
<file path=[Content_Types].xml><?xml version="1.0" encoding="utf-8"?>
<Types xmlns="http://schemas.openxmlformats.org/package/2006/content-types">
  <Default Extension="png" ContentType="image/png"/>
  <Default Extension="mp3" ContentType="audio/mpe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25"/>
  </p:notesMasterIdLst>
  <p:sldIdLst>
    <p:sldId id="256" r:id="rId2"/>
    <p:sldId id="258" r:id="rId3"/>
    <p:sldId id="259" r:id="rId4"/>
    <p:sldId id="271" r:id="rId5"/>
    <p:sldId id="272" r:id="rId6"/>
    <p:sldId id="274" r:id="rId7"/>
    <p:sldId id="275" r:id="rId8"/>
    <p:sldId id="260" r:id="rId9"/>
    <p:sldId id="268" r:id="rId10"/>
    <p:sldId id="270" r:id="rId11"/>
    <p:sldId id="276" r:id="rId12"/>
    <p:sldId id="277" r:id="rId13"/>
    <p:sldId id="261" r:id="rId14"/>
    <p:sldId id="278" r:id="rId15"/>
    <p:sldId id="280" r:id="rId16"/>
    <p:sldId id="281" r:id="rId17"/>
    <p:sldId id="283" r:id="rId18"/>
    <p:sldId id="262" r:id="rId19"/>
    <p:sldId id="286" r:id="rId20"/>
    <p:sldId id="287" r:id="rId21"/>
    <p:sldId id="288" r:id="rId22"/>
    <p:sldId id="289" r:id="rId23"/>
    <p:sldId id="290" r:id="rId24"/>
  </p:sldIdLst>
  <p:sldSz cx="12192000" cy="6858000"/>
  <p:notesSz cx="6858000" cy="9144000"/>
  <p:custDataLst>
    <p:tags r:id="rId26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71">
          <p15:clr>
            <a:srgbClr val="A4A3A4"/>
          </p15:clr>
        </p15:guide>
        <p15:guide id="2" pos="3833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FC8D3"/>
    <a:srgbClr val="ADB96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87" d="100"/>
          <a:sy n="87" d="100"/>
        </p:scale>
        <p:origin x="624" y="60"/>
      </p:cViewPr>
      <p:guideLst>
        <p:guide orient="horz" pos="2171"/>
        <p:guide pos="3833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gs" Target="tags/tag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106B11B-09CD-44C7-AD37-943093463659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E44BCD-EDC7-4F59-A33F-80FB24DACAE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14197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/>
              <a:t>更多模板请关注：https://haosc.taobao.com</a:t>
            </a:r>
          </a:p>
        </p:txBody>
      </p:sp>
    </p:spTree>
    <p:extLst>
      <p:ext uri="{BB962C8B-B14F-4D97-AF65-F5344CB8AC3E}">
        <p14:creationId xmlns:p14="http://schemas.microsoft.com/office/powerpoint/2010/main" val="5909683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488542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682123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65090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684213" y="1141413"/>
            <a:ext cx="5486400" cy="30861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7891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98963"/>
            <a:ext cx="5486400" cy="36004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37892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F072CDB6-E1FA-46ED-B4B9-DDF96359B0CB}" type="slidenum">
              <a:rPr lang="zh-CN" altLang="en-US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0028537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en-US" dirty="0"/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177199176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2268263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5523868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5721412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12384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en-US" dirty="0"/>
              <a:t>My First Template</a:t>
            </a:r>
          </a:p>
        </p:txBody>
      </p:sp>
    </p:spTree>
    <p:extLst>
      <p:ext uri="{BB962C8B-B14F-4D97-AF65-F5344CB8AC3E}">
        <p14:creationId xmlns:p14="http://schemas.microsoft.com/office/powerpoint/2010/main" val="30400788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037262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5847438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684213" y="1141413"/>
            <a:ext cx="5486400" cy="30861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3795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98963"/>
            <a:ext cx="5486400" cy="36004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 altLang="zh-CN"/>
          </a:p>
        </p:txBody>
      </p:sp>
      <p:sp>
        <p:nvSpPr>
          <p:cNvPr id="33796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D8A88CB0-5585-4DC3-AF7B-F8B607B001A8}" type="slidenum">
              <a:rPr lang="zh-CN" altLang="en-US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384895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222278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264491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79413" y="684213"/>
            <a:ext cx="6096000" cy="34290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41813"/>
            <a:ext cx="5486400" cy="4114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29700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46D230FF-CF30-47C2-BA4C-59A7874B97B3}" type="slidenum">
              <a:rPr lang="zh-CN" altLang="en-US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48125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dirty="0"/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805137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142014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326894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017836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SV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9BC2EFC-28F3-48C0-BF6B-230A53BCFDFC}" type="slidenum">
              <a:rPr lang="es-MX" smtClean="0">
                <a:solidFill>
                  <a:prstClr val="black"/>
                </a:solidFill>
              </a:rPr>
              <a:t>22</a:t>
            </a:fld>
            <a:endParaRPr lang="es-MX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18324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E44BCD-EDC7-4F59-A33F-80FB24DACAE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0732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/>
          <p:nvPr userDrawn="1"/>
        </p:nvSpPr>
        <p:spPr bwMode="auto">
          <a:xfrm>
            <a:off x="1" y="-2406"/>
            <a:ext cx="12191999" cy="6858000"/>
          </a:xfrm>
          <a:custGeom>
            <a:avLst/>
            <a:gdLst>
              <a:gd name="T0" fmla="*/ 2028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8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8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8" y="0"/>
                </a:lnTo>
                <a:close/>
              </a:path>
            </a:pathLst>
          </a:custGeom>
          <a:solidFill>
            <a:srgbClr val="DFF4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94" name="组合 993"/>
          <p:cNvGrpSpPr/>
          <p:nvPr userDrawn="1"/>
        </p:nvGrpSpPr>
        <p:grpSpPr>
          <a:xfrm>
            <a:off x="153537" y="131238"/>
            <a:ext cx="1570356" cy="954230"/>
            <a:chOff x="4240543" y="559829"/>
            <a:chExt cx="3880688" cy="2358110"/>
          </a:xfrm>
        </p:grpSpPr>
        <p:grpSp>
          <p:nvGrpSpPr>
            <p:cNvPr id="9" name="组合 8"/>
            <p:cNvGrpSpPr/>
            <p:nvPr userDrawn="1"/>
          </p:nvGrpSpPr>
          <p:grpSpPr>
            <a:xfrm>
              <a:off x="4485575" y="559829"/>
              <a:ext cx="3074892" cy="2358110"/>
              <a:chOff x="6332826" y="513574"/>
              <a:chExt cx="5267933" cy="4039934"/>
            </a:xfrm>
          </p:grpSpPr>
          <p:sp>
            <p:nvSpPr>
              <p:cNvPr id="10" name="Freeform 18"/>
              <p:cNvSpPr/>
              <p:nvPr/>
            </p:nvSpPr>
            <p:spPr bwMode="auto">
              <a:xfrm rot="5400000">
                <a:off x="6946826" y="-100426"/>
                <a:ext cx="4039934" cy="5267933"/>
              </a:xfrm>
              <a:custGeom>
                <a:avLst/>
                <a:gdLst>
                  <a:gd name="T0" fmla="*/ 381 w 762"/>
                  <a:gd name="T1" fmla="*/ 762 h 762"/>
                  <a:gd name="T2" fmla="*/ 315 w 762"/>
                  <a:gd name="T3" fmla="*/ 722 h 762"/>
                  <a:gd name="T4" fmla="*/ 301 w 762"/>
                  <a:gd name="T5" fmla="*/ 712 h 762"/>
                  <a:gd name="T6" fmla="*/ 120 w 762"/>
                  <a:gd name="T7" fmla="*/ 585 h 762"/>
                  <a:gd name="T8" fmla="*/ 149 w 762"/>
                  <a:gd name="T9" fmla="*/ 534 h 762"/>
                  <a:gd name="T10" fmla="*/ 133 w 762"/>
                  <a:gd name="T11" fmla="*/ 506 h 762"/>
                  <a:gd name="T12" fmla="*/ 100 w 762"/>
                  <a:gd name="T13" fmla="*/ 516 h 762"/>
                  <a:gd name="T14" fmla="*/ 46 w 762"/>
                  <a:gd name="T15" fmla="*/ 456 h 762"/>
                  <a:gd name="T16" fmla="*/ 38 w 762"/>
                  <a:gd name="T17" fmla="*/ 446 h 762"/>
                  <a:gd name="T18" fmla="*/ 0 w 762"/>
                  <a:gd name="T19" fmla="*/ 381 h 762"/>
                  <a:gd name="T20" fmla="*/ 38 w 762"/>
                  <a:gd name="T21" fmla="*/ 316 h 762"/>
                  <a:gd name="T22" fmla="*/ 46 w 762"/>
                  <a:gd name="T23" fmla="*/ 306 h 762"/>
                  <a:gd name="T24" fmla="*/ 100 w 762"/>
                  <a:gd name="T25" fmla="*/ 246 h 762"/>
                  <a:gd name="T26" fmla="*/ 133 w 762"/>
                  <a:gd name="T27" fmla="*/ 256 h 762"/>
                  <a:gd name="T28" fmla="*/ 149 w 762"/>
                  <a:gd name="T29" fmla="*/ 228 h 762"/>
                  <a:gd name="T30" fmla="*/ 120 w 762"/>
                  <a:gd name="T31" fmla="*/ 177 h 762"/>
                  <a:gd name="T32" fmla="*/ 301 w 762"/>
                  <a:gd name="T33" fmla="*/ 50 h 762"/>
                  <a:gd name="T34" fmla="*/ 315 w 762"/>
                  <a:gd name="T35" fmla="*/ 40 h 762"/>
                  <a:gd name="T36" fmla="*/ 381 w 762"/>
                  <a:gd name="T37" fmla="*/ 0 h 762"/>
                  <a:gd name="T38" fmla="*/ 448 w 762"/>
                  <a:gd name="T39" fmla="*/ 40 h 762"/>
                  <a:gd name="T40" fmla="*/ 461 w 762"/>
                  <a:gd name="T41" fmla="*/ 50 h 762"/>
                  <a:gd name="T42" fmla="*/ 642 w 762"/>
                  <a:gd name="T43" fmla="*/ 177 h 762"/>
                  <a:gd name="T44" fmla="*/ 614 w 762"/>
                  <a:gd name="T45" fmla="*/ 228 h 762"/>
                  <a:gd name="T46" fmla="*/ 630 w 762"/>
                  <a:gd name="T47" fmla="*/ 256 h 762"/>
                  <a:gd name="T48" fmla="*/ 662 w 762"/>
                  <a:gd name="T49" fmla="*/ 246 h 762"/>
                  <a:gd name="T50" fmla="*/ 716 w 762"/>
                  <a:gd name="T51" fmla="*/ 306 h 762"/>
                  <a:gd name="T52" fmla="*/ 724 w 762"/>
                  <a:gd name="T53" fmla="*/ 316 h 762"/>
                  <a:gd name="T54" fmla="*/ 762 w 762"/>
                  <a:gd name="T55" fmla="*/ 381 h 762"/>
                  <a:gd name="T56" fmla="*/ 724 w 762"/>
                  <a:gd name="T57" fmla="*/ 446 h 762"/>
                  <a:gd name="T58" fmla="*/ 716 w 762"/>
                  <a:gd name="T59" fmla="*/ 456 h 762"/>
                  <a:gd name="T60" fmla="*/ 662 w 762"/>
                  <a:gd name="T61" fmla="*/ 516 h 762"/>
                  <a:gd name="T62" fmla="*/ 630 w 762"/>
                  <a:gd name="T63" fmla="*/ 506 h 762"/>
                  <a:gd name="T64" fmla="*/ 614 w 762"/>
                  <a:gd name="T65" fmla="*/ 534 h 762"/>
                  <a:gd name="T66" fmla="*/ 642 w 762"/>
                  <a:gd name="T67" fmla="*/ 585 h 762"/>
                  <a:gd name="T68" fmla="*/ 461 w 762"/>
                  <a:gd name="T69" fmla="*/ 712 h 762"/>
                  <a:gd name="T70" fmla="*/ 448 w 762"/>
                  <a:gd name="T71" fmla="*/ 722 h 762"/>
                  <a:gd name="T72" fmla="*/ 381 w 762"/>
                  <a:gd name="T73" fmla="*/ 762 h 7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2" h="762">
                    <a:moveTo>
                      <a:pt x="381" y="762"/>
                    </a:moveTo>
                    <a:cubicBezTo>
                      <a:pt x="358" y="762"/>
                      <a:pt x="328" y="751"/>
                      <a:pt x="315" y="722"/>
                    </a:cubicBezTo>
                    <a:cubicBezTo>
                      <a:pt x="301" y="712"/>
                      <a:pt x="301" y="712"/>
                      <a:pt x="301" y="712"/>
                    </a:cubicBezTo>
                    <a:cubicBezTo>
                      <a:pt x="228" y="706"/>
                      <a:pt x="132" y="638"/>
                      <a:pt x="120" y="585"/>
                    </a:cubicBezTo>
                    <a:cubicBezTo>
                      <a:pt x="115" y="565"/>
                      <a:pt x="125" y="548"/>
                      <a:pt x="149" y="534"/>
                    </a:cubicBezTo>
                    <a:cubicBezTo>
                      <a:pt x="133" y="506"/>
                      <a:pt x="133" y="506"/>
                      <a:pt x="133" y="506"/>
                    </a:cubicBezTo>
                    <a:cubicBezTo>
                      <a:pt x="121" y="513"/>
                      <a:pt x="110" y="516"/>
                      <a:pt x="100" y="516"/>
                    </a:cubicBezTo>
                    <a:cubicBezTo>
                      <a:pt x="69" y="516"/>
                      <a:pt x="53" y="479"/>
                      <a:pt x="46" y="456"/>
                    </a:cubicBezTo>
                    <a:cubicBezTo>
                      <a:pt x="38" y="446"/>
                      <a:pt x="38" y="446"/>
                      <a:pt x="38" y="446"/>
                    </a:cubicBezTo>
                    <a:cubicBezTo>
                      <a:pt x="10" y="433"/>
                      <a:pt x="0" y="404"/>
                      <a:pt x="0" y="381"/>
                    </a:cubicBezTo>
                    <a:cubicBezTo>
                      <a:pt x="0" y="358"/>
                      <a:pt x="10" y="329"/>
                      <a:pt x="38" y="316"/>
                    </a:cubicBezTo>
                    <a:cubicBezTo>
                      <a:pt x="46" y="306"/>
                      <a:pt x="46" y="306"/>
                      <a:pt x="46" y="306"/>
                    </a:cubicBezTo>
                    <a:cubicBezTo>
                      <a:pt x="53" y="284"/>
                      <a:pt x="69" y="246"/>
                      <a:pt x="100" y="246"/>
                    </a:cubicBezTo>
                    <a:cubicBezTo>
                      <a:pt x="110" y="246"/>
                      <a:pt x="121" y="249"/>
                      <a:pt x="133" y="256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25" y="215"/>
                      <a:pt x="115" y="198"/>
                      <a:pt x="120" y="177"/>
                    </a:cubicBezTo>
                    <a:cubicBezTo>
                      <a:pt x="132" y="124"/>
                      <a:pt x="228" y="56"/>
                      <a:pt x="301" y="50"/>
                    </a:cubicBezTo>
                    <a:cubicBezTo>
                      <a:pt x="315" y="40"/>
                      <a:pt x="315" y="40"/>
                      <a:pt x="315" y="40"/>
                    </a:cubicBezTo>
                    <a:cubicBezTo>
                      <a:pt x="328" y="11"/>
                      <a:pt x="358" y="0"/>
                      <a:pt x="381" y="0"/>
                    </a:cubicBezTo>
                    <a:cubicBezTo>
                      <a:pt x="405" y="0"/>
                      <a:pt x="435" y="11"/>
                      <a:pt x="448" y="40"/>
                    </a:cubicBezTo>
                    <a:cubicBezTo>
                      <a:pt x="461" y="50"/>
                      <a:pt x="461" y="50"/>
                      <a:pt x="461" y="50"/>
                    </a:cubicBezTo>
                    <a:cubicBezTo>
                      <a:pt x="534" y="56"/>
                      <a:pt x="631" y="124"/>
                      <a:pt x="642" y="177"/>
                    </a:cubicBezTo>
                    <a:cubicBezTo>
                      <a:pt x="647" y="198"/>
                      <a:pt x="638" y="215"/>
                      <a:pt x="614" y="228"/>
                    </a:cubicBezTo>
                    <a:cubicBezTo>
                      <a:pt x="630" y="256"/>
                      <a:pt x="630" y="256"/>
                      <a:pt x="630" y="256"/>
                    </a:cubicBezTo>
                    <a:cubicBezTo>
                      <a:pt x="641" y="249"/>
                      <a:pt x="652" y="246"/>
                      <a:pt x="662" y="246"/>
                    </a:cubicBezTo>
                    <a:cubicBezTo>
                      <a:pt x="693" y="246"/>
                      <a:pt x="709" y="284"/>
                      <a:pt x="716" y="306"/>
                    </a:cubicBezTo>
                    <a:cubicBezTo>
                      <a:pt x="724" y="316"/>
                      <a:pt x="724" y="316"/>
                      <a:pt x="724" y="316"/>
                    </a:cubicBezTo>
                    <a:cubicBezTo>
                      <a:pt x="752" y="329"/>
                      <a:pt x="762" y="358"/>
                      <a:pt x="762" y="381"/>
                    </a:cubicBezTo>
                    <a:cubicBezTo>
                      <a:pt x="762" y="404"/>
                      <a:pt x="752" y="433"/>
                      <a:pt x="724" y="446"/>
                    </a:cubicBezTo>
                    <a:cubicBezTo>
                      <a:pt x="716" y="456"/>
                      <a:pt x="716" y="456"/>
                      <a:pt x="716" y="456"/>
                    </a:cubicBezTo>
                    <a:cubicBezTo>
                      <a:pt x="709" y="479"/>
                      <a:pt x="693" y="516"/>
                      <a:pt x="662" y="516"/>
                    </a:cubicBezTo>
                    <a:cubicBezTo>
                      <a:pt x="652" y="516"/>
                      <a:pt x="641" y="513"/>
                      <a:pt x="630" y="506"/>
                    </a:cubicBezTo>
                    <a:cubicBezTo>
                      <a:pt x="614" y="534"/>
                      <a:pt x="614" y="534"/>
                      <a:pt x="614" y="534"/>
                    </a:cubicBezTo>
                    <a:cubicBezTo>
                      <a:pt x="638" y="548"/>
                      <a:pt x="647" y="565"/>
                      <a:pt x="642" y="585"/>
                    </a:cubicBezTo>
                    <a:cubicBezTo>
                      <a:pt x="631" y="638"/>
                      <a:pt x="534" y="706"/>
                      <a:pt x="461" y="712"/>
                    </a:cubicBezTo>
                    <a:cubicBezTo>
                      <a:pt x="448" y="722"/>
                      <a:pt x="448" y="722"/>
                      <a:pt x="448" y="722"/>
                    </a:cubicBezTo>
                    <a:cubicBezTo>
                      <a:pt x="435" y="751"/>
                      <a:pt x="405" y="762"/>
                      <a:pt x="381" y="762"/>
                    </a:cubicBez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  <p:sp>
            <p:nvSpPr>
              <p:cNvPr id="11" name="Freeform 18"/>
              <p:cNvSpPr/>
              <p:nvPr/>
            </p:nvSpPr>
            <p:spPr bwMode="auto">
              <a:xfrm rot="5400000">
                <a:off x="7039595" y="20541"/>
                <a:ext cx="3854396" cy="5025998"/>
              </a:xfrm>
              <a:custGeom>
                <a:avLst/>
                <a:gdLst>
                  <a:gd name="T0" fmla="*/ 381 w 762"/>
                  <a:gd name="T1" fmla="*/ 762 h 762"/>
                  <a:gd name="T2" fmla="*/ 315 w 762"/>
                  <a:gd name="T3" fmla="*/ 722 h 762"/>
                  <a:gd name="T4" fmla="*/ 301 w 762"/>
                  <a:gd name="T5" fmla="*/ 712 h 762"/>
                  <a:gd name="T6" fmla="*/ 120 w 762"/>
                  <a:gd name="T7" fmla="*/ 585 h 762"/>
                  <a:gd name="T8" fmla="*/ 149 w 762"/>
                  <a:gd name="T9" fmla="*/ 534 h 762"/>
                  <a:gd name="T10" fmla="*/ 133 w 762"/>
                  <a:gd name="T11" fmla="*/ 506 h 762"/>
                  <a:gd name="T12" fmla="*/ 100 w 762"/>
                  <a:gd name="T13" fmla="*/ 516 h 762"/>
                  <a:gd name="T14" fmla="*/ 46 w 762"/>
                  <a:gd name="T15" fmla="*/ 456 h 762"/>
                  <a:gd name="T16" fmla="*/ 38 w 762"/>
                  <a:gd name="T17" fmla="*/ 446 h 762"/>
                  <a:gd name="T18" fmla="*/ 0 w 762"/>
                  <a:gd name="T19" fmla="*/ 381 h 762"/>
                  <a:gd name="T20" fmla="*/ 38 w 762"/>
                  <a:gd name="T21" fmla="*/ 316 h 762"/>
                  <a:gd name="T22" fmla="*/ 46 w 762"/>
                  <a:gd name="T23" fmla="*/ 306 h 762"/>
                  <a:gd name="T24" fmla="*/ 100 w 762"/>
                  <a:gd name="T25" fmla="*/ 246 h 762"/>
                  <a:gd name="T26" fmla="*/ 133 w 762"/>
                  <a:gd name="T27" fmla="*/ 256 h 762"/>
                  <a:gd name="T28" fmla="*/ 149 w 762"/>
                  <a:gd name="T29" fmla="*/ 228 h 762"/>
                  <a:gd name="T30" fmla="*/ 120 w 762"/>
                  <a:gd name="T31" fmla="*/ 177 h 762"/>
                  <a:gd name="T32" fmla="*/ 301 w 762"/>
                  <a:gd name="T33" fmla="*/ 50 h 762"/>
                  <a:gd name="T34" fmla="*/ 315 w 762"/>
                  <a:gd name="T35" fmla="*/ 40 h 762"/>
                  <a:gd name="T36" fmla="*/ 381 w 762"/>
                  <a:gd name="T37" fmla="*/ 0 h 762"/>
                  <a:gd name="T38" fmla="*/ 448 w 762"/>
                  <a:gd name="T39" fmla="*/ 40 h 762"/>
                  <a:gd name="T40" fmla="*/ 461 w 762"/>
                  <a:gd name="T41" fmla="*/ 50 h 762"/>
                  <a:gd name="T42" fmla="*/ 642 w 762"/>
                  <a:gd name="T43" fmla="*/ 177 h 762"/>
                  <a:gd name="T44" fmla="*/ 614 w 762"/>
                  <a:gd name="T45" fmla="*/ 228 h 762"/>
                  <a:gd name="T46" fmla="*/ 630 w 762"/>
                  <a:gd name="T47" fmla="*/ 256 h 762"/>
                  <a:gd name="T48" fmla="*/ 662 w 762"/>
                  <a:gd name="T49" fmla="*/ 246 h 762"/>
                  <a:gd name="T50" fmla="*/ 716 w 762"/>
                  <a:gd name="T51" fmla="*/ 306 h 762"/>
                  <a:gd name="T52" fmla="*/ 724 w 762"/>
                  <a:gd name="T53" fmla="*/ 316 h 762"/>
                  <a:gd name="T54" fmla="*/ 762 w 762"/>
                  <a:gd name="T55" fmla="*/ 381 h 762"/>
                  <a:gd name="T56" fmla="*/ 724 w 762"/>
                  <a:gd name="T57" fmla="*/ 446 h 762"/>
                  <a:gd name="T58" fmla="*/ 716 w 762"/>
                  <a:gd name="T59" fmla="*/ 456 h 762"/>
                  <a:gd name="T60" fmla="*/ 662 w 762"/>
                  <a:gd name="T61" fmla="*/ 516 h 762"/>
                  <a:gd name="T62" fmla="*/ 630 w 762"/>
                  <a:gd name="T63" fmla="*/ 506 h 762"/>
                  <a:gd name="T64" fmla="*/ 614 w 762"/>
                  <a:gd name="T65" fmla="*/ 534 h 762"/>
                  <a:gd name="T66" fmla="*/ 642 w 762"/>
                  <a:gd name="T67" fmla="*/ 585 h 762"/>
                  <a:gd name="T68" fmla="*/ 461 w 762"/>
                  <a:gd name="T69" fmla="*/ 712 h 762"/>
                  <a:gd name="T70" fmla="*/ 448 w 762"/>
                  <a:gd name="T71" fmla="*/ 722 h 762"/>
                  <a:gd name="T72" fmla="*/ 381 w 762"/>
                  <a:gd name="T73" fmla="*/ 762 h 7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2" h="762">
                    <a:moveTo>
                      <a:pt x="381" y="762"/>
                    </a:moveTo>
                    <a:cubicBezTo>
                      <a:pt x="358" y="762"/>
                      <a:pt x="328" y="751"/>
                      <a:pt x="315" y="722"/>
                    </a:cubicBezTo>
                    <a:cubicBezTo>
                      <a:pt x="301" y="712"/>
                      <a:pt x="301" y="712"/>
                      <a:pt x="301" y="712"/>
                    </a:cubicBezTo>
                    <a:cubicBezTo>
                      <a:pt x="228" y="706"/>
                      <a:pt x="132" y="638"/>
                      <a:pt x="120" y="585"/>
                    </a:cubicBezTo>
                    <a:cubicBezTo>
                      <a:pt x="115" y="565"/>
                      <a:pt x="125" y="548"/>
                      <a:pt x="149" y="534"/>
                    </a:cubicBezTo>
                    <a:cubicBezTo>
                      <a:pt x="133" y="506"/>
                      <a:pt x="133" y="506"/>
                      <a:pt x="133" y="506"/>
                    </a:cubicBezTo>
                    <a:cubicBezTo>
                      <a:pt x="121" y="513"/>
                      <a:pt x="110" y="516"/>
                      <a:pt x="100" y="516"/>
                    </a:cubicBezTo>
                    <a:cubicBezTo>
                      <a:pt x="69" y="516"/>
                      <a:pt x="53" y="479"/>
                      <a:pt x="46" y="456"/>
                    </a:cubicBezTo>
                    <a:cubicBezTo>
                      <a:pt x="38" y="446"/>
                      <a:pt x="38" y="446"/>
                      <a:pt x="38" y="446"/>
                    </a:cubicBezTo>
                    <a:cubicBezTo>
                      <a:pt x="10" y="433"/>
                      <a:pt x="0" y="404"/>
                      <a:pt x="0" y="381"/>
                    </a:cubicBezTo>
                    <a:cubicBezTo>
                      <a:pt x="0" y="358"/>
                      <a:pt x="10" y="329"/>
                      <a:pt x="38" y="316"/>
                    </a:cubicBezTo>
                    <a:cubicBezTo>
                      <a:pt x="46" y="306"/>
                      <a:pt x="46" y="306"/>
                      <a:pt x="46" y="306"/>
                    </a:cubicBezTo>
                    <a:cubicBezTo>
                      <a:pt x="53" y="284"/>
                      <a:pt x="69" y="246"/>
                      <a:pt x="100" y="246"/>
                    </a:cubicBezTo>
                    <a:cubicBezTo>
                      <a:pt x="110" y="246"/>
                      <a:pt x="121" y="249"/>
                      <a:pt x="133" y="256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25" y="215"/>
                      <a:pt x="115" y="198"/>
                      <a:pt x="120" y="177"/>
                    </a:cubicBezTo>
                    <a:cubicBezTo>
                      <a:pt x="132" y="124"/>
                      <a:pt x="228" y="56"/>
                      <a:pt x="301" y="50"/>
                    </a:cubicBezTo>
                    <a:cubicBezTo>
                      <a:pt x="315" y="40"/>
                      <a:pt x="315" y="40"/>
                      <a:pt x="315" y="40"/>
                    </a:cubicBezTo>
                    <a:cubicBezTo>
                      <a:pt x="328" y="11"/>
                      <a:pt x="358" y="0"/>
                      <a:pt x="381" y="0"/>
                    </a:cubicBezTo>
                    <a:cubicBezTo>
                      <a:pt x="405" y="0"/>
                      <a:pt x="435" y="11"/>
                      <a:pt x="448" y="40"/>
                    </a:cubicBezTo>
                    <a:cubicBezTo>
                      <a:pt x="461" y="50"/>
                      <a:pt x="461" y="50"/>
                      <a:pt x="461" y="50"/>
                    </a:cubicBezTo>
                    <a:cubicBezTo>
                      <a:pt x="534" y="56"/>
                      <a:pt x="631" y="124"/>
                      <a:pt x="642" y="177"/>
                    </a:cubicBezTo>
                    <a:cubicBezTo>
                      <a:pt x="647" y="198"/>
                      <a:pt x="638" y="215"/>
                      <a:pt x="614" y="228"/>
                    </a:cubicBezTo>
                    <a:cubicBezTo>
                      <a:pt x="630" y="256"/>
                      <a:pt x="630" y="256"/>
                      <a:pt x="630" y="256"/>
                    </a:cubicBezTo>
                    <a:cubicBezTo>
                      <a:pt x="641" y="249"/>
                      <a:pt x="652" y="246"/>
                      <a:pt x="662" y="246"/>
                    </a:cubicBezTo>
                    <a:cubicBezTo>
                      <a:pt x="693" y="246"/>
                      <a:pt x="709" y="284"/>
                      <a:pt x="716" y="306"/>
                    </a:cubicBezTo>
                    <a:cubicBezTo>
                      <a:pt x="724" y="316"/>
                      <a:pt x="724" y="316"/>
                      <a:pt x="724" y="316"/>
                    </a:cubicBezTo>
                    <a:cubicBezTo>
                      <a:pt x="752" y="329"/>
                      <a:pt x="762" y="358"/>
                      <a:pt x="762" y="381"/>
                    </a:cubicBezTo>
                    <a:cubicBezTo>
                      <a:pt x="762" y="404"/>
                      <a:pt x="752" y="433"/>
                      <a:pt x="724" y="446"/>
                    </a:cubicBezTo>
                    <a:cubicBezTo>
                      <a:pt x="716" y="456"/>
                      <a:pt x="716" y="456"/>
                      <a:pt x="716" y="456"/>
                    </a:cubicBezTo>
                    <a:cubicBezTo>
                      <a:pt x="709" y="479"/>
                      <a:pt x="693" y="516"/>
                      <a:pt x="662" y="516"/>
                    </a:cubicBezTo>
                    <a:cubicBezTo>
                      <a:pt x="652" y="516"/>
                      <a:pt x="641" y="513"/>
                      <a:pt x="630" y="506"/>
                    </a:cubicBezTo>
                    <a:cubicBezTo>
                      <a:pt x="614" y="534"/>
                      <a:pt x="614" y="534"/>
                      <a:pt x="614" y="534"/>
                    </a:cubicBezTo>
                    <a:cubicBezTo>
                      <a:pt x="638" y="548"/>
                      <a:pt x="647" y="565"/>
                      <a:pt x="642" y="585"/>
                    </a:cubicBezTo>
                    <a:cubicBezTo>
                      <a:pt x="631" y="638"/>
                      <a:pt x="534" y="706"/>
                      <a:pt x="461" y="712"/>
                    </a:cubicBezTo>
                    <a:cubicBezTo>
                      <a:pt x="448" y="722"/>
                      <a:pt x="448" y="722"/>
                      <a:pt x="448" y="722"/>
                    </a:cubicBezTo>
                    <a:cubicBezTo>
                      <a:pt x="435" y="751"/>
                      <a:pt x="405" y="762"/>
                      <a:pt x="381" y="762"/>
                    </a:cubicBezTo>
                    <a:close/>
                  </a:path>
                </a:pathLst>
              </a:custGeom>
              <a:noFill/>
              <a:ln w="3175">
                <a:solidFill>
                  <a:srgbClr val="92D050"/>
                </a:solidFill>
                <a:prstDash val="lgDash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grpSp>
          <p:nvGrpSpPr>
            <p:cNvPr id="12" name="组合 11"/>
            <p:cNvGrpSpPr/>
            <p:nvPr userDrawn="1"/>
          </p:nvGrpSpPr>
          <p:grpSpPr>
            <a:xfrm>
              <a:off x="6707993" y="613978"/>
              <a:ext cx="1413238" cy="1100735"/>
              <a:chOff x="6707993" y="613978"/>
              <a:chExt cx="1413238" cy="1100735"/>
            </a:xfrm>
          </p:grpSpPr>
          <p:grpSp>
            <p:nvGrpSpPr>
              <p:cNvPr id="13" name="组合 12"/>
              <p:cNvGrpSpPr/>
              <p:nvPr/>
            </p:nvGrpSpPr>
            <p:grpSpPr>
              <a:xfrm>
                <a:off x="6707993" y="672274"/>
                <a:ext cx="631281" cy="648342"/>
                <a:chOff x="5859463" y="3181350"/>
                <a:chExt cx="469900" cy="482600"/>
              </a:xfrm>
            </p:grpSpPr>
            <p:sp>
              <p:nvSpPr>
                <p:cNvPr id="62" name="Freeform 85"/>
                <p:cNvSpPr/>
                <p:nvPr/>
              </p:nvSpPr>
              <p:spPr bwMode="auto">
                <a:xfrm>
                  <a:off x="5859463" y="3181350"/>
                  <a:ext cx="469900" cy="482600"/>
                </a:xfrm>
                <a:custGeom>
                  <a:avLst/>
                  <a:gdLst>
                    <a:gd name="T0" fmla="*/ 79 w 108"/>
                    <a:gd name="T1" fmla="*/ 30 h 111"/>
                    <a:gd name="T2" fmla="*/ 79 w 108"/>
                    <a:gd name="T3" fmla="*/ 13 h 111"/>
                    <a:gd name="T4" fmla="*/ 54 w 108"/>
                    <a:gd name="T5" fmla="*/ 3 h 111"/>
                    <a:gd name="T6" fmla="*/ 38 w 108"/>
                    <a:gd name="T7" fmla="*/ 17 h 111"/>
                    <a:gd name="T8" fmla="*/ 33 w 108"/>
                    <a:gd name="T9" fmla="*/ 16 h 111"/>
                    <a:gd name="T10" fmla="*/ 7 w 108"/>
                    <a:gd name="T11" fmla="*/ 29 h 111"/>
                    <a:gd name="T12" fmla="*/ 4 w 108"/>
                    <a:gd name="T13" fmla="*/ 51 h 111"/>
                    <a:gd name="T14" fmla="*/ 21 w 108"/>
                    <a:gd name="T15" fmla="*/ 66 h 111"/>
                    <a:gd name="T16" fmla="*/ 2 w 108"/>
                    <a:gd name="T17" fmla="*/ 82 h 111"/>
                    <a:gd name="T18" fmla="*/ 3 w 108"/>
                    <a:gd name="T19" fmla="*/ 93 h 111"/>
                    <a:gd name="T20" fmla="*/ 15 w 108"/>
                    <a:gd name="T21" fmla="*/ 104 h 111"/>
                    <a:gd name="T22" fmla="*/ 33 w 108"/>
                    <a:gd name="T23" fmla="*/ 107 h 111"/>
                    <a:gd name="T24" fmla="*/ 35 w 108"/>
                    <a:gd name="T25" fmla="*/ 105 h 111"/>
                    <a:gd name="T26" fmla="*/ 42 w 108"/>
                    <a:gd name="T27" fmla="*/ 97 h 111"/>
                    <a:gd name="T28" fmla="*/ 46 w 108"/>
                    <a:gd name="T29" fmla="*/ 90 h 111"/>
                    <a:gd name="T30" fmla="*/ 60 w 108"/>
                    <a:gd name="T31" fmla="*/ 110 h 111"/>
                    <a:gd name="T32" fmla="*/ 71 w 108"/>
                    <a:gd name="T33" fmla="*/ 109 h 111"/>
                    <a:gd name="T34" fmla="*/ 77 w 108"/>
                    <a:gd name="T35" fmla="*/ 98 h 111"/>
                    <a:gd name="T36" fmla="*/ 88 w 108"/>
                    <a:gd name="T37" fmla="*/ 97 h 111"/>
                    <a:gd name="T38" fmla="*/ 92 w 108"/>
                    <a:gd name="T39" fmla="*/ 84 h 111"/>
                    <a:gd name="T40" fmla="*/ 83 w 108"/>
                    <a:gd name="T41" fmla="*/ 67 h 111"/>
                    <a:gd name="T42" fmla="*/ 95 w 108"/>
                    <a:gd name="T43" fmla="*/ 64 h 111"/>
                    <a:gd name="T44" fmla="*/ 100 w 108"/>
                    <a:gd name="T45" fmla="*/ 53 h 111"/>
                    <a:gd name="T46" fmla="*/ 106 w 108"/>
                    <a:gd name="T47" fmla="*/ 43 h 111"/>
                    <a:gd name="T48" fmla="*/ 79 w 108"/>
                    <a:gd name="T49" fmla="*/ 3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8" h="111">
                      <a:moveTo>
                        <a:pt x="79" y="30"/>
                      </a:moveTo>
                      <a:cubicBezTo>
                        <a:pt x="81" y="25"/>
                        <a:pt x="81" y="18"/>
                        <a:pt x="79" y="13"/>
                      </a:cubicBezTo>
                      <a:cubicBezTo>
                        <a:pt x="74" y="3"/>
                        <a:pt x="63" y="7"/>
                        <a:pt x="54" y="3"/>
                      </a:cubicBezTo>
                      <a:cubicBezTo>
                        <a:pt x="46" y="0"/>
                        <a:pt x="39" y="11"/>
                        <a:pt x="38" y="17"/>
                      </a:cubicBezTo>
                      <a:cubicBezTo>
                        <a:pt x="36" y="17"/>
                        <a:pt x="35" y="16"/>
                        <a:pt x="33" y="16"/>
                      </a:cubicBezTo>
                      <a:cubicBezTo>
                        <a:pt x="24" y="15"/>
                        <a:pt x="14" y="23"/>
                        <a:pt x="7" y="29"/>
                      </a:cubicBezTo>
                      <a:cubicBezTo>
                        <a:pt x="0" y="35"/>
                        <a:pt x="2" y="43"/>
                        <a:pt x="4" y="51"/>
                      </a:cubicBezTo>
                      <a:cubicBezTo>
                        <a:pt x="6" y="62"/>
                        <a:pt x="13" y="63"/>
                        <a:pt x="21" y="66"/>
                      </a:cubicBezTo>
                      <a:cubicBezTo>
                        <a:pt x="14" y="70"/>
                        <a:pt x="3" y="73"/>
                        <a:pt x="2" y="82"/>
                      </a:cubicBezTo>
                      <a:cubicBezTo>
                        <a:pt x="1" y="85"/>
                        <a:pt x="1" y="90"/>
                        <a:pt x="3" y="93"/>
                      </a:cubicBezTo>
                      <a:cubicBezTo>
                        <a:pt x="6" y="97"/>
                        <a:pt x="12" y="99"/>
                        <a:pt x="15" y="104"/>
                      </a:cubicBezTo>
                      <a:cubicBezTo>
                        <a:pt x="18" y="110"/>
                        <a:pt x="27" y="110"/>
                        <a:pt x="33" y="107"/>
                      </a:cubicBezTo>
                      <a:cubicBezTo>
                        <a:pt x="33" y="106"/>
                        <a:pt x="34" y="106"/>
                        <a:pt x="35" y="105"/>
                      </a:cubicBezTo>
                      <a:cubicBezTo>
                        <a:pt x="37" y="101"/>
                        <a:pt x="40" y="100"/>
                        <a:pt x="42" y="97"/>
                      </a:cubicBezTo>
                      <a:cubicBezTo>
                        <a:pt x="44" y="95"/>
                        <a:pt x="45" y="92"/>
                        <a:pt x="46" y="90"/>
                      </a:cubicBezTo>
                      <a:cubicBezTo>
                        <a:pt x="48" y="99"/>
                        <a:pt x="50" y="106"/>
                        <a:pt x="60" y="110"/>
                      </a:cubicBezTo>
                      <a:cubicBezTo>
                        <a:pt x="64" y="111"/>
                        <a:pt x="67" y="111"/>
                        <a:pt x="71" y="109"/>
                      </a:cubicBezTo>
                      <a:cubicBezTo>
                        <a:pt x="74" y="107"/>
                        <a:pt x="74" y="99"/>
                        <a:pt x="77" y="98"/>
                      </a:cubicBezTo>
                      <a:cubicBezTo>
                        <a:pt x="81" y="98"/>
                        <a:pt x="85" y="100"/>
                        <a:pt x="88" y="97"/>
                      </a:cubicBezTo>
                      <a:cubicBezTo>
                        <a:pt x="92" y="93"/>
                        <a:pt x="92" y="89"/>
                        <a:pt x="92" y="84"/>
                      </a:cubicBezTo>
                      <a:cubicBezTo>
                        <a:pt x="91" y="77"/>
                        <a:pt x="88" y="71"/>
                        <a:pt x="83" y="67"/>
                      </a:cubicBezTo>
                      <a:cubicBezTo>
                        <a:pt x="87" y="67"/>
                        <a:pt x="91" y="66"/>
                        <a:pt x="95" y="64"/>
                      </a:cubicBezTo>
                      <a:cubicBezTo>
                        <a:pt x="98" y="61"/>
                        <a:pt x="99" y="58"/>
                        <a:pt x="100" y="53"/>
                      </a:cubicBezTo>
                      <a:cubicBezTo>
                        <a:pt x="101" y="49"/>
                        <a:pt x="105" y="48"/>
                        <a:pt x="106" y="43"/>
                      </a:cubicBezTo>
                      <a:cubicBezTo>
                        <a:pt x="108" y="30"/>
                        <a:pt x="90" y="27"/>
                        <a:pt x="79" y="30"/>
                      </a:cubicBezTo>
                      <a:close/>
                    </a:path>
                  </a:pathLst>
                </a:custGeom>
                <a:solidFill>
                  <a:srgbClr val="D6F2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86"/>
                <p:cNvSpPr/>
                <p:nvPr/>
              </p:nvSpPr>
              <p:spPr bwMode="auto">
                <a:xfrm>
                  <a:off x="5862638" y="3259138"/>
                  <a:ext cx="169863" cy="212725"/>
                </a:xfrm>
                <a:custGeom>
                  <a:avLst/>
                  <a:gdLst>
                    <a:gd name="T0" fmla="*/ 7 w 39"/>
                    <a:gd name="T1" fmla="*/ 33 h 49"/>
                    <a:gd name="T2" fmla="*/ 7 w 39"/>
                    <a:gd name="T3" fmla="*/ 35 h 49"/>
                    <a:gd name="T4" fmla="*/ 15 w 39"/>
                    <a:gd name="T5" fmla="*/ 43 h 49"/>
                    <a:gd name="T6" fmla="*/ 29 w 39"/>
                    <a:gd name="T7" fmla="*/ 47 h 49"/>
                    <a:gd name="T8" fmla="*/ 35 w 39"/>
                    <a:gd name="T9" fmla="*/ 23 h 49"/>
                    <a:gd name="T10" fmla="*/ 37 w 39"/>
                    <a:gd name="T11" fmla="*/ 15 h 49"/>
                    <a:gd name="T12" fmla="*/ 37 w 39"/>
                    <a:gd name="T13" fmla="*/ 14 h 49"/>
                    <a:gd name="T14" fmla="*/ 30 w 39"/>
                    <a:gd name="T15" fmla="*/ 5 h 49"/>
                    <a:gd name="T16" fmla="*/ 12 w 39"/>
                    <a:gd name="T17" fmla="*/ 6 h 49"/>
                    <a:gd name="T18" fmla="*/ 10 w 39"/>
                    <a:gd name="T19" fmla="*/ 10 h 49"/>
                    <a:gd name="T20" fmla="*/ 11 w 39"/>
                    <a:gd name="T21" fmla="*/ 10 h 49"/>
                    <a:gd name="T22" fmla="*/ 12 w 39"/>
                    <a:gd name="T23" fmla="*/ 11 h 49"/>
                    <a:gd name="T24" fmla="*/ 15 w 39"/>
                    <a:gd name="T25" fmla="*/ 12 h 49"/>
                    <a:gd name="T26" fmla="*/ 18 w 39"/>
                    <a:gd name="T27" fmla="*/ 11 h 49"/>
                    <a:gd name="T28" fmla="*/ 18 w 39"/>
                    <a:gd name="T29" fmla="*/ 12 h 49"/>
                    <a:gd name="T30" fmla="*/ 14 w 39"/>
                    <a:gd name="T31" fmla="*/ 14 h 49"/>
                    <a:gd name="T32" fmla="*/ 5 w 39"/>
                    <a:gd name="T33" fmla="*/ 13 h 49"/>
                    <a:gd name="T34" fmla="*/ 4 w 39"/>
                    <a:gd name="T35" fmla="*/ 24 h 49"/>
                    <a:gd name="T36" fmla="*/ 7 w 39"/>
                    <a:gd name="T37" fmla="*/ 3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49">
                      <a:moveTo>
                        <a:pt x="7" y="33"/>
                      </a:moveTo>
                      <a:cubicBezTo>
                        <a:pt x="7" y="34"/>
                        <a:pt x="7" y="34"/>
                        <a:pt x="7" y="35"/>
                      </a:cubicBezTo>
                      <a:cubicBezTo>
                        <a:pt x="8" y="39"/>
                        <a:pt x="15" y="40"/>
                        <a:pt x="15" y="43"/>
                      </a:cubicBezTo>
                      <a:cubicBezTo>
                        <a:pt x="16" y="49"/>
                        <a:pt x="25" y="49"/>
                        <a:pt x="29" y="47"/>
                      </a:cubicBezTo>
                      <a:cubicBezTo>
                        <a:pt x="39" y="44"/>
                        <a:pt x="35" y="30"/>
                        <a:pt x="35" y="23"/>
                      </a:cubicBezTo>
                      <a:cubicBezTo>
                        <a:pt x="35" y="21"/>
                        <a:pt x="35" y="17"/>
                        <a:pt x="37" y="15"/>
                      </a:cubicBezTo>
                      <a:cubicBezTo>
                        <a:pt x="37" y="15"/>
                        <a:pt x="37" y="14"/>
                        <a:pt x="37" y="14"/>
                      </a:cubicBezTo>
                      <a:cubicBezTo>
                        <a:pt x="37" y="10"/>
                        <a:pt x="33" y="7"/>
                        <a:pt x="30" y="5"/>
                      </a:cubicBezTo>
                      <a:cubicBezTo>
                        <a:pt x="25" y="0"/>
                        <a:pt x="17" y="1"/>
                        <a:pt x="12" y="6"/>
                      </a:cubicBezTo>
                      <a:cubicBezTo>
                        <a:pt x="11" y="7"/>
                        <a:pt x="9" y="9"/>
                        <a:pt x="10" y="10"/>
                      </a:cubicBezTo>
                      <a:cubicBezTo>
                        <a:pt x="10" y="10"/>
                        <a:pt x="10" y="10"/>
                        <a:pt x="11" y="10"/>
                      </a:cubicBezTo>
                      <a:cubicBezTo>
                        <a:pt x="11" y="11"/>
                        <a:pt x="11" y="11"/>
                        <a:pt x="12" y="11"/>
                      </a:cubicBezTo>
                      <a:cubicBezTo>
                        <a:pt x="12" y="12"/>
                        <a:pt x="14" y="12"/>
                        <a:pt x="15" y="12"/>
                      </a:cubicBezTo>
                      <a:cubicBezTo>
                        <a:pt x="16" y="11"/>
                        <a:pt x="17" y="11"/>
                        <a:pt x="18" y="11"/>
                      </a:cubicBezTo>
                      <a:cubicBezTo>
                        <a:pt x="19" y="12"/>
                        <a:pt x="19" y="12"/>
                        <a:pt x="18" y="12"/>
                      </a:cubicBezTo>
                      <a:cubicBezTo>
                        <a:pt x="16" y="13"/>
                        <a:pt x="16" y="13"/>
                        <a:pt x="14" y="14"/>
                      </a:cubicBezTo>
                      <a:cubicBezTo>
                        <a:pt x="12" y="16"/>
                        <a:pt x="8" y="13"/>
                        <a:pt x="5" y="13"/>
                      </a:cubicBezTo>
                      <a:cubicBezTo>
                        <a:pt x="0" y="13"/>
                        <a:pt x="2" y="22"/>
                        <a:pt x="4" y="24"/>
                      </a:cubicBezTo>
                      <a:cubicBezTo>
                        <a:pt x="5" y="27"/>
                        <a:pt x="10" y="28"/>
                        <a:pt x="7" y="33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87"/>
                <p:cNvSpPr/>
                <p:nvPr/>
              </p:nvSpPr>
              <p:spPr bwMode="auto">
                <a:xfrm>
                  <a:off x="5867400" y="3455988"/>
                  <a:ext cx="200025" cy="190500"/>
                </a:xfrm>
                <a:custGeom>
                  <a:avLst/>
                  <a:gdLst>
                    <a:gd name="T0" fmla="*/ 45 w 46"/>
                    <a:gd name="T1" fmla="*/ 0 h 44"/>
                    <a:gd name="T2" fmla="*/ 34 w 46"/>
                    <a:gd name="T3" fmla="*/ 4 h 44"/>
                    <a:gd name="T4" fmla="*/ 26 w 46"/>
                    <a:gd name="T5" fmla="*/ 5 h 44"/>
                    <a:gd name="T6" fmla="*/ 25 w 46"/>
                    <a:gd name="T7" fmla="*/ 4 h 44"/>
                    <a:gd name="T8" fmla="*/ 2 w 46"/>
                    <a:gd name="T9" fmla="*/ 20 h 44"/>
                    <a:gd name="T10" fmla="*/ 13 w 46"/>
                    <a:gd name="T11" fmla="*/ 37 h 44"/>
                    <a:gd name="T12" fmla="*/ 19 w 46"/>
                    <a:gd name="T13" fmla="*/ 43 h 44"/>
                    <a:gd name="T14" fmla="*/ 20 w 46"/>
                    <a:gd name="T15" fmla="*/ 42 h 44"/>
                    <a:gd name="T16" fmla="*/ 26 w 46"/>
                    <a:gd name="T17" fmla="*/ 26 h 44"/>
                    <a:gd name="T18" fmla="*/ 34 w 46"/>
                    <a:gd name="T19" fmla="*/ 20 h 44"/>
                    <a:gd name="T20" fmla="*/ 34 w 46"/>
                    <a:gd name="T21" fmla="*/ 17 h 44"/>
                    <a:gd name="T22" fmla="*/ 45 w 46"/>
                    <a:gd name="T23" fmla="*/ 1 h 44"/>
                    <a:gd name="T24" fmla="*/ 45 w 46"/>
                    <a:gd name="T2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6" h="44">
                      <a:moveTo>
                        <a:pt x="45" y="0"/>
                      </a:moveTo>
                      <a:cubicBezTo>
                        <a:pt x="40" y="0"/>
                        <a:pt x="37" y="2"/>
                        <a:pt x="34" y="4"/>
                      </a:cubicBezTo>
                      <a:cubicBezTo>
                        <a:pt x="31" y="4"/>
                        <a:pt x="28" y="4"/>
                        <a:pt x="26" y="5"/>
                      </a:cubicBezTo>
                      <a:cubicBezTo>
                        <a:pt x="26" y="5"/>
                        <a:pt x="26" y="4"/>
                        <a:pt x="25" y="4"/>
                      </a:cubicBezTo>
                      <a:cubicBezTo>
                        <a:pt x="16" y="4"/>
                        <a:pt x="4" y="10"/>
                        <a:pt x="2" y="20"/>
                      </a:cubicBezTo>
                      <a:cubicBezTo>
                        <a:pt x="0" y="28"/>
                        <a:pt x="7" y="35"/>
                        <a:pt x="13" y="37"/>
                      </a:cubicBezTo>
                      <a:cubicBezTo>
                        <a:pt x="14" y="39"/>
                        <a:pt x="16" y="41"/>
                        <a:pt x="19" y="43"/>
                      </a:cubicBezTo>
                      <a:cubicBezTo>
                        <a:pt x="19" y="44"/>
                        <a:pt x="20" y="43"/>
                        <a:pt x="20" y="42"/>
                      </a:cubicBezTo>
                      <a:cubicBezTo>
                        <a:pt x="18" y="38"/>
                        <a:pt x="22" y="28"/>
                        <a:pt x="26" y="26"/>
                      </a:cubicBezTo>
                      <a:cubicBezTo>
                        <a:pt x="29" y="24"/>
                        <a:pt x="32" y="23"/>
                        <a:pt x="34" y="20"/>
                      </a:cubicBezTo>
                      <a:cubicBezTo>
                        <a:pt x="35" y="19"/>
                        <a:pt x="35" y="18"/>
                        <a:pt x="34" y="17"/>
                      </a:cubicBezTo>
                      <a:cubicBezTo>
                        <a:pt x="30" y="15"/>
                        <a:pt x="44" y="3"/>
                        <a:pt x="45" y="1"/>
                      </a:cubicBezTo>
                      <a:cubicBezTo>
                        <a:pt x="46" y="1"/>
                        <a:pt x="45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88"/>
                <p:cNvSpPr/>
                <p:nvPr/>
              </p:nvSpPr>
              <p:spPr bwMode="auto">
                <a:xfrm>
                  <a:off x="6059488" y="3446463"/>
                  <a:ext cx="187325" cy="160338"/>
                </a:xfrm>
                <a:custGeom>
                  <a:avLst/>
                  <a:gdLst>
                    <a:gd name="T0" fmla="*/ 21 w 43"/>
                    <a:gd name="T1" fmla="*/ 1 h 37"/>
                    <a:gd name="T2" fmla="*/ 12 w 43"/>
                    <a:gd name="T3" fmla="*/ 1 h 37"/>
                    <a:gd name="T4" fmla="*/ 9 w 43"/>
                    <a:gd name="T5" fmla="*/ 1 h 37"/>
                    <a:gd name="T6" fmla="*/ 5 w 43"/>
                    <a:gd name="T7" fmla="*/ 5 h 37"/>
                    <a:gd name="T8" fmla="*/ 5 w 43"/>
                    <a:gd name="T9" fmla="*/ 6 h 37"/>
                    <a:gd name="T10" fmla="*/ 5 w 43"/>
                    <a:gd name="T11" fmla="*/ 6 h 37"/>
                    <a:gd name="T12" fmla="*/ 4 w 43"/>
                    <a:gd name="T13" fmla="*/ 12 h 37"/>
                    <a:gd name="T14" fmla="*/ 10 w 43"/>
                    <a:gd name="T15" fmla="*/ 36 h 37"/>
                    <a:gd name="T16" fmla="*/ 10 w 43"/>
                    <a:gd name="T17" fmla="*/ 36 h 37"/>
                    <a:gd name="T18" fmla="*/ 10 w 43"/>
                    <a:gd name="T19" fmla="*/ 36 h 37"/>
                    <a:gd name="T20" fmla="*/ 11 w 43"/>
                    <a:gd name="T21" fmla="*/ 37 h 37"/>
                    <a:gd name="T22" fmla="*/ 15 w 43"/>
                    <a:gd name="T23" fmla="*/ 31 h 37"/>
                    <a:gd name="T24" fmla="*/ 19 w 43"/>
                    <a:gd name="T25" fmla="*/ 19 h 37"/>
                    <a:gd name="T26" fmla="*/ 42 w 43"/>
                    <a:gd name="T27" fmla="*/ 20 h 37"/>
                    <a:gd name="T28" fmla="*/ 43 w 43"/>
                    <a:gd name="T29" fmla="*/ 19 h 37"/>
                    <a:gd name="T30" fmla="*/ 21 w 43"/>
                    <a:gd name="T31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3" h="37">
                      <a:moveTo>
                        <a:pt x="21" y="1"/>
                      </a:moveTo>
                      <a:cubicBezTo>
                        <a:pt x="18" y="1"/>
                        <a:pt x="15" y="2"/>
                        <a:pt x="12" y="1"/>
                      </a:cubicBezTo>
                      <a:cubicBezTo>
                        <a:pt x="11" y="1"/>
                        <a:pt x="9" y="0"/>
                        <a:pt x="9" y="1"/>
                      </a:cubicBezTo>
                      <a:cubicBezTo>
                        <a:pt x="7" y="2"/>
                        <a:pt x="6" y="3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8"/>
                        <a:pt x="4" y="10"/>
                        <a:pt x="4" y="12"/>
                      </a:cubicBezTo>
                      <a:cubicBezTo>
                        <a:pt x="2" y="19"/>
                        <a:pt x="0" y="34"/>
                        <a:pt x="10" y="36"/>
                      </a:cubicBezTo>
                      <a:cubicBezTo>
                        <a:pt x="10" y="36"/>
                        <a:pt x="10" y="36"/>
                        <a:pt x="10" y="36"/>
                      </a:cubicBezTo>
                      <a:cubicBezTo>
                        <a:pt x="10" y="36"/>
                        <a:pt x="10" y="36"/>
                        <a:pt x="10" y="36"/>
                      </a:cubicBezTo>
                      <a:cubicBezTo>
                        <a:pt x="11" y="37"/>
                        <a:pt x="11" y="37"/>
                        <a:pt x="11" y="37"/>
                      </a:cubicBezTo>
                      <a:cubicBezTo>
                        <a:pt x="13" y="35"/>
                        <a:pt x="14" y="33"/>
                        <a:pt x="15" y="31"/>
                      </a:cubicBezTo>
                      <a:cubicBezTo>
                        <a:pt x="16" y="27"/>
                        <a:pt x="15" y="22"/>
                        <a:pt x="19" y="19"/>
                      </a:cubicBezTo>
                      <a:cubicBezTo>
                        <a:pt x="25" y="15"/>
                        <a:pt x="36" y="15"/>
                        <a:pt x="42" y="20"/>
                      </a:cubicBezTo>
                      <a:cubicBezTo>
                        <a:pt x="43" y="20"/>
                        <a:pt x="43" y="20"/>
                        <a:pt x="43" y="19"/>
                      </a:cubicBezTo>
                      <a:cubicBezTo>
                        <a:pt x="42" y="7"/>
                        <a:pt x="31" y="3"/>
                        <a:pt x="21" y="1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89"/>
                <p:cNvSpPr/>
                <p:nvPr/>
              </p:nvSpPr>
              <p:spPr bwMode="auto">
                <a:xfrm>
                  <a:off x="6111875" y="3324225"/>
                  <a:ext cx="125413" cy="127000"/>
                </a:xfrm>
                <a:custGeom>
                  <a:avLst/>
                  <a:gdLst>
                    <a:gd name="T0" fmla="*/ 28 w 29"/>
                    <a:gd name="T1" fmla="*/ 12 h 29"/>
                    <a:gd name="T2" fmla="*/ 21 w 29"/>
                    <a:gd name="T3" fmla="*/ 15 h 29"/>
                    <a:gd name="T4" fmla="*/ 16 w 29"/>
                    <a:gd name="T5" fmla="*/ 18 h 29"/>
                    <a:gd name="T6" fmla="*/ 11 w 29"/>
                    <a:gd name="T7" fmla="*/ 18 h 29"/>
                    <a:gd name="T8" fmla="*/ 17 w 29"/>
                    <a:gd name="T9" fmla="*/ 8 h 29"/>
                    <a:gd name="T10" fmla="*/ 28 w 29"/>
                    <a:gd name="T11" fmla="*/ 1 h 29"/>
                    <a:gd name="T12" fmla="*/ 27 w 29"/>
                    <a:gd name="T13" fmla="*/ 0 h 29"/>
                    <a:gd name="T14" fmla="*/ 13 w 29"/>
                    <a:gd name="T15" fmla="*/ 5 h 29"/>
                    <a:gd name="T16" fmla="*/ 7 w 29"/>
                    <a:gd name="T17" fmla="*/ 9 h 29"/>
                    <a:gd name="T18" fmla="*/ 1 w 29"/>
                    <a:gd name="T19" fmla="*/ 18 h 29"/>
                    <a:gd name="T20" fmla="*/ 3 w 29"/>
                    <a:gd name="T21" fmla="*/ 25 h 29"/>
                    <a:gd name="T22" fmla="*/ 29 w 29"/>
                    <a:gd name="T23" fmla="*/ 13 h 29"/>
                    <a:gd name="T24" fmla="*/ 28 w 29"/>
                    <a:gd name="T25" fmla="*/ 12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28" y="12"/>
                      </a:moveTo>
                      <a:cubicBezTo>
                        <a:pt x="26" y="13"/>
                        <a:pt x="23" y="14"/>
                        <a:pt x="21" y="15"/>
                      </a:cubicBezTo>
                      <a:cubicBezTo>
                        <a:pt x="20" y="16"/>
                        <a:pt x="18" y="17"/>
                        <a:pt x="16" y="18"/>
                      </a:cubicBezTo>
                      <a:cubicBezTo>
                        <a:pt x="15" y="18"/>
                        <a:pt x="10" y="19"/>
                        <a:pt x="11" y="18"/>
                      </a:cubicBezTo>
                      <a:cubicBezTo>
                        <a:pt x="13" y="14"/>
                        <a:pt x="14" y="11"/>
                        <a:pt x="17" y="8"/>
                      </a:cubicBezTo>
                      <a:cubicBezTo>
                        <a:pt x="20" y="6"/>
                        <a:pt x="24" y="3"/>
                        <a:pt x="28" y="1"/>
                      </a:cubicBezTo>
                      <a:cubicBezTo>
                        <a:pt x="28" y="1"/>
                        <a:pt x="28" y="0"/>
                        <a:pt x="27" y="0"/>
                      </a:cubicBezTo>
                      <a:cubicBezTo>
                        <a:pt x="22" y="1"/>
                        <a:pt x="18" y="3"/>
                        <a:pt x="13" y="5"/>
                      </a:cubicBezTo>
                      <a:cubicBezTo>
                        <a:pt x="11" y="6"/>
                        <a:pt x="9" y="8"/>
                        <a:pt x="7" y="9"/>
                      </a:cubicBezTo>
                      <a:cubicBezTo>
                        <a:pt x="4" y="11"/>
                        <a:pt x="2" y="14"/>
                        <a:pt x="1" y="18"/>
                      </a:cubicBezTo>
                      <a:cubicBezTo>
                        <a:pt x="0" y="21"/>
                        <a:pt x="0" y="24"/>
                        <a:pt x="3" y="25"/>
                      </a:cubicBezTo>
                      <a:cubicBezTo>
                        <a:pt x="14" y="29"/>
                        <a:pt x="24" y="22"/>
                        <a:pt x="29" y="13"/>
                      </a:cubicBezTo>
                      <a:cubicBezTo>
                        <a:pt x="29" y="13"/>
                        <a:pt x="28" y="12"/>
                        <a:pt x="28" y="12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90"/>
                <p:cNvSpPr/>
                <p:nvPr/>
              </p:nvSpPr>
              <p:spPr bwMode="auto">
                <a:xfrm>
                  <a:off x="6019800" y="3198813"/>
                  <a:ext cx="134938" cy="177800"/>
                </a:xfrm>
                <a:custGeom>
                  <a:avLst/>
                  <a:gdLst>
                    <a:gd name="T0" fmla="*/ 30 w 31"/>
                    <a:gd name="T1" fmla="*/ 2 h 41"/>
                    <a:gd name="T2" fmla="*/ 26 w 31"/>
                    <a:gd name="T3" fmla="*/ 3 h 41"/>
                    <a:gd name="T4" fmla="*/ 14 w 31"/>
                    <a:gd name="T5" fmla="*/ 0 h 41"/>
                    <a:gd name="T6" fmla="*/ 6 w 31"/>
                    <a:gd name="T7" fmla="*/ 4 h 41"/>
                    <a:gd name="T8" fmla="*/ 5 w 31"/>
                    <a:gd name="T9" fmla="*/ 24 h 41"/>
                    <a:gd name="T10" fmla="*/ 20 w 31"/>
                    <a:gd name="T11" fmla="*/ 40 h 41"/>
                    <a:gd name="T12" fmla="*/ 24 w 31"/>
                    <a:gd name="T13" fmla="*/ 41 h 41"/>
                    <a:gd name="T14" fmla="*/ 24 w 31"/>
                    <a:gd name="T15" fmla="*/ 40 h 41"/>
                    <a:gd name="T16" fmla="*/ 22 w 31"/>
                    <a:gd name="T17" fmla="*/ 36 h 41"/>
                    <a:gd name="T18" fmla="*/ 20 w 31"/>
                    <a:gd name="T19" fmla="*/ 21 h 41"/>
                    <a:gd name="T20" fmla="*/ 21 w 31"/>
                    <a:gd name="T21" fmla="*/ 18 h 41"/>
                    <a:gd name="T22" fmla="*/ 23 w 31"/>
                    <a:gd name="T23" fmla="*/ 9 h 41"/>
                    <a:gd name="T24" fmla="*/ 29 w 31"/>
                    <a:gd name="T25" fmla="*/ 3 h 41"/>
                    <a:gd name="T26" fmla="*/ 30 w 31"/>
                    <a:gd name="T27" fmla="*/ 3 h 41"/>
                    <a:gd name="T28" fmla="*/ 30 w 31"/>
                    <a:gd name="T29" fmla="*/ 2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1" h="41">
                      <a:moveTo>
                        <a:pt x="30" y="2"/>
                      </a:moveTo>
                      <a:cubicBezTo>
                        <a:pt x="29" y="2"/>
                        <a:pt x="28" y="2"/>
                        <a:pt x="26" y="3"/>
                      </a:cubicBezTo>
                      <a:cubicBezTo>
                        <a:pt x="25" y="0"/>
                        <a:pt x="16" y="0"/>
                        <a:pt x="14" y="0"/>
                      </a:cubicBezTo>
                      <a:cubicBezTo>
                        <a:pt x="11" y="0"/>
                        <a:pt x="8" y="2"/>
                        <a:pt x="6" y="4"/>
                      </a:cubicBezTo>
                      <a:cubicBezTo>
                        <a:pt x="0" y="9"/>
                        <a:pt x="3" y="18"/>
                        <a:pt x="5" y="24"/>
                      </a:cubicBezTo>
                      <a:cubicBezTo>
                        <a:pt x="8" y="29"/>
                        <a:pt x="14" y="38"/>
                        <a:pt x="20" y="40"/>
                      </a:cubicBezTo>
                      <a:cubicBezTo>
                        <a:pt x="21" y="41"/>
                        <a:pt x="22" y="41"/>
                        <a:pt x="24" y="41"/>
                      </a:cubicBezTo>
                      <a:cubicBezTo>
                        <a:pt x="24" y="41"/>
                        <a:pt x="24" y="40"/>
                        <a:pt x="24" y="40"/>
                      </a:cubicBezTo>
                      <a:cubicBezTo>
                        <a:pt x="23" y="38"/>
                        <a:pt x="22" y="37"/>
                        <a:pt x="22" y="36"/>
                      </a:cubicBezTo>
                      <a:cubicBezTo>
                        <a:pt x="21" y="31"/>
                        <a:pt x="20" y="26"/>
                        <a:pt x="20" y="21"/>
                      </a:cubicBezTo>
                      <a:cubicBezTo>
                        <a:pt x="21" y="20"/>
                        <a:pt x="21" y="19"/>
                        <a:pt x="21" y="18"/>
                      </a:cubicBezTo>
                      <a:cubicBezTo>
                        <a:pt x="22" y="15"/>
                        <a:pt x="22" y="12"/>
                        <a:pt x="23" y="9"/>
                      </a:cubicBezTo>
                      <a:cubicBezTo>
                        <a:pt x="25" y="7"/>
                        <a:pt x="27" y="5"/>
                        <a:pt x="29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0" y="2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91"/>
                <p:cNvSpPr/>
                <p:nvPr/>
              </p:nvSpPr>
              <p:spPr bwMode="auto">
                <a:xfrm>
                  <a:off x="6024563" y="3194050"/>
                  <a:ext cx="90488" cy="177800"/>
                </a:xfrm>
                <a:custGeom>
                  <a:avLst/>
                  <a:gdLst>
                    <a:gd name="T0" fmla="*/ 21 w 21"/>
                    <a:gd name="T1" fmla="*/ 40 h 41"/>
                    <a:gd name="T2" fmla="*/ 13 w 21"/>
                    <a:gd name="T3" fmla="*/ 26 h 41"/>
                    <a:gd name="T4" fmla="*/ 17 w 21"/>
                    <a:gd name="T5" fmla="*/ 9 h 41"/>
                    <a:gd name="T6" fmla="*/ 16 w 21"/>
                    <a:gd name="T7" fmla="*/ 8 h 41"/>
                    <a:gd name="T8" fmla="*/ 16 w 21"/>
                    <a:gd name="T9" fmla="*/ 6 h 41"/>
                    <a:gd name="T10" fmla="*/ 18 w 21"/>
                    <a:gd name="T11" fmla="*/ 2 h 41"/>
                    <a:gd name="T12" fmla="*/ 17 w 21"/>
                    <a:gd name="T13" fmla="*/ 1 h 41"/>
                    <a:gd name="T14" fmla="*/ 17 w 21"/>
                    <a:gd name="T15" fmla="*/ 1 h 41"/>
                    <a:gd name="T16" fmla="*/ 16 w 21"/>
                    <a:gd name="T17" fmla="*/ 1 h 41"/>
                    <a:gd name="T18" fmla="*/ 4 w 21"/>
                    <a:gd name="T19" fmla="*/ 6 h 41"/>
                    <a:gd name="T20" fmla="*/ 3 w 21"/>
                    <a:gd name="T21" fmla="*/ 8 h 41"/>
                    <a:gd name="T22" fmla="*/ 1 w 21"/>
                    <a:gd name="T23" fmla="*/ 15 h 41"/>
                    <a:gd name="T24" fmla="*/ 20 w 21"/>
                    <a:gd name="T25" fmla="*/ 41 h 41"/>
                    <a:gd name="T26" fmla="*/ 21 w 21"/>
                    <a:gd name="T27" fmla="*/ 4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" h="41">
                      <a:moveTo>
                        <a:pt x="21" y="40"/>
                      </a:moveTo>
                      <a:cubicBezTo>
                        <a:pt x="16" y="36"/>
                        <a:pt x="15" y="32"/>
                        <a:pt x="13" y="26"/>
                      </a:cubicBezTo>
                      <a:cubicBezTo>
                        <a:pt x="12" y="19"/>
                        <a:pt x="16" y="15"/>
                        <a:pt x="17" y="9"/>
                      </a:cubicBezTo>
                      <a:cubicBezTo>
                        <a:pt x="17" y="8"/>
                        <a:pt x="16" y="8"/>
                        <a:pt x="16" y="8"/>
                      </a:cubicBezTo>
                      <a:cubicBezTo>
                        <a:pt x="14" y="9"/>
                        <a:pt x="14" y="9"/>
                        <a:pt x="16" y="6"/>
                      </a:cubicBezTo>
                      <a:cubicBezTo>
                        <a:pt x="17" y="4"/>
                        <a:pt x="17" y="5"/>
                        <a:pt x="18" y="2"/>
                      </a:cubicBezTo>
                      <a:cubicBezTo>
                        <a:pt x="18" y="2"/>
                        <a:pt x="18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6" y="1"/>
                      </a:cubicBezTo>
                      <a:cubicBezTo>
                        <a:pt x="11" y="0"/>
                        <a:pt x="7" y="3"/>
                        <a:pt x="4" y="6"/>
                      </a:cubicBezTo>
                      <a:cubicBezTo>
                        <a:pt x="4" y="7"/>
                        <a:pt x="3" y="7"/>
                        <a:pt x="3" y="8"/>
                      </a:cubicBezTo>
                      <a:cubicBezTo>
                        <a:pt x="2" y="10"/>
                        <a:pt x="2" y="12"/>
                        <a:pt x="1" y="15"/>
                      </a:cubicBezTo>
                      <a:cubicBezTo>
                        <a:pt x="0" y="26"/>
                        <a:pt x="10" y="36"/>
                        <a:pt x="20" y="41"/>
                      </a:cubicBezTo>
                      <a:cubicBezTo>
                        <a:pt x="20" y="41"/>
                        <a:pt x="21" y="40"/>
                        <a:pt x="21" y="4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92"/>
                <p:cNvSpPr/>
                <p:nvPr/>
              </p:nvSpPr>
              <p:spPr bwMode="auto">
                <a:xfrm>
                  <a:off x="5872163" y="3246438"/>
                  <a:ext cx="225425" cy="234950"/>
                </a:xfrm>
                <a:custGeom>
                  <a:avLst/>
                  <a:gdLst>
                    <a:gd name="T0" fmla="*/ 50 w 52"/>
                    <a:gd name="T1" fmla="*/ 26 h 54"/>
                    <a:gd name="T2" fmla="*/ 40 w 52"/>
                    <a:gd name="T3" fmla="*/ 11 h 54"/>
                    <a:gd name="T4" fmla="*/ 30 w 52"/>
                    <a:gd name="T5" fmla="*/ 2 h 54"/>
                    <a:gd name="T6" fmla="*/ 8 w 52"/>
                    <a:gd name="T7" fmla="*/ 11 h 54"/>
                    <a:gd name="T8" fmla="*/ 9 w 52"/>
                    <a:gd name="T9" fmla="*/ 12 h 54"/>
                    <a:gd name="T10" fmla="*/ 21 w 52"/>
                    <a:gd name="T11" fmla="*/ 11 h 54"/>
                    <a:gd name="T12" fmla="*/ 27 w 52"/>
                    <a:gd name="T13" fmla="*/ 18 h 54"/>
                    <a:gd name="T14" fmla="*/ 21 w 52"/>
                    <a:gd name="T15" fmla="*/ 19 h 54"/>
                    <a:gd name="T16" fmla="*/ 20 w 52"/>
                    <a:gd name="T17" fmla="*/ 20 h 54"/>
                    <a:gd name="T18" fmla="*/ 10 w 52"/>
                    <a:gd name="T19" fmla="*/ 22 h 54"/>
                    <a:gd name="T20" fmla="*/ 2 w 52"/>
                    <a:gd name="T21" fmla="*/ 17 h 54"/>
                    <a:gd name="T22" fmla="*/ 1 w 52"/>
                    <a:gd name="T23" fmla="*/ 17 h 54"/>
                    <a:gd name="T24" fmla="*/ 0 w 52"/>
                    <a:gd name="T25" fmla="*/ 20 h 54"/>
                    <a:gd name="T26" fmla="*/ 0 w 52"/>
                    <a:gd name="T27" fmla="*/ 21 h 54"/>
                    <a:gd name="T28" fmla="*/ 0 w 52"/>
                    <a:gd name="T29" fmla="*/ 21 h 54"/>
                    <a:gd name="T30" fmla="*/ 8 w 52"/>
                    <a:gd name="T31" fmla="*/ 28 h 54"/>
                    <a:gd name="T32" fmla="*/ 17 w 52"/>
                    <a:gd name="T33" fmla="*/ 37 h 54"/>
                    <a:gd name="T34" fmla="*/ 17 w 52"/>
                    <a:gd name="T35" fmla="*/ 38 h 54"/>
                    <a:gd name="T36" fmla="*/ 21 w 52"/>
                    <a:gd name="T37" fmla="*/ 46 h 54"/>
                    <a:gd name="T38" fmla="*/ 20 w 52"/>
                    <a:gd name="T39" fmla="*/ 50 h 54"/>
                    <a:gd name="T40" fmla="*/ 21 w 52"/>
                    <a:gd name="T41" fmla="*/ 50 h 54"/>
                    <a:gd name="T42" fmla="*/ 45 w 52"/>
                    <a:gd name="T43" fmla="*/ 48 h 54"/>
                    <a:gd name="T44" fmla="*/ 46 w 52"/>
                    <a:gd name="T45" fmla="*/ 44 h 54"/>
                    <a:gd name="T46" fmla="*/ 51 w 52"/>
                    <a:gd name="T47" fmla="*/ 34 h 54"/>
                    <a:gd name="T48" fmla="*/ 50 w 52"/>
                    <a:gd name="T49" fmla="*/ 26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2" h="54">
                      <a:moveTo>
                        <a:pt x="50" y="26"/>
                      </a:moveTo>
                      <a:cubicBezTo>
                        <a:pt x="48" y="21"/>
                        <a:pt x="43" y="16"/>
                        <a:pt x="40" y="11"/>
                      </a:cubicBezTo>
                      <a:cubicBezTo>
                        <a:pt x="38" y="7"/>
                        <a:pt x="34" y="3"/>
                        <a:pt x="30" y="2"/>
                      </a:cubicBezTo>
                      <a:cubicBezTo>
                        <a:pt x="24" y="0"/>
                        <a:pt x="12" y="6"/>
                        <a:pt x="8" y="11"/>
                      </a:cubicBezTo>
                      <a:cubicBezTo>
                        <a:pt x="8" y="12"/>
                        <a:pt x="8" y="12"/>
                        <a:pt x="9" y="12"/>
                      </a:cubicBezTo>
                      <a:cubicBezTo>
                        <a:pt x="13" y="13"/>
                        <a:pt x="17" y="10"/>
                        <a:pt x="21" y="11"/>
                      </a:cubicBezTo>
                      <a:cubicBezTo>
                        <a:pt x="24" y="13"/>
                        <a:pt x="26" y="15"/>
                        <a:pt x="27" y="18"/>
                      </a:cubicBezTo>
                      <a:cubicBezTo>
                        <a:pt x="28" y="20"/>
                        <a:pt x="21" y="19"/>
                        <a:pt x="21" y="19"/>
                      </a:cubicBezTo>
                      <a:cubicBezTo>
                        <a:pt x="20" y="19"/>
                        <a:pt x="20" y="20"/>
                        <a:pt x="20" y="20"/>
                      </a:cubicBezTo>
                      <a:cubicBezTo>
                        <a:pt x="22" y="24"/>
                        <a:pt x="10" y="22"/>
                        <a:pt x="10" y="22"/>
                      </a:cubicBezTo>
                      <a:cubicBezTo>
                        <a:pt x="7" y="21"/>
                        <a:pt x="4" y="18"/>
                        <a:pt x="2" y="17"/>
                      </a:cubicBezTo>
                      <a:cubicBezTo>
                        <a:pt x="2" y="16"/>
                        <a:pt x="1" y="17"/>
                        <a:pt x="1" y="17"/>
                      </a:cubicBezTo>
                      <a:cubicBezTo>
                        <a:pt x="1" y="18"/>
                        <a:pt x="0" y="19"/>
                        <a:pt x="0" y="20"/>
                      </a:cubicBezTo>
                      <a:cubicBezTo>
                        <a:pt x="0" y="20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1" y="25"/>
                        <a:pt x="4" y="27"/>
                        <a:pt x="8" y="28"/>
                      </a:cubicBezTo>
                      <a:cubicBezTo>
                        <a:pt x="14" y="31"/>
                        <a:pt x="19" y="34"/>
                        <a:pt x="17" y="37"/>
                      </a:cubicBezTo>
                      <a:cubicBezTo>
                        <a:pt x="16" y="38"/>
                        <a:pt x="16" y="38"/>
                        <a:pt x="17" y="38"/>
                      </a:cubicBezTo>
                      <a:cubicBezTo>
                        <a:pt x="19" y="40"/>
                        <a:pt x="26" y="42"/>
                        <a:pt x="21" y="46"/>
                      </a:cubicBezTo>
                      <a:cubicBezTo>
                        <a:pt x="20" y="47"/>
                        <a:pt x="20" y="49"/>
                        <a:pt x="20" y="50"/>
                      </a:cubicBezTo>
                      <a:cubicBezTo>
                        <a:pt x="20" y="50"/>
                        <a:pt x="20" y="50"/>
                        <a:pt x="21" y="50"/>
                      </a:cubicBezTo>
                      <a:cubicBezTo>
                        <a:pt x="27" y="52"/>
                        <a:pt x="41" y="54"/>
                        <a:pt x="45" y="48"/>
                      </a:cubicBezTo>
                      <a:cubicBezTo>
                        <a:pt x="46" y="47"/>
                        <a:pt x="46" y="45"/>
                        <a:pt x="46" y="44"/>
                      </a:cubicBezTo>
                      <a:cubicBezTo>
                        <a:pt x="46" y="31"/>
                        <a:pt x="49" y="40"/>
                        <a:pt x="51" y="34"/>
                      </a:cubicBezTo>
                      <a:cubicBezTo>
                        <a:pt x="52" y="31"/>
                        <a:pt x="52" y="29"/>
                        <a:pt x="50" y="26"/>
                      </a:cubicBezTo>
                      <a:close/>
                    </a:path>
                  </a:pathLst>
                </a:custGeom>
                <a:solidFill>
                  <a:srgbClr val="5D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93"/>
                <p:cNvSpPr/>
                <p:nvPr/>
              </p:nvSpPr>
              <p:spPr bwMode="auto">
                <a:xfrm>
                  <a:off x="5889625" y="3459163"/>
                  <a:ext cx="160338" cy="179388"/>
                </a:xfrm>
                <a:custGeom>
                  <a:avLst/>
                  <a:gdLst>
                    <a:gd name="T0" fmla="*/ 36 w 37"/>
                    <a:gd name="T1" fmla="*/ 1 h 41"/>
                    <a:gd name="T2" fmla="*/ 35 w 37"/>
                    <a:gd name="T3" fmla="*/ 1 h 41"/>
                    <a:gd name="T4" fmla="*/ 34 w 37"/>
                    <a:gd name="T5" fmla="*/ 1 h 41"/>
                    <a:gd name="T6" fmla="*/ 16 w 37"/>
                    <a:gd name="T7" fmla="*/ 2 h 41"/>
                    <a:gd name="T8" fmla="*/ 10 w 37"/>
                    <a:gd name="T9" fmla="*/ 7 h 41"/>
                    <a:gd name="T10" fmla="*/ 1 w 37"/>
                    <a:gd name="T11" fmla="*/ 13 h 41"/>
                    <a:gd name="T12" fmla="*/ 0 w 37"/>
                    <a:gd name="T13" fmla="*/ 15 h 41"/>
                    <a:gd name="T14" fmla="*/ 3 w 37"/>
                    <a:gd name="T15" fmla="*/ 29 h 41"/>
                    <a:gd name="T16" fmla="*/ 11 w 37"/>
                    <a:gd name="T17" fmla="*/ 40 h 41"/>
                    <a:gd name="T18" fmla="*/ 12 w 37"/>
                    <a:gd name="T19" fmla="*/ 39 h 41"/>
                    <a:gd name="T20" fmla="*/ 14 w 37"/>
                    <a:gd name="T21" fmla="*/ 17 h 41"/>
                    <a:gd name="T22" fmla="*/ 25 w 37"/>
                    <a:gd name="T23" fmla="*/ 8 h 41"/>
                    <a:gd name="T24" fmla="*/ 36 w 37"/>
                    <a:gd name="T25" fmla="*/ 2 h 41"/>
                    <a:gd name="T26" fmla="*/ 36 w 37"/>
                    <a:gd name="T27" fmla="*/ 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7" h="41">
                      <a:moveTo>
                        <a:pt x="36" y="1"/>
                      </a:moveTo>
                      <a:cubicBezTo>
                        <a:pt x="36" y="1"/>
                        <a:pt x="35" y="1"/>
                        <a:pt x="35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29" y="5"/>
                        <a:pt x="21" y="0"/>
                        <a:pt x="16" y="2"/>
                      </a:cubicBezTo>
                      <a:cubicBezTo>
                        <a:pt x="13" y="3"/>
                        <a:pt x="11" y="5"/>
                        <a:pt x="10" y="7"/>
                      </a:cubicBezTo>
                      <a:cubicBezTo>
                        <a:pt x="7" y="9"/>
                        <a:pt x="4" y="10"/>
                        <a:pt x="1" y="13"/>
                      </a:cubicBezTo>
                      <a:cubicBezTo>
                        <a:pt x="0" y="13"/>
                        <a:pt x="0" y="14"/>
                        <a:pt x="0" y="15"/>
                      </a:cubicBezTo>
                      <a:cubicBezTo>
                        <a:pt x="0" y="20"/>
                        <a:pt x="4" y="24"/>
                        <a:pt x="3" y="29"/>
                      </a:cubicBezTo>
                      <a:cubicBezTo>
                        <a:pt x="2" y="35"/>
                        <a:pt x="7" y="38"/>
                        <a:pt x="11" y="40"/>
                      </a:cubicBezTo>
                      <a:cubicBezTo>
                        <a:pt x="12" y="41"/>
                        <a:pt x="12" y="40"/>
                        <a:pt x="12" y="39"/>
                      </a:cubicBezTo>
                      <a:cubicBezTo>
                        <a:pt x="10" y="32"/>
                        <a:pt x="9" y="24"/>
                        <a:pt x="14" y="17"/>
                      </a:cubicBezTo>
                      <a:cubicBezTo>
                        <a:pt x="16" y="12"/>
                        <a:pt x="22" y="11"/>
                        <a:pt x="25" y="8"/>
                      </a:cubicBezTo>
                      <a:cubicBezTo>
                        <a:pt x="29" y="6"/>
                        <a:pt x="32" y="4"/>
                        <a:pt x="36" y="2"/>
                      </a:cubicBezTo>
                      <a:cubicBezTo>
                        <a:pt x="37" y="2"/>
                        <a:pt x="37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67B6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94"/>
                <p:cNvSpPr/>
                <p:nvPr/>
              </p:nvSpPr>
              <p:spPr bwMode="auto">
                <a:xfrm>
                  <a:off x="6119813" y="3368675"/>
                  <a:ext cx="139700" cy="65088"/>
                </a:xfrm>
                <a:custGeom>
                  <a:avLst/>
                  <a:gdLst>
                    <a:gd name="T0" fmla="*/ 30 w 32"/>
                    <a:gd name="T1" fmla="*/ 0 h 15"/>
                    <a:gd name="T2" fmla="*/ 5 w 32"/>
                    <a:gd name="T3" fmla="*/ 9 h 15"/>
                    <a:gd name="T4" fmla="*/ 5 w 32"/>
                    <a:gd name="T5" fmla="*/ 10 h 15"/>
                    <a:gd name="T6" fmla="*/ 1 w 32"/>
                    <a:gd name="T7" fmla="*/ 10 h 15"/>
                    <a:gd name="T8" fmla="*/ 0 w 32"/>
                    <a:gd name="T9" fmla="*/ 11 h 15"/>
                    <a:gd name="T10" fmla="*/ 12 w 32"/>
                    <a:gd name="T11" fmla="*/ 14 h 15"/>
                    <a:gd name="T12" fmla="*/ 31 w 32"/>
                    <a:gd name="T13" fmla="*/ 2 h 15"/>
                    <a:gd name="T14" fmla="*/ 30 w 3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2" h="15">
                      <a:moveTo>
                        <a:pt x="30" y="0"/>
                      </a:moveTo>
                      <a:cubicBezTo>
                        <a:pt x="22" y="3"/>
                        <a:pt x="14" y="11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3" y="10"/>
                        <a:pt x="2" y="10"/>
                        <a:pt x="1" y="10"/>
                      </a:cubicBezTo>
                      <a:cubicBezTo>
                        <a:pt x="0" y="10"/>
                        <a:pt x="0" y="10"/>
                        <a:pt x="0" y="11"/>
                      </a:cubicBezTo>
                      <a:cubicBezTo>
                        <a:pt x="2" y="15"/>
                        <a:pt x="8" y="15"/>
                        <a:pt x="12" y="14"/>
                      </a:cubicBezTo>
                      <a:cubicBezTo>
                        <a:pt x="20" y="13"/>
                        <a:pt x="24" y="5"/>
                        <a:pt x="31" y="2"/>
                      </a:cubicBezTo>
                      <a:cubicBezTo>
                        <a:pt x="32" y="1"/>
                        <a:pt x="31" y="0"/>
                        <a:pt x="30" y="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95"/>
                <p:cNvSpPr/>
                <p:nvPr/>
              </p:nvSpPr>
              <p:spPr bwMode="auto">
                <a:xfrm>
                  <a:off x="6115050" y="3224213"/>
                  <a:ext cx="179388" cy="169863"/>
                </a:xfrm>
                <a:custGeom>
                  <a:avLst/>
                  <a:gdLst>
                    <a:gd name="T0" fmla="*/ 40 w 41"/>
                    <a:gd name="T1" fmla="*/ 21 h 39"/>
                    <a:gd name="T2" fmla="*/ 21 w 41"/>
                    <a:gd name="T3" fmla="*/ 19 h 39"/>
                    <a:gd name="T4" fmla="*/ 22 w 41"/>
                    <a:gd name="T5" fmla="*/ 17 h 39"/>
                    <a:gd name="T6" fmla="*/ 23 w 41"/>
                    <a:gd name="T7" fmla="*/ 10 h 39"/>
                    <a:gd name="T8" fmla="*/ 19 w 41"/>
                    <a:gd name="T9" fmla="*/ 0 h 39"/>
                    <a:gd name="T10" fmla="*/ 18 w 41"/>
                    <a:gd name="T11" fmla="*/ 1 h 39"/>
                    <a:gd name="T12" fmla="*/ 16 w 41"/>
                    <a:gd name="T13" fmla="*/ 18 h 39"/>
                    <a:gd name="T14" fmla="*/ 6 w 41"/>
                    <a:gd name="T15" fmla="*/ 31 h 39"/>
                    <a:gd name="T16" fmla="*/ 6 w 41"/>
                    <a:gd name="T17" fmla="*/ 33 h 39"/>
                    <a:gd name="T18" fmla="*/ 1 w 41"/>
                    <a:gd name="T19" fmla="*/ 38 h 39"/>
                    <a:gd name="T20" fmla="*/ 2 w 41"/>
                    <a:gd name="T21" fmla="*/ 39 h 39"/>
                    <a:gd name="T22" fmla="*/ 40 w 41"/>
                    <a:gd name="T23" fmla="*/ 23 h 39"/>
                    <a:gd name="T24" fmla="*/ 40 w 41"/>
                    <a:gd name="T25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1" h="39">
                      <a:moveTo>
                        <a:pt x="40" y="21"/>
                      </a:moveTo>
                      <a:cubicBezTo>
                        <a:pt x="36" y="16"/>
                        <a:pt x="27" y="17"/>
                        <a:pt x="21" y="19"/>
                      </a:cubicBezTo>
                      <a:cubicBezTo>
                        <a:pt x="18" y="19"/>
                        <a:pt x="21" y="19"/>
                        <a:pt x="22" y="17"/>
                      </a:cubicBezTo>
                      <a:cubicBezTo>
                        <a:pt x="23" y="15"/>
                        <a:pt x="23" y="13"/>
                        <a:pt x="23" y="10"/>
                      </a:cubicBezTo>
                      <a:cubicBezTo>
                        <a:pt x="23" y="7"/>
                        <a:pt x="21" y="3"/>
                        <a:pt x="19" y="0"/>
                      </a:cubicBezTo>
                      <a:cubicBezTo>
                        <a:pt x="19" y="0"/>
                        <a:pt x="18" y="0"/>
                        <a:pt x="18" y="1"/>
                      </a:cubicBezTo>
                      <a:cubicBezTo>
                        <a:pt x="20" y="7"/>
                        <a:pt x="19" y="12"/>
                        <a:pt x="16" y="18"/>
                      </a:cubicBezTo>
                      <a:cubicBezTo>
                        <a:pt x="14" y="22"/>
                        <a:pt x="9" y="29"/>
                        <a:pt x="6" y="31"/>
                      </a:cubicBezTo>
                      <a:cubicBezTo>
                        <a:pt x="5" y="32"/>
                        <a:pt x="5" y="33"/>
                        <a:pt x="6" y="33"/>
                      </a:cubicBezTo>
                      <a:cubicBezTo>
                        <a:pt x="4" y="34"/>
                        <a:pt x="3" y="36"/>
                        <a:pt x="1" y="38"/>
                      </a:cubicBezTo>
                      <a:cubicBezTo>
                        <a:pt x="0" y="38"/>
                        <a:pt x="1" y="39"/>
                        <a:pt x="2" y="39"/>
                      </a:cubicBezTo>
                      <a:cubicBezTo>
                        <a:pt x="14" y="31"/>
                        <a:pt x="23" y="18"/>
                        <a:pt x="40" y="23"/>
                      </a:cubicBezTo>
                      <a:cubicBezTo>
                        <a:pt x="40" y="23"/>
                        <a:pt x="41" y="22"/>
                        <a:pt x="40" y="21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96"/>
                <p:cNvSpPr/>
                <p:nvPr/>
              </p:nvSpPr>
              <p:spPr bwMode="auto">
                <a:xfrm>
                  <a:off x="6094413" y="3459163"/>
                  <a:ext cx="52388" cy="96838"/>
                </a:xfrm>
                <a:custGeom>
                  <a:avLst/>
                  <a:gdLst>
                    <a:gd name="T0" fmla="*/ 9 w 12"/>
                    <a:gd name="T1" fmla="*/ 12 h 22"/>
                    <a:gd name="T2" fmla="*/ 4 w 12"/>
                    <a:gd name="T3" fmla="*/ 0 h 22"/>
                    <a:gd name="T4" fmla="*/ 3 w 12"/>
                    <a:gd name="T5" fmla="*/ 0 h 22"/>
                    <a:gd name="T6" fmla="*/ 1 w 12"/>
                    <a:gd name="T7" fmla="*/ 2 h 22"/>
                    <a:gd name="T8" fmla="*/ 1 w 12"/>
                    <a:gd name="T9" fmla="*/ 2 h 22"/>
                    <a:gd name="T10" fmla="*/ 1 w 12"/>
                    <a:gd name="T11" fmla="*/ 3 h 22"/>
                    <a:gd name="T12" fmla="*/ 1 w 12"/>
                    <a:gd name="T13" fmla="*/ 4 h 22"/>
                    <a:gd name="T14" fmla="*/ 11 w 12"/>
                    <a:gd name="T15" fmla="*/ 22 h 22"/>
                    <a:gd name="T16" fmla="*/ 12 w 12"/>
                    <a:gd name="T17" fmla="*/ 21 h 22"/>
                    <a:gd name="T18" fmla="*/ 9 w 12"/>
                    <a:gd name="T19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2">
                      <a:moveTo>
                        <a:pt x="9" y="12"/>
                      </a:moveTo>
                      <a:cubicBezTo>
                        <a:pt x="9" y="7"/>
                        <a:pt x="7" y="4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2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5" y="10"/>
                        <a:pt x="8" y="16"/>
                        <a:pt x="11" y="22"/>
                      </a:cubicBezTo>
                      <a:cubicBezTo>
                        <a:pt x="11" y="22"/>
                        <a:pt x="12" y="22"/>
                        <a:pt x="12" y="21"/>
                      </a:cubicBezTo>
                      <a:cubicBezTo>
                        <a:pt x="12" y="18"/>
                        <a:pt x="10" y="15"/>
                        <a:pt x="9" y="12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97"/>
                <p:cNvSpPr/>
                <p:nvPr/>
              </p:nvSpPr>
              <p:spPr bwMode="auto">
                <a:xfrm>
                  <a:off x="6042025" y="3446463"/>
                  <a:ext cx="55563" cy="200025"/>
                </a:xfrm>
                <a:custGeom>
                  <a:avLst/>
                  <a:gdLst>
                    <a:gd name="T0" fmla="*/ 13 w 13"/>
                    <a:gd name="T1" fmla="*/ 45 h 46"/>
                    <a:gd name="T2" fmla="*/ 9 w 13"/>
                    <a:gd name="T3" fmla="*/ 35 h 46"/>
                    <a:gd name="T4" fmla="*/ 8 w 13"/>
                    <a:gd name="T5" fmla="*/ 24 h 46"/>
                    <a:gd name="T6" fmla="*/ 10 w 13"/>
                    <a:gd name="T7" fmla="*/ 4 h 46"/>
                    <a:gd name="T8" fmla="*/ 10 w 13"/>
                    <a:gd name="T9" fmla="*/ 3 h 46"/>
                    <a:gd name="T10" fmla="*/ 11 w 13"/>
                    <a:gd name="T11" fmla="*/ 2 h 46"/>
                    <a:gd name="T12" fmla="*/ 10 w 13"/>
                    <a:gd name="T13" fmla="*/ 1 h 46"/>
                    <a:gd name="T14" fmla="*/ 7 w 13"/>
                    <a:gd name="T15" fmla="*/ 38 h 46"/>
                    <a:gd name="T16" fmla="*/ 8 w 13"/>
                    <a:gd name="T17" fmla="*/ 41 h 46"/>
                    <a:gd name="T18" fmla="*/ 9 w 13"/>
                    <a:gd name="T19" fmla="*/ 41 h 46"/>
                    <a:gd name="T20" fmla="*/ 9 w 13"/>
                    <a:gd name="T21" fmla="*/ 42 h 46"/>
                    <a:gd name="T22" fmla="*/ 12 w 13"/>
                    <a:gd name="T23" fmla="*/ 46 h 46"/>
                    <a:gd name="T24" fmla="*/ 13 w 13"/>
                    <a:gd name="T25" fmla="*/ 45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" h="46">
                      <a:moveTo>
                        <a:pt x="13" y="45"/>
                      </a:moveTo>
                      <a:cubicBezTo>
                        <a:pt x="11" y="42"/>
                        <a:pt x="10" y="39"/>
                        <a:pt x="9" y="35"/>
                      </a:cubicBezTo>
                      <a:cubicBezTo>
                        <a:pt x="8" y="31"/>
                        <a:pt x="8" y="27"/>
                        <a:pt x="8" y="24"/>
                      </a:cubicBezTo>
                      <a:cubicBezTo>
                        <a:pt x="7" y="17"/>
                        <a:pt x="9" y="10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2"/>
                        <a:pt x="11" y="2"/>
                      </a:cubicBezTo>
                      <a:cubicBezTo>
                        <a:pt x="11" y="1"/>
                        <a:pt x="10" y="0"/>
                        <a:pt x="10" y="1"/>
                      </a:cubicBezTo>
                      <a:cubicBezTo>
                        <a:pt x="0" y="10"/>
                        <a:pt x="1" y="26"/>
                        <a:pt x="7" y="38"/>
                      </a:cubicBezTo>
                      <a:cubicBezTo>
                        <a:pt x="7" y="39"/>
                        <a:pt x="8" y="40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10" y="43"/>
                        <a:pt x="11" y="44"/>
                        <a:pt x="12" y="46"/>
                      </a:cubicBezTo>
                      <a:cubicBezTo>
                        <a:pt x="13" y="46"/>
                        <a:pt x="13" y="46"/>
                        <a:pt x="13" y="45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98"/>
                <p:cNvSpPr/>
                <p:nvPr/>
              </p:nvSpPr>
              <p:spPr bwMode="auto">
                <a:xfrm>
                  <a:off x="6142038" y="3424238"/>
                  <a:ext cx="152400" cy="114300"/>
                </a:xfrm>
                <a:custGeom>
                  <a:avLst/>
                  <a:gdLst>
                    <a:gd name="T0" fmla="*/ 34 w 35"/>
                    <a:gd name="T1" fmla="*/ 1 h 26"/>
                    <a:gd name="T2" fmla="*/ 15 w 35"/>
                    <a:gd name="T3" fmla="*/ 7 h 26"/>
                    <a:gd name="T4" fmla="*/ 5 w 35"/>
                    <a:gd name="T5" fmla="*/ 6 h 26"/>
                    <a:gd name="T6" fmla="*/ 2 w 35"/>
                    <a:gd name="T7" fmla="*/ 5 h 26"/>
                    <a:gd name="T8" fmla="*/ 1 w 35"/>
                    <a:gd name="T9" fmla="*/ 6 h 26"/>
                    <a:gd name="T10" fmla="*/ 1 w 35"/>
                    <a:gd name="T11" fmla="*/ 7 h 26"/>
                    <a:gd name="T12" fmla="*/ 9 w 35"/>
                    <a:gd name="T13" fmla="*/ 9 h 26"/>
                    <a:gd name="T14" fmla="*/ 25 w 35"/>
                    <a:gd name="T15" fmla="*/ 25 h 26"/>
                    <a:gd name="T16" fmla="*/ 26 w 35"/>
                    <a:gd name="T17" fmla="*/ 25 h 26"/>
                    <a:gd name="T18" fmla="*/ 16 w 35"/>
                    <a:gd name="T19" fmla="*/ 11 h 26"/>
                    <a:gd name="T20" fmla="*/ 22 w 35"/>
                    <a:gd name="T21" fmla="*/ 10 h 26"/>
                    <a:gd name="T22" fmla="*/ 23 w 35"/>
                    <a:gd name="T23" fmla="*/ 10 h 26"/>
                    <a:gd name="T24" fmla="*/ 27 w 35"/>
                    <a:gd name="T25" fmla="*/ 9 h 26"/>
                    <a:gd name="T26" fmla="*/ 35 w 35"/>
                    <a:gd name="T27" fmla="*/ 1 h 26"/>
                    <a:gd name="T28" fmla="*/ 34 w 35"/>
                    <a:gd name="T29" fmla="*/ 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5" h="26">
                      <a:moveTo>
                        <a:pt x="34" y="1"/>
                      </a:moveTo>
                      <a:cubicBezTo>
                        <a:pt x="29" y="6"/>
                        <a:pt x="23" y="9"/>
                        <a:pt x="15" y="7"/>
                      </a:cubicBezTo>
                      <a:cubicBezTo>
                        <a:pt x="12" y="7"/>
                        <a:pt x="8" y="7"/>
                        <a:pt x="5" y="6"/>
                      </a:cubicBezTo>
                      <a:cubicBezTo>
                        <a:pt x="4" y="6"/>
                        <a:pt x="3" y="5"/>
                        <a:pt x="2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0" y="6"/>
                        <a:pt x="0" y="7"/>
                        <a:pt x="1" y="7"/>
                      </a:cubicBezTo>
                      <a:cubicBezTo>
                        <a:pt x="3" y="8"/>
                        <a:pt x="6" y="9"/>
                        <a:pt x="9" y="9"/>
                      </a:cubicBezTo>
                      <a:cubicBezTo>
                        <a:pt x="16" y="12"/>
                        <a:pt x="24" y="16"/>
                        <a:pt x="25" y="25"/>
                      </a:cubicBezTo>
                      <a:cubicBezTo>
                        <a:pt x="25" y="26"/>
                        <a:pt x="26" y="26"/>
                        <a:pt x="26" y="25"/>
                      </a:cubicBezTo>
                      <a:cubicBezTo>
                        <a:pt x="26" y="19"/>
                        <a:pt x="22" y="13"/>
                        <a:pt x="16" y="11"/>
                      </a:cubicBezTo>
                      <a:cubicBezTo>
                        <a:pt x="18" y="11"/>
                        <a:pt x="20" y="11"/>
                        <a:pt x="22" y="10"/>
                      </a:cubicBezTo>
                      <a:cubicBezTo>
                        <a:pt x="22" y="10"/>
                        <a:pt x="22" y="10"/>
                        <a:pt x="23" y="10"/>
                      </a:cubicBezTo>
                      <a:cubicBezTo>
                        <a:pt x="24" y="11"/>
                        <a:pt x="26" y="10"/>
                        <a:pt x="27" y="9"/>
                      </a:cubicBezTo>
                      <a:cubicBezTo>
                        <a:pt x="30" y="7"/>
                        <a:pt x="33" y="5"/>
                        <a:pt x="35" y="1"/>
                      </a:cubicBezTo>
                      <a:cubicBezTo>
                        <a:pt x="35" y="1"/>
                        <a:pt x="34" y="0"/>
                        <a:pt x="34" y="1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99"/>
                <p:cNvSpPr/>
                <p:nvPr/>
              </p:nvSpPr>
              <p:spPr bwMode="auto">
                <a:xfrm>
                  <a:off x="5894388" y="3463925"/>
                  <a:ext cx="130175" cy="65088"/>
                </a:xfrm>
                <a:custGeom>
                  <a:avLst/>
                  <a:gdLst>
                    <a:gd name="T0" fmla="*/ 30 w 30"/>
                    <a:gd name="T1" fmla="*/ 2 h 15"/>
                    <a:gd name="T2" fmla="*/ 14 w 30"/>
                    <a:gd name="T3" fmla="*/ 2 h 15"/>
                    <a:gd name="T4" fmla="*/ 13 w 30"/>
                    <a:gd name="T5" fmla="*/ 3 h 15"/>
                    <a:gd name="T6" fmla="*/ 1 w 30"/>
                    <a:gd name="T7" fmla="*/ 14 h 15"/>
                    <a:gd name="T8" fmla="*/ 2 w 30"/>
                    <a:gd name="T9" fmla="*/ 14 h 15"/>
                    <a:gd name="T10" fmla="*/ 7 w 30"/>
                    <a:gd name="T11" fmla="*/ 13 h 15"/>
                    <a:gd name="T12" fmla="*/ 12 w 30"/>
                    <a:gd name="T13" fmla="*/ 9 h 15"/>
                    <a:gd name="T14" fmla="*/ 30 w 30"/>
                    <a:gd name="T15" fmla="*/ 3 h 15"/>
                    <a:gd name="T16" fmla="*/ 30 w 30"/>
                    <a:gd name="T17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" h="15">
                      <a:moveTo>
                        <a:pt x="30" y="2"/>
                      </a:moveTo>
                      <a:cubicBezTo>
                        <a:pt x="25" y="1"/>
                        <a:pt x="19" y="0"/>
                        <a:pt x="14" y="2"/>
                      </a:cubicBezTo>
                      <a:cubicBezTo>
                        <a:pt x="14" y="3"/>
                        <a:pt x="13" y="3"/>
                        <a:pt x="13" y="3"/>
                      </a:cubicBezTo>
                      <a:cubicBezTo>
                        <a:pt x="7" y="5"/>
                        <a:pt x="0" y="9"/>
                        <a:pt x="1" y="14"/>
                      </a:cubicBezTo>
                      <a:cubicBezTo>
                        <a:pt x="1" y="14"/>
                        <a:pt x="1" y="15"/>
                        <a:pt x="2" y="14"/>
                      </a:cubicBezTo>
                      <a:cubicBezTo>
                        <a:pt x="4" y="13"/>
                        <a:pt x="5" y="14"/>
                        <a:pt x="7" y="13"/>
                      </a:cubicBezTo>
                      <a:cubicBezTo>
                        <a:pt x="9" y="12"/>
                        <a:pt x="10" y="11"/>
                        <a:pt x="12" y="9"/>
                      </a:cubicBezTo>
                      <a:cubicBezTo>
                        <a:pt x="17" y="4"/>
                        <a:pt x="23" y="6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lose/>
                    </a:path>
                  </a:pathLst>
                </a:custGeom>
                <a:solidFill>
                  <a:srgbClr val="4C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100"/>
                <p:cNvSpPr/>
                <p:nvPr/>
              </p:nvSpPr>
              <p:spPr bwMode="auto">
                <a:xfrm>
                  <a:off x="6007100" y="3298825"/>
                  <a:ext cx="82550" cy="165100"/>
                </a:xfrm>
                <a:custGeom>
                  <a:avLst/>
                  <a:gdLst>
                    <a:gd name="T0" fmla="*/ 18 w 19"/>
                    <a:gd name="T1" fmla="*/ 19 h 38"/>
                    <a:gd name="T2" fmla="*/ 11 w 19"/>
                    <a:gd name="T3" fmla="*/ 1 h 38"/>
                    <a:gd name="T4" fmla="*/ 9 w 19"/>
                    <a:gd name="T5" fmla="*/ 2 h 38"/>
                    <a:gd name="T6" fmla="*/ 10 w 19"/>
                    <a:gd name="T7" fmla="*/ 3 h 38"/>
                    <a:gd name="T8" fmla="*/ 9 w 19"/>
                    <a:gd name="T9" fmla="*/ 4 h 38"/>
                    <a:gd name="T10" fmla="*/ 16 w 19"/>
                    <a:gd name="T11" fmla="*/ 23 h 38"/>
                    <a:gd name="T12" fmla="*/ 9 w 19"/>
                    <a:gd name="T13" fmla="*/ 21 h 38"/>
                    <a:gd name="T14" fmla="*/ 2 w 19"/>
                    <a:gd name="T15" fmla="*/ 16 h 38"/>
                    <a:gd name="T16" fmla="*/ 1 w 19"/>
                    <a:gd name="T17" fmla="*/ 17 h 38"/>
                    <a:gd name="T18" fmla="*/ 7 w 19"/>
                    <a:gd name="T19" fmla="*/ 22 h 38"/>
                    <a:gd name="T20" fmla="*/ 3 w 19"/>
                    <a:gd name="T21" fmla="*/ 28 h 38"/>
                    <a:gd name="T22" fmla="*/ 3 w 19"/>
                    <a:gd name="T23" fmla="*/ 30 h 38"/>
                    <a:gd name="T24" fmla="*/ 7 w 19"/>
                    <a:gd name="T25" fmla="*/ 30 h 38"/>
                    <a:gd name="T26" fmla="*/ 5 w 19"/>
                    <a:gd name="T27" fmla="*/ 35 h 38"/>
                    <a:gd name="T28" fmla="*/ 1 w 19"/>
                    <a:gd name="T29" fmla="*/ 36 h 38"/>
                    <a:gd name="T30" fmla="*/ 1 w 19"/>
                    <a:gd name="T31" fmla="*/ 38 h 38"/>
                    <a:gd name="T32" fmla="*/ 18 w 19"/>
                    <a:gd name="T33" fmla="*/ 26 h 38"/>
                    <a:gd name="T34" fmla="*/ 18 w 19"/>
                    <a:gd name="T35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38">
                      <a:moveTo>
                        <a:pt x="18" y="19"/>
                      </a:moveTo>
                      <a:cubicBezTo>
                        <a:pt x="19" y="12"/>
                        <a:pt x="14" y="6"/>
                        <a:pt x="11" y="1"/>
                      </a:cubicBezTo>
                      <a:cubicBezTo>
                        <a:pt x="10" y="0"/>
                        <a:pt x="9" y="1"/>
                        <a:pt x="9" y="2"/>
                      </a:cubicBezTo>
                      <a:cubicBezTo>
                        <a:pt x="10" y="2"/>
                        <a:pt x="10" y="3"/>
                        <a:pt x="10" y="3"/>
                      </a:cubicBezTo>
                      <a:cubicBezTo>
                        <a:pt x="10" y="3"/>
                        <a:pt x="9" y="4"/>
                        <a:pt x="9" y="4"/>
                      </a:cubicBezTo>
                      <a:cubicBezTo>
                        <a:pt x="11" y="8"/>
                        <a:pt x="18" y="17"/>
                        <a:pt x="16" y="23"/>
                      </a:cubicBezTo>
                      <a:cubicBezTo>
                        <a:pt x="14" y="24"/>
                        <a:pt x="10" y="21"/>
                        <a:pt x="9" y="21"/>
                      </a:cubicBezTo>
                      <a:cubicBezTo>
                        <a:pt x="6" y="19"/>
                        <a:pt x="4" y="17"/>
                        <a:pt x="2" y="16"/>
                      </a:cubicBezTo>
                      <a:cubicBezTo>
                        <a:pt x="1" y="16"/>
                        <a:pt x="0" y="17"/>
                        <a:pt x="1" y="17"/>
                      </a:cubicBezTo>
                      <a:cubicBezTo>
                        <a:pt x="3" y="19"/>
                        <a:pt x="5" y="20"/>
                        <a:pt x="7" y="22"/>
                      </a:cubicBezTo>
                      <a:cubicBezTo>
                        <a:pt x="14" y="27"/>
                        <a:pt x="5" y="28"/>
                        <a:pt x="3" y="28"/>
                      </a:cubicBezTo>
                      <a:cubicBezTo>
                        <a:pt x="3" y="28"/>
                        <a:pt x="3" y="30"/>
                        <a:pt x="3" y="30"/>
                      </a:cubicBezTo>
                      <a:cubicBezTo>
                        <a:pt x="5" y="30"/>
                        <a:pt x="6" y="30"/>
                        <a:pt x="7" y="30"/>
                      </a:cubicBezTo>
                      <a:cubicBezTo>
                        <a:pt x="7" y="33"/>
                        <a:pt x="7" y="34"/>
                        <a:pt x="5" y="35"/>
                      </a:cubicBezTo>
                      <a:cubicBezTo>
                        <a:pt x="4" y="35"/>
                        <a:pt x="2" y="36"/>
                        <a:pt x="1" y="36"/>
                      </a:cubicBezTo>
                      <a:cubicBezTo>
                        <a:pt x="0" y="36"/>
                        <a:pt x="1" y="38"/>
                        <a:pt x="1" y="38"/>
                      </a:cubicBezTo>
                      <a:cubicBezTo>
                        <a:pt x="8" y="38"/>
                        <a:pt x="15" y="33"/>
                        <a:pt x="18" y="26"/>
                      </a:cubicBezTo>
                      <a:cubicBezTo>
                        <a:pt x="18" y="24"/>
                        <a:pt x="19" y="21"/>
                        <a:pt x="18" y="19"/>
                      </a:cubicBezTo>
                      <a:close/>
                    </a:path>
                  </a:pathLst>
                </a:custGeom>
                <a:solidFill>
                  <a:srgbClr val="4C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101"/>
                <p:cNvSpPr/>
                <p:nvPr/>
              </p:nvSpPr>
              <p:spPr bwMode="auto">
                <a:xfrm>
                  <a:off x="6042025" y="3376613"/>
                  <a:ext cx="107950" cy="92075"/>
                </a:xfrm>
                <a:custGeom>
                  <a:avLst/>
                  <a:gdLst>
                    <a:gd name="T0" fmla="*/ 18 w 25"/>
                    <a:gd name="T1" fmla="*/ 2 h 21"/>
                    <a:gd name="T2" fmla="*/ 9 w 25"/>
                    <a:gd name="T3" fmla="*/ 2 h 21"/>
                    <a:gd name="T4" fmla="*/ 7 w 25"/>
                    <a:gd name="T5" fmla="*/ 3 h 21"/>
                    <a:gd name="T6" fmla="*/ 2 w 25"/>
                    <a:gd name="T7" fmla="*/ 9 h 21"/>
                    <a:gd name="T8" fmla="*/ 3 w 25"/>
                    <a:gd name="T9" fmla="*/ 18 h 21"/>
                    <a:gd name="T10" fmla="*/ 11 w 25"/>
                    <a:gd name="T11" fmla="*/ 21 h 21"/>
                    <a:gd name="T12" fmla="*/ 14 w 25"/>
                    <a:gd name="T13" fmla="*/ 20 h 21"/>
                    <a:gd name="T14" fmla="*/ 18 w 25"/>
                    <a:gd name="T15" fmla="*/ 17 h 21"/>
                    <a:gd name="T16" fmla="*/ 18 w 25"/>
                    <a:gd name="T17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5" h="21">
                      <a:moveTo>
                        <a:pt x="18" y="2"/>
                      </a:moveTo>
                      <a:cubicBezTo>
                        <a:pt x="15" y="1"/>
                        <a:pt x="11" y="0"/>
                        <a:pt x="9" y="2"/>
                      </a:cubicBezTo>
                      <a:cubicBezTo>
                        <a:pt x="9" y="2"/>
                        <a:pt x="8" y="3"/>
                        <a:pt x="7" y="3"/>
                      </a:cubicBezTo>
                      <a:cubicBezTo>
                        <a:pt x="5" y="4"/>
                        <a:pt x="4" y="7"/>
                        <a:pt x="2" y="9"/>
                      </a:cubicBezTo>
                      <a:cubicBezTo>
                        <a:pt x="0" y="12"/>
                        <a:pt x="1" y="16"/>
                        <a:pt x="3" y="18"/>
                      </a:cubicBezTo>
                      <a:cubicBezTo>
                        <a:pt x="5" y="20"/>
                        <a:pt x="9" y="21"/>
                        <a:pt x="11" y="21"/>
                      </a:cubicBezTo>
                      <a:cubicBezTo>
                        <a:pt x="12" y="21"/>
                        <a:pt x="13" y="21"/>
                        <a:pt x="14" y="20"/>
                      </a:cubicBezTo>
                      <a:cubicBezTo>
                        <a:pt x="16" y="19"/>
                        <a:pt x="16" y="18"/>
                        <a:pt x="18" y="17"/>
                      </a:cubicBezTo>
                      <a:cubicBezTo>
                        <a:pt x="24" y="14"/>
                        <a:pt x="25" y="4"/>
                        <a:pt x="18" y="2"/>
                      </a:cubicBezTo>
                      <a:close/>
                    </a:path>
                  </a:pathLst>
                </a:custGeom>
                <a:solidFill>
                  <a:srgbClr val="FFD1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dirty="0"/>
                </a:p>
              </p:txBody>
            </p:sp>
            <p:sp>
              <p:nvSpPr>
                <p:cNvPr id="79" name="Freeform 102"/>
                <p:cNvSpPr/>
                <p:nvPr/>
              </p:nvSpPr>
              <p:spPr bwMode="auto">
                <a:xfrm>
                  <a:off x="6054725" y="3389313"/>
                  <a:ext cx="95250" cy="82550"/>
                </a:xfrm>
                <a:custGeom>
                  <a:avLst/>
                  <a:gdLst>
                    <a:gd name="T0" fmla="*/ 17 w 22"/>
                    <a:gd name="T1" fmla="*/ 1 h 19"/>
                    <a:gd name="T2" fmla="*/ 16 w 22"/>
                    <a:gd name="T3" fmla="*/ 1 h 19"/>
                    <a:gd name="T4" fmla="*/ 16 w 22"/>
                    <a:gd name="T5" fmla="*/ 4 h 19"/>
                    <a:gd name="T6" fmla="*/ 16 w 22"/>
                    <a:gd name="T7" fmla="*/ 3 h 19"/>
                    <a:gd name="T8" fmla="*/ 14 w 22"/>
                    <a:gd name="T9" fmla="*/ 4 h 19"/>
                    <a:gd name="T10" fmla="*/ 13 w 22"/>
                    <a:gd name="T11" fmla="*/ 5 h 19"/>
                    <a:gd name="T12" fmla="*/ 9 w 22"/>
                    <a:gd name="T13" fmla="*/ 8 h 19"/>
                    <a:gd name="T14" fmla="*/ 7 w 22"/>
                    <a:gd name="T15" fmla="*/ 9 h 19"/>
                    <a:gd name="T16" fmla="*/ 6 w 22"/>
                    <a:gd name="T17" fmla="*/ 8 h 19"/>
                    <a:gd name="T18" fmla="*/ 1 w 22"/>
                    <a:gd name="T19" fmla="*/ 15 h 19"/>
                    <a:gd name="T20" fmla="*/ 7 w 22"/>
                    <a:gd name="T21" fmla="*/ 18 h 19"/>
                    <a:gd name="T22" fmla="*/ 13 w 22"/>
                    <a:gd name="T23" fmla="*/ 14 h 19"/>
                    <a:gd name="T24" fmla="*/ 19 w 22"/>
                    <a:gd name="T25" fmla="*/ 10 h 19"/>
                    <a:gd name="T26" fmla="*/ 17 w 22"/>
                    <a:gd name="T27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" h="19">
                      <a:moveTo>
                        <a:pt x="17" y="1"/>
                      </a:moveTo>
                      <a:cubicBezTo>
                        <a:pt x="17" y="0"/>
                        <a:pt x="16" y="1"/>
                        <a:pt x="16" y="1"/>
                      </a:cubicBezTo>
                      <a:cubicBezTo>
                        <a:pt x="16" y="2"/>
                        <a:pt x="17" y="5"/>
                        <a:pt x="16" y="4"/>
                      </a:cubicBezTo>
                      <a:cubicBezTo>
                        <a:pt x="16" y="4"/>
                        <a:pt x="16" y="4"/>
                        <a:pt x="16" y="3"/>
                      </a:cubicBezTo>
                      <a:cubicBezTo>
                        <a:pt x="15" y="3"/>
                        <a:pt x="14" y="3"/>
                        <a:pt x="14" y="4"/>
                      </a:cubicBezTo>
                      <a:cubicBezTo>
                        <a:pt x="14" y="5"/>
                        <a:pt x="13" y="5"/>
                        <a:pt x="13" y="5"/>
                      </a:cubicBezTo>
                      <a:cubicBezTo>
                        <a:pt x="14" y="8"/>
                        <a:pt x="11" y="8"/>
                        <a:pt x="9" y="8"/>
                      </a:cubicBezTo>
                      <a:cubicBezTo>
                        <a:pt x="8" y="9"/>
                        <a:pt x="8" y="9"/>
                        <a:pt x="7" y="9"/>
                      </a:cubicBezTo>
                      <a:cubicBezTo>
                        <a:pt x="7" y="9"/>
                        <a:pt x="7" y="8"/>
                        <a:pt x="6" y="8"/>
                      </a:cubicBezTo>
                      <a:cubicBezTo>
                        <a:pt x="3" y="9"/>
                        <a:pt x="0" y="11"/>
                        <a:pt x="1" y="15"/>
                      </a:cubicBezTo>
                      <a:cubicBezTo>
                        <a:pt x="1" y="17"/>
                        <a:pt x="4" y="19"/>
                        <a:pt x="7" y="18"/>
                      </a:cubicBezTo>
                      <a:cubicBezTo>
                        <a:pt x="9" y="17"/>
                        <a:pt x="11" y="16"/>
                        <a:pt x="13" y="14"/>
                      </a:cubicBezTo>
                      <a:cubicBezTo>
                        <a:pt x="15" y="13"/>
                        <a:pt x="18" y="12"/>
                        <a:pt x="19" y="10"/>
                      </a:cubicBezTo>
                      <a:cubicBezTo>
                        <a:pt x="22" y="7"/>
                        <a:pt x="19" y="3"/>
                        <a:pt x="17" y="1"/>
                      </a:cubicBezTo>
                      <a:close/>
                    </a:path>
                  </a:pathLst>
                </a:custGeom>
                <a:solidFill>
                  <a:srgbClr val="FFAF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103"/>
                <p:cNvSpPr/>
                <p:nvPr/>
              </p:nvSpPr>
              <p:spPr bwMode="auto">
                <a:xfrm>
                  <a:off x="6067425" y="3403600"/>
                  <a:ext cx="82550" cy="85725"/>
                </a:xfrm>
                <a:custGeom>
                  <a:avLst/>
                  <a:gdLst>
                    <a:gd name="T0" fmla="*/ 16 w 19"/>
                    <a:gd name="T1" fmla="*/ 1 h 20"/>
                    <a:gd name="T2" fmla="*/ 15 w 19"/>
                    <a:gd name="T3" fmla="*/ 1 h 20"/>
                    <a:gd name="T4" fmla="*/ 8 w 19"/>
                    <a:gd name="T5" fmla="*/ 8 h 20"/>
                    <a:gd name="T6" fmla="*/ 1 w 19"/>
                    <a:gd name="T7" fmla="*/ 13 h 20"/>
                    <a:gd name="T8" fmla="*/ 0 w 19"/>
                    <a:gd name="T9" fmla="*/ 14 h 20"/>
                    <a:gd name="T10" fmla="*/ 14 w 19"/>
                    <a:gd name="T11" fmla="*/ 9 h 20"/>
                    <a:gd name="T12" fmla="*/ 16 w 19"/>
                    <a:gd name="T13" fmla="*/ 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20">
                      <a:moveTo>
                        <a:pt x="16" y="1"/>
                      </a:moveTo>
                      <a:cubicBezTo>
                        <a:pt x="16" y="0"/>
                        <a:pt x="15" y="1"/>
                        <a:pt x="15" y="1"/>
                      </a:cubicBezTo>
                      <a:cubicBezTo>
                        <a:pt x="15" y="6"/>
                        <a:pt x="11" y="5"/>
                        <a:pt x="8" y="8"/>
                      </a:cubicBezTo>
                      <a:cubicBezTo>
                        <a:pt x="6" y="10"/>
                        <a:pt x="5" y="15"/>
                        <a:pt x="1" y="13"/>
                      </a:cubicBezTo>
                      <a:cubicBezTo>
                        <a:pt x="1" y="13"/>
                        <a:pt x="0" y="13"/>
                        <a:pt x="0" y="14"/>
                      </a:cubicBezTo>
                      <a:cubicBezTo>
                        <a:pt x="3" y="20"/>
                        <a:pt x="12" y="13"/>
                        <a:pt x="14" y="9"/>
                      </a:cubicBezTo>
                      <a:cubicBezTo>
                        <a:pt x="17" y="7"/>
                        <a:pt x="19" y="5"/>
                        <a:pt x="16" y="1"/>
                      </a:cubicBezTo>
                      <a:close/>
                    </a:path>
                  </a:pathLst>
                </a:custGeom>
                <a:solidFill>
                  <a:srgbClr val="BC6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104"/>
                <p:cNvSpPr/>
                <p:nvPr/>
              </p:nvSpPr>
              <p:spPr bwMode="auto">
                <a:xfrm>
                  <a:off x="6076950" y="3406775"/>
                  <a:ext cx="38100" cy="31750"/>
                </a:xfrm>
                <a:custGeom>
                  <a:avLst/>
                  <a:gdLst>
                    <a:gd name="T0" fmla="*/ 1 w 9"/>
                    <a:gd name="T1" fmla="*/ 6 h 7"/>
                    <a:gd name="T2" fmla="*/ 2 w 9"/>
                    <a:gd name="T3" fmla="*/ 6 h 7"/>
                    <a:gd name="T4" fmla="*/ 4 w 9"/>
                    <a:gd name="T5" fmla="*/ 6 h 7"/>
                    <a:gd name="T6" fmla="*/ 5 w 9"/>
                    <a:gd name="T7" fmla="*/ 5 h 7"/>
                    <a:gd name="T8" fmla="*/ 5 w 9"/>
                    <a:gd name="T9" fmla="*/ 5 h 7"/>
                    <a:gd name="T10" fmla="*/ 6 w 9"/>
                    <a:gd name="T11" fmla="*/ 4 h 7"/>
                    <a:gd name="T12" fmla="*/ 8 w 9"/>
                    <a:gd name="T13" fmla="*/ 3 h 7"/>
                    <a:gd name="T14" fmla="*/ 8 w 9"/>
                    <a:gd name="T15" fmla="*/ 2 h 7"/>
                    <a:gd name="T16" fmla="*/ 5 w 9"/>
                    <a:gd name="T17" fmla="*/ 0 h 7"/>
                    <a:gd name="T18" fmla="*/ 5 w 9"/>
                    <a:gd name="T19" fmla="*/ 0 h 7"/>
                    <a:gd name="T20" fmla="*/ 2 w 9"/>
                    <a:gd name="T21" fmla="*/ 2 h 7"/>
                    <a:gd name="T22" fmla="*/ 0 w 9"/>
                    <a:gd name="T23" fmla="*/ 5 h 7"/>
                    <a:gd name="T24" fmla="*/ 1 w 9"/>
                    <a:gd name="T25" fmla="*/ 6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" h="7">
                      <a:moveTo>
                        <a:pt x="1" y="6"/>
                      </a:move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3" y="7"/>
                        <a:pt x="4" y="6"/>
                      </a:cubicBezTo>
                      <a:cubicBezTo>
                        <a:pt x="4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7" y="3"/>
                        <a:pt x="8" y="3"/>
                      </a:cubicBezTo>
                      <a:cubicBezTo>
                        <a:pt x="9" y="3"/>
                        <a:pt x="9" y="2"/>
                        <a:pt x="8" y="2"/>
                      </a:cubicBezTo>
                      <a:cubicBezTo>
                        <a:pt x="8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1"/>
                        <a:pt x="3" y="2"/>
                        <a:pt x="2" y="2"/>
                      </a:cubicBez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6"/>
                        <a:pt x="1" y="6"/>
                        <a:pt x="1" y="6"/>
                      </a:cubicBezTo>
                      <a:close/>
                    </a:path>
                  </a:pathLst>
                </a:custGeom>
                <a:solidFill>
                  <a:srgbClr val="AE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4" name="组合 13"/>
              <p:cNvGrpSpPr/>
              <p:nvPr/>
            </p:nvGrpSpPr>
            <p:grpSpPr>
              <a:xfrm>
                <a:off x="6900321" y="613978"/>
                <a:ext cx="1220910" cy="1100735"/>
                <a:chOff x="2121844" y="1244760"/>
                <a:chExt cx="986076" cy="889015"/>
              </a:xfrm>
            </p:grpSpPr>
            <p:grpSp>
              <p:nvGrpSpPr>
                <p:cNvPr id="15" name="组合 14"/>
                <p:cNvGrpSpPr/>
                <p:nvPr/>
              </p:nvGrpSpPr>
              <p:grpSpPr>
                <a:xfrm>
                  <a:off x="2121844" y="1244760"/>
                  <a:ext cx="619096" cy="604764"/>
                  <a:chOff x="5924550" y="3254375"/>
                  <a:chExt cx="342901" cy="334963"/>
                </a:xfrm>
              </p:grpSpPr>
              <p:sp>
                <p:nvSpPr>
                  <p:cNvPr id="50" name="Freeform 38"/>
                  <p:cNvSpPr/>
                  <p:nvPr/>
                </p:nvSpPr>
                <p:spPr bwMode="auto">
                  <a:xfrm>
                    <a:off x="5924550" y="3440113"/>
                    <a:ext cx="268288" cy="149225"/>
                  </a:xfrm>
                  <a:custGeom>
                    <a:avLst/>
                    <a:gdLst>
                      <a:gd name="T0" fmla="*/ 52 w 61"/>
                      <a:gd name="T1" fmla="*/ 16 h 34"/>
                      <a:gd name="T2" fmla="*/ 44 w 61"/>
                      <a:gd name="T3" fmla="*/ 8 h 34"/>
                      <a:gd name="T4" fmla="*/ 37 w 61"/>
                      <a:gd name="T5" fmla="*/ 2 h 34"/>
                      <a:gd name="T6" fmla="*/ 28 w 61"/>
                      <a:gd name="T7" fmla="*/ 1 h 34"/>
                      <a:gd name="T8" fmla="*/ 21 w 61"/>
                      <a:gd name="T9" fmla="*/ 0 h 34"/>
                      <a:gd name="T10" fmla="*/ 12 w 61"/>
                      <a:gd name="T11" fmla="*/ 3 h 34"/>
                      <a:gd name="T12" fmla="*/ 3 w 61"/>
                      <a:gd name="T13" fmla="*/ 2 h 34"/>
                      <a:gd name="T14" fmla="*/ 1 w 61"/>
                      <a:gd name="T15" fmla="*/ 0 h 34"/>
                      <a:gd name="T16" fmla="*/ 1 w 61"/>
                      <a:gd name="T17" fmla="*/ 0 h 34"/>
                      <a:gd name="T18" fmla="*/ 1 w 61"/>
                      <a:gd name="T19" fmla="*/ 0 h 34"/>
                      <a:gd name="T20" fmla="*/ 1 w 61"/>
                      <a:gd name="T21" fmla="*/ 0 h 34"/>
                      <a:gd name="T22" fmla="*/ 0 w 61"/>
                      <a:gd name="T23" fmla="*/ 0 h 34"/>
                      <a:gd name="T24" fmla="*/ 6 w 61"/>
                      <a:gd name="T25" fmla="*/ 7 h 34"/>
                      <a:gd name="T26" fmla="*/ 10 w 61"/>
                      <a:gd name="T27" fmla="*/ 16 h 34"/>
                      <a:gd name="T28" fmla="*/ 23 w 61"/>
                      <a:gd name="T29" fmla="*/ 24 h 34"/>
                      <a:gd name="T30" fmla="*/ 31 w 61"/>
                      <a:gd name="T31" fmla="*/ 26 h 34"/>
                      <a:gd name="T32" fmla="*/ 41 w 61"/>
                      <a:gd name="T33" fmla="*/ 28 h 34"/>
                      <a:gd name="T34" fmla="*/ 50 w 61"/>
                      <a:gd name="T35" fmla="*/ 30 h 34"/>
                      <a:gd name="T36" fmla="*/ 61 w 61"/>
                      <a:gd name="T37" fmla="*/ 34 h 34"/>
                      <a:gd name="T38" fmla="*/ 61 w 61"/>
                      <a:gd name="T39" fmla="*/ 34 h 34"/>
                      <a:gd name="T40" fmla="*/ 52 w 61"/>
                      <a:gd name="T4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61" h="34">
                        <a:moveTo>
                          <a:pt x="52" y="16"/>
                        </a:moveTo>
                        <a:cubicBezTo>
                          <a:pt x="50" y="13"/>
                          <a:pt x="47" y="11"/>
                          <a:pt x="44" y="8"/>
                        </a:cubicBezTo>
                        <a:cubicBezTo>
                          <a:pt x="42" y="5"/>
                          <a:pt x="40" y="3"/>
                          <a:pt x="37" y="2"/>
                        </a:cubicBezTo>
                        <a:cubicBezTo>
                          <a:pt x="34" y="1"/>
                          <a:pt x="31" y="2"/>
                          <a:pt x="28" y="1"/>
                        </a:cubicBezTo>
                        <a:cubicBezTo>
                          <a:pt x="25" y="0"/>
                          <a:pt x="24" y="0"/>
                          <a:pt x="21" y="0"/>
                        </a:cubicBezTo>
                        <a:cubicBezTo>
                          <a:pt x="18" y="1"/>
                          <a:pt x="15" y="3"/>
                          <a:pt x="12" y="3"/>
                        </a:cubicBezTo>
                        <a:cubicBezTo>
                          <a:pt x="9" y="3"/>
                          <a:pt x="6" y="3"/>
                          <a:pt x="3" y="2"/>
                        </a:cubicBezTo>
                        <a:cubicBezTo>
                          <a:pt x="3" y="1"/>
                          <a:pt x="2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4" y="5"/>
                          <a:pt x="6" y="7"/>
                        </a:cubicBezTo>
                        <a:cubicBezTo>
                          <a:pt x="8" y="10"/>
                          <a:pt x="9" y="13"/>
                          <a:pt x="10" y="16"/>
                        </a:cubicBezTo>
                        <a:cubicBezTo>
                          <a:pt x="13" y="20"/>
                          <a:pt x="18" y="23"/>
                          <a:pt x="23" y="24"/>
                        </a:cubicBezTo>
                        <a:cubicBezTo>
                          <a:pt x="26" y="25"/>
                          <a:pt x="28" y="25"/>
                          <a:pt x="31" y="26"/>
                        </a:cubicBezTo>
                        <a:cubicBezTo>
                          <a:pt x="34" y="26"/>
                          <a:pt x="37" y="27"/>
                          <a:pt x="41" y="28"/>
                        </a:cubicBezTo>
                        <a:cubicBezTo>
                          <a:pt x="44" y="29"/>
                          <a:pt x="47" y="29"/>
                          <a:pt x="50" y="30"/>
                        </a:cubicBezTo>
                        <a:cubicBezTo>
                          <a:pt x="54" y="31"/>
                          <a:pt x="57" y="33"/>
                          <a:pt x="61" y="34"/>
                        </a:cubicBezTo>
                        <a:cubicBezTo>
                          <a:pt x="61" y="34"/>
                          <a:pt x="61" y="34"/>
                          <a:pt x="61" y="34"/>
                        </a:cubicBezTo>
                        <a:cubicBezTo>
                          <a:pt x="58" y="28"/>
                          <a:pt x="56" y="21"/>
                          <a:pt x="52" y="1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1" name="Freeform 39"/>
                  <p:cNvSpPr/>
                  <p:nvPr/>
                </p:nvSpPr>
                <p:spPr bwMode="auto">
                  <a:xfrm>
                    <a:off x="5924550" y="3440113"/>
                    <a:ext cx="141288" cy="114300"/>
                  </a:xfrm>
                  <a:custGeom>
                    <a:avLst/>
                    <a:gdLst>
                      <a:gd name="T0" fmla="*/ 32 w 32"/>
                      <a:gd name="T1" fmla="*/ 25 h 26"/>
                      <a:gd name="T2" fmla="*/ 21 w 32"/>
                      <a:gd name="T3" fmla="*/ 20 h 26"/>
                      <a:gd name="T4" fmla="*/ 14 w 32"/>
                      <a:gd name="T5" fmla="*/ 9 h 26"/>
                      <a:gd name="T6" fmla="*/ 11 w 32"/>
                      <a:gd name="T7" fmla="*/ 3 h 26"/>
                      <a:gd name="T8" fmla="*/ 6 w 32"/>
                      <a:gd name="T9" fmla="*/ 3 h 26"/>
                      <a:gd name="T10" fmla="*/ 1 w 32"/>
                      <a:gd name="T11" fmla="*/ 0 h 26"/>
                      <a:gd name="T12" fmla="*/ 1 w 32"/>
                      <a:gd name="T13" fmla="*/ 0 h 26"/>
                      <a:gd name="T14" fmla="*/ 0 w 32"/>
                      <a:gd name="T15" fmla="*/ 0 h 26"/>
                      <a:gd name="T16" fmla="*/ 3 w 32"/>
                      <a:gd name="T17" fmla="*/ 3 h 26"/>
                      <a:gd name="T18" fmla="*/ 8 w 32"/>
                      <a:gd name="T19" fmla="*/ 9 h 26"/>
                      <a:gd name="T20" fmla="*/ 15 w 32"/>
                      <a:gd name="T21" fmla="*/ 19 h 26"/>
                      <a:gd name="T22" fmla="*/ 22 w 32"/>
                      <a:gd name="T23" fmla="*/ 24 h 26"/>
                      <a:gd name="T24" fmla="*/ 32 w 32"/>
                      <a:gd name="T25" fmla="*/ 26 h 26"/>
                      <a:gd name="T26" fmla="*/ 32 w 32"/>
                      <a:gd name="T27" fmla="*/ 2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2" h="26">
                        <a:moveTo>
                          <a:pt x="32" y="25"/>
                        </a:moveTo>
                        <a:cubicBezTo>
                          <a:pt x="28" y="24"/>
                          <a:pt x="25" y="22"/>
                          <a:pt x="21" y="20"/>
                        </a:cubicBezTo>
                        <a:cubicBezTo>
                          <a:pt x="18" y="17"/>
                          <a:pt x="16" y="13"/>
                          <a:pt x="14" y="9"/>
                        </a:cubicBezTo>
                        <a:cubicBezTo>
                          <a:pt x="13" y="7"/>
                          <a:pt x="13" y="4"/>
                          <a:pt x="11" y="3"/>
                        </a:cubicBezTo>
                        <a:cubicBezTo>
                          <a:pt x="9" y="3"/>
                          <a:pt x="8" y="3"/>
                          <a:pt x="6" y="3"/>
                        </a:cubicBezTo>
                        <a:cubicBezTo>
                          <a:pt x="4" y="2"/>
                          <a:pt x="3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5" y="5"/>
                          <a:pt x="6" y="7"/>
                          <a:pt x="8" y="9"/>
                        </a:cubicBezTo>
                        <a:cubicBezTo>
                          <a:pt x="10" y="13"/>
                          <a:pt x="12" y="16"/>
                          <a:pt x="15" y="19"/>
                        </a:cubicBezTo>
                        <a:cubicBezTo>
                          <a:pt x="17" y="21"/>
                          <a:pt x="19" y="23"/>
                          <a:pt x="22" y="24"/>
                        </a:cubicBezTo>
                        <a:cubicBezTo>
                          <a:pt x="25" y="24"/>
                          <a:pt x="29" y="26"/>
                          <a:pt x="32" y="26"/>
                        </a:cubicBezTo>
                        <a:cubicBezTo>
                          <a:pt x="32" y="26"/>
                          <a:pt x="32" y="25"/>
                          <a:pt x="32" y="25"/>
                        </a:cubicBezTo>
                        <a:close/>
                      </a:path>
                    </a:pathLst>
                  </a:custGeom>
                  <a:solidFill>
                    <a:srgbClr val="CFDEA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2" name="Freeform 40"/>
                  <p:cNvSpPr/>
                  <p:nvPr/>
                </p:nvSpPr>
                <p:spPr bwMode="auto">
                  <a:xfrm>
                    <a:off x="5924550" y="3435350"/>
                    <a:ext cx="88900" cy="106363"/>
                  </a:xfrm>
                  <a:custGeom>
                    <a:avLst/>
                    <a:gdLst>
                      <a:gd name="T0" fmla="*/ 9 w 20"/>
                      <a:gd name="T1" fmla="*/ 11 h 24"/>
                      <a:gd name="T2" fmla="*/ 5 w 20"/>
                      <a:gd name="T3" fmla="*/ 4 h 24"/>
                      <a:gd name="T4" fmla="*/ 0 w 20"/>
                      <a:gd name="T5" fmla="*/ 0 h 24"/>
                      <a:gd name="T6" fmla="*/ 0 w 20"/>
                      <a:gd name="T7" fmla="*/ 1 h 24"/>
                      <a:gd name="T8" fmla="*/ 1 w 20"/>
                      <a:gd name="T9" fmla="*/ 4 h 24"/>
                      <a:gd name="T10" fmla="*/ 3 w 20"/>
                      <a:gd name="T11" fmla="*/ 9 h 24"/>
                      <a:gd name="T12" fmla="*/ 9 w 20"/>
                      <a:gd name="T13" fmla="*/ 15 h 24"/>
                      <a:gd name="T14" fmla="*/ 20 w 20"/>
                      <a:gd name="T15" fmla="*/ 24 h 24"/>
                      <a:gd name="T16" fmla="*/ 20 w 20"/>
                      <a:gd name="T17" fmla="*/ 24 h 24"/>
                      <a:gd name="T18" fmla="*/ 9 w 20"/>
                      <a:gd name="T19" fmla="*/ 1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" h="24">
                        <a:moveTo>
                          <a:pt x="9" y="11"/>
                        </a:moveTo>
                        <a:cubicBezTo>
                          <a:pt x="8" y="9"/>
                          <a:pt x="7" y="6"/>
                          <a:pt x="5" y="4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1" y="3"/>
                          <a:pt x="1" y="4"/>
                        </a:cubicBezTo>
                        <a:cubicBezTo>
                          <a:pt x="2" y="6"/>
                          <a:pt x="2" y="7"/>
                          <a:pt x="3" y="9"/>
                        </a:cubicBezTo>
                        <a:cubicBezTo>
                          <a:pt x="5" y="11"/>
                          <a:pt x="7" y="13"/>
                          <a:pt x="9" y="15"/>
                        </a:cubicBezTo>
                        <a:cubicBezTo>
                          <a:pt x="12" y="19"/>
                          <a:pt x="15" y="22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6" y="20"/>
                          <a:pt x="13" y="15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3" name="Freeform 41"/>
                  <p:cNvSpPr/>
                  <p:nvPr/>
                </p:nvSpPr>
                <p:spPr bwMode="auto">
                  <a:xfrm>
                    <a:off x="5994400" y="3457575"/>
                    <a:ext cx="106363" cy="52388"/>
                  </a:xfrm>
                  <a:custGeom>
                    <a:avLst/>
                    <a:gdLst>
                      <a:gd name="T0" fmla="*/ 18 w 24"/>
                      <a:gd name="T1" fmla="*/ 3 h 12"/>
                      <a:gd name="T2" fmla="*/ 15 w 24"/>
                      <a:gd name="T3" fmla="*/ 1 h 12"/>
                      <a:gd name="T4" fmla="*/ 10 w 24"/>
                      <a:gd name="T5" fmla="*/ 2 h 12"/>
                      <a:gd name="T6" fmla="*/ 8 w 24"/>
                      <a:gd name="T7" fmla="*/ 1 h 12"/>
                      <a:gd name="T8" fmla="*/ 5 w 24"/>
                      <a:gd name="T9" fmla="*/ 0 h 12"/>
                      <a:gd name="T10" fmla="*/ 0 w 24"/>
                      <a:gd name="T11" fmla="*/ 0 h 12"/>
                      <a:gd name="T12" fmla="*/ 0 w 24"/>
                      <a:gd name="T13" fmla="*/ 1 h 12"/>
                      <a:gd name="T14" fmla="*/ 7 w 24"/>
                      <a:gd name="T15" fmla="*/ 6 h 12"/>
                      <a:gd name="T16" fmla="*/ 13 w 24"/>
                      <a:gd name="T17" fmla="*/ 8 h 12"/>
                      <a:gd name="T18" fmla="*/ 23 w 24"/>
                      <a:gd name="T19" fmla="*/ 12 h 12"/>
                      <a:gd name="T20" fmla="*/ 24 w 24"/>
                      <a:gd name="T21" fmla="*/ 11 h 12"/>
                      <a:gd name="T22" fmla="*/ 18 w 24"/>
                      <a:gd name="T2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2">
                        <a:moveTo>
                          <a:pt x="18" y="3"/>
                        </a:moveTo>
                        <a:cubicBezTo>
                          <a:pt x="17" y="2"/>
                          <a:pt x="16" y="0"/>
                          <a:pt x="15" y="1"/>
                        </a:cubicBezTo>
                        <a:cubicBezTo>
                          <a:pt x="13" y="2"/>
                          <a:pt x="12" y="3"/>
                          <a:pt x="10" y="2"/>
                        </a:cubicBezTo>
                        <a:cubicBezTo>
                          <a:pt x="9" y="2"/>
                          <a:pt x="8" y="1"/>
                          <a:pt x="8" y="1"/>
                        </a:cubicBezTo>
                        <a:cubicBezTo>
                          <a:pt x="7" y="0"/>
                          <a:pt x="6" y="0"/>
                          <a:pt x="5" y="0"/>
                        </a:cubicBezTo>
                        <a:cubicBezTo>
                          <a:pt x="3" y="0"/>
                          <a:pt x="2" y="2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2" y="3"/>
                          <a:pt x="4" y="5"/>
                          <a:pt x="7" y="6"/>
                        </a:cubicBezTo>
                        <a:cubicBezTo>
                          <a:pt x="9" y="7"/>
                          <a:pt x="11" y="7"/>
                          <a:pt x="13" y="8"/>
                        </a:cubicBezTo>
                        <a:cubicBezTo>
                          <a:pt x="17" y="9"/>
                          <a:pt x="20" y="10"/>
                          <a:pt x="23" y="12"/>
                        </a:cubicBezTo>
                        <a:cubicBezTo>
                          <a:pt x="23" y="12"/>
                          <a:pt x="24" y="12"/>
                          <a:pt x="24" y="11"/>
                        </a:cubicBezTo>
                        <a:cubicBezTo>
                          <a:pt x="22" y="9"/>
                          <a:pt x="19" y="7"/>
                          <a:pt x="18" y="3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4" name="Freeform 42"/>
                  <p:cNvSpPr/>
                  <p:nvPr/>
                </p:nvSpPr>
                <p:spPr bwMode="auto">
                  <a:xfrm>
                    <a:off x="6088063" y="3514725"/>
                    <a:ext cx="95250" cy="66675"/>
                  </a:xfrm>
                  <a:custGeom>
                    <a:avLst/>
                    <a:gdLst>
                      <a:gd name="T0" fmla="*/ 22 w 22"/>
                      <a:gd name="T1" fmla="*/ 15 h 15"/>
                      <a:gd name="T2" fmla="*/ 19 w 22"/>
                      <a:gd name="T3" fmla="*/ 8 h 15"/>
                      <a:gd name="T4" fmla="*/ 15 w 22"/>
                      <a:gd name="T5" fmla="*/ 3 h 15"/>
                      <a:gd name="T6" fmla="*/ 14 w 22"/>
                      <a:gd name="T7" fmla="*/ 3 h 15"/>
                      <a:gd name="T8" fmla="*/ 14 w 22"/>
                      <a:gd name="T9" fmla="*/ 4 h 15"/>
                      <a:gd name="T10" fmla="*/ 14 w 22"/>
                      <a:gd name="T11" fmla="*/ 4 h 15"/>
                      <a:gd name="T12" fmla="*/ 15 w 22"/>
                      <a:gd name="T13" fmla="*/ 7 h 15"/>
                      <a:gd name="T14" fmla="*/ 14 w 22"/>
                      <a:gd name="T15" fmla="*/ 7 h 15"/>
                      <a:gd name="T16" fmla="*/ 8 w 22"/>
                      <a:gd name="T17" fmla="*/ 3 h 15"/>
                      <a:gd name="T18" fmla="*/ 1 w 22"/>
                      <a:gd name="T19" fmla="*/ 0 h 15"/>
                      <a:gd name="T20" fmla="*/ 1 w 22"/>
                      <a:gd name="T21" fmla="*/ 1 h 15"/>
                      <a:gd name="T22" fmla="*/ 6 w 22"/>
                      <a:gd name="T23" fmla="*/ 4 h 15"/>
                      <a:gd name="T24" fmla="*/ 8 w 22"/>
                      <a:gd name="T25" fmla="*/ 5 h 15"/>
                      <a:gd name="T26" fmla="*/ 6 w 22"/>
                      <a:gd name="T27" fmla="*/ 6 h 15"/>
                      <a:gd name="T28" fmla="*/ 5 w 22"/>
                      <a:gd name="T29" fmla="*/ 6 h 15"/>
                      <a:gd name="T30" fmla="*/ 0 w 22"/>
                      <a:gd name="T31" fmla="*/ 9 h 15"/>
                      <a:gd name="T32" fmla="*/ 1 w 22"/>
                      <a:gd name="T33" fmla="*/ 9 h 15"/>
                      <a:gd name="T34" fmla="*/ 5 w 22"/>
                      <a:gd name="T35" fmla="*/ 9 h 15"/>
                      <a:gd name="T36" fmla="*/ 9 w 22"/>
                      <a:gd name="T37" fmla="*/ 10 h 15"/>
                      <a:gd name="T38" fmla="*/ 18 w 22"/>
                      <a:gd name="T39" fmla="*/ 12 h 15"/>
                      <a:gd name="T40" fmla="*/ 22 w 22"/>
                      <a:gd name="T41" fmla="*/ 15 h 15"/>
                      <a:gd name="T42" fmla="*/ 22 w 22"/>
                      <a:gd name="T43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2" h="15">
                        <a:moveTo>
                          <a:pt x="22" y="15"/>
                        </a:moveTo>
                        <a:cubicBezTo>
                          <a:pt x="21" y="13"/>
                          <a:pt x="20" y="10"/>
                          <a:pt x="19" y="8"/>
                        </a:cubicBezTo>
                        <a:cubicBezTo>
                          <a:pt x="17" y="6"/>
                          <a:pt x="16" y="5"/>
                          <a:pt x="15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5"/>
                          <a:pt x="14" y="6"/>
                          <a:pt x="15" y="7"/>
                        </a:cubicBezTo>
                        <a:cubicBezTo>
                          <a:pt x="15" y="8"/>
                          <a:pt x="14" y="7"/>
                          <a:pt x="14" y="7"/>
                        </a:cubicBezTo>
                        <a:cubicBezTo>
                          <a:pt x="11" y="6"/>
                          <a:pt x="10" y="5"/>
                          <a:pt x="8" y="3"/>
                        </a:cubicBezTo>
                        <a:cubicBezTo>
                          <a:pt x="5" y="1"/>
                          <a:pt x="4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3" y="1"/>
                          <a:pt x="4" y="3"/>
                          <a:pt x="6" y="4"/>
                        </a:cubicBezTo>
                        <a:cubicBezTo>
                          <a:pt x="6" y="4"/>
                          <a:pt x="8" y="5"/>
                          <a:pt x="8" y="5"/>
                        </a:cubicBezTo>
                        <a:cubicBezTo>
                          <a:pt x="7" y="5"/>
                          <a:pt x="6" y="6"/>
                          <a:pt x="6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9"/>
                          <a:pt x="2" y="8"/>
                          <a:pt x="0" y="9"/>
                        </a:cubicBezTo>
                        <a:cubicBezTo>
                          <a:pt x="0" y="9"/>
                          <a:pt x="0" y="9"/>
                          <a:pt x="1" y="9"/>
                        </a:cubicBezTo>
                        <a:cubicBezTo>
                          <a:pt x="2" y="10"/>
                          <a:pt x="3" y="9"/>
                          <a:pt x="5" y="9"/>
                        </a:cubicBezTo>
                        <a:cubicBezTo>
                          <a:pt x="6" y="10"/>
                          <a:pt x="7" y="10"/>
                          <a:pt x="9" y="10"/>
                        </a:cubicBezTo>
                        <a:cubicBezTo>
                          <a:pt x="12" y="10"/>
                          <a:pt x="15" y="11"/>
                          <a:pt x="18" y="12"/>
                        </a:cubicBezTo>
                        <a:cubicBezTo>
                          <a:pt x="19" y="13"/>
                          <a:pt x="21" y="14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5" name="Freeform 43"/>
                  <p:cNvSpPr/>
                  <p:nvPr/>
                </p:nvSpPr>
                <p:spPr bwMode="auto">
                  <a:xfrm>
                    <a:off x="5981700" y="3457575"/>
                    <a:ext cx="206375" cy="127000"/>
                  </a:xfrm>
                  <a:custGeom>
                    <a:avLst/>
                    <a:gdLst>
                      <a:gd name="T0" fmla="*/ 47 w 47"/>
                      <a:gd name="T1" fmla="*/ 28 h 29"/>
                      <a:gd name="T2" fmla="*/ 46 w 47"/>
                      <a:gd name="T3" fmla="*/ 27 h 29"/>
                      <a:gd name="T4" fmla="*/ 45 w 47"/>
                      <a:gd name="T5" fmla="*/ 26 h 29"/>
                      <a:gd name="T6" fmla="*/ 42 w 47"/>
                      <a:gd name="T7" fmla="*/ 22 h 29"/>
                      <a:gd name="T8" fmla="*/ 39 w 47"/>
                      <a:gd name="T9" fmla="*/ 20 h 29"/>
                      <a:gd name="T10" fmla="*/ 35 w 47"/>
                      <a:gd name="T11" fmla="*/ 14 h 29"/>
                      <a:gd name="T12" fmla="*/ 30 w 47"/>
                      <a:gd name="T13" fmla="*/ 7 h 29"/>
                      <a:gd name="T14" fmla="*/ 30 w 47"/>
                      <a:gd name="T15" fmla="*/ 7 h 29"/>
                      <a:gd name="T16" fmla="*/ 33 w 47"/>
                      <a:gd name="T17" fmla="*/ 12 h 29"/>
                      <a:gd name="T18" fmla="*/ 34 w 47"/>
                      <a:gd name="T19" fmla="*/ 16 h 29"/>
                      <a:gd name="T20" fmla="*/ 32 w 47"/>
                      <a:gd name="T21" fmla="*/ 15 h 29"/>
                      <a:gd name="T22" fmla="*/ 27 w 47"/>
                      <a:gd name="T23" fmla="*/ 11 h 29"/>
                      <a:gd name="T24" fmla="*/ 24 w 47"/>
                      <a:gd name="T25" fmla="*/ 9 h 29"/>
                      <a:gd name="T26" fmla="*/ 23 w 47"/>
                      <a:gd name="T27" fmla="*/ 9 h 29"/>
                      <a:gd name="T28" fmla="*/ 20 w 47"/>
                      <a:gd name="T29" fmla="*/ 9 h 29"/>
                      <a:gd name="T30" fmla="*/ 11 w 47"/>
                      <a:gd name="T31" fmla="*/ 6 h 29"/>
                      <a:gd name="T32" fmla="*/ 2 w 47"/>
                      <a:gd name="T33" fmla="*/ 1 h 29"/>
                      <a:gd name="T34" fmla="*/ 1 w 47"/>
                      <a:gd name="T35" fmla="*/ 1 h 29"/>
                      <a:gd name="T36" fmla="*/ 0 w 47"/>
                      <a:gd name="T37" fmla="*/ 0 h 29"/>
                      <a:gd name="T38" fmla="*/ 0 w 47"/>
                      <a:gd name="T39" fmla="*/ 1 h 29"/>
                      <a:gd name="T40" fmla="*/ 1 w 47"/>
                      <a:gd name="T41" fmla="*/ 1 h 29"/>
                      <a:gd name="T42" fmla="*/ 2 w 47"/>
                      <a:gd name="T43" fmla="*/ 3 h 29"/>
                      <a:gd name="T44" fmla="*/ 5 w 47"/>
                      <a:gd name="T45" fmla="*/ 4 h 29"/>
                      <a:gd name="T46" fmla="*/ 6 w 47"/>
                      <a:gd name="T47" fmla="*/ 4 h 29"/>
                      <a:gd name="T48" fmla="*/ 12 w 47"/>
                      <a:gd name="T49" fmla="*/ 7 h 29"/>
                      <a:gd name="T50" fmla="*/ 18 w 47"/>
                      <a:gd name="T51" fmla="*/ 9 h 29"/>
                      <a:gd name="T52" fmla="*/ 20 w 47"/>
                      <a:gd name="T53" fmla="*/ 9 h 29"/>
                      <a:gd name="T54" fmla="*/ 20 w 47"/>
                      <a:gd name="T55" fmla="*/ 10 h 29"/>
                      <a:gd name="T56" fmla="*/ 16 w 47"/>
                      <a:gd name="T57" fmla="*/ 12 h 29"/>
                      <a:gd name="T58" fmla="*/ 11 w 47"/>
                      <a:gd name="T59" fmla="*/ 12 h 29"/>
                      <a:gd name="T60" fmla="*/ 11 w 47"/>
                      <a:gd name="T61" fmla="*/ 12 h 29"/>
                      <a:gd name="T62" fmla="*/ 17 w 47"/>
                      <a:gd name="T63" fmla="*/ 12 h 29"/>
                      <a:gd name="T64" fmla="*/ 21 w 47"/>
                      <a:gd name="T65" fmla="*/ 10 h 29"/>
                      <a:gd name="T66" fmla="*/ 22 w 47"/>
                      <a:gd name="T67" fmla="*/ 10 h 29"/>
                      <a:gd name="T68" fmla="*/ 29 w 47"/>
                      <a:gd name="T69" fmla="*/ 14 h 29"/>
                      <a:gd name="T70" fmla="*/ 37 w 47"/>
                      <a:gd name="T71" fmla="*/ 20 h 29"/>
                      <a:gd name="T72" fmla="*/ 45 w 47"/>
                      <a:gd name="T73" fmla="*/ 27 h 29"/>
                      <a:gd name="T74" fmla="*/ 47 w 47"/>
                      <a:gd name="T75" fmla="*/ 29 h 29"/>
                      <a:gd name="T76" fmla="*/ 47 w 47"/>
                      <a:gd name="T77" fmla="*/ 28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47" h="29">
                        <a:moveTo>
                          <a:pt x="47" y="28"/>
                        </a:moveTo>
                        <a:cubicBezTo>
                          <a:pt x="47" y="28"/>
                          <a:pt x="46" y="27"/>
                          <a:pt x="46" y="27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44" y="25"/>
                          <a:pt x="43" y="23"/>
                          <a:pt x="42" y="22"/>
                        </a:cubicBezTo>
                        <a:cubicBezTo>
                          <a:pt x="41" y="21"/>
                          <a:pt x="40" y="21"/>
                          <a:pt x="39" y="20"/>
                        </a:cubicBezTo>
                        <a:cubicBezTo>
                          <a:pt x="36" y="18"/>
                          <a:pt x="35" y="16"/>
                          <a:pt x="35" y="14"/>
                        </a:cubicBezTo>
                        <a:cubicBezTo>
                          <a:pt x="34" y="11"/>
                          <a:pt x="33" y="8"/>
                          <a:pt x="30" y="7"/>
                        </a:cubicBezTo>
                        <a:cubicBezTo>
                          <a:pt x="30" y="7"/>
                          <a:pt x="30" y="7"/>
                          <a:pt x="30" y="7"/>
                        </a:cubicBezTo>
                        <a:cubicBezTo>
                          <a:pt x="31" y="9"/>
                          <a:pt x="32" y="10"/>
                          <a:pt x="33" y="12"/>
                        </a:cubicBezTo>
                        <a:cubicBezTo>
                          <a:pt x="33" y="13"/>
                          <a:pt x="34" y="14"/>
                          <a:pt x="34" y="16"/>
                        </a:cubicBezTo>
                        <a:cubicBezTo>
                          <a:pt x="35" y="18"/>
                          <a:pt x="32" y="16"/>
                          <a:pt x="32" y="15"/>
                        </a:cubicBezTo>
                        <a:cubicBezTo>
                          <a:pt x="30" y="14"/>
                          <a:pt x="29" y="13"/>
                          <a:pt x="27" y="11"/>
                        </a:cubicBezTo>
                        <a:cubicBezTo>
                          <a:pt x="26" y="10"/>
                          <a:pt x="26" y="9"/>
                          <a:pt x="24" y="9"/>
                        </a:cubicBezTo>
                        <a:cubicBezTo>
                          <a:pt x="24" y="9"/>
                          <a:pt x="23" y="9"/>
                          <a:pt x="23" y="9"/>
                        </a:cubicBezTo>
                        <a:cubicBezTo>
                          <a:pt x="22" y="9"/>
                          <a:pt x="21" y="9"/>
                          <a:pt x="20" y="9"/>
                        </a:cubicBezTo>
                        <a:cubicBezTo>
                          <a:pt x="17" y="8"/>
                          <a:pt x="14" y="7"/>
                          <a:pt x="11" y="6"/>
                        </a:cubicBezTo>
                        <a:cubicBezTo>
                          <a:pt x="8" y="4"/>
                          <a:pt x="5" y="3"/>
                          <a:pt x="2" y="1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2" y="2"/>
                          <a:pt x="2" y="2"/>
                          <a:pt x="2" y="3"/>
                        </a:cubicBezTo>
                        <a:cubicBezTo>
                          <a:pt x="3" y="3"/>
                          <a:pt x="4" y="3"/>
                          <a:pt x="5" y="4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8" y="5"/>
                          <a:pt x="10" y="6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9"/>
                          <a:pt x="20" y="9"/>
                          <a:pt x="20" y="9"/>
                        </a:cubicBezTo>
                        <a:cubicBezTo>
                          <a:pt x="20" y="10"/>
                          <a:pt x="21" y="10"/>
                          <a:pt x="20" y="10"/>
                        </a:cubicBezTo>
                        <a:cubicBezTo>
                          <a:pt x="19" y="10"/>
                          <a:pt x="17" y="11"/>
                          <a:pt x="16" y="12"/>
                        </a:cubicBezTo>
                        <a:cubicBezTo>
                          <a:pt x="14" y="12"/>
                          <a:pt x="12" y="12"/>
                          <a:pt x="11" y="12"/>
                        </a:cubicBezTo>
                        <a:cubicBezTo>
                          <a:pt x="11" y="12"/>
                          <a:pt x="10" y="12"/>
                          <a:pt x="11" y="12"/>
                        </a:cubicBezTo>
                        <a:cubicBezTo>
                          <a:pt x="13" y="13"/>
                          <a:pt x="15" y="13"/>
                          <a:pt x="17" y="12"/>
                        </a:cubicBezTo>
                        <a:cubicBezTo>
                          <a:pt x="18" y="11"/>
                          <a:pt x="20" y="11"/>
                          <a:pt x="21" y="10"/>
                        </a:cubicBezTo>
                        <a:cubicBezTo>
                          <a:pt x="21" y="10"/>
                          <a:pt x="21" y="10"/>
                          <a:pt x="22" y="10"/>
                        </a:cubicBezTo>
                        <a:cubicBezTo>
                          <a:pt x="25" y="10"/>
                          <a:pt x="27" y="11"/>
                          <a:pt x="29" y="14"/>
                        </a:cubicBezTo>
                        <a:cubicBezTo>
                          <a:pt x="31" y="17"/>
                          <a:pt x="34" y="18"/>
                          <a:pt x="37" y="20"/>
                        </a:cubicBezTo>
                        <a:cubicBezTo>
                          <a:pt x="40" y="22"/>
                          <a:pt x="42" y="24"/>
                          <a:pt x="45" y="27"/>
                        </a:cubicBezTo>
                        <a:cubicBezTo>
                          <a:pt x="46" y="27"/>
                          <a:pt x="46" y="28"/>
                          <a:pt x="47" y="29"/>
                        </a:cubicBezTo>
                        <a:cubicBezTo>
                          <a:pt x="47" y="29"/>
                          <a:pt x="47" y="29"/>
                          <a:pt x="47" y="28"/>
                        </a:cubicBezTo>
                        <a:close/>
                      </a:path>
                    </a:pathLst>
                  </a:custGeom>
                  <a:solidFill>
                    <a:srgbClr val="93A0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6" name="Freeform 44"/>
                  <p:cNvSpPr/>
                  <p:nvPr/>
                </p:nvSpPr>
                <p:spPr bwMode="auto">
                  <a:xfrm>
                    <a:off x="6113463" y="3254375"/>
                    <a:ext cx="153988" cy="317500"/>
                  </a:xfrm>
                  <a:custGeom>
                    <a:avLst/>
                    <a:gdLst>
                      <a:gd name="T0" fmla="*/ 19 w 35"/>
                      <a:gd name="T1" fmla="*/ 6 h 72"/>
                      <a:gd name="T2" fmla="*/ 10 w 35"/>
                      <a:gd name="T3" fmla="*/ 15 h 72"/>
                      <a:gd name="T4" fmla="*/ 3 w 35"/>
                      <a:gd name="T5" fmla="*/ 23 h 72"/>
                      <a:gd name="T6" fmla="*/ 4 w 35"/>
                      <a:gd name="T7" fmla="*/ 48 h 72"/>
                      <a:gd name="T8" fmla="*/ 12 w 35"/>
                      <a:gd name="T9" fmla="*/ 66 h 72"/>
                      <a:gd name="T10" fmla="*/ 13 w 35"/>
                      <a:gd name="T11" fmla="*/ 68 h 72"/>
                      <a:gd name="T12" fmla="*/ 16 w 35"/>
                      <a:gd name="T13" fmla="*/ 72 h 72"/>
                      <a:gd name="T14" fmla="*/ 16 w 35"/>
                      <a:gd name="T15" fmla="*/ 71 h 72"/>
                      <a:gd name="T16" fmla="*/ 19 w 35"/>
                      <a:gd name="T17" fmla="*/ 61 h 72"/>
                      <a:gd name="T18" fmla="*/ 22 w 35"/>
                      <a:gd name="T19" fmla="*/ 50 h 72"/>
                      <a:gd name="T20" fmla="*/ 25 w 35"/>
                      <a:gd name="T21" fmla="*/ 38 h 72"/>
                      <a:gd name="T22" fmla="*/ 26 w 35"/>
                      <a:gd name="T23" fmla="*/ 28 h 72"/>
                      <a:gd name="T24" fmla="*/ 29 w 35"/>
                      <a:gd name="T25" fmla="*/ 17 h 72"/>
                      <a:gd name="T26" fmla="*/ 28 w 35"/>
                      <a:gd name="T27" fmla="*/ 14 h 72"/>
                      <a:gd name="T28" fmla="*/ 28 w 35"/>
                      <a:gd name="T29" fmla="*/ 11 h 72"/>
                      <a:gd name="T30" fmla="*/ 31 w 35"/>
                      <a:gd name="T31" fmla="*/ 9 h 72"/>
                      <a:gd name="T32" fmla="*/ 32 w 35"/>
                      <a:gd name="T33" fmla="*/ 6 h 72"/>
                      <a:gd name="T34" fmla="*/ 34 w 35"/>
                      <a:gd name="T35" fmla="*/ 3 h 72"/>
                      <a:gd name="T36" fmla="*/ 34 w 35"/>
                      <a:gd name="T37" fmla="*/ 3 h 72"/>
                      <a:gd name="T38" fmla="*/ 19 w 35"/>
                      <a:gd name="T39" fmla="*/ 6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35" h="72">
                        <a:moveTo>
                          <a:pt x="19" y="6"/>
                        </a:moveTo>
                        <a:cubicBezTo>
                          <a:pt x="15" y="9"/>
                          <a:pt x="13" y="12"/>
                          <a:pt x="10" y="15"/>
                        </a:cubicBezTo>
                        <a:cubicBezTo>
                          <a:pt x="7" y="17"/>
                          <a:pt x="4" y="19"/>
                          <a:pt x="3" y="23"/>
                        </a:cubicBezTo>
                        <a:cubicBezTo>
                          <a:pt x="0" y="31"/>
                          <a:pt x="2" y="40"/>
                          <a:pt x="4" y="48"/>
                        </a:cubicBezTo>
                        <a:cubicBezTo>
                          <a:pt x="5" y="54"/>
                          <a:pt x="7" y="61"/>
                          <a:pt x="12" y="66"/>
                        </a:cubicBezTo>
                        <a:cubicBezTo>
                          <a:pt x="12" y="66"/>
                          <a:pt x="13" y="67"/>
                          <a:pt x="13" y="68"/>
                        </a:cubicBezTo>
                        <a:cubicBezTo>
                          <a:pt x="13" y="69"/>
                          <a:pt x="15" y="71"/>
                          <a:pt x="16" y="72"/>
                        </a:cubicBezTo>
                        <a:cubicBezTo>
                          <a:pt x="16" y="72"/>
                          <a:pt x="16" y="72"/>
                          <a:pt x="16" y="71"/>
                        </a:cubicBezTo>
                        <a:cubicBezTo>
                          <a:pt x="16" y="68"/>
                          <a:pt x="18" y="64"/>
                          <a:pt x="19" y="61"/>
                        </a:cubicBezTo>
                        <a:cubicBezTo>
                          <a:pt x="20" y="57"/>
                          <a:pt x="21" y="54"/>
                          <a:pt x="22" y="50"/>
                        </a:cubicBezTo>
                        <a:cubicBezTo>
                          <a:pt x="23" y="46"/>
                          <a:pt x="24" y="42"/>
                          <a:pt x="25" y="38"/>
                        </a:cubicBezTo>
                        <a:cubicBezTo>
                          <a:pt x="26" y="35"/>
                          <a:pt x="26" y="32"/>
                          <a:pt x="26" y="28"/>
                        </a:cubicBezTo>
                        <a:cubicBezTo>
                          <a:pt x="26" y="24"/>
                          <a:pt x="27" y="21"/>
                          <a:pt x="29" y="17"/>
                        </a:cubicBezTo>
                        <a:cubicBezTo>
                          <a:pt x="29" y="16"/>
                          <a:pt x="29" y="14"/>
                          <a:pt x="28" y="14"/>
                        </a:cubicBezTo>
                        <a:cubicBezTo>
                          <a:pt x="27" y="12"/>
                          <a:pt x="27" y="12"/>
                          <a:pt x="28" y="11"/>
                        </a:cubicBezTo>
                        <a:cubicBezTo>
                          <a:pt x="29" y="10"/>
                          <a:pt x="30" y="10"/>
                          <a:pt x="31" y="9"/>
                        </a:cubicBezTo>
                        <a:cubicBezTo>
                          <a:pt x="32" y="8"/>
                          <a:pt x="32" y="7"/>
                          <a:pt x="32" y="6"/>
                        </a:cubicBezTo>
                        <a:cubicBezTo>
                          <a:pt x="32" y="5"/>
                          <a:pt x="33" y="4"/>
                          <a:pt x="34" y="3"/>
                        </a:cubicBezTo>
                        <a:cubicBezTo>
                          <a:pt x="35" y="3"/>
                          <a:pt x="35" y="3"/>
                          <a:pt x="34" y="3"/>
                        </a:cubicBezTo>
                        <a:cubicBezTo>
                          <a:pt x="29" y="0"/>
                          <a:pt x="23" y="3"/>
                          <a:pt x="19" y="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7" name="Freeform 45"/>
                  <p:cNvSpPr/>
                  <p:nvPr/>
                </p:nvSpPr>
                <p:spPr bwMode="auto">
                  <a:xfrm>
                    <a:off x="6113463" y="3290888"/>
                    <a:ext cx="74613" cy="166688"/>
                  </a:xfrm>
                  <a:custGeom>
                    <a:avLst/>
                    <a:gdLst>
                      <a:gd name="T0" fmla="*/ 17 w 17"/>
                      <a:gd name="T1" fmla="*/ 0 h 38"/>
                      <a:gd name="T2" fmla="*/ 8 w 17"/>
                      <a:gd name="T3" fmla="*/ 9 h 38"/>
                      <a:gd name="T4" fmla="*/ 2 w 17"/>
                      <a:gd name="T5" fmla="*/ 17 h 38"/>
                      <a:gd name="T6" fmla="*/ 3 w 17"/>
                      <a:gd name="T7" fmla="*/ 38 h 38"/>
                      <a:gd name="T8" fmla="*/ 4 w 17"/>
                      <a:gd name="T9" fmla="*/ 38 h 38"/>
                      <a:gd name="T10" fmla="*/ 3 w 17"/>
                      <a:gd name="T11" fmla="*/ 30 h 38"/>
                      <a:gd name="T12" fmla="*/ 3 w 17"/>
                      <a:gd name="T13" fmla="*/ 27 h 38"/>
                      <a:gd name="T14" fmla="*/ 5 w 17"/>
                      <a:gd name="T15" fmla="*/ 17 h 38"/>
                      <a:gd name="T16" fmla="*/ 8 w 17"/>
                      <a:gd name="T17" fmla="*/ 10 h 38"/>
                      <a:gd name="T18" fmla="*/ 12 w 17"/>
                      <a:gd name="T19" fmla="*/ 7 h 38"/>
                      <a:gd name="T20" fmla="*/ 17 w 17"/>
                      <a:gd name="T21" fmla="*/ 0 h 38"/>
                      <a:gd name="T22" fmla="*/ 17 w 17"/>
                      <a:gd name="T23" fmla="*/ 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38">
                        <a:moveTo>
                          <a:pt x="17" y="0"/>
                        </a:moveTo>
                        <a:cubicBezTo>
                          <a:pt x="14" y="3"/>
                          <a:pt x="11" y="6"/>
                          <a:pt x="8" y="9"/>
                        </a:cubicBezTo>
                        <a:cubicBezTo>
                          <a:pt x="5" y="11"/>
                          <a:pt x="3" y="13"/>
                          <a:pt x="2" y="17"/>
                        </a:cubicBezTo>
                        <a:cubicBezTo>
                          <a:pt x="0" y="23"/>
                          <a:pt x="2" y="31"/>
                          <a:pt x="3" y="38"/>
                        </a:cubicBezTo>
                        <a:cubicBezTo>
                          <a:pt x="3" y="38"/>
                          <a:pt x="3" y="38"/>
                          <a:pt x="4" y="38"/>
                        </a:cubicBezTo>
                        <a:cubicBezTo>
                          <a:pt x="4" y="35"/>
                          <a:pt x="4" y="33"/>
                          <a:pt x="3" y="30"/>
                        </a:cubicBezTo>
                        <a:cubicBezTo>
                          <a:pt x="3" y="29"/>
                          <a:pt x="3" y="28"/>
                          <a:pt x="3" y="27"/>
                        </a:cubicBezTo>
                        <a:cubicBezTo>
                          <a:pt x="2" y="23"/>
                          <a:pt x="5" y="20"/>
                          <a:pt x="5" y="17"/>
                        </a:cubicBezTo>
                        <a:cubicBezTo>
                          <a:pt x="5" y="14"/>
                          <a:pt x="5" y="12"/>
                          <a:pt x="8" y="10"/>
                        </a:cubicBezTo>
                        <a:cubicBezTo>
                          <a:pt x="9" y="9"/>
                          <a:pt x="11" y="8"/>
                          <a:pt x="12" y="7"/>
                        </a:cubicBezTo>
                        <a:cubicBezTo>
                          <a:pt x="15" y="6"/>
                          <a:pt x="15" y="2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8" name="Freeform 46"/>
                  <p:cNvSpPr/>
                  <p:nvPr/>
                </p:nvSpPr>
                <p:spPr bwMode="auto">
                  <a:xfrm>
                    <a:off x="6210300" y="3276600"/>
                    <a:ext cx="44450" cy="71438"/>
                  </a:xfrm>
                  <a:custGeom>
                    <a:avLst/>
                    <a:gdLst>
                      <a:gd name="T0" fmla="*/ 9 w 10"/>
                      <a:gd name="T1" fmla="*/ 0 h 16"/>
                      <a:gd name="T2" fmla="*/ 8 w 10"/>
                      <a:gd name="T3" fmla="*/ 3 h 16"/>
                      <a:gd name="T4" fmla="*/ 6 w 10"/>
                      <a:gd name="T5" fmla="*/ 3 h 16"/>
                      <a:gd name="T6" fmla="*/ 5 w 10"/>
                      <a:gd name="T7" fmla="*/ 2 h 16"/>
                      <a:gd name="T8" fmla="*/ 1 w 10"/>
                      <a:gd name="T9" fmla="*/ 0 h 16"/>
                      <a:gd name="T10" fmla="*/ 1 w 10"/>
                      <a:gd name="T11" fmla="*/ 0 h 16"/>
                      <a:gd name="T12" fmla="*/ 1 w 10"/>
                      <a:gd name="T13" fmla="*/ 4 h 16"/>
                      <a:gd name="T14" fmla="*/ 1 w 10"/>
                      <a:gd name="T15" fmla="*/ 5 h 16"/>
                      <a:gd name="T16" fmla="*/ 4 w 10"/>
                      <a:gd name="T17" fmla="*/ 8 h 16"/>
                      <a:gd name="T18" fmla="*/ 5 w 10"/>
                      <a:gd name="T19" fmla="*/ 13 h 16"/>
                      <a:gd name="T20" fmla="*/ 5 w 10"/>
                      <a:gd name="T21" fmla="*/ 14 h 16"/>
                      <a:gd name="T22" fmla="*/ 5 w 10"/>
                      <a:gd name="T23" fmla="*/ 16 h 16"/>
                      <a:gd name="T24" fmla="*/ 5 w 10"/>
                      <a:gd name="T25" fmla="*/ 16 h 16"/>
                      <a:gd name="T26" fmla="*/ 6 w 10"/>
                      <a:gd name="T27" fmla="*/ 14 h 16"/>
                      <a:gd name="T28" fmla="*/ 6 w 10"/>
                      <a:gd name="T29" fmla="*/ 13 h 16"/>
                      <a:gd name="T30" fmla="*/ 6 w 10"/>
                      <a:gd name="T31" fmla="*/ 9 h 16"/>
                      <a:gd name="T32" fmla="*/ 7 w 10"/>
                      <a:gd name="T33" fmla="*/ 5 h 16"/>
                      <a:gd name="T34" fmla="*/ 10 w 10"/>
                      <a:gd name="T35" fmla="*/ 0 h 16"/>
                      <a:gd name="T36" fmla="*/ 9 w 10"/>
                      <a:gd name="T3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10" h="16">
                        <a:moveTo>
                          <a:pt x="9" y="0"/>
                        </a:move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7" y="4"/>
                          <a:pt x="7" y="5"/>
                          <a:pt x="6" y="3"/>
                        </a:cubicBezTo>
                        <a:cubicBezTo>
                          <a:pt x="5" y="3"/>
                          <a:pt x="5" y="2"/>
                          <a:pt x="5" y="2"/>
                        </a:cubicBezTo>
                        <a:cubicBezTo>
                          <a:pt x="4" y="0"/>
                          <a:pt x="2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3"/>
                          <a:pt x="1" y="4"/>
                        </a:cubicBezTo>
                        <a:cubicBezTo>
                          <a:pt x="1" y="4"/>
                          <a:pt x="1" y="5"/>
                          <a:pt x="1" y="5"/>
                        </a:cubicBezTo>
                        <a:cubicBezTo>
                          <a:pt x="2" y="6"/>
                          <a:pt x="4" y="7"/>
                          <a:pt x="4" y="8"/>
                        </a:cubicBezTo>
                        <a:cubicBezTo>
                          <a:pt x="4" y="10"/>
                          <a:pt x="5" y="11"/>
                          <a:pt x="5" y="13"/>
                        </a:cubicBezTo>
                        <a:cubicBezTo>
                          <a:pt x="5" y="12"/>
                          <a:pt x="5" y="13"/>
                          <a:pt x="5" y="14"/>
                        </a:cubicBezTo>
                        <a:cubicBezTo>
                          <a:pt x="5" y="15"/>
                          <a:pt x="5" y="15"/>
                          <a:pt x="5" y="16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6" y="14"/>
                        </a:cubicBezTo>
                        <a:cubicBezTo>
                          <a:pt x="6" y="14"/>
                          <a:pt x="6" y="13"/>
                          <a:pt x="6" y="13"/>
                        </a:cubicBezTo>
                        <a:cubicBezTo>
                          <a:pt x="6" y="12"/>
                          <a:pt x="7" y="10"/>
                          <a:pt x="6" y="9"/>
                        </a:cubicBezTo>
                        <a:cubicBezTo>
                          <a:pt x="6" y="8"/>
                          <a:pt x="5" y="6"/>
                          <a:pt x="7" y="5"/>
                        </a:cubicBezTo>
                        <a:cubicBezTo>
                          <a:pt x="9" y="4"/>
                          <a:pt x="10" y="2"/>
                          <a:pt x="10" y="0"/>
                        </a:cubicBezTo>
                        <a:cubicBezTo>
                          <a:pt x="10" y="0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59" name="Freeform 47"/>
                  <p:cNvSpPr/>
                  <p:nvPr/>
                </p:nvSpPr>
                <p:spPr bwMode="auto">
                  <a:xfrm>
                    <a:off x="6140450" y="3365500"/>
                    <a:ext cx="79375" cy="171450"/>
                  </a:xfrm>
                  <a:custGeom>
                    <a:avLst/>
                    <a:gdLst>
                      <a:gd name="T0" fmla="*/ 9 w 18"/>
                      <a:gd name="T1" fmla="*/ 12 h 39"/>
                      <a:gd name="T2" fmla="*/ 10 w 18"/>
                      <a:gd name="T3" fmla="*/ 1 h 39"/>
                      <a:gd name="T4" fmla="*/ 10 w 18"/>
                      <a:gd name="T5" fmla="*/ 0 h 39"/>
                      <a:gd name="T6" fmla="*/ 5 w 18"/>
                      <a:gd name="T7" fmla="*/ 14 h 39"/>
                      <a:gd name="T8" fmla="*/ 5 w 18"/>
                      <a:gd name="T9" fmla="*/ 22 h 39"/>
                      <a:gd name="T10" fmla="*/ 5 w 18"/>
                      <a:gd name="T11" fmla="*/ 23 h 39"/>
                      <a:gd name="T12" fmla="*/ 2 w 18"/>
                      <a:gd name="T13" fmla="*/ 23 h 39"/>
                      <a:gd name="T14" fmla="*/ 1 w 18"/>
                      <a:gd name="T15" fmla="*/ 20 h 39"/>
                      <a:gd name="T16" fmla="*/ 0 w 18"/>
                      <a:gd name="T17" fmla="*/ 20 h 39"/>
                      <a:gd name="T18" fmla="*/ 2 w 18"/>
                      <a:gd name="T19" fmla="*/ 28 h 39"/>
                      <a:gd name="T20" fmla="*/ 2 w 18"/>
                      <a:gd name="T21" fmla="*/ 29 h 39"/>
                      <a:gd name="T22" fmla="*/ 2 w 18"/>
                      <a:gd name="T23" fmla="*/ 30 h 39"/>
                      <a:gd name="T24" fmla="*/ 3 w 18"/>
                      <a:gd name="T25" fmla="*/ 33 h 39"/>
                      <a:gd name="T26" fmla="*/ 9 w 18"/>
                      <a:gd name="T27" fmla="*/ 39 h 39"/>
                      <a:gd name="T28" fmla="*/ 10 w 18"/>
                      <a:gd name="T29" fmla="*/ 39 h 39"/>
                      <a:gd name="T30" fmla="*/ 12 w 18"/>
                      <a:gd name="T31" fmla="*/ 34 h 39"/>
                      <a:gd name="T32" fmla="*/ 15 w 18"/>
                      <a:gd name="T33" fmla="*/ 28 h 39"/>
                      <a:gd name="T34" fmla="*/ 18 w 18"/>
                      <a:gd name="T35" fmla="*/ 15 h 39"/>
                      <a:gd name="T36" fmla="*/ 18 w 18"/>
                      <a:gd name="T37" fmla="*/ 15 h 39"/>
                      <a:gd name="T38" fmla="*/ 15 w 18"/>
                      <a:gd name="T39" fmla="*/ 23 h 39"/>
                      <a:gd name="T40" fmla="*/ 13 w 18"/>
                      <a:gd name="T41" fmla="*/ 26 h 39"/>
                      <a:gd name="T42" fmla="*/ 13 w 18"/>
                      <a:gd name="T43" fmla="*/ 24 h 39"/>
                      <a:gd name="T44" fmla="*/ 12 w 18"/>
                      <a:gd name="T45" fmla="*/ 9 h 39"/>
                      <a:gd name="T46" fmla="*/ 11 w 18"/>
                      <a:gd name="T47" fmla="*/ 9 h 39"/>
                      <a:gd name="T48" fmla="*/ 10 w 18"/>
                      <a:gd name="T49" fmla="*/ 12 h 39"/>
                      <a:gd name="T50" fmla="*/ 9 w 18"/>
                      <a:gd name="T51" fmla="*/ 14 h 39"/>
                      <a:gd name="T52" fmla="*/ 9 w 18"/>
                      <a:gd name="T53" fmla="*/ 1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8" h="39">
                        <a:moveTo>
                          <a:pt x="9" y="12"/>
                        </a:moveTo>
                        <a:cubicBezTo>
                          <a:pt x="8" y="8"/>
                          <a:pt x="10" y="4"/>
                          <a:pt x="10" y="1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5"/>
                          <a:pt x="4" y="9"/>
                          <a:pt x="5" y="14"/>
                        </a:cubicBezTo>
                        <a:cubicBezTo>
                          <a:pt x="5" y="17"/>
                          <a:pt x="5" y="19"/>
                          <a:pt x="5" y="22"/>
                        </a:cubicBezTo>
                        <a:cubicBezTo>
                          <a:pt x="5" y="22"/>
                          <a:pt x="5" y="23"/>
                          <a:pt x="5" y="23"/>
                        </a:cubicBezTo>
                        <a:cubicBezTo>
                          <a:pt x="4" y="24"/>
                          <a:pt x="3" y="24"/>
                          <a:pt x="2" y="23"/>
                        </a:cubicBezTo>
                        <a:cubicBezTo>
                          <a:pt x="2" y="22"/>
                          <a:pt x="1" y="21"/>
                          <a:pt x="1" y="20"/>
                        </a:cubicBezTo>
                        <a:cubicBezTo>
                          <a:pt x="1" y="20"/>
                          <a:pt x="0" y="20"/>
                          <a:pt x="0" y="20"/>
                        </a:cubicBezTo>
                        <a:cubicBezTo>
                          <a:pt x="0" y="23"/>
                          <a:pt x="0" y="26"/>
                          <a:pt x="2" y="28"/>
                        </a:cubicBezTo>
                        <a:cubicBezTo>
                          <a:pt x="2" y="29"/>
                          <a:pt x="2" y="29"/>
                          <a:pt x="2" y="29"/>
                        </a:cubicBezTo>
                        <a:cubicBezTo>
                          <a:pt x="2" y="30"/>
                          <a:pt x="2" y="30"/>
                          <a:pt x="2" y="30"/>
                        </a:cubicBezTo>
                        <a:cubicBezTo>
                          <a:pt x="2" y="31"/>
                          <a:pt x="3" y="32"/>
                          <a:pt x="3" y="33"/>
                        </a:cubicBezTo>
                        <a:cubicBezTo>
                          <a:pt x="5" y="35"/>
                          <a:pt x="7" y="38"/>
                          <a:pt x="9" y="39"/>
                        </a:cubicBezTo>
                        <a:cubicBezTo>
                          <a:pt x="9" y="39"/>
                          <a:pt x="10" y="39"/>
                          <a:pt x="10" y="39"/>
                        </a:cubicBezTo>
                        <a:cubicBezTo>
                          <a:pt x="11" y="38"/>
                          <a:pt x="11" y="36"/>
                          <a:pt x="12" y="34"/>
                        </a:cubicBezTo>
                        <a:cubicBezTo>
                          <a:pt x="13" y="32"/>
                          <a:pt x="14" y="30"/>
                          <a:pt x="15" y="28"/>
                        </a:cubicBezTo>
                        <a:cubicBezTo>
                          <a:pt x="17" y="24"/>
                          <a:pt x="18" y="20"/>
                          <a:pt x="18" y="15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7" y="18"/>
                          <a:pt x="17" y="20"/>
                          <a:pt x="15" y="23"/>
                        </a:cubicBezTo>
                        <a:cubicBezTo>
                          <a:pt x="15" y="23"/>
                          <a:pt x="13" y="26"/>
                          <a:pt x="13" y="26"/>
                        </a:cubicBezTo>
                        <a:cubicBezTo>
                          <a:pt x="13" y="25"/>
                          <a:pt x="13" y="24"/>
                          <a:pt x="13" y="24"/>
                        </a:cubicBezTo>
                        <a:cubicBezTo>
                          <a:pt x="12" y="19"/>
                          <a:pt x="13" y="14"/>
                          <a:pt x="12" y="9"/>
                        </a:cubicBezTo>
                        <a:cubicBezTo>
                          <a:pt x="12" y="9"/>
                          <a:pt x="11" y="9"/>
                          <a:pt x="11" y="9"/>
                        </a:cubicBezTo>
                        <a:cubicBezTo>
                          <a:pt x="10" y="10"/>
                          <a:pt x="10" y="11"/>
                          <a:pt x="10" y="12"/>
                        </a:cubicBezTo>
                        <a:cubicBezTo>
                          <a:pt x="9" y="12"/>
                          <a:pt x="9" y="13"/>
                          <a:pt x="9" y="14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0" name="Freeform 48"/>
                  <p:cNvSpPr/>
                  <p:nvPr/>
                </p:nvSpPr>
                <p:spPr bwMode="auto">
                  <a:xfrm>
                    <a:off x="6126163" y="3343275"/>
                    <a:ext cx="96838" cy="228600"/>
                  </a:xfrm>
                  <a:custGeom>
                    <a:avLst/>
                    <a:gdLst>
                      <a:gd name="T0" fmla="*/ 14 w 22"/>
                      <a:gd name="T1" fmla="*/ 1 h 52"/>
                      <a:gd name="T2" fmla="*/ 10 w 22"/>
                      <a:gd name="T3" fmla="*/ 29 h 52"/>
                      <a:gd name="T4" fmla="*/ 7 w 22"/>
                      <a:gd name="T5" fmla="*/ 30 h 52"/>
                      <a:gd name="T6" fmla="*/ 6 w 22"/>
                      <a:gd name="T7" fmla="*/ 31 h 52"/>
                      <a:gd name="T8" fmla="*/ 6 w 22"/>
                      <a:gd name="T9" fmla="*/ 32 h 52"/>
                      <a:gd name="T10" fmla="*/ 6 w 22"/>
                      <a:gd name="T11" fmla="*/ 32 h 52"/>
                      <a:gd name="T12" fmla="*/ 6 w 22"/>
                      <a:gd name="T13" fmla="*/ 33 h 52"/>
                      <a:gd name="T14" fmla="*/ 6 w 22"/>
                      <a:gd name="T15" fmla="*/ 33 h 52"/>
                      <a:gd name="T16" fmla="*/ 4 w 22"/>
                      <a:gd name="T17" fmla="*/ 31 h 52"/>
                      <a:gd name="T18" fmla="*/ 0 w 22"/>
                      <a:gd name="T19" fmla="*/ 20 h 52"/>
                      <a:gd name="T20" fmla="*/ 0 w 22"/>
                      <a:gd name="T21" fmla="*/ 20 h 52"/>
                      <a:gd name="T22" fmla="*/ 4 w 22"/>
                      <a:gd name="T23" fmla="*/ 37 h 52"/>
                      <a:gd name="T24" fmla="*/ 9 w 22"/>
                      <a:gd name="T25" fmla="*/ 46 h 52"/>
                      <a:gd name="T26" fmla="*/ 13 w 22"/>
                      <a:gd name="T27" fmla="*/ 51 h 52"/>
                      <a:gd name="T28" fmla="*/ 13 w 22"/>
                      <a:gd name="T29" fmla="*/ 51 h 52"/>
                      <a:gd name="T30" fmla="*/ 16 w 22"/>
                      <a:gd name="T31" fmla="*/ 43 h 52"/>
                      <a:gd name="T32" fmla="*/ 17 w 22"/>
                      <a:gd name="T33" fmla="*/ 34 h 52"/>
                      <a:gd name="T34" fmla="*/ 18 w 22"/>
                      <a:gd name="T35" fmla="*/ 32 h 52"/>
                      <a:gd name="T36" fmla="*/ 20 w 22"/>
                      <a:gd name="T37" fmla="*/ 26 h 52"/>
                      <a:gd name="T38" fmla="*/ 22 w 22"/>
                      <a:gd name="T39" fmla="*/ 18 h 52"/>
                      <a:gd name="T40" fmla="*/ 21 w 22"/>
                      <a:gd name="T41" fmla="*/ 18 h 52"/>
                      <a:gd name="T42" fmla="*/ 20 w 22"/>
                      <a:gd name="T43" fmla="*/ 27 h 52"/>
                      <a:gd name="T44" fmla="*/ 20 w 22"/>
                      <a:gd name="T45" fmla="*/ 27 h 52"/>
                      <a:gd name="T46" fmla="*/ 18 w 22"/>
                      <a:gd name="T47" fmla="*/ 31 h 52"/>
                      <a:gd name="T48" fmla="*/ 18 w 22"/>
                      <a:gd name="T49" fmla="*/ 32 h 52"/>
                      <a:gd name="T50" fmla="*/ 17 w 22"/>
                      <a:gd name="T51" fmla="*/ 29 h 52"/>
                      <a:gd name="T52" fmla="*/ 17 w 22"/>
                      <a:gd name="T53" fmla="*/ 29 h 52"/>
                      <a:gd name="T54" fmla="*/ 16 w 22"/>
                      <a:gd name="T55" fmla="*/ 31 h 52"/>
                      <a:gd name="T56" fmla="*/ 16 w 22"/>
                      <a:gd name="T57" fmla="*/ 32 h 52"/>
                      <a:gd name="T58" fmla="*/ 15 w 22"/>
                      <a:gd name="T59" fmla="*/ 35 h 52"/>
                      <a:gd name="T60" fmla="*/ 13 w 22"/>
                      <a:gd name="T61" fmla="*/ 30 h 52"/>
                      <a:gd name="T62" fmla="*/ 11 w 22"/>
                      <a:gd name="T63" fmla="*/ 21 h 52"/>
                      <a:gd name="T64" fmla="*/ 14 w 22"/>
                      <a:gd name="T65" fmla="*/ 2 h 52"/>
                      <a:gd name="T66" fmla="*/ 14 w 22"/>
                      <a:gd name="T67" fmla="*/ 2 h 52"/>
                      <a:gd name="T68" fmla="*/ 15 w 22"/>
                      <a:gd name="T69" fmla="*/ 1 h 52"/>
                      <a:gd name="T70" fmla="*/ 14 w 22"/>
                      <a:gd name="T71" fmla="*/ 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22" h="52">
                        <a:moveTo>
                          <a:pt x="14" y="1"/>
                        </a:moveTo>
                        <a:cubicBezTo>
                          <a:pt x="10" y="10"/>
                          <a:pt x="9" y="19"/>
                          <a:pt x="10" y="29"/>
                        </a:cubicBezTo>
                        <a:cubicBezTo>
                          <a:pt x="11" y="35"/>
                          <a:pt x="9" y="28"/>
                          <a:pt x="7" y="30"/>
                        </a:cubicBezTo>
                        <a:cubicBezTo>
                          <a:pt x="7" y="30"/>
                          <a:pt x="6" y="31"/>
                          <a:pt x="6" y="31"/>
                        </a:cubicBezTo>
                        <a:cubicBezTo>
                          <a:pt x="6" y="31"/>
                          <a:pt x="6" y="32"/>
                          <a:pt x="6" y="32"/>
                        </a:cubicBezTo>
                        <a:cubicBezTo>
                          <a:pt x="6" y="32"/>
                          <a:pt x="6" y="32"/>
                          <a:pt x="6" y="32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6" y="32"/>
                          <a:pt x="5" y="31"/>
                          <a:pt x="4" y="31"/>
                        </a:cubicBezTo>
                        <a:cubicBezTo>
                          <a:pt x="2" y="27"/>
                          <a:pt x="2" y="23"/>
                          <a:pt x="0" y="20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0" y="26"/>
                          <a:pt x="1" y="32"/>
                          <a:pt x="4" y="37"/>
                        </a:cubicBezTo>
                        <a:cubicBezTo>
                          <a:pt x="5" y="40"/>
                          <a:pt x="8" y="43"/>
                          <a:pt x="9" y="46"/>
                        </a:cubicBezTo>
                        <a:cubicBezTo>
                          <a:pt x="10" y="48"/>
                          <a:pt x="11" y="50"/>
                          <a:pt x="13" y="51"/>
                        </a:cubicBezTo>
                        <a:cubicBezTo>
                          <a:pt x="13" y="52"/>
                          <a:pt x="13" y="51"/>
                          <a:pt x="13" y="51"/>
                        </a:cubicBezTo>
                        <a:cubicBezTo>
                          <a:pt x="14" y="49"/>
                          <a:pt x="15" y="46"/>
                          <a:pt x="16" y="43"/>
                        </a:cubicBezTo>
                        <a:cubicBezTo>
                          <a:pt x="16" y="40"/>
                          <a:pt x="17" y="37"/>
                          <a:pt x="17" y="34"/>
                        </a:cubicBezTo>
                        <a:cubicBezTo>
                          <a:pt x="18" y="33"/>
                          <a:pt x="18" y="32"/>
                          <a:pt x="18" y="32"/>
                        </a:cubicBezTo>
                        <a:cubicBezTo>
                          <a:pt x="19" y="30"/>
                          <a:pt x="20" y="28"/>
                          <a:pt x="20" y="26"/>
                        </a:cubicBezTo>
                        <a:cubicBezTo>
                          <a:pt x="21" y="24"/>
                          <a:pt x="22" y="21"/>
                          <a:pt x="22" y="18"/>
                        </a:cubicBezTo>
                        <a:cubicBezTo>
                          <a:pt x="22" y="18"/>
                          <a:pt x="21" y="18"/>
                          <a:pt x="21" y="18"/>
                        </a:cubicBezTo>
                        <a:cubicBezTo>
                          <a:pt x="21" y="21"/>
                          <a:pt x="20" y="24"/>
                          <a:pt x="20" y="27"/>
                        </a:cubicBezTo>
                        <a:cubicBezTo>
                          <a:pt x="20" y="27"/>
                          <a:pt x="20" y="27"/>
                          <a:pt x="20" y="27"/>
                        </a:cubicBezTo>
                        <a:cubicBezTo>
                          <a:pt x="19" y="28"/>
                          <a:pt x="19" y="30"/>
                          <a:pt x="18" y="31"/>
                        </a:cubicBezTo>
                        <a:cubicBezTo>
                          <a:pt x="18" y="31"/>
                          <a:pt x="18" y="31"/>
                          <a:pt x="18" y="32"/>
                        </a:cubicBezTo>
                        <a:cubicBezTo>
                          <a:pt x="17" y="33"/>
                          <a:pt x="17" y="30"/>
                          <a:pt x="17" y="29"/>
                        </a:cubicBezTo>
                        <a:cubicBezTo>
                          <a:pt x="17" y="29"/>
                          <a:pt x="17" y="29"/>
                          <a:pt x="17" y="29"/>
                        </a:cubicBezTo>
                        <a:cubicBezTo>
                          <a:pt x="17" y="30"/>
                          <a:pt x="16" y="31"/>
                          <a:pt x="16" y="31"/>
                        </a:cubicBezTo>
                        <a:cubicBezTo>
                          <a:pt x="16" y="32"/>
                          <a:pt x="16" y="32"/>
                          <a:pt x="16" y="32"/>
                        </a:cubicBezTo>
                        <a:cubicBezTo>
                          <a:pt x="16" y="33"/>
                          <a:pt x="16" y="34"/>
                          <a:pt x="15" y="35"/>
                        </a:cubicBezTo>
                        <a:cubicBezTo>
                          <a:pt x="14" y="33"/>
                          <a:pt x="14" y="32"/>
                          <a:pt x="13" y="30"/>
                        </a:cubicBezTo>
                        <a:cubicBezTo>
                          <a:pt x="12" y="27"/>
                          <a:pt x="11" y="24"/>
                          <a:pt x="11" y="21"/>
                        </a:cubicBezTo>
                        <a:cubicBezTo>
                          <a:pt x="10" y="15"/>
                          <a:pt x="12" y="8"/>
                          <a:pt x="14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2"/>
                          <a:pt x="15" y="1"/>
                          <a:pt x="15" y="1"/>
                        </a:cubicBezTo>
                        <a:cubicBezTo>
                          <a:pt x="15" y="1"/>
                          <a:pt x="14" y="0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6F8A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1" name="Freeform 49"/>
                  <p:cNvSpPr/>
                  <p:nvPr/>
                </p:nvSpPr>
                <p:spPr bwMode="auto">
                  <a:xfrm>
                    <a:off x="6210300" y="3268663"/>
                    <a:ext cx="39688" cy="30163"/>
                  </a:xfrm>
                  <a:custGeom>
                    <a:avLst/>
                    <a:gdLst>
                      <a:gd name="T0" fmla="*/ 6 w 9"/>
                      <a:gd name="T1" fmla="*/ 2 h 7"/>
                      <a:gd name="T2" fmla="*/ 4 w 9"/>
                      <a:gd name="T3" fmla="*/ 2 h 7"/>
                      <a:gd name="T4" fmla="*/ 4 w 9"/>
                      <a:gd name="T5" fmla="*/ 2 h 7"/>
                      <a:gd name="T6" fmla="*/ 1 w 9"/>
                      <a:gd name="T7" fmla="*/ 1 h 7"/>
                      <a:gd name="T8" fmla="*/ 1 w 9"/>
                      <a:gd name="T9" fmla="*/ 1 h 7"/>
                      <a:gd name="T10" fmla="*/ 0 w 9"/>
                      <a:gd name="T11" fmla="*/ 1 h 7"/>
                      <a:gd name="T12" fmla="*/ 0 w 9"/>
                      <a:gd name="T13" fmla="*/ 2 h 7"/>
                      <a:gd name="T14" fmla="*/ 0 w 9"/>
                      <a:gd name="T15" fmla="*/ 2 h 7"/>
                      <a:gd name="T16" fmla="*/ 1 w 9"/>
                      <a:gd name="T17" fmla="*/ 2 h 7"/>
                      <a:gd name="T18" fmla="*/ 2 w 9"/>
                      <a:gd name="T19" fmla="*/ 4 h 7"/>
                      <a:gd name="T20" fmla="*/ 6 w 9"/>
                      <a:gd name="T21" fmla="*/ 4 h 7"/>
                      <a:gd name="T22" fmla="*/ 9 w 9"/>
                      <a:gd name="T23" fmla="*/ 5 h 7"/>
                      <a:gd name="T24" fmla="*/ 9 w 9"/>
                      <a:gd name="T25" fmla="*/ 5 h 7"/>
                      <a:gd name="T26" fmla="*/ 7 w 9"/>
                      <a:gd name="T27" fmla="*/ 3 h 7"/>
                      <a:gd name="T28" fmla="*/ 6 w 9"/>
                      <a:gd name="T29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9" h="7">
                        <a:moveTo>
                          <a:pt x="6" y="2"/>
                        </a:moveTo>
                        <a:cubicBezTo>
                          <a:pt x="5" y="2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2"/>
                        </a:cubicBezTo>
                        <a:cubicBezTo>
                          <a:pt x="1" y="3"/>
                          <a:pt x="1" y="4"/>
                          <a:pt x="2" y="4"/>
                        </a:cubicBezTo>
                        <a:cubicBezTo>
                          <a:pt x="4" y="4"/>
                          <a:pt x="5" y="3"/>
                          <a:pt x="6" y="4"/>
                        </a:cubicBezTo>
                        <a:cubicBezTo>
                          <a:pt x="7" y="6"/>
                          <a:pt x="8" y="7"/>
                          <a:pt x="9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8" y="5"/>
                          <a:pt x="8" y="3"/>
                          <a:pt x="7" y="3"/>
                        </a:cubicBezTo>
                        <a:cubicBezTo>
                          <a:pt x="7" y="3"/>
                          <a:pt x="7" y="2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6" name="组合 15"/>
                <p:cNvGrpSpPr/>
                <p:nvPr/>
              </p:nvGrpSpPr>
              <p:grpSpPr>
                <a:xfrm rot="668207">
                  <a:off x="2531658" y="1550858"/>
                  <a:ext cx="576262" cy="350838"/>
                  <a:chOff x="5805488" y="3257550"/>
                  <a:chExt cx="576262" cy="350838"/>
                </a:xfrm>
              </p:grpSpPr>
              <p:sp>
                <p:nvSpPr>
                  <p:cNvPr id="44" name="Freeform 53"/>
                  <p:cNvSpPr/>
                  <p:nvPr/>
                </p:nvSpPr>
                <p:spPr bwMode="auto">
                  <a:xfrm>
                    <a:off x="5805488" y="3270250"/>
                    <a:ext cx="571500" cy="338138"/>
                  </a:xfrm>
                  <a:custGeom>
                    <a:avLst/>
                    <a:gdLst>
                      <a:gd name="T0" fmla="*/ 44 w 132"/>
                      <a:gd name="T1" fmla="*/ 76 h 77"/>
                      <a:gd name="T2" fmla="*/ 67 w 132"/>
                      <a:gd name="T3" fmla="*/ 71 h 77"/>
                      <a:gd name="T4" fmla="*/ 86 w 132"/>
                      <a:gd name="T5" fmla="*/ 64 h 77"/>
                      <a:gd name="T6" fmla="*/ 99 w 132"/>
                      <a:gd name="T7" fmla="*/ 50 h 77"/>
                      <a:gd name="T8" fmla="*/ 107 w 132"/>
                      <a:gd name="T9" fmla="*/ 38 h 77"/>
                      <a:gd name="T10" fmla="*/ 113 w 132"/>
                      <a:gd name="T11" fmla="*/ 19 h 77"/>
                      <a:gd name="T12" fmla="*/ 125 w 132"/>
                      <a:gd name="T13" fmla="*/ 5 h 77"/>
                      <a:gd name="T14" fmla="*/ 130 w 132"/>
                      <a:gd name="T15" fmla="*/ 2 h 77"/>
                      <a:gd name="T16" fmla="*/ 131 w 132"/>
                      <a:gd name="T17" fmla="*/ 2 h 77"/>
                      <a:gd name="T18" fmla="*/ 131 w 132"/>
                      <a:gd name="T19" fmla="*/ 2 h 77"/>
                      <a:gd name="T20" fmla="*/ 131 w 132"/>
                      <a:gd name="T21" fmla="*/ 2 h 77"/>
                      <a:gd name="T22" fmla="*/ 131 w 132"/>
                      <a:gd name="T23" fmla="*/ 1 h 77"/>
                      <a:gd name="T24" fmla="*/ 112 w 132"/>
                      <a:gd name="T25" fmla="*/ 3 h 77"/>
                      <a:gd name="T26" fmla="*/ 92 w 132"/>
                      <a:gd name="T27" fmla="*/ 1 h 77"/>
                      <a:gd name="T28" fmla="*/ 63 w 132"/>
                      <a:gd name="T29" fmla="*/ 14 h 77"/>
                      <a:gd name="T30" fmla="*/ 51 w 132"/>
                      <a:gd name="T31" fmla="*/ 26 h 77"/>
                      <a:gd name="T32" fmla="*/ 34 w 132"/>
                      <a:gd name="T33" fmla="*/ 41 h 77"/>
                      <a:gd name="T34" fmla="*/ 21 w 132"/>
                      <a:gd name="T35" fmla="*/ 56 h 77"/>
                      <a:gd name="T36" fmla="*/ 0 w 132"/>
                      <a:gd name="T37" fmla="*/ 70 h 77"/>
                      <a:gd name="T38" fmla="*/ 0 w 132"/>
                      <a:gd name="T39" fmla="*/ 71 h 77"/>
                      <a:gd name="T40" fmla="*/ 44 w 132"/>
                      <a:gd name="T41" fmla="*/ 76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32" h="77">
                        <a:moveTo>
                          <a:pt x="44" y="76"/>
                        </a:moveTo>
                        <a:cubicBezTo>
                          <a:pt x="51" y="75"/>
                          <a:pt x="59" y="72"/>
                          <a:pt x="67" y="71"/>
                        </a:cubicBezTo>
                        <a:cubicBezTo>
                          <a:pt x="74" y="70"/>
                          <a:pt x="80" y="68"/>
                          <a:pt x="86" y="64"/>
                        </a:cubicBezTo>
                        <a:cubicBezTo>
                          <a:pt x="91" y="60"/>
                          <a:pt x="94" y="54"/>
                          <a:pt x="99" y="50"/>
                        </a:cubicBezTo>
                        <a:cubicBezTo>
                          <a:pt x="103" y="46"/>
                          <a:pt x="105" y="44"/>
                          <a:pt x="107" y="38"/>
                        </a:cubicBezTo>
                        <a:cubicBezTo>
                          <a:pt x="109" y="32"/>
                          <a:pt x="110" y="25"/>
                          <a:pt x="113" y="19"/>
                        </a:cubicBezTo>
                        <a:cubicBezTo>
                          <a:pt x="116" y="14"/>
                          <a:pt x="120" y="8"/>
                          <a:pt x="125" y="5"/>
                        </a:cubicBezTo>
                        <a:cubicBezTo>
                          <a:pt x="127" y="4"/>
                          <a:pt x="129" y="3"/>
                          <a:pt x="130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2" y="1"/>
                          <a:pt x="132" y="1"/>
                          <a:pt x="131" y="1"/>
                        </a:cubicBezTo>
                        <a:cubicBezTo>
                          <a:pt x="125" y="0"/>
                          <a:pt x="119" y="3"/>
                          <a:pt x="112" y="3"/>
                        </a:cubicBezTo>
                        <a:cubicBezTo>
                          <a:pt x="105" y="3"/>
                          <a:pt x="99" y="1"/>
                          <a:pt x="92" y="1"/>
                        </a:cubicBezTo>
                        <a:cubicBezTo>
                          <a:pt x="81" y="1"/>
                          <a:pt x="71" y="7"/>
                          <a:pt x="63" y="14"/>
                        </a:cubicBezTo>
                        <a:cubicBezTo>
                          <a:pt x="59" y="18"/>
                          <a:pt x="55" y="22"/>
                          <a:pt x="51" y="26"/>
                        </a:cubicBezTo>
                        <a:cubicBezTo>
                          <a:pt x="46" y="32"/>
                          <a:pt x="40" y="36"/>
                          <a:pt x="34" y="41"/>
                        </a:cubicBezTo>
                        <a:cubicBezTo>
                          <a:pt x="29" y="46"/>
                          <a:pt x="26" y="52"/>
                          <a:pt x="21" y="56"/>
                        </a:cubicBezTo>
                        <a:cubicBezTo>
                          <a:pt x="15" y="62"/>
                          <a:pt x="7" y="66"/>
                          <a:pt x="0" y="70"/>
                        </a:cubicBezTo>
                        <a:cubicBezTo>
                          <a:pt x="0" y="71"/>
                          <a:pt x="0" y="71"/>
                          <a:pt x="0" y="71"/>
                        </a:cubicBezTo>
                        <a:cubicBezTo>
                          <a:pt x="15" y="72"/>
                          <a:pt x="29" y="77"/>
                          <a:pt x="44" y="7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5" name="Freeform 54"/>
                  <p:cNvSpPr/>
                  <p:nvPr/>
                </p:nvSpPr>
                <p:spPr bwMode="auto">
                  <a:xfrm>
                    <a:off x="6018213" y="3275013"/>
                    <a:ext cx="358775" cy="123825"/>
                  </a:xfrm>
                  <a:custGeom>
                    <a:avLst/>
                    <a:gdLst>
                      <a:gd name="T0" fmla="*/ 1 w 83"/>
                      <a:gd name="T1" fmla="*/ 28 h 28"/>
                      <a:gd name="T2" fmla="*/ 23 w 83"/>
                      <a:gd name="T3" fmla="*/ 16 h 28"/>
                      <a:gd name="T4" fmla="*/ 51 w 83"/>
                      <a:gd name="T5" fmla="*/ 15 h 28"/>
                      <a:gd name="T6" fmla="*/ 65 w 83"/>
                      <a:gd name="T7" fmla="*/ 15 h 28"/>
                      <a:gd name="T8" fmla="*/ 72 w 83"/>
                      <a:gd name="T9" fmla="*/ 8 h 28"/>
                      <a:gd name="T10" fmla="*/ 83 w 83"/>
                      <a:gd name="T11" fmla="*/ 1 h 28"/>
                      <a:gd name="T12" fmla="*/ 83 w 83"/>
                      <a:gd name="T13" fmla="*/ 1 h 28"/>
                      <a:gd name="T14" fmla="*/ 83 w 83"/>
                      <a:gd name="T15" fmla="*/ 0 h 28"/>
                      <a:gd name="T16" fmla="*/ 73 w 83"/>
                      <a:gd name="T17" fmla="*/ 2 h 28"/>
                      <a:gd name="T18" fmla="*/ 58 w 83"/>
                      <a:gd name="T19" fmla="*/ 2 h 28"/>
                      <a:gd name="T20" fmla="*/ 33 w 83"/>
                      <a:gd name="T21" fmla="*/ 5 h 28"/>
                      <a:gd name="T22" fmla="*/ 15 w 83"/>
                      <a:gd name="T23" fmla="*/ 11 h 28"/>
                      <a:gd name="T24" fmla="*/ 0 w 83"/>
                      <a:gd name="T25" fmla="*/ 27 h 28"/>
                      <a:gd name="T26" fmla="*/ 1 w 83"/>
                      <a:gd name="T27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3" h="28">
                        <a:moveTo>
                          <a:pt x="1" y="28"/>
                        </a:moveTo>
                        <a:cubicBezTo>
                          <a:pt x="7" y="23"/>
                          <a:pt x="15" y="19"/>
                          <a:pt x="23" y="16"/>
                        </a:cubicBezTo>
                        <a:cubicBezTo>
                          <a:pt x="32" y="12"/>
                          <a:pt x="41" y="13"/>
                          <a:pt x="51" y="15"/>
                        </a:cubicBezTo>
                        <a:cubicBezTo>
                          <a:pt x="55" y="15"/>
                          <a:pt x="62" y="18"/>
                          <a:pt x="65" y="15"/>
                        </a:cubicBezTo>
                        <a:cubicBezTo>
                          <a:pt x="68" y="13"/>
                          <a:pt x="69" y="10"/>
                          <a:pt x="72" y="8"/>
                        </a:cubicBezTo>
                        <a:cubicBezTo>
                          <a:pt x="75" y="5"/>
                          <a:pt x="79" y="3"/>
                          <a:pt x="83" y="1"/>
                        </a:cubicBezTo>
                        <a:cubicBezTo>
                          <a:pt x="83" y="1"/>
                          <a:pt x="83" y="1"/>
                          <a:pt x="83" y="1"/>
                        </a:cubicBezTo>
                        <a:cubicBezTo>
                          <a:pt x="83" y="1"/>
                          <a:pt x="83" y="0"/>
                          <a:pt x="83" y="0"/>
                        </a:cubicBezTo>
                        <a:cubicBezTo>
                          <a:pt x="79" y="0"/>
                          <a:pt x="77" y="1"/>
                          <a:pt x="73" y="2"/>
                        </a:cubicBezTo>
                        <a:cubicBezTo>
                          <a:pt x="68" y="3"/>
                          <a:pt x="63" y="2"/>
                          <a:pt x="58" y="2"/>
                        </a:cubicBezTo>
                        <a:cubicBezTo>
                          <a:pt x="49" y="2"/>
                          <a:pt x="41" y="3"/>
                          <a:pt x="33" y="5"/>
                        </a:cubicBezTo>
                        <a:cubicBezTo>
                          <a:pt x="26" y="6"/>
                          <a:pt x="21" y="6"/>
                          <a:pt x="15" y="11"/>
                        </a:cubicBezTo>
                        <a:cubicBezTo>
                          <a:pt x="10" y="16"/>
                          <a:pt x="3" y="21"/>
                          <a:pt x="0" y="27"/>
                        </a:cubicBezTo>
                        <a:cubicBezTo>
                          <a:pt x="0" y="28"/>
                          <a:pt x="0" y="28"/>
                          <a:pt x="1" y="28"/>
                        </a:cubicBezTo>
                        <a:close/>
                      </a:path>
                    </a:pathLst>
                  </a:custGeom>
                  <a:solidFill>
                    <a:srgbClr val="CFDEA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6" name="Freeform 55"/>
                  <p:cNvSpPr/>
                  <p:nvPr/>
                </p:nvSpPr>
                <p:spPr bwMode="auto">
                  <a:xfrm>
                    <a:off x="6096000" y="3257550"/>
                    <a:ext cx="285750" cy="57150"/>
                  </a:xfrm>
                  <a:custGeom>
                    <a:avLst/>
                    <a:gdLst>
                      <a:gd name="T0" fmla="*/ 37 w 66"/>
                      <a:gd name="T1" fmla="*/ 9 h 13"/>
                      <a:gd name="T2" fmla="*/ 53 w 66"/>
                      <a:gd name="T3" fmla="*/ 9 h 13"/>
                      <a:gd name="T4" fmla="*/ 66 w 66"/>
                      <a:gd name="T5" fmla="*/ 5 h 13"/>
                      <a:gd name="T6" fmla="*/ 66 w 66"/>
                      <a:gd name="T7" fmla="*/ 4 h 13"/>
                      <a:gd name="T8" fmla="*/ 59 w 66"/>
                      <a:gd name="T9" fmla="*/ 3 h 13"/>
                      <a:gd name="T10" fmla="*/ 47 w 66"/>
                      <a:gd name="T11" fmla="*/ 0 h 13"/>
                      <a:gd name="T12" fmla="*/ 29 w 66"/>
                      <a:gd name="T13" fmla="*/ 2 h 13"/>
                      <a:gd name="T14" fmla="*/ 1 w 66"/>
                      <a:gd name="T15" fmla="*/ 12 h 13"/>
                      <a:gd name="T16" fmla="*/ 1 w 66"/>
                      <a:gd name="T17" fmla="*/ 13 h 13"/>
                      <a:gd name="T18" fmla="*/ 37 w 66"/>
                      <a:gd name="T19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6" h="13">
                        <a:moveTo>
                          <a:pt x="37" y="9"/>
                        </a:moveTo>
                        <a:cubicBezTo>
                          <a:pt x="42" y="9"/>
                          <a:pt x="48" y="10"/>
                          <a:pt x="53" y="9"/>
                        </a:cubicBezTo>
                        <a:cubicBezTo>
                          <a:pt x="58" y="9"/>
                          <a:pt x="61" y="6"/>
                          <a:pt x="66" y="5"/>
                        </a:cubicBezTo>
                        <a:cubicBezTo>
                          <a:pt x="66" y="5"/>
                          <a:pt x="66" y="4"/>
                          <a:pt x="66" y="4"/>
                        </a:cubicBezTo>
                        <a:cubicBezTo>
                          <a:pt x="63" y="4"/>
                          <a:pt x="61" y="3"/>
                          <a:pt x="59" y="3"/>
                        </a:cubicBezTo>
                        <a:cubicBezTo>
                          <a:pt x="55" y="2"/>
                          <a:pt x="51" y="0"/>
                          <a:pt x="47" y="0"/>
                        </a:cubicBezTo>
                        <a:cubicBezTo>
                          <a:pt x="41" y="1"/>
                          <a:pt x="35" y="2"/>
                          <a:pt x="29" y="2"/>
                        </a:cubicBezTo>
                        <a:cubicBezTo>
                          <a:pt x="19" y="4"/>
                          <a:pt x="9" y="6"/>
                          <a:pt x="1" y="12"/>
                        </a:cubicBezTo>
                        <a:cubicBezTo>
                          <a:pt x="0" y="12"/>
                          <a:pt x="1" y="13"/>
                          <a:pt x="1" y="13"/>
                        </a:cubicBezTo>
                        <a:cubicBezTo>
                          <a:pt x="13" y="11"/>
                          <a:pt x="25" y="10"/>
                          <a:pt x="37" y="9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" name="Freeform 56"/>
                  <p:cNvSpPr/>
                  <p:nvPr/>
                </p:nvSpPr>
                <p:spPr bwMode="auto">
                  <a:xfrm>
                    <a:off x="6057900" y="3376613"/>
                    <a:ext cx="207963" cy="131763"/>
                  </a:xfrm>
                  <a:custGeom>
                    <a:avLst/>
                    <a:gdLst>
                      <a:gd name="T0" fmla="*/ 22 w 48"/>
                      <a:gd name="T1" fmla="*/ 29 h 30"/>
                      <a:gd name="T2" fmla="*/ 29 w 48"/>
                      <a:gd name="T3" fmla="*/ 26 h 30"/>
                      <a:gd name="T4" fmla="*/ 33 w 48"/>
                      <a:gd name="T5" fmla="*/ 16 h 30"/>
                      <a:gd name="T6" fmla="*/ 39 w 48"/>
                      <a:gd name="T7" fmla="*/ 14 h 30"/>
                      <a:gd name="T8" fmla="*/ 43 w 48"/>
                      <a:gd name="T9" fmla="*/ 10 h 30"/>
                      <a:gd name="T10" fmla="*/ 48 w 48"/>
                      <a:gd name="T11" fmla="*/ 1 h 30"/>
                      <a:gd name="T12" fmla="*/ 48 w 48"/>
                      <a:gd name="T13" fmla="*/ 0 h 30"/>
                      <a:gd name="T14" fmla="*/ 29 w 48"/>
                      <a:gd name="T15" fmla="*/ 6 h 30"/>
                      <a:gd name="T16" fmla="*/ 19 w 48"/>
                      <a:gd name="T17" fmla="*/ 16 h 30"/>
                      <a:gd name="T18" fmla="*/ 1 w 48"/>
                      <a:gd name="T19" fmla="*/ 29 h 30"/>
                      <a:gd name="T20" fmla="*/ 1 w 48"/>
                      <a:gd name="T21" fmla="*/ 30 h 30"/>
                      <a:gd name="T22" fmla="*/ 22 w 48"/>
                      <a:gd name="T23" fmla="*/ 29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8" h="30">
                        <a:moveTo>
                          <a:pt x="22" y="29"/>
                        </a:moveTo>
                        <a:cubicBezTo>
                          <a:pt x="24" y="30"/>
                          <a:pt x="29" y="30"/>
                          <a:pt x="29" y="26"/>
                        </a:cubicBezTo>
                        <a:cubicBezTo>
                          <a:pt x="29" y="22"/>
                          <a:pt x="29" y="18"/>
                          <a:pt x="33" y="16"/>
                        </a:cubicBezTo>
                        <a:cubicBezTo>
                          <a:pt x="35" y="15"/>
                          <a:pt x="37" y="15"/>
                          <a:pt x="39" y="14"/>
                        </a:cubicBezTo>
                        <a:cubicBezTo>
                          <a:pt x="40" y="13"/>
                          <a:pt x="42" y="12"/>
                          <a:pt x="43" y="10"/>
                        </a:cubicBezTo>
                        <a:cubicBezTo>
                          <a:pt x="44" y="6"/>
                          <a:pt x="42" y="3"/>
                          <a:pt x="48" y="1"/>
                        </a:cubicBezTo>
                        <a:cubicBezTo>
                          <a:pt x="48" y="1"/>
                          <a:pt x="48" y="0"/>
                          <a:pt x="48" y="0"/>
                        </a:cubicBezTo>
                        <a:cubicBezTo>
                          <a:pt x="41" y="2"/>
                          <a:pt x="35" y="4"/>
                          <a:pt x="29" y="6"/>
                        </a:cubicBezTo>
                        <a:cubicBezTo>
                          <a:pt x="25" y="8"/>
                          <a:pt x="22" y="13"/>
                          <a:pt x="19" y="16"/>
                        </a:cubicBezTo>
                        <a:cubicBezTo>
                          <a:pt x="13" y="21"/>
                          <a:pt x="8" y="26"/>
                          <a:pt x="1" y="29"/>
                        </a:cubicBezTo>
                        <a:cubicBezTo>
                          <a:pt x="0" y="29"/>
                          <a:pt x="0" y="30"/>
                          <a:pt x="1" y="30"/>
                        </a:cubicBezTo>
                        <a:cubicBezTo>
                          <a:pt x="8" y="30"/>
                          <a:pt x="14" y="28"/>
                          <a:pt x="22" y="29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8" name="Freeform 57"/>
                  <p:cNvSpPr/>
                  <p:nvPr/>
                </p:nvSpPr>
                <p:spPr bwMode="auto">
                  <a:xfrm>
                    <a:off x="5832475" y="3436938"/>
                    <a:ext cx="220663" cy="150813"/>
                  </a:xfrm>
                  <a:custGeom>
                    <a:avLst/>
                    <a:gdLst>
                      <a:gd name="T0" fmla="*/ 1 w 51"/>
                      <a:gd name="T1" fmla="*/ 33 h 34"/>
                      <a:gd name="T2" fmla="*/ 17 w 51"/>
                      <a:gd name="T3" fmla="*/ 34 h 34"/>
                      <a:gd name="T4" fmla="*/ 31 w 51"/>
                      <a:gd name="T5" fmla="*/ 32 h 34"/>
                      <a:gd name="T6" fmla="*/ 31 w 51"/>
                      <a:gd name="T7" fmla="*/ 32 h 34"/>
                      <a:gd name="T8" fmla="*/ 29 w 51"/>
                      <a:gd name="T9" fmla="*/ 31 h 34"/>
                      <a:gd name="T10" fmla="*/ 29 w 51"/>
                      <a:gd name="T11" fmla="*/ 30 h 34"/>
                      <a:gd name="T12" fmla="*/ 23 w 51"/>
                      <a:gd name="T13" fmla="*/ 27 h 34"/>
                      <a:gd name="T14" fmla="*/ 24 w 51"/>
                      <a:gd name="T15" fmla="*/ 26 h 34"/>
                      <a:gd name="T16" fmla="*/ 39 w 51"/>
                      <a:gd name="T17" fmla="*/ 20 h 34"/>
                      <a:gd name="T18" fmla="*/ 51 w 51"/>
                      <a:gd name="T19" fmla="*/ 11 h 34"/>
                      <a:gd name="T20" fmla="*/ 50 w 51"/>
                      <a:gd name="T21" fmla="*/ 11 h 34"/>
                      <a:gd name="T22" fmla="*/ 39 w 51"/>
                      <a:gd name="T23" fmla="*/ 16 h 34"/>
                      <a:gd name="T24" fmla="*/ 34 w 51"/>
                      <a:gd name="T25" fmla="*/ 18 h 34"/>
                      <a:gd name="T26" fmla="*/ 36 w 51"/>
                      <a:gd name="T27" fmla="*/ 13 h 34"/>
                      <a:gd name="T28" fmla="*/ 36 w 51"/>
                      <a:gd name="T29" fmla="*/ 11 h 34"/>
                      <a:gd name="T30" fmla="*/ 37 w 51"/>
                      <a:gd name="T31" fmla="*/ 1 h 34"/>
                      <a:gd name="T32" fmla="*/ 36 w 51"/>
                      <a:gd name="T33" fmla="*/ 0 h 34"/>
                      <a:gd name="T34" fmla="*/ 30 w 51"/>
                      <a:gd name="T35" fmla="*/ 7 h 34"/>
                      <a:gd name="T36" fmla="*/ 24 w 51"/>
                      <a:gd name="T37" fmla="*/ 14 h 34"/>
                      <a:gd name="T38" fmla="*/ 10 w 51"/>
                      <a:gd name="T39" fmla="*/ 27 h 34"/>
                      <a:gd name="T40" fmla="*/ 1 w 51"/>
                      <a:gd name="T41" fmla="*/ 32 h 34"/>
                      <a:gd name="T42" fmla="*/ 1 w 51"/>
                      <a:gd name="T43" fmla="*/ 3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34">
                        <a:moveTo>
                          <a:pt x="1" y="33"/>
                        </a:moveTo>
                        <a:cubicBezTo>
                          <a:pt x="6" y="32"/>
                          <a:pt x="12" y="34"/>
                          <a:pt x="17" y="34"/>
                        </a:cubicBezTo>
                        <a:cubicBezTo>
                          <a:pt x="22" y="34"/>
                          <a:pt x="26" y="33"/>
                          <a:pt x="31" y="32"/>
                        </a:cubicBezTo>
                        <a:cubicBezTo>
                          <a:pt x="31" y="32"/>
                          <a:pt x="31" y="32"/>
                          <a:pt x="31" y="32"/>
                        </a:cubicBezTo>
                        <a:cubicBezTo>
                          <a:pt x="30" y="31"/>
                          <a:pt x="29" y="31"/>
                          <a:pt x="29" y="31"/>
                        </a:cubicBezTo>
                        <a:cubicBezTo>
                          <a:pt x="29" y="30"/>
                          <a:pt x="29" y="30"/>
                          <a:pt x="29" y="30"/>
                        </a:cubicBezTo>
                        <a:cubicBezTo>
                          <a:pt x="27" y="29"/>
                          <a:pt x="25" y="28"/>
                          <a:pt x="23" y="27"/>
                        </a:cubicBezTo>
                        <a:cubicBezTo>
                          <a:pt x="21" y="27"/>
                          <a:pt x="23" y="27"/>
                          <a:pt x="24" y="26"/>
                        </a:cubicBezTo>
                        <a:cubicBezTo>
                          <a:pt x="29" y="23"/>
                          <a:pt x="34" y="22"/>
                          <a:pt x="39" y="20"/>
                        </a:cubicBezTo>
                        <a:cubicBezTo>
                          <a:pt x="45" y="18"/>
                          <a:pt x="49" y="17"/>
                          <a:pt x="51" y="11"/>
                        </a:cubicBezTo>
                        <a:cubicBezTo>
                          <a:pt x="51" y="11"/>
                          <a:pt x="50" y="11"/>
                          <a:pt x="50" y="11"/>
                        </a:cubicBezTo>
                        <a:cubicBezTo>
                          <a:pt x="47" y="13"/>
                          <a:pt x="42" y="14"/>
                          <a:pt x="39" y="16"/>
                        </a:cubicBezTo>
                        <a:cubicBezTo>
                          <a:pt x="38" y="16"/>
                          <a:pt x="34" y="18"/>
                          <a:pt x="34" y="18"/>
                        </a:cubicBezTo>
                        <a:cubicBezTo>
                          <a:pt x="35" y="16"/>
                          <a:pt x="35" y="15"/>
                          <a:pt x="36" y="13"/>
                        </a:cubicBezTo>
                        <a:cubicBezTo>
                          <a:pt x="36" y="13"/>
                          <a:pt x="36" y="12"/>
                          <a:pt x="36" y="11"/>
                        </a:cubicBezTo>
                        <a:cubicBezTo>
                          <a:pt x="32" y="9"/>
                          <a:pt x="37" y="4"/>
                          <a:pt x="37" y="1"/>
                        </a:cubicBezTo>
                        <a:cubicBezTo>
                          <a:pt x="37" y="0"/>
                          <a:pt x="36" y="0"/>
                          <a:pt x="36" y="0"/>
                        </a:cubicBezTo>
                        <a:cubicBezTo>
                          <a:pt x="34" y="2"/>
                          <a:pt x="32" y="5"/>
                          <a:pt x="30" y="7"/>
                        </a:cubicBezTo>
                        <a:cubicBezTo>
                          <a:pt x="28" y="10"/>
                          <a:pt x="26" y="11"/>
                          <a:pt x="24" y="14"/>
                        </a:cubicBezTo>
                        <a:cubicBezTo>
                          <a:pt x="21" y="20"/>
                          <a:pt x="16" y="23"/>
                          <a:pt x="10" y="27"/>
                        </a:cubicBezTo>
                        <a:cubicBezTo>
                          <a:pt x="7" y="29"/>
                          <a:pt x="4" y="30"/>
                          <a:pt x="1" y="32"/>
                        </a:cubicBezTo>
                        <a:cubicBezTo>
                          <a:pt x="0" y="32"/>
                          <a:pt x="0" y="33"/>
                          <a:pt x="1" y="33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9" name="Freeform 58"/>
                  <p:cNvSpPr/>
                  <p:nvPr/>
                </p:nvSpPr>
                <p:spPr bwMode="auto">
                  <a:xfrm>
                    <a:off x="5819775" y="3349625"/>
                    <a:ext cx="461963" cy="238125"/>
                  </a:xfrm>
                  <a:custGeom>
                    <a:avLst/>
                    <a:gdLst>
                      <a:gd name="T0" fmla="*/ 1 w 107"/>
                      <a:gd name="T1" fmla="*/ 54 h 54"/>
                      <a:gd name="T2" fmla="*/ 6 w 107"/>
                      <a:gd name="T3" fmla="*/ 52 h 54"/>
                      <a:gd name="T4" fmla="*/ 9 w 107"/>
                      <a:gd name="T5" fmla="*/ 52 h 54"/>
                      <a:gd name="T6" fmla="*/ 18 w 107"/>
                      <a:gd name="T7" fmla="*/ 51 h 54"/>
                      <a:gd name="T8" fmla="*/ 26 w 107"/>
                      <a:gd name="T9" fmla="*/ 48 h 54"/>
                      <a:gd name="T10" fmla="*/ 43 w 107"/>
                      <a:gd name="T11" fmla="*/ 48 h 54"/>
                      <a:gd name="T12" fmla="*/ 60 w 107"/>
                      <a:gd name="T13" fmla="*/ 48 h 54"/>
                      <a:gd name="T14" fmla="*/ 60 w 107"/>
                      <a:gd name="T15" fmla="*/ 47 h 54"/>
                      <a:gd name="T16" fmla="*/ 48 w 107"/>
                      <a:gd name="T17" fmla="*/ 47 h 54"/>
                      <a:gd name="T18" fmla="*/ 40 w 107"/>
                      <a:gd name="T19" fmla="*/ 45 h 54"/>
                      <a:gd name="T20" fmla="*/ 43 w 107"/>
                      <a:gd name="T21" fmla="*/ 41 h 54"/>
                      <a:gd name="T22" fmla="*/ 56 w 107"/>
                      <a:gd name="T23" fmla="*/ 38 h 54"/>
                      <a:gd name="T24" fmla="*/ 62 w 107"/>
                      <a:gd name="T25" fmla="*/ 35 h 54"/>
                      <a:gd name="T26" fmla="*/ 64 w 107"/>
                      <a:gd name="T27" fmla="*/ 31 h 54"/>
                      <a:gd name="T28" fmla="*/ 67 w 107"/>
                      <a:gd name="T29" fmla="*/ 28 h 54"/>
                      <a:gd name="T30" fmla="*/ 84 w 107"/>
                      <a:gd name="T31" fmla="*/ 15 h 54"/>
                      <a:gd name="T32" fmla="*/ 103 w 107"/>
                      <a:gd name="T33" fmla="*/ 4 h 54"/>
                      <a:gd name="T34" fmla="*/ 104 w 107"/>
                      <a:gd name="T35" fmla="*/ 3 h 54"/>
                      <a:gd name="T36" fmla="*/ 106 w 107"/>
                      <a:gd name="T37" fmla="*/ 1 h 54"/>
                      <a:gd name="T38" fmla="*/ 106 w 107"/>
                      <a:gd name="T39" fmla="*/ 1 h 54"/>
                      <a:gd name="T40" fmla="*/ 104 w 107"/>
                      <a:gd name="T41" fmla="*/ 2 h 54"/>
                      <a:gd name="T42" fmla="*/ 100 w 107"/>
                      <a:gd name="T43" fmla="*/ 3 h 54"/>
                      <a:gd name="T44" fmla="*/ 95 w 107"/>
                      <a:gd name="T45" fmla="*/ 6 h 54"/>
                      <a:gd name="T46" fmla="*/ 92 w 107"/>
                      <a:gd name="T47" fmla="*/ 8 h 54"/>
                      <a:gd name="T48" fmla="*/ 81 w 107"/>
                      <a:gd name="T49" fmla="*/ 14 h 54"/>
                      <a:gd name="T50" fmla="*/ 69 w 107"/>
                      <a:gd name="T51" fmla="*/ 24 h 54"/>
                      <a:gd name="T52" fmla="*/ 67 w 107"/>
                      <a:gd name="T53" fmla="*/ 27 h 54"/>
                      <a:gd name="T54" fmla="*/ 66 w 107"/>
                      <a:gd name="T55" fmla="*/ 27 h 54"/>
                      <a:gd name="T56" fmla="*/ 68 w 107"/>
                      <a:gd name="T57" fmla="*/ 16 h 54"/>
                      <a:gd name="T58" fmla="*/ 74 w 107"/>
                      <a:gd name="T59" fmla="*/ 7 h 54"/>
                      <a:gd name="T60" fmla="*/ 73 w 107"/>
                      <a:gd name="T61" fmla="*/ 7 h 54"/>
                      <a:gd name="T62" fmla="*/ 66 w 107"/>
                      <a:gd name="T63" fmla="*/ 18 h 54"/>
                      <a:gd name="T64" fmla="*/ 65 w 107"/>
                      <a:gd name="T65" fmla="*/ 27 h 54"/>
                      <a:gd name="T66" fmla="*/ 64 w 107"/>
                      <a:gd name="T67" fmla="*/ 29 h 54"/>
                      <a:gd name="T68" fmla="*/ 48 w 107"/>
                      <a:gd name="T69" fmla="*/ 38 h 54"/>
                      <a:gd name="T70" fmla="*/ 28 w 107"/>
                      <a:gd name="T71" fmla="*/ 45 h 54"/>
                      <a:gd name="T72" fmla="*/ 7 w 107"/>
                      <a:gd name="T73" fmla="*/ 51 h 54"/>
                      <a:gd name="T74" fmla="*/ 1 w 107"/>
                      <a:gd name="T75" fmla="*/ 53 h 54"/>
                      <a:gd name="T76" fmla="*/ 1 w 107"/>
                      <a:gd name="T77" fmla="*/ 5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07" h="54">
                        <a:moveTo>
                          <a:pt x="1" y="54"/>
                        </a:moveTo>
                        <a:cubicBezTo>
                          <a:pt x="3" y="53"/>
                          <a:pt x="5" y="53"/>
                          <a:pt x="6" y="52"/>
                        </a:cubicBezTo>
                        <a:cubicBezTo>
                          <a:pt x="7" y="52"/>
                          <a:pt x="8" y="52"/>
                          <a:pt x="9" y="52"/>
                        </a:cubicBezTo>
                        <a:cubicBezTo>
                          <a:pt x="12" y="52"/>
                          <a:pt x="15" y="52"/>
                          <a:pt x="18" y="51"/>
                        </a:cubicBezTo>
                        <a:cubicBezTo>
                          <a:pt x="21" y="50"/>
                          <a:pt x="24" y="49"/>
                          <a:pt x="26" y="48"/>
                        </a:cubicBezTo>
                        <a:cubicBezTo>
                          <a:pt x="32" y="46"/>
                          <a:pt x="37" y="47"/>
                          <a:pt x="43" y="48"/>
                        </a:cubicBezTo>
                        <a:cubicBezTo>
                          <a:pt x="49" y="49"/>
                          <a:pt x="54" y="50"/>
                          <a:pt x="60" y="48"/>
                        </a:cubicBezTo>
                        <a:cubicBezTo>
                          <a:pt x="61" y="47"/>
                          <a:pt x="60" y="47"/>
                          <a:pt x="60" y="47"/>
                        </a:cubicBezTo>
                        <a:cubicBezTo>
                          <a:pt x="56" y="46"/>
                          <a:pt x="52" y="47"/>
                          <a:pt x="48" y="47"/>
                        </a:cubicBezTo>
                        <a:cubicBezTo>
                          <a:pt x="45" y="46"/>
                          <a:pt x="42" y="46"/>
                          <a:pt x="40" y="45"/>
                        </a:cubicBezTo>
                        <a:cubicBezTo>
                          <a:pt x="35" y="43"/>
                          <a:pt x="41" y="41"/>
                          <a:pt x="43" y="41"/>
                        </a:cubicBezTo>
                        <a:cubicBezTo>
                          <a:pt x="47" y="40"/>
                          <a:pt x="51" y="38"/>
                          <a:pt x="56" y="38"/>
                        </a:cubicBezTo>
                        <a:cubicBezTo>
                          <a:pt x="58" y="37"/>
                          <a:pt x="61" y="37"/>
                          <a:pt x="62" y="35"/>
                        </a:cubicBezTo>
                        <a:cubicBezTo>
                          <a:pt x="63" y="34"/>
                          <a:pt x="64" y="32"/>
                          <a:pt x="64" y="31"/>
                        </a:cubicBezTo>
                        <a:cubicBezTo>
                          <a:pt x="65" y="30"/>
                          <a:pt x="66" y="29"/>
                          <a:pt x="67" y="28"/>
                        </a:cubicBezTo>
                        <a:cubicBezTo>
                          <a:pt x="72" y="23"/>
                          <a:pt x="77" y="18"/>
                          <a:pt x="84" y="15"/>
                        </a:cubicBezTo>
                        <a:cubicBezTo>
                          <a:pt x="90" y="12"/>
                          <a:pt x="96" y="8"/>
                          <a:pt x="103" y="4"/>
                        </a:cubicBezTo>
                        <a:cubicBezTo>
                          <a:pt x="104" y="3"/>
                          <a:pt x="104" y="3"/>
                          <a:pt x="104" y="3"/>
                        </a:cubicBezTo>
                        <a:cubicBezTo>
                          <a:pt x="105" y="2"/>
                          <a:pt x="106" y="2"/>
                          <a:pt x="106" y="1"/>
                        </a:cubicBezTo>
                        <a:cubicBezTo>
                          <a:pt x="107" y="1"/>
                          <a:pt x="106" y="0"/>
                          <a:pt x="106" y="1"/>
                        </a:cubicBezTo>
                        <a:cubicBezTo>
                          <a:pt x="105" y="1"/>
                          <a:pt x="104" y="2"/>
                          <a:pt x="104" y="2"/>
                        </a:cubicBezTo>
                        <a:cubicBezTo>
                          <a:pt x="102" y="2"/>
                          <a:pt x="100" y="3"/>
                          <a:pt x="100" y="3"/>
                        </a:cubicBezTo>
                        <a:cubicBezTo>
                          <a:pt x="98" y="3"/>
                          <a:pt x="96" y="5"/>
                          <a:pt x="95" y="6"/>
                        </a:cubicBezTo>
                        <a:cubicBezTo>
                          <a:pt x="94" y="7"/>
                          <a:pt x="93" y="7"/>
                          <a:pt x="92" y="8"/>
                        </a:cubicBezTo>
                        <a:cubicBezTo>
                          <a:pt x="89" y="10"/>
                          <a:pt x="85" y="12"/>
                          <a:pt x="81" y="14"/>
                        </a:cubicBezTo>
                        <a:cubicBezTo>
                          <a:pt x="76" y="17"/>
                          <a:pt x="73" y="19"/>
                          <a:pt x="69" y="24"/>
                        </a:cubicBezTo>
                        <a:cubicBezTo>
                          <a:pt x="68" y="25"/>
                          <a:pt x="67" y="26"/>
                          <a:pt x="67" y="27"/>
                        </a:cubicBezTo>
                        <a:cubicBezTo>
                          <a:pt x="66" y="27"/>
                          <a:pt x="66" y="27"/>
                          <a:pt x="66" y="27"/>
                        </a:cubicBezTo>
                        <a:cubicBezTo>
                          <a:pt x="67" y="23"/>
                          <a:pt x="67" y="19"/>
                          <a:pt x="68" y="16"/>
                        </a:cubicBezTo>
                        <a:cubicBezTo>
                          <a:pt x="69" y="13"/>
                          <a:pt x="72" y="10"/>
                          <a:pt x="74" y="7"/>
                        </a:cubicBezTo>
                        <a:cubicBezTo>
                          <a:pt x="74" y="7"/>
                          <a:pt x="73" y="6"/>
                          <a:pt x="73" y="7"/>
                        </a:cubicBezTo>
                        <a:cubicBezTo>
                          <a:pt x="70" y="10"/>
                          <a:pt x="67" y="14"/>
                          <a:pt x="66" y="18"/>
                        </a:cubicBezTo>
                        <a:cubicBezTo>
                          <a:pt x="65" y="21"/>
                          <a:pt x="65" y="24"/>
                          <a:pt x="65" y="27"/>
                        </a:cubicBezTo>
                        <a:cubicBezTo>
                          <a:pt x="65" y="28"/>
                          <a:pt x="65" y="29"/>
                          <a:pt x="64" y="29"/>
                        </a:cubicBezTo>
                        <a:cubicBezTo>
                          <a:pt x="60" y="34"/>
                          <a:pt x="55" y="37"/>
                          <a:pt x="48" y="38"/>
                        </a:cubicBezTo>
                        <a:cubicBezTo>
                          <a:pt x="41" y="39"/>
                          <a:pt x="35" y="42"/>
                          <a:pt x="28" y="45"/>
                        </a:cubicBezTo>
                        <a:cubicBezTo>
                          <a:pt x="22" y="48"/>
                          <a:pt x="14" y="50"/>
                          <a:pt x="7" y="51"/>
                        </a:cubicBezTo>
                        <a:cubicBezTo>
                          <a:pt x="5" y="52"/>
                          <a:pt x="3" y="52"/>
                          <a:pt x="1" y="53"/>
                        </a:cubicBezTo>
                        <a:cubicBezTo>
                          <a:pt x="0" y="53"/>
                          <a:pt x="0" y="54"/>
                          <a:pt x="1" y="54"/>
                        </a:cubicBezTo>
                        <a:close/>
                      </a:path>
                    </a:pathLst>
                  </a:custGeom>
                  <a:solidFill>
                    <a:srgbClr val="93A0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7" name="组合 16"/>
                <p:cNvGrpSpPr/>
                <p:nvPr/>
              </p:nvGrpSpPr>
              <p:grpSpPr>
                <a:xfrm>
                  <a:off x="2276029" y="1519412"/>
                  <a:ext cx="660400" cy="614363"/>
                  <a:chOff x="5761038" y="3113088"/>
                  <a:chExt cx="660400" cy="614363"/>
                </a:xfrm>
              </p:grpSpPr>
              <p:sp>
                <p:nvSpPr>
                  <p:cNvPr id="18" name="Freeform 108"/>
                  <p:cNvSpPr/>
                  <p:nvPr/>
                </p:nvSpPr>
                <p:spPr bwMode="auto">
                  <a:xfrm>
                    <a:off x="6107113" y="3316288"/>
                    <a:ext cx="314325" cy="242888"/>
                  </a:xfrm>
                  <a:custGeom>
                    <a:avLst/>
                    <a:gdLst>
                      <a:gd name="T0" fmla="*/ 57 w 73"/>
                      <a:gd name="T1" fmla="*/ 35 h 56"/>
                      <a:gd name="T2" fmla="*/ 60 w 73"/>
                      <a:gd name="T3" fmla="*/ 30 h 56"/>
                      <a:gd name="T4" fmla="*/ 69 w 73"/>
                      <a:gd name="T5" fmla="*/ 21 h 56"/>
                      <a:gd name="T6" fmla="*/ 59 w 73"/>
                      <a:gd name="T7" fmla="*/ 3 h 56"/>
                      <a:gd name="T8" fmla="*/ 36 w 73"/>
                      <a:gd name="T9" fmla="*/ 4 h 56"/>
                      <a:gd name="T10" fmla="*/ 30 w 73"/>
                      <a:gd name="T11" fmla="*/ 6 h 56"/>
                      <a:gd name="T12" fmla="*/ 18 w 73"/>
                      <a:gd name="T13" fmla="*/ 13 h 56"/>
                      <a:gd name="T14" fmla="*/ 10 w 73"/>
                      <a:gd name="T15" fmla="*/ 17 h 56"/>
                      <a:gd name="T16" fmla="*/ 5 w 73"/>
                      <a:gd name="T17" fmla="*/ 31 h 56"/>
                      <a:gd name="T18" fmla="*/ 28 w 73"/>
                      <a:gd name="T19" fmla="*/ 47 h 56"/>
                      <a:gd name="T20" fmla="*/ 49 w 73"/>
                      <a:gd name="T21" fmla="*/ 51 h 56"/>
                      <a:gd name="T22" fmla="*/ 57 w 73"/>
                      <a:gd name="T23" fmla="*/ 3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73" h="56">
                        <a:moveTo>
                          <a:pt x="57" y="35"/>
                        </a:moveTo>
                        <a:cubicBezTo>
                          <a:pt x="56" y="31"/>
                          <a:pt x="53" y="33"/>
                          <a:pt x="60" y="30"/>
                        </a:cubicBezTo>
                        <a:cubicBezTo>
                          <a:pt x="64" y="28"/>
                          <a:pt x="67" y="25"/>
                          <a:pt x="69" y="21"/>
                        </a:cubicBezTo>
                        <a:cubicBezTo>
                          <a:pt x="73" y="14"/>
                          <a:pt x="65" y="5"/>
                          <a:pt x="59" y="3"/>
                        </a:cubicBezTo>
                        <a:cubicBezTo>
                          <a:pt x="54" y="0"/>
                          <a:pt x="42" y="1"/>
                          <a:pt x="36" y="4"/>
                        </a:cubicBezTo>
                        <a:cubicBezTo>
                          <a:pt x="34" y="4"/>
                          <a:pt x="32" y="4"/>
                          <a:pt x="30" y="6"/>
                        </a:cubicBezTo>
                        <a:cubicBezTo>
                          <a:pt x="26" y="8"/>
                          <a:pt x="23" y="11"/>
                          <a:pt x="18" y="13"/>
                        </a:cubicBezTo>
                        <a:cubicBezTo>
                          <a:pt x="15" y="14"/>
                          <a:pt x="13" y="15"/>
                          <a:pt x="10" y="17"/>
                        </a:cubicBezTo>
                        <a:cubicBezTo>
                          <a:pt x="5" y="19"/>
                          <a:pt x="0" y="26"/>
                          <a:pt x="5" y="31"/>
                        </a:cubicBezTo>
                        <a:cubicBezTo>
                          <a:pt x="11" y="38"/>
                          <a:pt x="21" y="41"/>
                          <a:pt x="28" y="47"/>
                        </a:cubicBezTo>
                        <a:cubicBezTo>
                          <a:pt x="35" y="53"/>
                          <a:pt x="41" y="56"/>
                          <a:pt x="49" y="51"/>
                        </a:cubicBezTo>
                        <a:cubicBezTo>
                          <a:pt x="54" y="48"/>
                          <a:pt x="59" y="41"/>
                          <a:pt x="57" y="35"/>
                        </a:cubicBezTo>
                        <a:close/>
                      </a:path>
                    </a:pathLst>
                  </a:custGeom>
                  <a:solidFill>
                    <a:srgbClr val="33A5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" name="Freeform 109"/>
                  <p:cNvSpPr/>
                  <p:nvPr/>
                </p:nvSpPr>
                <p:spPr bwMode="auto">
                  <a:xfrm>
                    <a:off x="6219825" y="3328988"/>
                    <a:ext cx="188913" cy="125413"/>
                  </a:xfrm>
                  <a:custGeom>
                    <a:avLst/>
                    <a:gdLst>
                      <a:gd name="T0" fmla="*/ 1 w 44"/>
                      <a:gd name="T1" fmla="*/ 19 h 29"/>
                      <a:gd name="T2" fmla="*/ 19 w 44"/>
                      <a:gd name="T3" fmla="*/ 25 h 29"/>
                      <a:gd name="T4" fmla="*/ 29 w 44"/>
                      <a:gd name="T5" fmla="*/ 29 h 29"/>
                      <a:gd name="T6" fmla="*/ 36 w 44"/>
                      <a:gd name="T7" fmla="*/ 26 h 29"/>
                      <a:gd name="T8" fmla="*/ 40 w 44"/>
                      <a:gd name="T9" fmla="*/ 23 h 29"/>
                      <a:gd name="T10" fmla="*/ 44 w 44"/>
                      <a:gd name="T11" fmla="*/ 17 h 29"/>
                      <a:gd name="T12" fmla="*/ 44 w 44"/>
                      <a:gd name="T13" fmla="*/ 17 h 29"/>
                      <a:gd name="T14" fmla="*/ 44 w 44"/>
                      <a:gd name="T15" fmla="*/ 17 h 29"/>
                      <a:gd name="T16" fmla="*/ 44 w 44"/>
                      <a:gd name="T17" fmla="*/ 16 h 29"/>
                      <a:gd name="T18" fmla="*/ 42 w 44"/>
                      <a:gd name="T19" fmla="*/ 16 h 29"/>
                      <a:gd name="T20" fmla="*/ 42 w 44"/>
                      <a:gd name="T21" fmla="*/ 17 h 29"/>
                      <a:gd name="T22" fmla="*/ 37 w 44"/>
                      <a:gd name="T23" fmla="*/ 23 h 29"/>
                      <a:gd name="T24" fmla="*/ 23 w 44"/>
                      <a:gd name="T25" fmla="*/ 18 h 29"/>
                      <a:gd name="T26" fmla="*/ 18 w 44"/>
                      <a:gd name="T27" fmla="*/ 15 h 29"/>
                      <a:gd name="T28" fmla="*/ 14 w 44"/>
                      <a:gd name="T29" fmla="*/ 12 h 29"/>
                      <a:gd name="T30" fmla="*/ 14 w 44"/>
                      <a:gd name="T31" fmla="*/ 11 h 29"/>
                      <a:gd name="T32" fmla="*/ 13 w 44"/>
                      <a:gd name="T33" fmla="*/ 7 h 29"/>
                      <a:gd name="T34" fmla="*/ 14 w 44"/>
                      <a:gd name="T35" fmla="*/ 1 h 29"/>
                      <a:gd name="T36" fmla="*/ 13 w 44"/>
                      <a:gd name="T37" fmla="*/ 0 h 29"/>
                      <a:gd name="T38" fmla="*/ 1 w 44"/>
                      <a:gd name="T39" fmla="*/ 18 h 29"/>
                      <a:gd name="T40" fmla="*/ 1 w 44"/>
                      <a:gd name="T41" fmla="*/ 1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29">
                        <a:moveTo>
                          <a:pt x="1" y="19"/>
                        </a:moveTo>
                        <a:cubicBezTo>
                          <a:pt x="8" y="20"/>
                          <a:pt x="13" y="22"/>
                          <a:pt x="19" y="25"/>
                        </a:cubicBezTo>
                        <a:cubicBezTo>
                          <a:pt x="22" y="27"/>
                          <a:pt x="25" y="29"/>
                          <a:pt x="29" y="29"/>
                        </a:cubicBezTo>
                        <a:cubicBezTo>
                          <a:pt x="32" y="29"/>
                          <a:pt x="34" y="28"/>
                          <a:pt x="36" y="26"/>
                        </a:cubicBezTo>
                        <a:cubicBezTo>
                          <a:pt x="37" y="26"/>
                          <a:pt x="39" y="24"/>
                          <a:pt x="40" y="23"/>
                        </a:cubicBezTo>
                        <a:cubicBezTo>
                          <a:pt x="42" y="22"/>
                          <a:pt x="43" y="20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6"/>
                          <a:pt x="44" y="16"/>
                        </a:cubicBezTo>
                        <a:cubicBezTo>
                          <a:pt x="44" y="15"/>
                          <a:pt x="43" y="15"/>
                          <a:pt x="42" y="16"/>
                        </a:cubicBezTo>
                        <a:cubicBezTo>
                          <a:pt x="42" y="16"/>
                          <a:pt x="42" y="17"/>
                          <a:pt x="42" y="17"/>
                        </a:cubicBezTo>
                        <a:cubicBezTo>
                          <a:pt x="40" y="19"/>
                          <a:pt x="39" y="21"/>
                          <a:pt x="37" y="23"/>
                        </a:cubicBezTo>
                        <a:cubicBezTo>
                          <a:pt x="32" y="23"/>
                          <a:pt x="26" y="21"/>
                          <a:pt x="23" y="18"/>
                        </a:cubicBezTo>
                        <a:cubicBezTo>
                          <a:pt x="22" y="16"/>
                          <a:pt x="20" y="15"/>
                          <a:pt x="18" y="15"/>
                        </a:cubicBezTo>
                        <a:cubicBezTo>
                          <a:pt x="16" y="14"/>
                          <a:pt x="15" y="13"/>
                          <a:pt x="14" y="12"/>
                        </a:cubicBezTo>
                        <a:cubicBezTo>
                          <a:pt x="14" y="12"/>
                          <a:pt x="14" y="11"/>
                          <a:pt x="14" y="11"/>
                        </a:cubicBezTo>
                        <a:cubicBezTo>
                          <a:pt x="14" y="9"/>
                          <a:pt x="14" y="8"/>
                          <a:pt x="13" y="7"/>
                        </a:cubicBezTo>
                        <a:cubicBezTo>
                          <a:pt x="14" y="5"/>
                          <a:pt x="14" y="3"/>
                          <a:pt x="14" y="1"/>
                        </a:cubicBezTo>
                        <a:cubicBezTo>
                          <a:pt x="14" y="0"/>
                          <a:pt x="14" y="0"/>
                          <a:pt x="13" y="0"/>
                        </a:cubicBezTo>
                        <a:cubicBezTo>
                          <a:pt x="7" y="4"/>
                          <a:pt x="4" y="12"/>
                          <a:pt x="1" y="18"/>
                        </a:cubicBezTo>
                        <a:cubicBezTo>
                          <a:pt x="0" y="18"/>
                          <a:pt x="1" y="19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" name="Freeform 110"/>
                  <p:cNvSpPr/>
                  <p:nvPr/>
                </p:nvSpPr>
                <p:spPr bwMode="auto">
                  <a:xfrm>
                    <a:off x="6154738" y="3416300"/>
                    <a:ext cx="176213" cy="138113"/>
                  </a:xfrm>
                  <a:custGeom>
                    <a:avLst/>
                    <a:gdLst>
                      <a:gd name="T0" fmla="*/ 41 w 41"/>
                      <a:gd name="T1" fmla="*/ 20 h 32"/>
                      <a:gd name="T2" fmla="*/ 38 w 41"/>
                      <a:gd name="T3" fmla="*/ 10 h 32"/>
                      <a:gd name="T4" fmla="*/ 37 w 41"/>
                      <a:gd name="T5" fmla="*/ 10 h 32"/>
                      <a:gd name="T6" fmla="*/ 37 w 41"/>
                      <a:gd name="T7" fmla="*/ 14 h 32"/>
                      <a:gd name="T8" fmla="*/ 35 w 41"/>
                      <a:gd name="T9" fmla="*/ 21 h 32"/>
                      <a:gd name="T10" fmla="*/ 23 w 41"/>
                      <a:gd name="T11" fmla="*/ 27 h 32"/>
                      <a:gd name="T12" fmla="*/ 23 w 41"/>
                      <a:gd name="T13" fmla="*/ 27 h 32"/>
                      <a:gd name="T14" fmla="*/ 22 w 41"/>
                      <a:gd name="T15" fmla="*/ 26 h 32"/>
                      <a:gd name="T16" fmla="*/ 19 w 41"/>
                      <a:gd name="T17" fmla="*/ 16 h 32"/>
                      <a:gd name="T18" fmla="*/ 18 w 41"/>
                      <a:gd name="T19" fmla="*/ 14 h 32"/>
                      <a:gd name="T20" fmla="*/ 20 w 41"/>
                      <a:gd name="T21" fmla="*/ 8 h 32"/>
                      <a:gd name="T22" fmla="*/ 18 w 41"/>
                      <a:gd name="T23" fmla="*/ 3 h 32"/>
                      <a:gd name="T24" fmla="*/ 17 w 41"/>
                      <a:gd name="T25" fmla="*/ 1 h 32"/>
                      <a:gd name="T26" fmla="*/ 16 w 41"/>
                      <a:gd name="T27" fmla="*/ 0 h 32"/>
                      <a:gd name="T28" fmla="*/ 5 w 41"/>
                      <a:gd name="T29" fmla="*/ 8 h 32"/>
                      <a:gd name="T30" fmla="*/ 11 w 41"/>
                      <a:gd name="T31" fmla="*/ 12 h 32"/>
                      <a:gd name="T32" fmla="*/ 15 w 41"/>
                      <a:gd name="T33" fmla="*/ 19 h 32"/>
                      <a:gd name="T34" fmla="*/ 22 w 41"/>
                      <a:gd name="T35" fmla="*/ 27 h 32"/>
                      <a:gd name="T36" fmla="*/ 22 w 41"/>
                      <a:gd name="T37" fmla="*/ 27 h 32"/>
                      <a:gd name="T38" fmla="*/ 22 w 41"/>
                      <a:gd name="T39" fmla="*/ 28 h 32"/>
                      <a:gd name="T40" fmla="*/ 38 w 41"/>
                      <a:gd name="T41" fmla="*/ 28 h 32"/>
                      <a:gd name="T42" fmla="*/ 41 w 41"/>
                      <a:gd name="T43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1" h="32">
                        <a:moveTo>
                          <a:pt x="41" y="20"/>
                        </a:moveTo>
                        <a:cubicBezTo>
                          <a:pt x="41" y="16"/>
                          <a:pt x="40" y="14"/>
                          <a:pt x="38" y="10"/>
                        </a:cubicBezTo>
                        <a:cubicBezTo>
                          <a:pt x="38" y="10"/>
                          <a:pt x="37" y="10"/>
                          <a:pt x="37" y="10"/>
                        </a:cubicBezTo>
                        <a:cubicBezTo>
                          <a:pt x="37" y="12"/>
                          <a:pt x="37" y="13"/>
                          <a:pt x="37" y="14"/>
                        </a:cubicBezTo>
                        <a:cubicBezTo>
                          <a:pt x="37" y="17"/>
                          <a:pt x="36" y="19"/>
                          <a:pt x="35" y="21"/>
                        </a:cubicBezTo>
                        <a:cubicBezTo>
                          <a:pt x="33" y="26"/>
                          <a:pt x="28" y="27"/>
                          <a:pt x="23" y="27"/>
                        </a:cubicBezTo>
                        <a:cubicBezTo>
                          <a:pt x="23" y="26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2" y="26"/>
                        </a:cubicBezTo>
                        <a:cubicBezTo>
                          <a:pt x="20" y="23"/>
                          <a:pt x="21" y="19"/>
                          <a:pt x="19" y="16"/>
                        </a:cubicBezTo>
                        <a:cubicBezTo>
                          <a:pt x="19" y="15"/>
                          <a:pt x="18" y="14"/>
                          <a:pt x="18" y="14"/>
                        </a:cubicBezTo>
                        <a:cubicBezTo>
                          <a:pt x="15" y="9"/>
                          <a:pt x="19" y="10"/>
                          <a:pt x="20" y="8"/>
                        </a:cubicBezTo>
                        <a:cubicBezTo>
                          <a:pt x="22" y="5"/>
                          <a:pt x="20" y="4"/>
                          <a:pt x="18" y="3"/>
                        </a:cubicBezTo>
                        <a:cubicBezTo>
                          <a:pt x="17" y="2"/>
                          <a:pt x="17" y="2"/>
                          <a:pt x="17" y="1"/>
                        </a:cubicBezTo>
                        <a:cubicBezTo>
                          <a:pt x="17" y="1"/>
                          <a:pt x="17" y="0"/>
                          <a:pt x="16" y="0"/>
                        </a:cubicBezTo>
                        <a:cubicBezTo>
                          <a:pt x="13" y="1"/>
                          <a:pt x="0" y="2"/>
                          <a:pt x="5" y="8"/>
                        </a:cubicBezTo>
                        <a:cubicBezTo>
                          <a:pt x="7" y="10"/>
                          <a:pt x="9" y="10"/>
                          <a:pt x="11" y="12"/>
                        </a:cubicBezTo>
                        <a:cubicBezTo>
                          <a:pt x="12" y="14"/>
                          <a:pt x="13" y="17"/>
                          <a:pt x="15" y="19"/>
                        </a:cubicBezTo>
                        <a:cubicBezTo>
                          <a:pt x="16" y="22"/>
                          <a:pt x="18" y="26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8"/>
                        </a:cubicBezTo>
                        <a:cubicBezTo>
                          <a:pt x="27" y="31"/>
                          <a:pt x="33" y="32"/>
                          <a:pt x="38" y="28"/>
                        </a:cubicBezTo>
                        <a:cubicBezTo>
                          <a:pt x="40" y="26"/>
                          <a:pt x="40" y="23"/>
                          <a:pt x="41" y="20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" name="Freeform 111"/>
                  <p:cNvSpPr/>
                  <p:nvPr/>
                </p:nvSpPr>
                <p:spPr bwMode="auto">
                  <a:xfrm>
                    <a:off x="6310313" y="3321050"/>
                    <a:ext cx="98425" cy="90488"/>
                  </a:xfrm>
                  <a:custGeom>
                    <a:avLst/>
                    <a:gdLst>
                      <a:gd name="T0" fmla="*/ 21 w 23"/>
                      <a:gd name="T1" fmla="*/ 20 h 21"/>
                      <a:gd name="T2" fmla="*/ 15 w 23"/>
                      <a:gd name="T3" fmla="*/ 5 h 21"/>
                      <a:gd name="T4" fmla="*/ 15 w 23"/>
                      <a:gd name="T5" fmla="*/ 4 h 21"/>
                      <a:gd name="T6" fmla="*/ 1 w 23"/>
                      <a:gd name="T7" fmla="*/ 1 h 21"/>
                      <a:gd name="T8" fmla="*/ 1 w 23"/>
                      <a:gd name="T9" fmla="*/ 1 h 21"/>
                      <a:gd name="T10" fmla="*/ 1 w 23"/>
                      <a:gd name="T11" fmla="*/ 1 h 21"/>
                      <a:gd name="T12" fmla="*/ 1 w 23"/>
                      <a:gd name="T13" fmla="*/ 1 h 21"/>
                      <a:gd name="T14" fmla="*/ 1 w 23"/>
                      <a:gd name="T15" fmla="*/ 2 h 21"/>
                      <a:gd name="T16" fmla="*/ 9 w 23"/>
                      <a:gd name="T17" fmla="*/ 8 h 21"/>
                      <a:gd name="T18" fmla="*/ 9 w 23"/>
                      <a:gd name="T19" fmla="*/ 9 h 21"/>
                      <a:gd name="T20" fmla="*/ 15 w 23"/>
                      <a:gd name="T21" fmla="*/ 11 h 21"/>
                      <a:gd name="T22" fmla="*/ 20 w 23"/>
                      <a:gd name="T23" fmla="*/ 20 h 21"/>
                      <a:gd name="T24" fmla="*/ 21 w 23"/>
                      <a:gd name="T25" fmla="*/ 2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3" h="21">
                        <a:moveTo>
                          <a:pt x="21" y="20"/>
                        </a:moveTo>
                        <a:cubicBezTo>
                          <a:pt x="23" y="13"/>
                          <a:pt x="20" y="8"/>
                          <a:pt x="15" y="5"/>
                        </a:cubicBezTo>
                        <a:cubicBezTo>
                          <a:pt x="15" y="5"/>
                          <a:pt x="15" y="4"/>
                          <a:pt x="15" y="4"/>
                        </a:cubicBezTo>
                        <a:cubicBezTo>
                          <a:pt x="11" y="0"/>
                          <a:pt x="6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4" y="2"/>
                          <a:pt x="9" y="4"/>
                          <a:pt x="9" y="8"/>
                        </a:cubicBezTo>
                        <a:cubicBezTo>
                          <a:pt x="9" y="8"/>
                          <a:pt x="9" y="9"/>
                          <a:pt x="9" y="9"/>
                        </a:cubicBezTo>
                        <a:cubicBezTo>
                          <a:pt x="11" y="10"/>
                          <a:pt x="14" y="8"/>
                          <a:pt x="15" y="11"/>
                        </a:cubicBezTo>
                        <a:cubicBezTo>
                          <a:pt x="16" y="14"/>
                          <a:pt x="18" y="17"/>
                          <a:pt x="20" y="20"/>
                        </a:cubicBezTo>
                        <a:cubicBezTo>
                          <a:pt x="20" y="21"/>
                          <a:pt x="21" y="20"/>
                          <a:pt x="21" y="20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" name="Freeform 112"/>
                  <p:cNvSpPr/>
                  <p:nvPr/>
                </p:nvSpPr>
                <p:spPr bwMode="auto">
                  <a:xfrm>
                    <a:off x="6310313" y="3433763"/>
                    <a:ext cx="42863" cy="73025"/>
                  </a:xfrm>
                  <a:custGeom>
                    <a:avLst/>
                    <a:gdLst>
                      <a:gd name="T0" fmla="*/ 9 w 10"/>
                      <a:gd name="T1" fmla="*/ 13 h 17"/>
                      <a:gd name="T2" fmla="*/ 10 w 10"/>
                      <a:gd name="T3" fmla="*/ 12 h 17"/>
                      <a:gd name="T4" fmla="*/ 0 w 10"/>
                      <a:gd name="T5" fmla="*/ 5 h 17"/>
                      <a:gd name="T6" fmla="*/ 1 w 10"/>
                      <a:gd name="T7" fmla="*/ 6 h 17"/>
                      <a:gd name="T8" fmla="*/ 3 w 10"/>
                      <a:gd name="T9" fmla="*/ 10 h 17"/>
                      <a:gd name="T10" fmla="*/ 4 w 10"/>
                      <a:gd name="T11" fmla="*/ 10 h 17"/>
                      <a:gd name="T12" fmla="*/ 5 w 10"/>
                      <a:gd name="T13" fmla="*/ 11 h 17"/>
                      <a:gd name="T14" fmla="*/ 7 w 10"/>
                      <a:gd name="T15" fmla="*/ 17 h 17"/>
                      <a:gd name="T16" fmla="*/ 8 w 10"/>
                      <a:gd name="T17" fmla="*/ 17 h 17"/>
                      <a:gd name="T18" fmla="*/ 9 w 10"/>
                      <a:gd name="T19" fmla="*/ 1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" h="17">
                        <a:moveTo>
                          <a:pt x="9" y="13"/>
                        </a:moveTo>
                        <a:cubicBezTo>
                          <a:pt x="9" y="13"/>
                          <a:pt x="10" y="13"/>
                          <a:pt x="10" y="12"/>
                        </a:cubicBezTo>
                        <a:cubicBezTo>
                          <a:pt x="10" y="9"/>
                          <a:pt x="4" y="0"/>
                          <a:pt x="0" y="5"/>
                        </a:cubicBezTo>
                        <a:cubicBezTo>
                          <a:pt x="0" y="6"/>
                          <a:pt x="0" y="6"/>
                          <a:pt x="1" y="6"/>
                        </a:cubicBezTo>
                        <a:cubicBezTo>
                          <a:pt x="2" y="7"/>
                          <a:pt x="3" y="8"/>
                          <a:pt x="3" y="10"/>
                        </a:cubicBezTo>
                        <a:cubicBezTo>
                          <a:pt x="3" y="10"/>
                          <a:pt x="3" y="10"/>
                          <a:pt x="4" y="10"/>
                        </a:cubicBezTo>
                        <a:cubicBezTo>
                          <a:pt x="4" y="11"/>
                          <a:pt x="5" y="11"/>
                          <a:pt x="5" y="11"/>
                        </a:cubicBezTo>
                        <a:cubicBezTo>
                          <a:pt x="6" y="13"/>
                          <a:pt x="6" y="15"/>
                          <a:pt x="7" y="17"/>
                        </a:cubicBezTo>
                        <a:cubicBezTo>
                          <a:pt x="7" y="17"/>
                          <a:pt x="7" y="17"/>
                          <a:pt x="8" y="17"/>
                        </a:cubicBezTo>
                        <a:cubicBezTo>
                          <a:pt x="8" y="16"/>
                          <a:pt x="9" y="14"/>
                          <a:pt x="9" y="13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" name="Freeform 113"/>
                  <p:cNvSpPr/>
                  <p:nvPr/>
                </p:nvSpPr>
                <p:spPr bwMode="auto">
                  <a:xfrm>
                    <a:off x="5761038" y="3403600"/>
                    <a:ext cx="496888" cy="323850"/>
                  </a:xfrm>
                  <a:custGeom>
                    <a:avLst/>
                    <a:gdLst>
                      <a:gd name="T0" fmla="*/ 103 w 115"/>
                      <a:gd name="T1" fmla="*/ 55 h 75"/>
                      <a:gd name="T2" fmla="*/ 102 w 115"/>
                      <a:gd name="T3" fmla="*/ 50 h 75"/>
                      <a:gd name="T4" fmla="*/ 108 w 115"/>
                      <a:gd name="T5" fmla="*/ 43 h 75"/>
                      <a:gd name="T6" fmla="*/ 114 w 115"/>
                      <a:gd name="T7" fmla="*/ 33 h 75"/>
                      <a:gd name="T8" fmla="*/ 110 w 115"/>
                      <a:gd name="T9" fmla="*/ 29 h 75"/>
                      <a:gd name="T10" fmla="*/ 103 w 115"/>
                      <a:gd name="T11" fmla="*/ 17 h 75"/>
                      <a:gd name="T12" fmla="*/ 81 w 115"/>
                      <a:gd name="T13" fmla="*/ 2 h 75"/>
                      <a:gd name="T14" fmla="*/ 62 w 115"/>
                      <a:gd name="T15" fmla="*/ 6 h 75"/>
                      <a:gd name="T16" fmla="*/ 46 w 115"/>
                      <a:gd name="T17" fmla="*/ 11 h 75"/>
                      <a:gd name="T18" fmla="*/ 34 w 115"/>
                      <a:gd name="T19" fmla="*/ 16 h 75"/>
                      <a:gd name="T20" fmla="*/ 33 w 115"/>
                      <a:gd name="T21" fmla="*/ 16 h 75"/>
                      <a:gd name="T22" fmla="*/ 33 w 115"/>
                      <a:gd name="T23" fmla="*/ 16 h 75"/>
                      <a:gd name="T24" fmla="*/ 33 w 115"/>
                      <a:gd name="T25" fmla="*/ 15 h 75"/>
                      <a:gd name="T26" fmla="*/ 25 w 115"/>
                      <a:gd name="T27" fmla="*/ 14 h 75"/>
                      <a:gd name="T28" fmla="*/ 24 w 115"/>
                      <a:gd name="T29" fmla="*/ 16 h 75"/>
                      <a:gd name="T30" fmla="*/ 26 w 115"/>
                      <a:gd name="T31" fmla="*/ 17 h 75"/>
                      <a:gd name="T32" fmla="*/ 6 w 115"/>
                      <a:gd name="T33" fmla="*/ 29 h 75"/>
                      <a:gd name="T34" fmla="*/ 23 w 115"/>
                      <a:gd name="T35" fmla="*/ 35 h 75"/>
                      <a:gd name="T36" fmla="*/ 20 w 115"/>
                      <a:gd name="T37" fmla="*/ 42 h 75"/>
                      <a:gd name="T38" fmla="*/ 19 w 115"/>
                      <a:gd name="T39" fmla="*/ 53 h 75"/>
                      <a:gd name="T40" fmla="*/ 54 w 115"/>
                      <a:gd name="T41" fmla="*/ 69 h 75"/>
                      <a:gd name="T42" fmla="*/ 60 w 115"/>
                      <a:gd name="T43" fmla="*/ 65 h 75"/>
                      <a:gd name="T44" fmla="*/ 66 w 115"/>
                      <a:gd name="T45" fmla="*/ 68 h 75"/>
                      <a:gd name="T46" fmla="*/ 81 w 115"/>
                      <a:gd name="T47" fmla="*/ 74 h 75"/>
                      <a:gd name="T48" fmla="*/ 84 w 115"/>
                      <a:gd name="T49" fmla="*/ 70 h 75"/>
                      <a:gd name="T50" fmla="*/ 94 w 115"/>
                      <a:gd name="T51" fmla="*/ 68 h 75"/>
                      <a:gd name="T52" fmla="*/ 103 w 115"/>
                      <a:gd name="T53" fmla="*/ 5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5" h="75">
                        <a:moveTo>
                          <a:pt x="103" y="55"/>
                        </a:moveTo>
                        <a:cubicBezTo>
                          <a:pt x="103" y="53"/>
                          <a:pt x="103" y="51"/>
                          <a:pt x="102" y="50"/>
                        </a:cubicBezTo>
                        <a:cubicBezTo>
                          <a:pt x="100" y="45"/>
                          <a:pt x="105" y="45"/>
                          <a:pt x="108" y="43"/>
                        </a:cubicBezTo>
                        <a:cubicBezTo>
                          <a:pt x="112" y="41"/>
                          <a:pt x="115" y="37"/>
                          <a:pt x="114" y="33"/>
                        </a:cubicBezTo>
                        <a:cubicBezTo>
                          <a:pt x="113" y="31"/>
                          <a:pt x="111" y="30"/>
                          <a:pt x="110" y="29"/>
                        </a:cubicBezTo>
                        <a:cubicBezTo>
                          <a:pt x="106" y="26"/>
                          <a:pt x="106" y="21"/>
                          <a:pt x="103" y="17"/>
                        </a:cubicBezTo>
                        <a:cubicBezTo>
                          <a:pt x="97" y="11"/>
                          <a:pt x="88" y="6"/>
                          <a:pt x="81" y="2"/>
                        </a:cubicBezTo>
                        <a:cubicBezTo>
                          <a:pt x="74" y="0"/>
                          <a:pt x="68" y="3"/>
                          <a:pt x="62" y="6"/>
                        </a:cubicBezTo>
                        <a:cubicBezTo>
                          <a:pt x="57" y="9"/>
                          <a:pt x="52" y="10"/>
                          <a:pt x="46" y="11"/>
                        </a:cubicBezTo>
                        <a:cubicBezTo>
                          <a:pt x="43" y="12"/>
                          <a:pt x="37" y="16"/>
                          <a:pt x="34" y="16"/>
                        </a:cubicBezTo>
                        <a:cubicBezTo>
                          <a:pt x="34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5"/>
                          <a:pt x="33" y="15"/>
                        </a:cubicBezTo>
                        <a:cubicBezTo>
                          <a:pt x="30" y="14"/>
                          <a:pt x="28" y="14"/>
                          <a:pt x="25" y="14"/>
                        </a:cubicBezTo>
                        <a:cubicBezTo>
                          <a:pt x="24" y="15"/>
                          <a:pt x="24" y="15"/>
                          <a:pt x="24" y="16"/>
                        </a:cubicBezTo>
                        <a:cubicBezTo>
                          <a:pt x="25" y="16"/>
                          <a:pt x="25" y="16"/>
                          <a:pt x="26" y="17"/>
                        </a:cubicBezTo>
                        <a:cubicBezTo>
                          <a:pt x="16" y="18"/>
                          <a:pt x="0" y="22"/>
                          <a:pt x="6" y="29"/>
                        </a:cubicBezTo>
                        <a:cubicBezTo>
                          <a:pt x="11" y="35"/>
                          <a:pt x="16" y="35"/>
                          <a:pt x="23" y="35"/>
                        </a:cubicBezTo>
                        <a:cubicBezTo>
                          <a:pt x="28" y="35"/>
                          <a:pt x="21" y="41"/>
                          <a:pt x="20" y="42"/>
                        </a:cubicBezTo>
                        <a:cubicBezTo>
                          <a:pt x="18" y="46"/>
                          <a:pt x="18" y="50"/>
                          <a:pt x="19" y="53"/>
                        </a:cubicBezTo>
                        <a:cubicBezTo>
                          <a:pt x="20" y="68"/>
                          <a:pt x="42" y="73"/>
                          <a:pt x="54" y="69"/>
                        </a:cubicBezTo>
                        <a:cubicBezTo>
                          <a:pt x="57" y="69"/>
                          <a:pt x="59" y="66"/>
                          <a:pt x="60" y="65"/>
                        </a:cubicBezTo>
                        <a:cubicBezTo>
                          <a:pt x="64" y="61"/>
                          <a:pt x="63" y="64"/>
                          <a:pt x="66" y="68"/>
                        </a:cubicBezTo>
                        <a:cubicBezTo>
                          <a:pt x="68" y="72"/>
                          <a:pt x="77" y="75"/>
                          <a:pt x="81" y="74"/>
                        </a:cubicBezTo>
                        <a:cubicBezTo>
                          <a:pt x="83" y="73"/>
                          <a:pt x="83" y="72"/>
                          <a:pt x="84" y="70"/>
                        </a:cubicBezTo>
                        <a:cubicBezTo>
                          <a:pt x="88" y="66"/>
                          <a:pt x="90" y="71"/>
                          <a:pt x="94" y="68"/>
                        </a:cubicBezTo>
                        <a:cubicBezTo>
                          <a:pt x="98" y="66"/>
                          <a:pt x="103" y="60"/>
                          <a:pt x="103" y="55"/>
                        </a:cubicBezTo>
                        <a:close/>
                      </a:path>
                    </a:pathLst>
                  </a:custGeom>
                  <a:solidFill>
                    <a:srgbClr val="60BF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" name="Freeform 114"/>
                  <p:cNvSpPr/>
                  <p:nvPr/>
                </p:nvSpPr>
                <p:spPr bwMode="auto">
                  <a:xfrm>
                    <a:off x="5816600" y="3416300"/>
                    <a:ext cx="423863" cy="288925"/>
                  </a:xfrm>
                  <a:custGeom>
                    <a:avLst/>
                    <a:gdLst>
                      <a:gd name="T0" fmla="*/ 87 w 98"/>
                      <a:gd name="T1" fmla="*/ 45 h 67"/>
                      <a:gd name="T2" fmla="*/ 84 w 98"/>
                      <a:gd name="T3" fmla="*/ 40 h 67"/>
                      <a:gd name="T4" fmla="*/ 81 w 98"/>
                      <a:gd name="T5" fmla="*/ 37 h 67"/>
                      <a:gd name="T6" fmla="*/ 85 w 98"/>
                      <a:gd name="T7" fmla="*/ 29 h 67"/>
                      <a:gd name="T8" fmla="*/ 97 w 98"/>
                      <a:gd name="T9" fmla="*/ 28 h 67"/>
                      <a:gd name="T10" fmla="*/ 98 w 98"/>
                      <a:gd name="T11" fmla="*/ 27 h 67"/>
                      <a:gd name="T12" fmla="*/ 60 w 98"/>
                      <a:gd name="T13" fmla="*/ 7 h 67"/>
                      <a:gd name="T14" fmla="*/ 45 w 98"/>
                      <a:gd name="T15" fmla="*/ 8 h 67"/>
                      <a:gd name="T16" fmla="*/ 38 w 98"/>
                      <a:gd name="T17" fmla="*/ 7 h 67"/>
                      <a:gd name="T18" fmla="*/ 30 w 98"/>
                      <a:gd name="T19" fmla="*/ 11 h 67"/>
                      <a:gd name="T20" fmla="*/ 18 w 98"/>
                      <a:gd name="T21" fmla="*/ 17 h 67"/>
                      <a:gd name="T22" fmla="*/ 0 w 98"/>
                      <a:gd name="T23" fmla="*/ 23 h 67"/>
                      <a:gd name="T24" fmla="*/ 0 w 98"/>
                      <a:gd name="T25" fmla="*/ 24 h 67"/>
                      <a:gd name="T26" fmla="*/ 22 w 98"/>
                      <a:gd name="T27" fmla="*/ 32 h 67"/>
                      <a:gd name="T28" fmla="*/ 31 w 98"/>
                      <a:gd name="T29" fmla="*/ 29 h 67"/>
                      <a:gd name="T30" fmla="*/ 35 w 98"/>
                      <a:gd name="T31" fmla="*/ 39 h 67"/>
                      <a:gd name="T32" fmla="*/ 25 w 98"/>
                      <a:gd name="T33" fmla="*/ 46 h 67"/>
                      <a:gd name="T34" fmla="*/ 25 w 98"/>
                      <a:gd name="T35" fmla="*/ 47 h 67"/>
                      <a:gd name="T36" fmla="*/ 30 w 98"/>
                      <a:gd name="T37" fmla="*/ 52 h 67"/>
                      <a:gd name="T38" fmla="*/ 23 w 98"/>
                      <a:gd name="T39" fmla="*/ 63 h 67"/>
                      <a:gd name="T40" fmla="*/ 24 w 98"/>
                      <a:gd name="T41" fmla="*/ 65 h 67"/>
                      <a:gd name="T42" fmla="*/ 38 w 98"/>
                      <a:gd name="T43" fmla="*/ 65 h 67"/>
                      <a:gd name="T44" fmla="*/ 56 w 98"/>
                      <a:gd name="T45" fmla="*/ 57 h 67"/>
                      <a:gd name="T46" fmla="*/ 66 w 98"/>
                      <a:gd name="T47" fmla="*/ 61 h 67"/>
                      <a:gd name="T48" fmla="*/ 73 w 98"/>
                      <a:gd name="T49" fmla="*/ 53 h 67"/>
                      <a:gd name="T50" fmla="*/ 74 w 98"/>
                      <a:gd name="T51" fmla="*/ 52 h 67"/>
                      <a:gd name="T52" fmla="*/ 77 w 98"/>
                      <a:gd name="T53" fmla="*/ 50 h 67"/>
                      <a:gd name="T54" fmla="*/ 85 w 98"/>
                      <a:gd name="T55" fmla="*/ 49 h 67"/>
                      <a:gd name="T56" fmla="*/ 87 w 98"/>
                      <a:gd name="T57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8" h="67">
                        <a:moveTo>
                          <a:pt x="87" y="45"/>
                        </a:moveTo>
                        <a:cubicBezTo>
                          <a:pt x="87" y="43"/>
                          <a:pt x="85" y="41"/>
                          <a:pt x="84" y="40"/>
                        </a:cubicBezTo>
                        <a:cubicBezTo>
                          <a:pt x="83" y="39"/>
                          <a:pt x="82" y="38"/>
                          <a:pt x="81" y="37"/>
                        </a:cubicBezTo>
                        <a:cubicBezTo>
                          <a:pt x="78" y="34"/>
                          <a:pt x="80" y="26"/>
                          <a:pt x="85" y="29"/>
                        </a:cubicBezTo>
                        <a:cubicBezTo>
                          <a:pt x="88" y="32"/>
                          <a:pt x="92" y="25"/>
                          <a:pt x="97" y="28"/>
                        </a:cubicBezTo>
                        <a:cubicBezTo>
                          <a:pt x="98" y="28"/>
                          <a:pt x="98" y="28"/>
                          <a:pt x="98" y="27"/>
                        </a:cubicBezTo>
                        <a:cubicBezTo>
                          <a:pt x="91" y="12"/>
                          <a:pt x="78" y="0"/>
                          <a:pt x="60" y="7"/>
                        </a:cubicBezTo>
                        <a:cubicBezTo>
                          <a:pt x="54" y="9"/>
                          <a:pt x="52" y="10"/>
                          <a:pt x="45" y="8"/>
                        </a:cubicBezTo>
                        <a:cubicBezTo>
                          <a:pt x="43" y="7"/>
                          <a:pt x="41" y="7"/>
                          <a:pt x="38" y="7"/>
                        </a:cubicBezTo>
                        <a:cubicBezTo>
                          <a:pt x="35" y="8"/>
                          <a:pt x="32" y="9"/>
                          <a:pt x="30" y="11"/>
                        </a:cubicBezTo>
                        <a:cubicBezTo>
                          <a:pt x="26" y="13"/>
                          <a:pt x="22" y="15"/>
                          <a:pt x="18" y="17"/>
                        </a:cubicBezTo>
                        <a:cubicBezTo>
                          <a:pt x="12" y="19"/>
                          <a:pt x="8" y="23"/>
                          <a:pt x="0" y="23"/>
                        </a:cubicBezTo>
                        <a:cubicBezTo>
                          <a:pt x="0" y="23"/>
                          <a:pt x="0" y="24"/>
                          <a:pt x="0" y="24"/>
                        </a:cubicBezTo>
                        <a:cubicBezTo>
                          <a:pt x="3" y="30"/>
                          <a:pt x="15" y="33"/>
                          <a:pt x="22" y="32"/>
                        </a:cubicBezTo>
                        <a:cubicBezTo>
                          <a:pt x="24" y="32"/>
                          <a:pt x="31" y="28"/>
                          <a:pt x="31" y="29"/>
                        </a:cubicBezTo>
                        <a:cubicBezTo>
                          <a:pt x="33" y="32"/>
                          <a:pt x="38" y="36"/>
                          <a:pt x="35" y="39"/>
                        </a:cubicBezTo>
                        <a:cubicBezTo>
                          <a:pt x="32" y="42"/>
                          <a:pt x="28" y="44"/>
                          <a:pt x="25" y="46"/>
                        </a:cubicBezTo>
                        <a:cubicBezTo>
                          <a:pt x="25" y="46"/>
                          <a:pt x="24" y="47"/>
                          <a:pt x="25" y="47"/>
                        </a:cubicBezTo>
                        <a:cubicBezTo>
                          <a:pt x="25" y="47"/>
                          <a:pt x="30" y="52"/>
                          <a:pt x="30" y="52"/>
                        </a:cubicBezTo>
                        <a:cubicBezTo>
                          <a:pt x="29" y="55"/>
                          <a:pt x="27" y="61"/>
                          <a:pt x="23" y="63"/>
                        </a:cubicBezTo>
                        <a:cubicBezTo>
                          <a:pt x="23" y="64"/>
                          <a:pt x="23" y="64"/>
                          <a:pt x="24" y="65"/>
                        </a:cubicBezTo>
                        <a:cubicBezTo>
                          <a:pt x="29" y="67"/>
                          <a:pt x="33" y="67"/>
                          <a:pt x="38" y="65"/>
                        </a:cubicBezTo>
                        <a:cubicBezTo>
                          <a:pt x="44" y="63"/>
                          <a:pt x="49" y="53"/>
                          <a:pt x="56" y="57"/>
                        </a:cubicBezTo>
                        <a:cubicBezTo>
                          <a:pt x="59" y="60"/>
                          <a:pt x="62" y="62"/>
                          <a:pt x="66" y="61"/>
                        </a:cubicBezTo>
                        <a:cubicBezTo>
                          <a:pt x="69" y="60"/>
                          <a:pt x="68" y="50"/>
                          <a:pt x="73" y="53"/>
                        </a:cubicBezTo>
                        <a:cubicBezTo>
                          <a:pt x="73" y="53"/>
                          <a:pt x="74" y="53"/>
                          <a:pt x="74" y="52"/>
                        </a:cubicBezTo>
                        <a:cubicBezTo>
                          <a:pt x="73" y="49"/>
                          <a:pt x="73" y="50"/>
                          <a:pt x="77" y="50"/>
                        </a:cubicBezTo>
                        <a:cubicBezTo>
                          <a:pt x="79" y="50"/>
                          <a:pt x="82" y="50"/>
                          <a:pt x="85" y="49"/>
                        </a:cubicBezTo>
                        <a:cubicBezTo>
                          <a:pt x="87" y="49"/>
                          <a:pt x="88" y="47"/>
                          <a:pt x="87" y="45"/>
                        </a:cubicBezTo>
                        <a:close/>
                      </a:path>
                    </a:pathLst>
                  </a:custGeom>
                  <a:solidFill>
                    <a:srgbClr val="33A5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5" name="Freeform 115"/>
                  <p:cNvSpPr/>
                  <p:nvPr/>
                </p:nvSpPr>
                <p:spPr bwMode="auto">
                  <a:xfrm>
                    <a:off x="5851525" y="3429000"/>
                    <a:ext cx="358775" cy="268288"/>
                  </a:xfrm>
                  <a:custGeom>
                    <a:avLst/>
                    <a:gdLst>
                      <a:gd name="T0" fmla="*/ 72 w 83"/>
                      <a:gd name="T1" fmla="*/ 38 h 62"/>
                      <a:gd name="T2" fmla="*/ 70 w 83"/>
                      <a:gd name="T3" fmla="*/ 25 h 62"/>
                      <a:gd name="T4" fmla="*/ 73 w 83"/>
                      <a:gd name="T5" fmla="*/ 22 h 62"/>
                      <a:gd name="T6" fmla="*/ 72 w 83"/>
                      <a:gd name="T7" fmla="*/ 19 h 62"/>
                      <a:gd name="T8" fmla="*/ 82 w 83"/>
                      <a:gd name="T9" fmla="*/ 15 h 62"/>
                      <a:gd name="T10" fmla="*/ 83 w 83"/>
                      <a:gd name="T11" fmla="*/ 14 h 62"/>
                      <a:gd name="T12" fmla="*/ 56 w 83"/>
                      <a:gd name="T13" fmla="*/ 8 h 62"/>
                      <a:gd name="T14" fmla="*/ 40 w 83"/>
                      <a:gd name="T15" fmla="*/ 10 h 62"/>
                      <a:gd name="T16" fmla="*/ 29 w 83"/>
                      <a:gd name="T17" fmla="*/ 9 h 62"/>
                      <a:gd name="T18" fmla="*/ 16 w 83"/>
                      <a:gd name="T19" fmla="*/ 15 h 62"/>
                      <a:gd name="T20" fmla="*/ 0 w 83"/>
                      <a:gd name="T21" fmla="*/ 23 h 62"/>
                      <a:gd name="T22" fmla="*/ 1 w 83"/>
                      <a:gd name="T23" fmla="*/ 24 h 62"/>
                      <a:gd name="T24" fmla="*/ 13 w 83"/>
                      <a:gd name="T25" fmla="*/ 26 h 62"/>
                      <a:gd name="T26" fmla="*/ 19 w 83"/>
                      <a:gd name="T27" fmla="*/ 24 h 62"/>
                      <a:gd name="T28" fmla="*/ 34 w 83"/>
                      <a:gd name="T29" fmla="*/ 34 h 62"/>
                      <a:gd name="T30" fmla="*/ 36 w 83"/>
                      <a:gd name="T31" fmla="*/ 41 h 62"/>
                      <a:gd name="T32" fmla="*/ 36 w 83"/>
                      <a:gd name="T33" fmla="*/ 46 h 62"/>
                      <a:gd name="T34" fmla="*/ 21 w 83"/>
                      <a:gd name="T35" fmla="*/ 61 h 62"/>
                      <a:gd name="T36" fmla="*/ 22 w 83"/>
                      <a:gd name="T37" fmla="*/ 62 h 62"/>
                      <a:gd name="T38" fmla="*/ 39 w 83"/>
                      <a:gd name="T39" fmla="*/ 55 h 62"/>
                      <a:gd name="T40" fmla="*/ 44 w 83"/>
                      <a:gd name="T41" fmla="*/ 50 h 62"/>
                      <a:gd name="T42" fmla="*/ 51 w 83"/>
                      <a:gd name="T43" fmla="*/ 42 h 62"/>
                      <a:gd name="T44" fmla="*/ 52 w 83"/>
                      <a:gd name="T45" fmla="*/ 40 h 62"/>
                      <a:gd name="T46" fmla="*/ 59 w 83"/>
                      <a:gd name="T47" fmla="*/ 40 h 62"/>
                      <a:gd name="T48" fmla="*/ 61 w 83"/>
                      <a:gd name="T49" fmla="*/ 39 h 62"/>
                      <a:gd name="T50" fmla="*/ 71 w 83"/>
                      <a:gd name="T51" fmla="*/ 40 h 62"/>
                      <a:gd name="T52" fmla="*/ 72 w 83"/>
                      <a:gd name="T53" fmla="*/ 38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83" h="62">
                        <a:moveTo>
                          <a:pt x="72" y="38"/>
                        </a:moveTo>
                        <a:cubicBezTo>
                          <a:pt x="69" y="34"/>
                          <a:pt x="63" y="30"/>
                          <a:pt x="70" y="25"/>
                        </a:cubicBezTo>
                        <a:cubicBezTo>
                          <a:pt x="72" y="24"/>
                          <a:pt x="72" y="24"/>
                          <a:pt x="73" y="22"/>
                        </a:cubicBezTo>
                        <a:cubicBezTo>
                          <a:pt x="73" y="21"/>
                          <a:pt x="72" y="20"/>
                          <a:pt x="72" y="19"/>
                        </a:cubicBezTo>
                        <a:cubicBezTo>
                          <a:pt x="68" y="11"/>
                          <a:pt x="77" y="11"/>
                          <a:pt x="82" y="15"/>
                        </a:cubicBezTo>
                        <a:cubicBezTo>
                          <a:pt x="82" y="15"/>
                          <a:pt x="83" y="14"/>
                          <a:pt x="83" y="14"/>
                        </a:cubicBezTo>
                        <a:cubicBezTo>
                          <a:pt x="76" y="4"/>
                          <a:pt x="66" y="0"/>
                          <a:pt x="56" y="8"/>
                        </a:cubicBezTo>
                        <a:cubicBezTo>
                          <a:pt x="50" y="12"/>
                          <a:pt x="47" y="12"/>
                          <a:pt x="40" y="10"/>
                        </a:cubicBezTo>
                        <a:cubicBezTo>
                          <a:pt x="36" y="9"/>
                          <a:pt x="33" y="8"/>
                          <a:pt x="29" y="9"/>
                        </a:cubicBezTo>
                        <a:cubicBezTo>
                          <a:pt x="24" y="9"/>
                          <a:pt x="20" y="12"/>
                          <a:pt x="16" y="15"/>
                        </a:cubicBezTo>
                        <a:cubicBezTo>
                          <a:pt x="11" y="18"/>
                          <a:pt x="5" y="19"/>
                          <a:pt x="0" y="23"/>
                        </a:cubicBezTo>
                        <a:cubicBezTo>
                          <a:pt x="0" y="24"/>
                          <a:pt x="0" y="24"/>
                          <a:pt x="1" y="24"/>
                        </a:cubicBezTo>
                        <a:cubicBezTo>
                          <a:pt x="4" y="26"/>
                          <a:pt x="9" y="27"/>
                          <a:pt x="13" y="26"/>
                        </a:cubicBezTo>
                        <a:cubicBezTo>
                          <a:pt x="15" y="26"/>
                          <a:pt x="17" y="25"/>
                          <a:pt x="19" y="24"/>
                        </a:cubicBezTo>
                        <a:cubicBezTo>
                          <a:pt x="27" y="20"/>
                          <a:pt x="34" y="26"/>
                          <a:pt x="34" y="34"/>
                        </a:cubicBezTo>
                        <a:cubicBezTo>
                          <a:pt x="34" y="37"/>
                          <a:pt x="33" y="40"/>
                          <a:pt x="36" y="41"/>
                        </a:cubicBezTo>
                        <a:cubicBezTo>
                          <a:pt x="38" y="41"/>
                          <a:pt x="36" y="45"/>
                          <a:pt x="36" y="46"/>
                        </a:cubicBezTo>
                        <a:cubicBezTo>
                          <a:pt x="34" y="54"/>
                          <a:pt x="28" y="59"/>
                          <a:pt x="21" y="61"/>
                        </a:cubicBezTo>
                        <a:cubicBezTo>
                          <a:pt x="21" y="61"/>
                          <a:pt x="21" y="62"/>
                          <a:pt x="22" y="62"/>
                        </a:cubicBezTo>
                        <a:cubicBezTo>
                          <a:pt x="28" y="62"/>
                          <a:pt x="35" y="60"/>
                          <a:pt x="39" y="55"/>
                        </a:cubicBezTo>
                        <a:cubicBezTo>
                          <a:pt x="41" y="54"/>
                          <a:pt x="43" y="52"/>
                          <a:pt x="44" y="50"/>
                        </a:cubicBezTo>
                        <a:cubicBezTo>
                          <a:pt x="45" y="46"/>
                          <a:pt x="49" y="45"/>
                          <a:pt x="51" y="42"/>
                        </a:cubicBezTo>
                        <a:cubicBezTo>
                          <a:pt x="52" y="42"/>
                          <a:pt x="53" y="41"/>
                          <a:pt x="52" y="40"/>
                        </a:cubicBezTo>
                        <a:cubicBezTo>
                          <a:pt x="52" y="37"/>
                          <a:pt x="57" y="40"/>
                          <a:pt x="59" y="40"/>
                        </a:cubicBezTo>
                        <a:cubicBezTo>
                          <a:pt x="60" y="40"/>
                          <a:pt x="61" y="40"/>
                          <a:pt x="61" y="39"/>
                        </a:cubicBezTo>
                        <a:cubicBezTo>
                          <a:pt x="63" y="36"/>
                          <a:pt x="68" y="39"/>
                          <a:pt x="71" y="40"/>
                        </a:cubicBezTo>
                        <a:cubicBezTo>
                          <a:pt x="72" y="40"/>
                          <a:pt x="72" y="39"/>
                          <a:pt x="72" y="38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" name="Freeform 116"/>
                  <p:cNvSpPr/>
                  <p:nvPr/>
                </p:nvSpPr>
                <p:spPr bwMode="auto">
                  <a:xfrm>
                    <a:off x="6029325" y="3671888"/>
                    <a:ext cx="160338" cy="55563"/>
                  </a:xfrm>
                  <a:custGeom>
                    <a:avLst/>
                    <a:gdLst>
                      <a:gd name="T0" fmla="*/ 37 w 37"/>
                      <a:gd name="T1" fmla="*/ 3 h 13"/>
                      <a:gd name="T2" fmla="*/ 36 w 37"/>
                      <a:gd name="T3" fmla="*/ 2 h 13"/>
                      <a:gd name="T4" fmla="*/ 21 w 37"/>
                      <a:gd name="T5" fmla="*/ 5 h 13"/>
                      <a:gd name="T6" fmla="*/ 9 w 37"/>
                      <a:gd name="T7" fmla="*/ 9 h 13"/>
                      <a:gd name="T8" fmla="*/ 2 w 37"/>
                      <a:gd name="T9" fmla="*/ 1 h 13"/>
                      <a:gd name="T10" fmla="*/ 0 w 37"/>
                      <a:gd name="T11" fmla="*/ 2 h 13"/>
                      <a:gd name="T12" fmla="*/ 1 w 37"/>
                      <a:gd name="T13" fmla="*/ 3 h 13"/>
                      <a:gd name="T14" fmla="*/ 1 w 37"/>
                      <a:gd name="T15" fmla="*/ 4 h 13"/>
                      <a:gd name="T16" fmla="*/ 2 w 37"/>
                      <a:gd name="T17" fmla="*/ 5 h 13"/>
                      <a:gd name="T18" fmla="*/ 12 w 37"/>
                      <a:gd name="T19" fmla="*/ 13 h 13"/>
                      <a:gd name="T20" fmla="*/ 15 w 37"/>
                      <a:gd name="T21" fmla="*/ 13 h 13"/>
                      <a:gd name="T22" fmla="*/ 18 w 37"/>
                      <a:gd name="T23" fmla="*/ 13 h 13"/>
                      <a:gd name="T24" fmla="*/ 22 w 37"/>
                      <a:gd name="T25" fmla="*/ 10 h 13"/>
                      <a:gd name="T26" fmla="*/ 30 w 37"/>
                      <a:gd name="T27" fmla="*/ 6 h 13"/>
                      <a:gd name="T28" fmla="*/ 37 w 37"/>
                      <a:gd name="T29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7" h="13">
                        <a:moveTo>
                          <a:pt x="37" y="3"/>
                        </a:moveTo>
                        <a:cubicBezTo>
                          <a:pt x="37" y="3"/>
                          <a:pt x="36" y="2"/>
                          <a:pt x="36" y="2"/>
                        </a:cubicBezTo>
                        <a:cubicBezTo>
                          <a:pt x="31" y="3"/>
                          <a:pt x="25" y="2"/>
                          <a:pt x="21" y="5"/>
                        </a:cubicBezTo>
                        <a:cubicBezTo>
                          <a:pt x="17" y="8"/>
                          <a:pt x="14" y="11"/>
                          <a:pt x="9" y="9"/>
                        </a:cubicBezTo>
                        <a:cubicBezTo>
                          <a:pt x="6" y="7"/>
                          <a:pt x="3" y="4"/>
                          <a:pt x="2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4"/>
                          <a:pt x="2" y="5"/>
                          <a:pt x="2" y="5"/>
                        </a:cubicBezTo>
                        <a:cubicBezTo>
                          <a:pt x="5" y="9"/>
                          <a:pt x="8" y="12"/>
                          <a:pt x="12" y="13"/>
                        </a:cubicBezTo>
                        <a:cubicBezTo>
                          <a:pt x="13" y="13"/>
                          <a:pt x="14" y="13"/>
                          <a:pt x="15" y="13"/>
                        </a:cubicBezTo>
                        <a:cubicBezTo>
                          <a:pt x="16" y="13"/>
                          <a:pt x="17" y="13"/>
                          <a:pt x="18" y="13"/>
                        </a:cubicBezTo>
                        <a:cubicBezTo>
                          <a:pt x="19" y="13"/>
                          <a:pt x="20" y="11"/>
                          <a:pt x="22" y="10"/>
                        </a:cubicBezTo>
                        <a:cubicBezTo>
                          <a:pt x="24" y="8"/>
                          <a:pt x="26" y="6"/>
                          <a:pt x="30" y="6"/>
                        </a:cubicBezTo>
                        <a:cubicBezTo>
                          <a:pt x="33" y="6"/>
                          <a:pt x="35" y="6"/>
                          <a:pt x="37" y="3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" name="Freeform 117"/>
                  <p:cNvSpPr/>
                  <p:nvPr/>
                </p:nvSpPr>
                <p:spPr bwMode="auto">
                  <a:xfrm>
                    <a:off x="6184900" y="3549650"/>
                    <a:ext cx="68263" cy="52388"/>
                  </a:xfrm>
                  <a:custGeom>
                    <a:avLst/>
                    <a:gdLst>
                      <a:gd name="T0" fmla="*/ 0 w 16"/>
                      <a:gd name="T1" fmla="*/ 11 h 12"/>
                      <a:gd name="T2" fmla="*/ 5 w 16"/>
                      <a:gd name="T3" fmla="*/ 12 h 12"/>
                      <a:gd name="T4" fmla="*/ 15 w 16"/>
                      <a:gd name="T5" fmla="*/ 1 h 12"/>
                      <a:gd name="T6" fmla="*/ 14 w 16"/>
                      <a:gd name="T7" fmla="*/ 0 h 12"/>
                      <a:gd name="T8" fmla="*/ 2 w 16"/>
                      <a:gd name="T9" fmla="*/ 10 h 12"/>
                      <a:gd name="T10" fmla="*/ 1 w 16"/>
                      <a:gd name="T11" fmla="*/ 10 h 12"/>
                      <a:gd name="T12" fmla="*/ 0 w 16"/>
                      <a:gd name="T13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" h="12">
                        <a:moveTo>
                          <a:pt x="0" y="11"/>
                        </a:moveTo>
                        <a:cubicBezTo>
                          <a:pt x="2" y="12"/>
                          <a:pt x="4" y="12"/>
                          <a:pt x="5" y="12"/>
                        </a:cubicBezTo>
                        <a:cubicBezTo>
                          <a:pt x="11" y="11"/>
                          <a:pt x="16" y="6"/>
                          <a:pt x="15" y="1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0" y="3"/>
                          <a:pt x="8" y="12"/>
                          <a:pt x="2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0"/>
                          <a:pt x="0" y="11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" name="Freeform 118"/>
                  <p:cNvSpPr/>
                  <p:nvPr/>
                </p:nvSpPr>
                <p:spPr bwMode="auto">
                  <a:xfrm>
                    <a:off x="5843588" y="3619500"/>
                    <a:ext cx="98425" cy="90488"/>
                  </a:xfrm>
                  <a:custGeom>
                    <a:avLst/>
                    <a:gdLst>
                      <a:gd name="T0" fmla="*/ 22 w 23"/>
                      <a:gd name="T1" fmla="*/ 18 h 21"/>
                      <a:gd name="T2" fmla="*/ 13 w 23"/>
                      <a:gd name="T3" fmla="*/ 14 h 21"/>
                      <a:gd name="T4" fmla="*/ 2 w 23"/>
                      <a:gd name="T5" fmla="*/ 1 h 21"/>
                      <a:gd name="T6" fmla="*/ 0 w 23"/>
                      <a:gd name="T7" fmla="*/ 1 h 21"/>
                      <a:gd name="T8" fmla="*/ 6 w 23"/>
                      <a:gd name="T9" fmla="*/ 13 h 21"/>
                      <a:gd name="T10" fmla="*/ 22 w 23"/>
                      <a:gd name="T11" fmla="*/ 20 h 21"/>
                      <a:gd name="T12" fmla="*/ 22 w 23"/>
                      <a:gd name="T13" fmla="*/ 1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3" h="21">
                        <a:moveTo>
                          <a:pt x="22" y="18"/>
                        </a:moveTo>
                        <a:cubicBezTo>
                          <a:pt x="18" y="17"/>
                          <a:pt x="15" y="17"/>
                          <a:pt x="13" y="14"/>
                        </a:cubicBezTo>
                        <a:cubicBezTo>
                          <a:pt x="8" y="10"/>
                          <a:pt x="4" y="6"/>
                          <a:pt x="2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ubicBezTo>
                          <a:pt x="1" y="6"/>
                          <a:pt x="3" y="10"/>
                          <a:pt x="6" y="13"/>
                        </a:cubicBezTo>
                        <a:cubicBezTo>
                          <a:pt x="9" y="19"/>
                          <a:pt x="17" y="21"/>
                          <a:pt x="22" y="20"/>
                        </a:cubicBezTo>
                        <a:cubicBezTo>
                          <a:pt x="23" y="19"/>
                          <a:pt x="23" y="18"/>
                          <a:pt x="22" y="18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9" name="Freeform 119"/>
                  <p:cNvSpPr/>
                  <p:nvPr/>
                </p:nvSpPr>
                <p:spPr bwMode="auto">
                  <a:xfrm>
                    <a:off x="5791200" y="3113088"/>
                    <a:ext cx="484188" cy="471488"/>
                  </a:xfrm>
                  <a:custGeom>
                    <a:avLst/>
                    <a:gdLst>
                      <a:gd name="T0" fmla="*/ 82 w 112"/>
                      <a:gd name="T1" fmla="*/ 84 h 109"/>
                      <a:gd name="T2" fmla="*/ 78 w 112"/>
                      <a:gd name="T3" fmla="*/ 77 h 109"/>
                      <a:gd name="T4" fmla="*/ 75 w 112"/>
                      <a:gd name="T5" fmla="*/ 75 h 109"/>
                      <a:gd name="T6" fmla="*/ 83 w 112"/>
                      <a:gd name="T7" fmla="*/ 78 h 109"/>
                      <a:gd name="T8" fmla="*/ 105 w 112"/>
                      <a:gd name="T9" fmla="*/ 72 h 109"/>
                      <a:gd name="T10" fmla="*/ 107 w 112"/>
                      <a:gd name="T11" fmla="*/ 64 h 109"/>
                      <a:gd name="T12" fmla="*/ 110 w 112"/>
                      <a:gd name="T13" fmla="*/ 55 h 109"/>
                      <a:gd name="T14" fmla="*/ 111 w 112"/>
                      <a:gd name="T15" fmla="*/ 53 h 109"/>
                      <a:gd name="T16" fmla="*/ 100 w 112"/>
                      <a:gd name="T17" fmla="*/ 38 h 109"/>
                      <a:gd name="T18" fmla="*/ 83 w 112"/>
                      <a:gd name="T19" fmla="*/ 39 h 109"/>
                      <a:gd name="T20" fmla="*/ 81 w 112"/>
                      <a:gd name="T21" fmla="*/ 12 h 109"/>
                      <a:gd name="T22" fmla="*/ 45 w 112"/>
                      <a:gd name="T23" fmla="*/ 17 h 109"/>
                      <a:gd name="T24" fmla="*/ 43 w 112"/>
                      <a:gd name="T25" fmla="*/ 26 h 109"/>
                      <a:gd name="T26" fmla="*/ 33 w 112"/>
                      <a:gd name="T27" fmla="*/ 14 h 109"/>
                      <a:gd name="T28" fmla="*/ 14 w 112"/>
                      <a:gd name="T29" fmla="*/ 16 h 109"/>
                      <a:gd name="T30" fmla="*/ 11 w 112"/>
                      <a:gd name="T31" fmla="*/ 22 h 109"/>
                      <a:gd name="T32" fmla="*/ 4 w 112"/>
                      <a:gd name="T33" fmla="*/ 35 h 109"/>
                      <a:gd name="T34" fmla="*/ 8 w 112"/>
                      <a:gd name="T35" fmla="*/ 46 h 109"/>
                      <a:gd name="T36" fmla="*/ 4 w 112"/>
                      <a:gd name="T37" fmla="*/ 58 h 109"/>
                      <a:gd name="T38" fmla="*/ 0 w 112"/>
                      <a:gd name="T39" fmla="*/ 66 h 109"/>
                      <a:gd name="T40" fmla="*/ 10 w 112"/>
                      <a:gd name="T41" fmla="*/ 89 h 109"/>
                      <a:gd name="T42" fmla="*/ 19 w 112"/>
                      <a:gd name="T43" fmla="*/ 91 h 109"/>
                      <a:gd name="T44" fmla="*/ 31 w 112"/>
                      <a:gd name="T45" fmla="*/ 92 h 109"/>
                      <a:gd name="T46" fmla="*/ 37 w 112"/>
                      <a:gd name="T47" fmla="*/ 87 h 109"/>
                      <a:gd name="T48" fmla="*/ 37 w 112"/>
                      <a:gd name="T49" fmla="*/ 88 h 109"/>
                      <a:gd name="T50" fmla="*/ 38 w 112"/>
                      <a:gd name="T51" fmla="*/ 95 h 109"/>
                      <a:gd name="T52" fmla="*/ 73 w 112"/>
                      <a:gd name="T53" fmla="*/ 100 h 109"/>
                      <a:gd name="T54" fmla="*/ 82 w 112"/>
                      <a:gd name="T55" fmla="*/ 84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112" h="109">
                        <a:moveTo>
                          <a:pt x="82" y="84"/>
                        </a:moveTo>
                        <a:cubicBezTo>
                          <a:pt x="81" y="81"/>
                          <a:pt x="80" y="79"/>
                          <a:pt x="78" y="77"/>
                        </a:cubicBezTo>
                        <a:cubicBezTo>
                          <a:pt x="77" y="76"/>
                          <a:pt x="76" y="76"/>
                          <a:pt x="75" y="75"/>
                        </a:cubicBezTo>
                        <a:cubicBezTo>
                          <a:pt x="77" y="76"/>
                          <a:pt x="80" y="77"/>
                          <a:pt x="83" y="78"/>
                        </a:cubicBezTo>
                        <a:cubicBezTo>
                          <a:pt x="91" y="80"/>
                          <a:pt x="100" y="78"/>
                          <a:pt x="105" y="72"/>
                        </a:cubicBezTo>
                        <a:cubicBezTo>
                          <a:pt x="107" y="70"/>
                          <a:pt x="107" y="67"/>
                          <a:pt x="107" y="64"/>
                        </a:cubicBezTo>
                        <a:cubicBezTo>
                          <a:pt x="107" y="61"/>
                          <a:pt x="107" y="58"/>
                          <a:pt x="110" y="55"/>
                        </a:cubicBezTo>
                        <a:cubicBezTo>
                          <a:pt x="111" y="54"/>
                          <a:pt x="111" y="54"/>
                          <a:pt x="111" y="53"/>
                        </a:cubicBezTo>
                        <a:cubicBezTo>
                          <a:pt x="112" y="45"/>
                          <a:pt x="107" y="41"/>
                          <a:pt x="100" y="38"/>
                        </a:cubicBezTo>
                        <a:cubicBezTo>
                          <a:pt x="94" y="36"/>
                          <a:pt x="89" y="37"/>
                          <a:pt x="83" y="39"/>
                        </a:cubicBezTo>
                        <a:cubicBezTo>
                          <a:pt x="89" y="31"/>
                          <a:pt x="90" y="21"/>
                          <a:pt x="81" y="12"/>
                        </a:cubicBezTo>
                        <a:cubicBezTo>
                          <a:pt x="72" y="5"/>
                          <a:pt x="47" y="0"/>
                          <a:pt x="45" y="17"/>
                        </a:cubicBezTo>
                        <a:cubicBezTo>
                          <a:pt x="44" y="18"/>
                          <a:pt x="44" y="27"/>
                          <a:pt x="43" y="26"/>
                        </a:cubicBezTo>
                        <a:cubicBezTo>
                          <a:pt x="40" y="22"/>
                          <a:pt x="37" y="17"/>
                          <a:pt x="33" y="14"/>
                        </a:cubicBezTo>
                        <a:cubicBezTo>
                          <a:pt x="28" y="10"/>
                          <a:pt x="19" y="11"/>
                          <a:pt x="14" y="16"/>
                        </a:cubicBezTo>
                        <a:cubicBezTo>
                          <a:pt x="13" y="18"/>
                          <a:pt x="10" y="20"/>
                          <a:pt x="11" y="22"/>
                        </a:cubicBezTo>
                        <a:cubicBezTo>
                          <a:pt x="11" y="28"/>
                          <a:pt x="7" y="31"/>
                          <a:pt x="4" y="35"/>
                        </a:cubicBezTo>
                        <a:cubicBezTo>
                          <a:pt x="0" y="39"/>
                          <a:pt x="5" y="44"/>
                          <a:pt x="8" y="46"/>
                        </a:cubicBezTo>
                        <a:cubicBezTo>
                          <a:pt x="15" y="51"/>
                          <a:pt x="7" y="54"/>
                          <a:pt x="4" y="58"/>
                        </a:cubicBezTo>
                        <a:cubicBezTo>
                          <a:pt x="2" y="60"/>
                          <a:pt x="0" y="63"/>
                          <a:pt x="0" y="66"/>
                        </a:cubicBezTo>
                        <a:cubicBezTo>
                          <a:pt x="0" y="74"/>
                          <a:pt x="5" y="83"/>
                          <a:pt x="10" y="89"/>
                        </a:cubicBezTo>
                        <a:cubicBezTo>
                          <a:pt x="11" y="91"/>
                          <a:pt x="16" y="91"/>
                          <a:pt x="19" y="91"/>
                        </a:cubicBezTo>
                        <a:cubicBezTo>
                          <a:pt x="22" y="91"/>
                          <a:pt x="28" y="93"/>
                          <a:pt x="31" y="92"/>
                        </a:cubicBezTo>
                        <a:cubicBezTo>
                          <a:pt x="34" y="91"/>
                          <a:pt x="35" y="90"/>
                          <a:pt x="37" y="87"/>
                        </a:cubicBezTo>
                        <a:cubicBezTo>
                          <a:pt x="38" y="85"/>
                          <a:pt x="37" y="84"/>
                          <a:pt x="37" y="88"/>
                        </a:cubicBezTo>
                        <a:cubicBezTo>
                          <a:pt x="37" y="90"/>
                          <a:pt x="38" y="93"/>
                          <a:pt x="38" y="95"/>
                        </a:cubicBezTo>
                        <a:cubicBezTo>
                          <a:pt x="42" y="109"/>
                          <a:pt x="63" y="108"/>
                          <a:pt x="73" y="100"/>
                        </a:cubicBezTo>
                        <a:cubicBezTo>
                          <a:pt x="77" y="97"/>
                          <a:pt x="83" y="90"/>
                          <a:pt x="82" y="84"/>
                        </a:cubicBezTo>
                        <a:close/>
                      </a:path>
                    </a:pathLst>
                  </a:custGeom>
                  <a:solidFill>
                    <a:srgbClr val="E6F7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0" name="Freeform 120"/>
                  <p:cNvSpPr/>
                  <p:nvPr/>
                </p:nvSpPr>
                <p:spPr bwMode="auto">
                  <a:xfrm>
                    <a:off x="5946775" y="3273425"/>
                    <a:ext cx="311150" cy="242888"/>
                  </a:xfrm>
                  <a:custGeom>
                    <a:avLst/>
                    <a:gdLst>
                      <a:gd name="T0" fmla="*/ 61 w 72"/>
                      <a:gd name="T1" fmla="*/ 6 h 56"/>
                      <a:gd name="T2" fmla="*/ 71 w 72"/>
                      <a:gd name="T3" fmla="*/ 6 h 56"/>
                      <a:gd name="T4" fmla="*/ 71 w 72"/>
                      <a:gd name="T5" fmla="*/ 4 h 56"/>
                      <a:gd name="T6" fmla="*/ 49 w 72"/>
                      <a:gd name="T7" fmla="*/ 3 h 56"/>
                      <a:gd name="T8" fmla="*/ 48 w 72"/>
                      <a:gd name="T9" fmla="*/ 2 h 56"/>
                      <a:gd name="T10" fmla="*/ 32 w 72"/>
                      <a:gd name="T11" fmla="*/ 9 h 56"/>
                      <a:gd name="T12" fmla="*/ 20 w 72"/>
                      <a:gd name="T13" fmla="*/ 18 h 56"/>
                      <a:gd name="T14" fmla="*/ 14 w 72"/>
                      <a:gd name="T15" fmla="*/ 23 h 56"/>
                      <a:gd name="T16" fmla="*/ 8 w 72"/>
                      <a:gd name="T17" fmla="*/ 36 h 56"/>
                      <a:gd name="T18" fmla="*/ 4 w 72"/>
                      <a:gd name="T19" fmla="*/ 43 h 56"/>
                      <a:gd name="T20" fmla="*/ 3 w 72"/>
                      <a:gd name="T21" fmla="*/ 56 h 56"/>
                      <a:gd name="T22" fmla="*/ 4 w 72"/>
                      <a:gd name="T23" fmla="*/ 56 h 56"/>
                      <a:gd name="T24" fmla="*/ 8 w 72"/>
                      <a:gd name="T25" fmla="*/ 43 h 56"/>
                      <a:gd name="T26" fmla="*/ 19 w 72"/>
                      <a:gd name="T27" fmla="*/ 34 h 56"/>
                      <a:gd name="T28" fmla="*/ 20 w 72"/>
                      <a:gd name="T29" fmla="*/ 47 h 56"/>
                      <a:gd name="T30" fmla="*/ 21 w 72"/>
                      <a:gd name="T31" fmla="*/ 47 h 56"/>
                      <a:gd name="T32" fmla="*/ 28 w 72"/>
                      <a:gd name="T33" fmla="*/ 37 h 56"/>
                      <a:gd name="T34" fmla="*/ 30 w 72"/>
                      <a:gd name="T35" fmla="*/ 36 h 56"/>
                      <a:gd name="T36" fmla="*/ 31 w 72"/>
                      <a:gd name="T37" fmla="*/ 30 h 56"/>
                      <a:gd name="T38" fmla="*/ 32 w 72"/>
                      <a:gd name="T39" fmla="*/ 29 h 56"/>
                      <a:gd name="T40" fmla="*/ 50 w 72"/>
                      <a:gd name="T41" fmla="*/ 23 h 56"/>
                      <a:gd name="T42" fmla="*/ 50 w 72"/>
                      <a:gd name="T43" fmla="*/ 22 h 56"/>
                      <a:gd name="T44" fmla="*/ 43 w 72"/>
                      <a:gd name="T45" fmla="*/ 15 h 56"/>
                      <a:gd name="T46" fmla="*/ 54 w 72"/>
                      <a:gd name="T47" fmla="*/ 9 h 56"/>
                      <a:gd name="T48" fmla="*/ 54 w 72"/>
                      <a:gd name="T49" fmla="*/ 9 h 56"/>
                      <a:gd name="T50" fmla="*/ 61 w 72"/>
                      <a:gd name="T51" fmla="*/ 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72" h="56">
                        <a:moveTo>
                          <a:pt x="61" y="6"/>
                        </a:moveTo>
                        <a:cubicBezTo>
                          <a:pt x="65" y="6"/>
                          <a:pt x="68" y="6"/>
                          <a:pt x="71" y="6"/>
                        </a:cubicBezTo>
                        <a:cubicBezTo>
                          <a:pt x="72" y="6"/>
                          <a:pt x="72" y="5"/>
                          <a:pt x="71" y="4"/>
                        </a:cubicBezTo>
                        <a:cubicBezTo>
                          <a:pt x="63" y="0"/>
                          <a:pt x="56" y="0"/>
                          <a:pt x="49" y="3"/>
                        </a:cubicBezTo>
                        <a:cubicBezTo>
                          <a:pt x="48" y="2"/>
                          <a:pt x="48" y="2"/>
                          <a:pt x="48" y="2"/>
                        </a:cubicBezTo>
                        <a:cubicBezTo>
                          <a:pt x="43" y="3"/>
                          <a:pt x="36" y="5"/>
                          <a:pt x="32" y="9"/>
                        </a:cubicBezTo>
                        <a:cubicBezTo>
                          <a:pt x="28" y="13"/>
                          <a:pt x="25" y="15"/>
                          <a:pt x="20" y="18"/>
                        </a:cubicBezTo>
                        <a:cubicBezTo>
                          <a:pt x="17" y="19"/>
                          <a:pt x="16" y="20"/>
                          <a:pt x="14" y="23"/>
                        </a:cubicBezTo>
                        <a:cubicBezTo>
                          <a:pt x="13" y="27"/>
                          <a:pt x="12" y="32"/>
                          <a:pt x="8" y="36"/>
                        </a:cubicBezTo>
                        <a:cubicBezTo>
                          <a:pt x="6" y="38"/>
                          <a:pt x="5" y="40"/>
                          <a:pt x="4" y="43"/>
                        </a:cubicBezTo>
                        <a:cubicBezTo>
                          <a:pt x="2" y="47"/>
                          <a:pt x="0" y="52"/>
                          <a:pt x="3" y="56"/>
                        </a:cubicBezTo>
                        <a:cubicBezTo>
                          <a:pt x="3" y="56"/>
                          <a:pt x="4" y="56"/>
                          <a:pt x="4" y="56"/>
                        </a:cubicBezTo>
                        <a:cubicBezTo>
                          <a:pt x="6" y="51"/>
                          <a:pt x="5" y="47"/>
                          <a:pt x="8" y="43"/>
                        </a:cubicBezTo>
                        <a:cubicBezTo>
                          <a:pt x="8" y="42"/>
                          <a:pt x="18" y="32"/>
                          <a:pt x="19" y="34"/>
                        </a:cubicBezTo>
                        <a:cubicBezTo>
                          <a:pt x="20" y="38"/>
                          <a:pt x="21" y="43"/>
                          <a:pt x="20" y="47"/>
                        </a:cubicBezTo>
                        <a:cubicBezTo>
                          <a:pt x="20" y="48"/>
                          <a:pt x="21" y="48"/>
                          <a:pt x="21" y="47"/>
                        </a:cubicBezTo>
                        <a:cubicBezTo>
                          <a:pt x="22" y="44"/>
                          <a:pt x="23" y="35"/>
                          <a:pt x="28" y="37"/>
                        </a:cubicBezTo>
                        <a:cubicBezTo>
                          <a:pt x="29" y="37"/>
                          <a:pt x="30" y="37"/>
                          <a:pt x="30" y="36"/>
                        </a:cubicBezTo>
                        <a:cubicBezTo>
                          <a:pt x="32" y="35"/>
                          <a:pt x="30" y="30"/>
                          <a:pt x="31" y="30"/>
                        </a:cubicBezTo>
                        <a:cubicBezTo>
                          <a:pt x="31" y="30"/>
                          <a:pt x="32" y="29"/>
                          <a:pt x="32" y="29"/>
                        </a:cubicBezTo>
                        <a:cubicBezTo>
                          <a:pt x="31" y="20"/>
                          <a:pt x="45" y="25"/>
                          <a:pt x="50" y="23"/>
                        </a:cubicBezTo>
                        <a:cubicBezTo>
                          <a:pt x="51" y="23"/>
                          <a:pt x="51" y="22"/>
                          <a:pt x="50" y="22"/>
                        </a:cubicBezTo>
                        <a:cubicBezTo>
                          <a:pt x="48" y="21"/>
                          <a:pt x="36" y="17"/>
                          <a:pt x="43" y="15"/>
                        </a:cubicBezTo>
                        <a:cubicBezTo>
                          <a:pt x="47" y="14"/>
                          <a:pt x="50" y="12"/>
                          <a:pt x="54" y="9"/>
                        </a:cubicBezTo>
                        <a:cubicBezTo>
                          <a:pt x="54" y="9"/>
                          <a:pt x="54" y="9"/>
                          <a:pt x="54" y="9"/>
                        </a:cubicBezTo>
                        <a:cubicBezTo>
                          <a:pt x="49" y="4"/>
                          <a:pt x="59" y="6"/>
                          <a:pt x="61" y="6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1" name="Freeform 121"/>
                  <p:cNvSpPr/>
                  <p:nvPr/>
                </p:nvSpPr>
                <p:spPr bwMode="auto">
                  <a:xfrm>
                    <a:off x="6102350" y="3386138"/>
                    <a:ext cx="155575" cy="65088"/>
                  </a:xfrm>
                  <a:custGeom>
                    <a:avLst/>
                    <a:gdLst>
                      <a:gd name="T0" fmla="*/ 35 w 36"/>
                      <a:gd name="T1" fmla="*/ 3 h 15"/>
                      <a:gd name="T2" fmla="*/ 35 w 36"/>
                      <a:gd name="T3" fmla="*/ 2 h 15"/>
                      <a:gd name="T4" fmla="*/ 35 w 36"/>
                      <a:gd name="T5" fmla="*/ 1 h 15"/>
                      <a:gd name="T6" fmla="*/ 34 w 36"/>
                      <a:gd name="T7" fmla="*/ 1 h 15"/>
                      <a:gd name="T8" fmla="*/ 17 w 36"/>
                      <a:gd name="T9" fmla="*/ 8 h 15"/>
                      <a:gd name="T10" fmla="*/ 11 w 36"/>
                      <a:gd name="T11" fmla="*/ 9 h 15"/>
                      <a:gd name="T12" fmla="*/ 1 w 36"/>
                      <a:gd name="T13" fmla="*/ 8 h 15"/>
                      <a:gd name="T14" fmla="*/ 0 w 36"/>
                      <a:gd name="T15" fmla="*/ 9 h 15"/>
                      <a:gd name="T16" fmla="*/ 21 w 36"/>
                      <a:gd name="T17" fmla="*/ 15 h 15"/>
                      <a:gd name="T18" fmla="*/ 35 w 36"/>
                      <a:gd name="T19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6" h="15">
                        <a:moveTo>
                          <a:pt x="35" y="3"/>
                        </a:moveTo>
                        <a:cubicBezTo>
                          <a:pt x="36" y="2"/>
                          <a:pt x="35" y="2"/>
                          <a:pt x="35" y="2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5" y="0"/>
                          <a:pt x="34" y="0"/>
                          <a:pt x="34" y="1"/>
                        </a:cubicBezTo>
                        <a:cubicBezTo>
                          <a:pt x="31" y="8"/>
                          <a:pt x="24" y="10"/>
                          <a:pt x="17" y="8"/>
                        </a:cubicBezTo>
                        <a:cubicBezTo>
                          <a:pt x="15" y="8"/>
                          <a:pt x="13" y="9"/>
                          <a:pt x="11" y="9"/>
                        </a:cubicBezTo>
                        <a:cubicBezTo>
                          <a:pt x="8" y="9"/>
                          <a:pt x="4" y="8"/>
                          <a:pt x="1" y="8"/>
                        </a:cubicBezTo>
                        <a:cubicBezTo>
                          <a:pt x="0" y="8"/>
                          <a:pt x="0" y="9"/>
                          <a:pt x="0" y="9"/>
                        </a:cubicBezTo>
                        <a:cubicBezTo>
                          <a:pt x="7" y="13"/>
                          <a:pt x="14" y="15"/>
                          <a:pt x="21" y="15"/>
                        </a:cubicBezTo>
                        <a:cubicBezTo>
                          <a:pt x="30" y="14"/>
                          <a:pt x="32" y="10"/>
                          <a:pt x="35" y="3"/>
                        </a:cubicBezTo>
                        <a:close/>
                      </a:path>
                    </a:pathLst>
                  </a:custGeom>
                  <a:solidFill>
                    <a:srgbClr val="EFE58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" name="Freeform 122"/>
                  <p:cNvSpPr/>
                  <p:nvPr/>
                </p:nvSpPr>
                <p:spPr bwMode="auto">
                  <a:xfrm>
                    <a:off x="5843588" y="3355975"/>
                    <a:ext cx="150813" cy="77788"/>
                  </a:xfrm>
                  <a:custGeom>
                    <a:avLst/>
                    <a:gdLst>
                      <a:gd name="T0" fmla="*/ 35 w 35"/>
                      <a:gd name="T1" fmla="*/ 6 h 18"/>
                      <a:gd name="T2" fmla="*/ 34 w 35"/>
                      <a:gd name="T3" fmla="*/ 5 h 18"/>
                      <a:gd name="T4" fmla="*/ 25 w 35"/>
                      <a:gd name="T5" fmla="*/ 1 h 18"/>
                      <a:gd name="T6" fmla="*/ 21 w 35"/>
                      <a:gd name="T7" fmla="*/ 4 h 18"/>
                      <a:gd name="T8" fmla="*/ 13 w 35"/>
                      <a:gd name="T9" fmla="*/ 11 h 18"/>
                      <a:gd name="T10" fmla="*/ 1 w 35"/>
                      <a:gd name="T11" fmla="*/ 17 h 18"/>
                      <a:gd name="T12" fmla="*/ 1 w 35"/>
                      <a:gd name="T13" fmla="*/ 18 h 18"/>
                      <a:gd name="T14" fmla="*/ 8 w 35"/>
                      <a:gd name="T15" fmla="*/ 17 h 18"/>
                      <a:gd name="T16" fmla="*/ 17 w 35"/>
                      <a:gd name="T17" fmla="*/ 15 h 18"/>
                      <a:gd name="T18" fmla="*/ 27 w 35"/>
                      <a:gd name="T19" fmla="*/ 13 h 18"/>
                      <a:gd name="T20" fmla="*/ 33 w 35"/>
                      <a:gd name="T21" fmla="*/ 8 h 18"/>
                      <a:gd name="T22" fmla="*/ 33 w 35"/>
                      <a:gd name="T23" fmla="*/ 8 h 18"/>
                      <a:gd name="T24" fmla="*/ 35 w 35"/>
                      <a:gd name="T25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5" h="18">
                        <a:moveTo>
                          <a:pt x="35" y="6"/>
                        </a:moveTo>
                        <a:cubicBezTo>
                          <a:pt x="35" y="6"/>
                          <a:pt x="35" y="5"/>
                          <a:pt x="34" y="5"/>
                        </a:cubicBezTo>
                        <a:cubicBezTo>
                          <a:pt x="30" y="5"/>
                          <a:pt x="29" y="0"/>
                          <a:pt x="25" y="1"/>
                        </a:cubicBezTo>
                        <a:cubicBezTo>
                          <a:pt x="23" y="1"/>
                          <a:pt x="21" y="2"/>
                          <a:pt x="21" y="4"/>
                        </a:cubicBezTo>
                        <a:cubicBezTo>
                          <a:pt x="21" y="8"/>
                          <a:pt x="16" y="10"/>
                          <a:pt x="13" y="11"/>
                        </a:cubicBezTo>
                        <a:cubicBezTo>
                          <a:pt x="8" y="12"/>
                          <a:pt x="4" y="14"/>
                          <a:pt x="1" y="17"/>
                        </a:cubicBezTo>
                        <a:cubicBezTo>
                          <a:pt x="0" y="17"/>
                          <a:pt x="1" y="18"/>
                          <a:pt x="1" y="18"/>
                        </a:cubicBezTo>
                        <a:cubicBezTo>
                          <a:pt x="4" y="18"/>
                          <a:pt x="6" y="17"/>
                          <a:pt x="8" y="17"/>
                        </a:cubicBezTo>
                        <a:cubicBezTo>
                          <a:pt x="11" y="16"/>
                          <a:pt x="14" y="16"/>
                          <a:pt x="17" y="15"/>
                        </a:cubicBezTo>
                        <a:cubicBezTo>
                          <a:pt x="20" y="14"/>
                          <a:pt x="24" y="14"/>
                          <a:pt x="27" y="13"/>
                        </a:cubicBezTo>
                        <a:cubicBezTo>
                          <a:pt x="29" y="12"/>
                          <a:pt x="31" y="10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7"/>
                          <a:pt x="34" y="7"/>
                          <a:pt x="35" y="6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3" name="Freeform 123"/>
                  <p:cNvSpPr/>
                  <p:nvPr/>
                </p:nvSpPr>
                <p:spPr bwMode="auto">
                  <a:xfrm>
                    <a:off x="5791200" y="3429000"/>
                    <a:ext cx="142875" cy="87313"/>
                  </a:xfrm>
                  <a:custGeom>
                    <a:avLst/>
                    <a:gdLst>
                      <a:gd name="T0" fmla="*/ 31 w 33"/>
                      <a:gd name="T1" fmla="*/ 17 h 20"/>
                      <a:gd name="T2" fmla="*/ 17 w 33"/>
                      <a:gd name="T3" fmla="*/ 13 h 20"/>
                      <a:gd name="T4" fmla="*/ 3 w 33"/>
                      <a:gd name="T5" fmla="*/ 2 h 20"/>
                      <a:gd name="T6" fmla="*/ 2 w 33"/>
                      <a:gd name="T7" fmla="*/ 0 h 20"/>
                      <a:gd name="T8" fmla="*/ 1 w 33"/>
                      <a:gd name="T9" fmla="*/ 1 h 20"/>
                      <a:gd name="T10" fmla="*/ 1 w 33"/>
                      <a:gd name="T11" fmla="*/ 1 h 20"/>
                      <a:gd name="T12" fmla="*/ 1 w 33"/>
                      <a:gd name="T13" fmla="*/ 1 h 20"/>
                      <a:gd name="T14" fmla="*/ 1 w 33"/>
                      <a:gd name="T15" fmla="*/ 1 h 20"/>
                      <a:gd name="T16" fmla="*/ 2 w 33"/>
                      <a:gd name="T17" fmla="*/ 3 h 20"/>
                      <a:gd name="T18" fmla="*/ 3 w 33"/>
                      <a:gd name="T19" fmla="*/ 4 h 20"/>
                      <a:gd name="T20" fmla="*/ 3 w 33"/>
                      <a:gd name="T21" fmla="*/ 4 h 20"/>
                      <a:gd name="T22" fmla="*/ 11 w 33"/>
                      <a:gd name="T23" fmla="*/ 17 h 20"/>
                      <a:gd name="T24" fmla="*/ 23 w 33"/>
                      <a:gd name="T25" fmla="*/ 20 h 20"/>
                      <a:gd name="T26" fmla="*/ 32 w 33"/>
                      <a:gd name="T27" fmla="*/ 18 h 20"/>
                      <a:gd name="T28" fmla="*/ 31 w 33"/>
                      <a:gd name="T29" fmla="*/ 1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3" h="20">
                        <a:moveTo>
                          <a:pt x="31" y="17"/>
                        </a:moveTo>
                        <a:cubicBezTo>
                          <a:pt x="26" y="19"/>
                          <a:pt x="22" y="16"/>
                          <a:pt x="17" y="13"/>
                        </a:cubicBezTo>
                        <a:cubicBezTo>
                          <a:pt x="12" y="9"/>
                          <a:pt x="7" y="7"/>
                          <a:pt x="3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2" y="3"/>
                        </a:cubicBezTo>
                        <a:cubicBezTo>
                          <a:pt x="2" y="3"/>
                          <a:pt x="2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9"/>
                          <a:pt x="7" y="14"/>
                          <a:pt x="11" y="17"/>
                        </a:cubicBezTo>
                        <a:cubicBezTo>
                          <a:pt x="14" y="19"/>
                          <a:pt x="19" y="19"/>
                          <a:pt x="23" y="20"/>
                        </a:cubicBezTo>
                        <a:cubicBezTo>
                          <a:pt x="26" y="20"/>
                          <a:pt x="29" y="20"/>
                          <a:pt x="32" y="18"/>
                        </a:cubicBezTo>
                        <a:cubicBezTo>
                          <a:pt x="33" y="18"/>
                          <a:pt x="32" y="17"/>
                          <a:pt x="31" y="17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4" name="Freeform 124"/>
                  <p:cNvSpPr/>
                  <p:nvPr/>
                </p:nvSpPr>
                <p:spPr bwMode="auto">
                  <a:xfrm>
                    <a:off x="5826125" y="3138488"/>
                    <a:ext cx="341313" cy="238125"/>
                  </a:xfrm>
                  <a:custGeom>
                    <a:avLst/>
                    <a:gdLst>
                      <a:gd name="T0" fmla="*/ 53 w 79"/>
                      <a:gd name="T1" fmla="*/ 43 h 55"/>
                      <a:gd name="T2" fmla="*/ 53 w 79"/>
                      <a:gd name="T3" fmla="*/ 42 h 55"/>
                      <a:gd name="T4" fmla="*/ 60 w 79"/>
                      <a:gd name="T5" fmla="*/ 32 h 55"/>
                      <a:gd name="T6" fmla="*/ 62 w 79"/>
                      <a:gd name="T7" fmla="*/ 29 h 55"/>
                      <a:gd name="T8" fmla="*/ 72 w 79"/>
                      <a:gd name="T9" fmla="*/ 16 h 55"/>
                      <a:gd name="T10" fmla="*/ 73 w 79"/>
                      <a:gd name="T11" fmla="*/ 16 h 55"/>
                      <a:gd name="T12" fmla="*/ 56 w 79"/>
                      <a:gd name="T13" fmla="*/ 0 h 55"/>
                      <a:gd name="T14" fmla="*/ 39 w 79"/>
                      <a:gd name="T15" fmla="*/ 4 h 55"/>
                      <a:gd name="T16" fmla="*/ 37 w 79"/>
                      <a:gd name="T17" fmla="*/ 9 h 55"/>
                      <a:gd name="T18" fmla="*/ 31 w 79"/>
                      <a:gd name="T19" fmla="*/ 16 h 55"/>
                      <a:gd name="T20" fmla="*/ 24 w 79"/>
                      <a:gd name="T21" fmla="*/ 9 h 55"/>
                      <a:gd name="T22" fmla="*/ 6 w 79"/>
                      <a:gd name="T23" fmla="*/ 19 h 55"/>
                      <a:gd name="T24" fmla="*/ 4 w 79"/>
                      <a:gd name="T25" fmla="*/ 30 h 55"/>
                      <a:gd name="T26" fmla="*/ 8 w 79"/>
                      <a:gd name="T27" fmla="*/ 31 h 55"/>
                      <a:gd name="T28" fmla="*/ 18 w 79"/>
                      <a:gd name="T29" fmla="*/ 38 h 55"/>
                      <a:gd name="T30" fmla="*/ 18 w 79"/>
                      <a:gd name="T31" fmla="*/ 40 h 55"/>
                      <a:gd name="T32" fmla="*/ 23 w 79"/>
                      <a:gd name="T33" fmla="*/ 43 h 55"/>
                      <a:gd name="T34" fmla="*/ 18 w 79"/>
                      <a:gd name="T35" fmla="*/ 42 h 55"/>
                      <a:gd name="T36" fmla="*/ 8 w 79"/>
                      <a:gd name="T37" fmla="*/ 36 h 55"/>
                      <a:gd name="T38" fmla="*/ 3 w 79"/>
                      <a:gd name="T39" fmla="*/ 37 h 55"/>
                      <a:gd name="T40" fmla="*/ 3 w 79"/>
                      <a:gd name="T41" fmla="*/ 41 h 55"/>
                      <a:gd name="T42" fmla="*/ 0 w 79"/>
                      <a:gd name="T43" fmla="*/ 50 h 55"/>
                      <a:gd name="T44" fmla="*/ 0 w 79"/>
                      <a:gd name="T45" fmla="*/ 51 h 55"/>
                      <a:gd name="T46" fmla="*/ 11 w 79"/>
                      <a:gd name="T47" fmla="*/ 55 h 55"/>
                      <a:gd name="T48" fmla="*/ 18 w 79"/>
                      <a:gd name="T49" fmla="*/ 53 h 55"/>
                      <a:gd name="T50" fmla="*/ 28 w 79"/>
                      <a:gd name="T51" fmla="*/ 52 h 55"/>
                      <a:gd name="T52" fmla="*/ 30 w 79"/>
                      <a:gd name="T53" fmla="*/ 51 h 55"/>
                      <a:gd name="T54" fmla="*/ 42 w 79"/>
                      <a:gd name="T55" fmla="*/ 47 h 55"/>
                      <a:gd name="T56" fmla="*/ 49 w 79"/>
                      <a:gd name="T57" fmla="*/ 45 h 55"/>
                      <a:gd name="T58" fmla="*/ 50 w 79"/>
                      <a:gd name="T59" fmla="*/ 46 h 55"/>
                      <a:gd name="T60" fmla="*/ 52 w 79"/>
                      <a:gd name="T61" fmla="*/ 44 h 55"/>
                      <a:gd name="T62" fmla="*/ 53 w 79"/>
                      <a:gd name="T63" fmla="*/ 4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9" h="55">
                        <a:moveTo>
                          <a:pt x="53" y="43"/>
                        </a:moveTo>
                        <a:cubicBezTo>
                          <a:pt x="53" y="43"/>
                          <a:pt x="53" y="42"/>
                          <a:pt x="53" y="42"/>
                        </a:cubicBezTo>
                        <a:cubicBezTo>
                          <a:pt x="55" y="38"/>
                          <a:pt x="56" y="33"/>
                          <a:pt x="60" y="32"/>
                        </a:cubicBezTo>
                        <a:cubicBezTo>
                          <a:pt x="61" y="31"/>
                          <a:pt x="62" y="31"/>
                          <a:pt x="62" y="29"/>
                        </a:cubicBezTo>
                        <a:cubicBezTo>
                          <a:pt x="62" y="24"/>
                          <a:pt x="65" y="12"/>
                          <a:pt x="72" y="16"/>
                        </a:cubicBezTo>
                        <a:cubicBezTo>
                          <a:pt x="72" y="16"/>
                          <a:pt x="73" y="16"/>
                          <a:pt x="73" y="16"/>
                        </a:cubicBezTo>
                        <a:cubicBezTo>
                          <a:pt x="79" y="6"/>
                          <a:pt x="64" y="1"/>
                          <a:pt x="56" y="0"/>
                        </a:cubicBezTo>
                        <a:cubicBezTo>
                          <a:pt x="52" y="0"/>
                          <a:pt x="42" y="1"/>
                          <a:pt x="39" y="4"/>
                        </a:cubicBezTo>
                        <a:cubicBezTo>
                          <a:pt x="38" y="6"/>
                          <a:pt x="37" y="7"/>
                          <a:pt x="37" y="9"/>
                        </a:cubicBezTo>
                        <a:cubicBezTo>
                          <a:pt x="36" y="13"/>
                          <a:pt x="36" y="24"/>
                          <a:pt x="31" y="16"/>
                        </a:cubicBezTo>
                        <a:cubicBezTo>
                          <a:pt x="30" y="14"/>
                          <a:pt x="27" y="9"/>
                          <a:pt x="24" y="9"/>
                        </a:cubicBezTo>
                        <a:cubicBezTo>
                          <a:pt x="17" y="8"/>
                          <a:pt x="11" y="15"/>
                          <a:pt x="6" y="19"/>
                        </a:cubicBezTo>
                        <a:cubicBezTo>
                          <a:pt x="3" y="22"/>
                          <a:pt x="1" y="27"/>
                          <a:pt x="4" y="30"/>
                        </a:cubicBezTo>
                        <a:cubicBezTo>
                          <a:pt x="5" y="31"/>
                          <a:pt x="7" y="31"/>
                          <a:pt x="8" y="31"/>
                        </a:cubicBezTo>
                        <a:cubicBezTo>
                          <a:pt x="11" y="32"/>
                          <a:pt x="25" y="36"/>
                          <a:pt x="18" y="38"/>
                        </a:cubicBezTo>
                        <a:cubicBezTo>
                          <a:pt x="18" y="39"/>
                          <a:pt x="18" y="39"/>
                          <a:pt x="18" y="40"/>
                        </a:cubicBezTo>
                        <a:cubicBezTo>
                          <a:pt x="20" y="41"/>
                          <a:pt x="22" y="42"/>
                          <a:pt x="23" y="43"/>
                        </a:cubicBezTo>
                        <a:cubicBezTo>
                          <a:pt x="22" y="43"/>
                          <a:pt x="20" y="42"/>
                          <a:pt x="18" y="42"/>
                        </a:cubicBezTo>
                        <a:cubicBezTo>
                          <a:pt x="14" y="40"/>
                          <a:pt x="11" y="39"/>
                          <a:pt x="8" y="36"/>
                        </a:cubicBezTo>
                        <a:cubicBezTo>
                          <a:pt x="6" y="35"/>
                          <a:pt x="5" y="35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5" y="43"/>
                          <a:pt x="2" y="49"/>
                          <a:pt x="0" y="50"/>
                        </a:cubicBezTo>
                        <a:cubicBezTo>
                          <a:pt x="0" y="50"/>
                          <a:pt x="0" y="51"/>
                          <a:pt x="0" y="51"/>
                        </a:cubicBezTo>
                        <a:cubicBezTo>
                          <a:pt x="4" y="53"/>
                          <a:pt x="7" y="55"/>
                          <a:pt x="11" y="55"/>
                        </a:cubicBezTo>
                        <a:cubicBezTo>
                          <a:pt x="13" y="55"/>
                          <a:pt x="16" y="54"/>
                          <a:pt x="18" y="53"/>
                        </a:cubicBezTo>
                        <a:cubicBezTo>
                          <a:pt x="21" y="52"/>
                          <a:pt x="25" y="53"/>
                          <a:pt x="28" y="52"/>
                        </a:cubicBezTo>
                        <a:cubicBezTo>
                          <a:pt x="29" y="52"/>
                          <a:pt x="30" y="51"/>
                          <a:pt x="30" y="51"/>
                        </a:cubicBezTo>
                        <a:cubicBezTo>
                          <a:pt x="34" y="47"/>
                          <a:pt x="37" y="46"/>
                          <a:pt x="42" y="47"/>
                        </a:cubicBezTo>
                        <a:cubicBezTo>
                          <a:pt x="44" y="47"/>
                          <a:pt x="47" y="47"/>
                          <a:pt x="49" y="45"/>
                        </a:cubicBezTo>
                        <a:cubicBezTo>
                          <a:pt x="49" y="46"/>
                          <a:pt x="50" y="46"/>
                          <a:pt x="50" y="46"/>
                        </a:cubicBezTo>
                        <a:cubicBezTo>
                          <a:pt x="51" y="45"/>
                          <a:pt x="51" y="44"/>
                          <a:pt x="52" y="44"/>
                        </a:cubicBezTo>
                        <a:cubicBezTo>
                          <a:pt x="52" y="44"/>
                          <a:pt x="53" y="43"/>
                          <a:pt x="53" y="43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5" name="Freeform 125"/>
                  <p:cNvSpPr/>
                  <p:nvPr/>
                </p:nvSpPr>
                <p:spPr bwMode="auto">
                  <a:xfrm>
                    <a:off x="5864225" y="3155950"/>
                    <a:ext cx="250825" cy="182563"/>
                  </a:xfrm>
                  <a:custGeom>
                    <a:avLst/>
                    <a:gdLst>
                      <a:gd name="T0" fmla="*/ 46 w 58"/>
                      <a:gd name="T1" fmla="*/ 27 h 42"/>
                      <a:gd name="T2" fmla="*/ 51 w 58"/>
                      <a:gd name="T3" fmla="*/ 21 h 42"/>
                      <a:gd name="T4" fmla="*/ 50 w 58"/>
                      <a:gd name="T5" fmla="*/ 19 h 42"/>
                      <a:gd name="T6" fmla="*/ 58 w 58"/>
                      <a:gd name="T7" fmla="*/ 5 h 42"/>
                      <a:gd name="T8" fmla="*/ 58 w 58"/>
                      <a:gd name="T9" fmla="*/ 4 h 42"/>
                      <a:gd name="T10" fmla="*/ 47 w 58"/>
                      <a:gd name="T11" fmla="*/ 1 h 42"/>
                      <a:gd name="T12" fmla="*/ 39 w 58"/>
                      <a:gd name="T13" fmla="*/ 3 h 42"/>
                      <a:gd name="T14" fmla="*/ 38 w 58"/>
                      <a:gd name="T15" fmla="*/ 3 h 42"/>
                      <a:gd name="T16" fmla="*/ 35 w 58"/>
                      <a:gd name="T17" fmla="*/ 4 h 42"/>
                      <a:gd name="T18" fmla="*/ 25 w 58"/>
                      <a:gd name="T19" fmla="*/ 17 h 42"/>
                      <a:gd name="T20" fmla="*/ 21 w 58"/>
                      <a:gd name="T21" fmla="*/ 10 h 42"/>
                      <a:gd name="T22" fmla="*/ 7 w 58"/>
                      <a:gd name="T23" fmla="*/ 8 h 42"/>
                      <a:gd name="T24" fmla="*/ 1 w 58"/>
                      <a:gd name="T25" fmla="*/ 14 h 42"/>
                      <a:gd name="T26" fmla="*/ 2 w 58"/>
                      <a:gd name="T27" fmla="*/ 24 h 42"/>
                      <a:gd name="T28" fmla="*/ 2 w 58"/>
                      <a:gd name="T29" fmla="*/ 25 h 42"/>
                      <a:gd name="T30" fmla="*/ 13 w 58"/>
                      <a:gd name="T31" fmla="*/ 35 h 42"/>
                      <a:gd name="T32" fmla="*/ 21 w 58"/>
                      <a:gd name="T33" fmla="*/ 40 h 42"/>
                      <a:gd name="T34" fmla="*/ 39 w 58"/>
                      <a:gd name="T35" fmla="*/ 38 h 42"/>
                      <a:gd name="T36" fmla="*/ 46 w 58"/>
                      <a:gd name="T37" fmla="*/ 27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58" h="42">
                        <a:moveTo>
                          <a:pt x="46" y="27"/>
                        </a:moveTo>
                        <a:cubicBezTo>
                          <a:pt x="47" y="26"/>
                          <a:pt x="50" y="23"/>
                          <a:pt x="51" y="21"/>
                        </a:cubicBezTo>
                        <a:cubicBezTo>
                          <a:pt x="51" y="20"/>
                          <a:pt x="51" y="19"/>
                          <a:pt x="50" y="19"/>
                        </a:cubicBezTo>
                        <a:cubicBezTo>
                          <a:pt x="46" y="16"/>
                          <a:pt x="56" y="7"/>
                          <a:pt x="58" y="5"/>
                        </a:cubicBezTo>
                        <a:cubicBezTo>
                          <a:pt x="58" y="4"/>
                          <a:pt x="58" y="4"/>
                          <a:pt x="58" y="4"/>
                        </a:cubicBezTo>
                        <a:cubicBezTo>
                          <a:pt x="54" y="3"/>
                          <a:pt x="51" y="1"/>
                          <a:pt x="47" y="1"/>
                        </a:cubicBezTo>
                        <a:cubicBezTo>
                          <a:pt x="44" y="0"/>
                          <a:pt x="42" y="2"/>
                          <a:pt x="39" y="3"/>
                        </a:cubicBezTo>
                        <a:cubicBezTo>
                          <a:pt x="39" y="3"/>
                          <a:pt x="39" y="3"/>
                          <a:pt x="38" y="3"/>
                        </a:cubicBezTo>
                        <a:cubicBezTo>
                          <a:pt x="37" y="4"/>
                          <a:pt x="36" y="4"/>
                          <a:pt x="35" y="4"/>
                        </a:cubicBezTo>
                        <a:cubicBezTo>
                          <a:pt x="30" y="3"/>
                          <a:pt x="27" y="13"/>
                          <a:pt x="25" y="17"/>
                        </a:cubicBezTo>
                        <a:cubicBezTo>
                          <a:pt x="25" y="16"/>
                          <a:pt x="22" y="12"/>
                          <a:pt x="21" y="10"/>
                        </a:cubicBezTo>
                        <a:cubicBezTo>
                          <a:pt x="18" y="6"/>
                          <a:pt x="11" y="5"/>
                          <a:pt x="7" y="8"/>
                        </a:cubicBezTo>
                        <a:cubicBezTo>
                          <a:pt x="5" y="9"/>
                          <a:pt x="2" y="11"/>
                          <a:pt x="1" y="14"/>
                        </a:cubicBezTo>
                        <a:cubicBezTo>
                          <a:pt x="0" y="17"/>
                          <a:pt x="4" y="21"/>
                          <a:pt x="2" y="24"/>
                        </a:cubicBezTo>
                        <a:cubicBezTo>
                          <a:pt x="1" y="24"/>
                          <a:pt x="1" y="25"/>
                          <a:pt x="2" y="25"/>
                        </a:cubicBezTo>
                        <a:cubicBezTo>
                          <a:pt x="6" y="28"/>
                          <a:pt x="10" y="30"/>
                          <a:pt x="13" y="35"/>
                        </a:cubicBezTo>
                        <a:cubicBezTo>
                          <a:pt x="15" y="37"/>
                          <a:pt x="19" y="39"/>
                          <a:pt x="21" y="40"/>
                        </a:cubicBezTo>
                        <a:cubicBezTo>
                          <a:pt x="26" y="41"/>
                          <a:pt x="35" y="42"/>
                          <a:pt x="39" y="38"/>
                        </a:cubicBezTo>
                        <a:cubicBezTo>
                          <a:pt x="42" y="35"/>
                          <a:pt x="44" y="31"/>
                          <a:pt x="46" y="27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6" name="Freeform 126"/>
                  <p:cNvSpPr/>
                  <p:nvPr/>
                </p:nvSpPr>
                <p:spPr bwMode="auto">
                  <a:xfrm>
                    <a:off x="5803900" y="3311525"/>
                    <a:ext cx="165100" cy="57150"/>
                  </a:xfrm>
                  <a:custGeom>
                    <a:avLst/>
                    <a:gdLst>
                      <a:gd name="T0" fmla="*/ 37 w 38"/>
                      <a:gd name="T1" fmla="*/ 5 h 13"/>
                      <a:gd name="T2" fmla="*/ 31 w 38"/>
                      <a:gd name="T3" fmla="*/ 6 h 13"/>
                      <a:gd name="T4" fmla="*/ 0 w 38"/>
                      <a:gd name="T5" fmla="*/ 12 h 13"/>
                      <a:gd name="T6" fmla="*/ 1 w 38"/>
                      <a:gd name="T7" fmla="*/ 12 h 13"/>
                      <a:gd name="T8" fmla="*/ 22 w 38"/>
                      <a:gd name="T9" fmla="*/ 9 h 13"/>
                      <a:gd name="T10" fmla="*/ 35 w 38"/>
                      <a:gd name="T11" fmla="*/ 7 h 13"/>
                      <a:gd name="T12" fmla="*/ 36 w 38"/>
                      <a:gd name="T13" fmla="*/ 7 h 13"/>
                      <a:gd name="T14" fmla="*/ 37 w 38"/>
                      <a:gd name="T15" fmla="*/ 7 h 13"/>
                      <a:gd name="T16" fmla="*/ 37 w 38"/>
                      <a:gd name="T17" fmla="*/ 6 h 13"/>
                      <a:gd name="T18" fmla="*/ 37 w 38"/>
                      <a:gd name="T19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13">
                        <a:moveTo>
                          <a:pt x="37" y="5"/>
                        </a:moveTo>
                        <a:cubicBezTo>
                          <a:pt x="35" y="5"/>
                          <a:pt x="33" y="6"/>
                          <a:pt x="31" y="6"/>
                        </a:cubicBezTo>
                        <a:cubicBezTo>
                          <a:pt x="20" y="6"/>
                          <a:pt x="7" y="0"/>
                          <a:pt x="0" y="12"/>
                        </a:cubicBezTo>
                        <a:cubicBezTo>
                          <a:pt x="0" y="12"/>
                          <a:pt x="1" y="13"/>
                          <a:pt x="1" y="12"/>
                        </a:cubicBezTo>
                        <a:cubicBezTo>
                          <a:pt x="6" y="10"/>
                          <a:pt x="16" y="8"/>
                          <a:pt x="22" y="9"/>
                        </a:cubicBezTo>
                        <a:cubicBezTo>
                          <a:pt x="27" y="10"/>
                          <a:pt x="30" y="9"/>
                          <a:pt x="35" y="7"/>
                        </a:cubicBezTo>
                        <a:cubicBezTo>
                          <a:pt x="35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7" y="7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6"/>
                          <a:pt x="38" y="5"/>
                          <a:pt x="37" y="5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7" name="Freeform 127"/>
                  <p:cNvSpPr/>
                  <p:nvPr/>
                </p:nvSpPr>
                <p:spPr bwMode="auto">
                  <a:xfrm>
                    <a:off x="6024563" y="3376613"/>
                    <a:ext cx="39688" cy="117475"/>
                  </a:xfrm>
                  <a:custGeom>
                    <a:avLst/>
                    <a:gdLst>
                      <a:gd name="T0" fmla="*/ 2 w 9"/>
                      <a:gd name="T1" fmla="*/ 26 h 27"/>
                      <a:gd name="T2" fmla="*/ 2 w 9"/>
                      <a:gd name="T3" fmla="*/ 26 h 27"/>
                      <a:gd name="T4" fmla="*/ 2 w 9"/>
                      <a:gd name="T5" fmla="*/ 26 h 27"/>
                      <a:gd name="T6" fmla="*/ 4 w 9"/>
                      <a:gd name="T7" fmla="*/ 21 h 27"/>
                      <a:gd name="T8" fmla="*/ 5 w 9"/>
                      <a:gd name="T9" fmla="*/ 18 h 27"/>
                      <a:gd name="T10" fmla="*/ 7 w 9"/>
                      <a:gd name="T11" fmla="*/ 13 h 27"/>
                      <a:gd name="T12" fmla="*/ 2 w 9"/>
                      <a:gd name="T13" fmla="*/ 2 h 27"/>
                      <a:gd name="T14" fmla="*/ 1 w 9"/>
                      <a:gd name="T15" fmla="*/ 1 h 27"/>
                      <a:gd name="T16" fmla="*/ 0 w 9"/>
                      <a:gd name="T17" fmla="*/ 1 h 27"/>
                      <a:gd name="T18" fmla="*/ 0 w 9"/>
                      <a:gd name="T19" fmla="*/ 2 h 27"/>
                      <a:gd name="T20" fmla="*/ 1 w 9"/>
                      <a:gd name="T21" fmla="*/ 3 h 27"/>
                      <a:gd name="T22" fmla="*/ 0 w 9"/>
                      <a:gd name="T23" fmla="*/ 4 h 27"/>
                      <a:gd name="T24" fmla="*/ 2 w 9"/>
                      <a:gd name="T25" fmla="*/ 11 h 27"/>
                      <a:gd name="T26" fmla="*/ 2 w 9"/>
                      <a:gd name="T27" fmla="*/ 17 h 27"/>
                      <a:gd name="T28" fmla="*/ 0 w 9"/>
                      <a:gd name="T29" fmla="*/ 26 h 27"/>
                      <a:gd name="T30" fmla="*/ 2 w 9"/>
                      <a:gd name="T31" fmla="*/ 26 h 27"/>
                      <a:gd name="T32" fmla="*/ 2 w 9"/>
                      <a:gd name="T33" fmla="*/ 2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9" h="27">
                        <a:moveTo>
                          <a:pt x="2" y="26"/>
                        </a:moveTo>
                        <a:cubicBezTo>
                          <a:pt x="2" y="26"/>
                          <a:pt x="2" y="26"/>
                          <a:pt x="2" y="26"/>
                        </a:cubicBezTo>
                        <a:cubicBezTo>
                          <a:pt x="2" y="26"/>
                          <a:pt x="2" y="26"/>
                          <a:pt x="2" y="26"/>
                        </a:cubicBezTo>
                        <a:cubicBezTo>
                          <a:pt x="3" y="25"/>
                          <a:pt x="4" y="23"/>
                          <a:pt x="4" y="21"/>
                        </a:cubicBezTo>
                        <a:cubicBezTo>
                          <a:pt x="4" y="20"/>
                          <a:pt x="5" y="19"/>
                          <a:pt x="5" y="18"/>
                        </a:cubicBezTo>
                        <a:cubicBezTo>
                          <a:pt x="5" y="16"/>
                          <a:pt x="6" y="15"/>
                          <a:pt x="7" y="13"/>
                        </a:cubicBezTo>
                        <a:cubicBezTo>
                          <a:pt x="9" y="9"/>
                          <a:pt x="3" y="5"/>
                          <a:pt x="2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1" y="3"/>
                          <a:pt x="1" y="3"/>
                        </a:cubicBezTo>
                        <a:cubicBezTo>
                          <a:pt x="1" y="3"/>
                          <a:pt x="0" y="3"/>
                          <a:pt x="0" y="4"/>
                        </a:cubicBezTo>
                        <a:cubicBezTo>
                          <a:pt x="0" y="6"/>
                          <a:pt x="1" y="9"/>
                          <a:pt x="2" y="11"/>
                        </a:cubicBezTo>
                        <a:cubicBezTo>
                          <a:pt x="2" y="13"/>
                          <a:pt x="2" y="15"/>
                          <a:pt x="2" y="17"/>
                        </a:cubicBezTo>
                        <a:cubicBezTo>
                          <a:pt x="2" y="20"/>
                          <a:pt x="2" y="23"/>
                          <a:pt x="0" y="26"/>
                        </a:cubicBezTo>
                        <a:cubicBezTo>
                          <a:pt x="0" y="26"/>
                          <a:pt x="1" y="27"/>
                          <a:pt x="2" y="26"/>
                        </a:cubicBezTo>
                        <a:cubicBezTo>
                          <a:pt x="2" y="26"/>
                          <a:pt x="2" y="26"/>
                          <a:pt x="2" y="26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8" name="Freeform 128"/>
                  <p:cNvSpPr/>
                  <p:nvPr/>
                </p:nvSpPr>
                <p:spPr bwMode="auto">
                  <a:xfrm>
                    <a:off x="6016625" y="3286125"/>
                    <a:ext cx="141288" cy="147638"/>
                  </a:xfrm>
                  <a:custGeom>
                    <a:avLst/>
                    <a:gdLst>
                      <a:gd name="T0" fmla="*/ 26 w 33"/>
                      <a:gd name="T1" fmla="*/ 17 h 34"/>
                      <a:gd name="T2" fmla="*/ 21 w 33"/>
                      <a:gd name="T3" fmla="*/ 15 h 34"/>
                      <a:gd name="T4" fmla="*/ 20 w 33"/>
                      <a:gd name="T5" fmla="*/ 12 h 34"/>
                      <a:gd name="T6" fmla="*/ 20 w 33"/>
                      <a:gd name="T7" fmla="*/ 11 h 34"/>
                      <a:gd name="T8" fmla="*/ 32 w 33"/>
                      <a:gd name="T9" fmla="*/ 1 h 34"/>
                      <a:gd name="T10" fmla="*/ 32 w 33"/>
                      <a:gd name="T11" fmla="*/ 0 h 34"/>
                      <a:gd name="T12" fmla="*/ 12 w 33"/>
                      <a:gd name="T13" fmla="*/ 12 h 34"/>
                      <a:gd name="T14" fmla="*/ 12 w 33"/>
                      <a:gd name="T15" fmla="*/ 13 h 34"/>
                      <a:gd name="T16" fmla="*/ 1 w 33"/>
                      <a:gd name="T17" fmla="*/ 23 h 34"/>
                      <a:gd name="T18" fmla="*/ 4 w 33"/>
                      <a:gd name="T19" fmla="*/ 33 h 34"/>
                      <a:gd name="T20" fmla="*/ 6 w 33"/>
                      <a:gd name="T21" fmla="*/ 33 h 34"/>
                      <a:gd name="T22" fmla="*/ 5 w 33"/>
                      <a:gd name="T23" fmla="*/ 25 h 34"/>
                      <a:gd name="T24" fmla="*/ 9 w 33"/>
                      <a:gd name="T25" fmla="*/ 23 h 34"/>
                      <a:gd name="T26" fmla="*/ 11 w 33"/>
                      <a:gd name="T27" fmla="*/ 21 h 34"/>
                      <a:gd name="T28" fmla="*/ 20 w 33"/>
                      <a:gd name="T29" fmla="*/ 18 h 34"/>
                      <a:gd name="T30" fmla="*/ 20 w 33"/>
                      <a:gd name="T31" fmla="*/ 18 h 34"/>
                      <a:gd name="T32" fmla="*/ 26 w 33"/>
                      <a:gd name="T33" fmla="*/ 19 h 34"/>
                      <a:gd name="T34" fmla="*/ 26 w 33"/>
                      <a:gd name="T35" fmla="*/ 17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3" h="34">
                        <a:moveTo>
                          <a:pt x="26" y="17"/>
                        </a:moveTo>
                        <a:cubicBezTo>
                          <a:pt x="24" y="16"/>
                          <a:pt x="23" y="16"/>
                          <a:pt x="21" y="15"/>
                        </a:cubicBezTo>
                        <a:cubicBezTo>
                          <a:pt x="19" y="15"/>
                          <a:pt x="19" y="14"/>
                          <a:pt x="20" y="12"/>
                        </a:cubicBezTo>
                        <a:cubicBezTo>
                          <a:pt x="21" y="11"/>
                          <a:pt x="21" y="11"/>
                          <a:pt x="20" y="11"/>
                        </a:cubicBezTo>
                        <a:cubicBezTo>
                          <a:pt x="17" y="8"/>
                          <a:pt x="30" y="2"/>
                          <a:pt x="32" y="1"/>
                        </a:cubicBezTo>
                        <a:cubicBezTo>
                          <a:pt x="33" y="1"/>
                          <a:pt x="32" y="0"/>
                          <a:pt x="32" y="0"/>
                        </a:cubicBezTo>
                        <a:cubicBezTo>
                          <a:pt x="23" y="1"/>
                          <a:pt x="17" y="5"/>
                          <a:pt x="12" y="12"/>
                        </a:cubicBezTo>
                        <a:cubicBezTo>
                          <a:pt x="12" y="12"/>
                          <a:pt x="12" y="13"/>
                          <a:pt x="12" y="13"/>
                        </a:cubicBezTo>
                        <a:cubicBezTo>
                          <a:pt x="13" y="14"/>
                          <a:pt x="2" y="21"/>
                          <a:pt x="1" y="23"/>
                        </a:cubicBezTo>
                        <a:cubicBezTo>
                          <a:pt x="0" y="26"/>
                          <a:pt x="3" y="31"/>
                          <a:pt x="4" y="33"/>
                        </a:cubicBezTo>
                        <a:cubicBezTo>
                          <a:pt x="5" y="34"/>
                          <a:pt x="6" y="34"/>
                          <a:pt x="6" y="33"/>
                        </a:cubicBezTo>
                        <a:cubicBezTo>
                          <a:pt x="6" y="30"/>
                          <a:pt x="6" y="28"/>
                          <a:pt x="5" y="25"/>
                        </a:cubicBezTo>
                        <a:cubicBezTo>
                          <a:pt x="5" y="23"/>
                          <a:pt x="8" y="24"/>
                          <a:pt x="9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14" y="18"/>
                          <a:pt x="17" y="18"/>
                          <a:pt x="20" y="18"/>
                        </a:cubicBez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2" y="18"/>
                          <a:pt x="24" y="19"/>
                          <a:pt x="26" y="19"/>
                        </a:cubicBezTo>
                        <a:cubicBezTo>
                          <a:pt x="27" y="18"/>
                          <a:pt x="27" y="18"/>
                          <a:pt x="26" y="17"/>
                        </a:cubicBezTo>
                        <a:close/>
                      </a:path>
                    </a:pathLst>
                  </a:custGeom>
                  <a:solidFill>
                    <a:srgbClr val="3CBD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39" name="Freeform 129"/>
                  <p:cNvSpPr/>
                  <p:nvPr/>
                </p:nvSpPr>
                <p:spPr bwMode="auto">
                  <a:xfrm>
                    <a:off x="5861050" y="3160713"/>
                    <a:ext cx="215900" cy="155575"/>
                  </a:xfrm>
                  <a:custGeom>
                    <a:avLst/>
                    <a:gdLst>
                      <a:gd name="T0" fmla="*/ 34 w 50"/>
                      <a:gd name="T1" fmla="*/ 33 h 36"/>
                      <a:gd name="T2" fmla="*/ 37 w 50"/>
                      <a:gd name="T3" fmla="*/ 14 h 36"/>
                      <a:gd name="T4" fmla="*/ 39 w 50"/>
                      <a:gd name="T5" fmla="*/ 12 h 36"/>
                      <a:gd name="T6" fmla="*/ 44 w 50"/>
                      <a:gd name="T7" fmla="*/ 10 h 36"/>
                      <a:gd name="T8" fmla="*/ 45 w 50"/>
                      <a:gd name="T9" fmla="*/ 8 h 36"/>
                      <a:gd name="T10" fmla="*/ 45 w 50"/>
                      <a:gd name="T11" fmla="*/ 5 h 36"/>
                      <a:gd name="T12" fmla="*/ 47 w 50"/>
                      <a:gd name="T13" fmla="*/ 1 h 36"/>
                      <a:gd name="T14" fmla="*/ 49 w 50"/>
                      <a:gd name="T15" fmla="*/ 1 h 36"/>
                      <a:gd name="T16" fmla="*/ 49 w 50"/>
                      <a:gd name="T17" fmla="*/ 0 h 36"/>
                      <a:gd name="T18" fmla="*/ 46 w 50"/>
                      <a:gd name="T19" fmla="*/ 0 h 36"/>
                      <a:gd name="T20" fmla="*/ 45 w 50"/>
                      <a:gd name="T21" fmla="*/ 0 h 36"/>
                      <a:gd name="T22" fmla="*/ 37 w 50"/>
                      <a:gd name="T23" fmla="*/ 3 h 36"/>
                      <a:gd name="T24" fmla="*/ 35 w 50"/>
                      <a:gd name="T25" fmla="*/ 4 h 36"/>
                      <a:gd name="T26" fmla="*/ 34 w 50"/>
                      <a:gd name="T27" fmla="*/ 6 h 36"/>
                      <a:gd name="T28" fmla="*/ 30 w 50"/>
                      <a:gd name="T29" fmla="*/ 11 h 36"/>
                      <a:gd name="T30" fmla="*/ 28 w 50"/>
                      <a:gd name="T31" fmla="*/ 17 h 36"/>
                      <a:gd name="T32" fmla="*/ 32 w 50"/>
                      <a:gd name="T33" fmla="*/ 26 h 36"/>
                      <a:gd name="T34" fmla="*/ 21 w 50"/>
                      <a:gd name="T35" fmla="*/ 9 h 36"/>
                      <a:gd name="T36" fmla="*/ 15 w 50"/>
                      <a:gd name="T37" fmla="*/ 5 h 36"/>
                      <a:gd name="T38" fmla="*/ 14 w 50"/>
                      <a:gd name="T39" fmla="*/ 5 h 36"/>
                      <a:gd name="T40" fmla="*/ 14 w 50"/>
                      <a:gd name="T41" fmla="*/ 5 h 36"/>
                      <a:gd name="T42" fmla="*/ 4 w 50"/>
                      <a:gd name="T43" fmla="*/ 9 h 36"/>
                      <a:gd name="T44" fmla="*/ 0 w 50"/>
                      <a:gd name="T45" fmla="*/ 13 h 36"/>
                      <a:gd name="T46" fmla="*/ 1 w 50"/>
                      <a:gd name="T47" fmla="*/ 14 h 36"/>
                      <a:gd name="T48" fmla="*/ 11 w 50"/>
                      <a:gd name="T49" fmla="*/ 17 h 36"/>
                      <a:gd name="T50" fmla="*/ 14 w 50"/>
                      <a:gd name="T51" fmla="*/ 17 h 36"/>
                      <a:gd name="T52" fmla="*/ 32 w 50"/>
                      <a:gd name="T53" fmla="*/ 35 h 36"/>
                      <a:gd name="T54" fmla="*/ 33 w 50"/>
                      <a:gd name="T55" fmla="*/ 35 h 36"/>
                      <a:gd name="T56" fmla="*/ 34 w 50"/>
                      <a:gd name="T57" fmla="*/ 3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50" h="36">
                        <a:moveTo>
                          <a:pt x="34" y="33"/>
                        </a:moveTo>
                        <a:cubicBezTo>
                          <a:pt x="36" y="27"/>
                          <a:pt x="30" y="17"/>
                          <a:pt x="37" y="14"/>
                        </a:cubicBezTo>
                        <a:cubicBezTo>
                          <a:pt x="37" y="14"/>
                          <a:pt x="38" y="13"/>
                          <a:pt x="39" y="12"/>
                        </a:cubicBezTo>
                        <a:cubicBezTo>
                          <a:pt x="39" y="7"/>
                          <a:pt x="42" y="10"/>
                          <a:pt x="44" y="10"/>
                        </a:cubicBezTo>
                        <a:cubicBezTo>
                          <a:pt x="45" y="10"/>
                          <a:pt x="45" y="9"/>
                          <a:pt x="45" y="8"/>
                        </a:cubicBezTo>
                        <a:cubicBezTo>
                          <a:pt x="45" y="7"/>
                          <a:pt x="45" y="6"/>
                          <a:pt x="45" y="5"/>
                        </a:cubicBezTo>
                        <a:cubicBezTo>
                          <a:pt x="45" y="3"/>
                          <a:pt x="46" y="2"/>
                          <a:pt x="47" y="1"/>
                        </a:cubicBezTo>
                        <a:cubicBezTo>
                          <a:pt x="47" y="1"/>
                          <a:pt x="48" y="1"/>
                          <a:pt x="49" y="1"/>
                        </a:cubicBezTo>
                        <a:cubicBezTo>
                          <a:pt x="50" y="1"/>
                          <a:pt x="50" y="0"/>
                          <a:pt x="49" y="0"/>
                        </a:cubicBezTo>
                        <a:cubicBezTo>
                          <a:pt x="48" y="0"/>
                          <a:pt x="47" y="0"/>
                          <a:pt x="46" y="0"/>
                        </a:cubicBezTo>
                        <a:cubicBezTo>
                          <a:pt x="46" y="0"/>
                          <a:pt x="45" y="0"/>
                          <a:pt x="45" y="0"/>
                        </a:cubicBezTo>
                        <a:cubicBezTo>
                          <a:pt x="42" y="0"/>
                          <a:pt x="39" y="1"/>
                          <a:pt x="37" y="3"/>
                        </a:cubicBezTo>
                        <a:cubicBezTo>
                          <a:pt x="36" y="3"/>
                          <a:pt x="36" y="4"/>
                          <a:pt x="35" y="4"/>
                        </a:cubicBezTo>
                        <a:cubicBezTo>
                          <a:pt x="35" y="5"/>
                          <a:pt x="34" y="6"/>
                          <a:pt x="34" y="6"/>
                        </a:cubicBezTo>
                        <a:cubicBezTo>
                          <a:pt x="34" y="8"/>
                          <a:pt x="31" y="10"/>
                          <a:pt x="30" y="11"/>
                        </a:cubicBezTo>
                        <a:cubicBezTo>
                          <a:pt x="29" y="12"/>
                          <a:pt x="28" y="15"/>
                          <a:pt x="28" y="17"/>
                        </a:cubicBezTo>
                        <a:cubicBezTo>
                          <a:pt x="29" y="20"/>
                          <a:pt x="31" y="23"/>
                          <a:pt x="32" y="26"/>
                        </a:cubicBezTo>
                        <a:cubicBezTo>
                          <a:pt x="28" y="20"/>
                          <a:pt x="25" y="15"/>
                          <a:pt x="21" y="9"/>
                        </a:cubicBezTo>
                        <a:cubicBezTo>
                          <a:pt x="20" y="7"/>
                          <a:pt x="17" y="5"/>
                          <a:pt x="15" y="5"/>
                        </a:cubicBezTo>
                        <a:cubicBezTo>
                          <a:pt x="15" y="5"/>
                          <a:pt x="15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0" y="4"/>
                          <a:pt x="6" y="6"/>
                          <a:pt x="4" y="9"/>
                        </a:cubicBezTo>
                        <a:cubicBezTo>
                          <a:pt x="3" y="10"/>
                          <a:pt x="1" y="12"/>
                          <a:pt x="0" y="13"/>
                        </a:cubicBezTo>
                        <a:cubicBezTo>
                          <a:pt x="0" y="14"/>
                          <a:pt x="0" y="14"/>
                          <a:pt x="1" y="14"/>
                        </a:cubicBezTo>
                        <a:cubicBezTo>
                          <a:pt x="5" y="13"/>
                          <a:pt x="8" y="17"/>
                          <a:pt x="11" y="17"/>
                        </a:cubicBezTo>
                        <a:cubicBezTo>
                          <a:pt x="12" y="18"/>
                          <a:pt x="14" y="18"/>
                          <a:pt x="14" y="17"/>
                        </a:cubicBezTo>
                        <a:cubicBezTo>
                          <a:pt x="22" y="9"/>
                          <a:pt x="31" y="30"/>
                          <a:pt x="32" y="35"/>
                        </a:cubicBezTo>
                        <a:cubicBezTo>
                          <a:pt x="32" y="36"/>
                          <a:pt x="33" y="36"/>
                          <a:pt x="33" y="35"/>
                        </a:cubicBezTo>
                        <a:cubicBezTo>
                          <a:pt x="34" y="34"/>
                          <a:pt x="34" y="34"/>
                          <a:pt x="34" y="33"/>
                        </a:cubicBezTo>
                        <a:close/>
                      </a:path>
                    </a:pathLst>
                  </a:custGeom>
                  <a:solidFill>
                    <a:srgbClr val="3CBD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0" name="Freeform 130"/>
                  <p:cNvSpPr/>
                  <p:nvPr/>
                </p:nvSpPr>
                <p:spPr bwMode="auto">
                  <a:xfrm>
                    <a:off x="5951538" y="3290888"/>
                    <a:ext cx="128588" cy="98425"/>
                  </a:xfrm>
                  <a:custGeom>
                    <a:avLst/>
                    <a:gdLst>
                      <a:gd name="T0" fmla="*/ 25 w 30"/>
                      <a:gd name="T1" fmla="*/ 10 h 23"/>
                      <a:gd name="T2" fmla="*/ 10 w 30"/>
                      <a:gd name="T3" fmla="*/ 3 h 23"/>
                      <a:gd name="T4" fmla="*/ 0 w 30"/>
                      <a:gd name="T5" fmla="*/ 12 h 23"/>
                      <a:gd name="T6" fmla="*/ 15 w 30"/>
                      <a:gd name="T7" fmla="*/ 23 h 23"/>
                      <a:gd name="T8" fmla="*/ 25 w 30"/>
                      <a:gd name="T9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25" y="10"/>
                        </a:moveTo>
                        <a:cubicBezTo>
                          <a:pt x="23" y="7"/>
                          <a:pt x="15" y="0"/>
                          <a:pt x="10" y="3"/>
                        </a:cubicBezTo>
                        <a:cubicBezTo>
                          <a:pt x="5" y="4"/>
                          <a:pt x="0" y="7"/>
                          <a:pt x="0" y="12"/>
                        </a:cubicBezTo>
                        <a:cubicBezTo>
                          <a:pt x="1" y="20"/>
                          <a:pt x="9" y="23"/>
                          <a:pt x="15" y="23"/>
                        </a:cubicBezTo>
                        <a:cubicBezTo>
                          <a:pt x="21" y="23"/>
                          <a:pt x="30" y="16"/>
                          <a:pt x="25" y="10"/>
                        </a:cubicBezTo>
                        <a:close/>
                      </a:path>
                    </a:pathLst>
                  </a:custGeom>
                  <a:solidFill>
                    <a:srgbClr val="EFE58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1" name="Freeform 131"/>
                  <p:cNvSpPr/>
                  <p:nvPr/>
                </p:nvSpPr>
                <p:spPr bwMode="auto">
                  <a:xfrm>
                    <a:off x="5942013" y="3311525"/>
                    <a:ext cx="122238" cy="82550"/>
                  </a:xfrm>
                  <a:custGeom>
                    <a:avLst/>
                    <a:gdLst>
                      <a:gd name="T0" fmla="*/ 26 w 28"/>
                      <a:gd name="T1" fmla="*/ 6 h 19"/>
                      <a:gd name="T2" fmla="*/ 26 w 28"/>
                      <a:gd name="T3" fmla="*/ 6 h 19"/>
                      <a:gd name="T4" fmla="*/ 21 w 28"/>
                      <a:gd name="T5" fmla="*/ 0 h 19"/>
                      <a:gd name="T6" fmla="*/ 20 w 28"/>
                      <a:gd name="T7" fmla="*/ 1 h 19"/>
                      <a:gd name="T8" fmla="*/ 20 w 28"/>
                      <a:gd name="T9" fmla="*/ 1 h 19"/>
                      <a:gd name="T10" fmla="*/ 21 w 28"/>
                      <a:gd name="T11" fmla="*/ 3 h 19"/>
                      <a:gd name="T12" fmla="*/ 22 w 28"/>
                      <a:gd name="T13" fmla="*/ 4 h 19"/>
                      <a:gd name="T14" fmla="*/ 21 w 28"/>
                      <a:gd name="T15" fmla="*/ 4 h 19"/>
                      <a:gd name="T16" fmla="*/ 17 w 28"/>
                      <a:gd name="T17" fmla="*/ 6 h 19"/>
                      <a:gd name="T18" fmla="*/ 6 w 28"/>
                      <a:gd name="T19" fmla="*/ 3 h 19"/>
                      <a:gd name="T20" fmla="*/ 5 w 28"/>
                      <a:gd name="T21" fmla="*/ 3 h 19"/>
                      <a:gd name="T22" fmla="*/ 14 w 28"/>
                      <a:gd name="T23" fmla="*/ 18 h 19"/>
                      <a:gd name="T24" fmla="*/ 25 w 28"/>
                      <a:gd name="T25" fmla="*/ 16 h 19"/>
                      <a:gd name="T26" fmla="*/ 26 w 28"/>
                      <a:gd name="T27" fmla="*/ 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8" h="19">
                        <a:moveTo>
                          <a:pt x="26" y="6"/>
                        </a:moveTo>
                        <a:cubicBezTo>
                          <a:pt x="26" y="6"/>
                          <a:pt x="26" y="6"/>
                          <a:pt x="26" y="6"/>
                        </a:cubicBezTo>
                        <a:cubicBezTo>
                          <a:pt x="25" y="3"/>
                          <a:pt x="23" y="2"/>
                          <a:pt x="21" y="0"/>
                        </a:cubicBezTo>
                        <a:cubicBezTo>
                          <a:pt x="21" y="0"/>
                          <a:pt x="21" y="0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2"/>
                          <a:pt x="21" y="2"/>
                          <a:pt x="21" y="3"/>
                        </a:cubicBezTo>
                        <a:cubicBezTo>
                          <a:pt x="21" y="3"/>
                          <a:pt x="21" y="4"/>
                          <a:pt x="22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5"/>
                          <a:pt x="18" y="6"/>
                          <a:pt x="17" y="6"/>
                        </a:cubicBezTo>
                        <a:cubicBezTo>
                          <a:pt x="13" y="7"/>
                          <a:pt x="8" y="8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0" y="10"/>
                          <a:pt x="8" y="16"/>
                          <a:pt x="14" y="18"/>
                        </a:cubicBezTo>
                        <a:cubicBezTo>
                          <a:pt x="18" y="19"/>
                          <a:pt x="22" y="18"/>
                          <a:pt x="25" y="16"/>
                        </a:cubicBezTo>
                        <a:cubicBezTo>
                          <a:pt x="28" y="13"/>
                          <a:pt x="22" y="8"/>
                          <a:pt x="26" y="6"/>
                        </a:cubicBezTo>
                        <a:close/>
                      </a:path>
                    </a:pathLst>
                  </a:custGeom>
                  <a:solidFill>
                    <a:srgbClr val="FBB6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2" name="Freeform 132"/>
                  <p:cNvSpPr/>
                  <p:nvPr/>
                </p:nvSpPr>
                <p:spPr bwMode="auto">
                  <a:xfrm>
                    <a:off x="5999163" y="3316288"/>
                    <a:ext cx="47625" cy="39688"/>
                  </a:xfrm>
                  <a:custGeom>
                    <a:avLst/>
                    <a:gdLst>
                      <a:gd name="T0" fmla="*/ 10 w 11"/>
                      <a:gd name="T1" fmla="*/ 7 h 9"/>
                      <a:gd name="T2" fmla="*/ 10 w 11"/>
                      <a:gd name="T3" fmla="*/ 3 h 9"/>
                      <a:gd name="T4" fmla="*/ 10 w 11"/>
                      <a:gd name="T5" fmla="*/ 1 h 9"/>
                      <a:gd name="T6" fmla="*/ 6 w 11"/>
                      <a:gd name="T7" fmla="*/ 1 h 9"/>
                      <a:gd name="T8" fmla="*/ 5 w 11"/>
                      <a:gd name="T9" fmla="*/ 2 h 9"/>
                      <a:gd name="T10" fmla="*/ 4 w 11"/>
                      <a:gd name="T11" fmla="*/ 5 h 9"/>
                      <a:gd name="T12" fmla="*/ 1 w 11"/>
                      <a:gd name="T13" fmla="*/ 5 h 9"/>
                      <a:gd name="T14" fmla="*/ 0 w 11"/>
                      <a:gd name="T15" fmla="*/ 6 h 9"/>
                      <a:gd name="T16" fmla="*/ 10 w 11"/>
                      <a:gd name="T17" fmla="*/ 8 h 9"/>
                      <a:gd name="T18" fmla="*/ 10 w 11"/>
                      <a:gd name="T19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1" h="9">
                        <a:moveTo>
                          <a:pt x="10" y="7"/>
                        </a:moveTo>
                        <a:cubicBezTo>
                          <a:pt x="9" y="5"/>
                          <a:pt x="9" y="4"/>
                          <a:pt x="10" y="3"/>
                        </a:cubicBezTo>
                        <a:cubicBezTo>
                          <a:pt x="11" y="2"/>
                          <a:pt x="11" y="2"/>
                          <a:pt x="10" y="1"/>
                        </a:cubicBezTo>
                        <a:cubicBezTo>
                          <a:pt x="9" y="0"/>
                          <a:pt x="7" y="0"/>
                          <a:pt x="6" y="1"/>
                        </a:cubicBezTo>
                        <a:cubicBezTo>
                          <a:pt x="6" y="1"/>
                          <a:pt x="6" y="2"/>
                          <a:pt x="5" y="2"/>
                        </a:cubicBezTo>
                        <a:cubicBezTo>
                          <a:pt x="5" y="3"/>
                          <a:pt x="5" y="4"/>
                          <a:pt x="4" y="5"/>
                        </a:cubicBezTo>
                        <a:cubicBezTo>
                          <a:pt x="3" y="5"/>
                          <a:pt x="2" y="5"/>
                          <a:pt x="1" y="5"/>
                        </a:cubicBez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2" y="8"/>
                          <a:pt x="8" y="9"/>
                          <a:pt x="10" y="8"/>
                        </a:cubicBezTo>
                        <a:cubicBezTo>
                          <a:pt x="10" y="8"/>
                          <a:pt x="10" y="7"/>
                          <a:pt x="10" y="7"/>
                        </a:cubicBezTo>
                        <a:close/>
                      </a:path>
                    </a:pathLst>
                  </a:custGeom>
                  <a:solidFill>
                    <a:srgbClr val="B8641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43" name="Freeform 133"/>
                  <p:cNvSpPr/>
                  <p:nvPr/>
                </p:nvSpPr>
                <p:spPr bwMode="auto">
                  <a:xfrm>
                    <a:off x="5969000" y="3338513"/>
                    <a:ext cx="30163" cy="34925"/>
                  </a:xfrm>
                  <a:custGeom>
                    <a:avLst/>
                    <a:gdLst>
                      <a:gd name="T0" fmla="*/ 6 w 7"/>
                      <a:gd name="T1" fmla="*/ 4 h 8"/>
                      <a:gd name="T2" fmla="*/ 4 w 7"/>
                      <a:gd name="T3" fmla="*/ 4 h 8"/>
                      <a:gd name="T4" fmla="*/ 3 w 7"/>
                      <a:gd name="T5" fmla="*/ 1 h 8"/>
                      <a:gd name="T6" fmla="*/ 1 w 7"/>
                      <a:gd name="T7" fmla="*/ 1 h 8"/>
                      <a:gd name="T8" fmla="*/ 3 w 7"/>
                      <a:gd name="T9" fmla="*/ 7 h 8"/>
                      <a:gd name="T10" fmla="*/ 5 w 7"/>
                      <a:gd name="T11" fmla="*/ 7 h 8"/>
                      <a:gd name="T12" fmla="*/ 7 w 7"/>
                      <a:gd name="T13" fmla="*/ 5 h 8"/>
                      <a:gd name="T14" fmla="*/ 6 w 7"/>
                      <a:gd name="T1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8">
                        <a:moveTo>
                          <a:pt x="6" y="4"/>
                        </a:moveTo>
                        <a:cubicBezTo>
                          <a:pt x="5" y="4"/>
                          <a:pt x="4" y="4"/>
                          <a:pt x="4" y="4"/>
                        </a:cubicBezTo>
                        <a:cubicBezTo>
                          <a:pt x="3" y="3"/>
                          <a:pt x="3" y="2"/>
                          <a:pt x="3" y="1"/>
                        </a:cubicBezTo>
                        <a:cubicBezTo>
                          <a:pt x="2" y="0"/>
                          <a:pt x="2" y="0"/>
                          <a:pt x="1" y="1"/>
                        </a:cubicBezTo>
                        <a:cubicBezTo>
                          <a:pt x="0" y="3"/>
                          <a:pt x="1" y="5"/>
                          <a:pt x="3" y="7"/>
                        </a:cubicBezTo>
                        <a:cubicBezTo>
                          <a:pt x="4" y="7"/>
                          <a:pt x="4" y="8"/>
                          <a:pt x="5" y="7"/>
                        </a:cubicBezTo>
                        <a:cubicBezTo>
                          <a:pt x="6" y="7"/>
                          <a:pt x="7" y="6"/>
                          <a:pt x="7" y="5"/>
                        </a:cubicBezTo>
                        <a:cubicBezTo>
                          <a:pt x="7" y="5"/>
                          <a:pt x="6" y="4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B8641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</p:grpSp>
        <p:grpSp>
          <p:nvGrpSpPr>
            <p:cNvPr id="82" name="组合 81"/>
            <p:cNvGrpSpPr/>
            <p:nvPr userDrawn="1"/>
          </p:nvGrpSpPr>
          <p:grpSpPr>
            <a:xfrm>
              <a:off x="4240543" y="1527001"/>
              <a:ext cx="1430163" cy="1100735"/>
              <a:chOff x="4240543" y="1527001"/>
              <a:chExt cx="1430163" cy="1100735"/>
            </a:xfrm>
          </p:grpSpPr>
          <p:grpSp>
            <p:nvGrpSpPr>
              <p:cNvPr id="83" name="组合 82"/>
              <p:cNvGrpSpPr/>
              <p:nvPr/>
            </p:nvGrpSpPr>
            <p:grpSpPr>
              <a:xfrm>
                <a:off x="4240543" y="1604313"/>
                <a:ext cx="631281" cy="648342"/>
                <a:chOff x="5859463" y="3181350"/>
                <a:chExt cx="469900" cy="482600"/>
              </a:xfrm>
            </p:grpSpPr>
            <p:sp>
              <p:nvSpPr>
                <p:cNvPr id="132" name="Freeform 85"/>
                <p:cNvSpPr/>
                <p:nvPr/>
              </p:nvSpPr>
              <p:spPr bwMode="auto">
                <a:xfrm>
                  <a:off x="5859463" y="3181350"/>
                  <a:ext cx="469900" cy="482600"/>
                </a:xfrm>
                <a:custGeom>
                  <a:avLst/>
                  <a:gdLst>
                    <a:gd name="T0" fmla="*/ 79 w 108"/>
                    <a:gd name="T1" fmla="*/ 30 h 111"/>
                    <a:gd name="T2" fmla="*/ 79 w 108"/>
                    <a:gd name="T3" fmla="*/ 13 h 111"/>
                    <a:gd name="T4" fmla="*/ 54 w 108"/>
                    <a:gd name="T5" fmla="*/ 3 h 111"/>
                    <a:gd name="T6" fmla="*/ 38 w 108"/>
                    <a:gd name="T7" fmla="*/ 17 h 111"/>
                    <a:gd name="T8" fmla="*/ 33 w 108"/>
                    <a:gd name="T9" fmla="*/ 16 h 111"/>
                    <a:gd name="T10" fmla="*/ 7 w 108"/>
                    <a:gd name="T11" fmla="*/ 29 h 111"/>
                    <a:gd name="T12" fmla="*/ 4 w 108"/>
                    <a:gd name="T13" fmla="*/ 51 h 111"/>
                    <a:gd name="T14" fmla="*/ 21 w 108"/>
                    <a:gd name="T15" fmla="*/ 66 h 111"/>
                    <a:gd name="T16" fmla="*/ 2 w 108"/>
                    <a:gd name="T17" fmla="*/ 82 h 111"/>
                    <a:gd name="T18" fmla="*/ 3 w 108"/>
                    <a:gd name="T19" fmla="*/ 93 h 111"/>
                    <a:gd name="T20" fmla="*/ 15 w 108"/>
                    <a:gd name="T21" fmla="*/ 104 h 111"/>
                    <a:gd name="T22" fmla="*/ 33 w 108"/>
                    <a:gd name="T23" fmla="*/ 107 h 111"/>
                    <a:gd name="T24" fmla="*/ 35 w 108"/>
                    <a:gd name="T25" fmla="*/ 105 h 111"/>
                    <a:gd name="T26" fmla="*/ 42 w 108"/>
                    <a:gd name="T27" fmla="*/ 97 h 111"/>
                    <a:gd name="T28" fmla="*/ 46 w 108"/>
                    <a:gd name="T29" fmla="*/ 90 h 111"/>
                    <a:gd name="T30" fmla="*/ 60 w 108"/>
                    <a:gd name="T31" fmla="*/ 110 h 111"/>
                    <a:gd name="T32" fmla="*/ 71 w 108"/>
                    <a:gd name="T33" fmla="*/ 109 h 111"/>
                    <a:gd name="T34" fmla="*/ 77 w 108"/>
                    <a:gd name="T35" fmla="*/ 98 h 111"/>
                    <a:gd name="T36" fmla="*/ 88 w 108"/>
                    <a:gd name="T37" fmla="*/ 97 h 111"/>
                    <a:gd name="T38" fmla="*/ 92 w 108"/>
                    <a:gd name="T39" fmla="*/ 84 h 111"/>
                    <a:gd name="T40" fmla="*/ 83 w 108"/>
                    <a:gd name="T41" fmla="*/ 67 h 111"/>
                    <a:gd name="T42" fmla="*/ 95 w 108"/>
                    <a:gd name="T43" fmla="*/ 64 h 111"/>
                    <a:gd name="T44" fmla="*/ 100 w 108"/>
                    <a:gd name="T45" fmla="*/ 53 h 111"/>
                    <a:gd name="T46" fmla="*/ 106 w 108"/>
                    <a:gd name="T47" fmla="*/ 43 h 111"/>
                    <a:gd name="T48" fmla="*/ 79 w 108"/>
                    <a:gd name="T49" fmla="*/ 3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8" h="111">
                      <a:moveTo>
                        <a:pt x="79" y="30"/>
                      </a:moveTo>
                      <a:cubicBezTo>
                        <a:pt x="81" y="25"/>
                        <a:pt x="81" y="18"/>
                        <a:pt x="79" y="13"/>
                      </a:cubicBezTo>
                      <a:cubicBezTo>
                        <a:pt x="74" y="3"/>
                        <a:pt x="63" y="7"/>
                        <a:pt x="54" y="3"/>
                      </a:cubicBezTo>
                      <a:cubicBezTo>
                        <a:pt x="46" y="0"/>
                        <a:pt x="39" y="11"/>
                        <a:pt x="38" y="17"/>
                      </a:cubicBezTo>
                      <a:cubicBezTo>
                        <a:pt x="36" y="17"/>
                        <a:pt x="35" y="16"/>
                        <a:pt x="33" y="16"/>
                      </a:cubicBezTo>
                      <a:cubicBezTo>
                        <a:pt x="24" y="15"/>
                        <a:pt x="14" y="23"/>
                        <a:pt x="7" y="29"/>
                      </a:cubicBezTo>
                      <a:cubicBezTo>
                        <a:pt x="0" y="35"/>
                        <a:pt x="2" y="43"/>
                        <a:pt x="4" y="51"/>
                      </a:cubicBezTo>
                      <a:cubicBezTo>
                        <a:pt x="6" y="62"/>
                        <a:pt x="13" y="63"/>
                        <a:pt x="21" y="66"/>
                      </a:cubicBezTo>
                      <a:cubicBezTo>
                        <a:pt x="14" y="70"/>
                        <a:pt x="3" y="73"/>
                        <a:pt x="2" y="82"/>
                      </a:cubicBezTo>
                      <a:cubicBezTo>
                        <a:pt x="1" y="85"/>
                        <a:pt x="1" y="90"/>
                        <a:pt x="3" y="93"/>
                      </a:cubicBezTo>
                      <a:cubicBezTo>
                        <a:pt x="6" y="97"/>
                        <a:pt x="12" y="99"/>
                        <a:pt x="15" y="104"/>
                      </a:cubicBezTo>
                      <a:cubicBezTo>
                        <a:pt x="18" y="110"/>
                        <a:pt x="27" y="110"/>
                        <a:pt x="33" y="107"/>
                      </a:cubicBezTo>
                      <a:cubicBezTo>
                        <a:pt x="33" y="106"/>
                        <a:pt x="34" y="106"/>
                        <a:pt x="35" y="105"/>
                      </a:cubicBezTo>
                      <a:cubicBezTo>
                        <a:pt x="37" y="101"/>
                        <a:pt x="40" y="100"/>
                        <a:pt x="42" y="97"/>
                      </a:cubicBezTo>
                      <a:cubicBezTo>
                        <a:pt x="44" y="95"/>
                        <a:pt x="45" y="92"/>
                        <a:pt x="46" y="90"/>
                      </a:cubicBezTo>
                      <a:cubicBezTo>
                        <a:pt x="48" y="99"/>
                        <a:pt x="50" y="106"/>
                        <a:pt x="60" y="110"/>
                      </a:cubicBezTo>
                      <a:cubicBezTo>
                        <a:pt x="64" y="111"/>
                        <a:pt x="67" y="111"/>
                        <a:pt x="71" y="109"/>
                      </a:cubicBezTo>
                      <a:cubicBezTo>
                        <a:pt x="74" y="107"/>
                        <a:pt x="74" y="99"/>
                        <a:pt x="77" y="98"/>
                      </a:cubicBezTo>
                      <a:cubicBezTo>
                        <a:pt x="81" y="98"/>
                        <a:pt x="85" y="100"/>
                        <a:pt x="88" y="97"/>
                      </a:cubicBezTo>
                      <a:cubicBezTo>
                        <a:pt x="92" y="93"/>
                        <a:pt x="92" y="89"/>
                        <a:pt x="92" y="84"/>
                      </a:cubicBezTo>
                      <a:cubicBezTo>
                        <a:pt x="91" y="77"/>
                        <a:pt x="88" y="71"/>
                        <a:pt x="83" y="67"/>
                      </a:cubicBezTo>
                      <a:cubicBezTo>
                        <a:pt x="87" y="67"/>
                        <a:pt x="91" y="66"/>
                        <a:pt x="95" y="64"/>
                      </a:cubicBezTo>
                      <a:cubicBezTo>
                        <a:pt x="98" y="61"/>
                        <a:pt x="99" y="58"/>
                        <a:pt x="100" y="53"/>
                      </a:cubicBezTo>
                      <a:cubicBezTo>
                        <a:pt x="101" y="49"/>
                        <a:pt x="105" y="48"/>
                        <a:pt x="106" y="43"/>
                      </a:cubicBezTo>
                      <a:cubicBezTo>
                        <a:pt x="108" y="30"/>
                        <a:pt x="90" y="27"/>
                        <a:pt x="79" y="30"/>
                      </a:cubicBezTo>
                      <a:close/>
                    </a:path>
                  </a:pathLst>
                </a:custGeom>
                <a:solidFill>
                  <a:srgbClr val="D6F2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86"/>
                <p:cNvSpPr/>
                <p:nvPr/>
              </p:nvSpPr>
              <p:spPr bwMode="auto">
                <a:xfrm>
                  <a:off x="5862638" y="3259138"/>
                  <a:ext cx="169863" cy="212725"/>
                </a:xfrm>
                <a:custGeom>
                  <a:avLst/>
                  <a:gdLst>
                    <a:gd name="T0" fmla="*/ 7 w 39"/>
                    <a:gd name="T1" fmla="*/ 33 h 49"/>
                    <a:gd name="T2" fmla="*/ 7 w 39"/>
                    <a:gd name="T3" fmla="*/ 35 h 49"/>
                    <a:gd name="T4" fmla="*/ 15 w 39"/>
                    <a:gd name="T5" fmla="*/ 43 h 49"/>
                    <a:gd name="T6" fmla="*/ 29 w 39"/>
                    <a:gd name="T7" fmla="*/ 47 h 49"/>
                    <a:gd name="T8" fmla="*/ 35 w 39"/>
                    <a:gd name="T9" fmla="*/ 23 h 49"/>
                    <a:gd name="T10" fmla="*/ 37 w 39"/>
                    <a:gd name="T11" fmla="*/ 15 h 49"/>
                    <a:gd name="T12" fmla="*/ 37 w 39"/>
                    <a:gd name="T13" fmla="*/ 14 h 49"/>
                    <a:gd name="T14" fmla="*/ 30 w 39"/>
                    <a:gd name="T15" fmla="*/ 5 h 49"/>
                    <a:gd name="T16" fmla="*/ 12 w 39"/>
                    <a:gd name="T17" fmla="*/ 6 h 49"/>
                    <a:gd name="T18" fmla="*/ 10 w 39"/>
                    <a:gd name="T19" fmla="*/ 10 h 49"/>
                    <a:gd name="T20" fmla="*/ 11 w 39"/>
                    <a:gd name="T21" fmla="*/ 10 h 49"/>
                    <a:gd name="T22" fmla="*/ 12 w 39"/>
                    <a:gd name="T23" fmla="*/ 11 h 49"/>
                    <a:gd name="T24" fmla="*/ 15 w 39"/>
                    <a:gd name="T25" fmla="*/ 12 h 49"/>
                    <a:gd name="T26" fmla="*/ 18 w 39"/>
                    <a:gd name="T27" fmla="*/ 11 h 49"/>
                    <a:gd name="T28" fmla="*/ 18 w 39"/>
                    <a:gd name="T29" fmla="*/ 12 h 49"/>
                    <a:gd name="T30" fmla="*/ 14 w 39"/>
                    <a:gd name="T31" fmla="*/ 14 h 49"/>
                    <a:gd name="T32" fmla="*/ 5 w 39"/>
                    <a:gd name="T33" fmla="*/ 13 h 49"/>
                    <a:gd name="T34" fmla="*/ 4 w 39"/>
                    <a:gd name="T35" fmla="*/ 24 h 49"/>
                    <a:gd name="T36" fmla="*/ 7 w 39"/>
                    <a:gd name="T37" fmla="*/ 3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39" h="49">
                      <a:moveTo>
                        <a:pt x="7" y="33"/>
                      </a:moveTo>
                      <a:cubicBezTo>
                        <a:pt x="7" y="34"/>
                        <a:pt x="7" y="34"/>
                        <a:pt x="7" y="35"/>
                      </a:cubicBezTo>
                      <a:cubicBezTo>
                        <a:pt x="8" y="39"/>
                        <a:pt x="15" y="40"/>
                        <a:pt x="15" y="43"/>
                      </a:cubicBezTo>
                      <a:cubicBezTo>
                        <a:pt x="16" y="49"/>
                        <a:pt x="25" y="49"/>
                        <a:pt x="29" y="47"/>
                      </a:cubicBezTo>
                      <a:cubicBezTo>
                        <a:pt x="39" y="44"/>
                        <a:pt x="35" y="30"/>
                        <a:pt x="35" y="23"/>
                      </a:cubicBezTo>
                      <a:cubicBezTo>
                        <a:pt x="35" y="21"/>
                        <a:pt x="35" y="17"/>
                        <a:pt x="37" y="15"/>
                      </a:cubicBezTo>
                      <a:cubicBezTo>
                        <a:pt x="37" y="15"/>
                        <a:pt x="37" y="14"/>
                        <a:pt x="37" y="14"/>
                      </a:cubicBezTo>
                      <a:cubicBezTo>
                        <a:pt x="37" y="10"/>
                        <a:pt x="33" y="7"/>
                        <a:pt x="30" y="5"/>
                      </a:cubicBezTo>
                      <a:cubicBezTo>
                        <a:pt x="25" y="0"/>
                        <a:pt x="17" y="1"/>
                        <a:pt x="12" y="6"/>
                      </a:cubicBezTo>
                      <a:cubicBezTo>
                        <a:pt x="11" y="7"/>
                        <a:pt x="9" y="9"/>
                        <a:pt x="10" y="10"/>
                      </a:cubicBezTo>
                      <a:cubicBezTo>
                        <a:pt x="10" y="10"/>
                        <a:pt x="10" y="10"/>
                        <a:pt x="11" y="10"/>
                      </a:cubicBezTo>
                      <a:cubicBezTo>
                        <a:pt x="11" y="11"/>
                        <a:pt x="11" y="11"/>
                        <a:pt x="12" y="11"/>
                      </a:cubicBezTo>
                      <a:cubicBezTo>
                        <a:pt x="12" y="12"/>
                        <a:pt x="14" y="12"/>
                        <a:pt x="15" y="12"/>
                      </a:cubicBezTo>
                      <a:cubicBezTo>
                        <a:pt x="16" y="11"/>
                        <a:pt x="17" y="11"/>
                        <a:pt x="18" y="11"/>
                      </a:cubicBezTo>
                      <a:cubicBezTo>
                        <a:pt x="19" y="12"/>
                        <a:pt x="19" y="12"/>
                        <a:pt x="18" y="12"/>
                      </a:cubicBezTo>
                      <a:cubicBezTo>
                        <a:pt x="16" y="13"/>
                        <a:pt x="16" y="13"/>
                        <a:pt x="14" y="14"/>
                      </a:cubicBezTo>
                      <a:cubicBezTo>
                        <a:pt x="12" y="16"/>
                        <a:pt x="8" y="13"/>
                        <a:pt x="5" y="13"/>
                      </a:cubicBezTo>
                      <a:cubicBezTo>
                        <a:pt x="0" y="13"/>
                        <a:pt x="2" y="22"/>
                        <a:pt x="4" y="24"/>
                      </a:cubicBezTo>
                      <a:cubicBezTo>
                        <a:pt x="5" y="27"/>
                        <a:pt x="10" y="28"/>
                        <a:pt x="7" y="33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87"/>
                <p:cNvSpPr/>
                <p:nvPr/>
              </p:nvSpPr>
              <p:spPr bwMode="auto">
                <a:xfrm>
                  <a:off x="5867400" y="3455988"/>
                  <a:ext cx="200025" cy="190500"/>
                </a:xfrm>
                <a:custGeom>
                  <a:avLst/>
                  <a:gdLst>
                    <a:gd name="T0" fmla="*/ 45 w 46"/>
                    <a:gd name="T1" fmla="*/ 0 h 44"/>
                    <a:gd name="T2" fmla="*/ 34 w 46"/>
                    <a:gd name="T3" fmla="*/ 4 h 44"/>
                    <a:gd name="T4" fmla="*/ 26 w 46"/>
                    <a:gd name="T5" fmla="*/ 5 h 44"/>
                    <a:gd name="T6" fmla="*/ 25 w 46"/>
                    <a:gd name="T7" fmla="*/ 4 h 44"/>
                    <a:gd name="T8" fmla="*/ 2 w 46"/>
                    <a:gd name="T9" fmla="*/ 20 h 44"/>
                    <a:gd name="T10" fmla="*/ 13 w 46"/>
                    <a:gd name="T11" fmla="*/ 37 h 44"/>
                    <a:gd name="T12" fmla="*/ 19 w 46"/>
                    <a:gd name="T13" fmla="*/ 43 h 44"/>
                    <a:gd name="T14" fmla="*/ 20 w 46"/>
                    <a:gd name="T15" fmla="*/ 42 h 44"/>
                    <a:gd name="T16" fmla="*/ 26 w 46"/>
                    <a:gd name="T17" fmla="*/ 26 h 44"/>
                    <a:gd name="T18" fmla="*/ 34 w 46"/>
                    <a:gd name="T19" fmla="*/ 20 h 44"/>
                    <a:gd name="T20" fmla="*/ 34 w 46"/>
                    <a:gd name="T21" fmla="*/ 17 h 44"/>
                    <a:gd name="T22" fmla="*/ 45 w 46"/>
                    <a:gd name="T23" fmla="*/ 1 h 44"/>
                    <a:gd name="T24" fmla="*/ 45 w 46"/>
                    <a:gd name="T2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6" h="44">
                      <a:moveTo>
                        <a:pt x="45" y="0"/>
                      </a:moveTo>
                      <a:cubicBezTo>
                        <a:pt x="40" y="0"/>
                        <a:pt x="37" y="2"/>
                        <a:pt x="34" y="4"/>
                      </a:cubicBezTo>
                      <a:cubicBezTo>
                        <a:pt x="31" y="4"/>
                        <a:pt x="28" y="4"/>
                        <a:pt x="26" y="5"/>
                      </a:cubicBezTo>
                      <a:cubicBezTo>
                        <a:pt x="26" y="5"/>
                        <a:pt x="26" y="4"/>
                        <a:pt x="25" y="4"/>
                      </a:cubicBezTo>
                      <a:cubicBezTo>
                        <a:pt x="16" y="4"/>
                        <a:pt x="4" y="10"/>
                        <a:pt x="2" y="20"/>
                      </a:cubicBezTo>
                      <a:cubicBezTo>
                        <a:pt x="0" y="28"/>
                        <a:pt x="7" y="35"/>
                        <a:pt x="13" y="37"/>
                      </a:cubicBezTo>
                      <a:cubicBezTo>
                        <a:pt x="14" y="39"/>
                        <a:pt x="16" y="41"/>
                        <a:pt x="19" y="43"/>
                      </a:cubicBezTo>
                      <a:cubicBezTo>
                        <a:pt x="19" y="44"/>
                        <a:pt x="20" y="43"/>
                        <a:pt x="20" y="42"/>
                      </a:cubicBezTo>
                      <a:cubicBezTo>
                        <a:pt x="18" y="38"/>
                        <a:pt x="22" y="28"/>
                        <a:pt x="26" y="26"/>
                      </a:cubicBezTo>
                      <a:cubicBezTo>
                        <a:pt x="29" y="24"/>
                        <a:pt x="32" y="23"/>
                        <a:pt x="34" y="20"/>
                      </a:cubicBezTo>
                      <a:cubicBezTo>
                        <a:pt x="35" y="19"/>
                        <a:pt x="35" y="18"/>
                        <a:pt x="34" y="17"/>
                      </a:cubicBezTo>
                      <a:cubicBezTo>
                        <a:pt x="30" y="15"/>
                        <a:pt x="44" y="3"/>
                        <a:pt x="45" y="1"/>
                      </a:cubicBezTo>
                      <a:cubicBezTo>
                        <a:pt x="46" y="1"/>
                        <a:pt x="45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88"/>
                <p:cNvSpPr/>
                <p:nvPr/>
              </p:nvSpPr>
              <p:spPr bwMode="auto">
                <a:xfrm>
                  <a:off x="6059488" y="3446463"/>
                  <a:ext cx="187325" cy="160338"/>
                </a:xfrm>
                <a:custGeom>
                  <a:avLst/>
                  <a:gdLst>
                    <a:gd name="T0" fmla="*/ 21 w 43"/>
                    <a:gd name="T1" fmla="*/ 1 h 37"/>
                    <a:gd name="T2" fmla="*/ 12 w 43"/>
                    <a:gd name="T3" fmla="*/ 1 h 37"/>
                    <a:gd name="T4" fmla="*/ 9 w 43"/>
                    <a:gd name="T5" fmla="*/ 1 h 37"/>
                    <a:gd name="T6" fmla="*/ 5 w 43"/>
                    <a:gd name="T7" fmla="*/ 5 h 37"/>
                    <a:gd name="T8" fmla="*/ 5 w 43"/>
                    <a:gd name="T9" fmla="*/ 6 h 37"/>
                    <a:gd name="T10" fmla="*/ 5 w 43"/>
                    <a:gd name="T11" fmla="*/ 6 h 37"/>
                    <a:gd name="T12" fmla="*/ 4 w 43"/>
                    <a:gd name="T13" fmla="*/ 12 h 37"/>
                    <a:gd name="T14" fmla="*/ 10 w 43"/>
                    <a:gd name="T15" fmla="*/ 36 h 37"/>
                    <a:gd name="T16" fmla="*/ 10 w 43"/>
                    <a:gd name="T17" fmla="*/ 36 h 37"/>
                    <a:gd name="T18" fmla="*/ 10 w 43"/>
                    <a:gd name="T19" fmla="*/ 36 h 37"/>
                    <a:gd name="T20" fmla="*/ 11 w 43"/>
                    <a:gd name="T21" fmla="*/ 37 h 37"/>
                    <a:gd name="T22" fmla="*/ 15 w 43"/>
                    <a:gd name="T23" fmla="*/ 31 h 37"/>
                    <a:gd name="T24" fmla="*/ 19 w 43"/>
                    <a:gd name="T25" fmla="*/ 19 h 37"/>
                    <a:gd name="T26" fmla="*/ 42 w 43"/>
                    <a:gd name="T27" fmla="*/ 20 h 37"/>
                    <a:gd name="T28" fmla="*/ 43 w 43"/>
                    <a:gd name="T29" fmla="*/ 19 h 37"/>
                    <a:gd name="T30" fmla="*/ 21 w 43"/>
                    <a:gd name="T31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43" h="37">
                      <a:moveTo>
                        <a:pt x="21" y="1"/>
                      </a:moveTo>
                      <a:cubicBezTo>
                        <a:pt x="18" y="1"/>
                        <a:pt x="15" y="2"/>
                        <a:pt x="12" y="1"/>
                      </a:cubicBezTo>
                      <a:cubicBezTo>
                        <a:pt x="11" y="1"/>
                        <a:pt x="9" y="0"/>
                        <a:pt x="9" y="1"/>
                      </a:cubicBezTo>
                      <a:cubicBezTo>
                        <a:pt x="7" y="2"/>
                        <a:pt x="6" y="3"/>
                        <a:pt x="5" y="5"/>
                      </a:cubicBezTo>
                      <a:cubicBezTo>
                        <a:pt x="5" y="5"/>
                        <a:pt x="5" y="6"/>
                        <a:pt x="5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4" y="8"/>
                        <a:pt x="4" y="10"/>
                        <a:pt x="4" y="12"/>
                      </a:cubicBezTo>
                      <a:cubicBezTo>
                        <a:pt x="2" y="19"/>
                        <a:pt x="0" y="34"/>
                        <a:pt x="10" y="36"/>
                      </a:cubicBezTo>
                      <a:cubicBezTo>
                        <a:pt x="10" y="36"/>
                        <a:pt x="10" y="36"/>
                        <a:pt x="10" y="36"/>
                      </a:cubicBezTo>
                      <a:cubicBezTo>
                        <a:pt x="10" y="36"/>
                        <a:pt x="10" y="36"/>
                        <a:pt x="10" y="36"/>
                      </a:cubicBezTo>
                      <a:cubicBezTo>
                        <a:pt x="11" y="37"/>
                        <a:pt x="11" y="37"/>
                        <a:pt x="11" y="37"/>
                      </a:cubicBezTo>
                      <a:cubicBezTo>
                        <a:pt x="13" y="35"/>
                        <a:pt x="14" y="33"/>
                        <a:pt x="15" y="31"/>
                      </a:cubicBezTo>
                      <a:cubicBezTo>
                        <a:pt x="16" y="27"/>
                        <a:pt x="15" y="22"/>
                        <a:pt x="19" y="19"/>
                      </a:cubicBezTo>
                      <a:cubicBezTo>
                        <a:pt x="25" y="15"/>
                        <a:pt x="36" y="15"/>
                        <a:pt x="42" y="20"/>
                      </a:cubicBezTo>
                      <a:cubicBezTo>
                        <a:pt x="43" y="20"/>
                        <a:pt x="43" y="20"/>
                        <a:pt x="43" y="19"/>
                      </a:cubicBezTo>
                      <a:cubicBezTo>
                        <a:pt x="42" y="7"/>
                        <a:pt x="31" y="3"/>
                        <a:pt x="21" y="1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89"/>
                <p:cNvSpPr/>
                <p:nvPr/>
              </p:nvSpPr>
              <p:spPr bwMode="auto">
                <a:xfrm>
                  <a:off x="6111875" y="3324225"/>
                  <a:ext cx="125413" cy="127000"/>
                </a:xfrm>
                <a:custGeom>
                  <a:avLst/>
                  <a:gdLst>
                    <a:gd name="T0" fmla="*/ 28 w 29"/>
                    <a:gd name="T1" fmla="*/ 12 h 29"/>
                    <a:gd name="T2" fmla="*/ 21 w 29"/>
                    <a:gd name="T3" fmla="*/ 15 h 29"/>
                    <a:gd name="T4" fmla="*/ 16 w 29"/>
                    <a:gd name="T5" fmla="*/ 18 h 29"/>
                    <a:gd name="T6" fmla="*/ 11 w 29"/>
                    <a:gd name="T7" fmla="*/ 18 h 29"/>
                    <a:gd name="T8" fmla="*/ 17 w 29"/>
                    <a:gd name="T9" fmla="*/ 8 h 29"/>
                    <a:gd name="T10" fmla="*/ 28 w 29"/>
                    <a:gd name="T11" fmla="*/ 1 h 29"/>
                    <a:gd name="T12" fmla="*/ 27 w 29"/>
                    <a:gd name="T13" fmla="*/ 0 h 29"/>
                    <a:gd name="T14" fmla="*/ 13 w 29"/>
                    <a:gd name="T15" fmla="*/ 5 h 29"/>
                    <a:gd name="T16" fmla="*/ 7 w 29"/>
                    <a:gd name="T17" fmla="*/ 9 h 29"/>
                    <a:gd name="T18" fmla="*/ 1 w 29"/>
                    <a:gd name="T19" fmla="*/ 18 h 29"/>
                    <a:gd name="T20" fmla="*/ 3 w 29"/>
                    <a:gd name="T21" fmla="*/ 25 h 29"/>
                    <a:gd name="T22" fmla="*/ 29 w 29"/>
                    <a:gd name="T23" fmla="*/ 13 h 29"/>
                    <a:gd name="T24" fmla="*/ 28 w 29"/>
                    <a:gd name="T25" fmla="*/ 12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9" h="29">
                      <a:moveTo>
                        <a:pt x="28" y="12"/>
                      </a:moveTo>
                      <a:cubicBezTo>
                        <a:pt x="26" y="13"/>
                        <a:pt x="23" y="14"/>
                        <a:pt x="21" y="15"/>
                      </a:cubicBezTo>
                      <a:cubicBezTo>
                        <a:pt x="20" y="16"/>
                        <a:pt x="18" y="17"/>
                        <a:pt x="16" y="18"/>
                      </a:cubicBezTo>
                      <a:cubicBezTo>
                        <a:pt x="15" y="18"/>
                        <a:pt x="10" y="19"/>
                        <a:pt x="11" y="18"/>
                      </a:cubicBezTo>
                      <a:cubicBezTo>
                        <a:pt x="13" y="14"/>
                        <a:pt x="14" y="11"/>
                        <a:pt x="17" y="8"/>
                      </a:cubicBezTo>
                      <a:cubicBezTo>
                        <a:pt x="20" y="6"/>
                        <a:pt x="24" y="3"/>
                        <a:pt x="28" y="1"/>
                      </a:cubicBezTo>
                      <a:cubicBezTo>
                        <a:pt x="28" y="1"/>
                        <a:pt x="28" y="0"/>
                        <a:pt x="27" y="0"/>
                      </a:cubicBezTo>
                      <a:cubicBezTo>
                        <a:pt x="22" y="1"/>
                        <a:pt x="18" y="3"/>
                        <a:pt x="13" y="5"/>
                      </a:cubicBezTo>
                      <a:cubicBezTo>
                        <a:pt x="11" y="6"/>
                        <a:pt x="9" y="8"/>
                        <a:pt x="7" y="9"/>
                      </a:cubicBezTo>
                      <a:cubicBezTo>
                        <a:pt x="4" y="11"/>
                        <a:pt x="2" y="14"/>
                        <a:pt x="1" y="18"/>
                      </a:cubicBezTo>
                      <a:cubicBezTo>
                        <a:pt x="0" y="21"/>
                        <a:pt x="0" y="24"/>
                        <a:pt x="3" y="25"/>
                      </a:cubicBezTo>
                      <a:cubicBezTo>
                        <a:pt x="14" y="29"/>
                        <a:pt x="24" y="22"/>
                        <a:pt x="29" y="13"/>
                      </a:cubicBezTo>
                      <a:cubicBezTo>
                        <a:pt x="29" y="13"/>
                        <a:pt x="28" y="12"/>
                        <a:pt x="28" y="12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90"/>
                <p:cNvSpPr/>
                <p:nvPr/>
              </p:nvSpPr>
              <p:spPr bwMode="auto">
                <a:xfrm>
                  <a:off x="6019800" y="3198813"/>
                  <a:ext cx="134938" cy="177800"/>
                </a:xfrm>
                <a:custGeom>
                  <a:avLst/>
                  <a:gdLst>
                    <a:gd name="T0" fmla="*/ 30 w 31"/>
                    <a:gd name="T1" fmla="*/ 2 h 41"/>
                    <a:gd name="T2" fmla="*/ 26 w 31"/>
                    <a:gd name="T3" fmla="*/ 3 h 41"/>
                    <a:gd name="T4" fmla="*/ 14 w 31"/>
                    <a:gd name="T5" fmla="*/ 0 h 41"/>
                    <a:gd name="T6" fmla="*/ 6 w 31"/>
                    <a:gd name="T7" fmla="*/ 4 h 41"/>
                    <a:gd name="T8" fmla="*/ 5 w 31"/>
                    <a:gd name="T9" fmla="*/ 24 h 41"/>
                    <a:gd name="T10" fmla="*/ 20 w 31"/>
                    <a:gd name="T11" fmla="*/ 40 h 41"/>
                    <a:gd name="T12" fmla="*/ 24 w 31"/>
                    <a:gd name="T13" fmla="*/ 41 h 41"/>
                    <a:gd name="T14" fmla="*/ 24 w 31"/>
                    <a:gd name="T15" fmla="*/ 40 h 41"/>
                    <a:gd name="T16" fmla="*/ 22 w 31"/>
                    <a:gd name="T17" fmla="*/ 36 h 41"/>
                    <a:gd name="T18" fmla="*/ 20 w 31"/>
                    <a:gd name="T19" fmla="*/ 21 h 41"/>
                    <a:gd name="T20" fmla="*/ 21 w 31"/>
                    <a:gd name="T21" fmla="*/ 18 h 41"/>
                    <a:gd name="T22" fmla="*/ 23 w 31"/>
                    <a:gd name="T23" fmla="*/ 9 h 41"/>
                    <a:gd name="T24" fmla="*/ 29 w 31"/>
                    <a:gd name="T25" fmla="*/ 3 h 41"/>
                    <a:gd name="T26" fmla="*/ 30 w 31"/>
                    <a:gd name="T27" fmla="*/ 3 h 41"/>
                    <a:gd name="T28" fmla="*/ 30 w 31"/>
                    <a:gd name="T29" fmla="*/ 2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1" h="41">
                      <a:moveTo>
                        <a:pt x="30" y="2"/>
                      </a:moveTo>
                      <a:cubicBezTo>
                        <a:pt x="29" y="2"/>
                        <a:pt x="28" y="2"/>
                        <a:pt x="26" y="3"/>
                      </a:cubicBezTo>
                      <a:cubicBezTo>
                        <a:pt x="25" y="0"/>
                        <a:pt x="16" y="0"/>
                        <a:pt x="14" y="0"/>
                      </a:cubicBezTo>
                      <a:cubicBezTo>
                        <a:pt x="11" y="0"/>
                        <a:pt x="8" y="2"/>
                        <a:pt x="6" y="4"/>
                      </a:cubicBezTo>
                      <a:cubicBezTo>
                        <a:pt x="0" y="9"/>
                        <a:pt x="3" y="18"/>
                        <a:pt x="5" y="24"/>
                      </a:cubicBezTo>
                      <a:cubicBezTo>
                        <a:pt x="8" y="29"/>
                        <a:pt x="14" y="38"/>
                        <a:pt x="20" y="40"/>
                      </a:cubicBezTo>
                      <a:cubicBezTo>
                        <a:pt x="21" y="41"/>
                        <a:pt x="22" y="41"/>
                        <a:pt x="24" y="41"/>
                      </a:cubicBezTo>
                      <a:cubicBezTo>
                        <a:pt x="24" y="41"/>
                        <a:pt x="24" y="40"/>
                        <a:pt x="24" y="40"/>
                      </a:cubicBezTo>
                      <a:cubicBezTo>
                        <a:pt x="23" y="38"/>
                        <a:pt x="22" y="37"/>
                        <a:pt x="22" y="36"/>
                      </a:cubicBezTo>
                      <a:cubicBezTo>
                        <a:pt x="21" y="31"/>
                        <a:pt x="20" y="26"/>
                        <a:pt x="20" y="21"/>
                      </a:cubicBezTo>
                      <a:cubicBezTo>
                        <a:pt x="21" y="20"/>
                        <a:pt x="21" y="19"/>
                        <a:pt x="21" y="18"/>
                      </a:cubicBezTo>
                      <a:cubicBezTo>
                        <a:pt x="22" y="15"/>
                        <a:pt x="22" y="12"/>
                        <a:pt x="23" y="9"/>
                      </a:cubicBezTo>
                      <a:cubicBezTo>
                        <a:pt x="25" y="7"/>
                        <a:pt x="27" y="5"/>
                        <a:pt x="29" y="3"/>
                      </a:cubicBezTo>
                      <a:cubicBezTo>
                        <a:pt x="30" y="3"/>
                        <a:pt x="30" y="3"/>
                        <a:pt x="30" y="3"/>
                      </a:cubicBezTo>
                      <a:cubicBezTo>
                        <a:pt x="31" y="3"/>
                        <a:pt x="31" y="2"/>
                        <a:pt x="30" y="2"/>
                      </a:cubicBezTo>
                      <a:close/>
                    </a:path>
                  </a:pathLst>
                </a:custGeom>
                <a:solidFill>
                  <a:srgbClr val="CBEA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91"/>
                <p:cNvSpPr/>
                <p:nvPr/>
              </p:nvSpPr>
              <p:spPr bwMode="auto">
                <a:xfrm>
                  <a:off x="6024563" y="3194050"/>
                  <a:ext cx="90488" cy="177800"/>
                </a:xfrm>
                <a:custGeom>
                  <a:avLst/>
                  <a:gdLst>
                    <a:gd name="T0" fmla="*/ 21 w 21"/>
                    <a:gd name="T1" fmla="*/ 40 h 41"/>
                    <a:gd name="T2" fmla="*/ 13 w 21"/>
                    <a:gd name="T3" fmla="*/ 26 h 41"/>
                    <a:gd name="T4" fmla="*/ 17 w 21"/>
                    <a:gd name="T5" fmla="*/ 9 h 41"/>
                    <a:gd name="T6" fmla="*/ 16 w 21"/>
                    <a:gd name="T7" fmla="*/ 8 h 41"/>
                    <a:gd name="T8" fmla="*/ 16 w 21"/>
                    <a:gd name="T9" fmla="*/ 6 h 41"/>
                    <a:gd name="T10" fmla="*/ 18 w 21"/>
                    <a:gd name="T11" fmla="*/ 2 h 41"/>
                    <a:gd name="T12" fmla="*/ 17 w 21"/>
                    <a:gd name="T13" fmla="*/ 1 h 41"/>
                    <a:gd name="T14" fmla="*/ 17 w 21"/>
                    <a:gd name="T15" fmla="*/ 1 h 41"/>
                    <a:gd name="T16" fmla="*/ 16 w 21"/>
                    <a:gd name="T17" fmla="*/ 1 h 41"/>
                    <a:gd name="T18" fmla="*/ 4 w 21"/>
                    <a:gd name="T19" fmla="*/ 6 h 41"/>
                    <a:gd name="T20" fmla="*/ 3 w 21"/>
                    <a:gd name="T21" fmla="*/ 8 h 41"/>
                    <a:gd name="T22" fmla="*/ 1 w 21"/>
                    <a:gd name="T23" fmla="*/ 15 h 41"/>
                    <a:gd name="T24" fmla="*/ 20 w 21"/>
                    <a:gd name="T25" fmla="*/ 41 h 41"/>
                    <a:gd name="T26" fmla="*/ 21 w 21"/>
                    <a:gd name="T27" fmla="*/ 4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" h="41">
                      <a:moveTo>
                        <a:pt x="21" y="40"/>
                      </a:moveTo>
                      <a:cubicBezTo>
                        <a:pt x="16" y="36"/>
                        <a:pt x="15" y="32"/>
                        <a:pt x="13" y="26"/>
                      </a:cubicBezTo>
                      <a:cubicBezTo>
                        <a:pt x="12" y="19"/>
                        <a:pt x="16" y="15"/>
                        <a:pt x="17" y="9"/>
                      </a:cubicBezTo>
                      <a:cubicBezTo>
                        <a:pt x="17" y="8"/>
                        <a:pt x="16" y="8"/>
                        <a:pt x="16" y="8"/>
                      </a:cubicBezTo>
                      <a:cubicBezTo>
                        <a:pt x="14" y="9"/>
                        <a:pt x="14" y="9"/>
                        <a:pt x="16" y="6"/>
                      </a:cubicBezTo>
                      <a:cubicBezTo>
                        <a:pt x="17" y="4"/>
                        <a:pt x="17" y="5"/>
                        <a:pt x="18" y="2"/>
                      </a:cubicBezTo>
                      <a:cubicBezTo>
                        <a:pt x="18" y="2"/>
                        <a:pt x="18" y="1"/>
                        <a:pt x="17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7" y="1"/>
                        <a:pt x="17" y="1"/>
                        <a:pt x="16" y="1"/>
                      </a:cubicBezTo>
                      <a:cubicBezTo>
                        <a:pt x="11" y="0"/>
                        <a:pt x="7" y="3"/>
                        <a:pt x="4" y="6"/>
                      </a:cubicBezTo>
                      <a:cubicBezTo>
                        <a:pt x="4" y="7"/>
                        <a:pt x="3" y="7"/>
                        <a:pt x="3" y="8"/>
                      </a:cubicBezTo>
                      <a:cubicBezTo>
                        <a:pt x="2" y="10"/>
                        <a:pt x="2" y="12"/>
                        <a:pt x="1" y="15"/>
                      </a:cubicBezTo>
                      <a:cubicBezTo>
                        <a:pt x="0" y="26"/>
                        <a:pt x="10" y="36"/>
                        <a:pt x="20" y="41"/>
                      </a:cubicBezTo>
                      <a:cubicBezTo>
                        <a:pt x="20" y="41"/>
                        <a:pt x="21" y="40"/>
                        <a:pt x="21" y="4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92"/>
                <p:cNvSpPr/>
                <p:nvPr/>
              </p:nvSpPr>
              <p:spPr bwMode="auto">
                <a:xfrm>
                  <a:off x="5872163" y="3246438"/>
                  <a:ext cx="225425" cy="234950"/>
                </a:xfrm>
                <a:custGeom>
                  <a:avLst/>
                  <a:gdLst>
                    <a:gd name="T0" fmla="*/ 50 w 52"/>
                    <a:gd name="T1" fmla="*/ 26 h 54"/>
                    <a:gd name="T2" fmla="*/ 40 w 52"/>
                    <a:gd name="T3" fmla="*/ 11 h 54"/>
                    <a:gd name="T4" fmla="*/ 30 w 52"/>
                    <a:gd name="T5" fmla="*/ 2 h 54"/>
                    <a:gd name="T6" fmla="*/ 8 w 52"/>
                    <a:gd name="T7" fmla="*/ 11 h 54"/>
                    <a:gd name="T8" fmla="*/ 9 w 52"/>
                    <a:gd name="T9" fmla="*/ 12 h 54"/>
                    <a:gd name="T10" fmla="*/ 21 w 52"/>
                    <a:gd name="T11" fmla="*/ 11 h 54"/>
                    <a:gd name="T12" fmla="*/ 27 w 52"/>
                    <a:gd name="T13" fmla="*/ 18 h 54"/>
                    <a:gd name="T14" fmla="*/ 21 w 52"/>
                    <a:gd name="T15" fmla="*/ 19 h 54"/>
                    <a:gd name="T16" fmla="*/ 20 w 52"/>
                    <a:gd name="T17" fmla="*/ 20 h 54"/>
                    <a:gd name="T18" fmla="*/ 10 w 52"/>
                    <a:gd name="T19" fmla="*/ 22 h 54"/>
                    <a:gd name="T20" fmla="*/ 2 w 52"/>
                    <a:gd name="T21" fmla="*/ 17 h 54"/>
                    <a:gd name="T22" fmla="*/ 1 w 52"/>
                    <a:gd name="T23" fmla="*/ 17 h 54"/>
                    <a:gd name="T24" fmla="*/ 0 w 52"/>
                    <a:gd name="T25" fmla="*/ 20 h 54"/>
                    <a:gd name="T26" fmla="*/ 0 w 52"/>
                    <a:gd name="T27" fmla="*/ 21 h 54"/>
                    <a:gd name="T28" fmla="*/ 0 w 52"/>
                    <a:gd name="T29" fmla="*/ 21 h 54"/>
                    <a:gd name="T30" fmla="*/ 8 w 52"/>
                    <a:gd name="T31" fmla="*/ 28 h 54"/>
                    <a:gd name="T32" fmla="*/ 17 w 52"/>
                    <a:gd name="T33" fmla="*/ 37 h 54"/>
                    <a:gd name="T34" fmla="*/ 17 w 52"/>
                    <a:gd name="T35" fmla="*/ 38 h 54"/>
                    <a:gd name="T36" fmla="*/ 21 w 52"/>
                    <a:gd name="T37" fmla="*/ 46 h 54"/>
                    <a:gd name="T38" fmla="*/ 20 w 52"/>
                    <a:gd name="T39" fmla="*/ 50 h 54"/>
                    <a:gd name="T40" fmla="*/ 21 w 52"/>
                    <a:gd name="T41" fmla="*/ 50 h 54"/>
                    <a:gd name="T42" fmla="*/ 45 w 52"/>
                    <a:gd name="T43" fmla="*/ 48 h 54"/>
                    <a:gd name="T44" fmla="*/ 46 w 52"/>
                    <a:gd name="T45" fmla="*/ 44 h 54"/>
                    <a:gd name="T46" fmla="*/ 51 w 52"/>
                    <a:gd name="T47" fmla="*/ 34 h 54"/>
                    <a:gd name="T48" fmla="*/ 50 w 52"/>
                    <a:gd name="T49" fmla="*/ 26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52" h="54">
                      <a:moveTo>
                        <a:pt x="50" y="26"/>
                      </a:moveTo>
                      <a:cubicBezTo>
                        <a:pt x="48" y="21"/>
                        <a:pt x="43" y="16"/>
                        <a:pt x="40" y="11"/>
                      </a:cubicBezTo>
                      <a:cubicBezTo>
                        <a:pt x="38" y="7"/>
                        <a:pt x="34" y="3"/>
                        <a:pt x="30" y="2"/>
                      </a:cubicBezTo>
                      <a:cubicBezTo>
                        <a:pt x="24" y="0"/>
                        <a:pt x="12" y="6"/>
                        <a:pt x="8" y="11"/>
                      </a:cubicBezTo>
                      <a:cubicBezTo>
                        <a:pt x="8" y="12"/>
                        <a:pt x="8" y="12"/>
                        <a:pt x="9" y="12"/>
                      </a:cubicBezTo>
                      <a:cubicBezTo>
                        <a:pt x="13" y="13"/>
                        <a:pt x="17" y="10"/>
                        <a:pt x="21" y="11"/>
                      </a:cubicBezTo>
                      <a:cubicBezTo>
                        <a:pt x="24" y="13"/>
                        <a:pt x="26" y="15"/>
                        <a:pt x="27" y="18"/>
                      </a:cubicBezTo>
                      <a:cubicBezTo>
                        <a:pt x="28" y="20"/>
                        <a:pt x="21" y="19"/>
                        <a:pt x="21" y="19"/>
                      </a:cubicBezTo>
                      <a:cubicBezTo>
                        <a:pt x="20" y="19"/>
                        <a:pt x="20" y="20"/>
                        <a:pt x="20" y="20"/>
                      </a:cubicBezTo>
                      <a:cubicBezTo>
                        <a:pt x="22" y="24"/>
                        <a:pt x="10" y="22"/>
                        <a:pt x="10" y="22"/>
                      </a:cubicBezTo>
                      <a:cubicBezTo>
                        <a:pt x="7" y="21"/>
                        <a:pt x="4" y="18"/>
                        <a:pt x="2" y="17"/>
                      </a:cubicBezTo>
                      <a:cubicBezTo>
                        <a:pt x="2" y="16"/>
                        <a:pt x="1" y="17"/>
                        <a:pt x="1" y="17"/>
                      </a:cubicBezTo>
                      <a:cubicBezTo>
                        <a:pt x="1" y="18"/>
                        <a:pt x="0" y="19"/>
                        <a:pt x="0" y="20"/>
                      </a:cubicBezTo>
                      <a:cubicBezTo>
                        <a:pt x="0" y="20"/>
                        <a:pt x="0" y="20"/>
                        <a:pt x="0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1" y="25"/>
                        <a:pt x="4" y="27"/>
                        <a:pt x="8" y="28"/>
                      </a:cubicBezTo>
                      <a:cubicBezTo>
                        <a:pt x="14" y="31"/>
                        <a:pt x="19" y="34"/>
                        <a:pt x="17" y="37"/>
                      </a:cubicBezTo>
                      <a:cubicBezTo>
                        <a:pt x="16" y="38"/>
                        <a:pt x="16" y="38"/>
                        <a:pt x="17" y="38"/>
                      </a:cubicBezTo>
                      <a:cubicBezTo>
                        <a:pt x="19" y="40"/>
                        <a:pt x="26" y="42"/>
                        <a:pt x="21" y="46"/>
                      </a:cubicBezTo>
                      <a:cubicBezTo>
                        <a:pt x="20" y="47"/>
                        <a:pt x="20" y="49"/>
                        <a:pt x="20" y="50"/>
                      </a:cubicBezTo>
                      <a:cubicBezTo>
                        <a:pt x="20" y="50"/>
                        <a:pt x="20" y="50"/>
                        <a:pt x="21" y="50"/>
                      </a:cubicBezTo>
                      <a:cubicBezTo>
                        <a:pt x="27" y="52"/>
                        <a:pt x="41" y="54"/>
                        <a:pt x="45" y="48"/>
                      </a:cubicBezTo>
                      <a:cubicBezTo>
                        <a:pt x="46" y="47"/>
                        <a:pt x="46" y="45"/>
                        <a:pt x="46" y="44"/>
                      </a:cubicBezTo>
                      <a:cubicBezTo>
                        <a:pt x="46" y="31"/>
                        <a:pt x="49" y="40"/>
                        <a:pt x="51" y="34"/>
                      </a:cubicBezTo>
                      <a:cubicBezTo>
                        <a:pt x="52" y="31"/>
                        <a:pt x="52" y="29"/>
                        <a:pt x="50" y="26"/>
                      </a:cubicBezTo>
                      <a:close/>
                    </a:path>
                  </a:pathLst>
                </a:custGeom>
                <a:solidFill>
                  <a:srgbClr val="5D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93"/>
                <p:cNvSpPr/>
                <p:nvPr/>
              </p:nvSpPr>
              <p:spPr bwMode="auto">
                <a:xfrm>
                  <a:off x="5889625" y="3459163"/>
                  <a:ext cx="160338" cy="179388"/>
                </a:xfrm>
                <a:custGeom>
                  <a:avLst/>
                  <a:gdLst>
                    <a:gd name="T0" fmla="*/ 36 w 37"/>
                    <a:gd name="T1" fmla="*/ 1 h 41"/>
                    <a:gd name="T2" fmla="*/ 35 w 37"/>
                    <a:gd name="T3" fmla="*/ 1 h 41"/>
                    <a:gd name="T4" fmla="*/ 34 w 37"/>
                    <a:gd name="T5" fmla="*/ 1 h 41"/>
                    <a:gd name="T6" fmla="*/ 16 w 37"/>
                    <a:gd name="T7" fmla="*/ 2 h 41"/>
                    <a:gd name="T8" fmla="*/ 10 w 37"/>
                    <a:gd name="T9" fmla="*/ 7 h 41"/>
                    <a:gd name="T10" fmla="*/ 1 w 37"/>
                    <a:gd name="T11" fmla="*/ 13 h 41"/>
                    <a:gd name="T12" fmla="*/ 0 w 37"/>
                    <a:gd name="T13" fmla="*/ 15 h 41"/>
                    <a:gd name="T14" fmla="*/ 3 w 37"/>
                    <a:gd name="T15" fmla="*/ 29 h 41"/>
                    <a:gd name="T16" fmla="*/ 11 w 37"/>
                    <a:gd name="T17" fmla="*/ 40 h 41"/>
                    <a:gd name="T18" fmla="*/ 12 w 37"/>
                    <a:gd name="T19" fmla="*/ 39 h 41"/>
                    <a:gd name="T20" fmla="*/ 14 w 37"/>
                    <a:gd name="T21" fmla="*/ 17 h 41"/>
                    <a:gd name="T22" fmla="*/ 25 w 37"/>
                    <a:gd name="T23" fmla="*/ 8 h 41"/>
                    <a:gd name="T24" fmla="*/ 36 w 37"/>
                    <a:gd name="T25" fmla="*/ 2 h 41"/>
                    <a:gd name="T26" fmla="*/ 36 w 37"/>
                    <a:gd name="T27" fmla="*/ 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7" h="41">
                      <a:moveTo>
                        <a:pt x="36" y="1"/>
                      </a:moveTo>
                      <a:cubicBezTo>
                        <a:pt x="36" y="1"/>
                        <a:pt x="35" y="1"/>
                        <a:pt x="35" y="1"/>
                      </a:cubicBezTo>
                      <a:cubicBezTo>
                        <a:pt x="34" y="1"/>
                        <a:pt x="34" y="1"/>
                        <a:pt x="34" y="1"/>
                      </a:cubicBezTo>
                      <a:cubicBezTo>
                        <a:pt x="29" y="5"/>
                        <a:pt x="21" y="0"/>
                        <a:pt x="16" y="2"/>
                      </a:cubicBezTo>
                      <a:cubicBezTo>
                        <a:pt x="13" y="3"/>
                        <a:pt x="11" y="5"/>
                        <a:pt x="10" y="7"/>
                      </a:cubicBezTo>
                      <a:cubicBezTo>
                        <a:pt x="7" y="9"/>
                        <a:pt x="4" y="10"/>
                        <a:pt x="1" y="13"/>
                      </a:cubicBezTo>
                      <a:cubicBezTo>
                        <a:pt x="0" y="13"/>
                        <a:pt x="0" y="14"/>
                        <a:pt x="0" y="15"/>
                      </a:cubicBezTo>
                      <a:cubicBezTo>
                        <a:pt x="0" y="20"/>
                        <a:pt x="4" y="24"/>
                        <a:pt x="3" y="29"/>
                      </a:cubicBezTo>
                      <a:cubicBezTo>
                        <a:pt x="2" y="35"/>
                        <a:pt x="7" y="38"/>
                        <a:pt x="11" y="40"/>
                      </a:cubicBezTo>
                      <a:cubicBezTo>
                        <a:pt x="12" y="41"/>
                        <a:pt x="12" y="40"/>
                        <a:pt x="12" y="39"/>
                      </a:cubicBezTo>
                      <a:cubicBezTo>
                        <a:pt x="10" y="32"/>
                        <a:pt x="9" y="24"/>
                        <a:pt x="14" y="17"/>
                      </a:cubicBezTo>
                      <a:cubicBezTo>
                        <a:pt x="16" y="12"/>
                        <a:pt x="22" y="11"/>
                        <a:pt x="25" y="8"/>
                      </a:cubicBezTo>
                      <a:cubicBezTo>
                        <a:pt x="29" y="6"/>
                        <a:pt x="32" y="4"/>
                        <a:pt x="36" y="2"/>
                      </a:cubicBezTo>
                      <a:cubicBezTo>
                        <a:pt x="37" y="2"/>
                        <a:pt x="37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67B6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94"/>
                <p:cNvSpPr/>
                <p:nvPr/>
              </p:nvSpPr>
              <p:spPr bwMode="auto">
                <a:xfrm>
                  <a:off x="6119813" y="3368675"/>
                  <a:ext cx="139700" cy="65088"/>
                </a:xfrm>
                <a:custGeom>
                  <a:avLst/>
                  <a:gdLst>
                    <a:gd name="T0" fmla="*/ 30 w 32"/>
                    <a:gd name="T1" fmla="*/ 0 h 15"/>
                    <a:gd name="T2" fmla="*/ 5 w 32"/>
                    <a:gd name="T3" fmla="*/ 9 h 15"/>
                    <a:gd name="T4" fmla="*/ 5 w 32"/>
                    <a:gd name="T5" fmla="*/ 10 h 15"/>
                    <a:gd name="T6" fmla="*/ 1 w 32"/>
                    <a:gd name="T7" fmla="*/ 10 h 15"/>
                    <a:gd name="T8" fmla="*/ 0 w 32"/>
                    <a:gd name="T9" fmla="*/ 11 h 15"/>
                    <a:gd name="T10" fmla="*/ 12 w 32"/>
                    <a:gd name="T11" fmla="*/ 14 h 15"/>
                    <a:gd name="T12" fmla="*/ 31 w 32"/>
                    <a:gd name="T13" fmla="*/ 2 h 15"/>
                    <a:gd name="T14" fmla="*/ 30 w 32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2" h="15">
                      <a:moveTo>
                        <a:pt x="30" y="0"/>
                      </a:moveTo>
                      <a:cubicBezTo>
                        <a:pt x="22" y="3"/>
                        <a:pt x="14" y="11"/>
                        <a:pt x="5" y="9"/>
                      </a:cubicBezTo>
                      <a:cubicBezTo>
                        <a:pt x="5" y="9"/>
                        <a:pt x="5" y="9"/>
                        <a:pt x="5" y="10"/>
                      </a:cubicBezTo>
                      <a:cubicBezTo>
                        <a:pt x="3" y="10"/>
                        <a:pt x="2" y="10"/>
                        <a:pt x="1" y="10"/>
                      </a:cubicBezTo>
                      <a:cubicBezTo>
                        <a:pt x="0" y="10"/>
                        <a:pt x="0" y="10"/>
                        <a:pt x="0" y="11"/>
                      </a:cubicBezTo>
                      <a:cubicBezTo>
                        <a:pt x="2" y="15"/>
                        <a:pt x="8" y="15"/>
                        <a:pt x="12" y="14"/>
                      </a:cubicBezTo>
                      <a:cubicBezTo>
                        <a:pt x="20" y="13"/>
                        <a:pt x="24" y="5"/>
                        <a:pt x="31" y="2"/>
                      </a:cubicBezTo>
                      <a:cubicBezTo>
                        <a:pt x="32" y="1"/>
                        <a:pt x="31" y="0"/>
                        <a:pt x="30" y="0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95"/>
                <p:cNvSpPr/>
                <p:nvPr/>
              </p:nvSpPr>
              <p:spPr bwMode="auto">
                <a:xfrm>
                  <a:off x="6115050" y="3224213"/>
                  <a:ext cx="179388" cy="169863"/>
                </a:xfrm>
                <a:custGeom>
                  <a:avLst/>
                  <a:gdLst>
                    <a:gd name="T0" fmla="*/ 40 w 41"/>
                    <a:gd name="T1" fmla="*/ 21 h 39"/>
                    <a:gd name="T2" fmla="*/ 21 w 41"/>
                    <a:gd name="T3" fmla="*/ 19 h 39"/>
                    <a:gd name="T4" fmla="*/ 22 w 41"/>
                    <a:gd name="T5" fmla="*/ 17 h 39"/>
                    <a:gd name="T6" fmla="*/ 23 w 41"/>
                    <a:gd name="T7" fmla="*/ 10 h 39"/>
                    <a:gd name="T8" fmla="*/ 19 w 41"/>
                    <a:gd name="T9" fmla="*/ 0 h 39"/>
                    <a:gd name="T10" fmla="*/ 18 w 41"/>
                    <a:gd name="T11" fmla="*/ 1 h 39"/>
                    <a:gd name="T12" fmla="*/ 16 w 41"/>
                    <a:gd name="T13" fmla="*/ 18 h 39"/>
                    <a:gd name="T14" fmla="*/ 6 w 41"/>
                    <a:gd name="T15" fmla="*/ 31 h 39"/>
                    <a:gd name="T16" fmla="*/ 6 w 41"/>
                    <a:gd name="T17" fmla="*/ 33 h 39"/>
                    <a:gd name="T18" fmla="*/ 1 w 41"/>
                    <a:gd name="T19" fmla="*/ 38 h 39"/>
                    <a:gd name="T20" fmla="*/ 2 w 41"/>
                    <a:gd name="T21" fmla="*/ 39 h 39"/>
                    <a:gd name="T22" fmla="*/ 40 w 41"/>
                    <a:gd name="T23" fmla="*/ 23 h 39"/>
                    <a:gd name="T24" fmla="*/ 40 w 41"/>
                    <a:gd name="T25" fmla="*/ 21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1" h="39">
                      <a:moveTo>
                        <a:pt x="40" y="21"/>
                      </a:moveTo>
                      <a:cubicBezTo>
                        <a:pt x="36" y="16"/>
                        <a:pt x="27" y="17"/>
                        <a:pt x="21" y="19"/>
                      </a:cubicBezTo>
                      <a:cubicBezTo>
                        <a:pt x="18" y="19"/>
                        <a:pt x="21" y="19"/>
                        <a:pt x="22" y="17"/>
                      </a:cubicBezTo>
                      <a:cubicBezTo>
                        <a:pt x="23" y="15"/>
                        <a:pt x="23" y="13"/>
                        <a:pt x="23" y="10"/>
                      </a:cubicBezTo>
                      <a:cubicBezTo>
                        <a:pt x="23" y="7"/>
                        <a:pt x="21" y="3"/>
                        <a:pt x="19" y="0"/>
                      </a:cubicBezTo>
                      <a:cubicBezTo>
                        <a:pt x="19" y="0"/>
                        <a:pt x="18" y="0"/>
                        <a:pt x="18" y="1"/>
                      </a:cubicBezTo>
                      <a:cubicBezTo>
                        <a:pt x="20" y="7"/>
                        <a:pt x="19" y="12"/>
                        <a:pt x="16" y="18"/>
                      </a:cubicBezTo>
                      <a:cubicBezTo>
                        <a:pt x="14" y="22"/>
                        <a:pt x="9" y="29"/>
                        <a:pt x="6" y="31"/>
                      </a:cubicBezTo>
                      <a:cubicBezTo>
                        <a:pt x="5" y="32"/>
                        <a:pt x="5" y="33"/>
                        <a:pt x="6" y="33"/>
                      </a:cubicBezTo>
                      <a:cubicBezTo>
                        <a:pt x="4" y="34"/>
                        <a:pt x="3" y="36"/>
                        <a:pt x="1" y="38"/>
                      </a:cubicBezTo>
                      <a:cubicBezTo>
                        <a:pt x="0" y="38"/>
                        <a:pt x="1" y="39"/>
                        <a:pt x="2" y="39"/>
                      </a:cubicBezTo>
                      <a:cubicBezTo>
                        <a:pt x="14" y="31"/>
                        <a:pt x="23" y="18"/>
                        <a:pt x="40" y="23"/>
                      </a:cubicBezTo>
                      <a:cubicBezTo>
                        <a:pt x="40" y="23"/>
                        <a:pt x="41" y="22"/>
                        <a:pt x="40" y="21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96"/>
                <p:cNvSpPr/>
                <p:nvPr/>
              </p:nvSpPr>
              <p:spPr bwMode="auto">
                <a:xfrm>
                  <a:off x="6094413" y="3459163"/>
                  <a:ext cx="52388" cy="96838"/>
                </a:xfrm>
                <a:custGeom>
                  <a:avLst/>
                  <a:gdLst>
                    <a:gd name="T0" fmla="*/ 9 w 12"/>
                    <a:gd name="T1" fmla="*/ 12 h 22"/>
                    <a:gd name="T2" fmla="*/ 4 w 12"/>
                    <a:gd name="T3" fmla="*/ 0 h 22"/>
                    <a:gd name="T4" fmla="*/ 3 w 12"/>
                    <a:gd name="T5" fmla="*/ 0 h 22"/>
                    <a:gd name="T6" fmla="*/ 1 w 12"/>
                    <a:gd name="T7" fmla="*/ 2 h 22"/>
                    <a:gd name="T8" fmla="*/ 1 w 12"/>
                    <a:gd name="T9" fmla="*/ 2 h 22"/>
                    <a:gd name="T10" fmla="*/ 1 w 12"/>
                    <a:gd name="T11" fmla="*/ 3 h 22"/>
                    <a:gd name="T12" fmla="*/ 1 w 12"/>
                    <a:gd name="T13" fmla="*/ 4 h 22"/>
                    <a:gd name="T14" fmla="*/ 11 w 12"/>
                    <a:gd name="T15" fmla="*/ 22 h 22"/>
                    <a:gd name="T16" fmla="*/ 12 w 12"/>
                    <a:gd name="T17" fmla="*/ 21 h 22"/>
                    <a:gd name="T18" fmla="*/ 9 w 12"/>
                    <a:gd name="T19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2" h="22">
                      <a:moveTo>
                        <a:pt x="9" y="12"/>
                      </a:moveTo>
                      <a:cubicBezTo>
                        <a:pt x="9" y="7"/>
                        <a:pt x="7" y="4"/>
                        <a:pt x="4" y="0"/>
                      </a:cubicBezTo>
                      <a:cubicBezTo>
                        <a:pt x="4" y="0"/>
                        <a:pt x="3" y="0"/>
                        <a:pt x="3" y="0"/>
                      </a:cubicBezTo>
                      <a:cubicBezTo>
                        <a:pt x="2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3"/>
                        <a:pt x="1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5" y="10"/>
                        <a:pt x="8" y="16"/>
                        <a:pt x="11" y="22"/>
                      </a:cubicBezTo>
                      <a:cubicBezTo>
                        <a:pt x="11" y="22"/>
                        <a:pt x="12" y="22"/>
                        <a:pt x="12" y="21"/>
                      </a:cubicBezTo>
                      <a:cubicBezTo>
                        <a:pt x="12" y="18"/>
                        <a:pt x="10" y="15"/>
                        <a:pt x="9" y="12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97"/>
                <p:cNvSpPr/>
                <p:nvPr/>
              </p:nvSpPr>
              <p:spPr bwMode="auto">
                <a:xfrm>
                  <a:off x="6042025" y="3446463"/>
                  <a:ext cx="55563" cy="200025"/>
                </a:xfrm>
                <a:custGeom>
                  <a:avLst/>
                  <a:gdLst>
                    <a:gd name="T0" fmla="*/ 13 w 13"/>
                    <a:gd name="T1" fmla="*/ 45 h 46"/>
                    <a:gd name="T2" fmla="*/ 9 w 13"/>
                    <a:gd name="T3" fmla="*/ 35 h 46"/>
                    <a:gd name="T4" fmla="*/ 8 w 13"/>
                    <a:gd name="T5" fmla="*/ 24 h 46"/>
                    <a:gd name="T6" fmla="*/ 10 w 13"/>
                    <a:gd name="T7" fmla="*/ 4 h 46"/>
                    <a:gd name="T8" fmla="*/ 10 w 13"/>
                    <a:gd name="T9" fmla="*/ 3 h 46"/>
                    <a:gd name="T10" fmla="*/ 11 w 13"/>
                    <a:gd name="T11" fmla="*/ 2 h 46"/>
                    <a:gd name="T12" fmla="*/ 10 w 13"/>
                    <a:gd name="T13" fmla="*/ 1 h 46"/>
                    <a:gd name="T14" fmla="*/ 7 w 13"/>
                    <a:gd name="T15" fmla="*/ 38 h 46"/>
                    <a:gd name="T16" fmla="*/ 8 w 13"/>
                    <a:gd name="T17" fmla="*/ 41 h 46"/>
                    <a:gd name="T18" fmla="*/ 9 w 13"/>
                    <a:gd name="T19" fmla="*/ 41 h 46"/>
                    <a:gd name="T20" fmla="*/ 9 w 13"/>
                    <a:gd name="T21" fmla="*/ 42 h 46"/>
                    <a:gd name="T22" fmla="*/ 12 w 13"/>
                    <a:gd name="T23" fmla="*/ 46 h 46"/>
                    <a:gd name="T24" fmla="*/ 13 w 13"/>
                    <a:gd name="T25" fmla="*/ 45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" h="46">
                      <a:moveTo>
                        <a:pt x="13" y="45"/>
                      </a:moveTo>
                      <a:cubicBezTo>
                        <a:pt x="11" y="42"/>
                        <a:pt x="10" y="39"/>
                        <a:pt x="9" y="35"/>
                      </a:cubicBezTo>
                      <a:cubicBezTo>
                        <a:pt x="8" y="31"/>
                        <a:pt x="8" y="27"/>
                        <a:pt x="8" y="24"/>
                      </a:cubicBezTo>
                      <a:cubicBezTo>
                        <a:pt x="7" y="17"/>
                        <a:pt x="9" y="10"/>
                        <a:pt x="10" y="4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1" y="3"/>
                        <a:pt x="11" y="2"/>
                        <a:pt x="11" y="2"/>
                      </a:cubicBezTo>
                      <a:cubicBezTo>
                        <a:pt x="11" y="1"/>
                        <a:pt x="10" y="0"/>
                        <a:pt x="10" y="1"/>
                      </a:cubicBezTo>
                      <a:cubicBezTo>
                        <a:pt x="0" y="10"/>
                        <a:pt x="1" y="26"/>
                        <a:pt x="7" y="38"/>
                      </a:cubicBezTo>
                      <a:cubicBezTo>
                        <a:pt x="7" y="39"/>
                        <a:pt x="8" y="40"/>
                        <a:pt x="8" y="41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10" y="43"/>
                        <a:pt x="11" y="44"/>
                        <a:pt x="12" y="46"/>
                      </a:cubicBezTo>
                      <a:cubicBezTo>
                        <a:pt x="13" y="46"/>
                        <a:pt x="13" y="46"/>
                        <a:pt x="13" y="45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98"/>
                <p:cNvSpPr/>
                <p:nvPr/>
              </p:nvSpPr>
              <p:spPr bwMode="auto">
                <a:xfrm>
                  <a:off x="6142038" y="3424238"/>
                  <a:ext cx="152400" cy="114300"/>
                </a:xfrm>
                <a:custGeom>
                  <a:avLst/>
                  <a:gdLst>
                    <a:gd name="T0" fmla="*/ 34 w 35"/>
                    <a:gd name="T1" fmla="*/ 1 h 26"/>
                    <a:gd name="T2" fmla="*/ 15 w 35"/>
                    <a:gd name="T3" fmla="*/ 7 h 26"/>
                    <a:gd name="T4" fmla="*/ 5 w 35"/>
                    <a:gd name="T5" fmla="*/ 6 h 26"/>
                    <a:gd name="T6" fmla="*/ 2 w 35"/>
                    <a:gd name="T7" fmla="*/ 5 h 26"/>
                    <a:gd name="T8" fmla="*/ 1 w 35"/>
                    <a:gd name="T9" fmla="*/ 6 h 26"/>
                    <a:gd name="T10" fmla="*/ 1 w 35"/>
                    <a:gd name="T11" fmla="*/ 7 h 26"/>
                    <a:gd name="T12" fmla="*/ 9 w 35"/>
                    <a:gd name="T13" fmla="*/ 9 h 26"/>
                    <a:gd name="T14" fmla="*/ 25 w 35"/>
                    <a:gd name="T15" fmla="*/ 25 h 26"/>
                    <a:gd name="T16" fmla="*/ 26 w 35"/>
                    <a:gd name="T17" fmla="*/ 25 h 26"/>
                    <a:gd name="T18" fmla="*/ 16 w 35"/>
                    <a:gd name="T19" fmla="*/ 11 h 26"/>
                    <a:gd name="T20" fmla="*/ 22 w 35"/>
                    <a:gd name="T21" fmla="*/ 10 h 26"/>
                    <a:gd name="T22" fmla="*/ 23 w 35"/>
                    <a:gd name="T23" fmla="*/ 10 h 26"/>
                    <a:gd name="T24" fmla="*/ 27 w 35"/>
                    <a:gd name="T25" fmla="*/ 9 h 26"/>
                    <a:gd name="T26" fmla="*/ 35 w 35"/>
                    <a:gd name="T27" fmla="*/ 1 h 26"/>
                    <a:gd name="T28" fmla="*/ 34 w 35"/>
                    <a:gd name="T29" fmla="*/ 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5" h="26">
                      <a:moveTo>
                        <a:pt x="34" y="1"/>
                      </a:moveTo>
                      <a:cubicBezTo>
                        <a:pt x="29" y="6"/>
                        <a:pt x="23" y="9"/>
                        <a:pt x="15" y="7"/>
                      </a:cubicBezTo>
                      <a:cubicBezTo>
                        <a:pt x="12" y="7"/>
                        <a:pt x="8" y="7"/>
                        <a:pt x="5" y="6"/>
                      </a:cubicBezTo>
                      <a:cubicBezTo>
                        <a:pt x="4" y="6"/>
                        <a:pt x="3" y="5"/>
                        <a:pt x="2" y="5"/>
                      </a:cubicBezTo>
                      <a:cubicBezTo>
                        <a:pt x="1" y="5"/>
                        <a:pt x="1" y="5"/>
                        <a:pt x="1" y="6"/>
                      </a:cubicBezTo>
                      <a:cubicBezTo>
                        <a:pt x="0" y="6"/>
                        <a:pt x="0" y="7"/>
                        <a:pt x="1" y="7"/>
                      </a:cubicBezTo>
                      <a:cubicBezTo>
                        <a:pt x="3" y="8"/>
                        <a:pt x="6" y="9"/>
                        <a:pt x="9" y="9"/>
                      </a:cubicBezTo>
                      <a:cubicBezTo>
                        <a:pt x="16" y="12"/>
                        <a:pt x="24" y="16"/>
                        <a:pt x="25" y="25"/>
                      </a:cubicBezTo>
                      <a:cubicBezTo>
                        <a:pt x="25" y="26"/>
                        <a:pt x="26" y="26"/>
                        <a:pt x="26" y="25"/>
                      </a:cubicBezTo>
                      <a:cubicBezTo>
                        <a:pt x="26" y="19"/>
                        <a:pt x="22" y="13"/>
                        <a:pt x="16" y="11"/>
                      </a:cubicBezTo>
                      <a:cubicBezTo>
                        <a:pt x="18" y="11"/>
                        <a:pt x="20" y="11"/>
                        <a:pt x="22" y="10"/>
                      </a:cubicBezTo>
                      <a:cubicBezTo>
                        <a:pt x="22" y="10"/>
                        <a:pt x="22" y="10"/>
                        <a:pt x="23" y="10"/>
                      </a:cubicBezTo>
                      <a:cubicBezTo>
                        <a:pt x="24" y="11"/>
                        <a:pt x="26" y="10"/>
                        <a:pt x="27" y="9"/>
                      </a:cubicBezTo>
                      <a:cubicBezTo>
                        <a:pt x="30" y="7"/>
                        <a:pt x="33" y="5"/>
                        <a:pt x="35" y="1"/>
                      </a:cubicBezTo>
                      <a:cubicBezTo>
                        <a:pt x="35" y="1"/>
                        <a:pt x="34" y="0"/>
                        <a:pt x="34" y="1"/>
                      </a:cubicBezTo>
                      <a:close/>
                    </a:path>
                  </a:pathLst>
                </a:custGeom>
                <a:solidFill>
                  <a:srgbClr val="A8DC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99"/>
                <p:cNvSpPr/>
                <p:nvPr/>
              </p:nvSpPr>
              <p:spPr bwMode="auto">
                <a:xfrm>
                  <a:off x="5894388" y="3463925"/>
                  <a:ext cx="130175" cy="65088"/>
                </a:xfrm>
                <a:custGeom>
                  <a:avLst/>
                  <a:gdLst>
                    <a:gd name="T0" fmla="*/ 30 w 30"/>
                    <a:gd name="T1" fmla="*/ 2 h 15"/>
                    <a:gd name="T2" fmla="*/ 14 w 30"/>
                    <a:gd name="T3" fmla="*/ 2 h 15"/>
                    <a:gd name="T4" fmla="*/ 13 w 30"/>
                    <a:gd name="T5" fmla="*/ 3 h 15"/>
                    <a:gd name="T6" fmla="*/ 1 w 30"/>
                    <a:gd name="T7" fmla="*/ 14 h 15"/>
                    <a:gd name="T8" fmla="*/ 2 w 30"/>
                    <a:gd name="T9" fmla="*/ 14 h 15"/>
                    <a:gd name="T10" fmla="*/ 7 w 30"/>
                    <a:gd name="T11" fmla="*/ 13 h 15"/>
                    <a:gd name="T12" fmla="*/ 12 w 30"/>
                    <a:gd name="T13" fmla="*/ 9 h 15"/>
                    <a:gd name="T14" fmla="*/ 30 w 30"/>
                    <a:gd name="T15" fmla="*/ 3 h 15"/>
                    <a:gd name="T16" fmla="*/ 30 w 30"/>
                    <a:gd name="T17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0" h="15">
                      <a:moveTo>
                        <a:pt x="30" y="2"/>
                      </a:moveTo>
                      <a:cubicBezTo>
                        <a:pt x="25" y="1"/>
                        <a:pt x="19" y="0"/>
                        <a:pt x="14" y="2"/>
                      </a:cubicBezTo>
                      <a:cubicBezTo>
                        <a:pt x="14" y="3"/>
                        <a:pt x="13" y="3"/>
                        <a:pt x="13" y="3"/>
                      </a:cubicBezTo>
                      <a:cubicBezTo>
                        <a:pt x="7" y="5"/>
                        <a:pt x="0" y="9"/>
                        <a:pt x="1" y="14"/>
                      </a:cubicBezTo>
                      <a:cubicBezTo>
                        <a:pt x="1" y="14"/>
                        <a:pt x="1" y="15"/>
                        <a:pt x="2" y="14"/>
                      </a:cubicBezTo>
                      <a:cubicBezTo>
                        <a:pt x="4" y="13"/>
                        <a:pt x="5" y="14"/>
                        <a:pt x="7" y="13"/>
                      </a:cubicBezTo>
                      <a:cubicBezTo>
                        <a:pt x="9" y="12"/>
                        <a:pt x="10" y="11"/>
                        <a:pt x="12" y="9"/>
                      </a:cubicBezTo>
                      <a:cubicBezTo>
                        <a:pt x="17" y="4"/>
                        <a:pt x="23" y="6"/>
                        <a:pt x="30" y="3"/>
                      </a:cubicBezTo>
                      <a:cubicBezTo>
                        <a:pt x="30" y="3"/>
                        <a:pt x="30" y="2"/>
                        <a:pt x="30" y="2"/>
                      </a:cubicBezTo>
                      <a:close/>
                    </a:path>
                  </a:pathLst>
                </a:custGeom>
                <a:solidFill>
                  <a:srgbClr val="4C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100"/>
                <p:cNvSpPr/>
                <p:nvPr/>
              </p:nvSpPr>
              <p:spPr bwMode="auto">
                <a:xfrm>
                  <a:off x="6007100" y="3298825"/>
                  <a:ext cx="82550" cy="165100"/>
                </a:xfrm>
                <a:custGeom>
                  <a:avLst/>
                  <a:gdLst>
                    <a:gd name="T0" fmla="*/ 18 w 19"/>
                    <a:gd name="T1" fmla="*/ 19 h 38"/>
                    <a:gd name="T2" fmla="*/ 11 w 19"/>
                    <a:gd name="T3" fmla="*/ 1 h 38"/>
                    <a:gd name="T4" fmla="*/ 9 w 19"/>
                    <a:gd name="T5" fmla="*/ 2 h 38"/>
                    <a:gd name="T6" fmla="*/ 10 w 19"/>
                    <a:gd name="T7" fmla="*/ 3 h 38"/>
                    <a:gd name="T8" fmla="*/ 9 w 19"/>
                    <a:gd name="T9" fmla="*/ 4 h 38"/>
                    <a:gd name="T10" fmla="*/ 16 w 19"/>
                    <a:gd name="T11" fmla="*/ 23 h 38"/>
                    <a:gd name="T12" fmla="*/ 9 w 19"/>
                    <a:gd name="T13" fmla="*/ 21 h 38"/>
                    <a:gd name="T14" fmla="*/ 2 w 19"/>
                    <a:gd name="T15" fmla="*/ 16 h 38"/>
                    <a:gd name="T16" fmla="*/ 1 w 19"/>
                    <a:gd name="T17" fmla="*/ 17 h 38"/>
                    <a:gd name="T18" fmla="*/ 7 w 19"/>
                    <a:gd name="T19" fmla="*/ 22 h 38"/>
                    <a:gd name="T20" fmla="*/ 3 w 19"/>
                    <a:gd name="T21" fmla="*/ 28 h 38"/>
                    <a:gd name="T22" fmla="*/ 3 w 19"/>
                    <a:gd name="T23" fmla="*/ 30 h 38"/>
                    <a:gd name="T24" fmla="*/ 7 w 19"/>
                    <a:gd name="T25" fmla="*/ 30 h 38"/>
                    <a:gd name="T26" fmla="*/ 5 w 19"/>
                    <a:gd name="T27" fmla="*/ 35 h 38"/>
                    <a:gd name="T28" fmla="*/ 1 w 19"/>
                    <a:gd name="T29" fmla="*/ 36 h 38"/>
                    <a:gd name="T30" fmla="*/ 1 w 19"/>
                    <a:gd name="T31" fmla="*/ 38 h 38"/>
                    <a:gd name="T32" fmla="*/ 18 w 19"/>
                    <a:gd name="T33" fmla="*/ 26 h 38"/>
                    <a:gd name="T34" fmla="*/ 18 w 19"/>
                    <a:gd name="T35" fmla="*/ 19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38">
                      <a:moveTo>
                        <a:pt x="18" y="19"/>
                      </a:moveTo>
                      <a:cubicBezTo>
                        <a:pt x="19" y="12"/>
                        <a:pt x="14" y="6"/>
                        <a:pt x="11" y="1"/>
                      </a:cubicBezTo>
                      <a:cubicBezTo>
                        <a:pt x="10" y="0"/>
                        <a:pt x="9" y="1"/>
                        <a:pt x="9" y="2"/>
                      </a:cubicBezTo>
                      <a:cubicBezTo>
                        <a:pt x="10" y="2"/>
                        <a:pt x="10" y="3"/>
                        <a:pt x="10" y="3"/>
                      </a:cubicBezTo>
                      <a:cubicBezTo>
                        <a:pt x="10" y="3"/>
                        <a:pt x="9" y="4"/>
                        <a:pt x="9" y="4"/>
                      </a:cubicBezTo>
                      <a:cubicBezTo>
                        <a:pt x="11" y="8"/>
                        <a:pt x="18" y="17"/>
                        <a:pt x="16" y="23"/>
                      </a:cubicBezTo>
                      <a:cubicBezTo>
                        <a:pt x="14" y="24"/>
                        <a:pt x="10" y="21"/>
                        <a:pt x="9" y="21"/>
                      </a:cubicBezTo>
                      <a:cubicBezTo>
                        <a:pt x="6" y="19"/>
                        <a:pt x="4" y="17"/>
                        <a:pt x="2" y="16"/>
                      </a:cubicBezTo>
                      <a:cubicBezTo>
                        <a:pt x="1" y="16"/>
                        <a:pt x="0" y="17"/>
                        <a:pt x="1" y="17"/>
                      </a:cubicBezTo>
                      <a:cubicBezTo>
                        <a:pt x="3" y="19"/>
                        <a:pt x="5" y="20"/>
                        <a:pt x="7" y="22"/>
                      </a:cubicBezTo>
                      <a:cubicBezTo>
                        <a:pt x="14" y="27"/>
                        <a:pt x="5" y="28"/>
                        <a:pt x="3" y="28"/>
                      </a:cubicBezTo>
                      <a:cubicBezTo>
                        <a:pt x="3" y="28"/>
                        <a:pt x="3" y="30"/>
                        <a:pt x="3" y="30"/>
                      </a:cubicBezTo>
                      <a:cubicBezTo>
                        <a:pt x="5" y="30"/>
                        <a:pt x="6" y="30"/>
                        <a:pt x="7" y="30"/>
                      </a:cubicBezTo>
                      <a:cubicBezTo>
                        <a:pt x="7" y="33"/>
                        <a:pt x="7" y="34"/>
                        <a:pt x="5" y="35"/>
                      </a:cubicBezTo>
                      <a:cubicBezTo>
                        <a:pt x="4" y="35"/>
                        <a:pt x="2" y="36"/>
                        <a:pt x="1" y="36"/>
                      </a:cubicBezTo>
                      <a:cubicBezTo>
                        <a:pt x="0" y="36"/>
                        <a:pt x="1" y="38"/>
                        <a:pt x="1" y="38"/>
                      </a:cubicBezTo>
                      <a:cubicBezTo>
                        <a:pt x="8" y="38"/>
                        <a:pt x="15" y="33"/>
                        <a:pt x="18" y="26"/>
                      </a:cubicBezTo>
                      <a:cubicBezTo>
                        <a:pt x="18" y="24"/>
                        <a:pt x="19" y="21"/>
                        <a:pt x="18" y="19"/>
                      </a:cubicBezTo>
                      <a:close/>
                    </a:path>
                  </a:pathLst>
                </a:custGeom>
                <a:solidFill>
                  <a:srgbClr val="4CA8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101"/>
                <p:cNvSpPr/>
                <p:nvPr/>
              </p:nvSpPr>
              <p:spPr bwMode="auto">
                <a:xfrm>
                  <a:off x="6042025" y="3376613"/>
                  <a:ext cx="107950" cy="92075"/>
                </a:xfrm>
                <a:custGeom>
                  <a:avLst/>
                  <a:gdLst>
                    <a:gd name="T0" fmla="*/ 18 w 25"/>
                    <a:gd name="T1" fmla="*/ 2 h 21"/>
                    <a:gd name="T2" fmla="*/ 9 w 25"/>
                    <a:gd name="T3" fmla="*/ 2 h 21"/>
                    <a:gd name="T4" fmla="*/ 7 w 25"/>
                    <a:gd name="T5" fmla="*/ 3 h 21"/>
                    <a:gd name="T6" fmla="*/ 2 w 25"/>
                    <a:gd name="T7" fmla="*/ 9 h 21"/>
                    <a:gd name="T8" fmla="*/ 3 w 25"/>
                    <a:gd name="T9" fmla="*/ 18 h 21"/>
                    <a:gd name="T10" fmla="*/ 11 w 25"/>
                    <a:gd name="T11" fmla="*/ 21 h 21"/>
                    <a:gd name="T12" fmla="*/ 14 w 25"/>
                    <a:gd name="T13" fmla="*/ 20 h 21"/>
                    <a:gd name="T14" fmla="*/ 18 w 25"/>
                    <a:gd name="T15" fmla="*/ 17 h 21"/>
                    <a:gd name="T16" fmla="*/ 18 w 25"/>
                    <a:gd name="T17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5" h="21">
                      <a:moveTo>
                        <a:pt x="18" y="2"/>
                      </a:moveTo>
                      <a:cubicBezTo>
                        <a:pt x="15" y="1"/>
                        <a:pt x="11" y="0"/>
                        <a:pt x="9" y="2"/>
                      </a:cubicBezTo>
                      <a:cubicBezTo>
                        <a:pt x="9" y="2"/>
                        <a:pt x="8" y="3"/>
                        <a:pt x="7" y="3"/>
                      </a:cubicBezTo>
                      <a:cubicBezTo>
                        <a:pt x="5" y="4"/>
                        <a:pt x="4" y="7"/>
                        <a:pt x="2" y="9"/>
                      </a:cubicBezTo>
                      <a:cubicBezTo>
                        <a:pt x="0" y="12"/>
                        <a:pt x="1" y="16"/>
                        <a:pt x="3" y="18"/>
                      </a:cubicBezTo>
                      <a:cubicBezTo>
                        <a:pt x="5" y="20"/>
                        <a:pt x="9" y="21"/>
                        <a:pt x="11" y="21"/>
                      </a:cubicBezTo>
                      <a:cubicBezTo>
                        <a:pt x="12" y="21"/>
                        <a:pt x="13" y="21"/>
                        <a:pt x="14" y="20"/>
                      </a:cubicBezTo>
                      <a:cubicBezTo>
                        <a:pt x="16" y="19"/>
                        <a:pt x="16" y="18"/>
                        <a:pt x="18" y="17"/>
                      </a:cubicBezTo>
                      <a:cubicBezTo>
                        <a:pt x="24" y="14"/>
                        <a:pt x="25" y="4"/>
                        <a:pt x="18" y="2"/>
                      </a:cubicBezTo>
                      <a:close/>
                    </a:path>
                  </a:pathLst>
                </a:custGeom>
                <a:solidFill>
                  <a:srgbClr val="FFD1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dirty="0"/>
                </a:p>
              </p:txBody>
            </p:sp>
            <p:sp>
              <p:nvSpPr>
                <p:cNvPr id="149" name="Freeform 102"/>
                <p:cNvSpPr/>
                <p:nvPr/>
              </p:nvSpPr>
              <p:spPr bwMode="auto">
                <a:xfrm>
                  <a:off x="6054725" y="3389313"/>
                  <a:ext cx="95250" cy="82550"/>
                </a:xfrm>
                <a:custGeom>
                  <a:avLst/>
                  <a:gdLst>
                    <a:gd name="T0" fmla="*/ 17 w 22"/>
                    <a:gd name="T1" fmla="*/ 1 h 19"/>
                    <a:gd name="T2" fmla="*/ 16 w 22"/>
                    <a:gd name="T3" fmla="*/ 1 h 19"/>
                    <a:gd name="T4" fmla="*/ 16 w 22"/>
                    <a:gd name="T5" fmla="*/ 4 h 19"/>
                    <a:gd name="T6" fmla="*/ 16 w 22"/>
                    <a:gd name="T7" fmla="*/ 3 h 19"/>
                    <a:gd name="T8" fmla="*/ 14 w 22"/>
                    <a:gd name="T9" fmla="*/ 4 h 19"/>
                    <a:gd name="T10" fmla="*/ 13 w 22"/>
                    <a:gd name="T11" fmla="*/ 5 h 19"/>
                    <a:gd name="T12" fmla="*/ 9 w 22"/>
                    <a:gd name="T13" fmla="*/ 8 h 19"/>
                    <a:gd name="T14" fmla="*/ 7 w 22"/>
                    <a:gd name="T15" fmla="*/ 9 h 19"/>
                    <a:gd name="T16" fmla="*/ 6 w 22"/>
                    <a:gd name="T17" fmla="*/ 8 h 19"/>
                    <a:gd name="T18" fmla="*/ 1 w 22"/>
                    <a:gd name="T19" fmla="*/ 15 h 19"/>
                    <a:gd name="T20" fmla="*/ 7 w 22"/>
                    <a:gd name="T21" fmla="*/ 18 h 19"/>
                    <a:gd name="T22" fmla="*/ 13 w 22"/>
                    <a:gd name="T23" fmla="*/ 14 h 19"/>
                    <a:gd name="T24" fmla="*/ 19 w 22"/>
                    <a:gd name="T25" fmla="*/ 10 h 19"/>
                    <a:gd name="T26" fmla="*/ 17 w 22"/>
                    <a:gd name="T27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2" h="19">
                      <a:moveTo>
                        <a:pt x="17" y="1"/>
                      </a:moveTo>
                      <a:cubicBezTo>
                        <a:pt x="17" y="0"/>
                        <a:pt x="16" y="1"/>
                        <a:pt x="16" y="1"/>
                      </a:cubicBezTo>
                      <a:cubicBezTo>
                        <a:pt x="16" y="2"/>
                        <a:pt x="17" y="5"/>
                        <a:pt x="16" y="4"/>
                      </a:cubicBezTo>
                      <a:cubicBezTo>
                        <a:pt x="16" y="4"/>
                        <a:pt x="16" y="4"/>
                        <a:pt x="16" y="3"/>
                      </a:cubicBezTo>
                      <a:cubicBezTo>
                        <a:pt x="15" y="3"/>
                        <a:pt x="14" y="3"/>
                        <a:pt x="14" y="4"/>
                      </a:cubicBezTo>
                      <a:cubicBezTo>
                        <a:pt x="14" y="5"/>
                        <a:pt x="13" y="5"/>
                        <a:pt x="13" y="5"/>
                      </a:cubicBezTo>
                      <a:cubicBezTo>
                        <a:pt x="14" y="8"/>
                        <a:pt x="11" y="8"/>
                        <a:pt x="9" y="8"/>
                      </a:cubicBezTo>
                      <a:cubicBezTo>
                        <a:pt x="8" y="9"/>
                        <a:pt x="8" y="9"/>
                        <a:pt x="7" y="9"/>
                      </a:cubicBezTo>
                      <a:cubicBezTo>
                        <a:pt x="7" y="9"/>
                        <a:pt x="7" y="8"/>
                        <a:pt x="6" y="8"/>
                      </a:cubicBezTo>
                      <a:cubicBezTo>
                        <a:pt x="3" y="9"/>
                        <a:pt x="0" y="11"/>
                        <a:pt x="1" y="15"/>
                      </a:cubicBezTo>
                      <a:cubicBezTo>
                        <a:pt x="1" y="17"/>
                        <a:pt x="4" y="19"/>
                        <a:pt x="7" y="18"/>
                      </a:cubicBezTo>
                      <a:cubicBezTo>
                        <a:pt x="9" y="17"/>
                        <a:pt x="11" y="16"/>
                        <a:pt x="13" y="14"/>
                      </a:cubicBezTo>
                      <a:cubicBezTo>
                        <a:pt x="15" y="13"/>
                        <a:pt x="18" y="12"/>
                        <a:pt x="19" y="10"/>
                      </a:cubicBezTo>
                      <a:cubicBezTo>
                        <a:pt x="22" y="7"/>
                        <a:pt x="19" y="3"/>
                        <a:pt x="17" y="1"/>
                      </a:cubicBezTo>
                      <a:close/>
                    </a:path>
                  </a:pathLst>
                </a:custGeom>
                <a:solidFill>
                  <a:srgbClr val="FFAF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103"/>
                <p:cNvSpPr/>
                <p:nvPr/>
              </p:nvSpPr>
              <p:spPr bwMode="auto">
                <a:xfrm>
                  <a:off x="6067425" y="3403600"/>
                  <a:ext cx="82550" cy="85725"/>
                </a:xfrm>
                <a:custGeom>
                  <a:avLst/>
                  <a:gdLst>
                    <a:gd name="T0" fmla="*/ 16 w 19"/>
                    <a:gd name="T1" fmla="*/ 1 h 20"/>
                    <a:gd name="T2" fmla="*/ 15 w 19"/>
                    <a:gd name="T3" fmla="*/ 1 h 20"/>
                    <a:gd name="T4" fmla="*/ 8 w 19"/>
                    <a:gd name="T5" fmla="*/ 8 h 20"/>
                    <a:gd name="T6" fmla="*/ 1 w 19"/>
                    <a:gd name="T7" fmla="*/ 13 h 20"/>
                    <a:gd name="T8" fmla="*/ 0 w 19"/>
                    <a:gd name="T9" fmla="*/ 14 h 20"/>
                    <a:gd name="T10" fmla="*/ 14 w 19"/>
                    <a:gd name="T11" fmla="*/ 9 h 20"/>
                    <a:gd name="T12" fmla="*/ 16 w 19"/>
                    <a:gd name="T13" fmla="*/ 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9" h="20">
                      <a:moveTo>
                        <a:pt x="16" y="1"/>
                      </a:moveTo>
                      <a:cubicBezTo>
                        <a:pt x="16" y="0"/>
                        <a:pt x="15" y="1"/>
                        <a:pt x="15" y="1"/>
                      </a:cubicBezTo>
                      <a:cubicBezTo>
                        <a:pt x="15" y="6"/>
                        <a:pt x="11" y="5"/>
                        <a:pt x="8" y="8"/>
                      </a:cubicBezTo>
                      <a:cubicBezTo>
                        <a:pt x="6" y="10"/>
                        <a:pt x="5" y="15"/>
                        <a:pt x="1" y="13"/>
                      </a:cubicBezTo>
                      <a:cubicBezTo>
                        <a:pt x="1" y="13"/>
                        <a:pt x="0" y="13"/>
                        <a:pt x="0" y="14"/>
                      </a:cubicBezTo>
                      <a:cubicBezTo>
                        <a:pt x="3" y="20"/>
                        <a:pt x="12" y="13"/>
                        <a:pt x="14" y="9"/>
                      </a:cubicBezTo>
                      <a:cubicBezTo>
                        <a:pt x="17" y="7"/>
                        <a:pt x="19" y="5"/>
                        <a:pt x="16" y="1"/>
                      </a:cubicBezTo>
                      <a:close/>
                    </a:path>
                  </a:pathLst>
                </a:custGeom>
                <a:solidFill>
                  <a:srgbClr val="BC61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104"/>
                <p:cNvSpPr/>
                <p:nvPr/>
              </p:nvSpPr>
              <p:spPr bwMode="auto">
                <a:xfrm>
                  <a:off x="6076950" y="3406775"/>
                  <a:ext cx="38100" cy="31750"/>
                </a:xfrm>
                <a:custGeom>
                  <a:avLst/>
                  <a:gdLst>
                    <a:gd name="T0" fmla="*/ 1 w 9"/>
                    <a:gd name="T1" fmla="*/ 6 h 7"/>
                    <a:gd name="T2" fmla="*/ 2 w 9"/>
                    <a:gd name="T3" fmla="*/ 6 h 7"/>
                    <a:gd name="T4" fmla="*/ 4 w 9"/>
                    <a:gd name="T5" fmla="*/ 6 h 7"/>
                    <a:gd name="T6" fmla="*/ 5 w 9"/>
                    <a:gd name="T7" fmla="*/ 5 h 7"/>
                    <a:gd name="T8" fmla="*/ 5 w 9"/>
                    <a:gd name="T9" fmla="*/ 5 h 7"/>
                    <a:gd name="T10" fmla="*/ 6 w 9"/>
                    <a:gd name="T11" fmla="*/ 4 h 7"/>
                    <a:gd name="T12" fmla="*/ 8 w 9"/>
                    <a:gd name="T13" fmla="*/ 3 h 7"/>
                    <a:gd name="T14" fmla="*/ 8 w 9"/>
                    <a:gd name="T15" fmla="*/ 2 h 7"/>
                    <a:gd name="T16" fmla="*/ 5 w 9"/>
                    <a:gd name="T17" fmla="*/ 0 h 7"/>
                    <a:gd name="T18" fmla="*/ 5 w 9"/>
                    <a:gd name="T19" fmla="*/ 0 h 7"/>
                    <a:gd name="T20" fmla="*/ 2 w 9"/>
                    <a:gd name="T21" fmla="*/ 2 h 7"/>
                    <a:gd name="T22" fmla="*/ 0 w 9"/>
                    <a:gd name="T23" fmla="*/ 5 h 7"/>
                    <a:gd name="T24" fmla="*/ 1 w 9"/>
                    <a:gd name="T25" fmla="*/ 6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" h="7">
                      <a:moveTo>
                        <a:pt x="1" y="6"/>
                      </a:moveTo>
                      <a:cubicBezTo>
                        <a:pt x="1" y="6"/>
                        <a:pt x="2" y="6"/>
                        <a:pt x="2" y="6"/>
                      </a:cubicBezTo>
                      <a:cubicBezTo>
                        <a:pt x="2" y="6"/>
                        <a:pt x="3" y="7"/>
                        <a:pt x="4" y="6"/>
                      </a:cubicBezTo>
                      <a:cubicBezTo>
                        <a:pt x="4" y="6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4"/>
                      </a:cubicBezTo>
                      <a:cubicBezTo>
                        <a:pt x="6" y="4"/>
                        <a:pt x="7" y="3"/>
                        <a:pt x="8" y="3"/>
                      </a:cubicBezTo>
                      <a:cubicBezTo>
                        <a:pt x="9" y="3"/>
                        <a:pt x="9" y="2"/>
                        <a:pt x="8" y="2"/>
                      </a:cubicBezTo>
                      <a:cubicBezTo>
                        <a:pt x="8" y="1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1"/>
                        <a:pt x="3" y="2"/>
                        <a:pt x="2" y="2"/>
                      </a:cubicBez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6"/>
                        <a:pt x="1" y="6"/>
                        <a:pt x="1" y="6"/>
                      </a:cubicBezTo>
                      <a:close/>
                    </a:path>
                  </a:pathLst>
                </a:custGeom>
                <a:solidFill>
                  <a:srgbClr val="AE51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4" name="组合 83"/>
              <p:cNvGrpSpPr/>
              <p:nvPr/>
            </p:nvGrpSpPr>
            <p:grpSpPr>
              <a:xfrm>
                <a:off x="4449796" y="1527001"/>
                <a:ext cx="1220910" cy="1100735"/>
                <a:chOff x="2121844" y="1244760"/>
                <a:chExt cx="986076" cy="889015"/>
              </a:xfrm>
            </p:grpSpPr>
            <p:grpSp>
              <p:nvGrpSpPr>
                <p:cNvPr id="85" name="组合 84"/>
                <p:cNvGrpSpPr/>
                <p:nvPr/>
              </p:nvGrpSpPr>
              <p:grpSpPr>
                <a:xfrm>
                  <a:off x="2121844" y="1244760"/>
                  <a:ext cx="619096" cy="604764"/>
                  <a:chOff x="5924550" y="3254375"/>
                  <a:chExt cx="342901" cy="334963"/>
                </a:xfrm>
              </p:grpSpPr>
              <p:sp>
                <p:nvSpPr>
                  <p:cNvPr id="120" name="Freeform 38"/>
                  <p:cNvSpPr/>
                  <p:nvPr/>
                </p:nvSpPr>
                <p:spPr bwMode="auto">
                  <a:xfrm>
                    <a:off x="5924550" y="3440113"/>
                    <a:ext cx="268288" cy="149225"/>
                  </a:xfrm>
                  <a:custGeom>
                    <a:avLst/>
                    <a:gdLst>
                      <a:gd name="T0" fmla="*/ 52 w 61"/>
                      <a:gd name="T1" fmla="*/ 16 h 34"/>
                      <a:gd name="T2" fmla="*/ 44 w 61"/>
                      <a:gd name="T3" fmla="*/ 8 h 34"/>
                      <a:gd name="T4" fmla="*/ 37 w 61"/>
                      <a:gd name="T5" fmla="*/ 2 h 34"/>
                      <a:gd name="T6" fmla="*/ 28 w 61"/>
                      <a:gd name="T7" fmla="*/ 1 h 34"/>
                      <a:gd name="T8" fmla="*/ 21 w 61"/>
                      <a:gd name="T9" fmla="*/ 0 h 34"/>
                      <a:gd name="T10" fmla="*/ 12 w 61"/>
                      <a:gd name="T11" fmla="*/ 3 h 34"/>
                      <a:gd name="T12" fmla="*/ 3 w 61"/>
                      <a:gd name="T13" fmla="*/ 2 h 34"/>
                      <a:gd name="T14" fmla="*/ 1 w 61"/>
                      <a:gd name="T15" fmla="*/ 0 h 34"/>
                      <a:gd name="T16" fmla="*/ 1 w 61"/>
                      <a:gd name="T17" fmla="*/ 0 h 34"/>
                      <a:gd name="T18" fmla="*/ 1 w 61"/>
                      <a:gd name="T19" fmla="*/ 0 h 34"/>
                      <a:gd name="T20" fmla="*/ 1 w 61"/>
                      <a:gd name="T21" fmla="*/ 0 h 34"/>
                      <a:gd name="T22" fmla="*/ 0 w 61"/>
                      <a:gd name="T23" fmla="*/ 0 h 34"/>
                      <a:gd name="T24" fmla="*/ 6 w 61"/>
                      <a:gd name="T25" fmla="*/ 7 h 34"/>
                      <a:gd name="T26" fmla="*/ 10 w 61"/>
                      <a:gd name="T27" fmla="*/ 16 h 34"/>
                      <a:gd name="T28" fmla="*/ 23 w 61"/>
                      <a:gd name="T29" fmla="*/ 24 h 34"/>
                      <a:gd name="T30" fmla="*/ 31 w 61"/>
                      <a:gd name="T31" fmla="*/ 26 h 34"/>
                      <a:gd name="T32" fmla="*/ 41 w 61"/>
                      <a:gd name="T33" fmla="*/ 28 h 34"/>
                      <a:gd name="T34" fmla="*/ 50 w 61"/>
                      <a:gd name="T35" fmla="*/ 30 h 34"/>
                      <a:gd name="T36" fmla="*/ 61 w 61"/>
                      <a:gd name="T37" fmla="*/ 34 h 34"/>
                      <a:gd name="T38" fmla="*/ 61 w 61"/>
                      <a:gd name="T39" fmla="*/ 34 h 34"/>
                      <a:gd name="T40" fmla="*/ 52 w 61"/>
                      <a:gd name="T41" fmla="*/ 16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61" h="34">
                        <a:moveTo>
                          <a:pt x="52" y="16"/>
                        </a:moveTo>
                        <a:cubicBezTo>
                          <a:pt x="50" y="13"/>
                          <a:pt x="47" y="11"/>
                          <a:pt x="44" y="8"/>
                        </a:cubicBezTo>
                        <a:cubicBezTo>
                          <a:pt x="42" y="5"/>
                          <a:pt x="40" y="3"/>
                          <a:pt x="37" y="2"/>
                        </a:cubicBezTo>
                        <a:cubicBezTo>
                          <a:pt x="34" y="1"/>
                          <a:pt x="31" y="2"/>
                          <a:pt x="28" y="1"/>
                        </a:cubicBezTo>
                        <a:cubicBezTo>
                          <a:pt x="25" y="0"/>
                          <a:pt x="24" y="0"/>
                          <a:pt x="21" y="0"/>
                        </a:cubicBezTo>
                        <a:cubicBezTo>
                          <a:pt x="18" y="1"/>
                          <a:pt x="15" y="3"/>
                          <a:pt x="12" y="3"/>
                        </a:cubicBezTo>
                        <a:cubicBezTo>
                          <a:pt x="9" y="3"/>
                          <a:pt x="6" y="3"/>
                          <a:pt x="3" y="2"/>
                        </a:cubicBezTo>
                        <a:cubicBezTo>
                          <a:pt x="3" y="1"/>
                          <a:pt x="2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4" y="5"/>
                          <a:pt x="6" y="7"/>
                        </a:cubicBezTo>
                        <a:cubicBezTo>
                          <a:pt x="8" y="10"/>
                          <a:pt x="9" y="13"/>
                          <a:pt x="10" y="16"/>
                        </a:cubicBezTo>
                        <a:cubicBezTo>
                          <a:pt x="13" y="20"/>
                          <a:pt x="18" y="23"/>
                          <a:pt x="23" y="24"/>
                        </a:cubicBezTo>
                        <a:cubicBezTo>
                          <a:pt x="26" y="25"/>
                          <a:pt x="28" y="25"/>
                          <a:pt x="31" y="26"/>
                        </a:cubicBezTo>
                        <a:cubicBezTo>
                          <a:pt x="34" y="26"/>
                          <a:pt x="37" y="27"/>
                          <a:pt x="41" y="28"/>
                        </a:cubicBezTo>
                        <a:cubicBezTo>
                          <a:pt x="44" y="29"/>
                          <a:pt x="47" y="29"/>
                          <a:pt x="50" y="30"/>
                        </a:cubicBezTo>
                        <a:cubicBezTo>
                          <a:pt x="54" y="31"/>
                          <a:pt x="57" y="33"/>
                          <a:pt x="61" y="34"/>
                        </a:cubicBezTo>
                        <a:cubicBezTo>
                          <a:pt x="61" y="34"/>
                          <a:pt x="61" y="34"/>
                          <a:pt x="61" y="34"/>
                        </a:cubicBezTo>
                        <a:cubicBezTo>
                          <a:pt x="58" y="28"/>
                          <a:pt x="56" y="21"/>
                          <a:pt x="52" y="1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1" name="Freeform 39"/>
                  <p:cNvSpPr/>
                  <p:nvPr/>
                </p:nvSpPr>
                <p:spPr bwMode="auto">
                  <a:xfrm>
                    <a:off x="5924550" y="3440113"/>
                    <a:ext cx="141288" cy="114300"/>
                  </a:xfrm>
                  <a:custGeom>
                    <a:avLst/>
                    <a:gdLst>
                      <a:gd name="T0" fmla="*/ 32 w 32"/>
                      <a:gd name="T1" fmla="*/ 25 h 26"/>
                      <a:gd name="T2" fmla="*/ 21 w 32"/>
                      <a:gd name="T3" fmla="*/ 20 h 26"/>
                      <a:gd name="T4" fmla="*/ 14 w 32"/>
                      <a:gd name="T5" fmla="*/ 9 h 26"/>
                      <a:gd name="T6" fmla="*/ 11 w 32"/>
                      <a:gd name="T7" fmla="*/ 3 h 26"/>
                      <a:gd name="T8" fmla="*/ 6 w 32"/>
                      <a:gd name="T9" fmla="*/ 3 h 26"/>
                      <a:gd name="T10" fmla="*/ 1 w 32"/>
                      <a:gd name="T11" fmla="*/ 0 h 26"/>
                      <a:gd name="T12" fmla="*/ 1 w 32"/>
                      <a:gd name="T13" fmla="*/ 0 h 26"/>
                      <a:gd name="T14" fmla="*/ 0 w 32"/>
                      <a:gd name="T15" fmla="*/ 0 h 26"/>
                      <a:gd name="T16" fmla="*/ 3 w 32"/>
                      <a:gd name="T17" fmla="*/ 3 h 26"/>
                      <a:gd name="T18" fmla="*/ 8 w 32"/>
                      <a:gd name="T19" fmla="*/ 9 h 26"/>
                      <a:gd name="T20" fmla="*/ 15 w 32"/>
                      <a:gd name="T21" fmla="*/ 19 h 26"/>
                      <a:gd name="T22" fmla="*/ 22 w 32"/>
                      <a:gd name="T23" fmla="*/ 24 h 26"/>
                      <a:gd name="T24" fmla="*/ 32 w 32"/>
                      <a:gd name="T25" fmla="*/ 26 h 26"/>
                      <a:gd name="T26" fmla="*/ 32 w 32"/>
                      <a:gd name="T27" fmla="*/ 2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2" h="26">
                        <a:moveTo>
                          <a:pt x="32" y="25"/>
                        </a:moveTo>
                        <a:cubicBezTo>
                          <a:pt x="28" y="24"/>
                          <a:pt x="25" y="22"/>
                          <a:pt x="21" y="20"/>
                        </a:cubicBezTo>
                        <a:cubicBezTo>
                          <a:pt x="18" y="17"/>
                          <a:pt x="16" y="13"/>
                          <a:pt x="14" y="9"/>
                        </a:cubicBezTo>
                        <a:cubicBezTo>
                          <a:pt x="13" y="7"/>
                          <a:pt x="13" y="4"/>
                          <a:pt x="11" y="3"/>
                        </a:cubicBezTo>
                        <a:cubicBezTo>
                          <a:pt x="9" y="3"/>
                          <a:pt x="8" y="3"/>
                          <a:pt x="6" y="3"/>
                        </a:cubicBezTo>
                        <a:cubicBezTo>
                          <a:pt x="4" y="2"/>
                          <a:pt x="3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5" y="5"/>
                          <a:pt x="6" y="7"/>
                          <a:pt x="8" y="9"/>
                        </a:cubicBezTo>
                        <a:cubicBezTo>
                          <a:pt x="10" y="13"/>
                          <a:pt x="12" y="16"/>
                          <a:pt x="15" y="19"/>
                        </a:cubicBezTo>
                        <a:cubicBezTo>
                          <a:pt x="17" y="21"/>
                          <a:pt x="19" y="23"/>
                          <a:pt x="22" y="24"/>
                        </a:cubicBezTo>
                        <a:cubicBezTo>
                          <a:pt x="25" y="24"/>
                          <a:pt x="29" y="26"/>
                          <a:pt x="32" y="26"/>
                        </a:cubicBezTo>
                        <a:cubicBezTo>
                          <a:pt x="32" y="26"/>
                          <a:pt x="32" y="25"/>
                          <a:pt x="32" y="25"/>
                        </a:cubicBezTo>
                        <a:close/>
                      </a:path>
                    </a:pathLst>
                  </a:custGeom>
                  <a:solidFill>
                    <a:srgbClr val="CFDEA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2" name="Freeform 40"/>
                  <p:cNvSpPr/>
                  <p:nvPr/>
                </p:nvSpPr>
                <p:spPr bwMode="auto">
                  <a:xfrm>
                    <a:off x="5924550" y="3435350"/>
                    <a:ext cx="88900" cy="106363"/>
                  </a:xfrm>
                  <a:custGeom>
                    <a:avLst/>
                    <a:gdLst>
                      <a:gd name="T0" fmla="*/ 9 w 20"/>
                      <a:gd name="T1" fmla="*/ 11 h 24"/>
                      <a:gd name="T2" fmla="*/ 5 w 20"/>
                      <a:gd name="T3" fmla="*/ 4 h 24"/>
                      <a:gd name="T4" fmla="*/ 0 w 20"/>
                      <a:gd name="T5" fmla="*/ 0 h 24"/>
                      <a:gd name="T6" fmla="*/ 0 w 20"/>
                      <a:gd name="T7" fmla="*/ 1 h 24"/>
                      <a:gd name="T8" fmla="*/ 1 w 20"/>
                      <a:gd name="T9" fmla="*/ 4 h 24"/>
                      <a:gd name="T10" fmla="*/ 3 w 20"/>
                      <a:gd name="T11" fmla="*/ 9 h 24"/>
                      <a:gd name="T12" fmla="*/ 9 w 20"/>
                      <a:gd name="T13" fmla="*/ 15 h 24"/>
                      <a:gd name="T14" fmla="*/ 20 w 20"/>
                      <a:gd name="T15" fmla="*/ 24 h 24"/>
                      <a:gd name="T16" fmla="*/ 20 w 20"/>
                      <a:gd name="T17" fmla="*/ 24 h 24"/>
                      <a:gd name="T18" fmla="*/ 9 w 20"/>
                      <a:gd name="T19" fmla="*/ 1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" h="24">
                        <a:moveTo>
                          <a:pt x="9" y="11"/>
                        </a:moveTo>
                        <a:cubicBezTo>
                          <a:pt x="8" y="9"/>
                          <a:pt x="7" y="6"/>
                          <a:pt x="5" y="4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1" y="3"/>
                          <a:pt x="1" y="4"/>
                        </a:cubicBezTo>
                        <a:cubicBezTo>
                          <a:pt x="2" y="6"/>
                          <a:pt x="2" y="7"/>
                          <a:pt x="3" y="9"/>
                        </a:cubicBezTo>
                        <a:cubicBezTo>
                          <a:pt x="5" y="11"/>
                          <a:pt x="7" y="13"/>
                          <a:pt x="9" y="15"/>
                        </a:cubicBezTo>
                        <a:cubicBezTo>
                          <a:pt x="12" y="19"/>
                          <a:pt x="15" y="22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6" y="20"/>
                          <a:pt x="13" y="15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3" name="Freeform 41"/>
                  <p:cNvSpPr/>
                  <p:nvPr/>
                </p:nvSpPr>
                <p:spPr bwMode="auto">
                  <a:xfrm>
                    <a:off x="5994400" y="3457575"/>
                    <a:ext cx="106363" cy="52388"/>
                  </a:xfrm>
                  <a:custGeom>
                    <a:avLst/>
                    <a:gdLst>
                      <a:gd name="T0" fmla="*/ 18 w 24"/>
                      <a:gd name="T1" fmla="*/ 3 h 12"/>
                      <a:gd name="T2" fmla="*/ 15 w 24"/>
                      <a:gd name="T3" fmla="*/ 1 h 12"/>
                      <a:gd name="T4" fmla="*/ 10 w 24"/>
                      <a:gd name="T5" fmla="*/ 2 h 12"/>
                      <a:gd name="T6" fmla="*/ 8 w 24"/>
                      <a:gd name="T7" fmla="*/ 1 h 12"/>
                      <a:gd name="T8" fmla="*/ 5 w 24"/>
                      <a:gd name="T9" fmla="*/ 0 h 12"/>
                      <a:gd name="T10" fmla="*/ 0 w 24"/>
                      <a:gd name="T11" fmla="*/ 0 h 12"/>
                      <a:gd name="T12" fmla="*/ 0 w 24"/>
                      <a:gd name="T13" fmla="*/ 1 h 12"/>
                      <a:gd name="T14" fmla="*/ 7 w 24"/>
                      <a:gd name="T15" fmla="*/ 6 h 12"/>
                      <a:gd name="T16" fmla="*/ 13 w 24"/>
                      <a:gd name="T17" fmla="*/ 8 h 12"/>
                      <a:gd name="T18" fmla="*/ 23 w 24"/>
                      <a:gd name="T19" fmla="*/ 12 h 12"/>
                      <a:gd name="T20" fmla="*/ 24 w 24"/>
                      <a:gd name="T21" fmla="*/ 11 h 12"/>
                      <a:gd name="T22" fmla="*/ 18 w 24"/>
                      <a:gd name="T2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2">
                        <a:moveTo>
                          <a:pt x="18" y="3"/>
                        </a:moveTo>
                        <a:cubicBezTo>
                          <a:pt x="17" y="2"/>
                          <a:pt x="16" y="0"/>
                          <a:pt x="15" y="1"/>
                        </a:cubicBezTo>
                        <a:cubicBezTo>
                          <a:pt x="13" y="2"/>
                          <a:pt x="12" y="3"/>
                          <a:pt x="10" y="2"/>
                        </a:cubicBezTo>
                        <a:cubicBezTo>
                          <a:pt x="9" y="2"/>
                          <a:pt x="8" y="1"/>
                          <a:pt x="8" y="1"/>
                        </a:cubicBezTo>
                        <a:cubicBezTo>
                          <a:pt x="7" y="0"/>
                          <a:pt x="6" y="0"/>
                          <a:pt x="5" y="0"/>
                        </a:cubicBezTo>
                        <a:cubicBezTo>
                          <a:pt x="3" y="0"/>
                          <a:pt x="2" y="2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2" y="3"/>
                          <a:pt x="4" y="5"/>
                          <a:pt x="7" y="6"/>
                        </a:cubicBezTo>
                        <a:cubicBezTo>
                          <a:pt x="9" y="7"/>
                          <a:pt x="11" y="7"/>
                          <a:pt x="13" y="8"/>
                        </a:cubicBezTo>
                        <a:cubicBezTo>
                          <a:pt x="17" y="9"/>
                          <a:pt x="20" y="10"/>
                          <a:pt x="23" y="12"/>
                        </a:cubicBezTo>
                        <a:cubicBezTo>
                          <a:pt x="23" y="12"/>
                          <a:pt x="24" y="12"/>
                          <a:pt x="24" y="11"/>
                        </a:cubicBezTo>
                        <a:cubicBezTo>
                          <a:pt x="22" y="9"/>
                          <a:pt x="19" y="7"/>
                          <a:pt x="18" y="3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4" name="Freeform 42"/>
                  <p:cNvSpPr/>
                  <p:nvPr/>
                </p:nvSpPr>
                <p:spPr bwMode="auto">
                  <a:xfrm>
                    <a:off x="6088063" y="3514725"/>
                    <a:ext cx="95250" cy="66675"/>
                  </a:xfrm>
                  <a:custGeom>
                    <a:avLst/>
                    <a:gdLst>
                      <a:gd name="T0" fmla="*/ 22 w 22"/>
                      <a:gd name="T1" fmla="*/ 15 h 15"/>
                      <a:gd name="T2" fmla="*/ 19 w 22"/>
                      <a:gd name="T3" fmla="*/ 8 h 15"/>
                      <a:gd name="T4" fmla="*/ 15 w 22"/>
                      <a:gd name="T5" fmla="*/ 3 h 15"/>
                      <a:gd name="T6" fmla="*/ 14 w 22"/>
                      <a:gd name="T7" fmla="*/ 3 h 15"/>
                      <a:gd name="T8" fmla="*/ 14 w 22"/>
                      <a:gd name="T9" fmla="*/ 4 h 15"/>
                      <a:gd name="T10" fmla="*/ 14 w 22"/>
                      <a:gd name="T11" fmla="*/ 4 h 15"/>
                      <a:gd name="T12" fmla="*/ 15 w 22"/>
                      <a:gd name="T13" fmla="*/ 7 h 15"/>
                      <a:gd name="T14" fmla="*/ 14 w 22"/>
                      <a:gd name="T15" fmla="*/ 7 h 15"/>
                      <a:gd name="T16" fmla="*/ 8 w 22"/>
                      <a:gd name="T17" fmla="*/ 3 h 15"/>
                      <a:gd name="T18" fmla="*/ 1 w 22"/>
                      <a:gd name="T19" fmla="*/ 0 h 15"/>
                      <a:gd name="T20" fmla="*/ 1 w 22"/>
                      <a:gd name="T21" fmla="*/ 1 h 15"/>
                      <a:gd name="T22" fmla="*/ 6 w 22"/>
                      <a:gd name="T23" fmla="*/ 4 h 15"/>
                      <a:gd name="T24" fmla="*/ 8 w 22"/>
                      <a:gd name="T25" fmla="*/ 5 h 15"/>
                      <a:gd name="T26" fmla="*/ 6 w 22"/>
                      <a:gd name="T27" fmla="*/ 6 h 15"/>
                      <a:gd name="T28" fmla="*/ 5 w 22"/>
                      <a:gd name="T29" fmla="*/ 6 h 15"/>
                      <a:gd name="T30" fmla="*/ 0 w 22"/>
                      <a:gd name="T31" fmla="*/ 9 h 15"/>
                      <a:gd name="T32" fmla="*/ 1 w 22"/>
                      <a:gd name="T33" fmla="*/ 9 h 15"/>
                      <a:gd name="T34" fmla="*/ 5 w 22"/>
                      <a:gd name="T35" fmla="*/ 9 h 15"/>
                      <a:gd name="T36" fmla="*/ 9 w 22"/>
                      <a:gd name="T37" fmla="*/ 10 h 15"/>
                      <a:gd name="T38" fmla="*/ 18 w 22"/>
                      <a:gd name="T39" fmla="*/ 12 h 15"/>
                      <a:gd name="T40" fmla="*/ 22 w 22"/>
                      <a:gd name="T41" fmla="*/ 15 h 15"/>
                      <a:gd name="T42" fmla="*/ 22 w 22"/>
                      <a:gd name="T43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2" h="15">
                        <a:moveTo>
                          <a:pt x="22" y="15"/>
                        </a:moveTo>
                        <a:cubicBezTo>
                          <a:pt x="21" y="13"/>
                          <a:pt x="20" y="10"/>
                          <a:pt x="19" y="8"/>
                        </a:cubicBezTo>
                        <a:cubicBezTo>
                          <a:pt x="17" y="6"/>
                          <a:pt x="16" y="5"/>
                          <a:pt x="15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5"/>
                          <a:pt x="14" y="6"/>
                          <a:pt x="15" y="7"/>
                        </a:cubicBezTo>
                        <a:cubicBezTo>
                          <a:pt x="15" y="8"/>
                          <a:pt x="14" y="7"/>
                          <a:pt x="14" y="7"/>
                        </a:cubicBezTo>
                        <a:cubicBezTo>
                          <a:pt x="11" y="6"/>
                          <a:pt x="10" y="5"/>
                          <a:pt x="8" y="3"/>
                        </a:cubicBezTo>
                        <a:cubicBezTo>
                          <a:pt x="5" y="1"/>
                          <a:pt x="4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3" y="1"/>
                          <a:pt x="4" y="3"/>
                          <a:pt x="6" y="4"/>
                        </a:cubicBezTo>
                        <a:cubicBezTo>
                          <a:pt x="6" y="4"/>
                          <a:pt x="8" y="5"/>
                          <a:pt x="8" y="5"/>
                        </a:cubicBezTo>
                        <a:cubicBezTo>
                          <a:pt x="7" y="5"/>
                          <a:pt x="6" y="6"/>
                          <a:pt x="6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9"/>
                          <a:pt x="2" y="8"/>
                          <a:pt x="0" y="9"/>
                        </a:cubicBezTo>
                        <a:cubicBezTo>
                          <a:pt x="0" y="9"/>
                          <a:pt x="0" y="9"/>
                          <a:pt x="1" y="9"/>
                        </a:cubicBezTo>
                        <a:cubicBezTo>
                          <a:pt x="2" y="10"/>
                          <a:pt x="3" y="9"/>
                          <a:pt x="5" y="9"/>
                        </a:cubicBezTo>
                        <a:cubicBezTo>
                          <a:pt x="6" y="10"/>
                          <a:pt x="7" y="10"/>
                          <a:pt x="9" y="10"/>
                        </a:cubicBezTo>
                        <a:cubicBezTo>
                          <a:pt x="12" y="10"/>
                          <a:pt x="15" y="11"/>
                          <a:pt x="18" y="12"/>
                        </a:cubicBezTo>
                        <a:cubicBezTo>
                          <a:pt x="19" y="13"/>
                          <a:pt x="21" y="14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" name="Freeform 43"/>
                  <p:cNvSpPr/>
                  <p:nvPr/>
                </p:nvSpPr>
                <p:spPr bwMode="auto">
                  <a:xfrm>
                    <a:off x="5981700" y="3457575"/>
                    <a:ext cx="206375" cy="127000"/>
                  </a:xfrm>
                  <a:custGeom>
                    <a:avLst/>
                    <a:gdLst>
                      <a:gd name="T0" fmla="*/ 47 w 47"/>
                      <a:gd name="T1" fmla="*/ 28 h 29"/>
                      <a:gd name="T2" fmla="*/ 46 w 47"/>
                      <a:gd name="T3" fmla="*/ 27 h 29"/>
                      <a:gd name="T4" fmla="*/ 45 w 47"/>
                      <a:gd name="T5" fmla="*/ 26 h 29"/>
                      <a:gd name="T6" fmla="*/ 42 w 47"/>
                      <a:gd name="T7" fmla="*/ 22 h 29"/>
                      <a:gd name="T8" fmla="*/ 39 w 47"/>
                      <a:gd name="T9" fmla="*/ 20 h 29"/>
                      <a:gd name="T10" fmla="*/ 35 w 47"/>
                      <a:gd name="T11" fmla="*/ 14 h 29"/>
                      <a:gd name="T12" fmla="*/ 30 w 47"/>
                      <a:gd name="T13" fmla="*/ 7 h 29"/>
                      <a:gd name="T14" fmla="*/ 30 w 47"/>
                      <a:gd name="T15" fmla="*/ 7 h 29"/>
                      <a:gd name="T16" fmla="*/ 33 w 47"/>
                      <a:gd name="T17" fmla="*/ 12 h 29"/>
                      <a:gd name="T18" fmla="*/ 34 w 47"/>
                      <a:gd name="T19" fmla="*/ 16 h 29"/>
                      <a:gd name="T20" fmla="*/ 32 w 47"/>
                      <a:gd name="T21" fmla="*/ 15 h 29"/>
                      <a:gd name="T22" fmla="*/ 27 w 47"/>
                      <a:gd name="T23" fmla="*/ 11 h 29"/>
                      <a:gd name="T24" fmla="*/ 24 w 47"/>
                      <a:gd name="T25" fmla="*/ 9 h 29"/>
                      <a:gd name="T26" fmla="*/ 23 w 47"/>
                      <a:gd name="T27" fmla="*/ 9 h 29"/>
                      <a:gd name="T28" fmla="*/ 20 w 47"/>
                      <a:gd name="T29" fmla="*/ 9 h 29"/>
                      <a:gd name="T30" fmla="*/ 11 w 47"/>
                      <a:gd name="T31" fmla="*/ 6 h 29"/>
                      <a:gd name="T32" fmla="*/ 2 w 47"/>
                      <a:gd name="T33" fmla="*/ 1 h 29"/>
                      <a:gd name="T34" fmla="*/ 1 w 47"/>
                      <a:gd name="T35" fmla="*/ 1 h 29"/>
                      <a:gd name="T36" fmla="*/ 0 w 47"/>
                      <a:gd name="T37" fmla="*/ 0 h 29"/>
                      <a:gd name="T38" fmla="*/ 0 w 47"/>
                      <a:gd name="T39" fmla="*/ 1 h 29"/>
                      <a:gd name="T40" fmla="*/ 1 w 47"/>
                      <a:gd name="T41" fmla="*/ 1 h 29"/>
                      <a:gd name="T42" fmla="*/ 2 w 47"/>
                      <a:gd name="T43" fmla="*/ 3 h 29"/>
                      <a:gd name="T44" fmla="*/ 5 w 47"/>
                      <a:gd name="T45" fmla="*/ 4 h 29"/>
                      <a:gd name="T46" fmla="*/ 6 w 47"/>
                      <a:gd name="T47" fmla="*/ 4 h 29"/>
                      <a:gd name="T48" fmla="*/ 12 w 47"/>
                      <a:gd name="T49" fmla="*/ 7 h 29"/>
                      <a:gd name="T50" fmla="*/ 18 w 47"/>
                      <a:gd name="T51" fmla="*/ 9 h 29"/>
                      <a:gd name="T52" fmla="*/ 20 w 47"/>
                      <a:gd name="T53" fmla="*/ 9 h 29"/>
                      <a:gd name="T54" fmla="*/ 20 w 47"/>
                      <a:gd name="T55" fmla="*/ 10 h 29"/>
                      <a:gd name="T56" fmla="*/ 16 w 47"/>
                      <a:gd name="T57" fmla="*/ 12 h 29"/>
                      <a:gd name="T58" fmla="*/ 11 w 47"/>
                      <a:gd name="T59" fmla="*/ 12 h 29"/>
                      <a:gd name="T60" fmla="*/ 11 w 47"/>
                      <a:gd name="T61" fmla="*/ 12 h 29"/>
                      <a:gd name="T62" fmla="*/ 17 w 47"/>
                      <a:gd name="T63" fmla="*/ 12 h 29"/>
                      <a:gd name="T64" fmla="*/ 21 w 47"/>
                      <a:gd name="T65" fmla="*/ 10 h 29"/>
                      <a:gd name="T66" fmla="*/ 22 w 47"/>
                      <a:gd name="T67" fmla="*/ 10 h 29"/>
                      <a:gd name="T68" fmla="*/ 29 w 47"/>
                      <a:gd name="T69" fmla="*/ 14 h 29"/>
                      <a:gd name="T70" fmla="*/ 37 w 47"/>
                      <a:gd name="T71" fmla="*/ 20 h 29"/>
                      <a:gd name="T72" fmla="*/ 45 w 47"/>
                      <a:gd name="T73" fmla="*/ 27 h 29"/>
                      <a:gd name="T74" fmla="*/ 47 w 47"/>
                      <a:gd name="T75" fmla="*/ 29 h 29"/>
                      <a:gd name="T76" fmla="*/ 47 w 47"/>
                      <a:gd name="T77" fmla="*/ 28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47" h="29">
                        <a:moveTo>
                          <a:pt x="47" y="28"/>
                        </a:moveTo>
                        <a:cubicBezTo>
                          <a:pt x="47" y="28"/>
                          <a:pt x="46" y="27"/>
                          <a:pt x="46" y="27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44" y="25"/>
                          <a:pt x="43" y="23"/>
                          <a:pt x="42" y="22"/>
                        </a:cubicBezTo>
                        <a:cubicBezTo>
                          <a:pt x="41" y="21"/>
                          <a:pt x="40" y="21"/>
                          <a:pt x="39" y="20"/>
                        </a:cubicBezTo>
                        <a:cubicBezTo>
                          <a:pt x="36" y="18"/>
                          <a:pt x="35" y="16"/>
                          <a:pt x="35" y="14"/>
                        </a:cubicBezTo>
                        <a:cubicBezTo>
                          <a:pt x="34" y="11"/>
                          <a:pt x="33" y="8"/>
                          <a:pt x="30" y="7"/>
                        </a:cubicBezTo>
                        <a:cubicBezTo>
                          <a:pt x="30" y="7"/>
                          <a:pt x="30" y="7"/>
                          <a:pt x="30" y="7"/>
                        </a:cubicBezTo>
                        <a:cubicBezTo>
                          <a:pt x="31" y="9"/>
                          <a:pt x="32" y="10"/>
                          <a:pt x="33" y="12"/>
                        </a:cubicBezTo>
                        <a:cubicBezTo>
                          <a:pt x="33" y="13"/>
                          <a:pt x="34" y="14"/>
                          <a:pt x="34" y="16"/>
                        </a:cubicBezTo>
                        <a:cubicBezTo>
                          <a:pt x="35" y="18"/>
                          <a:pt x="32" y="16"/>
                          <a:pt x="32" y="15"/>
                        </a:cubicBezTo>
                        <a:cubicBezTo>
                          <a:pt x="30" y="14"/>
                          <a:pt x="29" y="13"/>
                          <a:pt x="27" y="11"/>
                        </a:cubicBezTo>
                        <a:cubicBezTo>
                          <a:pt x="26" y="10"/>
                          <a:pt x="26" y="9"/>
                          <a:pt x="24" y="9"/>
                        </a:cubicBezTo>
                        <a:cubicBezTo>
                          <a:pt x="24" y="9"/>
                          <a:pt x="23" y="9"/>
                          <a:pt x="23" y="9"/>
                        </a:cubicBezTo>
                        <a:cubicBezTo>
                          <a:pt x="22" y="9"/>
                          <a:pt x="21" y="9"/>
                          <a:pt x="20" y="9"/>
                        </a:cubicBezTo>
                        <a:cubicBezTo>
                          <a:pt x="17" y="8"/>
                          <a:pt x="14" y="7"/>
                          <a:pt x="11" y="6"/>
                        </a:cubicBezTo>
                        <a:cubicBezTo>
                          <a:pt x="8" y="4"/>
                          <a:pt x="5" y="3"/>
                          <a:pt x="2" y="1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2" y="2"/>
                          <a:pt x="2" y="2"/>
                          <a:pt x="2" y="3"/>
                        </a:cubicBezTo>
                        <a:cubicBezTo>
                          <a:pt x="3" y="3"/>
                          <a:pt x="4" y="3"/>
                          <a:pt x="5" y="4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8" y="5"/>
                          <a:pt x="10" y="6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9"/>
                          <a:pt x="20" y="9"/>
                          <a:pt x="20" y="9"/>
                        </a:cubicBezTo>
                        <a:cubicBezTo>
                          <a:pt x="20" y="10"/>
                          <a:pt x="21" y="10"/>
                          <a:pt x="20" y="10"/>
                        </a:cubicBezTo>
                        <a:cubicBezTo>
                          <a:pt x="19" y="10"/>
                          <a:pt x="17" y="11"/>
                          <a:pt x="16" y="12"/>
                        </a:cubicBezTo>
                        <a:cubicBezTo>
                          <a:pt x="14" y="12"/>
                          <a:pt x="12" y="12"/>
                          <a:pt x="11" y="12"/>
                        </a:cubicBezTo>
                        <a:cubicBezTo>
                          <a:pt x="11" y="12"/>
                          <a:pt x="10" y="12"/>
                          <a:pt x="11" y="12"/>
                        </a:cubicBezTo>
                        <a:cubicBezTo>
                          <a:pt x="13" y="13"/>
                          <a:pt x="15" y="13"/>
                          <a:pt x="17" y="12"/>
                        </a:cubicBezTo>
                        <a:cubicBezTo>
                          <a:pt x="18" y="11"/>
                          <a:pt x="20" y="11"/>
                          <a:pt x="21" y="10"/>
                        </a:cubicBezTo>
                        <a:cubicBezTo>
                          <a:pt x="21" y="10"/>
                          <a:pt x="21" y="10"/>
                          <a:pt x="22" y="10"/>
                        </a:cubicBezTo>
                        <a:cubicBezTo>
                          <a:pt x="25" y="10"/>
                          <a:pt x="27" y="11"/>
                          <a:pt x="29" y="14"/>
                        </a:cubicBezTo>
                        <a:cubicBezTo>
                          <a:pt x="31" y="17"/>
                          <a:pt x="34" y="18"/>
                          <a:pt x="37" y="20"/>
                        </a:cubicBezTo>
                        <a:cubicBezTo>
                          <a:pt x="40" y="22"/>
                          <a:pt x="42" y="24"/>
                          <a:pt x="45" y="27"/>
                        </a:cubicBezTo>
                        <a:cubicBezTo>
                          <a:pt x="46" y="27"/>
                          <a:pt x="46" y="28"/>
                          <a:pt x="47" y="29"/>
                        </a:cubicBezTo>
                        <a:cubicBezTo>
                          <a:pt x="47" y="29"/>
                          <a:pt x="47" y="29"/>
                          <a:pt x="47" y="28"/>
                        </a:cubicBezTo>
                        <a:close/>
                      </a:path>
                    </a:pathLst>
                  </a:custGeom>
                  <a:solidFill>
                    <a:srgbClr val="93A0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6" name="Freeform 44"/>
                  <p:cNvSpPr/>
                  <p:nvPr/>
                </p:nvSpPr>
                <p:spPr bwMode="auto">
                  <a:xfrm>
                    <a:off x="6113463" y="3254375"/>
                    <a:ext cx="153988" cy="317500"/>
                  </a:xfrm>
                  <a:custGeom>
                    <a:avLst/>
                    <a:gdLst>
                      <a:gd name="T0" fmla="*/ 19 w 35"/>
                      <a:gd name="T1" fmla="*/ 6 h 72"/>
                      <a:gd name="T2" fmla="*/ 10 w 35"/>
                      <a:gd name="T3" fmla="*/ 15 h 72"/>
                      <a:gd name="T4" fmla="*/ 3 w 35"/>
                      <a:gd name="T5" fmla="*/ 23 h 72"/>
                      <a:gd name="T6" fmla="*/ 4 w 35"/>
                      <a:gd name="T7" fmla="*/ 48 h 72"/>
                      <a:gd name="T8" fmla="*/ 12 w 35"/>
                      <a:gd name="T9" fmla="*/ 66 h 72"/>
                      <a:gd name="T10" fmla="*/ 13 w 35"/>
                      <a:gd name="T11" fmla="*/ 68 h 72"/>
                      <a:gd name="T12" fmla="*/ 16 w 35"/>
                      <a:gd name="T13" fmla="*/ 72 h 72"/>
                      <a:gd name="T14" fmla="*/ 16 w 35"/>
                      <a:gd name="T15" fmla="*/ 71 h 72"/>
                      <a:gd name="T16" fmla="*/ 19 w 35"/>
                      <a:gd name="T17" fmla="*/ 61 h 72"/>
                      <a:gd name="T18" fmla="*/ 22 w 35"/>
                      <a:gd name="T19" fmla="*/ 50 h 72"/>
                      <a:gd name="T20" fmla="*/ 25 w 35"/>
                      <a:gd name="T21" fmla="*/ 38 h 72"/>
                      <a:gd name="T22" fmla="*/ 26 w 35"/>
                      <a:gd name="T23" fmla="*/ 28 h 72"/>
                      <a:gd name="T24" fmla="*/ 29 w 35"/>
                      <a:gd name="T25" fmla="*/ 17 h 72"/>
                      <a:gd name="T26" fmla="*/ 28 w 35"/>
                      <a:gd name="T27" fmla="*/ 14 h 72"/>
                      <a:gd name="T28" fmla="*/ 28 w 35"/>
                      <a:gd name="T29" fmla="*/ 11 h 72"/>
                      <a:gd name="T30" fmla="*/ 31 w 35"/>
                      <a:gd name="T31" fmla="*/ 9 h 72"/>
                      <a:gd name="T32" fmla="*/ 32 w 35"/>
                      <a:gd name="T33" fmla="*/ 6 h 72"/>
                      <a:gd name="T34" fmla="*/ 34 w 35"/>
                      <a:gd name="T35" fmla="*/ 3 h 72"/>
                      <a:gd name="T36" fmla="*/ 34 w 35"/>
                      <a:gd name="T37" fmla="*/ 3 h 72"/>
                      <a:gd name="T38" fmla="*/ 19 w 35"/>
                      <a:gd name="T39" fmla="*/ 6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35" h="72">
                        <a:moveTo>
                          <a:pt x="19" y="6"/>
                        </a:moveTo>
                        <a:cubicBezTo>
                          <a:pt x="15" y="9"/>
                          <a:pt x="13" y="12"/>
                          <a:pt x="10" y="15"/>
                        </a:cubicBezTo>
                        <a:cubicBezTo>
                          <a:pt x="7" y="17"/>
                          <a:pt x="4" y="19"/>
                          <a:pt x="3" y="23"/>
                        </a:cubicBezTo>
                        <a:cubicBezTo>
                          <a:pt x="0" y="31"/>
                          <a:pt x="2" y="40"/>
                          <a:pt x="4" y="48"/>
                        </a:cubicBezTo>
                        <a:cubicBezTo>
                          <a:pt x="5" y="54"/>
                          <a:pt x="7" y="61"/>
                          <a:pt x="12" y="66"/>
                        </a:cubicBezTo>
                        <a:cubicBezTo>
                          <a:pt x="12" y="66"/>
                          <a:pt x="13" y="67"/>
                          <a:pt x="13" y="68"/>
                        </a:cubicBezTo>
                        <a:cubicBezTo>
                          <a:pt x="13" y="69"/>
                          <a:pt x="15" y="71"/>
                          <a:pt x="16" y="72"/>
                        </a:cubicBezTo>
                        <a:cubicBezTo>
                          <a:pt x="16" y="72"/>
                          <a:pt x="16" y="72"/>
                          <a:pt x="16" y="71"/>
                        </a:cubicBezTo>
                        <a:cubicBezTo>
                          <a:pt x="16" y="68"/>
                          <a:pt x="18" y="64"/>
                          <a:pt x="19" y="61"/>
                        </a:cubicBezTo>
                        <a:cubicBezTo>
                          <a:pt x="20" y="57"/>
                          <a:pt x="21" y="54"/>
                          <a:pt x="22" y="50"/>
                        </a:cubicBezTo>
                        <a:cubicBezTo>
                          <a:pt x="23" y="46"/>
                          <a:pt x="24" y="42"/>
                          <a:pt x="25" y="38"/>
                        </a:cubicBezTo>
                        <a:cubicBezTo>
                          <a:pt x="26" y="35"/>
                          <a:pt x="26" y="32"/>
                          <a:pt x="26" y="28"/>
                        </a:cubicBezTo>
                        <a:cubicBezTo>
                          <a:pt x="26" y="24"/>
                          <a:pt x="27" y="21"/>
                          <a:pt x="29" y="17"/>
                        </a:cubicBezTo>
                        <a:cubicBezTo>
                          <a:pt x="29" y="16"/>
                          <a:pt x="29" y="14"/>
                          <a:pt x="28" y="14"/>
                        </a:cubicBezTo>
                        <a:cubicBezTo>
                          <a:pt x="27" y="12"/>
                          <a:pt x="27" y="12"/>
                          <a:pt x="28" y="11"/>
                        </a:cubicBezTo>
                        <a:cubicBezTo>
                          <a:pt x="29" y="10"/>
                          <a:pt x="30" y="10"/>
                          <a:pt x="31" y="9"/>
                        </a:cubicBezTo>
                        <a:cubicBezTo>
                          <a:pt x="32" y="8"/>
                          <a:pt x="32" y="7"/>
                          <a:pt x="32" y="6"/>
                        </a:cubicBezTo>
                        <a:cubicBezTo>
                          <a:pt x="32" y="5"/>
                          <a:pt x="33" y="4"/>
                          <a:pt x="34" y="3"/>
                        </a:cubicBezTo>
                        <a:cubicBezTo>
                          <a:pt x="35" y="3"/>
                          <a:pt x="35" y="3"/>
                          <a:pt x="34" y="3"/>
                        </a:cubicBezTo>
                        <a:cubicBezTo>
                          <a:pt x="29" y="0"/>
                          <a:pt x="23" y="3"/>
                          <a:pt x="19" y="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" name="Freeform 45"/>
                  <p:cNvSpPr/>
                  <p:nvPr/>
                </p:nvSpPr>
                <p:spPr bwMode="auto">
                  <a:xfrm>
                    <a:off x="6113463" y="3290888"/>
                    <a:ext cx="74613" cy="166688"/>
                  </a:xfrm>
                  <a:custGeom>
                    <a:avLst/>
                    <a:gdLst>
                      <a:gd name="T0" fmla="*/ 17 w 17"/>
                      <a:gd name="T1" fmla="*/ 0 h 38"/>
                      <a:gd name="T2" fmla="*/ 8 w 17"/>
                      <a:gd name="T3" fmla="*/ 9 h 38"/>
                      <a:gd name="T4" fmla="*/ 2 w 17"/>
                      <a:gd name="T5" fmla="*/ 17 h 38"/>
                      <a:gd name="T6" fmla="*/ 3 w 17"/>
                      <a:gd name="T7" fmla="*/ 38 h 38"/>
                      <a:gd name="T8" fmla="*/ 4 w 17"/>
                      <a:gd name="T9" fmla="*/ 38 h 38"/>
                      <a:gd name="T10" fmla="*/ 3 w 17"/>
                      <a:gd name="T11" fmla="*/ 30 h 38"/>
                      <a:gd name="T12" fmla="*/ 3 w 17"/>
                      <a:gd name="T13" fmla="*/ 27 h 38"/>
                      <a:gd name="T14" fmla="*/ 5 w 17"/>
                      <a:gd name="T15" fmla="*/ 17 h 38"/>
                      <a:gd name="T16" fmla="*/ 8 w 17"/>
                      <a:gd name="T17" fmla="*/ 10 h 38"/>
                      <a:gd name="T18" fmla="*/ 12 w 17"/>
                      <a:gd name="T19" fmla="*/ 7 h 38"/>
                      <a:gd name="T20" fmla="*/ 17 w 17"/>
                      <a:gd name="T21" fmla="*/ 0 h 38"/>
                      <a:gd name="T22" fmla="*/ 17 w 17"/>
                      <a:gd name="T23" fmla="*/ 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38">
                        <a:moveTo>
                          <a:pt x="17" y="0"/>
                        </a:moveTo>
                        <a:cubicBezTo>
                          <a:pt x="14" y="3"/>
                          <a:pt x="11" y="6"/>
                          <a:pt x="8" y="9"/>
                        </a:cubicBezTo>
                        <a:cubicBezTo>
                          <a:pt x="5" y="11"/>
                          <a:pt x="3" y="13"/>
                          <a:pt x="2" y="17"/>
                        </a:cubicBezTo>
                        <a:cubicBezTo>
                          <a:pt x="0" y="23"/>
                          <a:pt x="2" y="31"/>
                          <a:pt x="3" y="38"/>
                        </a:cubicBezTo>
                        <a:cubicBezTo>
                          <a:pt x="3" y="38"/>
                          <a:pt x="3" y="38"/>
                          <a:pt x="4" y="38"/>
                        </a:cubicBezTo>
                        <a:cubicBezTo>
                          <a:pt x="4" y="35"/>
                          <a:pt x="4" y="33"/>
                          <a:pt x="3" y="30"/>
                        </a:cubicBezTo>
                        <a:cubicBezTo>
                          <a:pt x="3" y="29"/>
                          <a:pt x="3" y="28"/>
                          <a:pt x="3" y="27"/>
                        </a:cubicBezTo>
                        <a:cubicBezTo>
                          <a:pt x="2" y="23"/>
                          <a:pt x="5" y="20"/>
                          <a:pt x="5" y="17"/>
                        </a:cubicBezTo>
                        <a:cubicBezTo>
                          <a:pt x="5" y="14"/>
                          <a:pt x="5" y="12"/>
                          <a:pt x="8" y="10"/>
                        </a:cubicBezTo>
                        <a:cubicBezTo>
                          <a:pt x="9" y="9"/>
                          <a:pt x="11" y="8"/>
                          <a:pt x="12" y="7"/>
                        </a:cubicBezTo>
                        <a:cubicBezTo>
                          <a:pt x="15" y="6"/>
                          <a:pt x="15" y="2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" name="Freeform 46"/>
                  <p:cNvSpPr/>
                  <p:nvPr/>
                </p:nvSpPr>
                <p:spPr bwMode="auto">
                  <a:xfrm>
                    <a:off x="6210300" y="3276600"/>
                    <a:ext cx="44450" cy="71438"/>
                  </a:xfrm>
                  <a:custGeom>
                    <a:avLst/>
                    <a:gdLst>
                      <a:gd name="T0" fmla="*/ 9 w 10"/>
                      <a:gd name="T1" fmla="*/ 0 h 16"/>
                      <a:gd name="T2" fmla="*/ 8 w 10"/>
                      <a:gd name="T3" fmla="*/ 3 h 16"/>
                      <a:gd name="T4" fmla="*/ 6 w 10"/>
                      <a:gd name="T5" fmla="*/ 3 h 16"/>
                      <a:gd name="T6" fmla="*/ 5 w 10"/>
                      <a:gd name="T7" fmla="*/ 2 h 16"/>
                      <a:gd name="T8" fmla="*/ 1 w 10"/>
                      <a:gd name="T9" fmla="*/ 0 h 16"/>
                      <a:gd name="T10" fmla="*/ 1 w 10"/>
                      <a:gd name="T11" fmla="*/ 0 h 16"/>
                      <a:gd name="T12" fmla="*/ 1 w 10"/>
                      <a:gd name="T13" fmla="*/ 4 h 16"/>
                      <a:gd name="T14" fmla="*/ 1 w 10"/>
                      <a:gd name="T15" fmla="*/ 5 h 16"/>
                      <a:gd name="T16" fmla="*/ 4 w 10"/>
                      <a:gd name="T17" fmla="*/ 8 h 16"/>
                      <a:gd name="T18" fmla="*/ 5 w 10"/>
                      <a:gd name="T19" fmla="*/ 13 h 16"/>
                      <a:gd name="T20" fmla="*/ 5 w 10"/>
                      <a:gd name="T21" fmla="*/ 14 h 16"/>
                      <a:gd name="T22" fmla="*/ 5 w 10"/>
                      <a:gd name="T23" fmla="*/ 16 h 16"/>
                      <a:gd name="T24" fmla="*/ 5 w 10"/>
                      <a:gd name="T25" fmla="*/ 16 h 16"/>
                      <a:gd name="T26" fmla="*/ 6 w 10"/>
                      <a:gd name="T27" fmla="*/ 14 h 16"/>
                      <a:gd name="T28" fmla="*/ 6 w 10"/>
                      <a:gd name="T29" fmla="*/ 13 h 16"/>
                      <a:gd name="T30" fmla="*/ 6 w 10"/>
                      <a:gd name="T31" fmla="*/ 9 h 16"/>
                      <a:gd name="T32" fmla="*/ 7 w 10"/>
                      <a:gd name="T33" fmla="*/ 5 h 16"/>
                      <a:gd name="T34" fmla="*/ 10 w 10"/>
                      <a:gd name="T35" fmla="*/ 0 h 16"/>
                      <a:gd name="T36" fmla="*/ 9 w 10"/>
                      <a:gd name="T37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10" h="16">
                        <a:moveTo>
                          <a:pt x="9" y="0"/>
                        </a:moveTo>
                        <a:cubicBezTo>
                          <a:pt x="9" y="1"/>
                          <a:pt x="9" y="2"/>
                          <a:pt x="8" y="3"/>
                        </a:cubicBezTo>
                        <a:cubicBezTo>
                          <a:pt x="7" y="4"/>
                          <a:pt x="7" y="5"/>
                          <a:pt x="6" y="3"/>
                        </a:cubicBezTo>
                        <a:cubicBezTo>
                          <a:pt x="5" y="3"/>
                          <a:pt x="5" y="2"/>
                          <a:pt x="5" y="2"/>
                        </a:cubicBezTo>
                        <a:cubicBezTo>
                          <a:pt x="4" y="0"/>
                          <a:pt x="2" y="2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3"/>
                          <a:pt x="1" y="4"/>
                        </a:cubicBezTo>
                        <a:cubicBezTo>
                          <a:pt x="1" y="4"/>
                          <a:pt x="1" y="5"/>
                          <a:pt x="1" y="5"/>
                        </a:cubicBezTo>
                        <a:cubicBezTo>
                          <a:pt x="2" y="6"/>
                          <a:pt x="4" y="7"/>
                          <a:pt x="4" y="8"/>
                        </a:cubicBezTo>
                        <a:cubicBezTo>
                          <a:pt x="4" y="10"/>
                          <a:pt x="5" y="11"/>
                          <a:pt x="5" y="13"/>
                        </a:cubicBezTo>
                        <a:cubicBezTo>
                          <a:pt x="5" y="12"/>
                          <a:pt x="5" y="13"/>
                          <a:pt x="5" y="14"/>
                        </a:cubicBezTo>
                        <a:cubicBezTo>
                          <a:pt x="5" y="15"/>
                          <a:pt x="5" y="15"/>
                          <a:pt x="5" y="16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6" y="14"/>
                        </a:cubicBezTo>
                        <a:cubicBezTo>
                          <a:pt x="6" y="14"/>
                          <a:pt x="6" y="13"/>
                          <a:pt x="6" y="13"/>
                        </a:cubicBezTo>
                        <a:cubicBezTo>
                          <a:pt x="6" y="12"/>
                          <a:pt x="7" y="10"/>
                          <a:pt x="6" y="9"/>
                        </a:cubicBezTo>
                        <a:cubicBezTo>
                          <a:pt x="6" y="8"/>
                          <a:pt x="5" y="6"/>
                          <a:pt x="7" y="5"/>
                        </a:cubicBezTo>
                        <a:cubicBezTo>
                          <a:pt x="9" y="4"/>
                          <a:pt x="10" y="2"/>
                          <a:pt x="10" y="0"/>
                        </a:cubicBezTo>
                        <a:cubicBezTo>
                          <a:pt x="10" y="0"/>
                          <a:pt x="9" y="0"/>
                          <a:pt x="9" y="0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" name="Freeform 47"/>
                  <p:cNvSpPr/>
                  <p:nvPr/>
                </p:nvSpPr>
                <p:spPr bwMode="auto">
                  <a:xfrm>
                    <a:off x="6140450" y="3365500"/>
                    <a:ext cx="79375" cy="171450"/>
                  </a:xfrm>
                  <a:custGeom>
                    <a:avLst/>
                    <a:gdLst>
                      <a:gd name="T0" fmla="*/ 9 w 18"/>
                      <a:gd name="T1" fmla="*/ 12 h 39"/>
                      <a:gd name="T2" fmla="*/ 10 w 18"/>
                      <a:gd name="T3" fmla="*/ 1 h 39"/>
                      <a:gd name="T4" fmla="*/ 10 w 18"/>
                      <a:gd name="T5" fmla="*/ 0 h 39"/>
                      <a:gd name="T6" fmla="*/ 5 w 18"/>
                      <a:gd name="T7" fmla="*/ 14 h 39"/>
                      <a:gd name="T8" fmla="*/ 5 w 18"/>
                      <a:gd name="T9" fmla="*/ 22 h 39"/>
                      <a:gd name="T10" fmla="*/ 5 w 18"/>
                      <a:gd name="T11" fmla="*/ 23 h 39"/>
                      <a:gd name="T12" fmla="*/ 2 w 18"/>
                      <a:gd name="T13" fmla="*/ 23 h 39"/>
                      <a:gd name="T14" fmla="*/ 1 w 18"/>
                      <a:gd name="T15" fmla="*/ 20 h 39"/>
                      <a:gd name="T16" fmla="*/ 0 w 18"/>
                      <a:gd name="T17" fmla="*/ 20 h 39"/>
                      <a:gd name="T18" fmla="*/ 2 w 18"/>
                      <a:gd name="T19" fmla="*/ 28 h 39"/>
                      <a:gd name="T20" fmla="*/ 2 w 18"/>
                      <a:gd name="T21" fmla="*/ 29 h 39"/>
                      <a:gd name="T22" fmla="*/ 2 w 18"/>
                      <a:gd name="T23" fmla="*/ 30 h 39"/>
                      <a:gd name="T24" fmla="*/ 3 w 18"/>
                      <a:gd name="T25" fmla="*/ 33 h 39"/>
                      <a:gd name="T26" fmla="*/ 9 w 18"/>
                      <a:gd name="T27" fmla="*/ 39 h 39"/>
                      <a:gd name="T28" fmla="*/ 10 w 18"/>
                      <a:gd name="T29" fmla="*/ 39 h 39"/>
                      <a:gd name="T30" fmla="*/ 12 w 18"/>
                      <a:gd name="T31" fmla="*/ 34 h 39"/>
                      <a:gd name="T32" fmla="*/ 15 w 18"/>
                      <a:gd name="T33" fmla="*/ 28 h 39"/>
                      <a:gd name="T34" fmla="*/ 18 w 18"/>
                      <a:gd name="T35" fmla="*/ 15 h 39"/>
                      <a:gd name="T36" fmla="*/ 18 w 18"/>
                      <a:gd name="T37" fmla="*/ 15 h 39"/>
                      <a:gd name="T38" fmla="*/ 15 w 18"/>
                      <a:gd name="T39" fmla="*/ 23 h 39"/>
                      <a:gd name="T40" fmla="*/ 13 w 18"/>
                      <a:gd name="T41" fmla="*/ 26 h 39"/>
                      <a:gd name="T42" fmla="*/ 13 w 18"/>
                      <a:gd name="T43" fmla="*/ 24 h 39"/>
                      <a:gd name="T44" fmla="*/ 12 w 18"/>
                      <a:gd name="T45" fmla="*/ 9 h 39"/>
                      <a:gd name="T46" fmla="*/ 11 w 18"/>
                      <a:gd name="T47" fmla="*/ 9 h 39"/>
                      <a:gd name="T48" fmla="*/ 10 w 18"/>
                      <a:gd name="T49" fmla="*/ 12 h 39"/>
                      <a:gd name="T50" fmla="*/ 9 w 18"/>
                      <a:gd name="T51" fmla="*/ 14 h 39"/>
                      <a:gd name="T52" fmla="*/ 9 w 18"/>
                      <a:gd name="T53" fmla="*/ 1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8" h="39">
                        <a:moveTo>
                          <a:pt x="9" y="12"/>
                        </a:moveTo>
                        <a:cubicBezTo>
                          <a:pt x="8" y="8"/>
                          <a:pt x="10" y="4"/>
                          <a:pt x="10" y="1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5"/>
                          <a:pt x="4" y="9"/>
                          <a:pt x="5" y="14"/>
                        </a:cubicBezTo>
                        <a:cubicBezTo>
                          <a:pt x="5" y="17"/>
                          <a:pt x="5" y="19"/>
                          <a:pt x="5" y="22"/>
                        </a:cubicBezTo>
                        <a:cubicBezTo>
                          <a:pt x="5" y="22"/>
                          <a:pt x="5" y="23"/>
                          <a:pt x="5" y="23"/>
                        </a:cubicBezTo>
                        <a:cubicBezTo>
                          <a:pt x="4" y="24"/>
                          <a:pt x="3" y="24"/>
                          <a:pt x="2" y="23"/>
                        </a:cubicBezTo>
                        <a:cubicBezTo>
                          <a:pt x="2" y="22"/>
                          <a:pt x="1" y="21"/>
                          <a:pt x="1" y="20"/>
                        </a:cubicBezTo>
                        <a:cubicBezTo>
                          <a:pt x="1" y="20"/>
                          <a:pt x="0" y="20"/>
                          <a:pt x="0" y="20"/>
                        </a:cubicBezTo>
                        <a:cubicBezTo>
                          <a:pt x="0" y="23"/>
                          <a:pt x="0" y="26"/>
                          <a:pt x="2" y="28"/>
                        </a:cubicBezTo>
                        <a:cubicBezTo>
                          <a:pt x="2" y="29"/>
                          <a:pt x="2" y="29"/>
                          <a:pt x="2" y="29"/>
                        </a:cubicBezTo>
                        <a:cubicBezTo>
                          <a:pt x="2" y="30"/>
                          <a:pt x="2" y="30"/>
                          <a:pt x="2" y="30"/>
                        </a:cubicBezTo>
                        <a:cubicBezTo>
                          <a:pt x="2" y="31"/>
                          <a:pt x="3" y="32"/>
                          <a:pt x="3" y="33"/>
                        </a:cubicBezTo>
                        <a:cubicBezTo>
                          <a:pt x="5" y="35"/>
                          <a:pt x="7" y="38"/>
                          <a:pt x="9" y="39"/>
                        </a:cubicBezTo>
                        <a:cubicBezTo>
                          <a:pt x="9" y="39"/>
                          <a:pt x="10" y="39"/>
                          <a:pt x="10" y="39"/>
                        </a:cubicBezTo>
                        <a:cubicBezTo>
                          <a:pt x="11" y="38"/>
                          <a:pt x="11" y="36"/>
                          <a:pt x="12" y="34"/>
                        </a:cubicBezTo>
                        <a:cubicBezTo>
                          <a:pt x="13" y="32"/>
                          <a:pt x="14" y="30"/>
                          <a:pt x="15" y="28"/>
                        </a:cubicBezTo>
                        <a:cubicBezTo>
                          <a:pt x="17" y="24"/>
                          <a:pt x="18" y="20"/>
                          <a:pt x="18" y="15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7" y="18"/>
                          <a:pt x="17" y="20"/>
                          <a:pt x="15" y="23"/>
                        </a:cubicBezTo>
                        <a:cubicBezTo>
                          <a:pt x="15" y="23"/>
                          <a:pt x="13" y="26"/>
                          <a:pt x="13" y="26"/>
                        </a:cubicBezTo>
                        <a:cubicBezTo>
                          <a:pt x="13" y="25"/>
                          <a:pt x="13" y="24"/>
                          <a:pt x="13" y="24"/>
                        </a:cubicBezTo>
                        <a:cubicBezTo>
                          <a:pt x="12" y="19"/>
                          <a:pt x="13" y="14"/>
                          <a:pt x="12" y="9"/>
                        </a:cubicBezTo>
                        <a:cubicBezTo>
                          <a:pt x="12" y="9"/>
                          <a:pt x="11" y="9"/>
                          <a:pt x="11" y="9"/>
                        </a:cubicBezTo>
                        <a:cubicBezTo>
                          <a:pt x="10" y="10"/>
                          <a:pt x="10" y="11"/>
                          <a:pt x="10" y="12"/>
                        </a:cubicBezTo>
                        <a:cubicBezTo>
                          <a:pt x="9" y="12"/>
                          <a:pt x="9" y="13"/>
                          <a:pt x="9" y="14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48"/>
                  <p:cNvSpPr/>
                  <p:nvPr/>
                </p:nvSpPr>
                <p:spPr bwMode="auto">
                  <a:xfrm>
                    <a:off x="6126163" y="3343275"/>
                    <a:ext cx="96838" cy="228600"/>
                  </a:xfrm>
                  <a:custGeom>
                    <a:avLst/>
                    <a:gdLst>
                      <a:gd name="T0" fmla="*/ 14 w 22"/>
                      <a:gd name="T1" fmla="*/ 1 h 52"/>
                      <a:gd name="T2" fmla="*/ 10 w 22"/>
                      <a:gd name="T3" fmla="*/ 29 h 52"/>
                      <a:gd name="T4" fmla="*/ 7 w 22"/>
                      <a:gd name="T5" fmla="*/ 30 h 52"/>
                      <a:gd name="T6" fmla="*/ 6 w 22"/>
                      <a:gd name="T7" fmla="*/ 31 h 52"/>
                      <a:gd name="T8" fmla="*/ 6 w 22"/>
                      <a:gd name="T9" fmla="*/ 32 h 52"/>
                      <a:gd name="T10" fmla="*/ 6 w 22"/>
                      <a:gd name="T11" fmla="*/ 32 h 52"/>
                      <a:gd name="T12" fmla="*/ 6 w 22"/>
                      <a:gd name="T13" fmla="*/ 33 h 52"/>
                      <a:gd name="T14" fmla="*/ 6 w 22"/>
                      <a:gd name="T15" fmla="*/ 33 h 52"/>
                      <a:gd name="T16" fmla="*/ 4 w 22"/>
                      <a:gd name="T17" fmla="*/ 31 h 52"/>
                      <a:gd name="T18" fmla="*/ 0 w 22"/>
                      <a:gd name="T19" fmla="*/ 20 h 52"/>
                      <a:gd name="T20" fmla="*/ 0 w 22"/>
                      <a:gd name="T21" fmla="*/ 20 h 52"/>
                      <a:gd name="T22" fmla="*/ 4 w 22"/>
                      <a:gd name="T23" fmla="*/ 37 h 52"/>
                      <a:gd name="T24" fmla="*/ 9 w 22"/>
                      <a:gd name="T25" fmla="*/ 46 h 52"/>
                      <a:gd name="T26" fmla="*/ 13 w 22"/>
                      <a:gd name="T27" fmla="*/ 51 h 52"/>
                      <a:gd name="T28" fmla="*/ 13 w 22"/>
                      <a:gd name="T29" fmla="*/ 51 h 52"/>
                      <a:gd name="T30" fmla="*/ 16 w 22"/>
                      <a:gd name="T31" fmla="*/ 43 h 52"/>
                      <a:gd name="T32" fmla="*/ 17 w 22"/>
                      <a:gd name="T33" fmla="*/ 34 h 52"/>
                      <a:gd name="T34" fmla="*/ 18 w 22"/>
                      <a:gd name="T35" fmla="*/ 32 h 52"/>
                      <a:gd name="T36" fmla="*/ 20 w 22"/>
                      <a:gd name="T37" fmla="*/ 26 h 52"/>
                      <a:gd name="T38" fmla="*/ 22 w 22"/>
                      <a:gd name="T39" fmla="*/ 18 h 52"/>
                      <a:gd name="T40" fmla="*/ 21 w 22"/>
                      <a:gd name="T41" fmla="*/ 18 h 52"/>
                      <a:gd name="T42" fmla="*/ 20 w 22"/>
                      <a:gd name="T43" fmla="*/ 27 h 52"/>
                      <a:gd name="T44" fmla="*/ 20 w 22"/>
                      <a:gd name="T45" fmla="*/ 27 h 52"/>
                      <a:gd name="T46" fmla="*/ 18 w 22"/>
                      <a:gd name="T47" fmla="*/ 31 h 52"/>
                      <a:gd name="T48" fmla="*/ 18 w 22"/>
                      <a:gd name="T49" fmla="*/ 32 h 52"/>
                      <a:gd name="T50" fmla="*/ 17 w 22"/>
                      <a:gd name="T51" fmla="*/ 29 h 52"/>
                      <a:gd name="T52" fmla="*/ 17 w 22"/>
                      <a:gd name="T53" fmla="*/ 29 h 52"/>
                      <a:gd name="T54" fmla="*/ 16 w 22"/>
                      <a:gd name="T55" fmla="*/ 31 h 52"/>
                      <a:gd name="T56" fmla="*/ 16 w 22"/>
                      <a:gd name="T57" fmla="*/ 32 h 52"/>
                      <a:gd name="T58" fmla="*/ 15 w 22"/>
                      <a:gd name="T59" fmla="*/ 35 h 52"/>
                      <a:gd name="T60" fmla="*/ 13 w 22"/>
                      <a:gd name="T61" fmla="*/ 30 h 52"/>
                      <a:gd name="T62" fmla="*/ 11 w 22"/>
                      <a:gd name="T63" fmla="*/ 21 h 52"/>
                      <a:gd name="T64" fmla="*/ 14 w 22"/>
                      <a:gd name="T65" fmla="*/ 2 h 52"/>
                      <a:gd name="T66" fmla="*/ 14 w 22"/>
                      <a:gd name="T67" fmla="*/ 2 h 52"/>
                      <a:gd name="T68" fmla="*/ 15 w 22"/>
                      <a:gd name="T69" fmla="*/ 1 h 52"/>
                      <a:gd name="T70" fmla="*/ 14 w 22"/>
                      <a:gd name="T71" fmla="*/ 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22" h="52">
                        <a:moveTo>
                          <a:pt x="14" y="1"/>
                        </a:moveTo>
                        <a:cubicBezTo>
                          <a:pt x="10" y="10"/>
                          <a:pt x="9" y="19"/>
                          <a:pt x="10" y="29"/>
                        </a:cubicBezTo>
                        <a:cubicBezTo>
                          <a:pt x="11" y="35"/>
                          <a:pt x="9" y="28"/>
                          <a:pt x="7" y="30"/>
                        </a:cubicBezTo>
                        <a:cubicBezTo>
                          <a:pt x="7" y="30"/>
                          <a:pt x="6" y="31"/>
                          <a:pt x="6" y="31"/>
                        </a:cubicBezTo>
                        <a:cubicBezTo>
                          <a:pt x="6" y="31"/>
                          <a:pt x="6" y="32"/>
                          <a:pt x="6" y="32"/>
                        </a:cubicBezTo>
                        <a:cubicBezTo>
                          <a:pt x="6" y="32"/>
                          <a:pt x="6" y="32"/>
                          <a:pt x="6" y="32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6" y="32"/>
                          <a:pt x="5" y="31"/>
                          <a:pt x="4" y="31"/>
                        </a:cubicBezTo>
                        <a:cubicBezTo>
                          <a:pt x="2" y="27"/>
                          <a:pt x="2" y="23"/>
                          <a:pt x="0" y="20"/>
                        </a:cubicBezTo>
                        <a:cubicBezTo>
                          <a:pt x="0" y="20"/>
                          <a:pt x="0" y="20"/>
                          <a:pt x="0" y="20"/>
                        </a:cubicBezTo>
                        <a:cubicBezTo>
                          <a:pt x="0" y="26"/>
                          <a:pt x="1" y="32"/>
                          <a:pt x="4" y="37"/>
                        </a:cubicBezTo>
                        <a:cubicBezTo>
                          <a:pt x="5" y="40"/>
                          <a:pt x="8" y="43"/>
                          <a:pt x="9" y="46"/>
                        </a:cubicBezTo>
                        <a:cubicBezTo>
                          <a:pt x="10" y="48"/>
                          <a:pt x="11" y="50"/>
                          <a:pt x="13" y="51"/>
                        </a:cubicBezTo>
                        <a:cubicBezTo>
                          <a:pt x="13" y="52"/>
                          <a:pt x="13" y="51"/>
                          <a:pt x="13" y="51"/>
                        </a:cubicBezTo>
                        <a:cubicBezTo>
                          <a:pt x="14" y="49"/>
                          <a:pt x="15" y="46"/>
                          <a:pt x="16" y="43"/>
                        </a:cubicBezTo>
                        <a:cubicBezTo>
                          <a:pt x="16" y="40"/>
                          <a:pt x="17" y="37"/>
                          <a:pt x="17" y="34"/>
                        </a:cubicBezTo>
                        <a:cubicBezTo>
                          <a:pt x="18" y="33"/>
                          <a:pt x="18" y="32"/>
                          <a:pt x="18" y="32"/>
                        </a:cubicBezTo>
                        <a:cubicBezTo>
                          <a:pt x="19" y="30"/>
                          <a:pt x="20" y="28"/>
                          <a:pt x="20" y="26"/>
                        </a:cubicBezTo>
                        <a:cubicBezTo>
                          <a:pt x="21" y="24"/>
                          <a:pt x="22" y="21"/>
                          <a:pt x="22" y="18"/>
                        </a:cubicBezTo>
                        <a:cubicBezTo>
                          <a:pt x="22" y="18"/>
                          <a:pt x="21" y="18"/>
                          <a:pt x="21" y="18"/>
                        </a:cubicBezTo>
                        <a:cubicBezTo>
                          <a:pt x="21" y="21"/>
                          <a:pt x="20" y="24"/>
                          <a:pt x="20" y="27"/>
                        </a:cubicBezTo>
                        <a:cubicBezTo>
                          <a:pt x="20" y="27"/>
                          <a:pt x="20" y="27"/>
                          <a:pt x="20" y="27"/>
                        </a:cubicBezTo>
                        <a:cubicBezTo>
                          <a:pt x="19" y="28"/>
                          <a:pt x="19" y="30"/>
                          <a:pt x="18" y="31"/>
                        </a:cubicBezTo>
                        <a:cubicBezTo>
                          <a:pt x="18" y="31"/>
                          <a:pt x="18" y="31"/>
                          <a:pt x="18" y="32"/>
                        </a:cubicBezTo>
                        <a:cubicBezTo>
                          <a:pt x="17" y="33"/>
                          <a:pt x="17" y="30"/>
                          <a:pt x="17" y="29"/>
                        </a:cubicBezTo>
                        <a:cubicBezTo>
                          <a:pt x="17" y="29"/>
                          <a:pt x="17" y="29"/>
                          <a:pt x="17" y="29"/>
                        </a:cubicBezTo>
                        <a:cubicBezTo>
                          <a:pt x="17" y="30"/>
                          <a:pt x="16" y="31"/>
                          <a:pt x="16" y="31"/>
                        </a:cubicBezTo>
                        <a:cubicBezTo>
                          <a:pt x="16" y="32"/>
                          <a:pt x="16" y="32"/>
                          <a:pt x="16" y="32"/>
                        </a:cubicBezTo>
                        <a:cubicBezTo>
                          <a:pt x="16" y="33"/>
                          <a:pt x="16" y="34"/>
                          <a:pt x="15" y="35"/>
                        </a:cubicBezTo>
                        <a:cubicBezTo>
                          <a:pt x="14" y="33"/>
                          <a:pt x="14" y="32"/>
                          <a:pt x="13" y="30"/>
                        </a:cubicBezTo>
                        <a:cubicBezTo>
                          <a:pt x="12" y="27"/>
                          <a:pt x="11" y="24"/>
                          <a:pt x="11" y="21"/>
                        </a:cubicBezTo>
                        <a:cubicBezTo>
                          <a:pt x="10" y="15"/>
                          <a:pt x="12" y="8"/>
                          <a:pt x="14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2"/>
                          <a:pt x="15" y="1"/>
                          <a:pt x="15" y="1"/>
                        </a:cubicBezTo>
                        <a:cubicBezTo>
                          <a:pt x="15" y="1"/>
                          <a:pt x="14" y="0"/>
                          <a:pt x="14" y="1"/>
                        </a:cubicBezTo>
                        <a:close/>
                      </a:path>
                    </a:pathLst>
                  </a:custGeom>
                  <a:solidFill>
                    <a:srgbClr val="6F8A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" name="Freeform 49"/>
                  <p:cNvSpPr/>
                  <p:nvPr/>
                </p:nvSpPr>
                <p:spPr bwMode="auto">
                  <a:xfrm>
                    <a:off x="6210300" y="3268663"/>
                    <a:ext cx="39688" cy="30163"/>
                  </a:xfrm>
                  <a:custGeom>
                    <a:avLst/>
                    <a:gdLst>
                      <a:gd name="T0" fmla="*/ 6 w 9"/>
                      <a:gd name="T1" fmla="*/ 2 h 7"/>
                      <a:gd name="T2" fmla="*/ 4 w 9"/>
                      <a:gd name="T3" fmla="*/ 2 h 7"/>
                      <a:gd name="T4" fmla="*/ 4 w 9"/>
                      <a:gd name="T5" fmla="*/ 2 h 7"/>
                      <a:gd name="T6" fmla="*/ 1 w 9"/>
                      <a:gd name="T7" fmla="*/ 1 h 7"/>
                      <a:gd name="T8" fmla="*/ 1 w 9"/>
                      <a:gd name="T9" fmla="*/ 1 h 7"/>
                      <a:gd name="T10" fmla="*/ 0 w 9"/>
                      <a:gd name="T11" fmla="*/ 1 h 7"/>
                      <a:gd name="T12" fmla="*/ 0 w 9"/>
                      <a:gd name="T13" fmla="*/ 2 h 7"/>
                      <a:gd name="T14" fmla="*/ 0 w 9"/>
                      <a:gd name="T15" fmla="*/ 2 h 7"/>
                      <a:gd name="T16" fmla="*/ 1 w 9"/>
                      <a:gd name="T17" fmla="*/ 2 h 7"/>
                      <a:gd name="T18" fmla="*/ 2 w 9"/>
                      <a:gd name="T19" fmla="*/ 4 h 7"/>
                      <a:gd name="T20" fmla="*/ 6 w 9"/>
                      <a:gd name="T21" fmla="*/ 4 h 7"/>
                      <a:gd name="T22" fmla="*/ 9 w 9"/>
                      <a:gd name="T23" fmla="*/ 5 h 7"/>
                      <a:gd name="T24" fmla="*/ 9 w 9"/>
                      <a:gd name="T25" fmla="*/ 5 h 7"/>
                      <a:gd name="T26" fmla="*/ 7 w 9"/>
                      <a:gd name="T27" fmla="*/ 3 h 7"/>
                      <a:gd name="T28" fmla="*/ 6 w 9"/>
                      <a:gd name="T29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9" h="7">
                        <a:moveTo>
                          <a:pt x="6" y="2"/>
                        </a:moveTo>
                        <a:cubicBezTo>
                          <a:pt x="5" y="2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2" y="2"/>
                          <a:pt x="1" y="2"/>
                          <a:pt x="1" y="1"/>
                        </a:cubicBez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2"/>
                        </a:cubicBezTo>
                        <a:cubicBezTo>
                          <a:pt x="1" y="3"/>
                          <a:pt x="1" y="4"/>
                          <a:pt x="2" y="4"/>
                        </a:cubicBezTo>
                        <a:cubicBezTo>
                          <a:pt x="4" y="4"/>
                          <a:pt x="5" y="3"/>
                          <a:pt x="6" y="4"/>
                        </a:cubicBezTo>
                        <a:cubicBezTo>
                          <a:pt x="7" y="6"/>
                          <a:pt x="8" y="7"/>
                          <a:pt x="9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8" y="5"/>
                          <a:pt x="8" y="3"/>
                          <a:pt x="7" y="3"/>
                        </a:cubicBezTo>
                        <a:cubicBezTo>
                          <a:pt x="7" y="3"/>
                          <a:pt x="7" y="2"/>
                          <a:pt x="6" y="2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86" name="组合 85"/>
                <p:cNvGrpSpPr/>
                <p:nvPr/>
              </p:nvGrpSpPr>
              <p:grpSpPr>
                <a:xfrm rot="668207">
                  <a:off x="2531658" y="1550858"/>
                  <a:ext cx="576262" cy="350838"/>
                  <a:chOff x="5805488" y="3257550"/>
                  <a:chExt cx="576262" cy="350838"/>
                </a:xfrm>
              </p:grpSpPr>
              <p:sp>
                <p:nvSpPr>
                  <p:cNvPr id="114" name="Freeform 53"/>
                  <p:cNvSpPr/>
                  <p:nvPr/>
                </p:nvSpPr>
                <p:spPr bwMode="auto">
                  <a:xfrm>
                    <a:off x="5805488" y="3270250"/>
                    <a:ext cx="571500" cy="338138"/>
                  </a:xfrm>
                  <a:custGeom>
                    <a:avLst/>
                    <a:gdLst>
                      <a:gd name="T0" fmla="*/ 44 w 132"/>
                      <a:gd name="T1" fmla="*/ 76 h 77"/>
                      <a:gd name="T2" fmla="*/ 67 w 132"/>
                      <a:gd name="T3" fmla="*/ 71 h 77"/>
                      <a:gd name="T4" fmla="*/ 86 w 132"/>
                      <a:gd name="T5" fmla="*/ 64 h 77"/>
                      <a:gd name="T6" fmla="*/ 99 w 132"/>
                      <a:gd name="T7" fmla="*/ 50 h 77"/>
                      <a:gd name="T8" fmla="*/ 107 w 132"/>
                      <a:gd name="T9" fmla="*/ 38 h 77"/>
                      <a:gd name="T10" fmla="*/ 113 w 132"/>
                      <a:gd name="T11" fmla="*/ 19 h 77"/>
                      <a:gd name="T12" fmla="*/ 125 w 132"/>
                      <a:gd name="T13" fmla="*/ 5 h 77"/>
                      <a:gd name="T14" fmla="*/ 130 w 132"/>
                      <a:gd name="T15" fmla="*/ 2 h 77"/>
                      <a:gd name="T16" fmla="*/ 131 w 132"/>
                      <a:gd name="T17" fmla="*/ 2 h 77"/>
                      <a:gd name="T18" fmla="*/ 131 w 132"/>
                      <a:gd name="T19" fmla="*/ 2 h 77"/>
                      <a:gd name="T20" fmla="*/ 131 w 132"/>
                      <a:gd name="T21" fmla="*/ 2 h 77"/>
                      <a:gd name="T22" fmla="*/ 131 w 132"/>
                      <a:gd name="T23" fmla="*/ 1 h 77"/>
                      <a:gd name="T24" fmla="*/ 112 w 132"/>
                      <a:gd name="T25" fmla="*/ 3 h 77"/>
                      <a:gd name="T26" fmla="*/ 92 w 132"/>
                      <a:gd name="T27" fmla="*/ 1 h 77"/>
                      <a:gd name="T28" fmla="*/ 63 w 132"/>
                      <a:gd name="T29" fmla="*/ 14 h 77"/>
                      <a:gd name="T30" fmla="*/ 51 w 132"/>
                      <a:gd name="T31" fmla="*/ 26 h 77"/>
                      <a:gd name="T32" fmla="*/ 34 w 132"/>
                      <a:gd name="T33" fmla="*/ 41 h 77"/>
                      <a:gd name="T34" fmla="*/ 21 w 132"/>
                      <a:gd name="T35" fmla="*/ 56 h 77"/>
                      <a:gd name="T36" fmla="*/ 0 w 132"/>
                      <a:gd name="T37" fmla="*/ 70 h 77"/>
                      <a:gd name="T38" fmla="*/ 0 w 132"/>
                      <a:gd name="T39" fmla="*/ 71 h 77"/>
                      <a:gd name="T40" fmla="*/ 44 w 132"/>
                      <a:gd name="T41" fmla="*/ 76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32" h="77">
                        <a:moveTo>
                          <a:pt x="44" y="76"/>
                        </a:moveTo>
                        <a:cubicBezTo>
                          <a:pt x="51" y="75"/>
                          <a:pt x="59" y="72"/>
                          <a:pt x="67" y="71"/>
                        </a:cubicBezTo>
                        <a:cubicBezTo>
                          <a:pt x="74" y="70"/>
                          <a:pt x="80" y="68"/>
                          <a:pt x="86" y="64"/>
                        </a:cubicBezTo>
                        <a:cubicBezTo>
                          <a:pt x="91" y="60"/>
                          <a:pt x="94" y="54"/>
                          <a:pt x="99" y="50"/>
                        </a:cubicBezTo>
                        <a:cubicBezTo>
                          <a:pt x="103" y="46"/>
                          <a:pt x="105" y="44"/>
                          <a:pt x="107" y="38"/>
                        </a:cubicBezTo>
                        <a:cubicBezTo>
                          <a:pt x="109" y="32"/>
                          <a:pt x="110" y="25"/>
                          <a:pt x="113" y="19"/>
                        </a:cubicBezTo>
                        <a:cubicBezTo>
                          <a:pt x="116" y="14"/>
                          <a:pt x="120" y="8"/>
                          <a:pt x="125" y="5"/>
                        </a:cubicBezTo>
                        <a:cubicBezTo>
                          <a:pt x="127" y="4"/>
                          <a:pt x="129" y="3"/>
                          <a:pt x="130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2" y="1"/>
                          <a:pt x="132" y="1"/>
                          <a:pt x="131" y="1"/>
                        </a:cubicBezTo>
                        <a:cubicBezTo>
                          <a:pt x="125" y="0"/>
                          <a:pt x="119" y="3"/>
                          <a:pt x="112" y="3"/>
                        </a:cubicBezTo>
                        <a:cubicBezTo>
                          <a:pt x="105" y="3"/>
                          <a:pt x="99" y="1"/>
                          <a:pt x="92" y="1"/>
                        </a:cubicBezTo>
                        <a:cubicBezTo>
                          <a:pt x="81" y="1"/>
                          <a:pt x="71" y="7"/>
                          <a:pt x="63" y="14"/>
                        </a:cubicBezTo>
                        <a:cubicBezTo>
                          <a:pt x="59" y="18"/>
                          <a:pt x="55" y="22"/>
                          <a:pt x="51" y="26"/>
                        </a:cubicBezTo>
                        <a:cubicBezTo>
                          <a:pt x="46" y="32"/>
                          <a:pt x="40" y="36"/>
                          <a:pt x="34" y="41"/>
                        </a:cubicBezTo>
                        <a:cubicBezTo>
                          <a:pt x="29" y="46"/>
                          <a:pt x="26" y="52"/>
                          <a:pt x="21" y="56"/>
                        </a:cubicBezTo>
                        <a:cubicBezTo>
                          <a:pt x="15" y="62"/>
                          <a:pt x="7" y="66"/>
                          <a:pt x="0" y="70"/>
                        </a:cubicBezTo>
                        <a:cubicBezTo>
                          <a:pt x="0" y="71"/>
                          <a:pt x="0" y="71"/>
                          <a:pt x="0" y="71"/>
                        </a:cubicBezTo>
                        <a:cubicBezTo>
                          <a:pt x="15" y="72"/>
                          <a:pt x="29" y="77"/>
                          <a:pt x="44" y="76"/>
                        </a:cubicBezTo>
                        <a:close/>
                      </a:path>
                    </a:pathLst>
                  </a:custGeom>
                  <a:solidFill>
                    <a:srgbClr val="A1B2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5" name="Freeform 54"/>
                  <p:cNvSpPr/>
                  <p:nvPr/>
                </p:nvSpPr>
                <p:spPr bwMode="auto">
                  <a:xfrm>
                    <a:off x="6018213" y="3275013"/>
                    <a:ext cx="358775" cy="123825"/>
                  </a:xfrm>
                  <a:custGeom>
                    <a:avLst/>
                    <a:gdLst>
                      <a:gd name="T0" fmla="*/ 1 w 83"/>
                      <a:gd name="T1" fmla="*/ 28 h 28"/>
                      <a:gd name="T2" fmla="*/ 23 w 83"/>
                      <a:gd name="T3" fmla="*/ 16 h 28"/>
                      <a:gd name="T4" fmla="*/ 51 w 83"/>
                      <a:gd name="T5" fmla="*/ 15 h 28"/>
                      <a:gd name="T6" fmla="*/ 65 w 83"/>
                      <a:gd name="T7" fmla="*/ 15 h 28"/>
                      <a:gd name="T8" fmla="*/ 72 w 83"/>
                      <a:gd name="T9" fmla="*/ 8 h 28"/>
                      <a:gd name="T10" fmla="*/ 83 w 83"/>
                      <a:gd name="T11" fmla="*/ 1 h 28"/>
                      <a:gd name="T12" fmla="*/ 83 w 83"/>
                      <a:gd name="T13" fmla="*/ 1 h 28"/>
                      <a:gd name="T14" fmla="*/ 83 w 83"/>
                      <a:gd name="T15" fmla="*/ 0 h 28"/>
                      <a:gd name="T16" fmla="*/ 73 w 83"/>
                      <a:gd name="T17" fmla="*/ 2 h 28"/>
                      <a:gd name="T18" fmla="*/ 58 w 83"/>
                      <a:gd name="T19" fmla="*/ 2 h 28"/>
                      <a:gd name="T20" fmla="*/ 33 w 83"/>
                      <a:gd name="T21" fmla="*/ 5 h 28"/>
                      <a:gd name="T22" fmla="*/ 15 w 83"/>
                      <a:gd name="T23" fmla="*/ 11 h 28"/>
                      <a:gd name="T24" fmla="*/ 0 w 83"/>
                      <a:gd name="T25" fmla="*/ 27 h 28"/>
                      <a:gd name="T26" fmla="*/ 1 w 83"/>
                      <a:gd name="T27" fmla="*/ 2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83" h="28">
                        <a:moveTo>
                          <a:pt x="1" y="28"/>
                        </a:moveTo>
                        <a:cubicBezTo>
                          <a:pt x="7" y="23"/>
                          <a:pt x="15" y="19"/>
                          <a:pt x="23" y="16"/>
                        </a:cubicBezTo>
                        <a:cubicBezTo>
                          <a:pt x="32" y="12"/>
                          <a:pt x="41" y="13"/>
                          <a:pt x="51" y="15"/>
                        </a:cubicBezTo>
                        <a:cubicBezTo>
                          <a:pt x="55" y="15"/>
                          <a:pt x="62" y="18"/>
                          <a:pt x="65" y="15"/>
                        </a:cubicBezTo>
                        <a:cubicBezTo>
                          <a:pt x="68" y="13"/>
                          <a:pt x="69" y="10"/>
                          <a:pt x="72" y="8"/>
                        </a:cubicBezTo>
                        <a:cubicBezTo>
                          <a:pt x="75" y="5"/>
                          <a:pt x="79" y="3"/>
                          <a:pt x="83" y="1"/>
                        </a:cubicBezTo>
                        <a:cubicBezTo>
                          <a:pt x="83" y="1"/>
                          <a:pt x="83" y="1"/>
                          <a:pt x="83" y="1"/>
                        </a:cubicBezTo>
                        <a:cubicBezTo>
                          <a:pt x="83" y="1"/>
                          <a:pt x="83" y="0"/>
                          <a:pt x="83" y="0"/>
                        </a:cubicBezTo>
                        <a:cubicBezTo>
                          <a:pt x="79" y="0"/>
                          <a:pt x="77" y="1"/>
                          <a:pt x="73" y="2"/>
                        </a:cubicBezTo>
                        <a:cubicBezTo>
                          <a:pt x="68" y="3"/>
                          <a:pt x="63" y="2"/>
                          <a:pt x="58" y="2"/>
                        </a:cubicBezTo>
                        <a:cubicBezTo>
                          <a:pt x="49" y="2"/>
                          <a:pt x="41" y="3"/>
                          <a:pt x="33" y="5"/>
                        </a:cubicBezTo>
                        <a:cubicBezTo>
                          <a:pt x="26" y="6"/>
                          <a:pt x="21" y="6"/>
                          <a:pt x="15" y="11"/>
                        </a:cubicBezTo>
                        <a:cubicBezTo>
                          <a:pt x="10" y="16"/>
                          <a:pt x="3" y="21"/>
                          <a:pt x="0" y="27"/>
                        </a:cubicBezTo>
                        <a:cubicBezTo>
                          <a:pt x="0" y="28"/>
                          <a:pt x="0" y="28"/>
                          <a:pt x="1" y="28"/>
                        </a:cubicBezTo>
                        <a:close/>
                      </a:path>
                    </a:pathLst>
                  </a:custGeom>
                  <a:solidFill>
                    <a:srgbClr val="CFDEA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" name="Freeform 55"/>
                  <p:cNvSpPr/>
                  <p:nvPr/>
                </p:nvSpPr>
                <p:spPr bwMode="auto">
                  <a:xfrm>
                    <a:off x="6096000" y="3257550"/>
                    <a:ext cx="285750" cy="57150"/>
                  </a:xfrm>
                  <a:custGeom>
                    <a:avLst/>
                    <a:gdLst>
                      <a:gd name="T0" fmla="*/ 37 w 66"/>
                      <a:gd name="T1" fmla="*/ 9 h 13"/>
                      <a:gd name="T2" fmla="*/ 53 w 66"/>
                      <a:gd name="T3" fmla="*/ 9 h 13"/>
                      <a:gd name="T4" fmla="*/ 66 w 66"/>
                      <a:gd name="T5" fmla="*/ 5 h 13"/>
                      <a:gd name="T6" fmla="*/ 66 w 66"/>
                      <a:gd name="T7" fmla="*/ 4 h 13"/>
                      <a:gd name="T8" fmla="*/ 59 w 66"/>
                      <a:gd name="T9" fmla="*/ 3 h 13"/>
                      <a:gd name="T10" fmla="*/ 47 w 66"/>
                      <a:gd name="T11" fmla="*/ 0 h 13"/>
                      <a:gd name="T12" fmla="*/ 29 w 66"/>
                      <a:gd name="T13" fmla="*/ 2 h 13"/>
                      <a:gd name="T14" fmla="*/ 1 w 66"/>
                      <a:gd name="T15" fmla="*/ 12 h 13"/>
                      <a:gd name="T16" fmla="*/ 1 w 66"/>
                      <a:gd name="T17" fmla="*/ 13 h 13"/>
                      <a:gd name="T18" fmla="*/ 37 w 66"/>
                      <a:gd name="T19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66" h="13">
                        <a:moveTo>
                          <a:pt x="37" y="9"/>
                        </a:moveTo>
                        <a:cubicBezTo>
                          <a:pt x="42" y="9"/>
                          <a:pt x="48" y="10"/>
                          <a:pt x="53" y="9"/>
                        </a:cubicBezTo>
                        <a:cubicBezTo>
                          <a:pt x="58" y="9"/>
                          <a:pt x="61" y="6"/>
                          <a:pt x="66" y="5"/>
                        </a:cubicBezTo>
                        <a:cubicBezTo>
                          <a:pt x="66" y="5"/>
                          <a:pt x="66" y="4"/>
                          <a:pt x="66" y="4"/>
                        </a:cubicBezTo>
                        <a:cubicBezTo>
                          <a:pt x="63" y="4"/>
                          <a:pt x="61" y="3"/>
                          <a:pt x="59" y="3"/>
                        </a:cubicBezTo>
                        <a:cubicBezTo>
                          <a:pt x="55" y="2"/>
                          <a:pt x="51" y="0"/>
                          <a:pt x="47" y="0"/>
                        </a:cubicBezTo>
                        <a:cubicBezTo>
                          <a:pt x="41" y="1"/>
                          <a:pt x="35" y="2"/>
                          <a:pt x="29" y="2"/>
                        </a:cubicBezTo>
                        <a:cubicBezTo>
                          <a:pt x="19" y="4"/>
                          <a:pt x="9" y="6"/>
                          <a:pt x="1" y="12"/>
                        </a:cubicBezTo>
                        <a:cubicBezTo>
                          <a:pt x="0" y="12"/>
                          <a:pt x="1" y="13"/>
                          <a:pt x="1" y="13"/>
                        </a:cubicBezTo>
                        <a:cubicBezTo>
                          <a:pt x="13" y="11"/>
                          <a:pt x="25" y="10"/>
                          <a:pt x="37" y="9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7" name="Freeform 56"/>
                  <p:cNvSpPr/>
                  <p:nvPr/>
                </p:nvSpPr>
                <p:spPr bwMode="auto">
                  <a:xfrm>
                    <a:off x="6057900" y="3376613"/>
                    <a:ext cx="207963" cy="131763"/>
                  </a:xfrm>
                  <a:custGeom>
                    <a:avLst/>
                    <a:gdLst>
                      <a:gd name="T0" fmla="*/ 22 w 48"/>
                      <a:gd name="T1" fmla="*/ 29 h 30"/>
                      <a:gd name="T2" fmla="*/ 29 w 48"/>
                      <a:gd name="T3" fmla="*/ 26 h 30"/>
                      <a:gd name="T4" fmla="*/ 33 w 48"/>
                      <a:gd name="T5" fmla="*/ 16 h 30"/>
                      <a:gd name="T6" fmla="*/ 39 w 48"/>
                      <a:gd name="T7" fmla="*/ 14 h 30"/>
                      <a:gd name="T8" fmla="*/ 43 w 48"/>
                      <a:gd name="T9" fmla="*/ 10 h 30"/>
                      <a:gd name="T10" fmla="*/ 48 w 48"/>
                      <a:gd name="T11" fmla="*/ 1 h 30"/>
                      <a:gd name="T12" fmla="*/ 48 w 48"/>
                      <a:gd name="T13" fmla="*/ 0 h 30"/>
                      <a:gd name="T14" fmla="*/ 29 w 48"/>
                      <a:gd name="T15" fmla="*/ 6 h 30"/>
                      <a:gd name="T16" fmla="*/ 19 w 48"/>
                      <a:gd name="T17" fmla="*/ 16 h 30"/>
                      <a:gd name="T18" fmla="*/ 1 w 48"/>
                      <a:gd name="T19" fmla="*/ 29 h 30"/>
                      <a:gd name="T20" fmla="*/ 1 w 48"/>
                      <a:gd name="T21" fmla="*/ 30 h 30"/>
                      <a:gd name="T22" fmla="*/ 22 w 48"/>
                      <a:gd name="T23" fmla="*/ 29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8" h="30">
                        <a:moveTo>
                          <a:pt x="22" y="29"/>
                        </a:moveTo>
                        <a:cubicBezTo>
                          <a:pt x="24" y="30"/>
                          <a:pt x="29" y="30"/>
                          <a:pt x="29" y="26"/>
                        </a:cubicBezTo>
                        <a:cubicBezTo>
                          <a:pt x="29" y="22"/>
                          <a:pt x="29" y="18"/>
                          <a:pt x="33" y="16"/>
                        </a:cubicBezTo>
                        <a:cubicBezTo>
                          <a:pt x="35" y="15"/>
                          <a:pt x="37" y="15"/>
                          <a:pt x="39" y="14"/>
                        </a:cubicBezTo>
                        <a:cubicBezTo>
                          <a:pt x="40" y="13"/>
                          <a:pt x="42" y="12"/>
                          <a:pt x="43" y="10"/>
                        </a:cubicBezTo>
                        <a:cubicBezTo>
                          <a:pt x="44" y="6"/>
                          <a:pt x="42" y="3"/>
                          <a:pt x="48" y="1"/>
                        </a:cubicBezTo>
                        <a:cubicBezTo>
                          <a:pt x="48" y="1"/>
                          <a:pt x="48" y="0"/>
                          <a:pt x="48" y="0"/>
                        </a:cubicBezTo>
                        <a:cubicBezTo>
                          <a:pt x="41" y="2"/>
                          <a:pt x="35" y="4"/>
                          <a:pt x="29" y="6"/>
                        </a:cubicBezTo>
                        <a:cubicBezTo>
                          <a:pt x="25" y="8"/>
                          <a:pt x="22" y="13"/>
                          <a:pt x="19" y="16"/>
                        </a:cubicBezTo>
                        <a:cubicBezTo>
                          <a:pt x="13" y="21"/>
                          <a:pt x="8" y="26"/>
                          <a:pt x="1" y="29"/>
                        </a:cubicBezTo>
                        <a:cubicBezTo>
                          <a:pt x="0" y="29"/>
                          <a:pt x="0" y="30"/>
                          <a:pt x="1" y="30"/>
                        </a:cubicBezTo>
                        <a:cubicBezTo>
                          <a:pt x="8" y="30"/>
                          <a:pt x="14" y="28"/>
                          <a:pt x="22" y="29"/>
                        </a:cubicBezTo>
                        <a:close/>
                      </a:path>
                    </a:pathLst>
                  </a:custGeom>
                  <a:solidFill>
                    <a:srgbClr val="D8DB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8" name="Freeform 57"/>
                  <p:cNvSpPr/>
                  <p:nvPr/>
                </p:nvSpPr>
                <p:spPr bwMode="auto">
                  <a:xfrm>
                    <a:off x="5832475" y="3436938"/>
                    <a:ext cx="220663" cy="150813"/>
                  </a:xfrm>
                  <a:custGeom>
                    <a:avLst/>
                    <a:gdLst>
                      <a:gd name="T0" fmla="*/ 1 w 51"/>
                      <a:gd name="T1" fmla="*/ 33 h 34"/>
                      <a:gd name="T2" fmla="*/ 17 w 51"/>
                      <a:gd name="T3" fmla="*/ 34 h 34"/>
                      <a:gd name="T4" fmla="*/ 31 w 51"/>
                      <a:gd name="T5" fmla="*/ 32 h 34"/>
                      <a:gd name="T6" fmla="*/ 31 w 51"/>
                      <a:gd name="T7" fmla="*/ 32 h 34"/>
                      <a:gd name="T8" fmla="*/ 29 w 51"/>
                      <a:gd name="T9" fmla="*/ 31 h 34"/>
                      <a:gd name="T10" fmla="*/ 29 w 51"/>
                      <a:gd name="T11" fmla="*/ 30 h 34"/>
                      <a:gd name="T12" fmla="*/ 23 w 51"/>
                      <a:gd name="T13" fmla="*/ 27 h 34"/>
                      <a:gd name="T14" fmla="*/ 24 w 51"/>
                      <a:gd name="T15" fmla="*/ 26 h 34"/>
                      <a:gd name="T16" fmla="*/ 39 w 51"/>
                      <a:gd name="T17" fmla="*/ 20 h 34"/>
                      <a:gd name="T18" fmla="*/ 51 w 51"/>
                      <a:gd name="T19" fmla="*/ 11 h 34"/>
                      <a:gd name="T20" fmla="*/ 50 w 51"/>
                      <a:gd name="T21" fmla="*/ 11 h 34"/>
                      <a:gd name="T22" fmla="*/ 39 w 51"/>
                      <a:gd name="T23" fmla="*/ 16 h 34"/>
                      <a:gd name="T24" fmla="*/ 34 w 51"/>
                      <a:gd name="T25" fmla="*/ 18 h 34"/>
                      <a:gd name="T26" fmla="*/ 36 w 51"/>
                      <a:gd name="T27" fmla="*/ 13 h 34"/>
                      <a:gd name="T28" fmla="*/ 36 w 51"/>
                      <a:gd name="T29" fmla="*/ 11 h 34"/>
                      <a:gd name="T30" fmla="*/ 37 w 51"/>
                      <a:gd name="T31" fmla="*/ 1 h 34"/>
                      <a:gd name="T32" fmla="*/ 36 w 51"/>
                      <a:gd name="T33" fmla="*/ 0 h 34"/>
                      <a:gd name="T34" fmla="*/ 30 w 51"/>
                      <a:gd name="T35" fmla="*/ 7 h 34"/>
                      <a:gd name="T36" fmla="*/ 24 w 51"/>
                      <a:gd name="T37" fmla="*/ 14 h 34"/>
                      <a:gd name="T38" fmla="*/ 10 w 51"/>
                      <a:gd name="T39" fmla="*/ 27 h 34"/>
                      <a:gd name="T40" fmla="*/ 1 w 51"/>
                      <a:gd name="T41" fmla="*/ 32 h 34"/>
                      <a:gd name="T42" fmla="*/ 1 w 51"/>
                      <a:gd name="T43" fmla="*/ 3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34">
                        <a:moveTo>
                          <a:pt x="1" y="33"/>
                        </a:moveTo>
                        <a:cubicBezTo>
                          <a:pt x="6" y="32"/>
                          <a:pt x="12" y="34"/>
                          <a:pt x="17" y="34"/>
                        </a:cubicBezTo>
                        <a:cubicBezTo>
                          <a:pt x="22" y="34"/>
                          <a:pt x="26" y="33"/>
                          <a:pt x="31" y="32"/>
                        </a:cubicBezTo>
                        <a:cubicBezTo>
                          <a:pt x="31" y="32"/>
                          <a:pt x="31" y="32"/>
                          <a:pt x="31" y="32"/>
                        </a:cubicBezTo>
                        <a:cubicBezTo>
                          <a:pt x="30" y="31"/>
                          <a:pt x="29" y="31"/>
                          <a:pt x="29" y="31"/>
                        </a:cubicBezTo>
                        <a:cubicBezTo>
                          <a:pt x="29" y="30"/>
                          <a:pt x="29" y="30"/>
                          <a:pt x="29" y="30"/>
                        </a:cubicBezTo>
                        <a:cubicBezTo>
                          <a:pt x="27" y="29"/>
                          <a:pt x="25" y="28"/>
                          <a:pt x="23" y="27"/>
                        </a:cubicBezTo>
                        <a:cubicBezTo>
                          <a:pt x="21" y="27"/>
                          <a:pt x="23" y="27"/>
                          <a:pt x="24" y="26"/>
                        </a:cubicBezTo>
                        <a:cubicBezTo>
                          <a:pt x="29" y="23"/>
                          <a:pt x="34" y="22"/>
                          <a:pt x="39" y="20"/>
                        </a:cubicBezTo>
                        <a:cubicBezTo>
                          <a:pt x="45" y="18"/>
                          <a:pt x="49" y="17"/>
                          <a:pt x="51" y="11"/>
                        </a:cubicBezTo>
                        <a:cubicBezTo>
                          <a:pt x="51" y="11"/>
                          <a:pt x="50" y="11"/>
                          <a:pt x="50" y="11"/>
                        </a:cubicBezTo>
                        <a:cubicBezTo>
                          <a:pt x="47" y="13"/>
                          <a:pt x="42" y="14"/>
                          <a:pt x="39" y="16"/>
                        </a:cubicBezTo>
                        <a:cubicBezTo>
                          <a:pt x="38" y="16"/>
                          <a:pt x="34" y="18"/>
                          <a:pt x="34" y="18"/>
                        </a:cubicBezTo>
                        <a:cubicBezTo>
                          <a:pt x="35" y="16"/>
                          <a:pt x="35" y="15"/>
                          <a:pt x="36" y="13"/>
                        </a:cubicBezTo>
                        <a:cubicBezTo>
                          <a:pt x="36" y="13"/>
                          <a:pt x="36" y="12"/>
                          <a:pt x="36" y="11"/>
                        </a:cubicBezTo>
                        <a:cubicBezTo>
                          <a:pt x="32" y="9"/>
                          <a:pt x="37" y="4"/>
                          <a:pt x="37" y="1"/>
                        </a:cubicBezTo>
                        <a:cubicBezTo>
                          <a:pt x="37" y="0"/>
                          <a:pt x="36" y="0"/>
                          <a:pt x="36" y="0"/>
                        </a:cubicBezTo>
                        <a:cubicBezTo>
                          <a:pt x="34" y="2"/>
                          <a:pt x="32" y="5"/>
                          <a:pt x="30" y="7"/>
                        </a:cubicBezTo>
                        <a:cubicBezTo>
                          <a:pt x="28" y="10"/>
                          <a:pt x="26" y="11"/>
                          <a:pt x="24" y="14"/>
                        </a:cubicBezTo>
                        <a:cubicBezTo>
                          <a:pt x="21" y="20"/>
                          <a:pt x="16" y="23"/>
                          <a:pt x="10" y="27"/>
                        </a:cubicBezTo>
                        <a:cubicBezTo>
                          <a:pt x="7" y="29"/>
                          <a:pt x="4" y="30"/>
                          <a:pt x="1" y="32"/>
                        </a:cubicBezTo>
                        <a:cubicBezTo>
                          <a:pt x="0" y="32"/>
                          <a:pt x="0" y="33"/>
                          <a:pt x="1" y="33"/>
                        </a:cubicBezTo>
                        <a:close/>
                      </a:path>
                    </a:pathLst>
                  </a:custGeom>
                  <a:solidFill>
                    <a:srgbClr val="C9C9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9" name="Freeform 58"/>
                  <p:cNvSpPr/>
                  <p:nvPr/>
                </p:nvSpPr>
                <p:spPr bwMode="auto">
                  <a:xfrm>
                    <a:off x="5819775" y="3349625"/>
                    <a:ext cx="461963" cy="238125"/>
                  </a:xfrm>
                  <a:custGeom>
                    <a:avLst/>
                    <a:gdLst>
                      <a:gd name="T0" fmla="*/ 1 w 107"/>
                      <a:gd name="T1" fmla="*/ 54 h 54"/>
                      <a:gd name="T2" fmla="*/ 6 w 107"/>
                      <a:gd name="T3" fmla="*/ 52 h 54"/>
                      <a:gd name="T4" fmla="*/ 9 w 107"/>
                      <a:gd name="T5" fmla="*/ 52 h 54"/>
                      <a:gd name="T6" fmla="*/ 18 w 107"/>
                      <a:gd name="T7" fmla="*/ 51 h 54"/>
                      <a:gd name="T8" fmla="*/ 26 w 107"/>
                      <a:gd name="T9" fmla="*/ 48 h 54"/>
                      <a:gd name="T10" fmla="*/ 43 w 107"/>
                      <a:gd name="T11" fmla="*/ 48 h 54"/>
                      <a:gd name="T12" fmla="*/ 60 w 107"/>
                      <a:gd name="T13" fmla="*/ 48 h 54"/>
                      <a:gd name="T14" fmla="*/ 60 w 107"/>
                      <a:gd name="T15" fmla="*/ 47 h 54"/>
                      <a:gd name="T16" fmla="*/ 48 w 107"/>
                      <a:gd name="T17" fmla="*/ 47 h 54"/>
                      <a:gd name="T18" fmla="*/ 40 w 107"/>
                      <a:gd name="T19" fmla="*/ 45 h 54"/>
                      <a:gd name="T20" fmla="*/ 43 w 107"/>
                      <a:gd name="T21" fmla="*/ 41 h 54"/>
                      <a:gd name="T22" fmla="*/ 56 w 107"/>
                      <a:gd name="T23" fmla="*/ 38 h 54"/>
                      <a:gd name="T24" fmla="*/ 62 w 107"/>
                      <a:gd name="T25" fmla="*/ 35 h 54"/>
                      <a:gd name="T26" fmla="*/ 64 w 107"/>
                      <a:gd name="T27" fmla="*/ 31 h 54"/>
                      <a:gd name="T28" fmla="*/ 67 w 107"/>
                      <a:gd name="T29" fmla="*/ 28 h 54"/>
                      <a:gd name="T30" fmla="*/ 84 w 107"/>
                      <a:gd name="T31" fmla="*/ 15 h 54"/>
                      <a:gd name="T32" fmla="*/ 103 w 107"/>
                      <a:gd name="T33" fmla="*/ 4 h 54"/>
                      <a:gd name="T34" fmla="*/ 104 w 107"/>
                      <a:gd name="T35" fmla="*/ 3 h 54"/>
                      <a:gd name="T36" fmla="*/ 106 w 107"/>
                      <a:gd name="T37" fmla="*/ 1 h 54"/>
                      <a:gd name="T38" fmla="*/ 106 w 107"/>
                      <a:gd name="T39" fmla="*/ 1 h 54"/>
                      <a:gd name="T40" fmla="*/ 104 w 107"/>
                      <a:gd name="T41" fmla="*/ 2 h 54"/>
                      <a:gd name="T42" fmla="*/ 100 w 107"/>
                      <a:gd name="T43" fmla="*/ 3 h 54"/>
                      <a:gd name="T44" fmla="*/ 95 w 107"/>
                      <a:gd name="T45" fmla="*/ 6 h 54"/>
                      <a:gd name="T46" fmla="*/ 92 w 107"/>
                      <a:gd name="T47" fmla="*/ 8 h 54"/>
                      <a:gd name="T48" fmla="*/ 81 w 107"/>
                      <a:gd name="T49" fmla="*/ 14 h 54"/>
                      <a:gd name="T50" fmla="*/ 69 w 107"/>
                      <a:gd name="T51" fmla="*/ 24 h 54"/>
                      <a:gd name="T52" fmla="*/ 67 w 107"/>
                      <a:gd name="T53" fmla="*/ 27 h 54"/>
                      <a:gd name="T54" fmla="*/ 66 w 107"/>
                      <a:gd name="T55" fmla="*/ 27 h 54"/>
                      <a:gd name="T56" fmla="*/ 68 w 107"/>
                      <a:gd name="T57" fmla="*/ 16 h 54"/>
                      <a:gd name="T58" fmla="*/ 74 w 107"/>
                      <a:gd name="T59" fmla="*/ 7 h 54"/>
                      <a:gd name="T60" fmla="*/ 73 w 107"/>
                      <a:gd name="T61" fmla="*/ 7 h 54"/>
                      <a:gd name="T62" fmla="*/ 66 w 107"/>
                      <a:gd name="T63" fmla="*/ 18 h 54"/>
                      <a:gd name="T64" fmla="*/ 65 w 107"/>
                      <a:gd name="T65" fmla="*/ 27 h 54"/>
                      <a:gd name="T66" fmla="*/ 64 w 107"/>
                      <a:gd name="T67" fmla="*/ 29 h 54"/>
                      <a:gd name="T68" fmla="*/ 48 w 107"/>
                      <a:gd name="T69" fmla="*/ 38 h 54"/>
                      <a:gd name="T70" fmla="*/ 28 w 107"/>
                      <a:gd name="T71" fmla="*/ 45 h 54"/>
                      <a:gd name="T72" fmla="*/ 7 w 107"/>
                      <a:gd name="T73" fmla="*/ 51 h 54"/>
                      <a:gd name="T74" fmla="*/ 1 w 107"/>
                      <a:gd name="T75" fmla="*/ 53 h 54"/>
                      <a:gd name="T76" fmla="*/ 1 w 107"/>
                      <a:gd name="T77" fmla="*/ 54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07" h="54">
                        <a:moveTo>
                          <a:pt x="1" y="54"/>
                        </a:moveTo>
                        <a:cubicBezTo>
                          <a:pt x="3" y="53"/>
                          <a:pt x="5" y="53"/>
                          <a:pt x="6" y="52"/>
                        </a:cubicBezTo>
                        <a:cubicBezTo>
                          <a:pt x="7" y="52"/>
                          <a:pt x="8" y="52"/>
                          <a:pt x="9" y="52"/>
                        </a:cubicBezTo>
                        <a:cubicBezTo>
                          <a:pt x="12" y="52"/>
                          <a:pt x="15" y="52"/>
                          <a:pt x="18" y="51"/>
                        </a:cubicBezTo>
                        <a:cubicBezTo>
                          <a:pt x="21" y="50"/>
                          <a:pt x="24" y="49"/>
                          <a:pt x="26" y="48"/>
                        </a:cubicBezTo>
                        <a:cubicBezTo>
                          <a:pt x="32" y="46"/>
                          <a:pt x="37" y="47"/>
                          <a:pt x="43" y="48"/>
                        </a:cubicBezTo>
                        <a:cubicBezTo>
                          <a:pt x="49" y="49"/>
                          <a:pt x="54" y="50"/>
                          <a:pt x="60" y="48"/>
                        </a:cubicBezTo>
                        <a:cubicBezTo>
                          <a:pt x="61" y="47"/>
                          <a:pt x="60" y="47"/>
                          <a:pt x="60" y="47"/>
                        </a:cubicBezTo>
                        <a:cubicBezTo>
                          <a:pt x="56" y="46"/>
                          <a:pt x="52" y="47"/>
                          <a:pt x="48" y="47"/>
                        </a:cubicBezTo>
                        <a:cubicBezTo>
                          <a:pt x="45" y="46"/>
                          <a:pt x="42" y="46"/>
                          <a:pt x="40" y="45"/>
                        </a:cubicBezTo>
                        <a:cubicBezTo>
                          <a:pt x="35" y="43"/>
                          <a:pt x="41" y="41"/>
                          <a:pt x="43" y="41"/>
                        </a:cubicBezTo>
                        <a:cubicBezTo>
                          <a:pt x="47" y="40"/>
                          <a:pt x="51" y="38"/>
                          <a:pt x="56" y="38"/>
                        </a:cubicBezTo>
                        <a:cubicBezTo>
                          <a:pt x="58" y="37"/>
                          <a:pt x="61" y="37"/>
                          <a:pt x="62" y="35"/>
                        </a:cubicBezTo>
                        <a:cubicBezTo>
                          <a:pt x="63" y="34"/>
                          <a:pt x="64" y="32"/>
                          <a:pt x="64" y="31"/>
                        </a:cubicBezTo>
                        <a:cubicBezTo>
                          <a:pt x="65" y="30"/>
                          <a:pt x="66" y="29"/>
                          <a:pt x="67" y="28"/>
                        </a:cubicBezTo>
                        <a:cubicBezTo>
                          <a:pt x="72" y="23"/>
                          <a:pt x="77" y="18"/>
                          <a:pt x="84" y="15"/>
                        </a:cubicBezTo>
                        <a:cubicBezTo>
                          <a:pt x="90" y="12"/>
                          <a:pt x="96" y="8"/>
                          <a:pt x="103" y="4"/>
                        </a:cubicBezTo>
                        <a:cubicBezTo>
                          <a:pt x="104" y="3"/>
                          <a:pt x="104" y="3"/>
                          <a:pt x="104" y="3"/>
                        </a:cubicBezTo>
                        <a:cubicBezTo>
                          <a:pt x="105" y="2"/>
                          <a:pt x="106" y="2"/>
                          <a:pt x="106" y="1"/>
                        </a:cubicBezTo>
                        <a:cubicBezTo>
                          <a:pt x="107" y="1"/>
                          <a:pt x="106" y="0"/>
                          <a:pt x="106" y="1"/>
                        </a:cubicBezTo>
                        <a:cubicBezTo>
                          <a:pt x="105" y="1"/>
                          <a:pt x="104" y="2"/>
                          <a:pt x="104" y="2"/>
                        </a:cubicBezTo>
                        <a:cubicBezTo>
                          <a:pt x="102" y="2"/>
                          <a:pt x="100" y="3"/>
                          <a:pt x="100" y="3"/>
                        </a:cubicBezTo>
                        <a:cubicBezTo>
                          <a:pt x="98" y="3"/>
                          <a:pt x="96" y="5"/>
                          <a:pt x="95" y="6"/>
                        </a:cubicBezTo>
                        <a:cubicBezTo>
                          <a:pt x="94" y="7"/>
                          <a:pt x="93" y="7"/>
                          <a:pt x="92" y="8"/>
                        </a:cubicBezTo>
                        <a:cubicBezTo>
                          <a:pt x="89" y="10"/>
                          <a:pt x="85" y="12"/>
                          <a:pt x="81" y="14"/>
                        </a:cubicBezTo>
                        <a:cubicBezTo>
                          <a:pt x="76" y="17"/>
                          <a:pt x="73" y="19"/>
                          <a:pt x="69" y="24"/>
                        </a:cubicBezTo>
                        <a:cubicBezTo>
                          <a:pt x="68" y="25"/>
                          <a:pt x="67" y="26"/>
                          <a:pt x="67" y="27"/>
                        </a:cubicBezTo>
                        <a:cubicBezTo>
                          <a:pt x="66" y="27"/>
                          <a:pt x="66" y="27"/>
                          <a:pt x="66" y="27"/>
                        </a:cubicBezTo>
                        <a:cubicBezTo>
                          <a:pt x="67" y="23"/>
                          <a:pt x="67" y="19"/>
                          <a:pt x="68" y="16"/>
                        </a:cubicBezTo>
                        <a:cubicBezTo>
                          <a:pt x="69" y="13"/>
                          <a:pt x="72" y="10"/>
                          <a:pt x="74" y="7"/>
                        </a:cubicBezTo>
                        <a:cubicBezTo>
                          <a:pt x="74" y="7"/>
                          <a:pt x="73" y="6"/>
                          <a:pt x="73" y="7"/>
                        </a:cubicBezTo>
                        <a:cubicBezTo>
                          <a:pt x="70" y="10"/>
                          <a:pt x="67" y="14"/>
                          <a:pt x="66" y="18"/>
                        </a:cubicBezTo>
                        <a:cubicBezTo>
                          <a:pt x="65" y="21"/>
                          <a:pt x="65" y="24"/>
                          <a:pt x="65" y="27"/>
                        </a:cubicBezTo>
                        <a:cubicBezTo>
                          <a:pt x="65" y="28"/>
                          <a:pt x="65" y="29"/>
                          <a:pt x="64" y="29"/>
                        </a:cubicBezTo>
                        <a:cubicBezTo>
                          <a:pt x="60" y="34"/>
                          <a:pt x="55" y="37"/>
                          <a:pt x="48" y="38"/>
                        </a:cubicBezTo>
                        <a:cubicBezTo>
                          <a:pt x="41" y="39"/>
                          <a:pt x="35" y="42"/>
                          <a:pt x="28" y="45"/>
                        </a:cubicBezTo>
                        <a:cubicBezTo>
                          <a:pt x="22" y="48"/>
                          <a:pt x="14" y="50"/>
                          <a:pt x="7" y="51"/>
                        </a:cubicBezTo>
                        <a:cubicBezTo>
                          <a:pt x="5" y="52"/>
                          <a:pt x="3" y="52"/>
                          <a:pt x="1" y="53"/>
                        </a:cubicBezTo>
                        <a:cubicBezTo>
                          <a:pt x="0" y="53"/>
                          <a:pt x="0" y="54"/>
                          <a:pt x="1" y="54"/>
                        </a:cubicBezTo>
                        <a:close/>
                      </a:path>
                    </a:pathLst>
                  </a:custGeom>
                  <a:solidFill>
                    <a:srgbClr val="93A0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87" name="组合 86"/>
                <p:cNvGrpSpPr/>
                <p:nvPr/>
              </p:nvGrpSpPr>
              <p:grpSpPr>
                <a:xfrm>
                  <a:off x="2276029" y="1519412"/>
                  <a:ext cx="660400" cy="614363"/>
                  <a:chOff x="5761038" y="3113088"/>
                  <a:chExt cx="660400" cy="614363"/>
                </a:xfrm>
              </p:grpSpPr>
              <p:sp>
                <p:nvSpPr>
                  <p:cNvPr id="88" name="Freeform 108"/>
                  <p:cNvSpPr/>
                  <p:nvPr/>
                </p:nvSpPr>
                <p:spPr bwMode="auto">
                  <a:xfrm>
                    <a:off x="6107113" y="3316288"/>
                    <a:ext cx="314325" cy="242888"/>
                  </a:xfrm>
                  <a:custGeom>
                    <a:avLst/>
                    <a:gdLst>
                      <a:gd name="T0" fmla="*/ 57 w 73"/>
                      <a:gd name="T1" fmla="*/ 35 h 56"/>
                      <a:gd name="T2" fmla="*/ 60 w 73"/>
                      <a:gd name="T3" fmla="*/ 30 h 56"/>
                      <a:gd name="T4" fmla="*/ 69 w 73"/>
                      <a:gd name="T5" fmla="*/ 21 h 56"/>
                      <a:gd name="T6" fmla="*/ 59 w 73"/>
                      <a:gd name="T7" fmla="*/ 3 h 56"/>
                      <a:gd name="T8" fmla="*/ 36 w 73"/>
                      <a:gd name="T9" fmla="*/ 4 h 56"/>
                      <a:gd name="T10" fmla="*/ 30 w 73"/>
                      <a:gd name="T11" fmla="*/ 6 h 56"/>
                      <a:gd name="T12" fmla="*/ 18 w 73"/>
                      <a:gd name="T13" fmla="*/ 13 h 56"/>
                      <a:gd name="T14" fmla="*/ 10 w 73"/>
                      <a:gd name="T15" fmla="*/ 17 h 56"/>
                      <a:gd name="T16" fmla="*/ 5 w 73"/>
                      <a:gd name="T17" fmla="*/ 31 h 56"/>
                      <a:gd name="T18" fmla="*/ 28 w 73"/>
                      <a:gd name="T19" fmla="*/ 47 h 56"/>
                      <a:gd name="T20" fmla="*/ 49 w 73"/>
                      <a:gd name="T21" fmla="*/ 51 h 56"/>
                      <a:gd name="T22" fmla="*/ 57 w 73"/>
                      <a:gd name="T23" fmla="*/ 3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73" h="56">
                        <a:moveTo>
                          <a:pt x="57" y="35"/>
                        </a:moveTo>
                        <a:cubicBezTo>
                          <a:pt x="56" y="31"/>
                          <a:pt x="53" y="33"/>
                          <a:pt x="60" y="30"/>
                        </a:cubicBezTo>
                        <a:cubicBezTo>
                          <a:pt x="64" y="28"/>
                          <a:pt x="67" y="25"/>
                          <a:pt x="69" y="21"/>
                        </a:cubicBezTo>
                        <a:cubicBezTo>
                          <a:pt x="73" y="14"/>
                          <a:pt x="65" y="5"/>
                          <a:pt x="59" y="3"/>
                        </a:cubicBezTo>
                        <a:cubicBezTo>
                          <a:pt x="54" y="0"/>
                          <a:pt x="42" y="1"/>
                          <a:pt x="36" y="4"/>
                        </a:cubicBezTo>
                        <a:cubicBezTo>
                          <a:pt x="34" y="4"/>
                          <a:pt x="32" y="4"/>
                          <a:pt x="30" y="6"/>
                        </a:cubicBezTo>
                        <a:cubicBezTo>
                          <a:pt x="26" y="8"/>
                          <a:pt x="23" y="11"/>
                          <a:pt x="18" y="13"/>
                        </a:cubicBezTo>
                        <a:cubicBezTo>
                          <a:pt x="15" y="14"/>
                          <a:pt x="13" y="15"/>
                          <a:pt x="10" y="17"/>
                        </a:cubicBezTo>
                        <a:cubicBezTo>
                          <a:pt x="5" y="19"/>
                          <a:pt x="0" y="26"/>
                          <a:pt x="5" y="31"/>
                        </a:cubicBezTo>
                        <a:cubicBezTo>
                          <a:pt x="11" y="38"/>
                          <a:pt x="21" y="41"/>
                          <a:pt x="28" y="47"/>
                        </a:cubicBezTo>
                        <a:cubicBezTo>
                          <a:pt x="35" y="53"/>
                          <a:pt x="41" y="56"/>
                          <a:pt x="49" y="51"/>
                        </a:cubicBezTo>
                        <a:cubicBezTo>
                          <a:pt x="54" y="48"/>
                          <a:pt x="59" y="41"/>
                          <a:pt x="57" y="35"/>
                        </a:cubicBezTo>
                        <a:close/>
                      </a:path>
                    </a:pathLst>
                  </a:custGeom>
                  <a:solidFill>
                    <a:srgbClr val="33A5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109"/>
                  <p:cNvSpPr/>
                  <p:nvPr/>
                </p:nvSpPr>
                <p:spPr bwMode="auto">
                  <a:xfrm>
                    <a:off x="6219825" y="3328988"/>
                    <a:ext cx="188913" cy="125413"/>
                  </a:xfrm>
                  <a:custGeom>
                    <a:avLst/>
                    <a:gdLst>
                      <a:gd name="T0" fmla="*/ 1 w 44"/>
                      <a:gd name="T1" fmla="*/ 19 h 29"/>
                      <a:gd name="T2" fmla="*/ 19 w 44"/>
                      <a:gd name="T3" fmla="*/ 25 h 29"/>
                      <a:gd name="T4" fmla="*/ 29 w 44"/>
                      <a:gd name="T5" fmla="*/ 29 h 29"/>
                      <a:gd name="T6" fmla="*/ 36 w 44"/>
                      <a:gd name="T7" fmla="*/ 26 h 29"/>
                      <a:gd name="T8" fmla="*/ 40 w 44"/>
                      <a:gd name="T9" fmla="*/ 23 h 29"/>
                      <a:gd name="T10" fmla="*/ 44 w 44"/>
                      <a:gd name="T11" fmla="*/ 17 h 29"/>
                      <a:gd name="T12" fmla="*/ 44 w 44"/>
                      <a:gd name="T13" fmla="*/ 17 h 29"/>
                      <a:gd name="T14" fmla="*/ 44 w 44"/>
                      <a:gd name="T15" fmla="*/ 17 h 29"/>
                      <a:gd name="T16" fmla="*/ 44 w 44"/>
                      <a:gd name="T17" fmla="*/ 16 h 29"/>
                      <a:gd name="T18" fmla="*/ 42 w 44"/>
                      <a:gd name="T19" fmla="*/ 16 h 29"/>
                      <a:gd name="T20" fmla="*/ 42 w 44"/>
                      <a:gd name="T21" fmla="*/ 17 h 29"/>
                      <a:gd name="T22" fmla="*/ 37 w 44"/>
                      <a:gd name="T23" fmla="*/ 23 h 29"/>
                      <a:gd name="T24" fmla="*/ 23 w 44"/>
                      <a:gd name="T25" fmla="*/ 18 h 29"/>
                      <a:gd name="T26" fmla="*/ 18 w 44"/>
                      <a:gd name="T27" fmla="*/ 15 h 29"/>
                      <a:gd name="T28" fmla="*/ 14 w 44"/>
                      <a:gd name="T29" fmla="*/ 12 h 29"/>
                      <a:gd name="T30" fmla="*/ 14 w 44"/>
                      <a:gd name="T31" fmla="*/ 11 h 29"/>
                      <a:gd name="T32" fmla="*/ 13 w 44"/>
                      <a:gd name="T33" fmla="*/ 7 h 29"/>
                      <a:gd name="T34" fmla="*/ 14 w 44"/>
                      <a:gd name="T35" fmla="*/ 1 h 29"/>
                      <a:gd name="T36" fmla="*/ 13 w 44"/>
                      <a:gd name="T37" fmla="*/ 0 h 29"/>
                      <a:gd name="T38" fmla="*/ 1 w 44"/>
                      <a:gd name="T39" fmla="*/ 18 h 29"/>
                      <a:gd name="T40" fmla="*/ 1 w 44"/>
                      <a:gd name="T41" fmla="*/ 19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29">
                        <a:moveTo>
                          <a:pt x="1" y="19"/>
                        </a:moveTo>
                        <a:cubicBezTo>
                          <a:pt x="8" y="20"/>
                          <a:pt x="13" y="22"/>
                          <a:pt x="19" y="25"/>
                        </a:cubicBezTo>
                        <a:cubicBezTo>
                          <a:pt x="22" y="27"/>
                          <a:pt x="25" y="29"/>
                          <a:pt x="29" y="29"/>
                        </a:cubicBezTo>
                        <a:cubicBezTo>
                          <a:pt x="32" y="29"/>
                          <a:pt x="34" y="28"/>
                          <a:pt x="36" y="26"/>
                        </a:cubicBezTo>
                        <a:cubicBezTo>
                          <a:pt x="37" y="26"/>
                          <a:pt x="39" y="24"/>
                          <a:pt x="40" y="23"/>
                        </a:cubicBezTo>
                        <a:cubicBezTo>
                          <a:pt x="42" y="22"/>
                          <a:pt x="43" y="20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6"/>
                          <a:pt x="44" y="16"/>
                        </a:cubicBezTo>
                        <a:cubicBezTo>
                          <a:pt x="44" y="15"/>
                          <a:pt x="43" y="15"/>
                          <a:pt x="42" y="16"/>
                        </a:cubicBezTo>
                        <a:cubicBezTo>
                          <a:pt x="42" y="16"/>
                          <a:pt x="42" y="17"/>
                          <a:pt x="42" y="17"/>
                        </a:cubicBezTo>
                        <a:cubicBezTo>
                          <a:pt x="40" y="19"/>
                          <a:pt x="39" y="21"/>
                          <a:pt x="37" y="23"/>
                        </a:cubicBezTo>
                        <a:cubicBezTo>
                          <a:pt x="32" y="23"/>
                          <a:pt x="26" y="21"/>
                          <a:pt x="23" y="18"/>
                        </a:cubicBezTo>
                        <a:cubicBezTo>
                          <a:pt x="22" y="16"/>
                          <a:pt x="20" y="15"/>
                          <a:pt x="18" y="15"/>
                        </a:cubicBezTo>
                        <a:cubicBezTo>
                          <a:pt x="16" y="14"/>
                          <a:pt x="15" y="13"/>
                          <a:pt x="14" y="12"/>
                        </a:cubicBezTo>
                        <a:cubicBezTo>
                          <a:pt x="14" y="12"/>
                          <a:pt x="14" y="11"/>
                          <a:pt x="14" y="11"/>
                        </a:cubicBezTo>
                        <a:cubicBezTo>
                          <a:pt x="14" y="9"/>
                          <a:pt x="14" y="8"/>
                          <a:pt x="13" y="7"/>
                        </a:cubicBezTo>
                        <a:cubicBezTo>
                          <a:pt x="14" y="5"/>
                          <a:pt x="14" y="3"/>
                          <a:pt x="14" y="1"/>
                        </a:cubicBezTo>
                        <a:cubicBezTo>
                          <a:pt x="14" y="0"/>
                          <a:pt x="14" y="0"/>
                          <a:pt x="13" y="0"/>
                        </a:cubicBezTo>
                        <a:cubicBezTo>
                          <a:pt x="7" y="4"/>
                          <a:pt x="4" y="12"/>
                          <a:pt x="1" y="18"/>
                        </a:cubicBezTo>
                        <a:cubicBezTo>
                          <a:pt x="0" y="18"/>
                          <a:pt x="1" y="19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110"/>
                  <p:cNvSpPr/>
                  <p:nvPr/>
                </p:nvSpPr>
                <p:spPr bwMode="auto">
                  <a:xfrm>
                    <a:off x="6154738" y="3416300"/>
                    <a:ext cx="176213" cy="138113"/>
                  </a:xfrm>
                  <a:custGeom>
                    <a:avLst/>
                    <a:gdLst>
                      <a:gd name="T0" fmla="*/ 41 w 41"/>
                      <a:gd name="T1" fmla="*/ 20 h 32"/>
                      <a:gd name="T2" fmla="*/ 38 w 41"/>
                      <a:gd name="T3" fmla="*/ 10 h 32"/>
                      <a:gd name="T4" fmla="*/ 37 w 41"/>
                      <a:gd name="T5" fmla="*/ 10 h 32"/>
                      <a:gd name="T6" fmla="*/ 37 w 41"/>
                      <a:gd name="T7" fmla="*/ 14 h 32"/>
                      <a:gd name="T8" fmla="*/ 35 w 41"/>
                      <a:gd name="T9" fmla="*/ 21 h 32"/>
                      <a:gd name="T10" fmla="*/ 23 w 41"/>
                      <a:gd name="T11" fmla="*/ 27 h 32"/>
                      <a:gd name="T12" fmla="*/ 23 w 41"/>
                      <a:gd name="T13" fmla="*/ 27 h 32"/>
                      <a:gd name="T14" fmla="*/ 22 w 41"/>
                      <a:gd name="T15" fmla="*/ 26 h 32"/>
                      <a:gd name="T16" fmla="*/ 19 w 41"/>
                      <a:gd name="T17" fmla="*/ 16 h 32"/>
                      <a:gd name="T18" fmla="*/ 18 w 41"/>
                      <a:gd name="T19" fmla="*/ 14 h 32"/>
                      <a:gd name="T20" fmla="*/ 20 w 41"/>
                      <a:gd name="T21" fmla="*/ 8 h 32"/>
                      <a:gd name="T22" fmla="*/ 18 w 41"/>
                      <a:gd name="T23" fmla="*/ 3 h 32"/>
                      <a:gd name="T24" fmla="*/ 17 w 41"/>
                      <a:gd name="T25" fmla="*/ 1 h 32"/>
                      <a:gd name="T26" fmla="*/ 16 w 41"/>
                      <a:gd name="T27" fmla="*/ 0 h 32"/>
                      <a:gd name="T28" fmla="*/ 5 w 41"/>
                      <a:gd name="T29" fmla="*/ 8 h 32"/>
                      <a:gd name="T30" fmla="*/ 11 w 41"/>
                      <a:gd name="T31" fmla="*/ 12 h 32"/>
                      <a:gd name="T32" fmla="*/ 15 w 41"/>
                      <a:gd name="T33" fmla="*/ 19 h 32"/>
                      <a:gd name="T34" fmla="*/ 22 w 41"/>
                      <a:gd name="T35" fmla="*/ 27 h 32"/>
                      <a:gd name="T36" fmla="*/ 22 w 41"/>
                      <a:gd name="T37" fmla="*/ 27 h 32"/>
                      <a:gd name="T38" fmla="*/ 22 w 41"/>
                      <a:gd name="T39" fmla="*/ 28 h 32"/>
                      <a:gd name="T40" fmla="*/ 38 w 41"/>
                      <a:gd name="T41" fmla="*/ 28 h 32"/>
                      <a:gd name="T42" fmla="*/ 41 w 41"/>
                      <a:gd name="T43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1" h="32">
                        <a:moveTo>
                          <a:pt x="41" y="20"/>
                        </a:moveTo>
                        <a:cubicBezTo>
                          <a:pt x="41" y="16"/>
                          <a:pt x="40" y="14"/>
                          <a:pt x="38" y="10"/>
                        </a:cubicBezTo>
                        <a:cubicBezTo>
                          <a:pt x="38" y="10"/>
                          <a:pt x="37" y="10"/>
                          <a:pt x="37" y="10"/>
                        </a:cubicBezTo>
                        <a:cubicBezTo>
                          <a:pt x="37" y="12"/>
                          <a:pt x="37" y="13"/>
                          <a:pt x="37" y="14"/>
                        </a:cubicBezTo>
                        <a:cubicBezTo>
                          <a:pt x="37" y="17"/>
                          <a:pt x="36" y="19"/>
                          <a:pt x="35" y="21"/>
                        </a:cubicBezTo>
                        <a:cubicBezTo>
                          <a:pt x="33" y="26"/>
                          <a:pt x="28" y="27"/>
                          <a:pt x="23" y="27"/>
                        </a:cubicBezTo>
                        <a:cubicBezTo>
                          <a:pt x="23" y="26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2" y="26"/>
                        </a:cubicBezTo>
                        <a:cubicBezTo>
                          <a:pt x="20" y="23"/>
                          <a:pt x="21" y="19"/>
                          <a:pt x="19" y="16"/>
                        </a:cubicBezTo>
                        <a:cubicBezTo>
                          <a:pt x="19" y="15"/>
                          <a:pt x="18" y="14"/>
                          <a:pt x="18" y="14"/>
                        </a:cubicBezTo>
                        <a:cubicBezTo>
                          <a:pt x="15" y="9"/>
                          <a:pt x="19" y="10"/>
                          <a:pt x="20" y="8"/>
                        </a:cubicBezTo>
                        <a:cubicBezTo>
                          <a:pt x="22" y="5"/>
                          <a:pt x="20" y="4"/>
                          <a:pt x="18" y="3"/>
                        </a:cubicBezTo>
                        <a:cubicBezTo>
                          <a:pt x="17" y="2"/>
                          <a:pt x="17" y="2"/>
                          <a:pt x="17" y="1"/>
                        </a:cubicBezTo>
                        <a:cubicBezTo>
                          <a:pt x="17" y="1"/>
                          <a:pt x="17" y="0"/>
                          <a:pt x="16" y="0"/>
                        </a:cubicBezTo>
                        <a:cubicBezTo>
                          <a:pt x="13" y="1"/>
                          <a:pt x="0" y="2"/>
                          <a:pt x="5" y="8"/>
                        </a:cubicBezTo>
                        <a:cubicBezTo>
                          <a:pt x="7" y="10"/>
                          <a:pt x="9" y="10"/>
                          <a:pt x="11" y="12"/>
                        </a:cubicBezTo>
                        <a:cubicBezTo>
                          <a:pt x="12" y="14"/>
                          <a:pt x="13" y="17"/>
                          <a:pt x="15" y="19"/>
                        </a:cubicBezTo>
                        <a:cubicBezTo>
                          <a:pt x="16" y="22"/>
                          <a:pt x="18" y="26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8"/>
                        </a:cubicBezTo>
                        <a:cubicBezTo>
                          <a:pt x="27" y="31"/>
                          <a:pt x="33" y="32"/>
                          <a:pt x="38" y="28"/>
                        </a:cubicBezTo>
                        <a:cubicBezTo>
                          <a:pt x="40" y="26"/>
                          <a:pt x="40" y="23"/>
                          <a:pt x="41" y="20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1" name="Freeform 111"/>
                  <p:cNvSpPr/>
                  <p:nvPr/>
                </p:nvSpPr>
                <p:spPr bwMode="auto">
                  <a:xfrm>
                    <a:off x="6310313" y="3321050"/>
                    <a:ext cx="98425" cy="90488"/>
                  </a:xfrm>
                  <a:custGeom>
                    <a:avLst/>
                    <a:gdLst>
                      <a:gd name="T0" fmla="*/ 21 w 23"/>
                      <a:gd name="T1" fmla="*/ 20 h 21"/>
                      <a:gd name="T2" fmla="*/ 15 w 23"/>
                      <a:gd name="T3" fmla="*/ 5 h 21"/>
                      <a:gd name="T4" fmla="*/ 15 w 23"/>
                      <a:gd name="T5" fmla="*/ 4 h 21"/>
                      <a:gd name="T6" fmla="*/ 1 w 23"/>
                      <a:gd name="T7" fmla="*/ 1 h 21"/>
                      <a:gd name="T8" fmla="*/ 1 w 23"/>
                      <a:gd name="T9" fmla="*/ 1 h 21"/>
                      <a:gd name="T10" fmla="*/ 1 w 23"/>
                      <a:gd name="T11" fmla="*/ 1 h 21"/>
                      <a:gd name="T12" fmla="*/ 1 w 23"/>
                      <a:gd name="T13" fmla="*/ 1 h 21"/>
                      <a:gd name="T14" fmla="*/ 1 w 23"/>
                      <a:gd name="T15" fmla="*/ 2 h 21"/>
                      <a:gd name="T16" fmla="*/ 9 w 23"/>
                      <a:gd name="T17" fmla="*/ 8 h 21"/>
                      <a:gd name="T18" fmla="*/ 9 w 23"/>
                      <a:gd name="T19" fmla="*/ 9 h 21"/>
                      <a:gd name="T20" fmla="*/ 15 w 23"/>
                      <a:gd name="T21" fmla="*/ 11 h 21"/>
                      <a:gd name="T22" fmla="*/ 20 w 23"/>
                      <a:gd name="T23" fmla="*/ 20 h 21"/>
                      <a:gd name="T24" fmla="*/ 21 w 23"/>
                      <a:gd name="T25" fmla="*/ 2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3" h="21">
                        <a:moveTo>
                          <a:pt x="21" y="20"/>
                        </a:moveTo>
                        <a:cubicBezTo>
                          <a:pt x="23" y="13"/>
                          <a:pt x="20" y="8"/>
                          <a:pt x="15" y="5"/>
                        </a:cubicBezTo>
                        <a:cubicBezTo>
                          <a:pt x="15" y="5"/>
                          <a:pt x="15" y="4"/>
                          <a:pt x="15" y="4"/>
                        </a:cubicBezTo>
                        <a:cubicBezTo>
                          <a:pt x="11" y="0"/>
                          <a:pt x="6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4" y="2"/>
                          <a:pt x="9" y="4"/>
                          <a:pt x="9" y="8"/>
                        </a:cubicBezTo>
                        <a:cubicBezTo>
                          <a:pt x="9" y="8"/>
                          <a:pt x="9" y="9"/>
                          <a:pt x="9" y="9"/>
                        </a:cubicBezTo>
                        <a:cubicBezTo>
                          <a:pt x="11" y="10"/>
                          <a:pt x="14" y="8"/>
                          <a:pt x="15" y="11"/>
                        </a:cubicBezTo>
                        <a:cubicBezTo>
                          <a:pt x="16" y="14"/>
                          <a:pt x="18" y="17"/>
                          <a:pt x="20" y="20"/>
                        </a:cubicBezTo>
                        <a:cubicBezTo>
                          <a:pt x="20" y="21"/>
                          <a:pt x="21" y="20"/>
                          <a:pt x="21" y="20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2" name="Freeform 112"/>
                  <p:cNvSpPr/>
                  <p:nvPr/>
                </p:nvSpPr>
                <p:spPr bwMode="auto">
                  <a:xfrm>
                    <a:off x="6310313" y="3433763"/>
                    <a:ext cx="42863" cy="73025"/>
                  </a:xfrm>
                  <a:custGeom>
                    <a:avLst/>
                    <a:gdLst>
                      <a:gd name="T0" fmla="*/ 9 w 10"/>
                      <a:gd name="T1" fmla="*/ 13 h 17"/>
                      <a:gd name="T2" fmla="*/ 10 w 10"/>
                      <a:gd name="T3" fmla="*/ 12 h 17"/>
                      <a:gd name="T4" fmla="*/ 0 w 10"/>
                      <a:gd name="T5" fmla="*/ 5 h 17"/>
                      <a:gd name="T6" fmla="*/ 1 w 10"/>
                      <a:gd name="T7" fmla="*/ 6 h 17"/>
                      <a:gd name="T8" fmla="*/ 3 w 10"/>
                      <a:gd name="T9" fmla="*/ 10 h 17"/>
                      <a:gd name="T10" fmla="*/ 4 w 10"/>
                      <a:gd name="T11" fmla="*/ 10 h 17"/>
                      <a:gd name="T12" fmla="*/ 5 w 10"/>
                      <a:gd name="T13" fmla="*/ 11 h 17"/>
                      <a:gd name="T14" fmla="*/ 7 w 10"/>
                      <a:gd name="T15" fmla="*/ 17 h 17"/>
                      <a:gd name="T16" fmla="*/ 8 w 10"/>
                      <a:gd name="T17" fmla="*/ 17 h 17"/>
                      <a:gd name="T18" fmla="*/ 9 w 10"/>
                      <a:gd name="T19" fmla="*/ 1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" h="17">
                        <a:moveTo>
                          <a:pt x="9" y="13"/>
                        </a:moveTo>
                        <a:cubicBezTo>
                          <a:pt x="9" y="13"/>
                          <a:pt x="10" y="13"/>
                          <a:pt x="10" y="12"/>
                        </a:cubicBezTo>
                        <a:cubicBezTo>
                          <a:pt x="10" y="9"/>
                          <a:pt x="4" y="0"/>
                          <a:pt x="0" y="5"/>
                        </a:cubicBezTo>
                        <a:cubicBezTo>
                          <a:pt x="0" y="6"/>
                          <a:pt x="0" y="6"/>
                          <a:pt x="1" y="6"/>
                        </a:cubicBezTo>
                        <a:cubicBezTo>
                          <a:pt x="2" y="7"/>
                          <a:pt x="3" y="8"/>
                          <a:pt x="3" y="10"/>
                        </a:cubicBezTo>
                        <a:cubicBezTo>
                          <a:pt x="3" y="10"/>
                          <a:pt x="3" y="10"/>
                          <a:pt x="4" y="10"/>
                        </a:cubicBezTo>
                        <a:cubicBezTo>
                          <a:pt x="4" y="11"/>
                          <a:pt x="5" y="11"/>
                          <a:pt x="5" y="11"/>
                        </a:cubicBezTo>
                        <a:cubicBezTo>
                          <a:pt x="6" y="13"/>
                          <a:pt x="6" y="15"/>
                          <a:pt x="7" y="17"/>
                        </a:cubicBezTo>
                        <a:cubicBezTo>
                          <a:pt x="7" y="17"/>
                          <a:pt x="7" y="17"/>
                          <a:pt x="8" y="17"/>
                        </a:cubicBezTo>
                        <a:cubicBezTo>
                          <a:pt x="8" y="16"/>
                          <a:pt x="9" y="14"/>
                          <a:pt x="9" y="13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113"/>
                  <p:cNvSpPr/>
                  <p:nvPr/>
                </p:nvSpPr>
                <p:spPr bwMode="auto">
                  <a:xfrm>
                    <a:off x="5761038" y="3403600"/>
                    <a:ext cx="496888" cy="323850"/>
                  </a:xfrm>
                  <a:custGeom>
                    <a:avLst/>
                    <a:gdLst>
                      <a:gd name="T0" fmla="*/ 103 w 115"/>
                      <a:gd name="T1" fmla="*/ 55 h 75"/>
                      <a:gd name="T2" fmla="*/ 102 w 115"/>
                      <a:gd name="T3" fmla="*/ 50 h 75"/>
                      <a:gd name="T4" fmla="*/ 108 w 115"/>
                      <a:gd name="T5" fmla="*/ 43 h 75"/>
                      <a:gd name="T6" fmla="*/ 114 w 115"/>
                      <a:gd name="T7" fmla="*/ 33 h 75"/>
                      <a:gd name="T8" fmla="*/ 110 w 115"/>
                      <a:gd name="T9" fmla="*/ 29 h 75"/>
                      <a:gd name="T10" fmla="*/ 103 w 115"/>
                      <a:gd name="T11" fmla="*/ 17 h 75"/>
                      <a:gd name="T12" fmla="*/ 81 w 115"/>
                      <a:gd name="T13" fmla="*/ 2 h 75"/>
                      <a:gd name="T14" fmla="*/ 62 w 115"/>
                      <a:gd name="T15" fmla="*/ 6 h 75"/>
                      <a:gd name="T16" fmla="*/ 46 w 115"/>
                      <a:gd name="T17" fmla="*/ 11 h 75"/>
                      <a:gd name="T18" fmla="*/ 34 w 115"/>
                      <a:gd name="T19" fmla="*/ 16 h 75"/>
                      <a:gd name="T20" fmla="*/ 33 w 115"/>
                      <a:gd name="T21" fmla="*/ 16 h 75"/>
                      <a:gd name="T22" fmla="*/ 33 w 115"/>
                      <a:gd name="T23" fmla="*/ 16 h 75"/>
                      <a:gd name="T24" fmla="*/ 33 w 115"/>
                      <a:gd name="T25" fmla="*/ 15 h 75"/>
                      <a:gd name="T26" fmla="*/ 25 w 115"/>
                      <a:gd name="T27" fmla="*/ 14 h 75"/>
                      <a:gd name="T28" fmla="*/ 24 w 115"/>
                      <a:gd name="T29" fmla="*/ 16 h 75"/>
                      <a:gd name="T30" fmla="*/ 26 w 115"/>
                      <a:gd name="T31" fmla="*/ 17 h 75"/>
                      <a:gd name="T32" fmla="*/ 6 w 115"/>
                      <a:gd name="T33" fmla="*/ 29 h 75"/>
                      <a:gd name="T34" fmla="*/ 23 w 115"/>
                      <a:gd name="T35" fmla="*/ 35 h 75"/>
                      <a:gd name="T36" fmla="*/ 20 w 115"/>
                      <a:gd name="T37" fmla="*/ 42 h 75"/>
                      <a:gd name="T38" fmla="*/ 19 w 115"/>
                      <a:gd name="T39" fmla="*/ 53 h 75"/>
                      <a:gd name="T40" fmla="*/ 54 w 115"/>
                      <a:gd name="T41" fmla="*/ 69 h 75"/>
                      <a:gd name="T42" fmla="*/ 60 w 115"/>
                      <a:gd name="T43" fmla="*/ 65 h 75"/>
                      <a:gd name="T44" fmla="*/ 66 w 115"/>
                      <a:gd name="T45" fmla="*/ 68 h 75"/>
                      <a:gd name="T46" fmla="*/ 81 w 115"/>
                      <a:gd name="T47" fmla="*/ 74 h 75"/>
                      <a:gd name="T48" fmla="*/ 84 w 115"/>
                      <a:gd name="T49" fmla="*/ 70 h 75"/>
                      <a:gd name="T50" fmla="*/ 94 w 115"/>
                      <a:gd name="T51" fmla="*/ 68 h 75"/>
                      <a:gd name="T52" fmla="*/ 103 w 115"/>
                      <a:gd name="T53" fmla="*/ 5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5" h="75">
                        <a:moveTo>
                          <a:pt x="103" y="55"/>
                        </a:moveTo>
                        <a:cubicBezTo>
                          <a:pt x="103" y="53"/>
                          <a:pt x="103" y="51"/>
                          <a:pt x="102" y="50"/>
                        </a:cubicBezTo>
                        <a:cubicBezTo>
                          <a:pt x="100" y="45"/>
                          <a:pt x="105" y="45"/>
                          <a:pt x="108" y="43"/>
                        </a:cubicBezTo>
                        <a:cubicBezTo>
                          <a:pt x="112" y="41"/>
                          <a:pt x="115" y="37"/>
                          <a:pt x="114" y="33"/>
                        </a:cubicBezTo>
                        <a:cubicBezTo>
                          <a:pt x="113" y="31"/>
                          <a:pt x="111" y="30"/>
                          <a:pt x="110" y="29"/>
                        </a:cubicBezTo>
                        <a:cubicBezTo>
                          <a:pt x="106" y="26"/>
                          <a:pt x="106" y="21"/>
                          <a:pt x="103" y="17"/>
                        </a:cubicBezTo>
                        <a:cubicBezTo>
                          <a:pt x="97" y="11"/>
                          <a:pt x="88" y="6"/>
                          <a:pt x="81" y="2"/>
                        </a:cubicBezTo>
                        <a:cubicBezTo>
                          <a:pt x="74" y="0"/>
                          <a:pt x="68" y="3"/>
                          <a:pt x="62" y="6"/>
                        </a:cubicBezTo>
                        <a:cubicBezTo>
                          <a:pt x="57" y="9"/>
                          <a:pt x="52" y="10"/>
                          <a:pt x="46" y="11"/>
                        </a:cubicBezTo>
                        <a:cubicBezTo>
                          <a:pt x="43" y="12"/>
                          <a:pt x="37" y="16"/>
                          <a:pt x="34" y="16"/>
                        </a:cubicBezTo>
                        <a:cubicBezTo>
                          <a:pt x="34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5"/>
                          <a:pt x="33" y="15"/>
                        </a:cubicBezTo>
                        <a:cubicBezTo>
                          <a:pt x="30" y="14"/>
                          <a:pt x="28" y="14"/>
                          <a:pt x="25" y="14"/>
                        </a:cubicBezTo>
                        <a:cubicBezTo>
                          <a:pt x="24" y="15"/>
                          <a:pt x="24" y="15"/>
                          <a:pt x="24" y="16"/>
                        </a:cubicBezTo>
                        <a:cubicBezTo>
                          <a:pt x="25" y="16"/>
                          <a:pt x="25" y="16"/>
                          <a:pt x="26" y="17"/>
                        </a:cubicBezTo>
                        <a:cubicBezTo>
                          <a:pt x="16" y="18"/>
                          <a:pt x="0" y="22"/>
                          <a:pt x="6" y="29"/>
                        </a:cubicBezTo>
                        <a:cubicBezTo>
                          <a:pt x="11" y="35"/>
                          <a:pt x="16" y="35"/>
                          <a:pt x="23" y="35"/>
                        </a:cubicBezTo>
                        <a:cubicBezTo>
                          <a:pt x="28" y="35"/>
                          <a:pt x="21" y="41"/>
                          <a:pt x="20" y="42"/>
                        </a:cubicBezTo>
                        <a:cubicBezTo>
                          <a:pt x="18" y="46"/>
                          <a:pt x="18" y="50"/>
                          <a:pt x="19" y="53"/>
                        </a:cubicBezTo>
                        <a:cubicBezTo>
                          <a:pt x="20" y="68"/>
                          <a:pt x="42" y="73"/>
                          <a:pt x="54" y="69"/>
                        </a:cubicBezTo>
                        <a:cubicBezTo>
                          <a:pt x="57" y="69"/>
                          <a:pt x="59" y="66"/>
                          <a:pt x="60" y="65"/>
                        </a:cubicBezTo>
                        <a:cubicBezTo>
                          <a:pt x="64" y="61"/>
                          <a:pt x="63" y="64"/>
                          <a:pt x="66" y="68"/>
                        </a:cubicBezTo>
                        <a:cubicBezTo>
                          <a:pt x="68" y="72"/>
                          <a:pt x="77" y="75"/>
                          <a:pt x="81" y="74"/>
                        </a:cubicBezTo>
                        <a:cubicBezTo>
                          <a:pt x="83" y="73"/>
                          <a:pt x="83" y="72"/>
                          <a:pt x="84" y="70"/>
                        </a:cubicBezTo>
                        <a:cubicBezTo>
                          <a:pt x="88" y="66"/>
                          <a:pt x="90" y="71"/>
                          <a:pt x="94" y="68"/>
                        </a:cubicBezTo>
                        <a:cubicBezTo>
                          <a:pt x="98" y="66"/>
                          <a:pt x="103" y="60"/>
                          <a:pt x="103" y="55"/>
                        </a:cubicBezTo>
                        <a:close/>
                      </a:path>
                    </a:pathLst>
                  </a:custGeom>
                  <a:solidFill>
                    <a:srgbClr val="60BFC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4" name="Freeform 114"/>
                  <p:cNvSpPr/>
                  <p:nvPr/>
                </p:nvSpPr>
                <p:spPr bwMode="auto">
                  <a:xfrm>
                    <a:off x="5816600" y="3416300"/>
                    <a:ext cx="423863" cy="288925"/>
                  </a:xfrm>
                  <a:custGeom>
                    <a:avLst/>
                    <a:gdLst>
                      <a:gd name="T0" fmla="*/ 87 w 98"/>
                      <a:gd name="T1" fmla="*/ 45 h 67"/>
                      <a:gd name="T2" fmla="*/ 84 w 98"/>
                      <a:gd name="T3" fmla="*/ 40 h 67"/>
                      <a:gd name="T4" fmla="*/ 81 w 98"/>
                      <a:gd name="T5" fmla="*/ 37 h 67"/>
                      <a:gd name="T6" fmla="*/ 85 w 98"/>
                      <a:gd name="T7" fmla="*/ 29 h 67"/>
                      <a:gd name="T8" fmla="*/ 97 w 98"/>
                      <a:gd name="T9" fmla="*/ 28 h 67"/>
                      <a:gd name="T10" fmla="*/ 98 w 98"/>
                      <a:gd name="T11" fmla="*/ 27 h 67"/>
                      <a:gd name="T12" fmla="*/ 60 w 98"/>
                      <a:gd name="T13" fmla="*/ 7 h 67"/>
                      <a:gd name="T14" fmla="*/ 45 w 98"/>
                      <a:gd name="T15" fmla="*/ 8 h 67"/>
                      <a:gd name="T16" fmla="*/ 38 w 98"/>
                      <a:gd name="T17" fmla="*/ 7 h 67"/>
                      <a:gd name="T18" fmla="*/ 30 w 98"/>
                      <a:gd name="T19" fmla="*/ 11 h 67"/>
                      <a:gd name="T20" fmla="*/ 18 w 98"/>
                      <a:gd name="T21" fmla="*/ 17 h 67"/>
                      <a:gd name="T22" fmla="*/ 0 w 98"/>
                      <a:gd name="T23" fmla="*/ 23 h 67"/>
                      <a:gd name="T24" fmla="*/ 0 w 98"/>
                      <a:gd name="T25" fmla="*/ 24 h 67"/>
                      <a:gd name="T26" fmla="*/ 22 w 98"/>
                      <a:gd name="T27" fmla="*/ 32 h 67"/>
                      <a:gd name="T28" fmla="*/ 31 w 98"/>
                      <a:gd name="T29" fmla="*/ 29 h 67"/>
                      <a:gd name="T30" fmla="*/ 35 w 98"/>
                      <a:gd name="T31" fmla="*/ 39 h 67"/>
                      <a:gd name="T32" fmla="*/ 25 w 98"/>
                      <a:gd name="T33" fmla="*/ 46 h 67"/>
                      <a:gd name="T34" fmla="*/ 25 w 98"/>
                      <a:gd name="T35" fmla="*/ 47 h 67"/>
                      <a:gd name="T36" fmla="*/ 30 w 98"/>
                      <a:gd name="T37" fmla="*/ 52 h 67"/>
                      <a:gd name="T38" fmla="*/ 23 w 98"/>
                      <a:gd name="T39" fmla="*/ 63 h 67"/>
                      <a:gd name="T40" fmla="*/ 24 w 98"/>
                      <a:gd name="T41" fmla="*/ 65 h 67"/>
                      <a:gd name="T42" fmla="*/ 38 w 98"/>
                      <a:gd name="T43" fmla="*/ 65 h 67"/>
                      <a:gd name="T44" fmla="*/ 56 w 98"/>
                      <a:gd name="T45" fmla="*/ 57 h 67"/>
                      <a:gd name="T46" fmla="*/ 66 w 98"/>
                      <a:gd name="T47" fmla="*/ 61 h 67"/>
                      <a:gd name="T48" fmla="*/ 73 w 98"/>
                      <a:gd name="T49" fmla="*/ 53 h 67"/>
                      <a:gd name="T50" fmla="*/ 74 w 98"/>
                      <a:gd name="T51" fmla="*/ 52 h 67"/>
                      <a:gd name="T52" fmla="*/ 77 w 98"/>
                      <a:gd name="T53" fmla="*/ 50 h 67"/>
                      <a:gd name="T54" fmla="*/ 85 w 98"/>
                      <a:gd name="T55" fmla="*/ 49 h 67"/>
                      <a:gd name="T56" fmla="*/ 87 w 98"/>
                      <a:gd name="T57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98" h="67">
                        <a:moveTo>
                          <a:pt x="87" y="45"/>
                        </a:moveTo>
                        <a:cubicBezTo>
                          <a:pt x="87" y="43"/>
                          <a:pt x="85" y="41"/>
                          <a:pt x="84" y="40"/>
                        </a:cubicBezTo>
                        <a:cubicBezTo>
                          <a:pt x="83" y="39"/>
                          <a:pt x="82" y="38"/>
                          <a:pt x="81" y="37"/>
                        </a:cubicBezTo>
                        <a:cubicBezTo>
                          <a:pt x="78" y="34"/>
                          <a:pt x="80" y="26"/>
                          <a:pt x="85" y="29"/>
                        </a:cubicBezTo>
                        <a:cubicBezTo>
                          <a:pt x="88" y="32"/>
                          <a:pt x="92" y="25"/>
                          <a:pt x="97" y="28"/>
                        </a:cubicBezTo>
                        <a:cubicBezTo>
                          <a:pt x="98" y="28"/>
                          <a:pt x="98" y="28"/>
                          <a:pt x="98" y="27"/>
                        </a:cubicBezTo>
                        <a:cubicBezTo>
                          <a:pt x="91" y="12"/>
                          <a:pt x="78" y="0"/>
                          <a:pt x="60" y="7"/>
                        </a:cubicBezTo>
                        <a:cubicBezTo>
                          <a:pt x="54" y="9"/>
                          <a:pt x="52" y="10"/>
                          <a:pt x="45" y="8"/>
                        </a:cubicBezTo>
                        <a:cubicBezTo>
                          <a:pt x="43" y="7"/>
                          <a:pt x="41" y="7"/>
                          <a:pt x="38" y="7"/>
                        </a:cubicBezTo>
                        <a:cubicBezTo>
                          <a:pt x="35" y="8"/>
                          <a:pt x="32" y="9"/>
                          <a:pt x="30" y="11"/>
                        </a:cubicBezTo>
                        <a:cubicBezTo>
                          <a:pt x="26" y="13"/>
                          <a:pt x="22" y="15"/>
                          <a:pt x="18" y="17"/>
                        </a:cubicBezTo>
                        <a:cubicBezTo>
                          <a:pt x="12" y="19"/>
                          <a:pt x="8" y="23"/>
                          <a:pt x="0" y="23"/>
                        </a:cubicBezTo>
                        <a:cubicBezTo>
                          <a:pt x="0" y="23"/>
                          <a:pt x="0" y="24"/>
                          <a:pt x="0" y="24"/>
                        </a:cubicBezTo>
                        <a:cubicBezTo>
                          <a:pt x="3" y="30"/>
                          <a:pt x="15" y="33"/>
                          <a:pt x="22" y="32"/>
                        </a:cubicBezTo>
                        <a:cubicBezTo>
                          <a:pt x="24" y="32"/>
                          <a:pt x="31" y="28"/>
                          <a:pt x="31" y="29"/>
                        </a:cubicBezTo>
                        <a:cubicBezTo>
                          <a:pt x="33" y="32"/>
                          <a:pt x="38" y="36"/>
                          <a:pt x="35" y="39"/>
                        </a:cubicBezTo>
                        <a:cubicBezTo>
                          <a:pt x="32" y="42"/>
                          <a:pt x="28" y="44"/>
                          <a:pt x="25" y="46"/>
                        </a:cubicBezTo>
                        <a:cubicBezTo>
                          <a:pt x="25" y="46"/>
                          <a:pt x="24" y="47"/>
                          <a:pt x="25" y="47"/>
                        </a:cubicBezTo>
                        <a:cubicBezTo>
                          <a:pt x="25" y="47"/>
                          <a:pt x="30" y="52"/>
                          <a:pt x="30" y="52"/>
                        </a:cubicBezTo>
                        <a:cubicBezTo>
                          <a:pt x="29" y="55"/>
                          <a:pt x="27" y="61"/>
                          <a:pt x="23" y="63"/>
                        </a:cubicBezTo>
                        <a:cubicBezTo>
                          <a:pt x="23" y="64"/>
                          <a:pt x="23" y="64"/>
                          <a:pt x="24" y="65"/>
                        </a:cubicBezTo>
                        <a:cubicBezTo>
                          <a:pt x="29" y="67"/>
                          <a:pt x="33" y="67"/>
                          <a:pt x="38" y="65"/>
                        </a:cubicBezTo>
                        <a:cubicBezTo>
                          <a:pt x="44" y="63"/>
                          <a:pt x="49" y="53"/>
                          <a:pt x="56" y="57"/>
                        </a:cubicBezTo>
                        <a:cubicBezTo>
                          <a:pt x="59" y="60"/>
                          <a:pt x="62" y="62"/>
                          <a:pt x="66" y="61"/>
                        </a:cubicBezTo>
                        <a:cubicBezTo>
                          <a:pt x="69" y="60"/>
                          <a:pt x="68" y="50"/>
                          <a:pt x="73" y="53"/>
                        </a:cubicBezTo>
                        <a:cubicBezTo>
                          <a:pt x="73" y="53"/>
                          <a:pt x="74" y="53"/>
                          <a:pt x="74" y="52"/>
                        </a:cubicBezTo>
                        <a:cubicBezTo>
                          <a:pt x="73" y="49"/>
                          <a:pt x="73" y="50"/>
                          <a:pt x="77" y="50"/>
                        </a:cubicBezTo>
                        <a:cubicBezTo>
                          <a:pt x="79" y="50"/>
                          <a:pt x="82" y="50"/>
                          <a:pt x="85" y="49"/>
                        </a:cubicBezTo>
                        <a:cubicBezTo>
                          <a:pt x="87" y="49"/>
                          <a:pt x="88" y="47"/>
                          <a:pt x="87" y="45"/>
                        </a:cubicBezTo>
                        <a:close/>
                      </a:path>
                    </a:pathLst>
                  </a:custGeom>
                  <a:solidFill>
                    <a:srgbClr val="33A5B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5" name="Freeform 115"/>
                  <p:cNvSpPr/>
                  <p:nvPr/>
                </p:nvSpPr>
                <p:spPr bwMode="auto">
                  <a:xfrm>
                    <a:off x="5851525" y="3429000"/>
                    <a:ext cx="358775" cy="268288"/>
                  </a:xfrm>
                  <a:custGeom>
                    <a:avLst/>
                    <a:gdLst>
                      <a:gd name="T0" fmla="*/ 72 w 83"/>
                      <a:gd name="T1" fmla="*/ 38 h 62"/>
                      <a:gd name="T2" fmla="*/ 70 w 83"/>
                      <a:gd name="T3" fmla="*/ 25 h 62"/>
                      <a:gd name="T4" fmla="*/ 73 w 83"/>
                      <a:gd name="T5" fmla="*/ 22 h 62"/>
                      <a:gd name="T6" fmla="*/ 72 w 83"/>
                      <a:gd name="T7" fmla="*/ 19 h 62"/>
                      <a:gd name="T8" fmla="*/ 82 w 83"/>
                      <a:gd name="T9" fmla="*/ 15 h 62"/>
                      <a:gd name="T10" fmla="*/ 83 w 83"/>
                      <a:gd name="T11" fmla="*/ 14 h 62"/>
                      <a:gd name="T12" fmla="*/ 56 w 83"/>
                      <a:gd name="T13" fmla="*/ 8 h 62"/>
                      <a:gd name="T14" fmla="*/ 40 w 83"/>
                      <a:gd name="T15" fmla="*/ 10 h 62"/>
                      <a:gd name="T16" fmla="*/ 29 w 83"/>
                      <a:gd name="T17" fmla="*/ 9 h 62"/>
                      <a:gd name="T18" fmla="*/ 16 w 83"/>
                      <a:gd name="T19" fmla="*/ 15 h 62"/>
                      <a:gd name="T20" fmla="*/ 0 w 83"/>
                      <a:gd name="T21" fmla="*/ 23 h 62"/>
                      <a:gd name="T22" fmla="*/ 1 w 83"/>
                      <a:gd name="T23" fmla="*/ 24 h 62"/>
                      <a:gd name="T24" fmla="*/ 13 w 83"/>
                      <a:gd name="T25" fmla="*/ 26 h 62"/>
                      <a:gd name="T26" fmla="*/ 19 w 83"/>
                      <a:gd name="T27" fmla="*/ 24 h 62"/>
                      <a:gd name="T28" fmla="*/ 34 w 83"/>
                      <a:gd name="T29" fmla="*/ 34 h 62"/>
                      <a:gd name="T30" fmla="*/ 36 w 83"/>
                      <a:gd name="T31" fmla="*/ 41 h 62"/>
                      <a:gd name="T32" fmla="*/ 36 w 83"/>
                      <a:gd name="T33" fmla="*/ 46 h 62"/>
                      <a:gd name="T34" fmla="*/ 21 w 83"/>
                      <a:gd name="T35" fmla="*/ 61 h 62"/>
                      <a:gd name="T36" fmla="*/ 22 w 83"/>
                      <a:gd name="T37" fmla="*/ 62 h 62"/>
                      <a:gd name="T38" fmla="*/ 39 w 83"/>
                      <a:gd name="T39" fmla="*/ 55 h 62"/>
                      <a:gd name="T40" fmla="*/ 44 w 83"/>
                      <a:gd name="T41" fmla="*/ 50 h 62"/>
                      <a:gd name="T42" fmla="*/ 51 w 83"/>
                      <a:gd name="T43" fmla="*/ 42 h 62"/>
                      <a:gd name="T44" fmla="*/ 52 w 83"/>
                      <a:gd name="T45" fmla="*/ 40 h 62"/>
                      <a:gd name="T46" fmla="*/ 59 w 83"/>
                      <a:gd name="T47" fmla="*/ 40 h 62"/>
                      <a:gd name="T48" fmla="*/ 61 w 83"/>
                      <a:gd name="T49" fmla="*/ 39 h 62"/>
                      <a:gd name="T50" fmla="*/ 71 w 83"/>
                      <a:gd name="T51" fmla="*/ 40 h 62"/>
                      <a:gd name="T52" fmla="*/ 72 w 83"/>
                      <a:gd name="T53" fmla="*/ 38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83" h="62">
                        <a:moveTo>
                          <a:pt x="72" y="38"/>
                        </a:moveTo>
                        <a:cubicBezTo>
                          <a:pt x="69" y="34"/>
                          <a:pt x="63" y="30"/>
                          <a:pt x="70" y="25"/>
                        </a:cubicBezTo>
                        <a:cubicBezTo>
                          <a:pt x="72" y="24"/>
                          <a:pt x="72" y="24"/>
                          <a:pt x="73" y="22"/>
                        </a:cubicBezTo>
                        <a:cubicBezTo>
                          <a:pt x="73" y="21"/>
                          <a:pt x="72" y="20"/>
                          <a:pt x="72" y="19"/>
                        </a:cubicBezTo>
                        <a:cubicBezTo>
                          <a:pt x="68" y="11"/>
                          <a:pt x="77" y="11"/>
                          <a:pt x="82" y="15"/>
                        </a:cubicBezTo>
                        <a:cubicBezTo>
                          <a:pt x="82" y="15"/>
                          <a:pt x="83" y="14"/>
                          <a:pt x="83" y="14"/>
                        </a:cubicBezTo>
                        <a:cubicBezTo>
                          <a:pt x="76" y="4"/>
                          <a:pt x="66" y="0"/>
                          <a:pt x="56" y="8"/>
                        </a:cubicBezTo>
                        <a:cubicBezTo>
                          <a:pt x="50" y="12"/>
                          <a:pt x="47" y="12"/>
                          <a:pt x="40" y="10"/>
                        </a:cubicBezTo>
                        <a:cubicBezTo>
                          <a:pt x="36" y="9"/>
                          <a:pt x="33" y="8"/>
                          <a:pt x="29" y="9"/>
                        </a:cubicBezTo>
                        <a:cubicBezTo>
                          <a:pt x="24" y="9"/>
                          <a:pt x="20" y="12"/>
                          <a:pt x="16" y="15"/>
                        </a:cubicBezTo>
                        <a:cubicBezTo>
                          <a:pt x="11" y="18"/>
                          <a:pt x="5" y="19"/>
                          <a:pt x="0" y="23"/>
                        </a:cubicBezTo>
                        <a:cubicBezTo>
                          <a:pt x="0" y="24"/>
                          <a:pt x="0" y="24"/>
                          <a:pt x="1" y="24"/>
                        </a:cubicBezTo>
                        <a:cubicBezTo>
                          <a:pt x="4" y="26"/>
                          <a:pt x="9" y="27"/>
                          <a:pt x="13" y="26"/>
                        </a:cubicBezTo>
                        <a:cubicBezTo>
                          <a:pt x="15" y="26"/>
                          <a:pt x="17" y="25"/>
                          <a:pt x="19" y="24"/>
                        </a:cubicBezTo>
                        <a:cubicBezTo>
                          <a:pt x="27" y="20"/>
                          <a:pt x="34" y="26"/>
                          <a:pt x="34" y="34"/>
                        </a:cubicBezTo>
                        <a:cubicBezTo>
                          <a:pt x="34" y="37"/>
                          <a:pt x="33" y="40"/>
                          <a:pt x="36" y="41"/>
                        </a:cubicBezTo>
                        <a:cubicBezTo>
                          <a:pt x="38" y="41"/>
                          <a:pt x="36" y="45"/>
                          <a:pt x="36" y="46"/>
                        </a:cubicBezTo>
                        <a:cubicBezTo>
                          <a:pt x="34" y="54"/>
                          <a:pt x="28" y="59"/>
                          <a:pt x="21" y="61"/>
                        </a:cubicBezTo>
                        <a:cubicBezTo>
                          <a:pt x="21" y="61"/>
                          <a:pt x="21" y="62"/>
                          <a:pt x="22" y="62"/>
                        </a:cubicBezTo>
                        <a:cubicBezTo>
                          <a:pt x="28" y="62"/>
                          <a:pt x="35" y="60"/>
                          <a:pt x="39" y="55"/>
                        </a:cubicBezTo>
                        <a:cubicBezTo>
                          <a:pt x="41" y="54"/>
                          <a:pt x="43" y="52"/>
                          <a:pt x="44" y="50"/>
                        </a:cubicBezTo>
                        <a:cubicBezTo>
                          <a:pt x="45" y="46"/>
                          <a:pt x="49" y="45"/>
                          <a:pt x="51" y="42"/>
                        </a:cubicBezTo>
                        <a:cubicBezTo>
                          <a:pt x="52" y="42"/>
                          <a:pt x="53" y="41"/>
                          <a:pt x="52" y="40"/>
                        </a:cubicBezTo>
                        <a:cubicBezTo>
                          <a:pt x="52" y="37"/>
                          <a:pt x="57" y="40"/>
                          <a:pt x="59" y="40"/>
                        </a:cubicBezTo>
                        <a:cubicBezTo>
                          <a:pt x="60" y="40"/>
                          <a:pt x="61" y="40"/>
                          <a:pt x="61" y="39"/>
                        </a:cubicBezTo>
                        <a:cubicBezTo>
                          <a:pt x="63" y="36"/>
                          <a:pt x="68" y="39"/>
                          <a:pt x="71" y="40"/>
                        </a:cubicBezTo>
                        <a:cubicBezTo>
                          <a:pt x="72" y="40"/>
                          <a:pt x="72" y="39"/>
                          <a:pt x="72" y="38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6" name="Freeform 116"/>
                  <p:cNvSpPr/>
                  <p:nvPr/>
                </p:nvSpPr>
                <p:spPr bwMode="auto">
                  <a:xfrm>
                    <a:off x="6029325" y="3671888"/>
                    <a:ext cx="160338" cy="55563"/>
                  </a:xfrm>
                  <a:custGeom>
                    <a:avLst/>
                    <a:gdLst>
                      <a:gd name="T0" fmla="*/ 37 w 37"/>
                      <a:gd name="T1" fmla="*/ 3 h 13"/>
                      <a:gd name="T2" fmla="*/ 36 w 37"/>
                      <a:gd name="T3" fmla="*/ 2 h 13"/>
                      <a:gd name="T4" fmla="*/ 21 w 37"/>
                      <a:gd name="T5" fmla="*/ 5 h 13"/>
                      <a:gd name="T6" fmla="*/ 9 w 37"/>
                      <a:gd name="T7" fmla="*/ 9 h 13"/>
                      <a:gd name="T8" fmla="*/ 2 w 37"/>
                      <a:gd name="T9" fmla="*/ 1 h 13"/>
                      <a:gd name="T10" fmla="*/ 0 w 37"/>
                      <a:gd name="T11" fmla="*/ 2 h 13"/>
                      <a:gd name="T12" fmla="*/ 1 w 37"/>
                      <a:gd name="T13" fmla="*/ 3 h 13"/>
                      <a:gd name="T14" fmla="*/ 1 w 37"/>
                      <a:gd name="T15" fmla="*/ 4 h 13"/>
                      <a:gd name="T16" fmla="*/ 2 w 37"/>
                      <a:gd name="T17" fmla="*/ 5 h 13"/>
                      <a:gd name="T18" fmla="*/ 12 w 37"/>
                      <a:gd name="T19" fmla="*/ 13 h 13"/>
                      <a:gd name="T20" fmla="*/ 15 w 37"/>
                      <a:gd name="T21" fmla="*/ 13 h 13"/>
                      <a:gd name="T22" fmla="*/ 18 w 37"/>
                      <a:gd name="T23" fmla="*/ 13 h 13"/>
                      <a:gd name="T24" fmla="*/ 22 w 37"/>
                      <a:gd name="T25" fmla="*/ 10 h 13"/>
                      <a:gd name="T26" fmla="*/ 30 w 37"/>
                      <a:gd name="T27" fmla="*/ 6 h 13"/>
                      <a:gd name="T28" fmla="*/ 37 w 37"/>
                      <a:gd name="T29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7" h="13">
                        <a:moveTo>
                          <a:pt x="37" y="3"/>
                        </a:moveTo>
                        <a:cubicBezTo>
                          <a:pt x="37" y="3"/>
                          <a:pt x="36" y="2"/>
                          <a:pt x="36" y="2"/>
                        </a:cubicBezTo>
                        <a:cubicBezTo>
                          <a:pt x="31" y="3"/>
                          <a:pt x="25" y="2"/>
                          <a:pt x="21" y="5"/>
                        </a:cubicBezTo>
                        <a:cubicBezTo>
                          <a:pt x="17" y="8"/>
                          <a:pt x="14" y="11"/>
                          <a:pt x="9" y="9"/>
                        </a:cubicBezTo>
                        <a:cubicBezTo>
                          <a:pt x="6" y="7"/>
                          <a:pt x="3" y="4"/>
                          <a:pt x="2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4"/>
                          <a:pt x="2" y="5"/>
                          <a:pt x="2" y="5"/>
                        </a:cubicBezTo>
                        <a:cubicBezTo>
                          <a:pt x="5" y="9"/>
                          <a:pt x="8" y="12"/>
                          <a:pt x="12" y="13"/>
                        </a:cubicBezTo>
                        <a:cubicBezTo>
                          <a:pt x="13" y="13"/>
                          <a:pt x="14" y="13"/>
                          <a:pt x="15" y="13"/>
                        </a:cubicBezTo>
                        <a:cubicBezTo>
                          <a:pt x="16" y="13"/>
                          <a:pt x="17" y="13"/>
                          <a:pt x="18" y="13"/>
                        </a:cubicBezTo>
                        <a:cubicBezTo>
                          <a:pt x="19" y="13"/>
                          <a:pt x="20" y="11"/>
                          <a:pt x="22" y="10"/>
                        </a:cubicBezTo>
                        <a:cubicBezTo>
                          <a:pt x="24" y="8"/>
                          <a:pt x="26" y="6"/>
                          <a:pt x="30" y="6"/>
                        </a:cubicBezTo>
                        <a:cubicBezTo>
                          <a:pt x="33" y="6"/>
                          <a:pt x="35" y="6"/>
                          <a:pt x="37" y="3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7" name="Freeform 117"/>
                  <p:cNvSpPr/>
                  <p:nvPr/>
                </p:nvSpPr>
                <p:spPr bwMode="auto">
                  <a:xfrm>
                    <a:off x="6184900" y="3549650"/>
                    <a:ext cx="68263" cy="52388"/>
                  </a:xfrm>
                  <a:custGeom>
                    <a:avLst/>
                    <a:gdLst>
                      <a:gd name="T0" fmla="*/ 0 w 16"/>
                      <a:gd name="T1" fmla="*/ 11 h 12"/>
                      <a:gd name="T2" fmla="*/ 5 w 16"/>
                      <a:gd name="T3" fmla="*/ 12 h 12"/>
                      <a:gd name="T4" fmla="*/ 15 w 16"/>
                      <a:gd name="T5" fmla="*/ 1 h 12"/>
                      <a:gd name="T6" fmla="*/ 14 w 16"/>
                      <a:gd name="T7" fmla="*/ 0 h 12"/>
                      <a:gd name="T8" fmla="*/ 2 w 16"/>
                      <a:gd name="T9" fmla="*/ 10 h 12"/>
                      <a:gd name="T10" fmla="*/ 1 w 16"/>
                      <a:gd name="T11" fmla="*/ 10 h 12"/>
                      <a:gd name="T12" fmla="*/ 0 w 16"/>
                      <a:gd name="T13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" h="12">
                        <a:moveTo>
                          <a:pt x="0" y="11"/>
                        </a:moveTo>
                        <a:cubicBezTo>
                          <a:pt x="2" y="12"/>
                          <a:pt x="4" y="12"/>
                          <a:pt x="5" y="12"/>
                        </a:cubicBezTo>
                        <a:cubicBezTo>
                          <a:pt x="11" y="11"/>
                          <a:pt x="16" y="6"/>
                          <a:pt x="15" y="1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0" y="3"/>
                          <a:pt x="8" y="12"/>
                          <a:pt x="2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0"/>
                          <a:pt x="0" y="11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8" name="Freeform 118"/>
                  <p:cNvSpPr/>
                  <p:nvPr/>
                </p:nvSpPr>
                <p:spPr bwMode="auto">
                  <a:xfrm>
                    <a:off x="5843588" y="3619500"/>
                    <a:ext cx="98425" cy="90488"/>
                  </a:xfrm>
                  <a:custGeom>
                    <a:avLst/>
                    <a:gdLst>
                      <a:gd name="T0" fmla="*/ 22 w 23"/>
                      <a:gd name="T1" fmla="*/ 18 h 21"/>
                      <a:gd name="T2" fmla="*/ 13 w 23"/>
                      <a:gd name="T3" fmla="*/ 14 h 21"/>
                      <a:gd name="T4" fmla="*/ 2 w 23"/>
                      <a:gd name="T5" fmla="*/ 1 h 21"/>
                      <a:gd name="T6" fmla="*/ 0 w 23"/>
                      <a:gd name="T7" fmla="*/ 1 h 21"/>
                      <a:gd name="T8" fmla="*/ 6 w 23"/>
                      <a:gd name="T9" fmla="*/ 13 h 21"/>
                      <a:gd name="T10" fmla="*/ 22 w 23"/>
                      <a:gd name="T11" fmla="*/ 20 h 21"/>
                      <a:gd name="T12" fmla="*/ 22 w 23"/>
                      <a:gd name="T13" fmla="*/ 1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3" h="21">
                        <a:moveTo>
                          <a:pt x="22" y="18"/>
                        </a:moveTo>
                        <a:cubicBezTo>
                          <a:pt x="18" y="17"/>
                          <a:pt x="15" y="17"/>
                          <a:pt x="13" y="14"/>
                        </a:cubicBezTo>
                        <a:cubicBezTo>
                          <a:pt x="8" y="10"/>
                          <a:pt x="4" y="6"/>
                          <a:pt x="2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ubicBezTo>
                          <a:pt x="1" y="6"/>
                          <a:pt x="3" y="10"/>
                          <a:pt x="6" y="13"/>
                        </a:cubicBezTo>
                        <a:cubicBezTo>
                          <a:pt x="9" y="19"/>
                          <a:pt x="17" y="21"/>
                          <a:pt x="22" y="20"/>
                        </a:cubicBezTo>
                        <a:cubicBezTo>
                          <a:pt x="23" y="19"/>
                          <a:pt x="23" y="18"/>
                          <a:pt x="22" y="18"/>
                        </a:cubicBezTo>
                        <a:close/>
                      </a:path>
                    </a:pathLst>
                  </a:custGeom>
                  <a:solidFill>
                    <a:srgbClr val="008FA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9" name="Freeform 119"/>
                  <p:cNvSpPr/>
                  <p:nvPr/>
                </p:nvSpPr>
                <p:spPr bwMode="auto">
                  <a:xfrm>
                    <a:off x="5791200" y="3113088"/>
                    <a:ext cx="484188" cy="471488"/>
                  </a:xfrm>
                  <a:custGeom>
                    <a:avLst/>
                    <a:gdLst>
                      <a:gd name="T0" fmla="*/ 82 w 112"/>
                      <a:gd name="T1" fmla="*/ 84 h 109"/>
                      <a:gd name="T2" fmla="*/ 78 w 112"/>
                      <a:gd name="T3" fmla="*/ 77 h 109"/>
                      <a:gd name="T4" fmla="*/ 75 w 112"/>
                      <a:gd name="T5" fmla="*/ 75 h 109"/>
                      <a:gd name="T6" fmla="*/ 83 w 112"/>
                      <a:gd name="T7" fmla="*/ 78 h 109"/>
                      <a:gd name="T8" fmla="*/ 105 w 112"/>
                      <a:gd name="T9" fmla="*/ 72 h 109"/>
                      <a:gd name="T10" fmla="*/ 107 w 112"/>
                      <a:gd name="T11" fmla="*/ 64 h 109"/>
                      <a:gd name="T12" fmla="*/ 110 w 112"/>
                      <a:gd name="T13" fmla="*/ 55 h 109"/>
                      <a:gd name="T14" fmla="*/ 111 w 112"/>
                      <a:gd name="T15" fmla="*/ 53 h 109"/>
                      <a:gd name="T16" fmla="*/ 100 w 112"/>
                      <a:gd name="T17" fmla="*/ 38 h 109"/>
                      <a:gd name="T18" fmla="*/ 83 w 112"/>
                      <a:gd name="T19" fmla="*/ 39 h 109"/>
                      <a:gd name="T20" fmla="*/ 81 w 112"/>
                      <a:gd name="T21" fmla="*/ 12 h 109"/>
                      <a:gd name="T22" fmla="*/ 45 w 112"/>
                      <a:gd name="T23" fmla="*/ 17 h 109"/>
                      <a:gd name="T24" fmla="*/ 43 w 112"/>
                      <a:gd name="T25" fmla="*/ 26 h 109"/>
                      <a:gd name="T26" fmla="*/ 33 w 112"/>
                      <a:gd name="T27" fmla="*/ 14 h 109"/>
                      <a:gd name="T28" fmla="*/ 14 w 112"/>
                      <a:gd name="T29" fmla="*/ 16 h 109"/>
                      <a:gd name="T30" fmla="*/ 11 w 112"/>
                      <a:gd name="T31" fmla="*/ 22 h 109"/>
                      <a:gd name="T32" fmla="*/ 4 w 112"/>
                      <a:gd name="T33" fmla="*/ 35 h 109"/>
                      <a:gd name="T34" fmla="*/ 8 w 112"/>
                      <a:gd name="T35" fmla="*/ 46 h 109"/>
                      <a:gd name="T36" fmla="*/ 4 w 112"/>
                      <a:gd name="T37" fmla="*/ 58 h 109"/>
                      <a:gd name="T38" fmla="*/ 0 w 112"/>
                      <a:gd name="T39" fmla="*/ 66 h 109"/>
                      <a:gd name="T40" fmla="*/ 10 w 112"/>
                      <a:gd name="T41" fmla="*/ 89 h 109"/>
                      <a:gd name="T42" fmla="*/ 19 w 112"/>
                      <a:gd name="T43" fmla="*/ 91 h 109"/>
                      <a:gd name="T44" fmla="*/ 31 w 112"/>
                      <a:gd name="T45" fmla="*/ 92 h 109"/>
                      <a:gd name="T46" fmla="*/ 37 w 112"/>
                      <a:gd name="T47" fmla="*/ 87 h 109"/>
                      <a:gd name="T48" fmla="*/ 37 w 112"/>
                      <a:gd name="T49" fmla="*/ 88 h 109"/>
                      <a:gd name="T50" fmla="*/ 38 w 112"/>
                      <a:gd name="T51" fmla="*/ 95 h 109"/>
                      <a:gd name="T52" fmla="*/ 73 w 112"/>
                      <a:gd name="T53" fmla="*/ 100 h 109"/>
                      <a:gd name="T54" fmla="*/ 82 w 112"/>
                      <a:gd name="T55" fmla="*/ 84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112" h="109">
                        <a:moveTo>
                          <a:pt x="82" y="84"/>
                        </a:moveTo>
                        <a:cubicBezTo>
                          <a:pt x="81" y="81"/>
                          <a:pt x="80" y="79"/>
                          <a:pt x="78" y="77"/>
                        </a:cubicBezTo>
                        <a:cubicBezTo>
                          <a:pt x="77" y="76"/>
                          <a:pt x="76" y="76"/>
                          <a:pt x="75" y="75"/>
                        </a:cubicBezTo>
                        <a:cubicBezTo>
                          <a:pt x="77" y="76"/>
                          <a:pt x="80" y="77"/>
                          <a:pt x="83" y="78"/>
                        </a:cubicBezTo>
                        <a:cubicBezTo>
                          <a:pt x="91" y="80"/>
                          <a:pt x="100" y="78"/>
                          <a:pt x="105" y="72"/>
                        </a:cubicBezTo>
                        <a:cubicBezTo>
                          <a:pt x="107" y="70"/>
                          <a:pt x="107" y="67"/>
                          <a:pt x="107" y="64"/>
                        </a:cubicBezTo>
                        <a:cubicBezTo>
                          <a:pt x="107" y="61"/>
                          <a:pt x="107" y="58"/>
                          <a:pt x="110" y="55"/>
                        </a:cubicBezTo>
                        <a:cubicBezTo>
                          <a:pt x="111" y="54"/>
                          <a:pt x="111" y="54"/>
                          <a:pt x="111" y="53"/>
                        </a:cubicBezTo>
                        <a:cubicBezTo>
                          <a:pt x="112" y="45"/>
                          <a:pt x="107" y="41"/>
                          <a:pt x="100" y="38"/>
                        </a:cubicBezTo>
                        <a:cubicBezTo>
                          <a:pt x="94" y="36"/>
                          <a:pt x="89" y="37"/>
                          <a:pt x="83" y="39"/>
                        </a:cubicBezTo>
                        <a:cubicBezTo>
                          <a:pt x="89" y="31"/>
                          <a:pt x="90" y="21"/>
                          <a:pt x="81" y="12"/>
                        </a:cubicBezTo>
                        <a:cubicBezTo>
                          <a:pt x="72" y="5"/>
                          <a:pt x="47" y="0"/>
                          <a:pt x="45" y="17"/>
                        </a:cubicBezTo>
                        <a:cubicBezTo>
                          <a:pt x="44" y="18"/>
                          <a:pt x="44" y="27"/>
                          <a:pt x="43" y="26"/>
                        </a:cubicBezTo>
                        <a:cubicBezTo>
                          <a:pt x="40" y="22"/>
                          <a:pt x="37" y="17"/>
                          <a:pt x="33" y="14"/>
                        </a:cubicBezTo>
                        <a:cubicBezTo>
                          <a:pt x="28" y="10"/>
                          <a:pt x="19" y="11"/>
                          <a:pt x="14" y="16"/>
                        </a:cubicBezTo>
                        <a:cubicBezTo>
                          <a:pt x="13" y="18"/>
                          <a:pt x="10" y="20"/>
                          <a:pt x="11" y="22"/>
                        </a:cubicBezTo>
                        <a:cubicBezTo>
                          <a:pt x="11" y="28"/>
                          <a:pt x="7" y="31"/>
                          <a:pt x="4" y="35"/>
                        </a:cubicBezTo>
                        <a:cubicBezTo>
                          <a:pt x="0" y="39"/>
                          <a:pt x="5" y="44"/>
                          <a:pt x="8" y="46"/>
                        </a:cubicBezTo>
                        <a:cubicBezTo>
                          <a:pt x="15" y="51"/>
                          <a:pt x="7" y="54"/>
                          <a:pt x="4" y="58"/>
                        </a:cubicBezTo>
                        <a:cubicBezTo>
                          <a:pt x="2" y="60"/>
                          <a:pt x="0" y="63"/>
                          <a:pt x="0" y="66"/>
                        </a:cubicBezTo>
                        <a:cubicBezTo>
                          <a:pt x="0" y="74"/>
                          <a:pt x="5" y="83"/>
                          <a:pt x="10" y="89"/>
                        </a:cubicBezTo>
                        <a:cubicBezTo>
                          <a:pt x="11" y="91"/>
                          <a:pt x="16" y="91"/>
                          <a:pt x="19" y="91"/>
                        </a:cubicBezTo>
                        <a:cubicBezTo>
                          <a:pt x="22" y="91"/>
                          <a:pt x="28" y="93"/>
                          <a:pt x="31" y="92"/>
                        </a:cubicBezTo>
                        <a:cubicBezTo>
                          <a:pt x="34" y="91"/>
                          <a:pt x="35" y="90"/>
                          <a:pt x="37" y="87"/>
                        </a:cubicBezTo>
                        <a:cubicBezTo>
                          <a:pt x="38" y="85"/>
                          <a:pt x="37" y="84"/>
                          <a:pt x="37" y="88"/>
                        </a:cubicBezTo>
                        <a:cubicBezTo>
                          <a:pt x="37" y="90"/>
                          <a:pt x="38" y="93"/>
                          <a:pt x="38" y="95"/>
                        </a:cubicBezTo>
                        <a:cubicBezTo>
                          <a:pt x="42" y="109"/>
                          <a:pt x="63" y="108"/>
                          <a:pt x="73" y="100"/>
                        </a:cubicBezTo>
                        <a:cubicBezTo>
                          <a:pt x="77" y="97"/>
                          <a:pt x="83" y="90"/>
                          <a:pt x="82" y="84"/>
                        </a:cubicBezTo>
                        <a:close/>
                      </a:path>
                    </a:pathLst>
                  </a:custGeom>
                  <a:solidFill>
                    <a:srgbClr val="E6F7F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120"/>
                  <p:cNvSpPr/>
                  <p:nvPr/>
                </p:nvSpPr>
                <p:spPr bwMode="auto">
                  <a:xfrm>
                    <a:off x="5946775" y="3273425"/>
                    <a:ext cx="311150" cy="242888"/>
                  </a:xfrm>
                  <a:custGeom>
                    <a:avLst/>
                    <a:gdLst>
                      <a:gd name="T0" fmla="*/ 61 w 72"/>
                      <a:gd name="T1" fmla="*/ 6 h 56"/>
                      <a:gd name="T2" fmla="*/ 71 w 72"/>
                      <a:gd name="T3" fmla="*/ 6 h 56"/>
                      <a:gd name="T4" fmla="*/ 71 w 72"/>
                      <a:gd name="T5" fmla="*/ 4 h 56"/>
                      <a:gd name="T6" fmla="*/ 49 w 72"/>
                      <a:gd name="T7" fmla="*/ 3 h 56"/>
                      <a:gd name="T8" fmla="*/ 48 w 72"/>
                      <a:gd name="T9" fmla="*/ 2 h 56"/>
                      <a:gd name="T10" fmla="*/ 32 w 72"/>
                      <a:gd name="T11" fmla="*/ 9 h 56"/>
                      <a:gd name="T12" fmla="*/ 20 w 72"/>
                      <a:gd name="T13" fmla="*/ 18 h 56"/>
                      <a:gd name="T14" fmla="*/ 14 w 72"/>
                      <a:gd name="T15" fmla="*/ 23 h 56"/>
                      <a:gd name="T16" fmla="*/ 8 w 72"/>
                      <a:gd name="T17" fmla="*/ 36 h 56"/>
                      <a:gd name="T18" fmla="*/ 4 w 72"/>
                      <a:gd name="T19" fmla="*/ 43 h 56"/>
                      <a:gd name="T20" fmla="*/ 3 w 72"/>
                      <a:gd name="T21" fmla="*/ 56 h 56"/>
                      <a:gd name="T22" fmla="*/ 4 w 72"/>
                      <a:gd name="T23" fmla="*/ 56 h 56"/>
                      <a:gd name="T24" fmla="*/ 8 w 72"/>
                      <a:gd name="T25" fmla="*/ 43 h 56"/>
                      <a:gd name="T26" fmla="*/ 19 w 72"/>
                      <a:gd name="T27" fmla="*/ 34 h 56"/>
                      <a:gd name="T28" fmla="*/ 20 w 72"/>
                      <a:gd name="T29" fmla="*/ 47 h 56"/>
                      <a:gd name="T30" fmla="*/ 21 w 72"/>
                      <a:gd name="T31" fmla="*/ 47 h 56"/>
                      <a:gd name="T32" fmla="*/ 28 w 72"/>
                      <a:gd name="T33" fmla="*/ 37 h 56"/>
                      <a:gd name="T34" fmla="*/ 30 w 72"/>
                      <a:gd name="T35" fmla="*/ 36 h 56"/>
                      <a:gd name="T36" fmla="*/ 31 w 72"/>
                      <a:gd name="T37" fmla="*/ 30 h 56"/>
                      <a:gd name="T38" fmla="*/ 32 w 72"/>
                      <a:gd name="T39" fmla="*/ 29 h 56"/>
                      <a:gd name="T40" fmla="*/ 50 w 72"/>
                      <a:gd name="T41" fmla="*/ 23 h 56"/>
                      <a:gd name="T42" fmla="*/ 50 w 72"/>
                      <a:gd name="T43" fmla="*/ 22 h 56"/>
                      <a:gd name="T44" fmla="*/ 43 w 72"/>
                      <a:gd name="T45" fmla="*/ 15 h 56"/>
                      <a:gd name="T46" fmla="*/ 54 w 72"/>
                      <a:gd name="T47" fmla="*/ 9 h 56"/>
                      <a:gd name="T48" fmla="*/ 54 w 72"/>
                      <a:gd name="T49" fmla="*/ 9 h 56"/>
                      <a:gd name="T50" fmla="*/ 61 w 72"/>
                      <a:gd name="T51" fmla="*/ 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72" h="56">
                        <a:moveTo>
                          <a:pt x="61" y="6"/>
                        </a:moveTo>
                        <a:cubicBezTo>
                          <a:pt x="65" y="6"/>
                          <a:pt x="68" y="6"/>
                          <a:pt x="71" y="6"/>
                        </a:cubicBezTo>
                        <a:cubicBezTo>
                          <a:pt x="72" y="6"/>
                          <a:pt x="72" y="5"/>
                          <a:pt x="71" y="4"/>
                        </a:cubicBezTo>
                        <a:cubicBezTo>
                          <a:pt x="63" y="0"/>
                          <a:pt x="56" y="0"/>
                          <a:pt x="49" y="3"/>
                        </a:cubicBezTo>
                        <a:cubicBezTo>
                          <a:pt x="48" y="2"/>
                          <a:pt x="48" y="2"/>
                          <a:pt x="48" y="2"/>
                        </a:cubicBezTo>
                        <a:cubicBezTo>
                          <a:pt x="43" y="3"/>
                          <a:pt x="36" y="5"/>
                          <a:pt x="32" y="9"/>
                        </a:cubicBezTo>
                        <a:cubicBezTo>
                          <a:pt x="28" y="13"/>
                          <a:pt x="25" y="15"/>
                          <a:pt x="20" y="18"/>
                        </a:cubicBezTo>
                        <a:cubicBezTo>
                          <a:pt x="17" y="19"/>
                          <a:pt x="16" y="20"/>
                          <a:pt x="14" y="23"/>
                        </a:cubicBezTo>
                        <a:cubicBezTo>
                          <a:pt x="13" y="27"/>
                          <a:pt x="12" y="32"/>
                          <a:pt x="8" y="36"/>
                        </a:cubicBezTo>
                        <a:cubicBezTo>
                          <a:pt x="6" y="38"/>
                          <a:pt x="5" y="40"/>
                          <a:pt x="4" y="43"/>
                        </a:cubicBezTo>
                        <a:cubicBezTo>
                          <a:pt x="2" y="47"/>
                          <a:pt x="0" y="52"/>
                          <a:pt x="3" y="56"/>
                        </a:cubicBezTo>
                        <a:cubicBezTo>
                          <a:pt x="3" y="56"/>
                          <a:pt x="4" y="56"/>
                          <a:pt x="4" y="56"/>
                        </a:cubicBezTo>
                        <a:cubicBezTo>
                          <a:pt x="6" y="51"/>
                          <a:pt x="5" y="47"/>
                          <a:pt x="8" y="43"/>
                        </a:cubicBezTo>
                        <a:cubicBezTo>
                          <a:pt x="8" y="42"/>
                          <a:pt x="18" y="32"/>
                          <a:pt x="19" y="34"/>
                        </a:cubicBezTo>
                        <a:cubicBezTo>
                          <a:pt x="20" y="38"/>
                          <a:pt x="21" y="43"/>
                          <a:pt x="20" y="47"/>
                        </a:cubicBezTo>
                        <a:cubicBezTo>
                          <a:pt x="20" y="48"/>
                          <a:pt x="21" y="48"/>
                          <a:pt x="21" y="47"/>
                        </a:cubicBezTo>
                        <a:cubicBezTo>
                          <a:pt x="22" y="44"/>
                          <a:pt x="23" y="35"/>
                          <a:pt x="28" y="37"/>
                        </a:cubicBezTo>
                        <a:cubicBezTo>
                          <a:pt x="29" y="37"/>
                          <a:pt x="30" y="37"/>
                          <a:pt x="30" y="36"/>
                        </a:cubicBezTo>
                        <a:cubicBezTo>
                          <a:pt x="32" y="35"/>
                          <a:pt x="30" y="30"/>
                          <a:pt x="31" y="30"/>
                        </a:cubicBezTo>
                        <a:cubicBezTo>
                          <a:pt x="31" y="30"/>
                          <a:pt x="32" y="29"/>
                          <a:pt x="32" y="29"/>
                        </a:cubicBezTo>
                        <a:cubicBezTo>
                          <a:pt x="31" y="20"/>
                          <a:pt x="45" y="25"/>
                          <a:pt x="50" y="23"/>
                        </a:cubicBezTo>
                        <a:cubicBezTo>
                          <a:pt x="51" y="23"/>
                          <a:pt x="51" y="22"/>
                          <a:pt x="50" y="22"/>
                        </a:cubicBezTo>
                        <a:cubicBezTo>
                          <a:pt x="48" y="21"/>
                          <a:pt x="36" y="17"/>
                          <a:pt x="43" y="15"/>
                        </a:cubicBezTo>
                        <a:cubicBezTo>
                          <a:pt x="47" y="14"/>
                          <a:pt x="50" y="12"/>
                          <a:pt x="54" y="9"/>
                        </a:cubicBezTo>
                        <a:cubicBezTo>
                          <a:pt x="54" y="9"/>
                          <a:pt x="54" y="9"/>
                          <a:pt x="54" y="9"/>
                        </a:cubicBezTo>
                        <a:cubicBezTo>
                          <a:pt x="49" y="4"/>
                          <a:pt x="59" y="6"/>
                          <a:pt x="61" y="6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1" name="Freeform 121"/>
                  <p:cNvSpPr/>
                  <p:nvPr/>
                </p:nvSpPr>
                <p:spPr bwMode="auto">
                  <a:xfrm>
                    <a:off x="6102350" y="3386138"/>
                    <a:ext cx="155575" cy="65088"/>
                  </a:xfrm>
                  <a:custGeom>
                    <a:avLst/>
                    <a:gdLst>
                      <a:gd name="T0" fmla="*/ 35 w 36"/>
                      <a:gd name="T1" fmla="*/ 3 h 15"/>
                      <a:gd name="T2" fmla="*/ 35 w 36"/>
                      <a:gd name="T3" fmla="*/ 2 h 15"/>
                      <a:gd name="T4" fmla="*/ 35 w 36"/>
                      <a:gd name="T5" fmla="*/ 1 h 15"/>
                      <a:gd name="T6" fmla="*/ 34 w 36"/>
                      <a:gd name="T7" fmla="*/ 1 h 15"/>
                      <a:gd name="T8" fmla="*/ 17 w 36"/>
                      <a:gd name="T9" fmla="*/ 8 h 15"/>
                      <a:gd name="T10" fmla="*/ 11 w 36"/>
                      <a:gd name="T11" fmla="*/ 9 h 15"/>
                      <a:gd name="T12" fmla="*/ 1 w 36"/>
                      <a:gd name="T13" fmla="*/ 8 h 15"/>
                      <a:gd name="T14" fmla="*/ 0 w 36"/>
                      <a:gd name="T15" fmla="*/ 9 h 15"/>
                      <a:gd name="T16" fmla="*/ 21 w 36"/>
                      <a:gd name="T17" fmla="*/ 15 h 15"/>
                      <a:gd name="T18" fmla="*/ 35 w 36"/>
                      <a:gd name="T19" fmla="*/ 3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6" h="15">
                        <a:moveTo>
                          <a:pt x="35" y="3"/>
                        </a:moveTo>
                        <a:cubicBezTo>
                          <a:pt x="36" y="2"/>
                          <a:pt x="35" y="2"/>
                          <a:pt x="35" y="2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5" y="0"/>
                          <a:pt x="34" y="0"/>
                          <a:pt x="34" y="1"/>
                        </a:cubicBezTo>
                        <a:cubicBezTo>
                          <a:pt x="31" y="8"/>
                          <a:pt x="24" y="10"/>
                          <a:pt x="17" y="8"/>
                        </a:cubicBezTo>
                        <a:cubicBezTo>
                          <a:pt x="15" y="8"/>
                          <a:pt x="13" y="9"/>
                          <a:pt x="11" y="9"/>
                        </a:cubicBezTo>
                        <a:cubicBezTo>
                          <a:pt x="8" y="9"/>
                          <a:pt x="4" y="8"/>
                          <a:pt x="1" y="8"/>
                        </a:cubicBezTo>
                        <a:cubicBezTo>
                          <a:pt x="0" y="8"/>
                          <a:pt x="0" y="9"/>
                          <a:pt x="0" y="9"/>
                        </a:cubicBezTo>
                        <a:cubicBezTo>
                          <a:pt x="7" y="13"/>
                          <a:pt x="14" y="15"/>
                          <a:pt x="21" y="15"/>
                        </a:cubicBezTo>
                        <a:cubicBezTo>
                          <a:pt x="30" y="14"/>
                          <a:pt x="32" y="10"/>
                          <a:pt x="35" y="3"/>
                        </a:cubicBezTo>
                        <a:close/>
                      </a:path>
                    </a:pathLst>
                  </a:custGeom>
                  <a:solidFill>
                    <a:srgbClr val="EFE58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2" name="Freeform 122"/>
                  <p:cNvSpPr/>
                  <p:nvPr/>
                </p:nvSpPr>
                <p:spPr bwMode="auto">
                  <a:xfrm>
                    <a:off x="5843588" y="3355975"/>
                    <a:ext cx="150813" cy="77788"/>
                  </a:xfrm>
                  <a:custGeom>
                    <a:avLst/>
                    <a:gdLst>
                      <a:gd name="T0" fmla="*/ 35 w 35"/>
                      <a:gd name="T1" fmla="*/ 6 h 18"/>
                      <a:gd name="T2" fmla="*/ 34 w 35"/>
                      <a:gd name="T3" fmla="*/ 5 h 18"/>
                      <a:gd name="T4" fmla="*/ 25 w 35"/>
                      <a:gd name="T5" fmla="*/ 1 h 18"/>
                      <a:gd name="T6" fmla="*/ 21 w 35"/>
                      <a:gd name="T7" fmla="*/ 4 h 18"/>
                      <a:gd name="T8" fmla="*/ 13 w 35"/>
                      <a:gd name="T9" fmla="*/ 11 h 18"/>
                      <a:gd name="T10" fmla="*/ 1 w 35"/>
                      <a:gd name="T11" fmla="*/ 17 h 18"/>
                      <a:gd name="T12" fmla="*/ 1 w 35"/>
                      <a:gd name="T13" fmla="*/ 18 h 18"/>
                      <a:gd name="T14" fmla="*/ 8 w 35"/>
                      <a:gd name="T15" fmla="*/ 17 h 18"/>
                      <a:gd name="T16" fmla="*/ 17 w 35"/>
                      <a:gd name="T17" fmla="*/ 15 h 18"/>
                      <a:gd name="T18" fmla="*/ 27 w 35"/>
                      <a:gd name="T19" fmla="*/ 13 h 18"/>
                      <a:gd name="T20" fmla="*/ 33 w 35"/>
                      <a:gd name="T21" fmla="*/ 8 h 18"/>
                      <a:gd name="T22" fmla="*/ 33 w 35"/>
                      <a:gd name="T23" fmla="*/ 8 h 18"/>
                      <a:gd name="T24" fmla="*/ 35 w 35"/>
                      <a:gd name="T25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5" h="18">
                        <a:moveTo>
                          <a:pt x="35" y="6"/>
                        </a:moveTo>
                        <a:cubicBezTo>
                          <a:pt x="35" y="6"/>
                          <a:pt x="35" y="5"/>
                          <a:pt x="34" y="5"/>
                        </a:cubicBezTo>
                        <a:cubicBezTo>
                          <a:pt x="30" y="5"/>
                          <a:pt x="29" y="0"/>
                          <a:pt x="25" y="1"/>
                        </a:cubicBezTo>
                        <a:cubicBezTo>
                          <a:pt x="23" y="1"/>
                          <a:pt x="21" y="2"/>
                          <a:pt x="21" y="4"/>
                        </a:cubicBezTo>
                        <a:cubicBezTo>
                          <a:pt x="21" y="8"/>
                          <a:pt x="16" y="10"/>
                          <a:pt x="13" y="11"/>
                        </a:cubicBezTo>
                        <a:cubicBezTo>
                          <a:pt x="8" y="12"/>
                          <a:pt x="4" y="14"/>
                          <a:pt x="1" y="17"/>
                        </a:cubicBezTo>
                        <a:cubicBezTo>
                          <a:pt x="0" y="17"/>
                          <a:pt x="1" y="18"/>
                          <a:pt x="1" y="18"/>
                        </a:cubicBezTo>
                        <a:cubicBezTo>
                          <a:pt x="4" y="18"/>
                          <a:pt x="6" y="17"/>
                          <a:pt x="8" y="17"/>
                        </a:cubicBezTo>
                        <a:cubicBezTo>
                          <a:pt x="11" y="16"/>
                          <a:pt x="14" y="16"/>
                          <a:pt x="17" y="15"/>
                        </a:cubicBezTo>
                        <a:cubicBezTo>
                          <a:pt x="20" y="14"/>
                          <a:pt x="24" y="14"/>
                          <a:pt x="27" y="13"/>
                        </a:cubicBezTo>
                        <a:cubicBezTo>
                          <a:pt x="29" y="12"/>
                          <a:pt x="31" y="10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7"/>
                          <a:pt x="34" y="7"/>
                          <a:pt x="35" y="6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123"/>
                  <p:cNvSpPr/>
                  <p:nvPr/>
                </p:nvSpPr>
                <p:spPr bwMode="auto">
                  <a:xfrm>
                    <a:off x="5791200" y="3429000"/>
                    <a:ext cx="142875" cy="87313"/>
                  </a:xfrm>
                  <a:custGeom>
                    <a:avLst/>
                    <a:gdLst>
                      <a:gd name="T0" fmla="*/ 31 w 33"/>
                      <a:gd name="T1" fmla="*/ 17 h 20"/>
                      <a:gd name="T2" fmla="*/ 17 w 33"/>
                      <a:gd name="T3" fmla="*/ 13 h 20"/>
                      <a:gd name="T4" fmla="*/ 3 w 33"/>
                      <a:gd name="T5" fmla="*/ 2 h 20"/>
                      <a:gd name="T6" fmla="*/ 2 w 33"/>
                      <a:gd name="T7" fmla="*/ 0 h 20"/>
                      <a:gd name="T8" fmla="*/ 1 w 33"/>
                      <a:gd name="T9" fmla="*/ 1 h 20"/>
                      <a:gd name="T10" fmla="*/ 1 w 33"/>
                      <a:gd name="T11" fmla="*/ 1 h 20"/>
                      <a:gd name="T12" fmla="*/ 1 w 33"/>
                      <a:gd name="T13" fmla="*/ 1 h 20"/>
                      <a:gd name="T14" fmla="*/ 1 w 33"/>
                      <a:gd name="T15" fmla="*/ 1 h 20"/>
                      <a:gd name="T16" fmla="*/ 2 w 33"/>
                      <a:gd name="T17" fmla="*/ 3 h 20"/>
                      <a:gd name="T18" fmla="*/ 3 w 33"/>
                      <a:gd name="T19" fmla="*/ 4 h 20"/>
                      <a:gd name="T20" fmla="*/ 3 w 33"/>
                      <a:gd name="T21" fmla="*/ 4 h 20"/>
                      <a:gd name="T22" fmla="*/ 11 w 33"/>
                      <a:gd name="T23" fmla="*/ 17 h 20"/>
                      <a:gd name="T24" fmla="*/ 23 w 33"/>
                      <a:gd name="T25" fmla="*/ 20 h 20"/>
                      <a:gd name="T26" fmla="*/ 32 w 33"/>
                      <a:gd name="T27" fmla="*/ 18 h 20"/>
                      <a:gd name="T28" fmla="*/ 31 w 33"/>
                      <a:gd name="T29" fmla="*/ 1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3" h="20">
                        <a:moveTo>
                          <a:pt x="31" y="17"/>
                        </a:moveTo>
                        <a:cubicBezTo>
                          <a:pt x="26" y="19"/>
                          <a:pt x="22" y="16"/>
                          <a:pt x="17" y="13"/>
                        </a:cubicBezTo>
                        <a:cubicBezTo>
                          <a:pt x="12" y="9"/>
                          <a:pt x="7" y="7"/>
                          <a:pt x="3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2" y="3"/>
                        </a:cubicBezTo>
                        <a:cubicBezTo>
                          <a:pt x="2" y="3"/>
                          <a:pt x="2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9"/>
                          <a:pt x="7" y="14"/>
                          <a:pt x="11" y="17"/>
                        </a:cubicBezTo>
                        <a:cubicBezTo>
                          <a:pt x="14" y="19"/>
                          <a:pt x="19" y="19"/>
                          <a:pt x="23" y="20"/>
                        </a:cubicBezTo>
                        <a:cubicBezTo>
                          <a:pt x="26" y="20"/>
                          <a:pt x="29" y="20"/>
                          <a:pt x="32" y="18"/>
                        </a:cubicBezTo>
                        <a:cubicBezTo>
                          <a:pt x="33" y="18"/>
                          <a:pt x="32" y="17"/>
                          <a:pt x="31" y="17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124"/>
                  <p:cNvSpPr/>
                  <p:nvPr/>
                </p:nvSpPr>
                <p:spPr bwMode="auto">
                  <a:xfrm>
                    <a:off x="5826125" y="3138488"/>
                    <a:ext cx="341313" cy="238125"/>
                  </a:xfrm>
                  <a:custGeom>
                    <a:avLst/>
                    <a:gdLst>
                      <a:gd name="T0" fmla="*/ 53 w 79"/>
                      <a:gd name="T1" fmla="*/ 43 h 55"/>
                      <a:gd name="T2" fmla="*/ 53 w 79"/>
                      <a:gd name="T3" fmla="*/ 42 h 55"/>
                      <a:gd name="T4" fmla="*/ 60 w 79"/>
                      <a:gd name="T5" fmla="*/ 32 h 55"/>
                      <a:gd name="T6" fmla="*/ 62 w 79"/>
                      <a:gd name="T7" fmla="*/ 29 h 55"/>
                      <a:gd name="T8" fmla="*/ 72 w 79"/>
                      <a:gd name="T9" fmla="*/ 16 h 55"/>
                      <a:gd name="T10" fmla="*/ 73 w 79"/>
                      <a:gd name="T11" fmla="*/ 16 h 55"/>
                      <a:gd name="T12" fmla="*/ 56 w 79"/>
                      <a:gd name="T13" fmla="*/ 0 h 55"/>
                      <a:gd name="T14" fmla="*/ 39 w 79"/>
                      <a:gd name="T15" fmla="*/ 4 h 55"/>
                      <a:gd name="T16" fmla="*/ 37 w 79"/>
                      <a:gd name="T17" fmla="*/ 9 h 55"/>
                      <a:gd name="T18" fmla="*/ 31 w 79"/>
                      <a:gd name="T19" fmla="*/ 16 h 55"/>
                      <a:gd name="T20" fmla="*/ 24 w 79"/>
                      <a:gd name="T21" fmla="*/ 9 h 55"/>
                      <a:gd name="T22" fmla="*/ 6 w 79"/>
                      <a:gd name="T23" fmla="*/ 19 h 55"/>
                      <a:gd name="T24" fmla="*/ 4 w 79"/>
                      <a:gd name="T25" fmla="*/ 30 h 55"/>
                      <a:gd name="T26" fmla="*/ 8 w 79"/>
                      <a:gd name="T27" fmla="*/ 31 h 55"/>
                      <a:gd name="T28" fmla="*/ 18 w 79"/>
                      <a:gd name="T29" fmla="*/ 38 h 55"/>
                      <a:gd name="T30" fmla="*/ 18 w 79"/>
                      <a:gd name="T31" fmla="*/ 40 h 55"/>
                      <a:gd name="T32" fmla="*/ 23 w 79"/>
                      <a:gd name="T33" fmla="*/ 43 h 55"/>
                      <a:gd name="T34" fmla="*/ 18 w 79"/>
                      <a:gd name="T35" fmla="*/ 42 h 55"/>
                      <a:gd name="T36" fmla="*/ 8 w 79"/>
                      <a:gd name="T37" fmla="*/ 36 h 55"/>
                      <a:gd name="T38" fmla="*/ 3 w 79"/>
                      <a:gd name="T39" fmla="*/ 37 h 55"/>
                      <a:gd name="T40" fmla="*/ 3 w 79"/>
                      <a:gd name="T41" fmla="*/ 41 h 55"/>
                      <a:gd name="T42" fmla="*/ 0 w 79"/>
                      <a:gd name="T43" fmla="*/ 50 h 55"/>
                      <a:gd name="T44" fmla="*/ 0 w 79"/>
                      <a:gd name="T45" fmla="*/ 51 h 55"/>
                      <a:gd name="T46" fmla="*/ 11 w 79"/>
                      <a:gd name="T47" fmla="*/ 55 h 55"/>
                      <a:gd name="T48" fmla="*/ 18 w 79"/>
                      <a:gd name="T49" fmla="*/ 53 h 55"/>
                      <a:gd name="T50" fmla="*/ 28 w 79"/>
                      <a:gd name="T51" fmla="*/ 52 h 55"/>
                      <a:gd name="T52" fmla="*/ 30 w 79"/>
                      <a:gd name="T53" fmla="*/ 51 h 55"/>
                      <a:gd name="T54" fmla="*/ 42 w 79"/>
                      <a:gd name="T55" fmla="*/ 47 h 55"/>
                      <a:gd name="T56" fmla="*/ 49 w 79"/>
                      <a:gd name="T57" fmla="*/ 45 h 55"/>
                      <a:gd name="T58" fmla="*/ 50 w 79"/>
                      <a:gd name="T59" fmla="*/ 46 h 55"/>
                      <a:gd name="T60" fmla="*/ 52 w 79"/>
                      <a:gd name="T61" fmla="*/ 44 h 55"/>
                      <a:gd name="T62" fmla="*/ 53 w 79"/>
                      <a:gd name="T63" fmla="*/ 43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9" h="55">
                        <a:moveTo>
                          <a:pt x="53" y="43"/>
                        </a:moveTo>
                        <a:cubicBezTo>
                          <a:pt x="53" y="43"/>
                          <a:pt x="53" y="42"/>
                          <a:pt x="53" y="42"/>
                        </a:cubicBezTo>
                        <a:cubicBezTo>
                          <a:pt x="55" y="38"/>
                          <a:pt x="56" y="33"/>
                          <a:pt x="60" y="32"/>
                        </a:cubicBezTo>
                        <a:cubicBezTo>
                          <a:pt x="61" y="31"/>
                          <a:pt x="62" y="31"/>
                          <a:pt x="62" y="29"/>
                        </a:cubicBezTo>
                        <a:cubicBezTo>
                          <a:pt x="62" y="24"/>
                          <a:pt x="65" y="12"/>
                          <a:pt x="72" y="16"/>
                        </a:cubicBezTo>
                        <a:cubicBezTo>
                          <a:pt x="72" y="16"/>
                          <a:pt x="73" y="16"/>
                          <a:pt x="73" y="16"/>
                        </a:cubicBezTo>
                        <a:cubicBezTo>
                          <a:pt x="79" y="6"/>
                          <a:pt x="64" y="1"/>
                          <a:pt x="56" y="0"/>
                        </a:cubicBezTo>
                        <a:cubicBezTo>
                          <a:pt x="52" y="0"/>
                          <a:pt x="42" y="1"/>
                          <a:pt x="39" y="4"/>
                        </a:cubicBezTo>
                        <a:cubicBezTo>
                          <a:pt x="38" y="6"/>
                          <a:pt x="37" y="7"/>
                          <a:pt x="37" y="9"/>
                        </a:cubicBezTo>
                        <a:cubicBezTo>
                          <a:pt x="36" y="13"/>
                          <a:pt x="36" y="24"/>
                          <a:pt x="31" y="16"/>
                        </a:cubicBezTo>
                        <a:cubicBezTo>
                          <a:pt x="30" y="14"/>
                          <a:pt x="27" y="9"/>
                          <a:pt x="24" y="9"/>
                        </a:cubicBezTo>
                        <a:cubicBezTo>
                          <a:pt x="17" y="8"/>
                          <a:pt x="11" y="15"/>
                          <a:pt x="6" y="19"/>
                        </a:cubicBezTo>
                        <a:cubicBezTo>
                          <a:pt x="3" y="22"/>
                          <a:pt x="1" y="27"/>
                          <a:pt x="4" y="30"/>
                        </a:cubicBezTo>
                        <a:cubicBezTo>
                          <a:pt x="5" y="31"/>
                          <a:pt x="7" y="31"/>
                          <a:pt x="8" y="31"/>
                        </a:cubicBezTo>
                        <a:cubicBezTo>
                          <a:pt x="11" y="32"/>
                          <a:pt x="25" y="36"/>
                          <a:pt x="18" y="38"/>
                        </a:cubicBezTo>
                        <a:cubicBezTo>
                          <a:pt x="18" y="39"/>
                          <a:pt x="18" y="39"/>
                          <a:pt x="18" y="40"/>
                        </a:cubicBezTo>
                        <a:cubicBezTo>
                          <a:pt x="20" y="41"/>
                          <a:pt x="22" y="42"/>
                          <a:pt x="23" y="43"/>
                        </a:cubicBezTo>
                        <a:cubicBezTo>
                          <a:pt x="22" y="43"/>
                          <a:pt x="20" y="42"/>
                          <a:pt x="18" y="42"/>
                        </a:cubicBezTo>
                        <a:cubicBezTo>
                          <a:pt x="14" y="40"/>
                          <a:pt x="11" y="39"/>
                          <a:pt x="8" y="36"/>
                        </a:cubicBezTo>
                        <a:cubicBezTo>
                          <a:pt x="6" y="35"/>
                          <a:pt x="5" y="35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5" y="43"/>
                          <a:pt x="2" y="49"/>
                          <a:pt x="0" y="50"/>
                        </a:cubicBezTo>
                        <a:cubicBezTo>
                          <a:pt x="0" y="50"/>
                          <a:pt x="0" y="51"/>
                          <a:pt x="0" y="51"/>
                        </a:cubicBezTo>
                        <a:cubicBezTo>
                          <a:pt x="4" y="53"/>
                          <a:pt x="7" y="55"/>
                          <a:pt x="11" y="55"/>
                        </a:cubicBezTo>
                        <a:cubicBezTo>
                          <a:pt x="13" y="55"/>
                          <a:pt x="16" y="54"/>
                          <a:pt x="18" y="53"/>
                        </a:cubicBezTo>
                        <a:cubicBezTo>
                          <a:pt x="21" y="52"/>
                          <a:pt x="25" y="53"/>
                          <a:pt x="28" y="52"/>
                        </a:cubicBezTo>
                        <a:cubicBezTo>
                          <a:pt x="29" y="52"/>
                          <a:pt x="30" y="51"/>
                          <a:pt x="30" y="51"/>
                        </a:cubicBezTo>
                        <a:cubicBezTo>
                          <a:pt x="34" y="47"/>
                          <a:pt x="37" y="46"/>
                          <a:pt x="42" y="47"/>
                        </a:cubicBezTo>
                        <a:cubicBezTo>
                          <a:pt x="44" y="47"/>
                          <a:pt x="47" y="47"/>
                          <a:pt x="49" y="45"/>
                        </a:cubicBezTo>
                        <a:cubicBezTo>
                          <a:pt x="49" y="46"/>
                          <a:pt x="50" y="46"/>
                          <a:pt x="50" y="46"/>
                        </a:cubicBezTo>
                        <a:cubicBezTo>
                          <a:pt x="51" y="45"/>
                          <a:pt x="51" y="44"/>
                          <a:pt x="52" y="44"/>
                        </a:cubicBezTo>
                        <a:cubicBezTo>
                          <a:pt x="52" y="44"/>
                          <a:pt x="53" y="43"/>
                          <a:pt x="53" y="43"/>
                        </a:cubicBezTo>
                        <a:close/>
                      </a:path>
                    </a:pathLst>
                  </a:custGeom>
                  <a:solidFill>
                    <a:srgbClr val="B7E2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5" name="Freeform 125"/>
                  <p:cNvSpPr/>
                  <p:nvPr/>
                </p:nvSpPr>
                <p:spPr bwMode="auto">
                  <a:xfrm>
                    <a:off x="5864225" y="3155950"/>
                    <a:ext cx="250825" cy="182563"/>
                  </a:xfrm>
                  <a:custGeom>
                    <a:avLst/>
                    <a:gdLst>
                      <a:gd name="T0" fmla="*/ 46 w 58"/>
                      <a:gd name="T1" fmla="*/ 27 h 42"/>
                      <a:gd name="T2" fmla="*/ 51 w 58"/>
                      <a:gd name="T3" fmla="*/ 21 h 42"/>
                      <a:gd name="T4" fmla="*/ 50 w 58"/>
                      <a:gd name="T5" fmla="*/ 19 h 42"/>
                      <a:gd name="T6" fmla="*/ 58 w 58"/>
                      <a:gd name="T7" fmla="*/ 5 h 42"/>
                      <a:gd name="T8" fmla="*/ 58 w 58"/>
                      <a:gd name="T9" fmla="*/ 4 h 42"/>
                      <a:gd name="T10" fmla="*/ 47 w 58"/>
                      <a:gd name="T11" fmla="*/ 1 h 42"/>
                      <a:gd name="T12" fmla="*/ 39 w 58"/>
                      <a:gd name="T13" fmla="*/ 3 h 42"/>
                      <a:gd name="T14" fmla="*/ 38 w 58"/>
                      <a:gd name="T15" fmla="*/ 3 h 42"/>
                      <a:gd name="T16" fmla="*/ 35 w 58"/>
                      <a:gd name="T17" fmla="*/ 4 h 42"/>
                      <a:gd name="T18" fmla="*/ 25 w 58"/>
                      <a:gd name="T19" fmla="*/ 17 h 42"/>
                      <a:gd name="T20" fmla="*/ 21 w 58"/>
                      <a:gd name="T21" fmla="*/ 10 h 42"/>
                      <a:gd name="T22" fmla="*/ 7 w 58"/>
                      <a:gd name="T23" fmla="*/ 8 h 42"/>
                      <a:gd name="T24" fmla="*/ 1 w 58"/>
                      <a:gd name="T25" fmla="*/ 14 h 42"/>
                      <a:gd name="T26" fmla="*/ 2 w 58"/>
                      <a:gd name="T27" fmla="*/ 24 h 42"/>
                      <a:gd name="T28" fmla="*/ 2 w 58"/>
                      <a:gd name="T29" fmla="*/ 25 h 42"/>
                      <a:gd name="T30" fmla="*/ 13 w 58"/>
                      <a:gd name="T31" fmla="*/ 35 h 42"/>
                      <a:gd name="T32" fmla="*/ 21 w 58"/>
                      <a:gd name="T33" fmla="*/ 40 h 42"/>
                      <a:gd name="T34" fmla="*/ 39 w 58"/>
                      <a:gd name="T35" fmla="*/ 38 h 42"/>
                      <a:gd name="T36" fmla="*/ 46 w 58"/>
                      <a:gd name="T37" fmla="*/ 27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</a:cxnLst>
                    <a:rect l="0" t="0" r="r" b="b"/>
                    <a:pathLst>
                      <a:path w="58" h="42">
                        <a:moveTo>
                          <a:pt x="46" y="27"/>
                        </a:moveTo>
                        <a:cubicBezTo>
                          <a:pt x="47" y="26"/>
                          <a:pt x="50" y="23"/>
                          <a:pt x="51" y="21"/>
                        </a:cubicBezTo>
                        <a:cubicBezTo>
                          <a:pt x="51" y="20"/>
                          <a:pt x="51" y="19"/>
                          <a:pt x="50" y="19"/>
                        </a:cubicBezTo>
                        <a:cubicBezTo>
                          <a:pt x="46" y="16"/>
                          <a:pt x="56" y="7"/>
                          <a:pt x="58" y="5"/>
                        </a:cubicBezTo>
                        <a:cubicBezTo>
                          <a:pt x="58" y="4"/>
                          <a:pt x="58" y="4"/>
                          <a:pt x="58" y="4"/>
                        </a:cubicBezTo>
                        <a:cubicBezTo>
                          <a:pt x="54" y="3"/>
                          <a:pt x="51" y="1"/>
                          <a:pt x="47" y="1"/>
                        </a:cubicBezTo>
                        <a:cubicBezTo>
                          <a:pt x="44" y="0"/>
                          <a:pt x="42" y="2"/>
                          <a:pt x="39" y="3"/>
                        </a:cubicBezTo>
                        <a:cubicBezTo>
                          <a:pt x="39" y="3"/>
                          <a:pt x="39" y="3"/>
                          <a:pt x="38" y="3"/>
                        </a:cubicBezTo>
                        <a:cubicBezTo>
                          <a:pt x="37" y="4"/>
                          <a:pt x="36" y="4"/>
                          <a:pt x="35" y="4"/>
                        </a:cubicBezTo>
                        <a:cubicBezTo>
                          <a:pt x="30" y="3"/>
                          <a:pt x="27" y="13"/>
                          <a:pt x="25" y="17"/>
                        </a:cubicBezTo>
                        <a:cubicBezTo>
                          <a:pt x="25" y="16"/>
                          <a:pt x="22" y="12"/>
                          <a:pt x="21" y="10"/>
                        </a:cubicBezTo>
                        <a:cubicBezTo>
                          <a:pt x="18" y="6"/>
                          <a:pt x="11" y="5"/>
                          <a:pt x="7" y="8"/>
                        </a:cubicBezTo>
                        <a:cubicBezTo>
                          <a:pt x="5" y="9"/>
                          <a:pt x="2" y="11"/>
                          <a:pt x="1" y="14"/>
                        </a:cubicBezTo>
                        <a:cubicBezTo>
                          <a:pt x="0" y="17"/>
                          <a:pt x="4" y="21"/>
                          <a:pt x="2" y="24"/>
                        </a:cubicBezTo>
                        <a:cubicBezTo>
                          <a:pt x="1" y="24"/>
                          <a:pt x="1" y="25"/>
                          <a:pt x="2" y="25"/>
                        </a:cubicBezTo>
                        <a:cubicBezTo>
                          <a:pt x="6" y="28"/>
                          <a:pt x="10" y="30"/>
                          <a:pt x="13" y="35"/>
                        </a:cubicBezTo>
                        <a:cubicBezTo>
                          <a:pt x="15" y="37"/>
                          <a:pt x="19" y="39"/>
                          <a:pt x="21" y="40"/>
                        </a:cubicBezTo>
                        <a:cubicBezTo>
                          <a:pt x="26" y="41"/>
                          <a:pt x="35" y="42"/>
                          <a:pt x="39" y="38"/>
                        </a:cubicBezTo>
                        <a:cubicBezTo>
                          <a:pt x="42" y="35"/>
                          <a:pt x="44" y="31"/>
                          <a:pt x="46" y="27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126"/>
                  <p:cNvSpPr/>
                  <p:nvPr/>
                </p:nvSpPr>
                <p:spPr bwMode="auto">
                  <a:xfrm>
                    <a:off x="5803900" y="3311525"/>
                    <a:ext cx="165100" cy="57150"/>
                  </a:xfrm>
                  <a:custGeom>
                    <a:avLst/>
                    <a:gdLst>
                      <a:gd name="T0" fmla="*/ 37 w 38"/>
                      <a:gd name="T1" fmla="*/ 5 h 13"/>
                      <a:gd name="T2" fmla="*/ 31 w 38"/>
                      <a:gd name="T3" fmla="*/ 6 h 13"/>
                      <a:gd name="T4" fmla="*/ 0 w 38"/>
                      <a:gd name="T5" fmla="*/ 12 h 13"/>
                      <a:gd name="T6" fmla="*/ 1 w 38"/>
                      <a:gd name="T7" fmla="*/ 12 h 13"/>
                      <a:gd name="T8" fmla="*/ 22 w 38"/>
                      <a:gd name="T9" fmla="*/ 9 h 13"/>
                      <a:gd name="T10" fmla="*/ 35 w 38"/>
                      <a:gd name="T11" fmla="*/ 7 h 13"/>
                      <a:gd name="T12" fmla="*/ 36 w 38"/>
                      <a:gd name="T13" fmla="*/ 7 h 13"/>
                      <a:gd name="T14" fmla="*/ 37 w 38"/>
                      <a:gd name="T15" fmla="*/ 7 h 13"/>
                      <a:gd name="T16" fmla="*/ 37 w 38"/>
                      <a:gd name="T17" fmla="*/ 6 h 13"/>
                      <a:gd name="T18" fmla="*/ 37 w 38"/>
                      <a:gd name="T19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38" h="13">
                        <a:moveTo>
                          <a:pt x="37" y="5"/>
                        </a:moveTo>
                        <a:cubicBezTo>
                          <a:pt x="35" y="5"/>
                          <a:pt x="33" y="6"/>
                          <a:pt x="31" y="6"/>
                        </a:cubicBezTo>
                        <a:cubicBezTo>
                          <a:pt x="20" y="6"/>
                          <a:pt x="7" y="0"/>
                          <a:pt x="0" y="12"/>
                        </a:cubicBezTo>
                        <a:cubicBezTo>
                          <a:pt x="0" y="12"/>
                          <a:pt x="1" y="13"/>
                          <a:pt x="1" y="12"/>
                        </a:cubicBezTo>
                        <a:cubicBezTo>
                          <a:pt x="6" y="10"/>
                          <a:pt x="16" y="8"/>
                          <a:pt x="22" y="9"/>
                        </a:cubicBezTo>
                        <a:cubicBezTo>
                          <a:pt x="27" y="10"/>
                          <a:pt x="30" y="9"/>
                          <a:pt x="35" y="7"/>
                        </a:cubicBezTo>
                        <a:cubicBezTo>
                          <a:pt x="35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7" y="7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6"/>
                          <a:pt x="38" y="5"/>
                          <a:pt x="37" y="5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7" name="Freeform 127"/>
                  <p:cNvSpPr/>
                  <p:nvPr/>
                </p:nvSpPr>
                <p:spPr bwMode="auto">
                  <a:xfrm>
                    <a:off x="6024563" y="3376613"/>
                    <a:ext cx="39688" cy="117475"/>
                  </a:xfrm>
                  <a:custGeom>
                    <a:avLst/>
                    <a:gdLst>
                      <a:gd name="T0" fmla="*/ 2 w 9"/>
                      <a:gd name="T1" fmla="*/ 26 h 27"/>
                      <a:gd name="T2" fmla="*/ 2 w 9"/>
                      <a:gd name="T3" fmla="*/ 26 h 27"/>
                      <a:gd name="T4" fmla="*/ 2 w 9"/>
                      <a:gd name="T5" fmla="*/ 26 h 27"/>
                      <a:gd name="T6" fmla="*/ 4 w 9"/>
                      <a:gd name="T7" fmla="*/ 21 h 27"/>
                      <a:gd name="T8" fmla="*/ 5 w 9"/>
                      <a:gd name="T9" fmla="*/ 18 h 27"/>
                      <a:gd name="T10" fmla="*/ 7 w 9"/>
                      <a:gd name="T11" fmla="*/ 13 h 27"/>
                      <a:gd name="T12" fmla="*/ 2 w 9"/>
                      <a:gd name="T13" fmla="*/ 2 h 27"/>
                      <a:gd name="T14" fmla="*/ 1 w 9"/>
                      <a:gd name="T15" fmla="*/ 1 h 27"/>
                      <a:gd name="T16" fmla="*/ 0 w 9"/>
                      <a:gd name="T17" fmla="*/ 1 h 27"/>
                      <a:gd name="T18" fmla="*/ 0 w 9"/>
                      <a:gd name="T19" fmla="*/ 2 h 27"/>
                      <a:gd name="T20" fmla="*/ 1 w 9"/>
                      <a:gd name="T21" fmla="*/ 3 h 27"/>
                      <a:gd name="T22" fmla="*/ 0 w 9"/>
                      <a:gd name="T23" fmla="*/ 4 h 27"/>
                      <a:gd name="T24" fmla="*/ 2 w 9"/>
                      <a:gd name="T25" fmla="*/ 11 h 27"/>
                      <a:gd name="T26" fmla="*/ 2 w 9"/>
                      <a:gd name="T27" fmla="*/ 17 h 27"/>
                      <a:gd name="T28" fmla="*/ 0 w 9"/>
                      <a:gd name="T29" fmla="*/ 26 h 27"/>
                      <a:gd name="T30" fmla="*/ 2 w 9"/>
                      <a:gd name="T31" fmla="*/ 26 h 27"/>
                      <a:gd name="T32" fmla="*/ 2 w 9"/>
                      <a:gd name="T33" fmla="*/ 2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9" h="27">
                        <a:moveTo>
                          <a:pt x="2" y="26"/>
                        </a:moveTo>
                        <a:cubicBezTo>
                          <a:pt x="2" y="26"/>
                          <a:pt x="2" y="26"/>
                          <a:pt x="2" y="26"/>
                        </a:cubicBezTo>
                        <a:cubicBezTo>
                          <a:pt x="2" y="26"/>
                          <a:pt x="2" y="26"/>
                          <a:pt x="2" y="26"/>
                        </a:cubicBezTo>
                        <a:cubicBezTo>
                          <a:pt x="3" y="25"/>
                          <a:pt x="4" y="23"/>
                          <a:pt x="4" y="21"/>
                        </a:cubicBezTo>
                        <a:cubicBezTo>
                          <a:pt x="4" y="20"/>
                          <a:pt x="5" y="19"/>
                          <a:pt x="5" y="18"/>
                        </a:cubicBezTo>
                        <a:cubicBezTo>
                          <a:pt x="5" y="16"/>
                          <a:pt x="6" y="15"/>
                          <a:pt x="7" y="13"/>
                        </a:cubicBezTo>
                        <a:cubicBezTo>
                          <a:pt x="9" y="9"/>
                          <a:pt x="3" y="5"/>
                          <a:pt x="2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1" y="3"/>
                          <a:pt x="1" y="3"/>
                        </a:cubicBezTo>
                        <a:cubicBezTo>
                          <a:pt x="1" y="3"/>
                          <a:pt x="0" y="3"/>
                          <a:pt x="0" y="4"/>
                        </a:cubicBezTo>
                        <a:cubicBezTo>
                          <a:pt x="0" y="6"/>
                          <a:pt x="1" y="9"/>
                          <a:pt x="2" y="11"/>
                        </a:cubicBezTo>
                        <a:cubicBezTo>
                          <a:pt x="2" y="13"/>
                          <a:pt x="2" y="15"/>
                          <a:pt x="2" y="17"/>
                        </a:cubicBezTo>
                        <a:cubicBezTo>
                          <a:pt x="2" y="20"/>
                          <a:pt x="2" y="23"/>
                          <a:pt x="0" y="26"/>
                        </a:cubicBezTo>
                        <a:cubicBezTo>
                          <a:pt x="0" y="26"/>
                          <a:pt x="1" y="27"/>
                          <a:pt x="2" y="26"/>
                        </a:cubicBezTo>
                        <a:cubicBezTo>
                          <a:pt x="2" y="26"/>
                          <a:pt x="2" y="26"/>
                          <a:pt x="2" y="26"/>
                        </a:cubicBezTo>
                        <a:close/>
                      </a:path>
                    </a:pathLst>
                  </a:custGeom>
                  <a:solidFill>
                    <a:srgbClr val="95D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8" name="Freeform 128"/>
                  <p:cNvSpPr/>
                  <p:nvPr/>
                </p:nvSpPr>
                <p:spPr bwMode="auto">
                  <a:xfrm>
                    <a:off x="6016625" y="3286125"/>
                    <a:ext cx="141288" cy="147638"/>
                  </a:xfrm>
                  <a:custGeom>
                    <a:avLst/>
                    <a:gdLst>
                      <a:gd name="T0" fmla="*/ 26 w 33"/>
                      <a:gd name="T1" fmla="*/ 17 h 34"/>
                      <a:gd name="T2" fmla="*/ 21 w 33"/>
                      <a:gd name="T3" fmla="*/ 15 h 34"/>
                      <a:gd name="T4" fmla="*/ 20 w 33"/>
                      <a:gd name="T5" fmla="*/ 12 h 34"/>
                      <a:gd name="T6" fmla="*/ 20 w 33"/>
                      <a:gd name="T7" fmla="*/ 11 h 34"/>
                      <a:gd name="T8" fmla="*/ 32 w 33"/>
                      <a:gd name="T9" fmla="*/ 1 h 34"/>
                      <a:gd name="T10" fmla="*/ 32 w 33"/>
                      <a:gd name="T11" fmla="*/ 0 h 34"/>
                      <a:gd name="T12" fmla="*/ 12 w 33"/>
                      <a:gd name="T13" fmla="*/ 12 h 34"/>
                      <a:gd name="T14" fmla="*/ 12 w 33"/>
                      <a:gd name="T15" fmla="*/ 13 h 34"/>
                      <a:gd name="T16" fmla="*/ 1 w 33"/>
                      <a:gd name="T17" fmla="*/ 23 h 34"/>
                      <a:gd name="T18" fmla="*/ 4 w 33"/>
                      <a:gd name="T19" fmla="*/ 33 h 34"/>
                      <a:gd name="T20" fmla="*/ 6 w 33"/>
                      <a:gd name="T21" fmla="*/ 33 h 34"/>
                      <a:gd name="T22" fmla="*/ 5 w 33"/>
                      <a:gd name="T23" fmla="*/ 25 h 34"/>
                      <a:gd name="T24" fmla="*/ 9 w 33"/>
                      <a:gd name="T25" fmla="*/ 23 h 34"/>
                      <a:gd name="T26" fmla="*/ 11 w 33"/>
                      <a:gd name="T27" fmla="*/ 21 h 34"/>
                      <a:gd name="T28" fmla="*/ 20 w 33"/>
                      <a:gd name="T29" fmla="*/ 18 h 34"/>
                      <a:gd name="T30" fmla="*/ 20 w 33"/>
                      <a:gd name="T31" fmla="*/ 18 h 34"/>
                      <a:gd name="T32" fmla="*/ 26 w 33"/>
                      <a:gd name="T33" fmla="*/ 19 h 34"/>
                      <a:gd name="T34" fmla="*/ 26 w 33"/>
                      <a:gd name="T35" fmla="*/ 17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3" h="34">
                        <a:moveTo>
                          <a:pt x="26" y="17"/>
                        </a:moveTo>
                        <a:cubicBezTo>
                          <a:pt x="24" y="16"/>
                          <a:pt x="23" y="16"/>
                          <a:pt x="21" y="15"/>
                        </a:cubicBezTo>
                        <a:cubicBezTo>
                          <a:pt x="19" y="15"/>
                          <a:pt x="19" y="14"/>
                          <a:pt x="20" y="12"/>
                        </a:cubicBezTo>
                        <a:cubicBezTo>
                          <a:pt x="21" y="11"/>
                          <a:pt x="21" y="11"/>
                          <a:pt x="20" y="11"/>
                        </a:cubicBezTo>
                        <a:cubicBezTo>
                          <a:pt x="17" y="8"/>
                          <a:pt x="30" y="2"/>
                          <a:pt x="32" y="1"/>
                        </a:cubicBezTo>
                        <a:cubicBezTo>
                          <a:pt x="33" y="1"/>
                          <a:pt x="32" y="0"/>
                          <a:pt x="32" y="0"/>
                        </a:cubicBezTo>
                        <a:cubicBezTo>
                          <a:pt x="23" y="1"/>
                          <a:pt x="17" y="5"/>
                          <a:pt x="12" y="12"/>
                        </a:cubicBezTo>
                        <a:cubicBezTo>
                          <a:pt x="12" y="12"/>
                          <a:pt x="12" y="13"/>
                          <a:pt x="12" y="13"/>
                        </a:cubicBezTo>
                        <a:cubicBezTo>
                          <a:pt x="13" y="14"/>
                          <a:pt x="2" y="21"/>
                          <a:pt x="1" y="23"/>
                        </a:cubicBezTo>
                        <a:cubicBezTo>
                          <a:pt x="0" y="26"/>
                          <a:pt x="3" y="31"/>
                          <a:pt x="4" y="33"/>
                        </a:cubicBezTo>
                        <a:cubicBezTo>
                          <a:pt x="5" y="34"/>
                          <a:pt x="6" y="34"/>
                          <a:pt x="6" y="33"/>
                        </a:cubicBezTo>
                        <a:cubicBezTo>
                          <a:pt x="6" y="30"/>
                          <a:pt x="6" y="28"/>
                          <a:pt x="5" y="25"/>
                        </a:cubicBezTo>
                        <a:cubicBezTo>
                          <a:pt x="5" y="23"/>
                          <a:pt x="8" y="24"/>
                          <a:pt x="9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14" y="18"/>
                          <a:pt x="17" y="18"/>
                          <a:pt x="20" y="18"/>
                        </a:cubicBez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2" y="18"/>
                          <a:pt x="24" y="19"/>
                          <a:pt x="26" y="19"/>
                        </a:cubicBezTo>
                        <a:cubicBezTo>
                          <a:pt x="27" y="18"/>
                          <a:pt x="27" y="18"/>
                          <a:pt x="26" y="17"/>
                        </a:cubicBezTo>
                        <a:close/>
                      </a:path>
                    </a:pathLst>
                  </a:custGeom>
                  <a:solidFill>
                    <a:srgbClr val="3CBD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9" name="Freeform 129"/>
                  <p:cNvSpPr/>
                  <p:nvPr/>
                </p:nvSpPr>
                <p:spPr bwMode="auto">
                  <a:xfrm>
                    <a:off x="5861050" y="3160713"/>
                    <a:ext cx="215900" cy="155575"/>
                  </a:xfrm>
                  <a:custGeom>
                    <a:avLst/>
                    <a:gdLst>
                      <a:gd name="T0" fmla="*/ 34 w 50"/>
                      <a:gd name="T1" fmla="*/ 33 h 36"/>
                      <a:gd name="T2" fmla="*/ 37 w 50"/>
                      <a:gd name="T3" fmla="*/ 14 h 36"/>
                      <a:gd name="T4" fmla="*/ 39 w 50"/>
                      <a:gd name="T5" fmla="*/ 12 h 36"/>
                      <a:gd name="T6" fmla="*/ 44 w 50"/>
                      <a:gd name="T7" fmla="*/ 10 h 36"/>
                      <a:gd name="T8" fmla="*/ 45 w 50"/>
                      <a:gd name="T9" fmla="*/ 8 h 36"/>
                      <a:gd name="T10" fmla="*/ 45 w 50"/>
                      <a:gd name="T11" fmla="*/ 5 h 36"/>
                      <a:gd name="T12" fmla="*/ 47 w 50"/>
                      <a:gd name="T13" fmla="*/ 1 h 36"/>
                      <a:gd name="T14" fmla="*/ 49 w 50"/>
                      <a:gd name="T15" fmla="*/ 1 h 36"/>
                      <a:gd name="T16" fmla="*/ 49 w 50"/>
                      <a:gd name="T17" fmla="*/ 0 h 36"/>
                      <a:gd name="T18" fmla="*/ 46 w 50"/>
                      <a:gd name="T19" fmla="*/ 0 h 36"/>
                      <a:gd name="T20" fmla="*/ 45 w 50"/>
                      <a:gd name="T21" fmla="*/ 0 h 36"/>
                      <a:gd name="T22" fmla="*/ 37 w 50"/>
                      <a:gd name="T23" fmla="*/ 3 h 36"/>
                      <a:gd name="T24" fmla="*/ 35 w 50"/>
                      <a:gd name="T25" fmla="*/ 4 h 36"/>
                      <a:gd name="T26" fmla="*/ 34 w 50"/>
                      <a:gd name="T27" fmla="*/ 6 h 36"/>
                      <a:gd name="T28" fmla="*/ 30 w 50"/>
                      <a:gd name="T29" fmla="*/ 11 h 36"/>
                      <a:gd name="T30" fmla="*/ 28 w 50"/>
                      <a:gd name="T31" fmla="*/ 17 h 36"/>
                      <a:gd name="T32" fmla="*/ 32 w 50"/>
                      <a:gd name="T33" fmla="*/ 26 h 36"/>
                      <a:gd name="T34" fmla="*/ 21 w 50"/>
                      <a:gd name="T35" fmla="*/ 9 h 36"/>
                      <a:gd name="T36" fmla="*/ 15 w 50"/>
                      <a:gd name="T37" fmla="*/ 5 h 36"/>
                      <a:gd name="T38" fmla="*/ 14 w 50"/>
                      <a:gd name="T39" fmla="*/ 5 h 36"/>
                      <a:gd name="T40" fmla="*/ 14 w 50"/>
                      <a:gd name="T41" fmla="*/ 5 h 36"/>
                      <a:gd name="T42" fmla="*/ 4 w 50"/>
                      <a:gd name="T43" fmla="*/ 9 h 36"/>
                      <a:gd name="T44" fmla="*/ 0 w 50"/>
                      <a:gd name="T45" fmla="*/ 13 h 36"/>
                      <a:gd name="T46" fmla="*/ 1 w 50"/>
                      <a:gd name="T47" fmla="*/ 14 h 36"/>
                      <a:gd name="T48" fmla="*/ 11 w 50"/>
                      <a:gd name="T49" fmla="*/ 17 h 36"/>
                      <a:gd name="T50" fmla="*/ 14 w 50"/>
                      <a:gd name="T51" fmla="*/ 17 h 36"/>
                      <a:gd name="T52" fmla="*/ 32 w 50"/>
                      <a:gd name="T53" fmla="*/ 35 h 36"/>
                      <a:gd name="T54" fmla="*/ 33 w 50"/>
                      <a:gd name="T55" fmla="*/ 35 h 36"/>
                      <a:gd name="T56" fmla="*/ 34 w 50"/>
                      <a:gd name="T57" fmla="*/ 3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50" h="36">
                        <a:moveTo>
                          <a:pt x="34" y="33"/>
                        </a:moveTo>
                        <a:cubicBezTo>
                          <a:pt x="36" y="27"/>
                          <a:pt x="30" y="17"/>
                          <a:pt x="37" y="14"/>
                        </a:cubicBezTo>
                        <a:cubicBezTo>
                          <a:pt x="37" y="14"/>
                          <a:pt x="38" y="13"/>
                          <a:pt x="39" y="12"/>
                        </a:cubicBezTo>
                        <a:cubicBezTo>
                          <a:pt x="39" y="7"/>
                          <a:pt x="42" y="10"/>
                          <a:pt x="44" y="10"/>
                        </a:cubicBezTo>
                        <a:cubicBezTo>
                          <a:pt x="45" y="10"/>
                          <a:pt x="45" y="9"/>
                          <a:pt x="45" y="8"/>
                        </a:cubicBezTo>
                        <a:cubicBezTo>
                          <a:pt x="45" y="7"/>
                          <a:pt x="45" y="6"/>
                          <a:pt x="45" y="5"/>
                        </a:cubicBezTo>
                        <a:cubicBezTo>
                          <a:pt x="45" y="3"/>
                          <a:pt x="46" y="2"/>
                          <a:pt x="47" y="1"/>
                        </a:cubicBezTo>
                        <a:cubicBezTo>
                          <a:pt x="47" y="1"/>
                          <a:pt x="48" y="1"/>
                          <a:pt x="49" y="1"/>
                        </a:cubicBezTo>
                        <a:cubicBezTo>
                          <a:pt x="50" y="1"/>
                          <a:pt x="50" y="0"/>
                          <a:pt x="49" y="0"/>
                        </a:cubicBezTo>
                        <a:cubicBezTo>
                          <a:pt x="48" y="0"/>
                          <a:pt x="47" y="0"/>
                          <a:pt x="46" y="0"/>
                        </a:cubicBezTo>
                        <a:cubicBezTo>
                          <a:pt x="46" y="0"/>
                          <a:pt x="45" y="0"/>
                          <a:pt x="45" y="0"/>
                        </a:cubicBezTo>
                        <a:cubicBezTo>
                          <a:pt x="42" y="0"/>
                          <a:pt x="39" y="1"/>
                          <a:pt x="37" y="3"/>
                        </a:cubicBezTo>
                        <a:cubicBezTo>
                          <a:pt x="36" y="3"/>
                          <a:pt x="36" y="4"/>
                          <a:pt x="35" y="4"/>
                        </a:cubicBezTo>
                        <a:cubicBezTo>
                          <a:pt x="35" y="5"/>
                          <a:pt x="34" y="6"/>
                          <a:pt x="34" y="6"/>
                        </a:cubicBezTo>
                        <a:cubicBezTo>
                          <a:pt x="34" y="8"/>
                          <a:pt x="31" y="10"/>
                          <a:pt x="30" y="11"/>
                        </a:cubicBezTo>
                        <a:cubicBezTo>
                          <a:pt x="29" y="12"/>
                          <a:pt x="28" y="15"/>
                          <a:pt x="28" y="17"/>
                        </a:cubicBezTo>
                        <a:cubicBezTo>
                          <a:pt x="29" y="20"/>
                          <a:pt x="31" y="23"/>
                          <a:pt x="32" y="26"/>
                        </a:cubicBezTo>
                        <a:cubicBezTo>
                          <a:pt x="28" y="20"/>
                          <a:pt x="25" y="15"/>
                          <a:pt x="21" y="9"/>
                        </a:cubicBezTo>
                        <a:cubicBezTo>
                          <a:pt x="20" y="7"/>
                          <a:pt x="17" y="5"/>
                          <a:pt x="15" y="5"/>
                        </a:cubicBezTo>
                        <a:cubicBezTo>
                          <a:pt x="15" y="5"/>
                          <a:pt x="15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0" y="4"/>
                          <a:pt x="6" y="6"/>
                          <a:pt x="4" y="9"/>
                        </a:cubicBezTo>
                        <a:cubicBezTo>
                          <a:pt x="3" y="10"/>
                          <a:pt x="1" y="12"/>
                          <a:pt x="0" y="13"/>
                        </a:cubicBezTo>
                        <a:cubicBezTo>
                          <a:pt x="0" y="14"/>
                          <a:pt x="0" y="14"/>
                          <a:pt x="1" y="14"/>
                        </a:cubicBezTo>
                        <a:cubicBezTo>
                          <a:pt x="5" y="13"/>
                          <a:pt x="8" y="17"/>
                          <a:pt x="11" y="17"/>
                        </a:cubicBezTo>
                        <a:cubicBezTo>
                          <a:pt x="12" y="18"/>
                          <a:pt x="14" y="18"/>
                          <a:pt x="14" y="17"/>
                        </a:cubicBezTo>
                        <a:cubicBezTo>
                          <a:pt x="22" y="9"/>
                          <a:pt x="31" y="30"/>
                          <a:pt x="32" y="35"/>
                        </a:cubicBezTo>
                        <a:cubicBezTo>
                          <a:pt x="32" y="36"/>
                          <a:pt x="33" y="36"/>
                          <a:pt x="33" y="35"/>
                        </a:cubicBezTo>
                        <a:cubicBezTo>
                          <a:pt x="34" y="34"/>
                          <a:pt x="34" y="34"/>
                          <a:pt x="34" y="33"/>
                        </a:cubicBezTo>
                        <a:close/>
                      </a:path>
                    </a:pathLst>
                  </a:custGeom>
                  <a:solidFill>
                    <a:srgbClr val="3CBDC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0" name="Freeform 130"/>
                  <p:cNvSpPr/>
                  <p:nvPr/>
                </p:nvSpPr>
                <p:spPr bwMode="auto">
                  <a:xfrm>
                    <a:off x="5951538" y="3290888"/>
                    <a:ext cx="128588" cy="98425"/>
                  </a:xfrm>
                  <a:custGeom>
                    <a:avLst/>
                    <a:gdLst>
                      <a:gd name="T0" fmla="*/ 25 w 30"/>
                      <a:gd name="T1" fmla="*/ 10 h 23"/>
                      <a:gd name="T2" fmla="*/ 10 w 30"/>
                      <a:gd name="T3" fmla="*/ 3 h 23"/>
                      <a:gd name="T4" fmla="*/ 0 w 30"/>
                      <a:gd name="T5" fmla="*/ 12 h 23"/>
                      <a:gd name="T6" fmla="*/ 15 w 30"/>
                      <a:gd name="T7" fmla="*/ 23 h 23"/>
                      <a:gd name="T8" fmla="*/ 25 w 30"/>
                      <a:gd name="T9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" h="23">
                        <a:moveTo>
                          <a:pt x="25" y="10"/>
                        </a:moveTo>
                        <a:cubicBezTo>
                          <a:pt x="23" y="7"/>
                          <a:pt x="15" y="0"/>
                          <a:pt x="10" y="3"/>
                        </a:cubicBezTo>
                        <a:cubicBezTo>
                          <a:pt x="5" y="4"/>
                          <a:pt x="0" y="7"/>
                          <a:pt x="0" y="12"/>
                        </a:cubicBezTo>
                        <a:cubicBezTo>
                          <a:pt x="1" y="20"/>
                          <a:pt x="9" y="23"/>
                          <a:pt x="15" y="23"/>
                        </a:cubicBezTo>
                        <a:cubicBezTo>
                          <a:pt x="21" y="23"/>
                          <a:pt x="30" y="16"/>
                          <a:pt x="25" y="10"/>
                        </a:cubicBezTo>
                        <a:close/>
                      </a:path>
                    </a:pathLst>
                  </a:custGeom>
                  <a:solidFill>
                    <a:srgbClr val="EFE58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" name="Freeform 131"/>
                  <p:cNvSpPr/>
                  <p:nvPr/>
                </p:nvSpPr>
                <p:spPr bwMode="auto">
                  <a:xfrm>
                    <a:off x="5942013" y="3311525"/>
                    <a:ext cx="122238" cy="82550"/>
                  </a:xfrm>
                  <a:custGeom>
                    <a:avLst/>
                    <a:gdLst>
                      <a:gd name="T0" fmla="*/ 26 w 28"/>
                      <a:gd name="T1" fmla="*/ 6 h 19"/>
                      <a:gd name="T2" fmla="*/ 26 w 28"/>
                      <a:gd name="T3" fmla="*/ 6 h 19"/>
                      <a:gd name="T4" fmla="*/ 21 w 28"/>
                      <a:gd name="T5" fmla="*/ 0 h 19"/>
                      <a:gd name="T6" fmla="*/ 20 w 28"/>
                      <a:gd name="T7" fmla="*/ 1 h 19"/>
                      <a:gd name="T8" fmla="*/ 20 w 28"/>
                      <a:gd name="T9" fmla="*/ 1 h 19"/>
                      <a:gd name="T10" fmla="*/ 21 w 28"/>
                      <a:gd name="T11" fmla="*/ 3 h 19"/>
                      <a:gd name="T12" fmla="*/ 22 w 28"/>
                      <a:gd name="T13" fmla="*/ 4 h 19"/>
                      <a:gd name="T14" fmla="*/ 21 w 28"/>
                      <a:gd name="T15" fmla="*/ 4 h 19"/>
                      <a:gd name="T16" fmla="*/ 17 w 28"/>
                      <a:gd name="T17" fmla="*/ 6 h 19"/>
                      <a:gd name="T18" fmla="*/ 6 w 28"/>
                      <a:gd name="T19" fmla="*/ 3 h 19"/>
                      <a:gd name="T20" fmla="*/ 5 w 28"/>
                      <a:gd name="T21" fmla="*/ 3 h 19"/>
                      <a:gd name="T22" fmla="*/ 14 w 28"/>
                      <a:gd name="T23" fmla="*/ 18 h 19"/>
                      <a:gd name="T24" fmla="*/ 25 w 28"/>
                      <a:gd name="T25" fmla="*/ 16 h 19"/>
                      <a:gd name="T26" fmla="*/ 26 w 28"/>
                      <a:gd name="T27" fmla="*/ 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28" h="19">
                        <a:moveTo>
                          <a:pt x="26" y="6"/>
                        </a:moveTo>
                        <a:cubicBezTo>
                          <a:pt x="26" y="6"/>
                          <a:pt x="26" y="6"/>
                          <a:pt x="26" y="6"/>
                        </a:cubicBezTo>
                        <a:cubicBezTo>
                          <a:pt x="25" y="3"/>
                          <a:pt x="23" y="2"/>
                          <a:pt x="21" y="0"/>
                        </a:cubicBezTo>
                        <a:cubicBezTo>
                          <a:pt x="21" y="0"/>
                          <a:pt x="21" y="0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2"/>
                          <a:pt x="21" y="2"/>
                          <a:pt x="21" y="3"/>
                        </a:cubicBezTo>
                        <a:cubicBezTo>
                          <a:pt x="21" y="3"/>
                          <a:pt x="21" y="4"/>
                          <a:pt x="22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5"/>
                          <a:pt x="18" y="6"/>
                          <a:pt x="17" y="6"/>
                        </a:cubicBezTo>
                        <a:cubicBezTo>
                          <a:pt x="13" y="7"/>
                          <a:pt x="8" y="8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0" y="10"/>
                          <a:pt x="8" y="16"/>
                          <a:pt x="14" y="18"/>
                        </a:cubicBezTo>
                        <a:cubicBezTo>
                          <a:pt x="18" y="19"/>
                          <a:pt x="22" y="18"/>
                          <a:pt x="25" y="16"/>
                        </a:cubicBezTo>
                        <a:cubicBezTo>
                          <a:pt x="28" y="13"/>
                          <a:pt x="22" y="8"/>
                          <a:pt x="26" y="6"/>
                        </a:cubicBezTo>
                        <a:close/>
                      </a:path>
                    </a:pathLst>
                  </a:custGeom>
                  <a:solidFill>
                    <a:srgbClr val="FBB66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2" name="Freeform 132"/>
                  <p:cNvSpPr/>
                  <p:nvPr/>
                </p:nvSpPr>
                <p:spPr bwMode="auto">
                  <a:xfrm>
                    <a:off x="5999163" y="3316288"/>
                    <a:ext cx="47625" cy="39688"/>
                  </a:xfrm>
                  <a:custGeom>
                    <a:avLst/>
                    <a:gdLst>
                      <a:gd name="T0" fmla="*/ 10 w 11"/>
                      <a:gd name="T1" fmla="*/ 7 h 9"/>
                      <a:gd name="T2" fmla="*/ 10 w 11"/>
                      <a:gd name="T3" fmla="*/ 3 h 9"/>
                      <a:gd name="T4" fmla="*/ 10 w 11"/>
                      <a:gd name="T5" fmla="*/ 1 h 9"/>
                      <a:gd name="T6" fmla="*/ 6 w 11"/>
                      <a:gd name="T7" fmla="*/ 1 h 9"/>
                      <a:gd name="T8" fmla="*/ 5 w 11"/>
                      <a:gd name="T9" fmla="*/ 2 h 9"/>
                      <a:gd name="T10" fmla="*/ 4 w 11"/>
                      <a:gd name="T11" fmla="*/ 5 h 9"/>
                      <a:gd name="T12" fmla="*/ 1 w 11"/>
                      <a:gd name="T13" fmla="*/ 5 h 9"/>
                      <a:gd name="T14" fmla="*/ 0 w 11"/>
                      <a:gd name="T15" fmla="*/ 6 h 9"/>
                      <a:gd name="T16" fmla="*/ 10 w 11"/>
                      <a:gd name="T17" fmla="*/ 8 h 9"/>
                      <a:gd name="T18" fmla="*/ 10 w 11"/>
                      <a:gd name="T19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1" h="9">
                        <a:moveTo>
                          <a:pt x="10" y="7"/>
                        </a:moveTo>
                        <a:cubicBezTo>
                          <a:pt x="9" y="5"/>
                          <a:pt x="9" y="4"/>
                          <a:pt x="10" y="3"/>
                        </a:cubicBezTo>
                        <a:cubicBezTo>
                          <a:pt x="11" y="2"/>
                          <a:pt x="11" y="2"/>
                          <a:pt x="10" y="1"/>
                        </a:cubicBezTo>
                        <a:cubicBezTo>
                          <a:pt x="9" y="0"/>
                          <a:pt x="7" y="0"/>
                          <a:pt x="6" y="1"/>
                        </a:cubicBezTo>
                        <a:cubicBezTo>
                          <a:pt x="6" y="1"/>
                          <a:pt x="6" y="2"/>
                          <a:pt x="5" y="2"/>
                        </a:cubicBezTo>
                        <a:cubicBezTo>
                          <a:pt x="5" y="3"/>
                          <a:pt x="5" y="4"/>
                          <a:pt x="4" y="5"/>
                        </a:cubicBezTo>
                        <a:cubicBezTo>
                          <a:pt x="3" y="5"/>
                          <a:pt x="2" y="5"/>
                          <a:pt x="1" y="5"/>
                        </a:cubicBez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2" y="8"/>
                          <a:pt x="8" y="9"/>
                          <a:pt x="10" y="8"/>
                        </a:cubicBezTo>
                        <a:cubicBezTo>
                          <a:pt x="10" y="8"/>
                          <a:pt x="10" y="7"/>
                          <a:pt x="10" y="7"/>
                        </a:cubicBezTo>
                        <a:close/>
                      </a:path>
                    </a:pathLst>
                  </a:custGeom>
                  <a:solidFill>
                    <a:srgbClr val="B8641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" name="Freeform 133"/>
                  <p:cNvSpPr/>
                  <p:nvPr/>
                </p:nvSpPr>
                <p:spPr bwMode="auto">
                  <a:xfrm>
                    <a:off x="5969000" y="3338513"/>
                    <a:ext cx="30163" cy="34925"/>
                  </a:xfrm>
                  <a:custGeom>
                    <a:avLst/>
                    <a:gdLst>
                      <a:gd name="T0" fmla="*/ 6 w 7"/>
                      <a:gd name="T1" fmla="*/ 4 h 8"/>
                      <a:gd name="T2" fmla="*/ 4 w 7"/>
                      <a:gd name="T3" fmla="*/ 4 h 8"/>
                      <a:gd name="T4" fmla="*/ 3 w 7"/>
                      <a:gd name="T5" fmla="*/ 1 h 8"/>
                      <a:gd name="T6" fmla="*/ 1 w 7"/>
                      <a:gd name="T7" fmla="*/ 1 h 8"/>
                      <a:gd name="T8" fmla="*/ 3 w 7"/>
                      <a:gd name="T9" fmla="*/ 7 h 8"/>
                      <a:gd name="T10" fmla="*/ 5 w 7"/>
                      <a:gd name="T11" fmla="*/ 7 h 8"/>
                      <a:gd name="T12" fmla="*/ 7 w 7"/>
                      <a:gd name="T13" fmla="*/ 5 h 8"/>
                      <a:gd name="T14" fmla="*/ 6 w 7"/>
                      <a:gd name="T1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8">
                        <a:moveTo>
                          <a:pt x="6" y="4"/>
                        </a:moveTo>
                        <a:cubicBezTo>
                          <a:pt x="5" y="4"/>
                          <a:pt x="4" y="4"/>
                          <a:pt x="4" y="4"/>
                        </a:cubicBezTo>
                        <a:cubicBezTo>
                          <a:pt x="3" y="3"/>
                          <a:pt x="3" y="2"/>
                          <a:pt x="3" y="1"/>
                        </a:cubicBezTo>
                        <a:cubicBezTo>
                          <a:pt x="2" y="0"/>
                          <a:pt x="2" y="0"/>
                          <a:pt x="1" y="1"/>
                        </a:cubicBezTo>
                        <a:cubicBezTo>
                          <a:pt x="0" y="3"/>
                          <a:pt x="1" y="5"/>
                          <a:pt x="3" y="7"/>
                        </a:cubicBezTo>
                        <a:cubicBezTo>
                          <a:pt x="4" y="7"/>
                          <a:pt x="4" y="8"/>
                          <a:pt x="5" y="7"/>
                        </a:cubicBezTo>
                        <a:cubicBezTo>
                          <a:pt x="6" y="7"/>
                          <a:pt x="7" y="6"/>
                          <a:pt x="7" y="5"/>
                        </a:cubicBezTo>
                        <a:cubicBezTo>
                          <a:pt x="7" y="5"/>
                          <a:pt x="6" y="4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B8641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</p:grpSp>
      </p:grpSp>
      <p:grpSp>
        <p:nvGrpSpPr>
          <p:cNvPr id="152" name="组合 151"/>
          <p:cNvGrpSpPr/>
          <p:nvPr userDrawn="1"/>
        </p:nvGrpSpPr>
        <p:grpSpPr>
          <a:xfrm>
            <a:off x="0" y="4449797"/>
            <a:ext cx="3186820" cy="2406978"/>
            <a:chOff x="4065588" y="1903413"/>
            <a:chExt cx="4052888" cy="3043238"/>
          </a:xfrm>
        </p:grpSpPr>
        <p:grpSp>
          <p:nvGrpSpPr>
            <p:cNvPr id="153" name="Group 263"/>
            <p:cNvGrpSpPr/>
            <p:nvPr/>
          </p:nvGrpSpPr>
          <p:grpSpPr bwMode="auto">
            <a:xfrm>
              <a:off x="4464051" y="1903413"/>
              <a:ext cx="3632200" cy="3043238"/>
              <a:chOff x="2812" y="1199"/>
              <a:chExt cx="2288" cy="1917"/>
            </a:xfrm>
          </p:grpSpPr>
          <p:sp>
            <p:nvSpPr>
              <p:cNvPr id="373" name="Freeform 63"/>
              <p:cNvSpPr/>
              <p:nvPr/>
            </p:nvSpPr>
            <p:spPr bwMode="auto">
              <a:xfrm>
                <a:off x="3612" y="2171"/>
                <a:ext cx="243" cy="201"/>
              </a:xfrm>
              <a:custGeom>
                <a:avLst/>
                <a:gdLst>
                  <a:gd name="T0" fmla="*/ 86 w 91"/>
                  <a:gd name="T1" fmla="*/ 54 h 75"/>
                  <a:gd name="T2" fmla="*/ 74 w 91"/>
                  <a:gd name="T3" fmla="*/ 43 h 75"/>
                  <a:gd name="T4" fmla="*/ 75 w 91"/>
                  <a:gd name="T5" fmla="*/ 41 h 75"/>
                  <a:gd name="T6" fmla="*/ 87 w 91"/>
                  <a:gd name="T7" fmla="*/ 36 h 75"/>
                  <a:gd name="T8" fmla="*/ 87 w 91"/>
                  <a:gd name="T9" fmla="*/ 23 h 75"/>
                  <a:gd name="T10" fmla="*/ 72 w 91"/>
                  <a:gd name="T11" fmla="*/ 10 h 75"/>
                  <a:gd name="T12" fmla="*/ 59 w 91"/>
                  <a:gd name="T13" fmla="*/ 21 h 75"/>
                  <a:gd name="T14" fmla="*/ 58 w 91"/>
                  <a:gd name="T15" fmla="*/ 18 h 75"/>
                  <a:gd name="T16" fmla="*/ 53 w 91"/>
                  <a:gd name="T17" fmla="*/ 7 h 75"/>
                  <a:gd name="T18" fmla="*/ 53 w 91"/>
                  <a:gd name="T19" fmla="*/ 7 h 75"/>
                  <a:gd name="T20" fmla="*/ 41 w 91"/>
                  <a:gd name="T21" fmla="*/ 1 h 75"/>
                  <a:gd name="T22" fmla="*/ 30 w 91"/>
                  <a:gd name="T23" fmla="*/ 2 h 75"/>
                  <a:gd name="T24" fmla="*/ 25 w 91"/>
                  <a:gd name="T25" fmla="*/ 4 h 75"/>
                  <a:gd name="T26" fmla="*/ 19 w 91"/>
                  <a:gd name="T27" fmla="*/ 17 h 75"/>
                  <a:gd name="T28" fmla="*/ 15 w 91"/>
                  <a:gd name="T29" fmla="*/ 19 h 75"/>
                  <a:gd name="T30" fmla="*/ 7 w 91"/>
                  <a:gd name="T31" fmla="*/ 22 h 75"/>
                  <a:gd name="T32" fmla="*/ 15 w 91"/>
                  <a:gd name="T33" fmla="*/ 51 h 75"/>
                  <a:gd name="T34" fmla="*/ 23 w 91"/>
                  <a:gd name="T35" fmla="*/ 51 h 75"/>
                  <a:gd name="T36" fmla="*/ 19 w 91"/>
                  <a:gd name="T37" fmla="*/ 54 h 75"/>
                  <a:gd name="T38" fmla="*/ 18 w 91"/>
                  <a:gd name="T39" fmla="*/ 69 h 75"/>
                  <a:gd name="T40" fmla="*/ 32 w 91"/>
                  <a:gd name="T41" fmla="*/ 75 h 75"/>
                  <a:gd name="T42" fmla="*/ 42 w 91"/>
                  <a:gd name="T43" fmla="*/ 71 h 75"/>
                  <a:gd name="T44" fmla="*/ 56 w 91"/>
                  <a:gd name="T45" fmla="*/ 63 h 75"/>
                  <a:gd name="T46" fmla="*/ 76 w 91"/>
                  <a:gd name="T47" fmla="*/ 64 h 75"/>
                  <a:gd name="T48" fmla="*/ 86 w 91"/>
                  <a:gd name="T49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" h="75">
                    <a:moveTo>
                      <a:pt x="86" y="54"/>
                    </a:moveTo>
                    <a:cubicBezTo>
                      <a:pt x="86" y="48"/>
                      <a:pt x="78" y="44"/>
                      <a:pt x="74" y="43"/>
                    </a:cubicBezTo>
                    <a:cubicBezTo>
                      <a:pt x="69" y="41"/>
                      <a:pt x="74" y="42"/>
                      <a:pt x="75" y="41"/>
                    </a:cubicBezTo>
                    <a:cubicBezTo>
                      <a:pt x="79" y="40"/>
                      <a:pt x="84" y="38"/>
                      <a:pt x="87" y="36"/>
                    </a:cubicBezTo>
                    <a:cubicBezTo>
                      <a:pt x="91" y="33"/>
                      <a:pt x="89" y="27"/>
                      <a:pt x="87" y="23"/>
                    </a:cubicBezTo>
                    <a:cubicBezTo>
                      <a:pt x="85" y="17"/>
                      <a:pt x="78" y="13"/>
                      <a:pt x="72" y="10"/>
                    </a:cubicBezTo>
                    <a:cubicBezTo>
                      <a:pt x="65" y="6"/>
                      <a:pt x="61" y="13"/>
                      <a:pt x="59" y="21"/>
                    </a:cubicBezTo>
                    <a:cubicBezTo>
                      <a:pt x="58" y="20"/>
                      <a:pt x="58" y="19"/>
                      <a:pt x="58" y="18"/>
                    </a:cubicBezTo>
                    <a:cubicBezTo>
                      <a:pt x="56" y="14"/>
                      <a:pt x="57" y="10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9"/>
                      <a:pt x="45" y="0"/>
                      <a:pt x="41" y="1"/>
                    </a:cubicBezTo>
                    <a:cubicBezTo>
                      <a:pt x="37" y="3"/>
                      <a:pt x="36" y="4"/>
                      <a:pt x="30" y="2"/>
                    </a:cubicBezTo>
                    <a:cubicBezTo>
                      <a:pt x="28" y="2"/>
                      <a:pt x="27" y="2"/>
                      <a:pt x="25" y="4"/>
                    </a:cubicBezTo>
                    <a:cubicBezTo>
                      <a:pt x="22" y="7"/>
                      <a:pt x="17" y="12"/>
                      <a:pt x="19" y="17"/>
                    </a:cubicBezTo>
                    <a:cubicBezTo>
                      <a:pt x="20" y="20"/>
                      <a:pt x="18" y="19"/>
                      <a:pt x="15" y="19"/>
                    </a:cubicBezTo>
                    <a:cubicBezTo>
                      <a:pt x="12" y="19"/>
                      <a:pt x="9" y="20"/>
                      <a:pt x="7" y="22"/>
                    </a:cubicBezTo>
                    <a:cubicBezTo>
                      <a:pt x="0" y="31"/>
                      <a:pt x="3" y="49"/>
                      <a:pt x="15" y="51"/>
                    </a:cubicBezTo>
                    <a:cubicBezTo>
                      <a:pt x="18" y="51"/>
                      <a:pt x="20" y="51"/>
                      <a:pt x="23" y="51"/>
                    </a:cubicBezTo>
                    <a:cubicBezTo>
                      <a:pt x="22" y="52"/>
                      <a:pt x="20" y="53"/>
                      <a:pt x="19" y="54"/>
                    </a:cubicBezTo>
                    <a:cubicBezTo>
                      <a:pt x="15" y="59"/>
                      <a:pt x="15" y="64"/>
                      <a:pt x="18" y="69"/>
                    </a:cubicBezTo>
                    <a:cubicBezTo>
                      <a:pt x="21" y="73"/>
                      <a:pt x="28" y="75"/>
                      <a:pt x="32" y="75"/>
                    </a:cubicBezTo>
                    <a:cubicBezTo>
                      <a:pt x="36" y="74"/>
                      <a:pt x="39" y="73"/>
                      <a:pt x="42" y="71"/>
                    </a:cubicBezTo>
                    <a:cubicBezTo>
                      <a:pt x="47" y="68"/>
                      <a:pt x="49" y="63"/>
                      <a:pt x="56" y="63"/>
                    </a:cubicBezTo>
                    <a:cubicBezTo>
                      <a:pt x="62" y="62"/>
                      <a:pt x="69" y="66"/>
                      <a:pt x="76" y="64"/>
                    </a:cubicBezTo>
                    <a:cubicBezTo>
                      <a:pt x="81" y="63"/>
                      <a:pt x="86" y="60"/>
                      <a:pt x="86" y="54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64"/>
              <p:cNvSpPr/>
              <p:nvPr/>
            </p:nvSpPr>
            <p:spPr bwMode="auto">
              <a:xfrm>
                <a:off x="3761" y="2195"/>
                <a:ext cx="99" cy="147"/>
              </a:xfrm>
              <a:custGeom>
                <a:avLst/>
                <a:gdLst>
                  <a:gd name="T0" fmla="*/ 29 w 37"/>
                  <a:gd name="T1" fmla="*/ 43 h 55"/>
                  <a:gd name="T2" fmla="*/ 25 w 37"/>
                  <a:gd name="T3" fmla="*/ 38 h 55"/>
                  <a:gd name="T4" fmla="*/ 17 w 37"/>
                  <a:gd name="T5" fmla="*/ 32 h 55"/>
                  <a:gd name="T6" fmla="*/ 31 w 37"/>
                  <a:gd name="T7" fmla="*/ 26 h 55"/>
                  <a:gd name="T8" fmla="*/ 21 w 37"/>
                  <a:gd name="T9" fmla="*/ 3 h 55"/>
                  <a:gd name="T10" fmla="*/ 12 w 37"/>
                  <a:gd name="T11" fmla="*/ 1 h 55"/>
                  <a:gd name="T12" fmla="*/ 6 w 37"/>
                  <a:gd name="T13" fmla="*/ 4 h 55"/>
                  <a:gd name="T14" fmla="*/ 2 w 37"/>
                  <a:gd name="T15" fmla="*/ 13 h 55"/>
                  <a:gd name="T16" fmla="*/ 2 w 37"/>
                  <a:gd name="T17" fmla="*/ 16 h 55"/>
                  <a:gd name="T18" fmla="*/ 1 w 37"/>
                  <a:gd name="T19" fmla="*/ 20 h 55"/>
                  <a:gd name="T20" fmla="*/ 2 w 37"/>
                  <a:gd name="T21" fmla="*/ 20 h 55"/>
                  <a:gd name="T22" fmla="*/ 2 w 37"/>
                  <a:gd name="T23" fmla="*/ 19 h 55"/>
                  <a:gd name="T24" fmla="*/ 4 w 37"/>
                  <a:gd name="T25" fmla="*/ 14 h 55"/>
                  <a:gd name="T26" fmla="*/ 18 w 37"/>
                  <a:gd name="T27" fmla="*/ 7 h 55"/>
                  <a:gd name="T28" fmla="*/ 24 w 37"/>
                  <a:gd name="T29" fmla="*/ 14 h 55"/>
                  <a:gd name="T30" fmla="*/ 17 w 37"/>
                  <a:gd name="T31" fmla="*/ 30 h 55"/>
                  <a:gd name="T32" fmla="*/ 8 w 37"/>
                  <a:gd name="T33" fmla="*/ 32 h 55"/>
                  <a:gd name="T34" fmla="*/ 8 w 37"/>
                  <a:gd name="T35" fmla="*/ 33 h 55"/>
                  <a:gd name="T36" fmla="*/ 21 w 37"/>
                  <a:gd name="T37" fmla="*/ 39 h 55"/>
                  <a:gd name="T38" fmla="*/ 19 w 37"/>
                  <a:gd name="T39" fmla="*/ 54 h 55"/>
                  <a:gd name="T40" fmla="*/ 19 w 37"/>
                  <a:gd name="T41" fmla="*/ 55 h 55"/>
                  <a:gd name="T42" fmla="*/ 29 w 37"/>
                  <a:gd name="T4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55">
                    <a:moveTo>
                      <a:pt x="29" y="43"/>
                    </a:moveTo>
                    <a:cubicBezTo>
                      <a:pt x="28" y="41"/>
                      <a:pt x="27" y="40"/>
                      <a:pt x="25" y="38"/>
                    </a:cubicBezTo>
                    <a:cubicBezTo>
                      <a:pt x="25" y="37"/>
                      <a:pt x="18" y="32"/>
                      <a:pt x="17" y="32"/>
                    </a:cubicBezTo>
                    <a:cubicBezTo>
                      <a:pt x="22" y="32"/>
                      <a:pt x="28" y="30"/>
                      <a:pt x="31" y="26"/>
                    </a:cubicBezTo>
                    <a:cubicBezTo>
                      <a:pt x="37" y="17"/>
                      <a:pt x="28" y="9"/>
                      <a:pt x="21" y="3"/>
                    </a:cubicBezTo>
                    <a:cubicBezTo>
                      <a:pt x="18" y="1"/>
                      <a:pt x="14" y="0"/>
                      <a:pt x="12" y="1"/>
                    </a:cubicBezTo>
                    <a:cubicBezTo>
                      <a:pt x="10" y="1"/>
                      <a:pt x="8" y="1"/>
                      <a:pt x="6" y="4"/>
                    </a:cubicBezTo>
                    <a:cubicBezTo>
                      <a:pt x="5" y="7"/>
                      <a:pt x="3" y="10"/>
                      <a:pt x="2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2" y="17"/>
                      <a:pt x="1" y="19"/>
                      <a:pt x="1" y="20"/>
                    </a:cubicBezTo>
                    <a:cubicBezTo>
                      <a:pt x="0" y="21"/>
                      <a:pt x="1" y="21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7" y="9"/>
                      <a:pt x="11" y="5"/>
                      <a:pt x="18" y="7"/>
                    </a:cubicBezTo>
                    <a:cubicBezTo>
                      <a:pt x="24" y="8"/>
                      <a:pt x="21" y="11"/>
                      <a:pt x="24" y="14"/>
                    </a:cubicBezTo>
                    <a:cubicBezTo>
                      <a:pt x="30" y="21"/>
                      <a:pt x="28" y="30"/>
                      <a:pt x="17" y="30"/>
                    </a:cubicBezTo>
                    <a:cubicBezTo>
                      <a:pt x="14" y="30"/>
                      <a:pt x="11" y="31"/>
                      <a:pt x="8" y="32"/>
                    </a:cubicBezTo>
                    <a:cubicBezTo>
                      <a:pt x="8" y="32"/>
                      <a:pt x="7" y="33"/>
                      <a:pt x="8" y="33"/>
                    </a:cubicBezTo>
                    <a:cubicBezTo>
                      <a:pt x="12" y="35"/>
                      <a:pt x="17" y="36"/>
                      <a:pt x="21" y="39"/>
                    </a:cubicBezTo>
                    <a:cubicBezTo>
                      <a:pt x="27" y="44"/>
                      <a:pt x="23" y="50"/>
                      <a:pt x="19" y="54"/>
                    </a:cubicBezTo>
                    <a:cubicBezTo>
                      <a:pt x="18" y="54"/>
                      <a:pt x="19" y="55"/>
                      <a:pt x="19" y="55"/>
                    </a:cubicBezTo>
                    <a:cubicBezTo>
                      <a:pt x="24" y="54"/>
                      <a:pt x="32" y="49"/>
                      <a:pt x="29" y="43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65"/>
              <p:cNvSpPr/>
              <p:nvPr/>
            </p:nvSpPr>
            <p:spPr bwMode="auto">
              <a:xfrm>
                <a:off x="3662" y="2281"/>
                <a:ext cx="150" cy="85"/>
              </a:xfrm>
              <a:custGeom>
                <a:avLst/>
                <a:gdLst>
                  <a:gd name="T0" fmla="*/ 50 w 56"/>
                  <a:gd name="T1" fmla="*/ 14 h 32"/>
                  <a:gd name="T2" fmla="*/ 50 w 56"/>
                  <a:gd name="T3" fmla="*/ 13 h 32"/>
                  <a:gd name="T4" fmla="*/ 46 w 56"/>
                  <a:gd name="T5" fmla="*/ 10 h 32"/>
                  <a:gd name="T6" fmla="*/ 49 w 56"/>
                  <a:gd name="T7" fmla="*/ 9 h 32"/>
                  <a:gd name="T8" fmla="*/ 55 w 56"/>
                  <a:gd name="T9" fmla="*/ 6 h 32"/>
                  <a:gd name="T10" fmla="*/ 56 w 56"/>
                  <a:gd name="T11" fmla="*/ 5 h 32"/>
                  <a:gd name="T12" fmla="*/ 42 w 56"/>
                  <a:gd name="T13" fmla="*/ 0 h 32"/>
                  <a:gd name="T14" fmla="*/ 30 w 56"/>
                  <a:gd name="T15" fmla="*/ 2 h 32"/>
                  <a:gd name="T16" fmla="*/ 23 w 56"/>
                  <a:gd name="T17" fmla="*/ 6 h 32"/>
                  <a:gd name="T18" fmla="*/ 1 w 56"/>
                  <a:gd name="T19" fmla="*/ 18 h 32"/>
                  <a:gd name="T20" fmla="*/ 1 w 56"/>
                  <a:gd name="T21" fmla="*/ 19 h 32"/>
                  <a:gd name="T22" fmla="*/ 12 w 56"/>
                  <a:gd name="T23" fmla="*/ 20 h 32"/>
                  <a:gd name="T24" fmla="*/ 14 w 56"/>
                  <a:gd name="T25" fmla="*/ 20 h 32"/>
                  <a:gd name="T26" fmla="*/ 20 w 56"/>
                  <a:gd name="T27" fmla="*/ 20 h 32"/>
                  <a:gd name="T28" fmla="*/ 15 w 56"/>
                  <a:gd name="T29" fmla="*/ 31 h 32"/>
                  <a:gd name="T30" fmla="*/ 15 w 56"/>
                  <a:gd name="T31" fmla="*/ 32 h 32"/>
                  <a:gd name="T32" fmla="*/ 30 w 56"/>
                  <a:gd name="T33" fmla="*/ 24 h 32"/>
                  <a:gd name="T34" fmla="*/ 35 w 56"/>
                  <a:gd name="T35" fmla="*/ 14 h 32"/>
                  <a:gd name="T36" fmla="*/ 50 w 56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32">
                    <a:moveTo>
                      <a:pt x="50" y="14"/>
                    </a:moveTo>
                    <a:cubicBezTo>
                      <a:pt x="50" y="14"/>
                      <a:pt x="50" y="13"/>
                      <a:pt x="50" y="13"/>
                    </a:cubicBezTo>
                    <a:cubicBezTo>
                      <a:pt x="49" y="11"/>
                      <a:pt x="48" y="11"/>
                      <a:pt x="46" y="10"/>
                    </a:cubicBezTo>
                    <a:cubicBezTo>
                      <a:pt x="45" y="9"/>
                      <a:pt x="49" y="9"/>
                      <a:pt x="49" y="9"/>
                    </a:cubicBezTo>
                    <a:cubicBezTo>
                      <a:pt x="52" y="8"/>
                      <a:pt x="51" y="5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3" y="0"/>
                      <a:pt x="47" y="0"/>
                      <a:pt x="42" y="0"/>
                    </a:cubicBezTo>
                    <a:cubicBezTo>
                      <a:pt x="38" y="0"/>
                      <a:pt x="34" y="1"/>
                      <a:pt x="30" y="2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14" y="6"/>
                      <a:pt x="4" y="8"/>
                      <a:pt x="1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5" y="18"/>
                      <a:pt x="9" y="17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20"/>
                      <a:pt x="19" y="20"/>
                      <a:pt x="20" y="20"/>
                    </a:cubicBezTo>
                    <a:cubicBezTo>
                      <a:pt x="21" y="25"/>
                      <a:pt x="19" y="28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1" y="32"/>
                      <a:pt x="26" y="30"/>
                      <a:pt x="30" y="24"/>
                    </a:cubicBezTo>
                    <a:cubicBezTo>
                      <a:pt x="32" y="21"/>
                      <a:pt x="34" y="18"/>
                      <a:pt x="35" y="14"/>
                    </a:cubicBezTo>
                    <a:cubicBezTo>
                      <a:pt x="35" y="11"/>
                      <a:pt x="47" y="14"/>
                      <a:pt x="5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66"/>
              <p:cNvSpPr/>
              <p:nvPr/>
            </p:nvSpPr>
            <p:spPr bwMode="auto">
              <a:xfrm>
                <a:off x="3673" y="22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67"/>
              <p:cNvSpPr/>
              <p:nvPr/>
            </p:nvSpPr>
            <p:spPr bwMode="auto">
              <a:xfrm>
                <a:off x="3633" y="2168"/>
                <a:ext cx="134" cy="107"/>
              </a:xfrm>
              <a:custGeom>
                <a:avLst/>
                <a:gdLst>
                  <a:gd name="T0" fmla="*/ 49 w 50"/>
                  <a:gd name="T1" fmla="*/ 28 h 40"/>
                  <a:gd name="T2" fmla="*/ 44 w 50"/>
                  <a:gd name="T3" fmla="*/ 8 h 40"/>
                  <a:gd name="T4" fmla="*/ 21 w 50"/>
                  <a:gd name="T5" fmla="*/ 3 h 40"/>
                  <a:gd name="T6" fmla="*/ 13 w 50"/>
                  <a:gd name="T7" fmla="*/ 17 h 40"/>
                  <a:gd name="T8" fmla="*/ 14 w 50"/>
                  <a:gd name="T9" fmla="*/ 22 h 40"/>
                  <a:gd name="T10" fmla="*/ 9 w 50"/>
                  <a:gd name="T11" fmla="*/ 27 h 40"/>
                  <a:gd name="T12" fmla="*/ 2 w 50"/>
                  <a:gd name="T13" fmla="*/ 30 h 40"/>
                  <a:gd name="T14" fmla="*/ 0 w 50"/>
                  <a:gd name="T15" fmla="*/ 32 h 40"/>
                  <a:gd name="T16" fmla="*/ 0 w 50"/>
                  <a:gd name="T17" fmla="*/ 33 h 40"/>
                  <a:gd name="T18" fmla="*/ 12 w 50"/>
                  <a:gd name="T19" fmla="*/ 33 h 40"/>
                  <a:gd name="T20" fmla="*/ 9 w 50"/>
                  <a:gd name="T21" fmla="*/ 35 h 40"/>
                  <a:gd name="T22" fmla="*/ 9 w 50"/>
                  <a:gd name="T23" fmla="*/ 36 h 40"/>
                  <a:gd name="T24" fmla="*/ 19 w 50"/>
                  <a:gd name="T25" fmla="*/ 37 h 40"/>
                  <a:gd name="T26" fmla="*/ 20 w 50"/>
                  <a:gd name="T27" fmla="*/ 38 h 40"/>
                  <a:gd name="T28" fmla="*/ 35 w 50"/>
                  <a:gd name="T29" fmla="*/ 40 h 40"/>
                  <a:gd name="T30" fmla="*/ 36 w 50"/>
                  <a:gd name="T31" fmla="*/ 40 h 40"/>
                  <a:gd name="T32" fmla="*/ 39 w 50"/>
                  <a:gd name="T33" fmla="*/ 26 h 40"/>
                  <a:gd name="T34" fmla="*/ 48 w 50"/>
                  <a:gd name="T35" fmla="*/ 29 h 40"/>
                  <a:gd name="T36" fmla="*/ 49 w 50"/>
                  <a:gd name="T37" fmla="*/ 2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0">
                    <a:moveTo>
                      <a:pt x="49" y="28"/>
                    </a:moveTo>
                    <a:cubicBezTo>
                      <a:pt x="50" y="22"/>
                      <a:pt x="48" y="13"/>
                      <a:pt x="44" y="8"/>
                    </a:cubicBezTo>
                    <a:cubicBezTo>
                      <a:pt x="37" y="0"/>
                      <a:pt x="30" y="6"/>
                      <a:pt x="21" y="3"/>
                    </a:cubicBezTo>
                    <a:cubicBezTo>
                      <a:pt x="15" y="0"/>
                      <a:pt x="13" y="13"/>
                      <a:pt x="13" y="17"/>
                    </a:cubicBezTo>
                    <a:cubicBezTo>
                      <a:pt x="13" y="20"/>
                      <a:pt x="13" y="19"/>
                      <a:pt x="14" y="22"/>
                    </a:cubicBezTo>
                    <a:cubicBezTo>
                      <a:pt x="15" y="26"/>
                      <a:pt x="13" y="26"/>
                      <a:pt x="9" y="27"/>
                    </a:cubicBezTo>
                    <a:cubicBezTo>
                      <a:pt x="7" y="27"/>
                      <a:pt x="4" y="28"/>
                      <a:pt x="2" y="30"/>
                    </a:cubicBezTo>
                    <a:cubicBezTo>
                      <a:pt x="1" y="31"/>
                      <a:pt x="1" y="31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2"/>
                      <a:pt x="8" y="32"/>
                      <a:pt x="12" y="33"/>
                    </a:cubicBezTo>
                    <a:cubicBezTo>
                      <a:pt x="13" y="33"/>
                      <a:pt x="9" y="35"/>
                      <a:pt x="9" y="35"/>
                    </a:cubicBezTo>
                    <a:cubicBezTo>
                      <a:pt x="8" y="35"/>
                      <a:pt x="8" y="36"/>
                      <a:pt x="9" y="36"/>
                    </a:cubicBezTo>
                    <a:cubicBezTo>
                      <a:pt x="12" y="36"/>
                      <a:pt x="16" y="37"/>
                      <a:pt x="19" y="37"/>
                    </a:cubicBezTo>
                    <a:cubicBezTo>
                      <a:pt x="19" y="38"/>
                      <a:pt x="19" y="38"/>
                      <a:pt x="20" y="38"/>
                    </a:cubicBezTo>
                    <a:cubicBezTo>
                      <a:pt x="24" y="40"/>
                      <a:pt x="31" y="39"/>
                      <a:pt x="35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5" y="34"/>
                      <a:pt x="35" y="30"/>
                      <a:pt x="39" y="26"/>
                    </a:cubicBezTo>
                    <a:cubicBezTo>
                      <a:pt x="42" y="23"/>
                      <a:pt x="45" y="27"/>
                      <a:pt x="48" y="29"/>
                    </a:cubicBezTo>
                    <a:cubicBezTo>
                      <a:pt x="48" y="29"/>
                      <a:pt x="49" y="29"/>
                      <a:pt x="49" y="2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68"/>
              <p:cNvSpPr/>
              <p:nvPr/>
            </p:nvSpPr>
            <p:spPr bwMode="auto">
              <a:xfrm>
                <a:off x="3665" y="2176"/>
                <a:ext cx="102" cy="86"/>
              </a:xfrm>
              <a:custGeom>
                <a:avLst/>
                <a:gdLst>
                  <a:gd name="T0" fmla="*/ 37 w 38"/>
                  <a:gd name="T1" fmla="*/ 26 h 32"/>
                  <a:gd name="T2" fmla="*/ 38 w 38"/>
                  <a:gd name="T3" fmla="*/ 19 h 32"/>
                  <a:gd name="T4" fmla="*/ 33 w 38"/>
                  <a:gd name="T5" fmla="*/ 7 h 32"/>
                  <a:gd name="T6" fmla="*/ 20 w 38"/>
                  <a:gd name="T7" fmla="*/ 0 h 32"/>
                  <a:gd name="T8" fmla="*/ 10 w 38"/>
                  <a:gd name="T9" fmla="*/ 0 h 32"/>
                  <a:gd name="T10" fmla="*/ 5 w 38"/>
                  <a:gd name="T11" fmla="*/ 2 h 32"/>
                  <a:gd name="T12" fmla="*/ 1 w 38"/>
                  <a:gd name="T13" fmla="*/ 11 h 32"/>
                  <a:gd name="T14" fmla="*/ 1 w 38"/>
                  <a:gd name="T15" fmla="*/ 25 h 32"/>
                  <a:gd name="T16" fmla="*/ 1 w 38"/>
                  <a:gd name="T17" fmla="*/ 26 h 32"/>
                  <a:gd name="T18" fmla="*/ 11 w 38"/>
                  <a:gd name="T19" fmla="*/ 32 h 32"/>
                  <a:gd name="T20" fmla="*/ 12 w 38"/>
                  <a:gd name="T21" fmla="*/ 31 h 32"/>
                  <a:gd name="T22" fmla="*/ 12 w 38"/>
                  <a:gd name="T23" fmla="*/ 13 h 32"/>
                  <a:gd name="T24" fmla="*/ 26 w 38"/>
                  <a:gd name="T25" fmla="*/ 3 h 32"/>
                  <a:gd name="T26" fmla="*/ 31 w 38"/>
                  <a:gd name="T27" fmla="*/ 6 h 32"/>
                  <a:gd name="T28" fmla="*/ 32 w 38"/>
                  <a:gd name="T29" fmla="*/ 8 h 32"/>
                  <a:gd name="T30" fmla="*/ 32 w 38"/>
                  <a:gd name="T31" fmla="*/ 8 h 32"/>
                  <a:gd name="T32" fmla="*/ 33 w 38"/>
                  <a:gd name="T33" fmla="*/ 16 h 32"/>
                  <a:gd name="T34" fmla="*/ 36 w 38"/>
                  <a:gd name="T35" fmla="*/ 26 h 32"/>
                  <a:gd name="T36" fmla="*/ 37 w 38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2">
                    <a:moveTo>
                      <a:pt x="37" y="26"/>
                    </a:moveTo>
                    <a:cubicBezTo>
                      <a:pt x="37" y="24"/>
                      <a:pt x="38" y="21"/>
                      <a:pt x="38" y="19"/>
                    </a:cubicBezTo>
                    <a:cubicBezTo>
                      <a:pt x="37" y="15"/>
                      <a:pt x="35" y="11"/>
                      <a:pt x="33" y="7"/>
                    </a:cubicBezTo>
                    <a:cubicBezTo>
                      <a:pt x="32" y="2"/>
                      <a:pt x="25" y="0"/>
                      <a:pt x="20" y="0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8" y="0"/>
                      <a:pt x="6" y="0"/>
                      <a:pt x="5" y="2"/>
                    </a:cubicBezTo>
                    <a:cubicBezTo>
                      <a:pt x="3" y="5"/>
                      <a:pt x="2" y="8"/>
                      <a:pt x="1" y="11"/>
                    </a:cubicBezTo>
                    <a:cubicBezTo>
                      <a:pt x="0" y="17"/>
                      <a:pt x="6" y="19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28"/>
                      <a:pt x="8" y="30"/>
                      <a:pt x="11" y="32"/>
                    </a:cubicBezTo>
                    <a:cubicBezTo>
                      <a:pt x="11" y="32"/>
                      <a:pt x="12" y="32"/>
                      <a:pt x="12" y="31"/>
                    </a:cubicBezTo>
                    <a:cubicBezTo>
                      <a:pt x="12" y="24"/>
                      <a:pt x="1" y="16"/>
                      <a:pt x="12" y="13"/>
                    </a:cubicBezTo>
                    <a:cubicBezTo>
                      <a:pt x="18" y="11"/>
                      <a:pt x="18" y="2"/>
                      <a:pt x="26" y="3"/>
                    </a:cubicBezTo>
                    <a:cubicBezTo>
                      <a:pt x="28" y="3"/>
                      <a:pt x="29" y="4"/>
                      <a:pt x="31" y="6"/>
                    </a:cubicBezTo>
                    <a:cubicBezTo>
                      <a:pt x="31" y="6"/>
                      <a:pt x="32" y="7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10"/>
                      <a:pt x="33" y="14"/>
                      <a:pt x="33" y="16"/>
                    </a:cubicBezTo>
                    <a:cubicBezTo>
                      <a:pt x="34" y="20"/>
                      <a:pt x="34" y="23"/>
                      <a:pt x="36" y="26"/>
                    </a:cubicBezTo>
                    <a:cubicBezTo>
                      <a:pt x="36" y="27"/>
                      <a:pt x="37" y="27"/>
                      <a:pt x="37" y="26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69"/>
              <p:cNvSpPr/>
              <p:nvPr/>
            </p:nvSpPr>
            <p:spPr bwMode="auto">
              <a:xfrm>
                <a:off x="3817" y="2299"/>
                <a:ext cx="30" cy="41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 h 15"/>
                  <a:gd name="T4" fmla="*/ 0 w 11"/>
                  <a:gd name="T5" fmla="*/ 14 h 15"/>
                  <a:gd name="T6" fmla="*/ 1 w 11"/>
                  <a:gd name="T7" fmla="*/ 15 h 15"/>
                  <a:gd name="T8" fmla="*/ 3 w 11"/>
                  <a:gd name="T9" fmla="*/ 15 h 15"/>
                  <a:gd name="T10" fmla="*/ 3 w 11"/>
                  <a:gd name="T11" fmla="*/ 15 h 15"/>
                  <a:gd name="T12" fmla="*/ 6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7" y="5"/>
                      <a:pt x="4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12"/>
                      <a:pt x="11" y="5"/>
                      <a:pt x="6" y="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70"/>
              <p:cNvSpPr/>
              <p:nvPr/>
            </p:nvSpPr>
            <p:spPr bwMode="auto">
              <a:xfrm>
                <a:off x="3673" y="2286"/>
                <a:ext cx="99" cy="64"/>
              </a:xfrm>
              <a:custGeom>
                <a:avLst/>
                <a:gdLst>
                  <a:gd name="T0" fmla="*/ 30 w 37"/>
                  <a:gd name="T1" fmla="*/ 14 h 24"/>
                  <a:gd name="T2" fmla="*/ 31 w 37"/>
                  <a:gd name="T3" fmla="*/ 10 h 24"/>
                  <a:gd name="T4" fmla="*/ 31 w 37"/>
                  <a:gd name="T5" fmla="*/ 9 h 24"/>
                  <a:gd name="T6" fmla="*/ 36 w 37"/>
                  <a:gd name="T7" fmla="*/ 8 h 24"/>
                  <a:gd name="T8" fmla="*/ 36 w 37"/>
                  <a:gd name="T9" fmla="*/ 7 h 24"/>
                  <a:gd name="T10" fmla="*/ 26 w 37"/>
                  <a:gd name="T11" fmla="*/ 0 h 24"/>
                  <a:gd name="T12" fmla="*/ 26 w 37"/>
                  <a:gd name="T13" fmla="*/ 0 h 24"/>
                  <a:gd name="T14" fmla="*/ 24 w 37"/>
                  <a:gd name="T15" fmla="*/ 2 h 24"/>
                  <a:gd name="T16" fmla="*/ 9 w 37"/>
                  <a:gd name="T17" fmla="*/ 6 h 24"/>
                  <a:gd name="T18" fmla="*/ 0 w 37"/>
                  <a:gd name="T19" fmla="*/ 11 h 24"/>
                  <a:gd name="T20" fmla="*/ 1 w 37"/>
                  <a:gd name="T21" fmla="*/ 12 h 24"/>
                  <a:gd name="T22" fmla="*/ 7 w 37"/>
                  <a:gd name="T23" fmla="*/ 10 h 24"/>
                  <a:gd name="T24" fmla="*/ 13 w 37"/>
                  <a:gd name="T25" fmla="*/ 13 h 24"/>
                  <a:gd name="T26" fmla="*/ 14 w 37"/>
                  <a:gd name="T27" fmla="*/ 14 h 24"/>
                  <a:gd name="T28" fmla="*/ 23 w 37"/>
                  <a:gd name="T29" fmla="*/ 13 h 24"/>
                  <a:gd name="T30" fmla="*/ 24 w 37"/>
                  <a:gd name="T31" fmla="*/ 16 h 24"/>
                  <a:gd name="T32" fmla="*/ 23 w 37"/>
                  <a:gd name="T33" fmla="*/ 23 h 24"/>
                  <a:gd name="T34" fmla="*/ 24 w 37"/>
                  <a:gd name="T35" fmla="*/ 23 h 24"/>
                  <a:gd name="T36" fmla="*/ 30 w 37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4">
                    <a:moveTo>
                      <a:pt x="30" y="14"/>
                    </a:moveTo>
                    <a:cubicBezTo>
                      <a:pt x="31" y="13"/>
                      <a:pt x="31" y="12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8"/>
                      <a:pt x="35" y="8"/>
                      <a:pt x="36" y="8"/>
                    </a:cubicBezTo>
                    <a:cubicBezTo>
                      <a:pt x="36" y="8"/>
                      <a:pt x="37" y="8"/>
                      <a:pt x="36" y="7"/>
                    </a:cubicBezTo>
                    <a:cubicBezTo>
                      <a:pt x="34" y="4"/>
                      <a:pt x="29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19" y="4"/>
                      <a:pt x="15" y="5"/>
                      <a:pt x="9" y="6"/>
                    </a:cubicBezTo>
                    <a:cubicBezTo>
                      <a:pt x="6" y="6"/>
                      <a:pt x="2" y="7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8" y="10"/>
                      <a:pt x="15" y="10"/>
                      <a:pt x="13" y="13"/>
                    </a:cubicBezTo>
                    <a:cubicBezTo>
                      <a:pt x="13" y="13"/>
                      <a:pt x="14" y="14"/>
                      <a:pt x="14" y="14"/>
                    </a:cubicBezTo>
                    <a:cubicBezTo>
                      <a:pt x="17" y="14"/>
                      <a:pt x="20" y="14"/>
                      <a:pt x="23" y="13"/>
                    </a:cubicBezTo>
                    <a:cubicBezTo>
                      <a:pt x="26" y="12"/>
                      <a:pt x="25" y="14"/>
                      <a:pt x="24" y="16"/>
                    </a:cubicBezTo>
                    <a:cubicBezTo>
                      <a:pt x="24" y="18"/>
                      <a:pt x="24" y="20"/>
                      <a:pt x="23" y="23"/>
                    </a:cubicBezTo>
                    <a:cubicBezTo>
                      <a:pt x="23" y="23"/>
                      <a:pt x="23" y="24"/>
                      <a:pt x="24" y="23"/>
                    </a:cubicBezTo>
                    <a:cubicBezTo>
                      <a:pt x="27" y="21"/>
                      <a:pt x="29" y="18"/>
                      <a:pt x="30" y="14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71"/>
              <p:cNvSpPr/>
              <p:nvPr/>
            </p:nvSpPr>
            <p:spPr bwMode="auto">
              <a:xfrm>
                <a:off x="3654" y="2216"/>
                <a:ext cx="147" cy="67"/>
              </a:xfrm>
              <a:custGeom>
                <a:avLst/>
                <a:gdLst>
                  <a:gd name="T0" fmla="*/ 55 w 55"/>
                  <a:gd name="T1" fmla="*/ 12 h 25"/>
                  <a:gd name="T2" fmla="*/ 53 w 55"/>
                  <a:gd name="T3" fmla="*/ 12 h 25"/>
                  <a:gd name="T4" fmla="*/ 53 w 55"/>
                  <a:gd name="T5" fmla="*/ 12 h 25"/>
                  <a:gd name="T6" fmla="*/ 53 w 55"/>
                  <a:gd name="T7" fmla="*/ 12 h 25"/>
                  <a:gd name="T8" fmla="*/ 46 w 55"/>
                  <a:gd name="T9" fmla="*/ 15 h 25"/>
                  <a:gd name="T10" fmla="*/ 29 w 55"/>
                  <a:gd name="T11" fmla="*/ 20 h 25"/>
                  <a:gd name="T12" fmla="*/ 29 w 55"/>
                  <a:gd name="T13" fmla="*/ 16 h 25"/>
                  <a:gd name="T14" fmla="*/ 31 w 55"/>
                  <a:gd name="T15" fmla="*/ 13 h 25"/>
                  <a:gd name="T16" fmla="*/ 30 w 55"/>
                  <a:gd name="T17" fmla="*/ 11 h 25"/>
                  <a:gd name="T18" fmla="*/ 28 w 55"/>
                  <a:gd name="T19" fmla="*/ 1 h 25"/>
                  <a:gd name="T20" fmla="*/ 26 w 55"/>
                  <a:gd name="T21" fmla="*/ 1 h 25"/>
                  <a:gd name="T22" fmla="*/ 28 w 55"/>
                  <a:gd name="T23" fmla="*/ 16 h 25"/>
                  <a:gd name="T24" fmla="*/ 26 w 55"/>
                  <a:gd name="T25" fmla="*/ 19 h 25"/>
                  <a:gd name="T26" fmla="*/ 26 w 55"/>
                  <a:gd name="T27" fmla="*/ 19 h 25"/>
                  <a:gd name="T28" fmla="*/ 26 w 55"/>
                  <a:gd name="T29" fmla="*/ 20 h 25"/>
                  <a:gd name="T30" fmla="*/ 24 w 55"/>
                  <a:gd name="T31" fmla="*/ 20 h 25"/>
                  <a:gd name="T32" fmla="*/ 23 w 55"/>
                  <a:gd name="T33" fmla="*/ 19 h 25"/>
                  <a:gd name="T34" fmla="*/ 23 w 55"/>
                  <a:gd name="T35" fmla="*/ 19 h 25"/>
                  <a:gd name="T36" fmla="*/ 23 w 55"/>
                  <a:gd name="T37" fmla="*/ 19 h 25"/>
                  <a:gd name="T38" fmla="*/ 22 w 55"/>
                  <a:gd name="T39" fmla="*/ 19 h 25"/>
                  <a:gd name="T40" fmla="*/ 22 w 55"/>
                  <a:gd name="T41" fmla="*/ 19 h 25"/>
                  <a:gd name="T42" fmla="*/ 14 w 55"/>
                  <a:gd name="T43" fmla="*/ 19 h 25"/>
                  <a:gd name="T44" fmla="*/ 1 w 55"/>
                  <a:gd name="T45" fmla="*/ 17 h 25"/>
                  <a:gd name="T46" fmla="*/ 1 w 55"/>
                  <a:gd name="T47" fmla="*/ 18 h 25"/>
                  <a:gd name="T48" fmla="*/ 3 w 55"/>
                  <a:gd name="T49" fmla="*/ 18 h 25"/>
                  <a:gd name="T50" fmla="*/ 4 w 55"/>
                  <a:gd name="T51" fmla="*/ 18 h 25"/>
                  <a:gd name="T52" fmla="*/ 15 w 55"/>
                  <a:gd name="T53" fmla="*/ 21 h 25"/>
                  <a:gd name="T54" fmla="*/ 24 w 55"/>
                  <a:gd name="T55" fmla="*/ 22 h 25"/>
                  <a:gd name="T56" fmla="*/ 25 w 55"/>
                  <a:gd name="T57" fmla="*/ 21 h 25"/>
                  <a:gd name="T58" fmla="*/ 25 w 55"/>
                  <a:gd name="T59" fmla="*/ 21 h 25"/>
                  <a:gd name="T60" fmla="*/ 27 w 55"/>
                  <a:gd name="T61" fmla="*/ 20 h 25"/>
                  <a:gd name="T62" fmla="*/ 29 w 55"/>
                  <a:gd name="T63" fmla="*/ 21 h 25"/>
                  <a:gd name="T64" fmla="*/ 39 w 55"/>
                  <a:gd name="T65" fmla="*/ 25 h 25"/>
                  <a:gd name="T66" fmla="*/ 42 w 55"/>
                  <a:gd name="T67" fmla="*/ 23 h 25"/>
                  <a:gd name="T68" fmla="*/ 55 w 55"/>
                  <a:gd name="T69" fmla="*/ 13 h 25"/>
                  <a:gd name="T70" fmla="*/ 55 w 55"/>
                  <a:gd name="T7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25">
                    <a:moveTo>
                      <a:pt x="55" y="12"/>
                    </a:moveTo>
                    <a:cubicBezTo>
                      <a:pt x="54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0" y="12"/>
                      <a:pt x="48" y="13"/>
                      <a:pt x="46" y="15"/>
                    </a:cubicBezTo>
                    <a:cubicBezTo>
                      <a:pt x="41" y="20"/>
                      <a:pt x="35" y="21"/>
                      <a:pt x="29" y="20"/>
                    </a:cubicBezTo>
                    <a:cubicBezTo>
                      <a:pt x="30" y="19"/>
                      <a:pt x="30" y="18"/>
                      <a:pt x="29" y="16"/>
                    </a:cubicBezTo>
                    <a:cubicBezTo>
                      <a:pt x="30" y="15"/>
                      <a:pt x="31" y="13"/>
                      <a:pt x="31" y="13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5" y="4"/>
                      <a:pt x="28" y="12"/>
                      <a:pt x="28" y="16"/>
                    </a:cubicBezTo>
                    <a:cubicBezTo>
                      <a:pt x="27" y="17"/>
                      <a:pt x="27" y="18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5" y="20"/>
                      <a:pt x="26" y="20"/>
                    </a:cubicBezTo>
                    <a:cubicBezTo>
                      <a:pt x="25" y="20"/>
                      <a:pt x="25" y="20"/>
                      <a:pt x="24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8"/>
                      <a:pt x="17" y="18"/>
                      <a:pt x="14" y="19"/>
                    </a:cubicBezTo>
                    <a:cubicBezTo>
                      <a:pt x="10" y="19"/>
                      <a:pt x="5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7" y="19"/>
                      <a:pt x="11" y="20"/>
                      <a:pt x="15" y="21"/>
                    </a:cubicBezTo>
                    <a:cubicBezTo>
                      <a:pt x="18" y="22"/>
                      <a:pt x="21" y="21"/>
                      <a:pt x="24" y="22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7" y="21"/>
                      <a:pt x="27" y="20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32" y="23"/>
                      <a:pt x="35" y="25"/>
                      <a:pt x="39" y="25"/>
                    </a:cubicBezTo>
                    <a:cubicBezTo>
                      <a:pt x="40" y="24"/>
                      <a:pt x="41" y="23"/>
                      <a:pt x="42" y="23"/>
                    </a:cubicBezTo>
                    <a:cubicBezTo>
                      <a:pt x="47" y="18"/>
                      <a:pt x="47" y="14"/>
                      <a:pt x="55" y="13"/>
                    </a:cubicBezTo>
                    <a:cubicBezTo>
                      <a:pt x="55" y="13"/>
                      <a:pt x="55" y="12"/>
                      <a:pt x="55" y="12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72"/>
              <p:cNvSpPr/>
              <p:nvPr/>
            </p:nvSpPr>
            <p:spPr bwMode="auto">
              <a:xfrm>
                <a:off x="3708" y="2251"/>
                <a:ext cx="56" cy="54"/>
              </a:xfrm>
              <a:custGeom>
                <a:avLst/>
                <a:gdLst>
                  <a:gd name="T0" fmla="*/ 19 w 21"/>
                  <a:gd name="T1" fmla="*/ 16 h 20"/>
                  <a:gd name="T2" fmla="*/ 20 w 21"/>
                  <a:gd name="T3" fmla="*/ 8 h 20"/>
                  <a:gd name="T4" fmla="*/ 16 w 21"/>
                  <a:gd name="T5" fmla="*/ 1 h 20"/>
                  <a:gd name="T6" fmla="*/ 15 w 21"/>
                  <a:gd name="T7" fmla="*/ 0 h 20"/>
                  <a:gd name="T8" fmla="*/ 14 w 21"/>
                  <a:gd name="T9" fmla="*/ 0 h 20"/>
                  <a:gd name="T10" fmla="*/ 14 w 21"/>
                  <a:gd name="T11" fmla="*/ 0 h 20"/>
                  <a:gd name="T12" fmla="*/ 13 w 21"/>
                  <a:gd name="T13" fmla="*/ 0 h 20"/>
                  <a:gd name="T14" fmla="*/ 5 w 21"/>
                  <a:gd name="T15" fmla="*/ 2 h 20"/>
                  <a:gd name="T16" fmla="*/ 4 w 21"/>
                  <a:gd name="T17" fmla="*/ 4 h 20"/>
                  <a:gd name="T18" fmla="*/ 1 w 21"/>
                  <a:gd name="T19" fmla="*/ 9 h 20"/>
                  <a:gd name="T20" fmla="*/ 4 w 21"/>
                  <a:gd name="T21" fmla="*/ 15 h 20"/>
                  <a:gd name="T22" fmla="*/ 13 w 21"/>
                  <a:gd name="T23" fmla="*/ 20 h 20"/>
                  <a:gd name="T24" fmla="*/ 19 w 21"/>
                  <a:gd name="T2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0">
                    <a:moveTo>
                      <a:pt x="19" y="16"/>
                    </a:moveTo>
                    <a:cubicBezTo>
                      <a:pt x="21" y="14"/>
                      <a:pt x="18" y="11"/>
                      <a:pt x="20" y="8"/>
                    </a:cubicBezTo>
                    <a:cubicBezTo>
                      <a:pt x="21" y="6"/>
                      <a:pt x="18" y="2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7" y="0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6"/>
                      <a:pt x="1" y="8"/>
                      <a:pt x="1" y="9"/>
                    </a:cubicBezTo>
                    <a:cubicBezTo>
                      <a:pt x="0" y="12"/>
                      <a:pt x="2" y="13"/>
                      <a:pt x="4" y="15"/>
                    </a:cubicBezTo>
                    <a:cubicBezTo>
                      <a:pt x="6" y="18"/>
                      <a:pt x="9" y="19"/>
                      <a:pt x="13" y="20"/>
                    </a:cubicBezTo>
                    <a:cubicBezTo>
                      <a:pt x="16" y="20"/>
                      <a:pt x="18" y="18"/>
                      <a:pt x="19" y="16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73"/>
              <p:cNvSpPr/>
              <p:nvPr/>
            </p:nvSpPr>
            <p:spPr bwMode="auto">
              <a:xfrm>
                <a:off x="3726" y="2265"/>
                <a:ext cx="24" cy="29"/>
              </a:xfrm>
              <a:custGeom>
                <a:avLst/>
                <a:gdLst>
                  <a:gd name="T0" fmla="*/ 9 w 9"/>
                  <a:gd name="T1" fmla="*/ 6 h 11"/>
                  <a:gd name="T2" fmla="*/ 9 w 9"/>
                  <a:gd name="T3" fmla="*/ 4 h 11"/>
                  <a:gd name="T4" fmla="*/ 8 w 9"/>
                  <a:gd name="T5" fmla="*/ 3 h 11"/>
                  <a:gd name="T6" fmla="*/ 1 w 9"/>
                  <a:gd name="T7" fmla="*/ 3 h 11"/>
                  <a:gd name="T8" fmla="*/ 1 w 9"/>
                  <a:gd name="T9" fmla="*/ 6 h 11"/>
                  <a:gd name="T10" fmla="*/ 4 w 9"/>
                  <a:gd name="T11" fmla="*/ 10 h 11"/>
                  <a:gd name="T12" fmla="*/ 7 w 9"/>
                  <a:gd name="T13" fmla="*/ 10 h 11"/>
                  <a:gd name="T14" fmla="*/ 9 w 9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7" y="0"/>
                      <a:pt x="3" y="1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4" y="11"/>
                      <a:pt x="6" y="11"/>
                      <a:pt x="7" y="10"/>
                    </a:cubicBezTo>
                    <a:cubicBezTo>
                      <a:pt x="9" y="9"/>
                      <a:pt x="9" y="8"/>
                      <a:pt x="9" y="6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74"/>
              <p:cNvSpPr/>
              <p:nvPr/>
            </p:nvSpPr>
            <p:spPr bwMode="auto">
              <a:xfrm>
                <a:off x="3737" y="2275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2 h 5"/>
                  <a:gd name="T4" fmla="*/ 3 w 4"/>
                  <a:gd name="T5" fmla="*/ 1 h 5"/>
                  <a:gd name="T6" fmla="*/ 3 w 4"/>
                  <a:gd name="T7" fmla="*/ 1 h 5"/>
                  <a:gd name="T8" fmla="*/ 3 w 4"/>
                  <a:gd name="T9" fmla="*/ 0 h 5"/>
                  <a:gd name="T10" fmla="*/ 3 w 4"/>
                  <a:gd name="T11" fmla="*/ 0 h 5"/>
                  <a:gd name="T12" fmla="*/ 2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0 w 4"/>
                  <a:gd name="T23" fmla="*/ 1 h 5"/>
                  <a:gd name="T24" fmla="*/ 0 w 4"/>
                  <a:gd name="T25" fmla="*/ 1 h 5"/>
                  <a:gd name="T26" fmla="*/ 0 w 4"/>
                  <a:gd name="T27" fmla="*/ 1 h 5"/>
                  <a:gd name="T28" fmla="*/ 0 w 4"/>
                  <a:gd name="T29" fmla="*/ 3 h 5"/>
                  <a:gd name="T30" fmla="*/ 1 w 4"/>
                  <a:gd name="T31" fmla="*/ 4 h 5"/>
                  <a:gd name="T32" fmla="*/ 2 w 4"/>
                  <a:gd name="T33" fmla="*/ 3 h 5"/>
                  <a:gd name="T34" fmla="*/ 2 w 4"/>
                  <a:gd name="T35" fmla="*/ 4 h 5"/>
                  <a:gd name="T36" fmla="*/ 3 w 4"/>
                  <a:gd name="T3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75"/>
              <p:cNvSpPr/>
              <p:nvPr/>
            </p:nvSpPr>
            <p:spPr bwMode="auto">
              <a:xfrm>
                <a:off x="4908" y="2760"/>
                <a:ext cx="192" cy="190"/>
              </a:xfrm>
              <a:custGeom>
                <a:avLst/>
                <a:gdLst>
                  <a:gd name="T0" fmla="*/ 63 w 72"/>
                  <a:gd name="T1" fmla="*/ 56 h 71"/>
                  <a:gd name="T2" fmla="*/ 56 w 72"/>
                  <a:gd name="T3" fmla="*/ 44 h 71"/>
                  <a:gd name="T4" fmla="*/ 58 w 72"/>
                  <a:gd name="T5" fmla="*/ 45 h 71"/>
                  <a:gd name="T6" fmla="*/ 63 w 72"/>
                  <a:gd name="T7" fmla="*/ 44 h 71"/>
                  <a:gd name="T8" fmla="*/ 60 w 72"/>
                  <a:gd name="T9" fmla="*/ 23 h 71"/>
                  <a:gd name="T10" fmla="*/ 55 w 72"/>
                  <a:gd name="T11" fmla="*/ 23 h 71"/>
                  <a:gd name="T12" fmla="*/ 56 w 72"/>
                  <a:gd name="T13" fmla="*/ 22 h 71"/>
                  <a:gd name="T14" fmla="*/ 58 w 72"/>
                  <a:gd name="T15" fmla="*/ 15 h 71"/>
                  <a:gd name="T16" fmla="*/ 40 w 72"/>
                  <a:gd name="T17" fmla="*/ 2 h 71"/>
                  <a:gd name="T18" fmla="*/ 26 w 72"/>
                  <a:gd name="T19" fmla="*/ 5 h 71"/>
                  <a:gd name="T20" fmla="*/ 25 w 72"/>
                  <a:gd name="T21" fmla="*/ 11 h 71"/>
                  <a:gd name="T22" fmla="*/ 5 w 72"/>
                  <a:gd name="T23" fmla="*/ 9 h 71"/>
                  <a:gd name="T24" fmla="*/ 1 w 72"/>
                  <a:gd name="T25" fmla="*/ 26 h 71"/>
                  <a:gd name="T26" fmla="*/ 10 w 72"/>
                  <a:gd name="T27" fmla="*/ 33 h 71"/>
                  <a:gd name="T28" fmla="*/ 11 w 72"/>
                  <a:gd name="T29" fmla="*/ 33 h 71"/>
                  <a:gd name="T30" fmla="*/ 10 w 72"/>
                  <a:gd name="T31" fmla="*/ 33 h 71"/>
                  <a:gd name="T32" fmla="*/ 5 w 72"/>
                  <a:gd name="T33" fmla="*/ 37 h 71"/>
                  <a:gd name="T34" fmla="*/ 2 w 72"/>
                  <a:gd name="T35" fmla="*/ 50 h 71"/>
                  <a:gd name="T36" fmla="*/ 26 w 72"/>
                  <a:gd name="T37" fmla="*/ 59 h 71"/>
                  <a:gd name="T38" fmla="*/ 31 w 72"/>
                  <a:gd name="T39" fmla="*/ 52 h 71"/>
                  <a:gd name="T40" fmla="*/ 31 w 72"/>
                  <a:gd name="T41" fmla="*/ 52 h 71"/>
                  <a:gd name="T42" fmla="*/ 31 w 72"/>
                  <a:gd name="T43" fmla="*/ 54 h 71"/>
                  <a:gd name="T44" fmla="*/ 39 w 72"/>
                  <a:gd name="T45" fmla="*/ 65 h 71"/>
                  <a:gd name="T46" fmla="*/ 63 w 72"/>
                  <a:gd name="T47" fmla="*/ 5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2" h="71">
                    <a:moveTo>
                      <a:pt x="63" y="56"/>
                    </a:moveTo>
                    <a:cubicBezTo>
                      <a:pt x="64" y="52"/>
                      <a:pt x="59" y="47"/>
                      <a:pt x="56" y="44"/>
                    </a:cubicBezTo>
                    <a:cubicBezTo>
                      <a:pt x="57" y="45"/>
                      <a:pt x="57" y="45"/>
                      <a:pt x="58" y="45"/>
                    </a:cubicBezTo>
                    <a:cubicBezTo>
                      <a:pt x="60" y="46"/>
                      <a:pt x="62" y="45"/>
                      <a:pt x="63" y="44"/>
                    </a:cubicBezTo>
                    <a:cubicBezTo>
                      <a:pt x="72" y="40"/>
                      <a:pt x="71" y="23"/>
                      <a:pt x="60" y="23"/>
                    </a:cubicBezTo>
                    <a:cubicBezTo>
                      <a:pt x="58" y="23"/>
                      <a:pt x="57" y="23"/>
                      <a:pt x="55" y="23"/>
                    </a:cubicBezTo>
                    <a:cubicBezTo>
                      <a:pt x="56" y="23"/>
                      <a:pt x="56" y="23"/>
                      <a:pt x="56" y="22"/>
                    </a:cubicBezTo>
                    <a:cubicBezTo>
                      <a:pt x="58" y="20"/>
                      <a:pt x="58" y="18"/>
                      <a:pt x="58" y="15"/>
                    </a:cubicBezTo>
                    <a:cubicBezTo>
                      <a:pt x="56" y="7"/>
                      <a:pt x="48" y="4"/>
                      <a:pt x="40" y="2"/>
                    </a:cubicBezTo>
                    <a:cubicBezTo>
                      <a:pt x="35" y="1"/>
                      <a:pt x="30" y="0"/>
                      <a:pt x="26" y="5"/>
                    </a:cubicBezTo>
                    <a:cubicBezTo>
                      <a:pt x="25" y="7"/>
                      <a:pt x="24" y="10"/>
                      <a:pt x="25" y="11"/>
                    </a:cubicBezTo>
                    <a:cubicBezTo>
                      <a:pt x="19" y="6"/>
                      <a:pt x="12" y="4"/>
                      <a:pt x="5" y="9"/>
                    </a:cubicBezTo>
                    <a:cubicBezTo>
                      <a:pt x="0" y="13"/>
                      <a:pt x="0" y="20"/>
                      <a:pt x="1" y="26"/>
                    </a:cubicBezTo>
                    <a:cubicBezTo>
                      <a:pt x="1" y="30"/>
                      <a:pt x="6" y="3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34"/>
                      <a:pt x="6" y="35"/>
                      <a:pt x="5" y="37"/>
                    </a:cubicBezTo>
                    <a:cubicBezTo>
                      <a:pt x="2" y="41"/>
                      <a:pt x="1" y="45"/>
                      <a:pt x="2" y="50"/>
                    </a:cubicBezTo>
                    <a:cubicBezTo>
                      <a:pt x="4" y="60"/>
                      <a:pt x="19" y="65"/>
                      <a:pt x="26" y="59"/>
                    </a:cubicBezTo>
                    <a:cubicBezTo>
                      <a:pt x="28" y="58"/>
                      <a:pt x="30" y="55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4"/>
                    </a:cubicBezTo>
                    <a:cubicBezTo>
                      <a:pt x="32" y="59"/>
                      <a:pt x="35" y="63"/>
                      <a:pt x="39" y="65"/>
                    </a:cubicBezTo>
                    <a:cubicBezTo>
                      <a:pt x="48" y="71"/>
                      <a:pt x="60" y="67"/>
                      <a:pt x="63" y="56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76"/>
              <p:cNvSpPr/>
              <p:nvPr/>
            </p:nvSpPr>
            <p:spPr bwMode="auto">
              <a:xfrm>
                <a:off x="5017" y="2838"/>
                <a:ext cx="43" cy="16"/>
              </a:xfrm>
              <a:custGeom>
                <a:avLst/>
                <a:gdLst>
                  <a:gd name="T0" fmla="*/ 13 w 16"/>
                  <a:gd name="T1" fmla="*/ 4 h 6"/>
                  <a:gd name="T2" fmla="*/ 12 w 16"/>
                  <a:gd name="T3" fmla="*/ 3 h 6"/>
                  <a:gd name="T4" fmla="*/ 7 w 16"/>
                  <a:gd name="T5" fmla="*/ 1 h 6"/>
                  <a:gd name="T6" fmla="*/ 5 w 16"/>
                  <a:gd name="T7" fmla="*/ 0 h 6"/>
                  <a:gd name="T8" fmla="*/ 5 w 16"/>
                  <a:gd name="T9" fmla="*/ 0 h 6"/>
                  <a:gd name="T10" fmla="*/ 4 w 16"/>
                  <a:gd name="T11" fmla="*/ 0 h 6"/>
                  <a:gd name="T12" fmla="*/ 0 w 16"/>
                  <a:gd name="T13" fmla="*/ 2 h 6"/>
                  <a:gd name="T14" fmla="*/ 0 w 16"/>
                  <a:gd name="T15" fmla="*/ 2 h 6"/>
                  <a:gd name="T16" fmla="*/ 16 w 16"/>
                  <a:gd name="T17" fmla="*/ 5 h 6"/>
                  <a:gd name="T18" fmla="*/ 16 w 16"/>
                  <a:gd name="T19" fmla="*/ 5 h 6"/>
                  <a:gd name="T20" fmla="*/ 13 w 1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6">
                    <a:moveTo>
                      <a:pt x="13" y="4"/>
                    </a:moveTo>
                    <a:cubicBezTo>
                      <a:pt x="13" y="3"/>
                      <a:pt x="13" y="3"/>
                      <a:pt x="12" y="3"/>
                    </a:cubicBezTo>
                    <a:cubicBezTo>
                      <a:pt x="10" y="2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10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4" y="4"/>
                      <a:pt x="13" y="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77"/>
              <p:cNvSpPr/>
              <p:nvPr/>
            </p:nvSpPr>
            <p:spPr bwMode="auto">
              <a:xfrm>
                <a:off x="4985" y="2854"/>
                <a:ext cx="102" cy="96"/>
              </a:xfrm>
              <a:custGeom>
                <a:avLst/>
                <a:gdLst>
                  <a:gd name="T0" fmla="*/ 32 w 38"/>
                  <a:gd name="T1" fmla="*/ 15 h 36"/>
                  <a:gd name="T2" fmla="*/ 31 w 38"/>
                  <a:gd name="T3" fmla="*/ 15 h 36"/>
                  <a:gd name="T4" fmla="*/ 29 w 38"/>
                  <a:gd name="T5" fmla="*/ 23 h 36"/>
                  <a:gd name="T6" fmla="*/ 18 w 38"/>
                  <a:gd name="T7" fmla="*/ 23 h 36"/>
                  <a:gd name="T8" fmla="*/ 18 w 38"/>
                  <a:gd name="T9" fmla="*/ 23 h 36"/>
                  <a:gd name="T10" fmla="*/ 12 w 38"/>
                  <a:gd name="T11" fmla="*/ 23 h 36"/>
                  <a:gd name="T12" fmla="*/ 17 w 38"/>
                  <a:gd name="T13" fmla="*/ 16 h 36"/>
                  <a:gd name="T14" fmla="*/ 20 w 38"/>
                  <a:gd name="T15" fmla="*/ 14 h 36"/>
                  <a:gd name="T16" fmla="*/ 19 w 38"/>
                  <a:gd name="T17" fmla="*/ 4 h 36"/>
                  <a:gd name="T18" fmla="*/ 16 w 38"/>
                  <a:gd name="T19" fmla="*/ 3 h 36"/>
                  <a:gd name="T20" fmla="*/ 15 w 38"/>
                  <a:gd name="T21" fmla="*/ 3 h 36"/>
                  <a:gd name="T22" fmla="*/ 15 w 38"/>
                  <a:gd name="T23" fmla="*/ 3 h 36"/>
                  <a:gd name="T24" fmla="*/ 7 w 38"/>
                  <a:gd name="T25" fmla="*/ 1 h 36"/>
                  <a:gd name="T26" fmla="*/ 3 w 38"/>
                  <a:gd name="T27" fmla="*/ 11 h 36"/>
                  <a:gd name="T28" fmla="*/ 22 w 38"/>
                  <a:gd name="T29" fmla="*/ 33 h 36"/>
                  <a:gd name="T30" fmla="*/ 32 w 38"/>
                  <a:gd name="T3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6">
                    <a:moveTo>
                      <a:pt x="32" y="15"/>
                    </a:move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8"/>
                      <a:pt x="30" y="20"/>
                      <a:pt x="29" y="23"/>
                    </a:cubicBezTo>
                    <a:cubicBezTo>
                      <a:pt x="26" y="28"/>
                      <a:pt x="22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6"/>
                      <a:pt x="11" y="27"/>
                      <a:pt x="12" y="23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2" y="11"/>
                      <a:pt x="20" y="7"/>
                      <a:pt x="19" y="4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2"/>
                      <a:pt x="10" y="0"/>
                      <a:pt x="7" y="1"/>
                    </a:cubicBezTo>
                    <a:cubicBezTo>
                      <a:pt x="4" y="1"/>
                      <a:pt x="3" y="9"/>
                      <a:pt x="3" y="11"/>
                    </a:cubicBezTo>
                    <a:cubicBezTo>
                      <a:pt x="0" y="22"/>
                      <a:pt x="11" y="36"/>
                      <a:pt x="22" y="33"/>
                    </a:cubicBezTo>
                    <a:cubicBezTo>
                      <a:pt x="28" y="31"/>
                      <a:pt x="38" y="20"/>
                      <a:pt x="32" y="15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78"/>
              <p:cNvSpPr/>
              <p:nvPr/>
            </p:nvSpPr>
            <p:spPr bwMode="auto">
              <a:xfrm>
                <a:off x="4908" y="2776"/>
                <a:ext cx="99" cy="142"/>
              </a:xfrm>
              <a:custGeom>
                <a:avLst/>
                <a:gdLst>
                  <a:gd name="T0" fmla="*/ 32 w 37"/>
                  <a:gd name="T1" fmla="*/ 44 h 53"/>
                  <a:gd name="T2" fmla="*/ 35 w 37"/>
                  <a:gd name="T3" fmla="*/ 34 h 53"/>
                  <a:gd name="T4" fmla="*/ 34 w 37"/>
                  <a:gd name="T5" fmla="*/ 22 h 53"/>
                  <a:gd name="T6" fmla="*/ 34 w 37"/>
                  <a:gd name="T7" fmla="*/ 22 h 53"/>
                  <a:gd name="T8" fmla="*/ 33 w 37"/>
                  <a:gd name="T9" fmla="*/ 19 h 53"/>
                  <a:gd name="T10" fmla="*/ 32 w 37"/>
                  <a:gd name="T11" fmla="*/ 18 h 53"/>
                  <a:gd name="T12" fmla="*/ 32 w 37"/>
                  <a:gd name="T13" fmla="*/ 18 h 53"/>
                  <a:gd name="T14" fmla="*/ 24 w 37"/>
                  <a:gd name="T15" fmla="*/ 5 h 53"/>
                  <a:gd name="T16" fmla="*/ 12 w 37"/>
                  <a:gd name="T17" fmla="*/ 0 h 53"/>
                  <a:gd name="T18" fmla="*/ 12 w 37"/>
                  <a:gd name="T19" fmla="*/ 1 h 53"/>
                  <a:gd name="T20" fmla="*/ 19 w 37"/>
                  <a:gd name="T21" fmla="*/ 8 h 53"/>
                  <a:gd name="T22" fmla="*/ 19 w 37"/>
                  <a:gd name="T23" fmla="*/ 11 h 53"/>
                  <a:gd name="T24" fmla="*/ 11 w 37"/>
                  <a:gd name="T25" fmla="*/ 9 h 53"/>
                  <a:gd name="T26" fmla="*/ 10 w 37"/>
                  <a:gd name="T27" fmla="*/ 9 h 53"/>
                  <a:gd name="T28" fmla="*/ 6 w 37"/>
                  <a:gd name="T29" fmla="*/ 8 h 53"/>
                  <a:gd name="T30" fmla="*/ 5 w 37"/>
                  <a:gd name="T31" fmla="*/ 5 h 53"/>
                  <a:gd name="T32" fmla="*/ 4 w 37"/>
                  <a:gd name="T33" fmla="*/ 5 h 53"/>
                  <a:gd name="T34" fmla="*/ 1 w 37"/>
                  <a:gd name="T35" fmla="*/ 17 h 53"/>
                  <a:gd name="T36" fmla="*/ 7 w 37"/>
                  <a:gd name="T37" fmla="*/ 26 h 53"/>
                  <a:gd name="T38" fmla="*/ 11 w 37"/>
                  <a:gd name="T39" fmla="*/ 27 h 53"/>
                  <a:gd name="T40" fmla="*/ 6 w 37"/>
                  <a:gd name="T41" fmla="*/ 31 h 53"/>
                  <a:gd name="T42" fmla="*/ 4 w 37"/>
                  <a:gd name="T43" fmla="*/ 47 h 53"/>
                  <a:gd name="T44" fmla="*/ 5 w 37"/>
                  <a:gd name="T45" fmla="*/ 48 h 53"/>
                  <a:gd name="T46" fmla="*/ 13 w 37"/>
                  <a:gd name="T47" fmla="*/ 40 h 53"/>
                  <a:gd name="T48" fmla="*/ 14 w 37"/>
                  <a:gd name="T49" fmla="*/ 41 h 53"/>
                  <a:gd name="T50" fmla="*/ 17 w 37"/>
                  <a:gd name="T51" fmla="*/ 39 h 53"/>
                  <a:gd name="T52" fmla="*/ 26 w 37"/>
                  <a:gd name="T53" fmla="*/ 37 h 53"/>
                  <a:gd name="T54" fmla="*/ 29 w 37"/>
                  <a:gd name="T55" fmla="*/ 36 h 53"/>
                  <a:gd name="T56" fmla="*/ 25 w 37"/>
                  <a:gd name="T57" fmla="*/ 52 h 53"/>
                  <a:gd name="T58" fmla="*/ 26 w 37"/>
                  <a:gd name="T59" fmla="*/ 52 h 53"/>
                  <a:gd name="T60" fmla="*/ 32 w 37"/>
                  <a:gd name="T61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53">
                    <a:moveTo>
                      <a:pt x="32" y="44"/>
                    </a:moveTo>
                    <a:cubicBezTo>
                      <a:pt x="33" y="41"/>
                      <a:pt x="33" y="36"/>
                      <a:pt x="35" y="34"/>
                    </a:cubicBezTo>
                    <a:cubicBezTo>
                      <a:pt x="37" y="31"/>
                      <a:pt x="36" y="25"/>
                      <a:pt x="34" y="22"/>
                    </a:cubicBezTo>
                    <a:cubicBezTo>
                      <a:pt x="34" y="22"/>
                      <a:pt x="34" y="21"/>
                      <a:pt x="34" y="22"/>
                    </a:cubicBezTo>
                    <a:cubicBezTo>
                      <a:pt x="32" y="23"/>
                      <a:pt x="33" y="19"/>
                      <a:pt x="33" y="19"/>
                    </a:cubicBezTo>
                    <a:cubicBezTo>
                      <a:pt x="33" y="19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9" y="13"/>
                      <a:pt x="29" y="9"/>
                      <a:pt x="24" y="5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5" y="3"/>
                      <a:pt x="17" y="5"/>
                      <a:pt x="19" y="8"/>
                    </a:cubicBezTo>
                    <a:cubicBezTo>
                      <a:pt x="20" y="9"/>
                      <a:pt x="23" y="12"/>
                      <a:pt x="19" y="11"/>
                    </a:cubicBezTo>
                    <a:cubicBezTo>
                      <a:pt x="17" y="10"/>
                      <a:pt x="13" y="8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2"/>
                      <a:pt x="9" y="12"/>
                      <a:pt x="6" y="8"/>
                    </a:cubicBez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0" y="8"/>
                      <a:pt x="0" y="12"/>
                      <a:pt x="1" y="17"/>
                    </a:cubicBezTo>
                    <a:cubicBezTo>
                      <a:pt x="2" y="20"/>
                      <a:pt x="3" y="25"/>
                      <a:pt x="7" y="26"/>
                    </a:cubicBezTo>
                    <a:cubicBezTo>
                      <a:pt x="10" y="26"/>
                      <a:pt x="19" y="24"/>
                      <a:pt x="11" y="27"/>
                    </a:cubicBezTo>
                    <a:cubicBezTo>
                      <a:pt x="9" y="28"/>
                      <a:pt x="7" y="29"/>
                      <a:pt x="6" y="31"/>
                    </a:cubicBezTo>
                    <a:cubicBezTo>
                      <a:pt x="2" y="36"/>
                      <a:pt x="2" y="41"/>
                      <a:pt x="4" y="47"/>
                    </a:cubicBezTo>
                    <a:cubicBezTo>
                      <a:pt x="4" y="48"/>
                      <a:pt x="4" y="48"/>
                      <a:pt x="5" y="48"/>
                    </a:cubicBezTo>
                    <a:cubicBezTo>
                      <a:pt x="6" y="46"/>
                      <a:pt x="11" y="39"/>
                      <a:pt x="13" y="40"/>
                    </a:cubicBezTo>
                    <a:cubicBezTo>
                      <a:pt x="14" y="40"/>
                      <a:pt x="14" y="41"/>
                      <a:pt x="14" y="41"/>
                    </a:cubicBezTo>
                    <a:cubicBezTo>
                      <a:pt x="16" y="40"/>
                      <a:pt x="16" y="41"/>
                      <a:pt x="17" y="39"/>
                    </a:cubicBezTo>
                    <a:cubicBezTo>
                      <a:pt x="20" y="37"/>
                      <a:pt x="23" y="38"/>
                      <a:pt x="26" y="37"/>
                    </a:cubicBezTo>
                    <a:cubicBezTo>
                      <a:pt x="28" y="36"/>
                      <a:pt x="27" y="33"/>
                      <a:pt x="29" y="36"/>
                    </a:cubicBezTo>
                    <a:cubicBezTo>
                      <a:pt x="32" y="42"/>
                      <a:pt x="28" y="47"/>
                      <a:pt x="25" y="52"/>
                    </a:cubicBezTo>
                    <a:cubicBezTo>
                      <a:pt x="25" y="52"/>
                      <a:pt x="26" y="53"/>
                      <a:pt x="26" y="52"/>
                    </a:cubicBezTo>
                    <a:cubicBezTo>
                      <a:pt x="29" y="50"/>
                      <a:pt x="30" y="47"/>
                      <a:pt x="32" y="4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79"/>
              <p:cNvSpPr/>
              <p:nvPr/>
            </p:nvSpPr>
            <p:spPr bwMode="auto">
              <a:xfrm>
                <a:off x="4969" y="2763"/>
                <a:ext cx="94" cy="72"/>
              </a:xfrm>
              <a:custGeom>
                <a:avLst/>
                <a:gdLst>
                  <a:gd name="T0" fmla="*/ 31 w 35"/>
                  <a:gd name="T1" fmla="*/ 8 h 27"/>
                  <a:gd name="T2" fmla="*/ 17 w 35"/>
                  <a:gd name="T3" fmla="*/ 2 h 27"/>
                  <a:gd name="T4" fmla="*/ 4 w 35"/>
                  <a:gd name="T5" fmla="*/ 4 h 27"/>
                  <a:gd name="T6" fmla="*/ 2 w 35"/>
                  <a:gd name="T7" fmla="*/ 12 h 27"/>
                  <a:gd name="T8" fmla="*/ 7 w 35"/>
                  <a:gd name="T9" fmla="*/ 22 h 27"/>
                  <a:gd name="T10" fmla="*/ 8 w 35"/>
                  <a:gd name="T11" fmla="*/ 26 h 27"/>
                  <a:gd name="T12" fmla="*/ 16 w 35"/>
                  <a:gd name="T13" fmla="*/ 27 h 27"/>
                  <a:gd name="T14" fmla="*/ 18 w 35"/>
                  <a:gd name="T15" fmla="*/ 27 h 27"/>
                  <a:gd name="T16" fmla="*/ 19 w 35"/>
                  <a:gd name="T17" fmla="*/ 27 h 27"/>
                  <a:gd name="T18" fmla="*/ 20 w 35"/>
                  <a:gd name="T19" fmla="*/ 26 h 27"/>
                  <a:gd name="T20" fmla="*/ 27 w 35"/>
                  <a:gd name="T21" fmla="*/ 24 h 27"/>
                  <a:gd name="T22" fmla="*/ 28 w 35"/>
                  <a:gd name="T23" fmla="*/ 24 h 27"/>
                  <a:gd name="T24" fmla="*/ 33 w 35"/>
                  <a:gd name="T25" fmla="*/ 21 h 27"/>
                  <a:gd name="T26" fmla="*/ 31 w 35"/>
                  <a:gd name="T2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7">
                    <a:moveTo>
                      <a:pt x="31" y="8"/>
                    </a:moveTo>
                    <a:cubicBezTo>
                      <a:pt x="28" y="4"/>
                      <a:pt x="22" y="3"/>
                      <a:pt x="17" y="2"/>
                    </a:cubicBezTo>
                    <a:cubicBezTo>
                      <a:pt x="12" y="1"/>
                      <a:pt x="9" y="0"/>
                      <a:pt x="4" y="4"/>
                    </a:cubicBezTo>
                    <a:cubicBezTo>
                      <a:pt x="1" y="6"/>
                      <a:pt x="0" y="10"/>
                      <a:pt x="2" y="12"/>
                    </a:cubicBezTo>
                    <a:cubicBezTo>
                      <a:pt x="4" y="15"/>
                      <a:pt x="7" y="18"/>
                      <a:pt x="7" y="22"/>
                    </a:cubicBezTo>
                    <a:cubicBezTo>
                      <a:pt x="7" y="23"/>
                      <a:pt x="7" y="24"/>
                      <a:pt x="8" y="26"/>
                    </a:cubicBezTo>
                    <a:cubicBezTo>
                      <a:pt x="9" y="27"/>
                      <a:pt x="14" y="27"/>
                      <a:pt x="16" y="27"/>
                    </a:cubicBezTo>
                    <a:cubicBezTo>
                      <a:pt x="16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20" y="26"/>
                    </a:cubicBezTo>
                    <a:cubicBezTo>
                      <a:pt x="22" y="26"/>
                      <a:pt x="25" y="25"/>
                      <a:pt x="27" y="24"/>
                    </a:cubicBezTo>
                    <a:cubicBezTo>
                      <a:pt x="27" y="24"/>
                      <a:pt x="28" y="24"/>
                      <a:pt x="28" y="24"/>
                    </a:cubicBezTo>
                    <a:cubicBezTo>
                      <a:pt x="30" y="23"/>
                      <a:pt x="32" y="23"/>
                      <a:pt x="33" y="21"/>
                    </a:cubicBezTo>
                    <a:cubicBezTo>
                      <a:pt x="35" y="16"/>
                      <a:pt x="34" y="12"/>
                      <a:pt x="31" y="8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80"/>
              <p:cNvSpPr/>
              <p:nvPr/>
            </p:nvSpPr>
            <p:spPr bwMode="auto">
              <a:xfrm>
                <a:off x="5028" y="2830"/>
                <a:ext cx="67" cy="56"/>
              </a:xfrm>
              <a:custGeom>
                <a:avLst/>
                <a:gdLst>
                  <a:gd name="T0" fmla="*/ 22 w 25"/>
                  <a:gd name="T1" fmla="*/ 0 h 21"/>
                  <a:gd name="T2" fmla="*/ 21 w 25"/>
                  <a:gd name="T3" fmla="*/ 0 h 21"/>
                  <a:gd name="T4" fmla="*/ 21 w 25"/>
                  <a:gd name="T5" fmla="*/ 11 h 21"/>
                  <a:gd name="T6" fmla="*/ 12 w 25"/>
                  <a:gd name="T7" fmla="*/ 17 h 21"/>
                  <a:gd name="T8" fmla="*/ 1 w 25"/>
                  <a:gd name="T9" fmla="*/ 12 h 21"/>
                  <a:gd name="T10" fmla="*/ 1 w 25"/>
                  <a:gd name="T11" fmla="*/ 12 h 21"/>
                  <a:gd name="T12" fmla="*/ 11 w 25"/>
                  <a:gd name="T13" fmla="*/ 21 h 21"/>
                  <a:gd name="T14" fmla="*/ 12 w 25"/>
                  <a:gd name="T15" fmla="*/ 20 h 21"/>
                  <a:gd name="T16" fmla="*/ 14 w 25"/>
                  <a:gd name="T17" fmla="*/ 19 h 21"/>
                  <a:gd name="T18" fmla="*/ 18 w 25"/>
                  <a:gd name="T19" fmla="*/ 18 h 21"/>
                  <a:gd name="T20" fmla="*/ 19 w 25"/>
                  <a:gd name="T21" fmla="*/ 18 h 21"/>
                  <a:gd name="T22" fmla="*/ 19 w 25"/>
                  <a:gd name="T23" fmla="*/ 18 h 21"/>
                  <a:gd name="T24" fmla="*/ 19 w 25"/>
                  <a:gd name="T25" fmla="*/ 18 h 21"/>
                  <a:gd name="T26" fmla="*/ 19 w 25"/>
                  <a:gd name="T27" fmla="*/ 18 h 21"/>
                  <a:gd name="T28" fmla="*/ 23 w 25"/>
                  <a:gd name="T29" fmla="*/ 13 h 21"/>
                  <a:gd name="T30" fmla="*/ 23 w 25"/>
                  <a:gd name="T31" fmla="*/ 13 h 21"/>
                  <a:gd name="T32" fmla="*/ 22 w 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21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4"/>
                      <a:pt x="22" y="8"/>
                      <a:pt x="21" y="11"/>
                    </a:cubicBezTo>
                    <a:cubicBezTo>
                      <a:pt x="19" y="15"/>
                      <a:pt x="16" y="17"/>
                      <a:pt x="12" y="17"/>
                    </a:cubicBezTo>
                    <a:cubicBezTo>
                      <a:pt x="8" y="16"/>
                      <a:pt x="5" y="14"/>
                      <a:pt x="1" y="12"/>
                    </a:cubicBezTo>
                    <a:cubicBezTo>
                      <a:pt x="1" y="11"/>
                      <a:pt x="0" y="12"/>
                      <a:pt x="1" y="12"/>
                    </a:cubicBezTo>
                    <a:cubicBezTo>
                      <a:pt x="4" y="16"/>
                      <a:pt x="8" y="17"/>
                      <a:pt x="11" y="21"/>
                    </a:cubicBezTo>
                    <a:cubicBezTo>
                      <a:pt x="12" y="21"/>
                      <a:pt x="13" y="20"/>
                      <a:pt x="12" y="20"/>
                    </a:cubicBezTo>
                    <a:cubicBezTo>
                      <a:pt x="9" y="17"/>
                      <a:pt x="11" y="19"/>
                      <a:pt x="14" y="19"/>
                    </a:cubicBezTo>
                    <a:cubicBezTo>
                      <a:pt x="15" y="19"/>
                      <a:pt x="17" y="19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2" y="15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9"/>
                      <a:pt x="25" y="4"/>
                      <a:pt x="22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81"/>
              <p:cNvSpPr/>
              <p:nvPr/>
            </p:nvSpPr>
            <p:spPr bwMode="auto">
              <a:xfrm>
                <a:off x="4953" y="2891"/>
                <a:ext cx="38" cy="38"/>
              </a:xfrm>
              <a:custGeom>
                <a:avLst/>
                <a:gdLst>
                  <a:gd name="T0" fmla="*/ 14 w 14"/>
                  <a:gd name="T1" fmla="*/ 1 h 14"/>
                  <a:gd name="T2" fmla="*/ 13 w 14"/>
                  <a:gd name="T3" fmla="*/ 0 h 14"/>
                  <a:gd name="T4" fmla="*/ 11 w 14"/>
                  <a:gd name="T5" fmla="*/ 5 h 14"/>
                  <a:gd name="T6" fmla="*/ 6 w 14"/>
                  <a:gd name="T7" fmla="*/ 7 h 14"/>
                  <a:gd name="T8" fmla="*/ 1 w 14"/>
                  <a:gd name="T9" fmla="*/ 11 h 14"/>
                  <a:gd name="T10" fmla="*/ 1 w 14"/>
                  <a:gd name="T11" fmla="*/ 12 h 14"/>
                  <a:gd name="T12" fmla="*/ 14 w 14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1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2" y="2"/>
                      <a:pt x="11" y="3"/>
                      <a:pt x="11" y="5"/>
                    </a:cubicBezTo>
                    <a:cubicBezTo>
                      <a:pt x="9" y="6"/>
                      <a:pt x="8" y="6"/>
                      <a:pt x="6" y="7"/>
                    </a:cubicBezTo>
                    <a:cubicBezTo>
                      <a:pt x="4" y="9"/>
                      <a:pt x="3" y="11"/>
                      <a:pt x="1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8" y="14"/>
                      <a:pt x="11" y="7"/>
                      <a:pt x="14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82"/>
              <p:cNvSpPr/>
              <p:nvPr/>
            </p:nvSpPr>
            <p:spPr bwMode="auto">
              <a:xfrm>
                <a:off x="5004" y="2918"/>
                <a:ext cx="67" cy="24"/>
              </a:xfrm>
              <a:custGeom>
                <a:avLst/>
                <a:gdLst>
                  <a:gd name="T0" fmla="*/ 24 w 25"/>
                  <a:gd name="T1" fmla="*/ 0 h 9"/>
                  <a:gd name="T2" fmla="*/ 14 w 25"/>
                  <a:gd name="T3" fmla="*/ 6 h 9"/>
                  <a:gd name="T4" fmla="*/ 7 w 25"/>
                  <a:gd name="T5" fmla="*/ 5 h 9"/>
                  <a:gd name="T6" fmla="*/ 3 w 25"/>
                  <a:gd name="T7" fmla="*/ 5 h 9"/>
                  <a:gd name="T8" fmla="*/ 1 w 25"/>
                  <a:gd name="T9" fmla="*/ 2 h 9"/>
                  <a:gd name="T10" fmla="*/ 0 w 25"/>
                  <a:gd name="T11" fmla="*/ 2 h 9"/>
                  <a:gd name="T12" fmla="*/ 11 w 25"/>
                  <a:gd name="T13" fmla="*/ 9 h 9"/>
                  <a:gd name="T14" fmla="*/ 25 w 25"/>
                  <a:gd name="T15" fmla="*/ 1 h 9"/>
                  <a:gd name="T16" fmla="*/ 24 w 2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cubicBezTo>
                      <a:pt x="21" y="3"/>
                      <a:pt x="18" y="4"/>
                      <a:pt x="14" y="6"/>
                    </a:cubicBezTo>
                    <a:cubicBezTo>
                      <a:pt x="11" y="8"/>
                      <a:pt x="9" y="5"/>
                      <a:pt x="7" y="5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2" y="7"/>
                      <a:pt x="7" y="9"/>
                      <a:pt x="11" y="9"/>
                    </a:cubicBezTo>
                    <a:cubicBezTo>
                      <a:pt x="17" y="9"/>
                      <a:pt x="22" y="5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83"/>
              <p:cNvSpPr/>
              <p:nvPr/>
            </p:nvSpPr>
            <p:spPr bwMode="auto">
              <a:xfrm>
                <a:off x="5012" y="2851"/>
                <a:ext cx="29" cy="56"/>
              </a:xfrm>
              <a:custGeom>
                <a:avLst/>
                <a:gdLst>
                  <a:gd name="T0" fmla="*/ 11 w 11"/>
                  <a:gd name="T1" fmla="*/ 19 h 21"/>
                  <a:gd name="T2" fmla="*/ 7 w 11"/>
                  <a:gd name="T3" fmla="*/ 9 h 21"/>
                  <a:gd name="T4" fmla="*/ 1 w 11"/>
                  <a:gd name="T5" fmla="*/ 1 h 21"/>
                  <a:gd name="T6" fmla="*/ 0 w 11"/>
                  <a:gd name="T7" fmla="*/ 1 h 21"/>
                  <a:gd name="T8" fmla="*/ 0 w 11"/>
                  <a:gd name="T9" fmla="*/ 1 h 21"/>
                  <a:gd name="T10" fmla="*/ 0 w 11"/>
                  <a:gd name="T11" fmla="*/ 1 h 21"/>
                  <a:gd name="T12" fmla="*/ 0 w 11"/>
                  <a:gd name="T13" fmla="*/ 1 h 21"/>
                  <a:gd name="T14" fmla="*/ 1 w 11"/>
                  <a:gd name="T15" fmla="*/ 4 h 21"/>
                  <a:gd name="T16" fmla="*/ 5 w 11"/>
                  <a:gd name="T17" fmla="*/ 13 h 21"/>
                  <a:gd name="T18" fmla="*/ 10 w 11"/>
                  <a:gd name="T19" fmla="*/ 20 h 21"/>
                  <a:gd name="T20" fmla="*/ 11 w 11"/>
                  <a:gd name="T21" fmla="*/ 20 h 21"/>
                  <a:gd name="T22" fmla="*/ 11 w 11"/>
                  <a:gd name="T23" fmla="*/ 20 h 21"/>
                  <a:gd name="T24" fmla="*/ 11 w 11"/>
                  <a:gd name="T25" fmla="*/ 20 h 21"/>
                  <a:gd name="T26" fmla="*/ 11 w 11"/>
                  <a:gd name="T2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11" y="19"/>
                    </a:moveTo>
                    <a:cubicBezTo>
                      <a:pt x="8" y="17"/>
                      <a:pt x="9" y="13"/>
                      <a:pt x="7" y="9"/>
                    </a:cubicBezTo>
                    <a:cubicBezTo>
                      <a:pt x="6" y="6"/>
                      <a:pt x="1" y="5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8"/>
                      <a:pt x="4" y="10"/>
                      <a:pt x="5" y="13"/>
                    </a:cubicBezTo>
                    <a:cubicBezTo>
                      <a:pt x="6" y="16"/>
                      <a:pt x="7" y="19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0"/>
                      <a:pt x="11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84"/>
              <p:cNvSpPr/>
              <p:nvPr/>
            </p:nvSpPr>
            <p:spPr bwMode="auto">
              <a:xfrm>
                <a:off x="4951" y="2846"/>
                <a:ext cx="45" cy="37"/>
              </a:xfrm>
              <a:custGeom>
                <a:avLst/>
                <a:gdLst>
                  <a:gd name="T0" fmla="*/ 16 w 17"/>
                  <a:gd name="T1" fmla="*/ 0 h 14"/>
                  <a:gd name="T2" fmla="*/ 16 w 17"/>
                  <a:gd name="T3" fmla="*/ 0 h 14"/>
                  <a:gd name="T4" fmla="*/ 14 w 17"/>
                  <a:gd name="T5" fmla="*/ 2 h 14"/>
                  <a:gd name="T6" fmla="*/ 9 w 17"/>
                  <a:gd name="T7" fmla="*/ 7 h 14"/>
                  <a:gd name="T8" fmla="*/ 0 w 17"/>
                  <a:gd name="T9" fmla="*/ 12 h 14"/>
                  <a:gd name="T10" fmla="*/ 0 w 17"/>
                  <a:gd name="T11" fmla="*/ 13 h 14"/>
                  <a:gd name="T12" fmla="*/ 12 w 17"/>
                  <a:gd name="T13" fmla="*/ 11 h 14"/>
                  <a:gd name="T14" fmla="*/ 16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4"/>
                      <a:pt x="11" y="6"/>
                      <a:pt x="9" y="7"/>
                    </a:cubicBezTo>
                    <a:cubicBezTo>
                      <a:pt x="6" y="9"/>
                      <a:pt x="3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4" y="13"/>
                      <a:pt x="9" y="14"/>
                      <a:pt x="12" y="11"/>
                    </a:cubicBezTo>
                    <a:cubicBezTo>
                      <a:pt x="13" y="8"/>
                      <a:pt x="17" y="3"/>
                      <a:pt x="16" y="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85"/>
              <p:cNvSpPr/>
              <p:nvPr/>
            </p:nvSpPr>
            <p:spPr bwMode="auto">
              <a:xfrm>
                <a:off x="4910" y="2803"/>
                <a:ext cx="83" cy="45"/>
              </a:xfrm>
              <a:custGeom>
                <a:avLst/>
                <a:gdLst>
                  <a:gd name="T0" fmla="*/ 31 w 31"/>
                  <a:gd name="T1" fmla="*/ 10 h 17"/>
                  <a:gd name="T2" fmla="*/ 30 w 31"/>
                  <a:gd name="T3" fmla="*/ 9 h 17"/>
                  <a:gd name="T4" fmla="*/ 24 w 31"/>
                  <a:gd name="T5" fmla="*/ 10 h 17"/>
                  <a:gd name="T6" fmla="*/ 12 w 31"/>
                  <a:gd name="T7" fmla="*/ 0 h 17"/>
                  <a:gd name="T8" fmla="*/ 11 w 31"/>
                  <a:gd name="T9" fmla="*/ 1 h 17"/>
                  <a:gd name="T10" fmla="*/ 11 w 31"/>
                  <a:gd name="T11" fmla="*/ 6 h 17"/>
                  <a:gd name="T12" fmla="*/ 1 w 31"/>
                  <a:gd name="T13" fmla="*/ 6 h 17"/>
                  <a:gd name="T14" fmla="*/ 0 w 31"/>
                  <a:gd name="T15" fmla="*/ 7 h 17"/>
                  <a:gd name="T16" fmla="*/ 15 w 31"/>
                  <a:gd name="T17" fmla="*/ 16 h 17"/>
                  <a:gd name="T18" fmla="*/ 31 w 31"/>
                  <a:gd name="T1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7">
                    <a:moveTo>
                      <a:pt x="31" y="10"/>
                    </a:moveTo>
                    <a:cubicBezTo>
                      <a:pt x="31" y="10"/>
                      <a:pt x="31" y="9"/>
                      <a:pt x="30" y="9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19" y="9"/>
                      <a:pt x="15" y="3"/>
                      <a:pt x="12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3" y="5"/>
                      <a:pt x="11" y="6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15"/>
                      <a:pt x="7" y="17"/>
                      <a:pt x="15" y="16"/>
                    </a:cubicBezTo>
                    <a:cubicBezTo>
                      <a:pt x="20" y="15"/>
                      <a:pt x="28" y="16"/>
                      <a:pt x="31" y="1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86"/>
              <p:cNvSpPr/>
              <p:nvPr/>
            </p:nvSpPr>
            <p:spPr bwMode="auto">
              <a:xfrm>
                <a:off x="4964" y="2763"/>
                <a:ext cx="96" cy="45"/>
              </a:xfrm>
              <a:custGeom>
                <a:avLst/>
                <a:gdLst>
                  <a:gd name="T0" fmla="*/ 36 w 36"/>
                  <a:gd name="T1" fmla="*/ 15 h 17"/>
                  <a:gd name="T2" fmla="*/ 36 w 36"/>
                  <a:gd name="T3" fmla="*/ 13 h 17"/>
                  <a:gd name="T4" fmla="*/ 36 w 36"/>
                  <a:gd name="T5" fmla="*/ 13 h 17"/>
                  <a:gd name="T6" fmla="*/ 22 w 36"/>
                  <a:gd name="T7" fmla="*/ 2 h 17"/>
                  <a:gd name="T8" fmla="*/ 22 w 36"/>
                  <a:gd name="T9" fmla="*/ 2 h 17"/>
                  <a:gd name="T10" fmla="*/ 15 w 36"/>
                  <a:gd name="T11" fmla="*/ 1 h 17"/>
                  <a:gd name="T12" fmla="*/ 7 w 36"/>
                  <a:gd name="T13" fmla="*/ 17 h 17"/>
                  <a:gd name="T14" fmla="*/ 8 w 36"/>
                  <a:gd name="T15" fmla="*/ 16 h 17"/>
                  <a:gd name="T16" fmla="*/ 14 w 36"/>
                  <a:gd name="T17" fmla="*/ 7 h 17"/>
                  <a:gd name="T18" fmla="*/ 21 w 36"/>
                  <a:gd name="T19" fmla="*/ 3 h 17"/>
                  <a:gd name="T20" fmla="*/ 27 w 36"/>
                  <a:gd name="T21" fmla="*/ 7 h 17"/>
                  <a:gd name="T22" fmla="*/ 34 w 36"/>
                  <a:gd name="T23" fmla="*/ 12 h 17"/>
                  <a:gd name="T24" fmla="*/ 35 w 36"/>
                  <a:gd name="T25" fmla="*/ 15 h 17"/>
                  <a:gd name="T26" fmla="*/ 36 w 36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4" y="7"/>
                      <a:pt x="29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5" y="0"/>
                      <a:pt x="0" y="10"/>
                      <a:pt x="7" y="17"/>
                    </a:cubicBezTo>
                    <a:cubicBezTo>
                      <a:pt x="7" y="17"/>
                      <a:pt x="8" y="17"/>
                      <a:pt x="8" y="16"/>
                    </a:cubicBezTo>
                    <a:cubicBezTo>
                      <a:pt x="6" y="10"/>
                      <a:pt x="10" y="9"/>
                      <a:pt x="14" y="7"/>
                    </a:cubicBezTo>
                    <a:cubicBezTo>
                      <a:pt x="16" y="6"/>
                      <a:pt x="19" y="3"/>
                      <a:pt x="21" y="3"/>
                    </a:cubicBezTo>
                    <a:cubicBezTo>
                      <a:pt x="23" y="4"/>
                      <a:pt x="25" y="5"/>
                      <a:pt x="27" y="7"/>
                    </a:cubicBezTo>
                    <a:cubicBezTo>
                      <a:pt x="28" y="8"/>
                      <a:pt x="32" y="10"/>
                      <a:pt x="34" y="12"/>
                    </a:cubicBezTo>
                    <a:cubicBezTo>
                      <a:pt x="35" y="13"/>
                      <a:pt x="35" y="14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87"/>
              <p:cNvSpPr/>
              <p:nvPr/>
            </p:nvSpPr>
            <p:spPr bwMode="auto">
              <a:xfrm>
                <a:off x="4977" y="2822"/>
                <a:ext cx="54" cy="40"/>
              </a:xfrm>
              <a:custGeom>
                <a:avLst/>
                <a:gdLst>
                  <a:gd name="T0" fmla="*/ 18 w 20"/>
                  <a:gd name="T1" fmla="*/ 6 h 15"/>
                  <a:gd name="T2" fmla="*/ 16 w 20"/>
                  <a:gd name="T3" fmla="*/ 4 h 15"/>
                  <a:gd name="T4" fmla="*/ 12 w 20"/>
                  <a:gd name="T5" fmla="*/ 1 h 15"/>
                  <a:gd name="T6" fmla="*/ 9 w 20"/>
                  <a:gd name="T7" fmla="*/ 2 h 15"/>
                  <a:gd name="T8" fmla="*/ 5 w 20"/>
                  <a:gd name="T9" fmla="*/ 2 h 15"/>
                  <a:gd name="T10" fmla="*/ 3 w 20"/>
                  <a:gd name="T11" fmla="*/ 2 h 15"/>
                  <a:gd name="T12" fmla="*/ 0 w 20"/>
                  <a:gd name="T13" fmla="*/ 7 h 15"/>
                  <a:gd name="T14" fmla="*/ 3 w 20"/>
                  <a:gd name="T15" fmla="*/ 12 h 15"/>
                  <a:gd name="T16" fmla="*/ 7 w 20"/>
                  <a:gd name="T17" fmla="*/ 12 h 15"/>
                  <a:gd name="T18" fmla="*/ 11 w 20"/>
                  <a:gd name="T19" fmla="*/ 14 h 15"/>
                  <a:gd name="T20" fmla="*/ 18 w 20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5">
                    <a:moveTo>
                      <a:pt x="18" y="6"/>
                    </a:moveTo>
                    <a:cubicBezTo>
                      <a:pt x="18" y="5"/>
                      <a:pt x="17" y="5"/>
                      <a:pt x="16" y="4"/>
                    </a:cubicBezTo>
                    <a:cubicBezTo>
                      <a:pt x="14" y="3"/>
                      <a:pt x="14" y="1"/>
                      <a:pt x="12" y="1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9"/>
                      <a:pt x="1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4"/>
                      <a:pt x="11" y="14"/>
                    </a:cubicBezTo>
                    <a:cubicBezTo>
                      <a:pt x="15" y="15"/>
                      <a:pt x="20" y="10"/>
                      <a:pt x="18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88"/>
              <p:cNvSpPr/>
              <p:nvPr/>
            </p:nvSpPr>
            <p:spPr bwMode="auto">
              <a:xfrm>
                <a:off x="4977" y="2824"/>
                <a:ext cx="43" cy="24"/>
              </a:xfrm>
              <a:custGeom>
                <a:avLst/>
                <a:gdLst>
                  <a:gd name="T0" fmla="*/ 16 w 16"/>
                  <a:gd name="T1" fmla="*/ 5 h 9"/>
                  <a:gd name="T2" fmla="*/ 12 w 16"/>
                  <a:gd name="T3" fmla="*/ 0 h 9"/>
                  <a:gd name="T4" fmla="*/ 11 w 16"/>
                  <a:gd name="T5" fmla="*/ 0 h 9"/>
                  <a:gd name="T6" fmla="*/ 8 w 16"/>
                  <a:gd name="T7" fmla="*/ 1 h 9"/>
                  <a:gd name="T8" fmla="*/ 6 w 16"/>
                  <a:gd name="T9" fmla="*/ 1 h 9"/>
                  <a:gd name="T10" fmla="*/ 2 w 16"/>
                  <a:gd name="T11" fmla="*/ 3 h 9"/>
                  <a:gd name="T12" fmla="*/ 2 w 16"/>
                  <a:gd name="T13" fmla="*/ 9 h 9"/>
                  <a:gd name="T14" fmla="*/ 3 w 16"/>
                  <a:gd name="T15" fmla="*/ 9 h 9"/>
                  <a:gd name="T16" fmla="*/ 8 w 16"/>
                  <a:gd name="T17" fmla="*/ 4 h 9"/>
                  <a:gd name="T18" fmla="*/ 12 w 16"/>
                  <a:gd name="T19" fmla="*/ 6 h 9"/>
                  <a:gd name="T20" fmla="*/ 15 w 16"/>
                  <a:gd name="T21" fmla="*/ 5 h 9"/>
                  <a:gd name="T22" fmla="*/ 16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6" y="5"/>
                    </a:moveTo>
                    <a:cubicBezTo>
                      <a:pt x="16" y="3"/>
                      <a:pt x="14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4" y="1"/>
                      <a:pt x="3" y="1"/>
                      <a:pt x="2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6" y="5"/>
                      <a:pt x="8" y="4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4" y="6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89"/>
              <p:cNvSpPr/>
              <p:nvPr/>
            </p:nvSpPr>
            <p:spPr bwMode="auto">
              <a:xfrm>
                <a:off x="4996" y="2827"/>
                <a:ext cx="16" cy="16"/>
              </a:xfrm>
              <a:custGeom>
                <a:avLst/>
                <a:gdLst>
                  <a:gd name="T0" fmla="*/ 4 w 6"/>
                  <a:gd name="T1" fmla="*/ 1 h 6"/>
                  <a:gd name="T2" fmla="*/ 2 w 6"/>
                  <a:gd name="T3" fmla="*/ 2 h 6"/>
                  <a:gd name="T4" fmla="*/ 2 w 6"/>
                  <a:gd name="T5" fmla="*/ 2 h 6"/>
                  <a:gd name="T6" fmla="*/ 0 w 6"/>
                  <a:gd name="T7" fmla="*/ 3 h 6"/>
                  <a:gd name="T8" fmla="*/ 0 w 6"/>
                  <a:gd name="T9" fmla="*/ 5 h 6"/>
                  <a:gd name="T10" fmla="*/ 1 w 6"/>
                  <a:gd name="T11" fmla="*/ 6 h 6"/>
                  <a:gd name="T12" fmla="*/ 3 w 6"/>
                  <a:gd name="T13" fmla="*/ 4 h 6"/>
                  <a:gd name="T14" fmla="*/ 5 w 6"/>
                  <a:gd name="T15" fmla="*/ 4 h 6"/>
                  <a:gd name="T16" fmla="*/ 5 w 6"/>
                  <a:gd name="T17" fmla="*/ 4 h 6"/>
                  <a:gd name="T18" fmla="*/ 4 w 6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90"/>
              <p:cNvSpPr/>
              <p:nvPr/>
            </p:nvSpPr>
            <p:spPr bwMode="auto">
              <a:xfrm>
                <a:off x="4991" y="284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2 h 3"/>
                  <a:gd name="T10" fmla="*/ 2 w 2"/>
                  <a:gd name="T11" fmla="*/ 2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91"/>
              <p:cNvSpPr/>
              <p:nvPr/>
            </p:nvSpPr>
            <p:spPr bwMode="auto">
              <a:xfrm>
                <a:off x="5020" y="2835"/>
                <a:ext cx="8" cy="1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3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5 h 5"/>
                  <a:gd name="T20" fmla="*/ 3 w 3"/>
                  <a:gd name="T21" fmla="*/ 5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92"/>
              <p:cNvSpPr/>
              <p:nvPr/>
            </p:nvSpPr>
            <p:spPr bwMode="auto">
              <a:xfrm>
                <a:off x="2812" y="2894"/>
                <a:ext cx="225" cy="211"/>
              </a:xfrm>
              <a:custGeom>
                <a:avLst/>
                <a:gdLst>
                  <a:gd name="T0" fmla="*/ 45 w 84"/>
                  <a:gd name="T1" fmla="*/ 73 h 79"/>
                  <a:gd name="T2" fmla="*/ 51 w 84"/>
                  <a:gd name="T3" fmla="*/ 66 h 79"/>
                  <a:gd name="T4" fmla="*/ 53 w 84"/>
                  <a:gd name="T5" fmla="*/ 60 h 79"/>
                  <a:gd name="T6" fmla="*/ 62 w 84"/>
                  <a:gd name="T7" fmla="*/ 62 h 79"/>
                  <a:gd name="T8" fmla="*/ 79 w 84"/>
                  <a:gd name="T9" fmla="*/ 44 h 79"/>
                  <a:gd name="T10" fmla="*/ 65 w 84"/>
                  <a:gd name="T11" fmla="*/ 36 h 79"/>
                  <a:gd name="T12" fmla="*/ 65 w 84"/>
                  <a:gd name="T13" fmla="*/ 35 h 79"/>
                  <a:gd name="T14" fmla="*/ 71 w 84"/>
                  <a:gd name="T15" fmla="*/ 32 h 79"/>
                  <a:gd name="T16" fmla="*/ 77 w 84"/>
                  <a:gd name="T17" fmla="*/ 27 h 79"/>
                  <a:gd name="T18" fmla="*/ 63 w 84"/>
                  <a:gd name="T19" fmla="*/ 7 h 79"/>
                  <a:gd name="T20" fmla="*/ 48 w 84"/>
                  <a:gd name="T21" fmla="*/ 16 h 79"/>
                  <a:gd name="T22" fmla="*/ 45 w 84"/>
                  <a:gd name="T23" fmla="*/ 5 h 79"/>
                  <a:gd name="T24" fmla="*/ 28 w 84"/>
                  <a:gd name="T25" fmla="*/ 1 h 79"/>
                  <a:gd name="T26" fmla="*/ 17 w 84"/>
                  <a:gd name="T27" fmla="*/ 26 h 79"/>
                  <a:gd name="T28" fmla="*/ 18 w 84"/>
                  <a:gd name="T29" fmla="*/ 27 h 79"/>
                  <a:gd name="T30" fmla="*/ 19 w 84"/>
                  <a:gd name="T31" fmla="*/ 27 h 79"/>
                  <a:gd name="T32" fmla="*/ 9 w 84"/>
                  <a:gd name="T33" fmla="*/ 29 h 79"/>
                  <a:gd name="T34" fmla="*/ 1 w 84"/>
                  <a:gd name="T35" fmla="*/ 43 h 79"/>
                  <a:gd name="T36" fmla="*/ 25 w 84"/>
                  <a:gd name="T37" fmla="*/ 56 h 79"/>
                  <a:gd name="T38" fmla="*/ 30 w 84"/>
                  <a:gd name="T39" fmla="*/ 50 h 79"/>
                  <a:gd name="T40" fmla="*/ 27 w 84"/>
                  <a:gd name="T41" fmla="*/ 60 h 79"/>
                  <a:gd name="T42" fmla="*/ 35 w 84"/>
                  <a:gd name="T43" fmla="*/ 76 h 79"/>
                  <a:gd name="T44" fmla="*/ 45 w 84"/>
                  <a:gd name="T45" fmla="*/ 7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9">
                    <a:moveTo>
                      <a:pt x="45" y="73"/>
                    </a:moveTo>
                    <a:cubicBezTo>
                      <a:pt x="48" y="71"/>
                      <a:pt x="49" y="69"/>
                      <a:pt x="51" y="66"/>
                    </a:cubicBezTo>
                    <a:cubicBezTo>
                      <a:pt x="52" y="64"/>
                      <a:pt x="52" y="62"/>
                      <a:pt x="53" y="60"/>
                    </a:cubicBezTo>
                    <a:cubicBezTo>
                      <a:pt x="54" y="57"/>
                      <a:pt x="61" y="61"/>
                      <a:pt x="62" y="62"/>
                    </a:cubicBezTo>
                    <a:cubicBezTo>
                      <a:pt x="72" y="66"/>
                      <a:pt x="84" y="54"/>
                      <a:pt x="79" y="44"/>
                    </a:cubicBezTo>
                    <a:cubicBezTo>
                      <a:pt x="76" y="40"/>
                      <a:pt x="69" y="37"/>
                      <a:pt x="65" y="36"/>
                    </a:cubicBezTo>
                    <a:cubicBezTo>
                      <a:pt x="62" y="35"/>
                      <a:pt x="63" y="35"/>
                      <a:pt x="65" y="35"/>
                    </a:cubicBezTo>
                    <a:cubicBezTo>
                      <a:pt x="67" y="34"/>
                      <a:pt x="69" y="33"/>
                      <a:pt x="71" y="32"/>
                    </a:cubicBezTo>
                    <a:cubicBezTo>
                      <a:pt x="73" y="31"/>
                      <a:pt x="75" y="29"/>
                      <a:pt x="77" y="27"/>
                    </a:cubicBezTo>
                    <a:cubicBezTo>
                      <a:pt x="81" y="17"/>
                      <a:pt x="73" y="9"/>
                      <a:pt x="63" y="7"/>
                    </a:cubicBezTo>
                    <a:cubicBezTo>
                      <a:pt x="58" y="6"/>
                      <a:pt x="51" y="11"/>
                      <a:pt x="48" y="16"/>
                    </a:cubicBezTo>
                    <a:cubicBezTo>
                      <a:pt x="48" y="12"/>
                      <a:pt x="47" y="8"/>
                      <a:pt x="45" y="5"/>
                    </a:cubicBezTo>
                    <a:cubicBezTo>
                      <a:pt x="41" y="0"/>
                      <a:pt x="33" y="0"/>
                      <a:pt x="28" y="1"/>
                    </a:cubicBezTo>
                    <a:cubicBezTo>
                      <a:pt x="17" y="2"/>
                      <a:pt x="10" y="17"/>
                      <a:pt x="17" y="26"/>
                    </a:cubicBezTo>
                    <a:cubicBezTo>
                      <a:pt x="17" y="26"/>
                      <a:pt x="18" y="26"/>
                      <a:pt x="18" y="27"/>
                    </a:cubicBezTo>
                    <a:cubicBezTo>
                      <a:pt x="18" y="27"/>
                      <a:pt x="19" y="27"/>
                      <a:pt x="19" y="27"/>
                    </a:cubicBezTo>
                    <a:cubicBezTo>
                      <a:pt x="15" y="27"/>
                      <a:pt x="12" y="28"/>
                      <a:pt x="9" y="29"/>
                    </a:cubicBezTo>
                    <a:cubicBezTo>
                      <a:pt x="4" y="31"/>
                      <a:pt x="0" y="38"/>
                      <a:pt x="1" y="43"/>
                    </a:cubicBezTo>
                    <a:cubicBezTo>
                      <a:pt x="1" y="54"/>
                      <a:pt x="15" y="65"/>
                      <a:pt x="25" y="56"/>
                    </a:cubicBezTo>
                    <a:cubicBezTo>
                      <a:pt x="26" y="55"/>
                      <a:pt x="29" y="52"/>
                      <a:pt x="30" y="50"/>
                    </a:cubicBezTo>
                    <a:cubicBezTo>
                      <a:pt x="28" y="53"/>
                      <a:pt x="27" y="56"/>
                      <a:pt x="27" y="60"/>
                    </a:cubicBezTo>
                    <a:cubicBezTo>
                      <a:pt x="27" y="66"/>
                      <a:pt x="30" y="73"/>
                      <a:pt x="35" y="76"/>
                    </a:cubicBezTo>
                    <a:cubicBezTo>
                      <a:pt x="39" y="79"/>
                      <a:pt x="43" y="75"/>
                      <a:pt x="45" y="73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93"/>
              <p:cNvSpPr/>
              <p:nvPr/>
            </p:nvSpPr>
            <p:spPr bwMode="auto">
              <a:xfrm>
                <a:off x="2868" y="29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94"/>
              <p:cNvSpPr/>
              <p:nvPr/>
            </p:nvSpPr>
            <p:spPr bwMode="auto">
              <a:xfrm>
                <a:off x="2943" y="2913"/>
                <a:ext cx="75" cy="83"/>
              </a:xfrm>
              <a:custGeom>
                <a:avLst/>
                <a:gdLst>
                  <a:gd name="T0" fmla="*/ 3 w 28"/>
                  <a:gd name="T1" fmla="*/ 30 h 31"/>
                  <a:gd name="T2" fmla="*/ 12 w 28"/>
                  <a:gd name="T3" fmla="*/ 22 h 31"/>
                  <a:gd name="T4" fmla="*/ 18 w 28"/>
                  <a:gd name="T5" fmla="*/ 18 h 31"/>
                  <a:gd name="T6" fmla="*/ 18 w 28"/>
                  <a:gd name="T7" fmla="*/ 17 h 31"/>
                  <a:gd name="T8" fmla="*/ 17 w 28"/>
                  <a:gd name="T9" fmla="*/ 16 h 31"/>
                  <a:gd name="T10" fmla="*/ 27 w 28"/>
                  <a:gd name="T11" fmla="*/ 11 h 31"/>
                  <a:gd name="T12" fmla="*/ 28 w 28"/>
                  <a:gd name="T13" fmla="*/ 10 h 31"/>
                  <a:gd name="T14" fmla="*/ 7 w 28"/>
                  <a:gd name="T15" fmla="*/ 2 h 31"/>
                  <a:gd name="T16" fmla="*/ 0 w 28"/>
                  <a:gd name="T17" fmla="*/ 10 h 31"/>
                  <a:gd name="T18" fmla="*/ 1 w 28"/>
                  <a:gd name="T19" fmla="*/ 17 h 31"/>
                  <a:gd name="T20" fmla="*/ 1 w 28"/>
                  <a:gd name="T21" fmla="*/ 28 h 31"/>
                  <a:gd name="T22" fmla="*/ 2 w 28"/>
                  <a:gd name="T23" fmla="*/ 28 h 31"/>
                  <a:gd name="T24" fmla="*/ 3 w 28"/>
                  <a:gd name="T25" fmla="*/ 28 h 31"/>
                  <a:gd name="T26" fmla="*/ 2 w 28"/>
                  <a:gd name="T27" fmla="*/ 30 h 31"/>
                  <a:gd name="T28" fmla="*/ 3 w 28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3" y="30"/>
                    </a:moveTo>
                    <a:cubicBezTo>
                      <a:pt x="6" y="27"/>
                      <a:pt x="8" y="24"/>
                      <a:pt x="12" y="22"/>
                    </a:cubicBezTo>
                    <a:cubicBezTo>
                      <a:pt x="13" y="20"/>
                      <a:pt x="16" y="20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7" y="16"/>
                      <a:pt x="17" y="16"/>
                    </a:cubicBezTo>
                    <a:cubicBezTo>
                      <a:pt x="12" y="11"/>
                      <a:pt x="26" y="11"/>
                      <a:pt x="27" y="11"/>
                    </a:cubicBezTo>
                    <a:cubicBezTo>
                      <a:pt x="28" y="11"/>
                      <a:pt x="28" y="11"/>
                      <a:pt x="28" y="10"/>
                    </a:cubicBezTo>
                    <a:cubicBezTo>
                      <a:pt x="25" y="3"/>
                      <a:pt x="14" y="0"/>
                      <a:pt x="7" y="2"/>
                    </a:cubicBezTo>
                    <a:cubicBezTo>
                      <a:pt x="3" y="3"/>
                      <a:pt x="1" y="6"/>
                      <a:pt x="0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26"/>
                      <a:pt x="2" y="27"/>
                      <a:pt x="3" y="28"/>
                    </a:cubicBezTo>
                    <a:cubicBezTo>
                      <a:pt x="3" y="29"/>
                      <a:pt x="2" y="29"/>
                      <a:pt x="2" y="30"/>
                    </a:cubicBezTo>
                    <a:cubicBezTo>
                      <a:pt x="2" y="31"/>
                      <a:pt x="3" y="31"/>
                      <a:pt x="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95"/>
              <p:cNvSpPr/>
              <p:nvPr/>
            </p:nvSpPr>
            <p:spPr bwMode="auto">
              <a:xfrm>
                <a:off x="2882" y="2988"/>
                <a:ext cx="117" cy="77"/>
              </a:xfrm>
              <a:custGeom>
                <a:avLst/>
                <a:gdLst>
                  <a:gd name="T0" fmla="*/ 17 w 44"/>
                  <a:gd name="T1" fmla="*/ 29 h 29"/>
                  <a:gd name="T2" fmla="*/ 32 w 44"/>
                  <a:gd name="T3" fmla="*/ 17 h 29"/>
                  <a:gd name="T4" fmla="*/ 39 w 44"/>
                  <a:gd name="T5" fmla="*/ 19 h 29"/>
                  <a:gd name="T6" fmla="*/ 38 w 44"/>
                  <a:gd name="T7" fmla="*/ 11 h 29"/>
                  <a:gd name="T8" fmla="*/ 32 w 44"/>
                  <a:gd name="T9" fmla="*/ 3 h 29"/>
                  <a:gd name="T10" fmla="*/ 32 w 44"/>
                  <a:gd name="T11" fmla="*/ 3 h 29"/>
                  <a:gd name="T12" fmla="*/ 22 w 44"/>
                  <a:gd name="T13" fmla="*/ 1 h 29"/>
                  <a:gd name="T14" fmla="*/ 20 w 44"/>
                  <a:gd name="T15" fmla="*/ 2 h 29"/>
                  <a:gd name="T16" fmla="*/ 12 w 44"/>
                  <a:gd name="T17" fmla="*/ 8 h 29"/>
                  <a:gd name="T18" fmla="*/ 2 w 44"/>
                  <a:gd name="T19" fmla="*/ 24 h 29"/>
                  <a:gd name="T20" fmla="*/ 3 w 44"/>
                  <a:gd name="T21" fmla="*/ 24 h 29"/>
                  <a:gd name="T22" fmla="*/ 13 w 44"/>
                  <a:gd name="T23" fmla="*/ 21 h 29"/>
                  <a:gd name="T24" fmla="*/ 16 w 44"/>
                  <a:gd name="T25" fmla="*/ 29 h 29"/>
                  <a:gd name="T26" fmla="*/ 17 w 4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9">
                    <a:moveTo>
                      <a:pt x="17" y="29"/>
                    </a:moveTo>
                    <a:cubicBezTo>
                      <a:pt x="21" y="24"/>
                      <a:pt x="24" y="16"/>
                      <a:pt x="32" y="17"/>
                    </a:cubicBezTo>
                    <a:cubicBezTo>
                      <a:pt x="34" y="17"/>
                      <a:pt x="37" y="19"/>
                      <a:pt x="39" y="19"/>
                    </a:cubicBezTo>
                    <a:cubicBezTo>
                      <a:pt x="43" y="17"/>
                      <a:pt x="38" y="11"/>
                      <a:pt x="38" y="11"/>
                    </a:cubicBezTo>
                    <a:cubicBezTo>
                      <a:pt x="44" y="10"/>
                      <a:pt x="37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8" y="1"/>
                      <a:pt x="26" y="0"/>
                      <a:pt x="22" y="1"/>
                    </a:cubicBezTo>
                    <a:cubicBezTo>
                      <a:pt x="21" y="1"/>
                      <a:pt x="20" y="2"/>
                      <a:pt x="20" y="2"/>
                    </a:cubicBezTo>
                    <a:cubicBezTo>
                      <a:pt x="18" y="6"/>
                      <a:pt x="15" y="6"/>
                      <a:pt x="12" y="8"/>
                    </a:cubicBezTo>
                    <a:cubicBezTo>
                      <a:pt x="6" y="10"/>
                      <a:pt x="0" y="17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6" y="20"/>
                      <a:pt x="10" y="22"/>
                      <a:pt x="13" y="21"/>
                    </a:cubicBezTo>
                    <a:cubicBezTo>
                      <a:pt x="14" y="21"/>
                      <a:pt x="15" y="28"/>
                      <a:pt x="16" y="29"/>
                    </a:cubicBezTo>
                    <a:cubicBezTo>
                      <a:pt x="16" y="29"/>
                      <a:pt x="17" y="29"/>
                      <a:pt x="17" y="29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96"/>
              <p:cNvSpPr/>
              <p:nvPr/>
            </p:nvSpPr>
            <p:spPr bwMode="auto">
              <a:xfrm>
                <a:off x="2815" y="2972"/>
                <a:ext cx="115" cy="56"/>
              </a:xfrm>
              <a:custGeom>
                <a:avLst/>
                <a:gdLst>
                  <a:gd name="T0" fmla="*/ 41 w 43"/>
                  <a:gd name="T1" fmla="*/ 14 h 21"/>
                  <a:gd name="T2" fmla="*/ 42 w 43"/>
                  <a:gd name="T3" fmla="*/ 14 h 21"/>
                  <a:gd name="T4" fmla="*/ 42 w 43"/>
                  <a:gd name="T5" fmla="*/ 13 h 21"/>
                  <a:gd name="T6" fmla="*/ 32 w 43"/>
                  <a:gd name="T7" fmla="*/ 7 h 21"/>
                  <a:gd name="T8" fmla="*/ 29 w 43"/>
                  <a:gd name="T9" fmla="*/ 5 h 21"/>
                  <a:gd name="T10" fmla="*/ 28 w 43"/>
                  <a:gd name="T11" fmla="*/ 5 h 21"/>
                  <a:gd name="T12" fmla="*/ 16 w 43"/>
                  <a:gd name="T13" fmla="*/ 4 h 21"/>
                  <a:gd name="T14" fmla="*/ 0 w 43"/>
                  <a:gd name="T15" fmla="*/ 13 h 21"/>
                  <a:gd name="T16" fmla="*/ 1 w 43"/>
                  <a:gd name="T17" fmla="*/ 14 h 21"/>
                  <a:gd name="T18" fmla="*/ 15 w 43"/>
                  <a:gd name="T19" fmla="*/ 20 h 21"/>
                  <a:gd name="T20" fmla="*/ 16 w 43"/>
                  <a:gd name="T21" fmla="*/ 21 h 21"/>
                  <a:gd name="T22" fmla="*/ 32 w 43"/>
                  <a:gd name="T23" fmla="*/ 16 h 21"/>
                  <a:gd name="T24" fmla="*/ 33 w 43"/>
                  <a:gd name="T25" fmla="*/ 16 h 21"/>
                  <a:gd name="T26" fmla="*/ 40 w 43"/>
                  <a:gd name="T27" fmla="*/ 15 h 21"/>
                  <a:gd name="T28" fmla="*/ 41 w 43"/>
                  <a:gd name="T29" fmla="*/ 15 h 21"/>
                  <a:gd name="T30" fmla="*/ 41 w 43"/>
                  <a:gd name="T31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1">
                    <a:moveTo>
                      <a:pt x="41" y="14"/>
                    </a:move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4"/>
                      <a:pt x="43" y="13"/>
                      <a:pt x="42" y="13"/>
                    </a:cubicBezTo>
                    <a:cubicBezTo>
                      <a:pt x="38" y="12"/>
                      <a:pt x="35" y="10"/>
                      <a:pt x="32" y="7"/>
                    </a:cubicBezTo>
                    <a:cubicBezTo>
                      <a:pt x="31" y="6"/>
                      <a:pt x="31" y="6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4" y="6"/>
                      <a:pt x="20" y="6"/>
                      <a:pt x="16" y="4"/>
                    </a:cubicBezTo>
                    <a:cubicBezTo>
                      <a:pt x="9" y="0"/>
                      <a:pt x="2" y="7"/>
                      <a:pt x="0" y="13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5" y="12"/>
                      <a:pt x="15" y="15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21" y="20"/>
                      <a:pt x="27" y="17"/>
                      <a:pt x="32" y="16"/>
                    </a:cubicBezTo>
                    <a:cubicBezTo>
                      <a:pt x="32" y="16"/>
                      <a:pt x="33" y="16"/>
                      <a:pt x="33" y="16"/>
                    </a:cubicBezTo>
                    <a:cubicBezTo>
                      <a:pt x="35" y="16"/>
                      <a:pt x="38" y="16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1" y="15"/>
                      <a:pt x="42" y="15"/>
                      <a:pt x="41" y="1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97"/>
              <p:cNvSpPr/>
              <p:nvPr/>
            </p:nvSpPr>
            <p:spPr bwMode="auto">
              <a:xfrm>
                <a:off x="2828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98"/>
              <p:cNvSpPr/>
              <p:nvPr/>
            </p:nvSpPr>
            <p:spPr bwMode="auto">
              <a:xfrm>
                <a:off x="2925" y="2894"/>
                <a:ext cx="77" cy="91"/>
              </a:xfrm>
              <a:custGeom>
                <a:avLst/>
                <a:gdLst>
                  <a:gd name="T0" fmla="*/ 9 w 29"/>
                  <a:gd name="T1" fmla="*/ 33 h 34"/>
                  <a:gd name="T2" fmla="*/ 12 w 29"/>
                  <a:gd name="T3" fmla="*/ 24 h 34"/>
                  <a:gd name="T4" fmla="*/ 20 w 29"/>
                  <a:gd name="T5" fmla="*/ 16 h 34"/>
                  <a:gd name="T6" fmla="*/ 20 w 29"/>
                  <a:gd name="T7" fmla="*/ 15 h 34"/>
                  <a:gd name="T8" fmla="*/ 18 w 29"/>
                  <a:gd name="T9" fmla="*/ 14 h 34"/>
                  <a:gd name="T10" fmla="*/ 23 w 29"/>
                  <a:gd name="T11" fmla="*/ 12 h 34"/>
                  <a:gd name="T12" fmla="*/ 25 w 29"/>
                  <a:gd name="T13" fmla="*/ 12 h 34"/>
                  <a:gd name="T14" fmla="*/ 29 w 29"/>
                  <a:gd name="T15" fmla="*/ 12 h 34"/>
                  <a:gd name="T16" fmla="*/ 29 w 29"/>
                  <a:gd name="T17" fmla="*/ 11 h 34"/>
                  <a:gd name="T18" fmla="*/ 8 w 29"/>
                  <a:gd name="T19" fmla="*/ 33 h 34"/>
                  <a:gd name="T20" fmla="*/ 9 w 29"/>
                  <a:gd name="T2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4">
                    <a:moveTo>
                      <a:pt x="9" y="33"/>
                    </a:moveTo>
                    <a:cubicBezTo>
                      <a:pt x="10" y="30"/>
                      <a:pt x="11" y="27"/>
                      <a:pt x="12" y="24"/>
                    </a:cubicBezTo>
                    <a:cubicBezTo>
                      <a:pt x="14" y="21"/>
                      <a:pt x="17" y="18"/>
                      <a:pt x="20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19" y="15"/>
                      <a:pt x="19" y="14"/>
                      <a:pt x="18" y="14"/>
                    </a:cubicBezTo>
                    <a:cubicBezTo>
                      <a:pt x="20" y="13"/>
                      <a:pt x="21" y="13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6" y="12"/>
                      <a:pt x="28" y="12"/>
                      <a:pt x="29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15" y="0"/>
                      <a:pt x="0" y="20"/>
                      <a:pt x="8" y="33"/>
                    </a:cubicBezTo>
                    <a:cubicBezTo>
                      <a:pt x="8" y="34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99"/>
              <p:cNvSpPr/>
              <p:nvPr/>
            </p:nvSpPr>
            <p:spPr bwMode="auto">
              <a:xfrm>
                <a:off x="2879" y="2993"/>
                <a:ext cx="94" cy="67"/>
              </a:xfrm>
              <a:custGeom>
                <a:avLst/>
                <a:gdLst>
                  <a:gd name="T0" fmla="*/ 14 w 35"/>
                  <a:gd name="T1" fmla="*/ 24 h 25"/>
                  <a:gd name="T2" fmla="*/ 16 w 35"/>
                  <a:gd name="T3" fmla="*/ 20 h 25"/>
                  <a:gd name="T4" fmla="*/ 19 w 35"/>
                  <a:gd name="T5" fmla="*/ 16 h 25"/>
                  <a:gd name="T6" fmla="*/ 20 w 35"/>
                  <a:gd name="T7" fmla="*/ 17 h 25"/>
                  <a:gd name="T8" fmla="*/ 23 w 35"/>
                  <a:gd name="T9" fmla="*/ 16 h 25"/>
                  <a:gd name="T10" fmla="*/ 34 w 35"/>
                  <a:gd name="T11" fmla="*/ 15 h 25"/>
                  <a:gd name="T12" fmla="*/ 34 w 35"/>
                  <a:gd name="T13" fmla="*/ 14 h 25"/>
                  <a:gd name="T14" fmla="*/ 32 w 35"/>
                  <a:gd name="T15" fmla="*/ 9 h 25"/>
                  <a:gd name="T16" fmla="*/ 33 w 35"/>
                  <a:gd name="T17" fmla="*/ 8 h 25"/>
                  <a:gd name="T18" fmla="*/ 31 w 35"/>
                  <a:gd name="T19" fmla="*/ 6 h 25"/>
                  <a:gd name="T20" fmla="*/ 31 w 35"/>
                  <a:gd name="T21" fmla="*/ 6 h 25"/>
                  <a:gd name="T22" fmla="*/ 23 w 35"/>
                  <a:gd name="T23" fmla="*/ 0 h 25"/>
                  <a:gd name="T24" fmla="*/ 20 w 35"/>
                  <a:gd name="T25" fmla="*/ 2 h 25"/>
                  <a:gd name="T26" fmla="*/ 13 w 35"/>
                  <a:gd name="T27" fmla="*/ 7 h 25"/>
                  <a:gd name="T28" fmla="*/ 3 w 35"/>
                  <a:gd name="T29" fmla="*/ 22 h 25"/>
                  <a:gd name="T30" fmla="*/ 4 w 35"/>
                  <a:gd name="T31" fmla="*/ 22 h 25"/>
                  <a:gd name="T32" fmla="*/ 9 w 35"/>
                  <a:gd name="T33" fmla="*/ 15 h 25"/>
                  <a:gd name="T34" fmla="*/ 10 w 35"/>
                  <a:gd name="T35" fmla="*/ 16 h 25"/>
                  <a:gd name="T36" fmla="*/ 13 w 35"/>
                  <a:gd name="T37" fmla="*/ 23 h 25"/>
                  <a:gd name="T38" fmla="*/ 14 w 35"/>
                  <a:gd name="T3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5">
                    <a:moveTo>
                      <a:pt x="14" y="24"/>
                    </a:moveTo>
                    <a:cubicBezTo>
                      <a:pt x="15" y="23"/>
                      <a:pt x="15" y="22"/>
                      <a:pt x="16" y="20"/>
                    </a:cubicBezTo>
                    <a:cubicBezTo>
                      <a:pt x="16" y="18"/>
                      <a:pt x="17" y="17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2" y="17"/>
                      <a:pt x="22" y="17"/>
                      <a:pt x="23" y="16"/>
                    </a:cubicBezTo>
                    <a:cubicBezTo>
                      <a:pt x="27" y="15"/>
                      <a:pt x="30" y="14"/>
                      <a:pt x="34" y="15"/>
                    </a:cubicBezTo>
                    <a:cubicBezTo>
                      <a:pt x="34" y="15"/>
                      <a:pt x="35" y="14"/>
                      <a:pt x="34" y="14"/>
                    </a:cubicBezTo>
                    <a:cubicBezTo>
                      <a:pt x="33" y="12"/>
                      <a:pt x="28" y="9"/>
                      <a:pt x="32" y="9"/>
                    </a:cubicBezTo>
                    <a:cubicBezTo>
                      <a:pt x="33" y="9"/>
                      <a:pt x="33" y="9"/>
                      <a:pt x="33" y="8"/>
                    </a:cubicBezTo>
                    <a:cubicBezTo>
                      <a:pt x="32" y="8"/>
                      <a:pt x="32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5"/>
                      <a:pt x="26" y="0"/>
                      <a:pt x="23" y="0"/>
                    </a:cubicBezTo>
                    <a:cubicBezTo>
                      <a:pt x="21" y="1"/>
                      <a:pt x="21" y="1"/>
                      <a:pt x="20" y="2"/>
                    </a:cubicBezTo>
                    <a:cubicBezTo>
                      <a:pt x="18" y="5"/>
                      <a:pt x="16" y="5"/>
                      <a:pt x="13" y="7"/>
                    </a:cubicBezTo>
                    <a:cubicBezTo>
                      <a:pt x="8" y="9"/>
                      <a:pt x="0" y="15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0"/>
                      <a:pt x="9" y="10"/>
                      <a:pt x="9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5" y="12"/>
                      <a:pt x="14" y="22"/>
                      <a:pt x="13" y="23"/>
                    </a:cubicBezTo>
                    <a:cubicBezTo>
                      <a:pt x="13" y="24"/>
                      <a:pt x="14" y="25"/>
                      <a:pt x="14" y="24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100"/>
              <p:cNvSpPr/>
              <p:nvPr/>
            </p:nvSpPr>
            <p:spPr bwMode="auto">
              <a:xfrm>
                <a:off x="2818" y="2886"/>
                <a:ext cx="128" cy="118"/>
              </a:xfrm>
              <a:custGeom>
                <a:avLst/>
                <a:gdLst>
                  <a:gd name="T0" fmla="*/ 42 w 48"/>
                  <a:gd name="T1" fmla="*/ 38 h 44"/>
                  <a:gd name="T2" fmla="*/ 44 w 48"/>
                  <a:gd name="T3" fmla="*/ 20 h 44"/>
                  <a:gd name="T4" fmla="*/ 22 w 48"/>
                  <a:gd name="T5" fmla="*/ 7 h 44"/>
                  <a:gd name="T6" fmla="*/ 17 w 48"/>
                  <a:gd name="T7" fmla="*/ 29 h 44"/>
                  <a:gd name="T8" fmla="*/ 16 w 48"/>
                  <a:gd name="T9" fmla="*/ 29 h 44"/>
                  <a:gd name="T10" fmla="*/ 8 w 48"/>
                  <a:gd name="T11" fmla="*/ 32 h 44"/>
                  <a:gd name="T12" fmla="*/ 0 w 48"/>
                  <a:gd name="T13" fmla="*/ 43 h 44"/>
                  <a:gd name="T14" fmla="*/ 1 w 48"/>
                  <a:gd name="T15" fmla="*/ 44 h 44"/>
                  <a:gd name="T16" fmla="*/ 21 w 48"/>
                  <a:gd name="T17" fmla="*/ 43 h 44"/>
                  <a:gd name="T18" fmla="*/ 29 w 48"/>
                  <a:gd name="T19" fmla="*/ 41 h 44"/>
                  <a:gd name="T20" fmla="*/ 35 w 48"/>
                  <a:gd name="T21" fmla="*/ 41 h 44"/>
                  <a:gd name="T22" fmla="*/ 42 w 48"/>
                  <a:gd name="T2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4">
                    <a:moveTo>
                      <a:pt x="42" y="38"/>
                    </a:moveTo>
                    <a:cubicBezTo>
                      <a:pt x="48" y="31"/>
                      <a:pt x="44" y="28"/>
                      <a:pt x="44" y="20"/>
                    </a:cubicBezTo>
                    <a:cubicBezTo>
                      <a:pt x="45" y="8"/>
                      <a:pt x="33" y="0"/>
                      <a:pt x="22" y="7"/>
                    </a:cubicBezTo>
                    <a:cubicBezTo>
                      <a:pt x="15" y="11"/>
                      <a:pt x="6" y="24"/>
                      <a:pt x="17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3" y="35"/>
                      <a:pt x="1" y="38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9" y="35"/>
                      <a:pt x="14" y="44"/>
                      <a:pt x="21" y="43"/>
                    </a:cubicBezTo>
                    <a:cubicBezTo>
                      <a:pt x="25" y="43"/>
                      <a:pt x="23" y="41"/>
                      <a:pt x="29" y="41"/>
                    </a:cubicBezTo>
                    <a:cubicBezTo>
                      <a:pt x="31" y="41"/>
                      <a:pt x="33" y="41"/>
                      <a:pt x="35" y="41"/>
                    </a:cubicBezTo>
                    <a:cubicBezTo>
                      <a:pt x="38" y="42"/>
                      <a:pt x="40" y="41"/>
                      <a:pt x="42" y="3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101"/>
              <p:cNvSpPr/>
              <p:nvPr/>
            </p:nvSpPr>
            <p:spPr bwMode="auto">
              <a:xfrm>
                <a:off x="2895" y="2899"/>
                <a:ext cx="46" cy="73"/>
              </a:xfrm>
              <a:custGeom>
                <a:avLst/>
                <a:gdLst>
                  <a:gd name="T0" fmla="*/ 17 w 17"/>
                  <a:gd name="T1" fmla="*/ 26 h 27"/>
                  <a:gd name="T2" fmla="*/ 16 w 17"/>
                  <a:gd name="T3" fmla="*/ 23 h 27"/>
                  <a:gd name="T4" fmla="*/ 16 w 17"/>
                  <a:gd name="T5" fmla="*/ 22 h 27"/>
                  <a:gd name="T6" fmla="*/ 15 w 17"/>
                  <a:gd name="T7" fmla="*/ 14 h 27"/>
                  <a:gd name="T8" fmla="*/ 12 w 17"/>
                  <a:gd name="T9" fmla="*/ 5 h 27"/>
                  <a:gd name="T10" fmla="*/ 12 w 17"/>
                  <a:gd name="T11" fmla="*/ 5 h 27"/>
                  <a:gd name="T12" fmla="*/ 1 w 17"/>
                  <a:gd name="T13" fmla="*/ 0 h 27"/>
                  <a:gd name="T14" fmla="*/ 0 w 17"/>
                  <a:gd name="T15" fmla="*/ 0 h 27"/>
                  <a:gd name="T16" fmla="*/ 0 w 17"/>
                  <a:gd name="T17" fmla="*/ 1 h 27"/>
                  <a:gd name="T18" fmla="*/ 0 w 17"/>
                  <a:gd name="T19" fmla="*/ 1 h 27"/>
                  <a:gd name="T20" fmla="*/ 14 w 17"/>
                  <a:gd name="T21" fmla="*/ 18 h 27"/>
                  <a:gd name="T22" fmla="*/ 14 w 17"/>
                  <a:gd name="T23" fmla="*/ 21 h 27"/>
                  <a:gd name="T24" fmla="*/ 15 w 17"/>
                  <a:gd name="T25" fmla="*/ 21 h 27"/>
                  <a:gd name="T26" fmla="*/ 15 w 17"/>
                  <a:gd name="T27" fmla="*/ 23 h 27"/>
                  <a:gd name="T28" fmla="*/ 15 w 17"/>
                  <a:gd name="T29" fmla="*/ 24 h 27"/>
                  <a:gd name="T30" fmla="*/ 16 w 17"/>
                  <a:gd name="T31" fmla="*/ 26 h 27"/>
                  <a:gd name="T32" fmla="*/ 17 w 17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7">
                    <a:moveTo>
                      <a:pt x="17" y="26"/>
                    </a:moveTo>
                    <a:cubicBezTo>
                      <a:pt x="17" y="25"/>
                      <a:pt x="16" y="24"/>
                      <a:pt x="16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19"/>
                      <a:pt x="16" y="17"/>
                      <a:pt x="15" y="14"/>
                    </a:cubicBezTo>
                    <a:cubicBezTo>
                      <a:pt x="15" y="11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1"/>
                      <a:pt x="5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5"/>
                      <a:pt x="11" y="11"/>
                      <a:pt x="14" y="18"/>
                    </a:cubicBezTo>
                    <a:cubicBezTo>
                      <a:pt x="14" y="19"/>
                      <a:pt x="14" y="20"/>
                      <a:pt x="14" y="21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2"/>
                      <a:pt x="15" y="22"/>
                      <a:pt x="15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5"/>
                      <a:pt x="16" y="26"/>
                    </a:cubicBezTo>
                    <a:cubicBezTo>
                      <a:pt x="16" y="27"/>
                      <a:pt x="17" y="26"/>
                      <a:pt x="17" y="26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102"/>
              <p:cNvSpPr/>
              <p:nvPr/>
            </p:nvSpPr>
            <p:spPr bwMode="auto">
              <a:xfrm>
                <a:off x="2847" y="2921"/>
                <a:ext cx="59" cy="61"/>
              </a:xfrm>
              <a:custGeom>
                <a:avLst/>
                <a:gdLst>
                  <a:gd name="T0" fmla="*/ 22 w 22"/>
                  <a:gd name="T1" fmla="*/ 22 h 23"/>
                  <a:gd name="T2" fmla="*/ 3 w 22"/>
                  <a:gd name="T3" fmla="*/ 6 h 23"/>
                  <a:gd name="T4" fmla="*/ 3 w 22"/>
                  <a:gd name="T5" fmla="*/ 3 h 23"/>
                  <a:gd name="T6" fmla="*/ 3 w 22"/>
                  <a:gd name="T7" fmla="*/ 3 h 23"/>
                  <a:gd name="T8" fmla="*/ 4 w 22"/>
                  <a:gd name="T9" fmla="*/ 1 h 23"/>
                  <a:gd name="T10" fmla="*/ 4 w 22"/>
                  <a:gd name="T11" fmla="*/ 0 h 23"/>
                  <a:gd name="T12" fmla="*/ 1 w 22"/>
                  <a:gd name="T13" fmla="*/ 9 h 23"/>
                  <a:gd name="T14" fmla="*/ 5 w 22"/>
                  <a:gd name="T15" fmla="*/ 16 h 23"/>
                  <a:gd name="T16" fmla="*/ 14 w 22"/>
                  <a:gd name="T17" fmla="*/ 20 h 23"/>
                  <a:gd name="T18" fmla="*/ 21 w 22"/>
                  <a:gd name="T19" fmla="*/ 23 h 23"/>
                  <a:gd name="T20" fmla="*/ 22 w 22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2"/>
                    </a:moveTo>
                    <a:cubicBezTo>
                      <a:pt x="19" y="19"/>
                      <a:pt x="4" y="12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2" y="14"/>
                      <a:pt x="5" y="16"/>
                    </a:cubicBezTo>
                    <a:cubicBezTo>
                      <a:pt x="8" y="18"/>
                      <a:pt x="12" y="18"/>
                      <a:pt x="14" y="20"/>
                    </a:cubicBezTo>
                    <a:cubicBezTo>
                      <a:pt x="17" y="22"/>
                      <a:pt x="19" y="22"/>
                      <a:pt x="21" y="23"/>
                    </a:cubicBezTo>
                    <a:cubicBezTo>
                      <a:pt x="22" y="23"/>
                      <a:pt x="22" y="22"/>
                      <a:pt x="22" y="22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103"/>
              <p:cNvSpPr/>
              <p:nvPr/>
            </p:nvSpPr>
            <p:spPr bwMode="auto">
              <a:xfrm>
                <a:off x="2895" y="2977"/>
                <a:ext cx="54" cy="51"/>
              </a:xfrm>
              <a:custGeom>
                <a:avLst/>
                <a:gdLst>
                  <a:gd name="T0" fmla="*/ 18 w 20"/>
                  <a:gd name="T1" fmla="*/ 8 h 19"/>
                  <a:gd name="T2" fmla="*/ 18 w 20"/>
                  <a:gd name="T3" fmla="*/ 7 h 19"/>
                  <a:gd name="T4" fmla="*/ 12 w 20"/>
                  <a:gd name="T5" fmla="*/ 1 h 19"/>
                  <a:gd name="T6" fmla="*/ 5 w 20"/>
                  <a:gd name="T7" fmla="*/ 4 h 19"/>
                  <a:gd name="T8" fmla="*/ 4 w 20"/>
                  <a:gd name="T9" fmla="*/ 15 h 19"/>
                  <a:gd name="T10" fmla="*/ 11 w 20"/>
                  <a:gd name="T11" fmla="*/ 18 h 19"/>
                  <a:gd name="T12" fmla="*/ 13 w 20"/>
                  <a:gd name="T13" fmla="*/ 17 h 19"/>
                  <a:gd name="T14" fmla="*/ 16 w 20"/>
                  <a:gd name="T15" fmla="*/ 18 h 19"/>
                  <a:gd name="T16" fmla="*/ 18 w 20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18" y="8"/>
                    </a:moveTo>
                    <a:cubicBezTo>
                      <a:pt x="18" y="8"/>
                      <a:pt x="19" y="8"/>
                      <a:pt x="18" y="7"/>
                    </a:cubicBezTo>
                    <a:cubicBezTo>
                      <a:pt x="17" y="5"/>
                      <a:pt x="15" y="2"/>
                      <a:pt x="12" y="1"/>
                    </a:cubicBezTo>
                    <a:cubicBezTo>
                      <a:pt x="9" y="0"/>
                      <a:pt x="7" y="3"/>
                      <a:pt x="5" y="4"/>
                    </a:cubicBezTo>
                    <a:cubicBezTo>
                      <a:pt x="0" y="6"/>
                      <a:pt x="1" y="13"/>
                      <a:pt x="4" y="15"/>
                    </a:cubicBezTo>
                    <a:cubicBezTo>
                      <a:pt x="6" y="17"/>
                      <a:pt x="9" y="19"/>
                      <a:pt x="11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4" y="18"/>
                      <a:pt x="15" y="18"/>
                      <a:pt x="16" y="18"/>
                    </a:cubicBezTo>
                    <a:cubicBezTo>
                      <a:pt x="20" y="17"/>
                      <a:pt x="18" y="12"/>
                      <a:pt x="18" y="8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104"/>
              <p:cNvSpPr/>
              <p:nvPr/>
            </p:nvSpPr>
            <p:spPr bwMode="auto">
              <a:xfrm>
                <a:off x="2901" y="2990"/>
                <a:ext cx="40" cy="35"/>
              </a:xfrm>
              <a:custGeom>
                <a:avLst/>
                <a:gdLst>
                  <a:gd name="T0" fmla="*/ 13 w 15"/>
                  <a:gd name="T1" fmla="*/ 13 h 13"/>
                  <a:gd name="T2" fmla="*/ 15 w 15"/>
                  <a:gd name="T3" fmla="*/ 11 h 13"/>
                  <a:gd name="T4" fmla="*/ 13 w 15"/>
                  <a:gd name="T5" fmla="*/ 7 h 13"/>
                  <a:gd name="T6" fmla="*/ 12 w 15"/>
                  <a:gd name="T7" fmla="*/ 7 h 13"/>
                  <a:gd name="T8" fmla="*/ 11 w 15"/>
                  <a:gd name="T9" fmla="*/ 6 h 13"/>
                  <a:gd name="T10" fmla="*/ 4 w 15"/>
                  <a:gd name="T11" fmla="*/ 1 h 13"/>
                  <a:gd name="T12" fmla="*/ 4 w 15"/>
                  <a:gd name="T13" fmla="*/ 0 h 13"/>
                  <a:gd name="T14" fmla="*/ 2 w 15"/>
                  <a:gd name="T15" fmla="*/ 9 h 13"/>
                  <a:gd name="T16" fmla="*/ 6 w 15"/>
                  <a:gd name="T17" fmla="*/ 13 h 13"/>
                  <a:gd name="T18" fmla="*/ 8 w 15"/>
                  <a:gd name="T19" fmla="*/ 11 h 13"/>
                  <a:gd name="T20" fmla="*/ 13 w 15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3" y="13"/>
                    </a:move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3" y="4"/>
                      <a:pt x="4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2"/>
                      <a:pt x="0" y="5"/>
                      <a:pt x="2" y="9"/>
                    </a:cubicBezTo>
                    <a:cubicBezTo>
                      <a:pt x="3" y="11"/>
                      <a:pt x="4" y="13"/>
                      <a:pt x="6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9" y="9"/>
                      <a:pt x="13" y="12"/>
                      <a:pt x="13" y="1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105"/>
              <p:cNvSpPr/>
              <p:nvPr/>
            </p:nvSpPr>
            <p:spPr bwMode="auto">
              <a:xfrm>
                <a:off x="2911" y="2990"/>
                <a:ext cx="27" cy="19"/>
              </a:xfrm>
              <a:custGeom>
                <a:avLst/>
                <a:gdLst>
                  <a:gd name="T0" fmla="*/ 10 w 10"/>
                  <a:gd name="T1" fmla="*/ 6 h 7"/>
                  <a:gd name="T2" fmla="*/ 8 w 10"/>
                  <a:gd name="T3" fmla="*/ 2 h 7"/>
                  <a:gd name="T4" fmla="*/ 8 w 10"/>
                  <a:gd name="T5" fmla="*/ 1 h 7"/>
                  <a:gd name="T6" fmla="*/ 5 w 10"/>
                  <a:gd name="T7" fmla="*/ 1 h 7"/>
                  <a:gd name="T8" fmla="*/ 4 w 10"/>
                  <a:gd name="T9" fmla="*/ 2 h 7"/>
                  <a:gd name="T10" fmla="*/ 1 w 10"/>
                  <a:gd name="T11" fmla="*/ 4 h 7"/>
                  <a:gd name="T12" fmla="*/ 0 w 10"/>
                  <a:gd name="T13" fmla="*/ 5 h 7"/>
                  <a:gd name="T14" fmla="*/ 6 w 10"/>
                  <a:gd name="T15" fmla="*/ 5 h 7"/>
                  <a:gd name="T16" fmla="*/ 9 w 10"/>
                  <a:gd name="T17" fmla="*/ 7 h 7"/>
                  <a:gd name="T18" fmla="*/ 10 w 10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10" y="6"/>
                    </a:moveTo>
                    <a:cubicBezTo>
                      <a:pt x="10" y="6"/>
                      <a:pt x="9" y="2"/>
                      <a:pt x="8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5" y="6"/>
                      <a:pt x="6" y="5"/>
                    </a:cubicBezTo>
                    <a:cubicBezTo>
                      <a:pt x="7" y="5"/>
                      <a:pt x="8" y="6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106"/>
              <p:cNvSpPr/>
              <p:nvPr/>
            </p:nvSpPr>
            <p:spPr bwMode="auto">
              <a:xfrm>
                <a:off x="2850" y="2899"/>
                <a:ext cx="40" cy="30"/>
              </a:xfrm>
              <a:custGeom>
                <a:avLst/>
                <a:gdLst>
                  <a:gd name="T0" fmla="*/ 1 w 15"/>
                  <a:gd name="T1" fmla="*/ 11 h 11"/>
                  <a:gd name="T2" fmla="*/ 6 w 15"/>
                  <a:gd name="T3" fmla="*/ 6 h 11"/>
                  <a:gd name="T4" fmla="*/ 7 w 15"/>
                  <a:gd name="T5" fmla="*/ 3 h 11"/>
                  <a:gd name="T6" fmla="*/ 15 w 15"/>
                  <a:gd name="T7" fmla="*/ 1 h 11"/>
                  <a:gd name="T8" fmla="*/ 15 w 15"/>
                  <a:gd name="T9" fmla="*/ 0 h 11"/>
                  <a:gd name="T10" fmla="*/ 14 w 15"/>
                  <a:gd name="T11" fmla="*/ 0 h 11"/>
                  <a:gd name="T12" fmla="*/ 14 w 15"/>
                  <a:gd name="T13" fmla="*/ 0 h 11"/>
                  <a:gd name="T14" fmla="*/ 4 w 15"/>
                  <a:gd name="T15" fmla="*/ 3 h 11"/>
                  <a:gd name="T16" fmla="*/ 0 w 15"/>
                  <a:gd name="T17" fmla="*/ 10 h 11"/>
                  <a:gd name="T18" fmla="*/ 1 w 15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" y="11"/>
                    </a:moveTo>
                    <a:cubicBezTo>
                      <a:pt x="2" y="9"/>
                      <a:pt x="5" y="8"/>
                      <a:pt x="6" y="6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10" y="3"/>
                      <a:pt x="12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7" y="1"/>
                      <a:pt x="4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107"/>
              <p:cNvSpPr/>
              <p:nvPr/>
            </p:nvSpPr>
            <p:spPr bwMode="auto">
              <a:xfrm>
                <a:off x="2818" y="3020"/>
                <a:ext cx="67" cy="48"/>
              </a:xfrm>
              <a:custGeom>
                <a:avLst/>
                <a:gdLst>
                  <a:gd name="T0" fmla="*/ 25 w 25"/>
                  <a:gd name="T1" fmla="*/ 7 h 18"/>
                  <a:gd name="T2" fmla="*/ 24 w 25"/>
                  <a:gd name="T3" fmla="*/ 7 h 18"/>
                  <a:gd name="T4" fmla="*/ 15 w 25"/>
                  <a:gd name="T5" fmla="*/ 8 h 18"/>
                  <a:gd name="T6" fmla="*/ 15 w 25"/>
                  <a:gd name="T7" fmla="*/ 7 h 18"/>
                  <a:gd name="T8" fmla="*/ 9 w 25"/>
                  <a:gd name="T9" fmla="*/ 4 h 18"/>
                  <a:gd name="T10" fmla="*/ 4 w 25"/>
                  <a:gd name="T11" fmla="*/ 3 h 18"/>
                  <a:gd name="T12" fmla="*/ 2 w 25"/>
                  <a:gd name="T13" fmla="*/ 1 h 18"/>
                  <a:gd name="T14" fmla="*/ 0 w 25"/>
                  <a:gd name="T15" fmla="*/ 1 h 18"/>
                  <a:gd name="T16" fmla="*/ 25 w 25"/>
                  <a:gd name="T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1" y="8"/>
                      <a:pt x="17" y="12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8"/>
                      <a:pt x="11" y="6"/>
                      <a:pt x="9" y="4"/>
                    </a:cubicBezTo>
                    <a:cubicBezTo>
                      <a:pt x="8" y="3"/>
                      <a:pt x="6" y="3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0"/>
                      <a:pt x="21" y="18"/>
                      <a:pt x="25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108"/>
              <p:cNvSpPr/>
              <p:nvPr/>
            </p:nvSpPr>
            <p:spPr bwMode="auto">
              <a:xfrm>
                <a:off x="2973" y="3017"/>
                <a:ext cx="53" cy="46"/>
              </a:xfrm>
              <a:custGeom>
                <a:avLst/>
                <a:gdLst>
                  <a:gd name="T0" fmla="*/ 15 w 20"/>
                  <a:gd name="T1" fmla="*/ 13 h 17"/>
                  <a:gd name="T2" fmla="*/ 19 w 20"/>
                  <a:gd name="T3" fmla="*/ 6 h 17"/>
                  <a:gd name="T4" fmla="*/ 19 w 20"/>
                  <a:gd name="T5" fmla="*/ 3 h 17"/>
                  <a:gd name="T6" fmla="*/ 20 w 20"/>
                  <a:gd name="T7" fmla="*/ 3 h 17"/>
                  <a:gd name="T8" fmla="*/ 20 w 20"/>
                  <a:gd name="T9" fmla="*/ 1 h 17"/>
                  <a:gd name="T10" fmla="*/ 18 w 20"/>
                  <a:gd name="T11" fmla="*/ 1 h 17"/>
                  <a:gd name="T12" fmla="*/ 18 w 20"/>
                  <a:gd name="T13" fmla="*/ 2 h 17"/>
                  <a:gd name="T14" fmla="*/ 15 w 20"/>
                  <a:gd name="T15" fmla="*/ 6 h 17"/>
                  <a:gd name="T16" fmla="*/ 8 w 20"/>
                  <a:gd name="T17" fmla="*/ 11 h 17"/>
                  <a:gd name="T18" fmla="*/ 0 w 20"/>
                  <a:gd name="T19" fmla="*/ 14 h 17"/>
                  <a:gd name="T20" fmla="*/ 0 w 20"/>
                  <a:gd name="T21" fmla="*/ 15 h 17"/>
                  <a:gd name="T22" fmla="*/ 15 w 20"/>
                  <a:gd name="T2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15" y="13"/>
                    </a:moveTo>
                    <a:cubicBezTo>
                      <a:pt x="17" y="12"/>
                      <a:pt x="18" y="9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0"/>
                      <a:pt x="19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6" y="3"/>
                      <a:pt x="16" y="4"/>
                      <a:pt x="15" y="6"/>
                    </a:cubicBezTo>
                    <a:cubicBezTo>
                      <a:pt x="15" y="10"/>
                      <a:pt x="11" y="10"/>
                      <a:pt x="8" y="11"/>
                    </a:cubicBezTo>
                    <a:cubicBezTo>
                      <a:pt x="5" y="12"/>
                      <a:pt x="3" y="13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7"/>
                      <a:pt x="10" y="17"/>
                      <a:pt x="1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109"/>
              <p:cNvSpPr/>
              <p:nvPr/>
            </p:nvSpPr>
            <p:spPr bwMode="auto">
              <a:xfrm>
                <a:off x="3307" y="2835"/>
                <a:ext cx="117" cy="118"/>
              </a:xfrm>
              <a:custGeom>
                <a:avLst/>
                <a:gdLst>
                  <a:gd name="T0" fmla="*/ 13 w 44"/>
                  <a:gd name="T1" fmla="*/ 35 h 44"/>
                  <a:gd name="T2" fmla="*/ 19 w 44"/>
                  <a:gd name="T3" fmla="*/ 41 h 44"/>
                  <a:gd name="T4" fmla="*/ 38 w 44"/>
                  <a:gd name="T5" fmla="*/ 30 h 44"/>
                  <a:gd name="T6" fmla="*/ 37 w 44"/>
                  <a:gd name="T7" fmla="*/ 23 h 44"/>
                  <a:gd name="T8" fmla="*/ 33 w 44"/>
                  <a:gd name="T9" fmla="*/ 19 h 44"/>
                  <a:gd name="T10" fmla="*/ 40 w 44"/>
                  <a:gd name="T11" fmla="*/ 13 h 44"/>
                  <a:gd name="T12" fmla="*/ 34 w 44"/>
                  <a:gd name="T13" fmla="*/ 2 h 44"/>
                  <a:gd name="T14" fmla="*/ 19 w 44"/>
                  <a:gd name="T15" fmla="*/ 9 h 44"/>
                  <a:gd name="T16" fmla="*/ 18 w 44"/>
                  <a:gd name="T17" fmla="*/ 14 h 44"/>
                  <a:gd name="T18" fmla="*/ 10 w 44"/>
                  <a:gd name="T19" fmla="*/ 13 h 44"/>
                  <a:gd name="T20" fmla="*/ 3 w 44"/>
                  <a:gd name="T21" fmla="*/ 15 h 44"/>
                  <a:gd name="T22" fmla="*/ 7 w 44"/>
                  <a:gd name="T23" fmla="*/ 26 h 44"/>
                  <a:gd name="T24" fmla="*/ 11 w 44"/>
                  <a:gd name="T25" fmla="*/ 30 h 44"/>
                  <a:gd name="T26" fmla="*/ 13 w 44"/>
                  <a:gd name="T2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44">
                    <a:moveTo>
                      <a:pt x="13" y="35"/>
                    </a:moveTo>
                    <a:cubicBezTo>
                      <a:pt x="14" y="37"/>
                      <a:pt x="16" y="40"/>
                      <a:pt x="19" y="41"/>
                    </a:cubicBezTo>
                    <a:cubicBezTo>
                      <a:pt x="28" y="44"/>
                      <a:pt x="38" y="38"/>
                      <a:pt x="38" y="30"/>
                    </a:cubicBezTo>
                    <a:cubicBezTo>
                      <a:pt x="39" y="28"/>
                      <a:pt x="39" y="26"/>
                      <a:pt x="37" y="23"/>
                    </a:cubicBezTo>
                    <a:cubicBezTo>
                      <a:pt x="36" y="21"/>
                      <a:pt x="34" y="20"/>
                      <a:pt x="33" y="19"/>
                    </a:cubicBezTo>
                    <a:cubicBezTo>
                      <a:pt x="35" y="18"/>
                      <a:pt x="38" y="15"/>
                      <a:pt x="40" y="13"/>
                    </a:cubicBezTo>
                    <a:cubicBezTo>
                      <a:pt x="44" y="8"/>
                      <a:pt x="39" y="3"/>
                      <a:pt x="34" y="2"/>
                    </a:cubicBezTo>
                    <a:cubicBezTo>
                      <a:pt x="27" y="0"/>
                      <a:pt x="22" y="2"/>
                      <a:pt x="19" y="9"/>
                    </a:cubicBezTo>
                    <a:cubicBezTo>
                      <a:pt x="18" y="10"/>
                      <a:pt x="18" y="12"/>
                      <a:pt x="18" y="14"/>
                    </a:cubicBezTo>
                    <a:cubicBezTo>
                      <a:pt x="17" y="16"/>
                      <a:pt x="11" y="13"/>
                      <a:pt x="10" y="13"/>
                    </a:cubicBezTo>
                    <a:cubicBezTo>
                      <a:pt x="8" y="12"/>
                      <a:pt x="5" y="13"/>
                      <a:pt x="3" y="15"/>
                    </a:cubicBezTo>
                    <a:cubicBezTo>
                      <a:pt x="0" y="19"/>
                      <a:pt x="3" y="24"/>
                      <a:pt x="7" y="26"/>
                    </a:cubicBezTo>
                    <a:cubicBezTo>
                      <a:pt x="9" y="27"/>
                      <a:pt x="11" y="27"/>
                      <a:pt x="11" y="30"/>
                    </a:cubicBezTo>
                    <a:cubicBezTo>
                      <a:pt x="11" y="32"/>
                      <a:pt x="12" y="33"/>
                      <a:pt x="13" y="35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110"/>
              <p:cNvSpPr/>
              <p:nvPr/>
            </p:nvSpPr>
            <p:spPr bwMode="auto">
              <a:xfrm>
                <a:off x="3350" y="2864"/>
                <a:ext cx="66" cy="43"/>
              </a:xfrm>
              <a:custGeom>
                <a:avLst/>
                <a:gdLst>
                  <a:gd name="T0" fmla="*/ 5 w 25"/>
                  <a:gd name="T1" fmla="*/ 15 h 16"/>
                  <a:gd name="T2" fmla="*/ 8 w 25"/>
                  <a:gd name="T3" fmla="*/ 14 h 16"/>
                  <a:gd name="T4" fmla="*/ 16 w 25"/>
                  <a:gd name="T5" fmla="*/ 10 h 16"/>
                  <a:gd name="T6" fmla="*/ 24 w 25"/>
                  <a:gd name="T7" fmla="*/ 16 h 16"/>
                  <a:gd name="T8" fmla="*/ 24 w 25"/>
                  <a:gd name="T9" fmla="*/ 15 h 16"/>
                  <a:gd name="T10" fmla="*/ 15 w 25"/>
                  <a:gd name="T11" fmla="*/ 7 h 16"/>
                  <a:gd name="T12" fmla="*/ 8 w 25"/>
                  <a:gd name="T13" fmla="*/ 7 h 16"/>
                  <a:gd name="T14" fmla="*/ 3 w 25"/>
                  <a:gd name="T15" fmla="*/ 0 h 16"/>
                  <a:gd name="T16" fmla="*/ 2 w 25"/>
                  <a:gd name="T17" fmla="*/ 1 h 16"/>
                  <a:gd name="T18" fmla="*/ 1 w 25"/>
                  <a:gd name="T19" fmla="*/ 6 h 16"/>
                  <a:gd name="T20" fmla="*/ 4 w 25"/>
                  <a:gd name="T21" fmla="*/ 12 h 16"/>
                  <a:gd name="T22" fmla="*/ 5 w 25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">
                    <a:moveTo>
                      <a:pt x="5" y="15"/>
                    </a:moveTo>
                    <a:cubicBezTo>
                      <a:pt x="6" y="16"/>
                      <a:pt x="7" y="15"/>
                      <a:pt x="8" y="14"/>
                    </a:cubicBezTo>
                    <a:cubicBezTo>
                      <a:pt x="9" y="13"/>
                      <a:pt x="14" y="9"/>
                      <a:pt x="16" y="10"/>
                    </a:cubicBezTo>
                    <a:cubicBezTo>
                      <a:pt x="18" y="12"/>
                      <a:pt x="21" y="14"/>
                      <a:pt x="24" y="16"/>
                    </a:cubicBezTo>
                    <a:cubicBezTo>
                      <a:pt x="24" y="16"/>
                      <a:pt x="25" y="16"/>
                      <a:pt x="24" y="15"/>
                    </a:cubicBezTo>
                    <a:cubicBezTo>
                      <a:pt x="23" y="12"/>
                      <a:pt x="18" y="2"/>
                      <a:pt x="15" y="7"/>
                    </a:cubicBezTo>
                    <a:cubicBezTo>
                      <a:pt x="13" y="7"/>
                      <a:pt x="11" y="8"/>
                      <a:pt x="8" y="7"/>
                    </a:cubicBezTo>
                    <a:cubicBezTo>
                      <a:pt x="5" y="6"/>
                      <a:pt x="4" y="3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3"/>
                      <a:pt x="4" y="14"/>
                      <a:pt x="5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111"/>
              <p:cNvSpPr/>
              <p:nvPr/>
            </p:nvSpPr>
            <p:spPr bwMode="auto">
              <a:xfrm>
                <a:off x="3309" y="2862"/>
                <a:ext cx="97" cy="96"/>
              </a:xfrm>
              <a:custGeom>
                <a:avLst/>
                <a:gdLst>
                  <a:gd name="T0" fmla="*/ 9 w 36"/>
                  <a:gd name="T1" fmla="*/ 17 h 36"/>
                  <a:gd name="T2" fmla="*/ 14 w 36"/>
                  <a:gd name="T3" fmla="*/ 28 h 36"/>
                  <a:gd name="T4" fmla="*/ 36 w 36"/>
                  <a:gd name="T5" fmla="*/ 26 h 36"/>
                  <a:gd name="T6" fmla="*/ 36 w 36"/>
                  <a:gd name="T7" fmla="*/ 25 h 36"/>
                  <a:gd name="T8" fmla="*/ 26 w 36"/>
                  <a:gd name="T9" fmla="*/ 27 h 36"/>
                  <a:gd name="T10" fmla="*/ 24 w 36"/>
                  <a:gd name="T11" fmla="*/ 28 h 36"/>
                  <a:gd name="T12" fmla="*/ 16 w 36"/>
                  <a:gd name="T13" fmla="*/ 26 h 36"/>
                  <a:gd name="T14" fmla="*/ 13 w 36"/>
                  <a:gd name="T15" fmla="*/ 14 h 36"/>
                  <a:gd name="T16" fmla="*/ 12 w 36"/>
                  <a:gd name="T17" fmla="*/ 3 h 36"/>
                  <a:gd name="T18" fmla="*/ 4 w 36"/>
                  <a:gd name="T19" fmla="*/ 2 h 36"/>
                  <a:gd name="T20" fmla="*/ 0 w 36"/>
                  <a:gd name="T21" fmla="*/ 6 h 36"/>
                  <a:gd name="T22" fmla="*/ 1 w 36"/>
                  <a:gd name="T23" fmla="*/ 5 h 36"/>
                  <a:gd name="T24" fmla="*/ 1 w 36"/>
                  <a:gd name="T25" fmla="*/ 6 h 36"/>
                  <a:gd name="T26" fmla="*/ 0 w 36"/>
                  <a:gd name="T27" fmla="*/ 6 h 36"/>
                  <a:gd name="T28" fmla="*/ 0 w 36"/>
                  <a:gd name="T29" fmla="*/ 7 h 36"/>
                  <a:gd name="T30" fmla="*/ 0 w 36"/>
                  <a:gd name="T31" fmla="*/ 8 h 36"/>
                  <a:gd name="T32" fmla="*/ 2 w 36"/>
                  <a:gd name="T33" fmla="*/ 12 h 36"/>
                  <a:gd name="T34" fmla="*/ 3 w 36"/>
                  <a:gd name="T35" fmla="*/ 13 h 36"/>
                  <a:gd name="T36" fmla="*/ 4 w 36"/>
                  <a:gd name="T37" fmla="*/ 13 h 36"/>
                  <a:gd name="T38" fmla="*/ 3 w 36"/>
                  <a:gd name="T39" fmla="*/ 11 h 36"/>
                  <a:gd name="T40" fmla="*/ 3 w 36"/>
                  <a:gd name="T41" fmla="*/ 9 h 36"/>
                  <a:gd name="T42" fmla="*/ 3 w 36"/>
                  <a:gd name="T43" fmla="*/ 6 h 36"/>
                  <a:gd name="T44" fmla="*/ 6 w 36"/>
                  <a:gd name="T45" fmla="*/ 3 h 36"/>
                  <a:gd name="T46" fmla="*/ 7 w 36"/>
                  <a:gd name="T47" fmla="*/ 3 h 36"/>
                  <a:gd name="T48" fmla="*/ 7 w 36"/>
                  <a:gd name="T49" fmla="*/ 3 h 36"/>
                  <a:gd name="T50" fmla="*/ 9 w 36"/>
                  <a:gd name="T51" fmla="*/ 4 h 36"/>
                  <a:gd name="T52" fmla="*/ 9 w 36"/>
                  <a:gd name="T5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6">
                    <a:moveTo>
                      <a:pt x="9" y="17"/>
                    </a:moveTo>
                    <a:cubicBezTo>
                      <a:pt x="9" y="21"/>
                      <a:pt x="12" y="25"/>
                      <a:pt x="14" y="28"/>
                    </a:cubicBezTo>
                    <a:cubicBezTo>
                      <a:pt x="21" y="36"/>
                      <a:pt x="29" y="31"/>
                      <a:pt x="36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2" y="25"/>
                      <a:pt x="29" y="26"/>
                      <a:pt x="26" y="27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19" y="28"/>
                      <a:pt x="16" y="26"/>
                    </a:cubicBezTo>
                    <a:cubicBezTo>
                      <a:pt x="13" y="23"/>
                      <a:pt x="12" y="18"/>
                      <a:pt x="13" y="14"/>
                    </a:cubicBezTo>
                    <a:cubicBezTo>
                      <a:pt x="14" y="10"/>
                      <a:pt x="15" y="5"/>
                      <a:pt x="12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1"/>
                      <a:pt x="2" y="12"/>
                    </a:cubicBezTo>
                    <a:cubicBezTo>
                      <a:pt x="2" y="12"/>
                      <a:pt x="3" y="13"/>
                      <a:pt x="3" y="13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8"/>
                      <a:pt x="2" y="7"/>
                      <a:pt x="3" y="6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2" y="8"/>
                      <a:pt x="10" y="12"/>
                      <a:pt x="9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112"/>
              <p:cNvSpPr/>
              <p:nvPr/>
            </p:nvSpPr>
            <p:spPr bwMode="auto">
              <a:xfrm>
                <a:off x="3267" y="2409"/>
                <a:ext cx="173" cy="372"/>
              </a:xfrm>
              <a:custGeom>
                <a:avLst/>
                <a:gdLst>
                  <a:gd name="T0" fmla="*/ 19 w 65"/>
                  <a:gd name="T1" fmla="*/ 130 h 139"/>
                  <a:gd name="T2" fmla="*/ 36 w 65"/>
                  <a:gd name="T3" fmla="*/ 113 h 139"/>
                  <a:gd name="T4" fmla="*/ 28 w 65"/>
                  <a:gd name="T5" fmla="*/ 137 h 139"/>
                  <a:gd name="T6" fmla="*/ 30 w 65"/>
                  <a:gd name="T7" fmla="*/ 138 h 139"/>
                  <a:gd name="T8" fmla="*/ 39 w 65"/>
                  <a:gd name="T9" fmla="*/ 125 h 139"/>
                  <a:gd name="T10" fmla="*/ 40 w 65"/>
                  <a:gd name="T11" fmla="*/ 122 h 139"/>
                  <a:gd name="T12" fmla="*/ 45 w 65"/>
                  <a:gd name="T13" fmla="*/ 115 h 139"/>
                  <a:gd name="T14" fmla="*/ 54 w 65"/>
                  <a:gd name="T15" fmla="*/ 95 h 139"/>
                  <a:gd name="T16" fmla="*/ 65 w 65"/>
                  <a:gd name="T17" fmla="*/ 54 h 139"/>
                  <a:gd name="T18" fmla="*/ 43 w 65"/>
                  <a:gd name="T19" fmla="*/ 27 h 139"/>
                  <a:gd name="T20" fmla="*/ 2 w 65"/>
                  <a:gd name="T21" fmla="*/ 0 h 139"/>
                  <a:gd name="T22" fmla="*/ 1 w 65"/>
                  <a:gd name="T23" fmla="*/ 2 h 139"/>
                  <a:gd name="T24" fmla="*/ 18 w 65"/>
                  <a:gd name="T25" fmla="*/ 13 h 139"/>
                  <a:gd name="T26" fmla="*/ 37 w 65"/>
                  <a:gd name="T27" fmla="*/ 27 h 139"/>
                  <a:gd name="T28" fmla="*/ 54 w 65"/>
                  <a:gd name="T29" fmla="*/ 45 h 139"/>
                  <a:gd name="T30" fmla="*/ 56 w 65"/>
                  <a:gd name="T31" fmla="*/ 68 h 139"/>
                  <a:gd name="T32" fmla="*/ 50 w 65"/>
                  <a:gd name="T33" fmla="*/ 87 h 139"/>
                  <a:gd name="T34" fmla="*/ 38 w 65"/>
                  <a:gd name="T35" fmla="*/ 98 h 139"/>
                  <a:gd name="T36" fmla="*/ 33 w 65"/>
                  <a:gd name="T37" fmla="*/ 101 h 139"/>
                  <a:gd name="T38" fmla="*/ 17 w 65"/>
                  <a:gd name="T39" fmla="*/ 130 h 139"/>
                  <a:gd name="T40" fmla="*/ 19 w 65"/>
                  <a:gd name="T41" fmla="*/ 13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139">
                    <a:moveTo>
                      <a:pt x="19" y="130"/>
                    </a:moveTo>
                    <a:cubicBezTo>
                      <a:pt x="25" y="126"/>
                      <a:pt x="29" y="117"/>
                      <a:pt x="36" y="113"/>
                    </a:cubicBezTo>
                    <a:cubicBezTo>
                      <a:pt x="33" y="121"/>
                      <a:pt x="30" y="129"/>
                      <a:pt x="28" y="137"/>
                    </a:cubicBezTo>
                    <a:cubicBezTo>
                      <a:pt x="28" y="138"/>
                      <a:pt x="29" y="139"/>
                      <a:pt x="30" y="138"/>
                    </a:cubicBezTo>
                    <a:cubicBezTo>
                      <a:pt x="33" y="134"/>
                      <a:pt x="36" y="130"/>
                      <a:pt x="39" y="125"/>
                    </a:cubicBezTo>
                    <a:cubicBezTo>
                      <a:pt x="39" y="124"/>
                      <a:pt x="40" y="123"/>
                      <a:pt x="40" y="122"/>
                    </a:cubicBezTo>
                    <a:cubicBezTo>
                      <a:pt x="42" y="119"/>
                      <a:pt x="43" y="117"/>
                      <a:pt x="45" y="115"/>
                    </a:cubicBezTo>
                    <a:cubicBezTo>
                      <a:pt x="49" y="108"/>
                      <a:pt x="51" y="101"/>
                      <a:pt x="54" y="95"/>
                    </a:cubicBezTo>
                    <a:cubicBezTo>
                      <a:pt x="58" y="82"/>
                      <a:pt x="65" y="68"/>
                      <a:pt x="65" y="54"/>
                    </a:cubicBezTo>
                    <a:cubicBezTo>
                      <a:pt x="65" y="41"/>
                      <a:pt x="52" y="34"/>
                      <a:pt x="43" y="27"/>
                    </a:cubicBezTo>
                    <a:cubicBezTo>
                      <a:pt x="30" y="17"/>
                      <a:pt x="16" y="9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6" y="6"/>
                      <a:pt x="12" y="9"/>
                      <a:pt x="18" y="13"/>
                    </a:cubicBezTo>
                    <a:cubicBezTo>
                      <a:pt x="25" y="17"/>
                      <a:pt x="31" y="22"/>
                      <a:pt x="37" y="27"/>
                    </a:cubicBezTo>
                    <a:cubicBezTo>
                      <a:pt x="44" y="32"/>
                      <a:pt x="50" y="37"/>
                      <a:pt x="54" y="45"/>
                    </a:cubicBezTo>
                    <a:cubicBezTo>
                      <a:pt x="58" y="52"/>
                      <a:pt x="57" y="60"/>
                      <a:pt x="56" y="68"/>
                    </a:cubicBezTo>
                    <a:cubicBezTo>
                      <a:pt x="55" y="74"/>
                      <a:pt x="52" y="81"/>
                      <a:pt x="50" y="87"/>
                    </a:cubicBezTo>
                    <a:cubicBezTo>
                      <a:pt x="47" y="93"/>
                      <a:pt x="44" y="96"/>
                      <a:pt x="38" y="98"/>
                    </a:cubicBezTo>
                    <a:cubicBezTo>
                      <a:pt x="36" y="99"/>
                      <a:pt x="34" y="100"/>
                      <a:pt x="33" y="101"/>
                    </a:cubicBezTo>
                    <a:cubicBezTo>
                      <a:pt x="24" y="108"/>
                      <a:pt x="18" y="119"/>
                      <a:pt x="17" y="130"/>
                    </a:cubicBezTo>
                    <a:cubicBezTo>
                      <a:pt x="17" y="130"/>
                      <a:pt x="18" y="131"/>
                      <a:pt x="19" y="13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113"/>
              <p:cNvSpPr/>
              <p:nvPr/>
            </p:nvSpPr>
            <p:spPr bwMode="auto">
              <a:xfrm>
                <a:off x="3392" y="2634"/>
                <a:ext cx="126" cy="300"/>
              </a:xfrm>
              <a:custGeom>
                <a:avLst/>
                <a:gdLst>
                  <a:gd name="T0" fmla="*/ 3 w 47"/>
                  <a:gd name="T1" fmla="*/ 111 h 112"/>
                  <a:gd name="T2" fmla="*/ 13 w 47"/>
                  <a:gd name="T3" fmla="*/ 108 h 112"/>
                  <a:gd name="T4" fmla="*/ 17 w 47"/>
                  <a:gd name="T5" fmla="*/ 103 h 112"/>
                  <a:gd name="T6" fmla="*/ 26 w 47"/>
                  <a:gd name="T7" fmla="*/ 94 h 112"/>
                  <a:gd name="T8" fmla="*/ 43 w 47"/>
                  <a:gd name="T9" fmla="*/ 60 h 112"/>
                  <a:gd name="T10" fmla="*/ 41 w 47"/>
                  <a:gd name="T11" fmla="*/ 83 h 112"/>
                  <a:gd name="T12" fmla="*/ 34 w 47"/>
                  <a:gd name="T13" fmla="*/ 105 h 112"/>
                  <a:gd name="T14" fmla="*/ 35 w 47"/>
                  <a:gd name="T15" fmla="*/ 106 h 112"/>
                  <a:gd name="T16" fmla="*/ 46 w 47"/>
                  <a:gd name="T17" fmla="*/ 104 h 112"/>
                  <a:gd name="T18" fmla="*/ 47 w 47"/>
                  <a:gd name="T19" fmla="*/ 103 h 112"/>
                  <a:gd name="T20" fmla="*/ 46 w 47"/>
                  <a:gd name="T21" fmla="*/ 95 h 112"/>
                  <a:gd name="T22" fmla="*/ 45 w 47"/>
                  <a:gd name="T23" fmla="*/ 95 h 112"/>
                  <a:gd name="T24" fmla="*/ 46 w 47"/>
                  <a:gd name="T25" fmla="*/ 87 h 112"/>
                  <a:gd name="T26" fmla="*/ 47 w 47"/>
                  <a:gd name="T27" fmla="*/ 75 h 112"/>
                  <a:gd name="T28" fmla="*/ 45 w 47"/>
                  <a:gd name="T29" fmla="*/ 46 h 112"/>
                  <a:gd name="T30" fmla="*/ 36 w 47"/>
                  <a:gd name="T31" fmla="*/ 1 h 112"/>
                  <a:gd name="T32" fmla="*/ 34 w 47"/>
                  <a:gd name="T33" fmla="*/ 2 h 112"/>
                  <a:gd name="T34" fmla="*/ 35 w 47"/>
                  <a:gd name="T35" fmla="*/ 61 h 112"/>
                  <a:gd name="T36" fmla="*/ 1 w 47"/>
                  <a:gd name="T37" fmla="*/ 92 h 112"/>
                  <a:gd name="T38" fmla="*/ 0 w 47"/>
                  <a:gd name="T39" fmla="*/ 93 h 112"/>
                  <a:gd name="T40" fmla="*/ 2 w 47"/>
                  <a:gd name="T41" fmla="*/ 110 h 112"/>
                  <a:gd name="T42" fmla="*/ 3 w 47"/>
                  <a:gd name="T43" fmla="*/ 1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112">
                    <a:moveTo>
                      <a:pt x="3" y="111"/>
                    </a:moveTo>
                    <a:cubicBezTo>
                      <a:pt x="7" y="112"/>
                      <a:pt x="10" y="110"/>
                      <a:pt x="13" y="108"/>
                    </a:cubicBezTo>
                    <a:cubicBezTo>
                      <a:pt x="14" y="106"/>
                      <a:pt x="16" y="105"/>
                      <a:pt x="17" y="103"/>
                    </a:cubicBezTo>
                    <a:cubicBezTo>
                      <a:pt x="19" y="99"/>
                      <a:pt x="23" y="97"/>
                      <a:pt x="26" y="94"/>
                    </a:cubicBezTo>
                    <a:cubicBezTo>
                      <a:pt x="35" y="85"/>
                      <a:pt x="39" y="73"/>
                      <a:pt x="43" y="60"/>
                    </a:cubicBezTo>
                    <a:cubicBezTo>
                      <a:pt x="43" y="68"/>
                      <a:pt x="43" y="76"/>
                      <a:pt x="41" y="83"/>
                    </a:cubicBezTo>
                    <a:cubicBezTo>
                      <a:pt x="39" y="91"/>
                      <a:pt x="34" y="97"/>
                      <a:pt x="34" y="105"/>
                    </a:cubicBezTo>
                    <a:cubicBezTo>
                      <a:pt x="33" y="106"/>
                      <a:pt x="34" y="106"/>
                      <a:pt x="35" y="106"/>
                    </a:cubicBezTo>
                    <a:cubicBezTo>
                      <a:pt x="38" y="104"/>
                      <a:pt x="42" y="103"/>
                      <a:pt x="46" y="104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47" y="100"/>
                      <a:pt x="46" y="98"/>
                      <a:pt x="46" y="95"/>
                    </a:cubicBezTo>
                    <a:cubicBezTo>
                      <a:pt x="46" y="95"/>
                      <a:pt x="46" y="95"/>
                      <a:pt x="45" y="95"/>
                    </a:cubicBezTo>
                    <a:cubicBezTo>
                      <a:pt x="46" y="92"/>
                      <a:pt x="46" y="88"/>
                      <a:pt x="46" y="87"/>
                    </a:cubicBezTo>
                    <a:cubicBezTo>
                      <a:pt x="47" y="83"/>
                      <a:pt x="47" y="79"/>
                      <a:pt x="47" y="75"/>
                    </a:cubicBezTo>
                    <a:cubicBezTo>
                      <a:pt x="47" y="65"/>
                      <a:pt x="46" y="56"/>
                      <a:pt x="45" y="46"/>
                    </a:cubicBezTo>
                    <a:cubicBezTo>
                      <a:pt x="45" y="30"/>
                      <a:pt x="44" y="15"/>
                      <a:pt x="36" y="1"/>
                    </a:cubicBezTo>
                    <a:cubicBezTo>
                      <a:pt x="36" y="0"/>
                      <a:pt x="34" y="1"/>
                      <a:pt x="34" y="2"/>
                    </a:cubicBezTo>
                    <a:cubicBezTo>
                      <a:pt x="41" y="21"/>
                      <a:pt x="39" y="42"/>
                      <a:pt x="35" y="61"/>
                    </a:cubicBezTo>
                    <a:cubicBezTo>
                      <a:pt x="31" y="77"/>
                      <a:pt x="20" y="96"/>
                      <a:pt x="1" y="92"/>
                    </a:cubicBezTo>
                    <a:cubicBezTo>
                      <a:pt x="0" y="92"/>
                      <a:pt x="0" y="93"/>
                      <a:pt x="0" y="93"/>
                    </a:cubicBezTo>
                    <a:cubicBezTo>
                      <a:pt x="5" y="98"/>
                      <a:pt x="4" y="104"/>
                      <a:pt x="2" y="110"/>
                    </a:cubicBezTo>
                    <a:cubicBezTo>
                      <a:pt x="2" y="110"/>
                      <a:pt x="2" y="111"/>
                      <a:pt x="3" y="1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114"/>
              <p:cNvSpPr/>
              <p:nvPr/>
            </p:nvSpPr>
            <p:spPr bwMode="auto">
              <a:xfrm>
                <a:off x="3622" y="2693"/>
                <a:ext cx="88" cy="51"/>
              </a:xfrm>
              <a:custGeom>
                <a:avLst/>
                <a:gdLst>
                  <a:gd name="T0" fmla="*/ 12 w 33"/>
                  <a:gd name="T1" fmla="*/ 9 h 19"/>
                  <a:gd name="T2" fmla="*/ 28 w 33"/>
                  <a:gd name="T3" fmla="*/ 16 h 19"/>
                  <a:gd name="T4" fmla="*/ 31 w 33"/>
                  <a:gd name="T5" fmla="*/ 19 h 19"/>
                  <a:gd name="T6" fmla="*/ 32 w 33"/>
                  <a:gd name="T7" fmla="*/ 17 h 19"/>
                  <a:gd name="T8" fmla="*/ 32 w 33"/>
                  <a:gd name="T9" fmla="*/ 17 h 19"/>
                  <a:gd name="T10" fmla="*/ 32 w 33"/>
                  <a:gd name="T11" fmla="*/ 17 h 19"/>
                  <a:gd name="T12" fmla="*/ 32 w 33"/>
                  <a:gd name="T13" fmla="*/ 17 h 19"/>
                  <a:gd name="T14" fmla="*/ 29 w 33"/>
                  <a:gd name="T15" fmla="*/ 15 h 19"/>
                  <a:gd name="T16" fmla="*/ 5 w 33"/>
                  <a:gd name="T17" fmla="*/ 3 h 19"/>
                  <a:gd name="T18" fmla="*/ 5 w 33"/>
                  <a:gd name="T19" fmla="*/ 3 h 19"/>
                  <a:gd name="T20" fmla="*/ 1 w 33"/>
                  <a:gd name="T21" fmla="*/ 1 h 19"/>
                  <a:gd name="T22" fmla="*/ 0 w 33"/>
                  <a:gd name="T23" fmla="*/ 3 h 19"/>
                  <a:gd name="T24" fmla="*/ 12 w 33"/>
                  <a:gd name="T2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9">
                    <a:moveTo>
                      <a:pt x="12" y="9"/>
                    </a:moveTo>
                    <a:cubicBezTo>
                      <a:pt x="18" y="10"/>
                      <a:pt x="23" y="13"/>
                      <a:pt x="28" y="16"/>
                    </a:cubicBezTo>
                    <a:cubicBezTo>
                      <a:pt x="29" y="17"/>
                      <a:pt x="30" y="18"/>
                      <a:pt x="31" y="19"/>
                    </a:cubicBezTo>
                    <a:cubicBezTo>
                      <a:pt x="32" y="19"/>
                      <a:pt x="33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6"/>
                      <a:pt x="30" y="15"/>
                      <a:pt x="29" y="15"/>
                    </a:cubicBezTo>
                    <a:cubicBezTo>
                      <a:pt x="22" y="9"/>
                      <a:pt x="14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6"/>
                      <a:pt x="7" y="7"/>
                      <a:pt x="12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115"/>
              <p:cNvSpPr/>
              <p:nvPr/>
            </p:nvSpPr>
            <p:spPr bwMode="auto">
              <a:xfrm>
                <a:off x="3505" y="2664"/>
                <a:ext cx="200" cy="85"/>
              </a:xfrm>
              <a:custGeom>
                <a:avLst/>
                <a:gdLst>
                  <a:gd name="T0" fmla="*/ 16 w 75"/>
                  <a:gd name="T1" fmla="*/ 12 h 32"/>
                  <a:gd name="T2" fmla="*/ 31 w 75"/>
                  <a:gd name="T3" fmla="*/ 13 h 32"/>
                  <a:gd name="T4" fmla="*/ 47 w 75"/>
                  <a:gd name="T5" fmla="*/ 24 h 32"/>
                  <a:gd name="T6" fmla="*/ 55 w 75"/>
                  <a:gd name="T7" fmla="*/ 26 h 32"/>
                  <a:gd name="T8" fmla="*/ 66 w 75"/>
                  <a:gd name="T9" fmla="*/ 32 h 32"/>
                  <a:gd name="T10" fmla="*/ 68 w 75"/>
                  <a:gd name="T11" fmla="*/ 31 h 32"/>
                  <a:gd name="T12" fmla="*/ 61 w 75"/>
                  <a:gd name="T13" fmla="*/ 24 h 32"/>
                  <a:gd name="T14" fmla="*/ 53 w 75"/>
                  <a:gd name="T15" fmla="*/ 14 h 32"/>
                  <a:gd name="T16" fmla="*/ 66 w 75"/>
                  <a:gd name="T17" fmla="*/ 20 h 32"/>
                  <a:gd name="T18" fmla="*/ 70 w 75"/>
                  <a:gd name="T19" fmla="*/ 23 h 32"/>
                  <a:gd name="T20" fmla="*/ 71 w 75"/>
                  <a:gd name="T21" fmla="*/ 23 h 32"/>
                  <a:gd name="T22" fmla="*/ 72 w 75"/>
                  <a:gd name="T23" fmla="*/ 24 h 32"/>
                  <a:gd name="T24" fmla="*/ 73 w 75"/>
                  <a:gd name="T25" fmla="*/ 24 h 32"/>
                  <a:gd name="T26" fmla="*/ 74 w 75"/>
                  <a:gd name="T27" fmla="*/ 22 h 32"/>
                  <a:gd name="T28" fmla="*/ 62 w 75"/>
                  <a:gd name="T29" fmla="*/ 14 h 32"/>
                  <a:gd name="T30" fmla="*/ 40 w 75"/>
                  <a:gd name="T31" fmla="*/ 4 h 32"/>
                  <a:gd name="T32" fmla="*/ 22 w 75"/>
                  <a:gd name="T33" fmla="*/ 10 h 32"/>
                  <a:gd name="T34" fmla="*/ 1 w 75"/>
                  <a:gd name="T35" fmla="*/ 0 h 32"/>
                  <a:gd name="T36" fmla="*/ 0 w 75"/>
                  <a:gd name="T37" fmla="*/ 1 h 32"/>
                  <a:gd name="T38" fmla="*/ 16 w 75"/>
                  <a:gd name="T3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2">
                    <a:moveTo>
                      <a:pt x="16" y="12"/>
                    </a:moveTo>
                    <a:cubicBezTo>
                      <a:pt x="21" y="14"/>
                      <a:pt x="26" y="14"/>
                      <a:pt x="31" y="13"/>
                    </a:cubicBezTo>
                    <a:cubicBezTo>
                      <a:pt x="39" y="13"/>
                      <a:pt x="42" y="20"/>
                      <a:pt x="47" y="24"/>
                    </a:cubicBezTo>
                    <a:cubicBezTo>
                      <a:pt x="50" y="25"/>
                      <a:pt x="53" y="25"/>
                      <a:pt x="55" y="26"/>
                    </a:cubicBezTo>
                    <a:cubicBezTo>
                      <a:pt x="59" y="27"/>
                      <a:pt x="63" y="29"/>
                      <a:pt x="66" y="32"/>
                    </a:cubicBezTo>
                    <a:cubicBezTo>
                      <a:pt x="67" y="32"/>
                      <a:pt x="68" y="32"/>
                      <a:pt x="68" y="31"/>
                    </a:cubicBezTo>
                    <a:cubicBezTo>
                      <a:pt x="67" y="28"/>
                      <a:pt x="64" y="26"/>
                      <a:pt x="61" y="24"/>
                    </a:cubicBezTo>
                    <a:cubicBezTo>
                      <a:pt x="60" y="23"/>
                      <a:pt x="48" y="16"/>
                      <a:pt x="53" y="14"/>
                    </a:cubicBezTo>
                    <a:cubicBezTo>
                      <a:pt x="57" y="13"/>
                      <a:pt x="63" y="18"/>
                      <a:pt x="66" y="20"/>
                    </a:cubicBezTo>
                    <a:cubicBezTo>
                      <a:pt x="67" y="21"/>
                      <a:pt x="69" y="2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4" y="24"/>
                      <a:pt x="75" y="23"/>
                      <a:pt x="74" y="22"/>
                    </a:cubicBezTo>
                    <a:cubicBezTo>
                      <a:pt x="71" y="19"/>
                      <a:pt x="67" y="16"/>
                      <a:pt x="62" y="14"/>
                    </a:cubicBezTo>
                    <a:cubicBezTo>
                      <a:pt x="56" y="9"/>
                      <a:pt x="49" y="4"/>
                      <a:pt x="40" y="4"/>
                    </a:cubicBezTo>
                    <a:cubicBezTo>
                      <a:pt x="34" y="4"/>
                      <a:pt x="29" y="10"/>
                      <a:pt x="22" y="10"/>
                    </a:cubicBezTo>
                    <a:cubicBezTo>
                      <a:pt x="15" y="10"/>
                      <a:pt x="8" y="3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5" y="6"/>
                      <a:pt x="10" y="9"/>
                      <a:pt x="16" y="1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116"/>
              <p:cNvSpPr/>
              <p:nvPr/>
            </p:nvSpPr>
            <p:spPr bwMode="auto">
              <a:xfrm>
                <a:off x="3612" y="2701"/>
                <a:ext cx="61" cy="35"/>
              </a:xfrm>
              <a:custGeom>
                <a:avLst/>
                <a:gdLst>
                  <a:gd name="T0" fmla="*/ 11 w 23"/>
                  <a:gd name="T1" fmla="*/ 5 h 13"/>
                  <a:gd name="T2" fmla="*/ 23 w 23"/>
                  <a:gd name="T3" fmla="*/ 13 h 13"/>
                  <a:gd name="T4" fmla="*/ 15 w 23"/>
                  <a:gd name="T5" fmla="*/ 10 h 13"/>
                  <a:gd name="T6" fmla="*/ 4 w 23"/>
                  <a:gd name="T7" fmla="*/ 5 h 13"/>
                  <a:gd name="T8" fmla="*/ 0 w 23"/>
                  <a:gd name="T9" fmla="*/ 0 h 13"/>
                  <a:gd name="T10" fmla="*/ 8 w 23"/>
                  <a:gd name="T11" fmla="*/ 0 h 13"/>
                  <a:gd name="T12" fmla="*/ 10 w 23"/>
                  <a:gd name="T13" fmla="*/ 0 h 13"/>
                  <a:gd name="T14" fmla="*/ 11 w 23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11" y="5"/>
                    </a:moveTo>
                    <a:cubicBezTo>
                      <a:pt x="14" y="8"/>
                      <a:pt x="19" y="10"/>
                      <a:pt x="23" y="13"/>
                    </a:cubicBezTo>
                    <a:cubicBezTo>
                      <a:pt x="21" y="12"/>
                      <a:pt x="18" y="11"/>
                      <a:pt x="15" y="10"/>
                    </a:cubicBezTo>
                    <a:cubicBezTo>
                      <a:pt x="11" y="9"/>
                      <a:pt x="7" y="8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2" y="1"/>
                      <a:pt x="5" y="1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2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117"/>
              <p:cNvSpPr/>
              <p:nvPr/>
            </p:nvSpPr>
            <p:spPr bwMode="auto">
              <a:xfrm>
                <a:off x="3523" y="2677"/>
                <a:ext cx="134" cy="27"/>
              </a:xfrm>
              <a:custGeom>
                <a:avLst/>
                <a:gdLst>
                  <a:gd name="T0" fmla="*/ 25 w 50"/>
                  <a:gd name="T1" fmla="*/ 4 h 10"/>
                  <a:gd name="T2" fmla="*/ 38 w 50"/>
                  <a:gd name="T3" fmla="*/ 1 h 10"/>
                  <a:gd name="T4" fmla="*/ 48 w 50"/>
                  <a:gd name="T5" fmla="*/ 6 h 10"/>
                  <a:gd name="T6" fmla="*/ 50 w 50"/>
                  <a:gd name="T7" fmla="*/ 8 h 10"/>
                  <a:gd name="T8" fmla="*/ 50 w 50"/>
                  <a:gd name="T9" fmla="*/ 7 h 10"/>
                  <a:gd name="T10" fmla="*/ 30 w 50"/>
                  <a:gd name="T11" fmla="*/ 6 h 10"/>
                  <a:gd name="T12" fmla="*/ 29 w 50"/>
                  <a:gd name="T13" fmla="*/ 7 h 10"/>
                  <a:gd name="T14" fmla="*/ 18 w 50"/>
                  <a:gd name="T15" fmla="*/ 7 h 10"/>
                  <a:gd name="T16" fmla="*/ 0 w 50"/>
                  <a:gd name="T17" fmla="*/ 0 h 10"/>
                  <a:gd name="T18" fmla="*/ 25 w 5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10">
                    <a:moveTo>
                      <a:pt x="25" y="4"/>
                    </a:moveTo>
                    <a:cubicBezTo>
                      <a:pt x="29" y="1"/>
                      <a:pt x="33" y="0"/>
                      <a:pt x="38" y="1"/>
                    </a:cubicBezTo>
                    <a:cubicBezTo>
                      <a:pt x="42" y="2"/>
                      <a:pt x="45" y="4"/>
                      <a:pt x="48" y="6"/>
                    </a:cubicBezTo>
                    <a:cubicBezTo>
                      <a:pt x="49" y="6"/>
                      <a:pt x="50" y="7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3" y="6"/>
                      <a:pt x="36" y="10"/>
                      <a:pt x="30" y="6"/>
                    </a:cubicBezTo>
                    <a:cubicBezTo>
                      <a:pt x="29" y="6"/>
                      <a:pt x="29" y="7"/>
                      <a:pt x="29" y="7"/>
                    </a:cubicBezTo>
                    <a:cubicBezTo>
                      <a:pt x="25" y="6"/>
                      <a:pt x="21" y="7"/>
                      <a:pt x="18" y="7"/>
                    </a:cubicBezTo>
                    <a:cubicBezTo>
                      <a:pt x="11" y="7"/>
                      <a:pt x="5" y="4"/>
                      <a:pt x="0" y="0"/>
                    </a:cubicBezTo>
                    <a:cubicBezTo>
                      <a:pt x="8" y="4"/>
                      <a:pt x="15" y="9"/>
                      <a:pt x="25" y="4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118"/>
              <p:cNvSpPr/>
              <p:nvPr/>
            </p:nvSpPr>
            <p:spPr bwMode="auto">
              <a:xfrm>
                <a:off x="3499" y="2805"/>
                <a:ext cx="24" cy="100"/>
              </a:xfrm>
              <a:custGeom>
                <a:avLst/>
                <a:gdLst>
                  <a:gd name="T0" fmla="*/ 1 w 9"/>
                  <a:gd name="T1" fmla="*/ 30 h 37"/>
                  <a:gd name="T2" fmla="*/ 3 w 9"/>
                  <a:gd name="T3" fmla="*/ 31 h 37"/>
                  <a:gd name="T4" fmla="*/ 6 w 9"/>
                  <a:gd name="T5" fmla="*/ 36 h 37"/>
                  <a:gd name="T6" fmla="*/ 8 w 9"/>
                  <a:gd name="T7" fmla="*/ 36 h 37"/>
                  <a:gd name="T8" fmla="*/ 8 w 9"/>
                  <a:gd name="T9" fmla="*/ 27 h 37"/>
                  <a:gd name="T10" fmla="*/ 6 w 9"/>
                  <a:gd name="T11" fmla="*/ 1 h 37"/>
                  <a:gd name="T12" fmla="*/ 4 w 9"/>
                  <a:gd name="T13" fmla="*/ 1 h 37"/>
                  <a:gd name="T14" fmla="*/ 1 w 9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7">
                    <a:moveTo>
                      <a:pt x="1" y="30"/>
                    </a:moveTo>
                    <a:cubicBezTo>
                      <a:pt x="1" y="31"/>
                      <a:pt x="2" y="31"/>
                      <a:pt x="3" y="31"/>
                    </a:cubicBezTo>
                    <a:cubicBezTo>
                      <a:pt x="2" y="31"/>
                      <a:pt x="6" y="36"/>
                      <a:pt x="6" y="36"/>
                    </a:cubicBezTo>
                    <a:cubicBezTo>
                      <a:pt x="7" y="37"/>
                      <a:pt x="8" y="37"/>
                      <a:pt x="8" y="36"/>
                    </a:cubicBezTo>
                    <a:cubicBezTo>
                      <a:pt x="8" y="33"/>
                      <a:pt x="8" y="30"/>
                      <a:pt x="8" y="27"/>
                    </a:cubicBezTo>
                    <a:cubicBezTo>
                      <a:pt x="9" y="19"/>
                      <a:pt x="8" y="9"/>
                      <a:pt x="6" y="1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3" y="11"/>
                      <a:pt x="0" y="20"/>
                      <a:pt x="1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119"/>
              <p:cNvSpPr/>
              <p:nvPr/>
            </p:nvSpPr>
            <p:spPr bwMode="auto">
              <a:xfrm>
                <a:off x="3392" y="2811"/>
                <a:ext cx="105" cy="83"/>
              </a:xfrm>
              <a:custGeom>
                <a:avLst/>
                <a:gdLst>
                  <a:gd name="T0" fmla="*/ 9 w 39"/>
                  <a:gd name="T1" fmla="*/ 30 h 31"/>
                  <a:gd name="T2" fmla="*/ 19 w 39"/>
                  <a:gd name="T3" fmla="*/ 28 h 31"/>
                  <a:gd name="T4" fmla="*/ 25 w 39"/>
                  <a:gd name="T5" fmla="*/ 26 h 31"/>
                  <a:gd name="T6" fmla="*/ 30 w 39"/>
                  <a:gd name="T7" fmla="*/ 21 h 31"/>
                  <a:gd name="T8" fmla="*/ 38 w 39"/>
                  <a:gd name="T9" fmla="*/ 1 h 31"/>
                  <a:gd name="T10" fmla="*/ 37 w 39"/>
                  <a:gd name="T11" fmla="*/ 1 h 31"/>
                  <a:gd name="T12" fmla="*/ 35 w 39"/>
                  <a:gd name="T13" fmla="*/ 3 h 31"/>
                  <a:gd name="T14" fmla="*/ 35 w 39"/>
                  <a:gd name="T15" fmla="*/ 3 h 31"/>
                  <a:gd name="T16" fmla="*/ 34 w 39"/>
                  <a:gd name="T17" fmla="*/ 5 h 31"/>
                  <a:gd name="T18" fmla="*/ 30 w 39"/>
                  <a:gd name="T19" fmla="*/ 17 h 31"/>
                  <a:gd name="T20" fmla="*/ 25 w 39"/>
                  <a:gd name="T21" fmla="*/ 23 h 31"/>
                  <a:gd name="T22" fmla="*/ 21 w 39"/>
                  <a:gd name="T23" fmla="*/ 24 h 31"/>
                  <a:gd name="T24" fmla="*/ 9 w 39"/>
                  <a:gd name="T25" fmla="*/ 15 h 31"/>
                  <a:gd name="T26" fmla="*/ 7 w 39"/>
                  <a:gd name="T27" fmla="*/ 16 h 31"/>
                  <a:gd name="T28" fmla="*/ 0 w 39"/>
                  <a:gd name="T29" fmla="*/ 25 h 31"/>
                  <a:gd name="T30" fmla="*/ 0 w 39"/>
                  <a:gd name="T31" fmla="*/ 26 h 31"/>
                  <a:gd name="T32" fmla="*/ 9 w 39"/>
                  <a:gd name="T3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1">
                    <a:moveTo>
                      <a:pt x="9" y="30"/>
                    </a:moveTo>
                    <a:cubicBezTo>
                      <a:pt x="12" y="29"/>
                      <a:pt x="16" y="29"/>
                      <a:pt x="19" y="28"/>
                    </a:cubicBezTo>
                    <a:cubicBezTo>
                      <a:pt x="21" y="28"/>
                      <a:pt x="24" y="28"/>
                      <a:pt x="25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34" y="15"/>
                      <a:pt x="36" y="7"/>
                      <a:pt x="38" y="1"/>
                    </a:cubicBezTo>
                    <a:cubicBezTo>
                      <a:pt x="39" y="0"/>
                      <a:pt x="37" y="0"/>
                      <a:pt x="37" y="1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9"/>
                      <a:pt x="32" y="13"/>
                      <a:pt x="30" y="17"/>
                    </a:cubicBezTo>
                    <a:cubicBezTo>
                      <a:pt x="29" y="19"/>
                      <a:pt x="27" y="22"/>
                      <a:pt x="25" y="23"/>
                    </a:cubicBezTo>
                    <a:cubicBezTo>
                      <a:pt x="24" y="24"/>
                      <a:pt x="23" y="24"/>
                      <a:pt x="21" y="24"/>
                    </a:cubicBezTo>
                    <a:cubicBezTo>
                      <a:pt x="16" y="25"/>
                      <a:pt x="12" y="18"/>
                      <a:pt x="9" y="15"/>
                    </a:cubicBezTo>
                    <a:cubicBezTo>
                      <a:pt x="8" y="14"/>
                      <a:pt x="7" y="15"/>
                      <a:pt x="7" y="16"/>
                    </a:cubicBezTo>
                    <a:cubicBezTo>
                      <a:pt x="7" y="20"/>
                      <a:pt x="5" y="24"/>
                      <a:pt x="0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" y="28"/>
                      <a:pt x="6" y="31"/>
                      <a:pt x="9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120"/>
              <p:cNvSpPr/>
              <p:nvPr/>
            </p:nvSpPr>
            <p:spPr bwMode="auto">
              <a:xfrm>
                <a:off x="3344" y="2653"/>
                <a:ext cx="62" cy="91"/>
              </a:xfrm>
              <a:custGeom>
                <a:avLst/>
                <a:gdLst>
                  <a:gd name="T0" fmla="*/ 10 w 23"/>
                  <a:gd name="T1" fmla="*/ 33 h 34"/>
                  <a:gd name="T2" fmla="*/ 14 w 23"/>
                  <a:gd name="T3" fmla="*/ 25 h 34"/>
                  <a:gd name="T4" fmla="*/ 14 w 23"/>
                  <a:gd name="T5" fmla="*/ 24 h 34"/>
                  <a:gd name="T6" fmla="*/ 15 w 23"/>
                  <a:gd name="T7" fmla="*/ 23 h 34"/>
                  <a:gd name="T8" fmla="*/ 15 w 23"/>
                  <a:gd name="T9" fmla="*/ 22 h 34"/>
                  <a:gd name="T10" fmla="*/ 22 w 23"/>
                  <a:gd name="T11" fmla="*/ 8 h 34"/>
                  <a:gd name="T12" fmla="*/ 21 w 23"/>
                  <a:gd name="T13" fmla="*/ 7 h 34"/>
                  <a:gd name="T14" fmla="*/ 21 w 23"/>
                  <a:gd name="T15" fmla="*/ 7 h 34"/>
                  <a:gd name="T16" fmla="*/ 22 w 23"/>
                  <a:gd name="T17" fmla="*/ 0 h 34"/>
                  <a:gd name="T18" fmla="*/ 21 w 23"/>
                  <a:gd name="T19" fmla="*/ 0 h 34"/>
                  <a:gd name="T20" fmla="*/ 0 w 23"/>
                  <a:gd name="T21" fmla="*/ 16 h 34"/>
                  <a:gd name="T22" fmla="*/ 1 w 23"/>
                  <a:gd name="T23" fmla="*/ 17 h 34"/>
                  <a:gd name="T24" fmla="*/ 15 w 23"/>
                  <a:gd name="T25" fmla="*/ 9 h 34"/>
                  <a:gd name="T26" fmla="*/ 12 w 23"/>
                  <a:gd name="T27" fmla="*/ 17 h 34"/>
                  <a:gd name="T28" fmla="*/ 13 w 23"/>
                  <a:gd name="T29" fmla="*/ 18 h 34"/>
                  <a:gd name="T30" fmla="*/ 14 w 23"/>
                  <a:gd name="T31" fmla="*/ 18 h 34"/>
                  <a:gd name="T32" fmla="*/ 8 w 23"/>
                  <a:gd name="T33" fmla="*/ 33 h 34"/>
                  <a:gd name="T34" fmla="*/ 10 w 23"/>
                  <a:gd name="T35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4">
                    <a:moveTo>
                      <a:pt x="10" y="33"/>
                    </a:moveTo>
                    <a:cubicBezTo>
                      <a:pt x="12" y="30"/>
                      <a:pt x="13" y="28"/>
                      <a:pt x="14" y="25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7"/>
                      <a:pt x="21" y="13"/>
                      <a:pt x="22" y="8"/>
                    </a:cubicBezTo>
                    <a:cubicBezTo>
                      <a:pt x="22" y="7"/>
                      <a:pt x="22" y="6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5"/>
                      <a:pt x="23" y="1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3" y="3"/>
                      <a:pt x="5" y="8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4"/>
                      <a:pt x="10" y="11"/>
                      <a:pt x="15" y="9"/>
                    </a:cubicBezTo>
                    <a:cubicBezTo>
                      <a:pt x="14" y="12"/>
                      <a:pt x="13" y="14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2" y="23"/>
                      <a:pt x="9" y="27"/>
                      <a:pt x="8" y="33"/>
                    </a:cubicBezTo>
                    <a:cubicBezTo>
                      <a:pt x="8" y="34"/>
                      <a:pt x="10" y="34"/>
                      <a:pt x="10" y="3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121"/>
              <p:cNvSpPr/>
              <p:nvPr/>
            </p:nvSpPr>
            <p:spPr bwMode="auto">
              <a:xfrm>
                <a:off x="3505" y="2658"/>
                <a:ext cx="189" cy="107"/>
              </a:xfrm>
              <a:custGeom>
                <a:avLst/>
                <a:gdLst>
                  <a:gd name="T0" fmla="*/ 14 w 71"/>
                  <a:gd name="T1" fmla="*/ 17 h 40"/>
                  <a:gd name="T2" fmla="*/ 32 w 71"/>
                  <a:gd name="T3" fmla="*/ 21 h 40"/>
                  <a:gd name="T4" fmla="*/ 49 w 71"/>
                  <a:gd name="T5" fmla="*/ 30 h 40"/>
                  <a:gd name="T6" fmla="*/ 69 w 71"/>
                  <a:gd name="T7" fmla="*/ 39 h 40"/>
                  <a:gd name="T8" fmla="*/ 71 w 71"/>
                  <a:gd name="T9" fmla="*/ 38 h 40"/>
                  <a:gd name="T10" fmla="*/ 51 w 71"/>
                  <a:gd name="T11" fmla="*/ 24 h 40"/>
                  <a:gd name="T12" fmla="*/ 38 w 71"/>
                  <a:gd name="T13" fmla="*/ 14 h 40"/>
                  <a:gd name="T14" fmla="*/ 56 w 71"/>
                  <a:gd name="T15" fmla="*/ 13 h 40"/>
                  <a:gd name="T16" fmla="*/ 57 w 71"/>
                  <a:gd name="T17" fmla="*/ 12 h 40"/>
                  <a:gd name="T18" fmla="*/ 53 w 71"/>
                  <a:gd name="T19" fmla="*/ 10 h 40"/>
                  <a:gd name="T20" fmla="*/ 52 w 71"/>
                  <a:gd name="T21" fmla="*/ 9 h 40"/>
                  <a:gd name="T22" fmla="*/ 52 w 71"/>
                  <a:gd name="T23" fmla="*/ 9 h 40"/>
                  <a:gd name="T24" fmla="*/ 47 w 71"/>
                  <a:gd name="T25" fmla="*/ 7 h 40"/>
                  <a:gd name="T26" fmla="*/ 41 w 71"/>
                  <a:gd name="T27" fmla="*/ 7 h 40"/>
                  <a:gd name="T28" fmla="*/ 32 w 71"/>
                  <a:gd name="T29" fmla="*/ 12 h 40"/>
                  <a:gd name="T30" fmla="*/ 31 w 71"/>
                  <a:gd name="T31" fmla="*/ 12 h 40"/>
                  <a:gd name="T32" fmla="*/ 31 w 71"/>
                  <a:gd name="T33" fmla="*/ 12 h 40"/>
                  <a:gd name="T34" fmla="*/ 28 w 71"/>
                  <a:gd name="T35" fmla="*/ 13 h 40"/>
                  <a:gd name="T36" fmla="*/ 2 w 71"/>
                  <a:gd name="T37" fmla="*/ 1 h 40"/>
                  <a:gd name="T38" fmla="*/ 1 w 71"/>
                  <a:gd name="T39" fmla="*/ 2 h 40"/>
                  <a:gd name="T40" fmla="*/ 14 w 71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40">
                    <a:moveTo>
                      <a:pt x="14" y="17"/>
                    </a:moveTo>
                    <a:cubicBezTo>
                      <a:pt x="20" y="20"/>
                      <a:pt x="27" y="17"/>
                      <a:pt x="32" y="21"/>
                    </a:cubicBezTo>
                    <a:cubicBezTo>
                      <a:pt x="38" y="24"/>
                      <a:pt x="42" y="28"/>
                      <a:pt x="49" y="30"/>
                    </a:cubicBezTo>
                    <a:cubicBezTo>
                      <a:pt x="57" y="32"/>
                      <a:pt x="64" y="34"/>
                      <a:pt x="69" y="39"/>
                    </a:cubicBezTo>
                    <a:cubicBezTo>
                      <a:pt x="70" y="40"/>
                      <a:pt x="71" y="39"/>
                      <a:pt x="71" y="38"/>
                    </a:cubicBezTo>
                    <a:cubicBezTo>
                      <a:pt x="66" y="29"/>
                      <a:pt x="59" y="28"/>
                      <a:pt x="51" y="24"/>
                    </a:cubicBezTo>
                    <a:cubicBezTo>
                      <a:pt x="46" y="22"/>
                      <a:pt x="42" y="17"/>
                      <a:pt x="38" y="14"/>
                    </a:cubicBezTo>
                    <a:cubicBezTo>
                      <a:pt x="44" y="13"/>
                      <a:pt x="50" y="10"/>
                      <a:pt x="56" y="13"/>
                    </a:cubicBezTo>
                    <a:cubicBezTo>
                      <a:pt x="57" y="14"/>
                      <a:pt x="58" y="12"/>
                      <a:pt x="57" y="12"/>
                    </a:cubicBezTo>
                    <a:cubicBezTo>
                      <a:pt x="56" y="11"/>
                      <a:pt x="54" y="10"/>
                      <a:pt x="53" y="10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7" y="7"/>
                    </a:cubicBezTo>
                    <a:cubicBezTo>
                      <a:pt x="45" y="7"/>
                      <a:pt x="43" y="6"/>
                      <a:pt x="41" y="7"/>
                    </a:cubicBezTo>
                    <a:cubicBezTo>
                      <a:pt x="37" y="7"/>
                      <a:pt x="35" y="10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3"/>
                      <a:pt x="29" y="13"/>
                      <a:pt x="28" y="13"/>
                    </a:cubicBezTo>
                    <a:cubicBezTo>
                      <a:pt x="19" y="16"/>
                      <a:pt x="8" y="7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8"/>
                      <a:pt x="8" y="13"/>
                      <a:pt x="14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122"/>
              <p:cNvSpPr/>
              <p:nvPr/>
            </p:nvSpPr>
            <p:spPr bwMode="auto">
              <a:xfrm>
                <a:off x="3221" y="2372"/>
                <a:ext cx="270" cy="249"/>
              </a:xfrm>
              <a:custGeom>
                <a:avLst/>
                <a:gdLst>
                  <a:gd name="T0" fmla="*/ 0 w 101"/>
                  <a:gd name="T1" fmla="*/ 5 h 93"/>
                  <a:gd name="T2" fmla="*/ 30 w 101"/>
                  <a:gd name="T3" fmla="*/ 23 h 93"/>
                  <a:gd name="T4" fmla="*/ 59 w 101"/>
                  <a:gd name="T5" fmla="*/ 38 h 93"/>
                  <a:gd name="T6" fmla="*/ 85 w 101"/>
                  <a:gd name="T7" fmla="*/ 62 h 93"/>
                  <a:gd name="T8" fmla="*/ 93 w 101"/>
                  <a:gd name="T9" fmla="*/ 77 h 93"/>
                  <a:gd name="T10" fmla="*/ 99 w 101"/>
                  <a:gd name="T11" fmla="*/ 92 h 93"/>
                  <a:gd name="T12" fmla="*/ 101 w 101"/>
                  <a:gd name="T13" fmla="*/ 91 h 93"/>
                  <a:gd name="T14" fmla="*/ 93 w 101"/>
                  <a:gd name="T15" fmla="*/ 74 h 93"/>
                  <a:gd name="T16" fmla="*/ 89 w 101"/>
                  <a:gd name="T17" fmla="*/ 66 h 93"/>
                  <a:gd name="T18" fmla="*/ 85 w 101"/>
                  <a:gd name="T19" fmla="*/ 58 h 93"/>
                  <a:gd name="T20" fmla="*/ 65 w 101"/>
                  <a:gd name="T21" fmla="*/ 36 h 93"/>
                  <a:gd name="T22" fmla="*/ 36 w 101"/>
                  <a:gd name="T23" fmla="*/ 19 h 93"/>
                  <a:gd name="T24" fmla="*/ 6 w 101"/>
                  <a:gd name="T25" fmla="*/ 0 h 93"/>
                  <a:gd name="T26" fmla="*/ 5 w 101"/>
                  <a:gd name="T27" fmla="*/ 1 h 93"/>
                  <a:gd name="T28" fmla="*/ 0 w 101"/>
                  <a:gd name="T29" fmla="*/ 4 h 93"/>
                  <a:gd name="T30" fmla="*/ 0 w 101"/>
                  <a:gd name="T31" fmla="*/ 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93">
                    <a:moveTo>
                      <a:pt x="0" y="5"/>
                    </a:moveTo>
                    <a:cubicBezTo>
                      <a:pt x="10" y="11"/>
                      <a:pt x="20" y="17"/>
                      <a:pt x="30" y="23"/>
                    </a:cubicBezTo>
                    <a:cubicBezTo>
                      <a:pt x="40" y="28"/>
                      <a:pt x="49" y="33"/>
                      <a:pt x="59" y="38"/>
                    </a:cubicBezTo>
                    <a:cubicBezTo>
                      <a:pt x="69" y="44"/>
                      <a:pt x="78" y="52"/>
                      <a:pt x="85" y="62"/>
                    </a:cubicBezTo>
                    <a:cubicBezTo>
                      <a:pt x="88" y="67"/>
                      <a:pt x="90" y="72"/>
                      <a:pt x="93" y="77"/>
                    </a:cubicBezTo>
                    <a:cubicBezTo>
                      <a:pt x="95" y="82"/>
                      <a:pt x="97" y="87"/>
                      <a:pt x="99" y="92"/>
                    </a:cubicBezTo>
                    <a:cubicBezTo>
                      <a:pt x="100" y="93"/>
                      <a:pt x="101" y="93"/>
                      <a:pt x="101" y="91"/>
                    </a:cubicBezTo>
                    <a:cubicBezTo>
                      <a:pt x="98" y="85"/>
                      <a:pt x="96" y="79"/>
                      <a:pt x="93" y="74"/>
                    </a:cubicBezTo>
                    <a:cubicBezTo>
                      <a:pt x="92" y="71"/>
                      <a:pt x="91" y="68"/>
                      <a:pt x="89" y="66"/>
                    </a:cubicBezTo>
                    <a:cubicBezTo>
                      <a:pt x="88" y="63"/>
                      <a:pt x="86" y="61"/>
                      <a:pt x="85" y="58"/>
                    </a:cubicBezTo>
                    <a:cubicBezTo>
                      <a:pt x="79" y="50"/>
                      <a:pt x="73" y="42"/>
                      <a:pt x="65" y="36"/>
                    </a:cubicBezTo>
                    <a:cubicBezTo>
                      <a:pt x="56" y="29"/>
                      <a:pt x="46" y="24"/>
                      <a:pt x="36" y="19"/>
                    </a:cubicBezTo>
                    <a:cubicBezTo>
                      <a:pt x="26" y="13"/>
                      <a:pt x="16" y="7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123"/>
              <p:cNvSpPr/>
              <p:nvPr/>
            </p:nvSpPr>
            <p:spPr bwMode="auto">
              <a:xfrm>
                <a:off x="3219" y="2374"/>
                <a:ext cx="320" cy="314"/>
              </a:xfrm>
              <a:custGeom>
                <a:avLst/>
                <a:gdLst>
                  <a:gd name="T0" fmla="*/ 1 w 120"/>
                  <a:gd name="T1" fmla="*/ 6 h 117"/>
                  <a:gd name="T2" fmla="*/ 4 w 120"/>
                  <a:gd name="T3" fmla="*/ 7 h 117"/>
                  <a:gd name="T4" fmla="*/ 27 w 120"/>
                  <a:gd name="T5" fmla="*/ 20 h 117"/>
                  <a:gd name="T6" fmla="*/ 38 w 120"/>
                  <a:gd name="T7" fmla="*/ 28 h 117"/>
                  <a:gd name="T8" fmla="*/ 58 w 120"/>
                  <a:gd name="T9" fmla="*/ 38 h 117"/>
                  <a:gd name="T10" fmla="*/ 77 w 120"/>
                  <a:gd name="T11" fmla="*/ 55 h 117"/>
                  <a:gd name="T12" fmla="*/ 89 w 120"/>
                  <a:gd name="T13" fmla="*/ 71 h 117"/>
                  <a:gd name="T14" fmla="*/ 94 w 120"/>
                  <a:gd name="T15" fmla="*/ 84 h 117"/>
                  <a:gd name="T16" fmla="*/ 102 w 120"/>
                  <a:gd name="T17" fmla="*/ 105 h 117"/>
                  <a:gd name="T18" fmla="*/ 106 w 120"/>
                  <a:gd name="T19" fmla="*/ 110 h 117"/>
                  <a:gd name="T20" fmla="*/ 106 w 120"/>
                  <a:gd name="T21" fmla="*/ 111 h 117"/>
                  <a:gd name="T22" fmla="*/ 108 w 120"/>
                  <a:gd name="T23" fmla="*/ 111 h 117"/>
                  <a:gd name="T24" fmla="*/ 111 w 120"/>
                  <a:gd name="T25" fmla="*/ 114 h 117"/>
                  <a:gd name="T26" fmla="*/ 116 w 120"/>
                  <a:gd name="T27" fmla="*/ 117 h 117"/>
                  <a:gd name="T28" fmla="*/ 118 w 120"/>
                  <a:gd name="T29" fmla="*/ 117 h 117"/>
                  <a:gd name="T30" fmla="*/ 119 w 120"/>
                  <a:gd name="T31" fmla="*/ 117 h 117"/>
                  <a:gd name="T32" fmla="*/ 119 w 120"/>
                  <a:gd name="T33" fmla="*/ 117 h 117"/>
                  <a:gd name="T34" fmla="*/ 119 w 120"/>
                  <a:gd name="T35" fmla="*/ 115 h 117"/>
                  <a:gd name="T36" fmla="*/ 102 w 120"/>
                  <a:gd name="T37" fmla="*/ 93 h 117"/>
                  <a:gd name="T38" fmla="*/ 94 w 120"/>
                  <a:gd name="T39" fmla="*/ 73 h 117"/>
                  <a:gd name="T40" fmla="*/ 72 w 120"/>
                  <a:gd name="T41" fmla="*/ 43 h 117"/>
                  <a:gd name="T42" fmla="*/ 48 w 120"/>
                  <a:gd name="T43" fmla="*/ 28 h 117"/>
                  <a:gd name="T44" fmla="*/ 47 w 120"/>
                  <a:gd name="T45" fmla="*/ 27 h 117"/>
                  <a:gd name="T46" fmla="*/ 23 w 120"/>
                  <a:gd name="T47" fmla="*/ 14 h 117"/>
                  <a:gd name="T48" fmla="*/ 2 w 120"/>
                  <a:gd name="T49" fmla="*/ 1 h 117"/>
                  <a:gd name="T50" fmla="*/ 1 w 120"/>
                  <a:gd name="T51" fmla="*/ 1 h 117"/>
                  <a:gd name="T52" fmla="*/ 0 w 120"/>
                  <a:gd name="T53" fmla="*/ 5 h 117"/>
                  <a:gd name="T54" fmla="*/ 1 w 120"/>
                  <a:gd name="T55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0" h="117">
                    <a:moveTo>
                      <a:pt x="1" y="6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11" y="12"/>
                      <a:pt x="19" y="16"/>
                      <a:pt x="27" y="20"/>
                    </a:cubicBezTo>
                    <a:cubicBezTo>
                      <a:pt x="31" y="23"/>
                      <a:pt x="35" y="25"/>
                      <a:pt x="38" y="28"/>
                    </a:cubicBezTo>
                    <a:cubicBezTo>
                      <a:pt x="45" y="32"/>
                      <a:pt x="51" y="35"/>
                      <a:pt x="58" y="38"/>
                    </a:cubicBezTo>
                    <a:cubicBezTo>
                      <a:pt x="65" y="43"/>
                      <a:pt x="71" y="49"/>
                      <a:pt x="77" y="55"/>
                    </a:cubicBezTo>
                    <a:cubicBezTo>
                      <a:pt x="81" y="60"/>
                      <a:pt x="85" y="65"/>
                      <a:pt x="89" y="71"/>
                    </a:cubicBezTo>
                    <a:cubicBezTo>
                      <a:pt x="91" y="75"/>
                      <a:pt x="93" y="80"/>
                      <a:pt x="94" y="84"/>
                    </a:cubicBezTo>
                    <a:cubicBezTo>
                      <a:pt x="97" y="91"/>
                      <a:pt x="98" y="98"/>
                      <a:pt x="102" y="105"/>
                    </a:cubicBezTo>
                    <a:cubicBezTo>
                      <a:pt x="103" y="107"/>
                      <a:pt x="104" y="108"/>
                      <a:pt x="106" y="110"/>
                    </a:cubicBezTo>
                    <a:cubicBezTo>
                      <a:pt x="106" y="110"/>
                      <a:pt x="106" y="110"/>
                      <a:pt x="106" y="111"/>
                    </a:cubicBezTo>
                    <a:cubicBezTo>
                      <a:pt x="107" y="111"/>
                      <a:pt x="107" y="111"/>
                      <a:pt x="108" y="111"/>
                    </a:cubicBezTo>
                    <a:cubicBezTo>
                      <a:pt x="109" y="112"/>
                      <a:pt x="110" y="113"/>
                      <a:pt x="111" y="114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6" y="117"/>
                      <a:pt x="117" y="117"/>
                      <a:pt x="118" y="117"/>
                    </a:cubicBezTo>
                    <a:cubicBezTo>
                      <a:pt x="118" y="117"/>
                      <a:pt x="118" y="117"/>
                      <a:pt x="119" y="117"/>
                    </a:cubicBezTo>
                    <a:cubicBezTo>
                      <a:pt x="119" y="117"/>
                      <a:pt x="119" y="117"/>
                      <a:pt x="119" y="117"/>
                    </a:cubicBezTo>
                    <a:cubicBezTo>
                      <a:pt x="119" y="116"/>
                      <a:pt x="120" y="116"/>
                      <a:pt x="119" y="115"/>
                    </a:cubicBezTo>
                    <a:cubicBezTo>
                      <a:pt x="113" y="108"/>
                      <a:pt x="107" y="101"/>
                      <a:pt x="102" y="93"/>
                    </a:cubicBezTo>
                    <a:cubicBezTo>
                      <a:pt x="100" y="86"/>
                      <a:pt x="98" y="80"/>
                      <a:pt x="94" y="73"/>
                    </a:cubicBezTo>
                    <a:cubicBezTo>
                      <a:pt x="89" y="62"/>
                      <a:pt x="81" y="51"/>
                      <a:pt x="72" y="43"/>
                    </a:cubicBezTo>
                    <a:cubicBezTo>
                      <a:pt x="65" y="36"/>
                      <a:pt x="57" y="32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39" y="22"/>
                      <a:pt x="31" y="18"/>
                      <a:pt x="23" y="14"/>
                    </a:cubicBezTo>
                    <a:cubicBezTo>
                      <a:pt x="16" y="10"/>
                      <a:pt x="9" y="6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124"/>
              <p:cNvSpPr/>
              <p:nvPr/>
            </p:nvSpPr>
            <p:spPr bwMode="auto">
              <a:xfrm>
                <a:off x="3628" y="29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125"/>
              <p:cNvSpPr/>
              <p:nvPr/>
            </p:nvSpPr>
            <p:spPr bwMode="auto">
              <a:xfrm>
                <a:off x="3384" y="2894"/>
                <a:ext cx="276" cy="219"/>
              </a:xfrm>
              <a:custGeom>
                <a:avLst/>
                <a:gdLst>
                  <a:gd name="T0" fmla="*/ 12 w 103"/>
                  <a:gd name="T1" fmla="*/ 64 h 82"/>
                  <a:gd name="T2" fmla="*/ 19 w 103"/>
                  <a:gd name="T3" fmla="*/ 64 h 82"/>
                  <a:gd name="T4" fmla="*/ 31 w 103"/>
                  <a:gd name="T5" fmla="*/ 65 h 82"/>
                  <a:gd name="T6" fmla="*/ 39 w 103"/>
                  <a:gd name="T7" fmla="*/ 51 h 82"/>
                  <a:gd name="T8" fmla="*/ 53 w 103"/>
                  <a:gd name="T9" fmla="*/ 75 h 82"/>
                  <a:gd name="T10" fmla="*/ 77 w 103"/>
                  <a:gd name="T11" fmla="*/ 72 h 82"/>
                  <a:gd name="T12" fmla="*/ 76 w 103"/>
                  <a:gd name="T13" fmla="*/ 64 h 82"/>
                  <a:gd name="T14" fmla="*/ 77 w 103"/>
                  <a:gd name="T15" fmla="*/ 57 h 82"/>
                  <a:gd name="T16" fmla="*/ 73 w 103"/>
                  <a:gd name="T17" fmla="*/ 49 h 82"/>
                  <a:gd name="T18" fmla="*/ 82 w 103"/>
                  <a:gd name="T19" fmla="*/ 49 h 82"/>
                  <a:gd name="T20" fmla="*/ 103 w 103"/>
                  <a:gd name="T21" fmla="*/ 42 h 82"/>
                  <a:gd name="T22" fmla="*/ 88 w 103"/>
                  <a:gd name="T23" fmla="*/ 17 h 82"/>
                  <a:gd name="T24" fmla="*/ 60 w 103"/>
                  <a:gd name="T25" fmla="*/ 22 h 82"/>
                  <a:gd name="T26" fmla="*/ 73 w 103"/>
                  <a:gd name="T27" fmla="*/ 7 h 82"/>
                  <a:gd name="T28" fmla="*/ 54 w 103"/>
                  <a:gd name="T29" fmla="*/ 2 h 82"/>
                  <a:gd name="T30" fmla="*/ 35 w 103"/>
                  <a:gd name="T31" fmla="*/ 3 h 82"/>
                  <a:gd name="T32" fmla="*/ 37 w 103"/>
                  <a:gd name="T33" fmla="*/ 20 h 82"/>
                  <a:gd name="T34" fmla="*/ 21 w 103"/>
                  <a:gd name="T35" fmla="*/ 13 h 82"/>
                  <a:gd name="T36" fmla="*/ 6 w 103"/>
                  <a:gd name="T37" fmla="*/ 21 h 82"/>
                  <a:gd name="T38" fmla="*/ 3 w 103"/>
                  <a:gd name="T39" fmla="*/ 28 h 82"/>
                  <a:gd name="T40" fmla="*/ 3 w 103"/>
                  <a:gd name="T41" fmla="*/ 34 h 82"/>
                  <a:gd name="T42" fmla="*/ 16 w 103"/>
                  <a:gd name="T43" fmla="*/ 44 h 82"/>
                  <a:gd name="T44" fmla="*/ 9 w 103"/>
                  <a:gd name="T45" fmla="*/ 57 h 82"/>
                  <a:gd name="T46" fmla="*/ 12 w 103"/>
                  <a:gd name="T47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3" h="82">
                    <a:moveTo>
                      <a:pt x="12" y="64"/>
                    </a:moveTo>
                    <a:cubicBezTo>
                      <a:pt x="15" y="67"/>
                      <a:pt x="16" y="64"/>
                      <a:pt x="19" y="64"/>
                    </a:cubicBezTo>
                    <a:cubicBezTo>
                      <a:pt x="24" y="64"/>
                      <a:pt x="25" y="70"/>
                      <a:pt x="31" y="65"/>
                    </a:cubicBezTo>
                    <a:cubicBezTo>
                      <a:pt x="36" y="62"/>
                      <a:pt x="38" y="57"/>
                      <a:pt x="39" y="51"/>
                    </a:cubicBezTo>
                    <a:cubicBezTo>
                      <a:pt x="41" y="61"/>
                      <a:pt x="46" y="68"/>
                      <a:pt x="53" y="75"/>
                    </a:cubicBezTo>
                    <a:cubicBezTo>
                      <a:pt x="59" y="82"/>
                      <a:pt x="74" y="82"/>
                      <a:pt x="77" y="72"/>
                    </a:cubicBezTo>
                    <a:cubicBezTo>
                      <a:pt x="77" y="69"/>
                      <a:pt x="76" y="67"/>
                      <a:pt x="76" y="64"/>
                    </a:cubicBezTo>
                    <a:cubicBezTo>
                      <a:pt x="76" y="62"/>
                      <a:pt x="77" y="59"/>
                      <a:pt x="77" y="57"/>
                    </a:cubicBezTo>
                    <a:cubicBezTo>
                      <a:pt x="77" y="54"/>
                      <a:pt x="75" y="51"/>
                      <a:pt x="73" y="49"/>
                    </a:cubicBezTo>
                    <a:cubicBezTo>
                      <a:pt x="76" y="49"/>
                      <a:pt x="80" y="48"/>
                      <a:pt x="82" y="49"/>
                    </a:cubicBezTo>
                    <a:cubicBezTo>
                      <a:pt x="91" y="49"/>
                      <a:pt x="94" y="41"/>
                      <a:pt x="103" y="42"/>
                    </a:cubicBezTo>
                    <a:cubicBezTo>
                      <a:pt x="96" y="34"/>
                      <a:pt x="96" y="24"/>
                      <a:pt x="88" y="17"/>
                    </a:cubicBezTo>
                    <a:cubicBezTo>
                      <a:pt x="79" y="9"/>
                      <a:pt x="70" y="19"/>
                      <a:pt x="60" y="22"/>
                    </a:cubicBezTo>
                    <a:cubicBezTo>
                      <a:pt x="63" y="18"/>
                      <a:pt x="74" y="12"/>
                      <a:pt x="73" y="7"/>
                    </a:cubicBezTo>
                    <a:cubicBezTo>
                      <a:pt x="72" y="0"/>
                      <a:pt x="58" y="1"/>
                      <a:pt x="54" y="2"/>
                    </a:cubicBezTo>
                    <a:cubicBezTo>
                      <a:pt x="49" y="2"/>
                      <a:pt x="39" y="0"/>
                      <a:pt x="35" y="3"/>
                    </a:cubicBezTo>
                    <a:cubicBezTo>
                      <a:pt x="28" y="7"/>
                      <a:pt x="35" y="16"/>
                      <a:pt x="37" y="20"/>
                    </a:cubicBezTo>
                    <a:cubicBezTo>
                      <a:pt x="32" y="17"/>
                      <a:pt x="27" y="12"/>
                      <a:pt x="21" y="13"/>
                    </a:cubicBezTo>
                    <a:cubicBezTo>
                      <a:pt x="16" y="13"/>
                      <a:pt x="9" y="17"/>
                      <a:pt x="6" y="21"/>
                    </a:cubicBezTo>
                    <a:cubicBezTo>
                      <a:pt x="4" y="23"/>
                      <a:pt x="4" y="25"/>
                      <a:pt x="3" y="28"/>
                    </a:cubicBezTo>
                    <a:cubicBezTo>
                      <a:pt x="2" y="32"/>
                      <a:pt x="0" y="31"/>
                      <a:pt x="3" y="34"/>
                    </a:cubicBezTo>
                    <a:cubicBezTo>
                      <a:pt x="6" y="39"/>
                      <a:pt x="12" y="41"/>
                      <a:pt x="16" y="44"/>
                    </a:cubicBezTo>
                    <a:cubicBezTo>
                      <a:pt x="13" y="46"/>
                      <a:pt x="10" y="52"/>
                      <a:pt x="9" y="57"/>
                    </a:cubicBezTo>
                    <a:cubicBezTo>
                      <a:pt x="9" y="59"/>
                      <a:pt x="10" y="62"/>
                      <a:pt x="12" y="6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126"/>
              <p:cNvSpPr/>
              <p:nvPr/>
            </p:nvSpPr>
            <p:spPr bwMode="auto">
              <a:xfrm>
                <a:off x="3451" y="2985"/>
                <a:ext cx="134" cy="131"/>
              </a:xfrm>
              <a:custGeom>
                <a:avLst/>
                <a:gdLst>
                  <a:gd name="T0" fmla="*/ 0 w 50"/>
                  <a:gd name="T1" fmla="*/ 30 h 49"/>
                  <a:gd name="T2" fmla="*/ 12 w 50"/>
                  <a:gd name="T3" fmla="*/ 26 h 49"/>
                  <a:gd name="T4" fmla="*/ 16 w 50"/>
                  <a:gd name="T5" fmla="*/ 24 h 49"/>
                  <a:gd name="T6" fmla="*/ 17 w 50"/>
                  <a:gd name="T7" fmla="*/ 27 h 49"/>
                  <a:gd name="T8" fmla="*/ 19 w 50"/>
                  <a:gd name="T9" fmla="*/ 34 h 49"/>
                  <a:gd name="T10" fmla="*/ 31 w 50"/>
                  <a:gd name="T11" fmla="*/ 43 h 49"/>
                  <a:gd name="T12" fmla="*/ 41 w 50"/>
                  <a:gd name="T13" fmla="*/ 47 h 49"/>
                  <a:gd name="T14" fmla="*/ 42 w 50"/>
                  <a:gd name="T15" fmla="*/ 43 h 49"/>
                  <a:gd name="T16" fmla="*/ 48 w 50"/>
                  <a:gd name="T17" fmla="*/ 41 h 49"/>
                  <a:gd name="T18" fmla="*/ 48 w 50"/>
                  <a:gd name="T19" fmla="*/ 32 h 49"/>
                  <a:gd name="T20" fmla="*/ 47 w 50"/>
                  <a:gd name="T21" fmla="*/ 19 h 49"/>
                  <a:gd name="T22" fmla="*/ 39 w 50"/>
                  <a:gd name="T23" fmla="*/ 13 h 49"/>
                  <a:gd name="T24" fmla="*/ 38 w 50"/>
                  <a:gd name="T25" fmla="*/ 13 h 49"/>
                  <a:gd name="T26" fmla="*/ 27 w 50"/>
                  <a:gd name="T27" fmla="*/ 1 h 49"/>
                  <a:gd name="T28" fmla="*/ 26 w 50"/>
                  <a:gd name="T29" fmla="*/ 2 h 49"/>
                  <a:gd name="T30" fmla="*/ 30 w 50"/>
                  <a:gd name="T31" fmla="*/ 11 h 49"/>
                  <a:gd name="T32" fmla="*/ 29 w 50"/>
                  <a:gd name="T33" fmla="*/ 18 h 49"/>
                  <a:gd name="T34" fmla="*/ 24 w 50"/>
                  <a:gd name="T35" fmla="*/ 15 h 49"/>
                  <a:gd name="T36" fmla="*/ 23 w 50"/>
                  <a:gd name="T37" fmla="*/ 15 h 49"/>
                  <a:gd name="T38" fmla="*/ 17 w 50"/>
                  <a:gd name="T39" fmla="*/ 8 h 49"/>
                  <a:gd name="T40" fmla="*/ 13 w 50"/>
                  <a:gd name="T41" fmla="*/ 0 h 49"/>
                  <a:gd name="T42" fmla="*/ 12 w 50"/>
                  <a:gd name="T43" fmla="*/ 0 h 49"/>
                  <a:gd name="T44" fmla="*/ 13 w 50"/>
                  <a:gd name="T45" fmla="*/ 7 h 49"/>
                  <a:gd name="T46" fmla="*/ 12 w 50"/>
                  <a:gd name="T47" fmla="*/ 15 h 49"/>
                  <a:gd name="T48" fmla="*/ 11 w 50"/>
                  <a:gd name="T49" fmla="*/ 15 h 49"/>
                  <a:gd name="T50" fmla="*/ 0 w 50"/>
                  <a:gd name="T51" fmla="*/ 30 h 49"/>
                  <a:gd name="T52" fmla="*/ 0 w 50"/>
                  <a:gd name="T53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49">
                    <a:moveTo>
                      <a:pt x="0" y="30"/>
                    </a:moveTo>
                    <a:cubicBezTo>
                      <a:pt x="5" y="31"/>
                      <a:pt x="9" y="30"/>
                      <a:pt x="12" y="26"/>
                    </a:cubicBezTo>
                    <a:cubicBezTo>
                      <a:pt x="12" y="26"/>
                      <a:pt x="16" y="19"/>
                      <a:pt x="16" y="24"/>
                    </a:cubicBezTo>
                    <a:cubicBezTo>
                      <a:pt x="17" y="26"/>
                      <a:pt x="16" y="25"/>
                      <a:pt x="17" y="27"/>
                    </a:cubicBezTo>
                    <a:cubicBezTo>
                      <a:pt x="17" y="29"/>
                      <a:pt x="18" y="31"/>
                      <a:pt x="19" y="34"/>
                    </a:cubicBezTo>
                    <a:cubicBezTo>
                      <a:pt x="22" y="38"/>
                      <a:pt x="28" y="40"/>
                      <a:pt x="31" y="43"/>
                    </a:cubicBezTo>
                    <a:cubicBezTo>
                      <a:pt x="34" y="46"/>
                      <a:pt x="37" y="49"/>
                      <a:pt x="41" y="47"/>
                    </a:cubicBezTo>
                    <a:cubicBezTo>
                      <a:pt x="42" y="46"/>
                      <a:pt x="42" y="44"/>
                      <a:pt x="42" y="43"/>
                    </a:cubicBezTo>
                    <a:cubicBezTo>
                      <a:pt x="43" y="40"/>
                      <a:pt x="46" y="42"/>
                      <a:pt x="48" y="41"/>
                    </a:cubicBezTo>
                    <a:cubicBezTo>
                      <a:pt x="50" y="39"/>
                      <a:pt x="49" y="34"/>
                      <a:pt x="48" y="32"/>
                    </a:cubicBezTo>
                    <a:cubicBezTo>
                      <a:pt x="48" y="28"/>
                      <a:pt x="50" y="22"/>
                      <a:pt x="47" y="19"/>
                    </a:cubicBezTo>
                    <a:cubicBezTo>
                      <a:pt x="44" y="16"/>
                      <a:pt x="42" y="15"/>
                      <a:pt x="39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6" y="8"/>
                      <a:pt x="30" y="5"/>
                      <a:pt x="27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6" y="5"/>
                      <a:pt x="28" y="8"/>
                      <a:pt x="30" y="11"/>
                    </a:cubicBezTo>
                    <a:cubicBezTo>
                      <a:pt x="31" y="13"/>
                      <a:pt x="34" y="20"/>
                      <a:pt x="29" y="18"/>
                    </a:cubicBezTo>
                    <a:cubicBezTo>
                      <a:pt x="27" y="17"/>
                      <a:pt x="25" y="16"/>
                      <a:pt x="24" y="15"/>
                    </a:cubicBezTo>
                    <a:cubicBezTo>
                      <a:pt x="23" y="14"/>
                      <a:pt x="23" y="15"/>
                      <a:pt x="23" y="15"/>
                    </a:cubicBezTo>
                    <a:cubicBezTo>
                      <a:pt x="22" y="18"/>
                      <a:pt x="17" y="9"/>
                      <a:pt x="17" y="8"/>
                    </a:cubicBezTo>
                    <a:cubicBezTo>
                      <a:pt x="16" y="5"/>
                      <a:pt x="15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3"/>
                      <a:pt x="13" y="5"/>
                      <a:pt x="13" y="7"/>
                    </a:cubicBezTo>
                    <a:cubicBezTo>
                      <a:pt x="13" y="8"/>
                      <a:pt x="15" y="17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7" y="21"/>
                      <a:pt x="9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127"/>
              <p:cNvSpPr/>
              <p:nvPr/>
            </p:nvSpPr>
            <p:spPr bwMode="auto">
              <a:xfrm>
                <a:off x="3427" y="2950"/>
                <a:ext cx="70" cy="16"/>
              </a:xfrm>
              <a:custGeom>
                <a:avLst/>
                <a:gdLst>
                  <a:gd name="T0" fmla="*/ 9 w 26"/>
                  <a:gd name="T1" fmla="*/ 5 h 6"/>
                  <a:gd name="T2" fmla="*/ 15 w 26"/>
                  <a:gd name="T3" fmla="*/ 5 h 6"/>
                  <a:gd name="T4" fmla="*/ 25 w 26"/>
                  <a:gd name="T5" fmla="*/ 6 h 6"/>
                  <a:gd name="T6" fmla="*/ 26 w 26"/>
                  <a:gd name="T7" fmla="*/ 5 h 6"/>
                  <a:gd name="T8" fmla="*/ 26 w 26"/>
                  <a:gd name="T9" fmla="*/ 5 h 6"/>
                  <a:gd name="T10" fmla="*/ 26 w 26"/>
                  <a:gd name="T11" fmla="*/ 5 h 6"/>
                  <a:gd name="T12" fmla="*/ 26 w 26"/>
                  <a:gd name="T13" fmla="*/ 5 h 6"/>
                  <a:gd name="T14" fmla="*/ 19 w 26"/>
                  <a:gd name="T15" fmla="*/ 2 h 6"/>
                  <a:gd name="T16" fmla="*/ 0 w 26"/>
                  <a:gd name="T17" fmla="*/ 2 h 6"/>
                  <a:gd name="T18" fmla="*/ 0 w 26"/>
                  <a:gd name="T19" fmla="*/ 2 h 6"/>
                  <a:gd name="T20" fmla="*/ 9 w 26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6">
                    <a:moveTo>
                      <a:pt x="9" y="5"/>
                    </a:moveTo>
                    <a:cubicBezTo>
                      <a:pt x="11" y="5"/>
                      <a:pt x="13" y="5"/>
                      <a:pt x="15" y="5"/>
                    </a:cubicBezTo>
                    <a:cubicBezTo>
                      <a:pt x="19" y="5"/>
                      <a:pt x="22" y="4"/>
                      <a:pt x="25" y="6"/>
                    </a:cubicBezTo>
                    <a:cubicBezTo>
                      <a:pt x="26" y="6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1" y="2"/>
                      <a:pt x="19" y="2"/>
                    </a:cubicBezTo>
                    <a:cubicBezTo>
                      <a:pt x="13" y="0"/>
                      <a:pt x="7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6" y="6"/>
                      <a:pt x="9" y="5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128"/>
              <p:cNvSpPr/>
              <p:nvPr/>
            </p:nvSpPr>
            <p:spPr bwMode="auto">
              <a:xfrm>
                <a:off x="3395" y="2963"/>
                <a:ext cx="99" cy="51"/>
              </a:xfrm>
              <a:custGeom>
                <a:avLst/>
                <a:gdLst>
                  <a:gd name="T0" fmla="*/ 23 w 37"/>
                  <a:gd name="T1" fmla="*/ 14 h 19"/>
                  <a:gd name="T2" fmla="*/ 29 w 37"/>
                  <a:gd name="T3" fmla="*/ 10 h 19"/>
                  <a:gd name="T4" fmla="*/ 32 w 37"/>
                  <a:gd name="T5" fmla="*/ 9 h 19"/>
                  <a:gd name="T6" fmla="*/ 33 w 37"/>
                  <a:gd name="T7" fmla="*/ 9 h 19"/>
                  <a:gd name="T8" fmla="*/ 36 w 37"/>
                  <a:gd name="T9" fmla="*/ 10 h 19"/>
                  <a:gd name="T10" fmla="*/ 37 w 37"/>
                  <a:gd name="T11" fmla="*/ 10 h 19"/>
                  <a:gd name="T12" fmla="*/ 33 w 37"/>
                  <a:gd name="T13" fmla="*/ 8 h 19"/>
                  <a:gd name="T14" fmla="*/ 31 w 37"/>
                  <a:gd name="T15" fmla="*/ 7 h 19"/>
                  <a:gd name="T16" fmla="*/ 31 w 37"/>
                  <a:gd name="T17" fmla="*/ 7 h 19"/>
                  <a:gd name="T18" fmla="*/ 18 w 37"/>
                  <a:gd name="T19" fmla="*/ 2 h 19"/>
                  <a:gd name="T20" fmla="*/ 10 w 37"/>
                  <a:gd name="T21" fmla="*/ 0 h 19"/>
                  <a:gd name="T22" fmla="*/ 3 w 37"/>
                  <a:gd name="T23" fmla="*/ 3 h 19"/>
                  <a:gd name="T24" fmla="*/ 3 w 37"/>
                  <a:gd name="T25" fmla="*/ 4 h 19"/>
                  <a:gd name="T26" fmla="*/ 0 w 37"/>
                  <a:gd name="T27" fmla="*/ 7 h 19"/>
                  <a:gd name="T28" fmla="*/ 0 w 37"/>
                  <a:gd name="T29" fmla="*/ 8 h 19"/>
                  <a:gd name="T30" fmla="*/ 23 w 37"/>
                  <a:gd name="T3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19">
                    <a:moveTo>
                      <a:pt x="23" y="14"/>
                    </a:moveTo>
                    <a:cubicBezTo>
                      <a:pt x="25" y="13"/>
                      <a:pt x="27" y="11"/>
                      <a:pt x="29" y="10"/>
                    </a:cubicBezTo>
                    <a:cubicBezTo>
                      <a:pt x="30" y="10"/>
                      <a:pt x="31" y="9"/>
                      <a:pt x="32" y="9"/>
                    </a:cubicBezTo>
                    <a:cubicBezTo>
                      <a:pt x="32" y="9"/>
                      <a:pt x="33" y="9"/>
                      <a:pt x="33" y="9"/>
                    </a:cubicBezTo>
                    <a:cubicBezTo>
                      <a:pt x="34" y="9"/>
                      <a:pt x="35" y="10"/>
                      <a:pt x="36" y="10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8"/>
                      <a:pt x="34" y="8"/>
                      <a:pt x="33" y="8"/>
                    </a:cubicBezTo>
                    <a:cubicBezTo>
                      <a:pt x="32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4" y="0"/>
                      <a:pt x="18" y="2"/>
                    </a:cubicBezTo>
                    <a:cubicBezTo>
                      <a:pt x="14" y="4"/>
                      <a:pt x="13" y="0"/>
                      <a:pt x="10" y="0"/>
                    </a:cubicBezTo>
                    <a:cubicBezTo>
                      <a:pt x="7" y="0"/>
                      <a:pt x="5" y="2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6" y="10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4" y="16"/>
                      <a:pt x="15" y="19"/>
                      <a:pt x="23" y="14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129"/>
              <p:cNvSpPr/>
              <p:nvPr/>
            </p:nvSpPr>
            <p:spPr bwMode="auto">
              <a:xfrm>
                <a:off x="3539" y="2929"/>
                <a:ext cx="97" cy="93"/>
              </a:xfrm>
              <a:custGeom>
                <a:avLst/>
                <a:gdLst>
                  <a:gd name="T0" fmla="*/ 1 w 36"/>
                  <a:gd name="T1" fmla="*/ 26 h 35"/>
                  <a:gd name="T2" fmla="*/ 18 w 36"/>
                  <a:gd name="T3" fmla="*/ 33 h 35"/>
                  <a:gd name="T4" fmla="*/ 34 w 36"/>
                  <a:gd name="T5" fmla="*/ 29 h 35"/>
                  <a:gd name="T6" fmla="*/ 35 w 36"/>
                  <a:gd name="T7" fmla="*/ 22 h 35"/>
                  <a:gd name="T8" fmla="*/ 36 w 36"/>
                  <a:gd name="T9" fmla="*/ 18 h 35"/>
                  <a:gd name="T10" fmla="*/ 29 w 36"/>
                  <a:gd name="T11" fmla="*/ 6 h 35"/>
                  <a:gd name="T12" fmla="*/ 0 w 36"/>
                  <a:gd name="T13" fmla="*/ 11 h 35"/>
                  <a:gd name="T14" fmla="*/ 0 w 36"/>
                  <a:gd name="T15" fmla="*/ 12 h 35"/>
                  <a:gd name="T16" fmla="*/ 9 w 36"/>
                  <a:gd name="T17" fmla="*/ 13 h 35"/>
                  <a:gd name="T18" fmla="*/ 14 w 36"/>
                  <a:gd name="T19" fmla="*/ 16 h 35"/>
                  <a:gd name="T20" fmla="*/ 6 w 36"/>
                  <a:gd name="T21" fmla="*/ 18 h 35"/>
                  <a:gd name="T22" fmla="*/ 6 w 36"/>
                  <a:gd name="T23" fmla="*/ 19 h 35"/>
                  <a:gd name="T24" fmla="*/ 15 w 36"/>
                  <a:gd name="T25" fmla="*/ 25 h 35"/>
                  <a:gd name="T26" fmla="*/ 11 w 36"/>
                  <a:gd name="T27" fmla="*/ 25 h 35"/>
                  <a:gd name="T28" fmla="*/ 1 w 36"/>
                  <a:gd name="T29" fmla="*/ 24 h 35"/>
                  <a:gd name="T30" fmla="*/ 1 w 36"/>
                  <a:gd name="T31" fmla="*/ 25 h 35"/>
                  <a:gd name="T32" fmla="*/ 1 w 36"/>
                  <a:gd name="T33" fmla="*/ 25 h 35"/>
                  <a:gd name="T34" fmla="*/ 1 w 36"/>
                  <a:gd name="T3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5">
                    <a:moveTo>
                      <a:pt x="1" y="26"/>
                    </a:moveTo>
                    <a:cubicBezTo>
                      <a:pt x="4" y="31"/>
                      <a:pt x="13" y="32"/>
                      <a:pt x="18" y="33"/>
                    </a:cubicBezTo>
                    <a:cubicBezTo>
                      <a:pt x="21" y="33"/>
                      <a:pt x="33" y="35"/>
                      <a:pt x="34" y="29"/>
                    </a:cubicBezTo>
                    <a:cubicBezTo>
                      <a:pt x="34" y="26"/>
                      <a:pt x="32" y="26"/>
                      <a:pt x="35" y="22"/>
                    </a:cubicBezTo>
                    <a:cubicBezTo>
                      <a:pt x="36" y="21"/>
                      <a:pt x="36" y="20"/>
                      <a:pt x="36" y="18"/>
                    </a:cubicBezTo>
                    <a:cubicBezTo>
                      <a:pt x="35" y="13"/>
                      <a:pt x="33" y="9"/>
                      <a:pt x="29" y="6"/>
                    </a:cubicBezTo>
                    <a:cubicBezTo>
                      <a:pt x="20" y="0"/>
                      <a:pt x="6" y="4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9" y="13"/>
                      <a:pt x="17" y="15"/>
                      <a:pt x="14" y="16"/>
                    </a:cubicBezTo>
                    <a:cubicBezTo>
                      <a:pt x="12" y="17"/>
                      <a:pt x="9" y="17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9" y="22"/>
                      <a:pt x="12" y="24"/>
                      <a:pt x="15" y="25"/>
                    </a:cubicBezTo>
                    <a:cubicBezTo>
                      <a:pt x="14" y="25"/>
                      <a:pt x="12" y="25"/>
                      <a:pt x="11" y="25"/>
                    </a:cubicBezTo>
                    <a:cubicBezTo>
                      <a:pt x="7" y="25"/>
                      <a:pt x="5" y="27"/>
                      <a:pt x="1" y="24"/>
                    </a:cubicBezTo>
                    <a:cubicBezTo>
                      <a:pt x="1" y="24"/>
                      <a:pt x="0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130"/>
              <p:cNvSpPr/>
              <p:nvPr/>
            </p:nvSpPr>
            <p:spPr bwMode="auto">
              <a:xfrm>
                <a:off x="3539" y="3001"/>
                <a:ext cx="83" cy="102"/>
              </a:xfrm>
              <a:custGeom>
                <a:avLst/>
                <a:gdLst>
                  <a:gd name="T0" fmla="*/ 13 w 31"/>
                  <a:gd name="T1" fmla="*/ 38 h 38"/>
                  <a:gd name="T2" fmla="*/ 14 w 31"/>
                  <a:gd name="T3" fmla="*/ 37 h 38"/>
                  <a:gd name="T4" fmla="*/ 18 w 31"/>
                  <a:gd name="T5" fmla="*/ 36 h 38"/>
                  <a:gd name="T6" fmla="*/ 18 w 31"/>
                  <a:gd name="T7" fmla="*/ 36 h 38"/>
                  <a:gd name="T8" fmla="*/ 19 w 31"/>
                  <a:gd name="T9" fmla="*/ 34 h 38"/>
                  <a:gd name="T10" fmla="*/ 18 w 31"/>
                  <a:gd name="T11" fmla="*/ 26 h 38"/>
                  <a:gd name="T12" fmla="*/ 18 w 31"/>
                  <a:gd name="T13" fmla="*/ 14 h 38"/>
                  <a:gd name="T14" fmla="*/ 15 w 31"/>
                  <a:gd name="T15" fmla="*/ 10 h 38"/>
                  <a:gd name="T16" fmla="*/ 12 w 31"/>
                  <a:gd name="T17" fmla="*/ 7 h 38"/>
                  <a:gd name="T18" fmla="*/ 17 w 31"/>
                  <a:gd name="T19" fmla="*/ 8 h 38"/>
                  <a:gd name="T20" fmla="*/ 30 w 31"/>
                  <a:gd name="T21" fmla="*/ 5 h 38"/>
                  <a:gd name="T22" fmla="*/ 29 w 31"/>
                  <a:gd name="T23" fmla="*/ 4 h 38"/>
                  <a:gd name="T24" fmla="*/ 5 w 31"/>
                  <a:gd name="T25" fmla="*/ 2 h 38"/>
                  <a:gd name="T26" fmla="*/ 3 w 31"/>
                  <a:gd name="T27" fmla="*/ 1 h 38"/>
                  <a:gd name="T28" fmla="*/ 1 w 31"/>
                  <a:gd name="T29" fmla="*/ 0 h 38"/>
                  <a:gd name="T30" fmla="*/ 1 w 31"/>
                  <a:gd name="T31" fmla="*/ 1 h 38"/>
                  <a:gd name="T32" fmla="*/ 15 w 31"/>
                  <a:gd name="T33" fmla="*/ 15 h 38"/>
                  <a:gd name="T34" fmla="*/ 16 w 31"/>
                  <a:gd name="T35" fmla="*/ 20 h 38"/>
                  <a:gd name="T36" fmla="*/ 15 w 31"/>
                  <a:gd name="T37" fmla="*/ 29 h 38"/>
                  <a:gd name="T38" fmla="*/ 15 w 31"/>
                  <a:gd name="T39" fmla="*/ 36 h 38"/>
                  <a:gd name="T40" fmla="*/ 12 w 31"/>
                  <a:gd name="T41" fmla="*/ 37 h 38"/>
                  <a:gd name="T42" fmla="*/ 13 w 31"/>
                  <a:gd name="T4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8">
                    <a:moveTo>
                      <a:pt x="13" y="38"/>
                    </a:moveTo>
                    <a:cubicBezTo>
                      <a:pt x="13" y="37"/>
                      <a:pt x="14" y="37"/>
                      <a:pt x="14" y="37"/>
                    </a:cubicBezTo>
                    <a:cubicBezTo>
                      <a:pt x="16" y="37"/>
                      <a:pt x="17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9" y="31"/>
                      <a:pt x="19" y="29"/>
                      <a:pt x="18" y="26"/>
                    </a:cubicBezTo>
                    <a:cubicBezTo>
                      <a:pt x="17" y="22"/>
                      <a:pt x="18" y="18"/>
                      <a:pt x="18" y="14"/>
                    </a:cubicBezTo>
                    <a:cubicBezTo>
                      <a:pt x="18" y="13"/>
                      <a:pt x="16" y="11"/>
                      <a:pt x="15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3" y="8"/>
                      <a:pt x="15" y="8"/>
                      <a:pt x="17" y="8"/>
                    </a:cubicBezTo>
                    <a:cubicBezTo>
                      <a:pt x="22" y="10"/>
                      <a:pt x="26" y="9"/>
                      <a:pt x="30" y="5"/>
                    </a:cubicBezTo>
                    <a:cubicBezTo>
                      <a:pt x="31" y="4"/>
                      <a:pt x="30" y="4"/>
                      <a:pt x="29" y="4"/>
                    </a:cubicBezTo>
                    <a:cubicBezTo>
                      <a:pt x="23" y="9"/>
                      <a:pt x="12" y="6"/>
                      <a:pt x="5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5" y="5"/>
                      <a:pt x="14" y="8"/>
                      <a:pt x="15" y="15"/>
                    </a:cubicBezTo>
                    <a:cubicBezTo>
                      <a:pt x="15" y="17"/>
                      <a:pt x="15" y="18"/>
                      <a:pt x="16" y="20"/>
                    </a:cubicBezTo>
                    <a:cubicBezTo>
                      <a:pt x="16" y="23"/>
                      <a:pt x="15" y="26"/>
                      <a:pt x="15" y="29"/>
                    </a:cubicBezTo>
                    <a:cubicBezTo>
                      <a:pt x="15" y="31"/>
                      <a:pt x="18" y="34"/>
                      <a:pt x="15" y="36"/>
                    </a:cubicBezTo>
                    <a:cubicBezTo>
                      <a:pt x="14" y="36"/>
                      <a:pt x="14" y="36"/>
                      <a:pt x="12" y="37"/>
                    </a:cubicBezTo>
                    <a:cubicBezTo>
                      <a:pt x="12" y="37"/>
                      <a:pt x="12" y="38"/>
                      <a:pt x="13" y="38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131"/>
              <p:cNvSpPr/>
              <p:nvPr/>
            </p:nvSpPr>
            <p:spPr bwMode="auto">
              <a:xfrm>
                <a:off x="3630" y="2955"/>
                <a:ext cx="30" cy="62"/>
              </a:xfrm>
              <a:custGeom>
                <a:avLst/>
                <a:gdLst>
                  <a:gd name="T0" fmla="*/ 0 w 11"/>
                  <a:gd name="T1" fmla="*/ 23 h 23"/>
                  <a:gd name="T2" fmla="*/ 10 w 11"/>
                  <a:gd name="T3" fmla="*/ 19 h 23"/>
                  <a:gd name="T4" fmla="*/ 10 w 11"/>
                  <a:gd name="T5" fmla="*/ 18 h 23"/>
                  <a:gd name="T6" fmla="*/ 7 w 11"/>
                  <a:gd name="T7" fmla="*/ 12 h 23"/>
                  <a:gd name="T8" fmla="*/ 6 w 11"/>
                  <a:gd name="T9" fmla="*/ 10 h 23"/>
                  <a:gd name="T10" fmla="*/ 6 w 11"/>
                  <a:gd name="T11" fmla="*/ 10 h 23"/>
                  <a:gd name="T12" fmla="*/ 3 w 11"/>
                  <a:gd name="T13" fmla="*/ 2 h 23"/>
                  <a:gd name="T14" fmla="*/ 2 w 11"/>
                  <a:gd name="T15" fmla="*/ 0 h 23"/>
                  <a:gd name="T16" fmla="*/ 1 w 11"/>
                  <a:gd name="T17" fmla="*/ 1 h 23"/>
                  <a:gd name="T18" fmla="*/ 2 w 11"/>
                  <a:gd name="T19" fmla="*/ 3 h 23"/>
                  <a:gd name="T20" fmla="*/ 3 w 11"/>
                  <a:gd name="T21" fmla="*/ 7 h 23"/>
                  <a:gd name="T22" fmla="*/ 4 w 11"/>
                  <a:gd name="T23" fmla="*/ 12 h 23"/>
                  <a:gd name="T24" fmla="*/ 0 w 11"/>
                  <a:gd name="T25" fmla="*/ 22 h 23"/>
                  <a:gd name="T26" fmla="*/ 0 w 11"/>
                  <a:gd name="T2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3" y="21"/>
                      <a:pt x="6" y="18"/>
                      <a:pt x="10" y="19"/>
                    </a:cubicBezTo>
                    <a:cubicBezTo>
                      <a:pt x="10" y="19"/>
                      <a:pt x="11" y="19"/>
                      <a:pt x="10" y="18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7"/>
                      <a:pt x="4" y="5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4" y="9"/>
                      <a:pt x="4" y="10"/>
                      <a:pt x="4" y="12"/>
                    </a:cubicBezTo>
                    <a:cubicBezTo>
                      <a:pt x="5" y="16"/>
                      <a:pt x="1" y="19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132"/>
              <p:cNvSpPr/>
              <p:nvPr/>
            </p:nvSpPr>
            <p:spPr bwMode="auto">
              <a:xfrm>
                <a:off x="3505" y="2883"/>
                <a:ext cx="77" cy="59"/>
              </a:xfrm>
              <a:custGeom>
                <a:avLst/>
                <a:gdLst>
                  <a:gd name="T0" fmla="*/ 1 w 29"/>
                  <a:gd name="T1" fmla="*/ 8 h 22"/>
                  <a:gd name="T2" fmla="*/ 14 w 29"/>
                  <a:gd name="T3" fmla="*/ 9 h 22"/>
                  <a:gd name="T4" fmla="*/ 23 w 29"/>
                  <a:gd name="T5" fmla="*/ 11 h 22"/>
                  <a:gd name="T6" fmla="*/ 19 w 29"/>
                  <a:gd name="T7" fmla="*/ 21 h 22"/>
                  <a:gd name="T8" fmla="*/ 20 w 29"/>
                  <a:gd name="T9" fmla="*/ 21 h 22"/>
                  <a:gd name="T10" fmla="*/ 27 w 29"/>
                  <a:gd name="T11" fmla="*/ 13 h 22"/>
                  <a:gd name="T12" fmla="*/ 28 w 29"/>
                  <a:gd name="T13" fmla="*/ 13 h 22"/>
                  <a:gd name="T14" fmla="*/ 1 w 29"/>
                  <a:gd name="T15" fmla="*/ 7 h 22"/>
                  <a:gd name="T16" fmla="*/ 1 w 29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2">
                    <a:moveTo>
                      <a:pt x="1" y="8"/>
                    </a:moveTo>
                    <a:cubicBezTo>
                      <a:pt x="5" y="9"/>
                      <a:pt x="10" y="9"/>
                      <a:pt x="14" y="9"/>
                    </a:cubicBezTo>
                    <a:cubicBezTo>
                      <a:pt x="18" y="10"/>
                      <a:pt x="20" y="8"/>
                      <a:pt x="23" y="11"/>
                    </a:cubicBezTo>
                    <a:cubicBezTo>
                      <a:pt x="27" y="14"/>
                      <a:pt x="22" y="18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2" y="19"/>
                      <a:pt x="26" y="16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0"/>
                      <a:pt x="8" y="7"/>
                      <a:pt x="1" y="7"/>
                    </a:cubicBezTo>
                    <a:cubicBezTo>
                      <a:pt x="0" y="7"/>
                      <a:pt x="0" y="7"/>
                      <a:pt x="1" y="8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133"/>
              <p:cNvSpPr/>
              <p:nvPr/>
            </p:nvSpPr>
            <p:spPr bwMode="auto">
              <a:xfrm>
                <a:off x="3515" y="2937"/>
                <a:ext cx="121" cy="45"/>
              </a:xfrm>
              <a:custGeom>
                <a:avLst/>
                <a:gdLst>
                  <a:gd name="T0" fmla="*/ 10 w 45"/>
                  <a:gd name="T1" fmla="*/ 11 h 17"/>
                  <a:gd name="T2" fmla="*/ 11 w 45"/>
                  <a:gd name="T3" fmla="*/ 10 h 17"/>
                  <a:gd name="T4" fmla="*/ 18 w 45"/>
                  <a:gd name="T5" fmla="*/ 7 h 17"/>
                  <a:gd name="T6" fmla="*/ 21 w 45"/>
                  <a:gd name="T7" fmla="*/ 6 h 17"/>
                  <a:gd name="T8" fmla="*/ 30 w 45"/>
                  <a:gd name="T9" fmla="*/ 4 h 17"/>
                  <a:gd name="T10" fmla="*/ 34 w 45"/>
                  <a:gd name="T11" fmla="*/ 5 h 17"/>
                  <a:gd name="T12" fmla="*/ 40 w 45"/>
                  <a:gd name="T13" fmla="*/ 7 h 17"/>
                  <a:gd name="T14" fmla="*/ 40 w 45"/>
                  <a:gd name="T15" fmla="*/ 9 h 17"/>
                  <a:gd name="T16" fmla="*/ 44 w 45"/>
                  <a:gd name="T17" fmla="*/ 16 h 17"/>
                  <a:gd name="T18" fmla="*/ 44 w 45"/>
                  <a:gd name="T19" fmla="*/ 16 h 17"/>
                  <a:gd name="T20" fmla="*/ 42 w 45"/>
                  <a:gd name="T21" fmla="*/ 8 h 17"/>
                  <a:gd name="T22" fmla="*/ 39 w 45"/>
                  <a:gd name="T23" fmla="*/ 4 h 17"/>
                  <a:gd name="T24" fmla="*/ 29 w 45"/>
                  <a:gd name="T25" fmla="*/ 1 h 17"/>
                  <a:gd name="T26" fmla="*/ 17 w 45"/>
                  <a:gd name="T27" fmla="*/ 2 h 17"/>
                  <a:gd name="T28" fmla="*/ 1 w 45"/>
                  <a:gd name="T29" fmla="*/ 10 h 17"/>
                  <a:gd name="T30" fmla="*/ 1 w 45"/>
                  <a:gd name="T31" fmla="*/ 11 h 17"/>
                  <a:gd name="T32" fmla="*/ 10 w 45"/>
                  <a:gd name="T3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17">
                    <a:moveTo>
                      <a:pt x="10" y="11"/>
                    </a:moveTo>
                    <a:cubicBezTo>
                      <a:pt x="10" y="11"/>
                      <a:pt x="11" y="11"/>
                      <a:pt x="11" y="10"/>
                    </a:cubicBezTo>
                    <a:cubicBezTo>
                      <a:pt x="13" y="8"/>
                      <a:pt x="15" y="7"/>
                      <a:pt x="18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4" y="4"/>
                      <a:pt x="26" y="4"/>
                      <a:pt x="30" y="4"/>
                    </a:cubicBezTo>
                    <a:cubicBezTo>
                      <a:pt x="31" y="5"/>
                      <a:pt x="33" y="4"/>
                      <a:pt x="34" y="5"/>
                    </a:cubicBezTo>
                    <a:cubicBezTo>
                      <a:pt x="36" y="5"/>
                      <a:pt x="38" y="6"/>
                      <a:pt x="40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1" y="12"/>
                      <a:pt x="43" y="13"/>
                      <a:pt x="44" y="16"/>
                    </a:cubicBezTo>
                    <a:cubicBezTo>
                      <a:pt x="44" y="17"/>
                      <a:pt x="44" y="17"/>
                      <a:pt x="44" y="16"/>
                    </a:cubicBezTo>
                    <a:cubicBezTo>
                      <a:pt x="45" y="13"/>
                      <a:pt x="44" y="10"/>
                      <a:pt x="42" y="8"/>
                    </a:cubicBezTo>
                    <a:cubicBezTo>
                      <a:pt x="41" y="6"/>
                      <a:pt x="40" y="5"/>
                      <a:pt x="39" y="4"/>
                    </a:cubicBezTo>
                    <a:cubicBezTo>
                      <a:pt x="37" y="1"/>
                      <a:pt x="32" y="1"/>
                      <a:pt x="29" y="1"/>
                    </a:cubicBezTo>
                    <a:cubicBezTo>
                      <a:pt x="25" y="0"/>
                      <a:pt x="21" y="1"/>
                      <a:pt x="17" y="2"/>
                    </a:cubicBezTo>
                    <a:cubicBezTo>
                      <a:pt x="11" y="4"/>
                      <a:pt x="8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12"/>
                      <a:pt x="7" y="12"/>
                      <a:pt x="10" y="1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134"/>
              <p:cNvSpPr/>
              <p:nvPr/>
            </p:nvSpPr>
            <p:spPr bwMode="auto">
              <a:xfrm>
                <a:off x="3542" y="2998"/>
                <a:ext cx="88" cy="27"/>
              </a:xfrm>
              <a:custGeom>
                <a:avLst/>
                <a:gdLst>
                  <a:gd name="T0" fmla="*/ 0 w 33"/>
                  <a:gd name="T1" fmla="*/ 1 h 10"/>
                  <a:gd name="T2" fmla="*/ 19 w 33"/>
                  <a:gd name="T3" fmla="*/ 7 h 10"/>
                  <a:gd name="T4" fmla="*/ 33 w 33"/>
                  <a:gd name="T5" fmla="*/ 4 h 10"/>
                  <a:gd name="T6" fmla="*/ 32 w 33"/>
                  <a:gd name="T7" fmla="*/ 4 h 10"/>
                  <a:gd name="T8" fmla="*/ 28 w 33"/>
                  <a:gd name="T9" fmla="*/ 5 h 10"/>
                  <a:gd name="T10" fmla="*/ 25 w 33"/>
                  <a:gd name="T11" fmla="*/ 4 h 10"/>
                  <a:gd name="T12" fmla="*/ 20 w 33"/>
                  <a:gd name="T13" fmla="*/ 4 h 10"/>
                  <a:gd name="T14" fmla="*/ 20 w 33"/>
                  <a:gd name="T15" fmla="*/ 4 h 10"/>
                  <a:gd name="T16" fmla="*/ 19 w 33"/>
                  <a:gd name="T17" fmla="*/ 4 h 10"/>
                  <a:gd name="T18" fmla="*/ 19 w 33"/>
                  <a:gd name="T19" fmla="*/ 4 h 10"/>
                  <a:gd name="T20" fmla="*/ 1 w 33"/>
                  <a:gd name="T21" fmla="*/ 0 h 10"/>
                  <a:gd name="T22" fmla="*/ 0 w 33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0">
                    <a:moveTo>
                      <a:pt x="0" y="1"/>
                    </a:moveTo>
                    <a:cubicBezTo>
                      <a:pt x="5" y="5"/>
                      <a:pt x="12" y="8"/>
                      <a:pt x="19" y="7"/>
                    </a:cubicBezTo>
                    <a:cubicBezTo>
                      <a:pt x="23" y="7"/>
                      <a:pt x="31" y="10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28" y="5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5"/>
                      <a:pt x="6" y="3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135"/>
              <p:cNvSpPr/>
              <p:nvPr/>
            </p:nvSpPr>
            <p:spPr bwMode="auto">
              <a:xfrm>
                <a:off x="3542" y="3004"/>
                <a:ext cx="40" cy="91"/>
              </a:xfrm>
              <a:custGeom>
                <a:avLst/>
                <a:gdLst>
                  <a:gd name="T0" fmla="*/ 13 w 15"/>
                  <a:gd name="T1" fmla="*/ 30 h 34"/>
                  <a:gd name="T2" fmla="*/ 14 w 15"/>
                  <a:gd name="T3" fmla="*/ 33 h 34"/>
                  <a:gd name="T4" fmla="*/ 14 w 15"/>
                  <a:gd name="T5" fmla="*/ 33 h 34"/>
                  <a:gd name="T6" fmla="*/ 15 w 15"/>
                  <a:gd name="T7" fmla="*/ 30 h 34"/>
                  <a:gd name="T8" fmla="*/ 14 w 15"/>
                  <a:gd name="T9" fmla="*/ 28 h 34"/>
                  <a:gd name="T10" fmla="*/ 13 w 15"/>
                  <a:gd name="T11" fmla="*/ 11 h 34"/>
                  <a:gd name="T12" fmla="*/ 9 w 15"/>
                  <a:gd name="T13" fmla="*/ 7 h 34"/>
                  <a:gd name="T14" fmla="*/ 1 w 15"/>
                  <a:gd name="T15" fmla="*/ 0 h 34"/>
                  <a:gd name="T16" fmla="*/ 0 w 15"/>
                  <a:gd name="T17" fmla="*/ 1 h 34"/>
                  <a:gd name="T18" fmla="*/ 6 w 15"/>
                  <a:gd name="T19" fmla="*/ 9 h 34"/>
                  <a:gd name="T20" fmla="*/ 11 w 15"/>
                  <a:gd name="T21" fmla="*/ 20 h 34"/>
                  <a:gd name="T22" fmla="*/ 12 w 15"/>
                  <a:gd name="T23" fmla="*/ 26 h 34"/>
                  <a:gd name="T24" fmla="*/ 12 w 15"/>
                  <a:gd name="T25" fmla="*/ 27 h 34"/>
                  <a:gd name="T26" fmla="*/ 13 w 15"/>
                  <a:gd name="T27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4">
                    <a:moveTo>
                      <a:pt x="13" y="30"/>
                    </a:moveTo>
                    <a:cubicBezTo>
                      <a:pt x="14" y="31"/>
                      <a:pt x="14" y="32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2"/>
                      <a:pt x="15" y="31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3"/>
                      <a:pt x="14" y="16"/>
                      <a:pt x="13" y="11"/>
                    </a:cubicBezTo>
                    <a:cubicBezTo>
                      <a:pt x="12" y="9"/>
                      <a:pt x="11" y="8"/>
                      <a:pt x="9" y="7"/>
                    </a:cubicBezTo>
                    <a:cubicBezTo>
                      <a:pt x="7" y="4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0" y="12"/>
                      <a:pt x="12" y="15"/>
                      <a:pt x="11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9"/>
                      <a:pt x="13" y="3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136"/>
              <p:cNvSpPr/>
              <p:nvPr/>
            </p:nvSpPr>
            <p:spPr bwMode="auto">
              <a:xfrm>
                <a:off x="3526" y="3006"/>
                <a:ext cx="27" cy="38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9 h 14"/>
                  <a:gd name="T4" fmla="*/ 9 w 10"/>
                  <a:gd name="T5" fmla="*/ 9 h 14"/>
                  <a:gd name="T6" fmla="*/ 1 w 10"/>
                  <a:gd name="T7" fmla="*/ 0 h 14"/>
                  <a:gd name="T8" fmla="*/ 0 w 10"/>
                  <a:gd name="T9" fmla="*/ 0 h 14"/>
                  <a:gd name="T10" fmla="*/ 9 w 10"/>
                  <a:gd name="T11" fmla="*/ 13 h 14"/>
                  <a:gd name="T12" fmla="*/ 10 w 10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2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5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10" y="14"/>
                      <a:pt x="10" y="14"/>
                      <a:pt x="10" y="1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137"/>
              <p:cNvSpPr/>
              <p:nvPr/>
            </p:nvSpPr>
            <p:spPr bwMode="auto">
              <a:xfrm>
                <a:off x="3403" y="2982"/>
                <a:ext cx="86" cy="89"/>
              </a:xfrm>
              <a:custGeom>
                <a:avLst/>
                <a:gdLst>
                  <a:gd name="T0" fmla="*/ 6 w 32"/>
                  <a:gd name="T1" fmla="*/ 33 h 33"/>
                  <a:gd name="T2" fmla="*/ 6 w 32"/>
                  <a:gd name="T3" fmla="*/ 32 h 33"/>
                  <a:gd name="T4" fmla="*/ 2 w 32"/>
                  <a:gd name="T5" fmla="*/ 21 h 33"/>
                  <a:gd name="T6" fmla="*/ 12 w 32"/>
                  <a:gd name="T7" fmla="*/ 10 h 33"/>
                  <a:gd name="T8" fmla="*/ 15 w 32"/>
                  <a:gd name="T9" fmla="*/ 9 h 33"/>
                  <a:gd name="T10" fmla="*/ 17 w 32"/>
                  <a:gd name="T11" fmla="*/ 8 h 33"/>
                  <a:gd name="T12" fmla="*/ 20 w 32"/>
                  <a:gd name="T13" fmla="*/ 6 h 33"/>
                  <a:gd name="T14" fmla="*/ 31 w 32"/>
                  <a:gd name="T15" fmla="*/ 2 h 33"/>
                  <a:gd name="T16" fmla="*/ 31 w 32"/>
                  <a:gd name="T17" fmla="*/ 2 h 33"/>
                  <a:gd name="T18" fmla="*/ 26 w 32"/>
                  <a:gd name="T19" fmla="*/ 1 h 33"/>
                  <a:gd name="T20" fmla="*/ 24 w 32"/>
                  <a:gd name="T21" fmla="*/ 1 h 33"/>
                  <a:gd name="T22" fmla="*/ 18 w 32"/>
                  <a:gd name="T23" fmla="*/ 5 h 33"/>
                  <a:gd name="T24" fmla="*/ 6 w 32"/>
                  <a:gd name="T25" fmla="*/ 12 h 33"/>
                  <a:gd name="T26" fmla="*/ 0 w 32"/>
                  <a:gd name="T27" fmla="*/ 23 h 33"/>
                  <a:gd name="T28" fmla="*/ 6 w 32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6" y="33"/>
                    </a:moveTo>
                    <a:cubicBezTo>
                      <a:pt x="6" y="33"/>
                      <a:pt x="7" y="32"/>
                      <a:pt x="6" y="32"/>
                    </a:cubicBezTo>
                    <a:cubicBezTo>
                      <a:pt x="3" y="29"/>
                      <a:pt x="1" y="26"/>
                      <a:pt x="2" y="21"/>
                    </a:cubicBezTo>
                    <a:cubicBezTo>
                      <a:pt x="4" y="16"/>
                      <a:pt x="7" y="12"/>
                      <a:pt x="12" y="10"/>
                    </a:cubicBezTo>
                    <a:cubicBezTo>
                      <a:pt x="13" y="10"/>
                      <a:pt x="14" y="9"/>
                      <a:pt x="15" y="9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8" y="8"/>
                      <a:pt x="19" y="7"/>
                      <a:pt x="20" y="6"/>
                    </a:cubicBezTo>
                    <a:cubicBezTo>
                      <a:pt x="24" y="4"/>
                      <a:pt x="27" y="2"/>
                      <a:pt x="31" y="2"/>
                    </a:cubicBezTo>
                    <a:cubicBezTo>
                      <a:pt x="32" y="2"/>
                      <a:pt x="32" y="2"/>
                      <a:pt x="31" y="2"/>
                    </a:cubicBezTo>
                    <a:cubicBezTo>
                      <a:pt x="30" y="0"/>
                      <a:pt x="28" y="0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2" y="2"/>
                      <a:pt x="20" y="4"/>
                      <a:pt x="18" y="5"/>
                    </a:cubicBezTo>
                    <a:cubicBezTo>
                      <a:pt x="14" y="8"/>
                      <a:pt x="9" y="7"/>
                      <a:pt x="6" y="12"/>
                    </a:cubicBezTo>
                    <a:cubicBezTo>
                      <a:pt x="3" y="16"/>
                      <a:pt x="0" y="18"/>
                      <a:pt x="0" y="23"/>
                    </a:cubicBezTo>
                    <a:cubicBezTo>
                      <a:pt x="0" y="28"/>
                      <a:pt x="2" y="30"/>
                      <a:pt x="6" y="3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138"/>
              <p:cNvSpPr/>
              <p:nvPr/>
            </p:nvSpPr>
            <p:spPr bwMode="auto">
              <a:xfrm>
                <a:off x="3505" y="2910"/>
                <a:ext cx="56" cy="45"/>
              </a:xfrm>
              <a:custGeom>
                <a:avLst/>
                <a:gdLst>
                  <a:gd name="T0" fmla="*/ 15 w 21"/>
                  <a:gd name="T1" fmla="*/ 15 h 17"/>
                  <a:gd name="T2" fmla="*/ 18 w 21"/>
                  <a:gd name="T3" fmla="*/ 13 h 17"/>
                  <a:gd name="T4" fmla="*/ 19 w 21"/>
                  <a:gd name="T5" fmla="*/ 9 h 17"/>
                  <a:gd name="T6" fmla="*/ 21 w 21"/>
                  <a:gd name="T7" fmla="*/ 7 h 17"/>
                  <a:gd name="T8" fmla="*/ 20 w 21"/>
                  <a:gd name="T9" fmla="*/ 4 h 17"/>
                  <a:gd name="T10" fmla="*/ 13 w 21"/>
                  <a:gd name="T11" fmla="*/ 1 h 17"/>
                  <a:gd name="T12" fmla="*/ 7 w 21"/>
                  <a:gd name="T13" fmla="*/ 0 h 17"/>
                  <a:gd name="T14" fmla="*/ 0 w 21"/>
                  <a:gd name="T15" fmla="*/ 1 h 17"/>
                  <a:gd name="T16" fmla="*/ 0 w 21"/>
                  <a:gd name="T17" fmla="*/ 2 h 17"/>
                  <a:gd name="T18" fmla="*/ 7 w 21"/>
                  <a:gd name="T19" fmla="*/ 2 h 17"/>
                  <a:gd name="T20" fmla="*/ 13 w 21"/>
                  <a:gd name="T21" fmla="*/ 4 h 17"/>
                  <a:gd name="T22" fmla="*/ 16 w 21"/>
                  <a:gd name="T23" fmla="*/ 10 h 17"/>
                  <a:gd name="T24" fmla="*/ 10 w 21"/>
                  <a:gd name="T25" fmla="*/ 15 h 17"/>
                  <a:gd name="T26" fmla="*/ 10 w 21"/>
                  <a:gd name="T27" fmla="*/ 16 h 17"/>
                  <a:gd name="T28" fmla="*/ 15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15" y="15"/>
                    </a:moveTo>
                    <a:cubicBezTo>
                      <a:pt x="16" y="15"/>
                      <a:pt x="17" y="14"/>
                      <a:pt x="18" y="13"/>
                    </a:cubicBezTo>
                    <a:cubicBezTo>
                      <a:pt x="18" y="11"/>
                      <a:pt x="18" y="10"/>
                      <a:pt x="19" y="9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21" y="6"/>
                      <a:pt x="21" y="5"/>
                      <a:pt x="20" y="4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5" y="1"/>
                      <a:pt x="7" y="2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6" y="5"/>
                      <a:pt x="19" y="6"/>
                      <a:pt x="16" y="10"/>
                    </a:cubicBezTo>
                    <a:cubicBezTo>
                      <a:pt x="14" y="12"/>
                      <a:pt x="13" y="15"/>
                      <a:pt x="10" y="15"/>
                    </a:cubicBezTo>
                    <a:cubicBezTo>
                      <a:pt x="10" y="15"/>
                      <a:pt x="10" y="16"/>
                      <a:pt x="10" y="16"/>
                    </a:cubicBezTo>
                    <a:cubicBezTo>
                      <a:pt x="12" y="17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139"/>
              <p:cNvSpPr/>
              <p:nvPr/>
            </p:nvSpPr>
            <p:spPr bwMode="auto">
              <a:xfrm>
                <a:off x="3475" y="2937"/>
                <a:ext cx="16" cy="16"/>
              </a:xfrm>
              <a:custGeom>
                <a:avLst/>
                <a:gdLst>
                  <a:gd name="T0" fmla="*/ 3 w 6"/>
                  <a:gd name="T1" fmla="*/ 5 h 6"/>
                  <a:gd name="T2" fmla="*/ 6 w 6"/>
                  <a:gd name="T3" fmla="*/ 6 h 6"/>
                  <a:gd name="T4" fmla="*/ 6 w 6"/>
                  <a:gd name="T5" fmla="*/ 5 h 6"/>
                  <a:gd name="T6" fmla="*/ 4 w 6"/>
                  <a:gd name="T7" fmla="*/ 2 h 6"/>
                  <a:gd name="T8" fmla="*/ 1 w 6"/>
                  <a:gd name="T9" fmla="*/ 1 h 6"/>
                  <a:gd name="T10" fmla="*/ 0 w 6"/>
                  <a:gd name="T11" fmla="*/ 1 h 6"/>
                  <a:gd name="T12" fmla="*/ 1 w 6"/>
                  <a:gd name="T13" fmla="*/ 4 h 6"/>
                  <a:gd name="T14" fmla="*/ 3 w 6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4" y="5"/>
                      <a:pt x="5" y="5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140"/>
              <p:cNvSpPr/>
              <p:nvPr/>
            </p:nvSpPr>
            <p:spPr bwMode="auto">
              <a:xfrm>
                <a:off x="3384" y="2955"/>
                <a:ext cx="40" cy="51"/>
              </a:xfrm>
              <a:custGeom>
                <a:avLst/>
                <a:gdLst>
                  <a:gd name="T0" fmla="*/ 15 w 15"/>
                  <a:gd name="T1" fmla="*/ 18 h 19"/>
                  <a:gd name="T2" fmla="*/ 6 w 15"/>
                  <a:gd name="T3" fmla="*/ 13 h 19"/>
                  <a:gd name="T4" fmla="*/ 3 w 15"/>
                  <a:gd name="T5" fmla="*/ 7 h 19"/>
                  <a:gd name="T6" fmla="*/ 5 w 15"/>
                  <a:gd name="T7" fmla="*/ 1 h 19"/>
                  <a:gd name="T8" fmla="*/ 4 w 15"/>
                  <a:gd name="T9" fmla="*/ 0 h 19"/>
                  <a:gd name="T10" fmla="*/ 1 w 15"/>
                  <a:gd name="T11" fmla="*/ 5 h 19"/>
                  <a:gd name="T12" fmla="*/ 0 w 15"/>
                  <a:gd name="T13" fmla="*/ 7 h 19"/>
                  <a:gd name="T14" fmla="*/ 0 w 15"/>
                  <a:gd name="T15" fmla="*/ 8 h 19"/>
                  <a:gd name="T16" fmla="*/ 0 w 15"/>
                  <a:gd name="T17" fmla="*/ 9 h 19"/>
                  <a:gd name="T18" fmla="*/ 0 w 15"/>
                  <a:gd name="T19" fmla="*/ 9 h 19"/>
                  <a:gd name="T20" fmla="*/ 0 w 15"/>
                  <a:gd name="T21" fmla="*/ 11 h 19"/>
                  <a:gd name="T22" fmla="*/ 14 w 15"/>
                  <a:gd name="T23" fmla="*/ 18 h 19"/>
                  <a:gd name="T24" fmla="*/ 15 w 15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9">
                    <a:moveTo>
                      <a:pt x="15" y="18"/>
                    </a:moveTo>
                    <a:cubicBezTo>
                      <a:pt x="12" y="16"/>
                      <a:pt x="9" y="14"/>
                      <a:pt x="6" y="13"/>
                    </a:cubicBezTo>
                    <a:cubicBezTo>
                      <a:pt x="3" y="12"/>
                      <a:pt x="2" y="9"/>
                      <a:pt x="3" y="7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2" y="3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3" y="16"/>
                      <a:pt x="10" y="16"/>
                      <a:pt x="14" y="18"/>
                    </a:cubicBezTo>
                    <a:cubicBezTo>
                      <a:pt x="15" y="19"/>
                      <a:pt x="15" y="18"/>
                      <a:pt x="15" y="18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141"/>
              <p:cNvSpPr/>
              <p:nvPr/>
            </p:nvSpPr>
            <p:spPr bwMode="auto">
              <a:xfrm>
                <a:off x="3459" y="2926"/>
                <a:ext cx="99" cy="99"/>
              </a:xfrm>
              <a:custGeom>
                <a:avLst/>
                <a:gdLst>
                  <a:gd name="T0" fmla="*/ 13 w 37"/>
                  <a:gd name="T1" fmla="*/ 23 h 37"/>
                  <a:gd name="T2" fmla="*/ 19 w 37"/>
                  <a:gd name="T3" fmla="*/ 35 h 37"/>
                  <a:gd name="T4" fmla="*/ 20 w 37"/>
                  <a:gd name="T5" fmla="*/ 35 h 37"/>
                  <a:gd name="T6" fmla="*/ 24 w 37"/>
                  <a:gd name="T7" fmla="*/ 33 h 37"/>
                  <a:gd name="T8" fmla="*/ 23 w 37"/>
                  <a:gd name="T9" fmla="*/ 29 h 37"/>
                  <a:gd name="T10" fmla="*/ 24 w 37"/>
                  <a:gd name="T11" fmla="*/ 25 h 37"/>
                  <a:gd name="T12" fmla="*/ 27 w 37"/>
                  <a:gd name="T13" fmla="*/ 24 h 37"/>
                  <a:gd name="T14" fmla="*/ 36 w 37"/>
                  <a:gd name="T15" fmla="*/ 26 h 37"/>
                  <a:gd name="T16" fmla="*/ 36 w 37"/>
                  <a:gd name="T17" fmla="*/ 24 h 37"/>
                  <a:gd name="T18" fmla="*/ 36 w 37"/>
                  <a:gd name="T19" fmla="*/ 16 h 37"/>
                  <a:gd name="T20" fmla="*/ 36 w 37"/>
                  <a:gd name="T21" fmla="*/ 15 h 37"/>
                  <a:gd name="T22" fmla="*/ 30 w 37"/>
                  <a:gd name="T23" fmla="*/ 14 h 37"/>
                  <a:gd name="T24" fmla="*/ 27 w 37"/>
                  <a:gd name="T25" fmla="*/ 14 h 37"/>
                  <a:gd name="T26" fmla="*/ 27 w 37"/>
                  <a:gd name="T27" fmla="*/ 14 h 37"/>
                  <a:gd name="T28" fmla="*/ 31 w 37"/>
                  <a:gd name="T29" fmla="*/ 11 h 37"/>
                  <a:gd name="T30" fmla="*/ 31 w 37"/>
                  <a:gd name="T31" fmla="*/ 11 h 37"/>
                  <a:gd name="T32" fmla="*/ 32 w 37"/>
                  <a:gd name="T33" fmla="*/ 7 h 37"/>
                  <a:gd name="T34" fmla="*/ 31 w 37"/>
                  <a:gd name="T35" fmla="*/ 7 h 37"/>
                  <a:gd name="T36" fmla="*/ 27 w 37"/>
                  <a:gd name="T37" fmla="*/ 5 h 37"/>
                  <a:gd name="T38" fmla="*/ 25 w 37"/>
                  <a:gd name="T39" fmla="*/ 6 h 37"/>
                  <a:gd name="T40" fmla="*/ 19 w 37"/>
                  <a:gd name="T41" fmla="*/ 2 h 37"/>
                  <a:gd name="T42" fmla="*/ 16 w 37"/>
                  <a:gd name="T43" fmla="*/ 1 h 37"/>
                  <a:gd name="T44" fmla="*/ 11 w 37"/>
                  <a:gd name="T45" fmla="*/ 8 h 37"/>
                  <a:gd name="T46" fmla="*/ 10 w 37"/>
                  <a:gd name="T47" fmla="*/ 8 h 37"/>
                  <a:gd name="T48" fmla="*/ 15 w 37"/>
                  <a:gd name="T49" fmla="*/ 15 h 37"/>
                  <a:gd name="T50" fmla="*/ 10 w 37"/>
                  <a:gd name="T51" fmla="*/ 15 h 37"/>
                  <a:gd name="T52" fmla="*/ 1 w 37"/>
                  <a:gd name="T53" fmla="*/ 15 h 37"/>
                  <a:gd name="T54" fmla="*/ 1 w 37"/>
                  <a:gd name="T55" fmla="*/ 16 h 37"/>
                  <a:gd name="T56" fmla="*/ 13 w 37"/>
                  <a:gd name="T57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37">
                    <a:moveTo>
                      <a:pt x="13" y="23"/>
                    </a:moveTo>
                    <a:cubicBezTo>
                      <a:pt x="17" y="25"/>
                      <a:pt x="14" y="34"/>
                      <a:pt x="19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21" y="33"/>
                      <a:pt x="23" y="37"/>
                      <a:pt x="24" y="33"/>
                    </a:cubicBezTo>
                    <a:cubicBezTo>
                      <a:pt x="24" y="32"/>
                      <a:pt x="23" y="30"/>
                      <a:pt x="23" y="29"/>
                    </a:cubicBezTo>
                    <a:cubicBezTo>
                      <a:pt x="22" y="27"/>
                      <a:pt x="24" y="27"/>
                      <a:pt x="24" y="25"/>
                    </a:cubicBezTo>
                    <a:cubicBezTo>
                      <a:pt x="24" y="22"/>
                      <a:pt x="25" y="22"/>
                      <a:pt x="27" y="24"/>
                    </a:cubicBezTo>
                    <a:cubicBezTo>
                      <a:pt x="29" y="24"/>
                      <a:pt x="34" y="28"/>
                      <a:pt x="36" y="26"/>
                    </a:cubicBezTo>
                    <a:cubicBezTo>
                      <a:pt x="36" y="26"/>
                      <a:pt x="37" y="25"/>
                      <a:pt x="36" y="24"/>
                    </a:cubicBezTo>
                    <a:cubicBezTo>
                      <a:pt x="36" y="21"/>
                      <a:pt x="33" y="19"/>
                      <a:pt x="36" y="16"/>
                    </a:cubicBezTo>
                    <a:cubicBezTo>
                      <a:pt x="37" y="16"/>
                      <a:pt x="36" y="15"/>
                      <a:pt x="36" y="15"/>
                    </a:cubicBezTo>
                    <a:cubicBezTo>
                      <a:pt x="34" y="15"/>
                      <a:pt x="32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3"/>
                      <a:pt x="30" y="1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31" y="8"/>
                      <a:pt x="32" y="7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5"/>
                      <a:pt x="27" y="5"/>
                    </a:cubicBezTo>
                    <a:cubicBezTo>
                      <a:pt x="26" y="5"/>
                      <a:pt x="26" y="5"/>
                      <a:pt x="25" y="6"/>
                    </a:cubicBezTo>
                    <a:cubicBezTo>
                      <a:pt x="22" y="9"/>
                      <a:pt x="19" y="6"/>
                      <a:pt x="19" y="2"/>
                    </a:cubicBezTo>
                    <a:cubicBezTo>
                      <a:pt x="19" y="0"/>
                      <a:pt x="17" y="0"/>
                      <a:pt x="16" y="1"/>
                    </a:cubicBezTo>
                    <a:cubicBezTo>
                      <a:pt x="13" y="2"/>
                      <a:pt x="16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11"/>
                      <a:pt x="13" y="13"/>
                      <a:pt x="15" y="15"/>
                    </a:cubicBezTo>
                    <a:cubicBezTo>
                      <a:pt x="15" y="15"/>
                      <a:pt x="11" y="15"/>
                      <a:pt x="10" y="15"/>
                    </a:cubicBezTo>
                    <a:cubicBezTo>
                      <a:pt x="7" y="16"/>
                      <a:pt x="5" y="16"/>
                      <a:pt x="1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5" y="18"/>
                      <a:pt x="9" y="21"/>
                      <a:pt x="13" y="23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142"/>
              <p:cNvSpPr/>
              <p:nvPr/>
            </p:nvSpPr>
            <p:spPr bwMode="auto">
              <a:xfrm>
                <a:off x="3494" y="2958"/>
                <a:ext cx="43" cy="40"/>
              </a:xfrm>
              <a:custGeom>
                <a:avLst/>
                <a:gdLst>
                  <a:gd name="T0" fmla="*/ 6 w 16"/>
                  <a:gd name="T1" fmla="*/ 15 h 15"/>
                  <a:gd name="T2" fmla="*/ 7 w 16"/>
                  <a:gd name="T3" fmla="*/ 15 h 15"/>
                  <a:gd name="T4" fmla="*/ 14 w 16"/>
                  <a:gd name="T5" fmla="*/ 3 h 15"/>
                  <a:gd name="T6" fmla="*/ 12 w 16"/>
                  <a:gd name="T7" fmla="*/ 2 h 15"/>
                  <a:gd name="T8" fmla="*/ 12 w 16"/>
                  <a:gd name="T9" fmla="*/ 1 h 15"/>
                  <a:gd name="T10" fmla="*/ 6 w 16"/>
                  <a:gd name="T11" fmla="*/ 3 h 15"/>
                  <a:gd name="T12" fmla="*/ 0 w 16"/>
                  <a:gd name="T13" fmla="*/ 6 h 15"/>
                  <a:gd name="T14" fmla="*/ 2 w 16"/>
                  <a:gd name="T15" fmla="*/ 11 h 15"/>
                  <a:gd name="T16" fmla="*/ 6 w 1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11" y="13"/>
                      <a:pt x="16" y="8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7" y="2"/>
                      <a:pt x="6" y="3"/>
                    </a:cubicBezTo>
                    <a:cubicBezTo>
                      <a:pt x="4" y="4"/>
                      <a:pt x="1" y="3"/>
                      <a:pt x="0" y="6"/>
                    </a:cubicBezTo>
                    <a:cubicBezTo>
                      <a:pt x="0" y="7"/>
                      <a:pt x="1" y="10"/>
                      <a:pt x="2" y="11"/>
                    </a:cubicBezTo>
                    <a:cubicBezTo>
                      <a:pt x="3" y="13"/>
                      <a:pt x="5" y="13"/>
                      <a:pt x="6" y="1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143"/>
              <p:cNvSpPr/>
              <p:nvPr/>
            </p:nvSpPr>
            <p:spPr bwMode="auto">
              <a:xfrm>
                <a:off x="3494" y="2961"/>
                <a:ext cx="40" cy="29"/>
              </a:xfrm>
              <a:custGeom>
                <a:avLst/>
                <a:gdLst>
                  <a:gd name="T0" fmla="*/ 5 w 15"/>
                  <a:gd name="T1" fmla="*/ 11 h 11"/>
                  <a:gd name="T2" fmla="*/ 11 w 15"/>
                  <a:gd name="T3" fmla="*/ 5 h 11"/>
                  <a:gd name="T4" fmla="*/ 10 w 15"/>
                  <a:gd name="T5" fmla="*/ 9 h 11"/>
                  <a:gd name="T6" fmla="*/ 11 w 15"/>
                  <a:gd name="T7" fmla="*/ 10 h 11"/>
                  <a:gd name="T8" fmla="*/ 14 w 15"/>
                  <a:gd name="T9" fmla="*/ 3 h 11"/>
                  <a:gd name="T10" fmla="*/ 12 w 15"/>
                  <a:gd name="T11" fmla="*/ 1 h 11"/>
                  <a:gd name="T12" fmla="*/ 8 w 15"/>
                  <a:gd name="T13" fmla="*/ 3 h 11"/>
                  <a:gd name="T14" fmla="*/ 4 w 15"/>
                  <a:gd name="T15" fmla="*/ 5 h 11"/>
                  <a:gd name="T16" fmla="*/ 2 w 15"/>
                  <a:gd name="T17" fmla="*/ 5 h 11"/>
                  <a:gd name="T18" fmla="*/ 4 w 15"/>
                  <a:gd name="T19" fmla="*/ 11 h 11"/>
                  <a:gd name="T20" fmla="*/ 5 w 15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6" y="8"/>
                      <a:pt x="9" y="7"/>
                      <a:pt x="11" y="5"/>
                    </a:cubicBezTo>
                    <a:cubicBezTo>
                      <a:pt x="12" y="6"/>
                      <a:pt x="12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4" y="9"/>
                      <a:pt x="15" y="5"/>
                      <a:pt x="14" y="3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10" y="0"/>
                      <a:pt x="9" y="2"/>
                      <a:pt x="8" y="3"/>
                    </a:cubicBezTo>
                    <a:cubicBezTo>
                      <a:pt x="7" y="4"/>
                      <a:pt x="5" y="6"/>
                      <a:pt x="4" y="5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0" y="7"/>
                      <a:pt x="2" y="9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144"/>
              <p:cNvSpPr/>
              <p:nvPr/>
            </p:nvSpPr>
            <p:spPr bwMode="auto">
              <a:xfrm>
                <a:off x="3505" y="2974"/>
                <a:ext cx="18" cy="16"/>
              </a:xfrm>
              <a:custGeom>
                <a:avLst/>
                <a:gdLst>
                  <a:gd name="T0" fmla="*/ 3 w 7"/>
                  <a:gd name="T1" fmla="*/ 6 h 6"/>
                  <a:gd name="T2" fmla="*/ 3 w 7"/>
                  <a:gd name="T3" fmla="*/ 5 h 6"/>
                  <a:gd name="T4" fmla="*/ 6 w 7"/>
                  <a:gd name="T5" fmla="*/ 3 h 6"/>
                  <a:gd name="T6" fmla="*/ 6 w 7"/>
                  <a:gd name="T7" fmla="*/ 3 h 6"/>
                  <a:gd name="T8" fmla="*/ 7 w 7"/>
                  <a:gd name="T9" fmla="*/ 2 h 6"/>
                  <a:gd name="T10" fmla="*/ 6 w 7"/>
                  <a:gd name="T11" fmla="*/ 2 h 6"/>
                  <a:gd name="T12" fmla="*/ 6 w 7"/>
                  <a:gd name="T13" fmla="*/ 2 h 6"/>
                  <a:gd name="T14" fmla="*/ 6 w 7"/>
                  <a:gd name="T15" fmla="*/ 1 h 6"/>
                  <a:gd name="T16" fmla="*/ 1 w 7"/>
                  <a:gd name="T17" fmla="*/ 2 h 6"/>
                  <a:gd name="T18" fmla="*/ 0 w 7"/>
                  <a:gd name="T19" fmla="*/ 3 h 6"/>
                  <a:gd name="T20" fmla="*/ 3 w 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3" y="6"/>
                      <a:pt x="3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5"/>
                      <a:pt x="3" y="6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145"/>
              <p:cNvSpPr/>
              <p:nvPr/>
            </p:nvSpPr>
            <p:spPr bwMode="auto">
              <a:xfrm>
                <a:off x="3309" y="28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146"/>
              <p:cNvSpPr/>
              <p:nvPr/>
            </p:nvSpPr>
            <p:spPr bwMode="auto">
              <a:xfrm>
                <a:off x="3360" y="2835"/>
                <a:ext cx="54" cy="29"/>
              </a:xfrm>
              <a:custGeom>
                <a:avLst/>
                <a:gdLst>
                  <a:gd name="T0" fmla="*/ 7 w 20"/>
                  <a:gd name="T1" fmla="*/ 5 h 11"/>
                  <a:gd name="T2" fmla="*/ 10 w 20"/>
                  <a:gd name="T3" fmla="*/ 4 h 11"/>
                  <a:gd name="T4" fmla="*/ 13 w 20"/>
                  <a:gd name="T5" fmla="*/ 4 h 11"/>
                  <a:gd name="T6" fmla="*/ 12 w 20"/>
                  <a:gd name="T7" fmla="*/ 7 h 11"/>
                  <a:gd name="T8" fmla="*/ 12 w 20"/>
                  <a:gd name="T9" fmla="*/ 8 h 11"/>
                  <a:gd name="T10" fmla="*/ 16 w 20"/>
                  <a:gd name="T11" fmla="*/ 11 h 11"/>
                  <a:gd name="T12" fmla="*/ 17 w 20"/>
                  <a:gd name="T13" fmla="*/ 11 h 11"/>
                  <a:gd name="T14" fmla="*/ 15 w 20"/>
                  <a:gd name="T15" fmla="*/ 3 h 11"/>
                  <a:gd name="T16" fmla="*/ 9 w 20"/>
                  <a:gd name="T17" fmla="*/ 0 h 11"/>
                  <a:gd name="T18" fmla="*/ 0 w 20"/>
                  <a:gd name="T19" fmla="*/ 6 h 11"/>
                  <a:gd name="T20" fmla="*/ 1 w 20"/>
                  <a:gd name="T21" fmla="*/ 7 h 11"/>
                  <a:gd name="T22" fmla="*/ 7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7" y="5"/>
                    </a:moveTo>
                    <a:cubicBezTo>
                      <a:pt x="8" y="5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10"/>
                      <a:pt x="15" y="10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20" y="8"/>
                      <a:pt x="18" y="4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2" y="3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3" y="6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147"/>
              <p:cNvSpPr/>
              <p:nvPr/>
            </p:nvSpPr>
            <p:spPr bwMode="auto">
              <a:xfrm>
                <a:off x="3342" y="2894"/>
                <a:ext cx="45" cy="43"/>
              </a:xfrm>
              <a:custGeom>
                <a:avLst/>
                <a:gdLst>
                  <a:gd name="T0" fmla="*/ 4 w 17"/>
                  <a:gd name="T1" fmla="*/ 12 h 16"/>
                  <a:gd name="T2" fmla="*/ 10 w 17"/>
                  <a:gd name="T3" fmla="*/ 14 h 16"/>
                  <a:gd name="T4" fmla="*/ 17 w 17"/>
                  <a:gd name="T5" fmla="*/ 14 h 16"/>
                  <a:gd name="T6" fmla="*/ 17 w 17"/>
                  <a:gd name="T7" fmla="*/ 13 h 16"/>
                  <a:gd name="T8" fmla="*/ 8 w 17"/>
                  <a:gd name="T9" fmla="*/ 6 h 16"/>
                  <a:gd name="T10" fmla="*/ 8 w 17"/>
                  <a:gd name="T11" fmla="*/ 5 h 16"/>
                  <a:gd name="T12" fmla="*/ 5 w 17"/>
                  <a:gd name="T13" fmla="*/ 0 h 16"/>
                  <a:gd name="T14" fmla="*/ 5 w 17"/>
                  <a:gd name="T15" fmla="*/ 0 h 16"/>
                  <a:gd name="T16" fmla="*/ 5 w 17"/>
                  <a:gd name="T17" fmla="*/ 0 h 16"/>
                  <a:gd name="T18" fmla="*/ 4 w 17"/>
                  <a:gd name="T19" fmla="*/ 0 h 16"/>
                  <a:gd name="T20" fmla="*/ 4 w 17"/>
                  <a:gd name="T2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4" y="12"/>
                    </a:moveTo>
                    <a:cubicBezTo>
                      <a:pt x="6" y="14"/>
                      <a:pt x="7" y="14"/>
                      <a:pt x="10" y="14"/>
                    </a:cubicBezTo>
                    <a:cubicBezTo>
                      <a:pt x="12" y="13"/>
                      <a:pt x="15" y="16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4" y="10"/>
                      <a:pt x="3" y="11"/>
                      <a:pt x="8" y="6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148"/>
              <p:cNvSpPr/>
              <p:nvPr/>
            </p:nvSpPr>
            <p:spPr bwMode="auto">
              <a:xfrm>
                <a:off x="3318" y="2872"/>
                <a:ext cx="18" cy="30"/>
              </a:xfrm>
              <a:custGeom>
                <a:avLst/>
                <a:gdLst>
                  <a:gd name="T0" fmla="*/ 4 w 7"/>
                  <a:gd name="T1" fmla="*/ 10 h 11"/>
                  <a:gd name="T2" fmla="*/ 6 w 7"/>
                  <a:gd name="T3" fmla="*/ 4 h 11"/>
                  <a:gd name="T4" fmla="*/ 6 w 7"/>
                  <a:gd name="T5" fmla="*/ 4 h 11"/>
                  <a:gd name="T6" fmla="*/ 5 w 7"/>
                  <a:gd name="T7" fmla="*/ 1 h 11"/>
                  <a:gd name="T8" fmla="*/ 3 w 7"/>
                  <a:gd name="T9" fmla="*/ 1 h 11"/>
                  <a:gd name="T10" fmla="*/ 1 w 7"/>
                  <a:gd name="T11" fmla="*/ 2 h 11"/>
                  <a:gd name="T12" fmla="*/ 1 w 7"/>
                  <a:gd name="T13" fmla="*/ 3 h 11"/>
                  <a:gd name="T14" fmla="*/ 3 w 7"/>
                  <a:gd name="T15" fmla="*/ 5 h 11"/>
                  <a:gd name="T16" fmla="*/ 2 w 7"/>
                  <a:gd name="T17" fmla="*/ 6 h 11"/>
                  <a:gd name="T18" fmla="*/ 2 w 7"/>
                  <a:gd name="T19" fmla="*/ 8 h 11"/>
                  <a:gd name="T20" fmla="*/ 3 w 7"/>
                  <a:gd name="T21" fmla="*/ 10 h 11"/>
                  <a:gd name="T22" fmla="*/ 4 w 7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1">
                    <a:moveTo>
                      <a:pt x="4" y="10"/>
                    </a:moveTo>
                    <a:cubicBezTo>
                      <a:pt x="6" y="9"/>
                      <a:pt x="7" y="7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5" y="4"/>
                      <a:pt x="3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4" y="9"/>
                      <a:pt x="3" y="10"/>
                    </a:cubicBezTo>
                    <a:cubicBezTo>
                      <a:pt x="3" y="10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149"/>
              <p:cNvSpPr/>
              <p:nvPr/>
            </p:nvSpPr>
            <p:spPr bwMode="auto">
              <a:xfrm>
                <a:off x="4304" y="2779"/>
                <a:ext cx="35" cy="83"/>
              </a:xfrm>
              <a:custGeom>
                <a:avLst/>
                <a:gdLst>
                  <a:gd name="T0" fmla="*/ 12 w 13"/>
                  <a:gd name="T1" fmla="*/ 30 h 31"/>
                  <a:gd name="T2" fmla="*/ 6 w 13"/>
                  <a:gd name="T3" fmla="*/ 17 h 31"/>
                  <a:gd name="T4" fmla="*/ 5 w 13"/>
                  <a:gd name="T5" fmla="*/ 15 h 31"/>
                  <a:gd name="T6" fmla="*/ 6 w 13"/>
                  <a:gd name="T7" fmla="*/ 12 h 31"/>
                  <a:gd name="T8" fmla="*/ 3 w 13"/>
                  <a:gd name="T9" fmla="*/ 1 h 31"/>
                  <a:gd name="T10" fmla="*/ 2 w 13"/>
                  <a:gd name="T11" fmla="*/ 1 h 31"/>
                  <a:gd name="T12" fmla="*/ 1 w 13"/>
                  <a:gd name="T13" fmla="*/ 2 h 31"/>
                  <a:gd name="T14" fmla="*/ 2 w 13"/>
                  <a:gd name="T15" fmla="*/ 5 h 31"/>
                  <a:gd name="T16" fmla="*/ 4 w 13"/>
                  <a:gd name="T17" fmla="*/ 20 h 31"/>
                  <a:gd name="T18" fmla="*/ 5 w 13"/>
                  <a:gd name="T19" fmla="*/ 20 h 31"/>
                  <a:gd name="T20" fmla="*/ 11 w 13"/>
                  <a:gd name="T21" fmla="*/ 31 h 31"/>
                  <a:gd name="T22" fmla="*/ 12 w 13"/>
                  <a:gd name="T2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2" y="30"/>
                    </a:moveTo>
                    <a:cubicBezTo>
                      <a:pt x="9" y="26"/>
                      <a:pt x="7" y="22"/>
                      <a:pt x="6" y="17"/>
                    </a:cubicBezTo>
                    <a:cubicBezTo>
                      <a:pt x="6" y="16"/>
                      <a:pt x="6" y="16"/>
                      <a:pt x="5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6" y="7"/>
                      <a:pt x="6" y="5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4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5" y="24"/>
                      <a:pt x="7" y="28"/>
                      <a:pt x="11" y="31"/>
                    </a:cubicBezTo>
                    <a:cubicBezTo>
                      <a:pt x="11" y="31"/>
                      <a:pt x="13" y="31"/>
                      <a:pt x="12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150"/>
              <p:cNvSpPr/>
              <p:nvPr/>
            </p:nvSpPr>
            <p:spPr bwMode="auto">
              <a:xfrm>
                <a:off x="4654" y="2682"/>
                <a:ext cx="147" cy="107"/>
              </a:xfrm>
              <a:custGeom>
                <a:avLst/>
                <a:gdLst>
                  <a:gd name="T0" fmla="*/ 51 w 55"/>
                  <a:gd name="T1" fmla="*/ 25 h 40"/>
                  <a:gd name="T2" fmla="*/ 28 w 55"/>
                  <a:gd name="T3" fmla="*/ 17 h 40"/>
                  <a:gd name="T4" fmla="*/ 33 w 55"/>
                  <a:gd name="T5" fmla="*/ 11 h 40"/>
                  <a:gd name="T6" fmla="*/ 38 w 55"/>
                  <a:gd name="T7" fmla="*/ 7 h 40"/>
                  <a:gd name="T8" fmla="*/ 34 w 55"/>
                  <a:gd name="T9" fmla="*/ 2 h 40"/>
                  <a:gd name="T10" fmla="*/ 29 w 55"/>
                  <a:gd name="T11" fmla="*/ 5 h 40"/>
                  <a:gd name="T12" fmla="*/ 10 w 55"/>
                  <a:gd name="T13" fmla="*/ 13 h 40"/>
                  <a:gd name="T14" fmla="*/ 8 w 55"/>
                  <a:gd name="T15" fmla="*/ 15 h 40"/>
                  <a:gd name="T16" fmla="*/ 4 w 55"/>
                  <a:gd name="T17" fmla="*/ 16 h 40"/>
                  <a:gd name="T18" fmla="*/ 6 w 55"/>
                  <a:gd name="T19" fmla="*/ 23 h 40"/>
                  <a:gd name="T20" fmla="*/ 32 w 55"/>
                  <a:gd name="T21" fmla="*/ 34 h 40"/>
                  <a:gd name="T22" fmla="*/ 51 w 55"/>
                  <a:gd name="T23" fmla="*/ 36 h 40"/>
                  <a:gd name="T24" fmla="*/ 51 w 55"/>
                  <a:gd name="T25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40">
                    <a:moveTo>
                      <a:pt x="51" y="25"/>
                    </a:moveTo>
                    <a:cubicBezTo>
                      <a:pt x="44" y="17"/>
                      <a:pt x="36" y="20"/>
                      <a:pt x="28" y="17"/>
                    </a:cubicBezTo>
                    <a:cubicBezTo>
                      <a:pt x="29" y="15"/>
                      <a:pt x="31" y="13"/>
                      <a:pt x="33" y="11"/>
                    </a:cubicBezTo>
                    <a:cubicBezTo>
                      <a:pt x="34" y="10"/>
                      <a:pt x="36" y="9"/>
                      <a:pt x="38" y="7"/>
                    </a:cubicBezTo>
                    <a:cubicBezTo>
                      <a:pt x="41" y="4"/>
                      <a:pt x="37" y="0"/>
                      <a:pt x="34" y="2"/>
                    </a:cubicBezTo>
                    <a:cubicBezTo>
                      <a:pt x="32" y="3"/>
                      <a:pt x="30" y="4"/>
                      <a:pt x="29" y="5"/>
                    </a:cubicBezTo>
                    <a:cubicBezTo>
                      <a:pt x="22" y="9"/>
                      <a:pt x="16" y="9"/>
                      <a:pt x="10" y="13"/>
                    </a:cubicBezTo>
                    <a:cubicBezTo>
                      <a:pt x="9" y="13"/>
                      <a:pt x="8" y="14"/>
                      <a:pt x="8" y="15"/>
                    </a:cubicBezTo>
                    <a:cubicBezTo>
                      <a:pt x="7" y="15"/>
                      <a:pt x="5" y="15"/>
                      <a:pt x="4" y="16"/>
                    </a:cubicBezTo>
                    <a:cubicBezTo>
                      <a:pt x="0" y="17"/>
                      <a:pt x="2" y="24"/>
                      <a:pt x="6" y="23"/>
                    </a:cubicBezTo>
                    <a:cubicBezTo>
                      <a:pt x="17" y="19"/>
                      <a:pt x="24" y="28"/>
                      <a:pt x="32" y="34"/>
                    </a:cubicBezTo>
                    <a:cubicBezTo>
                      <a:pt x="37" y="37"/>
                      <a:pt x="45" y="40"/>
                      <a:pt x="51" y="36"/>
                    </a:cubicBezTo>
                    <a:cubicBezTo>
                      <a:pt x="55" y="33"/>
                      <a:pt x="55" y="28"/>
                      <a:pt x="51" y="25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151"/>
              <p:cNvSpPr/>
              <p:nvPr/>
            </p:nvSpPr>
            <p:spPr bwMode="auto">
              <a:xfrm>
                <a:off x="4651" y="2597"/>
                <a:ext cx="102" cy="150"/>
              </a:xfrm>
              <a:custGeom>
                <a:avLst/>
                <a:gdLst>
                  <a:gd name="T0" fmla="*/ 38 w 38"/>
                  <a:gd name="T1" fmla="*/ 33 h 56"/>
                  <a:gd name="T2" fmla="*/ 23 w 38"/>
                  <a:gd name="T3" fmla="*/ 19 h 56"/>
                  <a:gd name="T4" fmla="*/ 11 w 38"/>
                  <a:gd name="T5" fmla="*/ 7 h 56"/>
                  <a:gd name="T6" fmla="*/ 7 w 38"/>
                  <a:gd name="T7" fmla="*/ 1 h 56"/>
                  <a:gd name="T8" fmla="*/ 1 w 38"/>
                  <a:gd name="T9" fmla="*/ 3 h 56"/>
                  <a:gd name="T10" fmla="*/ 2 w 38"/>
                  <a:gd name="T11" fmla="*/ 10 h 56"/>
                  <a:gd name="T12" fmla="*/ 3 w 38"/>
                  <a:gd name="T13" fmla="*/ 21 h 56"/>
                  <a:gd name="T14" fmla="*/ 2 w 38"/>
                  <a:gd name="T15" fmla="*/ 31 h 56"/>
                  <a:gd name="T16" fmla="*/ 3 w 38"/>
                  <a:gd name="T17" fmla="*/ 41 h 56"/>
                  <a:gd name="T18" fmla="*/ 2 w 38"/>
                  <a:gd name="T19" fmla="*/ 55 h 56"/>
                  <a:gd name="T20" fmla="*/ 3 w 38"/>
                  <a:gd name="T21" fmla="*/ 55 h 56"/>
                  <a:gd name="T22" fmla="*/ 20 w 38"/>
                  <a:gd name="T23" fmla="*/ 47 h 56"/>
                  <a:gd name="T24" fmla="*/ 26 w 38"/>
                  <a:gd name="T25" fmla="*/ 45 h 56"/>
                  <a:gd name="T26" fmla="*/ 28 w 38"/>
                  <a:gd name="T27" fmla="*/ 42 h 56"/>
                  <a:gd name="T28" fmla="*/ 38 w 38"/>
                  <a:gd name="T29" fmla="*/ 34 h 56"/>
                  <a:gd name="T30" fmla="*/ 38 w 38"/>
                  <a:gd name="T31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56">
                    <a:moveTo>
                      <a:pt x="38" y="33"/>
                    </a:moveTo>
                    <a:cubicBezTo>
                      <a:pt x="34" y="27"/>
                      <a:pt x="29" y="22"/>
                      <a:pt x="23" y="19"/>
                    </a:cubicBezTo>
                    <a:cubicBezTo>
                      <a:pt x="18" y="16"/>
                      <a:pt x="14" y="12"/>
                      <a:pt x="11" y="7"/>
                    </a:cubicBezTo>
                    <a:cubicBezTo>
                      <a:pt x="11" y="5"/>
                      <a:pt x="9" y="2"/>
                      <a:pt x="7" y="1"/>
                    </a:cubicBez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2" y="10"/>
                    </a:cubicBezTo>
                    <a:cubicBezTo>
                      <a:pt x="2" y="14"/>
                      <a:pt x="2" y="17"/>
                      <a:pt x="3" y="21"/>
                    </a:cubicBezTo>
                    <a:cubicBezTo>
                      <a:pt x="2" y="24"/>
                      <a:pt x="2" y="27"/>
                      <a:pt x="2" y="31"/>
                    </a:cubicBezTo>
                    <a:cubicBezTo>
                      <a:pt x="2" y="32"/>
                      <a:pt x="3" y="41"/>
                      <a:pt x="3" y="41"/>
                    </a:cubicBezTo>
                    <a:cubicBezTo>
                      <a:pt x="3" y="45"/>
                      <a:pt x="2" y="50"/>
                      <a:pt x="2" y="55"/>
                    </a:cubicBezTo>
                    <a:cubicBezTo>
                      <a:pt x="2" y="55"/>
                      <a:pt x="3" y="56"/>
                      <a:pt x="3" y="55"/>
                    </a:cubicBezTo>
                    <a:cubicBezTo>
                      <a:pt x="9" y="51"/>
                      <a:pt x="13" y="48"/>
                      <a:pt x="20" y="47"/>
                    </a:cubicBezTo>
                    <a:cubicBezTo>
                      <a:pt x="23" y="47"/>
                      <a:pt x="23" y="46"/>
                      <a:pt x="26" y="45"/>
                    </a:cubicBezTo>
                    <a:cubicBezTo>
                      <a:pt x="27" y="44"/>
                      <a:pt x="28" y="43"/>
                      <a:pt x="28" y="42"/>
                    </a:cubicBezTo>
                    <a:cubicBezTo>
                      <a:pt x="29" y="36"/>
                      <a:pt x="34" y="36"/>
                      <a:pt x="38" y="34"/>
                    </a:cubicBezTo>
                    <a:cubicBezTo>
                      <a:pt x="38" y="34"/>
                      <a:pt x="38" y="33"/>
                      <a:pt x="38" y="33"/>
                    </a:cubicBezTo>
                    <a:close/>
                  </a:path>
                </a:pathLst>
              </a:custGeom>
              <a:solidFill>
                <a:srgbClr val="A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152"/>
              <p:cNvSpPr/>
              <p:nvPr/>
            </p:nvSpPr>
            <p:spPr bwMode="auto">
              <a:xfrm>
                <a:off x="4659" y="2623"/>
                <a:ext cx="91" cy="105"/>
              </a:xfrm>
              <a:custGeom>
                <a:avLst/>
                <a:gdLst>
                  <a:gd name="T0" fmla="*/ 33 w 34"/>
                  <a:gd name="T1" fmla="*/ 24 h 39"/>
                  <a:gd name="T2" fmla="*/ 15 w 34"/>
                  <a:gd name="T3" fmla="*/ 25 h 39"/>
                  <a:gd name="T4" fmla="*/ 8 w 34"/>
                  <a:gd name="T5" fmla="*/ 24 h 39"/>
                  <a:gd name="T6" fmla="*/ 4 w 34"/>
                  <a:gd name="T7" fmla="*/ 27 h 39"/>
                  <a:gd name="T8" fmla="*/ 5 w 34"/>
                  <a:gd name="T9" fmla="*/ 22 h 39"/>
                  <a:gd name="T10" fmla="*/ 16 w 34"/>
                  <a:gd name="T11" fmla="*/ 9 h 39"/>
                  <a:gd name="T12" fmla="*/ 16 w 34"/>
                  <a:gd name="T13" fmla="*/ 8 h 39"/>
                  <a:gd name="T14" fmla="*/ 10 w 34"/>
                  <a:gd name="T15" fmla="*/ 1 h 39"/>
                  <a:gd name="T16" fmla="*/ 6 w 34"/>
                  <a:gd name="T17" fmla="*/ 5 h 39"/>
                  <a:gd name="T18" fmla="*/ 2 w 34"/>
                  <a:gd name="T19" fmla="*/ 17 h 39"/>
                  <a:gd name="T20" fmla="*/ 0 w 34"/>
                  <a:gd name="T21" fmla="*/ 24 h 39"/>
                  <a:gd name="T22" fmla="*/ 2 w 34"/>
                  <a:gd name="T23" fmla="*/ 33 h 39"/>
                  <a:gd name="T24" fmla="*/ 1 w 34"/>
                  <a:gd name="T25" fmla="*/ 38 h 39"/>
                  <a:gd name="T26" fmla="*/ 3 w 34"/>
                  <a:gd name="T27" fmla="*/ 38 h 39"/>
                  <a:gd name="T28" fmla="*/ 3 w 34"/>
                  <a:gd name="T29" fmla="*/ 38 h 39"/>
                  <a:gd name="T30" fmla="*/ 4 w 34"/>
                  <a:gd name="T31" fmla="*/ 37 h 39"/>
                  <a:gd name="T32" fmla="*/ 4 w 34"/>
                  <a:gd name="T33" fmla="*/ 34 h 39"/>
                  <a:gd name="T34" fmla="*/ 34 w 34"/>
                  <a:gd name="T35" fmla="*/ 25 h 39"/>
                  <a:gd name="T36" fmla="*/ 33 w 34"/>
                  <a:gd name="T3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39">
                    <a:moveTo>
                      <a:pt x="33" y="24"/>
                    </a:moveTo>
                    <a:cubicBezTo>
                      <a:pt x="27" y="27"/>
                      <a:pt x="21" y="26"/>
                      <a:pt x="15" y="25"/>
                    </a:cubicBezTo>
                    <a:cubicBezTo>
                      <a:pt x="13" y="24"/>
                      <a:pt x="10" y="24"/>
                      <a:pt x="8" y="24"/>
                    </a:cubicBezTo>
                    <a:cubicBezTo>
                      <a:pt x="6" y="25"/>
                      <a:pt x="5" y="26"/>
                      <a:pt x="4" y="27"/>
                    </a:cubicBezTo>
                    <a:cubicBezTo>
                      <a:pt x="5" y="25"/>
                      <a:pt x="5" y="23"/>
                      <a:pt x="5" y="22"/>
                    </a:cubicBezTo>
                    <a:cubicBezTo>
                      <a:pt x="5" y="20"/>
                      <a:pt x="12" y="9"/>
                      <a:pt x="16" y="9"/>
                    </a:cubicBezTo>
                    <a:cubicBezTo>
                      <a:pt x="16" y="9"/>
                      <a:pt x="17" y="8"/>
                      <a:pt x="16" y="8"/>
                    </a:cubicBezTo>
                    <a:cubicBezTo>
                      <a:pt x="15" y="5"/>
                      <a:pt x="14" y="0"/>
                      <a:pt x="10" y="1"/>
                    </a:cubicBezTo>
                    <a:cubicBezTo>
                      <a:pt x="8" y="2"/>
                      <a:pt x="7" y="3"/>
                      <a:pt x="6" y="5"/>
                    </a:cubicBezTo>
                    <a:cubicBezTo>
                      <a:pt x="4" y="9"/>
                      <a:pt x="3" y="13"/>
                      <a:pt x="2" y="17"/>
                    </a:cubicBezTo>
                    <a:cubicBezTo>
                      <a:pt x="1" y="19"/>
                      <a:pt x="0" y="22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1" y="34"/>
                      <a:pt x="1" y="36"/>
                      <a:pt x="1" y="38"/>
                    </a:cubicBezTo>
                    <a:cubicBezTo>
                      <a:pt x="1" y="39"/>
                      <a:pt x="3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7"/>
                    </a:cubicBezTo>
                    <a:cubicBezTo>
                      <a:pt x="4" y="36"/>
                      <a:pt x="4" y="35"/>
                      <a:pt x="4" y="34"/>
                    </a:cubicBezTo>
                    <a:cubicBezTo>
                      <a:pt x="10" y="28"/>
                      <a:pt x="31" y="36"/>
                      <a:pt x="34" y="25"/>
                    </a:cubicBezTo>
                    <a:cubicBezTo>
                      <a:pt x="34" y="24"/>
                      <a:pt x="34" y="23"/>
                      <a:pt x="33" y="2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153"/>
              <p:cNvSpPr/>
              <p:nvPr/>
            </p:nvSpPr>
            <p:spPr bwMode="auto">
              <a:xfrm>
                <a:off x="3927" y="2808"/>
                <a:ext cx="278" cy="193"/>
              </a:xfrm>
              <a:custGeom>
                <a:avLst/>
                <a:gdLst>
                  <a:gd name="T0" fmla="*/ 91 w 104"/>
                  <a:gd name="T1" fmla="*/ 9 h 72"/>
                  <a:gd name="T2" fmla="*/ 72 w 104"/>
                  <a:gd name="T3" fmla="*/ 1 h 72"/>
                  <a:gd name="T4" fmla="*/ 54 w 104"/>
                  <a:gd name="T5" fmla="*/ 2 h 72"/>
                  <a:gd name="T6" fmla="*/ 42 w 104"/>
                  <a:gd name="T7" fmla="*/ 1 h 72"/>
                  <a:gd name="T8" fmla="*/ 5 w 104"/>
                  <a:gd name="T9" fmla="*/ 22 h 72"/>
                  <a:gd name="T10" fmla="*/ 4 w 104"/>
                  <a:gd name="T11" fmla="*/ 26 h 72"/>
                  <a:gd name="T12" fmla="*/ 3 w 104"/>
                  <a:gd name="T13" fmla="*/ 27 h 72"/>
                  <a:gd name="T14" fmla="*/ 7 w 104"/>
                  <a:gd name="T15" fmla="*/ 40 h 72"/>
                  <a:gd name="T16" fmla="*/ 17 w 104"/>
                  <a:gd name="T17" fmla="*/ 43 h 72"/>
                  <a:gd name="T18" fmla="*/ 24 w 104"/>
                  <a:gd name="T19" fmla="*/ 40 h 72"/>
                  <a:gd name="T20" fmla="*/ 23 w 104"/>
                  <a:gd name="T21" fmla="*/ 51 h 72"/>
                  <a:gd name="T22" fmla="*/ 53 w 104"/>
                  <a:gd name="T23" fmla="*/ 67 h 72"/>
                  <a:gd name="T24" fmla="*/ 66 w 104"/>
                  <a:gd name="T25" fmla="*/ 55 h 72"/>
                  <a:gd name="T26" fmla="*/ 66 w 104"/>
                  <a:gd name="T27" fmla="*/ 35 h 72"/>
                  <a:gd name="T28" fmla="*/ 95 w 104"/>
                  <a:gd name="T29" fmla="*/ 32 h 72"/>
                  <a:gd name="T30" fmla="*/ 91 w 104"/>
                  <a:gd name="T3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2">
                    <a:moveTo>
                      <a:pt x="91" y="9"/>
                    </a:moveTo>
                    <a:cubicBezTo>
                      <a:pt x="85" y="5"/>
                      <a:pt x="78" y="2"/>
                      <a:pt x="72" y="1"/>
                    </a:cubicBezTo>
                    <a:cubicBezTo>
                      <a:pt x="66" y="0"/>
                      <a:pt x="60" y="2"/>
                      <a:pt x="54" y="2"/>
                    </a:cubicBezTo>
                    <a:cubicBezTo>
                      <a:pt x="50" y="2"/>
                      <a:pt x="46" y="0"/>
                      <a:pt x="42" y="1"/>
                    </a:cubicBezTo>
                    <a:cubicBezTo>
                      <a:pt x="32" y="3"/>
                      <a:pt x="10" y="10"/>
                      <a:pt x="5" y="22"/>
                    </a:cubicBezTo>
                    <a:cubicBezTo>
                      <a:pt x="5" y="24"/>
                      <a:pt x="4" y="25"/>
                      <a:pt x="4" y="26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0" y="33"/>
                      <a:pt x="3" y="37"/>
                      <a:pt x="7" y="40"/>
                    </a:cubicBezTo>
                    <a:cubicBezTo>
                      <a:pt x="9" y="43"/>
                      <a:pt x="13" y="43"/>
                      <a:pt x="17" y="43"/>
                    </a:cubicBezTo>
                    <a:cubicBezTo>
                      <a:pt x="20" y="43"/>
                      <a:pt x="22" y="41"/>
                      <a:pt x="24" y="40"/>
                    </a:cubicBezTo>
                    <a:cubicBezTo>
                      <a:pt x="23" y="41"/>
                      <a:pt x="23" y="49"/>
                      <a:pt x="23" y="51"/>
                    </a:cubicBezTo>
                    <a:cubicBezTo>
                      <a:pt x="24" y="65"/>
                      <a:pt x="42" y="72"/>
                      <a:pt x="53" y="67"/>
                    </a:cubicBezTo>
                    <a:cubicBezTo>
                      <a:pt x="59" y="64"/>
                      <a:pt x="64" y="61"/>
                      <a:pt x="66" y="55"/>
                    </a:cubicBezTo>
                    <a:cubicBezTo>
                      <a:pt x="68" y="50"/>
                      <a:pt x="70" y="40"/>
                      <a:pt x="66" y="35"/>
                    </a:cubicBezTo>
                    <a:cubicBezTo>
                      <a:pt x="72" y="42"/>
                      <a:pt x="89" y="37"/>
                      <a:pt x="95" y="32"/>
                    </a:cubicBezTo>
                    <a:cubicBezTo>
                      <a:pt x="104" y="24"/>
                      <a:pt x="99" y="15"/>
                      <a:pt x="91" y="9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54"/>
              <p:cNvSpPr/>
              <p:nvPr/>
            </p:nvSpPr>
            <p:spPr bwMode="auto">
              <a:xfrm>
                <a:off x="3916" y="2816"/>
                <a:ext cx="281" cy="118"/>
              </a:xfrm>
              <a:custGeom>
                <a:avLst/>
                <a:gdLst>
                  <a:gd name="T0" fmla="*/ 89 w 105"/>
                  <a:gd name="T1" fmla="*/ 7 h 44"/>
                  <a:gd name="T2" fmla="*/ 81 w 105"/>
                  <a:gd name="T3" fmla="*/ 8 h 44"/>
                  <a:gd name="T4" fmla="*/ 63 w 105"/>
                  <a:gd name="T5" fmla="*/ 5 h 44"/>
                  <a:gd name="T6" fmla="*/ 49 w 105"/>
                  <a:gd name="T7" fmla="*/ 5 h 44"/>
                  <a:gd name="T8" fmla="*/ 49 w 105"/>
                  <a:gd name="T9" fmla="*/ 5 h 44"/>
                  <a:gd name="T10" fmla="*/ 41 w 105"/>
                  <a:gd name="T11" fmla="*/ 6 h 44"/>
                  <a:gd name="T12" fmla="*/ 40 w 105"/>
                  <a:gd name="T13" fmla="*/ 6 h 44"/>
                  <a:gd name="T14" fmla="*/ 40 w 105"/>
                  <a:gd name="T15" fmla="*/ 6 h 44"/>
                  <a:gd name="T16" fmla="*/ 11 w 105"/>
                  <a:gd name="T17" fmla="*/ 35 h 44"/>
                  <a:gd name="T18" fmla="*/ 11 w 105"/>
                  <a:gd name="T19" fmla="*/ 35 h 44"/>
                  <a:gd name="T20" fmla="*/ 12 w 105"/>
                  <a:gd name="T21" fmla="*/ 36 h 44"/>
                  <a:gd name="T22" fmla="*/ 14 w 105"/>
                  <a:gd name="T23" fmla="*/ 38 h 44"/>
                  <a:gd name="T24" fmla="*/ 16 w 105"/>
                  <a:gd name="T25" fmla="*/ 37 h 44"/>
                  <a:gd name="T26" fmla="*/ 26 w 105"/>
                  <a:gd name="T27" fmla="*/ 29 h 44"/>
                  <a:gd name="T28" fmla="*/ 28 w 105"/>
                  <a:gd name="T29" fmla="*/ 29 h 44"/>
                  <a:gd name="T30" fmla="*/ 45 w 105"/>
                  <a:gd name="T31" fmla="*/ 19 h 44"/>
                  <a:gd name="T32" fmla="*/ 46 w 105"/>
                  <a:gd name="T33" fmla="*/ 20 h 44"/>
                  <a:gd name="T34" fmla="*/ 38 w 105"/>
                  <a:gd name="T35" fmla="*/ 27 h 44"/>
                  <a:gd name="T36" fmla="*/ 32 w 105"/>
                  <a:gd name="T37" fmla="*/ 32 h 44"/>
                  <a:gd name="T38" fmla="*/ 26 w 105"/>
                  <a:gd name="T39" fmla="*/ 43 h 44"/>
                  <a:gd name="T40" fmla="*/ 28 w 105"/>
                  <a:gd name="T41" fmla="*/ 43 h 44"/>
                  <a:gd name="T42" fmla="*/ 37 w 105"/>
                  <a:gd name="T43" fmla="*/ 30 h 44"/>
                  <a:gd name="T44" fmla="*/ 42 w 105"/>
                  <a:gd name="T45" fmla="*/ 28 h 44"/>
                  <a:gd name="T46" fmla="*/ 42 w 105"/>
                  <a:gd name="T47" fmla="*/ 30 h 44"/>
                  <a:gd name="T48" fmla="*/ 43 w 105"/>
                  <a:gd name="T49" fmla="*/ 34 h 44"/>
                  <a:gd name="T50" fmla="*/ 45 w 105"/>
                  <a:gd name="T51" fmla="*/ 34 h 44"/>
                  <a:gd name="T52" fmla="*/ 53 w 105"/>
                  <a:gd name="T53" fmla="*/ 42 h 44"/>
                  <a:gd name="T54" fmla="*/ 55 w 105"/>
                  <a:gd name="T55" fmla="*/ 41 h 44"/>
                  <a:gd name="T56" fmla="*/ 62 w 105"/>
                  <a:gd name="T57" fmla="*/ 29 h 44"/>
                  <a:gd name="T58" fmla="*/ 64 w 105"/>
                  <a:gd name="T59" fmla="*/ 28 h 44"/>
                  <a:gd name="T60" fmla="*/ 68 w 105"/>
                  <a:gd name="T61" fmla="*/ 21 h 44"/>
                  <a:gd name="T62" fmla="*/ 68 w 105"/>
                  <a:gd name="T63" fmla="*/ 19 h 44"/>
                  <a:gd name="T64" fmla="*/ 77 w 105"/>
                  <a:gd name="T65" fmla="*/ 17 h 44"/>
                  <a:gd name="T66" fmla="*/ 96 w 105"/>
                  <a:gd name="T67" fmla="*/ 29 h 44"/>
                  <a:gd name="T68" fmla="*/ 98 w 105"/>
                  <a:gd name="T69" fmla="*/ 30 h 44"/>
                  <a:gd name="T70" fmla="*/ 89 w 105"/>
                  <a:gd name="T7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44">
                    <a:moveTo>
                      <a:pt x="89" y="7"/>
                    </a:moveTo>
                    <a:cubicBezTo>
                      <a:pt x="86" y="7"/>
                      <a:pt x="83" y="8"/>
                      <a:pt x="81" y="8"/>
                    </a:cubicBezTo>
                    <a:cubicBezTo>
                      <a:pt x="74" y="9"/>
                      <a:pt x="69" y="7"/>
                      <a:pt x="63" y="5"/>
                    </a:cubicBezTo>
                    <a:cubicBezTo>
                      <a:pt x="58" y="4"/>
                      <a:pt x="54" y="4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6" y="5"/>
                      <a:pt x="44" y="5"/>
                      <a:pt x="41" y="6"/>
                    </a:cubicBez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26" y="0"/>
                      <a:pt x="0" y="23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4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7" y="33"/>
                      <a:pt x="21" y="25"/>
                      <a:pt x="26" y="29"/>
                    </a:cubicBezTo>
                    <a:cubicBezTo>
                      <a:pt x="26" y="30"/>
                      <a:pt x="27" y="30"/>
                      <a:pt x="28" y="29"/>
                    </a:cubicBezTo>
                    <a:cubicBezTo>
                      <a:pt x="30" y="29"/>
                      <a:pt x="43" y="12"/>
                      <a:pt x="45" y="19"/>
                    </a:cubicBezTo>
                    <a:cubicBezTo>
                      <a:pt x="45" y="20"/>
                      <a:pt x="45" y="20"/>
                      <a:pt x="46" y="20"/>
                    </a:cubicBezTo>
                    <a:cubicBezTo>
                      <a:pt x="46" y="20"/>
                      <a:pt x="38" y="27"/>
                      <a:pt x="38" y="27"/>
                    </a:cubicBezTo>
                    <a:cubicBezTo>
                      <a:pt x="36" y="28"/>
                      <a:pt x="34" y="30"/>
                      <a:pt x="32" y="32"/>
                    </a:cubicBezTo>
                    <a:cubicBezTo>
                      <a:pt x="28" y="35"/>
                      <a:pt x="26" y="38"/>
                      <a:pt x="26" y="43"/>
                    </a:cubicBezTo>
                    <a:cubicBezTo>
                      <a:pt x="26" y="43"/>
                      <a:pt x="27" y="44"/>
                      <a:pt x="28" y="43"/>
                    </a:cubicBezTo>
                    <a:cubicBezTo>
                      <a:pt x="32" y="39"/>
                      <a:pt x="34" y="34"/>
                      <a:pt x="37" y="30"/>
                    </a:cubicBezTo>
                    <a:cubicBezTo>
                      <a:pt x="38" y="29"/>
                      <a:pt x="40" y="28"/>
                      <a:pt x="42" y="28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2" y="33"/>
                      <a:pt x="41" y="32"/>
                      <a:pt x="43" y="34"/>
                    </a:cubicBezTo>
                    <a:cubicBezTo>
                      <a:pt x="43" y="34"/>
                      <a:pt x="45" y="34"/>
                      <a:pt x="45" y="34"/>
                    </a:cubicBezTo>
                    <a:cubicBezTo>
                      <a:pt x="49" y="33"/>
                      <a:pt x="51" y="39"/>
                      <a:pt x="53" y="42"/>
                    </a:cubicBezTo>
                    <a:cubicBezTo>
                      <a:pt x="54" y="43"/>
                      <a:pt x="55" y="42"/>
                      <a:pt x="55" y="41"/>
                    </a:cubicBezTo>
                    <a:cubicBezTo>
                      <a:pt x="55" y="36"/>
                      <a:pt x="57" y="32"/>
                      <a:pt x="62" y="29"/>
                    </a:cubicBez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5"/>
                      <a:pt x="63" y="23"/>
                      <a:pt x="68" y="21"/>
                    </a:cubicBezTo>
                    <a:cubicBezTo>
                      <a:pt x="68" y="21"/>
                      <a:pt x="69" y="20"/>
                      <a:pt x="68" y="19"/>
                    </a:cubicBezTo>
                    <a:cubicBezTo>
                      <a:pt x="68" y="19"/>
                      <a:pt x="77" y="17"/>
                      <a:pt x="77" y="17"/>
                    </a:cubicBezTo>
                    <a:cubicBezTo>
                      <a:pt x="88" y="14"/>
                      <a:pt x="96" y="19"/>
                      <a:pt x="96" y="29"/>
                    </a:cubicBezTo>
                    <a:cubicBezTo>
                      <a:pt x="96" y="30"/>
                      <a:pt x="97" y="31"/>
                      <a:pt x="98" y="30"/>
                    </a:cubicBezTo>
                    <a:cubicBezTo>
                      <a:pt x="105" y="22"/>
                      <a:pt x="99" y="10"/>
                      <a:pt x="89" y="7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55"/>
              <p:cNvSpPr/>
              <p:nvPr/>
            </p:nvSpPr>
            <p:spPr bwMode="auto">
              <a:xfrm>
                <a:off x="3930" y="2760"/>
                <a:ext cx="261" cy="139"/>
              </a:xfrm>
              <a:custGeom>
                <a:avLst/>
                <a:gdLst>
                  <a:gd name="T0" fmla="*/ 73 w 98"/>
                  <a:gd name="T1" fmla="*/ 14 h 52"/>
                  <a:gd name="T2" fmla="*/ 57 w 98"/>
                  <a:gd name="T3" fmla="*/ 10 h 52"/>
                  <a:gd name="T4" fmla="*/ 47 w 98"/>
                  <a:gd name="T5" fmla="*/ 3 h 52"/>
                  <a:gd name="T6" fmla="*/ 35 w 98"/>
                  <a:gd name="T7" fmla="*/ 1 h 52"/>
                  <a:gd name="T8" fmla="*/ 32 w 98"/>
                  <a:gd name="T9" fmla="*/ 2 h 52"/>
                  <a:gd name="T10" fmla="*/ 31 w 98"/>
                  <a:gd name="T11" fmla="*/ 9 h 52"/>
                  <a:gd name="T12" fmla="*/ 7 w 98"/>
                  <a:gd name="T13" fmla="*/ 34 h 52"/>
                  <a:gd name="T14" fmla="*/ 0 w 98"/>
                  <a:gd name="T15" fmla="*/ 49 h 52"/>
                  <a:gd name="T16" fmla="*/ 4 w 98"/>
                  <a:gd name="T17" fmla="*/ 49 h 52"/>
                  <a:gd name="T18" fmla="*/ 24 w 98"/>
                  <a:gd name="T19" fmla="*/ 34 h 52"/>
                  <a:gd name="T20" fmla="*/ 29 w 98"/>
                  <a:gd name="T21" fmla="*/ 36 h 52"/>
                  <a:gd name="T22" fmla="*/ 35 w 98"/>
                  <a:gd name="T23" fmla="*/ 43 h 52"/>
                  <a:gd name="T24" fmla="*/ 38 w 98"/>
                  <a:gd name="T25" fmla="*/ 43 h 52"/>
                  <a:gd name="T26" fmla="*/ 60 w 98"/>
                  <a:gd name="T27" fmla="*/ 33 h 52"/>
                  <a:gd name="T28" fmla="*/ 66 w 98"/>
                  <a:gd name="T29" fmla="*/ 35 h 52"/>
                  <a:gd name="T30" fmla="*/ 93 w 98"/>
                  <a:gd name="T31" fmla="*/ 42 h 52"/>
                  <a:gd name="T32" fmla="*/ 97 w 98"/>
                  <a:gd name="T33" fmla="*/ 41 h 52"/>
                  <a:gd name="T34" fmla="*/ 73 w 98"/>
                  <a:gd name="T35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52">
                    <a:moveTo>
                      <a:pt x="73" y="14"/>
                    </a:moveTo>
                    <a:cubicBezTo>
                      <a:pt x="66" y="13"/>
                      <a:pt x="63" y="14"/>
                      <a:pt x="57" y="10"/>
                    </a:cubicBezTo>
                    <a:cubicBezTo>
                      <a:pt x="53" y="7"/>
                      <a:pt x="51" y="5"/>
                      <a:pt x="47" y="3"/>
                    </a:cubicBezTo>
                    <a:cubicBezTo>
                      <a:pt x="42" y="0"/>
                      <a:pt x="40" y="5"/>
                      <a:pt x="35" y="1"/>
                    </a:cubicBezTo>
                    <a:cubicBezTo>
                      <a:pt x="34" y="0"/>
                      <a:pt x="32" y="0"/>
                      <a:pt x="32" y="2"/>
                    </a:cubicBezTo>
                    <a:cubicBezTo>
                      <a:pt x="31" y="4"/>
                      <a:pt x="31" y="7"/>
                      <a:pt x="31" y="9"/>
                    </a:cubicBezTo>
                    <a:cubicBezTo>
                      <a:pt x="27" y="21"/>
                      <a:pt x="17" y="27"/>
                      <a:pt x="7" y="34"/>
                    </a:cubicBezTo>
                    <a:cubicBezTo>
                      <a:pt x="2" y="37"/>
                      <a:pt x="0" y="43"/>
                      <a:pt x="0" y="49"/>
                    </a:cubicBezTo>
                    <a:cubicBezTo>
                      <a:pt x="0" y="52"/>
                      <a:pt x="4" y="51"/>
                      <a:pt x="4" y="49"/>
                    </a:cubicBezTo>
                    <a:cubicBezTo>
                      <a:pt x="5" y="42"/>
                      <a:pt x="19" y="38"/>
                      <a:pt x="24" y="34"/>
                    </a:cubicBezTo>
                    <a:cubicBezTo>
                      <a:pt x="29" y="31"/>
                      <a:pt x="27" y="34"/>
                      <a:pt x="29" y="36"/>
                    </a:cubicBezTo>
                    <a:cubicBezTo>
                      <a:pt x="31" y="39"/>
                      <a:pt x="33" y="41"/>
                      <a:pt x="35" y="43"/>
                    </a:cubicBezTo>
                    <a:cubicBezTo>
                      <a:pt x="36" y="44"/>
                      <a:pt x="38" y="44"/>
                      <a:pt x="38" y="43"/>
                    </a:cubicBezTo>
                    <a:cubicBezTo>
                      <a:pt x="44" y="35"/>
                      <a:pt x="49" y="27"/>
                      <a:pt x="60" y="33"/>
                    </a:cubicBezTo>
                    <a:cubicBezTo>
                      <a:pt x="62" y="34"/>
                      <a:pt x="64" y="35"/>
                      <a:pt x="66" y="35"/>
                    </a:cubicBezTo>
                    <a:cubicBezTo>
                      <a:pt x="75" y="36"/>
                      <a:pt x="90" y="28"/>
                      <a:pt x="93" y="42"/>
                    </a:cubicBezTo>
                    <a:cubicBezTo>
                      <a:pt x="94" y="44"/>
                      <a:pt x="97" y="43"/>
                      <a:pt x="97" y="41"/>
                    </a:cubicBezTo>
                    <a:cubicBezTo>
                      <a:pt x="98" y="28"/>
                      <a:pt x="86" y="16"/>
                      <a:pt x="73" y="1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56"/>
              <p:cNvSpPr/>
              <p:nvPr/>
            </p:nvSpPr>
            <p:spPr bwMode="auto">
              <a:xfrm>
                <a:off x="4026" y="2840"/>
                <a:ext cx="69" cy="43"/>
              </a:xfrm>
              <a:custGeom>
                <a:avLst/>
                <a:gdLst>
                  <a:gd name="T0" fmla="*/ 26 w 26"/>
                  <a:gd name="T1" fmla="*/ 6 h 16"/>
                  <a:gd name="T2" fmla="*/ 16 w 26"/>
                  <a:gd name="T3" fmla="*/ 1 h 16"/>
                  <a:gd name="T4" fmla="*/ 5 w 26"/>
                  <a:gd name="T5" fmla="*/ 8 h 16"/>
                  <a:gd name="T6" fmla="*/ 6 w 26"/>
                  <a:gd name="T7" fmla="*/ 9 h 16"/>
                  <a:gd name="T8" fmla="*/ 6 w 26"/>
                  <a:gd name="T9" fmla="*/ 9 h 16"/>
                  <a:gd name="T10" fmla="*/ 4 w 26"/>
                  <a:gd name="T11" fmla="*/ 15 h 16"/>
                  <a:gd name="T12" fmla="*/ 9 w 26"/>
                  <a:gd name="T13" fmla="*/ 15 h 16"/>
                  <a:gd name="T14" fmla="*/ 19 w 26"/>
                  <a:gd name="T15" fmla="*/ 13 h 16"/>
                  <a:gd name="T16" fmla="*/ 22 w 26"/>
                  <a:gd name="T17" fmla="*/ 12 h 16"/>
                  <a:gd name="T18" fmla="*/ 26 w 26"/>
                  <a:gd name="T19" fmla="*/ 7 h 16"/>
                  <a:gd name="T20" fmla="*/ 26 w 26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6">
                    <a:moveTo>
                      <a:pt x="26" y="6"/>
                    </a:moveTo>
                    <a:cubicBezTo>
                      <a:pt x="26" y="2"/>
                      <a:pt x="20" y="1"/>
                      <a:pt x="16" y="1"/>
                    </a:cubicBezTo>
                    <a:cubicBezTo>
                      <a:pt x="12" y="0"/>
                      <a:pt x="7" y="4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0" y="13"/>
                      <a:pt x="4" y="15"/>
                    </a:cubicBezTo>
                    <a:cubicBezTo>
                      <a:pt x="5" y="16"/>
                      <a:pt x="7" y="16"/>
                      <a:pt x="9" y="15"/>
                    </a:cubicBezTo>
                    <a:cubicBezTo>
                      <a:pt x="12" y="15"/>
                      <a:pt x="15" y="13"/>
                      <a:pt x="19" y="13"/>
                    </a:cubicBezTo>
                    <a:cubicBezTo>
                      <a:pt x="20" y="13"/>
                      <a:pt x="22" y="13"/>
                      <a:pt x="22" y="12"/>
                    </a:cubicBezTo>
                    <a:cubicBezTo>
                      <a:pt x="23" y="10"/>
                      <a:pt x="22" y="7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57"/>
              <p:cNvSpPr/>
              <p:nvPr/>
            </p:nvSpPr>
            <p:spPr bwMode="auto">
              <a:xfrm>
                <a:off x="4047" y="2843"/>
                <a:ext cx="46" cy="27"/>
              </a:xfrm>
              <a:custGeom>
                <a:avLst/>
                <a:gdLst>
                  <a:gd name="T0" fmla="*/ 16 w 17"/>
                  <a:gd name="T1" fmla="*/ 2 h 10"/>
                  <a:gd name="T2" fmla="*/ 7 w 17"/>
                  <a:gd name="T3" fmla="*/ 1 h 10"/>
                  <a:gd name="T4" fmla="*/ 3 w 17"/>
                  <a:gd name="T5" fmla="*/ 2 h 10"/>
                  <a:gd name="T6" fmla="*/ 1 w 17"/>
                  <a:gd name="T7" fmla="*/ 6 h 10"/>
                  <a:gd name="T8" fmla="*/ 1 w 17"/>
                  <a:gd name="T9" fmla="*/ 7 h 10"/>
                  <a:gd name="T10" fmla="*/ 4 w 17"/>
                  <a:gd name="T11" fmla="*/ 7 h 10"/>
                  <a:gd name="T12" fmla="*/ 4 w 17"/>
                  <a:gd name="T13" fmla="*/ 7 h 10"/>
                  <a:gd name="T14" fmla="*/ 5 w 17"/>
                  <a:gd name="T15" fmla="*/ 8 h 10"/>
                  <a:gd name="T16" fmla="*/ 5 w 17"/>
                  <a:gd name="T17" fmla="*/ 8 h 10"/>
                  <a:gd name="T18" fmla="*/ 8 w 17"/>
                  <a:gd name="T19" fmla="*/ 10 h 10"/>
                  <a:gd name="T20" fmla="*/ 9 w 17"/>
                  <a:gd name="T21" fmla="*/ 10 h 10"/>
                  <a:gd name="T22" fmla="*/ 10 w 17"/>
                  <a:gd name="T23" fmla="*/ 10 h 10"/>
                  <a:gd name="T24" fmla="*/ 15 w 17"/>
                  <a:gd name="T25" fmla="*/ 6 h 10"/>
                  <a:gd name="T26" fmla="*/ 17 w 17"/>
                  <a:gd name="T27" fmla="*/ 3 h 10"/>
                  <a:gd name="T28" fmla="*/ 16 w 17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16" y="2"/>
                    </a:moveTo>
                    <a:cubicBezTo>
                      <a:pt x="13" y="1"/>
                      <a:pt x="10" y="0"/>
                      <a:pt x="7" y="1"/>
                    </a:cubicBezTo>
                    <a:cubicBezTo>
                      <a:pt x="6" y="1"/>
                      <a:pt x="4" y="1"/>
                      <a:pt x="3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8"/>
                      <a:pt x="12" y="6"/>
                      <a:pt x="15" y="6"/>
                    </a:cubicBezTo>
                    <a:cubicBezTo>
                      <a:pt x="16" y="5"/>
                      <a:pt x="17" y="4"/>
                      <a:pt x="17" y="3"/>
                    </a:cubicBezTo>
                    <a:cubicBezTo>
                      <a:pt x="17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58"/>
              <p:cNvSpPr/>
              <p:nvPr/>
            </p:nvSpPr>
            <p:spPr bwMode="auto">
              <a:xfrm>
                <a:off x="4047" y="2848"/>
                <a:ext cx="19" cy="19"/>
              </a:xfrm>
              <a:custGeom>
                <a:avLst/>
                <a:gdLst>
                  <a:gd name="T0" fmla="*/ 6 w 7"/>
                  <a:gd name="T1" fmla="*/ 1 h 7"/>
                  <a:gd name="T2" fmla="*/ 5 w 7"/>
                  <a:gd name="T3" fmla="*/ 0 h 7"/>
                  <a:gd name="T4" fmla="*/ 2 w 7"/>
                  <a:gd name="T5" fmla="*/ 3 h 7"/>
                  <a:gd name="T6" fmla="*/ 1 w 7"/>
                  <a:gd name="T7" fmla="*/ 5 h 7"/>
                  <a:gd name="T8" fmla="*/ 2 w 7"/>
                  <a:gd name="T9" fmla="*/ 5 h 7"/>
                  <a:gd name="T10" fmla="*/ 2 w 7"/>
                  <a:gd name="T11" fmla="*/ 5 h 7"/>
                  <a:gd name="T12" fmla="*/ 4 w 7"/>
                  <a:gd name="T13" fmla="*/ 6 h 7"/>
                  <a:gd name="T14" fmla="*/ 6 w 7"/>
                  <a:gd name="T15" fmla="*/ 4 h 7"/>
                  <a:gd name="T16" fmla="*/ 7 w 7"/>
                  <a:gd name="T17" fmla="*/ 4 h 7"/>
                  <a:gd name="T18" fmla="*/ 6 w 7"/>
                  <a:gd name="T1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7"/>
                      <a:pt x="4" y="6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7" y="3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9"/>
              <p:cNvSpPr/>
              <p:nvPr/>
            </p:nvSpPr>
            <p:spPr bwMode="auto">
              <a:xfrm>
                <a:off x="3312" y="2452"/>
                <a:ext cx="671" cy="292"/>
              </a:xfrm>
              <a:custGeom>
                <a:avLst/>
                <a:gdLst>
                  <a:gd name="T0" fmla="*/ 250 w 251"/>
                  <a:gd name="T1" fmla="*/ 78 h 109"/>
                  <a:gd name="T2" fmla="*/ 205 w 251"/>
                  <a:gd name="T3" fmla="*/ 58 h 109"/>
                  <a:gd name="T4" fmla="*/ 193 w 251"/>
                  <a:gd name="T5" fmla="*/ 55 h 109"/>
                  <a:gd name="T6" fmla="*/ 190 w 251"/>
                  <a:gd name="T7" fmla="*/ 55 h 109"/>
                  <a:gd name="T8" fmla="*/ 191 w 251"/>
                  <a:gd name="T9" fmla="*/ 55 h 109"/>
                  <a:gd name="T10" fmla="*/ 201 w 251"/>
                  <a:gd name="T11" fmla="*/ 47 h 109"/>
                  <a:gd name="T12" fmla="*/ 218 w 251"/>
                  <a:gd name="T13" fmla="*/ 31 h 109"/>
                  <a:gd name="T14" fmla="*/ 225 w 251"/>
                  <a:gd name="T15" fmla="*/ 15 h 109"/>
                  <a:gd name="T16" fmla="*/ 229 w 251"/>
                  <a:gd name="T17" fmla="*/ 9 h 109"/>
                  <a:gd name="T18" fmla="*/ 235 w 251"/>
                  <a:gd name="T19" fmla="*/ 3 h 109"/>
                  <a:gd name="T20" fmla="*/ 234 w 251"/>
                  <a:gd name="T21" fmla="*/ 1 h 109"/>
                  <a:gd name="T22" fmla="*/ 231 w 251"/>
                  <a:gd name="T23" fmla="*/ 4 h 109"/>
                  <a:gd name="T24" fmla="*/ 227 w 251"/>
                  <a:gd name="T25" fmla="*/ 8 h 109"/>
                  <a:gd name="T26" fmla="*/ 222 w 251"/>
                  <a:gd name="T27" fmla="*/ 3 h 109"/>
                  <a:gd name="T28" fmla="*/ 220 w 251"/>
                  <a:gd name="T29" fmla="*/ 4 h 109"/>
                  <a:gd name="T30" fmla="*/ 204 w 251"/>
                  <a:gd name="T31" fmla="*/ 22 h 109"/>
                  <a:gd name="T32" fmla="*/ 203 w 251"/>
                  <a:gd name="T33" fmla="*/ 25 h 109"/>
                  <a:gd name="T34" fmla="*/ 199 w 251"/>
                  <a:gd name="T35" fmla="*/ 43 h 109"/>
                  <a:gd name="T36" fmla="*/ 162 w 251"/>
                  <a:gd name="T37" fmla="*/ 52 h 109"/>
                  <a:gd name="T38" fmla="*/ 124 w 251"/>
                  <a:gd name="T39" fmla="*/ 53 h 109"/>
                  <a:gd name="T40" fmla="*/ 96 w 251"/>
                  <a:gd name="T41" fmla="*/ 58 h 109"/>
                  <a:gd name="T42" fmla="*/ 60 w 251"/>
                  <a:gd name="T43" fmla="*/ 70 h 109"/>
                  <a:gd name="T44" fmla="*/ 17 w 251"/>
                  <a:gd name="T45" fmla="*/ 87 h 109"/>
                  <a:gd name="T46" fmla="*/ 15 w 251"/>
                  <a:gd name="T47" fmla="*/ 89 h 109"/>
                  <a:gd name="T48" fmla="*/ 2 w 251"/>
                  <a:gd name="T49" fmla="*/ 108 h 109"/>
                  <a:gd name="T50" fmla="*/ 3 w 251"/>
                  <a:gd name="T51" fmla="*/ 109 h 109"/>
                  <a:gd name="T52" fmla="*/ 38 w 251"/>
                  <a:gd name="T53" fmla="*/ 85 h 109"/>
                  <a:gd name="T54" fmla="*/ 56 w 251"/>
                  <a:gd name="T55" fmla="*/ 83 h 109"/>
                  <a:gd name="T56" fmla="*/ 66 w 251"/>
                  <a:gd name="T57" fmla="*/ 90 h 109"/>
                  <a:gd name="T58" fmla="*/ 120 w 251"/>
                  <a:gd name="T59" fmla="*/ 92 h 109"/>
                  <a:gd name="T60" fmla="*/ 119 w 251"/>
                  <a:gd name="T61" fmla="*/ 90 h 109"/>
                  <a:gd name="T62" fmla="*/ 109 w 251"/>
                  <a:gd name="T63" fmla="*/ 91 h 109"/>
                  <a:gd name="T64" fmla="*/ 108 w 251"/>
                  <a:gd name="T65" fmla="*/ 90 h 109"/>
                  <a:gd name="T66" fmla="*/ 121 w 251"/>
                  <a:gd name="T67" fmla="*/ 85 h 109"/>
                  <a:gd name="T68" fmla="*/ 120 w 251"/>
                  <a:gd name="T69" fmla="*/ 83 h 109"/>
                  <a:gd name="T70" fmla="*/ 93 w 251"/>
                  <a:gd name="T71" fmla="*/ 81 h 109"/>
                  <a:gd name="T72" fmla="*/ 82 w 251"/>
                  <a:gd name="T73" fmla="*/ 80 h 109"/>
                  <a:gd name="T74" fmla="*/ 76 w 251"/>
                  <a:gd name="T75" fmla="*/ 85 h 109"/>
                  <a:gd name="T76" fmla="*/ 58 w 251"/>
                  <a:gd name="T77" fmla="*/ 78 h 109"/>
                  <a:gd name="T78" fmla="*/ 63 w 251"/>
                  <a:gd name="T79" fmla="*/ 75 h 109"/>
                  <a:gd name="T80" fmla="*/ 75 w 251"/>
                  <a:gd name="T81" fmla="*/ 71 h 109"/>
                  <a:gd name="T82" fmla="*/ 111 w 251"/>
                  <a:gd name="T83" fmla="*/ 61 h 109"/>
                  <a:gd name="T84" fmla="*/ 148 w 251"/>
                  <a:gd name="T85" fmla="*/ 76 h 109"/>
                  <a:gd name="T86" fmla="*/ 174 w 251"/>
                  <a:gd name="T87" fmla="*/ 91 h 109"/>
                  <a:gd name="T88" fmla="*/ 197 w 251"/>
                  <a:gd name="T89" fmla="*/ 99 h 109"/>
                  <a:gd name="T90" fmla="*/ 197 w 251"/>
                  <a:gd name="T91" fmla="*/ 98 h 109"/>
                  <a:gd name="T92" fmla="*/ 185 w 251"/>
                  <a:gd name="T93" fmla="*/ 89 h 109"/>
                  <a:gd name="T94" fmla="*/ 194 w 251"/>
                  <a:gd name="T95" fmla="*/ 89 h 109"/>
                  <a:gd name="T96" fmla="*/ 195 w 251"/>
                  <a:gd name="T97" fmla="*/ 88 h 109"/>
                  <a:gd name="T98" fmla="*/ 182 w 251"/>
                  <a:gd name="T99" fmla="*/ 73 h 109"/>
                  <a:gd name="T100" fmla="*/ 164 w 251"/>
                  <a:gd name="T101" fmla="*/ 70 h 109"/>
                  <a:gd name="T102" fmla="*/ 155 w 251"/>
                  <a:gd name="T103" fmla="*/ 70 h 109"/>
                  <a:gd name="T104" fmla="*/ 150 w 251"/>
                  <a:gd name="T105" fmla="*/ 65 h 109"/>
                  <a:gd name="T106" fmla="*/ 142 w 251"/>
                  <a:gd name="T107" fmla="*/ 60 h 109"/>
                  <a:gd name="T108" fmla="*/ 139 w 251"/>
                  <a:gd name="T109" fmla="*/ 58 h 109"/>
                  <a:gd name="T110" fmla="*/ 198 w 251"/>
                  <a:gd name="T111" fmla="*/ 63 h 109"/>
                  <a:gd name="T112" fmla="*/ 226 w 251"/>
                  <a:gd name="T113" fmla="*/ 74 h 109"/>
                  <a:gd name="T114" fmla="*/ 246 w 251"/>
                  <a:gd name="T115" fmla="*/ 80 h 109"/>
                  <a:gd name="T116" fmla="*/ 247 w 251"/>
                  <a:gd name="T117" fmla="*/ 80 h 109"/>
                  <a:gd name="T118" fmla="*/ 250 w 251"/>
                  <a:gd name="T119" fmla="*/ 80 h 109"/>
                  <a:gd name="T120" fmla="*/ 250 w 251"/>
                  <a:gd name="T121" fmla="*/ 7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1" h="109">
                    <a:moveTo>
                      <a:pt x="250" y="78"/>
                    </a:moveTo>
                    <a:cubicBezTo>
                      <a:pt x="235" y="72"/>
                      <a:pt x="221" y="62"/>
                      <a:pt x="205" y="58"/>
                    </a:cubicBezTo>
                    <a:cubicBezTo>
                      <a:pt x="201" y="57"/>
                      <a:pt x="197" y="56"/>
                      <a:pt x="193" y="55"/>
                    </a:cubicBezTo>
                    <a:cubicBezTo>
                      <a:pt x="192" y="55"/>
                      <a:pt x="191" y="55"/>
                      <a:pt x="190" y="55"/>
                    </a:cubicBezTo>
                    <a:cubicBezTo>
                      <a:pt x="190" y="55"/>
                      <a:pt x="191" y="55"/>
                      <a:pt x="191" y="55"/>
                    </a:cubicBezTo>
                    <a:cubicBezTo>
                      <a:pt x="196" y="54"/>
                      <a:pt x="198" y="50"/>
                      <a:pt x="201" y="47"/>
                    </a:cubicBezTo>
                    <a:cubicBezTo>
                      <a:pt x="206" y="41"/>
                      <a:pt x="213" y="37"/>
                      <a:pt x="218" y="31"/>
                    </a:cubicBezTo>
                    <a:cubicBezTo>
                      <a:pt x="222" y="26"/>
                      <a:pt x="223" y="21"/>
                      <a:pt x="225" y="15"/>
                    </a:cubicBezTo>
                    <a:cubicBezTo>
                      <a:pt x="226" y="14"/>
                      <a:pt x="227" y="11"/>
                      <a:pt x="229" y="9"/>
                    </a:cubicBezTo>
                    <a:cubicBezTo>
                      <a:pt x="231" y="7"/>
                      <a:pt x="233" y="4"/>
                      <a:pt x="235" y="3"/>
                    </a:cubicBezTo>
                    <a:cubicBezTo>
                      <a:pt x="236" y="2"/>
                      <a:pt x="235" y="0"/>
                      <a:pt x="234" y="1"/>
                    </a:cubicBezTo>
                    <a:cubicBezTo>
                      <a:pt x="233" y="2"/>
                      <a:pt x="232" y="3"/>
                      <a:pt x="231" y="4"/>
                    </a:cubicBezTo>
                    <a:cubicBezTo>
                      <a:pt x="231" y="4"/>
                      <a:pt x="230" y="5"/>
                      <a:pt x="227" y="8"/>
                    </a:cubicBezTo>
                    <a:cubicBezTo>
                      <a:pt x="222" y="14"/>
                      <a:pt x="224" y="7"/>
                      <a:pt x="222" y="3"/>
                    </a:cubicBezTo>
                    <a:cubicBezTo>
                      <a:pt x="221" y="2"/>
                      <a:pt x="220" y="3"/>
                      <a:pt x="220" y="4"/>
                    </a:cubicBezTo>
                    <a:cubicBezTo>
                      <a:pt x="219" y="14"/>
                      <a:pt x="209" y="15"/>
                      <a:pt x="204" y="22"/>
                    </a:cubicBezTo>
                    <a:cubicBezTo>
                      <a:pt x="203" y="22"/>
                      <a:pt x="203" y="24"/>
                      <a:pt x="203" y="25"/>
                    </a:cubicBezTo>
                    <a:cubicBezTo>
                      <a:pt x="203" y="31"/>
                      <a:pt x="204" y="38"/>
                      <a:pt x="199" y="43"/>
                    </a:cubicBezTo>
                    <a:cubicBezTo>
                      <a:pt x="189" y="52"/>
                      <a:pt x="175" y="51"/>
                      <a:pt x="162" y="52"/>
                    </a:cubicBezTo>
                    <a:cubicBezTo>
                      <a:pt x="149" y="52"/>
                      <a:pt x="137" y="52"/>
                      <a:pt x="124" y="53"/>
                    </a:cubicBezTo>
                    <a:cubicBezTo>
                      <a:pt x="115" y="55"/>
                      <a:pt x="106" y="55"/>
                      <a:pt x="96" y="58"/>
                    </a:cubicBezTo>
                    <a:cubicBezTo>
                      <a:pt x="84" y="61"/>
                      <a:pt x="72" y="66"/>
                      <a:pt x="60" y="70"/>
                    </a:cubicBezTo>
                    <a:cubicBezTo>
                      <a:pt x="46" y="75"/>
                      <a:pt x="30" y="80"/>
                      <a:pt x="17" y="87"/>
                    </a:cubicBezTo>
                    <a:cubicBezTo>
                      <a:pt x="16" y="88"/>
                      <a:pt x="16" y="88"/>
                      <a:pt x="15" y="89"/>
                    </a:cubicBezTo>
                    <a:cubicBezTo>
                      <a:pt x="6" y="93"/>
                      <a:pt x="0" y="98"/>
                      <a:pt x="2" y="108"/>
                    </a:cubicBezTo>
                    <a:cubicBezTo>
                      <a:pt x="2" y="109"/>
                      <a:pt x="3" y="109"/>
                      <a:pt x="3" y="109"/>
                    </a:cubicBezTo>
                    <a:cubicBezTo>
                      <a:pt x="12" y="96"/>
                      <a:pt x="24" y="90"/>
                      <a:pt x="38" y="85"/>
                    </a:cubicBezTo>
                    <a:cubicBezTo>
                      <a:pt x="45" y="83"/>
                      <a:pt x="49" y="78"/>
                      <a:pt x="56" y="83"/>
                    </a:cubicBezTo>
                    <a:cubicBezTo>
                      <a:pt x="60" y="86"/>
                      <a:pt x="62" y="88"/>
                      <a:pt x="66" y="90"/>
                    </a:cubicBezTo>
                    <a:cubicBezTo>
                      <a:pt x="85" y="97"/>
                      <a:pt x="102" y="108"/>
                      <a:pt x="120" y="92"/>
                    </a:cubicBezTo>
                    <a:cubicBezTo>
                      <a:pt x="120" y="91"/>
                      <a:pt x="119" y="90"/>
                      <a:pt x="119" y="90"/>
                    </a:cubicBezTo>
                    <a:cubicBezTo>
                      <a:pt x="116" y="91"/>
                      <a:pt x="112" y="91"/>
                      <a:pt x="109" y="91"/>
                    </a:cubicBezTo>
                    <a:cubicBezTo>
                      <a:pt x="96" y="91"/>
                      <a:pt x="105" y="90"/>
                      <a:pt x="108" y="90"/>
                    </a:cubicBezTo>
                    <a:cubicBezTo>
                      <a:pt x="113" y="90"/>
                      <a:pt x="117" y="87"/>
                      <a:pt x="121" y="85"/>
                    </a:cubicBezTo>
                    <a:cubicBezTo>
                      <a:pt x="121" y="84"/>
                      <a:pt x="121" y="83"/>
                      <a:pt x="120" y="83"/>
                    </a:cubicBezTo>
                    <a:cubicBezTo>
                      <a:pt x="111" y="84"/>
                      <a:pt x="102" y="84"/>
                      <a:pt x="93" y="81"/>
                    </a:cubicBezTo>
                    <a:cubicBezTo>
                      <a:pt x="90" y="80"/>
                      <a:pt x="85" y="78"/>
                      <a:pt x="82" y="80"/>
                    </a:cubicBezTo>
                    <a:cubicBezTo>
                      <a:pt x="80" y="81"/>
                      <a:pt x="78" y="86"/>
                      <a:pt x="76" y="85"/>
                    </a:cubicBezTo>
                    <a:cubicBezTo>
                      <a:pt x="70" y="83"/>
                      <a:pt x="64" y="81"/>
                      <a:pt x="58" y="78"/>
                    </a:cubicBezTo>
                    <a:cubicBezTo>
                      <a:pt x="58" y="76"/>
                      <a:pt x="60" y="75"/>
                      <a:pt x="63" y="75"/>
                    </a:cubicBezTo>
                    <a:cubicBezTo>
                      <a:pt x="67" y="74"/>
                      <a:pt x="71" y="73"/>
                      <a:pt x="75" y="71"/>
                    </a:cubicBezTo>
                    <a:cubicBezTo>
                      <a:pt x="87" y="67"/>
                      <a:pt x="98" y="62"/>
                      <a:pt x="111" y="61"/>
                    </a:cubicBezTo>
                    <a:cubicBezTo>
                      <a:pt x="126" y="60"/>
                      <a:pt x="136" y="70"/>
                      <a:pt x="148" y="76"/>
                    </a:cubicBezTo>
                    <a:cubicBezTo>
                      <a:pt x="158" y="81"/>
                      <a:pt x="165" y="85"/>
                      <a:pt x="174" y="91"/>
                    </a:cubicBezTo>
                    <a:cubicBezTo>
                      <a:pt x="181" y="96"/>
                      <a:pt x="188" y="100"/>
                      <a:pt x="197" y="99"/>
                    </a:cubicBezTo>
                    <a:cubicBezTo>
                      <a:pt x="197" y="99"/>
                      <a:pt x="198" y="98"/>
                      <a:pt x="197" y="98"/>
                    </a:cubicBezTo>
                    <a:cubicBezTo>
                      <a:pt x="193" y="94"/>
                      <a:pt x="190" y="91"/>
                      <a:pt x="185" y="89"/>
                    </a:cubicBezTo>
                    <a:cubicBezTo>
                      <a:pt x="188" y="89"/>
                      <a:pt x="191" y="89"/>
                      <a:pt x="194" y="89"/>
                    </a:cubicBezTo>
                    <a:cubicBezTo>
                      <a:pt x="195" y="89"/>
                      <a:pt x="195" y="88"/>
                      <a:pt x="195" y="88"/>
                    </a:cubicBezTo>
                    <a:cubicBezTo>
                      <a:pt x="191" y="84"/>
                      <a:pt x="188" y="75"/>
                      <a:pt x="182" y="73"/>
                    </a:cubicBezTo>
                    <a:cubicBezTo>
                      <a:pt x="177" y="70"/>
                      <a:pt x="170" y="69"/>
                      <a:pt x="164" y="70"/>
                    </a:cubicBezTo>
                    <a:cubicBezTo>
                      <a:pt x="161" y="70"/>
                      <a:pt x="158" y="73"/>
                      <a:pt x="155" y="70"/>
                    </a:cubicBezTo>
                    <a:cubicBezTo>
                      <a:pt x="153" y="69"/>
                      <a:pt x="152" y="66"/>
                      <a:pt x="150" y="65"/>
                    </a:cubicBezTo>
                    <a:cubicBezTo>
                      <a:pt x="147" y="63"/>
                      <a:pt x="145" y="61"/>
                      <a:pt x="142" y="60"/>
                    </a:cubicBezTo>
                    <a:cubicBezTo>
                      <a:pt x="138" y="59"/>
                      <a:pt x="132" y="59"/>
                      <a:pt x="139" y="58"/>
                    </a:cubicBezTo>
                    <a:cubicBezTo>
                      <a:pt x="160" y="55"/>
                      <a:pt x="178" y="55"/>
                      <a:pt x="198" y="63"/>
                    </a:cubicBezTo>
                    <a:cubicBezTo>
                      <a:pt x="207" y="67"/>
                      <a:pt x="217" y="72"/>
                      <a:pt x="226" y="74"/>
                    </a:cubicBezTo>
                    <a:cubicBezTo>
                      <a:pt x="232" y="75"/>
                      <a:pt x="242" y="76"/>
                      <a:pt x="246" y="80"/>
                    </a:cubicBezTo>
                    <a:cubicBezTo>
                      <a:pt x="246" y="80"/>
                      <a:pt x="246" y="80"/>
                      <a:pt x="247" y="80"/>
                    </a:cubicBezTo>
                    <a:cubicBezTo>
                      <a:pt x="248" y="80"/>
                      <a:pt x="249" y="80"/>
                      <a:pt x="250" y="80"/>
                    </a:cubicBezTo>
                    <a:cubicBezTo>
                      <a:pt x="251" y="79"/>
                      <a:pt x="251" y="78"/>
                      <a:pt x="250" y="7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0"/>
              <p:cNvSpPr/>
              <p:nvPr/>
            </p:nvSpPr>
            <p:spPr bwMode="auto">
              <a:xfrm>
                <a:off x="4226" y="2744"/>
                <a:ext cx="388" cy="94"/>
              </a:xfrm>
              <a:custGeom>
                <a:avLst/>
                <a:gdLst>
                  <a:gd name="T0" fmla="*/ 143 w 145"/>
                  <a:gd name="T1" fmla="*/ 20 h 35"/>
                  <a:gd name="T2" fmla="*/ 115 w 145"/>
                  <a:gd name="T3" fmla="*/ 27 h 35"/>
                  <a:gd name="T4" fmla="*/ 100 w 145"/>
                  <a:gd name="T5" fmla="*/ 26 h 35"/>
                  <a:gd name="T6" fmla="*/ 105 w 145"/>
                  <a:gd name="T7" fmla="*/ 20 h 35"/>
                  <a:gd name="T8" fmla="*/ 124 w 145"/>
                  <a:gd name="T9" fmla="*/ 3 h 35"/>
                  <a:gd name="T10" fmla="*/ 123 w 145"/>
                  <a:gd name="T11" fmla="*/ 2 h 35"/>
                  <a:gd name="T12" fmla="*/ 115 w 145"/>
                  <a:gd name="T13" fmla="*/ 8 h 35"/>
                  <a:gd name="T14" fmla="*/ 101 w 145"/>
                  <a:gd name="T15" fmla="*/ 18 h 35"/>
                  <a:gd name="T16" fmla="*/ 68 w 145"/>
                  <a:gd name="T17" fmla="*/ 22 h 35"/>
                  <a:gd name="T18" fmla="*/ 57 w 145"/>
                  <a:gd name="T19" fmla="*/ 18 h 35"/>
                  <a:gd name="T20" fmla="*/ 48 w 145"/>
                  <a:gd name="T21" fmla="*/ 16 h 35"/>
                  <a:gd name="T22" fmla="*/ 43 w 145"/>
                  <a:gd name="T23" fmla="*/ 15 h 35"/>
                  <a:gd name="T24" fmla="*/ 30 w 145"/>
                  <a:gd name="T25" fmla="*/ 12 h 35"/>
                  <a:gd name="T26" fmla="*/ 2 w 145"/>
                  <a:gd name="T27" fmla="*/ 1 h 35"/>
                  <a:gd name="T28" fmla="*/ 1 w 145"/>
                  <a:gd name="T29" fmla="*/ 2 h 35"/>
                  <a:gd name="T30" fmla="*/ 6 w 145"/>
                  <a:gd name="T31" fmla="*/ 7 h 35"/>
                  <a:gd name="T32" fmla="*/ 12 w 145"/>
                  <a:gd name="T33" fmla="*/ 8 h 35"/>
                  <a:gd name="T34" fmla="*/ 17 w 145"/>
                  <a:gd name="T35" fmla="*/ 10 h 35"/>
                  <a:gd name="T36" fmla="*/ 18 w 145"/>
                  <a:gd name="T37" fmla="*/ 11 h 35"/>
                  <a:gd name="T38" fmla="*/ 27 w 145"/>
                  <a:gd name="T39" fmla="*/ 14 h 35"/>
                  <a:gd name="T40" fmla="*/ 33 w 145"/>
                  <a:gd name="T41" fmla="*/ 15 h 35"/>
                  <a:gd name="T42" fmla="*/ 44 w 145"/>
                  <a:gd name="T43" fmla="*/ 18 h 35"/>
                  <a:gd name="T44" fmla="*/ 53 w 145"/>
                  <a:gd name="T45" fmla="*/ 20 h 35"/>
                  <a:gd name="T46" fmla="*/ 64 w 145"/>
                  <a:gd name="T47" fmla="*/ 23 h 35"/>
                  <a:gd name="T48" fmla="*/ 75 w 145"/>
                  <a:gd name="T49" fmla="*/ 26 h 35"/>
                  <a:gd name="T50" fmla="*/ 144 w 145"/>
                  <a:gd name="T51" fmla="*/ 22 h 35"/>
                  <a:gd name="T52" fmla="*/ 143 w 145"/>
                  <a:gd name="T5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5" h="35">
                    <a:moveTo>
                      <a:pt x="143" y="20"/>
                    </a:moveTo>
                    <a:cubicBezTo>
                      <a:pt x="134" y="22"/>
                      <a:pt x="125" y="26"/>
                      <a:pt x="115" y="27"/>
                    </a:cubicBezTo>
                    <a:cubicBezTo>
                      <a:pt x="110" y="28"/>
                      <a:pt x="105" y="26"/>
                      <a:pt x="100" y="26"/>
                    </a:cubicBezTo>
                    <a:cubicBezTo>
                      <a:pt x="95" y="26"/>
                      <a:pt x="104" y="21"/>
                      <a:pt x="105" y="20"/>
                    </a:cubicBezTo>
                    <a:cubicBezTo>
                      <a:pt x="112" y="16"/>
                      <a:pt x="124" y="13"/>
                      <a:pt x="124" y="3"/>
                    </a:cubicBezTo>
                    <a:cubicBezTo>
                      <a:pt x="124" y="2"/>
                      <a:pt x="123" y="2"/>
                      <a:pt x="123" y="2"/>
                    </a:cubicBezTo>
                    <a:cubicBezTo>
                      <a:pt x="120" y="4"/>
                      <a:pt x="118" y="5"/>
                      <a:pt x="115" y="8"/>
                    </a:cubicBezTo>
                    <a:cubicBezTo>
                      <a:pt x="111" y="13"/>
                      <a:pt x="106" y="15"/>
                      <a:pt x="101" y="18"/>
                    </a:cubicBezTo>
                    <a:cubicBezTo>
                      <a:pt x="92" y="22"/>
                      <a:pt x="79" y="23"/>
                      <a:pt x="68" y="22"/>
                    </a:cubicBezTo>
                    <a:cubicBezTo>
                      <a:pt x="64" y="21"/>
                      <a:pt x="61" y="20"/>
                      <a:pt x="57" y="18"/>
                    </a:cubicBezTo>
                    <a:cubicBezTo>
                      <a:pt x="54" y="18"/>
                      <a:pt x="51" y="17"/>
                      <a:pt x="48" y="16"/>
                    </a:cubicBezTo>
                    <a:cubicBezTo>
                      <a:pt x="46" y="15"/>
                      <a:pt x="45" y="15"/>
                      <a:pt x="43" y="15"/>
                    </a:cubicBezTo>
                    <a:cubicBezTo>
                      <a:pt x="39" y="14"/>
                      <a:pt x="34" y="13"/>
                      <a:pt x="30" y="12"/>
                    </a:cubicBezTo>
                    <a:cubicBezTo>
                      <a:pt x="20" y="10"/>
                      <a:pt x="11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5"/>
                      <a:pt x="2" y="6"/>
                      <a:pt x="6" y="7"/>
                    </a:cubicBezTo>
                    <a:cubicBezTo>
                      <a:pt x="8" y="7"/>
                      <a:pt x="10" y="8"/>
                      <a:pt x="12" y="8"/>
                    </a:cubicBezTo>
                    <a:cubicBezTo>
                      <a:pt x="13" y="9"/>
                      <a:pt x="15" y="10"/>
                      <a:pt x="17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1" y="12"/>
                      <a:pt x="24" y="13"/>
                      <a:pt x="27" y="14"/>
                    </a:cubicBezTo>
                    <a:cubicBezTo>
                      <a:pt x="29" y="14"/>
                      <a:pt x="31" y="15"/>
                      <a:pt x="33" y="15"/>
                    </a:cubicBezTo>
                    <a:cubicBezTo>
                      <a:pt x="37" y="16"/>
                      <a:pt x="40" y="17"/>
                      <a:pt x="44" y="18"/>
                    </a:cubicBezTo>
                    <a:cubicBezTo>
                      <a:pt x="47" y="18"/>
                      <a:pt x="50" y="19"/>
                      <a:pt x="53" y="20"/>
                    </a:cubicBezTo>
                    <a:cubicBezTo>
                      <a:pt x="57" y="21"/>
                      <a:pt x="60" y="22"/>
                      <a:pt x="64" y="23"/>
                    </a:cubicBezTo>
                    <a:cubicBezTo>
                      <a:pt x="68" y="24"/>
                      <a:pt x="71" y="25"/>
                      <a:pt x="75" y="26"/>
                    </a:cubicBezTo>
                    <a:cubicBezTo>
                      <a:pt x="98" y="32"/>
                      <a:pt x="123" y="35"/>
                      <a:pt x="144" y="22"/>
                    </a:cubicBezTo>
                    <a:cubicBezTo>
                      <a:pt x="145" y="21"/>
                      <a:pt x="144" y="20"/>
                      <a:pt x="143" y="2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61"/>
              <p:cNvSpPr/>
              <p:nvPr/>
            </p:nvSpPr>
            <p:spPr bwMode="auto">
              <a:xfrm>
                <a:off x="3849" y="2436"/>
                <a:ext cx="57" cy="88"/>
              </a:xfrm>
              <a:custGeom>
                <a:avLst/>
                <a:gdLst>
                  <a:gd name="T0" fmla="*/ 5 w 21"/>
                  <a:gd name="T1" fmla="*/ 32 h 33"/>
                  <a:gd name="T2" fmla="*/ 17 w 21"/>
                  <a:gd name="T3" fmla="*/ 25 h 33"/>
                  <a:gd name="T4" fmla="*/ 21 w 21"/>
                  <a:gd name="T5" fmla="*/ 7 h 33"/>
                  <a:gd name="T6" fmla="*/ 19 w 21"/>
                  <a:gd name="T7" fmla="*/ 7 h 33"/>
                  <a:gd name="T8" fmla="*/ 11 w 21"/>
                  <a:gd name="T9" fmla="*/ 16 h 33"/>
                  <a:gd name="T10" fmla="*/ 10 w 21"/>
                  <a:gd name="T11" fmla="*/ 5 h 33"/>
                  <a:gd name="T12" fmla="*/ 11 w 21"/>
                  <a:gd name="T13" fmla="*/ 4 h 33"/>
                  <a:gd name="T14" fmla="*/ 10 w 21"/>
                  <a:gd name="T15" fmla="*/ 2 h 33"/>
                  <a:gd name="T16" fmla="*/ 9 w 21"/>
                  <a:gd name="T17" fmla="*/ 1 h 33"/>
                  <a:gd name="T18" fmla="*/ 7 w 21"/>
                  <a:gd name="T19" fmla="*/ 1 h 33"/>
                  <a:gd name="T20" fmla="*/ 8 w 21"/>
                  <a:gd name="T21" fmla="*/ 7 h 33"/>
                  <a:gd name="T22" fmla="*/ 7 w 21"/>
                  <a:gd name="T23" fmla="*/ 12 h 33"/>
                  <a:gd name="T24" fmla="*/ 2 w 21"/>
                  <a:gd name="T25" fmla="*/ 23 h 33"/>
                  <a:gd name="T26" fmla="*/ 5 w 21"/>
                  <a:gd name="T2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3">
                    <a:moveTo>
                      <a:pt x="5" y="32"/>
                    </a:moveTo>
                    <a:cubicBezTo>
                      <a:pt x="10" y="33"/>
                      <a:pt x="15" y="28"/>
                      <a:pt x="17" y="25"/>
                    </a:cubicBezTo>
                    <a:cubicBezTo>
                      <a:pt x="21" y="20"/>
                      <a:pt x="21" y="13"/>
                      <a:pt x="21" y="7"/>
                    </a:cubicBezTo>
                    <a:cubicBezTo>
                      <a:pt x="21" y="7"/>
                      <a:pt x="20" y="6"/>
                      <a:pt x="19" y="7"/>
                    </a:cubicBezTo>
                    <a:cubicBezTo>
                      <a:pt x="16" y="10"/>
                      <a:pt x="14" y="13"/>
                      <a:pt x="11" y="16"/>
                    </a:cubicBezTo>
                    <a:cubicBezTo>
                      <a:pt x="11" y="12"/>
                      <a:pt x="11" y="8"/>
                      <a:pt x="10" y="5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7" y="0"/>
                      <a:pt x="7" y="1"/>
                    </a:cubicBezTo>
                    <a:cubicBezTo>
                      <a:pt x="8" y="3"/>
                      <a:pt x="8" y="5"/>
                      <a:pt x="8" y="7"/>
                    </a:cubicBezTo>
                    <a:cubicBezTo>
                      <a:pt x="8" y="9"/>
                      <a:pt x="8" y="10"/>
                      <a:pt x="7" y="12"/>
                    </a:cubicBezTo>
                    <a:cubicBezTo>
                      <a:pt x="7" y="16"/>
                      <a:pt x="3" y="19"/>
                      <a:pt x="2" y="23"/>
                    </a:cubicBezTo>
                    <a:cubicBezTo>
                      <a:pt x="0" y="26"/>
                      <a:pt x="1" y="31"/>
                      <a:pt x="5" y="3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62"/>
              <p:cNvSpPr/>
              <p:nvPr/>
            </p:nvSpPr>
            <p:spPr bwMode="auto">
              <a:xfrm>
                <a:off x="3534" y="2658"/>
                <a:ext cx="64" cy="46"/>
              </a:xfrm>
              <a:custGeom>
                <a:avLst/>
                <a:gdLst>
                  <a:gd name="T0" fmla="*/ 23 w 24"/>
                  <a:gd name="T1" fmla="*/ 9 h 17"/>
                  <a:gd name="T2" fmla="*/ 11 w 24"/>
                  <a:gd name="T3" fmla="*/ 2 h 17"/>
                  <a:gd name="T4" fmla="*/ 11 w 24"/>
                  <a:gd name="T5" fmla="*/ 2 h 17"/>
                  <a:gd name="T6" fmla="*/ 9 w 24"/>
                  <a:gd name="T7" fmla="*/ 1 h 17"/>
                  <a:gd name="T8" fmla="*/ 8 w 24"/>
                  <a:gd name="T9" fmla="*/ 2 h 17"/>
                  <a:gd name="T10" fmla="*/ 1 w 24"/>
                  <a:gd name="T11" fmla="*/ 5 h 17"/>
                  <a:gd name="T12" fmla="*/ 1 w 24"/>
                  <a:gd name="T13" fmla="*/ 6 h 17"/>
                  <a:gd name="T14" fmla="*/ 4 w 24"/>
                  <a:gd name="T15" fmla="*/ 9 h 17"/>
                  <a:gd name="T16" fmla="*/ 6 w 24"/>
                  <a:gd name="T17" fmla="*/ 10 h 17"/>
                  <a:gd name="T18" fmla="*/ 6 w 24"/>
                  <a:gd name="T19" fmla="*/ 16 h 17"/>
                  <a:gd name="T20" fmla="*/ 10 w 24"/>
                  <a:gd name="T21" fmla="*/ 12 h 17"/>
                  <a:gd name="T22" fmla="*/ 23 w 24"/>
                  <a:gd name="T23" fmla="*/ 10 h 17"/>
                  <a:gd name="T24" fmla="*/ 23 w 2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7">
                    <a:moveTo>
                      <a:pt x="23" y="9"/>
                    </a:moveTo>
                    <a:cubicBezTo>
                      <a:pt x="19" y="7"/>
                      <a:pt x="16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5" y="2"/>
                      <a:pt x="3" y="4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2"/>
                      <a:pt x="3" y="15"/>
                      <a:pt x="6" y="16"/>
                    </a:cubicBezTo>
                    <a:cubicBezTo>
                      <a:pt x="9" y="17"/>
                      <a:pt x="11" y="14"/>
                      <a:pt x="10" y="12"/>
                    </a:cubicBezTo>
                    <a:cubicBezTo>
                      <a:pt x="14" y="9"/>
                      <a:pt x="18" y="9"/>
                      <a:pt x="23" y="10"/>
                    </a:cubicBezTo>
                    <a:cubicBezTo>
                      <a:pt x="24" y="11"/>
                      <a:pt x="24" y="9"/>
                      <a:pt x="23" y="9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63"/>
              <p:cNvSpPr/>
              <p:nvPr/>
            </p:nvSpPr>
            <p:spPr bwMode="auto">
              <a:xfrm>
                <a:off x="3448" y="2658"/>
                <a:ext cx="99" cy="48"/>
              </a:xfrm>
              <a:custGeom>
                <a:avLst/>
                <a:gdLst>
                  <a:gd name="T0" fmla="*/ 36 w 37"/>
                  <a:gd name="T1" fmla="*/ 16 h 18"/>
                  <a:gd name="T2" fmla="*/ 30 w 37"/>
                  <a:gd name="T3" fmla="*/ 11 h 18"/>
                  <a:gd name="T4" fmla="*/ 24 w 37"/>
                  <a:gd name="T5" fmla="*/ 9 h 18"/>
                  <a:gd name="T6" fmla="*/ 20 w 37"/>
                  <a:gd name="T7" fmla="*/ 8 h 18"/>
                  <a:gd name="T8" fmla="*/ 18 w 37"/>
                  <a:gd name="T9" fmla="*/ 7 h 18"/>
                  <a:gd name="T10" fmla="*/ 13 w 37"/>
                  <a:gd name="T11" fmla="*/ 5 h 18"/>
                  <a:gd name="T12" fmla="*/ 2 w 37"/>
                  <a:gd name="T13" fmla="*/ 1 h 18"/>
                  <a:gd name="T14" fmla="*/ 1 w 37"/>
                  <a:gd name="T15" fmla="*/ 2 h 18"/>
                  <a:gd name="T16" fmla="*/ 4 w 37"/>
                  <a:gd name="T17" fmla="*/ 5 h 18"/>
                  <a:gd name="T18" fmla="*/ 7 w 37"/>
                  <a:gd name="T19" fmla="*/ 6 h 18"/>
                  <a:gd name="T20" fmla="*/ 7 w 37"/>
                  <a:gd name="T21" fmla="*/ 7 h 18"/>
                  <a:gd name="T22" fmla="*/ 36 w 37"/>
                  <a:gd name="T23" fmla="*/ 17 h 18"/>
                  <a:gd name="T24" fmla="*/ 36 w 37"/>
                  <a:gd name="T2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18">
                    <a:moveTo>
                      <a:pt x="36" y="16"/>
                    </a:moveTo>
                    <a:cubicBezTo>
                      <a:pt x="33" y="15"/>
                      <a:pt x="33" y="12"/>
                      <a:pt x="30" y="11"/>
                    </a:cubicBezTo>
                    <a:cubicBezTo>
                      <a:pt x="28" y="9"/>
                      <a:pt x="26" y="9"/>
                      <a:pt x="24" y="9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6"/>
                      <a:pt x="15" y="5"/>
                      <a:pt x="13" y="5"/>
                    </a:cubicBezTo>
                    <a:cubicBezTo>
                      <a:pt x="9" y="3"/>
                      <a:pt x="5" y="4"/>
                      <a:pt x="2" y="1"/>
                    </a:cubicBezTo>
                    <a:cubicBezTo>
                      <a:pt x="2" y="0"/>
                      <a:pt x="0" y="2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16" y="11"/>
                      <a:pt x="26" y="15"/>
                      <a:pt x="36" y="17"/>
                    </a:cubicBezTo>
                    <a:cubicBezTo>
                      <a:pt x="37" y="18"/>
                      <a:pt x="37" y="16"/>
                      <a:pt x="36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164"/>
              <p:cNvSpPr/>
              <p:nvPr/>
            </p:nvSpPr>
            <p:spPr bwMode="auto">
              <a:xfrm>
                <a:off x="4274" y="2760"/>
                <a:ext cx="310" cy="62"/>
              </a:xfrm>
              <a:custGeom>
                <a:avLst/>
                <a:gdLst>
                  <a:gd name="T0" fmla="*/ 115 w 116"/>
                  <a:gd name="T1" fmla="*/ 16 h 23"/>
                  <a:gd name="T2" fmla="*/ 92 w 116"/>
                  <a:gd name="T3" fmla="*/ 20 h 23"/>
                  <a:gd name="T4" fmla="*/ 89 w 116"/>
                  <a:gd name="T5" fmla="*/ 20 h 23"/>
                  <a:gd name="T6" fmla="*/ 84 w 116"/>
                  <a:gd name="T7" fmla="*/ 19 h 23"/>
                  <a:gd name="T8" fmla="*/ 82 w 116"/>
                  <a:gd name="T9" fmla="*/ 19 h 23"/>
                  <a:gd name="T10" fmla="*/ 101 w 116"/>
                  <a:gd name="T11" fmla="*/ 2 h 23"/>
                  <a:gd name="T12" fmla="*/ 100 w 116"/>
                  <a:gd name="T13" fmla="*/ 0 h 23"/>
                  <a:gd name="T14" fmla="*/ 80 w 116"/>
                  <a:gd name="T15" fmla="*/ 13 h 23"/>
                  <a:gd name="T16" fmla="*/ 72 w 116"/>
                  <a:gd name="T17" fmla="*/ 18 h 23"/>
                  <a:gd name="T18" fmla="*/ 71 w 116"/>
                  <a:gd name="T19" fmla="*/ 18 h 23"/>
                  <a:gd name="T20" fmla="*/ 63 w 116"/>
                  <a:gd name="T21" fmla="*/ 16 h 23"/>
                  <a:gd name="T22" fmla="*/ 48 w 116"/>
                  <a:gd name="T23" fmla="*/ 14 h 23"/>
                  <a:gd name="T24" fmla="*/ 23 w 116"/>
                  <a:gd name="T25" fmla="*/ 8 h 23"/>
                  <a:gd name="T26" fmla="*/ 20 w 116"/>
                  <a:gd name="T27" fmla="*/ 7 h 23"/>
                  <a:gd name="T28" fmla="*/ 19 w 116"/>
                  <a:gd name="T29" fmla="*/ 7 h 23"/>
                  <a:gd name="T30" fmla="*/ 16 w 116"/>
                  <a:gd name="T31" fmla="*/ 6 h 23"/>
                  <a:gd name="T32" fmla="*/ 8 w 116"/>
                  <a:gd name="T33" fmla="*/ 5 h 23"/>
                  <a:gd name="T34" fmla="*/ 8 w 116"/>
                  <a:gd name="T35" fmla="*/ 6 h 23"/>
                  <a:gd name="T36" fmla="*/ 1 w 116"/>
                  <a:gd name="T37" fmla="*/ 4 h 23"/>
                  <a:gd name="T38" fmla="*/ 1 w 116"/>
                  <a:gd name="T39" fmla="*/ 6 h 23"/>
                  <a:gd name="T40" fmla="*/ 9 w 116"/>
                  <a:gd name="T41" fmla="*/ 7 h 23"/>
                  <a:gd name="T42" fmla="*/ 14 w 116"/>
                  <a:gd name="T43" fmla="*/ 8 h 23"/>
                  <a:gd name="T44" fmla="*/ 20 w 116"/>
                  <a:gd name="T45" fmla="*/ 9 h 23"/>
                  <a:gd name="T46" fmla="*/ 30 w 116"/>
                  <a:gd name="T47" fmla="*/ 14 h 23"/>
                  <a:gd name="T48" fmla="*/ 63 w 116"/>
                  <a:gd name="T49" fmla="*/ 21 h 23"/>
                  <a:gd name="T50" fmla="*/ 72 w 116"/>
                  <a:gd name="T51" fmla="*/ 20 h 23"/>
                  <a:gd name="T52" fmla="*/ 88 w 116"/>
                  <a:gd name="T53" fmla="*/ 21 h 23"/>
                  <a:gd name="T54" fmla="*/ 94 w 116"/>
                  <a:gd name="T55" fmla="*/ 22 h 23"/>
                  <a:gd name="T56" fmla="*/ 115 w 116"/>
                  <a:gd name="T57" fmla="*/ 18 h 23"/>
                  <a:gd name="T58" fmla="*/ 115 w 116"/>
                  <a:gd name="T59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23">
                    <a:moveTo>
                      <a:pt x="115" y="16"/>
                    </a:moveTo>
                    <a:cubicBezTo>
                      <a:pt x="107" y="18"/>
                      <a:pt x="99" y="19"/>
                      <a:pt x="92" y="20"/>
                    </a:cubicBezTo>
                    <a:cubicBezTo>
                      <a:pt x="91" y="20"/>
                      <a:pt x="90" y="20"/>
                      <a:pt x="89" y="20"/>
                    </a:cubicBezTo>
                    <a:cubicBezTo>
                      <a:pt x="87" y="20"/>
                      <a:pt x="86" y="19"/>
                      <a:pt x="84" y="19"/>
                    </a:cubicBezTo>
                    <a:cubicBezTo>
                      <a:pt x="83" y="19"/>
                      <a:pt x="83" y="19"/>
                      <a:pt x="82" y="19"/>
                    </a:cubicBezTo>
                    <a:cubicBezTo>
                      <a:pt x="87" y="11"/>
                      <a:pt x="95" y="8"/>
                      <a:pt x="101" y="2"/>
                    </a:cubicBezTo>
                    <a:cubicBezTo>
                      <a:pt x="101" y="1"/>
                      <a:pt x="100" y="0"/>
                      <a:pt x="100" y="0"/>
                    </a:cubicBezTo>
                    <a:cubicBezTo>
                      <a:pt x="93" y="4"/>
                      <a:pt x="88" y="10"/>
                      <a:pt x="80" y="13"/>
                    </a:cubicBezTo>
                    <a:cubicBezTo>
                      <a:pt x="77" y="14"/>
                      <a:pt x="75" y="16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8" y="17"/>
                      <a:pt x="66" y="17"/>
                      <a:pt x="63" y="16"/>
                    </a:cubicBezTo>
                    <a:cubicBezTo>
                      <a:pt x="58" y="16"/>
                      <a:pt x="53" y="15"/>
                      <a:pt x="48" y="14"/>
                    </a:cubicBezTo>
                    <a:cubicBezTo>
                      <a:pt x="40" y="12"/>
                      <a:pt x="31" y="10"/>
                      <a:pt x="23" y="8"/>
                    </a:cubicBezTo>
                    <a:cubicBezTo>
                      <a:pt x="22" y="8"/>
                      <a:pt x="21" y="7"/>
                      <a:pt x="20" y="7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8" y="7"/>
                      <a:pt x="17" y="6"/>
                      <a:pt x="16" y="6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6" y="5"/>
                      <a:pt x="4" y="5"/>
                      <a:pt x="1" y="4"/>
                    </a:cubicBezTo>
                    <a:cubicBezTo>
                      <a:pt x="0" y="4"/>
                      <a:pt x="0" y="6"/>
                      <a:pt x="1" y="6"/>
                    </a:cubicBezTo>
                    <a:cubicBezTo>
                      <a:pt x="4" y="7"/>
                      <a:pt x="6" y="7"/>
                      <a:pt x="9" y="7"/>
                    </a:cubicBezTo>
                    <a:cubicBezTo>
                      <a:pt x="11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20" y="9"/>
                    </a:cubicBezTo>
                    <a:cubicBezTo>
                      <a:pt x="23" y="11"/>
                      <a:pt x="27" y="13"/>
                      <a:pt x="30" y="14"/>
                    </a:cubicBezTo>
                    <a:cubicBezTo>
                      <a:pt x="41" y="18"/>
                      <a:pt x="52" y="20"/>
                      <a:pt x="63" y="21"/>
                    </a:cubicBezTo>
                    <a:cubicBezTo>
                      <a:pt x="66" y="21"/>
                      <a:pt x="69" y="20"/>
                      <a:pt x="72" y="20"/>
                    </a:cubicBezTo>
                    <a:cubicBezTo>
                      <a:pt x="77" y="21"/>
                      <a:pt x="83" y="21"/>
                      <a:pt x="88" y="21"/>
                    </a:cubicBezTo>
                    <a:cubicBezTo>
                      <a:pt x="90" y="22"/>
                      <a:pt x="92" y="22"/>
                      <a:pt x="94" y="22"/>
                    </a:cubicBezTo>
                    <a:cubicBezTo>
                      <a:pt x="101" y="23"/>
                      <a:pt x="109" y="22"/>
                      <a:pt x="115" y="18"/>
                    </a:cubicBezTo>
                    <a:cubicBezTo>
                      <a:pt x="116" y="17"/>
                      <a:pt x="115" y="16"/>
                      <a:pt x="115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165"/>
              <p:cNvSpPr/>
              <p:nvPr/>
            </p:nvSpPr>
            <p:spPr bwMode="auto">
              <a:xfrm>
                <a:off x="3392" y="2594"/>
                <a:ext cx="572" cy="120"/>
              </a:xfrm>
              <a:custGeom>
                <a:avLst/>
                <a:gdLst>
                  <a:gd name="T0" fmla="*/ 120 w 214"/>
                  <a:gd name="T1" fmla="*/ 1 h 45"/>
                  <a:gd name="T2" fmla="*/ 92 w 214"/>
                  <a:gd name="T3" fmla="*/ 2 h 45"/>
                  <a:gd name="T4" fmla="*/ 91 w 214"/>
                  <a:gd name="T5" fmla="*/ 2 h 45"/>
                  <a:gd name="T6" fmla="*/ 89 w 214"/>
                  <a:gd name="T7" fmla="*/ 3 h 45"/>
                  <a:gd name="T8" fmla="*/ 87 w 214"/>
                  <a:gd name="T9" fmla="*/ 3 h 45"/>
                  <a:gd name="T10" fmla="*/ 63 w 214"/>
                  <a:gd name="T11" fmla="*/ 8 h 45"/>
                  <a:gd name="T12" fmla="*/ 56 w 214"/>
                  <a:gd name="T13" fmla="*/ 10 h 45"/>
                  <a:gd name="T14" fmla="*/ 48 w 214"/>
                  <a:gd name="T15" fmla="*/ 11 h 45"/>
                  <a:gd name="T16" fmla="*/ 32 w 214"/>
                  <a:gd name="T17" fmla="*/ 18 h 45"/>
                  <a:gd name="T18" fmla="*/ 1 w 214"/>
                  <a:gd name="T19" fmla="*/ 31 h 45"/>
                  <a:gd name="T20" fmla="*/ 2 w 214"/>
                  <a:gd name="T21" fmla="*/ 32 h 45"/>
                  <a:gd name="T22" fmla="*/ 49 w 214"/>
                  <a:gd name="T23" fmla="*/ 16 h 45"/>
                  <a:gd name="T24" fmla="*/ 59 w 214"/>
                  <a:gd name="T25" fmla="*/ 12 h 45"/>
                  <a:gd name="T26" fmla="*/ 75 w 214"/>
                  <a:gd name="T27" fmla="*/ 7 h 45"/>
                  <a:gd name="T28" fmla="*/ 83 w 214"/>
                  <a:gd name="T29" fmla="*/ 8 h 45"/>
                  <a:gd name="T30" fmla="*/ 94 w 214"/>
                  <a:gd name="T31" fmla="*/ 6 h 45"/>
                  <a:gd name="T32" fmla="*/ 98 w 214"/>
                  <a:gd name="T33" fmla="*/ 8 h 45"/>
                  <a:gd name="T34" fmla="*/ 101 w 214"/>
                  <a:gd name="T35" fmla="*/ 9 h 45"/>
                  <a:gd name="T36" fmla="*/ 102 w 214"/>
                  <a:gd name="T37" fmla="*/ 10 h 45"/>
                  <a:gd name="T38" fmla="*/ 126 w 214"/>
                  <a:gd name="T39" fmla="*/ 27 h 45"/>
                  <a:gd name="T40" fmla="*/ 132 w 214"/>
                  <a:gd name="T41" fmla="*/ 31 h 45"/>
                  <a:gd name="T42" fmla="*/ 143 w 214"/>
                  <a:gd name="T43" fmla="*/ 39 h 45"/>
                  <a:gd name="T44" fmla="*/ 144 w 214"/>
                  <a:gd name="T45" fmla="*/ 39 h 45"/>
                  <a:gd name="T46" fmla="*/ 155 w 214"/>
                  <a:gd name="T47" fmla="*/ 45 h 45"/>
                  <a:gd name="T48" fmla="*/ 156 w 214"/>
                  <a:gd name="T49" fmla="*/ 43 h 45"/>
                  <a:gd name="T50" fmla="*/ 155 w 214"/>
                  <a:gd name="T51" fmla="*/ 33 h 45"/>
                  <a:gd name="T52" fmla="*/ 156 w 214"/>
                  <a:gd name="T53" fmla="*/ 32 h 45"/>
                  <a:gd name="T54" fmla="*/ 139 w 214"/>
                  <a:gd name="T55" fmla="*/ 20 h 45"/>
                  <a:gd name="T56" fmla="*/ 132 w 214"/>
                  <a:gd name="T57" fmla="*/ 21 h 45"/>
                  <a:gd name="T58" fmla="*/ 122 w 214"/>
                  <a:gd name="T59" fmla="*/ 17 h 45"/>
                  <a:gd name="T60" fmla="*/ 119 w 214"/>
                  <a:gd name="T61" fmla="*/ 16 h 45"/>
                  <a:gd name="T62" fmla="*/ 99 w 214"/>
                  <a:gd name="T63" fmla="*/ 5 h 45"/>
                  <a:gd name="T64" fmla="*/ 146 w 214"/>
                  <a:gd name="T65" fmla="*/ 4 h 45"/>
                  <a:gd name="T66" fmla="*/ 186 w 214"/>
                  <a:gd name="T67" fmla="*/ 14 h 45"/>
                  <a:gd name="T68" fmla="*/ 213 w 214"/>
                  <a:gd name="T69" fmla="*/ 25 h 45"/>
                  <a:gd name="T70" fmla="*/ 213 w 214"/>
                  <a:gd name="T71" fmla="*/ 23 h 45"/>
                  <a:gd name="T72" fmla="*/ 120 w 214"/>
                  <a:gd name="T73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45">
                    <a:moveTo>
                      <a:pt x="120" y="1"/>
                    </a:moveTo>
                    <a:cubicBezTo>
                      <a:pt x="110" y="1"/>
                      <a:pt x="101" y="1"/>
                      <a:pt x="92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8" y="3"/>
                      <a:pt x="88" y="3"/>
                      <a:pt x="87" y="3"/>
                    </a:cubicBezTo>
                    <a:cubicBezTo>
                      <a:pt x="79" y="4"/>
                      <a:pt x="71" y="4"/>
                      <a:pt x="63" y="8"/>
                    </a:cubicBezTo>
                    <a:cubicBezTo>
                      <a:pt x="60" y="9"/>
                      <a:pt x="58" y="9"/>
                      <a:pt x="56" y="10"/>
                    </a:cubicBezTo>
                    <a:cubicBezTo>
                      <a:pt x="53" y="10"/>
                      <a:pt x="50" y="10"/>
                      <a:pt x="48" y="11"/>
                    </a:cubicBezTo>
                    <a:cubicBezTo>
                      <a:pt x="42" y="13"/>
                      <a:pt x="37" y="15"/>
                      <a:pt x="32" y="18"/>
                    </a:cubicBezTo>
                    <a:cubicBezTo>
                      <a:pt x="21" y="21"/>
                      <a:pt x="10" y="23"/>
                      <a:pt x="1" y="31"/>
                    </a:cubicBezTo>
                    <a:cubicBezTo>
                      <a:pt x="0" y="31"/>
                      <a:pt x="1" y="33"/>
                      <a:pt x="2" y="32"/>
                    </a:cubicBezTo>
                    <a:cubicBezTo>
                      <a:pt x="17" y="26"/>
                      <a:pt x="33" y="21"/>
                      <a:pt x="49" y="16"/>
                    </a:cubicBezTo>
                    <a:cubicBezTo>
                      <a:pt x="52" y="15"/>
                      <a:pt x="55" y="13"/>
                      <a:pt x="59" y="12"/>
                    </a:cubicBezTo>
                    <a:cubicBezTo>
                      <a:pt x="64" y="11"/>
                      <a:pt x="70" y="9"/>
                      <a:pt x="75" y="7"/>
                    </a:cubicBezTo>
                    <a:cubicBezTo>
                      <a:pt x="78" y="7"/>
                      <a:pt x="80" y="8"/>
                      <a:pt x="83" y="8"/>
                    </a:cubicBezTo>
                    <a:cubicBezTo>
                      <a:pt x="87" y="8"/>
                      <a:pt x="91" y="7"/>
                      <a:pt x="94" y="6"/>
                    </a:cubicBezTo>
                    <a:cubicBezTo>
                      <a:pt x="96" y="7"/>
                      <a:pt x="97" y="7"/>
                      <a:pt x="98" y="8"/>
                    </a:cubicBezTo>
                    <a:cubicBezTo>
                      <a:pt x="99" y="8"/>
                      <a:pt x="100" y="9"/>
                      <a:pt x="101" y="9"/>
                    </a:cubicBezTo>
                    <a:cubicBezTo>
                      <a:pt x="102" y="9"/>
                      <a:pt x="102" y="9"/>
                      <a:pt x="102" y="10"/>
                    </a:cubicBezTo>
                    <a:cubicBezTo>
                      <a:pt x="111" y="14"/>
                      <a:pt x="118" y="21"/>
                      <a:pt x="126" y="27"/>
                    </a:cubicBezTo>
                    <a:cubicBezTo>
                      <a:pt x="128" y="28"/>
                      <a:pt x="130" y="30"/>
                      <a:pt x="132" y="31"/>
                    </a:cubicBezTo>
                    <a:cubicBezTo>
                      <a:pt x="135" y="34"/>
                      <a:pt x="139" y="37"/>
                      <a:pt x="143" y="39"/>
                    </a:cubicBezTo>
                    <a:cubicBezTo>
                      <a:pt x="143" y="39"/>
                      <a:pt x="143" y="39"/>
                      <a:pt x="144" y="39"/>
                    </a:cubicBezTo>
                    <a:cubicBezTo>
                      <a:pt x="147" y="41"/>
                      <a:pt x="151" y="43"/>
                      <a:pt x="155" y="45"/>
                    </a:cubicBezTo>
                    <a:cubicBezTo>
                      <a:pt x="156" y="45"/>
                      <a:pt x="157" y="44"/>
                      <a:pt x="156" y="43"/>
                    </a:cubicBezTo>
                    <a:cubicBezTo>
                      <a:pt x="154" y="40"/>
                      <a:pt x="147" y="33"/>
                      <a:pt x="155" y="33"/>
                    </a:cubicBezTo>
                    <a:cubicBezTo>
                      <a:pt x="155" y="33"/>
                      <a:pt x="156" y="33"/>
                      <a:pt x="156" y="32"/>
                    </a:cubicBezTo>
                    <a:cubicBezTo>
                      <a:pt x="153" y="25"/>
                      <a:pt x="145" y="22"/>
                      <a:pt x="139" y="20"/>
                    </a:cubicBezTo>
                    <a:cubicBezTo>
                      <a:pt x="138" y="20"/>
                      <a:pt x="134" y="21"/>
                      <a:pt x="132" y="21"/>
                    </a:cubicBezTo>
                    <a:cubicBezTo>
                      <a:pt x="128" y="22"/>
                      <a:pt x="125" y="19"/>
                      <a:pt x="122" y="17"/>
                    </a:cubicBezTo>
                    <a:cubicBezTo>
                      <a:pt x="121" y="16"/>
                      <a:pt x="120" y="16"/>
                      <a:pt x="119" y="16"/>
                    </a:cubicBezTo>
                    <a:cubicBezTo>
                      <a:pt x="113" y="11"/>
                      <a:pt x="106" y="7"/>
                      <a:pt x="99" y="5"/>
                    </a:cubicBezTo>
                    <a:cubicBezTo>
                      <a:pt x="113" y="1"/>
                      <a:pt x="132" y="4"/>
                      <a:pt x="146" y="4"/>
                    </a:cubicBezTo>
                    <a:cubicBezTo>
                      <a:pt x="160" y="4"/>
                      <a:pt x="174" y="10"/>
                      <a:pt x="186" y="14"/>
                    </a:cubicBezTo>
                    <a:cubicBezTo>
                      <a:pt x="195" y="17"/>
                      <a:pt x="204" y="25"/>
                      <a:pt x="213" y="25"/>
                    </a:cubicBezTo>
                    <a:cubicBezTo>
                      <a:pt x="214" y="25"/>
                      <a:pt x="214" y="24"/>
                      <a:pt x="213" y="23"/>
                    </a:cubicBezTo>
                    <a:cubicBezTo>
                      <a:pt x="188" y="3"/>
                      <a:pt x="151" y="0"/>
                      <a:pt x="1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166"/>
              <p:cNvSpPr/>
              <p:nvPr/>
            </p:nvSpPr>
            <p:spPr bwMode="auto">
              <a:xfrm>
                <a:off x="4590" y="2747"/>
                <a:ext cx="128" cy="123"/>
              </a:xfrm>
              <a:custGeom>
                <a:avLst/>
                <a:gdLst>
                  <a:gd name="T0" fmla="*/ 43 w 48"/>
                  <a:gd name="T1" fmla="*/ 17 h 46"/>
                  <a:gd name="T2" fmla="*/ 32 w 48"/>
                  <a:gd name="T3" fmla="*/ 5 h 46"/>
                  <a:gd name="T4" fmla="*/ 14 w 48"/>
                  <a:gd name="T5" fmla="*/ 2 h 46"/>
                  <a:gd name="T6" fmla="*/ 12 w 48"/>
                  <a:gd name="T7" fmla="*/ 3 h 46"/>
                  <a:gd name="T8" fmla="*/ 16 w 48"/>
                  <a:gd name="T9" fmla="*/ 8 h 46"/>
                  <a:gd name="T10" fmla="*/ 12 w 48"/>
                  <a:gd name="T11" fmla="*/ 22 h 46"/>
                  <a:gd name="T12" fmla="*/ 1 w 48"/>
                  <a:gd name="T13" fmla="*/ 26 h 46"/>
                  <a:gd name="T14" fmla="*/ 0 w 48"/>
                  <a:gd name="T15" fmla="*/ 27 h 46"/>
                  <a:gd name="T16" fmla="*/ 15 w 48"/>
                  <a:gd name="T17" fmla="*/ 40 h 46"/>
                  <a:gd name="T18" fmla="*/ 20 w 48"/>
                  <a:gd name="T19" fmla="*/ 31 h 46"/>
                  <a:gd name="T20" fmla="*/ 23 w 48"/>
                  <a:gd name="T21" fmla="*/ 30 h 46"/>
                  <a:gd name="T22" fmla="*/ 32 w 48"/>
                  <a:gd name="T23" fmla="*/ 33 h 46"/>
                  <a:gd name="T24" fmla="*/ 43 w 48"/>
                  <a:gd name="T25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6">
                    <a:moveTo>
                      <a:pt x="43" y="17"/>
                    </a:moveTo>
                    <a:cubicBezTo>
                      <a:pt x="41" y="13"/>
                      <a:pt x="35" y="9"/>
                      <a:pt x="32" y="5"/>
                    </a:cubicBezTo>
                    <a:cubicBezTo>
                      <a:pt x="26" y="0"/>
                      <a:pt x="19" y="6"/>
                      <a:pt x="14" y="2"/>
                    </a:cubicBezTo>
                    <a:cubicBezTo>
                      <a:pt x="13" y="1"/>
                      <a:pt x="12" y="2"/>
                      <a:pt x="12" y="3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8" y="13"/>
                      <a:pt x="19" y="19"/>
                      <a:pt x="12" y="22"/>
                    </a:cubicBezTo>
                    <a:cubicBezTo>
                      <a:pt x="10" y="23"/>
                      <a:pt x="2" y="26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0" y="33"/>
                      <a:pt x="7" y="46"/>
                      <a:pt x="15" y="40"/>
                    </a:cubicBezTo>
                    <a:cubicBezTo>
                      <a:pt x="18" y="38"/>
                      <a:pt x="20" y="35"/>
                      <a:pt x="20" y="31"/>
                    </a:cubicBezTo>
                    <a:cubicBezTo>
                      <a:pt x="21" y="27"/>
                      <a:pt x="20" y="27"/>
                      <a:pt x="23" y="30"/>
                    </a:cubicBezTo>
                    <a:cubicBezTo>
                      <a:pt x="26" y="31"/>
                      <a:pt x="29" y="33"/>
                      <a:pt x="32" y="33"/>
                    </a:cubicBezTo>
                    <a:cubicBezTo>
                      <a:pt x="43" y="33"/>
                      <a:pt x="48" y="27"/>
                      <a:pt x="43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167"/>
              <p:cNvSpPr/>
              <p:nvPr/>
            </p:nvSpPr>
            <p:spPr bwMode="auto">
              <a:xfrm>
                <a:off x="4638" y="2760"/>
                <a:ext cx="56" cy="64"/>
              </a:xfrm>
              <a:custGeom>
                <a:avLst/>
                <a:gdLst>
                  <a:gd name="T0" fmla="*/ 17 w 21"/>
                  <a:gd name="T1" fmla="*/ 7 h 24"/>
                  <a:gd name="T2" fmla="*/ 10 w 21"/>
                  <a:gd name="T3" fmla="*/ 5 h 24"/>
                  <a:gd name="T4" fmla="*/ 2 w 21"/>
                  <a:gd name="T5" fmla="*/ 1 h 24"/>
                  <a:gd name="T6" fmla="*/ 2 w 21"/>
                  <a:gd name="T7" fmla="*/ 1 h 24"/>
                  <a:gd name="T8" fmla="*/ 2 w 21"/>
                  <a:gd name="T9" fmla="*/ 1 h 24"/>
                  <a:gd name="T10" fmla="*/ 1 w 21"/>
                  <a:gd name="T11" fmla="*/ 1 h 24"/>
                  <a:gd name="T12" fmla="*/ 1 w 21"/>
                  <a:gd name="T13" fmla="*/ 2 h 24"/>
                  <a:gd name="T14" fmla="*/ 1 w 21"/>
                  <a:gd name="T15" fmla="*/ 3 h 24"/>
                  <a:gd name="T16" fmla="*/ 4 w 21"/>
                  <a:gd name="T17" fmla="*/ 9 h 24"/>
                  <a:gd name="T18" fmla="*/ 7 w 21"/>
                  <a:gd name="T19" fmla="*/ 16 h 24"/>
                  <a:gd name="T20" fmla="*/ 6 w 21"/>
                  <a:gd name="T21" fmla="*/ 17 h 24"/>
                  <a:gd name="T22" fmla="*/ 6 w 21"/>
                  <a:gd name="T23" fmla="*/ 18 h 24"/>
                  <a:gd name="T24" fmla="*/ 6 w 21"/>
                  <a:gd name="T25" fmla="*/ 18 h 24"/>
                  <a:gd name="T26" fmla="*/ 6 w 21"/>
                  <a:gd name="T27" fmla="*/ 20 h 24"/>
                  <a:gd name="T28" fmla="*/ 9 w 21"/>
                  <a:gd name="T29" fmla="*/ 21 h 24"/>
                  <a:gd name="T30" fmla="*/ 19 w 21"/>
                  <a:gd name="T31" fmla="*/ 20 h 24"/>
                  <a:gd name="T32" fmla="*/ 17 w 21"/>
                  <a:gd name="T3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4">
                    <a:moveTo>
                      <a:pt x="17" y="7"/>
                    </a:moveTo>
                    <a:cubicBezTo>
                      <a:pt x="15" y="6"/>
                      <a:pt x="13" y="5"/>
                      <a:pt x="10" y="5"/>
                    </a:cubicBezTo>
                    <a:cubicBezTo>
                      <a:pt x="7" y="5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4"/>
                      <a:pt x="7" y="16"/>
                    </a:cubicBezTo>
                    <a:cubicBezTo>
                      <a:pt x="7" y="16"/>
                      <a:pt x="7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7" y="20"/>
                      <a:pt x="8" y="21"/>
                      <a:pt x="9" y="21"/>
                    </a:cubicBezTo>
                    <a:cubicBezTo>
                      <a:pt x="12" y="24"/>
                      <a:pt x="17" y="23"/>
                      <a:pt x="19" y="20"/>
                    </a:cubicBezTo>
                    <a:cubicBezTo>
                      <a:pt x="21" y="16"/>
                      <a:pt x="20" y="10"/>
                      <a:pt x="17" y="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168"/>
              <p:cNvSpPr/>
              <p:nvPr/>
            </p:nvSpPr>
            <p:spPr bwMode="auto">
              <a:xfrm>
                <a:off x="3873" y="2602"/>
                <a:ext cx="270" cy="246"/>
              </a:xfrm>
              <a:custGeom>
                <a:avLst/>
                <a:gdLst>
                  <a:gd name="T0" fmla="*/ 92 w 101"/>
                  <a:gd name="T1" fmla="*/ 55 h 92"/>
                  <a:gd name="T2" fmla="*/ 94 w 101"/>
                  <a:gd name="T3" fmla="*/ 51 h 92"/>
                  <a:gd name="T4" fmla="*/ 99 w 101"/>
                  <a:gd name="T5" fmla="*/ 43 h 92"/>
                  <a:gd name="T6" fmla="*/ 90 w 101"/>
                  <a:gd name="T7" fmla="*/ 33 h 92"/>
                  <a:gd name="T8" fmla="*/ 73 w 101"/>
                  <a:gd name="T9" fmla="*/ 30 h 92"/>
                  <a:gd name="T10" fmla="*/ 68 w 101"/>
                  <a:gd name="T11" fmla="*/ 25 h 92"/>
                  <a:gd name="T12" fmla="*/ 63 w 101"/>
                  <a:gd name="T13" fmla="*/ 13 h 92"/>
                  <a:gd name="T14" fmla="*/ 30 w 101"/>
                  <a:gd name="T15" fmla="*/ 22 h 92"/>
                  <a:gd name="T16" fmla="*/ 31 w 101"/>
                  <a:gd name="T17" fmla="*/ 29 h 92"/>
                  <a:gd name="T18" fmla="*/ 5 w 101"/>
                  <a:gd name="T19" fmla="*/ 53 h 92"/>
                  <a:gd name="T20" fmla="*/ 35 w 101"/>
                  <a:gd name="T21" fmla="*/ 62 h 92"/>
                  <a:gd name="T22" fmla="*/ 29 w 101"/>
                  <a:gd name="T23" fmla="*/ 84 h 92"/>
                  <a:gd name="T24" fmla="*/ 41 w 101"/>
                  <a:gd name="T25" fmla="*/ 92 h 92"/>
                  <a:gd name="T26" fmla="*/ 58 w 101"/>
                  <a:gd name="T27" fmla="*/ 82 h 92"/>
                  <a:gd name="T28" fmla="*/ 60 w 101"/>
                  <a:gd name="T29" fmla="*/ 72 h 92"/>
                  <a:gd name="T30" fmla="*/ 61 w 101"/>
                  <a:gd name="T31" fmla="*/ 64 h 92"/>
                  <a:gd name="T32" fmla="*/ 64 w 101"/>
                  <a:gd name="T33" fmla="*/ 70 h 92"/>
                  <a:gd name="T34" fmla="*/ 80 w 101"/>
                  <a:gd name="T35" fmla="*/ 85 h 92"/>
                  <a:gd name="T36" fmla="*/ 98 w 101"/>
                  <a:gd name="T37" fmla="*/ 71 h 92"/>
                  <a:gd name="T38" fmla="*/ 92 w 101"/>
                  <a:gd name="T39" fmla="*/ 5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92">
                    <a:moveTo>
                      <a:pt x="92" y="55"/>
                    </a:moveTo>
                    <a:cubicBezTo>
                      <a:pt x="88" y="52"/>
                      <a:pt x="91" y="54"/>
                      <a:pt x="94" y="51"/>
                    </a:cubicBezTo>
                    <a:cubicBezTo>
                      <a:pt x="96" y="48"/>
                      <a:pt x="98" y="46"/>
                      <a:pt x="99" y="43"/>
                    </a:cubicBezTo>
                    <a:cubicBezTo>
                      <a:pt x="99" y="37"/>
                      <a:pt x="96" y="34"/>
                      <a:pt x="90" y="33"/>
                    </a:cubicBezTo>
                    <a:cubicBezTo>
                      <a:pt x="85" y="33"/>
                      <a:pt x="77" y="34"/>
                      <a:pt x="73" y="30"/>
                    </a:cubicBezTo>
                    <a:cubicBezTo>
                      <a:pt x="71" y="28"/>
                      <a:pt x="70" y="26"/>
                      <a:pt x="68" y="25"/>
                    </a:cubicBezTo>
                    <a:cubicBezTo>
                      <a:pt x="65" y="22"/>
                      <a:pt x="65" y="17"/>
                      <a:pt x="63" y="13"/>
                    </a:cubicBezTo>
                    <a:cubicBezTo>
                      <a:pt x="52" y="0"/>
                      <a:pt x="31" y="6"/>
                      <a:pt x="30" y="22"/>
                    </a:cubicBezTo>
                    <a:cubicBezTo>
                      <a:pt x="29" y="24"/>
                      <a:pt x="30" y="27"/>
                      <a:pt x="31" y="29"/>
                    </a:cubicBezTo>
                    <a:cubicBezTo>
                      <a:pt x="16" y="28"/>
                      <a:pt x="0" y="33"/>
                      <a:pt x="5" y="53"/>
                    </a:cubicBezTo>
                    <a:cubicBezTo>
                      <a:pt x="8" y="65"/>
                      <a:pt x="27" y="76"/>
                      <a:pt x="35" y="62"/>
                    </a:cubicBezTo>
                    <a:cubicBezTo>
                      <a:pt x="32" y="67"/>
                      <a:pt x="30" y="77"/>
                      <a:pt x="29" y="84"/>
                    </a:cubicBezTo>
                    <a:cubicBezTo>
                      <a:pt x="29" y="90"/>
                      <a:pt x="36" y="91"/>
                      <a:pt x="41" y="92"/>
                    </a:cubicBezTo>
                    <a:cubicBezTo>
                      <a:pt x="49" y="92"/>
                      <a:pt x="55" y="88"/>
                      <a:pt x="58" y="82"/>
                    </a:cubicBezTo>
                    <a:cubicBezTo>
                      <a:pt x="60" y="79"/>
                      <a:pt x="60" y="75"/>
                      <a:pt x="60" y="72"/>
                    </a:cubicBezTo>
                    <a:cubicBezTo>
                      <a:pt x="61" y="69"/>
                      <a:pt x="61" y="67"/>
                      <a:pt x="61" y="64"/>
                    </a:cubicBezTo>
                    <a:cubicBezTo>
                      <a:pt x="61" y="64"/>
                      <a:pt x="63" y="69"/>
                      <a:pt x="64" y="70"/>
                    </a:cubicBezTo>
                    <a:cubicBezTo>
                      <a:pt x="68" y="77"/>
                      <a:pt x="72" y="83"/>
                      <a:pt x="80" y="85"/>
                    </a:cubicBezTo>
                    <a:cubicBezTo>
                      <a:pt x="88" y="87"/>
                      <a:pt x="95" y="78"/>
                      <a:pt x="98" y="71"/>
                    </a:cubicBezTo>
                    <a:cubicBezTo>
                      <a:pt x="101" y="65"/>
                      <a:pt x="97" y="59"/>
                      <a:pt x="92" y="5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169"/>
              <p:cNvSpPr/>
              <p:nvPr/>
            </p:nvSpPr>
            <p:spPr bwMode="auto">
              <a:xfrm>
                <a:off x="3962" y="2607"/>
                <a:ext cx="82" cy="91"/>
              </a:xfrm>
              <a:custGeom>
                <a:avLst/>
                <a:gdLst>
                  <a:gd name="T0" fmla="*/ 11 w 31"/>
                  <a:gd name="T1" fmla="*/ 3 h 34"/>
                  <a:gd name="T2" fmla="*/ 0 w 31"/>
                  <a:gd name="T3" fmla="*/ 13 h 34"/>
                  <a:gd name="T4" fmla="*/ 0 w 31"/>
                  <a:gd name="T5" fmla="*/ 13 h 34"/>
                  <a:gd name="T6" fmla="*/ 0 w 31"/>
                  <a:gd name="T7" fmla="*/ 14 h 34"/>
                  <a:gd name="T8" fmla="*/ 1 w 31"/>
                  <a:gd name="T9" fmla="*/ 17 h 34"/>
                  <a:gd name="T10" fmla="*/ 1 w 31"/>
                  <a:gd name="T11" fmla="*/ 18 h 34"/>
                  <a:gd name="T12" fmla="*/ 8 w 31"/>
                  <a:gd name="T13" fmla="*/ 22 h 34"/>
                  <a:gd name="T14" fmla="*/ 10 w 31"/>
                  <a:gd name="T15" fmla="*/ 21 h 34"/>
                  <a:gd name="T16" fmla="*/ 18 w 31"/>
                  <a:gd name="T17" fmla="*/ 22 h 34"/>
                  <a:gd name="T18" fmla="*/ 24 w 31"/>
                  <a:gd name="T19" fmla="*/ 33 h 34"/>
                  <a:gd name="T20" fmla="*/ 26 w 31"/>
                  <a:gd name="T21" fmla="*/ 33 h 34"/>
                  <a:gd name="T22" fmla="*/ 11 w 31"/>
                  <a:gd name="T23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4">
                    <a:moveTo>
                      <a:pt x="11" y="3"/>
                    </a:moveTo>
                    <a:cubicBezTo>
                      <a:pt x="7" y="4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3" y="20"/>
                      <a:pt x="5" y="23"/>
                      <a:pt x="8" y="22"/>
                    </a:cubicBezTo>
                    <a:cubicBezTo>
                      <a:pt x="9" y="22"/>
                      <a:pt x="10" y="22"/>
                      <a:pt x="10" y="21"/>
                    </a:cubicBezTo>
                    <a:cubicBezTo>
                      <a:pt x="14" y="18"/>
                      <a:pt x="16" y="20"/>
                      <a:pt x="18" y="22"/>
                    </a:cubicBezTo>
                    <a:cubicBezTo>
                      <a:pt x="21" y="24"/>
                      <a:pt x="24" y="29"/>
                      <a:pt x="24" y="33"/>
                    </a:cubicBezTo>
                    <a:cubicBezTo>
                      <a:pt x="24" y="34"/>
                      <a:pt x="26" y="34"/>
                      <a:pt x="26" y="33"/>
                    </a:cubicBezTo>
                    <a:cubicBezTo>
                      <a:pt x="31" y="22"/>
                      <a:pt x="27" y="0"/>
                      <a:pt x="11" y="3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170"/>
              <p:cNvSpPr/>
              <p:nvPr/>
            </p:nvSpPr>
            <p:spPr bwMode="auto">
              <a:xfrm>
                <a:off x="3873" y="2690"/>
                <a:ext cx="134" cy="158"/>
              </a:xfrm>
              <a:custGeom>
                <a:avLst/>
                <a:gdLst>
                  <a:gd name="T0" fmla="*/ 48 w 50"/>
                  <a:gd name="T1" fmla="*/ 16 h 59"/>
                  <a:gd name="T2" fmla="*/ 24 w 50"/>
                  <a:gd name="T3" fmla="*/ 11 h 59"/>
                  <a:gd name="T4" fmla="*/ 20 w 50"/>
                  <a:gd name="T5" fmla="*/ 9 h 59"/>
                  <a:gd name="T6" fmla="*/ 11 w 50"/>
                  <a:gd name="T7" fmla="*/ 1 h 59"/>
                  <a:gd name="T8" fmla="*/ 10 w 50"/>
                  <a:gd name="T9" fmla="*/ 1 h 59"/>
                  <a:gd name="T10" fmla="*/ 16 w 50"/>
                  <a:gd name="T11" fmla="*/ 34 h 59"/>
                  <a:gd name="T12" fmla="*/ 27 w 50"/>
                  <a:gd name="T13" fmla="*/ 34 h 59"/>
                  <a:gd name="T14" fmla="*/ 35 w 50"/>
                  <a:gd name="T15" fmla="*/ 28 h 59"/>
                  <a:gd name="T16" fmla="*/ 32 w 50"/>
                  <a:gd name="T17" fmla="*/ 58 h 59"/>
                  <a:gd name="T18" fmla="*/ 34 w 50"/>
                  <a:gd name="T19" fmla="*/ 57 h 59"/>
                  <a:gd name="T20" fmla="*/ 45 w 50"/>
                  <a:gd name="T21" fmla="*/ 27 h 59"/>
                  <a:gd name="T22" fmla="*/ 48 w 50"/>
                  <a:gd name="T23" fmla="*/ 24 h 59"/>
                  <a:gd name="T24" fmla="*/ 49 w 50"/>
                  <a:gd name="T25" fmla="*/ 16 h 59"/>
                  <a:gd name="T26" fmla="*/ 48 w 50"/>
                  <a:gd name="T27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59">
                    <a:moveTo>
                      <a:pt x="48" y="16"/>
                    </a:moveTo>
                    <a:cubicBezTo>
                      <a:pt x="44" y="25"/>
                      <a:pt x="28" y="13"/>
                      <a:pt x="24" y="11"/>
                    </a:cubicBezTo>
                    <a:cubicBezTo>
                      <a:pt x="22" y="9"/>
                      <a:pt x="23" y="9"/>
                      <a:pt x="20" y="9"/>
                    </a:cubicBezTo>
                    <a:cubicBezTo>
                      <a:pt x="14" y="9"/>
                      <a:pt x="12" y="7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8"/>
                      <a:pt x="6" y="30"/>
                      <a:pt x="16" y="34"/>
                    </a:cubicBezTo>
                    <a:cubicBezTo>
                      <a:pt x="20" y="35"/>
                      <a:pt x="23" y="35"/>
                      <a:pt x="27" y="34"/>
                    </a:cubicBezTo>
                    <a:cubicBezTo>
                      <a:pt x="28" y="33"/>
                      <a:pt x="34" y="30"/>
                      <a:pt x="35" y="28"/>
                    </a:cubicBezTo>
                    <a:cubicBezTo>
                      <a:pt x="33" y="39"/>
                      <a:pt x="25" y="48"/>
                      <a:pt x="32" y="58"/>
                    </a:cubicBezTo>
                    <a:cubicBezTo>
                      <a:pt x="33" y="59"/>
                      <a:pt x="34" y="58"/>
                      <a:pt x="34" y="57"/>
                    </a:cubicBezTo>
                    <a:cubicBezTo>
                      <a:pt x="30" y="51"/>
                      <a:pt x="39" y="30"/>
                      <a:pt x="45" y="27"/>
                    </a:cubicBezTo>
                    <a:cubicBezTo>
                      <a:pt x="47" y="27"/>
                      <a:pt x="48" y="25"/>
                      <a:pt x="48" y="24"/>
                    </a:cubicBezTo>
                    <a:cubicBezTo>
                      <a:pt x="49" y="22"/>
                      <a:pt x="49" y="19"/>
                      <a:pt x="49" y="16"/>
                    </a:cubicBezTo>
                    <a:cubicBezTo>
                      <a:pt x="50" y="15"/>
                      <a:pt x="48" y="15"/>
                      <a:pt x="48" y="16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171"/>
              <p:cNvSpPr/>
              <p:nvPr/>
            </p:nvSpPr>
            <p:spPr bwMode="auto">
              <a:xfrm>
                <a:off x="4058" y="2696"/>
                <a:ext cx="99" cy="80"/>
              </a:xfrm>
              <a:custGeom>
                <a:avLst/>
                <a:gdLst>
                  <a:gd name="T0" fmla="*/ 26 w 37"/>
                  <a:gd name="T1" fmla="*/ 0 h 30"/>
                  <a:gd name="T2" fmla="*/ 24 w 37"/>
                  <a:gd name="T3" fmla="*/ 1 h 30"/>
                  <a:gd name="T4" fmla="*/ 16 w 37"/>
                  <a:gd name="T5" fmla="*/ 16 h 30"/>
                  <a:gd name="T6" fmla="*/ 2 w 37"/>
                  <a:gd name="T7" fmla="*/ 17 h 30"/>
                  <a:gd name="T8" fmla="*/ 1 w 37"/>
                  <a:gd name="T9" fmla="*/ 18 h 30"/>
                  <a:gd name="T10" fmla="*/ 3 w 37"/>
                  <a:gd name="T11" fmla="*/ 20 h 30"/>
                  <a:gd name="T12" fmla="*/ 3 w 37"/>
                  <a:gd name="T13" fmla="*/ 20 h 30"/>
                  <a:gd name="T14" fmla="*/ 26 w 37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23" y="5"/>
                      <a:pt x="21" y="15"/>
                      <a:pt x="16" y="16"/>
                    </a:cubicBezTo>
                    <a:cubicBezTo>
                      <a:pt x="13" y="18"/>
                      <a:pt x="5" y="18"/>
                      <a:pt x="2" y="17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9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5" y="30"/>
                      <a:pt x="37" y="13"/>
                      <a:pt x="26" y="0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172"/>
              <p:cNvSpPr/>
              <p:nvPr/>
            </p:nvSpPr>
            <p:spPr bwMode="auto">
              <a:xfrm>
                <a:off x="3972" y="2698"/>
                <a:ext cx="163" cy="140"/>
              </a:xfrm>
              <a:custGeom>
                <a:avLst/>
                <a:gdLst>
                  <a:gd name="T0" fmla="*/ 56 w 61"/>
                  <a:gd name="T1" fmla="*/ 32 h 52"/>
                  <a:gd name="T2" fmla="*/ 55 w 61"/>
                  <a:gd name="T3" fmla="*/ 31 h 52"/>
                  <a:gd name="T4" fmla="*/ 37 w 61"/>
                  <a:gd name="T5" fmla="*/ 25 h 52"/>
                  <a:gd name="T6" fmla="*/ 37 w 61"/>
                  <a:gd name="T7" fmla="*/ 23 h 52"/>
                  <a:gd name="T8" fmla="*/ 31 w 61"/>
                  <a:gd name="T9" fmla="*/ 14 h 52"/>
                  <a:gd name="T10" fmla="*/ 31 w 61"/>
                  <a:gd name="T11" fmla="*/ 9 h 52"/>
                  <a:gd name="T12" fmla="*/ 31 w 61"/>
                  <a:gd name="T13" fmla="*/ 8 h 52"/>
                  <a:gd name="T14" fmla="*/ 19 w 61"/>
                  <a:gd name="T15" fmla="*/ 0 h 52"/>
                  <a:gd name="T16" fmla="*/ 19 w 61"/>
                  <a:gd name="T17" fmla="*/ 0 h 52"/>
                  <a:gd name="T18" fmla="*/ 7 w 61"/>
                  <a:gd name="T19" fmla="*/ 1 h 52"/>
                  <a:gd name="T20" fmla="*/ 6 w 61"/>
                  <a:gd name="T21" fmla="*/ 2 h 52"/>
                  <a:gd name="T22" fmla="*/ 7 w 61"/>
                  <a:gd name="T23" fmla="*/ 5 h 52"/>
                  <a:gd name="T24" fmla="*/ 7 w 61"/>
                  <a:gd name="T25" fmla="*/ 6 h 52"/>
                  <a:gd name="T26" fmla="*/ 1 w 61"/>
                  <a:gd name="T27" fmla="*/ 4 h 52"/>
                  <a:gd name="T28" fmla="*/ 0 w 61"/>
                  <a:gd name="T29" fmla="*/ 5 h 52"/>
                  <a:gd name="T30" fmla="*/ 2 w 61"/>
                  <a:gd name="T31" fmla="*/ 10 h 52"/>
                  <a:gd name="T32" fmla="*/ 3 w 61"/>
                  <a:gd name="T33" fmla="*/ 11 h 52"/>
                  <a:gd name="T34" fmla="*/ 13 w 61"/>
                  <a:gd name="T35" fmla="*/ 15 h 52"/>
                  <a:gd name="T36" fmla="*/ 14 w 61"/>
                  <a:gd name="T37" fmla="*/ 16 h 52"/>
                  <a:gd name="T38" fmla="*/ 18 w 61"/>
                  <a:gd name="T39" fmla="*/ 21 h 52"/>
                  <a:gd name="T40" fmla="*/ 15 w 61"/>
                  <a:gd name="T41" fmla="*/ 25 h 52"/>
                  <a:gd name="T42" fmla="*/ 12 w 61"/>
                  <a:gd name="T43" fmla="*/ 30 h 52"/>
                  <a:gd name="T44" fmla="*/ 4 w 61"/>
                  <a:gd name="T45" fmla="*/ 47 h 52"/>
                  <a:gd name="T46" fmla="*/ 4 w 61"/>
                  <a:gd name="T47" fmla="*/ 49 h 52"/>
                  <a:gd name="T48" fmla="*/ 16 w 61"/>
                  <a:gd name="T49" fmla="*/ 39 h 52"/>
                  <a:gd name="T50" fmla="*/ 27 w 61"/>
                  <a:gd name="T51" fmla="*/ 27 h 52"/>
                  <a:gd name="T52" fmla="*/ 38 w 61"/>
                  <a:gd name="T53" fmla="*/ 41 h 52"/>
                  <a:gd name="T54" fmla="*/ 56 w 61"/>
                  <a:gd name="T55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52">
                    <a:moveTo>
                      <a:pt x="56" y="32"/>
                    </a:moveTo>
                    <a:cubicBezTo>
                      <a:pt x="56" y="31"/>
                      <a:pt x="55" y="31"/>
                      <a:pt x="55" y="31"/>
                    </a:cubicBezTo>
                    <a:cubicBezTo>
                      <a:pt x="49" y="43"/>
                      <a:pt x="36" y="34"/>
                      <a:pt x="37" y="25"/>
                    </a:cubicBezTo>
                    <a:cubicBezTo>
                      <a:pt x="37" y="25"/>
                      <a:pt x="37" y="23"/>
                      <a:pt x="37" y="23"/>
                    </a:cubicBezTo>
                    <a:cubicBezTo>
                      <a:pt x="34" y="20"/>
                      <a:pt x="31" y="20"/>
                      <a:pt x="31" y="14"/>
                    </a:cubicBezTo>
                    <a:cubicBezTo>
                      <a:pt x="31" y="14"/>
                      <a:pt x="30" y="9"/>
                      <a:pt x="31" y="9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28" y="4"/>
                      <a:pt x="24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3"/>
                      <a:pt x="14" y="4"/>
                      <a:pt x="7" y="1"/>
                    </a:cubicBezTo>
                    <a:cubicBezTo>
                      <a:pt x="6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8"/>
                      <a:pt x="0" y="7"/>
                      <a:pt x="2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7" y="9"/>
                      <a:pt x="10" y="10"/>
                      <a:pt x="13" y="15"/>
                    </a:cubicBezTo>
                    <a:cubicBezTo>
                      <a:pt x="13" y="15"/>
                      <a:pt x="14" y="16"/>
                      <a:pt x="14" y="16"/>
                    </a:cubicBezTo>
                    <a:cubicBezTo>
                      <a:pt x="16" y="18"/>
                      <a:pt x="17" y="19"/>
                      <a:pt x="18" y="21"/>
                    </a:cubicBezTo>
                    <a:cubicBezTo>
                      <a:pt x="17" y="22"/>
                      <a:pt x="16" y="24"/>
                      <a:pt x="15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6"/>
                      <a:pt x="10" y="43"/>
                      <a:pt x="4" y="47"/>
                    </a:cubicBezTo>
                    <a:cubicBezTo>
                      <a:pt x="3" y="47"/>
                      <a:pt x="3" y="49"/>
                      <a:pt x="4" y="49"/>
                    </a:cubicBezTo>
                    <a:cubicBezTo>
                      <a:pt x="11" y="48"/>
                      <a:pt x="14" y="46"/>
                      <a:pt x="16" y="39"/>
                    </a:cubicBezTo>
                    <a:cubicBezTo>
                      <a:pt x="17" y="34"/>
                      <a:pt x="18" y="20"/>
                      <a:pt x="27" y="27"/>
                    </a:cubicBezTo>
                    <a:cubicBezTo>
                      <a:pt x="32" y="31"/>
                      <a:pt x="37" y="34"/>
                      <a:pt x="38" y="41"/>
                    </a:cubicBezTo>
                    <a:cubicBezTo>
                      <a:pt x="40" y="52"/>
                      <a:pt x="61" y="44"/>
                      <a:pt x="56" y="32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173"/>
              <p:cNvSpPr>
                <a:spLocks noEditPoints="1"/>
              </p:cNvSpPr>
              <p:nvPr/>
            </p:nvSpPr>
            <p:spPr bwMode="auto">
              <a:xfrm>
                <a:off x="3986" y="2701"/>
                <a:ext cx="69" cy="54"/>
              </a:xfrm>
              <a:custGeom>
                <a:avLst/>
                <a:gdLst>
                  <a:gd name="T0" fmla="*/ 24 w 26"/>
                  <a:gd name="T1" fmla="*/ 8 h 20"/>
                  <a:gd name="T2" fmla="*/ 13 w 26"/>
                  <a:gd name="T3" fmla="*/ 3 h 20"/>
                  <a:gd name="T4" fmla="*/ 4 w 26"/>
                  <a:gd name="T5" fmla="*/ 7 h 20"/>
                  <a:gd name="T6" fmla="*/ 3 w 26"/>
                  <a:gd name="T7" fmla="*/ 7 h 20"/>
                  <a:gd name="T8" fmla="*/ 1 w 26"/>
                  <a:gd name="T9" fmla="*/ 12 h 20"/>
                  <a:gd name="T10" fmla="*/ 15 w 26"/>
                  <a:gd name="T11" fmla="*/ 20 h 20"/>
                  <a:gd name="T12" fmla="*/ 22 w 26"/>
                  <a:gd name="T13" fmla="*/ 16 h 20"/>
                  <a:gd name="T14" fmla="*/ 24 w 26"/>
                  <a:gd name="T15" fmla="*/ 8 h 20"/>
                  <a:gd name="T16" fmla="*/ 18 w 26"/>
                  <a:gd name="T17" fmla="*/ 12 h 20"/>
                  <a:gd name="T18" fmla="*/ 18 w 26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24" y="8"/>
                    </a:moveTo>
                    <a:cubicBezTo>
                      <a:pt x="21" y="5"/>
                      <a:pt x="17" y="6"/>
                      <a:pt x="13" y="3"/>
                    </a:cubicBezTo>
                    <a:cubicBezTo>
                      <a:pt x="9" y="0"/>
                      <a:pt x="5" y="2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9" y="20"/>
                      <a:pt x="15" y="20"/>
                    </a:cubicBezTo>
                    <a:cubicBezTo>
                      <a:pt x="18" y="19"/>
                      <a:pt x="20" y="18"/>
                      <a:pt x="22" y="16"/>
                    </a:cubicBezTo>
                    <a:cubicBezTo>
                      <a:pt x="24" y="14"/>
                      <a:pt x="26" y="11"/>
                      <a:pt x="24" y="8"/>
                    </a:cubicBezTo>
                    <a:close/>
                    <a:moveTo>
                      <a:pt x="18" y="12"/>
                    </a:moveTo>
                    <a:cubicBezTo>
                      <a:pt x="19" y="13"/>
                      <a:pt x="18" y="13"/>
                      <a:pt x="18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174"/>
              <p:cNvSpPr/>
              <p:nvPr/>
            </p:nvSpPr>
            <p:spPr bwMode="auto">
              <a:xfrm>
                <a:off x="3983" y="2720"/>
                <a:ext cx="67" cy="40"/>
              </a:xfrm>
              <a:custGeom>
                <a:avLst/>
                <a:gdLst>
                  <a:gd name="T0" fmla="*/ 23 w 25"/>
                  <a:gd name="T1" fmla="*/ 2 h 15"/>
                  <a:gd name="T2" fmla="*/ 19 w 25"/>
                  <a:gd name="T3" fmla="*/ 4 h 15"/>
                  <a:gd name="T4" fmla="*/ 19 w 25"/>
                  <a:gd name="T5" fmla="*/ 4 h 15"/>
                  <a:gd name="T6" fmla="*/ 14 w 25"/>
                  <a:gd name="T7" fmla="*/ 4 h 15"/>
                  <a:gd name="T8" fmla="*/ 14 w 25"/>
                  <a:gd name="T9" fmla="*/ 4 h 15"/>
                  <a:gd name="T10" fmla="*/ 11 w 25"/>
                  <a:gd name="T11" fmla="*/ 4 h 15"/>
                  <a:gd name="T12" fmla="*/ 11 w 25"/>
                  <a:gd name="T13" fmla="*/ 3 h 15"/>
                  <a:gd name="T14" fmla="*/ 9 w 25"/>
                  <a:gd name="T15" fmla="*/ 2 h 15"/>
                  <a:gd name="T16" fmla="*/ 2 w 25"/>
                  <a:gd name="T17" fmla="*/ 7 h 15"/>
                  <a:gd name="T18" fmla="*/ 24 w 25"/>
                  <a:gd name="T19" fmla="*/ 3 h 15"/>
                  <a:gd name="T20" fmla="*/ 23 w 25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23" y="2"/>
                    </a:moveTo>
                    <a:cubicBezTo>
                      <a:pt x="21" y="2"/>
                      <a:pt x="20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5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5" y="0"/>
                      <a:pt x="0" y="2"/>
                      <a:pt x="2" y="7"/>
                    </a:cubicBezTo>
                    <a:cubicBezTo>
                      <a:pt x="5" y="15"/>
                      <a:pt x="25" y="1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175"/>
              <p:cNvSpPr/>
              <p:nvPr/>
            </p:nvSpPr>
            <p:spPr bwMode="auto">
              <a:xfrm>
                <a:off x="3999" y="2720"/>
                <a:ext cx="40" cy="19"/>
              </a:xfrm>
              <a:custGeom>
                <a:avLst/>
                <a:gdLst>
                  <a:gd name="T0" fmla="*/ 14 w 15"/>
                  <a:gd name="T1" fmla="*/ 6 h 7"/>
                  <a:gd name="T2" fmla="*/ 9 w 15"/>
                  <a:gd name="T3" fmla="*/ 1 h 7"/>
                  <a:gd name="T4" fmla="*/ 6 w 15"/>
                  <a:gd name="T5" fmla="*/ 4 h 7"/>
                  <a:gd name="T6" fmla="*/ 2 w 15"/>
                  <a:gd name="T7" fmla="*/ 4 h 7"/>
                  <a:gd name="T8" fmla="*/ 1 w 15"/>
                  <a:gd name="T9" fmla="*/ 5 h 7"/>
                  <a:gd name="T10" fmla="*/ 5 w 15"/>
                  <a:gd name="T11" fmla="*/ 6 h 7"/>
                  <a:gd name="T12" fmla="*/ 13 w 15"/>
                  <a:gd name="T13" fmla="*/ 7 h 7"/>
                  <a:gd name="T14" fmla="*/ 14 w 15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14" y="6"/>
                    </a:moveTo>
                    <a:cubicBezTo>
                      <a:pt x="13" y="4"/>
                      <a:pt x="12" y="0"/>
                      <a:pt x="9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7" y="6"/>
                      <a:pt x="10" y="6"/>
                      <a:pt x="13" y="7"/>
                    </a:cubicBezTo>
                    <a:cubicBezTo>
                      <a:pt x="14" y="7"/>
                      <a:pt x="15" y="7"/>
                      <a:pt x="14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176"/>
              <p:cNvSpPr/>
              <p:nvPr/>
            </p:nvSpPr>
            <p:spPr bwMode="auto">
              <a:xfrm>
                <a:off x="4028" y="2489"/>
                <a:ext cx="308" cy="303"/>
              </a:xfrm>
              <a:custGeom>
                <a:avLst/>
                <a:gdLst>
                  <a:gd name="T0" fmla="*/ 109 w 115"/>
                  <a:gd name="T1" fmla="*/ 60 h 113"/>
                  <a:gd name="T2" fmla="*/ 85 w 115"/>
                  <a:gd name="T3" fmla="*/ 61 h 113"/>
                  <a:gd name="T4" fmla="*/ 86 w 115"/>
                  <a:gd name="T5" fmla="*/ 61 h 113"/>
                  <a:gd name="T6" fmla="*/ 97 w 115"/>
                  <a:gd name="T7" fmla="*/ 50 h 113"/>
                  <a:gd name="T8" fmla="*/ 93 w 115"/>
                  <a:gd name="T9" fmla="*/ 23 h 113"/>
                  <a:gd name="T10" fmla="*/ 61 w 115"/>
                  <a:gd name="T11" fmla="*/ 41 h 113"/>
                  <a:gd name="T12" fmla="*/ 61 w 115"/>
                  <a:gd name="T13" fmla="*/ 41 h 113"/>
                  <a:gd name="T14" fmla="*/ 62 w 115"/>
                  <a:gd name="T15" fmla="*/ 31 h 113"/>
                  <a:gd name="T16" fmla="*/ 56 w 115"/>
                  <a:gd name="T17" fmla="*/ 18 h 113"/>
                  <a:gd name="T18" fmla="*/ 50 w 115"/>
                  <a:gd name="T19" fmla="*/ 18 h 113"/>
                  <a:gd name="T20" fmla="*/ 31 w 115"/>
                  <a:gd name="T21" fmla="*/ 11 h 113"/>
                  <a:gd name="T22" fmla="*/ 25 w 115"/>
                  <a:gd name="T23" fmla="*/ 48 h 113"/>
                  <a:gd name="T24" fmla="*/ 31 w 115"/>
                  <a:gd name="T25" fmla="*/ 56 h 113"/>
                  <a:gd name="T26" fmla="*/ 11 w 115"/>
                  <a:gd name="T27" fmla="*/ 54 h 113"/>
                  <a:gd name="T28" fmla="*/ 3 w 115"/>
                  <a:gd name="T29" fmla="*/ 68 h 113"/>
                  <a:gd name="T30" fmla="*/ 24 w 115"/>
                  <a:gd name="T31" fmla="*/ 88 h 113"/>
                  <a:gd name="T32" fmla="*/ 36 w 115"/>
                  <a:gd name="T33" fmla="*/ 84 h 113"/>
                  <a:gd name="T34" fmla="*/ 36 w 115"/>
                  <a:gd name="T35" fmla="*/ 98 h 113"/>
                  <a:gd name="T36" fmla="*/ 61 w 115"/>
                  <a:gd name="T37" fmla="*/ 113 h 113"/>
                  <a:gd name="T38" fmla="*/ 75 w 115"/>
                  <a:gd name="T39" fmla="*/ 89 h 113"/>
                  <a:gd name="T40" fmla="*/ 91 w 115"/>
                  <a:gd name="T41" fmla="*/ 94 h 113"/>
                  <a:gd name="T42" fmla="*/ 109 w 115"/>
                  <a:gd name="T43" fmla="*/ 77 h 113"/>
                  <a:gd name="T44" fmla="*/ 109 w 115"/>
                  <a:gd name="T45" fmla="*/ 6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5" h="113">
                    <a:moveTo>
                      <a:pt x="109" y="60"/>
                    </a:moveTo>
                    <a:cubicBezTo>
                      <a:pt x="101" y="55"/>
                      <a:pt x="93" y="58"/>
                      <a:pt x="85" y="6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90" y="58"/>
                      <a:pt x="94" y="54"/>
                      <a:pt x="97" y="50"/>
                    </a:cubicBezTo>
                    <a:cubicBezTo>
                      <a:pt x="104" y="40"/>
                      <a:pt x="101" y="31"/>
                      <a:pt x="93" y="23"/>
                    </a:cubicBezTo>
                    <a:cubicBezTo>
                      <a:pt x="77" y="9"/>
                      <a:pt x="66" y="25"/>
                      <a:pt x="61" y="41"/>
                    </a:cubicBezTo>
                    <a:cubicBezTo>
                      <a:pt x="61" y="40"/>
                      <a:pt x="61" y="40"/>
                      <a:pt x="61" y="41"/>
                    </a:cubicBezTo>
                    <a:cubicBezTo>
                      <a:pt x="61" y="37"/>
                      <a:pt x="61" y="33"/>
                      <a:pt x="62" y="31"/>
                    </a:cubicBezTo>
                    <a:cubicBezTo>
                      <a:pt x="62" y="26"/>
                      <a:pt x="60" y="22"/>
                      <a:pt x="56" y="18"/>
                    </a:cubicBezTo>
                    <a:cubicBezTo>
                      <a:pt x="55" y="17"/>
                      <a:pt x="52" y="17"/>
                      <a:pt x="50" y="18"/>
                    </a:cubicBezTo>
                    <a:cubicBezTo>
                      <a:pt x="41" y="19"/>
                      <a:pt x="38" y="14"/>
                      <a:pt x="31" y="11"/>
                    </a:cubicBezTo>
                    <a:cubicBezTo>
                      <a:pt x="4" y="0"/>
                      <a:pt x="16" y="39"/>
                      <a:pt x="25" y="48"/>
                    </a:cubicBezTo>
                    <a:cubicBezTo>
                      <a:pt x="28" y="50"/>
                      <a:pt x="40" y="59"/>
                      <a:pt x="31" y="56"/>
                    </a:cubicBezTo>
                    <a:cubicBezTo>
                      <a:pt x="24" y="54"/>
                      <a:pt x="18" y="53"/>
                      <a:pt x="11" y="54"/>
                    </a:cubicBezTo>
                    <a:cubicBezTo>
                      <a:pt x="2" y="55"/>
                      <a:pt x="0" y="61"/>
                      <a:pt x="3" y="68"/>
                    </a:cubicBezTo>
                    <a:cubicBezTo>
                      <a:pt x="7" y="78"/>
                      <a:pt x="14" y="86"/>
                      <a:pt x="24" y="88"/>
                    </a:cubicBezTo>
                    <a:cubicBezTo>
                      <a:pt x="29" y="89"/>
                      <a:pt x="33" y="87"/>
                      <a:pt x="36" y="84"/>
                    </a:cubicBezTo>
                    <a:cubicBezTo>
                      <a:pt x="34" y="89"/>
                      <a:pt x="34" y="94"/>
                      <a:pt x="36" y="98"/>
                    </a:cubicBezTo>
                    <a:cubicBezTo>
                      <a:pt x="40" y="107"/>
                      <a:pt x="51" y="112"/>
                      <a:pt x="61" y="113"/>
                    </a:cubicBezTo>
                    <a:cubicBezTo>
                      <a:pt x="78" y="113"/>
                      <a:pt x="81" y="100"/>
                      <a:pt x="75" y="89"/>
                    </a:cubicBezTo>
                    <a:cubicBezTo>
                      <a:pt x="80" y="92"/>
                      <a:pt x="86" y="93"/>
                      <a:pt x="91" y="94"/>
                    </a:cubicBezTo>
                    <a:cubicBezTo>
                      <a:pt x="101" y="95"/>
                      <a:pt x="106" y="83"/>
                      <a:pt x="109" y="77"/>
                    </a:cubicBezTo>
                    <a:cubicBezTo>
                      <a:pt x="112" y="73"/>
                      <a:pt x="115" y="63"/>
                      <a:pt x="109" y="6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177"/>
              <p:cNvSpPr/>
              <p:nvPr/>
            </p:nvSpPr>
            <p:spPr bwMode="auto">
              <a:xfrm>
                <a:off x="4181" y="2538"/>
                <a:ext cx="93" cy="115"/>
              </a:xfrm>
              <a:custGeom>
                <a:avLst/>
                <a:gdLst>
                  <a:gd name="T0" fmla="*/ 31 w 35"/>
                  <a:gd name="T1" fmla="*/ 2 h 43"/>
                  <a:gd name="T2" fmla="*/ 24 w 35"/>
                  <a:gd name="T3" fmla="*/ 1 h 43"/>
                  <a:gd name="T4" fmla="*/ 24 w 35"/>
                  <a:gd name="T5" fmla="*/ 1 h 43"/>
                  <a:gd name="T6" fmla="*/ 17 w 35"/>
                  <a:gd name="T7" fmla="*/ 2 h 43"/>
                  <a:gd name="T8" fmla="*/ 16 w 35"/>
                  <a:gd name="T9" fmla="*/ 3 h 43"/>
                  <a:gd name="T10" fmla="*/ 12 w 35"/>
                  <a:gd name="T11" fmla="*/ 11 h 43"/>
                  <a:gd name="T12" fmla="*/ 7 w 35"/>
                  <a:gd name="T13" fmla="*/ 18 h 43"/>
                  <a:gd name="T14" fmla="*/ 1 w 35"/>
                  <a:gd name="T15" fmla="*/ 36 h 43"/>
                  <a:gd name="T16" fmla="*/ 2 w 35"/>
                  <a:gd name="T17" fmla="*/ 37 h 43"/>
                  <a:gd name="T18" fmla="*/ 6 w 35"/>
                  <a:gd name="T19" fmla="*/ 42 h 43"/>
                  <a:gd name="T20" fmla="*/ 7 w 35"/>
                  <a:gd name="T21" fmla="*/ 42 h 43"/>
                  <a:gd name="T22" fmla="*/ 10 w 35"/>
                  <a:gd name="T23" fmla="*/ 38 h 43"/>
                  <a:gd name="T24" fmla="*/ 19 w 35"/>
                  <a:gd name="T25" fmla="*/ 32 h 43"/>
                  <a:gd name="T26" fmla="*/ 23 w 35"/>
                  <a:gd name="T27" fmla="*/ 28 h 43"/>
                  <a:gd name="T28" fmla="*/ 22 w 35"/>
                  <a:gd name="T29" fmla="*/ 20 h 43"/>
                  <a:gd name="T30" fmla="*/ 28 w 35"/>
                  <a:gd name="T31" fmla="*/ 9 h 43"/>
                  <a:gd name="T32" fmla="*/ 31 w 35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3">
                    <a:moveTo>
                      <a:pt x="31" y="2"/>
                    </a:moveTo>
                    <a:cubicBezTo>
                      <a:pt x="30" y="1"/>
                      <a:pt x="27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0"/>
                      <a:pt x="18" y="1"/>
                      <a:pt x="17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4" y="5"/>
                      <a:pt x="12" y="8"/>
                      <a:pt x="12" y="11"/>
                    </a:cubicBezTo>
                    <a:cubicBezTo>
                      <a:pt x="10" y="13"/>
                      <a:pt x="8" y="16"/>
                      <a:pt x="7" y="18"/>
                    </a:cubicBezTo>
                    <a:cubicBezTo>
                      <a:pt x="4" y="24"/>
                      <a:pt x="2" y="30"/>
                      <a:pt x="1" y="36"/>
                    </a:cubicBezTo>
                    <a:cubicBezTo>
                      <a:pt x="0" y="37"/>
                      <a:pt x="1" y="37"/>
                      <a:pt x="2" y="37"/>
                    </a:cubicBezTo>
                    <a:cubicBezTo>
                      <a:pt x="5" y="36"/>
                      <a:pt x="5" y="40"/>
                      <a:pt x="6" y="42"/>
                    </a:cubicBezTo>
                    <a:cubicBezTo>
                      <a:pt x="6" y="42"/>
                      <a:pt x="7" y="43"/>
                      <a:pt x="7" y="42"/>
                    </a:cubicBezTo>
                    <a:cubicBezTo>
                      <a:pt x="9" y="40"/>
                      <a:pt x="9" y="41"/>
                      <a:pt x="10" y="38"/>
                    </a:cubicBezTo>
                    <a:cubicBezTo>
                      <a:pt x="12" y="35"/>
                      <a:pt x="15" y="33"/>
                      <a:pt x="19" y="32"/>
                    </a:cubicBezTo>
                    <a:cubicBezTo>
                      <a:pt x="21" y="31"/>
                      <a:pt x="23" y="30"/>
                      <a:pt x="23" y="28"/>
                    </a:cubicBezTo>
                    <a:cubicBezTo>
                      <a:pt x="24" y="25"/>
                      <a:pt x="23" y="23"/>
                      <a:pt x="22" y="20"/>
                    </a:cubicBezTo>
                    <a:cubicBezTo>
                      <a:pt x="19" y="14"/>
                      <a:pt x="23" y="12"/>
                      <a:pt x="28" y="9"/>
                    </a:cubicBezTo>
                    <a:cubicBezTo>
                      <a:pt x="30" y="8"/>
                      <a:pt x="35" y="6"/>
                      <a:pt x="31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178"/>
              <p:cNvSpPr/>
              <p:nvPr/>
            </p:nvSpPr>
            <p:spPr bwMode="auto">
              <a:xfrm>
                <a:off x="4197" y="2647"/>
                <a:ext cx="147" cy="97"/>
              </a:xfrm>
              <a:custGeom>
                <a:avLst/>
                <a:gdLst>
                  <a:gd name="T0" fmla="*/ 40 w 55"/>
                  <a:gd name="T1" fmla="*/ 0 h 36"/>
                  <a:gd name="T2" fmla="*/ 39 w 55"/>
                  <a:gd name="T3" fmla="*/ 1 h 36"/>
                  <a:gd name="T4" fmla="*/ 38 w 55"/>
                  <a:gd name="T5" fmla="*/ 15 h 36"/>
                  <a:gd name="T6" fmla="*/ 36 w 55"/>
                  <a:gd name="T7" fmla="*/ 18 h 36"/>
                  <a:gd name="T8" fmla="*/ 18 w 55"/>
                  <a:gd name="T9" fmla="*/ 26 h 36"/>
                  <a:gd name="T10" fmla="*/ 7 w 55"/>
                  <a:gd name="T11" fmla="*/ 23 h 36"/>
                  <a:gd name="T12" fmla="*/ 2 w 55"/>
                  <a:gd name="T13" fmla="*/ 21 h 36"/>
                  <a:gd name="T14" fmla="*/ 1 w 55"/>
                  <a:gd name="T15" fmla="*/ 23 h 36"/>
                  <a:gd name="T16" fmla="*/ 4 w 55"/>
                  <a:gd name="T17" fmla="*/ 24 h 36"/>
                  <a:gd name="T18" fmla="*/ 25 w 55"/>
                  <a:gd name="T19" fmla="*/ 35 h 36"/>
                  <a:gd name="T20" fmla="*/ 41 w 55"/>
                  <a:gd name="T21" fmla="*/ 26 h 36"/>
                  <a:gd name="T22" fmla="*/ 40 w 55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6">
                    <a:moveTo>
                      <a:pt x="40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40" y="5"/>
                      <a:pt x="44" y="11"/>
                      <a:pt x="38" y="15"/>
                    </a:cubicBezTo>
                    <a:cubicBezTo>
                      <a:pt x="37" y="16"/>
                      <a:pt x="36" y="16"/>
                      <a:pt x="36" y="18"/>
                    </a:cubicBezTo>
                    <a:cubicBezTo>
                      <a:pt x="36" y="28"/>
                      <a:pt x="24" y="27"/>
                      <a:pt x="18" y="26"/>
                    </a:cubicBezTo>
                    <a:cubicBezTo>
                      <a:pt x="14" y="25"/>
                      <a:pt x="10" y="24"/>
                      <a:pt x="7" y="23"/>
                    </a:cubicBezTo>
                    <a:cubicBezTo>
                      <a:pt x="5" y="23"/>
                      <a:pt x="3" y="22"/>
                      <a:pt x="2" y="21"/>
                    </a:cubicBezTo>
                    <a:cubicBezTo>
                      <a:pt x="1" y="21"/>
                      <a:pt x="0" y="22"/>
                      <a:pt x="1" y="23"/>
                    </a:cubicBezTo>
                    <a:cubicBezTo>
                      <a:pt x="2" y="23"/>
                      <a:pt x="3" y="24"/>
                      <a:pt x="4" y="24"/>
                    </a:cubicBezTo>
                    <a:cubicBezTo>
                      <a:pt x="10" y="30"/>
                      <a:pt x="17" y="35"/>
                      <a:pt x="25" y="35"/>
                    </a:cubicBezTo>
                    <a:cubicBezTo>
                      <a:pt x="32" y="36"/>
                      <a:pt x="37" y="31"/>
                      <a:pt x="41" y="26"/>
                    </a:cubicBezTo>
                    <a:cubicBezTo>
                      <a:pt x="47" y="18"/>
                      <a:pt x="55" y="3"/>
                      <a:pt x="40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179"/>
              <p:cNvSpPr/>
              <p:nvPr/>
            </p:nvSpPr>
            <p:spPr bwMode="auto">
              <a:xfrm>
                <a:off x="4069" y="2535"/>
                <a:ext cx="139" cy="134"/>
              </a:xfrm>
              <a:custGeom>
                <a:avLst/>
                <a:gdLst>
                  <a:gd name="T0" fmla="*/ 37 w 52"/>
                  <a:gd name="T1" fmla="*/ 3 h 50"/>
                  <a:gd name="T2" fmla="*/ 29 w 52"/>
                  <a:gd name="T3" fmla="*/ 6 h 50"/>
                  <a:gd name="T4" fmla="*/ 23 w 52"/>
                  <a:gd name="T5" fmla="*/ 5 h 50"/>
                  <a:gd name="T6" fmla="*/ 21 w 52"/>
                  <a:gd name="T7" fmla="*/ 8 h 50"/>
                  <a:gd name="T8" fmla="*/ 14 w 52"/>
                  <a:gd name="T9" fmla="*/ 8 h 50"/>
                  <a:gd name="T10" fmla="*/ 11 w 52"/>
                  <a:gd name="T11" fmla="*/ 6 h 50"/>
                  <a:gd name="T12" fmla="*/ 11 w 52"/>
                  <a:gd name="T13" fmla="*/ 6 h 50"/>
                  <a:gd name="T14" fmla="*/ 4 w 52"/>
                  <a:gd name="T15" fmla="*/ 7 h 50"/>
                  <a:gd name="T16" fmla="*/ 5 w 52"/>
                  <a:gd name="T17" fmla="*/ 20 h 50"/>
                  <a:gd name="T18" fmla="*/ 14 w 52"/>
                  <a:gd name="T19" fmla="*/ 31 h 50"/>
                  <a:gd name="T20" fmla="*/ 22 w 52"/>
                  <a:gd name="T21" fmla="*/ 43 h 50"/>
                  <a:gd name="T22" fmla="*/ 40 w 52"/>
                  <a:gd name="T23" fmla="*/ 37 h 50"/>
                  <a:gd name="T24" fmla="*/ 37 w 52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37" y="3"/>
                    </a:moveTo>
                    <a:cubicBezTo>
                      <a:pt x="34" y="3"/>
                      <a:pt x="32" y="5"/>
                      <a:pt x="29" y="6"/>
                    </a:cubicBezTo>
                    <a:cubicBezTo>
                      <a:pt x="28" y="6"/>
                      <a:pt x="25" y="4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20" y="11"/>
                      <a:pt x="17" y="10"/>
                      <a:pt x="14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5"/>
                      <a:pt x="6" y="5"/>
                      <a:pt x="4" y="7"/>
                    </a:cubicBezTo>
                    <a:cubicBezTo>
                      <a:pt x="0" y="10"/>
                      <a:pt x="2" y="16"/>
                      <a:pt x="5" y="20"/>
                    </a:cubicBezTo>
                    <a:cubicBezTo>
                      <a:pt x="8" y="24"/>
                      <a:pt x="11" y="27"/>
                      <a:pt x="14" y="31"/>
                    </a:cubicBezTo>
                    <a:cubicBezTo>
                      <a:pt x="17" y="34"/>
                      <a:pt x="19" y="39"/>
                      <a:pt x="22" y="43"/>
                    </a:cubicBezTo>
                    <a:cubicBezTo>
                      <a:pt x="28" y="50"/>
                      <a:pt x="36" y="42"/>
                      <a:pt x="40" y="37"/>
                    </a:cubicBezTo>
                    <a:cubicBezTo>
                      <a:pt x="46" y="31"/>
                      <a:pt x="52" y="0"/>
                      <a:pt x="37" y="3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180"/>
              <p:cNvSpPr/>
              <p:nvPr/>
            </p:nvSpPr>
            <p:spPr bwMode="auto">
              <a:xfrm>
                <a:off x="4103" y="2548"/>
                <a:ext cx="88" cy="110"/>
              </a:xfrm>
              <a:custGeom>
                <a:avLst/>
                <a:gdLst>
                  <a:gd name="T0" fmla="*/ 31 w 33"/>
                  <a:gd name="T1" fmla="*/ 10 h 41"/>
                  <a:gd name="T2" fmla="*/ 21 w 33"/>
                  <a:gd name="T3" fmla="*/ 2 h 41"/>
                  <a:gd name="T4" fmla="*/ 15 w 33"/>
                  <a:gd name="T5" fmla="*/ 7 h 41"/>
                  <a:gd name="T6" fmla="*/ 6 w 33"/>
                  <a:gd name="T7" fmla="*/ 13 h 41"/>
                  <a:gd name="T8" fmla="*/ 1 w 33"/>
                  <a:gd name="T9" fmla="*/ 25 h 41"/>
                  <a:gd name="T10" fmla="*/ 10 w 33"/>
                  <a:gd name="T11" fmla="*/ 39 h 41"/>
                  <a:gd name="T12" fmla="*/ 17 w 33"/>
                  <a:gd name="T13" fmla="*/ 41 h 41"/>
                  <a:gd name="T14" fmla="*/ 31 w 33"/>
                  <a:gd name="T15" fmla="*/ 1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31" y="10"/>
                    </a:moveTo>
                    <a:cubicBezTo>
                      <a:pt x="31" y="6"/>
                      <a:pt x="26" y="0"/>
                      <a:pt x="21" y="2"/>
                    </a:cubicBezTo>
                    <a:cubicBezTo>
                      <a:pt x="19" y="3"/>
                      <a:pt x="17" y="5"/>
                      <a:pt x="15" y="7"/>
                    </a:cubicBezTo>
                    <a:cubicBezTo>
                      <a:pt x="12" y="10"/>
                      <a:pt x="9" y="10"/>
                      <a:pt x="6" y="13"/>
                    </a:cubicBezTo>
                    <a:cubicBezTo>
                      <a:pt x="2" y="17"/>
                      <a:pt x="0" y="19"/>
                      <a:pt x="1" y="25"/>
                    </a:cubicBezTo>
                    <a:cubicBezTo>
                      <a:pt x="2" y="30"/>
                      <a:pt x="5" y="37"/>
                      <a:pt x="10" y="39"/>
                    </a:cubicBezTo>
                    <a:cubicBezTo>
                      <a:pt x="11" y="41"/>
                      <a:pt x="13" y="41"/>
                      <a:pt x="17" y="41"/>
                    </a:cubicBezTo>
                    <a:cubicBezTo>
                      <a:pt x="30" y="39"/>
                      <a:pt x="33" y="20"/>
                      <a:pt x="31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181"/>
              <p:cNvSpPr/>
              <p:nvPr/>
            </p:nvSpPr>
            <p:spPr bwMode="auto">
              <a:xfrm>
                <a:off x="4066" y="2634"/>
                <a:ext cx="80" cy="48"/>
              </a:xfrm>
              <a:custGeom>
                <a:avLst/>
                <a:gdLst>
                  <a:gd name="T0" fmla="*/ 29 w 30"/>
                  <a:gd name="T1" fmla="*/ 4 h 18"/>
                  <a:gd name="T2" fmla="*/ 10 w 30"/>
                  <a:gd name="T3" fmla="*/ 3 h 18"/>
                  <a:gd name="T4" fmla="*/ 0 w 30"/>
                  <a:gd name="T5" fmla="*/ 7 h 18"/>
                  <a:gd name="T6" fmla="*/ 1 w 30"/>
                  <a:gd name="T7" fmla="*/ 9 h 18"/>
                  <a:gd name="T8" fmla="*/ 2 w 30"/>
                  <a:gd name="T9" fmla="*/ 16 h 18"/>
                  <a:gd name="T10" fmla="*/ 3 w 30"/>
                  <a:gd name="T11" fmla="*/ 17 h 18"/>
                  <a:gd name="T12" fmla="*/ 14 w 30"/>
                  <a:gd name="T13" fmla="*/ 16 h 18"/>
                  <a:gd name="T14" fmla="*/ 18 w 30"/>
                  <a:gd name="T15" fmla="*/ 17 h 18"/>
                  <a:gd name="T16" fmla="*/ 20 w 30"/>
                  <a:gd name="T17" fmla="*/ 18 h 18"/>
                  <a:gd name="T18" fmla="*/ 30 w 30"/>
                  <a:gd name="T19" fmla="*/ 6 h 18"/>
                  <a:gd name="T20" fmla="*/ 29 w 30"/>
                  <a:gd name="T2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9" y="4"/>
                    </a:moveTo>
                    <a:cubicBezTo>
                      <a:pt x="24" y="5"/>
                      <a:pt x="15" y="0"/>
                      <a:pt x="10" y="3"/>
                    </a:cubicBezTo>
                    <a:cubicBezTo>
                      <a:pt x="6" y="2"/>
                      <a:pt x="3" y="3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1"/>
                      <a:pt x="3" y="13"/>
                      <a:pt x="2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7" y="17"/>
                      <a:pt x="10" y="16"/>
                      <a:pt x="14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5" y="16"/>
                      <a:pt x="25" y="9"/>
                      <a:pt x="30" y="6"/>
                    </a:cubicBezTo>
                    <a:cubicBezTo>
                      <a:pt x="30" y="6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182"/>
              <p:cNvSpPr/>
              <p:nvPr/>
            </p:nvSpPr>
            <p:spPr bwMode="auto">
              <a:xfrm>
                <a:off x="4175" y="2543"/>
                <a:ext cx="62" cy="113"/>
              </a:xfrm>
              <a:custGeom>
                <a:avLst/>
                <a:gdLst>
                  <a:gd name="T0" fmla="*/ 22 w 23"/>
                  <a:gd name="T1" fmla="*/ 0 h 42"/>
                  <a:gd name="T2" fmla="*/ 0 w 23"/>
                  <a:gd name="T3" fmla="*/ 40 h 42"/>
                  <a:gd name="T4" fmla="*/ 1 w 23"/>
                  <a:gd name="T5" fmla="*/ 41 h 42"/>
                  <a:gd name="T6" fmla="*/ 7 w 23"/>
                  <a:gd name="T7" fmla="*/ 37 h 42"/>
                  <a:gd name="T8" fmla="*/ 11 w 23"/>
                  <a:gd name="T9" fmla="*/ 29 h 42"/>
                  <a:gd name="T10" fmla="*/ 15 w 23"/>
                  <a:gd name="T11" fmla="*/ 19 h 42"/>
                  <a:gd name="T12" fmla="*/ 22 w 23"/>
                  <a:gd name="T13" fmla="*/ 2 h 42"/>
                  <a:gd name="T14" fmla="*/ 22 w 2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2">
                    <a:moveTo>
                      <a:pt x="22" y="0"/>
                    </a:moveTo>
                    <a:cubicBezTo>
                      <a:pt x="6" y="0"/>
                      <a:pt x="6" y="30"/>
                      <a:pt x="0" y="40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4" y="42"/>
                      <a:pt x="6" y="40"/>
                      <a:pt x="7" y="37"/>
                    </a:cubicBezTo>
                    <a:cubicBezTo>
                      <a:pt x="10" y="36"/>
                      <a:pt x="11" y="32"/>
                      <a:pt x="11" y="29"/>
                    </a:cubicBezTo>
                    <a:cubicBezTo>
                      <a:pt x="11" y="26"/>
                      <a:pt x="14" y="22"/>
                      <a:pt x="15" y="19"/>
                    </a:cubicBezTo>
                    <a:cubicBezTo>
                      <a:pt x="18" y="13"/>
                      <a:pt x="17" y="7"/>
                      <a:pt x="22" y="2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183"/>
              <p:cNvSpPr/>
              <p:nvPr/>
            </p:nvSpPr>
            <p:spPr bwMode="auto">
              <a:xfrm>
                <a:off x="4095" y="2573"/>
                <a:ext cx="67" cy="115"/>
              </a:xfrm>
              <a:custGeom>
                <a:avLst/>
                <a:gdLst>
                  <a:gd name="T0" fmla="*/ 24 w 25"/>
                  <a:gd name="T1" fmla="*/ 24 h 43"/>
                  <a:gd name="T2" fmla="*/ 24 w 25"/>
                  <a:gd name="T3" fmla="*/ 24 h 43"/>
                  <a:gd name="T4" fmla="*/ 18 w 25"/>
                  <a:gd name="T5" fmla="*/ 0 h 43"/>
                  <a:gd name="T6" fmla="*/ 17 w 25"/>
                  <a:gd name="T7" fmla="*/ 0 h 43"/>
                  <a:gd name="T8" fmla="*/ 6 w 25"/>
                  <a:gd name="T9" fmla="*/ 14 h 43"/>
                  <a:gd name="T10" fmla="*/ 6 w 25"/>
                  <a:gd name="T11" fmla="*/ 15 h 43"/>
                  <a:gd name="T12" fmla="*/ 13 w 25"/>
                  <a:gd name="T13" fmla="*/ 26 h 43"/>
                  <a:gd name="T14" fmla="*/ 14 w 25"/>
                  <a:gd name="T15" fmla="*/ 26 h 43"/>
                  <a:gd name="T16" fmla="*/ 14 w 25"/>
                  <a:gd name="T17" fmla="*/ 27 h 43"/>
                  <a:gd name="T18" fmla="*/ 2 w 25"/>
                  <a:gd name="T19" fmla="*/ 31 h 43"/>
                  <a:gd name="T20" fmla="*/ 1 w 25"/>
                  <a:gd name="T21" fmla="*/ 32 h 43"/>
                  <a:gd name="T22" fmla="*/ 25 w 25"/>
                  <a:gd name="T23" fmla="*/ 25 h 43"/>
                  <a:gd name="T24" fmla="*/ 24 w 25"/>
                  <a:gd name="T25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3"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19" y="17"/>
                      <a:pt x="22" y="8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2" y="5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9"/>
                      <a:pt x="9" y="24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30"/>
                      <a:pt x="4" y="31"/>
                      <a:pt x="2" y="31"/>
                    </a:cubicBezTo>
                    <a:cubicBezTo>
                      <a:pt x="1" y="31"/>
                      <a:pt x="0" y="31"/>
                      <a:pt x="1" y="32"/>
                    </a:cubicBezTo>
                    <a:cubicBezTo>
                      <a:pt x="7" y="43"/>
                      <a:pt x="20" y="31"/>
                      <a:pt x="25" y="25"/>
                    </a:cubicBezTo>
                    <a:cubicBezTo>
                      <a:pt x="25" y="24"/>
                      <a:pt x="25" y="24"/>
                      <a:pt x="24" y="2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184"/>
              <p:cNvSpPr/>
              <p:nvPr/>
            </p:nvSpPr>
            <p:spPr bwMode="auto">
              <a:xfrm>
                <a:off x="4138" y="2661"/>
                <a:ext cx="96" cy="99"/>
              </a:xfrm>
              <a:custGeom>
                <a:avLst/>
                <a:gdLst>
                  <a:gd name="T0" fmla="*/ 35 w 36"/>
                  <a:gd name="T1" fmla="*/ 31 h 37"/>
                  <a:gd name="T2" fmla="*/ 26 w 36"/>
                  <a:gd name="T3" fmla="*/ 18 h 37"/>
                  <a:gd name="T4" fmla="*/ 20 w 36"/>
                  <a:gd name="T5" fmla="*/ 10 h 37"/>
                  <a:gd name="T6" fmla="*/ 11 w 36"/>
                  <a:gd name="T7" fmla="*/ 1 h 37"/>
                  <a:gd name="T8" fmla="*/ 9 w 36"/>
                  <a:gd name="T9" fmla="*/ 0 h 37"/>
                  <a:gd name="T10" fmla="*/ 3 w 36"/>
                  <a:gd name="T11" fmla="*/ 14 h 37"/>
                  <a:gd name="T12" fmla="*/ 4 w 36"/>
                  <a:gd name="T13" fmla="*/ 15 h 37"/>
                  <a:gd name="T14" fmla="*/ 3 w 36"/>
                  <a:gd name="T15" fmla="*/ 22 h 37"/>
                  <a:gd name="T16" fmla="*/ 4 w 36"/>
                  <a:gd name="T17" fmla="*/ 37 h 37"/>
                  <a:gd name="T18" fmla="*/ 5 w 36"/>
                  <a:gd name="T19" fmla="*/ 37 h 37"/>
                  <a:gd name="T20" fmla="*/ 9 w 36"/>
                  <a:gd name="T21" fmla="*/ 22 h 37"/>
                  <a:gd name="T22" fmla="*/ 16 w 36"/>
                  <a:gd name="T23" fmla="*/ 19 h 37"/>
                  <a:gd name="T24" fmla="*/ 21 w 36"/>
                  <a:gd name="T25" fmla="*/ 25 h 37"/>
                  <a:gd name="T26" fmla="*/ 34 w 36"/>
                  <a:gd name="T27" fmla="*/ 32 h 37"/>
                  <a:gd name="T28" fmla="*/ 35 w 36"/>
                  <a:gd name="T2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7">
                    <a:moveTo>
                      <a:pt x="35" y="31"/>
                    </a:moveTo>
                    <a:cubicBezTo>
                      <a:pt x="33" y="25"/>
                      <a:pt x="30" y="22"/>
                      <a:pt x="26" y="18"/>
                    </a:cubicBezTo>
                    <a:cubicBezTo>
                      <a:pt x="23" y="16"/>
                      <a:pt x="22" y="12"/>
                      <a:pt x="20" y="10"/>
                    </a:cubicBezTo>
                    <a:cubicBezTo>
                      <a:pt x="16" y="7"/>
                      <a:pt x="11" y="8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5" y="4"/>
                      <a:pt x="3" y="8"/>
                      <a:pt x="3" y="14"/>
                    </a:cubicBezTo>
                    <a:cubicBezTo>
                      <a:pt x="3" y="14"/>
                      <a:pt x="4" y="15"/>
                      <a:pt x="4" y="15"/>
                    </a:cubicBezTo>
                    <a:cubicBezTo>
                      <a:pt x="4" y="17"/>
                      <a:pt x="3" y="20"/>
                      <a:pt x="3" y="22"/>
                    </a:cubicBezTo>
                    <a:cubicBezTo>
                      <a:pt x="1" y="28"/>
                      <a:pt x="0" y="32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7" y="32"/>
                      <a:pt x="7" y="27"/>
                      <a:pt x="9" y="22"/>
                    </a:cubicBezTo>
                    <a:cubicBezTo>
                      <a:pt x="10" y="17"/>
                      <a:pt x="14" y="13"/>
                      <a:pt x="16" y="19"/>
                    </a:cubicBezTo>
                    <a:cubicBezTo>
                      <a:pt x="17" y="22"/>
                      <a:pt x="19" y="23"/>
                      <a:pt x="21" y="25"/>
                    </a:cubicBezTo>
                    <a:cubicBezTo>
                      <a:pt x="25" y="28"/>
                      <a:pt x="30" y="27"/>
                      <a:pt x="34" y="32"/>
                    </a:cubicBezTo>
                    <a:cubicBezTo>
                      <a:pt x="34" y="33"/>
                      <a:pt x="36" y="32"/>
                      <a:pt x="35" y="31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185"/>
              <p:cNvSpPr/>
              <p:nvPr/>
            </p:nvSpPr>
            <p:spPr bwMode="auto">
              <a:xfrm>
                <a:off x="4146" y="2626"/>
                <a:ext cx="67" cy="51"/>
              </a:xfrm>
              <a:custGeom>
                <a:avLst/>
                <a:gdLst>
                  <a:gd name="T0" fmla="*/ 19 w 25"/>
                  <a:gd name="T1" fmla="*/ 3 h 19"/>
                  <a:gd name="T2" fmla="*/ 5 w 25"/>
                  <a:gd name="T3" fmla="*/ 5 h 19"/>
                  <a:gd name="T4" fmla="*/ 2 w 25"/>
                  <a:gd name="T5" fmla="*/ 6 h 19"/>
                  <a:gd name="T6" fmla="*/ 2 w 25"/>
                  <a:gd name="T7" fmla="*/ 6 h 19"/>
                  <a:gd name="T8" fmla="*/ 1 w 25"/>
                  <a:gd name="T9" fmla="*/ 6 h 19"/>
                  <a:gd name="T10" fmla="*/ 1 w 25"/>
                  <a:gd name="T11" fmla="*/ 6 h 19"/>
                  <a:gd name="T12" fmla="*/ 1 w 25"/>
                  <a:gd name="T13" fmla="*/ 7 h 19"/>
                  <a:gd name="T14" fmla="*/ 2 w 25"/>
                  <a:gd name="T15" fmla="*/ 14 h 19"/>
                  <a:gd name="T16" fmla="*/ 11 w 25"/>
                  <a:gd name="T17" fmla="*/ 17 h 19"/>
                  <a:gd name="T18" fmla="*/ 16 w 25"/>
                  <a:gd name="T19" fmla="*/ 18 h 19"/>
                  <a:gd name="T20" fmla="*/ 18 w 25"/>
                  <a:gd name="T21" fmla="*/ 19 h 19"/>
                  <a:gd name="T22" fmla="*/ 21 w 25"/>
                  <a:gd name="T23" fmla="*/ 18 h 19"/>
                  <a:gd name="T24" fmla="*/ 19 w 25"/>
                  <a:gd name="T2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9">
                    <a:moveTo>
                      <a:pt x="19" y="3"/>
                    </a:moveTo>
                    <a:cubicBezTo>
                      <a:pt x="15" y="0"/>
                      <a:pt x="8" y="2"/>
                      <a:pt x="5" y="5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1" y="12"/>
                      <a:pt x="2" y="14"/>
                    </a:cubicBezTo>
                    <a:cubicBezTo>
                      <a:pt x="4" y="17"/>
                      <a:pt x="7" y="18"/>
                      <a:pt x="11" y="17"/>
                    </a:cubicBezTo>
                    <a:cubicBezTo>
                      <a:pt x="12" y="17"/>
                      <a:pt x="14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9" y="19"/>
                      <a:pt x="20" y="19"/>
                      <a:pt x="21" y="18"/>
                    </a:cubicBezTo>
                    <a:cubicBezTo>
                      <a:pt x="25" y="14"/>
                      <a:pt x="22" y="6"/>
                      <a:pt x="19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186"/>
              <p:cNvSpPr/>
              <p:nvPr/>
            </p:nvSpPr>
            <p:spPr bwMode="auto">
              <a:xfrm>
                <a:off x="4146" y="2634"/>
                <a:ext cx="64" cy="40"/>
              </a:xfrm>
              <a:custGeom>
                <a:avLst/>
                <a:gdLst>
                  <a:gd name="T0" fmla="*/ 19 w 24"/>
                  <a:gd name="T1" fmla="*/ 1 h 15"/>
                  <a:gd name="T2" fmla="*/ 18 w 24"/>
                  <a:gd name="T3" fmla="*/ 1 h 15"/>
                  <a:gd name="T4" fmla="*/ 17 w 24"/>
                  <a:gd name="T5" fmla="*/ 4 h 15"/>
                  <a:gd name="T6" fmla="*/ 17 w 24"/>
                  <a:gd name="T7" fmla="*/ 5 h 15"/>
                  <a:gd name="T8" fmla="*/ 12 w 24"/>
                  <a:gd name="T9" fmla="*/ 7 h 15"/>
                  <a:gd name="T10" fmla="*/ 8 w 24"/>
                  <a:gd name="T11" fmla="*/ 8 h 15"/>
                  <a:gd name="T12" fmla="*/ 7 w 24"/>
                  <a:gd name="T13" fmla="*/ 9 h 15"/>
                  <a:gd name="T14" fmla="*/ 6 w 24"/>
                  <a:gd name="T15" fmla="*/ 10 h 15"/>
                  <a:gd name="T16" fmla="*/ 5 w 24"/>
                  <a:gd name="T17" fmla="*/ 5 h 15"/>
                  <a:gd name="T18" fmla="*/ 5 w 24"/>
                  <a:gd name="T19" fmla="*/ 3 h 15"/>
                  <a:gd name="T20" fmla="*/ 0 w 24"/>
                  <a:gd name="T21" fmla="*/ 6 h 15"/>
                  <a:gd name="T22" fmla="*/ 1 w 24"/>
                  <a:gd name="T23" fmla="*/ 9 h 15"/>
                  <a:gd name="T24" fmla="*/ 6 w 24"/>
                  <a:gd name="T25" fmla="*/ 15 h 15"/>
                  <a:gd name="T26" fmla="*/ 8 w 24"/>
                  <a:gd name="T27" fmla="*/ 14 h 15"/>
                  <a:gd name="T28" fmla="*/ 16 w 24"/>
                  <a:gd name="T29" fmla="*/ 14 h 15"/>
                  <a:gd name="T30" fmla="*/ 22 w 24"/>
                  <a:gd name="T31" fmla="*/ 12 h 15"/>
                  <a:gd name="T32" fmla="*/ 19 w 24"/>
                  <a:gd name="T3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9" y="1"/>
                    </a:moveTo>
                    <a:cubicBezTo>
                      <a:pt x="19" y="1"/>
                      <a:pt x="18" y="0"/>
                      <a:pt x="18" y="1"/>
                    </a:cubicBezTo>
                    <a:cubicBezTo>
                      <a:pt x="17" y="2"/>
                      <a:pt x="17" y="2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8" y="9"/>
                      <a:pt x="13" y="7"/>
                      <a:pt x="12" y="7"/>
                    </a:cubicBezTo>
                    <a:cubicBezTo>
                      <a:pt x="11" y="7"/>
                      <a:pt x="10" y="7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3" y="9"/>
                      <a:pt x="2" y="7"/>
                      <a:pt x="5" y="5"/>
                    </a:cubicBezTo>
                    <a:cubicBezTo>
                      <a:pt x="6" y="5"/>
                      <a:pt x="6" y="3"/>
                      <a:pt x="5" y="3"/>
                    </a:cubicBezTo>
                    <a:cubicBezTo>
                      <a:pt x="2" y="2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2" y="11"/>
                      <a:pt x="3" y="15"/>
                      <a:pt x="6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11" y="12"/>
                      <a:pt x="13" y="12"/>
                      <a:pt x="16" y="14"/>
                    </a:cubicBezTo>
                    <a:cubicBezTo>
                      <a:pt x="18" y="15"/>
                      <a:pt x="20" y="14"/>
                      <a:pt x="22" y="12"/>
                    </a:cubicBezTo>
                    <a:cubicBezTo>
                      <a:pt x="24" y="8"/>
                      <a:pt x="20" y="5"/>
                      <a:pt x="19" y="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187"/>
              <p:cNvSpPr/>
              <p:nvPr/>
            </p:nvSpPr>
            <p:spPr bwMode="auto">
              <a:xfrm>
                <a:off x="4170" y="2645"/>
                <a:ext cx="19" cy="19"/>
              </a:xfrm>
              <a:custGeom>
                <a:avLst/>
                <a:gdLst>
                  <a:gd name="T0" fmla="*/ 6 w 7"/>
                  <a:gd name="T1" fmla="*/ 3 h 7"/>
                  <a:gd name="T2" fmla="*/ 5 w 7"/>
                  <a:gd name="T3" fmla="*/ 3 h 7"/>
                  <a:gd name="T4" fmla="*/ 5 w 7"/>
                  <a:gd name="T5" fmla="*/ 2 h 7"/>
                  <a:gd name="T6" fmla="*/ 5 w 7"/>
                  <a:gd name="T7" fmla="*/ 1 h 7"/>
                  <a:gd name="T8" fmla="*/ 1 w 7"/>
                  <a:gd name="T9" fmla="*/ 0 h 7"/>
                  <a:gd name="T10" fmla="*/ 0 w 7"/>
                  <a:gd name="T11" fmla="*/ 3 h 7"/>
                  <a:gd name="T12" fmla="*/ 0 w 7"/>
                  <a:gd name="T13" fmla="*/ 3 h 7"/>
                  <a:gd name="T14" fmla="*/ 1 w 7"/>
                  <a:gd name="T15" fmla="*/ 4 h 7"/>
                  <a:gd name="T16" fmla="*/ 6 w 7"/>
                  <a:gd name="T17" fmla="*/ 6 h 7"/>
                  <a:gd name="T18" fmla="*/ 7 w 7"/>
                  <a:gd name="T19" fmla="*/ 5 h 7"/>
                  <a:gd name="T20" fmla="*/ 7 w 7"/>
                  <a:gd name="T21" fmla="*/ 4 h 7"/>
                  <a:gd name="T22" fmla="*/ 6 w 7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6"/>
                      <a:pt x="4" y="7"/>
                      <a:pt x="6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188"/>
              <p:cNvSpPr/>
              <p:nvPr/>
            </p:nvSpPr>
            <p:spPr bwMode="auto">
              <a:xfrm>
                <a:off x="4183" y="2795"/>
                <a:ext cx="265" cy="219"/>
              </a:xfrm>
              <a:custGeom>
                <a:avLst/>
                <a:gdLst>
                  <a:gd name="T0" fmla="*/ 87 w 99"/>
                  <a:gd name="T1" fmla="*/ 46 h 82"/>
                  <a:gd name="T2" fmla="*/ 75 w 99"/>
                  <a:gd name="T3" fmla="*/ 42 h 82"/>
                  <a:gd name="T4" fmla="*/ 83 w 99"/>
                  <a:gd name="T5" fmla="*/ 39 h 82"/>
                  <a:gd name="T6" fmla="*/ 82 w 99"/>
                  <a:gd name="T7" fmla="*/ 20 h 82"/>
                  <a:gd name="T8" fmla="*/ 62 w 99"/>
                  <a:gd name="T9" fmla="*/ 17 h 82"/>
                  <a:gd name="T10" fmla="*/ 57 w 99"/>
                  <a:gd name="T11" fmla="*/ 19 h 82"/>
                  <a:gd name="T12" fmla="*/ 48 w 99"/>
                  <a:gd name="T13" fmla="*/ 9 h 82"/>
                  <a:gd name="T14" fmla="*/ 24 w 99"/>
                  <a:gd name="T15" fmla="*/ 4 h 82"/>
                  <a:gd name="T16" fmla="*/ 18 w 99"/>
                  <a:gd name="T17" fmla="*/ 17 h 82"/>
                  <a:gd name="T18" fmla="*/ 30 w 99"/>
                  <a:gd name="T19" fmla="*/ 32 h 82"/>
                  <a:gd name="T20" fmla="*/ 11 w 99"/>
                  <a:gd name="T21" fmla="*/ 36 h 82"/>
                  <a:gd name="T22" fmla="*/ 1 w 99"/>
                  <a:gd name="T23" fmla="*/ 51 h 82"/>
                  <a:gd name="T24" fmla="*/ 34 w 99"/>
                  <a:gd name="T25" fmla="*/ 58 h 82"/>
                  <a:gd name="T26" fmla="*/ 38 w 99"/>
                  <a:gd name="T27" fmla="*/ 56 h 82"/>
                  <a:gd name="T28" fmla="*/ 36 w 99"/>
                  <a:gd name="T29" fmla="*/ 59 h 82"/>
                  <a:gd name="T30" fmla="*/ 35 w 99"/>
                  <a:gd name="T31" fmla="*/ 71 h 82"/>
                  <a:gd name="T32" fmla="*/ 56 w 99"/>
                  <a:gd name="T33" fmla="*/ 82 h 82"/>
                  <a:gd name="T34" fmla="*/ 68 w 99"/>
                  <a:gd name="T35" fmla="*/ 70 h 82"/>
                  <a:gd name="T36" fmla="*/ 72 w 99"/>
                  <a:gd name="T37" fmla="*/ 69 h 82"/>
                  <a:gd name="T38" fmla="*/ 84 w 99"/>
                  <a:gd name="T39" fmla="*/ 72 h 82"/>
                  <a:gd name="T40" fmla="*/ 97 w 99"/>
                  <a:gd name="T41" fmla="*/ 62 h 82"/>
                  <a:gd name="T42" fmla="*/ 87 w 99"/>
                  <a:gd name="T43" fmla="*/ 4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82">
                    <a:moveTo>
                      <a:pt x="87" y="46"/>
                    </a:moveTo>
                    <a:cubicBezTo>
                      <a:pt x="83" y="44"/>
                      <a:pt x="79" y="43"/>
                      <a:pt x="75" y="42"/>
                    </a:cubicBezTo>
                    <a:cubicBezTo>
                      <a:pt x="76" y="42"/>
                      <a:pt x="82" y="40"/>
                      <a:pt x="83" y="39"/>
                    </a:cubicBezTo>
                    <a:cubicBezTo>
                      <a:pt x="88" y="34"/>
                      <a:pt x="87" y="24"/>
                      <a:pt x="82" y="20"/>
                    </a:cubicBezTo>
                    <a:cubicBezTo>
                      <a:pt x="76" y="15"/>
                      <a:pt x="69" y="14"/>
                      <a:pt x="62" y="17"/>
                    </a:cubicBezTo>
                    <a:cubicBezTo>
                      <a:pt x="61" y="17"/>
                      <a:pt x="57" y="21"/>
                      <a:pt x="57" y="19"/>
                    </a:cubicBezTo>
                    <a:cubicBezTo>
                      <a:pt x="55" y="15"/>
                      <a:pt x="52" y="11"/>
                      <a:pt x="48" y="9"/>
                    </a:cubicBezTo>
                    <a:cubicBezTo>
                      <a:pt x="42" y="4"/>
                      <a:pt x="32" y="0"/>
                      <a:pt x="24" y="4"/>
                    </a:cubicBezTo>
                    <a:cubicBezTo>
                      <a:pt x="18" y="6"/>
                      <a:pt x="15" y="11"/>
                      <a:pt x="18" y="17"/>
                    </a:cubicBezTo>
                    <a:cubicBezTo>
                      <a:pt x="21" y="23"/>
                      <a:pt x="25" y="28"/>
                      <a:pt x="30" y="32"/>
                    </a:cubicBezTo>
                    <a:cubicBezTo>
                      <a:pt x="24" y="32"/>
                      <a:pt x="17" y="35"/>
                      <a:pt x="11" y="36"/>
                    </a:cubicBezTo>
                    <a:cubicBezTo>
                      <a:pt x="3" y="38"/>
                      <a:pt x="0" y="43"/>
                      <a:pt x="1" y="51"/>
                    </a:cubicBezTo>
                    <a:cubicBezTo>
                      <a:pt x="2" y="68"/>
                      <a:pt x="23" y="62"/>
                      <a:pt x="34" y="58"/>
                    </a:cubicBezTo>
                    <a:cubicBezTo>
                      <a:pt x="35" y="57"/>
                      <a:pt x="36" y="56"/>
                      <a:pt x="38" y="56"/>
                    </a:cubicBezTo>
                    <a:cubicBezTo>
                      <a:pt x="41" y="54"/>
                      <a:pt x="37" y="57"/>
                      <a:pt x="36" y="59"/>
                    </a:cubicBezTo>
                    <a:cubicBezTo>
                      <a:pt x="35" y="62"/>
                      <a:pt x="34" y="68"/>
                      <a:pt x="35" y="71"/>
                    </a:cubicBezTo>
                    <a:cubicBezTo>
                      <a:pt x="38" y="79"/>
                      <a:pt x="48" y="82"/>
                      <a:pt x="56" y="82"/>
                    </a:cubicBezTo>
                    <a:cubicBezTo>
                      <a:pt x="63" y="82"/>
                      <a:pt x="67" y="76"/>
                      <a:pt x="68" y="70"/>
                    </a:cubicBezTo>
                    <a:cubicBezTo>
                      <a:pt x="69" y="65"/>
                      <a:pt x="67" y="66"/>
                      <a:pt x="72" y="69"/>
                    </a:cubicBezTo>
                    <a:cubicBezTo>
                      <a:pt x="76" y="71"/>
                      <a:pt x="80" y="72"/>
                      <a:pt x="84" y="72"/>
                    </a:cubicBezTo>
                    <a:cubicBezTo>
                      <a:pt x="91" y="73"/>
                      <a:pt x="95" y="68"/>
                      <a:pt x="97" y="62"/>
                    </a:cubicBezTo>
                    <a:cubicBezTo>
                      <a:pt x="99" y="54"/>
                      <a:pt x="93" y="49"/>
                      <a:pt x="87" y="4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189"/>
              <p:cNvSpPr/>
              <p:nvPr/>
            </p:nvSpPr>
            <p:spPr bwMode="auto">
              <a:xfrm>
                <a:off x="4178" y="2803"/>
                <a:ext cx="238" cy="152"/>
              </a:xfrm>
              <a:custGeom>
                <a:avLst/>
                <a:gdLst>
                  <a:gd name="T0" fmla="*/ 81 w 89"/>
                  <a:gd name="T1" fmla="*/ 17 h 57"/>
                  <a:gd name="T2" fmla="*/ 67 w 89"/>
                  <a:gd name="T3" fmla="*/ 14 h 57"/>
                  <a:gd name="T4" fmla="*/ 61 w 89"/>
                  <a:gd name="T5" fmla="*/ 18 h 57"/>
                  <a:gd name="T6" fmla="*/ 59 w 89"/>
                  <a:gd name="T7" fmla="*/ 19 h 57"/>
                  <a:gd name="T8" fmla="*/ 43 w 89"/>
                  <a:gd name="T9" fmla="*/ 3 h 57"/>
                  <a:gd name="T10" fmla="*/ 21 w 89"/>
                  <a:gd name="T11" fmla="*/ 9 h 57"/>
                  <a:gd name="T12" fmla="*/ 26 w 89"/>
                  <a:gd name="T13" fmla="*/ 22 h 57"/>
                  <a:gd name="T14" fmla="*/ 32 w 89"/>
                  <a:gd name="T15" fmla="*/ 27 h 57"/>
                  <a:gd name="T16" fmla="*/ 28 w 89"/>
                  <a:gd name="T17" fmla="*/ 30 h 57"/>
                  <a:gd name="T18" fmla="*/ 9 w 89"/>
                  <a:gd name="T19" fmla="*/ 34 h 57"/>
                  <a:gd name="T20" fmla="*/ 4 w 89"/>
                  <a:gd name="T21" fmla="*/ 43 h 57"/>
                  <a:gd name="T22" fmla="*/ 22 w 89"/>
                  <a:gd name="T23" fmla="*/ 46 h 57"/>
                  <a:gd name="T24" fmla="*/ 25 w 89"/>
                  <a:gd name="T25" fmla="*/ 46 h 57"/>
                  <a:gd name="T26" fmla="*/ 28 w 89"/>
                  <a:gd name="T27" fmla="*/ 53 h 57"/>
                  <a:gd name="T28" fmla="*/ 31 w 89"/>
                  <a:gd name="T29" fmla="*/ 56 h 57"/>
                  <a:gd name="T30" fmla="*/ 46 w 89"/>
                  <a:gd name="T31" fmla="*/ 47 h 57"/>
                  <a:gd name="T32" fmla="*/ 54 w 89"/>
                  <a:gd name="T33" fmla="*/ 40 h 57"/>
                  <a:gd name="T34" fmla="*/ 54 w 89"/>
                  <a:gd name="T35" fmla="*/ 33 h 57"/>
                  <a:gd name="T36" fmla="*/ 61 w 89"/>
                  <a:gd name="T37" fmla="*/ 28 h 57"/>
                  <a:gd name="T38" fmla="*/ 76 w 89"/>
                  <a:gd name="T39" fmla="*/ 29 h 57"/>
                  <a:gd name="T40" fmla="*/ 81 w 89"/>
                  <a:gd name="T41" fmla="*/ 1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57">
                    <a:moveTo>
                      <a:pt x="81" y="17"/>
                    </a:moveTo>
                    <a:cubicBezTo>
                      <a:pt x="78" y="13"/>
                      <a:pt x="72" y="13"/>
                      <a:pt x="67" y="14"/>
                    </a:cubicBezTo>
                    <a:cubicBezTo>
                      <a:pt x="64" y="14"/>
                      <a:pt x="62" y="16"/>
                      <a:pt x="61" y="18"/>
                    </a:cubicBezTo>
                    <a:cubicBezTo>
                      <a:pt x="60" y="18"/>
                      <a:pt x="60" y="19"/>
                      <a:pt x="59" y="19"/>
                    </a:cubicBezTo>
                    <a:cubicBezTo>
                      <a:pt x="56" y="12"/>
                      <a:pt x="50" y="7"/>
                      <a:pt x="43" y="3"/>
                    </a:cubicBezTo>
                    <a:cubicBezTo>
                      <a:pt x="36" y="0"/>
                      <a:pt x="25" y="2"/>
                      <a:pt x="21" y="9"/>
                    </a:cubicBezTo>
                    <a:cubicBezTo>
                      <a:pt x="18" y="13"/>
                      <a:pt x="23" y="19"/>
                      <a:pt x="26" y="22"/>
                    </a:cubicBezTo>
                    <a:cubicBezTo>
                      <a:pt x="28" y="24"/>
                      <a:pt x="30" y="25"/>
                      <a:pt x="32" y="27"/>
                    </a:cubicBezTo>
                    <a:cubicBezTo>
                      <a:pt x="36" y="32"/>
                      <a:pt x="32" y="30"/>
                      <a:pt x="28" y="30"/>
                    </a:cubicBezTo>
                    <a:cubicBezTo>
                      <a:pt x="22" y="29"/>
                      <a:pt x="15" y="31"/>
                      <a:pt x="9" y="34"/>
                    </a:cubicBezTo>
                    <a:cubicBezTo>
                      <a:pt x="8" y="35"/>
                      <a:pt x="0" y="40"/>
                      <a:pt x="4" y="43"/>
                    </a:cubicBezTo>
                    <a:cubicBezTo>
                      <a:pt x="10" y="48"/>
                      <a:pt x="16" y="40"/>
                      <a:pt x="22" y="46"/>
                    </a:cubicBezTo>
                    <a:cubicBezTo>
                      <a:pt x="23" y="46"/>
                      <a:pt x="25" y="46"/>
                      <a:pt x="25" y="46"/>
                    </a:cubicBezTo>
                    <a:cubicBezTo>
                      <a:pt x="28" y="47"/>
                      <a:pt x="27" y="51"/>
                      <a:pt x="28" y="53"/>
                    </a:cubicBezTo>
                    <a:cubicBezTo>
                      <a:pt x="28" y="55"/>
                      <a:pt x="29" y="56"/>
                      <a:pt x="31" y="56"/>
                    </a:cubicBezTo>
                    <a:cubicBezTo>
                      <a:pt x="36" y="57"/>
                      <a:pt x="42" y="51"/>
                      <a:pt x="46" y="47"/>
                    </a:cubicBezTo>
                    <a:cubicBezTo>
                      <a:pt x="50" y="46"/>
                      <a:pt x="53" y="44"/>
                      <a:pt x="54" y="40"/>
                    </a:cubicBezTo>
                    <a:cubicBezTo>
                      <a:pt x="54" y="38"/>
                      <a:pt x="46" y="33"/>
                      <a:pt x="54" y="33"/>
                    </a:cubicBezTo>
                    <a:cubicBezTo>
                      <a:pt x="55" y="33"/>
                      <a:pt x="63" y="31"/>
                      <a:pt x="61" y="28"/>
                    </a:cubicBezTo>
                    <a:cubicBezTo>
                      <a:pt x="63" y="31"/>
                      <a:pt x="73" y="29"/>
                      <a:pt x="76" y="29"/>
                    </a:cubicBezTo>
                    <a:cubicBezTo>
                      <a:pt x="87" y="31"/>
                      <a:pt x="89" y="25"/>
                      <a:pt x="81" y="17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190"/>
              <p:cNvSpPr/>
              <p:nvPr/>
            </p:nvSpPr>
            <p:spPr bwMode="auto">
              <a:xfrm>
                <a:off x="4277" y="2918"/>
                <a:ext cx="51" cy="91"/>
              </a:xfrm>
              <a:custGeom>
                <a:avLst/>
                <a:gdLst>
                  <a:gd name="T0" fmla="*/ 18 w 19"/>
                  <a:gd name="T1" fmla="*/ 0 h 34"/>
                  <a:gd name="T2" fmla="*/ 7 w 19"/>
                  <a:gd name="T3" fmla="*/ 8 h 34"/>
                  <a:gd name="T4" fmla="*/ 1 w 19"/>
                  <a:gd name="T5" fmla="*/ 20 h 34"/>
                  <a:gd name="T6" fmla="*/ 10 w 19"/>
                  <a:gd name="T7" fmla="*/ 34 h 34"/>
                  <a:gd name="T8" fmla="*/ 11 w 19"/>
                  <a:gd name="T9" fmla="*/ 32 h 34"/>
                  <a:gd name="T10" fmla="*/ 8 w 19"/>
                  <a:gd name="T11" fmla="*/ 21 h 34"/>
                  <a:gd name="T12" fmla="*/ 9 w 19"/>
                  <a:gd name="T13" fmla="*/ 18 h 34"/>
                  <a:gd name="T14" fmla="*/ 9 w 19"/>
                  <a:gd name="T15" fmla="*/ 12 h 34"/>
                  <a:gd name="T16" fmla="*/ 18 w 19"/>
                  <a:gd name="T17" fmla="*/ 2 h 34"/>
                  <a:gd name="T18" fmla="*/ 18 w 19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4">
                    <a:moveTo>
                      <a:pt x="18" y="0"/>
                    </a:moveTo>
                    <a:cubicBezTo>
                      <a:pt x="13" y="0"/>
                      <a:pt x="9" y="4"/>
                      <a:pt x="7" y="8"/>
                    </a:cubicBezTo>
                    <a:cubicBezTo>
                      <a:pt x="4" y="11"/>
                      <a:pt x="1" y="14"/>
                      <a:pt x="1" y="20"/>
                    </a:cubicBezTo>
                    <a:cubicBezTo>
                      <a:pt x="0" y="28"/>
                      <a:pt x="4" y="30"/>
                      <a:pt x="10" y="34"/>
                    </a:cubicBezTo>
                    <a:cubicBezTo>
                      <a:pt x="11" y="34"/>
                      <a:pt x="12" y="33"/>
                      <a:pt x="11" y="32"/>
                    </a:cubicBezTo>
                    <a:cubicBezTo>
                      <a:pt x="7" y="30"/>
                      <a:pt x="4" y="25"/>
                      <a:pt x="8" y="21"/>
                    </a:cubicBezTo>
                    <a:cubicBezTo>
                      <a:pt x="9" y="21"/>
                      <a:pt x="10" y="19"/>
                      <a:pt x="9" y="18"/>
                    </a:cubicBezTo>
                    <a:cubicBezTo>
                      <a:pt x="9" y="16"/>
                      <a:pt x="7" y="14"/>
                      <a:pt x="9" y="12"/>
                    </a:cubicBezTo>
                    <a:cubicBezTo>
                      <a:pt x="13" y="8"/>
                      <a:pt x="15" y="4"/>
                      <a:pt x="18" y="2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191"/>
              <p:cNvSpPr/>
              <p:nvPr/>
            </p:nvSpPr>
            <p:spPr bwMode="auto">
              <a:xfrm>
                <a:off x="4339" y="2921"/>
                <a:ext cx="98" cy="72"/>
              </a:xfrm>
              <a:custGeom>
                <a:avLst/>
                <a:gdLst>
                  <a:gd name="T0" fmla="*/ 36 w 37"/>
                  <a:gd name="T1" fmla="*/ 9 h 27"/>
                  <a:gd name="T2" fmla="*/ 35 w 37"/>
                  <a:gd name="T3" fmla="*/ 11 h 27"/>
                  <a:gd name="T4" fmla="*/ 35 w 37"/>
                  <a:gd name="T5" fmla="*/ 11 h 27"/>
                  <a:gd name="T6" fmla="*/ 25 w 37"/>
                  <a:gd name="T7" fmla="*/ 22 h 27"/>
                  <a:gd name="T8" fmla="*/ 13 w 37"/>
                  <a:gd name="T9" fmla="*/ 13 h 27"/>
                  <a:gd name="T10" fmla="*/ 1 w 37"/>
                  <a:gd name="T11" fmla="*/ 1 h 27"/>
                  <a:gd name="T12" fmla="*/ 1 w 37"/>
                  <a:gd name="T13" fmla="*/ 1 h 27"/>
                  <a:gd name="T14" fmla="*/ 1 w 37"/>
                  <a:gd name="T15" fmla="*/ 1 h 27"/>
                  <a:gd name="T16" fmla="*/ 1 w 37"/>
                  <a:gd name="T17" fmla="*/ 1 h 27"/>
                  <a:gd name="T18" fmla="*/ 0 w 37"/>
                  <a:gd name="T19" fmla="*/ 2 h 27"/>
                  <a:gd name="T20" fmla="*/ 3 w 37"/>
                  <a:gd name="T21" fmla="*/ 4 h 27"/>
                  <a:gd name="T22" fmla="*/ 3 w 37"/>
                  <a:gd name="T23" fmla="*/ 4 h 27"/>
                  <a:gd name="T24" fmla="*/ 22 w 37"/>
                  <a:gd name="T25" fmla="*/ 27 h 27"/>
                  <a:gd name="T26" fmla="*/ 37 w 37"/>
                  <a:gd name="T27" fmla="*/ 10 h 27"/>
                  <a:gd name="T28" fmla="*/ 37 w 37"/>
                  <a:gd name="T29" fmla="*/ 9 h 27"/>
                  <a:gd name="T30" fmla="*/ 36 w 37"/>
                  <a:gd name="T3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36" y="9"/>
                    </a:moveTo>
                    <a:cubicBezTo>
                      <a:pt x="36" y="10"/>
                      <a:pt x="35" y="10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6"/>
                      <a:pt x="30" y="20"/>
                      <a:pt x="25" y="22"/>
                    </a:cubicBezTo>
                    <a:cubicBezTo>
                      <a:pt x="18" y="24"/>
                      <a:pt x="16" y="17"/>
                      <a:pt x="13" y="13"/>
                    </a:cubicBezTo>
                    <a:cubicBezTo>
                      <a:pt x="10" y="9"/>
                      <a:pt x="6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9" y="11"/>
                      <a:pt x="8" y="27"/>
                      <a:pt x="22" y="27"/>
                    </a:cubicBezTo>
                    <a:cubicBezTo>
                      <a:pt x="31" y="26"/>
                      <a:pt x="36" y="19"/>
                      <a:pt x="37" y="10"/>
                    </a:cubicBezTo>
                    <a:cubicBezTo>
                      <a:pt x="37" y="10"/>
                      <a:pt x="37" y="9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192"/>
              <p:cNvSpPr/>
              <p:nvPr/>
            </p:nvSpPr>
            <p:spPr bwMode="auto">
              <a:xfrm>
                <a:off x="4341" y="2899"/>
                <a:ext cx="62" cy="22"/>
              </a:xfrm>
              <a:custGeom>
                <a:avLst/>
                <a:gdLst>
                  <a:gd name="T0" fmla="*/ 22 w 23"/>
                  <a:gd name="T1" fmla="*/ 4 h 8"/>
                  <a:gd name="T2" fmla="*/ 21 w 23"/>
                  <a:gd name="T3" fmla="*/ 4 h 8"/>
                  <a:gd name="T4" fmla="*/ 10 w 23"/>
                  <a:gd name="T5" fmla="*/ 0 h 8"/>
                  <a:gd name="T6" fmla="*/ 6 w 23"/>
                  <a:gd name="T7" fmla="*/ 0 h 8"/>
                  <a:gd name="T8" fmla="*/ 2 w 23"/>
                  <a:gd name="T9" fmla="*/ 1 h 8"/>
                  <a:gd name="T10" fmla="*/ 2 w 23"/>
                  <a:gd name="T11" fmla="*/ 1 h 8"/>
                  <a:gd name="T12" fmla="*/ 1 w 23"/>
                  <a:gd name="T13" fmla="*/ 3 h 8"/>
                  <a:gd name="T14" fmla="*/ 1 w 23"/>
                  <a:gd name="T15" fmla="*/ 3 h 8"/>
                  <a:gd name="T16" fmla="*/ 1 w 23"/>
                  <a:gd name="T17" fmla="*/ 3 h 8"/>
                  <a:gd name="T18" fmla="*/ 1 w 23"/>
                  <a:gd name="T19" fmla="*/ 3 h 8"/>
                  <a:gd name="T20" fmla="*/ 2 w 23"/>
                  <a:gd name="T21" fmla="*/ 3 h 8"/>
                  <a:gd name="T22" fmla="*/ 7 w 23"/>
                  <a:gd name="T23" fmla="*/ 4 h 8"/>
                  <a:gd name="T24" fmla="*/ 20 w 23"/>
                  <a:gd name="T25" fmla="*/ 5 h 8"/>
                  <a:gd name="T26" fmla="*/ 22 w 23"/>
                  <a:gd name="T27" fmla="*/ 6 h 8"/>
                  <a:gd name="T28" fmla="*/ 22 w 23"/>
                  <a:gd name="T2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8">
                    <a:moveTo>
                      <a:pt x="22" y="4"/>
                    </a:moveTo>
                    <a:cubicBezTo>
                      <a:pt x="22" y="4"/>
                      <a:pt x="21" y="4"/>
                      <a:pt x="21" y="4"/>
                    </a:cubicBezTo>
                    <a:cubicBezTo>
                      <a:pt x="17" y="3"/>
                      <a:pt x="13" y="1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5" y="4"/>
                      <a:pt x="7" y="4"/>
                    </a:cubicBezTo>
                    <a:cubicBezTo>
                      <a:pt x="10" y="8"/>
                      <a:pt x="16" y="5"/>
                      <a:pt x="20" y="5"/>
                    </a:cubicBezTo>
                    <a:cubicBezTo>
                      <a:pt x="21" y="5"/>
                      <a:pt x="21" y="5"/>
                      <a:pt x="22" y="6"/>
                    </a:cubicBezTo>
                    <a:cubicBezTo>
                      <a:pt x="23" y="6"/>
                      <a:pt x="23" y="4"/>
                      <a:pt x="22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193"/>
              <p:cNvSpPr/>
              <p:nvPr/>
            </p:nvSpPr>
            <p:spPr bwMode="auto">
              <a:xfrm>
                <a:off x="4234" y="2795"/>
                <a:ext cx="96" cy="94"/>
              </a:xfrm>
              <a:custGeom>
                <a:avLst/>
                <a:gdLst>
                  <a:gd name="T0" fmla="*/ 36 w 36"/>
                  <a:gd name="T1" fmla="*/ 21 h 35"/>
                  <a:gd name="T2" fmla="*/ 6 w 36"/>
                  <a:gd name="T3" fmla="*/ 6 h 35"/>
                  <a:gd name="T4" fmla="*/ 2 w 36"/>
                  <a:gd name="T5" fmla="*/ 17 h 35"/>
                  <a:gd name="T6" fmla="*/ 17 w 36"/>
                  <a:gd name="T7" fmla="*/ 35 h 35"/>
                  <a:gd name="T8" fmla="*/ 18 w 36"/>
                  <a:gd name="T9" fmla="*/ 33 h 35"/>
                  <a:gd name="T10" fmla="*/ 11 w 36"/>
                  <a:gd name="T11" fmla="*/ 17 h 35"/>
                  <a:gd name="T12" fmla="*/ 11 w 36"/>
                  <a:gd name="T13" fmla="*/ 16 h 35"/>
                  <a:gd name="T14" fmla="*/ 17 w 36"/>
                  <a:gd name="T15" fmla="*/ 15 h 35"/>
                  <a:gd name="T16" fmla="*/ 21 w 36"/>
                  <a:gd name="T17" fmla="*/ 18 h 35"/>
                  <a:gd name="T18" fmla="*/ 24 w 36"/>
                  <a:gd name="T19" fmla="*/ 19 h 35"/>
                  <a:gd name="T20" fmla="*/ 23 w 36"/>
                  <a:gd name="T21" fmla="*/ 12 h 35"/>
                  <a:gd name="T22" fmla="*/ 35 w 36"/>
                  <a:gd name="T23" fmla="*/ 22 h 35"/>
                  <a:gd name="T24" fmla="*/ 36 w 36"/>
                  <a:gd name="T25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5">
                    <a:moveTo>
                      <a:pt x="36" y="21"/>
                    </a:moveTo>
                    <a:cubicBezTo>
                      <a:pt x="33" y="9"/>
                      <a:pt x="18" y="0"/>
                      <a:pt x="6" y="6"/>
                    </a:cubicBezTo>
                    <a:cubicBezTo>
                      <a:pt x="2" y="8"/>
                      <a:pt x="0" y="13"/>
                      <a:pt x="2" y="17"/>
                    </a:cubicBezTo>
                    <a:cubicBezTo>
                      <a:pt x="3" y="25"/>
                      <a:pt x="11" y="34"/>
                      <a:pt x="17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4" y="29"/>
                      <a:pt x="10" y="23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8" y="14"/>
                      <a:pt x="15" y="14"/>
                      <a:pt x="17" y="15"/>
                    </a:cubicBezTo>
                    <a:cubicBezTo>
                      <a:pt x="19" y="16"/>
                      <a:pt x="20" y="17"/>
                      <a:pt x="21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7" y="17"/>
                      <a:pt x="25" y="14"/>
                      <a:pt x="23" y="12"/>
                    </a:cubicBezTo>
                    <a:cubicBezTo>
                      <a:pt x="28" y="14"/>
                      <a:pt x="31" y="18"/>
                      <a:pt x="35" y="22"/>
                    </a:cubicBezTo>
                    <a:cubicBezTo>
                      <a:pt x="35" y="22"/>
                      <a:pt x="36" y="21"/>
                      <a:pt x="36" y="2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194"/>
              <p:cNvSpPr/>
              <p:nvPr/>
            </p:nvSpPr>
            <p:spPr bwMode="auto">
              <a:xfrm>
                <a:off x="4189" y="2878"/>
                <a:ext cx="88" cy="40"/>
              </a:xfrm>
              <a:custGeom>
                <a:avLst/>
                <a:gdLst>
                  <a:gd name="T0" fmla="*/ 32 w 33"/>
                  <a:gd name="T1" fmla="*/ 1 h 15"/>
                  <a:gd name="T2" fmla="*/ 0 w 33"/>
                  <a:gd name="T3" fmla="*/ 14 h 15"/>
                  <a:gd name="T4" fmla="*/ 1 w 33"/>
                  <a:gd name="T5" fmla="*/ 15 h 15"/>
                  <a:gd name="T6" fmla="*/ 8 w 33"/>
                  <a:gd name="T7" fmla="*/ 13 h 15"/>
                  <a:gd name="T8" fmla="*/ 9 w 33"/>
                  <a:gd name="T9" fmla="*/ 12 h 15"/>
                  <a:gd name="T10" fmla="*/ 9 w 33"/>
                  <a:gd name="T11" fmla="*/ 12 h 15"/>
                  <a:gd name="T12" fmla="*/ 25 w 33"/>
                  <a:gd name="T13" fmla="*/ 10 h 15"/>
                  <a:gd name="T14" fmla="*/ 26 w 33"/>
                  <a:gd name="T15" fmla="*/ 8 h 15"/>
                  <a:gd name="T16" fmla="*/ 32 w 33"/>
                  <a:gd name="T17" fmla="*/ 3 h 15"/>
                  <a:gd name="T18" fmla="*/ 32 w 33"/>
                  <a:gd name="T1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5">
                    <a:moveTo>
                      <a:pt x="32" y="1"/>
                    </a:moveTo>
                    <a:cubicBezTo>
                      <a:pt x="23" y="0"/>
                      <a:pt x="3" y="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4" y="9"/>
                      <a:pt x="19" y="10"/>
                      <a:pt x="25" y="10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3" y="4"/>
                      <a:pt x="30" y="3"/>
                      <a:pt x="32" y="3"/>
                    </a:cubicBezTo>
                    <a:cubicBezTo>
                      <a:pt x="33" y="3"/>
                      <a:pt x="33" y="2"/>
                      <a:pt x="32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195"/>
              <p:cNvSpPr/>
              <p:nvPr/>
            </p:nvSpPr>
            <p:spPr bwMode="auto">
              <a:xfrm>
                <a:off x="4360" y="2846"/>
                <a:ext cx="51" cy="32"/>
              </a:xfrm>
              <a:custGeom>
                <a:avLst/>
                <a:gdLst>
                  <a:gd name="T0" fmla="*/ 19 w 19"/>
                  <a:gd name="T1" fmla="*/ 9 h 12"/>
                  <a:gd name="T2" fmla="*/ 13 w 19"/>
                  <a:gd name="T3" fmla="*/ 0 h 12"/>
                  <a:gd name="T4" fmla="*/ 12 w 19"/>
                  <a:gd name="T5" fmla="*/ 1 h 12"/>
                  <a:gd name="T6" fmla="*/ 9 w 19"/>
                  <a:gd name="T7" fmla="*/ 2 h 12"/>
                  <a:gd name="T8" fmla="*/ 1 w 19"/>
                  <a:gd name="T9" fmla="*/ 3 h 12"/>
                  <a:gd name="T10" fmla="*/ 0 w 19"/>
                  <a:gd name="T11" fmla="*/ 4 h 12"/>
                  <a:gd name="T12" fmla="*/ 0 w 19"/>
                  <a:gd name="T13" fmla="*/ 5 h 12"/>
                  <a:gd name="T14" fmla="*/ 1 w 19"/>
                  <a:gd name="T15" fmla="*/ 5 h 12"/>
                  <a:gd name="T16" fmla="*/ 16 w 19"/>
                  <a:gd name="T17" fmla="*/ 11 h 12"/>
                  <a:gd name="T18" fmla="*/ 17 w 19"/>
                  <a:gd name="T19" fmla="*/ 11 h 12"/>
                  <a:gd name="T20" fmla="*/ 19 w 19"/>
                  <a:gd name="T21" fmla="*/ 11 h 12"/>
                  <a:gd name="T22" fmla="*/ 19 w 19"/>
                  <a:gd name="T23" fmla="*/ 10 h 12"/>
                  <a:gd name="T24" fmla="*/ 19 w 19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9" y="9"/>
                    </a:moveTo>
                    <a:cubicBezTo>
                      <a:pt x="19" y="5"/>
                      <a:pt x="17" y="2"/>
                      <a:pt x="13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1" y="1"/>
                      <a:pt x="10" y="1"/>
                      <a:pt x="9" y="2"/>
                    </a:cubicBezTo>
                    <a:cubicBezTo>
                      <a:pt x="7" y="3"/>
                      <a:pt x="4" y="4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6" y="8"/>
                      <a:pt x="13" y="5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196"/>
              <p:cNvSpPr/>
              <p:nvPr/>
            </p:nvSpPr>
            <p:spPr bwMode="auto">
              <a:xfrm>
                <a:off x="4339" y="2899"/>
                <a:ext cx="56" cy="27"/>
              </a:xfrm>
              <a:custGeom>
                <a:avLst/>
                <a:gdLst>
                  <a:gd name="T0" fmla="*/ 20 w 21"/>
                  <a:gd name="T1" fmla="*/ 4 h 10"/>
                  <a:gd name="T2" fmla="*/ 11 w 21"/>
                  <a:gd name="T3" fmla="*/ 2 h 10"/>
                  <a:gd name="T4" fmla="*/ 8 w 21"/>
                  <a:gd name="T5" fmla="*/ 3 h 10"/>
                  <a:gd name="T6" fmla="*/ 2 w 21"/>
                  <a:gd name="T7" fmla="*/ 0 h 10"/>
                  <a:gd name="T8" fmla="*/ 1 w 21"/>
                  <a:gd name="T9" fmla="*/ 1 h 10"/>
                  <a:gd name="T10" fmla="*/ 20 w 21"/>
                  <a:gd name="T11" fmla="*/ 5 h 10"/>
                  <a:gd name="T12" fmla="*/ 20 w 21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0" y="4"/>
                    </a:moveTo>
                    <a:cubicBezTo>
                      <a:pt x="17" y="3"/>
                      <a:pt x="14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0"/>
                      <a:pt x="16" y="8"/>
                      <a:pt x="20" y="5"/>
                    </a:cubicBezTo>
                    <a:cubicBezTo>
                      <a:pt x="21" y="5"/>
                      <a:pt x="21" y="4"/>
                      <a:pt x="20" y="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197"/>
              <p:cNvSpPr/>
              <p:nvPr/>
            </p:nvSpPr>
            <p:spPr bwMode="auto">
              <a:xfrm>
                <a:off x="4293" y="2872"/>
                <a:ext cx="64" cy="57"/>
              </a:xfrm>
              <a:custGeom>
                <a:avLst/>
                <a:gdLst>
                  <a:gd name="T0" fmla="*/ 23 w 24"/>
                  <a:gd name="T1" fmla="*/ 12 h 21"/>
                  <a:gd name="T2" fmla="*/ 18 w 24"/>
                  <a:gd name="T3" fmla="*/ 8 h 21"/>
                  <a:gd name="T4" fmla="*/ 16 w 24"/>
                  <a:gd name="T5" fmla="*/ 4 h 21"/>
                  <a:gd name="T6" fmla="*/ 13 w 24"/>
                  <a:gd name="T7" fmla="*/ 2 h 21"/>
                  <a:gd name="T8" fmla="*/ 6 w 24"/>
                  <a:gd name="T9" fmla="*/ 3 h 21"/>
                  <a:gd name="T10" fmla="*/ 1 w 24"/>
                  <a:gd name="T11" fmla="*/ 8 h 21"/>
                  <a:gd name="T12" fmla="*/ 6 w 24"/>
                  <a:gd name="T13" fmla="*/ 15 h 21"/>
                  <a:gd name="T14" fmla="*/ 14 w 24"/>
                  <a:gd name="T15" fmla="*/ 20 h 21"/>
                  <a:gd name="T16" fmla="*/ 21 w 24"/>
                  <a:gd name="T17" fmla="*/ 15 h 21"/>
                  <a:gd name="T18" fmla="*/ 23 w 24"/>
                  <a:gd name="T19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23" y="12"/>
                    </a:moveTo>
                    <a:cubicBezTo>
                      <a:pt x="22" y="10"/>
                      <a:pt x="20" y="9"/>
                      <a:pt x="18" y="8"/>
                    </a:cubicBezTo>
                    <a:cubicBezTo>
                      <a:pt x="16" y="7"/>
                      <a:pt x="17" y="6"/>
                      <a:pt x="16" y="4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1"/>
                      <a:pt x="4" y="13"/>
                      <a:pt x="6" y="15"/>
                    </a:cubicBezTo>
                    <a:cubicBezTo>
                      <a:pt x="8" y="17"/>
                      <a:pt x="10" y="21"/>
                      <a:pt x="14" y="20"/>
                    </a:cubicBezTo>
                    <a:cubicBezTo>
                      <a:pt x="16" y="19"/>
                      <a:pt x="18" y="14"/>
                      <a:pt x="21" y="15"/>
                    </a:cubicBezTo>
                    <a:cubicBezTo>
                      <a:pt x="23" y="16"/>
                      <a:pt x="24" y="14"/>
                      <a:pt x="23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198"/>
              <p:cNvSpPr/>
              <p:nvPr/>
            </p:nvSpPr>
            <p:spPr bwMode="auto">
              <a:xfrm>
                <a:off x="4293" y="2875"/>
                <a:ext cx="56" cy="38"/>
              </a:xfrm>
              <a:custGeom>
                <a:avLst/>
                <a:gdLst>
                  <a:gd name="T0" fmla="*/ 15 w 21"/>
                  <a:gd name="T1" fmla="*/ 6 h 14"/>
                  <a:gd name="T2" fmla="*/ 12 w 21"/>
                  <a:gd name="T3" fmla="*/ 1 h 14"/>
                  <a:gd name="T4" fmla="*/ 5 w 21"/>
                  <a:gd name="T5" fmla="*/ 2 h 14"/>
                  <a:gd name="T6" fmla="*/ 6 w 21"/>
                  <a:gd name="T7" fmla="*/ 13 h 14"/>
                  <a:gd name="T8" fmla="*/ 7 w 21"/>
                  <a:gd name="T9" fmla="*/ 12 h 14"/>
                  <a:gd name="T10" fmla="*/ 7 w 21"/>
                  <a:gd name="T11" fmla="*/ 9 h 14"/>
                  <a:gd name="T12" fmla="*/ 9 w 21"/>
                  <a:gd name="T13" fmla="*/ 10 h 14"/>
                  <a:gd name="T14" fmla="*/ 15 w 21"/>
                  <a:gd name="T15" fmla="*/ 12 h 14"/>
                  <a:gd name="T16" fmla="*/ 21 w 21"/>
                  <a:gd name="T17" fmla="*/ 13 h 14"/>
                  <a:gd name="T18" fmla="*/ 21 w 21"/>
                  <a:gd name="T19" fmla="*/ 12 h 14"/>
                  <a:gd name="T20" fmla="*/ 15 w 21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5" y="6"/>
                    </a:moveTo>
                    <a:cubicBezTo>
                      <a:pt x="15" y="4"/>
                      <a:pt x="14" y="1"/>
                      <a:pt x="12" y="1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1" y="6"/>
                      <a:pt x="0" y="12"/>
                      <a:pt x="6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7" y="14"/>
                      <a:pt x="19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1" y="8"/>
                      <a:pt x="19" y="6"/>
                      <a:pt x="15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199"/>
              <p:cNvSpPr/>
              <p:nvPr/>
            </p:nvSpPr>
            <p:spPr bwMode="auto">
              <a:xfrm>
                <a:off x="4314" y="2891"/>
                <a:ext cx="27" cy="16"/>
              </a:xfrm>
              <a:custGeom>
                <a:avLst/>
                <a:gdLst>
                  <a:gd name="T0" fmla="*/ 10 w 10"/>
                  <a:gd name="T1" fmla="*/ 4 h 6"/>
                  <a:gd name="T2" fmla="*/ 3 w 10"/>
                  <a:gd name="T3" fmla="*/ 1 h 6"/>
                  <a:gd name="T4" fmla="*/ 0 w 10"/>
                  <a:gd name="T5" fmla="*/ 4 h 6"/>
                  <a:gd name="T6" fmla="*/ 1 w 10"/>
                  <a:gd name="T7" fmla="*/ 5 h 6"/>
                  <a:gd name="T8" fmla="*/ 5 w 10"/>
                  <a:gd name="T9" fmla="*/ 4 h 6"/>
                  <a:gd name="T10" fmla="*/ 5 w 10"/>
                  <a:gd name="T11" fmla="*/ 4 h 6"/>
                  <a:gd name="T12" fmla="*/ 9 w 10"/>
                  <a:gd name="T13" fmla="*/ 6 h 6"/>
                  <a:gd name="T14" fmla="*/ 10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9" y="2"/>
                      <a:pt x="5" y="0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200"/>
              <p:cNvSpPr/>
              <p:nvPr/>
            </p:nvSpPr>
            <p:spPr bwMode="auto">
              <a:xfrm>
                <a:off x="4400" y="2602"/>
                <a:ext cx="291" cy="238"/>
              </a:xfrm>
              <a:custGeom>
                <a:avLst/>
                <a:gdLst>
                  <a:gd name="T0" fmla="*/ 104 w 109"/>
                  <a:gd name="T1" fmla="*/ 36 h 89"/>
                  <a:gd name="T2" fmla="*/ 83 w 109"/>
                  <a:gd name="T3" fmla="*/ 29 h 89"/>
                  <a:gd name="T4" fmla="*/ 79 w 109"/>
                  <a:gd name="T5" fmla="*/ 23 h 89"/>
                  <a:gd name="T6" fmla="*/ 79 w 109"/>
                  <a:gd name="T7" fmla="*/ 13 h 89"/>
                  <a:gd name="T8" fmla="*/ 63 w 109"/>
                  <a:gd name="T9" fmla="*/ 0 h 89"/>
                  <a:gd name="T10" fmla="*/ 47 w 109"/>
                  <a:gd name="T11" fmla="*/ 11 h 89"/>
                  <a:gd name="T12" fmla="*/ 42 w 109"/>
                  <a:gd name="T13" fmla="*/ 11 h 89"/>
                  <a:gd name="T14" fmla="*/ 31 w 109"/>
                  <a:gd name="T15" fmla="*/ 4 h 89"/>
                  <a:gd name="T16" fmla="*/ 11 w 109"/>
                  <a:gd name="T17" fmla="*/ 25 h 89"/>
                  <a:gd name="T18" fmla="*/ 28 w 109"/>
                  <a:gd name="T19" fmla="*/ 36 h 89"/>
                  <a:gd name="T20" fmla="*/ 14 w 109"/>
                  <a:gd name="T21" fmla="*/ 56 h 89"/>
                  <a:gd name="T22" fmla="*/ 34 w 109"/>
                  <a:gd name="T23" fmla="*/ 63 h 89"/>
                  <a:gd name="T24" fmla="*/ 45 w 109"/>
                  <a:gd name="T25" fmla="*/ 61 h 89"/>
                  <a:gd name="T26" fmla="*/ 50 w 109"/>
                  <a:gd name="T27" fmla="*/ 59 h 89"/>
                  <a:gd name="T28" fmla="*/ 54 w 109"/>
                  <a:gd name="T29" fmla="*/ 67 h 89"/>
                  <a:gd name="T30" fmla="*/ 87 w 109"/>
                  <a:gd name="T31" fmla="*/ 70 h 89"/>
                  <a:gd name="T32" fmla="*/ 85 w 109"/>
                  <a:gd name="T33" fmla="*/ 61 h 89"/>
                  <a:gd name="T34" fmla="*/ 85 w 109"/>
                  <a:gd name="T35" fmla="*/ 61 h 89"/>
                  <a:gd name="T36" fmla="*/ 104 w 109"/>
                  <a:gd name="T37" fmla="*/ 58 h 89"/>
                  <a:gd name="T38" fmla="*/ 104 w 109"/>
                  <a:gd name="T39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9" h="89">
                    <a:moveTo>
                      <a:pt x="104" y="36"/>
                    </a:moveTo>
                    <a:cubicBezTo>
                      <a:pt x="99" y="29"/>
                      <a:pt x="90" y="29"/>
                      <a:pt x="83" y="29"/>
                    </a:cubicBezTo>
                    <a:cubicBezTo>
                      <a:pt x="76" y="28"/>
                      <a:pt x="77" y="29"/>
                      <a:pt x="79" y="23"/>
                    </a:cubicBezTo>
                    <a:cubicBezTo>
                      <a:pt x="80" y="20"/>
                      <a:pt x="80" y="16"/>
                      <a:pt x="79" y="13"/>
                    </a:cubicBezTo>
                    <a:cubicBezTo>
                      <a:pt x="77" y="5"/>
                      <a:pt x="71" y="0"/>
                      <a:pt x="63" y="0"/>
                    </a:cubicBezTo>
                    <a:cubicBezTo>
                      <a:pt x="55" y="0"/>
                      <a:pt x="50" y="4"/>
                      <a:pt x="47" y="11"/>
                    </a:cubicBezTo>
                    <a:cubicBezTo>
                      <a:pt x="44" y="17"/>
                      <a:pt x="46" y="18"/>
                      <a:pt x="42" y="11"/>
                    </a:cubicBezTo>
                    <a:cubicBezTo>
                      <a:pt x="39" y="8"/>
                      <a:pt x="35" y="6"/>
                      <a:pt x="31" y="4"/>
                    </a:cubicBezTo>
                    <a:cubicBezTo>
                      <a:pt x="18" y="0"/>
                      <a:pt x="0" y="11"/>
                      <a:pt x="11" y="25"/>
                    </a:cubicBezTo>
                    <a:cubicBezTo>
                      <a:pt x="15" y="31"/>
                      <a:pt x="22" y="33"/>
                      <a:pt x="28" y="36"/>
                    </a:cubicBezTo>
                    <a:cubicBezTo>
                      <a:pt x="17" y="37"/>
                      <a:pt x="6" y="41"/>
                      <a:pt x="14" y="56"/>
                    </a:cubicBezTo>
                    <a:cubicBezTo>
                      <a:pt x="17" y="61"/>
                      <a:pt x="29" y="63"/>
                      <a:pt x="34" y="63"/>
                    </a:cubicBezTo>
                    <a:cubicBezTo>
                      <a:pt x="38" y="63"/>
                      <a:pt x="41" y="63"/>
                      <a:pt x="45" y="61"/>
                    </a:cubicBezTo>
                    <a:cubicBezTo>
                      <a:pt x="44" y="62"/>
                      <a:pt x="49" y="58"/>
                      <a:pt x="50" y="59"/>
                    </a:cubicBezTo>
                    <a:cubicBezTo>
                      <a:pt x="50" y="62"/>
                      <a:pt x="52" y="64"/>
                      <a:pt x="54" y="67"/>
                    </a:cubicBezTo>
                    <a:cubicBezTo>
                      <a:pt x="59" y="74"/>
                      <a:pt x="87" y="89"/>
                      <a:pt x="87" y="70"/>
                    </a:cubicBezTo>
                    <a:cubicBezTo>
                      <a:pt x="87" y="66"/>
                      <a:pt x="87" y="64"/>
                      <a:pt x="85" y="61"/>
                    </a:cubicBezTo>
                    <a:cubicBezTo>
                      <a:pt x="85" y="61"/>
                      <a:pt x="85" y="61"/>
                      <a:pt x="85" y="61"/>
                    </a:cubicBezTo>
                    <a:cubicBezTo>
                      <a:pt x="91" y="64"/>
                      <a:pt x="100" y="64"/>
                      <a:pt x="104" y="58"/>
                    </a:cubicBezTo>
                    <a:cubicBezTo>
                      <a:pt x="109" y="51"/>
                      <a:pt x="108" y="43"/>
                      <a:pt x="104" y="3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201"/>
              <p:cNvSpPr/>
              <p:nvPr/>
            </p:nvSpPr>
            <p:spPr bwMode="auto">
              <a:xfrm>
                <a:off x="4512" y="2661"/>
                <a:ext cx="171" cy="155"/>
              </a:xfrm>
              <a:custGeom>
                <a:avLst/>
                <a:gdLst>
                  <a:gd name="T0" fmla="*/ 51 w 64"/>
                  <a:gd name="T1" fmla="*/ 8 h 58"/>
                  <a:gd name="T2" fmla="*/ 26 w 64"/>
                  <a:gd name="T3" fmla="*/ 16 h 58"/>
                  <a:gd name="T4" fmla="*/ 25 w 64"/>
                  <a:gd name="T5" fmla="*/ 17 h 58"/>
                  <a:gd name="T6" fmla="*/ 24 w 64"/>
                  <a:gd name="T7" fmla="*/ 18 h 58"/>
                  <a:gd name="T8" fmla="*/ 24 w 64"/>
                  <a:gd name="T9" fmla="*/ 10 h 58"/>
                  <a:gd name="T10" fmla="*/ 16 w 64"/>
                  <a:gd name="T11" fmla="*/ 9 h 58"/>
                  <a:gd name="T12" fmla="*/ 9 w 64"/>
                  <a:gd name="T13" fmla="*/ 3 h 58"/>
                  <a:gd name="T14" fmla="*/ 6 w 64"/>
                  <a:gd name="T15" fmla="*/ 8 h 58"/>
                  <a:gd name="T16" fmla="*/ 5 w 64"/>
                  <a:gd name="T17" fmla="*/ 8 h 58"/>
                  <a:gd name="T18" fmla="*/ 5 w 64"/>
                  <a:gd name="T19" fmla="*/ 21 h 58"/>
                  <a:gd name="T20" fmla="*/ 13 w 64"/>
                  <a:gd name="T21" fmla="*/ 22 h 58"/>
                  <a:gd name="T22" fmla="*/ 20 w 64"/>
                  <a:gd name="T23" fmla="*/ 23 h 58"/>
                  <a:gd name="T24" fmla="*/ 9 w 64"/>
                  <a:gd name="T25" fmla="*/ 38 h 58"/>
                  <a:gd name="T26" fmla="*/ 26 w 64"/>
                  <a:gd name="T27" fmla="*/ 53 h 58"/>
                  <a:gd name="T28" fmla="*/ 27 w 64"/>
                  <a:gd name="T29" fmla="*/ 53 h 58"/>
                  <a:gd name="T30" fmla="*/ 32 w 64"/>
                  <a:gd name="T31" fmla="*/ 58 h 58"/>
                  <a:gd name="T32" fmla="*/ 33 w 64"/>
                  <a:gd name="T33" fmla="*/ 58 h 58"/>
                  <a:gd name="T34" fmla="*/ 34 w 64"/>
                  <a:gd name="T35" fmla="*/ 43 h 58"/>
                  <a:gd name="T36" fmla="*/ 23 w 64"/>
                  <a:gd name="T37" fmla="*/ 33 h 58"/>
                  <a:gd name="T38" fmla="*/ 22 w 64"/>
                  <a:gd name="T39" fmla="*/ 26 h 58"/>
                  <a:gd name="T40" fmla="*/ 22 w 64"/>
                  <a:gd name="T41" fmla="*/ 25 h 58"/>
                  <a:gd name="T42" fmla="*/ 29 w 64"/>
                  <a:gd name="T43" fmla="*/ 26 h 58"/>
                  <a:gd name="T44" fmla="*/ 43 w 64"/>
                  <a:gd name="T45" fmla="*/ 32 h 58"/>
                  <a:gd name="T46" fmla="*/ 45 w 64"/>
                  <a:gd name="T47" fmla="*/ 31 h 58"/>
                  <a:gd name="T48" fmla="*/ 61 w 64"/>
                  <a:gd name="T49" fmla="*/ 30 h 58"/>
                  <a:gd name="T50" fmla="*/ 62 w 64"/>
                  <a:gd name="T51" fmla="*/ 30 h 58"/>
                  <a:gd name="T52" fmla="*/ 51 w 64"/>
                  <a:gd name="T5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58">
                    <a:moveTo>
                      <a:pt x="51" y="8"/>
                    </a:moveTo>
                    <a:cubicBezTo>
                      <a:pt x="40" y="4"/>
                      <a:pt x="31" y="8"/>
                      <a:pt x="26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4" y="17"/>
                      <a:pt x="24" y="18"/>
                    </a:cubicBezTo>
                    <a:cubicBezTo>
                      <a:pt x="24" y="15"/>
                      <a:pt x="25" y="13"/>
                      <a:pt x="24" y="10"/>
                    </a:cubicBezTo>
                    <a:cubicBezTo>
                      <a:pt x="23" y="6"/>
                      <a:pt x="17" y="11"/>
                      <a:pt x="16" y="9"/>
                    </a:cubicBezTo>
                    <a:cubicBezTo>
                      <a:pt x="14" y="7"/>
                      <a:pt x="12" y="0"/>
                      <a:pt x="9" y="3"/>
                    </a:cubicBezTo>
                    <a:cubicBezTo>
                      <a:pt x="7" y="4"/>
                      <a:pt x="6" y="6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3" y="11"/>
                      <a:pt x="0" y="18"/>
                      <a:pt x="5" y="21"/>
                    </a:cubicBezTo>
                    <a:cubicBezTo>
                      <a:pt x="7" y="22"/>
                      <a:pt x="10" y="22"/>
                      <a:pt x="13" y="22"/>
                    </a:cubicBezTo>
                    <a:cubicBezTo>
                      <a:pt x="16" y="21"/>
                      <a:pt x="18" y="22"/>
                      <a:pt x="20" y="23"/>
                    </a:cubicBezTo>
                    <a:cubicBezTo>
                      <a:pt x="14" y="27"/>
                      <a:pt x="9" y="31"/>
                      <a:pt x="9" y="38"/>
                    </a:cubicBezTo>
                    <a:cubicBezTo>
                      <a:pt x="10" y="46"/>
                      <a:pt x="22" y="49"/>
                      <a:pt x="26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4"/>
                      <a:pt x="30" y="56"/>
                      <a:pt x="32" y="58"/>
                    </a:cubicBezTo>
                    <a:cubicBezTo>
                      <a:pt x="32" y="58"/>
                      <a:pt x="33" y="58"/>
                      <a:pt x="33" y="58"/>
                    </a:cubicBezTo>
                    <a:cubicBezTo>
                      <a:pt x="38" y="53"/>
                      <a:pt x="40" y="48"/>
                      <a:pt x="34" y="43"/>
                    </a:cubicBezTo>
                    <a:cubicBezTo>
                      <a:pt x="31" y="40"/>
                      <a:pt x="24" y="39"/>
                      <a:pt x="23" y="33"/>
                    </a:cubicBezTo>
                    <a:cubicBezTo>
                      <a:pt x="23" y="32"/>
                      <a:pt x="22" y="28"/>
                      <a:pt x="22" y="26"/>
                    </a:cubicBezTo>
                    <a:cubicBezTo>
                      <a:pt x="22" y="26"/>
                      <a:pt x="22" y="26"/>
                      <a:pt x="22" y="25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6" y="27"/>
                      <a:pt x="36" y="35"/>
                      <a:pt x="43" y="32"/>
                    </a:cubicBezTo>
                    <a:cubicBezTo>
                      <a:pt x="44" y="32"/>
                      <a:pt x="45" y="31"/>
                      <a:pt x="45" y="31"/>
                    </a:cubicBezTo>
                    <a:cubicBezTo>
                      <a:pt x="48" y="26"/>
                      <a:pt x="56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21"/>
                      <a:pt x="60" y="11"/>
                      <a:pt x="51" y="8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202"/>
              <p:cNvSpPr/>
              <p:nvPr/>
            </p:nvSpPr>
            <p:spPr bwMode="auto">
              <a:xfrm>
                <a:off x="4419" y="2634"/>
                <a:ext cx="101" cy="83"/>
              </a:xfrm>
              <a:custGeom>
                <a:avLst/>
                <a:gdLst>
                  <a:gd name="T0" fmla="*/ 36 w 38"/>
                  <a:gd name="T1" fmla="*/ 31 h 31"/>
                  <a:gd name="T2" fmla="*/ 37 w 38"/>
                  <a:gd name="T3" fmla="*/ 29 h 31"/>
                  <a:gd name="T4" fmla="*/ 20 w 38"/>
                  <a:gd name="T5" fmla="*/ 17 h 31"/>
                  <a:gd name="T6" fmla="*/ 11 w 38"/>
                  <a:gd name="T7" fmla="*/ 16 h 31"/>
                  <a:gd name="T8" fmla="*/ 4 w 38"/>
                  <a:gd name="T9" fmla="*/ 1 h 31"/>
                  <a:gd name="T10" fmla="*/ 2 w 38"/>
                  <a:gd name="T11" fmla="*/ 1 h 31"/>
                  <a:gd name="T12" fmla="*/ 2 w 38"/>
                  <a:gd name="T13" fmla="*/ 15 h 31"/>
                  <a:gd name="T14" fmla="*/ 11 w 38"/>
                  <a:gd name="T15" fmla="*/ 20 h 31"/>
                  <a:gd name="T16" fmla="*/ 19 w 38"/>
                  <a:gd name="T17" fmla="*/ 24 h 31"/>
                  <a:gd name="T18" fmla="*/ 6 w 38"/>
                  <a:gd name="T19" fmla="*/ 28 h 31"/>
                  <a:gd name="T20" fmla="*/ 7 w 38"/>
                  <a:gd name="T21" fmla="*/ 29 h 31"/>
                  <a:gd name="T22" fmla="*/ 21 w 38"/>
                  <a:gd name="T23" fmla="*/ 27 h 31"/>
                  <a:gd name="T24" fmla="*/ 36 w 38"/>
                  <a:gd name="T2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1">
                    <a:moveTo>
                      <a:pt x="36" y="31"/>
                    </a:moveTo>
                    <a:cubicBezTo>
                      <a:pt x="37" y="31"/>
                      <a:pt x="38" y="30"/>
                      <a:pt x="37" y="29"/>
                    </a:cubicBezTo>
                    <a:cubicBezTo>
                      <a:pt x="31" y="26"/>
                      <a:pt x="27" y="19"/>
                      <a:pt x="20" y="17"/>
                    </a:cubicBezTo>
                    <a:cubicBezTo>
                      <a:pt x="17" y="16"/>
                      <a:pt x="14" y="16"/>
                      <a:pt x="11" y="16"/>
                    </a:cubicBezTo>
                    <a:cubicBezTo>
                      <a:pt x="4" y="16"/>
                      <a:pt x="4" y="6"/>
                      <a:pt x="4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5"/>
                      <a:pt x="0" y="10"/>
                      <a:pt x="2" y="15"/>
                    </a:cubicBezTo>
                    <a:cubicBezTo>
                      <a:pt x="4" y="19"/>
                      <a:pt x="7" y="20"/>
                      <a:pt x="11" y="20"/>
                    </a:cubicBezTo>
                    <a:cubicBezTo>
                      <a:pt x="13" y="22"/>
                      <a:pt x="16" y="23"/>
                      <a:pt x="19" y="24"/>
                    </a:cubicBezTo>
                    <a:cubicBezTo>
                      <a:pt x="14" y="24"/>
                      <a:pt x="9" y="24"/>
                      <a:pt x="6" y="28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12" y="30"/>
                      <a:pt x="16" y="28"/>
                      <a:pt x="21" y="27"/>
                    </a:cubicBezTo>
                    <a:cubicBezTo>
                      <a:pt x="26" y="27"/>
                      <a:pt x="32" y="30"/>
                      <a:pt x="36" y="3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203"/>
              <p:cNvSpPr/>
              <p:nvPr/>
            </p:nvSpPr>
            <p:spPr bwMode="auto">
              <a:xfrm>
                <a:off x="4560" y="2618"/>
                <a:ext cx="73" cy="110"/>
              </a:xfrm>
              <a:custGeom>
                <a:avLst/>
                <a:gdLst>
                  <a:gd name="T0" fmla="*/ 17 w 27"/>
                  <a:gd name="T1" fmla="*/ 1 h 41"/>
                  <a:gd name="T2" fmla="*/ 15 w 27"/>
                  <a:gd name="T3" fmla="*/ 1 h 41"/>
                  <a:gd name="T4" fmla="*/ 15 w 27"/>
                  <a:gd name="T5" fmla="*/ 14 h 41"/>
                  <a:gd name="T6" fmla="*/ 1 w 27"/>
                  <a:gd name="T7" fmla="*/ 39 h 41"/>
                  <a:gd name="T8" fmla="*/ 2 w 27"/>
                  <a:gd name="T9" fmla="*/ 41 h 41"/>
                  <a:gd name="T10" fmla="*/ 17 w 27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7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5" y="10"/>
                      <a:pt x="15" y="14"/>
                    </a:cubicBezTo>
                    <a:cubicBezTo>
                      <a:pt x="12" y="24"/>
                      <a:pt x="8" y="32"/>
                      <a:pt x="1" y="39"/>
                    </a:cubicBezTo>
                    <a:cubicBezTo>
                      <a:pt x="0" y="40"/>
                      <a:pt x="1" y="41"/>
                      <a:pt x="2" y="41"/>
                    </a:cubicBezTo>
                    <a:cubicBezTo>
                      <a:pt x="13" y="31"/>
                      <a:pt x="27" y="15"/>
                      <a:pt x="17" y="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204"/>
              <p:cNvSpPr/>
              <p:nvPr/>
            </p:nvSpPr>
            <p:spPr bwMode="auto">
              <a:xfrm>
                <a:off x="4480" y="2717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11 w 21"/>
                  <a:gd name="T3" fmla="*/ 6 h 12"/>
                  <a:gd name="T4" fmla="*/ 2 w 21"/>
                  <a:gd name="T5" fmla="*/ 6 h 12"/>
                  <a:gd name="T6" fmla="*/ 1 w 21"/>
                  <a:gd name="T7" fmla="*/ 7 h 12"/>
                  <a:gd name="T8" fmla="*/ 14 w 21"/>
                  <a:gd name="T9" fmla="*/ 12 h 12"/>
                  <a:gd name="T10" fmla="*/ 15 w 21"/>
                  <a:gd name="T11" fmla="*/ 11 h 12"/>
                  <a:gd name="T12" fmla="*/ 21 w 21"/>
                  <a:gd name="T13" fmla="*/ 2 h 12"/>
                  <a:gd name="T14" fmla="*/ 20 w 21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7" y="1"/>
                      <a:pt x="13" y="3"/>
                      <a:pt x="11" y="6"/>
                    </a:cubicBezTo>
                    <a:cubicBezTo>
                      <a:pt x="9" y="8"/>
                      <a:pt x="5" y="7"/>
                      <a:pt x="2" y="6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4" y="12"/>
                      <a:pt x="9" y="11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7"/>
                      <a:pt x="17" y="4"/>
                      <a:pt x="21" y="2"/>
                    </a:cubicBezTo>
                    <a:cubicBezTo>
                      <a:pt x="21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205"/>
              <p:cNvSpPr/>
              <p:nvPr/>
            </p:nvSpPr>
            <p:spPr bwMode="auto">
              <a:xfrm>
                <a:off x="4469" y="2712"/>
                <a:ext cx="46" cy="16"/>
              </a:xfrm>
              <a:custGeom>
                <a:avLst/>
                <a:gdLst>
                  <a:gd name="T0" fmla="*/ 8 w 17"/>
                  <a:gd name="T1" fmla="*/ 4 h 6"/>
                  <a:gd name="T2" fmla="*/ 9 w 17"/>
                  <a:gd name="T3" fmla="*/ 4 h 6"/>
                  <a:gd name="T4" fmla="*/ 16 w 17"/>
                  <a:gd name="T5" fmla="*/ 6 h 6"/>
                  <a:gd name="T6" fmla="*/ 16 w 17"/>
                  <a:gd name="T7" fmla="*/ 4 h 6"/>
                  <a:gd name="T8" fmla="*/ 7 w 17"/>
                  <a:gd name="T9" fmla="*/ 1 h 6"/>
                  <a:gd name="T10" fmla="*/ 1 w 17"/>
                  <a:gd name="T11" fmla="*/ 2 h 6"/>
                  <a:gd name="T12" fmla="*/ 1 w 17"/>
                  <a:gd name="T13" fmla="*/ 4 h 6"/>
                  <a:gd name="T14" fmla="*/ 8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8" y="4"/>
                    </a:moveTo>
                    <a:cubicBezTo>
                      <a:pt x="8" y="4"/>
                      <a:pt x="8" y="4"/>
                      <a:pt x="9" y="4"/>
                    </a:cubicBezTo>
                    <a:cubicBezTo>
                      <a:pt x="11" y="4"/>
                      <a:pt x="14" y="5"/>
                      <a:pt x="16" y="6"/>
                    </a:cubicBezTo>
                    <a:cubicBezTo>
                      <a:pt x="17" y="6"/>
                      <a:pt x="17" y="4"/>
                      <a:pt x="16" y="4"/>
                    </a:cubicBezTo>
                    <a:cubicBezTo>
                      <a:pt x="13" y="2"/>
                      <a:pt x="10" y="2"/>
                      <a:pt x="7" y="1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206"/>
              <p:cNvSpPr/>
              <p:nvPr/>
            </p:nvSpPr>
            <p:spPr bwMode="auto">
              <a:xfrm>
                <a:off x="4523" y="2698"/>
                <a:ext cx="64" cy="46"/>
              </a:xfrm>
              <a:custGeom>
                <a:avLst/>
                <a:gdLst>
                  <a:gd name="T0" fmla="*/ 20 w 24"/>
                  <a:gd name="T1" fmla="*/ 3 h 17"/>
                  <a:gd name="T2" fmla="*/ 18 w 24"/>
                  <a:gd name="T3" fmla="*/ 3 h 17"/>
                  <a:gd name="T4" fmla="*/ 15 w 24"/>
                  <a:gd name="T5" fmla="*/ 3 h 17"/>
                  <a:gd name="T6" fmla="*/ 11 w 24"/>
                  <a:gd name="T7" fmla="*/ 1 h 17"/>
                  <a:gd name="T8" fmla="*/ 6 w 24"/>
                  <a:gd name="T9" fmla="*/ 0 h 17"/>
                  <a:gd name="T10" fmla="*/ 0 w 24"/>
                  <a:gd name="T11" fmla="*/ 4 h 17"/>
                  <a:gd name="T12" fmla="*/ 6 w 24"/>
                  <a:gd name="T13" fmla="*/ 7 h 17"/>
                  <a:gd name="T14" fmla="*/ 22 w 24"/>
                  <a:gd name="T15" fmla="*/ 12 h 17"/>
                  <a:gd name="T16" fmla="*/ 23 w 24"/>
                  <a:gd name="T17" fmla="*/ 10 h 17"/>
                  <a:gd name="T18" fmla="*/ 20 w 24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3"/>
                    </a:move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0" y="1"/>
                      <a:pt x="8" y="1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0" y="8"/>
                      <a:pt x="4" y="7"/>
                      <a:pt x="6" y="7"/>
                    </a:cubicBezTo>
                    <a:cubicBezTo>
                      <a:pt x="7" y="14"/>
                      <a:pt x="17" y="17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4" y="7"/>
                      <a:pt x="23" y="4"/>
                      <a:pt x="20" y="3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207"/>
              <p:cNvSpPr/>
              <p:nvPr/>
            </p:nvSpPr>
            <p:spPr bwMode="auto">
              <a:xfrm>
                <a:off x="4539" y="2698"/>
                <a:ext cx="43" cy="35"/>
              </a:xfrm>
              <a:custGeom>
                <a:avLst/>
                <a:gdLst>
                  <a:gd name="T0" fmla="*/ 13 w 16"/>
                  <a:gd name="T1" fmla="*/ 4 h 13"/>
                  <a:gd name="T2" fmla="*/ 9 w 16"/>
                  <a:gd name="T3" fmla="*/ 3 h 13"/>
                  <a:gd name="T4" fmla="*/ 5 w 16"/>
                  <a:gd name="T5" fmla="*/ 1 h 13"/>
                  <a:gd name="T6" fmla="*/ 1 w 16"/>
                  <a:gd name="T7" fmla="*/ 4 h 13"/>
                  <a:gd name="T8" fmla="*/ 4 w 16"/>
                  <a:gd name="T9" fmla="*/ 7 h 13"/>
                  <a:gd name="T10" fmla="*/ 6 w 16"/>
                  <a:gd name="T11" fmla="*/ 9 h 13"/>
                  <a:gd name="T12" fmla="*/ 8 w 16"/>
                  <a:gd name="T13" fmla="*/ 12 h 13"/>
                  <a:gd name="T14" fmla="*/ 10 w 16"/>
                  <a:gd name="T15" fmla="*/ 13 h 13"/>
                  <a:gd name="T16" fmla="*/ 14 w 16"/>
                  <a:gd name="T17" fmla="*/ 12 h 13"/>
                  <a:gd name="T18" fmla="*/ 15 w 16"/>
                  <a:gd name="T19" fmla="*/ 11 h 13"/>
                  <a:gd name="T20" fmla="*/ 13 w 16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2" y="3"/>
                      <a:pt x="10" y="3"/>
                      <a:pt x="9" y="3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2" y="0"/>
                      <a:pt x="0" y="1"/>
                      <a:pt x="1" y="4"/>
                    </a:cubicBezTo>
                    <a:cubicBezTo>
                      <a:pt x="1" y="5"/>
                      <a:pt x="2" y="6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7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2" y="13"/>
                      <a:pt x="12" y="12"/>
                      <a:pt x="14" y="12"/>
                    </a:cubicBezTo>
                    <a:cubicBezTo>
                      <a:pt x="14" y="12"/>
                      <a:pt x="15" y="12"/>
                      <a:pt x="15" y="11"/>
                    </a:cubicBezTo>
                    <a:cubicBezTo>
                      <a:pt x="16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208"/>
              <p:cNvSpPr/>
              <p:nvPr/>
            </p:nvSpPr>
            <p:spPr bwMode="auto">
              <a:xfrm>
                <a:off x="4539" y="2706"/>
                <a:ext cx="27" cy="22"/>
              </a:xfrm>
              <a:custGeom>
                <a:avLst/>
                <a:gdLst>
                  <a:gd name="T0" fmla="*/ 9 w 10"/>
                  <a:gd name="T1" fmla="*/ 4 h 8"/>
                  <a:gd name="T2" fmla="*/ 7 w 10"/>
                  <a:gd name="T3" fmla="*/ 1 h 8"/>
                  <a:gd name="T4" fmla="*/ 1 w 10"/>
                  <a:gd name="T5" fmla="*/ 2 h 8"/>
                  <a:gd name="T6" fmla="*/ 1 w 10"/>
                  <a:gd name="T7" fmla="*/ 3 h 8"/>
                  <a:gd name="T8" fmla="*/ 2 w 10"/>
                  <a:gd name="T9" fmla="*/ 4 h 8"/>
                  <a:gd name="T10" fmla="*/ 4 w 10"/>
                  <a:gd name="T11" fmla="*/ 5 h 8"/>
                  <a:gd name="T12" fmla="*/ 5 w 10"/>
                  <a:gd name="T13" fmla="*/ 7 h 8"/>
                  <a:gd name="T14" fmla="*/ 8 w 10"/>
                  <a:gd name="T15" fmla="*/ 8 h 8"/>
                  <a:gd name="T16" fmla="*/ 9 w 10"/>
                  <a:gd name="T17" fmla="*/ 6 h 8"/>
                  <a:gd name="T18" fmla="*/ 8 w 10"/>
                  <a:gd name="T19" fmla="*/ 6 h 8"/>
                  <a:gd name="T20" fmla="*/ 9 w 10"/>
                  <a:gd name="T21" fmla="*/ 6 h 8"/>
                  <a:gd name="T22" fmla="*/ 9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9" y="4"/>
                    </a:moveTo>
                    <a:cubicBezTo>
                      <a:pt x="9" y="3"/>
                      <a:pt x="9" y="1"/>
                      <a:pt x="7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209"/>
              <p:cNvSpPr/>
              <p:nvPr/>
            </p:nvSpPr>
            <p:spPr bwMode="auto">
              <a:xfrm>
                <a:off x="4288" y="2618"/>
                <a:ext cx="125" cy="139"/>
              </a:xfrm>
              <a:custGeom>
                <a:avLst/>
                <a:gdLst>
                  <a:gd name="T0" fmla="*/ 45 w 47"/>
                  <a:gd name="T1" fmla="*/ 1 h 52"/>
                  <a:gd name="T2" fmla="*/ 20 w 47"/>
                  <a:gd name="T3" fmla="*/ 20 h 52"/>
                  <a:gd name="T4" fmla="*/ 8 w 47"/>
                  <a:gd name="T5" fmla="*/ 40 h 52"/>
                  <a:gd name="T6" fmla="*/ 1 w 47"/>
                  <a:gd name="T7" fmla="*/ 50 h 52"/>
                  <a:gd name="T8" fmla="*/ 2 w 47"/>
                  <a:gd name="T9" fmla="*/ 51 h 52"/>
                  <a:gd name="T10" fmla="*/ 21 w 47"/>
                  <a:gd name="T11" fmla="*/ 46 h 52"/>
                  <a:gd name="T12" fmla="*/ 34 w 47"/>
                  <a:gd name="T13" fmla="*/ 35 h 52"/>
                  <a:gd name="T14" fmla="*/ 40 w 47"/>
                  <a:gd name="T15" fmla="*/ 26 h 52"/>
                  <a:gd name="T16" fmla="*/ 40 w 47"/>
                  <a:gd name="T17" fmla="*/ 20 h 52"/>
                  <a:gd name="T18" fmla="*/ 46 w 47"/>
                  <a:gd name="T19" fmla="*/ 2 h 52"/>
                  <a:gd name="T20" fmla="*/ 45 w 47"/>
                  <a:gd name="T2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2">
                    <a:moveTo>
                      <a:pt x="45" y="1"/>
                    </a:moveTo>
                    <a:cubicBezTo>
                      <a:pt x="38" y="9"/>
                      <a:pt x="28" y="13"/>
                      <a:pt x="20" y="20"/>
                    </a:cubicBezTo>
                    <a:cubicBezTo>
                      <a:pt x="14" y="26"/>
                      <a:pt x="11" y="33"/>
                      <a:pt x="8" y="40"/>
                    </a:cubicBezTo>
                    <a:cubicBezTo>
                      <a:pt x="5" y="43"/>
                      <a:pt x="3" y="46"/>
                      <a:pt x="1" y="50"/>
                    </a:cubicBezTo>
                    <a:cubicBezTo>
                      <a:pt x="0" y="51"/>
                      <a:pt x="1" y="52"/>
                      <a:pt x="2" y="51"/>
                    </a:cubicBezTo>
                    <a:cubicBezTo>
                      <a:pt x="8" y="47"/>
                      <a:pt x="16" y="51"/>
                      <a:pt x="21" y="46"/>
                    </a:cubicBezTo>
                    <a:cubicBezTo>
                      <a:pt x="25" y="42"/>
                      <a:pt x="28" y="38"/>
                      <a:pt x="34" y="35"/>
                    </a:cubicBezTo>
                    <a:cubicBezTo>
                      <a:pt x="37" y="34"/>
                      <a:pt x="40" y="30"/>
                      <a:pt x="40" y="26"/>
                    </a:cubicBezTo>
                    <a:cubicBezTo>
                      <a:pt x="40" y="24"/>
                      <a:pt x="40" y="22"/>
                      <a:pt x="40" y="20"/>
                    </a:cubicBezTo>
                    <a:cubicBezTo>
                      <a:pt x="39" y="13"/>
                      <a:pt x="42" y="8"/>
                      <a:pt x="46" y="2"/>
                    </a:cubicBezTo>
                    <a:cubicBezTo>
                      <a:pt x="47" y="1"/>
                      <a:pt x="46" y="0"/>
                      <a:pt x="45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210"/>
              <p:cNvSpPr/>
              <p:nvPr/>
            </p:nvSpPr>
            <p:spPr bwMode="auto">
              <a:xfrm>
                <a:off x="4304" y="2645"/>
                <a:ext cx="83" cy="104"/>
              </a:xfrm>
              <a:custGeom>
                <a:avLst/>
                <a:gdLst>
                  <a:gd name="T0" fmla="*/ 30 w 31"/>
                  <a:gd name="T1" fmla="*/ 0 h 39"/>
                  <a:gd name="T2" fmla="*/ 22 w 31"/>
                  <a:gd name="T3" fmla="*/ 7 h 39"/>
                  <a:gd name="T4" fmla="*/ 20 w 31"/>
                  <a:gd name="T5" fmla="*/ 7 h 39"/>
                  <a:gd name="T6" fmla="*/ 11 w 31"/>
                  <a:gd name="T7" fmla="*/ 25 h 39"/>
                  <a:gd name="T8" fmla="*/ 9 w 31"/>
                  <a:gd name="T9" fmla="*/ 25 h 39"/>
                  <a:gd name="T10" fmla="*/ 8 w 31"/>
                  <a:gd name="T11" fmla="*/ 29 h 39"/>
                  <a:gd name="T12" fmla="*/ 3 w 31"/>
                  <a:gd name="T13" fmla="*/ 35 h 39"/>
                  <a:gd name="T14" fmla="*/ 1 w 31"/>
                  <a:gd name="T15" fmla="*/ 37 h 39"/>
                  <a:gd name="T16" fmla="*/ 2 w 31"/>
                  <a:gd name="T17" fmla="*/ 38 h 39"/>
                  <a:gd name="T18" fmla="*/ 3 w 31"/>
                  <a:gd name="T19" fmla="*/ 38 h 39"/>
                  <a:gd name="T20" fmla="*/ 19 w 31"/>
                  <a:gd name="T21" fmla="*/ 26 h 39"/>
                  <a:gd name="T22" fmla="*/ 19 w 31"/>
                  <a:gd name="T23" fmla="*/ 24 h 39"/>
                  <a:gd name="T24" fmla="*/ 23 w 31"/>
                  <a:gd name="T25" fmla="*/ 19 h 39"/>
                  <a:gd name="T26" fmla="*/ 23 w 31"/>
                  <a:gd name="T27" fmla="*/ 17 h 39"/>
                  <a:gd name="T28" fmla="*/ 24 w 31"/>
                  <a:gd name="T29" fmla="*/ 12 h 39"/>
                  <a:gd name="T30" fmla="*/ 31 w 31"/>
                  <a:gd name="T31" fmla="*/ 1 h 39"/>
                  <a:gd name="T32" fmla="*/ 30 w 31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9">
                    <a:moveTo>
                      <a:pt x="30" y="0"/>
                    </a:moveTo>
                    <a:cubicBezTo>
                      <a:pt x="29" y="1"/>
                      <a:pt x="23" y="10"/>
                      <a:pt x="22" y="7"/>
                    </a:cubicBezTo>
                    <a:cubicBezTo>
                      <a:pt x="22" y="7"/>
                      <a:pt x="21" y="6"/>
                      <a:pt x="20" y="7"/>
                    </a:cubicBezTo>
                    <a:cubicBezTo>
                      <a:pt x="19" y="11"/>
                      <a:pt x="15" y="27"/>
                      <a:pt x="11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7"/>
                      <a:pt x="9" y="28"/>
                      <a:pt x="8" y="29"/>
                    </a:cubicBezTo>
                    <a:cubicBezTo>
                      <a:pt x="6" y="30"/>
                      <a:pt x="5" y="32"/>
                      <a:pt x="3" y="35"/>
                    </a:cubicBezTo>
                    <a:cubicBezTo>
                      <a:pt x="2" y="35"/>
                      <a:pt x="2" y="36"/>
                      <a:pt x="1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2" y="38"/>
                      <a:pt x="3" y="38"/>
                      <a:pt x="3" y="38"/>
                    </a:cubicBezTo>
                    <a:cubicBezTo>
                      <a:pt x="6" y="32"/>
                      <a:pt x="14" y="31"/>
                      <a:pt x="19" y="26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16" y="23"/>
                      <a:pt x="22" y="20"/>
                      <a:pt x="23" y="19"/>
                    </a:cubicBezTo>
                    <a:cubicBezTo>
                      <a:pt x="24" y="18"/>
                      <a:pt x="24" y="17"/>
                      <a:pt x="23" y="17"/>
                    </a:cubicBezTo>
                    <a:cubicBezTo>
                      <a:pt x="19" y="17"/>
                      <a:pt x="23" y="14"/>
                      <a:pt x="24" y="12"/>
                    </a:cubicBezTo>
                    <a:cubicBezTo>
                      <a:pt x="27" y="8"/>
                      <a:pt x="29" y="5"/>
                      <a:pt x="31" y="1"/>
                    </a:cubicBezTo>
                    <a:cubicBezTo>
                      <a:pt x="31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211"/>
              <p:cNvSpPr/>
              <p:nvPr/>
            </p:nvSpPr>
            <p:spPr bwMode="auto">
              <a:xfrm>
                <a:off x="4432" y="2854"/>
                <a:ext cx="139" cy="99"/>
              </a:xfrm>
              <a:custGeom>
                <a:avLst/>
                <a:gdLst>
                  <a:gd name="T0" fmla="*/ 49 w 52"/>
                  <a:gd name="T1" fmla="*/ 22 h 37"/>
                  <a:gd name="T2" fmla="*/ 29 w 52"/>
                  <a:gd name="T3" fmla="*/ 11 h 37"/>
                  <a:gd name="T4" fmla="*/ 29 w 52"/>
                  <a:gd name="T5" fmla="*/ 9 h 37"/>
                  <a:gd name="T6" fmla="*/ 28 w 52"/>
                  <a:gd name="T7" fmla="*/ 8 h 37"/>
                  <a:gd name="T8" fmla="*/ 28 w 52"/>
                  <a:gd name="T9" fmla="*/ 7 h 37"/>
                  <a:gd name="T10" fmla="*/ 22 w 52"/>
                  <a:gd name="T11" fmla="*/ 2 h 37"/>
                  <a:gd name="T12" fmla="*/ 15 w 52"/>
                  <a:gd name="T13" fmla="*/ 1 h 37"/>
                  <a:gd name="T14" fmla="*/ 1 w 52"/>
                  <a:gd name="T15" fmla="*/ 4 h 37"/>
                  <a:gd name="T16" fmla="*/ 1 w 52"/>
                  <a:gd name="T17" fmla="*/ 6 h 37"/>
                  <a:gd name="T18" fmla="*/ 8 w 52"/>
                  <a:gd name="T19" fmla="*/ 7 h 37"/>
                  <a:gd name="T20" fmla="*/ 17 w 52"/>
                  <a:gd name="T21" fmla="*/ 24 h 37"/>
                  <a:gd name="T22" fmla="*/ 20 w 52"/>
                  <a:gd name="T23" fmla="*/ 31 h 37"/>
                  <a:gd name="T24" fmla="*/ 51 w 52"/>
                  <a:gd name="T25" fmla="*/ 36 h 37"/>
                  <a:gd name="T26" fmla="*/ 52 w 52"/>
                  <a:gd name="T27" fmla="*/ 35 h 37"/>
                  <a:gd name="T28" fmla="*/ 49 w 52"/>
                  <a:gd name="T2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7">
                    <a:moveTo>
                      <a:pt x="49" y="22"/>
                    </a:moveTo>
                    <a:cubicBezTo>
                      <a:pt x="43" y="16"/>
                      <a:pt x="33" y="18"/>
                      <a:pt x="29" y="11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6" y="5"/>
                      <a:pt x="25" y="3"/>
                      <a:pt x="22" y="2"/>
                    </a:cubicBezTo>
                    <a:cubicBezTo>
                      <a:pt x="20" y="0"/>
                      <a:pt x="17" y="1"/>
                      <a:pt x="15" y="1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6" y="8"/>
                      <a:pt x="16" y="18"/>
                      <a:pt x="17" y="24"/>
                    </a:cubicBezTo>
                    <a:cubicBezTo>
                      <a:pt x="17" y="26"/>
                      <a:pt x="18" y="29"/>
                      <a:pt x="20" y="31"/>
                    </a:cubicBezTo>
                    <a:cubicBezTo>
                      <a:pt x="29" y="37"/>
                      <a:pt x="41" y="31"/>
                      <a:pt x="51" y="36"/>
                    </a:cubicBezTo>
                    <a:cubicBezTo>
                      <a:pt x="51" y="36"/>
                      <a:pt x="52" y="36"/>
                      <a:pt x="52" y="35"/>
                    </a:cubicBezTo>
                    <a:cubicBezTo>
                      <a:pt x="52" y="31"/>
                      <a:pt x="52" y="25"/>
                      <a:pt x="49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212"/>
              <p:cNvSpPr/>
              <p:nvPr/>
            </p:nvSpPr>
            <p:spPr bwMode="auto">
              <a:xfrm>
                <a:off x="4456" y="2859"/>
                <a:ext cx="96" cy="75"/>
              </a:xfrm>
              <a:custGeom>
                <a:avLst/>
                <a:gdLst>
                  <a:gd name="T0" fmla="*/ 36 w 36"/>
                  <a:gd name="T1" fmla="*/ 26 h 28"/>
                  <a:gd name="T2" fmla="*/ 25 w 36"/>
                  <a:gd name="T3" fmla="*/ 22 h 28"/>
                  <a:gd name="T4" fmla="*/ 21 w 36"/>
                  <a:gd name="T5" fmla="*/ 15 h 28"/>
                  <a:gd name="T6" fmla="*/ 17 w 36"/>
                  <a:gd name="T7" fmla="*/ 13 h 28"/>
                  <a:gd name="T8" fmla="*/ 12 w 36"/>
                  <a:gd name="T9" fmla="*/ 5 h 28"/>
                  <a:gd name="T10" fmla="*/ 1 w 36"/>
                  <a:gd name="T11" fmla="*/ 0 h 28"/>
                  <a:gd name="T12" fmla="*/ 1 w 36"/>
                  <a:gd name="T13" fmla="*/ 2 h 28"/>
                  <a:gd name="T14" fmla="*/ 4 w 36"/>
                  <a:gd name="T15" fmla="*/ 3 h 28"/>
                  <a:gd name="T16" fmla="*/ 4 w 36"/>
                  <a:gd name="T17" fmla="*/ 3 h 28"/>
                  <a:gd name="T18" fmla="*/ 12 w 36"/>
                  <a:gd name="T19" fmla="*/ 12 h 28"/>
                  <a:gd name="T20" fmla="*/ 13 w 36"/>
                  <a:gd name="T21" fmla="*/ 16 h 28"/>
                  <a:gd name="T22" fmla="*/ 13 w 36"/>
                  <a:gd name="T23" fmla="*/ 16 h 28"/>
                  <a:gd name="T24" fmla="*/ 13 w 36"/>
                  <a:gd name="T25" fmla="*/ 20 h 28"/>
                  <a:gd name="T26" fmla="*/ 14 w 36"/>
                  <a:gd name="T27" fmla="*/ 21 h 28"/>
                  <a:gd name="T28" fmla="*/ 22 w 36"/>
                  <a:gd name="T29" fmla="*/ 25 h 28"/>
                  <a:gd name="T30" fmla="*/ 23 w 36"/>
                  <a:gd name="T31" fmla="*/ 25 h 28"/>
                  <a:gd name="T32" fmla="*/ 35 w 36"/>
                  <a:gd name="T33" fmla="*/ 27 h 28"/>
                  <a:gd name="T34" fmla="*/ 36 w 36"/>
                  <a:gd name="T35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28">
                    <a:moveTo>
                      <a:pt x="36" y="26"/>
                    </a:moveTo>
                    <a:cubicBezTo>
                      <a:pt x="33" y="23"/>
                      <a:pt x="29" y="22"/>
                      <a:pt x="25" y="22"/>
                    </a:cubicBezTo>
                    <a:cubicBezTo>
                      <a:pt x="24" y="22"/>
                      <a:pt x="23" y="16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4" y="11"/>
                      <a:pt x="14" y="8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6"/>
                      <a:pt x="10" y="9"/>
                      <a:pt x="12" y="12"/>
                    </a:cubicBezTo>
                    <a:cubicBezTo>
                      <a:pt x="12" y="13"/>
                      <a:pt x="12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8"/>
                      <a:pt x="13" y="19"/>
                      <a:pt x="13" y="20"/>
                    </a:cubicBezTo>
                    <a:cubicBezTo>
                      <a:pt x="12" y="21"/>
                      <a:pt x="14" y="22"/>
                      <a:pt x="14" y="21"/>
                    </a:cubicBezTo>
                    <a:cubicBezTo>
                      <a:pt x="20" y="12"/>
                      <a:pt x="22" y="22"/>
                      <a:pt x="22" y="25"/>
                    </a:cubicBezTo>
                    <a:cubicBezTo>
                      <a:pt x="22" y="25"/>
                      <a:pt x="22" y="26"/>
                      <a:pt x="23" y="25"/>
                    </a:cubicBezTo>
                    <a:cubicBezTo>
                      <a:pt x="27" y="25"/>
                      <a:pt x="31" y="26"/>
                      <a:pt x="35" y="27"/>
                    </a:cubicBezTo>
                    <a:cubicBezTo>
                      <a:pt x="36" y="28"/>
                      <a:pt x="36" y="27"/>
                      <a:pt x="36" y="26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213"/>
              <p:cNvSpPr/>
              <p:nvPr/>
            </p:nvSpPr>
            <p:spPr bwMode="auto">
              <a:xfrm>
                <a:off x="3737" y="2449"/>
                <a:ext cx="99" cy="134"/>
              </a:xfrm>
              <a:custGeom>
                <a:avLst/>
                <a:gdLst>
                  <a:gd name="T0" fmla="*/ 20 w 37"/>
                  <a:gd name="T1" fmla="*/ 1 h 50"/>
                  <a:gd name="T2" fmla="*/ 9 w 37"/>
                  <a:gd name="T3" fmla="*/ 33 h 50"/>
                  <a:gd name="T4" fmla="*/ 3 w 37"/>
                  <a:gd name="T5" fmla="*/ 39 h 50"/>
                  <a:gd name="T6" fmla="*/ 2 w 37"/>
                  <a:gd name="T7" fmla="*/ 49 h 50"/>
                  <a:gd name="T8" fmla="*/ 3 w 37"/>
                  <a:gd name="T9" fmla="*/ 49 h 50"/>
                  <a:gd name="T10" fmla="*/ 32 w 37"/>
                  <a:gd name="T11" fmla="*/ 32 h 50"/>
                  <a:gd name="T12" fmla="*/ 21 w 37"/>
                  <a:gd name="T13" fmla="*/ 0 h 50"/>
                  <a:gd name="T14" fmla="*/ 20 w 37"/>
                  <a:gd name="T15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50">
                    <a:moveTo>
                      <a:pt x="20" y="1"/>
                    </a:moveTo>
                    <a:cubicBezTo>
                      <a:pt x="24" y="14"/>
                      <a:pt x="21" y="26"/>
                      <a:pt x="9" y="33"/>
                    </a:cubicBezTo>
                    <a:cubicBezTo>
                      <a:pt x="5" y="34"/>
                      <a:pt x="4" y="37"/>
                      <a:pt x="3" y="39"/>
                    </a:cubicBezTo>
                    <a:cubicBezTo>
                      <a:pt x="1" y="42"/>
                      <a:pt x="0" y="46"/>
                      <a:pt x="2" y="49"/>
                    </a:cubicBezTo>
                    <a:cubicBezTo>
                      <a:pt x="2" y="50"/>
                      <a:pt x="3" y="50"/>
                      <a:pt x="3" y="49"/>
                    </a:cubicBezTo>
                    <a:cubicBezTo>
                      <a:pt x="11" y="42"/>
                      <a:pt x="29" y="43"/>
                      <a:pt x="32" y="32"/>
                    </a:cubicBezTo>
                    <a:cubicBezTo>
                      <a:pt x="37" y="21"/>
                      <a:pt x="28" y="9"/>
                      <a:pt x="21" y="0"/>
                    </a:cubicBezTo>
                    <a:cubicBezTo>
                      <a:pt x="21" y="0"/>
                      <a:pt x="19" y="1"/>
                      <a:pt x="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214"/>
              <p:cNvSpPr/>
              <p:nvPr/>
            </p:nvSpPr>
            <p:spPr bwMode="auto">
              <a:xfrm>
                <a:off x="3750" y="2476"/>
                <a:ext cx="67" cy="99"/>
              </a:xfrm>
              <a:custGeom>
                <a:avLst/>
                <a:gdLst>
                  <a:gd name="T0" fmla="*/ 21 w 25"/>
                  <a:gd name="T1" fmla="*/ 1 h 37"/>
                  <a:gd name="T2" fmla="*/ 20 w 25"/>
                  <a:gd name="T3" fmla="*/ 2 h 37"/>
                  <a:gd name="T4" fmla="*/ 21 w 25"/>
                  <a:gd name="T5" fmla="*/ 5 h 37"/>
                  <a:gd name="T6" fmla="*/ 20 w 25"/>
                  <a:gd name="T7" fmla="*/ 13 h 37"/>
                  <a:gd name="T8" fmla="*/ 20 w 25"/>
                  <a:gd name="T9" fmla="*/ 15 h 37"/>
                  <a:gd name="T10" fmla="*/ 20 w 25"/>
                  <a:gd name="T11" fmla="*/ 15 h 37"/>
                  <a:gd name="T12" fmla="*/ 14 w 25"/>
                  <a:gd name="T13" fmla="*/ 20 h 37"/>
                  <a:gd name="T14" fmla="*/ 15 w 25"/>
                  <a:gd name="T15" fmla="*/ 22 h 37"/>
                  <a:gd name="T16" fmla="*/ 15 w 25"/>
                  <a:gd name="T17" fmla="*/ 22 h 37"/>
                  <a:gd name="T18" fmla="*/ 12 w 25"/>
                  <a:gd name="T19" fmla="*/ 21 h 37"/>
                  <a:gd name="T20" fmla="*/ 11 w 25"/>
                  <a:gd name="T21" fmla="*/ 22 h 37"/>
                  <a:gd name="T22" fmla="*/ 2 w 25"/>
                  <a:gd name="T23" fmla="*/ 34 h 37"/>
                  <a:gd name="T24" fmla="*/ 2 w 25"/>
                  <a:gd name="T25" fmla="*/ 35 h 37"/>
                  <a:gd name="T26" fmla="*/ 1 w 25"/>
                  <a:gd name="T27" fmla="*/ 35 h 37"/>
                  <a:gd name="T28" fmla="*/ 2 w 25"/>
                  <a:gd name="T29" fmla="*/ 37 h 37"/>
                  <a:gd name="T30" fmla="*/ 7 w 25"/>
                  <a:gd name="T31" fmla="*/ 30 h 37"/>
                  <a:gd name="T32" fmla="*/ 8 w 25"/>
                  <a:gd name="T33" fmla="*/ 30 h 37"/>
                  <a:gd name="T34" fmla="*/ 16 w 25"/>
                  <a:gd name="T35" fmla="*/ 28 h 37"/>
                  <a:gd name="T36" fmla="*/ 16 w 25"/>
                  <a:gd name="T37" fmla="*/ 26 h 37"/>
                  <a:gd name="T38" fmla="*/ 19 w 25"/>
                  <a:gd name="T39" fmla="*/ 22 h 37"/>
                  <a:gd name="T40" fmla="*/ 19 w 25"/>
                  <a:gd name="T41" fmla="*/ 21 h 37"/>
                  <a:gd name="T42" fmla="*/ 18 w 25"/>
                  <a:gd name="T43" fmla="*/ 21 h 37"/>
                  <a:gd name="T44" fmla="*/ 21 w 25"/>
                  <a:gd name="T45" fmla="*/ 16 h 37"/>
                  <a:gd name="T46" fmla="*/ 23 w 25"/>
                  <a:gd name="T47" fmla="*/ 14 h 37"/>
                  <a:gd name="T48" fmla="*/ 22 w 25"/>
                  <a:gd name="T49" fmla="*/ 4 h 37"/>
                  <a:gd name="T50" fmla="*/ 21 w 25"/>
                  <a:gd name="T5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7">
                    <a:moveTo>
                      <a:pt x="21" y="1"/>
                    </a:moveTo>
                    <a:cubicBezTo>
                      <a:pt x="21" y="0"/>
                      <a:pt x="19" y="0"/>
                      <a:pt x="20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4"/>
                      <a:pt x="20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8"/>
                      <a:pt x="14" y="20"/>
                    </a:cubicBezTo>
                    <a:cubicBezTo>
                      <a:pt x="14" y="21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3" y="22"/>
                      <a:pt x="12" y="21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9" y="26"/>
                      <a:pt x="4" y="29"/>
                      <a:pt x="2" y="34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0" y="36"/>
                      <a:pt x="1" y="37"/>
                      <a:pt x="2" y="37"/>
                    </a:cubicBezTo>
                    <a:cubicBezTo>
                      <a:pt x="5" y="36"/>
                      <a:pt x="5" y="32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11" y="29"/>
                      <a:pt x="13" y="28"/>
                      <a:pt x="16" y="28"/>
                    </a:cubicBezTo>
                    <a:cubicBezTo>
                      <a:pt x="17" y="27"/>
                      <a:pt x="17" y="26"/>
                      <a:pt x="16" y="26"/>
                    </a:cubicBezTo>
                    <a:cubicBezTo>
                      <a:pt x="17" y="26"/>
                      <a:pt x="19" y="24"/>
                      <a:pt x="19" y="22"/>
                    </a:cubicBezTo>
                    <a:cubicBezTo>
                      <a:pt x="20" y="22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8" y="21"/>
                    </a:cubicBezTo>
                    <a:cubicBezTo>
                      <a:pt x="19" y="19"/>
                      <a:pt x="20" y="18"/>
                      <a:pt x="21" y="16"/>
                    </a:cubicBezTo>
                    <a:cubicBezTo>
                      <a:pt x="22" y="15"/>
                      <a:pt x="22" y="15"/>
                      <a:pt x="23" y="14"/>
                    </a:cubicBezTo>
                    <a:cubicBezTo>
                      <a:pt x="25" y="11"/>
                      <a:pt x="24" y="7"/>
                      <a:pt x="22" y="4"/>
                    </a:cubicBezTo>
                    <a:cubicBezTo>
                      <a:pt x="22" y="3"/>
                      <a:pt x="22" y="2"/>
                      <a:pt x="21" y="1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215"/>
              <p:cNvSpPr/>
              <p:nvPr/>
            </p:nvSpPr>
            <p:spPr bwMode="auto">
              <a:xfrm>
                <a:off x="3002" y="1635"/>
                <a:ext cx="136" cy="196"/>
              </a:xfrm>
              <a:custGeom>
                <a:avLst/>
                <a:gdLst>
                  <a:gd name="T0" fmla="*/ 49 w 51"/>
                  <a:gd name="T1" fmla="*/ 47 h 73"/>
                  <a:gd name="T2" fmla="*/ 45 w 51"/>
                  <a:gd name="T3" fmla="*/ 34 h 73"/>
                  <a:gd name="T4" fmla="*/ 39 w 51"/>
                  <a:gd name="T5" fmla="*/ 23 h 73"/>
                  <a:gd name="T6" fmla="*/ 31 w 51"/>
                  <a:gd name="T7" fmla="*/ 16 h 73"/>
                  <a:gd name="T8" fmla="*/ 23 w 51"/>
                  <a:gd name="T9" fmla="*/ 12 h 73"/>
                  <a:gd name="T10" fmla="*/ 11 w 51"/>
                  <a:gd name="T11" fmla="*/ 10 h 73"/>
                  <a:gd name="T12" fmla="*/ 2 w 51"/>
                  <a:gd name="T13" fmla="*/ 4 h 73"/>
                  <a:gd name="T14" fmla="*/ 1 w 51"/>
                  <a:gd name="T15" fmla="*/ 0 h 73"/>
                  <a:gd name="T16" fmla="*/ 0 w 51"/>
                  <a:gd name="T17" fmla="*/ 0 h 73"/>
                  <a:gd name="T18" fmla="*/ 0 w 51"/>
                  <a:gd name="T19" fmla="*/ 0 h 73"/>
                  <a:gd name="T20" fmla="*/ 0 w 51"/>
                  <a:gd name="T21" fmla="*/ 0 h 73"/>
                  <a:gd name="T22" fmla="*/ 0 w 51"/>
                  <a:gd name="T23" fmla="*/ 0 h 73"/>
                  <a:gd name="T24" fmla="*/ 2 w 51"/>
                  <a:gd name="T25" fmla="*/ 11 h 73"/>
                  <a:gd name="T26" fmla="*/ 2 w 51"/>
                  <a:gd name="T27" fmla="*/ 23 h 73"/>
                  <a:gd name="T28" fmla="*/ 12 w 51"/>
                  <a:gd name="T29" fmla="*/ 39 h 73"/>
                  <a:gd name="T30" fmla="*/ 19 w 51"/>
                  <a:gd name="T31" fmla="*/ 46 h 73"/>
                  <a:gd name="T32" fmla="*/ 29 w 51"/>
                  <a:gd name="T33" fmla="*/ 55 h 73"/>
                  <a:gd name="T34" fmla="*/ 39 w 51"/>
                  <a:gd name="T35" fmla="*/ 62 h 73"/>
                  <a:gd name="T36" fmla="*/ 48 w 51"/>
                  <a:gd name="T37" fmla="*/ 73 h 73"/>
                  <a:gd name="T38" fmla="*/ 49 w 51"/>
                  <a:gd name="T39" fmla="*/ 73 h 73"/>
                  <a:gd name="T40" fmla="*/ 49 w 51"/>
                  <a:gd name="T41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73">
                    <a:moveTo>
                      <a:pt x="49" y="47"/>
                    </a:moveTo>
                    <a:cubicBezTo>
                      <a:pt x="48" y="43"/>
                      <a:pt x="46" y="38"/>
                      <a:pt x="45" y="34"/>
                    </a:cubicBezTo>
                    <a:cubicBezTo>
                      <a:pt x="44" y="30"/>
                      <a:pt x="42" y="26"/>
                      <a:pt x="39" y="23"/>
                    </a:cubicBezTo>
                    <a:cubicBezTo>
                      <a:pt x="37" y="20"/>
                      <a:pt x="33" y="19"/>
                      <a:pt x="31" y="16"/>
                    </a:cubicBezTo>
                    <a:cubicBezTo>
                      <a:pt x="28" y="14"/>
                      <a:pt x="26" y="13"/>
                      <a:pt x="23" y="12"/>
                    </a:cubicBezTo>
                    <a:cubicBezTo>
                      <a:pt x="19" y="11"/>
                      <a:pt x="15" y="11"/>
                      <a:pt x="11" y="10"/>
                    </a:cubicBezTo>
                    <a:cubicBezTo>
                      <a:pt x="8" y="8"/>
                      <a:pt x="5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7"/>
                      <a:pt x="2" y="11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3" y="29"/>
                      <a:pt x="7" y="35"/>
                      <a:pt x="12" y="39"/>
                    </a:cubicBezTo>
                    <a:cubicBezTo>
                      <a:pt x="14" y="42"/>
                      <a:pt x="17" y="44"/>
                      <a:pt x="19" y="46"/>
                    </a:cubicBezTo>
                    <a:cubicBezTo>
                      <a:pt x="23" y="49"/>
                      <a:pt x="26" y="52"/>
                      <a:pt x="29" y="55"/>
                    </a:cubicBezTo>
                    <a:cubicBezTo>
                      <a:pt x="32" y="58"/>
                      <a:pt x="36" y="59"/>
                      <a:pt x="39" y="62"/>
                    </a:cubicBezTo>
                    <a:cubicBezTo>
                      <a:pt x="42" y="65"/>
                      <a:pt x="45" y="69"/>
                      <a:pt x="48" y="73"/>
                    </a:cubicBezTo>
                    <a:cubicBezTo>
                      <a:pt x="48" y="73"/>
                      <a:pt x="49" y="73"/>
                      <a:pt x="49" y="73"/>
                    </a:cubicBezTo>
                    <a:cubicBezTo>
                      <a:pt x="49" y="64"/>
                      <a:pt x="51" y="56"/>
                      <a:pt x="49" y="47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216"/>
              <p:cNvSpPr/>
              <p:nvPr/>
            </p:nvSpPr>
            <p:spPr bwMode="auto">
              <a:xfrm>
                <a:off x="3002" y="1633"/>
                <a:ext cx="56" cy="128"/>
              </a:xfrm>
              <a:custGeom>
                <a:avLst/>
                <a:gdLst>
                  <a:gd name="T0" fmla="*/ 21 w 21"/>
                  <a:gd name="T1" fmla="*/ 47 h 48"/>
                  <a:gd name="T2" fmla="*/ 12 w 21"/>
                  <a:gd name="T3" fmla="*/ 35 h 48"/>
                  <a:gd name="T4" fmla="*/ 10 w 21"/>
                  <a:gd name="T5" fmla="*/ 19 h 48"/>
                  <a:gd name="T6" fmla="*/ 10 w 21"/>
                  <a:gd name="T7" fmla="*/ 10 h 48"/>
                  <a:gd name="T8" fmla="*/ 5 w 21"/>
                  <a:gd name="T9" fmla="*/ 7 h 48"/>
                  <a:gd name="T10" fmla="*/ 1 w 21"/>
                  <a:gd name="T11" fmla="*/ 1 h 48"/>
                  <a:gd name="T12" fmla="*/ 0 w 21"/>
                  <a:gd name="T13" fmla="*/ 1 h 48"/>
                  <a:gd name="T14" fmla="*/ 0 w 21"/>
                  <a:gd name="T15" fmla="*/ 1 h 48"/>
                  <a:gd name="T16" fmla="*/ 1 w 21"/>
                  <a:gd name="T17" fmla="*/ 6 h 48"/>
                  <a:gd name="T18" fmla="*/ 3 w 21"/>
                  <a:gd name="T19" fmla="*/ 15 h 48"/>
                  <a:gd name="T20" fmla="*/ 6 w 21"/>
                  <a:gd name="T21" fmla="*/ 30 h 48"/>
                  <a:gd name="T22" fmla="*/ 10 w 21"/>
                  <a:gd name="T23" fmla="*/ 40 h 48"/>
                  <a:gd name="T24" fmla="*/ 21 w 21"/>
                  <a:gd name="T25" fmla="*/ 48 h 48"/>
                  <a:gd name="T26" fmla="*/ 21 w 21"/>
                  <a:gd name="T2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8">
                    <a:moveTo>
                      <a:pt x="21" y="47"/>
                    </a:moveTo>
                    <a:cubicBezTo>
                      <a:pt x="17" y="44"/>
                      <a:pt x="15" y="40"/>
                      <a:pt x="12" y="35"/>
                    </a:cubicBezTo>
                    <a:cubicBezTo>
                      <a:pt x="10" y="30"/>
                      <a:pt x="10" y="24"/>
                      <a:pt x="10" y="19"/>
                    </a:cubicBezTo>
                    <a:cubicBezTo>
                      <a:pt x="11" y="16"/>
                      <a:pt x="11" y="12"/>
                      <a:pt x="10" y="10"/>
                    </a:cubicBezTo>
                    <a:cubicBezTo>
                      <a:pt x="8" y="9"/>
                      <a:pt x="6" y="8"/>
                      <a:pt x="5" y="7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ubicBezTo>
                      <a:pt x="2" y="9"/>
                      <a:pt x="2" y="12"/>
                      <a:pt x="3" y="15"/>
                    </a:cubicBezTo>
                    <a:cubicBezTo>
                      <a:pt x="3" y="20"/>
                      <a:pt x="4" y="25"/>
                      <a:pt x="6" y="30"/>
                    </a:cubicBezTo>
                    <a:cubicBezTo>
                      <a:pt x="7" y="34"/>
                      <a:pt x="7" y="37"/>
                      <a:pt x="10" y="40"/>
                    </a:cubicBezTo>
                    <a:cubicBezTo>
                      <a:pt x="14" y="42"/>
                      <a:pt x="17" y="46"/>
                      <a:pt x="21" y="48"/>
                    </a:cubicBezTo>
                    <a:cubicBezTo>
                      <a:pt x="21" y="48"/>
                      <a:pt x="21" y="48"/>
                      <a:pt x="21" y="47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217"/>
              <p:cNvSpPr/>
              <p:nvPr/>
            </p:nvSpPr>
            <p:spPr bwMode="auto">
              <a:xfrm>
                <a:off x="2997" y="1633"/>
                <a:ext cx="29" cy="101"/>
              </a:xfrm>
              <a:custGeom>
                <a:avLst/>
                <a:gdLst>
                  <a:gd name="T0" fmla="*/ 7 w 11"/>
                  <a:gd name="T1" fmla="*/ 17 h 38"/>
                  <a:gd name="T2" fmla="*/ 6 w 11"/>
                  <a:gd name="T3" fmla="*/ 7 h 38"/>
                  <a:gd name="T4" fmla="*/ 2 w 11"/>
                  <a:gd name="T5" fmla="*/ 0 h 38"/>
                  <a:gd name="T6" fmla="*/ 2 w 11"/>
                  <a:gd name="T7" fmla="*/ 0 h 38"/>
                  <a:gd name="T8" fmla="*/ 1 w 11"/>
                  <a:gd name="T9" fmla="*/ 4 h 38"/>
                  <a:gd name="T10" fmla="*/ 1 w 11"/>
                  <a:gd name="T11" fmla="*/ 12 h 38"/>
                  <a:gd name="T12" fmla="*/ 3 w 11"/>
                  <a:gd name="T13" fmla="*/ 22 h 38"/>
                  <a:gd name="T14" fmla="*/ 10 w 11"/>
                  <a:gd name="T15" fmla="*/ 38 h 38"/>
                  <a:gd name="T16" fmla="*/ 11 w 11"/>
                  <a:gd name="T17" fmla="*/ 38 h 38"/>
                  <a:gd name="T18" fmla="*/ 7 w 11"/>
                  <a:gd name="T1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8">
                    <a:moveTo>
                      <a:pt x="7" y="17"/>
                    </a:moveTo>
                    <a:cubicBezTo>
                      <a:pt x="6" y="14"/>
                      <a:pt x="6" y="10"/>
                      <a:pt x="6" y="7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1" y="7"/>
                      <a:pt x="0" y="9"/>
                      <a:pt x="1" y="12"/>
                    </a:cubicBezTo>
                    <a:cubicBezTo>
                      <a:pt x="1" y="15"/>
                      <a:pt x="2" y="18"/>
                      <a:pt x="3" y="22"/>
                    </a:cubicBezTo>
                    <a:cubicBezTo>
                      <a:pt x="4" y="28"/>
                      <a:pt x="6" y="33"/>
                      <a:pt x="10" y="38"/>
                    </a:cubicBezTo>
                    <a:cubicBezTo>
                      <a:pt x="10" y="38"/>
                      <a:pt x="11" y="38"/>
                      <a:pt x="11" y="38"/>
                    </a:cubicBezTo>
                    <a:cubicBezTo>
                      <a:pt x="9" y="31"/>
                      <a:pt x="8" y="24"/>
                      <a:pt x="7" y="17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218"/>
              <p:cNvSpPr/>
              <p:nvPr/>
            </p:nvSpPr>
            <p:spPr bwMode="auto">
              <a:xfrm>
                <a:off x="3042" y="1670"/>
                <a:ext cx="54" cy="72"/>
              </a:xfrm>
              <a:custGeom>
                <a:avLst/>
                <a:gdLst>
                  <a:gd name="T0" fmla="*/ 19 w 20"/>
                  <a:gd name="T1" fmla="*/ 14 h 27"/>
                  <a:gd name="T2" fmla="*/ 16 w 20"/>
                  <a:gd name="T3" fmla="*/ 10 h 27"/>
                  <a:gd name="T4" fmla="*/ 10 w 20"/>
                  <a:gd name="T5" fmla="*/ 8 h 27"/>
                  <a:gd name="T6" fmla="*/ 8 w 20"/>
                  <a:gd name="T7" fmla="*/ 5 h 27"/>
                  <a:gd name="T8" fmla="*/ 6 w 20"/>
                  <a:gd name="T9" fmla="*/ 3 h 27"/>
                  <a:gd name="T10" fmla="*/ 1 w 20"/>
                  <a:gd name="T11" fmla="*/ 1 h 27"/>
                  <a:gd name="T12" fmla="*/ 0 w 20"/>
                  <a:gd name="T13" fmla="*/ 1 h 27"/>
                  <a:gd name="T14" fmla="*/ 5 w 20"/>
                  <a:gd name="T15" fmla="*/ 11 h 27"/>
                  <a:gd name="T16" fmla="*/ 11 w 20"/>
                  <a:gd name="T17" fmla="*/ 17 h 27"/>
                  <a:gd name="T18" fmla="*/ 20 w 20"/>
                  <a:gd name="T19" fmla="*/ 27 h 27"/>
                  <a:gd name="T20" fmla="*/ 20 w 20"/>
                  <a:gd name="T21" fmla="*/ 27 h 27"/>
                  <a:gd name="T22" fmla="*/ 19 w 20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7">
                    <a:moveTo>
                      <a:pt x="19" y="14"/>
                    </a:moveTo>
                    <a:cubicBezTo>
                      <a:pt x="19" y="13"/>
                      <a:pt x="18" y="10"/>
                      <a:pt x="16" y="10"/>
                    </a:cubicBezTo>
                    <a:cubicBezTo>
                      <a:pt x="14" y="10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4" y="3"/>
                      <a:pt x="2" y="4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4"/>
                      <a:pt x="3" y="8"/>
                      <a:pt x="5" y="11"/>
                    </a:cubicBezTo>
                    <a:cubicBezTo>
                      <a:pt x="6" y="13"/>
                      <a:pt x="9" y="15"/>
                      <a:pt x="11" y="17"/>
                    </a:cubicBezTo>
                    <a:cubicBezTo>
                      <a:pt x="14" y="20"/>
                      <a:pt x="17" y="23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2"/>
                      <a:pt x="18" y="19"/>
                      <a:pt x="19" y="14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219"/>
              <p:cNvSpPr/>
              <p:nvPr/>
            </p:nvSpPr>
            <p:spPr bwMode="auto">
              <a:xfrm>
                <a:off x="3074" y="1745"/>
                <a:ext cx="56" cy="78"/>
              </a:xfrm>
              <a:custGeom>
                <a:avLst/>
                <a:gdLst>
                  <a:gd name="T0" fmla="*/ 21 w 21"/>
                  <a:gd name="T1" fmla="*/ 28 h 29"/>
                  <a:gd name="T2" fmla="*/ 21 w 21"/>
                  <a:gd name="T3" fmla="*/ 18 h 29"/>
                  <a:gd name="T4" fmla="*/ 19 w 21"/>
                  <a:gd name="T5" fmla="*/ 11 h 29"/>
                  <a:gd name="T6" fmla="*/ 19 w 21"/>
                  <a:gd name="T7" fmla="*/ 11 h 29"/>
                  <a:gd name="T8" fmla="*/ 18 w 21"/>
                  <a:gd name="T9" fmla="*/ 12 h 29"/>
                  <a:gd name="T10" fmla="*/ 18 w 21"/>
                  <a:gd name="T11" fmla="*/ 12 h 29"/>
                  <a:gd name="T12" fmla="*/ 17 w 21"/>
                  <a:gd name="T13" fmla="*/ 16 h 29"/>
                  <a:gd name="T14" fmla="*/ 16 w 21"/>
                  <a:gd name="T15" fmla="*/ 15 h 29"/>
                  <a:gd name="T16" fmla="*/ 11 w 21"/>
                  <a:gd name="T17" fmla="*/ 7 h 29"/>
                  <a:gd name="T18" fmla="*/ 6 w 21"/>
                  <a:gd name="T19" fmla="*/ 0 h 29"/>
                  <a:gd name="T20" fmla="*/ 5 w 21"/>
                  <a:gd name="T21" fmla="*/ 0 h 29"/>
                  <a:gd name="T22" fmla="*/ 9 w 21"/>
                  <a:gd name="T23" fmla="*/ 7 h 29"/>
                  <a:gd name="T24" fmla="*/ 10 w 21"/>
                  <a:gd name="T25" fmla="*/ 10 h 29"/>
                  <a:gd name="T26" fmla="*/ 8 w 21"/>
                  <a:gd name="T27" fmla="*/ 9 h 29"/>
                  <a:gd name="T28" fmla="*/ 7 w 21"/>
                  <a:gd name="T29" fmla="*/ 9 h 29"/>
                  <a:gd name="T30" fmla="*/ 0 w 21"/>
                  <a:gd name="T31" fmla="*/ 9 h 29"/>
                  <a:gd name="T32" fmla="*/ 0 w 21"/>
                  <a:gd name="T33" fmla="*/ 9 h 29"/>
                  <a:gd name="T34" fmla="*/ 4 w 21"/>
                  <a:gd name="T35" fmla="*/ 12 h 29"/>
                  <a:gd name="T36" fmla="*/ 8 w 21"/>
                  <a:gd name="T37" fmla="*/ 16 h 29"/>
                  <a:gd name="T38" fmla="*/ 17 w 21"/>
                  <a:gd name="T39" fmla="*/ 23 h 29"/>
                  <a:gd name="T40" fmla="*/ 21 w 21"/>
                  <a:gd name="T41" fmla="*/ 28 h 29"/>
                  <a:gd name="T42" fmla="*/ 21 w 21"/>
                  <a:gd name="T4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9">
                    <a:moveTo>
                      <a:pt x="21" y="28"/>
                    </a:moveTo>
                    <a:cubicBezTo>
                      <a:pt x="20" y="25"/>
                      <a:pt x="21" y="22"/>
                      <a:pt x="21" y="18"/>
                    </a:cubicBezTo>
                    <a:cubicBezTo>
                      <a:pt x="20" y="16"/>
                      <a:pt x="20" y="13"/>
                      <a:pt x="19" y="11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3"/>
                      <a:pt x="17" y="15"/>
                      <a:pt x="17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4" y="12"/>
                      <a:pt x="13" y="10"/>
                      <a:pt x="11" y="7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2"/>
                      <a:pt x="8" y="5"/>
                      <a:pt x="9" y="7"/>
                    </a:cubicBezTo>
                    <a:cubicBezTo>
                      <a:pt x="9" y="7"/>
                      <a:pt x="11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5" y="11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3" y="11"/>
                      <a:pt x="4" y="12"/>
                    </a:cubicBezTo>
                    <a:cubicBezTo>
                      <a:pt x="6" y="13"/>
                      <a:pt x="7" y="15"/>
                      <a:pt x="8" y="16"/>
                    </a:cubicBezTo>
                    <a:cubicBezTo>
                      <a:pt x="12" y="17"/>
                      <a:pt x="15" y="20"/>
                      <a:pt x="17" y="23"/>
                    </a:cubicBezTo>
                    <a:cubicBezTo>
                      <a:pt x="18" y="25"/>
                      <a:pt x="19" y="27"/>
                      <a:pt x="21" y="28"/>
                    </a:cubicBezTo>
                    <a:cubicBezTo>
                      <a:pt x="21" y="29"/>
                      <a:pt x="21" y="28"/>
                      <a:pt x="21" y="28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220"/>
              <p:cNvSpPr/>
              <p:nvPr/>
            </p:nvSpPr>
            <p:spPr bwMode="auto">
              <a:xfrm>
                <a:off x="3032" y="1665"/>
                <a:ext cx="101" cy="160"/>
              </a:xfrm>
              <a:custGeom>
                <a:avLst/>
                <a:gdLst>
                  <a:gd name="T0" fmla="*/ 38 w 38"/>
                  <a:gd name="T1" fmla="*/ 60 h 60"/>
                  <a:gd name="T2" fmla="*/ 37 w 38"/>
                  <a:gd name="T3" fmla="*/ 57 h 60"/>
                  <a:gd name="T4" fmla="*/ 36 w 38"/>
                  <a:gd name="T5" fmla="*/ 55 h 60"/>
                  <a:gd name="T6" fmla="*/ 35 w 38"/>
                  <a:gd name="T7" fmla="*/ 50 h 60"/>
                  <a:gd name="T8" fmla="*/ 33 w 38"/>
                  <a:gd name="T9" fmla="*/ 45 h 60"/>
                  <a:gd name="T10" fmla="*/ 32 w 38"/>
                  <a:gd name="T11" fmla="*/ 36 h 60"/>
                  <a:gd name="T12" fmla="*/ 31 w 38"/>
                  <a:gd name="T13" fmla="*/ 25 h 60"/>
                  <a:gd name="T14" fmla="*/ 30 w 38"/>
                  <a:gd name="T15" fmla="*/ 26 h 60"/>
                  <a:gd name="T16" fmla="*/ 31 w 38"/>
                  <a:gd name="T17" fmla="*/ 33 h 60"/>
                  <a:gd name="T18" fmla="*/ 30 w 38"/>
                  <a:gd name="T19" fmla="*/ 38 h 60"/>
                  <a:gd name="T20" fmla="*/ 28 w 38"/>
                  <a:gd name="T21" fmla="*/ 36 h 60"/>
                  <a:gd name="T22" fmla="*/ 25 w 38"/>
                  <a:gd name="T23" fmla="*/ 28 h 60"/>
                  <a:gd name="T24" fmla="*/ 23 w 38"/>
                  <a:gd name="T25" fmla="*/ 25 h 60"/>
                  <a:gd name="T26" fmla="*/ 21 w 38"/>
                  <a:gd name="T27" fmla="*/ 24 h 60"/>
                  <a:gd name="T28" fmla="*/ 19 w 38"/>
                  <a:gd name="T29" fmla="*/ 22 h 60"/>
                  <a:gd name="T30" fmla="*/ 10 w 38"/>
                  <a:gd name="T31" fmla="*/ 13 h 60"/>
                  <a:gd name="T32" fmla="*/ 3 w 38"/>
                  <a:gd name="T33" fmla="*/ 3 h 60"/>
                  <a:gd name="T34" fmla="*/ 2 w 38"/>
                  <a:gd name="T35" fmla="*/ 2 h 60"/>
                  <a:gd name="T36" fmla="*/ 1 w 38"/>
                  <a:gd name="T37" fmla="*/ 1 h 60"/>
                  <a:gd name="T38" fmla="*/ 1 w 38"/>
                  <a:gd name="T39" fmla="*/ 1 h 60"/>
                  <a:gd name="T40" fmla="*/ 2 w 38"/>
                  <a:gd name="T41" fmla="*/ 2 h 60"/>
                  <a:gd name="T42" fmla="*/ 2 w 38"/>
                  <a:gd name="T43" fmla="*/ 5 h 60"/>
                  <a:gd name="T44" fmla="*/ 5 w 38"/>
                  <a:gd name="T45" fmla="*/ 7 h 60"/>
                  <a:gd name="T46" fmla="*/ 5 w 38"/>
                  <a:gd name="T47" fmla="*/ 9 h 60"/>
                  <a:gd name="T48" fmla="*/ 10 w 38"/>
                  <a:gd name="T49" fmla="*/ 15 h 60"/>
                  <a:gd name="T50" fmla="*/ 16 w 38"/>
                  <a:gd name="T51" fmla="*/ 21 h 60"/>
                  <a:gd name="T52" fmla="*/ 18 w 38"/>
                  <a:gd name="T53" fmla="*/ 23 h 60"/>
                  <a:gd name="T54" fmla="*/ 18 w 38"/>
                  <a:gd name="T55" fmla="*/ 23 h 60"/>
                  <a:gd name="T56" fmla="*/ 12 w 38"/>
                  <a:gd name="T57" fmla="*/ 23 h 60"/>
                  <a:gd name="T58" fmla="*/ 6 w 38"/>
                  <a:gd name="T59" fmla="*/ 20 h 60"/>
                  <a:gd name="T60" fmla="*/ 6 w 38"/>
                  <a:gd name="T61" fmla="*/ 20 h 60"/>
                  <a:gd name="T62" fmla="*/ 13 w 38"/>
                  <a:gd name="T63" fmla="*/ 24 h 60"/>
                  <a:gd name="T64" fmla="*/ 19 w 38"/>
                  <a:gd name="T65" fmla="*/ 24 h 60"/>
                  <a:gd name="T66" fmla="*/ 20 w 38"/>
                  <a:gd name="T67" fmla="*/ 24 h 60"/>
                  <a:gd name="T68" fmla="*/ 26 w 38"/>
                  <a:gd name="T69" fmla="*/ 33 h 60"/>
                  <a:gd name="T70" fmla="*/ 31 w 38"/>
                  <a:gd name="T71" fmla="*/ 44 h 60"/>
                  <a:gd name="T72" fmla="*/ 36 w 38"/>
                  <a:gd name="T73" fmla="*/ 56 h 60"/>
                  <a:gd name="T74" fmla="*/ 37 w 38"/>
                  <a:gd name="T75" fmla="*/ 60 h 60"/>
                  <a:gd name="T76" fmla="*/ 38 w 38"/>
                  <a:gd name="T7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" h="60">
                    <a:moveTo>
                      <a:pt x="38" y="60"/>
                    </a:moveTo>
                    <a:cubicBezTo>
                      <a:pt x="37" y="59"/>
                      <a:pt x="37" y="58"/>
                      <a:pt x="37" y="57"/>
                    </a:cubicBezTo>
                    <a:cubicBezTo>
                      <a:pt x="37" y="56"/>
                      <a:pt x="37" y="56"/>
                      <a:pt x="36" y="55"/>
                    </a:cubicBezTo>
                    <a:cubicBezTo>
                      <a:pt x="36" y="53"/>
                      <a:pt x="36" y="51"/>
                      <a:pt x="35" y="50"/>
                    </a:cubicBezTo>
                    <a:cubicBezTo>
                      <a:pt x="35" y="48"/>
                      <a:pt x="34" y="47"/>
                      <a:pt x="33" y="45"/>
                    </a:cubicBezTo>
                    <a:cubicBezTo>
                      <a:pt x="31" y="42"/>
                      <a:pt x="32" y="39"/>
                      <a:pt x="32" y="36"/>
                    </a:cubicBezTo>
                    <a:cubicBezTo>
                      <a:pt x="33" y="32"/>
                      <a:pt x="33" y="29"/>
                      <a:pt x="31" y="25"/>
                    </a:cubicBezTo>
                    <a:cubicBezTo>
                      <a:pt x="31" y="25"/>
                      <a:pt x="30" y="25"/>
                      <a:pt x="30" y="26"/>
                    </a:cubicBezTo>
                    <a:cubicBezTo>
                      <a:pt x="30" y="28"/>
                      <a:pt x="31" y="30"/>
                      <a:pt x="31" y="33"/>
                    </a:cubicBezTo>
                    <a:cubicBezTo>
                      <a:pt x="31" y="34"/>
                      <a:pt x="31" y="36"/>
                      <a:pt x="30" y="38"/>
                    </a:cubicBezTo>
                    <a:cubicBezTo>
                      <a:pt x="30" y="40"/>
                      <a:pt x="28" y="37"/>
                      <a:pt x="28" y="36"/>
                    </a:cubicBezTo>
                    <a:cubicBezTo>
                      <a:pt x="27" y="33"/>
                      <a:pt x="26" y="31"/>
                      <a:pt x="25" y="28"/>
                    </a:cubicBezTo>
                    <a:cubicBezTo>
                      <a:pt x="25" y="27"/>
                      <a:pt x="24" y="26"/>
                      <a:pt x="23" y="25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0" y="23"/>
                      <a:pt x="20" y="23"/>
                      <a:pt x="19" y="22"/>
                    </a:cubicBezTo>
                    <a:cubicBezTo>
                      <a:pt x="16" y="20"/>
                      <a:pt x="13" y="17"/>
                      <a:pt x="10" y="13"/>
                    </a:cubicBezTo>
                    <a:cubicBezTo>
                      <a:pt x="8" y="10"/>
                      <a:pt x="5" y="6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11"/>
                      <a:pt x="9" y="13"/>
                      <a:pt x="10" y="15"/>
                    </a:cubicBezTo>
                    <a:cubicBezTo>
                      <a:pt x="12" y="18"/>
                      <a:pt x="13" y="19"/>
                      <a:pt x="16" y="21"/>
                    </a:cubicBezTo>
                    <a:cubicBezTo>
                      <a:pt x="17" y="22"/>
                      <a:pt x="18" y="22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3"/>
                      <a:pt x="14" y="23"/>
                      <a:pt x="12" y="23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ubicBezTo>
                      <a:pt x="15" y="24"/>
                      <a:pt x="17" y="24"/>
                      <a:pt x="19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3" y="26"/>
                      <a:pt x="25" y="29"/>
                      <a:pt x="26" y="33"/>
                    </a:cubicBezTo>
                    <a:cubicBezTo>
                      <a:pt x="27" y="37"/>
                      <a:pt x="29" y="40"/>
                      <a:pt x="31" y="44"/>
                    </a:cubicBezTo>
                    <a:cubicBezTo>
                      <a:pt x="33" y="48"/>
                      <a:pt x="35" y="52"/>
                      <a:pt x="36" y="56"/>
                    </a:cubicBezTo>
                    <a:cubicBezTo>
                      <a:pt x="36" y="58"/>
                      <a:pt x="37" y="59"/>
                      <a:pt x="37" y="60"/>
                    </a:cubicBezTo>
                    <a:cubicBezTo>
                      <a:pt x="37" y="60"/>
                      <a:pt x="38" y="60"/>
                      <a:pt x="38" y="60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221"/>
              <p:cNvSpPr/>
              <p:nvPr/>
            </p:nvSpPr>
            <p:spPr bwMode="auto">
              <a:xfrm>
                <a:off x="3122" y="1683"/>
                <a:ext cx="217" cy="150"/>
              </a:xfrm>
              <a:custGeom>
                <a:avLst/>
                <a:gdLst>
                  <a:gd name="T0" fmla="*/ 64 w 81"/>
                  <a:gd name="T1" fmla="*/ 3 h 56"/>
                  <a:gd name="T2" fmla="*/ 49 w 81"/>
                  <a:gd name="T3" fmla="*/ 2 h 56"/>
                  <a:gd name="T4" fmla="*/ 35 w 81"/>
                  <a:gd name="T5" fmla="*/ 2 h 56"/>
                  <a:gd name="T6" fmla="*/ 13 w 81"/>
                  <a:gd name="T7" fmla="*/ 24 h 56"/>
                  <a:gd name="T8" fmla="*/ 3 w 81"/>
                  <a:gd name="T9" fmla="*/ 47 h 56"/>
                  <a:gd name="T10" fmla="*/ 2 w 81"/>
                  <a:gd name="T11" fmla="*/ 49 h 56"/>
                  <a:gd name="T12" fmla="*/ 1 w 81"/>
                  <a:gd name="T13" fmla="*/ 56 h 56"/>
                  <a:gd name="T14" fmla="*/ 1 w 81"/>
                  <a:gd name="T15" fmla="*/ 56 h 56"/>
                  <a:gd name="T16" fmla="*/ 13 w 81"/>
                  <a:gd name="T17" fmla="*/ 49 h 56"/>
                  <a:gd name="T18" fmla="*/ 26 w 81"/>
                  <a:gd name="T19" fmla="*/ 44 h 56"/>
                  <a:gd name="T20" fmla="*/ 40 w 81"/>
                  <a:gd name="T21" fmla="*/ 36 h 56"/>
                  <a:gd name="T22" fmla="*/ 50 w 81"/>
                  <a:gd name="T23" fmla="*/ 29 h 56"/>
                  <a:gd name="T24" fmla="*/ 63 w 81"/>
                  <a:gd name="T25" fmla="*/ 22 h 56"/>
                  <a:gd name="T26" fmla="*/ 66 w 81"/>
                  <a:gd name="T27" fmla="*/ 19 h 56"/>
                  <a:gd name="T28" fmla="*/ 69 w 81"/>
                  <a:gd name="T29" fmla="*/ 16 h 56"/>
                  <a:gd name="T30" fmla="*/ 73 w 81"/>
                  <a:gd name="T31" fmla="*/ 17 h 56"/>
                  <a:gd name="T32" fmla="*/ 76 w 81"/>
                  <a:gd name="T33" fmla="*/ 16 h 56"/>
                  <a:gd name="T34" fmla="*/ 81 w 81"/>
                  <a:gd name="T35" fmla="*/ 16 h 56"/>
                  <a:gd name="T36" fmla="*/ 81 w 81"/>
                  <a:gd name="T37" fmla="*/ 15 h 56"/>
                  <a:gd name="T38" fmla="*/ 64 w 81"/>
                  <a:gd name="T3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56">
                    <a:moveTo>
                      <a:pt x="64" y="3"/>
                    </a:moveTo>
                    <a:cubicBezTo>
                      <a:pt x="59" y="3"/>
                      <a:pt x="54" y="3"/>
                      <a:pt x="49" y="2"/>
                    </a:cubicBezTo>
                    <a:cubicBezTo>
                      <a:pt x="45" y="1"/>
                      <a:pt x="40" y="0"/>
                      <a:pt x="35" y="2"/>
                    </a:cubicBezTo>
                    <a:cubicBezTo>
                      <a:pt x="26" y="7"/>
                      <a:pt x="19" y="16"/>
                      <a:pt x="13" y="24"/>
                    </a:cubicBezTo>
                    <a:cubicBezTo>
                      <a:pt x="8" y="31"/>
                      <a:pt x="4" y="38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0" y="51"/>
                      <a:pt x="0" y="53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9" y="51"/>
                      <a:pt x="13" y="49"/>
                    </a:cubicBezTo>
                    <a:cubicBezTo>
                      <a:pt x="18" y="48"/>
                      <a:pt x="22" y="46"/>
                      <a:pt x="26" y="44"/>
                    </a:cubicBezTo>
                    <a:cubicBezTo>
                      <a:pt x="31" y="41"/>
                      <a:pt x="35" y="39"/>
                      <a:pt x="40" y="36"/>
                    </a:cubicBezTo>
                    <a:cubicBezTo>
                      <a:pt x="44" y="34"/>
                      <a:pt x="47" y="32"/>
                      <a:pt x="50" y="29"/>
                    </a:cubicBezTo>
                    <a:cubicBezTo>
                      <a:pt x="53" y="25"/>
                      <a:pt x="58" y="24"/>
                      <a:pt x="63" y="22"/>
                    </a:cubicBezTo>
                    <a:cubicBezTo>
                      <a:pt x="64" y="21"/>
                      <a:pt x="66" y="20"/>
                      <a:pt x="66" y="19"/>
                    </a:cubicBezTo>
                    <a:cubicBezTo>
                      <a:pt x="66" y="16"/>
                      <a:pt x="66" y="16"/>
                      <a:pt x="69" y="16"/>
                    </a:cubicBezTo>
                    <a:cubicBezTo>
                      <a:pt x="70" y="16"/>
                      <a:pt x="71" y="17"/>
                      <a:pt x="73" y="17"/>
                    </a:cubicBezTo>
                    <a:cubicBezTo>
                      <a:pt x="74" y="17"/>
                      <a:pt x="75" y="16"/>
                      <a:pt x="76" y="16"/>
                    </a:cubicBezTo>
                    <a:cubicBezTo>
                      <a:pt x="77" y="14"/>
                      <a:pt x="79" y="15"/>
                      <a:pt x="81" y="16"/>
                    </a:cubicBezTo>
                    <a:cubicBezTo>
                      <a:pt x="81" y="16"/>
                      <a:pt x="81" y="16"/>
                      <a:pt x="81" y="15"/>
                    </a:cubicBezTo>
                    <a:cubicBezTo>
                      <a:pt x="79" y="8"/>
                      <a:pt x="72" y="4"/>
                      <a:pt x="64" y="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222"/>
              <p:cNvSpPr/>
              <p:nvPr/>
            </p:nvSpPr>
            <p:spPr bwMode="auto">
              <a:xfrm>
                <a:off x="3160" y="1686"/>
                <a:ext cx="128" cy="59"/>
              </a:xfrm>
              <a:custGeom>
                <a:avLst/>
                <a:gdLst>
                  <a:gd name="T0" fmla="*/ 48 w 48"/>
                  <a:gd name="T1" fmla="*/ 2 h 22"/>
                  <a:gd name="T2" fmla="*/ 31 w 48"/>
                  <a:gd name="T3" fmla="*/ 0 h 22"/>
                  <a:gd name="T4" fmla="*/ 19 w 48"/>
                  <a:gd name="T5" fmla="*/ 2 h 22"/>
                  <a:gd name="T6" fmla="*/ 0 w 48"/>
                  <a:gd name="T7" fmla="*/ 21 h 22"/>
                  <a:gd name="T8" fmla="*/ 0 w 48"/>
                  <a:gd name="T9" fmla="*/ 21 h 22"/>
                  <a:gd name="T10" fmla="*/ 8 w 48"/>
                  <a:gd name="T11" fmla="*/ 14 h 22"/>
                  <a:gd name="T12" fmla="*/ 10 w 48"/>
                  <a:gd name="T13" fmla="*/ 11 h 22"/>
                  <a:gd name="T14" fmla="*/ 22 w 48"/>
                  <a:gd name="T15" fmla="*/ 5 h 22"/>
                  <a:gd name="T16" fmla="*/ 30 w 48"/>
                  <a:gd name="T17" fmla="*/ 2 h 22"/>
                  <a:gd name="T18" fmla="*/ 37 w 48"/>
                  <a:gd name="T19" fmla="*/ 4 h 22"/>
                  <a:gd name="T20" fmla="*/ 48 w 48"/>
                  <a:gd name="T21" fmla="*/ 3 h 22"/>
                  <a:gd name="T22" fmla="*/ 48 w 48"/>
                  <a:gd name="T2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22">
                    <a:moveTo>
                      <a:pt x="48" y="2"/>
                    </a:moveTo>
                    <a:cubicBezTo>
                      <a:pt x="42" y="2"/>
                      <a:pt x="37" y="1"/>
                      <a:pt x="31" y="0"/>
                    </a:cubicBezTo>
                    <a:cubicBezTo>
                      <a:pt x="27" y="0"/>
                      <a:pt x="23" y="0"/>
                      <a:pt x="19" y="2"/>
                    </a:cubicBezTo>
                    <a:cubicBezTo>
                      <a:pt x="11" y="6"/>
                      <a:pt x="6" y="15"/>
                      <a:pt x="0" y="21"/>
                    </a:cubicBezTo>
                    <a:cubicBezTo>
                      <a:pt x="0" y="21"/>
                      <a:pt x="0" y="22"/>
                      <a:pt x="0" y="21"/>
                    </a:cubicBezTo>
                    <a:cubicBezTo>
                      <a:pt x="4" y="20"/>
                      <a:pt x="6" y="17"/>
                      <a:pt x="8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3" y="7"/>
                      <a:pt x="18" y="8"/>
                      <a:pt x="22" y="5"/>
                    </a:cubicBezTo>
                    <a:cubicBezTo>
                      <a:pt x="24" y="2"/>
                      <a:pt x="27" y="1"/>
                      <a:pt x="30" y="2"/>
                    </a:cubicBezTo>
                    <a:cubicBezTo>
                      <a:pt x="33" y="2"/>
                      <a:pt x="35" y="3"/>
                      <a:pt x="37" y="4"/>
                    </a:cubicBezTo>
                    <a:cubicBezTo>
                      <a:pt x="41" y="5"/>
                      <a:pt x="44" y="2"/>
                      <a:pt x="48" y="3"/>
                    </a:cubicBezTo>
                    <a:cubicBezTo>
                      <a:pt x="48" y="3"/>
                      <a:pt x="48" y="2"/>
                      <a:pt x="48" y="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223"/>
              <p:cNvSpPr/>
              <p:nvPr/>
            </p:nvSpPr>
            <p:spPr bwMode="auto">
              <a:xfrm>
                <a:off x="3275" y="1699"/>
                <a:ext cx="53" cy="49"/>
              </a:xfrm>
              <a:custGeom>
                <a:avLst/>
                <a:gdLst>
                  <a:gd name="T0" fmla="*/ 19 w 20"/>
                  <a:gd name="T1" fmla="*/ 8 h 18"/>
                  <a:gd name="T2" fmla="*/ 16 w 20"/>
                  <a:gd name="T3" fmla="*/ 10 h 18"/>
                  <a:gd name="T4" fmla="*/ 13 w 20"/>
                  <a:gd name="T5" fmla="*/ 7 h 18"/>
                  <a:gd name="T6" fmla="*/ 14 w 20"/>
                  <a:gd name="T7" fmla="*/ 5 h 18"/>
                  <a:gd name="T8" fmla="*/ 13 w 20"/>
                  <a:gd name="T9" fmla="*/ 0 h 18"/>
                  <a:gd name="T10" fmla="*/ 12 w 20"/>
                  <a:gd name="T11" fmla="*/ 0 h 18"/>
                  <a:gd name="T12" fmla="*/ 9 w 20"/>
                  <a:gd name="T13" fmla="*/ 3 h 18"/>
                  <a:gd name="T14" fmla="*/ 8 w 20"/>
                  <a:gd name="T15" fmla="*/ 4 h 18"/>
                  <a:gd name="T16" fmla="*/ 7 w 20"/>
                  <a:gd name="T17" fmla="*/ 10 h 18"/>
                  <a:gd name="T18" fmla="*/ 4 w 20"/>
                  <a:gd name="T19" fmla="*/ 15 h 18"/>
                  <a:gd name="T20" fmla="*/ 2 w 20"/>
                  <a:gd name="T21" fmla="*/ 16 h 18"/>
                  <a:gd name="T22" fmla="*/ 1 w 20"/>
                  <a:gd name="T23" fmla="*/ 17 h 18"/>
                  <a:gd name="T24" fmla="*/ 1 w 20"/>
                  <a:gd name="T25" fmla="*/ 18 h 18"/>
                  <a:gd name="T26" fmla="*/ 3 w 20"/>
                  <a:gd name="T27" fmla="*/ 17 h 18"/>
                  <a:gd name="T28" fmla="*/ 5 w 20"/>
                  <a:gd name="T29" fmla="*/ 16 h 18"/>
                  <a:gd name="T30" fmla="*/ 8 w 20"/>
                  <a:gd name="T31" fmla="*/ 13 h 18"/>
                  <a:gd name="T32" fmla="*/ 13 w 20"/>
                  <a:gd name="T33" fmla="*/ 10 h 18"/>
                  <a:gd name="T34" fmla="*/ 20 w 20"/>
                  <a:gd name="T35" fmla="*/ 9 h 18"/>
                  <a:gd name="T36" fmla="*/ 19 w 20"/>
                  <a:gd name="T3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8">
                    <a:moveTo>
                      <a:pt x="19" y="8"/>
                    </a:moveTo>
                    <a:cubicBezTo>
                      <a:pt x="18" y="9"/>
                      <a:pt x="17" y="10"/>
                      <a:pt x="16" y="10"/>
                    </a:cubicBezTo>
                    <a:cubicBezTo>
                      <a:pt x="14" y="10"/>
                      <a:pt x="13" y="9"/>
                      <a:pt x="13" y="7"/>
                    </a:cubicBezTo>
                    <a:cubicBezTo>
                      <a:pt x="14" y="7"/>
                      <a:pt x="14" y="6"/>
                      <a:pt x="14" y="5"/>
                    </a:cubicBezTo>
                    <a:cubicBezTo>
                      <a:pt x="15" y="3"/>
                      <a:pt x="11" y="3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6"/>
                      <a:pt x="9" y="9"/>
                      <a:pt x="7" y="10"/>
                    </a:cubicBezTo>
                    <a:cubicBezTo>
                      <a:pt x="6" y="12"/>
                      <a:pt x="5" y="14"/>
                      <a:pt x="4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6" y="15"/>
                      <a:pt x="7" y="14"/>
                      <a:pt x="8" y="13"/>
                    </a:cubicBezTo>
                    <a:cubicBezTo>
                      <a:pt x="9" y="11"/>
                      <a:pt x="10" y="9"/>
                      <a:pt x="13" y="10"/>
                    </a:cubicBezTo>
                    <a:cubicBezTo>
                      <a:pt x="15" y="11"/>
                      <a:pt x="18" y="10"/>
                      <a:pt x="20" y="9"/>
                    </a:cubicBezTo>
                    <a:cubicBezTo>
                      <a:pt x="20" y="9"/>
                      <a:pt x="20" y="8"/>
                      <a:pt x="19" y="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224"/>
              <p:cNvSpPr/>
              <p:nvPr/>
            </p:nvSpPr>
            <p:spPr bwMode="auto">
              <a:xfrm>
                <a:off x="3138" y="1726"/>
                <a:ext cx="102" cy="89"/>
              </a:xfrm>
              <a:custGeom>
                <a:avLst/>
                <a:gdLst>
                  <a:gd name="T0" fmla="*/ 26 w 38"/>
                  <a:gd name="T1" fmla="*/ 9 h 33"/>
                  <a:gd name="T2" fmla="*/ 38 w 38"/>
                  <a:gd name="T3" fmla="*/ 1 h 33"/>
                  <a:gd name="T4" fmla="*/ 38 w 38"/>
                  <a:gd name="T5" fmla="*/ 0 h 33"/>
                  <a:gd name="T6" fmla="*/ 21 w 38"/>
                  <a:gd name="T7" fmla="*/ 7 h 33"/>
                  <a:gd name="T8" fmla="*/ 14 w 38"/>
                  <a:gd name="T9" fmla="*/ 14 h 33"/>
                  <a:gd name="T10" fmla="*/ 12 w 38"/>
                  <a:gd name="T11" fmla="*/ 15 h 33"/>
                  <a:gd name="T12" fmla="*/ 11 w 38"/>
                  <a:gd name="T13" fmla="*/ 12 h 33"/>
                  <a:gd name="T14" fmla="*/ 12 w 38"/>
                  <a:gd name="T15" fmla="*/ 8 h 33"/>
                  <a:gd name="T16" fmla="*/ 12 w 38"/>
                  <a:gd name="T17" fmla="*/ 8 h 33"/>
                  <a:gd name="T18" fmla="*/ 5 w 38"/>
                  <a:gd name="T19" fmla="*/ 16 h 33"/>
                  <a:gd name="T20" fmla="*/ 4 w 38"/>
                  <a:gd name="T21" fmla="*/ 17 h 33"/>
                  <a:gd name="T22" fmla="*/ 3 w 38"/>
                  <a:gd name="T23" fmla="*/ 18 h 33"/>
                  <a:gd name="T24" fmla="*/ 2 w 38"/>
                  <a:gd name="T25" fmla="*/ 21 h 33"/>
                  <a:gd name="T26" fmla="*/ 1 w 38"/>
                  <a:gd name="T27" fmla="*/ 33 h 33"/>
                  <a:gd name="T28" fmla="*/ 1 w 38"/>
                  <a:gd name="T29" fmla="*/ 33 h 33"/>
                  <a:gd name="T30" fmla="*/ 8 w 38"/>
                  <a:gd name="T31" fmla="*/ 31 h 33"/>
                  <a:gd name="T32" fmla="*/ 16 w 38"/>
                  <a:gd name="T33" fmla="*/ 29 h 33"/>
                  <a:gd name="T34" fmla="*/ 31 w 38"/>
                  <a:gd name="T35" fmla="*/ 21 h 33"/>
                  <a:gd name="T36" fmla="*/ 31 w 38"/>
                  <a:gd name="T37" fmla="*/ 21 h 33"/>
                  <a:gd name="T38" fmla="*/ 22 w 38"/>
                  <a:gd name="T39" fmla="*/ 25 h 33"/>
                  <a:gd name="T40" fmla="*/ 17 w 38"/>
                  <a:gd name="T41" fmla="*/ 26 h 33"/>
                  <a:gd name="T42" fmla="*/ 19 w 38"/>
                  <a:gd name="T43" fmla="*/ 23 h 33"/>
                  <a:gd name="T44" fmla="*/ 31 w 38"/>
                  <a:gd name="T45" fmla="*/ 10 h 33"/>
                  <a:gd name="T46" fmla="*/ 31 w 38"/>
                  <a:gd name="T47" fmla="*/ 9 h 33"/>
                  <a:gd name="T48" fmla="*/ 27 w 38"/>
                  <a:gd name="T49" fmla="*/ 10 h 33"/>
                  <a:gd name="T50" fmla="*/ 25 w 38"/>
                  <a:gd name="T51" fmla="*/ 11 h 33"/>
                  <a:gd name="T52" fmla="*/ 26 w 38"/>
                  <a:gd name="T53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33">
                    <a:moveTo>
                      <a:pt x="26" y="9"/>
                    </a:moveTo>
                    <a:cubicBezTo>
                      <a:pt x="30" y="6"/>
                      <a:pt x="34" y="4"/>
                      <a:pt x="38" y="1"/>
                    </a:cubicBezTo>
                    <a:cubicBezTo>
                      <a:pt x="38" y="1"/>
                      <a:pt x="38" y="0"/>
                      <a:pt x="38" y="0"/>
                    </a:cubicBezTo>
                    <a:cubicBezTo>
                      <a:pt x="31" y="1"/>
                      <a:pt x="25" y="3"/>
                      <a:pt x="21" y="7"/>
                    </a:cubicBezTo>
                    <a:cubicBezTo>
                      <a:pt x="18" y="9"/>
                      <a:pt x="16" y="12"/>
                      <a:pt x="14" y="14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4"/>
                      <a:pt x="11" y="12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10"/>
                      <a:pt x="6" y="13"/>
                      <a:pt x="5" y="16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9"/>
                      <a:pt x="2" y="20"/>
                      <a:pt x="2" y="21"/>
                    </a:cubicBezTo>
                    <a:cubicBezTo>
                      <a:pt x="1" y="25"/>
                      <a:pt x="0" y="29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4" y="33"/>
                      <a:pt x="6" y="32"/>
                      <a:pt x="8" y="31"/>
                    </a:cubicBezTo>
                    <a:cubicBezTo>
                      <a:pt x="11" y="31"/>
                      <a:pt x="14" y="30"/>
                      <a:pt x="16" y="29"/>
                    </a:cubicBezTo>
                    <a:cubicBezTo>
                      <a:pt x="21" y="27"/>
                      <a:pt x="27" y="24"/>
                      <a:pt x="31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28" y="22"/>
                      <a:pt x="25" y="24"/>
                      <a:pt x="22" y="25"/>
                    </a:cubicBezTo>
                    <a:cubicBezTo>
                      <a:pt x="21" y="25"/>
                      <a:pt x="17" y="25"/>
                      <a:pt x="17" y="26"/>
                    </a:cubicBezTo>
                    <a:cubicBezTo>
                      <a:pt x="17" y="25"/>
                      <a:pt x="18" y="24"/>
                      <a:pt x="19" y="23"/>
                    </a:cubicBezTo>
                    <a:cubicBezTo>
                      <a:pt x="22" y="18"/>
                      <a:pt x="28" y="15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9"/>
                      <a:pt x="29" y="9"/>
                      <a:pt x="27" y="10"/>
                    </a:cubicBezTo>
                    <a:cubicBezTo>
                      <a:pt x="26" y="10"/>
                      <a:pt x="26" y="11"/>
                      <a:pt x="25" y="11"/>
                    </a:cubicBezTo>
                    <a:cubicBezTo>
                      <a:pt x="25" y="11"/>
                      <a:pt x="26" y="9"/>
                      <a:pt x="26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225"/>
              <p:cNvSpPr/>
              <p:nvPr/>
            </p:nvSpPr>
            <p:spPr bwMode="auto">
              <a:xfrm>
                <a:off x="3122" y="1721"/>
                <a:ext cx="134" cy="112"/>
              </a:xfrm>
              <a:custGeom>
                <a:avLst/>
                <a:gdLst>
                  <a:gd name="T0" fmla="*/ 50 w 50"/>
                  <a:gd name="T1" fmla="*/ 0 h 42"/>
                  <a:gd name="T2" fmla="*/ 20 w 50"/>
                  <a:gd name="T3" fmla="*/ 20 h 42"/>
                  <a:gd name="T4" fmla="*/ 16 w 50"/>
                  <a:gd name="T5" fmla="*/ 18 h 42"/>
                  <a:gd name="T6" fmla="*/ 14 w 50"/>
                  <a:gd name="T7" fmla="*/ 18 h 42"/>
                  <a:gd name="T8" fmla="*/ 14 w 50"/>
                  <a:gd name="T9" fmla="*/ 19 h 42"/>
                  <a:gd name="T10" fmla="*/ 13 w 50"/>
                  <a:gd name="T11" fmla="*/ 19 h 42"/>
                  <a:gd name="T12" fmla="*/ 13 w 50"/>
                  <a:gd name="T13" fmla="*/ 20 h 42"/>
                  <a:gd name="T14" fmla="*/ 12 w 50"/>
                  <a:gd name="T15" fmla="*/ 20 h 42"/>
                  <a:gd name="T16" fmla="*/ 13 w 50"/>
                  <a:gd name="T17" fmla="*/ 16 h 42"/>
                  <a:gd name="T18" fmla="*/ 20 w 50"/>
                  <a:gd name="T19" fmla="*/ 3 h 42"/>
                  <a:gd name="T20" fmla="*/ 19 w 50"/>
                  <a:gd name="T21" fmla="*/ 2 h 42"/>
                  <a:gd name="T22" fmla="*/ 6 w 50"/>
                  <a:gd name="T23" fmla="*/ 20 h 42"/>
                  <a:gd name="T24" fmla="*/ 3 w 50"/>
                  <a:gd name="T25" fmla="*/ 33 h 42"/>
                  <a:gd name="T26" fmla="*/ 1 w 50"/>
                  <a:gd name="T27" fmla="*/ 42 h 42"/>
                  <a:gd name="T28" fmla="*/ 1 w 50"/>
                  <a:gd name="T29" fmla="*/ 42 h 42"/>
                  <a:gd name="T30" fmla="*/ 11 w 50"/>
                  <a:gd name="T31" fmla="*/ 37 h 42"/>
                  <a:gd name="T32" fmla="*/ 21 w 50"/>
                  <a:gd name="T33" fmla="*/ 31 h 42"/>
                  <a:gd name="T34" fmla="*/ 24 w 50"/>
                  <a:gd name="T35" fmla="*/ 30 h 42"/>
                  <a:gd name="T36" fmla="*/ 31 w 50"/>
                  <a:gd name="T37" fmla="*/ 27 h 42"/>
                  <a:gd name="T38" fmla="*/ 39 w 50"/>
                  <a:gd name="T39" fmla="*/ 22 h 42"/>
                  <a:gd name="T40" fmla="*/ 39 w 50"/>
                  <a:gd name="T41" fmla="*/ 22 h 42"/>
                  <a:gd name="T42" fmla="*/ 29 w 50"/>
                  <a:gd name="T43" fmla="*/ 27 h 42"/>
                  <a:gd name="T44" fmla="*/ 29 w 50"/>
                  <a:gd name="T45" fmla="*/ 27 h 42"/>
                  <a:gd name="T46" fmla="*/ 24 w 50"/>
                  <a:gd name="T47" fmla="*/ 29 h 42"/>
                  <a:gd name="T48" fmla="*/ 23 w 50"/>
                  <a:gd name="T49" fmla="*/ 29 h 42"/>
                  <a:gd name="T50" fmla="*/ 25 w 50"/>
                  <a:gd name="T51" fmla="*/ 27 h 42"/>
                  <a:gd name="T52" fmla="*/ 25 w 50"/>
                  <a:gd name="T53" fmla="*/ 26 h 42"/>
                  <a:gd name="T54" fmla="*/ 23 w 50"/>
                  <a:gd name="T55" fmla="*/ 28 h 42"/>
                  <a:gd name="T56" fmla="*/ 22 w 50"/>
                  <a:gd name="T57" fmla="*/ 28 h 42"/>
                  <a:gd name="T58" fmla="*/ 18 w 50"/>
                  <a:gd name="T59" fmla="*/ 29 h 42"/>
                  <a:gd name="T60" fmla="*/ 21 w 50"/>
                  <a:gd name="T61" fmla="*/ 24 h 42"/>
                  <a:gd name="T62" fmla="*/ 28 w 50"/>
                  <a:gd name="T63" fmla="*/ 14 h 42"/>
                  <a:gd name="T64" fmla="*/ 48 w 50"/>
                  <a:gd name="T65" fmla="*/ 1 h 42"/>
                  <a:gd name="T66" fmla="*/ 49 w 50"/>
                  <a:gd name="T67" fmla="*/ 1 h 42"/>
                  <a:gd name="T68" fmla="*/ 50 w 50"/>
                  <a:gd name="T69" fmla="*/ 0 h 42"/>
                  <a:gd name="T70" fmla="*/ 50 w 50"/>
                  <a:gd name="T7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38" y="4"/>
                      <a:pt x="28" y="11"/>
                      <a:pt x="20" y="20"/>
                    </a:cubicBezTo>
                    <a:cubicBezTo>
                      <a:pt x="14" y="26"/>
                      <a:pt x="19" y="18"/>
                      <a:pt x="16" y="18"/>
                    </a:cubicBezTo>
                    <a:cubicBezTo>
                      <a:pt x="15" y="18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6"/>
                      <a:pt x="13" y="16"/>
                    </a:cubicBezTo>
                    <a:cubicBezTo>
                      <a:pt x="15" y="11"/>
                      <a:pt x="18" y="7"/>
                      <a:pt x="20" y="3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4" y="7"/>
                      <a:pt x="9" y="13"/>
                      <a:pt x="6" y="20"/>
                    </a:cubicBezTo>
                    <a:cubicBezTo>
                      <a:pt x="5" y="25"/>
                      <a:pt x="5" y="29"/>
                      <a:pt x="3" y="33"/>
                    </a:cubicBezTo>
                    <a:cubicBezTo>
                      <a:pt x="1" y="36"/>
                      <a:pt x="0" y="39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4" y="40"/>
                      <a:pt x="8" y="39"/>
                      <a:pt x="11" y="37"/>
                    </a:cubicBezTo>
                    <a:cubicBezTo>
                      <a:pt x="14" y="35"/>
                      <a:pt x="17" y="33"/>
                      <a:pt x="21" y="31"/>
                    </a:cubicBezTo>
                    <a:cubicBezTo>
                      <a:pt x="22" y="30"/>
                      <a:pt x="23" y="30"/>
                      <a:pt x="24" y="30"/>
                    </a:cubicBezTo>
                    <a:cubicBezTo>
                      <a:pt x="26" y="29"/>
                      <a:pt x="29" y="28"/>
                      <a:pt x="31" y="27"/>
                    </a:cubicBezTo>
                    <a:cubicBezTo>
                      <a:pt x="34" y="26"/>
                      <a:pt x="37" y="24"/>
                      <a:pt x="39" y="22"/>
                    </a:cubicBezTo>
                    <a:cubicBezTo>
                      <a:pt x="40" y="22"/>
                      <a:pt x="39" y="21"/>
                      <a:pt x="39" y="22"/>
                    </a:cubicBezTo>
                    <a:cubicBezTo>
                      <a:pt x="36" y="24"/>
                      <a:pt x="33" y="26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8" y="28"/>
                      <a:pt x="26" y="28"/>
                      <a:pt x="24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2" y="30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9"/>
                      <a:pt x="19" y="29"/>
                      <a:pt x="18" y="29"/>
                    </a:cubicBezTo>
                    <a:cubicBezTo>
                      <a:pt x="19" y="28"/>
                      <a:pt x="20" y="26"/>
                      <a:pt x="21" y="24"/>
                    </a:cubicBezTo>
                    <a:cubicBezTo>
                      <a:pt x="23" y="21"/>
                      <a:pt x="25" y="17"/>
                      <a:pt x="28" y="14"/>
                    </a:cubicBezTo>
                    <a:cubicBezTo>
                      <a:pt x="33" y="8"/>
                      <a:pt x="41" y="5"/>
                      <a:pt x="48" y="1"/>
                    </a:cubicBezTo>
                    <a:cubicBezTo>
                      <a:pt x="48" y="1"/>
                      <a:pt x="49" y="1"/>
                      <a:pt x="49" y="1"/>
                    </a:cubicBezTo>
                    <a:cubicBezTo>
                      <a:pt x="49" y="1"/>
                      <a:pt x="50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226"/>
              <p:cNvSpPr/>
              <p:nvPr/>
            </p:nvSpPr>
            <p:spPr bwMode="auto">
              <a:xfrm>
                <a:off x="3304" y="1694"/>
                <a:ext cx="16" cy="35"/>
              </a:xfrm>
              <a:custGeom>
                <a:avLst/>
                <a:gdLst>
                  <a:gd name="T0" fmla="*/ 6 w 6"/>
                  <a:gd name="T1" fmla="*/ 7 h 13"/>
                  <a:gd name="T2" fmla="*/ 5 w 6"/>
                  <a:gd name="T3" fmla="*/ 5 h 13"/>
                  <a:gd name="T4" fmla="*/ 4 w 6"/>
                  <a:gd name="T5" fmla="*/ 5 h 13"/>
                  <a:gd name="T6" fmla="*/ 3 w 6"/>
                  <a:gd name="T7" fmla="*/ 1 h 13"/>
                  <a:gd name="T8" fmla="*/ 2 w 6"/>
                  <a:gd name="T9" fmla="*/ 1 h 13"/>
                  <a:gd name="T10" fmla="*/ 2 w 6"/>
                  <a:gd name="T11" fmla="*/ 1 h 13"/>
                  <a:gd name="T12" fmla="*/ 1 w 6"/>
                  <a:gd name="T13" fmla="*/ 1 h 13"/>
                  <a:gd name="T14" fmla="*/ 1 w 6"/>
                  <a:gd name="T15" fmla="*/ 1 h 13"/>
                  <a:gd name="T16" fmla="*/ 1 w 6"/>
                  <a:gd name="T17" fmla="*/ 2 h 13"/>
                  <a:gd name="T18" fmla="*/ 1 w 6"/>
                  <a:gd name="T19" fmla="*/ 5 h 13"/>
                  <a:gd name="T20" fmla="*/ 4 w 6"/>
                  <a:gd name="T21" fmla="*/ 9 h 13"/>
                  <a:gd name="T22" fmla="*/ 5 w 6"/>
                  <a:gd name="T23" fmla="*/ 12 h 13"/>
                  <a:gd name="T24" fmla="*/ 5 w 6"/>
                  <a:gd name="T25" fmla="*/ 12 h 13"/>
                  <a:gd name="T26" fmla="*/ 6 w 6"/>
                  <a:gd name="T27" fmla="*/ 9 h 13"/>
                  <a:gd name="T28" fmla="*/ 6 w 6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7"/>
                    </a:moveTo>
                    <a:cubicBezTo>
                      <a:pt x="6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1" y="3"/>
                      <a:pt x="3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2" y="7"/>
                      <a:pt x="4" y="7"/>
                      <a:pt x="4" y="9"/>
                    </a:cubicBezTo>
                    <a:cubicBezTo>
                      <a:pt x="3" y="11"/>
                      <a:pt x="3" y="13"/>
                      <a:pt x="5" y="12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4" y="12"/>
                      <a:pt x="6" y="10"/>
                      <a:pt x="6" y="9"/>
                    </a:cubicBezTo>
                    <a:cubicBezTo>
                      <a:pt x="6" y="8"/>
                      <a:pt x="6" y="8"/>
                      <a:pt x="6" y="7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227"/>
              <p:cNvSpPr/>
              <p:nvPr/>
            </p:nvSpPr>
            <p:spPr bwMode="auto">
              <a:xfrm>
                <a:off x="2893" y="1541"/>
                <a:ext cx="66" cy="51"/>
              </a:xfrm>
              <a:custGeom>
                <a:avLst/>
                <a:gdLst>
                  <a:gd name="T0" fmla="*/ 24 w 25"/>
                  <a:gd name="T1" fmla="*/ 8 h 19"/>
                  <a:gd name="T2" fmla="*/ 25 w 25"/>
                  <a:gd name="T3" fmla="*/ 7 h 19"/>
                  <a:gd name="T4" fmla="*/ 25 w 25"/>
                  <a:gd name="T5" fmla="*/ 5 h 19"/>
                  <a:gd name="T6" fmla="*/ 16 w 25"/>
                  <a:gd name="T7" fmla="*/ 0 h 19"/>
                  <a:gd name="T8" fmla="*/ 12 w 25"/>
                  <a:gd name="T9" fmla="*/ 2 h 19"/>
                  <a:gd name="T10" fmla="*/ 6 w 25"/>
                  <a:gd name="T11" fmla="*/ 5 h 19"/>
                  <a:gd name="T12" fmla="*/ 6 w 25"/>
                  <a:gd name="T13" fmla="*/ 16 h 19"/>
                  <a:gd name="T14" fmla="*/ 21 w 25"/>
                  <a:gd name="T15" fmla="*/ 15 h 19"/>
                  <a:gd name="T16" fmla="*/ 24 w 25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4" y="8"/>
                    </a:moveTo>
                    <a:cubicBezTo>
                      <a:pt x="25" y="8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2" y="4"/>
                      <a:pt x="20" y="0"/>
                      <a:pt x="16" y="0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0" y="7"/>
                      <a:pt x="2" y="13"/>
                      <a:pt x="6" y="16"/>
                    </a:cubicBezTo>
                    <a:cubicBezTo>
                      <a:pt x="10" y="18"/>
                      <a:pt x="17" y="19"/>
                      <a:pt x="21" y="15"/>
                    </a:cubicBezTo>
                    <a:cubicBezTo>
                      <a:pt x="22" y="14"/>
                      <a:pt x="23" y="10"/>
                      <a:pt x="24" y="8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228"/>
              <p:cNvSpPr/>
              <p:nvPr/>
            </p:nvSpPr>
            <p:spPr bwMode="auto">
              <a:xfrm>
                <a:off x="2925" y="1550"/>
                <a:ext cx="53" cy="45"/>
              </a:xfrm>
              <a:custGeom>
                <a:avLst/>
                <a:gdLst>
                  <a:gd name="T0" fmla="*/ 16 w 20"/>
                  <a:gd name="T1" fmla="*/ 3 h 17"/>
                  <a:gd name="T2" fmla="*/ 20 w 20"/>
                  <a:gd name="T3" fmla="*/ 1 h 17"/>
                  <a:gd name="T4" fmla="*/ 19 w 20"/>
                  <a:gd name="T5" fmla="*/ 0 h 17"/>
                  <a:gd name="T6" fmla="*/ 9 w 20"/>
                  <a:gd name="T7" fmla="*/ 0 h 17"/>
                  <a:gd name="T8" fmla="*/ 4 w 20"/>
                  <a:gd name="T9" fmla="*/ 5 h 17"/>
                  <a:gd name="T10" fmla="*/ 0 w 20"/>
                  <a:gd name="T11" fmla="*/ 10 h 17"/>
                  <a:gd name="T12" fmla="*/ 6 w 20"/>
                  <a:gd name="T13" fmla="*/ 17 h 17"/>
                  <a:gd name="T14" fmla="*/ 14 w 20"/>
                  <a:gd name="T15" fmla="*/ 10 h 17"/>
                  <a:gd name="T16" fmla="*/ 16 w 20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6" y="3"/>
                    </a:moveTo>
                    <a:cubicBezTo>
                      <a:pt x="18" y="3"/>
                      <a:pt x="19" y="3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6" y="0"/>
                      <a:pt x="12" y="0"/>
                      <a:pt x="9" y="0"/>
                    </a:cubicBezTo>
                    <a:cubicBezTo>
                      <a:pt x="6" y="1"/>
                      <a:pt x="5" y="3"/>
                      <a:pt x="4" y="5"/>
                    </a:cubicBezTo>
                    <a:cubicBezTo>
                      <a:pt x="2" y="6"/>
                      <a:pt x="0" y="7"/>
                      <a:pt x="0" y="10"/>
                    </a:cubicBezTo>
                    <a:cubicBezTo>
                      <a:pt x="0" y="14"/>
                      <a:pt x="3" y="17"/>
                      <a:pt x="6" y="17"/>
                    </a:cubicBezTo>
                    <a:cubicBezTo>
                      <a:pt x="11" y="17"/>
                      <a:pt x="13" y="14"/>
                      <a:pt x="14" y="10"/>
                    </a:cubicBezTo>
                    <a:cubicBezTo>
                      <a:pt x="15" y="8"/>
                      <a:pt x="13" y="4"/>
                      <a:pt x="16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229"/>
              <p:cNvSpPr/>
              <p:nvPr/>
            </p:nvSpPr>
            <p:spPr bwMode="auto">
              <a:xfrm>
                <a:off x="2941" y="1485"/>
                <a:ext cx="50" cy="67"/>
              </a:xfrm>
              <a:custGeom>
                <a:avLst/>
                <a:gdLst>
                  <a:gd name="T0" fmla="*/ 17 w 19"/>
                  <a:gd name="T1" fmla="*/ 15 h 25"/>
                  <a:gd name="T2" fmla="*/ 14 w 19"/>
                  <a:gd name="T3" fmla="*/ 4 h 25"/>
                  <a:gd name="T4" fmla="*/ 11 w 19"/>
                  <a:gd name="T5" fmla="*/ 0 h 25"/>
                  <a:gd name="T6" fmla="*/ 10 w 19"/>
                  <a:gd name="T7" fmla="*/ 0 h 25"/>
                  <a:gd name="T8" fmla="*/ 4 w 19"/>
                  <a:gd name="T9" fmla="*/ 3 h 25"/>
                  <a:gd name="T10" fmla="*/ 0 w 19"/>
                  <a:gd name="T11" fmla="*/ 11 h 25"/>
                  <a:gd name="T12" fmla="*/ 1 w 19"/>
                  <a:gd name="T13" fmla="*/ 12 h 25"/>
                  <a:gd name="T14" fmla="*/ 3 w 19"/>
                  <a:gd name="T15" fmla="*/ 19 h 25"/>
                  <a:gd name="T16" fmla="*/ 14 w 19"/>
                  <a:gd name="T17" fmla="*/ 25 h 25"/>
                  <a:gd name="T18" fmla="*/ 17 w 19"/>
                  <a:gd name="T1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7" y="15"/>
                    </a:moveTo>
                    <a:cubicBezTo>
                      <a:pt x="16" y="11"/>
                      <a:pt x="15" y="8"/>
                      <a:pt x="14" y="4"/>
                    </a:cubicBezTo>
                    <a:cubicBezTo>
                      <a:pt x="14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2"/>
                      <a:pt x="6" y="1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5"/>
                      <a:pt x="2" y="17"/>
                      <a:pt x="3" y="19"/>
                    </a:cubicBezTo>
                    <a:cubicBezTo>
                      <a:pt x="5" y="23"/>
                      <a:pt x="9" y="25"/>
                      <a:pt x="14" y="25"/>
                    </a:cubicBezTo>
                    <a:cubicBezTo>
                      <a:pt x="19" y="24"/>
                      <a:pt x="18" y="19"/>
                      <a:pt x="17" y="15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230"/>
              <p:cNvSpPr/>
              <p:nvPr/>
            </p:nvSpPr>
            <p:spPr bwMode="auto">
              <a:xfrm>
                <a:off x="2930" y="1496"/>
                <a:ext cx="53" cy="56"/>
              </a:xfrm>
              <a:custGeom>
                <a:avLst/>
                <a:gdLst>
                  <a:gd name="T0" fmla="*/ 19 w 20"/>
                  <a:gd name="T1" fmla="*/ 18 h 21"/>
                  <a:gd name="T2" fmla="*/ 16 w 20"/>
                  <a:gd name="T3" fmla="*/ 15 h 21"/>
                  <a:gd name="T4" fmla="*/ 9 w 20"/>
                  <a:gd name="T5" fmla="*/ 11 h 21"/>
                  <a:gd name="T6" fmla="*/ 8 w 20"/>
                  <a:gd name="T7" fmla="*/ 6 h 21"/>
                  <a:gd name="T8" fmla="*/ 9 w 20"/>
                  <a:gd name="T9" fmla="*/ 1 h 21"/>
                  <a:gd name="T10" fmla="*/ 8 w 20"/>
                  <a:gd name="T11" fmla="*/ 0 h 21"/>
                  <a:gd name="T12" fmla="*/ 3 w 20"/>
                  <a:gd name="T13" fmla="*/ 10 h 21"/>
                  <a:gd name="T14" fmla="*/ 3 w 20"/>
                  <a:gd name="T15" fmla="*/ 14 h 21"/>
                  <a:gd name="T16" fmla="*/ 4 w 20"/>
                  <a:gd name="T17" fmla="*/ 15 h 21"/>
                  <a:gd name="T18" fmla="*/ 4 w 20"/>
                  <a:gd name="T19" fmla="*/ 16 h 21"/>
                  <a:gd name="T20" fmla="*/ 5 w 20"/>
                  <a:gd name="T21" fmla="*/ 17 h 21"/>
                  <a:gd name="T22" fmla="*/ 17 w 20"/>
                  <a:gd name="T23" fmla="*/ 20 h 21"/>
                  <a:gd name="T24" fmla="*/ 19 w 20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1">
                    <a:moveTo>
                      <a:pt x="19" y="18"/>
                    </a:moveTo>
                    <a:cubicBezTo>
                      <a:pt x="20" y="16"/>
                      <a:pt x="17" y="15"/>
                      <a:pt x="16" y="15"/>
                    </a:cubicBezTo>
                    <a:cubicBezTo>
                      <a:pt x="14" y="14"/>
                      <a:pt x="10" y="14"/>
                      <a:pt x="9" y="11"/>
                    </a:cubicBezTo>
                    <a:cubicBezTo>
                      <a:pt x="8" y="9"/>
                      <a:pt x="9" y="7"/>
                      <a:pt x="8" y="6"/>
                    </a:cubicBezTo>
                    <a:cubicBezTo>
                      <a:pt x="8" y="4"/>
                      <a:pt x="8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5" y="2"/>
                      <a:pt x="0" y="6"/>
                      <a:pt x="3" y="10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3" y="14"/>
                      <a:pt x="3" y="15"/>
                      <a:pt x="4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8" y="21"/>
                      <a:pt x="13" y="21"/>
                      <a:pt x="17" y="20"/>
                    </a:cubicBezTo>
                    <a:cubicBezTo>
                      <a:pt x="18" y="19"/>
                      <a:pt x="19" y="19"/>
                      <a:pt x="19" y="1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231"/>
              <p:cNvSpPr/>
              <p:nvPr/>
            </p:nvSpPr>
            <p:spPr bwMode="auto">
              <a:xfrm>
                <a:off x="2895" y="1483"/>
                <a:ext cx="51" cy="53"/>
              </a:xfrm>
              <a:custGeom>
                <a:avLst/>
                <a:gdLst>
                  <a:gd name="T0" fmla="*/ 19 w 19"/>
                  <a:gd name="T1" fmla="*/ 13 h 20"/>
                  <a:gd name="T2" fmla="*/ 18 w 19"/>
                  <a:gd name="T3" fmla="*/ 10 h 20"/>
                  <a:gd name="T4" fmla="*/ 19 w 19"/>
                  <a:gd name="T5" fmla="*/ 2 h 20"/>
                  <a:gd name="T6" fmla="*/ 18 w 19"/>
                  <a:gd name="T7" fmla="*/ 1 h 20"/>
                  <a:gd name="T8" fmla="*/ 11 w 19"/>
                  <a:gd name="T9" fmla="*/ 5 h 20"/>
                  <a:gd name="T10" fmla="*/ 7 w 19"/>
                  <a:gd name="T11" fmla="*/ 6 h 20"/>
                  <a:gd name="T12" fmla="*/ 3 w 19"/>
                  <a:gd name="T13" fmla="*/ 10 h 20"/>
                  <a:gd name="T14" fmla="*/ 2 w 19"/>
                  <a:gd name="T15" fmla="*/ 16 h 20"/>
                  <a:gd name="T16" fmla="*/ 4 w 19"/>
                  <a:gd name="T17" fmla="*/ 18 h 20"/>
                  <a:gd name="T18" fmla="*/ 17 w 19"/>
                  <a:gd name="T19" fmla="*/ 17 h 20"/>
                  <a:gd name="T20" fmla="*/ 19 w 19"/>
                  <a:gd name="T2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0">
                    <a:moveTo>
                      <a:pt x="19" y="13"/>
                    </a:moveTo>
                    <a:cubicBezTo>
                      <a:pt x="19" y="12"/>
                      <a:pt x="19" y="11"/>
                      <a:pt x="18" y="10"/>
                    </a:cubicBezTo>
                    <a:cubicBezTo>
                      <a:pt x="17" y="7"/>
                      <a:pt x="18" y="5"/>
                      <a:pt x="19" y="2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4" y="0"/>
                      <a:pt x="14" y="2"/>
                      <a:pt x="11" y="5"/>
                    </a:cubicBezTo>
                    <a:cubicBezTo>
                      <a:pt x="10" y="6"/>
                      <a:pt x="8" y="6"/>
                      <a:pt x="7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1" y="13"/>
                      <a:pt x="0" y="14"/>
                      <a:pt x="2" y="16"/>
                    </a:cubicBezTo>
                    <a:cubicBezTo>
                      <a:pt x="2" y="17"/>
                      <a:pt x="3" y="17"/>
                      <a:pt x="4" y="18"/>
                    </a:cubicBezTo>
                    <a:cubicBezTo>
                      <a:pt x="7" y="20"/>
                      <a:pt x="13" y="19"/>
                      <a:pt x="17" y="17"/>
                    </a:cubicBezTo>
                    <a:cubicBezTo>
                      <a:pt x="18" y="16"/>
                      <a:pt x="19" y="15"/>
                      <a:pt x="19" y="13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232"/>
              <p:cNvSpPr/>
              <p:nvPr/>
            </p:nvSpPr>
            <p:spPr bwMode="auto">
              <a:xfrm>
                <a:off x="2901" y="1488"/>
                <a:ext cx="40" cy="40"/>
              </a:xfrm>
              <a:custGeom>
                <a:avLst/>
                <a:gdLst>
                  <a:gd name="T0" fmla="*/ 9 w 15"/>
                  <a:gd name="T1" fmla="*/ 10 h 15"/>
                  <a:gd name="T2" fmla="*/ 14 w 15"/>
                  <a:gd name="T3" fmla="*/ 0 h 15"/>
                  <a:gd name="T4" fmla="*/ 12 w 15"/>
                  <a:gd name="T5" fmla="*/ 0 h 15"/>
                  <a:gd name="T6" fmla="*/ 9 w 15"/>
                  <a:gd name="T7" fmla="*/ 3 h 15"/>
                  <a:gd name="T8" fmla="*/ 9 w 15"/>
                  <a:gd name="T9" fmla="*/ 3 h 15"/>
                  <a:gd name="T10" fmla="*/ 1 w 15"/>
                  <a:gd name="T11" fmla="*/ 11 h 15"/>
                  <a:gd name="T12" fmla="*/ 6 w 15"/>
                  <a:gd name="T13" fmla="*/ 15 h 15"/>
                  <a:gd name="T14" fmla="*/ 9 w 1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9" y="10"/>
                    </a:moveTo>
                    <a:cubicBezTo>
                      <a:pt x="9" y="6"/>
                      <a:pt x="15" y="5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6"/>
                      <a:pt x="2" y="7"/>
                      <a:pt x="1" y="11"/>
                    </a:cubicBezTo>
                    <a:cubicBezTo>
                      <a:pt x="0" y="14"/>
                      <a:pt x="3" y="15"/>
                      <a:pt x="6" y="15"/>
                    </a:cubicBezTo>
                    <a:cubicBezTo>
                      <a:pt x="9" y="14"/>
                      <a:pt x="10" y="13"/>
                      <a:pt x="9" y="10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233"/>
              <p:cNvSpPr/>
              <p:nvPr/>
            </p:nvSpPr>
            <p:spPr bwMode="auto">
              <a:xfrm>
                <a:off x="2852" y="1499"/>
                <a:ext cx="59" cy="61"/>
              </a:xfrm>
              <a:custGeom>
                <a:avLst/>
                <a:gdLst>
                  <a:gd name="T0" fmla="*/ 18 w 22"/>
                  <a:gd name="T1" fmla="*/ 4 h 23"/>
                  <a:gd name="T2" fmla="*/ 2 w 22"/>
                  <a:gd name="T3" fmla="*/ 6 h 23"/>
                  <a:gd name="T4" fmla="*/ 7 w 22"/>
                  <a:gd name="T5" fmla="*/ 17 h 23"/>
                  <a:gd name="T6" fmla="*/ 7 w 22"/>
                  <a:gd name="T7" fmla="*/ 18 h 23"/>
                  <a:gd name="T8" fmla="*/ 16 w 22"/>
                  <a:gd name="T9" fmla="*/ 17 h 23"/>
                  <a:gd name="T10" fmla="*/ 18 w 22"/>
                  <a:gd name="T11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18" y="4"/>
                    </a:moveTo>
                    <a:cubicBezTo>
                      <a:pt x="13" y="1"/>
                      <a:pt x="4" y="0"/>
                      <a:pt x="2" y="6"/>
                    </a:cubicBezTo>
                    <a:cubicBezTo>
                      <a:pt x="0" y="10"/>
                      <a:pt x="3" y="15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3"/>
                      <a:pt x="15" y="18"/>
                      <a:pt x="16" y="17"/>
                    </a:cubicBezTo>
                    <a:cubicBezTo>
                      <a:pt x="20" y="13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234"/>
              <p:cNvSpPr/>
              <p:nvPr/>
            </p:nvSpPr>
            <p:spPr bwMode="auto">
              <a:xfrm>
                <a:off x="2860" y="1448"/>
                <a:ext cx="59" cy="53"/>
              </a:xfrm>
              <a:custGeom>
                <a:avLst/>
                <a:gdLst>
                  <a:gd name="T0" fmla="*/ 20 w 22"/>
                  <a:gd name="T1" fmla="*/ 6 h 20"/>
                  <a:gd name="T2" fmla="*/ 20 w 22"/>
                  <a:gd name="T3" fmla="*/ 5 h 20"/>
                  <a:gd name="T4" fmla="*/ 13 w 22"/>
                  <a:gd name="T5" fmla="*/ 0 h 20"/>
                  <a:gd name="T6" fmla="*/ 12 w 22"/>
                  <a:gd name="T7" fmla="*/ 1 h 20"/>
                  <a:gd name="T8" fmla="*/ 12 w 22"/>
                  <a:gd name="T9" fmla="*/ 1 h 20"/>
                  <a:gd name="T10" fmla="*/ 10 w 22"/>
                  <a:gd name="T11" fmla="*/ 1 h 20"/>
                  <a:gd name="T12" fmla="*/ 9 w 22"/>
                  <a:gd name="T13" fmla="*/ 1 h 20"/>
                  <a:gd name="T14" fmla="*/ 5 w 22"/>
                  <a:gd name="T15" fmla="*/ 8 h 20"/>
                  <a:gd name="T16" fmla="*/ 1 w 22"/>
                  <a:gd name="T17" fmla="*/ 9 h 20"/>
                  <a:gd name="T18" fmla="*/ 8 w 22"/>
                  <a:gd name="T19" fmla="*/ 18 h 20"/>
                  <a:gd name="T20" fmla="*/ 20 w 22"/>
                  <a:gd name="T21" fmla="*/ 15 h 20"/>
                  <a:gd name="T22" fmla="*/ 20 w 22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0">
                    <a:moveTo>
                      <a:pt x="20" y="6"/>
                    </a:moveTo>
                    <a:cubicBezTo>
                      <a:pt x="20" y="6"/>
                      <a:pt x="20" y="6"/>
                      <a:pt x="20" y="5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3" y="0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3"/>
                      <a:pt x="8" y="8"/>
                      <a:pt x="5" y="8"/>
                    </a:cubicBezTo>
                    <a:cubicBezTo>
                      <a:pt x="3" y="8"/>
                      <a:pt x="2" y="8"/>
                      <a:pt x="1" y="9"/>
                    </a:cubicBezTo>
                    <a:cubicBezTo>
                      <a:pt x="0" y="13"/>
                      <a:pt x="6" y="16"/>
                      <a:pt x="8" y="18"/>
                    </a:cubicBezTo>
                    <a:cubicBezTo>
                      <a:pt x="11" y="20"/>
                      <a:pt x="18" y="18"/>
                      <a:pt x="20" y="15"/>
                    </a:cubicBezTo>
                    <a:cubicBezTo>
                      <a:pt x="22" y="12"/>
                      <a:pt x="22" y="9"/>
                      <a:pt x="20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235"/>
              <p:cNvSpPr/>
              <p:nvPr/>
            </p:nvSpPr>
            <p:spPr bwMode="auto">
              <a:xfrm>
                <a:off x="2874" y="1445"/>
                <a:ext cx="61" cy="56"/>
              </a:xfrm>
              <a:custGeom>
                <a:avLst/>
                <a:gdLst>
                  <a:gd name="T0" fmla="*/ 22 w 23"/>
                  <a:gd name="T1" fmla="*/ 16 h 21"/>
                  <a:gd name="T2" fmla="*/ 19 w 23"/>
                  <a:gd name="T3" fmla="*/ 5 h 21"/>
                  <a:gd name="T4" fmla="*/ 12 w 23"/>
                  <a:gd name="T5" fmla="*/ 4 h 21"/>
                  <a:gd name="T6" fmla="*/ 12 w 23"/>
                  <a:gd name="T7" fmla="*/ 5 h 21"/>
                  <a:gd name="T8" fmla="*/ 12 w 23"/>
                  <a:gd name="T9" fmla="*/ 7 h 21"/>
                  <a:gd name="T10" fmla="*/ 10 w 23"/>
                  <a:gd name="T11" fmla="*/ 14 h 21"/>
                  <a:gd name="T12" fmla="*/ 6 w 23"/>
                  <a:gd name="T13" fmla="*/ 14 h 21"/>
                  <a:gd name="T14" fmla="*/ 1 w 23"/>
                  <a:gd name="T15" fmla="*/ 12 h 21"/>
                  <a:gd name="T16" fmla="*/ 0 w 23"/>
                  <a:gd name="T17" fmla="*/ 13 h 21"/>
                  <a:gd name="T18" fmla="*/ 11 w 23"/>
                  <a:gd name="T19" fmla="*/ 20 h 21"/>
                  <a:gd name="T20" fmla="*/ 22 w 23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16"/>
                    </a:moveTo>
                    <a:cubicBezTo>
                      <a:pt x="23" y="12"/>
                      <a:pt x="22" y="8"/>
                      <a:pt x="19" y="5"/>
                    </a:cubicBezTo>
                    <a:cubicBezTo>
                      <a:pt x="17" y="3"/>
                      <a:pt x="14" y="0"/>
                      <a:pt x="12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10"/>
                      <a:pt x="14" y="12"/>
                      <a:pt x="10" y="14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4"/>
                      <a:pt x="3" y="13"/>
                      <a:pt x="1" y="12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8"/>
                      <a:pt x="7" y="19"/>
                      <a:pt x="11" y="20"/>
                    </a:cubicBezTo>
                    <a:cubicBezTo>
                      <a:pt x="15" y="20"/>
                      <a:pt x="20" y="21"/>
                      <a:pt x="22" y="1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236"/>
              <p:cNvSpPr/>
              <p:nvPr/>
            </p:nvSpPr>
            <p:spPr bwMode="auto">
              <a:xfrm>
                <a:off x="3002" y="1397"/>
                <a:ext cx="134" cy="388"/>
              </a:xfrm>
              <a:custGeom>
                <a:avLst/>
                <a:gdLst>
                  <a:gd name="T0" fmla="*/ 40 w 50"/>
                  <a:gd name="T1" fmla="*/ 144 h 145"/>
                  <a:gd name="T2" fmla="*/ 39 w 50"/>
                  <a:gd name="T3" fmla="*/ 121 h 145"/>
                  <a:gd name="T4" fmla="*/ 35 w 50"/>
                  <a:gd name="T5" fmla="*/ 97 h 145"/>
                  <a:gd name="T6" fmla="*/ 43 w 50"/>
                  <a:gd name="T7" fmla="*/ 73 h 145"/>
                  <a:gd name="T8" fmla="*/ 50 w 50"/>
                  <a:gd name="T9" fmla="*/ 46 h 145"/>
                  <a:gd name="T10" fmla="*/ 48 w 50"/>
                  <a:gd name="T11" fmla="*/ 45 h 145"/>
                  <a:gd name="T12" fmla="*/ 34 w 50"/>
                  <a:gd name="T13" fmla="*/ 81 h 145"/>
                  <a:gd name="T14" fmla="*/ 31 w 50"/>
                  <a:gd name="T15" fmla="*/ 81 h 145"/>
                  <a:gd name="T16" fmla="*/ 25 w 50"/>
                  <a:gd name="T17" fmla="*/ 67 h 145"/>
                  <a:gd name="T18" fmla="*/ 23 w 50"/>
                  <a:gd name="T19" fmla="*/ 56 h 145"/>
                  <a:gd name="T20" fmla="*/ 18 w 50"/>
                  <a:gd name="T21" fmla="*/ 45 h 145"/>
                  <a:gd name="T22" fmla="*/ 15 w 50"/>
                  <a:gd name="T23" fmla="*/ 32 h 145"/>
                  <a:gd name="T24" fmla="*/ 15 w 50"/>
                  <a:gd name="T25" fmla="*/ 21 h 145"/>
                  <a:gd name="T26" fmla="*/ 13 w 50"/>
                  <a:gd name="T27" fmla="*/ 1 h 145"/>
                  <a:gd name="T28" fmla="*/ 11 w 50"/>
                  <a:gd name="T29" fmla="*/ 1 h 145"/>
                  <a:gd name="T30" fmla="*/ 10 w 50"/>
                  <a:gd name="T31" fmla="*/ 22 h 145"/>
                  <a:gd name="T32" fmla="*/ 12 w 50"/>
                  <a:gd name="T33" fmla="*/ 28 h 145"/>
                  <a:gd name="T34" fmla="*/ 16 w 50"/>
                  <a:gd name="T35" fmla="*/ 51 h 145"/>
                  <a:gd name="T36" fmla="*/ 16 w 50"/>
                  <a:gd name="T37" fmla="*/ 53 h 145"/>
                  <a:gd name="T38" fmla="*/ 16 w 50"/>
                  <a:gd name="T39" fmla="*/ 54 h 145"/>
                  <a:gd name="T40" fmla="*/ 17 w 50"/>
                  <a:gd name="T41" fmla="*/ 55 h 145"/>
                  <a:gd name="T42" fmla="*/ 15 w 50"/>
                  <a:gd name="T43" fmla="*/ 56 h 145"/>
                  <a:gd name="T44" fmla="*/ 1 w 50"/>
                  <a:gd name="T45" fmla="*/ 52 h 145"/>
                  <a:gd name="T46" fmla="*/ 0 w 50"/>
                  <a:gd name="T47" fmla="*/ 53 h 145"/>
                  <a:gd name="T48" fmla="*/ 21 w 50"/>
                  <a:gd name="T49" fmla="*/ 71 h 145"/>
                  <a:gd name="T50" fmla="*/ 28 w 50"/>
                  <a:gd name="T51" fmla="*/ 96 h 145"/>
                  <a:gd name="T52" fmla="*/ 35 w 50"/>
                  <a:gd name="T53" fmla="*/ 124 h 145"/>
                  <a:gd name="T54" fmla="*/ 39 w 50"/>
                  <a:gd name="T55" fmla="*/ 144 h 145"/>
                  <a:gd name="T56" fmla="*/ 40 w 50"/>
                  <a:gd name="T57" fmla="*/ 14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145">
                    <a:moveTo>
                      <a:pt x="40" y="144"/>
                    </a:moveTo>
                    <a:cubicBezTo>
                      <a:pt x="41" y="136"/>
                      <a:pt x="41" y="129"/>
                      <a:pt x="39" y="121"/>
                    </a:cubicBezTo>
                    <a:cubicBezTo>
                      <a:pt x="37" y="113"/>
                      <a:pt x="37" y="105"/>
                      <a:pt x="35" y="97"/>
                    </a:cubicBezTo>
                    <a:cubicBezTo>
                      <a:pt x="34" y="91"/>
                      <a:pt x="42" y="80"/>
                      <a:pt x="43" y="73"/>
                    </a:cubicBezTo>
                    <a:cubicBezTo>
                      <a:pt x="45" y="63"/>
                      <a:pt x="49" y="55"/>
                      <a:pt x="50" y="46"/>
                    </a:cubicBezTo>
                    <a:cubicBezTo>
                      <a:pt x="50" y="45"/>
                      <a:pt x="48" y="44"/>
                      <a:pt x="48" y="45"/>
                    </a:cubicBezTo>
                    <a:cubicBezTo>
                      <a:pt x="42" y="57"/>
                      <a:pt x="39" y="69"/>
                      <a:pt x="34" y="81"/>
                    </a:cubicBezTo>
                    <a:cubicBezTo>
                      <a:pt x="31" y="89"/>
                      <a:pt x="32" y="83"/>
                      <a:pt x="31" y="81"/>
                    </a:cubicBezTo>
                    <a:cubicBezTo>
                      <a:pt x="27" y="75"/>
                      <a:pt x="25" y="74"/>
                      <a:pt x="25" y="67"/>
                    </a:cubicBezTo>
                    <a:cubicBezTo>
                      <a:pt x="24" y="63"/>
                      <a:pt x="24" y="60"/>
                      <a:pt x="23" y="56"/>
                    </a:cubicBezTo>
                    <a:cubicBezTo>
                      <a:pt x="21" y="53"/>
                      <a:pt x="20" y="49"/>
                      <a:pt x="18" y="45"/>
                    </a:cubicBezTo>
                    <a:cubicBezTo>
                      <a:pt x="18" y="41"/>
                      <a:pt x="16" y="36"/>
                      <a:pt x="15" y="32"/>
                    </a:cubicBezTo>
                    <a:cubicBezTo>
                      <a:pt x="15" y="28"/>
                      <a:pt x="16" y="24"/>
                      <a:pt x="15" y="21"/>
                    </a:cubicBezTo>
                    <a:cubicBezTo>
                      <a:pt x="15" y="14"/>
                      <a:pt x="14" y="7"/>
                      <a:pt x="13" y="1"/>
                    </a:cubicBezTo>
                    <a:cubicBezTo>
                      <a:pt x="13" y="0"/>
                      <a:pt x="11" y="0"/>
                      <a:pt x="11" y="1"/>
                    </a:cubicBezTo>
                    <a:cubicBezTo>
                      <a:pt x="10" y="8"/>
                      <a:pt x="8" y="14"/>
                      <a:pt x="10" y="22"/>
                    </a:cubicBezTo>
                    <a:cubicBezTo>
                      <a:pt x="11" y="24"/>
                      <a:pt x="11" y="26"/>
                      <a:pt x="12" y="28"/>
                    </a:cubicBezTo>
                    <a:cubicBezTo>
                      <a:pt x="13" y="36"/>
                      <a:pt x="14" y="43"/>
                      <a:pt x="16" y="51"/>
                    </a:cubicBezTo>
                    <a:cubicBezTo>
                      <a:pt x="16" y="51"/>
                      <a:pt x="16" y="52"/>
                      <a:pt x="16" y="53"/>
                    </a:cubicBezTo>
                    <a:cubicBezTo>
                      <a:pt x="16" y="53"/>
                      <a:pt x="16" y="54"/>
                      <a:pt x="16" y="54"/>
                    </a:cubicBezTo>
                    <a:cubicBezTo>
                      <a:pt x="16" y="55"/>
                      <a:pt x="17" y="55"/>
                      <a:pt x="17" y="55"/>
                    </a:cubicBezTo>
                    <a:cubicBezTo>
                      <a:pt x="18" y="59"/>
                      <a:pt x="18" y="58"/>
                      <a:pt x="15" y="56"/>
                    </a:cubicBezTo>
                    <a:cubicBezTo>
                      <a:pt x="10" y="54"/>
                      <a:pt x="6" y="52"/>
                      <a:pt x="1" y="52"/>
                    </a:cubicBezTo>
                    <a:cubicBezTo>
                      <a:pt x="0" y="51"/>
                      <a:pt x="0" y="53"/>
                      <a:pt x="0" y="53"/>
                    </a:cubicBezTo>
                    <a:cubicBezTo>
                      <a:pt x="8" y="58"/>
                      <a:pt x="17" y="61"/>
                      <a:pt x="21" y="71"/>
                    </a:cubicBezTo>
                    <a:cubicBezTo>
                      <a:pt x="24" y="79"/>
                      <a:pt x="25" y="88"/>
                      <a:pt x="28" y="96"/>
                    </a:cubicBezTo>
                    <a:cubicBezTo>
                      <a:pt x="31" y="105"/>
                      <a:pt x="35" y="114"/>
                      <a:pt x="35" y="124"/>
                    </a:cubicBezTo>
                    <a:cubicBezTo>
                      <a:pt x="35" y="131"/>
                      <a:pt x="38" y="137"/>
                      <a:pt x="39" y="144"/>
                    </a:cubicBezTo>
                    <a:cubicBezTo>
                      <a:pt x="39" y="145"/>
                      <a:pt x="40" y="145"/>
                      <a:pt x="40" y="14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237"/>
              <p:cNvSpPr/>
              <p:nvPr/>
            </p:nvSpPr>
            <p:spPr bwMode="auto">
              <a:xfrm>
                <a:off x="2890" y="1442"/>
                <a:ext cx="56" cy="59"/>
              </a:xfrm>
              <a:custGeom>
                <a:avLst/>
                <a:gdLst>
                  <a:gd name="T0" fmla="*/ 19 w 21"/>
                  <a:gd name="T1" fmla="*/ 9 h 22"/>
                  <a:gd name="T2" fmla="*/ 16 w 21"/>
                  <a:gd name="T3" fmla="*/ 5 h 22"/>
                  <a:gd name="T4" fmla="*/ 7 w 21"/>
                  <a:gd name="T5" fmla="*/ 0 h 22"/>
                  <a:gd name="T6" fmla="*/ 6 w 21"/>
                  <a:gd name="T7" fmla="*/ 2 h 22"/>
                  <a:gd name="T8" fmla="*/ 8 w 21"/>
                  <a:gd name="T9" fmla="*/ 4 h 22"/>
                  <a:gd name="T10" fmla="*/ 12 w 21"/>
                  <a:gd name="T11" fmla="*/ 7 h 22"/>
                  <a:gd name="T12" fmla="*/ 11 w 21"/>
                  <a:gd name="T13" fmla="*/ 16 h 22"/>
                  <a:gd name="T14" fmla="*/ 1 w 21"/>
                  <a:gd name="T15" fmla="*/ 20 h 22"/>
                  <a:gd name="T16" fmla="*/ 1 w 21"/>
                  <a:gd name="T17" fmla="*/ 21 h 22"/>
                  <a:gd name="T18" fmla="*/ 13 w 21"/>
                  <a:gd name="T19" fmla="*/ 21 h 22"/>
                  <a:gd name="T20" fmla="*/ 19 w 21"/>
                  <a:gd name="T21" fmla="*/ 15 h 22"/>
                  <a:gd name="T22" fmla="*/ 19 w 21"/>
                  <a:gd name="T2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19" y="9"/>
                    </a:moveTo>
                    <a:cubicBezTo>
                      <a:pt x="18" y="8"/>
                      <a:pt x="17" y="6"/>
                      <a:pt x="16" y="5"/>
                    </a:cubicBezTo>
                    <a:cubicBezTo>
                      <a:pt x="13" y="2"/>
                      <a:pt x="10" y="2"/>
                      <a:pt x="7" y="0"/>
                    </a:cubicBezTo>
                    <a:cubicBezTo>
                      <a:pt x="6" y="0"/>
                      <a:pt x="5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6" y="10"/>
                      <a:pt x="15" y="14"/>
                      <a:pt x="11" y="16"/>
                    </a:cubicBezTo>
                    <a:cubicBezTo>
                      <a:pt x="8" y="17"/>
                      <a:pt x="4" y="16"/>
                      <a:pt x="1" y="20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5" y="20"/>
                      <a:pt x="9" y="22"/>
                      <a:pt x="13" y="21"/>
                    </a:cubicBezTo>
                    <a:cubicBezTo>
                      <a:pt x="15" y="20"/>
                      <a:pt x="17" y="17"/>
                      <a:pt x="19" y="15"/>
                    </a:cubicBezTo>
                    <a:cubicBezTo>
                      <a:pt x="21" y="13"/>
                      <a:pt x="20" y="12"/>
                      <a:pt x="19" y="9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238"/>
              <p:cNvSpPr/>
              <p:nvPr/>
            </p:nvSpPr>
            <p:spPr bwMode="auto">
              <a:xfrm>
                <a:off x="2946" y="1491"/>
                <a:ext cx="64" cy="101"/>
              </a:xfrm>
              <a:custGeom>
                <a:avLst/>
                <a:gdLst>
                  <a:gd name="T0" fmla="*/ 22 w 24"/>
                  <a:gd name="T1" fmla="*/ 16 h 38"/>
                  <a:gd name="T2" fmla="*/ 22 w 24"/>
                  <a:gd name="T3" fmla="*/ 16 h 38"/>
                  <a:gd name="T4" fmla="*/ 22 w 24"/>
                  <a:gd name="T5" fmla="*/ 14 h 38"/>
                  <a:gd name="T6" fmla="*/ 21 w 24"/>
                  <a:gd name="T7" fmla="*/ 11 h 38"/>
                  <a:gd name="T8" fmla="*/ 19 w 24"/>
                  <a:gd name="T9" fmla="*/ 5 h 38"/>
                  <a:gd name="T10" fmla="*/ 10 w 24"/>
                  <a:gd name="T11" fmla="*/ 1 h 38"/>
                  <a:gd name="T12" fmla="*/ 10 w 24"/>
                  <a:gd name="T13" fmla="*/ 2 h 38"/>
                  <a:gd name="T14" fmla="*/ 9 w 24"/>
                  <a:gd name="T15" fmla="*/ 9 h 38"/>
                  <a:gd name="T16" fmla="*/ 8 w 24"/>
                  <a:gd name="T17" fmla="*/ 12 h 38"/>
                  <a:gd name="T18" fmla="*/ 10 w 24"/>
                  <a:gd name="T19" fmla="*/ 14 h 38"/>
                  <a:gd name="T20" fmla="*/ 8 w 24"/>
                  <a:gd name="T21" fmla="*/ 20 h 38"/>
                  <a:gd name="T22" fmla="*/ 8 w 24"/>
                  <a:gd name="T23" fmla="*/ 22 h 38"/>
                  <a:gd name="T24" fmla="*/ 13 w 24"/>
                  <a:gd name="T25" fmla="*/ 23 h 38"/>
                  <a:gd name="T26" fmla="*/ 3 w 24"/>
                  <a:gd name="T27" fmla="*/ 28 h 38"/>
                  <a:gd name="T28" fmla="*/ 3 w 24"/>
                  <a:gd name="T29" fmla="*/ 29 h 38"/>
                  <a:gd name="T30" fmla="*/ 1 w 24"/>
                  <a:gd name="T31" fmla="*/ 36 h 38"/>
                  <a:gd name="T32" fmla="*/ 1 w 24"/>
                  <a:gd name="T33" fmla="*/ 36 h 38"/>
                  <a:gd name="T34" fmla="*/ 1 w 24"/>
                  <a:gd name="T35" fmla="*/ 36 h 38"/>
                  <a:gd name="T36" fmla="*/ 0 w 24"/>
                  <a:gd name="T37" fmla="*/ 36 h 38"/>
                  <a:gd name="T38" fmla="*/ 2 w 24"/>
                  <a:gd name="T39" fmla="*/ 37 h 38"/>
                  <a:gd name="T40" fmla="*/ 15 w 24"/>
                  <a:gd name="T41" fmla="*/ 28 h 38"/>
                  <a:gd name="T42" fmla="*/ 23 w 24"/>
                  <a:gd name="T43" fmla="*/ 17 h 38"/>
                  <a:gd name="T44" fmla="*/ 22 w 24"/>
                  <a:gd name="T4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38"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1"/>
                    </a:cubicBezTo>
                    <a:cubicBezTo>
                      <a:pt x="19" y="9"/>
                      <a:pt x="20" y="7"/>
                      <a:pt x="19" y="5"/>
                    </a:cubicBezTo>
                    <a:cubicBezTo>
                      <a:pt x="17" y="2"/>
                      <a:pt x="14" y="0"/>
                      <a:pt x="10" y="1"/>
                    </a:cubicBezTo>
                    <a:cubicBezTo>
                      <a:pt x="10" y="1"/>
                      <a:pt x="9" y="2"/>
                      <a:pt x="10" y="2"/>
                    </a:cubicBezTo>
                    <a:cubicBezTo>
                      <a:pt x="9" y="4"/>
                      <a:pt x="11" y="6"/>
                      <a:pt x="9" y="9"/>
                    </a:cubicBezTo>
                    <a:cubicBezTo>
                      <a:pt x="8" y="10"/>
                      <a:pt x="7" y="11"/>
                      <a:pt x="8" y="12"/>
                    </a:cubicBezTo>
                    <a:cubicBezTo>
                      <a:pt x="9" y="13"/>
                      <a:pt x="10" y="14"/>
                      <a:pt x="10" y="14"/>
                    </a:cubicBezTo>
                    <a:cubicBezTo>
                      <a:pt x="13" y="17"/>
                      <a:pt x="10" y="20"/>
                      <a:pt x="8" y="20"/>
                    </a:cubicBezTo>
                    <a:cubicBezTo>
                      <a:pt x="7" y="21"/>
                      <a:pt x="7" y="22"/>
                      <a:pt x="8" y="22"/>
                    </a:cubicBezTo>
                    <a:cubicBezTo>
                      <a:pt x="9" y="23"/>
                      <a:pt x="11" y="23"/>
                      <a:pt x="13" y="23"/>
                    </a:cubicBezTo>
                    <a:cubicBezTo>
                      <a:pt x="10" y="25"/>
                      <a:pt x="7" y="26"/>
                      <a:pt x="3" y="28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3" y="32"/>
                      <a:pt x="3" y="3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1" y="38"/>
                      <a:pt x="2" y="37"/>
                    </a:cubicBezTo>
                    <a:cubicBezTo>
                      <a:pt x="6" y="35"/>
                      <a:pt x="11" y="31"/>
                      <a:pt x="15" y="28"/>
                    </a:cubicBezTo>
                    <a:cubicBezTo>
                      <a:pt x="19" y="25"/>
                      <a:pt x="20" y="22"/>
                      <a:pt x="23" y="17"/>
                    </a:cubicBezTo>
                    <a:cubicBezTo>
                      <a:pt x="24" y="17"/>
                      <a:pt x="23" y="16"/>
                      <a:pt x="22" y="1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39"/>
              <p:cNvSpPr/>
              <p:nvPr/>
            </p:nvSpPr>
            <p:spPr bwMode="auto">
              <a:xfrm>
                <a:off x="3050" y="1520"/>
                <a:ext cx="83" cy="257"/>
              </a:xfrm>
              <a:custGeom>
                <a:avLst/>
                <a:gdLst>
                  <a:gd name="T0" fmla="*/ 21 w 31"/>
                  <a:gd name="T1" fmla="*/ 95 h 96"/>
                  <a:gd name="T2" fmla="*/ 21 w 31"/>
                  <a:gd name="T3" fmla="*/ 91 h 96"/>
                  <a:gd name="T4" fmla="*/ 21 w 31"/>
                  <a:gd name="T5" fmla="*/ 90 h 96"/>
                  <a:gd name="T6" fmla="*/ 20 w 31"/>
                  <a:gd name="T7" fmla="*/ 80 h 96"/>
                  <a:gd name="T8" fmla="*/ 18 w 31"/>
                  <a:gd name="T9" fmla="*/ 64 h 96"/>
                  <a:gd name="T10" fmla="*/ 15 w 31"/>
                  <a:gd name="T11" fmla="*/ 49 h 96"/>
                  <a:gd name="T12" fmla="*/ 15 w 31"/>
                  <a:gd name="T13" fmla="*/ 49 h 96"/>
                  <a:gd name="T14" fmla="*/ 25 w 31"/>
                  <a:gd name="T15" fmla="*/ 28 h 96"/>
                  <a:gd name="T16" fmla="*/ 29 w 31"/>
                  <a:gd name="T17" fmla="*/ 8 h 96"/>
                  <a:gd name="T18" fmla="*/ 29 w 31"/>
                  <a:gd name="T19" fmla="*/ 7 h 96"/>
                  <a:gd name="T20" fmla="*/ 29 w 31"/>
                  <a:gd name="T21" fmla="*/ 6 h 96"/>
                  <a:gd name="T22" fmla="*/ 30 w 31"/>
                  <a:gd name="T23" fmla="*/ 1 h 96"/>
                  <a:gd name="T24" fmla="*/ 29 w 31"/>
                  <a:gd name="T25" fmla="*/ 1 h 96"/>
                  <a:gd name="T26" fmla="*/ 28 w 31"/>
                  <a:gd name="T27" fmla="*/ 4 h 96"/>
                  <a:gd name="T28" fmla="*/ 27 w 31"/>
                  <a:gd name="T29" fmla="*/ 7 h 96"/>
                  <a:gd name="T30" fmla="*/ 27 w 31"/>
                  <a:gd name="T31" fmla="*/ 10 h 96"/>
                  <a:gd name="T32" fmla="*/ 14 w 31"/>
                  <a:gd name="T33" fmla="*/ 44 h 96"/>
                  <a:gd name="T34" fmla="*/ 2 w 31"/>
                  <a:gd name="T35" fmla="*/ 10 h 96"/>
                  <a:gd name="T36" fmla="*/ 1 w 31"/>
                  <a:gd name="T37" fmla="*/ 10 h 96"/>
                  <a:gd name="T38" fmla="*/ 1 w 31"/>
                  <a:gd name="T39" fmla="*/ 16 h 96"/>
                  <a:gd name="T40" fmla="*/ 0 w 31"/>
                  <a:gd name="T41" fmla="*/ 17 h 96"/>
                  <a:gd name="T42" fmla="*/ 3 w 31"/>
                  <a:gd name="T43" fmla="*/ 27 h 96"/>
                  <a:gd name="T44" fmla="*/ 8 w 31"/>
                  <a:gd name="T45" fmla="*/ 39 h 96"/>
                  <a:gd name="T46" fmla="*/ 10 w 31"/>
                  <a:gd name="T47" fmla="*/ 44 h 96"/>
                  <a:gd name="T48" fmla="*/ 12 w 31"/>
                  <a:gd name="T49" fmla="*/ 53 h 96"/>
                  <a:gd name="T50" fmla="*/ 19 w 31"/>
                  <a:gd name="T51" fmla="*/ 95 h 96"/>
                  <a:gd name="T52" fmla="*/ 21 w 31"/>
                  <a:gd name="T53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96">
                    <a:moveTo>
                      <a:pt x="21" y="95"/>
                    </a:moveTo>
                    <a:cubicBezTo>
                      <a:pt x="21" y="94"/>
                      <a:pt x="21" y="92"/>
                      <a:pt x="21" y="91"/>
                    </a:cubicBezTo>
                    <a:cubicBezTo>
                      <a:pt x="21" y="91"/>
                      <a:pt x="21" y="91"/>
                      <a:pt x="21" y="90"/>
                    </a:cubicBezTo>
                    <a:cubicBezTo>
                      <a:pt x="21" y="87"/>
                      <a:pt x="21" y="84"/>
                      <a:pt x="20" y="80"/>
                    </a:cubicBezTo>
                    <a:cubicBezTo>
                      <a:pt x="20" y="75"/>
                      <a:pt x="19" y="69"/>
                      <a:pt x="18" y="64"/>
                    </a:cubicBezTo>
                    <a:cubicBezTo>
                      <a:pt x="17" y="59"/>
                      <a:pt x="16" y="54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9" y="42"/>
                      <a:pt x="22" y="35"/>
                      <a:pt x="25" y="28"/>
                    </a:cubicBezTo>
                    <a:cubicBezTo>
                      <a:pt x="27" y="22"/>
                      <a:pt x="28" y="15"/>
                      <a:pt x="29" y="8"/>
                    </a:cubicBezTo>
                    <a:cubicBezTo>
                      <a:pt x="29" y="8"/>
                      <a:pt x="29" y="8"/>
                      <a:pt x="29" y="7"/>
                    </a:cubicBezTo>
                    <a:cubicBezTo>
                      <a:pt x="30" y="7"/>
                      <a:pt x="29" y="7"/>
                      <a:pt x="29" y="6"/>
                    </a:cubicBezTo>
                    <a:cubicBezTo>
                      <a:pt x="30" y="5"/>
                      <a:pt x="30" y="3"/>
                      <a:pt x="30" y="1"/>
                    </a:cubicBezTo>
                    <a:cubicBezTo>
                      <a:pt x="31" y="0"/>
                      <a:pt x="29" y="0"/>
                      <a:pt x="29" y="1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7" y="5"/>
                      <a:pt x="27" y="5"/>
                      <a:pt x="27" y="7"/>
                    </a:cubicBezTo>
                    <a:cubicBezTo>
                      <a:pt x="27" y="8"/>
                      <a:pt x="27" y="9"/>
                      <a:pt x="27" y="10"/>
                    </a:cubicBezTo>
                    <a:cubicBezTo>
                      <a:pt x="22" y="21"/>
                      <a:pt x="17" y="32"/>
                      <a:pt x="14" y="44"/>
                    </a:cubicBezTo>
                    <a:cubicBezTo>
                      <a:pt x="11" y="32"/>
                      <a:pt x="5" y="22"/>
                      <a:pt x="2" y="10"/>
                    </a:cubicBezTo>
                    <a:cubicBezTo>
                      <a:pt x="2" y="9"/>
                      <a:pt x="0" y="9"/>
                      <a:pt x="1" y="10"/>
                    </a:cubicBezTo>
                    <a:cubicBezTo>
                      <a:pt x="1" y="12"/>
                      <a:pt x="1" y="14"/>
                      <a:pt x="1" y="16"/>
                    </a:cubicBezTo>
                    <a:cubicBezTo>
                      <a:pt x="1" y="16"/>
                      <a:pt x="0" y="16"/>
                      <a:pt x="0" y="17"/>
                    </a:cubicBezTo>
                    <a:cubicBezTo>
                      <a:pt x="1" y="20"/>
                      <a:pt x="2" y="24"/>
                      <a:pt x="3" y="27"/>
                    </a:cubicBezTo>
                    <a:cubicBezTo>
                      <a:pt x="4" y="31"/>
                      <a:pt x="5" y="35"/>
                      <a:pt x="8" y="39"/>
                    </a:cubicBezTo>
                    <a:cubicBezTo>
                      <a:pt x="9" y="40"/>
                      <a:pt x="9" y="42"/>
                      <a:pt x="10" y="44"/>
                    </a:cubicBezTo>
                    <a:cubicBezTo>
                      <a:pt x="11" y="47"/>
                      <a:pt x="12" y="50"/>
                      <a:pt x="12" y="53"/>
                    </a:cubicBezTo>
                    <a:cubicBezTo>
                      <a:pt x="14" y="67"/>
                      <a:pt x="17" y="81"/>
                      <a:pt x="19" y="95"/>
                    </a:cubicBezTo>
                    <a:cubicBezTo>
                      <a:pt x="19" y="96"/>
                      <a:pt x="21" y="96"/>
                      <a:pt x="21" y="9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40"/>
              <p:cNvSpPr/>
              <p:nvPr/>
            </p:nvSpPr>
            <p:spPr bwMode="auto">
              <a:xfrm>
                <a:off x="2962" y="1480"/>
                <a:ext cx="59" cy="94"/>
              </a:xfrm>
              <a:custGeom>
                <a:avLst/>
                <a:gdLst>
                  <a:gd name="T0" fmla="*/ 19 w 22"/>
                  <a:gd name="T1" fmla="*/ 11 h 35"/>
                  <a:gd name="T2" fmla="*/ 16 w 22"/>
                  <a:gd name="T3" fmla="*/ 8 h 35"/>
                  <a:gd name="T4" fmla="*/ 1 w 22"/>
                  <a:gd name="T5" fmla="*/ 4 h 35"/>
                  <a:gd name="T6" fmla="*/ 1 w 22"/>
                  <a:gd name="T7" fmla="*/ 5 h 35"/>
                  <a:gd name="T8" fmla="*/ 8 w 22"/>
                  <a:gd name="T9" fmla="*/ 9 h 35"/>
                  <a:gd name="T10" fmla="*/ 9 w 22"/>
                  <a:gd name="T11" fmla="*/ 13 h 35"/>
                  <a:gd name="T12" fmla="*/ 12 w 22"/>
                  <a:gd name="T13" fmla="*/ 17 h 35"/>
                  <a:gd name="T14" fmla="*/ 11 w 22"/>
                  <a:gd name="T15" fmla="*/ 23 h 35"/>
                  <a:gd name="T16" fmla="*/ 1 w 22"/>
                  <a:gd name="T17" fmla="*/ 34 h 35"/>
                  <a:gd name="T18" fmla="*/ 2 w 22"/>
                  <a:gd name="T19" fmla="*/ 35 h 35"/>
                  <a:gd name="T20" fmla="*/ 11 w 22"/>
                  <a:gd name="T21" fmla="*/ 31 h 35"/>
                  <a:gd name="T22" fmla="*/ 17 w 22"/>
                  <a:gd name="T23" fmla="*/ 25 h 35"/>
                  <a:gd name="T24" fmla="*/ 20 w 22"/>
                  <a:gd name="T25" fmla="*/ 22 h 35"/>
                  <a:gd name="T26" fmla="*/ 19 w 2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5">
                    <a:moveTo>
                      <a:pt x="19" y="11"/>
                    </a:moveTo>
                    <a:cubicBezTo>
                      <a:pt x="18" y="10"/>
                      <a:pt x="17" y="9"/>
                      <a:pt x="16" y="8"/>
                    </a:cubicBezTo>
                    <a:cubicBezTo>
                      <a:pt x="12" y="3"/>
                      <a:pt x="6" y="0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7" y="8"/>
                      <a:pt x="8" y="9"/>
                    </a:cubicBezTo>
                    <a:cubicBezTo>
                      <a:pt x="8" y="10"/>
                      <a:pt x="8" y="11"/>
                      <a:pt x="9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5" y="18"/>
                      <a:pt x="12" y="21"/>
                      <a:pt x="11" y="23"/>
                    </a:cubicBezTo>
                    <a:cubicBezTo>
                      <a:pt x="9" y="28"/>
                      <a:pt x="6" y="31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6" y="35"/>
                      <a:pt x="8" y="34"/>
                      <a:pt x="11" y="31"/>
                    </a:cubicBezTo>
                    <a:cubicBezTo>
                      <a:pt x="13" y="29"/>
                      <a:pt x="15" y="26"/>
                      <a:pt x="17" y="25"/>
                    </a:cubicBezTo>
                    <a:cubicBezTo>
                      <a:pt x="19" y="24"/>
                      <a:pt x="19" y="23"/>
                      <a:pt x="20" y="22"/>
                    </a:cubicBezTo>
                    <a:cubicBezTo>
                      <a:pt x="22" y="19"/>
                      <a:pt x="20" y="13"/>
                      <a:pt x="19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41"/>
              <p:cNvSpPr/>
              <p:nvPr/>
            </p:nvSpPr>
            <p:spPr bwMode="auto">
              <a:xfrm>
                <a:off x="2887" y="1509"/>
                <a:ext cx="51" cy="35"/>
              </a:xfrm>
              <a:custGeom>
                <a:avLst/>
                <a:gdLst>
                  <a:gd name="T0" fmla="*/ 15 w 19"/>
                  <a:gd name="T1" fmla="*/ 12 h 13"/>
                  <a:gd name="T2" fmla="*/ 18 w 19"/>
                  <a:gd name="T3" fmla="*/ 11 h 13"/>
                  <a:gd name="T4" fmla="*/ 16 w 19"/>
                  <a:gd name="T5" fmla="*/ 8 h 13"/>
                  <a:gd name="T6" fmla="*/ 9 w 19"/>
                  <a:gd name="T7" fmla="*/ 4 h 13"/>
                  <a:gd name="T8" fmla="*/ 9 w 19"/>
                  <a:gd name="T9" fmla="*/ 1 h 13"/>
                  <a:gd name="T10" fmla="*/ 5 w 19"/>
                  <a:gd name="T11" fmla="*/ 2 h 13"/>
                  <a:gd name="T12" fmla="*/ 4 w 19"/>
                  <a:gd name="T13" fmla="*/ 5 h 13"/>
                  <a:gd name="T14" fmla="*/ 1 w 19"/>
                  <a:gd name="T15" fmla="*/ 11 h 13"/>
                  <a:gd name="T16" fmla="*/ 1 w 19"/>
                  <a:gd name="T17" fmla="*/ 11 h 13"/>
                  <a:gd name="T18" fmla="*/ 1 w 19"/>
                  <a:gd name="T19" fmla="*/ 11 h 13"/>
                  <a:gd name="T20" fmla="*/ 1 w 19"/>
                  <a:gd name="T21" fmla="*/ 11 h 13"/>
                  <a:gd name="T22" fmla="*/ 0 w 19"/>
                  <a:gd name="T23" fmla="*/ 12 h 13"/>
                  <a:gd name="T24" fmla="*/ 2 w 19"/>
                  <a:gd name="T25" fmla="*/ 13 h 13"/>
                  <a:gd name="T26" fmla="*/ 3 w 19"/>
                  <a:gd name="T27" fmla="*/ 12 h 13"/>
                  <a:gd name="T28" fmla="*/ 8 w 19"/>
                  <a:gd name="T29" fmla="*/ 10 h 13"/>
                  <a:gd name="T30" fmla="*/ 12 w 19"/>
                  <a:gd name="T31" fmla="*/ 11 h 13"/>
                  <a:gd name="T32" fmla="*/ 15 w 19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5" y="12"/>
                    </a:moveTo>
                    <a:cubicBezTo>
                      <a:pt x="16" y="12"/>
                      <a:pt x="18" y="12"/>
                      <a:pt x="18" y="11"/>
                    </a:cubicBezTo>
                    <a:cubicBezTo>
                      <a:pt x="19" y="9"/>
                      <a:pt x="17" y="8"/>
                      <a:pt x="16" y="8"/>
                    </a:cubicBezTo>
                    <a:cubicBezTo>
                      <a:pt x="14" y="6"/>
                      <a:pt x="11" y="6"/>
                      <a:pt x="9" y="4"/>
                    </a:cubicBezTo>
                    <a:cubicBezTo>
                      <a:pt x="8" y="3"/>
                      <a:pt x="10" y="2"/>
                      <a:pt x="9" y="1"/>
                    </a:cubicBezTo>
                    <a:cubicBezTo>
                      <a:pt x="8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7"/>
                      <a:pt x="3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2"/>
                      <a:pt x="3" y="12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9" y="10"/>
                      <a:pt x="11" y="10"/>
                      <a:pt x="12" y="11"/>
                    </a:cubicBezTo>
                    <a:cubicBezTo>
                      <a:pt x="13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42"/>
              <p:cNvSpPr/>
              <p:nvPr/>
            </p:nvSpPr>
            <p:spPr bwMode="auto">
              <a:xfrm>
                <a:off x="2898" y="1563"/>
                <a:ext cx="59" cy="43"/>
              </a:xfrm>
              <a:custGeom>
                <a:avLst/>
                <a:gdLst>
                  <a:gd name="T0" fmla="*/ 21 w 22"/>
                  <a:gd name="T1" fmla="*/ 11 h 16"/>
                  <a:gd name="T2" fmla="*/ 15 w 22"/>
                  <a:gd name="T3" fmla="*/ 7 h 16"/>
                  <a:gd name="T4" fmla="*/ 15 w 22"/>
                  <a:gd name="T5" fmla="*/ 4 h 16"/>
                  <a:gd name="T6" fmla="*/ 3 w 22"/>
                  <a:gd name="T7" fmla="*/ 1 h 16"/>
                  <a:gd name="T8" fmla="*/ 5 w 22"/>
                  <a:gd name="T9" fmla="*/ 9 h 16"/>
                  <a:gd name="T10" fmla="*/ 10 w 22"/>
                  <a:gd name="T11" fmla="*/ 12 h 16"/>
                  <a:gd name="T12" fmla="*/ 14 w 22"/>
                  <a:gd name="T13" fmla="*/ 15 h 16"/>
                  <a:gd name="T14" fmla="*/ 22 w 22"/>
                  <a:gd name="T15" fmla="*/ 13 h 16"/>
                  <a:gd name="T16" fmla="*/ 21 w 22"/>
                  <a:gd name="T1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1" y="11"/>
                    </a:moveTo>
                    <a:cubicBezTo>
                      <a:pt x="19" y="12"/>
                      <a:pt x="12" y="10"/>
                      <a:pt x="15" y="7"/>
                    </a:cubicBezTo>
                    <a:cubicBezTo>
                      <a:pt x="16" y="6"/>
                      <a:pt x="15" y="5"/>
                      <a:pt x="15" y="4"/>
                    </a:cubicBezTo>
                    <a:cubicBezTo>
                      <a:pt x="12" y="1"/>
                      <a:pt x="6" y="0"/>
                      <a:pt x="3" y="1"/>
                    </a:cubicBezTo>
                    <a:cubicBezTo>
                      <a:pt x="0" y="2"/>
                      <a:pt x="4" y="7"/>
                      <a:pt x="5" y="9"/>
                    </a:cubicBezTo>
                    <a:cubicBezTo>
                      <a:pt x="7" y="10"/>
                      <a:pt x="8" y="12"/>
                      <a:pt x="10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7" y="16"/>
                      <a:pt x="20" y="15"/>
                      <a:pt x="22" y="13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43"/>
              <p:cNvSpPr/>
              <p:nvPr/>
            </p:nvSpPr>
            <p:spPr bwMode="auto">
              <a:xfrm>
                <a:off x="2911" y="1571"/>
                <a:ext cx="30" cy="29"/>
              </a:xfrm>
              <a:custGeom>
                <a:avLst/>
                <a:gdLst>
                  <a:gd name="T0" fmla="*/ 10 w 11"/>
                  <a:gd name="T1" fmla="*/ 9 h 11"/>
                  <a:gd name="T2" fmla="*/ 7 w 11"/>
                  <a:gd name="T3" fmla="*/ 7 h 11"/>
                  <a:gd name="T4" fmla="*/ 7 w 11"/>
                  <a:gd name="T5" fmla="*/ 2 h 11"/>
                  <a:gd name="T6" fmla="*/ 4 w 11"/>
                  <a:gd name="T7" fmla="*/ 1 h 11"/>
                  <a:gd name="T8" fmla="*/ 1 w 11"/>
                  <a:gd name="T9" fmla="*/ 0 h 11"/>
                  <a:gd name="T10" fmla="*/ 0 w 11"/>
                  <a:gd name="T11" fmla="*/ 1 h 11"/>
                  <a:gd name="T12" fmla="*/ 3 w 11"/>
                  <a:gd name="T13" fmla="*/ 6 h 11"/>
                  <a:gd name="T14" fmla="*/ 10 w 11"/>
                  <a:gd name="T15" fmla="*/ 11 h 11"/>
                  <a:gd name="T16" fmla="*/ 10 w 11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9" y="8"/>
                      <a:pt x="8" y="8"/>
                      <a:pt x="7" y="7"/>
                    </a:cubicBezTo>
                    <a:cubicBezTo>
                      <a:pt x="6" y="6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4" y="9"/>
                      <a:pt x="8" y="11"/>
                      <a:pt x="10" y="11"/>
                    </a:cubicBezTo>
                    <a:cubicBezTo>
                      <a:pt x="11" y="11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44"/>
              <p:cNvSpPr/>
              <p:nvPr/>
            </p:nvSpPr>
            <p:spPr bwMode="auto">
              <a:xfrm>
                <a:off x="2917" y="1453"/>
                <a:ext cx="24" cy="43"/>
              </a:xfrm>
              <a:custGeom>
                <a:avLst/>
                <a:gdLst>
                  <a:gd name="T0" fmla="*/ 9 w 9"/>
                  <a:gd name="T1" fmla="*/ 7 h 16"/>
                  <a:gd name="T2" fmla="*/ 5 w 9"/>
                  <a:gd name="T3" fmla="*/ 1 h 16"/>
                  <a:gd name="T4" fmla="*/ 5 w 9"/>
                  <a:gd name="T5" fmla="*/ 0 h 16"/>
                  <a:gd name="T6" fmla="*/ 4 w 9"/>
                  <a:gd name="T7" fmla="*/ 0 h 16"/>
                  <a:gd name="T8" fmla="*/ 3 w 9"/>
                  <a:gd name="T9" fmla="*/ 0 h 16"/>
                  <a:gd name="T10" fmla="*/ 3 w 9"/>
                  <a:gd name="T11" fmla="*/ 3 h 16"/>
                  <a:gd name="T12" fmla="*/ 3 w 9"/>
                  <a:gd name="T13" fmla="*/ 3 h 16"/>
                  <a:gd name="T14" fmla="*/ 2 w 9"/>
                  <a:gd name="T15" fmla="*/ 6 h 16"/>
                  <a:gd name="T16" fmla="*/ 2 w 9"/>
                  <a:gd name="T17" fmla="*/ 9 h 16"/>
                  <a:gd name="T18" fmla="*/ 0 w 9"/>
                  <a:gd name="T19" fmla="*/ 15 h 16"/>
                  <a:gd name="T20" fmla="*/ 1 w 9"/>
                  <a:gd name="T21" fmla="*/ 15 h 16"/>
                  <a:gd name="T22" fmla="*/ 5 w 9"/>
                  <a:gd name="T23" fmla="*/ 13 h 16"/>
                  <a:gd name="T24" fmla="*/ 9 w 9"/>
                  <a:gd name="T25" fmla="*/ 8 h 16"/>
                  <a:gd name="T26" fmla="*/ 9 w 9"/>
                  <a:gd name="T2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9" y="7"/>
                    </a:moveTo>
                    <a:cubicBezTo>
                      <a:pt x="7" y="5"/>
                      <a:pt x="6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3" y="8"/>
                      <a:pt x="2" y="9"/>
                    </a:cubicBezTo>
                    <a:cubicBezTo>
                      <a:pt x="2" y="12"/>
                      <a:pt x="0" y="12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7" y="12"/>
                      <a:pt x="7" y="10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45"/>
              <p:cNvSpPr/>
              <p:nvPr/>
            </p:nvSpPr>
            <p:spPr bwMode="auto">
              <a:xfrm>
                <a:off x="2847" y="1504"/>
                <a:ext cx="59" cy="62"/>
              </a:xfrm>
              <a:custGeom>
                <a:avLst/>
                <a:gdLst>
                  <a:gd name="T0" fmla="*/ 20 w 22"/>
                  <a:gd name="T1" fmla="*/ 10 h 23"/>
                  <a:gd name="T2" fmla="*/ 11 w 22"/>
                  <a:gd name="T3" fmla="*/ 12 h 23"/>
                  <a:gd name="T4" fmla="*/ 9 w 22"/>
                  <a:gd name="T5" fmla="*/ 1 h 23"/>
                  <a:gd name="T6" fmla="*/ 9 w 22"/>
                  <a:gd name="T7" fmla="*/ 0 h 23"/>
                  <a:gd name="T8" fmla="*/ 2 w 22"/>
                  <a:gd name="T9" fmla="*/ 13 h 23"/>
                  <a:gd name="T10" fmla="*/ 3 w 22"/>
                  <a:gd name="T11" fmla="*/ 14 h 23"/>
                  <a:gd name="T12" fmla="*/ 10 w 22"/>
                  <a:gd name="T13" fmla="*/ 21 h 23"/>
                  <a:gd name="T14" fmla="*/ 22 w 22"/>
                  <a:gd name="T15" fmla="*/ 11 h 23"/>
                  <a:gd name="T16" fmla="*/ 20 w 22"/>
                  <a:gd name="T17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3">
                    <a:moveTo>
                      <a:pt x="20" y="10"/>
                    </a:moveTo>
                    <a:cubicBezTo>
                      <a:pt x="17" y="12"/>
                      <a:pt x="14" y="15"/>
                      <a:pt x="11" y="12"/>
                    </a:cubicBezTo>
                    <a:cubicBezTo>
                      <a:pt x="8" y="10"/>
                      <a:pt x="5" y="3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3" y="0"/>
                      <a:pt x="0" y="8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5" y="17"/>
                      <a:pt x="7" y="20"/>
                      <a:pt x="10" y="21"/>
                    </a:cubicBezTo>
                    <a:cubicBezTo>
                      <a:pt x="16" y="23"/>
                      <a:pt x="19" y="15"/>
                      <a:pt x="22" y="11"/>
                    </a:cubicBezTo>
                    <a:cubicBezTo>
                      <a:pt x="22" y="10"/>
                      <a:pt x="21" y="9"/>
                      <a:pt x="20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46"/>
              <p:cNvSpPr/>
              <p:nvPr/>
            </p:nvSpPr>
            <p:spPr bwMode="auto">
              <a:xfrm>
                <a:off x="2893" y="1199"/>
                <a:ext cx="312" cy="235"/>
              </a:xfrm>
              <a:custGeom>
                <a:avLst/>
                <a:gdLst>
                  <a:gd name="T0" fmla="*/ 111 w 117"/>
                  <a:gd name="T1" fmla="*/ 38 h 88"/>
                  <a:gd name="T2" fmla="*/ 89 w 117"/>
                  <a:gd name="T3" fmla="*/ 29 h 88"/>
                  <a:gd name="T4" fmla="*/ 88 w 117"/>
                  <a:gd name="T5" fmla="*/ 24 h 88"/>
                  <a:gd name="T6" fmla="*/ 83 w 117"/>
                  <a:gd name="T7" fmla="*/ 20 h 88"/>
                  <a:gd name="T8" fmla="*/ 68 w 117"/>
                  <a:gd name="T9" fmla="*/ 14 h 88"/>
                  <a:gd name="T10" fmla="*/ 60 w 117"/>
                  <a:gd name="T11" fmla="*/ 12 h 88"/>
                  <a:gd name="T12" fmla="*/ 45 w 117"/>
                  <a:gd name="T13" fmla="*/ 7 h 88"/>
                  <a:gd name="T14" fmla="*/ 45 w 117"/>
                  <a:gd name="T15" fmla="*/ 14 h 88"/>
                  <a:gd name="T16" fmla="*/ 35 w 117"/>
                  <a:gd name="T17" fmla="*/ 8 h 88"/>
                  <a:gd name="T18" fmla="*/ 21 w 117"/>
                  <a:gd name="T19" fmla="*/ 11 h 88"/>
                  <a:gd name="T20" fmla="*/ 20 w 117"/>
                  <a:gd name="T21" fmla="*/ 12 h 88"/>
                  <a:gd name="T22" fmla="*/ 11 w 117"/>
                  <a:gd name="T23" fmla="*/ 20 h 88"/>
                  <a:gd name="T24" fmla="*/ 11 w 117"/>
                  <a:gd name="T25" fmla="*/ 34 h 88"/>
                  <a:gd name="T26" fmla="*/ 0 w 117"/>
                  <a:gd name="T27" fmla="*/ 49 h 88"/>
                  <a:gd name="T28" fmla="*/ 6 w 117"/>
                  <a:gd name="T29" fmla="*/ 63 h 88"/>
                  <a:gd name="T30" fmla="*/ 12 w 117"/>
                  <a:gd name="T31" fmla="*/ 72 h 88"/>
                  <a:gd name="T32" fmla="*/ 32 w 117"/>
                  <a:gd name="T33" fmla="*/ 68 h 88"/>
                  <a:gd name="T34" fmla="*/ 39 w 117"/>
                  <a:gd name="T35" fmla="*/ 64 h 88"/>
                  <a:gd name="T36" fmla="*/ 46 w 117"/>
                  <a:gd name="T37" fmla="*/ 77 h 88"/>
                  <a:gd name="T38" fmla="*/ 73 w 117"/>
                  <a:gd name="T39" fmla="*/ 87 h 88"/>
                  <a:gd name="T40" fmla="*/ 91 w 117"/>
                  <a:gd name="T41" fmla="*/ 60 h 88"/>
                  <a:gd name="T42" fmla="*/ 91 w 117"/>
                  <a:gd name="T43" fmla="*/ 60 h 88"/>
                  <a:gd name="T44" fmla="*/ 97 w 117"/>
                  <a:gd name="T45" fmla="*/ 60 h 88"/>
                  <a:gd name="T46" fmla="*/ 107 w 117"/>
                  <a:gd name="T47" fmla="*/ 56 h 88"/>
                  <a:gd name="T48" fmla="*/ 111 w 117"/>
                  <a:gd name="T4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7" h="88">
                    <a:moveTo>
                      <a:pt x="111" y="38"/>
                    </a:moveTo>
                    <a:cubicBezTo>
                      <a:pt x="105" y="33"/>
                      <a:pt x="97" y="30"/>
                      <a:pt x="89" y="29"/>
                    </a:cubicBezTo>
                    <a:cubicBezTo>
                      <a:pt x="85" y="29"/>
                      <a:pt x="88" y="27"/>
                      <a:pt x="88" y="24"/>
                    </a:cubicBezTo>
                    <a:cubicBezTo>
                      <a:pt x="88" y="22"/>
                      <a:pt x="85" y="21"/>
                      <a:pt x="83" y="20"/>
                    </a:cubicBezTo>
                    <a:cubicBezTo>
                      <a:pt x="78" y="18"/>
                      <a:pt x="73" y="18"/>
                      <a:pt x="68" y="14"/>
                    </a:cubicBezTo>
                    <a:cubicBezTo>
                      <a:pt x="66" y="11"/>
                      <a:pt x="63" y="12"/>
                      <a:pt x="60" y="12"/>
                    </a:cubicBezTo>
                    <a:cubicBezTo>
                      <a:pt x="54" y="13"/>
                      <a:pt x="50" y="0"/>
                      <a:pt x="45" y="7"/>
                    </a:cubicBezTo>
                    <a:cubicBezTo>
                      <a:pt x="44" y="9"/>
                      <a:pt x="44" y="11"/>
                      <a:pt x="45" y="14"/>
                    </a:cubicBezTo>
                    <a:cubicBezTo>
                      <a:pt x="42" y="11"/>
                      <a:pt x="38" y="8"/>
                      <a:pt x="35" y="8"/>
                    </a:cubicBezTo>
                    <a:cubicBezTo>
                      <a:pt x="30" y="8"/>
                      <a:pt x="26" y="9"/>
                      <a:pt x="21" y="11"/>
                    </a:cubicBezTo>
                    <a:cubicBezTo>
                      <a:pt x="21" y="11"/>
                      <a:pt x="20" y="12"/>
                      <a:pt x="20" y="12"/>
                    </a:cubicBezTo>
                    <a:cubicBezTo>
                      <a:pt x="17" y="16"/>
                      <a:pt x="14" y="17"/>
                      <a:pt x="11" y="20"/>
                    </a:cubicBezTo>
                    <a:cubicBezTo>
                      <a:pt x="9" y="22"/>
                      <a:pt x="7" y="34"/>
                      <a:pt x="11" y="34"/>
                    </a:cubicBezTo>
                    <a:cubicBezTo>
                      <a:pt x="3" y="35"/>
                      <a:pt x="0" y="42"/>
                      <a:pt x="0" y="49"/>
                    </a:cubicBezTo>
                    <a:cubicBezTo>
                      <a:pt x="1" y="54"/>
                      <a:pt x="5" y="59"/>
                      <a:pt x="6" y="63"/>
                    </a:cubicBezTo>
                    <a:cubicBezTo>
                      <a:pt x="8" y="67"/>
                      <a:pt x="9" y="69"/>
                      <a:pt x="12" y="72"/>
                    </a:cubicBezTo>
                    <a:cubicBezTo>
                      <a:pt x="18" y="77"/>
                      <a:pt x="27" y="72"/>
                      <a:pt x="32" y="68"/>
                    </a:cubicBezTo>
                    <a:cubicBezTo>
                      <a:pt x="35" y="65"/>
                      <a:pt x="37" y="57"/>
                      <a:pt x="39" y="64"/>
                    </a:cubicBezTo>
                    <a:cubicBezTo>
                      <a:pt x="41" y="68"/>
                      <a:pt x="43" y="73"/>
                      <a:pt x="46" y="77"/>
                    </a:cubicBezTo>
                    <a:cubicBezTo>
                      <a:pt x="52" y="83"/>
                      <a:pt x="64" y="88"/>
                      <a:pt x="73" y="87"/>
                    </a:cubicBezTo>
                    <a:cubicBezTo>
                      <a:pt x="82" y="86"/>
                      <a:pt x="100" y="70"/>
                      <a:pt x="91" y="60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3" y="60"/>
                      <a:pt x="95" y="60"/>
                      <a:pt x="97" y="60"/>
                    </a:cubicBezTo>
                    <a:cubicBezTo>
                      <a:pt x="101" y="60"/>
                      <a:pt x="104" y="58"/>
                      <a:pt x="107" y="56"/>
                    </a:cubicBezTo>
                    <a:cubicBezTo>
                      <a:pt x="111" y="51"/>
                      <a:pt x="117" y="44"/>
                      <a:pt x="111" y="38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47"/>
              <p:cNvSpPr/>
              <p:nvPr/>
            </p:nvSpPr>
            <p:spPr bwMode="auto">
              <a:xfrm>
                <a:off x="2887" y="1250"/>
                <a:ext cx="99" cy="112"/>
              </a:xfrm>
              <a:custGeom>
                <a:avLst/>
                <a:gdLst>
                  <a:gd name="T0" fmla="*/ 37 w 37"/>
                  <a:gd name="T1" fmla="*/ 19 h 42"/>
                  <a:gd name="T2" fmla="*/ 27 w 37"/>
                  <a:gd name="T3" fmla="*/ 13 h 42"/>
                  <a:gd name="T4" fmla="*/ 20 w 37"/>
                  <a:gd name="T5" fmla="*/ 11 h 42"/>
                  <a:gd name="T6" fmla="*/ 17 w 37"/>
                  <a:gd name="T7" fmla="*/ 3 h 42"/>
                  <a:gd name="T8" fmla="*/ 16 w 37"/>
                  <a:gd name="T9" fmla="*/ 1 h 42"/>
                  <a:gd name="T10" fmla="*/ 10 w 37"/>
                  <a:gd name="T11" fmla="*/ 10 h 42"/>
                  <a:gd name="T12" fmla="*/ 13 w 37"/>
                  <a:gd name="T13" fmla="*/ 16 h 42"/>
                  <a:gd name="T14" fmla="*/ 8 w 37"/>
                  <a:gd name="T15" fmla="*/ 19 h 42"/>
                  <a:gd name="T16" fmla="*/ 6 w 37"/>
                  <a:gd name="T17" fmla="*/ 41 h 42"/>
                  <a:gd name="T18" fmla="*/ 6 w 37"/>
                  <a:gd name="T19" fmla="*/ 41 h 42"/>
                  <a:gd name="T20" fmla="*/ 6 w 37"/>
                  <a:gd name="T21" fmla="*/ 41 h 42"/>
                  <a:gd name="T22" fmla="*/ 6 w 37"/>
                  <a:gd name="T23" fmla="*/ 41 h 42"/>
                  <a:gd name="T24" fmla="*/ 7 w 37"/>
                  <a:gd name="T25" fmla="*/ 40 h 42"/>
                  <a:gd name="T26" fmla="*/ 15 w 37"/>
                  <a:gd name="T27" fmla="*/ 23 h 42"/>
                  <a:gd name="T28" fmla="*/ 21 w 37"/>
                  <a:gd name="T29" fmla="*/ 18 h 42"/>
                  <a:gd name="T30" fmla="*/ 36 w 37"/>
                  <a:gd name="T31" fmla="*/ 20 h 42"/>
                  <a:gd name="T32" fmla="*/ 37 w 37"/>
                  <a:gd name="T33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2">
                    <a:moveTo>
                      <a:pt x="37" y="19"/>
                    </a:moveTo>
                    <a:cubicBezTo>
                      <a:pt x="34" y="16"/>
                      <a:pt x="31" y="15"/>
                      <a:pt x="27" y="13"/>
                    </a:cubicBezTo>
                    <a:cubicBezTo>
                      <a:pt x="26" y="13"/>
                      <a:pt x="22" y="12"/>
                      <a:pt x="20" y="11"/>
                    </a:cubicBezTo>
                    <a:cubicBezTo>
                      <a:pt x="16" y="9"/>
                      <a:pt x="14" y="7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ubicBezTo>
                      <a:pt x="15" y="3"/>
                      <a:pt x="9" y="7"/>
                      <a:pt x="10" y="10"/>
                    </a:cubicBezTo>
                    <a:cubicBezTo>
                      <a:pt x="10" y="11"/>
                      <a:pt x="12" y="16"/>
                      <a:pt x="13" y="16"/>
                    </a:cubicBezTo>
                    <a:cubicBezTo>
                      <a:pt x="11" y="17"/>
                      <a:pt x="9" y="18"/>
                      <a:pt x="8" y="19"/>
                    </a:cubicBezTo>
                    <a:cubicBezTo>
                      <a:pt x="1" y="25"/>
                      <a:pt x="0" y="34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2"/>
                      <a:pt x="8" y="41"/>
                      <a:pt x="7" y="40"/>
                    </a:cubicBezTo>
                    <a:cubicBezTo>
                      <a:pt x="2" y="33"/>
                      <a:pt x="11" y="28"/>
                      <a:pt x="15" y="23"/>
                    </a:cubicBezTo>
                    <a:cubicBezTo>
                      <a:pt x="17" y="21"/>
                      <a:pt x="18" y="19"/>
                      <a:pt x="21" y="18"/>
                    </a:cubicBezTo>
                    <a:cubicBezTo>
                      <a:pt x="26" y="17"/>
                      <a:pt x="31" y="19"/>
                      <a:pt x="36" y="20"/>
                    </a:cubicBezTo>
                    <a:cubicBezTo>
                      <a:pt x="37" y="21"/>
                      <a:pt x="37" y="19"/>
                      <a:pt x="37" y="19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48"/>
              <p:cNvSpPr/>
              <p:nvPr/>
            </p:nvSpPr>
            <p:spPr bwMode="auto">
              <a:xfrm>
                <a:off x="2962" y="1258"/>
                <a:ext cx="51" cy="42"/>
              </a:xfrm>
              <a:custGeom>
                <a:avLst/>
                <a:gdLst>
                  <a:gd name="T0" fmla="*/ 18 w 19"/>
                  <a:gd name="T1" fmla="*/ 14 h 16"/>
                  <a:gd name="T2" fmla="*/ 12 w 19"/>
                  <a:gd name="T3" fmla="*/ 6 h 16"/>
                  <a:gd name="T4" fmla="*/ 2 w 19"/>
                  <a:gd name="T5" fmla="*/ 0 h 16"/>
                  <a:gd name="T6" fmla="*/ 0 w 19"/>
                  <a:gd name="T7" fmla="*/ 2 h 16"/>
                  <a:gd name="T8" fmla="*/ 5 w 19"/>
                  <a:gd name="T9" fmla="*/ 9 h 16"/>
                  <a:gd name="T10" fmla="*/ 12 w 19"/>
                  <a:gd name="T11" fmla="*/ 12 h 16"/>
                  <a:gd name="T12" fmla="*/ 17 w 19"/>
                  <a:gd name="T13" fmla="*/ 16 h 16"/>
                  <a:gd name="T14" fmla="*/ 18 w 19"/>
                  <a:gd name="T1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cubicBezTo>
                      <a:pt x="15" y="13"/>
                      <a:pt x="14" y="9"/>
                      <a:pt x="12" y="6"/>
                    </a:cubicBezTo>
                    <a:cubicBezTo>
                      <a:pt x="9" y="3"/>
                      <a:pt x="5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5" y="9"/>
                    </a:cubicBezTo>
                    <a:cubicBezTo>
                      <a:pt x="7" y="11"/>
                      <a:pt x="10" y="11"/>
                      <a:pt x="12" y="12"/>
                    </a:cubicBezTo>
                    <a:cubicBezTo>
                      <a:pt x="14" y="14"/>
                      <a:pt x="15" y="15"/>
                      <a:pt x="17" y="16"/>
                    </a:cubicBezTo>
                    <a:cubicBezTo>
                      <a:pt x="18" y="16"/>
                      <a:pt x="19" y="15"/>
                      <a:pt x="18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49"/>
              <p:cNvSpPr/>
              <p:nvPr/>
            </p:nvSpPr>
            <p:spPr bwMode="auto">
              <a:xfrm>
                <a:off x="2933" y="1217"/>
                <a:ext cx="82" cy="54"/>
              </a:xfrm>
              <a:custGeom>
                <a:avLst/>
                <a:gdLst>
                  <a:gd name="T0" fmla="*/ 27 w 31"/>
                  <a:gd name="T1" fmla="*/ 14 h 20"/>
                  <a:gd name="T2" fmla="*/ 24 w 31"/>
                  <a:gd name="T3" fmla="*/ 10 h 20"/>
                  <a:gd name="T4" fmla="*/ 16 w 31"/>
                  <a:gd name="T5" fmla="*/ 4 h 20"/>
                  <a:gd name="T6" fmla="*/ 1 w 31"/>
                  <a:gd name="T7" fmla="*/ 10 h 20"/>
                  <a:gd name="T8" fmla="*/ 2 w 31"/>
                  <a:gd name="T9" fmla="*/ 11 h 20"/>
                  <a:gd name="T10" fmla="*/ 8 w 31"/>
                  <a:gd name="T11" fmla="*/ 9 h 20"/>
                  <a:gd name="T12" fmla="*/ 21 w 31"/>
                  <a:gd name="T13" fmla="*/ 12 h 20"/>
                  <a:gd name="T14" fmla="*/ 24 w 31"/>
                  <a:gd name="T15" fmla="*/ 14 h 20"/>
                  <a:gd name="T16" fmla="*/ 25 w 31"/>
                  <a:gd name="T17" fmla="*/ 15 h 20"/>
                  <a:gd name="T18" fmla="*/ 26 w 31"/>
                  <a:gd name="T19" fmla="*/ 16 h 20"/>
                  <a:gd name="T20" fmla="*/ 29 w 31"/>
                  <a:gd name="T21" fmla="*/ 20 h 20"/>
                  <a:gd name="T22" fmla="*/ 31 w 31"/>
                  <a:gd name="T23" fmla="*/ 18 h 20"/>
                  <a:gd name="T24" fmla="*/ 27 w 31"/>
                  <a:gd name="T2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0">
                    <a:moveTo>
                      <a:pt x="27" y="14"/>
                    </a:moveTo>
                    <a:cubicBezTo>
                      <a:pt x="27" y="12"/>
                      <a:pt x="26" y="11"/>
                      <a:pt x="24" y="10"/>
                    </a:cubicBezTo>
                    <a:cubicBezTo>
                      <a:pt x="21" y="8"/>
                      <a:pt x="18" y="7"/>
                      <a:pt x="16" y="4"/>
                    </a:cubicBezTo>
                    <a:cubicBezTo>
                      <a:pt x="11" y="0"/>
                      <a:pt x="4" y="7"/>
                      <a:pt x="1" y="10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2" y="9"/>
                      <a:pt x="17" y="10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5" y="14"/>
                      <a:pt x="25" y="15"/>
                    </a:cubicBezTo>
                    <a:cubicBezTo>
                      <a:pt x="25" y="15"/>
                      <a:pt x="26" y="15"/>
                      <a:pt x="26" y="16"/>
                    </a:cubicBezTo>
                    <a:cubicBezTo>
                      <a:pt x="27" y="18"/>
                      <a:pt x="28" y="19"/>
                      <a:pt x="29" y="20"/>
                    </a:cubicBezTo>
                    <a:cubicBezTo>
                      <a:pt x="30" y="20"/>
                      <a:pt x="31" y="19"/>
                      <a:pt x="31" y="18"/>
                    </a:cubicBezTo>
                    <a:cubicBezTo>
                      <a:pt x="30" y="17"/>
                      <a:pt x="29" y="15"/>
                      <a:pt x="27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50"/>
              <p:cNvSpPr/>
              <p:nvPr/>
            </p:nvSpPr>
            <p:spPr bwMode="auto">
              <a:xfrm>
                <a:off x="3034" y="1322"/>
                <a:ext cx="35" cy="45"/>
              </a:xfrm>
              <a:custGeom>
                <a:avLst/>
                <a:gdLst>
                  <a:gd name="T0" fmla="*/ 7 w 13"/>
                  <a:gd name="T1" fmla="*/ 5 h 17"/>
                  <a:gd name="T2" fmla="*/ 3 w 13"/>
                  <a:gd name="T3" fmla="*/ 3 h 17"/>
                  <a:gd name="T4" fmla="*/ 2 w 13"/>
                  <a:gd name="T5" fmla="*/ 1 h 17"/>
                  <a:gd name="T6" fmla="*/ 0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3 h 17"/>
                  <a:gd name="T16" fmla="*/ 8 w 13"/>
                  <a:gd name="T17" fmla="*/ 11 h 17"/>
                  <a:gd name="T18" fmla="*/ 8 w 13"/>
                  <a:gd name="T19" fmla="*/ 12 h 17"/>
                  <a:gd name="T20" fmla="*/ 12 w 13"/>
                  <a:gd name="T21" fmla="*/ 16 h 17"/>
                  <a:gd name="T22" fmla="*/ 13 w 13"/>
                  <a:gd name="T23" fmla="*/ 15 h 17"/>
                  <a:gd name="T24" fmla="*/ 11 w 13"/>
                  <a:gd name="T25" fmla="*/ 8 h 17"/>
                  <a:gd name="T26" fmla="*/ 7 w 13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7" y="5"/>
                    </a:moveTo>
                    <a:cubicBezTo>
                      <a:pt x="5" y="4"/>
                      <a:pt x="3" y="4"/>
                      <a:pt x="3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7"/>
                      <a:pt x="4" y="10"/>
                      <a:pt x="8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9" y="15"/>
                      <a:pt x="10" y="16"/>
                      <a:pt x="12" y="16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2" y="12"/>
                      <a:pt x="13" y="10"/>
                      <a:pt x="11" y="8"/>
                    </a:cubicBezTo>
                    <a:cubicBezTo>
                      <a:pt x="10" y="6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51"/>
              <p:cNvSpPr/>
              <p:nvPr/>
            </p:nvSpPr>
            <p:spPr bwMode="auto">
              <a:xfrm>
                <a:off x="3048" y="1309"/>
                <a:ext cx="66" cy="56"/>
              </a:xfrm>
              <a:custGeom>
                <a:avLst/>
                <a:gdLst>
                  <a:gd name="T0" fmla="*/ 16 w 25"/>
                  <a:gd name="T1" fmla="*/ 5 h 21"/>
                  <a:gd name="T2" fmla="*/ 10 w 25"/>
                  <a:gd name="T3" fmla="*/ 4 h 21"/>
                  <a:gd name="T4" fmla="*/ 1 w 25"/>
                  <a:gd name="T5" fmla="*/ 0 h 21"/>
                  <a:gd name="T6" fmla="*/ 0 w 25"/>
                  <a:gd name="T7" fmla="*/ 1 h 21"/>
                  <a:gd name="T8" fmla="*/ 2 w 25"/>
                  <a:gd name="T9" fmla="*/ 4 h 21"/>
                  <a:gd name="T10" fmla="*/ 2 w 25"/>
                  <a:gd name="T11" fmla="*/ 5 h 21"/>
                  <a:gd name="T12" fmla="*/ 7 w 25"/>
                  <a:gd name="T13" fmla="*/ 9 h 21"/>
                  <a:gd name="T14" fmla="*/ 12 w 25"/>
                  <a:gd name="T15" fmla="*/ 20 h 21"/>
                  <a:gd name="T16" fmla="*/ 14 w 25"/>
                  <a:gd name="T17" fmla="*/ 20 h 21"/>
                  <a:gd name="T18" fmla="*/ 13 w 25"/>
                  <a:gd name="T19" fmla="*/ 7 h 21"/>
                  <a:gd name="T20" fmla="*/ 24 w 25"/>
                  <a:gd name="T21" fmla="*/ 15 h 21"/>
                  <a:gd name="T22" fmla="*/ 25 w 25"/>
                  <a:gd name="T23" fmla="*/ 13 h 21"/>
                  <a:gd name="T24" fmla="*/ 16 w 25"/>
                  <a:gd name="T2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1">
                    <a:moveTo>
                      <a:pt x="16" y="5"/>
                    </a:moveTo>
                    <a:cubicBezTo>
                      <a:pt x="14" y="4"/>
                      <a:pt x="12" y="4"/>
                      <a:pt x="10" y="4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5" y="8"/>
                      <a:pt x="7" y="9"/>
                    </a:cubicBezTo>
                    <a:cubicBezTo>
                      <a:pt x="12" y="11"/>
                      <a:pt x="11" y="16"/>
                      <a:pt x="12" y="20"/>
                    </a:cubicBezTo>
                    <a:cubicBezTo>
                      <a:pt x="13" y="21"/>
                      <a:pt x="14" y="21"/>
                      <a:pt x="14" y="20"/>
                    </a:cubicBezTo>
                    <a:cubicBezTo>
                      <a:pt x="14" y="16"/>
                      <a:pt x="15" y="11"/>
                      <a:pt x="13" y="7"/>
                    </a:cubicBezTo>
                    <a:cubicBezTo>
                      <a:pt x="17" y="8"/>
                      <a:pt x="20" y="13"/>
                      <a:pt x="24" y="15"/>
                    </a:cubicBezTo>
                    <a:cubicBezTo>
                      <a:pt x="24" y="15"/>
                      <a:pt x="25" y="14"/>
                      <a:pt x="25" y="13"/>
                    </a:cubicBezTo>
                    <a:cubicBezTo>
                      <a:pt x="23" y="10"/>
                      <a:pt x="19" y="7"/>
                      <a:pt x="16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52"/>
              <p:cNvSpPr/>
              <p:nvPr/>
            </p:nvSpPr>
            <p:spPr bwMode="auto">
              <a:xfrm>
                <a:off x="3056" y="1258"/>
                <a:ext cx="133" cy="80"/>
              </a:xfrm>
              <a:custGeom>
                <a:avLst/>
                <a:gdLst>
                  <a:gd name="T0" fmla="*/ 49 w 50"/>
                  <a:gd name="T1" fmla="*/ 20 h 30"/>
                  <a:gd name="T2" fmla="*/ 29 w 50"/>
                  <a:gd name="T3" fmla="*/ 16 h 30"/>
                  <a:gd name="T4" fmla="*/ 28 w 50"/>
                  <a:gd name="T5" fmla="*/ 16 h 30"/>
                  <a:gd name="T6" fmla="*/ 39 w 50"/>
                  <a:gd name="T7" fmla="*/ 17 h 30"/>
                  <a:gd name="T8" fmla="*/ 39 w 50"/>
                  <a:gd name="T9" fmla="*/ 15 h 30"/>
                  <a:gd name="T10" fmla="*/ 6 w 50"/>
                  <a:gd name="T11" fmla="*/ 13 h 30"/>
                  <a:gd name="T12" fmla="*/ 0 w 50"/>
                  <a:gd name="T13" fmla="*/ 18 h 30"/>
                  <a:gd name="T14" fmla="*/ 1 w 50"/>
                  <a:gd name="T15" fmla="*/ 19 h 30"/>
                  <a:gd name="T16" fmla="*/ 12 w 50"/>
                  <a:gd name="T17" fmla="*/ 21 h 30"/>
                  <a:gd name="T18" fmla="*/ 13 w 50"/>
                  <a:gd name="T19" fmla="*/ 21 h 30"/>
                  <a:gd name="T20" fmla="*/ 27 w 50"/>
                  <a:gd name="T21" fmla="*/ 27 h 30"/>
                  <a:gd name="T22" fmla="*/ 28 w 50"/>
                  <a:gd name="T23" fmla="*/ 26 h 30"/>
                  <a:gd name="T24" fmla="*/ 31 w 50"/>
                  <a:gd name="T25" fmla="*/ 24 h 30"/>
                  <a:gd name="T26" fmla="*/ 42 w 50"/>
                  <a:gd name="T27" fmla="*/ 27 h 30"/>
                  <a:gd name="T28" fmla="*/ 43 w 50"/>
                  <a:gd name="T29" fmla="*/ 29 h 30"/>
                  <a:gd name="T30" fmla="*/ 50 w 50"/>
                  <a:gd name="T31" fmla="*/ 21 h 30"/>
                  <a:gd name="T32" fmla="*/ 49 w 50"/>
                  <a:gd name="T3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0">
                    <a:moveTo>
                      <a:pt x="49" y="20"/>
                    </a:moveTo>
                    <a:cubicBezTo>
                      <a:pt x="43" y="22"/>
                      <a:pt x="33" y="20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32" y="16"/>
                      <a:pt x="36" y="16"/>
                      <a:pt x="39" y="17"/>
                    </a:cubicBezTo>
                    <a:cubicBezTo>
                      <a:pt x="40" y="17"/>
                      <a:pt x="40" y="15"/>
                      <a:pt x="39" y="15"/>
                    </a:cubicBezTo>
                    <a:cubicBezTo>
                      <a:pt x="28" y="10"/>
                      <a:pt x="15" y="0"/>
                      <a:pt x="6" y="13"/>
                    </a:cubicBezTo>
                    <a:cubicBezTo>
                      <a:pt x="4" y="14"/>
                      <a:pt x="2" y="15"/>
                      <a:pt x="0" y="18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5" y="19"/>
                      <a:pt x="10" y="17"/>
                      <a:pt x="12" y="21"/>
                    </a:cubicBezTo>
                    <a:cubicBezTo>
                      <a:pt x="12" y="21"/>
                      <a:pt x="13" y="22"/>
                      <a:pt x="13" y="21"/>
                    </a:cubicBezTo>
                    <a:cubicBezTo>
                      <a:pt x="18" y="20"/>
                      <a:pt x="22" y="26"/>
                      <a:pt x="27" y="27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7" y="22"/>
                      <a:pt x="26" y="23"/>
                      <a:pt x="31" y="24"/>
                    </a:cubicBezTo>
                    <a:cubicBezTo>
                      <a:pt x="35" y="24"/>
                      <a:pt x="39" y="24"/>
                      <a:pt x="42" y="27"/>
                    </a:cubicBezTo>
                    <a:cubicBezTo>
                      <a:pt x="42" y="28"/>
                      <a:pt x="43" y="28"/>
                      <a:pt x="43" y="29"/>
                    </a:cubicBezTo>
                    <a:cubicBezTo>
                      <a:pt x="49" y="30"/>
                      <a:pt x="50" y="26"/>
                      <a:pt x="50" y="21"/>
                    </a:cubicBezTo>
                    <a:cubicBezTo>
                      <a:pt x="50" y="21"/>
                      <a:pt x="49" y="20"/>
                      <a:pt x="49" y="2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53"/>
              <p:cNvSpPr/>
              <p:nvPr/>
            </p:nvSpPr>
            <p:spPr bwMode="auto">
              <a:xfrm>
                <a:off x="2925" y="1319"/>
                <a:ext cx="165" cy="115"/>
              </a:xfrm>
              <a:custGeom>
                <a:avLst/>
                <a:gdLst>
                  <a:gd name="T0" fmla="*/ 60 w 62"/>
                  <a:gd name="T1" fmla="*/ 41 h 43"/>
                  <a:gd name="T2" fmla="*/ 55 w 62"/>
                  <a:gd name="T3" fmla="*/ 41 h 43"/>
                  <a:gd name="T4" fmla="*/ 55 w 62"/>
                  <a:gd name="T5" fmla="*/ 40 h 43"/>
                  <a:gd name="T6" fmla="*/ 36 w 62"/>
                  <a:gd name="T7" fmla="*/ 2 h 43"/>
                  <a:gd name="T8" fmla="*/ 35 w 62"/>
                  <a:gd name="T9" fmla="*/ 1 h 43"/>
                  <a:gd name="T10" fmla="*/ 27 w 62"/>
                  <a:gd name="T11" fmla="*/ 5 h 43"/>
                  <a:gd name="T12" fmla="*/ 24 w 62"/>
                  <a:gd name="T13" fmla="*/ 7 h 43"/>
                  <a:gd name="T14" fmla="*/ 2 w 62"/>
                  <a:gd name="T15" fmla="*/ 28 h 43"/>
                  <a:gd name="T16" fmla="*/ 1 w 62"/>
                  <a:gd name="T17" fmla="*/ 29 h 43"/>
                  <a:gd name="T18" fmla="*/ 18 w 62"/>
                  <a:gd name="T19" fmla="*/ 24 h 43"/>
                  <a:gd name="T20" fmla="*/ 26 w 62"/>
                  <a:gd name="T21" fmla="*/ 21 h 43"/>
                  <a:gd name="T22" fmla="*/ 35 w 62"/>
                  <a:gd name="T23" fmla="*/ 33 h 43"/>
                  <a:gd name="T24" fmla="*/ 45 w 62"/>
                  <a:gd name="T25" fmla="*/ 40 h 43"/>
                  <a:gd name="T26" fmla="*/ 54 w 62"/>
                  <a:gd name="T27" fmla="*/ 42 h 43"/>
                  <a:gd name="T28" fmla="*/ 56 w 62"/>
                  <a:gd name="T29" fmla="*/ 42 h 43"/>
                  <a:gd name="T30" fmla="*/ 60 w 62"/>
                  <a:gd name="T31" fmla="*/ 43 h 43"/>
                  <a:gd name="T32" fmla="*/ 60 w 62"/>
                  <a:gd name="T33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60" y="41"/>
                    </a:moveTo>
                    <a:cubicBezTo>
                      <a:pt x="59" y="41"/>
                      <a:pt x="57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38" y="37"/>
                      <a:pt x="21" y="17"/>
                      <a:pt x="36" y="2"/>
                    </a:cubicBezTo>
                    <a:cubicBezTo>
                      <a:pt x="36" y="1"/>
                      <a:pt x="36" y="0"/>
                      <a:pt x="35" y="1"/>
                    </a:cubicBezTo>
                    <a:cubicBezTo>
                      <a:pt x="32" y="1"/>
                      <a:pt x="30" y="3"/>
                      <a:pt x="27" y="5"/>
                    </a:cubicBezTo>
                    <a:cubicBezTo>
                      <a:pt x="26" y="5"/>
                      <a:pt x="25" y="6"/>
                      <a:pt x="24" y="7"/>
                    </a:cubicBezTo>
                    <a:cubicBezTo>
                      <a:pt x="17" y="17"/>
                      <a:pt x="15" y="27"/>
                      <a:pt x="2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8" y="32"/>
                      <a:pt x="13" y="29"/>
                      <a:pt x="18" y="24"/>
                    </a:cubicBezTo>
                    <a:cubicBezTo>
                      <a:pt x="22" y="20"/>
                      <a:pt x="23" y="15"/>
                      <a:pt x="26" y="21"/>
                    </a:cubicBezTo>
                    <a:cubicBezTo>
                      <a:pt x="28" y="26"/>
                      <a:pt x="32" y="30"/>
                      <a:pt x="35" y="33"/>
                    </a:cubicBezTo>
                    <a:cubicBezTo>
                      <a:pt x="38" y="36"/>
                      <a:pt x="42" y="39"/>
                      <a:pt x="45" y="40"/>
                    </a:cubicBezTo>
                    <a:cubicBezTo>
                      <a:pt x="48" y="41"/>
                      <a:pt x="51" y="42"/>
                      <a:pt x="54" y="42"/>
                    </a:cubicBezTo>
                    <a:cubicBezTo>
                      <a:pt x="54" y="42"/>
                      <a:pt x="55" y="42"/>
                      <a:pt x="56" y="42"/>
                    </a:cubicBezTo>
                    <a:cubicBezTo>
                      <a:pt x="57" y="43"/>
                      <a:pt x="59" y="43"/>
                      <a:pt x="60" y="43"/>
                    </a:cubicBezTo>
                    <a:cubicBezTo>
                      <a:pt x="62" y="43"/>
                      <a:pt x="62" y="41"/>
                      <a:pt x="60" y="4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54"/>
              <p:cNvSpPr/>
              <p:nvPr/>
            </p:nvSpPr>
            <p:spPr bwMode="auto">
              <a:xfrm>
                <a:off x="3005" y="1209"/>
                <a:ext cx="29" cy="86"/>
              </a:xfrm>
              <a:custGeom>
                <a:avLst/>
                <a:gdLst>
                  <a:gd name="T0" fmla="*/ 10 w 11"/>
                  <a:gd name="T1" fmla="*/ 32 h 32"/>
                  <a:gd name="T2" fmla="*/ 11 w 11"/>
                  <a:gd name="T3" fmla="*/ 30 h 32"/>
                  <a:gd name="T4" fmla="*/ 6 w 11"/>
                  <a:gd name="T5" fmla="*/ 3 h 32"/>
                  <a:gd name="T6" fmla="*/ 6 w 11"/>
                  <a:gd name="T7" fmla="*/ 1 h 32"/>
                  <a:gd name="T8" fmla="*/ 2 w 11"/>
                  <a:gd name="T9" fmla="*/ 14 h 32"/>
                  <a:gd name="T10" fmla="*/ 10 w 1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2">
                    <a:moveTo>
                      <a:pt x="10" y="32"/>
                    </a:moveTo>
                    <a:cubicBezTo>
                      <a:pt x="11" y="32"/>
                      <a:pt x="11" y="31"/>
                      <a:pt x="11" y="30"/>
                    </a:cubicBezTo>
                    <a:cubicBezTo>
                      <a:pt x="7" y="23"/>
                      <a:pt x="1" y="10"/>
                      <a:pt x="6" y="3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0" y="0"/>
                      <a:pt x="1" y="7"/>
                      <a:pt x="2" y="14"/>
                    </a:cubicBezTo>
                    <a:cubicBezTo>
                      <a:pt x="3" y="20"/>
                      <a:pt x="4" y="31"/>
                      <a:pt x="10" y="32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55"/>
              <p:cNvSpPr/>
              <p:nvPr/>
            </p:nvSpPr>
            <p:spPr bwMode="auto">
              <a:xfrm>
                <a:off x="3058" y="1303"/>
                <a:ext cx="83" cy="89"/>
              </a:xfrm>
              <a:custGeom>
                <a:avLst/>
                <a:gdLst>
                  <a:gd name="T0" fmla="*/ 23 w 31"/>
                  <a:gd name="T1" fmla="*/ 11 h 33"/>
                  <a:gd name="T2" fmla="*/ 12 w 31"/>
                  <a:gd name="T3" fmla="*/ 7 h 33"/>
                  <a:gd name="T4" fmla="*/ 7 w 31"/>
                  <a:gd name="T5" fmla="*/ 4 h 33"/>
                  <a:gd name="T6" fmla="*/ 5 w 31"/>
                  <a:gd name="T7" fmla="*/ 5 h 33"/>
                  <a:gd name="T8" fmla="*/ 2 w 31"/>
                  <a:gd name="T9" fmla="*/ 1 h 33"/>
                  <a:gd name="T10" fmla="*/ 0 w 31"/>
                  <a:gd name="T11" fmla="*/ 1 h 33"/>
                  <a:gd name="T12" fmla="*/ 11 w 31"/>
                  <a:gd name="T13" fmla="*/ 8 h 33"/>
                  <a:gd name="T14" fmla="*/ 29 w 31"/>
                  <a:gd name="T15" fmla="*/ 32 h 33"/>
                  <a:gd name="T16" fmla="*/ 31 w 31"/>
                  <a:gd name="T17" fmla="*/ 32 h 33"/>
                  <a:gd name="T18" fmla="*/ 23 w 31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3">
                    <a:moveTo>
                      <a:pt x="23" y="11"/>
                    </a:moveTo>
                    <a:cubicBezTo>
                      <a:pt x="20" y="8"/>
                      <a:pt x="16" y="8"/>
                      <a:pt x="12" y="7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4" y="4"/>
                      <a:pt x="3" y="3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2" y="5"/>
                      <a:pt x="7" y="7"/>
                      <a:pt x="11" y="8"/>
                    </a:cubicBezTo>
                    <a:cubicBezTo>
                      <a:pt x="20" y="13"/>
                      <a:pt x="30" y="21"/>
                      <a:pt x="29" y="32"/>
                    </a:cubicBezTo>
                    <a:cubicBezTo>
                      <a:pt x="29" y="33"/>
                      <a:pt x="31" y="33"/>
                      <a:pt x="31" y="32"/>
                    </a:cubicBezTo>
                    <a:cubicBezTo>
                      <a:pt x="31" y="23"/>
                      <a:pt x="29" y="16"/>
                      <a:pt x="23" y="1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56"/>
              <p:cNvSpPr/>
              <p:nvPr/>
            </p:nvSpPr>
            <p:spPr bwMode="auto">
              <a:xfrm>
                <a:off x="3002" y="1284"/>
                <a:ext cx="75" cy="57"/>
              </a:xfrm>
              <a:custGeom>
                <a:avLst/>
                <a:gdLst>
                  <a:gd name="T0" fmla="*/ 21 w 28"/>
                  <a:gd name="T1" fmla="*/ 4 h 21"/>
                  <a:gd name="T2" fmla="*/ 17 w 28"/>
                  <a:gd name="T3" fmla="*/ 3 h 21"/>
                  <a:gd name="T4" fmla="*/ 8 w 28"/>
                  <a:gd name="T5" fmla="*/ 2 h 21"/>
                  <a:gd name="T6" fmla="*/ 2 w 28"/>
                  <a:gd name="T7" fmla="*/ 4 h 21"/>
                  <a:gd name="T8" fmla="*/ 2 w 28"/>
                  <a:gd name="T9" fmla="*/ 9 h 21"/>
                  <a:gd name="T10" fmla="*/ 2 w 28"/>
                  <a:gd name="T11" fmla="*/ 15 h 21"/>
                  <a:gd name="T12" fmla="*/ 5 w 28"/>
                  <a:gd name="T13" fmla="*/ 16 h 21"/>
                  <a:gd name="T14" fmla="*/ 13 w 28"/>
                  <a:gd name="T15" fmla="*/ 18 h 21"/>
                  <a:gd name="T16" fmla="*/ 20 w 28"/>
                  <a:gd name="T17" fmla="*/ 18 h 21"/>
                  <a:gd name="T18" fmla="*/ 25 w 28"/>
                  <a:gd name="T19" fmla="*/ 13 h 21"/>
                  <a:gd name="T20" fmla="*/ 27 w 28"/>
                  <a:gd name="T21" fmla="*/ 10 h 21"/>
                  <a:gd name="T22" fmla="*/ 21 w 28"/>
                  <a:gd name="T23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1">
                    <a:moveTo>
                      <a:pt x="21" y="4"/>
                    </a:moveTo>
                    <a:cubicBezTo>
                      <a:pt x="20" y="3"/>
                      <a:pt x="18" y="3"/>
                      <a:pt x="17" y="3"/>
                    </a:cubicBezTo>
                    <a:cubicBezTo>
                      <a:pt x="14" y="2"/>
                      <a:pt x="10" y="5"/>
                      <a:pt x="8" y="2"/>
                    </a:cubicBezTo>
                    <a:cubicBezTo>
                      <a:pt x="6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1" y="11"/>
                      <a:pt x="0" y="13"/>
                      <a:pt x="2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8" y="16"/>
                      <a:pt x="10" y="16"/>
                      <a:pt x="13" y="18"/>
                    </a:cubicBezTo>
                    <a:cubicBezTo>
                      <a:pt x="15" y="19"/>
                      <a:pt x="18" y="21"/>
                      <a:pt x="20" y="18"/>
                    </a:cubicBezTo>
                    <a:cubicBezTo>
                      <a:pt x="21" y="16"/>
                      <a:pt x="22" y="13"/>
                      <a:pt x="25" y="13"/>
                    </a:cubicBezTo>
                    <a:cubicBezTo>
                      <a:pt x="26" y="13"/>
                      <a:pt x="27" y="12"/>
                      <a:pt x="27" y="10"/>
                    </a:cubicBezTo>
                    <a:cubicBezTo>
                      <a:pt x="28" y="7"/>
                      <a:pt x="24" y="6"/>
                      <a:pt x="21" y="4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57"/>
              <p:cNvSpPr/>
              <p:nvPr/>
            </p:nvSpPr>
            <p:spPr bwMode="auto">
              <a:xfrm>
                <a:off x="3002" y="1290"/>
                <a:ext cx="67" cy="40"/>
              </a:xfrm>
              <a:custGeom>
                <a:avLst/>
                <a:gdLst>
                  <a:gd name="T0" fmla="*/ 24 w 25"/>
                  <a:gd name="T1" fmla="*/ 6 h 15"/>
                  <a:gd name="T2" fmla="*/ 10 w 25"/>
                  <a:gd name="T3" fmla="*/ 6 h 15"/>
                  <a:gd name="T4" fmla="*/ 8 w 25"/>
                  <a:gd name="T5" fmla="*/ 5 h 15"/>
                  <a:gd name="T6" fmla="*/ 7 w 25"/>
                  <a:gd name="T7" fmla="*/ 3 h 15"/>
                  <a:gd name="T8" fmla="*/ 4 w 25"/>
                  <a:gd name="T9" fmla="*/ 0 h 15"/>
                  <a:gd name="T10" fmla="*/ 3 w 25"/>
                  <a:gd name="T11" fmla="*/ 1 h 15"/>
                  <a:gd name="T12" fmla="*/ 3 w 25"/>
                  <a:gd name="T13" fmla="*/ 12 h 15"/>
                  <a:gd name="T14" fmla="*/ 8 w 25"/>
                  <a:gd name="T15" fmla="*/ 14 h 15"/>
                  <a:gd name="T16" fmla="*/ 16 w 25"/>
                  <a:gd name="T17" fmla="*/ 15 h 15"/>
                  <a:gd name="T18" fmla="*/ 17 w 25"/>
                  <a:gd name="T19" fmla="*/ 14 h 15"/>
                  <a:gd name="T20" fmla="*/ 25 w 25"/>
                  <a:gd name="T21" fmla="*/ 8 h 15"/>
                  <a:gd name="T22" fmla="*/ 24 w 25"/>
                  <a:gd name="T2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5">
                    <a:moveTo>
                      <a:pt x="24" y="6"/>
                    </a:moveTo>
                    <a:cubicBezTo>
                      <a:pt x="20" y="3"/>
                      <a:pt x="15" y="5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1" y="4"/>
                      <a:pt x="0" y="9"/>
                      <a:pt x="3" y="12"/>
                    </a:cubicBezTo>
                    <a:cubicBezTo>
                      <a:pt x="4" y="14"/>
                      <a:pt x="6" y="12"/>
                      <a:pt x="8" y="14"/>
                    </a:cubicBezTo>
                    <a:cubicBezTo>
                      <a:pt x="10" y="15"/>
                      <a:pt x="14" y="15"/>
                      <a:pt x="16" y="15"/>
                    </a:cubicBezTo>
                    <a:cubicBezTo>
                      <a:pt x="16" y="15"/>
                      <a:pt x="17" y="15"/>
                      <a:pt x="17" y="14"/>
                    </a:cubicBezTo>
                    <a:cubicBezTo>
                      <a:pt x="17" y="9"/>
                      <a:pt x="22" y="11"/>
                      <a:pt x="25" y="8"/>
                    </a:cubicBezTo>
                    <a:cubicBezTo>
                      <a:pt x="25" y="7"/>
                      <a:pt x="25" y="7"/>
                      <a:pt x="24" y="6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58"/>
              <p:cNvSpPr/>
              <p:nvPr/>
            </p:nvSpPr>
            <p:spPr bwMode="auto">
              <a:xfrm>
                <a:off x="3032" y="1306"/>
                <a:ext cx="21" cy="16"/>
              </a:xfrm>
              <a:custGeom>
                <a:avLst/>
                <a:gdLst>
                  <a:gd name="T0" fmla="*/ 8 w 8"/>
                  <a:gd name="T1" fmla="*/ 1 h 6"/>
                  <a:gd name="T2" fmla="*/ 7 w 8"/>
                  <a:gd name="T3" fmla="*/ 1 h 6"/>
                  <a:gd name="T4" fmla="*/ 6 w 8"/>
                  <a:gd name="T5" fmla="*/ 0 h 6"/>
                  <a:gd name="T6" fmla="*/ 4 w 8"/>
                  <a:gd name="T7" fmla="*/ 1 h 6"/>
                  <a:gd name="T8" fmla="*/ 1 w 8"/>
                  <a:gd name="T9" fmla="*/ 1 h 6"/>
                  <a:gd name="T10" fmla="*/ 0 w 8"/>
                  <a:gd name="T11" fmla="*/ 4 h 6"/>
                  <a:gd name="T12" fmla="*/ 0 w 8"/>
                  <a:gd name="T13" fmla="*/ 5 h 6"/>
                  <a:gd name="T14" fmla="*/ 0 w 8"/>
                  <a:gd name="T15" fmla="*/ 5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3 h 6"/>
                  <a:gd name="T22" fmla="*/ 8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8" y="1"/>
                      <a:pt x="8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59"/>
              <p:cNvSpPr/>
              <p:nvPr/>
            </p:nvSpPr>
            <p:spPr bwMode="auto">
              <a:xfrm>
                <a:off x="3098" y="1343"/>
                <a:ext cx="193" cy="263"/>
              </a:xfrm>
              <a:custGeom>
                <a:avLst/>
                <a:gdLst>
                  <a:gd name="T0" fmla="*/ 32 w 72"/>
                  <a:gd name="T1" fmla="*/ 14 h 98"/>
                  <a:gd name="T2" fmla="*/ 31 w 72"/>
                  <a:gd name="T3" fmla="*/ 24 h 98"/>
                  <a:gd name="T4" fmla="*/ 32 w 72"/>
                  <a:gd name="T5" fmla="*/ 29 h 98"/>
                  <a:gd name="T6" fmla="*/ 33 w 72"/>
                  <a:gd name="T7" fmla="*/ 30 h 98"/>
                  <a:gd name="T8" fmla="*/ 13 w 72"/>
                  <a:gd name="T9" fmla="*/ 19 h 98"/>
                  <a:gd name="T10" fmla="*/ 7 w 72"/>
                  <a:gd name="T11" fmla="*/ 39 h 98"/>
                  <a:gd name="T12" fmla="*/ 20 w 72"/>
                  <a:gd name="T13" fmla="*/ 50 h 98"/>
                  <a:gd name="T14" fmla="*/ 9 w 72"/>
                  <a:gd name="T15" fmla="*/ 52 h 98"/>
                  <a:gd name="T16" fmla="*/ 1 w 72"/>
                  <a:gd name="T17" fmla="*/ 70 h 98"/>
                  <a:gd name="T18" fmla="*/ 11 w 72"/>
                  <a:gd name="T19" fmla="*/ 86 h 98"/>
                  <a:gd name="T20" fmla="*/ 16 w 72"/>
                  <a:gd name="T21" fmla="*/ 86 h 98"/>
                  <a:gd name="T22" fmla="*/ 28 w 72"/>
                  <a:gd name="T23" fmla="*/ 83 h 98"/>
                  <a:gd name="T24" fmla="*/ 34 w 72"/>
                  <a:gd name="T25" fmla="*/ 78 h 98"/>
                  <a:gd name="T26" fmla="*/ 35 w 72"/>
                  <a:gd name="T27" fmla="*/ 77 h 98"/>
                  <a:gd name="T28" fmla="*/ 35 w 72"/>
                  <a:gd name="T29" fmla="*/ 79 h 98"/>
                  <a:gd name="T30" fmla="*/ 34 w 72"/>
                  <a:gd name="T31" fmla="*/ 88 h 98"/>
                  <a:gd name="T32" fmla="*/ 41 w 72"/>
                  <a:gd name="T33" fmla="*/ 94 h 98"/>
                  <a:gd name="T34" fmla="*/ 55 w 72"/>
                  <a:gd name="T35" fmla="*/ 94 h 98"/>
                  <a:gd name="T36" fmla="*/ 58 w 72"/>
                  <a:gd name="T37" fmla="*/ 79 h 98"/>
                  <a:gd name="T38" fmla="*/ 53 w 72"/>
                  <a:gd name="T39" fmla="*/ 71 h 98"/>
                  <a:gd name="T40" fmla="*/ 56 w 72"/>
                  <a:gd name="T41" fmla="*/ 73 h 98"/>
                  <a:gd name="T42" fmla="*/ 69 w 72"/>
                  <a:gd name="T43" fmla="*/ 72 h 98"/>
                  <a:gd name="T44" fmla="*/ 71 w 72"/>
                  <a:gd name="T45" fmla="*/ 54 h 98"/>
                  <a:gd name="T46" fmla="*/ 61 w 72"/>
                  <a:gd name="T47" fmla="*/ 44 h 98"/>
                  <a:gd name="T48" fmla="*/ 49 w 72"/>
                  <a:gd name="T49" fmla="*/ 47 h 98"/>
                  <a:gd name="T50" fmla="*/ 54 w 72"/>
                  <a:gd name="T51" fmla="*/ 43 h 98"/>
                  <a:gd name="T52" fmla="*/ 57 w 72"/>
                  <a:gd name="T53" fmla="*/ 41 h 98"/>
                  <a:gd name="T54" fmla="*/ 60 w 72"/>
                  <a:gd name="T55" fmla="*/ 25 h 98"/>
                  <a:gd name="T56" fmla="*/ 32 w 72"/>
                  <a:gd name="T57" fmla="*/ 1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98">
                    <a:moveTo>
                      <a:pt x="32" y="14"/>
                    </a:moveTo>
                    <a:cubicBezTo>
                      <a:pt x="30" y="17"/>
                      <a:pt x="30" y="20"/>
                      <a:pt x="31" y="24"/>
                    </a:cubicBezTo>
                    <a:cubicBezTo>
                      <a:pt x="31" y="25"/>
                      <a:pt x="32" y="27"/>
                      <a:pt x="32" y="29"/>
                    </a:cubicBezTo>
                    <a:cubicBezTo>
                      <a:pt x="33" y="29"/>
                      <a:pt x="33" y="30"/>
                      <a:pt x="33" y="30"/>
                    </a:cubicBezTo>
                    <a:cubicBezTo>
                      <a:pt x="28" y="23"/>
                      <a:pt x="22" y="16"/>
                      <a:pt x="13" y="19"/>
                    </a:cubicBezTo>
                    <a:cubicBezTo>
                      <a:pt x="5" y="22"/>
                      <a:pt x="6" y="33"/>
                      <a:pt x="7" y="39"/>
                    </a:cubicBezTo>
                    <a:cubicBezTo>
                      <a:pt x="9" y="45"/>
                      <a:pt x="14" y="48"/>
                      <a:pt x="20" y="50"/>
                    </a:cubicBezTo>
                    <a:cubicBezTo>
                      <a:pt x="16" y="50"/>
                      <a:pt x="12" y="51"/>
                      <a:pt x="9" y="52"/>
                    </a:cubicBezTo>
                    <a:cubicBezTo>
                      <a:pt x="1" y="56"/>
                      <a:pt x="0" y="62"/>
                      <a:pt x="1" y="70"/>
                    </a:cubicBezTo>
                    <a:cubicBezTo>
                      <a:pt x="2" y="77"/>
                      <a:pt x="6" y="82"/>
                      <a:pt x="11" y="86"/>
                    </a:cubicBezTo>
                    <a:cubicBezTo>
                      <a:pt x="12" y="87"/>
                      <a:pt x="14" y="87"/>
                      <a:pt x="16" y="86"/>
                    </a:cubicBezTo>
                    <a:cubicBezTo>
                      <a:pt x="20" y="85"/>
                      <a:pt x="24" y="85"/>
                      <a:pt x="28" y="83"/>
                    </a:cubicBezTo>
                    <a:cubicBezTo>
                      <a:pt x="30" y="83"/>
                      <a:pt x="33" y="80"/>
                      <a:pt x="34" y="78"/>
                    </a:cubicBezTo>
                    <a:cubicBezTo>
                      <a:pt x="35" y="78"/>
                      <a:pt x="35" y="77"/>
                      <a:pt x="35" y="77"/>
                    </a:cubicBezTo>
                    <a:cubicBezTo>
                      <a:pt x="35" y="77"/>
                      <a:pt x="35" y="78"/>
                      <a:pt x="35" y="79"/>
                    </a:cubicBezTo>
                    <a:cubicBezTo>
                      <a:pt x="35" y="82"/>
                      <a:pt x="34" y="85"/>
                      <a:pt x="34" y="88"/>
                    </a:cubicBezTo>
                    <a:cubicBezTo>
                      <a:pt x="35" y="91"/>
                      <a:pt x="39" y="93"/>
                      <a:pt x="41" y="94"/>
                    </a:cubicBezTo>
                    <a:cubicBezTo>
                      <a:pt x="45" y="97"/>
                      <a:pt x="51" y="98"/>
                      <a:pt x="55" y="94"/>
                    </a:cubicBezTo>
                    <a:cubicBezTo>
                      <a:pt x="59" y="90"/>
                      <a:pt x="59" y="85"/>
                      <a:pt x="58" y="79"/>
                    </a:cubicBezTo>
                    <a:cubicBezTo>
                      <a:pt x="57" y="76"/>
                      <a:pt x="55" y="74"/>
                      <a:pt x="53" y="71"/>
                    </a:cubicBezTo>
                    <a:cubicBezTo>
                      <a:pt x="54" y="72"/>
                      <a:pt x="55" y="72"/>
                      <a:pt x="56" y="73"/>
                    </a:cubicBezTo>
                    <a:cubicBezTo>
                      <a:pt x="61" y="75"/>
                      <a:pt x="65" y="76"/>
                      <a:pt x="69" y="72"/>
                    </a:cubicBezTo>
                    <a:cubicBezTo>
                      <a:pt x="72" y="68"/>
                      <a:pt x="72" y="59"/>
                      <a:pt x="71" y="54"/>
                    </a:cubicBezTo>
                    <a:cubicBezTo>
                      <a:pt x="71" y="49"/>
                      <a:pt x="67" y="44"/>
                      <a:pt x="61" y="44"/>
                    </a:cubicBezTo>
                    <a:cubicBezTo>
                      <a:pt x="57" y="45"/>
                      <a:pt x="53" y="46"/>
                      <a:pt x="49" y="47"/>
                    </a:cubicBezTo>
                    <a:cubicBezTo>
                      <a:pt x="50" y="47"/>
                      <a:pt x="53" y="44"/>
                      <a:pt x="54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61" y="37"/>
                      <a:pt x="63" y="29"/>
                      <a:pt x="60" y="25"/>
                    </a:cubicBezTo>
                    <a:cubicBezTo>
                      <a:pt x="54" y="15"/>
                      <a:pt x="42" y="0"/>
                      <a:pt x="32" y="1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60"/>
              <p:cNvSpPr/>
              <p:nvPr/>
            </p:nvSpPr>
            <p:spPr bwMode="auto">
              <a:xfrm>
                <a:off x="3101" y="1383"/>
                <a:ext cx="171" cy="183"/>
              </a:xfrm>
              <a:custGeom>
                <a:avLst/>
                <a:gdLst>
                  <a:gd name="T0" fmla="*/ 51 w 64"/>
                  <a:gd name="T1" fmla="*/ 1 h 68"/>
                  <a:gd name="T2" fmla="*/ 52 w 64"/>
                  <a:gd name="T3" fmla="*/ 4 h 68"/>
                  <a:gd name="T4" fmla="*/ 48 w 64"/>
                  <a:gd name="T5" fmla="*/ 10 h 68"/>
                  <a:gd name="T6" fmla="*/ 45 w 64"/>
                  <a:gd name="T7" fmla="*/ 3 h 68"/>
                  <a:gd name="T8" fmla="*/ 44 w 64"/>
                  <a:gd name="T9" fmla="*/ 3 h 68"/>
                  <a:gd name="T10" fmla="*/ 44 w 64"/>
                  <a:gd name="T11" fmla="*/ 8 h 68"/>
                  <a:gd name="T12" fmla="*/ 43 w 64"/>
                  <a:gd name="T13" fmla="*/ 11 h 68"/>
                  <a:gd name="T14" fmla="*/ 43 w 64"/>
                  <a:gd name="T15" fmla="*/ 12 h 68"/>
                  <a:gd name="T16" fmla="*/ 38 w 64"/>
                  <a:gd name="T17" fmla="*/ 10 h 68"/>
                  <a:gd name="T18" fmla="*/ 32 w 64"/>
                  <a:gd name="T19" fmla="*/ 1 h 68"/>
                  <a:gd name="T20" fmla="*/ 31 w 64"/>
                  <a:gd name="T21" fmla="*/ 1 h 68"/>
                  <a:gd name="T22" fmla="*/ 35 w 64"/>
                  <a:gd name="T23" fmla="*/ 17 h 68"/>
                  <a:gd name="T24" fmla="*/ 31 w 64"/>
                  <a:gd name="T25" fmla="*/ 15 h 68"/>
                  <a:gd name="T26" fmla="*/ 19 w 64"/>
                  <a:gd name="T27" fmla="*/ 8 h 68"/>
                  <a:gd name="T28" fmla="*/ 18 w 64"/>
                  <a:gd name="T29" fmla="*/ 8 h 68"/>
                  <a:gd name="T30" fmla="*/ 20 w 64"/>
                  <a:gd name="T31" fmla="*/ 22 h 68"/>
                  <a:gd name="T32" fmla="*/ 23 w 64"/>
                  <a:gd name="T33" fmla="*/ 30 h 68"/>
                  <a:gd name="T34" fmla="*/ 25 w 64"/>
                  <a:gd name="T35" fmla="*/ 31 h 68"/>
                  <a:gd name="T36" fmla="*/ 9 w 64"/>
                  <a:gd name="T37" fmla="*/ 26 h 68"/>
                  <a:gd name="T38" fmla="*/ 8 w 64"/>
                  <a:gd name="T39" fmla="*/ 27 h 68"/>
                  <a:gd name="T40" fmla="*/ 19 w 64"/>
                  <a:gd name="T41" fmla="*/ 35 h 68"/>
                  <a:gd name="T42" fmla="*/ 19 w 64"/>
                  <a:gd name="T43" fmla="*/ 36 h 68"/>
                  <a:gd name="T44" fmla="*/ 15 w 64"/>
                  <a:gd name="T45" fmla="*/ 36 h 68"/>
                  <a:gd name="T46" fmla="*/ 1 w 64"/>
                  <a:gd name="T47" fmla="*/ 48 h 68"/>
                  <a:gd name="T48" fmla="*/ 7 w 64"/>
                  <a:gd name="T49" fmla="*/ 54 h 68"/>
                  <a:gd name="T50" fmla="*/ 21 w 64"/>
                  <a:gd name="T51" fmla="*/ 46 h 68"/>
                  <a:gd name="T52" fmla="*/ 24 w 64"/>
                  <a:gd name="T53" fmla="*/ 54 h 68"/>
                  <a:gd name="T54" fmla="*/ 24 w 64"/>
                  <a:gd name="T55" fmla="*/ 67 h 68"/>
                  <a:gd name="T56" fmla="*/ 25 w 64"/>
                  <a:gd name="T57" fmla="*/ 67 h 68"/>
                  <a:gd name="T58" fmla="*/ 35 w 64"/>
                  <a:gd name="T59" fmla="*/ 55 h 68"/>
                  <a:gd name="T60" fmla="*/ 35 w 64"/>
                  <a:gd name="T61" fmla="*/ 52 h 68"/>
                  <a:gd name="T62" fmla="*/ 36 w 64"/>
                  <a:gd name="T63" fmla="*/ 51 h 68"/>
                  <a:gd name="T64" fmla="*/ 40 w 64"/>
                  <a:gd name="T65" fmla="*/ 56 h 68"/>
                  <a:gd name="T66" fmla="*/ 47 w 64"/>
                  <a:gd name="T67" fmla="*/ 63 h 68"/>
                  <a:gd name="T68" fmla="*/ 48 w 64"/>
                  <a:gd name="T69" fmla="*/ 63 h 68"/>
                  <a:gd name="T70" fmla="*/ 44 w 64"/>
                  <a:gd name="T71" fmla="*/ 50 h 68"/>
                  <a:gd name="T72" fmla="*/ 47 w 64"/>
                  <a:gd name="T73" fmla="*/ 49 h 68"/>
                  <a:gd name="T74" fmla="*/ 59 w 64"/>
                  <a:gd name="T75" fmla="*/ 46 h 68"/>
                  <a:gd name="T76" fmla="*/ 59 w 64"/>
                  <a:gd name="T77" fmla="*/ 45 h 68"/>
                  <a:gd name="T78" fmla="*/ 48 w 64"/>
                  <a:gd name="T79" fmla="*/ 36 h 68"/>
                  <a:gd name="T80" fmla="*/ 57 w 64"/>
                  <a:gd name="T81" fmla="*/ 24 h 68"/>
                  <a:gd name="T82" fmla="*/ 52 w 64"/>
                  <a:gd name="T83" fmla="*/ 0 h 68"/>
                  <a:gd name="T84" fmla="*/ 51 w 64"/>
                  <a:gd name="T85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68">
                    <a:moveTo>
                      <a:pt x="51" y="1"/>
                    </a:moveTo>
                    <a:cubicBezTo>
                      <a:pt x="51" y="2"/>
                      <a:pt x="52" y="3"/>
                      <a:pt x="52" y="4"/>
                    </a:cubicBezTo>
                    <a:cubicBezTo>
                      <a:pt x="54" y="8"/>
                      <a:pt x="53" y="10"/>
                      <a:pt x="48" y="10"/>
                    </a:cubicBezTo>
                    <a:cubicBezTo>
                      <a:pt x="47" y="8"/>
                      <a:pt x="46" y="5"/>
                      <a:pt x="45" y="3"/>
                    </a:cubicBezTo>
                    <a:cubicBezTo>
                      <a:pt x="45" y="3"/>
                      <a:pt x="44" y="3"/>
                      <a:pt x="44" y="3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4" y="9"/>
                      <a:pt x="44" y="10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3" y="15"/>
                      <a:pt x="41" y="14"/>
                      <a:pt x="38" y="10"/>
                    </a:cubicBezTo>
                    <a:cubicBezTo>
                      <a:pt x="38" y="6"/>
                      <a:pt x="36" y="2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7"/>
                      <a:pt x="33" y="11"/>
                      <a:pt x="35" y="17"/>
                    </a:cubicBezTo>
                    <a:cubicBezTo>
                      <a:pt x="37" y="23"/>
                      <a:pt x="33" y="16"/>
                      <a:pt x="31" y="15"/>
                    </a:cubicBezTo>
                    <a:cubicBezTo>
                      <a:pt x="28" y="12"/>
                      <a:pt x="23" y="10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15"/>
                      <a:pt x="14" y="18"/>
                      <a:pt x="20" y="22"/>
                    </a:cubicBezTo>
                    <a:cubicBezTo>
                      <a:pt x="27" y="27"/>
                      <a:pt x="21" y="26"/>
                      <a:pt x="23" y="30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17" y="34"/>
                      <a:pt x="14" y="30"/>
                      <a:pt x="9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11" y="30"/>
                      <a:pt x="14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6" y="36"/>
                      <a:pt x="15" y="36"/>
                    </a:cubicBezTo>
                    <a:cubicBezTo>
                      <a:pt x="8" y="37"/>
                      <a:pt x="2" y="41"/>
                      <a:pt x="1" y="48"/>
                    </a:cubicBezTo>
                    <a:cubicBezTo>
                      <a:pt x="0" y="54"/>
                      <a:pt x="1" y="57"/>
                      <a:pt x="7" y="54"/>
                    </a:cubicBezTo>
                    <a:cubicBezTo>
                      <a:pt x="12" y="52"/>
                      <a:pt x="16" y="49"/>
                      <a:pt x="21" y="46"/>
                    </a:cubicBezTo>
                    <a:cubicBezTo>
                      <a:pt x="23" y="45"/>
                      <a:pt x="24" y="54"/>
                      <a:pt x="24" y="54"/>
                    </a:cubicBezTo>
                    <a:cubicBezTo>
                      <a:pt x="24" y="58"/>
                      <a:pt x="27" y="63"/>
                      <a:pt x="24" y="67"/>
                    </a:cubicBezTo>
                    <a:cubicBezTo>
                      <a:pt x="24" y="67"/>
                      <a:pt x="25" y="68"/>
                      <a:pt x="25" y="67"/>
                    </a:cubicBezTo>
                    <a:cubicBezTo>
                      <a:pt x="31" y="65"/>
                      <a:pt x="35" y="63"/>
                      <a:pt x="35" y="55"/>
                    </a:cubicBezTo>
                    <a:cubicBezTo>
                      <a:pt x="35" y="55"/>
                      <a:pt x="35" y="53"/>
                      <a:pt x="35" y="52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8" y="52"/>
                      <a:pt x="39" y="54"/>
                      <a:pt x="40" y="56"/>
                    </a:cubicBezTo>
                    <a:cubicBezTo>
                      <a:pt x="42" y="59"/>
                      <a:pt x="45" y="61"/>
                      <a:pt x="47" y="63"/>
                    </a:cubicBezTo>
                    <a:cubicBezTo>
                      <a:pt x="48" y="63"/>
                      <a:pt x="49" y="63"/>
                      <a:pt x="48" y="63"/>
                    </a:cubicBezTo>
                    <a:cubicBezTo>
                      <a:pt x="48" y="58"/>
                      <a:pt x="48" y="51"/>
                      <a:pt x="44" y="50"/>
                    </a:cubicBezTo>
                    <a:cubicBezTo>
                      <a:pt x="45" y="50"/>
                      <a:pt x="46" y="50"/>
                      <a:pt x="47" y="49"/>
                    </a:cubicBezTo>
                    <a:cubicBezTo>
                      <a:pt x="51" y="45"/>
                      <a:pt x="55" y="48"/>
                      <a:pt x="59" y="46"/>
                    </a:cubicBezTo>
                    <a:cubicBezTo>
                      <a:pt x="59" y="46"/>
                      <a:pt x="60" y="45"/>
                      <a:pt x="59" y="45"/>
                    </a:cubicBezTo>
                    <a:cubicBezTo>
                      <a:pt x="55" y="42"/>
                      <a:pt x="53" y="37"/>
                      <a:pt x="48" y="36"/>
                    </a:cubicBezTo>
                    <a:cubicBezTo>
                      <a:pt x="43" y="34"/>
                      <a:pt x="56" y="25"/>
                      <a:pt x="57" y="24"/>
                    </a:cubicBezTo>
                    <a:cubicBezTo>
                      <a:pt x="64" y="16"/>
                      <a:pt x="58" y="7"/>
                      <a:pt x="52" y="0"/>
                    </a:cubicBezTo>
                    <a:cubicBezTo>
                      <a:pt x="52" y="0"/>
                      <a:pt x="51" y="0"/>
                      <a:pt x="51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61"/>
              <p:cNvSpPr/>
              <p:nvPr/>
            </p:nvSpPr>
            <p:spPr bwMode="auto">
              <a:xfrm>
                <a:off x="3104" y="1410"/>
                <a:ext cx="160" cy="142"/>
              </a:xfrm>
              <a:custGeom>
                <a:avLst/>
                <a:gdLst>
                  <a:gd name="T0" fmla="*/ 56 w 60"/>
                  <a:gd name="T1" fmla="*/ 1 h 53"/>
                  <a:gd name="T2" fmla="*/ 46 w 60"/>
                  <a:gd name="T3" fmla="*/ 7 h 53"/>
                  <a:gd name="T4" fmla="*/ 45 w 60"/>
                  <a:gd name="T5" fmla="*/ 2 h 53"/>
                  <a:gd name="T6" fmla="*/ 44 w 60"/>
                  <a:gd name="T7" fmla="*/ 2 h 53"/>
                  <a:gd name="T8" fmla="*/ 44 w 60"/>
                  <a:gd name="T9" fmla="*/ 3 h 53"/>
                  <a:gd name="T10" fmla="*/ 39 w 60"/>
                  <a:gd name="T11" fmla="*/ 9 h 53"/>
                  <a:gd name="T12" fmla="*/ 36 w 60"/>
                  <a:gd name="T13" fmla="*/ 6 h 53"/>
                  <a:gd name="T14" fmla="*/ 35 w 60"/>
                  <a:gd name="T15" fmla="*/ 6 h 53"/>
                  <a:gd name="T16" fmla="*/ 36 w 60"/>
                  <a:gd name="T17" fmla="*/ 14 h 53"/>
                  <a:gd name="T18" fmla="*/ 30 w 60"/>
                  <a:gd name="T19" fmla="*/ 14 h 53"/>
                  <a:gd name="T20" fmla="*/ 24 w 60"/>
                  <a:gd name="T21" fmla="*/ 5 h 53"/>
                  <a:gd name="T22" fmla="*/ 23 w 60"/>
                  <a:gd name="T23" fmla="*/ 5 h 53"/>
                  <a:gd name="T24" fmla="*/ 24 w 60"/>
                  <a:gd name="T25" fmla="*/ 10 h 53"/>
                  <a:gd name="T26" fmla="*/ 18 w 60"/>
                  <a:gd name="T27" fmla="*/ 1 h 53"/>
                  <a:gd name="T28" fmla="*/ 17 w 60"/>
                  <a:gd name="T29" fmla="*/ 1 h 53"/>
                  <a:gd name="T30" fmla="*/ 20 w 60"/>
                  <a:gd name="T31" fmla="*/ 12 h 53"/>
                  <a:gd name="T32" fmla="*/ 27 w 60"/>
                  <a:gd name="T33" fmla="*/ 20 h 53"/>
                  <a:gd name="T34" fmla="*/ 23 w 60"/>
                  <a:gd name="T35" fmla="*/ 25 h 53"/>
                  <a:gd name="T36" fmla="*/ 14 w 60"/>
                  <a:gd name="T37" fmla="*/ 26 h 53"/>
                  <a:gd name="T38" fmla="*/ 10 w 60"/>
                  <a:gd name="T39" fmla="*/ 26 h 53"/>
                  <a:gd name="T40" fmla="*/ 0 w 60"/>
                  <a:gd name="T41" fmla="*/ 41 h 53"/>
                  <a:gd name="T42" fmla="*/ 1 w 60"/>
                  <a:gd name="T43" fmla="*/ 42 h 53"/>
                  <a:gd name="T44" fmla="*/ 14 w 60"/>
                  <a:gd name="T45" fmla="*/ 39 h 53"/>
                  <a:gd name="T46" fmla="*/ 17 w 60"/>
                  <a:gd name="T47" fmla="*/ 37 h 53"/>
                  <a:gd name="T48" fmla="*/ 26 w 60"/>
                  <a:gd name="T49" fmla="*/ 34 h 53"/>
                  <a:gd name="T50" fmla="*/ 25 w 60"/>
                  <a:gd name="T51" fmla="*/ 42 h 53"/>
                  <a:gd name="T52" fmla="*/ 26 w 60"/>
                  <a:gd name="T53" fmla="*/ 47 h 53"/>
                  <a:gd name="T54" fmla="*/ 27 w 60"/>
                  <a:gd name="T55" fmla="*/ 53 h 53"/>
                  <a:gd name="T56" fmla="*/ 27 w 60"/>
                  <a:gd name="T57" fmla="*/ 53 h 53"/>
                  <a:gd name="T58" fmla="*/ 30 w 60"/>
                  <a:gd name="T59" fmla="*/ 43 h 53"/>
                  <a:gd name="T60" fmla="*/ 30 w 60"/>
                  <a:gd name="T61" fmla="*/ 39 h 53"/>
                  <a:gd name="T62" fmla="*/ 35 w 60"/>
                  <a:gd name="T63" fmla="*/ 40 h 53"/>
                  <a:gd name="T64" fmla="*/ 44 w 60"/>
                  <a:gd name="T65" fmla="*/ 47 h 53"/>
                  <a:gd name="T66" fmla="*/ 45 w 60"/>
                  <a:gd name="T67" fmla="*/ 46 h 53"/>
                  <a:gd name="T68" fmla="*/ 39 w 60"/>
                  <a:gd name="T69" fmla="*/ 38 h 53"/>
                  <a:gd name="T70" fmla="*/ 40 w 60"/>
                  <a:gd name="T71" fmla="*/ 32 h 53"/>
                  <a:gd name="T72" fmla="*/ 47 w 60"/>
                  <a:gd name="T73" fmla="*/ 33 h 53"/>
                  <a:gd name="T74" fmla="*/ 55 w 60"/>
                  <a:gd name="T75" fmla="*/ 35 h 53"/>
                  <a:gd name="T76" fmla="*/ 55 w 60"/>
                  <a:gd name="T77" fmla="*/ 34 h 53"/>
                  <a:gd name="T78" fmla="*/ 46 w 60"/>
                  <a:gd name="T79" fmla="*/ 23 h 53"/>
                  <a:gd name="T80" fmla="*/ 55 w 60"/>
                  <a:gd name="T81" fmla="*/ 15 h 53"/>
                  <a:gd name="T82" fmla="*/ 57 w 60"/>
                  <a:gd name="T83" fmla="*/ 1 h 53"/>
                  <a:gd name="T84" fmla="*/ 56 w 60"/>
                  <a:gd name="T85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0" h="53">
                    <a:moveTo>
                      <a:pt x="56" y="1"/>
                    </a:moveTo>
                    <a:cubicBezTo>
                      <a:pt x="55" y="3"/>
                      <a:pt x="46" y="11"/>
                      <a:pt x="46" y="7"/>
                    </a:cubicBezTo>
                    <a:cubicBezTo>
                      <a:pt x="46" y="5"/>
                      <a:pt x="46" y="4"/>
                      <a:pt x="45" y="2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4" y="2"/>
                      <a:pt x="44" y="3"/>
                      <a:pt x="44" y="3"/>
                    </a:cubicBezTo>
                    <a:cubicBezTo>
                      <a:pt x="43" y="6"/>
                      <a:pt x="42" y="8"/>
                      <a:pt x="39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5" y="6"/>
                      <a:pt x="35" y="6"/>
                    </a:cubicBezTo>
                    <a:cubicBezTo>
                      <a:pt x="35" y="9"/>
                      <a:pt x="35" y="12"/>
                      <a:pt x="36" y="14"/>
                    </a:cubicBezTo>
                    <a:cubicBezTo>
                      <a:pt x="36" y="22"/>
                      <a:pt x="32" y="19"/>
                      <a:pt x="30" y="14"/>
                    </a:cubicBezTo>
                    <a:cubicBezTo>
                      <a:pt x="29" y="11"/>
                      <a:pt x="28" y="7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7"/>
                      <a:pt x="23" y="8"/>
                      <a:pt x="24" y="10"/>
                    </a:cubicBezTo>
                    <a:cubicBezTo>
                      <a:pt x="22" y="7"/>
                      <a:pt x="21" y="4"/>
                      <a:pt x="18" y="1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6"/>
                      <a:pt x="16" y="9"/>
                      <a:pt x="20" y="12"/>
                    </a:cubicBezTo>
                    <a:cubicBezTo>
                      <a:pt x="23" y="15"/>
                      <a:pt x="25" y="18"/>
                      <a:pt x="27" y="20"/>
                    </a:cubicBezTo>
                    <a:cubicBezTo>
                      <a:pt x="28" y="25"/>
                      <a:pt x="29" y="24"/>
                      <a:pt x="23" y="25"/>
                    </a:cubicBezTo>
                    <a:cubicBezTo>
                      <a:pt x="20" y="25"/>
                      <a:pt x="17" y="27"/>
                      <a:pt x="14" y="26"/>
                    </a:cubicBezTo>
                    <a:cubicBezTo>
                      <a:pt x="13" y="26"/>
                      <a:pt x="12" y="25"/>
                      <a:pt x="10" y="26"/>
                    </a:cubicBezTo>
                    <a:cubicBezTo>
                      <a:pt x="3" y="27"/>
                      <a:pt x="0" y="34"/>
                      <a:pt x="0" y="41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5" y="40"/>
                      <a:pt x="10" y="40"/>
                      <a:pt x="14" y="39"/>
                    </a:cubicBezTo>
                    <a:cubicBezTo>
                      <a:pt x="15" y="39"/>
                      <a:pt x="16" y="38"/>
                      <a:pt x="17" y="37"/>
                    </a:cubicBezTo>
                    <a:cubicBezTo>
                      <a:pt x="17" y="37"/>
                      <a:pt x="26" y="30"/>
                      <a:pt x="26" y="34"/>
                    </a:cubicBezTo>
                    <a:cubicBezTo>
                      <a:pt x="25" y="37"/>
                      <a:pt x="24" y="39"/>
                      <a:pt x="25" y="42"/>
                    </a:cubicBezTo>
                    <a:cubicBezTo>
                      <a:pt x="25" y="44"/>
                      <a:pt x="26" y="44"/>
                      <a:pt x="26" y="47"/>
                    </a:cubicBezTo>
                    <a:cubicBezTo>
                      <a:pt x="26" y="50"/>
                      <a:pt x="26" y="51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2" y="51"/>
                      <a:pt x="31" y="47"/>
                      <a:pt x="30" y="43"/>
                    </a:cubicBezTo>
                    <a:cubicBezTo>
                      <a:pt x="30" y="42"/>
                      <a:pt x="30" y="40"/>
                      <a:pt x="30" y="39"/>
                    </a:cubicBezTo>
                    <a:cubicBezTo>
                      <a:pt x="29" y="34"/>
                      <a:pt x="34" y="37"/>
                      <a:pt x="35" y="40"/>
                    </a:cubicBezTo>
                    <a:cubicBezTo>
                      <a:pt x="37" y="43"/>
                      <a:pt x="42" y="44"/>
                      <a:pt x="44" y="47"/>
                    </a:cubicBezTo>
                    <a:cubicBezTo>
                      <a:pt x="45" y="47"/>
                      <a:pt x="45" y="47"/>
                      <a:pt x="45" y="46"/>
                    </a:cubicBezTo>
                    <a:cubicBezTo>
                      <a:pt x="45" y="43"/>
                      <a:pt x="41" y="40"/>
                      <a:pt x="39" y="38"/>
                    </a:cubicBezTo>
                    <a:cubicBezTo>
                      <a:pt x="37" y="36"/>
                      <a:pt x="37" y="34"/>
                      <a:pt x="40" y="32"/>
                    </a:cubicBezTo>
                    <a:cubicBezTo>
                      <a:pt x="42" y="32"/>
                      <a:pt x="45" y="33"/>
                      <a:pt x="47" y="33"/>
                    </a:cubicBezTo>
                    <a:cubicBezTo>
                      <a:pt x="49" y="34"/>
                      <a:pt x="52" y="35"/>
                      <a:pt x="55" y="35"/>
                    </a:cubicBezTo>
                    <a:cubicBezTo>
                      <a:pt x="55" y="35"/>
                      <a:pt x="56" y="34"/>
                      <a:pt x="55" y="34"/>
                    </a:cubicBezTo>
                    <a:cubicBezTo>
                      <a:pt x="54" y="33"/>
                      <a:pt x="41" y="26"/>
                      <a:pt x="46" y="23"/>
                    </a:cubicBezTo>
                    <a:cubicBezTo>
                      <a:pt x="49" y="20"/>
                      <a:pt x="52" y="17"/>
                      <a:pt x="55" y="15"/>
                    </a:cubicBezTo>
                    <a:cubicBezTo>
                      <a:pt x="59" y="11"/>
                      <a:pt x="60" y="6"/>
                      <a:pt x="57" y="1"/>
                    </a:cubicBezTo>
                    <a:cubicBezTo>
                      <a:pt x="56" y="1"/>
                      <a:pt x="56" y="1"/>
                      <a:pt x="56" y="1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62"/>
              <p:cNvSpPr/>
              <p:nvPr/>
            </p:nvSpPr>
            <p:spPr bwMode="auto">
              <a:xfrm>
                <a:off x="3114" y="1429"/>
                <a:ext cx="134" cy="96"/>
              </a:xfrm>
              <a:custGeom>
                <a:avLst/>
                <a:gdLst>
                  <a:gd name="T0" fmla="*/ 45 w 50"/>
                  <a:gd name="T1" fmla="*/ 2 h 36"/>
                  <a:gd name="T2" fmla="*/ 39 w 50"/>
                  <a:gd name="T3" fmla="*/ 6 h 36"/>
                  <a:gd name="T4" fmla="*/ 39 w 50"/>
                  <a:gd name="T5" fmla="*/ 3 h 36"/>
                  <a:gd name="T6" fmla="*/ 39 w 50"/>
                  <a:gd name="T7" fmla="*/ 2 h 36"/>
                  <a:gd name="T8" fmla="*/ 32 w 50"/>
                  <a:gd name="T9" fmla="*/ 15 h 36"/>
                  <a:gd name="T10" fmla="*/ 23 w 50"/>
                  <a:gd name="T11" fmla="*/ 8 h 36"/>
                  <a:gd name="T12" fmla="*/ 14 w 50"/>
                  <a:gd name="T13" fmla="*/ 0 h 36"/>
                  <a:gd name="T14" fmla="*/ 13 w 50"/>
                  <a:gd name="T15" fmla="*/ 1 h 36"/>
                  <a:gd name="T16" fmla="*/ 22 w 50"/>
                  <a:gd name="T17" fmla="*/ 13 h 36"/>
                  <a:gd name="T18" fmla="*/ 25 w 50"/>
                  <a:gd name="T19" fmla="*/ 18 h 36"/>
                  <a:gd name="T20" fmla="*/ 22 w 50"/>
                  <a:gd name="T21" fmla="*/ 19 h 36"/>
                  <a:gd name="T22" fmla="*/ 14 w 50"/>
                  <a:gd name="T23" fmla="*/ 20 h 36"/>
                  <a:gd name="T24" fmla="*/ 1 w 50"/>
                  <a:gd name="T25" fmla="*/ 27 h 36"/>
                  <a:gd name="T26" fmla="*/ 1 w 50"/>
                  <a:gd name="T27" fmla="*/ 28 h 36"/>
                  <a:gd name="T28" fmla="*/ 8 w 50"/>
                  <a:gd name="T29" fmla="*/ 31 h 36"/>
                  <a:gd name="T30" fmla="*/ 9 w 50"/>
                  <a:gd name="T31" fmla="*/ 32 h 36"/>
                  <a:gd name="T32" fmla="*/ 14 w 50"/>
                  <a:gd name="T33" fmla="*/ 29 h 36"/>
                  <a:gd name="T34" fmla="*/ 23 w 50"/>
                  <a:gd name="T35" fmla="*/ 26 h 36"/>
                  <a:gd name="T36" fmla="*/ 22 w 50"/>
                  <a:gd name="T37" fmla="*/ 36 h 36"/>
                  <a:gd name="T38" fmla="*/ 24 w 50"/>
                  <a:gd name="T39" fmla="*/ 36 h 36"/>
                  <a:gd name="T40" fmla="*/ 30 w 50"/>
                  <a:gd name="T41" fmla="*/ 30 h 36"/>
                  <a:gd name="T42" fmla="*/ 31 w 50"/>
                  <a:gd name="T43" fmla="*/ 30 h 36"/>
                  <a:gd name="T44" fmla="*/ 40 w 50"/>
                  <a:gd name="T45" fmla="*/ 24 h 36"/>
                  <a:gd name="T46" fmla="*/ 46 w 50"/>
                  <a:gd name="T47" fmla="*/ 27 h 36"/>
                  <a:gd name="T48" fmla="*/ 46 w 50"/>
                  <a:gd name="T49" fmla="*/ 27 h 36"/>
                  <a:gd name="T50" fmla="*/ 48 w 50"/>
                  <a:gd name="T51" fmla="*/ 28 h 36"/>
                  <a:gd name="T52" fmla="*/ 49 w 50"/>
                  <a:gd name="T53" fmla="*/ 27 h 36"/>
                  <a:gd name="T54" fmla="*/ 41 w 50"/>
                  <a:gd name="T55" fmla="*/ 23 h 36"/>
                  <a:gd name="T56" fmla="*/ 42 w 50"/>
                  <a:gd name="T57" fmla="*/ 9 h 36"/>
                  <a:gd name="T58" fmla="*/ 46 w 50"/>
                  <a:gd name="T59" fmla="*/ 2 h 36"/>
                  <a:gd name="T60" fmla="*/ 45 w 50"/>
                  <a:gd name="T61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36">
                    <a:moveTo>
                      <a:pt x="45" y="2"/>
                    </a:moveTo>
                    <a:cubicBezTo>
                      <a:pt x="43" y="2"/>
                      <a:pt x="41" y="4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40" y="3"/>
                      <a:pt x="39" y="2"/>
                      <a:pt x="39" y="2"/>
                    </a:cubicBezTo>
                    <a:cubicBezTo>
                      <a:pt x="35" y="6"/>
                      <a:pt x="33" y="10"/>
                      <a:pt x="32" y="15"/>
                    </a:cubicBezTo>
                    <a:cubicBezTo>
                      <a:pt x="31" y="19"/>
                      <a:pt x="24" y="9"/>
                      <a:pt x="23" y="8"/>
                    </a:cubicBezTo>
                    <a:cubicBezTo>
                      <a:pt x="20" y="5"/>
                      <a:pt x="17" y="2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6" y="6"/>
                      <a:pt x="20" y="8"/>
                      <a:pt x="22" y="13"/>
                    </a:cubicBezTo>
                    <a:cubicBezTo>
                      <a:pt x="23" y="15"/>
                      <a:pt x="24" y="16"/>
                      <a:pt x="25" y="18"/>
                    </a:cubicBezTo>
                    <a:cubicBezTo>
                      <a:pt x="27" y="20"/>
                      <a:pt x="24" y="19"/>
                      <a:pt x="22" y="19"/>
                    </a:cubicBezTo>
                    <a:cubicBezTo>
                      <a:pt x="20" y="20"/>
                      <a:pt x="16" y="19"/>
                      <a:pt x="14" y="20"/>
                    </a:cubicBezTo>
                    <a:cubicBezTo>
                      <a:pt x="9" y="21"/>
                      <a:pt x="6" y="26"/>
                      <a:pt x="1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2" y="28"/>
                      <a:pt x="11" y="28"/>
                      <a:pt x="8" y="31"/>
                    </a:cubicBezTo>
                    <a:cubicBezTo>
                      <a:pt x="8" y="31"/>
                      <a:pt x="8" y="32"/>
                      <a:pt x="9" y="32"/>
                    </a:cubicBezTo>
                    <a:cubicBezTo>
                      <a:pt x="11" y="31"/>
                      <a:pt x="12" y="31"/>
                      <a:pt x="14" y="29"/>
                    </a:cubicBezTo>
                    <a:cubicBezTo>
                      <a:pt x="17" y="27"/>
                      <a:pt x="20" y="26"/>
                      <a:pt x="23" y="26"/>
                    </a:cubicBezTo>
                    <a:cubicBezTo>
                      <a:pt x="23" y="29"/>
                      <a:pt x="22" y="34"/>
                      <a:pt x="22" y="36"/>
                    </a:cubicBezTo>
                    <a:cubicBezTo>
                      <a:pt x="22" y="36"/>
                      <a:pt x="23" y="36"/>
                      <a:pt x="24" y="36"/>
                    </a:cubicBezTo>
                    <a:cubicBezTo>
                      <a:pt x="24" y="33"/>
                      <a:pt x="27" y="25"/>
                      <a:pt x="30" y="30"/>
                    </a:cubicBezTo>
                    <a:cubicBezTo>
                      <a:pt x="31" y="31"/>
                      <a:pt x="31" y="31"/>
                      <a:pt x="31" y="30"/>
                    </a:cubicBezTo>
                    <a:cubicBezTo>
                      <a:pt x="32" y="23"/>
                      <a:pt x="36" y="22"/>
                      <a:pt x="40" y="24"/>
                    </a:cubicBezTo>
                    <a:cubicBezTo>
                      <a:pt x="42" y="25"/>
                      <a:pt x="44" y="26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7"/>
                      <a:pt x="48" y="28"/>
                      <a:pt x="48" y="28"/>
                    </a:cubicBezTo>
                    <a:cubicBezTo>
                      <a:pt x="49" y="28"/>
                      <a:pt x="50" y="27"/>
                      <a:pt x="49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6" y="19"/>
                      <a:pt x="38" y="13"/>
                      <a:pt x="42" y="9"/>
                    </a:cubicBezTo>
                    <a:cubicBezTo>
                      <a:pt x="44" y="8"/>
                      <a:pt x="45" y="5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4" name="Group 464"/>
            <p:cNvGrpSpPr/>
            <p:nvPr/>
          </p:nvGrpSpPr>
          <p:grpSpPr bwMode="auto">
            <a:xfrm>
              <a:off x="4065588" y="2022475"/>
              <a:ext cx="4052888" cy="2635250"/>
              <a:chOff x="2561" y="1274"/>
              <a:chExt cx="2553" cy="1660"/>
            </a:xfrm>
          </p:grpSpPr>
          <p:sp>
            <p:nvSpPr>
              <p:cNvPr id="173" name="Freeform 264"/>
              <p:cNvSpPr/>
              <p:nvPr/>
            </p:nvSpPr>
            <p:spPr bwMode="auto">
              <a:xfrm>
                <a:off x="3189" y="1528"/>
                <a:ext cx="59" cy="78"/>
              </a:xfrm>
              <a:custGeom>
                <a:avLst/>
                <a:gdLst>
                  <a:gd name="T0" fmla="*/ 2 w 22"/>
                  <a:gd name="T1" fmla="*/ 1 h 29"/>
                  <a:gd name="T2" fmla="*/ 1 w 22"/>
                  <a:gd name="T3" fmla="*/ 14 h 29"/>
                  <a:gd name="T4" fmla="*/ 1 w 22"/>
                  <a:gd name="T5" fmla="*/ 20 h 29"/>
                  <a:gd name="T6" fmla="*/ 8 w 22"/>
                  <a:gd name="T7" fmla="*/ 26 h 29"/>
                  <a:gd name="T8" fmla="*/ 22 w 22"/>
                  <a:gd name="T9" fmla="*/ 23 h 29"/>
                  <a:gd name="T10" fmla="*/ 21 w 22"/>
                  <a:gd name="T11" fmla="*/ 22 h 29"/>
                  <a:gd name="T12" fmla="*/ 11 w 22"/>
                  <a:gd name="T13" fmla="*/ 19 h 29"/>
                  <a:gd name="T14" fmla="*/ 10 w 22"/>
                  <a:gd name="T15" fmla="*/ 15 h 29"/>
                  <a:gd name="T16" fmla="*/ 7 w 22"/>
                  <a:gd name="T17" fmla="*/ 13 h 29"/>
                  <a:gd name="T18" fmla="*/ 3 w 22"/>
                  <a:gd name="T19" fmla="*/ 1 h 29"/>
                  <a:gd name="T20" fmla="*/ 2 w 22"/>
                  <a:gd name="T21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9">
                    <a:moveTo>
                      <a:pt x="2" y="1"/>
                    </a:moveTo>
                    <a:cubicBezTo>
                      <a:pt x="0" y="5"/>
                      <a:pt x="0" y="10"/>
                      <a:pt x="1" y="14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2" y="23"/>
                      <a:pt x="5" y="25"/>
                      <a:pt x="8" y="26"/>
                    </a:cubicBezTo>
                    <a:cubicBezTo>
                      <a:pt x="14" y="29"/>
                      <a:pt x="19" y="28"/>
                      <a:pt x="22" y="23"/>
                    </a:cubicBezTo>
                    <a:cubicBezTo>
                      <a:pt x="22" y="22"/>
                      <a:pt x="22" y="22"/>
                      <a:pt x="21" y="22"/>
                    </a:cubicBezTo>
                    <a:cubicBezTo>
                      <a:pt x="18" y="23"/>
                      <a:pt x="11" y="25"/>
                      <a:pt x="11" y="19"/>
                    </a:cubicBezTo>
                    <a:cubicBezTo>
                      <a:pt x="10" y="18"/>
                      <a:pt x="10" y="16"/>
                      <a:pt x="10" y="15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2" y="12"/>
                      <a:pt x="3" y="5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265"/>
              <p:cNvSpPr/>
              <p:nvPr/>
            </p:nvSpPr>
            <p:spPr bwMode="auto">
              <a:xfrm>
                <a:off x="3179" y="1450"/>
                <a:ext cx="45" cy="59"/>
              </a:xfrm>
              <a:custGeom>
                <a:avLst/>
                <a:gdLst>
                  <a:gd name="T0" fmla="*/ 6 w 17"/>
                  <a:gd name="T1" fmla="*/ 2 h 22"/>
                  <a:gd name="T2" fmla="*/ 1 w 17"/>
                  <a:gd name="T3" fmla="*/ 13 h 22"/>
                  <a:gd name="T4" fmla="*/ 3 w 17"/>
                  <a:gd name="T5" fmla="*/ 18 h 22"/>
                  <a:gd name="T6" fmla="*/ 6 w 17"/>
                  <a:gd name="T7" fmla="*/ 19 h 22"/>
                  <a:gd name="T8" fmla="*/ 8 w 17"/>
                  <a:gd name="T9" fmla="*/ 21 h 22"/>
                  <a:gd name="T10" fmla="*/ 17 w 17"/>
                  <a:gd name="T11" fmla="*/ 11 h 22"/>
                  <a:gd name="T12" fmla="*/ 6 w 17"/>
                  <a:gd name="T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2"/>
                    </a:moveTo>
                    <a:cubicBezTo>
                      <a:pt x="3" y="4"/>
                      <a:pt x="0" y="9"/>
                      <a:pt x="1" y="13"/>
                    </a:cubicBezTo>
                    <a:cubicBezTo>
                      <a:pt x="1" y="15"/>
                      <a:pt x="1" y="17"/>
                      <a:pt x="3" y="18"/>
                    </a:cubicBezTo>
                    <a:cubicBezTo>
                      <a:pt x="4" y="19"/>
                      <a:pt x="5" y="18"/>
                      <a:pt x="6" y="19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13" y="22"/>
                      <a:pt x="17" y="16"/>
                      <a:pt x="17" y="11"/>
                    </a:cubicBezTo>
                    <a:cubicBezTo>
                      <a:pt x="17" y="5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266"/>
              <p:cNvSpPr/>
              <p:nvPr/>
            </p:nvSpPr>
            <p:spPr bwMode="auto">
              <a:xfrm>
                <a:off x="3184" y="1453"/>
                <a:ext cx="45" cy="59"/>
              </a:xfrm>
              <a:custGeom>
                <a:avLst/>
                <a:gdLst>
                  <a:gd name="T0" fmla="*/ 2 w 17"/>
                  <a:gd name="T1" fmla="*/ 4 h 22"/>
                  <a:gd name="T2" fmla="*/ 4 w 17"/>
                  <a:gd name="T3" fmla="*/ 10 h 22"/>
                  <a:gd name="T4" fmla="*/ 4 w 17"/>
                  <a:gd name="T5" fmla="*/ 10 h 22"/>
                  <a:gd name="T6" fmla="*/ 7 w 17"/>
                  <a:gd name="T7" fmla="*/ 12 h 22"/>
                  <a:gd name="T8" fmla="*/ 5 w 17"/>
                  <a:gd name="T9" fmla="*/ 18 h 22"/>
                  <a:gd name="T10" fmla="*/ 5 w 17"/>
                  <a:gd name="T11" fmla="*/ 19 h 22"/>
                  <a:gd name="T12" fmla="*/ 14 w 17"/>
                  <a:gd name="T13" fmla="*/ 17 h 22"/>
                  <a:gd name="T14" fmla="*/ 12 w 17"/>
                  <a:gd name="T15" fmla="*/ 5 h 22"/>
                  <a:gd name="T16" fmla="*/ 2 w 17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2" y="4"/>
                    </a:moveTo>
                    <a:cubicBezTo>
                      <a:pt x="0" y="7"/>
                      <a:pt x="6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6" y="11"/>
                      <a:pt x="7" y="12"/>
                    </a:cubicBezTo>
                    <a:cubicBezTo>
                      <a:pt x="8" y="14"/>
                      <a:pt x="7" y="17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22"/>
                      <a:pt x="12" y="19"/>
                      <a:pt x="14" y="17"/>
                    </a:cubicBezTo>
                    <a:cubicBezTo>
                      <a:pt x="17" y="14"/>
                      <a:pt x="14" y="8"/>
                      <a:pt x="12" y="5"/>
                    </a:cubicBezTo>
                    <a:cubicBezTo>
                      <a:pt x="10" y="1"/>
                      <a:pt x="5" y="0"/>
                      <a:pt x="2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267"/>
              <p:cNvSpPr/>
              <p:nvPr/>
            </p:nvSpPr>
            <p:spPr bwMode="auto">
              <a:xfrm>
                <a:off x="3197" y="1504"/>
                <a:ext cx="8" cy="3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268"/>
              <p:cNvSpPr/>
              <p:nvPr/>
            </p:nvSpPr>
            <p:spPr bwMode="auto">
              <a:xfrm>
                <a:off x="3195" y="1467"/>
                <a:ext cx="13" cy="13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2 w 5"/>
                  <a:gd name="T9" fmla="*/ 4 h 5"/>
                  <a:gd name="T10" fmla="*/ 4 w 5"/>
                  <a:gd name="T11" fmla="*/ 5 h 5"/>
                  <a:gd name="T12" fmla="*/ 5 w 5"/>
                  <a:gd name="T13" fmla="*/ 4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269"/>
              <p:cNvSpPr/>
              <p:nvPr/>
            </p:nvSpPr>
            <p:spPr bwMode="auto">
              <a:xfrm>
                <a:off x="3179" y="1464"/>
                <a:ext cx="13" cy="16"/>
              </a:xfrm>
              <a:custGeom>
                <a:avLst/>
                <a:gdLst>
                  <a:gd name="T0" fmla="*/ 5 w 5"/>
                  <a:gd name="T1" fmla="*/ 1 h 6"/>
                  <a:gd name="T2" fmla="*/ 5 w 5"/>
                  <a:gd name="T3" fmla="*/ 0 h 6"/>
                  <a:gd name="T4" fmla="*/ 2 w 5"/>
                  <a:gd name="T5" fmla="*/ 5 h 6"/>
                  <a:gd name="T6" fmla="*/ 2 w 5"/>
                  <a:gd name="T7" fmla="*/ 6 h 6"/>
                  <a:gd name="T8" fmla="*/ 5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3" y="0"/>
                      <a:pt x="0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4" y="6"/>
                      <a:pt x="4" y="3"/>
                      <a:pt x="5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270"/>
              <p:cNvSpPr/>
              <p:nvPr/>
            </p:nvSpPr>
            <p:spPr bwMode="auto">
              <a:xfrm>
                <a:off x="3219" y="148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271"/>
              <p:cNvSpPr/>
              <p:nvPr/>
            </p:nvSpPr>
            <p:spPr bwMode="auto">
              <a:xfrm>
                <a:off x="2938" y="1563"/>
                <a:ext cx="203" cy="206"/>
              </a:xfrm>
              <a:custGeom>
                <a:avLst/>
                <a:gdLst>
                  <a:gd name="T0" fmla="*/ 74 w 76"/>
                  <a:gd name="T1" fmla="*/ 36 h 77"/>
                  <a:gd name="T2" fmla="*/ 61 w 76"/>
                  <a:gd name="T3" fmla="*/ 31 h 77"/>
                  <a:gd name="T4" fmla="*/ 63 w 76"/>
                  <a:gd name="T5" fmla="*/ 19 h 77"/>
                  <a:gd name="T6" fmla="*/ 60 w 76"/>
                  <a:gd name="T7" fmla="*/ 11 h 77"/>
                  <a:gd name="T8" fmla="*/ 44 w 76"/>
                  <a:gd name="T9" fmla="*/ 4 h 77"/>
                  <a:gd name="T10" fmla="*/ 39 w 76"/>
                  <a:gd name="T11" fmla="*/ 21 h 77"/>
                  <a:gd name="T12" fmla="*/ 6 w 76"/>
                  <a:gd name="T13" fmla="*/ 14 h 77"/>
                  <a:gd name="T14" fmla="*/ 1 w 76"/>
                  <a:gd name="T15" fmla="*/ 30 h 77"/>
                  <a:gd name="T16" fmla="*/ 14 w 76"/>
                  <a:gd name="T17" fmla="*/ 38 h 77"/>
                  <a:gd name="T18" fmla="*/ 14 w 76"/>
                  <a:gd name="T19" fmla="*/ 44 h 77"/>
                  <a:gd name="T20" fmla="*/ 12 w 76"/>
                  <a:gd name="T21" fmla="*/ 55 h 77"/>
                  <a:gd name="T22" fmla="*/ 22 w 76"/>
                  <a:gd name="T23" fmla="*/ 67 h 77"/>
                  <a:gd name="T24" fmla="*/ 29 w 76"/>
                  <a:gd name="T25" fmla="*/ 66 h 77"/>
                  <a:gd name="T26" fmla="*/ 36 w 76"/>
                  <a:gd name="T27" fmla="*/ 61 h 77"/>
                  <a:gd name="T28" fmla="*/ 47 w 76"/>
                  <a:gd name="T29" fmla="*/ 73 h 77"/>
                  <a:gd name="T30" fmla="*/ 68 w 76"/>
                  <a:gd name="T31" fmla="*/ 53 h 77"/>
                  <a:gd name="T32" fmla="*/ 65 w 76"/>
                  <a:gd name="T33" fmla="*/ 48 h 77"/>
                  <a:gd name="T34" fmla="*/ 68 w 76"/>
                  <a:gd name="T35" fmla="*/ 50 h 77"/>
                  <a:gd name="T36" fmla="*/ 72 w 76"/>
                  <a:gd name="T37" fmla="*/ 49 h 77"/>
                  <a:gd name="T38" fmla="*/ 74 w 76"/>
                  <a:gd name="T39" fmla="*/ 3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77">
                    <a:moveTo>
                      <a:pt x="74" y="36"/>
                    </a:moveTo>
                    <a:cubicBezTo>
                      <a:pt x="72" y="32"/>
                      <a:pt x="65" y="30"/>
                      <a:pt x="61" y="31"/>
                    </a:cubicBezTo>
                    <a:cubicBezTo>
                      <a:pt x="61" y="31"/>
                      <a:pt x="63" y="21"/>
                      <a:pt x="63" y="19"/>
                    </a:cubicBezTo>
                    <a:cubicBezTo>
                      <a:pt x="63" y="16"/>
                      <a:pt x="62" y="13"/>
                      <a:pt x="60" y="11"/>
                    </a:cubicBezTo>
                    <a:cubicBezTo>
                      <a:pt x="57" y="7"/>
                      <a:pt x="50" y="0"/>
                      <a:pt x="44" y="4"/>
                    </a:cubicBezTo>
                    <a:cubicBezTo>
                      <a:pt x="38" y="9"/>
                      <a:pt x="39" y="14"/>
                      <a:pt x="39" y="21"/>
                    </a:cubicBezTo>
                    <a:cubicBezTo>
                      <a:pt x="31" y="12"/>
                      <a:pt x="16" y="4"/>
                      <a:pt x="6" y="14"/>
                    </a:cubicBezTo>
                    <a:cubicBezTo>
                      <a:pt x="3" y="18"/>
                      <a:pt x="0" y="25"/>
                      <a:pt x="1" y="30"/>
                    </a:cubicBezTo>
                    <a:cubicBezTo>
                      <a:pt x="2" y="37"/>
                      <a:pt x="8" y="37"/>
                      <a:pt x="14" y="38"/>
                    </a:cubicBezTo>
                    <a:cubicBezTo>
                      <a:pt x="19" y="39"/>
                      <a:pt x="14" y="42"/>
                      <a:pt x="14" y="44"/>
                    </a:cubicBezTo>
                    <a:cubicBezTo>
                      <a:pt x="12" y="48"/>
                      <a:pt x="12" y="51"/>
                      <a:pt x="12" y="55"/>
                    </a:cubicBezTo>
                    <a:cubicBezTo>
                      <a:pt x="13" y="61"/>
                      <a:pt x="16" y="66"/>
                      <a:pt x="22" y="67"/>
                    </a:cubicBezTo>
                    <a:cubicBezTo>
                      <a:pt x="24" y="68"/>
                      <a:pt x="28" y="67"/>
                      <a:pt x="29" y="66"/>
                    </a:cubicBezTo>
                    <a:cubicBezTo>
                      <a:pt x="31" y="65"/>
                      <a:pt x="36" y="61"/>
                      <a:pt x="36" y="61"/>
                    </a:cubicBezTo>
                    <a:cubicBezTo>
                      <a:pt x="37" y="67"/>
                      <a:pt x="41" y="70"/>
                      <a:pt x="47" y="73"/>
                    </a:cubicBezTo>
                    <a:cubicBezTo>
                      <a:pt x="58" y="77"/>
                      <a:pt x="74" y="65"/>
                      <a:pt x="68" y="53"/>
                    </a:cubicBezTo>
                    <a:cubicBezTo>
                      <a:pt x="67" y="50"/>
                      <a:pt x="67" y="51"/>
                      <a:pt x="65" y="48"/>
                    </a:cubicBezTo>
                    <a:cubicBezTo>
                      <a:pt x="64" y="47"/>
                      <a:pt x="68" y="50"/>
                      <a:pt x="68" y="50"/>
                    </a:cubicBezTo>
                    <a:cubicBezTo>
                      <a:pt x="70" y="51"/>
                      <a:pt x="71" y="50"/>
                      <a:pt x="72" y="49"/>
                    </a:cubicBezTo>
                    <a:cubicBezTo>
                      <a:pt x="76" y="47"/>
                      <a:pt x="75" y="39"/>
                      <a:pt x="74" y="36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272"/>
              <p:cNvSpPr/>
              <p:nvPr/>
            </p:nvSpPr>
            <p:spPr bwMode="auto">
              <a:xfrm>
                <a:off x="3053" y="1579"/>
                <a:ext cx="43" cy="46"/>
              </a:xfrm>
              <a:custGeom>
                <a:avLst/>
                <a:gdLst>
                  <a:gd name="T0" fmla="*/ 11 w 16"/>
                  <a:gd name="T1" fmla="*/ 10 h 17"/>
                  <a:gd name="T2" fmla="*/ 12 w 16"/>
                  <a:gd name="T3" fmla="*/ 12 h 17"/>
                  <a:gd name="T4" fmla="*/ 15 w 16"/>
                  <a:gd name="T5" fmla="*/ 15 h 17"/>
                  <a:gd name="T6" fmla="*/ 15 w 16"/>
                  <a:gd name="T7" fmla="*/ 16 h 17"/>
                  <a:gd name="T8" fmla="*/ 16 w 16"/>
                  <a:gd name="T9" fmla="*/ 16 h 17"/>
                  <a:gd name="T10" fmla="*/ 16 w 16"/>
                  <a:gd name="T11" fmla="*/ 14 h 17"/>
                  <a:gd name="T12" fmla="*/ 12 w 16"/>
                  <a:gd name="T13" fmla="*/ 4 h 17"/>
                  <a:gd name="T14" fmla="*/ 11 w 16"/>
                  <a:gd name="T15" fmla="*/ 3 h 17"/>
                  <a:gd name="T16" fmla="*/ 11 w 16"/>
                  <a:gd name="T17" fmla="*/ 3 h 17"/>
                  <a:gd name="T18" fmla="*/ 0 w 16"/>
                  <a:gd name="T19" fmla="*/ 9 h 17"/>
                  <a:gd name="T20" fmla="*/ 1 w 16"/>
                  <a:gd name="T21" fmla="*/ 10 h 17"/>
                  <a:gd name="T22" fmla="*/ 5 w 16"/>
                  <a:gd name="T23" fmla="*/ 9 h 17"/>
                  <a:gd name="T24" fmla="*/ 11 w 16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1" y="10"/>
                    </a:moveTo>
                    <a:cubicBezTo>
                      <a:pt x="11" y="11"/>
                      <a:pt x="11" y="12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5" y="17"/>
                      <a:pt x="16" y="17"/>
                      <a:pt x="16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5" y="11"/>
                      <a:pt x="14" y="7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6" y="0"/>
                      <a:pt x="1" y="4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9"/>
                      <a:pt x="10" y="7"/>
                      <a:pt x="11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273"/>
              <p:cNvSpPr/>
              <p:nvPr/>
            </p:nvSpPr>
            <p:spPr bwMode="auto">
              <a:xfrm>
                <a:off x="2994" y="1606"/>
                <a:ext cx="40" cy="51"/>
              </a:xfrm>
              <a:custGeom>
                <a:avLst/>
                <a:gdLst>
                  <a:gd name="T0" fmla="*/ 3 w 15"/>
                  <a:gd name="T1" fmla="*/ 3 h 19"/>
                  <a:gd name="T2" fmla="*/ 6 w 15"/>
                  <a:gd name="T3" fmla="*/ 7 h 19"/>
                  <a:gd name="T4" fmla="*/ 9 w 15"/>
                  <a:gd name="T5" fmla="*/ 9 h 19"/>
                  <a:gd name="T6" fmla="*/ 11 w 15"/>
                  <a:gd name="T7" fmla="*/ 12 h 19"/>
                  <a:gd name="T8" fmla="*/ 10 w 15"/>
                  <a:gd name="T9" fmla="*/ 17 h 19"/>
                  <a:gd name="T10" fmla="*/ 10 w 15"/>
                  <a:gd name="T11" fmla="*/ 19 h 19"/>
                  <a:gd name="T12" fmla="*/ 11 w 15"/>
                  <a:gd name="T13" fmla="*/ 19 h 19"/>
                  <a:gd name="T14" fmla="*/ 13 w 15"/>
                  <a:gd name="T15" fmla="*/ 17 h 19"/>
                  <a:gd name="T16" fmla="*/ 15 w 15"/>
                  <a:gd name="T17" fmla="*/ 11 h 19"/>
                  <a:gd name="T18" fmla="*/ 3 w 15"/>
                  <a:gd name="T19" fmla="*/ 2 h 19"/>
                  <a:gd name="T20" fmla="*/ 2 w 15"/>
                  <a:gd name="T21" fmla="*/ 1 h 19"/>
                  <a:gd name="T22" fmla="*/ 2 w 15"/>
                  <a:gd name="T23" fmla="*/ 1 h 19"/>
                  <a:gd name="T24" fmla="*/ 2 w 15"/>
                  <a:gd name="T25" fmla="*/ 1 h 19"/>
                  <a:gd name="T26" fmla="*/ 2 w 15"/>
                  <a:gd name="T27" fmla="*/ 1 h 19"/>
                  <a:gd name="T28" fmla="*/ 1 w 15"/>
                  <a:gd name="T29" fmla="*/ 2 h 19"/>
                  <a:gd name="T30" fmla="*/ 3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3" y="3"/>
                    </a:moveTo>
                    <a:cubicBezTo>
                      <a:pt x="4" y="5"/>
                      <a:pt x="5" y="6"/>
                      <a:pt x="6" y="7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10" y="10"/>
                      <a:pt x="10" y="11"/>
                      <a:pt x="11" y="12"/>
                    </a:cubicBezTo>
                    <a:cubicBezTo>
                      <a:pt x="12" y="14"/>
                      <a:pt x="12" y="16"/>
                      <a:pt x="10" y="17"/>
                    </a:cubicBezTo>
                    <a:cubicBezTo>
                      <a:pt x="10" y="18"/>
                      <a:pt x="10" y="18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7"/>
                    </a:cubicBezTo>
                    <a:cubicBezTo>
                      <a:pt x="14" y="15"/>
                      <a:pt x="15" y="13"/>
                      <a:pt x="15" y="11"/>
                    </a:cubicBezTo>
                    <a:cubicBezTo>
                      <a:pt x="14" y="6"/>
                      <a:pt x="7" y="5"/>
                      <a:pt x="3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274"/>
              <p:cNvSpPr/>
              <p:nvPr/>
            </p:nvSpPr>
            <p:spPr bwMode="auto">
              <a:xfrm>
                <a:off x="2978" y="1708"/>
                <a:ext cx="59" cy="29"/>
              </a:xfrm>
              <a:custGeom>
                <a:avLst/>
                <a:gdLst>
                  <a:gd name="T0" fmla="*/ 21 w 22"/>
                  <a:gd name="T1" fmla="*/ 0 h 11"/>
                  <a:gd name="T2" fmla="*/ 11 w 22"/>
                  <a:gd name="T3" fmla="*/ 4 h 11"/>
                  <a:gd name="T4" fmla="*/ 1 w 22"/>
                  <a:gd name="T5" fmla="*/ 3 h 11"/>
                  <a:gd name="T6" fmla="*/ 0 w 22"/>
                  <a:gd name="T7" fmla="*/ 3 h 11"/>
                  <a:gd name="T8" fmla="*/ 5 w 22"/>
                  <a:gd name="T9" fmla="*/ 11 h 11"/>
                  <a:gd name="T10" fmla="*/ 5 w 22"/>
                  <a:gd name="T11" fmla="*/ 10 h 11"/>
                  <a:gd name="T12" fmla="*/ 12 w 22"/>
                  <a:gd name="T13" fmla="*/ 10 h 11"/>
                  <a:gd name="T14" fmla="*/ 22 w 22"/>
                  <a:gd name="T15" fmla="*/ 1 h 11"/>
                  <a:gd name="T16" fmla="*/ 21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21" y="0"/>
                    </a:moveTo>
                    <a:cubicBezTo>
                      <a:pt x="18" y="4"/>
                      <a:pt x="15" y="4"/>
                      <a:pt x="11" y="4"/>
                    </a:cubicBezTo>
                    <a:cubicBezTo>
                      <a:pt x="7" y="5"/>
                      <a:pt x="4" y="9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7"/>
                      <a:pt x="1" y="10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7" y="11"/>
                      <a:pt x="9" y="10"/>
                      <a:pt x="12" y="10"/>
                    </a:cubicBezTo>
                    <a:cubicBezTo>
                      <a:pt x="16" y="9"/>
                      <a:pt x="21" y="5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275"/>
              <p:cNvSpPr/>
              <p:nvPr/>
            </p:nvSpPr>
            <p:spPr bwMode="auto">
              <a:xfrm>
                <a:off x="3074" y="1654"/>
                <a:ext cx="43" cy="67"/>
              </a:xfrm>
              <a:custGeom>
                <a:avLst/>
                <a:gdLst>
                  <a:gd name="T0" fmla="*/ 15 w 16"/>
                  <a:gd name="T1" fmla="*/ 0 h 25"/>
                  <a:gd name="T2" fmla="*/ 7 w 16"/>
                  <a:gd name="T3" fmla="*/ 3 h 25"/>
                  <a:gd name="T4" fmla="*/ 3 w 16"/>
                  <a:gd name="T5" fmla="*/ 5 h 25"/>
                  <a:gd name="T6" fmla="*/ 1 w 16"/>
                  <a:gd name="T7" fmla="*/ 5 h 25"/>
                  <a:gd name="T8" fmla="*/ 1 w 16"/>
                  <a:gd name="T9" fmla="*/ 6 h 25"/>
                  <a:gd name="T10" fmla="*/ 6 w 16"/>
                  <a:gd name="T11" fmla="*/ 12 h 25"/>
                  <a:gd name="T12" fmla="*/ 6 w 16"/>
                  <a:gd name="T13" fmla="*/ 12 h 25"/>
                  <a:gd name="T14" fmla="*/ 6 w 16"/>
                  <a:gd name="T15" fmla="*/ 16 h 25"/>
                  <a:gd name="T16" fmla="*/ 8 w 16"/>
                  <a:gd name="T17" fmla="*/ 18 h 25"/>
                  <a:gd name="T18" fmla="*/ 11 w 16"/>
                  <a:gd name="T19" fmla="*/ 24 h 25"/>
                  <a:gd name="T20" fmla="*/ 13 w 16"/>
                  <a:gd name="T21" fmla="*/ 24 h 25"/>
                  <a:gd name="T22" fmla="*/ 11 w 16"/>
                  <a:gd name="T23" fmla="*/ 16 h 25"/>
                  <a:gd name="T24" fmla="*/ 9 w 16"/>
                  <a:gd name="T25" fmla="*/ 13 h 25"/>
                  <a:gd name="T26" fmla="*/ 10 w 16"/>
                  <a:gd name="T27" fmla="*/ 8 h 25"/>
                  <a:gd name="T28" fmla="*/ 10 w 16"/>
                  <a:gd name="T29" fmla="*/ 7 h 25"/>
                  <a:gd name="T30" fmla="*/ 9 w 16"/>
                  <a:gd name="T31" fmla="*/ 6 h 25"/>
                  <a:gd name="T32" fmla="*/ 15 w 16"/>
                  <a:gd name="T33" fmla="*/ 1 h 25"/>
                  <a:gd name="T34" fmla="*/ 15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15" y="0"/>
                    </a:moveTo>
                    <a:cubicBezTo>
                      <a:pt x="12" y="1"/>
                      <a:pt x="9" y="1"/>
                      <a:pt x="7" y="3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5"/>
                      <a:pt x="6" y="16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1" y="25"/>
                      <a:pt x="13" y="25"/>
                      <a:pt x="13" y="24"/>
                    </a:cubicBezTo>
                    <a:cubicBezTo>
                      <a:pt x="12" y="22"/>
                      <a:pt x="12" y="19"/>
                      <a:pt x="11" y="16"/>
                    </a:cubicBezTo>
                    <a:cubicBezTo>
                      <a:pt x="10" y="15"/>
                      <a:pt x="10" y="14"/>
                      <a:pt x="9" y="13"/>
                    </a:cubicBezTo>
                    <a:cubicBezTo>
                      <a:pt x="7" y="11"/>
                      <a:pt x="9" y="9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12" y="5"/>
                      <a:pt x="14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76"/>
              <p:cNvSpPr/>
              <p:nvPr/>
            </p:nvSpPr>
            <p:spPr bwMode="auto">
              <a:xfrm>
                <a:off x="2999" y="1606"/>
                <a:ext cx="105" cy="91"/>
              </a:xfrm>
              <a:custGeom>
                <a:avLst/>
                <a:gdLst>
                  <a:gd name="T0" fmla="*/ 36 w 39"/>
                  <a:gd name="T1" fmla="*/ 22 h 34"/>
                  <a:gd name="T2" fmla="*/ 22 w 39"/>
                  <a:gd name="T3" fmla="*/ 21 h 34"/>
                  <a:gd name="T4" fmla="*/ 21 w 39"/>
                  <a:gd name="T5" fmla="*/ 20 h 34"/>
                  <a:gd name="T6" fmla="*/ 25 w 39"/>
                  <a:gd name="T7" fmla="*/ 12 h 34"/>
                  <a:gd name="T8" fmla="*/ 26 w 39"/>
                  <a:gd name="T9" fmla="*/ 7 h 34"/>
                  <a:gd name="T10" fmla="*/ 26 w 39"/>
                  <a:gd name="T11" fmla="*/ 7 h 34"/>
                  <a:gd name="T12" fmla="*/ 29 w 39"/>
                  <a:gd name="T13" fmla="*/ 0 h 34"/>
                  <a:gd name="T14" fmla="*/ 28 w 39"/>
                  <a:gd name="T15" fmla="*/ 0 h 34"/>
                  <a:gd name="T16" fmla="*/ 27 w 39"/>
                  <a:gd name="T17" fmla="*/ 3 h 34"/>
                  <a:gd name="T18" fmla="*/ 25 w 39"/>
                  <a:gd name="T19" fmla="*/ 4 h 34"/>
                  <a:gd name="T20" fmla="*/ 24 w 39"/>
                  <a:gd name="T21" fmla="*/ 6 h 34"/>
                  <a:gd name="T22" fmla="*/ 15 w 39"/>
                  <a:gd name="T23" fmla="*/ 16 h 34"/>
                  <a:gd name="T24" fmla="*/ 10 w 39"/>
                  <a:gd name="T25" fmla="*/ 14 h 34"/>
                  <a:gd name="T26" fmla="*/ 4 w 39"/>
                  <a:gd name="T27" fmla="*/ 13 h 34"/>
                  <a:gd name="T28" fmla="*/ 0 w 39"/>
                  <a:gd name="T29" fmla="*/ 11 h 34"/>
                  <a:gd name="T30" fmla="*/ 0 w 39"/>
                  <a:gd name="T31" fmla="*/ 12 h 34"/>
                  <a:gd name="T32" fmla="*/ 3 w 39"/>
                  <a:gd name="T33" fmla="*/ 13 h 34"/>
                  <a:gd name="T34" fmla="*/ 5 w 39"/>
                  <a:gd name="T35" fmla="*/ 15 h 34"/>
                  <a:gd name="T36" fmla="*/ 14 w 39"/>
                  <a:gd name="T37" fmla="*/ 18 h 34"/>
                  <a:gd name="T38" fmla="*/ 9 w 39"/>
                  <a:gd name="T39" fmla="*/ 27 h 34"/>
                  <a:gd name="T40" fmla="*/ 7 w 39"/>
                  <a:gd name="T41" fmla="*/ 29 h 34"/>
                  <a:gd name="T42" fmla="*/ 4 w 39"/>
                  <a:gd name="T43" fmla="*/ 33 h 34"/>
                  <a:gd name="T44" fmla="*/ 5 w 39"/>
                  <a:gd name="T45" fmla="*/ 34 h 34"/>
                  <a:gd name="T46" fmla="*/ 12 w 39"/>
                  <a:gd name="T47" fmla="*/ 26 h 34"/>
                  <a:gd name="T48" fmla="*/ 15 w 39"/>
                  <a:gd name="T49" fmla="*/ 25 h 34"/>
                  <a:gd name="T50" fmla="*/ 25 w 39"/>
                  <a:gd name="T51" fmla="*/ 23 h 34"/>
                  <a:gd name="T52" fmla="*/ 25 w 39"/>
                  <a:gd name="T53" fmla="*/ 23 h 34"/>
                  <a:gd name="T54" fmla="*/ 29 w 39"/>
                  <a:gd name="T55" fmla="*/ 24 h 34"/>
                  <a:gd name="T56" fmla="*/ 37 w 39"/>
                  <a:gd name="T57" fmla="*/ 24 h 34"/>
                  <a:gd name="T58" fmla="*/ 37 w 39"/>
                  <a:gd name="T59" fmla="*/ 24 h 34"/>
                  <a:gd name="T60" fmla="*/ 38 w 39"/>
                  <a:gd name="T61" fmla="*/ 24 h 34"/>
                  <a:gd name="T62" fmla="*/ 39 w 39"/>
                  <a:gd name="T63" fmla="*/ 23 h 34"/>
                  <a:gd name="T64" fmla="*/ 36 w 39"/>
                  <a:gd name="T65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4">
                    <a:moveTo>
                      <a:pt x="36" y="22"/>
                    </a:moveTo>
                    <a:cubicBezTo>
                      <a:pt x="32" y="22"/>
                      <a:pt x="23" y="20"/>
                      <a:pt x="22" y="21"/>
                    </a:cubicBezTo>
                    <a:cubicBezTo>
                      <a:pt x="22" y="20"/>
                      <a:pt x="22" y="20"/>
                      <a:pt x="21" y="20"/>
                    </a:cubicBezTo>
                    <a:cubicBezTo>
                      <a:pt x="24" y="19"/>
                      <a:pt x="25" y="14"/>
                      <a:pt x="25" y="12"/>
                    </a:cubicBezTo>
                    <a:cubicBezTo>
                      <a:pt x="25" y="10"/>
                      <a:pt x="25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5"/>
                      <a:pt x="28" y="2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8" y="1"/>
                      <a:pt x="27" y="2"/>
                      <a:pt x="27" y="3"/>
                    </a:cubicBezTo>
                    <a:cubicBezTo>
                      <a:pt x="26" y="3"/>
                      <a:pt x="26" y="4"/>
                      <a:pt x="25" y="4"/>
                    </a:cubicBezTo>
                    <a:cubicBezTo>
                      <a:pt x="25" y="5"/>
                      <a:pt x="24" y="5"/>
                      <a:pt x="24" y="6"/>
                    </a:cubicBezTo>
                    <a:cubicBezTo>
                      <a:pt x="22" y="8"/>
                      <a:pt x="20" y="21"/>
                      <a:pt x="15" y="16"/>
                    </a:cubicBezTo>
                    <a:cubicBezTo>
                      <a:pt x="14" y="15"/>
                      <a:pt x="12" y="14"/>
                      <a:pt x="10" y="14"/>
                    </a:cubicBezTo>
                    <a:cubicBezTo>
                      <a:pt x="8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1" y="12"/>
                      <a:pt x="2" y="12"/>
                      <a:pt x="3" y="13"/>
                    </a:cubicBezTo>
                    <a:cubicBezTo>
                      <a:pt x="4" y="13"/>
                      <a:pt x="5" y="14"/>
                      <a:pt x="5" y="15"/>
                    </a:cubicBezTo>
                    <a:cubicBezTo>
                      <a:pt x="8" y="16"/>
                      <a:pt x="12" y="16"/>
                      <a:pt x="14" y="18"/>
                    </a:cubicBezTo>
                    <a:cubicBezTo>
                      <a:pt x="14" y="23"/>
                      <a:pt x="11" y="24"/>
                      <a:pt x="9" y="27"/>
                    </a:cubicBezTo>
                    <a:cubicBezTo>
                      <a:pt x="8" y="27"/>
                      <a:pt x="8" y="28"/>
                      <a:pt x="7" y="29"/>
                    </a:cubicBezTo>
                    <a:cubicBezTo>
                      <a:pt x="6" y="30"/>
                      <a:pt x="5" y="31"/>
                      <a:pt x="4" y="33"/>
                    </a:cubicBezTo>
                    <a:cubicBezTo>
                      <a:pt x="4" y="33"/>
                      <a:pt x="4" y="33"/>
                      <a:pt x="5" y="34"/>
                    </a:cubicBezTo>
                    <a:cubicBezTo>
                      <a:pt x="7" y="30"/>
                      <a:pt x="9" y="27"/>
                      <a:pt x="12" y="26"/>
                    </a:cubicBezTo>
                    <a:cubicBezTo>
                      <a:pt x="13" y="25"/>
                      <a:pt x="14" y="25"/>
                      <a:pt x="15" y="25"/>
                    </a:cubicBezTo>
                    <a:cubicBezTo>
                      <a:pt x="18" y="22"/>
                      <a:pt x="21" y="21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3"/>
                      <a:pt x="34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4"/>
                      <a:pt x="39" y="24"/>
                      <a:pt x="39" y="23"/>
                    </a:cubicBezTo>
                    <a:cubicBezTo>
                      <a:pt x="38" y="23"/>
                      <a:pt x="37" y="23"/>
                      <a:pt x="36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77"/>
              <p:cNvSpPr/>
              <p:nvPr/>
            </p:nvSpPr>
            <p:spPr bwMode="auto">
              <a:xfrm>
                <a:off x="3045" y="1673"/>
                <a:ext cx="48" cy="83"/>
              </a:xfrm>
              <a:custGeom>
                <a:avLst/>
                <a:gdLst>
                  <a:gd name="T0" fmla="*/ 12 w 18"/>
                  <a:gd name="T1" fmla="*/ 22 h 31"/>
                  <a:gd name="T2" fmla="*/ 14 w 18"/>
                  <a:gd name="T3" fmla="*/ 12 h 31"/>
                  <a:gd name="T4" fmla="*/ 14 w 18"/>
                  <a:gd name="T5" fmla="*/ 9 h 31"/>
                  <a:gd name="T6" fmla="*/ 12 w 18"/>
                  <a:gd name="T7" fmla="*/ 1 h 31"/>
                  <a:gd name="T8" fmla="*/ 11 w 18"/>
                  <a:gd name="T9" fmla="*/ 0 h 31"/>
                  <a:gd name="T10" fmla="*/ 8 w 18"/>
                  <a:gd name="T11" fmla="*/ 2 h 31"/>
                  <a:gd name="T12" fmla="*/ 7 w 18"/>
                  <a:gd name="T13" fmla="*/ 2 h 31"/>
                  <a:gd name="T14" fmla="*/ 6 w 18"/>
                  <a:gd name="T15" fmla="*/ 3 h 31"/>
                  <a:gd name="T16" fmla="*/ 4 w 18"/>
                  <a:gd name="T17" fmla="*/ 4 h 31"/>
                  <a:gd name="T18" fmla="*/ 1 w 18"/>
                  <a:gd name="T19" fmla="*/ 17 h 31"/>
                  <a:gd name="T20" fmla="*/ 17 w 18"/>
                  <a:gd name="T21" fmla="*/ 30 h 31"/>
                  <a:gd name="T22" fmla="*/ 18 w 18"/>
                  <a:gd name="T23" fmla="*/ 29 h 31"/>
                  <a:gd name="T24" fmla="*/ 12 w 18"/>
                  <a:gd name="T2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2" y="22"/>
                    </a:moveTo>
                    <a:cubicBezTo>
                      <a:pt x="12" y="19"/>
                      <a:pt x="13" y="15"/>
                      <a:pt x="14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2" y="6"/>
                      <a:pt x="12" y="4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1" y="8"/>
                      <a:pt x="0" y="13"/>
                      <a:pt x="1" y="17"/>
                    </a:cubicBezTo>
                    <a:cubicBezTo>
                      <a:pt x="2" y="24"/>
                      <a:pt x="10" y="31"/>
                      <a:pt x="17" y="30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5" y="27"/>
                      <a:pt x="13" y="26"/>
                      <a:pt x="12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78"/>
              <p:cNvSpPr/>
              <p:nvPr/>
            </p:nvSpPr>
            <p:spPr bwMode="auto">
              <a:xfrm>
                <a:off x="2957" y="1659"/>
                <a:ext cx="37" cy="54"/>
              </a:xfrm>
              <a:custGeom>
                <a:avLst/>
                <a:gdLst>
                  <a:gd name="T0" fmla="*/ 6 w 14"/>
                  <a:gd name="T1" fmla="*/ 19 h 20"/>
                  <a:gd name="T2" fmla="*/ 8 w 14"/>
                  <a:gd name="T3" fmla="*/ 9 h 20"/>
                  <a:gd name="T4" fmla="*/ 14 w 14"/>
                  <a:gd name="T5" fmla="*/ 3 h 20"/>
                  <a:gd name="T6" fmla="*/ 14 w 14"/>
                  <a:gd name="T7" fmla="*/ 2 h 20"/>
                  <a:gd name="T8" fmla="*/ 9 w 14"/>
                  <a:gd name="T9" fmla="*/ 1 h 20"/>
                  <a:gd name="T10" fmla="*/ 5 w 14"/>
                  <a:gd name="T11" fmla="*/ 1 h 20"/>
                  <a:gd name="T12" fmla="*/ 0 w 14"/>
                  <a:gd name="T13" fmla="*/ 0 h 20"/>
                  <a:gd name="T14" fmla="*/ 0 w 14"/>
                  <a:gd name="T15" fmla="*/ 1 h 20"/>
                  <a:gd name="T16" fmla="*/ 1 w 14"/>
                  <a:gd name="T17" fmla="*/ 1 h 20"/>
                  <a:gd name="T18" fmla="*/ 6 w 14"/>
                  <a:gd name="T19" fmla="*/ 3 h 20"/>
                  <a:gd name="T20" fmla="*/ 9 w 14"/>
                  <a:gd name="T21" fmla="*/ 4 h 20"/>
                  <a:gd name="T22" fmla="*/ 6 w 14"/>
                  <a:gd name="T23" fmla="*/ 20 h 20"/>
                  <a:gd name="T24" fmla="*/ 6 w 14"/>
                  <a:gd name="T25" fmla="*/ 20 h 20"/>
                  <a:gd name="T26" fmla="*/ 6 w 14"/>
                  <a:gd name="T2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0">
                    <a:moveTo>
                      <a:pt x="6" y="19"/>
                    </a:moveTo>
                    <a:cubicBezTo>
                      <a:pt x="5" y="16"/>
                      <a:pt x="7" y="12"/>
                      <a:pt x="8" y="9"/>
                    </a:cubicBezTo>
                    <a:cubicBezTo>
                      <a:pt x="9" y="7"/>
                      <a:pt x="11" y="4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6" y="9"/>
                      <a:pt x="5" y="15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1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79"/>
              <p:cNvSpPr/>
              <p:nvPr/>
            </p:nvSpPr>
            <p:spPr bwMode="auto">
              <a:xfrm>
                <a:off x="3077" y="1574"/>
                <a:ext cx="32" cy="75"/>
              </a:xfrm>
              <a:custGeom>
                <a:avLst/>
                <a:gdLst>
                  <a:gd name="T0" fmla="*/ 11 w 12"/>
                  <a:gd name="T1" fmla="*/ 14 h 28"/>
                  <a:gd name="T2" fmla="*/ 9 w 12"/>
                  <a:gd name="T3" fmla="*/ 9 h 28"/>
                  <a:gd name="T4" fmla="*/ 1 w 12"/>
                  <a:gd name="T5" fmla="*/ 1 h 28"/>
                  <a:gd name="T6" fmla="*/ 1 w 12"/>
                  <a:gd name="T7" fmla="*/ 1 h 28"/>
                  <a:gd name="T8" fmla="*/ 1 w 12"/>
                  <a:gd name="T9" fmla="*/ 1 h 28"/>
                  <a:gd name="T10" fmla="*/ 1 w 12"/>
                  <a:gd name="T11" fmla="*/ 1 h 28"/>
                  <a:gd name="T12" fmla="*/ 0 w 12"/>
                  <a:gd name="T13" fmla="*/ 2 h 28"/>
                  <a:gd name="T14" fmla="*/ 3 w 12"/>
                  <a:gd name="T15" fmla="*/ 3 h 28"/>
                  <a:gd name="T16" fmla="*/ 3 w 12"/>
                  <a:gd name="T17" fmla="*/ 4 h 28"/>
                  <a:gd name="T18" fmla="*/ 4 w 12"/>
                  <a:gd name="T19" fmla="*/ 5 h 28"/>
                  <a:gd name="T20" fmla="*/ 6 w 12"/>
                  <a:gd name="T21" fmla="*/ 10 h 28"/>
                  <a:gd name="T22" fmla="*/ 7 w 12"/>
                  <a:gd name="T23" fmla="*/ 26 h 28"/>
                  <a:gd name="T24" fmla="*/ 9 w 12"/>
                  <a:gd name="T25" fmla="*/ 27 h 28"/>
                  <a:gd name="T26" fmla="*/ 11 w 12"/>
                  <a:gd name="T2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8">
                    <a:moveTo>
                      <a:pt x="11" y="14"/>
                    </a:moveTo>
                    <a:cubicBezTo>
                      <a:pt x="11" y="12"/>
                      <a:pt x="10" y="10"/>
                      <a:pt x="9" y="9"/>
                    </a:cubicBezTo>
                    <a:cubicBezTo>
                      <a:pt x="8" y="5"/>
                      <a:pt x="5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9" y="16"/>
                      <a:pt x="8" y="20"/>
                      <a:pt x="7" y="26"/>
                    </a:cubicBezTo>
                    <a:cubicBezTo>
                      <a:pt x="7" y="27"/>
                      <a:pt x="8" y="28"/>
                      <a:pt x="9" y="27"/>
                    </a:cubicBezTo>
                    <a:cubicBezTo>
                      <a:pt x="11" y="23"/>
                      <a:pt x="12" y="19"/>
                      <a:pt x="11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80"/>
              <p:cNvSpPr/>
              <p:nvPr/>
            </p:nvSpPr>
            <p:spPr bwMode="auto">
              <a:xfrm>
                <a:off x="3042" y="1683"/>
                <a:ext cx="56" cy="78"/>
              </a:xfrm>
              <a:custGeom>
                <a:avLst/>
                <a:gdLst>
                  <a:gd name="T0" fmla="*/ 20 w 21"/>
                  <a:gd name="T1" fmla="*/ 25 h 29"/>
                  <a:gd name="T2" fmla="*/ 12 w 21"/>
                  <a:gd name="T3" fmla="*/ 19 h 29"/>
                  <a:gd name="T4" fmla="*/ 11 w 21"/>
                  <a:gd name="T5" fmla="*/ 18 h 29"/>
                  <a:gd name="T6" fmla="*/ 11 w 21"/>
                  <a:gd name="T7" fmla="*/ 6 h 29"/>
                  <a:gd name="T8" fmla="*/ 10 w 21"/>
                  <a:gd name="T9" fmla="*/ 6 h 29"/>
                  <a:gd name="T10" fmla="*/ 10 w 21"/>
                  <a:gd name="T11" fmla="*/ 1 h 29"/>
                  <a:gd name="T12" fmla="*/ 9 w 21"/>
                  <a:gd name="T13" fmla="*/ 0 h 29"/>
                  <a:gd name="T14" fmla="*/ 7 w 21"/>
                  <a:gd name="T15" fmla="*/ 1 h 29"/>
                  <a:gd name="T16" fmla="*/ 7 w 21"/>
                  <a:gd name="T17" fmla="*/ 1 h 29"/>
                  <a:gd name="T18" fmla="*/ 2 w 21"/>
                  <a:gd name="T19" fmla="*/ 18 h 29"/>
                  <a:gd name="T20" fmla="*/ 20 w 21"/>
                  <a:gd name="T21" fmla="*/ 27 h 29"/>
                  <a:gd name="T22" fmla="*/ 20 w 21"/>
                  <a:gd name="T23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20" y="25"/>
                    </a:moveTo>
                    <a:cubicBezTo>
                      <a:pt x="15" y="27"/>
                      <a:pt x="13" y="22"/>
                      <a:pt x="12" y="19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8" y="18"/>
                      <a:pt x="11" y="9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9" y="6"/>
                      <a:pt x="10" y="2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3"/>
                      <a:pt x="1" y="12"/>
                      <a:pt x="2" y="18"/>
                    </a:cubicBezTo>
                    <a:cubicBezTo>
                      <a:pt x="3" y="26"/>
                      <a:pt x="14" y="29"/>
                      <a:pt x="20" y="27"/>
                    </a:cubicBezTo>
                    <a:cubicBezTo>
                      <a:pt x="21" y="26"/>
                      <a:pt x="21" y="25"/>
                      <a:pt x="20" y="25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81"/>
              <p:cNvSpPr/>
              <p:nvPr/>
            </p:nvSpPr>
            <p:spPr bwMode="auto">
              <a:xfrm>
                <a:off x="2959" y="1571"/>
                <a:ext cx="102" cy="70"/>
              </a:xfrm>
              <a:custGeom>
                <a:avLst/>
                <a:gdLst>
                  <a:gd name="T0" fmla="*/ 37 w 38"/>
                  <a:gd name="T1" fmla="*/ 1 h 26"/>
                  <a:gd name="T2" fmla="*/ 30 w 38"/>
                  <a:gd name="T3" fmla="*/ 9 h 26"/>
                  <a:gd name="T4" fmla="*/ 30 w 38"/>
                  <a:gd name="T5" fmla="*/ 14 h 26"/>
                  <a:gd name="T6" fmla="*/ 30 w 38"/>
                  <a:gd name="T7" fmla="*/ 16 h 26"/>
                  <a:gd name="T8" fmla="*/ 30 w 38"/>
                  <a:gd name="T9" fmla="*/ 17 h 26"/>
                  <a:gd name="T10" fmla="*/ 20 w 38"/>
                  <a:gd name="T11" fmla="*/ 10 h 26"/>
                  <a:gd name="T12" fmla="*/ 14 w 38"/>
                  <a:gd name="T13" fmla="*/ 6 h 26"/>
                  <a:gd name="T14" fmla="*/ 0 w 38"/>
                  <a:gd name="T15" fmla="*/ 9 h 26"/>
                  <a:gd name="T16" fmla="*/ 1 w 38"/>
                  <a:gd name="T17" fmla="*/ 10 h 26"/>
                  <a:gd name="T18" fmla="*/ 5 w 38"/>
                  <a:gd name="T19" fmla="*/ 9 h 26"/>
                  <a:gd name="T20" fmla="*/ 10 w 38"/>
                  <a:gd name="T21" fmla="*/ 9 h 26"/>
                  <a:gd name="T22" fmla="*/ 25 w 38"/>
                  <a:gd name="T23" fmla="*/ 16 h 26"/>
                  <a:gd name="T24" fmla="*/ 31 w 38"/>
                  <a:gd name="T25" fmla="*/ 22 h 26"/>
                  <a:gd name="T26" fmla="*/ 31 w 38"/>
                  <a:gd name="T27" fmla="*/ 25 h 26"/>
                  <a:gd name="T28" fmla="*/ 33 w 38"/>
                  <a:gd name="T29" fmla="*/ 25 h 26"/>
                  <a:gd name="T30" fmla="*/ 33 w 38"/>
                  <a:gd name="T31" fmla="*/ 22 h 26"/>
                  <a:gd name="T32" fmla="*/ 33 w 38"/>
                  <a:gd name="T33" fmla="*/ 21 h 26"/>
                  <a:gd name="T34" fmla="*/ 32 w 38"/>
                  <a:gd name="T35" fmla="*/ 21 h 26"/>
                  <a:gd name="T36" fmla="*/ 32 w 38"/>
                  <a:gd name="T37" fmla="*/ 21 h 26"/>
                  <a:gd name="T38" fmla="*/ 32 w 38"/>
                  <a:gd name="T39" fmla="*/ 19 h 26"/>
                  <a:gd name="T40" fmla="*/ 33 w 38"/>
                  <a:gd name="T41" fmla="*/ 15 h 26"/>
                  <a:gd name="T42" fmla="*/ 37 w 38"/>
                  <a:gd name="T43" fmla="*/ 2 h 26"/>
                  <a:gd name="T44" fmla="*/ 37 w 38"/>
                  <a:gd name="T45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6">
                    <a:moveTo>
                      <a:pt x="37" y="1"/>
                    </a:moveTo>
                    <a:cubicBezTo>
                      <a:pt x="33" y="3"/>
                      <a:pt x="31" y="5"/>
                      <a:pt x="30" y="9"/>
                    </a:cubicBezTo>
                    <a:cubicBezTo>
                      <a:pt x="29" y="10"/>
                      <a:pt x="29" y="12"/>
                      <a:pt x="30" y="14"/>
                    </a:cubicBezTo>
                    <a:cubicBezTo>
                      <a:pt x="30" y="14"/>
                      <a:pt x="30" y="15"/>
                      <a:pt x="30" y="16"/>
                    </a:cubicBezTo>
                    <a:cubicBezTo>
                      <a:pt x="30" y="16"/>
                      <a:pt x="30" y="17"/>
                      <a:pt x="30" y="17"/>
                    </a:cubicBezTo>
                    <a:cubicBezTo>
                      <a:pt x="27" y="13"/>
                      <a:pt x="24" y="11"/>
                      <a:pt x="20" y="10"/>
                    </a:cubicBezTo>
                    <a:cubicBezTo>
                      <a:pt x="18" y="8"/>
                      <a:pt x="16" y="7"/>
                      <a:pt x="14" y="6"/>
                    </a:cubicBezTo>
                    <a:cubicBezTo>
                      <a:pt x="8" y="5"/>
                      <a:pt x="5" y="7"/>
                      <a:pt x="0" y="9"/>
                    </a:cubicBezTo>
                    <a:cubicBezTo>
                      <a:pt x="0" y="9"/>
                      <a:pt x="0" y="11"/>
                      <a:pt x="1" y="10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9"/>
                      <a:pt x="8" y="9"/>
                      <a:pt x="10" y="9"/>
                    </a:cubicBezTo>
                    <a:cubicBezTo>
                      <a:pt x="15" y="10"/>
                      <a:pt x="20" y="13"/>
                      <a:pt x="25" y="16"/>
                    </a:cubicBezTo>
                    <a:cubicBezTo>
                      <a:pt x="27" y="18"/>
                      <a:pt x="29" y="20"/>
                      <a:pt x="31" y="22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6"/>
                      <a:pt x="33" y="26"/>
                      <a:pt x="33" y="25"/>
                    </a:cubicBezTo>
                    <a:cubicBezTo>
                      <a:pt x="33" y="24"/>
                      <a:pt x="33" y="23"/>
                      <a:pt x="33" y="22"/>
                    </a:cubicBezTo>
                    <a:cubicBezTo>
                      <a:pt x="33" y="22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9"/>
                      <a:pt x="32" y="19"/>
                    </a:cubicBezTo>
                    <a:cubicBezTo>
                      <a:pt x="32" y="17"/>
                      <a:pt x="33" y="16"/>
                      <a:pt x="33" y="15"/>
                    </a:cubicBezTo>
                    <a:cubicBezTo>
                      <a:pt x="34" y="10"/>
                      <a:pt x="33" y="6"/>
                      <a:pt x="37" y="2"/>
                    </a:cubicBezTo>
                    <a:cubicBezTo>
                      <a:pt x="38" y="1"/>
                      <a:pt x="37" y="0"/>
                      <a:pt x="37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82"/>
              <p:cNvSpPr/>
              <p:nvPr/>
            </p:nvSpPr>
            <p:spPr bwMode="auto">
              <a:xfrm>
                <a:off x="3034" y="1635"/>
                <a:ext cx="43" cy="48"/>
              </a:xfrm>
              <a:custGeom>
                <a:avLst/>
                <a:gdLst>
                  <a:gd name="T0" fmla="*/ 12 w 16"/>
                  <a:gd name="T1" fmla="*/ 1 h 18"/>
                  <a:gd name="T2" fmla="*/ 11 w 16"/>
                  <a:gd name="T3" fmla="*/ 2 h 18"/>
                  <a:gd name="T4" fmla="*/ 7 w 16"/>
                  <a:gd name="T5" fmla="*/ 1 h 18"/>
                  <a:gd name="T6" fmla="*/ 4 w 16"/>
                  <a:gd name="T7" fmla="*/ 0 h 18"/>
                  <a:gd name="T8" fmla="*/ 2 w 16"/>
                  <a:gd name="T9" fmla="*/ 1 h 18"/>
                  <a:gd name="T10" fmla="*/ 0 w 16"/>
                  <a:gd name="T11" fmla="*/ 9 h 18"/>
                  <a:gd name="T12" fmla="*/ 5 w 16"/>
                  <a:gd name="T13" fmla="*/ 14 h 18"/>
                  <a:gd name="T14" fmla="*/ 12 w 16"/>
                  <a:gd name="T15" fmla="*/ 15 h 18"/>
                  <a:gd name="T16" fmla="*/ 14 w 16"/>
                  <a:gd name="T17" fmla="*/ 10 h 18"/>
                  <a:gd name="T18" fmla="*/ 16 w 16"/>
                  <a:gd name="T19" fmla="*/ 7 h 18"/>
                  <a:gd name="T20" fmla="*/ 12 w 16"/>
                  <a:gd name="T2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2" y="1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0" y="8"/>
                      <a:pt x="0" y="9"/>
                    </a:cubicBezTo>
                    <a:cubicBezTo>
                      <a:pt x="1" y="12"/>
                      <a:pt x="3" y="13"/>
                      <a:pt x="5" y="14"/>
                    </a:cubicBezTo>
                    <a:cubicBezTo>
                      <a:pt x="7" y="15"/>
                      <a:pt x="11" y="18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5" y="9"/>
                      <a:pt x="16" y="8"/>
                      <a:pt x="16" y="7"/>
                    </a:cubicBezTo>
                    <a:cubicBezTo>
                      <a:pt x="16" y="4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83"/>
              <p:cNvSpPr/>
              <p:nvPr/>
            </p:nvSpPr>
            <p:spPr bwMode="auto">
              <a:xfrm>
                <a:off x="3050" y="1641"/>
                <a:ext cx="27" cy="37"/>
              </a:xfrm>
              <a:custGeom>
                <a:avLst/>
                <a:gdLst>
                  <a:gd name="T0" fmla="*/ 9 w 10"/>
                  <a:gd name="T1" fmla="*/ 5 h 14"/>
                  <a:gd name="T2" fmla="*/ 7 w 10"/>
                  <a:gd name="T3" fmla="*/ 2 h 14"/>
                  <a:gd name="T4" fmla="*/ 3 w 10"/>
                  <a:gd name="T5" fmla="*/ 2 h 14"/>
                  <a:gd name="T6" fmla="*/ 2 w 10"/>
                  <a:gd name="T7" fmla="*/ 1 h 14"/>
                  <a:gd name="T8" fmla="*/ 1 w 10"/>
                  <a:gd name="T9" fmla="*/ 2 h 14"/>
                  <a:gd name="T10" fmla="*/ 1 w 10"/>
                  <a:gd name="T11" fmla="*/ 2 h 14"/>
                  <a:gd name="T12" fmla="*/ 1 w 10"/>
                  <a:gd name="T13" fmla="*/ 2 h 14"/>
                  <a:gd name="T14" fmla="*/ 1 w 10"/>
                  <a:gd name="T15" fmla="*/ 2 h 14"/>
                  <a:gd name="T16" fmla="*/ 2 w 10"/>
                  <a:gd name="T17" fmla="*/ 3 h 14"/>
                  <a:gd name="T18" fmla="*/ 2 w 10"/>
                  <a:gd name="T19" fmla="*/ 3 h 14"/>
                  <a:gd name="T20" fmla="*/ 3 w 10"/>
                  <a:gd name="T21" fmla="*/ 5 h 14"/>
                  <a:gd name="T22" fmla="*/ 1 w 10"/>
                  <a:gd name="T23" fmla="*/ 8 h 14"/>
                  <a:gd name="T24" fmla="*/ 1 w 10"/>
                  <a:gd name="T25" fmla="*/ 13 h 14"/>
                  <a:gd name="T26" fmla="*/ 5 w 10"/>
                  <a:gd name="T27" fmla="*/ 13 h 14"/>
                  <a:gd name="T28" fmla="*/ 10 w 10"/>
                  <a:gd name="T29" fmla="*/ 6 h 14"/>
                  <a:gd name="T30" fmla="*/ 9 w 10"/>
                  <a:gd name="T3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8" y="5"/>
                      <a:pt x="8" y="3"/>
                      <a:pt x="7" y="2"/>
                    </a:cubicBezTo>
                    <a:cubicBezTo>
                      <a:pt x="6" y="1"/>
                      <a:pt x="4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6"/>
                      <a:pt x="1" y="8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2" y="14"/>
                      <a:pt x="4" y="13"/>
                      <a:pt x="5" y="13"/>
                    </a:cubicBezTo>
                    <a:cubicBezTo>
                      <a:pt x="7" y="11"/>
                      <a:pt x="8" y="8"/>
                      <a:pt x="10" y="6"/>
                    </a:cubicBezTo>
                    <a:cubicBezTo>
                      <a:pt x="10" y="6"/>
                      <a:pt x="10" y="6"/>
                      <a:pt x="9" y="5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84"/>
              <p:cNvSpPr/>
              <p:nvPr/>
            </p:nvSpPr>
            <p:spPr bwMode="auto">
              <a:xfrm>
                <a:off x="3072" y="164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1 h 3"/>
                  <a:gd name="T6" fmla="*/ 1 w 2"/>
                  <a:gd name="T7" fmla="*/ 1 h 3"/>
                  <a:gd name="T8" fmla="*/ 0 w 2"/>
                  <a:gd name="T9" fmla="*/ 1 h 3"/>
                  <a:gd name="T10" fmla="*/ 0 w 2"/>
                  <a:gd name="T11" fmla="*/ 2 h 3"/>
                  <a:gd name="T12" fmla="*/ 1 w 2"/>
                  <a:gd name="T13" fmla="*/ 2 h 3"/>
                  <a:gd name="T14" fmla="*/ 2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5"/>
              <p:cNvSpPr/>
              <p:nvPr/>
            </p:nvSpPr>
            <p:spPr bwMode="auto">
              <a:xfrm>
                <a:off x="3045" y="1651"/>
                <a:ext cx="16" cy="19"/>
              </a:xfrm>
              <a:custGeom>
                <a:avLst/>
                <a:gdLst>
                  <a:gd name="T0" fmla="*/ 5 w 6"/>
                  <a:gd name="T1" fmla="*/ 1 h 7"/>
                  <a:gd name="T2" fmla="*/ 4 w 6"/>
                  <a:gd name="T3" fmla="*/ 0 h 7"/>
                  <a:gd name="T4" fmla="*/ 1 w 6"/>
                  <a:gd name="T5" fmla="*/ 0 h 7"/>
                  <a:gd name="T6" fmla="*/ 1 w 6"/>
                  <a:gd name="T7" fmla="*/ 1 h 7"/>
                  <a:gd name="T8" fmla="*/ 1 w 6"/>
                  <a:gd name="T9" fmla="*/ 1 h 7"/>
                  <a:gd name="T10" fmla="*/ 1 w 6"/>
                  <a:gd name="T11" fmla="*/ 1 h 7"/>
                  <a:gd name="T12" fmla="*/ 1 w 6"/>
                  <a:gd name="T13" fmla="*/ 2 h 7"/>
                  <a:gd name="T14" fmla="*/ 1 w 6"/>
                  <a:gd name="T15" fmla="*/ 4 h 7"/>
                  <a:gd name="T16" fmla="*/ 3 w 6"/>
                  <a:gd name="T17" fmla="*/ 6 h 7"/>
                  <a:gd name="T18" fmla="*/ 4 w 6"/>
                  <a:gd name="T19" fmla="*/ 6 h 7"/>
                  <a:gd name="T20" fmla="*/ 6 w 6"/>
                  <a:gd name="T21" fmla="*/ 3 h 7"/>
                  <a:gd name="T22" fmla="*/ 5 w 6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5"/>
                      <a:pt x="6" y="5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86"/>
              <p:cNvSpPr/>
              <p:nvPr/>
            </p:nvSpPr>
            <p:spPr bwMode="auto">
              <a:xfrm>
                <a:off x="3064" y="1635"/>
                <a:ext cx="10" cy="11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3 w 4"/>
                  <a:gd name="T5" fmla="*/ 2 h 4"/>
                  <a:gd name="T6" fmla="*/ 2 w 4"/>
                  <a:gd name="T7" fmla="*/ 2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1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2 w 4"/>
                  <a:gd name="T23" fmla="*/ 2 h 4"/>
                  <a:gd name="T24" fmla="*/ 2 w 4"/>
                  <a:gd name="T25" fmla="*/ 3 h 4"/>
                  <a:gd name="T26" fmla="*/ 3 w 4"/>
                  <a:gd name="T27" fmla="*/ 4 h 4"/>
                  <a:gd name="T28" fmla="*/ 3 w 4"/>
                  <a:gd name="T29" fmla="*/ 4 h 4"/>
                  <a:gd name="T30" fmla="*/ 4 w 4"/>
                  <a:gd name="T3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287"/>
              <p:cNvSpPr/>
              <p:nvPr/>
            </p:nvSpPr>
            <p:spPr bwMode="auto">
              <a:xfrm>
                <a:off x="3066" y="1646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288"/>
              <p:cNvSpPr/>
              <p:nvPr/>
            </p:nvSpPr>
            <p:spPr bwMode="auto">
              <a:xfrm>
                <a:off x="3034" y="1686"/>
                <a:ext cx="67" cy="75"/>
              </a:xfrm>
              <a:custGeom>
                <a:avLst/>
                <a:gdLst>
                  <a:gd name="T0" fmla="*/ 24 w 25"/>
                  <a:gd name="T1" fmla="*/ 24 h 28"/>
                  <a:gd name="T2" fmla="*/ 22 w 25"/>
                  <a:gd name="T3" fmla="*/ 25 h 28"/>
                  <a:gd name="T4" fmla="*/ 21 w 25"/>
                  <a:gd name="T5" fmla="*/ 25 h 28"/>
                  <a:gd name="T6" fmla="*/ 21 w 25"/>
                  <a:gd name="T7" fmla="*/ 25 h 28"/>
                  <a:gd name="T8" fmla="*/ 12 w 25"/>
                  <a:gd name="T9" fmla="*/ 24 h 28"/>
                  <a:gd name="T10" fmla="*/ 8 w 25"/>
                  <a:gd name="T11" fmla="*/ 16 h 28"/>
                  <a:gd name="T12" fmla="*/ 8 w 25"/>
                  <a:gd name="T13" fmla="*/ 15 h 28"/>
                  <a:gd name="T14" fmla="*/ 8 w 25"/>
                  <a:gd name="T15" fmla="*/ 9 h 28"/>
                  <a:gd name="T16" fmla="*/ 8 w 25"/>
                  <a:gd name="T17" fmla="*/ 1 h 28"/>
                  <a:gd name="T18" fmla="*/ 7 w 25"/>
                  <a:gd name="T19" fmla="*/ 1 h 28"/>
                  <a:gd name="T20" fmla="*/ 7 w 25"/>
                  <a:gd name="T21" fmla="*/ 1 h 28"/>
                  <a:gd name="T22" fmla="*/ 7 w 25"/>
                  <a:gd name="T23" fmla="*/ 1 h 28"/>
                  <a:gd name="T24" fmla="*/ 7 w 25"/>
                  <a:gd name="T25" fmla="*/ 1 h 28"/>
                  <a:gd name="T26" fmla="*/ 5 w 25"/>
                  <a:gd name="T27" fmla="*/ 5 h 28"/>
                  <a:gd name="T28" fmla="*/ 1 w 25"/>
                  <a:gd name="T29" fmla="*/ 13 h 28"/>
                  <a:gd name="T30" fmla="*/ 5 w 25"/>
                  <a:gd name="T31" fmla="*/ 23 h 28"/>
                  <a:gd name="T32" fmla="*/ 22 w 25"/>
                  <a:gd name="T33" fmla="*/ 26 h 28"/>
                  <a:gd name="T34" fmla="*/ 24 w 25"/>
                  <a:gd name="T35" fmla="*/ 25 h 28"/>
                  <a:gd name="T36" fmla="*/ 24 w 25"/>
                  <a:gd name="T37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8">
                    <a:moveTo>
                      <a:pt x="24" y="24"/>
                    </a:moveTo>
                    <a:cubicBezTo>
                      <a:pt x="23" y="24"/>
                      <a:pt x="22" y="24"/>
                      <a:pt x="22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8" y="25"/>
                      <a:pt x="15" y="25"/>
                      <a:pt x="12" y="24"/>
                    </a:cubicBezTo>
                    <a:cubicBezTo>
                      <a:pt x="10" y="23"/>
                      <a:pt x="4" y="18"/>
                      <a:pt x="8" y="16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7" y="13"/>
                      <a:pt x="7" y="11"/>
                      <a:pt x="8" y="9"/>
                    </a:cubicBezTo>
                    <a:cubicBezTo>
                      <a:pt x="9" y="7"/>
                      <a:pt x="7" y="4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3" y="8"/>
                      <a:pt x="1" y="9"/>
                      <a:pt x="1" y="13"/>
                    </a:cubicBezTo>
                    <a:cubicBezTo>
                      <a:pt x="0" y="17"/>
                      <a:pt x="3" y="20"/>
                      <a:pt x="5" y="23"/>
                    </a:cubicBezTo>
                    <a:cubicBezTo>
                      <a:pt x="9" y="28"/>
                      <a:pt x="16" y="28"/>
                      <a:pt x="22" y="26"/>
                    </a:cubicBezTo>
                    <a:cubicBezTo>
                      <a:pt x="23" y="26"/>
                      <a:pt x="24" y="25"/>
                      <a:pt x="24" y="25"/>
                    </a:cubicBezTo>
                    <a:cubicBezTo>
                      <a:pt x="25" y="24"/>
                      <a:pt x="24" y="23"/>
                      <a:pt x="24" y="24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289"/>
              <p:cNvSpPr/>
              <p:nvPr/>
            </p:nvSpPr>
            <p:spPr bwMode="auto">
              <a:xfrm>
                <a:off x="4918" y="2484"/>
                <a:ext cx="196" cy="180"/>
              </a:xfrm>
              <a:custGeom>
                <a:avLst/>
                <a:gdLst>
                  <a:gd name="T0" fmla="*/ 71 w 73"/>
                  <a:gd name="T1" fmla="*/ 24 h 67"/>
                  <a:gd name="T2" fmla="*/ 54 w 73"/>
                  <a:gd name="T3" fmla="*/ 26 h 67"/>
                  <a:gd name="T4" fmla="*/ 52 w 73"/>
                  <a:gd name="T5" fmla="*/ 27 h 67"/>
                  <a:gd name="T6" fmla="*/ 56 w 73"/>
                  <a:gd name="T7" fmla="*/ 23 h 67"/>
                  <a:gd name="T8" fmla="*/ 65 w 73"/>
                  <a:gd name="T9" fmla="*/ 11 h 67"/>
                  <a:gd name="T10" fmla="*/ 63 w 73"/>
                  <a:gd name="T11" fmla="*/ 5 h 67"/>
                  <a:gd name="T12" fmla="*/ 49 w 73"/>
                  <a:gd name="T13" fmla="*/ 1 h 67"/>
                  <a:gd name="T14" fmla="*/ 40 w 73"/>
                  <a:gd name="T15" fmla="*/ 6 h 67"/>
                  <a:gd name="T16" fmla="*/ 36 w 73"/>
                  <a:gd name="T17" fmla="*/ 9 h 67"/>
                  <a:gd name="T18" fmla="*/ 34 w 73"/>
                  <a:gd name="T19" fmla="*/ 14 h 67"/>
                  <a:gd name="T20" fmla="*/ 28 w 73"/>
                  <a:gd name="T21" fmla="*/ 9 h 67"/>
                  <a:gd name="T22" fmla="*/ 13 w 73"/>
                  <a:gd name="T23" fmla="*/ 11 h 67"/>
                  <a:gd name="T24" fmla="*/ 9 w 73"/>
                  <a:gd name="T25" fmla="*/ 25 h 67"/>
                  <a:gd name="T26" fmla="*/ 14 w 73"/>
                  <a:gd name="T27" fmla="*/ 35 h 67"/>
                  <a:gd name="T28" fmla="*/ 2 w 73"/>
                  <a:gd name="T29" fmla="*/ 43 h 67"/>
                  <a:gd name="T30" fmla="*/ 23 w 73"/>
                  <a:gd name="T31" fmla="*/ 57 h 67"/>
                  <a:gd name="T32" fmla="*/ 23 w 73"/>
                  <a:gd name="T33" fmla="*/ 62 h 67"/>
                  <a:gd name="T34" fmla="*/ 27 w 73"/>
                  <a:gd name="T35" fmla="*/ 66 h 67"/>
                  <a:gd name="T36" fmla="*/ 36 w 73"/>
                  <a:gd name="T37" fmla="*/ 66 h 67"/>
                  <a:gd name="T38" fmla="*/ 44 w 73"/>
                  <a:gd name="T39" fmla="*/ 61 h 67"/>
                  <a:gd name="T40" fmla="*/ 51 w 73"/>
                  <a:gd name="T41" fmla="*/ 47 h 67"/>
                  <a:gd name="T42" fmla="*/ 56 w 73"/>
                  <a:gd name="T43" fmla="*/ 47 h 67"/>
                  <a:gd name="T44" fmla="*/ 69 w 73"/>
                  <a:gd name="T45" fmla="*/ 34 h 67"/>
                  <a:gd name="T46" fmla="*/ 71 w 73"/>
                  <a:gd name="T4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7">
                    <a:moveTo>
                      <a:pt x="71" y="24"/>
                    </a:moveTo>
                    <a:cubicBezTo>
                      <a:pt x="68" y="20"/>
                      <a:pt x="58" y="24"/>
                      <a:pt x="54" y="26"/>
                    </a:cubicBezTo>
                    <a:cubicBezTo>
                      <a:pt x="54" y="26"/>
                      <a:pt x="53" y="26"/>
                      <a:pt x="52" y="27"/>
                    </a:cubicBezTo>
                    <a:cubicBezTo>
                      <a:pt x="53" y="26"/>
                      <a:pt x="55" y="24"/>
                      <a:pt x="56" y="23"/>
                    </a:cubicBezTo>
                    <a:cubicBezTo>
                      <a:pt x="59" y="20"/>
                      <a:pt x="64" y="16"/>
                      <a:pt x="65" y="11"/>
                    </a:cubicBezTo>
                    <a:cubicBezTo>
                      <a:pt x="66" y="9"/>
                      <a:pt x="66" y="6"/>
                      <a:pt x="63" y="5"/>
                    </a:cubicBezTo>
                    <a:cubicBezTo>
                      <a:pt x="59" y="3"/>
                      <a:pt x="54" y="0"/>
                      <a:pt x="49" y="1"/>
                    </a:cubicBezTo>
                    <a:cubicBezTo>
                      <a:pt x="46" y="3"/>
                      <a:pt x="44" y="5"/>
                      <a:pt x="40" y="6"/>
                    </a:cubicBezTo>
                    <a:cubicBezTo>
                      <a:pt x="39" y="6"/>
                      <a:pt x="37" y="7"/>
                      <a:pt x="36" y="9"/>
                    </a:cubicBezTo>
                    <a:cubicBezTo>
                      <a:pt x="36" y="10"/>
                      <a:pt x="36" y="16"/>
                      <a:pt x="34" y="14"/>
                    </a:cubicBezTo>
                    <a:cubicBezTo>
                      <a:pt x="32" y="12"/>
                      <a:pt x="31" y="9"/>
                      <a:pt x="28" y="9"/>
                    </a:cubicBezTo>
                    <a:cubicBezTo>
                      <a:pt x="23" y="7"/>
                      <a:pt x="18" y="9"/>
                      <a:pt x="13" y="11"/>
                    </a:cubicBezTo>
                    <a:cubicBezTo>
                      <a:pt x="9" y="13"/>
                      <a:pt x="9" y="21"/>
                      <a:pt x="9" y="25"/>
                    </a:cubicBezTo>
                    <a:cubicBezTo>
                      <a:pt x="9" y="27"/>
                      <a:pt x="11" y="36"/>
                      <a:pt x="14" y="35"/>
                    </a:cubicBezTo>
                    <a:cubicBezTo>
                      <a:pt x="9" y="37"/>
                      <a:pt x="4" y="37"/>
                      <a:pt x="2" y="43"/>
                    </a:cubicBezTo>
                    <a:cubicBezTo>
                      <a:pt x="0" y="53"/>
                      <a:pt x="15" y="64"/>
                      <a:pt x="23" y="57"/>
                    </a:cubicBezTo>
                    <a:cubicBezTo>
                      <a:pt x="26" y="54"/>
                      <a:pt x="23" y="60"/>
                      <a:pt x="23" y="62"/>
                    </a:cubicBezTo>
                    <a:cubicBezTo>
                      <a:pt x="24" y="64"/>
                      <a:pt x="25" y="65"/>
                      <a:pt x="27" y="66"/>
                    </a:cubicBezTo>
                    <a:cubicBezTo>
                      <a:pt x="30" y="67"/>
                      <a:pt x="33" y="67"/>
                      <a:pt x="36" y="66"/>
                    </a:cubicBezTo>
                    <a:cubicBezTo>
                      <a:pt x="39" y="65"/>
                      <a:pt x="41" y="60"/>
                      <a:pt x="44" y="61"/>
                    </a:cubicBezTo>
                    <a:cubicBezTo>
                      <a:pt x="54" y="65"/>
                      <a:pt x="54" y="54"/>
                      <a:pt x="51" y="47"/>
                    </a:cubicBezTo>
                    <a:cubicBezTo>
                      <a:pt x="53" y="47"/>
                      <a:pt x="55" y="47"/>
                      <a:pt x="56" y="47"/>
                    </a:cubicBezTo>
                    <a:cubicBezTo>
                      <a:pt x="62" y="45"/>
                      <a:pt x="67" y="41"/>
                      <a:pt x="69" y="34"/>
                    </a:cubicBezTo>
                    <a:cubicBezTo>
                      <a:pt x="71" y="31"/>
                      <a:pt x="73" y="26"/>
                      <a:pt x="71" y="24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290"/>
              <p:cNvSpPr/>
              <p:nvPr/>
            </p:nvSpPr>
            <p:spPr bwMode="auto">
              <a:xfrm>
                <a:off x="5017" y="2487"/>
                <a:ext cx="65" cy="77"/>
              </a:xfrm>
              <a:custGeom>
                <a:avLst/>
                <a:gdLst>
                  <a:gd name="T0" fmla="*/ 23 w 24"/>
                  <a:gd name="T1" fmla="*/ 3 h 29"/>
                  <a:gd name="T2" fmla="*/ 11 w 24"/>
                  <a:gd name="T3" fmla="*/ 1 h 29"/>
                  <a:gd name="T4" fmla="*/ 3 w 24"/>
                  <a:gd name="T5" fmla="*/ 9 h 29"/>
                  <a:gd name="T6" fmla="*/ 1 w 24"/>
                  <a:gd name="T7" fmla="*/ 18 h 29"/>
                  <a:gd name="T8" fmla="*/ 2 w 24"/>
                  <a:gd name="T9" fmla="*/ 25 h 29"/>
                  <a:gd name="T10" fmla="*/ 5 w 24"/>
                  <a:gd name="T11" fmla="*/ 29 h 29"/>
                  <a:gd name="T12" fmla="*/ 5 w 24"/>
                  <a:gd name="T13" fmla="*/ 28 h 29"/>
                  <a:gd name="T14" fmla="*/ 6 w 24"/>
                  <a:gd name="T15" fmla="*/ 26 h 29"/>
                  <a:gd name="T16" fmla="*/ 7 w 24"/>
                  <a:gd name="T17" fmla="*/ 27 h 29"/>
                  <a:gd name="T18" fmla="*/ 7 w 24"/>
                  <a:gd name="T19" fmla="*/ 26 h 29"/>
                  <a:gd name="T20" fmla="*/ 5 w 24"/>
                  <a:gd name="T21" fmla="*/ 22 h 29"/>
                  <a:gd name="T22" fmla="*/ 6 w 24"/>
                  <a:gd name="T23" fmla="*/ 19 h 29"/>
                  <a:gd name="T24" fmla="*/ 9 w 24"/>
                  <a:gd name="T25" fmla="*/ 18 h 29"/>
                  <a:gd name="T26" fmla="*/ 11 w 24"/>
                  <a:gd name="T27" fmla="*/ 18 h 29"/>
                  <a:gd name="T28" fmla="*/ 12 w 24"/>
                  <a:gd name="T29" fmla="*/ 17 h 29"/>
                  <a:gd name="T30" fmla="*/ 17 w 24"/>
                  <a:gd name="T31" fmla="*/ 15 h 29"/>
                  <a:gd name="T32" fmla="*/ 24 w 24"/>
                  <a:gd name="T33" fmla="*/ 4 h 29"/>
                  <a:gd name="T34" fmla="*/ 23 w 24"/>
                  <a:gd name="T35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23" y="3"/>
                    </a:moveTo>
                    <a:cubicBezTo>
                      <a:pt x="19" y="2"/>
                      <a:pt x="15" y="0"/>
                      <a:pt x="11" y="1"/>
                    </a:cubicBezTo>
                    <a:cubicBezTo>
                      <a:pt x="8" y="2"/>
                      <a:pt x="5" y="7"/>
                      <a:pt x="3" y="9"/>
                    </a:cubicBezTo>
                    <a:cubicBezTo>
                      <a:pt x="0" y="11"/>
                      <a:pt x="1" y="15"/>
                      <a:pt x="1" y="18"/>
                    </a:cubicBezTo>
                    <a:cubicBezTo>
                      <a:pt x="2" y="20"/>
                      <a:pt x="1" y="22"/>
                      <a:pt x="2" y="25"/>
                    </a:cubicBezTo>
                    <a:cubicBezTo>
                      <a:pt x="2" y="26"/>
                      <a:pt x="4" y="27"/>
                      <a:pt x="5" y="29"/>
                    </a:cubicBezTo>
                    <a:cubicBezTo>
                      <a:pt x="5" y="29"/>
                      <a:pt x="5" y="29"/>
                      <a:pt x="5" y="28"/>
                    </a:cubicBezTo>
                    <a:cubicBezTo>
                      <a:pt x="6" y="28"/>
                      <a:pt x="6" y="27"/>
                      <a:pt x="6" y="26"/>
                    </a:cubicBezTo>
                    <a:cubicBezTo>
                      <a:pt x="6" y="27"/>
                      <a:pt x="6" y="27"/>
                      <a:pt x="7" y="27"/>
                    </a:cubicBezTo>
                    <a:cubicBezTo>
                      <a:pt x="7" y="28"/>
                      <a:pt x="8" y="27"/>
                      <a:pt x="7" y="26"/>
                    </a:cubicBezTo>
                    <a:cubicBezTo>
                      <a:pt x="7" y="26"/>
                      <a:pt x="6" y="24"/>
                      <a:pt x="5" y="22"/>
                    </a:cubicBezTo>
                    <a:cubicBezTo>
                      <a:pt x="5" y="21"/>
                      <a:pt x="6" y="19"/>
                      <a:pt x="6" y="19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13" y="16"/>
                      <a:pt x="15" y="16"/>
                      <a:pt x="17" y="15"/>
                    </a:cubicBezTo>
                    <a:cubicBezTo>
                      <a:pt x="22" y="14"/>
                      <a:pt x="22" y="8"/>
                      <a:pt x="24" y="4"/>
                    </a:cubicBezTo>
                    <a:cubicBezTo>
                      <a:pt x="24" y="3"/>
                      <a:pt x="24" y="3"/>
                      <a:pt x="23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291"/>
              <p:cNvSpPr/>
              <p:nvPr/>
            </p:nvSpPr>
            <p:spPr bwMode="auto">
              <a:xfrm>
                <a:off x="4921" y="2586"/>
                <a:ext cx="70" cy="45"/>
              </a:xfrm>
              <a:custGeom>
                <a:avLst/>
                <a:gdLst>
                  <a:gd name="T0" fmla="*/ 26 w 26"/>
                  <a:gd name="T1" fmla="*/ 3 h 17"/>
                  <a:gd name="T2" fmla="*/ 14 w 26"/>
                  <a:gd name="T3" fmla="*/ 0 h 17"/>
                  <a:gd name="T4" fmla="*/ 8 w 26"/>
                  <a:gd name="T5" fmla="*/ 0 h 17"/>
                  <a:gd name="T6" fmla="*/ 8 w 26"/>
                  <a:gd name="T7" fmla="*/ 0 h 17"/>
                  <a:gd name="T8" fmla="*/ 1 w 26"/>
                  <a:gd name="T9" fmla="*/ 6 h 17"/>
                  <a:gd name="T10" fmla="*/ 7 w 26"/>
                  <a:gd name="T11" fmla="*/ 14 h 17"/>
                  <a:gd name="T12" fmla="*/ 14 w 26"/>
                  <a:gd name="T13" fmla="*/ 14 h 17"/>
                  <a:gd name="T14" fmla="*/ 17 w 26"/>
                  <a:gd name="T15" fmla="*/ 10 h 17"/>
                  <a:gd name="T16" fmla="*/ 26 w 26"/>
                  <a:gd name="T17" fmla="*/ 4 h 17"/>
                  <a:gd name="T18" fmla="*/ 26 w 26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7">
                    <a:moveTo>
                      <a:pt x="26" y="3"/>
                    </a:moveTo>
                    <a:cubicBezTo>
                      <a:pt x="22" y="3"/>
                      <a:pt x="18" y="0"/>
                      <a:pt x="14" y="0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1" y="2"/>
                      <a:pt x="1" y="6"/>
                    </a:cubicBezTo>
                    <a:cubicBezTo>
                      <a:pt x="0" y="11"/>
                      <a:pt x="4" y="10"/>
                      <a:pt x="7" y="14"/>
                    </a:cubicBezTo>
                    <a:cubicBezTo>
                      <a:pt x="8" y="17"/>
                      <a:pt x="11" y="16"/>
                      <a:pt x="14" y="14"/>
                    </a:cubicBezTo>
                    <a:cubicBezTo>
                      <a:pt x="15" y="13"/>
                      <a:pt x="16" y="12"/>
                      <a:pt x="17" y="10"/>
                    </a:cubicBezTo>
                    <a:cubicBezTo>
                      <a:pt x="19" y="7"/>
                      <a:pt x="23" y="6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292"/>
              <p:cNvSpPr/>
              <p:nvPr/>
            </p:nvSpPr>
            <p:spPr bwMode="auto">
              <a:xfrm>
                <a:off x="4924" y="2524"/>
                <a:ext cx="96" cy="129"/>
              </a:xfrm>
              <a:custGeom>
                <a:avLst/>
                <a:gdLst>
                  <a:gd name="T0" fmla="*/ 35 w 36"/>
                  <a:gd name="T1" fmla="*/ 26 h 48"/>
                  <a:gd name="T2" fmla="*/ 35 w 36"/>
                  <a:gd name="T3" fmla="*/ 17 h 48"/>
                  <a:gd name="T4" fmla="*/ 36 w 36"/>
                  <a:gd name="T5" fmla="*/ 13 h 48"/>
                  <a:gd name="T6" fmla="*/ 32 w 36"/>
                  <a:gd name="T7" fmla="*/ 9 h 48"/>
                  <a:gd name="T8" fmla="*/ 28 w 36"/>
                  <a:gd name="T9" fmla="*/ 8 h 48"/>
                  <a:gd name="T10" fmla="*/ 25 w 36"/>
                  <a:gd name="T11" fmla="*/ 3 h 48"/>
                  <a:gd name="T12" fmla="*/ 22 w 36"/>
                  <a:gd name="T13" fmla="*/ 1 h 48"/>
                  <a:gd name="T14" fmla="*/ 21 w 36"/>
                  <a:gd name="T15" fmla="*/ 1 h 48"/>
                  <a:gd name="T16" fmla="*/ 21 w 36"/>
                  <a:gd name="T17" fmla="*/ 12 h 48"/>
                  <a:gd name="T18" fmla="*/ 21 w 36"/>
                  <a:gd name="T19" fmla="*/ 12 h 48"/>
                  <a:gd name="T20" fmla="*/ 23 w 36"/>
                  <a:gd name="T21" fmla="*/ 16 h 48"/>
                  <a:gd name="T22" fmla="*/ 11 w 36"/>
                  <a:gd name="T23" fmla="*/ 21 h 48"/>
                  <a:gd name="T24" fmla="*/ 0 w 36"/>
                  <a:gd name="T25" fmla="*/ 28 h 48"/>
                  <a:gd name="T26" fmla="*/ 1 w 36"/>
                  <a:gd name="T27" fmla="*/ 29 h 48"/>
                  <a:gd name="T28" fmla="*/ 6 w 36"/>
                  <a:gd name="T29" fmla="*/ 33 h 48"/>
                  <a:gd name="T30" fmla="*/ 7 w 36"/>
                  <a:gd name="T31" fmla="*/ 34 h 48"/>
                  <a:gd name="T32" fmla="*/ 21 w 36"/>
                  <a:gd name="T33" fmla="*/ 28 h 48"/>
                  <a:gd name="T34" fmla="*/ 26 w 36"/>
                  <a:gd name="T35" fmla="*/ 24 h 48"/>
                  <a:gd name="T36" fmla="*/ 27 w 36"/>
                  <a:gd name="T37" fmla="*/ 25 h 48"/>
                  <a:gd name="T38" fmla="*/ 27 w 36"/>
                  <a:gd name="T39" fmla="*/ 27 h 48"/>
                  <a:gd name="T40" fmla="*/ 26 w 36"/>
                  <a:gd name="T41" fmla="*/ 35 h 48"/>
                  <a:gd name="T42" fmla="*/ 21 w 36"/>
                  <a:gd name="T43" fmla="*/ 47 h 48"/>
                  <a:gd name="T44" fmla="*/ 22 w 36"/>
                  <a:gd name="T45" fmla="*/ 47 h 48"/>
                  <a:gd name="T46" fmla="*/ 31 w 36"/>
                  <a:gd name="T47" fmla="*/ 36 h 48"/>
                  <a:gd name="T48" fmla="*/ 35 w 36"/>
                  <a:gd name="T49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8">
                    <a:moveTo>
                      <a:pt x="35" y="26"/>
                    </a:moveTo>
                    <a:cubicBezTo>
                      <a:pt x="35" y="22"/>
                      <a:pt x="33" y="23"/>
                      <a:pt x="35" y="17"/>
                    </a:cubicBezTo>
                    <a:cubicBezTo>
                      <a:pt x="36" y="15"/>
                      <a:pt x="36" y="15"/>
                      <a:pt x="36" y="13"/>
                    </a:cubicBezTo>
                    <a:cubicBezTo>
                      <a:pt x="36" y="12"/>
                      <a:pt x="33" y="10"/>
                      <a:pt x="32" y="9"/>
                    </a:cubicBezTo>
                    <a:cubicBezTo>
                      <a:pt x="31" y="9"/>
                      <a:pt x="30" y="8"/>
                      <a:pt x="28" y="8"/>
                    </a:cubicBezTo>
                    <a:cubicBezTo>
                      <a:pt x="28" y="8"/>
                      <a:pt x="25" y="4"/>
                      <a:pt x="25" y="3"/>
                    </a:cubicBezTo>
                    <a:cubicBezTo>
                      <a:pt x="24" y="2"/>
                      <a:pt x="23" y="1"/>
                      <a:pt x="22" y="1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2" y="5"/>
                      <a:pt x="24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5"/>
                      <a:pt x="21" y="13"/>
                      <a:pt x="23" y="16"/>
                    </a:cubicBezTo>
                    <a:cubicBezTo>
                      <a:pt x="25" y="20"/>
                      <a:pt x="13" y="21"/>
                      <a:pt x="11" y="21"/>
                    </a:cubicBezTo>
                    <a:cubicBezTo>
                      <a:pt x="7" y="22"/>
                      <a:pt x="2" y="24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4" y="28"/>
                      <a:pt x="7" y="29"/>
                      <a:pt x="6" y="33"/>
                    </a:cubicBezTo>
                    <a:cubicBezTo>
                      <a:pt x="6" y="34"/>
                      <a:pt x="6" y="34"/>
                      <a:pt x="7" y="34"/>
                    </a:cubicBezTo>
                    <a:cubicBezTo>
                      <a:pt x="12" y="31"/>
                      <a:pt x="14" y="28"/>
                      <a:pt x="21" y="28"/>
                    </a:cubicBezTo>
                    <a:cubicBezTo>
                      <a:pt x="23" y="29"/>
                      <a:pt x="26" y="26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7" y="27"/>
                      <a:pt x="27" y="27"/>
                    </a:cubicBezTo>
                    <a:cubicBezTo>
                      <a:pt x="28" y="31"/>
                      <a:pt x="28" y="33"/>
                      <a:pt x="26" y="35"/>
                    </a:cubicBezTo>
                    <a:cubicBezTo>
                      <a:pt x="23" y="38"/>
                      <a:pt x="22" y="43"/>
                      <a:pt x="21" y="47"/>
                    </a:cubicBezTo>
                    <a:cubicBezTo>
                      <a:pt x="21" y="47"/>
                      <a:pt x="21" y="48"/>
                      <a:pt x="22" y="47"/>
                    </a:cubicBezTo>
                    <a:cubicBezTo>
                      <a:pt x="24" y="42"/>
                      <a:pt x="28" y="40"/>
                      <a:pt x="31" y="36"/>
                    </a:cubicBezTo>
                    <a:cubicBezTo>
                      <a:pt x="33" y="33"/>
                      <a:pt x="36" y="29"/>
                      <a:pt x="35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293"/>
              <p:cNvSpPr/>
              <p:nvPr/>
            </p:nvSpPr>
            <p:spPr bwMode="auto">
              <a:xfrm>
                <a:off x="5012" y="2498"/>
                <a:ext cx="24" cy="66"/>
              </a:xfrm>
              <a:custGeom>
                <a:avLst/>
                <a:gdLst>
                  <a:gd name="T0" fmla="*/ 8 w 9"/>
                  <a:gd name="T1" fmla="*/ 25 h 25"/>
                  <a:gd name="T2" fmla="*/ 6 w 9"/>
                  <a:gd name="T3" fmla="*/ 17 h 25"/>
                  <a:gd name="T4" fmla="*/ 3 w 9"/>
                  <a:gd name="T5" fmla="*/ 11 h 25"/>
                  <a:gd name="T6" fmla="*/ 8 w 9"/>
                  <a:gd name="T7" fmla="*/ 1 h 25"/>
                  <a:gd name="T8" fmla="*/ 8 w 9"/>
                  <a:gd name="T9" fmla="*/ 0 h 25"/>
                  <a:gd name="T10" fmla="*/ 0 w 9"/>
                  <a:gd name="T11" fmla="*/ 9 h 25"/>
                  <a:gd name="T12" fmla="*/ 6 w 9"/>
                  <a:gd name="T13" fmla="*/ 24 h 25"/>
                  <a:gd name="T14" fmla="*/ 6 w 9"/>
                  <a:gd name="T15" fmla="*/ 24 h 25"/>
                  <a:gd name="T16" fmla="*/ 5 w 9"/>
                  <a:gd name="T17" fmla="*/ 24 h 25"/>
                  <a:gd name="T18" fmla="*/ 5 w 9"/>
                  <a:gd name="T19" fmla="*/ 24 h 25"/>
                  <a:gd name="T20" fmla="*/ 6 w 9"/>
                  <a:gd name="T21" fmla="*/ 24 h 25"/>
                  <a:gd name="T22" fmla="*/ 7 w 9"/>
                  <a:gd name="T23" fmla="*/ 25 h 25"/>
                  <a:gd name="T24" fmla="*/ 8 w 9"/>
                  <a:gd name="T2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25">
                    <a:moveTo>
                      <a:pt x="8" y="25"/>
                    </a:moveTo>
                    <a:cubicBezTo>
                      <a:pt x="7" y="22"/>
                      <a:pt x="8" y="20"/>
                      <a:pt x="6" y="17"/>
                    </a:cubicBezTo>
                    <a:cubicBezTo>
                      <a:pt x="5" y="15"/>
                      <a:pt x="4" y="13"/>
                      <a:pt x="3" y="11"/>
                    </a:cubicBezTo>
                    <a:cubicBezTo>
                      <a:pt x="1" y="6"/>
                      <a:pt x="5" y="3"/>
                      <a:pt x="8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3" y="3"/>
                      <a:pt x="0" y="3"/>
                      <a:pt x="0" y="9"/>
                    </a:cubicBezTo>
                    <a:cubicBezTo>
                      <a:pt x="0" y="14"/>
                      <a:pt x="2" y="20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294"/>
              <p:cNvSpPr/>
              <p:nvPr/>
            </p:nvSpPr>
            <p:spPr bwMode="auto">
              <a:xfrm>
                <a:off x="5044" y="2543"/>
                <a:ext cx="67" cy="70"/>
              </a:xfrm>
              <a:custGeom>
                <a:avLst/>
                <a:gdLst>
                  <a:gd name="T0" fmla="*/ 21 w 25"/>
                  <a:gd name="T1" fmla="*/ 1 h 26"/>
                  <a:gd name="T2" fmla="*/ 21 w 25"/>
                  <a:gd name="T3" fmla="*/ 1 h 26"/>
                  <a:gd name="T4" fmla="*/ 20 w 25"/>
                  <a:gd name="T5" fmla="*/ 1 h 26"/>
                  <a:gd name="T6" fmla="*/ 18 w 25"/>
                  <a:gd name="T7" fmla="*/ 7 h 26"/>
                  <a:gd name="T8" fmla="*/ 13 w 25"/>
                  <a:gd name="T9" fmla="*/ 15 h 26"/>
                  <a:gd name="T10" fmla="*/ 7 w 25"/>
                  <a:gd name="T11" fmla="*/ 20 h 26"/>
                  <a:gd name="T12" fmla="*/ 2 w 25"/>
                  <a:gd name="T13" fmla="*/ 20 h 26"/>
                  <a:gd name="T14" fmla="*/ 1 w 25"/>
                  <a:gd name="T15" fmla="*/ 22 h 26"/>
                  <a:gd name="T16" fmla="*/ 9 w 25"/>
                  <a:gd name="T17" fmla="*/ 25 h 26"/>
                  <a:gd name="T18" fmla="*/ 23 w 25"/>
                  <a:gd name="T19" fmla="*/ 9 h 26"/>
                  <a:gd name="T20" fmla="*/ 24 w 25"/>
                  <a:gd name="T21" fmla="*/ 7 h 26"/>
                  <a:gd name="T22" fmla="*/ 21 w 25"/>
                  <a:gd name="T2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21" y="1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3"/>
                      <a:pt x="19" y="5"/>
                      <a:pt x="18" y="7"/>
                    </a:cubicBezTo>
                    <a:cubicBezTo>
                      <a:pt x="18" y="11"/>
                      <a:pt x="16" y="13"/>
                      <a:pt x="13" y="15"/>
                    </a:cubicBezTo>
                    <a:cubicBezTo>
                      <a:pt x="11" y="17"/>
                      <a:pt x="10" y="20"/>
                      <a:pt x="7" y="20"/>
                    </a:cubicBezTo>
                    <a:cubicBezTo>
                      <a:pt x="5" y="20"/>
                      <a:pt x="3" y="19"/>
                      <a:pt x="2" y="20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3" y="25"/>
                      <a:pt x="5" y="26"/>
                      <a:pt x="9" y="25"/>
                    </a:cubicBezTo>
                    <a:cubicBezTo>
                      <a:pt x="16" y="23"/>
                      <a:pt x="21" y="16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3"/>
                      <a:pt x="25" y="1"/>
                      <a:pt x="21" y="1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295"/>
              <p:cNvSpPr/>
              <p:nvPr/>
            </p:nvSpPr>
            <p:spPr bwMode="auto">
              <a:xfrm>
                <a:off x="5020" y="2605"/>
                <a:ext cx="45" cy="48"/>
              </a:xfrm>
              <a:custGeom>
                <a:avLst/>
                <a:gdLst>
                  <a:gd name="T0" fmla="*/ 11 w 17"/>
                  <a:gd name="T1" fmla="*/ 1 h 18"/>
                  <a:gd name="T2" fmla="*/ 10 w 17"/>
                  <a:gd name="T3" fmla="*/ 1 h 18"/>
                  <a:gd name="T4" fmla="*/ 8 w 17"/>
                  <a:gd name="T5" fmla="*/ 6 h 18"/>
                  <a:gd name="T6" fmla="*/ 9 w 17"/>
                  <a:gd name="T7" fmla="*/ 9 h 18"/>
                  <a:gd name="T8" fmla="*/ 8 w 17"/>
                  <a:gd name="T9" fmla="*/ 9 h 18"/>
                  <a:gd name="T10" fmla="*/ 5 w 17"/>
                  <a:gd name="T11" fmla="*/ 11 h 18"/>
                  <a:gd name="T12" fmla="*/ 2 w 17"/>
                  <a:gd name="T13" fmla="*/ 14 h 18"/>
                  <a:gd name="T14" fmla="*/ 0 w 17"/>
                  <a:gd name="T15" fmla="*/ 17 h 18"/>
                  <a:gd name="T16" fmla="*/ 1 w 17"/>
                  <a:gd name="T17" fmla="*/ 18 h 18"/>
                  <a:gd name="T18" fmla="*/ 10 w 17"/>
                  <a:gd name="T19" fmla="*/ 18 h 18"/>
                  <a:gd name="T20" fmla="*/ 15 w 17"/>
                  <a:gd name="T21" fmla="*/ 15 h 18"/>
                  <a:gd name="T22" fmla="*/ 11 w 17"/>
                  <a:gd name="T2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1" y="1"/>
                    </a:moveTo>
                    <a:cubicBezTo>
                      <a:pt x="10" y="0"/>
                      <a:pt x="10" y="0"/>
                      <a:pt x="10" y="1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9"/>
                      <a:pt x="6" y="10"/>
                      <a:pt x="5" y="11"/>
                    </a:cubicBezTo>
                    <a:cubicBezTo>
                      <a:pt x="4" y="13"/>
                      <a:pt x="3" y="12"/>
                      <a:pt x="2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6"/>
                      <a:pt x="7" y="18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7" y="10"/>
                      <a:pt x="12" y="5"/>
                      <a:pt x="11" y="1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296"/>
              <p:cNvSpPr/>
              <p:nvPr/>
            </p:nvSpPr>
            <p:spPr bwMode="auto">
              <a:xfrm>
                <a:off x="4951" y="2514"/>
                <a:ext cx="32" cy="61"/>
              </a:xfrm>
              <a:custGeom>
                <a:avLst/>
                <a:gdLst>
                  <a:gd name="T0" fmla="*/ 10 w 12"/>
                  <a:gd name="T1" fmla="*/ 19 h 23"/>
                  <a:gd name="T2" fmla="*/ 11 w 12"/>
                  <a:gd name="T3" fmla="*/ 10 h 23"/>
                  <a:gd name="T4" fmla="*/ 6 w 12"/>
                  <a:gd name="T5" fmla="*/ 1 h 23"/>
                  <a:gd name="T6" fmla="*/ 5 w 12"/>
                  <a:gd name="T7" fmla="*/ 0 h 23"/>
                  <a:gd name="T8" fmla="*/ 1 w 12"/>
                  <a:gd name="T9" fmla="*/ 8 h 23"/>
                  <a:gd name="T10" fmla="*/ 2 w 12"/>
                  <a:gd name="T11" fmla="*/ 13 h 23"/>
                  <a:gd name="T12" fmla="*/ 2 w 12"/>
                  <a:gd name="T13" fmla="*/ 14 h 23"/>
                  <a:gd name="T14" fmla="*/ 2 w 12"/>
                  <a:gd name="T15" fmla="*/ 15 h 23"/>
                  <a:gd name="T16" fmla="*/ 2 w 12"/>
                  <a:gd name="T17" fmla="*/ 16 h 23"/>
                  <a:gd name="T18" fmla="*/ 2 w 12"/>
                  <a:gd name="T19" fmla="*/ 19 h 23"/>
                  <a:gd name="T20" fmla="*/ 6 w 12"/>
                  <a:gd name="T21" fmla="*/ 22 h 23"/>
                  <a:gd name="T22" fmla="*/ 7 w 12"/>
                  <a:gd name="T23" fmla="*/ 22 h 23"/>
                  <a:gd name="T24" fmla="*/ 11 w 12"/>
                  <a:gd name="T25" fmla="*/ 20 h 23"/>
                  <a:gd name="T26" fmla="*/ 10 w 12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3">
                    <a:moveTo>
                      <a:pt x="10" y="19"/>
                    </a:moveTo>
                    <a:cubicBezTo>
                      <a:pt x="5" y="18"/>
                      <a:pt x="12" y="13"/>
                      <a:pt x="11" y="10"/>
                    </a:cubicBezTo>
                    <a:cubicBezTo>
                      <a:pt x="10" y="7"/>
                      <a:pt x="5" y="6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1" y="5"/>
                      <a:pt x="1" y="8"/>
                    </a:cubicBezTo>
                    <a:cubicBezTo>
                      <a:pt x="0" y="10"/>
                      <a:pt x="1" y="12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2" y="17"/>
                      <a:pt x="2" y="18"/>
                      <a:pt x="2" y="19"/>
                    </a:cubicBezTo>
                    <a:cubicBezTo>
                      <a:pt x="3" y="20"/>
                      <a:pt x="5" y="21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3"/>
                      <a:pt x="10" y="20"/>
                      <a:pt x="11" y="20"/>
                    </a:cubicBezTo>
                    <a:cubicBezTo>
                      <a:pt x="11" y="20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297"/>
              <p:cNvSpPr/>
              <p:nvPr/>
            </p:nvSpPr>
            <p:spPr bwMode="auto">
              <a:xfrm>
                <a:off x="4945" y="2623"/>
                <a:ext cx="43" cy="30"/>
              </a:xfrm>
              <a:custGeom>
                <a:avLst/>
                <a:gdLst>
                  <a:gd name="T0" fmla="*/ 16 w 16"/>
                  <a:gd name="T1" fmla="*/ 0 h 11"/>
                  <a:gd name="T2" fmla="*/ 10 w 16"/>
                  <a:gd name="T3" fmla="*/ 3 h 11"/>
                  <a:gd name="T4" fmla="*/ 7 w 16"/>
                  <a:gd name="T5" fmla="*/ 3 h 11"/>
                  <a:gd name="T6" fmla="*/ 1 w 16"/>
                  <a:gd name="T7" fmla="*/ 3 h 11"/>
                  <a:gd name="T8" fmla="*/ 0 w 16"/>
                  <a:gd name="T9" fmla="*/ 4 h 11"/>
                  <a:gd name="T10" fmla="*/ 16 w 16"/>
                  <a:gd name="T11" fmla="*/ 1 h 11"/>
                  <a:gd name="T12" fmla="*/ 16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1"/>
                      <a:pt x="12" y="2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11"/>
                      <a:pt x="12" y="5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298"/>
              <p:cNvSpPr/>
              <p:nvPr/>
            </p:nvSpPr>
            <p:spPr bwMode="auto">
              <a:xfrm>
                <a:off x="5057" y="2495"/>
                <a:ext cx="35" cy="56"/>
              </a:xfrm>
              <a:custGeom>
                <a:avLst/>
                <a:gdLst>
                  <a:gd name="T0" fmla="*/ 8 w 13"/>
                  <a:gd name="T1" fmla="*/ 0 h 21"/>
                  <a:gd name="T2" fmla="*/ 7 w 13"/>
                  <a:gd name="T3" fmla="*/ 1 h 21"/>
                  <a:gd name="T4" fmla="*/ 8 w 13"/>
                  <a:gd name="T5" fmla="*/ 3 h 21"/>
                  <a:gd name="T6" fmla="*/ 7 w 13"/>
                  <a:gd name="T7" fmla="*/ 10 h 21"/>
                  <a:gd name="T8" fmla="*/ 3 w 13"/>
                  <a:gd name="T9" fmla="*/ 13 h 21"/>
                  <a:gd name="T10" fmla="*/ 0 w 13"/>
                  <a:gd name="T11" fmla="*/ 20 h 21"/>
                  <a:gd name="T12" fmla="*/ 1 w 13"/>
                  <a:gd name="T13" fmla="*/ 21 h 21"/>
                  <a:gd name="T14" fmla="*/ 12 w 13"/>
                  <a:gd name="T15" fmla="*/ 7 h 21"/>
                  <a:gd name="T16" fmla="*/ 8 w 13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1">
                    <a:moveTo>
                      <a:pt x="8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9" y="8"/>
                      <a:pt x="7" y="10"/>
                    </a:cubicBezTo>
                    <a:cubicBezTo>
                      <a:pt x="6" y="11"/>
                      <a:pt x="5" y="12"/>
                      <a:pt x="3" y="13"/>
                    </a:cubicBezTo>
                    <a:cubicBezTo>
                      <a:pt x="1" y="15"/>
                      <a:pt x="0" y="18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5" y="17"/>
                      <a:pt x="10" y="13"/>
                      <a:pt x="12" y="7"/>
                    </a:cubicBezTo>
                    <a:cubicBezTo>
                      <a:pt x="13" y="4"/>
                      <a:pt x="11" y="1"/>
                      <a:pt x="8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299"/>
              <p:cNvSpPr/>
              <p:nvPr/>
            </p:nvSpPr>
            <p:spPr bwMode="auto">
              <a:xfrm>
                <a:off x="4977" y="2506"/>
                <a:ext cx="40" cy="45"/>
              </a:xfrm>
              <a:custGeom>
                <a:avLst/>
                <a:gdLst>
                  <a:gd name="T0" fmla="*/ 15 w 15"/>
                  <a:gd name="T1" fmla="*/ 16 h 17"/>
                  <a:gd name="T2" fmla="*/ 7 w 15"/>
                  <a:gd name="T3" fmla="*/ 3 h 17"/>
                  <a:gd name="T4" fmla="*/ 0 w 15"/>
                  <a:gd name="T5" fmla="*/ 4 h 17"/>
                  <a:gd name="T6" fmla="*/ 1 w 15"/>
                  <a:gd name="T7" fmla="*/ 5 h 17"/>
                  <a:gd name="T8" fmla="*/ 11 w 15"/>
                  <a:gd name="T9" fmla="*/ 14 h 17"/>
                  <a:gd name="T10" fmla="*/ 14 w 15"/>
                  <a:gd name="T11" fmla="*/ 17 h 17"/>
                  <a:gd name="T12" fmla="*/ 15 w 15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5" y="16"/>
                    </a:moveTo>
                    <a:cubicBezTo>
                      <a:pt x="12" y="12"/>
                      <a:pt x="12" y="6"/>
                      <a:pt x="7" y="3"/>
                    </a:cubicBezTo>
                    <a:cubicBezTo>
                      <a:pt x="4" y="1"/>
                      <a:pt x="1" y="0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5" y="4"/>
                      <a:pt x="9" y="11"/>
                      <a:pt x="11" y="14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5" y="17"/>
                      <a:pt x="15" y="16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300"/>
              <p:cNvSpPr/>
              <p:nvPr/>
            </p:nvSpPr>
            <p:spPr bwMode="auto">
              <a:xfrm>
                <a:off x="4988" y="2599"/>
                <a:ext cx="43" cy="62"/>
              </a:xfrm>
              <a:custGeom>
                <a:avLst/>
                <a:gdLst>
                  <a:gd name="T0" fmla="*/ 15 w 16"/>
                  <a:gd name="T1" fmla="*/ 0 h 23"/>
                  <a:gd name="T2" fmla="*/ 8 w 16"/>
                  <a:gd name="T3" fmla="*/ 11 h 23"/>
                  <a:gd name="T4" fmla="*/ 4 w 16"/>
                  <a:gd name="T5" fmla="*/ 15 h 23"/>
                  <a:gd name="T6" fmla="*/ 1 w 16"/>
                  <a:gd name="T7" fmla="*/ 19 h 23"/>
                  <a:gd name="T8" fmla="*/ 8 w 16"/>
                  <a:gd name="T9" fmla="*/ 23 h 23"/>
                  <a:gd name="T10" fmla="*/ 8 w 16"/>
                  <a:gd name="T11" fmla="*/ 22 h 23"/>
                  <a:gd name="T12" fmla="*/ 13 w 16"/>
                  <a:gd name="T13" fmla="*/ 12 h 23"/>
                  <a:gd name="T14" fmla="*/ 13 w 16"/>
                  <a:gd name="T15" fmla="*/ 10 h 23"/>
                  <a:gd name="T16" fmla="*/ 15 w 16"/>
                  <a:gd name="T17" fmla="*/ 1 h 23"/>
                  <a:gd name="T18" fmla="*/ 1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15" y="0"/>
                    </a:moveTo>
                    <a:cubicBezTo>
                      <a:pt x="9" y="0"/>
                      <a:pt x="9" y="6"/>
                      <a:pt x="8" y="11"/>
                    </a:cubicBezTo>
                    <a:cubicBezTo>
                      <a:pt x="7" y="12"/>
                      <a:pt x="6" y="13"/>
                      <a:pt x="4" y="15"/>
                    </a:cubicBezTo>
                    <a:cubicBezTo>
                      <a:pt x="3" y="16"/>
                      <a:pt x="1" y="17"/>
                      <a:pt x="1" y="19"/>
                    </a:cubicBezTo>
                    <a:cubicBezTo>
                      <a:pt x="0" y="22"/>
                      <a:pt x="7" y="22"/>
                      <a:pt x="8" y="23"/>
                    </a:cubicBezTo>
                    <a:cubicBezTo>
                      <a:pt x="9" y="23"/>
                      <a:pt x="9" y="22"/>
                      <a:pt x="8" y="22"/>
                    </a:cubicBezTo>
                    <a:cubicBezTo>
                      <a:pt x="3" y="18"/>
                      <a:pt x="11" y="15"/>
                      <a:pt x="13" y="12"/>
                    </a:cubicBezTo>
                    <a:cubicBezTo>
                      <a:pt x="13" y="12"/>
                      <a:pt x="14" y="11"/>
                      <a:pt x="13" y="10"/>
                    </a:cubicBezTo>
                    <a:cubicBezTo>
                      <a:pt x="12" y="6"/>
                      <a:pt x="13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301"/>
              <p:cNvSpPr/>
              <p:nvPr/>
            </p:nvSpPr>
            <p:spPr bwMode="auto">
              <a:xfrm>
                <a:off x="4991" y="2554"/>
                <a:ext cx="58" cy="45"/>
              </a:xfrm>
              <a:custGeom>
                <a:avLst/>
                <a:gdLst>
                  <a:gd name="T0" fmla="*/ 19 w 22"/>
                  <a:gd name="T1" fmla="*/ 6 h 17"/>
                  <a:gd name="T2" fmla="*/ 7 w 22"/>
                  <a:gd name="T3" fmla="*/ 2 h 17"/>
                  <a:gd name="T4" fmla="*/ 0 w 22"/>
                  <a:gd name="T5" fmla="*/ 10 h 17"/>
                  <a:gd name="T6" fmla="*/ 12 w 22"/>
                  <a:gd name="T7" fmla="*/ 17 h 17"/>
                  <a:gd name="T8" fmla="*/ 19 w 22"/>
                  <a:gd name="T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9" y="6"/>
                    </a:moveTo>
                    <a:cubicBezTo>
                      <a:pt x="17" y="2"/>
                      <a:pt x="11" y="0"/>
                      <a:pt x="7" y="2"/>
                    </a:cubicBezTo>
                    <a:cubicBezTo>
                      <a:pt x="4" y="2"/>
                      <a:pt x="0" y="6"/>
                      <a:pt x="0" y="10"/>
                    </a:cubicBezTo>
                    <a:cubicBezTo>
                      <a:pt x="0" y="15"/>
                      <a:pt x="8" y="17"/>
                      <a:pt x="12" y="17"/>
                    </a:cubicBezTo>
                    <a:cubicBezTo>
                      <a:pt x="17" y="16"/>
                      <a:pt x="22" y="11"/>
                      <a:pt x="19" y="6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302"/>
              <p:cNvSpPr/>
              <p:nvPr/>
            </p:nvSpPr>
            <p:spPr bwMode="auto">
              <a:xfrm>
                <a:off x="5004" y="2564"/>
                <a:ext cx="40" cy="33"/>
              </a:xfrm>
              <a:custGeom>
                <a:avLst/>
                <a:gdLst>
                  <a:gd name="T0" fmla="*/ 12 w 15"/>
                  <a:gd name="T1" fmla="*/ 2 h 12"/>
                  <a:gd name="T2" fmla="*/ 5 w 15"/>
                  <a:gd name="T3" fmla="*/ 1 h 12"/>
                  <a:gd name="T4" fmla="*/ 5 w 15"/>
                  <a:gd name="T5" fmla="*/ 1 h 12"/>
                  <a:gd name="T6" fmla="*/ 2 w 15"/>
                  <a:gd name="T7" fmla="*/ 2 h 12"/>
                  <a:gd name="T8" fmla="*/ 2 w 15"/>
                  <a:gd name="T9" fmla="*/ 2 h 12"/>
                  <a:gd name="T10" fmla="*/ 0 w 15"/>
                  <a:gd name="T11" fmla="*/ 5 h 12"/>
                  <a:gd name="T12" fmla="*/ 2 w 15"/>
                  <a:gd name="T13" fmla="*/ 8 h 12"/>
                  <a:gd name="T14" fmla="*/ 4 w 15"/>
                  <a:gd name="T15" fmla="*/ 8 h 12"/>
                  <a:gd name="T16" fmla="*/ 6 w 15"/>
                  <a:gd name="T17" fmla="*/ 10 h 12"/>
                  <a:gd name="T18" fmla="*/ 10 w 15"/>
                  <a:gd name="T19" fmla="*/ 11 h 12"/>
                  <a:gd name="T20" fmla="*/ 12 w 15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2"/>
                    </a:moveTo>
                    <a:cubicBezTo>
                      <a:pt x="10" y="1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13" y="9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303"/>
              <p:cNvSpPr/>
              <p:nvPr/>
            </p:nvSpPr>
            <p:spPr bwMode="auto">
              <a:xfrm>
                <a:off x="5007" y="2567"/>
                <a:ext cx="16" cy="16"/>
              </a:xfrm>
              <a:custGeom>
                <a:avLst/>
                <a:gdLst>
                  <a:gd name="T0" fmla="*/ 6 w 6"/>
                  <a:gd name="T1" fmla="*/ 4 h 6"/>
                  <a:gd name="T2" fmla="*/ 4 w 6"/>
                  <a:gd name="T3" fmla="*/ 3 h 6"/>
                  <a:gd name="T4" fmla="*/ 3 w 6"/>
                  <a:gd name="T5" fmla="*/ 2 h 6"/>
                  <a:gd name="T6" fmla="*/ 4 w 6"/>
                  <a:gd name="T7" fmla="*/ 2 h 6"/>
                  <a:gd name="T8" fmla="*/ 4 w 6"/>
                  <a:gd name="T9" fmla="*/ 2 h 6"/>
                  <a:gd name="T10" fmla="*/ 4 w 6"/>
                  <a:gd name="T11" fmla="*/ 1 h 6"/>
                  <a:gd name="T12" fmla="*/ 1 w 6"/>
                  <a:gd name="T13" fmla="*/ 3 h 6"/>
                  <a:gd name="T14" fmla="*/ 1 w 6"/>
                  <a:gd name="T15" fmla="*/ 3 h 6"/>
                  <a:gd name="T16" fmla="*/ 1 w 6"/>
                  <a:gd name="T17" fmla="*/ 4 h 6"/>
                  <a:gd name="T18" fmla="*/ 1 w 6"/>
                  <a:gd name="T19" fmla="*/ 5 h 6"/>
                  <a:gd name="T20" fmla="*/ 2 w 6"/>
                  <a:gd name="T21" fmla="*/ 5 h 6"/>
                  <a:gd name="T22" fmla="*/ 2 w 6"/>
                  <a:gd name="T23" fmla="*/ 5 h 6"/>
                  <a:gd name="T24" fmla="*/ 3 w 6"/>
                  <a:gd name="T25" fmla="*/ 5 h 6"/>
                  <a:gd name="T26" fmla="*/ 3 w 6"/>
                  <a:gd name="T27" fmla="*/ 5 h 6"/>
                  <a:gd name="T28" fmla="*/ 6 w 6"/>
                  <a:gd name="T29" fmla="*/ 5 h 6"/>
                  <a:gd name="T30" fmla="*/ 6 w 6"/>
                  <a:gd name="T3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4"/>
                      <a:pt x="4" y="4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304"/>
              <p:cNvSpPr/>
              <p:nvPr/>
            </p:nvSpPr>
            <p:spPr bwMode="auto">
              <a:xfrm>
                <a:off x="5025" y="2562"/>
                <a:ext cx="19" cy="37"/>
              </a:xfrm>
              <a:custGeom>
                <a:avLst/>
                <a:gdLst>
                  <a:gd name="T0" fmla="*/ 4 w 7"/>
                  <a:gd name="T1" fmla="*/ 1 h 14"/>
                  <a:gd name="T2" fmla="*/ 4 w 7"/>
                  <a:gd name="T3" fmla="*/ 0 h 14"/>
                  <a:gd name="T4" fmla="*/ 3 w 7"/>
                  <a:gd name="T5" fmla="*/ 0 h 14"/>
                  <a:gd name="T6" fmla="*/ 1 w 7"/>
                  <a:gd name="T7" fmla="*/ 0 h 14"/>
                  <a:gd name="T8" fmla="*/ 1 w 7"/>
                  <a:gd name="T9" fmla="*/ 1 h 14"/>
                  <a:gd name="T10" fmla="*/ 4 w 7"/>
                  <a:gd name="T11" fmla="*/ 3 h 14"/>
                  <a:gd name="T12" fmla="*/ 4 w 7"/>
                  <a:gd name="T13" fmla="*/ 8 h 14"/>
                  <a:gd name="T14" fmla="*/ 0 w 7"/>
                  <a:gd name="T15" fmla="*/ 12 h 14"/>
                  <a:gd name="T16" fmla="*/ 1 w 7"/>
                  <a:gd name="T17" fmla="*/ 13 h 14"/>
                  <a:gd name="T18" fmla="*/ 5 w 7"/>
                  <a:gd name="T19" fmla="*/ 8 h 14"/>
                  <a:gd name="T20" fmla="*/ 4 w 7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5"/>
                      <a:pt x="5" y="7"/>
                      <a:pt x="4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3" y="12"/>
                      <a:pt x="5" y="10"/>
                      <a:pt x="5" y="8"/>
                    </a:cubicBezTo>
                    <a:cubicBezTo>
                      <a:pt x="7" y="6"/>
                      <a:pt x="7" y="3"/>
                      <a:pt x="4" y="1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305"/>
              <p:cNvSpPr/>
              <p:nvPr/>
            </p:nvSpPr>
            <p:spPr bwMode="auto">
              <a:xfrm>
                <a:off x="2986" y="2463"/>
                <a:ext cx="241" cy="466"/>
              </a:xfrm>
              <a:custGeom>
                <a:avLst/>
                <a:gdLst>
                  <a:gd name="T0" fmla="*/ 90 w 90"/>
                  <a:gd name="T1" fmla="*/ 54 h 174"/>
                  <a:gd name="T2" fmla="*/ 87 w 90"/>
                  <a:gd name="T3" fmla="*/ 85 h 174"/>
                  <a:gd name="T4" fmla="*/ 80 w 90"/>
                  <a:gd name="T5" fmla="*/ 109 h 174"/>
                  <a:gd name="T6" fmla="*/ 64 w 90"/>
                  <a:gd name="T7" fmla="*/ 127 h 174"/>
                  <a:gd name="T8" fmla="*/ 50 w 90"/>
                  <a:gd name="T9" fmla="*/ 139 h 174"/>
                  <a:gd name="T10" fmla="*/ 26 w 90"/>
                  <a:gd name="T11" fmla="*/ 149 h 174"/>
                  <a:gd name="T12" fmla="*/ 9 w 90"/>
                  <a:gd name="T13" fmla="*/ 165 h 174"/>
                  <a:gd name="T14" fmla="*/ 7 w 90"/>
                  <a:gd name="T15" fmla="*/ 172 h 174"/>
                  <a:gd name="T16" fmla="*/ 7 w 90"/>
                  <a:gd name="T17" fmla="*/ 173 h 174"/>
                  <a:gd name="T18" fmla="*/ 6 w 90"/>
                  <a:gd name="T19" fmla="*/ 173 h 174"/>
                  <a:gd name="T20" fmla="*/ 6 w 90"/>
                  <a:gd name="T21" fmla="*/ 174 h 174"/>
                  <a:gd name="T22" fmla="*/ 5 w 90"/>
                  <a:gd name="T23" fmla="*/ 173 h 174"/>
                  <a:gd name="T24" fmla="*/ 6 w 90"/>
                  <a:gd name="T25" fmla="*/ 149 h 174"/>
                  <a:gd name="T26" fmla="*/ 1 w 90"/>
                  <a:gd name="T27" fmla="*/ 124 h 174"/>
                  <a:gd name="T28" fmla="*/ 14 w 90"/>
                  <a:gd name="T29" fmla="*/ 86 h 174"/>
                  <a:gd name="T30" fmla="*/ 28 w 90"/>
                  <a:gd name="T31" fmla="*/ 69 h 174"/>
                  <a:gd name="T32" fmla="*/ 45 w 90"/>
                  <a:gd name="T33" fmla="*/ 46 h 174"/>
                  <a:gd name="T34" fmla="*/ 63 w 90"/>
                  <a:gd name="T35" fmla="*/ 28 h 174"/>
                  <a:gd name="T36" fmla="*/ 78 w 90"/>
                  <a:gd name="T37" fmla="*/ 0 h 174"/>
                  <a:gd name="T38" fmla="*/ 79 w 90"/>
                  <a:gd name="T39" fmla="*/ 0 h 174"/>
                  <a:gd name="T40" fmla="*/ 90 w 90"/>
                  <a:gd name="T41" fmla="*/ 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0" h="174">
                    <a:moveTo>
                      <a:pt x="90" y="54"/>
                    </a:moveTo>
                    <a:cubicBezTo>
                      <a:pt x="90" y="64"/>
                      <a:pt x="88" y="75"/>
                      <a:pt x="87" y="85"/>
                    </a:cubicBezTo>
                    <a:cubicBezTo>
                      <a:pt x="86" y="94"/>
                      <a:pt x="85" y="102"/>
                      <a:pt x="80" y="109"/>
                    </a:cubicBezTo>
                    <a:cubicBezTo>
                      <a:pt x="75" y="116"/>
                      <a:pt x="68" y="120"/>
                      <a:pt x="64" y="127"/>
                    </a:cubicBezTo>
                    <a:cubicBezTo>
                      <a:pt x="60" y="133"/>
                      <a:pt x="56" y="136"/>
                      <a:pt x="50" y="139"/>
                    </a:cubicBezTo>
                    <a:cubicBezTo>
                      <a:pt x="42" y="142"/>
                      <a:pt x="33" y="144"/>
                      <a:pt x="26" y="149"/>
                    </a:cubicBezTo>
                    <a:cubicBezTo>
                      <a:pt x="19" y="152"/>
                      <a:pt x="13" y="158"/>
                      <a:pt x="9" y="165"/>
                    </a:cubicBezTo>
                    <a:cubicBezTo>
                      <a:pt x="9" y="167"/>
                      <a:pt x="8" y="170"/>
                      <a:pt x="7" y="172"/>
                    </a:cubicBezTo>
                    <a:cubicBezTo>
                      <a:pt x="7" y="172"/>
                      <a:pt x="7" y="173"/>
                      <a:pt x="7" y="173"/>
                    </a:cubicBezTo>
                    <a:cubicBezTo>
                      <a:pt x="7" y="173"/>
                      <a:pt x="6" y="173"/>
                      <a:pt x="6" y="173"/>
                    </a:cubicBezTo>
                    <a:cubicBezTo>
                      <a:pt x="6" y="173"/>
                      <a:pt x="6" y="173"/>
                      <a:pt x="6" y="174"/>
                    </a:cubicBezTo>
                    <a:cubicBezTo>
                      <a:pt x="6" y="174"/>
                      <a:pt x="5" y="174"/>
                      <a:pt x="5" y="173"/>
                    </a:cubicBezTo>
                    <a:cubicBezTo>
                      <a:pt x="3" y="165"/>
                      <a:pt x="7" y="157"/>
                      <a:pt x="6" y="149"/>
                    </a:cubicBezTo>
                    <a:cubicBezTo>
                      <a:pt x="5" y="140"/>
                      <a:pt x="2" y="132"/>
                      <a:pt x="1" y="124"/>
                    </a:cubicBezTo>
                    <a:cubicBezTo>
                      <a:pt x="0" y="111"/>
                      <a:pt x="7" y="96"/>
                      <a:pt x="14" y="86"/>
                    </a:cubicBezTo>
                    <a:cubicBezTo>
                      <a:pt x="19" y="80"/>
                      <a:pt x="23" y="74"/>
                      <a:pt x="28" y="69"/>
                    </a:cubicBezTo>
                    <a:cubicBezTo>
                      <a:pt x="35" y="62"/>
                      <a:pt x="40" y="54"/>
                      <a:pt x="45" y="46"/>
                    </a:cubicBezTo>
                    <a:cubicBezTo>
                      <a:pt x="50" y="39"/>
                      <a:pt x="57" y="34"/>
                      <a:pt x="63" y="28"/>
                    </a:cubicBezTo>
                    <a:cubicBezTo>
                      <a:pt x="69" y="20"/>
                      <a:pt x="74" y="10"/>
                      <a:pt x="78" y="0"/>
                    </a:cubicBezTo>
                    <a:cubicBezTo>
                      <a:pt x="78" y="0"/>
                      <a:pt x="79" y="0"/>
                      <a:pt x="79" y="0"/>
                    </a:cubicBezTo>
                    <a:cubicBezTo>
                      <a:pt x="82" y="19"/>
                      <a:pt x="90" y="36"/>
                      <a:pt x="90" y="5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306"/>
              <p:cNvSpPr/>
              <p:nvPr/>
            </p:nvSpPr>
            <p:spPr bwMode="auto">
              <a:xfrm>
                <a:off x="2999" y="2639"/>
                <a:ext cx="73" cy="292"/>
              </a:xfrm>
              <a:custGeom>
                <a:avLst/>
                <a:gdLst>
                  <a:gd name="T0" fmla="*/ 27 w 27"/>
                  <a:gd name="T1" fmla="*/ 1 h 109"/>
                  <a:gd name="T2" fmla="*/ 13 w 27"/>
                  <a:gd name="T3" fmla="*/ 31 h 109"/>
                  <a:gd name="T4" fmla="*/ 16 w 27"/>
                  <a:gd name="T5" fmla="*/ 66 h 109"/>
                  <a:gd name="T6" fmla="*/ 17 w 27"/>
                  <a:gd name="T7" fmla="*/ 84 h 109"/>
                  <a:gd name="T8" fmla="*/ 9 w 27"/>
                  <a:gd name="T9" fmla="*/ 93 h 109"/>
                  <a:gd name="T10" fmla="*/ 2 w 27"/>
                  <a:gd name="T11" fmla="*/ 108 h 109"/>
                  <a:gd name="T12" fmla="*/ 2 w 27"/>
                  <a:gd name="T13" fmla="*/ 108 h 109"/>
                  <a:gd name="T14" fmla="*/ 1 w 27"/>
                  <a:gd name="T15" fmla="*/ 108 h 109"/>
                  <a:gd name="T16" fmla="*/ 2 w 27"/>
                  <a:gd name="T17" fmla="*/ 96 h 109"/>
                  <a:gd name="T18" fmla="*/ 1 w 27"/>
                  <a:gd name="T19" fmla="*/ 76 h 109"/>
                  <a:gd name="T20" fmla="*/ 1 w 27"/>
                  <a:gd name="T21" fmla="*/ 44 h 109"/>
                  <a:gd name="T22" fmla="*/ 7 w 27"/>
                  <a:gd name="T23" fmla="*/ 22 h 109"/>
                  <a:gd name="T24" fmla="*/ 26 w 27"/>
                  <a:gd name="T25" fmla="*/ 0 h 109"/>
                  <a:gd name="T26" fmla="*/ 27 w 27"/>
                  <a:gd name="T27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09">
                    <a:moveTo>
                      <a:pt x="27" y="1"/>
                    </a:moveTo>
                    <a:cubicBezTo>
                      <a:pt x="21" y="11"/>
                      <a:pt x="16" y="20"/>
                      <a:pt x="13" y="31"/>
                    </a:cubicBezTo>
                    <a:cubicBezTo>
                      <a:pt x="10" y="43"/>
                      <a:pt x="13" y="54"/>
                      <a:pt x="16" y="66"/>
                    </a:cubicBezTo>
                    <a:cubicBezTo>
                      <a:pt x="17" y="71"/>
                      <a:pt x="20" y="80"/>
                      <a:pt x="17" y="84"/>
                    </a:cubicBezTo>
                    <a:cubicBezTo>
                      <a:pt x="15" y="87"/>
                      <a:pt x="12" y="90"/>
                      <a:pt x="9" y="93"/>
                    </a:cubicBezTo>
                    <a:cubicBezTo>
                      <a:pt x="5" y="98"/>
                      <a:pt x="4" y="102"/>
                      <a:pt x="2" y="108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" y="108"/>
                      <a:pt x="1" y="109"/>
                      <a:pt x="1" y="108"/>
                    </a:cubicBezTo>
                    <a:cubicBezTo>
                      <a:pt x="0" y="104"/>
                      <a:pt x="1" y="100"/>
                      <a:pt x="2" y="96"/>
                    </a:cubicBezTo>
                    <a:cubicBezTo>
                      <a:pt x="2" y="89"/>
                      <a:pt x="1" y="83"/>
                      <a:pt x="1" y="76"/>
                    </a:cubicBezTo>
                    <a:cubicBezTo>
                      <a:pt x="0" y="65"/>
                      <a:pt x="0" y="55"/>
                      <a:pt x="1" y="44"/>
                    </a:cubicBezTo>
                    <a:cubicBezTo>
                      <a:pt x="2" y="35"/>
                      <a:pt x="2" y="29"/>
                      <a:pt x="7" y="22"/>
                    </a:cubicBezTo>
                    <a:cubicBezTo>
                      <a:pt x="13" y="15"/>
                      <a:pt x="18" y="5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307"/>
              <p:cNvSpPr/>
              <p:nvPr/>
            </p:nvSpPr>
            <p:spPr bwMode="auto">
              <a:xfrm>
                <a:off x="2983" y="2709"/>
                <a:ext cx="32" cy="225"/>
              </a:xfrm>
              <a:custGeom>
                <a:avLst/>
                <a:gdLst>
                  <a:gd name="T0" fmla="*/ 10 w 12"/>
                  <a:gd name="T1" fmla="*/ 46 h 84"/>
                  <a:gd name="T2" fmla="*/ 12 w 12"/>
                  <a:gd name="T3" fmla="*/ 67 h 84"/>
                  <a:gd name="T4" fmla="*/ 8 w 12"/>
                  <a:gd name="T5" fmla="*/ 83 h 84"/>
                  <a:gd name="T6" fmla="*/ 7 w 12"/>
                  <a:gd name="T7" fmla="*/ 83 h 84"/>
                  <a:gd name="T8" fmla="*/ 4 w 12"/>
                  <a:gd name="T9" fmla="*/ 75 h 84"/>
                  <a:gd name="T10" fmla="*/ 0 w 12"/>
                  <a:gd name="T11" fmla="*/ 60 h 84"/>
                  <a:gd name="T12" fmla="*/ 1 w 12"/>
                  <a:gd name="T13" fmla="*/ 37 h 84"/>
                  <a:gd name="T14" fmla="*/ 10 w 12"/>
                  <a:gd name="T15" fmla="*/ 0 h 84"/>
                  <a:gd name="T16" fmla="*/ 11 w 12"/>
                  <a:gd name="T17" fmla="*/ 1 h 84"/>
                  <a:gd name="T18" fmla="*/ 10 w 12"/>
                  <a:gd name="T19" fmla="*/ 4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4">
                    <a:moveTo>
                      <a:pt x="10" y="46"/>
                    </a:moveTo>
                    <a:cubicBezTo>
                      <a:pt x="10" y="53"/>
                      <a:pt x="12" y="60"/>
                      <a:pt x="12" y="67"/>
                    </a:cubicBezTo>
                    <a:cubicBezTo>
                      <a:pt x="12" y="73"/>
                      <a:pt x="9" y="77"/>
                      <a:pt x="8" y="83"/>
                    </a:cubicBezTo>
                    <a:cubicBezTo>
                      <a:pt x="8" y="84"/>
                      <a:pt x="7" y="84"/>
                      <a:pt x="7" y="83"/>
                    </a:cubicBezTo>
                    <a:cubicBezTo>
                      <a:pt x="6" y="80"/>
                      <a:pt x="5" y="78"/>
                      <a:pt x="4" y="75"/>
                    </a:cubicBezTo>
                    <a:cubicBezTo>
                      <a:pt x="2" y="70"/>
                      <a:pt x="0" y="65"/>
                      <a:pt x="0" y="60"/>
                    </a:cubicBezTo>
                    <a:cubicBezTo>
                      <a:pt x="0" y="52"/>
                      <a:pt x="0" y="45"/>
                      <a:pt x="1" y="37"/>
                    </a:cubicBezTo>
                    <a:cubicBezTo>
                      <a:pt x="1" y="25"/>
                      <a:pt x="3" y="12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0" y="16"/>
                      <a:pt x="10" y="31"/>
                      <a:pt x="10" y="4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308"/>
              <p:cNvSpPr/>
              <p:nvPr/>
            </p:nvSpPr>
            <p:spPr bwMode="auto">
              <a:xfrm>
                <a:off x="3072" y="2664"/>
                <a:ext cx="93" cy="171"/>
              </a:xfrm>
              <a:custGeom>
                <a:avLst/>
                <a:gdLst>
                  <a:gd name="T0" fmla="*/ 33 w 35"/>
                  <a:gd name="T1" fmla="*/ 28 h 64"/>
                  <a:gd name="T2" fmla="*/ 30 w 35"/>
                  <a:gd name="T3" fmla="*/ 37 h 64"/>
                  <a:gd name="T4" fmla="*/ 18 w 35"/>
                  <a:gd name="T5" fmla="*/ 43 h 64"/>
                  <a:gd name="T6" fmla="*/ 16 w 35"/>
                  <a:gd name="T7" fmla="*/ 51 h 64"/>
                  <a:gd name="T8" fmla="*/ 11 w 35"/>
                  <a:gd name="T9" fmla="*/ 56 h 64"/>
                  <a:gd name="T10" fmla="*/ 1 w 35"/>
                  <a:gd name="T11" fmla="*/ 63 h 64"/>
                  <a:gd name="T12" fmla="*/ 0 w 35"/>
                  <a:gd name="T13" fmla="*/ 63 h 64"/>
                  <a:gd name="T14" fmla="*/ 6 w 35"/>
                  <a:gd name="T15" fmla="*/ 40 h 64"/>
                  <a:gd name="T16" fmla="*/ 17 w 35"/>
                  <a:gd name="T17" fmla="*/ 26 h 64"/>
                  <a:gd name="T18" fmla="*/ 31 w 35"/>
                  <a:gd name="T19" fmla="*/ 1 h 64"/>
                  <a:gd name="T20" fmla="*/ 32 w 35"/>
                  <a:gd name="T21" fmla="*/ 1 h 64"/>
                  <a:gd name="T22" fmla="*/ 33 w 35"/>
                  <a:gd name="T23" fmla="*/ 2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4">
                    <a:moveTo>
                      <a:pt x="33" y="28"/>
                    </a:moveTo>
                    <a:cubicBezTo>
                      <a:pt x="34" y="31"/>
                      <a:pt x="35" y="37"/>
                      <a:pt x="30" y="37"/>
                    </a:cubicBezTo>
                    <a:cubicBezTo>
                      <a:pt x="25" y="38"/>
                      <a:pt x="21" y="38"/>
                      <a:pt x="18" y="43"/>
                    </a:cubicBezTo>
                    <a:cubicBezTo>
                      <a:pt x="17" y="46"/>
                      <a:pt x="17" y="48"/>
                      <a:pt x="16" y="51"/>
                    </a:cubicBezTo>
                    <a:cubicBezTo>
                      <a:pt x="15" y="53"/>
                      <a:pt x="14" y="55"/>
                      <a:pt x="11" y="56"/>
                    </a:cubicBezTo>
                    <a:cubicBezTo>
                      <a:pt x="7" y="58"/>
                      <a:pt x="2" y="56"/>
                      <a:pt x="1" y="63"/>
                    </a:cubicBezTo>
                    <a:cubicBezTo>
                      <a:pt x="1" y="64"/>
                      <a:pt x="0" y="64"/>
                      <a:pt x="0" y="63"/>
                    </a:cubicBezTo>
                    <a:cubicBezTo>
                      <a:pt x="1" y="55"/>
                      <a:pt x="3" y="47"/>
                      <a:pt x="6" y="40"/>
                    </a:cubicBezTo>
                    <a:cubicBezTo>
                      <a:pt x="8" y="35"/>
                      <a:pt x="13" y="30"/>
                      <a:pt x="17" y="26"/>
                    </a:cubicBezTo>
                    <a:cubicBezTo>
                      <a:pt x="23" y="18"/>
                      <a:pt x="28" y="10"/>
                      <a:pt x="31" y="1"/>
                    </a:cubicBezTo>
                    <a:cubicBezTo>
                      <a:pt x="31" y="0"/>
                      <a:pt x="32" y="0"/>
                      <a:pt x="32" y="1"/>
                    </a:cubicBezTo>
                    <a:cubicBezTo>
                      <a:pt x="33" y="10"/>
                      <a:pt x="31" y="19"/>
                      <a:pt x="33" y="2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309"/>
              <p:cNvSpPr/>
              <p:nvPr/>
            </p:nvSpPr>
            <p:spPr bwMode="auto">
              <a:xfrm>
                <a:off x="3098" y="2484"/>
                <a:ext cx="110" cy="177"/>
              </a:xfrm>
              <a:custGeom>
                <a:avLst/>
                <a:gdLst>
                  <a:gd name="T0" fmla="*/ 38 w 41"/>
                  <a:gd name="T1" fmla="*/ 1 h 66"/>
                  <a:gd name="T2" fmla="*/ 41 w 41"/>
                  <a:gd name="T3" fmla="*/ 21 h 66"/>
                  <a:gd name="T4" fmla="*/ 40 w 41"/>
                  <a:gd name="T5" fmla="*/ 38 h 66"/>
                  <a:gd name="T6" fmla="*/ 39 w 41"/>
                  <a:gd name="T7" fmla="*/ 39 h 66"/>
                  <a:gd name="T8" fmla="*/ 38 w 41"/>
                  <a:gd name="T9" fmla="*/ 36 h 66"/>
                  <a:gd name="T10" fmla="*/ 37 w 41"/>
                  <a:gd name="T11" fmla="*/ 36 h 66"/>
                  <a:gd name="T12" fmla="*/ 33 w 41"/>
                  <a:gd name="T13" fmla="*/ 29 h 66"/>
                  <a:gd name="T14" fmla="*/ 32 w 41"/>
                  <a:gd name="T15" fmla="*/ 30 h 66"/>
                  <a:gd name="T16" fmla="*/ 26 w 41"/>
                  <a:gd name="T17" fmla="*/ 50 h 66"/>
                  <a:gd name="T18" fmla="*/ 16 w 41"/>
                  <a:gd name="T19" fmla="*/ 66 h 66"/>
                  <a:gd name="T20" fmla="*/ 15 w 41"/>
                  <a:gd name="T21" fmla="*/ 65 h 66"/>
                  <a:gd name="T22" fmla="*/ 21 w 41"/>
                  <a:gd name="T23" fmla="*/ 50 h 66"/>
                  <a:gd name="T24" fmla="*/ 22 w 41"/>
                  <a:gd name="T25" fmla="*/ 44 h 66"/>
                  <a:gd name="T26" fmla="*/ 17 w 41"/>
                  <a:gd name="T27" fmla="*/ 47 h 66"/>
                  <a:gd name="T28" fmla="*/ 15 w 41"/>
                  <a:gd name="T29" fmla="*/ 47 h 66"/>
                  <a:gd name="T30" fmla="*/ 1 w 41"/>
                  <a:gd name="T31" fmla="*/ 50 h 66"/>
                  <a:gd name="T32" fmla="*/ 0 w 41"/>
                  <a:gd name="T33" fmla="*/ 49 h 66"/>
                  <a:gd name="T34" fmla="*/ 8 w 41"/>
                  <a:gd name="T35" fmla="*/ 41 h 66"/>
                  <a:gd name="T36" fmla="*/ 16 w 41"/>
                  <a:gd name="T37" fmla="*/ 32 h 66"/>
                  <a:gd name="T38" fmla="*/ 31 w 41"/>
                  <a:gd name="T39" fmla="*/ 13 h 66"/>
                  <a:gd name="T40" fmla="*/ 37 w 41"/>
                  <a:gd name="T41" fmla="*/ 1 h 66"/>
                  <a:gd name="T42" fmla="*/ 38 w 41"/>
                  <a:gd name="T43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66">
                    <a:moveTo>
                      <a:pt x="38" y="1"/>
                    </a:moveTo>
                    <a:cubicBezTo>
                      <a:pt x="38" y="8"/>
                      <a:pt x="40" y="14"/>
                      <a:pt x="41" y="21"/>
                    </a:cubicBezTo>
                    <a:cubicBezTo>
                      <a:pt x="41" y="27"/>
                      <a:pt x="40" y="33"/>
                      <a:pt x="40" y="38"/>
                    </a:cubicBezTo>
                    <a:cubicBezTo>
                      <a:pt x="40" y="39"/>
                      <a:pt x="40" y="39"/>
                      <a:pt x="39" y="39"/>
                    </a:cubicBezTo>
                    <a:cubicBezTo>
                      <a:pt x="39" y="38"/>
                      <a:pt x="38" y="37"/>
                      <a:pt x="38" y="36"/>
                    </a:cubicBezTo>
                    <a:cubicBezTo>
                      <a:pt x="38" y="36"/>
                      <a:pt x="37" y="36"/>
                      <a:pt x="37" y="36"/>
                    </a:cubicBezTo>
                    <a:cubicBezTo>
                      <a:pt x="36" y="34"/>
                      <a:pt x="34" y="31"/>
                      <a:pt x="33" y="29"/>
                    </a:cubicBezTo>
                    <a:cubicBezTo>
                      <a:pt x="32" y="27"/>
                      <a:pt x="32" y="30"/>
                      <a:pt x="32" y="30"/>
                    </a:cubicBezTo>
                    <a:cubicBezTo>
                      <a:pt x="28" y="37"/>
                      <a:pt x="27" y="43"/>
                      <a:pt x="26" y="50"/>
                    </a:cubicBezTo>
                    <a:cubicBezTo>
                      <a:pt x="24" y="58"/>
                      <a:pt x="23" y="63"/>
                      <a:pt x="16" y="66"/>
                    </a:cubicBezTo>
                    <a:cubicBezTo>
                      <a:pt x="16" y="66"/>
                      <a:pt x="15" y="66"/>
                      <a:pt x="15" y="65"/>
                    </a:cubicBezTo>
                    <a:cubicBezTo>
                      <a:pt x="18" y="61"/>
                      <a:pt x="18" y="55"/>
                      <a:pt x="21" y="50"/>
                    </a:cubicBezTo>
                    <a:cubicBezTo>
                      <a:pt x="21" y="50"/>
                      <a:pt x="23" y="44"/>
                      <a:pt x="22" y="44"/>
                    </a:cubicBezTo>
                    <a:cubicBezTo>
                      <a:pt x="21" y="45"/>
                      <a:pt x="19" y="46"/>
                      <a:pt x="17" y="47"/>
                    </a:cubicBezTo>
                    <a:cubicBezTo>
                      <a:pt x="16" y="48"/>
                      <a:pt x="15" y="48"/>
                      <a:pt x="15" y="47"/>
                    </a:cubicBezTo>
                    <a:cubicBezTo>
                      <a:pt x="11" y="42"/>
                      <a:pt x="5" y="49"/>
                      <a:pt x="1" y="50"/>
                    </a:cubicBezTo>
                    <a:cubicBezTo>
                      <a:pt x="0" y="50"/>
                      <a:pt x="0" y="49"/>
                      <a:pt x="0" y="49"/>
                    </a:cubicBezTo>
                    <a:cubicBezTo>
                      <a:pt x="2" y="45"/>
                      <a:pt x="6" y="43"/>
                      <a:pt x="8" y="41"/>
                    </a:cubicBezTo>
                    <a:cubicBezTo>
                      <a:pt x="12" y="38"/>
                      <a:pt x="12" y="34"/>
                      <a:pt x="16" y="32"/>
                    </a:cubicBezTo>
                    <a:cubicBezTo>
                      <a:pt x="24" y="27"/>
                      <a:pt x="27" y="21"/>
                      <a:pt x="31" y="13"/>
                    </a:cubicBezTo>
                    <a:cubicBezTo>
                      <a:pt x="33" y="9"/>
                      <a:pt x="35" y="5"/>
                      <a:pt x="37" y="1"/>
                    </a:cubicBezTo>
                    <a:cubicBezTo>
                      <a:pt x="37" y="0"/>
                      <a:pt x="38" y="0"/>
                      <a:pt x="38" y="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310"/>
              <p:cNvSpPr/>
              <p:nvPr/>
            </p:nvSpPr>
            <p:spPr bwMode="auto">
              <a:xfrm>
                <a:off x="3053" y="2473"/>
                <a:ext cx="152" cy="375"/>
              </a:xfrm>
              <a:custGeom>
                <a:avLst/>
                <a:gdLst>
                  <a:gd name="T0" fmla="*/ 55 w 57"/>
                  <a:gd name="T1" fmla="*/ 1 h 140"/>
                  <a:gd name="T2" fmla="*/ 54 w 57"/>
                  <a:gd name="T3" fmla="*/ 8 h 140"/>
                  <a:gd name="T4" fmla="*/ 54 w 57"/>
                  <a:gd name="T5" fmla="*/ 11 h 140"/>
                  <a:gd name="T6" fmla="*/ 54 w 57"/>
                  <a:gd name="T7" fmla="*/ 23 h 140"/>
                  <a:gd name="T8" fmla="*/ 51 w 57"/>
                  <a:gd name="T9" fmla="*/ 34 h 140"/>
                  <a:gd name="T10" fmla="*/ 53 w 57"/>
                  <a:gd name="T11" fmla="*/ 54 h 140"/>
                  <a:gd name="T12" fmla="*/ 54 w 57"/>
                  <a:gd name="T13" fmla="*/ 76 h 140"/>
                  <a:gd name="T14" fmla="*/ 53 w 57"/>
                  <a:gd name="T15" fmla="*/ 76 h 140"/>
                  <a:gd name="T16" fmla="*/ 52 w 57"/>
                  <a:gd name="T17" fmla="*/ 61 h 140"/>
                  <a:gd name="T18" fmla="*/ 48 w 57"/>
                  <a:gd name="T19" fmla="*/ 51 h 140"/>
                  <a:gd name="T20" fmla="*/ 44 w 57"/>
                  <a:gd name="T21" fmla="*/ 55 h 140"/>
                  <a:gd name="T22" fmla="*/ 41 w 57"/>
                  <a:gd name="T23" fmla="*/ 72 h 140"/>
                  <a:gd name="T24" fmla="*/ 38 w 57"/>
                  <a:gd name="T25" fmla="*/ 80 h 140"/>
                  <a:gd name="T26" fmla="*/ 34 w 57"/>
                  <a:gd name="T27" fmla="*/ 83 h 140"/>
                  <a:gd name="T28" fmla="*/ 30 w 57"/>
                  <a:gd name="T29" fmla="*/ 87 h 140"/>
                  <a:gd name="T30" fmla="*/ 16 w 57"/>
                  <a:gd name="T31" fmla="*/ 109 h 140"/>
                  <a:gd name="T32" fmla="*/ 4 w 57"/>
                  <a:gd name="T33" fmla="*/ 135 h 140"/>
                  <a:gd name="T34" fmla="*/ 3 w 57"/>
                  <a:gd name="T35" fmla="*/ 137 h 140"/>
                  <a:gd name="T36" fmla="*/ 1 w 57"/>
                  <a:gd name="T37" fmla="*/ 140 h 140"/>
                  <a:gd name="T38" fmla="*/ 0 w 57"/>
                  <a:gd name="T39" fmla="*/ 139 h 140"/>
                  <a:gd name="T40" fmla="*/ 2 w 57"/>
                  <a:gd name="T41" fmla="*/ 136 h 140"/>
                  <a:gd name="T42" fmla="*/ 2 w 57"/>
                  <a:gd name="T43" fmla="*/ 131 h 140"/>
                  <a:gd name="T44" fmla="*/ 6 w 57"/>
                  <a:gd name="T45" fmla="*/ 124 h 140"/>
                  <a:gd name="T46" fmla="*/ 7 w 57"/>
                  <a:gd name="T47" fmla="*/ 121 h 140"/>
                  <a:gd name="T48" fmla="*/ 15 w 57"/>
                  <a:gd name="T49" fmla="*/ 107 h 140"/>
                  <a:gd name="T50" fmla="*/ 25 w 57"/>
                  <a:gd name="T51" fmla="*/ 90 h 140"/>
                  <a:gd name="T52" fmla="*/ 29 w 57"/>
                  <a:gd name="T53" fmla="*/ 87 h 140"/>
                  <a:gd name="T54" fmla="*/ 29 w 57"/>
                  <a:gd name="T55" fmla="*/ 86 h 140"/>
                  <a:gd name="T56" fmla="*/ 15 w 57"/>
                  <a:gd name="T57" fmla="*/ 90 h 140"/>
                  <a:gd name="T58" fmla="*/ 5 w 57"/>
                  <a:gd name="T59" fmla="*/ 98 h 140"/>
                  <a:gd name="T60" fmla="*/ 4 w 57"/>
                  <a:gd name="T61" fmla="*/ 97 h 140"/>
                  <a:gd name="T62" fmla="*/ 18 w 57"/>
                  <a:gd name="T63" fmla="*/ 87 h 140"/>
                  <a:gd name="T64" fmla="*/ 29 w 57"/>
                  <a:gd name="T65" fmla="*/ 84 h 140"/>
                  <a:gd name="T66" fmla="*/ 32 w 57"/>
                  <a:gd name="T67" fmla="*/ 84 h 140"/>
                  <a:gd name="T68" fmla="*/ 41 w 57"/>
                  <a:gd name="T69" fmla="*/ 62 h 140"/>
                  <a:gd name="T70" fmla="*/ 47 w 57"/>
                  <a:gd name="T71" fmla="*/ 37 h 140"/>
                  <a:gd name="T72" fmla="*/ 53 w 57"/>
                  <a:gd name="T73" fmla="*/ 9 h 140"/>
                  <a:gd name="T74" fmla="*/ 54 w 57"/>
                  <a:gd name="T75" fmla="*/ 1 h 140"/>
                  <a:gd name="T76" fmla="*/ 55 w 57"/>
                  <a:gd name="T77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7" h="140">
                    <a:moveTo>
                      <a:pt x="55" y="1"/>
                    </a:moveTo>
                    <a:cubicBezTo>
                      <a:pt x="55" y="3"/>
                      <a:pt x="55" y="6"/>
                      <a:pt x="54" y="8"/>
                    </a:cubicBezTo>
                    <a:cubicBezTo>
                      <a:pt x="54" y="9"/>
                      <a:pt x="54" y="10"/>
                      <a:pt x="54" y="11"/>
                    </a:cubicBezTo>
                    <a:cubicBezTo>
                      <a:pt x="55" y="15"/>
                      <a:pt x="55" y="19"/>
                      <a:pt x="54" y="23"/>
                    </a:cubicBezTo>
                    <a:cubicBezTo>
                      <a:pt x="53" y="27"/>
                      <a:pt x="52" y="30"/>
                      <a:pt x="51" y="34"/>
                    </a:cubicBezTo>
                    <a:cubicBezTo>
                      <a:pt x="49" y="41"/>
                      <a:pt x="51" y="48"/>
                      <a:pt x="53" y="54"/>
                    </a:cubicBezTo>
                    <a:cubicBezTo>
                      <a:pt x="55" y="62"/>
                      <a:pt x="57" y="69"/>
                      <a:pt x="54" y="76"/>
                    </a:cubicBezTo>
                    <a:cubicBezTo>
                      <a:pt x="54" y="77"/>
                      <a:pt x="53" y="77"/>
                      <a:pt x="53" y="76"/>
                    </a:cubicBezTo>
                    <a:cubicBezTo>
                      <a:pt x="52" y="71"/>
                      <a:pt x="53" y="66"/>
                      <a:pt x="52" y="61"/>
                    </a:cubicBezTo>
                    <a:cubicBezTo>
                      <a:pt x="51" y="57"/>
                      <a:pt x="50" y="54"/>
                      <a:pt x="48" y="51"/>
                    </a:cubicBezTo>
                    <a:cubicBezTo>
                      <a:pt x="46" y="45"/>
                      <a:pt x="44" y="52"/>
                      <a:pt x="44" y="55"/>
                    </a:cubicBezTo>
                    <a:cubicBezTo>
                      <a:pt x="43" y="61"/>
                      <a:pt x="42" y="66"/>
                      <a:pt x="41" y="72"/>
                    </a:cubicBezTo>
                    <a:cubicBezTo>
                      <a:pt x="41" y="75"/>
                      <a:pt x="40" y="78"/>
                      <a:pt x="38" y="80"/>
                    </a:cubicBezTo>
                    <a:cubicBezTo>
                      <a:pt x="37" y="81"/>
                      <a:pt x="36" y="82"/>
                      <a:pt x="34" y="83"/>
                    </a:cubicBezTo>
                    <a:cubicBezTo>
                      <a:pt x="33" y="85"/>
                      <a:pt x="32" y="86"/>
                      <a:pt x="30" y="87"/>
                    </a:cubicBezTo>
                    <a:cubicBezTo>
                      <a:pt x="25" y="94"/>
                      <a:pt x="19" y="101"/>
                      <a:pt x="16" y="109"/>
                    </a:cubicBezTo>
                    <a:cubicBezTo>
                      <a:pt x="12" y="118"/>
                      <a:pt x="8" y="127"/>
                      <a:pt x="4" y="135"/>
                    </a:cubicBezTo>
                    <a:cubicBezTo>
                      <a:pt x="3" y="136"/>
                      <a:pt x="3" y="137"/>
                      <a:pt x="3" y="137"/>
                    </a:cubicBezTo>
                    <a:cubicBezTo>
                      <a:pt x="2" y="138"/>
                      <a:pt x="2" y="139"/>
                      <a:pt x="1" y="140"/>
                    </a:cubicBezTo>
                    <a:cubicBezTo>
                      <a:pt x="1" y="140"/>
                      <a:pt x="0" y="140"/>
                      <a:pt x="0" y="139"/>
                    </a:cubicBezTo>
                    <a:cubicBezTo>
                      <a:pt x="1" y="138"/>
                      <a:pt x="1" y="137"/>
                      <a:pt x="2" y="136"/>
                    </a:cubicBezTo>
                    <a:cubicBezTo>
                      <a:pt x="2" y="135"/>
                      <a:pt x="2" y="132"/>
                      <a:pt x="2" y="131"/>
                    </a:cubicBezTo>
                    <a:cubicBezTo>
                      <a:pt x="3" y="129"/>
                      <a:pt x="5" y="126"/>
                      <a:pt x="6" y="124"/>
                    </a:cubicBezTo>
                    <a:cubicBezTo>
                      <a:pt x="7" y="123"/>
                      <a:pt x="7" y="122"/>
                      <a:pt x="7" y="121"/>
                    </a:cubicBezTo>
                    <a:cubicBezTo>
                      <a:pt x="10" y="116"/>
                      <a:pt x="12" y="112"/>
                      <a:pt x="15" y="107"/>
                    </a:cubicBezTo>
                    <a:cubicBezTo>
                      <a:pt x="18" y="100"/>
                      <a:pt x="20" y="96"/>
                      <a:pt x="25" y="90"/>
                    </a:cubicBezTo>
                    <a:cubicBezTo>
                      <a:pt x="27" y="89"/>
                      <a:pt x="28" y="88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4" y="87"/>
                      <a:pt x="20" y="88"/>
                      <a:pt x="15" y="90"/>
                    </a:cubicBezTo>
                    <a:cubicBezTo>
                      <a:pt x="11" y="91"/>
                      <a:pt x="8" y="95"/>
                      <a:pt x="5" y="98"/>
                    </a:cubicBezTo>
                    <a:cubicBezTo>
                      <a:pt x="5" y="98"/>
                      <a:pt x="4" y="98"/>
                      <a:pt x="4" y="97"/>
                    </a:cubicBezTo>
                    <a:cubicBezTo>
                      <a:pt x="8" y="92"/>
                      <a:pt x="12" y="88"/>
                      <a:pt x="18" y="87"/>
                    </a:cubicBezTo>
                    <a:cubicBezTo>
                      <a:pt x="22" y="86"/>
                      <a:pt x="25" y="85"/>
                      <a:pt x="29" y="84"/>
                    </a:cubicBezTo>
                    <a:cubicBezTo>
                      <a:pt x="30" y="84"/>
                      <a:pt x="31" y="84"/>
                      <a:pt x="32" y="84"/>
                    </a:cubicBezTo>
                    <a:cubicBezTo>
                      <a:pt x="37" y="78"/>
                      <a:pt x="40" y="72"/>
                      <a:pt x="41" y="62"/>
                    </a:cubicBezTo>
                    <a:cubicBezTo>
                      <a:pt x="41" y="53"/>
                      <a:pt x="44" y="45"/>
                      <a:pt x="47" y="37"/>
                    </a:cubicBezTo>
                    <a:cubicBezTo>
                      <a:pt x="50" y="28"/>
                      <a:pt x="52" y="18"/>
                      <a:pt x="53" y="9"/>
                    </a:cubicBezTo>
                    <a:cubicBezTo>
                      <a:pt x="53" y="6"/>
                      <a:pt x="53" y="4"/>
                      <a:pt x="54" y="1"/>
                    </a:cubicBezTo>
                    <a:cubicBezTo>
                      <a:pt x="54" y="0"/>
                      <a:pt x="55" y="0"/>
                      <a:pt x="55" y="1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311"/>
              <p:cNvSpPr/>
              <p:nvPr/>
            </p:nvSpPr>
            <p:spPr bwMode="auto">
              <a:xfrm>
                <a:off x="3104" y="1742"/>
                <a:ext cx="406" cy="212"/>
              </a:xfrm>
              <a:custGeom>
                <a:avLst/>
                <a:gdLst>
                  <a:gd name="T0" fmla="*/ 95 w 152"/>
                  <a:gd name="T1" fmla="*/ 78 h 79"/>
                  <a:gd name="T2" fmla="*/ 55 w 152"/>
                  <a:gd name="T3" fmla="*/ 74 h 79"/>
                  <a:gd name="T4" fmla="*/ 38 w 152"/>
                  <a:gd name="T5" fmla="*/ 66 h 79"/>
                  <a:gd name="T6" fmla="*/ 26 w 152"/>
                  <a:gd name="T7" fmla="*/ 57 h 79"/>
                  <a:gd name="T8" fmla="*/ 26 w 152"/>
                  <a:gd name="T9" fmla="*/ 55 h 79"/>
                  <a:gd name="T10" fmla="*/ 21 w 152"/>
                  <a:gd name="T11" fmla="*/ 53 h 79"/>
                  <a:gd name="T12" fmla="*/ 8 w 152"/>
                  <a:gd name="T13" fmla="*/ 41 h 79"/>
                  <a:gd name="T14" fmla="*/ 3 w 152"/>
                  <a:gd name="T15" fmla="*/ 25 h 79"/>
                  <a:gd name="T16" fmla="*/ 16 w 152"/>
                  <a:gd name="T17" fmla="*/ 26 h 79"/>
                  <a:gd name="T18" fmla="*/ 21 w 152"/>
                  <a:gd name="T19" fmla="*/ 24 h 79"/>
                  <a:gd name="T20" fmla="*/ 21 w 152"/>
                  <a:gd name="T21" fmla="*/ 16 h 79"/>
                  <a:gd name="T22" fmla="*/ 26 w 152"/>
                  <a:gd name="T23" fmla="*/ 7 h 79"/>
                  <a:gd name="T24" fmla="*/ 53 w 152"/>
                  <a:gd name="T25" fmla="*/ 1 h 79"/>
                  <a:gd name="T26" fmla="*/ 68 w 152"/>
                  <a:gd name="T27" fmla="*/ 14 h 79"/>
                  <a:gd name="T28" fmla="*/ 68 w 152"/>
                  <a:gd name="T29" fmla="*/ 21 h 79"/>
                  <a:gd name="T30" fmla="*/ 76 w 152"/>
                  <a:gd name="T31" fmla="*/ 13 h 79"/>
                  <a:gd name="T32" fmla="*/ 86 w 152"/>
                  <a:gd name="T33" fmla="*/ 6 h 79"/>
                  <a:gd name="T34" fmla="*/ 110 w 152"/>
                  <a:gd name="T35" fmla="*/ 12 h 79"/>
                  <a:gd name="T36" fmla="*/ 110 w 152"/>
                  <a:gd name="T37" fmla="*/ 28 h 79"/>
                  <a:gd name="T38" fmla="*/ 111 w 152"/>
                  <a:gd name="T39" fmla="*/ 37 h 79"/>
                  <a:gd name="T40" fmla="*/ 115 w 152"/>
                  <a:gd name="T41" fmla="*/ 34 h 79"/>
                  <a:gd name="T42" fmla="*/ 126 w 152"/>
                  <a:gd name="T43" fmla="*/ 26 h 79"/>
                  <a:gd name="T44" fmla="*/ 146 w 152"/>
                  <a:gd name="T45" fmla="*/ 23 h 79"/>
                  <a:gd name="T46" fmla="*/ 151 w 152"/>
                  <a:gd name="T47" fmla="*/ 44 h 79"/>
                  <a:gd name="T48" fmla="*/ 133 w 152"/>
                  <a:gd name="T49" fmla="*/ 69 h 79"/>
                  <a:gd name="T50" fmla="*/ 95 w 152"/>
                  <a:gd name="T51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79">
                    <a:moveTo>
                      <a:pt x="95" y="78"/>
                    </a:moveTo>
                    <a:cubicBezTo>
                      <a:pt x="81" y="78"/>
                      <a:pt x="69" y="79"/>
                      <a:pt x="55" y="74"/>
                    </a:cubicBezTo>
                    <a:cubicBezTo>
                      <a:pt x="49" y="73"/>
                      <a:pt x="43" y="70"/>
                      <a:pt x="38" y="66"/>
                    </a:cubicBezTo>
                    <a:cubicBezTo>
                      <a:pt x="34" y="64"/>
                      <a:pt x="31" y="58"/>
                      <a:pt x="26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4" y="55"/>
                      <a:pt x="22" y="54"/>
                      <a:pt x="21" y="53"/>
                    </a:cubicBezTo>
                    <a:cubicBezTo>
                      <a:pt x="16" y="50"/>
                      <a:pt x="12" y="45"/>
                      <a:pt x="8" y="41"/>
                    </a:cubicBezTo>
                    <a:cubicBezTo>
                      <a:pt x="5" y="37"/>
                      <a:pt x="0" y="30"/>
                      <a:pt x="3" y="25"/>
                    </a:cubicBezTo>
                    <a:cubicBezTo>
                      <a:pt x="6" y="21"/>
                      <a:pt x="14" y="25"/>
                      <a:pt x="16" y="26"/>
                    </a:cubicBezTo>
                    <a:cubicBezTo>
                      <a:pt x="23" y="31"/>
                      <a:pt x="22" y="30"/>
                      <a:pt x="21" y="24"/>
                    </a:cubicBezTo>
                    <a:cubicBezTo>
                      <a:pt x="21" y="21"/>
                      <a:pt x="21" y="19"/>
                      <a:pt x="21" y="16"/>
                    </a:cubicBezTo>
                    <a:cubicBezTo>
                      <a:pt x="21" y="13"/>
                      <a:pt x="23" y="9"/>
                      <a:pt x="26" y="7"/>
                    </a:cubicBezTo>
                    <a:cubicBezTo>
                      <a:pt x="33" y="1"/>
                      <a:pt x="44" y="0"/>
                      <a:pt x="53" y="1"/>
                    </a:cubicBezTo>
                    <a:cubicBezTo>
                      <a:pt x="59" y="2"/>
                      <a:pt x="68" y="7"/>
                      <a:pt x="68" y="14"/>
                    </a:cubicBezTo>
                    <a:cubicBezTo>
                      <a:pt x="68" y="16"/>
                      <a:pt x="68" y="18"/>
                      <a:pt x="68" y="21"/>
                    </a:cubicBezTo>
                    <a:cubicBezTo>
                      <a:pt x="68" y="21"/>
                      <a:pt x="75" y="13"/>
                      <a:pt x="76" y="13"/>
                    </a:cubicBezTo>
                    <a:cubicBezTo>
                      <a:pt x="78" y="9"/>
                      <a:pt x="81" y="7"/>
                      <a:pt x="86" y="6"/>
                    </a:cubicBezTo>
                    <a:cubicBezTo>
                      <a:pt x="92" y="4"/>
                      <a:pt x="105" y="8"/>
                      <a:pt x="110" y="12"/>
                    </a:cubicBezTo>
                    <a:cubicBezTo>
                      <a:pt x="117" y="20"/>
                      <a:pt x="110" y="18"/>
                      <a:pt x="110" y="28"/>
                    </a:cubicBezTo>
                    <a:cubicBezTo>
                      <a:pt x="109" y="31"/>
                      <a:pt x="111" y="34"/>
                      <a:pt x="111" y="37"/>
                    </a:cubicBezTo>
                    <a:cubicBezTo>
                      <a:pt x="110" y="41"/>
                      <a:pt x="115" y="34"/>
                      <a:pt x="115" y="34"/>
                    </a:cubicBezTo>
                    <a:cubicBezTo>
                      <a:pt x="118" y="31"/>
                      <a:pt x="121" y="28"/>
                      <a:pt x="126" y="26"/>
                    </a:cubicBezTo>
                    <a:cubicBezTo>
                      <a:pt x="132" y="23"/>
                      <a:pt x="139" y="19"/>
                      <a:pt x="146" y="23"/>
                    </a:cubicBezTo>
                    <a:cubicBezTo>
                      <a:pt x="151" y="27"/>
                      <a:pt x="152" y="38"/>
                      <a:pt x="151" y="44"/>
                    </a:cubicBezTo>
                    <a:cubicBezTo>
                      <a:pt x="151" y="54"/>
                      <a:pt x="139" y="63"/>
                      <a:pt x="133" y="69"/>
                    </a:cubicBezTo>
                    <a:cubicBezTo>
                      <a:pt x="122" y="78"/>
                      <a:pt x="108" y="77"/>
                      <a:pt x="95" y="78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312"/>
              <p:cNvSpPr/>
              <p:nvPr/>
            </p:nvSpPr>
            <p:spPr bwMode="auto">
              <a:xfrm>
                <a:off x="3195" y="1783"/>
                <a:ext cx="90" cy="120"/>
              </a:xfrm>
              <a:custGeom>
                <a:avLst/>
                <a:gdLst>
                  <a:gd name="T0" fmla="*/ 3 w 34"/>
                  <a:gd name="T1" fmla="*/ 40 h 45"/>
                  <a:gd name="T2" fmla="*/ 1 w 34"/>
                  <a:gd name="T3" fmla="*/ 34 h 45"/>
                  <a:gd name="T4" fmla="*/ 5 w 34"/>
                  <a:gd name="T5" fmla="*/ 26 h 45"/>
                  <a:gd name="T6" fmla="*/ 21 w 34"/>
                  <a:gd name="T7" fmla="*/ 1 h 45"/>
                  <a:gd name="T8" fmla="*/ 22 w 34"/>
                  <a:gd name="T9" fmla="*/ 1 h 45"/>
                  <a:gd name="T10" fmla="*/ 27 w 34"/>
                  <a:gd name="T11" fmla="*/ 8 h 45"/>
                  <a:gd name="T12" fmla="*/ 33 w 34"/>
                  <a:gd name="T13" fmla="*/ 9 h 45"/>
                  <a:gd name="T14" fmla="*/ 32 w 34"/>
                  <a:gd name="T15" fmla="*/ 15 h 45"/>
                  <a:gd name="T16" fmla="*/ 20 w 34"/>
                  <a:gd name="T17" fmla="*/ 31 h 45"/>
                  <a:gd name="T18" fmla="*/ 3 w 34"/>
                  <a:gd name="T19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5">
                    <a:moveTo>
                      <a:pt x="3" y="40"/>
                    </a:moveTo>
                    <a:cubicBezTo>
                      <a:pt x="1" y="38"/>
                      <a:pt x="0" y="36"/>
                      <a:pt x="1" y="34"/>
                    </a:cubicBezTo>
                    <a:cubicBezTo>
                      <a:pt x="1" y="31"/>
                      <a:pt x="3" y="29"/>
                      <a:pt x="5" y="26"/>
                    </a:cubicBezTo>
                    <a:cubicBezTo>
                      <a:pt x="12" y="19"/>
                      <a:pt x="20" y="12"/>
                      <a:pt x="21" y="1"/>
                    </a:cubicBezTo>
                    <a:cubicBezTo>
                      <a:pt x="21" y="1"/>
                      <a:pt x="22" y="0"/>
                      <a:pt x="22" y="1"/>
                    </a:cubicBezTo>
                    <a:cubicBezTo>
                      <a:pt x="23" y="2"/>
                      <a:pt x="26" y="8"/>
                      <a:pt x="27" y="8"/>
                    </a:cubicBezTo>
                    <a:cubicBezTo>
                      <a:pt x="29" y="7"/>
                      <a:pt x="32" y="7"/>
                      <a:pt x="33" y="9"/>
                    </a:cubicBezTo>
                    <a:cubicBezTo>
                      <a:pt x="34" y="11"/>
                      <a:pt x="33" y="13"/>
                      <a:pt x="32" y="15"/>
                    </a:cubicBezTo>
                    <a:cubicBezTo>
                      <a:pt x="30" y="21"/>
                      <a:pt x="24" y="26"/>
                      <a:pt x="20" y="31"/>
                    </a:cubicBezTo>
                    <a:cubicBezTo>
                      <a:pt x="17" y="35"/>
                      <a:pt x="10" y="45"/>
                      <a:pt x="3" y="40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313"/>
              <p:cNvSpPr/>
              <p:nvPr/>
            </p:nvSpPr>
            <p:spPr bwMode="auto">
              <a:xfrm>
                <a:off x="3261" y="1785"/>
                <a:ext cx="249" cy="169"/>
              </a:xfrm>
              <a:custGeom>
                <a:avLst/>
                <a:gdLst>
                  <a:gd name="T0" fmla="*/ 45 w 93"/>
                  <a:gd name="T1" fmla="*/ 59 h 63"/>
                  <a:gd name="T2" fmla="*/ 20 w 93"/>
                  <a:gd name="T3" fmla="*/ 52 h 63"/>
                  <a:gd name="T4" fmla="*/ 6 w 93"/>
                  <a:gd name="T5" fmla="*/ 51 h 63"/>
                  <a:gd name="T6" fmla="*/ 3 w 93"/>
                  <a:gd name="T7" fmla="*/ 41 h 63"/>
                  <a:gd name="T8" fmla="*/ 26 w 93"/>
                  <a:gd name="T9" fmla="*/ 16 h 63"/>
                  <a:gd name="T10" fmla="*/ 26 w 93"/>
                  <a:gd name="T11" fmla="*/ 16 h 63"/>
                  <a:gd name="T12" fmla="*/ 46 w 93"/>
                  <a:gd name="T13" fmla="*/ 0 h 63"/>
                  <a:gd name="T14" fmla="*/ 47 w 93"/>
                  <a:gd name="T15" fmla="*/ 1 h 63"/>
                  <a:gd name="T16" fmla="*/ 50 w 93"/>
                  <a:gd name="T17" fmla="*/ 8 h 63"/>
                  <a:gd name="T18" fmla="*/ 50 w 93"/>
                  <a:gd name="T19" fmla="*/ 15 h 63"/>
                  <a:gd name="T20" fmla="*/ 67 w 93"/>
                  <a:gd name="T21" fmla="*/ 21 h 63"/>
                  <a:gd name="T22" fmla="*/ 87 w 93"/>
                  <a:gd name="T23" fmla="*/ 14 h 63"/>
                  <a:gd name="T24" fmla="*/ 83 w 93"/>
                  <a:gd name="T25" fmla="*/ 25 h 63"/>
                  <a:gd name="T26" fmla="*/ 83 w 93"/>
                  <a:gd name="T27" fmla="*/ 44 h 63"/>
                  <a:gd name="T28" fmla="*/ 74 w 93"/>
                  <a:gd name="T29" fmla="*/ 53 h 63"/>
                  <a:gd name="T30" fmla="*/ 45 w 93"/>
                  <a:gd name="T31" fmla="*/ 5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3" h="63">
                    <a:moveTo>
                      <a:pt x="45" y="59"/>
                    </a:moveTo>
                    <a:cubicBezTo>
                      <a:pt x="37" y="56"/>
                      <a:pt x="30" y="52"/>
                      <a:pt x="20" y="52"/>
                    </a:cubicBezTo>
                    <a:cubicBezTo>
                      <a:pt x="15" y="51"/>
                      <a:pt x="11" y="52"/>
                      <a:pt x="6" y="51"/>
                    </a:cubicBezTo>
                    <a:cubicBezTo>
                      <a:pt x="0" y="51"/>
                      <a:pt x="2" y="45"/>
                      <a:pt x="3" y="41"/>
                    </a:cubicBezTo>
                    <a:cubicBezTo>
                      <a:pt x="7" y="31"/>
                      <a:pt x="17" y="21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3" y="11"/>
                      <a:pt x="39" y="6"/>
                      <a:pt x="46" y="0"/>
                    </a:cubicBezTo>
                    <a:cubicBezTo>
                      <a:pt x="46" y="0"/>
                      <a:pt x="47" y="0"/>
                      <a:pt x="47" y="1"/>
                    </a:cubicBezTo>
                    <a:cubicBezTo>
                      <a:pt x="48" y="3"/>
                      <a:pt x="49" y="6"/>
                      <a:pt x="50" y="8"/>
                    </a:cubicBezTo>
                    <a:cubicBezTo>
                      <a:pt x="50" y="11"/>
                      <a:pt x="50" y="13"/>
                      <a:pt x="50" y="15"/>
                    </a:cubicBezTo>
                    <a:cubicBezTo>
                      <a:pt x="51" y="24"/>
                      <a:pt x="61" y="23"/>
                      <a:pt x="67" y="21"/>
                    </a:cubicBezTo>
                    <a:cubicBezTo>
                      <a:pt x="72" y="19"/>
                      <a:pt x="81" y="11"/>
                      <a:pt x="87" y="14"/>
                    </a:cubicBezTo>
                    <a:cubicBezTo>
                      <a:pt x="93" y="17"/>
                      <a:pt x="85" y="23"/>
                      <a:pt x="83" y="25"/>
                    </a:cubicBezTo>
                    <a:cubicBezTo>
                      <a:pt x="80" y="29"/>
                      <a:pt x="84" y="39"/>
                      <a:pt x="83" y="44"/>
                    </a:cubicBezTo>
                    <a:cubicBezTo>
                      <a:pt x="82" y="48"/>
                      <a:pt x="77" y="51"/>
                      <a:pt x="74" y="53"/>
                    </a:cubicBezTo>
                    <a:cubicBezTo>
                      <a:pt x="67" y="59"/>
                      <a:pt x="54" y="63"/>
                      <a:pt x="45" y="59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14"/>
              <p:cNvSpPr/>
              <p:nvPr/>
            </p:nvSpPr>
            <p:spPr bwMode="auto">
              <a:xfrm>
                <a:off x="3275" y="1849"/>
                <a:ext cx="203" cy="97"/>
              </a:xfrm>
              <a:custGeom>
                <a:avLst/>
                <a:gdLst>
                  <a:gd name="T0" fmla="*/ 30 w 76"/>
                  <a:gd name="T1" fmla="*/ 29 h 36"/>
                  <a:gd name="T2" fmla="*/ 1 w 76"/>
                  <a:gd name="T3" fmla="*/ 27 h 36"/>
                  <a:gd name="T4" fmla="*/ 0 w 76"/>
                  <a:gd name="T5" fmla="*/ 25 h 36"/>
                  <a:gd name="T6" fmla="*/ 2 w 76"/>
                  <a:gd name="T7" fmla="*/ 23 h 36"/>
                  <a:gd name="T8" fmla="*/ 11 w 76"/>
                  <a:gd name="T9" fmla="*/ 14 h 36"/>
                  <a:gd name="T10" fmla="*/ 20 w 76"/>
                  <a:gd name="T11" fmla="*/ 10 h 36"/>
                  <a:gd name="T12" fmla="*/ 31 w 76"/>
                  <a:gd name="T13" fmla="*/ 0 h 36"/>
                  <a:gd name="T14" fmla="*/ 32 w 76"/>
                  <a:gd name="T15" fmla="*/ 0 h 36"/>
                  <a:gd name="T16" fmla="*/ 35 w 76"/>
                  <a:gd name="T17" fmla="*/ 4 h 36"/>
                  <a:gd name="T18" fmla="*/ 45 w 76"/>
                  <a:gd name="T19" fmla="*/ 6 h 36"/>
                  <a:gd name="T20" fmla="*/ 55 w 76"/>
                  <a:gd name="T21" fmla="*/ 10 h 36"/>
                  <a:gd name="T22" fmla="*/ 56 w 76"/>
                  <a:gd name="T23" fmla="*/ 11 h 36"/>
                  <a:gd name="T24" fmla="*/ 56 w 76"/>
                  <a:gd name="T25" fmla="*/ 22 h 36"/>
                  <a:gd name="T26" fmla="*/ 75 w 76"/>
                  <a:gd name="T27" fmla="*/ 18 h 36"/>
                  <a:gd name="T28" fmla="*/ 76 w 76"/>
                  <a:gd name="T29" fmla="*/ 19 h 36"/>
                  <a:gd name="T30" fmla="*/ 54 w 76"/>
                  <a:gd name="T31" fmla="*/ 35 h 36"/>
                  <a:gd name="T32" fmla="*/ 30 w 76"/>
                  <a:gd name="T33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36">
                    <a:moveTo>
                      <a:pt x="30" y="29"/>
                    </a:moveTo>
                    <a:cubicBezTo>
                      <a:pt x="20" y="28"/>
                      <a:pt x="10" y="29"/>
                      <a:pt x="1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1" y="23"/>
                      <a:pt x="1" y="24"/>
                      <a:pt x="2" y="23"/>
                    </a:cubicBezTo>
                    <a:cubicBezTo>
                      <a:pt x="4" y="19"/>
                      <a:pt x="7" y="16"/>
                      <a:pt x="11" y="14"/>
                    </a:cubicBezTo>
                    <a:cubicBezTo>
                      <a:pt x="14" y="12"/>
                      <a:pt x="17" y="11"/>
                      <a:pt x="20" y="10"/>
                    </a:cubicBezTo>
                    <a:cubicBezTo>
                      <a:pt x="25" y="9"/>
                      <a:pt x="28" y="4"/>
                      <a:pt x="31" y="0"/>
                    </a:cubicBezTo>
                    <a:cubicBezTo>
                      <a:pt x="31" y="0"/>
                      <a:pt x="32" y="0"/>
                      <a:pt x="32" y="0"/>
                    </a:cubicBezTo>
                    <a:cubicBezTo>
                      <a:pt x="33" y="2"/>
                      <a:pt x="34" y="3"/>
                      <a:pt x="35" y="4"/>
                    </a:cubicBezTo>
                    <a:cubicBezTo>
                      <a:pt x="39" y="12"/>
                      <a:pt x="41" y="7"/>
                      <a:pt x="45" y="6"/>
                    </a:cubicBezTo>
                    <a:cubicBezTo>
                      <a:pt x="48" y="4"/>
                      <a:pt x="53" y="10"/>
                      <a:pt x="55" y="10"/>
                    </a:cubicBezTo>
                    <a:cubicBezTo>
                      <a:pt x="56" y="10"/>
                      <a:pt x="56" y="11"/>
                      <a:pt x="56" y="11"/>
                    </a:cubicBezTo>
                    <a:cubicBezTo>
                      <a:pt x="54" y="16"/>
                      <a:pt x="46" y="22"/>
                      <a:pt x="56" y="22"/>
                    </a:cubicBezTo>
                    <a:cubicBezTo>
                      <a:pt x="63" y="22"/>
                      <a:pt x="69" y="20"/>
                      <a:pt x="75" y="18"/>
                    </a:cubicBezTo>
                    <a:cubicBezTo>
                      <a:pt x="75" y="18"/>
                      <a:pt x="76" y="19"/>
                      <a:pt x="76" y="19"/>
                    </a:cubicBezTo>
                    <a:cubicBezTo>
                      <a:pt x="74" y="29"/>
                      <a:pt x="63" y="34"/>
                      <a:pt x="54" y="35"/>
                    </a:cubicBezTo>
                    <a:cubicBezTo>
                      <a:pt x="46" y="36"/>
                      <a:pt x="37" y="30"/>
                      <a:pt x="30" y="29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15"/>
              <p:cNvSpPr/>
              <p:nvPr/>
            </p:nvSpPr>
            <p:spPr bwMode="auto">
              <a:xfrm>
                <a:off x="3114" y="1836"/>
                <a:ext cx="62" cy="56"/>
              </a:xfrm>
              <a:custGeom>
                <a:avLst/>
                <a:gdLst>
                  <a:gd name="T0" fmla="*/ 21 w 23"/>
                  <a:gd name="T1" fmla="*/ 20 h 21"/>
                  <a:gd name="T2" fmla="*/ 14 w 23"/>
                  <a:gd name="T3" fmla="*/ 15 h 21"/>
                  <a:gd name="T4" fmla="*/ 11 w 23"/>
                  <a:gd name="T5" fmla="*/ 10 h 21"/>
                  <a:gd name="T6" fmla="*/ 10 w 23"/>
                  <a:gd name="T7" fmla="*/ 8 h 21"/>
                  <a:gd name="T8" fmla="*/ 10 w 23"/>
                  <a:gd name="T9" fmla="*/ 8 h 21"/>
                  <a:gd name="T10" fmla="*/ 9 w 23"/>
                  <a:gd name="T11" fmla="*/ 8 h 21"/>
                  <a:gd name="T12" fmla="*/ 1 w 23"/>
                  <a:gd name="T13" fmla="*/ 2 h 21"/>
                  <a:gd name="T14" fmla="*/ 2 w 23"/>
                  <a:gd name="T15" fmla="*/ 0 h 21"/>
                  <a:gd name="T16" fmla="*/ 14 w 23"/>
                  <a:gd name="T17" fmla="*/ 5 h 21"/>
                  <a:gd name="T18" fmla="*/ 22 w 23"/>
                  <a:gd name="T19" fmla="*/ 19 h 21"/>
                  <a:gd name="T20" fmla="*/ 21 w 23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19" y="18"/>
                      <a:pt x="17" y="17"/>
                      <a:pt x="14" y="15"/>
                    </a:cubicBezTo>
                    <a:cubicBezTo>
                      <a:pt x="13" y="13"/>
                      <a:pt x="12" y="11"/>
                      <a:pt x="11" y="10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6"/>
                      <a:pt x="5" y="3"/>
                      <a:pt x="1" y="2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6" y="0"/>
                      <a:pt x="11" y="1"/>
                      <a:pt x="14" y="5"/>
                    </a:cubicBezTo>
                    <a:cubicBezTo>
                      <a:pt x="18" y="9"/>
                      <a:pt x="20" y="14"/>
                      <a:pt x="22" y="19"/>
                    </a:cubicBezTo>
                    <a:cubicBezTo>
                      <a:pt x="23" y="20"/>
                      <a:pt x="22" y="21"/>
                      <a:pt x="21" y="20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316"/>
              <p:cNvSpPr/>
              <p:nvPr/>
            </p:nvSpPr>
            <p:spPr bwMode="auto">
              <a:xfrm>
                <a:off x="3157" y="1761"/>
                <a:ext cx="22" cy="72"/>
              </a:xfrm>
              <a:custGeom>
                <a:avLst/>
                <a:gdLst>
                  <a:gd name="T0" fmla="*/ 2 w 8"/>
                  <a:gd name="T1" fmla="*/ 12 h 27"/>
                  <a:gd name="T2" fmla="*/ 4 w 8"/>
                  <a:gd name="T3" fmla="*/ 4 h 27"/>
                  <a:gd name="T4" fmla="*/ 6 w 8"/>
                  <a:gd name="T5" fmla="*/ 1 h 27"/>
                  <a:gd name="T6" fmla="*/ 7 w 8"/>
                  <a:gd name="T7" fmla="*/ 2 h 27"/>
                  <a:gd name="T8" fmla="*/ 6 w 8"/>
                  <a:gd name="T9" fmla="*/ 4 h 27"/>
                  <a:gd name="T10" fmla="*/ 6 w 8"/>
                  <a:gd name="T11" fmla="*/ 5 h 27"/>
                  <a:gd name="T12" fmla="*/ 6 w 8"/>
                  <a:gd name="T13" fmla="*/ 6 h 27"/>
                  <a:gd name="T14" fmla="*/ 6 w 8"/>
                  <a:gd name="T15" fmla="*/ 7 h 27"/>
                  <a:gd name="T16" fmla="*/ 7 w 8"/>
                  <a:gd name="T17" fmla="*/ 14 h 27"/>
                  <a:gd name="T18" fmla="*/ 8 w 8"/>
                  <a:gd name="T19" fmla="*/ 25 h 27"/>
                  <a:gd name="T20" fmla="*/ 7 w 8"/>
                  <a:gd name="T21" fmla="*/ 26 h 27"/>
                  <a:gd name="T22" fmla="*/ 2 w 8"/>
                  <a:gd name="T2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7">
                    <a:moveTo>
                      <a:pt x="2" y="12"/>
                    </a:moveTo>
                    <a:cubicBezTo>
                      <a:pt x="2" y="9"/>
                      <a:pt x="3" y="7"/>
                      <a:pt x="4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7" y="0"/>
                      <a:pt x="8" y="1"/>
                      <a:pt x="7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9"/>
                      <a:pt x="7" y="11"/>
                      <a:pt x="7" y="14"/>
                    </a:cubicBezTo>
                    <a:cubicBezTo>
                      <a:pt x="8" y="17"/>
                      <a:pt x="8" y="22"/>
                      <a:pt x="8" y="25"/>
                    </a:cubicBezTo>
                    <a:cubicBezTo>
                      <a:pt x="8" y="26"/>
                      <a:pt x="7" y="27"/>
                      <a:pt x="7" y="26"/>
                    </a:cubicBezTo>
                    <a:cubicBezTo>
                      <a:pt x="0" y="24"/>
                      <a:pt x="0" y="18"/>
                      <a:pt x="2" y="12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17"/>
              <p:cNvSpPr/>
              <p:nvPr/>
            </p:nvSpPr>
            <p:spPr bwMode="auto">
              <a:xfrm>
                <a:off x="3267" y="1849"/>
                <a:ext cx="80" cy="83"/>
              </a:xfrm>
              <a:custGeom>
                <a:avLst/>
                <a:gdLst>
                  <a:gd name="T0" fmla="*/ 8 w 30"/>
                  <a:gd name="T1" fmla="*/ 25 h 31"/>
                  <a:gd name="T2" fmla="*/ 0 w 30"/>
                  <a:gd name="T3" fmla="*/ 15 h 31"/>
                  <a:gd name="T4" fmla="*/ 1 w 30"/>
                  <a:gd name="T5" fmla="*/ 11 h 31"/>
                  <a:gd name="T6" fmla="*/ 3 w 30"/>
                  <a:gd name="T7" fmla="*/ 7 h 31"/>
                  <a:gd name="T8" fmla="*/ 8 w 30"/>
                  <a:gd name="T9" fmla="*/ 5 h 31"/>
                  <a:gd name="T10" fmla="*/ 17 w 30"/>
                  <a:gd name="T11" fmla="*/ 1 h 31"/>
                  <a:gd name="T12" fmla="*/ 26 w 30"/>
                  <a:gd name="T13" fmla="*/ 7 h 31"/>
                  <a:gd name="T14" fmla="*/ 29 w 30"/>
                  <a:gd name="T15" fmla="*/ 19 h 31"/>
                  <a:gd name="T16" fmla="*/ 24 w 30"/>
                  <a:gd name="T17" fmla="*/ 29 h 31"/>
                  <a:gd name="T18" fmla="*/ 8 w 30"/>
                  <a:gd name="T1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8" y="25"/>
                    </a:moveTo>
                    <a:cubicBezTo>
                      <a:pt x="4" y="23"/>
                      <a:pt x="0" y="20"/>
                      <a:pt x="0" y="15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0"/>
                      <a:pt x="2" y="8"/>
                      <a:pt x="3" y="7"/>
                    </a:cubicBezTo>
                    <a:cubicBezTo>
                      <a:pt x="4" y="6"/>
                      <a:pt x="7" y="6"/>
                      <a:pt x="8" y="5"/>
                    </a:cubicBezTo>
                    <a:cubicBezTo>
                      <a:pt x="12" y="5"/>
                      <a:pt x="14" y="2"/>
                      <a:pt x="17" y="1"/>
                    </a:cubicBezTo>
                    <a:cubicBezTo>
                      <a:pt x="20" y="0"/>
                      <a:pt x="24" y="4"/>
                      <a:pt x="26" y="7"/>
                    </a:cubicBezTo>
                    <a:cubicBezTo>
                      <a:pt x="28" y="10"/>
                      <a:pt x="30" y="15"/>
                      <a:pt x="29" y="19"/>
                    </a:cubicBezTo>
                    <a:cubicBezTo>
                      <a:pt x="29" y="23"/>
                      <a:pt x="28" y="27"/>
                      <a:pt x="24" y="29"/>
                    </a:cubicBezTo>
                    <a:cubicBezTo>
                      <a:pt x="19" y="31"/>
                      <a:pt x="12" y="27"/>
                      <a:pt x="8" y="25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18"/>
              <p:cNvSpPr/>
              <p:nvPr/>
            </p:nvSpPr>
            <p:spPr bwMode="auto">
              <a:xfrm>
                <a:off x="3261" y="1868"/>
                <a:ext cx="65" cy="38"/>
              </a:xfrm>
              <a:custGeom>
                <a:avLst/>
                <a:gdLst>
                  <a:gd name="T0" fmla="*/ 4 w 24"/>
                  <a:gd name="T1" fmla="*/ 5 h 14"/>
                  <a:gd name="T2" fmla="*/ 11 w 24"/>
                  <a:gd name="T3" fmla="*/ 0 h 14"/>
                  <a:gd name="T4" fmla="*/ 19 w 24"/>
                  <a:gd name="T5" fmla="*/ 1 h 14"/>
                  <a:gd name="T6" fmla="*/ 23 w 24"/>
                  <a:gd name="T7" fmla="*/ 6 h 14"/>
                  <a:gd name="T8" fmla="*/ 17 w 24"/>
                  <a:gd name="T9" fmla="*/ 12 h 14"/>
                  <a:gd name="T10" fmla="*/ 13 w 24"/>
                  <a:gd name="T11" fmla="*/ 12 h 14"/>
                  <a:gd name="T12" fmla="*/ 12 w 24"/>
                  <a:gd name="T13" fmla="*/ 12 h 14"/>
                  <a:gd name="T14" fmla="*/ 9 w 24"/>
                  <a:gd name="T15" fmla="*/ 14 h 14"/>
                  <a:gd name="T16" fmla="*/ 3 w 24"/>
                  <a:gd name="T17" fmla="*/ 11 h 14"/>
                  <a:gd name="T18" fmla="*/ 8 w 24"/>
                  <a:gd name="T19" fmla="*/ 7 h 14"/>
                  <a:gd name="T20" fmla="*/ 8 w 24"/>
                  <a:gd name="T21" fmla="*/ 7 h 14"/>
                  <a:gd name="T22" fmla="*/ 10 w 24"/>
                  <a:gd name="T23" fmla="*/ 5 h 14"/>
                  <a:gd name="T24" fmla="*/ 16 w 24"/>
                  <a:gd name="T25" fmla="*/ 6 h 14"/>
                  <a:gd name="T26" fmla="*/ 13 w 24"/>
                  <a:gd name="T27" fmla="*/ 6 h 14"/>
                  <a:gd name="T28" fmla="*/ 16 w 24"/>
                  <a:gd name="T29" fmla="*/ 3 h 14"/>
                  <a:gd name="T30" fmla="*/ 20 w 24"/>
                  <a:gd name="T31" fmla="*/ 8 h 14"/>
                  <a:gd name="T32" fmla="*/ 15 w 24"/>
                  <a:gd name="T33" fmla="*/ 8 h 14"/>
                  <a:gd name="T34" fmla="*/ 10 w 24"/>
                  <a:gd name="T35" fmla="*/ 8 h 14"/>
                  <a:gd name="T36" fmla="*/ 4 w 24"/>
                  <a:gd name="T3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4">
                    <a:moveTo>
                      <a:pt x="4" y="5"/>
                    </a:moveTo>
                    <a:cubicBezTo>
                      <a:pt x="5" y="2"/>
                      <a:pt x="7" y="1"/>
                      <a:pt x="11" y="0"/>
                    </a:cubicBezTo>
                    <a:cubicBezTo>
                      <a:pt x="13" y="0"/>
                      <a:pt x="16" y="1"/>
                      <a:pt x="19" y="1"/>
                    </a:cubicBezTo>
                    <a:cubicBezTo>
                      <a:pt x="22" y="1"/>
                      <a:pt x="24" y="4"/>
                      <a:pt x="23" y="6"/>
                    </a:cubicBezTo>
                    <a:cubicBezTo>
                      <a:pt x="21" y="9"/>
                      <a:pt x="19" y="10"/>
                      <a:pt x="17" y="12"/>
                    </a:cubicBezTo>
                    <a:cubicBezTo>
                      <a:pt x="16" y="13"/>
                      <a:pt x="14" y="13"/>
                      <a:pt x="13" y="12"/>
                    </a:cubicBez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9" y="14"/>
                    </a:cubicBezTo>
                    <a:cubicBezTo>
                      <a:pt x="7" y="14"/>
                      <a:pt x="4" y="13"/>
                      <a:pt x="3" y="11"/>
                    </a:cubicBezTo>
                    <a:cubicBezTo>
                      <a:pt x="0" y="8"/>
                      <a:pt x="5" y="4"/>
                      <a:pt x="8" y="7"/>
                    </a:cubicBezTo>
                    <a:cubicBezTo>
                      <a:pt x="8" y="6"/>
                      <a:pt x="7" y="7"/>
                      <a:pt x="8" y="7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2" y="4"/>
                      <a:pt x="15" y="5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4" y="5"/>
                      <a:pt x="16" y="4"/>
                      <a:pt x="16" y="3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3" y="7"/>
                      <a:pt x="11" y="7"/>
                      <a:pt x="10" y="8"/>
                    </a:cubicBezTo>
                    <a:cubicBezTo>
                      <a:pt x="8" y="12"/>
                      <a:pt x="2" y="9"/>
                      <a:pt x="4" y="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19"/>
              <p:cNvSpPr/>
              <p:nvPr/>
            </p:nvSpPr>
            <p:spPr bwMode="auto">
              <a:xfrm>
                <a:off x="3285" y="1882"/>
                <a:ext cx="27" cy="18"/>
              </a:xfrm>
              <a:custGeom>
                <a:avLst/>
                <a:gdLst>
                  <a:gd name="T0" fmla="*/ 8 w 10"/>
                  <a:gd name="T1" fmla="*/ 7 h 7"/>
                  <a:gd name="T2" fmla="*/ 4 w 10"/>
                  <a:gd name="T3" fmla="*/ 7 h 7"/>
                  <a:gd name="T4" fmla="*/ 3 w 10"/>
                  <a:gd name="T5" fmla="*/ 6 h 7"/>
                  <a:gd name="T6" fmla="*/ 3 w 10"/>
                  <a:gd name="T7" fmla="*/ 4 h 7"/>
                  <a:gd name="T8" fmla="*/ 1 w 10"/>
                  <a:gd name="T9" fmla="*/ 4 h 7"/>
                  <a:gd name="T10" fmla="*/ 1 w 10"/>
                  <a:gd name="T11" fmla="*/ 2 h 7"/>
                  <a:gd name="T12" fmla="*/ 6 w 10"/>
                  <a:gd name="T13" fmla="*/ 0 h 7"/>
                  <a:gd name="T14" fmla="*/ 6 w 10"/>
                  <a:gd name="T15" fmla="*/ 0 h 7"/>
                  <a:gd name="T16" fmla="*/ 7 w 10"/>
                  <a:gd name="T17" fmla="*/ 0 h 7"/>
                  <a:gd name="T18" fmla="*/ 7 w 10"/>
                  <a:gd name="T19" fmla="*/ 0 h 7"/>
                  <a:gd name="T20" fmla="*/ 9 w 10"/>
                  <a:gd name="T21" fmla="*/ 2 h 7"/>
                  <a:gd name="T22" fmla="*/ 10 w 10"/>
                  <a:gd name="T23" fmla="*/ 3 h 7"/>
                  <a:gd name="T24" fmla="*/ 9 w 10"/>
                  <a:gd name="T25" fmla="*/ 7 h 7"/>
                  <a:gd name="T26" fmla="*/ 8 w 10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cubicBezTo>
                      <a:pt x="7" y="7"/>
                      <a:pt x="5" y="6"/>
                      <a:pt x="4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20"/>
              <p:cNvSpPr/>
              <p:nvPr/>
            </p:nvSpPr>
            <p:spPr bwMode="auto">
              <a:xfrm>
                <a:off x="3518" y="1442"/>
                <a:ext cx="88" cy="49"/>
              </a:xfrm>
              <a:custGeom>
                <a:avLst/>
                <a:gdLst>
                  <a:gd name="T0" fmla="*/ 1 w 33"/>
                  <a:gd name="T1" fmla="*/ 17 h 18"/>
                  <a:gd name="T2" fmla="*/ 0 w 33"/>
                  <a:gd name="T3" fmla="*/ 12 h 18"/>
                  <a:gd name="T4" fmla="*/ 1 w 33"/>
                  <a:gd name="T5" fmla="*/ 11 h 18"/>
                  <a:gd name="T6" fmla="*/ 7 w 33"/>
                  <a:gd name="T7" fmla="*/ 6 h 18"/>
                  <a:gd name="T8" fmla="*/ 15 w 33"/>
                  <a:gd name="T9" fmla="*/ 1 h 18"/>
                  <a:gd name="T10" fmla="*/ 31 w 33"/>
                  <a:gd name="T11" fmla="*/ 1 h 18"/>
                  <a:gd name="T12" fmla="*/ 32 w 33"/>
                  <a:gd name="T13" fmla="*/ 2 h 18"/>
                  <a:gd name="T14" fmla="*/ 22 w 33"/>
                  <a:gd name="T15" fmla="*/ 6 h 18"/>
                  <a:gd name="T16" fmla="*/ 13 w 33"/>
                  <a:gd name="T17" fmla="*/ 7 h 18"/>
                  <a:gd name="T18" fmla="*/ 13 w 33"/>
                  <a:gd name="T19" fmla="*/ 7 h 18"/>
                  <a:gd name="T20" fmla="*/ 3 w 33"/>
                  <a:gd name="T21" fmla="*/ 17 h 18"/>
                  <a:gd name="T22" fmla="*/ 1 w 33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8">
                    <a:moveTo>
                      <a:pt x="1" y="17"/>
                    </a:moveTo>
                    <a:cubicBezTo>
                      <a:pt x="0" y="15"/>
                      <a:pt x="0" y="14"/>
                      <a:pt x="0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9"/>
                      <a:pt x="4" y="7"/>
                      <a:pt x="7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21" y="0"/>
                      <a:pt x="26" y="1"/>
                      <a:pt x="31" y="1"/>
                    </a:cubicBezTo>
                    <a:cubicBezTo>
                      <a:pt x="32" y="1"/>
                      <a:pt x="33" y="2"/>
                      <a:pt x="32" y="2"/>
                    </a:cubicBezTo>
                    <a:cubicBezTo>
                      <a:pt x="28" y="4"/>
                      <a:pt x="25" y="5"/>
                      <a:pt x="22" y="6"/>
                    </a:cubicBezTo>
                    <a:cubicBezTo>
                      <a:pt x="19" y="6"/>
                      <a:pt x="15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11"/>
                      <a:pt x="5" y="11"/>
                      <a:pt x="3" y="17"/>
                    </a:cubicBezTo>
                    <a:cubicBezTo>
                      <a:pt x="3" y="17"/>
                      <a:pt x="2" y="18"/>
                      <a:pt x="1" y="17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21"/>
              <p:cNvSpPr/>
              <p:nvPr/>
            </p:nvSpPr>
            <p:spPr bwMode="auto">
              <a:xfrm>
                <a:off x="2957" y="1914"/>
                <a:ext cx="222" cy="174"/>
              </a:xfrm>
              <a:custGeom>
                <a:avLst/>
                <a:gdLst>
                  <a:gd name="T0" fmla="*/ 47 w 83"/>
                  <a:gd name="T1" fmla="*/ 62 h 65"/>
                  <a:gd name="T2" fmla="*/ 34 w 83"/>
                  <a:gd name="T3" fmla="*/ 51 h 65"/>
                  <a:gd name="T4" fmla="*/ 31 w 83"/>
                  <a:gd name="T5" fmla="*/ 48 h 65"/>
                  <a:gd name="T6" fmla="*/ 28 w 83"/>
                  <a:gd name="T7" fmla="*/ 46 h 65"/>
                  <a:gd name="T8" fmla="*/ 28 w 83"/>
                  <a:gd name="T9" fmla="*/ 45 h 65"/>
                  <a:gd name="T10" fmla="*/ 25 w 83"/>
                  <a:gd name="T11" fmla="*/ 41 h 65"/>
                  <a:gd name="T12" fmla="*/ 9 w 83"/>
                  <a:gd name="T13" fmla="*/ 27 h 65"/>
                  <a:gd name="T14" fmla="*/ 5 w 83"/>
                  <a:gd name="T15" fmla="*/ 8 h 65"/>
                  <a:gd name="T16" fmla="*/ 24 w 83"/>
                  <a:gd name="T17" fmla="*/ 5 h 65"/>
                  <a:gd name="T18" fmla="*/ 46 w 83"/>
                  <a:gd name="T19" fmla="*/ 14 h 65"/>
                  <a:gd name="T20" fmla="*/ 57 w 83"/>
                  <a:gd name="T21" fmla="*/ 5 h 65"/>
                  <a:gd name="T22" fmla="*/ 74 w 83"/>
                  <a:gd name="T23" fmla="*/ 36 h 65"/>
                  <a:gd name="T24" fmla="*/ 62 w 83"/>
                  <a:gd name="T25" fmla="*/ 52 h 65"/>
                  <a:gd name="T26" fmla="*/ 51 w 83"/>
                  <a:gd name="T27" fmla="*/ 64 h 65"/>
                  <a:gd name="T28" fmla="*/ 47 w 83"/>
                  <a:gd name="T29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65">
                    <a:moveTo>
                      <a:pt x="47" y="62"/>
                    </a:moveTo>
                    <a:cubicBezTo>
                      <a:pt x="43" y="58"/>
                      <a:pt x="39" y="54"/>
                      <a:pt x="34" y="51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30" y="48"/>
                      <a:pt x="29" y="47"/>
                      <a:pt x="28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27" y="44"/>
                      <a:pt x="26" y="42"/>
                      <a:pt x="25" y="41"/>
                    </a:cubicBezTo>
                    <a:cubicBezTo>
                      <a:pt x="20" y="36"/>
                      <a:pt x="14" y="32"/>
                      <a:pt x="9" y="27"/>
                    </a:cubicBezTo>
                    <a:cubicBezTo>
                      <a:pt x="5" y="23"/>
                      <a:pt x="0" y="14"/>
                      <a:pt x="5" y="8"/>
                    </a:cubicBezTo>
                    <a:cubicBezTo>
                      <a:pt x="10" y="3"/>
                      <a:pt x="17" y="0"/>
                      <a:pt x="24" y="5"/>
                    </a:cubicBezTo>
                    <a:cubicBezTo>
                      <a:pt x="30" y="9"/>
                      <a:pt x="38" y="19"/>
                      <a:pt x="46" y="14"/>
                    </a:cubicBezTo>
                    <a:cubicBezTo>
                      <a:pt x="50" y="11"/>
                      <a:pt x="52" y="6"/>
                      <a:pt x="57" y="5"/>
                    </a:cubicBezTo>
                    <a:cubicBezTo>
                      <a:pt x="74" y="0"/>
                      <a:pt x="83" y="24"/>
                      <a:pt x="74" y="36"/>
                    </a:cubicBezTo>
                    <a:cubicBezTo>
                      <a:pt x="70" y="42"/>
                      <a:pt x="66" y="46"/>
                      <a:pt x="62" y="52"/>
                    </a:cubicBezTo>
                    <a:cubicBezTo>
                      <a:pt x="59" y="56"/>
                      <a:pt x="56" y="62"/>
                      <a:pt x="51" y="64"/>
                    </a:cubicBezTo>
                    <a:cubicBezTo>
                      <a:pt x="50" y="65"/>
                      <a:pt x="48" y="63"/>
                      <a:pt x="47" y="62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322"/>
              <p:cNvSpPr/>
              <p:nvPr/>
            </p:nvSpPr>
            <p:spPr bwMode="auto">
              <a:xfrm>
                <a:off x="2973" y="1916"/>
                <a:ext cx="197" cy="86"/>
              </a:xfrm>
              <a:custGeom>
                <a:avLst/>
                <a:gdLst>
                  <a:gd name="T0" fmla="*/ 68 w 74"/>
                  <a:gd name="T1" fmla="*/ 31 h 32"/>
                  <a:gd name="T2" fmla="*/ 64 w 74"/>
                  <a:gd name="T3" fmla="*/ 19 h 32"/>
                  <a:gd name="T4" fmla="*/ 63 w 74"/>
                  <a:gd name="T5" fmla="*/ 19 h 32"/>
                  <a:gd name="T6" fmla="*/ 38 w 74"/>
                  <a:gd name="T7" fmla="*/ 25 h 32"/>
                  <a:gd name="T8" fmla="*/ 36 w 74"/>
                  <a:gd name="T9" fmla="*/ 25 h 32"/>
                  <a:gd name="T10" fmla="*/ 25 w 74"/>
                  <a:gd name="T11" fmla="*/ 16 h 32"/>
                  <a:gd name="T12" fmla="*/ 20 w 74"/>
                  <a:gd name="T13" fmla="*/ 14 h 32"/>
                  <a:gd name="T14" fmla="*/ 19 w 74"/>
                  <a:gd name="T15" fmla="*/ 14 h 32"/>
                  <a:gd name="T16" fmla="*/ 2 w 74"/>
                  <a:gd name="T17" fmla="*/ 10 h 32"/>
                  <a:gd name="T18" fmla="*/ 0 w 74"/>
                  <a:gd name="T19" fmla="*/ 9 h 32"/>
                  <a:gd name="T20" fmla="*/ 1 w 74"/>
                  <a:gd name="T21" fmla="*/ 8 h 32"/>
                  <a:gd name="T22" fmla="*/ 1 w 74"/>
                  <a:gd name="T23" fmla="*/ 8 h 32"/>
                  <a:gd name="T24" fmla="*/ 3 w 74"/>
                  <a:gd name="T25" fmla="*/ 5 h 32"/>
                  <a:gd name="T26" fmla="*/ 4 w 74"/>
                  <a:gd name="T27" fmla="*/ 5 h 32"/>
                  <a:gd name="T28" fmla="*/ 17 w 74"/>
                  <a:gd name="T29" fmla="*/ 3 h 32"/>
                  <a:gd name="T30" fmla="*/ 26 w 74"/>
                  <a:gd name="T31" fmla="*/ 8 h 32"/>
                  <a:gd name="T32" fmla="*/ 50 w 74"/>
                  <a:gd name="T33" fmla="*/ 6 h 32"/>
                  <a:gd name="T34" fmla="*/ 69 w 74"/>
                  <a:gd name="T35" fmla="*/ 12 h 32"/>
                  <a:gd name="T36" fmla="*/ 70 w 74"/>
                  <a:gd name="T37" fmla="*/ 31 h 32"/>
                  <a:gd name="T38" fmla="*/ 68 w 74"/>
                  <a:gd name="T39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32">
                    <a:moveTo>
                      <a:pt x="68" y="31"/>
                    </a:moveTo>
                    <a:cubicBezTo>
                      <a:pt x="68" y="29"/>
                      <a:pt x="70" y="15"/>
                      <a:pt x="64" y="19"/>
                    </a:cubicBezTo>
                    <a:cubicBezTo>
                      <a:pt x="64" y="19"/>
                      <a:pt x="64" y="19"/>
                      <a:pt x="63" y="19"/>
                    </a:cubicBezTo>
                    <a:cubicBezTo>
                      <a:pt x="53" y="7"/>
                      <a:pt x="46" y="16"/>
                      <a:pt x="38" y="25"/>
                    </a:cubicBezTo>
                    <a:cubicBezTo>
                      <a:pt x="38" y="26"/>
                      <a:pt x="37" y="26"/>
                      <a:pt x="36" y="25"/>
                    </a:cubicBezTo>
                    <a:cubicBezTo>
                      <a:pt x="35" y="19"/>
                      <a:pt x="31" y="18"/>
                      <a:pt x="25" y="16"/>
                    </a:cubicBezTo>
                    <a:cubicBezTo>
                      <a:pt x="24" y="15"/>
                      <a:pt x="21" y="11"/>
                      <a:pt x="20" y="14"/>
                    </a:cubicBezTo>
                    <a:cubicBezTo>
                      <a:pt x="20" y="14"/>
                      <a:pt x="20" y="15"/>
                      <a:pt x="19" y="14"/>
                    </a:cubicBezTo>
                    <a:cubicBezTo>
                      <a:pt x="14" y="11"/>
                      <a:pt x="9" y="5"/>
                      <a:pt x="2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7" y="2"/>
                      <a:pt x="12" y="0"/>
                      <a:pt x="17" y="3"/>
                    </a:cubicBezTo>
                    <a:cubicBezTo>
                      <a:pt x="20" y="4"/>
                      <a:pt x="23" y="6"/>
                      <a:pt x="26" y="8"/>
                    </a:cubicBezTo>
                    <a:cubicBezTo>
                      <a:pt x="36" y="16"/>
                      <a:pt x="41" y="10"/>
                      <a:pt x="50" y="6"/>
                    </a:cubicBezTo>
                    <a:cubicBezTo>
                      <a:pt x="57" y="2"/>
                      <a:pt x="64" y="6"/>
                      <a:pt x="69" y="12"/>
                    </a:cubicBezTo>
                    <a:cubicBezTo>
                      <a:pt x="74" y="18"/>
                      <a:pt x="72" y="24"/>
                      <a:pt x="70" y="31"/>
                    </a:cubicBezTo>
                    <a:cubicBezTo>
                      <a:pt x="70" y="32"/>
                      <a:pt x="68" y="32"/>
                      <a:pt x="68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323"/>
              <p:cNvSpPr/>
              <p:nvPr/>
            </p:nvSpPr>
            <p:spPr bwMode="auto">
              <a:xfrm>
                <a:off x="3005" y="1975"/>
                <a:ext cx="168" cy="207"/>
              </a:xfrm>
              <a:custGeom>
                <a:avLst/>
                <a:gdLst>
                  <a:gd name="T0" fmla="*/ 44 w 63"/>
                  <a:gd name="T1" fmla="*/ 75 h 77"/>
                  <a:gd name="T2" fmla="*/ 31 w 63"/>
                  <a:gd name="T3" fmla="*/ 73 h 77"/>
                  <a:gd name="T4" fmla="*/ 30 w 63"/>
                  <a:gd name="T5" fmla="*/ 72 h 77"/>
                  <a:gd name="T6" fmla="*/ 13 w 63"/>
                  <a:gd name="T7" fmla="*/ 70 h 77"/>
                  <a:gd name="T8" fmla="*/ 11 w 63"/>
                  <a:gd name="T9" fmla="*/ 70 h 77"/>
                  <a:gd name="T10" fmla="*/ 10 w 63"/>
                  <a:gd name="T11" fmla="*/ 69 h 77"/>
                  <a:gd name="T12" fmla="*/ 2 w 63"/>
                  <a:gd name="T13" fmla="*/ 65 h 77"/>
                  <a:gd name="T14" fmla="*/ 3 w 63"/>
                  <a:gd name="T15" fmla="*/ 46 h 77"/>
                  <a:gd name="T16" fmla="*/ 10 w 63"/>
                  <a:gd name="T17" fmla="*/ 24 h 77"/>
                  <a:gd name="T18" fmla="*/ 12 w 63"/>
                  <a:gd name="T19" fmla="*/ 24 h 77"/>
                  <a:gd name="T20" fmla="*/ 12 w 63"/>
                  <a:gd name="T21" fmla="*/ 23 h 77"/>
                  <a:gd name="T22" fmla="*/ 18 w 63"/>
                  <a:gd name="T23" fmla="*/ 7 h 77"/>
                  <a:gd name="T24" fmla="*/ 33 w 63"/>
                  <a:gd name="T25" fmla="*/ 11 h 77"/>
                  <a:gd name="T26" fmla="*/ 53 w 63"/>
                  <a:gd name="T27" fmla="*/ 24 h 77"/>
                  <a:gd name="T28" fmla="*/ 51 w 63"/>
                  <a:gd name="T29" fmla="*/ 30 h 77"/>
                  <a:gd name="T30" fmla="*/ 46 w 63"/>
                  <a:gd name="T31" fmla="*/ 36 h 77"/>
                  <a:gd name="T32" fmla="*/ 53 w 63"/>
                  <a:gd name="T33" fmla="*/ 50 h 77"/>
                  <a:gd name="T34" fmla="*/ 62 w 63"/>
                  <a:gd name="T35" fmla="*/ 67 h 77"/>
                  <a:gd name="T36" fmla="*/ 44 w 63"/>
                  <a:gd name="T3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77">
                    <a:moveTo>
                      <a:pt x="44" y="75"/>
                    </a:moveTo>
                    <a:cubicBezTo>
                      <a:pt x="40" y="74"/>
                      <a:pt x="35" y="74"/>
                      <a:pt x="31" y="73"/>
                    </a:cubicBezTo>
                    <a:cubicBezTo>
                      <a:pt x="31" y="73"/>
                      <a:pt x="31" y="72"/>
                      <a:pt x="30" y="72"/>
                    </a:cubicBezTo>
                    <a:cubicBezTo>
                      <a:pt x="24" y="72"/>
                      <a:pt x="19" y="71"/>
                      <a:pt x="13" y="70"/>
                    </a:cubicBezTo>
                    <a:cubicBezTo>
                      <a:pt x="12" y="70"/>
                      <a:pt x="11" y="70"/>
                      <a:pt x="11" y="70"/>
                    </a:cubicBezTo>
                    <a:cubicBezTo>
                      <a:pt x="11" y="69"/>
                      <a:pt x="10" y="69"/>
                      <a:pt x="10" y="69"/>
                    </a:cubicBezTo>
                    <a:cubicBezTo>
                      <a:pt x="8" y="69"/>
                      <a:pt x="3" y="68"/>
                      <a:pt x="2" y="65"/>
                    </a:cubicBezTo>
                    <a:cubicBezTo>
                      <a:pt x="0" y="59"/>
                      <a:pt x="3" y="52"/>
                      <a:pt x="3" y="46"/>
                    </a:cubicBezTo>
                    <a:cubicBezTo>
                      <a:pt x="4" y="39"/>
                      <a:pt x="7" y="31"/>
                      <a:pt x="10" y="24"/>
                    </a:cubicBezTo>
                    <a:cubicBezTo>
                      <a:pt x="11" y="24"/>
                      <a:pt x="11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5" y="18"/>
                      <a:pt x="14" y="11"/>
                      <a:pt x="18" y="7"/>
                    </a:cubicBezTo>
                    <a:cubicBezTo>
                      <a:pt x="24" y="0"/>
                      <a:pt x="27" y="9"/>
                      <a:pt x="33" y="11"/>
                    </a:cubicBezTo>
                    <a:cubicBezTo>
                      <a:pt x="41" y="13"/>
                      <a:pt x="51" y="15"/>
                      <a:pt x="53" y="24"/>
                    </a:cubicBezTo>
                    <a:cubicBezTo>
                      <a:pt x="54" y="25"/>
                      <a:pt x="52" y="29"/>
                      <a:pt x="51" y="30"/>
                    </a:cubicBezTo>
                    <a:cubicBezTo>
                      <a:pt x="50" y="32"/>
                      <a:pt x="48" y="34"/>
                      <a:pt x="46" y="36"/>
                    </a:cubicBezTo>
                    <a:cubicBezTo>
                      <a:pt x="38" y="46"/>
                      <a:pt x="49" y="48"/>
                      <a:pt x="53" y="50"/>
                    </a:cubicBezTo>
                    <a:cubicBezTo>
                      <a:pt x="61" y="52"/>
                      <a:pt x="63" y="60"/>
                      <a:pt x="62" y="67"/>
                    </a:cubicBezTo>
                    <a:cubicBezTo>
                      <a:pt x="60" y="76"/>
                      <a:pt x="51" y="77"/>
                      <a:pt x="44" y="7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24"/>
              <p:cNvSpPr/>
              <p:nvPr/>
            </p:nvSpPr>
            <p:spPr bwMode="auto">
              <a:xfrm>
                <a:off x="3018" y="2032"/>
                <a:ext cx="144" cy="158"/>
              </a:xfrm>
              <a:custGeom>
                <a:avLst/>
                <a:gdLst>
                  <a:gd name="T0" fmla="*/ 1 w 54"/>
                  <a:gd name="T1" fmla="*/ 56 h 59"/>
                  <a:gd name="T2" fmla="*/ 1 w 54"/>
                  <a:gd name="T3" fmla="*/ 55 h 59"/>
                  <a:gd name="T4" fmla="*/ 8 w 54"/>
                  <a:gd name="T5" fmla="*/ 25 h 59"/>
                  <a:gd name="T6" fmla="*/ 14 w 54"/>
                  <a:gd name="T7" fmla="*/ 0 h 59"/>
                  <a:gd name="T8" fmla="*/ 16 w 54"/>
                  <a:gd name="T9" fmla="*/ 0 h 59"/>
                  <a:gd name="T10" fmla="*/ 18 w 54"/>
                  <a:gd name="T11" fmla="*/ 20 h 59"/>
                  <a:gd name="T12" fmla="*/ 22 w 54"/>
                  <a:gd name="T13" fmla="*/ 18 h 59"/>
                  <a:gd name="T14" fmla="*/ 23 w 54"/>
                  <a:gd name="T15" fmla="*/ 18 h 59"/>
                  <a:gd name="T16" fmla="*/ 29 w 54"/>
                  <a:gd name="T17" fmla="*/ 20 h 59"/>
                  <a:gd name="T18" fmla="*/ 30 w 54"/>
                  <a:gd name="T19" fmla="*/ 20 h 59"/>
                  <a:gd name="T20" fmla="*/ 30 w 54"/>
                  <a:gd name="T21" fmla="*/ 39 h 59"/>
                  <a:gd name="T22" fmla="*/ 53 w 54"/>
                  <a:gd name="T23" fmla="*/ 44 h 59"/>
                  <a:gd name="T24" fmla="*/ 54 w 54"/>
                  <a:gd name="T25" fmla="*/ 44 h 59"/>
                  <a:gd name="T26" fmla="*/ 54 w 54"/>
                  <a:gd name="T27" fmla="*/ 46 h 59"/>
                  <a:gd name="T28" fmla="*/ 52 w 54"/>
                  <a:gd name="T29" fmla="*/ 46 h 59"/>
                  <a:gd name="T30" fmla="*/ 52 w 54"/>
                  <a:gd name="T31" fmla="*/ 50 h 59"/>
                  <a:gd name="T32" fmla="*/ 51 w 54"/>
                  <a:gd name="T33" fmla="*/ 51 h 59"/>
                  <a:gd name="T34" fmla="*/ 42 w 54"/>
                  <a:gd name="T35" fmla="*/ 56 h 59"/>
                  <a:gd name="T36" fmla="*/ 1 w 54"/>
                  <a:gd name="T37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59">
                    <a:moveTo>
                      <a:pt x="1" y="56"/>
                    </a:moveTo>
                    <a:cubicBezTo>
                      <a:pt x="1" y="56"/>
                      <a:pt x="0" y="55"/>
                      <a:pt x="1" y="55"/>
                    </a:cubicBezTo>
                    <a:cubicBezTo>
                      <a:pt x="2" y="46"/>
                      <a:pt x="1" y="32"/>
                      <a:pt x="8" y="25"/>
                    </a:cubicBezTo>
                    <a:cubicBezTo>
                      <a:pt x="15" y="18"/>
                      <a:pt x="9" y="9"/>
                      <a:pt x="14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23" y="7"/>
                      <a:pt x="22" y="14"/>
                      <a:pt x="18" y="20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9"/>
                      <a:pt x="27" y="19"/>
                      <a:pt x="29" y="20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1" y="24"/>
                      <a:pt x="26" y="39"/>
                      <a:pt x="30" y="39"/>
                    </a:cubicBezTo>
                    <a:cubicBezTo>
                      <a:pt x="37" y="40"/>
                      <a:pt x="47" y="47"/>
                      <a:pt x="53" y="44"/>
                    </a:cubicBezTo>
                    <a:cubicBezTo>
                      <a:pt x="53" y="43"/>
                      <a:pt x="54" y="44"/>
                      <a:pt x="54" y="44"/>
                    </a:cubicBezTo>
                    <a:cubicBezTo>
                      <a:pt x="54" y="45"/>
                      <a:pt x="54" y="46"/>
                      <a:pt x="54" y="46"/>
                    </a:cubicBezTo>
                    <a:cubicBezTo>
                      <a:pt x="53" y="46"/>
                      <a:pt x="53" y="46"/>
                      <a:pt x="52" y="46"/>
                    </a:cubicBezTo>
                    <a:cubicBezTo>
                      <a:pt x="53" y="48"/>
                      <a:pt x="53" y="49"/>
                      <a:pt x="52" y="50"/>
                    </a:cubicBezTo>
                    <a:cubicBezTo>
                      <a:pt x="52" y="51"/>
                      <a:pt x="51" y="51"/>
                      <a:pt x="51" y="51"/>
                    </a:cubicBezTo>
                    <a:cubicBezTo>
                      <a:pt x="49" y="54"/>
                      <a:pt x="46" y="55"/>
                      <a:pt x="42" y="56"/>
                    </a:cubicBezTo>
                    <a:cubicBezTo>
                      <a:pt x="30" y="59"/>
                      <a:pt x="14" y="56"/>
                      <a:pt x="1" y="5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25"/>
              <p:cNvSpPr/>
              <p:nvPr/>
            </p:nvSpPr>
            <p:spPr bwMode="auto">
              <a:xfrm>
                <a:off x="2759" y="1841"/>
                <a:ext cx="115" cy="233"/>
              </a:xfrm>
              <a:custGeom>
                <a:avLst/>
                <a:gdLst>
                  <a:gd name="T0" fmla="*/ 40 w 43"/>
                  <a:gd name="T1" fmla="*/ 86 h 87"/>
                  <a:gd name="T2" fmla="*/ 24 w 43"/>
                  <a:gd name="T3" fmla="*/ 69 h 87"/>
                  <a:gd name="T4" fmla="*/ 3 w 43"/>
                  <a:gd name="T5" fmla="*/ 53 h 87"/>
                  <a:gd name="T6" fmla="*/ 3 w 43"/>
                  <a:gd name="T7" fmla="*/ 50 h 87"/>
                  <a:gd name="T8" fmla="*/ 17 w 43"/>
                  <a:gd name="T9" fmla="*/ 51 h 87"/>
                  <a:gd name="T10" fmla="*/ 12 w 43"/>
                  <a:gd name="T11" fmla="*/ 32 h 87"/>
                  <a:gd name="T12" fmla="*/ 14 w 43"/>
                  <a:gd name="T13" fmla="*/ 20 h 87"/>
                  <a:gd name="T14" fmla="*/ 12 w 43"/>
                  <a:gd name="T15" fmla="*/ 19 h 87"/>
                  <a:gd name="T16" fmla="*/ 11 w 43"/>
                  <a:gd name="T17" fmla="*/ 3 h 87"/>
                  <a:gd name="T18" fmla="*/ 14 w 43"/>
                  <a:gd name="T19" fmla="*/ 2 h 87"/>
                  <a:gd name="T20" fmla="*/ 19 w 43"/>
                  <a:gd name="T21" fmla="*/ 17 h 87"/>
                  <a:gd name="T22" fmla="*/ 17 w 43"/>
                  <a:gd name="T23" fmla="*/ 32 h 87"/>
                  <a:gd name="T24" fmla="*/ 26 w 43"/>
                  <a:gd name="T25" fmla="*/ 59 h 87"/>
                  <a:gd name="T26" fmla="*/ 37 w 43"/>
                  <a:gd name="T27" fmla="*/ 77 h 87"/>
                  <a:gd name="T28" fmla="*/ 43 w 43"/>
                  <a:gd name="T29" fmla="*/ 84 h 87"/>
                  <a:gd name="T30" fmla="*/ 40 w 43"/>
                  <a:gd name="T31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87">
                    <a:moveTo>
                      <a:pt x="40" y="86"/>
                    </a:moveTo>
                    <a:cubicBezTo>
                      <a:pt x="33" y="82"/>
                      <a:pt x="29" y="76"/>
                      <a:pt x="24" y="69"/>
                    </a:cubicBezTo>
                    <a:cubicBezTo>
                      <a:pt x="18" y="60"/>
                      <a:pt x="13" y="56"/>
                      <a:pt x="3" y="53"/>
                    </a:cubicBezTo>
                    <a:cubicBezTo>
                      <a:pt x="0" y="52"/>
                      <a:pt x="1" y="49"/>
                      <a:pt x="3" y="50"/>
                    </a:cubicBezTo>
                    <a:cubicBezTo>
                      <a:pt x="8" y="50"/>
                      <a:pt x="12" y="51"/>
                      <a:pt x="17" y="51"/>
                    </a:cubicBezTo>
                    <a:cubicBezTo>
                      <a:pt x="14" y="45"/>
                      <a:pt x="12" y="39"/>
                      <a:pt x="12" y="32"/>
                    </a:cubicBezTo>
                    <a:cubicBezTo>
                      <a:pt x="11" y="29"/>
                      <a:pt x="13" y="24"/>
                      <a:pt x="14" y="20"/>
                    </a:cubicBezTo>
                    <a:cubicBezTo>
                      <a:pt x="13" y="20"/>
                      <a:pt x="12" y="20"/>
                      <a:pt x="12" y="19"/>
                    </a:cubicBezTo>
                    <a:cubicBezTo>
                      <a:pt x="11" y="13"/>
                      <a:pt x="11" y="8"/>
                      <a:pt x="11" y="3"/>
                    </a:cubicBezTo>
                    <a:cubicBezTo>
                      <a:pt x="10" y="0"/>
                      <a:pt x="14" y="0"/>
                      <a:pt x="14" y="2"/>
                    </a:cubicBezTo>
                    <a:cubicBezTo>
                      <a:pt x="15" y="7"/>
                      <a:pt x="21" y="13"/>
                      <a:pt x="19" y="17"/>
                    </a:cubicBezTo>
                    <a:cubicBezTo>
                      <a:pt x="17" y="22"/>
                      <a:pt x="18" y="27"/>
                      <a:pt x="17" y="32"/>
                    </a:cubicBezTo>
                    <a:cubicBezTo>
                      <a:pt x="16" y="40"/>
                      <a:pt x="23" y="52"/>
                      <a:pt x="26" y="59"/>
                    </a:cubicBezTo>
                    <a:cubicBezTo>
                      <a:pt x="29" y="65"/>
                      <a:pt x="32" y="72"/>
                      <a:pt x="37" y="77"/>
                    </a:cubicBezTo>
                    <a:cubicBezTo>
                      <a:pt x="40" y="79"/>
                      <a:pt x="41" y="81"/>
                      <a:pt x="43" y="84"/>
                    </a:cubicBezTo>
                    <a:cubicBezTo>
                      <a:pt x="43" y="86"/>
                      <a:pt x="41" y="87"/>
                      <a:pt x="40" y="86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26"/>
              <p:cNvSpPr/>
              <p:nvPr/>
            </p:nvSpPr>
            <p:spPr bwMode="auto">
              <a:xfrm>
                <a:off x="2783" y="1983"/>
                <a:ext cx="75" cy="78"/>
              </a:xfrm>
              <a:custGeom>
                <a:avLst/>
                <a:gdLst>
                  <a:gd name="T0" fmla="*/ 26 w 28"/>
                  <a:gd name="T1" fmla="*/ 29 h 29"/>
                  <a:gd name="T2" fmla="*/ 15 w 28"/>
                  <a:gd name="T3" fmla="*/ 17 h 29"/>
                  <a:gd name="T4" fmla="*/ 10 w 28"/>
                  <a:gd name="T5" fmla="*/ 8 h 29"/>
                  <a:gd name="T6" fmla="*/ 9 w 28"/>
                  <a:gd name="T7" fmla="*/ 8 h 29"/>
                  <a:gd name="T8" fmla="*/ 8 w 28"/>
                  <a:gd name="T9" fmla="*/ 7 h 29"/>
                  <a:gd name="T10" fmla="*/ 4 w 28"/>
                  <a:gd name="T11" fmla="*/ 5 h 29"/>
                  <a:gd name="T12" fmla="*/ 4 w 28"/>
                  <a:gd name="T13" fmla="*/ 4 h 29"/>
                  <a:gd name="T14" fmla="*/ 2 w 28"/>
                  <a:gd name="T15" fmla="*/ 3 h 29"/>
                  <a:gd name="T16" fmla="*/ 1 w 28"/>
                  <a:gd name="T17" fmla="*/ 2 h 29"/>
                  <a:gd name="T18" fmla="*/ 2 w 28"/>
                  <a:gd name="T19" fmla="*/ 0 h 29"/>
                  <a:gd name="T20" fmla="*/ 5 w 28"/>
                  <a:gd name="T21" fmla="*/ 1 h 29"/>
                  <a:gd name="T22" fmla="*/ 6 w 28"/>
                  <a:gd name="T23" fmla="*/ 3 h 29"/>
                  <a:gd name="T24" fmla="*/ 7 w 28"/>
                  <a:gd name="T25" fmla="*/ 3 h 29"/>
                  <a:gd name="T26" fmla="*/ 27 w 28"/>
                  <a:gd name="T27" fmla="*/ 27 h 29"/>
                  <a:gd name="T28" fmla="*/ 26 w 28"/>
                  <a:gd name="T2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26" y="29"/>
                    </a:moveTo>
                    <a:cubicBezTo>
                      <a:pt x="21" y="26"/>
                      <a:pt x="17" y="22"/>
                      <a:pt x="15" y="17"/>
                    </a:cubicBezTo>
                    <a:cubicBezTo>
                      <a:pt x="13" y="14"/>
                      <a:pt x="12" y="11"/>
                      <a:pt x="10" y="8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6" y="7"/>
                      <a:pt x="6" y="5"/>
                      <a:pt x="4" y="5"/>
                    </a:cubicBezTo>
                    <a:cubicBezTo>
                      <a:pt x="4" y="5"/>
                      <a:pt x="3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7" y="5"/>
                      <a:pt x="20" y="22"/>
                      <a:pt x="27" y="27"/>
                    </a:cubicBezTo>
                    <a:cubicBezTo>
                      <a:pt x="28" y="28"/>
                      <a:pt x="27" y="29"/>
                      <a:pt x="26" y="29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27"/>
              <p:cNvSpPr/>
              <p:nvPr/>
            </p:nvSpPr>
            <p:spPr bwMode="auto">
              <a:xfrm>
                <a:off x="2786" y="2026"/>
                <a:ext cx="344" cy="354"/>
              </a:xfrm>
              <a:custGeom>
                <a:avLst/>
                <a:gdLst>
                  <a:gd name="T0" fmla="*/ 44 w 129"/>
                  <a:gd name="T1" fmla="*/ 127 h 132"/>
                  <a:gd name="T2" fmla="*/ 42 w 129"/>
                  <a:gd name="T3" fmla="*/ 101 h 132"/>
                  <a:gd name="T4" fmla="*/ 38 w 129"/>
                  <a:gd name="T5" fmla="*/ 102 h 132"/>
                  <a:gd name="T6" fmla="*/ 21 w 129"/>
                  <a:gd name="T7" fmla="*/ 110 h 132"/>
                  <a:gd name="T8" fmla="*/ 5 w 129"/>
                  <a:gd name="T9" fmla="*/ 99 h 132"/>
                  <a:gd name="T10" fmla="*/ 3 w 129"/>
                  <a:gd name="T11" fmla="*/ 68 h 132"/>
                  <a:gd name="T12" fmla="*/ 29 w 129"/>
                  <a:gd name="T13" fmla="*/ 62 h 132"/>
                  <a:gd name="T14" fmla="*/ 27 w 129"/>
                  <a:gd name="T15" fmla="*/ 59 h 132"/>
                  <a:gd name="T16" fmla="*/ 18 w 129"/>
                  <a:gd name="T17" fmla="*/ 42 h 132"/>
                  <a:gd name="T18" fmla="*/ 18 w 129"/>
                  <a:gd name="T19" fmla="*/ 41 h 132"/>
                  <a:gd name="T20" fmla="*/ 22 w 129"/>
                  <a:gd name="T21" fmla="*/ 22 h 132"/>
                  <a:gd name="T22" fmla="*/ 34 w 129"/>
                  <a:gd name="T23" fmla="*/ 10 h 132"/>
                  <a:gd name="T24" fmla="*/ 41 w 129"/>
                  <a:gd name="T25" fmla="*/ 4 h 132"/>
                  <a:gd name="T26" fmla="*/ 62 w 129"/>
                  <a:gd name="T27" fmla="*/ 10 h 132"/>
                  <a:gd name="T28" fmla="*/ 69 w 129"/>
                  <a:gd name="T29" fmla="*/ 7 h 132"/>
                  <a:gd name="T30" fmla="*/ 80 w 129"/>
                  <a:gd name="T31" fmla="*/ 1 h 132"/>
                  <a:gd name="T32" fmla="*/ 107 w 129"/>
                  <a:gd name="T33" fmla="*/ 38 h 132"/>
                  <a:gd name="T34" fmla="*/ 100 w 129"/>
                  <a:gd name="T35" fmla="*/ 47 h 132"/>
                  <a:gd name="T36" fmla="*/ 107 w 129"/>
                  <a:gd name="T37" fmla="*/ 46 h 132"/>
                  <a:gd name="T38" fmla="*/ 126 w 129"/>
                  <a:gd name="T39" fmla="*/ 58 h 132"/>
                  <a:gd name="T40" fmla="*/ 120 w 129"/>
                  <a:gd name="T41" fmla="*/ 81 h 132"/>
                  <a:gd name="T42" fmla="*/ 106 w 129"/>
                  <a:gd name="T43" fmla="*/ 89 h 132"/>
                  <a:gd name="T44" fmla="*/ 83 w 129"/>
                  <a:gd name="T45" fmla="*/ 98 h 132"/>
                  <a:gd name="T46" fmla="*/ 66 w 129"/>
                  <a:gd name="T47" fmla="*/ 124 h 132"/>
                  <a:gd name="T48" fmla="*/ 44 w 129"/>
                  <a:gd name="T49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9" h="132">
                    <a:moveTo>
                      <a:pt x="44" y="127"/>
                    </a:moveTo>
                    <a:cubicBezTo>
                      <a:pt x="36" y="121"/>
                      <a:pt x="40" y="108"/>
                      <a:pt x="42" y="101"/>
                    </a:cubicBezTo>
                    <a:cubicBezTo>
                      <a:pt x="44" y="93"/>
                      <a:pt x="41" y="100"/>
                      <a:pt x="38" y="102"/>
                    </a:cubicBezTo>
                    <a:cubicBezTo>
                      <a:pt x="34" y="105"/>
                      <a:pt x="26" y="108"/>
                      <a:pt x="21" y="110"/>
                    </a:cubicBezTo>
                    <a:cubicBezTo>
                      <a:pt x="13" y="113"/>
                      <a:pt x="8" y="104"/>
                      <a:pt x="5" y="99"/>
                    </a:cubicBezTo>
                    <a:cubicBezTo>
                      <a:pt x="0" y="90"/>
                      <a:pt x="2" y="77"/>
                      <a:pt x="3" y="68"/>
                    </a:cubicBezTo>
                    <a:cubicBezTo>
                      <a:pt x="5" y="56"/>
                      <a:pt x="18" y="58"/>
                      <a:pt x="29" y="62"/>
                    </a:cubicBezTo>
                    <a:cubicBezTo>
                      <a:pt x="28" y="61"/>
                      <a:pt x="28" y="60"/>
                      <a:pt x="27" y="59"/>
                    </a:cubicBezTo>
                    <a:cubicBezTo>
                      <a:pt x="23" y="53"/>
                      <a:pt x="18" y="49"/>
                      <a:pt x="18" y="42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23" y="40"/>
                      <a:pt x="16" y="26"/>
                      <a:pt x="22" y="22"/>
                    </a:cubicBezTo>
                    <a:cubicBezTo>
                      <a:pt x="28" y="18"/>
                      <a:pt x="31" y="19"/>
                      <a:pt x="34" y="10"/>
                    </a:cubicBezTo>
                    <a:cubicBezTo>
                      <a:pt x="35" y="7"/>
                      <a:pt x="37" y="5"/>
                      <a:pt x="41" y="4"/>
                    </a:cubicBezTo>
                    <a:cubicBezTo>
                      <a:pt x="47" y="4"/>
                      <a:pt x="58" y="4"/>
                      <a:pt x="62" y="10"/>
                    </a:cubicBezTo>
                    <a:cubicBezTo>
                      <a:pt x="66" y="15"/>
                      <a:pt x="66" y="11"/>
                      <a:pt x="69" y="7"/>
                    </a:cubicBezTo>
                    <a:cubicBezTo>
                      <a:pt x="71" y="4"/>
                      <a:pt x="76" y="1"/>
                      <a:pt x="80" y="1"/>
                    </a:cubicBezTo>
                    <a:cubicBezTo>
                      <a:pt x="97" y="0"/>
                      <a:pt x="117" y="21"/>
                      <a:pt x="107" y="38"/>
                    </a:cubicBezTo>
                    <a:cubicBezTo>
                      <a:pt x="105" y="41"/>
                      <a:pt x="103" y="44"/>
                      <a:pt x="100" y="47"/>
                    </a:cubicBezTo>
                    <a:cubicBezTo>
                      <a:pt x="102" y="46"/>
                      <a:pt x="105" y="46"/>
                      <a:pt x="107" y="46"/>
                    </a:cubicBezTo>
                    <a:cubicBezTo>
                      <a:pt x="117" y="45"/>
                      <a:pt x="123" y="50"/>
                      <a:pt x="126" y="58"/>
                    </a:cubicBezTo>
                    <a:cubicBezTo>
                      <a:pt x="129" y="66"/>
                      <a:pt x="125" y="76"/>
                      <a:pt x="120" y="81"/>
                    </a:cubicBezTo>
                    <a:cubicBezTo>
                      <a:pt x="115" y="85"/>
                      <a:pt x="111" y="87"/>
                      <a:pt x="106" y="89"/>
                    </a:cubicBezTo>
                    <a:cubicBezTo>
                      <a:pt x="97" y="92"/>
                      <a:pt x="89" y="90"/>
                      <a:pt x="83" y="98"/>
                    </a:cubicBezTo>
                    <a:cubicBezTo>
                      <a:pt x="76" y="106"/>
                      <a:pt x="75" y="117"/>
                      <a:pt x="66" y="124"/>
                    </a:cubicBezTo>
                    <a:cubicBezTo>
                      <a:pt x="60" y="129"/>
                      <a:pt x="51" y="132"/>
                      <a:pt x="44" y="127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28"/>
              <p:cNvSpPr/>
              <p:nvPr/>
            </p:nvSpPr>
            <p:spPr bwMode="auto">
              <a:xfrm>
                <a:off x="2791" y="2182"/>
                <a:ext cx="174" cy="203"/>
              </a:xfrm>
              <a:custGeom>
                <a:avLst/>
                <a:gdLst>
                  <a:gd name="T0" fmla="*/ 40 w 65"/>
                  <a:gd name="T1" fmla="*/ 66 h 76"/>
                  <a:gd name="T2" fmla="*/ 38 w 65"/>
                  <a:gd name="T3" fmla="*/ 56 h 76"/>
                  <a:gd name="T4" fmla="*/ 38 w 65"/>
                  <a:gd name="T5" fmla="*/ 41 h 76"/>
                  <a:gd name="T6" fmla="*/ 18 w 65"/>
                  <a:gd name="T7" fmla="*/ 51 h 76"/>
                  <a:gd name="T8" fmla="*/ 0 w 65"/>
                  <a:gd name="T9" fmla="*/ 18 h 76"/>
                  <a:gd name="T10" fmla="*/ 6 w 65"/>
                  <a:gd name="T11" fmla="*/ 5 h 76"/>
                  <a:gd name="T12" fmla="*/ 14 w 65"/>
                  <a:gd name="T13" fmla="*/ 1 h 76"/>
                  <a:gd name="T14" fmla="*/ 29 w 65"/>
                  <a:gd name="T15" fmla="*/ 4 h 76"/>
                  <a:gd name="T16" fmla="*/ 33 w 65"/>
                  <a:gd name="T17" fmla="*/ 7 h 76"/>
                  <a:gd name="T18" fmla="*/ 39 w 65"/>
                  <a:gd name="T19" fmla="*/ 9 h 76"/>
                  <a:gd name="T20" fmla="*/ 39 w 65"/>
                  <a:gd name="T21" fmla="*/ 11 h 76"/>
                  <a:gd name="T22" fmla="*/ 36 w 65"/>
                  <a:gd name="T23" fmla="*/ 10 h 76"/>
                  <a:gd name="T24" fmla="*/ 29 w 65"/>
                  <a:gd name="T25" fmla="*/ 9 h 76"/>
                  <a:gd name="T26" fmla="*/ 7 w 65"/>
                  <a:gd name="T27" fmla="*/ 18 h 76"/>
                  <a:gd name="T28" fmla="*/ 10 w 65"/>
                  <a:gd name="T29" fmla="*/ 31 h 76"/>
                  <a:gd name="T30" fmla="*/ 36 w 65"/>
                  <a:gd name="T31" fmla="*/ 39 h 76"/>
                  <a:gd name="T32" fmla="*/ 47 w 65"/>
                  <a:gd name="T33" fmla="*/ 29 h 76"/>
                  <a:gd name="T34" fmla="*/ 48 w 65"/>
                  <a:gd name="T35" fmla="*/ 30 h 76"/>
                  <a:gd name="T36" fmla="*/ 43 w 65"/>
                  <a:gd name="T37" fmla="*/ 51 h 76"/>
                  <a:gd name="T38" fmla="*/ 63 w 65"/>
                  <a:gd name="T39" fmla="*/ 63 h 76"/>
                  <a:gd name="T40" fmla="*/ 64 w 65"/>
                  <a:gd name="T41" fmla="*/ 65 h 76"/>
                  <a:gd name="T42" fmla="*/ 40 w 65"/>
                  <a:gd name="T43" fmla="*/ 6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76">
                    <a:moveTo>
                      <a:pt x="40" y="66"/>
                    </a:moveTo>
                    <a:cubicBezTo>
                      <a:pt x="38" y="63"/>
                      <a:pt x="38" y="60"/>
                      <a:pt x="38" y="56"/>
                    </a:cubicBezTo>
                    <a:cubicBezTo>
                      <a:pt x="37" y="55"/>
                      <a:pt x="38" y="42"/>
                      <a:pt x="38" y="41"/>
                    </a:cubicBezTo>
                    <a:cubicBezTo>
                      <a:pt x="34" y="46"/>
                      <a:pt x="25" y="52"/>
                      <a:pt x="18" y="51"/>
                    </a:cubicBezTo>
                    <a:cubicBezTo>
                      <a:pt x="1" y="50"/>
                      <a:pt x="0" y="32"/>
                      <a:pt x="0" y="18"/>
                    </a:cubicBezTo>
                    <a:cubicBezTo>
                      <a:pt x="0" y="11"/>
                      <a:pt x="2" y="7"/>
                      <a:pt x="6" y="5"/>
                    </a:cubicBezTo>
                    <a:cubicBezTo>
                      <a:pt x="8" y="2"/>
                      <a:pt x="10" y="0"/>
                      <a:pt x="14" y="1"/>
                    </a:cubicBezTo>
                    <a:cubicBezTo>
                      <a:pt x="19" y="1"/>
                      <a:pt x="24" y="3"/>
                      <a:pt x="29" y="4"/>
                    </a:cubicBezTo>
                    <a:cubicBezTo>
                      <a:pt x="30" y="5"/>
                      <a:pt x="32" y="6"/>
                      <a:pt x="33" y="7"/>
                    </a:cubicBezTo>
                    <a:cubicBezTo>
                      <a:pt x="35" y="8"/>
                      <a:pt x="37" y="8"/>
                      <a:pt x="39" y="9"/>
                    </a:cubicBezTo>
                    <a:cubicBezTo>
                      <a:pt x="40" y="9"/>
                      <a:pt x="40" y="11"/>
                      <a:pt x="39" y="11"/>
                    </a:cubicBezTo>
                    <a:cubicBezTo>
                      <a:pt x="38" y="10"/>
                      <a:pt x="37" y="10"/>
                      <a:pt x="36" y="10"/>
                    </a:cubicBezTo>
                    <a:cubicBezTo>
                      <a:pt x="34" y="9"/>
                      <a:pt x="31" y="9"/>
                      <a:pt x="29" y="9"/>
                    </a:cubicBezTo>
                    <a:cubicBezTo>
                      <a:pt x="20" y="7"/>
                      <a:pt x="12" y="8"/>
                      <a:pt x="7" y="18"/>
                    </a:cubicBezTo>
                    <a:cubicBezTo>
                      <a:pt x="3" y="26"/>
                      <a:pt x="9" y="26"/>
                      <a:pt x="10" y="31"/>
                    </a:cubicBezTo>
                    <a:cubicBezTo>
                      <a:pt x="13" y="46"/>
                      <a:pt x="26" y="51"/>
                      <a:pt x="36" y="39"/>
                    </a:cubicBezTo>
                    <a:cubicBezTo>
                      <a:pt x="39" y="35"/>
                      <a:pt x="43" y="33"/>
                      <a:pt x="47" y="29"/>
                    </a:cubicBezTo>
                    <a:cubicBezTo>
                      <a:pt x="47" y="29"/>
                      <a:pt x="48" y="30"/>
                      <a:pt x="48" y="30"/>
                    </a:cubicBezTo>
                    <a:cubicBezTo>
                      <a:pt x="46" y="37"/>
                      <a:pt x="43" y="44"/>
                      <a:pt x="43" y="51"/>
                    </a:cubicBezTo>
                    <a:cubicBezTo>
                      <a:pt x="43" y="64"/>
                      <a:pt x="54" y="65"/>
                      <a:pt x="63" y="63"/>
                    </a:cubicBezTo>
                    <a:cubicBezTo>
                      <a:pt x="64" y="63"/>
                      <a:pt x="65" y="64"/>
                      <a:pt x="64" y="65"/>
                    </a:cubicBezTo>
                    <a:cubicBezTo>
                      <a:pt x="59" y="70"/>
                      <a:pt x="45" y="76"/>
                      <a:pt x="40" y="66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29"/>
              <p:cNvSpPr/>
              <p:nvPr/>
            </p:nvSpPr>
            <p:spPr bwMode="auto">
              <a:xfrm>
                <a:off x="2895" y="2149"/>
                <a:ext cx="203" cy="164"/>
              </a:xfrm>
              <a:custGeom>
                <a:avLst/>
                <a:gdLst>
                  <a:gd name="T0" fmla="*/ 20 w 76"/>
                  <a:gd name="T1" fmla="*/ 60 h 61"/>
                  <a:gd name="T2" fmla="*/ 19 w 76"/>
                  <a:gd name="T3" fmla="*/ 60 h 61"/>
                  <a:gd name="T4" fmla="*/ 18 w 76"/>
                  <a:gd name="T5" fmla="*/ 52 h 61"/>
                  <a:gd name="T6" fmla="*/ 14 w 76"/>
                  <a:gd name="T7" fmla="*/ 55 h 61"/>
                  <a:gd name="T8" fmla="*/ 5 w 76"/>
                  <a:gd name="T9" fmla="*/ 60 h 61"/>
                  <a:gd name="T10" fmla="*/ 4 w 76"/>
                  <a:gd name="T11" fmla="*/ 60 h 61"/>
                  <a:gd name="T12" fmla="*/ 11 w 76"/>
                  <a:gd name="T13" fmla="*/ 38 h 61"/>
                  <a:gd name="T14" fmla="*/ 24 w 76"/>
                  <a:gd name="T15" fmla="*/ 26 h 61"/>
                  <a:gd name="T16" fmla="*/ 36 w 76"/>
                  <a:gd name="T17" fmla="*/ 21 h 61"/>
                  <a:gd name="T18" fmla="*/ 72 w 76"/>
                  <a:gd name="T19" fmla="*/ 5 h 61"/>
                  <a:gd name="T20" fmla="*/ 72 w 76"/>
                  <a:gd name="T21" fmla="*/ 6 h 61"/>
                  <a:gd name="T22" fmla="*/ 63 w 76"/>
                  <a:gd name="T23" fmla="*/ 20 h 61"/>
                  <a:gd name="T24" fmla="*/ 62 w 76"/>
                  <a:gd name="T25" fmla="*/ 23 h 61"/>
                  <a:gd name="T26" fmla="*/ 57 w 76"/>
                  <a:gd name="T27" fmla="*/ 30 h 61"/>
                  <a:gd name="T28" fmla="*/ 74 w 76"/>
                  <a:gd name="T29" fmla="*/ 35 h 61"/>
                  <a:gd name="T30" fmla="*/ 75 w 76"/>
                  <a:gd name="T31" fmla="*/ 36 h 61"/>
                  <a:gd name="T32" fmla="*/ 52 w 76"/>
                  <a:gd name="T33" fmla="*/ 46 h 61"/>
                  <a:gd name="T34" fmla="*/ 35 w 76"/>
                  <a:gd name="T35" fmla="*/ 42 h 61"/>
                  <a:gd name="T36" fmla="*/ 20 w 76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61">
                    <a:moveTo>
                      <a:pt x="20" y="60"/>
                    </a:moveTo>
                    <a:cubicBezTo>
                      <a:pt x="20" y="61"/>
                      <a:pt x="19" y="60"/>
                      <a:pt x="19" y="60"/>
                    </a:cubicBezTo>
                    <a:cubicBezTo>
                      <a:pt x="18" y="57"/>
                      <a:pt x="18" y="56"/>
                      <a:pt x="18" y="52"/>
                    </a:cubicBezTo>
                    <a:cubicBezTo>
                      <a:pt x="18" y="50"/>
                      <a:pt x="14" y="55"/>
                      <a:pt x="14" y="55"/>
                    </a:cubicBezTo>
                    <a:cubicBezTo>
                      <a:pt x="11" y="57"/>
                      <a:pt x="8" y="54"/>
                      <a:pt x="5" y="60"/>
                    </a:cubicBezTo>
                    <a:cubicBezTo>
                      <a:pt x="5" y="60"/>
                      <a:pt x="4" y="60"/>
                      <a:pt x="4" y="60"/>
                    </a:cubicBezTo>
                    <a:cubicBezTo>
                      <a:pt x="0" y="52"/>
                      <a:pt x="6" y="44"/>
                      <a:pt x="11" y="38"/>
                    </a:cubicBezTo>
                    <a:cubicBezTo>
                      <a:pt x="15" y="34"/>
                      <a:pt x="20" y="30"/>
                      <a:pt x="24" y="26"/>
                    </a:cubicBezTo>
                    <a:cubicBezTo>
                      <a:pt x="27" y="22"/>
                      <a:pt x="32" y="22"/>
                      <a:pt x="36" y="21"/>
                    </a:cubicBezTo>
                    <a:cubicBezTo>
                      <a:pt x="45" y="9"/>
                      <a:pt x="56" y="0"/>
                      <a:pt x="72" y="5"/>
                    </a:cubicBezTo>
                    <a:cubicBezTo>
                      <a:pt x="73" y="5"/>
                      <a:pt x="73" y="6"/>
                      <a:pt x="72" y="6"/>
                    </a:cubicBezTo>
                    <a:cubicBezTo>
                      <a:pt x="68" y="10"/>
                      <a:pt x="63" y="14"/>
                      <a:pt x="63" y="20"/>
                    </a:cubicBezTo>
                    <a:cubicBezTo>
                      <a:pt x="63" y="21"/>
                      <a:pt x="63" y="22"/>
                      <a:pt x="62" y="23"/>
                    </a:cubicBezTo>
                    <a:cubicBezTo>
                      <a:pt x="61" y="24"/>
                      <a:pt x="56" y="29"/>
                      <a:pt x="57" y="30"/>
                    </a:cubicBezTo>
                    <a:cubicBezTo>
                      <a:pt x="61" y="36"/>
                      <a:pt x="66" y="37"/>
                      <a:pt x="74" y="35"/>
                    </a:cubicBezTo>
                    <a:cubicBezTo>
                      <a:pt x="75" y="34"/>
                      <a:pt x="76" y="35"/>
                      <a:pt x="75" y="36"/>
                    </a:cubicBezTo>
                    <a:cubicBezTo>
                      <a:pt x="69" y="43"/>
                      <a:pt x="61" y="47"/>
                      <a:pt x="52" y="46"/>
                    </a:cubicBezTo>
                    <a:cubicBezTo>
                      <a:pt x="46" y="46"/>
                      <a:pt x="40" y="45"/>
                      <a:pt x="35" y="42"/>
                    </a:cubicBezTo>
                    <a:cubicBezTo>
                      <a:pt x="31" y="40"/>
                      <a:pt x="23" y="57"/>
                      <a:pt x="20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30"/>
              <p:cNvSpPr/>
              <p:nvPr/>
            </p:nvSpPr>
            <p:spPr bwMode="auto">
              <a:xfrm>
                <a:off x="2991" y="2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31"/>
              <p:cNvSpPr/>
              <p:nvPr/>
            </p:nvSpPr>
            <p:spPr bwMode="auto">
              <a:xfrm>
                <a:off x="2828" y="2021"/>
                <a:ext cx="201" cy="182"/>
              </a:xfrm>
              <a:custGeom>
                <a:avLst/>
                <a:gdLst>
                  <a:gd name="T0" fmla="*/ 23 w 75"/>
                  <a:gd name="T1" fmla="*/ 68 h 68"/>
                  <a:gd name="T2" fmla="*/ 4 w 75"/>
                  <a:gd name="T3" fmla="*/ 43 h 68"/>
                  <a:gd name="T4" fmla="*/ 18 w 75"/>
                  <a:gd name="T5" fmla="*/ 11 h 68"/>
                  <a:gd name="T6" fmla="*/ 43 w 75"/>
                  <a:gd name="T7" fmla="*/ 13 h 68"/>
                  <a:gd name="T8" fmla="*/ 48 w 75"/>
                  <a:gd name="T9" fmla="*/ 19 h 68"/>
                  <a:gd name="T10" fmla="*/ 58 w 75"/>
                  <a:gd name="T11" fmla="*/ 18 h 68"/>
                  <a:gd name="T12" fmla="*/ 69 w 75"/>
                  <a:gd name="T13" fmla="*/ 12 h 68"/>
                  <a:gd name="T14" fmla="*/ 74 w 75"/>
                  <a:gd name="T15" fmla="*/ 12 h 68"/>
                  <a:gd name="T16" fmla="*/ 75 w 75"/>
                  <a:gd name="T17" fmla="*/ 14 h 68"/>
                  <a:gd name="T18" fmla="*/ 63 w 75"/>
                  <a:gd name="T19" fmla="*/ 27 h 68"/>
                  <a:gd name="T20" fmla="*/ 69 w 75"/>
                  <a:gd name="T21" fmla="*/ 25 h 68"/>
                  <a:gd name="T22" fmla="*/ 70 w 75"/>
                  <a:gd name="T23" fmla="*/ 26 h 68"/>
                  <a:gd name="T24" fmla="*/ 62 w 75"/>
                  <a:gd name="T25" fmla="*/ 41 h 68"/>
                  <a:gd name="T26" fmla="*/ 62 w 75"/>
                  <a:gd name="T27" fmla="*/ 41 h 68"/>
                  <a:gd name="T28" fmla="*/ 50 w 75"/>
                  <a:gd name="T29" fmla="*/ 63 h 68"/>
                  <a:gd name="T30" fmla="*/ 49 w 75"/>
                  <a:gd name="T31" fmla="*/ 63 h 68"/>
                  <a:gd name="T32" fmla="*/ 29 w 75"/>
                  <a:gd name="T33" fmla="*/ 54 h 68"/>
                  <a:gd name="T34" fmla="*/ 25 w 75"/>
                  <a:gd name="T35" fmla="*/ 67 h 68"/>
                  <a:gd name="T36" fmla="*/ 23 w 75"/>
                  <a:gd name="T3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68">
                    <a:moveTo>
                      <a:pt x="23" y="68"/>
                    </a:moveTo>
                    <a:cubicBezTo>
                      <a:pt x="14" y="64"/>
                      <a:pt x="6" y="52"/>
                      <a:pt x="4" y="43"/>
                    </a:cubicBezTo>
                    <a:cubicBezTo>
                      <a:pt x="0" y="27"/>
                      <a:pt x="14" y="23"/>
                      <a:pt x="18" y="11"/>
                    </a:cubicBezTo>
                    <a:cubicBezTo>
                      <a:pt x="21" y="0"/>
                      <a:pt x="39" y="9"/>
                      <a:pt x="43" y="13"/>
                    </a:cubicBezTo>
                    <a:cubicBezTo>
                      <a:pt x="47" y="16"/>
                      <a:pt x="46" y="15"/>
                      <a:pt x="48" y="19"/>
                    </a:cubicBezTo>
                    <a:cubicBezTo>
                      <a:pt x="52" y="25"/>
                      <a:pt x="54" y="22"/>
                      <a:pt x="58" y="18"/>
                    </a:cubicBezTo>
                    <a:cubicBezTo>
                      <a:pt x="61" y="16"/>
                      <a:pt x="66" y="13"/>
                      <a:pt x="69" y="12"/>
                    </a:cubicBezTo>
                    <a:cubicBezTo>
                      <a:pt x="71" y="12"/>
                      <a:pt x="72" y="12"/>
                      <a:pt x="74" y="12"/>
                    </a:cubicBezTo>
                    <a:cubicBezTo>
                      <a:pt x="75" y="12"/>
                      <a:pt x="75" y="13"/>
                      <a:pt x="75" y="14"/>
                    </a:cubicBezTo>
                    <a:cubicBezTo>
                      <a:pt x="70" y="18"/>
                      <a:pt x="66" y="22"/>
                      <a:pt x="63" y="27"/>
                    </a:cubicBezTo>
                    <a:cubicBezTo>
                      <a:pt x="63" y="28"/>
                      <a:pt x="69" y="25"/>
                      <a:pt x="69" y="25"/>
                    </a:cubicBezTo>
                    <a:cubicBezTo>
                      <a:pt x="70" y="25"/>
                      <a:pt x="71" y="26"/>
                      <a:pt x="70" y="26"/>
                    </a:cubicBezTo>
                    <a:cubicBezTo>
                      <a:pt x="68" y="31"/>
                      <a:pt x="64" y="36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1" y="49"/>
                      <a:pt x="54" y="56"/>
                      <a:pt x="50" y="63"/>
                    </a:cubicBezTo>
                    <a:cubicBezTo>
                      <a:pt x="50" y="63"/>
                      <a:pt x="49" y="64"/>
                      <a:pt x="49" y="63"/>
                    </a:cubicBezTo>
                    <a:cubicBezTo>
                      <a:pt x="43" y="57"/>
                      <a:pt x="38" y="53"/>
                      <a:pt x="29" y="54"/>
                    </a:cubicBezTo>
                    <a:cubicBezTo>
                      <a:pt x="22" y="55"/>
                      <a:pt x="25" y="62"/>
                      <a:pt x="25" y="67"/>
                    </a:cubicBezTo>
                    <a:cubicBezTo>
                      <a:pt x="24" y="68"/>
                      <a:pt x="24" y="68"/>
                      <a:pt x="23" y="6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32"/>
              <p:cNvSpPr/>
              <p:nvPr/>
            </p:nvSpPr>
            <p:spPr bwMode="auto">
              <a:xfrm>
                <a:off x="2826" y="2037"/>
                <a:ext cx="157" cy="169"/>
              </a:xfrm>
              <a:custGeom>
                <a:avLst/>
                <a:gdLst>
                  <a:gd name="T0" fmla="*/ 25 w 59"/>
                  <a:gd name="T1" fmla="*/ 63 h 63"/>
                  <a:gd name="T2" fmla="*/ 15 w 59"/>
                  <a:gd name="T3" fmla="*/ 57 h 63"/>
                  <a:gd name="T4" fmla="*/ 5 w 59"/>
                  <a:gd name="T5" fmla="*/ 40 h 63"/>
                  <a:gd name="T6" fmla="*/ 10 w 59"/>
                  <a:gd name="T7" fmla="*/ 18 h 63"/>
                  <a:gd name="T8" fmla="*/ 19 w 59"/>
                  <a:gd name="T9" fmla="*/ 4 h 63"/>
                  <a:gd name="T10" fmla="*/ 25 w 59"/>
                  <a:gd name="T11" fmla="*/ 1 h 63"/>
                  <a:gd name="T12" fmla="*/ 41 w 59"/>
                  <a:gd name="T13" fmla="*/ 5 h 63"/>
                  <a:gd name="T14" fmla="*/ 58 w 59"/>
                  <a:gd name="T15" fmla="*/ 18 h 63"/>
                  <a:gd name="T16" fmla="*/ 59 w 59"/>
                  <a:gd name="T17" fmla="*/ 19 h 63"/>
                  <a:gd name="T18" fmla="*/ 56 w 59"/>
                  <a:gd name="T19" fmla="*/ 37 h 63"/>
                  <a:gd name="T20" fmla="*/ 55 w 59"/>
                  <a:gd name="T21" fmla="*/ 37 h 63"/>
                  <a:gd name="T22" fmla="*/ 32 w 59"/>
                  <a:gd name="T23" fmla="*/ 20 h 63"/>
                  <a:gd name="T24" fmla="*/ 8 w 59"/>
                  <a:gd name="T25" fmla="*/ 27 h 63"/>
                  <a:gd name="T26" fmla="*/ 6 w 59"/>
                  <a:gd name="T27" fmla="*/ 36 h 63"/>
                  <a:gd name="T28" fmla="*/ 7 w 59"/>
                  <a:gd name="T29" fmla="*/ 39 h 63"/>
                  <a:gd name="T30" fmla="*/ 7 w 59"/>
                  <a:gd name="T31" fmla="*/ 40 h 63"/>
                  <a:gd name="T32" fmla="*/ 16 w 59"/>
                  <a:gd name="T33" fmla="*/ 49 h 63"/>
                  <a:gd name="T34" fmla="*/ 27 w 59"/>
                  <a:gd name="T35" fmla="*/ 61 h 63"/>
                  <a:gd name="T36" fmla="*/ 25 w 59"/>
                  <a:gd name="T3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63">
                    <a:moveTo>
                      <a:pt x="25" y="63"/>
                    </a:moveTo>
                    <a:cubicBezTo>
                      <a:pt x="23" y="61"/>
                      <a:pt x="17" y="59"/>
                      <a:pt x="15" y="57"/>
                    </a:cubicBezTo>
                    <a:cubicBezTo>
                      <a:pt x="11" y="52"/>
                      <a:pt x="8" y="46"/>
                      <a:pt x="5" y="40"/>
                    </a:cubicBezTo>
                    <a:cubicBezTo>
                      <a:pt x="0" y="33"/>
                      <a:pt x="5" y="23"/>
                      <a:pt x="10" y="18"/>
                    </a:cubicBezTo>
                    <a:cubicBezTo>
                      <a:pt x="14" y="13"/>
                      <a:pt x="15" y="9"/>
                      <a:pt x="19" y="4"/>
                    </a:cubicBezTo>
                    <a:cubicBezTo>
                      <a:pt x="20" y="2"/>
                      <a:pt x="22" y="0"/>
                      <a:pt x="25" y="1"/>
                    </a:cubicBezTo>
                    <a:cubicBezTo>
                      <a:pt x="31" y="1"/>
                      <a:pt x="36" y="3"/>
                      <a:pt x="41" y="5"/>
                    </a:cubicBezTo>
                    <a:cubicBezTo>
                      <a:pt x="49" y="9"/>
                      <a:pt x="46" y="18"/>
                      <a:pt x="58" y="18"/>
                    </a:cubicBezTo>
                    <a:cubicBezTo>
                      <a:pt x="58" y="18"/>
                      <a:pt x="59" y="18"/>
                      <a:pt x="59" y="19"/>
                    </a:cubicBezTo>
                    <a:cubicBezTo>
                      <a:pt x="59" y="25"/>
                      <a:pt x="57" y="31"/>
                      <a:pt x="56" y="37"/>
                    </a:cubicBezTo>
                    <a:cubicBezTo>
                      <a:pt x="56" y="37"/>
                      <a:pt x="55" y="38"/>
                      <a:pt x="55" y="37"/>
                    </a:cubicBezTo>
                    <a:cubicBezTo>
                      <a:pt x="46" y="30"/>
                      <a:pt x="46" y="10"/>
                      <a:pt x="32" y="20"/>
                    </a:cubicBezTo>
                    <a:cubicBezTo>
                      <a:pt x="24" y="25"/>
                      <a:pt x="14" y="17"/>
                      <a:pt x="8" y="27"/>
                    </a:cubicBezTo>
                    <a:cubicBezTo>
                      <a:pt x="6" y="30"/>
                      <a:pt x="6" y="33"/>
                      <a:pt x="6" y="36"/>
                    </a:cubicBezTo>
                    <a:cubicBezTo>
                      <a:pt x="6" y="37"/>
                      <a:pt x="7" y="38"/>
                      <a:pt x="7" y="39"/>
                    </a:cubicBezTo>
                    <a:cubicBezTo>
                      <a:pt x="7" y="39"/>
                      <a:pt x="7" y="39"/>
                      <a:pt x="7" y="40"/>
                    </a:cubicBezTo>
                    <a:cubicBezTo>
                      <a:pt x="9" y="42"/>
                      <a:pt x="14" y="47"/>
                      <a:pt x="16" y="49"/>
                    </a:cubicBezTo>
                    <a:cubicBezTo>
                      <a:pt x="20" y="53"/>
                      <a:pt x="23" y="57"/>
                      <a:pt x="27" y="61"/>
                    </a:cubicBezTo>
                    <a:cubicBezTo>
                      <a:pt x="27" y="62"/>
                      <a:pt x="26" y="63"/>
                      <a:pt x="25" y="63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33"/>
              <p:cNvSpPr/>
              <p:nvPr/>
            </p:nvSpPr>
            <p:spPr bwMode="auto">
              <a:xfrm>
                <a:off x="2890" y="2340"/>
                <a:ext cx="64" cy="42"/>
              </a:xfrm>
              <a:custGeom>
                <a:avLst/>
                <a:gdLst>
                  <a:gd name="T0" fmla="*/ 0 w 24"/>
                  <a:gd name="T1" fmla="*/ 1 h 16"/>
                  <a:gd name="T2" fmla="*/ 2 w 24"/>
                  <a:gd name="T3" fmla="*/ 0 h 16"/>
                  <a:gd name="T4" fmla="*/ 23 w 24"/>
                  <a:gd name="T5" fmla="*/ 6 h 16"/>
                  <a:gd name="T6" fmla="*/ 23 w 24"/>
                  <a:gd name="T7" fmla="*/ 8 h 16"/>
                  <a:gd name="T8" fmla="*/ 21 w 24"/>
                  <a:gd name="T9" fmla="*/ 10 h 16"/>
                  <a:gd name="T10" fmla="*/ 21 w 24"/>
                  <a:gd name="T11" fmla="*/ 10 h 16"/>
                  <a:gd name="T12" fmla="*/ 0 w 24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0" y="1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5" y="7"/>
                      <a:pt x="16" y="8"/>
                      <a:pt x="23" y="6"/>
                    </a:cubicBezTo>
                    <a:cubicBezTo>
                      <a:pt x="23" y="6"/>
                      <a:pt x="24" y="7"/>
                      <a:pt x="23" y="8"/>
                    </a:cubicBezTo>
                    <a:cubicBezTo>
                      <a:pt x="23" y="9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3" y="16"/>
                      <a:pt x="2" y="11"/>
                      <a:pt x="0" y="1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334"/>
              <p:cNvSpPr/>
              <p:nvPr/>
            </p:nvSpPr>
            <p:spPr bwMode="auto">
              <a:xfrm>
                <a:off x="2957" y="2160"/>
                <a:ext cx="107" cy="113"/>
              </a:xfrm>
              <a:custGeom>
                <a:avLst/>
                <a:gdLst>
                  <a:gd name="T0" fmla="*/ 15 w 40"/>
                  <a:gd name="T1" fmla="*/ 40 h 42"/>
                  <a:gd name="T2" fmla="*/ 9 w 40"/>
                  <a:gd name="T3" fmla="*/ 37 h 42"/>
                  <a:gd name="T4" fmla="*/ 8 w 40"/>
                  <a:gd name="T5" fmla="*/ 35 h 42"/>
                  <a:gd name="T6" fmla="*/ 2 w 40"/>
                  <a:gd name="T7" fmla="*/ 41 h 42"/>
                  <a:gd name="T8" fmla="*/ 1 w 40"/>
                  <a:gd name="T9" fmla="*/ 41 h 42"/>
                  <a:gd name="T10" fmla="*/ 1 w 40"/>
                  <a:gd name="T11" fmla="*/ 22 h 42"/>
                  <a:gd name="T12" fmla="*/ 2 w 40"/>
                  <a:gd name="T13" fmla="*/ 21 h 42"/>
                  <a:gd name="T14" fmla="*/ 6 w 40"/>
                  <a:gd name="T15" fmla="*/ 21 h 42"/>
                  <a:gd name="T16" fmla="*/ 24 w 40"/>
                  <a:gd name="T17" fmla="*/ 7 h 42"/>
                  <a:gd name="T18" fmla="*/ 39 w 40"/>
                  <a:gd name="T19" fmla="*/ 0 h 42"/>
                  <a:gd name="T20" fmla="*/ 39 w 40"/>
                  <a:gd name="T21" fmla="*/ 2 h 42"/>
                  <a:gd name="T22" fmla="*/ 31 w 40"/>
                  <a:gd name="T23" fmla="*/ 8 h 42"/>
                  <a:gd name="T24" fmla="*/ 29 w 40"/>
                  <a:gd name="T25" fmla="*/ 18 h 42"/>
                  <a:gd name="T26" fmla="*/ 30 w 40"/>
                  <a:gd name="T27" fmla="*/ 20 h 42"/>
                  <a:gd name="T28" fmla="*/ 20 w 40"/>
                  <a:gd name="T29" fmla="*/ 30 h 42"/>
                  <a:gd name="T30" fmla="*/ 23 w 40"/>
                  <a:gd name="T31" fmla="*/ 34 h 42"/>
                  <a:gd name="T32" fmla="*/ 32 w 40"/>
                  <a:gd name="T33" fmla="*/ 39 h 42"/>
                  <a:gd name="T34" fmla="*/ 32 w 40"/>
                  <a:gd name="T35" fmla="*/ 40 h 42"/>
                  <a:gd name="T36" fmla="*/ 15 w 40"/>
                  <a:gd name="T37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42">
                    <a:moveTo>
                      <a:pt x="15" y="40"/>
                    </a:moveTo>
                    <a:cubicBezTo>
                      <a:pt x="13" y="39"/>
                      <a:pt x="11" y="38"/>
                      <a:pt x="9" y="37"/>
                    </a:cubicBezTo>
                    <a:cubicBezTo>
                      <a:pt x="9" y="36"/>
                      <a:pt x="8" y="36"/>
                      <a:pt x="8" y="35"/>
                    </a:cubicBezTo>
                    <a:cubicBezTo>
                      <a:pt x="7" y="34"/>
                      <a:pt x="3" y="40"/>
                      <a:pt x="2" y="41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0" y="35"/>
                      <a:pt x="3" y="28"/>
                      <a:pt x="1" y="22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3" y="21"/>
                      <a:pt x="5" y="21"/>
                      <a:pt x="6" y="21"/>
                    </a:cubicBezTo>
                    <a:cubicBezTo>
                      <a:pt x="13" y="17"/>
                      <a:pt x="19" y="13"/>
                      <a:pt x="24" y="7"/>
                    </a:cubicBezTo>
                    <a:cubicBezTo>
                      <a:pt x="28" y="2"/>
                      <a:pt x="33" y="0"/>
                      <a:pt x="39" y="0"/>
                    </a:cubicBezTo>
                    <a:cubicBezTo>
                      <a:pt x="40" y="0"/>
                      <a:pt x="40" y="1"/>
                      <a:pt x="39" y="2"/>
                    </a:cubicBezTo>
                    <a:cubicBezTo>
                      <a:pt x="36" y="4"/>
                      <a:pt x="34" y="6"/>
                      <a:pt x="31" y="8"/>
                    </a:cubicBezTo>
                    <a:cubicBezTo>
                      <a:pt x="31" y="9"/>
                      <a:pt x="24" y="18"/>
                      <a:pt x="29" y="18"/>
                    </a:cubicBezTo>
                    <a:cubicBezTo>
                      <a:pt x="30" y="18"/>
                      <a:pt x="30" y="19"/>
                      <a:pt x="30" y="20"/>
                    </a:cubicBezTo>
                    <a:cubicBezTo>
                      <a:pt x="27" y="24"/>
                      <a:pt x="23" y="27"/>
                      <a:pt x="20" y="30"/>
                    </a:cubicBezTo>
                    <a:cubicBezTo>
                      <a:pt x="16" y="33"/>
                      <a:pt x="20" y="33"/>
                      <a:pt x="23" y="34"/>
                    </a:cubicBezTo>
                    <a:cubicBezTo>
                      <a:pt x="26" y="36"/>
                      <a:pt x="29" y="38"/>
                      <a:pt x="32" y="39"/>
                    </a:cubicBezTo>
                    <a:cubicBezTo>
                      <a:pt x="33" y="39"/>
                      <a:pt x="33" y="40"/>
                      <a:pt x="32" y="40"/>
                    </a:cubicBezTo>
                    <a:cubicBezTo>
                      <a:pt x="26" y="42"/>
                      <a:pt x="20" y="41"/>
                      <a:pt x="15" y="4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335"/>
              <p:cNvSpPr/>
              <p:nvPr/>
            </p:nvSpPr>
            <p:spPr bwMode="auto">
              <a:xfrm>
                <a:off x="2858" y="2088"/>
                <a:ext cx="160" cy="169"/>
              </a:xfrm>
              <a:custGeom>
                <a:avLst/>
                <a:gdLst>
                  <a:gd name="T0" fmla="*/ 1 w 60"/>
                  <a:gd name="T1" fmla="*/ 61 h 63"/>
                  <a:gd name="T2" fmla="*/ 3 w 60"/>
                  <a:gd name="T3" fmla="*/ 59 h 63"/>
                  <a:gd name="T4" fmla="*/ 3 w 60"/>
                  <a:gd name="T5" fmla="*/ 59 h 63"/>
                  <a:gd name="T6" fmla="*/ 3 w 60"/>
                  <a:gd name="T7" fmla="*/ 59 h 63"/>
                  <a:gd name="T8" fmla="*/ 12 w 60"/>
                  <a:gd name="T9" fmla="*/ 53 h 63"/>
                  <a:gd name="T10" fmla="*/ 35 w 60"/>
                  <a:gd name="T11" fmla="*/ 37 h 63"/>
                  <a:gd name="T12" fmla="*/ 30 w 60"/>
                  <a:gd name="T13" fmla="*/ 34 h 63"/>
                  <a:gd name="T14" fmla="*/ 24 w 60"/>
                  <a:gd name="T15" fmla="*/ 33 h 63"/>
                  <a:gd name="T16" fmla="*/ 22 w 60"/>
                  <a:gd name="T17" fmla="*/ 31 h 63"/>
                  <a:gd name="T18" fmla="*/ 13 w 60"/>
                  <a:gd name="T19" fmla="*/ 18 h 63"/>
                  <a:gd name="T20" fmla="*/ 14 w 60"/>
                  <a:gd name="T21" fmla="*/ 16 h 63"/>
                  <a:gd name="T22" fmla="*/ 32 w 60"/>
                  <a:gd name="T23" fmla="*/ 33 h 63"/>
                  <a:gd name="T24" fmla="*/ 37 w 60"/>
                  <a:gd name="T25" fmla="*/ 33 h 63"/>
                  <a:gd name="T26" fmla="*/ 37 w 60"/>
                  <a:gd name="T27" fmla="*/ 33 h 63"/>
                  <a:gd name="T28" fmla="*/ 38 w 60"/>
                  <a:gd name="T29" fmla="*/ 33 h 63"/>
                  <a:gd name="T30" fmla="*/ 39 w 60"/>
                  <a:gd name="T31" fmla="*/ 32 h 63"/>
                  <a:gd name="T32" fmla="*/ 39 w 60"/>
                  <a:gd name="T33" fmla="*/ 30 h 63"/>
                  <a:gd name="T34" fmla="*/ 39 w 60"/>
                  <a:gd name="T35" fmla="*/ 30 h 63"/>
                  <a:gd name="T36" fmla="*/ 40 w 60"/>
                  <a:gd name="T37" fmla="*/ 29 h 63"/>
                  <a:gd name="T38" fmla="*/ 40 w 60"/>
                  <a:gd name="T39" fmla="*/ 28 h 63"/>
                  <a:gd name="T40" fmla="*/ 40 w 60"/>
                  <a:gd name="T41" fmla="*/ 28 h 63"/>
                  <a:gd name="T42" fmla="*/ 48 w 60"/>
                  <a:gd name="T43" fmla="*/ 18 h 63"/>
                  <a:gd name="T44" fmla="*/ 58 w 60"/>
                  <a:gd name="T45" fmla="*/ 0 h 63"/>
                  <a:gd name="T46" fmla="*/ 59 w 60"/>
                  <a:gd name="T47" fmla="*/ 1 h 63"/>
                  <a:gd name="T48" fmla="*/ 58 w 60"/>
                  <a:gd name="T49" fmla="*/ 4 h 63"/>
                  <a:gd name="T50" fmla="*/ 57 w 60"/>
                  <a:gd name="T51" fmla="*/ 5 h 63"/>
                  <a:gd name="T52" fmla="*/ 50 w 60"/>
                  <a:gd name="T53" fmla="*/ 21 h 63"/>
                  <a:gd name="T54" fmla="*/ 42 w 60"/>
                  <a:gd name="T55" fmla="*/ 34 h 63"/>
                  <a:gd name="T56" fmla="*/ 40 w 60"/>
                  <a:gd name="T57" fmla="*/ 34 h 63"/>
                  <a:gd name="T58" fmla="*/ 40 w 60"/>
                  <a:gd name="T59" fmla="*/ 33 h 63"/>
                  <a:gd name="T60" fmla="*/ 37 w 60"/>
                  <a:gd name="T61" fmla="*/ 36 h 63"/>
                  <a:gd name="T62" fmla="*/ 36 w 60"/>
                  <a:gd name="T63" fmla="*/ 39 h 63"/>
                  <a:gd name="T64" fmla="*/ 31 w 60"/>
                  <a:gd name="T65" fmla="*/ 54 h 63"/>
                  <a:gd name="T66" fmla="*/ 25 w 60"/>
                  <a:gd name="T67" fmla="*/ 56 h 63"/>
                  <a:gd name="T68" fmla="*/ 2 w 60"/>
                  <a:gd name="T69" fmla="*/ 62 h 63"/>
                  <a:gd name="T70" fmla="*/ 1 w 60"/>
                  <a:gd name="T71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63">
                    <a:moveTo>
                      <a:pt x="1" y="61"/>
                    </a:moveTo>
                    <a:cubicBezTo>
                      <a:pt x="1" y="60"/>
                      <a:pt x="2" y="60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56"/>
                      <a:pt x="9" y="54"/>
                      <a:pt x="12" y="53"/>
                    </a:cubicBezTo>
                    <a:cubicBezTo>
                      <a:pt x="23" y="52"/>
                      <a:pt x="30" y="46"/>
                      <a:pt x="35" y="37"/>
                    </a:cubicBezTo>
                    <a:cubicBezTo>
                      <a:pt x="33" y="37"/>
                      <a:pt x="31" y="36"/>
                      <a:pt x="30" y="34"/>
                    </a:cubicBezTo>
                    <a:cubicBezTo>
                      <a:pt x="28" y="34"/>
                      <a:pt x="25" y="33"/>
                      <a:pt x="24" y="33"/>
                    </a:cubicBezTo>
                    <a:cubicBezTo>
                      <a:pt x="23" y="32"/>
                      <a:pt x="23" y="31"/>
                      <a:pt x="22" y="31"/>
                    </a:cubicBezTo>
                    <a:cubicBezTo>
                      <a:pt x="19" y="26"/>
                      <a:pt x="17" y="22"/>
                      <a:pt x="13" y="18"/>
                    </a:cubicBezTo>
                    <a:cubicBezTo>
                      <a:pt x="13" y="17"/>
                      <a:pt x="13" y="16"/>
                      <a:pt x="14" y="16"/>
                    </a:cubicBezTo>
                    <a:cubicBezTo>
                      <a:pt x="19" y="17"/>
                      <a:pt x="26" y="29"/>
                      <a:pt x="32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3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29"/>
                      <a:pt x="39" y="29"/>
                      <a:pt x="40" y="29"/>
                    </a:cubicBezTo>
                    <a:cubicBezTo>
                      <a:pt x="40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4"/>
                      <a:pt x="44" y="21"/>
                      <a:pt x="48" y="18"/>
                    </a:cubicBezTo>
                    <a:cubicBezTo>
                      <a:pt x="52" y="13"/>
                      <a:pt x="53" y="5"/>
                      <a:pt x="58" y="0"/>
                    </a:cubicBezTo>
                    <a:cubicBezTo>
                      <a:pt x="58" y="0"/>
                      <a:pt x="60" y="0"/>
                      <a:pt x="59" y="1"/>
                    </a:cubicBezTo>
                    <a:cubicBezTo>
                      <a:pt x="59" y="2"/>
                      <a:pt x="58" y="3"/>
                      <a:pt x="58" y="4"/>
                    </a:cubicBezTo>
                    <a:cubicBezTo>
                      <a:pt x="58" y="4"/>
                      <a:pt x="57" y="5"/>
                      <a:pt x="57" y="5"/>
                    </a:cubicBezTo>
                    <a:cubicBezTo>
                      <a:pt x="54" y="10"/>
                      <a:pt x="52" y="16"/>
                      <a:pt x="50" y="21"/>
                    </a:cubicBezTo>
                    <a:cubicBezTo>
                      <a:pt x="48" y="26"/>
                      <a:pt x="43" y="29"/>
                      <a:pt x="42" y="34"/>
                    </a:cubicBezTo>
                    <a:cubicBezTo>
                      <a:pt x="42" y="35"/>
                      <a:pt x="40" y="35"/>
                      <a:pt x="40" y="34"/>
                    </a:cubicBezTo>
                    <a:cubicBezTo>
                      <a:pt x="40" y="34"/>
                      <a:pt x="40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7"/>
                      <a:pt x="37" y="38"/>
                      <a:pt x="36" y="39"/>
                    </a:cubicBezTo>
                    <a:cubicBezTo>
                      <a:pt x="35" y="44"/>
                      <a:pt x="35" y="50"/>
                      <a:pt x="31" y="54"/>
                    </a:cubicBezTo>
                    <a:cubicBezTo>
                      <a:pt x="30" y="56"/>
                      <a:pt x="27" y="56"/>
                      <a:pt x="25" y="56"/>
                    </a:cubicBezTo>
                    <a:cubicBezTo>
                      <a:pt x="16" y="58"/>
                      <a:pt x="10" y="54"/>
                      <a:pt x="2" y="62"/>
                    </a:cubicBezTo>
                    <a:cubicBezTo>
                      <a:pt x="1" y="63"/>
                      <a:pt x="0" y="62"/>
                      <a:pt x="1" y="61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336"/>
              <p:cNvSpPr/>
              <p:nvPr/>
            </p:nvSpPr>
            <p:spPr bwMode="auto">
              <a:xfrm>
                <a:off x="2914" y="2160"/>
                <a:ext cx="80" cy="86"/>
              </a:xfrm>
              <a:custGeom>
                <a:avLst/>
                <a:gdLst>
                  <a:gd name="T0" fmla="*/ 16 w 30"/>
                  <a:gd name="T1" fmla="*/ 32 h 32"/>
                  <a:gd name="T2" fmla="*/ 5 w 30"/>
                  <a:gd name="T3" fmla="*/ 24 h 32"/>
                  <a:gd name="T4" fmla="*/ 0 w 30"/>
                  <a:gd name="T5" fmla="*/ 14 h 32"/>
                  <a:gd name="T6" fmla="*/ 1 w 30"/>
                  <a:gd name="T7" fmla="*/ 11 h 32"/>
                  <a:gd name="T8" fmla="*/ 1 w 30"/>
                  <a:gd name="T9" fmla="*/ 11 h 32"/>
                  <a:gd name="T10" fmla="*/ 1 w 30"/>
                  <a:gd name="T11" fmla="*/ 10 h 32"/>
                  <a:gd name="T12" fmla="*/ 2 w 30"/>
                  <a:gd name="T13" fmla="*/ 8 h 32"/>
                  <a:gd name="T14" fmla="*/ 11 w 30"/>
                  <a:gd name="T15" fmla="*/ 1 h 32"/>
                  <a:gd name="T16" fmla="*/ 16 w 30"/>
                  <a:gd name="T17" fmla="*/ 2 h 32"/>
                  <a:gd name="T18" fmla="*/ 25 w 30"/>
                  <a:gd name="T19" fmla="*/ 3 h 32"/>
                  <a:gd name="T20" fmla="*/ 29 w 30"/>
                  <a:gd name="T21" fmla="*/ 12 h 32"/>
                  <a:gd name="T22" fmla="*/ 25 w 30"/>
                  <a:gd name="T23" fmla="*/ 28 h 32"/>
                  <a:gd name="T24" fmla="*/ 16 w 3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32">
                    <a:moveTo>
                      <a:pt x="16" y="32"/>
                    </a:moveTo>
                    <a:cubicBezTo>
                      <a:pt x="11" y="32"/>
                      <a:pt x="10" y="25"/>
                      <a:pt x="5" y="24"/>
                    </a:cubicBezTo>
                    <a:cubicBezTo>
                      <a:pt x="1" y="23"/>
                      <a:pt x="0" y="17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4" y="5"/>
                      <a:pt x="7" y="2"/>
                      <a:pt x="11" y="1"/>
                    </a:cubicBezTo>
                    <a:cubicBezTo>
                      <a:pt x="13" y="1"/>
                      <a:pt x="14" y="0"/>
                      <a:pt x="16" y="2"/>
                    </a:cubicBezTo>
                    <a:cubicBezTo>
                      <a:pt x="18" y="3"/>
                      <a:pt x="23" y="2"/>
                      <a:pt x="25" y="3"/>
                    </a:cubicBezTo>
                    <a:cubicBezTo>
                      <a:pt x="29" y="5"/>
                      <a:pt x="28" y="8"/>
                      <a:pt x="29" y="12"/>
                    </a:cubicBezTo>
                    <a:cubicBezTo>
                      <a:pt x="30" y="18"/>
                      <a:pt x="29" y="23"/>
                      <a:pt x="25" y="28"/>
                    </a:cubicBezTo>
                    <a:cubicBezTo>
                      <a:pt x="23" y="31"/>
                      <a:pt x="20" y="32"/>
                      <a:pt x="16" y="32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337"/>
              <p:cNvSpPr/>
              <p:nvPr/>
            </p:nvSpPr>
            <p:spPr bwMode="auto">
              <a:xfrm>
                <a:off x="2935" y="2187"/>
                <a:ext cx="38" cy="40"/>
              </a:xfrm>
              <a:custGeom>
                <a:avLst/>
                <a:gdLst>
                  <a:gd name="T0" fmla="*/ 3 w 14"/>
                  <a:gd name="T1" fmla="*/ 13 h 15"/>
                  <a:gd name="T2" fmla="*/ 2 w 14"/>
                  <a:gd name="T3" fmla="*/ 11 h 15"/>
                  <a:gd name="T4" fmla="*/ 1 w 14"/>
                  <a:gd name="T5" fmla="*/ 10 h 15"/>
                  <a:gd name="T6" fmla="*/ 8 w 14"/>
                  <a:gd name="T7" fmla="*/ 0 h 15"/>
                  <a:gd name="T8" fmla="*/ 12 w 14"/>
                  <a:gd name="T9" fmla="*/ 3 h 15"/>
                  <a:gd name="T10" fmla="*/ 13 w 14"/>
                  <a:gd name="T11" fmla="*/ 10 h 15"/>
                  <a:gd name="T12" fmla="*/ 11 w 14"/>
                  <a:gd name="T13" fmla="*/ 15 h 15"/>
                  <a:gd name="T14" fmla="*/ 3 w 14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3"/>
                    </a:moveTo>
                    <a:cubicBezTo>
                      <a:pt x="3" y="13"/>
                      <a:pt x="2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1" y="1"/>
                      <a:pt x="12" y="3"/>
                    </a:cubicBezTo>
                    <a:cubicBezTo>
                      <a:pt x="13" y="5"/>
                      <a:pt x="13" y="8"/>
                      <a:pt x="13" y="10"/>
                    </a:cubicBezTo>
                    <a:cubicBezTo>
                      <a:pt x="14" y="12"/>
                      <a:pt x="13" y="14"/>
                      <a:pt x="11" y="15"/>
                    </a:cubicBezTo>
                    <a:cubicBezTo>
                      <a:pt x="8" y="15"/>
                      <a:pt x="6" y="15"/>
                      <a:pt x="3" y="13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338"/>
              <p:cNvSpPr/>
              <p:nvPr/>
            </p:nvSpPr>
            <p:spPr bwMode="auto">
              <a:xfrm>
                <a:off x="2946" y="2200"/>
                <a:ext cx="19" cy="24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6 h 9"/>
                  <a:gd name="T4" fmla="*/ 1 w 7"/>
                  <a:gd name="T5" fmla="*/ 4 h 9"/>
                  <a:gd name="T6" fmla="*/ 1 w 7"/>
                  <a:gd name="T7" fmla="*/ 4 h 9"/>
                  <a:gd name="T8" fmla="*/ 1 w 7"/>
                  <a:gd name="T9" fmla="*/ 4 h 9"/>
                  <a:gd name="T10" fmla="*/ 0 w 7"/>
                  <a:gd name="T11" fmla="*/ 3 h 9"/>
                  <a:gd name="T12" fmla="*/ 0 w 7"/>
                  <a:gd name="T13" fmla="*/ 2 h 9"/>
                  <a:gd name="T14" fmla="*/ 1 w 7"/>
                  <a:gd name="T15" fmla="*/ 1 h 9"/>
                  <a:gd name="T16" fmla="*/ 2 w 7"/>
                  <a:gd name="T17" fmla="*/ 1 h 9"/>
                  <a:gd name="T18" fmla="*/ 2 w 7"/>
                  <a:gd name="T19" fmla="*/ 1 h 9"/>
                  <a:gd name="T20" fmla="*/ 2 w 7"/>
                  <a:gd name="T21" fmla="*/ 1 h 9"/>
                  <a:gd name="T22" fmla="*/ 3 w 7"/>
                  <a:gd name="T23" fmla="*/ 1 h 9"/>
                  <a:gd name="T24" fmla="*/ 3 w 7"/>
                  <a:gd name="T25" fmla="*/ 1 h 9"/>
                  <a:gd name="T26" fmla="*/ 4 w 7"/>
                  <a:gd name="T27" fmla="*/ 1 h 9"/>
                  <a:gd name="T28" fmla="*/ 6 w 7"/>
                  <a:gd name="T29" fmla="*/ 3 h 9"/>
                  <a:gd name="T30" fmla="*/ 6 w 7"/>
                  <a:gd name="T31" fmla="*/ 5 h 9"/>
                  <a:gd name="T32" fmla="*/ 5 w 7"/>
                  <a:gd name="T33" fmla="*/ 6 h 9"/>
                  <a:gd name="T34" fmla="*/ 5 w 7"/>
                  <a:gd name="T35" fmla="*/ 7 h 9"/>
                  <a:gd name="T36" fmla="*/ 4 w 7"/>
                  <a:gd name="T3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7"/>
                      <a:pt x="2" y="6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339"/>
              <p:cNvSpPr/>
              <p:nvPr/>
            </p:nvSpPr>
            <p:spPr bwMode="auto">
              <a:xfrm>
                <a:off x="2893" y="2243"/>
                <a:ext cx="379" cy="380"/>
              </a:xfrm>
              <a:custGeom>
                <a:avLst/>
                <a:gdLst>
                  <a:gd name="T0" fmla="*/ 42 w 142"/>
                  <a:gd name="T1" fmla="*/ 105 h 142"/>
                  <a:gd name="T2" fmla="*/ 21 w 142"/>
                  <a:gd name="T3" fmla="*/ 107 h 142"/>
                  <a:gd name="T4" fmla="*/ 5 w 142"/>
                  <a:gd name="T5" fmla="*/ 76 h 142"/>
                  <a:gd name="T6" fmla="*/ 21 w 142"/>
                  <a:gd name="T7" fmla="*/ 54 h 142"/>
                  <a:gd name="T8" fmla="*/ 19 w 142"/>
                  <a:gd name="T9" fmla="*/ 49 h 142"/>
                  <a:gd name="T10" fmla="*/ 32 w 142"/>
                  <a:gd name="T11" fmla="*/ 14 h 142"/>
                  <a:gd name="T12" fmla="*/ 60 w 142"/>
                  <a:gd name="T13" fmla="*/ 8 h 142"/>
                  <a:gd name="T14" fmla="*/ 80 w 142"/>
                  <a:gd name="T15" fmla="*/ 27 h 142"/>
                  <a:gd name="T16" fmla="*/ 98 w 142"/>
                  <a:gd name="T17" fmla="*/ 2 h 142"/>
                  <a:gd name="T18" fmla="*/ 112 w 142"/>
                  <a:gd name="T19" fmla="*/ 3 h 142"/>
                  <a:gd name="T20" fmla="*/ 127 w 142"/>
                  <a:gd name="T21" fmla="*/ 15 h 142"/>
                  <a:gd name="T22" fmla="*/ 133 w 142"/>
                  <a:gd name="T23" fmla="*/ 38 h 142"/>
                  <a:gd name="T24" fmla="*/ 131 w 142"/>
                  <a:gd name="T25" fmla="*/ 40 h 142"/>
                  <a:gd name="T26" fmla="*/ 121 w 142"/>
                  <a:gd name="T27" fmla="*/ 51 h 142"/>
                  <a:gd name="T28" fmla="*/ 114 w 142"/>
                  <a:gd name="T29" fmla="*/ 56 h 142"/>
                  <a:gd name="T30" fmla="*/ 140 w 142"/>
                  <a:gd name="T31" fmla="*/ 72 h 142"/>
                  <a:gd name="T32" fmla="*/ 140 w 142"/>
                  <a:gd name="T33" fmla="*/ 85 h 142"/>
                  <a:gd name="T34" fmla="*/ 127 w 142"/>
                  <a:gd name="T35" fmla="*/ 95 h 142"/>
                  <a:gd name="T36" fmla="*/ 127 w 142"/>
                  <a:gd name="T37" fmla="*/ 109 h 142"/>
                  <a:gd name="T38" fmla="*/ 111 w 142"/>
                  <a:gd name="T39" fmla="*/ 114 h 142"/>
                  <a:gd name="T40" fmla="*/ 88 w 142"/>
                  <a:gd name="T41" fmla="*/ 106 h 142"/>
                  <a:gd name="T42" fmla="*/ 86 w 142"/>
                  <a:gd name="T43" fmla="*/ 121 h 142"/>
                  <a:gd name="T44" fmla="*/ 73 w 142"/>
                  <a:gd name="T45" fmla="*/ 129 h 142"/>
                  <a:gd name="T46" fmla="*/ 61 w 142"/>
                  <a:gd name="T47" fmla="*/ 137 h 142"/>
                  <a:gd name="T48" fmla="*/ 42 w 142"/>
                  <a:gd name="T49" fmla="*/ 10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2" h="142">
                    <a:moveTo>
                      <a:pt x="42" y="105"/>
                    </a:moveTo>
                    <a:cubicBezTo>
                      <a:pt x="35" y="108"/>
                      <a:pt x="26" y="109"/>
                      <a:pt x="21" y="107"/>
                    </a:cubicBezTo>
                    <a:cubicBezTo>
                      <a:pt x="7" y="102"/>
                      <a:pt x="11" y="87"/>
                      <a:pt x="5" y="76"/>
                    </a:cubicBezTo>
                    <a:cubicBezTo>
                      <a:pt x="0" y="66"/>
                      <a:pt x="13" y="56"/>
                      <a:pt x="21" y="54"/>
                    </a:cubicBezTo>
                    <a:cubicBezTo>
                      <a:pt x="20" y="53"/>
                      <a:pt x="20" y="51"/>
                      <a:pt x="19" y="49"/>
                    </a:cubicBezTo>
                    <a:cubicBezTo>
                      <a:pt x="16" y="37"/>
                      <a:pt x="26" y="24"/>
                      <a:pt x="32" y="14"/>
                    </a:cubicBezTo>
                    <a:cubicBezTo>
                      <a:pt x="39" y="5"/>
                      <a:pt x="50" y="7"/>
                      <a:pt x="60" y="8"/>
                    </a:cubicBezTo>
                    <a:cubicBezTo>
                      <a:pt x="73" y="9"/>
                      <a:pt x="76" y="17"/>
                      <a:pt x="80" y="27"/>
                    </a:cubicBezTo>
                    <a:cubicBezTo>
                      <a:pt x="84" y="18"/>
                      <a:pt x="87" y="4"/>
                      <a:pt x="98" y="2"/>
                    </a:cubicBezTo>
                    <a:cubicBezTo>
                      <a:pt x="103" y="1"/>
                      <a:pt x="108" y="0"/>
                      <a:pt x="112" y="3"/>
                    </a:cubicBezTo>
                    <a:cubicBezTo>
                      <a:pt x="118" y="6"/>
                      <a:pt x="121" y="12"/>
                      <a:pt x="127" y="15"/>
                    </a:cubicBezTo>
                    <a:cubicBezTo>
                      <a:pt x="135" y="19"/>
                      <a:pt x="137" y="30"/>
                      <a:pt x="133" y="38"/>
                    </a:cubicBezTo>
                    <a:cubicBezTo>
                      <a:pt x="133" y="39"/>
                      <a:pt x="132" y="40"/>
                      <a:pt x="131" y="40"/>
                    </a:cubicBezTo>
                    <a:cubicBezTo>
                      <a:pt x="127" y="44"/>
                      <a:pt x="125" y="47"/>
                      <a:pt x="121" y="51"/>
                    </a:cubicBezTo>
                    <a:cubicBezTo>
                      <a:pt x="119" y="54"/>
                      <a:pt x="117" y="55"/>
                      <a:pt x="114" y="56"/>
                    </a:cubicBezTo>
                    <a:cubicBezTo>
                      <a:pt x="125" y="58"/>
                      <a:pt x="134" y="60"/>
                      <a:pt x="140" y="72"/>
                    </a:cubicBezTo>
                    <a:cubicBezTo>
                      <a:pt x="142" y="76"/>
                      <a:pt x="142" y="81"/>
                      <a:pt x="140" y="85"/>
                    </a:cubicBezTo>
                    <a:cubicBezTo>
                      <a:pt x="138" y="90"/>
                      <a:pt x="128" y="91"/>
                      <a:pt x="127" y="95"/>
                    </a:cubicBezTo>
                    <a:cubicBezTo>
                      <a:pt x="127" y="100"/>
                      <a:pt x="130" y="105"/>
                      <a:pt x="127" y="109"/>
                    </a:cubicBezTo>
                    <a:cubicBezTo>
                      <a:pt x="123" y="114"/>
                      <a:pt x="118" y="115"/>
                      <a:pt x="111" y="114"/>
                    </a:cubicBezTo>
                    <a:cubicBezTo>
                      <a:pt x="102" y="114"/>
                      <a:pt x="94" y="111"/>
                      <a:pt x="88" y="106"/>
                    </a:cubicBezTo>
                    <a:cubicBezTo>
                      <a:pt x="89" y="111"/>
                      <a:pt x="89" y="116"/>
                      <a:pt x="86" y="121"/>
                    </a:cubicBezTo>
                    <a:cubicBezTo>
                      <a:pt x="82" y="125"/>
                      <a:pt x="79" y="127"/>
                      <a:pt x="73" y="129"/>
                    </a:cubicBezTo>
                    <a:cubicBezTo>
                      <a:pt x="69" y="130"/>
                      <a:pt x="67" y="136"/>
                      <a:pt x="61" y="137"/>
                    </a:cubicBezTo>
                    <a:cubicBezTo>
                      <a:pt x="45" y="142"/>
                      <a:pt x="39" y="119"/>
                      <a:pt x="42" y="105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340"/>
              <p:cNvSpPr/>
              <p:nvPr/>
            </p:nvSpPr>
            <p:spPr bwMode="auto">
              <a:xfrm>
                <a:off x="2949" y="2259"/>
                <a:ext cx="163" cy="129"/>
              </a:xfrm>
              <a:custGeom>
                <a:avLst/>
                <a:gdLst>
                  <a:gd name="T0" fmla="*/ 39 w 61"/>
                  <a:gd name="T1" fmla="*/ 7 h 48"/>
                  <a:gd name="T2" fmla="*/ 42 w 61"/>
                  <a:gd name="T3" fmla="*/ 7 h 48"/>
                  <a:gd name="T4" fmla="*/ 53 w 61"/>
                  <a:gd name="T5" fmla="*/ 16 h 48"/>
                  <a:gd name="T6" fmla="*/ 60 w 61"/>
                  <a:gd name="T7" fmla="*/ 33 h 48"/>
                  <a:gd name="T8" fmla="*/ 30 w 61"/>
                  <a:gd name="T9" fmla="*/ 43 h 48"/>
                  <a:gd name="T10" fmla="*/ 20 w 61"/>
                  <a:gd name="T11" fmla="*/ 46 h 48"/>
                  <a:gd name="T12" fmla="*/ 18 w 61"/>
                  <a:gd name="T13" fmla="*/ 47 h 48"/>
                  <a:gd name="T14" fmla="*/ 7 w 61"/>
                  <a:gd name="T15" fmla="*/ 39 h 48"/>
                  <a:gd name="T16" fmla="*/ 6 w 61"/>
                  <a:gd name="T17" fmla="*/ 17 h 48"/>
                  <a:gd name="T18" fmla="*/ 11 w 61"/>
                  <a:gd name="T19" fmla="*/ 14 h 48"/>
                  <a:gd name="T20" fmla="*/ 11 w 61"/>
                  <a:gd name="T21" fmla="*/ 14 h 48"/>
                  <a:gd name="T22" fmla="*/ 12 w 61"/>
                  <a:gd name="T23" fmla="*/ 15 h 48"/>
                  <a:gd name="T24" fmla="*/ 13 w 61"/>
                  <a:gd name="T25" fmla="*/ 19 h 48"/>
                  <a:gd name="T26" fmla="*/ 13 w 61"/>
                  <a:gd name="T27" fmla="*/ 24 h 48"/>
                  <a:gd name="T28" fmla="*/ 14 w 61"/>
                  <a:gd name="T29" fmla="*/ 23 h 48"/>
                  <a:gd name="T30" fmla="*/ 16 w 61"/>
                  <a:gd name="T31" fmla="*/ 18 h 48"/>
                  <a:gd name="T32" fmla="*/ 14 w 61"/>
                  <a:gd name="T33" fmla="*/ 7 h 48"/>
                  <a:gd name="T34" fmla="*/ 27 w 61"/>
                  <a:gd name="T35" fmla="*/ 4 h 48"/>
                  <a:gd name="T36" fmla="*/ 39 w 61"/>
                  <a:gd name="T37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48">
                    <a:moveTo>
                      <a:pt x="39" y="7"/>
                    </a:moveTo>
                    <a:cubicBezTo>
                      <a:pt x="40" y="7"/>
                      <a:pt x="41" y="6"/>
                      <a:pt x="42" y="7"/>
                    </a:cubicBezTo>
                    <a:cubicBezTo>
                      <a:pt x="46" y="7"/>
                      <a:pt x="49" y="16"/>
                      <a:pt x="53" y="16"/>
                    </a:cubicBezTo>
                    <a:cubicBezTo>
                      <a:pt x="61" y="17"/>
                      <a:pt x="61" y="27"/>
                      <a:pt x="60" y="33"/>
                    </a:cubicBezTo>
                    <a:cubicBezTo>
                      <a:pt x="57" y="46"/>
                      <a:pt x="39" y="42"/>
                      <a:pt x="30" y="43"/>
                    </a:cubicBezTo>
                    <a:cubicBezTo>
                      <a:pt x="27" y="43"/>
                      <a:pt x="23" y="43"/>
                      <a:pt x="20" y="46"/>
                    </a:cubicBezTo>
                    <a:cubicBezTo>
                      <a:pt x="20" y="47"/>
                      <a:pt x="19" y="47"/>
                      <a:pt x="18" y="47"/>
                    </a:cubicBezTo>
                    <a:cubicBezTo>
                      <a:pt x="14" y="48"/>
                      <a:pt x="10" y="42"/>
                      <a:pt x="7" y="39"/>
                    </a:cubicBezTo>
                    <a:cubicBezTo>
                      <a:pt x="0" y="33"/>
                      <a:pt x="0" y="23"/>
                      <a:pt x="6" y="17"/>
                    </a:cubicBezTo>
                    <a:cubicBezTo>
                      <a:pt x="7" y="14"/>
                      <a:pt x="9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8"/>
                      <a:pt x="13" y="19"/>
                    </a:cubicBezTo>
                    <a:cubicBezTo>
                      <a:pt x="13" y="21"/>
                      <a:pt x="13" y="22"/>
                      <a:pt x="13" y="24"/>
                    </a:cubicBezTo>
                    <a:cubicBezTo>
                      <a:pt x="14" y="24"/>
                      <a:pt x="15" y="24"/>
                      <a:pt x="14" y="23"/>
                    </a:cubicBezTo>
                    <a:cubicBezTo>
                      <a:pt x="15" y="21"/>
                      <a:pt x="14" y="20"/>
                      <a:pt x="16" y="18"/>
                    </a:cubicBezTo>
                    <a:cubicBezTo>
                      <a:pt x="18" y="15"/>
                      <a:pt x="14" y="10"/>
                      <a:pt x="14" y="7"/>
                    </a:cubicBezTo>
                    <a:cubicBezTo>
                      <a:pt x="13" y="0"/>
                      <a:pt x="24" y="2"/>
                      <a:pt x="27" y="4"/>
                    </a:cubicBezTo>
                    <a:cubicBezTo>
                      <a:pt x="31" y="5"/>
                      <a:pt x="34" y="11"/>
                      <a:pt x="39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341"/>
              <p:cNvSpPr/>
              <p:nvPr/>
            </p:nvSpPr>
            <p:spPr bwMode="auto">
              <a:xfrm>
                <a:off x="3104" y="2243"/>
                <a:ext cx="141" cy="163"/>
              </a:xfrm>
              <a:custGeom>
                <a:avLst/>
                <a:gdLst>
                  <a:gd name="T0" fmla="*/ 1 w 53"/>
                  <a:gd name="T1" fmla="*/ 60 h 61"/>
                  <a:gd name="T2" fmla="*/ 5 w 53"/>
                  <a:gd name="T3" fmla="*/ 46 h 61"/>
                  <a:gd name="T4" fmla="*/ 5 w 53"/>
                  <a:gd name="T5" fmla="*/ 36 h 61"/>
                  <a:gd name="T6" fmla="*/ 4 w 53"/>
                  <a:gd name="T7" fmla="*/ 35 h 61"/>
                  <a:gd name="T8" fmla="*/ 21 w 53"/>
                  <a:gd name="T9" fmla="*/ 4 h 61"/>
                  <a:gd name="T10" fmla="*/ 44 w 53"/>
                  <a:gd name="T11" fmla="*/ 16 h 61"/>
                  <a:gd name="T12" fmla="*/ 52 w 53"/>
                  <a:gd name="T13" fmla="*/ 23 h 61"/>
                  <a:gd name="T14" fmla="*/ 51 w 53"/>
                  <a:gd name="T15" fmla="*/ 24 h 61"/>
                  <a:gd name="T16" fmla="*/ 31 w 53"/>
                  <a:gd name="T17" fmla="*/ 34 h 61"/>
                  <a:gd name="T18" fmla="*/ 25 w 53"/>
                  <a:gd name="T19" fmla="*/ 45 h 61"/>
                  <a:gd name="T20" fmla="*/ 21 w 53"/>
                  <a:gd name="T21" fmla="*/ 45 h 61"/>
                  <a:gd name="T22" fmla="*/ 2 w 53"/>
                  <a:gd name="T23" fmla="*/ 61 h 61"/>
                  <a:gd name="T24" fmla="*/ 1 w 53"/>
                  <a:gd name="T25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61">
                    <a:moveTo>
                      <a:pt x="1" y="60"/>
                    </a:moveTo>
                    <a:cubicBezTo>
                      <a:pt x="0" y="55"/>
                      <a:pt x="3" y="50"/>
                      <a:pt x="5" y="46"/>
                    </a:cubicBezTo>
                    <a:cubicBezTo>
                      <a:pt x="4" y="43"/>
                      <a:pt x="4" y="39"/>
                      <a:pt x="5" y="36"/>
                    </a:cubicBezTo>
                    <a:cubicBezTo>
                      <a:pt x="4" y="36"/>
                      <a:pt x="4" y="36"/>
                      <a:pt x="4" y="35"/>
                    </a:cubicBezTo>
                    <a:cubicBezTo>
                      <a:pt x="3" y="23"/>
                      <a:pt x="8" y="8"/>
                      <a:pt x="21" y="4"/>
                    </a:cubicBezTo>
                    <a:cubicBezTo>
                      <a:pt x="30" y="0"/>
                      <a:pt x="40" y="8"/>
                      <a:pt x="44" y="16"/>
                    </a:cubicBezTo>
                    <a:cubicBezTo>
                      <a:pt x="47" y="17"/>
                      <a:pt x="49" y="19"/>
                      <a:pt x="52" y="23"/>
                    </a:cubicBezTo>
                    <a:cubicBezTo>
                      <a:pt x="53" y="23"/>
                      <a:pt x="52" y="24"/>
                      <a:pt x="51" y="24"/>
                    </a:cubicBezTo>
                    <a:cubicBezTo>
                      <a:pt x="46" y="23"/>
                      <a:pt x="34" y="29"/>
                      <a:pt x="31" y="34"/>
                    </a:cubicBezTo>
                    <a:cubicBezTo>
                      <a:pt x="29" y="37"/>
                      <a:pt x="28" y="42"/>
                      <a:pt x="25" y="45"/>
                    </a:cubicBezTo>
                    <a:cubicBezTo>
                      <a:pt x="24" y="45"/>
                      <a:pt x="22" y="46"/>
                      <a:pt x="21" y="45"/>
                    </a:cubicBezTo>
                    <a:cubicBezTo>
                      <a:pt x="18" y="40"/>
                      <a:pt x="4" y="59"/>
                      <a:pt x="2" y="61"/>
                    </a:cubicBezTo>
                    <a:cubicBezTo>
                      <a:pt x="2" y="61"/>
                      <a:pt x="1" y="61"/>
                      <a:pt x="1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342"/>
              <p:cNvSpPr/>
              <p:nvPr/>
            </p:nvSpPr>
            <p:spPr bwMode="auto">
              <a:xfrm>
                <a:off x="3101" y="2390"/>
                <a:ext cx="126" cy="153"/>
              </a:xfrm>
              <a:custGeom>
                <a:avLst/>
                <a:gdLst>
                  <a:gd name="T0" fmla="*/ 3 w 47"/>
                  <a:gd name="T1" fmla="*/ 31 h 57"/>
                  <a:gd name="T2" fmla="*/ 2 w 47"/>
                  <a:gd name="T3" fmla="*/ 20 h 57"/>
                  <a:gd name="T4" fmla="*/ 1 w 47"/>
                  <a:gd name="T5" fmla="*/ 15 h 57"/>
                  <a:gd name="T6" fmla="*/ 6 w 47"/>
                  <a:gd name="T7" fmla="*/ 11 h 57"/>
                  <a:gd name="T8" fmla="*/ 7 w 47"/>
                  <a:gd name="T9" fmla="*/ 10 h 57"/>
                  <a:gd name="T10" fmla="*/ 8 w 47"/>
                  <a:gd name="T11" fmla="*/ 10 h 57"/>
                  <a:gd name="T12" fmla="*/ 14 w 47"/>
                  <a:gd name="T13" fmla="*/ 8 h 57"/>
                  <a:gd name="T14" fmla="*/ 46 w 47"/>
                  <a:gd name="T15" fmla="*/ 13 h 57"/>
                  <a:gd name="T16" fmla="*/ 46 w 47"/>
                  <a:gd name="T17" fmla="*/ 13 h 57"/>
                  <a:gd name="T18" fmla="*/ 46 w 47"/>
                  <a:gd name="T19" fmla="*/ 14 h 57"/>
                  <a:gd name="T20" fmla="*/ 46 w 47"/>
                  <a:gd name="T21" fmla="*/ 15 h 57"/>
                  <a:gd name="T22" fmla="*/ 40 w 47"/>
                  <a:gd name="T23" fmla="*/ 20 h 57"/>
                  <a:gd name="T24" fmla="*/ 25 w 47"/>
                  <a:gd name="T25" fmla="*/ 26 h 57"/>
                  <a:gd name="T26" fmla="*/ 29 w 47"/>
                  <a:gd name="T27" fmla="*/ 56 h 57"/>
                  <a:gd name="T28" fmla="*/ 28 w 47"/>
                  <a:gd name="T29" fmla="*/ 57 h 57"/>
                  <a:gd name="T30" fmla="*/ 3 w 47"/>
                  <a:gd name="T31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7">
                    <a:moveTo>
                      <a:pt x="3" y="31"/>
                    </a:moveTo>
                    <a:cubicBezTo>
                      <a:pt x="2" y="27"/>
                      <a:pt x="3" y="23"/>
                      <a:pt x="2" y="20"/>
                    </a:cubicBezTo>
                    <a:cubicBezTo>
                      <a:pt x="2" y="19"/>
                      <a:pt x="0" y="16"/>
                      <a:pt x="1" y="15"/>
                    </a:cubicBezTo>
                    <a:cubicBezTo>
                      <a:pt x="2" y="14"/>
                      <a:pt x="4" y="12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0" y="9"/>
                      <a:pt x="13" y="9"/>
                      <a:pt x="14" y="8"/>
                    </a:cubicBezTo>
                    <a:cubicBezTo>
                      <a:pt x="23" y="5"/>
                      <a:pt x="42" y="0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4"/>
                      <a:pt x="46" y="14"/>
                    </a:cubicBezTo>
                    <a:cubicBezTo>
                      <a:pt x="46" y="14"/>
                      <a:pt x="47" y="15"/>
                      <a:pt x="46" y="15"/>
                    </a:cubicBezTo>
                    <a:cubicBezTo>
                      <a:pt x="44" y="17"/>
                      <a:pt x="42" y="18"/>
                      <a:pt x="40" y="20"/>
                    </a:cubicBezTo>
                    <a:cubicBezTo>
                      <a:pt x="35" y="22"/>
                      <a:pt x="28" y="21"/>
                      <a:pt x="25" y="26"/>
                    </a:cubicBezTo>
                    <a:cubicBezTo>
                      <a:pt x="21" y="35"/>
                      <a:pt x="21" y="48"/>
                      <a:pt x="29" y="56"/>
                    </a:cubicBezTo>
                    <a:cubicBezTo>
                      <a:pt x="29" y="56"/>
                      <a:pt x="29" y="57"/>
                      <a:pt x="28" y="57"/>
                    </a:cubicBezTo>
                    <a:cubicBezTo>
                      <a:pt x="13" y="57"/>
                      <a:pt x="7" y="44"/>
                      <a:pt x="3" y="3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343"/>
              <p:cNvSpPr/>
              <p:nvPr/>
            </p:nvSpPr>
            <p:spPr bwMode="auto">
              <a:xfrm>
                <a:off x="3015" y="2444"/>
                <a:ext cx="94" cy="102"/>
              </a:xfrm>
              <a:custGeom>
                <a:avLst/>
                <a:gdLst>
                  <a:gd name="T0" fmla="*/ 15 w 35"/>
                  <a:gd name="T1" fmla="*/ 37 h 38"/>
                  <a:gd name="T2" fmla="*/ 19 w 35"/>
                  <a:gd name="T3" fmla="*/ 28 h 38"/>
                  <a:gd name="T4" fmla="*/ 21 w 35"/>
                  <a:gd name="T5" fmla="*/ 21 h 38"/>
                  <a:gd name="T6" fmla="*/ 20 w 35"/>
                  <a:gd name="T7" fmla="*/ 15 h 38"/>
                  <a:gd name="T8" fmla="*/ 10 w 35"/>
                  <a:gd name="T9" fmla="*/ 23 h 38"/>
                  <a:gd name="T10" fmla="*/ 2 w 35"/>
                  <a:gd name="T11" fmla="*/ 38 h 38"/>
                  <a:gd name="T12" fmla="*/ 0 w 35"/>
                  <a:gd name="T13" fmla="*/ 37 h 38"/>
                  <a:gd name="T14" fmla="*/ 5 w 35"/>
                  <a:gd name="T15" fmla="*/ 19 h 38"/>
                  <a:gd name="T16" fmla="*/ 10 w 35"/>
                  <a:gd name="T17" fmla="*/ 11 h 38"/>
                  <a:gd name="T18" fmla="*/ 19 w 35"/>
                  <a:gd name="T19" fmla="*/ 2 h 38"/>
                  <a:gd name="T20" fmla="*/ 29 w 35"/>
                  <a:gd name="T21" fmla="*/ 4 h 38"/>
                  <a:gd name="T22" fmla="*/ 17 w 35"/>
                  <a:gd name="T23" fmla="*/ 37 h 38"/>
                  <a:gd name="T24" fmla="*/ 15 w 35"/>
                  <a:gd name="T2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8">
                    <a:moveTo>
                      <a:pt x="15" y="37"/>
                    </a:moveTo>
                    <a:cubicBezTo>
                      <a:pt x="16" y="34"/>
                      <a:pt x="17" y="31"/>
                      <a:pt x="19" y="28"/>
                    </a:cubicBezTo>
                    <a:cubicBezTo>
                      <a:pt x="19" y="26"/>
                      <a:pt x="20" y="24"/>
                      <a:pt x="21" y="21"/>
                    </a:cubicBezTo>
                    <a:cubicBezTo>
                      <a:pt x="21" y="20"/>
                      <a:pt x="22" y="14"/>
                      <a:pt x="20" y="15"/>
                    </a:cubicBezTo>
                    <a:cubicBezTo>
                      <a:pt x="16" y="18"/>
                      <a:pt x="13" y="19"/>
                      <a:pt x="10" y="23"/>
                    </a:cubicBezTo>
                    <a:cubicBezTo>
                      <a:pt x="6" y="28"/>
                      <a:pt x="4" y="33"/>
                      <a:pt x="2" y="38"/>
                    </a:cubicBezTo>
                    <a:cubicBezTo>
                      <a:pt x="1" y="38"/>
                      <a:pt x="0" y="38"/>
                      <a:pt x="0" y="37"/>
                    </a:cubicBezTo>
                    <a:cubicBezTo>
                      <a:pt x="1" y="31"/>
                      <a:pt x="3" y="25"/>
                      <a:pt x="5" y="19"/>
                    </a:cubicBezTo>
                    <a:cubicBezTo>
                      <a:pt x="6" y="16"/>
                      <a:pt x="8" y="14"/>
                      <a:pt x="10" y="11"/>
                    </a:cubicBezTo>
                    <a:cubicBezTo>
                      <a:pt x="12" y="7"/>
                      <a:pt x="15" y="4"/>
                      <a:pt x="19" y="2"/>
                    </a:cubicBezTo>
                    <a:cubicBezTo>
                      <a:pt x="23" y="1"/>
                      <a:pt x="27" y="0"/>
                      <a:pt x="29" y="4"/>
                    </a:cubicBezTo>
                    <a:cubicBezTo>
                      <a:pt x="35" y="17"/>
                      <a:pt x="28" y="31"/>
                      <a:pt x="17" y="37"/>
                    </a:cubicBezTo>
                    <a:cubicBezTo>
                      <a:pt x="16" y="38"/>
                      <a:pt x="15" y="37"/>
                      <a:pt x="15" y="37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344"/>
              <p:cNvSpPr/>
              <p:nvPr/>
            </p:nvSpPr>
            <p:spPr bwMode="auto">
              <a:xfrm>
                <a:off x="2906" y="2388"/>
                <a:ext cx="144" cy="107"/>
              </a:xfrm>
              <a:custGeom>
                <a:avLst/>
                <a:gdLst>
                  <a:gd name="T0" fmla="*/ 5 w 54"/>
                  <a:gd name="T1" fmla="*/ 39 h 40"/>
                  <a:gd name="T2" fmla="*/ 6 w 54"/>
                  <a:gd name="T3" fmla="*/ 34 h 40"/>
                  <a:gd name="T4" fmla="*/ 1 w 54"/>
                  <a:gd name="T5" fmla="*/ 19 h 40"/>
                  <a:gd name="T6" fmla="*/ 4 w 54"/>
                  <a:gd name="T7" fmla="*/ 7 h 40"/>
                  <a:gd name="T8" fmla="*/ 30 w 54"/>
                  <a:gd name="T9" fmla="*/ 5 h 40"/>
                  <a:gd name="T10" fmla="*/ 52 w 54"/>
                  <a:gd name="T11" fmla="*/ 22 h 40"/>
                  <a:gd name="T12" fmla="*/ 53 w 54"/>
                  <a:gd name="T13" fmla="*/ 26 h 40"/>
                  <a:gd name="T14" fmla="*/ 52 w 54"/>
                  <a:gd name="T15" fmla="*/ 27 h 40"/>
                  <a:gd name="T16" fmla="*/ 47 w 54"/>
                  <a:gd name="T17" fmla="*/ 24 h 40"/>
                  <a:gd name="T18" fmla="*/ 28 w 54"/>
                  <a:gd name="T19" fmla="*/ 24 h 40"/>
                  <a:gd name="T20" fmla="*/ 24 w 54"/>
                  <a:gd name="T21" fmla="*/ 25 h 40"/>
                  <a:gd name="T22" fmla="*/ 14 w 54"/>
                  <a:gd name="T23" fmla="*/ 29 h 40"/>
                  <a:gd name="T24" fmla="*/ 7 w 54"/>
                  <a:gd name="T25" fmla="*/ 37 h 40"/>
                  <a:gd name="T26" fmla="*/ 7 w 54"/>
                  <a:gd name="T27" fmla="*/ 38 h 40"/>
                  <a:gd name="T28" fmla="*/ 5 w 54"/>
                  <a:gd name="T2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" h="40">
                    <a:moveTo>
                      <a:pt x="5" y="39"/>
                    </a:moveTo>
                    <a:cubicBezTo>
                      <a:pt x="5" y="37"/>
                      <a:pt x="5" y="35"/>
                      <a:pt x="6" y="34"/>
                    </a:cubicBezTo>
                    <a:cubicBezTo>
                      <a:pt x="2" y="32"/>
                      <a:pt x="1" y="20"/>
                      <a:pt x="1" y="19"/>
                    </a:cubicBezTo>
                    <a:cubicBezTo>
                      <a:pt x="0" y="15"/>
                      <a:pt x="2" y="11"/>
                      <a:pt x="4" y="7"/>
                    </a:cubicBezTo>
                    <a:cubicBezTo>
                      <a:pt x="10" y="0"/>
                      <a:pt x="23" y="2"/>
                      <a:pt x="30" y="5"/>
                    </a:cubicBezTo>
                    <a:cubicBezTo>
                      <a:pt x="37" y="8"/>
                      <a:pt x="49" y="13"/>
                      <a:pt x="52" y="22"/>
                    </a:cubicBezTo>
                    <a:cubicBezTo>
                      <a:pt x="53" y="23"/>
                      <a:pt x="54" y="24"/>
                      <a:pt x="53" y="26"/>
                    </a:cubicBezTo>
                    <a:cubicBezTo>
                      <a:pt x="53" y="27"/>
                      <a:pt x="53" y="27"/>
                      <a:pt x="52" y="27"/>
                    </a:cubicBezTo>
                    <a:cubicBezTo>
                      <a:pt x="50" y="26"/>
                      <a:pt x="48" y="25"/>
                      <a:pt x="47" y="24"/>
                    </a:cubicBezTo>
                    <a:cubicBezTo>
                      <a:pt x="41" y="23"/>
                      <a:pt x="34" y="23"/>
                      <a:pt x="28" y="24"/>
                    </a:cubicBezTo>
                    <a:cubicBezTo>
                      <a:pt x="27" y="24"/>
                      <a:pt x="26" y="25"/>
                      <a:pt x="24" y="25"/>
                    </a:cubicBezTo>
                    <a:cubicBezTo>
                      <a:pt x="21" y="26"/>
                      <a:pt x="17" y="27"/>
                      <a:pt x="14" y="29"/>
                    </a:cubicBezTo>
                    <a:cubicBezTo>
                      <a:pt x="11" y="31"/>
                      <a:pt x="9" y="34"/>
                      <a:pt x="7" y="37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9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345"/>
              <p:cNvSpPr/>
              <p:nvPr/>
            </p:nvSpPr>
            <p:spPr bwMode="auto">
              <a:xfrm>
                <a:off x="2906" y="2385"/>
                <a:ext cx="139" cy="70"/>
              </a:xfrm>
              <a:custGeom>
                <a:avLst/>
                <a:gdLst>
                  <a:gd name="T0" fmla="*/ 51 w 52"/>
                  <a:gd name="T1" fmla="*/ 25 h 26"/>
                  <a:gd name="T2" fmla="*/ 32 w 52"/>
                  <a:gd name="T3" fmla="*/ 17 h 26"/>
                  <a:gd name="T4" fmla="*/ 11 w 52"/>
                  <a:gd name="T5" fmla="*/ 23 h 26"/>
                  <a:gd name="T6" fmla="*/ 10 w 52"/>
                  <a:gd name="T7" fmla="*/ 22 h 26"/>
                  <a:gd name="T8" fmla="*/ 8 w 52"/>
                  <a:gd name="T9" fmla="*/ 23 h 26"/>
                  <a:gd name="T10" fmla="*/ 3 w 52"/>
                  <a:gd name="T11" fmla="*/ 25 h 26"/>
                  <a:gd name="T12" fmla="*/ 2 w 52"/>
                  <a:gd name="T13" fmla="*/ 25 h 26"/>
                  <a:gd name="T14" fmla="*/ 2 w 52"/>
                  <a:gd name="T15" fmla="*/ 25 h 26"/>
                  <a:gd name="T16" fmla="*/ 1 w 52"/>
                  <a:gd name="T17" fmla="*/ 24 h 26"/>
                  <a:gd name="T18" fmla="*/ 7 w 52"/>
                  <a:gd name="T19" fmla="*/ 7 h 26"/>
                  <a:gd name="T20" fmla="*/ 8 w 52"/>
                  <a:gd name="T21" fmla="*/ 6 h 26"/>
                  <a:gd name="T22" fmla="*/ 17 w 52"/>
                  <a:gd name="T23" fmla="*/ 3 h 26"/>
                  <a:gd name="T24" fmla="*/ 52 w 52"/>
                  <a:gd name="T25" fmla="*/ 23 h 26"/>
                  <a:gd name="T26" fmla="*/ 51 w 5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6">
                    <a:moveTo>
                      <a:pt x="51" y="25"/>
                    </a:moveTo>
                    <a:cubicBezTo>
                      <a:pt x="45" y="19"/>
                      <a:pt x="40" y="18"/>
                      <a:pt x="32" y="17"/>
                    </a:cubicBezTo>
                    <a:cubicBezTo>
                      <a:pt x="24" y="16"/>
                      <a:pt x="19" y="21"/>
                      <a:pt x="11" y="23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1" y="20"/>
                      <a:pt x="10" y="20"/>
                      <a:pt x="8" y="23"/>
                    </a:cubicBezTo>
                    <a:cubicBezTo>
                      <a:pt x="5" y="24"/>
                      <a:pt x="6" y="24"/>
                      <a:pt x="3" y="25"/>
                    </a:cubicBezTo>
                    <a:cubicBezTo>
                      <a:pt x="2" y="26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1" y="24"/>
                      <a:pt x="1" y="24"/>
                    </a:cubicBezTo>
                    <a:cubicBezTo>
                      <a:pt x="0" y="17"/>
                      <a:pt x="2" y="11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11" y="5"/>
                      <a:pt x="13" y="4"/>
                      <a:pt x="17" y="3"/>
                    </a:cubicBezTo>
                    <a:cubicBezTo>
                      <a:pt x="31" y="0"/>
                      <a:pt x="45" y="12"/>
                      <a:pt x="52" y="23"/>
                    </a:cubicBezTo>
                    <a:cubicBezTo>
                      <a:pt x="52" y="24"/>
                      <a:pt x="51" y="25"/>
                      <a:pt x="51" y="2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346"/>
              <p:cNvSpPr/>
              <p:nvPr/>
            </p:nvSpPr>
            <p:spPr bwMode="auto">
              <a:xfrm>
                <a:off x="2938" y="2265"/>
                <a:ext cx="187" cy="174"/>
              </a:xfrm>
              <a:custGeom>
                <a:avLst/>
                <a:gdLst>
                  <a:gd name="T0" fmla="*/ 36 w 70"/>
                  <a:gd name="T1" fmla="*/ 63 h 65"/>
                  <a:gd name="T2" fmla="*/ 15 w 70"/>
                  <a:gd name="T3" fmla="*/ 52 h 65"/>
                  <a:gd name="T4" fmla="*/ 3 w 70"/>
                  <a:gd name="T5" fmla="*/ 40 h 65"/>
                  <a:gd name="T6" fmla="*/ 13 w 70"/>
                  <a:gd name="T7" fmla="*/ 12 h 65"/>
                  <a:gd name="T8" fmla="*/ 14 w 70"/>
                  <a:gd name="T9" fmla="*/ 13 h 65"/>
                  <a:gd name="T10" fmla="*/ 13 w 70"/>
                  <a:gd name="T11" fmla="*/ 28 h 65"/>
                  <a:gd name="T12" fmla="*/ 23 w 70"/>
                  <a:gd name="T13" fmla="*/ 35 h 65"/>
                  <a:gd name="T14" fmla="*/ 24 w 70"/>
                  <a:gd name="T15" fmla="*/ 27 h 65"/>
                  <a:gd name="T16" fmla="*/ 25 w 70"/>
                  <a:gd name="T17" fmla="*/ 26 h 65"/>
                  <a:gd name="T18" fmla="*/ 26 w 70"/>
                  <a:gd name="T19" fmla="*/ 12 h 65"/>
                  <a:gd name="T20" fmla="*/ 19 w 70"/>
                  <a:gd name="T21" fmla="*/ 3 h 65"/>
                  <a:gd name="T22" fmla="*/ 19 w 70"/>
                  <a:gd name="T23" fmla="*/ 2 h 65"/>
                  <a:gd name="T24" fmla="*/ 22 w 70"/>
                  <a:gd name="T25" fmla="*/ 1 h 65"/>
                  <a:gd name="T26" fmla="*/ 23 w 70"/>
                  <a:gd name="T27" fmla="*/ 0 h 65"/>
                  <a:gd name="T28" fmla="*/ 24 w 70"/>
                  <a:gd name="T29" fmla="*/ 1 h 65"/>
                  <a:gd name="T30" fmla="*/ 33 w 70"/>
                  <a:gd name="T31" fmla="*/ 10 h 65"/>
                  <a:gd name="T32" fmla="*/ 46 w 70"/>
                  <a:gd name="T33" fmla="*/ 19 h 65"/>
                  <a:gd name="T34" fmla="*/ 48 w 70"/>
                  <a:gd name="T35" fmla="*/ 19 h 65"/>
                  <a:gd name="T36" fmla="*/ 57 w 70"/>
                  <a:gd name="T37" fmla="*/ 24 h 65"/>
                  <a:gd name="T38" fmla="*/ 62 w 70"/>
                  <a:gd name="T39" fmla="*/ 22 h 65"/>
                  <a:gd name="T40" fmla="*/ 63 w 70"/>
                  <a:gd name="T41" fmla="*/ 23 h 65"/>
                  <a:gd name="T42" fmla="*/ 63 w 70"/>
                  <a:gd name="T43" fmla="*/ 54 h 65"/>
                  <a:gd name="T44" fmla="*/ 58 w 70"/>
                  <a:gd name="T45" fmla="*/ 55 h 65"/>
                  <a:gd name="T46" fmla="*/ 46 w 70"/>
                  <a:gd name="T47" fmla="*/ 63 h 65"/>
                  <a:gd name="T48" fmla="*/ 36 w 70"/>
                  <a:gd name="T49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65">
                    <a:moveTo>
                      <a:pt x="36" y="63"/>
                    </a:moveTo>
                    <a:cubicBezTo>
                      <a:pt x="29" y="60"/>
                      <a:pt x="22" y="55"/>
                      <a:pt x="15" y="52"/>
                    </a:cubicBezTo>
                    <a:cubicBezTo>
                      <a:pt x="11" y="50"/>
                      <a:pt x="4" y="45"/>
                      <a:pt x="3" y="40"/>
                    </a:cubicBezTo>
                    <a:cubicBezTo>
                      <a:pt x="0" y="32"/>
                      <a:pt x="6" y="16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5" y="17"/>
                      <a:pt x="11" y="24"/>
                      <a:pt x="13" y="28"/>
                    </a:cubicBezTo>
                    <a:cubicBezTo>
                      <a:pt x="16" y="31"/>
                      <a:pt x="20" y="33"/>
                      <a:pt x="23" y="35"/>
                    </a:cubicBezTo>
                    <a:cubicBezTo>
                      <a:pt x="25" y="36"/>
                      <a:pt x="24" y="27"/>
                      <a:pt x="24" y="27"/>
                    </a:cubicBezTo>
                    <a:cubicBezTo>
                      <a:pt x="24" y="26"/>
                      <a:pt x="24" y="25"/>
                      <a:pt x="25" y="26"/>
                    </a:cubicBezTo>
                    <a:cubicBezTo>
                      <a:pt x="30" y="27"/>
                      <a:pt x="27" y="13"/>
                      <a:pt x="26" y="12"/>
                    </a:cubicBezTo>
                    <a:cubicBezTo>
                      <a:pt x="25" y="9"/>
                      <a:pt x="21" y="6"/>
                      <a:pt x="19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0"/>
                      <a:pt x="24" y="1"/>
                    </a:cubicBezTo>
                    <a:cubicBezTo>
                      <a:pt x="29" y="1"/>
                      <a:pt x="31" y="5"/>
                      <a:pt x="33" y="10"/>
                    </a:cubicBezTo>
                    <a:cubicBezTo>
                      <a:pt x="38" y="16"/>
                      <a:pt x="43" y="23"/>
                      <a:pt x="46" y="19"/>
                    </a:cubicBezTo>
                    <a:cubicBezTo>
                      <a:pt x="47" y="19"/>
                      <a:pt x="47" y="19"/>
                      <a:pt x="48" y="19"/>
                    </a:cubicBezTo>
                    <a:cubicBezTo>
                      <a:pt x="49" y="22"/>
                      <a:pt x="54" y="31"/>
                      <a:pt x="57" y="24"/>
                    </a:cubicBezTo>
                    <a:cubicBezTo>
                      <a:pt x="58" y="23"/>
                      <a:pt x="61" y="23"/>
                      <a:pt x="62" y="22"/>
                    </a:cubicBezTo>
                    <a:cubicBezTo>
                      <a:pt x="62" y="22"/>
                      <a:pt x="63" y="22"/>
                      <a:pt x="63" y="23"/>
                    </a:cubicBezTo>
                    <a:cubicBezTo>
                      <a:pt x="66" y="30"/>
                      <a:pt x="70" y="48"/>
                      <a:pt x="63" y="54"/>
                    </a:cubicBezTo>
                    <a:cubicBezTo>
                      <a:pt x="62" y="55"/>
                      <a:pt x="59" y="55"/>
                      <a:pt x="58" y="55"/>
                    </a:cubicBezTo>
                    <a:cubicBezTo>
                      <a:pt x="42" y="57"/>
                      <a:pt x="53" y="59"/>
                      <a:pt x="46" y="63"/>
                    </a:cubicBezTo>
                    <a:cubicBezTo>
                      <a:pt x="42" y="65"/>
                      <a:pt x="39" y="64"/>
                      <a:pt x="36" y="63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347"/>
              <p:cNvSpPr/>
              <p:nvPr/>
            </p:nvSpPr>
            <p:spPr bwMode="auto">
              <a:xfrm>
                <a:off x="3104" y="2265"/>
                <a:ext cx="133" cy="131"/>
              </a:xfrm>
              <a:custGeom>
                <a:avLst/>
                <a:gdLst>
                  <a:gd name="T0" fmla="*/ 3 w 50"/>
                  <a:gd name="T1" fmla="*/ 48 h 49"/>
                  <a:gd name="T2" fmla="*/ 3 w 50"/>
                  <a:gd name="T3" fmla="*/ 46 h 49"/>
                  <a:gd name="T4" fmla="*/ 3 w 50"/>
                  <a:gd name="T5" fmla="*/ 44 h 49"/>
                  <a:gd name="T6" fmla="*/ 2 w 50"/>
                  <a:gd name="T7" fmla="*/ 21 h 49"/>
                  <a:gd name="T8" fmla="*/ 7 w 50"/>
                  <a:gd name="T9" fmla="*/ 14 h 49"/>
                  <a:gd name="T10" fmla="*/ 13 w 50"/>
                  <a:gd name="T11" fmla="*/ 2 h 49"/>
                  <a:gd name="T12" fmla="*/ 17 w 50"/>
                  <a:gd name="T13" fmla="*/ 0 h 49"/>
                  <a:gd name="T14" fmla="*/ 35 w 50"/>
                  <a:gd name="T15" fmla="*/ 2 h 49"/>
                  <a:gd name="T16" fmla="*/ 49 w 50"/>
                  <a:gd name="T17" fmla="*/ 12 h 49"/>
                  <a:gd name="T18" fmla="*/ 48 w 50"/>
                  <a:gd name="T19" fmla="*/ 13 h 49"/>
                  <a:gd name="T20" fmla="*/ 20 w 50"/>
                  <a:gd name="T21" fmla="*/ 18 h 49"/>
                  <a:gd name="T22" fmla="*/ 11 w 50"/>
                  <a:gd name="T23" fmla="*/ 33 h 49"/>
                  <a:gd name="T24" fmla="*/ 4 w 50"/>
                  <a:gd name="T25" fmla="*/ 48 h 49"/>
                  <a:gd name="T26" fmla="*/ 3 w 50"/>
                  <a:gd name="T27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49">
                    <a:moveTo>
                      <a:pt x="3" y="48"/>
                    </a:moveTo>
                    <a:cubicBezTo>
                      <a:pt x="3" y="47"/>
                      <a:pt x="3" y="46"/>
                      <a:pt x="3" y="46"/>
                    </a:cubicBezTo>
                    <a:cubicBezTo>
                      <a:pt x="3" y="45"/>
                      <a:pt x="2" y="45"/>
                      <a:pt x="3" y="44"/>
                    </a:cubicBezTo>
                    <a:cubicBezTo>
                      <a:pt x="7" y="39"/>
                      <a:pt x="0" y="28"/>
                      <a:pt x="2" y="21"/>
                    </a:cubicBezTo>
                    <a:cubicBezTo>
                      <a:pt x="3" y="19"/>
                      <a:pt x="5" y="16"/>
                      <a:pt x="7" y="14"/>
                    </a:cubicBezTo>
                    <a:cubicBezTo>
                      <a:pt x="10" y="10"/>
                      <a:pt x="11" y="6"/>
                      <a:pt x="13" y="2"/>
                    </a:cubicBezTo>
                    <a:cubicBezTo>
                      <a:pt x="14" y="1"/>
                      <a:pt x="16" y="0"/>
                      <a:pt x="17" y="0"/>
                    </a:cubicBezTo>
                    <a:cubicBezTo>
                      <a:pt x="23" y="0"/>
                      <a:pt x="28" y="4"/>
                      <a:pt x="35" y="2"/>
                    </a:cubicBezTo>
                    <a:cubicBezTo>
                      <a:pt x="41" y="0"/>
                      <a:pt x="46" y="7"/>
                      <a:pt x="49" y="12"/>
                    </a:cubicBezTo>
                    <a:cubicBezTo>
                      <a:pt x="50" y="12"/>
                      <a:pt x="49" y="13"/>
                      <a:pt x="48" y="13"/>
                    </a:cubicBezTo>
                    <a:cubicBezTo>
                      <a:pt x="39" y="11"/>
                      <a:pt x="28" y="12"/>
                      <a:pt x="20" y="18"/>
                    </a:cubicBezTo>
                    <a:cubicBezTo>
                      <a:pt x="15" y="21"/>
                      <a:pt x="14" y="28"/>
                      <a:pt x="11" y="33"/>
                    </a:cubicBezTo>
                    <a:cubicBezTo>
                      <a:pt x="8" y="38"/>
                      <a:pt x="6" y="42"/>
                      <a:pt x="4" y="48"/>
                    </a:cubicBezTo>
                    <a:cubicBezTo>
                      <a:pt x="4" y="49"/>
                      <a:pt x="2" y="49"/>
                      <a:pt x="3" y="4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348"/>
              <p:cNvSpPr/>
              <p:nvPr/>
            </p:nvSpPr>
            <p:spPr bwMode="auto">
              <a:xfrm>
                <a:off x="3053" y="2452"/>
                <a:ext cx="40" cy="110"/>
              </a:xfrm>
              <a:custGeom>
                <a:avLst/>
                <a:gdLst>
                  <a:gd name="T0" fmla="*/ 0 w 15"/>
                  <a:gd name="T1" fmla="*/ 40 h 41"/>
                  <a:gd name="T2" fmla="*/ 8 w 15"/>
                  <a:gd name="T3" fmla="*/ 7 h 41"/>
                  <a:gd name="T4" fmla="*/ 9 w 15"/>
                  <a:gd name="T5" fmla="*/ 6 h 41"/>
                  <a:gd name="T6" fmla="*/ 8 w 15"/>
                  <a:gd name="T7" fmla="*/ 1 h 41"/>
                  <a:gd name="T8" fmla="*/ 9 w 15"/>
                  <a:gd name="T9" fmla="*/ 0 h 41"/>
                  <a:gd name="T10" fmla="*/ 15 w 15"/>
                  <a:gd name="T11" fmla="*/ 14 h 41"/>
                  <a:gd name="T12" fmla="*/ 1 w 15"/>
                  <a:gd name="T13" fmla="*/ 40 h 41"/>
                  <a:gd name="T14" fmla="*/ 0 w 15"/>
                  <a:gd name="T15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1">
                    <a:moveTo>
                      <a:pt x="0" y="40"/>
                    </a:moveTo>
                    <a:cubicBezTo>
                      <a:pt x="3" y="29"/>
                      <a:pt x="12" y="18"/>
                      <a:pt x="8" y="7"/>
                    </a:cubicBezTo>
                    <a:cubicBezTo>
                      <a:pt x="8" y="7"/>
                      <a:pt x="8" y="6"/>
                      <a:pt x="9" y="6"/>
                    </a:cubicBezTo>
                    <a:cubicBezTo>
                      <a:pt x="8" y="4"/>
                      <a:pt x="8" y="3"/>
                      <a:pt x="8" y="1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15" y="3"/>
                      <a:pt x="15" y="10"/>
                      <a:pt x="15" y="14"/>
                    </a:cubicBezTo>
                    <a:cubicBezTo>
                      <a:pt x="14" y="25"/>
                      <a:pt x="5" y="31"/>
                      <a:pt x="1" y="40"/>
                    </a:cubicBezTo>
                    <a:cubicBezTo>
                      <a:pt x="1" y="41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349"/>
              <p:cNvSpPr/>
              <p:nvPr/>
            </p:nvSpPr>
            <p:spPr bwMode="auto">
              <a:xfrm>
                <a:off x="2935" y="2452"/>
                <a:ext cx="129" cy="142"/>
              </a:xfrm>
              <a:custGeom>
                <a:avLst/>
                <a:gdLst>
                  <a:gd name="T0" fmla="*/ 30 w 48"/>
                  <a:gd name="T1" fmla="*/ 52 h 53"/>
                  <a:gd name="T2" fmla="*/ 24 w 48"/>
                  <a:gd name="T3" fmla="*/ 28 h 53"/>
                  <a:gd name="T4" fmla="*/ 22 w 48"/>
                  <a:gd name="T5" fmla="*/ 29 h 53"/>
                  <a:gd name="T6" fmla="*/ 14 w 48"/>
                  <a:gd name="T7" fmla="*/ 31 h 53"/>
                  <a:gd name="T8" fmla="*/ 1 w 48"/>
                  <a:gd name="T9" fmla="*/ 28 h 53"/>
                  <a:gd name="T10" fmla="*/ 1 w 48"/>
                  <a:gd name="T11" fmla="*/ 26 h 53"/>
                  <a:gd name="T12" fmla="*/ 23 w 48"/>
                  <a:gd name="T13" fmla="*/ 22 h 53"/>
                  <a:gd name="T14" fmla="*/ 38 w 48"/>
                  <a:gd name="T15" fmla="*/ 7 h 53"/>
                  <a:gd name="T16" fmla="*/ 40 w 48"/>
                  <a:gd name="T17" fmla="*/ 8 h 53"/>
                  <a:gd name="T18" fmla="*/ 46 w 48"/>
                  <a:gd name="T19" fmla="*/ 1 h 53"/>
                  <a:gd name="T20" fmla="*/ 47 w 48"/>
                  <a:gd name="T21" fmla="*/ 2 h 53"/>
                  <a:gd name="T22" fmla="*/ 31 w 48"/>
                  <a:gd name="T23" fmla="*/ 51 h 53"/>
                  <a:gd name="T24" fmla="*/ 30 w 48"/>
                  <a:gd name="T2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3">
                    <a:moveTo>
                      <a:pt x="30" y="52"/>
                    </a:moveTo>
                    <a:cubicBezTo>
                      <a:pt x="23" y="47"/>
                      <a:pt x="23" y="35"/>
                      <a:pt x="24" y="28"/>
                    </a:cubicBezTo>
                    <a:cubicBezTo>
                      <a:pt x="25" y="25"/>
                      <a:pt x="25" y="28"/>
                      <a:pt x="22" y="29"/>
                    </a:cubicBezTo>
                    <a:cubicBezTo>
                      <a:pt x="20" y="31"/>
                      <a:pt x="17" y="31"/>
                      <a:pt x="14" y="31"/>
                    </a:cubicBezTo>
                    <a:cubicBezTo>
                      <a:pt x="10" y="31"/>
                      <a:pt x="4" y="30"/>
                      <a:pt x="1" y="28"/>
                    </a:cubicBezTo>
                    <a:cubicBezTo>
                      <a:pt x="0" y="27"/>
                      <a:pt x="0" y="26"/>
                      <a:pt x="1" y="26"/>
                    </a:cubicBezTo>
                    <a:cubicBezTo>
                      <a:pt x="10" y="28"/>
                      <a:pt x="16" y="27"/>
                      <a:pt x="23" y="22"/>
                    </a:cubicBezTo>
                    <a:cubicBezTo>
                      <a:pt x="27" y="20"/>
                      <a:pt x="36" y="12"/>
                      <a:pt x="38" y="7"/>
                    </a:cubicBezTo>
                    <a:cubicBezTo>
                      <a:pt x="39" y="7"/>
                      <a:pt x="40" y="7"/>
                      <a:pt x="40" y="8"/>
                    </a:cubicBezTo>
                    <a:cubicBezTo>
                      <a:pt x="42" y="5"/>
                      <a:pt x="44" y="3"/>
                      <a:pt x="46" y="1"/>
                    </a:cubicBezTo>
                    <a:cubicBezTo>
                      <a:pt x="46" y="0"/>
                      <a:pt x="48" y="1"/>
                      <a:pt x="47" y="2"/>
                    </a:cubicBezTo>
                    <a:cubicBezTo>
                      <a:pt x="38" y="18"/>
                      <a:pt x="24" y="31"/>
                      <a:pt x="31" y="51"/>
                    </a:cubicBezTo>
                    <a:cubicBezTo>
                      <a:pt x="31" y="52"/>
                      <a:pt x="30" y="53"/>
                      <a:pt x="30" y="5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350"/>
              <p:cNvSpPr/>
              <p:nvPr/>
            </p:nvSpPr>
            <p:spPr bwMode="auto">
              <a:xfrm>
                <a:off x="3112" y="2431"/>
                <a:ext cx="77" cy="34"/>
              </a:xfrm>
              <a:custGeom>
                <a:avLst/>
                <a:gdLst>
                  <a:gd name="T0" fmla="*/ 15 w 29"/>
                  <a:gd name="T1" fmla="*/ 10 h 13"/>
                  <a:gd name="T2" fmla="*/ 1 w 29"/>
                  <a:gd name="T3" fmla="*/ 4 h 13"/>
                  <a:gd name="T4" fmla="*/ 1 w 29"/>
                  <a:gd name="T5" fmla="*/ 3 h 13"/>
                  <a:gd name="T6" fmla="*/ 3 w 29"/>
                  <a:gd name="T7" fmla="*/ 0 h 13"/>
                  <a:gd name="T8" fmla="*/ 3 w 29"/>
                  <a:gd name="T9" fmla="*/ 0 h 13"/>
                  <a:gd name="T10" fmla="*/ 4 w 29"/>
                  <a:gd name="T11" fmla="*/ 0 h 13"/>
                  <a:gd name="T12" fmla="*/ 5 w 29"/>
                  <a:gd name="T13" fmla="*/ 0 h 13"/>
                  <a:gd name="T14" fmla="*/ 28 w 29"/>
                  <a:gd name="T15" fmla="*/ 10 h 13"/>
                  <a:gd name="T16" fmla="*/ 28 w 29"/>
                  <a:gd name="T17" fmla="*/ 12 h 13"/>
                  <a:gd name="T18" fmla="*/ 15 w 29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3">
                    <a:moveTo>
                      <a:pt x="15" y="10"/>
                    </a:moveTo>
                    <a:cubicBezTo>
                      <a:pt x="10" y="9"/>
                      <a:pt x="5" y="7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2" y="4"/>
                      <a:pt x="20" y="7"/>
                      <a:pt x="28" y="10"/>
                    </a:cubicBezTo>
                    <a:cubicBezTo>
                      <a:pt x="29" y="11"/>
                      <a:pt x="29" y="12"/>
                      <a:pt x="28" y="12"/>
                    </a:cubicBezTo>
                    <a:cubicBezTo>
                      <a:pt x="23" y="13"/>
                      <a:pt x="20" y="10"/>
                      <a:pt x="15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351"/>
              <p:cNvSpPr/>
              <p:nvPr/>
            </p:nvSpPr>
            <p:spPr bwMode="auto">
              <a:xfrm>
                <a:off x="3101" y="2385"/>
                <a:ext cx="155" cy="43"/>
              </a:xfrm>
              <a:custGeom>
                <a:avLst/>
                <a:gdLst>
                  <a:gd name="T0" fmla="*/ 57 w 58"/>
                  <a:gd name="T1" fmla="*/ 13 h 16"/>
                  <a:gd name="T2" fmla="*/ 44 w 58"/>
                  <a:gd name="T3" fmla="*/ 9 h 16"/>
                  <a:gd name="T4" fmla="*/ 29 w 58"/>
                  <a:gd name="T5" fmla="*/ 9 h 16"/>
                  <a:gd name="T6" fmla="*/ 4 w 58"/>
                  <a:gd name="T7" fmla="*/ 14 h 16"/>
                  <a:gd name="T8" fmla="*/ 4 w 58"/>
                  <a:gd name="T9" fmla="*/ 14 h 16"/>
                  <a:gd name="T10" fmla="*/ 2 w 58"/>
                  <a:gd name="T11" fmla="*/ 15 h 16"/>
                  <a:gd name="T12" fmla="*/ 1 w 58"/>
                  <a:gd name="T13" fmla="*/ 14 h 16"/>
                  <a:gd name="T14" fmla="*/ 47 w 58"/>
                  <a:gd name="T15" fmla="*/ 6 h 16"/>
                  <a:gd name="T16" fmla="*/ 51 w 58"/>
                  <a:gd name="T17" fmla="*/ 8 h 16"/>
                  <a:gd name="T18" fmla="*/ 52 w 58"/>
                  <a:gd name="T19" fmla="*/ 8 h 16"/>
                  <a:gd name="T20" fmla="*/ 52 w 58"/>
                  <a:gd name="T21" fmla="*/ 8 h 16"/>
                  <a:gd name="T22" fmla="*/ 58 w 58"/>
                  <a:gd name="T23" fmla="*/ 12 h 16"/>
                  <a:gd name="T24" fmla="*/ 57 w 58"/>
                  <a:gd name="T2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6">
                    <a:moveTo>
                      <a:pt x="57" y="13"/>
                    </a:moveTo>
                    <a:cubicBezTo>
                      <a:pt x="53" y="11"/>
                      <a:pt x="48" y="10"/>
                      <a:pt x="44" y="9"/>
                    </a:cubicBezTo>
                    <a:cubicBezTo>
                      <a:pt x="39" y="9"/>
                      <a:pt x="34" y="9"/>
                      <a:pt x="29" y="9"/>
                    </a:cubicBezTo>
                    <a:cubicBezTo>
                      <a:pt x="21" y="9"/>
                      <a:pt x="1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11" y="1"/>
                      <a:pt x="31" y="0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4" y="9"/>
                      <a:pt x="56" y="10"/>
                      <a:pt x="58" y="12"/>
                    </a:cubicBezTo>
                    <a:cubicBezTo>
                      <a:pt x="58" y="12"/>
                      <a:pt x="58" y="13"/>
                      <a:pt x="57" y="1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352"/>
              <p:cNvSpPr/>
              <p:nvPr/>
            </p:nvSpPr>
            <p:spPr bwMode="auto">
              <a:xfrm>
                <a:off x="3098" y="2468"/>
                <a:ext cx="86" cy="121"/>
              </a:xfrm>
              <a:custGeom>
                <a:avLst/>
                <a:gdLst>
                  <a:gd name="T0" fmla="*/ 0 w 32"/>
                  <a:gd name="T1" fmla="*/ 43 h 45"/>
                  <a:gd name="T2" fmla="*/ 7 w 32"/>
                  <a:gd name="T3" fmla="*/ 18 h 45"/>
                  <a:gd name="T4" fmla="*/ 4 w 32"/>
                  <a:gd name="T5" fmla="*/ 5 h 45"/>
                  <a:gd name="T6" fmla="*/ 2 w 32"/>
                  <a:gd name="T7" fmla="*/ 2 h 45"/>
                  <a:gd name="T8" fmla="*/ 3 w 32"/>
                  <a:gd name="T9" fmla="*/ 0 h 45"/>
                  <a:gd name="T10" fmla="*/ 5 w 32"/>
                  <a:gd name="T11" fmla="*/ 1 h 45"/>
                  <a:gd name="T12" fmla="*/ 8 w 32"/>
                  <a:gd name="T13" fmla="*/ 10 h 45"/>
                  <a:gd name="T14" fmla="*/ 31 w 32"/>
                  <a:gd name="T15" fmla="*/ 28 h 45"/>
                  <a:gd name="T16" fmla="*/ 31 w 32"/>
                  <a:gd name="T17" fmla="*/ 30 h 45"/>
                  <a:gd name="T18" fmla="*/ 11 w 32"/>
                  <a:gd name="T19" fmla="*/ 19 h 45"/>
                  <a:gd name="T20" fmla="*/ 11 w 32"/>
                  <a:gd name="T21" fmla="*/ 27 h 45"/>
                  <a:gd name="T22" fmla="*/ 12 w 32"/>
                  <a:gd name="T23" fmla="*/ 27 h 45"/>
                  <a:gd name="T24" fmla="*/ 11 w 32"/>
                  <a:gd name="T25" fmla="*/ 33 h 45"/>
                  <a:gd name="T26" fmla="*/ 1 w 32"/>
                  <a:gd name="T27" fmla="*/ 44 h 45"/>
                  <a:gd name="T28" fmla="*/ 0 w 32"/>
                  <a:gd name="T2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0" y="43"/>
                    </a:moveTo>
                    <a:cubicBezTo>
                      <a:pt x="7" y="36"/>
                      <a:pt x="9" y="28"/>
                      <a:pt x="7" y="18"/>
                    </a:cubicBezTo>
                    <a:cubicBezTo>
                      <a:pt x="6" y="14"/>
                      <a:pt x="5" y="10"/>
                      <a:pt x="4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4"/>
                      <a:pt x="7" y="7"/>
                      <a:pt x="8" y="10"/>
                    </a:cubicBezTo>
                    <a:cubicBezTo>
                      <a:pt x="13" y="19"/>
                      <a:pt x="19" y="28"/>
                      <a:pt x="31" y="28"/>
                    </a:cubicBezTo>
                    <a:cubicBezTo>
                      <a:pt x="32" y="28"/>
                      <a:pt x="32" y="30"/>
                      <a:pt x="31" y="30"/>
                    </a:cubicBezTo>
                    <a:cubicBezTo>
                      <a:pt x="23" y="31"/>
                      <a:pt x="14" y="26"/>
                      <a:pt x="11" y="19"/>
                    </a:cubicBezTo>
                    <a:cubicBezTo>
                      <a:pt x="11" y="21"/>
                      <a:pt x="12" y="24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11" y="31"/>
                      <a:pt x="11" y="33"/>
                    </a:cubicBezTo>
                    <a:cubicBezTo>
                      <a:pt x="9" y="38"/>
                      <a:pt x="5" y="41"/>
                      <a:pt x="1" y="44"/>
                    </a:cubicBezTo>
                    <a:cubicBezTo>
                      <a:pt x="1" y="45"/>
                      <a:pt x="0" y="44"/>
                      <a:pt x="0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353"/>
              <p:cNvSpPr/>
              <p:nvPr/>
            </p:nvSpPr>
            <p:spPr bwMode="auto">
              <a:xfrm>
                <a:off x="3106" y="2273"/>
                <a:ext cx="43" cy="101"/>
              </a:xfrm>
              <a:custGeom>
                <a:avLst/>
                <a:gdLst>
                  <a:gd name="T0" fmla="*/ 3 w 16"/>
                  <a:gd name="T1" fmla="*/ 37 h 38"/>
                  <a:gd name="T2" fmla="*/ 2 w 16"/>
                  <a:gd name="T3" fmla="*/ 18 h 38"/>
                  <a:gd name="T4" fmla="*/ 3 w 16"/>
                  <a:gd name="T5" fmla="*/ 16 h 38"/>
                  <a:gd name="T6" fmla="*/ 15 w 16"/>
                  <a:gd name="T7" fmla="*/ 0 h 38"/>
                  <a:gd name="T8" fmla="*/ 16 w 16"/>
                  <a:gd name="T9" fmla="*/ 1 h 38"/>
                  <a:gd name="T10" fmla="*/ 15 w 16"/>
                  <a:gd name="T11" fmla="*/ 8 h 38"/>
                  <a:gd name="T12" fmla="*/ 11 w 16"/>
                  <a:gd name="T13" fmla="*/ 14 h 38"/>
                  <a:gd name="T14" fmla="*/ 5 w 16"/>
                  <a:gd name="T15" fmla="*/ 37 h 38"/>
                  <a:gd name="T16" fmla="*/ 3 w 16"/>
                  <a:gd name="T17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3" y="37"/>
                    </a:moveTo>
                    <a:cubicBezTo>
                      <a:pt x="2" y="31"/>
                      <a:pt x="0" y="24"/>
                      <a:pt x="2" y="18"/>
                    </a:cubicBezTo>
                    <a:cubicBezTo>
                      <a:pt x="3" y="17"/>
                      <a:pt x="3" y="17"/>
                      <a:pt x="3" y="16"/>
                    </a:cubicBezTo>
                    <a:cubicBezTo>
                      <a:pt x="5" y="9"/>
                      <a:pt x="9" y="0"/>
                      <a:pt x="15" y="0"/>
                    </a:cubicBezTo>
                    <a:cubicBezTo>
                      <a:pt x="16" y="0"/>
                      <a:pt x="16" y="0"/>
                      <a:pt x="16" y="1"/>
                    </a:cubicBezTo>
                    <a:cubicBezTo>
                      <a:pt x="15" y="3"/>
                      <a:pt x="16" y="5"/>
                      <a:pt x="15" y="8"/>
                    </a:cubicBezTo>
                    <a:cubicBezTo>
                      <a:pt x="14" y="10"/>
                      <a:pt x="13" y="12"/>
                      <a:pt x="11" y="14"/>
                    </a:cubicBezTo>
                    <a:cubicBezTo>
                      <a:pt x="5" y="21"/>
                      <a:pt x="8" y="29"/>
                      <a:pt x="5" y="37"/>
                    </a:cubicBezTo>
                    <a:cubicBezTo>
                      <a:pt x="5" y="38"/>
                      <a:pt x="4" y="38"/>
                      <a:pt x="3" y="37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354"/>
              <p:cNvSpPr/>
              <p:nvPr/>
            </p:nvSpPr>
            <p:spPr bwMode="auto">
              <a:xfrm>
                <a:off x="2983" y="2364"/>
                <a:ext cx="126" cy="67"/>
              </a:xfrm>
              <a:custGeom>
                <a:avLst/>
                <a:gdLst>
                  <a:gd name="T0" fmla="*/ 25 w 47"/>
                  <a:gd name="T1" fmla="*/ 24 h 25"/>
                  <a:gd name="T2" fmla="*/ 1 w 47"/>
                  <a:gd name="T3" fmla="*/ 17 h 25"/>
                  <a:gd name="T4" fmla="*/ 2 w 47"/>
                  <a:gd name="T5" fmla="*/ 15 h 25"/>
                  <a:gd name="T6" fmla="*/ 4 w 47"/>
                  <a:gd name="T7" fmla="*/ 16 h 25"/>
                  <a:gd name="T8" fmla="*/ 6 w 47"/>
                  <a:gd name="T9" fmla="*/ 15 h 25"/>
                  <a:gd name="T10" fmla="*/ 29 w 47"/>
                  <a:gd name="T11" fmla="*/ 21 h 25"/>
                  <a:gd name="T12" fmla="*/ 26 w 47"/>
                  <a:gd name="T13" fmla="*/ 12 h 25"/>
                  <a:gd name="T14" fmla="*/ 19 w 47"/>
                  <a:gd name="T15" fmla="*/ 4 h 25"/>
                  <a:gd name="T16" fmla="*/ 20 w 47"/>
                  <a:gd name="T17" fmla="*/ 3 h 25"/>
                  <a:gd name="T18" fmla="*/ 27 w 47"/>
                  <a:gd name="T19" fmla="*/ 10 h 25"/>
                  <a:gd name="T20" fmla="*/ 35 w 47"/>
                  <a:gd name="T21" fmla="*/ 4 h 25"/>
                  <a:gd name="T22" fmla="*/ 37 w 47"/>
                  <a:gd name="T23" fmla="*/ 4 h 25"/>
                  <a:gd name="T24" fmla="*/ 38 w 47"/>
                  <a:gd name="T25" fmla="*/ 9 h 25"/>
                  <a:gd name="T26" fmla="*/ 43 w 47"/>
                  <a:gd name="T27" fmla="*/ 6 h 25"/>
                  <a:gd name="T28" fmla="*/ 45 w 47"/>
                  <a:gd name="T29" fmla="*/ 1 h 25"/>
                  <a:gd name="T30" fmla="*/ 46 w 47"/>
                  <a:gd name="T31" fmla="*/ 1 h 25"/>
                  <a:gd name="T32" fmla="*/ 34 w 47"/>
                  <a:gd name="T33" fmla="*/ 23 h 25"/>
                  <a:gd name="T34" fmla="*/ 25 w 47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5">
                    <a:moveTo>
                      <a:pt x="25" y="24"/>
                    </a:moveTo>
                    <a:cubicBezTo>
                      <a:pt x="17" y="25"/>
                      <a:pt x="8" y="21"/>
                      <a:pt x="1" y="17"/>
                    </a:cubicBezTo>
                    <a:cubicBezTo>
                      <a:pt x="0" y="16"/>
                      <a:pt x="1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5"/>
                      <a:pt x="5" y="14"/>
                      <a:pt x="6" y="15"/>
                    </a:cubicBezTo>
                    <a:cubicBezTo>
                      <a:pt x="10" y="17"/>
                      <a:pt x="23" y="24"/>
                      <a:pt x="29" y="21"/>
                    </a:cubicBezTo>
                    <a:cubicBezTo>
                      <a:pt x="31" y="18"/>
                      <a:pt x="27" y="13"/>
                      <a:pt x="26" y="12"/>
                    </a:cubicBezTo>
                    <a:cubicBezTo>
                      <a:pt x="24" y="9"/>
                      <a:pt x="21" y="7"/>
                      <a:pt x="19" y="4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3" y="5"/>
                      <a:pt x="25" y="7"/>
                      <a:pt x="27" y="10"/>
                    </a:cubicBezTo>
                    <a:cubicBezTo>
                      <a:pt x="35" y="18"/>
                      <a:pt x="35" y="6"/>
                      <a:pt x="35" y="4"/>
                    </a:cubicBezTo>
                    <a:cubicBezTo>
                      <a:pt x="35" y="3"/>
                      <a:pt x="36" y="3"/>
                      <a:pt x="37" y="4"/>
                    </a:cubicBezTo>
                    <a:cubicBezTo>
                      <a:pt x="37" y="6"/>
                      <a:pt x="38" y="7"/>
                      <a:pt x="38" y="9"/>
                    </a:cubicBezTo>
                    <a:cubicBezTo>
                      <a:pt x="41" y="9"/>
                      <a:pt x="43" y="8"/>
                      <a:pt x="43" y="6"/>
                    </a:cubicBezTo>
                    <a:cubicBezTo>
                      <a:pt x="44" y="4"/>
                      <a:pt x="44" y="2"/>
                      <a:pt x="45" y="1"/>
                    </a:cubicBezTo>
                    <a:cubicBezTo>
                      <a:pt x="45" y="0"/>
                      <a:pt x="46" y="0"/>
                      <a:pt x="46" y="1"/>
                    </a:cubicBezTo>
                    <a:cubicBezTo>
                      <a:pt x="47" y="10"/>
                      <a:pt x="42" y="19"/>
                      <a:pt x="34" y="23"/>
                    </a:cubicBezTo>
                    <a:cubicBezTo>
                      <a:pt x="31" y="24"/>
                      <a:pt x="28" y="24"/>
                      <a:pt x="25" y="2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355"/>
              <p:cNvSpPr/>
              <p:nvPr/>
            </p:nvSpPr>
            <p:spPr bwMode="auto">
              <a:xfrm>
                <a:off x="3048" y="2390"/>
                <a:ext cx="72" cy="86"/>
              </a:xfrm>
              <a:custGeom>
                <a:avLst/>
                <a:gdLst>
                  <a:gd name="T0" fmla="*/ 3 w 27"/>
                  <a:gd name="T1" fmla="*/ 23 h 32"/>
                  <a:gd name="T2" fmla="*/ 2 w 27"/>
                  <a:gd name="T3" fmla="*/ 13 h 32"/>
                  <a:gd name="T4" fmla="*/ 3 w 27"/>
                  <a:gd name="T5" fmla="*/ 10 h 32"/>
                  <a:gd name="T6" fmla="*/ 11 w 27"/>
                  <a:gd name="T7" fmla="*/ 3 h 32"/>
                  <a:gd name="T8" fmla="*/ 22 w 27"/>
                  <a:gd name="T9" fmla="*/ 3 h 32"/>
                  <a:gd name="T10" fmla="*/ 27 w 27"/>
                  <a:gd name="T11" fmla="*/ 13 h 32"/>
                  <a:gd name="T12" fmla="*/ 25 w 27"/>
                  <a:gd name="T13" fmla="*/ 17 h 32"/>
                  <a:gd name="T14" fmla="*/ 22 w 27"/>
                  <a:gd name="T15" fmla="*/ 22 h 32"/>
                  <a:gd name="T16" fmla="*/ 3 w 27"/>
                  <a:gd name="T17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3" y="23"/>
                    </a:moveTo>
                    <a:cubicBezTo>
                      <a:pt x="2" y="21"/>
                      <a:pt x="0" y="16"/>
                      <a:pt x="2" y="13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7"/>
                      <a:pt x="8" y="6"/>
                      <a:pt x="11" y="3"/>
                    </a:cubicBezTo>
                    <a:cubicBezTo>
                      <a:pt x="14" y="0"/>
                      <a:pt x="19" y="1"/>
                      <a:pt x="22" y="3"/>
                    </a:cubicBezTo>
                    <a:cubicBezTo>
                      <a:pt x="24" y="6"/>
                      <a:pt x="26" y="10"/>
                      <a:pt x="27" y="13"/>
                    </a:cubicBezTo>
                    <a:cubicBezTo>
                      <a:pt x="27" y="15"/>
                      <a:pt x="26" y="16"/>
                      <a:pt x="25" y="17"/>
                    </a:cubicBezTo>
                    <a:cubicBezTo>
                      <a:pt x="24" y="19"/>
                      <a:pt x="22" y="20"/>
                      <a:pt x="22" y="22"/>
                    </a:cubicBezTo>
                    <a:cubicBezTo>
                      <a:pt x="19" y="30"/>
                      <a:pt x="7" y="32"/>
                      <a:pt x="3" y="2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356"/>
              <p:cNvSpPr/>
              <p:nvPr/>
            </p:nvSpPr>
            <p:spPr bwMode="auto">
              <a:xfrm>
                <a:off x="3058" y="2401"/>
                <a:ext cx="59" cy="75"/>
              </a:xfrm>
              <a:custGeom>
                <a:avLst/>
                <a:gdLst>
                  <a:gd name="T0" fmla="*/ 1 w 22"/>
                  <a:gd name="T1" fmla="*/ 22 h 28"/>
                  <a:gd name="T2" fmla="*/ 2 w 22"/>
                  <a:gd name="T3" fmla="*/ 21 h 28"/>
                  <a:gd name="T4" fmla="*/ 5 w 22"/>
                  <a:gd name="T5" fmla="*/ 20 h 28"/>
                  <a:gd name="T6" fmla="*/ 5 w 22"/>
                  <a:gd name="T7" fmla="*/ 20 h 28"/>
                  <a:gd name="T8" fmla="*/ 5 w 22"/>
                  <a:gd name="T9" fmla="*/ 18 h 28"/>
                  <a:gd name="T10" fmla="*/ 7 w 22"/>
                  <a:gd name="T11" fmla="*/ 17 h 28"/>
                  <a:gd name="T12" fmla="*/ 10 w 22"/>
                  <a:gd name="T13" fmla="*/ 11 h 28"/>
                  <a:gd name="T14" fmla="*/ 10 w 22"/>
                  <a:gd name="T15" fmla="*/ 9 h 28"/>
                  <a:gd name="T16" fmla="*/ 10 w 22"/>
                  <a:gd name="T17" fmla="*/ 8 h 28"/>
                  <a:gd name="T18" fmla="*/ 17 w 22"/>
                  <a:gd name="T19" fmla="*/ 0 h 28"/>
                  <a:gd name="T20" fmla="*/ 22 w 22"/>
                  <a:gd name="T21" fmla="*/ 7 h 28"/>
                  <a:gd name="T22" fmla="*/ 18 w 22"/>
                  <a:gd name="T23" fmla="*/ 16 h 28"/>
                  <a:gd name="T24" fmla="*/ 13 w 22"/>
                  <a:gd name="T25" fmla="*/ 24 h 28"/>
                  <a:gd name="T26" fmla="*/ 1 w 22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8">
                    <a:moveTo>
                      <a:pt x="1" y="22"/>
                    </a:moveTo>
                    <a:cubicBezTo>
                      <a:pt x="0" y="22"/>
                      <a:pt x="1" y="20"/>
                      <a:pt x="2" y="21"/>
                    </a:cubicBezTo>
                    <a:cubicBezTo>
                      <a:pt x="3" y="21"/>
                      <a:pt x="7" y="22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10" y="17"/>
                      <a:pt x="10" y="14"/>
                      <a:pt x="10" y="11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4"/>
                      <a:pt x="12" y="0"/>
                      <a:pt x="17" y="0"/>
                    </a:cubicBezTo>
                    <a:cubicBezTo>
                      <a:pt x="20" y="0"/>
                      <a:pt x="22" y="4"/>
                      <a:pt x="22" y="7"/>
                    </a:cubicBezTo>
                    <a:cubicBezTo>
                      <a:pt x="21" y="10"/>
                      <a:pt x="20" y="13"/>
                      <a:pt x="18" y="16"/>
                    </a:cubicBezTo>
                    <a:cubicBezTo>
                      <a:pt x="16" y="19"/>
                      <a:pt x="15" y="22"/>
                      <a:pt x="13" y="24"/>
                    </a:cubicBezTo>
                    <a:cubicBezTo>
                      <a:pt x="10" y="28"/>
                      <a:pt x="4" y="25"/>
                      <a:pt x="1" y="2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357"/>
              <p:cNvSpPr/>
              <p:nvPr/>
            </p:nvSpPr>
            <p:spPr bwMode="auto">
              <a:xfrm>
                <a:off x="3072" y="2409"/>
                <a:ext cx="61" cy="64"/>
              </a:xfrm>
              <a:custGeom>
                <a:avLst/>
                <a:gdLst>
                  <a:gd name="T0" fmla="*/ 1 w 23"/>
                  <a:gd name="T1" fmla="*/ 21 h 24"/>
                  <a:gd name="T2" fmla="*/ 1 w 23"/>
                  <a:gd name="T3" fmla="*/ 20 h 24"/>
                  <a:gd name="T4" fmla="*/ 8 w 23"/>
                  <a:gd name="T5" fmla="*/ 11 h 24"/>
                  <a:gd name="T6" fmla="*/ 14 w 23"/>
                  <a:gd name="T7" fmla="*/ 2 h 24"/>
                  <a:gd name="T8" fmla="*/ 15 w 23"/>
                  <a:gd name="T9" fmla="*/ 0 h 24"/>
                  <a:gd name="T10" fmla="*/ 10 w 23"/>
                  <a:gd name="T11" fmla="*/ 18 h 24"/>
                  <a:gd name="T12" fmla="*/ 1 w 23"/>
                  <a:gd name="T1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" y="21"/>
                    </a:moveTo>
                    <a:cubicBezTo>
                      <a:pt x="0" y="21"/>
                      <a:pt x="0" y="20"/>
                      <a:pt x="1" y="20"/>
                    </a:cubicBezTo>
                    <a:cubicBezTo>
                      <a:pt x="7" y="20"/>
                      <a:pt x="5" y="14"/>
                      <a:pt x="8" y="11"/>
                    </a:cubicBezTo>
                    <a:cubicBezTo>
                      <a:pt x="11" y="8"/>
                      <a:pt x="18" y="6"/>
                      <a:pt x="14" y="2"/>
                    </a:cubicBezTo>
                    <a:cubicBezTo>
                      <a:pt x="14" y="1"/>
                      <a:pt x="15" y="0"/>
                      <a:pt x="15" y="0"/>
                    </a:cubicBezTo>
                    <a:cubicBezTo>
                      <a:pt x="23" y="3"/>
                      <a:pt x="15" y="15"/>
                      <a:pt x="10" y="18"/>
                    </a:cubicBezTo>
                    <a:cubicBezTo>
                      <a:pt x="8" y="22"/>
                      <a:pt x="6" y="24"/>
                      <a:pt x="1" y="2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358"/>
              <p:cNvSpPr/>
              <p:nvPr/>
            </p:nvSpPr>
            <p:spPr bwMode="auto">
              <a:xfrm>
                <a:off x="3072" y="2417"/>
                <a:ext cx="21" cy="32"/>
              </a:xfrm>
              <a:custGeom>
                <a:avLst/>
                <a:gdLst>
                  <a:gd name="T0" fmla="*/ 7 w 8"/>
                  <a:gd name="T1" fmla="*/ 1 h 12"/>
                  <a:gd name="T2" fmla="*/ 7 w 8"/>
                  <a:gd name="T3" fmla="*/ 3 h 12"/>
                  <a:gd name="T4" fmla="*/ 7 w 8"/>
                  <a:gd name="T5" fmla="*/ 5 h 12"/>
                  <a:gd name="T6" fmla="*/ 6 w 8"/>
                  <a:gd name="T7" fmla="*/ 7 h 12"/>
                  <a:gd name="T8" fmla="*/ 6 w 8"/>
                  <a:gd name="T9" fmla="*/ 7 h 12"/>
                  <a:gd name="T10" fmla="*/ 5 w 8"/>
                  <a:gd name="T11" fmla="*/ 8 h 12"/>
                  <a:gd name="T12" fmla="*/ 4 w 8"/>
                  <a:gd name="T13" fmla="*/ 11 h 12"/>
                  <a:gd name="T14" fmla="*/ 2 w 8"/>
                  <a:gd name="T15" fmla="*/ 11 h 12"/>
                  <a:gd name="T16" fmla="*/ 0 w 8"/>
                  <a:gd name="T17" fmla="*/ 7 h 12"/>
                  <a:gd name="T18" fmla="*/ 0 w 8"/>
                  <a:gd name="T19" fmla="*/ 7 h 12"/>
                  <a:gd name="T20" fmla="*/ 2 w 8"/>
                  <a:gd name="T21" fmla="*/ 3 h 12"/>
                  <a:gd name="T22" fmla="*/ 6 w 8"/>
                  <a:gd name="T23" fmla="*/ 0 h 12"/>
                  <a:gd name="T24" fmla="*/ 7 w 8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359"/>
              <p:cNvSpPr/>
              <p:nvPr/>
            </p:nvSpPr>
            <p:spPr bwMode="auto">
              <a:xfrm>
                <a:off x="3275" y="2522"/>
                <a:ext cx="184" cy="249"/>
              </a:xfrm>
              <a:custGeom>
                <a:avLst/>
                <a:gdLst>
                  <a:gd name="T0" fmla="*/ 44 w 69"/>
                  <a:gd name="T1" fmla="*/ 71 h 93"/>
                  <a:gd name="T2" fmla="*/ 38 w 69"/>
                  <a:gd name="T3" fmla="*/ 75 h 93"/>
                  <a:gd name="T4" fmla="*/ 29 w 69"/>
                  <a:gd name="T5" fmla="*/ 88 h 93"/>
                  <a:gd name="T6" fmla="*/ 4 w 69"/>
                  <a:gd name="T7" fmla="*/ 77 h 93"/>
                  <a:gd name="T8" fmla="*/ 3 w 69"/>
                  <a:gd name="T9" fmla="*/ 48 h 93"/>
                  <a:gd name="T10" fmla="*/ 5 w 69"/>
                  <a:gd name="T11" fmla="*/ 39 h 93"/>
                  <a:gd name="T12" fmla="*/ 12 w 69"/>
                  <a:gd name="T13" fmla="*/ 24 h 93"/>
                  <a:gd name="T14" fmla="*/ 16 w 69"/>
                  <a:gd name="T15" fmla="*/ 13 h 93"/>
                  <a:gd name="T16" fmla="*/ 33 w 69"/>
                  <a:gd name="T17" fmla="*/ 6 h 93"/>
                  <a:gd name="T18" fmla="*/ 57 w 69"/>
                  <a:gd name="T19" fmla="*/ 33 h 93"/>
                  <a:gd name="T20" fmla="*/ 64 w 69"/>
                  <a:gd name="T21" fmla="*/ 58 h 93"/>
                  <a:gd name="T22" fmla="*/ 44 w 69"/>
                  <a:gd name="T23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93">
                    <a:moveTo>
                      <a:pt x="44" y="71"/>
                    </a:moveTo>
                    <a:cubicBezTo>
                      <a:pt x="39" y="70"/>
                      <a:pt x="41" y="66"/>
                      <a:pt x="38" y="75"/>
                    </a:cubicBezTo>
                    <a:cubicBezTo>
                      <a:pt x="37" y="81"/>
                      <a:pt x="33" y="85"/>
                      <a:pt x="29" y="88"/>
                    </a:cubicBezTo>
                    <a:cubicBezTo>
                      <a:pt x="20" y="93"/>
                      <a:pt x="7" y="84"/>
                      <a:pt x="4" y="77"/>
                    </a:cubicBezTo>
                    <a:cubicBezTo>
                      <a:pt x="0" y="70"/>
                      <a:pt x="0" y="56"/>
                      <a:pt x="3" y="48"/>
                    </a:cubicBezTo>
                    <a:cubicBezTo>
                      <a:pt x="3" y="45"/>
                      <a:pt x="3" y="42"/>
                      <a:pt x="5" y="39"/>
                    </a:cubicBezTo>
                    <a:cubicBezTo>
                      <a:pt x="7" y="34"/>
                      <a:pt x="10" y="30"/>
                      <a:pt x="12" y="24"/>
                    </a:cubicBezTo>
                    <a:cubicBezTo>
                      <a:pt x="13" y="21"/>
                      <a:pt x="14" y="17"/>
                      <a:pt x="16" y="13"/>
                    </a:cubicBezTo>
                    <a:cubicBezTo>
                      <a:pt x="19" y="7"/>
                      <a:pt x="27" y="0"/>
                      <a:pt x="33" y="6"/>
                    </a:cubicBezTo>
                    <a:cubicBezTo>
                      <a:pt x="43" y="13"/>
                      <a:pt x="48" y="25"/>
                      <a:pt x="57" y="33"/>
                    </a:cubicBezTo>
                    <a:cubicBezTo>
                      <a:pt x="65" y="41"/>
                      <a:pt x="69" y="48"/>
                      <a:pt x="64" y="58"/>
                    </a:cubicBezTo>
                    <a:cubicBezTo>
                      <a:pt x="61" y="65"/>
                      <a:pt x="52" y="72"/>
                      <a:pt x="44" y="71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360"/>
              <p:cNvSpPr/>
              <p:nvPr/>
            </p:nvSpPr>
            <p:spPr bwMode="auto">
              <a:xfrm>
                <a:off x="3280" y="2610"/>
                <a:ext cx="104" cy="150"/>
              </a:xfrm>
              <a:custGeom>
                <a:avLst/>
                <a:gdLst>
                  <a:gd name="T0" fmla="*/ 23 w 39"/>
                  <a:gd name="T1" fmla="*/ 1 h 56"/>
                  <a:gd name="T2" fmla="*/ 32 w 39"/>
                  <a:gd name="T3" fmla="*/ 23 h 56"/>
                  <a:gd name="T4" fmla="*/ 38 w 39"/>
                  <a:gd name="T5" fmla="*/ 36 h 56"/>
                  <a:gd name="T6" fmla="*/ 36 w 39"/>
                  <a:gd name="T7" fmla="*/ 44 h 56"/>
                  <a:gd name="T8" fmla="*/ 32 w 39"/>
                  <a:gd name="T9" fmla="*/ 50 h 56"/>
                  <a:gd name="T10" fmla="*/ 25 w 39"/>
                  <a:gd name="T11" fmla="*/ 55 h 56"/>
                  <a:gd name="T12" fmla="*/ 25 w 39"/>
                  <a:gd name="T13" fmla="*/ 55 h 56"/>
                  <a:gd name="T14" fmla="*/ 25 w 39"/>
                  <a:gd name="T15" fmla="*/ 55 h 56"/>
                  <a:gd name="T16" fmla="*/ 24 w 39"/>
                  <a:gd name="T17" fmla="*/ 55 h 56"/>
                  <a:gd name="T18" fmla="*/ 23 w 39"/>
                  <a:gd name="T19" fmla="*/ 54 h 56"/>
                  <a:gd name="T20" fmla="*/ 25 w 39"/>
                  <a:gd name="T21" fmla="*/ 53 h 56"/>
                  <a:gd name="T22" fmla="*/ 31 w 39"/>
                  <a:gd name="T23" fmla="*/ 46 h 56"/>
                  <a:gd name="T24" fmla="*/ 23 w 39"/>
                  <a:gd name="T25" fmla="*/ 29 h 56"/>
                  <a:gd name="T26" fmla="*/ 19 w 39"/>
                  <a:gd name="T27" fmla="*/ 23 h 56"/>
                  <a:gd name="T28" fmla="*/ 15 w 39"/>
                  <a:gd name="T29" fmla="*/ 18 h 56"/>
                  <a:gd name="T30" fmla="*/ 14 w 39"/>
                  <a:gd name="T31" fmla="*/ 19 h 56"/>
                  <a:gd name="T32" fmla="*/ 8 w 39"/>
                  <a:gd name="T33" fmla="*/ 18 h 56"/>
                  <a:gd name="T34" fmla="*/ 1 w 39"/>
                  <a:gd name="T35" fmla="*/ 20 h 56"/>
                  <a:gd name="T36" fmla="*/ 1 w 39"/>
                  <a:gd name="T37" fmla="*/ 19 h 56"/>
                  <a:gd name="T38" fmla="*/ 21 w 39"/>
                  <a:gd name="T39" fmla="*/ 1 h 56"/>
                  <a:gd name="T40" fmla="*/ 23 w 39"/>
                  <a:gd name="T4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6">
                    <a:moveTo>
                      <a:pt x="23" y="1"/>
                    </a:moveTo>
                    <a:cubicBezTo>
                      <a:pt x="24" y="10"/>
                      <a:pt x="28" y="16"/>
                      <a:pt x="32" y="23"/>
                    </a:cubicBezTo>
                    <a:cubicBezTo>
                      <a:pt x="35" y="27"/>
                      <a:pt x="37" y="31"/>
                      <a:pt x="38" y="36"/>
                    </a:cubicBezTo>
                    <a:cubicBezTo>
                      <a:pt x="39" y="39"/>
                      <a:pt x="38" y="41"/>
                      <a:pt x="36" y="44"/>
                    </a:cubicBezTo>
                    <a:cubicBezTo>
                      <a:pt x="35" y="46"/>
                      <a:pt x="34" y="48"/>
                      <a:pt x="32" y="50"/>
                    </a:cubicBezTo>
                    <a:cubicBezTo>
                      <a:pt x="31" y="52"/>
                      <a:pt x="29" y="54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6"/>
                      <a:pt x="23" y="54"/>
                      <a:pt x="23" y="54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7" y="51"/>
                      <a:pt x="29" y="48"/>
                      <a:pt x="31" y="46"/>
                    </a:cubicBezTo>
                    <a:cubicBezTo>
                      <a:pt x="32" y="40"/>
                      <a:pt x="28" y="33"/>
                      <a:pt x="23" y="29"/>
                    </a:cubicBezTo>
                    <a:cubicBezTo>
                      <a:pt x="21" y="28"/>
                      <a:pt x="20" y="26"/>
                      <a:pt x="19" y="23"/>
                    </a:cubicBezTo>
                    <a:cubicBezTo>
                      <a:pt x="18" y="21"/>
                      <a:pt x="17" y="19"/>
                      <a:pt x="15" y="18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2" y="19"/>
                      <a:pt x="10" y="19"/>
                      <a:pt x="8" y="18"/>
                    </a:cubicBezTo>
                    <a:cubicBezTo>
                      <a:pt x="6" y="19"/>
                      <a:pt x="3" y="20"/>
                      <a:pt x="1" y="20"/>
                    </a:cubicBezTo>
                    <a:cubicBezTo>
                      <a:pt x="1" y="20"/>
                      <a:pt x="0" y="19"/>
                      <a:pt x="1" y="19"/>
                    </a:cubicBezTo>
                    <a:cubicBezTo>
                      <a:pt x="5" y="11"/>
                      <a:pt x="14" y="6"/>
                      <a:pt x="21" y="1"/>
                    </a:cubicBezTo>
                    <a:cubicBezTo>
                      <a:pt x="22" y="0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361"/>
              <p:cNvSpPr/>
              <p:nvPr/>
            </p:nvSpPr>
            <p:spPr bwMode="auto">
              <a:xfrm>
                <a:off x="3344" y="2559"/>
                <a:ext cx="112" cy="134"/>
              </a:xfrm>
              <a:custGeom>
                <a:avLst/>
                <a:gdLst>
                  <a:gd name="T0" fmla="*/ 28 w 42"/>
                  <a:gd name="T1" fmla="*/ 49 h 50"/>
                  <a:gd name="T2" fmla="*/ 15 w 42"/>
                  <a:gd name="T3" fmla="*/ 47 h 50"/>
                  <a:gd name="T4" fmla="*/ 15 w 42"/>
                  <a:gd name="T5" fmla="*/ 45 h 50"/>
                  <a:gd name="T6" fmla="*/ 20 w 42"/>
                  <a:gd name="T7" fmla="*/ 45 h 50"/>
                  <a:gd name="T8" fmla="*/ 28 w 42"/>
                  <a:gd name="T9" fmla="*/ 42 h 50"/>
                  <a:gd name="T10" fmla="*/ 34 w 42"/>
                  <a:gd name="T11" fmla="*/ 26 h 50"/>
                  <a:gd name="T12" fmla="*/ 34 w 42"/>
                  <a:gd name="T13" fmla="*/ 25 h 50"/>
                  <a:gd name="T14" fmla="*/ 33 w 42"/>
                  <a:gd name="T15" fmla="*/ 25 h 50"/>
                  <a:gd name="T16" fmla="*/ 20 w 42"/>
                  <a:gd name="T17" fmla="*/ 22 h 50"/>
                  <a:gd name="T18" fmla="*/ 17 w 42"/>
                  <a:gd name="T19" fmla="*/ 21 h 50"/>
                  <a:gd name="T20" fmla="*/ 11 w 42"/>
                  <a:gd name="T21" fmla="*/ 24 h 50"/>
                  <a:gd name="T22" fmla="*/ 4 w 42"/>
                  <a:gd name="T23" fmla="*/ 22 h 50"/>
                  <a:gd name="T24" fmla="*/ 1 w 42"/>
                  <a:gd name="T25" fmla="*/ 21 h 50"/>
                  <a:gd name="T26" fmla="*/ 1 w 42"/>
                  <a:gd name="T27" fmla="*/ 21 h 50"/>
                  <a:gd name="T28" fmla="*/ 9 w 42"/>
                  <a:gd name="T29" fmla="*/ 6 h 50"/>
                  <a:gd name="T30" fmla="*/ 15 w 42"/>
                  <a:gd name="T31" fmla="*/ 13 h 50"/>
                  <a:gd name="T32" fmla="*/ 24 w 42"/>
                  <a:gd name="T33" fmla="*/ 16 h 50"/>
                  <a:gd name="T34" fmla="*/ 35 w 42"/>
                  <a:gd name="T35" fmla="*/ 24 h 50"/>
                  <a:gd name="T36" fmla="*/ 35 w 42"/>
                  <a:gd name="T37" fmla="*/ 25 h 50"/>
                  <a:gd name="T38" fmla="*/ 36 w 42"/>
                  <a:gd name="T39" fmla="*/ 25 h 50"/>
                  <a:gd name="T40" fmla="*/ 37 w 42"/>
                  <a:gd name="T41" fmla="*/ 44 h 50"/>
                  <a:gd name="T42" fmla="*/ 28 w 42"/>
                  <a:gd name="T43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50">
                    <a:moveTo>
                      <a:pt x="28" y="49"/>
                    </a:moveTo>
                    <a:cubicBezTo>
                      <a:pt x="23" y="50"/>
                      <a:pt x="20" y="49"/>
                      <a:pt x="15" y="47"/>
                    </a:cubicBezTo>
                    <a:cubicBezTo>
                      <a:pt x="15" y="47"/>
                      <a:pt x="14" y="46"/>
                      <a:pt x="15" y="45"/>
                    </a:cubicBezTo>
                    <a:cubicBezTo>
                      <a:pt x="17" y="45"/>
                      <a:pt x="19" y="45"/>
                      <a:pt x="20" y="45"/>
                    </a:cubicBezTo>
                    <a:cubicBezTo>
                      <a:pt x="23" y="44"/>
                      <a:pt x="26" y="44"/>
                      <a:pt x="28" y="42"/>
                    </a:cubicBezTo>
                    <a:cubicBezTo>
                      <a:pt x="34" y="39"/>
                      <a:pt x="36" y="32"/>
                      <a:pt x="34" y="26"/>
                    </a:cubicBezTo>
                    <a:cubicBezTo>
                      <a:pt x="34" y="26"/>
                      <a:pt x="34" y="26"/>
                      <a:pt x="34" y="25"/>
                    </a:cubicBezTo>
                    <a:cubicBezTo>
                      <a:pt x="34" y="26"/>
                      <a:pt x="34" y="26"/>
                      <a:pt x="33" y="25"/>
                    </a:cubicBezTo>
                    <a:cubicBezTo>
                      <a:pt x="29" y="22"/>
                      <a:pt x="25" y="24"/>
                      <a:pt x="20" y="22"/>
                    </a:cubicBezTo>
                    <a:cubicBezTo>
                      <a:pt x="19" y="22"/>
                      <a:pt x="18" y="22"/>
                      <a:pt x="17" y="21"/>
                    </a:cubicBezTo>
                    <a:cubicBezTo>
                      <a:pt x="11" y="18"/>
                      <a:pt x="13" y="23"/>
                      <a:pt x="11" y="24"/>
                    </a:cubicBezTo>
                    <a:cubicBezTo>
                      <a:pt x="7" y="27"/>
                      <a:pt x="5" y="24"/>
                      <a:pt x="4" y="22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6"/>
                      <a:pt x="0" y="0"/>
                      <a:pt x="9" y="6"/>
                    </a:cubicBezTo>
                    <a:cubicBezTo>
                      <a:pt x="11" y="8"/>
                      <a:pt x="12" y="11"/>
                      <a:pt x="15" y="13"/>
                    </a:cubicBezTo>
                    <a:cubicBezTo>
                      <a:pt x="18" y="14"/>
                      <a:pt x="21" y="15"/>
                      <a:pt x="24" y="16"/>
                    </a:cubicBezTo>
                    <a:cubicBezTo>
                      <a:pt x="28" y="18"/>
                      <a:pt x="33" y="20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6" y="25"/>
                    </a:cubicBezTo>
                    <a:cubicBezTo>
                      <a:pt x="41" y="30"/>
                      <a:pt x="42" y="38"/>
                      <a:pt x="37" y="44"/>
                    </a:cubicBezTo>
                    <a:cubicBezTo>
                      <a:pt x="35" y="47"/>
                      <a:pt x="32" y="48"/>
                      <a:pt x="28" y="4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362"/>
              <p:cNvSpPr/>
              <p:nvPr/>
            </p:nvSpPr>
            <p:spPr bwMode="auto">
              <a:xfrm>
                <a:off x="3277" y="2688"/>
                <a:ext cx="75" cy="72"/>
              </a:xfrm>
              <a:custGeom>
                <a:avLst/>
                <a:gdLst>
                  <a:gd name="T0" fmla="*/ 27 w 28"/>
                  <a:gd name="T1" fmla="*/ 24 h 27"/>
                  <a:gd name="T2" fmla="*/ 7 w 28"/>
                  <a:gd name="T3" fmla="*/ 18 h 27"/>
                  <a:gd name="T4" fmla="*/ 6 w 28"/>
                  <a:gd name="T5" fmla="*/ 18 h 27"/>
                  <a:gd name="T6" fmla="*/ 0 w 28"/>
                  <a:gd name="T7" fmla="*/ 1 h 27"/>
                  <a:gd name="T8" fmla="*/ 0 w 28"/>
                  <a:gd name="T9" fmla="*/ 1 h 27"/>
                  <a:gd name="T10" fmla="*/ 0 w 28"/>
                  <a:gd name="T11" fmla="*/ 1 h 27"/>
                  <a:gd name="T12" fmla="*/ 0 w 28"/>
                  <a:gd name="T13" fmla="*/ 1 h 27"/>
                  <a:gd name="T14" fmla="*/ 2 w 28"/>
                  <a:gd name="T15" fmla="*/ 1 h 27"/>
                  <a:gd name="T16" fmla="*/ 11 w 28"/>
                  <a:gd name="T17" fmla="*/ 10 h 27"/>
                  <a:gd name="T18" fmla="*/ 12 w 28"/>
                  <a:gd name="T19" fmla="*/ 11 h 27"/>
                  <a:gd name="T20" fmla="*/ 15 w 28"/>
                  <a:gd name="T21" fmla="*/ 18 h 27"/>
                  <a:gd name="T22" fmla="*/ 27 w 28"/>
                  <a:gd name="T23" fmla="*/ 23 h 27"/>
                  <a:gd name="T24" fmla="*/ 27 w 28"/>
                  <a:gd name="T2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27" y="24"/>
                    </a:moveTo>
                    <a:cubicBezTo>
                      <a:pt x="18" y="27"/>
                      <a:pt x="12" y="24"/>
                      <a:pt x="7" y="18"/>
                    </a:cubicBezTo>
                    <a:cubicBezTo>
                      <a:pt x="7" y="19"/>
                      <a:pt x="7" y="19"/>
                      <a:pt x="6" y="18"/>
                    </a:cubicBezTo>
                    <a:cubicBezTo>
                      <a:pt x="1" y="14"/>
                      <a:pt x="0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5"/>
                      <a:pt x="6" y="11"/>
                      <a:pt x="11" y="10"/>
                    </a:cubicBezTo>
                    <a:cubicBezTo>
                      <a:pt x="11" y="10"/>
                      <a:pt x="11" y="10"/>
                      <a:pt x="12" y="11"/>
                    </a:cubicBezTo>
                    <a:cubicBezTo>
                      <a:pt x="13" y="13"/>
                      <a:pt x="11" y="17"/>
                      <a:pt x="15" y="18"/>
                    </a:cubicBezTo>
                    <a:cubicBezTo>
                      <a:pt x="19" y="19"/>
                      <a:pt x="23" y="20"/>
                      <a:pt x="27" y="23"/>
                    </a:cubicBezTo>
                    <a:cubicBezTo>
                      <a:pt x="28" y="23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363"/>
              <p:cNvSpPr/>
              <p:nvPr/>
            </p:nvSpPr>
            <p:spPr bwMode="auto">
              <a:xfrm>
                <a:off x="3363" y="2677"/>
                <a:ext cx="61" cy="32"/>
              </a:xfrm>
              <a:custGeom>
                <a:avLst/>
                <a:gdLst>
                  <a:gd name="T0" fmla="*/ 18 w 23"/>
                  <a:gd name="T1" fmla="*/ 10 h 12"/>
                  <a:gd name="T2" fmla="*/ 17 w 23"/>
                  <a:gd name="T3" fmla="*/ 12 h 12"/>
                  <a:gd name="T4" fmla="*/ 7 w 23"/>
                  <a:gd name="T5" fmla="*/ 1 h 12"/>
                  <a:gd name="T6" fmla="*/ 8 w 23"/>
                  <a:gd name="T7" fmla="*/ 1 h 12"/>
                  <a:gd name="T8" fmla="*/ 13 w 23"/>
                  <a:gd name="T9" fmla="*/ 4 h 12"/>
                  <a:gd name="T10" fmla="*/ 14 w 23"/>
                  <a:gd name="T11" fmla="*/ 4 h 12"/>
                  <a:gd name="T12" fmla="*/ 14 w 23"/>
                  <a:gd name="T13" fmla="*/ 7 h 12"/>
                  <a:gd name="T14" fmla="*/ 22 w 23"/>
                  <a:gd name="T15" fmla="*/ 7 h 12"/>
                  <a:gd name="T16" fmla="*/ 22 w 23"/>
                  <a:gd name="T17" fmla="*/ 9 h 12"/>
                  <a:gd name="T18" fmla="*/ 18 w 23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18" y="10"/>
                    </a:moveTo>
                    <a:cubicBezTo>
                      <a:pt x="18" y="11"/>
                      <a:pt x="18" y="12"/>
                      <a:pt x="17" y="12"/>
                    </a:cubicBezTo>
                    <a:cubicBezTo>
                      <a:pt x="12" y="12"/>
                      <a:pt x="0" y="5"/>
                      <a:pt x="7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7" y="7"/>
                      <a:pt x="19" y="7"/>
                      <a:pt x="22" y="7"/>
                    </a:cubicBezTo>
                    <a:cubicBezTo>
                      <a:pt x="23" y="7"/>
                      <a:pt x="23" y="8"/>
                      <a:pt x="22" y="9"/>
                    </a:cubicBezTo>
                    <a:cubicBezTo>
                      <a:pt x="21" y="10"/>
                      <a:pt x="19" y="10"/>
                      <a:pt x="18" y="1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364"/>
              <p:cNvSpPr/>
              <p:nvPr/>
            </p:nvSpPr>
            <p:spPr bwMode="auto">
              <a:xfrm>
                <a:off x="3323" y="2246"/>
                <a:ext cx="254" cy="385"/>
              </a:xfrm>
              <a:custGeom>
                <a:avLst/>
                <a:gdLst>
                  <a:gd name="T0" fmla="*/ 73 w 95"/>
                  <a:gd name="T1" fmla="*/ 127 h 144"/>
                  <a:gd name="T2" fmla="*/ 66 w 95"/>
                  <a:gd name="T3" fmla="*/ 126 h 144"/>
                  <a:gd name="T4" fmla="*/ 59 w 95"/>
                  <a:gd name="T5" fmla="*/ 134 h 144"/>
                  <a:gd name="T6" fmla="*/ 46 w 95"/>
                  <a:gd name="T7" fmla="*/ 142 h 144"/>
                  <a:gd name="T8" fmla="*/ 41 w 95"/>
                  <a:gd name="T9" fmla="*/ 138 h 144"/>
                  <a:gd name="T10" fmla="*/ 26 w 95"/>
                  <a:gd name="T11" fmla="*/ 130 h 144"/>
                  <a:gd name="T12" fmla="*/ 4 w 95"/>
                  <a:gd name="T13" fmla="*/ 104 h 144"/>
                  <a:gd name="T14" fmla="*/ 7 w 95"/>
                  <a:gd name="T15" fmla="*/ 80 h 144"/>
                  <a:gd name="T16" fmla="*/ 11 w 95"/>
                  <a:gd name="T17" fmla="*/ 60 h 144"/>
                  <a:gd name="T18" fmla="*/ 16 w 95"/>
                  <a:gd name="T19" fmla="*/ 43 h 144"/>
                  <a:gd name="T20" fmla="*/ 16 w 95"/>
                  <a:gd name="T21" fmla="*/ 43 h 144"/>
                  <a:gd name="T22" fmla="*/ 16 w 95"/>
                  <a:gd name="T23" fmla="*/ 43 h 144"/>
                  <a:gd name="T24" fmla="*/ 14 w 95"/>
                  <a:gd name="T25" fmla="*/ 42 h 144"/>
                  <a:gd name="T26" fmla="*/ 13 w 95"/>
                  <a:gd name="T27" fmla="*/ 32 h 144"/>
                  <a:gd name="T28" fmla="*/ 15 w 95"/>
                  <a:gd name="T29" fmla="*/ 32 h 144"/>
                  <a:gd name="T30" fmla="*/ 16 w 95"/>
                  <a:gd name="T31" fmla="*/ 33 h 144"/>
                  <a:gd name="T32" fmla="*/ 30 w 95"/>
                  <a:gd name="T33" fmla="*/ 7 h 144"/>
                  <a:gd name="T34" fmla="*/ 39 w 95"/>
                  <a:gd name="T35" fmla="*/ 28 h 144"/>
                  <a:gd name="T36" fmla="*/ 48 w 95"/>
                  <a:gd name="T37" fmla="*/ 23 h 144"/>
                  <a:gd name="T38" fmla="*/ 61 w 95"/>
                  <a:gd name="T39" fmla="*/ 20 h 144"/>
                  <a:gd name="T40" fmla="*/ 86 w 95"/>
                  <a:gd name="T41" fmla="*/ 63 h 144"/>
                  <a:gd name="T42" fmla="*/ 80 w 95"/>
                  <a:gd name="T43" fmla="*/ 71 h 144"/>
                  <a:gd name="T44" fmla="*/ 85 w 95"/>
                  <a:gd name="T45" fmla="*/ 78 h 144"/>
                  <a:gd name="T46" fmla="*/ 94 w 95"/>
                  <a:gd name="T47" fmla="*/ 96 h 144"/>
                  <a:gd name="T48" fmla="*/ 90 w 95"/>
                  <a:gd name="T49" fmla="*/ 101 h 144"/>
                  <a:gd name="T50" fmla="*/ 89 w 95"/>
                  <a:gd name="T51" fmla="*/ 113 h 144"/>
                  <a:gd name="T52" fmla="*/ 73 w 95"/>
                  <a:gd name="T53" fmla="*/ 1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5" h="144">
                    <a:moveTo>
                      <a:pt x="73" y="127"/>
                    </a:moveTo>
                    <a:cubicBezTo>
                      <a:pt x="70" y="127"/>
                      <a:pt x="69" y="127"/>
                      <a:pt x="66" y="126"/>
                    </a:cubicBezTo>
                    <a:cubicBezTo>
                      <a:pt x="61" y="124"/>
                      <a:pt x="60" y="129"/>
                      <a:pt x="59" y="134"/>
                    </a:cubicBezTo>
                    <a:cubicBezTo>
                      <a:pt x="57" y="139"/>
                      <a:pt x="52" y="144"/>
                      <a:pt x="46" y="142"/>
                    </a:cubicBezTo>
                    <a:cubicBezTo>
                      <a:pt x="44" y="142"/>
                      <a:pt x="43" y="139"/>
                      <a:pt x="41" y="138"/>
                    </a:cubicBezTo>
                    <a:cubicBezTo>
                      <a:pt x="37" y="134"/>
                      <a:pt x="30" y="134"/>
                      <a:pt x="26" y="130"/>
                    </a:cubicBezTo>
                    <a:cubicBezTo>
                      <a:pt x="17" y="124"/>
                      <a:pt x="9" y="113"/>
                      <a:pt x="4" y="104"/>
                    </a:cubicBezTo>
                    <a:cubicBezTo>
                      <a:pt x="0" y="96"/>
                      <a:pt x="4" y="87"/>
                      <a:pt x="7" y="80"/>
                    </a:cubicBezTo>
                    <a:cubicBezTo>
                      <a:pt x="9" y="73"/>
                      <a:pt x="11" y="67"/>
                      <a:pt x="11" y="60"/>
                    </a:cubicBezTo>
                    <a:cubicBezTo>
                      <a:pt x="12" y="56"/>
                      <a:pt x="16" y="48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5" y="43"/>
                      <a:pt x="14" y="42"/>
                    </a:cubicBezTo>
                    <a:cubicBezTo>
                      <a:pt x="13" y="39"/>
                      <a:pt x="13" y="36"/>
                      <a:pt x="13" y="32"/>
                    </a:cubicBezTo>
                    <a:cubicBezTo>
                      <a:pt x="13" y="32"/>
                      <a:pt x="14" y="31"/>
                      <a:pt x="15" y="32"/>
                    </a:cubicBezTo>
                    <a:cubicBezTo>
                      <a:pt x="15" y="32"/>
                      <a:pt x="16" y="33"/>
                      <a:pt x="16" y="33"/>
                    </a:cubicBezTo>
                    <a:cubicBezTo>
                      <a:pt x="17" y="20"/>
                      <a:pt x="20" y="0"/>
                      <a:pt x="30" y="7"/>
                    </a:cubicBezTo>
                    <a:cubicBezTo>
                      <a:pt x="37" y="12"/>
                      <a:pt x="38" y="19"/>
                      <a:pt x="39" y="28"/>
                    </a:cubicBezTo>
                    <a:cubicBezTo>
                      <a:pt x="39" y="34"/>
                      <a:pt x="46" y="25"/>
                      <a:pt x="48" y="23"/>
                    </a:cubicBezTo>
                    <a:cubicBezTo>
                      <a:pt x="52" y="20"/>
                      <a:pt x="57" y="20"/>
                      <a:pt x="61" y="20"/>
                    </a:cubicBezTo>
                    <a:cubicBezTo>
                      <a:pt x="81" y="21"/>
                      <a:pt x="89" y="48"/>
                      <a:pt x="86" y="63"/>
                    </a:cubicBezTo>
                    <a:cubicBezTo>
                      <a:pt x="85" y="66"/>
                      <a:pt x="82" y="69"/>
                      <a:pt x="80" y="71"/>
                    </a:cubicBezTo>
                    <a:cubicBezTo>
                      <a:pt x="76" y="76"/>
                      <a:pt x="80" y="75"/>
                      <a:pt x="85" y="78"/>
                    </a:cubicBezTo>
                    <a:cubicBezTo>
                      <a:pt x="90" y="81"/>
                      <a:pt x="95" y="91"/>
                      <a:pt x="94" y="96"/>
                    </a:cubicBezTo>
                    <a:cubicBezTo>
                      <a:pt x="94" y="99"/>
                      <a:pt x="92" y="100"/>
                      <a:pt x="90" y="101"/>
                    </a:cubicBezTo>
                    <a:cubicBezTo>
                      <a:pt x="85" y="106"/>
                      <a:pt x="91" y="109"/>
                      <a:pt x="89" y="113"/>
                    </a:cubicBezTo>
                    <a:cubicBezTo>
                      <a:pt x="86" y="118"/>
                      <a:pt x="79" y="126"/>
                      <a:pt x="73" y="127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365"/>
              <p:cNvSpPr/>
              <p:nvPr/>
            </p:nvSpPr>
            <p:spPr bwMode="auto">
              <a:xfrm>
                <a:off x="3339" y="2286"/>
                <a:ext cx="211" cy="332"/>
              </a:xfrm>
              <a:custGeom>
                <a:avLst/>
                <a:gdLst>
                  <a:gd name="T0" fmla="*/ 57 w 79"/>
                  <a:gd name="T1" fmla="*/ 109 h 124"/>
                  <a:gd name="T2" fmla="*/ 51 w 79"/>
                  <a:gd name="T3" fmla="*/ 105 h 124"/>
                  <a:gd name="T4" fmla="*/ 48 w 79"/>
                  <a:gd name="T5" fmla="*/ 101 h 124"/>
                  <a:gd name="T6" fmla="*/ 37 w 79"/>
                  <a:gd name="T7" fmla="*/ 107 h 124"/>
                  <a:gd name="T8" fmla="*/ 38 w 79"/>
                  <a:gd name="T9" fmla="*/ 123 h 124"/>
                  <a:gd name="T10" fmla="*/ 36 w 79"/>
                  <a:gd name="T11" fmla="*/ 124 h 124"/>
                  <a:gd name="T12" fmla="*/ 6 w 79"/>
                  <a:gd name="T13" fmla="*/ 79 h 124"/>
                  <a:gd name="T14" fmla="*/ 7 w 79"/>
                  <a:gd name="T15" fmla="*/ 60 h 124"/>
                  <a:gd name="T16" fmla="*/ 5 w 79"/>
                  <a:gd name="T17" fmla="*/ 50 h 124"/>
                  <a:gd name="T18" fmla="*/ 9 w 79"/>
                  <a:gd name="T19" fmla="*/ 40 h 124"/>
                  <a:gd name="T20" fmla="*/ 14 w 79"/>
                  <a:gd name="T21" fmla="*/ 25 h 124"/>
                  <a:gd name="T22" fmla="*/ 21 w 79"/>
                  <a:gd name="T23" fmla="*/ 2 h 124"/>
                  <a:gd name="T24" fmla="*/ 22 w 79"/>
                  <a:gd name="T25" fmla="*/ 1 h 124"/>
                  <a:gd name="T26" fmla="*/ 34 w 79"/>
                  <a:gd name="T27" fmla="*/ 28 h 124"/>
                  <a:gd name="T28" fmla="*/ 32 w 79"/>
                  <a:gd name="T29" fmla="*/ 40 h 124"/>
                  <a:gd name="T30" fmla="*/ 45 w 79"/>
                  <a:gd name="T31" fmla="*/ 43 h 124"/>
                  <a:gd name="T32" fmla="*/ 52 w 79"/>
                  <a:gd name="T33" fmla="*/ 30 h 124"/>
                  <a:gd name="T34" fmla="*/ 54 w 79"/>
                  <a:gd name="T35" fmla="*/ 30 h 124"/>
                  <a:gd name="T36" fmla="*/ 61 w 79"/>
                  <a:gd name="T37" fmla="*/ 36 h 124"/>
                  <a:gd name="T38" fmla="*/ 74 w 79"/>
                  <a:gd name="T39" fmla="*/ 26 h 124"/>
                  <a:gd name="T40" fmla="*/ 76 w 79"/>
                  <a:gd name="T41" fmla="*/ 26 h 124"/>
                  <a:gd name="T42" fmla="*/ 78 w 79"/>
                  <a:gd name="T43" fmla="*/ 45 h 124"/>
                  <a:gd name="T44" fmla="*/ 70 w 79"/>
                  <a:gd name="T45" fmla="*/ 68 h 124"/>
                  <a:gd name="T46" fmla="*/ 75 w 79"/>
                  <a:gd name="T47" fmla="*/ 80 h 124"/>
                  <a:gd name="T48" fmla="*/ 66 w 79"/>
                  <a:gd name="T49" fmla="*/ 90 h 124"/>
                  <a:gd name="T50" fmla="*/ 65 w 79"/>
                  <a:gd name="T51" fmla="*/ 91 h 124"/>
                  <a:gd name="T52" fmla="*/ 63 w 79"/>
                  <a:gd name="T53" fmla="*/ 95 h 124"/>
                  <a:gd name="T54" fmla="*/ 63 w 79"/>
                  <a:gd name="T55" fmla="*/ 105 h 124"/>
                  <a:gd name="T56" fmla="*/ 57 w 79"/>
                  <a:gd name="T57" fmla="*/ 10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" h="124">
                    <a:moveTo>
                      <a:pt x="57" y="109"/>
                    </a:moveTo>
                    <a:cubicBezTo>
                      <a:pt x="55" y="108"/>
                      <a:pt x="53" y="106"/>
                      <a:pt x="51" y="105"/>
                    </a:cubicBezTo>
                    <a:cubicBezTo>
                      <a:pt x="50" y="104"/>
                      <a:pt x="49" y="103"/>
                      <a:pt x="48" y="101"/>
                    </a:cubicBezTo>
                    <a:cubicBezTo>
                      <a:pt x="43" y="98"/>
                      <a:pt x="33" y="102"/>
                      <a:pt x="37" y="107"/>
                    </a:cubicBezTo>
                    <a:cubicBezTo>
                      <a:pt x="42" y="111"/>
                      <a:pt x="33" y="117"/>
                      <a:pt x="38" y="123"/>
                    </a:cubicBezTo>
                    <a:cubicBezTo>
                      <a:pt x="38" y="124"/>
                      <a:pt x="37" y="124"/>
                      <a:pt x="36" y="124"/>
                    </a:cubicBezTo>
                    <a:cubicBezTo>
                      <a:pt x="16" y="116"/>
                      <a:pt x="0" y="102"/>
                      <a:pt x="6" y="79"/>
                    </a:cubicBezTo>
                    <a:cubicBezTo>
                      <a:pt x="9" y="71"/>
                      <a:pt x="10" y="68"/>
                      <a:pt x="7" y="60"/>
                    </a:cubicBezTo>
                    <a:cubicBezTo>
                      <a:pt x="5" y="57"/>
                      <a:pt x="4" y="54"/>
                      <a:pt x="5" y="50"/>
                    </a:cubicBezTo>
                    <a:cubicBezTo>
                      <a:pt x="6" y="47"/>
                      <a:pt x="7" y="42"/>
                      <a:pt x="9" y="40"/>
                    </a:cubicBezTo>
                    <a:cubicBezTo>
                      <a:pt x="11" y="35"/>
                      <a:pt x="13" y="30"/>
                      <a:pt x="14" y="25"/>
                    </a:cubicBezTo>
                    <a:cubicBezTo>
                      <a:pt x="17" y="16"/>
                      <a:pt x="21" y="11"/>
                      <a:pt x="21" y="2"/>
                    </a:cubicBezTo>
                    <a:cubicBezTo>
                      <a:pt x="21" y="1"/>
                      <a:pt x="21" y="0"/>
                      <a:pt x="22" y="1"/>
                    </a:cubicBezTo>
                    <a:cubicBezTo>
                      <a:pt x="30" y="5"/>
                      <a:pt x="35" y="19"/>
                      <a:pt x="34" y="28"/>
                    </a:cubicBezTo>
                    <a:cubicBezTo>
                      <a:pt x="34" y="30"/>
                      <a:pt x="30" y="39"/>
                      <a:pt x="32" y="40"/>
                    </a:cubicBezTo>
                    <a:cubicBezTo>
                      <a:pt x="35" y="42"/>
                      <a:pt x="41" y="47"/>
                      <a:pt x="45" y="43"/>
                    </a:cubicBezTo>
                    <a:cubicBezTo>
                      <a:pt x="48" y="40"/>
                      <a:pt x="50" y="34"/>
                      <a:pt x="52" y="30"/>
                    </a:cubicBezTo>
                    <a:cubicBezTo>
                      <a:pt x="52" y="29"/>
                      <a:pt x="53" y="29"/>
                      <a:pt x="54" y="30"/>
                    </a:cubicBezTo>
                    <a:cubicBezTo>
                      <a:pt x="54" y="30"/>
                      <a:pt x="60" y="36"/>
                      <a:pt x="61" y="36"/>
                    </a:cubicBezTo>
                    <a:cubicBezTo>
                      <a:pt x="65" y="34"/>
                      <a:pt x="72" y="30"/>
                      <a:pt x="74" y="26"/>
                    </a:cubicBezTo>
                    <a:cubicBezTo>
                      <a:pt x="74" y="25"/>
                      <a:pt x="75" y="26"/>
                      <a:pt x="76" y="26"/>
                    </a:cubicBezTo>
                    <a:cubicBezTo>
                      <a:pt x="79" y="33"/>
                      <a:pt x="79" y="38"/>
                      <a:pt x="78" y="45"/>
                    </a:cubicBezTo>
                    <a:cubicBezTo>
                      <a:pt x="76" y="52"/>
                      <a:pt x="63" y="60"/>
                      <a:pt x="70" y="68"/>
                    </a:cubicBezTo>
                    <a:cubicBezTo>
                      <a:pt x="73" y="72"/>
                      <a:pt x="76" y="74"/>
                      <a:pt x="75" y="80"/>
                    </a:cubicBezTo>
                    <a:cubicBezTo>
                      <a:pt x="74" y="84"/>
                      <a:pt x="63" y="84"/>
                      <a:pt x="66" y="90"/>
                    </a:cubicBezTo>
                    <a:cubicBezTo>
                      <a:pt x="67" y="90"/>
                      <a:pt x="66" y="91"/>
                      <a:pt x="65" y="91"/>
                    </a:cubicBezTo>
                    <a:cubicBezTo>
                      <a:pt x="62" y="90"/>
                      <a:pt x="63" y="91"/>
                      <a:pt x="63" y="95"/>
                    </a:cubicBezTo>
                    <a:cubicBezTo>
                      <a:pt x="64" y="98"/>
                      <a:pt x="64" y="102"/>
                      <a:pt x="63" y="105"/>
                    </a:cubicBezTo>
                    <a:cubicBezTo>
                      <a:pt x="63" y="108"/>
                      <a:pt x="60" y="109"/>
                      <a:pt x="57" y="10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366"/>
              <p:cNvSpPr/>
              <p:nvPr/>
            </p:nvSpPr>
            <p:spPr bwMode="auto">
              <a:xfrm>
                <a:off x="3347" y="2315"/>
                <a:ext cx="198" cy="282"/>
              </a:xfrm>
              <a:custGeom>
                <a:avLst/>
                <a:gdLst>
                  <a:gd name="T0" fmla="*/ 49 w 74"/>
                  <a:gd name="T1" fmla="*/ 89 h 105"/>
                  <a:gd name="T2" fmla="*/ 33 w 74"/>
                  <a:gd name="T3" fmla="*/ 88 h 105"/>
                  <a:gd name="T4" fmla="*/ 29 w 74"/>
                  <a:gd name="T5" fmla="*/ 91 h 105"/>
                  <a:gd name="T6" fmla="*/ 25 w 74"/>
                  <a:gd name="T7" fmla="*/ 91 h 105"/>
                  <a:gd name="T8" fmla="*/ 21 w 74"/>
                  <a:gd name="T9" fmla="*/ 104 h 105"/>
                  <a:gd name="T10" fmla="*/ 20 w 74"/>
                  <a:gd name="T11" fmla="*/ 105 h 105"/>
                  <a:gd name="T12" fmla="*/ 9 w 74"/>
                  <a:gd name="T13" fmla="*/ 72 h 105"/>
                  <a:gd name="T14" fmla="*/ 10 w 74"/>
                  <a:gd name="T15" fmla="*/ 52 h 105"/>
                  <a:gd name="T16" fmla="*/ 7 w 74"/>
                  <a:gd name="T17" fmla="*/ 38 h 105"/>
                  <a:gd name="T18" fmla="*/ 14 w 74"/>
                  <a:gd name="T19" fmla="*/ 21 h 105"/>
                  <a:gd name="T20" fmla="*/ 23 w 74"/>
                  <a:gd name="T21" fmla="*/ 0 h 105"/>
                  <a:gd name="T22" fmla="*/ 24 w 74"/>
                  <a:gd name="T23" fmla="*/ 1 h 105"/>
                  <a:gd name="T24" fmla="*/ 28 w 74"/>
                  <a:gd name="T25" fmla="*/ 16 h 105"/>
                  <a:gd name="T26" fmla="*/ 26 w 74"/>
                  <a:gd name="T27" fmla="*/ 24 h 105"/>
                  <a:gd name="T28" fmla="*/ 40 w 74"/>
                  <a:gd name="T29" fmla="*/ 41 h 105"/>
                  <a:gd name="T30" fmla="*/ 48 w 74"/>
                  <a:gd name="T31" fmla="*/ 43 h 105"/>
                  <a:gd name="T32" fmla="*/ 56 w 74"/>
                  <a:gd name="T33" fmla="*/ 43 h 105"/>
                  <a:gd name="T34" fmla="*/ 72 w 74"/>
                  <a:gd name="T35" fmla="*/ 23 h 105"/>
                  <a:gd name="T36" fmla="*/ 74 w 74"/>
                  <a:gd name="T37" fmla="*/ 23 h 105"/>
                  <a:gd name="T38" fmla="*/ 67 w 74"/>
                  <a:gd name="T39" fmla="*/ 46 h 105"/>
                  <a:gd name="T40" fmla="*/ 61 w 74"/>
                  <a:gd name="T41" fmla="*/ 52 h 105"/>
                  <a:gd name="T42" fmla="*/ 52 w 74"/>
                  <a:gd name="T43" fmla="*/ 62 h 105"/>
                  <a:gd name="T44" fmla="*/ 49 w 74"/>
                  <a:gd name="T45" fmla="*/ 64 h 105"/>
                  <a:gd name="T46" fmla="*/ 50 w 74"/>
                  <a:gd name="T47" fmla="*/ 73 h 105"/>
                  <a:gd name="T48" fmla="*/ 49 w 74"/>
                  <a:gd name="T49" fmla="*/ 75 h 105"/>
                  <a:gd name="T50" fmla="*/ 51 w 74"/>
                  <a:gd name="T51" fmla="*/ 88 h 105"/>
                  <a:gd name="T52" fmla="*/ 49 w 74"/>
                  <a:gd name="T53" fmla="*/ 8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105">
                    <a:moveTo>
                      <a:pt x="49" y="89"/>
                    </a:moveTo>
                    <a:cubicBezTo>
                      <a:pt x="44" y="85"/>
                      <a:pt x="39" y="78"/>
                      <a:pt x="33" y="88"/>
                    </a:cubicBezTo>
                    <a:cubicBezTo>
                      <a:pt x="32" y="90"/>
                      <a:pt x="31" y="90"/>
                      <a:pt x="29" y="91"/>
                    </a:cubicBezTo>
                    <a:cubicBezTo>
                      <a:pt x="27" y="92"/>
                      <a:pt x="26" y="91"/>
                      <a:pt x="25" y="91"/>
                    </a:cubicBezTo>
                    <a:cubicBezTo>
                      <a:pt x="15" y="86"/>
                      <a:pt x="16" y="98"/>
                      <a:pt x="21" y="104"/>
                    </a:cubicBezTo>
                    <a:cubicBezTo>
                      <a:pt x="21" y="104"/>
                      <a:pt x="20" y="105"/>
                      <a:pt x="20" y="105"/>
                    </a:cubicBezTo>
                    <a:cubicBezTo>
                      <a:pt x="6" y="97"/>
                      <a:pt x="0" y="86"/>
                      <a:pt x="9" y="72"/>
                    </a:cubicBezTo>
                    <a:cubicBezTo>
                      <a:pt x="14" y="64"/>
                      <a:pt x="14" y="61"/>
                      <a:pt x="10" y="52"/>
                    </a:cubicBezTo>
                    <a:cubicBezTo>
                      <a:pt x="8" y="47"/>
                      <a:pt x="7" y="43"/>
                      <a:pt x="7" y="38"/>
                    </a:cubicBezTo>
                    <a:cubicBezTo>
                      <a:pt x="7" y="32"/>
                      <a:pt x="10" y="26"/>
                      <a:pt x="14" y="21"/>
                    </a:cubicBezTo>
                    <a:cubicBezTo>
                      <a:pt x="17" y="14"/>
                      <a:pt x="18" y="7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7" y="5"/>
                      <a:pt x="29" y="11"/>
                      <a:pt x="28" y="16"/>
                    </a:cubicBezTo>
                    <a:cubicBezTo>
                      <a:pt x="27" y="19"/>
                      <a:pt x="27" y="21"/>
                      <a:pt x="26" y="24"/>
                    </a:cubicBezTo>
                    <a:cubicBezTo>
                      <a:pt x="21" y="35"/>
                      <a:pt x="30" y="42"/>
                      <a:pt x="40" y="41"/>
                    </a:cubicBezTo>
                    <a:cubicBezTo>
                      <a:pt x="43" y="41"/>
                      <a:pt x="47" y="40"/>
                      <a:pt x="48" y="43"/>
                    </a:cubicBezTo>
                    <a:cubicBezTo>
                      <a:pt x="49" y="46"/>
                      <a:pt x="54" y="43"/>
                      <a:pt x="56" y="43"/>
                    </a:cubicBezTo>
                    <a:cubicBezTo>
                      <a:pt x="65" y="40"/>
                      <a:pt x="70" y="32"/>
                      <a:pt x="72" y="23"/>
                    </a:cubicBezTo>
                    <a:cubicBezTo>
                      <a:pt x="72" y="22"/>
                      <a:pt x="74" y="22"/>
                      <a:pt x="74" y="23"/>
                    </a:cubicBezTo>
                    <a:cubicBezTo>
                      <a:pt x="74" y="31"/>
                      <a:pt x="72" y="39"/>
                      <a:pt x="67" y="46"/>
                    </a:cubicBezTo>
                    <a:cubicBezTo>
                      <a:pt x="66" y="48"/>
                      <a:pt x="64" y="51"/>
                      <a:pt x="61" y="52"/>
                    </a:cubicBezTo>
                    <a:cubicBezTo>
                      <a:pt x="56" y="54"/>
                      <a:pt x="55" y="59"/>
                      <a:pt x="52" y="62"/>
                    </a:cubicBezTo>
                    <a:cubicBezTo>
                      <a:pt x="51" y="63"/>
                      <a:pt x="51" y="64"/>
                      <a:pt x="49" y="64"/>
                    </a:cubicBezTo>
                    <a:cubicBezTo>
                      <a:pt x="45" y="64"/>
                      <a:pt x="49" y="70"/>
                      <a:pt x="50" y="73"/>
                    </a:cubicBezTo>
                    <a:cubicBezTo>
                      <a:pt x="50" y="73"/>
                      <a:pt x="50" y="74"/>
                      <a:pt x="49" y="75"/>
                    </a:cubicBezTo>
                    <a:cubicBezTo>
                      <a:pt x="46" y="78"/>
                      <a:pt x="49" y="84"/>
                      <a:pt x="51" y="88"/>
                    </a:cubicBezTo>
                    <a:cubicBezTo>
                      <a:pt x="51" y="89"/>
                      <a:pt x="50" y="89"/>
                      <a:pt x="49" y="8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367"/>
              <p:cNvSpPr/>
              <p:nvPr/>
            </p:nvSpPr>
            <p:spPr bwMode="auto">
              <a:xfrm>
                <a:off x="3531" y="2444"/>
                <a:ext cx="48" cy="123"/>
              </a:xfrm>
              <a:custGeom>
                <a:avLst/>
                <a:gdLst>
                  <a:gd name="T0" fmla="*/ 8 w 18"/>
                  <a:gd name="T1" fmla="*/ 46 h 46"/>
                  <a:gd name="T2" fmla="*/ 6 w 18"/>
                  <a:gd name="T3" fmla="*/ 45 h 46"/>
                  <a:gd name="T4" fmla="*/ 8 w 18"/>
                  <a:gd name="T5" fmla="*/ 25 h 46"/>
                  <a:gd name="T6" fmla="*/ 11 w 18"/>
                  <a:gd name="T7" fmla="*/ 10 h 46"/>
                  <a:gd name="T8" fmla="*/ 1 w 18"/>
                  <a:gd name="T9" fmla="*/ 2 h 46"/>
                  <a:gd name="T10" fmla="*/ 1 w 18"/>
                  <a:gd name="T11" fmla="*/ 0 h 46"/>
                  <a:gd name="T12" fmla="*/ 3 w 18"/>
                  <a:gd name="T13" fmla="*/ 1 h 46"/>
                  <a:gd name="T14" fmla="*/ 4 w 18"/>
                  <a:gd name="T15" fmla="*/ 1 h 46"/>
                  <a:gd name="T16" fmla="*/ 6 w 18"/>
                  <a:gd name="T17" fmla="*/ 2 h 46"/>
                  <a:gd name="T18" fmla="*/ 17 w 18"/>
                  <a:gd name="T19" fmla="*/ 14 h 46"/>
                  <a:gd name="T20" fmla="*/ 18 w 18"/>
                  <a:gd name="T21" fmla="*/ 17 h 46"/>
                  <a:gd name="T22" fmla="*/ 18 w 18"/>
                  <a:gd name="T23" fmla="*/ 21 h 46"/>
                  <a:gd name="T24" fmla="*/ 15 w 18"/>
                  <a:gd name="T25" fmla="*/ 26 h 46"/>
                  <a:gd name="T26" fmla="*/ 10 w 18"/>
                  <a:gd name="T27" fmla="*/ 37 h 46"/>
                  <a:gd name="T28" fmla="*/ 8 w 18"/>
                  <a:gd name="T2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cubicBezTo>
                      <a:pt x="7" y="46"/>
                      <a:pt x="6" y="45"/>
                      <a:pt x="6" y="45"/>
                    </a:cubicBezTo>
                    <a:cubicBezTo>
                      <a:pt x="6" y="38"/>
                      <a:pt x="5" y="31"/>
                      <a:pt x="8" y="25"/>
                    </a:cubicBezTo>
                    <a:cubicBezTo>
                      <a:pt x="11" y="20"/>
                      <a:pt x="15" y="16"/>
                      <a:pt x="11" y="10"/>
                    </a:cubicBezTo>
                    <a:cubicBezTo>
                      <a:pt x="9" y="6"/>
                      <a:pt x="5" y="4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11" y="5"/>
                      <a:pt x="15" y="9"/>
                      <a:pt x="17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21"/>
                    </a:cubicBezTo>
                    <a:cubicBezTo>
                      <a:pt x="17" y="23"/>
                      <a:pt x="16" y="24"/>
                      <a:pt x="15" y="26"/>
                    </a:cubicBezTo>
                    <a:cubicBezTo>
                      <a:pt x="12" y="29"/>
                      <a:pt x="10" y="32"/>
                      <a:pt x="10" y="37"/>
                    </a:cubicBezTo>
                    <a:cubicBezTo>
                      <a:pt x="11" y="41"/>
                      <a:pt x="10" y="43"/>
                      <a:pt x="8" y="4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368"/>
              <p:cNvSpPr/>
              <p:nvPr/>
            </p:nvSpPr>
            <p:spPr bwMode="auto">
              <a:xfrm>
                <a:off x="3448" y="2570"/>
                <a:ext cx="41" cy="56"/>
              </a:xfrm>
              <a:custGeom>
                <a:avLst/>
                <a:gdLst>
                  <a:gd name="T0" fmla="*/ 13 w 15"/>
                  <a:gd name="T1" fmla="*/ 1 h 21"/>
                  <a:gd name="T2" fmla="*/ 14 w 15"/>
                  <a:gd name="T3" fmla="*/ 7 h 21"/>
                  <a:gd name="T4" fmla="*/ 1 w 15"/>
                  <a:gd name="T5" fmla="*/ 21 h 21"/>
                  <a:gd name="T6" fmla="*/ 1 w 15"/>
                  <a:gd name="T7" fmla="*/ 20 h 21"/>
                  <a:gd name="T8" fmla="*/ 12 w 15"/>
                  <a:gd name="T9" fmla="*/ 2 h 21"/>
                  <a:gd name="T10" fmla="*/ 12 w 15"/>
                  <a:gd name="T11" fmla="*/ 2 h 21"/>
                  <a:gd name="T12" fmla="*/ 13 w 15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1"/>
                    </a:moveTo>
                    <a:cubicBezTo>
                      <a:pt x="14" y="3"/>
                      <a:pt x="15" y="5"/>
                      <a:pt x="14" y="7"/>
                    </a:cubicBezTo>
                    <a:cubicBezTo>
                      <a:pt x="14" y="14"/>
                      <a:pt x="8" y="21"/>
                      <a:pt x="1" y="21"/>
                    </a:cubicBezTo>
                    <a:cubicBezTo>
                      <a:pt x="1" y="21"/>
                      <a:pt x="0" y="20"/>
                      <a:pt x="1" y="20"/>
                    </a:cubicBezTo>
                    <a:cubicBezTo>
                      <a:pt x="4" y="14"/>
                      <a:pt x="15" y="10"/>
                      <a:pt x="12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1" y="1"/>
                      <a:pt x="13" y="0"/>
                      <a:pt x="1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369"/>
              <p:cNvSpPr/>
              <p:nvPr/>
            </p:nvSpPr>
            <p:spPr bwMode="auto">
              <a:xfrm>
                <a:off x="3475" y="2302"/>
                <a:ext cx="75" cy="72"/>
              </a:xfrm>
              <a:custGeom>
                <a:avLst/>
                <a:gdLst>
                  <a:gd name="T0" fmla="*/ 26 w 28"/>
                  <a:gd name="T1" fmla="*/ 26 h 27"/>
                  <a:gd name="T2" fmla="*/ 19 w 28"/>
                  <a:gd name="T3" fmla="*/ 14 h 27"/>
                  <a:gd name="T4" fmla="*/ 1 w 28"/>
                  <a:gd name="T5" fmla="*/ 2 h 27"/>
                  <a:gd name="T6" fmla="*/ 2 w 28"/>
                  <a:gd name="T7" fmla="*/ 0 h 27"/>
                  <a:gd name="T8" fmla="*/ 18 w 28"/>
                  <a:gd name="T9" fmla="*/ 6 h 27"/>
                  <a:gd name="T10" fmla="*/ 27 w 28"/>
                  <a:gd name="T11" fmla="*/ 26 h 27"/>
                  <a:gd name="T12" fmla="*/ 26 w 28"/>
                  <a:gd name="T1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26" y="26"/>
                    </a:moveTo>
                    <a:cubicBezTo>
                      <a:pt x="24" y="21"/>
                      <a:pt x="23" y="18"/>
                      <a:pt x="19" y="14"/>
                    </a:cubicBezTo>
                    <a:cubicBezTo>
                      <a:pt x="14" y="10"/>
                      <a:pt x="8" y="5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14" y="2"/>
                      <a:pt x="18" y="6"/>
                    </a:cubicBezTo>
                    <a:cubicBezTo>
                      <a:pt x="25" y="9"/>
                      <a:pt x="28" y="19"/>
                      <a:pt x="27" y="26"/>
                    </a:cubicBezTo>
                    <a:cubicBezTo>
                      <a:pt x="27" y="27"/>
                      <a:pt x="26" y="27"/>
                      <a:pt x="26" y="2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370"/>
              <p:cNvSpPr/>
              <p:nvPr/>
            </p:nvSpPr>
            <p:spPr bwMode="auto">
              <a:xfrm>
                <a:off x="3093" y="2275"/>
                <a:ext cx="369" cy="389"/>
              </a:xfrm>
              <a:custGeom>
                <a:avLst/>
                <a:gdLst>
                  <a:gd name="T0" fmla="*/ 109 w 138"/>
                  <a:gd name="T1" fmla="*/ 102 h 145"/>
                  <a:gd name="T2" fmla="*/ 100 w 138"/>
                  <a:gd name="T3" fmla="*/ 97 h 145"/>
                  <a:gd name="T4" fmla="*/ 97 w 138"/>
                  <a:gd name="T5" fmla="*/ 94 h 145"/>
                  <a:gd name="T6" fmla="*/ 102 w 138"/>
                  <a:gd name="T7" fmla="*/ 104 h 145"/>
                  <a:gd name="T8" fmla="*/ 97 w 138"/>
                  <a:gd name="T9" fmla="*/ 133 h 145"/>
                  <a:gd name="T10" fmla="*/ 87 w 138"/>
                  <a:gd name="T11" fmla="*/ 136 h 145"/>
                  <a:gd name="T12" fmla="*/ 76 w 138"/>
                  <a:gd name="T13" fmla="*/ 140 h 145"/>
                  <a:gd name="T14" fmla="*/ 73 w 138"/>
                  <a:gd name="T15" fmla="*/ 143 h 145"/>
                  <a:gd name="T16" fmla="*/ 54 w 138"/>
                  <a:gd name="T17" fmla="*/ 130 h 145"/>
                  <a:gd name="T18" fmla="*/ 53 w 138"/>
                  <a:gd name="T19" fmla="*/ 108 h 145"/>
                  <a:gd name="T20" fmla="*/ 19 w 138"/>
                  <a:gd name="T21" fmla="*/ 108 h 145"/>
                  <a:gd name="T22" fmla="*/ 21 w 138"/>
                  <a:gd name="T23" fmla="*/ 62 h 145"/>
                  <a:gd name="T24" fmla="*/ 31 w 138"/>
                  <a:gd name="T25" fmla="*/ 59 h 145"/>
                  <a:gd name="T26" fmla="*/ 16 w 138"/>
                  <a:gd name="T27" fmla="*/ 48 h 145"/>
                  <a:gd name="T28" fmla="*/ 17 w 138"/>
                  <a:gd name="T29" fmla="*/ 24 h 145"/>
                  <a:gd name="T30" fmla="*/ 24 w 138"/>
                  <a:gd name="T31" fmla="*/ 19 h 145"/>
                  <a:gd name="T32" fmla="*/ 39 w 138"/>
                  <a:gd name="T33" fmla="*/ 9 h 145"/>
                  <a:gd name="T34" fmla="*/ 53 w 138"/>
                  <a:gd name="T35" fmla="*/ 13 h 145"/>
                  <a:gd name="T36" fmla="*/ 68 w 138"/>
                  <a:gd name="T37" fmla="*/ 6 h 145"/>
                  <a:gd name="T38" fmla="*/ 78 w 138"/>
                  <a:gd name="T39" fmla="*/ 0 h 145"/>
                  <a:gd name="T40" fmla="*/ 108 w 138"/>
                  <a:gd name="T41" fmla="*/ 10 h 145"/>
                  <a:gd name="T42" fmla="*/ 112 w 138"/>
                  <a:gd name="T43" fmla="*/ 21 h 145"/>
                  <a:gd name="T44" fmla="*/ 114 w 138"/>
                  <a:gd name="T45" fmla="*/ 37 h 145"/>
                  <a:gd name="T46" fmla="*/ 109 w 138"/>
                  <a:gd name="T47" fmla="*/ 44 h 145"/>
                  <a:gd name="T48" fmla="*/ 109 w 138"/>
                  <a:gd name="T49" fmla="*/ 45 h 145"/>
                  <a:gd name="T50" fmla="*/ 119 w 138"/>
                  <a:gd name="T51" fmla="*/ 46 h 145"/>
                  <a:gd name="T52" fmla="*/ 129 w 138"/>
                  <a:gd name="T53" fmla="*/ 88 h 145"/>
                  <a:gd name="T54" fmla="*/ 109 w 138"/>
                  <a:gd name="T55" fmla="*/ 10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8" h="145">
                    <a:moveTo>
                      <a:pt x="109" y="102"/>
                    </a:moveTo>
                    <a:cubicBezTo>
                      <a:pt x="106" y="101"/>
                      <a:pt x="103" y="99"/>
                      <a:pt x="100" y="97"/>
                    </a:cubicBezTo>
                    <a:cubicBezTo>
                      <a:pt x="100" y="97"/>
                      <a:pt x="98" y="95"/>
                      <a:pt x="97" y="94"/>
                    </a:cubicBezTo>
                    <a:cubicBezTo>
                      <a:pt x="100" y="97"/>
                      <a:pt x="101" y="101"/>
                      <a:pt x="102" y="104"/>
                    </a:cubicBezTo>
                    <a:cubicBezTo>
                      <a:pt x="105" y="114"/>
                      <a:pt x="104" y="125"/>
                      <a:pt x="97" y="133"/>
                    </a:cubicBezTo>
                    <a:cubicBezTo>
                      <a:pt x="94" y="135"/>
                      <a:pt x="91" y="135"/>
                      <a:pt x="87" y="136"/>
                    </a:cubicBezTo>
                    <a:cubicBezTo>
                      <a:pt x="83" y="136"/>
                      <a:pt x="79" y="137"/>
                      <a:pt x="76" y="140"/>
                    </a:cubicBezTo>
                    <a:cubicBezTo>
                      <a:pt x="76" y="141"/>
                      <a:pt x="75" y="142"/>
                      <a:pt x="73" y="143"/>
                    </a:cubicBezTo>
                    <a:cubicBezTo>
                      <a:pt x="64" y="145"/>
                      <a:pt x="58" y="138"/>
                      <a:pt x="54" y="130"/>
                    </a:cubicBezTo>
                    <a:cubicBezTo>
                      <a:pt x="50" y="123"/>
                      <a:pt x="51" y="116"/>
                      <a:pt x="53" y="108"/>
                    </a:cubicBezTo>
                    <a:cubicBezTo>
                      <a:pt x="44" y="117"/>
                      <a:pt x="31" y="119"/>
                      <a:pt x="19" y="108"/>
                    </a:cubicBezTo>
                    <a:cubicBezTo>
                      <a:pt x="9" y="99"/>
                      <a:pt x="0" y="67"/>
                      <a:pt x="21" y="62"/>
                    </a:cubicBezTo>
                    <a:cubicBezTo>
                      <a:pt x="22" y="62"/>
                      <a:pt x="33" y="60"/>
                      <a:pt x="31" y="59"/>
                    </a:cubicBezTo>
                    <a:cubicBezTo>
                      <a:pt x="27" y="55"/>
                      <a:pt x="20" y="53"/>
                      <a:pt x="16" y="48"/>
                    </a:cubicBezTo>
                    <a:cubicBezTo>
                      <a:pt x="11" y="42"/>
                      <a:pt x="11" y="30"/>
                      <a:pt x="17" y="24"/>
                    </a:cubicBezTo>
                    <a:cubicBezTo>
                      <a:pt x="18" y="22"/>
                      <a:pt x="21" y="19"/>
                      <a:pt x="24" y="19"/>
                    </a:cubicBezTo>
                    <a:cubicBezTo>
                      <a:pt x="31" y="18"/>
                      <a:pt x="35" y="13"/>
                      <a:pt x="39" y="9"/>
                    </a:cubicBezTo>
                    <a:cubicBezTo>
                      <a:pt x="44" y="4"/>
                      <a:pt x="50" y="9"/>
                      <a:pt x="53" y="13"/>
                    </a:cubicBezTo>
                    <a:cubicBezTo>
                      <a:pt x="60" y="21"/>
                      <a:pt x="63" y="11"/>
                      <a:pt x="68" y="6"/>
                    </a:cubicBezTo>
                    <a:cubicBezTo>
                      <a:pt x="70" y="3"/>
                      <a:pt x="74" y="1"/>
                      <a:pt x="78" y="0"/>
                    </a:cubicBezTo>
                    <a:cubicBezTo>
                      <a:pt x="87" y="0"/>
                      <a:pt x="100" y="5"/>
                      <a:pt x="108" y="10"/>
                    </a:cubicBezTo>
                    <a:cubicBezTo>
                      <a:pt x="110" y="12"/>
                      <a:pt x="111" y="18"/>
                      <a:pt x="112" y="21"/>
                    </a:cubicBezTo>
                    <a:cubicBezTo>
                      <a:pt x="112" y="26"/>
                      <a:pt x="115" y="33"/>
                      <a:pt x="114" y="37"/>
                    </a:cubicBezTo>
                    <a:cubicBezTo>
                      <a:pt x="114" y="41"/>
                      <a:pt x="111" y="42"/>
                      <a:pt x="109" y="44"/>
                    </a:cubicBezTo>
                    <a:cubicBezTo>
                      <a:pt x="105" y="47"/>
                      <a:pt x="105" y="46"/>
                      <a:pt x="109" y="45"/>
                    </a:cubicBezTo>
                    <a:cubicBezTo>
                      <a:pt x="113" y="45"/>
                      <a:pt x="116" y="45"/>
                      <a:pt x="119" y="46"/>
                    </a:cubicBezTo>
                    <a:cubicBezTo>
                      <a:pt x="137" y="49"/>
                      <a:pt x="138" y="76"/>
                      <a:pt x="129" y="88"/>
                    </a:cubicBezTo>
                    <a:cubicBezTo>
                      <a:pt x="125" y="94"/>
                      <a:pt x="117" y="103"/>
                      <a:pt x="109" y="10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371"/>
              <p:cNvSpPr/>
              <p:nvPr/>
            </p:nvSpPr>
            <p:spPr bwMode="auto">
              <a:xfrm>
                <a:off x="3232" y="2393"/>
                <a:ext cx="174" cy="254"/>
              </a:xfrm>
              <a:custGeom>
                <a:avLst/>
                <a:gdLst>
                  <a:gd name="T0" fmla="*/ 7 w 65"/>
                  <a:gd name="T1" fmla="*/ 82 h 95"/>
                  <a:gd name="T2" fmla="*/ 8 w 65"/>
                  <a:gd name="T3" fmla="*/ 94 h 95"/>
                  <a:gd name="T4" fmla="*/ 7 w 65"/>
                  <a:gd name="T5" fmla="*/ 94 h 95"/>
                  <a:gd name="T6" fmla="*/ 2 w 65"/>
                  <a:gd name="T7" fmla="*/ 66 h 95"/>
                  <a:gd name="T8" fmla="*/ 2 w 65"/>
                  <a:gd name="T9" fmla="*/ 65 h 95"/>
                  <a:gd name="T10" fmla="*/ 8 w 65"/>
                  <a:gd name="T11" fmla="*/ 45 h 95"/>
                  <a:gd name="T12" fmla="*/ 17 w 65"/>
                  <a:gd name="T13" fmla="*/ 28 h 95"/>
                  <a:gd name="T14" fmla="*/ 23 w 65"/>
                  <a:gd name="T15" fmla="*/ 21 h 95"/>
                  <a:gd name="T16" fmla="*/ 39 w 65"/>
                  <a:gd name="T17" fmla="*/ 12 h 95"/>
                  <a:gd name="T18" fmla="*/ 47 w 65"/>
                  <a:gd name="T19" fmla="*/ 5 h 95"/>
                  <a:gd name="T20" fmla="*/ 64 w 65"/>
                  <a:gd name="T21" fmla="*/ 2 h 95"/>
                  <a:gd name="T22" fmla="*/ 64 w 65"/>
                  <a:gd name="T23" fmla="*/ 4 h 95"/>
                  <a:gd name="T24" fmla="*/ 48 w 65"/>
                  <a:gd name="T25" fmla="*/ 11 h 95"/>
                  <a:gd name="T26" fmla="*/ 38 w 65"/>
                  <a:gd name="T27" fmla="*/ 25 h 95"/>
                  <a:gd name="T28" fmla="*/ 54 w 65"/>
                  <a:gd name="T29" fmla="*/ 25 h 95"/>
                  <a:gd name="T30" fmla="*/ 55 w 65"/>
                  <a:gd name="T31" fmla="*/ 27 h 95"/>
                  <a:gd name="T32" fmla="*/ 43 w 65"/>
                  <a:gd name="T33" fmla="*/ 37 h 95"/>
                  <a:gd name="T34" fmla="*/ 43 w 65"/>
                  <a:gd name="T35" fmla="*/ 39 h 95"/>
                  <a:gd name="T36" fmla="*/ 34 w 65"/>
                  <a:gd name="T37" fmla="*/ 41 h 95"/>
                  <a:gd name="T38" fmla="*/ 34 w 65"/>
                  <a:gd name="T39" fmla="*/ 42 h 95"/>
                  <a:gd name="T40" fmla="*/ 28 w 65"/>
                  <a:gd name="T41" fmla="*/ 66 h 95"/>
                  <a:gd name="T42" fmla="*/ 27 w 65"/>
                  <a:gd name="T43" fmla="*/ 66 h 95"/>
                  <a:gd name="T44" fmla="*/ 17 w 65"/>
                  <a:gd name="T45" fmla="*/ 57 h 95"/>
                  <a:gd name="T46" fmla="*/ 11 w 65"/>
                  <a:gd name="T47" fmla="*/ 72 h 95"/>
                  <a:gd name="T48" fmla="*/ 10 w 65"/>
                  <a:gd name="T49" fmla="*/ 72 h 95"/>
                  <a:gd name="T50" fmla="*/ 7 w 65"/>
                  <a:gd name="T51" fmla="*/ 8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95">
                    <a:moveTo>
                      <a:pt x="7" y="82"/>
                    </a:moveTo>
                    <a:cubicBezTo>
                      <a:pt x="8" y="86"/>
                      <a:pt x="9" y="90"/>
                      <a:pt x="8" y="94"/>
                    </a:cubicBezTo>
                    <a:cubicBezTo>
                      <a:pt x="8" y="95"/>
                      <a:pt x="7" y="95"/>
                      <a:pt x="7" y="94"/>
                    </a:cubicBezTo>
                    <a:cubicBezTo>
                      <a:pt x="0" y="85"/>
                      <a:pt x="0" y="76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9"/>
                      <a:pt x="4" y="51"/>
                      <a:pt x="8" y="45"/>
                    </a:cubicBezTo>
                    <a:cubicBezTo>
                      <a:pt x="12" y="39"/>
                      <a:pt x="15" y="35"/>
                      <a:pt x="17" y="28"/>
                    </a:cubicBezTo>
                    <a:cubicBezTo>
                      <a:pt x="19" y="24"/>
                      <a:pt x="20" y="23"/>
                      <a:pt x="23" y="21"/>
                    </a:cubicBezTo>
                    <a:cubicBezTo>
                      <a:pt x="29" y="18"/>
                      <a:pt x="35" y="16"/>
                      <a:pt x="39" y="12"/>
                    </a:cubicBezTo>
                    <a:cubicBezTo>
                      <a:pt x="42" y="9"/>
                      <a:pt x="44" y="7"/>
                      <a:pt x="47" y="5"/>
                    </a:cubicBezTo>
                    <a:cubicBezTo>
                      <a:pt x="52" y="2"/>
                      <a:pt x="58" y="0"/>
                      <a:pt x="64" y="2"/>
                    </a:cubicBezTo>
                    <a:cubicBezTo>
                      <a:pt x="65" y="3"/>
                      <a:pt x="64" y="4"/>
                      <a:pt x="64" y="4"/>
                    </a:cubicBezTo>
                    <a:cubicBezTo>
                      <a:pt x="58" y="6"/>
                      <a:pt x="53" y="6"/>
                      <a:pt x="48" y="11"/>
                    </a:cubicBezTo>
                    <a:cubicBezTo>
                      <a:pt x="48" y="11"/>
                      <a:pt x="36" y="24"/>
                      <a:pt x="38" y="25"/>
                    </a:cubicBezTo>
                    <a:cubicBezTo>
                      <a:pt x="43" y="26"/>
                      <a:pt x="49" y="27"/>
                      <a:pt x="54" y="25"/>
                    </a:cubicBezTo>
                    <a:cubicBezTo>
                      <a:pt x="55" y="25"/>
                      <a:pt x="56" y="27"/>
                      <a:pt x="55" y="27"/>
                    </a:cubicBezTo>
                    <a:cubicBezTo>
                      <a:pt x="51" y="28"/>
                      <a:pt x="40" y="31"/>
                      <a:pt x="43" y="37"/>
                    </a:cubicBezTo>
                    <a:cubicBezTo>
                      <a:pt x="43" y="37"/>
                      <a:pt x="43" y="39"/>
                      <a:pt x="43" y="39"/>
                    </a:cubicBezTo>
                    <a:cubicBezTo>
                      <a:pt x="40" y="41"/>
                      <a:pt x="35" y="40"/>
                      <a:pt x="34" y="41"/>
                    </a:cubicBezTo>
                    <a:cubicBezTo>
                      <a:pt x="34" y="41"/>
                      <a:pt x="34" y="42"/>
                      <a:pt x="34" y="42"/>
                    </a:cubicBezTo>
                    <a:cubicBezTo>
                      <a:pt x="22" y="42"/>
                      <a:pt x="29" y="59"/>
                      <a:pt x="28" y="66"/>
                    </a:cubicBezTo>
                    <a:cubicBezTo>
                      <a:pt x="28" y="67"/>
                      <a:pt x="27" y="67"/>
                      <a:pt x="27" y="66"/>
                    </a:cubicBezTo>
                    <a:cubicBezTo>
                      <a:pt x="24" y="63"/>
                      <a:pt x="19" y="49"/>
                      <a:pt x="17" y="57"/>
                    </a:cubicBezTo>
                    <a:cubicBezTo>
                      <a:pt x="16" y="62"/>
                      <a:pt x="14" y="67"/>
                      <a:pt x="11" y="72"/>
                    </a:cubicBezTo>
                    <a:cubicBezTo>
                      <a:pt x="11" y="72"/>
                      <a:pt x="10" y="72"/>
                      <a:pt x="10" y="72"/>
                    </a:cubicBezTo>
                    <a:cubicBezTo>
                      <a:pt x="3" y="66"/>
                      <a:pt x="7" y="78"/>
                      <a:pt x="7" y="82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372"/>
              <p:cNvSpPr/>
              <p:nvPr/>
            </p:nvSpPr>
            <p:spPr bwMode="auto">
              <a:xfrm>
                <a:off x="3323" y="2516"/>
                <a:ext cx="45" cy="123"/>
              </a:xfrm>
              <a:custGeom>
                <a:avLst/>
                <a:gdLst>
                  <a:gd name="T0" fmla="*/ 3 w 17"/>
                  <a:gd name="T1" fmla="*/ 46 h 46"/>
                  <a:gd name="T2" fmla="*/ 2 w 17"/>
                  <a:gd name="T3" fmla="*/ 46 h 46"/>
                  <a:gd name="T4" fmla="*/ 1 w 17"/>
                  <a:gd name="T5" fmla="*/ 46 h 46"/>
                  <a:gd name="T6" fmla="*/ 1 w 17"/>
                  <a:gd name="T7" fmla="*/ 44 h 46"/>
                  <a:gd name="T8" fmla="*/ 8 w 17"/>
                  <a:gd name="T9" fmla="*/ 22 h 46"/>
                  <a:gd name="T10" fmla="*/ 8 w 17"/>
                  <a:gd name="T11" fmla="*/ 15 h 46"/>
                  <a:gd name="T12" fmla="*/ 6 w 17"/>
                  <a:gd name="T13" fmla="*/ 2 h 46"/>
                  <a:gd name="T14" fmla="*/ 8 w 17"/>
                  <a:gd name="T15" fmla="*/ 1 h 46"/>
                  <a:gd name="T16" fmla="*/ 17 w 17"/>
                  <a:gd name="T17" fmla="*/ 27 h 46"/>
                  <a:gd name="T18" fmla="*/ 3 w 17"/>
                  <a:gd name="T1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3" y="46"/>
                      <a:pt x="2" y="46"/>
                      <a:pt x="2" y="46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10" y="40"/>
                      <a:pt x="11" y="31"/>
                      <a:pt x="8" y="22"/>
                    </a:cubicBezTo>
                    <a:cubicBezTo>
                      <a:pt x="7" y="20"/>
                      <a:pt x="8" y="17"/>
                      <a:pt x="8" y="15"/>
                    </a:cubicBezTo>
                    <a:cubicBezTo>
                      <a:pt x="8" y="11"/>
                      <a:pt x="7" y="6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3" y="9"/>
                      <a:pt x="16" y="17"/>
                      <a:pt x="17" y="27"/>
                    </a:cubicBezTo>
                    <a:cubicBezTo>
                      <a:pt x="17" y="38"/>
                      <a:pt x="12" y="41"/>
                      <a:pt x="3" y="46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373"/>
              <p:cNvSpPr/>
              <p:nvPr/>
            </p:nvSpPr>
            <p:spPr bwMode="auto">
              <a:xfrm>
                <a:off x="3280" y="2315"/>
                <a:ext cx="51" cy="124"/>
              </a:xfrm>
              <a:custGeom>
                <a:avLst/>
                <a:gdLst>
                  <a:gd name="T0" fmla="*/ 8 w 19"/>
                  <a:gd name="T1" fmla="*/ 45 h 46"/>
                  <a:gd name="T2" fmla="*/ 7 w 19"/>
                  <a:gd name="T3" fmla="*/ 44 h 46"/>
                  <a:gd name="T4" fmla="*/ 0 w 19"/>
                  <a:gd name="T5" fmla="*/ 33 h 46"/>
                  <a:gd name="T6" fmla="*/ 4 w 19"/>
                  <a:gd name="T7" fmla="*/ 28 h 46"/>
                  <a:gd name="T8" fmla="*/ 11 w 19"/>
                  <a:gd name="T9" fmla="*/ 16 h 46"/>
                  <a:gd name="T10" fmla="*/ 17 w 19"/>
                  <a:gd name="T11" fmla="*/ 1 h 46"/>
                  <a:gd name="T12" fmla="*/ 19 w 19"/>
                  <a:gd name="T13" fmla="*/ 2 h 46"/>
                  <a:gd name="T14" fmla="*/ 19 w 19"/>
                  <a:gd name="T15" fmla="*/ 10 h 46"/>
                  <a:gd name="T16" fmla="*/ 18 w 19"/>
                  <a:gd name="T17" fmla="*/ 22 h 46"/>
                  <a:gd name="T18" fmla="*/ 16 w 19"/>
                  <a:gd name="T19" fmla="*/ 35 h 46"/>
                  <a:gd name="T20" fmla="*/ 10 w 19"/>
                  <a:gd name="T21" fmla="*/ 43 h 46"/>
                  <a:gd name="T22" fmla="*/ 10 w 19"/>
                  <a:gd name="T23" fmla="*/ 43 h 46"/>
                  <a:gd name="T24" fmla="*/ 8 w 19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6">
                    <a:moveTo>
                      <a:pt x="8" y="45"/>
                    </a:moveTo>
                    <a:cubicBezTo>
                      <a:pt x="8" y="46"/>
                      <a:pt x="7" y="45"/>
                      <a:pt x="7" y="44"/>
                    </a:cubicBezTo>
                    <a:cubicBezTo>
                      <a:pt x="7" y="39"/>
                      <a:pt x="0" y="38"/>
                      <a:pt x="0" y="33"/>
                    </a:cubicBezTo>
                    <a:cubicBezTo>
                      <a:pt x="0" y="31"/>
                      <a:pt x="2" y="28"/>
                      <a:pt x="4" y="28"/>
                    </a:cubicBezTo>
                    <a:cubicBezTo>
                      <a:pt x="9" y="27"/>
                      <a:pt x="11" y="21"/>
                      <a:pt x="11" y="16"/>
                    </a:cubicBezTo>
                    <a:cubicBezTo>
                      <a:pt x="12" y="11"/>
                      <a:pt x="14" y="5"/>
                      <a:pt x="17" y="1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5"/>
                      <a:pt x="19" y="7"/>
                      <a:pt x="19" y="10"/>
                    </a:cubicBezTo>
                    <a:cubicBezTo>
                      <a:pt x="18" y="14"/>
                      <a:pt x="19" y="18"/>
                      <a:pt x="18" y="22"/>
                    </a:cubicBezTo>
                    <a:cubicBezTo>
                      <a:pt x="16" y="26"/>
                      <a:pt x="17" y="30"/>
                      <a:pt x="16" y="35"/>
                    </a:cubicBezTo>
                    <a:cubicBezTo>
                      <a:pt x="15" y="38"/>
                      <a:pt x="12" y="40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4"/>
                      <a:pt x="9" y="44"/>
                      <a:pt x="8" y="45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374"/>
              <p:cNvSpPr/>
              <p:nvPr/>
            </p:nvSpPr>
            <p:spPr bwMode="auto">
              <a:xfrm>
                <a:off x="3323" y="2275"/>
                <a:ext cx="77" cy="105"/>
              </a:xfrm>
              <a:custGeom>
                <a:avLst/>
                <a:gdLst>
                  <a:gd name="T0" fmla="*/ 25 w 29"/>
                  <a:gd name="T1" fmla="*/ 37 h 39"/>
                  <a:gd name="T2" fmla="*/ 19 w 29"/>
                  <a:gd name="T3" fmla="*/ 20 h 39"/>
                  <a:gd name="T4" fmla="*/ 3 w 29"/>
                  <a:gd name="T5" fmla="*/ 3 h 39"/>
                  <a:gd name="T6" fmla="*/ 1 w 29"/>
                  <a:gd name="T7" fmla="*/ 2 h 39"/>
                  <a:gd name="T8" fmla="*/ 2 w 29"/>
                  <a:gd name="T9" fmla="*/ 0 h 39"/>
                  <a:gd name="T10" fmla="*/ 2 w 29"/>
                  <a:gd name="T11" fmla="*/ 1 h 39"/>
                  <a:gd name="T12" fmla="*/ 2 w 29"/>
                  <a:gd name="T13" fmla="*/ 1 h 39"/>
                  <a:gd name="T14" fmla="*/ 2 w 29"/>
                  <a:gd name="T15" fmla="*/ 1 h 39"/>
                  <a:gd name="T16" fmla="*/ 4 w 29"/>
                  <a:gd name="T17" fmla="*/ 2 h 39"/>
                  <a:gd name="T18" fmla="*/ 6 w 29"/>
                  <a:gd name="T19" fmla="*/ 3 h 39"/>
                  <a:gd name="T20" fmla="*/ 6 w 29"/>
                  <a:gd name="T21" fmla="*/ 3 h 39"/>
                  <a:gd name="T22" fmla="*/ 23 w 29"/>
                  <a:gd name="T23" fmla="*/ 12 h 39"/>
                  <a:gd name="T24" fmla="*/ 28 w 29"/>
                  <a:gd name="T25" fmla="*/ 26 h 39"/>
                  <a:gd name="T26" fmla="*/ 27 w 29"/>
                  <a:gd name="T27" fmla="*/ 38 h 39"/>
                  <a:gd name="T28" fmla="*/ 25 w 29"/>
                  <a:gd name="T2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39">
                    <a:moveTo>
                      <a:pt x="25" y="37"/>
                    </a:moveTo>
                    <a:cubicBezTo>
                      <a:pt x="27" y="31"/>
                      <a:pt x="23" y="25"/>
                      <a:pt x="19" y="20"/>
                    </a:cubicBezTo>
                    <a:cubicBezTo>
                      <a:pt x="14" y="14"/>
                      <a:pt x="10" y="7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3" y="3"/>
                      <a:pt x="19" y="7"/>
                      <a:pt x="23" y="12"/>
                    </a:cubicBezTo>
                    <a:cubicBezTo>
                      <a:pt x="26" y="15"/>
                      <a:pt x="26" y="22"/>
                      <a:pt x="28" y="26"/>
                    </a:cubicBezTo>
                    <a:cubicBezTo>
                      <a:pt x="29" y="30"/>
                      <a:pt x="28" y="34"/>
                      <a:pt x="27" y="38"/>
                    </a:cubicBezTo>
                    <a:cubicBezTo>
                      <a:pt x="27" y="39"/>
                      <a:pt x="25" y="38"/>
                      <a:pt x="25" y="3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375"/>
              <p:cNvSpPr/>
              <p:nvPr/>
            </p:nvSpPr>
            <p:spPr bwMode="auto">
              <a:xfrm>
                <a:off x="3114" y="2307"/>
                <a:ext cx="177" cy="282"/>
              </a:xfrm>
              <a:custGeom>
                <a:avLst/>
                <a:gdLst>
                  <a:gd name="T0" fmla="*/ 55 w 66"/>
                  <a:gd name="T1" fmla="*/ 67 h 105"/>
                  <a:gd name="T2" fmla="*/ 54 w 66"/>
                  <a:gd name="T3" fmla="*/ 67 h 105"/>
                  <a:gd name="T4" fmla="*/ 42 w 66"/>
                  <a:gd name="T5" fmla="*/ 77 h 105"/>
                  <a:gd name="T6" fmla="*/ 38 w 66"/>
                  <a:gd name="T7" fmla="*/ 80 h 105"/>
                  <a:gd name="T8" fmla="*/ 23 w 66"/>
                  <a:gd name="T9" fmla="*/ 94 h 105"/>
                  <a:gd name="T10" fmla="*/ 23 w 66"/>
                  <a:gd name="T11" fmla="*/ 96 h 105"/>
                  <a:gd name="T12" fmla="*/ 1 w 66"/>
                  <a:gd name="T13" fmla="*/ 76 h 105"/>
                  <a:gd name="T14" fmla="*/ 5 w 66"/>
                  <a:gd name="T15" fmla="*/ 54 h 105"/>
                  <a:gd name="T16" fmla="*/ 11 w 66"/>
                  <a:gd name="T17" fmla="*/ 50 h 105"/>
                  <a:gd name="T18" fmla="*/ 19 w 66"/>
                  <a:gd name="T19" fmla="*/ 43 h 105"/>
                  <a:gd name="T20" fmla="*/ 9 w 66"/>
                  <a:gd name="T21" fmla="*/ 35 h 105"/>
                  <a:gd name="T22" fmla="*/ 20 w 66"/>
                  <a:gd name="T23" fmla="*/ 10 h 105"/>
                  <a:gd name="T24" fmla="*/ 33 w 66"/>
                  <a:gd name="T25" fmla="*/ 7 h 105"/>
                  <a:gd name="T26" fmla="*/ 36 w 66"/>
                  <a:gd name="T27" fmla="*/ 12 h 105"/>
                  <a:gd name="T28" fmla="*/ 45 w 66"/>
                  <a:gd name="T29" fmla="*/ 24 h 105"/>
                  <a:gd name="T30" fmla="*/ 47 w 66"/>
                  <a:gd name="T31" fmla="*/ 24 h 105"/>
                  <a:gd name="T32" fmla="*/ 52 w 66"/>
                  <a:gd name="T33" fmla="*/ 30 h 105"/>
                  <a:gd name="T34" fmla="*/ 49 w 66"/>
                  <a:gd name="T35" fmla="*/ 23 h 105"/>
                  <a:gd name="T36" fmla="*/ 42 w 66"/>
                  <a:gd name="T37" fmla="*/ 11 h 105"/>
                  <a:gd name="T38" fmla="*/ 42 w 66"/>
                  <a:gd name="T39" fmla="*/ 5 h 105"/>
                  <a:gd name="T40" fmla="*/ 47 w 66"/>
                  <a:gd name="T41" fmla="*/ 5 h 105"/>
                  <a:gd name="T42" fmla="*/ 58 w 66"/>
                  <a:gd name="T43" fmla="*/ 0 h 105"/>
                  <a:gd name="T44" fmla="*/ 59 w 66"/>
                  <a:gd name="T45" fmla="*/ 0 h 105"/>
                  <a:gd name="T46" fmla="*/ 66 w 66"/>
                  <a:gd name="T47" fmla="*/ 13 h 105"/>
                  <a:gd name="T48" fmla="*/ 64 w 66"/>
                  <a:gd name="T49" fmla="*/ 22 h 105"/>
                  <a:gd name="T50" fmla="*/ 63 w 66"/>
                  <a:gd name="T51" fmla="*/ 35 h 105"/>
                  <a:gd name="T52" fmla="*/ 62 w 66"/>
                  <a:gd name="T53" fmla="*/ 38 h 105"/>
                  <a:gd name="T54" fmla="*/ 59 w 66"/>
                  <a:gd name="T55" fmla="*/ 53 h 105"/>
                  <a:gd name="T56" fmla="*/ 58 w 66"/>
                  <a:gd name="T57" fmla="*/ 62 h 105"/>
                  <a:gd name="T58" fmla="*/ 58 w 66"/>
                  <a:gd name="T59" fmla="*/ 63 h 105"/>
                  <a:gd name="T60" fmla="*/ 56 w 66"/>
                  <a:gd name="T61" fmla="*/ 66 h 105"/>
                  <a:gd name="T62" fmla="*/ 55 w 66"/>
                  <a:gd name="T63" fmla="*/ 6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05">
                    <a:moveTo>
                      <a:pt x="55" y="67"/>
                    </a:moveTo>
                    <a:cubicBezTo>
                      <a:pt x="55" y="68"/>
                      <a:pt x="54" y="68"/>
                      <a:pt x="54" y="67"/>
                    </a:cubicBezTo>
                    <a:cubicBezTo>
                      <a:pt x="49" y="71"/>
                      <a:pt x="43" y="72"/>
                      <a:pt x="42" y="77"/>
                    </a:cubicBezTo>
                    <a:cubicBezTo>
                      <a:pt x="41" y="79"/>
                      <a:pt x="41" y="80"/>
                      <a:pt x="38" y="80"/>
                    </a:cubicBezTo>
                    <a:cubicBezTo>
                      <a:pt x="32" y="80"/>
                      <a:pt x="18" y="86"/>
                      <a:pt x="23" y="94"/>
                    </a:cubicBezTo>
                    <a:cubicBezTo>
                      <a:pt x="24" y="95"/>
                      <a:pt x="24" y="95"/>
                      <a:pt x="23" y="96"/>
                    </a:cubicBezTo>
                    <a:cubicBezTo>
                      <a:pt x="11" y="105"/>
                      <a:pt x="3" y="86"/>
                      <a:pt x="1" y="76"/>
                    </a:cubicBezTo>
                    <a:cubicBezTo>
                      <a:pt x="0" y="71"/>
                      <a:pt x="1" y="58"/>
                      <a:pt x="5" y="54"/>
                    </a:cubicBezTo>
                    <a:cubicBezTo>
                      <a:pt x="7" y="52"/>
                      <a:pt x="8" y="51"/>
                      <a:pt x="11" y="50"/>
                    </a:cubicBezTo>
                    <a:cubicBezTo>
                      <a:pt x="15" y="50"/>
                      <a:pt x="29" y="49"/>
                      <a:pt x="19" y="43"/>
                    </a:cubicBezTo>
                    <a:cubicBezTo>
                      <a:pt x="16" y="41"/>
                      <a:pt x="10" y="39"/>
                      <a:pt x="9" y="35"/>
                    </a:cubicBezTo>
                    <a:cubicBezTo>
                      <a:pt x="8" y="26"/>
                      <a:pt x="16" y="17"/>
                      <a:pt x="20" y="10"/>
                    </a:cubicBezTo>
                    <a:cubicBezTo>
                      <a:pt x="23" y="6"/>
                      <a:pt x="29" y="4"/>
                      <a:pt x="33" y="7"/>
                    </a:cubicBezTo>
                    <a:cubicBezTo>
                      <a:pt x="35" y="8"/>
                      <a:pt x="35" y="11"/>
                      <a:pt x="36" y="12"/>
                    </a:cubicBezTo>
                    <a:cubicBezTo>
                      <a:pt x="36" y="15"/>
                      <a:pt x="44" y="33"/>
                      <a:pt x="45" y="24"/>
                    </a:cubicBezTo>
                    <a:cubicBezTo>
                      <a:pt x="46" y="24"/>
                      <a:pt x="46" y="23"/>
                      <a:pt x="47" y="24"/>
                    </a:cubicBezTo>
                    <a:cubicBezTo>
                      <a:pt x="49" y="26"/>
                      <a:pt x="50" y="28"/>
                      <a:pt x="52" y="30"/>
                    </a:cubicBezTo>
                    <a:cubicBezTo>
                      <a:pt x="51" y="28"/>
                      <a:pt x="50" y="26"/>
                      <a:pt x="49" y="23"/>
                    </a:cubicBezTo>
                    <a:cubicBezTo>
                      <a:pt x="47" y="19"/>
                      <a:pt x="45" y="15"/>
                      <a:pt x="42" y="11"/>
                    </a:cubicBezTo>
                    <a:cubicBezTo>
                      <a:pt x="40" y="9"/>
                      <a:pt x="40" y="7"/>
                      <a:pt x="42" y="5"/>
                    </a:cubicBezTo>
                    <a:cubicBezTo>
                      <a:pt x="43" y="4"/>
                      <a:pt x="46" y="4"/>
                      <a:pt x="47" y="5"/>
                    </a:cubicBezTo>
                    <a:cubicBezTo>
                      <a:pt x="50" y="7"/>
                      <a:pt x="57" y="3"/>
                      <a:pt x="58" y="0"/>
                    </a:cubicBezTo>
                    <a:cubicBezTo>
                      <a:pt x="58" y="0"/>
                      <a:pt x="59" y="0"/>
                      <a:pt x="59" y="0"/>
                    </a:cubicBezTo>
                    <a:cubicBezTo>
                      <a:pt x="62" y="4"/>
                      <a:pt x="65" y="7"/>
                      <a:pt x="66" y="13"/>
                    </a:cubicBezTo>
                    <a:cubicBezTo>
                      <a:pt x="66" y="16"/>
                      <a:pt x="65" y="19"/>
                      <a:pt x="64" y="22"/>
                    </a:cubicBezTo>
                    <a:cubicBezTo>
                      <a:pt x="63" y="26"/>
                      <a:pt x="64" y="31"/>
                      <a:pt x="63" y="35"/>
                    </a:cubicBezTo>
                    <a:cubicBezTo>
                      <a:pt x="63" y="36"/>
                      <a:pt x="63" y="37"/>
                      <a:pt x="62" y="38"/>
                    </a:cubicBezTo>
                    <a:cubicBezTo>
                      <a:pt x="58" y="43"/>
                      <a:pt x="58" y="47"/>
                      <a:pt x="59" y="53"/>
                    </a:cubicBezTo>
                    <a:cubicBezTo>
                      <a:pt x="60" y="56"/>
                      <a:pt x="59" y="59"/>
                      <a:pt x="58" y="62"/>
                    </a:cubicBezTo>
                    <a:cubicBezTo>
                      <a:pt x="58" y="62"/>
                      <a:pt x="58" y="63"/>
                      <a:pt x="58" y="63"/>
                    </a:cubicBezTo>
                    <a:cubicBezTo>
                      <a:pt x="57" y="64"/>
                      <a:pt x="57" y="65"/>
                      <a:pt x="56" y="66"/>
                    </a:cubicBezTo>
                    <a:cubicBezTo>
                      <a:pt x="56" y="66"/>
                      <a:pt x="55" y="67"/>
                      <a:pt x="55" y="6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376"/>
              <p:cNvSpPr/>
              <p:nvPr/>
            </p:nvSpPr>
            <p:spPr bwMode="auto">
              <a:xfrm>
                <a:off x="3133" y="2348"/>
                <a:ext cx="136" cy="198"/>
              </a:xfrm>
              <a:custGeom>
                <a:avLst/>
                <a:gdLst>
                  <a:gd name="T0" fmla="*/ 34 w 51"/>
                  <a:gd name="T1" fmla="*/ 57 h 74"/>
                  <a:gd name="T2" fmla="*/ 26 w 51"/>
                  <a:gd name="T3" fmla="*/ 63 h 74"/>
                  <a:gd name="T4" fmla="*/ 23 w 51"/>
                  <a:gd name="T5" fmla="*/ 62 h 74"/>
                  <a:gd name="T6" fmla="*/ 7 w 51"/>
                  <a:gd name="T7" fmla="*/ 74 h 74"/>
                  <a:gd name="T8" fmla="*/ 5 w 51"/>
                  <a:gd name="T9" fmla="*/ 73 h 74"/>
                  <a:gd name="T10" fmla="*/ 0 w 51"/>
                  <a:gd name="T11" fmla="*/ 60 h 74"/>
                  <a:gd name="T12" fmla="*/ 2 w 51"/>
                  <a:gd name="T13" fmla="*/ 51 h 74"/>
                  <a:gd name="T14" fmla="*/ 3 w 51"/>
                  <a:gd name="T15" fmla="*/ 49 h 74"/>
                  <a:gd name="T16" fmla="*/ 3 w 51"/>
                  <a:gd name="T17" fmla="*/ 45 h 74"/>
                  <a:gd name="T18" fmla="*/ 18 w 51"/>
                  <a:gd name="T19" fmla="*/ 31 h 74"/>
                  <a:gd name="T20" fmla="*/ 10 w 51"/>
                  <a:gd name="T21" fmla="*/ 27 h 74"/>
                  <a:gd name="T22" fmla="*/ 4 w 51"/>
                  <a:gd name="T23" fmla="*/ 9 h 74"/>
                  <a:gd name="T24" fmla="*/ 12 w 51"/>
                  <a:gd name="T25" fmla="*/ 1 h 74"/>
                  <a:gd name="T26" fmla="*/ 24 w 51"/>
                  <a:gd name="T27" fmla="*/ 1 h 74"/>
                  <a:gd name="T28" fmla="*/ 25 w 51"/>
                  <a:gd name="T29" fmla="*/ 1 h 74"/>
                  <a:gd name="T30" fmla="*/ 39 w 51"/>
                  <a:gd name="T31" fmla="*/ 14 h 74"/>
                  <a:gd name="T32" fmla="*/ 47 w 51"/>
                  <a:gd name="T33" fmla="*/ 24 h 74"/>
                  <a:gd name="T34" fmla="*/ 46 w 51"/>
                  <a:gd name="T35" fmla="*/ 46 h 74"/>
                  <a:gd name="T36" fmla="*/ 34 w 51"/>
                  <a:gd name="T3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74">
                    <a:moveTo>
                      <a:pt x="34" y="57"/>
                    </a:moveTo>
                    <a:cubicBezTo>
                      <a:pt x="32" y="58"/>
                      <a:pt x="29" y="62"/>
                      <a:pt x="26" y="63"/>
                    </a:cubicBezTo>
                    <a:cubicBezTo>
                      <a:pt x="25" y="63"/>
                      <a:pt x="24" y="63"/>
                      <a:pt x="23" y="62"/>
                    </a:cubicBezTo>
                    <a:cubicBezTo>
                      <a:pt x="20" y="57"/>
                      <a:pt x="9" y="71"/>
                      <a:pt x="7" y="74"/>
                    </a:cubicBezTo>
                    <a:cubicBezTo>
                      <a:pt x="6" y="74"/>
                      <a:pt x="5" y="74"/>
                      <a:pt x="5" y="73"/>
                    </a:cubicBezTo>
                    <a:cubicBezTo>
                      <a:pt x="3" y="69"/>
                      <a:pt x="1" y="65"/>
                      <a:pt x="0" y="60"/>
                    </a:cubicBezTo>
                    <a:cubicBezTo>
                      <a:pt x="0" y="57"/>
                      <a:pt x="1" y="54"/>
                      <a:pt x="2" y="51"/>
                    </a:cubicBezTo>
                    <a:cubicBezTo>
                      <a:pt x="2" y="50"/>
                      <a:pt x="2" y="50"/>
                      <a:pt x="3" y="49"/>
                    </a:cubicBezTo>
                    <a:cubicBezTo>
                      <a:pt x="3" y="48"/>
                      <a:pt x="3" y="46"/>
                      <a:pt x="3" y="45"/>
                    </a:cubicBezTo>
                    <a:cubicBezTo>
                      <a:pt x="2" y="39"/>
                      <a:pt x="14" y="33"/>
                      <a:pt x="18" y="31"/>
                    </a:cubicBezTo>
                    <a:cubicBezTo>
                      <a:pt x="17" y="31"/>
                      <a:pt x="11" y="28"/>
                      <a:pt x="10" y="27"/>
                    </a:cubicBezTo>
                    <a:cubicBezTo>
                      <a:pt x="4" y="24"/>
                      <a:pt x="2" y="15"/>
                      <a:pt x="4" y="9"/>
                    </a:cubicBezTo>
                    <a:cubicBezTo>
                      <a:pt x="6" y="6"/>
                      <a:pt x="9" y="2"/>
                      <a:pt x="12" y="1"/>
                    </a:cubicBezTo>
                    <a:cubicBezTo>
                      <a:pt x="15" y="0"/>
                      <a:pt x="21" y="4"/>
                      <a:pt x="24" y="1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30" y="5"/>
                      <a:pt x="34" y="11"/>
                      <a:pt x="39" y="14"/>
                    </a:cubicBezTo>
                    <a:cubicBezTo>
                      <a:pt x="42" y="16"/>
                      <a:pt x="45" y="21"/>
                      <a:pt x="47" y="24"/>
                    </a:cubicBezTo>
                    <a:cubicBezTo>
                      <a:pt x="49" y="29"/>
                      <a:pt x="51" y="41"/>
                      <a:pt x="46" y="46"/>
                    </a:cubicBezTo>
                    <a:cubicBezTo>
                      <a:pt x="42" y="50"/>
                      <a:pt x="38" y="54"/>
                      <a:pt x="34" y="5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377"/>
              <p:cNvSpPr/>
              <p:nvPr/>
            </p:nvSpPr>
            <p:spPr bwMode="auto">
              <a:xfrm>
                <a:off x="3237" y="2289"/>
                <a:ext cx="40" cy="131"/>
              </a:xfrm>
              <a:custGeom>
                <a:avLst/>
                <a:gdLst>
                  <a:gd name="T0" fmla="*/ 9 w 15"/>
                  <a:gd name="T1" fmla="*/ 47 h 49"/>
                  <a:gd name="T2" fmla="*/ 10 w 15"/>
                  <a:gd name="T3" fmla="*/ 40 h 49"/>
                  <a:gd name="T4" fmla="*/ 13 w 15"/>
                  <a:gd name="T5" fmla="*/ 1 h 49"/>
                  <a:gd name="T6" fmla="*/ 15 w 15"/>
                  <a:gd name="T7" fmla="*/ 2 h 49"/>
                  <a:gd name="T8" fmla="*/ 12 w 15"/>
                  <a:gd name="T9" fmla="*/ 28 h 49"/>
                  <a:gd name="T10" fmla="*/ 12 w 15"/>
                  <a:gd name="T11" fmla="*/ 45 h 49"/>
                  <a:gd name="T12" fmla="*/ 12 w 15"/>
                  <a:gd name="T13" fmla="*/ 46 h 49"/>
                  <a:gd name="T14" fmla="*/ 11 w 15"/>
                  <a:gd name="T15" fmla="*/ 47 h 49"/>
                  <a:gd name="T16" fmla="*/ 11 w 15"/>
                  <a:gd name="T17" fmla="*/ 48 h 49"/>
                  <a:gd name="T18" fmla="*/ 9 w 15"/>
                  <a:gd name="T19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49">
                    <a:moveTo>
                      <a:pt x="9" y="47"/>
                    </a:moveTo>
                    <a:cubicBezTo>
                      <a:pt x="9" y="45"/>
                      <a:pt x="10" y="42"/>
                      <a:pt x="10" y="40"/>
                    </a:cubicBezTo>
                    <a:cubicBezTo>
                      <a:pt x="9" y="26"/>
                      <a:pt x="0" y="11"/>
                      <a:pt x="13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8"/>
                      <a:pt x="10" y="21"/>
                      <a:pt x="12" y="28"/>
                    </a:cubicBezTo>
                    <a:cubicBezTo>
                      <a:pt x="14" y="34"/>
                      <a:pt x="13" y="39"/>
                      <a:pt x="12" y="45"/>
                    </a:cubicBezTo>
                    <a:cubicBezTo>
                      <a:pt x="12" y="45"/>
                      <a:pt x="12" y="46"/>
                      <a:pt x="12" y="46"/>
                    </a:cubicBezTo>
                    <a:cubicBezTo>
                      <a:pt x="12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8"/>
                    </a:cubicBezTo>
                    <a:cubicBezTo>
                      <a:pt x="11" y="49"/>
                      <a:pt x="9" y="48"/>
                      <a:pt x="9" y="4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378"/>
              <p:cNvSpPr/>
              <p:nvPr/>
            </p:nvSpPr>
            <p:spPr bwMode="auto">
              <a:xfrm>
                <a:off x="3301" y="2452"/>
                <a:ext cx="91" cy="35"/>
              </a:xfrm>
              <a:custGeom>
                <a:avLst/>
                <a:gdLst>
                  <a:gd name="T0" fmla="*/ 33 w 34"/>
                  <a:gd name="T1" fmla="*/ 2 h 13"/>
                  <a:gd name="T2" fmla="*/ 33 w 34"/>
                  <a:gd name="T3" fmla="*/ 2 h 13"/>
                  <a:gd name="T4" fmla="*/ 33 w 34"/>
                  <a:gd name="T5" fmla="*/ 2 h 13"/>
                  <a:gd name="T6" fmla="*/ 27 w 34"/>
                  <a:gd name="T7" fmla="*/ 6 h 13"/>
                  <a:gd name="T8" fmla="*/ 23 w 34"/>
                  <a:gd name="T9" fmla="*/ 7 h 13"/>
                  <a:gd name="T10" fmla="*/ 16 w 34"/>
                  <a:gd name="T11" fmla="*/ 10 h 13"/>
                  <a:gd name="T12" fmla="*/ 2 w 34"/>
                  <a:gd name="T13" fmla="*/ 5 h 13"/>
                  <a:gd name="T14" fmla="*/ 1 w 34"/>
                  <a:gd name="T15" fmla="*/ 5 h 13"/>
                  <a:gd name="T16" fmla="*/ 1 w 34"/>
                  <a:gd name="T17" fmla="*/ 3 h 13"/>
                  <a:gd name="T18" fmla="*/ 2 w 34"/>
                  <a:gd name="T19" fmla="*/ 3 h 13"/>
                  <a:gd name="T20" fmla="*/ 4 w 34"/>
                  <a:gd name="T21" fmla="*/ 4 h 13"/>
                  <a:gd name="T22" fmla="*/ 4 w 34"/>
                  <a:gd name="T23" fmla="*/ 3 h 13"/>
                  <a:gd name="T24" fmla="*/ 13 w 34"/>
                  <a:gd name="T25" fmla="*/ 4 h 13"/>
                  <a:gd name="T26" fmla="*/ 22 w 34"/>
                  <a:gd name="T27" fmla="*/ 4 h 13"/>
                  <a:gd name="T28" fmla="*/ 32 w 34"/>
                  <a:gd name="T29" fmla="*/ 1 h 13"/>
                  <a:gd name="T30" fmla="*/ 33 w 34"/>
                  <a:gd name="T31" fmla="*/ 2 h 13"/>
                  <a:gd name="T32" fmla="*/ 33 w 34"/>
                  <a:gd name="T3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3">
                    <a:moveTo>
                      <a:pt x="33" y="2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4"/>
                      <a:pt x="29" y="5"/>
                      <a:pt x="27" y="6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0" y="7"/>
                      <a:pt x="19" y="9"/>
                      <a:pt x="16" y="10"/>
                    </a:cubicBezTo>
                    <a:cubicBezTo>
                      <a:pt x="12" y="13"/>
                      <a:pt x="6" y="7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7" y="2"/>
                      <a:pt x="10" y="4"/>
                      <a:pt x="13" y="4"/>
                    </a:cubicBezTo>
                    <a:cubicBezTo>
                      <a:pt x="16" y="5"/>
                      <a:pt x="19" y="4"/>
                      <a:pt x="22" y="4"/>
                    </a:cubicBezTo>
                    <a:cubicBezTo>
                      <a:pt x="25" y="3"/>
                      <a:pt x="29" y="3"/>
                      <a:pt x="32" y="1"/>
                    </a:cubicBezTo>
                    <a:cubicBezTo>
                      <a:pt x="32" y="0"/>
                      <a:pt x="34" y="1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379"/>
              <p:cNvSpPr/>
              <p:nvPr/>
            </p:nvSpPr>
            <p:spPr bwMode="auto">
              <a:xfrm>
                <a:off x="3237" y="2452"/>
                <a:ext cx="107" cy="118"/>
              </a:xfrm>
              <a:custGeom>
                <a:avLst/>
                <a:gdLst>
                  <a:gd name="T0" fmla="*/ 21 w 40"/>
                  <a:gd name="T1" fmla="*/ 34 h 44"/>
                  <a:gd name="T2" fmla="*/ 18 w 40"/>
                  <a:gd name="T3" fmla="*/ 27 h 44"/>
                  <a:gd name="T4" fmla="*/ 14 w 40"/>
                  <a:gd name="T5" fmla="*/ 27 h 44"/>
                  <a:gd name="T6" fmla="*/ 12 w 40"/>
                  <a:gd name="T7" fmla="*/ 27 h 44"/>
                  <a:gd name="T8" fmla="*/ 2 w 40"/>
                  <a:gd name="T9" fmla="*/ 43 h 44"/>
                  <a:gd name="T10" fmla="*/ 0 w 40"/>
                  <a:gd name="T11" fmla="*/ 43 h 44"/>
                  <a:gd name="T12" fmla="*/ 13 w 40"/>
                  <a:gd name="T13" fmla="*/ 17 h 44"/>
                  <a:gd name="T14" fmla="*/ 14 w 40"/>
                  <a:gd name="T15" fmla="*/ 17 h 44"/>
                  <a:gd name="T16" fmla="*/ 26 w 40"/>
                  <a:gd name="T17" fmla="*/ 2 h 44"/>
                  <a:gd name="T18" fmla="*/ 39 w 40"/>
                  <a:gd name="T19" fmla="*/ 5 h 44"/>
                  <a:gd name="T20" fmla="*/ 39 w 40"/>
                  <a:gd name="T21" fmla="*/ 6 h 44"/>
                  <a:gd name="T22" fmla="*/ 29 w 40"/>
                  <a:gd name="T23" fmla="*/ 7 h 44"/>
                  <a:gd name="T24" fmla="*/ 27 w 40"/>
                  <a:gd name="T25" fmla="*/ 12 h 44"/>
                  <a:gd name="T26" fmla="*/ 25 w 40"/>
                  <a:gd name="T27" fmla="*/ 15 h 44"/>
                  <a:gd name="T28" fmla="*/ 22 w 40"/>
                  <a:gd name="T29" fmla="*/ 26 h 44"/>
                  <a:gd name="T30" fmla="*/ 22 w 40"/>
                  <a:gd name="T31" fmla="*/ 26 h 44"/>
                  <a:gd name="T32" fmla="*/ 23 w 40"/>
                  <a:gd name="T33" fmla="*/ 34 h 44"/>
                  <a:gd name="T34" fmla="*/ 21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21" y="34"/>
                    </a:moveTo>
                    <a:cubicBezTo>
                      <a:pt x="20" y="32"/>
                      <a:pt x="19" y="30"/>
                      <a:pt x="18" y="27"/>
                    </a:cubicBezTo>
                    <a:cubicBezTo>
                      <a:pt x="17" y="26"/>
                      <a:pt x="16" y="25"/>
                      <a:pt x="14" y="27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9" y="23"/>
                      <a:pt x="2" y="41"/>
                      <a:pt x="2" y="43"/>
                    </a:cubicBezTo>
                    <a:cubicBezTo>
                      <a:pt x="2" y="44"/>
                      <a:pt x="0" y="44"/>
                      <a:pt x="0" y="43"/>
                    </a:cubicBezTo>
                    <a:cubicBezTo>
                      <a:pt x="0" y="32"/>
                      <a:pt x="5" y="24"/>
                      <a:pt x="13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8"/>
                      <a:pt x="24" y="3"/>
                      <a:pt x="26" y="2"/>
                    </a:cubicBezTo>
                    <a:cubicBezTo>
                      <a:pt x="29" y="0"/>
                      <a:pt x="36" y="3"/>
                      <a:pt x="39" y="5"/>
                    </a:cubicBezTo>
                    <a:cubicBezTo>
                      <a:pt x="40" y="5"/>
                      <a:pt x="40" y="6"/>
                      <a:pt x="39" y="6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7" y="7"/>
                      <a:pt x="28" y="11"/>
                      <a:pt x="27" y="12"/>
                    </a:cubicBezTo>
                    <a:cubicBezTo>
                      <a:pt x="26" y="13"/>
                      <a:pt x="25" y="14"/>
                      <a:pt x="25" y="15"/>
                    </a:cubicBezTo>
                    <a:cubicBezTo>
                      <a:pt x="21" y="18"/>
                      <a:pt x="21" y="22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9"/>
                      <a:pt x="23" y="31"/>
                      <a:pt x="23" y="34"/>
                    </a:cubicBezTo>
                    <a:cubicBezTo>
                      <a:pt x="23" y="34"/>
                      <a:pt x="22" y="35"/>
                      <a:pt x="21" y="34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380"/>
              <p:cNvSpPr/>
              <p:nvPr/>
            </p:nvSpPr>
            <p:spPr bwMode="auto">
              <a:xfrm>
                <a:off x="3133" y="2342"/>
                <a:ext cx="118" cy="174"/>
              </a:xfrm>
              <a:custGeom>
                <a:avLst/>
                <a:gdLst>
                  <a:gd name="T0" fmla="*/ 41 w 44"/>
                  <a:gd name="T1" fmla="*/ 41 h 65"/>
                  <a:gd name="T2" fmla="*/ 17 w 44"/>
                  <a:gd name="T3" fmla="*/ 46 h 65"/>
                  <a:gd name="T4" fmla="*/ 14 w 44"/>
                  <a:gd name="T5" fmla="*/ 49 h 65"/>
                  <a:gd name="T6" fmla="*/ 13 w 44"/>
                  <a:gd name="T7" fmla="*/ 56 h 65"/>
                  <a:gd name="T8" fmla="*/ 10 w 44"/>
                  <a:gd name="T9" fmla="*/ 58 h 65"/>
                  <a:gd name="T10" fmla="*/ 7 w 44"/>
                  <a:gd name="T11" fmla="*/ 58 h 65"/>
                  <a:gd name="T12" fmla="*/ 2 w 44"/>
                  <a:gd name="T13" fmla="*/ 60 h 65"/>
                  <a:gd name="T14" fmla="*/ 2 w 44"/>
                  <a:gd name="T15" fmla="*/ 63 h 65"/>
                  <a:gd name="T16" fmla="*/ 0 w 44"/>
                  <a:gd name="T17" fmla="*/ 64 h 65"/>
                  <a:gd name="T18" fmla="*/ 0 w 44"/>
                  <a:gd name="T19" fmla="*/ 60 h 65"/>
                  <a:gd name="T20" fmla="*/ 0 w 44"/>
                  <a:gd name="T21" fmla="*/ 58 h 65"/>
                  <a:gd name="T22" fmla="*/ 3 w 44"/>
                  <a:gd name="T23" fmla="*/ 48 h 65"/>
                  <a:gd name="T24" fmla="*/ 5 w 44"/>
                  <a:gd name="T25" fmla="*/ 46 h 65"/>
                  <a:gd name="T26" fmla="*/ 7 w 44"/>
                  <a:gd name="T27" fmla="*/ 45 h 65"/>
                  <a:gd name="T28" fmla="*/ 13 w 44"/>
                  <a:gd name="T29" fmla="*/ 39 h 65"/>
                  <a:gd name="T30" fmla="*/ 19 w 44"/>
                  <a:gd name="T31" fmla="*/ 36 h 65"/>
                  <a:gd name="T32" fmla="*/ 31 w 44"/>
                  <a:gd name="T33" fmla="*/ 39 h 65"/>
                  <a:gd name="T34" fmla="*/ 9 w 44"/>
                  <a:gd name="T35" fmla="*/ 28 h 65"/>
                  <a:gd name="T36" fmla="*/ 3 w 44"/>
                  <a:gd name="T37" fmla="*/ 20 h 65"/>
                  <a:gd name="T38" fmla="*/ 3 w 44"/>
                  <a:gd name="T39" fmla="*/ 20 h 65"/>
                  <a:gd name="T40" fmla="*/ 3 w 44"/>
                  <a:gd name="T41" fmla="*/ 19 h 65"/>
                  <a:gd name="T42" fmla="*/ 7 w 44"/>
                  <a:gd name="T43" fmla="*/ 6 h 65"/>
                  <a:gd name="T44" fmla="*/ 12 w 44"/>
                  <a:gd name="T45" fmla="*/ 1 h 65"/>
                  <a:gd name="T46" fmla="*/ 13 w 44"/>
                  <a:gd name="T47" fmla="*/ 1 h 65"/>
                  <a:gd name="T48" fmla="*/ 18 w 44"/>
                  <a:gd name="T49" fmla="*/ 14 h 65"/>
                  <a:gd name="T50" fmla="*/ 18 w 44"/>
                  <a:gd name="T51" fmla="*/ 18 h 65"/>
                  <a:gd name="T52" fmla="*/ 43 w 44"/>
                  <a:gd name="T53" fmla="*/ 38 h 65"/>
                  <a:gd name="T54" fmla="*/ 43 w 44"/>
                  <a:gd name="T55" fmla="*/ 40 h 65"/>
                  <a:gd name="T56" fmla="*/ 41 w 44"/>
                  <a:gd name="T57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65">
                    <a:moveTo>
                      <a:pt x="41" y="41"/>
                    </a:moveTo>
                    <a:cubicBezTo>
                      <a:pt x="34" y="44"/>
                      <a:pt x="20" y="38"/>
                      <a:pt x="17" y="46"/>
                    </a:cubicBezTo>
                    <a:cubicBezTo>
                      <a:pt x="17" y="48"/>
                      <a:pt x="16" y="49"/>
                      <a:pt x="14" y="49"/>
                    </a:cubicBezTo>
                    <a:cubicBezTo>
                      <a:pt x="8" y="50"/>
                      <a:pt x="13" y="53"/>
                      <a:pt x="13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9" y="58"/>
                      <a:pt x="8" y="58"/>
                      <a:pt x="7" y="58"/>
                    </a:cubicBezTo>
                    <a:cubicBezTo>
                      <a:pt x="5" y="58"/>
                      <a:pt x="3" y="60"/>
                      <a:pt x="2" y="60"/>
                    </a:cubicBezTo>
                    <a:cubicBezTo>
                      <a:pt x="2" y="61"/>
                      <a:pt x="2" y="62"/>
                      <a:pt x="2" y="63"/>
                    </a:cubicBezTo>
                    <a:cubicBezTo>
                      <a:pt x="2" y="65"/>
                      <a:pt x="0" y="65"/>
                      <a:pt x="0" y="64"/>
                    </a:cubicBezTo>
                    <a:cubicBezTo>
                      <a:pt x="0" y="62"/>
                      <a:pt x="0" y="61"/>
                      <a:pt x="0" y="60"/>
                    </a:cubicBezTo>
                    <a:cubicBezTo>
                      <a:pt x="0" y="59"/>
                      <a:pt x="0" y="59"/>
                      <a:pt x="0" y="58"/>
                    </a:cubicBezTo>
                    <a:cubicBezTo>
                      <a:pt x="0" y="55"/>
                      <a:pt x="1" y="51"/>
                      <a:pt x="3" y="48"/>
                    </a:cubicBezTo>
                    <a:cubicBezTo>
                      <a:pt x="4" y="47"/>
                      <a:pt x="4" y="46"/>
                      <a:pt x="5" y="46"/>
                    </a:cubicBezTo>
                    <a:cubicBezTo>
                      <a:pt x="5" y="45"/>
                      <a:pt x="7" y="45"/>
                      <a:pt x="7" y="45"/>
                    </a:cubicBezTo>
                    <a:cubicBezTo>
                      <a:pt x="9" y="44"/>
                      <a:pt x="11" y="40"/>
                      <a:pt x="13" y="39"/>
                    </a:cubicBezTo>
                    <a:cubicBezTo>
                      <a:pt x="14" y="37"/>
                      <a:pt x="17" y="35"/>
                      <a:pt x="19" y="36"/>
                    </a:cubicBezTo>
                    <a:cubicBezTo>
                      <a:pt x="24" y="37"/>
                      <a:pt x="27" y="38"/>
                      <a:pt x="31" y="39"/>
                    </a:cubicBezTo>
                    <a:cubicBezTo>
                      <a:pt x="24" y="35"/>
                      <a:pt x="17" y="31"/>
                      <a:pt x="9" y="28"/>
                    </a:cubicBezTo>
                    <a:cubicBezTo>
                      <a:pt x="6" y="26"/>
                      <a:pt x="4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19"/>
                      <a:pt x="3" y="19"/>
                    </a:cubicBezTo>
                    <a:cubicBezTo>
                      <a:pt x="1" y="15"/>
                      <a:pt x="3" y="9"/>
                      <a:pt x="7" y="6"/>
                    </a:cubicBezTo>
                    <a:cubicBezTo>
                      <a:pt x="9" y="4"/>
                      <a:pt x="10" y="2"/>
                      <a:pt x="12" y="1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2" y="7"/>
                      <a:pt x="17" y="10"/>
                      <a:pt x="18" y="14"/>
                    </a:cubicBezTo>
                    <a:cubicBezTo>
                      <a:pt x="19" y="15"/>
                      <a:pt x="19" y="17"/>
                      <a:pt x="18" y="18"/>
                    </a:cubicBezTo>
                    <a:cubicBezTo>
                      <a:pt x="9" y="28"/>
                      <a:pt x="36" y="38"/>
                      <a:pt x="43" y="38"/>
                    </a:cubicBezTo>
                    <a:cubicBezTo>
                      <a:pt x="44" y="39"/>
                      <a:pt x="44" y="40"/>
                      <a:pt x="43" y="40"/>
                    </a:cubicBezTo>
                    <a:cubicBezTo>
                      <a:pt x="42" y="40"/>
                      <a:pt x="42" y="40"/>
                      <a:pt x="41" y="41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381"/>
              <p:cNvSpPr/>
              <p:nvPr/>
            </p:nvSpPr>
            <p:spPr bwMode="auto">
              <a:xfrm>
                <a:off x="3232" y="2406"/>
                <a:ext cx="80" cy="100"/>
              </a:xfrm>
              <a:custGeom>
                <a:avLst/>
                <a:gdLst>
                  <a:gd name="T0" fmla="*/ 14 w 30"/>
                  <a:gd name="T1" fmla="*/ 32 h 37"/>
                  <a:gd name="T2" fmla="*/ 4 w 30"/>
                  <a:gd name="T3" fmla="*/ 14 h 37"/>
                  <a:gd name="T4" fmla="*/ 14 w 30"/>
                  <a:gd name="T5" fmla="*/ 0 h 37"/>
                  <a:gd name="T6" fmla="*/ 29 w 30"/>
                  <a:gd name="T7" fmla="*/ 18 h 37"/>
                  <a:gd name="T8" fmla="*/ 14 w 30"/>
                  <a:gd name="T9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7">
                    <a:moveTo>
                      <a:pt x="14" y="32"/>
                    </a:moveTo>
                    <a:cubicBezTo>
                      <a:pt x="9" y="29"/>
                      <a:pt x="0" y="20"/>
                      <a:pt x="4" y="14"/>
                    </a:cubicBezTo>
                    <a:cubicBezTo>
                      <a:pt x="4" y="7"/>
                      <a:pt x="7" y="0"/>
                      <a:pt x="14" y="0"/>
                    </a:cubicBezTo>
                    <a:cubicBezTo>
                      <a:pt x="23" y="0"/>
                      <a:pt x="28" y="10"/>
                      <a:pt x="29" y="18"/>
                    </a:cubicBezTo>
                    <a:cubicBezTo>
                      <a:pt x="30" y="25"/>
                      <a:pt x="22" y="37"/>
                      <a:pt x="14" y="32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382"/>
              <p:cNvSpPr/>
              <p:nvPr/>
            </p:nvSpPr>
            <p:spPr bwMode="auto">
              <a:xfrm>
                <a:off x="3251" y="2398"/>
                <a:ext cx="64" cy="94"/>
              </a:xfrm>
              <a:custGeom>
                <a:avLst/>
                <a:gdLst>
                  <a:gd name="T0" fmla="*/ 8 w 24"/>
                  <a:gd name="T1" fmla="*/ 33 h 35"/>
                  <a:gd name="T2" fmla="*/ 7 w 24"/>
                  <a:gd name="T3" fmla="*/ 33 h 35"/>
                  <a:gd name="T4" fmla="*/ 0 w 24"/>
                  <a:gd name="T5" fmla="*/ 28 h 35"/>
                  <a:gd name="T6" fmla="*/ 0 w 24"/>
                  <a:gd name="T7" fmla="*/ 26 h 35"/>
                  <a:gd name="T8" fmla="*/ 2 w 24"/>
                  <a:gd name="T9" fmla="*/ 26 h 35"/>
                  <a:gd name="T10" fmla="*/ 3 w 24"/>
                  <a:gd name="T11" fmla="*/ 27 h 35"/>
                  <a:gd name="T12" fmla="*/ 5 w 24"/>
                  <a:gd name="T13" fmla="*/ 28 h 35"/>
                  <a:gd name="T14" fmla="*/ 5 w 24"/>
                  <a:gd name="T15" fmla="*/ 27 h 35"/>
                  <a:gd name="T16" fmla="*/ 7 w 24"/>
                  <a:gd name="T17" fmla="*/ 21 h 35"/>
                  <a:gd name="T18" fmla="*/ 2 w 24"/>
                  <a:gd name="T19" fmla="*/ 8 h 35"/>
                  <a:gd name="T20" fmla="*/ 2 w 24"/>
                  <a:gd name="T21" fmla="*/ 6 h 35"/>
                  <a:gd name="T22" fmla="*/ 22 w 24"/>
                  <a:gd name="T23" fmla="*/ 17 h 35"/>
                  <a:gd name="T24" fmla="*/ 20 w 24"/>
                  <a:gd name="T25" fmla="*/ 30 h 35"/>
                  <a:gd name="T26" fmla="*/ 8 w 24"/>
                  <a:gd name="T27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8" y="33"/>
                    </a:moveTo>
                    <a:cubicBezTo>
                      <a:pt x="8" y="33"/>
                      <a:pt x="8" y="33"/>
                      <a:pt x="7" y="33"/>
                    </a:cubicBezTo>
                    <a:cubicBezTo>
                      <a:pt x="4" y="32"/>
                      <a:pt x="2" y="30"/>
                      <a:pt x="0" y="28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6"/>
                      <a:pt x="2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8"/>
                      <a:pt x="5" y="27"/>
                      <a:pt x="5" y="27"/>
                    </a:cubicBezTo>
                    <a:cubicBezTo>
                      <a:pt x="6" y="25"/>
                      <a:pt x="6" y="23"/>
                      <a:pt x="7" y="21"/>
                    </a:cubicBezTo>
                    <a:cubicBezTo>
                      <a:pt x="8" y="16"/>
                      <a:pt x="8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0" y="0"/>
                      <a:pt x="19" y="10"/>
                      <a:pt x="22" y="17"/>
                    </a:cubicBezTo>
                    <a:cubicBezTo>
                      <a:pt x="24" y="21"/>
                      <a:pt x="22" y="26"/>
                      <a:pt x="20" y="30"/>
                    </a:cubicBezTo>
                    <a:cubicBezTo>
                      <a:pt x="17" y="35"/>
                      <a:pt x="10" y="28"/>
                      <a:pt x="8" y="33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383"/>
              <p:cNvSpPr/>
              <p:nvPr/>
            </p:nvSpPr>
            <p:spPr bwMode="auto">
              <a:xfrm>
                <a:off x="3253" y="2444"/>
                <a:ext cx="32" cy="37"/>
              </a:xfrm>
              <a:custGeom>
                <a:avLst/>
                <a:gdLst>
                  <a:gd name="T0" fmla="*/ 9 w 12"/>
                  <a:gd name="T1" fmla="*/ 12 h 14"/>
                  <a:gd name="T2" fmla="*/ 4 w 12"/>
                  <a:gd name="T3" fmla="*/ 13 h 14"/>
                  <a:gd name="T4" fmla="*/ 2 w 12"/>
                  <a:gd name="T5" fmla="*/ 13 h 14"/>
                  <a:gd name="T6" fmla="*/ 1 w 12"/>
                  <a:gd name="T7" fmla="*/ 8 h 14"/>
                  <a:gd name="T8" fmla="*/ 3 w 12"/>
                  <a:gd name="T9" fmla="*/ 7 h 14"/>
                  <a:gd name="T10" fmla="*/ 6 w 12"/>
                  <a:gd name="T11" fmla="*/ 5 h 14"/>
                  <a:gd name="T12" fmla="*/ 5 w 12"/>
                  <a:gd name="T13" fmla="*/ 1 h 14"/>
                  <a:gd name="T14" fmla="*/ 7 w 12"/>
                  <a:gd name="T15" fmla="*/ 0 h 14"/>
                  <a:gd name="T16" fmla="*/ 10 w 12"/>
                  <a:gd name="T17" fmla="*/ 12 h 14"/>
                  <a:gd name="T18" fmla="*/ 9 w 12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12"/>
                    </a:moveTo>
                    <a:cubicBezTo>
                      <a:pt x="7" y="11"/>
                      <a:pt x="5" y="11"/>
                      <a:pt x="4" y="13"/>
                    </a:cubicBezTo>
                    <a:cubicBezTo>
                      <a:pt x="3" y="13"/>
                      <a:pt x="3" y="14"/>
                      <a:pt x="2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10" y="2"/>
                      <a:pt x="12" y="9"/>
                      <a:pt x="10" y="12"/>
                    </a:cubicBezTo>
                    <a:cubicBezTo>
                      <a:pt x="10" y="12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384"/>
              <p:cNvSpPr/>
              <p:nvPr/>
            </p:nvSpPr>
            <p:spPr bwMode="auto">
              <a:xfrm>
                <a:off x="3267" y="2420"/>
                <a:ext cx="26" cy="21"/>
              </a:xfrm>
              <a:custGeom>
                <a:avLst/>
                <a:gdLst>
                  <a:gd name="T0" fmla="*/ 6 w 10"/>
                  <a:gd name="T1" fmla="*/ 7 h 8"/>
                  <a:gd name="T2" fmla="*/ 5 w 10"/>
                  <a:gd name="T3" fmla="*/ 4 h 8"/>
                  <a:gd name="T4" fmla="*/ 1 w 10"/>
                  <a:gd name="T5" fmla="*/ 3 h 8"/>
                  <a:gd name="T6" fmla="*/ 1 w 10"/>
                  <a:gd name="T7" fmla="*/ 1 h 8"/>
                  <a:gd name="T8" fmla="*/ 8 w 10"/>
                  <a:gd name="T9" fmla="*/ 3 h 8"/>
                  <a:gd name="T10" fmla="*/ 10 w 10"/>
                  <a:gd name="T11" fmla="*/ 6 h 8"/>
                  <a:gd name="T12" fmla="*/ 7 w 10"/>
                  <a:gd name="T13" fmla="*/ 8 h 8"/>
                  <a:gd name="T14" fmla="*/ 6 w 10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6" y="1"/>
                      <a:pt x="8" y="3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6" y="7"/>
                      <a:pt x="6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385"/>
              <p:cNvSpPr/>
              <p:nvPr/>
            </p:nvSpPr>
            <p:spPr bwMode="auto">
              <a:xfrm>
                <a:off x="3117" y="1863"/>
                <a:ext cx="321" cy="367"/>
              </a:xfrm>
              <a:custGeom>
                <a:avLst/>
                <a:gdLst>
                  <a:gd name="T0" fmla="*/ 33 w 120"/>
                  <a:gd name="T1" fmla="*/ 112 h 137"/>
                  <a:gd name="T2" fmla="*/ 36 w 120"/>
                  <a:gd name="T3" fmla="*/ 98 h 137"/>
                  <a:gd name="T4" fmla="*/ 42 w 120"/>
                  <a:gd name="T5" fmla="*/ 91 h 137"/>
                  <a:gd name="T6" fmla="*/ 43 w 120"/>
                  <a:gd name="T7" fmla="*/ 90 h 137"/>
                  <a:gd name="T8" fmla="*/ 9 w 120"/>
                  <a:gd name="T9" fmla="*/ 94 h 137"/>
                  <a:gd name="T10" fmla="*/ 13 w 120"/>
                  <a:gd name="T11" fmla="*/ 63 h 137"/>
                  <a:gd name="T12" fmla="*/ 36 w 120"/>
                  <a:gd name="T13" fmla="*/ 55 h 137"/>
                  <a:gd name="T14" fmla="*/ 23 w 120"/>
                  <a:gd name="T15" fmla="*/ 45 h 137"/>
                  <a:gd name="T16" fmla="*/ 23 w 120"/>
                  <a:gd name="T17" fmla="*/ 16 h 137"/>
                  <a:gd name="T18" fmla="*/ 45 w 120"/>
                  <a:gd name="T19" fmla="*/ 0 h 137"/>
                  <a:gd name="T20" fmla="*/ 52 w 120"/>
                  <a:gd name="T21" fmla="*/ 2 h 137"/>
                  <a:gd name="T22" fmla="*/ 68 w 120"/>
                  <a:gd name="T23" fmla="*/ 13 h 137"/>
                  <a:gd name="T24" fmla="*/ 73 w 120"/>
                  <a:gd name="T25" fmla="*/ 24 h 137"/>
                  <a:gd name="T26" fmla="*/ 73 w 120"/>
                  <a:gd name="T27" fmla="*/ 26 h 137"/>
                  <a:gd name="T28" fmla="*/ 74 w 120"/>
                  <a:gd name="T29" fmla="*/ 23 h 137"/>
                  <a:gd name="T30" fmla="*/ 79 w 120"/>
                  <a:gd name="T31" fmla="*/ 10 h 137"/>
                  <a:gd name="T32" fmla="*/ 91 w 120"/>
                  <a:gd name="T33" fmla="*/ 5 h 137"/>
                  <a:gd name="T34" fmla="*/ 111 w 120"/>
                  <a:gd name="T35" fmla="*/ 13 h 137"/>
                  <a:gd name="T36" fmla="*/ 106 w 120"/>
                  <a:gd name="T37" fmla="*/ 36 h 137"/>
                  <a:gd name="T38" fmla="*/ 96 w 120"/>
                  <a:gd name="T39" fmla="*/ 45 h 137"/>
                  <a:gd name="T40" fmla="*/ 100 w 120"/>
                  <a:gd name="T41" fmla="*/ 44 h 137"/>
                  <a:gd name="T42" fmla="*/ 118 w 120"/>
                  <a:gd name="T43" fmla="*/ 52 h 137"/>
                  <a:gd name="T44" fmla="*/ 110 w 120"/>
                  <a:gd name="T45" fmla="*/ 79 h 137"/>
                  <a:gd name="T46" fmla="*/ 91 w 120"/>
                  <a:gd name="T47" fmla="*/ 87 h 137"/>
                  <a:gd name="T48" fmla="*/ 75 w 120"/>
                  <a:gd name="T49" fmla="*/ 76 h 137"/>
                  <a:gd name="T50" fmla="*/ 80 w 120"/>
                  <a:gd name="T51" fmla="*/ 84 h 137"/>
                  <a:gd name="T52" fmla="*/ 83 w 120"/>
                  <a:gd name="T53" fmla="*/ 89 h 137"/>
                  <a:gd name="T54" fmla="*/ 78 w 120"/>
                  <a:gd name="T55" fmla="*/ 114 h 137"/>
                  <a:gd name="T56" fmla="*/ 33 w 120"/>
                  <a:gd name="T57" fmla="*/ 11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0" h="137">
                    <a:moveTo>
                      <a:pt x="33" y="112"/>
                    </a:moveTo>
                    <a:cubicBezTo>
                      <a:pt x="32" y="107"/>
                      <a:pt x="34" y="102"/>
                      <a:pt x="36" y="98"/>
                    </a:cubicBezTo>
                    <a:cubicBezTo>
                      <a:pt x="38" y="95"/>
                      <a:pt x="40" y="93"/>
                      <a:pt x="42" y="91"/>
                    </a:cubicBezTo>
                    <a:cubicBezTo>
                      <a:pt x="42" y="91"/>
                      <a:pt x="43" y="91"/>
                      <a:pt x="43" y="90"/>
                    </a:cubicBezTo>
                    <a:cubicBezTo>
                      <a:pt x="32" y="97"/>
                      <a:pt x="20" y="103"/>
                      <a:pt x="9" y="94"/>
                    </a:cubicBezTo>
                    <a:cubicBezTo>
                      <a:pt x="0" y="86"/>
                      <a:pt x="7" y="70"/>
                      <a:pt x="13" y="63"/>
                    </a:cubicBezTo>
                    <a:cubicBezTo>
                      <a:pt x="18" y="55"/>
                      <a:pt x="27" y="54"/>
                      <a:pt x="36" y="55"/>
                    </a:cubicBezTo>
                    <a:cubicBezTo>
                      <a:pt x="31" y="53"/>
                      <a:pt x="27" y="49"/>
                      <a:pt x="23" y="45"/>
                    </a:cubicBezTo>
                    <a:cubicBezTo>
                      <a:pt x="14" y="36"/>
                      <a:pt x="17" y="27"/>
                      <a:pt x="23" y="16"/>
                    </a:cubicBezTo>
                    <a:cubicBezTo>
                      <a:pt x="28" y="8"/>
                      <a:pt x="36" y="2"/>
                      <a:pt x="45" y="0"/>
                    </a:cubicBezTo>
                    <a:cubicBezTo>
                      <a:pt x="47" y="0"/>
                      <a:pt x="50" y="1"/>
                      <a:pt x="52" y="2"/>
                    </a:cubicBezTo>
                    <a:cubicBezTo>
                      <a:pt x="57" y="6"/>
                      <a:pt x="63" y="9"/>
                      <a:pt x="68" y="13"/>
                    </a:cubicBezTo>
                    <a:cubicBezTo>
                      <a:pt x="70" y="15"/>
                      <a:pt x="73" y="21"/>
                      <a:pt x="73" y="24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5"/>
                      <a:pt x="74" y="24"/>
                      <a:pt x="74" y="23"/>
                    </a:cubicBezTo>
                    <a:cubicBezTo>
                      <a:pt x="77" y="19"/>
                      <a:pt x="76" y="14"/>
                      <a:pt x="79" y="10"/>
                    </a:cubicBezTo>
                    <a:cubicBezTo>
                      <a:pt x="81" y="7"/>
                      <a:pt x="88" y="6"/>
                      <a:pt x="91" y="5"/>
                    </a:cubicBezTo>
                    <a:cubicBezTo>
                      <a:pt x="98" y="4"/>
                      <a:pt x="108" y="6"/>
                      <a:pt x="111" y="13"/>
                    </a:cubicBezTo>
                    <a:cubicBezTo>
                      <a:pt x="114" y="22"/>
                      <a:pt x="111" y="29"/>
                      <a:pt x="106" y="36"/>
                    </a:cubicBezTo>
                    <a:cubicBezTo>
                      <a:pt x="103" y="40"/>
                      <a:pt x="100" y="42"/>
                      <a:pt x="96" y="45"/>
                    </a:cubicBezTo>
                    <a:cubicBezTo>
                      <a:pt x="97" y="45"/>
                      <a:pt x="99" y="44"/>
                      <a:pt x="100" y="44"/>
                    </a:cubicBezTo>
                    <a:cubicBezTo>
                      <a:pt x="108" y="44"/>
                      <a:pt x="115" y="44"/>
                      <a:pt x="118" y="52"/>
                    </a:cubicBezTo>
                    <a:cubicBezTo>
                      <a:pt x="120" y="60"/>
                      <a:pt x="114" y="73"/>
                      <a:pt x="110" y="79"/>
                    </a:cubicBezTo>
                    <a:cubicBezTo>
                      <a:pt x="107" y="86"/>
                      <a:pt x="98" y="90"/>
                      <a:pt x="91" y="87"/>
                    </a:cubicBezTo>
                    <a:cubicBezTo>
                      <a:pt x="85" y="84"/>
                      <a:pt x="81" y="80"/>
                      <a:pt x="75" y="76"/>
                    </a:cubicBezTo>
                    <a:cubicBezTo>
                      <a:pt x="76" y="77"/>
                      <a:pt x="79" y="83"/>
                      <a:pt x="80" y="84"/>
                    </a:cubicBezTo>
                    <a:cubicBezTo>
                      <a:pt x="82" y="86"/>
                      <a:pt x="82" y="87"/>
                      <a:pt x="83" y="89"/>
                    </a:cubicBezTo>
                    <a:cubicBezTo>
                      <a:pt x="86" y="96"/>
                      <a:pt x="85" y="109"/>
                      <a:pt x="78" y="114"/>
                    </a:cubicBezTo>
                    <a:cubicBezTo>
                      <a:pt x="64" y="123"/>
                      <a:pt x="39" y="137"/>
                      <a:pt x="33" y="11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386"/>
              <p:cNvSpPr/>
              <p:nvPr/>
            </p:nvSpPr>
            <p:spPr bwMode="auto">
              <a:xfrm>
                <a:off x="3160" y="1898"/>
                <a:ext cx="222" cy="294"/>
              </a:xfrm>
              <a:custGeom>
                <a:avLst/>
                <a:gdLst>
                  <a:gd name="T0" fmla="*/ 46 w 83"/>
                  <a:gd name="T1" fmla="*/ 108 h 110"/>
                  <a:gd name="T2" fmla="*/ 49 w 83"/>
                  <a:gd name="T3" fmla="*/ 104 h 110"/>
                  <a:gd name="T4" fmla="*/ 47 w 83"/>
                  <a:gd name="T5" fmla="*/ 94 h 110"/>
                  <a:gd name="T6" fmla="*/ 39 w 83"/>
                  <a:gd name="T7" fmla="*/ 101 h 110"/>
                  <a:gd name="T8" fmla="*/ 37 w 83"/>
                  <a:gd name="T9" fmla="*/ 100 h 110"/>
                  <a:gd name="T10" fmla="*/ 39 w 83"/>
                  <a:gd name="T11" fmla="*/ 94 h 110"/>
                  <a:gd name="T12" fmla="*/ 41 w 83"/>
                  <a:gd name="T13" fmla="*/ 90 h 110"/>
                  <a:gd name="T14" fmla="*/ 41 w 83"/>
                  <a:gd name="T15" fmla="*/ 88 h 110"/>
                  <a:gd name="T16" fmla="*/ 33 w 83"/>
                  <a:gd name="T17" fmla="*/ 87 h 110"/>
                  <a:gd name="T18" fmla="*/ 19 w 83"/>
                  <a:gd name="T19" fmla="*/ 97 h 110"/>
                  <a:gd name="T20" fmla="*/ 18 w 83"/>
                  <a:gd name="T21" fmla="*/ 96 h 110"/>
                  <a:gd name="T22" fmla="*/ 32 w 83"/>
                  <a:gd name="T23" fmla="*/ 76 h 110"/>
                  <a:gd name="T24" fmla="*/ 26 w 83"/>
                  <a:gd name="T25" fmla="*/ 77 h 110"/>
                  <a:gd name="T26" fmla="*/ 4 w 83"/>
                  <a:gd name="T27" fmla="*/ 79 h 110"/>
                  <a:gd name="T28" fmla="*/ 4 w 83"/>
                  <a:gd name="T29" fmla="*/ 78 h 110"/>
                  <a:gd name="T30" fmla="*/ 15 w 83"/>
                  <a:gd name="T31" fmla="*/ 61 h 110"/>
                  <a:gd name="T32" fmla="*/ 24 w 83"/>
                  <a:gd name="T33" fmla="*/ 51 h 110"/>
                  <a:gd name="T34" fmla="*/ 27 w 83"/>
                  <a:gd name="T35" fmla="*/ 50 h 110"/>
                  <a:gd name="T36" fmla="*/ 1 w 83"/>
                  <a:gd name="T37" fmla="*/ 48 h 110"/>
                  <a:gd name="T38" fmla="*/ 1 w 83"/>
                  <a:gd name="T39" fmla="*/ 47 h 110"/>
                  <a:gd name="T40" fmla="*/ 21 w 83"/>
                  <a:gd name="T41" fmla="*/ 41 h 110"/>
                  <a:gd name="T42" fmla="*/ 22 w 83"/>
                  <a:gd name="T43" fmla="*/ 41 h 110"/>
                  <a:gd name="T44" fmla="*/ 16 w 83"/>
                  <a:gd name="T45" fmla="*/ 38 h 110"/>
                  <a:gd name="T46" fmla="*/ 3 w 83"/>
                  <a:gd name="T47" fmla="*/ 13 h 110"/>
                  <a:gd name="T48" fmla="*/ 15 w 83"/>
                  <a:gd name="T49" fmla="*/ 8 h 110"/>
                  <a:gd name="T50" fmla="*/ 30 w 83"/>
                  <a:gd name="T51" fmla="*/ 28 h 110"/>
                  <a:gd name="T52" fmla="*/ 39 w 83"/>
                  <a:gd name="T53" fmla="*/ 18 h 110"/>
                  <a:gd name="T54" fmla="*/ 47 w 83"/>
                  <a:gd name="T55" fmla="*/ 1 h 110"/>
                  <a:gd name="T56" fmla="*/ 48 w 83"/>
                  <a:gd name="T57" fmla="*/ 1 h 110"/>
                  <a:gd name="T58" fmla="*/ 56 w 83"/>
                  <a:gd name="T59" fmla="*/ 23 h 110"/>
                  <a:gd name="T60" fmla="*/ 52 w 83"/>
                  <a:gd name="T61" fmla="*/ 28 h 110"/>
                  <a:gd name="T62" fmla="*/ 54 w 83"/>
                  <a:gd name="T63" fmla="*/ 30 h 110"/>
                  <a:gd name="T64" fmla="*/ 62 w 83"/>
                  <a:gd name="T65" fmla="*/ 26 h 110"/>
                  <a:gd name="T66" fmla="*/ 77 w 83"/>
                  <a:gd name="T67" fmla="*/ 19 h 110"/>
                  <a:gd name="T68" fmla="*/ 78 w 83"/>
                  <a:gd name="T69" fmla="*/ 21 h 110"/>
                  <a:gd name="T70" fmla="*/ 64 w 83"/>
                  <a:gd name="T71" fmla="*/ 36 h 110"/>
                  <a:gd name="T72" fmla="*/ 67 w 83"/>
                  <a:gd name="T73" fmla="*/ 38 h 110"/>
                  <a:gd name="T74" fmla="*/ 83 w 83"/>
                  <a:gd name="T75" fmla="*/ 50 h 110"/>
                  <a:gd name="T76" fmla="*/ 83 w 83"/>
                  <a:gd name="T77" fmla="*/ 51 h 110"/>
                  <a:gd name="T78" fmla="*/ 61 w 83"/>
                  <a:gd name="T79" fmla="*/ 58 h 110"/>
                  <a:gd name="T80" fmla="*/ 67 w 83"/>
                  <a:gd name="T81" fmla="*/ 79 h 110"/>
                  <a:gd name="T82" fmla="*/ 47 w 83"/>
                  <a:gd name="T83" fmla="*/ 109 h 110"/>
                  <a:gd name="T84" fmla="*/ 46 w 83"/>
                  <a:gd name="T85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110">
                    <a:moveTo>
                      <a:pt x="46" y="108"/>
                    </a:moveTo>
                    <a:cubicBezTo>
                      <a:pt x="47" y="107"/>
                      <a:pt x="48" y="105"/>
                      <a:pt x="49" y="104"/>
                    </a:cubicBezTo>
                    <a:cubicBezTo>
                      <a:pt x="54" y="100"/>
                      <a:pt x="53" y="97"/>
                      <a:pt x="47" y="94"/>
                    </a:cubicBezTo>
                    <a:cubicBezTo>
                      <a:pt x="44" y="96"/>
                      <a:pt x="42" y="99"/>
                      <a:pt x="39" y="101"/>
                    </a:cubicBezTo>
                    <a:cubicBezTo>
                      <a:pt x="38" y="102"/>
                      <a:pt x="37" y="101"/>
                      <a:pt x="37" y="100"/>
                    </a:cubicBezTo>
                    <a:cubicBezTo>
                      <a:pt x="38" y="98"/>
                      <a:pt x="39" y="96"/>
                      <a:pt x="39" y="94"/>
                    </a:cubicBezTo>
                    <a:cubicBezTo>
                      <a:pt x="40" y="93"/>
                      <a:pt x="40" y="91"/>
                      <a:pt x="41" y="90"/>
                    </a:cubicBezTo>
                    <a:cubicBezTo>
                      <a:pt x="41" y="89"/>
                      <a:pt x="41" y="89"/>
                      <a:pt x="41" y="88"/>
                    </a:cubicBezTo>
                    <a:cubicBezTo>
                      <a:pt x="42" y="84"/>
                      <a:pt x="40" y="84"/>
                      <a:pt x="33" y="87"/>
                    </a:cubicBezTo>
                    <a:cubicBezTo>
                      <a:pt x="31" y="93"/>
                      <a:pt x="25" y="97"/>
                      <a:pt x="19" y="97"/>
                    </a:cubicBezTo>
                    <a:cubicBezTo>
                      <a:pt x="19" y="97"/>
                      <a:pt x="18" y="97"/>
                      <a:pt x="18" y="96"/>
                    </a:cubicBezTo>
                    <a:cubicBezTo>
                      <a:pt x="19" y="86"/>
                      <a:pt x="26" y="83"/>
                      <a:pt x="32" y="76"/>
                    </a:cubicBezTo>
                    <a:cubicBezTo>
                      <a:pt x="39" y="68"/>
                      <a:pt x="29" y="76"/>
                      <a:pt x="26" y="77"/>
                    </a:cubicBezTo>
                    <a:cubicBezTo>
                      <a:pt x="20" y="78"/>
                      <a:pt x="11" y="79"/>
                      <a:pt x="4" y="79"/>
                    </a:cubicBezTo>
                    <a:cubicBezTo>
                      <a:pt x="4" y="80"/>
                      <a:pt x="3" y="79"/>
                      <a:pt x="4" y="78"/>
                    </a:cubicBezTo>
                    <a:cubicBezTo>
                      <a:pt x="8" y="70"/>
                      <a:pt x="4" y="63"/>
                      <a:pt x="15" y="61"/>
                    </a:cubicBezTo>
                    <a:cubicBezTo>
                      <a:pt x="27" y="57"/>
                      <a:pt x="19" y="55"/>
                      <a:pt x="24" y="51"/>
                    </a:cubicBezTo>
                    <a:cubicBezTo>
                      <a:pt x="25" y="51"/>
                      <a:pt x="26" y="50"/>
                      <a:pt x="27" y="50"/>
                    </a:cubicBezTo>
                    <a:cubicBezTo>
                      <a:pt x="18" y="43"/>
                      <a:pt x="11" y="46"/>
                      <a:pt x="1" y="48"/>
                    </a:cubicBezTo>
                    <a:cubicBezTo>
                      <a:pt x="0" y="49"/>
                      <a:pt x="0" y="47"/>
                      <a:pt x="1" y="47"/>
                    </a:cubicBezTo>
                    <a:cubicBezTo>
                      <a:pt x="7" y="44"/>
                      <a:pt x="14" y="40"/>
                      <a:pt x="21" y="41"/>
                    </a:cubicBezTo>
                    <a:cubicBezTo>
                      <a:pt x="21" y="41"/>
                      <a:pt x="21" y="41"/>
                      <a:pt x="22" y="41"/>
                    </a:cubicBezTo>
                    <a:cubicBezTo>
                      <a:pt x="20" y="40"/>
                      <a:pt x="18" y="39"/>
                      <a:pt x="16" y="38"/>
                    </a:cubicBezTo>
                    <a:cubicBezTo>
                      <a:pt x="7" y="32"/>
                      <a:pt x="1" y="24"/>
                      <a:pt x="3" y="13"/>
                    </a:cubicBezTo>
                    <a:cubicBezTo>
                      <a:pt x="5" y="4"/>
                      <a:pt x="9" y="1"/>
                      <a:pt x="15" y="8"/>
                    </a:cubicBezTo>
                    <a:cubicBezTo>
                      <a:pt x="21" y="14"/>
                      <a:pt x="25" y="21"/>
                      <a:pt x="30" y="28"/>
                    </a:cubicBezTo>
                    <a:cubicBezTo>
                      <a:pt x="32" y="30"/>
                      <a:pt x="38" y="19"/>
                      <a:pt x="39" y="18"/>
                    </a:cubicBezTo>
                    <a:cubicBezTo>
                      <a:pt x="42" y="13"/>
                      <a:pt x="48" y="8"/>
                      <a:pt x="47" y="1"/>
                    </a:cubicBezTo>
                    <a:cubicBezTo>
                      <a:pt x="47" y="0"/>
                      <a:pt x="48" y="0"/>
                      <a:pt x="48" y="1"/>
                    </a:cubicBezTo>
                    <a:cubicBezTo>
                      <a:pt x="55" y="8"/>
                      <a:pt x="59" y="13"/>
                      <a:pt x="56" y="23"/>
                    </a:cubicBezTo>
                    <a:cubicBezTo>
                      <a:pt x="55" y="24"/>
                      <a:pt x="53" y="27"/>
                      <a:pt x="52" y="28"/>
                    </a:cubicBezTo>
                    <a:cubicBezTo>
                      <a:pt x="53" y="28"/>
                      <a:pt x="53" y="29"/>
                      <a:pt x="54" y="30"/>
                    </a:cubicBezTo>
                    <a:cubicBezTo>
                      <a:pt x="57" y="29"/>
                      <a:pt x="59" y="27"/>
                      <a:pt x="62" y="26"/>
                    </a:cubicBezTo>
                    <a:cubicBezTo>
                      <a:pt x="67" y="22"/>
                      <a:pt x="71" y="21"/>
                      <a:pt x="77" y="19"/>
                    </a:cubicBezTo>
                    <a:cubicBezTo>
                      <a:pt x="77" y="19"/>
                      <a:pt x="78" y="20"/>
                      <a:pt x="78" y="21"/>
                    </a:cubicBezTo>
                    <a:cubicBezTo>
                      <a:pt x="74" y="27"/>
                      <a:pt x="71" y="37"/>
                      <a:pt x="64" y="36"/>
                    </a:cubicBezTo>
                    <a:cubicBezTo>
                      <a:pt x="65" y="36"/>
                      <a:pt x="67" y="37"/>
                      <a:pt x="67" y="38"/>
                    </a:cubicBezTo>
                    <a:cubicBezTo>
                      <a:pt x="71" y="46"/>
                      <a:pt x="78" y="45"/>
                      <a:pt x="83" y="50"/>
                    </a:cubicBezTo>
                    <a:cubicBezTo>
                      <a:pt x="83" y="50"/>
                      <a:pt x="83" y="51"/>
                      <a:pt x="83" y="51"/>
                    </a:cubicBezTo>
                    <a:cubicBezTo>
                      <a:pt x="74" y="53"/>
                      <a:pt x="70" y="58"/>
                      <a:pt x="61" y="58"/>
                    </a:cubicBezTo>
                    <a:cubicBezTo>
                      <a:pt x="53" y="57"/>
                      <a:pt x="66" y="77"/>
                      <a:pt x="67" y="79"/>
                    </a:cubicBezTo>
                    <a:cubicBezTo>
                      <a:pt x="73" y="94"/>
                      <a:pt x="59" y="104"/>
                      <a:pt x="47" y="109"/>
                    </a:cubicBezTo>
                    <a:cubicBezTo>
                      <a:pt x="46" y="110"/>
                      <a:pt x="45" y="109"/>
                      <a:pt x="46" y="108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387"/>
              <p:cNvSpPr/>
              <p:nvPr/>
            </p:nvSpPr>
            <p:spPr bwMode="auto">
              <a:xfrm>
                <a:off x="3162" y="1919"/>
                <a:ext cx="209" cy="241"/>
              </a:xfrm>
              <a:custGeom>
                <a:avLst/>
                <a:gdLst>
                  <a:gd name="T0" fmla="*/ 59 w 78"/>
                  <a:gd name="T1" fmla="*/ 89 h 90"/>
                  <a:gd name="T2" fmla="*/ 48 w 78"/>
                  <a:gd name="T3" fmla="*/ 75 h 90"/>
                  <a:gd name="T4" fmla="*/ 44 w 78"/>
                  <a:gd name="T5" fmla="*/ 82 h 90"/>
                  <a:gd name="T6" fmla="*/ 42 w 78"/>
                  <a:gd name="T7" fmla="*/ 82 h 90"/>
                  <a:gd name="T8" fmla="*/ 43 w 78"/>
                  <a:gd name="T9" fmla="*/ 79 h 90"/>
                  <a:gd name="T10" fmla="*/ 40 w 78"/>
                  <a:gd name="T11" fmla="*/ 68 h 90"/>
                  <a:gd name="T12" fmla="*/ 34 w 78"/>
                  <a:gd name="T13" fmla="*/ 71 h 90"/>
                  <a:gd name="T14" fmla="*/ 33 w 78"/>
                  <a:gd name="T15" fmla="*/ 70 h 90"/>
                  <a:gd name="T16" fmla="*/ 38 w 78"/>
                  <a:gd name="T17" fmla="*/ 59 h 90"/>
                  <a:gd name="T18" fmla="*/ 31 w 78"/>
                  <a:gd name="T19" fmla="*/ 56 h 90"/>
                  <a:gd name="T20" fmla="*/ 17 w 78"/>
                  <a:gd name="T21" fmla="*/ 65 h 90"/>
                  <a:gd name="T22" fmla="*/ 16 w 78"/>
                  <a:gd name="T23" fmla="*/ 64 h 90"/>
                  <a:gd name="T24" fmla="*/ 20 w 78"/>
                  <a:gd name="T25" fmla="*/ 59 h 90"/>
                  <a:gd name="T26" fmla="*/ 5 w 78"/>
                  <a:gd name="T27" fmla="*/ 67 h 90"/>
                  <a:gd name="T28" fmla="*/ 4 w 78"/>
                  <a:gd name="T29" fmla="*/ 66 h 90"/>
                  <a:gd name="T30" fmla="*/ 15 w 78"/>
                  <a:gd name="T31" fmla="*/ 53 h 90"/>
                  <a:gd name="T32" fmla="*/ 30 w 78"/>
                  <a:gd name="T33" fmla="*/ 45 h 90"/>
                  <a:gd name="T34" fmla="*/ 27 w 78"/>
                  <a:gd name="T35" fmla="*/ 37 h 90"/>
                  <a:gd name="T36" fmla="*/ 15 w 78"/>
                  <a:gd name="T37" fmla="*/ 30 h 90"/>
                  <a:gd name="T38" fmla="*/ 9 w 78"/>
                  <a:gd name="T39" fmla="*/ 29 h 90"/>
                  <a:gd name="T40" fmla="*/ 4 w 78"/>
                  <a:gd name="T41" fmla="*/ 1 h 90"/>
                  <a:gd name="T42" fmla="*/ 6 w 78"/>
                  <a:gd name="T43" fmla="*/ 1 h 90"/>
                  <a:gd name="T44" fmla="*/ 22 w 78"/>
                  <a:gd name="T45" fmla="*/ 13 h 90"/>
                  <a:gd name="T46" fmla="*/ 26 w 78"/>
                  <a:gd name="T47" fmla="*/ 17 h 90"/>
                  <a:gd name="T48" fmla="*/ 36 w 78"/>
                  <a:gd name="T49" fmla="*/ 26 h 90"/>
                  <a:gd name="T50" fmla="*/ 39 w 78"/>
                  <a:gd name="T51" fmla="*/ 15 h 90"/>
                  <a:gd name="T52" fmla="*/ 44 w 78"/>
                  <a:gd name="T53" fmla="*/ 8 h 90"/>
                  <a:gd name="T54" fmla="*/ 48 w 78"/>
                  <a:gd name="T55" fmla="*/ 0 h 90"/>
                  <a:gd name="T56" fmla="*/ 49 w 78"/>
                  <a:gd name="T57" fmla="*/ 0 h 90"/>
                  <a:gd name="T58" fmla="*/ 47 w 78"/>
                  <a:gd name="T59" fmla="*/ 16 h 90"/>
                  <a:gd name="T60" fmla="*/ 44 w 78"/>
                  <a:gd name="T61" fmla="*/ 21 h 90"/>
                  <a:gd name="T62" fmla="*/ 52 w 78"/>
                  <a:gd name="T63" fmla="*/ 24 h 90"/>
                  <a:gd name="T64" fmla="*/ 69 w 78"/>
                  <a:gd name="T65" fmla="*/ 19 h 90"/>
                  <a:gd name="T66" fmla="*/ 70 w 78"/>
                  <a:gd name="T67" fmla="*/ 20 h 90"/>
                  <a:gd name="T68" fmla="*/ 57 w 78"/>
                  <a:gd name="T69" fmla="*/ 28 h 90"/>
                  <a:gd name="T70" fmla="*/ 55 w 78"/>
                  <a:gd name="T71" fmla="*/ 37 h 90"/>
                  <a:gd name="T72" fmla="*/ 65 w 78"/>
                  <a:gd name="T73" fmla="*/ 39 h 90"/>
                  <a:gd name="T74" fmla="*/ 77 w 78"/>
                  <a:gd name="T75" fmla="*/ 41 h 90"/>
                  <a:gd name="T76" fmla="*/ 77 w 78"/>
                  <a:gd name="T77" fmla="*/ 43 h 90"/>
                  <a:gd name="T78" fmla="*/ 57 w 78"/>
                  <a:gd name="T79" fmla="*/ 54 h 90"/>
                  <a:gd name="T80" fmla="*/ 65 w 78"/>
                  <a:gd name="T81" fmla="*/ 70 h 90"/>
                  <a:gd name="T82" fmla="*/ 60 w 78"/>
                  <a:gd name="T83" fmla="*/ 89 h 90"/>
                  <a:gd name="T84" fmla="*/ 59 w 78"/>
                  <a:gd name="T85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90">
                    <a:moveTo>
                      <a:pt x="59" y="89"/>
                    </a:moveTo>
                    <a:cubicBezTo>
                      <a:pt x="58" y="86"/>
                      <a:pt x="51" y="70"/>
                      <a:pt x="48" y="75"/>
                    </a:cubicBezTo>
                    <a:cubicBezTo>
                      <a:pt x="47" y="78"/>
                      <a:pt x="47" y="80"/>
                      <a:pt x="44" y="82"/>
                    </a:cubicBezTo>
                    <a:cubicBezTo>
                      <a:pt x="43" y="83"/>
                      <a:pt x="42" y="82"/>
                      <a:pt x="42" y="82"/>
                    </a:cubicBezTo>
                    <a:cubicBezTo>
                      <a:pt x="43" y="81"/>
                      <a:pt x="43" y="80"/>
                      <a:pt x="43" y="79"/>
                    </a:cubicBezTo>
                    <a:cubicBezTo>
                      <a:pt x="44" y="75"/>
                      <a:pt x="43" y="71"/>
                      <a:pt x="40" y="68"/>
                    </a:cubicBezTo>
                    <a:cubicBezTo>
                      <a:pt x="39" y="70"/>
                      <a:pt x="36" y="70"/>
                      <a:pt x="34" y="71"/>
                    </a:cubicBezTo>
                    <a:cubicBezTo>
                      <a:pt x="33" y="71"/>
                      <a:pt x="32" y="70"/>
                      <a:pt x="33" y="70"/>
                    </a:cubicBezTo>
                    <a:cubicBezTo>
                      <a:pt x="34" y="66"/>
                      <a:pt x="36" y="62"/>
                      <a:pt x="38" y="59"/>
                    </a:cubicBezTo>
                    <a:cubicBezTo>
                      <a:pt x="44" y="49"/>
                      <a:pt x="35" y="51"/>
                      <a:pt x="31" y="56"/>
                    </a:cubicBezTo>
                    <a:cubicBezTo>
                      <a:pt x="27" y="60"/>
                      <a:pt x="23" y="64"/>
                      <a:pt x="17" y="65"/>
                    </a:cubicBezTo>
                    <a:cubicBezTo>
                      <a:pt x="16" y="66"/>
                      <a:pt x="15" y="65"/>
                      <a:pt x="16" y="64"/>
                    </a:cubicBezTo>
                    <a:cubicBezTo>
                      <a:pt x="17" y="62"/>
                      <a:pt x="17" y="60"/>
                      <a:pt x="20" y="59"/>
                    </a:cubicBezTo>
                    <a:cubicBezTo>
                      <a:pt x="15" y="62"/>
                      <a:pt x="11" y="65"/>
                      <a:pt x="5" y="67"/>
                    </a:cubicBezTo>
                    <a:cubicBezTo>
                      <a:pt x="5" y="68"/>
                      <a:pt x="4" y="67"/>
                      <a:pt x="4" y="66"/>
                    </a:cubicBezTo>
                    <a:cubicBezTo>
                      <a:pt x="7" y="60"/>
                      <a:pt x="8" y="56"/>
                      <a:pt x="15" y="53"/>
                    </a:cubicBezTo>
                    <a:cubicBezTo>
                      <a:pt x="21" y="51"/>
                      <a:pt x="25" y="48"/>
                      <a:pt x="30" y="45"/>
                    </a:cubicBezTo>
                    <a:cubicBezTo>
                      <a:pt x="34" y="40"/>
                      <a:pt x="34" y="41"/>
                      <a:pt x="27" y="37"/>
                    </a:cubicBezTo>
                    <a:cubicBezTo>
                      <a:pt x="22" y="35"/>
                      <a:pt x="20" y="31"/>
                      <a:pt x="15" y="30"/>
                    </a:cubicBezTo>
                    <a:cubicBezTo>
                      <a:pt x="13" y="29"/>
                      <a:pt x="11" y="30"/>
                      <a:pt x="9" y="29"/>
                    </a:cubicBezTo>
                    <a:cubicBezTo>
                      <a:pt x="0" y="23"/>
                      <a:pt x="0" y="10"/>
                      <a:pt x="4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11" y="5"/>
                      <a:pt x="17" y="9"/>
                      <a:pt x="22" y="13"/>
                    </a:cubicBezTo>
                    <a:cubicBezTo>
                      <a:pt x="24" y="13"/>
                      <a:pt x="25" y="16"/>
                      <a:pt x="26" y="17"/>
                    </a:cubicBezTo>
                    <a:cubicBezTo>
                      <a:pt x="26" y="17"/>
                      <a:pt x="34" y="32"/>
                      <a:pt x="36" y="26"/>
                    </a:cubicBezTo>
                    <a:cubicBezTo>
                      <a:pt x="37" y="22"/>
                      <a:pt x="37" y="19"/>
                      <a:pt x="39" y="15"/>
                    </a:cubicBezTo>
                    <a:cubicBezTo>
                      <a:pt x="41" y="11"/>
                      <a:pt x="42" y="12"/>
                      <a:pt x="44" y="8"/>
                    </a:cubicBezTo>
                    <a:cubicBezTo>
                      <a:pt x="46" y="5"/>
                      <a:pt x="46" y="3"/>
                      <a:pt x="48" y="0"/>
                    </a:cubicBezTo>
                    <a:cubicBezTo>
                      <a:pt x="48" y="0"/>
                      <a:pt x="49" y="0"/>
                      <a:pt x="49" y="0"/>
                    </a:cubicBezTo>
                    <a:cubicBezTo>
                      <a:pt x="54" y="5"/>
                      <a:pt x="51" y="11"/>
                      <a:pt x="47" y="16"/>
                    </a:cubicBezTo>
                    <a:cubicBezTo>
                      <a:pt x="46" y="18"/>
                      <a:pt x="45" y="20"/>
                      <a:pt x="44" y="21"/>
                    </a:cubicBezTo>
                    <a:cubicBezTo>
                      <a:pt x="40" y="28"/>
                      <a:pt x="49" y="26"/>
                      <a:pt x="52" y="24"/>
                    </a:cubicBezTo>
                    <a:cubicBezTo>
                      <a:pt x="57" y="20"/>
                      <a:pt x="64" y="21"/>
                      <a:pt x="69" y="19"/>
                    </a:cubicBezTo>
                    <a:cubicBezTo>
                      <a:pt x="70" y="18"/>
                      <a:pt x="70" y="20"/>
                      <a:pt x="70" y="20"/>
                    </a:cubicBezTo>
                    <a:cubicBezTo>
                      <a:pt x="67" y="24"/>
                      <a:pt x="61" y="26"/>
                      <a:pt x="57" y="28"/>
                    </a:cubicBezTo>
                    <a:cubicBezTo>
                      <a:pt x="52" y="29"/>
                      <a:pt x="52" y="32"/>
                      <a:pt x="55" y="37"/>
                    </a:cubicBezTo>
                    <a:cubicBezTo>
                      <a:pt x="58" y="39"/>
                      <a:pt x="62" y="39"/>
                      <a:pt x="65" y="39"/>
                    </a:cubicBezTo>
                    <a:cubicBezTo>
                      <a:pt x="69" y="39"/>
                      <a:pt x="73" y="39"/>
                      <a:pt x="77" y="41"/>
                    </a:cubicBezTo>
                    <a:cubicBezTo>
                      <a:pt x="78" y="42"/>
                      <a:pt x="77" y="43"/>
                      <a:pt x="77" y="43"/>
                    </a:cubicBezTo>
                    <a:cubicBezTo>
                      <a:pt x="74" y="43"/>
                      <a:pt x="53" y="46"/>
                      <a:pt x="57" y="54"/>
                    </a:cubicBezTo>
                    <a:cubicBezTo>
                      <a:pt x="60" y="59"/>
                      <a:pt x="63" y="64"/>
                      <a:pt x="65" y="70"/>
                    </a:cubicBezTo>
                    <a:cubicBezTo>
                      <a:pt x="69" y="78"/>
                      <a:pt x="67" y="84"/>
                      <a:pt x="60" y="89"/>
                    </a:cubicBezTo>
                    <a:cubicBezTo>
                      <a:pt x="59" y="90"/>
                      <a:pt x="59" y="89"/>
                      <a:pt x="59" y="89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388"/>
              <p:cNvSpPr/>
              <p:nvPr/>
            </p:nvSpPr>
            <p:spPr bwMode="auto">
              <a:xfrm>
                <a:off x="3179" y="1951"/>
                <a:ext cx="184" cy="169"/>
              </a:xfrm>
              <a:custGeom>
                <a:avLst/>
                <a:gdLst>
                  <a:gd name="T0" fmla="*/ 48 w 69"/>
                  <a:gd name="T1" fmla="*/ 63 h 63"/>
                  <a:gd name="T2" fmla="*/ 41 w 69"/>
                  <a:gd name="T3" fmla="*/ 53 h 63"/>
                  <a:gd name="T4" fmla="*/ 40 w 69"/>
                  <a:gd name="T5" fmla="*/ 58 h 63"/>
                  <a:gd name="T6" fmla="*/ 39 w 69"/>
                  <a:gd name="T7" fmla="*/ 58 h 63"/>
                  <a:gd name="T8" fmla="*/ 37 w 69"/>
                  <a:gd name="T9" fmla="*/ 37 h 63"/>
                  <a:gd name="T10" fmla="*/ 20 w 69"/>
                  <a:gd name="T11" fmla="*/ 41 h 63"/>
                  <a:gd name="T12" fmla="*/ 4 w 69"/>
                  <a:gd name="T13" fmla="*/ 47 h 63"/>
                  <a:gd name="T14" fmla="*/ 3 w 69"/>
                  <a:gd name="T15" fmla="*/ 45 h 63"/>
                  <a:gd name="T16" fmla="*/ 22 w 69"/>
                  <a:gd name="T17" fmla="*/ 34 h 63"/>
                  <a:gd name="T18" fmla="*/ 30 w 69"/>
                  <a:gd name="T19" fmla="*/ 29 h 63"/>
                  <a:gd name="T20" fmla="*/ 26 w 69"/>
                  <a:gd name="T21" fmla="*/ 25 h 63"/>
                  <a:gd name="T22" fmla="*/ 14 w 69"/>
                  <a:gd name="T23" fmla="*/ 19 h 63"/>
                  <a:gd name="T24" fmla="*/ 1 w 69"/>
                  <a:gd name="T25" fmla="*/ 2 h 63"/>
                  <a:gd name="T26" fmla="*/ 1 w 69"/>
                  <a:gd name="T27" fmla="*/ 0 h 63"/>
                  <a:gd name="T28" fmla="*/ 13 w 69"/>
                  <a:gd name="T29" fmla="*/ 1 h 63"/>
                  <a:gd name="T30" fmla="*/ 14 w 69"/>
                  <a:gd name="T31" fmla="*/ 0 h 63"/>
                  <a:gd name="T32" fmla="*/ 20 w 69"/>
                  <a:gd name="T33" fmla="*/ 6 h 63"/>
                  <a:gd name="T34" fmla="*/ 31 w 69"/>
                  <a:gd name="T35" fmla="*/ 16 h 63"/>
                  <a:gd name="T36" fmla="*/ 36 w 69"/>
                  <a:gd name="T37" fmla="*/ 2 h 63"/>
                  <a:gd name="T38" fmla="*/ 37 w 69"/>
                  <a:gd name="T39" fmla="*/ 3 h 63"/>
                  <a:gd name="T40" fmla="*/ 44 w 69"/>
                  <a:gd name="T41" fmla="*/ 14 h 63"/>
                  <a:gd name="T42" fmla="*/ 45 w 69"/>
                  <a:gd name="T43" fmla="*/ 15 h 63"/>
                  <a:gd name="T44" fmla="*/ 53 w 69"/>
                  <a:gd name="T45" fmla="*/ 29 h 63"/>
                  <a:gd name="T46" fmla="*/ 64 w 69"/>
                  <a:gd name="T47" fmla="*/ 28 h 63"/>
                  <a:gd name="T48" fmla="*/ 64 w 69"/>
                  <a:gd name="T49" fmla="*/ 28 h 63"/>
                  <a:gd name="T50" fmla="*/ 67 w 69"/>
                  <a:gd name="T51" fmla="*/ 28 h 63"/>
                  <a:gd name="T52" fmla="*/ 67 w 69"/>
                  <a:gd name="T53" fmla="*/ 30 h 63"/>
                  <a:gd name="T54" fmla="*/ 54 w 69"/>
                  <a:gd name="T55" fmla="*/ 31 h 63"/>
                  <a:gd name="T56" fmla="*/ 48 w 69"/>
                  <a:gd name="T57" fmla="*/ 50 h 63"/>
                  <a:gd name="T58" fmla="*/ 50 w 69"/>
                  <a:gd name="T59" fmla="*/ 62 h 63"/>
                  <a:gd name="T60" fmla="*/ 48 w 69"/>
                  <a:gd name="T6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9" h="63">
                    <a:moveTo>
                      <a:pt x="48" y="63"/>
                    </a:moveTo>
                    <a:cubicBezTo>
                      <a:pt x="45" y="60"/>
                      <a:pt x="43" y="57"/>
                      <a:pt x="41" y="53"/>
                    </a:cubicBezTo>
                    <a:cubicBezTo>
                      <a:pt x="41" y="55"/>
                      <a:pt x="41" y="56"/>
                      <a:pt x="40" y="58"/>
                    </a:cubicBezTo>
                    <a:cubicBezTo>
                      <a:pt x="40" y="58"/>
                      <a:pt x="39" y="59"/>
                      <a:pt x="39" y="58"/>
                    </a:cubicBezTo>
                    <a:cubicBezTo>
                      <a:pt x="35" y="51"/>
                      <a:pt x="36" y="44"/>
                      <a:pt x="37" y="37"/>
                    </a:cubicBezTo>
                    <a:cubicBezTo>
                      <a:pt x="38" y="31"/>
                      <a:pt x="22" y="40"/>
                      <a:pt x="20" y="41"/>
                    </a:cubicBezTo>
                    <a:cubicBezTo>
                      <a:pt x="15" y="44"/>
                      <a:pt x="9" y="46"/>
                      <a:pt x="4" y="47"/>
                    </a:cubicBezTo>
                    <a:cubicBezTo>
                      <a:pt x="3" y="47"/>
                      <a:pt x="2" y="46"/>
                      <a:pt x="3" y="45"/>
                    </a:cubicBezTo>
                    <a:cubicBezTo>
                      <a:pt x="9" y="40"/>
                      <a:pt x="16" y="38"/>
                      <a:pt x="22" y="34"/>
                    </a:cubicBezTo>
                    <a:cubicBezTo>
                      <a:pt x="25" y="32"/>
                      <a:pt x="27" y="30"/>
                      <a:pt x="30" y="29"/>
                    </a:cubicBezTo>
                    <a:cubicBezTo>
                      <a:pt x="33" y="27"/>
                      <a:pt x="28" y="26"/>
                      <a:pt x="26" y="25"/>
                    </a:cubicBezTo>
                    <a:cubicBezTo>
                      <a:pt x="22" y="23"/>
                      <a:pt x="18" y="21"/>
                      <a:pt x="14" y="19"/>
                    </a:cubicBezTo>
                    <a:cubicBezTo>
                      <a:pt x="8" y="14"/>
                      <a:pt x="8" y="6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1"/>
                      <a:pt x="15" y="7"/>
                      <a:pt x="13" y="1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7" y="2"/>
                      <a:pt x="18" y="3"/>
                      <a:pt x="20" y="6"/>
                    </a:cubicBezTo>
                    <a:cubicBezTo>
                      <a:pt x="23" y="11"/>
                      <a:pt x="26" y="14"/>
                      <a:pt x="31" y="16"/>
                    </a:cubicBezTo>
                    <a:cubicBezTo>
                      <a:pt x="33" y="13"/>
                      <a:pt x="35" y="5"/>
                      <a:pt x="36" y="2"/>
                    </a:cubicBezTo>
                    <a:cubicBezTo>
                      <a:pt x="36" y="1"/>
                      <a:pt x="38" y="2"/>
                      <a:pt x="37" y="3"/>
                    </a:cubicBezTo>
                    <a:cubicBezTo>
                      <a:pt x="36" y="8"/>
                      <a:pt x="36" y="19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1" y="26"/>
                      <a:pt x="47" y="28"/>
                      <a:pt x="53" y="29"/>
                    </a:cubicBezTo>
                    <a:cubicBezTo>
                      <a:pt x="57" y="28"/>
                      <a:pt x="61" y="28"/>
                      <a:pt x="64" y="28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5" y="28"/>
                      <a:pt x="66" y="28"/>
                      <a:pt x="67" y="28"/>
                    </a:cubicBezTo>
                    <a:cubicBezTo>
                      <a:pt x="68" y="28"/>
                      <a:pt x="69" y="30"/>
                      <a:pt x="67" y="30"/>
                    </a:cubicBezTo>
                    <a:cubicBezTo>
                      <a:pt x="64" y="30"/>
                      <a:pt x="59" y="31"/>
                      <a:pt x="54" y="31"/>
                    </a:cubicBezTo>
                    <a:cubicBezTo>
                      <a:pt x="45" y="32"/>
                      <a:pt x="44" y="43"/>
                      <a:pt x="48" y="50"/>
                    </a:cubicBezTo>
                    <a:cubicBezTo>
                      <a:pt x="50" y="54"/>
                      <a:pt x="49" y="58"/>
                      <a:pt x="50" y="62"/>
                    </a:cubicBezTo>
                    <a:cubicBezTo>
                      <a:pt x="50" y="63"/>
                      <a:pt x="49" y="63"/>
                      <a:pt x="48" y="6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389"/>
              <p:cNvSpPr/>
              <p:nvPr/>
            </p:nvSpPr>
            <p:spPr bwMode="auto">
              <a:xfrm>
                <a:off x="3304" y="1876"/>
                <a:ext cx="110" cy="89"/>
              </a:xfrm>
              <a:custGeom>
                <a:avLst/>
                <a:gdLst>
                  <a:gd name="T0" fmla="*/ 0 w 41"/>
                  <a:gd name="T1" fmla="*/ 32 h 33"/>
                  <a:gd name="T2" fmla="*/ 8 w 41"/>
                  <a:gd name="T3" fmla="*/ 12 h 33"/>
                  <a:gd name="T4" fmla="*/ 11 w 41"/>
                  <a:gd name="T5" fmla="*/ 4 h 33"/>
                  <a:gd name="T6" fmla="*/ 24 w 41"/>
                  <a:gd name="T7" fmla="*/ 0 h 33"/>
                  <a:gd name="T8" fmla="*/ 41 w 41"/>
                  <a:gd name="T9" fmla="*/ 13 h 33"/>
                  <a:gd name="T10" fmla="*/ 40 w 41"/>
                  <a:gd name="T11" fmla="*/ 14 h 33"/>
                  <a:gd name="T12" fmla="*/ 23 w 41"/>
                  <a:gd name="T13" fmla="*/ 11 h 33"/>
                  <a:gd name="T14" fmla="*/ 20 w 41"/>
                  <a:gd name="T15" fmla="*/ 16 h 33"/>
                  <a:gd name="T16" fmla="*/ 14 w 41"/>
                  <a:gd name="T17" fmla="*/ 17 h 33"/>
                  <a:gd name="T18" fmla="*/ 2 w 41"/>
                  <a:gd name="T19" fmla="*/ 32 h 33"/>
                  <a:gd name="T20" fmla="*/ 0 w 41"/>
                  <a:gd name="T2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3">
                    <a:moveTo>
                      <a:pt x="0" y="32"/>
                    </a:moveTo>
                    <a:cubicBezTo>
                      <a:pt x="0" y="24"/>
                      <a:pt x="3" y="17"/>
                      <a:pt x="8" y="12"/>
                    </a:cubicBezTo>
                    <a:cubicBezTo>
                      <a:pt x="8" y="9"/>
                      <a:pt x="9" y="7"/>
                      <a:pt x="11" y="4"/>
                    </a:cubicBezTo>
                    <a:cubicBezTo>
                      <a:pt x="14" y="1"/>
                      <a:pt x="19" y="0"/>
                      <a:pt x="24" y="0"/>
                    </a:cubicBezTo>
                    <a:cubicBezTo>
                      <a:pt x="33" y="0"/>
                      <a:pt x="39" y="4"/>
                      <a:pt x="41" y="13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5" y="10"/>
                      <a:pt x="27" y="4"/>
                      <a:pt x="23" y="11"/>
                    </a:cubicBezTo>
                    <a:cubicBezTo>
                      <a:pt x="22" y="13"/>
                      <a:pt x="21" y="15"/>
                      <a:pt x="20" y="16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7" y="17"/>
                      <a:pt x="4" y="27"/>
                      <a:pt x="2" y="32"/>
                    </a:cubicBezTo>
                    <a:cubicBezTo>
                      <a:pt x="1" y="33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390"/>
              <p:cNvSpPr/>
              <p:nvPr/>
            </p:nvSpPr>
            <p:spPr bwMode="auto">
              <a:xfrm>
                <a:off x="3251" y="1997"/>
                <a:ext cx="75" cy="83"/>
              </a:xfrm>
              <a:custGeom>
                <a:avLst/>
                <a:gdLst>
                  <a:gd name="T0" fmla="*/ 5 w 28"/>
                  <a:gd name="T1" fmla="*/ 25 h 31"/>
                  <a:gd name="T2" fmla="*/ 4 w 28"/>
                  <a:gd name="T3" fmla="*/ 8 h 31"/>
                  <a:gd name="T4" fmla="*/ 9 w 28"/>
                  <a:gd name="T5" fmla="*/ 1 h 31"/>
                  <a:gd name="T6" fmla="*/ 14 w 28"/>
                  <a:gd name="T7" fmla="*/ 2 h 31"/>
                  <a:gd name="T8" fmla="*/ 18 w 28"/>
                  <a:gd name="T9" fmla="*/ 0 h 31"/>
                  <a:gd name="T10" fmla="*/ 25 w 28"/>
                  <a:gd name="T11" fmla="*/ 20 h 31"/>
                  <a:gd name="T12" fmla="*/ 5 w 28"/>
                  <a:gd name="T13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5" y="25"/>
                    </a:moveTo>
                    <a:cubicBezTo>
                      <a:pt x="1" y="21"/>
                      <a:pt x="0" y="13"/>
                      <a:pt x="4" y="8"/>
                    </a:cubicBezTo>
                    <a:cubicBezTo>
                      <a:pt x="5" y="5"/>
                      <a:pt x="6" y="1"/>
                      <a:pt x="9" y="1"/>
                    </a:cubicBezTo>
                    <a:cubicBezTo>
                      <a:pt x="11" y="0"/>
                      <a:pt x="12" y="2"/>
                      <a:pt x="14" y="2"/>
                    </a:cubicBezTo>
                    <a:cubicBezTo>
                      <a:pt x="15" y="1"/>
                      <a:pt x="16" y="0"/>
                      <a:pt x="18" y="0"/>
                    </a:cubicBezTo>
                    <a:cubicBezTo>
                      <a:pt x="27" y="1"/>
                      <a:pt x="28" y="13"/>
                      <a:pt x="25" y="20"/>
                    </a:cubicBezTo>
                    <a:cubicBezTo>
                      <a:pt x="21" y="27"/>
                      <a:pt x="11" y="31"/>
                      <a:pt x="5" y="2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391"/>
              <p:cNvSpPr/>
              <p:nvPr/>
            </p:nvSpPr>
            <p:spPr bwMode="auto">
              <a:xfrm>
                <a:off x="3256" y="1991"/>
                <a:ext cx="75" cy="81"/>
              </a:xfrm>
              <a:custGeom>
                <a:avLst/>
                <a:gdLst>
                  <a:gd name="T0" fmla="*/ 1 w 28"/>
                  <a:gd name="T1" fmla="*/ 22 h 30"/>
                  <a:gd name="T2" fmla="*/ 7 w 28"/>
                  <a:gd name="T3" fmla="*/ 15 h 30"/>
                  <a:gd name="T4" fmla="*/ 8 w 28"/>
                  <a:gd name="T5" fmla="*/ 14 h 30"/>
                  <a:gd name="T6" fmla="*/ 13 w 28"/>
                  <a:gd name="T7" fmla="*/ 14 h 30"/>
                  <a:gd name="T8" fmla="*/ 14 w 28"/>
                  <a:gd name="T9" fmla="*/ 4 h 30"/>
                  <a:gd name="T10" fmla="*/ 15 w 28"/>
                  <a:gd name="T11" fmla="*/ 3 h 30"/>
                  <a:gd name="T12" fmla="*/ 25 w 28"/>
                  <a:gd name="T13" fmla="*/ 11 h 30"/>
                  <a:gd name="T14" fmla="*/ 17 w 28"/>
                  <a:gd name="T15" fmla="*/ 27 h 30"/>
                  <a:gd name="T16" fmla="*/ 1 w 28"/>
                  <a:gd name="T17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0">
                    <a:moveTo>
                      <a:pt x="1" y="22"/>
                    </a:moveTo>
                    <a:cubicBezTo>
                      <a:pt x="0" y="17"/>
                      <a:pt x="9" y="20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1"/>
                      <a:pt x="16" y="7"/>
                      <a:pt x="14" y="4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9" y="0"/>
                      <a:pt x="24" y="7"/>
                      <a:pt x="25" y="11"/>
                    </a:cubicBezTo>
                    <a:cubicBezTo>
                      <a:pt x="28" y="17"/>
                      <a:pt x="21" y="24"/>
                      <a:pt x="17" y="27"/>
                    </a:cubicBezTo>
                    <a:cubicBezTo>
                      <a:pt x="11" y="30"/>
                      <a:pt x="4" y="29"/>
                      <a:pt x="1" y="22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392"/>
              <p:cNvSpPr/>
              <p:nvPr/>
            </p:nvSpPr>
            <p:spPr bwMode="auto">
              <a:xfrm>
                <a:off x="3293" y="1997"/>
                <a:ext cx="14" cy="5"/>
              </a:xfrm>
              <a:custGeom>
                <a:avLst/>
                <a:gdLst>
                  <a:gd name="T0" fmla="*/ 1 w 5"/>
                  <a:gd name="T1" fmla="*/ 2 h 2"/>
                  <a:gd name="T2" fmla="*/ 0 w 5"/>
                  <a:gd name="T3" fmla="*/ 1 h 2"/>
                  <a:gd name="T4" fmla="*/ 2 w 5"/>
                  <a:gd name="T5" fmla="*/ 0 h 2"/>
                  <a:gd name="T6" fmla="*/ 4 w 5"/>
                  <a:gd name="T7" fmla="*/ 0 h 2"/>
                  <a:gd name="T8" fmla="*/ 4 w 5"/>
                  <a:gd name="T9" fmla="*/ 1 h 2"/>
                  <a:gd name="T10" fmla="*/ 2 w 5"/>
                  <a:gd name="T11" fmla="*/ 1 h 2"/>
                  <a:gd name="T12" fmla="*/ 1 w 5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393"/>
              <p:cNvSpPr/>
              <p:nvPr/>
            </p:nvSpPr>
            <p:spPr bwMode="auto">
              <a:xfrm>
                <a:off x="3272" y="2037"/>
                <a:ext cx="24" cy="19"/>
              </a:xfrm>
              <a:custGeom>
                <a:avLst/>
                <a:gdLst>
                  <a:gd name="T0" fmla="*/ 3 w 9"/>
                  <a:gd name="T1" fmla="*/ 6 h 7"/>
                  <a:gd name="T2" fmla="*/ 1 w 9"/>
                  <a:gd name="T3" fmla="*/ 5 h 7"/>
                  <a:gd name="T4" fmla="*/ 0 w 9"/>
                  <a:gd name="T5" fmla="*/ 4 h 7"/>
                  <a:gd name="T6" fmla="*/ 2 w 9"/>
                  <a:gd name="T7" fmla="*/ 2 h 7"/>
                  <a:gd name="T8" fmla="*/ 4 w 9"/>
                  <a:gd name="T9" fmla="*/ 0 h 7"/>
                  <a:gd name="T10" fmla="*/ 8 w 9"/>
                  <a:gd name="T11" fmla="*/ 1 h 7"/>
                  <a:gd name="T12" fmla="*/ 8 w 9"/>
                  <a:gd name="T13" fmla="*/ 2 h 7"/>
                  <a:gd name="T14" fmla="*/ 4 w 9"/>
                  <a:gd name="T15" fmla="*/ 6 h 7"/>
                  <a:gd name="T16" fmla="*/ 3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3" y="6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8" y="1"/>
                      <a:pt x="9" y="1"/>
                      <a:pt x="8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4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394"/>
              <p:cNvSpPr/>
              <p:nvPr/>
            </p:nvSpPr>
            <p:spPr bwMode="auto">
              <a:xfrm>
                <a:off x="3251" y="2026"/>
                <a:ext cx="21" cy="24"/>
              </a:xfrm>
              <a:custGeom>
                <a:avLst/>
                <a:gdLst>
                  <a:gd name="T0" fmla="*/ 6 w 8"/>
                  <a:gd name="T1" fmla="*/ 8 h 9"/>
                  <a:gd name="T2" fmla="*/ 5 w 8"/>
                  <a:gd name="T3" fmla="*/ 9 h 9"/>
                  <a:gd name="T4" fmla="*/ 3 w 8"/>
                  <a:gd name="T5" fmla="*/ 0 h 9"/>
                  <a:gd name="T6" fmla="*/ 4 w 8"/>
                  <a:gd name="T7" fmla="*/ 0 h 9"/>
                  <a:gd name="T8" fmla="*/ 6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2" y="8"/>
                      <a:pt x="0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8" y="1"/>
                      <a:pt x="5" y="5"/>
                      <a:pt x="6" y="8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395"/>
              <p:cNvSpPr/>
              <p:nvPr/>
            </p:nvSpPr>
            <p:spPr bwMode="auto">
              <a:xfrm>
                <a:off x="3312" y="2034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1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396"/>
              <p:cNvSpPr/>
              <p:nvPr/>
            </p:nvSpPr>
            <p:spPr bwMode="auto">
              <a:xfrm>
                <a:off x="3280" y="1461"/>
                <a:ext cx="310" cy="311"/>
              </a:xfrm>
              <a:custGeom>
                <a:avLst/>
                <a:gdLst>
                  <a:gd name="T0" fmla="*/ 36 w 116"/>
                  <a:gd name="T1" fmla="*/ 112 h 116"/>
                  <a:gd name="T2" fmla="*/ 43 w 116"/>
                  <a:gd name="T3" fmla="*/ 84 h 116"/>
                  <a:gd name="T4" fmla="*/ 45 w 116"/>
                  <a:gd name="T5" fmla="*/ 81 h 116"/>
                  <a:gd name="T6" fmla="*/ 38 w 116"/>
                  <a:gd name="T7" fmla="*/ 87 h 116"/>
                  <a:gd name="T8" fmla="*/ 17 w 116"/>
                  <a:gd name="T9" fmla="*/ 99 h 116"/>
                  <a:gd name="T10" fmla="*/ 7 w 116"/>
                  <a:gd name="T11" fmla="*/ 95 h 116"/>
                  <a:gd name="T12" fmla="*/ 3 w 116"/>
                  <a:gd name="T13" fmla="*/ 72 h 116"/>
                  <a:gd name="T14" fmla="*/ 13 w 116"/>
                  <a:gd name="T15" fmla="*/ 57 h 116"/>
                  <a:gd name="T16" fmla="*/ 19 w 116"/>
                  <a:gd name="T17" fmla="*/ 51 h 116"/>
                  <a:gd name="T18" fmla="*/ 27 w 116"/>
                  <a:gd name="T19" fmla="*/ 48 h 116"/>
                  <a:gd name="T20" fmla="*/ 20 w 116"/>
                  <a:gd name="T21" fmla="*/ 38 h 116"/>
                  <a:gd name="T22" fmla="*/ 26 w 116"/>
                  <a:gd name="T23" fmla="*/ 14 h 116"/>
                  <a:gd name="T24" fmla="*/ 50 w 116"/>
                  <a:gd name="T25" fmla="*/ 9 h 116"/>
                  <a:gd name="T26" fmla="*/ 66 w 116"/>
                  <a:gd name="T27" fmla="*/ 19 h 116"/>
                  <a:gd name="T28" fmla="*/ 82 w 116"/>
                  <a:gd name="T29" fmla="*/ 2 h 116"/>
                  <a:gd name="T30" fmla="*/ 100 w 116"/>
                  <a:gd name="T31" fmla="*/ 38 h 116"/>
                  <a:gd name="T32" fmla="*/ 108 w 116"/>
                  <a:gd name="T33" fmla="*/ 40 h 116"/>
                  <a:gd name="T34" fmla="*/ 115 w 116"/>
                  <a:gd name="T35" fmla="*/ 46 h 116"/>
                  <a:gd name="T36" fmla="*/ 113 w 116"/>
                  <a:gd name="T37" fmla="*/ 61 h 116"/>
                  <a:gd name="T38" fmla="*/ 104 w 116"/>
                  <a:gd name="T39" fmla="*/ 74 h 116"/>
                  <a:gd name="T40" fmla="*/ 79 w 116"/>
                  <a:gd name="T41" fmla="*/ 82 h 116"/>
                  <a:gd name="T42" fmla="*/ 78 w 116"/>
                  <a:gd name="T43" fmla="*/ 90 h 116"/>
                  <a:gd name="T44" fmla="*/ 54 w 116"/>
                  <a:gd name="T45" fmla="*/ 111 h 116"/>
                  <a:gd name="T46" fmla="*/ 36 w 116"/>
                  <a:gd name="T47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6" h="116">
                    <a:moveTo>
                      <a:pt x="36" y="112"/>
                    </a:moveTo>
                    <a:cubicBezTo>
                      <a:pt x="30" y="106"/>
                      <a:pt x="40" y="89"/>
                      <a:pt x="43" y="84"/>
                    </a:cubicBezTo>
                    <a:cubicBezTo>
                      <a:pt x="43" y="83"/>
                      <a:pt x="44" y="82"/>
                      <a:pt x="45" y="81"/>
                    </a:cubicBezTo>
                    <a:cubicBezTo>
                      <a:pt x="43" y="83"/>
                      <a:pt x="40" y="85"/>
                      <a:pt x="38" y="87"/>
                    </a:cubicBezTo>
                    <a:cubicBezTo>
                      <a:pt x="32" y="92"/>
                      <a:pt x="25" y="98"/>
                      <a:pt x="17" y="99"/>
                    </a:cubicBezTo>
                    <a:cubicBezTo>
                      <a:pt x="13" y="100"/>
                      <a:pt x="9" y="99"/>
                      <a:pt x="7" y="95"/>
                    </a:cubicBezTo>
                    <a:cubicBezTo>
                      <a:pt x="5" y="88"/>
                      <a:pt x="0" y="78"/>
                      <a:pt x="3" y="72"/>
                    </a:cubicBezTo>
                    <a:cubicBezTo>
                      <a:pt x="6" y="67"/>
                      <a:pt x="10" y="62"/>
                      <a:pt x="13" y="57"/>
                    </a:cubicBezTo>
                    <a:cubicBezTo>
                      <a:pt x="14" y="55"/>
                      <a:pt x="16" y="52"/>
                      <a:pt x="19" y="51"/>
                    </a:cubicBezTo>
                    <a:cubicBezTo>
                      <a:pt x="20" y="51"/>
                      <a:pt x="30" y="52"/>
                      <a:pt x="27" y="48"/>
                    </a:cubicBezTo>
                    <a:cubicBezTo>
                      <a:pt x="24" y="45"/>
                      <a:pt x="20" y="42"/>
                      <a:pt x="20" y="38"/>
                    </a:cubicBezTo>
                    <a:cubicBezTo>
                      <a:pt x="18" y="30"/>
                      <a:pt x="21" y="20"/>
                      <a:pt x="26" y="14"/>
                    </a:cubicBezTo>
                    <a:cubicBezTo>
                      <a:pt x="31" y="7"/>
                      <a:pt x="44" y="8"/>
                      <a:pt x="50" y="9"/>
                    </a:cubicBezTo>
                    <a:cubicBezTo>
                      <a:pt x="53" y="9"/>
                      <a:pt x="68" y="15"/>
                      <a:pt x="66" y="19"/>
                    </a:cubicBezTo>
                    <a:cubicBezTo>
                      <a:pt x="70" y="11"/>
                      <a:pt x="70" y="3"/>
                      <a:pt x="82" y="2"/>
                    </a:cubicBezTo>
                    <a:cubicBezTo>
                      <a:pt x="98" y="0"/>
                      <a:pt x="113" y="26"/>
                      <a:pt x="100" y="38"/>
                    </a:cubicBezTo>
                    <a:cubicBezTo>
                      <a:pt x="95" y="42"/>
                      <a:pt x="105" y="38"/>
                      <a:pt x="108" y="40"/>
                    </a:cubicBezTo>
                    <a:cubicBezTo>
                      <a:pt x="111" y="41"/>
                      <a:pt x="114" y="43"/>
                      <a:pt x="115" y="46"/>
                    </a:cubicBezTo>
                    <a:cubicBezTo>
                      <a:pt x="116" y="52"/>
                      <a:pt x="115" y="56"/>
                      <a:pt x="113" y="61"/>
                    </a:cubicBezTo>
                    <a:cubicBezTo>
                      <a:pt x="110" y="66"/>
                      <a:pt x="103" y="68"/>
                      <a:pt x="104" y="74"/>
                    </a:cubicBezTo>
                    <a:cubicBezTo>
                      <a:pt x="107" y="92"/>
                      <a:pt x="90" y="89"/>
                      <a:pt x="79" y="82"/>
                    </a:cubicBezTo>
                    <a:cubicBezTo>
                      <a:pt x="79" y="85"/>
                      <a:pt x="78" y="89"/>
                      <a:pt x="78" y="90"/>
                    </a:cubicBezTo>
                    <a:cubicBezTo>
                      <a:pt x="74" y="101"/>
                      <a:pt x="65" y="107"/>
                      <a:pt x="54" y="111"/>
                    </a:cubicBezTo>
                    <a:cubicBezTo>
                      <a:pt x="49" y="112"/>
                      <a:pt x="40" y="116"/>
                      <a:pt x="36" y="112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397"/>
              <p:cNvSpPr/>
              <p:nvPr/>
            </p:nvSpPr>
            <p:spPr bwMode="auto">
              <a:xfrm>
                <a:off x="3285" y="1603"/>
                <a:ext cx="134" cy="102"/>
              </a:xfrm>
              <a:custGeom>
                <a:avLst/>
                <a:gdLst>
                  <a:gd name="T0" fmla="*/ 4 w 50"/>
                  <a:gd name="T1" fmla="*/ 37 h 38"/>
                  <a:gd name="T2" fmla="*/ 3 w 50"/>
                  <a:gd name="T3" fmla="*/ 17 h 38"/>
                  <a:gd name="T4" fmla="*/ 17 w 50"/>
                  <a:gd name="T5" fmla="*/ 4 h 38"/>
                  <a:gd name="T6" fmla="*/ 33 w 50"/>
                  <a:gd name="T7" fmla="*/ 4 h 38"/>
                  <a:gd name="T8" fmla="*/ 44 w 50"/>
                  <a:gd name="T9" fmla="*/ 5 h 38"/>
                  <a:gd name="T10" fmla="*/ 50 w 50"/>
                  <a:gd name="T11" fmla="*/ 11 h 38"/>
                  <a:gd name="T12" fmla="*/ 49 w 50"/>
                  <a:gd name="T13" fmla="*/ 12 h 38"/>
                  <a:gd name="T14" fmla="*/ 45 w 50"/>
                  <a:gd name="T15" fmla="*/ 12 h 38"/>
                  <a:gd name="T16" fmla="*/ 47 w 50"/>
                  <a:gd name="T17" fmla="*/ 14 h 38"/>
                  <a:gd name="T18" fmla="*/ 45 w 50"/>
                  <a:gd name="T19" fmla="*/ 15 h 38"/>
                  <a:gd name="T20" fmla="*/ 39 w 50"/>
                  <a:gd name="T21" fmla="*/ 11 h 38"/>
                  <a:gd name="T22" fmla="*/ 33 w 50"/>
                  <a:gd name="T23" fmla="*/ 12 h 38"/>
                  <a:gd name="T24" fmla="*/ 32 w 50"/>
                  <a:gd name="T25" fmla="*/ 17 h 38"/>
                  <a:gd name="T26" fmla="*/ 31 w 50"/>
                  <a:gd name="T27" fmla="*/ 20 h 38"/>
                  <a:gd name="T28" fmla="*/ 30 w 50"/>
                  <a:gd name="T29" fmla="*/ 21 h 38"/>
                  <a:gd name="T30" fmla="*/ 25 w 50"/>
                  <a:gd name="T31" fmla="*/ 29 h 38"/>
                  <a:gd name="T32" fmla="*/ 5 w 50"/>
                  <a:gd name="T33" fmla="*/ 38 h 38"/>
                  <a:gd name="T34" fmla="*/ 4 w 50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8">
                    <a:moveTo>
                      <a:pt x="4" y="37"/>
                    </a:moveTo>
                    <a:cubicBezTo>
                      <a:pt x="3" y="30"/>
                      <a:pt x="0" y="23"/>
                      <a:pt x="3" y="17"/>
                    </a:cubicBezTo>
                    <a:cubicBezTo>
                      <a:pt x="6" y="12"/>
                      <a:pt x="13" y="8"/>
                      <a:pt x="17" y="4"/>
                    </a:cubicBezTo>
                    <a:cubicBezTo>
                      <a:pt x="22" y="0"/>
                      <a:pt x="28" y="2"/>
                      <a:pt x="33" y="4"/>
                    </a:cubicBezTo>
                    <a:cubicBezTo>
                      <a:pt x="37" y="5"/>
                      <a:pt x="40" y="3"/>
                      <a:pt x="44" y="5"/>
                    </a:cubicBezTo>
                    <a:cubicBezTo>
                      <a:pt x="46" y="7"/>
                      <a:pt x="47" y="9"/>
                      <a:pt x="50" y="11"/>
                    </a:cubicBezTo>
                    <a:cubicBezTo>
                      <a:pt x="50" y="11"/>
                      <a:pt x="50" y="12"/>
                      <a:pt x="49" y="12"/>
                    </a:cubicBezTo>
                    <a:cubicBezTo>
                      <a:pt x="48" y="13"/>
                      <a:pt x="47" y="12"/>
                      <a:pt x="45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6" y="16"/>
                      <a:pt x="45" y="15"/>
                    </a:cubicBezTo>
                    <a:cubicBezTo>
                      <a:pt x="45" y="14"/>
                      <a:pt x="42" y="12"/>
                      <a:pt x="39" y="11"/>
                    </a:cubicBezTo>
                    <a:cubicBezTo>
                      <a:pt x="37" y="11"/>
                      <a:pt x="34" y="11"/>
                      <a:pt x="33" y="12"/>
                    </a:cubicBezTo>
                    <a:cubicBezTo>
                      <a:pt x="32" y="13"/>
                      <a:pt x="31" y="15"/>
                      <a:pt x="32" y="17"/>
                    </a:cubicBezTo>
                    <a:cubicBezTo>
                      <a:pt x="32" y="18"/>
                      <a:pt x="32" y="19"/>
                      <a:pt x="31" y="20"/>
                    </a:cubicBezTo>
                    <a:cubicBezTo>
                      <a:pt x="31" y="20"/>
                      <a:pt x="30" y="21"/>
                      <a:pt x="30" y="21"/>
                    </a:cubicBezTo>
                    <a:cubicBezTo>
                      <a:pt x="27" y="23"/>
                      <a:pt x="26" y="26"/>
                      <a:pt x="25" y="29"/>
                    </a:cubicBezTo>
                    <a:cubicBezTo>
                      <a:pt x="23" y="37"/>
                      <a:pt x="12" y="36"/>
                      <a:pt x="5" y="38"/>
                    </a:cubicBezTo>
                    <a:cubicBezTo>
                      <a:pt x="5" y="38"/>
                      <a:pt x="4" y="38"/>
                      <a:pt x="4" y="37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398"/>
              <p:cNvSpPr/>
              <p:nvPr/>
            </p:nvSpPr>
            <p:spPr bwMode="auto">
              <a:xfrm>
                <a:off x="3467" y="1461"/>
                <a:ext cx="78" cy="115"/>
              </a:xfrm>
              <a:custGeom>
                <a:avLst/>
                <a:gdLst>
                  <a:gd name="T0" fmla="*/ 4 w 29"/>
                  <a:gd name="T1" fmla="*/ 42 h 43"/>
                  <a:gd name="T2" fmla="*/ 1 w 29"/>
                  <a:gd name="T3" fmla="*/ 22 h 43"/>
                  <a:gd name="T4" fmla="*/ 2 w 29"/>
                  <a:gd name="T5" fmla="*/ 12 h 43"/>
                  <a:gd name="T6" fmla="*/ 2 w 29"/>
                  <a:gd name="T7" fmla="*/ 12 h 43"/>
                  <a:gd name="T8" fmla="*/ 12 w 29"/>
                  <a:gd name="T9" fmla="*/ 1 h 43"/>
                  <a:gd name="T10" fmla="*/ 25 w 29"/>
                  <a:gd name="T11" fmla="*/ 12 h 43"/>
                  <a:gd name="T12" fmla="*/ 24 w 29"/>
                  <a:gd name="T13" fmla="*/ 24 h 43"/>
                  <a:gd name="T14" fmla="*/ 17 w 29"/>
                  <a:gd name="T15" fmla="*/ 28 h 43"/>
                  <a:gd name="T16" fmla="*/ 5 w 29"/>
                  <a:gd name="T17" fmla="*/ 42 h 43"/>
                  <a:gd name="T18" fmla="*/ 4 w 29"/>
                  <a:gd name="T19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3">
                    <a:moveTo>
                      <a:pt x="4" y="42"/>
                    </a:moveTo>
                    <a:cubicBezTo>
                      <a:pt x="3" y="35"/>
                      <a:pt x="0" y="29"/>
                      <a:pt x="1" y="22"/>
                    </a:cubicBezTo>
                    <a:cubicBezTo>
                      <a:pt x="1" y="19"/>
                      <a:pt x="1" y="15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7"/>
                      <a:pt x="6" y="0"/>
                      <a:pt x="12" y="1"/>
                    </a:cubicBezTo>
                    <a:cubicBezTo>
                      <a:pt x="21" y="1"/>
                      <a:pt x="18" y="7"/>
                      <a:pt x="25" y="12"/>
                    </a:cubicBezTo>
                    <a:cubicBezTo>
                      <a:pt x="29" y="15"/>
                      <a:pt x="27" y="20"/>
                      <a:pt x="24" y="24"/>
                    </a:cubicBezTo>
                    <a:cubicBezTo>
                      <a:pt x="22" y="26"/>
                      <a:pt x="20" y="27"/>
                      <a:pt x="17" y="28"/>
                    </a:cubicBezTo>
                    <a:cubicBezTo>
                      <a:pt x="11" y="31"/>
                      <a:pt x="9" y="37"/>
                      <a:pt x="5" y="42"/>
                    </a:cubicBezTo>
                    <a:cubicBezTo>
                      <a:pt x="5" y="43"/>
                      <a:pt x="4" y="43"/>
                      <a:pt x="4" y="42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399"/>
              <p:cNvSpPr/>
              <p:nvPr/>
            </p:nvSpPr>
            <p:spPr bwMode="auto">
              <a:xfrm>
                <a:off x="3366" y="1464"/>
                <a:ext cx="208" cy="158"/>
              </a:xfrm>
              <a:custGeom>
                <a:avLst/>
                <a:gdLst>
                  <a:gd name="T0" fmla="*/ 39 w 78"/>
                  <a:gd name="T1" fmla="*/ 58 h 59"/>
                  <a:gd name="T2" fmla="*/ 24 w 78"/>
                  <a:gd name="T3" fmla="*/ 56 h 59"/>
                  <a:gd name="T4" fmla="*/ 19 w 78"/>
                  <a:gd name="T5" fmla="*/ 56 h 59"/>
                  <a:gd name="T6" fmla="*/ 12 w 78"/>
                  <a:gd name="T7" fmla="*/ 49 h 59"/>
                  <a:gd name="T8" fmla="*/ 11 w 78"/>
                  <a:gd name="T9" fmla="*/ 43 h 59"/>
                  <a:gd name="T10" fmla="*/ 3 w 78"/>
                  <a:gd name="T11" fmla="*/ 37 h 59"/>
                  <a:gd name="T12" fmla="*/ 0 w 78"/>
                  <a:gd name="T13" fmla="*/ 31 h 59"/>
                  <a:gd name="T14" fmla="*/ 1 w 78"/>
                  <a:gd name="T15" fmla="*/ 29 h 59"/>
                  <a:gd name="T16" fmla="*/ 19 w 78"/>
                  <a:gd name="T17" fmla="*/ 31 h 59"/>
                  <a:gd name="T18" fmla="*/ 20 w 78"/>
                  <a:gd name="T19" fmla="*/ 31 h 59"/>
                  <a:gd name="T20" fmla="*/ 25 w 78"/>
                  <a:gd name="T21" fmla="*/ 35 h 59"/>
                  <a:gd name="T22" fmla="*/ 35 w 78"/>
                  <a:gd name="T23" fmla="*/ 17 h 59"/>
                  <a:gd name="T24" fmla="*/ 50 w 78"/>
                  <a:gd name="T25" fmla="*/ 0 h 59"/>
                  <a:gd name="T26" fmla="*/ 51 w 78"/>
                  <a:gd name="T27" fmla="*/ 1 h 59"/>
                  <a:gd name="T28" fmla="*/ 57 w 78"/>
                  <a:gd name="T29" fmla="*/ 11 h 59"/>
                  <a:gd name="T30" fmla="*/ 57 w 78"/>
                  <a:gd name="T31" fmla="*/ 12 h 59"/>
                  <a:gd name="T32" fmla="*/ 46 w 78"/>
                  <a:gd name="T33" fmla="*/ 35 h 59"/>
                  <a:gd name="T34" fmla="*/ 38 w 78"/>
                  <a:gd name="T35" fmla="*/ 43 h 59"/>
                  <a:gd name="T36" fmla="*/ 39 w 78"/>
                  <a:gd name="T37" fmla="*/ 44 h 59"/>
                  <a:gd name="T38" fmla="*/ 43 w 78"/>
                  <a:gd name="T39" fmla="*/ 45 h 59"/>
                  <a:gd name="T40" fmla="*/ 57 w 78"/>
                  <a:gd name="T41" fmla="*/ 44 h 59"/>
                  <a:gd name="T42" fmla="*/ 76 w 78"/>
                  <a:gd name="T43" fmla="*/ 38 h 59"/>
                  <a:gd name="T44" fmla="*/ 77 w 78"/>
                  <a:gd name="T45" fmla="*/ 39 h 59"/>
                  <a:gd name="T46" fmla="*/ 56 w 78"/>
                  <a:gd name="T47" fmla="*/ 53 h 59"/>
                  <a:gd name="T48" fmla="*/ 39 w 78"/>
                  <a:gd name="T4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" h="59">
                    <a:moveTo>
                      <a:pt x="39" y="58"/>
                    </a:moveTo>
                    <a:cubicBezTo>
                      <a:pt x="32" y="57"/>
                      <a:pt x="35" y="53"/>
                      <a:pt x="24" y="56"/>
                    </a:cubicBezTo>
                    <a:cubicBezTo>
                      <a:pt x="22" y="57"/>
                      <a:pt x="21" y="56"/>
                      <a:pt x="19" y="56"/>
                    </a:cubicBezTo>
                    <a:cubicBezTo>
                      <a:pt x="16" y="56"/>
                      <a:pt x="14" y="51"/>
                      <a:pt x="12" y="49"/>
                    </a:cubicBezTo>
                    <a:cubicBezTo>
                      <a:pt x="11" y="47"/>
                      <a:pt x="11" y="45"/>
                      <a:pt x="11" y="43"/>
                    </a:cubicBezTo>
                    <a:cubicBezTo>
                      <a:pt x="11" y="43"/>
                      <a:pt x="4" y="38"/>
                      <a:pt x="3" y="37"/>
                    </a:cubicBezTo>
                    <a:cubicBezTo>
                      <a:pt x="2" y="35"/>
                      <a:pt x="1" y="32"/>
                      <a:pt x="0" y="31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6" y="32"/>
                      <a:pt x="13" y="36"/>
                      <a:pt x="19" y="31"/>
                    </a:cubicBezTo>
                    <a:cubicBezTo>
                      <a:pt x="19" y="31"/>
                      <a:pt x="19" y="31"/>
                      <a:pt x="20" y="31"/>
                    </a:cubicBezTo>
                    <a:cubicBezTo>
                      <a:pt x="23" y="32"/>
                      <a:pt x="20" y="32"/>
                      <a:pt x="25" y="35"/>
                    </a:cubicBezTo>
                    <a:cubicBezTo>
                      <a:pt x="32" y="40"/>
                      <a:pt x="34" y="21"/>
                      <a:pt x="35" y="17"/>
                    </a:cubicBezTo>
                    <a:cubicBezTo>
                      <a:pt x="38" y="10"/>
                      <a:pt x="42" y="2"/>
                      <a:pt x="50" y="0"/>
                    </a:cubicBezTo>
                    <a:cubicBezTo>
                      <a:pt x="50" y="0"/>
                      <a:pt x="51" y="0"/>
                      <a:pt x="51" y="1"/>
                    </a:cubicBezTo>
                    <a:cubicBezTo>
                      <a:pt x="48" y="7"/>
                      <a:pt x="50" y="11"/>
                      <a:pt x="57" y="11"/>
                    </a:cubicBezTo>
                    <a:cubicBezTo>
                      <a:pt x="57" y="11"/>
                      <a:pt x="58" y="12"/>
                      <a:pt x="57" y="12"/>
                    </a:cubicBezTo>
                    <a:cubicBezTo>
                      <a:pt x="51" y="20"/>
                      <a:pt x="46" y="24"/>
                      <a:pt x="46" y="35"/>
                    </a:cubicBezTo>
                    <a:cubicBezTo>
                      <a:pt x="46" y="38"/>
                      <a:pt x="41" y="43"/>
                      <a:pt x="38" y="43"/>
                    </a:cubicBezTo>
                    <a:cubicBezTo>
                      <a:pt x="39" y="43"/>
                      <a:pt x="39" y="44"/>
                      <a:pt x="39" y="44"/>
                    </a:cubicBezTo>
                    <a:cubicBezTo>
                      <a:pt x="39" y="44"/>
                      <a:pt x="42" y="45"/>
                      <a:pt x="43" y="45"/>
                    </a:cubicBezTo>
                    <a:cubicBezTo>
                      <a:pt x="48" y="47"/>
                      <a:pt x="52" y="48"/>
                      <a:pt x="57" y="44"/>
                    </a:cubicBezTo>
                    <a:cubicBezTo>
                      <a:pt x="62" y="40"/>
                      <a:pt x="69" y="38"/>
                      <a:pt x="76" y="38"/>
                    </a:cubicBezTo>
                    <a:cubicBezTo>
                      <a:pt x="77" y="38"/>
                      <a:pt x="78" y="39"/>
                      <a:pt x="77" y="39"/>
                    </a:cubicBezTo>
                    <a:cubicBezTo>
                      <a:pt x="69" y="42"/>
                      <a:pt x="64" y="49"/>
                      <a:pt x="56" y="53"/>
                    </a:cubicBezTo>
                    <a:cubicBezTo>
                      <a:pt x="52" y="55"/>
                      <a:pt x="45" y="59"/>
                      <a:pt x="39" y="58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400"/>
              <p:cNvSpPr/>
              <p:nvPr/>
            </p:nvSpPr>
            <p:spPr bwMode="auto">
              <a:xfrm>
                <a:off x="3307" y="1592"/>
                <a:ext cx="115" cy="46"/>
              </a:xfrm>
              <a:custGeom>
                <a:avLst/>
                <a:gdLst>
                  <a:gd name="T0" fmla="*/ 42 w 43"/>
                  <a:gd name="T1" fmla="*/ 17 h 17"/>
                  <a:gd name="T2" fmla="*/ 29 w 43"/>
                  <a:gd name="T3" fmla="*/ 13 h 17"/>
                  <a:gd name="T4" fmla="*/ 19 w 43"/>
                  <a:gd name="T5" fmla="*/ 6 h 17"/>
                  <a:gd name="T6" fmla="*/ 2 w 43"/>
                  <a:gd name="T7" fmla="*/ 13 h 17"/>
                  <a:gd name="T8" fmla="*/ 1 w 43"/>
                  <a:gd name="T9" fmla="*/ 12 h 17"/>
                  <a:gd name="T10" fmla="*/ 17 w 43"/>
                  <a:gd name="T11" fmla="*/ 1 h 17"/>
                  <a:gd name="T12" fmla="*/ 40 w 43"/>
                  <a:gd name="T13" fmla="*/ 14 h 17"/>
                  <a:gd name="T14" fmla="*/ 40 w 43"/>
                  <a:gd name="T15" fmla="*/ 13 h 17"/>
                  <a:gd name="T16" fmla="*/ 41 w 43"/>
                  <a:gd name="T17" fmla="*/ 12 h 17"/>
                  <a:gd name="T18" fmla="*/ 41 w 43"/>
                  <a:gd name="T19" fmla="*/ 12 h 17"/>
                  <a:gd name="T20" fmla="*/ 41 w 43"/>
                  <a:gd name="T21" fmla="*/ 14 h 17"/>
                  <a:gd name="T22" fmla="*/ 43 w 43"/>
                  <a:gd name="T23" fmla="*/ 16 h 17"/>
                  <a:gd name="T24" fmla="*/ 42 w 43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7">
                    <a:moveTo>
                      <a:pt x="42" y="17"/>
                    </a:moveTo>
                    <a:cubicBezTo>
                      <a:pt x="37" y="16"/>
                      <a:pt x="33" y="16"/>
                      <a:pt x="29" y="13"/>
                    </a:cubicBezTo>
                    <a:cubicBezTo>
                      <a:pt x="26" y="11"/>
                      <a:pt x="23" y="8"/>
                      <a:pt x="19" y="6"/>
                    </a:cubicBezTo>
                    <a:cubicBezTo>
                      <a:pt x="12" y="3"/>
                      <a:pt x="6" y="8"/>
                      <a:pt x="2" y="13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6" y="6"/>
                      <a:pt x="8" y="0"/>
                      <a:pt x="17" y="1"/>
                    </a:cubicBezTo>
                    <a:cubicBezTo>
                      <a:pt x="25" y="1"/>
                      <a:pt x="36" y="6"/>
                      <a:pt x="40" y="14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2" y="12"/>
                      <a:pt x="42" y="14"/>
                      <a:pt x="41" y="14"/>
                    </a:cubicBezTo>
                    <a:cubicBezTo>
                      <a:pt x="42" y="14"/>
                      <a:pt x="42" y="14"/>
                      <a:pt x="43" y="16"/>
                    </a:cubicBezTo>
                    <a:cubicBezTo>
                      <a:pt x="43" y="16"/>
                      <a:pt x="42" y="17"/>
                      <a:pt x="42" y="17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401"/>
              <p:cNvSpPr/>
              <p:nvPr/>
            </p:nvSpPr>
            <p:spPr bwMode="auto">
              <a:xfrm>
                <a:off x="3371" y="1662"/>
                <a:ext cx="120" cy="102"/>
              </a:xfrm>
              <a:custGeom>
                <a:avLst/>
                <a:gdLst>
                  <a:gd name="T0" fmla="*/ 1 w 45"/>
                  <a:gd name="T1" fmla="*/ 32 h 38"/>
                  <a:gd name="T2" fmla="*/ 1 w 45"/>
                  <a:gd name="T3" fmla="*/ 31 h 38"/>
                  <a:gd name="T4" fmla="*/ 2 w 45"/>
                  <a:gd name="T5" fmla="*/ 30 h 38"/>
                  <a:gd name="T6" fmla="*/ 13 w 45"/>
                  <a:gd name="T7" fmla="*/ 28 h 38"/>
                  <a:gd name="T8" fmla="*/ 27 w 45"/>
                  <a:gd name="T9" fmla="*/ 21 h 38"/>
                  <a:gd name="T10" fmla="*/ 36 w 45"/>
                  <a:gd name="T11" fmla="*/ 11 h 38"/>
                  <a:gd name="T12" fmla="*/ 36 w 45"/>
                  <a:gd name="T13" fmla="*/ 3 h 38"/>
                  <a:gd name="T14" fmla="*/ 41 w 45"/>
                  <a:gd name="T15" fmla="*/ 2 h 38"/>
                  <a:gd name="T16" fmla="*/ 44 w 45"/>
                  <a:gd name="T17" fmla="*/ 15 h 38"/>
                  <a:gd name="T18" fmla="*/ 15 w 45"/>
                  <a:gd name="T19" fmla="*/ 37 h 38"/>
                  <a:gd name="T20" fmla="*/ 10 w 45"/>
                  <a:gd name="T21" fmla="*/ 37 h 38"/>
                  <a:gd name="T22" fmla="*/ 1 w 45"/>
                  <a:gd name="T2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8">
                    <a:moveTo>
                      <a:pt x="1" y="32"/>
                    </a:moveTo>
                    <a:cubicBezTo>
                      <a:pt x="1" y="32"/>
                      <a:pt x="1" y="31"/>
                      <a:pt x="1" y="31"/>
                    </a:cubicBezTo>
                    <a:cubicBezTo>
                      <a:pt x="1" y="30"/>
                      <a:pt x="2" y="30"/>
                      <a:pt x="2" y="30"/>
                    </a:cubicBezTo>
                    <a:cubicBezTo>
                      <a:pt x="6" y="29"/>
                      <a:pt x="9" y="28"/>
                      <a:pt x="13" y="28"/>
                    </a:cubicBezTo>
                    <a:cubicBezTo>
                      <a:pt x="19" y="28"/>
                      <a:pt x="22" y="25"/>
                      <a:pt x="27" y="21"/>
                    </a:cubicBezTo>
                    <a:cubicBezTo>
                      <a:pt x="30" y="18"/>
                      <a:pt x="36" y="18"/>
                      <a:pt x="36" y="11"/>
                    </a:cubicBezTo>
                    <a:cubicBezTo>
                      <a:pt x="36" y="8"/>
                      <a:pt x="36" y="6"/>
                      <a:pt x="36" y="3"/>
                    </a:cubicBezTo>
                    <a:cubicBezTo>
                      <a:pt x="37" y="1"/>
                      <a:pt x="39" y="0"/>
                      <a:pt x="41" y="2"/>
                    </a:cubicBezTo>
                    <a:cubicBezTo>
                      <a:pt x="45" y="6"/>
                      <a:pt x="45" y="10"/>
                      <a:pt x="44" y="15"/>
                    </a:cubicBezTo>
                    <a:cubicBezTo>
                      <a:pt x="39" y="28"/>
                      <a:pt x="27" y="34"/>
                      <a:pt x="15" y="37"/>
                    </a:cubicBezTo>
                    <a:cubicBezTo>
                      <a:pt x="14" y="37"/>
                      <a:pt x="12" y="37"/>
                      <a:pt x="10" y="37"/>
                    </a:cubicBezTo>
                    <a:cubicBezTo>
                      <a:pt x="5" y="38"/>
                      <a:pt x="0" y="38"/>
                      <a:pt x="1" y="32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402"/>
              <p:cNvSpPr/>
              <p:nvPr/>
            </p:nvSpPr>
            <p:spPr bwMode="auto">
              <a:xfrm>
                <a:off x="3483" y="1635"/>
                <a:ext cx="86" cy="73"/>
              </a:xfrm>
              <a:custGeom>
                <a:avLst/>
                <a:gdLst>
                  <a:gd name="T0" fmla="*/ 1 w 32"/>
                  <a:gd name="T1" fmla="*/ 14 h 27"/>
                  <a:gd name="T2" fmla="*/ 1 w 32"/>
                  <a:gd name="T3" fmla="*/ 12 h 27"/>
                  <a:gd name="T4" fmla="*/ 11 w 32"/>
                  <a:gd name="T5" fmla="*/ 10 h 27"/>
                  <a:gd name="T6" fmla="*/ 14 w 32"/>
                  <a:gd name="T7" fmla="*/ 12 h 27"/>
                  <a:gd name="T8" fmla="*/ 15 w 32"/>
                  <a:gd name="T9" fmla="*/ 11 h 27"/>
                  <a:gd name="T10" fmla="*/ 20 w 32"/>
                  <a:gd name="T11" fmla="*/ 7 h 27"/>
                  <a:gd name="T12" fmla="*/ 24 w 32"/>
                  <a:gd name="T13" fmla="*/ 1 h 27"/>
                  <a:gd name="T14" fmla="*/ 30 w 32"/>
                  <a:gd name="T15" fmla="*/ 0 h 27"/>
                  <a:gd name="T16" fmla="*/ 31 w 32"/>
                  <a:gd name="T17" fmla="*/ 1 h 27"/>
                  <a:gd name="T18" fmla="*/ 29 w 32"/>
                  <a:gd name="T19" fmla="*/ 16 h 27"/>
                  <a:gd name="T20" fmla="*/ 24 w 32"/>
                  <a:gd name="T21" fmla="*/ 23 h 27"/>
                  <a:gd name="T22" fmla="*/ 1 w 32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27">
                    <a:moveTo>
                      <a:pt x="1" y="14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4" y="11"/>
                      <a:pt x="7" y="10"/>
                      <a:pt x="11" y="10"/>
                    </a:cubicBezTo>
                    <a:cubicBezTo>
                      <a:pt x="12" y="10"/>
                      <a:pt x="13" y="11"/>
                      <a:pt x="14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2" y="5"/>
                      <a:pt x="22" y="3"/>
                      <a:pt x="24" y="1"/>
                    </a:cubicBezTo>
                    <a:cubicBezTo>
                      <a:pt x="26" y="0"/>
                      <a:pt x="28" y="0"/>
                      <a:pt x="30" y="0"/>
                    </a:cubicBezTo>
                    <a:cubicBezTo>
                      <a:pt x="31" y="0"/>
                      <a:pt x="32" y="1"/>
                      <a:pt x="31" y="1"/>
                    </a:cubicBezTo>
                    <a:cubicBezTo>
                      <a:pt x="28" y="6"/>
                      <a:pt x="30" y="10"/>
                      <a:pt x="29" y="16"/>
                    </a:cubicBezTo>
                    <a:cubicBezTo>
                      <a:pt x="29" y="19"/>
                      <a:pt x="28" y="22"/>
                      <a:pt x="24" y="23"/>
                    </a:cubicBezTo>
                    <a:cubicBezTo>
                      <a:pt x="16" y="27"/>
                      <a:pt x="8" y="17"/>
                      <a:pt x="1" y="14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403"/>
              <p:cNvSpPr/>
              <p:nvPr/>
            </p:nvSpPr>
            <p:spPr bwMode="auto">
              <a:xfrm>
                <a:off x="3347" y="1499"/>
                <a:ext cx="99" cy="51"/>
              </a:xfrm>
              <a:custGeom>
                <a:avLst/>
                <a:gdLst>
                  <a:gd name="T0" fmla="*/ 31 w 37"/>
                  <a:gd name="T1" fmla="*/ 18 h 19"/>
                  <a:gd name="T2" fmla="*/ 17 w 37"/>
                  <a:gd name="T3" fmla="*/ 18 h 19"/>
                  <a:gd name="T4" fmla="*/ 2 w 37"/>
                  <a:gd name="T5" fmla="*/ 8 h 19"/>
                  <a:gd name="T6" fmla="*/ 1 w 37"/>
                  <a:gd name="T7" fmla="*/ 6 h 19"/>
                  <a:gd name="T8" fmla="*/ 15 w 37"/>
                  <a:gd name="T9" fmla="*/ 0 h 19"/>
                  <a:gd name="T10" fmla="*/ 23 w 37"/>
                  <a:gd name="T11" fmla="*/ 3 h 19"/>
                  <a:gd name="T12" fmla="*/ 25 w 37"/>
                  <a:gd name="T13" fmla="*/ 4 h 19"/>
                  <a:gd name="T14" fmla="*/ 25 w 37"/>
                  <a:gd name="T15" fmla="*/ 4 h 19"/>
                  <a:gd name="T16" fmla="*/ 28 w 37"/>
                  <a:gd name="T17" fmla="*/ 5 h 19"/>
                  <a:gd name="T18" fmla="*/ 32 w 37"/>
                  <a:gd name="T19" fmla="*/ 5 h 19"/>
                  <a:gd name="T20" fmla="*/ 36 w 37"/>
                  <a:gd name="T21" fmla="*/ 12 h 19"/>
                  <a:gd name="T22" fmla="*/ 37 w 37"/>
                  <a:gd name="T23" fmla="*/ 14 h 19"/>
                  <a:gd name="T24" fmla="*/ 32 w 37"/>
                  <a:gd name="T25" fmla="*/ 19 h 19"/>
                  <a:gd name="T26" fmla="*/ 31 w 37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9">
                    <a:moveTo>
                      <a:pt x="31" y="18"/>
                    </a:moveTo>
                    <a:cubicBezTo>
                      <a:pt x="30" y="10"/>
                      <a:pt x="21" y="19"/>
                      <a:pt x="17" y="18"/>
                    </a:cubicBezTo>
                    <a:cubicBezTo>
                      <a:pt x="10" y="15"/>
                      <a:pt x="10" y="7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5" y="3"/>
                      <a:pt x="9" y="0"/>
                      <a:pt x="15" y="0"/>
                    </a:cubicBezTo>
                    <a:cubicBezTo>
                      <a:pt x="18" y="0"/>
                      <a:pt x="20" y="2"/>
                      <a:pt x="23" y="3"/>
                    </a:cubicBezTo>
                    <a:cubicBezTo>
                      <a:pt x="23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7" y="4"/>
                      <a:pt x="28" y="5"/>
                    </a:cubicBezTo>
                    <a:cubicBezTo>
                      <a:pt x="29" y="4"/>
                      <a:pt x="30" y="4"/>
                      <a:pt x="32" y="5"/>
                    </a:cubicBezTo>
                    <a:cubicBezTo>
                      <a:pt x="34" y="6"/>
                      <a:pt x="35" y="9"/>
                      <a:pt x="36" y="12"/>
                    </a:cubicBezTo>
                    <a:cubicBezTo>
                      <a:pt x="36" y="13"/>
                      <a:pt x="36" y="13"/>
                      <a:pt x="37" y="14"/>
                    </a:cubicBezTo>
                    <a:cubicBezTo>
                      <a:pt x="37" y="16"/>
                      <a:pt x="33" y="18"/>
                      <a:pt x="32" y="19"/>
                    </a:cubicBezTo>
                    <a:cubicBezTo>
                      <a:pt x="32" y="19"/>
                      <a:pt x="31" y="19"/>
                      <a:pt x="3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404"/>
              <p:cNvSpPr/>
              <p:nvPr/>
            </p:nvSpPr>
            <p:spPr bwMode="auto">
              <a:xfrm>
                <a:off x="3526" y="1507"/>
                <a:ext cx="56" cy="69"/>
              </a:xfrm>
              <a:custGeom>
                <a:avLst/>
                <a:gdLst>
                  <a:gd name="T0" fmla="*/ 0 w 21"/>
                  <a:gd name="T1" fmla="*/ 25 h 26"/>
                  <a:gd name="T2" fmla="*/ 6 w 21"/>
                  <a:gd name="T3" fmla="*/ 16 h 26"/>
                  <a:gd name="T4" fmla="*/ 6 w 21"/>
                  <a:gd name="T5" fmla="*/ 10 h 26"/>
                  <a:gd name="T6" fmla="*/ 8 w 21"/>
                  <a:gd name="T7" fmla="*/ 1 h 26"/>
                  <a:gd name="T8" fmla="*/ 9 w 21"/>
                  <a:gd name="T9" fmla="*/ 0 h 26"/>
                  <a:gd name="T10" fmla="*/ 2 w 21"/>
                  <a:gd name="T11" fmla="*/ 26 h 26"/>
                  <a:gd name="T12" fmla="*/ 0 w 21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0" y="25"/>
                    </a:moveTo>
                    <a:cubicBezTo>
                      <a:pt x="1" y="21"/>
                      <a:pt x="4" y="19"/>
                      <a:pt x="6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21" y="7"/>
                      <a:pt x="9" y="21"/>
                      <a:pt x="2" y="26"/>
                    </a:cubicBezTo>
                    <a:cubicBezTo>
                      <a:pt x="1" y="26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405"/>
              <p:cNvSpPr/>
              <p:nvPr/>
            </p:nvSpPr>
            <p:spPr bwMode="auto">
              <a:xfrm>
                <a:off x="3296" y="1673"/>
                <a:ext cx="96" cy="53"/>
              </a:xfrm>
              <a:custGeom>
                <a:avLst/>
                <a:gdLst>
                  <a:gd name="T0" fmla="*/ 0 w 36"/>
                  <a:gd name="T1" fmla="*/ 10 h 20"/>
                  <a:gd name="T2" fmla="*/ 1 w 36"/>
                  <a:gd name="T3" fmla="*/ 9 h 20"/>
                  <a:gd name="T4" fmla="*/ 6 w 36"/>
                  <a:gd name="T5" fmla="*/ 12 h 20"/>
                  <a:gd name="T6" fmla="*/ 17 w 36"/>
                  <a:gd name="T7" fmla="*/ 10 h 20"/>
                  <a:gd name="T8" fmla="*/ 23 w 36"/>
                  <a:gd name="T9" fmla="*/ 6 h 20"/>
                  <a:gd name="T10" fmla="*/ 35 w 36"/>
                  <a:gd name="T11" fmla="*/ 1 h 20"/>
                  <a:gd name="T12" fmla="*/ 36 w 36"/>
                  <a:gd name="T13" fmla="*/ 2 h 20"/>
                  <a:gd name="T14" fmla="*/ 11 w 36"/>
                  <a:gd name="T15" fmla="*/ 18 h 20"/>
                  <a:gd name="T16" fmla="*/ 0 w 36"/>
                  <a:gd name="T1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cubicBezTo>
                      <a:pt x="0" y="9"/>
                      <a:pt x="1" y="9"/>
                      <a:pt x="1" y="9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10" y="12"/>
                      <a:pt x="13" y="13"/>
                      <a:pt x="17" y="10"/>
                    </a:cubicBezTo>
                    <a:cubicBezTo>
                      <a:pt x="19" y="9"/>
                      <a:pt x="21" y="7"/>
                      <a:pt x="23" y="6"/>
                    </a:cubicBezTo>
                    <a:cubicBezTo>
                      <a:pt x="27" y="3"/>
                      <a:pt x="31" y="1"/>
                      <a:pt x="35" y="1"/>
                    </a:cubicBezTo>
                    <a:cubicBezTo>
                      <a:pt x="36" y="0"/>
                      <a:pt x="36" y="2"/>
                      <a:pt x="36" y="2"/>
                    </a:cubicBezTo>
                    <a:cubicBezTo>
                      <a:pt x="29" y="9"/>
                      <a:pt x="21" y="16"/>
                      <a:pt x="11" y="18"/>
                    </a:cubicBezTo>
                    <a:cubicBezTo>
                      <a:pt x="5" y="20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406"/>
              <p:cNvSpPr/>
              <p:nvPr/>
            </p:nvSpPr>
            <p:spPr bwMode="auto">
              <a:xfrm>
                <a:off x="3334" y="1536"/>
                <a:ext cx="66" cy="75"/>
              </a:xfrm>
              <a:custGeom>
                <a:avLst/>
                <a:gdLst>
                  <a:gd name="T0" fmla="*/ 24 w 25"/>
                  <a:gd name="T1" fmla="*/ 27 h 28"/>
                  <a:gd name="T2" fmla="*/ 3 w 25"/>
                  <a:gd name="T3" fmla="*/ 12 h 28"/>
                  <a:gd name="T4" fmla="*/ 7 w 25"/>
                  <a:gd name="T5" fmla="*/ 0 h 28"/>
                  <a:gd name="T6" fmla="*/ 8 w 25"/>
                  <a:gd name="T7" fmla="*/ 1 h 28"/>
                  <a:gd name="T8" fmla="*/ 21 w 25"/>
                  <a:gd name="T9" fmla="*/ 21 h 28"/>
                  <a:gd name="T10" fmla="*/ 25 w 25"/>
                  <a:gd name="T11" fmla="*/ 26 h 28"/>
                  <a:gd name="T12" fmla="*/ 24 w 25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24" y="27"/>
                    </a:moveTo>
                    <a:cubicBezTo>
                      <a:pt x="17" y="21"/>
                      <a:pt x="7" y="20"/>
                      <a:pt x="3" y="12"/>
                    </a:cubicBezTo>
                    <a:cubicBezTo>
                      <a:pt x="1" y="7"/>
                      <a:pt x="0" y="1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5" y="9"/>
                      <a:pt x="17" y="16"/>
                      <a:pt x="21" y="21"/>
                    </a:cubicBezTo>
                    <a:cubicBezTo>
                      <a:pt x="23" y="22"/>
                      <a:pt x="24" y="24"/>
                      <a:pt x="25" y="26"/>
                    </a:cubicBezTo>
                    <a:cubicBezTo>
                      <a:pt x="25" y="27"/>
                      <a:pt x="24" y="28"/>
                      <a:pt x="24" y="2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407"/>
              <p:cNvSpPr/>
              <p:nvPr/>
            </p:nvSpPr>
            <p:spPr bwMode="auto">
              <a:xfrm>
                <a:off x="3478" y="1582"/>
                <a:ext cx="104" cy="59"/>
              </a:xfrm>
              <a:custGeom>
                <a:avLst/>
                <a:gdLst>
                  <a:gd name="T0" fmla="*/ 0 w 39"/>
                  <a:gd name="T1" fmla="*/ 21 h 22"/>
                  <a:gd name="T2" fmla="*/ 19 w 39"/>
                  <a:gd name="T3" fmla="*/ 10 h 22"/>
                  <a:gd name="T4" fmla="*/ 26 w 39"/>
                  <a:gd name="T5" fmla="*/ 5 h 22"/>
                  <a:gd name="T6" fmla="*/ 34 w 39"/>
                  <a:gd name="T7" fmla="*/ 1 h 22"/>
                  <a:gd name="T8" fmla="*/ 38 w 39"/>
                  <a:gd name="T9" fmla="*/ 13 h 22"/>
                  <a:gd name="T10" fmla="*/ 37 w 39"/>
                  <a:gd name="T11" fmla="*/ 14 h 22"/>
                  <a:gd name="T12" fmla="*/ 21 w 39"/>
                  <a:gd name="T13" fmla="*/ 19 h 22"/>
                  <a:gd name="T14" fmla="*/ 16 w 39"/>
                  <a:gd name="T15" fmla="*/ 19 h 22"/>
                  <a:gd name="T16" fmla="*/ 1 w 39"/>
                  <a:gd name="T17" fmla="*/ 21 h 22"/>
                  <a:gd name="T18" fmla="*/ 0 w 39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2" y="10"/>
                      <a:pt x="11" y="12"/>
                      <a:pt x="19" y="10"/>
                    </a:cubicBezTo>
                    <a:cubicBezTo>
                      <a:pt x="21" y="9"/>
                      <a:pt x="24" y="7"/>
                      <a:pt x="26" y="5"/>
                    </a:cubicBezTo>
                    <a:cubicBezTo>
                      <a:pt x="29" y="3"/>
                      <a:pt x="31" y="1"/>
                      <a:pt x="34" y="1"/>
                    </a:cubicBezTo>
                    <a:cubicBezTo>
                      <a:pt x="39" y="0"/>
                      <a:pt x="38" y="11"/>
                      <a:pt x="38" y="13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2" y="3"/>
                      <a:pt x="25" y="17"/>
                      <a:pt x="21" y="19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0" y="16"/>
                      <a:pt x="6" y="18"/>
                      <a:pt x="1" y="21"/>
                    </a:cubicBezTo>
                    <a:cubicBezTo>
                      <a:pt x="1" y="22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408"/>
              <p:cNvSpPr/>
              <p:nvPr/>
            </p:nvSpPr>
            <p:spPr bwMode="auto">
              <a:xfrm>
                <a:off x="3403" y="1571"/>
                <a:ext cx="78" cy="96"/>
              </a:xfrm>
              <a:custGeom>
                <a:avLst/>
                <a:gdLst>
                  <a:gd name="T0" fmla="*/ 8 w 29"/>
                  <a:gd name="T1" fmla="*/ 30 h 36"/>
                  <a:gd name="T2" fmla="*/ 4 w 29"/>
                  <a:gd name="T3" fmla="*/ 11 h 36"/>
                  <a:gd name="T4" fmla="*/ 19 w 29"/>
                  <a:gd name="T5" fmla="*/ 0 h 36"/>
                  <a:gd name="T6" fmla="*/ 28 w 29"/>
                  <a:gd name="T7" fmla="*/ 21 h 36"/>
                  <a:gd name="T8" fmla="*/ 8 w 29"/>
                  <a:gd name="T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8" y="30"/>
                    </a:moveTo>
                    <a:cubicBezTo>
                      <a:pt x="3" y="26"/>
                      <a:pt x="0" y="17"/>
                      <a:pt x="4" y="11"/>
                    </a:cubicBezTo>
                    <a:cubicBezTo>
                      <a:pt x="6" y="5"/>
                      <a:pt x="13" y="0"/>
                      <a:pt x="19" y="0"/>
                    </a:cubicBezTo>
                    <a:cubicBezTo>
                      <a:pt x="27" y="1"/>
                      <a:pt x="29" y="15"/>
                      <a:pt x="28" y="21"/>
                    </a:cubicBezTo>
                    <a:cubicBezTo>
                      <a:pt x="26" y="29"/>
                      <a:pt x="16" y="36"/>
                      <a:pt x="8" y="30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409"/>
              <p:cNvSpPr/>
              <p:nvPr/>
            </p:nvSpPr>
            <p:spPr bwMode="auto">
              <a:xfrm>
                <a:off x="3422" y="1595"/>
                <a:ext cx="51" cy="64"/>
              </a:xfrm>
              <a:custGeom>
                <a:avLst/>
                <a:gdLst>
                  <a:gd name="T0" fmla="*/ 3 w 19"/>
                  <a:gd name="T1" fmla="*/ 19 h 24"/>
                  <a:gd name="T2" fmla="*/ 2 w 19"/>
                  <a:gd name="T3" fmla="*/ 7 h 24"/>
                  <a:gd name="T4" fmla="*/ 1 w 19"/>
                  <a:gd name="T5" fmla="*/ 7 h 24"/>
                  <a:gd name="T6" fmla="*/ 3 w 19"/>
                  <a:gd name="T7" fmla="*/ 2 h 24"/>
                  <a:gd name="T8" fmla="*/ 4 w 19"/>
                  <a:gd name="T9" fmla="*/ 2 h 24"/>
                  <a:gd name="T10" fmla="*/ 9 w 19"/>
                  <a:gd name="T11" fmla="*/ 0 h 24"/>
                  <a:gd name="T12" fmla="*/ 14 w 19"/>
                  <a:gd name="T13" fmla="*/ 2 h 24"/>
                  <a:gd name="T14" fmla="*/ 13 w 19"/>
                  <a:gd name="T15" fmla="*/ 6 h 24"/>
                  <a:gd name="T16" fmla="*/ 17 w 19"/>
                  <a:gd name="T17" fmla="*/ 11 h 24"/>
                  <a:gd name="T18" fmla="*/ 17 w 19"/>
                  <a:gd name="T19" fmla="*/ 17 h 24"/>
                  <a:gd name="T20" fmla="*/ 3 w 19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4">
                    <a:moveTo>
                      <a:pt x="3" y="19"/>
                    </a:moveTo>
                    <a:cubicBezTo>
                      <a:pt x="0" y="15"/>
                      <a:pt x="4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9"/>
                      <a:pt x="17" y="11"/>
                    </a:cubicBezTo>
                    <a:cubicBezTo>
                      <a:pt x="19" y="13"/>
                      <a:pt x="19" y="15"/>
                      <a:pt x="17" y="17"/>
                    </a:cubicBezTo>
                    <a:cubicBezTo>
                      <a:pt x="13" y="21"/>
                      <a:pt x="6" y="24"/>
                      <a:pt x="3" y="19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410"/>
              <p:cNvSpPr/>
              <p:nvPr/>
            </p:nvSpPr>
            <p:spPr bwMode="auto">
              <a:xfrm>
                <a:off x="3430" y="1600"/>
                <a:ext cx="21" cy="25"/>
              </a:xfrm>
              <a:custGeom>
                <a:avLst/>
                <a:gdLst>
                  <a:gd name="T0" fmla="*/ 5 w 8"/>
                  <a:gd name="T1" fmla="*/ 8 h 9"/>
                  <a:gd name="T2" fmla="*/ 4 w 8"/>
                  <a:gd name="T3" fmla="*/ 5 h 9"/>
                  <a:gd name="T4" fmla="*/ 3 w 8"/>
                  <a:gd name="T5" fmla="*/ 4 h 9"/>
                  <a:gd name="T6" fmla="*/ 2 w 8"/>
                  <a:gd name="T7" fmla="*/ 4 h 9"/>
                  <a:gd name="T8" fmla="*/ 1 w 8"/>
                  <a:gd name="T9" fmla="*/ 5 h 9"/>
                  <a:gd name="T10" fmla="*/ 0 w 8"/>
                  <a:gd name="T11" fmla="*/ 5 h 9"/>
                  <a:gd name="T12" fmla="*/ 4 w 8"/>
                  <a:gd name="T13" fmla="*/ 0 h 9"/>
                  <a:gd name="T14" fmla="*/ 5 w 8"/>
                  <a:gd name="T15" fmla="*/ 0 h 9"/>
                  <a:gd name="T16" fmla="*/ 7 w 8"/>
                  <a:gd name="T17" fmla="*/ 0 h 9"/>
                  <a:gd name="T18" fmla="*/ 8 w 8"/>
                  <a:gd name="T19" fmla="*/ 1 h 9"/>
                  <a:gd name="T20" fmla="*/ 8 w 8"/>
                  <a:gd name="T21" fmla="*/ 2 h 9"/>
                  <a:gd name="T22" fmla="*/ 8 w 8"/>
                  <a:gd name="T23" fmla="*/ 3 h 9"/>
                  <a:gd name="T24" fmla="*/ 8 w 8"/>
                  <a:gd name="T25" fmla="*/ 3 h 9"/>
                  <a:gd name="T26" fmla="*/ 8 w 8"/>
                  <a:gd name="T27" fmla="*/ 4 h 9"/>
                  <a:gd name="T28" fmla="*/ 7 w 8"/>
                  <a:gd name="T29" fmla="*/ 9 h 9"/>
                  <a:gd name="T30" fmla="*/ 5 w 8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5" y="7"/>
                      <a:pt x="5" y="6"/>
                      <a:pt x="4" y="5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7"/>
                      <a:pt x="7" y="9"/>
                    </a:cubicBezTo>
                    <a:cubicBezTo>
                      <a:pt x="7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411"/>
              <p:cNvSpPr/>
              <p:nvPr/>
            </p:nvSpPr>
            <p:spPr bwMode="auto">
              <a:xfrm>
                <a:off x="3414" y="1627"/>
                <a:ext cx="61" cy="30"/>
              </a:xfrm>
              <a:custGeom>
                <a:avLst/>
                <a:gdLst>
                  <a:gd name="T0" fmla="*/ 2 w 23"/>
                  <a:gd name="T1" fmla="*/ 6 h 11"/>
                  <a:gd name="T2" fmla="*/ 1 w 23"/>
                  <a:gd name="T3" fmla="*/ 6 h 11"/>
                  <a:gd name="T4" fmla="*/ 1 w 23"/>
                  <a:gd name="T5" fmla="*/ 5 h 11"/>
                  <a:gd name="T6" fmla="*/ 0 w 23"/>
                  <a:gd name="T7" fmla="*/ 1 h 11"/>
                  <a:gd name="T8" fmla="*/ 2 w 23"/>
                  <a:gd name="T9" fmla="*/ 1 h 11"/>
                  <a:gd name="T10" fmla="*/ 5 w 23"/>
                  <a:gd name="T11" fmla="*/ 6 h 11"/>
                  <a:gd name="T12" fmla="*/ 14 w 23"/>
                  <a:gd name="T13" fmla="*/ 8 h 11"/>
                  <a:gd name="T14" fmla="*/ 21 w 23"/>
                  <a:gd name="T15" fmla="*/ 2 h 11"/>
                  <a:gd name="T16" fmla="*/ 23 w 23"/>
                  <a:gd name="T17" fmla="*/ 3 h 11"/>
                  <a:gd name="T18" fmla="*/ 14 w 23"/>
                  <a:gd name="T19" fmla="*/ 10 h 11"/>
                  <a:gd name="T20" fmla="*/ 2 w 23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1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ubicBezTo>
                      <a:pt x="2" y="3"/>
                      <a:pt x="3" y="5"/>
                      <a:pt x="5" y="6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7" y="7"/>
                      <a:pt x="20" y="5"/>
                      <a:pt x="21" y="2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0" y="7"/>
                      <a:pt x="17" y="9"/>
                      <a:pt x="14" y="10"/>
                    </a:cubicBezTo>
                    <a:cubicBezTo>
                      <a:pt x="9" y="11"/>
                      <a:pt x="4" y="11"/>
                      <a:pt x="2" y="6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412"/>
              <p:cNvSpPr/>
              <p:nvPr/>
            </p:nvSpPr>
            <p:spPr bwMode="auto">
              <a:xfrm>
                <a:off x="3577" y="1274"/>
                <a:ext cx="264" cy="257"/>
              </a:xfrm>
              <a:custGeom>
                <a:avLst/>
                <a:gdLst>
                  <a:gd name="T0" fmla="*/ 48 w 99"/>
                  <a:gd name="T1" fmla="*/ 94 h 96"/>
                  <a:gd name="T2" fmla="*/ 40 w 99"/>
                  <a:gd name="T3" fmla="*/ 78 h 96"/>
                  <a:gd name="T4" fmla="*/ 25 w 99"/>
                  <a:gd name="T5" fmla="*/ 82 h 96"/>
                  <a:gd name="T6" fmla="*/ 15 w 99"/>
                  <a:gd name="T7" fmla="*/ 79 h 96"/>
                  <a:gd name="T8" fmla="*/ 4 w 99"/>
                  <a:gd name="T9" fmla="*/ 60 h 96"/>
                  <a:gd name="T10" fmla="*/ 25 w 99"/>
                  <a:gd name="T11" fmla="*/ 51 h 96"/>
                  <a:gd name="T12" fmla="*/ 13 w 99"/>
                  <a:gd name="T13" fmla="*/ 10 h 96"/>
                  <a:gd name="T14" fmla="*/ 33 w 99"/>
                  <a:gd name="T15" fmla="*/ 1 h 96"/>
                  <a:gd name="T16" fmla="*/ 44 w 99"/>
                  <a:gd name="T17" fmla="*/ 18 h 96"/>
                  <a:gd name="T18" fmla="*/ 52 w 99"/>
                  <a:gd name="T19" fmla="*/ 16 h 96"/>
                  <a:gd name="T20" fmla="*/ 66 w 99"/>
                  <a:gd name="T21" fmla="*/ 13 h 96"/>
                  <a:gd name="T22" fmla="*/ 82 w 99"/>
                  <a:gd name="T23" fmla="*/ 24 h 96"/>
                  <a:gd name="T24" fmla="*/ 81 w 99"/>
                  <a:gd name="T25" fmla="*/ 34 h 96"/>
                  <a:gd name="T26" fmla="*/ 76 w 99"/>
                  <a:gd name="T27" fmla="*/ 42 h 96"/>
                  <a:gd name="T28" fmla="*/ 92 w 99"/>
                  <a:gd name="T29" fmla="*/ 56 h 96"/>
                  <a:gd name="T30" fmla="*/ 69 w 99"/>
                  <a:gd name="T31" fmla="*/ 85 h 96"/>
                  <a:gd name="T32" fmla="*/ 63 w 99"/>
                  <a:gd name="T33" fmla="*/ 81 h 96"/>
                  <a:gd name="T34" fmla="*/ 66 w 99"/>
                  <a:gd name="T35" fmla="*/ 85 h 96"/>
                  <a:gd name="T36" fmla="*/ 65 w 99"/>
                  <a:gd name="T37" fmla="*/ 90 h 96"/>
                  <a:gd name="T38" fmla="*/ 48 w 99"/>
                  <a:gd name="T39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6">
                    <a:moveTo>
                      <a:pt x="48" y="94"/>
                    </a:moveTo>
                    <a:cubicBezTo>
                      <a:pt x="43" y="92"/>
                      <a:pt x="40" y="83"/>
                      <a:pt x="40" y="78"/>
                    </a:cubicBezTo>
                    <a:cubicBezTo>
                      <a:pt x="40" y="79"/>
                      <a:pt x="27" y="82"/>
                      <a:pt x="25" y="82"/>
                    </a:cubicBezTo>
                    <a:cubicBezTo>
                      <a:pt x="22" y="83"/>
                      <a:pt x="18" y="81"/>
                      <a:pt x="15" y="79"/>
                    </a:cubicBezTo>
                    <a:cubicBezTo>
                      <a:pt x="9" y="75"/>
                      <a:pt x="0" y="68"/>
                      <a:pt x="4" y="60"/>
                    </a:cubicBezTo>
                    <a:cubicBezTo>
                      <a:pt x="9" y="51"/>
                      <a:pt x="16" y="52"/>
                      <a:pt x="25" y="51"/>
                    </a:cubicBezTo>
                    <a:cubicBezTo>
                      <a:pt x="13" y="41"/>
                      <a:pt x="1" y="24"/>
                      <a:pt x="13" y="10"/>
                    </a:cubicBezTo>
                    <a:cubicBezTo>
                      <a:pt x="18" y="5"/>
                      <a:pt x="26" y="0"/>
                      <a:pt x="33" y="1"/>
                    </a:cubicBezTo>
                    <a:cubicBezTo>
                      <a:pt x="42" y="3"/>
                      <a:pt x="42" y="10"/>
                      <a:pt x="44" y="18"/>
                    </a:cubicBezTo>
                    <a:cubicBezTo>
                      <a:pt x="46" y="23"/>
                      <a:pt x="50" y="17"/>
                      <a:pt x="52" y="16"/>
                    </a:cubicBezTo>
                    <a:cubicBezTo>
                      <a:pt x="56" y="14"/>
                      <a:pt x="61" y="13"/>
                      <a:pt x="66" y="13"/>
                    </a:cubicBezTo>
                    <a:cubicBezTo>
                      <a:pt x="74" y="13"/>
                      <a:pt x="80" y="16"/>
                      <a:pt x="82" y="24"/>
                    </a:cubicBezTo>
                    <a:cubicBezTo>
                      <a:pt x="83" y="26"/>
                      <a:pt x="83" y="31"/>
                      <a:pt x="81" y="34"/>
                    </a:cubicBezTo>
                    <a:cubicBezTo>
                      <a:pt x="81" y="35"/>
                      <a:pt x="76" y="42"/>
                      <a:pt x="76" y="42"/>
                    </a:cubicBezTo>
                    <a:cubicBezTo>
                      <a:pt x="84" y="44"/>
                      <a:pt x="89" y="48"/>
                      <a:pt x="92" y="56"/>
                    </a:cubicBezTo>
                    <a:cubicBezTo>
                      <a:pt x="99" y="69"/>
                      <a:pt x="86" y="91"/>
                      <a:pt x="69" y="85"/>
                    </a:cubicBezTo>
                    <a:cubicBezTo>
                      <a:pt x="65" y="83"/>
                      <a:pt x="67" y="84"/>
                      <a:pt x="63" y="81"/>
                    </a:cubicBezTo>
                    <a:cubicBezTo>
                      <a:pt x="62" y="81"/>
                      <a:pt x="66" y="85"/>
                      <a:pt x="66" y="85"/>
                    </a:cubicBezTo>
                    <a:cubicBezTo>
                      <a:pt x="67" y="87"/>
                      <a:pt x="66" y="89"/>
                      <a:pt x="65" y="90"/>
                    </a:cubicBezTo>
                    <a:cubicBezTo>
                      <a:pt x="63" y="96"/>
                      <a:pt x="52" y="95"/>
                      <a:pt x="48" y="9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413"/>
              <p:cNvSpPr/>
              <p:nvPr/>
            </p:nvSpPr>
            <p:spPr bwMode="auto">
              <a:xfrm>
                <a:off x="3595" y="1424"/>
                <a:ext cx="62" cy="56"/>
              </a:xfrm>
              <a:custGeom>
                <a:avLst/>
                <a:gdLst>
                  <a:gd name="T0" fmla="*/ 13 w 23"/>
                  <a:gd name="T1" fmla="*/ 14 h 21"/>
                  <a:gd name="T2" fmla="*/ 17 w 23"/>
                  <a:gd name="T3" fmla="*/ 16 h 21"/>
                  <a:gd name="T4" fmla="*/ 20 w 23"/>
                  <a:gd name="T5" fmla="*/ 19 h 21"/>
                  <a:gd name="T6" fmla="*/ 22 w 23"/>
                  <a:gd name="T7" fmla="*/ 19 h 21"/>
                  <a:gd name="T8" fmla="*/ 22 w 23"/>
                  <a:gd name="T9" fmla="*/ 21 h 21"/>
                  <a:gd name="T10" fmla="*/ 20 w 23"/>
                  <a:gd name="T11" fmla="*/ 21 h 21"/>
                  <a:gd name="T12" fmla="*/ 6 w 23"/>
                  <a:gd name="T13" fmla="*/ 17 h 21"/>
                  <a:gd name="T14" fmla="*/ 5 w 23"/>
                  <a:gd name="T15" fmla="*/ 16 h 21"/>
                  <a:gd name="T16" fmla="*/ 4 w 23"/>
                  <a:gd name="T17" fmla="*/ 15 h 21"/>
                  <a:gd name="T18" fmla="*/ 11 w 23"/>
                  <a:gd name="T19" fmla="*/ 1 h 21"/>
                  <a:gd name="T20" fmla="*/ 12 w 23"/>
                  <a:gd name="T21" fmla="*/ 2 h 21"/>
                  <a:gd name="T22" fmla="*/ 11 w 23"/>
                  <a:gd name="T23" fmla="*/ 8 h 21"/>
                  <a:gd name="T24" fmla="*/ 13 w 23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13" y="14"/>
                    </a:moveTo>
                    <a:cubicBezTo>
                      <a:pt x="15" y="15"/>
                      <a:pt x="16" y="15"/>
                      <a:pt x="17" y="16"/>
                    </a:cubicBezTo>
                    <a:cubicBezTo>
                      <a:pt x="18" y="17"/>
                      <a:pt x="19" y="19"/>
                      <a:pt x="20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3" y="19"/>
                      <a:pt x="23" y="21"/>
                      <a:pt x="22" y="21"/>
                    </a:cubicBezTo>
                    <a:cubicBezTo>
                      <a:pt x="21" y="21"/>
                      <a:pt x="20" y="21"/>
                      <a:pt x="20" y="21"/>
                    </a:cubicBezTo>
                    <a:cubicBezTo>
                      <a:pt x="15" y="20"/>
                      <a:pt x="10" y="19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0" y="9"/>
                      <a:pt x="5" y="3"/>
                      <a:pt x="11" y="1"/>
                    </a:cubicBezTo>
                    <a:cubicBezTo>
                      <a:pt x="12" y="0"/>
                      <a:pt x="13" y="1"/>
                      <a:pt x="12" y="2"/>
                    </a:cubicBezTo>
                    <a:cubicBezTo>
                      <a:pt x="11" y="4"/>
                      <a:pt x="11" y="6"/>
                      <a:pt x="11" y="8"/>
                    </a:cubicBezTo>
                    <a:cubicBezTo>
                      <a:pt x="12" y="10"/>
                      <a:pt x="10" y="14"/>
                      <a:pt x="13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414"/>
              <p:cNvSpPr/>
              <p:nvPr/>
            </p:nvSpPr>
            <p:spPr bwMode="auto">
              <a:xfrm>
                <a:off x="3622" y="1351"/>
                <a:ext cx="70" cy="46"/>
              </a:xfrm>
              <a:custGeom>
                <a:avLst/>
                <a:gdLst>
                  <a:gd name="T0" fmla="*/ 5 w 26"/>
                  <a:gd name="T1" fmla="*/ 3 h 17"/>
                  <a:gd name="T2" fmla="*/ 9 w 26"/>
                  <a:gd name="T3" fmla="*/ 7 h 17"/>
                  <a:gd name="T4" fmla="*/ 12 w 26"/>
                  <a:gd name="T5" fmla="*/ 10 h 17"/>
                  <a:gd name="T6" fmla="*/ 17 w 26"/>
                  <a:gd name="T7" fmla="*/ 12 h 17"/>
                  <a:gd name="T8" fmla="*/ 23 w 26"/>
                  <a:gd name="T9" fmla="*/ 11 h 17"/>
                  <a:gd name="T10" fmla="*/ 25 w 26"/>
                  <a:gd name="T11" fmla="*/ 10 h 17"/>
                  <a:gd name="T12" fmla="*/ 26 w 26"/>
                  <a:gd name="T13" fmla="*/ 11 h 17"/>
                  <a:gd name="T14" fmla="*/ 23 w 26"/>
                  <a:gd name="T15" fmla="*/ 15 h 17"/>
                  <a:gd name="T16" fmla="*/ 16 w 26"/>
                  <a:gd name="T17" fmla="*/ 17 h 17"/>
                  <a:gd name="T18" fmla="*/ 3 w 26"/>
                  <a:gd name="T19" fmla="*/ 3 h 17"/>
                  <a:gd name="T20" fmla="*/ 1 w 26"/>
                  <a:gd name="T21" fmla="*/ 2 h 17"/>
                  <a:gd name="T22" fmla="*/ 1 w 26"/>
                  <a:gd name="T23" fmla="*/ 2 h 17"/>
                  <a:gd name="T24" fmla="*/ 1 w 26"/>
                  <a:gd name="T25" fmla="*/ 2 h 17"/>
                  <a:gd name="T26" fmla="*/ 1 w 26"/>
                  <a:gd name="T27" fmla="*/ 2 h 17"/>
                  <a:gd name="T28" fmla="*/ 2 w 26"/>
                  <a:gd name="T29" fmla="*/ 1 h 17"/>
                  <a:gd name="T30" fmla="*/ 5 w 26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5" y="3"/>
                    </a:moveTo>
                    <a:cubicBezTo>
                      <a:pt x="6" y="4"/>
                      <a:pt x="8" y="5"/>
                      <a:pt x="9" y="7"/>
                    </a:cubicBezTo>
                    <a:cubicBezTo>
                      <a:pt x="10" y="8"/>
                      <a:pt x="11" y="9"/>
                      <a:pt x="12" y="10"/>
                    </a:cubicBezTo>
                    <a:cubicBezTo>
                      <a:pt x="13" y="11"/>
                      <a:pt x="15" y="12"/>
                      <a:pt x="17" y="12"/>
                    </a:cubicBezTo>
                    <a:cubicBezTo>
                      <a:pt x="19" y="13"/>
                      <a:pt x="21" y="13"/>
                      <a:pt x="23" y="11"/>
                    </a:cubicBezTo>
                    <a:cubicBezTo>
                      <a:pt x="23" y="10"/>
                      <a:pt x="24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3"/>
                      <a:pt x="25" y="14"/>
                      <a:pt x="23" y="15"/>
                    </a:cubicBezTo>
                    <a:cubicBezTo>
                      <a:pt x="21" y="16"/>
                      <a:pt x="18" y="17"/>
                      <a:pt x="16" y="17"/>
                    </a:cubicBezTo>
                    <a:cubicBezTo>
                      <a:pt x="9" y="16"/>
                      <a:pt x="7" y="8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415"/>
              <p:cNvSpPr/>
              <p:nvPr/>
            </p:nvSpPr>
            <p:spPr bwMode="auto">
              <a:xfrm>
                <a:off x="3756" y="1314"/>
                <a:ext cx="35" cy="80"/>
              </a:xfrm>
              <a:custGeom>
                <a:avLst/>
                <a:gdLst>
                  <a:gd name="T0" fmla="*/ 1 w 13"/>
                  <a:gd name="T1" fmla="*/ 28 h 30"/>
                  <a:gd name="T2" fmla="*/ 4 w 13"/>
                  <a:gd name="T3" fmla="*/ 16 h 30"/>
                  <a:gd name="T4" fmla="*/ 2 w 13"/>
                  <a:gd name="T5" fmla="*/ 3 h 30"/>
                  <a:gd name="T6" fmla="*/ 2 w 13"/>
                  <a:gd name="T7" fmla="*/ 1 h 30"/>
                  <a:gd name="T8" fmla="*/ 12 w 13"/>
                  <a:gd name="T9" fmla="*/ 7 h 30"/>
                  <a:gd name="T10" fmla="*/ 12 w 13"/>
                  <a:gd name="T11" fmla="*/ 7 h 30"/>
                  <a:gd name="T12" fmla="*/ 12 w 13"/>
                  <a:gd name="T13" fmla="*/ 16 h 30"/>
                  <a:gd name="T14" fmla="*/ 2 w 13"/>
                  <a:gd name="T15" fmla="*/ 29 h 30"/>
                  <a:gd name="T16" fmla="*/ 1 w 13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30">
                    <a:moveTo>
                      <a:pt x="1" y="28"/>
                    </a:moveTo>
                    <a:cubicBezTo>
                      <a:pt x="5" y="24"/>
                      <a:pt x="4" y="20"/>
                      <a:pt x="4" y="16"/>
                    </a:cubicBezTo>
                    <a:cubicBezTo>
                      <a:pt x="5" y="11"/>
                      <a:pt x="9" y="5"/>
                      <a:pt x="2" y="3"/>
                    </a:cubicBezTo>
                    <a:cubicBezTo>
                      <a:pt x="2" y="3"/>
                      <a:pt x="1" y="2"/>
                      <a:pt x="2" y="1"/>
                    </a:cubicBezTo>
                    <a:cubicBezTo>
                      <a:pt x="7" y="0"/>
                      <a:pt x="11" y="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9"/>
                      <a:pt x="12" y="12"/>
                      <a:pt x="12" y="16"/>
                    </a:cubicBezTo>
                    <a:cubicBezTo>
                      <a:pt x="11" y="21"/>
                      <a:pt x="7" y="28"/>
                      <a:pt x="2" y="29"/>
                    </a:cubicBezTo>
                    <a:cubicBezTo>
                      <a:pt x="1" y="30"/>
                      <a:pt x="0" y="29"/>
                      <a:pt x="1" y="28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416"/>
              <p:cNvSpPr/>
              <p:nvPr/>
            </p:nvSpPr>
            <p:spPr bwMode="auto">
              <a:xfrm>
                <a:off x="3697" y="1448"/>
                <a:ext cx="86" cy="53"/>
              </a:xfrm>
              <a:custGeom>
                <a:avLst/>
                <a:gdLst>
                  <a:gd name="T0" fmla="*/ 0 w 32"/>
                  <a:gd name="T1" fmla="*/ 19 h 20"/>
                  <a:gd name="T2" fmla="*/ 3 w 32"/>
                  <a:gd name="T3" fmla="*/ 8 h 20"/>
                  <a:gd name="T4" fmla="*/ 6 w 32"/>
                  <a:gd name="T5" fmla="*/ 4 h 20"/>
                  <a:gd name="T6" fmla="*/ 5 w 32"/>
                  <a:gd name="T7" fmla="*/ 1 h 20"/>
                  <a:gd name="T8" fmla="*/ 6 w 32"/>
                  <a:gd name="T9" fmla="*/ 0 h 20"/>
                  <a:gd name="T10" fmla="*/ 15 w 32"/>
                  <a:gd name="T11" fmla="*/ 6 h 20"/>
                  <a:gd name="T12" fmla="*/ 15 w 32"/>
                  <a:gd name="T13" fmla="*/ 6 h 20"/>
                  <a:gd name="T14" fmla="*/ 19 w 32"/>
                  <a:gd name="T15" fmla="*/ 7 h 20"/>
                  <a:gd name="T16" fmla="*/ 22 w 32"/>
                  <a:gd name="T17" fmla="*/ 8 h 20"/>
                  <a:gd name="T18" fmla="*/ 31 w 32"/>
                  <a:gd name="T19" fmla="*/ 12 h 20"/>
                  <a:gd name="T20" fmla="*/ 31 w 32"/>
                  <a:gd name="T21" fmla="*/ 13 h 20"/>
                  <a:gd name="T22" fmla="*/ 20 w 32"/>
                  <a:gd name="T23" fmla="*/ 12 h 20"/>
                  <a:gd name="T24" fmla="*/ 16 w 32"/>
                  <a:gd name="T25" fmla="*/ 10 h 20"/>
                  <a:gd name="T26" fmla="*/ 9 w 32"/>
                  <a:gd name="T27" fmla="*/ 12 h 20"/>
                  <a:gd name="T28" fmla="*/ 8 w 32"/>
                  <a:gd name="T29" fmla="*/ 12 h 20"/>
                  <a:gd name="T30" fmla="*/ 7 w 32"/>
                  <a:gd name="T31" fmla="*/ 11 h 20"/>
                  <a:gd name="T32" fmla="*/ 2 w 32"/>
                  <a:gd name="T33" fmla="*/ 19 h 20"/>
                  <a:gd name="T34" fmla="*/ 0 w 32"/>
                  <a:gd name="T3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0">
                    <a:moveTo>
                      <a:pt x="0" y="19"/>
                    </a:moveTo>
                    <a:cubicBezTo>
                      <a:pt x="0" y="15"/>
                      <a:pt x="1" y="12"/>
                      <a:pt x="3" y="8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9" y="1"/>
                      <a:pt x="12" y="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0" y="7"/>
                      <a:pt x="21" y="7"/>
                      <a:pt x="22" y="8"/>
                    </a:cubicBezTo>
                    <a:cubicBezTo>
                      <a:pt x="24" y="10"/>
                      <a:pt x="27" y="11"/>
                      <a:pt x="31" y="12"/>
                    </a:cubicBezTo>
                    <a:cubicBezTo>
                      <a:pt x="32" y="12"/>
                      <a:pt x="32" y="13"/>
                      <a:pt x="31" y="13"/>
                    </a:cubicBezTo>
                    <a:cubicBezTo>
                      <a:pt x="27" y="13"/>
                      <a:pt x="23" y="13"/>
                      <a:pt x="20" y="12"/>
                    </a:cubicBezTo>
                    <a:cubicBezTo>
                      <a:pt x="19" y="11"/>
                      <a:pt x="18" y="11"/>
                      <a:pt x="16" y="10"/>
                    </a:cubicBezTo>
                    <a:cubicBezTo>
                      <a:pt x="13" y="8"/>
                      <a:pt x="11" y="10"/>
                      <a:pt x="9" y="12"/>
                    </a:cubicBezTo>
                    <a:cubicBezTo>
                      <a:pt x="9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7" y="11"/>
                    </a:cubicBezTo>
                    <a:cubicBezTo>
                      <a:pt x="6" y="15"/>
                      <a:pt x="5" y="17"/>
                      <a:pt x="2" y="19"/>
                    </a:cubicBezTo>
                    <a:cubicBezTo>
                      <a:pt x="1" y="20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417"/>
              <p:cNvSpPr/>
              <p:nvPr/>
            </p:nvSpPr>
            <p:spPr bwMode="auto">
              <a:xfrm>
                <a:off x="3630" y="1354"/>
                <a:ext cx="107" cy="129"/>
              </a:xfrm>
              <a:custGeom>
                <a:avLst/>
                <a:gdLst>
                  <a:gd name="T0" fmla="*/ 30 w 40"/>
                  <a:gd name="T1" fmla="*/ 45 h 48"/>
                  <a:gd name="T2" fmla="*/ 26 w 40"/>
                  <a:gd name="T3" fmla="*/ 27 h 48"/>
                  <a:gd name="T4" fmla="*/ 25 w 40"/>
                  <a:gd name="T5" fmla="*/ 26 h 48"/>
                  <a:gd name="T6" fmla="*/ 15 w 40"/>
                  <a:gd name="T7" fmla="*/ 32 h 48"/>
                  <a:gd name="T8" fmla="*/ 9 w 40"/>
                  <a:gd name="T9" fmla="*/ 34 h 48"/>
                  <a:gd name="T10" fmla="*/ 9 w 40"/>
                  <a:gd name="T11" fmla="*/ 34 h 48"/>
                  <a:gd name="T12" fmla="*/ 1 w 40"/>
                  <a:gd name="T13" fmla="*/ 39 h 48"/>
                  <a:gd name="T14" fmla="*/ 1 w 40"/>
                  <a:gd name="T15" fmla="*/ 37 h 48"/>
                  <a:gd name="T16" fmla="*/ 4 w 40"/>
                  <a:gd name="T17" fmla="*/ 35 h 48"/>
                  <a:gd name="T18" fmla="*/ 5 w 40"/>
                  <a:gd name="T19" fmla="*/ 33 h 48"/>
                  <a:gd name="T20" fmla="*/ 7 w 40"/>
                  <a:gd name="T21" fmla="*/ 31 h 48"/>
                  <a:gd name="T22" fmla="*/ 20 w 40"/>
                  <a:gd name="T23" fmla="*/ 19 h 48"/>
                  <a:gd name="T24" fmla="*/ 15 w 40"/>
                  <a:gd name="T25" fmla="*/ 13 h 48"/>
                  <a:gd name="T26" fmla="*/ 14 w 40"/>
                  <a:gd name="T27" fmla="*/ 5 h 48"/>
                  <a:gd name="T28" fmla="*/ 11 w 40"/>
                  <a:gd name="T29" fmla="*/ 0 h 48"/>
                  <a:gd name="T30" fmla="*/ 12 w 40"/>
                  <a:gd name="T31" fmla="*/ 0 h 48"/>
                  <a:gd name="T32" fmla="*/ 14 w 40"/>
                  <a:gd name="T33" fmla="*/ 4 h 48"/>
                  <a:gd name="T34" fmla="*/ 16 w 40"/>
                  <a:gd name="T35" fmla="*/ 6 h 48"/>
                  <a:gd name="T36" fmla="*/ 22 w 40"/>
                  <a:gd name="T37" fmla="*/ 17 h 48"/>
                  <a:gd name="T38" fmla="*/ 33 w 40"/>
                  <a:gd name="T39" fmla="*/ 9 h 48"/>
                  <a:gd name="T40" fmla="*/ 34 w 40"/>
                  <a:gd name="T41" fmla="*/ 7 h 48"/>
                  <a:gd name="T42" fmla="*/ 39 w 40"/>
                  <a:gd name="T43" fmla="*/ 3 h 48"/>
                  <a:gd name="T44" fmla="*/ 40 w 40"/>
                  <a:gd name="T45" fmla="*/ 3 h 48"/>
                  <a:gd name="T46" fmla="*/ 31 w 40"/>
                  <a:gd name="T47" fmla="*/ 14 h 48"/>
                  <a:gd name="T48" fmla="*/ 30 w 40"/>
                  <a:gd name="T49" fmla="*/ 18 h 48"/>
                  <a:gd name="T50" fmla="*/ 29 w 40"/>
                  <a:gd name="T51" fmla="*/ 30 h 48"/>
                  <a:gd name="T52" fmla="*/ 30 w 40"/>
                  <a:gd name="T53" fmla="*/ 31 h 48"/>
                  <a:gd name="T54" fmla="*/ 31 w 40"/>
                  <a:gd name="T55" fmla="*/ 35 h 48"/>
                  <a:gd name="T56" fmla="*/ 32 w 40"/>
                  <a:gd name="T57" fmla="*/ 45 h 48"/>
                  <a:gd name="T58" fmla="*/ 32 w 40"/>
                  <a:gd name="T59" fmla="*/ 46 h 48"/>
                  <a:gd name="T60" fmla="*/ 32 w 40"/>
                  <a:gd name="T61" fmla="*/ 48 h 48"/>
                  <a:gd name="T62" fmla="*/ 31 w 40"/>
                  <a:gd name="T63" fmla="*/ 48 h 48"/>
                  <a:gd name="T64" fmla="*/ 30 w 40"/>
                  <a:gd name="T65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8">
                    <a:moveTo>
                      <a:pt x="30" y="45"/>
                    </a:moveTo>
                    <a:cubicBezTo>
                      <a:pt x="28" y="40"/>
                      <a:pt x="25" y="28"/>
                      <a:pt x="26" y="27"/>
                    </a:cubicBezTo>
                    <a:cubicBezTo>
                      <a:pt x="26" y="28"/>
                      <a:pt x="25" y="27"/>
                      <a:pt x="25" y="26"/>
                    </a:cubicBezTo>
                    <a:cubicBezTo>
                      <a:pt x="24" y="29"/>
                      <a:pt x="18" y="32"/>
                      <a:pt x="15" y="32"/>
                    </a:cubicBezTo>
                    <a:cubicBezTo>
                      <a:pt x="13" y="32"/>
                      <a:pt x="11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5"/>
                      <a:pt x="3" y="37"/>
                      <a:pt x="1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2" y="36"/>
                      <a:pt x="3" y="36"/>
                      <a:pt x="4" y="35"/>
                    </a:cubicBezTo>
                    <a:cubicBezTo>
                      <a:pt x="4" y="34"/>
                      <a:pt x="4" y="34"/>
                      <a:pt x="5" y="33"/>
                    </a:cubicBezTo>
                    <a:cubicBezTo>
                      <a:pt x="6" y="32"/>
                      <a:pt x="6" y="32"/>
                      <a:pt x="7" y="31"/>
                    </a:cubicBezTo>
                    <a:cubicBezTo>
                      <a:pt x="10" y="29"/>
                      <a:pt x="26" y="24"/>
                      <a:pt x="20" y="19"/>
                    </a:cubicBezTo>
                    <a:cubicBezTo>
                      <a:pt x="18" y="17"/>
                      <a:pt x="17" y="15"/>
                      <a:pt x="15" y="13"/>
                    </a:cubicBezTo>
                    <a:cubicBezTo>
                      <a:pt x="16" y="10"/>
                      <a:pt x="15" y="8"/>
                      <a:pt x="14" y="5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3" y="2"/>
                      <a:pt x="14" y="4"/>
                    </a:cubicBezTo>
                    <a:cubicBezTo>
                      <a:pt x="15" y="5"/>
                      <a:pt x="15" y="6"/>
                      <a:pt x="16" y="6"/>
                    </a:cubicBezTo>
                    <a:cubicBezTo>
                      <a:pt x="18" y="10"/>
                      <a:pt x="19" y="14"/>
                      <a:pt x="22" y="17"/>
                    </a:cubicBezTo>
                    <a:cubicBezTo>
                      <a:pt x="28" y="16"/>
                      <a:pt x="29" y="13"/>
                      <a:pt x="33" y="9"/>
                    </a:cubicBezTo>
                    <a:cubicBezTo>
                      <a:pt x="33" y="8"/>
                      <a:pt x="34" y="8"/>
                      <a:pt x="34" y="7"/>
                    </a:cubicBezTo>
                    <a:cubicBezTo>
                      <a:pt x="36" y="6"/>
                      <a:pt x="38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6"/>
                      <a:pt x="33" y="10"/>
                      <a:pt x="31" y="14"/>
                    </a:cubicBezTo>
                    <a:cubicBezTo>
                      <a:pt x="31" y="15"/>
                      <a:pt x="30" y="17"/>
                      <a:pt x="30" y="18"/>
                    </a:cubicBezTo>
                    <a:cubicBezTo>
                      <a:pt x="27" y="21"/>
                      <a:pt x="27" y="26"/>
                      <a:pt x="29" y="30"/>
                    </a:cubicBezTo>
                    <a:cubicBezTo>
                      <a:pt x="30" y="30"/>
                      <a:pt x="30" y="30"/>
                      <a:pt x="30" y="31"/>
                    </a:cubicBezTo>
                    <a:cubicBezTo>
                      <a:pt x="30" y="32"/>
                      <a:pt x="31" y="34"/>
                      <a:pt x="31" y="35"/>
                    </a:cubicBezTo>
                    <a:cubicBezTo>
                      <a:pt x="30" y="38"/>
                      <a:pt x="30" y="42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7"/>
                      <a:pt x="32" y="47"/>
                      <a:pt x="32" y="48"/>
                    </a:cubicBezTo>
                    <a:cubicBezTo>
                      <a:pt x="32" y="48"/>
                      <a:pt x="32" y="48"/>
                      <a:pt x="31" y="48"/>
                    </a:cubicBezTo>
                    <a:cubicBezTo>
                      <a:pt x="31" y="47"/>
                      <a:pt x="30" y="46"/>
                      <a:pt x="30" y="45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418"/>
              <p:cNvSpPr/>
              <p:nvPr/>
            </p:nvSpPr>
            <p:spPr bwMode="auto">
              <a:xfrm>
                <a:off x="3716" y="1405"/>
                <a:ext cx="107" cy="56"/>
              </a:xfrm>
              <a:custGeom>
                <a:avLst/>
                <a:gdLst>
                  <a:gd name="T0" fmla="*/ 29 w 40"/>
                  <a:gd name="T1" fmla="*/ 14 h 21"/>
                  <a:gd name="T2" fmla="*/ 16 w 40"/>
                  <a:gd name="T3" fmla="*/ 18 h 21"/>
                  <a:gd name="T4" fmla="*/ 12 w 40"/>
                  <a:gd name="T5" fmla="*/ 18 h 21"/>
                  <a:gd name="T6" fmla="*/ 2 w 40"/>
                  <a:gd name="T7" fmla="*/ 16 h 21"/>
                  <a:gd name="T8" fmla="*/ 1 w 40"/>
                  <a:gd name="T9" fmla="*/ 15 h 21"/>
                  <a:gd name="T10" fmla="*/ 2 w 40"/>
                  <a:gd name="T11" fmla="*/ 12 h 21"/>
                  <a:gd name="T12" fmla="*/ 2 w 40"/>
                  <a:gd name="T13" fmla="*/ 10 h 21"/>
                  <a:gd name="T14" fmla="*/ 3 w 40"/>
                  <a:gd name="T15" fmla="*/ 8 h 21"/>
                  <a:gd name="T16" fmla="*/ 5 w 40"/>
                  <a:gd name="T17" fmla="*/ 6 h 21"/>
                  <a:gd name="T18" fmla="*/ 21 w 40"/>
                  <a:gd name="T19" fmla="*/ 0 h 21"/>
                  <a:gd name="T20" fmla="*/ 40 w 40"/>
                  <a:gd name="T21" fmla="*/ 20 h 21"/>
                  <a:gd name="T22" fmla="*/ 38 w 40"/>
                  <a:gd name="T23" fmla="*/ 20 h 21"/>
                  <a:gd name="T24" fmla="*/ 29 w 40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1">
                    <a:moveTo>
                      <a:pt x="29" y="14"/>
                    </a:moveTo>
                    <a:cubicBezTo>
                      <a:pt x="24" y="14"/>
                      <a:pt x="20" y="16"/>
                      <a:pt x="16" y="18"/>
                    </a:cubicBezTo>
                    <a:cubicBezTo>
                      <a:pt x="15" y="18"/>
                      <a:pt x="13" y="18"/>
                      <a:pt x="12" y="18"/>
                    </a:cubicBezTo>
                    <a:cubicBezTo>
                      <a:pt x="8" y="16"/>
                      <a:pt x="5" y="16"/>
                      <a:pt x="2" y="16"/>
                    </a:cubicBezTo>
                    <a:cubicBezTo>
                      <a:pt x="1" y="16"/>
                      <a:pt x="0" y="15"/>
                      <a:pt x="1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9" y="2"/>
                      <a:pt x="16" y="0"/>
                      <a:pt x="21" y="0"/>
                    </a:cubicBezTo>
                    <a:cubicBezTo>
                      <a:pt x="31" y="1"/>
                      <a:pt x="40" y="10"/>
                      <a:pt x="40" y="20"/>
                    </a:cubicBezTo>
                    <a:cubicBezTo>
                      <a:pt x="40" y="20"/>
                      <a:pt x="39" y="21"/>
                      <a:pt x="38" y="20"/>
                    </a:cubicBezTo>
                    <a:cubicBezTo>
                      <a:pt x="35" y="18"/>
                      <a:pt x="34" y="15"/>
                      <a:pt x="29" y="14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419"/>
              <p:cNvSpPr/>
              <p:nvPr/>
            </p:nvSpPr>
            <p:spPr bwMode="auto">
              <a:xfrm>
                <a:off x="3686" y="1295"/>
                <a:ext cx="73" cy="51"/>
              </a:xfrm>
              <a:custGeom>
                <a:avLst/>
                <a:gdLst>
                  <a:gd name="T0" fmla="*/ 25 w 27"/>
                  <a:gd name="T1" fmla="*/ 6 h 19"/>
                  <a:gd name="T2" fmla="*/ 13 w 27"/>
                  <a:gd name="T3" fmla="*/ 10 h 19"/>
                  <a:gd name="T4" fmla="*/ 5 w 27"/>
                  <a:gd name="T5" fmla="*/ 18 h 19"/>
                  <a:gd name="T6" fmla="*/ 3 w 27"/>
                  <a:gd name="T7" fmla="*/ 18 h 19"/>
                  <a:gd name="T8" fmla="*/ 2 w 27"/>
                  <a:gd name="T9" fmla="*/ 12 h 19"/>
                  <a:gd name="T10" fmla="*/ 2 w 27"/>
                  <a:gd name="T11" fmla="*/ 7 h 19"/>
                  <a:gd name="T12" fmla="*/ 0 w 27"/>
                  <a:gd name="T13" fmla="*/ 0 h 19"/>
                  <a:gd name="T14" fmla="*/ 1 w 27"/>
                  <a:gd name="T15" fmla="*/ 1 h 19"/>
                  <a:gd name="T16" fmla="*/ 1 w 27"/>
                  <a:gd name="T17" fmla="*/ 1 h 19"/>
                  <a:gd name="T18" fmla="*/ 4 w 27"/>
                  <a:gd name="T19" fmla="*/ 7 h 19"/>
                  <a:gd name="T20" fmla="*/ 6 w 27"/>
                  <a:gd name="T21" fmla="*/ 11 h 19"/>
                  <a:gd name="T22" fmla="*/ 26 w 27"/>
                  <a:gd name="T23" fmla="*/ 5 h 19"/>
                  <a:gd name="T24" fmla="*/ 27 w 27"/>
                  <a:gd name="T25" fmla="*/ 6 h 19"/>
                  <a:gd name="T26" fmla="*/ 25 w 27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25" y="6"/>
                    </a:moveTo>
                    <a:cubicBezTo>
                      <a:pt x="21" y="6"/>
                      <a:pt x="16" y="7"/>
                      <a:pt x="13" y="10"/>
                    </a:cubicBezTo>
                    <a:cubicBezTo>
                      <a:pt x="9" y="12"/>
                      <a:pt x="6" y="14"/>
                      <a:pt x="5" y="18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12" y="7"/>
                      <a:pt x="19" y="5"/>
                      <a:pt x="26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6" y="6"/>
                      <a:pt x="26" y="6"/>
                      <a:pt x="25" y="6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420"/>
              <p:cNvSpPr/>
              <p:nvPr/>
            </p:nvSpPr>
            <p:spPr bwMode="auto">
              <a:xfrm>
                <a:off x="3590" y="1458"/>
                <a:ext cx="96" cy="38"/>
              </a:xfrm>
              <a:custGeom>
                <a:avLst/>
                <a:gdLst>
                  <a:gd name="T0" fmla="*/ 20 w 36"/>
                  <a:gd name="T1" fmla="*/ 14 h 14"/>
                  <a:gd name="T2" fmla="*/ 12 w 36"/>
                  <a:gd name="T3" fmla="*/ 12 h 14"/>
                  <a:gd name="T4" fmla="*/ 1 w 36"/>
                  <a:gd name="T5" fmla="*/ 2 h 14"/>
                  <a:gd name="T6" fmla="*/ 1 w 36"/>
                  <a:gd name="T7" fmla="*/ 2 h 14"/>
                  <a:gd name="T8" fmla="*/ 1 w 36"/>
                  <a:gd name="T9" fmla="*/ 2 h 14"/>
                  <a:gd name="T10" fmla="*/ 1 w 36"/>
                  <a:gd name="T11" fmla="*/ 2 h 14"/>
                  <a:gd name="T12" fmla="*/ 2 w 36"/>
                  <a:gd name="T13" fmla="*/ 1 h 14"/>
                  <a:gd name="T14" fmla="*/ 5 w 36"/>
                  <a:gd name="T15" fmla="*/ 4 h 14"/>
                  <a:gd name="T16" fmla="*/ 5 w 36"/>
                  <a:gd name="T17" fmla="*/ 4 h 14"/>
                  <a:gd name="T18" fmla="*/ 6 w 36"/>
                  <a:gd name="T19" fmla="*/ 5 h 14"/>
                  <a:gd name="T20" fmla="*/ 13 w 36"/>
                  <a:gd name="T21" fmla="*/ 8 h 14"/>
                  <a:gd name="T22" fmla="*/ 34 w 36"/>
                  <a:gd name="T23" fmla="*/ 7 h 14"/>
                  <a:gd name="T24" fmla="*/ 35 w 36"/>
                  <a:gd name="T25" fmla="*/ 9 h 14"/>
                  <a:gd name="T26" fmla="*/ 20 w 36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4">
                    <a:moveTo>
                      <a:pt x="20" y="14"/>
                    </a:moveTo>
                    <a:cubicBezTo>
                      <a:pt x="17" y="13"/>
                      <a:pt x="14" y="13"/>
                      <a:pt x="12" y="12"/>
                    </a:cubicBezTo>
                    <a:cubicBezTo>
                      <a:pt x="8" y="10"/>
                      <a:pt x="3" y="7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8" y="6"/>
                      <a:pt x="11" y="7"/>
                      <a:pt x="13" y="8"/>
                    </a:cubicBezTo>
                    <a:cubicBezTo>
                      <a:pt x="21" y="10"/>
                      <a:pt x="27" y="9"/>
                      <a:pt x="34" y="7"/>
                    </a:cubicBezTo>
                    <a:cubicBezTo>
                      <a:pt x="35" y="7"/>
                      <a:pt x="36" y="8"/>
                      <a:pt x="35" y="9"/>
                    </a:cubicBezTo>
                    <a:cubicBezTo>
                      <a:pt x="31" y="12"/>
                      <a:pt x="25" y="14"/>
                      <a:pt x="20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421"/>
              <p:cNvSpPr/>
              <p:nvPr/>
            </p:nvSpPr>
            <p:spPr bwMode="auto">
              <a:xfrm>
                <a:off x="3729" y="1402"/>
                <a:ext cx="102" cy="67"/>
              </a:xfrm>
              <a:custGeom>
                <a:avLst/>
                <a:gdLst>
                  <a:gd name="T0" fmla="*/ 34 w 38"/>
                  <a:gd name="T1" fmla="*/ 23 h 25"/>
                  <a:gd name="T2" fmla="*/ 24 w 38"/>
                  <a:gd name="T3" fmla="*/ 14 h 25"/>
                  <a:gd name="T4" fmla="*/ 24 w 38"/>
                  <a:gd name="T5" fmla="*/ 13 h 25"/>
                  <a:gd name="T6" fmla="*/ 8 w 38"/>
                  <a:gd name="T7" fmla="*/ 14 h 25"/>
                  <a:gd name="T8" fmla="*/ 7 w 38"/>
                  <a:gd name="T9" fmla="*/ 13 h 25"/>
                  <a:gd name="T10" fmla="*/ 1 w 38"/>
                  <a:gd name="T11" fmla="*/ 13 h 25"/>
                  <a:gd name="T12" fmla="*/ 0 w 38"/>
                  <a:gd name="T13" fmla="*/ 12 h 25"/>
                  <a:gd name="T14" fmla="*/ 1 w 38"/>
                  <a:gd name="T15" fmla="*/ 9 h 25"/>
                  <a:gd name="T16" fmla="*/ 1 w 38"/>
                  <a:gd name="T17" fmla="*/ 9 h 25"/>
                  <a:gd name="T18" fmla="*/ 22 w 38"/>
                  <a:gd name="T19" fmla="*/ 1 h 25"/>
                  <a:gd name="T20" fmla="*/ 36 w 38"/>
                  <a:gd name="T21" fmla="*/ 23 h 25"/>
                  <a:gd name="T22" fmla="*/ 34 w 38"/>
                  <a:gd name="T2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5">
                    <a:moveTo>
                      <a:pt x="34" y="23"/>
                    </a:moveTo>
                    <a:cubicBezTo>
                      <a:pt x="35" y="17"/>
                      <a:pt x="29" y="14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3" y="9"/>
                      <a:pt x="12" y="13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0"/>
                      <a:pt x="15" y="0"/>
                      <a:pt x="22" y="1"/>
                    </a:cubicBezTo>
                    <a:cubicBezTo>
                      <a:pt x="32" y="2"/>
                      <a:pt x="38" y="15"/>
                      <a:pt x="36" y="23"/>
                    </a:cubicBezTo>
                    <a:cubicBezTo>
                      <a:pt x="35" y="25"/>
                      <a:pt x="34" y="24"/>
                      <a:pt x="34" y="23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422"/>
              <p:cNvSpPr/>
              <p:nvPr/>
            </p:nvSpPr>
            <p:spPr bwMode="auto">
              <a:xfrm>
                <a:off x="3585" y="1306"/>
                <a:ext cx="85" cy="134"/>
              </a:xfrm>
              <a:custGeom>
                <a:avLst/>
                <a:gdLst>
                  <a:gd name="T0" fmla="*/ 1 w 32"/>
                  <a:gd name="T1" fmla="*/ 48 h 50"/>
                  <a:gd name="T2" fmla="*/ 11 w 32"/>
                  <a:gd name="T3" fmla="*/ 38 h 50"/>
                  <a:gd name="T4" fmla="*/ 16 w 32"/>
                  <a:gd name="T5" fmla="*/ 38 h 50"/>
                  <a:gd name="T6" fmla="*/ 20 w 32"/>
                  <a:gd name="T7" fmla="*/ 39 h 50"/>
                  <a:gd name="T8" fmla="*/ 21 w 32"/>
                  <a:gd name="T9" fmla="*/ 38 h 50"/>
                  <a:gd name="T10" fmla="*/ 10 w 32"/>
                  <a:gd name="T11" fmla="*/ 26 h 50"/>
                  <a:gd name="T12" fmla="*/ 6 w 32"/>
                  <a:gd name="T13" fmla="*/ 18 h 50"/>
                  <a:gd name="T14" fmla="*/ 7 w 32"/>
                  <a:gd name="T15" fmla="*/ 1 h 50"/>
                  <a:gd name="T16" fmla="*/ 9 w 32"/>
                  <a:gd name="T17" fmla="*/ 2 h 50"/>
                  <a:gd name="T18" fmla="*/ 8 w 32"/>
                  <a:gd name="T19" fmla="*/ 7 h 50"/>
                  <a:gd name="T20" fmla="*/ 9 w 32"/>
                  <a:gd name="T21" fmla="*/ 13 h 50"/>
                  <a:gd name="T22" fmla="*/ 19 w 32"/>
                  <a:gd name="T23" fmla="*/ 31 h 50"/>
                  <a:gd name="T24" fmla="*/ 28 w 32"/>
                  <a:gd name="T25" fmla="*/ 38 h 50"/>
                  <a:gd name="T26" fmla="*/ 32 w 32"/>
                  <a:gd name="T27" fmla="*/ 39 h 50"/>
                  <a:gd name="T28" fmla="*/ 31 w 32"/>
                  <a:gd name="T29" fmla="*/ 41 h 50"/>
                  <a:gd name="T30" fmla="*/ 27 w 32"/>
                  <a:gd name="T31" fmla="*/ 41 h 50"/>
                  <a:gd name="T32" fmla="*/ 27 w 32"/>
                  <a:gd name="T33" fmla="*/ 41 h 50"/>
                  <a:gd name="T34" fmla="*/ 26 w 32"/>
                  <a:gd name="T35" fmla="*/ 41 h 50"/>
                  <a:gd name="T36" fmla="*/ 26 w 32"/>
                  <a:gd name="T37" fmla="*/ 41 h 50"/>
                  <a:gd name="T38" fmla="*/ 23 w 32"/>
                  <a:gd name="T39" fmla="*/ 41 h 50"/>
                  <a:gd name="T40" fmla="*/ 19 w 32"/>
                  <a:gd name="T41" fmla="*/ 42 h 50"/>
                  <a:gd name="T42" fmla="*/ 2 w 32"/>
                  <a:gd name="T43" fmla="*/ 49 h 50"/>
                  <a:gd name="T44" fmla="*/ 1 w 32"/>
                  <a:gd name="T45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50">
                    <a:moveTo>
                      <a:pt x="1" y="48"/>
                    </a:moveTo>
                    <a:cubicBezTo>
                      <a:pt x="3" y="44"/>
                      <a:pt x="6" y="40"/>
                      <a:pt x="11" y="38"/>
                    </a:cubicBezTo>
                    <a:cubicBezTo>
                      <a:pt x="12" y="38"/>
                      <a:pt x="15" y="38"/>
                      <a:pt x="16" y="38"/>
                    </a:cubicBezTo>
                    <a:cubicBezTo>
                      <a:pt x="18" y="38"/>
                      <a:pt x="19" y="38"/>
                      <a:pt x="20" y="39"/>
                    </a:cubicBezTo>
                    <a:cubicBezTo>
                      <a:pt x="20" y="38"/>
                      <a:pt x="20" y="38"/>
                      <a:pt x="21" y="38"/>
                    </a:cubicBezTo>
                    <a:cubicBezTo>
                      <a:pt x="16" y="35"/>
                      <a:pt x="12" y="31"/>
                      <a:pt x="10" y="26"/>
                    </a:cubicBezTo>
                    <a:cubicBezTo>
                      <a:pt x="8" y="23"/>
                      <a:pt x="7" y="21"/>
                      <a:pt x="6" y="18"/>
                    </a:cubicBezTo>
                    <a:cubicBezTo>
                      <a:pt x="3" y="12"/>
                      <a:pt x="5" y="7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9" y="3"/>
                      <a:pt x="8" y="5"/>
                      <a:pt x="8" y="7"/>
                    </a:cubicBezTo>
                    <a:cubicBezTo>
                      <a:pt x="8" y="9"/>
                      <a:pt x="8" y="11"/>
                      <a:pt x="9" y="13"/>
                    </a:cubicBezTo>
                    <a:cubicBezTo>
                      <a:pt x="10" y="20"/>
                      <a:pt x="14" y="26"/>
                      <a:pt x="19" y="31"/>
                    </a:cubicBezTo>
                    <a:cubicBezTo>
                      <a:pt x="22" y="34"/>
                      <a:pt x="25" y="36"/>
                      <a:pt x="28" y="38"/>
                    </a:cubicBezTo>
                    <a:cubicBezTo>
                      <a:pt x="29" y="38"/>
                      <a:pt x="30" y="39"/>
                      <a:pt x="32" y="39"/>
                    </a:cubicBezTo>
                    <a:cubicBezTo>
                      <a:pt x="32" y="39"/>
                      <a:pt x="32" y="41"/>
                      <a:pt x="31" y="41"/>
                    </a:cubicBezTo>
                    <a:cubicBezTo>
                      <a:pt x="30" y="41"/>
                      <a:pt x="28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4" y="41"/>
                      <a:pt x="23" y="41"/>
                    </a:cubicBezTo>
                    <a:cubicBezTo>
                      <a:pt x="22" y="41"/>
                      <a:pt x="20" y="42"/>
                      <a:pt x="19" y="42"/>
                    </a:cubicBezTo>
                    <a:cubicBezTo>
                      <a:pt x="13" y="44"/>
                      <a:pt x="7" y="43"/>
                      <a:pt x="2" y="49"/>
                    </a:cubicBezTo>
                    <a:cubicBezTo>
                      <a:pt x="2" y="50"/>
                      <a:pt x="0" y="49"/>
                      <a:pt x="1" y="4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423"/>
              <p:cNvSpPr/>
              <p:nvPr/>
            </p:nvSpPr>
            <p:spPr bwMode="auto">
              <a:xfrm>
                <a:off x="3665" y="1397"/>
                <a:ext cx="64" cy="56"/>
              </a:xfrm>
              <a:custGeom>
                <a:avLst/>
                <a:gdLst>
                  <a:gd name="T0" fmla="*/ 2 w 24"/>
                  <a:gd name="T1" fmla="*/ 16 h 21"/>
                  <a:gd name="T2" fmla="*/ 3 w 24"/>
                  <a:gd name="T3" fmla="*/ 14 h 21"/>
                  <a:gd name="T4" fmla="*/ 2 w 24"/>
                  <a:gd name="T5" fmla="*/ 10 h 21"/>
                  <a:gd name="T6" fmla="*/ 0 w 24"/>
                  <a:gd name="T7" fmla="*/ 5 h 21"/>
                  <a:gd name="T8" fmla="*/ 1 w 24"/>
                  <a:gd name="T9" fmla="*/ 3 h 21"/>
                  <a:gd name="T10" fmla="*/ 12 w 24"/>
                  <a:gd name="T11" fmla="*/ 0 h 21"/>
                  <a:gd name="T12" fmla="*/ 19 w 24"/>
                  <a:gd name="T13" fmla="*/ 6 h 21"/>
                  <a:gd name="T14" fmla="*/ 20 w 24"/>
                  <a:gd name="T15" fmla="*/ 14 h 21"/>
                  <a:gd name="T16" fmla="*/ 14 w 24"/>
                  <a:gd name="T17" fmla="*/ 18 h 21"/>
                  <a:gd name="T18" fmla="*/ 10 w 24"/>
                  <a:gd name="T19" fmla="*/ 20 h 21"/>
                  <a:gd name="T20" fmla="*/ 2 w 24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1">
                    <a:moveTo>
                      <a:pt x="2" y="16"/>
                    </a:moveTo>
                    <a:cubicBezTo>
                      <a:pt x="2" y="15"/>
                      <a:pt x="3" y="15"/>
                      <a:pt x="3" y="14"/>
                    </a:cubicBezTo>
                    <a:cubicBezTo>
                      <a:pt x="3" y="12"/>
                      <a:pt x="3" y="11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1"/>
                      <a:pt x="10" y="0"/>
                      <a:pt x="12" y="0"/>
                    </a:cubicBezTo>
                    <a:cubicBezTo>
                      <a:pt x="15" y="0"/>
                      <a:pt x="17" y="3"/>
                      <a:pt x="19" y="6"/>
                    </a:cubicBezTo>
                    <a:cubicBezTo>
                      <a:pt x="20" y="8"/>
                      <a:pt x="24" y="12"/>
                      <a:pt x="20" y="14"/>
                    </a:cubicBezTo>
                    <a:cubicBezTo>
                      <a:pt x="18" y="15"/>
                      <a:pt x="16" y="16"/>
                      <a:pt x="14" y="18"/>
                    </a:cubicBezTo>
                    <a:cubicBezTo>
                      <a:pt x="13" y="19"/>
                      <a:pt x="12" y="20"/>
                      <a:pt x="10" y="20"/>
                    </a:cubicBezTo>
                    <a:cubicBezTo>
                      <a:pt x="7" y="21"/>
                      <a:pt x="3" y="20"/>
                      <a:pt x="2" y="16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424"/>
              <p:cNvSpPr/>
              <p:nvPr/>
            </p:nvSpPr>
            <p:spPr bwMode="auto">
              <a:xfrm>
                <a:off x="3676" y="1416"/>
                <a:ext cx="45" cy="34"/>
              </a:xfrm>
              <a:custGeom>
                <a:avLst/>
                <a:gdLst>
                  <a:gd name="T0" fmla="*/ 7 w 17"/>
                  <a:gd name="T1" fmla="*/ 13 h 13"/>
                  <a:gd name="T2" fmla="*/ 2 w 17"/>
                  <a:gd name="T3" fmla="*/ 9 h 13"/>
                  <a:gd name="T4" fmla="*/ 1 w 17"/>
                  <a:gd name="T5" fmla="*/ 5 h 13"/>
                  <a:gd name="T6" fmla="*/ 0 w 17"/>
                  <a:gd name="T7" fmla="*/ 4 h 13"/>
                  <a:gd name="T8" fmla="*/ 1 w 17"/>
                  <a:gd name="T9" fmla="*/ 3 h 13"/>
                  <a:gd name="T10" fmla="*/ 2 w 17"/>
                  <a:gd name="T11" fmla="*/ 3 h 13"/>
                  <a:gd name="T12" fmla="*/ 2 w 17"/>
                  <a:gd name="T13" fmla="*/ 3 h 13"/>
                  <a:gd name="T14" fmla="*/ 2 w 17"/>
                  <a:gd name="T15" fmla="*/ 3 h 13"/>
                  <a:gd name="T16" fmla="*/ 2 w 17"/>
                  <a:gd name="T17" fmla="*/ 3 h 13"/>
                  <a:gd name="T18" fmla="*/ 3 w 17"/>
                  <a:gd name="T19" fmla="*/ 3 h 13"/>
                  <a:gd name="T20" fmla="*/ 5 w 17"/>
                  <a:gd name="T21" fmla="*/ 4 h 13"/>
                  <a:gd name="T22" fmla="*/ 10 w 17"/>
                  <a:gd name="T23" fmla="*/ 1 h 13"/>
                  <a:gd name="T24" fmla="*/ 15 w 17"/>
                  <a:gd name="T25" fmla="*/ 1 h 13"/>
                  <a:gd name="T26" fmla="*/ 16 w 17"/>
                  <a:gd name="T27" fmla="*/ 6 h 13"/>
                  <a:gd name="T28" fmla="*/ 8 w 17"/>
                  <a:gd name="T29" fmla="*/ 13 h 13"/>
                  <a:gd name="T30" fmla="*/ 7 w 17"/>
                  <a:gd name="T3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3">
                    <a:moveTo>
                      <a:pt x="7" y="13"/>
                    </a:moveTo>
                    <a:cubicBezTo>
                      <a:pt x="6" y="11"/>
                      <a:pt x="3" y="11"/>
                      <a:pt x="2" y="9"/>
                    </a:cubicBezTo>
                    <a:cubicBezTo>
                      <a:pt x="1" y="8"/>
                      <a:pt x="2" y="6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7" y="6"/>
                      <a:pt x="9" y="2"/>
                      <a:pt x="10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7" y="2"/>
                      <a:pt x="16" y="5"/>
                      <a:pt x="16" y="6"/>
                    </a:cubicBezTo>
                    <a:cubicBezTo>
                      <a:pt x="14" y="9"/>
                      <a:pt x="10" y="10"/>
                      <a:pt x="8" y="13"/>
                    </a:cubicBezTo>
                    <a:cubicBezTo>
                      <a:pt x="8" y="13"/>
                      <a:pt x="7" y="13"/>
                      <a:pt x="7" y="13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425"/>
              <p:cNvSpPr/>
              <p:nvPr/>
            </p:nvSpPr>
            <p:spPr bwMode="auto">
              <a:xfrm>
                <a:off x="3684" y="1445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1 h 2"/>
                  <a:gd name="T8" fmla="*/ 1 w 3"/>
                  <a:gd name="T9" fmla="*/ 0 h 2"/>
                  <a:gd name="T10" fmla="*/ 2 w 3"/>
                  <a:gd name="T11" fmla="*/ 0 h 2"/>
                  <a:gd name="T12" fmla="*/ 2 w 3"/>
                  <a:gd name="T13" fmla="*/ 1 h 2"/>
                  <a:gd name="T14" fmla="*/ 1 w 3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426"/>
              <p:cNvSpPr/>
              <p:nvPr/>
            </p:nvSpPr>
            <p:spPr bwMode="auto">
              <a:xfrm>
                <a:off x="3686" y="1410"/>
                <a:ext cx="22" cy="22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6 h 8"/>
                  <a:gd name="T4" fmla="*/ 0 w 8"/>
                  <a:gd name="T5" fmla="*/ 2 h 8"/>
                  <a:gd name="T6" fmla="*/ 0 w 8"/>
                  <a:gd name="T7" fmla="*/ 1 h 8"/>
                  <a:gd name="T8" fmla="*/ 1 w 8"/>
                  <a:gd name="T9" fmla="*/ 1 h 8"/>
                  <a:gd name="T10" fmla="*/ 1 w 8"/>
                  <a:gd name="T11" fmla="*/ 1 h 8"/>
                  <a:gd name="T12" fmla="*/ 2 w 8"/>
                  <a:gd name="T13" fmla="*/ 1 h 8"/>
                  <a:gd name="T14" fmla="*/ 5 w 8"/>
                  <a:gd name="T15" fmla="*/ 1 h 8"/>
                  <a:gd name="T16" fmla="*/ 8 w 8"/>
                  <a:gd name="T17" fmla="*/ 3 h 8"/>
                  <a:gd name="T18" fmla="*/ 8 w 8"/>
                  <a:gd name="T19" fmla="*/ 4 h 8"/>
                  <a:gd name="T20" fmla="*/ 4 w 8"/>
                  <a:gd name="T21" fmla="*/ 8 h 8"/>
                  <a:gd name="T22" fmla="*/ 1 w 8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427"/>
              <p:cNvSpPr/>
              <p:nvPr/>
            </p:nvSpPr>
            <p:spPr bwMode="auto">
              <a:xfrm>
                <a:off x="3668" y="1434"/>
                <a:ext cx="13" cy="16"/>
              </a:xfrm>
              <a:custGeom>
                <a:avLst/>
                <a:gdLst>
                  <a:gd name="T0" fmla="*/ 5 w 5"/>
                  <a:gd name="T1" fmla="*/ 5 h 6"/>
                  <a:gd name="T2" fmla="*/ 4 w 5"/>
                  <a:gd name="T3" fmla="*/ 5 h 6"/>
                  <a:gd name="T4" fmla="*/ 3 w 5"/>
                  <a:gd name="T5" fmla="*/ 5 h 6"/>
                  <a:gd name="T6" fmla="*/ 2 w 5"/>
                  <a:gd name="T7" fmla="*/ 3 h 6"/>
                  <a:gd name="T8" fmla="*/ 2 w 5"/>
                  <a:gd name="T9" fmla="*/ 3 h 6"/>
                  <a:gd name="T10" fmla="*/ 2 w 5"/>
                  <a:gd name="T11" fmla="*/ 3 h 6"/>
                  <a:gd name="T12" fmla="*/ 1 w 5"/>
                  <a:gd name="T13" fmla="*/ 1 h 6"/>
                  <a:gd name="T14" fmla="*/ 2 w 5"/>
                  <a:gd name="T15" fmla="*/ 1 h 6"/>
                  <a:gd name="T16" fmla="*/ 2 w 5"/>
                  <a:gd name="T17" fmla="*/ 1 h 6"/>
                  <a:gd name="T18" fmla="*/ 3 w 5"/>
                  <a:gd name="T19" fmla="*/ 1 h 6"/>
                  <a:gd name="T20" fmla="*/ 3 w 5"/>
                  <a:gd name="T21" fmla="*/ 2 h 6"/>
                  <a:gd name="T22" fmla="*/ 3 w 5"/>
                  <a:gd name="T23" fmla="*/ 3 h 6"/>
                  <a:gd name="T24" fmla="*/ 4 w 5"/>
                  <a:gd name="T25" fmla="*/ 3 h 6"/>
                  <a:gd name="T26" fmla="*/ 5 w 5"/>
                  <a:gd name="T27" fmla="*/ 4 h 6"/>
                  <a:gd name="T28" fmla="*/ 5 w 5"/>
                  <a:gd name="T29" fmla="*/ 5 h 6"/>
                  <a:gd name="T30" fmla="*/ 5 w 5"/>
                  <a:gd name="T3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428"/>
              <p:cNvSpPr/>
              <p:nvPr/>
            </p:nvSpPr>
            <p:spPr bwMode="auto">
              <a:xfrm>
                <a:off x="3681" y="143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1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429"/>
              <p:cNvSpPr/>
              <p:nvPr/>
            </p:nvSpPr>
            <p:spPr bwMode="auto">
              <a:xfrm>
                <a:off x="3732" y="1389"/>
                <a:ext cx="99" cy="83"/>
              </a:xfrm>
              <a:custGeom>
                <a:avLst/>
                <a:gdLst>
                  <a:gd name="T0" fmla="*/ 32 w 37"/>
                  <a:gd name="T1" fmla="*/ 29 h 31"/>
                  <a:gd name="T2" fmla="*/ 33 w 37"/>
                  <a:gd name="T3" fmla="*/ 26 h 31"/>
                  <a:gd name="T4" fmla="*/ 33 w 37"/>
                  <a:gd name="T5" fmla="*/ 26 h 31"/>
                  <a:gd name="T6" fmla="*/ 33 w 37"/>
                  <a:gd name="T7" fmla="*/ 25 h 31"/>
                  <a:gd name="T8" fmla="*/ 31 w 37"/>
                  <a:gd name="T9" fmla="*/ 15 h 31"/>
                  <a:gd name="T10" fmla="*/ 20 w 37"/>
                  <a:gd name="T11" fmla="*/ 10 h 31"/>
                  <a:gd name="T12" fmla="*/ 19 w 37"/>
                  <a:gd name="T13" fmla="*/ 11 h 31"/>
                  <a:gd name="T14" fmla="*/ 11 w 37"/>
                  <a:gd name="T15" fmla="*/ 11 h 31"/>
                  <a:gd name="T16" fmla="*/ 2 w 37"/>
                  <a:gd name="T17" fmla="*/ 12 h 31"/>
                  <a:gd name="T18" fmla="*/ 0 w 37"/>
                  <a:gd name="T19" fmla="*/ 11 h 31"/>
                  <a:gd name="T20" fmla="*/ 1 w 37"/>
                  <a:gd name="T21" fmla="*/ 11 h 31"/>
                  <a:gd name="T22" fmla="*/ 1 w 37"/>
                  <a:gd name="T23" fmla="*/ 11 h 31"/>
                  <a:gd name="T24" fmla="*/ 1 w 37"/>
                  <a:gd name="T25" fmla="*/ 11 h 31"/>
                  <a:gd name="T26" fmla="*/ 6 w 37"/>
                  <a:gd name="T27" fmla="*/ 7 h 31"/>
                  <a:gd name="T28" fmla="*/ 16 w 37"/>
                  <a:gd name="T29" fmla="*/ 1 h 31"/>
                  <a:gd name="T30" fmla="*/ 29 w 37"/>
                  <a:gd name="T31" fmla="*/ 5 h 31"/>
                  <a:gd name="T32" fmla="*/ 35 w 37"/>
                  <a:gd name="T33" fmla="*/ 27 h 31"/>
                  <a:gd name="T34" fmla="*/ 34 w 37"/>
                  <a:gd name="T35" fmla="*/ 30 h 31"/>
                  <a:gd name="T36" fmla="*/ 32 w 37"/>
                  <a:gd name="T3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31">
                    <a:moveTo>
                      <a:pt x="32" y="29"/>
                    </a:moveTo>
                    <a:cubicBezTo>
                      <a:pt x="32" y="28"/>
                      <a:pt x="33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5"/>
                    </a:cubicBezTo>
                    <a:cubicBezTo>
                      <a:pt x="34" y="22"/>
                      <a:pt x="33" y="18"/>
                      <a:pt x="31" y="15"/>
                    </a:cubicBezTo>
                    <a:cubicBezTo>
                      <a:pt x="30" y="12"/>
                      <a:pt x="22" y="5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6" y="9"/>
                      <a:pt x="14" y="9"/>
                      <a:pt x="11" y="11"/>
                    </a:cubicBezTo>
                    <a:cubicBezTo>
                      <a:pt x="8" y="12"/>
                      <a:pt x="4" y="10"/>
                      <a:pt x="2" y="12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4" y="8"/>
                      <a:pt x="6" y="7"/>
                    </a:cubicBezTo>
                    <a:cubicBezTo>
                      <a:pt x="9" y="4"/>
                      <a:pt x="11" y="2"/>
                      <a:pt x="16" y="1"/>
                    </a:cubicBezTo>
                    <a:cubicBezTo>
                      <a:pt x="20" y="0"/>
                      <a:pt x="25" y="3"/>
                      <a:pt x="29" y="5"/>
                    </a:cubicBezTo>
                    <a:cubicBezTo>
                      <a:pt x="35" y="10"/>
                      <a:pt x="37" y="19"/>
                      <a:pt x="35" y="27"/>
                    </a:cubicBezTo>
                    <a:cubicBezTo>
                      <a:pt x="34" y="28"/>
                      <a:pt x="34" y="29"/>
                      <a:pt x="34" y="30"/>
                    </a:cubicBezTo>
                    <a:cubicBezTo>
                      <a:pt x="33" y="31"/>
                      <a:pt x="32" y="30"/>
                      <a:pt x="32" y="29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430"/>
              <p:cNvSpPr/>
              <p:nvPr/>
            </p:nvSpPr>
            <p:spPr bwMode="auto">
              <a:xfrm>
                <a:off x="2689" y="1643"/>
                <a:ext cx="249" cy="265"/>
              </a:xfrm>
              <a:custGeom>
                <a:avLst/>
                <a:gdLst>
                  <a:gd name="T0" fmla="*/ 46 w 93"/>
                  <a:gd name="T1" fmla="*/ 92 h 99"/>
                  <a:gd name="T2" fmla="*/ 45 w 93"/>
                  <a:gd name="T3" fmla="*/ 82 h 99"/>
                  <a:gd name="T4" fmla="*/ 45 w 93"/>
                  <a:gd name="T5" fmla="*/ 81 h 99"/>
                  <a:gd name="T6" fmla="*/ 44 w 93"/>
                  <a:gd name="T7" fmla="*/ 83 h 99"/>
                  <a:gd name="T8" fmla="*/ 25 w 93"/>
                  <a:gd name="T9" fmla="*/ 91 h 99"/>
                  <a:gd name="T10" fmla="*/ 15 w 93"/>
                  <a:gd name="T11" fmla="*/ 78 h 99"/>
                  <a:gd name="T12" fmla="*/ 23 w 93"/>
                  <a:gd name="T13" fmla="*/ 59 h 99"/>
                  <a:gd name="T14" fmla="*/ 2 w 93"/>
                  <a:gd name="T15" fmla="*/ 38 h 99"/>
                  <a:gd name="T16" fmla="*/ 13 w 93"/>
                  <a:gd name="T17" fmla="*/ 10 h 99"/>
                  <a:gd name="T18" fmla="*/ 37 w 93"/>
                  <a:gd name="T19" fmla="*/ 9 h 99"/>
                  <a:gd name="T20" fmla="*/ 42 w 93"/>
                  <a:gd name="T21" fmla="*/ 19 h 99"/>
                  <a:gd name="T22" fmla="*/ 45 w 93"/>
                  <a:gd name="T23" fmla="*/ 14 h 99"/>
                  <a:gd name="T24" fmla="*/ 46 w 93"/>
                  <a:gd name="T25" fmla="*/ 9 h 99"/>
                  <a:gd name="T26" fmla="*/ 65 w 93"/>
                  <a:gd name="T27" fmla="*/ 1 h 99"/>
                  <a:gd name="T28" fmla="*/ 75 w 93"/>
                  <a:gd name="T29" fmla="*/ 4 h 99"/>
                  <a:gd name="T30" fmla="*/ 83 w 93"/>
                  <a:gd name="T31" fmla="*/ 17 h 99"/>
                  <a:gd name="T32" fmla="*/ 88 w 93"/>
                  <a:gd name="T33" fmla="*/ 31 h 99"/>
                  <a:gd name="T34" fmla="*/ 80 w 93"/>
                  <a:gd name="T35" fmla="*/ 37 h 99"/>
                  <a:gd name="T36" fmla="*/ 77 w 93"/>
                  <a:gd name="T37" fmla="*/ 43 h 99"/>
                  <a:gd name="T38" fmla="*/ 88 w 93"/>
                  <a:gd name="T39" fmla="*/ 61 h 99"/>
                  <a:gd name="T40" fmla="*/ 81 w 93"/>
                  <a:gd name="T41" fmla="*/ 80 h 99"/>
                  <a:gd name="T42" fmla="*/ 63 w 93"/>
                  <a:gd name="T43" fmla="*/ 75 h 99"/>
                  <a:gd name="T44" fmla="*/ 61 w 93"/>
                  <a:gd name="T45" fmla="*/ 96 h 99"/>
                  <a:gd name="T46" fmla="*/ 46 w 93"/>
                  <a:gd name="T47" fmla="*/ 9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99">
                    <a:moveTo>
                      <a:pt x="46" y="92"/>
                    </a:moveTo>
                    <a:cubicBezTo>
                      <a:pt x="45" y="89"/>
                      <a:pt x="45" y="85"/>
                      <a:pt x="45" y="82"/>
                    </a:cubicBezTo>
                    <a:cubicBezTo>
                      <a:pt x="45" y="82"/>
                      <a:pt x="45" y="82"/>
                      <a:pt x="45" y="81"/>
                    </a:cubicBezTo>
                    <a:cubicBezTo>
                      <a:pt x="44" y="82"/>
                      <a:pt x="44" y="83"/>
                      <a:pt x="44" y="83"/>
                    </a:cubicBezTo>
                    <a:cubicBezTo>
                      <a:pt x="40" y="92"/>
                      <a:pt x="33" y="93"/>
                      <a:pt x="25" y="91"/>
                    </a:cubicBezTo>
                    <a:cubicBezTo>
                      <a:pt x="19" y="90"/>
                      <a:pt x="16" y="84"/>
                      <a:pt x="15" y="78"/>
                    </a:cubicBezTo>
                    <a:cubicBezTo>
                      <a:pt x="14" y="69"/>
                      <a:pt x="18" y="64"/>
                      <a:pt x="23" y="59"/>
                    </a:cubicBezTo>
                    <a:cubicBezTo>
                      <a:pt x="14" y="61"/>
                      <a:pt x="0" y="48"/>
                      <a:pt x="2" y="38"/>
                    </a:cubicBezTo>
                    <a:cubicBezTo>
                      <a:pt x="4" y="29"/>
                      <a:pt x="5" y="16"/>
                      <a:pt x="13" y="10"/>
                    </a:cubicBezTo>
                    <a:cubicBezTo>
                      <a:pt x="21" y="5"/>
                      <a:pt x="29" y="3"/>
                      <a:pt x="37" y="9"/>
                    </a:cubicBezTo>
                    <a:cubicBezTo>
                      <a:pt x="40" y="11"/>
                      <a:pt x="41" y="16"/>
                      <a:pt x="42" y="19"/>
                    </a:cubicBezTo>
                    <a:cubicBezTo>
                      <a:pt x="43" y="23"/>
                      <a:pt x="45" y="14"/>
                      <a:pt x="45" y="14"/>
                    </a:cubicBezTo>
                    <a:cubicBezTo>
                      <a:pt x="46" y="12"/>
                      <a:pt x="46" y="10"/>
                      <a:pt x="46" y="9"/>
                    </a:cubicBezTo>
                    <a:cubicBezTo>
                      <a:pt x="50" y="2"/>
                      <a:pt x="58" y="0"/>
                      <a:pt x="65" y="1"/>
                    </a:cubicBezTo>
                    <a:cubicBezTo>
                      <a:pt x="69" y="1"/>
                      <a:pt x="72" y="2"/>
                      <a:pt x="75" y="4"/>
                    </a:cubicBezTo>
                    <a:cubicBezTo>
                      <a:pt x="80" y="7"/>
                      <a:pt x="77" y="13"/>
                      <a:pt x="83" y="17"/>
                    </a:cubicBezTo>
                    <a:cubicBezTo>
                      <a:pt x="88" y="19"/>
                      <a:pt x="93" y="25"/>
                      <a:pt x="88" y="31"/>
                    </a:cubicBezTo>
                    <a:cubicBezTo>
                      <a:pt x="86" y="34"/>
                      <a:pt x="84" y="35"/>
                      <a:pt x="80" y="37"/>
                    </a:cubicBezTo>
                    <a:cubicBezTo>
                      <a:pt x="75" y="40"/>
                      <a:pt x="66" y="41"/>
                      <a:pt x="77" y="43"/>
                    </a:cubicBezTo>
                    <a:cubicBezTo>
                      <a:pt x="89" y="45"/>
                      <a:pt x="87" y="51"/>
                      <a:pt x="88" y="61"/>
                    </a:cubicBezTo>
                    <a:cubicBezTo>
                      <a:pt x="90" y="68"/>
                      <a:pt x="88" y="77"/>
                      <a:pt x="81" y="80"/>
                    </a:cubicBezTo>
                    <a:cubicBezTo>
                      <a:pt x="74" y="83"/>
                      <a:pt x="65" y="81"/>
                      <a:pt x="63" y="75"/>
                    </a:cubicBezTo>
                    <a:cubicBezTo>
                      <a:pt x="66" y="84"/>
                      <a:pt x="70" y="91"/>
                      <a:pt x="61" y="96"/>
                    </a:cubicBezTo>
                    <a:cubicBezTo>
                      <a:pt x="55" y="99"/>
                      <a:pt x="49" y="97"/>
                      <a:pt x="46" y="9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431"/>
              <p:cNvSpPr/>
              <p:nvPr/>
            </p:nvSpPr>
            <p:spPr bwMode="auto">
              <a:xfrm>
                <a:off x="2689" y="1646"/>
                <a:ext cx="241" cy="225"/>
              </a:xfrm>
              <a:custGeom>
                <a:avLst/>
                <a:gdLst>
                  <a:gd name="T0" fmla="*/ 17 w 90"/>
                  <a:gd name="T1" fmla="*/ 83 h 84"/>
                  <a:gd name="T2" fmla="*/ 18 w 90"/>
                  <a:gd name="T3" fmla="*/ 70 h 84"/>
                  <a:gd name="T4" fmla="*/ 23 w 90"/>
                  <a:gd name="T5" fmla="*/ 62 h 84"/>
                  <a:gd name="T6" fmla="*/ 25 w 90"/>
                  <a:gd name="T7" fmla="*/ 59 h 84"/>
                  <a:gd name="T8" fmla="*/ 23 w 90"/>
                  <a:gd name="T9" fmla="*/ 59 h 84"/>
                  <a:gd name="T10" fmla="*/ 2 w 90"/>
                  <a:gd name="T11" fmla="*/ 39 h 84"/>
                  <a:gd name="T12" fmla="*/ 20 w 90"/>
                  <a:gd name="T13" fmla="*/ 6 h 84"/>
                  <a:gd name="T14" fmla="*/ 34 w 90"/>
                  <a:gd name="T15" fmla="*/ 8 h 84"/>
                  <a:gd name="T16" fmla="*/ 39 w 90"/>
                  <a:gd name="T17" fmla="*/ 11 h 84"/>
                  <a:gd name="T18" fmla="*/ 45 w 90"/>
                  <a:gd name="T19" fmla="*/ 21 h 84"/>
                  <a:gd name="T20" fmla="*/ 63 w 90"/>
                  <a:gd name="T21" fmla="*/ 2 h 84"/>
                  <a:gd name="T22" fmla="*/ 76 w 90"/>
                  <a:gd name="T23" fmla="*/ 8 h 84"/>
                  <a:gd name="T24" fmla="*/ 88 w 90"/>
                  <a:gd name="T25" fmla="*/ 23 h 84"/>
                  <a:gd name="T26" fmla="*/ 86 w 90"/>
                  <a:gd name="T27" fmla="*/ 32 h 84"/>
                  <a:gd name="T28" fmla="*/ 81 w 90"/>
                  <a:gd name="T29" fmla="*/ 35 h 84"/>
                  <a:gd name="T30" fmla="*/ 71 w 90"/>
                  <a:gd name="T31" fmla="*/ 40 h 84"/>
                  <a:gd name="T32" fmla="*/ 88 w 90"/>
                  <a:gd name="T33" fmla="*/ 56 h 84"/>
                  <a:gd name="T34" fmla="*/ 87 w 90"/>
                  <a:gd name="T35" fmla="*/ 56 h 84"/>
                  <a:gd name="T36" fmla="*/ 70 w 90"/>
                  <a:gd name="T37" fmla="*/ 48 h 84"/>
                  <a:gd name="T38" fmla="*/ 60 w 90"/>
                  <a:gd name="T39" fmla="*/ 56 h 84"/>
                  <a:gd name="T40" fmla="*/ 56 w 90"/>
                  <a:gd name="T41" fmla="*/ 60 h 84"/>
                  <a:gd name="T42" fmla="*/ 46 w 90"/>
                  <a:gd name="T43" fmla="*/ 59 h 84"/>
                  <a:gd name="T44" fmla="*/ 39 w 90"/>
                  <a:gd name="T45" fmla="*/ 58 h 84"/>
                  <a:gd name="T46" fmla="*/ 25 w 90"/>
                  <a:gd name="T47" fmla="*/ 62 h 84"/>
                  <a:gd name="T48" fmla="*/ 20 w 90"/>
                  <a:gd name="T49" fmla="*/ 70 h 84"/>
                  <a:gd name="T50" fmla="*/ 19 w 90"/>
                  <a:gd name="T51" fmla="*/ 73 h 84"/>
                  <a:gd name="T52" fmla="*/ 18 w 90"/>
                  <a:gd name="T53" fmla="*/ 82 h 84"/>
                  <a:gd name="T54" fmla="*/ 17 w 90"/>
                  <a:gd name="T55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84">
                    <a:moveTo>
                      <a:pt x="17" y="83"/>
                    </a:moveTo>
                    <a:cubicBezTo>
                      <a:pt x="15" y="78"/>
                      <a:pt x="16" y="74"/>
                      <a:pt x="18" y="70"/>
                    </a:cubicBezTo>
                    <a:cubicBezTo>
                      <a:pt x="19" y="66"/>
                      <a:pt x="21" y="63"/>
                      <a:pt x="23" y="62"/>
                    </a:cubicBezTo>
                    <a:cubicBezTo>
                      <a:pt x="24" y="61"/>
                      <a:pt x="24" y="60"/>
                      <a:pt x="25" y="59"/>
                    </a:cubicBezTo>
                    <a:cubicBezTo>
                      <a:pt x="28" y="54"/>
                      <a:pt x="25" y="58"/>
                      <a:pt x="23" y="59"/>
                    </a:cubicBezTo>
                    <a:cubicBezTo>
                      <a:pt x="12" y="63"/>
                      <a:pt x="3" y="48"/>
                      <a:pt x="2" y="39"/>
                    </a:cubicBezTo>
                    <a:cubicBezTo>
                      <a:pt x="0" y="28"/>
                      <a:pt x="9" y="9"/>
                      <a:pt x="20" y="6"/>
                    </a:cubicBezTo>
                    <a:cubicBezTo>
                      <a:pt x="23" y="5"/>
                      <a:pt x="31" y="7"/>
                      <a:pt x="34" y="8"/>
                    </a:cubicBezTo>
                    <a:cubicBezTo>
                      <a:pt x="36" y="9"/>
                      <a:pt x="38" y="10"/>
                      <a:pt x="39" y="11"/>
                    </a:cubicBezTo>
                    <a:cubicBezTo>
                      <a:pt x="40" y="12"/>
                      <a:pt x="45" y="21"/>
                      <a:pt x="45" y="21"/>
                    </a:cubicBezTo>
                    <a:cubicBezTo>
                      <a:pt x="50" y="11"/>
                      <a:pt x="46" y="0"/>
                      <a:pt x="63" y="2"/>
                    </a:cubicBezTo>
                    <a:cubicBezTo>
                      <a:pt x="69" y="3"/>
                      <a:pt x="72" y="3"/>
                      <a:pt x="76" y="8"/>
                    </a:cubicBezTo>
                    <a:cubicBezTo>
                      <a:pt x="79" y="12"/>
                      <a:pt x="87" y="18"/>
                      <a:pt x="88" y="23"/>
                    </a:cubicBezTo>
                    <a:cubicBezTo>
                      <a:pt x="90" y="27"/>
                      <a:pt x="89" y="29"/>
                      <a:pt x="86" y="32"/>
                    </a:cubicBezTo>
                    <a:cubicBezTo>
                      <a:pt x="85" y="34"/>
                      <a:pt x="82" y="34"/>
                      <a:pt x="81" y="35"/>
                    </a:cubicBezTo>
                    <a:cubicBezTo>
                      <a:pt x="79" y="36"/>
                      <a:pt x="65" y="39"/>
                      <a:pt x="71" y="40"/>
                    </a:cubicBezTo>
                    <a:cubicBezTo>
                      <a:pt x="80" y="41"/>
                      <a:pt x="90" y="45"/>
                      <a:pt x="88" y="56"/>
                    </a:cubicBezTo>
                    <a:cubicBezTo>
                      <a:pt x="88" y="56"/>
                      <a:pt x="87" y="57"/>
                      <a:pt x="87" y="56"/>
                    </a:cubicBezTo>
                    <a:cubicBezTo>
                      <a:pt x="82" y="52"/>
                      <a:pt x="76" y="47"/>
                      <a:pt x="70" y="48"/>
                    </a:cubicBezTo>
                    <a:cubicBezTo>
                      <a:pt x="66" y="50"/>
                      <a:pt x="63" y="52"/>
                      <a:pt x="60" y="56"/>
                    </a:cubicBezTo>
                    <a:cubicBezTo>
                      <a:pt x="58" y="57"/>
                      <a:pt x="57" y="59"/>
                      <a:pt x="56" y="60"/>
                    </a:cubicBezTo>
                    <a:cubicBezTo>
                      <a:pt x="53" y="61"/>
                      <a:pt x="48" y="60"/>
                      <a:pt x="46" y="59"/>
                    </a:cubicBezTo>
                    <a:cubicBezTo>
                      <a:pt x="41" y="57"/>
                      <a:pt x="46" y="57"/>
                      <a:pt x="39" y="58"/>
                    </a:cubicBezTo>
                    <a:cubicBezTo>
                      <a:pt x="35" y="59"/>
                      <a:pt x="29" y="59"/>
                      <a:pt x="25" y="62"/>
                    </a:cubicBezTo>
                    <a:cubicBezTo>
                      <a:pt x="23" y="64"/>
                      <a:pt x="22" y="67"/>
                      <a:pt x="20" y="70"/>
                    </a:cubicBezTo>
                    <a:cubicBezTo>
                      <a:pt x="20" y="70"/>
                      <a:pt x="19" y="72"/>
                      <a:pt x="19" y="73"/>
                    </a:cubicBezTo>
                    <a:cubicBezTo>
                      <a:pt x="18" y="76"/>
                      <a:pt x="18" y="80"/>
                      <a:pt x="18" y="82"/>
                    </a:cubicBezTo>
                    <a:cubicBezTo>
                      <a:pt x="19" y="83"/>
                      <a:pt x="17" y="84"/>
                      <a:pt x="17" y="8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432"/>
              <p:cNvSpPr/>
              <p:nvPr/>
            </p:nvSpPr>
            <p:spPr bwMode="auto">
              <a:xfrm>
                <a:off x="2695" y="1638"/>
                <a:ext cx="203" cy="136"/>
              </a:xfrm>
              <a:custGeom>
                <a:avLst/>
                <a:gdLst>
                  <a:gd name="T0" fmla="*/ 46 w 76"/>
                  <a:gd name="T1" fmla="*/ 50 h 51"/>
                  <a:gd name="T2" fmla="*/ 38 w 76"/>
                  <a:gd name="T3" fmla="*/ 34 h 51"/>
                  <a:gd name="T4" fmla="*/ 33 w 76"/>
                  <a:gd name="T5" fmla="*/ 27 h 51"/>
                  <a:gd name="T6" fmla="*/ 29 w 76"/>
                  <a:gd name="T7" fmla="*/ 25 h 51"/>
                  <a:gd name="T8" fmla="*/ 1 w 76"/>
                  <a:gd name="T9" fmla="*/ 36 h 51"/>
                  <a:gd name="T10" fmla="*/ 0 w 76"/>
                  <a:gd name="T11" fmla="*/ 36 h 51"/>
                  <a:gd name="T12" fmla="*/ 3 w 76"/>
                  <a:gd name="T13" fmla="*/ 24 h 51"/>
                  <a:gd name="T14" fmla="*/ 38 w 76"/>
                  <a:gd name="T15" fmla="*/ 17 h 51"/>
                  <a:gd name="T16" fmla="*/ 44 w 76"/>
                  <a:gd name="T17" fmla="*/ 17 h 51"/>
                  <a:gd name="T18" fmla="*/ 51 w 76"/>
                  <a:gd name="T19" fmla="*/ 6 h 51"/>
                  <a:gd name="T20" fmla="*/ 76 w 76"/>
                  <a:gd name="T21" fmla="*/ 12 h 51"/>
                  <a:gd name="T22" fmla="*/ 75 w 76"/>
                  <a:gd name="T23" fmla="*/ 13 h 51"/>
                  <a:gd name="T24" fmla="*/ 67 w 76"/>
                  <a:gd name="T25" fmla="*/ 26 h 51"/>
                  <a:gd name="T26" fmla="*/ 65 w 76"/>
                  <a:gd name="T27" fmla="*/ 29 h 51"/>
                  <a:gd name="T28" fmla="*/ 57 w 76"/>
                  <a:gd name="T29" fmla="*/ 39 h 51"/>
                  <a:gd name="T30" fmla="*/ 58 w 76"/>
                  <a:gd name="T31" fmla="*/ 39 h 51"/>
                  <a:gd name="T32" fmla="*/ 47 w 76"/>
                  <a:gd name="T33" fmla="*/ 51 h 51"/>
                  <a:gd name="T34" fmla="*/ 46 w 76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1">
                    <a:moveTo>
                      <a:pt x="46" y="50"/>
                    </a:moveTo>
                    <a:cubicBezTo>
                      <a:pt x="45" y="49"/>
                      <a:pt x="39" y="34"/>
                      <a:pt x="38" y="34"/>
                    </a:cubicBezTo>
                    <a:cubicBezTo>
                      <a:pt x="36" y="32"/>
                      <a:pt x="37" y="27"/>
                      <a:pt x="33" y="27"/>
                    </a:cubicBezTo>
                    <a:cubicBezTo>
                      <a:pt x="30" y="27"/>
                      <a:pt x="30" y="26"/>
                      <a:pt x="29" y="25"/>
                    </a:cubicBezTo>
                    <a:cubicBezTo>
                      <a:pt x="21" y="14"/>
                      <a:pt x="5" y="29"/>
                      <a:pt x="1" y="36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1"/>
                      <a:pt x="1" y="27"/>
                      <a:pt x="3" y="24"/>
                    </a:cubicBezTo>
                    <a:cubicBezTo>
                      <a:pt x="8" y="11"/>
                      <a:pt x="27" y="5"/>
                      <a:pt x="38" y="17"/>
                    </a:cubicBezTo>
                    <a:cubicBezTo>
                      <a:pt x="42" y="22"/>
                      <a:pt x="41" y="25"/>
                      <a:pt x="44" y="17"/>
                    </a:cubicBezTo>
                    <a:cubicBezTo>
                      <a:pt x="46" y="13"/>
                      <a:pt x="47" y="9"/>
                      <a:pt x="51" y="6"/>
                    </a:cubicBezTo>
                    <a:cubicBezTo>
                      <a:pt x="58" y="0"/>
                      <a:pt x="71" y="6"/>
                      <a:pt x="76" y="12"/>
                    </a:cubicBezTo>
                    <a:cubicBezTo>
                      <a:pt x="76" y="12"/>
                      <a:pt x="76" y="12"/>
                      <a:pt x="75" y="13"/>
                    </a:cubicBezTo>
                    <a:cubicBezTo>
                      <a:pt x="71" y="17"/>
                      <a:pt x="70" y="21"/>
                      <a:pt x="67" y="26"/>
                    </a:cubicBezTo>
                    <a:cubicBezTo>
                      <a:pt x="67" y="27"/>
                      <a:pt x="66" y="28"/>
                      <a:pt x="65" y="29"/>
                    </a:cubicBezTo>
                    <a:cubicBezTo>
                      <a:pt x="64" y="30"/>
                      <a:pt x="56" y="39"/>
                      <a:pt x="57" y="39"/>
                    </a:cubicBezTo>
                    <a:cubicBezTo>
                      <a:pt x="58" y="38"/>
                      <a:pt x="58" y="39"/>
                      <a:pt x="58" y="39"/>
                    </a:cubicBezTo>
                    <a:cubicBezTo>
                      <a:pt x="58" y="48"/>
                      <a:pt x="53" y="48"/>
                      <a:pt x="47" y="51"/>
                    </a:cubicBezTo>
                    <a:cubicBezTo>
                      <a:pt x="47" y="51"/>
                      <a:pt x="46" y="51"/>
                      <a:pt x="46" y="5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433"/>
              <p:cNvSpPr/>
              <p:nvPr/>
            </p:nvSpPr>
            <p:spPr bwMode="auto">
              <a:xfrm>
                <a:off x="2692" y="1742"/>
                <a:ext cx="78" cy="83"/>
              </a:xfrm>
              <a:custGeom>
                <a:avLst/>
                <a:gdLst>
                  <a:gd name="T0" fmla="*/ 0 w 29"/>
                  <a:gd name="T1" fmla="*/ 2 h 31"/>
                  <a:gd name="T2" fmla="*/ 1 w 29"/>
                  <a:gd name="T3" fmla="*/ 1 h 31"/>
                  <a:gd name="T4" fmla="*/ 3 w 29"/>
                  <a:gd name="T5" fmla="*/ 3 h 31"/>
                  <a:gd name="T6" fmla="*/ 12 w 29"/>
                  <a:gd name="T7" fmla="*/ 8 h 31"/>
                  <a:gd name="T8" fmla="*/ 28 w 29"/>
                  <a:gd name="T9" fmla="*/ 16 h 31"/>
                  <a:gd name="T10" fmla="*/ 29 w 29"/>
                  <a:gd name="T11" fmla="*/ 17 h 31"/>
                  <a:gd name="T12" fmla="*/ 0 w 29"/>
                  <a:gd name="T1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6" y="4"/>
                      <a:pt x="9" y="6"/>
                      <a:pt x="12" y="8"/>
                    </a:cubicBezTo>
                    <a:cubicBezTo>
                      <a:pt x="17" y="12"/>
                      <a:pt x="21" y="17"/>
                      <a:pt x="28" y="16"/>
                    </a:cubicBezTo>
                    <a:cubicBezTo>
                      <a:pt x="29" y="16"/>
                      <a:pt x="29" y="17"/>
                      <a:pt x="29" y="17"/>
                    </a:cubicBezTo>
                    <a:cubicBezTo>
                      <a:pt x="19" y="31"/>
                      <a:pt x="1" y="14"/>
                      <a:pt x="0" y="2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434"/>
              <p:cNvSpPr/>
              <p:nvPr/>
            </p:nvSpPr>
            <p:spPr bwMode="auto">
              <a:xfrm>
                <a:off x="2751" y="1726"/>
                <a:ext cx="53" cy="54"/>
              </a:xfrm>
              <a:custGeom>
                <a:avLst/>
                <a:gdLst>
                  <a:gd name="T0" fmla="*/ 17 w 20"/>
                  <a:gd name="T1" fmla="*/ 20 h 20"/>
                  <a:gd name="T2" fmla="*/ 10 w 20"/>
                  <a:gd name="T3" fmla="*/ 13 h 20"/>
                  <a:gd name="T4" fmla="*/ 6 w 20"/>
                  <a:gd name="T5" fmla="*/ 8 h 20"/>
                  <a:gd name="T6" fmla="*/ 5 w 20"/>
                  <a:gd name="T7" fmla="*/ 6 h 20"/>
                  <a:gd name="T8" fmla="*/ 1 w 20"/>
                  <a:gd name="T9" fmla="*/ 2 h 20"/>
                  <a:gd name="T10" fmla="*/ 2 w 20"/>
                  <a:gd name="T11" fmla="*/ 1 h 20"/>
                  <a:gd name="T12" fmla="*/ 6 w 20"/>
                  <a:gd name="T13" fmla="*/ 5 h 20"/>
                  <a:gd name="T14" fmla="*/ 11 w 20"/>
                  <a:gd name="T15" fmla="*/ 8 h 20"/>
                  <a:gd name="T16" fmla="*/ 14 w 20"/>
                  <a:gd name="T17" fmla="*/ 11 h 20"/>
                  <a:gd name="T18" fmla="*/ 18 w 20"/>
                  <a:gd name="T19" fmla="*/ 15 h 20"/>
                  <a:gd name="T20" fmla="*/ 19 w 20"/>
                  <a:gd name="T21" fmla="*/ 15 h 20"/>
                  <a:gd name="T22" fmla="*/ 20 w 20"/>
                  <a:gd name="T23" fmla="*/ 16 h 20"/>
                  <a:gd name="T24" fmla="*/ 20 w 20"/>
                  <a:gd name="T25" fmla="*/ 17 h 20"/>
                  <a:gd name="T26" fmla="*/ 19 w 20"/>
                  <a:gd name="T27" fmla="*/ 18 h 20"/>
                  <a:gd name="T28" fmla="*/ 18 w 20"/>
                  <a:gd name="T29" fmla="*/ 19 h 20"/>
                  <a:gd name="T30" fmla="*/ 17 w 20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0">
                    <a:moveTo>
                      <a:pt x="17" y="20"/>
                    </a:moveTo>
                    <a:cubicBezTo>
                      <a:pt x="14" y="18"/>
                      <a:pt x="12" y="15"/>
                      <a:pt x="10" y="13"/>
                    </a:cubicBezTo>
                    <a:cubicBezTo>
                      <a:pt x="9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3"/>
                      <a:pt x="6" y="5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8"/>
                      <a:pt x="19" y="18"/>
                    </a:cubicBezTo>
                    <a:cubicBezTo>
                      <a:pt x="19" y="18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435"/>
              <p:cNvSpPr/>
              <p:nvPr/>
            </p:nvSpPr>
            <p:spPr bwMode="auto">
              <a:xfrm>
                <a:off x="2775" y="1774"/>
                <a:ext cx="123" cy="92"/>
              </a:xfrm>
              <a:custGeom>
                <a:avLst/>
                <a:gdLst>
                  <a:gd name="T0" fmla="*/ 0 w 46"/>
                  <a:gd name="T1" fmla="*/ 33 h 34"/>
                  <a:gd name="T2" fmla="*/ 1 w 46"/>
                  <a:gd name="T3" fmla="*/ 30 h 34"/>
                  <a:gd name="T4" fmla="*/ 1 w 46"/>
                  <a:gd name="T5" fmla="*/ 30 h 34"/>
                  <a:gd name="T6" fmla="*/ 6 w 46"/>
                  <a:gd name="T7" fmla="*/ 21 h 34"/>
                  <a:gd name="T8" fmla="*/ 6 w 46"/>
                  <a:gd name="T9" fmla="*/ 21 h 34"/>
                  <a:gd name="T10" fmla="*/ 6 w 46"/>
                  <a:gd name="T11" fmla="*/ 21 h 34"/>
                  <a:gd name="T12" fmla="*/ 7 w 46"/>
                  <a:gd name="T13" fmla="*/ 20 h 34"/>
                  <a:gd name="T14" fmla="*/ 12 w 46"/>
                  <a:gd name="T15" fmla="*/ 7 h 34"/>
                  <a:gd name="T16" fmla="*/ 11 w 46"/>
                  <a:gd name="T17" fmla="*/ 8 h 34"/>
                  <a:gd name="T18" fmla="*/ 10 w 46"/>
                  <a:gd name="T19" fmla="*/ 6 h 34"/>
                  <a:gd name="T20" fmla="*/ 17 w 46"/>
                  <a:gd name="T21" fmla="*/ 0 h 34"/>
                  <a:gd name="T22" fmla="*/ 25 w 46"/>
                  <a:gd name="T23" fmla="*/ 4 h 34"/>
                  <a:gd name="T24" fmla="*/ 28 w 46"/>
                  <a:gd name="T25" fmla="*/ 6 h 34"/>
                  <a:gd name="T26" fmla="*/ 44 w 46"/>
                  <a:gd name="T27" fmla="*/ 13 h 34"/>
                  <a:gd name="T28" fmla="*/ 45 w 46"/>
                  <a:gd name="T29" fmla="*/ 15 h 34"/>
                  <a:gd name="T30" fmla="*/ 31 w 46"/>
                  <a:gd name="T31" fmla="*/ 13 h 34"/>
                  <a:gd name="T32" fmla="*/ 23 w 46"/>
                  <a:gd name="T33" fmla="*/ 12 h 34"/>
                  <a:gd name="T34" fmla="*/ 19 w 46"/>
                  <a:gd name="T35" fmla="*/ 12 h 34"/>
                  <a:gd name="T36" fmla="*/ 16 w 46"/>
                  <a:gd name="T37" fmla="*/ 15 h 34"/>
                  <a:gd name="T38" fmla="*/ 9 w 46"/>
                  <a:gd name="T39" fmla="*/ 21 h 34"/>
                  <a:gd name="T40" fmla="*/ 9 w 46"/>
                  <a:gd name="T41" fmla="*/ 21 h 34"/>
                  <a:gd name="T42" fmla="*/ 7 w 46"/>
                  <a:gd name="T43" fmla="*/ 23 h 34"/>
                  <a:gd name="T44" fmla="*/ 5 w 46"/>
                  <a:gd name="T45" fmla="*/ 26 h 34"/>
                  <a:gd name="T46" fmla="*/ 5 w 46"/>
                  <a:gd name="T47" fmla="*/ 26 h 34"/>
                  <a:gd name="T48" fmla="*/ 2 w 46"/>
                  <a:gd name="T49" fmla="*/ 31 h 34"/>
                  <a:gd name="T50" fmla="*/ 2 w 46"/>
                  <a:gd name="T51" fmla="*/ 33 h 34"/>
                  <a:gd name="T52" fmla="*/ 0 w 46"/>
                  <a:gd name="T5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4">
                    <a:moveTo>
                      <a:pt x="0" y="33"/>
                    </a:moveTo>
                    <a:cubicBezTo>
                      <a:pt x="0" y="32"/>
                      <a:pt x="0" y="31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27"/>
                      <a:pt x="4" y="24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1" y="16"/>
                      <a:pt x="9" y="11"/>
                      <a:pt x="12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9" y="6"/>
                      <a:pt x="10" y="6"/>
                    </a:cubicBezTo>
                    <a:cubicBezTo>
                      <a:pt x="13" y="5"/>
                      <a:pt x="14" y="1"/>
                      <a:pt x="17" y="0"/>
                    </a:cubicBezTo>
                    <a:cubicBezTo>
                      <a:pt x="18" y="0"/>
                      <a:pt x="26" y="3"/>
                      <a:pt x="25" y="4"/>
                    </a:cubicBezTo>
                    <a:cubicBezTo>
                      <a:pt x="27" y="3"/>
                      <a:pt x="27" y="4"/>
                      <a:pt x="28" y="6"/>
                    </a:cubicBezTo>
                    <a:cubicBezTo>
                      <a:pt x="32" y="11"/>
                      <a:pt x="38" y="13"/>
                      <a:pt x="44" y="13"/>
                    </a:cubicBezTo>
                    <a:cubicBezTo>
                      <a:pt x="45" y="13"/>
                      <a:pt x="46" y="14"/>
                      <a:pt x="45" y="15"/>
                    </a:cubicBezTo>
                    <a:cubicBezTo>
                      <a:pt x="40" y="16"/>
                      <a:pt x="36" y="15"/>
                      <a:pt x="31" y="13"/>
                    </a:cubicBezTo>
                    <a:cubicBezTo>
                      <a:pt x="28" y="12"/>
                      <a:pt x="26" y="11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15" y="10"/>
                      <a:pt x="18" y="13"/>
                      <a:pt x="16" y="15"/>
                    </a:cubicBezTo>
                    <a:cubicBezTo>
                      <a:pt x="15" y="17"/>
                      <a:pt x="1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6" y="24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4" y="31"/>
                      <a:pt x="2" y="31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4"/>
                      <a:pt x="0" y="34"/>
                      <a:pt x="0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436"/>
              <p:cNvSpPr/>
              <p:nvPr/>
            </p:nvSpPr>
            <p:spPr bwMode="auto">
              <a:xfrm>
                <a:off x="2713" y="1638"/>
                <a:ext cx="163" cy="78"/>
              </a:xfrm>
              <a:custGeom>
                <a:avLst/>
                <a:gdLst>
                  <a:gd name="T0" fmla="*/ 34 w 61"/>
                  <a:gd name="T1" fmla="*/ 28 h 29"/>
                  <a:gd name="T2" fmla="*/ 2 w 61"/>
                  <a:gd name="T3" fmla="*/ 18 h 29"/>
                  <a:gd name="T4" fmla="*/ 1 w 61"/>
                  <a:gd name="T5" fmla="*/ 16 h 29"/>
                  <a:gd name="T6" fmla="*/ 10 w 61"/>
                  <a:gd name="T7" fmla="*/ 13 h 29"/>
                  <a:gd name="T8" fmla="*/ 23 w 61"/>
                  <a:gd name="T9" fmla="*/ 11 h 29"/>
                  <a:gd name="T10" fmla="*/ 36 w 61"/>
                  <a:gd name="T11" fmla="*/ 20 h 29"/>
                  <a:gd name="T12" fmla="*/ 60 w 61"/>
                  <a:gd name="T13" fmla="*/ 6 h 29"/>
                  <a:gd name="T14" fmla="*/ 60 w 61"/>
                  <a:gd name="T15" fmla="*/ 8 h 29"/>
                  <a:gd name="T16" fmla="*/ 44 w 61"/>
                  <a:gd name="T17" fmla="*/ 20 h 29"/>
                  <a:gd name="T18" fmla="*/ 36 w 61"/>
                  <a:gd name="T19" fmla="*/ 29 h 29"/>
                  <a:gd name="T20" fmla="*/ 34 w 61"/>
                  <a:gd name="T21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29">
                    <a:moveTo>
                      <a:pt x="34" y="28"/>
                    </a:moveTo>
                    <a:cubicBezTo>
                      <a:pt x="28" y="14"/>
                      <a:pt x="16" y="13"/>
                      <a:pt x="2" y="18"/>
                    </a:cubicBezTo>
                    <a:cubicBezTo>
                      <a:pt x="1" y="18"/>
                      <a:pt x="0" y="17"/>
                      <a:pt x="1" y="16"/>
                    </a:cubicBezTo>
                    <a:cubicBezTo>
                      <a:pt x="4" y="14"/>
                      <a:pt x="7" y="13"/>
                      <a:pt x="10" y="13"/>
                    </a:cubicBezTo>
                    <a:cubicBezTo>
                      <a:pt x="14" y="11"/>
                      <a:pt x="19" y="9"/>
                      <a:pt x="23" y="11"/>
                    </a:cubicBezTo>
                    <a:cubicBezTo>
                      <a:pt x="25" y="12"/>
                      <a:pt x="36" y="20"/>
                      <a:pt x="36" y="20"/>
                    </a:cubicBezTo>
                    <a:cubicBezTo>
                      <a:pt x="41" y="9"/>
                      <a:pt x="47" y="0"/>
                      <a:pt x="60" y="6"/>
                    </a:cubicBezTo>
                    <a:cubicBezTo>
                      <a:pt x="61" y="7"/>
                      <a:pt x="61" y="8"/>
                      <a:pt x="60" y="8"/>
                    </a:cubicBezTo>
                    <a:cubicBezTo>
                      <a:pt x="52" y="9"/>
                      <a:pt x="48" y="13"/>
                      <a:pt x="44" y="20"/>
                    </a:cubicBezTo>
                    <a:cubicBezTo>
                      <a:pt x="42" y="24"/>
                      <a:pt x="39" y="26"/>
                      <a:pt x="36" y="29"/>
                    </a:cubicBezTo>
                    <a:cubicBezTo>
                      <a:pt x="35" y="29"/>
                      <a:pt x="34" y="29"/>
                      <a:pt x="34" y="28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437"/>
              <p:cNvSpPr/>
              <p:nvPr/>
            </p:nvSpPr>
            <p:spPr bwMode="auto">
              <a:xfrm>
                <a:off x="2778" y="1758"/>
                <a:ext cx="58" cy="51"/>
              </a:xfrm>
              <a:custGeom>
                <a:avLst/>
                <a:gdLst>
                  <a:gd name="T0" fmla="*/ 4 w 22"/>
                  <a:gd name="T1" fmla="*/ 16 h 19"/>
                  <a:gd name="T2" fmla="*/ 4 w 22"/>
                  <a:gd name="T3" fmla="*/ 5 h 19"/>
                  <a:gd name="T4" fmla="*/ 5 w 22"/>
                  <a:gd name="T5" fmla="*/ 3 h 19"/>
                  <a:gd name="T6" fmla="*/ 8 w 22"/>
                  <a:gd name="T7" fmla="*/ 0 h 19"/>
                  <a:gd name="T8" fmla="*/ 17 w 22"/>
                  <a:gd name="T9" fmla="*/ 0 h 19"/>
                  <a:gd name="T10" fmla="*/ 19 w 22"/>
                  <a:gd name="T11" fmla="*/ 13 h 19"/>
                  <a:gd name="T12" fmla="*/ 4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4" y="16"/>
                    </a:moveTo>
                    <a:cubicBezTo>
                      <a:pt x="0" y="14"/>
                      <a:pt x="0" y="7"/>
                      <a:pt x="4" y="5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10" y="0"/>
                      <a:pt x="14" y="0"/>
                      <a:pt x="17" y="0"/>
                    </a:cubicBezTo>
                    <a:cubicBezTo>
                      <a:pt x="22" y="1"/>
                      <a:pt x="21" y="9"/>
                      <a:pt x="19" y="13"/>
                    </a:cubicBezTo>
                    <a:cubicBezTo>
                      <a:pt x="16" y="18"/>
                      <a:pt x="9" y="19"/>
                      <a:pt x="4" y="16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438"/>
              <p:cNvSpPr/>
              <p:nvPr/>
            </p:nvSpPr>
            <p:spPr bwMode="auto">
              <a:xfrm>
                <a:off x="2796" y="1764"/>
                <a:ext cx="35" cy="35"/>
              </a:xfrm>
              <a:custGeom>
                <a:avLst/>
                <a:gdLst>
                  <a:gd name="T0" fmla="*/ 2 w 13"/>
                  <a:gd name="T1" fmla="*/ 12 h 13"/>
                  <a:gd name="T2" fmla="*/ 0 w 13"/>
                  <a:gd name="T3" fmla="*/ 8 h 13"/>
                  <a:gd name="T4" fmla="*/ 4 w 13"/>
                  <a:gd name="T5" fmla="*/ 3 h 13"/>
                  <a:gd name="T6" fmla="*/ 5 w 13"/>
                  <a:gd name="T7" fmla="*/ 2 h 13"/>
                  <a:gd name="T8" fmla="*/ 6 w 13"/>
                  <a:gd name="T9" fmla="*/ 3 h 13"/>
                  <a:gd name="T10" fmla="*/ 12 w 13"/>
                  <a:gd name="T11" fmla="*/ 1 h 13"/>
                  <a:gd name="T12" fmla="*/ 12 w 13"/>
                  <a:gd name="T13" fmla="*/ 3 h 13"/>
                  <a:gd name="T14" fmla="*/ 5 w 13"/>
                  <a:gd name="T15" fmla="*/ 13 h 13"/>
                  <a:gd name="T16" fmla="*/ 2 w 13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2"/>
                    </a:moveTo>
                    <a:cubicBezTo>
                      <a:pt x="1" y="11"/>
                      <a:pt x="1" y="10"/>
                      <a:pt x="0" y="8"/>
                    </a:cubicBezTo>
                    <a:cubicBezTo>
                      <a:pt x="0" y="5"/>
                      <a:pt x="1" y="4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2" y="2"/>
                      <a:pt x="13" y="2"/>
                      <a:pt x="12" y="3"/>
                    </a:cubicBezTo>
                    <a:cubicBezTo>
                      <a:pt x="11" y="6"/>
                      <a:pt x="10" y="13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439"/>
              <p:cNvSpPr/>
              <p:nvPr/>
            </p:nvSpPr>
            <p:spPr bwMode="auto">
              <a:xfrm>
                <a:off x="2799" y="1785"/>
                <a:ext cx="13" cy="11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1 h 4"/>
                  <a:gd name="T4" fmla="*/ 5 w 5"/>
                  <a:gd name="T5" fmla="*/ 2 h 4"/>
                  <a:gd name="T6" fmla="*/ 4 w 5"/>
                  <a:gd name="T7" fmla="*/ 3 h 4"/>
                  <a:gd name="T8" fmla="*/ 3 w 5"/>
                  <a:gd name="T9" fmla="*/ 4 h 4"/>
                  <a:gd name="T10" fmla="*/ 0 w 5"/>
                  <a:gd name="T11" fmla="*/ 1 h 4"/>
                  <a:gd name="T12" fmla="*/ 2 w 5"/>
                  <a:gd name="T13" fmla="*/ 2 h 4"/>
                  <a:gd name="T14" fmla="*/ 3 w 5"/>
                  <a:gd name="T15" fmla="*/ 2 h 4"/>
                  <a:gd name="T16" fmla="*/ 3 w 5"/>
                  <a:gd name="T17" fmla="*/ 2 h 4"/>
                  <a:gd name="T18" fmla="*/ 3 w 5"/>
                  <a:gd name="T19" fmla="*/ 2 h 4"/>
                  <a:gd name="T20" fmla="*/ 3 w 5"/>
                  <a:gd name="T21" fmla="*/ 3 h 4"/>
                  <a:gd name="T22" fmla="*/ 1 w 5"/>
                  <a:gd name="T23" fmla="*/ 2 h 4"/>
                  <a:gd name="T24" fmla="*/ 2 w 5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40"/>
              <p:cNvSpPr/>
              <p:nvPr/>
            </p:nvSpPr>
            <p:spPr bwMode="auto">
              <a:xfrm>
                <a:off x="2810" y="178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2 h 3"/>
                  <a:gd name="T4" fmla="*/ 0 w 2"/>
                  <a:gd name="T5" fmla="*/ 2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41"/>
              <p:cNvSpPr/>
              <p:nvPr/>
            </p:nvSpPr>
            <p:spPr bwMode="auto">
              <a:xfrm>
                <a:off x="2804" y="1783"/>
                <a:ext cx="11" cy="5"/>
              </a:xfrm>
              <a:custGeom>
                <a:avLst/>
                <a:gdLst>
                  <a:gd name="T0" fmla="*/ 1 w 4"/>
                  <a:gd name="T1" fmla="*/ 0 h 2"/>
                  <a:gd name="T2" fmla="*/ 2 w 4"/>
                  <a:gd name="T3" fmla="*/ 0 h 2"/>
                  <a:gd name="T4" fmla="*/ 2 w 4"/>
                  <a:gd name="T5" fmla="*/ 2 h 2"/>
                  <a:gd name="T6" fmla="*/ 1 w 4"/>
                  <a:gd name="T7" fmla="*/ 2 h 2"/>
                  <a:gd name="T8" fmla="*/ 1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42"/>
              <p:cNvSpPr/>
              <p:nvPr/>
            </p:nvSpPr>
            <p:spPr bwMode="auto">
              <a:xfrm>
                <a:off x="2818" y="1769"/>
                <a:ext cx="8" cy="8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1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43"/>
              <p:cNvSpPr/>
              <p:nvPr/>
            </p:nvSpPr>
            <p:spPr bwMode="auto">
              <a:xfrm>
                <a:off x="2815" y="1772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44"/>
              <p:cNvSpPr/>
              <p:nvPr/>
            </p:nvSpPr>
            <p:spPr bwMode="auto">
              <a:xfrm>
                <a:off x="2561" y="1804"/>
                <a:ext cx="238" cy="273"/>
              </a:xfrm>
              <a:custGeom>
                <a:avLst/>
                <a:gdLst>
                  <a:gd name="T0" fmla="*/ 27 w 89"/>
                  <a:gd name="T1" fmla="*/ 100 h 102"/>
                  <a:gd name="T2" fmla="*/ 24 w 89"/>
                  <a:gd name="T3" fmla="*/ 88 h 102"/>
                  <a:gd name="T4" fmla="*/ 30 w 89"/>
                  <a:gd name="T5" fmla="*/ 77 h 102"/>
                  <a:gd name="T6" fmla="*/ 30 w 89"/>
                  <a:gd name="T7" fmla="*/ 77 h 102"/>
                  <a:gd name="T8" fmla="*/ 24 w 89"/>
                  <a:gd name="T9" fmla="*/ 80 h 102"/>
                  <a:gd name="T10" fmla="*/ 6 w 89"/>
                  <a:gd name="T11" fmla="*/ 78 h 102"/>
                  <a:gd name="T12" fmla="*/ 3 w 89"/>
                  <a:gd name="T13" fmla="*/ 56 h 102"/>
                  <a:gd name="T14" fmla="*/ 21 w 89"/>
                  <a:gd name="T15" fmla="*/ 48 h 102"/>
                  <a:gd name="T16" fmla="*/ 11 w 89"/>
                  <a:gd name="T17" fmla="*/ 37 h 102"/>
                  <a:gd name="T18" fmla="*/ 16 w 89"/>
                  <a:gd name="T19" fmla="*/ 16 h 102"/>
                  <a:gd name="T20" fmla="*/ 35 w 89"/>
                  <a:gd name="T21" fmla="*/ 14 h 102"/>
                  <a:gd name="T22" fmla="*/ 40 w 89"/>
                  <a:gd name="T23" fmla="*/ 23 h 102"/>
                  <a:gd name="T24" fmla="*/ 43 w 89"/>
                  <a:gd name="T25" fmla="*/ 16 h 102"/>
                  <a:gd name="T26" fmla="*/ 79 w 89"/>
                  <a:gd name="T27" fmla="*/ 31 h 102"/>
                  <a:gd name="T28" fmla="*/ 71 w 89"/>
                  <a:gd name="T29" fmla="*/ 52 h 102"/>
                  <a:gd name="T30" fmla="*/ 77 w 89"/>
                  <a:gd name="T31" fmla="*/ 59 h 102"/>
                  <a:gd name="T32" fmla="*/ 86 w 89"/>
                  <a:gd name="T33" fmla="*/ 68 h 102"/>
                  <a:gd name="T34" fmla="*/ 79 w 89"/>
                  <a:gd name="T35" fmla="*/ 82 h 102"/>
                  <a:gd name="T36" fmla="*/ 55 w 89"/>
                  <a:gd name="T37" fmla="*/ 91 h 102"/>
                  <a:gd name="T38" fmla="*/ 50 w 89"/>
                  <a:gd name="T39" fmla="*/ 84 h 102"/>
                  <a:gd name="T40" fmla="*/ 47 w 89"/>
                  <a:gd name="T41" fmla="*/ 95 h 102"/>
                  <a:gd name="T42" fmla="*/ 27 w 89"/>
                  <a:gd name="T4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9" h="102">
                    <a:moveTo>
                      <a:pt x="27" y="100"/>
                    </a:moveTo>
                    <a:cubicBezTo>
                      <a:pt x="23" y="98"/>
                      <a:pt x="23" y="92"/>
                      <a:pt x="24" y="88"/>
                    </a:cubicBezTo>
                    <a:cubicBezTo>
                      <a:pt x="26" y="84"/>
                      <a:pt x="28" y="81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8"/>
                      <a:pt x="27" y="79"/>
                      <a:pt x="24" y="80"/>
                    </a:cubicBezTo>
                    <a:cubicBezTo>
                      <a:pt x="18" y="82"/>
                      <a:pt x="11" y="83"/>
                      <a:pt x="6" y="78"/>
                    </a:cubicBezTo>
                    <a:cubicBezTo>
                      <a:pt x="3" y="74"/>
                      <a:pt x="0" y="60"/>
                      <a:pt x="3" y="56"/>
                    </a:cubicBezTo>
                    <a:cubicBezTo>
                      <a:pt x="6" y="50"/>
                      <a:pt x="14" y="49"/>
                      <a:pt x="21" y="48"/>
                    </a:cubicBezTo>
                    <a:cubicBezTo>
                      <a:pt x="17" y="45"/>
                      <a:pt x="14" y="40"/>
                      <a:pt x="11" y="37"/>
                    </a:cubicBezTo>
                    <a:cubicBezTo>
                      <a:pt x="8" y="31"/>
                      <a:pt x="10" y="19"/>
                      <a:pt x="16" y="16"/>
                    </a:cubicBezTo>
                    <a:cubicBezTo>
                      <a:pt x="21" y="12"/>
                      <a:pt x="29" y="9"/>
                      <a:pt x="35" y="14"/>
                    </a:cubicBezTo>
                    <a:cubicBezTo>
                      <a:pt x="38" y="17"/>
                      <a:pt x="39" y="19"/>
                      <a:pt x="40" y="23"/>
                    </a:cubicBezTo>
                    <a:cubicBezTo>
                      <a:pt x="40" y="23"/>
                      <a:pt x="42" y="17"/>
                      <a:pt x="43" y="16"/>
                    </a:cubicBezTo>
                    <a:cubicBezTo>
                      <a:pt x="53" y="0"/>
                      <a:pt x="78" y="16"/>
                      <a:pt x="79" y="31"/>
                    </a:cubicBezTo>
                    <a:cubicBezTo>
                      <a:pt x="80" y="39"/>
                      <a:pt x="79" y="47"/>
                      <a:pt x="71" y="52"/>
                    </a:cubicBezTo>
                    <a:cubicBezTo>
                      <a:pt x="66" y="55"/>
                      <a:pt x="72" y="56"/>
                      <a:pt x="77" y="59"/>
                    </a:cubicBezTo>
                    <a:cubicBezTo>
                      <a:pt x="80" y="61"/>
                      <a:pt x="84" y="64"/>
                      <a:pt x="86" y="68"/>
                    </a:cubicBezTo>
                    <a:cubicBezTo>
                      <a:pt x="89" y="75"/>
                      <a:pt x="84" y="78"/>
                      <a:pt x="79" y="82"/>
                    </a:cubicBezTo>
                    <a:cubicBezTo>
                      <a:pt x="70" y="87"/>
                      <a:pt x="65" y="95"/>
                      <a:pt x="55" y="91"/>
                    </a:cubicBezTo>
                    <a:cubicBezTo>
                      <a:pt x="52" y="89"/>
                      <a:pt x="51" y="86"/>
                      <a:pt x="50" y="84"/>
                    </a:cubicBezTo>
                    <a:cubicBezTo>
                      <a:pt x="51" y="87"/>
                      <a:pt x="49" y="92"/>
                      <a:pt x="47" y="95"/>
                    </a:cubicBezTo>
                    <a:cubicBezTo>
                      <a:pt x="44" y="102"/>
                      <a:pt x="33" y="102"/>
                      <a:pt x="27" y="100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45"/>
              <p:cNvSpPr/>
              <p:nvPr/>
            </p:nvSpPr>
            <p:spPr bwMode="auto">
              <a:xfrm>
                <a:off x="2569" y="1965"/>
                <a:ext cx="102" cy="75"/>
              </a:xfrm>
              <a:custGeom>
                <a:avLst/>
                <a:gdLst>
                  <a:gd name="T0" fmla="*/ 23 w 38"/>
                  <a:gd name="T1" fmla="*/ 27 h 28"/>
                  <a:gd name="T2" fmla="*/ 23 w 38"/>
                  <a:gd name="T3" fmla="*/ 26 h 28"/>
                  <a:gd name="T4" fmla="*/ 23 w 38"/>
                  <a:gd name="T5" fmla="*/ 26 h 28"/>
                  <a:gd name="T6" fmla="*/ 24 w 38"/>
                  <a:gd name="T7" fmla="*/ 24 h 28"/>
                  <a:gd name="T8" fmla="*/ 28 w 38"/>
                  <a:gd name="T9" fmla="*/ 17 h 28"/>
                  <a:gd name="T10" fmla="*/ 0 w 38"/>
                  <a:gd name="T11" fmla="*/ 14 h 28"/>
                  <a:gd name="T12" fmla="*/ 1 w 38"/>
                  <a:gd name="T13" fmla="*/ 12 h 28"/>
                  <a:gd name="T14" fmla="*/ 12 w 38"/>
                  <a:gd name="T15" fmla="*/ 11 h 28"/>
                  <a:gd name="T16" fmla="*/ 13 w 38"/>
                  <a:gd name="T17" fmla="*/ 10 h 28"/>
                  <a:gd name="T18" fmla="*/ 24 w 38"/>
                  <a:gd name="T19" fmla="*/ 9 h 28"/>
                  <a:gd name="T20" fmla="*/ 28 w 38"/>
                  <a:gd name="T21" fmla="*/ 5 h 28"/>
                  <a:gd name="T22" fmla="*/ 35 w 38"/>
                  <a:gd name="T23" fmla="*/ 1 h 28"/>
                  <a:gd name="T24" fmla="*/ 37 w 38"/>
                  <a:gd name="T25" fmla="*/ 1 h 28"/>
                  <a:gd name="T26" fmla="*/ 36 w 38"/>
                  <a:gd name="T27" fmla="*/ 8 h 28"/>
                  <a:gd name="T28" fmla="*/ 26 w 38"/>
                  <a:gd name="T29" fmla="*/ 24 h 28"/>
                  <a:gd name="T30" fmla="*/ 24 w 38"/>
                  <a:gd name="T31" fmla="*/ 28 h 28"/>
                  <a:gd name="T32" fmla="*/ 23 w 38"/>
                  <a:gd name="T3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8">
                    <a:moveTo>
                      <a:pt x="23" y="27"/>
                    </a:move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5"/>
                      <a:pt x="24" y="24"/>
                    </a:cubicBezTo>
                    <a:cubicBezTo>
                      <a:pt x="26" y="22"/>
                      <a:pt x="26" y="19"/>
                      <a:pt x="28" y="17"/>
                    </a:cubicBezTo>
                    <a:cubicBezTo>
                      <a:pt x="19" y="22"/>
                      <a:pt x="6" y="2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3" y="12"/>
                      <a:pt x="12" y="14"/>
                      <a:pt x="12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6" y="10"/>
                      <a:pt x="20" y="10"/>
                      <a:pt x="24" y="9"/>
                    </a:cubicBezTo>
                    <a:cubicBezTo>
                      <a:pt x="25" y="8"/>
                      <a:pt x="27" y="6"/>
                      <a:pt x="28" y="5"/>
                    </a:cubicBezTo>
                    <a:cubicBezTo>
                      <a:pt x="30" y="3"/>
                      <a:pt x="33" y="3"/>
                      <a:pt x="35" y="1"/>
                    </a:cubicBezTo>
                    <a:cubicBezTo>
                      <a:pt x="36" y="0"/>
                      <a:pt x="37" y="0"/>
                      <a:pt x="37" y="1"/>
                    </a:cubicBezTo>
                    <a:cubicBezTo>
                      <a:pt x="37" y="4"/>
                      <a:pt x="38" y="6"/>
                      <a:pt x="36" y="8"/>
                    </a:cubicBezTo>
                    <a:cubicBezTo>
                      <a:pt x="33" y="14"/>
                      <a:pt x="29" y="19"/>
                      <a:pt x="26" y="24"/>
                    </a:cubicBezTo>
                    <a:cubicBezTo>
                      <a:pt x="26" y="25"/>
                      <a:pt x="25" y="26"/>
                      <a:pt x="24" y="28"/>
                    </a:cubicBezTo>
                    <a:cubicBezTo>
                      <a:pt x="24" y="28"/>
                      <a:pt x="22" y="27"/>
                      <a:pt x="23" y="27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46"/>
              <p:cNvSpPr/>
              <p:nvPr/>
            </p:nvSpPr>
            <p:spPr bwMode="auto">
              <a:xfrm>
                <a:off x="2580" y="1823"/>
                <a:ext cx="211" cy="246"/>
              </a:xfrm>
              <a:custGeom>
                <a:avLst/>
                <a:gdLst>
                  <a:gd name="T0" fmla="*/ 31 w 79"/>
                  <a:gd name="T1" fmla="*/ 92 h 92"/>
                  <a:gd name="T2" fmla="*/ 32 w 79"/>
                  <a:gd name="T3" fmla="*/ 92 h 92"/>
                  <a:gd name="T4" fmla="*/ 20 w 79"/>
                  <a:gd name="T5" fmla="*/ 90 h 92"/>
                  <a:gd name="T6" fmla="*/ 20 w 79"/>
                  <a:gd name="T7" fmla="*/ 88 h 92"/>
                  <a:gd name="T8" fmla="*/ 25 w 79"/>
                  <a:gd name="T9" fmla="*/ 87 h 92"/>
                  <a:gd name="T10" fmla="*/ 35 w 79"/>
                  <a:gd name="T11" fmla="*/ 78 h 92"/>
                  <a:gd name="T12" fmla="*/ 34 w 79"/>
                  <a:gd name="T13" fmla="*/ 77 h 92"/>
                  <a:gd name="T14" fmla="*/ 45 w 79"/>
                  <a:gd name="T15" fmla="*/ 60 h 92"/>
                  <a:gd name="T16" fmla="*/ 42 w 79"/>
                  <a:gd name="T17" fmla="*/ 55 h 92"/>
                  <a:gd name="T18" fmla="*/ 39 w 79"/>
                  <a:gd name="T19" fmla="*/ 51 h 92"/>
                  <a:gd name="T20" fmla="*/ 39 w 79"/>
                  <a:gd name="T21" fmla="*/ 48 h 92"/>
                  <a:gd name="T22" fmla="*/ 29 w 79"/>
                  <a:gd name="T23" fmla="*/ 44 h 92"/>
                  <a:gd name="T24" fmla="*/ 17 w 79"/>
                  <a:gd name="T25" fmla="*/ 42 h 92"/>
                  <a:gd name="T26" fmla="*/ 14 w 79"/>
                  <a:gd name="T27" fmla="*/ 40 h 92"/>
                  <a:gd name="T28" fmla="*/ 6 w 79"/>
                  <a:gd name="T29" fmla="*/ 14 h 92"/>
                  <a:gd name="T30" fmla="*/ 30 w 79"/>
                  <a:gd name="T31" fmla="*/ 8 h 92"/>
                  <a:gd name="T32" fmla="*/ 36 w 79"/>
                  <a:gd name="T33" fmla="*/ 9 h 92"/>
                  <a:gd name="T34" fmla="*/ 45 w 79"/>
                  <a:gd name="T35" fmla="*/ 3 h 92"/>
                  <a:gd name="T36" fmla="*/ 71 w 79"/>
                  <a:gd name="T37" fmla="*/ 26 h 92"/>
                  <a:gd name="T38" fmla="*/ 69 w 79"/>
                  <a:gd name="T39" fmla="*/ 41 h 92"/>
                  <a:gd name="T40" fmla="*/ 64 w 79"/>
                  <a:gd name="T41" fmla="*/ 45 h 92"/>
                  <a:gd name="T42" fmla="*/ 69 w 79"/>
                  <a:gd name="T43" fmla="*/ 54 h 92"/>
                  <a:gd name="T44" fmla="*/ 79 w 79"/>
                  <a:gd name="T45" fmla="*/ 64 h 92"/>
                  <a:gd name="T46" fmla="*/ 70 w 79"/>
                  <a:gd name="T47" fmla="*/ 75 h 92"/>
                  <a:gd name="T48" fmla="*/ 51 w 79"/>
                  <a:gd name="T49" fmla="*/ 84 h 92"/>
                  <a:gd name="T50" fmla="*/ 46 w 79"/>
                  <a:gd name="T51" fmla="*/ 81 h 92"/>
                  <a:gd name="T52" fmla="*/ 43 w 79"/>
                  <a:gd name="T53" fmla="*/ 79 h 92"/>
                  <a:gd name="T54" fmla="*/ 40 w 79"/>
                  <a:gd name="T55" fmla="*/ 89 h 92"/>
                  <a:gd name="T56" fmla="*/ 40 w 79"/>
                  <a:gd name="T57" fmla="*/ 88 h 92"/>
                  <a:gd name="T58" fmla="*/ 31 w 79"/>
                  <a:gd name="T5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92">
                    <a:moveTo>
                      <a:pt x="31" y="92"/>
                    </a:moveTo>
                    <a:cubicBezTo>
                      <a:pt x="31" y="92"/>
                      <a:pt x="32" y="92"/>
                      <a:pt x="32" y="92"/>
                    </a:cubicBezTo>
                    <a:cubicBezTo>
                      <a:pt x="28" y="92"/>
                      <a:pt x="23" y="91"/>
                      <a:pt x="20" y="90"/>
                    </a:cubicBezTo>
                    <a:cubicBezTo>
                      <a:pt x="19" y="90"/>
                      <a:pt x="19" y="89"/>
                      <a:pt x="20" y="88"/>
                    </a:cubicBezTo>
                    <a:cubicBezTo>
                      <a:pt x="22" y="88"/>
                      <a:pt x="23" y="87"/>
                      <a:pt x="25" y="87"/>
                    </a:cubicBezTo>
                    <a:cubicBezTo>
                      <a:pt x="31" y="85"/>
                      <a:pt x="31" y="82"/>
                      <a:pt x="35" y="78"/>
                    </a:cubicBezTo>
                    <a:cubicBezTo>
                      <a:pt x="35" y="79"/>
                      <a:pt x="33" y="78"/>
                      <a:pt x="34" y="77"/>
                    </a:cubicBezTo>
                    <a:cubicBezTo>
                      <a:pt x="41" y="70"/>
                      <a:pt x="37" y="65"/>
                      <a:pt x="45" y="60"/>
                    </a:cubicBezTo>
                    <a:cubicBezTo>
                      <a:pt x="51" y="57"/>
                      <a:pt x="45" y="56"/>
                      <a:pt x="42" y="55"/>
                    </a:cubicBezTo>
                    <a:cubicBezTo>
                      <a:pt x="41" y="54"/>
                      <a:pt x="40" y="52"/>
                      <a:pt x="39" y="51"/>
                    </a:cubicBezTo>
                    <a:cubicBezTo>
                      <a:pt x="39" y="50"/>
                      <a:pt x="39" y="49"/>
                      <a:pt x="39" y="48"/>
                    </a:cubicBezTo>
                    <a:cubicBezTo>
                      <a:pt x="38" y="43"/>
                      <a:pt x="33" y="44"/>
                      <a:pt x="29" y="44"/>
                    </a:cubicBezTo>
                    <a:cubicBezTo>
                      <a:pt x="26" y="45"/>
                      <a:pt x="20" y="43"/>
                      <a:pt x="17" y="42"/>
                    </a:cubicBezTo>
                    <a:cubicBezTo>
                      <a:pt x="16" y="42"/>
                      <a:pt x="15" y="41"/>
                      <a:pt x="14" y="40"/>
                    </a:cubicBezTo>
                    <a:cubicBezTo>
                      <a:pt x="5" y="35"/>
                      <a:pt x="0" y="24"/>
                      <a:pt x="6" y="14"/>
                    </a:cubicBezTo>
                    <a:cubicBezTo>
                      <a:pt x="10" y="7"/>
                      <a:pt x="23" y="2"/>
                      <a:pt x="30" y="8"/>
                    </a:cubicBezTo>
                    <a:cubicBezTo>
                      <a:pt x="35" y="12"/>
                      <a:pt x="32" y="16"/>
                      <a:pt x="36" y="9"/>
                    </a:cubicBezTo>
                    <a:cubicBezTo>
                      <a:pt x="38" y="6"/>
                      <a:pt x="42" y="3"/>
                      <a:pt x="45" y="3"/>
                    </a:cubicBezTo>
                    <a:cubicBezTo>
                      <a:pt x="60" y="0"/>
                      <a:pt x="67" y="14"/>
                      <a:pt x="71" y="26"/>
                    </a:cubicBezTo>
                    <a:cubicBezTo>
                      <a:pt x="72" y="30"/>
                      <a:pt x="73" y="37"/>
                      <a:pt x="69" y="41"/>
                    </a:cubicBezTo>
                    <a:cubicBezTo>
                      <a:pt x="68" y="43"/>
                      <a:pt x="66" y="44"/>
                      <a:pt x="64" y="45"/>
                    </a:cubicBezTo>
                    <a:cubicBezTo>
                      <a:pt x="59" y="49"/>
                      <a:pt x="66" y="52"/>
                      <a:pt x="69" y="54"/>
                    </a:cubicBezTo>
                    <a:cubicBezTo>
                      <a:pt x="74" y="58"/>
                      <a:pt x="78" y="58"/>
                      <a:pt x="79" y="64"/>
                    </a:cubicBezTo>
                    <a:cubicBezTo>
                      <a:pt x="79" y="69"/>
                      <a:pt x="73" y="73"/>
                      <a:pt x="70" y="75"/>
                    </a:cubicBezTo>
                    <a:cubicBezTo>
                      <a:pt x="66" y="78"/>
                      <a:pt x="58" y="86"/>
                      <a:pt x="51" y="84"/>
                    </a:cubicBezTo>
                    <a:cubicBezTo>
                      <a:pt x="49" y="83"/>
                      <a:pt x="47" y="83"/>
                      <a:pt x="46" y="81"/>
                    </a:cubicBezTo>
                    <a:cubicBezTo>
                      <a:pt x="44" y="80"/>
                      <a:pt x="42" y="74"/>
                      <a:pt x="43" y="79"/>
                    </a:cubicBezTo>
                    <a:cubicBezTo>
                      <a:pt x="44" y="84"/>
                      <a:pt x="42" y="87"/>
                      <a:pt x="40" y="89"/>
                    </a:cubicBezTo>
                    <a:cubicBezTo>
                      <a:pt x="40" y="89"/>
                      <a:pt x="40" y="88"/>
                      <a:pt x="40" y="88"/>
                    </a:cubicBezTo>
                    <a:cubicBezTo>
                      <a:pt x="38" y="91"/>
                      <a:pt x="35" y="92"/>
                      <a:pt x="31" y="92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47"/>
              <p:cNvSpPr/>
              <p:nvPr/>
            </p:nvSpPr>
            <p:spPr bwMode="auto">
              <a:xfrm>
                <a:off x="2596" y="1852"/>
                <a:ext cx="88" cy="80"/>
              </a:xfrm>
              <a:custGeom>
                <a:avLst/>
                <a:gdLst>
                  <a:gd name="T0" fmla="*/ 24 w 33"/>
                  <a:gd name="T1" fmla="*/ 28 h 30"/>
                  <a:gd name="T2" fmla="*/ 5 w 33"/>
                  <a:gd name="T3" fmla="*/ 16 h 30"/>
                  <a:gd name="T4" fmla="*/ 4 w 33"/>
                  <a:gd name="T5" fmla="*/ 15 h 30"/>
                  <a:gd name="T6" fmla="*/ 0 w 33"/>
                  <a:gd name="T7" fmla="*/ 4 h 30"/>
                  <a:gd name="T8" fmla="*/ 1 w 33"/>
                  <a:gd name="T9" fmla="*/ 3 h 30"/>
                  <a:gd name="T10" fmla="*/ 9 w 33"/>
                  <a:gd name="T11" fmla="*/ 2 h 30"/>
                  <a:gd name="T12" fmla="*/ 20 w 33"/>
                  <a:gd name="T13" fmla="*/ 3 h 30"/>
                  <a:gd name="T14" fmla="*/ 23 w 33"/>
                  <a:gd name="T15" fmla="*/ 2 h 30"/>
                  <a:gd name="T16" fmla="*/ 27 w 33"/>
                  <a:gd name="T17" fmla="*/ 9 h 30"/>
                  <a:gd name="T18" fmla="*/ 33 w 33"/>
                  <a:gd name="T19" fmla="*/ 29 h 30"/>
                  <a:gd name="T20" fmla="*/ 32 w 33"/>
                  <a:gd name="T21" fmla="*/ 30 h 30"/>
                  <a:gd name="T22" fmla="*/ 25 w 33"/>
                  <a:gd name="T23" fmla="*/ 27 h 30"/>
                  <a:gd name="T24" fmla="*/ 24 w 33"/>
                  <a:gd name="T25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0">
                    <a:moveTo>
                      <a:pt x="24" y="28"/>
                    </a:moveTo>
                    <a:cubicBezTo>
                      <a:pt x="17" y="25"/>
                      <a:pt x="11" y="21"/>
                      <a:pt x="5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6" y="14"/>
                      <a:pt x="1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5" y="3"/>
                      <a:pt x="5" y="0"/>
                      <a:pt x="9" y="2"/>
                    </a:cubicBezTo>
                    <a:cubicBezTo>
                      <a:pt x="13" y="5"/>
                      <a:pt x="16" y="6"/>
                      <a:pt x="20" y="3"/>
                    </a:cubicBezTo>
                    <a:cubicBezTo>
                      <a:pt x="21" y="3"/>
                      <a:pt x="22" y="2"/>
                      <a:pt x="23" y="2"/>
                    </a:cubicBezTo>
                    <a:cubicBezTo>
                      <a:pt x="25" y="3"/>
                      <a:pt x="26" y="7"/>
                      <a:pt x="27" y="9"/>
                    </a:cubicBezTo>
                    <a:cubicBezTo>
                      <a:pt x="30" y="16"/>
                      <a:pt x="30" y="23"/>
                      <a:pt x="33" y="29"/>
                    </a:cubicBezTo>
                    <a:cubicBezTo>
                      <a:pt x="33" y="30"/>
                      <a:pt x="33" y="30"/>
                      <a:pt x="32" y="30"/>
                    </a:cubicBezTo>
                    <a:cubicBezTo>
                      <a:pt x="30" y="30"/>
                      <a:pt x="27" y="29"/>
                      <a:pt x="25" y="27"/>
                    </a:cubicBezTo>
                    <a:cubicBezTo>
                      <a:pt x="25" y="28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48"/>
              <p:cNvSpPr/>
              <p:nvPr/>
            </p:nvSpPr>
            <p:spPr bwMode="auto">
              <a:xfrm>
                <a:off x="2687" y="1932"/>
                <a:ext cx="101" cy="110"/>
              </a:xfrm>
              <a:custGeom>
                <a:avLst/>
                <a:gdLst>
                  <a:gd name="T0" fmla="*/ 15 w 38"/>
                  <a:gd name="T1" fmla="*/ 40 h 41"/>
                  <a:gd name="T2" fmla="*/ 4 w 38"/>
                  <a:gd name="T3" fmla="*/ 23 h 41"/>
                  <a:gd name="T4" fmla="*/ 4 w 38"/>
                  <a:gd name="T5" fmla="*/ 8 h 41"/>
                  <a:gd name="T6" fmla="*/ 3 w 38"/>
                  <a:gd name="T7" fmla="*/ 6 h 41"/>
                  <a:gd name="T8" fmla="*/ 3 w 38"/>
                  <a:gd name="T9" fmla="*/ 5 h 41"/>
                  <a:gd name="T10" fmla="*/ 2 w 38"/>
                  <a:gd name="T11" fmla="*/ 4 h 41"/>
                  <a:gd name="T12" fmla="*/ 0 w 38"/>
                  <a:gd name="T13" fmla="*/ 2 h 41"/>
                  <a:gd name="T14" fmla="*/ 1 w 38"/>
                  <a:gd name="T15" fmla="*/ 0 h 41"/>
                  <a:gd name="T16" fmla="*/ 18 w 38"/>
                  <a:gd name="T17" fmla="*/ 6 h 41"/>
                  <a:gd name="T18" fmla="*/ 23 w 38"/>
                  <a:gd name="T19" fmla="*/ 11 h 41"/>
                  <a:gd name="T20" fmla="*/ 27 w 38"/>
                  <a:gd name="T21" fmla="*/ 15 h 41"/>
                  <a:gd name="T22" fmla="*/ 37 w 38"/>
                  <a:gd name="T23" fmla="*/ 25 h 41"/>
                  <a:gd name="T24" fmla="*/ 37 w 38"/>
                  <a:gd name="T25" fmla="*/ 26 h 41"/>
                  <a:gd name="T26" fmla="*/ 24 w 38"/>
                  <a:gd name="T27" fmla="*/ 37 h 41"/>
                  <a:gd name="T28" fmla="*/ 22 w 38"/>
                  <a:gd name="T29" fmla="*/ 37 h 41"/>
                  <a:gd name="T30" fmla="*/ 16 w 38"/>
                  <a:gd name="T31" fmla="*/ 40 h 41"/>
                  <a:gd name="T32" fmla="*/ 15 w 38"/>
                  <a:gd name="T3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1">
                    <a:moveTo>
                      <a:pt x="15" y="40"/>
                    </a:moveTo>
                    <a:cubicBezTo>
                      <a:pt x="10" y="36"/>
                      <a:pt x="4" y="30"/>
                      <a:pt x="4" y="23"/>
                    </a:cubicBezTo>
                    <a:cubicBezTo>
                      <a:pt x="4" y="21"/>
                      <a:pt x="6" y="12"/>
                      <a:pt x="4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7" y="1"/>
                      <a:pt x="14" y="2"/>
                      <a:pt x="18" y="6"/>
                    </a:cubicBezTo>
                    <a:cubicBezTo>
                      <a:pt x="20" y="8"/>
                      <a:pt x="20" y="10"/>
                      <a:pt x="23" y="11"/>
                    </a:cubicBezTo>
                    <a:cubicBezTo>
                      <a:pt x="24" y="13"/>
                      <a:pt x="26" y="13"/>
                      <a:pt x="27" y="15"/>
                    </a:cubicBezTo>
                    <a:cubicBezTo>
                      <a:pt x="30" y="19"/>
                      <a:pt x="33" y="22"/>
                      <a:pt x="37" y="25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3" y="30"/>
                      <a:pt x="29" y="35"/>
                      <a:pt x="24" y="37"/>
                    </a:cubicBezTo>
                    <a:cubicBezTo>
                      <a:pt x="24" y="37"/>
                      <a:pt x="23" y="37"/>
                      <a:pt x="22" y="37"/>
                    </a:cubicBezTo>
                    <a:cubicBezTo>
                      <a:pt x="19" y="35"/>
                      <a:pt x="18" y="37"/>
                      <a:pt x="16" y="40"/>
                    </a:cubicBezTo>
                    <a:cubicBezTo>
                      <a:pt x="16" y="40"/>
                      <a:pt x="15" y="41"/>
                      <a:pt x="15" y="4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49"/>
              <p:cNvSpPr/>
              <p:nvPr/>
            </p:nvSpPr>
            <p:spPr bwMode="auto">
              <a:xfrm>
                <a:off x="2679" y="1841"/>
                <a:ext cx="96" cy="116"/>
              </a:xfrm>
              <a:custGeom>
                <a:avLst/>
                <a:gdLst>
                  <a:gd name="T0" fmla="*/ 22 w 36"/>
                  <a:gd name="T1" fmla="*/ 43 h 43"/>
                  <a:gd name="T2" fmla="*/ 2 w 36"/>
                  <a:gd name="T3" fmla="*/ 37 h 43"/>
                  <a:gd name="T4" fmla="*/ 0 w 36"/>
                  <a:gd name="T5" fmla="*/ 36 h 43"/>
                  <a:gd name="T6" fmla="*/ 5 w 36"/>
                  <a:gd name="T7" fmla="*/ 26 h 43"/>
                  <a:gd name="T8" fmla="*/ 9 w 36"/>
                  <a:gd name="T9" fmla="*/ 18 h 43"/>
                  <a:gd name="T10" fmla="*/ 14 w 36"/>
                  <a:gd name="T11" fmla="*/ 10 h 43"/>
                  <a:gd name="T12" fmla="*/ 20 w 36"/>
                  <a:gd name="T13" fmla="*/ 1 h 43"/>
                  <a:gd name="T14" fmla="*/ 22 w 36"/>
                  <a:gd name="T15" fmla="*/ 0 h 43"/>
                  <a:gd name="T16" fmla="*/ 34 w 36"/>
                  <a:gd name="T17" fmla="*/ 22 h 43"/>
                  <a:gd name="T18" fmla="*/ 23 w 36"/>
                  <a:gd name="T19" fmla="*/ 43 h 43"/>
                  <a:gd name="T20" fmla="*/ 22 w 36"/>
                  <a:gd name="T2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22" y="43"/>
                    </a:moveTo>
                    <a:cubicBezTo>
                      <a:pt x="16" y="40"/>
                      <a:pt x="9" y="34"/>
                      <a:pt x="2" y="37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1" y="32"/>
                      <a:pt x="3" y="29"/>
                      <a:pt x="5" y="26"/>
                    </a:cubicBezTo>
                    <a:cubicBezTo>
                      <a:pt x="6" y="23"/>
                      <a:pt x="7" y="20"/>
                      <a:pt x="9" y="18"/>
                    </a:cubicBezTo>
                    <a:cubicBezTo>
                      <a:pt x="11" y="15"/>
                      <a:pt x="12" y="13"/>
                      <a:pt x="14" y="10"/>
                    </a:cubicBezTo>
                    <a:cubicBezTo>
                      <a:pt x="16" y="7"/>
                      <a:pt x="19" y="5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ubicBezTo>
                      <a:pt x="28" y="7"/>
                      <a:pt x="32" y="13"/>
                      <a:pt x="34" y="22"/>
                    </a:cubicBezTo>
                    <a:cubicBezTo>
                      <a:pt x="36" y="31"/>
                      <a:pt x="28" y="37"/>
                      <a:pt x="23" y="43"/>
                    </a:cubicBezTo>
                    <a:cubicBezTo>
                      <a:pt x="23" y="43"/>
                      <a:pt x="22" y="43"/>
                      <a:pt x="22" y="4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50"/>
              <p:cNvSpPr/>
              <p:nvPr/>
            </p:nvSpPr>
            <p:spPr bwMode="auto">
              <a:xfrm>
                <a:off x="2580" y="1991"/>
                <a:ext cx="77" cy="35"/>
              </a:xfrm>
              <a:custGeom>
                <a:avLst/>
                <a:gdLst>
                  <a:gd name="T0" fmla="*/ 0 w 29"/>
                  <a:gd name="T1" fmla="*/ 9 h 13"/>
                  <a:gd name="T2" fmla="*/ 1 w 29"/>
                  <a:gd name="T3" fmla="*/ 8 h 13"/>
                  <a:gd name="T4" fmla="*/ 5 w 29"/>
                  <a:gd name="T5" fmla="*/ 8 h 13"/>
                  <a:gd name="T6" fmla="*/ 15 w 29"/>
                  <a:gd name="T7" fmla="*/ 7 h 13"/>
                  <a:gd name="T8" fmla="*/ 28 w 29"/>
                  <a:gd name="T9" fmla="*/ 0 h 13"/>
                  <a:gd name="T10" fmla="*/ 29 w 29"/>
                  <a:gd name="T11" fmla="*/ 1 h 13"/>
                  <a:gd name="T12" fmla="*/ 27 w 29"/>
                  <a:gd name="T13" fmla="*/ 5 h 13"/>
                  <a:gd name="T14" fmla="*/ 26 w 29"/>
                  <a:gd name="T15" fmla="*/ 6 h 13"/>
                  <a:gd name="T16" fmla="*/ 25 w 29"/>
                  <a:gd name="T17" fmla="*/ 7 h 13"/>
                  <a:gd name="T18" fmla="*/ 20 w 29"/>
                  <a:gd name="T19" fmla="*/ 10 h 13"/>
                  <a:gd name="T20" fmla="*/ 16 w 29"/>
                  <a:gd name="T21" fmla="*/ 11 h 13"/>
                  <a:gd name="T22" fmla="*/ 0 w 2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9"/>
                    </a:moveTo>
                    <a:cubicBezTo>
                      <a:pt x="0" y="9"/>
                      <a:pt x="0" y="8"/>
                      <a:pt x="1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9" y="9"/>
                      <a:pt x="12" y="8"/>
                      <a:pt x="15" y="7"/>
                    </a:cubicBezTo>
                    <a:cubicBezTo>
                      <a:pt x="20" y="6"/>
                      <a:pt x="24" y="4"/>
                      <a:pt x="28" y="0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8" y="3"/>
                      <a:pt x="27" y="4"/>
                      <a:pt x="27" y="5"/>
                    </a:cubicBezTo>
                    <a:cubicBezTo>
                      <a:pt x="27" y="5"/>
                      <a:pt x="27" y="6"/>
                      <a:pt x="26" y="6"/>
                    </a:cubicBezTo>
                    <a:cubicBezTo>
                      <a:pt x="26" y="6"/>
                      <a:pt x="26" y="6"/>
                      <a:pt x="25" y="7"/>
                    </a:cubicBezTo>
                    <a:cubicBezTo>
                      <a:pt x="24" y="8"/>
                      <a:pt x="22" y="9"/>
                      <a:pt x="20" y="10"/>
                    </a:cubicBezTo>
                    <a:cubicBezTo>
                      <a:pt x="19" y="10"/>
                      <a:pt x="17" y="11"/>
                      <a:pt x="16" y="11"/>
                    </a:cubicBezTo>
                    <a:cubicBezTo>
                      <a:pt x="11" y="13"/>
                      <a:pt x="5" y="13"/>
                      <a:pt x="0" y="9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51"/>
              <p:cNvSpPr/>
              <p:nvPr/>
            </p:nvSpPr>
            <p:spPr bwMode="auto">
              <a:xfrm>
                <a:off x="2647" y="2013"/>
                <a:ext cx="50" cy="61"/>
              </a:xfrm>
              <a:custGeom>
                <a:avLst/>
                <a:gdLst>
                  <a:gd name="T0" fmla="*/ 0 w 19"/>
                  <a:gd name="T1" fmla="*/ 20 h 23"/>
                  <a:gd name="T2" fmla="*/ 1 w 19"/>
                  <a:gd name="T3" fmla="*/ 19 h 23"/>
                  <a:gd name="T4" fmla="*/ 12 w 19"/>
                  <a:gd name="T5" fmla="*/ 13 h 23"/>
                  <a:gd name="T6" fmla="*/ 17 w 19"/>
                  <a:gd name="T7" fmla="*/ 1 h 23"/>
                  <a:gd name="T8" fmla="*/ 18 w 19"/>
                  <a:gd name="T9" fmla="*/ 2 h 23"/>
                  <a:gd name="T10" fmla="*/ 17 w 19"/>
                  <a:gd name="T11" fmla="*/ 11 h 23"/>
                  <a:gd name="T12" fmla="*/ 17 w 19"/>
                  <a:gd name="T13" fmla="*/ 14 h 23"/>
                  <a:gd name="T14" fmla="*/ 17 w 19"/>
                  <a:gd name="T15" fmla="*/ 15 h 23"/>
                  <a:gd name="T16" fmla="*/ 10 w 19"/>
                  <a:gd name="T17" fmla="*/ 20 h 23"/>
                  <a:gd name="T18" fmla="*/ 0 w 19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20"/>
                    </a:moveTo>
                    <a:cubicBezTo>
                      <a:pt x="0" y="20"/>
                      <a:pt x="0" y="19"/>
                      <a:pt x="1" y="19"/>
                    </a:cubicBezTo>
                    <a:cubicBezTo>
                      <a:pt x="5" y="18"/>
                      <a:pt x="11" y="17"/>
                      <a:pt x="12" y="13"/>
                    </a:cubicBezTo>
                    <a:cubicBezTo>
                      <a:pt x="13" y="9"/>
                      <a:pt x="15" y="5"/>
                      <a:pt x="17" y="1"/>
                    </a:cubicBezTo>
                    <a:cubicBezTo>
                      <a:pt x="17" y="0"/>
                      <a:pt x="19" y="1"/>
                      <a:pt x="18" y="2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5" y="18"/>
                      <a:pt x="13" y="19"/>
                      <a:pt x="10" y="20"/>
                    </a:cubicBezTo>
                    <a:cubicBezTo>
                      <a:pt x="6" y="21"/>
                      <a:pt x="3" y="23"/>
                      <a:pt x="0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52"/>
              <p:cNvSpPr/>
              <p:nvPr/>
            </p:nvSpPr>
            <p:spPr bwMode="auto">
              <a:xfrm>
                <a:off x="2604" y="1916"/>
                <a:ext cx="139" cy="78"/>
              </a:xfrm>
              <a:custGeom>
                <a:avLst/>
                <a:gdLst>
                  <a:gd name="T0" fmla="*/ 44 w 52"/>
                  <a:gd name="T1" fmla="*/ 26 h 29"/>
                  <a:gd name="T2" fmla="*/ 40 w 52"/>
                  <a:gd name="T3" fmla="*/ 23 h 29"/>
                  <a:gd name="T4" fmla="*/ 38 w 52"/>
                  <a:gd name="T5" fmla="*/ 23 h 29"/>
                  <a:gd name="T6" fmla="*/ 33 w 52"/>
                  <a:gd name="T7" fmla="*/ 9 h 29"/>
                  <a:gd name="T8" fmla="*/ 32 w 52"/>
                  <a:gd name="T9" fmla="*/ 9 h 29"/>
                  <a:gd name="T10" fmla="*/ 32 w 52"/>
                  <a:gd name="T11" fmla="*/ 9 h 29"/>
                  <a:gd name="T12" fmla="*/ 31 w 52"/>
                  <a:gd name="T13" fmla="*/ 9 h 29"/>
                  <a:gd name="T14" fmla="*/ 22 w 52"/>
                  <a:gd name="T15" fmla="*/ 10 h 29"/>
                  <a:gd name="T16" fmla="*/ 12 w 52"/>
                  <a:gd name="T17" fmla="*/ 8 h 29"/>
                  <a:gd name="T18" fmla="*/ 0 w 52"/>
                  <a:gd name="T19" fmla="*/ 1 h 29"/>
                  <a:gd name="T20" fmla="*/ 1 w 52"/>
                  <a:gd name="T21" fmla="*/ 0 h 29"/>
                  <a:gd name="T22" fmla="*/ 14 w 52"/>
                  <a:gd name="T23" fmla="*/ 4 h 29"/>
                  <a:gd name="T24" fmla="*/ 18 w 52"/>
                  <a:gd name="T25" fmla="*/ 6 h 29"/>
                  <a:gd name="T26" fmla="*/ 29 w 52"/>
                  <a:gd name="T27" fmla="*/ 6 h 29"/>
                  <a:gd name="T28" fmla="*/ 30 w 52"/>
                  <a:gd name="T29" fmla="*/ 7 h 29"/>
                  <a:gd name="T30" fmla="*/ 32 w 52"/>
                  <a:gd name="T31" fmla="*/ 8 h 29"/>
                  <a:gd name="T32" fmla="*/ 32 w 52"/>
                  <a:gd name="T33" fmla="*/ 7 h 29"/>
                  <a:gd name="T34" fmla="*/ 32 w 52"/>
                  <a:gd name="T35" fmla="*/ 7 h 29"/>
                  <a:gd name="T36" fmla="*/ 32 w 52"/>
                  <a:gd name="T37" fmla="*/ 7 h 29"/>
                  <a:gd name="T38" fmla="*/ 32 w 52"/>
                  <a:gd name="T39" fmla="*/ 7 h 29"/>
                  <a:gd name="T40" fmla="*/ 34 w 52"/>
                  <a:gd name="T41" fmla="*/ 8 h 29"/>
                  <a:gd name="T42" fmla="*/ 38 w 52"/>
                  <a:gd name="T43" fmla="*/ 14 h 29"/>
                  <a:gd name="T44" fmla="*/ 40 w 52"/>
                  <a:gd name="T45" fmla="*/ 18 h 29"/>
                  <a:gd name="T46" fmla="*/ 46 w 52"/>
                  <a:gd name="T47" fmla="*/ 21 h 29"/>
                  <a:gd name="T48" fmla="*/ 51 w 52"/>
                  <a:gd name="T49" fmla="*/ 27 h 29"/>
                  <a:gd name="T50" fmla="*/ 50 w 52"/>
                  <a:gd name="T51" fmla="*/ 29 h 29"/>
                  <a:gd name="T52" fmla="*/ 44 w 52"/>
                  <a:gd name="T5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29">
                    <a:moveTo>
                      <a:pt x="44" y="26"/>
                    </a:moveTo>
                    <a:cubicBezTo>
                      <a:pt x="43" y="25"/>
                      <a:pt x="41" y="22"/>
                      <a:pt x="40" y="23"/>
                    </a:cubicBezTo>
                    <a:cubicBezTo>
                      <a:pt x="39" y="24"/>
                      <a:pt x="39" y="24"/>
                      <a:pt x="38" y="23"/>
                    </a:cubicBezTo>
                    <a:cubicBezTo>
                      <a:pt x="36" y="21"/>
                      <a:pt x="36" y="11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7"/>
                      <a:pt x="24" y="10"/>
                      <a:pt x="22" y="10"/>
                    </a:cubicBezTo>
                    <a:cubicBezTo>
                      <a:pt x="19" y="10"/>
                      <a:pt x="15" y="9"/>
                      <a:pt x="12" y="8"/>
                    </a:cubicBezTo>
                    <a:cubicBezTo>
                      <a:pt x="7" y="7"/>
                      <a:pt x="3" y="6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1"/>
                      <a:pt x="10" y="3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21" y="8"/>
                      <a:pt x="26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1" y="7"/>
                      <a:pt x="31" y="7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8"/>
                      <a:pt x="33" y="8"/>
                      <a:pt x="34" y="8"/>
                    </a:cubicBezTo>
                    <a:cubicBezTo>
                      <a:pt x="37" y="9"/>
                      <a:pt x="39" y="11"/>
                      <a:pt x="38" y="14"/>
                    </a:cubicBezTo>
                    <a:cubicBezTo>
                      <a:pt x="39" y="15"/>
                      <a:pt x="39" y="17"/>
                      <a:pt x="40" y="18"/>
                    </a:cubicBezTo>
                    <a:cubicBezTo>
                      <a:pt x="42" y="19"/>
                      <a:pt x="44" y="20"/>
                      <a:pt x="46" y="21"/>
                    </a:cubicBezTo>
                    <a:cubicBezTo>
                      <a:pt x="48" y="23"/>
                      <a:pt x="49" y="26"/>
                      <a:pt x="51" y="27"/>
                    </a:cubicBezTo>
                    <a:cubicBezTo>
                      <a:pt x="52" y="28"/>
                      <a:pt x="51" y="29"/>
                      <a:pt x="50" y="29"/>
                    </a:cubicBezTo>
                    <a:cubicBezTo>
                      <a:pt x="48" y="27"/>
                      <a:pt x="46" y="27"/>
                      <a:pt x="44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53"/>
              <p:cNvSpPr/>
              <p:nvPr/>
            </p:nvSpPr>
            <p:spPr bwMode="auto">
              <a:xfrm>
                <a:off x="2657" y="1828"/>
                <a:ext cx="48" cy="59"/>
              </a:xfrm>
              <a:custGeom>
                <a:avLst/>
                <a:gdLst>
                  <a:gd name="T0" fmla="*/ 5 w 18"/>
                  <a:gd name="T1" fmla="*/ 20 h 22"/>
                  <a:gd name="T2" fmla="*/ 4 w 18"/>
                  <a:gd name="T3" fmla="*/ 19 h 22"/>
                  <a:gd name="T4" fmla="*/ 3 w 18"/>
                  <a:gd name="T5" fmla="*/ 18 h 22"/>
                  <a:gd name="T6" fmla="*/ 4 w 18"/>
                  <a:gd name="T7" fmla="*/ 16 h 22"/>
                  <a:gd name="T8" fmla="*/ 4 w 18"/>
                  <a:gd name="T9" fmla="*/ 16 h 22"/>
                  <a:gd name="T10" fmla="*/ 1 w 18"/>
                  <a:gd name="T11" fmla="*/ 10 h 22"/>
                  <a:gd name="T12" fmla="*/ 2 w 18"/>
                  <a:gd name="T13" fmla="*/ 9 h 22"/>
                  <a:gd name="T14" fmla="*/ 5 w 18"/>
                  <a:gd name="T15" fmla="*/ 13 h 22"/>
                  <a:gd name="T16" fmla="*/ 12 w 18"/>
                  <a:gd name="T17" fmla="*/ 3 h 22"/>
                  <a:gd name="T18" fmla="*/ 17 w 18"/>
                  <a:gd name="T19" fmla="*/ 0 h 22"/>
                  <a:gd name="T20" fmla="*/ 18 w 18"/>
                  <a:gd name="T21" fmla="*/ 2 h 22"/>
                  <a:gd name="T22" fmla="*/ 17 w 18"/>
                  <a:gd name="T23" fmla="*/ 3 h 22"/>
                  <a:gd name="T24" fmla="*/ 13 w 18"/>
                  <a:gd name="T25" fmla="*/ 5 h 22"/>
                  <a:gd name="T26" fmla="*/ 9 w 18"/>
                  <a:gd name="T27" fmla="*/ 10 h 22"/>
                  <a:gd name="T28" fmla="*/ 7 w 18"/>
                  <a:gd name="T29" fmla="*/ 21 h 22"/>
                  <a:gd name="T30" fmla="*/ 7 w 18"/>
                  <a:gd name="T31" fmla="*/ 21 h 22"/>
                  <a:gd name="T32" fmla="*/ 7 w 18"/>
                  <a:gd name="T33" fmla="*/ 21 h 22"/>
                  <a:gd name="T34" fmla="*/ 6 w 18"/>
                  <a:gd name="T35" fmla="*/ 22 h 22"/>
                  <a:gd name="T36" fmla="*/ 5 w 18"/>
                  <a:gd name="T3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4" y="19"/>
                      <a:pt x="4" y="18"/>
                      <a:pt x="3" y="18"/>
                    </a:cubicBezTo>
                    <a:cubicBezTo>
                      <a:pt x="3" y="17"/>
                      <a:pt x="3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4"/>
                      <a:pt x="2" y="12"/>
                      <a:pt x="1" y="10"/>
                    </a:cubicBezTo>
                    <a:cubicBezTo>
                      <a:pt x="0" y="9"/>
                      <a:pt x="2" y="8"/>
                      <a:pt x="2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9"/>
                      <a:pt x="8" y="6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8" y="0"/>
                      <a:pt x="18" y="2"/>
                      <a:pt x="18" y="2"/>
                    </a:cubicBezTo>
                    <a:cubicBezTo>
                      <a:pt x="18" y="2"/>
                      <a:pt x="17" y="3"/>
                      <a:pt x="17" y="3"/>
                    </a:cubicBezTo>
                    <a:cubicBezTo>
                      <a:pt x="16" y="3"/>
                      <a:pt x="14" y="4"/>
                      <a:pt x="13" y="5"/>
                    </a:cubicBezTo>
                    <a:cubicBezTo>
                      <a:pt x="12" y="6"/>
                      <a:pt x="10" y="8"/>
                      <a:pt x="9" y="10"/>
                    </a:cubicBezTo>
                    <a:cubicBezTo>
                      <a:pt x="7" y="13"/>
                      <a:pt x="7" y="17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1"/>
                      <a:pt x="5" y="20"/>
                      <a:pt x="5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54"/>
              <p:cNvSpPr/>
              <p:nvPr/>
            </p:nvSpPr>
            <p:spPr bwMode="auto">
              <a:xfrm>
                <a:off x="2681" y="1836"/>
                <a:ext cx="62" cy="86"/>
              </a:xfrm>
              <a:custGeom>
                <a:avLst/>
                <a:gdLst>
                  <a:gd name="T0" fmla="*/ 5 w 23"/>
                  <a:gd name="T1" fmla="*/ 30 h 32"/>
                  <a:gd name="T2" fmla="*/ 5 w 23"/>
                  <a:gd name="T3" fmla="*/ 25 h 32"/>
                  <a:gd name="T4" fmla="*/ 3 w 23"/>
                  <a:gd name="T5" fmla="*/ 29 h 32"/>
                  <a:gd name="T6" fmla="*/ 2 w 23"/>
                  <a:gd name="T7" fmla="*/ 29 h 32"/>
                  <a:gd name="T8" fmla="*/ 1 w 23"/>
                  <a:gd name="T9" fmla="*/ 20 h 32"/>
                  <a:gd name="T10" fmla="*/ 6 w 23"/>
                  <a:gd name="T11" fmla="*/ 7 h 32"/>
                  <a:gd name="T12" fmla="*/ 22 w 23"/>
                  <a:gd name="T13" fmla="*/ 3 h 32"/>
                  <a:gd name="T14" fmla="*/ 23 w 23"/>
                  <a:gd name="T15" fmla="*/ 4 h 32"/>
                  <a:gd name="T16" fmla="*/ 20 w 23"/>
                  <a:gd name="T17" fmla="*/ 13 h 32"/>
                  <a:gd name="T18" fmla="*/ 18 w 23"/>
                  <a:gd name="T19" fmla="*/ 14 h 32"/>
                  <a:gd name="T20" fmla="*/ 12 w 23"/>
                  <a:gd name="T21" fmla="*/ 22 h 32"/>
                  <a:gd name="T22" fmla="*/ 6 w 23"/>
                  <a:gd name="T23" fmla="*/ 31 h 32"/>
                  <a:gd name="T24" fmla="*/ 5 w 23"/>
                  <a:gd name="T2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2">
                    <a:moveTo>
                      <a:pt x="5" y="30"/>
                    </a:moveTo>
                    <a:cubicBezTo>
                      <a:pt x="6" y="28"/>
                      <a:pt x="6" y="27"/>
                      <a:pt x="5" y="25"/>
                    </a:cubicBezTo>
                    <a:cubicBezTo>
                      <a:pt x="5" y="26"/>
                      <a:pt x="4" y="28"/>
                      <a:pt x="3" y="29"/>
                    </a:cubicBezTo>
                    <a:cubicBezTo>
                      <a:pt x="3" y="29"/>
                      <a:pt x="2" y="29"/>
                      <a:pt x="2" y="29"/>
                    </a:cubicBezTo>
                    <a:cubicBezTo>
                      <a:pt x="0" y="26"/>
                      <a:pt x="1" y="23"/>
                      <a:pt x="1" y="20"/>
                    </a:cubicBezTo>
                    <a:cubicBezTo>
                      <a:pt x="0" y="14"/>
                      <a:pt x="2" y="11"/>
                      <a:pt x="6" y="7"/>
                    </a:cubicBezTo>
                    <a:cubicBezTo>
                      <a:pt x="11" y="3"/>
                      <a:pt x="15" y="0"/>
                      <a:pt x="22" y="3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19" y="7"/>
                      <a:pt x="21" y="9"/>
                      <a:pt x="20" y="13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3" y="13"/>
                      <a:pt x="13" y="19"/>
                      <a:pt x="12" y="22"/>
                    </a:cubicBezTo>
                    <a:cubicBezTo>
                      <a:pt x="11" y="25"/>
                      <a:pt x="8" y="28"/>
                      <a:pt x="6" y="31"/>
                    </a:cubicBezTo>
                    <a:cubicBezTo>
                      <a:pt x="6" y="32"/>
                      <a:pt x="5" y="31"/>
                      <a:pt x="5" y="3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55"/>
              <p:cNvSpPr/>
              <p:nvPr/>
            </p:nvSpPr>
            <p:spPr bwMode="auto">
              <a:xfrm>
                <a:off x="2657" y="1911"/>
                <a:ext cx="48" cy="59"/>
              </a:xfrm>
              <a:custGeom>
                <a:avLst/>
                <a:gdLst>
                  <a:gd name="T0" fmla="*/ 4 w 18"/>
                  <a:gd name="T1" fmla="*/ 18 h 22"/>
                  <a:gd name="T2" fmla="*/ 4 w 18"/>
                  <a:gd name="T3" fmla="*/ 14 h 22"/>
                  <a:gd name="T4" fmla="*/ 2 w 18"/>
                  <a:gd name="T5" fmla="*/ 11 h 22"/>
                  <a:gd name="T6" fmla="*/ 2 w 18"/>
                  <a:gd name="T7" fmla="*/ 6 h 22"/>
                  <a:gd name="T8" fmla="*/ 16 w 18"/>
                  <a:gd name="T9" fmla="*/ 4 h 22"/>
                  <a:gd name="T10" fmla="*/ 18 w 18"/>
                  <a:gd name="T11" fmla="*/ 7 h 22"/>
                  <a:gd name="T12" fmla="*/ 18 w 18"/>
                  <a:gd name="T13" fmla="*/ 12 h 22"/>
                  <a:gd name="T14" fmla="*/ 16 w 18"/>
                  <a:gd name="T15" fmla="*/ 18 h 22"/>
                  <a:gd name="T16" fmla="*/ 12 w 18"/>
                  <a:gd name="T17" fmla="*/ 19 h 22"/>
                  <a:gd name="T18" fmla="*/ 9 w 18"/>
                  <a:gd name="T19" fmla="*/ 21 h 22"/>
                  <a:gd name="T20" fmla="*/ 4 w 18"/>
                  <a:gd name="T2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4" y="18"/>
                    </a:moveTo>
                    <a:cubicBezTo>
                      <a:pt x="4" y="17"/>
                      <a:pt x="5" y="14"/>
                      <a:pt x="4" y="14"/>
                    </a:cubicBezTo>
                    <a:cubicBezTo>
                      <a:pt x="3" y="13"/>
                      <a:pt x="2" y="13"/>
                      <a:pt x="2" y="11"/>
                    </a:cubicBezTo>
                    <a:cubicBezTo>
                      <a:pt x="1" y="9"/>
                      <a:pt x="0" y="7"/>
                      <a:pt x="2" y="6"/>
                    </a:cubicBezTo>
                    <a:cubicBezTo>
                      <a:pt x="5" y="0"/>
                      <a:pt x="12" y="0"/>
                      <a:pt x="16" y="4"/>
                    </a:cubicBezTo>
                    <a:cubicBezTo>
                      <a:pt x="17" y="4"/>
                      <a:pt x="18" y="5"/>
                      <a:pt x="18" y="7"/>
                    </a:cubicBezTo>
                    <a:cubicBezTo>
                      <a:pt x="18" y="8"/>
                      <a:pt x="17" y="10"/>
                      <a:pt x="18" y="12"/>
                    </a:cubicBezTo>
                    <a:cubicBezTo>
                      <a:pt x="18" y="14"/>
                      <a:pt x="18" y="17"/>
                      <a:pt x="16" y="18"/>
                    </a:cubicBezTo>
                    <a:cubicBezTo>
                      <a:pt x="14" y="19"/>
                      <a:pt x="13" y="18"/>
                      <a:pt x="12" y="19"/>
                    </a:cubicBezTo>
                    <a:cubicBezTo>
                      <a:pt x="11" y="20"/>
                      <a:pt x="10" y="20"/>
                      <a:pt x="9" y="21"/>
                    </a:cubicBezTo>
                    <a:cubicBezTo>
                      <a:pt x="6" y="22"/>
                      <a:pt x="5" y="20"/>
                      <a:pt x="4" y="18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56"/>
              <p:cNvSpPr/>
              <p:nvPr/>
            </p:nvSpPr>
            <p:spPr bwMode="auto">
              <a:xfrm>
                <a:off x="2663" y="1930"/>
                <a:ext cx="32" cy="37"/>
              </a:xfrm>
              <a:custGeom>
                <a:avLst/>
                <a:gdLst>
                  <a:gd name="T0" fmla="*/ 4 w 12"/>
                  <a:gd name="T1" fmla="*/ 13 h 14"/>
                  <a:gd name="T2" fmla="*/ 2 w 12"/>
                  <a:gd name="T3" fmla="*/ 10 h 14"/>
                  <a:gd name="T4" fmla="*/ 1 w 12"/>
                  <a:gd name="T5" fmla="*/ 5 h 14"/>
                  <a:gd name="T6" fmla="*/ 1 w 12"/>
                  <a:gd name="T7" fmla="*/ 4 h 14"/>
                  <a:gd name="T8" fmla="*/ 9 w 12"/>
                  <a:gd name="T9" fmla="*/ 1 h 14"/>
                  <a:gd name="T10" fmla="*/ 10 w 12"/>
                  <a:gd name="T11" fmla="*/ 1 h 14"/>
                  <a:gd name="T12" fmla="*/ 10 w 12"/>
                  <a:gd name="T13" fmla="*/ 1 h 14"/>
                  <a:gd name="T14" fmla="*/ 12 w 12"/>
                  <a:gd name="T15" fmla="*/ 5 h 14"/>
                  <a:gd name="T16" fmla="*/ 12 w 12"/>
                  <a:gd name="T17" fmla="*/ 7 h 14"/>
                  <a:gd name="T18" fmla="*/ 11 w 12"/>
                  <a:gd name="T19" fmla="*/ 8 h 14"/>
                  <a:gd name="T20" fmla="*/ 11 w 12"/>
                  <a:gd name="T21" fmla="*/ 10 h 14"/>
                  <a:gd name="T22" fmla="*/ 10 w 12"/>
                  <a:gd name="T23" fmla="*/ 12 h 14"/>
                  <a:gd name="T24" fmla="*/ 4 w 12"/>
                  <a:gd name="T2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4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2" y="9"/>
                      <a:pt x="3" y="6"/>
                      <a:pt x="1" y="5"/>
                    </a:cubicBezTo>
                    <a:cubicBezTo>
                      <a:pt x="1" y="5"/>
                      <a:pt x="0" y="4"/>
                      <a:pt x="1" y="4"/>
                    </a:cubicBezTo>
                    <a:cubicBezTo>
                      <a:pt x="3" y="2"/>
                      <a:pt x="6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1" y="11"/>
                      <a:pt x="11" y="12"/>
                      <a:pt x="10" y="12"/>
                    </a:cubicBezTo>
                    <a:cubicBezTo>
                      <a:pt x="8" y="12"/>
                      <a:pt x="6" y="14"/>
                      <a:pt x="4" y="13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57"/>
              <p:cNvSpPr/>
              <p:nvPr/>
            </p:nvSpPr>
            <p:spPr bwMode="auto">
              <a:xfrm>
                <a:off x="2695" y="1927"/>
                <a:ext cx="10" cy="14"/>
              </a:xfrm>
              <a:custGeom>
                <a:avLst/>
                <a:gdLst>
                  <a:gd name="T0" fmla="*/ 2 w 4"/>
                  <a:gd name="T1" fmla="*/ 3 h 5"/>
                  <a:gd name="T2" fmla="*/ 2 w 4"/>
                  <a:gd name="T3" fmla="*/ 2 h 5"/>
                  <a:gd name="T4" fmla="*/ 2 w 4"/>
                  <a:gd name="T5" fmla="*/ 2 h 5"/>
                  <a:gd name="T6" fmla="*/ 1 w 4"/>
                  <a:gd name="T7" fmla="*/ 2 h 5"/>
                  <a:gd name="T8" fmla="*/ 1 w 4"/>
                  <a:gd name="T9" fmla="*/ 2 h 5"/>
                  <a:gd name="T10" fmla="*/ 1 w 4"/>
                  <a:gd name="T11" fmla="*/ 1 h 5"/>
                  <a:gd name="T12" fmla="*/ 1 w 4"/>
                  <a:gd name="T13" fmla="*/ 0 h 5"/>
                  <a:gd name="T14" fmla="*/ 2 w 4"/>
                  <a:gd name="T15" fmla="*/ 0 h 5"/>
                  <a:gd name="T16" fmla="*/ 3 w 4"/>
                  <a:gd name="T17" fmla="*/ 0 h 5"/>
                  <a:gd name="T18" fmla="*/ 3 w 4"/>
                  <a:gd name="T19" fmla="*/ 1 h 5"/>
                  <a:gd name="T20" fmla="*/ 3 w 4"/>
                  <a:gd name="T21" fmla="*/ 2 h 5"/>
                  <a:gd name="T22" fmla="*/ 4 w 4"/>
                  <a:gd name="T23" fmla="*/ 2 h 5"/>
                  <a:gd name="T24" fmla="*/ 4 w 4"/>
                  <a:gd name="T25" fmla="*/ 2 h 5"/>
                  <a:gd name="T26" fmla="*/ 4 w 4"/>
                  <a:gd name="T27" fmla="*/ 3 h 5"/>
                  <a:gd name="T28" fmla="*/ 4 w 4"/>
                  <a:gd name="T29" fmla="*/ 4 h 5"/>
                  <a:gd name="T30" fmla="*/ 4 w 4"/>
                  <a:gd name="T31" fmla="*/ 4 h 5"/>
                  <a:gd name="T32" fmla="*/ 3 w 4"/>
                  <a:gd name="T33" fmla="*/ 5 h 5"/>
                  <a:gd name="T34" fmla="*/ 2 w 4"/>
                  <a:gd name="T3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58"/>
              <p:cNvSpPr/>
              <p:nvPr/>
            </p:nvSpPr>
            <p:spPr bwMode="auto">
              <a:xfrm>
                <a:off x="2663" y="1957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2 h 3"/>
                  <a:gd name="T4" fmla="*/ 2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  <a:gd name="T12" fmla="*/ 2 w 3"/>
                  <a:gd name="T13" fmla="*/ 0 h 3"/>
                  <a:gd name="T14" fmla="*/ 3 w 3"/>
                  <a:gd name="T15" fmla="*/ 1 h 3"/>
                  <a:gd name="T16" fmla="*/ 2 w 3"/>
                  <a:gd name="T17" fmla="*/ 2 h 3"/>
                  <a:gd name="T18" fmla="*/ 2 w 3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59"/>
              <p:cNvSpPr/>
              <p:nvPr/>
            </p:nvSpPr>
            <p:spPr bwMode="auto">
              <a:xfrm>
                <a:off x="2668" y="1959"/>
                <a:ext cx="16" cy="11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2 h 4"/>
                  <a:gd name="T4" fmla="*/ 1 w 6"/>
                  <a:gd name="T5" fmla="*/ 1 h 4"/>
                  <a:gd name="T6" fmla="*/ 3 w 6"/>
                  <a:gd name="T7" fmla="*/ 1 h 4"/>
                  <a:gd name="T8" fmla="*/ 5 w 6"/>
                  <a:gd name="T9" fmla="*/ 1 h 4"/>
                  <a:gd name="T10" fmla="*/ 5 w 6"/>
                  <a:gd name="T11" fmla="*/ 2 h 4"/>
                  <a:gd name="T12" fmla="*/ 2 w 6"/>
                  <a:gd name="T13" fmla="*/ 3 h 4"/>
                  <a:gd name="T14" fmla="*/ 2 w 6"/>
                  <a:gd name="T15" fmla="*/ 3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60"/>
              <p:cNvSpPr/>
              <p:nvPr/>
            </p:nvSpPr>
            <p:spPr bwMode="auto">
              <a:xfrm>
                <a:off x="2671" y="1943"/>
                <a:ext cx="16" cy="14"/>
              </a:xfrm>
              <a:custGeom>
                <a:avLst/>
                <a:gdLst>
                  <a:gd name="T0" fmla="*/ 1 w 6"/>
                  <a:gd name="T1" fmla="*/ 5 h 5"/>
                  <a:gd name="T2" fmla="*/ 0 w 6"/>
                  <a:gd name="T3" fmla="*/ 3 h 5"/>
                  <a:gd name="T4" fmla="*/ 1 w 6"/>
                  <a:gd name="T5" fmla="*/ 2 h 5"/>
                  <a:gd name="T6" fmla="*/ 1 w 6"/>
                  <a:gd name="T7" fmla="*/ 1 h 5"/>
                  <a:gd name="T8" fmla="*/ 5 w 6"/>
                  <a:gd name="T9" fmla="*/ 0 h 5"/>
                  <a:gd name="T10" fmla="*/ 4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1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61"/>
              <p:cNvSpPr/>
              <p:nvPr/>
            </p:nvSpPr>
            <p:spPr bwMode="auto">
              <a:xfrm>
                <a:off x="2679" y="2623"/>
                <a:ext cx="181" cy="196"/>
              </a:xfrm>
              <a:custGeom>
                <a:avLst/>
                <a:gdLst>
                  <a:gd name="T0" fmla="*/ 23 w 68"/>
                  <a:gd name="T1" fmla="*/ 72 h 73"/>
                  <a:gd name="T2" fmla="*/ 9 w 68"/>
                  <a:gd name="T3" fmla="*/ 67 h 73"/>
                  <a:gd name="T4" fmla="*/ 13 w 68"/>
                  <a:gd name="T5" fmla="*/ 49 h 73"/>
                  <a:gd name="T6" fmla="*/ 3 w 68"/>
                  <a:gd name="T7" fmla="*/ 30 h 73"/>
                  <a:gd name="T8" fmla="*/ 13 w 68"/>
                  <a:gd name="T9" fmla="*/ 20 h 73"/>
                  <a:gd name="T10" fmla="*/ 19 w 68"/>
                  <a:gd name="T11" fmla="*/ 22 h 73"/>
                  <a:gd name="T12" fmla="*/ 20 w 68"/>
                  <a:gd name="T13" fmla="*/ 23 h 73"/>
                  <a:gd name="T14" fmla="*/ 20 w 68"/>
                  <a:gd name="T15" fmla="*/ 17 h 73"/>
                  <a:gd name="T16" fmla="*/ 35 w 68"/>
                  <a:gd name="T17" fmla="*/ 4 h 73"/>
                  <a:gd name="T18" fmla="*/ 43 w 68"/>
                  <a:gd name="T19" fmla="*/ 13 h 73"/>
                  <a:gd name="T20" fmla="*/ 49 w 68"/>
                  <a:gd name="T21" fmla="*/ 14 h 73"/>
                  <a:gd name="T22" fmla="*/ 59 w 68"/>
                  <a:gd name="T23" fmla="*/ 14 h 73"/>
                  <a:gd name="T24" fmla="*/ 62 w 68"/>
                  <a:gd name="T25" fmla="*/ 35 h 73"/>
                  <a:gd name="T26" fmla="*/ 50 w 68"/>
                  <a:gd name="T27" fmla="*/ 41 h 73"/>
                  <a:gd name="T28" fmla="*/ 47 w 68"/>
                  <a:gd name="T29" fmla="*/ 41 h 73"/>
                  <a:gd name="T30" fmla="*/ 52 w 68"/>
                  <a:gd name="T31" fmla="*/ 44 h 73"/>
                  <a:gd name="T32" fmla="*/ 58 w 68"/>
                  <a:gd name="T33" fmla="*/ 50 h 73"/>
                  <a:gd name="T34" fmla="*/ 56 w 68"/>
                  <a:gd name="T35" fmla="*/ 63 h 73"/>
                  <a:gd name="T36" fmla="*/ 53 w 68"/>
                  <a:gd name="T37" fmla="*/ 66 h 73"/>
                  <a:gd name="T38" fmla="*/ 43 w 68"/>
                  <a:gd name="T39" fmla="*/ 69 h 73"/>
                  <a:gd name="T40" fmla="*/ 33 w 68"/>
                  <a:gd name="T41" fmla="*/ 72 h 73"/>
                  <a:gd name="T42" fmla="*/ 23 w 68"/>
                  <a:gd name="T43" fmla="*/ 7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73">
                    <a:moveTo>
                      <a:pt x="23" y="72"/>
                    </a:moveTo>
                    <a:cubicBezTo>
                      <a:pt x="19" y="72"/>
                      <a:pt x="12" y="70"/>
                      <a:pt x="9" y="67"/>
                    </a:cubicBezTo>
                    <a:cubicBezTo>
                      <a:pt x="4" y="60"/>
                      <a:pt x="7" y="53"/>
                      <a:pt x="13" y="49"/>
                    </a:cubicBezTo>
                    <a:cubicBezTo>
                      <a:pt x="5" y="46"/>
                      <a:pt x="0" y="38"/>
                      <a:pt x="3" y="30"/>
                    </a:cubicBezTo>
                    <a:cubicBezTo>
                      <a:pt x="5" y="26"/>
                      <a:pt x="8" y="21"/>
                      <a:pt x="13" y="20"/>
                    </a:cubicBezTo>
                    <a:cubicBezTo>
                      <a:pt x="15" y="20"/>
                      <a:pt x="17" y="21"/>
                      <a:pt x="19" y="22"/>
                    </a:cubicBezTo>
                    <a:cubicBezTo>
                      <a:pt x="19" y="22"/>
                      <a:pt x="20" y="23"/>
                      <a:pt x="20" y="23"/>
                    </a:cubicBezTo>
                    <a:cubicBezTo>
                      <a:pt x="20" y="21"/>
                      <a:pt x="20" y="19"/>
                      <a:pt x="20" y="17"/>
                    </a:cubicBezTo>
                    <a:cubicBezTo>
                      <a:pt x="20" y="9"/>
                      <a:pt x="26" y="0"/>
                      <a:pt x="35" y="4"/>
                    </a:cubicBezTo>
                    <a:cubicBezTo>
                      <a:pt x="40" y="5"/>
                      <a:pt x="42" y="8"/>
                      <a:pt x="43" y="13"/>
                    </a:cubicBezTo>
                    <a:cubicBezTo>
                      <a:pt x="45" y="17"/>
                      <a:pt x="45" y="16"/>
                      <a:pt x="49" y="14"/>
                    </a:cubicBezTo>
                    <a:cubicBezTo>
                      <a:pt x="52" y="13"/>
                      <a:pt x="55" y="13"/>
                      <a:pt x="59" y="14"/>
                    </a:cubicBezTo>
                    <a:cubicBezTo>
                      <a:pt x="68" y="16"/>
                      <a:pt x="67" y="30"/>
                      <a:pt x="62" y="35"/>
                    </a:cubicBezTo>
                    <a:cubicBezTo>
                      <a:pt x="58" y="38"/>
                      <a:pt x="54" y="40"/>
                      <a:pt x="50" y="41"/>
                    </a:cubicBezTo>
                    <a:cubicBezTo>
                      <a:pt x="49" y="41"/>
                      <a:pt x="46" y="41"/>
                      <a:pt x="47" y="41"/>
                    </a:cubicBezTo>
                    <a:cubicBezTo>
                      <a:pt x="49" y="42"/>
                      <a:pt x="50" y="43"/>
                      <a:pt x="52" y="44"/>
                    </a:cubicBezTo>
                    <a:cubicBezTo>
                      <a:pt x="55" y="45"/>
                      <a:pt x="56" y="47"/>
                      <a:pt x="58" y="50"/>
                    </a:cubicBezTo>
                    <a:cubicBezTo>
                      <a:pt x="60" y="55"/>
                      <a:pt x="59" y="59"/>
                      <a:pt x="56" y="63"/>
                    </a:cubicBezTo>
                    <a:cubicBezTo>
                      <a:pt x="55" y="65"/>
                      <a:pt x="54" y="65"/>
                      <a:pt x="53" y="66"/>
                    </a:cubicBezTo>
                    <a:cubicBezTo>
                      <a:pt x="49" y="67"/>
                      <a:pt x="47" y="69"/>
                      <a:pt x="43" y="69"/>
                    </a:cubicBezTo>
                    <a:cubicBezTo>
                      <a:pt x="40" y="69"/>
                      <a:pt x="36" y="71"/>
                      <a:pt x="33" y="72"/>
                    </a:cubicBezTo>
                    <a:cubicBezTo>
                      <a:pt x="30" y="73"/>
                      <a:pt x="27" y="73"/>
                      <a:pt x="23" y="72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62"/>
              <p:cNvSpPr/>
              <p:nvPr/>
            </p:nvSpPr>
            <p:spPr bwMode="auto">
              <a:xfrm>
                <a:off x="2762" y="2642"/>
                <a:ext cx="48" cy="64"/>
              </a:xfrm>
              <a:custGeom>
                <a:avLst/>
                <a:gdLst>
                  <a:gd name="T0" fmla="*/ 3 w 18"/>
                  <a:gd name="T1" fmla="*/ 24 h 24"/>
                  <a:gd name="T2" fmla="*/ 1 w 18"/>
                  <a:gd name="T3" fmla="*/ 7 h 24"/>
                  <a:gd name="T4" fmla="*/ 4 w 18"/>
                  <a:gd name="T5" fmla="*/ 2 h 24"/>
                  <a:gd name="T6" fmla="*/ 10 w 18"/>
                  <a:gd name="T7" fmla="*/ 1 h 24"/>
                  <a:gd name="T8" fmla="*/ 17 w 18"/>
                  <a:gd name="T9" fmla="*/ 10 h 24"/>
                  <a:gd name="T10" fmla="*/ 17 w 18"/>
                  <a:gd name="T11" fmla="*/ 10 h 24"/>
                  <a:gd name="T12" fmla="*/ 11 w 18"/>
                  <a:gd name="T13" fmla="*/ 21 h 24"/>
                  <a:gd name="T14" fmla="*/ 10 w 18"/>
                  <a:gd name="T15" fmla="*/ 21 h 24"/>
                  <a:gd name="T16" fmla="*/ 9 w 18"/>
                  <a:gd name="T17" fmla="*/ 16 h 24"/>
                  <a:gd name="T18" fmla="*/ 6 w 18"/>
                  <a:gd name="T19" fmla="*/ 18 h 24"/>
                  <a:gd name="T20" fmla="*/ 5 w 18"/>
                  <a:gd name="T21" fmla="*/ 18 h 24"/>
                  <a:gd name="T22" fmla="*/ 4 w 18"/>
                  <a:gd name="T23" fmla="*/ 20 h 24"/>
                  <a:gd name="T24" fmla="*/ 4 w 18"/>
                  <a:gd name="T25" fmla="*/ 23 h 24"/>
                  <a:gd name="T26" fmla="*/ 3 w 18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cubicBezTo>
                      <a:pt x="0" y="19"/>
                      <a:pt x="1" y="12"/>
                      <a:pt x="1" y="7"/>
                    </a:cubicBezTo>
                    <a:cubicBezTo>
                      <a:pt x="1" y="5"/>
                      <a:pt x="1" y="1"/>
                      <a:pt x="4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2"/>
                      <a:pt x="14" y="12"/>
                      <a:pt x="17" y="10"/>
                    </a:cubicBezTo>
                    <a:cubicBezTo>
                      <a:pt x="17" y="9"/>
                      <a:pt x="18" y="10"/>
                      <a:pt x="17" y="10"/>
                    </a:cubicBezTo>
                    <a:cubicBezTo>
                      <a:pt x="15" y="14"/>
                      <a:pt x="13" y="17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19"/>
                      <a:pt x="10" y="18"/>
                      <a:pt x="9" y="16"/>
                    </a:cubicBezTo>
                    <a:cubicBezTo>
                      <a:pt x="8" y="16"/>
                      <a:pt x="6" y="17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5"/>
                      <a:pt x="4" y="20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4" y="24"/>
                      <a:pt x="4" y="24"/>
                      <a:pt x="3" y="24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63"/>
              <p:cNvSpPr/>
              <p:nvPr/>
            </p:nvSpPr>
            <p:spPr bwMode="auto">
              <a:xfrm>
                <a:off x="2775" y="2666"/>
                <a:ext cx="75" cy="67"/>
              </a:xfrm>
              <a:custGeom>
                <a:avLst/>
                <a:gdLst>
                  <a:gd name="T0" fmla="*/ 2 w 28"/>
                  <a:gd name="T1" fmla="*/ 25 h 25"/>
                  <a:gd name="T2" fmla="*/ 0 w 28"/>
                  <a:gd name="T3" fmla="*/ 21 h 25"/>
                  <a:gd name="T4" fmla="*/ 3 w 28"/>
                  <a:gd name="T5" fmla="*/ 15 h 25"/>
                  <a:gd name="T6" fmla="*/ 7 w 28"/>
                  <a:gd name="T7" fmla="*/ 8 h 25"/>
                  <a:gd name="T8" fmla="*/ 11 w 28"/>
                  <a:gd name="T9" fmla="*/ 2 h 25"/>
                  <a:gd name="T10" fmla="*/ 16 w 28"/>
                  <a:gd name="T11" fmla="*/ 0 h 25"/>
                  <a:gd name="T12" fmla="*/ 22 w 28"/>
                  <a:gd name="T13" fmla="*/ 3 h 25"/>
                  <a:gd name="T14" fmla="*/ 25 w 28"/>
                  <a:gd name="T15" fmla="*/ 3 h 25"/>
                  <a:gd name="T16" fmla="*/ 27 w 28"/>
                  <a:gd name="T17" fmla="*/ 4 h 25"/>
                  <a:gd name="T18" fmla="*/ 27 w 28"/>
                  <a:gd name="T19" fmla="*/ 4 h 25"/>
                  <a:gd name="T20" fmla="*/ 27 w 28"/>
                  <a:gd name="T21" fmla="*/ 5 h 25"/>
                  <a:gd name="T22" fmla="*/ 27 w 28"/>
                  <a:gd name="T23" fmla="*/ 5 h 25"/>
                  <a:gd name="T24" fmla="*/ 27 w 28"/>
                  <a:gd name="T25" fmla="*/ 5 h 25"/>
                  <a:gd name="T26" fmla="*/ 27 w 28"/>
                  <a:gd name="T27" fmla="*/ 5 h 25"/>
                  <a:gd name="T28" fmla="*/ 28 w 28"/>
                  <a:gd name="T29" fmla="*/ 7 h 25"/>
                  <a:gd name="T30" fmla="*/ 28 w 28"/>
                  <a:gd name="T31" fmla="*/ 7 h 25"/>
                  <a:gd name="T32" fmla="*/ 24 w 28"/>
                  <a:gd name="T33" fmla="*/ 12 h 25"/>
                  <a:gd name="T34" fmla="*/ 24 w 28"/>
                  <a:gd name="T35" fmla="*/ 13 h 25"/>
                  <a:gd name="T36" fmla="*/ 23 w 28"/>
                  <a:gd name="T37" fmla="*/ 15 h 25"/>
                  <a:gd name="T38" fmla="*/ 15 w 28"/>
                  <a:gd name="T39" fmla="*/ 18 h 25"/>
                  <a:gd name="T40" fmla="*/ 16 w 28"/>
                  <a:gd name="T41" fmla="*/ 20 h 25"/>
                  <a:gd name="T42" fmla="*/ 16 w 28"/>
                  <a:gd name="T43" fmla="*/ 21 h 25"/>
                  <a:gd name="T44" fmla="*/ 2 w 28"/>
                  <a:gd name="T4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5">
                    <a:moveTo>
                      <a:pt x="2" y="25"/>
                    </a:moveTo>
                    <a:cubicBezTo>
                      <a:pt x="0" y="25"/>
                      <a:pt x="0" y="22"/>
                      <a:pt x="0" y="21"/>
                    </a:cubicBezTo>
                    <a:cubicBezTo>
                      <a:pt x="1" y="19"/>
                      <a:pt x="2" y="17"/>
                      <a:pt x="3" y="15"/>
                    </a:cubicBezTo>
                    <a:cubicBezTo>
                      <a:pt x="4" y="13"/>
                      <a:pt x="6" y="11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8" y="1"/>
                      <a:pt x="19" y="3"/>
                      <a:pt x="22" y="3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9"/>
                      <a:pt x="24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0" y="16"/>
                      <a:pt x="18" y="17"/>
                      <a:pt x="15" y="18"/>
                    </a:cubicBezTo>
                    <a:cubicBezTo>
                      <a:pt x="10" y="20"/>
                      <a:pt x="13" y="19"/>
                      <a:pt x="16" y="20"/>
                    </a:cubicBezTo>
                    <a:cubicBezTo>
                      <a:pt x="16" y="20"/>
                      <a:pt x="16" y="21"/>
                      <a:pt x="16" y="21"/>
                    </a:cubicBezTo>
                    <a:cubicBezTo>
                      <a:pt x="12" y="24"/>
                      <a:pt x="7" y="24"/>
                      <a:pt x="2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55" name="Freeform 465"/>
            <p:cNvSpPr/>
            <p:nvPr/>
          </p:nvSpPr>
          <p:spPr bwMode="auto">
            <a:xfrm>
              <a:off x="4311651" y="4318000"/>
              <a:ext cx="68263" cy="33338"/>
            </a:xfrm>
            <a:custGeom>
              <a:avLst/>
              <a:gdLst>
                <a:gd name="T0" fmla="*/ 15 w 16"/>
                <a:gd name="T1" fmla="*/ 8 h 8"/>
                <a:gd name="T2" fmla="*/ 10 w 16"/>
                <a:gd name="T3" fmla="*/ 5 h 8"/>
                <a:gd name="T4" fmla="*/ 1 w 16"/>
                <a:gd name="T5" fmla="*/ 2 h 8"/>
                <a:gd name="T6" fmla="*/ 1 w 16"/>
                <a:gd name="T7" fmla="*/ 1 h 8"/>
                <a:gd name="T8" fmla="*/ 8 w 16"/>
                <a:gd name="T9" fmla="*/ 1 h 8"/>
                <a:gd name="T10" fmla="*/ 14 w 16"/>
                <a:gd name="T11" fmla="*/ 4 h 8"/>
                <a:gd name="T12" fmla="*/ 15 w 16"/>
                <a:gd name="T13" fmla="*/ 5 h 8"/>
                <a:gd name="T14" fmla="*/ 16 w 16"/>
                <a:gd name="T15" fmla="*/ 8 h 8"/>
                <a:gd name="T16" fmla="*/ 15 w 1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8">
                  <a:moveTo>
                    <a:pt x="15" y="8"/>
                  </a:moveTo>
                  <a:cubicBezTo>
                    <a:pt x="13" y="7"/>
                    <a:pt x="11" y="7"/>
                    <a:pt x="10" y="5"/>
                  </a:cubicBezTo>
                  <a:cubicBezTo>
                    <a:pt x="8" y="2"/>
                    <a:pt x="5" y="1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5" y="0"/>
                    <a:pt x="8" y="1"/>
                  </a:cubicBezTo>
                  <a:cubicBezTo>
                    <a:pt x="10" y="1"/>
                    <a:pt x="12" y="3"/>
                    <a:pt x="14" y="4"/>
                  </a:cubicBezTo>
                  <a:cubicBezTo>
                    <a:pt x="14" y="5"/>
                    <a:pt x="15" y="5"/>
                    <a:pt x="15" y="5"/>
                  </a:cubicBezTo>
                  <a:cubicBezTo>
                    <a:pt x="16" y="5"/>
                    <a:pt x="16" y="6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66"/>
            <p:cNvSpPr/>
            <p:nvPr/>
          </p:nvSpPr>
          <p:spPr bwMode="auto">
            <a:xfrm>
              <a:off x="4346576" y="4364038"/>
              <a:ext cx="53975" cy="63500"/>
            </a:xfrm>
            <a:custGeom>
              <a:avLst/>
              <a:gdLst>
                <a:gd name="T0" fmla="*/ 1 w 13"/>
                <a:gd name="T1" fmla="*/ 14 h 15"/>
                <a:gd name="T2" fmla="*/ 4 w 13"/>
                <a:gd name="T3" fmla="*/ 7 h 15"/>
                <a:gd name="T4" fmla="*/ 6 w 13"/>
                <a:gd name="T5" fmla="*/ 3 h 15"/>
                <a:gd name="T6" fmla="*/ 7 w 13"/>
                <a:gd name="T7" fmla="*/ 2 h 15"/>
                <a:gd name="T8" fmla="*/ 8 w 13"/>
                <a:gd name="T9" fmla="*/ 0 h 15"/>
                <a:gd name="T10" fmla="*/ 10 w 13"/>
                <a:gd name="T11" fmla="*/ 0 h 15"/>
                <a:gd name="T12" fmla="*/ 10 w 13"/>
                <a:gd name="T13" fmla="*/ 0 h 15"/>
                <a:gd name="T14" fmla="*/ 11 w 13"/>
                <a:gd name="T15" fmla="*/ 0 h 15"/>
                <a:gd name="T16" fmla="*/ 12 w 13"/>
                <a:gd name="T17" fmla="*/ 0 h 15"/>
                <a:gd name="T18" fmla="*/ 12 w 13"/>
                <a:gd name="T19" fmla="*/ 0 h 15"/>
                <a:gd name="T20" fmla="*/ 13 w 13"/>
                <a:gd name="T21" fmla="*/ 1 h 15"/>
                <a:gd name="T22" fmla="*/ 12 w 13"/>
                <a:gd name="T23" fmla="*/ 1 h 15"/>
                <a:gd name="T24" fmla="*/ 9 w 13"/>
                <a:gd name="T25" fmla="*/ 5 h 15"/>
                <a:gd name="T26" fmla="*/ 8 w 13"/>
                <a:gd name="T27" fmla="*/ 8 h 15"/>
                <a:gd name="T28" fmla="*/ 6 w 13"/>
                <a:gd name="T29" fmla="*/ 9 h 15"/>
                <a:gd name="T30" fmla="*/ 1 w 13"/>
                <a:gd name="T31" fmla="*/ 14 h 15"/>
                <a:gd name="T32" fmla="*/ 1 w 13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5">
                  <a:moveTo>
                    <a:pt x="1" y="14"/>
                  </a:moveTo>
                  <a:cubicBezTo>
                    <a:pt x="1" y="11"/>
                    <a:pt x="1" y="9"/>
                    <a:pt x="4" y="7"/>
                  </a:cubicBezTo>
                  <a:cubicBezTo>
                    <a:pt x="5" y="6"/>
                    <a:pt x="5" y="4"/>
                    <a:pt x="6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2"/>
                    <a:pt x="9" y="3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4" y="10"/>
                    <a:pt x="3" y="12"/>
                    <a:pt x="1" y="14"/>
                  </a:cubicBezTo>
                  <a:cubicBezTo>
                    <a:pt x="1" y="15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467"/>
            <p:cNvSpPr/>
            <p:nvPr/>
          </p:nvSpPr>
          <p:spPr bwMode="auto">
            <a:xfrm>
              <a:off x="4397376" y="4330700"/>
              <a:ext cx="109538" cy="106363"/>
            </a:xfrm>
            <a:custGeom>
              <a:avLst/>
              <a:gdLst>
                <a:gd name="T0" fmla="*/ 21 w 26"/>
                <a:gd name="T1" fmla="*/ 25 h 25"/>
                <a:gd name="T2" fmla="*/ 15 w 26"/>
                <a:gd name="T3" fmla="*/ 19 h 25"/>
                <a:gd name="T4" fmla="*/ 15 w 26"/>
                <a:gd name="T5" fmla="*/ 18 h 25"/>
                <a:gd name="T6" fmla="*/ 14 w 26"/>
                <a:gd name="T7" fmla="*/ 17 h 25"/>
                <a:gd name="T8" fmla="*/ 14 w 26"/>
                <a:gd name="T9" fmla="*/ 15 h 25"/>
                <a:gd name="T10" fmla="*/ 11 w 26"/>
                <a:gd name="T11" fmla="*/ 14 h 25"/>
                <a:gd name="T12" fmla="*/ 11 w 26"/>
                <a:gd name="T13" fmla="*/ 15 h 25"/>
                <a:gd name="T14" fmla="*/ 10 w 26"/>
                <a:gd name="T15" fmla="*/ 15 h 25"/>
                <a:gd name="T16" fmla="*/ 9 w 26"/>
                <a:gd name="T17" fmla="*/ 13 h 25"/>
                <a:gd name="T18" fmla="*/ 8 w 26"/>
                <a:gd name="T19" fmla="*/ 14 h 25"/>
                <a:gd name="T20" fmla="*/ 1 w 26"/>
                <a:gd name="T21" fmla="*/ 3 h 25"/>
                <a:gd name="T22" fmla="*/ 1 w 26"/>
                <a:gd name="T23" fmla="*/ 2 h 25"/>
                <a:gd name="T24" fmla="*/ 6 w 26"/>
                <a:gd name="T25" fmla="*/ 1 h 25"/>
                <a:gd name="T26" fmla="*/ 10 w 26"/>
                <a:gd name="T27" fmla="*/ 2 h 25"/>
                <a:gd name="T28" fmla="*/ 20 w 26"/>
                <a:gd name="T29" fmla="*/ 7 h 25"/>
                <a:gd name="T30" fmla="*/ 21 w 26"/>
                <a:gd name="T31" fmla="*/ 25 h 25"/>
                <a:gd name="T32" fmla="*/ 21 w 26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5">
                  <a:moveTo>
                    <a:pt x="21" y="25"/>
                  </a:moveTo>
                  <a:cubicBezTo>
                    <a:pt x="19" y="23"/>
                    <a:pt x="17" y="21"/>
                    <a:pt x="15" y="19"/>
                  </a:cubicBezTo>
                  <a:cubicBezTo>
                    <a:pt x="15" y="19"/>
                    <a:pt x="15" y="19"/>
                    <a:pt x="15" y="18"/>
                  </a:cubicBezTo>
                  <a:cubicBezTo>
                    <a:pt x="15" y="18"/>
                    <a:pt x="14" y="17"/>
                    <a:pt x="14" y="17"/>
                  </a:cubicBezTo>
                  <a:cubicBezTo>
                    <a:pt x="14" y="17"/>
                    <a:pt x="14" y="16"/>
                    <a:pt x="14" y="15"/>
                  </a:cubicBezTo>
                  <a:cubicBezTo>
                    <a:pt x="12" y="12"/>
                    <a:pt x="11" y="11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5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5" y="11"/>
                    <a:pt x="5" y="3"/>
                    <a:pt x="1" y="3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7" y="0"/>
                    <a:pt x="8" y="0"/>
                    <a:pt x="10" y="2"/>
                  </a:cubicBezTo>
                  <a:cubicBezTo>
                    <a:pt x="14" y="4"/>
                    <a:pt x="17" y="4"/>
                    <a:pt x="20" y="7"/>
                  </a:cubicBezTo>
                  <a:cubicBezTo>
                    <a:pt x="25" y="12"/>
                    <a:pt x="26" y="20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68"/>
            <p:cNvSpPr/>
            <p:nvPr/>
          </p:nvSpPr>
          <p:spPr bwMode="auto">
            <a:xfrm>
              <a:off x="4260851" y="4257675"/>
              <a:ext cx="139700" cy="103188"/>
            </a:xfrm>
            <a:custGeom>
              <a:avLst/>
              <a:gdLst>
                <a:gd name="T0" fmla="*/ 5 w 33"/>
                <a:gd name="T1" fmla="*/ 24 h 24"/>
                <a:gd name="T2" fmla="*/ 1 w 33"/>
                <a:gd name="T3" fmla="*/ 13 h 24"/>
                <a:gd name="T4" fmla="*/ 6 w 33"/>
                <a:gd name="T5" fmla="*/ 4 h 24"/>
                <a:gd name="T6" fmla="*/ 17 w 33"/>
                <a:gd name="T7" fmla="*/ 2 h 24"/>
                <a:gd name="T8" fmla="*/ 29 w 33"/>
                <a:gd name="T9" fmla="*/ 13 h 24"/>
                <a:gd name="T10" fmla="*/ 32 w 33"/>
                <a:gd name="T11" fmla="*/ 14 h 24"/>
                <a:gd name="T12" fmla="*/ 32 w 33"/>
                <a:gd name="T13" fmla="*/ 14 h 24"/>
                <a:gd name="T14" fmla="*/ 32 w 33"/>
                <a:gd name="T15" fmla="*/ 14 h 24"/>
                <a:gd name="T16" fmla="*/ 32 w 33"/>
                <a:gd name="T17" fmla="*/ 15 h 24"/>
                <a:gd name="T18" fmla="*/ 32 w 33"/>
                <a:gd name="T19" fmla="*/ 15 h 24"/>
                <a:gd name="T20" fmla="*/ 31 w 33"/>
                <a:gd name="T21" fmla="*/ 15 h 24"/>
                <a:gd name="T22" fmla="*/ 32 w 33"/>
                <a:gd name="T23" fmla="*/ 15 h 24"/>
                <a:gd name="T24" fmla="*/ 32 w 33"/>
                <a:gd name="T25" fmla="*/ 15 h 24"/>
                <a:gd name="T26" fmla="*/ 31 w 33"/>
                <a:gd name="T27" fmla="*/ 15 h 24"/>
                <a:gd name="T28" fmla="*/ 30 w 33"/>
                <a:gd name="T29" fmla="*/ 14 h 24"/>
                <a:gd name="T30" fmla="*/ 26 w 33"/>
                <a:gd name="T31" fmla="*/ 12 h 24"/>
                <a:gd name="T32" fmla="*/ 22 w 33"/>
                <a:gd name="T33" fmla="*/ 11 h 24"/>
                <a:gd name="T34" fmla="*/ 11 w 33"/>
                <a:gd name="T35" fmla="*/ 11 h 24"/>
                <a:gd name="T36" fmla="*/ 8 w 33"/>
                <a:gd name="T37" fmla="*/ 12 h 24"/>
                <a:gd name="T38" fmla="*/ 5 w 33"/>
                <a:gd name="T39" fmla="*/ 23 h 24"/>
                <a:gd name="T40" fmla="*/ 5 w 33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4">
                  <a:moveTo>
                    <a:pt x="5" y="24"/>
                  </a:moveTo>
                  <a:cubicBezTo>
                    <a:pt x="3" y="20"/>
                    <a:pt x="0" y="17"/>
                    <a:pt x="1" y="13"/>
                  </a:cubicBezTo>
                  <a:cubicBezTo>
                    <a:pt x="1" y="10"/>
                    <a:pt x="2" y="5"/>
                    <a:pt x="6" y="4"/>
                  </a:cubicBezTo>
                  <a:cubicBezTo>
                    <a:pt x="9" y="3"/>
                    <a:pt x="15" y="0"/>
                    <a:pt x="17" y="2"/>
                  </a:cubicBezTo>
                  <a:cubicBezTo>
                    <a:pt x="21" y="6"/>
                    <a:pt x="25" y="10"/>
                    <a:pt x="29" y="13"/>
                  </a:cubicBezTo>
                  <a:cubicBezTo>
                    <a:pt x="30" y="13"/>
                    <a:pt x="31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29" y="14"/>
                    <a:pt x="28" y="13"/>
                    <a:pt x="26" y="12"/>
                  </a:cubicBezTo>
                  <a:cubicBezTo>
                    <a:pt x="25" y="12"/>
                    <a:pt x="24" y="12"/>
                    <a:pt x="22" y="11"/>
                  </a:cubicBezTo>
                  <a:cubicBezTo>
                    <a:pt x="22" y="11"/>
                    <a:pt x="11" y="9"/>
                    <a:pt x="11" y="11"/>
                  </a:cubicBezTo>
                  <a:cubicBezTo>
                    <a:pt x="10" y="12"/>
                    <a:pt x="9" y="12"/>
                    <a:pt x="8" y="12"/>
                  </a:cubicBezTo>
                  <a:cubicBezTo>
                    <a:pt x="6" y="13"/>
                    <a:pt x="5" y="21"/>
                    <a:pt x="5" y="23"/>
                  </a:cubicBezTo>
                  <a:cubicBezTo>
                    <a:pt x="6" y="24"/>
                    <a:pt x="5" y="24"/>
                    <a:pt x="5" y="24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69"/>
            <p:cNvSpPr/>
            <p:nvPr/>
          </p:nvSpPr>
          <p:spPr bwMode="auto">
            <a:xfrm>
              <a:off x="4278313" y="4356100"/>
              <a:ext cx="96838" cy="76200"/>
            </a:xfrm>
            <a:custGeom>
              <a:avLst/>
              <a:gdLst>
                <a:gd name="T0" fmla="*/ 3 w 23"/>
                <a:gd name="T1" fmla="*/ 17 h 18"/>
                <a:gd name="T2" fmla="*/ 4 w 23"/>
                <a:gd name="T3" fmla="*/ 7 h 18"/>
                <a:gd name="T4" fmla="*/ 18 w 23"/>
                <a:gd name="T5" fmla="*/ 1 h 18"/>
                <a:gd name="T6" fmla="*/ 22 w 23"/>
                <a:gd name="T7" fmla="*/ 1 h 18"/>
                <a:gd name="T8" fmla="*/ 22 w 23"/>
                <a:gd name="T9" fmla="*/ 2 h 18"/>
                <a:gd name="T10" fmla="*/ 21 w 23"/>
                <a:gd name="T11" fmla="*/ 2 h 18"/>
                <a:gd name="T12" fmla="*/ 20 w 23"/>
                <a:gd name="T13" fmla="*/ 2 h 18"/>
                <a:gd name="T14" fmla="*/ 20 w 23"/>
                <a:gd name="T15" fmla="*/ 2 h 18"/>
                <a:gd name="T16" fmla="*/ 18 w 23"/>
                <a:gd name="T17" fmla="*/ 3 h 18"/>
                <a:gd name="T18" fmla="*/ 11 w 23"/>
                <a:gd name="T19" fmla="*/ 9 h 18"/>
                <a:gd name="T20" fmla="*/ 11 w 23"/>
                <a:gd name="T21" fmla="*/ 9 h 18"/>
                <a:gd name="T22" fmla="*/ 11 w 23"/>
                <a:gd name="T23" fmla="*/ 7 h 18"/>
                <a:gd name="T24" fmla="*/ 12 w 23"/>
                <a:gd name="T25" fmla="*/ 5 h 18"/>
                <a:gd name="T26" fmla="*/ 9 w 23"/>
                <a:gd name="T27" fmla="*/ 6 h 18"/>
                <a:gd name="T28" fmla="*/ 4 w 23"/>
                <a:gd name="T29" fmla="*/ 17 h 18"/>
                <a:gd name="T30" fmla="*/ 3 w 23"/>
                <a:gd name="T3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8">
                  <a:moveTo>
                    <a:pt x="3" y="17"/>
                  </a:moveTo>
                  <a:cubicBezTo>
                    <a:pt x="0" y="14"/>
                    <a:pt x="2" y="10"/>
                    <a:pt x="4" y="7"/>
                  </a:cubicBezTo>
                  <a:cubicBezTo>
                    <a:pt x="8" y="2"/>
                    <a:pt x="13" y="2"/>
                    <a:pt x="18" y="1"/>
                  </a:cubicBezTo>
                  <a:cubicBezTo>
                    <a:pt x="19" y="1"/>
                    <a:pt x="20" y="0"/>
                    <a:pt x="22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5" y="5"/>
                    <a:pt x="14" y="9"/>
                    <a:pt x="11" y="9"/>
                  </a:cubicBezTo>
                  <a:cubicBezTo>
                    <a:pt x="11" y="9"/>
                    <a:pt x="10" y="9"/>
                    <a:pt x="11" y="9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1" y="5"/>
                    <a:pt x="10" y="6"/>
                    <a:pt x="9" y="6"/>
                  </a:cubicBezTo>
                  <a:cubicBezTo>
                    <a:pt x="5" y="9"/>
                    <a:pt x="5" y="13"/>
                    <a:pt x="4" y="17"/>
                  </a:cubicBezTo>
                  <a:cubicBezTo>
                    <a:pt x="4" y="17"/>
                    <a:pt x="4" y="18"/>
                    <a:pt x="3" y="17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470"/>
            <p:cNvSpPr/>
            <p:nvPr/>
          </p:nvSpPr>
          <p:spPr bwMode="auto">
            <a:xfrm>
              <a:off x="4405313" y="4229100"/>
              <a:ext cx="68263" cy="96838"/>
            </a:xfrm>
            <a:custGeom>
              <a:avLst/>
              <a:gdLst>
                <a:gd name="T0" fmla="*/ 1 w 16"/>
                <a:gd name="T1" fmla="*/ 23 h 23"/>
                <a:gd name="T2" fmla="*/ 0 w 16"/>
                <a:gd name="T3" fmla="*/ 22 h 23"/>
                <a:gd name="T4" fmla="*/ 0 w 16"/>
                <a:gd name="T5" fmla="*/ 22 h 23"/>
                <a:gd name="T6" fmla="*/ 1 w 16"/>
                <a:gd name="T7" fmla="*/ 21 h 23"/>
                <a:gd name="T8" fmla="*/ 3 w 16"/>
                <a:gd name="T9" fmla="*/ 15 h 23"/>
                <a:gd name="T10" fmla="*/ 6 w 16"/>
                <a:gd name="T11" fmla="*/ 10 h 23"/>
                <a:gd name="T12" fmla="*/ 14 w 16"/>
                <a:gd name="T13" fmla="*/ 0 h 23"/>
                <a:gd name="T14" fmla="*/ 14 w 16"/>
                <a:gd name="T15" fmla="*/ 1 h 23"/>
                <a:gd name="T16" fmla="*/ 10 w 16"/>
                <a:gd name="T17" fmla="*/ 6 h 23"/>
                <a:gd name="T18" fmla="*/ 10 w 16"/>
                <a:gd name="T19" fmla="*/ 12 h 23"/>
                <a:gd name="T20" fmla="*/ 9 w 16"/>
                <a:gd name="T21" fmla="*/ 14 h 23"/>
                <a:gd name="T22" fmla="*/ 16 w 16"/>
                <a:gd name="T23" fmla="*/ 15 h 23"/>
                <a:gd name="T24" fmla="*/ 16 w 16"/>
                <a:gd name="T25" fmla="*/ 16 h 23"/>
                <a:gd name="T26" fmla="*/ 9 w 16"/>
                <a:gd name="T27" fmla="*/ 18 h 23"/>
                <a:gd name="T28" fmla="*/ 8 w 16"/>
                <a:gd name="T29" fmla="*/ 21 h 23"/>
                <a:gd name="T30" fmla="*/ 1 w 16"/>
                <a:gd name="T31" fmla="*/ 23 h 23"/>
                <a:gd name="T32" fmla="*/ 1 w 16"/>
                <a:gd name="T3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0" y="23"/>
                    <a:pt x="0" y="2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19"/>
                    <a:pt x="2" y="17"/>
                    <a:pt x="3" y="15"/>
                  </a:cubicBezTo>
                  <a:cubicBezTo>
                    <a:pt x="4" y="13"/>
                    <a:pt x="5" y="12"/>
                    <a:pt x="6" y="10"/>
                  </a:cubicBezTo>
                  <a:cubicBezTo>
                    <a:pt x="8" y="6"/>
                    <a:pt x="10" y="2"/>
                    <a:pt x="14" y="0"/>
                  </a:cubicBezTo>
                  <a:cubicBezTo>
                    <a:pt x="14" y="0"/>
                    <a:pt x="15" y="0"/>
                    <a:pt x="14" y="1"/>
                  </a:cubicBezTo>
                  <a:cubicBezTo>
                    <a:pt x="12" y="2"/>
                    <a:pt x="11" y="4"/>
                    <a:pt x="10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0" y="13"/>
                    <a:pt x="9" y="13"/>
                    <a:pt x="9" y="14"/>
                  </a:cubicBezTo>
                  <a:cubicBezTo>
                    <a:pt x="8" y="15"/>
                    <a:pt x="15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4" y="17"/>
                    <a:pt x="11" y="17"/>
                    <a:pt x="9" y="18"/>
                  </a:cubicBezTo>
                  <a:cubicBezTo>
                    <a:pt x="8" y="19"/>
                    <a:pt x="9" y="20"/>
                    <a:pt x="8" y="21"/>
                  </a:cubicBezTo>
                  <a:cubicBezTo>
                    <a:pt x="6" y="22"/>
                    <a:pt x="3" y="21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471"/>
            <p:cNvSpPr/>
            <p:nvPr/>
          </p:nvSpPr>
          <p:spPr bwMode="auto">
            <a:xfrm>
              <a:off x="4332288" y="4176713"/>
              <a:ext cx="106363" cy="153988"/>
            </a:xfrm>
            <a:custGeom>
              <a:avLst/>
              <a:gdLst>
                <a:gd name="T0" fmla="*/ 18 w 25"/>
                <a:gd name="T1" fmla="*/ 36 h 36"/>
                <a:gd name="T2" fmla="*/ 1 w 25"/>
                <a:gd name="T3" fmla="*/ 21 h 36"/>
                <a:gd name="T4" fmla="*/ 9 w 25"/>
                <a:gd name="T5" fmla="*/ 1 h 36"/>
                <a:gd name="T6" fmla="*/ 21 w 25"/>
                <a:gd name="T7" fmla="*/ 8 h 36"/>
                <a:gd name="T8" fmla="*/ 17 w 25"/>
                <a:gd name="T9" fmla="*/ 16 h 36"/>
                <a:gd name="T10" fmla="*/ 15 w 25"/>
                <a:gd name="T11" fmla="*/ 25 h 36"/>
                <a:gd name="T12" fmla="*/ 17 w 25"/>
                <a:gd name="T13" fmla="*/ 31 h 36"/>
                <a:gd name="T14" fmla="*/ 19 w 25"/>
                <a:gd name="T15" fmla="*/ 36 h 36"/>
                <a:gd name="T16" fmla="*/ 18 w 25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36">
                  <a:moveTo>
                    <a:pt x="18" y="36"/>
                  </a:moveTo>
                  <a:cubicBezTo>
                    <a:pt x="12" y="33"/>
                    <a:pt x="3" y="29"/>
                    <a:pt x="1" y="21"/>
                  </a:cubicBezTo>
                  <a:cubicBezTo>
                    <a:pt x="0" y="15"/>
                    <a:pt x="1" y="1"/>
                    <a:pt x="9" y="1"/>
                  </a:cubicBezTo>
                  <a:cubicBezTo>
                    <a:pt x="12" y="0"/>
                    <a:pt x="25" y="3"/>
                    <a:pt x="21" y="8"/>
                  </a:cubicBezTo>
                  <a:cubicBezTo>
                    <a:pt x="19" y="10"/>
                    <a:pt x="19" y="13"/>
                    <a:pt x="17" y="16"/>
                  </a:cubicBezTo>
                  <a:cubicBezTo>
                    <a:pt x="15" y="19"/>
                    <a:pt x="13" y="21"/>
                    <a:pt x="15" y="25"/>
                  </a:cubicBezTo>
                  <a:cubicBezTo>
                    <a:pt x="16" y="27"/>
                    <a:pt x="17" y="29"/>
                    <a:pt x="17" y="31"/>
                  </a:cubicBezTo>
                  <a:cubicBezTo>
                    <a:pt x="18" y="32"/>
                    <a:pt x="19" y="34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lose/>
                </a:path>
              </a:pathLst>
            </a:custGeom>
            <a:solidFill>
              <a:srgbClr val="4B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472"/>
            <p:cNvSpPr/>
            <p:nvPr/>
          </p:nvSpPr>
          <p:spPr bwMode="auto">
            <a:xfrm>
              <a:off x="4329113" y="4160838"/>
              <a:ext cx="80963" cy="169863"/>
            </a:xfrm>
            <a:custGeom>
              <a:avLst/>
              <a:gdLst>
                <a:gd name="T0" fmla="*/ 1 w 19"/>
                <a:gd name="T1" fmla="*/ 17 h 40"/>
                <a:gd name="T2" fmla="*/ 13 w 19"/>
                <a:gd name="T3" fmla="*/ 4 h 40"/>
                <a:gd name="T4" fmla="*/ 13 w 19"/>
                <a:gd name="T5" fmla="*/ 5 h 40"/>
                <a:gd name="T6" fmla="*/ 8 w 19"/>
                <a:gd name="T7" fmla="*/ 9 h 40"/>
                <a:gd name="T8" fmla="*/ 4 w 19"/>
                <a:gd name="T9" fmla="*/ 15 h 40"/>
                <a:gd name="T10" fmla="*/ 5 w 19"/>
                <a:gd name="T11" fmla="*/ 19 h 40"/>
                <a:gd name="T12" fmla="*/ 4 w 19"/>
                <a:gd name="T13" fmla="*/ 19 h 40"/>
                <a:gd name="T14" fmla="*/ 4 w 19"/>
                <a:gd name="T15" fmla="*/ 19 h 40"/>
                <a:gd name="T16" fmla="*/ 5 w 19"/>
                <a:gd name="T17" fmla="*/ 26 h 40"/>
                <a:gd name="T18" fmla="*/ 18 w 19"/>
                <a:gd name="T19" fmla="*/ 39 h 40"/>
                <a:gd name="T20" fmla="*/ 18 w 19"/>
                <a:gd name="T21" fmla="*/ 40 h 40"/>
                <a:gd name="T22" fmla="*/ 1 w 19"/>
                <a:gd name="T23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40">
                  <a:moveTo>
                    <a:pt x="1" y="17"/>
                  </a:moveTo>
                  <a:cubicBezTo>
                    <a:pt x="2" y="13"/>
                    <a:pt x="6" y="0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1" y="6"/>
                    <a:pt x="9" y="7"/>
                    <a:pt x="8" y="9"/>
                  </a:cubicBezTo>
                  <a:cubicBezTo>
                    <a:pt x="7" y="11"/>
                    <a:pt x="5" y="13"/>
                    <a:pt x="4" y="15"/>
                  </a:cubicBezTo>
                  <a:cubicBezTo>
                    <a:pt x="4" y="16"/>
                    <a:pt x="4" y="17"/>
                    <a:pt x="5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21"/>
                    <a:pt x="5" y="25"/>
                    <a:pt x="5" y="26"/>
                  </a:cubicBezTo>
                  <a:cubicBezTo>
                    <a:pt x="7" y="32"/>
                    <a:pt x="14" y="36"/>
                    <a:pt x="18" y="39"/>
                  </a:cubicBezTo>
                  <a:cubicBezTo>
                    <a:pt x="19" y="39"/>
                    <a:pt x="19" y="40"/>
                    <a:pt x="18" y="40"/>
                  </a:cubicBezTo>
                  <a:cubicBezTo>
                    <a:pt x="8" y="37"/>
                    <a:pt x="0" y="28"/>
                    <a:pt x="1" y="17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473"/>
            <p:cNvSpPr/>
            <p:nvPr/>
          </p:nvSpPr>
          <p:spPr bwMode="auto">
            <a:xfrm>
              <a:off x="4379913" y="4394200"/>
              <a:ext cx="30163" cy="85725"/>
            </a:xfrm>
            <a:custGeom>
              <a:avLst/>
              <a:gdLst>
                <a:gd name="T0" fmla="*/ 1 w 7"/>
                <a:gd name="T1" fmla="*/ 19 h 20"/>
                <a:gd name="T2" fmla="*/ 0 w 7"/>
                <a:gd name="T3" fmla="*/ 15 h 20"/>
                <a:gd name="T4" fmla="*/ 0 w 7"/>
                <a:gd name="T5" fmla="*/ 13 h 20"/>
                <a:gd name="T6" fmla="*/ 0 w 7"/>
                <a:gd name="T7" fmla="*/ 13 h 20"/>
                <a:gd name="T8" fmla="*/ 1 w 7"/>
                <a:gd name="T9" fmla="*/ 8 h 20"/>
                <a:gd name="T10" fmla="*/ 2 w 7"/>
                <a:gd name="T11" fmla="*/ 1 h 20"/>
                <a:gd name="T12" fmla="*/ 3 w 7"/>
                <a:gd name="T13" fmla="*/ 1 h 20"/>
                <a:gd name="T14" fmla="*/ 5 w 7"/>
                <a:gd name="T15" fmla="*/ 7 h 20"/>
                <a:gd name="T16" fmla="*/ 7 w 7"/>
                <a:gd name="T17" fmla="*/ 11 h 20"/>
                <a:gd name="T18" fmla="*/ 5 w 7"/>
                <a:gd name="T19" fmla="*/ 15 h 20"/>
                <a:gd name="T20" fmla="*/ 2 w 7"/>
                <a:gd name="T21" fmla="*/ 19 h 20"/>
                <a:gd name="T22" fmla="*/ 1 w 7"/>
                <a:gd name="T2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20">
                  <a:moveTo>
                    <a:pt x="1" y="19"/>
                  </a:moveTo>
                  <a:cubicBezTo>
                    <a:pt x="1" y="17"/>
                    <a:pt x="0" y="16"/>
                    <a:pt x="0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2" y="5"/>
                    <a:pt x="3" y="4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3"/>
                    <a:pt x="5" y="5"/>
                    <a:pt x="5" y="7"/>
                  </a:cubicBezTo>
                  <a:cubicBezTo>
                    <a:pt x="6" y="8"/>
                    <a:pt x="7" y="10"/>
                    <a:pt x="7" y="11"/>
                  </a:cubicBezTo>
                  <a:cubicBezTo>
                    <a:pt x="7" y="12"/>
                    <a:pt x="5" y="15"/>
                    <a:pt x="5" y="15"/>
                  </a:cubicBezTo>
                  <a:cubicBezTo>
                    <a:pt x="5" y="17"/>
                    <a:pt x="3" y="18"/>
                    <a:pt x="2" y="19"/>
                  </a:cubicBezTo>
                  <a:cubicBezTo>
                    <a:pt x="2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474"/>
            <p:cNvSpPr/>
            <p:nvPr/>
          </p:nvSpPr>
          <p:spPr bwMode="auto">
            <a:xfrm>
              <a:off x="4367213" y="4173538"/>
              <a:ext cx="58738" cy="38100"/>
            </a:xfrm>
            <a:custGeom>
              <a:avLst/>
              <a:gdLst>
                <a:gd name="T0" fmla="*/ 13 w 14"/>
                <a:gd name="T1" fmla="*/ 9 h 9"/>
                <a:gd name="T2" fmla="*/ 13 w 14"/>
                <a:gd name="T3" fmla="*/ 8 h 9"/>
                <a:gd name="T4" fmla="*/ 13 w 14"/>
                <a:gd name="T5" fmla="*/ 8 h 9"/>
                <a:gd name="T6" fmla="*/ 6 w 14"/>
                <a:gd name="T7" fmla="*/ 4 h 9"/>
                <a:gd name="T8" fmla="*/ 5 w 14"/>
                <a:gd name="T9" fmla="*/ 4 h 9"/>
                <a:gd name="T10" fmla="*/ 3 w 14"/>
                <a:gd name="T11" fmla="*/ 2 h 9"/>
                <a:gd name="T12" fmla="*/ 0 w 14"/>
                <a:gd name="T13" fmla="*/ 2 h 9"/>
                <a:gd name="T14" fmla="*/ 0 w 14"/>
                <a:gd name="T15" fmla="*/ 1 h 9"/>
                <a:gd name="T16" fmla="*/ 2 w 14"/>
                <a:gd name="T17" fmla="*/ 1 h 9"/>
                <a:gd name="T18" fmla="*/ 2 w 14"/>
                <a:gd name="T19" fmla="*/ 1 h 9"/>
                <a:gd name="T20" fmla="*/ 7 w 14"/>
                <a:gd name="T21" fmla="*/ 1 h 9"/>
                <a:gd name="T22" fmla="*/ 11 w 14"/>
                <a:gd name="T23" fmla="*/ 3 h 9"/>
                <a:gd name="T24" fmla="*/ 14 w 14"/>
                <a:gd name="T25" fmla="*/ 8 h 9"/>
                <a:gd name="T26" fmla="*/ 14 w 14"/>
                <a:gd name="T27" fmla="*/ 8 h 9"/>
                <a:gd name="T28" fmla="*/ 14 w 14"/>
                <a:gd name="T29" fmla="*/ 8 h 9"/>
                <a:gd name="T30" fmla="*/ 13 w 14"/>
                <a:gd name="T3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9">
                  <a:moveTo>
                    <a:pt x="13" y="9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8" y="4"/>
                    <a:pt x="6" y="4"/>
                  </a:cubicBezTo>
                  <a:cubicBezTo>
                    <a:pt x="6" y="4"/>
                    <a:pt x="5" y="5"/>
                    <a:pt x="5" y="4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4" y="3"/>
                    <a:pt x="13" y="6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475"/>
            <p:cNvSpPr/>
            <p:nvPr/>
          </p:nvSpPr>
          <p:spPr bwMode="auto">
            <a:xfrm>
              <a:off x="4464051" y="4219575"/>
              <a:ext cx="63500" cy="34925"/>
            </a:xfrm>
            <a:custGeom>
              <a:avLst/>
              <a:gdLst>
                <a:gd name="T0" fmla="*/ 6 w 15"/>
                <a:gd name="T1" fmla="*/ 4 h 8"/>
                <a:gd name="T2" fmla="*/ 6 w 15"/>
                <a:gd name="T3" fmla="*/ 4 h 8"/>
                <a:gd name="T4" fmla="*/ 1 w 15"/>
                <a:gd name="T5" fmla="*/ 2 h 8"/>
                <a:gd name="T6" fmla="*/ 1 w 15"/>
                <a:gd name="T7" fmla="*/ 1 h 8"/>
                <a:gd name="T8" fmla="*/ 5 w 15"/>
                <a:gd name="T9" fmla="*/ 1 h 8"/>
                <a:gd name="T10" fmla="*/ 11 w 15"/>
                <a:gd name="T11" fmla="*/ 2 h 8"/>
                <a:gd name="T12" fmla="*/ 15 w 15"/>
                <a:gd name="T13" fmla="*/ 7 h 8"/>
                <a:gd name="T14" fmla="*/ 14 w 15"/>
                <a:gd name="T15" fmla="*/ 8 h 8"/>
                <a:gd name="T16" fmla="*/ 6 w 15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3" y="3"/>
                    <a:pt x="14" y="5"/>
                    <a:pt x="15" y="7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6"/>
                    <a:pt x="10" y="3"/>
                    <a:pt x="6" y="4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476"/>
            <p:cNvSpPr/>
            <p:nvPr/>
          </p:nvSpPr>
          <p:spPr bwMode="auto">
            <a:xfrm>
              <a:off x="4405313" y="4402138"/>
              <a:ext cx="76200" cy="34925"/>
            </a:xfrm>
            <a:custGeom>
              <a:avLst/>
              <a:gdLst>
                <a:gd name="T0" fmla="*/ 17 w 18"/>
                <a:gd name="T1" fmla="*/ 8 h 8"/>
                <a:gd name="T2" fmla="*/ 13 w 18"/>
                <a:gd name="T3" fmla="*/ 7 h 8"/>
                <a:gd name="T4" fmla="*/ 8 w 18"/>
                <a:gd name="T5" fmla="*/ 7 h 8"/>
                <a:gd name="T6" fmla="*/ 1 w 18"/>
                <a:gd name="T7" fmla="*/ 2 h 8"/>
                <a:gd name="T8" fmla="*/ 1 w 18"/>
                <a:gd name="T9" fmla="*/ 1 h 8"/>
                <a:gd name="T10" fmla="*/ 6 w 18"/>
                <a:gd name="T11" fmla="*/ 1 h 8"/>
                <a:gd name="T12" fmla="*/ 10 w 18"/>
                <a:gd name="T13" fmla="*/ 3 h 8"/>
                <a:gd name="T14" fmla="*/ 12 w 18"/>
                <a:gd name="T15" fmla="*/ 3 h 8"/>
                <a:gd name="T16" fmla="*/ 17 w 18"/>
                <a:gd name="T17" fmla="*/ 7 h 8"/>
                <a:gd name="T18" fmla="*/ 17 w 18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8">
                  <a:moveTo>
                    <a:pt x="17" y="8"/>
                  </a:moveTo>
                  <a:cubicBezTo>
                    <a:pt x="16" y="8"/>
                    <a:pt x="14" y="8"/>
                    <a:pt x="13" y="7"/>
                  </a:cubicBezTo>
                  <a:cubicBezTo>
                    <a:pt x="11" y="7"/>
                    <a:pt x="9" y="7"/>
                    <a:pt x="8" y="7"/>
                  </a:cubicBezTo>
                  <a:cubicBezTo>
                    <a:pt x="5" y="6"/>
                    <a:pt x="4" y="3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8" y="1"/>
                    <a:pt x="7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5"/>
                    <a:pt x="15" y="7"/>
                    <a:pt x="17" y="7"/>
                  </a:cubicBezTo>
                  <a:cubicBezTo>
                    <a:pt x="18" y="7"/>
                    <a:pt x="18" y="8"/>
                    <a:pt x="17" y="8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477"/>
            <p:cNvSpPr/>
            <p:nvPr/>
          </p:nvSpPr>
          <p:spPr bwMode="auto">
            <a:xfrm>
              <a:off x="4354513" y="4305300"/>
              <a:ext cx="71438" cy="68263"/>
            </a:xfrm>
            <a:custGeom>
              <a:avLst/>
              <a:gdLst>
                <a:gd name="T0" fmla="*/ 6 w 17"/>
                <a:gd name="T1" fmla="*/ 15 h 16"/>
                <a:gd name="T2" fmla="*/ 3 w 17"/>
                <a:gd name="T3" fmla="*/ 3 h 16"/>
                <a:gd name="T4" fmla="*/ 4 w 17"/>
                <a:gd name="T5" fmla="*/ 3 h 16"/>
                <a:gd name="T6" fmla="*/ 5 w 17"/>
                <a:gd name="T7" fmla="*/ 1 h 16"/>
                <a:gd name="T8" fmla="*/ 10 w 17"/>
                <a:gd name="T9" fmla="*/ 2 h 16"/>
                <a:gd name="T10" fmla="*/ 14 w 17"/>
                <a:gd name="T11" fmla="*/ 8 h 16"/>
                <a:gd name="T12" fmla="*/ 12 w 17"/>
                <a:gd name="T13" fmla="*/ 9 h 16"/>
                <a:gd name="T14" fmla="*/ 10 w 17"/>
                <a:gd name="T15" fmla="*/ 13 h 16"/>
                <a:gd name="T16" fmla="*/ 6 w 17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6">
                  <a:moveTo>
                    <a:pt x="6" y="15"/>
                  </a:moveTo>
                  <a:cubicBezTo>
                    <a:pt x="0" y="14"/>
                    <a:pt x="3" y="7"/>
                    <a:pt x="3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2" y="3"/>
                    <a:pt x="17" y="4"/>
                    <a:pt x="14" y="8"/>
                  </a:cubicBezTo>
                  <a:cubicBezTo>
                    <a:pt x="13" y="8"/>
                    <a:pt x="13" y="9"/>
                    <a:pt x="12" y="9"/>
                  </a:cubicBezTo>
                  <a:cubicBezTo>
                    <a:pt x="11" y="10"/>
                    <a:pt x="10" y="11"/>
                    <a:pt x="10" y="13"/>
                  </a:cubicBezTo>
                  <a:cubicBezTo>
                    <a:pt x="9" y="14"/>
                    <a:pt x="7" y="16"/>
                    <a:pt x="6" y="15"/>
                  </a:cubicBezTo>
                  <a:close/>
                </a:path>
              </a:pathLst>
            </a:custGeom>
            <a:solidFill>
              <a:srgbClr val="F3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478"/>
            <p:cNvSpPr/>
            <p:nvPr/>
          </p:nvSpPr>
          <p:spPr bwMode="auto">
            <a:xfrm>
              <a:off x="4375151" y="4308475"/>
              <a:ext cx="42863" cy="55563"/>
            </a:xfrm>
            <a:custGeom>
              <a:avLst/>
              <a:gdLst>
                <a:gd name="T0" fmla="*/ 1 w 10"/>
                <a:gd name="T1" fmla="*/ 12 h 13"/>
                <a:gd name="T2" fmla="*/ 0 w 10"/>
                <a:gd name="T3" fmla="*/ 11 h 13"/>
                <a:gd name="T4" fmla="*/ 2 w 10"/>
                <a:gd name="T5" fmla="*/ 7 h 13"/>
                <a:gd name="T6" fmla="*/ 1 w 10"/>
                <a:gd name="T7" fmla="*/ 5 h 13"/>
                <a:gd name="T8" fmla="*/ 2 w 10"/>
                <a:gd name="T9" fmla="*/ 3 h 13"/>
                <a:gd name="T10" fmla="*/ 3 w 10"/>
                <a:gd name="T11" fmla="*/ 1 h 13"/>
                <a:gd name="T12" fmla="*/ 3 w 10"/>
                <a:gd name="T13" fmla="*/ 1 h 13"/>
                <a:gd name="T14" fmla="*/ 3 w 10"/>
                <a:gd name="T15" fmla="*/ 0 h 13"/>
                <a:gd name="T16" fmla="*/ 8 w 10"/>
                <a:gd name="T17" fmla="*/ 3 h 13"/>
                <a:gd name="T18" fmla="*/ 9 w 10"/>
                <a:gd name="T19" fmla="*/ 4 h 13"/>
                <a:gd name="T20" fmla="*/ 9 w 10"/>
                <a:gd name="T21" fmla="*/ 6 h 13"/>
                <a:gd name="T22" fmla="*/ 4 w 10"/>
                <a:gd name="T23" fmla="*/ 12 h 13"/>
                <a:gd name="T24" fmla="*/ 1 w 10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0" y="12"/>
                    <a:pt x="0" y="11"/>
                    <a:pt x="0" y="11"/>
                  </a:cubicBezTo>
                  <a:cubicBezTo>
                    <a:pt x="1" y="10"/>
                    <a:pt x="2" y="9"/>
                    <a:pt x="2" y="7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3" y="13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479"/>
            <p:cNvSpPr/>
            <p:nvPr/>
          </p:nvSpPr>
          <p:spPr bwMode="auto">
            <a:xfrm>
              <a:off x="4379913" y="4325938"/>
              <a:ext cx="12700" cy="25400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6 h 6"/>
                <a:gd name="T4" fmla="*/ 0 w 3"/>
                <a:gd name="T5" fmla="*/ 2 h 6"/>
                <a:gd name="T6" fmla="*/ 1 w 3"/>
                <a:gd name="T7" fmla="*/ 0 h 6"/>
                <a:gd name="T8" fmla="*/ 1 w 3"/>
                <a:gd name="T9" fmla="*/ 0 h 6"/>
                <a:gd name="T10" fmla="*/ 2 w 3"/>
                <a:gd name="T11" fmla="*/ 0 h 6"/>
                <a:gd name="T12" fmla="*/ 3 w 3"/>
                <a:gd name="T13" fmla="*/ 2 h 6"/>
                <a:gd name="T14" fmla="*/ 3 w 3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3" y="5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480"/>
            <p:cNvSpPr/>
            <p:nvPr/>
          </p:nvSpPr>
          <p:spPr bwMode="auto">
            <a:xfrm>
              <a:off x="4384676" y="4338638"/>
              <a:ext cx="25400" cy="30163"/>
            </a:xfrm>
            <a:custGeom>
              <a:avLst/>
              <a:gdLst>
                <a:gd name="T0" fmla="*/ 0 w 6"/>
                <a:gd name="T1" fmla="*/ 6 h 7"/>
                <a:gd name="T2" fmla="*/ 1 w 6"/>
                <a:gd name="T3" fmla="*/ 5 h 7"/>
                <a:gd name="T4" fmla="*/ 2 w 6"/>
                <a:gd name="T5" fmla="*/ 4 h 7"/>
                <a:gd name="T6" fmla="*/ 3 w 6"/>
                <a:gd name="T7" fmla="*/ 4 h 7"/>
                <a:gd name="T8" fmla="*/ 4 w 6"/>
                <a:gd name="T9" fmla="*/ 0 h 7"/>
                <a:gd name="T10" fmla="*/ 5 w 6"/>
                <a:gd name="T11" fmla="*/ 0 h 7"/>
                <a:gd name="T12" fmla="*/ 6 w 6"/>
                <a:gd name="T13" fmla="*/ 0 h 7"/>
                <a:gd name="T14" fmla="*/ 6 w 6"/>
                <a:gd name="T15" fmla="*/ 1 h 7"/>
                <a:gd name="T16" fmla="*/ 5 w 6"/>
                <a:gd name="T17" fmla="*/ 4 h 7"/>
                <a:gd name="T18" fmla="*/ 1 w 6"/>
                <a:gd name="T19" fmla="*/ 6 h 7"/>
                <a:gd name="T20" fmla="*/ 0 w 6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4" y="6"/>
                    <a:pt x="2" y="5"/>
                    <a:pt x="1" y="6"/>
                  </a:cubicBezTo>
                  <a:cubicBezTo>
                    <a:pt x="1" y="7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481"/>
            <p:cNvSpPr/>
            <p:nvPr/>
          </p:nvSpPr>
          <p:spPr bwMode="auto">
            <a:xfrm>
              <a:off x="4443413" y="4321175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482"/>
            <p:cNvSpPr/>
            <p:nvPr/>
          </p:nvSpPr>
          <p:spPr bwMode="auto">
            <a:xfrm>
              <a:off x="4397376" y="4321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73" name="组合 572"/>
          <p:cNvGrpSpPr/>
          <p:nvPr userDrawn="1"/>
        </p:nvGrpSpPr>
        <p:grpSpPr>
          <a:xfrm flipH="1">
            <a:off x="9005180" y="4449797"/>
            <a:ext cx="3186820" cy="2406978"/>
            <a:chOff x="4065588" y="1903413"/>
            <a:chExt cx="4052888" cy="3043238"/>
          </a:xfrm>
        </p:grpSpPr>
        <p:grpSp>
          <p:nvGrpSpPr>
            <p:cNvPr id="574" name="Group 263"/>
            <p:cNvGrpSpPr/>
            <p:nvPr/>
          </p:nvGrpSpPr>
          <p:grpSpPr bwMode="auto">
            <a:xfrm>
              <a:off x="4464051" y="1903413"/>
              <a:ext cx="3632200" cy="3043238"/>
              <a:chOff x="2812" y="1199"/>
              <a:chExt cx="2288" cy="1917"/>
            </a:xfrm>
          </p:grpSpPr>
          <p:sp>
            <p:nvSpPr>
              <p:cNvPr id="794" name="Freeform 63"/>
              <p:cNvSpPr/>
              <p:nvPr/>
            </p:nvSpPr>
            <p:spPr bwMode="auto">
              <a:xfrm>
                <a:off x="3612" y="2171"/>
                <a:ext cx="243" cy="201"/>
              </a:xfrm>
              <a:custGeom>
                <a:avLst/>
                <a:gdLst>
                  <a:gd name="T0" fmla="*/ 86 w 91"/>
                  <a:gd name="T1" fmla="*/ 54 h 75"/>
                  <a:gd name="T2" fmla="*/ 74 w 91"/>
                  <a:gd name="T3" fmla="*/ 43 h 75"/>
                  <a:gd name="T4" fmla="*/ 75 w 91"/>
                  <a:gd name="T5" fmla="*/ 41 h 75"/>
                  <a:gd name="T6" fmla="*/ 87 w 91"/>
                  <a:gd name="T7" fmla="*/ 36 h 75"/>
                  <a:gd name="T8" fmla="*/ 87 w 91"/>
                  <a:gd name="T9" fmla="*/ 23 h 75"/>
                  <a:gd name="T10" fmla="*/ 72 w 91"/>
                  <a:gd name="T11" fmla="*/ 10 h 75"/>
                  <a:gd name="T12" fmla="*/ 59 w 91"/>
                  <a:gd name="T13" fmla="*/ 21 h 75"/>
                  <a:gd name="T14" fmla="*/ 58 w 91"/>
                  <a:gd name="T15" fmla="*/ 18 h 75"/>
                  <a:gd name="T16" fmla="*/ 53 w 91"/>
                  <a:gd name="T17" fmla="*/ 7 h 75"/>
                  <a:gd name="T18" fmla="*/ 53 w 91"/>
                  <a:gd name="T19" fmla="*/ 7 h 75"/>
                  <a:gd name="T20" fmla="*/ 41 w 91"/>
                  <a:gd name="T21" fmla="*/ 1 h 75"/>
                  <a:gd name="T22" fmla="*/ 30 w 91"/>
                  <a:gd name="T23" fmla="*/ 2 h 75"/>
                  <a:gd name="T24" fmla="*/ 25 w 91"/>
                  <a:gd name="T25" fmla="*/ 4 h 75"/>
                  <a:gd name="T26" fmla="*/ 19 w 91"/>
                  <a:gd name="T27" fmla="*/ 17 h 75"/>
                  <a:gd name="T28" fmla="*/ 15 w 91"/>
                  <a:gd name="T29" fmla="*/ 19 h 75"/>
                  <a:gd name="T30" fmla="*/ 7 w 91"/>
                  <a:gd name="T31" fmla="*/ 22 h 75"/>
                  <a:gd name="T32" fmla="*/ 15 w 91"/>
                  <a:gd name="T33" fmla="*/ 51 h 75"/>
                  <a:gd name="T34" fmla="*/ 23 w 91"/>
                  <a:gd name="T35" fmla="*/ 51 h 75"/>
                  <a:gd name="T36" fmla="*/ 19 w 91"/>
                  <a:gd name="T37" fmla="*/ 54 h 75"/>
                  <a:gd name="T38" fmla="*/ 18 w 91"/>
                  <a:gd name="T39" fmla="*/ 69 h 75"/>
                  <a:gd name="T40" fmla="*/ 32 w 91"/>
                  <a:gd name="T41" fmla="*/ 75 h 75"/>
                  <a:gd name="T42" fmla="*/ 42 w 91"/>
                  <a:gd name="T43" fmla="*/ 71 h 75"/>
                  <a:gd name="T44" fmla="*/ 56 w 91"/>
                  <a:gd name="T45" fmla="*/ 63 h 75"/>
                  <a:gd name="T46" fmla="*/ 76 w 91"/>
                  <a:gd name="T47" fmla="*/ 64 h 75"/>
                  <a:gd name="T48" fmla="*/ 86 w 91"/>
                  <a:gd name="T49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" h="75">
                    <a:moveTo>
                      <a:pt x="86" y="54"/>
                    </a:moveTo>
                    <a:cubicBezTo>
                      <a:pt x="86" y="48"/>
                      <a:pt x="78" y="44"/>
                      <a:pt x="74" y="43"/>
                    </a:cubicBezTo>
                    <a:cubicBezTo>
                      <a:pt x="69" y="41"/>
                      <a:pt x="74" y="42"/>
                      <a:pt x="75" y="41"/>
                    </a:cubicBezTo>
                    <a:cubicBezTo>
                      <a:pt x="79" y="40"/>
                      <a:pt x="84" y="38"/>
                      <a:pt x="87" y="36"/>
                    </a:cubicBezTo>
                    <a:cubicBezTo>
                      <a:pt x="91" y="33"/>
                      <a:pt x="89" y="27"/>
                      <a:pt x="87" y="23"/>
                    </a:cubicBezTo>
                    <a:cubicBezTo>
                      <a:pt x="85" y="17"/>
                      <a:pt x="78" y="13"/>
                      <a:pt x="72" y="10"/>
                    </a:cubicBezTo>
                    <a:cubicBezTo>
                      <a:pt x="65" y="6"/>
                      <a:pt x="61" y="13"/>
                      <a:pt x="59" y="21"/>
                    </a:cubicBezTo>
                    <a:cubicBezTo>
                      <a:pt x="58" y="20"/>
                      <a:pt x="58" y="19"/>
                      <a:pt x="58" y="18"/>
                    </a:cubicBezTo>
                    <a:cubicBezTo>
                      <a:pt x="56" y="14"/>
                      <a:pt x="57" y="10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9"/>
                      <a:pt x="45" y="0"/>
                      <a:pt x="41" y="1"/>
                    </a:cubicBezTo>
                    <a:cubicBezTo>
                      <a:pt x="37" y="3"/>
                      <a:pt x="36" y="4"/>
                      <a:pt x="30" y="2"/>
                    </a:cubicBezTo>
                    <a:cubicBezTo>
                      <a:pt x="28" y="2"/>
                      <a:pt x="27" y="2"/>
                      <a:pt x="25" y="4"/>
                    </a:cubicBezTo>
                    <a:cubicBezTo>
                      <a:pt x="22" y="7"/>
                      <a:pt x="17" y="12"/>
                      <a:pt x="19" y="17"/>
                    </a:cubicBezTo>
                    <a:cubicBezTo>
                      <a:pt x="20" y="20"/>
                      <a:pt x="18" y="19"/>
                      <a:pt x="15" y="19"/>
                    </a:cubicBezTo>
                    <a:cubicBezTo>
                      <a:pt x="12" y="19"/>
                      <a:pt x="9" y="20"/>
                      <a:pt x="7" y="22"/>
                    </a:cubicBezTo>
                    <a:cubicBezTo>
                      <a:pt x="0" y="31"/>
                      <a:pt x="3" y="49"/>
                      <a:pt x="15" y="51"/>
                    </a:cubicBezTo>
                    <a:cubicBezTo>
                      <a:pt x="18" y="51"/>
                      <a:pt x="20" y="51"/>
                      <a:pt x="23" y="51"/>
                    </a:cubicBezTo>
                    <a:cubicBezTo>
                      <a:pt x="22" y="52"/>
                      <a:pt x="20" y="53"/>
                      <a:pt x="19" y="54"/>
                    </a:cubicBezTo>
                    <a:cubicBezTo>
                      <a:pt x="15" y="59"/>
                      <a:pt x="15" y="64"/>
                      <a:pt x="18" y="69"/>
                    </a:cubicBezTo>
                    <a:cubicBezTo>
                      <a:pt x="21" y="73"/>
                      <a:pt x="28" y="75"/>
                      <a:pt x="32" y="75"/>
                    </a:cubicBezTo>
                    <a:cubicBezTo>
                      <a:pt x="36" y="74"/>
                      <a:pt x="39" y="73"/>
                      <a:pt x="42" y="71"/>
                    </a:cubicBezTo>
                    <a:cubicBezTo>
                      <a:pt x="47" y="68"/>
                      <a:pt x="49" y="63"/>
                      <a:pt x="56" y="63"/>
                    </a:cubicBezTo>
                    <a:cubicBezTo>
                      <a:pt x="62" y="62"/>
                      <a:pt x="69" y="66"/>
                      <a:pt x="76" y="64"/>
                    </a:cubicBezTo>
                    <a:cubicBezTo>
                      <a:pt x="81" y="63"/>
                      <a:pt x="86" y="60"/>
                      <a:pt x="86" y="54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64"/>
              <p:cNvSpPr/>
              <p:nvPr/>
            </p:nvSpPr>
            <p:spPr bwMode="auto">
              <a:xfrm>
                <a:off x="3761" y="2195"/>
                <a:ext cx="99" cy="147"/>
              </a:xfrm>
              <a:custGeom>
                <a:avLst/>
                <a:gdLst>
                  <a:gd name="T0" fmla="*/ 29 w 37"/>
                  <a:gd name="T1" fmla="*/ 43 h 55"/>
                  <a:gd name="T2" fmla="*/ 25 w 37"/>
                  <a:gd name="T3" fmla="*/ 38 h 55"/>
                  <a:gd name="T4" fmla="*/ 17 w 37"/>
                  <a:gd name="T5" fmla="*/ 32 h 55"/>
                  <a:gd name="T6" fmla="*/ 31 w 37"/>
                  <a:gd name="T7" fmla="*/ 26 h 55"/>
                  <a:gd name="T8" fmla="*/ 21 w 37"/>
                  <a:gd name="T9" fmla="*/ 3 h 55"/>
                  <a:gd name="T10" fmla="*/ 12 w 37"/>
                  <a:gd name="T11" fmla="*/ 1 h 55"/>
                  <a:gd name="T12" fmla="*/ 6 w 37"/>
                  <a:gd name="T13" fmla="*/ 4 h 55"/>
                  <a:gd name="T14" fmla="*/ 2 w 37"/>
                  <a:gd name="T15" fmla="*/ 13 h 55"/>
                  <a:gd name="T16" fmla="*/ 2 w 37"/>
                  <a:gd name="T17" fmla="*/ 16 h 55"/>
                  <a:gd name="T18" fmla="*/ 1 w 37"/>
                  <a:gd name="T19" fmla="*/ 20 h 55"/>
                  <a:gd name="T20" fmla="*/ 2 w 37"/>
                  <a:gd name="T21" fmla="*/ 20 h 55"/>
                  <a:gd name="T22" fmla="*/ 2 w 37"/>
                  <a:gd name="T23" fmla="*/ 19 h 55"/>
                  <a:gd name="T24" fmla="*/ 4 w 37"/>
                  <a:gd name="T25" fmla="*/ 14 h 55"/>
                  <a:gd name="T26" fmla="*/ 18 w 37"/>
                  <a:gd name="T27" fmla="*/ 7 h 55"/>
                  <a:gd name="T28" fmla="*/ 24 w 37"/>
                  <a:gd name="T29" fmla="*/ 14 h 55"/>
                  <a:gd name="T30" fmla="*/ 17 w 37"/>
                  <a:gd name="T31" fmla="*/ 30 h 55"/>
                  <a:gd name="T32" fmla="*/ 8 w 37"/>
                  <a:gd name="T33" fmla="*/ 32 h 55"/>
                  <a:gd name="T34" fmla="*/ 8 w 37"/>
                  <a:gd name="T35" fmla="*/ 33 h 55"/>
                  <a:gd name="T36" fmla="*/ 21 w 37"/>
                  <a:gd name="T37" fmla="*/ 39 h 55"/>
                  <a:gd name="T38" fmla="*/ 19 w 37"/>
                  <a:gd name="T39" fmla="*/ 54 h 55"/>
                  <a:gd name="T40" fmla="*/ 19 w 37"/>
                  <a:gd name="T41" fmla="*/ 55 h 55"/>
                  <a:gd name="T42" fmla="*/ 29 w 37"/>
                  <a:gd name="T4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55">
                    <a:moveTo>
                      <a:pt x="29" y="43"/>
                    </a:moveTo>
                    <a:cubicBezTo>
                      <a:pt x="28" y="41"/>
                      <a:pt x="27" y="40"/>
                      <a:pt x="25" y="38"/>
                    </a:cubicBezTo>
                    <a:cubicBezTo>
                      <a:pt x="25" y="37"/>
                      <a:pt x="18" y="32"/>
                      <a:pt x="17" y="32"/>
                    </a:cubicBezTo>
                    <a:cubicBezTo>
                      <a:pt x="22" y="32"/>
                      <a:pt x="28" y="30"/>
                      <a:pt x="31" y="26"/>
                    </a:cubicBezTo>
                    <a:cubicBezTo>
                      <a:pt x="37" y="17"/>
                      <a:pt x="28" y="9"/>
                      <a:pt x="21" y="3"/>
                    </a:cubicBezTo>
                    <a:cubicBezTo>
                      <a:pt x="18" y="1"/>
                      <a:pt x="14" y="0"/>
                      <a:pt x="12" y="1"/>
                    </a:cubicBezTo>
                    <a:cubicBezTo>
                      <a:pt x="10" y="1"/>
                      <a:pt x="8" y="1"/>
                      <a:pt x="6" y="4"/>
                    </a:cubicBezTo>
                    <a:cubicBezTo>
                      <a:pt x="5" y="7"/>
                      <a:pt x="3" y="10"/>
                      <a:pt x="2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2" y="17"/>
                      <a:pt x="1" y="19"/>
                      <a:pt x="1" y="20"/>
                    </a:cubicBezTo>
                    <a:cubicBezTo>
                      <a:pt x="0" y="21"/>
                      <a:pt x="1" y="21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7" y="9"/>
                      <a:pt x="11" y="5"/>
                      <a:pt x="18" y="7"/>
                    </a:cubicBezTo>
                    <a:cubicBezTo>
                      <a:pt x="24" y="8"/>
                      <a:pt x="21" y="11"/>
                      <a:pt x="24" y="14"/>
                    </a:cubicBezTo>
                    <a:cubicBezTo>
                      <a:pt x="30" y="21"/>
                      <a:pt x="28" y="30"/>
                      <a:pt x="17" y="30"/>
                    </a:cubicBezTo>
                    <a:cubicBezTo>
                      <a:pt x="14" y="30"/>
                      <a:pt x="11" y="31"/>
                      <a:pt x="8" y="32"/>
                    </a:cubicBezTo>
                    <a:cubicBezTo>
                      <a:pt x="8" y="32"/>
                      <a:pt x="7" y="33"/>
                      <a:pt x="8" y="33"/>
                    </a:cubicBezTo>
                    <a:cubicBezTo>
                      <a:pt x="12" y="35"/>
                      <a:pt x="17" y="36"/>
                      <a:pt x="21" y="39"/>
                    </a:cubicBezTo>
                    <a:cubicBezTo>
                      <a:pt x="27" y="44"/>
                      <a:pt x="23" y="50"/>
                      <a:pt x="19" y="54"/>
                    </a:cubicBezTo>
                    <a:cubicBezTo>
                      <a:pt x="18" y="54"/>
                      <a:pt x="19" y="55"/>
                      <a:pt x="19" y="55"/>
                    </a:cubicBezTo>
                    <a:cubicBezTo>
                      <a:pt x="24" y="54"/>
                      <a:pt x="32" y="49"/>
                      <a:pt x="29" y="43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65"/>
              <p:cNvSpPr/>
              <p:nvPr/>
            </p:nvSpPr>
            <p:spPr bwMode="auto">
              <a:xfrm>
                <a:off x="3662" y="2281"/>
                <a:ext cx="150" cy="85"/>
              </a:xfrm>
              <a:custGeom>
                <a:avLst/>
                <a:gdLst>
                  <a:gd name="T0" fmla="*/ 50 w 56"/>
                  <a:gd name="T1" fmla="*/ 14 h 32"/>
                  <a:gd name="T2" fmla="*/ 50 w 56"/>
                  <a:gd name="T3" fmla="*/ 13 h 32"/>
                  <a:gd name="T4" fmla="*/ 46 w 56"/>
                  <a:gd name="T5" fmla="*/ 10 h 32"/>
                  <a:gd name="T6" fmla="*/ 49 w 56"/>
                  <a:gd name="T7" fmla="*/ 9 h 32"/>
                  <a:gd name="T8" fmla="*/ 55 w 56"/>
                  <a:gd name="T9" fmla="*/ 6 h 32"/>
                  <a:gd name="T10" fmla="*/ 56 w 56"/>
                  <a:gd name="T11" fmla="*/ 5 h 32"/>
                  <a:gd name="T12" fmla="*/ 42 w 56"/>
                  <a:gd name="T13" fmla="*/ 0 h 32"/>
                  <a:gd name="T14" fmla="*/ 30 w 56"/>
                  <a:gd name="T15" fmla="*/ 2 h 32"/>
                  <a:gd name="T16" fmla="*/ 23 w 56"/>
                  <a:gd name="T17" fmla="*/ 6 h 32"/>
                  <a:gd name="T18" fmla="*/ 1 w 56"/>
                  <a:gd name="T19" fmla="*/ 18 h 32"/>
                  <a:gd name="T20" fmla="*/ 1 w 56"/>
                  <a:gd name="T21" fmla="*/ 19 h 32"/>
                  <a:gd name="T22" fmla="*/ 12 w 56"/>
                  <a:gd name="T23" fmla="*/ 20 h 32"/>
                  <a:gd name="T24" fmla="*/ 14 w 56"/>
                  <a:gd name="T25" fmla="*/ 20 h 32"/>
                  <a:gd name="T26" fmla="*/ 20 w 56"/>
                  <a:gd name="T27" fmla="*/ 20 h 32"/>
                  <a:gd name="T28" fmla="*/ 15 w 56"/>
                  <a:gd name="T29" fmla="*/ 31 h 32"/>
                  <a:gd name="T30" fmla="*/ 15 w 56"/>
                  <a:gd name="T31" fmla="*/ 32 h 32"/>
                  <a:gd name="T32" fmla="*/ 30 w 56"/>
                  <a:gd name="T33" fmla="*/ 24 h 32"/>
                  <a:gd name="T34" fmla="*/ 35 w 56"/>
                  <a:gd name="T35" fmla="*/ 14 h 32"/>
                  <a:gd name="T36" fmla="*/ 50 w 56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32">
                    <a:moveTo>
                      <a:pt x="50" y="14"/>
                    </a:moveTo>
                    <a:cubicBezTo>
                      <a:pt x="50" y="14"/>
                      <a:pt x="50" y="13"/>
                      <a:pt x="50" y="13"/>
                    </a:cubicBezTo>
                    <a:cubicBezTo>
                      <a:pt x="49" y="11"/>
                      <a:pt x="48" y="11"/>
                      <a:pt x="46" y="10"/>
                    </a:cubicBezTo>
                    <a:cubicBezTo>
                      <a:pt x="45" y="9"/>
                      <a:pt x="49" y="9"/>
                      <a:pt x="49" y="9"/>
                    </a:cubicBezTo>
                    <a:cubicBezTo>
                      <a:pt x="52" y="8"/>
                      <a:pt x="51" y="5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3" y="0"/>
                      <a:pt x="47" y="0"/>
                      <a:pt x="42" y="0"/>
                    </a:cubicBezTo>
                    <a:cubicBezTo>
                      <a:pt x="38" y="0"/>
                      <a:pt x="34" y="1"/>
                      <a:pt x="30" y="2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14" y="6"/>
                      <a:pt x="4" y="8"/>
                      <a:pt x="1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5" y="18"/>
                      <a:pt x="9" y="17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20"/>
                      <a:pt x="19" y="20"/>
                      <a:pt x="20" y="20"/>
                    </a:cubicBezTo>
                    <a:cubicBezTo>
                      <a:pt x="21" y="25"/>
                      <a:pt x="19" y="28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1" y="32"/>
                      <a:pt x="26" y="30"/>
                      <a:pt x="30" y="24"/>
                    </a:cubicBezTo>
                    <a:cubicBezTo>
                      <a:pt x="32" y="21"/>
                      <a:pt x="34" y="18"/>
                      <a:pt x="35" y="14"/>
                    </a:cubicBezTo>
                    <a:cubicBezTo>
                      <a:pt x="35" y="11"/>
                      <a:pt x="47" y="14"/>
                      <a:pt x="5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66"/>
              <p:cNvSpPr/>
              <p:nvPr/>
            </p:nvSpPr>
            <p:spPr bwMode="auto">
              <a:xfrm>
                <a:off x="3673" y="22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67"/>
              <p:cNvSpPr/>
              <p:nvPr/>
            </p:nvSpPr>
            <p:spPr bwMode="auto">
              <a:xfrm>
                <a:off x="3633" y="2168"/>
                <a:ext cx="134" cy="107"/>
              </a:xfrm>
              <a:custGeom>
                <a:avLst/>
                <a:gdLst>
                  <a:gd name="T0" fmla="*/ 49 w 50"/>
                  <a:gd name="T1" fmla="*/ 28 h 40"/>
                  <a:gd name="T2" fmla="*/ 44 w 50"/>
                  <a:gd name="T3" fmla="*/ 8 h 40"/>
                  <a:gd name="T4" fmla="*/ 21 w 50"/>
                  <a:gd name="T5" fmla="*/ 3 h 40"/>
                  <a:gd name="T6" fmla="*/ 13 w 50"/>
                  <a:gd name="T7" fmla="*/ 17 h 40"/>
                  <a:gd name="T8" fmla="*/ 14 w 50"/>
                  <a:gd name="T9" fmla="*/ 22 h 40"/>
                  <a:gd name="T10" fmla="*/ 9 w 50"/>
                  <a:gd name="T11" fmla="*/ 27 h 40"/>
                  <a:gd name="T12" fmla="*/ 2 w 50"/>
                  <a:gd name="T13" fmla="*/ 30 h 40"/>
                  <a:gd name="T14" fmla="*/ 0 w 50"/>
                  <a:gd name="T15" fmla="*/ 32 h 40"/>
                  <a:gd name="T16" fmla="*/ 0 w 50"/>
                  <a:gd name="T17" fmla="*/ 33 h 40"/>
                  <a:gd name="T18" fmla="*/ 12 w 50"/>
                  <a:gd name="T19" fmla="*/ 33 h 40"/>
                  <a:gd name="T20" fmla="*/ 9 w 50"/>
                  <a:gd name="T21" fmla="*/ 35 h 40"/>
                  <a:gd name="T22" fmla="*/ 9 w 50"/>
                  <a:gd name="T23" fmla="*/ 36 h 40"/>
                  <a:gd name="T24" fmla="*/ 19 w 50"/>
                  <a:gd name="T25" fmla="*/ 37 h 40"/>
                  <a:gd name="T26" fmla="*/ 20 w 50"/>
                  <a:gd name="T27" fmla="*/ 38 h 40"/>
                  <a:gd name="T28" fmla="*/ 35 w 50"/>
                  <a:gd name="T29" fmla="*/ 40 h 40"/>
                  <a:gd name="T30" fmla="*/ 36 w 50"/>
                  <a:gd name="T31" fmla="*/ 40 h 40"/>
                  <a:gd name="T32" fmla="*/ 39 w 50"/>
                  <a:gd name="T33" fmla="*/ 26 h 40"/>
                  <a:gd name="T34" fmla="*/ 48 w 50"/>
                  <a:gd name="T35" fmla="*/ 29 h 40"/>
                  <a:gd name="T36" fmla="*/ 49 w 50"/>
                  <a:gd name="T37" fmla="*/ 2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0">
                    <a:moveTo>
                      <a:pt x="49" y="28"/>
                    </a:moveTo>
                    <a:cubicBezTo>
                      <a:pt x="50" y="22"/>
                      <a:pt x="48" y="13"/>
                      <a:pt x="44" y="8"/>
                    </a:cubicBezTo>
                    <a:cubicBezTo>
                      <a:pt x="37" y="0"/>
                      <a:pt x="30" y="6"/>
                      <a:pt x="21" y="3"/>
                    </a:cubicBezTo>
                    <a:cubicBezTo>
                      <a:pt x="15" y="0"/>
                      <a:pt x="13" y="13"/>
                      <a:pt x="13" y="17"/>
                    </a:cubicBezTo>
                    <a:cubicBezTo>
                      <a:pt x="13" y="20"/>
                      <a:pt x="13" y="19"/>
                      <a:pt x="14" y="22"/>
                    </a:cubicBezTo>
                    <a:cubicBezTo>
                      <a:pt x="15" y="26"/>
                      <a:pt x="13" y="26"/>
                      <a:pt x="9" y="27"/>
                    </a:cubicBezTo>
                    <a:cubicBezTo>
                      <a:pt x="7" y="27"/>
                      <a:pt x="4" y="28"/>
                      <a:pt x="2" y="30"/>
                    </a:cubicBezTo>
                    <a:cubicBezTo>
                      <a:pt x="1" y="31"/>
                      <a:pt x="1" y="31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2"/>
                      <a:pt x="8" y="32"/>
                      <a:pt x="12" y="33"/>
                    </a:cubicBezTo>
                    <a:cubicBezTo>
                      <a:pt x="13" y="33"/>
                      <a:pt x="9" y="35"/>
                      <a:pt x="9" y="35"/>
                    </a:cubicBezTo>
                    <a:cubicBezTo>
                      <a:pt x="8" y="35"/>
                      <a:pt x="8" y="36"/>
                      <a:pt x="9" y="36"/>
                    </a:cubicBezTo>
                    <a:cubicBezTo>
                      <a:pt x="12" y="36"/>
                      <a:pt x="16" y="37"/>
                      <a:pt x="19" y="37"/>
                    </a:cubicBezTo>
                    <a:cubicBezTo>
                      <a:pt x="19" y="38"/>
                      <a:pt x="19" y="38"/>
                      <a:pt x="20" y="38"/>
                    </a:cubicBezTo>
                    <a:cubicBezTo>
                      <a:pt x="24" y="40"/>
                      <a:pt x="31" y="39"/>
                      <a:pt x="35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5" y="34"/>
                      <a:pt x="35" y="30"/>
                      <a:pt x="39" y="26"/>
                    </a:cubicBezTo>
                    <a:cubicBezTo>
                      <a:pt x="42" y="23"/>
                      <a:pt x="45" y="27"/>
                      <a:pt x="48" y="29"/>
                    </a:cubicBezTo>
                    <a:cubicBezTo>
                      <a:pt x="48" y="29"/>
                      <a:pt x="49" y="29"/>
                      <a:pt x="49" y="2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68"/>
              <p:cNvSpPr/>
              <p:nvPr/>
            </p:nvSpPr>
            <p:spPr bwMode="auto">
              <a:xfrm>
                <a:off x="3665" y="2176"/>
                <a:ext cx="102" cy="86"/>
              </a:xfrm>
              <a:custGeom>
                <a:avLst/>
                <a:gdLst>
                  <a:gd name="T0" fmla="*/ 37 w 38"/>
                  <a:gd name="T1" fmla="*/ 26 h 32"/>
                  <a:gd name="T2" fmla="*/ 38 w 38"/>
                  <a:gd name="T3" fmla="*/ 19 h 32"/>
                  <a:gd name="T4" fmla="*/ 33 w 38"/>
                  <a:gd name="T5" fmla="*/ 7 h 32"/>
                  <a:gd name="T6" fmla="*/ 20 w 38"/>
                  <a:gd name="T7" fmla="*/ 0 h 32"/>
                  <a:gd name="T8" fmla="*/ 10 w 38"/>
                  <a:gd name="T9" fmla="*/ 0 h 32"/>
                  <a:gd name="T10" fmla="*/ 5 w 38"/>
                  <a:gd name="T11" fmla="*/ 2 h 32"/>
                  <a:gd name="T12" fmla="*/ 1 w 38"/>
                  <a:gd name="T13" fmla="*/ 11 h 32"/>
                  <a:gd name="T14" fmla="*/ 1 w 38"/>
                  <a:gd name="T15" fmla="*/ 25 h 32"/>
                  <a:gd name="T16" fmla="*/ 1 w 38"/>
                  <a:gd name="T17" fmla="*/ 26 h 32"/>
                  <a:gd name="T18" fmla="*/ 11 w 38"/>
                  <a:gd name="T19" fmla="*/ 32 h 32"/>
                  <a:gd name="T20" fmla="*/ 12 w 38"/>
                  <a:gd name="T21" fmla="*/ 31 h 32"/>
                  <a:gd name="T22" fmla="*/ 12 w 38"/>
                  <a:gd name="T23" fmla="*/ 13 h 32"/>
                  <a:gd name="T24" fmla="*/ 26 w 38"/>
                  <a:gd name="T25" fmla="*/ 3 h 32"/>
                  <a:gd name="T26" fmla="*/ 31 w 38"/>
                  <a:gd name="T27" fmla="*/ 6 h 32"/>
                  <a:gd name="T28" fmla="*/ 32 w 38"/>
                  <a:gd name="T29" fmla="*/ 8 h 32"/>
                  <a:gd name="T30" fmla="*/ 32 w 38"/>
                  <a:gd name="T31" fmla="*/ 8 h 32"/>
                  <a:gd name="T32" fmla="*/ 33 w 38"/>
                  <a:gd name="T33" fmla="*/ 16 h 32"/>
                  <a:gd name="T34" fmla="*/ 36 w 38"/>
                  <a:gd name="T35" fmla="*/ 26 h 32"/>
                  <a:gd name="T36" fmla="*/ 37 w 38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2">
                    <a:moveTo>
                      <a:pt x="37" y="26"/>
                    </a:moveTo>
                    <a:cubicBezTo>
                      <a:pt x="37" y="24"/>
                      <a:pt x="38" y="21"/>
                      <a:pt x="38" y="19"/>
                    </a:cubicBezTo>
                    <a:cubicBezTo>
                      <a:pt x="37" y="15"/>
                      <a:pt x="35" y="11"/>
                      <a:pt x="33" y="7"/>
                    </a:cubicBezTo>
                    <a:cubicBezTo>
                      <a:pt x="32" y="2"/>
                      <a:pt x="25" y="0"/>
                      <a:pt x="20" y="0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8" y="0"/>
                      <a:pt x="6" y="0"/>
                      <a:pt x="5" y="2"/>
                    </a:cubicBezTo>
                    <a:cubicBezTo>
                      <a:pt x="3" y="5"/>
                      <a:pt x="2" y="8"/>
                      <a:pt x="1" y="11"/>
                    </a:cubicBezTo>
                    <a:cubicBezTo>
                      <a:pt x="0" y="17"/>
                      <a:pt x="6" y="19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28"/>
                      <a:pt x="8" y="30"/>
                      <a:pt x="11" y="32"/>
                    </a:cubicBezTo>
                    <a:cubicBezTo>
                      <a:pt x="11" y="32"/>
                      <a:pt x="12" y="32"/>
                      <a:pt x="12" y="31"/>
                    </a:cubicBezTo>
                    <a:cubicBezTo>
                      <a:pt x="12" y="24"/>
                      <a:pt x="1" y="16"/>
                      <a:pt x="12" y="13"/>
                    </a:cubicBezTo>
                    <a:cubicBezTo>
                      <a:pt x="18" y="11"/>
                      <a:pt x="18" y="2"/>
                      <a:pt x="26" y="3"/>
                    </a:cubicBezTo>
                    <a:cubicBezTo>
                      <a:pt x="28" y="3"/>
                      <a:pt x="29" y="4"/>
                      <a:pt x="31" y="6"/>
                    </a:cubicBezTo>
                    <a:cubicBezTo>
                      <a:pt x="31" y="6"/>
                      <a:pt x="32" y="7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10"/>
                      <a:pt x="33" y="14"/>
                      <a:pt x="33" y="16"/>
                    </a:cubicBezTo>
                    <a:cubicBezTo>
                      <a:pt x="34" y="20"/>
                      <a:pt x="34" y="23"/>
                      <a:pt x="36" y="26"/>
                    </a:cubicBezTo>
                    <a:cubicBezTo>
                      <a:pt x="36" y="27"/>
                      <a:pt x="37" y="27"/>
                      <a:pt x="37" y="26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69"/>
              <p:cNvSpPr/>
              <p:nvPr/>
            </p:nvSpPr>
            <p:spPr bwMode="auto">
              <a:xfrm>
                <a:off x="3817" y="2299"/>
                <a:ext cx="30" cy="41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 h 15"/>
                  <a:gd name="T4" fmla="*/ 0 w 11"/>
                  <a:gd name="T5" fmla="*/ 14 h 15"/>
                  <a:gd name="T6" fmla="*/ 1 w 11"/>
                  <a:gd name="T7" fmla="*/ 15 h 15"/>
                  <a:gd name="T8" fmla="*/ 3 w 11"/>
                  <a:gd name="T9" fmla="*/ 15 h 15"/>
                  <a:gd name="T10" fmla="*/ 3 w 11"/>
                  <a:gd name="T11" fmla="*/ 15 h 15"/>
                  <a:gd name="T12" fmla="*/ 6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7" y="5"/>
                      <a:pt x="4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12"/>
                      <a:pt x="11" y="5"/>
                      <a:pt x="6" y="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70"/>
              <p:cNvSpPr/>
              <p:nvPr/>
            </p:nvSpPr>
            <p:spPr bwMode="auto">
              <a:xfrm>
                <a:off x="3673" y="2286"/>
                <a:ext cx="99" cy="64"/>
              </a:xfrm>
              <a:custGeom>
                <a:avLst/>
                <a:gdLst>
                  <a:gd name="T0" fmla="*/ 30 w 37"/>
                  <a:gd name="T1" fmla="*/ 14 h 24"/>
                  <a:gd name="T2" fmla="*/ 31 w 37"/>
                  <a:gd name="T3" fmla="*/ 10 h 24"/>
                  <a:gd name="T4" fmla="*/ 31 w 37"/>
                  <a:gd name="T5" fmla="*/ 9 h 24"/>
                  <a:gd name="T6" fmla="*/ 36 w 37"/>
                  <a:gd name="T7" fmla="*/ 8 h 24"/>
                  <a:gd name="T8" fmla="*/ 36 w 37"/>
                  <a:gd name="T9" fmla="*/ 7 h 24"/>
                  <a:gd name="T10" fmla="*/ 26 w 37"/>
                  <a:gd name="T11" fmla="*/ 0 h 24"/>
                  <a:gd name="T12" fmla="*/ 26 w 37"/>
                  <a:gd name="T13" fmla="*/ 0 h 24"/>
                  <a:gd name="T14" fmla="*/ 24 w 37"/>
                  <a:gd name="T15" fmla="*/ 2 h 24"/>
                  <a:gd name="T16" fmla="*/ 9 w 37"/>
                  <a:gd name="T17" fmla="*/ 6 h 24"/>
                  <a:gd name="T18" fmla="*/ 0 w 37"/>
                  <a:gd name="T19" fmla="*/ 11 h 24"/>
                  <a:gd name="T20" fmla="*/ 1 w 37"/>
                  <a:gd name="T21" fmla="*/ 12 h 24"/>
                  <a:gd name="T22" fmla="*/ 7 w 37"/>
                  <a:gd name="T23" fmla="*/ 10 h 24"/>
                  <a:gd name="T24" fmla="*/ 13 w 37"/>
                  <a:gd name="T25" fmla="*/ 13 h 24"/>
                  <a:gd name="T26" fmla="*/ 14 w 37"/>
                  <a:gd name="T27" fmla="*/ 14 h 24"/>
                  <a:gd name="T28" fmla="*/ 23 w 37"/>
                  <a:gd name="T29" fmla="*/ 13 h 24"/>
                  <a:gd name="T30" fmla="*/ 24 w 37"/>
                  <a:gd name="T31" fmla="*/ 16 h 24"/>
                  <a:gd name="T32" fmla="*/ 23 w 37"/>
                  <a:gd name="T33" fmla="*/ 23 h 24"/>
                  <a:gd name="T34" fmla="*/ 24 w 37"/>
                  <a:gd name="T35" fmla="*/ 23 h 24"/>
                  <a:gd name="T36" fmla="*/ 30 w 37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4">
                    <a:moveTo>
                      <a:pt x="30" y="14"/>
                    </a:moveTo>
                    <a:cubicBezTo>
                      <a:pt x="31" y="13"/>
                      <a:pt x="31" y="12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8"/>
                      <a:pt x="35" y="8"/>
                      <a:pt x="36" y="8"/>
                    </a:cubicBezTo>
                    <a:cubicBezTo>
                      <a:pt x="36" y="8"/>
                      <a:pt x="37" y="8"/>
                      <a:pt x="36" y="7"/>
                    </a:cubicBezTo>
                    <a:cubicBezTo>
                      <a:pt x="34" y="4"/>
                      <a:pt x="29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19" y="4"/>
                      <a:pt x="15" y="5"/>
                      <a:pt x="9" y="6"/>
                    </a:cubicBezTo>
                    <a:cubicBezTo>
                      <a:pt x="6" y="6"/>
                      <a:pt x="2" y="7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8" y="10"/>
                      <a:pt x="15" y="10"/>
                      <a:pt x="13" y="13"/>
                    </a:cubicBezTo>
                    <a:cubicBezTo>
                      <a:pt x="13" y="13"/>
                      <a:pt x="14" y="14"/>
                      <a:pt x="14" y="14"/>
                    </a:cubicBezTo>
                    <a:cubicBezTo>
                      <a:pt x="17" y="14"/>
                      <a:pt x="20" y="14"/>
                      <a:pt x="23" y="13"/>
                    </a:cubicBezTo>
                    <a:cubicBezTo>
                      <a:pt x="26" y="12"/>
                      <a:pt x="25" y="14"/>
                      <a:pt x="24" y="16"/>
                    </a:cubicBezTo>
                    <a:cubicBezTo>
                      <a:pt x="24" y="18"/>
                      <a:pt x="24" y="20"/>
                      <a:pt x="23" y="23"/>
                    </a:cubicBezTo>
                    <a:cubicBezTo>
                      <a:pt x="23" y="23"/>
                      <a:pt x="23" y="24"/>
                      <a:pt x="24" y="23"/>
                    </a:cubicBezTo>
                    <a:cubicBezTo>
                      <a:pt x="27" y="21"/>
                      <a:pt x="29" y="18"/>
                      <a:pt x="30" y="14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71"/>
              <p:cNvSpPr/>
              <p:nvPr/>
            </p:nvSpPr>
            <p:spPr bwMode="auto">
              <a:xfrm>
                <a:off x="3654" y="2216"/>
                <a:ext cx="147" cy="67"/>
              </a:xfrm>
              <a:custGeom>
                <a:avLst/>
                <a:gdLst>
                  <a:gd name="T0" fmla="*/ 55 w 55"/>
                  <a:gd name="T1" fmla="*/ 12 h 25"/>
                  <a:gd name="T2" fmla="*/ 53 w 55"/>
                  <a:gd name="T3" fmla="*/ 12 h 25"/>
                  <a:gd name="T4" fmla="*/ 53 w 55"/>
                  <a:gd name="T5" fmla="*/ 12 h 25"/>
                  <a:gd name="T6" fmla="*/ 53 w 55"/>
                  <a:gd name="T7" fmla="*/ 12 h 25"/>
                  <a:gd name="T8" fmla="*/ 46 w 55"/>
                  <a:gd name="T9" fmla="*/ 15 h 25"/>
                  <a:gd name="T10" fmla="*/ 29 w 55"/>
                  <a:gd name="T11" fmla="*/ 20 h 25"/>
                  <a:gd name="T12" fmla="*/ 29 w 55"/>
                  <a:gd name="T13" fmla="*/ 16 h 25"/>
                  <a:gd name="T14" fmla="*/ 31 w 55"/>
                  <a:gd name="T15" fmla="*/ 13 h 25"/>
                  <a:gd name="T16" fmla="*/ 30 w 55"/>
                  <a:gd name="T17" fmla="*/ 11 h 25"/>
                  <a:gd name="T18" fmla="*/ 28 w 55"/>
                  <a:gd name="T19" fmla="*/ 1 h 25"/>
                  <a:gd name="T20" fmla="*/ 26 w 55"/>
                  <a:gd name="T21" fmla="*/ 1 h 25"/>
                  <a:gd name="T22" fmla="*/ 28 w 55"/>
                  <a:gd name="T23" fmla="*/ 16 h 25"/>
                  <a:gd name="T24" fmla="*/ 26 w 55"/>
                  <a:gd name="T25" fmla="*/ 19 h 25"/>
                  <a:gd name="T26" fmla="*/ 26 w 55"/>
                  <a:gd name="T27" fmla="*/ 19 h 25"/>
                  <a:gd name="T28" fmla="*/ 26 w 55"/>
                  <a:gd name="T29" fmla="*/ 20 h 25"/>
                  <a:gd name="T30" fmla="*/ 24 w 55"/>
                  <a:gd name="T31" fmla="*/ 20 h 25"/>
                  <a:gd name="T32" fmla="*/ 23 w 55"/>
                  <a:gd name="T33" fmla="*/ 19 h 25"/>
                  <a:gd name="T34" fmla="*/ 23 w 55"/>
                  <a:gd name="T35" fmla="*/ 19 h 25"/>
                  <a:gd name="T36" fmla="*/ 23 w 55"/>
                  <a:gd name="T37" fmla="*/ 19 h 25"/>
                  <a:gd name="T38" fmla="*/ 22 w 55"/>
                  <a:gd name="T39" fmla="*/ 19 h 25"/>
                  <a:gd name="T40" fmla="*/ 22 w 55"/>
                  <a:gd name="T41" fmla="*/ 19 h 25"/>
                  <a:gd name="T42" fmla="*/ 14 w 55"/>
                  <a:gd name="T43" fmla="*/ 19 h 25"/>
                  <a:gd name="T44" fmla="*/ 1 w 55"/>
                  <a:gd name="T45" fmla="*/ 17 h 25"/>
                  <a:gd name="T46" fmla="*/ 1 w 55"/>
                  <a:gd name="T47" fmla="*/ 18 h 25"/>
                  <a:gd name="T48" fmla="*/ 3 w 55"/>
                  <a:gd name="T49" fmla="*/ 18 h 25"/>
                  <a:gd name="T50" fmla="*/ 4 w 55"/>
                  <a:gd name="T51" fmla="*/ 18 h 25"/>
                  <a:gd name="T52" fmla="*/ 15 w 55"/>
                  <a:gd name="T53" fmla="*/ 21 h 25"/>
                  <a:gd name="T54" fmla="*/ 24 w 55"/>
                  <a:gd name="T55" fmla="*/ 22 h 25"/>
                  <a:gd name="T56" fmla="*/ 25 w 55"/>
                  <a:gd name="T57" fmla="*/ 21 h 25"/>
                  <a:gd name="T58" fmla="*/ 25 w 55"/>
                  <a:gd name="T59" fmla="*/ 21 h 25"/>
                  <a:gd name="T60" fmla="*/ 27 w 55"/>
                  <a:gd name="T61" fmla="*/ 20 h 25"/>
                  <a:gd name="T62" fmla="*/ 29 w 55"/>
                  <a:gd name="T63" fmla="*/ 21 h 25"/>
                  <a:gd name="T64" fmla="*/ 39 w 55"/>
                  <a:gd name="T65" fmla="*/ 25 h 25"/>
                  <a:gd name="T66" fmla="*/ 42 w 55"/>
                  <a:gd name="T67" fmla="*/ 23 h 25"/>
                  <a:gd name="T68" fmla="*/ 55 w 55"/>
                  <a:gd name="T69" fmla="*/ 13 h 25"/>
                  <a:gd name="T70" fmla="*/ 55 w 55"/>
                  <a:gd name="T7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25">
                    <a:moveTo>
                      <a:pt x="55" y="12"/>
                    </a:moveTo>
                    <a:cubicBezTo>
                      <a:pt x="54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0" y="12"/>
                      <a:pt x="48" y="13"/>
                      <a:pt x="46" y="15"/>
                    </a:cubicBezTo>
                    <a:cubicBezTo>
                      <a:pt x="41" y="20"/>
                      <a:pt x="35" y="21"/>
                      <a:pt x="29" y="20"/>
                    </a:cubicBezTo>
                    <a:cubicBezTo>
                      <a:pt x="30" y="19"/>
                      <a:pt x="30" y="18"/>
                      <a:pt x="29" y="16"/>
                    </a:cubicBezTo>
                    <a:cubicBezTo>
                      <a:pt x="30" y="15"/>
                      <a:pt x="31" y="13"/>
                      <a:pt x="31" y="13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5" y="4"/>
                      <a:pt x="28" y="12"/>
                      <a:pt x="28" y="16"/>
                    </a:cubicBezTo>
                    <a:cubicBezTo>
                      <a:pt x="27" y="17"/>
                      <a:pt x="27" y="18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5" y="20"/>
                      <a:pt x="26" y="20"/>
                    </a:cubicBezTo>
                    <a:cubicBezTo>
                      <a:pt x="25" y="20"/>
                      <a:pt x="25" y="20"/>
                      <a:pt x="24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8"/>
                      <a:pt x="17" y="18"/>
                      <a:pt x="14" y="19"/>
                    </a:cubicBezTo>
                    <a:cubicBezTo>
                      <a:pt x="10" y="19"/>
                      <a:pt x="5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7" y="19"/>
                      <a:pt x="11" y="20"/>
                      <a:pt x="15" y="21"/>
                    </a:cubicBezTo>
                    <a:cubicBezTo>
                      <a:pt x="18" y="22"/>
                      <a:pt x="21" y="21"/>
                      <a:pt x="24" y="22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7" y="21"/>
                      <a:pt x="27" y="20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32" y="23"/>
                      <a:pt x="35" y="25"/>
                      <a:pt x="39" y="25"/>
                    </a:cubicBezTo>
                    <a:cubicBezTo>
                      <a:pt x="40" y="24"/>
                      <a:pt x="41" y="23"/>
                      <a:pt x="42" y="23"/>
                    </a:cubicBezTo>
                    <a:cubicBezTo>
                      <a:pt x="47" y="18"/>
                      <a:pt x="47" y="14"/>
                      <a:pt x="55" y="13"/>
                    </a:cubicBezTo>
                    <a:cubicBezTo>
                      <a:pt x="55" y="13"/>
                      <a:pt x="55" y="12"/>
                      <a:pt x="55" y="12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72"/>
              <p:cNvSpPr/>
              <p:nvPr/>
            </p:nvSpPr>
            <p:spPr bwMode="auto">
              <a:xfrm>
                <a:off x="3708" y="2251"/>
                <a:ext cx="56" cy="54"/>
              </a:xfrm>
              <a:custGeom>
                <a:avLst/>
                <a:gdLst>
                  <a:gd name="T0" fmla="*/ 19 w 21"/>
                  <a:gd name="T1" fmla="*/ 16 h 20"/>
                  <a:gd name="T2" fmla="*/ 20 w 21"/>
                  <a:gd name="T3" fmla="*/ 8 h 20"/>
                  <a:gd name="T4" fmla="*/ 16 w 21"/>
                  <a:gd name="T5" fmla="*/ 1 h 20"/>
                  <a:gd name="T6" fmla="*/ 15 w 21"/>
                  <a:gd name="T7" fmla="*/ 0 h 20"/>
                  <a:gd name="T8" fmla="*/ 14 w 21"/>
                  <a:gd name="T9" fmla="*/ 0 h 20"/>
                  <a:gd name="T10" fmla="*/ 14 w 21"/>
                  <a:gd name="T11" fmla="*/ 0 h 20"/>
                  <a:gd name="T12" fmla="*/ 13 w 21"/>
                  <a:gd name="T13" fmla="*/ 0 h 20"/>
                  <a:gd name="T14" fmla="*/ 5 w 21"/>
                  <a:gd name="T15" fmla="*/ 2 h 20"/>
                  <a:gd name="T16" fmla="*/ 4 w 21"/>
                  <a:gd name="T17" fmla="*/ 4 h 20"/>
                  <a:gd name="T18" fmla="*/ 1 w 21"/>
                  <a:gd name="T19" fmla="*/ 9 h 20"/>
                  <a:gd name="T20" fmla="*/ 4 w 21"/>
                  <a:gd name="T21" fmla="*/ 15 h 20"/>
                  <a:gd name="T22" fmla="*/ 13 w 21"/>
                  <a:gd name="T23" fmla="*/ 20 h 20"/>
                  <a:gd name="T24" fmla="*/ 19 w 21"/>
                  <a:gd name="T2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0">
                    <a:moveTo>
                      <a:pt x="19" y="16"/>
                    </a:moveTo>
                    <a:cubicBezTo>
                      <a:pt x="21" y="14"/>
                      <a:pt x="18" y="11"/>
                      <a:pt x="20" y="8"/>
                    </a:cubicBezTo>
                    <a:cubicBezTo>
                      <a:pt x="21" y="6"/>
                      <a:pt x="18" y="2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7" y="0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6"/>
                      <a:pt x="1" y="8"/>
                      <a:pt x="1" y="9"/>
                    </a:cubicBezTo>
                    <a:cubicBezTo>
                      <a:pt x="0" y="12"/>
                      <a:pt x="2" y="13"/>
                      <a:pt x="4" y="15"/>
                    </a:cubicBezTo>
                    <a:cubicBezTo>
                      <a:pt x="6" y="18"/>
                      <a:pt x="9" y="19"/>
                      <a:pt x="13" y="20"/>
                    </a:cubicBezTo>
                    <a:cubicBezTo>
                      <a:pt x="16" y="20"/>
                      <a:pt x="18" y="18"/>
                      <a:pt x="19" y="16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73"/>
              <p:cNvSpPr/>
              <p:nvPr/>
            </p:nvSpPr>
            <p:spPr bwMode="auto">
              <a:xfrm>
                <a:off x="3726" y="2265"/>
                <a:ext cx="24" cy="29"/>
              </a:xfrm>
              <a:custGeom>
                <a:avLst/>
                <a:gdLst>
                  <a:gd name="T0" fmla="*/ 9 w 9"/>
                  <a:gd name="T1" fmla="*/ 6 h 11"/>
                  <a:gd name="T2" fmla="*/ 9 w 9"/>
                  <a:gd name="T3" fmla="*/ 4 h 11"/>
                  <a:gd name="T4" fmla="*/ 8 w 9"/>
                  <a:gd name="T5" fmla="*/ 3 h 11"/>
                  <a:gd name="T6" fmla="*/ 1 w 9"/>
                  <a:gd name="T7" fmla="*/ 3 h 11"/>
                  <a:gd name="T8" fmla="*/ 1 w 9"/>
                  <a:gd name="T9" fmla="*/ 6 h 11"/>
                  <a:gd name="T10" fmla="*/ 4 w 9"/>
                  <a:gd name="T11" fmla="*/ 10 h 11"/>
                  <a:gd name="T12" fmla="*/ 7 w 9"/>
                  <a:gd name="T13" fmla="*/ 10 h 11"/>
                  <a:gd name="T14" fmla="*/ 9 w 9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7" y="0"/>
                      <a:pt x="3" y="1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4" y="11"/>
                      <a:pt x="6" y="11"/>
                      <a:pt x="7" y="10"/>
                    </a:cubicBezTo>
                    <a:cubicBezTo>
                      <a:pt x="9" y="9"/>
                      <a:pt x="9" y="8"/>
                      <a:pt x="9" y="6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74"/>
              <p:cNvSpPr/>
              <p:nvPr/>
            </p:nvSpPr>
            <p:spPr bwMode="auto">
              <a:xfrm>
                <a:off x="3737" y="2275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2 h 5"/>
                  <a:gd name="T4" fmla="*/ 3 w 4"/>
                  <a:gd name="T5" fmla="*/ 1 h 5"/>
                  <a:gd name="T6" fmla="*/ 3 w 4"/>
                  <a:gd name="T7" fmla="*/ 1 h 5"/>
                  <a:gd name="T8" fmla="*/ 3 w 4"/>
                  <a:gd name="T9" fmla="*/ 0 h 5"/>
                  <a:gd name="T10" fmla="*/ 3 w 4"/>
                  <a:gd name="T11" fmla="*/ 0 h 5"/>
                  <a:gd name="T12" fmla="*/ 2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0 w 4"/>
                  <a:gd name="T23" fmla="*/ 1 h 5"/>
                  <a:gd name="T24" fmla="*/ 0 w 4"/>
                  <a:gd name="T25" fmla="*/ 1 h 5"/>
                  <a:gd name="T26" fmla="*/ 0 w 4"/>
                  <a:gd name="T27" fmla="*/ 1 h 5"/>
                  <a:gd name="T28" fmla="*/ 0 w 4"/>
                  <a:gd name="T29" fmla="*/ 3 h 5"/>
                  <a:gd name="T30" fmla="*/ 1 w 4"/>
                  <a:gd name="T31" fmla="*/ 4 h 5"/>
                  <a:gd name="T32" fmla="*/ 2 w 4"/>
                  <a:gd name="T33" fmla="*/ 3 h 5"/>
                  <a:gd name="T34" fmla="*/ 2 w 4"/>
                  <a:gd name="T35" fmla="*/ 4 h 5"/>
                  <a:gd name="T36" fmla="*/ 3 w 4"/>
                  <a:gd name="T3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75"/>
              <p:cNvSpPr/>
              <p:nvPr/>
            </p:nvSpPr>
            <p:spPr bwMode="auto">
              <a:xfrm>
                <a:off x="4908" y="2760"/>
                <a:ext cx="192" cy="190"/>
              </a:xfrm>
              <a:custGeom>
                <a:avLst/>
                <a:gdLst>
                  <a:gd name="T0" fmla="*/ 63 w 72"/>
                  <a:gd name="T1" fmla="*/ 56 h 71"/>
                  <a:gd name="T2" fmla="*/ 56 w 72"/>
                  <a:gd name="T3" fmla="*/ 44 h 71"/>
                  <a:gd name="T4" fmla="*/ 58 w 72"/>
                  <a:gd name="T5" fmla="*/ 45 h 71"/>
                  <a:gd name="T6" fmla="*/ 63 w 72"/>
                  <a:gd name="T7" fmla="*/ 44 h 71"/>
                  <a:gd name="T8" fmla="*/ 60 w 72"/>
                  <a:gd name="T9" fmla="*/ 23 h 71"/>
                  <a:gd name="T10" fmla="*/ 55 w 72"/>
                  <a:gd name="T11" fmla="*/ 23 h 71"/>
                  <a:gd name="T12" fmla="*/ 56 w 72"/>
                  <a:gd name="T13" fmla="*/ 22 h 71"/>
                  <a:gd name="T14" fmla="*/ 58 w 72"/>
                  <a:gd name="T15" fmla="*/ 15 h 71"/>
                  <a:gd name="T16" fmla="*/ 40 w 72"/>
                  <a:gd name="T17" fmla="*/ 2 h 71"/>
                  <a:gd name="T18" fmla="*/ 26 w 72"/>
                  <a:gd name="T19" fmla="*/ 5 h 71"/>
                  <a:gd name="T20" fmla="*/ 25 w 72"/>
                  <a:gd name="T21" fmla="*/ 11 h 71"/>
                  <a:gd name="T22" fmla="*/ 5 w 72"/>
                  <a:gd name="T23" fmla="*/ 9 h 71"/>
                  <a:gd name="T24" fmla="*/ 1 w 72"/>
                  <a:gd name="T25" fmla="*/ 26 h 71"/>
                  <a:gd name="T26" fmla="*/ 10 w 72"/>
                  <a:gd name="T27" fmla="*/ 33 h 71"/>
                  <a:gd name="T28" fmla="*/ 11 w 72"/>
                  <a:gd name="T29" fmla="*/ 33 h 71"/>
                  <a:gd name="T30" fmla="*/ 10 w 72"/>
                  <a:gd name="T31" fmla="*/ 33 h 71"/>
                  <a:gd name="T32" fmla="*/ 5 w 72"/>
                  <a:gd name="T33" fmla="*/ 37 h 71"/>
                  <a:gd name="T34" fmla="*/ 2 w 72"/>
                  <a:gd name="T35" fmla="*/ 50 h 71"/>
                  <a:gd name="T36" fmla="*/ 26 w 72"/>
                  <a:gd name="T37" fmla="*/ 59 h 71"/>
                  <a:gd name="T38" fmla="*/ 31 w 72"/>
                  <a:gd name="T39" fmla="*/ 52 h 71"/>
                  <a:gd name="T40" fmla="*/ 31 w 72"/>
                  <a:gd name="T41" fmla="*/ 52 h 71"/>
                  <a:gd name="T42" fmla="*/ 31 w 72"/>
                  <a:gd name="T43" fmla="*/ 54 h 71"/>
                  <a:gd name="T44" fmla="*/ 39 w 72"/>
                  <a:gd name="T45" fmla="*/ 65 h 71"/>
                  <a:gd name="T46" fmla="*/ 63 w 72"/>
                  <a:gd name="T47" fmla="*/ 5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2" h="71">
                    <a:moveTo>
                      <a:pt x="63" y="56"/>
                    </a:moveTo>
                    <a:cubicBezTo>
                      <a:pt x="64" y="52"/>
                      <a:pt x="59" y="47"/>
                      <a:pt x="56" y="44"/>
                    </a:cubicBezTo>
                    <a:cubicBezTo>
                      <a:pt x="57" y="45"/>
                      <a:pt x="57" y="45"/>
                      <a:pt x="58" y="45"/>
                    </a:cubicBezTo>
                    <a:cubicBezTo>
                      <a:pt x="60" y="46"/>
                      <a:pt x="62" y="45"/>
                      <a:pt x="63" y="44"/>
                    </a:cubicBezTo>
                    <a:cubicBezTo>
                      <a:pt x="72" y="40"/>
                      <a:pt x="71" y="23"/>
                      <a:pt x="60" y="23"/>
                    </a:cubicBezTo>
                    <a:cubicBezTo>
                      <a:pt x="58" y="23"/>
                      <a:pt x="57" y="23"/>
                      <a:pt x="55" y="23"/>
                    </a:cubicBezTo>
                    <a:cubicBezTo>
                      <a:pt x="56" y="23"/>
                      <a:pt x="56" y="23"/>
                      <a:pt x="56" y="22"/>
                    </a:cubicBezTo>
                    <a:cubicBezTo>
                      <a:pt x="58" y="20"/>
                      <a:pt x="58" y="18"/>
                      <a:pt x="58" y="15"/>
                    </a:cubicBezTo>
                    <a:cubicBezTo>
                      <a:pt x="56" y="7"/>
                      <a:pt x="48" y="4"/>
                      <a:pt x="40" y="2"/>
                    </a:cubicBezTo>
                    <a:cubicBezTo>
                      <a:pt x="35" y="1"/>
                      <a:pt x="30" y="0"/>
                      <a:pt x="26" y="5"/>
                    </a:cubicBezTo>
                    <a:cubicBezTo>
                      <a:pt x="25" y="7"/>
                      <a:pt x="24" y="10"/>
                      <a:pt x="25" y="11"/>
                    </a:cubicBezTo>
                    <a:cubicBezTo>
                      <a:pt x="19" y="6"/>
                      <a:pt x="12" y="4"/>
                      <a:pt x="5" y="9"/>
                    </a:cubicBezTo>
                    <a:cubicBezTo>
                      <a:pt x="0" y="13"/>
                      <a:pt x="0" y="20"/>
                      <a:pt x="1" y="26"/>
                    </a:cubicBezTo>
                    <a:cubicBezTo>
                      <a:pt x="1" y="30"/>
                      <a:pt x="6" y="3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34"/>
                      <a:pt x="6" y="35"/>
                      <a:pt x="5" y="37"/>
                    </a:cubicBezTo>
                    <a:cubicBezTo>
                      <a:pt x="2" y="41"/>
                      <a:pt x="1" y="45"/>
                      <a:pt x="2" y="50"/>
                    </a:cubicBezTo>
                    <a:cubicBezTo>
                      <a:pt x="4" y="60"/>
                      <a:pt x="19" y="65"/>
                      <a:pt x="26" y="59"/>
                    </a:cubicBezTo>
                    <a:cubicBezTo>
                      <a:pt x="28" y="58"/>
                      <a:pt x="30" y="55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4"/>
                    </a:cubicBezTo>
                    <a:cubicBezTo>
                      <a:pt x="32" y="59"/>
                      <a:pt x="35" y="63"/>
                      <a:pt x="39" y="65"/>
                    </a:cubicBezTo>
                    <a:cubicBezTo>
                      <a:pt x="48" y="71"/>
                      <a:pt x="60" y="67"/>
                      <a:pt x="63" y="56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76"/>
              <p:cNvSpPr/>
              <p:nvPr/>
            </p:nvSpPr>
            <p:spPr bwMode="auto">
              <a:xfrm>
                <a:off x="5017" y="2838"/>
                <a:ext cx="43" cy="16"/>
              </a:xfrm>
              <a:custGeom>
                <a:avLst/>
                <a:gdLst>
                  <a:gd name="T0" fmla="*/ 13 w 16"/>
                  <a:gd name="T1" fmla="*/ 4 h 6"/>
                  <a:gd name="T2" fmla="*/ 12 w 16"/>
                  <a:gd name="T3" fmla="*/ 3 h 6"/>
                  <a:gd name="T4" fmla="*/ 7 w 16"/>
                  <a:gd name="T5" fmla="*/ 1 h 6"/>
                  <a:gd name="T6" fmla="*/ 5 w 16"/>
                  <a:gd name="T7" fmla="*/ 0 h 6"/>
                  <a:gd name="T8" fmla="*/ 5 w 16"/>
                  <a:gd name="T9" fmla="*/ 0 h 6"/>
                  <a:gd name="T10" fmla="*/ 4 w 16"/>
                  <a:gd name="T11" fmla="*/ 0 h 6"/>
                  <a:gd name="T12" fmla="*/ 0 w 16"/>
                  <a:gd name="T13" fmla="*/ 2 h 6"/>
                  <a:gd name="T14" fmla="*/ 0 w 16"/>
                  <a:gd name="T15" fmla="*/ 2 h 6"/>
                  <a:gd name="T16" fmla="*/ 16 w 16"/>
                  <a:gd name="T17" fmla="*/ 5 h 6"/>
                  <a:gd name="T18" fmla="*/ 16 w 16"/>
                  <a:gd name="T19" fmla="*/ 5 h 6"/>
                  <a:gd name="T20" fmla="*/ 13 w 1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6">
                    <a:moveTo>
                      <a:pt x="13" y="4"/>
                    </a:moveTo>
                    <a:cubicBezTo>
                      <a:pt x="13" y="3"/>
                      <a:pt x="13" y="3"/>
                      <a:pt x="12" y="3"/>
                    </a:cubicBezTo>
                    <a:cubicBezTo>
                      <a:pt x="10" y="2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10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4" y="4"/>
                      <a:pt x="13" y="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77"/>
              <p:cNvSpPr/>
              <p:nvPr/>
            </p:nvSpPr>
            <p:spPr bwMode="auto">
              <a:xfrm>
                <a:off x="4985" y="2854"/>
                <a:ext cx="102" cy="96"/>
              </a:xfrm>
              <a:custGeom>
                <a:avLst/>
                <a:gdLst>
                  <a:gd name="T0" fmla="*/ 32 w 38"/>
                  <a:gd name="T1" fmla="*/ 15 h 36"/>
                  <a:gd name="T2" fmla="*/ 31 w 38"/>
                  <a:gd name="T3" fmla="*/ 15 h 36"/>
                  <a:gd name="T4" fmla="*/ 29 w 38"/>
                  <a:gd name="T5" fmla="*/ 23 h 36"/>
                  <a:gd name="T6" fmla="*/ 18 w 38"/>
                  <a:gd name="T7" fmla="*/ 23 h 36"/>
                  <a:gd name="T8" fmla="*/ 18 w 38"/>
                  <a:gd name="T9" fmla="*/ 23 h 36"/>
                  <a:gd name="T10" fmla="*/ 12 w 38"/>
                  <a:gd name="T11" fmla="*/ 23 h 36"/>
                  <a:gd name="T12" fmla="*/ 17 w 38"/>
                  <a:gd name="T13" fmla="*/ 16 h 36"/>
                  <a:gd name="T14" fmla="*/ 20 w 38"/>
                  <a:gd name="T15" fmla="*/ 14 h 36"/>
                  <a:gd name="T16" fmla="*/ 19 w 38"/>
                  <a:gd name="T17" fmla="*/ 4 h 36"/>
                  <a:gd name="T18" fmla="*/ 16 w 38"/>
                  <a:gd name="T19" fmla="*/ 3 h 36"/>
                  <a:gd name="T20" fmla="*/ 15 w 38"/>
                  <a:gd name="T21" fmla="*/ 3 h 36"/>
                  <a:gd name="T22" fmla="*/ 15 w 38"/>
                  <a:gd name="T23" fmla="*/ 3 h 36"/>
                  <a:gd name="T24" fmla="*/ 7 w 38"/>
                  <a:gd name="T25" fmla="*/ 1 h 36"/>
                  <a:gd name="T26" fmla="*/ 3 w 38"/>
                  <a:gd name="T27" fmla="*/ 11 h 36"/>
                  <a:gd name="T28" fmla="*/ 22 w 38"/>
                  <a:gd name="T29" fmla="*/ 33 h 36"/>
                  <a:gd name="T30" fmla="*/ 32 w 38"/>
                  <a:gd name="T3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6">
                    <a:moveTo>
                      <a:pt x="32" y="15"/>
                    </a:move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8"/>
                      <a:pt x="30" y="20"/>
                      <a:pt x="29" y="23"/>
                    </a:cubicBezTo>
                    <a:cubicBezTo>
                      <a:pt x="26" y="28"/>
                      <a:pt x="22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6"/>
                      <a:pt x="11" y="27"/>
                      <a:pt x="12" y="23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2" y="11"/>
                      <a:pt x="20" y="7"/>
                      <a:pt x="19" y="4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2"/>
                      <a:pt x="10" y="0"/>
                      <a:pt x="7" y="1"/>
                    </a:cubicBezTo>
                    <a:cubicBezTo>
                      <a:pt x="4" y="1"/>
                      <a:pt x="3" y="9"/>
                      <a:pt x="3" y="11"/>
                    </a:cubicBezTo>
                    <a:cubicBezTo>
                      <a:pt x="0" y="22"/>
                      <a:pt x="11" y="36"/>
                      <a:pt x="22" y="33"/>
                    </a:cubicBezTo>
                    <a:cubicBezTo>
                      <a:pt x="28" y="31"/>
                      <a:pt x="38" y="20"/>
                      <a:pt x="32" y="15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78"/>
              <p:cNvSpPr/>
              <p:nvPr/>
            </p:nvSpPr>
            <p:spPr bwMode="auto">
              <a:xfrm>
                <a:off x="4908" y="2776"/>
                <a:ext cx="99" cy="142"/>
              </a:xfrm>
              <a:custGeom>
                <a:avLst/>
                <a:gdLst>
                  <a:gd name="T0" fmla="*/ 32 w 37"/>
                  <a:gd name="T1" fmla="*/ 44 h 53"/>
                  <a:gd name="T2" fmla="*/ 35 w 37"/>
                  <a:gd name="T3" fmla="*/ 34 h 53"/>
                  <a:gd name="T4" fmla="*/ 34 w 37"/>
                  <a:gd name="T5" fmla="*/ 22 h 53"/>
                  <a:gd name="T6" fmla="*/ 34 w 37"/>
                  <a:gd name="T7" fmla="*/ 22 h 53"/>
                  <a:gd name="T8" fmla="*/ 33 w 37"/>
                  <a:gd name="T9" fmla="*/ 19 h 53"/>
                  <a:gd name="T10" fmla="*/ 32 w 37"/>
                  <a:gd name="T11" fmla="*/ 18 h 53"/>
                  <a:gd name="T12" fmla="*/ 32 w 37"/>
                  <a:gd name="T13" fmla="*/ 18 h 53"/>
                  <a:gd name="T14" fmla="*/ 24 w 37"/>
                  <a:gd name="T15" fmla="*/ 5 h 53"/>
                  <a:gd name="T16" fmla="*/ 12 w 37"/>
                  <a:gd name="T17" fmla="*/ 0 h 53"/>
                  <a:gd name="T18" fmla="*/ 12 w 37"/>
                  <a:gd name="T19" fmla="*/ 1 h 53"/>
                  <a:gd name="T20" fmla="*/ 19 w 37"/>
                  <a:gd name="T21" fmla="*/ 8 h 53"/>
                  <a:gd name="T22" fmla="*/ 19 w 37"/>
                  <a:gd name="T23" fmla="*/ 11 h 53"/>
                  <a:gd name="T24" fmla="*/ 11 w 37"/>
                  <a:gd name="T25" fmla="*/ 9 h 53"/>
                  <a:gd name="T26" fmla="*/ 10 w 37"/>
                  <a:gd name="T27" fmla="*/ 9 h 53"/>
                  <a:gd name="T28" fmla="*/ 6 w 37"/>
                  <a:gd name="T29" fmla="*/ 8 h 53"/>
                  <a:gd name="T30" fmla="*/ 5 w 37"/>
                  <a:gd name="T31" fmla="*/ 5 h 53"/>
                  <a:gd name="T32" fmla="*/ 4 w 37"/>
                  <a:gd name="T33" fmla="*/ 5 h 53"/>
                  <a:gd name="T34" fmla="*/ 1 w 37"/>
                  <a:gd name="T35" fmla="*/ 17 h 53"/>
                  <a:gd name="T36" fmla="*/ 7 w 37"/>
                  <a:gd name="T37" fmla="*/ 26 h 53"/>
                  <a:gd name="T38" fmla="*/ 11 w 37"/>
                  <a:gd name="T39" fmla="*/ 27 h 53"/>
                  <a:gd name="T40" fmla="*/ 6 w 37"/>
                  <a:gd name="T41" fmla="*/ 31 h 53"/>
                  <a:gd name="T42" fmla="*/ 4 w 37"/>
                  <a:gd name="T43" fmla="*/ 47 h 53"/>
                  <a:gd name="T44" fmla="*/ 5 w 37"/>
                  <a:gd name="T45" fmla="*/ 48 h 53"/>
                  <a:gd name="T46" fmla="*/ 13 w 37"/>
                  <a:gd name="T47" fmla="*/ 40 h 53"/>
                  <a:gd name="T48" fmla="*/ 14 w 37"/>
                  <a:gd name="T49" fmla="*/ 41 h 53"/>
                  <a:gd name="T50" fmla="*/ 17 w 37"/>
                  <a:gd name="T51" fmla="*/ 39 h 53"/>
                  <a:gd name="T52" fmla="*/ 26 w 37"/>
                  <a:gd name="T53" fmla="*/ 37 h 53"/>
                  <a:gd name="T54" fmla="*/ 29 w 37"/>
                  <a:gd name="T55" fmla="*/ 36 h 53"/>
                  <a:gd name="T56" fmla="*/ 25 w 37"/>
                  <a:gd name="T57" fmla="*/ 52 h 53"/>
                  <a:gd name="T58" fmla="*/ 26 w 37"/>
                  <a:gd name="T59" fmla="*/ 52 h 53"/>
                  <a:gd name="T60" fmla="*/ 32 w 37"/>
                  <a:gd name="T61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53">
                    <a:moveTo>
                      <a:pt x="32" y="44"/>
                    </a:moveTo>
                    <a:cubicBezTo>
                      <a:pt x="33" y="41"/>
                      <a:pt x="33" y="36"/>
                      <a:pt x="35" y="34"/>
                    </a:cubicBezTo>
                    <a:cubicBezTo>
                      <a:pt x="37" y="31"/>
                      <a:pt x="36" y="25"/>
                      <a:pt x="34" y="22"/>
                    </a:cubicBezTo>
                    <a:cubicBezTo>
                      <a:pt x="34" y="22"/>
                      <a:pt x="34" y="21"/>
                      <a:pt x="34" y="22"/>
                    </a:cubicBezTo>
                    <a:cubicBezTo>
                      <a:pt x="32" y="23"/>
                      <a:pt x="33" y="19"/>
                      <a:pt x="33" y="19"/>
                    </a:cubicBezTo>
                    <a:cubicBezTo>
                      <a:pt x="33" y="19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9" y="13"/>
                      <a:pt x="29" y="9"/>
                      <a:pt x="24" y="5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5" y="3"/>
                      <a:pt x="17" y="5"/>
                      <a:pt x="19" y="8"/>
                    </a:cubicBezTo>
                    <a:cubicBezTo>
                      <a:pt x="20" y="9"/>
                      <a:pt x="23" y="12"/>
                      <a:pt x="19" y="11"/>
                    </a:cubicBezTo>
                    <a:cubicBezTo>
                      <a:pt x="17" y="10"/>
                      <a:pt x="13" y="8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2"/>
                      <a:pt x="9" y="12"/>
                      <a:pt x="6" y="8"/>
                    </a:cubicBez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0" y="8"/>
                      <a:pt x="0" y="12"/>
                      <a:pt x="1" y="17"/>
                    </a:cubicBezTo>
                    <a:cubicBezTo>
                      <a:pt x="2" y="20"/>
                      <a:pt x="3" y="25"/>
                      <a:pt x="7" y="26"/>
                    </a:cubicBezTo>
                    <a:cubicBezTo>
                      <a:pt x="10" y="26"/>
                      <a:pt x="19" y="24"/>
                      <a:pt x="11" y="27"/>
                    </a:cubicBezTo>
                    <a:cubicBezTo>
                      <a:pt x="9" y="28"/>
                      <a:pt x="7" y="29"/>
                      <a:pt x="6" y="31"/>
                    </a:cubicBezTo>
                    <a:cubicBezTo>
                      <a:pt x="2" y="36"/>
                      <a:pt x="2" y="41"/>
                      <a:pt x="4" y="47"/>
                    </a:cubicBezTo>
                    <a:cubicBezTo>
                      <a:pt x="4" y="48"/>
                      <a:pt x="4" y="48"/>
                      <a:pt x="5" y="48"/>
                    </a:cubicBezTo>
                    <a:cubicBezTo>
                      <a:pt x="6" y="46"/>
                      <a:pt x="11" y="39"/>
                      <a:pt x="13" y="40"/>
                    </a:cubicBezTo>
                    <a:cubicBezTo>
                      <a:pt x="14" y="40"/>
                      <a:pt x="14" y="41"/>
                      <a:pt x="14" y="41"/>
                    </a:cubicBezTo>
                    <a:cubicBezTo>
                      <a:pt x="16" y="40"/>
                      <a:pt x="16" y="41"/>
                      <a:pt x="17" y="39"/>
                    </a:cubicBezTo>
                    <a:cubicBezTo>
                      <a:pt x="20" y="37"/>
                      <a:pt x="23" y="38"/>
                      <a:pt x="26" y="37"/>
                    </a:cubicBezTo>
                    <a:cubicBezTo>
                      <a:pt x="28" y="36"/>
                      <a:pt x="27" y="33"/>
                      <a:pt x="29" y="36"/>
                    </a:cubicBezTo>
                    <a:cubicBezTo>
                      <a:pt x="32" y="42"/>
                      <a:pt x="28" y="47"/>
                      <a:pt x="25" y="52"/>
                    </a:cubicBezTo>
                    <a:cubicBezTo>
                      <a:pt x="25" y="52"/>
                      <a:pt x="26" y="53"/>
                      <a:pt x="26" y="52"/>
                    </a:cubicBezTo>
                    <a:cubicBezTo>
                      <a:pt x="29" y="50"/>
                      <a:pt x="30" y="47"/>
                      <a:pt x="32" y="4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79"/>
              <p:cNvSpPr/>
              <p:nvPr/>
            </p:nvSpPr>
            <p:spPr bwMode="auto">
              <a:xfrm>
                <a:off x="4969" y="2763"/>
                <a:ext cx="94" cy="72"/>
              </a:xfrm>
              <a:custGeom>
                <a:avLst/>
                <a:gdLst>
                  <a:gd name="T0" fmla="*/ 31 w 35"/>
                  <a:gd name="T1" fmla="*/ 8 h 27"/>
                  <a:gd name="T2" fmla="*/ 17 w 35"/>
                  <a:gd name="T3" fmla="*/ 2 h 27"/>
                  <a:gd name="T4" fmla="*/ 4 w 35"/>
                  <a:gd name="T5" fmla="*/ 4 h 27"/>
                  <a:gd name="T6" fmla="*/ 2 w 35"/>
                  <a:gd name="T7" fmla="*/ 12 h 27"/>
                  <a:gd name="T8" fmla="*/ 7 w 35"/>
                  <a:gd name="T9" fmla="*/ 22 h 27"/>
                  <a:gd name="T10" fmla="*/ 8 w 35"/>
                  <a:gd name="T11" fmla="*/ 26 h 27"/>
                  <a:gd name="T12" fmla="*/ 16 w 35"/>
                  <a:gd name="T13" fmla="*/ 27 h 27"/>
                  <a:gd name="T14" fmla="*/ 18 w 35"/>
                  <a:gd name="T15" fmla="*/ 27 h 27"/>
                  <a:gd name="T16" fmla="*/ 19 w 35"/>
                  <a:gd name="T17" fmla="*/ 27 h 27"/>
                  <a:gd name="T18" fmla="*/ 20 w 35"/>
                  <a:gd name="T19" fmla="*/ 26 h 27"/>
                  <a:gd name="T20" fmla="*/ 27 w 35"/>
                  <a:gd name="T21" fmla="*/ 24 h 27"/>
                  <a:gd name="T22" fmla="*/ 28 w 35"/>
                  <a:gd name="T23" fmla="*/ 24 h 27"/>
                  <a:gd name="T24" fmla="*/ 33 w 35"/>
                  <a:gd name="T25" fmla="*/ 21 h 27"/>
                  <a:gd name="T26" fmla="*/ 31 w 35"/>
                  <a:gd name="T2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7">
                    <a:moveTo>
                      <a:pt x="31" y="8"/>
                    </a:moveTo>
                    <a:cubicBezTo>
                      <a:pt x="28" y="4"/>
                      <a:pt x="22" y="3"/>
                      <a:pt x="17" y="2"/>
                    </a:cubicBezTo>
                    <a:cubicBezTo>
                      <a:pt x="12" y="1"/>
                      <a:pt x="9" y="0"/>
                      <a:pt x="4" y="4"/>
                    </a:cubicBezTo>
                    <a:cubicBezTo>
                      <a:pt x="1" y="6"/>
                      <a:pt x="0" y="10"/>
                      <a:pt x="2" y="12"/>
                    </a:cubicBezTo>
                    <a:cubicBezTo>
                      <a:pt x="4" y="15"/>
                      <a:pt x="7" y="18"/>
                      <a:pt x="7" y="22"/>
                    </a:cubicBezTo>
                    <a:cubicBezTo>
                      <a:pt x="7" y="23"/>
                      <a:pt x="7" y="24"/>
                      <a:pt x="8" y="26"/>
                    </a:cubicBezTo>
                    <a:cubicBezTo>
                      <a:pt x="9" y="27"/>
                      <a:pt x="14" y="27"/>
                      <a:pt x="16" y="27"/>
                    </a:cubicBezTo>
                    <a:cubicBezTo>
                      <a:pt x="16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20" y="26"/>
                    </a:cubicBezTo>
                    <a:cubicBezTo>
                      <a:pt x="22" y="26"/>
                      <a:pt x="25" y="25"/>
                      <a:pt x="27" y="24"/>
                    </a:cubicBezTo>
                    <a:cubicBezTo>
                      <a:pt x="27" y="24"/>
                      <a:pt x="28" y="24"/>
                      <a:pt x="28" y="24"/>
                    </a:cubicBezTo>
                    <a:cubicBezTo>
                      <a:pt x="30" y="23"/>
                      <a:pt x="32" y="23"/>
                      <a:pt x="33" y="21"/>
                    </a:cubicBezTo>
                    <a:cubicBezTo>
                      <a:pt x="35" y="16"/>
                      <a:pt x="34" y="12"/>
                      <a:pt x="31" y="8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80"/>
              <p:cNvSpPr/>
              <p:nvPr/>
            </p:nvSpPr>
            <p:spPr bwMode="auto">
              <a:xfrm>
                <a:off x="5028" y="2830"/>
                <a:ext cx="67" cy="56"/>
              </a:xfrm>
              <a:custGeom>
                <a:avLst/>
                <a:gdLst>
                  <a:gd name="T0" fmla="*/ 22 w 25"/>
                  <a:gd name="T1" fmla="*/ 0 h 21"/>
                  <a:gd name="T2" fmla="*/ 21 w 25"/>
                  <a:gd name="T3" fmla="*/ 0 h 21"/>
                  <a:gd name="T4" fmla="*/ 21 w 25"/>
                  <a:gd name="T5" fmla="*/ 11 h 21"/>
                  <a:gd name="T6" fmla="*/ 12 w 25"/>
                  <a:gd name="T7" fmla="*/ 17 h 21"/>
                  <a:gd name="T8" fmla="*/ 1 w 25"/>
                  <a:gd name="T9" fmla="*/ 12 h 21"/>
                  <a:gd name="T10" fmla="*/ 1 w 25"/>
                  <a:gd name="T11" fmla="*/ 12 h 21"/>
                  <a:gd name="T12" fmla="*/ 11 w 25"/>
                  <a:gd name="T13" fmla="*/ 21 h 21"/>
                  <a:gd name="T14" fmla="*/ 12 w 25"/>
                  <a:gd name="T15" fmla="*/ 20 h 21"/>
                  <a:gd name="T16" fmla="*/ 14 w 25"/>
                  <a:gd name="T17" fmla="*/ 19 h 21"/>
                  <a:gd name="T18" fmla="*/ 18 w 25"/>
                  <a:gd name="T19" fmla="*/ 18 h 21"/>
                  <a:gd name="T20" fmla="*/ 19 w 25"/>
                  <a:gd name="T21" fmla="*/ 18 h 21"/>
                  <a:gd name="T22" fmla="*/ 19 w 25"/>
                  <a:gd name="T23" fmla="*/ 18 h 21"/>
                  <a:gd name="T24" fmla="*/ 19 w 25"/>
                  <a:gd name="T25" fmla="*/ 18 h 21"/>
                  <a:gd name="T26" fmla="*/ 19 w 25"/>
                  <a:gd name="T27" fmla="*/ 18 h 21"/>
                  <a:gd name="T28" fmla="*/ 23 w 25"/>
                  <a:gd name="T29" fmla="*/ 13 h 21"/>
                  <a:gd name="T30" fmla="*/ 23 w 25"/>
                  <a:gd name="T31" fmla="*/ 13 h 21"/>
                  <a:gd name="T32" fmla="*/ 22 w 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21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4"/>
                      <a:pt x="22" y="8"/>
                      <a:pt x="21" y="11"/>
                    </a:cubicBezTo>
                    <a:cubicBezTo>
                      <a:pt x="19" y="15"/>
                      <a:pt x="16" y="17"/>
                      <a:pt x="12" y="17"/>
                    </a:cubicBezTo>
                    <a:cubicBezTo>
                      <a:pt x="8" y="16"/>
                      <a:pt x="5" y="14"/>
                      <a:pt x="1" y="12"/>
                    </a:cubicBezTo>
                    <a:cubicBezTo>
                      <a:pt x="1" y="11"/>
                      <a:pt x="0" y="12"/>
                      <a:pt x="1" y="12"/>
                    </a:cubicBezTo>
                    <a:cubicBezTo>
                      <a:pt x="4" y="16"/>
                      <a:pt x="8" y="17"/>
                      <a:pt x="11" y="21"/>
                    </a:cubicBezTo>
                    <a:cubicBezTo>
                      <a:pt x="12" y="21"/>
                      <a:pt x="13" y="20"/>
                      <a:pt x="12" y="20"/>
                    </a:cubicBezTo>
                    <a:cubicBezTo>
                      <a:pt x="9" y="17"/>
                      <a:pt x="11" y="19"/>
                      <a:pt x="14" y="19"/>
                    </a:cubicBezTo>
                    <a:cubicBezTo>
                      <a:pt x="15" y="19"/>
                      <a:pt x="17" y="19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2" y="15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9"/>
                      <a:pt x="25" y="4"/>
                      <a:pt x="22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81"/>
              <p:cNvSpPr/>
              <p:nvPr/>
            </p:nvSpPr>
            <p:spPr bwMode="auto">
              <a:xfrm>
                <a:off x="4953" y="2891"/>
                <a:ext cx="38" cy="38"/>
              </a:xfrm>
              <a:custGeom>
                <a:avLst/>
                <a:gdLst>
                  <a:gd name="T0" fmla="*/ 14 w 14"/>
                  <a:gd name="T1" fmla="*/ 1 h 14"/>
                  <a:gd name="T2" fmla="*/ 13 w 14"/>
                  <a:gd name="T3" fmla="*/ 0 h 14"/>
                  <a:gd name="T4" fmla="*/ 11 w 14"/>
                  <a:gd name="T5" fmla="*/ 5 h 14"/>
                  <a:gd name="T6" fmla="*/ 6 w 14"/>
                  <a:gd name="T7" fmla="*/ 7 h 14"/>
                  <a:gd name="T8" fmla="*/ 1 w 14"/>
                  <a:gd name="T9" fmla="*/ 11 h 14"/>
                  <a:gd name="T10" fmla="*/ 1 w 14"/>
                  <a:gd name="T11" fmla="*/ 12 h 14"/>
                  <a:gd name="T12" fmla="*/ 14 w 14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1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2" y="2"/>
                      <a:pt x="11" y="3"/>
                      <a:pt x="11" y="5"/>
                    </a:cubicBezTo>
                    <a:cubicBezTo>
                      <a:pt x="9" y="6"/>
                      <a:pt x="8" y="6"/>
                      <a:pt x="6" y="7"/>
                    </a:cubicBezTo>
                    <a:cubicBezTo>
                      <a:pt x="4" y="9"/>
                      <a:pt x="3" y="11"/>
                      <a:pt x="1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8" y="14"/>
                      <a:pt x="11" y="7"/>
                      <a:pt x="14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82"/>
              <p:cNvSpPr/>
              <p:nvPr/>
            </p:nvSpPr>
            <p:spPr bwMode="auto">
              <a:xfrm>
                <a:off x="5004" y="2918"/>
                <a:ext cx="67" cy="24"/>
              </a:xfrm>
              <a:custGeom>
                <a:avLst/>
                <a:gdLst>
                  <a:gd name="T0" fmla="*/ 24 w 25"/>
                  <a:gd name="T1" fmla="*/ 0 h 9"/>
                  <a:gd name="T2" fmla="*/ 14 w 25"/>
                  <a:gd name="T3" fmla="*/ 6 h 9"/>
                  <a:gd name="T4" fmla="*/ 7 w 25"/>
                  <a:gd name="T5" fmla="*/ 5 h 9"/>
                  <a:gd name="T6" fmla="*/ 3 w 25"/>
                  <a:gd name="T7" fmla="*/ 5 h 9"/>
                  <a:gd name="T8" fmla="*/ 1 w 25"/>
                  <a:gd name="T9" fmla="*/ 2 h 9"/>
                  <a:gd name="T10" fmla="*/ 0 w 25"/>
                  <a:gd name="T11" fmla="*/ 2 h 9"/>
                  <a:gd name="T12" fmla="*/ 11 w 25"/>
                  <a:gd name="T13" fmla="*/ 9 h 9"/>
                  <a:gd name="T14" fmla="*/ 25 w 25"/>
                  <a:gd name="T15" fmla="*/ 1 h 9"/>
                  <a:gd name="T16" fmla="*/ 24 w 2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cubicBezTo>
                      <a:pt x="21" y="3"/>
                      <a:pt x="18" y="4"/>
                      <a:pt x="14" y="6"/>
                    </a:cubicBezTo>
                    <a:cubicBezTo>
                      <a:pt x="11" y="8"/>
                      <a:pt x="9" y="5"/>
                      <a:pt x="7" y="5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2" y="7"/>
                      <a:pt x="7" y="9"/>
                      <a:pt x="11" y="9"/>
                    </a:cubicBezTo>
                    <a:cubicBezTo>
                      <a:pt x="17" y="9"/>
                      <a:pt x="22" y="5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83"/>
              <p:cNvSpPr/>
              <p:nvPr/>
            </p:nvSpPr>
            <p:spPr bwMode="auto">
              <a:xfrm>
                <a:off x="5012" y="2851"/>
                <a:ext cx="29" cy="56"/>
              </a:xfrm>
              <a:custGeom>
                <a:avLst/>
                <a:gdLst>
                  <a:gd name="T0" fmla="*/ 11 w 11"/>
                  <a:gd name="T1" fmla="*/ 19 h 21"/>
                  <a:gd name="T2" fmla="*/ 7 w 11"/>
                  <a:gd name="T3" fmla="*/ 9 h 21"/>
                  <a:gd name="T4" fmla="*/ 1 w 11"/>
                  <a:gd name="T5" fmla="*/ 1 h 21"/>
                  <a:gd name="T6" fmla="*/ 0 w 11"/>
                  <a:gd name="T7" fmla="*/ 1 h 21"/>
                  <a:gd name="T8" fmla="*/ 0 w 11"/>
                  <a:gd name="T9" fmla="*/ 1 h 21"/>
                  <a:gd name="T10" fmla="*/ 0 w 11"/>
                  <a:gd name="T11" fmla="*/ 1 h 21"/>
                  <a:gd name="T12" fmla="*/ 0 w 11"/>
                  <a:gd name="T13" fmla="*/ 1 h 21"/>
                  <a:gd name="T14" fmla="*/ 1 w 11"/>
                  <a:gd name="T15" fmla="*/ 4 h 21"/>
                  <a:gd name="T16" fmla="*/ 5 w 11"/>
                  <a:gd name="T17" fmla="*/ 13 h 21"/>
                  <a:gd name="T18" fmla="*/ 10 w 11"/>
                  <a:gd name="T19" fmla="*/ 20 h 21"/>
                  <a:gd name="T20" fmla="*/ 11 w 11"/>
                  <a:gd name="T21" fmla="*/ 20 h 21"/>
                  <a:gd name="T22" fmla="*/ 11 w 11"/>
                  <a:gd name="T23" fmla="*/ 20 h 21"/>
                  <a:gd name="T24" fmla="*/ 11 w 11"/>
                  <a:gd name="T25" fmla="*/ 20 h 21"/>
                  <a:gd name="T26" fmla="*/ 11 w 11"/>
                  <a:gd name="T2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11" y="19"/>
                    </a:moveTo>
                    <a:cubicBezTo>
                      <a:pt x="8" y="17"/>
                      <a:pt x="9" y="13"/>
                      <a:pt x="7" y="9"/>
                    </a:cubicBezTo>
                    <a:cubicBezTo>
                      <a:pt x="6" y="6"/>
                      <a:pt x="1" y="5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8"/>
                      <a:pt x="4" y="10"/>
                      <a:pt x="5" y="13"/>
                    </a:cubicBezTo>
                    <a:cubicBezTo>
                      <a:pt x="6" y="16"/>
                      <a:pt x="7" y="19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0"/>
                      <a:pt x="11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84"/>
              <p:cNvSpPr/>
              <p:nvPr/>
            </p:nvSpPr>
            <p:spPr bwMode="auto">
              <a:xfrm>
                <a:off x="4951" y="2846"/>
                <a:ext cx="45" cy="37"/>
              </a:xfrm>
              <a:custGeom>
                <a:avLst/>
                <a:gdLst>
                  <a:gd name="T0" fmla="*/ 16 w 17"/>
                  <a:gd name="T1" fmla="*/ 0 h 14"/>
                  <a:gd name="T2" fmla="*/ 16 w 17"/>
                  <a:gd name="T3" fmla="*/ 0 h 14"/>
                  <a:gd name="T4" fmla="*/ 14 w 17"/>
                  <a:gd name="T5" fmla="*/ 2 h 14"/>
                  <a:gd name="T6" fmla="*/ 9 w 17"/>
                  <a:gd name="T7" fmla="*/ 7 h 14"/>
                  <a:gd name="T8" fmla="*/ 0 w 17"/>
                  <a:gd name="T9" fmla="*/ 12 h 14"/>
                  <a:gd name="T10" fmla="*/ 0 w 17"/>
                  <a:gd name="T11" fmla="*/ 13 h 14"/>
                  <a:gd name="T12" fmla="*/ 12 w 17"/>
                  <a:gd name="T13" fmla="*/ 11 h 14"/>
                  <a:gd name="T14" fmla="*/ 16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4"/>
                      <a:pt x="11" y="6"/>
                      <a:pt x="9" y="7"/>
                    </a:cubicBezTo>
                    <a:cubicBezTo>
                      <a:pt x="6" y="9"/>
                      <a:pt x="3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4" y="13"/>
                      <a:pt x="9" y="14"/>
                      <a:pt x="12" y="11"/>
                    </a:cubicBezTo>
                    <a:cubicBezTo>
                      <a:pt x="13" y="8"/>
                      <a:pt x="17" y="3"/>
                      <a:pt x="16" y="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85"/>
              <p:cNvSpPr/>
              <p:nvPr/>
            </p:nvSpPr>
            <p:spPr bwMode="auto">
              <a:xfrm>
                <a:off x="4910" y="2803"/>
                <a:ext cx="83" cy="45"/>
              </a:xfrm>
              <a:custGeom>
                <a:avLst/>
                <a:gdLst>
                  <a:gd name="T0" fmla="*/ 31 w 31"/>
                  <a:gd name="T1" fmla="*/ 10 h 17"/>
                  <a:gd name="T2" fmla="*/ 30 w 31"/>
                  <a:gd name="T3" fmla="*/ 9 h 17"/>
                  <a:gd name="T4" fmla="*/ 24 w 31"/>
                  <a:gd name="T5" fmla="*/ 10 h 17"/>
                  <a:gd name="T6" fmla="*/ 12 w 31"/>
                  <a:gd name="T7" fmla="*/ 0 h 17"/>
                  <a:gd name="T8" fmla="*/ 11 w 31"/>
                  <a:gd name="T9" fmla="*/ 1 h 17"/>
                  <a:gd name="T10" fmla="*/ 11 w 31"/>
                  <a:gd name="T11" fmla="*/ 6 h 17"/>
                  <a:gd name="T12" fmla="*/ 1 w 31"/>
                  <a:gd name="T13" fmla="*/ 6 h 17"/>
                  <a:gd name="T14" fmla="*/ 0 w 31"/>
                  <a:gd name="T15" fmla="*/ 7 h 17"/>
                  <a:gd name="T16" fmla="*/ 15 w 31"/>
                  <a:gd name="T17" fmla="*/ 16 h 17"/>
                  <a:gd name="T18" fmla="*/ 31 w 31"/>
                  <a:gd name="T1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7">
                    <a:moveTo>
                      <a:pt x="31" y="10"/>
                    </a:moveTo>
                    <a:cubicBezTo>
                      <a:pt x="31" y="10"/>
                      <a:pt x="31" y="9"/>
                      <a:pt x="30" y="9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19" y="9"/>
                      <a:pt x="15" y="3"/>
                      <a:pt x="12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3" y="5"/>
                      <a:pt x="11" y="6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15"/>
                      <a:pt x="7" y="17"/>
                      <a:pt x="15" y="16"/>
                    </a:cubicBezTo>
                    <a:cubicBezTo>
                      <a:pt x="20" y="15"/>
                      <a:pt x="28" y="16"/>
                      <a:pt x="31" y="1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86"/>
              <p:cNvSpPr/>
              <p:nvPr/>
            </p:nvSpPr>
            <p:spPr bwMode="auto">
              <a:xfrm>
                <a:off x="4964" y="2763"/>
                <a:ext cx="96" cy="45"/>
              </a:xfrm>
              <a:custGeom>
                <a:avLst/>
                <a:gdLst>
                  <a:gd name="T0" fmla="*/ 36 w 36"/>
                  <a:gd name="T1" fmla="*/ 15 h 17"/>
                  <a:gd name="T2" fmla="*/ 36 w 36"/>
                  <a:gd name="T3" fmla="*/ 13 h 17"/>
                  <a:gd name="T4" fmla="*/ 36 w 36"/>
                  <a:gd name="T5" fmla="*/ 13 h 17"/>
                  <a:gd name="T6" fmla="*/ 22 w 36"/>
                  <a:gd name="T7" fmla="*/ 2 h 17"/>
                  <a:gd name="T8" fmla="*/ 22 w 36"/>
                  <a:gd name="T9" fmla="*/ 2 h 17"/>
                  <a:gd name="T10" fmla="*/ 15 w 36"/>
                  <a:gd name="T11" fmla="*/ 1 h 17"/>
                  <a:gd name="T12" fmla="*/ 7 w 36"/>
                  <a:gd name="T13" fmla="*/ 17 h 17"/>
                  <a:gd name="T14" fmla="*/ 8 w 36"/>
                  <a:gd name="T15" fmla="*/ 16 h 17"/>
                  <a:gd name="T16" fmla="*/ 14 w 36"/>
                  <a:gd name="T17" fmla="*/ 7 h 17"/>
                  <a:gd name="T18" fmla="*/ 21 w 36"/>
                  <a:gd name="T19" fmla="*/ 3 h 17"/>
                  <a:gd name="T20" fmla="*/ 27 w 36"/>
                  <a:gd name="T21" fmla="*/ 7 h 17"/>
                  <a:gd name="T22" fmla="*/ 34 w 36"/>
                  <a:gd name="T23" fmla="*/ 12 h 17"/>
                  <a:gd name="T24" fmla="*/ 35 w 36"/>
                  <a:gd name="T25" fmla="*/ 15 h 17"/>
                  <a:gd name="T26" fmla="*/ 36 w 36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4" y="7"/>
                      <a:pt x="29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5" y="0"/>
                      <a:pt x="0" y="10"/>
                      <a:pt x="7" y="17"/>
                    </a:cubicBezTo>
                    <a:cubicBezTo>
                      <a:pt x="7" y="17"/>
                      <a:pt x="8" y="17"/>
                      <a:pt x="8" y="16"/>
                    </a:cubicBezTo>
                    <a:cubicBezTo>
                      <a:pt x="6" y="10"/>
                      <a:pt x="10" y="9"/>
                      <a:pt x="14" y="7"/>
                    </a:cubicBezTo>
                    <a:cubicBezTo>
                      <a:pt x="16" y="6"/>
                      <a:pt x="19" y="3"/>
                      <a:pt x="21" y="3"/>
                    </a:cubicBezTo>
                    <a:cubicBezTo>
                      <a:pt x="23" y="4"/>
                      <a:pt x="25" y="5"/>
                      <a:pt x="27" y="7"/>
                    </a:cubicBezTo>
                    <a:cubicBezTo>
                      <a:pt x="28" y="8"/>
                      <a:pt x="32" y="10"/>
                      <a:pt x="34" y="12"/>
                    </a:cubicBezTo>
                    <a:cubicBezTo>
                      <a:pt x="35" y="13"/>
                      <a:pt x="35" y="14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87"/>
              <p:cNvSpPr/>
              <p:nvPr/>
            </p:nvSpPr>
            <p:spPr bwMode="auto">
              <a:xfrm>
                <a:off x="4977" y="2822"/>
                <a:ext cx="54" cy="40"/>
              </a:xfrm>
              <a:custGeom>
                <a:avLst/>
                <a:gdLst>
                  <a:gd name="T0" fmla="*/ 18 w 20"/>
                  <a:gd name="T1" fmla="*/ 6 h 15"/>
                  <a:gd name="T2" fmla="*/ 16 w 20"/>
                  <a:gd name="T3" fmla="*/ 4 h 15"/>
                  <a:gd name="T4" fmla="*/ 12 w 20"/>
                  <a:gd name="T5" fmla="*/ 1 h 15"/>
                  <a:gd name="T6" fmla="*/ 9 w 20"/>
                  <a:gd name="T7" fmla="*/ 2 h 15"/>
                  <a:gd name="T8" fmla="*/ 5 w 20"/>
                  <a:gd name="T9" fmla="*/ 2 h 15"/>
                  <a:gd name="T10" fmla="*/ 3 w 20"/>
                  <a:gd name="T11" fmla="*/ 2 h 15"/>
                  <a:gd name="T12" fmla="*/ 0 w 20"/>
                  <a:gd name="T13" fmla="*/ 7 h 15"/>
                  <a:gd name="T14" fmla="*/ 3 w 20"/>
                  <a:gd name="T15" fmla="*/ 12 h 15"/>
                  <a:gd name="T16" fmla="*/ 7 w 20"/>
                  <a:gd name="T17" fmla="*/ 12 h 15"/>
                  <a:gd name="T18" fmla="*/ 11 w 20"/>
                  <a:gd name="T19" fmla="*/ 14 h 15"/>
                  <a:gd name="T20" fmla="*/ 18 w 20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5">
                    <a:moveTo>
                      <a:pt x="18" y="6"/>
                    </a:moveTo>
                    <a:cubicBezTo>
                      <a:pt x="18" y="5"/>
                      <a:pt x="17" y="5"/>
                      <a:pt x="16" y="4"/>
                    </a:cubicBezTo>
                    <a:cubicBezTo>
                      <a:pt x="14" y="3"/>
                      <a:pt x="14" y="1"/>
                      <a:pt x="12" y="1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9"/>
                      <a:pt x="1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4"/>
                      <a:pt x="11" y="14"/>
                    </a:cubicBezTo>
                    <a:cubicBezTo>
                      <a:pt x="15" y="15"/>
                      <a:pt x="20" y="10"/>
                      <a:pt x="18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88"/>
              <p:cNvSpPr/>
              <p:nvPr/>
            </p:nvSpPr>
            <p:spPr bwMode="auto">
              <a:xfrm>
                <a:off x="4977" y="2824"/>
                <a:ext cx="43" cy="24"/>
              </a:xfrm>
              <a:custGeom>
                <a:avLst/>
                <a:gdLst>
                  <a:gd name="T0" fmla="*/ 16 w 16"/>
                  <a:gd name="T1" fmla="*/ 5 h 9"/>
                  <a:gd name="T2" fmla="*/ 12 w 16"/>
                  <a:gd name="T3" fmla="*/ 0 h 9"/>
                  <a:gd name="T4" fmla="*/ 11 w 16"/>
                  <a:gd name="T5" fmla="*/ 0 h 9"/>
                  <a:gd name="T6" fmla="*/ 8 w 16"/>
                  <a:gd name="T7" fmla="*/ 1 h 9"/>
                  <a:gd name="T8" fmla="*/ 6 w 16"/>
                  <a:gd name="T9" fmla="*/ 1 h 9"/>
                  <a:gd name="T10" fmla="*/ 2 w 16"/>
                  <a:gd name="T11" fmla="*/ 3 h 9"/>
                  <a:gd name="T12" fmla="*/ 2 w 16"/>
                  <a:gd name="T13" fmla="*/ 9 h 9"/>
                  <a:gd name="T14" fmla="*/ 3 w 16"/>
                  <a:gd name="T15" fmla="*/ 9 h 9"/>
                  <a:gd name="T16" fmla="*/ 8 w 16"/>
                  <a:gd name="T17" fmla="*/ 4 h 9"/>
                  <a:gd name="T18" fmla="*/ 12 w 16"/>
                  <a:gd name="T19" fmla="*/ 6 h 9"/>
                  <a:gd name="T20" fmla="*/ 15 w 16"/>
                  <a:gd name="T21" fmla="*/ 5 h 9"/>
                  <a:gd name="T22" fmla="*/ 16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6" y="5"/>
                    </a:moveTo>
                    <a:cubicBezTo>
                      <a:pt x="16" y="3"/>
                      <a:pt x="14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4" y="1"/>
                      <a:pt x="3" y="1"/>
                      <a:pt x="2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6" y="5"/>
                      <a:pt x="8" y="4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4" y="6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89"/>
              <p:cNvSpPr/>
              <p:nvPr/>
            </p:nvSpPr>
            <p:spPr bwMode="auto">
              <a:xfrm>
                <a:off x="4996" y="2827"/>
                <a:ext cx="16" cy="16"/>
              </a:xfrm>
              <a:custGeom>
                <a:avLst/>
                <a:gdLst>
                  <a:gd name="T0" fmla="*/ 4 w 6"/>
                  <a:gd name="T1" fmla="*/ 1 h 6"/>
                  <a:gd name="T2" fmla="*/ 2 w 6"/>
                  <a:gd name="T3" fmla="*/ 2 h 6"/>
                  <a:gd name="T4" fmla="*/ 2 w 6"/>
                  <a:gd name="T5" fmla="*/ 2 h 6"/>
                  <a:gd name="T6" fmla="*/ 0 w 6"/>
                  <a:gd name="T7" fmla="*/ 3 h 6"/>
                  <a:gd name="T8" fmla="*/ 0 w 6"/>
                  <a:gd name="T9" fmla="*/ 5 h 6"/>
                  <a:gd name="T10" fmla="*/ 1 w 6"/>
                  <a:gd name="T11" fmla="*/ 6 h 6"/>
                  <a:gd name="T12" fmla="*/ 3 w 6"/>
                  <a:gd name="T13" fmla="*/ 4 h 6"/>
                  <a:gd name="T14" fmla="*/ 5 w 6"/>
                  <a:gd name="T15" fmla="*/ 4 h 6"/>
                  <a:gd name="T16" fmla="*/ 5 w 6"/>
                  <a:gd name="T17" fmla="*/ 4 h 6"/>
                  <a:gd name="T18" fmla="*/ 4 w 6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90"/>
              <p:cNvSpPr/>
              <p:nvPr/>
            </p:nvSpPr>
            <p:spPr bwMode="auto">
              <a:xfrm>
                <a:off x="4991" y="284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2 h 3"/>
                  <a:gd name="T10" fmla="*/ 2 w 2"/>
                  <a:gd name="T11" fmla="*/ 2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91"/>
              <p:cNvSpPr/>
              <p:nvPr/>
            </p:nvSpPr>
            <p:spPr bwMode="auto">
              <a:xfrm>
                <a:off x="5020" y="2835"/>
                <a:ext cx="8" cy="1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3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5 h 5"/>
                  <a:gd name="T20" fmla="*/ 3 w 3"/>
                  <a:gd name="T21" fmla="*/ 5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92"/>
              <p:cNvSpPr/>
              <p:nvPr/>
            </p:nvSpPr>
            <p:spPr bwMode="auto">
              <a:xfrm>
                <a:off x="2812" y="2894"/>
                <a:ext cx="225" cy="211"/>
              </a:xfrm>
              <a:custGeom>
                <a:avLst/>
                <a:gdLst>
                  <a:gd name="T0" fmla="*/ 45 w 84"/>
                  <a:gd name="T1" fmla="*/ 73 h 79"/>
                  <a:gd name="T2" fmla="*/ 51 w 84"/>
                  <a:gd name="T3" fmla="*/ 66 h 79"/>
                  <a:gd name="T4" fmla="*/ 53 w 84"/>
                  <a:gd name="T5" fmla="*/ 60 h 79"/>
                  <a:gd name="T6" fmla="*/ 62 w 84"/>
                  <a:gd name="T7" fmla="*/ 62 h 79"/>
                  <a:gd name="T8" fmla="*/ 79 w 84"/>
                  <a:gd name="T9" fmla="*/ 44 h 79"/>
                  <a:gd name="T10" fmla="*/ 65 w 84"/>
                  <a:gd name="T11" fmla="*/ 36 h 79"/>
                  <a:gd name="T12" fmla="*/ 65 w 84"/>
                  <a:gd name="T13" fmla="*/ 35 h 79"/>
                  <a:gd name="T14" fmla="*/ 71 w 84"/>
                  <a:gd name="T15" fmla="*/ 32 h 79"/>
                  <a:gd name="T16" fmla="*/ 77 w 84"/>
                  <a:gd name="T17" fmla="*/ 27 h 79"/>
                  <a:gd name="T18" fmla="*/ 63 w 84"/>
                  <a:gd name="T19" fmla="*/ 7 h 79"/>
                  <a:gd name="T20" fmla="*/ 48 w 84"/>
                  <a:gd name="T21" fmla="*/ 16 h 79"/>
                  <a:gd name="T22" fmla="*/ 45 w 84"/>
                  <a:gd name="T23" fmla="*/ 5 h 79"/>
                  <a:gd name="T24" fmla="*/ 28 w 84"/>
                  <a:gd name="T25" fmla="*/ 1 h 79"/>
                  <a:gd name="T26" fmla="*/ 17 w 84"/>
                  <a:gd name="T27" fmla="*/ 26 h 79"/>
                  <a:gd name="T28" fmla="*/ 18 w 84"/>
                  <a:gd name="T29" fmla="*/ 27 h 79"/>
                  <a:gd name="T30" fmla="*/ 19 w 84"/>
                  <a:gd name="T31" fmla="*/ 27 h 79"/>
                  <a:gd name="T32" fmla="*/ 9 w 84"/>
                  <a:gd name="T33" fmla="*/ 29 h 79"/>
                  <a:gd name="T34" fmla="*/ 1 w 84"/>
                  <a:gd name="T35" fmla="*/ 43 h 79"/>
                  <a:gd name="T36" fmla="*/ 25 w 84"/>
                  <a:gd name="T37" fmla="*/ 56 h 79"/>
                  <a:gd name="T38" fmla="*/ 30 w 84"/>
                  <a:gd name="T39" fmla="*/ 50 h 79"/>
                  <a:gd name="T40" fmla="*/ 27 w 84"/>
                  <a:gd name="T41" fmla="*/ 60 h 79"/>
                  <a:gd name="T42" fmla="*/ 35 w 84"/>
                  <a:gd name="T43" fmla="*/ 76 h 79"/>
                  <a:gd name="T44" fmla="*/ 45 w 84"/>
                  <a:gd name="T45" fmla="*/ 7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9">
                    <a:moveTo>
                      <a:pt x="45" y="73"/>
                    </a:moveTo>
                    <a:cubicBezTo>
                      <a:pt x="48" y="71"/>
                      <a:pt x="49" y="69"/>
                      <a:pt x="51" y="66"/>
                    </a:cubicBezTo>
                    <a:cubicBezTo>
                      <a:pt x="52" y="64"/>
                      <a:pt x="52" y="62"/>
                      <a:pt x="53" y="60"/>
                    </a:cubicBezTo>
                    <a:cubicBezTo>
                      <a:pt x="54" y="57"/>
                      <a:pt x="61" y="61"/>
                      <a:pt x="62" y="62"/>
                    </a:cubicBezTo>
                    <a:cubicBezTo>
                      <a:pt x="72" y="66"/>
                      <a:pt x="84" y="54"/>
                      <a:pt x="79" y="44"/>
                    </a:cubicBezTo>
                    <a:cubicBezTo>
                      <a:pt x="76" y="40"/>
                      <a:pt x="69" y="37"/>
                      <a:pt x="65" y="36"/>
                    </a:cubicBezTo>
                    <a:cubicBezTo>
                      <a:pt x="62" y="35"/>
                      <a:pt x="63" y="35"/>
                      <a:pt x="65" y="35"/>
                    </a:cubicBezTo>
                    <a:cubicBezTo>
                      <a:pt x="67" y="34"/>
                      <a:pt x="69" y="33"/>
                      <a:pt x="71" y="32"/>
                    </a:cubicBezTo>
                    <a:cubicBezTo>
                      <a:pt x="73" y="31"/>
                      <a:pt x="75" y="29"/>
                      <a:pt x="77" y="27"/>
                    </a:cubicBezTo>
                    <a:cubicBezTo>
                      <a:pt x="81" y="17"/>
                      <a:pt x="73" y="9"/>
                      <a:pt x="63" y="7"/>
                    </a:cubicBezTo>
                    <a:cubicBezTo>
                      <a:pt x="58" y="6"/>
                      <a:pt x="51" y="11"/>
                      <a:pt x="48" y="16"/>
                    </a:cubicBezTo>
                    <a:cubicBezTo>
                      <a:pt x="48" y="12"/>
                      <a:pt x="47" y="8"/>
                      <a:pt x="45" y="5"/>
                    </a:cubicBezTo>
                    <a:cubicBezTo>
                      <a:pt x="41" y="0"/>
                      <a:pt x="33" y="0"/>
                      <a:pt x="28" y="1"/>
                    </a:cubicBezTo>
                    <a:cubicBezTo>
                      <a:pt x="17" y="2"/>
                      <a:pt x="10" y="17"/>
                      <a:pt x="17" y="26"/>
                    </a:cubicBezTo>
                    <a:cubicBezTo>
                      <a:pt x="17" y="26"/>
                      <a:pt x="18" y="26"/>
                      <a:pt x="18" y="27"/>
                    </a:cubicBezTo>
                    <a:cubicBezTo>
                      <a:pt x="18" y="27"/>
                      <a:pt x="19" y="27"/>
                      <a:pt x="19" y="27"/>
                    </a:cubicBezTo>
                    <a:cubicBezTo>
                      <a:pt x="15" y="27"/>
                      <a:pt x="12" y="28"/>
                      <a:pt x="9" y="29"/>
                    </a:cubicBezTo>
                    <a:cubicBezTo>
                      <a:pt x="4" y="31"/>
                      <a:pt x="0" y="38"/>
                      <a:pt x="1" y="43"/>
                    </a:cubicBezTo>
                    <a:cubicBezTo>
                      <a:pt x="1" y="54"/>
                      <a:pt x="15" y="65"/>
                      <a:pt x="25" y="56"/>
                    </a:cubicBezTo>
                    <a:cubicBezTo>
                      <a:pt x="26" y="55"/>
                      <a:pt x="29" y="52"/>
                      <a:pt x="30" y="50"/>
                    </a:cubicBezTo>
                    <a:cubicBezTo>
                      <a:pt x="28" y="53"/>
                      <a:pt x="27" y="56"/>
                      <a:pt x="27" y="60"/>
                    </a:cubicBezTo>
                    <a:cubicBezTo>
                      <a:pt x="27" y="66"/>
                      <a:pt x="30" y="73"/>
                      <a:pt x="35" y="76"/>
                    </a:cubicBezTo>
                    <a:cubicBezTo>
                      <a:pt x="39" y="79"/>
                      <a:pt x="43" y="75"/>
                      <a:pt x="45" y="73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93"/>
              <p:cNvSpPr/>
              <p:nvPr/>
            </p:nvSpPr>
            <p:spPr bwMode="auto">
              <a:xfrm>
                <a:off x="2868" y="29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94"/>
              <p:cNvSpPr/>
              <p:nvPr/>
            </p:nvSpPr>
            <p:spPr bwMode="auto">
              <a:xfrm>
                <a:off x="2943" y="2913"/>
                <a:ext cx="75" cy="83"/>
              </a:xfrm>
              <a:custGeom>
                <a:avLst/>
                <a:gdLst>
                  <a:gd name="T0" fmla="*/ 3 w 28"/>
                  <a:gd name="T1" fmla="*/ 30 h 31"/>
                  <a:gd name="T2" fmla="*/ 12 w 28"/>
                  <a:gd name="T3" fmla="*/ 22 h 31"/>
                  <a:gd name="T4" fmla="*/ 18 w 28"/>
                  <a:gd name="T5" fmla="*/ 18 h 31"/>
                  <a:gd name="T6" fmla="*/ 18 w 28"/>
                  <a:gd name="T7" fmla="*/ 17 h 31"/>
                  <a:gd name="T8" fmla="*/ 17 w 28"/>
                  <a:gd name="T9" fmla="*/ 16 h 31"/>
                  <a:gd name="T10" fmla="*/ 27 w 28"/>
                  <a:gd name="T11" fmla="*/ 11 h 31"/>
                  <a:gd name="T12" fmla="*/ 28 w 28"/>
                  <a:gd name="T13" fmla="*/ 10 h 31"/>
                  <a:gd name="T14" fmla="*/ 7 w 28"/>
                  <a:gd name="T15" fmla="*/ 2 h 31"/>
                  <a:gd name="T16" fmla="*/ 0 w 28"/>
                  <a:gd name="T17" fmla="*/ 10 h 31"/>
                  <a:gd name="T18" fmla="*/ 1 w 28"/>
                  <a:gd name="T19" fmla="*/ 17 h 31"/>
                  <a:gd name="T20" fmla="*/ 1 w 28"/>
                  <a:gd name="T21" fmla="*/ 28 h 31"/>
                  <a:gd name="T22" fmla="*/ 2 w 28"/>
                  <a:gd name="T23" fmla="*/ 28 h 31"/>
                  <a:gd name="T24" fmla="*/ 3 w 28"/>
                  <a:gd name="T25" fmla="*/ 28 h 31"/>
                  <a:gd name="T26" fmla="*/ 2 w 28"/>
                  <a:gd name="T27" fmla="*/ 30 h 31"/>
                  <a:gd name="T28" fmla="*/ 3 w 28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3" y="30"/>
                    </a:moveTo>
                    <a:cubicBezTo>
                      <a:pt x="6" y="27"/>
                      <a:pt x="8" y="24"/>
                      <a:pt x="12" y="22"/>
                    </a:cubicBezTo>
                    <a:cubicBezTo>
                      <a:pt x="13" y="20"/>
                      <a:pt x="16" y="20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7" y="16"/>
                      <a:pt x="17" y="16"/>
                    </a:cubicBezTo>
                    <a:cubicBezTo>
                      <a:pt x="12" y="11"/>
                      <a:pt x="26" y="11"/>
                      <a:pt x="27" y="11"/>
                    </a:cubicBezTo>
                    <a:cubicBezTo>
                      <a:pt x="28" y="11"/>
                      <a:pt x="28" y="11"/>
                      <a:pt x="28" y="10"/>
                    </a:cubicBezTo>
                    <a:cubicBezTo>
                      <a:pt x="25" y="3"/>
                      <a:pt x="14" y="0"/>
                      <a:pt x="7" y="2"/>
                    </a:cubicBezTo>
                    <a:cubicBezTo>
                      <a:pt x="3" y="3"/>
                      <a:pt x="1" y="6"/>
                      <a:pt x="0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26"/>
                      <a:pt x="2" y="27"/>
                      <a:pt x="3" y="28"/>
                    </a:cubicBezTo>
                    <a:cubicBezTo>
                      <a:pt x="3" y="29"/>
                      <a:pt x="2" y="29"/>
                      <a:pt x="2" y="30"/>
                    </a:cubicBezTo>
                    <a:cubicBezTo>
                      <a:pt x="2" y="31"/>
                      <a:pt x="3" y="31"/>
                      <a:pt x="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95"/>
              <p:cNvSpPr/>
              <p:nvPr/>
            </p:nvSpPr>
            <p:spPr bwMode="auto">
              <a:xfrm>
                <a:off x="2882" y="2988"/>
                <a:ext cx="117" cy="77"/>
              </a:xfrm>
              <a:custGeom>
                <a:avLst/>
                <a:gdLst>
                  <a:gd name="T0" fmla="*/ 17 w 44"/>
                  <a:gd name="T1" fmla="*/ 29 h 29"/>
                  <a:gd name="T2" fmla="*/ 32 w 44"/>
                  <a:gd name="T3" fmla="*/ 17 h 29"/>
                  <a:gd name="T4" fmla="*/ 39 w 44"/>
                  <a:gd name="T5" fmla="*/ 19 h 29"/>
                  <a:gd name="T6" fmla="*/ 38 w 44"/>
                  <a:gd name="T7" fmla="*/ 11 h 29"/>
                  <a:gd name="T8" fmla="*/ 32 w 44"/>
                  <a:gd name="T9" fmla="*/ 3 h 29"/>
                  <a:gd name="T10" fmla="*/ 32 w 44"/>
                  <a:gd name="T11" fmla="*/ 3 h 29"/>
                  <a:gd name="T12" fmla="*/ 22 w 44"/>
                  <a:gd name="T13" fmla="*/ 1 h 29"/>
                  <a:gd name="T14" fmla="*/ 20 w 44"/>
                  <a:gd name="T15" fmla="*/ 2 h 29"/>
                  <a:gd name="T16" fmla="*/ 12 w 44"/>
                  <a:gd name="T17" fmla="*/ 8 h 29"/>
                  <a:gd name="T18" fmla="*/ 2 w 44"/>
                  <a:gd name="T19" fmla="*/ 24 h 29"/>
                  <a:gd name="T20" fmla="*/ 3 w 44"/>
                  <a:gd name="T21" fmla="*/ 24 h 29"/>
                  <a:gd name="T22" fmla="*/ 13 w 44"/>
                  <a:gd name="T23" fmla="*/ 21 h 29"/>
                  <a:gd name="T24" fmla="*/ 16 w 44"/>
                  <a:gd name="T25" fmla="*/ 29 h 29"/>
                  <a:gd name="T26" fmla="*/ 17 w 4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9">
                    <a:moveTo>
                      <a:pt x="17" y="29"/>
                    </a:moveTo>
                    <a:cubicBezTo>
                      <a:pt x="21" y="24"/>
                      <a:pt x="24" y="16"/>
                      <a:pt x="32" y="17"/>
                    </a:cubicBezTo>
                    <a:cubicBezTo>
                      <a:pt x="34" y="17"/>
                      <a:pt x="37" y="19"/>
                      <a:pt x="39" y="19"/>
                    </a:cubicBezTo>
                    <a:cubicBezTo>
                      <a:pt x="43" y="17"/>
                      <a:pt x="38" y="11"/>
                      <a:pt x="38" y="11"/>
                    </a:cubicBezTo>
                    <a:cubicBezTo>
                      <a:pt x="44" y="10"/>
                      <a:pt x="37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8" y="1"/>
                      <a:pt x="26" y="0"/>
                      <a:pt x="22" y="1"/>
                    </a:cubicBezTo>
                    <a:cubicBezTo>
                      <a:pt x="21" y="1"/>
                      <a:pt x="20" y="2"/>
                      <a:pt x="20" y="2"/>
                    </a:cubicBezTo>
                    <a:cubicBezTo>
                      <a:pt x="18" y="6"/>
                      <a:pt x="15" y="6"/>
                      <a:pt x="12" y="8"/>
                    </a:cubicBezTo>
                    <a:cubicBezTo>
                      <a:pt x="6" y="10"/>
                      <a:pt x="0" y="17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6" y="20"/>
                      <a:pt x="10" y="22"/>
                      <a:pt x="13" y="21"/>
                    </a:cubicBezTo>
                    <a:cubicBezTo>
                      <a:pt x="14" y="21"/>
                      <a:pt x="15" y="28"/>
                      <a:pt x="16" y="29"/>
                    </a:cubicBezTo>
                    <a:cubicBezTo>
                      <a:pt x="16" y="29"/>
                      <a:pt x="17" y="29"/>
                      <a:pt x="17" y="29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96"/>
              <p:cNvSpPr/>
              <p:nvPr/>
            </p:nvSpPr>
            <p:spPr bwMode="auto">
              <a:xfrm>
                <a:off x="2815" y="2972"/>
                <a:ext cx="115" cy="56"/>
              </a:xfrm>
              <a:custGeom>
                <a:avLst/>
                <a:gdLst>
                  <a:gd name="T0" fmla="*/ 41 w 43"/>
                  <a:gd name="T1" fmla="*/ 14 h 21"/>
                  <a:gd name="T2" fmla="*/ 42 w 43"/>
                  <a:gd name="T3" fmla="*/ 14 h 21"/>
                  <a:gd name="T4" fmla="*/ 42 w 43"/>
                  <a:gd name="T5" fmla="*/ 13 h 21"/>
                  <a:gd name="T6" fmla="*/ 32 w 43"/>
                  <a:gd name="T7" fmla="*/ 7 h 21"/>
                  <a:gd name="T8" fmla="*/ 29 w 43"/>
                  <a:gd name="T9" fmla="*/ 5 h 21"/>
                  <a:gd name="T10" fmla="*/ 28 w 43"/>
                  <a:gd name="T11" fmla="*/ 5 h 21"/>
                  <a:gd name="T12" fmla="*/ 16 w 43"/>
                  <a:gd name="T13" fmla="*/ 4 h 21"/>
                  <a:gd name="T14" fmla="*/ 0 w 43"/>
                  <a:gd name="T15" fmla="*/ 13 h 21"/>
                  <a:gd name="T16" fmla="*/ 1 w 43"/>
                  <a:gd name="T17" fmla="*/ 14 h 21"/>
                  <a:gd name="T18" fmla="*/ 15 w 43"/>
                  <a:gd name="T19" fmla="*/ 20 h 21"/>
                  <a:gd name="T20" fmla="*/ 16 w 43"/>
                  <a:gd name="T21" fmla="*/ 21 h 21"/>
                  <a:gd name="T22" fmla="*/ 32 w 43"/>
                  <a:gd name="T23" fmla="*/ 16 h 21"/>
                  <a:gd name="T24" fmla="*/ 33 w 43"/>
                  <a:gd name="T25" fmla="*/ 16 h 21"/>
                  <a:gd name="T26" fmla="*/ 40 w 43"/>
                  <a:gd name="T27" fmla="*/ 15 h 21"/>
                  <a:gd name="T28" fmla="*/ 41 w 43"/>
                  <a:gd name="T29" fmla="*/ 15 h 21"/>
                  <a:gd name="T30" fmla="*/ 41 w 43"/>
                  <a:gd name="T31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1">
                    <a:moveTo>
                      <a:pt x="41" y="14"/>
                    </a:move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4"/>
                      <a:pt x="43" y="13"/>
                      <a:pt x="42" y="13"/>
                    </a:cubicBezTo>
                    <a:cubicBezTo>
                      <a:pt x="38" y="12"/>
                      <a:pt x="35" y="10"/>
                      <a:pt x="32" y="7"/>
                    </a:cubicBezTo>
                    <a:cubicBezTo>
                      <a:pt x="31" y="6"/>
                      <a:pt x="31" y="6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4" y="6"/>
                      <a:pt x="20" y="6"/>
                      <a:pt x="16" y="4"/>
                    </a:cubicBezTo>
                    <a:cubicBezTo>
                      <a:pt x="9" y="0"/>
                      <a:pt x="2" y="7"/>
                      <a:pt x="0" y="13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5" y="12"/>
                      <a:pt x="15" y="15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21" y="20"/>
                      <a:pt x="27" y="17"/>
                      <a:pt x="32" y="16"/>
                    </a:cubicBezTo>
                    <a:cubicBezTo>
                      <a:pt x="32" y="16"/>
                      <a:pt x="33" y="16"/>
                      <a:pt x="33" y="16"/>
                    </a:cubicBezTo>
                    <a:cubicBezTo>
                      <a:pt x="35" y="16"/>
                      <a:pt x="38" y="16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1" y="15"/>
                      <a:pt x="42" y="15"/>
                      <a:pt x="41" y="1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97"/>
              <p:cNvSpPr/>
              <p:nvPr/>
            </p:nvSpPr>
            <p:spPr bwMode="auto">
              <a:xfrm>
                <a:off x="2828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98"/>
              <p:cNvSpPr/>
              <p:nvPr/>
            </p:nvSpPr>
            <p:spPr bwMode="auto">
              <a:xfrm>
                <a:off x="2925" y="2894"/>
                <a:ext cx="77" cy="91"/>
              </a:xfrm>
              <a:custGeom>
                <a:avLst/>
                <a:gdLst>
                  <a:gd name="T0" fmla="*/ 9 w 29"/>
                  <a:gd name="T1" fmla="*/ 33 h 34"/>
                  <a:gd name="T2" fmla="*/ 12 w 29"/>
                  <a:gd name="T3" fmla="*/ 24 h 34"/>
                  <a:gd name="T4" fmla="*/ 20 w 29"/>
                  <a:gd name="T5" fmla="*/ 16 h 34"/>
                  <a:gd name="T6" fmla="*/ 20 w 29"/>
                  <a:gd name="T7" fmla="*/ 15 h 34"/>
                  <a:gd name="T8" fmla="*/ 18 w 29"/>
                  <a:gd name="T9" fmla="*/ 14 h 34"/>
                  <a:gd name="T10" fmla="*/ 23 w 29"/>
                  <a:gd name="T11" fmla="*/ 12 h 34"/>
                  <a:gd name="T12" fmla="*/ 25 w 29"/>
                  <a:gd name="T13" fmla="*/ 12 h 34"/>
                  <a:gd name="T14" fmla="*/ 29 w 29"/>
                  <a:gd name="T15" fmla="*/ 12 h 34"/>
                  <a:gd name="T16" fmla="*/ 29 w 29"/>
                  <a:gd name="T17" fmla="*/ 11 h 34"/>
                  <a:gd name="T18" fmla="*/ 8 w 29"/>
                  <a:gd name="T19" fmla="*/ 33 h 34"/>
                  <a:gd name="T20" fmla="*/ 9 w 29"/>
                  <a:gd name="T2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4">
                    <a:moveTo>
                      <a:pt x="9" y="33"/>
                    </a:moveTo>
                    <a:cubicBezTo>
                      <a:pt x="10" y="30"/>
                      <a:pt x="11" y="27"/>
                      <a:pt x="12" y="24"/>
                    </a:cubicBezTo>
                    <a:cubicBezTo>
                      <a:pt x="14" y="21"/>
                      <a:pt x="17" y="18"/>
                      <a:pt x="20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19" y="15"/>
                      <a:pt x="19" y="14"/>
                      <a:pt x="18" y="14"/>
                    </a:cubicBezTo>
                    <a:cubicBezTo>
                      <a:pt x="20" y="13"/>
                      <a:pt x="21" y="13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6" y="12"/>
                      <a:pt x="28" y="12"/>
                      <a:pt x="29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15" y="0"/>
                      <a:pt x="0" y="20"/>
                      <a:pt x="8" y="33"/>
                    </a:cubicBezTo>
                    <a:cubicBezTo>
                      <a:pt x="8" y="34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99"/>
              <p:cNvSpPr/>
              <p:nvPr/>
            </p:nvSpPr>
            <p:spPr bwMode="auto">
              <a:xfrm>
                <a:off x="2879" y="2993"/>
                <a:ext cx="94" cy="67"/>
              </a:xfrm>
              <a:custGeom>
                <a:avLst/>
                <a:gdLst>
                  <a:gd name="T0" fmla="*/ 14 w 35"/>
                  <a:gd name="T1" fmla="*/ 24 h 25"/>
                  <a:gd name="T2" fmla="*/ 16 w 35"/>
                  <a:gd name="T3" fmla="*/ 20 h 25"/>
                  <a:gd name="T4" fmla="*/ 19 w 35"/>
                  <a:gd name="T5" fmla="*/ 16 h 25"/>
                  <a:gd name="T6" fmla="*/ 20 w 35"/>
                  <a:gd name="T7" fmla="*/ 17 h 25"/>
                  <a:gd name="T8" fmla="*/ 23 w 35"/>
                  <a:gd name="T9" fmla="*/ 16 h 25"/>
                  <a:gd name="T10" fmla="*/ 34 w 35"/>
                  <a:gd name="T11" fmla="*/ 15 h 25"/>
                  <a:gd name="T12" fmla="*/ 34 w 35"/>
                  <a:gd name="T13" fmla="*/ 14 h 25"/>
                  <a:gd name="T14" fmla="*/ 32 w 35"/>
                  <a:gd name="T15" fmla="*/ 9 h 25"/>
                  <a:gd name="T16" fmla="*/ 33 w 35"/>
                  <a:gd name="T17" fmla="*/ 8 h 25"/>
                  <a:gd name="T18" fmla="*/ 31 w 35"/>
                  <a:gd name="T19" fmla="*/ 6 h 25"/>
                  <a:gd name="T20" fmla="*/ 31 w 35"/>
                  <a:gd name="T21" fmla="*/ 6 h 25"/>
                  <a:gd name="T22" fmla="*/ 23 w 35"/>
                  <a:gd name="T23" fmla="*/ 0 h 25"/>
                  <a:gd name="T24" fmla="*/ 20 w 35"/>
                  <a:gd name="T25" fmla="*/ 2 h 25"/>
                  <a:gd name="T26" fmla="*/ 13 w 35"/>
                  <a:gd name="T27" fmla="*/ 7 h 25"/>
                  <a:gd name="T28" fmla="*/ 3 w 35"/>
                  <a:gd name="T29" fmla="*/ 22 h 25"/>
                  <a:gd name="T30" fmla="*/ 4 w 35"/>
                  <a:gd name="T31" fmla="*/ 22 h 25"/>
                  <a:gd name="T32" fmla="*/ 9 w 35"/>
                  <a:gd name="T33" fmla="*/ 15 h 25"/>
                  <a:gd name="T34" fmla="*/ 10 w 35"/>
                  <a:gd name="T35" fmla="*/ 16 h 25"/>
                  <a:gd name="T36" fmla="*/ 13 w 35"/>
                  <a:gd name="T37" fmla="*/ 23 h 25"/>
                  <a:gd name="T38" fmla="*/ 14 w 35"/>
                  <a:gd name="T3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5">
                    <a:moveTo>
                      <a:pt x="14" y="24"/>
                    </a:moveTo>
                    <a:cubicBezTo>
                      <a:pt x="15" y="23"/>
                      <a:pt x="15" y="22"/>
                      <a:pt x="16" y="20"/>
                    </a:cubicBezTo>
                    <a:cubicBezTo>
                      <a:pt x="16" y="18"/>
                      <a:pt x="17" y="17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2" y="17"/>
                      <a:pt x="22" y="17"/>
                      <a:pt x="23" y="16"/>
                    </a:cubicBezTo>
                    <a:cubicBezTo>
                      <a:pt x="27" y="15"/>
                      <a:pt x="30" y="14"/>
                      <a:pt x="34" y="15"/>
                    </a:cubicBezTo>
                    <a:cubicBezTo>
                      <a:pt x="34" y="15"/>
                      <a:pt x="35" y="14"/>
                      <a:pt x="34" y="14"/>
                    </a:cubicBezTo>
                    <a:cubicBezTo>
                      <a:pt x="33" y="12"/>
                      <a:pt x="28" y="9"/>
                      <a:pt x="32" y="9"/>
                    </a:cubicBezTo>
                    <a:cubicBezTo>
                      <a:pt x="33" y="9"/>
                      <a:pt x="33" y="9"/>
                      <a:pt x="33" y="8"/>
                    </a:cubicBezTo>
                    <a:cubicBezTo>
                      <a:pt x="32" y="8"/>
                      <a:pt x="32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5"/>
                      <a:pt x="26" y="0"/>
                      <a:pt x="23" y="0"/>
                    </a:cubicBezTo>
                    <a:cubicBezTo>
                      <a:pt x="21" y="1"/>
                      <a:pt x="21" y="1"/>
                      <a:pt x="20" y="2"/>
                    </a:cubicBezTo>
                    <a:cubicBezTo>
                      <a:pt x="18" y="5"/>
                      <a:pt x="16" y="5"/>
                      <a:pt x="13" y="7"/>
                    </a:cubicBezTo>
                    <a:cubicBezTo>
                      <a:pt x="8" y="9"/>
                      <a:pt x="0" y="15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0"/>
                      <a:pt x="9" y="10"/>
                      <a:pt x="9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5" y="12"/>
                      <a:pt x="14" y="22"/>
                      <a:pt x="13" y="23"/>
                    </a:cubicBezTo>
                    <a:cubicBezTo>
                      <a:pt x="13" y="24"/>
                      <a:pt x="14" y="25"/>
                      <a:pt x="14" y="24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00"/>
              <p:cNvSpPr/>
              <p:nvPr/>
            </p:nvSpPr>
            <p:spPr bwMode="auto">
              <a:xfrm>
                <a:off x="2818" y="2886"/>
                <a:ext cx="128" cy="118"/>
              </a:xfrm>
              <a:custGeom>
                <a:avLst/>
                <a:gdLst>
                  <a:gd name="T0" fmla="*/ 42 w 48"/>
                  <a:gd name="T1" fmla="*/ 38 h 44"/>
                  <a:gd name="T2" fmla="*/ 44 w 48"/>
                  <a:gd name="T3" fmla="*/ 20 h 44"/>
                  <a:gd name="T4" fmla="*/ 22 w 48"/>
                  <a:gd name="T5" fmla="*/ 7 h 44"/>
                  <a:gd name="T6" fmla="*/ 17 w 48"/>
                  <a:gd name="T7" fmla="*/ 29 h 44"/>
                  <a:gd name="T8" fmla="*/ 16 w 48"/>
                  <a:gd name="T9" fmla="*/ 29 h 44"/>
                  <a:gd name="T10" fmla="*/ 8 w 48"/>
                  <a:gd name="T11" fmla="*/ 32 h 44"/>
                  <a:gd name="T12" fmla="*/ 0 w 48"/>
                  <a:gd name="T13" fmla="*/ 43 h 44"/>
                  <a:gd name="T14" fmla="*/ 1 w 48"/>
                  <a:gd name="T15" fmla="*/ 44 h 44"/>
                  <a:gd name="T16" fmla="*/ 21 w 48"/>
                  <a:gd name="T17" fmla="*/ 43 h 44"/>
                  <a:gd name="T18" fmla="*/ 29 w 48"/>
                  <a:gd name="T19" fmla="*/ 41 h 44"/>
                  <a:gd name="T20" fmla="*/ 35 w 48"/>
                  <a:gd name="T21" fmla="*/ 41 h 44"/>
                  <a:gd name="T22" fmla="*/ 42 w 48"/>
                  <a:gd name="T2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4">
                    <a:moveTo>
                      <a:pt x="42" y="38"/>
                    </a:moveTo>
                    <a:cubicBezTo>
                      <a:pt x="48" y="31"/>
                      <a:pt x="44" y="28"/>
                      <a:pt x="44" y="20"/>
                    </a:cubicBezTo>
                    <a:cubicBezTo>
                      <a:pt x="45" y="8"/>
                      <a:pt x="33" y="0"/>
                      <a:pt x="22" y="7"/>
                    </a:cubicBezTo>
                    <a:cubicBezTo>
                      <a:pt x="15" y="11"/>
                      <a:pt x="6" y="24"/>
                      <a:pt x="17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3" y="35"/>
                      <a:pt x="1" y="38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9" y="35"/>
                      <a:pt x="14" y="44"/>
                      <a:pt x="21" y="43"/>
                    </a:cubicBezTo>
                    <a:cubicBezTo>
                      <a:pt x="25" y="43"/>
                      <a:pt x="23" y="41"/>
                      <a:pt x="29" y="41"/>
                    </a:cubicBezTo>
                    <a:cubicBezTo>
                      <a:pt x="31" y="41"/>
                      <a:pt x="33" y="41"/>
                      <a:pt x="35" y="41"/>
                    </a:cubicBezTo>
                    <a:cubicBezTo>
                      <a:pt x="38" y="42"/>
                      <a:pt x="40" y="41"/>
                      <a:pt x="42" y="3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01"/>
              <p:cNvSpPr/>
              <p:nvPr/>
            </p:nvSpPr>
            <p:spPr bwMode="auto">
              <a:xfrm>
                <a:off x="2895" y="2899"/>
                <a:ext cx="46" cy="73"/>
              </a:xfrm>
              <a:custGeom>
                <a:avLst/>
                <a:gdLst>
                  <a:gd name="T0" fmla="*/ 17 w 17"/>
                  <a:gd name="T1" fmla="*/ 26 h 27"/>
                  <a:gd name="T2" fmla="*/ 16 w 17"/>
                  <a:gd name="T3" fmla="*/ 23 h 27"/>
                  <a:gd name="T4" fmla="*/ 16 w 17"/>
                  <a:gd name="T5" fmla="*/ 22 h 27"/>
                  <a:gd name="T6" fmla="*/ 15 w 17"/>
                  <a:gd name="T7" fmla="*/ 14 h 27"/>
                  <a:gd name="T8" fmla="*/ 12 w 17"/>
                  <a:gd name="T9" fmla="*/ 5 h 27"/>
                  <a:gd name="T10" fmla="*/ 12 w 17"/>
                  <a:gd name="T11" fmla="*/ 5 h 27"/>
                  <a:gd name="T12" fmla="*/ 1 w 17"/>
                  <a:gd name="T13" fmla="*/ 0 h 27"/>
                  <a:gd name="T14" fmla="*/ 0 w 17"/>
                  <a:gd name="T15" fmla="*/ 0 h 27"/>
                  <a:gd name="T16" fmla="*/ 0 w 17"/>
                  <a:gd name="T17" fmla="*/ 1 h 27"/>
                  <a:gd name="T18" fmla="*/ 0 w 17"/>
                  <a:gd name="T19" fmla="*/ 1 h 27"/>
                  <a:gd name="T20" fmla="*/ 14 w 17"/>
                  <a:gd name="T21" fmla="*/ 18 h 27"/>
                  <a:gd name="T22" fmla="*/ 14 w 17"/>
                  <a:gd name="T23" fmla="*/ 21 h 27"/>
                  <a:gd name="T24" fmla="*/ 15 w 17"/>
                  <a:gd name="T25" fmla="*/ 21 h 27"/>
                  <a:gd name="T26" fmla="*/ 15 w 17"/>
                  <a:gd name="T27" fmla="*/ 23 h 27"/>
                  <a:gd name="T28" fmla="*/ 15 w 17"/>
                  <a:gd name="T29" fmla="*/ 24 h 27"/>
                  <a:gd name="T30" fmla="*/ 16 w 17"/>
                  <a:gd name="T31" fmla="*/ 26 h 27"/>
                  <a:gd name="T32" fmla="*/ 17 w 17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7">
                    <a:moveTo>
                      <a:pt x="17" y="26"/>
                    </a:moveTo>
                    <a:cubicBezTo>
                      <a:pt x="17" y="25"/>
                      <a:pt x="16" y="24"/>
                      <a:pt x="16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19"/>
                      <a:pt x="16" y="17"/>
                      <a:pt x="15" y="14"/>
                    </a:cubicBezTo>
                    <a:cubicBezTo>
                      <a:pt x="15" y="11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1"/>
                      <a:pt x="5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5"/>
                      <a:pt x="11" y="11"/>
                      <a:pt x="14" y="18"/>
                    </a:cubicBezTo>
                    <a:cubicBezTo>
                      <a:pt x="14" y="19"/>
                      <a:pt x="14" y="20"/>
                      <a:pt x="14" y="21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2"/>
                      <a:pt x="15" y="22"/>
                      <a:pt x="15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5"/>
                      <a:pt x="16" y="26"/>
                    </a:cubicBezTo>
                    <a:cubicBezTo>
                      <a:pt x="16" y="27"/>
                      <a:pt x="17" y="26"/>
                      <a:pt x="17" y="26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02"/>
              <p:cNvSpPr/>
              <p:nvPr/>
            </p:nvSpPr>
            <p:spPr bwMode="auto">
              <a:xfrm>
                <a:off x="2847" y="2921"/>
                <a:ext cx="59" cy="61"/>
              </a:xfrm>
              <a:custGeom>
                <a:avLst/>
                <a:gdLst>
                  <a:gd name="T0" fmla="*/ 22 w 22"/>
                  <a:gd name="T1" fmla="*/ 22 h 23"/>
                  <a:gd name="T2" fmla="*/ 3 w 22"/>
                  <a:gd name="T3" fmla="*/ 6 h 23"/>
                  <a:gd name="T4" fmla="*/ 3 w 22"/>
                  <a:gd name="T5" fmla="*/ 3 h 23"/>
                  <a:gd name="T6" fmla="*/ 3 w 22"/>
                  <a:gd name="T7" fmla="*/ 3 h 23"/>
                  <a:gd name="T8" fmla="*/ 4 w 22"/>
                  <a:gd name="T9" fmla="*/ 1 h 23"/>
                  <a:gd name="T10" fmla="*/ 4 w 22"/>
                  <a:gd name="T11" fmla="*/ 0 h 23"/>
                  <a:gd name="T12" fmla="*/ 1 w 22"/>
                  <a:gd name="T13" fmla="*/ 9 h 23"/>
                  <a:gd name="T14" fmla="*/ 5 w 22"/>
                  <a:gd name="T15" fmla="*/ 16 h 23"/>
                  <a:gd name="T16" fmla="*/ 14 w 22"/>
                  <a:gd name="T17" fmla="*/ 20 h 23"/>
                  <a:gd name="T18" fmla="*/ 21 w 22"/>
                  <a:gd name="T19" fmla="*/ 23 h 23"/>
                  <a:gd name="T20" fmla="*/ 22 w 22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2"/>
                    </a:moveTo>
                    <a:cubicBezTo>
                      <a:pt x="19" y="19"/>
                      <a:pt x="4" y="12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2" y="14"/>
                      <a:pt x="5" y="16"/>
                    </a:cubicBezTo>
                    <a:cubicBezTo>
                      <a:pt x="8" y="18"/>
                      <a:pt x="12" y="18"/>
                      <a:pt x="14" y="20"/>
                    </a:cubicBezTo>
                    <a:cubicBezTo>
                      <a:pt x="17" y="22"/>
                      <a:pt x="19" y="22"/>
                      <a:pt x="21" y="23"/>
                    </a:cubicBezTo>
                    <a:cubicBezTo>
                      <a:pt x="22" y="23"/>
                      <a:pt x="22" y="22"/>
                      <a:pt x="22" y="22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03"/>
              <p:cNvSpPr/>
              <p:nvPr/>
            </p:nvSpPr>
            <p:spPr bwMode="auto">
              <a:xfrm>
                <a:off x="2895" y="2977"/>
                <a:ext cx="54" cy="51"/>
              </a:xfrm>
              <a:custGeom>
                <a:avLst/>
                <a:gdLst>
                  <a:gd name="T0" fmla="*/ 18 w 20"/>
                  <a:gd name="T1" fmla="*/ 8 h 19"/>
                  <a:gd name="T2" fmla="*/ 18 w 20"/>
                  <a:gd name="T3" fmla="*/ 7 h 19"/>
                  <a:gd name="T4" fmla="*/ 12 w 20"/>
                  <a:gd name="T5" fmla="*/ 1 h 19"/>
                  <a:gd name="T6" fmla="*/ 5 w 20"/>
                  <a:gd name="T7" fmla="*/ 4 h 19"/>
                  <a:gd name="T8" fmla="*/ 4 w 20"/>
                  <a:gd name="T9" fmla="*/ 15 h 19"/>
                  <a:gd name="T10" fmla="*/ 11 w 20"/>
                  <a:gd name="T11" fmla="*/ 18 h 19"/>
                  <a:gd name="T12" fmla="*/ 13 w 20"/>
                  <a:gd name="T13" fmla="*/ 17 h 19"/>
                  <a:gd name="T14" fmla="*/ 16 w 20"/>
                  <a:gd name="T15" fmla="*/ 18 h 19"/>
                  <a:gd name="T16" fmla="*/ 18 w 20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18" y="8"/>
                    </a:moveTo>
                    <a:cubicBezTo>
                      <a:pt x="18" y="8"/>
                      <a:pt x="19" y="8"/>
                      <a:pt x="18" y="7"/>
                    </a:cubicBezTo>
                    <a:cubicBezTo>
                      <a:pt x="17" y="5"/>
                      <a:pt x="15" y="2"/>
                      <a:pt x="12" y="1"/>
                    </a:cubicBezTo>
                    <a:cubicBezTo>
                      <a:pt x="9" y="0"/>
                      <a:pt x="7" y="3"/>
                      <a:pt x="5" y="4"/>
                    </a:cubicBezTo>
                    <a:cubicBezTo>
                      <a:pt x="0" y="6"/>
                      <a:pt x="1" y="13"/>
                      <a:pt x="4" y="15"/>
                    </a:cubicBezTo>
                    <a:cubicBezTo>
                      <a:pt x="6" y="17"/>
                      <a:pt x="9" y="19"/>
                      <a:pt x="11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4" y="18"/>
                      <a:pt x="15" y="18"/>
                      <a:pt x="16" y="18"/>
                    </a:cubicBezTo>
                    <a:cubicBezTo>
                      <a:pt x="20" y="17"/>
                      <a:pt x="18" y="12"/>
                      <a:pt x="18" y="8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04"/>
              <p:cNvSpPr/>
              <p:nvPr/>
            </p:nvSpPr>
            <p:spPr bwMode="auto">
              <a:xfrm>
                <a:off x="2901" y="2990"/>
                <a:ext cx="40" cy="35"/>
              </a:xfrm>
              <a:custGeom>
                <a:avLst/>
                <a:gdLst>
                  <a:gd name="T0" fmla="*/ 13 w 15"/>
                  <a:gd name="T1" fmla="*/ 13 h 13"/>
                  <a:gd name="T2" fmla="*/ 15 w 15"/>
                  <a:gd name="T3" fmla="*/ 11 h 13"/>
                  <a:gd name="T4" fmla="*/ 13 w 15"/>
                  <a:gd name="T5" fmla="*/ 7 h 13"/>
                  <a:gd name="T6" fmla="*/ 12 w 15"/>
                  <a:gd name="T7" fmla="*/ 7 h 13"/>
                  <a:gd name="T8" fmla="*/ 11 w 15"/>
                  <a:gd name="T9" fmla="*/ 6 h 13"/>
                  <a:gd name="T10" fmla="*/ 4 w 15"/>
                  <a:gd name="T11" fmla="*/ 1 h 13"/>
                  <a:gd name="T12" fmla="*/ 4 w 15"/>
                  <a:gd name="T13" fmla="*/ 0 h 13"/>
                  <a:gd name="T14" fmla="*/ 2 w 15"/>
                  <a:gd name="T15" fmla="*/ 9 h 13"/>
                  <a:gd name="T16" fmla="*/ 6 w 15"/>
                  <a:gd name="T17" fmla="*/ 13 h 13"/>
                  <a:gd name="T18" fmla="*/ 8 w 15"/>
                  <a:gd name="T19" fmla="*/ 11 h 13"/>
                  <a:gd name="T20" fmla="*/ 13 w 15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3" y="13"/>
                    </a:move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3" y="4"/>
                      <a:pt x="4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2"/>
                      <a:pt x="0" y="5"/>
                      <a:pt x="2" y="9"/>
                    </a:cubicBezTo>
                    <a:cubicBezTo>
                      <a:pt x="3" y="11"/>
                      <a:pt x="4" y="13"/>
                      <a:pt x="6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9" y="9"/>
                      <a:pt x="13" y="12"/>
                      <a:pt x="13" y="1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05"/>
              <p:cNvSpPr/>
              <p:nvPr/>
            </p:nvSpPr>
            <p:spPr bwMode="auto">
              <a:xfrm>
                <a:off x="2911" y="2990"/>
                <a:ext cx="27" cy="19"/>
              </a:xfrm>
              <a:custGeom>
                <a:avLst/>
                <a:gdLst>
                  <a:gd name="T0" fmla="*/ 10 w 10"/>
                  <a:gd name="T1" fmla="*/ 6 h 7"/>
                  <a:gd name="T2" fmla="*/ 8 w 10"/>
                  <a:gd name="T3" fmla="*/ 2 h 7"/>
                  <a:gd name="T4" fmla="*/ 8 w 10"/>
                  <a:gd name="T5" fmla="*/ 1 h 7"/>
                  <a:gd name="T6" fmla="*/ 5 w 10"/>
                  <a:gd name="T7" fmla="*/ 1 h 7"/>
                  <a:gd name="T8" fmla="*/ 4 w 10"/>
                  <a:gd name="T9" fmla="*/ 2 h 7"/>
                  <a:gd name="T10" fmla="*/ 1 w 10"/>
                  <a:gd name="T11" fmla="*/ 4 h 7"/>
                  <a:gd name="T12" fmla="*/ 0 w 10"/>
                  <a:gd name="T13" fmla="*/ 5 h 7"/>
                  <a:gd name="T14" fmla="*/ 6 w 10"/>
                  <a:gd name="T15" fmla="*/ 5 h 7"/>
                  <a:gd name="T16" fmla="*/ 9 w 10"/>
                  <a:gd name="T17" fmla="*/ 7 h 7"/>
                  <a:gd name="T18" fmla="*/ 10 w 10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10" y="6"/>
                    </a:moveTo>
                    <a:cubicBezTo>
                      <a:pt x="10" y="6"/>
                      <a:pt x="9" y="2"/>
                      <a:pt x="8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5" y="6"/>
                      <a:pt x="6" y="5"/>
                    </a:cubicBezTo>
                    <a:cubicBezTo>
                      <a:pt x="7" y="5"/>
                      <a:pt x="8" y="6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06"/>
              <p:cNvSpPr/>
              <p:nvPr/>
            </p:nvSpPr>
            <p:spPr bwMode="auto">
              <a:xfrm>
                <a:off x="2850" y="2899"/>
                <a:ext cx="40" cy="30"/>
              </a:xfrm>
              <a:custGeom>
                <a:avLst/>
                <a:gdLst>
                  <a:gd name="T0" fmla="*/ 1 w 15"/>
                  <a:gd name="T1" fmla="*/ 11 h 11"/>
                  <a:gd name="T2" fmla="*/ 6 w 15"/>
                  <a:gd name="T3" fmla="*/ 6 h 11"/>
                  <a:gd name="T4" fmla="*/ 7 w 15"/>
                  <a:gd name="T5" fmla="*/ 3 h 11"/>
                  <a:gd name="T6" fmla="*/ 15 w 15"/>
                  <a:gd name="T7" fmla="*/ 1 h 11"/>
                  <a:gd name="T8" fmla="*/ 15 w 15"/>
                  <a:gd name="T9" fmla="*/ 0 h 11"/>
                  <a:gd name="T10" fmla="*/ 14 w 15"/>
                  <a:gd name="T11" fmla="*/ 0 h 11"/>
                  <a:gd name="T12" fmla="*/ 14 w 15"/>
                  <a:gd name="T13" fmla="*/ 0 h 11"/>
                  <a:gd name="T14" fmla="*/ 4 w 15"/>
                  <a:gd name="T15" fmla="*/ 3 h 11"/>
                  <a:gd name="T16" fmla="*/ 0 w 15"/>
                  <a:gd name="T17" fmla="*/ 10 h 11"/>
                  <a:gd name="T18" fmla="*/ 1 w 15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" y="11"/>
                    </a:moveTo>
                    <a:cubicBezTo>
                      <a:pt x="2" y="9"/>
                      <a:pt x="5" y="8"/>
                      <a:pt x="6" y="6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10" y="3"/>
                      <a:pt x="12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7" y="1"/>
                      <a:pt x="4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07"/>
              <p:cNvSpPr/>
              <p:nvPr/>
            </p:nvSpPr>
            <p:spPr bwMode="auto">
              <a:xfrm>
                <a:off x="2818" y="3020"/>
                <a:ext cx="67" cy="48"/>
              </a:xfrm>
              <a:custGeom>
                <a:avLst/>
                <a:gdLst>
                  <a:gd name="T0" fmla="*/ 25 w 25"/>
                  <a:gd name="T1" fmla="*/ 7 h 18"/>
                  <a:gd name="T2" fmla="*/ 24 w 25"/>
                  <a:gd name="T3" fmla="*/ 7 h 18"/>
                  <a:gd name="T4" fmla="*/ 15 w 25"/>
                  <a:gd name="T5" fmla="*/ 8 h 18"/>
                  <a:gd name="T6" fmla="*/ 15 w 25"/>
                  <a:gd name="T7" fmla="*/ 7 h 18"/>
                  <a:gd name="T8" fmla="*/ 9 w 25"/>
                  <a:gd name="T9" fmla="*/ 4 h 18"/>
                  <a:gd name="T10" fmla="*/ 4 w 25"/>
                  <a:gd name="T11" fmla="*/ 3 h 18"/>
                  <a:gd name="T12" fmla="*/ 2 w 25"/>
                  <a:gd name="T13" fmla="*/ 1 h 18"/>
                  <a:gd name="T14" fmla="*/ 0 w 25"/>
                  <a:gd name="T15" fmla="*/ 1 h 18"/>
                  <a:gd name="T16" fmla="*/ 25 w 25"/>
                  <a:gd name="T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1" y="8"/>
                      <a:pt x="17" y="12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8"/>
                      <a:pt x="11" y="6"/>
                      <a:pt x="9" y="4"/>
                    </a:cubicBezTo>
                    <a:cubicBezTo>
                      <a:pt x="8" y="3"/>
                      <a:pt x="6" y="3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0"/>
                      <a:pt x="21" y="18"/>
                      <a:pt x="25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08"/>
              <p:cNvSpPr/>
              <p:nvPr/>
            </p:nvSpPr>
            <p:spPr bwMode="auto">
              <a:xfrm>
                <a:off x="2973" y="3017"/>
                <a:ext cx="53" cy="46"/>
              </a:xfrm>
              <a:custGeom>
                <a:avLst/>
                <a:gdLst>
                  <a:gd name="T0" fmla="*/ 15 w 20"/>
                  <a:gd name="T1" fmla="*/ 13 h 17"/>
                  <a:gd name="T2" fmla="*/ 19 w 20"/>
                  <a:gd name="T3" fmla="*/ 6 h 17"/>
                  <a:gd name="T4" fmla="*/ 19 w 20"/>
                  <a:gd name="T5" fmla="*/ 3 h 17"/>
                  <a:gd name="T6" fmla="*/ 20 w 20"/>
                  <a:gd name="T7" fmla="*/ 3 h 17"/>
                  <a:gd name="T8" fmla="*/ 20 w 20"/>
                  <a:gd name="T9" fmla="*/ 1 h 17"/>
                  <a:gd name="T10" fmla="*/ 18 w 20"/>
                  <a:gd name="T11" fmla="*/ 1 h 17"/>
                  <a:gd name="T12" fmla="*/ 18 w 20"/>
                  <a:gd name="T13" fmla="*/ 2 h 17"/>
                  <a:gd name="T14" fmla="*/ 15 w 20"/>
                  <a:gd name="T15" fmla="*/ 6 h 17"/>
                  <a:gd name="T16" fmla="*/ 8 w 20"/>
                  <a:gd name="T17" fmla="*/ 11 h 17"/>
                  <a:gd name="T18" fmla="*/ 0 w 20"/>
                  <a:gd name="T19" fmla="*/ 14 h 17"/>
                  <a:gd name="T20" fmla="*/ 0 w 20"/>
                  <a:gd name="T21" fmla="*/ 15 h 17"/>
                  <a:gd name="T22" fmla="*/ 15 w 20"/>
                  <a:gd name="T2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15" y="13"/>
                    </a:moveTo>
                    <a:cubicBezTo>
                      <a:pt x="17" y="12"/>
                      <a:pt x="18" y="9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0"/>
                      <a:pt x="19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6" y="3"/>
                      <a:pt x="16" y="4"/>
                      <a:pt x="15" y="6"/>
                    </a:cubicBezTo>
                    <a:cubicBezTo>
                      <a:pt x="15" y="10"/>
                      <a:pt x="11" y="10"/>
                      <a:pt x="8" y="11"/>
                    </a:cubicBezTo>
                    <a:cubicBezTo>
                      <a:pt x="5" y="12"/>
                      <a:pt x="3" y="13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7"/>
                      <a:pt x="10" y="17"/>
                      <a:pt x="1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09"/>
              <p:cNvSpPr/>
              <p:nvPr/>
            </p:nvSpPr>
            <p:spPr bwMode="auto">
              <a:xfrm>
                <a:off x="3307" y="2835"/>
                <a:ext cx="117" cy="118"/>
              </a:xfrm>
              <a:custGeom>
                <a:avLst/>
                <a:gdLst>
                  <a:gd name="T0" fmla="*/ 13 w 44"/>
                  <a:gd name="T1" fmla="*/ 35 h 44"/>
                  <a:gd name="T2" fmla="*/ 19 w 44"/>
                  <a:gd name="T3" fmla="*/ 41 h 44"/>
                  <a:gd name="T4" fmla="*/ 38 w 44"/>
                  <a:gd name="T5" fmla="*/ 30 h 44"/>
                  <a:gd name="T6" fmla="*/ 37 w 44"/>
                  <a:gd name="T7" fmla="*/ 23 h 44"/>
                  <a:gd name="T8" fmla="*/ 33 w 44"/>
                  <a:gd name="T9" fmla="*/ 19 h 44"/>
                  <a:gd name="T10" fmla="*/ 40 w 44"/>
                  <a:gd name="T11" fmla="*/ 13 h 44"/>
                  <a:gd name="T12" fmla="*/ 34 w 44"/>
                  <a:gd name="T13" fmla="*/ 2 h 44"/>
                  <a:gd name="T14" fmla="*/ 19 w 44"/>
                  <a:gd name="T15" fmla="*/ 9 h 44"/>
                  <a:gd name="T16" fmla="*/ 18 w 44"/>
                  <a:gd name="T17" fmla="*/ 14 h 44"/>
                  <a:gd name="T18" fmla="*/ 10 w 44"/>
                  <a:gd name="T19" fmla="*/ 13 h 44"/>
                  <a:gd name="T20" fmla="*/ 3 w 44"/>
                  <a:gd name="T21" fmla="*/ 15 h 44"/>
                  <a:gd name="T22" fmla="*/ 7 w 44"/>
                  <a:gd name="T23" fmla="*/ 26 h 44"/>
                  <a:gd name="T24" fmla="*/ 11 w 44"/>
                  <a:gd name="T25" fmla="*/ 30 h 44"/>
                  <a:gd name="T26" fmla="*/ 13 w 44"/>
                  <a:gd name="T2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44">
                    <a:moveTo>
                      <a:pt x="13" y="35"/>
                    </a:moveTo>
                    <a:cubicBezTo>
                      <a:pt x="14" y="37"/>
                      <a:pt x="16" y="40"/>
                      <a:pt x="19" y="41"/>
                    </a:cubicBezTo>
                    <a:cubicBezTo>
                      <a:pt x="28" y="44"/>
                      <a:pt x="38" y="38"/>
                      <a:pt x="38" y="30"/>
                    </a:cubicBezTo>
                    <a:cubicBezTo>
                      <a:pt x="39" y="28"/>
                      <a:pt x="39" y="26"/>
                      <a:pt x="37" y="23"/>
                    </a:cubicBezTo>
                    <a:cubicBezTo>
                      <a:pt x="36" y="21"/>
                      <a:pt x="34" y="20"/>
                      <a:pt x="33" y="19"/>
                    </a:cubicBezTo>
                    <a:cubicBezTo>
                      <a:pt x="35" y="18"/>
                      <a:pt x="38" y="15"/>
                      <a:pt x="40" y="13"/>
                    </a:cubicBezTo>
                    <a:cubicBezTo>
                      <a:pt x="44" y="8"/>
                      <a:pt x="39" y="3"/>
                      <a:pt x="34" y="2"/>
                    </a:cubicBezTo>
                    <a:cubicBezTo>
                      <a:pt x="27" y="0"/>
                      <a:pt x="22" y="2"/>
                      <a:pt x="19" y="9"/>
                    </a:cubicBezTo>
                    <a:cubicBezTo>
                      <a:pt x="18" y="10"/>
                      <a:pt x="18" y="12"/>
                      <a:pt x="18" y="14"/>
                    </a:cubicBezTo>
                    <a:cubicBezTo>
                      <a:pt x="17" y="16"/>
                      <a:pt x="11" y="13"/>
                      <a:pt x="10" y="13"/>
                    </a:cubicBezTo>
                    <a:cubicBezTo>
                      <a:pt x="8" y="12"/>
                      <a:pt x="5" y="13"/>
                      <a:pt x="3" y="15"/>
                    </a:cubicBezTo>
                    <a:cubicBezTo>
                      <a:pt x="0" y="19"/>
                      <a:pt x="3" y="24"/>
                      <a:pt x="7" y="26"/>
                    </a:cubicBezTo>
                    <a:cubicBezTo>
                      <a:pt x="9" y="27"/>
                      <a:pt x="11" y="27"/>
                      <a:pt x="11" y="30"/>
                    </a:cubicBezTo>
                    <a:cubicBezTo>
                      <a:pt x="11" y="32"/>
                      <a:pt x="12" y="33"/>
                      <a:pt x="13" y="35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10"/>
              <p:cNvSpPr/>
              <p:nvPr/>
            </p:nvSpPr>
            <p:spPr bwMode="auto">
              <a:xfrm>
                <a:off x="3350" y="2864"/>
                <a:ext cx="66" cy="43"/>
              </a:xfrm>
              <a:custGeom>
                <a:avLst/>
                <a:gdLst>
                  <a:gd name="T0" fmla="*/ 5 w 25"/>
                  <a:gd name="T1" fmla="*/ 15 h 16"/>
                  <a:gd name="T2" fmla="*/ 8 w 25"/>
                  <a:gd name="T3" fmla="*/ 14 h 16"/>
                  <a:gd name="T4" fmla="*/ 16 w 25"/>
                  <a:gd name="T5" fmla="*/ 10 h 16"/>
                  <a:gd name="T6" fmla="*/ 24 w 25"/>
                  <a:gd name="T7" fmla="*/ 16 h 16"/>
                  <a:gd name="T8" fmla="*/ 24 w 25"/>
                  <a:gd name="T9" fmla="*/ 15 h 16"/>
                  <a:gd name="T10" fmla="*/ 15 w 25"/>
                  <a:gd name="T11" fmla="*/ 7 h 16"/>
                  <a:gd name="T12" fmla="*/ 8 w 25"/>
                  <a:gd name="T13" fmla="*/ 7 h 16"/>
                  <a:gd name="T14" fmla="*/ 3 w 25"/>
                  <a:gd name="T15" fmla="*/ 0 h 16"/>
                  <a:gd name="T16" fmla="*/ 2 w 25"/>
                  <a:gd name="T17" fmla="*/ 1 h 16"/>
                  <a:gd name="T18" fmla="*/ 1 w 25"/>
                  <a:gd name="T19" fmla="*/ 6 h 16"/>
                  <a:gd name="T20" fmla="*/ 4 w 25"/>
                  <a:gd name="T21" fmla="*/ 12 h 16"/>
                  <a:gd name="T22" fmla="*/ 5 w 25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">
                    <a:moveTo>
                      <a:pt x="5" y="15"/>
                    </a:moveTo>
                    <a:cubicBezTo>
                      <a:pt x="6" y="16"/>
                      <a:pt x="7" y="15"/>
                      <a:pt x="8" y="14"/>
                    </a:cubicBezTo>
                    <a:cubicBezTo>
                      <a:pt x="9" y="13"/>
                      <a:pt x="14" y="9"/>
                      <a:pt x="16" y="10"/>
                    </a:cubicBezTo>
                    <a:cubicBezTo>
                      <a:pt x="18" y="12"/>
                      <a:pt x="21" y="14"/>
                      <a:pt x="24" y="16"/>
                    </a:cubicBezTo>
                    <a:cubicBezTo>
                      <a:pt x="24" y="16"/>
                      <a:pt x="25" y="16"/>
                      <a:pt x="24" y="15"/>
                    </a:cubicBezTo>
                    <a:cubicBezTo>
                      <a:pt x="23" y="12"/>
                      <a:pt x="18" y="2"/>
                      <a:pt x="15" y="7"/>
                    </a:cubicBezTo>
                    <a:cubicBezTo>
                      <a:pt x="13" y="7"/>
                      <a:pt x="11" y="8"/>
                      <a:pt x="8" y="7"/>
                    </a:cubicBezTo>
                    <a:cubicBezTo>
                      <a:pt x="5" y="6"/>
                      <a:pt x="4" y="3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3"/>
                      <a:pt x="4" y="14"/>
                      <a:pt x="5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11"/>
              <p:cNvSpPr/>
              <p:nvPr/>
            </p:nvSpPr>
            <p:spPr bwMode="auto">
              <a:xfrm>
                <a:off x="3309" y="2862"/>
                <a:ext cx="97" cy="96"/>
              </a:xfrm>
              <a:custGeom>
                <a:avLst/>
                <a:gdLst>
                  <a:gd name="T0" fmla="*/ 9 w 36"/>
                  <a:gd name="T1" fmla="*/ 17 h 36"/>
                  <a:gd name="T2" fmla="*/ 14 w 36"/>
                  <a:gd name="T3" fmla="*/ 28 h 36"/>
                  <a:gd name="T4" fmla="*/ 36 w 36"/>
                  <a:gd name="T5" fmla="*/ 26 h 36"/>
                  <a:gd name="T6" fmla="*/ 36 w 36"/>
                  <a:gd name="T7" fmla="*/ 25 h 36"/>
                  <a:gd name="T8" fmla="*/ 26 w 36"/>
                  <a:gd name="T9" fmla="*/ 27 h 36"/>
                  <a:gd name="T10" fmla="*/ 24 w 36"/>
                  <a:gd name="T11" fmla="*/ 28 h 36"/>
                  <a:gd name="T12" fmla="*/ 16 w 36"/>
                  <a:gd name="T13" fmla="*/ 26 h 36"/>
                  <a:gd name="T14" fmla="*/ 13 w 36"/>
                  <a:gd name="T15" fmla="*/ 14 h 36"/>
                  <a:gd name="T16" fmla="*/ 12 w 36"/>
                  <a:gd name="T17" fmla="*/ 3 h 36"/>
                  <a:gd name="T18" fmla="*/ 4 w 36"/>
                  <a:gd name="T19" fmla="*/ 2 h 36"/>
                  <a:gd name="T20" fmla="*/ 0 w 36"/>
                  <a:gd name="T21" fmla="*/ 6 h 36"/>
                  <a:gd name="T22" fmla="*/ 1 w 36"/>
                  <a:gd name="T23" fmla="*/ 5 h 36"/>
                  <a:gd name="T24" fmla="*/ 1 w 36"/>
                  <a:gd name="T25" fmla="*/ 6 h 36"/>
                  <a:gd name="T26" fmla="*/ 0 w 36"/>
                  <a:gd name="T27" fmla="*/ 6 h 36"/>
                  <a:gd name="T28" fmla="*/ 0 w 36"/>
                  <a:gd name="T29" fmla="*/ 7 h 36"/>
                  <a:gd name="T30" fmla="*/ 0 w 36"/>
                  <a:gd name="T31" fmla="*/ 8 h 36"/>
                  <a:gd name="T32" fmla="*/ 2 w 36"/>
                  <a:gd name="T33" fmla="*/ 12 h 36"/>
                  <a:gd name="T34" fmla="*/ 3 w 36"/>
                  <a:gd name="T35" fmla="*/ 13 h 36"/>
                  <a:gd name="T36" fmla="*/ 4 w 36"/>
                  <a:gd name="T37" fmla="*/ 13 h 36"/>
                  <a:gd name="T38" fmla="*/ 3 w 36"/>
                  <a:gd name="T39" fmla="*/ 11 h 36"/>
                  <a:gd name="T40" fmla="*/ 3 w 36"/>
                  <a:gd name="T41" fmla="*/ 9 h 36"/>
                  <a:gd name="T42" fmla="*/ 3 w 36"/>
                  <a:gd name="T43" fmla="*/ 6 h 36"/>
                  <a:gd name="T44" fmla="*/ 6 w 36"/>
                  <a:gd name="T45" fmla="*/ 3 h 36"/>
                  <a:gd name="T46" fmla="*/ 7 w 36"/>
                  <a:gd name="T47" fmla="*/ 3 h 36"/>
                  <a:gd name="T48" fmla="*/ 7 w 36"/>
                  <a:gd name="T49" fmla="*/ 3 h 36"/>
                  <a:gd name="T50" fmla="*/ 9 w 36"/>
                  <a:gd name="T51" fmla="*/ 4 h 36"/>
                  <a:gd name="T52" fmla="*/ 9 w 36"/>
                  <a:gd name="T5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6">
                    <a:moveTo>
                      <a:pt x="9" y="17"/>
                    </a:moveTo>
                    <a:cubicBezTo>
                      <a:pt x="9" y="21"/>
                      <a:pt x="12" y="25"/>
                      <a:pt x="14" y="28"/>
                    </a:cubicBezTo>
                    <a:cubicBezTo>
                      <a:pt x="21" y="36"/>
                      <a:pt x="29" y="31"/>
                      <a:pt x="36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2" y="25"/>
                      <a:pt x="29" y="26"/>
                      <a:pt x="26" y="27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19" y="28"/>
                      <a:pt x="16" y="26"/>
                    </a:cubicBezTo>
                    <a:cubicBezTo>
                      <a:pt x="13" y="23"/>
                      <a:pt x="12" y="18"/>
                      <a:pt x="13" y="14"/>
                    </a:cubicBezTo>
                    <a:cubicBezTo>
                      <a:pt x="14" y="10"/>
                      <a:pt x="15" y="5"/>
                      <a:pt x="12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1"/>
                      <a:pt x="2" y="12"/>
                    </a:cubicBezTo>
                    <a:cubicBezTo>
                      <a:pt x="2" y="12"/>
                      <a:pt x="3" y="13"/>
                      <a:pt x="3" y="13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8"/>
                      <a:pt x="2" y="7"/>
                      <a:pt x="3" y="6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2" y="8"/>
                      <a:pt x="10" y="12"/>
                      <a:pt x="9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12"/>
              <p:cNvSpPr/>
              <p:nvPr/>
            </p:nvSpPr>
            <p:spPr bwMode="auto">
              <a:xfrm>
                <a:off x="3267" y="2409"/>
                <a:ext cx="173" cy="372"/>
              </a:xfrm>
              <a:custGeom>
                <a:avLst/>
                <a:gdLst>
                  <a:gd name="T0" fmla="*/ 19 w 65"/>
                  <a:gd name="T1" fmla="*/ 130 h 139"/>
                  <a:gd name="T2" fmla="*/ 36 w 65"/>
                  <a:gd name="T3" fmla="*/ 113 h 139"/>
                  <a:gd name="T4" fmla="*/ 28 w 65"/>
                  <a:gd name="T5" fmla="*/ 137 h 139"/>
                  <a:gd name="T6" fmla="*/ 30 w 65"/>
                  <a:gd name="T7" fmla="*/ 138 h 139"/>
                  <a:gd name="T8" fmla="*/ 39 w 65"/>
                  <a:gd name="T9" fmla="*/ 125 h 139"/>
                  <a:gd name="T10" fmla="*/ 40 w 65"/>
                  <a:gd name="T11" fmla="*/ 122 h 139"/>
                  <a:gd name="T12" fmla="*/ 45 w 65"/>
                  <a:gd name="T13" fmla="*/ 115 h 139"/>
                  <a:gd name="T14" fmla="*/ 54 w 65"/>
                  <a:gd name="T15" fmla="*/ 95 h 139"/>
                  <a:gd name="T16" fmla="*/ 65 w 65"/>
                  <a:gd name="T17" fmla="*/ 54 h 139"/>
                  <a:gd name="T18" fmla="*/ 43 w 65"/>
                  <a:gd name="T19" fmla="*/ 27 h 139"/>
                  <a:gd name="T20" fmla="*/ 2 w 65"/>
                  <a:gd name="T21" fmla="*/ 0 h 139"/>
                  <a:gd name="T22" fmla="*/ 1 w 65"/>
                  <a:gd name="T23" fmla="*/ 2 h 139"/>
                  <a:gd name="T24" fmla="*/ 18 w 65"/>
                  <a:gd name="T25" fmla="*/ 13 h 139"/>
                  <a:gd name="T26" fmla="*/ 37 w 65"/>
                  <a:gd name="T27" fmla="*/ 27 h 139"/>
                  <a:gd name="T28" fmla="*/ 54 w 65"/>
                  <a:gd name="T29" fmla="*/ 45 h 139"/>
                  <a:gd name="T30" fmla="*/ 56 w 65"/>
                  <a:gd name="T31" fmla="*/ 68 h 139"/>
                  <a:gd name="T32" fmla="*/ 50 w 65"/>
                  <a:gd name="T33" fmla="*/ 87 h 139"/>
                  <a:gd name="T34" fmla="*/ 38 w 65"/>
                  <a:gd name="T35" fmla="*/ 98 h 139"/>
                  <a:gd name="T36" fmla="*/ 33 w 65"/>
                  <a:gd name="T37" fmla="*/ 101 h 139"/>
                  <a:gd name="T38" fmla="*/ 17 w 65"/>
                  <a:gd name="T39" fmla="*/ 130 h 139"/>
                  <a:gd name="T40" fmla="*/ 19 w 65"/>
                  <a:gd name="T41" fmla="*/ 13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139">
                    <a:moveTo>
                      <a:pt x="19" y="130"/>
                    </a:moveTo>
                    <a:cubicBezTo>
                      <a:pt x="25" y="126"/>
                      <a:pt x="29" y="117"/>
                      <a:pt x="36" y="113"/>
                    </a:cubicBezTo>
                    <a:cubicBezTo>
                      <a:pt x="33" y="121"/>
                      <a:pt x="30" y="129"/>
                      <a:pt x="28" y="137"/>
                    </a:cubicBezTo>
                    <a:cubicBezTo>
                      <a:pt x="28" y="138"/>
                      <a:pt x="29" y="139"/>
                      <a:pt x="30" y="138"/>
                    </a:cubicBezTo>
                    <a:cubicBezTo>
                      <a:pt x="33" y="134"/>
                      <a:pt x="36" y="130"/>
                      <a:pt x="39" y="125"/>
                    </a:cubicBezTo>
                    <a:cubicBezTo>
                      <a:pt x="39" y="124"/>
                      <a:pt x="40" y="123"/>
                      <a:pt x="40" y="122"/>
                    </a:cubicBezTo>
                    <a:cubicBezTo>
                      <a:pt x="42" y="119"/>
                      <a:pt x="43" y="117"/>
                      <a:pt x="45" y="115"/>
                    </a:cubicBezTo>
                    <a:cubicBezTo>
                      <a:pt x="49" y="108"/>
                      <a:pt x="51" y="101"/>
                      <a:pt x="54" y="95"/>
                    </a:cubicBezTo>
                    <a:cubicBezTo>
                      <a:pt x="58" y="82"/>
                      <a:pt x="65" y="68"/>
                      <a:pt x="65" y="54"/>
                    </a:cubicBezTo>
                    <a:cubicBezTo>
                      <a:pt x="65" y="41"/>
                      <a:pt x="52" y="34"/>
                      <a:pt x="43" y="27"/>
                    </a:cubicBezTo>
                    <a:cubicBezTo>
                      <a:pt x="30" y="17"/>
                      <a:pt x="16" y="9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6" y="6"/>
                      <a:pt x="12" y="9"/>
                      <a:pt x="18" y="13"/>
                    </a:cubicBezTo>
                    <a:cubicBezTo>
                      <a:pt x="25" y="17"/>
                      <a:pt x="31" y="22"/>
                      <a:pt x="37" y="27"/>
                    </a:cubicBezTo>
                    <a:cubicBezTo>
                      <a:pt x="44" y="32"/>
                      <a:pt x="50" y="37"/>
                      <a:pt x="54" y="45"/>
                    </a:cubicBezTo>
                    <a:cubicBezTo>
                      <a:pt x="58" y="52"/>
                      <a:pt x="57" y="60"/>
                      <a:pt x="56" y="68"/>
                    </a:cubicBezTo>
                    <a:cubicBezTo>
                      <a:pt x="55" y="74"/>
                      <a:pt x="52" y="81"/>
                      <a:pt x="50" y="87"/>
                    </a:cubicBezTo>
                    <a:cubicBezTo>
                      <a:pt x="47" y="93"/>
                      <a:pt x="44" y="96"/>
                      <a:pt x="38" y="98"/>
                    </a:cubicBezTo>
                    <a:cubicBezTo>
                      <a:pt x="36" y="99"/>
                      <a:pt x="34" y="100"/>
                      <a:pt x="33" y="101"/>
                    </a:cubicBezTo>
                    <a:cubicBezTo>
                      <a:pt x="24" y="108"/>
                      <a:pt x="18" y="119"/>
                      <a:pt x="17" y="130"/>
                    </a:cubicBezTo>
                    <a:cubicBezTo>
                      <a:pt x="17" y="130"/>
                      <a:pt x="18" y="131"/>
                      <a:pt x="19" y="13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13"/>
              <p:cNvSpPr/>
              <p:nvPr/>
            </p:nvSpPr>
            <p:spPr bwMode="auto">
              <a:xfrm>
                <a:off x="3392" y="2634"/>
                <a:ext cx="126" cy="300"/>
              </a:xfrm>
              <a:custGeom>
                <a:avLst/>
                <a:gdLst>
                  <a:gd name="T0" fmla="*/ 3 w 47"/>
                  <a:gd name="T1" fmla="*/ 111 h 112"/>
                  <a:gd name="T2" fmla="*/ 13 w 47"/>
                  <a:gd name="T3" fmla="*/ 108 h 112"/>
                  <a:gd name="T4" fmla="*/ 17 w 47"/>
                  <a:gd name="T5" fmla="*/ 103 h 112"/>
                  <a:gd name="T6" fmla="*/ 26 w 47"/>
                  <a:gd name="T7" fmla="*/ 94 h 112"/>
                  <a:gd name="T8" fmla="*/ 43 w 47"/>
                  <a:gd name="T9" fmla="*/ 60 h 112"/>
                  <a:gd name="T10" fmla="*/ 41 w 47"/>
                  <a:gd name="T11" fmla="*/ 83 h 112"/>
                  <a:gd name="T12" fmla="*/ 34 w 47"/>
                  <a:gd name="T13" fmla="*/ 105 h 112"/>
                  <a:gd name="T14" fmla="*/ 35 w 47"/>
                  <a:gd name="T15" fmla="*/ 106 h 112"/>
                  <a:gd name="T16" fmla="*/ 46 w 47"/>
                  <a:gd name="T17" fmla="*/ 104 h 112"/>
                  <a:gd name="T18" fmla="*/ 47 w 47"/>
                  <a:gd name="T19" fmla="*/ 103 h 112"/>
                  <a:gd name="T20" fmla="*/ 46 w 47"/>
                  <a:gd name="T21" fmla="*/ 95 h 112"/>
                  <a:gd name="T22" fmla="*/ 45 w 47"/>
                  <a:gd name="T23" fmla="*/ 95 h 112"/>
                  <a:gd name="T24" fmla="*/ 46 w 47"/>
                  <a:gd name="T25" fmla="*/ 87 h 112"/>
                  <a:gd name="T26" fmla="*/ 47 w 47"/>
                  <a:gd name="T27" fmla="*/ 75 h 112"/>
                  <a:gd name="T28" fmla="*/ 45 w 47"/>
                  <a:gd name="T29" fmla="*/ 46 h 112"/>
                  <a:gd name="T30" fmla="*/ 36 w 47"/>
                  <a:gd name="T31" fmla="*/ 1 h 112"/>
                  <a:gd name="T32" fmla="*/ 34 w 47"/>
                  <a:gd name="T33" fmla="*/ 2 h 112"/>
                  <a:gd name="T34" fmla="*/ 35 w 47"/>
                  <a:gd name="T35" fmla="*/ 61 h 112"/>
                  <a:gd name="T36" fmla="*/ 1 w 47"/>
                  <a:gd name="T37" fmla="*/ 92 h 112"/>
                  <a:gd name="T38" fmla="*/ 0 w 47"/>
                  <a:gd name="T39" fmla="*/ 93 h 112"/>
                  <a:gd name="T40" fmla="*/ 2 w 47"/>
                  <a:gd name="T41" fmla="*/ 110 h 112"/>
                  <a:gd name="T42" fmla="*/ 3 w 47"/>
                  <a:gd name="T43" fmla="*/ 1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112">
                    <a:moveTo>
                      <a:pt x="3" y="111"/>
                    </a:moveTo>
                    <a:cubicBezTo>
                      <a:pt x="7" y="112"/>
                      <a:pt x="10" y="110"/>
                      <a:pt x="13" y="108"/>
                    </a:cubicBezTo>
                    <a:cubicBezTo>
                      <a:pt x="14" y="106"/>
                      <a:pt x="16" y="105"/>
                      <a:pt x="17" y="103"/>
                    </a:cubicBezTo>
                    <a:cubicBezTo>
                      <a:pt x="19" y="99"/>
                      <a:pt x="23" y="97"/>
                      <a:pt x="26" y="94"/>
                    </a:cubicBezTo>
                    <a:cubicBezTo>
                      <a:pt x="35" y="85"/>
                      <a:pt x="39" y="73"/>
                      <a:pt x="43" y="60"/>
                    </a:cubicBezTo>
                    <a:cubicBezTo>
                      <a:pt x="43" y="68"/>
                      <a:pt x="43" y="76"/>
                      <a:pt x="41" y="83"/>
                    </a:cubicBezTo>
                    <a:cubicBezTo>
                      <a:pt x="39" y="91"/>
                      <a:pt x="34" y="97"/>
                      <a:pt x="34" y="105"/>
                    </a:cubicBezTo>
                    <a:cubicBezTo>
                      <a:pt x="33" y="106"/>
                      <a:pt x="34" y="106"/>
                      <a:pt x="35" y="106"/>
                    </a:cubicBezTo>
                    <a:cubicBezTo>
                      <a:pt x="38" y="104"/>
                      <a:pt x="42" y="103"/>
                      <a:pt x="46" y="104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47" y="100"/>
                      <a:pt x="46" y="98"/>
                      <a:pt x="46" y="95"/>
                    </a:cubicBezTo>
                    <a:cubicBezTo>
                      <a:pt x="46" y="95"/>
                      <a:pt x="46" y="95"/>
                      <a:pt x="45" y="95"/>
                    </a:cubicBezTo>
                    <a:cubicBezTo>
                      <a:pt x="46" y="92"/>
                      <a:pt x="46" y="88"/>
                      <a:pt x="46" y="87"/>
                    </a:cubicBezTo>
                    <a:cubicBezTo>
                      <a:pt x="47" y="83"/>
                      <a:pt x="47" y="79"/>
                      <a:pt x="47" y="75"/>
                    </a:cubicBezTo>
                    <a:cubicBezTo>
                      <a:pt x="47" y="65"/>
                      <a:pt x="46" y="56"/>
                      <a:pt x="45" y="46"/>
                    </a:cubicBezTo>
                    <a:cubicBezTo>
                      <a:pt x="45" y="30"/>
                      <a:pt x="44" y="15"/>
                      <a:pt x="36" y="1"/>
                    </a:cubicBezTo>
                    <a:cubicBezTo>
                      <a:pt x="36" y="0"/>
                      <a:pt x="34" y="1"/>
                      <a:pt x="34" y="2"/>
                    </a:cubicBezTo>
                    <a:cubicBezTo>
                      <a:pt x="41" y="21"/>
                      <a:pt x="39" y="42"/>
                      <a:pt x="35" y="61"/>
                    </a:cubicBezTo>
                    <a:cubicBezTo>
                      <a:pt x="31" y="77"/>
                      <a:pt x="20" y="96"/>
                      <a:pt x="1" y="92"/>
                    </a:cubicBezTo>
                    <a:cubicBezTo>
                      <a:pt x="0" y="92"/>
                      <a:pt x="0" y="93"/>
                      <a:pt x="0" y="93"/>
                    </a:cubicBezTo>
                    <a:cubicBezTo>
                      <a:pt x="5" y="98"/>
                      <a:pt x="4" y="104"/>
                      <a:pt x="2" y="110"/>
                    </a:cubicBezTo>
                    <a:cubicBezTo>
                      <a:pt x="2" y="110"/>
                      <a:pt x="2" y="111"/>
                      <a:pt x="3" y="1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14"/>
              <p:cNvSpPr/>
              <p:nvPr/>
            </p:nvSpPr>
            <p:spPr bwMode="auto">
              <a:xfrm>
                <a:off x="3622" y="2693"/>
                <a:ext cx="88" cy="51"/>
              </a:xfrm>
              <a:custGeom>
                <a:avLst/>
                <a:gdLst>
                  <a:gd name="T0" fmla="*/ 12 w 33"/>
                  <a:gd name="T1" fmla="*/ 9 h 19"/>
                  <a:gd name="T2" fmla="*/ 28 w 33"/>
                  <a:gd name="T3" fmla="*/ 16 h 19"/>
                  <a:gd name="T4" fmla="*/ 31 w 33"/>
                  <a:gd name="T5" fmla="*/ 19 h 19"/>
                  <a:gd name="T6" fmla="*/ 32 w 33"/>
                  <a:gd name="T7" fmla="*/ 17 h 19"/>
                  <a:gd name="T8" fmla="*/ 32 w 33"/>
                  <a:gd name="T9" fmla="*/ 17 h 19"/>
                  <a:gd name="T10" fmla="*/ 32 w 33"/>
                  <a:gd name="T11" fmla="*/ 17 h 19"/>
                  <a:gd name="T12" fmla="*/ 32 w 33"/>
                  <a:gd name="T13" fmla="*/ 17 h 19"/>
                  <a:gd name="T14" fmla="*/ 29 w 33"/>
                  <a:gd name="T15" fmla="*/ 15 h 19"/>
                  <a:gd name="T16" fmla="*/ 5 w 33"/>
                  <a:gd name="T17" fmla="*/ 3 h 19"/>
                  <a:gd name="T18" fmla="*/ 5 w 33"/>
                  <a:gd name="T19" fmla="*/ 3 h 19"/>
                  <a:gd name="T20" fmla="*/ 1 w 33"/>
                  <a:gd name="T21" fmla="*/ 1 h 19"/>
                  <a:gd name="T22" fmla="*/ 0 w 33"/>
                  <a:gd name="T23" fmla="*/ 3 h 19"/>
                  <a:gd name="T24" fmla="*/ 12 w 33"/>
                  <a:gd name="T2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9">
                    <a:moveTo>
                      <a:pt x="12" y="9"/>
                    </a:moveTo>
                    <a:cubicBezTo>
                      <a:pt x="18" y="10"/>
                      <a:pt x="23" y="13"/>
                      <a:pt x="28" y="16"/>
                    </a:cubicBezTo>
                    <a:cubicBezTo>
                      <a:pt x="29" y="17"/>
                      <a:pt x="30" y="18"/>
                      <a:pt x="31" y="19"/>
                    </a:cubicBezTo>
                    <a:cubicBezTo>
                      <a:pt x="32" y="19"/>
                      <a:pt x="33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6"/>
                      <a:pt x="30" y="15"/>
                      <a:pt x="29" y="15"/>
                    </a:cubicBezTo>
                    <a:cubicBezTo>
                      <a:pt x="22" y="9"/>
                      <a:pt x="14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6"/>
                      <a:pt x="7" y="7"/>
                      <a:pt x="12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15"/>
              <p:cNvSpPr/>
              <p:nvPr/>
            </p:nvSpPr>
            <p:spPr bwMode="auto">
              <a:xfrm>
                <a:off x="3505" y="2664"/>
                <a:ext cx="200" cy="85"/>
              </a:xfrm>
              <a:custGeom>
                <a:avLst/>
                <a:gdLst>
                  <a:gd name="T0" fmla="*/ 16 w 75"/>
                  <a:gd name="T1" fmla="*/ 12 h 32"/>
                  <a:gd name="T2" fmla="*/ 31 w 75"/>
                  <a:gd name="T3" fmla="*/ 13 h 32"/>
                  <a:gd name="T4" fmla="*/ 47 w 75"/>
                  <a:gd name="T5" fmla="*/ 24 h 32"/>
                  <a:gd name="T6" fmla="*/ 55 w 75"/>
                  <a:gd name="T7" fmla="*/ 26 h 32"/>
                  <a:gd name="T8" fmla="*/ 66 w 75"/>
                  <a:gd name="T9" fmla="*/ 32 h 32"/>
                  <a:gd name="T10" fmla="*/ 68 w 75"/>
                  <a:gd name="T11" fmla="*/ 31 h 32"/>
                  <a:gd name="T12" fmla="*/ 61 w 75"/>
                  <a:gd name="T13" fmla="*/ 24 h 32"/>
                  <a:gd name="T14" fmla="*/ 53 w 75"/>
                  <a:gd name="T15" fmla="*/ 14 h 32"/>
                  <a:gd name="T16" fmla="*/ 66 w 75"/>
                  <a:gd name="T17" fmla="*/ 20 h 32"/>
                  <a:gd name="T18" fmla="*/ 70 w 75"/>
                  <a:gd name="T19" fmla="*/ 23 h 32"/>
                  <a:gd name="T20" fmla="*/ 71 w 75"/>
                  <a:gd name="T21" fmla="*/ 23 h 32"/>
                  <a:gd name="T22" fmla="*/ 72 w 75"/>
                  <a:gd name="T23" fmla="*/ 24 h 32"/>
                  <a:gd name="T24" fmla="*/ 73 w 75"/>
                  <a:gd name="T25" fmla="*/ 24 h 32"/>
                  <a:gd name="T26" fmla="*/ 74 w 75"/>
                  <a:gd name="T27" fmla="*/ 22 h 32"/>
                  <a:gd name="T28" fmla="*/ 62 w 75"/>
                  <a:gd name="T29" fmla="*/ 14 h 32"/>
                  <a:gd name="T30" fmla="*/ 40 w 75"/>
                  <a:gd name="T31" fmla="*/ 4 h 32"/>
                  <a:gd name="T32" fmla="*/ 22 w 75"/>
                  <a:gd name="T33" fmla="*/ 10 h 32"/>
                  <a:gd name="T34" fmla="*/ 1 w 75"/>
                  <a:gd name="T35" fmla="*/ 0 h 32"/>
                  <a:gd name="T36" fmla="*/ 0 w 75"/>
                  <a:gd name="T37" fmla="*/ 1 h 32"/>
                  <a:gd name="T38" fmla="*/ 16 w 75"/>
                  <a:gd name="T3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2">
                    <a:moveTo>
                      <a:pt x="16" y="12"/>
                    </a:moveTo>
                    <a:cubicBezTo>
                      <a:pt x="21" y="14"/>
                      <a:pt x="26" y="14"/>
                      <a:pt x="31" y="13"/>
                    </a:cubicBezTo>
                    <a:cubicBezTo>
                      <a:pt x="39" y="13"/>
                      <a:pt x="42" y="20"/>
                      <a:pt x="47" y="24"/>
                    </a:cubicBezTo>
                    <a:cubicBezTo>
                      <a:pt x="50" y="25"/>
                      <a:pt x="53" y="25"/>
                      <a:pt x="55" y="26"/>
                    </a:cubicBezTo>
                    <a:cubicBezTo>
                      <a:pt x="59" y="27"/>
                      <a:pt x="63" y="29"/>
                      <a:pt x="66" y="32"/>
                    </a:cubicBezTo>
                    <a:cubicBezTo>
                      <a:pt x="67" y="32"/>
                      <a:pt x="68" y="32"/>
                      <a:pt x="68" y="31"/>
                    </a:cubicBezTo>
                    <a:cubicBezTo>
                      <a:pt x="67" y="28"/>
                      <a:pt x="64" y="26"/>
                      <a:pt x="61" y="24"/>
                    </a:cubicBezTo>
                    <a:cubicBezTo>
                      <a:pt x="60" y="23"/>
                      <a:pt x="48" y="16"/>
                      <a:pt x="53" y="14"/>
                    </a:cubicBezTo>
                    <a:cubicBezTo>
                      <a:pt x="57" y="13"/>
                      <a:pt x="63" y="18"/>
                      <a:pt x="66" y="20"/>
                    </a:cubicBezTo>
                    <a:cubicBezTo>
                      <a:pt x="67" y="21"/>
                      <a:pt x="69" y="2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4" y="24"/>
                      <a:pt x="75" y="23"/>
                      <a:pt x="74" y="22"/>
                    </a:cubicBezTo>
                    <a:cubicBezTo>
                      <a:pt x="71" y="19"/>
                      <a:pt x="67" y="16"/>
                      <a:pt x="62" y="14"/>
                    </a:cubicBezTo>
                    <a:cubicBezTo>
                      <a:pt x="56" y="9"/>
                      <a:pt x="49" y="4"/>
                      <a:pt x="40" y="4"/>
                    </a:cubicBezTo>
                    <a:cubicBezTo>
                      <a:pt x="34" y="4"/>
                      <a:pt x="29" y="10"/>
                      <a:pt x="22" y="10"/>
                    </a:cubicBezTo>
                    <a:cubicBezTo>
                      <a:pt x="15" y="10"/>
                      <a:pt x="8" y="3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5" y="6"/>
                      <a:pt x="10" y="9"/>
                      <a:pt x="16" y="1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16"/>
              <p:cNvSpPr/>
              <p:nvPr/>
            </p:nvSpPr>
            <p:spPr bwMode="auto">
              <a:xfrm>
                <a:off x="3612" y="2701"/>
                <a:ext cx="61" cy="35"/>
              </a:xfrm>
              <a:custGeom>
                <a:avLst/>
                <a:gdLst>
                  <a:gd name="T0" fmla="*/ 11 w 23"/>
                  <a:gd name="T1" fmla="*/ 5 h 13"/>
                  <a:gd name="T2" fmla="*/ 23 w 23"/>
                  <a:gd name="T3" fmla="*/ 13 h 13"/>
                  <a:gd name="T4" fmla="*/ 15 w 23"/>
                  <a:gd name="T5" fmla="*/ 10 h 13"/>
                  <a:gd name="T6" fmla="*/ 4 w 23"/>
                  <a:gd name="T7" fmla="*/ 5 h 13"/>
                  <a:gd name="T8" fmla="*/ 0 w 23"/>
                  <a:gd name="T9" fmla="*/ 0 h 13"/>
                  <a:gd name="T10" fmla="*/ 8 w 23"/>
                  <a:gd name="T11" fmla="*/ 0 h 13"/>
                  <a:gd name="T12" fmla="*/ 10 w 23"/>
                  <a:gd name="T13" fmla="*/ 0 h 13"/>
                  <a:gd name="T14" fmla="*/ 11 w 23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11" y="5"/>
                    </a:moveTo>
                    <a:cubicBezTo>
                      <a:pt x="14" y="8"/>
                      <a:pt x="19" y="10"/>
                      <a:pt x="23" y="13"/>
                    </a:cubicBezTo>
                    <a:cubicBezTo>
                      <a:pt x="21" y="12"/>
                      <a:pt x="18" y="11"/>
                      <a:pt x="15" y="10"/>
                    </a:cubicBezTo>
                    <a:cubicBezTo>
                      <a:pt x="11" y="9"/>
                      <a:pt x="7" y="8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2" y="1"/>
                      <a:pt x="5" y="1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2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17"/>
              <p:cNvSpPr/>
              <p:nvPr/>
            </p:nvSpPr>
            <p:spPr bwMode="auto">
              <a:xfrm>
                <a:off x="3523" y="2677"/>
                <a:ext cx="134" cy="27"/>
              </a:xfrm>
              <a:custGeom>
                <a:avLst/>
                <a:gdLst>
                  <a:gd name="T0" fmla="*/ 25 w 50"/>
                  <a:gd name="T1" fmla="*/ 4 h 10"/>
                  <a:gd name="T2" fmla="*/ 38 w 50"/>
                  <a:gd name="T3" fmla="*/ 1 h 10"/>
                  <a:gd name="T4" fmla="*/ 48 w 50"/>
                  <a:gd name="T5" fmla="*/ 6 h 10"/>
                  <a:gd name="T6" fmla="*/ 50 w 50"/>
                  <a:gd name="T7" fmla="*/ 8 h 10"/>
                  <a:gd name="T8" fmla="*/ 50 w 50"/>
                  <a:gd name="T9" fmla="*/ 7 h 10"/>
                  <a:gd name="T10" fmla="*/ 30 w 50"/>
                  <a:gd name="T11" fmla="*/ 6 h 10"/>
                  <a:gd name="T12" fmla="*/ 29 w 50"/>
                  <a:gd name="T13" fmla="*/ 7 h 10"/>
                  <a:gd name="T14" fmla="*/ 18 w 50"/>
                  <a:gd name="T15" fmla="*/ 7 h 10"/>
                  <a:gd name="T16" fmla="*/ 0 w 50"/>
                  <a:gd name="T17" fmla="*/ 0 h 10"/>
                  <a:gd name="T18" fmla="*/ 25 w 5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10">
                    <a:moveTo>
                      <a:pt x="25" y="4"/>
                    </a:moveTo>
                    <a:cubicBezTo>
                      <a:pt x="29" y="1"/>
                      <a:pt x="33" y="0"/>
                      <a:pt x="38" y="1"/>
                    </a:cubicBezTo>
                    <a:cubicBezTo>
                      <a:pt x="42" y="2"/>
                      <a:pt x="45" y="4"/>
                      <a:pt x="48" y="6"/>
                    </a:cubicBezTo>
                    <a:cubicBezTo>
                      <a:pt x="49" y="6"/>
                      <a:pt x="50" y="7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3" y="6"/>
                      <a:pt x="36" y="10"/>
                      <a:pt x="30" y="6"/>
                    </a:cubicBezTo>
                    <a:cubicBezTo>
                      <a:pt x="29" y="6"/>
                      <a:pt x="29" y="7"/>
                      <a:pt x="29" y="7"/>
                    </a:cubicBezTo>
                    <a:cubicBezTo>
                      <a:pt x="25" y="6"/>
                      <a:pt x="21" y="7"/>
                      <a:pt x="18" y="7"/>
                    </a:cubicBezTo>
                    <a:cubicBezTo>
                      <a:pt x="11" y="7"/>
                      <a:pt x="5" y="4"/>
                      <a:pt x="0" y="0"/>
                    </a:cubicBezTo>
                    <a:cubicBezTo>
                      <a:pt x="8" y="4"/>
                      <a:pt x="15" y="9"/>
                      <a:pt x="25" y="4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18"/>
              <p:cNvSpPr/>
              <p:nvPr/>
            </p:nvSpPr>
            <p:spPr bwMode="auto">
              <a:xfrm>
                <a:off x="3499" y="2805"/>
                <a:ext cx="24" cy="100"/>
              </a:xfrm>
              <a:custGeom>
                <a:avLst/>
                <a:gdLst>
                  <a:gd name="T0" fmla="*/ 1 w 9"/>
                  <a:gd name="T1" fmla="*/ 30 h 37"/>
                  <a:gd name="T2" fmla="*/ 3 w 9"/>
                  <a:gd name="T3" fmla="*/ 31 h 37"/>
                  <a:gd name="T4" fmla="*/ 6 w 9"/>
                  <a:gd name="T5" fmla="*/ 36 h 37"/>
                  <a:gd name="T6" fmla="*/ 8 w 9"/>
                  <a:gd name="T7" fmla="*/ 36 h 37"/>
                  <a:gd name="T8" fmla="*/ 8 w 9"/>
                  <a:gd name="T9" fmla="*/ 27 h 37"/>
                  <a:gd name="T10" fmla="*/ 6 w 9"/>
                  <a:gd name="T11" fmla="*/ 1 h 37"/>
                  <a:gd name="T12" fmla="*/ 4 w 9"/>
                  <a:gd name="T13" fmla="*/ 1 h 37"/>
                  <a:gd name="T14" fmla="*/ 1 w 9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7">
                    <a:moveTo>
                      <a:pt x="1" y="30"/>
                    </a:moveTo>
                    <a:cubicBezTo>
                      <a:pt x="1" y="31"/>
                      <a:pt x="2" y="31"/>
                      <a:pt x="3" y="31"/>
                    </a:cubicBezTo>
                    <a:cubicBezTo>
                      <a:pt x="2" y="31"/>
                      <a:pt x="6" y="36"/>
                      <a:pt x="6" y="36"/>
                    </a:cubicBezTo>
                    <a:cubicBezTo>
                      <a:pt x="7" y="37"/>
                      <a:pt x="8" y="37"/>
                      <a:pt x="8" y="36"/>
                    </a:cubicBezTo>
                    <a:cubicBezTo>
                      <a:pt x="8" y="33"/>
                      <a:pt x="8" y="30"/>
                      <a:pt x="8" y="27"/>
                    </a:cubicBezTo>
                    <a:cubicBezTo>
                      <a:pt x="9" y="19"/>
                      <a:pt x="8" y="9"/>
                      <a:pt x="6" y="1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3" y="11"/>
                      <a:pt x="0" y="20"/>
                      <a:pt x="1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19"/>
              <p:cNvSpPr/>
              <p:nvPr/>
            </p:nvSpPr>
            <p:spPr bwMode="auto">
              <a:xfrm>
                <a:off x="3392" y="2811"/>
                <a:ext cx="105" cy="83"/>
              </a:xfrm>
              <a:custGeom>
                <a:avLst/>
                <a:gdLst>
                  <a:gd name="T0" fmla="*/ 9 w 39"/>
                  <a:gd name="T1" fmla="*/ 30 h 31"/>
                  <a:gd name="T2" fmla="*/ 19 w 39"/>
                  <a:gd name="T3" fmla="*/ 28 h 31"/>
                  <a:gd name="T4" fmla="*/ 25 w 39"/>
                  <a:gd name="T5" fmla="*/ 26 h 31"/>
                  <a:gd name="T6" fmla="*/ 30 w 39"/>
                  <a:gd name="T7" fmla="*/ 21 h 31"/>
                  <a:gd name="T8" fmla="*/ 38 w 39"/>
                  <a:gd name="T9" fmla="*/ 1 h 31"/>
                  <a:gd name="T10" fmla="*/ 37 w 39"/>
                  <a:gd name="T11" fmla="*/ 1 h 31"/>
                  <a:gd name="T12" fmla="*/ 35 w 39"/>
                  <a:gd name="T13" fmla="*/ 3 h 31"/>
                  <a:gd name="T14" fmla="*/ 35 w 39"/>
                  <a:gd name="T15" fmla="*/ 3 h 31"/>
                  <a:gd name="T16" fmla="*/ 34 w 39"/>
                  <a:gd name="T17" fmla="*/ 5 h 31"/>
                  <a:gd name="T18" fmla="*/ 30 w 39"/>
                  <a:gd name="T19" fmla="*/ 17 h 31"/>
                  <a:gd name="T20" fmla="*/ 25 w 39"/>
                  <a:gd name="T21" fmla="*/ 23 h 31"/>
                  <a:gd name="T22" fmla="*/ 21 w 39"/>
                  <a:gd name="T23" fmla="*/ 24 h 31"/>
                  <a:gd name="T24" fmla="*/ 9 w 39"/>
                  <a:gd name="T25" fmla="*/ 15 h 31"/>
                  <a:gd name="T26" fmla="*/ 7 w 39"/>
                  <a:gd name="T27" fmla="*/ 16 h 31"/>
                  <a:gd name="T28" fmla="*/ 0 w 39"/>
                  <a:gd name="T29" fmla="*/ 25 h 31"/>
                  <a:gd name="T30" fmla="*/ 0 w 39"/>
                  <a:gd name="T31" fmla="*/ 26 h 31"/>
                  <a:gd name="T32" fmla="*/ 9 w 39"/>
                  <a:gd name="T3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1">
                    <a:moveTo>
                      <a:pt x="9" y="30"/>
                    </a:moveTo>
                    <a:cubicBezTo>
                      <a:pt x="12" y="29"/>
                      <a:pt x="16" y="29"/>
                      <a:pt x="19" y="28"/>
                    </a:cubicBezTo>
                    <a:cubicBezTo>
                      <a:pt x="21" y="28"/>
                      <a:pt x="24" y="28"/>
                      <a:pt x="25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34" y="15"/>
                      <a:pt x="36" y="7"/>
                      <a:pt x="38" y="1"/>
                    </a:cubicBezTo>
                    <a:cubicBezTo>
                      <a:pt x="39" y="0"/>
                      <a:pt x="37" y="0"/>
                      <a:pt x="37" y="1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9"/>
                      <a:pt x="32" y="13"/>
                      <a:pt x="30" y="17"/>
                    </a:cubicBezTo>
                    <a:cubicBezTo>
                      <a:pt x="29" y="19"/>
                      <a:pt x="27" y="22"/>
                      <a:pt x="25" y="23"/>
                    </a:cubicBezTo>
                    <a:cubicBezTo>
                      <a:pt x="24" y="24"/>
                      <a:pt x="23" y="24"/>
                      <a:pt x="21" y="24"/>
                    </a:cubicBezTo>
                    <a:cubicBezTo>
                      <a:pt x="16" y="25"/>
                      <a:pt x="12" y="18"/>
                      <a:pt x="9" y="15"/>
                    </a:cubicBezTo>
                    <a:cubicBezTo>
                      <a:pt x="8" y="14"/>
                      <a:pt x="7" y="15"/>
                      <a:pt x="7" y="16"/>
                    </a:cubicBezTo>
                    <a:cubicBezTo>
                      <a:pt x="7" y="20"/>
                      <a:pt x="5" y="24"/>
                      <a:pt x="0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" y="28"/>
                      <a:pt x="6" y="31"/>
                      <a:pt x="9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20"/>
              <p:cNvSpPr/>
              <p:nvPr/>
            </p:nvSpPr>
            <p:spPr bwMode="auto">
              <a:xfrm>
                <a:off x="3344" y="2653"/>
                <a:ext cx="62" cy="91"/>
              </a:xfrm>
              <a:custGeom>
                <a:avLst/>
                <a:gdLst>
                  <a:gd name="T0" fmla="*/ 10 w 23"/>
                  <a:gd name="T1" fmla="*/ 33 h 34"/>
                  <a:gd name="T2" fmla="*/ 14 w 23"/>
                  <a:gd name="T3" fmla="*/ 25 h 34"/>
                  <a:gd name="T4" fmla="*/ 14 w 23"/>
                  <a:gd name="T5" fmla="*/ 24 h 34"/>
                  <a:gd name="T6" fmla="*/ 15 w 23"/>
                  <a:gd name="T7" fmla="*/ 23 h 34"/>
                  <a:gd name="T8" fmla="*/ 15 w 23"/>
                  <a:gd name="T9" fmla="*/ 22 h 34"/>
                  <a:gd name="T10" fmla="*/ 22 w 23"/>
                  <a:gd name="T11" fmla="*/ 8 h 34"/>
                  <a:gd name="T12" fmla="*/ 21 w 23"/>
                  <a:gd name="T13" fmla="*/ 7 h 34"/>
                  <a:gd name="T14" fmla="*/ 21 w 23"/>
                  <a:gd name="T15" fmla="*/ 7 h 34"/>
                  <a:gd name="T16" fmla="*/ 22 w 23"/>
                  <a:gd name="T17" fmla="*/ 0 h 34"/>
                  <a:gd name="T18" fmla="*/ 21 w 23"/>
                  <a:gd name="T19" fmla="*/ 0 h 34"/>
                  <a:gd name="T20" fmla="*/ 0 w 23"/>
                  <a:gd name="T21" fmla="*/ 16 h 34"/>
                  <a:gd name="T22" fmla="*/ 1 w 23"/>
                  <a:gd name="T23" fmla="*/ 17 h 34"/>
                  <a:gd name="T24" fmla="*/ 15 w 23"/>
                  <a:gd name="T25" fmla="*/ 9 h 34"/>
                  <a:gd name="T26" fmla="*/ 12 w 23"/>
                  <a:gd name="T27" fmla="*/ 17 h 34"/>
                  <a:gd name="T28" fmla="*/ 13 w 23"/>
                  <a:gd name="T29" fmla="*/ 18 h 34"/>
                  <a:gd name="T30" fmla="*/ 14 w 23"/>
                  <a:gd name="T31" fmla="*/ 18 h 34"/>
                  <a:gd name="T32" fmla="*/ 8 w 23"/>
                  <a:gd name="T33" fmla="*/ 33 h 34"/>
                  <a:gd name="T34" fmla="*/ 10 w 23"/>
                  <a:gd name="T35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4">
                    <a:moveTo>
                      <a:pt x="10" y="33"/>
                    </a:moveTo>
                    <a:cubicBezTo>
                      <a:pt x="12" y="30"/>
                      <a:pt x="13" y="28"/>
                      <a:pt x="14" y="25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7"/>
                      <a:pt x="21" y="13"/>
                      <a:pt x="22" y="8"/>
                    </a:cubicBezTo>
                    <a:cubicBezTo>
                      <a:pt x="22" y="7"/>
                      <a:pt x="22" y="6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5"/>
                      <a:pt x="23" y="1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3" y="3"/>
                      <a:pt x="5" y="8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4"/>
                      <a:pt x="10" y="11"/>
                      <a:pt x="15" y="9"/>
                    </a:cubicBezTo>
                    <a:cubicBezTo>
                      <a:pt x="14" y="12"/>
                      <a:pt x="13" y="14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2" y="23"/>
                      <a:pt x="9" y="27"/>
                      <a:pt x="8" y="33"/>
                    </a:cubicBezTo>
                    <a:cubicBezTo>
                      <a:pt x="8" y="34"/>
                      <a:pt x="10" y="34"/>
                      <a:pt x="10" y="3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21"/>
              <p:cNvSpPr/>
              <p:nvPr/>
            </p:nvSpPr>
            <p:spPr bwMode="auto">
              <a:xfrm>
                <a:off x="3505" y="2658"/>
                <a:ext cx="189" cy="107"/>
              </a:xfrm>
              <a:custGeom>
                <a:avLst/>
                <a:gdLst>
                  <a:gd name="T0" fmla="*/ 14 w 71"/>
                  <a:gd name="T1" fmla="*/ 17 h 40"/>
                  <a:gd name="T2" fmla="*/ 32 w 71"/>
                  <a:gd name="T3" fmla="*/ 21 h 40"/>
                  <a:gd name="T4" fmla="*/ 49 w 71"/>
                  <a:gd name="T5" fmla="*/ 30 h 40"/>
                  <a:gd name="T6" fmla="*/ 69 w 71"/>
                  <a:gd name="T7" fmla="*/ 39 h 40"/>
                  <a:gd name="T8" fmla="*/ 71 w 71"/>
                  <a:gd name="T9" fmla="*/ 38 h 40"/>
                  <a:gd name="T10" fmla="*/ 51 w 71"/>
                  <a:gd name="T11" fmla="*/ 24 h 40"/>
                  <a:gd name="T12" fmla="*/ 38 w 71"/>
                  <a:gd name="T13" fmla="*/ 14 h 40"/>
                  <a:gd name="T14" fmla="*/ 56 w 71"/>
                  <a:gd name="T15" fmla="*/ 13 h 40"/>
                  <a:gd name="T16" fmla="*/ 57 w 71"/>
                  <a:gd name="T17" fmla="*/ 12 h 40"/>
                  <a:gd name="T18" fmla="*/ 53 w 71"/>
                  <a:gd name="T19" fmla="*/ 10 h 40"/>
                  <a:gd name="T20" fmla="*/ 52 w 71"/>
                  <a:gd name="T21" fmla="*/ 9 h 40"/>
                  <a:gd name="T22" fmla="*/ 52 w 71"/>
                  <a:gd name="T23" fmla="*/ 9 h 40"/>
                  <a:gd name="T24" fmla="*/ 47 w 71"/>
                  <a:gd name="T25" fmla="*/ 7 h 40"/>
                  <a:gd name="T26" fmla="*/ 41 w 71"/>
                  <a:gd name="T27" fmla="*/ 7 h 40"/>
                  <a:gd name="T28" fmla="*/ 32 w 71"/>
                  <a:gd name="T29" fmla="*/ 12 h 40"/>
                  <a:gd name="T30" fmla="*/ 31 w 71"/>
                  <a:gd name="T31" fmla="*/ 12 h 40"/>
                  <a:gd name="T32" fmla="*/ 31 w 71"/>
                  <a:gd name="T33" fmla="*/ 12 h 40"/>
                  <a:gd name="T34" fmla="*/ 28 w 71"/>
                  <a:gd name="T35" fmla="*/ 13 h 40"/>
                  <a:gd name="T36" fmla="*/ 2 w 71"/>
                  <a:gd name="T37" fmla="*/ 1 h 40"/>
                  <a:gd name="T38" fmla="*/ 1 w 71"/>
                  <a:gd name="T39" fmla="*/ 2 h 40"/>
                  <a:gd name="T40" fmla="*/ 14 w 71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40">
                    <a:moveTo>
                      <a:pt x="14" y="17"/>
                    </a:moveTo>
                    <a:cubicBezTo>
                      <a:pt x="20" y="20"/>
                      <a:pt x="27" y="17"/>
                      <a:pt x="32" y="21"/>
                    </a:cubicBezTo>
                    <a:cubicBezTo>
                      <a:pt x="38" y="24"/>
                      <a:pt x="42" y="28"/>
                      <a:pt x="49" y="30"/>
                    </a:cubicBezTo>
                    <a:cubicBezTo>
                      <a:pt x="57" y="32"/>
                      <a:pt x="64" y="34"/>
                      <a:pt x="69" y="39"/>
                    </a:cubicBezTo>
                    <a:cubicBezTo>
                      <a:pt x="70" y="40"/>
                      <a:pt x="71" y="39"/>
                      <a:pt x="71" y="38"/>
                    </a:cubicBezTo>
                    <a:cubicBezTo>
                      <a:pt x="66" y="29"/>
                      <a:pt x="59" y="28"/>
                      <a:pt x="51" y="24"/>
                    </a:cubicBezTo>
                    <a:cubicBezTo>
                      <a:pt x="46" y="22"/>
                      <a:pt x="42" y="17"/>
                      <a:pt x="38" y="14"/>
                    </a:cubicBezTo>
                    <a:cubicBezTo>
                      <a:pt x="44" y="13"/>
                      <a:pt x="50" y="10"/>
                      <a:pt x="56" y="13"/>
                    </a:cubicBezTo>
                    <a:cubicBezTo>
                      <a:pt x="57" y="14"/>
                      <a:pt x="58" y="12"/>
                      <a:pt x="57" y="12"/>
                    </a:cubicBezTo>
                    <a:cubicBezTo>
                      <a:pt x="56" y="11"/>
                      <a:pt x="54" y="10"/>
                      <a:pt x="53" y="10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7" y="7"/>
                    </a:cubicBezTo>
                    <a:cubicBezTo>
                      <a:pt x="45" y="7"/>
                      <a:pt x="43" y="6"/>
                      <a:pt x="41" y="7"/>
                    </a:cubicBezTo>
                    <a:cubicBezTo>
                      <a:pt x="37" y="7"/>
                      <a:pt x="35" y="10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3"/>
                      <a:pt x="29" y="13"/>
                      <a:pt x="28" y="13"/>
                    </a:cubicBezTo>
                    <a:cubicBezTo>
                      <a:pt x="19" y="16"/>
                      <a:pt x="8" y="7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8"/>
                      <a:pt x="8" y="13"/>
                      <a:pt x="14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22"/>
              <p:cNvSpPr/>
              <p:nvPr/>
            </p:nvSpPr>
            <p:spPr bwMode="auto">
              <a:xfrm>
                <a:off x="3221" y="2372"/>
                <a:ext cx="270" cy="249"/>
              </a:xfrm>
              <a:custGeom>
                <a:avLst/>
                <a:gdLst>
                  <a:gd name="T0" fmla="*/ 0 w 101"/>
                  <a:gd name="T1" fmla="*/ 5 h 93"/>
                  <a:gd name="T2" fmla="*/ 30 w 101"/>
                  <a:gd name="T3" fmla="*/ 23 h 93"/>
                  <a:gd name="T4" fmla="*/ 59 w 101"/>
                  <a:gd name="T5" fmla="*/ 38 h 93"/>
                  <a:gd name="T6" fmla="*/ 85 w 101"/>
                  <a:gd name="T7" fmla="*/ 62 h 93"/>
                  <a:gd name="T8" fmla="*/ 93 w 101"/>
                  <a:gd name="T9" fmla="*/ 77 h 93"/>
                  <a:gd name="T10" fmla="*/ 99 w 101"/>
                  <a:gd name="T11" fmla="*/ 92 h 93"/>
                  <a:gd name="T12" fmla="*/ 101 w 101"/>
                  <a:gd name="T13" fmla="*/ 91 h 93"/>
                  <a:gd name="T14" fmla="*/ 93 w 101"/>
                  <a:gd name="T15" fmla="*/ 74 h 93"/>
                  <a:gd name="T16" fmla="*/ 89 w 101"/>
                  <a:gd name="T17" fmla="*/ 66 h 93"/>
                  <a:gd name="T18" fmla="*/ 85 w 101"/>
                  <a:gd name="T19" fmla="*/ 58 h 93"/>
                  <a:gd name="T20" fmla="*/ 65 w 101"/>
                  <a:gd name="T21" fmla="*/ 36 h 93"/>
                  <a:gd name="T22" fmla="*/ 36 w 101"/>
                  <a:gd name="T23" fmla="*/ 19 h 93"/>
                  <a:gd name="T24" fmla="*/ 6 w 101"/>
                  <a:gd name="T25" fmla="*/ 0 h 93"/>
                  <a:gd name="T26" fmla="*/ 5 w 101"/>
                  <a:gd name="T27" fmla="*/ 1 h 93"/>
                  <a:gd name="T28" fmla="*/ 0 w 101"/>
                  <a:gd name="T29" fmla="*/ 4 h 93"/>
                  <a:gd name="T30" fmla="*/ 0 w 101"/>
                  <a:gd name="T31" fmla="*/ 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93">
                    <a:moveTo>
                      <a:pt x="0" y="5"/>
                    </a:moveTo>
                    <a:cubicBezTo>
                      <a:pt x="10" y="11"/>
                      <a:pt x="20" y="17"/>
                      <a:pt x="30" y="23"/>
                    </a:cubicBezTo>
                    <a:cubicBezTo>
                      <a:pt x="40" y="28"/>
                      <a:pt x="49" y="33"/>
                      <a:pt x="59" y="38"/>
                    </a:cubicBezTo>
                    <a:cubicBezTo>
                      <a:pt x="69" y="44"/>
                      <a:pt x="78" y="52"/>
                      <a:pt x="85" y="62"/>
                    </a:cubicBezTo>
                    <a:cubicBezTo>
                      <a:pt x="88" y="67"/>
                      <a:pt x="90" y="72"/>
                      <a:pt x="93" y="77"/>
                    </a:cubicBezTo>
                    <a:cubicBezTo>
                      <a:pt x="95" y="82"/>
                      <a:pt x="97" y="87"/>
                      <a:pt x="99" y="92"/>
                    </a:cubicBezTo>
                    <a:cubicBezTo>
                      <a:pt x="100" y="93"/>
                      <a:pt x="101" y="93"/>
                      <a:pt x="101" y="91"/>
                    </a:cubicBezTo>
                    <a:cubicBezTo>
                      <a:pt x="98" y="85"/>
                      <a:pt x="96" y="79"/>
                      <a:pt x="93" y="74"/>
                    </a:cubicBezTo>
                    <a:cubicBezTo>
                      <a:pt x="92" y="71"/>
                      <a:pt x="91" y="68"/>
                      <a:pt x="89" y="66"/>
                    </a:cubicBezTo>
                    <a:cubicBezTo>
                      <a:pt x="88" y="63"/>
                      <a:pt x="86" y="61"/>
                      <a:pt x="85" y="58"/>
                    </a:cubicBezTo>
                    <a:cubicBezTo>
                      <a:pt x="79" y="50"/>
                      <a:pt x="73" y="42"/>
                      <a:pt x="65" y="36"/>
                    </a:cubicBezTo>
                    <a:cubicBezTo>
                      <a:pt x="56" y="29"/>
                      <a:pt x="46" y="24"/>
                      <a:pt x="36" y="19"/>
                    </a:cubicBezTo>
                    <a:cubicBezTo>
                      <a:pt x="26" y="13"/>
                      <a:pt x="16" y="7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23"/>
              <p:cNvSpPr/>
              <p:nvPr/>
            </p:nvSpPr>
            <p:spPr bwMode="auto">
              <a:xfrm>
                <a:off x="3219" y="2374"/>
                <a:ext cx="320" cy="314"/>
              </a:xfrm>
              <a:custGeom>
                <a:avLst/>
                <a:gdLst>
                  <a:gd name="T0" fmla="*/ 1 w 120"/>
                  <a:gd name="T1" fmla="*/ 6 h 117"/>
                  <a:gd name="T2" fmla="*/ 4 w 120"/>
                  <a:gd name="T3" fmla="*/ 7 h 117"/>
                  <a:gd name="T4" fmla="*/ 27 w 120"/>
                  <a:gd name="T5" fmla="*/ 20 h 117"/>
                  <a:gd name="T6" fmla="*/ 38 w 120"/>
                  <a:gd name="T7" fmla="*/ 28 h 117"/>
                  <a:gd name="T8" fmla="*/ 58 w 120"/>
                  <a:gd name="T9" fmla="*/ 38 h 117"/>
                  <a:gd name="T10" fmla="*/ 77 w 120"/>
                  <a:gd name="T11" fmla="*/ 55 h 117"/>
                  <a:gd name="T12" fmla="*/ 89 w 120"/>
                  <a:gd name="T13" fmla="*/ 71 h 117"/>
                  <a:gd name="T14" fmla="*/ 94 w 120"/>
                  <a:gd name="T15" fmla="*/ 84 h 117"/>
                  <a:gd name="T16" fmla="*/ 102 w 120"/>
                  <a:gd name="T17" fmla="*/ 105 h 117"/>
                  <a:gd name="T18" fmla="*/ 106 w 120"/>
                  <a:gd name="T19" fmla="*/ 110 h 117"/>
                  <a:gd name="T20" fmla="*/ 106 w 120"/>
                  <a:gd name="T21" fmla="*/ 111 h 117"/>
                  <a:gd name="T22" fmla="*/ 108 w 120"/>
                  <a:gd name="T23" fmla="*/ 111 h 117"/>
                  <a:gd name="T24" fmla="*/ 111 w 120"/>
                  <a:gd name="T25" fmla="*/ 114 h 117"/>
                  <a:gd name="T26" fmla="*/ 116 w 120"/>
                  <a:gd name="T27" fmla="*/ 117 h 117"/>
                  <a:gd name="T28" fmla="*/ 118 w 120"/>
                  <a:gd name="T29" fmla="*/ 117 h 117"/>
                  <a:gd name="T30" fmla="*/ 119 w 120"/>
                  <a:gd name="T31" fmla="*/ 117 h 117"/>
                  <a:gd name="T32" fmla="*/ 119 w 120"/>
                  <a:gd name="T33" fmla="*/ 117 h 117"/>
                  <a:gd name="T34" fmla="*/ 119 w 120"/>
                  <a:gd name="T35" fmla="*/ 115 h 117"/>
                  <a:gd name="T36" fmla="*/ 102 w 120"/>
                  <a:gd name="T37" fmla="*/ 93 h 117"/>
                  <a:gd name="T38" fmla="*/ 94 w 120"/>
                  <a:gd name="T39" fmla="*/ 73 h 117"/>
                  <a:gd name="T40" fmla="*/ 72 w 120"/>
                  <a:gd name="T41" fmla="*/ 43 h 117"/>
                  <a:gd name="T42" fmla="*/ 48 w 120"/>
                  <a:gd name="T43" fmla="*/ 28 h 117"/>
                  <a:gd name="T44" fmla="*/ 47 w 120"/>
                  <a:gd name="T45" fmla="*/ 27 h 117"/>
                  <a:gd name="T46" fmla="*/ 23 w 120"/>
                  <a:gd name="T47" fmla="*/ 14 h 117"/>
                  <a:gd name="T48" fmla="*/ 2 w 120"/>
                  <a:gd name="T49" fmla="*/ 1 h 117"/>
                  <a:gd name="T50" fmla="*/ 1 w 120"/>
                  <a:gd name="T51" fmla="*/ 1 h 117"/>
                  <a:gd name="T52" fmla="*/ 0 w 120"/>
                  <a:gd name="T53" fmla="*/ 5 h 117"/>
                  <a:gd name="T54" fmla="*/ 1 w 120"/>
                  <a:gd name="T55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0" h="117">
                    <a:moveTo>
                      <a:pt x="1" y="6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11" y="12"/>
                      <a:pt x="19" y="16"/>
                      <a:pt x="27" y="20"/>
                    </a:cubicBezTo>
                    <a:cubicBezTo>
                      <a:pt x="31" y="23"/>
                      <a:pt x="35" y="25"/>
                      <a:pt x="38" y="28"/>
                    </a:cubicBezTo>
                    <a:cubicBezTo>
                      <a:pt x="45" y="32"/>
                      <a:pt x="51" y="35"/>
                      <a:pt x="58" y="38"/>
                    </a:cubicBezTo>
                    <a:cubicBezTo>
                      <a:pt x="65" y="43"/>
                      <a:pt x="71" y="49"/>
                      <a:pt x="77" y="55"/>
                    </a:cubicBezTo>
                    <a:cubicBezTo>
                      <a:pt x="81" y="60"/>
                      <a:pt x="85" y="65"/>
                      <a:pt x="89" y="71"/>
                    </a:cubicBezTo>
                    <a:cubicBezTo>
                      <a:pt x="91" y="75"/>
                      <a:pt x="93" y="80"/>
                      <a:pt x="94" y="84"/>
                    </a:cubicBezTo>
                    <a:cubicBezTo>
                      <a:pt x="97" y="91"/>
                      <a:pt x="98" y="98"/>
                      <a:pt x="102" y="105"/>
                    </a:cubicBezTo>
                    <a:cubicBezTo>
                      <a:pt x="103" y="107"/>
                      <a:pt x="104" y="108"/>
                      <a:pt x="106" y="110"/>
                    </a:cubicBezTo>
                    <a:cubicBezTo>
                      <a:pt x="106" y="110"/>
                      <a:pt x="106" y="110"/>
                      <a:pt x="106" y="111"/>
                    </a:cubicBezTo>
                    <a:cubicBezTo>
                      <a:pt x="107" y="111"/>
                      <a:pt x="107" y="111"/>
                      <a:pt x="108" y="111"/>
                    </a:cubicBezTo>
                    <a:cubicBezTo>
                      <a:pt x="109" y="112"/>
                      <a:pt x="110" y="113"/>
                      <a:pt x="111" y="114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6" y="117"/>
                      <a:pt x="117" y="117"/>
                      <a:pt x="118" y="117"/>
                    </a:cubicBezTo>
                    <a:cubicBezTo>
                      <a:pt x="118" y="117"/>
                      <a:pt x="118" y="117"/>
                      <a:pt x="119" y="117"/>
                    </a:cubicBezTo>
                    <a:cubicBezTo>
                      <a:pt x="119" y="117"/>
                      <a:pt x="119" y="117"/>
                      <a:pt x="119" y="117"/>
                    </a:cubicBezTo>
                    <a:cubicBezTo>
                      <a:pt x="119" y="116"/>
                      <a:pt x="120" y="116"/>
                      <a:pt x="119" y="115"/>
                    </a:cubicBezTo>
                    <a:cubicBezTo>
                      <a:pt x="113" y="108"/>
                      <a:pt x="107" y="101"/>
                      <a:pt x="102" y="93"/>
                    </a:cubicBezTo>
                    <a:cubicBezTo>
                      <a:pt x="100" y="86"/>
                      <a:pt x="98" y="80"/>
                      <a:pt x="94" y="73"/>
                    </a:cubicBezTo>
                    <a:cubicBezTo>
                      <a:pt x="89" y="62"/>
                      <a:pt x="81" y="51"/>
                      <a:pt x="72" y="43"/>
                    </a:cubicBezTo>
                    <a:cubicBezTo>
                      <a:pt x="65" y="36"/>
                      <a:pt x="57" y="32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39" y="22"/>
                      <a:pt x="31" y="18"/>
                      <a:pt x="23" y="14"/>
                    </a:cubicBezTo>
                    <a:cubicBezTo>
                      <a:pt x="16" y="10"/>
                      <a:pt x="9" y="6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24"/>
              <p:cNvSpPr/>
              <p:nvPr/>
            </p:nvSpPr>
            <p:spPr bwMode="auto">
              <a:xfrm>
                <a:off x="3628" y="29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25"/>
              <p:cNvSpPr/>
              <p:nvPr/>
            </p:nvSpPr>
            <p:spPr bwMode="auto">
              <a:xfrm>
                <a:off x="3384" y="2894"/>
                <a:ext cx="276" cy="219"/>
              </a:xfrm>
              <a:custGeom>
                <a:avLst/>
                <a:gdLst>
                  <a:gd name="T0" fmla="*/ 12 w 103"/>
                  <a:gd name="T1" fmla="*/ 64 h 82"/>
                  <a:gd name="T2" fmla="*/ 19 w 103"/>
                  <a:gd name="T3" fmla="*/ 64 h 82"/>
                  <a:gd name="T4" fmla="*/ 31 w 103"/>
                  <a:gd name="T5" fmla="*/ 65 h 82"/>
                  <a:gd name="T6" fmla="*/ 39 w 103"/>
                  <a:gd name="T7" fmla="*/ 51 h 82"/>
                  <a:gd name="T8" fmla="*/ 53 w 103"/>
                  <a:gd name="T9" fmla="*/ 75 h 82"/>
                  <a:gd name="T10" fmla="*/ 77 w 103"/>
                  <a:gd name="T11" fmla="*/ 72 h 82"/>
                  <a:gd name="T12" fmla="*/ 76 w 103"/>
                  <a:gd name="T13" fmla="*/ 64 h 82"/>
                  <a:gd name="T14" fmla="*/ 77 w 103"/>
                  <a:gd name="T15" fmla="*/ 57 h 82"/>
                  <a:gd name="T16" fmla="*/ 73 w 103"/>
                  <a:gd name="T17" fmla="*/ 49 h 82"/>
                  <a:gd name="T18" fmla="*/ 82 w 103"/>
                  <a:gd name="T19" fmla="*/ 49 h 82"/>
                  <a:gd name="T20" fmla="*/ 103 w 103"/>
                  <a:gd name="T21" fmla="*/ 42 h 82"/>
                  <a:gd name="T22" fmla="*/ 88 w 103"/>
                  <a:gd name="T23" fmla="*/ 17 h 82"/>
                  <a:gd name="T24" fmla="*/ 60 w 103"/>
                  <a:gd name="T25" fmla="*/ 22 h 82"/>
                  <a:gd name="T26" fmla="*/ 73 w 103"/>
                  <a:gd name="T27" fmla="*/ 7 h 82"/>
                  <a:gd name="T28" fmla="*/ 54 w 103"/>
                  <a:gd name="T29" fmla="*/ 2 h 82"/>
                  <a:gd name="T30" fmla="*/ 35 w 103"/>
                  <a:gd name="T31" fmla="*/ 3 h 82"/>
                  <a:gd name="T32" fmla="*/ 37 w 103"/>
                  <a:gd name="T33" fmla="*/ 20 h 82"/>
                  <a:gd name="T34" fmla="*/ 21 w 103"/>
                  <a:gd name="T35" fmla="*/ 13 h 82"/>
                  <a:gd name="T36" fmla="*/ 6 w 103"/>
                  <a:gd name="T37" fmla="*/ 21 h 82"/>
                  <a:gd name="T38" fmla="*/ 3 w 103"/>
                  <a:gd name="T39" fmla="*/ 28 h 82"/>
                  <a:gd name="T40" fmla="*/ 3 w 103"/>
                  <a:gd name="T41" fmla="*/ 34 h 82"/>
                  <a:gd name="T42" fmla="*/ 16 w 103"/>
                  <a:gd name="T43" fmla="*/ 44 h 82"/>
                  <a:gd name="T44" fmla="*/ 9 w 103"/>
                  <a:gd name="T45" fmla="*/ 57 h 82"/>
                  <a:gd name="T46" fmla="*/ 12 w 103"/>
                  <a:gd name="T47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3" h="82">
                    <a:moveTo>
                      <a:pt x="12" y="64"/>
                    </a:moveTo>
                    <a:cubicBezTo>
                      <a:pt x="15" y="67"/>
                      <a:pt x="16" y="64"/>
                      <a:pt x="19" y="64"/>
                    </a:cubicBezTo>
                    <a:cubicBezTo>
                      <a:pt x="24" y="64"/>
                      <a:pt x="25" y="70"/>
                      <a:pt x="31" y="65"/>
                    </a:cubicBezTo>
                    <a:cubicBezTo>
                      <a:pt x="36" y="62"/>
                      <a:pt x="38" y="57"/>
                      <a:pt x="39" y="51"/>
                    </a:cubicBezTo>
                    <a:cubicBezTo>
                      <a:pt x="41" y="61"/>
                      <a:pt x="46" y="68"/>
                      <a:pt x="53" y="75"/>
                    </a:cubicBezTo>
                    <a:cubicBezTo>
                      <a:pt x="59" y="82"/>
                      <a:pt x="74" y="82"/>
                      <a:pt x="77" y="72"/>
                    </a:cubicBezTo>
                    <a:cubicBezTo>
                      <a:pt x="77" y="69"/>
                      <a:pt x="76" y="67"/>
                      <a:pt x="76" y="64"/>
                    </a:cubicBezTo>
                    <a:cubicBezTo>
                      <a:pt x="76" y="62"/>
                      <a:pt x="77" y="59"/>
                      <a:pt x="77" y="57"/>
                    </a:cubicBezTo>
                    <a:cubicBezTo>
                      <a:pt x="77" y="54"/>
                      <a:pt x="75" y="51"/>
                      <a:pt x="73" y="49"/>
                    </a:cubicBezTo>
                    <a:cubicBezTo>
                      <a:pt x="76" y="49"/>
                      <a:pt x="80" y="48"/>
                      <a:pt x="82" y="49"/>
                    </a:cubicBezTo>
                    <a:cubicBezTo>
                      <a:pt x="91" y="49"/>
                      <a:pt x="94" y="41"/>
                      <a:pt x="103" y="42"/>
                    </a:cubicBezTo>
                    <a:cubicBezTo>
                      <a:pt x="96" y="34"/>
                      <a:pt x="96" y="24"/>
                      <a:pt x="88" y="17"/>
                    </a:cubicBezTo>
                    <a:cubicBezTo>
                      <a:pt x="79" y="9"/>
                      <a:pt x="70" y="19"/>
                      <a:pt x="60" y="22"/>
                    </a:cubicBezTo>
                    <a:cubicBezTo>
                      <a:pt x="63" y="18"/>
                      <a:pt x="74" y="12"/>
                      <a:pt x="73" y="7"/>
                    </a:cubicBezTo>
                    <a:cubicBezTo>
                      <a:pt x="72" y="0"/>
                      <a:pt x="58" y="1"/>
                      <a:pt x="54" y="2"/>
                    </a:cubicBezTo>
                    <a:cubicBezTo>
                      <a:pt x="49" y="2"/>
                      <a:pt x="39" y="0"/>
                      <a:pt x="35" y="3"/>
                    </a:cubicBezTo>
                    <a:cubicBezTo>
                      <a:pt x="28" y="7"/>
                      <a:pt x="35" y="16"/>
                      <a:pt x="37" y="20"/>
                    </a:cubicBezTo>
                    <a:cubicBezTo>
                      <a:pt x="32" y="17"/>
                      <a:pt x="27" y="12"/>
                      <a:pt x="21" y="13"/>
                    </a:cubicBezTo>
                    <a:cubicBezTo>
                      <a:pt x="16" y="13"/>
                      <a:pt x="9" y="17"/>
                      <a:pt x="6" y="21"/>
                    </a:cubicBezTo>
                    <a:cubicBezTo>
                      <a:pt x="4" y="23"/>
                      <a:pt x="4" y="25"/>
                      <a:pt x="3" y="28"/>
                    </a:cubicBezTo>
                    <a:cubicBezTo>
                      <a:pt x="2" y="32"/>
                      <a:pt x="0" y="31"/>
                      <a:pt x="3" y="34"/>
                    </a:cubicBezTo>
                    <a:cubicBezTo>
                      <a:pt x="6" y="39"/>
                      <a:pt x="12" y="41"/>
                      <a:pt x="16" y="44"/>
                    </a:cubicBezTo>
                    <a:cubicBezTo>
                      <a:pt x="13" y="46"/>
                      <a:pt x="10" y="52"/>
                      <a:pt x="9" y="57"/>
                    </a:cubicBezTo>
                    <a:cubicBezTo>
                      <a:pt x="9" y="59"/>
                      <a:pt x="10" y="62"/>
                      <a:pt x="12" y="6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26"/>
              <p:cNvSpPr/>
              <p:nvPr/>
            </p:nvSpPr>
            <p:spPr bwMode="auto">
              <a:xfrm>
                <a:off x="3451" y="2985"/>
                <a:ext cx="134" cy="131"/>
              </a:xfrm>
              <a:custGeom>
                <a:avLst/>
                <a:gdLst>
                  <a:gd name="T0" fmla="*/ 0 w 50"/>
                  <a:gd name="T1" fmla="*/ 30 h 49"/>
                  <a:gd name="T2" fmla="*/ 12 w 50"/>
                  <a:gd name="T3" fmla="*/ 26 h 49"/>
                  <a:gd name="T4" fmla="*/ 16 w 50"/>
                  <a:gd name="T5" fmla="*/ 24 h 49"/>
                  <a:gd name="T6" fmla="*/ 17 w 50"/>
                  <a:gd name="T7" fmla="*/ 27 h 49"/>
                  <a:gd name="T8" fmla="*/ 19 w 50"/>
                  <a:gd name="T9" fmla="*/ 34 h 49"/>
                  <a:gd name="T10" fmla="*/ 31 w 50"/>
                  <a:gd name="T11" fmla="*/ 43 h 49"/>
                  <a:gd name="T12" fmla="*/ 41 w 50"/>
                  <a:gd name="T13" fmla="*/ 47 h 49"/>
                  <a:gd name="T14" fmla="*/ 42 w 50"/>
                  <a:gd name="T15" fmla="*/ 43 h 49"/>
                  <a:gd name="T16" fmla="*/ 48 w 50"/>
                  <a:gd name="T17" fmla="*/ 41 h 49"/>
                  <a:gd name="T18" fmla="*/ 48 w 50"/>
                  <a:gd name="T19" fmla="*/ 32 h 49"/>
                  <a:gd name="T20" fmla="*/ 47 w 50"/>
                  <a:gd name="T21" fmla="*/ 19 h 49"/>
                  <a:gd name="T22" fmla="*/ 39 w 50"/>
                  <a:gd name="T23" fmla="*/ 13 h 49"/>
                  <a:gd name="T24" fmla="*/ 38 w 50"/>
                  <a:gd name="T25" fmla="*/ 13 h 49"/>
                  <a:gd name="T26" fmla="*/ 27 w 50"/>
                  <a:gd name="T27" fmla="*/ 1 h 49"/>
                  <a:gd name="T28" fmla="*/ 26 w 50"/>
                  <a:gd name="T29" fmla="*/ 2 h 49"/>
                  <a:gd name="T30" fmla="*/ 30 w 50"/>
                  <a:gd name="T31" fmla="*/ 11 h 49"/>
                  <a:gd name="T32" fmla="*/ 29 w 50"/>
                  <a:gd name="T33" fmla="*/ 18 h 49"/>
                  <a:gd name="T34" fmla="*/ 24 w 50"/>
                  <a:gd name="T35" fmla="*/ 15 h 49"/>
                  <a:gd name="T36" fmla="*/ 23 w 50"/>
                  <a:gd name="T37" fmla="*/ 15 h 49"/>
                  <a:gd name="T38" fmla="*/ 17 w 50"/>
                  <a:gd name="T39" fmla="*/ 8 h 49"/>
                  <a:gd name="T40" fmla="*/ 13 w 50"/>
                  <a:gd name="T41" fmla="*/ 0 h 49"/>
                  <a:gd name="T42" fmla="*/ 12 w 50"/>
                  <a:gd name="T43" fmla="*/ 0 h 49"/>
                  <a:gd name="T44" fmla="*/ 13 w 50"/>
                  <a:gd name="T45" fmla="*/ 7 h 49"/>
                  <a:gd name="T46" fmla="*/ 12 w 50"/>
                  <a:gd name="T47" fmla="*/ 15 h 49"/>
                  <a:gd name="T48" fmla="*/ 11 w 50"/>
                  <a:gd name="T49" fmla="*/ 15 h 49"/>
                  <a:gd name="T50" fmla="*/ 0 w 50"/>
                  <a:gd name="T51" fmla="*/ 30 h 49"/>
                  <a:gd name="T52" fmla="*/ 0 w 50"/>
                  <a:gd name="T53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49">
                    <a:moveTo>
                      <a:pt x="0" y="30"/>
                    </a:moveTo>
                    <a:cubicBezTo>
                      <a:pt x="5" y="31"/>
                      <a:pt x="9" y="30"/>
                      <a:pt x="12" y="26"/>
                    </a:cubicBezTo>
                    <a:cubicBezTo>
                      <a:pt x="12" y="26"/>
                      <a:pt x="16" y="19"/>
                      <a:pt x="16" y="24"/>
                    </a:cubicBezTo>
                    <a:cubicBezTo>
                      <a:pt x="17" y="26"/>
                      <a:pt x="16" y="25"/>
                      <a:pt x="17" y="27"/>
                    </a:cubicBezTo>
                    <a:cubicBezTo>
                      <a:pt x="17" y="29"/>
                      <a:pt x="18" y="31"/>
                      <a:pt x="19" y="34"/>
                    </a:cubicBezTo>
                    <a:cubicBezTo>
                      <a:pt x="22" y="38"/>
                      <a:pt x="28" y="40"/>
                      <a:pt x="31" y="43"/>
                    </a:cubicBezTo>
                    <a:cubicBezTo>
                      <a:pt x="34" y="46"/>
                      <a:pt x="37" y="49"/>
                      <a:pt x="41" y="47"/>
                    </a:cubicBezTo>
                    <a:cubicBezTo>
                      <a:pt x="42" y="46"/>
                      <a:pt x="42" y="44"/>
                      <a:pt x="42" y="43"/>
                    </a:cubicBezTo>
                    <a:cubicBezTo>
                      <a:pt x="43" y="40"/>
                      <a:pt x="46" y="42"/>
                      <a:pt x="48" y="41"/>
                    </a:cubicBezTo>
                    <a:cubicBezTo>
                      <a:pt x="50" y="39"/>
                      <a:pt x="49" y="34"/>
                      <a:pt x="48" y="32"/>
                    </a:cubicBezTo>
                    <a:cubicBezTo>
                      <a:pt x="48" y="28"/>
                      <a:pt x="50" y="22"/>
                      <a:pt x="47" y="19"/>
                    </a:cubicBezTo>
                    <a:cubicBezTo>
                      <a:pt x="44" y="16"/>
                      <a:pt x="42" y="15"/>
                      <a:pt x="39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6" y="8"/>
                      <a:pt x="30" y="5"/>
                      <a:pt x="27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6" y="5"/>
                      <a:pt x="28" y="8"/>
                      <a:pt x="30" y="11"/>
                    </a:cubicBezTo>
                    <a:cubicBezTo>
                      <a:pt x="31" y="13"/>
                      <a:pt x="34" y="20"/>
                      <a:pt x="29" y="18"/>
                    </a:cubicBezTo>
                    <a:cubicBezTo>
                      <a:pt x="27" y="17"/>
                      <a:pt x="25" y="16"/>
                      <a:pt x="24" y="15"/>
                    </a:cubicBezTo>
                    <a:cubicBezTo>
                      <a:pt x="23" y="14"/>
                      <a:pt x="23" y="15"/>
                      <a:pt x="23" y="15"/>
                    </a:cubicBezTo>
                    <a:cubicBezTo>
                      <a:pt x="22" y="18"/>
                      <a:pt x="17" y="9"/>
                      <a:pt x="17" y="8"/>
                    </a:cubicBezTo>
                    <a:cubicBezTo>
                      <a:pt x="16" y="5"/>
                      <a:pt x="15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3"/>
                      <a:pt x="13" y="5"/>
                      <a:pt x="13" y="7"/>
                    </a:cubicBezTo>
                    <a:cubicBezTo>
                      <a:pt x="13" y="8"/>
                      <a:pt x="15" y="17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7" y="21"/>
                      <a:pt x="9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27"/>
              <p:cNvSpPr/>
              <p:nvPr/>
            </p:nvSpPr>
            <p:spPr bwMode="auto">
              <a:xfrm>
                <a:off x="3427" y="2950"/>
                <a:ext cx="70" cy="16"/>
              </a:xfrm>
              <a:custGeom>
                <a:avLst/>
                <a:gdLst>
                  <a:gd name="T0" fmla="*/ 9 w 26"/>
                  <a:gd name="T1" fmla="*/ 5 h 6"/>
                  <a:gd name="T2" fmla="*/ 15 w 26"/>
                  <a:gd name="T3" fmla="*/ 5 h 6"/>
                  <a:gd name="T4" fmla="*/ 25 w 26"/>
                  <a:gd name="T5" fmla="*/ 6 h 6"/>
                  <a:gd name="T6" fmla="*/ 26 w 26"/>
                  <a:gd name="T7" fmla="*/ 5 h 6"/>
                  <a:gd name="T8" fmla="*/ 26 w 26"/>
                  <a:gd name="T9" fmla="*/ 5 h 6"/>
                  <a:gd name="T10" fmla="*/ 26 w 26"/>
                  <a:gd name="T11" fmla="*/ 5 h 6"/>
                  <a:gd name="T12" fmla="*/ 26 w 26"/>
                  <a:gd name="T13" fmla="*/ 5 h 6"/>
                  <a:gd name="T14" fmla="*/ 19 w 26"/>
                  <a:gd name="T15" fmla="*/ 2 h 6"/>
                  <a:gd name="T16" fmla="*/ 0 w 26"/>
                  <a:gd name="T17" fmla="*/ 2 h 6"/>
                  <a:gd name="T18" fmla="*/ 0 w 26"/>
                  <a:gd name="T19" fmla="*/ 2 h 6"/>
                  <a:gd name="T20" fmla="*/ 9 w 26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6">
                    <a:moveTo>
                      <a:pt x="9" y="5"/>
                    </a:moveTo>
                    <a:cubicBezTo>
                      <a:pt x="11" y="5"/>
                      <a:pt x="13" y="5"/>
                      <a:pt x="15" y="5"/>
                    </a:cubicBezTo>
                    <a:cubicBezTo>
                      <a:pt x="19" y="5"/>
                      <a:pt x="22" y="4"/>
                      <a:pt x="25" y="6"/>
                    </a:cubicBezTo>
                    <a:cubicBezTo>
                      <a:pt x="26" y="6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1" y="2"/>
                      <a:pt x="19" y="2"/>
                    </a:cubicBezTo>
                    <a:cubicBezTo>
                      <a:pt x="13" y="0"/>
                      <a:pt x="7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6" y="6"/>
                      <a:pt x="9" y="5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28"/>
              <p:cNvSpPr/>
              <p:nvPr/>
            </p:nvSpPr>
            <p:spPr bwMode="auto">
              <a:xfrm>
                <a:off x="3395" y="2963"/>
                <a:ext cx="99" cy="51"/>
              </a:xfrm>
              <a:custGeom>
                <a:avLst/>
                <a:gdLst>
                  <a:gd name="T0" fmla="*/ 23 w 37"/>
                  <a:gd name="T1" fmla="*/ 14 h 19"/>
                  <a:gd name="T2" fmla="*/ 29 w 37"/>
                  <a:gd name="T3" fmla="*/ 10 h 19"/>
                  <a:gd name="T4" fmla="*/ 32 w 37"/>
                  <a:gd name="T5" fmla="*/ 9 h 19"/>
                  <a:gd name="T6" fmla="*/ 33 w 37"/>
                  <a:gd name="T7" fmla="*/ 9 h 19"/>
                  <a:gd name="T8" fmla="*/ 36 w 37"/>
                  <a:gd name="T9" fmla="*/ 10 h 19"/>
                  <a:gd name="T10" fmla="*/ 37 w 37"/>
                  <a:gd name="T11" fmla="*/ 10 h 19"/>
                  <a:gd name="T12" fmla="*/ 33 w 37"/>
                  <a:gd name="T13" fmla="*/ 8 h 19"/>
                  <a:gd name="T14" fmla="*/ 31 w 37"/>
                  <a:gd name="T15" fmla="*/ 7 h 19"/>
                  <a:gd name="T16" fmla="*/ 31 w 37"/>
                  <a:gd name="T17" fmla="*/ 7 h 19"/>
                  <a:gd name="T18" fmla="*/ 18 w 37"/>
                  <a:gd name="T19" fmla="*/ 2 h 19"/>
                  <a:gd name="T20" fmla="*/ 10 w 37"/>
                  <a:gd name="T21" fmla="*/ 0 h 19"/>
                  <a:gd name="T22" fmla="*/ 3 w 37"/>
                  <a:gd name="T23" fmla="*/ 3 h 19"/>
                  <a:gd name="T24" fmla="*/ 3 w 37"/>
                  <a:gd name="T25" fmla="*/ 4 h 19"/>
                  <a:gd name="T26" fmla="*/ 0 w 37"/>
                  <a:gd name="T27" fmla="*/ 7 h 19"/>
                  <a:gd name="T28" fmla="*/ 0 w 37"/>
                  <a:gd name="T29" fmla="*/ 8 h 19"/>
                  <a:gd name="T30" fmla="*/ 23 w 37"/>
                  <a:gd name="T3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19">
                    <a:moveTo>
                      <a:pt x="23" y="14"/>
                    </a:moveTo>
                    <a:cubicBezTo>
                      <a:pt x="25" y="13"/>
                      <a:pt x="27" y="11"/>
                      <a:pt x="29" y="10"/>
                    </a:cubicBezTo>
                    <a:cubicBezTo>
                      <a:pt x="30" y="10"/>
                      <a:pt x="31" y="9"/>
                      <a:pt x="32" y="9"/>
                    </a:cubicBezTo>
                    <a:cubicBezTo>
                      <a:pt x="32" y="9"/>
                      <a:pt x="33" y="9"/>
                      <a:pt x="33" y="9"/>
                    </a:cubicBezTo>
                    <a:cubicBezTo>
                      <a:pt x="34" y="9"/>
                      <a:pt x="35" y="10"/>
                      <a:pt x="36" y="10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8"/>
                      <a:pt x="34" y="8"/>
                      <a:pt x="33" y="8"/>
                    </a:cubicBezTo>
                    <a:cubicBezTo>
                      <a:pt x="32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4" y="0"/>
                      <a:pt x="18" y="2"/>
                    </a:cubicBezTo>
                    <a:cubicBezTo>
                      <a:pt x="14" y="4"/>
                      <a:pt x="13" y="0"/>
                      <a:pt x="10" y="0"/>
                    </a:cubicBezTo>
                    <a:cubicBezTo>
                      <a:pt x="7" y="0"/>
                      <a:pt x="5" y="2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6" y="10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4" y="16"/>
                      <a:pt x="15" y="19"/>
                      <a:pt x="23" y="14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29"/>
              <p:cNvSpPr/>
              <p:nvPr/>
            </p:nvSpPr>
            <p:spPr bwMode="auto">
              <a:xfrm>
                <a:off x="3539" y="2929"/>
                <a:ext cx="97" cy="93"/>
              </a:xfrm>
              <a:custGeom>
                <a:avLst/>
                <a:gdLst>
                  <a:gd name="T0" fmla="*/ 1 w 36"/>
                  <a:gd name="T1" fmla="*/ 26 h 35"/>
                  <a:gd name="T2" fmla="*/ 18 w 36"/>
                  <a:gd name="T3" fmla="*/ 33 h 35"/>
                  <a:gd name="T4" fmla="*/ 34 w 36"/>
                  <a:gd name="T5" fmla="*/ 29 h 35"/>
                  <a:gd name="T6" fmla="*/ 35 w 36"/>
                  <a:gd name="T7" fmla="*/ 22 h 35"/>
                  <a:gd name="T8" fmla="*/ 36 w 36"/>
                  <a:gd name="T9" fmla="*/ 18 h 35"/>
                  <a:gd name="T10" fmla="*/ 29 w 36"/>
                  <a:gd name="T11" fmla="*/ 6 h 35"/>
                  <a:gd name="T12" fmla="*/ 0 w 36"/>
                  <a:gd name="T13" fmla="*/ 11 h 35"/>
                  <a:gd name="T14" fmla="*/ 0 w 36"/>
                  <a:gd name="T15" fmla="*/ 12 h 35"/>
                  <a:gd name="T16" fmla="*/ 9 w 36"/>
                  <a:gd name="T17" fmla="*/ 13 h 35"/>
                  <a:gd name="T18" fmla="*/ 14 w 36"/>
                  <a:gd name="T19" fmla="*/ 16 h 35"/>
                  <a:gd name="T20" fmla="*/ 6 w 36"/>
                  <a:gd name="T21" fmla="*/ 18 h 35"/>
                  <a:gd name="T22" fmla="*/ 6 w 36"/>
                  <a:gd name="T23" fmla="*/ 19 h 35"/>
                  <a:gd name="T24" fmla="*/ 15 w 36"/>
                  <a:gd name="T25" fmla="*/ 25 h 35"/>
                  <a:gd name="T26" fmla="*/ 11 w 36"/>
                  <a:gd name="T27" fmla="*/ 25 h 35"/>
                  <a:gd name="T28" fmla="*/ 1 w 36"/>
                  <a:gd name="T29" fmla="*/ 24 h 35"/>
                  <a:gd name="T30" fmla="*/ 1 w 36"/>
                  <a:gd name="T31" fmla="*/ 25 h 35"/>
                  <a:gd name="T32" fmla="*/ 1 w 36"/>
                  <a:gd name="T33" fmla="*/ 25 h 35"/>
                  <a:gd name="T34" fmla="*/ 1 w 36"/>
                  <a:gd name="T3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5">
                    <a:moveTo>
                      <a:pt x="1" y="26"/>
                    </a:moveTo>
                    <a:cubicBezTo>
                      <a:pt x="4" y="31"/>
                      <a:pt x="13" y="32"/>
                      <a:pt x="18" y="33"/>
                    </a:cubicBezTo>
                    <a:cubicBezTo>
                      <a:pt x="21" y="33"/>
                      <a:pt x="33" y="35"/>
                      <a:pt x="34" y="29"/>
                    </a:cubicBezTo>
                    <a:cubicBezTo>
                      <a:pt x="34" y="26"/>
                      <a:pt x="32" y="26"/>
                      <a:pt x="35" y="22"/>
                    </a:cubicBezTo>
                    <a:cubicBezTo>
                      <a:pt x="36" y="21"/>
                      <a:pt x="36" y="20"/>
                      <a:pt x="36" y="18"/>
                    </a:cubicBezTo>
                    <a:cubicBezTo>
                      <a:pt x="35" y="13"/>
                      <a:pt x="33" y="9"/>
                      <a:pt x="29" y="6"/>
                    </a:cubicBezTo>
                    <a:cubicBezTo>
                      <a:pt x="20" y="0"/>
                      <a:pt x="6" y="4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9" y="13"/>
                      <a:pt x="17" y="15"/>
                      <a:pt x="14" y="16"/>
                    </a:cubicBezTo>
                    <a:cubicBezTo>
                      <a:pt x="12" y="17"/>
                      <a:pt x="9" y="17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9" y="22"/>
                      <a:pt x="12" y="24"/>
                      <a:pt x="15" y="25"/>
                    </a:cubicBezTo>
                    <a:cubicBezTo>
                      <a:pt x="14" y="25"/>
                      <a:pt x="12" y="25"/>
                      <a:pt x="11" y="25"/>
                    </a:cubicBezTo>
                    <a:cubicBezTo>
                      <a:pt x="7" y="25"/>
                      <a:pt x="5" y="27"/>
                      <a:pt x="1" y="24"/>
                    </a:cubicBezTo>
                    <a:cubicBezTo>
                      <a:pt x="1" y="24"/>
                      <a:pt x="0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30"/>
              <p:cNvSpPr/>
              <p:nvPr/>
            </p:nvSpPr>
            <p:spPr bwMode="auto">
              <a:xfrm>
                <a:off x="3539" y="3001"/>
                <a:ext cx="83" cy="102"/>
              </a:xfrm>
              <a:custGeom>
                <a:avLst/>
                <a:gdLst>
                  <a:gd name="T0" fmla="*/ 13 w 31"/>
                  <a:gd name="T1" fmla="*/ 38 h 38"/>
                  <a:gd name="T2" fmla="*/ 14 w 31"/>
                  <a:gd name="T3" fmla="*/ 37 h 38"/>
                  <a:gd name="T4" fmla="*/ 18 w 31"/>
                  <a:gd name="T5" fmla="*/ 36 h 38"/>
                  <a:gd name="T6" fmla="*/ 18 w 31"/>
                  <a:gd name="T7" fmla="*/ 36 h 38"/>
                  <a:gd name="T8" fmla="*/ 19 w 31"/>
                  <a:gd name="T9" fmla="*/ 34 h 38"/>
                  <a:gd name="T10" fmla="*/ 18 w 31"/>
                  <a:gd name="T11" fmla="*/ 26 h 38"/>
                  <a:gd name="T12" fmla="*/ 18 w 31"/>
                  <a:gd name="T13" fmla="*/ 14 h 38"/>
                  <a:gd name="T14" fmla="*/ 15 w 31"/>
                  <a:gd name="T15" fmla="*/ 10 h 38"/>
                  <a:gd name="T16" fmla="*/ 12 w 31"/>
                  <a:gd name="T17" fmla="*/ 7 h 38"/>
                  <a:gd name="T18" fmla="*/ 17 w 31"/>
                  <a:gd name="T19" fmla="*/ 8 h 38"/>
                  <a:gd name="T20" fmla="*/ 30 w 31"/>
                  <a:gd name="T21" fmla="*/ 5 h 38"/>
                  <a:gd name="T22" fmla="*/ 29 w 31"/>
                  <a:gd name="T23" fmla="*/ 4 h 38"/>
                  <a:gd name="T24" fmla="*/ 5 w 31"/>
                  <a:gd name="T25" fmla="*/ 2 h 38"/>
                  <a:gd name="T26" fmla="*/ 3 w 31"/>
                  <a:gd name="T27" fmla="*/ 1 h 38"/>
                  <a:gd name="T28" fmla="*/ 1 w 31"/>
                  <a:gd name="T29" fmla="*/ 0 h 38"/>
                  <a:gd name="T30" fmla="*/ 1 w 31"/>
                  <a:gd name="T31" fmla="*/ 1 h 38"/>
                  <a:gd name="T32" fmla="*/ 15 w 31"/>
                  <a:gd name="T33" fmla="*/ 15 h 38"/>
                  <a:gd name="T34" fmla="*/ 16 w 31"/>
                  <a:gd name="T35" fmla="*/ 20 h 38"/>
                  <a:gd name="T36" fmla="*/ 15 w 31"/>
                  <a:gd name="T37" fmla="*/ 29 h 38"/>
                  <a:gd name="T38" fmla="*/ 15 w 31"/>
                  <a:gd name="T39" fmla="*/ 36 h 38"/>
                  <a:gd name="T40" fmla="*/ 12 w 31"/>
                  <a:gd name="T41" fmla="*/ 37 h 38"/>
                  <a:gd name="T42" fmla="*/ 13 w 31"/>
                  <a:gd name="T4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8">
                    <a:moveTo>
                      <a:pt x="13" y="38"/>
                    </a:moveTo>
                    <a:cubicBezTo>
                      <a:pt x="13" y="37"/>
                      <a:pt x="14" y="37"/>
                      <a:pt x="14" y="37"/>
                    </a:cubicBezTo>
                    <a:cubicBezTo>
                      <a:pt x="16" y="37"/>
                      <a:pt x="17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9" y="31"/>
                      <a:pt x="19" y="29"/>
                      <a:pt x="18" y="26"/>
                    </a:cubicBezTo>
                    <a:cubicBezTo>
                      <a:pt x="17" y="22"/>
                      <a:pt x="18" y="18"/>
                      <a:pt x="18" y="14"/>
                    </a:cubicBezTo>
                    <a:cubicBezTo>
                      <a:pt x="18" y="13"/>
                      <a:pt x="16" y="11"/>
                      <a:pt x="15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3" y="8"/>
                      <a:pt x="15" y="8"/>
                      <a:pt x="17" y="8"/>
                    </a:cubicBezTo>
                    <a:cubicBezTo>
                      <a:pt x="22" y="10"/>
                      <a:pt x="26" y="9"/>
                      <a:pt x="30" y="5"/>
                    </a:cubicBezTo>
                    <a:cubicBezTo>
                      <a:pt x="31" y="4"/>
                      <a:pt x="30" y="4"/>
                      <a:pt x="29" y="4"/>
                    </a:cubicBezTo>
                    <a:cubicBezTo>
                      <a:pt x="23" y="9"/>
                      <a:pt x="12" y="6"/>
                      <a:pt x="5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5" y="5"/>
                      <a:pt x="14" y="8"/>
                      <a:pt x="15" y="15"/>
                    </a:cubicBezTo>
                    <a:cubicBezTo>
                      <a:pt x="15" y="17"/>
                      <a:pt x="15" y="18"/>
                      <a:pt x="16" y="20"/>
                    </a:cubicBezTo>
                    <a:cubicBezTo>
                      <a:pt x="16" y="23"/>
                      <a:pt x="15" y="26"/>
                      <a:pt x="15" y="29"/>
                    </a:cubicBezTo>
                    <a:cubicBezTo>
                      <a:pt x="15" y="31"/>
                      <a:pt x="18" y="34"/>
                      <a:pt x="15" y="36"/>
                    </a:cubicBezTo>
                    <a:cubicBezTo>
                      <a:pt x="14" y="36"/>
                      <a:pt x="14" y="36"/>
                      <a:pt x="12" y="37"/>
                    </a:cubicBezTo>
                    <a:cubicBezTo>
                      <a:pt x="12" y="37"/>
                      <a:pt x="12" y="38"/>
                      <a:pt x="13" y="38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31"/>
              <p:cNvSpPr/>
              <p:nvPr/>
            </p:nvSpPr>
            <p:spPr bwMode="auto">
              <a:xfrm>
                <a:off x="3630" y="2955"/>
                <a:ext cx="30" cy="62"/>
              </a:xfrm>
              <a:custGeom>
                <a:avLst/>
                <a:gdLst>
                  <a:gd name="T0" fmla="*/ 0 w 11"/>
                  <a:gd name="T1" fmla="*/ 23 h 23"/>
                  <a:gd name="T2" fmla="*/ 10 w 11"/>
                  <a:gd name="T3" fmla="*/ 19 h 23"/>
                  <a:gd name="T4" fmla="*/ 10 w 11"/>
                  <a:gd name="T5" fmla="*/ 18 h 23"/>
                  <a:gd name="T6" fmla="*/ 7 w 11"/>
                  <a:gd name="T7" fmla="*/ 12 h 23"/>
                  <a:gd name="T8" fmla="*/ 6 w 11"/>
                  <a:gd name="T9" fmla="*/ 10 h 23"/>
                  <a:gd name="T10" fmla="*/ 6 w 11"/>
                  <a:gd name="T11" fmla="*/ 10 h 23"/>
                  <a:gd name="T12" fmla="*/ 3 w 11"/>
                  <a:gd name="T13" fmla="*/ 2 h 23"/>
                  <a:gd name="T14" fmla="*/ 2 w 11"/>
                  <a:gd name="T15" fmla="*/ 0 h 23"/>
                  <a:gd name="T16" fmla="*/ 1 w 11"/>
                  <a:gd name="T17" fmla="*/ 1 h 23"/>
                  <a:gd name="T18" fmla="*/ 2 w 11"/>
                  <a:gd name="T19" fmla="*/ 3 h 23"/>
                  <a:gd name="T20" fmla="*/ 3 w 11"/>
                  <a:gd name="T21" fmla="*/ 7 h 23"/>
                  <a:gd name="T22" fmla="*/ 4 w 11"/>
                  <a:gd name="T23" fmla="*/ 12 h 23"/>
                  <a:gd name="T24" fmla="*/ 0 w 11"/>
                  <a:gd name="T25" fmla="*/ 22 h 23"/>
                  <a:gd name="T26" fmla="*/ 0 w 11"/>
                  <a:gd name="T2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3" y="21"/>
                      <a:pt x="6" y="18"/>
                      <a:pt x="10" y="19"/>
                    </a:cubicBezTo>
                    <a:cubicBezTo>
                      <a:pt x="10" y="19"/>
                      <a:pt x="11" y="19"/>
                      <a:pt x="10" y="18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7"/>
                      <a:pt x="4" y="5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4" y="9"/>
                      <a:pt x="4" y="10"/>
                      <a:pt x="4" y="12"/>
                    </a:cubicBezTo>
                    <a:cubicBezTo>
                      <a:pt x="5" y="16"/>
                      <a:pt x="1" y="19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32"/>
              <p:cNvSpPr/>
              <p:nvPr/>
            </p:nvSpPr>
            <p:spPr bwMode="auto">
              <a:xfrm>
                <a:off x="3505" y="2883"/>
                <a:ext cx="77" cy="59"/>
              </a:xfrm>
              <a:custGeom>
                <a:avLst/>
                <a:gdLst>
                  <a:gd name="T0" fmla="*/ 1 w 29"/>
                  <a:gd name="T1" fmla="*/ 8 h 22"/>
                  <a:gd name="T2" fmla="*/ 14 w 29"/>
                  <a:gd name="T3" fmla="*/ 9 h 22"/>
                  <a:gd name="T4" fmla="*/ 23 w 29"/>
                  <a:gd name="T5" fmla="*/ 11 h 22"/>
                  <a:gd name="T6" fmla="*/ 19 w 29"/>
                  <a:gd name="T7" fmla="*/ 21 h 22"/>
                  <a:gd name="T8" fmla="*/ 20 w 29"/>
                  <a:gd name="T9" fmla="*/ 21 h 22"/>
                  <a:gd name="T10" fmla="*/ 27 w 29"/>
                  <a:gd name="T11" fmla="*/ 13 h 22"/>
                  <a:gd name="T12" fmla="*/ 28 w 29"/>
                  <a:gd name="T13" fmla="*/ 13 h 22"/>
                  <a:gd name="T14" fmla="*/ 1 w 29"/>
                  <a:gd name="T15" fmla="*/ 7 h 22"/>
                  <a:gd name="T16" fmla="*/ 1 w 29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2">
                    <a:moveTo>
                      <a:pt x="1" y="8"/>
                    </a:moveTo>
                    <a:cubicBezTo>
                      <a:pt x="5" y="9"/>
                      <a:pt x="10" y="9"/>
                      <a:pt x="14" y="9"/>
                    </a:cubicBezTo>
                    <a:cubicBezTo>
                      <a:pt x="18" y="10"/>
                      <a:pt x="20" y="8"/>
                      <a:pt x="23" y="11"/>
                    </a:cubicBezTo>
                    <a:cubicBezTo>
                      <a:pt x="27" y="14"/>
                      <a:pt x="22" y="18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2" y="19"/>
                      <a:pt x="26" y="16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0"/>
                      <a:pt x="8" y="7"/>
                      <a:pt x="1" y="7"/>
                    </a:cubicBezTo>
                    <a:cubicBezTo>
                      <a:pt x="0" y="7"/>
                      <a:pt x="0" y="7"/>
                      <a:pt x="1" y="8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33"/>
              <p:cNvSpPr/>
              <p:nvPr/>
            </p:nvSpPr>
            <p:spPr bwMode="auto">
              <a:xfrm>
                <a:off x="3515" y="2937"/>
                <a:ext cx="121" cy="45"/>
              </a:xfrm>
              <a:custGeom>
                <a:avLst/>
                <a:gdLst>
                  <a:gd name="T0" fmla="*/ 10 w 45"/>
                  <a:gd name="T1" fmla="*/ 11 h 17"/>
                  <a:gd name="T2" fmla="*/ 11 w 45"/>
                  <a:gd name="T3" fmla="*/ 10 h 17"/>
                  <a:gd name="T4" fmla="*/ 18 w 45"/>
                  <a:gd name="T5" fmla="*/ 7 h 17"/>
                  <a:gd name="T6" fmla="*/ 21 w 45"/>
                  <a:gd name="T7" fmla="*/ 6 h 17"/>
                  <a:gd name="T8" fmla="*/ 30 w 45"/>
                  <a:gd name="T9" fmla="*/ 4 h 17"/>
                  <a:gd name="T10" fmla="*/ 34 w 45"/>
                  <a:gd name="T11" fmla="*/ 5 h 17"/>
                  <a:gd name="T12" fmla="*/ 40 w 45"/>
                  <a:gd name="T13" fmla="*/ 7 h 17"/>
                  <a:gd name="T14" fmla="*/ 40 w 45"/>
                  <a:gd name="T15" fmla="*/ 9 h 17"/>
                  <a:gd name="T16" fmla="*/ 44 w 45"/>
                  <a:gd name="T17" fmla="*/ 16 h 17"/>
                  <a:gd name="T18" fmla="*/ 44 w 45"/>
                  <a:gd name="T19" fmla="*/ 16 h 17"/>
                  <a:gd name="T20" fmla="*/ 42 w 45"/>
                  <a:gd name="T21" fmla="*/ 8 h 17"/>
                  <a:gd name="T22" fmla="*/ 39 w 45"/>
                  <a:gd name="T23" fmla="*/ 4 h 17"/>
                  <a:gd name="T24" fmla="*/ 29 w 45"/>
                  <a:gd name="T25" fmla="*/ 1 h 17"/>
                  <a:gd name="T26" fmla="*/ 17 w 45"/>
                  <a:gd name="T27" fmla="*/ 2 h 17"/>
                  <a:gd name="T28" fmla="*/ 1 w 45"/>
                  <a:gd name="T29" fmla="*/ 10 h 17"/>
                  <a:gd name="T30" fmla="*/ 1 w 45"/>
                  <a:gd name="T31" fmla="*/ 11 h 17"/>
                  <a:gd name="T32" fmla="*/ 10 w 45"/>
                  <a:gd name="T3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17">
                    <a:moveTo>
                      <a:pt x="10" y="11"/>
                    </a:moveTo>
                    <a:cubicBezTo>
                      <a:pt x="10" y="11"/>
                      <a:pt x="11" y="11"/>
                      <a:pt x="11" y="10"/>
                    </a:cubicBezTo>
                    <a:cubicBezTo>
                      <a:pt x="13" y="8"/>
                      <a:pt x="15" y="7"/>
                      <a:pt x="18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4" y="4"/>
                      <a:pt x="26" y="4"/>
                      <a:pt x="30" y="4"/>
                    </a:cubicBezTo>
                    <a:cubicBezTo>
                      <a:pt x="31" y="5"/>
                      <a:pt x="33" y="4"/>
                      <a:pt x="34" y="5"/>
                    </a:cubicBezTo>
                    <a:cubicBezTo>
                      <a:pt x="36" y="5"/>
                      <a:pt x="38" y="6"/>
                      <a:pt x="40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1" y="12"/>
                      <a:pt x="43" y="13"/>
                      <a:pt x="44" y="16"/>
                    </a:cubicBezTo>
                    <a:cubicBezTo>
                      <a:pt x="44" y="17"/>
                      <a:pt x="44" y="17"/>
                      <a:pt x="44" y="16"/>
                    </a:cubicBezTo>
                    <a:cubicBezTo>
                      <a:pt x="45" y="13"/>
                      <a:pt x="44" y="10"/>
                      <a:pt x="42" y="8"/>
                    </a:cubicBezTo>
                    <a:cubicBezTo>
                      <a:pt x="41" y="6"/>
                      <a:pt x="40" y="5"/>
                      <a:pt x="39" y="4"/>
                    </a:cubicBezTo>
                    <a:cubicBezTo>
                      <a:pt x="37" y="1"/>
                      <a:pt x="32" y="1"/>
                      <a:pt x="29" y="1"/>
                    </a:cubicBezTo>
                    <a:cubicBezTo>
                      <a:pt x="25" y="0"/>
                      <a:pt x="21" y="1"/>
                      <a:pt x="17" y="2"/>
                    </a:cubicBezTo>
                    <a:cubicBezTo>
                      <a:pt x="11" y="4"/>
                      <a:pt x="8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12"/>
                      <a:pt x="7" y="12"/>
                      <a:pt x="10" y="1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34"/>
              <p:cNvSpPr/>
              <p:nvPr/>
            </p:nvSpPr>
            <p:spPr bwMode="auto">
              <a:xfrm>
                <a:off x="3542" y="2998"/>
                <a:ext cx="88" cy="27"/>
              </a:xfrm>
              <a:custGeom>
                <a:avLst/>
                <a:gdLst>
                  <a:gd name="T0" fmla="*/ 0 w 33"/>
                  <a:gd name="T1" fmla="*/ 1 h 10"/>
                  <a:gd name="T2" fmla="*/ 19 w 33"/>
                  <a:gd name="T3" fmla="*/ 7 h 10"/>
                  <a:gd name="T4" fmla="*/ 33 w 33"/>
                  <a:gd name="T5" fmla="*/ 4 h 10"/>
                  <a:gd name="T6" fmla="*/ 32 w 33"/>
                  <a:gd name="T7" fmla="*/ 4 h 10"/>
                  <a:gd name="T8" fmla="*/ 28 w 33"/>
                  <a:gd name="T9" fmla="*/ 5 h 10"/>
                  <a:gd name="T10" fmla="*/ 25 w 33"/>
                  <a:gd name="T11" fmla="*/ 4 h 10"/>
                  <a:gd name="T12" fmla="*/ 20 w 33"/>
                  <a:gd name="T13" fmla="*/ 4 h 10"/>
                  <a:gd name="T14" fmla="*/ 20 w 33"/>
                  <a:gd name="T15" fmla="*/ 4 h 10"/>
                  <a:gd name="T16" fmla="*/ 19 w 33"/>
                  <a:gd name="T17" fmla="*/ 4 h 10"/>
                  <a:gd name="T18" fmla="*/ 19 w 33"/>
                  <a:gd name="T19" fmla="*/ 4 h 10"/>
                  <a:gd name="T20" fmla="*/ 1 w 33"/>
                  <a:gd name="T21" fmla="*/ 0 h 10"/>
                  <a:gd name="T22" fmla="*/ 0 w 33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0">
                    <a:moveTo>
                      <a:pt x="0" y="1"/>
                    </a:moveTo>
                    <a:cubicBezTo>
                      <a:pt x="5" y="5"/>
                      <a:pt x="12" y="8"/>
                      <a:pt x="19" y="7"/>
                    </a:cubicBezTo>
                    <a:cubicBezTo>
                      <a:pt x="23" y="7"/>
                      <a:pt x="31" y="10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28" y="5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5"/>
                      <a:pt x="6" y="3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35"/>
              <p:cNvSpPr/>
              <p:nvPr/>
            </p:nvSpPr>
            <p:spPr bwMode="auto">
              <a:xfrm>
                <a:off x="3542" y="3004"/>
                <a:ext cx="40" cy="91"/>
              </a:xfrm>
              <a:custGeom>
                <a:avLst/>
                <a:gdLst>
                  <a:gd name="T0" fmla="*/ 13 w 15"/>
                  <a:gd name="T1" fmla="*/ 30 h 34"/>
                  <a:gd name="T2" fmla="*/ 14 w 15"/>
                  <a:gd name="T3" fmla="*/ 33 h 34"/>
                  <a:gd name="T4" fmla="*/ 14 w 15"/>
                  <a:gd name="T5" fmla="*/ 33 h 34"/>
                  <a:gd name="T6" fmla="*/ 15 w 15"/>
                  <a:gd name="T7" fmla="*/ 30 h 34"/>
                  <a:gd name="T8" fmla="*/ 14 w 15"/>
                  <a:gd name="T9" fmla="*/ 28 h 34"/>
                  <a:gd name="T10" fmla="*/ 13 w 15"/>
                  <a:gd name="T11" fmla="*/ 11 h 34"/>
                  <a:gd name="T12" fmla="*/ 9 w 15"/>
                  <a:gd name="T13" fmla="*/ 7 h 34"/>
                  <a:gd name="T14" fmla="*/ 1 w 15"/>
                  <a:gd name="T15" fmla="*/ 0 h 34"/>
                  <a:gd name="T16" fmla="*/ 0 w 15"/>
                  <a:gd name="T17" fmla="*/ 1 h 34"/>
                  <a:gd name="T18" fmla="*/ 6 w 15"/>
                  <a:gd name="T19" fmla="*/ 9 h 34"/>
                  <a:gd name="T20" fmla="*/ 11 w 15"/>
                  <a:gd name="T21" fmla="*/ 20 h 34"/>
                  <a:gd name="T22" fmla="*/ 12 w 15"/>
                  <a:gd name="T23" fmla="*/ 26 h 34"/>
                  <a:gd name="T24" fmla="*/ 12 w 15"/>
                  <a:gd name="T25" fmla="*/ 27 h 34"/>
                  <a:gd name="T26" fmla="*/ 13 w 15"/>
                  <a:gd name="T27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4">
                    <a:moveTo>
                      <a:pt x="13" y="30"/>
                    </a:moveTo>
                    <a:cubicBezTo>
                      <a:pt x="14" y="31"/>
                      <a:pt x="14" y="32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2"/>
                      <a:pt x="15" y="31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3"/>
                      <a:pt x="14" y="16"/>
                      <a:pt x="13" y="11"/>
                    </a:cubicBezTo>
                    <a:cubicBezTo>
                      <a:pt x="12" y="9"/>
                      <a:pt x="11" y="8"/>
                      <a:pt x="9" y="7"/>
                    </a:cubicBezTo>
                    <a:cubicBezTo>
                      <a:pt x="7" y="4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0" y="12"/>
                      <a:pt x="12" y="15"/>
                      <a:pt x="11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9"/>
                      <a:pt x="13" y="3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36"/>
              <p:cNvSpPr/>
              <p:nvPr/>
            </p:nvSpPr>
            <p:spPr bwMode="auto">
              <a:xfrm>
                <a:off x="3526" y="3006"/>
                <a:ext cx="27" cy="38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9 h 14"/>
                  <a:gd name="T4" fmla="*/ 9 w 10"/>
                  <a:gd name="T5" fmla="*/ 9 h 14"/>
                  <a:gd name="T6" fmla="*/ 1 w 10"/>
                  <a:gd name="T7" fmla="*/ 0 h 14"/>
                  <a:gd name="T8" fmla="*/ 0 w 10"/>
                  <a:gd name="T9" fmla="*/ 0 h 14"/>
                  <a:gd name="T10" fmla="*/ 9 w 10"/>
                  <a:gd name="T11" fmla="*/ 13 h 14"/>
                  <a:gd name="T12" fmla="*/ 10 w 10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2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5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10" y="14"/>
                      <a:pt x="10" y="14"/>
                      <a:pt x="10" y="1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37"/>
              <p:cNvSpPr/>
              <p:nvPr/>
            </p:nvSpPr>
            <p:spPr bwMode="auto">
              <a:xfrm>
                <a:off x="3403" y="2982"/>
                <a:ext cx="86" cy="89"/>
              </a:xfrm>
              <a:custGeom>
                <a:avLst/>
                <a:gdLst>
                  <a:gd name="T0" fmla="*/ 6 w 32"/>
                  <a:gd name="T1" fmla="*/ 33 h 33"/>
                  <a:gd name="T2" fmla="*/ 6 w 32"/>
                  <a:gd name="T3" fmla="*/ 32 h 33"/>
                  <a:gd name="T4" fmla="*/ 2 w 32"/>
                  <a:gd name="T5" fmla="*/ 21 h 33"/>
                  <a:gd name="T6" fmla="*/ 12 w 32"/>
                  <a:gd name="T7" fmla="*/ 10 h 33"/>
                  <a:gd name="T8" fmla="*/ 15 w 32"/>
                  <a:gd name="T9" fmla="*/ 9 h 33"/>
                  <a:gd name="T10" fmla="*/ 17 w 32"/>
                  <a:gd name="T11" fmla="*/ 8 h 33"/>
                  <a:gd name="T12" fmla="*/ 20 w 32"/>
                  <a:gd name="T13" fmla="*/ 6 h 33"/>
                  <a:gd name="T14" fmla="*/ 31 w 32"/>
                  <a:gd name="T15" fmla="*/ 2 h 33"/>
                  <a:gd name="T16" fmla="*/ 31 w 32"/>
                  <a:gd name="T17" fmla="*/ 2 h 33"/>
                  <a:gd name="T18" fmla="*/ 26 w 32"/>
                  <a:gd name="T19" fmla="*/ 1 h 33"/>
                  <a:gd name="T20" fmla="*/ 24 w 32"/>
                  <a:gd name="T21" fmla="*/ 1 h 33"/>
                  <a:gd name="T22" fmla="*/ 18 w 32"/>
                  <a:gd name="T23" fmla="*/ 5 h 33"/>
                  <a:gd name="T24" fmla="*/ 6 w 32"/>
                  <a:gd name="T25" fmla="*/ 12 h 33"/>
                  <a:gd name="T26" fmla="*/ 0 w 32"/>
                  <a:gd name="T27" fmla="*/ 23 h 33"/>
                  <a:gd name="T28" fmla="*/ 6 w 32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6" y="33"/>
                    </a:moveTo>
                    <a:cubicBezTo>
                      <a:pt x="6" y="33"/>
                      <a:pt x="7" y="32"/>
                      <a:pt x="6" y="32"/>
                    </a:cubicBezTo>
                    <a:cubicBezTo>
                      <a:pt x="3" y="29"/>
                      <a:pt x="1" y="26"/>
                      <a:pt x="2" y="21"/>
                    </a:cubicBezTo>
                    <a:cubicBezTo>
                      <a:pt x="4" y="16"/>
                      <a:pt x="7" y="12"/>
                      <a:pt x="12" y="10"/>
                    </a:cubicBezTo>
                    <a:cubicBezTo>
                      <a:pt x="13" y="10"/>
                      <a:pt x="14" y="9"/>
                      <a:pt x="15" y="9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8" y="8"/>
                      <a:pt x="19" y="7"/>
                      <a:pt x="20" y="6"/>
                    </a:cubicBezTo>
                    <a:cubicBezTo>
                      <a:pt x="24" y="4"/>
                      <a:pt x="27" y="2"/>
                      <a:pt x="31" y="2"/>
                    </a:cubicBezTo>
                    <a:cubicBezTo>
                      <a:pt x="32" y="2"/>
                      <a:pt x="32" y="2"/>
                      <a:pt x="31" y="2"/>
                    </a:cubicBezTo>
                    <a:cubicBezTo>
                      <a:pt x="30" y="0"/>
                      <a:pt x="28" y="0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2" y="2"/>
                      <a:pt x="20" y="4"/>
                      <a:pt x="18" y="5"/>
                    </a:cubicBezTo>
                    <a:cubicBezTo>
                      <a:pt x="14" y="8"/>
                      <a:pt x="9" y="7"/>
                      <a:pt x="6" y="12"/>
                    </a:cubicBezTo>
                    <a:cubicBezTo>
                      <a:pt x="3" y="16"/>
                      <a:pt x="0" y="18"/>
                      <a:pt x="0" y="23"/>
                    </a:cubicBezTo>
                    <a:cubicBezTo>
                      <a:pt x="0" y="28"/>
                      <a:pt x="2" y="30"/>
                      <a:pt x="6" y="3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38"/>
              <p:cNvSpPr/>
              <p:nvPr/>
            </p:nvSpPr>
            <p:spPr bwMode="auto">
              <a:xfrm>
                <a:off x="3505" y="2910"/>
                <a:ext cx="56" cy="45"/>
              </a:xfrm>
              <a:custGeom>
                <a:avLst/>
                <a:gdLst>
                  <a:gd name="T0" fmla="*/ 15 w 21"/>
                  <a:gd name="T1" fmla="*/ 15 h 17"/>
                  <a:gd name="T2" fmla="*/ 18 w 21"/>
                  <a:gd name="T3" fmla="*/ 13 h 17"/>
                  <a:gd name="T4" fmla="*/ 19 w 21"/>
                  <a:gd name="T5" fmla="*/ 9 h 17"/>
                  <a:gd name="T6" fmla="*/ 21 w 21"/>
                  <a:gd name="T7" fmla="*/ 7 h 17"/>
                  <a:gd name="T8" fmla="*/ 20 w 21"/>
                  <a:gd name="T9" fmla="*/ 4 h 17"/>
                  <a:gd name="T10" fmla="*/ 13 w 21"/>
                  <a:gd name="T11" fmla="*/ 1 h 17"/>
                  <a:gd name="T12" fmla="*/ 7 w 21"/>
                  <a:gd name="T13" fmla="*/ 0 h 17"/>
                  <a:gd name="T14" fmla="*/ 0 w 21"/>
                  <a:gd name="T15" fmla="*/ 1 h 17"/>
                  <a:gd name="T16" fmla="*/ 0 w 21"/>
                  <a:gd name="T17" fmla="*/ 2 h 17"/>
                  <a:gd name="T18" fmla="*/ 7 w 21"/>
                  <a:gd name="T19" fmla="*/ 2 h 17"/>
                  <a:gd name="T20" fmla="*/ 13 w 21"/>
                  <a:gd name="T21" fmla="*/ 4 h 17"/>
                  <a:gd name="T22" fmla="*/ 16 w 21"/>
                  <a:gd name="T23" fmla="*/ 10 h 17"/>
                  <a:gd name="T24" fmla="*/ 10 w 21"/>
                  <a:gd name="T25" fmla="*/ 15 h 17"/>
                  <a:gd name="T26" fmla="*/ 10 w 21"/>
                  <a:gd name="T27" fmla="*/ 16 h 17"/>
                  <a:gd name="T28" fmla="*/ 15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15" y="15"/>
                    </a:moveTo>
                    <a:cubicBezTo>
                      <a:pt x="16" y="15"/>
                      <a:pt x="17" y="14"/>
                      <a:pt x="18" y="13"/>
                    </a:cubicBezTo>
                    <a:cubicBezTo>
                      <a:pt x="18" y="11"/>
                      <a:pt x="18" y="10"/>
                      <a:pt x="19" y="9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21" y="6"/>
                      <a:pt x="21" y="5"/>
                      <a:pt x="20" y="4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5" y="1"/>
                      <a:pt x="7" y="2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6" y="5"/>
                      <a:pt x="19" y="6"/>
                      <a:pt x="16" y="10"/>
                    </a:cubicBezTo>
                    <a:cubicBezTo>
                      <a:pt x="14" y="12"/>
                      <a:pt x="13" y="15"/>
                      <a:pt x="10" y="15"/>
                    </a:cubicBezTo>
                    <a:cubicBezTo>
                      <a:pt x="10" y="15"/>
                      <a:pt x="10" y="16"/>
                      <a:pt x="10" y="16"/>
                    </a:cubicBezTo>
                    <a:cubicBezTo>
                      <a:pt x="12" y="17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39"/>
              <p:cNvSpPr/>
              <p:nvPr/>
            </p:nvSpPr>
            <p:spPr bwMode="auto">
              <a:xfrm>
                <a:off x="3475" y="2937"/>
                <a:ext cx="16" cy="16"/>
              </a:xfrm>
              <a:custGeom>
                <a:avLst/>
                <a:gdLst>
                  <a:gd name="T0" fmla="*/ 3 w 6"/>
                  <a:gd name="T1" fmla="*/ 5 h 6"/>
                  <a:gd name="T2" fmla="*/ 6 w 6"/>
                  <a:gd name="T3" fmla="*/ 6 h 6"/>
                  <a:gd name="T4" fmla="*/ 6 w 6"/>
                  <a:gd name="T5" fmla="*/ 5 h 6"/>
                  <a:gd name="T6" fmla="*/ 4 w 6"/>
                  <a:gd name="T7" fmla="*/ 2 h 6"/>
                  <a:gd name="T8" fmla="*/ 1 w 6"/>
                  <a:gd name="T9" fmla="*/ 1 h 6"/>
                  <a:gd name="T10" fmla="*/ 0 w 6"/>
                  <a:gd name="T11" fmla="*/ 1 h 6"/>
                  <a:gd name="T12" fmla="*/ 1 w 6"/>
                  <a:gd name="T13" fmla="*/ 4 h 6"/>
                  <a:gd name="T14" fmla="*/ 3 w 6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4" y="5"/>
                      <a:pt x="5" y="5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40"/>
              <p:cNvSpPr/>
              <p:nvPr/>
            </p:nvSpPr>
            <p:spPr bwMode="auto">
              <a:xfrm>
                <a:off x="3384" y="2955"/>
                <a:ext cx="40" cy="51"/>
              </a:xfrm>
              <a:custGeom>
                <a:avLst/>
                <a:gdLst>
                  <a:gd name="T0" fmla="*/ 15 w 15"/>
                  <a:gd name="T1" fmla="*/ 18 h 19"/>
                  <a:gd name="T2" fmla="*/ 6 w 15"/>
                  <a:gd name="T3" fmla="*/ 13 h 19"/>
                  <a:gd name="T4" fmla="*/ 3 w 15"/>
                  <a:gd name="T5" fmla="*/ 7 h 19"/>
                  <a:gd name="T6" fmla="*/ 5 w 15"/>
                  <a:gd name="T7" fmla="*/ 1 h 19"/>
                  <a:gd name="T8" fmla="*/ 4 w 15"/>
                  <a:gd name="T9" fmla="*/ 0 h 19"/>
                  <a:gd name="T10" fmla="*/ 1 w 15"/>
                  <a:gd name="T11" fmla="*/ 5 h 19"/>
                  <a:gd name="T12" fmla="*/ 0 w 15"/>
                  <a:gd name="T13" fmla="*/ 7 h 19"/>
                  <a:gd name="T14" fmla="*/ 0 w 15"/>
                  <a:gd name="T15" fmla="*/ 8 h 19"/>
                  <a:gd name="T16" fmla="*/ 0 w 15"/>
                  <a:gd name="T17" fmla="*/ 9 h 19"/>
                  <a:gd name="T18" fmla="*/ 0 w 15"/>
                  <a:gd name="T19" fmla="*/ 9 h 19"/>
                  <a:gd name="T20" fmla="*/ 0 w 15"/>
                  <a:gd name="T21" fmla="*/ 11 h 19"/>
                  <a:gd name="T22" fmla="*/ 14 w 15"/>
                  <a:gd name="T23" fmla="*/ 18 h 19"/>
                  <a:gd name="T24" fmla="*/ 15 w 15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9">
                    <a:moveTo>
                      <a:pt x="15" y="18"/>
                    </a:moveTo>
                    <a:cubicBezTo>
                      <a:pt x="12" y="16"/>
                      <a:pt x="9" y="14"/>
                      <a:pt x="6" y="13"/>
                    </a:cubicBezTo>
                    <a:cubicBezTo>
                      <a:pt x="3" y="12"/>
                      <a:pt x="2" y="9"/>
                      <a:pt x="3" y="7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2" y="3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3" y="16"/>
                      <a:pt x="10" y="16"/>
                      <a:pt x="14" y="18"/>
                    </a:cubicBezTo>
                    <a:cubicBezTo>
                      <a:pt x="15" y="19"/>
                      <a:pt x="15" y="18"/>
                      <a:pt x="15" y="18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41"/>
              <p:cNvSpPr/>
              <p:nvPr/>
            </p:nvSpPr>
            <p:spPr bwMode="auto">
              <a:xfrm>
                <a:off x="3459" y="2926"/>
                <a:ext cx="99" cy="99"/>
              </a:xfrm>
              <a:custGeom>
                <a:avLst/>
                <a:gdLst>
                  <a:gd name="T0" fmla="*/ 13 w 37"/>
                  <a:gd name="T1" fmla="*/ 23 h 37"/>
                  <a:gd name="T2" fmla="*/ 19 w 37"/>
                  <a:gd name="T3" fmla="*/ 35 h 37"/>
                  <a:gd name="T4" fmla="*/ 20 w 37"/>
                  <a:gd name="T5" fmla="*/ 35 h 37"/>
                  <a:gd name="T6" fmla="*/ 24 w 37"/>
                  <a:gd name="T7" fmla="*/ 33 h 37"/>
                  <a:gd name="T8" fmla="*/ 23 w 37"/>
                  <a:gd name="T9" fmla="*/ 29 h 37"/>
                  <a:gd name="T10" fmla="*/ 24 w 37"/>
                  <a:gd name="T11" fmla="*/ 25 h 37"/>
                  <a:gd name="T12" fmla="*/ 27 w 37"/>
                  <a:gd name="T13" fmla="*/ 24 h 37"/>
                  <a:gd name="T14" fmla="*/ 36 w 37"/>
                  <a:gd name="T15" fmla="*/ 26 h 37"/>
                  <a:gd name="T16" fmla="*/ 36 w 37"/>
                  <a:gd name="T17" fmla="*/ 24 h 37"/>
                  <a:gd name="T18" fmla="*/ 36 w 37"/>
                  <a:gd name="T19" fmla="*/ 16 h 37"/>
                  <a:gd name="T20" fmla="*/ 36 w 37"/>
                  <a:gd name="T21" fmla="*/ 15 h 37"/>
                  <a:gd name="T22" fmla="*/ 30 w 37"/>
                  <a:gd name="T23" fmla="*/ 14 h 37"/>
                  <a:gd name="T24" fmla="*/ 27 w 37"/>
                  <a:gd name="T25" fmla="*/ 14 h 37"/>
                  <a:gd name="T26" fmla="*/ 27 w 37"/>
                  <a:gd name="T27" fmla="*/ 14 h 37"/>
                  <a:gd name="T28" fmla="*/ 31 w 37"/>
                  <a:gd name="T29" fmla="*/ 11 h 37"/>
                  <a:gd name="T30" fmla="*/ 31 w 37"/>
                  <a:gd name="T31" fmla="*/ 11 h 37"/>
                  <a:gd name="T32" fmla="*/ 32 w 37"/>
                  <a:gd name="T33" fmla="*/ 7 h 37"/>
                  <a:gd name="T34" fmla="*/ 31 w 37"/>
                  <a:gd name="T35" fmla="*/ 7 h 37"/>
                  <a:gd name="T36" fmla="*/ 27 w 37"/>
                  <a:gd name="T37" fmla="*/ 5 h 37"/>
                  <a:gd name="T38" fmla="*/ 25 w 37"/>
                  <a:gd name="T39" fmla="*/ 6 h 37"/>
                  <a:gd name="T40" fmla="*/ 19 w 37"/>
                  <a:gd name="T41" fmla="*/ 2 h 37"/>
                  <a:gd name="T42" fmla="*/ 16 w 37"/>
                  <a:gd name="T43" fmla="*/ 1 h 37"/>
                  <a:gd name="T44" fmla="*/ 11 w 37"/>
                  <a:gd name="T45" fmla="*/ 8 h 37"/>
                  <a:gd name="T46" fmla="*/ 10 w 37"/>
                  <a:gd name="T47" fmla="*/ 8 h 37"/>
                  <a:gd name="T48" fmla="*/ 15 w 37"/>
                  <a:gd name="T49" fmla="*/ 15 h 37"/>
                  <a:gd name="T50" fmla="*/ 10 w 37"/>
                  <a:gd name="T51" fmla="*/ 15 h 37"/>
                  <a:gd name="T52" fmla="*/ 1 w 37"/>
                  <a:gd name="T53" fmla="*/ 15 h 37"/>
                  <a:gd name="T54" fmla="*/ 1 w 37"/>
                  <a:gd name="T55" fmla="*/ 16 h 37"/>
                  <a:gd name="T56" fmla="*/ 13 w 37"/>
                  <a:gd name="T57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37">
                    <a:moveTo>
                      <a:pt x="13" y="23"/>
                    </a:moveTo>
                    <a:cubicBezTo>
                      <a:pt x="17" y="25"/>
                      <a:pt x="14" y="34"/>
                      <a:pt x="19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21" y="33"/>
                      <a:pt x="23" y="37"/>
                      <a:pt x="24" y="33"/>
                    </a:cubicBezTo>
                    <a:cubicBezTo>
                      <a:pt x="24" y="32"/>
                      <a:pt x="23" y="30"/>
                      <a:pt x="23" y="29"/>
                    </a:cubicBezTo>
                    <a:cubicBezTo>
                      <a:pt x="22" y="27"/>
                      <a:pt x="24" y="27"/>
                      <a:pt x="24" y="25"/>
                    </a:cubicBezTo>
                    <a:cubicBezTo>
                      <a:pt x="24" y="22"/>
                      <a:pt x="25" y="22"/>
                      <a:pt x="27" y="24"/>
                    </a:cubicBezTo>
                    <a:cubicBezTo>
                      <a:pt x="29" y="24"/>
                      <a:pt x="34" y="28"/>
                      <a:pt x="36" y="26"/>
                    </a:cubicBezTo>
                    <a:cubicBezTo>
                      <a:pt x="36" y="26"/>
                      <a:pt x="37" y="25"/>
                      <a:pt x="36" y="24"/>
                    </a:cubicBezTo>
                    <a:cubicBezTo>
                      <a:pt x="36" y="21"/>
                      <a:pt x="33" y="19"/>
                      <a:pt x="36" y="16"/>
                    </a:cubicBezTo>
                    <a:cubicBezTo>
                      <a:pt x="37" y="16"/>
                      <a:pt x="36" y="15"/>
                      <a:pt x="36" y="15"/>
                    </a:cubicBezTo>
                    <a:cubicBezTo>
                      <a:pt x="34" y="15"/>
                      <a:pt x="32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3"/>
                      <a:pt x="30" y="1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31" y="8"/>
                      <a:pt x="32" y="7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5"/>
                      <a:pt x="27" y="5"/>
                    </a:cubicBezTo>
                    <a:cubicBezTo>
                      <a:pt x="26" y="5"/>
                      <a:pt x="26" y="5"/>
                      <a:pt x="25" y="6"/>
                    </a:cubicBezTo>
                    <a:cubicBezTo>
                      <a:pt x="22" y="9"/>
                      <a:pt x="19" y="6"/>
                      <a:pt x="19" y="2"/>
                    </a:cubicBezTo>
                    <a:cubicBezTo>
                      <a:pt x="19" y="0"/>
                      <a:pt x="17" y="0"/>
                      <a:pt x="16" y="1"/>
                    </a:cubicBezTo>
                    <a:cubicBezTo>
                      <a:pt x="13" y="2"/>
                      <a:pt x="16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11"/>
                      <a:pt x="13" y="13"/>
                      <a:pt x="15" y="15"/>
                    </a:cubicBezTo>
                    <a:cubicBezTo>
                      <a:pt x="15" y="15"/>
                      <a:pt x="11" y="15"/>
                      <a:pt x="10" y="15"/>
                    </a:cubicBezTo>
                    <a:cubicBezTo>
                      <a:pt x="7" y="16"/>
                      <a:pt x="5" y="16"/>
                      <a:pt x="1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5" y="18"/>
                      <a:pt x="9" y="21"/>
                      <a:pt x="13" y="23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42"/>
              <p:cNvSpPr/>
              <p:nvPr/>
            </p:nvSpPr>
            <p:spPr bwMode="auto">
              <a:xfrm>
                <a:off x="3494" y="2958"/>
                <a:ext cx="43" cy="40"/>
              </a:xfrm>
              <a:custGeom>
                <a:avLst/>
                <a:gdLst>
                  <a:gd name="T0" fmla="*/ 6 w 16"/>
                  <a:gd name="T1" fmla="*/ 15 h 15"/>
                  <a:gd name="T2" fmla="*/ 7 w 16"/>
                  <a:gd name="T3" fmla="*/ 15 h 15"/>
                  <a:gd name="T4" fmla="*/ 14 w 16"/>
                  <a:gd name="T5" fmla="*/ 3 h 15"/>
                  <a:gd name="T6" fmla="*/ 12 w 16"/>
                  <a:gd name="T7" fmla="*/ 2 h 15"/>
                  <a:gd name="T8" fmla="*/ 12 w 16"/>
                  <a:gd name="T9" fmla="*/ 1 h 15"/>
                  <a:gd name="T10" fmla="*/ 6 w 16"/>
                  <a:gd name="T11" fmla="*/ 3 h 15"/>
                  <a:gd name="T12" fmla="*/ 0 w 16"/>
                  <a:gd name="T13" fmla="*/ 6 h 15"/>
                  <a:gd name="T14" fmla="*/ 2 w 16"/>
                  <a:gd name="T15" fmla="*/ 11 h 15"/>
                  <a:gd name="T16" fmla="*/ 6 w 1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11" y="13"/>
                      <a:pt x="16" y="8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7" y="2"/>
                      <a:pt x="6" y="3"/>
                    </a:cubicBezTo>
                    <a:cubicBezTo>
                      <a:pt x="4" y="4"/>
                      <a:pt x="1" y="3"/>
                      <a:pt x="0" y="6"/>
                    </a:cubicBezTo>
                    <a:cubicBezTo>
                      <a:pt x="0" y="7"/>
                      <a:pt x="1" y="10"/>
                      <a:pt x="2" y="11"/>
                    </a:cubicBezTo>
                    <a:cubicBezTo>
                      <a:pt x="3" y="13"/>
                      <a:pt x="5" y="13"/>
                      <a:pt x="6" y="1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43"/>
              <p:cNvSpPr/>
              <p:nvPr/>
            </p:nvSpPr>
            <p:spPr bwMode="auto">
              <a:xfrm>
                <a:off x="3494" y="2961"/>
                <a:ext cx="40" cy="29"/>
              </a:xfrm>
              <a:custGeom>
                <a:avLst/>
                <a:gdLst>
                  <a:gd name="T0" fmla="*/ 5 w 15"/>
                  <a:gd name="T1" fmla="*/ 11 h 11"/>
                  <a:gd name="T2" fmla="*/ 11 w 15"/>
                  <a:gd name="T3" fmla="*/ 5 h 11"/>
                  <a:gd name="T4" fmla="*/ 10 w 15"/>
                  <a:gd name="T5" fmla="*/ 9 h 11"/>
                  <a:gd name="T6" fmla="*/ 11 w 15"/>
                  <a:gd name="T7" fmla="*/ 10 h 11"/>
                  <a:gd name="T8" fmla="*/ 14 w 15"/>
                  <a:gd name="T9" fmla="*/ 3 h 11"/>
                  <a:gd name="T10" fmla="*/ 12 w 15"/>
                  <a:gd name="T11" fmla="*/ 1 h 11"/>
                  <a:gd name="T12" fmla="*/ 8 w 15"/>
                  <a:gd name="T13" fmla="*/ 3 h 11"/>
                  <a:gd name="T14" fmla="*/ 4 w 15"/>
                  <a:gd name="T15" fmla="*/ 5 h 11"/>
                  <a:gd name="T16" fmla="*/ 2 w 15"/>
                  <a:gd name="T17" fmla="*/ 5 h 11"/>
                  <a:gd name="T18" fmla="*/ 4 w 15"/>
                  <a:gd name="T19" fmla="*/ 11 h 11"/>
                  <a:gd name="T20" fmla="*/ 5 w 15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6" y="8"/>
                      <a:pt x="9" y="7"/>
                      <a:pt x="11" y="5"/>
                    </a:cubicBezTo>
                    <a:cubicBezTo>
                      <a:pt x="12" y="6"/>
                      <a:pt x="12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4" y="9"/>
                      <a:pt x="15" y="5"/>
                      <a:pt x="14" y="3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10" y="0"/>
                      <a:pt x="9" y="2"/>
                      <a:pt x="8" y="3"/>
                    </a:cubicBezTo>
                    <a:cubicBezTo>
                      <a:pt x="7" y="4"/>
                      <a:pt x="5" y="6"/>
                      <a:pt x="4" y="5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0" y="7"/>
                      <a:pt x="2" y="9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44"/>
              <p:cNvSpPr/>
              <p:nvPr/>
            </p:nvSpPr>
            <p:spPr bwMode="auto">
              <a:xfrm>
                <a:off x="3505" y="2974"/>
                <a:ext cx="18" cy="16"/>
              </a:xfrm>
              <a:custGeom>
                <a:avLst/>
                <a:gdLst>
                  <a:gd name="T0" fmla="*/ 3 w 7"/>
                  <a:gd name="T1" fmla="*/ 6 h 6"/>
                  <a:gd name="T2" fmla="*/ 3 w 7"/>
                  <a:gd name="T3" fmla="*/ 5 h 6"/>
                  <a:gd name="T4" fmla="*/ 6 w 7"/>
                  <a:gd name="T5" fmla="*/ 3 h 6"/>
                  <a:gd name="T6" fmla="*/ 6 w 7"/>
                  <a:gd name="T7" fmla="*/ 3 h 6"/>
                  <a:gd name="T8" fmla="*/ 7 w 7"/>
                  <a:gd name="T9" fmla="*/ 2 h 6"/>
                  <a:gd name="T10" fmla="*/ 6 w 7"/>
                  <a:gd name="T11" fmla="*/ 2 h 6"/>
                  <a:gd name="T12" fmla="*/ 6 w 7"/>
                  <a:gd name="T13" fmla="*/ 2 h 6"/>
                  <a:gd name="T14" fmla="*/ 6 w 7"/>
                  <a:gd name="T15" fmla="*/ 1 h 6"/>
                  <a:gd name="T16" fmla="*/ 1 w 7"/>
                  <a:gd name="T17" fmla="*/ 2 h 6"/>
                  <a:gd name="T18" fmla="*/ 0 w 7"/>
                  <a:gd name="T19" fmla="*/ 3 h 6"/>
                  <a:gd name="T20" fmla="*/ 3 w 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3" y="6"/>
                      <a:pt x="3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5"/>
                      <a:pt x="3" y="6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45"/>
              <p:cNvSpPr/>
              <p:nvPr/>
            </p:nvSpPr>
            <p:spPr bwMode="auto">
              <a:xfrm>
                <a:off x="3309" y="28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46"/>
              <p:cNvSpPr/>
              <p:nvPr/>
            </p:nvSpPr>
            <p:spPr bwMode="auto">
              <a:xfrm>
                <a:off x="3360" y="2835"/>
                <a:ext cx="54" cy="29"/>
              </a:xfrm>
              <a:custGeom>
                <a:avLst/>
                <a:gdLst>
                  <a:gd name="T0" fmla="*/ 7 w 20"/>
                  <a:gd name="T1" fmla="*/ 5 h 11"/>
                  <a:gd name="T2" fmla="*/ 10 w 20"/>
                  <a:gd name="T3" fmla="*/ 4 h 11"/>
                  <a:gd name="T4" fmla="*/ 13 w 20"/>
                  <a:gd name="T5" fmla="*/ 4 h 11"/>
                  <a:gd name="T6" fmla="*/ 12 w 20"/>
                  <a:gd name="T7" fmla="*/ 7 h 11"/>
                  <a:gd name="T8" fmla="*/ 12 w 20"/>
                  <a:gd name="T9" fmla="*/ 8 h 11"/>
                  <a:gd name="T10" fmla="*/ 16 w 20"/>
                  <a:gd name="T11" fmla="*/ 11 h 11"/>
                  <a:gd name="T12" fmla="*/ 17 w 20"/>
                  <a:gd name="T13" fmla="*/ 11 h 11"/>
                  <a:gd name="T14" fmla="*/ 15 w 20"/>
                  <a:gd name="T15" fmla="*/ 3 h 11"/>
                  <a:gd name="T16" fmla="*/ 9 w 20"/>
                  <a:gd name="T17" fmla="*/ 0 h 11"/>
                  <a:gd name="T18" fmla="*/ 0 w 20"/>
                  <a:gd name="T19" fmla="*/ 6 h 11"/>
                  <a:gd name="T20" fmla="*/ 1 w 20"/>
                  <a:gd name="T21" fmla="*/ 7 h 11"/>
                  <a:gd name="T22" fmla="*/ 7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7" y="5"/>
                    </a:moveTo>
                    <a:cubicBezTo>
                      <a:pt x="8" y="5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10"/>
                      <a:pt x="15" y="10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20" y="8"/>
                      <a:pt x="18" y="4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2" y="3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3" y="6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47"/>
              <p:cNvSpPr/>
              <p:nvPr/>
            </p:nvSpPr>
            <p:spPr bwMode="auto">
              <a:xfrm>
                <a:off x="3342" y="2894"/>
                <a:ext cx="45" cy="43"/>
              </a:xfrm>
              <a:custGeom>
                <a:avLst/>
                <a:gdLst>
                  <a:gd name="T0" fmla="*/ 4 w 17"/>
                  <a:gd name="T1" fmla="*/ 12 h 16"/>
                  <a:gd name="T2" fmla="*/ 10 w 17"/>
                  <a:gd name="T3" fmla="*/ 14 h 16"/>
                  <a:gd name="T4" fmla="*/ 17 w 17"/>
                  <a:gd name="T5" fmla="*/ 14 h 16"/>
                  <a:gd name="T6" fmla="*/ 17 w 17"/>
                  <a:gd name="T7" fmla="*/ 13 h 16"/>
                  <a:gd name="T8" fmla="*/ 8 w 17"/>
                  <a:gd name="T9" fmla="*/ 6 h 16"/>
                  <a:gd name="T10" fmla="*/ 8 w 17"/>
                  <a:gd name="T11" fmla="*/ 5 h 16"/>
                  <a:gd name="T12" fmla="*/ 5 w 17"/>
                  <a:gd name="T13" fmla="*/ 0 h 16"/>
                  <a:gd name="T14" fmla="*/ 5 w 17"/>
                  <a:gd name="T15" fmla="*/ 0 h 16"/>
                  <a:gd name="T16" fmla="*/ 5 w 17"/>
                  <a:gd name="T17" fmla="*/ 0 h 16"/>
                  <a:gd name="T18" fmla="*/ 4 w 17"/>
                  <a:gd name="T19" fmla="*/ 0 h 16"/>
                  <a:gd name="T20" fmla="*/ 4 w 17"/>
                  <a:gd name="T2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4" y="12"/>
                    </a:moveTo>
                    <a:cubicBezTo>
                      <a:pt x="6" y="14"/>
                      <a:pt x="7" y="14"/>
                      <a:pt x="10" y="14"/>
                    </a:cubicBezTo>
                    <a:cubicBezTo>
                      <a:pt x="12" y="13"/>
                      <a:pt x="15" y="16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4" y="10"/>
                      <a:pt x="3" y="11"/>
                      <a:pt x="8" y="6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48"/>
              <p:cNvSpPr/>
              <p:nvPr/>
            </p:nvSpPr>
            <p:spPr bwMode="auto">
              <a:xfrm>
                <a:off x="3318" y="2872"/>
                <a:ext cx="18" cy="30"/>
              </a:xfrm>
              <a:custGeom>
                <a:avLst/>
                <a:gdLst>
                  <a:gd name="T0" fmla="*/ 4 w 7"/>
                  <a:gd name="T1" fmla="*/ 10 h 11"/>
                  <a:gd name="T2" fmla="*/ 6 w 7"/>
                  <a:gd name="T3" fmla="*/ 4 h 11"/>
                  <a:gd name="T4" fmla="*/ 6 w 7"/>
                  <a:gd name="T5" fmla="*/ 4 h 11"/>
                  <a:gd name="T6" fmla="*/ 5 w 7"/>
                  <a:gd name="T7" fmla="*/ 1 h 11"/>
                  <a:gd name="T8" fmla="*/ 3 w 7"/>
                  <a:gd name="T9" fmla="*/ 1 h 11"/>
                  <a:gd name="T10" fmla="*/ 1 w 7"/>
                  <a:gd name="T11" fmla="*/ 2 h 11"/>
                  <a:gd name="T12" fmla="*/ 1 w 7"/>
                  <a:gd name="T13" fmla="*/ 3 h 11"/>
                  <a:gd name="T14" fmla="*/ 3 w 7"/>
                  <a:gd name="T15" fmla="*/ 5 h 11"/>
                  <a:gd name="T16" fmla="*/ 2 w 7"/>
                  <a:gd name="T17" fmla="*/ 6 h 11"/>
                  <a:gd name="T18" fmla="*/ 2 w 7"/>
                  <a:gd name="T19" fmla="*/ 8 h 11"/>
                  <a:gd name="T20" fmla="*/ 3 w 7"/>
                  <a:gd name="T21" fmla="*/ 10 h 11"/>
                  <a:gd name="T22" fmla="*/ 4 w 7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1">
                    <a:moveTo>
                      <a:pt x="4" y="10"/>
                    </a:moveTo>
                    <a:cubicBezTo>
                      <a:pt x="6" y="9"/>
                      <a:pt x="7" y="7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5" y="4"/>
                      <a:pt x="3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4" y="9"/>
                      <a:pt x="3" y="10"/>
                    </a:cubicBezTo>
                    <a:cubicBezTo>
                      <a:pt x="3" y="10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49"/>
              <p:cNvSpPr/>
              <p:nvPr/>
            </p:nvSpPr>
            <p:spPr bwMode="auto">
              <a:xfrm>
                <a:off x="4304" y="2779"/>
                <a:ext cx="35" cy="83"/>
              </a:xfrm>
              <a:custGeom>
                <a:avLst/>
                <a:gdLst>
                  <a:gd name="T0" fmla="*/ 12 w 13"/>
                  <a:gd name="T1" fmla="*/ 30 h 31"/>
                  <a:gd name="T2" fmla="*/ 6 w 13"/>
                  <a:gd name="T3" fmla="*/ 17 h 31"/>
                  <a:gd name="T4" fmla="*/ 5 w 13"/>
                  <a:gd name="T5" fmla="*/ 15 h 31"/>
                  <a:gd name="T6" fmla="*/ 6 w 13"/>
                  <a:gd name="T7" fmla="*/ 12 h 31"/>
                  <a:gd name="T8" fmla="*/ 3 w 13"/>
                  <a:gd name="T9" fmla="*/ 1 h 31"/>
                  <a:gd name="T10" fmla="*/ 2 w 13"/>
                  <a:gd name="T11" fmla="*/ 1 h 31"/>
                  <a:gd name="T12" fmla="*/ 1 w 13"/>
                  <a:gd name="T13" fmla="*/ 2 h 31"/>
                  <a:gd name="T14" fmla="*/ 2 w 13"/>
                  <a:gd name="T15" fmla="*/ 5 h 31"/>
                  <a:gd name="T16" fmla="*/ 4 w 13"/>
                  <a:gd name="T17" fmla="*/ 20 h 31"/>
                  <a:gd name="T18" fmla="*/ 5 w 13"/>
                  <a:gd name="T19" fmla="*/ 20 h 31"/>
                  <a:gd name="T20" fmla="*/ 11 w 13"/>
                  <a:gd name="T21" fmla="*/ 31 h 31"/>
                  <a:gd name="T22" fmla="*/ 12 w 13"/>
                  <a:gd name="T2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2" y="30"/>
                    </a:moveTo>
                    <a:cubicBezTo>
                      <a:pt x="9" y="26"/>
                      <a:pt x="7" y="22"/>
                      <a:pt x="6" y="17"/>
                    </a:cubicBezTo>
                    <a:cubicBezTo>
                      <a:pt x="6" y="16"/>
                      <a:pt x="6" y="16"/>
                      <a:pt x="5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6" y="7"/>
                      <a:pt x="6" y="5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4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5" y="24"/>
                      <a:pt x="7" y="28"/>
                      <a:pt x="11" y="31"/>
                    </a:cubicBezTo>
                    <a:cubicBezTo>
                      <a:pt x="11" y="31"/>
                      <a:pt x="13" y="31"/>
                      <a:pt x="12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0"/>
              <p:cNvSpPr/>
              <p:nvPr/>
            </p:nvSpPr>
            <p:spPr bwMode="auto">
              <a:xfrm>
                <a:off x="4654" y="2682"/>
                <a:ext cx="147" cy="107"/>
              </a:xfrm>
              <a:custGeom>
                <a:avLst/>
                <a:gdLst>
                  <a:gd name="T0" fmla="*/ 51 w 55"/>
                  <a:gd name="T1" fmla="*/ 25 h 40"/>
                  <a:gd name="T2" fmla="*/ 28 w 55"/>
                  <a:gd name="T3" fmla="*/ 17 h 40"/>
                  <a:gd name="T4" fmla="*/ 33 w 55"/>
                  <a:gd name="T5" fmla="*/ 11 h 40"/>
                  <a:gd name="T6" fmla="*/ 38 w 55"/>
                  <a:gd name="T7" fmla="*/ 7 h 40"/>
                  <a:gd name="T8" fmla="*/ 34 w 55"/>
                  <a:gd name="T9" fmla="*/ 2 h 40"/>
                  <a:gd name="T10" fmla="*/ 29 w 55"/>
                  <a:gd name="T11" fmla="*/ 5 h 40"/>
                  <a:gd name="T12" fmla="*/ 10 w 55"/>
                  <a:gd name="T13" fmla="*/ 13 h 40"/>
                  <a:gd name="T14" fmla="*/ 8 w 55"/>
                  <a:gd name="T15" fmla="*/ 15 h 40"/>
                  <a:gd name="T16" fmla="*/ 4 w 55"/>
                  <a:gd name="T17" fmla="*/ 16 h 40"/>
                  <a:gd name="T18" fmla="*/ 6 w 55"/>
                  <a:gd name="T19" fmla="*/ 23 h 40"/>
                  <a:gd name="T20" fmla="*/ 32 w 55"/>
                  <a:gd name="T21" fmla="*/ 34 h 40"/>
                  <a:gd name="T22" fmla="*/ 51 w 55"/>
                  <a:gd name="T23" fmla="*/ 36 h 40"/>
                  <a:gd name="T24" fmla="*/ 51 w 55"/>
                  <a:gd name="T25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40">
                    <a:moveTo>
                      <a:pt x="51" y="25"/>
                    </a:moveTo>
                    <a:cubicBezTo>
                      <a:pt x="44" y="17"/>
                      <a:pt x="36" y="20"/>
                      <a:pt x="28" y="17"/>
                    </a:cubicBezTo>
                    <a:cubicBezTo>
                      <a:pt x="29" y="15"/>
                      <a:pt x="31" y="13"/>
                      <a:pt x="33" y="11"/>
                    </a:cubicBezTo>
                    <a:cubicBezTo>
                      <a:pt x="34" y="10"/>
                      <a:pt x="36" y="9"/>
                      <a:pt x="38" y="7"/>
                    </a:cubicBezTo>
                    <a:cubicBezTo>
                      <a:pt x="41" y="4"/>
                      <a:pt x="37" y="0"/>
                      <a:pt x="34" y="2"/>
                    </a:cubicBezTo>
                    <a:cubicBezTo>
                      <a:pt x="32" y="3"/>
                      <a:pt x="30" y="4"/>
                      <a:pt x="29" y="5"/>
                    </a:cubicBezTo>
                    <a:cubicBezTo>
                      <a:pt x="22" y="9"/>
                      <a:pt x="16" y="9"/>
                      <a:pt x="10" y="13"/>
                    </a:cubicBezTo>
                    <a:cubicBezTo>
                      <a:pt x="9" y="13"/>
                      <a:pt x="8" y="14"/>
                      <a:pt x="8" y="15"/>
                    </a:cubicBezTo>
                    <a:cubicBezTo>
                      <a:pt x="7" y="15"/>
                      <a:pt x="5" y="15"/>
                      <a:pt x="4" y="16"/>
                    </a:cubicBezTo>
                    <a:cubicBezTo>
                      <a:pt x="0" y="17"/>
                      <a:pt x="2" y="24"/>
                      <a:pt x="6" y="23"/>
                    </a:cubicBezTo>
                    <a:cubicBezTo>
                      <a:pt x="17" y="19"/>
                      <a:pt x="24" y="28"/>
                      <a:pt x="32" y="34"/>
                    </a:cubicBezTo>
                    <a:cubicBezTo>
                      <a:pt x="37" y="37"/>
                      <a:pt x="45" y="40"/>
                      <a:pt x="51" y="36"/>
                    </a:cubicBezTo>
                    <a:cubicBezTo>
                      <a:pt x="55" y="33"/>
                      <a:pt x="55" y="28"/>
                      <a:pt x="51" y="25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1"/>
              <p:cNvSpPr/>
              <p:nvPr/>
            </p:nvSpPr>
            <p:spPr bwMode="auto">
              <a:xfrm>
                <a:off x="4651" y="2597"/>
                <a:ext cx="102" cy="150"/>
              </a:xfrm>
              <a:custGeom>
                <a:avLst/>
                <a:gdLst>
                  <a:gd name="T0" fmla="*/ 38 w 38"/>
                  <a:gd name="T1" fmla="*/ 33 h 56"/>
                  <a:gd name="T2" fmla="*/ 23 w 38"/>
                  <a:gd name="T3" fmla="*/ 19 h 56"/>
                  <a:gd name="T4" fmla="*/ 11 w 38"/>
                  <a:gd name="T5" fmla="*/ 7 h 56"/>
                  <a:gd name="T6" fmla="*/ 7 w 38"/>
                  <a:gd name="T7" fmla="*/ 1 h 56"/>
                  <a:gd name="T8" fmla="*/ 1 w 38"/>
                  <a:gd name="T9" fmla="*/ 3 h 56"/>
                  <a:gd name="T10" fmla="*/ 2 w 38"/>
                  <a:gd name="T11" fmla="*/ 10 h 56"/>
                  <a:gd name="T12" fmla="*/ 3 w 38"/>
                  <a:gd name="T13" fmla="*/ 21 h 56"/>
                  <a:gd name="T14" fmla="*/ 2 w 38"/>
                  <a:gd name="T15" fmla="*/ 31 h 56"/>
                  <a:gd name="T16" fmla="*/ 3 w 38"/>
                  <a:gd name="T17" fmla="*/ 41 h 56"/>
                  <a:gd name="T18" fmla="*/ 2 w 38"/>
                  <a:gd name="T19" fmla="*/ 55 h 56"/>
                  <a:gd name="T20" fmla="*/ 3 w 38"/>
                  <a:gd name="T21" fmla="*/ 55 h 56"/>
                  <a:gd name="T22" fmla="*/ 20 w 38"/>
                  <a:gd name="T23" fmla="*/ 47 h 56"/>
                  <a:gd name="T24" fmla="*/ 26 w 38"/>
                  <a:gd name="T25" fmla="*/ 45 h 56"/>
                  <a:gd name="T26" fmla="*/ 28 w 38"/>
                  <a:gd name="T27" fmla="*/ 42 h 56"/>
                  <a:gd name="T28" fmla="*/ 38 w 38"/>
                  <a:gd name="T29" fmla="*/ 34 h 56"/>
                  <a:gd name="T30" fmla="*/ 38 w 38"/>
                  <a:gd name="T31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56">
                    <a:moveTo>
                      <a:pt x="38" y="33"/>
                    </a:moveTo>
                    <a:cubicBezTo>
                      <a:pt x="34" y="27"/>
                      <a:pt x="29" y="22"/>
                      <a:pt x="23" y="19"/>
                    </a:cubicBezTo>
                    <a:cubicBezTo>
                      <a:pt x="18" y="16"/>
                      <a:pt x="14" y="12"/>
                      <a:pt x="11" y="7"/>
                    </a:cubicBezTo>
                    <a:cubicBezTo>
                      <a:pt x="11" y="5"/>
                      <a:pt x="9" y="2"/>
                      <a:pt x="7" y="1"/>
                    </a:cubicBez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2" y="10"/>
                    </a:cubicBezTo>
                    <a:cubicBezTo>
                      <a:pt x="2" y="14"/>
                      <a:pt x="2" y="17"/>
                      <a:pt x="3" y="21"/>
                    </a:cubicBezTo>
                    <a:cubicBezTo>
                      <a:pt x="2" y="24"/>
                      <a:pt x="2" y="27"/>
                      <a:pt x="2" y="31"/>
                    </a:cubicBezTo>
                    <a:cubicBezTo>
                      <a:pt x="2" y="32"/>
                      <a:pt x="3" y="41"/>
                      <a:pt x="3" y="41"/>
                    </a:cubicBezTo>
                    <a:cubicBezTo>
                      <a:pt x="3" y="45"/>
                      <a:pt x="2" y="50"/>
                      <a:pt x="2" y="55"/>
                    </a:cubicBezTo>
                    <a:cubicBezTo>
                      <a:pt x="2" y="55"/>
                      <a:pt x="3" y="56"/>
                      <a:pt x="3" y="55"/>
                    </a:cubicBezTo>
                    <a:cubicBezTo>
                      <a:pt x="9" y="51"/>
                      <a:pt x="13" y="48"/>
                      <a:pt x="20" y="47"/>
                    </a:cubicBezTo>
                    <a:cubicBezTo>
                      <a:pt x="23" y="47"/>
                      <a:pt x="23" y="46"/>
                      <a:pt x="26" y="45"/>
                    </a:cubicBezTo>
                    <a:cubicBezTo>
                      <a:pt x="27" y="44"/>
                      <a:pt x="28" y="43"/>
                      <a:pt x="28" y="42"/>
                    </a:cubicBezTo>
                    <a:cubicBezTo>
                      <a:pt x="29" y="36"/>
                      <a:pt x="34" y="36"/>
                      <a:pt x="38" y="34"/>
                    </a:cubicBezTo>
                    <a:cubicBezTo>
                      <a:pt x="38" y="34"/>
                      <a:pt x="38" y="33"/>
                      <a:pt x="38" y="33"/>
                    </a:cubicBezTo>
                    <a:close/>
                  </a:path>
                </a:pathLst>
              </a:custGeom>
              <a:solidFill>
                <a:srgbClr val="A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2"/>
              <p:cNvSpPr/>
              <p:nvPr/>
            </p:nvSpPr>
            <p:spPr bwMode="auto">
              <a:xfrm>
                <a:off x="4659" y="2623"/>
                <a:ext cx="91" cy="105"/>
              </a:xfrm>
              <a:custGeom>
                <a:avLst/>
                <a:gdLst>
                  <a:gd name="T0" fmla="*/ 33 w 34"/>
                  <a:gd name="T1" fmla="*/ 24 h 39"/>
                  <a:gd name="T2" fmla="*/ 15 w 34"/>
                  <a:gd name="T3" fmla="*/ 25 h 39"/>
                  <a:gd name="T4" fmla="*/ 8 w 34"/>
                  <a:gd name="T5" fmla="*/ 24 h 39"/>
                  <a:gd name="T6" fmla="*/ 4 w 34"/>
                  <a:gd name="T7" fmla="*/ 27 h 39"/>
                  <a:gd name="T8" fmla="*/ 5 w 34"/>
                  <a:gd name="T9" fmla="*/ 22 h 39"/>
                  <a:gd name="T10" fmla="*/ 16 w 34"/>
                  <a:gd name="T11" fmla="*/ 9 h 39"/>
                  <a:gd name="T12" fmla="*/ 16 w 34"/>
                  <a:gd name="T13" fmla="*/ 8 h 39"/>
                  <a:gd name="T14" fmla="*/ 10 w 34"/>
                  <a:gd name="T15" fmla="*/ 1 h 39"/>
                  <a:gd name="T16" fmla="*/ 6 w 34"/>
                  <a:gd name="T17" fmla="*/ 5 h 39"/>
                  <a:gd name="T18" fmla="*/ 2 w 34"/>
                  <a:gd name="T19" fmla="*/ 17 h 39"/>
                  <a:gd name="T20" fmla="*/ 0 w 34"/>
                  <a:gd name="T21" fmla="*/ 24 h 39"/>
                  <a:gd name="T22" fmla="*/ 2 w 34"/>
                  <a:gd name="T23" fmla="*/ 33 h 39"/>
                  <a:gd name="T24" fmla="*/ 1 w 34"/>
                  <a:gd name="T25" fmla="*/ 38 h 39"/>
                  <a:gd name="T26" fmla="*/ 3 w 34"/>
                  <a:gd name="T27" fmla="*/ 38 h 39"/>
                  <a:gd name="T28" fmla="*/ 3 w 34"/>
                  <a:gd name="T29" fmla="*/ 38 h 39"/>
                  <a:gd name="T30" fmla="*/ 4 w 34"/>
                  <a:gd name="T31" fmla="*/ 37 h 39"/>
                  <a:gd name="T32" fmla="*/ 4 w 34"/>
                  <a:gd name="T33" fmla="*/ 34 h 39"/>
                  <a:gd name="T34" fmla="*/ 34 w 34"/>
                  <a:gd name="T35" fmla="*/ 25 h 39"/>
                  <a:gd name="T36" fmla="*/ 33 w 34"/>
                  <a:gd name="T3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39">
                    <a:moveTo>
                      <a:pt x="33" y="24"/>
                    </a:moveTo>
                    <a:cubicBezTo>
                      <a:pt x="27" y="27"/>
                      <a:pt x="21" y="26"/>
                      <a:pt x="15" y="25"/>
                    </a:cubicBezTo>
                    <a:cubicBezTo>
                      <a:pt x="13" y="24"/>
                      <a:pt x="10" y="24"/>
                      <a:pt x="8" y="24"/>
                    </a:cubicBezTo>
                    <a:cubicBezTo>
                      <a:pt x="6" y="25"/>
                      <a:pt x="5" y="26"/>
                      <a:pt x="4" y="27"/>
                    </a:cubicBezTo>
                    <a:cubicBezTo>
                      <a:pt x="5" y="25"/>
                      <a:pt x="5" y="23"/>
                      <a:pt x="5" y="22"/>
                    </a:cubicBezTo>
                    <a:cubicBezTo>
                      <a:pt x="5" y="20"/>
                      <a:pt x="12" y="9"/>
                      <a:pt x="16" y="9"/>
                    </a:cubicBezTo>
                    <a:cubicBezTo>
                      <a:pt x="16" y="9"/>
                      <a:pt x="17" y="8"/>
                      <a:pt x="16" y="8"/>
                    </a:cubicBezTo>
                    <a:cubicBezTo>
                      <a:pt x="15" y="5"/>
                      <a:pt x="14" y="0"/>
                      <a:pt x="10" y="1"/>
                    </a:cubicBezTo>
                    <a:cubicBezTo>
                      <a:pt x="8" y="2"/>
                      <a:pt x="7" y="3"/>
                      <a:pt x="6" y="5"/>
                    </a:cubicBezTo>
                    <a:cubicBezTo>
                      <a:pt x="4" y="9"/>
                      <a:pt x="3" y="13"/>
                      <a:pt x="2" y="17"/>
                    </a:cubicBezTo>
                    <a:cubicBezTo>
                      <a:pt x="1" y="19"/>
                      <a:pt x="0" y="22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1" y="34"/>
                      <a:pt x="1" y="36"/>
                      <a:pt x="1" y="38"/>
                    </a:cubicBezTo>
                    <a:cubicBezTo>
                      <a:pt x="1" y="39"/>
                      <a:pt x="3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7"/>
                    </a:cubicBezTo>
                    <a:cubicBezTo>
                      <a:pt x="4" y="36"/>
                      <a:pt x="4" y="35"/>
                      <a:pt x="4" y="34"/>
                    </a:cubicBezTo>
                    <a:cubicBezTo>
                      <a:pt x="10" y="28"/>
                      <a:pt x="31" y="36"/>
                      <a:pt x="34" y="25"/>
                    </a:cubicBezTo>
                    <a:cubicBezTo>
                      <a:pt x="34" y="24"/>
                      <a:pt x="34" y="23"/>
                      <a:pt x="33" y="2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3"/>
              <p:cNvSpPr/>
              <p:nvPr/>
            </p:nvSpPr>
            <p:spPr bwMode="auto">
              <a:xfrm>
                <a:off x="3927" y="2808"/>
                <a:ext cx="278" cy="193"/>
              </a:xfrm>
              <a:custGeom>
                <a:avLst/>
                <a:gdLst>
                  <a:gd name="T0" fmla="*/ 91 w 104"/>
                  <a:gd name="T1" fmla="*/ 9 h 72"/>
                  <a:gd name="T2" fmla="*/ 72 w 104"/>
                  <a:gd name="T3" fmla="*/ 1 h 72"/>
                  <a:gd name="T4" fmla="*/ 54 w 104"/>
                  <a:gd name="T5" fmla="*/ 2 h 72"/>
                  <a:gd name="T6" fmla="*/ 42 w 104"/>
                  <a:gd name="T7" fmla="*/ 1 h 72"/>
                  <a:gd name="T8" fmla="*/ 5 w 104"/>
                  <a:gd name="T9" fmla="*/ 22 h 72"/>
                  <a:gd name="T10" fmla="*/ 4 w 104"/>
                  <a:gd name="T11" fmla="*/ 26 h 72"/>
                  <a:gd name="T12" fmla="*/ 3 w 104"/>
                  <a:gd name="T13" fmla="*/ 27 h 72"/>
                  <a:gd name="T14" fmla="*/ 7 w 104"/>
                  <a:gd name="T15" fmla="*/ 40 h 72"/>
                  <a:gd name="T16" fmla="*/ 17 w 104"/>
                  <a:gd name="T17" fmla="*/ 43 h 72"/>
                  <a:gd name="T18" fmla="*/ 24 w 104"/>
                  <a:gd name="T19" fmla="*/ 40 h 72"/>
                  <a:gd name="T20" fmla="*/ 23 w 104"/>
                  <a:gd name="T21" fmla="*/ 51 h 72"/>
                  <a:gd name="T22" fmla="*/ 53 w 104"/>
                  <a:gd name="T23" fmla="*/ 67 h 72"/>
                  <a:gd name="T24" fmla="*/ 66 w 104"/>
                  <a:gd name="T25" fmla="*/ 55 h 72"/>
                  <a:gd name="T26" fmla="*/ 66 w 104"/>
                  <a:gd name="T27" fmla="*/ 35 h 72"/>
                  <a:gd name="T28" fmla="*/ 95 w 104"/>
                  <a:gd name="T29" fmla="*/ 32 h 72"/>
                  <a:gd name="T30" fmla="*/ 91 w 104"/>
                  <a:gd name="T3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2">
                    <a:moveTo>
                      <a:pt x="91" y="9"/>
                    </a:moveTo>
                    <a:cubicBezTo>
                      <a:pt x="85" y="5"/>
                      <a:pt x="78" y="2"/>
                      <a:pt x="72" y="1"/>
                    </a:cubicBezTo>
                    <a:cubicBezTo>
                      <a:pt x="66" y="0"/>
                      <a:pt x="60" y="2"/>
                      <a:pt x="54" y="2"/>
                    </a:cubicBezTo>
                    <a:cubicBezTo>
                      <a:pt x="50" y="2"/>
                      <a:pt x="46" y="0"/>
                      <a:pt x="42" y="1"/>
                    </a:cubicBezTo>
                    <a:cubicBezTo>
                      <a:pt x="32" y="3"/>
                      <a:pt x="10" y="10"/>
                      <a:pt x="5" y="22"/>
                    </a:cubicBezTo>
                    <a:cubicBezTo>
                      <a:pt x="5" y="24"/>
                      <a:pt x="4" y="25"/>
                      <a:pt x="4" y="26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0" y="33"/>
                      <a:pt x="3" y="37"/>
                      <a:pt x="7" y="40"/>
                    </a:cubicBezTo>
                    <a:cubicBezTo>
                      <a:pt x="9" y="43"/>
                      <a:pt x="13" y="43"/>
                      <a:pt x="17" y="43"/>
                    </a:cubicBezTo>
                    <a:cubicBezTo>
                      <a:pt x="20" y="43"/>
                      <a:pt x="22" y="41"/>
                      <a:pt x="24" y="40"/>
                    </a:cubicBezTo>
                    <a:cubicBezTo>
                      <a:pt x="23" y="41"/>
                      <a:pt x="23" y="49"/>
                      <a:pt x="23" y="51"/>
                    </a:cubicBezTo>
                    <a:cubicBezTo>
                      <a:pt x="24" y="65"/>
                      <a:pt x="42" y="72"/>
                      <a:pt x="53" y="67"/>
                    </a:cubicBezTo>
                    <a:cubicBezTo>
                      <a:pt x="59" y="64"/>
                      <a:pt x="64" y="61"/>
                      <a:pt x="66" y="55"/>
                    </a:cubicBezTo>
                    <a:cubicBezTo>
                      <a:pt x="68" y="50"/>
                      <a:pt x="70" y="40"/>
                      <a:pt x="66" y="35"/>
                    </a:cubicBezTo>
                    <a:cubicBezTo>
                      <a:pt x="72" y="42"/>
                      <a:pt x="89" y="37"/>
                      <a:pt x="95" y="32"/>
                    </a:cubicBezTo>
                    <a:cubicBezTo>
                      <a:pt x="104" y="24"/>
                      <a:pt x="99" y="15"/>
                      <a:pt x="91" y="9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4"/>
              <p:cNvSpPr/>
              <p:nvPr/>
            </p:nvSpPr>
            <p:spPr bwMode="auto">
              <a:xfrm>
                <a:off x="3916" y="2816"/>
                <a:ext cx="281" cy="118"/>
              </a:xfrm>
              <a:custGeom>
                <a:avLst/>
                <a:gdLst>
                  <a:gd name="T0" fmla="*/ 89 w 105"/>
                  <a:gd name="T1" fmla="*/ 7 h 44"/>
                  <a:gd name="T2" fmla="*/ 81 w 105"/>
                  <a:gd name="T3" fmla="*/ 8 h 44"/>
                  <a:gd name="T4" fmla="*/ 63 w 105"/>
                  <a:gd name="T5" fmla="*/ 5 h 44"/>
                  <a:gd name="T6" fmla="*/ 49 w 105"/>
                  <a:gd name="T7" fmla="*/ 5 h 44"/>
                  <a:gd name="T8" fmla="*/ 49 w 105"/>
                  <a:gd name="T9" fmla="*/ 5 h 44"/>
                  <a:gd name="T10" fmla="*/ 41 w 105"/>
                  <a:gd name="T11" fmla="*/ 6 h 44"/>
                  <a:gd name="T12" fmla="*/ 40 w 105"/>
                  <a:gd name="T13" fmla="*/ 6 h 44"/>
                  <a:gd name="T14" fmla="*/ 40 w 105"/>
                  <a:gd name="T15" fmla="*/ 6 h 44"/>
                  <a:gd name="T16" fmla="*/ 11 w 105"/>
                  <a:gd name="T17" fmla="*/ 35 h 44"/>
                  <a:gd name="T18" fmla="*/ 11 w 105"/>
                  <a:gd name="T19" fmla="*/ 35 h 44"/>
                  <a:gd name="T20" fmla="*/ 12 w 105"/>
                  <a:gd name="T21" fmla="*/ 36 h 44"/>
                  <a:gd name="T22" fmla="*/ 14 w 105"/>
                  <a:gd name="T23" fmla="*/ 38 h 44"/>
                  <a:gd name="T24" fmla="*/ 16 w 105"/>
                  <a:gd name="T25" fmla="*/ 37 h 44"/>
                  <a:gd name="T26" fmla="*/ 26 w 105"/>
                  <a:gd name="T27" fmla="*/ 29 h 44"/>
                  <a:gd name="T28" fmla="*/ 28 w 105"/>
                  <a:gd name="T29" fmla="*/ 29 h 44"/>
                  <a:gd name="T30" fmla="*/ 45 w 105"/>
                  <a:gd name="T31" fmla="*/ 19 h 44"/>
                  <a:gd name="T32" fmla="*/ 46 w 105"/>
                  <a:gd name="T33" fmla="*/ 20 h 44"/>
                  <a:gd name="T34" fmla="*/ 38 w 105"/>
                  <a:gd name="T35" fmla="*/ 27 h 44"/>
                  <a:gd name="T36" fmla="*/ 32 w 105"/>
                  <a:gd name="T37" fmla="*/ 32 h 44"/>
                  <a:gd name="T38" fmla="*/ 26 w 105"/>
                  <a:gd name="T39" fmla="*/ 43 h 44"/>
                  <a:gd name="T40" fmla="*/ 28 w 105"/>
                  <a:gd name="T41" fmla="*/ 43 h 44"/>
                  <a:gd name="T42" fmla="*/ 37 w 105"/>
                  <a:gd name="T43" fmla="*/ 30 h 44"/>
                  <a:gd name="T44" fmla="*/ 42 w 105"/>
                  <a:gd name="T45" fmla="*/ 28 h 44"/>
                  <a:gd name="T46" fmla="*/ 42 w 105"/>
                  <a:gd name="T47" fmla="*/ 30 h 44"/>
                  <a:gd name="T48" fmla="*/ 43 w 105"/>
                  <a:gd name="T49" fmla="*/ 34 h 44"/>
                  <a:gd name="T50" fmla="*/ 45 w 105"/>
                  <a:gd name="T51" fmla="*/ 34 h 44"/>
                  <a:gd name="T52" fmla="*/ 53 w 105"/>
                  <a:gd name="T53" fmla="*/ 42 h 44"/>
                  <a:gd name="T54" fmla="*/ 55 w 105"/>
                  <a:gd name="T55" fmla="*/ 41 h 44"/>
                  <a:gd name="T56" fmla="*/ 62 w 105"/>
                  <a:gd name="T57" fmla="*/ 29 h 44"/>
                  <a:gd name="T58" fmla="*/ 64 w 105"/>
                  <a:gd name="T59" fmla="*/ 28 h 44"/>
                  <a:gd name="T60" fmla="*/ 68 w 105"/>
                  <a:gd name="T61" fmla="*/ 21 h 44"/>
                  <a:gd name="T62" fmla="*/ 68 w 105"/>
                  <a:gd name="T63" fmla="*/ 19 h 44"/>
                  <a:gd name="T64" fmla="*/ 77 w 105"/>
                  <a:gd name="T65" fmla="*/ 17 h 44"/>
                  <a:gd name="T66" fmla="*/ 96 w 105"/>
                  <a:gd name="T67" fmla="*/ 29 h 44"/>
                  <a:gd name="T68" fmla="*/ 98 w 105"/>
                  <a:gd name="T69" fmla="*/ 30 h 44"/>
                  <a:gd name="T70" fmla="*/ 89 w 105"/>
                  <a:gd name="T7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44">
                    <a:moveTo>
                      <a:pt x="89" y="7"/>
                    </a:moveTo>
                    <a:cubicBezTo>
                      <a:pt x="86" y="7"/>
                      <a:pt x="83" y="8"/>
                      <a:pt x="81" y="8"/>
                    </a:cubicBezTo>
                    <a:cubicBezTo>
                      <a:pt x="74" y="9"/>
                      <a:pt x="69" y="7"/>
                      <a:pt x="63" y="5"/>
                    </a:cubicBezTo>
                    <a:cubicBezTo>
                      <a:pt x="58" y="4"/>
                      <a:pt x="54" y="4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6" y="5"/>
                      <a:pt x="44" y="5"/>
                      <a:pt x="41" y="6"/>
                    </a:cubicBez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26" y="0"/>
                      <a:pt x="0" y="23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4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7" y="33"/>
                      <a:pt x="21" y="25"/>
                      <a:pt x="26" y="29"/>
                    </a:cubicBezTo>
                    <a:cubicBezTo>
                      <a:pt x="26" y="30"/>
                      <a:pt x="27" y="30"/>
                      <a:pt x="28" y="29"/>
                    </a:cubicBezTo>
                    <a:cubicBezTo>
                      <a:pt x="30" y="29"/>
                      <a:pt x="43" y="12"/>
                      <a:pt x="45" y="19"/>
                    </a:cubicBezTo>
                    <a:cubicBezTo>
                      <a:pt x="45" y="20"/>
                      <a:pt x="45" y="20"/>
                      <a:pt x="46" y="20"/>
                    </a:cubicBezTo>
                    <a:cubicBezTo>
                      <a:pt x="46" y="20"/>
                      <a:pt x="38" y="27"/>
                      <a:pt x="38" y="27"/>
                    </a:cubicBezTo>
                    <a:cubicBezTo>
                      <a:pt x="36" y="28"/>
                      <a:pt x="34" y="30"/>
                      <a:pt x="32" y="32"/>
                    </a:cubicBezTo>
                    <a:cubicBezTo>
                      <a:pt x="28" y="35"/>
                      <a:pt x="26" y="38"/>
                      <a:pt x="26" y="43"/>
                    </a:cubicBezTo>
                    <a:cubicBezTo>
                      <a:pt x="26" y="43"/>
                      <a:pt x="27" y="44"/>
                      <a:pt x="28" y="43"/>
                    </a:cubicBezTo>
                    <a:cubicBezTo>
                      <a:pt x="32" y="39"/>
                      <a:pt x="34" y="34"/>
                      <a:pt x="37" y="30"/>
                    </a:cubicBezTo>
                    <a:cubicBezTo>
                      <a:pt x="38" y="29"/>
                      <a:pt x="40" y="28"/>
                      <a:pt x="42" y="28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2" y="33"/>
                      <a:pt x="41" y="32"/>
                      <a:pt x="43" y="34"/>
                    </a:cubicBezTo>
                    <a:cubicBezTo>
                      <a:pt x="43" y="34"/>
                      <a:pt x="45" y="34"/>
                      <a:pt x="45" y="34"/>
                    </a:cubicBezTo>
                    <a:cubicBezTo>
                      <a:pt x="49" y="33"/>
                      <a:pt x="51" y="39"/>
                      <a:pt x="53" y="42"/>
                    </a:cubicBezTo>
                    <a:cubicBezTo>
                      <a:pt x="54" y="43"/>
                      <a:pt x="55" y="42"/>
                      <a:pt x="55" y="41"/>
                    </a:cubicBezTo>
                    <a:cubicBezTo>
                      <a:pt x="55" y="36"/>
                      <a:pt x="57" y="32"/>
                      <a:pt x="62" y="29"/>
                    </a:cubicBez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5"/>
                      <a:pt x="63" y="23"/>
                      <a:pt x="68" y="21"/>
                    </a:cubicBezTo>
                    <a:cubicBezTo>
                      <a:pt x="68" y="21"/>
                      <a:pt x="69" y="20"/>
                      <a:pt x="68" y="19"/>
                    </a:cubicBezTo>
                    <a:cubicBezTo>
                      <a:pt x="68" y="19"/>
                      <a:pt x="77" y="17"/>
                      <a:pt x="77" y="17"/>
                    </a:cubicBezTo>
                    <a:cubicBezTo>
                      <a:pt x="88" y="14"/>
                      <a:pt x="96" y="19"/>
                      <a:pt x="96" y="29"/>
                    </a:cubicBezTo>
                    <a:cubicBezTo>
                      <a:pt x="96" y="30"/>
                      <a:pt x="97" y="31"/>
                      <a:pt x="98" y="30"/>
                    </a:cubicBezTo>
                    <a:cubicBezTo>
                      <a:pt x="105" y="22"/>
                      <a:pt x="99" y="10"/>
                      <a:pt x="89" y="7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5"/>
              <p:cNvSpPr/>
              <p:nvPr/>
            </p:nvSpPr>
            <p:spPr bwMode="auto">
              <a:xfrm>
                <a:off x="3930" y="2760"/>
                <a:ext cx="261" cy="139"/>
              </a:xfrm>
              <a:custGeom>
                <a:avLst/>
                <a:gdLst>
                  <a:gd name="T0" fmla="*/ 73 w 98"/>
                  <a:gd name="T1" fmla="*/ 14 h 52"/>
                  <a:gd name="T2" fmla="*/ 57 w 98"/>
                  <a:gd name="T3" fmla="*/ 10 h 52"/>
                  <a:gd name="T4" fmla="*/ 47 w 98"/>
                  <a:gd name="T5" fmla="*/ 3 h 52"/>
                  <a:gd name="T6" fmla="*/ 35 w 98"/>
                  <a:gd name="T7" fmla="*/ 1 h 52"/>
                  <a:gd name="T8" fmla="*/ 32 w 98"/>
                  <a:gd name="T9" fmla="*/ 2 h 52"/>
                  <a:gd name="T10" fmla="*/ 31 w 98"/>
                  <a:gd name="T11" fmla="*/ 9 h 52"/>
                  <a:gd name="T12" fmla="*/ 7 w 98"/>
                  <a:gd name="T13" fmla="*/ 34 h 52"/>
                  <a:gd name="T14" fmla="*/ 0 w 98"/>
                  <a:gd name="T15" fmla="*/ 49 h 52"/>
                  <a:gd name="T16" fmla="*/ 4 w 98"/>
                  <a:gd name="T17" fmla="*/ 49 h 52"/>
                  <a:gd name="T18" fmla="*/ 24 w 98"/>
                  <a:gd name="T19" fmla="*/ 34 h 52"/>
                  <a:gd name="T20" fmla="*/ 29 w 98"/>
                  <a:gd name="T21" fmla="*/ 36 h 52"/>
                  <a:gd name="T22" fmla="*/ 35 w 98"/>
                  <a:gd name="T23" fmla="*/ 43 h 52"/>
                  <a:gd name="T24" fmla="*/ 38 w 98"/>
                  <a:gd name="T25" fmla="*/ 43 h 52"/>
                  <a:gd name="T26" fmla="*/ 60 w 98"/>
                  <a:gd name="T27" fmla="*/ 33 h 52"/>
                  <a:gd name="T28" fmla="*/ 66 w 98"/>
                  <a:gd name="T29" fmla="*/ 35 h 52"/>
                  <a:gd name="T30" fmla="*/ 93 w 98"/>
                  <a:gd name="T31" fmla="*/ 42 h 52"/>
                  <a:gd name="T32" fmla="*/ 97 w 98"/>
                  <a:gd name="T33" fmla="*/ 41 h 52"/>
                  <a:gd name="T34" fmla="*/ 73 w 98"/>
                  <a:gd name="T35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52">
                    <a:moveTo>
                      <a:pt x="73" y="14"/>
                    </a:moveTo>
                    <a:cubicBezTo>
                      <a:pt x="66" y="13"/>
                      <a:pt x="63" y="14"/>
                      <a:pt x="57" y="10"/>
                    </a:cubicBezTo>
                    <a:cubicBezTo>
                      <a:pt x="53" y="7"/>
                      <a:pt x="51" y="5"/>
                      <a:pt x="47" y="3"/>
                    </a:cubicBezTo>
                    <a:cubicBezTo>
                      <a:pt x="42" y="0"/>
                      <a:pt x="40" y="5"/>
                      <a:pt x="35" y="1"/>
                    </a:cubicBezTo>
                    <a:cubicBezTo>
                      <a:pt x="34" y="0"/>
                      <a:pt x="32" y="0"/>
                      <a:pt x="32" y="2"/>
                    </a:cubicBezTo>
                    <a:cubicBezTo>
                      <a:pt x="31" y="4"/>
                      <a:pt x="31" y="7"/>
                      <a:pt x="31" y="9"/>
                    </a:cubicBezTo>
                    <a:cubicBezTo>
                      <a:pt x="27" y="21"/>
                      <a:pt x="17" y="27"/>
                      <a:pt x="7" y="34"/>
                    </a:cubicBezTo>
                    <a:cubicBezTo>
                      <a:pt x="2" y="37"/>
                      <a:pt x="0" y="43"/>
                      <a:pt x="0" y="49"/>
                    </a:cubicBezTo>
                    <a:cubicBezTo>
                      <a:pt x="0" y="52"/>
                      <a:pt x="4" y="51"/>
                      <a:pt x="4" y="49"/>
                    </a:cubicBezTo>
                    <a:cubicBezTo>
                      <a:pt x="5" y="42"/>
                      <a:pt x="19" y="38"/>
                      <a:pt x="24" y="34"/>
                    </a:cubicBezTo>
                    <a:cubicBezTo>
                      <a:pt x="29" y="31"/>
                      <a:pt x="27" y="34"/>
                      <a:pt x="29" y="36"/>
                    </a:cubicBezTo>
                    <a:cubicBezTo>
                      <a:pt x="31" y="39"/>
                      <a:pt x="33" y="41"/>
                      <a:pt x="35" y="43"/>
                    </a:cubicBezTo>
                    <a:cubicBezTo>
                      <a:pt x="36" y="44"/>
                      <a:pt x="38" y="44"/>
                      <a:pt x="38" y="43"/>
                    </a:cubicBezTo>
                    <a:cubicBezTo>
                      <a:pt x="44" y="35"/>
                      <a:pt x="49" y="27"/>
                      <a:pt x="60" y="33"/>
                    </a:cubicBezTo>
                    <a:cubicBezTo>
                      <a:pt x="62" y="34"/>
                      <a:pt x="64" y="35"/>
                      <a:pt x="66" y="35"/>
                    </a:cubicBezTo>
                    <a:cubicBezTo>
                      <a:pt x="75" y="36"/>
                      <a:pt x="90" y="28"/>
                      <a:pt x="93" y="42"/>
                    </a:cubicBezTo>
                    <a:cubicBezTo>
                      <a:pt x="94" y="44"/>
                      <a:pt x="97" y="43"/>
                      <a:pt x="97" y="41"/>
                    </a:cubicBezTo>
                    <a:cubicBezTo>
                      <a:pt x="98" y="28"/>
                      <a:pt x="86" y="16"/>
                      <a:pt x="73" y="1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6"/>
              <p:cNvSpPr/>
              <p:nvPr/>
            </p:nvSpPr>
            <p:spPr bwMode="auto">
              <a:xfrm>
                <a:off x="4026" y="2840"/>
                <a:ext cx="69" cy="43"/>
              </a:xfrm>
              <a:custGeom>
                <a:avLst/>
                <a:gdLst>
                  <a:gd name="T0" fmla="*/ 26 w 26"/>
                  <a:gd name="T1" fmla="*/ 6 h 16"/>
                  <a:gd name="T2" fmla="*/ 16 w 26"/>
                  <a:gd name="T3" fmla="*/ 1 h 16"/>
                  <a:gd name="T4" fmla="*/ 5 w 26"/>
                  <a:gd name="T5" fmla="*/ 8 h 16"/>
                  <a:gd name="T6" fmla="*/ 6 w 26"/>
                  <a:gd name="T7" fmla="*/ 9 h 16"/>
                  <a:gd name="T8" fmla="*/ 6 w 26"/>
                  <a:gd name="T9" fmla="*/ 9 h 16"/>
                  <a:gd name="T10" fmla="*/ 4 w 26"/>
                  <a:gd name="T11" fmla="*/ 15 h 16"/>
                  <a:gd name="T12" fmla="*/ 9 w 26"/>
                  <a:gd name="T13" fmla="*/ 15 h 16"/>
                  <a:gd name="T14" fmla="*/ 19 w 26"/>
                  <a:gd name="T15" fmla="*/ 13 h 16"/>
                  <a:gd name="T16" fmla="*/ 22 w 26"/>
                  <a:gd name="T17" fmla="*/ 12 h 16"/>
                  <a:gd name="T18" fmla="*/ 26 w 26"/>
                  <a:gd name="T19" fmla="*/ 7 h 16"/>
                  <a:gd name="T20" fmla="*/ 26 w 26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6">
                    <a:moveTo>
                      <a:pt x="26" y="6"/>
                    </a:moveTo>
                    <a:cubicBezTo>
                      <a:pt x="26" y="2"/>
                      <a:pt x="20" y="1"/>
                      <a:pt x="16" y="1"/>
                    </a:cubicBezTo>
                    <a:cubicBezTo>
                      <a:pt x="12" y="0"/>
                      <a:pt x="7" y="4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0" y="13"/>
                      <a:pt x="4" y="15"/>
                    </a:cubicBezTo>
                    <a:cubicBezTo>
                      <a:pt x="5" y="16"/>
                      <a:pt x="7" y="16"/>
                      <a:pt x="9" y="15"/>
                    </a:cubicBezTo>
                    <a:cubicBezTo>
                      <a:pt x="12" y="15"/>
                      <a:pt x="15" y="13"/>
                      <a:pt x="19" y="13"/>
                    </a:cubicBezTo>
                    <a:cubicBezTo>
                      <a:pt x="20" y="13"/>
                      <a:pt x="22" y="13"/>
                      <a:pt x="22" y="12"/>
                    </a:cubicBezTo>
                    <a:cubicBezTo>
                      <a:pt x="23" y="10"/>
                      <a:pt x="22" y="7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7"/>
              <p:cNvSpPr/>
              <p:nvPr/>
            </p:nvSpPr>
            <p:spPr bwMode="auto">
              <a:xfrm>
                <a:off x="4047" y="2843"/>
                <a:ext cx="46" cy="27"/>
              </a:xfrm>
              <a:custGeom>
                <a:avLst/>
                <a:gdLst>
                  <a:gd name="T0" fmla="*/ 16 w 17"/>
                  <a:gd name="T1" fmla="*/ 2 h 10"/>
                  <a:gd name="T2" fmla="*/ 7 w 17"/>
                  <a:gd name="T3" fmla="*/ 1 h 10"/>
                  <a:gd name="T4" fmla="*/ 3 w 17"/>
                  <a:gd name="T5" fmla="*/ 2 h 10"/>
                  <a:gd name="T6" fmla="*/ 1 w 17"/>
                  <a:gd name="T7" fmla="*/ 6 h 10"/>
                  <a:gd name="T8" fmla="*/ 1 w 17"/>
                  <a:gd name="T9" fmla="*/ 7 h 10"/>
                  <a:gd name="T10" fmla="*/ 4 w 17"/>
                  <a:gd name="T11" fmla="*/ 7 h 10"/>
                  <a:gd name="T12" fmla="*/ 4 w 17"/>
                  <a:gd name="T13" fmla="*/ 7 h 10"/>
                  <a:gd name="T14" fmla="*/ 5 w 17"/>
                  <a:gd name="T15" fmla="*/ 8 h 10"/>
                  <a:gd name="T16" fmla="*/ 5 w 17"/>
                  <a:gd name="T17" fmla="*/ 8 h 10"/>
                  <a:gd name="T18" fmla="*/ 8 w 17"/>
                  <a:gd name="T19" fmla="*/ 10 h 10"/>
                  <a:gd name="T20" fmla="*/ 9 w 17"/>
                  <a:gd name="T21" fmla="*/ 10 h 10"/>
                  <a:gd name="T22" fmla="*/ 10 w 17"/>
                  <a:gd name="T23" fmla="*/ 10 h 10"/>
                  <a:gd name="T24" fmla="*/ 15 w 17"/>
                  <a:gd name="T25" fmla="*/ 6 h 10"/>
                  <a:gd name="T26" fmla="*/ 17 w 17"/>
                  <a:gd name="T27" fmla="*/ 3 h 10"/>
                  <a:gd name="T28" fmla="*/ 16 w 17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16" y="2"/>
                    </a:moveTo>
                    <a:cubicBezTo>
                      <a:pt x="13" y="1"/>
                      <a:pt x="10" y="0"/>
                      <a:pt x="7" y="1"/>
                    </a:cubicBezTo>
                    <a:cubicBezTo>
                      <a:pt x="6" y="1"/>
                      <a:pt x="4" y="1"/>
                      <a:pt x="3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8"/>
                      <a:pt x="12" y="6"/>
                      <a:pt x="15" y="6"/>
                    </a:cubicBezTo>
                    <a:cubicBezTo>
                      <a:pt x="16" y="5"/>
                      <a:pt x="17" y="4"/>
                      <a:pt x="17" y="3"/>
                    </a:cubicBezTo>
                    <a:cubicBezTo>
                      <a:pt x="17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"/>
              <p:cNvSpPr/>
              <p:nvPr/>
            </p:nvSpPr>
            <p:spPr bwMode="auto">
              <a:xfrm>
                <a:off x="4047" y="2848"/>
                <a:ext cx="19" cy="19"/>
              </a:xfrm>
              <a:custGeom>
                <a:avLst/>
                <a:gdLst>
                  <a:gd name="T0" fmla="*/ 6 w 7"/>
                  <a:gd name="T1" fmla="*/ 1 h 7"/>
                  <a:gd name="T2" fmla="*/ 5 w 7"/>
                  <a:gd name="T3" fmla="*/ 0 h 7"/>
                  <a:gd name="T4" fmla="*/ 2 w 7"/>
                  <a:gd name="T5" fmla="*/ 3 h 7"/>
                  <a:gd name="T6" fmla="*/ 1 w 7"/>
                  <a:gd name="T7" fmla="*/ 5 h 7"/>
                  <a:gd name="T8" fmla="*/ 2 w 7"/>
                  <a:gd name="T9" fmla="*/ 5 h 7"/>
                  <a:gd name="T10" fmla="*/ 2 w 7"/>
                  <a:gd name="T11" fmla="*/ 5 h 7"/>
                  <a:gd name="T12" fmla="*/ 4 w 7"/>
                  <a:gd name="T13" fmla="*/ 6 h 7"/>
                  <a:gd name="T14" fmla="*/ 6 w 7"/>
                  <a:gd name="T15" fmla="*/ 4 h 7"/>
                  <a:gd name="T16" fmla="*/ 7 w 7"/>
                  <a:gd name="T17" fmla="*/ 4 h 7"/>
                  <a:gd name="T18" fmla="*/ 6 w 7"/>
                  <a:gd name="T1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7"/>
                      <a:pt x="4" y="6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7" y="3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9"/>
              <p:cNvSpPr/>
              <p:nvPr/>
            </p:nvSpPr>
            <p:spPr bwMode="auto">
              <a:xfrm>
                <a:off x="3312" y="2452"/>
                <a:ext cx="671" cy="292"/>
              </a:xfrm>
              <a:custGeom>
                <a:avLst/>
                <a:gdLst>
                  <a:gd name="T0" fmla="*/ 250 w 251"/>
                  <a:gd name="T1" fmla="*/ 78 h 109"/>
                  <a:gd name="T2" fmla="*/ 205 w 251"/>
                  <a:gd name="T3" fmla="*/ 58 h 109"/>
                  <a:gd name="T4" fmla="*/ 193 w 251"/>
                  <a:gd name="T5" fmla="*/ 55 h 109"/>
                  <a:gd name="T6" fmla="*/ 190 w 251"/>
                  <a:gd name="T7" fmla="*/ 55 h 109"/>
                  <a:gd name="T8" fmla="*/ 191 w 251"/>
                  <a:gd name="T9" fmla="*/ 55 h 109"/>
                  <a:gd name="T10" fmla="*/ 201 w 251"/>
                  <a:gd name="T11" fmla="*/ 47 h 109"/>
                  <a:gd name="T12" fmla="*/ 218 w 251"/>
                  <a:gd name="T13" fmla="*/ 31 h 109"/>
                  <a:gd name="T14" fmla="*/ 225 w 251"/>
                  <a:gd name="T15" fmla="*/ 15 h 109"/>
                  <a:gd name="T16" fmla="*/ 229 w 251"/>
                  <a:gd name="T17" fmla="*/ 9 h 109"/>
                  <a:gd name="T18" fmla="*/ 235 w 251"/>
                  <a:gd name="T19" fmla="*/ 3 h 109"/>
                  <a:gd name="T20" fmla="*/ 234 w 251"/>
                  <a:gd name="T21" fmla="*/ 1 h 109"/>
                  <a:gd name="T22" fmla="*/ 231 w 251"/>
                  <a:gd name="T23" fmla="*/ 4 h 109"/>
                  <a:gd name="T24" fmla="*/ 227 w 251"/>
                  <a:gd name="T25" fmla="*/ 8 h 109"/>
                  <a:gd name="T26" fmla="*/ 222 w 251"/>
                  <a:gd name="T27" fmla="*/ 3 h 109"/>
                  <a:gd name="T28" fmla="*/ 220 w 251"/>
                  <a:gd name="T29" fmla="*/ 4 h 109"/>
                  <a:gd name="T30" fmla="*/ 204 w 251"/>
                  <a:gd name="T31" fmla="*/ 22 h 109"/>
                  <a:gd name="T32" fmla="*/ 203 w 251"/>
                  <a:gd name="T33" fmla="*/ 25 h 109"/>
                  <a:gd name="T34" fmla="*/ 199 w 251"/>
                  <a:gd name="T35" fmla="*/ 43 h 109"/>
                  <a:gd name="T36" fmla="*/ 162 w 251"/>
                  <a:gd name="T37" fmla="*/ 52 h 109"/>
                  <a:gd name="T38" fmla="*/ 124 w 251"/>
                  <a:gd name="T39" fmla="*/ 53 h 109"/>
                  <a:gd name="T40" fmla="*/ 96 w 251"/>
                  <a:gd name="T41" fmla="*/ 58 h 109"/>
                  <a:gd name="T42" fmla="*/ 60 w 251"/>
                  <a:gd name="T43" fmla="*/ 70 h 109"/>
                  <a:gd name="T44" fmla="*/ 17 w 251"/>
                  <a:gd name="T45" fmla="*/ 87 h 109"/>
                  <a:gd name="T46" fmla="*/ 15 w 251"/>
                  <a:gd name="T47" fmla="*/ 89 h 109"/>
                  <a:gd name="T48" fmla="*/ 2 w 251"/>
                  <a:gd name="T49" fmla="*/ 108 h 109"/>
                  <a:gd name="T50" fmla="*/ 3 w 251"/>
                  <a:gd name="T51" fmla="*/ 109 h 109"/>
                  <a:gd name="T52" fmla="*/ 38 w 251"/>
                  <a:gd name="T53" fmla="*/ 85 h 109"/>
                  <a:gd name="T54" fmla="*/ 56 w 251"/>
                  <a:gd name="T55" fmla="*/ 83 h 109"/>
                  <a:gd name="T56" fmla="*/ 66 w 251"/>
                  <a:gd name="T57" fmla="*/ 90 h 109"/>
                  <a:gd name="T58" fmla="*/ 120 w 251"/>
                  <a:gd name="T59" fmla="*/ 92 h 109"/>
                  <a:gd name="T60" fmla="*/ 119 w 251"/>
                  <a:gd name="T61" fmla="*/ 90 h 109"/>
                  <a:gd name="T62" fmla="*/ 109 w 251"/>
                  <a:gd name="T63" fmla="*/ 91 h 109"/>
                  <a:gd name="T64" fmla="*/ 108 w 251"/>
                  <a:gd name="T65" fmla="*/ 90 h 109"/>
                  <a:gd name="T66" fmla="*/ 121 w 251"/>
                  <a:gd name="T67" fmla="*/ 85 h 109"/>
                  <a:gd name="T68" fmla="*/ 120 w 251"/>
                  <a:gd name="T69" fmla="*/ 83 h 109"/>
                  <a:gd name="T70" fmla="*/ 93 w 251"/>
                  <a:gd name="T71" fmla="*/ 81 h 109"/>
                  <a:gd name="T72" fmla="*/ 82 w 251"/>
                  <a:gd name="T73" fmla="*/ 80 h 109"/>
                  <a:gd name="T74" fmla="*/ 76 w 251"/>
                  <a:gd name="T75" fmla="*/ 85 h 109"/>
                  <a:gd name="T76" fmla="*/ 58 w 251"/>
                  <a:gd name="T77" fmla="*/ 78 h 109"/>
                  <a:gd name="T78" fmla="*/ 63 w 251"/>
                  <a:gd name="T79" fmla="*/ 75 h 109"/>
                  <a:gd name="T80" fmla="*/ 75 w 251"/>
                  <a:gd name="T81" fmla="*/ 71 h 109"/>
                  <a:gd name="T82" fmla="*/ 111 w 251"/>
                  <a:gd name="T83" fmla="*/ 61 h 109"/>
                  <a:gd name="T84" fmla="*/ 148 w 251"/>
                  <a:gd name="T85" fmla="*/ 76 h 109"/>
                  <a:gd name="T86" fmla="*/ 174 w 251"/>
                  <a:gd name="T87" fmla="*/ 91 h 109"/>
                  <a:gd name="T88" fmla="*/ 197 w 251"/>
                  <a:gd name="T89" fmla="*/ 99 h 109"/>
                  <a:gd name="T90" fmla="*/ 197 w 251"/>
                  <a:gd name="T91" fmla="*/ 98 h 109"/>
                  <a:gd name="T92" fmla="*/ 185 w 251"/>
                  <a:gd name="T93" fmla="*/ 89 h 109"/>
                  <a:gd name="T94" fmla="*/ 194 w 251"/>
                  <a:gd name="T95" fmla="*/ 89 h 109"/>
                  <a:gd name="T96" fmla="*/ 195 w 251"/>
                  <a:gd name="T97" fmla="*/ 88 h 109"/>
                  <a:gd name="T98" fmla="*/ 182 w 251"/>
                  <a:gd name="T99" fmla="*/ 73 h 109"/>
                  <a:gd name="T100" fmla="*/ 164 w 251"/>
                  <a:gd name="T101" fmla="*/ 70 h 109"/>
                  <a:gd name="T102" fmla="*/ 155 w 251"/>
                  <a:gd name="T103" fmla="*/ 70 h 109"/>
                  <a:gd name="T104" fmla="*/ 150 w 251"/>
                  <a:gd name="T105" fmla="*/ 65 h 109"/>
                  <a:gd name="T106" fmla="*/ 142 w 251"/>
                  <a:gd name="T107" fmla="*/ 60 h 109"/>
                  <a:gd name="T108" fmla="*/ 139 w 251"/>
                  <a:gd name="T109" fmla="*/ 58 h 109"/>
                  <a:gd name="T110" fmla="*/ 198 w 251"/>
                  <a:gd name="T111" fmla="*/ 63 h 109"/>
                  <a:gd name="T112" fmla="*/ 226 w 251"/>
                  <a:gd name="T113" fmla="*/ 74 h 109"/>
                  <a:gd name="T114" fmla="*/ 246 w 251"/>
                  <a:gd name="T115" fmla="*/ 80 h 109"/>
                  <a:gd name="T116" fmla="*/ 247 w 251"/>
                  <a:gd name="T117" fmla="*/ 80 h 109"/>
                  <a:gd name="T118" fmla="*/ 250 w 251"/>
                  <a:gd name="T119" fmla="*/ 80 h 109"/>
                  <a:gd name="T120" fmla="*/ 250 w 251"/>
                  <a:gd name="T121" fmla="*/ 7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1" h="109">
                    <a:moveTo>
                      <a:pt x="250" y="78"/>
                    </a:moveTo>
                    <a:cubicBezTo>
                      <a:pt x="235" y="72"/>
                      <a:pt x="221" y="62"/>
                      <a:pt x="205" y="58"/>
                    </a:cubicBezTo>
                    <a:cubicBezTo>
                      <a:pt x="201" y="57"/>
                      <a:pt x="197" y="56"/>
                      <a:pt x="193" y="55"/>
                    </a:cubicBezTo>
                    <a:cubicBezTo>
                      <a:pt x="192" y="55"/>
                      <a:pt x="191" y="55"/>
                      <a:pt x="190" y="55"/>
                    </a:cubicBezTo>
                    <a:cubicBezTo>
                      <a:pt x="190" y="55"/>
                      <a:pt x="191" y="55"/>
                      <a:pt x="191" y="55"/>
                    </a:cubicBezTo>
                    <a:cubicBezTo>
                      <a:pt x="196" y="54"/>
                      <a:pt x="198" y="50"/>
                      <a:pt x="201" y="47"/>
                    </a:cubicBezTo>
                    <a:cubicBezTo>
                      <a:pt x="206" y="41"/>
                      <a:pt x="213" y="37"/>
                      <a:pt x="218" y="31"/>
                    </a:cubicBezTo>
                    <a:cubicBezTo>
                      <a:pt x="222" y="26"/>
                      <a:pt x="223" y="21"/>
                      <a:pt x="225" y="15"/>
                    </a:cubicBezTo>
                    <a:cubicBezTo>
                      <a:pt x="226" y="14"/>
                      <a:pt x="227" y="11"/>
                      <a:pt x="229" y="9"/>
                    </a:cubicBezTo>
                    <a:cubicBezTo>
                      <a:pt x="231" y="7"/>
                      <a:pt x="233" y="4"/>
                      <a:pt x="235" y="3"/>
                    </a:cubicBezTo>
                    <a:cubicBezTo>
                      <a:pt x="236" y="2"/>
                      <a:pt x="235" y="0"/>
                      <a:pt x="234" y="1"/>
                    </a:cubicBezTo>
                    <a:cubicBezTo>
                      <a:pt x="233" y="2"/>
                      <a:pt x="232" y="3"/>
                      <a:pt x="231" y="4"/>
                    </a:cubicBezTo>
                    <a:cubicBezTo>
                      <a:pt x="231" y="4"/>
                      <a:pt x="230" y="5"/>
                      <a:pt x="227" y="8"/>
                    </a:cubicBezTo>
                    <a:cubicBezTo>
                      <a:pt x="222" y="14"/>
                      <a:pt x="224" y="7"/>
                      <a:pt x="222" y="3"/>
                    </a:cubicBezTo>
                    <a:cubicBezTo>
                      <a:pt x="221" y="2"/>
                      <a:pt x="220" y="3"/>
                      <a:pt x="220" y="4"/>
                    </a:cubicBezTo>
                    <a:cubicBezTo>
                      <a:pt x="219" y="14"/>
                      <a:pt x="209" y="15"/>
                      <a:pt x="204" y="22"/>
                    </a:cubicBezTo>
                    <a:cubicBezTo>
                      <a:pt x="203" y="22"/>
                      <a:pt x="203" y="24"/>
                      <a:pt x="203" y="25"/>
                    </a:cubicBezTo>
                    <a:cubicBezTo>
                      <a:pt x="203" y="31"/>
                      <a:pt x="204" y="38"/>
                      <a:pt x="199" y="43"/>
                    </a:cubicBezTo>
                    <a:cubicBezTo>
                      <a:pt x="189" y="52"/>
                      <a:pt x="175" y="51"/>
                      <a:pt x="162" y="52"/>
                    </a:cubicBezTo>
                    <a:cubicBezTo>
                      <a:pt x="149" y="52"/>
                      <a:pt x="137" y="52"/>
                      <a:pt x="124" y="53"/>
                    </a:cubicBezTo>
                    <a:cubicBezTo>
                      <a:pt x="115" y="55"/>
                      <a:pt x="106" y="55"/>
                      <a:pt x="96" y="58"/>
                    </a:cubicBezTo>
                    <a:cubicBezTo>
                      <a:pt x="84" y="61"/>
                      <a:pt x="72" y="66"/>
                      <a:pt x="60" y="70"/>
                    </a:cubicBezTo>
                    <a:cubicBezTo>
                      <a:pt x="46" y="75"/>
                      <a:pt x="30" y="80"/>
                      <a:pt x="17" y="87"/>
                    </a:cubicBezTo>
                    <a:cubicBezTo>
                      <a:pt x="16" y="88"/>
                      <a:pt x="16" y="88"/>
                      <a:pt x="15" y="89"/>
                    </a:cubicBezTo>
                    <a:cubicBezTo>
                      <a:pt x="6" y="93"/>
                      <a:pt x="0" y="98"/>
                      <a:pt x="2" y="108"/>
                    </a:cubicBezTo>
                    <a:cubicBezTo>
                      <a:pt x="2" y="109"/>
                      <a:pt x="3" y="109"/>
                      <a:pt x="3" y="109"/>
                    </a:cubicBezTo>
                    <a:cubicBezTo>
                      <a:pt x="12" y="96"/>
                      <a:pt x="24" y="90"/>
                      <a:pt x="38" y="85"/>
                    </a:cubicBezTo>
                    <a:cubicBezTo>
                      <a:pt x="45" y="83"/>
                      <a:pt x="49" y="78"/>
                      <a:pt x="56" y="83"/>
                    </a:cubicBezTo>
                    <a:cubicBezTo>
                      <a:pt x="60" y="86"/>
                      <a:pt x="62" y="88"/>
                      <a:pt x="66" y="90"/>
                    </a:cubicBezTo>
                    <a:cubicBezTo>
                      <a:pt x="85" y="97"/>
                      <a:pt x="102" y="108"/>
                      <a:pt x="120" y="92"/>
                    </a:cubicBezTo>
                    <a:cubicBezTo>
                      <a:pt x="120" y="91"/>
                      <a:pt x="119" y="90"/>
                      <a:pt x="119" y="90"/>
                    </a:cubicBezTo>
                    <a:cubicBezTo>
                      <a:pt x="116" y="91"/>
                      <a:pt x="112" y="91"/>
                      <a:pt x="109" y="91"/>
                    </a:cubicBezTo>
                    <a:cubicBezTo>
                      <a:pt x="96" y="91"/>
                      <a:pt x="105" y="90"/>
                      <a:pt x="108" y="90"/>
                    </a:cubicBezTo>
                    <a:cubicBezTo>
                      <a:pt x="113" y="90"/>
                      <a:pt x="117" y="87"/>
                      <a:pt x="121" y="85"/>
                    </a:cubicBezTo>
                    <a:cubicBezTo>
                      <a:pt x="121" y="84"/>
                      <a:pt x="121" y="83"/>
                      <a:pt x="120" y="83"/>
                    </a:cubicBezTo>
                    <a:cubicBezTo>
                      <a:pt x="111" y="84"/>
                      <a:pt x="102" y="84"/>
                      <a:pt x="93" y="81"/>
                    </a:cubicBezTo>
                    <a:cubicBezTo>
                      <a:pt x="90" y="80"/>
                      <a:pt x="85" y="78"/>
                      <a:pt x="82" y="80"/>
                    </a:cubicBezTo>
                    <a:cubicBezTo>
                      <a:pt x="80" y="81"/>
                      <a:pt x="78" y="86"/>
                      <a:pt x="76" y="85"/>
                    </a:cubicBezTo>
                    <a:cubicBezTo>
                      <a:pt x="70" y="83"/>
                      <a:pt x="64" y="81"/>
                      <a:pt x="58" y="78"/>
                    </a:cubicBezTo>
                    <a:cubicBezTo>
                      <a:pt x="58" y="76"/>
                      <a:pt x="60" y="75"/>
                      <a:pt x="63" y="75"/>
                    </a:cubicBezTo>
                    <a:cubicBezTo>
                      <a:pt x="67" y="74"/>
                      <a:pt x="71" y="73"/>
                      <a:pt x="75" y="71"/>
                    </a:cubicBezTo>
                    <a:cubicBezTo>
                      <a:pt x="87" y="67"/>
                      <a:pt x="98" y="62"/>
                      <a:pt x="111" y="61"/>
                    </a:cubicBezTo>
                    <a:cubicBezTo>
                      <a:pt x="126" y="60"/>
                      <a:pt x="136" y="70"/>
                      <a:pt x="148" y="76"/>
                    </a:cubicBezTo>
                    <a:cubicBezTo>
                      <a:pt x="158" y="81"/>
                      <a:pt x="165" y="85"/>
                      <a:pt x="174" y="91"/>
                    </a:cubicBezTo>
                    <a:cubicBezTo>
                      <a:pt x="181" y="96"/>
                      <a:pt x="188" y="100"/>
                      <a:pt x="197" y="99"/>
                    </a:cubicBezTo>
                    <a:cubicBezTo>
                      <a:pt x="197" y="99"/>
                      <a:pt x="198" y="98"/>
                      <a:pt x="197" y="98"/>
                    </a:cubicBezTo>
                    <a:cubicBezTo>
                      <a:pt x="193" y="94"/>
                      <a:pt x="190" y="91"/>
                      <a:pt x="185" y="89"/>
                    </a:cubicBezTo>
                    <a:cubicBezTo>
                      <a:pt x="188" y="89"/>
                      <a:pt x="191" y="89"/>
                      <a:pt x="194" y="89"/>
                    </a:cubicBezTo>
                    <a:cubicBezTo>
                      <a:pt x="195" y="89"/>
                      <a:pt x="195" y="88"/>
                      <a:pt x="195" y="88"/>
                    </a:cubicBezTo>
                    <a:cubicBezTo>
                      <a:pt x="191" y="84"/>
                      <a:pt x="188" y="75"/>
                      <a:pt x="182" y="73"/>
                    </a:cubicBezTo>
                    <a:cubicBezTo>
                      <a:pt x="177" y="70"/>
                      <a:pt x="170" y="69"/>
                      <a:pt x="164" y="70"/>
                    </a:cubicBezTo>
                    <a:cubicBezTo>
                      <a:pt x="161" y="70"/>
                      <a:pt x="158" y="73"/>
                      <a:pt x="155" y="70"/>
                    </a:cubicBezTo>
                    <a:cubicBezTo>
                      <a:pt x="153" y="69"/>
                      <a:pt x="152" y="66"/>
                      <a:pt x="150" y="65"/>
                    </a:cubicBezTo>
                    <a:cubicBezTo>
                      <a:pt x="147" y="63"/>
                      <a:pt x="145" y="61"/>
                      <a:pt x="142" y="60"/>
                    </a:cubicBezTo>
                    <a:cubicBezTo>
                      <a:pt x="138" y="59"/>
                      <a:pt x="132" y="59"/>
                      <a:pt x="139" y="58"/>
                    </a:cubicBezTo>
                    <a:cubicBezTo>
                      <a:pt x="160" y="55"/>
                      <a:pt x="178" y="55"/>
                      <a:pt x="198" y="63"/>
                    </a:cubicBezTo>
                    <a:cubicBezTo>
                      <a:pt x="207" y="67"/>
                      <a:pt x="217" y="72"/>
                      <a:pt x="226" y="74"/>
                    </a:cubicBezTo>
                    <a:cubicBezTo>
                      <a:pt x="232" y="75"/>
                      <a:pt x="242" y="76"/>
                      <a:pt x="246" y="80"/>
                    </a:cubicBezTo>
                    <a:cubicBezTo>
                      <a:pt x="246" y="80"/>
                      <a:pt x="246" y="80"/>
                      <a:pt x="247" y="80"/>
                    </a:cubicBezTo>
                    <a:cubicBezTo>
                      <a:pt x="248" y="80"/>
                      <a:pt x="249" y="80"/>
                      <a:pt x="250" y="80"/>
                    </a:cubicBezTo>
                    <a:cubicBezTo>
                      <a:pt x="251" y="79"/>
                      <a:pt x="251" y="78"/>
                      <a:pt x="250" y="7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60"/>
              <p:cNvSpPr/>
              <p:nvPr/>
            </p:nvSpPr>
            <p:spPr bwMode="auto">
              <a:xfrm>
                <a:off x="4226" y="2744"/>
                <a:ext cx="388" cy="94"/>
              </a:xfrm>
              <a:custGeom>
                <a:avLst/>
                <a:gdLst>
                  <a:gd name="T0" fmla="*/ 143 w 145"/>
                  <a:gd name="T1" fmla="*/ 20 h 35"/>
                  <a:gd name="T2" fmla="*/ 115 w 145"/>
                  <a:gd name="T3" fmla="*/ 27 h 35"/>
                  <a:gd name="T4" fmla="*/ 100 w 145"/>
                  <a:gd name="T5" fmla="*/ 26 h 35"/>
                  <a:gd name="T6" fmla="*/ 105 w 145"/>
                  <a:gd name="T7" fmla="*/ 20 h 35"/>
                  <a:gd name="T8" fmla="*/ 124 w 145"/>
                  <a:gd name="T9" fmla="*/ 3 h 35"/>
                  <a:gd name="T10" fmla="*/ 123 w 145"/>
                  <a:gd name="T11" fmla="*/ 2 h 35"/>
                  <a:gd name="T12" fmla="*/ 115 w 145"/>
                  <a:gd name="T13" fmla="*/ 8 h 35"/>
                  <a:gd name="T14" fmla="*/ 101 w 145"/>
                  <a:gd name="T15" fmla="*/ 18 h 35"/>
                  <a:gd name="T16" fmla="*/ 68 w 145"/>
                  <a:gd name="T17" fmla="*/ 22 h 35"/>
                  <a:gd name="T18" fmla="*/ 57 w 145"/>
                  <a:gd name="T19" fmla="*/ 18 h 35"/>
                  <a:gd name="T20" fmla="*/ 48 w 145"/>
                  <a:gd name="T21" fmla="*/ 16 h 35"/>
                  <a:gd name="T22" fmla="*/ 43 w 145"/>
                  <a:gd name="T23" fmla="*/ 15 h 35"/>
                  <a:gd name="T24" fmla="*/ 30 w 145"/>
                  <a:gd name="T25" fmla="*/ 12 h 35"/>
                  <a:gd name="T26" fmla="*/ 2 w 145"/>
                  <a:gd name="T27" fmla="*/ 1 h 35"/>
                  <a:gd name="T28" fmla="*/ 1 w 145"/>
                  <a:gd name="T29" fmla="*/ 2 h 35"/>
                  <a:gd name="T30" fmla="*/ 6 w 145"/>
                  <a:gd name="T31" fmla="*/ 7 h 35"/>
                  <a:gd name="T32" fmla="*/ 12 w 145"/>
                  <a:gd name="T33" fmla="*/ 8 h 35"/>
                  <a:gd name="T34" fmla="*/ 17 w 145"/>
                  <a:gd name="T35" fmla="*/ 10 h 35"/>
                  <a:gd name="T36" fmla="*/ 18 w 145"/>
                  <a:gd name="T37" fmla="*/ 11 h 35"/>
                  <a:gd name="T38" fmla="*/ 27 w 145"/>
                  <a:gd name="T39" fmla="*/ 14 h 35"/>
                  <a:gd name="T40" fmla="*/ 33 w 145"/>
                  <a:gd name="T41" fmla="*/ 15 h 35"/>
                  <a:gd name="T42" fmla="*/ 44 w 145"/>
                  <a:gd name="T43" fmla="*/ 18 h 35"/>
                  <a:gd name="T44" fmla="*/ 53 w 145"/>
                  <a:gd name="T45" fmla="*/ 20 h 35"/>
                  <a:gd name="T46" fmla="*/ 64 w 145"/>
                  <a:gd name="T47" fmla="*/ 23 h 35"/>
                  <a:gd name="T48" fmla="*/ 75 w 145"/>
                  <a:gd name="T49" fmla="*/ 26 h 35"/>
                  <a:gd name="T50" fmla="*/ 144 w 145"/>
                  <a:gd name="T51" fmla="*/ 22 h 35"/>
                  <a:gd name="T52" fmla="*/ 143 w 145"/>
                  <a:gd name="T5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5" h="35">
                    <a:moveTo>
                      <a:pt x="143" y="20"/>
                    </a:moveTo>
                    <a:cubicBezTo>
                      <a:pt x="134" y="22"/>
                      <a:pt x="125" y="26"/>
                      <a:pt x="115" y="27"/>
                    </a:cubicBezTo>
                    <a:cubicBezTo>
                      <a:pt x="110" y="28"/>
                      <a:pt x="105" y="26"/>
                      <a:pt x="100" y="26"/>
                    </a:cubicBezTo>
                    <a:cubicBezTo>
                      <a:pt x="95" y="26"/>
                      <a:pt x="104" y="21"/>
                      <a:pt x="105" y="20"/>
                    </a:cubicBezTo>
                    <a:cubicBezTo>
                      <a:pt x="112" y="16"/>
                      <a:pt x="124" y="13"/>
                      <a:pt x="124" y="3"/>
                    </a:cubicBezTo>
                    <a:cubicBezTo>
                      <a:pt x="124" y="2"/>
                      <a:pt x="123" y="2"/>
                      <a:pt x="123" y="2"/>
                    </a:cubicBezTo>
                    <a:cubicBezTo>
                      <a:pt x="120" y="4"/>
                      <a:pt x="118" y="5"/>
                      <a:pt x="115" y="8"/>
                    </a:cubicBezTo>
                    <a:cubicBezTo>
                      <a:pt x="111" y="13"/>
                      <a:pt x="106" y="15"/>
                      <a:pt x="101" y="18"/>
                    </a:cubicBezTo>
                    <a:cubicBezTo>
                      <a:pt x="92" y="22"/>
                      <a:pt x="79" y="23"/>
                      <a:pt x="68" y="22"/>
                    </a:cubicBezTo>
                    <a:cubicBezTo>
                      <a:pt x="64" y="21"/>
                      <a:pt x="61" y="20"/>
                      <a:pt x="57" y="18"/>
                    </a:cubicBezTo>
                    <a:cubicBezTo>
                      <a:pt x="54" y="18"/>
                      <a:pt x="51" y="17"/>
                      <a:pt x="48" y="16"/>
                    </a:cubicBezTo>
                    <a:cubicBezTo>
                      <a:pt x="46" y="15"/>
                      <a:pt x="45" y="15"/>
                      <a:pt x="43" y="15"/>
                    </a:cubicBezTo>
                    <a:cubicBezTo>
                      <a:pt x="39" y="14"/>
                      <a:pt x="34" y="13"/>
                      <a:pt x="30" y="12"/>
                    </a:cubicBezTo>
                    <a:cubicBezTo>
                      <a:pt x="20" y="10"/>
                      <a:pt x="11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5"/>
                      <a:pt x="2" y="6"/>
                      <a:pt x="6" y="7"/>
                    </a:cubicBezTo>
                    <a:cubicBezTo>
                      <a:pt x="8" y="7"/>
                      <a:pt x="10" y="8"/>
                      <a:pt x="12" y="8"/>
                    </a:cubicBezTo>
                    <a:cubicBezTo>
                      <a:pt x="13" y="9"/>
                      <a:pt x="15" y="10"/>
                      <a:pt x="17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1" y="12"/>
                      <a:pt x="24" y="13"/>
                      <a:pt x="27" y="14"/>
                    </a:cubicBezTo>
                    <a:cubicBezTo>
                      <a:pt x="29" y="14"/>
                      <a:pt x="31" y="15"/>
                      <a:pt x="33" y="15"/>
                    </a:cubicBezTo>
                    <a:cubicBezTo>
                      <a:pt x="37" y="16"/>
                      <a:pt x="40" y="17"/>
                      <a:pt x="44" y="18"/>
                    </a:cubicBezTo>
                    <a:cubicBezTo>
                      <a:pt x="47" y="18"/>
                      <a:pt x="50" y="19"/>
                      <a:pt x="53" y="20"/>
                    </a:cubicBezTo>
                    <a:cubicBezTo>
                      <a:pt x="57" y="21"/>
                      <a:pt x="60" y="22"/>
                      <a:pt x="64" y="23"/>
                    </a:cubicBezTo>
                    <a:cubicBezTo>
                      <a:pt x="68" y="24"/>
                      <a:pt x="71" y="25"/>
                      <a:pt x="75" y="26"/>
                    </a:cubicBezTo>
                    <a:cubicBezTo>
                      <a:pt x="98" y="32"/>
                      <a:pt x="123" y="35"/>
                      <a:pt x="144" y="22"/>
                    </a:cubicBezTo>
                    <a:cubicBezTo>
                      <a:pt x="145" y="21"/>
                      <a:pt x="144" y="20"/>
                      <a:pt x="143" y="2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61"/>
              <p:cNvSpPr/>
              <p:nvPr/>
            </p:nvSpPr>
            <p:spPr bwMode="auto">
              <a:xfrm>
                <a:off x="3849" y="2436"/>
                <a:ext cx="57" cy="88"/>
              </a:xfrm>
              <a:custGeom>
                <a:avLst/>
                <a:gdLst>
                  <a:gd name="T0" fmla="*/ 5 w 21"/>
                  <a:gd name="T1" fmla="*/ 32 h 33"/>
                  <a:gd name="T2" fmla="*/ 17 w 21"/>
                  <a:gd name="T3" fmla="*/ 25 h 33"/>
                  <a:gd name="T4" fmla="*/ 21 w 21"/>
                  <a:gd name="T5" fmla="*/ 7 h 33"/>
                  <a:gd name="T6" fmla="*/ 19 w 21"/>
                  <a:gd name="T7" fmla="*/ 7 h 33"/>
                  <a:gd name="T8" fmla="*/ 11 w 21"/>
                  <a:gd name="T9" fmla="*/ 16 h 33"/>
                  <a:gd name="T10" fmla="*/ 10 w 21"/>
                  <a:gd name="T11" fmla="*/ 5 h 33"/>
                  <a:gd name="T12" fmla="*/ 11 w 21"/>
                  <a:gd name="T13" fmla="*/ 4 h 33"/>
                  <a:gd name="T14" fmla="*/ 10 w 21"/>
                  <a:gd name="T15" fmla="*/ 2 h 33"/>
                  <a:gd name="T16" fmla="*/ 9 w 21"/>
                  <a:gd name="T17" fmla="*/ 1 h 33"/>
                  <a:gd name="T18" fmla="*/ 7 w 21"/>
                  <a:gd name="T19" fmla="*/ 1 h 33"/>
                  <a:gd name="T20" fmla="*/ 8 w 21"/>
                  <a:gd name="T21" fmla="*/ 7 h 33"/>
                  <a:gd name="T22" fmla="*/ 7 w 21"/>
                  <a:gd name="T23" fmla="*/ 12 h 33"/>
                  <a:gd name="T24" fmla="*/ 2 w 21"/>
                  <a:gd name="T25" fmla="*/ 23 h 33"/>
                  <a:gd name="T26" fmla="*/ 5 w 21"/>
                  <a:gd name="T2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3">
                    <a:moveTo>
                      <a:pt x="5" y="32"/>
                    </a:moveTo>
                    <a:cubicBezTo>
                      <a:pt x="10" y="33"/>
                      <a:pt x="15" y="28"/>
                      <a:pt x="17" y="25"/>
                    </a:cubicBezTo>
                    <a:cubicBezTo>
                      <a:pt x="21" y="20"/>
                      <a:pt x="21" y="13"/>
                      <a:pt x="21" y="7"/>
                    </a:cubicBezTo>
                    <a:cubicBezTo>
                      <a:pt x="21" y="7"/>
                      <a:pt x="20" y="6"/>
                      <a:pt x="19" y="7"/>
                    </a:cubicBezTo>
                    <a:cubicBezTo>
                      <a:pt x="16" y="10"/>
                      <a:pt x="14" y="13"/>
                      <a:pt x="11" y="16"/>
                    </a:cubicBezTo>
                    <a:cubicBezTo>
                      <a:pt x="11" y="12"/>
                      <a:pt x="11" y="8"/>
                      <a:pt x="10" y="5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7" y="0"/>
                      <a:pt x="7" y="1"/>
                    </a:cubicBezTo>
                    <a:cubicBezTo>
                      <a:pt x="8" y="3"/>
                      <a:pt x="8" y="5"/>
                      <a:pt x="8" y="7"/>
                    </a:cubicBezTo>
                    <a:cubicBezTo>
                      <a:pt x="8" y="9"/>
                      <a:pt x="8" y="10"/>
                      <a:pt x="7" y="12"/>
                    </a:cubicBezTo>
                    <a:cubicBezTo>
                      <a:pt x="7" y="16"/>
                      <a:pt x="3" y="19"/>
                      <a:pt x="2" y="23"/>
                    </a:cubicBezTo>
                    <a:cubicBezTo>
                      <a:pt x="0" y="26"/>
                      <a:pt x="1" y="31"/>
                      <a:pt x="5" y="3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62"/>
              <p:cNvSpPr/>
              <p:nvPr/>
            </p:nvSpPr>
            <p:spPr bwMode="auto">
              <a:xfrm>
                <a:off x="3534" y="2658"/>
                <a:ext cx="64" cy="46"/>
              </a:xfrm>
              <a:custGeom>
                <a:avLst/>
                <a:gdLst>
                  <a:gd name="T0" fmla="*/ 23 w 24"/>
                  <a:gd name="T1" fmla="*/ 9 h 17"/>
                  <a:gd name="T2" fmla="*/ 11 w 24"/>
                  <a:gd name="T3" fmla="*/ 2 h 17"/>
                  <a:gd name="T4" fmla="*/ 11 w 24"/>
                  <a:gd name="T5" fmla="*/ 2 h 17"/>
                  <a:gd name="T6" fmla="*/ 9 w 24"/>
                  <a:gd name="T7" fmla="*/ 1 h 17"/>
                  <a:gd name="T8" fmla="*/ 8 w 24"/>
                  <a:gd name="T9" fmla="*/ 2 h 17"/>
                  <a:gd name="T10" fmla="*/ 1 w 24"/>
                  <a:gd name="T11" fmla="*/ 5 h 17"/>
                  <a:gd name="T12" fmla="*/ 1 w 24"/>
                  <a:gd name="T13" fmla="*/ 6 h 17"/>
                  <a:gd name="T14" fmla="*/ 4 w 24"/>
                  <a:gd name="T15" fmla="*/ 9 h 17"/>
                  <a:gd name="T16" fmla="*/ 6 w 24"/>
                  <a:gd name="T17" fmla="*/ 10 h 17"/>
                  <a:gd name="T18" fmla="*/ 6 w 24"/>
                  <a:gd name="T19" fmla="*/ 16 h 17"/>
                  <a:gd name="T20" fmla="*/ 10 w 24"/>
                  <a:gd name="T21" fmla="*/ 12 h 17"/>
                  <a:gd name="T22" fmla="*/ 23 w 24"/>
                  <a:gd name="T23" fmla="*/ 10 h 17"/>
                  <a:gd name="T24" fmla="*/ 23 w 2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7">
                    <a:moveTo>
                      <a:pt x="23" y="9"/>
                    </a:moveTo>
                    <a:cubicBezTo>
                      <a:pt x="19" y="7"/>
                      <a:pt x="16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5" y="2"/>
                      <a:pt x="3" y="4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2"/>
                      <a:pt x="3" y="15"/>
                      <a:pt x="6" y="16"/>
                    </a:cubicBezTo>
                    <a:cubicBezTo>
                      <a:pt x="9" y="17"/>
                      <a:pt x="11" y="14"/>
                      <a:pt x="10" y="12"/>
                    </a:cubicBezTo>
                    <a:cubicBezTo>
                      <a:pt x="14" y="9"/>
                      <a:pt x="18" y="9"/>
                      <a:pt x="23" y="10"/>
                    </a:cubicBezTo>
                    <a:cubicBezTo>
                      <a:pt x="24" y="11"/>
                      <a:pt x="24" y="9"/>
                      <a:pt x="23" y="9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63"/>
              <p:cNvSpPr/>
              <p:nvPr/>
            </p:nvSpPr>
            <p:spPr bwMode="auto">
              <a:xfrm>
                <a:off x="3448" y="2658"/>
                <a:ext cx="99" cy="48"/>
              </a:xfrm>
              <a:custGeom>
                <a:avLst/>
                <a:gdLst>
                  <a:gd name="T0" fmla="*/ 36 w 37"/>
                  <a:gd name="T1" fmla="*/ 16 h 18"/>
                  <a:gd name="T2" fmla="*/ 30 w 37"/>
                  <a:gd name="T3" fmla="*/ 11 h 18"/>
                  <a:gd name="T4" fmla="*/ 24 w 37"/>
                  <a:gd name="T5" fmla="*/ 9 h 18"/>
                  <a:gd name="T6" fmla="*/ 20 w 37"/>
                  <a:gd name="T7" fmla="*/ 8 h 18"/>
                  <a:gd name="T8" fmla="*/ 18 w 37"/>
                  <a:gd name="T9" fmla="*/ 7 h 18"/>
                  <a:gd name="T10" fmla="*/ 13 w 37"/>
                  <a:gd name="T11" fmla="*/ 5 h 18"/>
                  <a:gd name="T12" fmla="*/ 2 w 37"/>
                  <a:gd name="T13" fmla="*/ 1 h 18"/>
                  <a:gd name="T14" fmla="*/ 1 w 37"/>
                  <a:gd name="T15" fmla="*/ 2 h 18"/>
                  <a:gd name="T16" fmla="*/ 4 w 37"/>
                  <a:gd name="T17" fmla="*/ 5 h 18"/>
                  <a:gd name="T18" fmla="*/ 7 w 37"/>
                  <a:gd name="T19" fmla="*/ 6 h 18"/>
                  <a:gd name="T20" fmla="*/ 7 w 37"/>
                  <a:gd name="T21" fmla="*/ 7 h 18"/>
                  <a:gd name="T22" fmla="*/ 36 w 37"/>
                  <a:gd name="T23" fmla="*/ 17 h 18"/>
                  <a:gd name="T24" fmla="*/ 36 w 37"/>
                  <a:gd name="T2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18">
                    <a:moveTo>
                      <a:pt x="36" y="16"/>
                    </a:moveTo>
                    <a:cubicBezTo>
                      <a:pt x="33" y="15"/>
                      <a:pt x="33" y="12"/>
                      <a:pt x="30" y="11"/>
                    </a:cubicBezTo>
                    <a:cubicBezTo>
                      <a:pt x="28" y="9"/>
                      <a:pt x="26" y="9"/>
                      <a:pt x="24" y="9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6"/>
                      <a:pt x="15" y="5"/>
                      <a:pt x="13" y="5"/>
                    </a:cubicBezTo>
                    <a:cubicBezTo>
                      <a:pt x="9" y="3"/>
                      <a:pt x="5" y="4"/>
                      <a:pt x="2" y="1"/>
                    </a:cubicBezTo>
                    <a:cubicBezTo>
                      <a:pt x="2" y="0"/>
                      <a:pt x="0" y="2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16" y="11"/>
                      <a:pt x="26" y="15"/>
                      <a:pt x="36" y="17"/>
                    </a:cubicBezTo>
                    <a:cubicBezTo>
                      <a:pt x="37" y="18"/>
                      <a:pt x="37" y="16"/>
                      <a:pt x="36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64"/>
              <p:cNvSpPr/>
              <p:nvPr/>
            </p:nvSpPr>
            <p:spPr bwMode="auto">
              <a:xfrm>
                <a:off x="4274" y="2760"/>
                <a:ext cx="310" cy="62"/>
              </a:xfrm>
              <a:custGeom>
                <a:avLst/>
                <a:gdLst>
                  <a:gd name="T0" fmla="*/ 115 w 116"/>
                  <a:gd name="T1" fmla="*/ 16 h 23"/>
                  <a:gd name="T2" fmla="*/ 92 w 116"/>
                  <a:gd name="T3" fmla="*/ 20 h 23"/>
                  <a:gd name="T4" fmla="*/ 89 w 116"/>
                  <a:gd name="T5" fmla="*/ 20 h 23"/>
                  <a:gd name="T6" fmla="*/ 84 w 116"/>
                  <a:gd name="T7" fmla="*/ 19 h 23"/>
                  <a:gd name="T8" fmla="*/ 82 w 116"/>
                  <a:gd name="T9" fmla="*/ 19 h 23"/>
                  <a:gd name="T10" fmla="*/ 101 w 116"/>
                  <a:gd name="T11" fmla="*/ 2 h 23"/>
                  <a:gd name="T12" fmla="*/ 100 w 116"/>
                  <a:gd name="T13" fmla="*/ 0 h 23"/>
                  <a:gd name="T14" fmla="*/ 80 w 116"/>
                  <a:gd name="T15" fmla="*/ 13 h 23"/>
                  <a:gd name="T16" fmla="*/ 72 w 116"/>
                  <a:gd name="T17" fmla="*/ 18 h 23"/>
                  <a:gd name="T18" fmla="*/ 71 w 116"/>
                  <a:gd name="T19" fmla="*/ 18 h 23"/>
                  <a:gd name="T20" fmla="*/ 63 w 116"/>
                  <a:gd name="T21" fmla="*/ 16 h 23"/>
                  <a:gd name="T22" fmla="*/ 48 w 116"/>
                  <a:gd name="T23" fmla="*/ 14 h 23"/>
                  <a:gd name="T24" fmla="*/ 23 w 116"/>
                  <a:gd name="T25" fmla="*/ 8 h 23"/>
                  <a:gd name="T26" fmla="*/ 20 w 116"/>
                  <a:gd name="T27" fmla="*/ 7 h 23"/>
                  <a:gd name="T28" fmla="*/ 19 w 116"/>
                  <a:gd name="T29" fmla="*/ 7 h 23"/>
                  <a:gd name="T30" fmla="*/ 16 w 116"/>
                  <a:gd name="T31" fmla="*/ 6 h 23"/>
                  <a:gd name="T32" fmla="*/ 8 w 116"/>
                  <a:gd name="T33" fmla="*/ 5 h 23"/>
                  <a:gd name="T34" fmla="*/ 8 w 116"/>
                  <a:gd name="T35" fmla="*/ 6 h 23"/>
                  <a:gd name="T36" fmla="*/ 1 w 116"/>
                  <a:gd name="T37" fmla="*/ 4 h 23"/>
                  <a:gd name="T38" fmla="*/ 1 w 116"/>
                  <a:gd name="T39" fmla="*/ 6 h 23"/>
                  <a:gd name="T40" fmla="*/ 9 w 116"/>
                  <a:gd name="T41" fmla="*/ 7 h 23"/>
                  <a:gd name="T42" fmla="*/ 14 w 116"/>
                  <a:gd name="T43" fmla="*/ 8 h 23"/>
                  <a:gd name="T44" fmla="*/ 20 w 116"/>
                  <a:gd name="T45" fmla="*/ 9 h 23"/>
                  <a:gd name="T46" fmla="*/ 30 w 116"/>
                  <a:gd name="T47" fmla="*/ 14 h 23"/>
                  <a:gd name="T48" fmla="*/ 63 w 116"/>
                  <a:gd name="T49" fmla="*/ 21 h 23"/>
                  <a:gd name="T50" fmla="*/ 72 w 116"/>
                  <a:gd name="T51" fmla="*/ 20 h 23"/>
                  <a:gd name="T52" fmla="*/ 88 w 116"/>
                  <a:gd name="T53" fmla="*/ 21 h 23"/>
                  <a:gd name="T54" fmla="*/ 94 w 116"/>
                  <a:gd name="T55" fmla="*/ 22 h 23"/>
                  <a:gd name="T56" fmla="*/ 115 w 116"/>
                  <a:gd name="T57" fmla="*/ 18 h 23"/>
                  <a:gd name="T58" fmla="*/ 115 w 116"/>
                  <a:gd name="T59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23">
                    <a:moveTo>
                      <a:pt x="115" y="16"/>
                    </a:moveTo>
                    <a:cubicBezTo>
                      <a:pt x="107" y="18"/>
                      <a:pt x="99" y="19"/>
                      <a:pt x="92" y="20"/>
                    </a:cubicBezTo>
                    <a:cubicBezTo>
                      <a:pt x="91" y="20"/>
                      <a:pt x="90" y="20"/>
                      <a:pt x="89" y="20"/>
                    </a:cubicBezTo>
                    <a:cubicBezTo>
                      <a:pt x="87" y="20"/>
                      <a:pt x="86" y="19"/>
                      <a:pt x="84" y="19"/>
                    </a:cubicBezTo>
                    <a:cubicBezTo>
                      <a:pt x="83" y="19"/>
                      <a:pt x="83" y="19"/>
                      <a:pt x="82" y="19"/>
                    </a:cubicBezTo>
                    <a:cubicBezTo>
                      <a:pt x="87" y="11"/>
                      <a:pt x="95" y="8"/>
                      <a:pt x="101" y="2"/>
                    </a:cubicBezTo>
                    <a:cubicBezTo>
                      <a:pt x="101" y="1"/>
                      <a:pt x="100" y="0"/>
                      <a:pt x="100" y="0"/>
                    </a:cubicBezTo>
                    <a:cubicBezTo>
                      <a:pt x="93" y="4"/>
                      <a:pt x="88" y="10"/>
                      <a:pt x="80" y="13"/>
                    </a:cubicBezTo>
                    <a:cubicBezTo>
                      <a:pt x="77" y="14"/>
                      <a:pt x="75" y="16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8" y="17"/>
                      <a:pt x="66" y="17"/>
                      <a:pt x="63" y="16"/>
                    </a:cubicBezTo>
                    <a:cubicBezTo>
                      <a:pt x="58" y="16"/>
                      <a:pt x="53" y="15"/>
                      <a:pt x="48" y="14"/>
                    </a:cubicBezTo>
                    <a:cubicBezTo>
                      <a:pt x="40" y="12"/>
                      <a:pt x="31" y="10"/>
                      <a:pt x="23" y="8"/>
                    </a:cubicBezTo>
                    <a:cubicBezTo>
                      <a:pt x="22" y="8"/>
                      <a:pt x="21" y="7"/>
                      <a:pt x="20" y="7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8" y="7"/>
                      <a:pt x="17" y="6"/>
                      <a:pt x="16" y="6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6" y="5"/>
                      <a:pt x="4" y="5"/>
                      <a:pt x="1" y="4"/>
                    </a:cubicBezTo>
                    <a:cubicBezTo>
                      <a:pt x="0" y="4"/>
                      <a:pt x="0" y="6"/>
                      <a:pt x="1" y="6"/>
                    </a:cubicBezTo>
                    <a:cubicBezTo>
                      <a:pt x="4" y="7"/>
                      <a:pt x="6" y="7"/>
                      <a:pt x="9" y="7"/>
                    </a:cubicBezTo>
                    <a:cubicBezTo>
                      <a:pt x="11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20" y="9"/>
                    </a:cubicBezTo>
                    <a:cubicBezTo>
                      <a:pt x="23" y="11"/>
                      <a:pt x="27" y="13"/>
                      <a:pt x="30" y="14"/>
                    </a:cubicBezTo>
                    <a:cubicBezTo>
                      <a:pt x="41" y="18"/>
                      <a:pt x="52" y="20"/>
                      <a:pt x="63" y="21"/>
                    </a:cubicBezTo>
                    <a:cubicBezTo>
                      <a:pt x="66" y="21"/>
                      <a:pt x="69" y="20"/>
                      <a:pt x="72" y="20"/>
                    </a:cubicBezTo>
                    <a:cubicBezTo>
                      <a:pt x="77" y="21"/>
                      <a:pt x="83" y="21"/>
                      <a:pt x="88" y="21"/>
                    </a:cubicBezTo>
                    <a:cubicBezTo>
                      <a:pt x="90" y="22"/>
                      <a:pt x="92" y="22"/>
                      <a:pt x="94" y="22"/>
                    </a:cubicBezTo>
                    <a:cubicBezTo>
                      <a:pt x="101" y="23"/>
                      <a:pt x="109" y="22"/>
                      <a:pt x="115" y="18"/>
                    </a:cubicBezTo>
                    <a:cubicBezTo>
                      <a:pt x="116" y="17"/>
                      <a:pt x="115" y="16"/>
                      <a:pt x="115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65"/>
              <p:cNvSpPr/>
              <p:nvPr/>
            </p:nvSpPr>
            <p:spPr bwMode="auto">
              <a:xfrm>
                <a:off x="3392" y="2594"/>
                <a:ext cx="572" cy="120"/>
              </a:xfrm>
              <a:custGeom>
                <a:avLst/>
                <a:gdLst>
                  <a:gd name="T0" fmla="*/ 120 w 214"/>
                  <a:gd name="T1" fmla="*/ 1 h 45"/>
                  <a:gd name="T2" fmla="*/ 92 w 214"/>
                  <a:gd name="T3" fmla="*/ 2 h 45"/>
                  <a:gd name="T4" fmla="*/ 91 w 214"/>
                  <a:gd name="T5" fmla="*/ 2 h 45"/>
                  <a:gd name="T6" fmla="*/ 89 w 214"/>
                  <a:gd name="T7" fmla="*/ 3 h 45"/>
                  <a:gd name="T8" fmla="*/ 87 w 214"/>
                  <a:gd name="T9" fmla="*/ 3 h 45"/>
                  <a:gd name="T10" fmla="*/ 63 w 214"/>
                  <a:gd name="T11" fmla="*/ 8 h 45"/>
                  <a:gd name="T12" fmla="*/ 56 w 214"/>
                  <a:gd name="T13" fmla="*/ 10 h 45"/>
                  <a:gd name="T14" fmla="*/ 48 w 214"/>
                  <a:gd name="T15" fmla="*/ 11 h 45"/>
                  <a:gd name="T16" fmla="*/ 32 w 214"/>
                  <a:gd name="T17" fmla="*/ 18 h 45"/>
                  <a:gd name="T18" fmla="*/ 1 w 214"/>
                  <a:gd name="T19" fmla="*/ 31 h 45"/>
                  <a:gd name="T20" fmla="*/ 2 w 214"/>
                  <a:gd name="T21" fmla="*/ 32 h 45"/>
                  <a:gd name="T22" fmla="*/ 49 w 214"/>
                  <a:gd name="T23" fmla="*/ 16 h 45"/>
                  <a:gd name="T24" fmla="*/ 59 w 214"/>
                  <a:gd name="T25" fmla="*/ 12 h 45"/>
                  <a:gd name="T26" fmla="*/ 75 w 214"/>
                  <a:gd name="T27" fmla="*/ 7 h 45"/>
                  <a:gd name="T28" fmla="*/ 83 w 214"/>
                  <a:gd name="T29" fmla="*/ 8 h 45"/>
                  <a:gd name="T30" fmla="*/ 94 w 214"/>
                  <a:gd name="T31" fmla="*/ 6 h 45"/>
                  <a:gd name="T32" fmla="*/ 98 w 214"/>
                  <a:gd name="T33" fmla="*/ 8 h 45"/>
                  <a:gd name="T34" fmla="*/ 101 w 214"/>
                  <a:gd name="T35" fmla="*/ 9 h 45"/>
                  <a:gd name="T36" fmla="*/ 102 w 214"/>
                  <a:gd name="T37" fmla="*/ 10 h 45"/>
                  <a:gd name="T38" fmla="*/ 126 w 214"/>
                  <a:gd name="T39" fmla="*/ 27 h 45"/>
                  <a:gd name="T40" fmla="*/ 132 w 214"/>
                  <a:gd name="T41" fmla="*/ 31 h 45"/>
                  <a:gd name="T42" fmla="*/ 143 w 214"/>
                  <a:gd name="T43" fmla="*/ 39 h 45"/>
                  <a:gd name="T44" fmla="*/ 144 w 214"/>
                  <a:gd name="T45" fmla="*/ 39 h 45"/>
                  <a:gd name="T46" fmla="*/ 155 w 214"/>
                  <a:gd name="T47" fmla="*/ 45 h 45"/>
                  <a:gd name="T48" fmla="*/ 156 w 214"/>
                  <a:gd name="T49" fmla="*/ 43 h 45"/>
                  <a:gd name="T50" fmla="*/ 155 w 214"/>
                  <a:gd name="T51" fmla="*/ 33 h 45"/>
                  <a:gd name="T52" fmla="*/ 156 w 214"/>
                  <a:gd name="T53" fmla="*/ 32 h 45"/>
                  <a:gd name="T54" fmla="*/ 139 w 214"/>
                  <a:gd name="T55" fmla="*/ 20 h 45"/>
                  <a:gd name="T56" fmla="*/ 132 w 214"/>
                  <a:gd name="T57" fmla="*/ 21 h 45"/>
                  <a:gd name="T58" fmla="*/ 122 w 214"/>
                  <a:gd name="T59" fmla="*/ 17 h 45"/>
                  <a:gd name="T60" fmla="*/ 119 w 214"/>
                  <a:gd name="T61" fmla="*/ 16 h 45"/>
                  <a:gd name="T62" fmla="*/ 99 w 214"/>
                  <a:gd name="T63" fmla="*/ 5 h 45"/>
                  <a:gd name="T64" fmla="*/ 146 w 214"/>
                  <a:gd name="T65" fmla="*/ 4 h 45"/>
                  <a:gd name="T66" fmla="*/ 186 w 214"/>
                  <a:gd name="T67" fmla="*/ 14 h 45"/>
                  <a:gd name="T68" fmla="*/ 213 w 214"/>
                  <a:gd name="T69" fmla="*/ 25 h 45"/>
                  <a:gd name="T70" fmla="*/ 213 w 214"/>
                  <a:gd name="T71" fmla="*/ 23 h 45"/>
                  <a:gd name="T72" fmla="*/ 120 w 214"/>
                  <a:gd name="T73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45">
                    <a:moveTo>
                      <a:pt x="120" y="1"/>
                    </a:moveTo>
                    <a:cubicBezTo>
                      <a:pt x="110" y="1"/>
                      <a:pt x="101" y="1"/>
                      <a:pt x="92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8" y="3"/>
                      <a:pt x="88" y="3"/>
                      <a:pt x="87" y="3"/>
                    </a:cubicBezTo>
                    <a:cubicBezTo>
                      <a:pt x="79" y="4"/>
                      <a:pt x="71" y="4"/>
                      <a:pt x="63" y="8"/>
                    </a:cubicBezTo>
                    <a:cubicBezTo>
                      <a:pt x="60" y="9"/>
                      <a:pt x="58" y="9"/>
                      <a:pt x="56" y="10"/>
                    </a:cubicBezTo>
                    <a:cubicBezTo>
                      <a:pt x="53" y="10"/>
                      <a:pt x="50" y="10"/>
                      <a:pt x="48" y="11"/>
                    </a:cubicBezTo>
                    <a:cubicBezTo>
                      <a:pt x="42" y="13"/>
                      <a:pt x="37" y="15"/>
                      <a:pt x="32" y="18"/>
                    </a:cubicBezTo>
                    <a:cubicBezTo>
                      <a:pt x="21" y="21"/>
                      <a:pt x="10" y="23"/>
                      <a:pt x="1" y="31"/>
                    </a:cubicBezTo>
                    <a:cubicBezTo>
                      <a:pt x="0" y="31"/>
                      <a:pt x="1" y="33"/>
                      <a:pt x="2" y="32"/>
                    </a:cubicBezTo>
                    <a:cubicBezTo>
                      <a:pt x="17" y="26"/>
                      <a:pt x="33" y="21"/>
                      <a:pt x="49" y="16"/>
                    </a:cubicBezTo>
                    <a:cubicBezTo>
                      <a:pt x="52" y="15"/>
                      <a:pt x="55" y="13"/>
                      <a:pt x="59" y="12"/>
                    </a:cubicBezTo>
                    <a:cubicBezTo>
                      <a:pt x="64" y="11"/>
                      <a:pt x="70" y="9"/>
                      <a:pt x="75" y="7"/>
                    </a:cubicBezTo>
                    <a:cubicBezTo>
                      <a:pt x="78" y="7"/>
                      <a:pt x="80" y="8"/>
                      <a:pt x="83" y="8"/>
                    </a:cubicBezTo>
                    <a:cubicBezTo>
                      <a:pt x="87" y="8"/>
                      <a:pt x="91" y="7"/>
                      <a:pt x="94" y="6"/>
                    </a:cubicBezTo>
                    <a:cubicBezTo>
                      <a:pt x="96" y="7"/>
                      <a:pt x="97" y="7"/>
                      <a:pt x="98" y="8"/>
                    </a:cubicBezTo>
                    <a:cubicBezTo>
                      <a:pt x="99" y="8"/>
                      <a:pt x="100" y="9"/>
                      <a:pt x="101" y="9"/>
                    </a:cubicBezTo>
                    <a:cubicBezTo>
                      <a:pt x="102" y="9"/>
                      <a:pt x="102" y="9"/>
                      <a:pt x="102" y="10"/>
                    </a:cubicBezTo>
                    <a:cubicBezTo>
                      <a:pt x="111" y="14"/>
                      <a:pt x="118" y="21"/>
                      <a:pt x="126" y="27"/>
                    </a:cubicBezTo>
                    <a:cubicBezTo>
                      <a:pt x="128" y="28"/>
                      <a:pt x="130" y="30"/>
                      <a:pt x="132" y="31"/>
                    </a:cubicBezTo>
                    <a:cubicBezTo>
                      <a:pt x="135" y="34"/>
                      <a:pt x="139" y="37"/>
                      <a:pt x="143" y="39"/>
                    </a:cubicBezTo>
                    <a:cubicBezTo>
                      <a:pt x="143" y="39"/>
                      <a:pt x="143" y="39"/>
                      <a:pt x="144" y="39"/>
                    </a:cubicBezTo>
                    <a:cubicBezTo>
                      <a:pt x="147" y="41"/>
                      <a:pt x="151" y="43"/>
                      <a:pt x="155" y="45"/>
                    </a:cubicBezTo>
                    <a:cubicBezTo>
                      <a:pt x="156" y="45"/>
                      <a:pt x="157" y="44"/>
                      <a:pt x="156" y="43"/>
                    </a:cubicBezTo>
                    <a:cubicBezTo>
                      <a:pt x="154" y="40"/>
                      <a:pt x="147" y="33"/>
                      <a:pt x="155" y="33"/>
                    </a:cubicBezTo>
                    <a:cubicBezTo>
                      <a:pt x="155" y="33"/>
                      <a:pt x="156" y="33"/>
                      <a:pt x="156" y="32"/>
                    </a:cubicBezTo>
                    <a:cubicBezTo>
                      <a:pt x="153" y="25"/>
                      <a:pt x="145" y="22"/>
                      <a:pt x="139" y="20"/>
                    </a:cubicBezTo>
                    <a:cubicBezTo>
                      <a:pt x="138" y="20"/>
                      <a:pt x="134" y="21"/>
                      <a:pt x="132" y="21"/>
                    </a:cubicBezTo>
                    <a:cubicBezTo>
                      <a:pt x="128" y="22"/>
                      <a:pt x="125" y="19"/>
                      <a:pt x="122" y="17"/>
                    </a:cubicBezTo>
                    <a:cubicBezTo>
                      <a:pt x="121" y="16"/>
                      <a:pt x="120" y="16"/>
                      <a:pt x="119" y="16"/>
                    </a:cubicBezTo>
                    <a:cubicBezTo>
                      <a:pt x="113" y="11"/>
                      <a:pt x="106" y="7"/>
                      <a:pt x="99" y="5"/>
                    </a:cubicBezTo>
                    <a:cubicBezTo>
                      <a:pt x="113" y="1"/>
                      <a:pt x="132" y="4"/>
                      <a:pt x="146" y="4"/>
                    </a:cubicBezTo>
                    <a:cubicBezTo>
                      <a:pt x="160" y="4"/>
                      <a:pt x="174" y="10"/>
                      <a:pt x="186" y="14"/>
                    </a:cubicBezTo>
                    <a:cubicBezTo>
                      <a:pt x="195" y="17"/>
                      <a:pt x="204" y="25"/>
                      <a:pt x="213" y="25"/>
                    </a:cubicBezTo>
                    <a:cubicBezTo>
                      <a:pt x="214" y="25"/>
                      <a:pt x="214" y="24"/>
                      <a:pt x="213" y="23"/>
                    </a:cubicBezTo>
                    <a:cubicBezTo>
                      <a:pt x="188" y="3"/>
                      <a:pt x="151" y="0"/>
                      <a:pt x="1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66"/>
              <p:cNvSpPr/>
              <p:nvPr/>
            </p:nvSpPr>
            <p:spPr bwMode="auto">
              <a:xfrm>
                <a:off x="4590" y="2747"/>
                <a:ext cx="128" cy="123"/>
              </a:xfrm>
              <a:custGeom>
                <a:avLst/>
                <a:gdLst>
                  <a:gd name="T0" fmla="*/ 43 w 48"/>
                  <a:gd name="T1" fmla="*/ 17 h 46"/>
                  <a:gd name="T2" fmla="*/ 32 w 48"/>
                  <a:gd name="T3" fmla="*/ 5 h 46"/>
                  <a:gd name="T4" fmla="*/ 14 w 48"/>
                  <a:gd name="T5" fmla="*/ 2 h 46"/>
                  <a:gd name="T6" fmla="*/ 12 w 48"/>
                  <a:gd name="T7" fmla="*/ 3 h 46"/>
                  <a:gd name="T8" fmla="*/ 16 w 48"/>
                  <a:gd name="T9" fmla="*/ 8 h 46"/>
                  <a:gd name="T10" fmla="*/ 12 w 48"/>
                  <a:gd name="T11" fmla="*/ 22 h 46"/>
                  <a:gd name="T12" fmla="*/ 1 w 48"/>
                  <a:gd name="T13" fmla="*/ 26 h 46"/>
                  <a:gd name="T14" fmla="*/ 0 w 48"/>
                  <a:gd name="T15" fmla="*/ 27 h 46"/>
                  <a:gd name="T16" fmla="*/ 15 w 48"/>
                  <a:gd name="T17" fmla="*/ 40 h 46"/>
                  <a:gd name="T18" fmla="*/ 20 w 48"/>
                  <a:gd name="T19" fmla="*/ 31 h 46"/>
                  <a:gd name="T20" fmla="*/ 23 w 48"/>
                  <a:gd name="T21" fmla="*/ 30 h 46"/>
                  <a:gd name="T22" fmla="*/ 32 w 48"/>
                  <a:gd name="T23" fmla="*/ 33 h 46"/>
                  <a:gd name="T24" fmla="*/ 43 w 48"/>
                  <a:gd name="T25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6">
                    <a:moveTo>
                      <a:pt x="43" y="17"/>
                    </a:moveTo>
                    <a:cubicBezTo>
                      <a:pt x="41" y="13"/>
                      <a:pt x="35" y="9"/>
                      <a:pt x="32" y="5"/>
                    </a:cubicBezTo>
                    <a:cubicBezTo>
                      <a:pt x="26" y="0"/>
                      <a:pt x="19" y="6"/>
                      <a:pt x="14" y="2"/>
                    </a:cubicBezTo>
                    <a:cubicBezTo>
                      <a:pt x="13" y="1"/>
                      <a:pt x="12" y="2"/>
                      <a:pt x="12" y="3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8" y="13"/>
                      <a:pt x="19" y="19"/>
                      <a:pt x="12" y="22"/>
                    </a:cubicBezTo>
                    <a:cubicBezTo>
                      <a:pt x="10" y="23"/>
                      <a:pt x="2" y="26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0" y="33"/>
                      <a:pt x="7" y="46"/>
                      <a:pt x="15" y="40"/>
                    </a:cubicBezTo>
                    <a:cubicBezTo>
                      <a:pt x="18" y="38"/>
                      <a:pt x="20" y="35"/>
                      <a:pt x="20" y="31"/>
                    </a:cubicBezTo>
                    <a:cubicBezTo>
                      <a:pt x="21" y="27"/>
                      <a:pt x="20" y="27"/>
                      <a:pt x="23" y="30"/>
                    </a:cubicBezTo>
                    <a:cubicBezTo>
                      <a:pt x="26" y="31"/>
                      <a:pt x="29" y="33"/>
                      <a:pt x="32" y="33"/>
                    </a:cubicBezTo>
                    <a:cubicBezTo>
                      <a:pt x="43" y="33"/>
                      <a:pt x="48" y="27"/>
                      <a:pt x="43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67"/>
              <p:cNvSpPr/>
              <p:nvPr/>
            </p:nvSpPr>
            <p:spPr bwMode="auto">
              <a:xfrm>
                <a:off x="4638" y="2760"/>
                <a:ext cx="56" cy="64"/>
              </a:xfrm>
              <a:custGeom>
                <a:avLst/>
                <a:gdLst>
                  <a:gd name="T0" fmla="*/ 17 w 21"/>
                  <a:gd name="T1" fmla="*/ 7 h 24"/>
                  <a:gd name="T2" fmla="*/ 10 w 21"/>
                  <a:gd name="T3" fmla="*/ 5 h 24"/>
                  <a:gd name="T4" fmla="*/ 2 w 21"/>
                  <a:gd name="T5" fmla="*/ 1 h 24"/>
                  <a:gd name="T6" fmla="*/ 2 w 21"/>
                  <a:gd name="T7" fmla="*/ 1 h 24"/>
                  <a:gd name="T8" fmla="*/ 2 w 21"/>
                  <a:gd name="T9" fmla="*/ 1 h 24"/>
                  <a:gd name="T10" fmla="*/ 1 w 21"/>
                  <a:gd name="T11" fmla="*/ 1 h 24"/>
                  <a:gd name="T12" fmla="*/ 1 w 21"/>
                  <a:gd name="T13" fmla="*/ 2 h 24"/>
                  <a:gd name="T14" fmla="*/ 1 w 21"/>
                  <a:gd name="T15" fmla="*/ 3 h 24"/>
                  <a:gd name="T16" fmla="*/ 4 w 21"/>
                  <a:gd name="T17" fmla="*/ 9 h 24"/>
                  <a:gd name="T18" fmla="*/ 7 w 21"/>
                  <a:gd name="T19" fmla="*/ 16 h 24"/>
                  <a:gd name="T20" fmla="*/ 6 w 21"/>
                  <a:gd name="T21" fmla="*/ 17 h 24"/>
                  <a:gd name="T22" fmla="*/ 6 w 21"/>
                  <a:gd name="T23" fmla="*/ 18 h 24"/>
                  <a:gd name="T24" fmla="*/ 6 w 21"/>
                  <a:gd name="T25" fmla="*/ 18 h 24"/>
                  <a:gd name="T26" fmla="*/ 6 w 21"/>
                  <a:gd name="T27" fmla="*/ 20 h 24"/>
                  <a:gd name="T28" fmla="*/ 9 w 21"/>
                  <a:gd name="T29" fmla="*/ 21 h 24"/>
                  <a:gd name="T30" fmla="*/ 19 w 21"/>
                  <a:gd name="T31" fmla="*/ 20 h 24"/>
                  <a:gd name="T32" fmla="*/ 17 w 21"/>
                  <a:gd name="T3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4">
                    <a:moveTo>
                      <a:pt x="17" y="7"/>
                    </a:moveTo>
                    <a:cubicBezTo>
                      <a:pt x="15" y="6"/>
                      <a:pt x="13" y="5"/>
                      <a:pt x="10" y="5"/>
                    </a:cubicBezTo>
                    <a:cubicBezTo>
                      <a:pt x="7" y="5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4"/>
                      <a:pt x="7" y="16"/>
                    </a:cubicBezTo>
                    <a:cubicBezTo>
                      <a:pt x="7" y="16"/>
                      <a:pt x="7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7" y="20"/>
                      <a:pt x="8" y="21"/>
                      <a:pt x="9" y="21"/>
                    </a:cubicBezTo>
                    <a:cubicBezTo>
                      <a:pt x="12" y="24"/>
                      <a:pt x="17" y="23"/>
                      <a:pt x="19" y="20"/>
                    </a:cubicBezTo>
                    <a:cubicBezTo>
                      <a:pt x="21" y="16"/>
                      <a:pt x="20" y="10"/>
                      <a:pt x="17" y="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68"/>
              <p:cNvSpPr/>
              <p:nvPr/>
            </p:nvSpPr>
            <p:spPr bwMode="auto">
              <a:xfrm>
                <a:off x="3873" y="2602"/>
                <a:ext cx="270" cy="246"/>
              </a:xfrm>
              <a:custGeom>
                <a:avLst/>
                <a:gdLst>
                  <a:gd name="T0" fmla="*/ 92 w 101"/>
                  <a:gd name="T1" fmla="*/ 55 h 92"/>
                  <a:gd name="T2" fmla="*/ 94 w 101"/>
                  <a:gd name="T3" fmla="*/ 51 h 92"/>
                  <a:gd name="T4" fmla="*/ 99 w 101"/>
                  <a:gd name="T5" fmla="*/ 43 h 92"/>
                  <a:gd name="T6" fmla="*/ 90 w 101"/>
                  <a:gd name="T7" fmla="*/ 33 h 92"/>
                  <a:gd name="T8" fmla="*/ 73 w 101"/>
                  <a:gd name="T9" fmla="*/ 30 h 92"/>
                  <a:gd name="T10" fmla="*/ 68 w 101"/>
                  <a:gd name="T11" fmla="*/ 25 h 92"/>
                  <a:gd name="T12" fmla="*/ 63 w 101"/>
                  <a:gd name="T13" fmla="*/ 13 h 92"/>
                  <a:gd name="T14" fmla="*/ 30 w 101"/>
                  <a:gd name="T15" fmla="*/ 22 h 92"/>
                  <a:gd name="T16" fmla="*/ 31 w 101"/>
                  <a:gd name="T17" fmla="*/ 29 h 92"/>
                  <a:gd name="T18" fmla="*/ 5 w 101"/>
                  <a:gd name="T19" fmla="*/ 53 h 92"/>
                  <a:gd name="T20" fmla="*/ 35 w 101"/>
                  <a:gd name="T21" fmla="*/ 62 h 92"/>
                  <a:gd name="T22" fmla="*/ 29 w 101"/>
                  <a:gd name="T23" fmla="*/ 84 h 92"/>
                  <a:gd name="T24" fmla="*/ 41 w 101"/>
                  <a:gd name="T25" fmla="*/ 92 h 92"/>
                  <a:gd name="T26" fmla="*/ 58 w 101"/>
                  <a:gd name="T27" fmla="*/ 82 h 92"/>
                  <a:gd name="T28" fmla="*/ 60 w 101"/>
                  <a:gd name="T29" fmla="*/ 72 h 92"/>
                  <a:gd name="T30" fmla="*/ 61 w 101"/>
                  <a:gd name="T31" fmla="*/ 64 h 92"/>
                  <a:gd name="T32" fmla="*/ 64 w 101"/>
                  <a:gd name="T33" fmla="*/ 70 h 92"/>
                  <a:gd name="T34" fmla="*/ 80 w 101"/>
                  <a:gd name="T35" fmla="*/ 85 h 92"/>
                  <a:gd name="T36" fmla="*/ 98 w 101"/>
                  <a:gd name="T37" fmla="*/ 71 h 92"/>
                  <a:gd name="T38" fmla="*/ 92 w 101"/>
                  <a:gd name="T39" fmla="*/ 5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92">
                    <a:moveTo>
                      <a:pt x="92" y="55"/>
                    </a:moveTo>
                    <a:cubicBezTo>
                      <a:pt x="88" y="52"/>
                      <a:pt x="91" y="54"/>
                      <a:pt x="94" y="51"/>
                    </a:cubicBezTo>
                    <a:cubicBezTo>
                      <a:pt x="96" y="48"/>
                      <a:pt x="98" y="46"/>
                      <a:pt x="99" y="43"/>
                    </a:cubicBezTo>
                    <a:cubicBezTo>
                      <a:pt x="99" y="37"/>
                      <a:pt x="96" y="34"/>
                      <a:pt x="90" y="33"/>
                    </a:cubicBezTo>
                    <a:cubicBezTo>
                      <a:pt x="85" y="33"/>
                      <a:pt x="77" y="34"/>
                      <a:pt x="73" y="30"/>
                    </a:cubicBezTo>
                    <a:cubicBezTo>
                      <a:pt x="71" y="28"/>
                      <a:pt x="70" y="26"/>
                      <a:pt x="68" y="25"/>
                    </a:cubicBezTo>
                    <a:cubicBezTo>
                      <a:pt x="65" y="22"/>
                      <a:pt x="65" y="17"/>
                      <a:pt x="63" y="13"/>
                    </a:cubicBezTo>
                    <a:cubicBezTo>
                      <a:pt x="52" y="0"/>
                      <a:pt x="31" y="6"/>
                      <a:pt x="30" y="22"/>
                    </a:cubicBezTo>
                    <a:cubicBezTo>
                      <a:pt x="29" y="24"/>
                      <a:pt x="30" y="27"/>
                      <a:pt x="31" y="29"/>
                    </a:cubicBezTo>
                    <a:cubicBezTo>
                      <a:pt x="16" y="28"/>
                      <a:pt x="0" y="33"/>
                      <a:pt x="5" y="53"/>
                    </a:cubicBezTo>
                    <a:cubicBezTo>
                      <a:pt x="8" y="65"/>
                      <a:pt x="27" y="76"/>
                      <a:pt x="35" y="62"/>
                    </a:cubicBezTo>
                    <a:cubicBezTo>
                      <a:pt x="32" y="67"/>
                      <a:pt x="30" y="77"/>
                      <a:pt x="29" y="84"/>
                    </a:cubicBezTo>
                    <a:cubicBezTo>
                      <a:pt x="29" y="90"/>
                      <a:pt x="36" y="91"/>
                      <a:pt x="41" y="92"/>
                    </a:cubicBezTo>
                    <a:cubicBezTo>
                      <a:pt x="49" y="92"/>
                      <a:pt x="55" y="88"/>
                      <a:pt x="58" y="82"/>
                    </a:cubicBezTo>
                    <a:cubicBezTo>
                      <a:pt x="60" y="79"/>
                      <a:pt x="60" y="75"/>
                      <a:pt x="60" y="72"/>
                    </a:cubicBezTo>
                    <a:cubicBezTo>
                      <a:pt x="61" y="69"/>
                      <a:pt x="61" y="67"/>
                      <a:pt x="61" y="64"/>
                    </a:cubicBezTo>
                    <a:cubicBezTo>
                      <a:pt x="61" y="64"/>
                      <a:pt x="63" y="69"/>
                      <a:pt x="64" y="70"/>
                    </a:cubicBezTo>
                    <a:cubicBezTo>
                      <a:pt x="68" y="77"/>
                      <a:pt x="72" y="83"/>
                      <a:pt x="80" y="85"/>
                    </a:cubicBezTo>
                    <a:cubicBezTo>
                      <a:pt x="88" y="87"/>
                      <a:pt x="95" y="78"/>
                      <a:pt x="98" y="71"/>
                    </a:cubicBezTo>
                    <a:cubicBezTo>
                      <a:pt x="101" y="65"/>
                      <a:pt x="97" y="59"/>
                      <a:pt x="92" y="5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69"/>
              <p:cNvSpPr/>
              <p:nvPr/>
            </p:nvSpPr>
            <p:spPr bwMode="auto">
              <a:xfrm>
                <a:off x="3962" y="2607"/>
                <a:ext cx="82" cy="91"/>
              </a:xfrm>
              <a:custGeom>
                <a:avLst/>
                <a:gdLst>
                  <a:gd name="T0" fmla="*/ 11 w 31"/>
                  <a:gd name="T1" fmla="*/ 3 h 34"/>
                  <a:gd name="T2" fmla="*/ 0 w 31"/>
                  <a:gd name="T3" fmla="*/ 13 h 34"/>
                  <a:gd name="T4" fmla="*/ 0 w 31"/>
                  <a:gd name="T5" fmla="*/ 13 h 34"/>
                  <a:gd name="T6" fmla="*/ 0 w 31"/>
                  <a:gd name="T7" fmla="*/ 14 h 34"/>
                  <a:gd name="T8" fmla="*/ 1 w 31"/>
                  <a:gd name="T9" fmla="*/ 17 h 34"/>
                  <a:gd name="T10" fmla="*/ 1 w 31"/>
                  <a:gd name="T11" fmla="*/ 18 h 34"/>
                  <a:gd name="T12" fmla="*/ 8 w 31"/>
                  <a:gd name="T13" fmla="*/ 22 h 34"/>
                  <a:gd name="T14" fmla="*/ 10 w 31"/>
                  <a:gd name="T15" fmla="*/ 21 h 34"/>
                  <a:gd name="T16" fmla="*/ 18 w 31"/>
                  <a:gd name="T17" fmla="*/ 22 h 34"/>
                  <a:gd name="T18" fmla="*/ 24 w 31"/>
                  <a:gd name="T19" fmla="*/ 33 h 34"/>
                  <a:gd name="T20" fmla="*/ 26 w 31"/>
                  <a:gd name="T21" fmla="*/ 33 h 34"/>
                  <a:gd name="T22" fmla="*/ 11 w 31"/>
                  <a:gd name="T23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4">
                    <a:moveTo>
                      <a:pt x="11" y="3"/>
                    </a:moveTo>
                    <a:cubicBezTo>
                      <a:pt x="7" y="4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3" y="20"/>
                      <a:pt x="5" y="23"/>
                      <a:pt x="8" y="22"/>
                    </a:cubicBezTo>
                    <a:cubicBezTo>
                      <a:pt x="9" y="22"/>
                      <a:pt x="10" y="22"/>
                      <a:pt x="10" y="21"/>
                    </a:cubicBezTo>
                    <a:cubicBezTo>
                      <a:pt x="14" y="18"/>
                      <a:pt x="16" y="20"/>
                      <a:pt x="18" y="22"/>
                    </a:cubicBezTo>
                    <a:cubicBezTo>
                      <a:pt x="21" y="24"/>
                      <a:pt x="24" y="29"/>
                      <a:pt x="24" y="33"/>
                    </a:cubicBezTo>
                    <a:cubicBezTo>
                      <a:pt x="24" y="34"/>
                      <a:pt x="26" y="34"/>
                      <a:pt x="26" y="33"/>
                    </a:cubicBezTo>
                    <a:cubicBezTo>
                      <a:pt x="31" y="22"/>
                      <a:pt x="27" y="0"/>
                      <a:pt x="11" y="3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70"/>
              <p:cNvSpPr/>
              <p:nvPr/>
            </p:nvSpPr>
            <p:spPr bwMode="auto">
              <a:xfrm>
                <a:off x="3873" y="2690"/>
                <a:ext cx="134" cy="158"/>
              </a:xfrm>
              <a:custGeom>
                <a:avLst/>
                <a:gdLst>
                  <a:gd name="T0" fmla="*/ 48 w 50"/>
                  <a:gd name="T1" fmla="*/ 16 h 59"/>
                  <a:gd name="T2" fmla="*/ 24 w 50"/>
                  <a:gd name="T3" fmla="*/ 11 h 59"/>
                  <a:gd name="T4" fmla="*/ 20 w 50"/>
                  <a:gd name="T5" fmla="*/ 9 h 59"/>
                  <a:gd name="T6" fmla="*/ 11 w 50"/>
                  <a:gd name="T7" fmla="*/ 1 h 59"/>
                  <a:gd name="T8" fmla="*/ 10 w 50"/>
                  <a:gd name="T9" fmla="*/ 1 h 59"/>
                  <a:gd name="T10" fmla="*/ 16 w 50"/>
                  <a:gd name="T11" fmla="*/ 34 h 59"/>
                  <a:gd name="T12" fmla="*/ 27 w 50"/>
                  <a:gd name="T13" fmla="*/ 34 h 59"/>
                  <a:gd name="T14" fmla="*/ 35 w 50"/>
                  <a:gd name="T15" fmla="*/ 28 h 59"/>
                  <a:gd name="T16" fmla="*/ 32 w 50"/>
                  <a:gd name="T17" fmla="*/ 58 h 59"/>
                  <a:gd name="T18" fmla="*/ 34 w 50"/>
                  <a:gd name="T19" fmla="*/ 57 h 59"/>
                  <a:gd name="T20" fmla="*/ 45 w 50"/>
                  <a:gd name="T21" fmla="*/ 27 h 59"/>
                  <a:gd name="T22" fmla="*/ 48 w 50"/>
                  <a:gd name="T23" fmla="*/ 24 h 59"/>
                  <a:gd name="T24" fmla="*/ 49 w 50"/>
                  <a:gd name="T25" fmla="*/ 16 h 59"/>
                  <a:gd name="T26" fmla="*/ 48 w 50"/>
                  <a:gd name="T27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59">
                    <a:moveTo>
                      <a:pt x="48" y="16"/>
                    </a:moveTo>
                    <a:cubicBezTo>
                      <a:pt x="44" y="25"/>
                      <a:pt x="28" y="13"/>
                      <a:pt x="24" y="11"/>
                    </a:cubicBezTo>
                    <a:cubicBezTo>
                      <a:pt x="22" y="9"/>
                      <a:pt x="23" y="9"/>
                      <a:pt x="20" y="9"/>
                    </a:cubicBezTo>
                    <a:cubicBezTo>
                      <a:pt x="14" y="9"/>
                      <a:pt x="12" y="7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8"/>
                      <a:pt x="6" y="30"/>
                      <a:pt x="16" y="34"/>
                    </a:cubicBezTo>
                    <a:cubicBezTo>
                      <a:pt x="20" y="35"/>
                      <a:pt x="23" y="35"/>
                      <a:pt x="27" y="34"/>
                    </a:cubicBezTo>
                    <a:cubicBezTo>
                      <a:pt x="28" y="33"/>
                      <a:pt x="34" y="30"/>
                      <a:pt x="35" y="28"/>
                    </a:cubicBezTo>
                    <a:cubicBezTo>
                      <a:pt x="33" y="39"/>
                      <a:pt x="25" y="48"/>
                      <a:pt x="32" y="58"/>
                    </a:cubicBezTo>
                    <a:cubicBezTo>
                      <a:pt x="33" y="59"/>
                      <a:pt x="34" y="58"/>
                      <a:pt x="34" y="57"/>
                    </a:cubicBezTo>
                    <a:cubicBezTo>
                      <a:pt x="30" y="51"/>
                      <a:pt x="39" y="30"/>
                      <a:pt x="45" y="27"/>
                    </a:cubicBezTo>
                    <a:cubicBezTo>
                      <a:pt x="47" y="27"/>
                      <a:pt x="48" y="25"/>
                      <a:pt x="48" y="24"/>
                    </a:cubicBezTo>
                    <a:cubicBezTo>
                      <a:pt x="49" y="22"/>
                      <a:pt x="49" y="19"/>
                      <a:pt x="49" y="16"/>
                    </a:cubicBezTo>
                    <a:cubicBezTo>
                      <a:pt x="50" y="15"/>
                      <a:pt x="48" y="15"/>
                      <a:pt x="48" y="16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71"/>
              <p:cNvSpPr/>
              <p:nvPr/>
            </p:nvSpPr>
            <p:spPr bwMode="auto">
              <a:xfrm>
                <a:off x="4058" y="2696"/>
                <a:ext cx="99" cy="80"/>
              </a:xfrm>
              <a:custGeom>
                <a:avLst/>
                <a:gdLst>
                  <a:gd name="T0" fmla="*/ 26 w 37"/>
                  <a:gd name="T1" fmla="*/ 0 h 30"/>
                  <a:gd name="T2" fmla="*/ 24 w 37"/>
                  <a:gd name="T3" fmla="*/ 1 h 30"/>
                  <a:gd name="T4" fmla="*/ 16 w 37"/>
                  <a:gd name="T5" fmla="*/ 16 h 30"/>
                  <a:gd name="T6" fmla="*/ 2 w 37"/>
                  <a:gd name="T7" fmla="*/ 17 h 30"/>
                  <a:gd name="T8" fmla="*/ 1 w 37"/>
                  <a:gd name="T9" fmla="*/ 18 h 30"/>
                  <a:gd name="T10" fmla="*/ 3 w 37"/>
                  <a:gd name="T11" fmla="*/ 20 h 30"/>
                  <a:gd name="T12" fmla="*/ 3 w 37"/>
                  <a:gd name="T13" fmla="*/ 20 h 30"/>
                  <a:gd name="T14" fmla="*/ 26 w 37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23" y="5"/>
                      <a:pt x="21" y="15"/>
                      <a:pt x="16" y="16"/>
                    </a:cubicBezTo>
                    <a:cubicBezTo>
                      <a:pt x="13" y="18"/>
                      <a:pt x="5" y="18"/>
                      <a:pt x="2" y="17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9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5" y="30"/>
                      <a:pt x="37" y="13"/>
                      <a:pt x="26" y="0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72"/>
              <p:cNvSpPr/>
              <p:nvPr/>
            </p:nvSpPr>
            <p:spPr bwMode="auto">
              <a:xfrm>
                <a:off x="3972" y="2698"/>
                <a:ext cx="163" cy="140"/>
              </a:xfrm>
              <a:custGeom>
                <a:avLst/>
                <a:gdLst>
                  <a:gd name="T0" fmla="*/ 56 w 61"/>
                  <a:gd name="T1" fmla="*/ 32 h 52"/>
                  <a:gd name="T2" fmla="*/ 55 w 61"/>
                  <a:gd name="T3" fmla="*/ 31 h 52"/>
                  <a:gd name="T4" fmla="*/ 37 w 61"/>
                  <a:gd name="T5" fmla="*/ 25 h 52"/>
                  <a:gd name="T6" fmla="*/ 37 w 61"/>
                  <a:gd name="T7" fmla="*/ 23 h 52"/>
                  <a:gd name="T8" fmla="*/ 31 w 61"/>
                  <a:gd name="T9" fmla="*/ 14 h 52"/>
                  <a:gd name="T10" fmla="*/ 31 w 61"/>
                  <a:gd name="T11" fmla="*/ 9 h 52"/>
                  <a:gd name="T12" fmla="*/ 31 w 61"/>
                  <a:gd name="T13" fmla="*/ 8 h 52"/>
                  <a:gd name="T14" fmla="*/ 19 w 61"/>
                  <a:gd name="T15" fmla="*/ 0 h 52"/>
                  <a:gd name="T16" fmla="*/ 19 w 61"/>
                  <a:gd name="T17" fmla="*/ 0 h 52"/>
                  <a:gd name="T18" fmla="*/ 7 w 61"/>
                  <a:gd name="T19" fmla="*/ 1 h 52"/>
                  <a:gd name="T20" fmla="*/ 6 w 61"/>
                  <a:gd name="T21" fmla="*/ 2 h 52"/>
                  <a:gd name="T22" fmla="*/ 7 w 61"/>
                  <a:gd name="T23" fmla="*/ 5 h 52"/>
                  <a:gd name="T24" fmla="*/ 7 w 61"/>
                  <a:gd name="T25" fmla="*/ 6 h 52"/>
                  <a:gd name="T26" fmla="*/ 1 w 61"/>
                  <a:gd name="T27" fmla="*/ 4 h 52"/>
                  <a:gd name="T28" fmla="*/ 0 w 61"/>
                  <a:gd name="T29" fmla="*/ 5 h 52"/>
                  <a:gd name="T30" fmla="*/ 2 w 61"/>
                  <a:gd name="T31" fmla="*/ 10 h 52"/>
                  <a:gd name="T32" fmla="*/ 3 w 61"/>
                  <a:gd name="T33" fmla="*/ 11 h 52"/>
                  <a:gd name="T34" fmla="*/ 13 w 61"/>
                  <a:gd name="T35" fmla="*/ 15 h 52"/>
                  <a:gd name="T36" fmla="*/ 14 w 61"/>
                  <a:gd name="T37" fmla="*/ 16 h 52"/>
                  <a:gd name="T38" fmla="*/ 18 w 61"/>
                  <a:gd name="T39" fmla="*/ 21 h 52"/>
                  <a:gd name="T40" fmla="*/ 15 w 61"/>
                  <a:gd name="T41" fmla="*/ 25 h 52"/>
                  <a:gd name="T42" fmla="*/ 12 w 61"/>
                  <a:gd name="T43" fmla="*/ 30 h 52"/>
                  <a:gd name="T44" fmla="*/ 4 w 61"/>
                  <a:gd name="T45" fmla="*/ 47 h 52"/>
                  <a:gd name="T46" fmla="*/ 4 w 61"/>
                  <a:gd name="T47" fmla="*/ 49 h 52"/>
                  <a:gd name="T48" fmla="*/ 16 w 61"/>
                  <a:gd name="T49" fmla="*/ 39 h 52"/>
                  <a:gd name="T50" fmla="*/ 27 w 61"/>
                  <a:gd name="T51" fmla="*/ 27 h 52"/>
                  <a:gd name="T52" fmla="*/ 38 w 61"/>
                  <a:gd name="T53" fmla="*/ 41 h 52"/>
                  <a:gd name="T54" fmla="*/ 56 w 61"/>
                  <a:gd name="T55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52">
                    <a:moveTo>
                      <a:pt x="56" y="32"/>
                    </a:moveTo>
                    <a:cubicBezTo>
                      <a:pt x="56" y="31"/>
                      <a:pt x="55" y="31"/>
                      <a:pt x="55" y="31"/>
                    </a:cubicBezTo>
                    <a:cubicBezTo>
                      <a:pt x="49" y="43"/>
                      <a:pt x="36" y="34"/>
                      <a:pt x="37" y="25"/>
                    </a:cubicBezTo>
                    <a:cubicBezTo>
                      <a:pt x="37" y="25"/>
                      <a:pt x="37" y="23"/>
                      <a:pt x="37" y="23"/>
                    </a:cubicBezTo>
                    <a:cubicBezTo>
                      <a:pt x="34" y="20"/>
                      <a:pt x="31" y="20"/>
                      <a:pt x="31" y="14"/>
                    </a:cubicBezTo>
                    <a:cubicBezTo>
                      <a:pt x="31" y="14"/>
                      <a:pt x="30" y="9"/>
                      <a:pt x="31" y="9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28" y="4"/>
                      <a:pt x="24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3"/>
                      <a:pt x="14" y="4"/>
                      <a:pt x="7" y="1"/>
                    </a:cubicBezTo>
                    <a:cubicBezTo>
                      <a:pt x="6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8"/>
                      <a:pt x="0" y="7"/>
                      <a:pt x="2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7" y="9"/>
                      <a:pt x="10" y="10"/>
                      <a:pt x="13" y="15"/>
                    </a:cubicBezTo>
                    <a:cubicBezTo>
                      <a:pt x="13" y="15"/>
                      <a:pt x="14" y="16"/>
                      <a:pt x="14" y="16"/>
                    </a:cubicBezTo>
                    <a:cubicBezTo>
                      <a:pt x="16" y="18"/>
                      <a:pt x="17" y="19"/>
                      <a:pt x="18" y="21"/>
                    </a:cubicBezTo>
                    <a:cubicBezTo>
                      <a:pt x="17" y="22"/>
                      <a:pt x="16" y="24"/>
                      <a:pt x="15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6"/>
                      <a:pt x="10" y="43"/>
                      <a:pt x="4" y="47"/>
                    </a:cubicBezTo>
                    <a:cubicBezTo>
                      <a:pt x="3" y="47"/>
                      <a:pt x="3" y="49"/>
                      <a:pt x="4" y="49"/>
                    </a:cubicBezTo>
                    <a:cubicBezTo>
                      <a:pt x="11" y="48"/>
                      <a:pt x="14" y="46"/>
                      <a:pt x="16" y="39"/>
                    </a:cubicBezTo>
                    <a:cubicBezTo>
                      <a:pt x="17" y="34"/>
                      <a:pt x="18" y="20"/>
                      <a:pt x="27" y="27"/>
                    </a:cubicBezTo>
                    <a:cubicBezTo>
                      <a:pt x="32" y="31"/>
                      <a:pt x="37" y="34"/>
                      <a:pt x="38" y="41"/>
                    </a:cubicBezTo>
                    <a:cubicBezTo>
                      <a:pt x="40" y="52"/>
                      <a:pt x="61" y="44"/>
                      <a:pt x="56" y="32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73"/>
              <p:cNvSpPr>
                <a:spLocks noEditPoints="1"/>
              </p:cNvSpPr>
              <p:nvPr/>
            </p:nvSpPr>
            <p:spPr bwMode="auto">
              <a:xfrm>
                <a:off x="3986" y="2701"/>
                <a:ext cx="69" cy="54"/>
              </a:xfrm>
              <a:custGeom>
                <a:avLst/>
                <a:gdLst>
                  <a:gd name="T0" fmla="*/ 24 w 26"/>
                  <a:gd name="T1" fmla="*/ 8 h 20"/>
                  <a:gd name="T2" fmla="*/ 13 w 26"/>
                  <a:gd name="T3" fmla="*/ 3 h 20"/>
                  <a:gd name="T4" fmla="*/ 4 w 26"/>
                  <a:gd name="T5" fmla="*/ 7 h 20"/>
                  <a:gd name="T6" fmla="*/ 3 w 26"/>
                  <a:gd name="T7" fmla="*/ 7 h 20"/>
                  <a:gd name="T8" fmla="*/ 1 w 26"/>
                  <a:gd name="T9" fmla="*/ 12 h 20"/>
                  <a:gd name="T10" fmla="*/ 15 w 26"/>
                  <a:gd name="T11" fmla="*/ 20 h 20"/>
                  <a:gd name="T12" fmla="*/ 22 w 26"/>
                  <a:gd name="T13" fmla="*/ 16 h 20"/>
                  <a:gd name="T14" fmla="*/ 24 w 26"/>
                  <a:gd name="T15" fmla="*/ 8 h 20"/>
                  <a:gd name="T16" fmla="*/ 18 w 26"/>
                  <a:gd name="T17" fmla="*/ 12 h 20"/>
                  <a:gd name="T18" fmla="*/ 18 w 26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24" y="8"/>
                    </a:moveTo>
                    <a:cubicBezTo>
                      <a:pt x="21" y="5"/>
                      <a:pt x="17" y="6"/>
                      <a:pt x="13" y="3"/>
                    </a:cubicBezTo>
                    <a:cubicBezTo>
                      <a:pt x="9" y="0"/>
                      <a:pt x="5" y="2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9" y="20"/>
                      <a:pt x="15" y="20"/>
                    </a:cubicBezTo>
                    <a:cubicBezTo>
                      <a:pt x="18" y="19"/>
                      <a:pt x="20" y="18"/>
                      <a:pt x="22" y="16"/>
                    </a:cubicBezTo>
                    <a:cubicBezTo>
                      <a:pt x="24" y="14"/>
                      <a:pt x="26" y="11"/>
                      <a:pt x="24" y="8"/>
                    </a:cubicBezTo>
                    <a:close/>
                    <a:moveTo>
                      <a:pt x="18" y="12"/>
                    </a:moveTo>
                    <a:cubicBezTo>
                      <a:pt x="19" y="13"/>
                      <a:pt x="18" y="13"/>
                      <a:pt x="18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74"/>
              <p:cNvSpPr/>
              <p:nvPr/>
            </p:nvSpPr>
            <p:spPr bwMode="auto">
              <a:xfrm>
                <a:off x="3983" y="2720"/>
                <a:ext cx="67" cy="40"/>
              </a:xfrm>
              <a:custGeom>
                <a:avLst/>
                <a:gdLst>
                  <a:gd name="T0" fmla="*/ 23 w 25"/>
                  <a:gd name="T1" fmla="*/ 2 h 15"/>
                  <a:gd name="T2" fmla="*/ 19 w 25"/>
                  <a:gd name="T3" fmla="*/ 4 h 15"/>
                  <a:gd name="T4" fmla="*/ 19 w 25"/>
                  <a:gd name="T5" fmla="*/ 4 h 15"/>
                  <a:gd name="T6" fmla="*/ 14 w 25"/>
                  <a:gd name="T7" fmla="*/ 4 h 15"/>
                  <a:gd name="T8" fmla="*/ 14 w 25"/>
                  <a:gd name="T9" fmla="*/ 4 h 15"/>
                  <a:gd name="T10" fmla="*/ 11 w 25"/>
                  <a:gd name="T11" fmla="*/ 4 h 15"/>
                  <a:gd name="T12" fmla="*/ 11 w 25"/>
                  <a:gd name="T13" fmla="*/ 3 h 15"/>
                  <a:gd name="T14" fmla="*/ 9 w 25"/>
                  <a:gd name="T15" fmla="*/ 2 h 15"/>
                  <a:gd name="T16" fmla="*/ 2 w 25"/>
                  <a:gd name="T17" fmla="*/ 7 h 15"/>
                  <a:gd name="T18" fmla="*/ 24 w 25"/>
                  <a:gd name="T19" fmla="*/ 3 h 15"/>
                  <a:gd name="T20" fmla="*/ 23 w 25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23" y="2"/>
                    </a:moveTo>
                    <a:cubicBezTo>
                      <a:pt x="21" y="2"/>
                      <a:pt x="20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5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5" y="0"/>
                      <a:pt x="0" y="2"/>
                      <a:pt x="2" y="7"/>
                    </a:cubicBezTo>
                    <a:cubicBezTo>
                      <a:pt x="5" y="15"/>
                      <a:pt x="25" y="1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75"/>
              <p:cNvSpPr/>
              <p:nvPr/>
            </p:nvSpPr>
            <p:spPr bwMode="auto">
              <a:xfrm>
                <a:off x="3999" y="2720"/>
                <a:ext cx="40" cy="19"/>
              </a:xfrm>
              <a:custGeom>
                <a:avLst/>
                <a:gdLst>
                  <a:gd name="T0" fmla="*/ 14 w 15"/>
                  <a:gd name="T1" fmla="*/ 6 h 7"/>
                  <a:gd name="T2" fmla="*/ 9 w 15"/>
                  <a:gd name="T3" fmla="*/ 1 h 7"/>
                  <a:gd name="T4" fmla="*/ 6 w 15"/>
                  <a:gd name="T5" fmla="*/ 4 h 7"/>
                  <a:gd name="T6" fmla="*/ 2 w 15"/>
                  <a:gd name="T7" fmla="*/ 4 h 7"/>
                  <a:gd name="T8" fmla="*/ 1 w 15"/>
                  <a:gd name="T9" fmla="*/ 5 h 7"/>
                  <a:gd name="T10" fmla="*/ 5 w 15"/>
                  <a:gd name="T11" fmla="*/ 6 h 7"/>
                  <a:gd name="T12" fmla="*/ 13 w 15"/>
                  <a:gd name="T13" fmla="*/ 7 h 7"/>
                  <a:gd name="T14" fmla="*/ 14 w 15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14" y="6"/>
                    </a:moveTo>
                    <a:cubicBezTo>
                      <a:pt x="13" y="4"/>
                      <a:pt x="12" y="0"/>
                      <a:pt x="9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7" y="6"/>
                      <a:pt x="10" y="6"/>
                      <a:pt x="13" y="7"/>
                    </a:cubicBezTo>
                    <a:cubicBezTo>
                      <a:pt x="14" y="7"/>
                      <a:pt x="15" y="7"/>
                      <a:pt x="14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76"/>
              <p:cNvSpPr/>
              <p:nvPr/>
            </p:nvSpPr>
            <p:spPr bwMode="auto">
              <a:xfrm>
                <a:off x="4028" y="2489"/>
                <a:ext cx="308" cy="303"/>
              </a:xfrm>
              <a:custGeom>
                <a:avLst/>
                <a:gdLst>
                  <a:gd name="T0" fmla="*/ 109 w 115"/>
                  <a:gd name="T1" fmla="*/ 60 h 113"/>
                  <a:gd name="T2" fmla="*/ 85 w 115"/>
                  <a:gd name="T3" fmla="*/ 61 h 113"/>
                  <a:gd name="T4" fmla="*/ 86 w 115"/>
                  <a:gd name="T5" fmla="*/ 61 h 113"/>
                  <a:gd name="T6" fmla="*/ 97 w 115"/>
                  <a:gd name="T7" fmla="*/ 50 h 113"/>
                  <a:gd name="T8" fmla="*/ 93 w 115"/>
                  <a:gd name="T9" fmla="*/ 23 h 113"/>
                  <a:gd name="T10" fmla="*/ 61 w 115"/>
                  <a:gd name="T11" fmla="*/ 41 h 113"/>
                  <a:gd name="T12" fmla="*/ 61 w 115"/>
                  <a:gd name="T13" fmla="*/ 41 h 113"/>
                  <a:gd name="T14" fmla="*/ 62 w 115"/>
                  <a:gd name="T15" fmla="*/ 31 h 113"/>
                  <a:gd name="T16" fmla="*/ 56 w 115"/>
                  <a:gd name="T17" fmla="*/ 18 h 113"/>
                  <a:gd name="T18" fmla="*/ 50 w 115"/>
                  <a:gd name="T19" fmla="*/ 18 h 113"/>
                  <a:gd name="T20" fmla="*/ 31 w 115"/>
                  <a:gd name="T21" fmla="*/ 11 h 113"/>
                  <a:gd name="T22" fmla="*/ 25 w 115"/>
                  <a:gd name="T23" fmla="*/ 48 h 113"/>
                  <a:gd name="T24" fmla="*/ 31 w 115"/>
                  <a:gd name="T25" fmla="*/ 56 h 113"/>
                  <a:gd name="T26" fmla="*/ 11 w 115"/>
                  <a:gd name="T27" fmla="*/ 54 h 113"/>
                  <a:gd name="T28" fmla="*/ 3 w 115"/>
                  <a:gd name="T29" fmla="*/ 68 h 113"/>
                  <a:gd name="T30" fmla="*/ 24 w 115"/>
                  <a:gd name="T31" fmla="*/ 88 h 113"/>
                  <a:gd name="T32" fmla="*/ 36 w 115"/>
                  <a:gd name="T33" fmla="*/ 84 h 113"/>
                  <a:gd name="T34" fmla="*/ 36 w 115"/>
                  <a:gd name="T35" fmla="*/ 98 h 113"/>
                  <a:gd name="T36" fmla="*/ 61 w 115"/>
                  <a:gd name="T37" fmla="*/ 113 h 113"/>
                  <a:gd name="T38" fmla="*/ 75 w 115"/>
                  <a:gd name="T39" fmla="*/ 89 h 113"/>
                  <a:gd name="T40" fmla="*/ 91 w 115"/>
                  <a:gd name="T41" fmla="*/ 94 h 113"/>
                  <a:gd name="T42" fmla="*/ 109 w 115"/>
                  <a:gd name="T43" fmla="*/ 77 h 113"/>
                  <a:gd name="T44" fmla="*/ 109 w 115"/>
                  <a:gd name="T45" fmla="*/ 6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5" h="113">
                    <a:moveTo>
                      <a:pt x="109" y="60"/>
                    </a:moveTo>
                    <a:cubicBezTo>
                      <a:pt x="101" y="55"/>
                      <a:pt x="93" y="58"/>
                      <a:pt x="85" y="6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90" y="58"/>
                      <a:pt x="94" y="54"/>
                      <a:pt x="97" y="50"/>
                    </a:cubicBezTo>
                    <a:cubicBezTo>
                      <a:pt x="104" y="40"/>
                      <a:pt x="101" y="31"/>
                      <a:pt x="93" y="23"/>
                    </a:cubicBezTo>
                    <a:cubicBezTo>
                      <a:pt x="77" y="9"/>
                      <a:pt x="66" y="25"/>
                      <a:pt x="61" y="41"/>
                    </a:cubicBezTo>
                    <a:cubicBezTo>
                      <a:pt x="61" y="40"/>
                      <a:pt x="61" y="40"/>
                      <a:pt x="61" y="41"/>
                    </a:cubicBezTo>
                    <a:cubicBezTo>
                      <a:pt x="61" y="37"/>
                      <a:pt x="61" y="33"/>
                      <a:pt x="62" y="31"/>
                    </a:cubicBezTo>
                    <a:cubicBezTo>
                      <a:pt x="62" y="26"/>
                      <a:pt x="60" y="22"/>
                      <a:pt x="56" y="18"/>
                    </a:cubicBezTo>
                    <a:cubicBezTo>
                      <a:pt x="55" y="17"/>
                      <a:pt x="52" y="17"/>
                      <a:pt x="50" y="18"/>
                    </a:cubicBezTo>
                    <a:cubicBezTo>
                      <a:pt x="41" y="19"/>
                      <a:pt x="38" y="14"/>
                      <a:pt x="31" y="11"/>
                    </a:cubicBezTo>
                    <a:cubicBezTo>
                      <a:pt x="4" y="0"/>
                      <a:pt x="16" y="39"/>
                      <a:pt x="25" y="48"/>
                    </a:cubicBezTo>
                    <a:cubicBezTo>
                      <a:pt x="28" y="50"/>
                      <a:pt x="40" y="59"/>
                      <a:pt x="31" y="56"/>
                    </a:cubicBezTo>
                    <a:cubicBezTo>
                      <a:pt x="24" y="54"/>
                      <a:pt x="18" y="53"/>
                      <a:pt x="11" y="54"/>
                    </a:cubicBezTo>
                    <a:cubicBezTo>
                      <a:pt x="2" y="55"/>
                      <a:pt x="0" y="61"/>
                      <a:pt x="3" y="68"/>
                    </a:cubicBezTo>
                    <a:cubicBezTo>
                      <a:pt x="7" y="78"/>
                      <a:pt x="14" y="86"/>
                      <a:pt x="24" y="88"/>
                    </a:cubicBezTo>
                    <a:cubicBezTo>
                      <a:pt x="29" y="89"/>
                      <a:pt x="33" y="87"/>
                      <a:pt x="36" y="84"/>
                    </a:cubicBezTo>
                    <a:cubicBezTo>
                      <a:pt x="34" y="89"/>
                      <a:pt x="34" y="94"/>
                      <a:pt x="36" y="98"/>
                    </a:cubicBezTo>
                    <a:cubicBezTo>
                      <a:pt x="40" y="107"/>
                      <a:pt x="51" y="112"/>
                      <a:pt x="61" y="113"/>
                    </a:cubicBezTo>
                    <a:cubicBezTo>
                      <a:pt x="78" y="113"/>
                      <a:pt x="81" y="100"/>
                      <a:pt x="75" y="89"/>
                    </a:cubicBezTo>
                    <a:cubicBezTo>
                      <a:pt x="80" y="92"/>
                      <a:pt x="86" y="93"/>
                      <a:pt x="91" y="94"/>
                    </a:cubicBezTo>
                    <a:cubicBezTo>
                      <a:pt x="101" y="95"/>
                      <a:pt x="106" y="83"/>
                      <a:pt x="109" y="77"/>
                    </a:cubicBezTo>
                    <a:cubicBezTo>
                      <a:pt x="112" y="73"/>
                      <a:pt x="115" y="63"/>
                      <a:pt x="109" y="6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77"/>
              <p:cNvSpPr/>
              <p:nvPr/>
            </p:nvSpPr>
            <p:spPr bwMode="auto">
              <a:xfrm>
                <a:off x="4181" y="2538"/>
                <a:ext cx="93" cy="115"/>
              </a:xfrm>
              <a:custGeom>
                <a:avLst/>
                <a:gdLst>
                  <a:gd name="T0" fmla="*/ 31 w 35"/>
                  <a:gd name="T1" fmla="*/ 2 h 43"/>
                  <a:gd name="T2" fmla="*/ 24 w 35"/>
                  <a:gd name="T3" fmla="*/ 1 h 43"/>
                  <a:gd name="T4" fmla="*/ 24 w 35"/>
                  <a:gd name="T5" fmla="*/ 1 h 43"/>
                  <a:gd name="T6" fmla="*/ 17 w 35"/>
                  <a:gd name="T7" fmla="*/ 2 h 43"/>
                  <a:gd name="T8" fmla="*/ 16 w 35"/>
                  <a:gd name="T9" fmla="*/ 3 h 43"/>
                  <a:gd name="T10" fmla="*/ 12 w 35"/>
                  <a:gd name="T11" fmla="*/ 11 h 43"/>
                  <a:gd name="T12" fmla="*/ 7 w 35"/>
                  <a:gd name="T13" fmla="*/ 18 h 43"/>
                  <a:gd name="T14" fmla="*/ 1 w 35"/>
                  <a:gd name="T15" fmla="*/ 36 h 43"/>
                  <a:gd name="T16" fmla="*/ 2 w 35"/>
                  <a:gd name="T17" fmla="*/ 37 h 43"/>
                  <a:gd name="T18" fmla="*/ 6 w 35"/>
                  <a:gd name="T19" fmla="*/ 42 h 43"/>
                  <a:gd name="T20" fmla="*/ 7 w 35"/>
                  <a:gd name="T21" fmla="*/ 42 h 43"/>
                  <a:gd name="T22" fmla="*/ 10 w 35"/>
                  <a:gd name="T23" fmla="*/ 38 h 43"/>
                  <a:gd name="T24" fmla="*/ 19 w 35"/>
                  <a:gd name="T25" fmla="*/ 32 h 43"/>
                  <a:gd name="T26" fmla="*/ 23 w 35"/>
                  <a:gd name="T27" fmla="*/ 28 h 43"/>
                  <a:gd name="T28" fmla="*/ 22 w 35"/>
                  <a:gd name="T29" fmla="*/ 20 h 43"/>
                  <a:gd name="T30" fmla="*/ 28 w 35"/>
                  <a:gd name="T31" fmla="*/ 9 h 43"/>
                  <a:gd name="T32" fmla="*/ 31 w 35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3">
                    <a:moveTo>
                      <a:pt x="31" y="2"/>
                    </a:moveTo>
                    <a:cubicBezTo>
                      <a:pt x="30" y="1"/>
                      <a:pt x="27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0"/>
                      <a:pt x="18" y="1"/>
                      <a:pt x="17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4" y="5"/>
                      <a:pt x="12" y="8"/>
                      <a:pt x="12" y="11"/>
                    </a:cubicBezTo>
                    <a:cubicBezTo>
                      <a:pt x="10" y="13"/>
                      <a:pt x="8" y="16"/>
                      <a:pt x="7" y="18"/>
                    </a:cubicBezTo>
                    <a:cubicBezTo>
                      <a:pt x="4" y="24"/>
                      <a:pt x="2" y="30"/>
                      <a:pt x="1" y="36"/>
                    </a:cubicBezTo>
                    <a:cubicBezTo>
                      <a:pt x="0" y="37"/>
                      <a:pt x="1" y="37"/>
                      <a:pt x="2" y="37"/>
                    </a:cubicBezTo>
                    <a:cubicBezTo>
                      <a:pt x="5" y="36"/>
                      <a:pt x="5" y="40"/>
                      <a:pt x="6" y="42"/>
                    </a:cubicBezTo>
                    <a:cubicBezTo>
                      <a:pt x="6" y="42"/>
                      <a:pt x="7" y="43"/>
                      <a:pt x="7" y="42"/>
                    </a:cubicBezTo>
                    <a:cubicBezTo>
                      <a:pt x="9" y="40"/>
                      <a:pt x="9" y="41"/>
                      <a:pt x="10" y="38"/>
                    </a:cubicBezTo>
                    <a:cubicBezTo>
                      <a:pt x="12" y="35"/>
                      <a:pt x="15" y="33"/>
                      <a:pt x="19" y="32"/>
                    </a:cubicBezTo>
                    <a:cubicBezTo>
                      <a:pt x="21" y="31"/>
                      <a:pt x="23" y="30"/>
                      <a:pt x="23" y="28"/>
                    </a:cubicBezTo>
                    <a:cubicBezTo>
                      <a:pt x="24" y="25"/>
                      <a:pt x="23" y="23"/>
                      <a:pt x="22" y="20"/>
                    </a:cubicBezTo>
                    <a:cubicBezTo>
                      <a:pt x="19" y="14"/>
                      <a:pt x="23" y="12"/>
                      <a:pt x="28" y="9"/>
                    </a:cubicBezTo>
                    <a:cubicBezTo>
                      <a:pt x="30" y="8"/>
                      <a:pt x="35" y="6"/>
                      <a:pt x="31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78"/>
              <p:cNvSpPr/>
              <p:nvPr/>
            </p:nvSpPr>
            <p:spPr bwMode="auto">
              <a:xfrm>
                <a:off x="4197" y="2647"/>
                <a:ext cx="147" cy="97"/>
              </a:xfrm>
              <a:custGeom>
                <a:avLst/>
                <a:gdLst>
                  <a:gd name="T0" fmla="*/ 40 w 55"/>
                  <a:gd name="T1" fmla="*/ 0 h 36"/>
                  <a:gd name="T2" fmla="*/ 39 w 55"/>
                  <a:gd name="T3" fmla="*/ 1 h 36"/>
                  <a:gd name="T4" fmla="*/ 38 w 55"/>
                  <a:gd name="T5" fmla="*/ 15 h 36"/>
                  <a:gd name="T6" fmla="*/ 36 w 55"/>
                  <a:gd name="T7" fmla="*/ 18 h 36"/>
                  <a:gd name="T8" fmla="*/ 18 w 55"/>
                  <a:gd name="T9" fmla="*/ 26 h 36"/>
                  <a:gd name="T10" fmla="*/ 7 w 55"/>
                  <a:gd name="T11" fmla="*/ 23 h 36"/>
                  <a:gd name="T12" fmla="*/ 2 w 55"/>
                  <a:gd name="T13" fmla="*/ 21 h 36"/>
                  <a:gd name="T14" fmla="*/ 1 w 55"/>
                  <a:gd name="T15" fmla="*/ 23 h 36"/>
                  <a:gd name="T16" fmla="*/ 4 w 55"/>
                  <a:gd name="T17" fmla="*/ 24 h 36"/>
                  <a:gd name="T18" fmla="*/ 25 w 55"/>
                  <a:gd name="T19" fmla="*/ 35 h 36"/>
                  <a:gd name="T20" fmla="*/ 41 w 55"/>
                  <a:gd name="T21" fmla="*/ 26 h 36"/>
                  <a:gd name="T22" fmla="*/ 40 w 55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6">
                    <a:moveTo>
                      <a:pt x="40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40" y="5"/>
                      <a:pt x="44" y="11"/>
                      <a:pt x="38" y="15"/>
                    </a:cubicBezTo>
                    <a:cubicBezTo>
                      <a:pt x="37" y="16"/>
                      <a:pt x="36" y="16"/>
                      <a:pt x="36" y="18"/>
                    </a:cubicBezTo>
                    <a:cubicBezTo>
                      <a:pt x="36" y="28"/>
                      <a:pt x="24" y="27"/>
                      <a:pt x="18" y="26"/>
                    </a:cubicBezTo>
                    <a:cubicBezTo>
                      <a:pt x="14" y="25"/>
                      <a:pt x="10" y="24"/>
                      <a:pt x="7" y="23"/>
                    </a:cubicBezTo>
                    <a:cubicBezTo>
                      <a:pt x="5" y="23"/>
                      <a:pt x="3" y="22"/>
                      <a:pt x="2" y="21"/>
                    </a:cubicBezTo>
                    <a:cubicBezTo>
                      <a:pt x="1" y="21"/>
                      <a:pt x="0" y="22"/>
                      <a:pt x="1" y="23"/>
                    </a:cubicBezTo>
                    <a:cubicBezTo>
                      <a:pt x="2" y="23"/>
                      <a:pt x="3" y="24"/>
                      <a:pt x="4" y="24"/>
                    </a:cubicBezTo>
                    <a:cubicBezTo>
                      <a:pt x="10" y="30"/>
                      <a:pt x="17" y="35"/>
                      <a:pt x="25" y="35"/>
                    </a:cubicBezTo>
                    <a:cubicBezTo>
                      <a:pt x="32" y="36"/>
                      <a:pt x="37" y="31"/>
                      <a:pt x="41" y="26"/>
                    </a:cubicBezTo>
                    <a:cubicBezTo>
                      <a:pt x="47" y="18"/>
                      <a:pt x="55" y="3"/>
                      <a:pt x="40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79"/>
              <p:cNvSpPr/>
              <p:nvPr/>
            </p:nvSpPr>
            <p:spPr bwMode="auto">
              <a:xfrm>
                <a:off x="4069" y="2535"/>
                <a:ext cx="139" cy="134"/>
              </a:xfrm>
              <a:custGeom>
                <a:avLst/>
                <a:gdLst>
                  <a:gd name="T0" fmla="*/ 37 w 52"/>
                  <a:gd name="T1" fmla="*/ 3 h 50"/>
                  <a:gd name="T2" fmla="*/ 29 w 52"/>
                  <a:gd name="T3" fmla="*/ 6 h 50"/>
                  <a:gd name="T4" fmla="*/ 23 w 52"/>
                  <a:gd name="T5" fmla="*/ 5 h 50"/>
                  <a:gd name="T6" fmla="*/ 21 w 52"/>
                  <a:gd name="T7" fmla="*/ 8 h 50"/>
                  <a:gd name="T8" fmla="*/ 14 w 52"/>
                  <a:gd name="T9" fmla="*/ 8 h 50"/>
                  <a:gd name="T10" fmla="*/ 11 w 52"/>
                  <a:gd name="T11" fmla="*/ 6 h 50"/>
                  <a:gd name="T12" fmla="*/ 11 w 52"/>
                  <a:gd name="T13" fmla="*/ 6 h 50"/>
                  <a:gd name="T14" fmla="*/ 4 w 52"/>
                  <a:gd name="T15" fmla="*/ 7 h 50"/>
                  <a:gd name="T16" fmla="*/ 5 w 52"/>
                  <a:gd name="T17" fmla="*/ 20 h 50"/>
                  <a:gd name="T18" fmla="*/ 14 w 52"/>
                  <a:gd name="T19" fmla="*/ 31 h 50"/>
                  <a:gd name="T20" fmla="*/ 22 w 52"/>
                  <a:gd name="T21" fmla="*/ 43 h 50"/>
                  <a:gd name="T22" fmla="*/ 40 w 52"/>
                  <a:gd name="T23" fmla="*/ 37 h 50"/>
                  <a:gd name="T24" fmla="*/ 37 w 52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37" y="3"/>
                    </a:moveTo>
                    <a:cubicBezTo>
                      <a:pt x="34" y="3"/>
                      <a:pt x="32" y="5"/>
                      <a:pt x="29" y="6"/>
                    </a:cubicBezTo>
                    <a:cubicBezTo>
                      <a:pt x="28" y="6"/>
                      <a:pt x="25" y="4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20" y="11"/>
                      <a:pt x="17" y="10"/>
                      <a:pt x="14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5"/>
                      <a:pt x="6" y="5"/>
                      <a:pt x="4" y="7"/>
                    </a:cubicBezTo>
                    <a:cubicBezTo>
                      <a:pt x="0" y="10"/>
                      <a:pt x="2" y="16"/>
                      <a:pt x="5" y="20"/>
                    </a:cubicBezTo>
                    <a:cubicBezTo>
                      <a:pt x="8" y="24"/>
                      <a:pt x="11" y="27"/>
                      <a:pt x="14" y="31"/>
                    </a:cubicBezTo>
                    <a:cubicBezTo>
                      <a:pt x="17" y="34"/>
                      <a:pt x="19" y="39"/>
                      <a:pt x="22" y="43"/>
                    </a:cubicBezTo>
                    <a:cubicBezTo>
                      <a:pt x="28" y="50"/>
                      <a:pt x="36" y="42"/>
                      <a:pt x="40" y="37"/>
                    </a:cubicBezTo>
                    <a:cubicBezTo>
                      <a:pt x="46" y="31"/>
                      <a:pt x="52" y="0"/>
                      <a:pt x="37" y="3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80"/>
              <p:cNvSpPr/>
              <p:nvPr/>
            </p:nvSpPr>
            <p:spPr bwMode="auto">
              <a:xfrm>
                <a:off x="4103" y="2548"/>
                <a:ext cx="88" cy="110"/>
              </a:xfrm>
              <a:custGeom>
                <a:avLst/>
                <a:gdLst>
                  <a:gd name="T0" fmla="*/ 31 w 33"/>
                  <a:gd name="T1" fmla="*/ 10 h 41"/>
                  <a:gd name="T2" fmla="*/ 21 w 33"/>
                  <a:gd name="T3" fmla="*/ 2 h 41"/>
                  <a:gd name="T4" fmla="*/ 15 w 33"/>
                  <a:gd name="T5" fmla="*/ 7 h 41"/>
                  <a:gd name="T6" fmla="*/ 6 w 33"/>
                  <a:gd name="T7" fmla="*/ 13 h 41"/>
                  <a:gd name="T8" fmla="*/ 1 w 33"/>
                  <a:gd name="T9" fmla="*/ 25 h 41"/>
                  <a:gd name="T10" fmla="*/ 10 w 33"/>
                  <a:gd name="T11" fmla="*/ 39 h 41"/>
                  <a:gd name="T12" fmla="*/ 17 w 33"/>
                  <a:gd name="T13" fmla="*/ 41 h 41"/>
                  <a:gd name="T14" fmla="*/ 31 w 33"/>
                  <a:gd name="T15" fmla="*/ 1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31" y="10"/>
                    </a:moveTo>
                    <a:cubicBezTo>
                      <a:pt x="31" y="6"/>
                      <a:pt x="26" y="0"/>
                      <a:pt x="21" y="2"/>
                    </a:cubicBezTo>
                    <a:cubicBezTo>
                      <a:pt x="19" y="3"/>
                      <a:pt x="17" y="5"/>
                      <a:pt x="15" y="7"/>
                    </a:cubicBezTo>
                    <a:cubicBezTo>
                      <a:pt x="12" y="10"/>
                      <a:pt x="9" y="10"/>
                      <a:pt x="6" y="13"/>
                    </a:cubicBezTo>
                    <a:cubicBezTo>
                      <a:pt x="2" y="17"/>
                      <a:pt x="0" y="19"/>
                      <a:pt x="1" y="25"/>
                    </a:cubicBezTo>
                    <a:cubicBezTo>
                      <a:pt x="2" y="30"/>
                      <a:pt x="5" y="37"/>
                      <a:pt x="10" y="39"/>
                    </a:cubicBezTo>
                    <a:cubicBezTo>
                      <a:pt x="11" y="41"/>
                      <a:pt x="13" y="41"/>
                      <a:pt x="17" y="41"/>
                    </a:cubicBezTo>
                    <a:cubicBezTo>
                      <a:pt x="30" y="39"/>
                      <a:pt x="33" y="20"/>
                      <a:pt x="31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81"/>
              <p:cNvSpPr/>
              <p:nvPr/>
            </p:nvSpPr>
            <p:spPr bwMode="auto">
              <a:xfrm>
                <a:off x="4066" y="2634"/>
                <a:ext cx="80" cy="48"/>
              </a:xfrm>
              <a:custGeom>
                <a:avLst/>
                <a:gdLst>
                  <a:gd name="T0" fmla="*/ 29 w 30"/>
                  <a:gd name="T1" fmla="*/ 4 h 18"/>
                  <a:gd name="T2" fmla="*/ 10 w 30"/>
                  <a:gd name="T3" fmla="*/ 3 h 18"/>
                  <a:gd name="T4" fmla="*/ 0 w 30"/>
                  <a:gd name="T5" fmla="*/ 7 h 18"/>
                  <a:gd name="T6" fmla="*/ 1 w 30"/>
                  <a:gd name="T7" fmla="*/ 9 h 18"/>
                  <a:gd name="T8" fmla="*/ 2 w 30"/>
                  <a:gd name="T9" fmla="*/ 16 h 18"/>
                  <a:gd name="T10" fmla="*/ 3 w 30"/>
                  <a:gd name="T11" fmla="*/ 17 h 18"/>
                  <a:gd name="T12" fmla="*/ 14 w 30"/>
                  <a:gd name="T13" fmla="*/ 16 h 18"/>
                  <a:gd name="T14" fmla="*/ 18 w 30"/>
                  <a:gd name="T15" fmla="*/ 17 h 18"/>
                  <a:gd name="T16" fmla="*/ 20 w 30"/>
                  <a:gd name="T17" fmla="*/ 18 h 18"/>
                  <a:gd name="T18" fmla="*/ 30 w 30"/>
                  <a:gd name="T19" fmla="*/ 6 h 18"/>
                  <a:gd name="T20" fmla="*/ 29 w 30"/>
                  <a:gd name="T2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9" y="4"/>
                    </a:moveTo>
                    <a:cubicBezTo>
                      <a:pt x="24" y="5"/>
                      <a:pt x="15" y="0"/>
                      <a:pt x="10" y="3"/>
                    </a:cubicBezTo>
                    <a:cubicBezTo>
                      <a:pt x="6" y="2"/>
                      <a:pt x="3" y="3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1"/>
                      <a:pt x="3" y="13"/>
                      <a:pt x="2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7" y="17"/>
                      <a:pt x="10" y="16"/>
                      <a:pt x="14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5" y="16"/>
                      <a:pt x="25" y="9"/>
                      <a:pt x="30" y="6"/>
                    </a:cubicBezTo>
                    <a:cubicBezTo>
                      <a:pt x="30" y="6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82"/>
              <p:cNvSpPr/>
              <p:nvPr/>
            </p:nvSpPr>
            <p:spPr bwMode="auto">
              <a:xfrm>
                <a:off x="4175" y="2543"/>
                <a:ext cx="62" cy="113"/>
              </a:xfrm>
              <a:custGeom>
                <a:avLst/>
                <a:gdLst>
                  <a:gd name="T0" fmla="*/ 22 w 23"/>
                  <a:gd name="T1" fmla="*/ 0 h 42"/>
                  <a:gd name="T2" fmla="*/ 0 w 23"/>
                  <a:gd name="T3" fmla="*/ 40 h 42"/>
                  <a:gd name="T4" fmla="*/ 1 w 23"/>
                  <a:gd name="T5" fmla="*/ 41 h 42"/>
                  <a:gd name="T6" fmla="*/ 7 w 23"/>
                  <a:gd name="T7" fmla="*/ 37 h 42"/>
                  <a:gd name="T8" fmla="*/ 11 w 23"/>
                  <a:gd name="T9" fmla="*/ 29 h 42"/>
                  <a:gd name="T10" fmla="*/ 15 w 23"/>
                  <a:gd name="T11" fmla="*/ 19 h 42"/>
                  <a:gd name="T12" fmla="*/ 22 w 23"/>
                  <a:gd name="T13" fmla="*/ 2 h 42"/>
                  <a:gd name="T14" fmla="*/ 22 w 2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2">
                    <a:moveTo>
                      <a:pt x="22" y="0"/>
                    </a:moveTo>
                    <a:cubicBezTo>
                      <a:pt x="6" y="0"/>
                      <a:pt x="6" y="30"/>
                      <a:pt x="0" y="40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4" y="42"/>
                      <a:pt x="6" y="40"/>
                      <a:pt x="7" y="37"/>
                    </a:cubicBezTo>
                    <a:cubicBezTo>
                      <a:pt x="10" y="36"/>
                      <a:pt x="11" y="32"/>
                      <a:pt x="11" y="29"/>
                    </a:cubicBezTo>
                    <a:cubicBezTo>
                      <a:pt x="11" y="26"/>
                      <a:pt x="14" y="22"/>
                      <a:pt x="15" y="19"/>
                    </a:cubicBezTo>
                    <a:cubicBezTo>
                      <a:pt x="18" y="13"/>
                      <a:pt x="17" y="7"/>
                      <a:pt x="22" y="2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83"/>
              <p:cNvSpPr/>
              <p:nvPr/>
            </p:nvSpPr>
            <p:spPr bwMode="auto">
              <a:xfrm>
                <a:off x="4095" y="2573"/>
                <a:ext cx="67" cy="115"/>
              </a:xfrm>
              <a:custGeom>
                <a:avLst/>
                <a:gdLst>
                  <a:gd name="T0" fmla="*/ 24 w 25"/>
                  <a:gd name="T1" fmla="*/ 24 h 43"/>
                  <a:gd name="T2" fmla="*/ 24 w 25"/>
                  <a:gd name="T3" fmla="*/ 24 h 43"/>
                  <a:gd name="T4" fmla="*/ 18 w 25"/>
                  <a:gd name="T5" fmla="*/ 0 h 43"/>
                  <a:gd name="T6" fmla="*/ 17 w 25"/>
                  <a:gd name="T7" fmla="*/ 0 h 43"/>
                  <a:gd name="T8" fmla="*/ 6 w 25"/>
                  <a:gd name="T9" fmla="*/ 14 h 43"/>
                  <a:gd name="T10" fmla="*/ 6 w 25"/>
                  <a:gd name="T11" fmla="*/ 15 h 43"/>
                  <a:gd name="T12" fmla="*/ 13 w 25"/>
                  <a:gd name="T13" fmla="*/ 26 h 43"/>
                  <a:gd name="T14" fmla="*/ 14 w 25"/>
                  <a:gd name="T15" fmla="*/ 26 h 43"/>
                  <a:gd name="T16" fmla="*/ 14 w 25"/>
                  <a:gd name="T17" fmla="*/ 27 h 43"/>
                  <a:gd name="T18" fmla="*/ 2 w 25"/>
                  <a:gd name="T19" fmla="*/ 31 h 43"/>
                  <a:gd name="T20" fmla="*/ 1 w 25"/>
                  <a:gd name="T21" fmla="*/ 32 h 43"/>
                  <a:gd name="T22" fmla="*/ 25 w 25"/>
                  <a:gd name="T23" fmla="*/ 25 h 43"/>
                  <a:gd name="T24" fmla="*/ 24 w 25"/>
                  <a:gd name="T25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3"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19" y="17"/>
                      <a:pt x="22" y="8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2" y="5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9"/>
                      <a:pt x="9" y="24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30"/>
                      <a:pt x="4" y="31"/>
                      <a:pt x="2" y="31"/>
                    </a:cubicBezTo>
                    <a:cubicBezTo>
                      <a:pt x="1" y="31"/>
                      <a:pt x="0" y="31"/>
                      <a:pt x="1" y="32"/>
                    </a:cubicBezTo>
                    <a:cubicBezTo>
                      <a:pt x="7" y="43"/>
                      <a:pt x="20" y="31"/>
                      <a:pt x="25" y="25"/>
                    </a:cubicBezTo>
                    <a:cubicBezTo>
                      <a:pt x="25" y="24"/>
                      <a:pt x="25" y="24"/>
                      <a:pt x="24" y="2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84"/>
              <p:cNvSpPr/>
              <p:nvPr/>
            </p:nvSpPr>
            <p:spPr bwMode="auto">
              <a:xfrm>
                <a:off x="4138" y="2661"/>
                <a:ext cx="96" cy="99"/>
              </a:xfrm>
              <a:custGeom>
                <a:avLst/>
                <a:gdLst>
                  <a:gd name="T0" fmla="*/ 35 w 36"/>
                  <a:gd name="T1" fmla="*/ 31 h 37"/>
                  <a:gd name="T2" fmla="*/ 26 w 36"/>
                  <a:gd name="T3" fmla="*/ 18 h 37"/>
                  <a:gd name="T4" fmla="*/ 20 w 36"/>
                  <a:gd name="T5" fmla="*/ 10 h 37"/>
                  <a:gd name="T6" fmla="*/ 11 w 36"/>
                  <a:gd name="T7" fmla="*/ 1 h 37"/>
                  <a:gd name="T8" fmla="*/ 9 w 36"/>
                  <a:gd name="T9" fmla="*/ 0 h 37"/>
                  <a:gd name="T10" fmla="*/ 3 w 36"/>
                  <a:gd name="T11" fmla="*/ 14 h 37"/>
                  <a:gd name="T12" fmla="*/ 4 w 36"/>
                  <a:gd name="T13" fmla="*/ 15 h 37"/>
                  <a:gd name="T14" fmla="*/ 3 w 36"/>
                  <a:gd name="T15" fmla="*/ 22 h 37"/>
                  <a:gd name="T16" fmla="*/ 4 w 36"/>
                  <a:gd name="T17" fmla="*/ 37 h 37"/>
                  <a:gd name="T18" fmla="*/ 5 w 36"/>
                  <a:gd name="T19" fmla="*/ 37 h 37"/>
                  <a:gd name="T20" fmla="*/ 9 w 36"/>
                  <a:gd name="T21" fmla="*/ 22 h 37"/>
                  <a:gd name="T22" fmla="*/ 16 w 36"/>
                  <a:gd name="T23" fmla="*/ 19 h 37"/>
                  <a:gd name="T24" fmla="*/ 21 w 36"/>
                  <a:gd name="T25" fmla="*/ 25 h 37"/>
                  <a:gd name="T26" fmla="*/ 34 w 36"/>
                  <a:gd name="T27" fmla="*/ 32 h 37"/>
                  <a:gd name="T28" fmla="*/ 35 w 36"/>
                  <a:gd name="T2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7">
                    <a:moveTo>
                      <a:pt x="35" y="31"/>
                    </a:moveTo>
                    <a:cubicBezTo>
                      <a:pt x="33" y="25"/>
                      <a:pt x="30" y="22"/>
                      <a:pt x="26" y="18"/>
                    </a:cubicBezTo>
                    <a:cubicBezTo>
                      <a:pt x="23" y="16"/>
                      <a:pt x="22" y="12"/>
                      <a:pt x="20" y="10"/>
                    </a:cubicBezTo>
                    <a:cubicBezTo>
                      <a:pt x="16" y="7"/>
                      <a:pt x="11" y="8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5" y="4"/>
                      <a:pt x="3" y="8"/>
                      <a:pt x="3" y="14"/>
                    </a:cubicBezTo>
                    <a:cubicBezTo>
                      <a:pt x="3" y="14"/>
                      <a:pt x="4" y="15"/>
                      <a:pt x="4" y="15"/>
                    </a:cubicBezTo>
                    <a:cubicBezTo>
                      <a:pt x="4" y="17"/>
                      <a:pt x="3" y="20"/>
                      <a:pt x="3" y="22"/>
                    </a:cubicBezTo>
                    <a:cubicBezTo>
                      <a:pt x="1" y="28"/>
                      <a:pt x="0" y="32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7" y="32"/>
                      <a:pt x="7" y="27"/>
                      <a:pt x="9" y="22"/>
                    </a:cubicBezTo>
                    <a:cubicBezTo>
                      <a:pt x="10" y="17"/>
                      <a:pt x="14" y="13"/>
                      <a:pt x="16" y="19"/>
                    </a:cubicBezTo>
                    <a:cubicBezTo>
                      <a:pt x="17" y="22"/>
                      <a:pt x="19" y="23"/>
                      <a:pt x="21" y="25"/>
                    </a:cubicBezTo>
                    <a:cubicBezTo>
                      <a:pt x="25" y="28"/>
                      <a:pt x="30" y="27"/>
                      <a:pt x="34" y="32"/>
                    </a:cubicBezTo>
                    <a:cubicBezTo>
                      <a:pt x="34" y="33"/>
                      <a:pt x="36" y="32"/>
                      <a:pt x="35" y="31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85"/>
              <p:cNvSpPr/>
              <p:nvPr/>
            </p:nvSpPr>
            <p:spPr bwMode="auto">
              <a:xfrm>
                <a:off x="4146" y="2626"/>
                <a:ext cx="67" cy="51"/>
              </a:xfrm>
              <a:custGeom>
                <a:avLst/>
                <a:gdLst>
                  <a:gd name="T0" fmla="*/ 19 w 25"/>
                  <a:gd name="T1" fmla="*/ 3 h 19"/>
                  <a:gd name="T2" fmla="*/ 5 w 25"/>
                  <a:gd name="T3" fmla="*/ 5 h 19"/>
                  <a:gd name="T4" fmla="*/ 2 w 25"/>
                  <a:gd name="T5" fmla="*/ 6 h 19"/>
                  <a:gd name="T6" fmla="*/ 2 w 25"/>
                  <a:gd name="T7" fmla="*/ 6 h 19"/>
                  <a:gd name="T8" fmla="*/ 1 w 25"/>
                  <a:gd name="T9" fmla="*/ 6 h 19"/>
                  <a:gd name="T10" fmla="*/ 1 w 25"/>
                  <a:gd name="T11" fmla="*/ 6 h 19"/>
                  <a:gd name="T12" fmla="*/ 1 w 25"/>
                  <a:gd name="T13" fmla="*/ 7 h 19"/>
                  <a:gd name="T14" fmla="*/ 2 w 25"/>
                  <a:gd name="T15" fmla="*/ 14 h 19"/>
                  <a:gd name="T16" fmla="*/ 11 w 25"/>
                  <a:gd name="T17" fmla="*/ 17 h 19"/>
                  <a:gd name="T18" fmla="*/ 16 w 25"/>
                  <a:gd name="T19" fmla="*/ 18 h 19"/>
                  <a:gd name="T20" fmla="*/ 18 w 25"/>
                  <a:gd name="T21" fmla="*/ 19 h 19"/>
                  <a:gd name="T22" fmla="*/ 21 w 25"/>
                  <a:gd name="T23" fmla="*/ 18 h 19"/>
                  <a:gd name="T24" fmla="*/ 19 w 25"/>
                  <a:gd name="T2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9">
                    <a:moveTo>
                      <a:pt x="19" y="3"/>
                    </a:moveTo>
                    <a:cubicBezTo>
                      <a:pt x="15" y="0"/>
                      <a:pt x="8" y="2"/>
                      <a:pt x="5" y="5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1" y="12"/>
                      <a:pt x="2" y="14"/>
                    </a:cubicBezTo>
                    <a:cubicBezTo>
                      <a:pt x="4" y="17"/>
                      <a:pt x="7" y="18"/>
                      <a:pt x="11" y="17"/>
                    </a:cubicBezTo>
                    <a:cubicBezTo>
                      <a:pt x="12" y="17"/>
                      <a:pt x="14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9" y="19"/>
                      <a:pt x="20" y="19"/>
                      <a:pt x="21" y="18"/>
                    </a:cubicBezTo>
                    <a:cubicBezTo>
                      <a:pt x="25" y="14"/>
                      <a:pt x="22" y="6"/>
                      <a:pt x="19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86"/>
              <p:cNvSpPr/>
              <p:nvPr/>
            </p:nvSpPr>
            <p:spPr bwMode="auto">
              <a:xfrm>
                <a:off x="4146" y="2634"/>
                <a:ext cx="64" cy="40"/>
              </a:xfrm>
              <a:custGeom>
                <a:avLst/>
                <a:gdLst>
                  <a:gd name="T0" fmla="*/ 19 w 24"/>
                  <a:gd name="T1" fmla="*/ 1 h 15"/>
                  <a:gd name="T2" fmla="*/ 18 w 24"/>
                  <a:gd name="T3" fmla="*/ 1 h 15"/>
                  <a:gd name="T4" fmla="*/ 17 w 24"/>
                  <a:gd name="T5" fmla="*/ 4 h 15"/>
                  <a:gd name="T6" fmla="*/ 17 w 24"/>
                  <a:gd name="T7" fmla="*/ 5 h 15"/>
                  <a:gd name="T8" fmla="*/ 12 w 24"/>
                  <a:gd name="T9" fmla="*/ 7 h 15"/>
                  <a:gd name="T10" fmla="*/ 8 w 24"/>
                  <a:gd name="T11" fmla="*/ 8 h 15"/>
                  <a:gd name="T12" fmla="*/ 7 w 24"/>
                  <a:gd name="T13" fmla="*/ 9 h 15"/>
                  <a:gd name="T14" fmla="*/ 6 w 24"/>
                  <a:gd name="T15" fmla="*/ 10 h 15"/>
                  <a:gd name="T16" fmla="*/ 5 w 24"/>
                  <a:gd name="T17" fmla="*/ 5 h 15"/>
                  <a:gd name="T18" fmla="*/ 5 w 24"/>
                  <a:gd name="T19" fmla="*/ 3 h 15"/>
                  <a:gd name="T20" fmla="*/ 0 w 24"/>
                  <a:gd name="T21" fmla="*/ 6 h 15"/>
                  <a:gd name="T22" fmla="*/ 1 w 24"/>
                  <a:gd name="T23" fmla="*/ 9 h 15"/>
                  <a:gd name="T24" fmla="*/ 6 w 24"/>
                  <a:gd name="T25" fmla="*/ 15 h 15"/>
                  <a:gd name="T26" fmla="*/ 8 w 24"/>
                  <a:gd name="T27" fmla="*/ 14 h 15"/>
                  <a:gd name="T28" fmla="*/ 16 w 24"/>
                  <a:gd name="T29" fmla="*/ 14 h 15"/>
                  <a:gd name="T30" fmla="*/ 22 w 24"/>
                  <a:gd name="T31" fmla="*/ 12 h 15"/>
                  <a:gd name="T32" fmla="*/ 19 w 24"/>
                  <a:gd name="T3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9" y="1"/>
                    </a:moveTo>
                    <a:cubicBezTo>
                      <a:pt x="19" y="1"/>
                      <a:pt x="18" y="0"/>
                      <a:pt x="18" y="1"/>
                    </a:cubicBezTo>
                    <a:cubicBezTo>
                      <a:pt x="17" y="2"/>
                      <a:pt x="17" y="2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8" y="9"/>
                      <a:pt x="13" y="7"/>
                      <a:pt x="12" y="7"/>
                    </a:cubicBezTo>
                    <a:cubicBezTo>
                      <a:pt x="11" y="7"/>
                      <a:pt x="10" y="7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3" y="9"/>
                      <a:pt x="2" y="7"/>
                      <a:pt x="5" y="5"/>
                    </a:cubicBezTo>
                    <a:cubicBezTo>
                      <a:pt x="6" y="5"/>
                      <a:pt x="6" y="3"/>
                      <a:pt x="5" y="3"/>
                    </a:cubicBezTo>
                    <a:cubicBezTo>
                      <a:pt x="2" y="2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2" y="11"/>
                      <a:pt x="3" y="15"/>
                      <a:pt x="6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11" y="12"/>
                      <a:pt x="13" y="12"/>
                      <a:pt x="16" y="14"/>
                    </a:cubicBezTo>
                    <a:cubicBezTo>
                      <a:pt x="18" y="15"/>
                      <a:pt x="20" y="14"/>
                      <a:pt x="22" y="12"/>
                    </a:cubicBezTo>
                    <a:cubicBezTo>
                      <a:pt x="24" y="8"/>
                      <a:pt x="20" y="5"/>
                      <a:pt x="19" y="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87"/>
              <p:cNvSpPr/>
              <p:nvPr/>
            </p:nvSpPr>
            <p:spPr bwMode="auto">
              <a:xfrm>
                <a:off x="4170" y="2645"/>
                <a:ext cx="19" cy="19"/>
              </a:xfrm>
              <a:custGeom>
                <a:avLst/>
                <a:gdLst>
                  <a:gd name="T0" fmla="*/ 6 w 7"/>
                  <a:gd name="T1" fmla="*/ 3 h 7"/>
                  <a:gd name="T2" fmla="*/ 5 w 7"/>
                  <a:gd name="T3" fmla="*/ 3 h 7"/>
                  <a:gd name="T4" fmla="*/ 5 w 7"/>
                  <a:gd name="T5" fmla="*/ 2 h 7"/>
                  <a:gd name="T6" fmla="*/ 5 w 7"/>
                  <a:gd name="T7" fmla="*/ 1 h 7"/>
                  <a:gd name="T8" fmla="*/ 1 w 7"/>
                  <a:gd name="T9" fmla="*/ 0 h 7"/>
                  <a:gd name="T10" fmla="*/ 0 w 7"/>
                  <a:gd name="T11" fmla="*/ 3 h 7"/>
                  <a:gd name="T12" fmla="*/ 0 w 7"/>
                  <a:gd name="T13" fmla="*/ 3 h 7"/>
                  <a:gd name="T14" fmla="*/ 1 w 7"/>
                  <a:gd name="T15" fmla="*/ 4 h 7"/>
                  <a:gd name="T16" fmla="*/ 6 w 7"/>
                  <a:gd name="T17" fmla="*/ 6 h 7"/>
                  <a:gd name="T18" fmla="*/ 7 w 7"/>
                  <a:gd name="T19" fmla="*/ 5 h 7"/>
                  <a:gd name="T20" fmla="*/ 7 w 7"/>
                  <a:gd name="T21" fmla="*/ 4 h 7"/>
                  <a:gd name="T22" fmla="*/ 6 w 7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6"/>
                      <a:pt x="4" y="7"/>
                      <a:pt x="6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88"/>
              <p:cNvSpPr/>
              <p:nvPr/>
            </p:nvSpPr>
            <p:spPr bwMode="auto">
              <a:xfrm>
                <a:off x="4183" y="2795"/>
                <a:ext cx="265" cy="219"/>
              </a:xfrm>
              <a:custGeom>
                <a:avLst/>
                <a:gdLst>
                  <a:gd name="T0" fmla="*/ 87 w 99"/>
                  <a:gd name="T1" fmla="*/ 46 h 82"/>
                  <a:gd name="T2" fmla="*/ 75 w 99"/>
                  <a:gd name="T3" fmla="*/ 42 h 82"/>
                  <a:gd name="T4" fmla="*/ 83 w 99"/>
                  <a:gd name="T5" fmla="*/ 39 h 82"/>
                  <a:gd name="T6" fmla="*/ 82 w 99"/>
                  <a:gd name="T7" fmla="*/ 20 h 82"/>
                  <a:gd name="T8" fmla="*/ 62 w 99"/>
                  <a:gd name="T9" fmla="*/ 17 h 82"/>
                  <a:gd name="T10" fmla="*/ 57 w 99"/>
                  <a:gd name="T11" fmla="*/ 19 h 82"/>
                  <a:gd name="T12" fmla="*/ 48 w 99"/>
                  <a:gd name="T13" fmla="*/ 9 h 82"/>
                  <a:gd name="T14" fmla="*/ 24 w 99"/>
                  <a:gd name="T15" fmla="*/ 4 h 82"/>
                  <a:gd name="T16" fmla="*/ 18 w 99"/>
                  <a:gd name="T17" fmla="*/ 17 h 82"/>
                  <a:gd name="T18" fmla="*/ 30 w 99"/>
                  <a:gd name="T19" fmla="*/ 32 h 82"/>
                  <a:gd name="T20" fmla="*/ 11 w 99"/>
                  <a:gd name="T21" fmla="*/ 36 h 82"/>
                  <a:gd name="T22" fmla="*/ 1 w 99"/>
                  <a:gd name="T23" fmla="*/ 51 h 82"/>
                  <a:gd name="T24" fmla="*/ 34 w 99"/>
                  <a:gd name="T25" fmla="*/ 58 h 82"/>
                  <a:gd name="T26" fmla="*/ 38 w 99"/>
                  <a:gd name="T27" fmla="*/ 56 h 82"/>
                  <a:gd name="T28" fmla="*/ 36 w 99"/>
                  <a:gd name="T29" fmla="*/ 59 h 82"/>
                  <a:gd name="T30" fmla="*/ 35 w 99"/>
                  <a:gd name="T31" fmla="*/ 71 h 82"/>
                  <a:gd name="T32" fmla="*/ 56 w 99"/>
                  <a:gd name="T33" fmla="*/ 82 h 82"/>
                  <a:gd name="T34" fmla="*/ 68 w 99"/>
                  <a:gd name="T35" fmla="*/ 70 h 82"/>
                  <a:gd name="T36" fmla="*/ 72 w 99"/>
                  <a:gd name="T37" fmla="*/ 69 h 82"/>
                  <a:gd name="T38" fmla="*/ 84 w 99"/>
                  <a:gd name="T39" fmla="*/ 72 h 82"/>
                  <a:gd name="T40" fmla="*/ 97 w 99"/>
                  <a:gd name="T41" fmla="*/ 62 h 82"/>
                  <a:gd name="T42" fmla="*/ 87 w 99"/>
                  <a:gd name="T43" fmla="*/ 4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82">
                    <a:moveTo>
                      <a:pt x="87" y="46"/>
                    </a:moveTo>
                    <a:cubicBezTo>
                      <a:pt x="83" y="44"/>
                      <a:pt x="79" y="43"/>
                      <a:pt x="75" y="42"/>
                    </a:cubicBezTo>
                    <a:cubicBezTo>
                      <a:pt x="76" y="42"/>
                      <a:pt x="82" y="40"/>
                      <a:pt x="83" y="39"/>
                    </a:cubicBezTo>
                    <a:cubicBezTo>
                      <a:pt x="88" y="34"/>
                      <a:pt x="87" y="24"/>
                      <a:pt x="82" y="20"/>
                    </a:cubicBezTo>
                    <a:cubicBezTo>
                      <a:pt x="76" y="15"/>
                      <a:pt x="69" y="14"/>
                      <a:pt x="62" y="17"/>
                    </a:cubicBezTo>
                    <a:cubicBezTo>
                      <a:pt x="61" y="17"/>
                      <a:pt x="57" y="21"/>
                      <a:pt x="57" y="19"/>
                    </a:cubicBezTo>
                    <a:cubicBezTo>
                      <a:pt x="55" y="15"/>
                      <a:pt x="52" y="11"/>
                      <a:pt x="48" y="9"/>
                    </a:cubicBezTo>
                    <a:cubicBezTo>
                      <a:pt x="42" y="4"/>
                      <a:pt x="32" y="0"/>
                      <a:pt x="24" y="4"/>
                    </a:cubicBezTo>
                    <a:cubicBezTo>
                      <a:pt x="18" y="6"/>
                      <a:pt x="15" y="11"/>
                      <a:pt x="18" y="17"/>
                    </a:cubicBezTo>
                    <a:cubicBezTo>
                      <a:pt x="21" y="23"/>
                      <a:pt x="25" y="28"/>
                      <a:pt x="30" y="32"/>
                    </a:cubicBezTo>
                    <a:cubicBezTo>
                      <a:pt x="24" y="32"/>
                      <a:pt x="17" y="35"/>
                      <a:pt x="11" y="36"/>
                    </a:cubicBezTo>
                    <a:cubicBezTo>
                      <a:pt x="3" y="38"/>
                      <a:pt x="0" y="43"/>
                      <a:pt x="1" y="51"/>
                    </a:cubicBezTo>
                    <a:cubicBezTo>
                      <a:pt x="2" y="68"/>
                      <a:pt x="23" y="62"/>
                      <a:pt x="34" y="58"/>
                    </a:cubicBezTo>
                    <a:cubicBezTo>
                      <a:pt x="35" y="57"/>
                      <a:pt x="36" y="56"/>
                      <a:pt x="38" y="56"/>
                    </a:cubicBezTo>
                    <a:cubicBezTo>
                      <a:pt x="41" y="54"/>
                      <a:pt x="37" y="57"/>
                      <a:pt x="36" y="59"/>
                    </a:cubicBezTo>
                    <a:cubicBezTo>
                      <a:pt x="35" y="62"/>
                      <a:pt x="34" y="68"/>
                      <a:pt x="35" y="71"/>
                    </a:cubicBezTo>
                    <a:cubicBezTo>
                      <a:pt x="38" y="79"/>
                      <a:pt x="48" y="82"/>
                      <a:pt x="56" y="82"/>
                    </a:cubicBezTo>
                    <a:cubicBezTo>
                      <a:pt x="63" y="82"/>
                      <a:pt x="67" y="76"/>
                      <a:pt x="68" y="70"/>
                    </a:cubicBezTo>
                    <a:cubicBezTo>
                      <a:pt x="69" y="65"/>
                      <a:pt x="67" y="66"/>
                      <a:pt x="72" y="69"/>
                    </a:cubicBezTo>
                    <a:cubicBezTo>
                      <a:pt x="76" y="71"/>
                      <a:pt x="80" y="72"/>
                      <a:pt x="84" y="72"/>
                    </a:cubicBezTo>
                    <a:cubicBezTo>
                      <a:pt x="91" y="73"/>
                      <a:pt x="95" y="68"/>
                      <a:pt x="97" y="62"/>
                    </a:cubicBezTo>
                    <a:cubicBezTo>
                      <a:pt x="99" y="54"/>
                      <a:pt x="93" y="49"/>
                      <a:pt x="87" y="4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89"/>
              <p:cNvSpPr/>
              <p:nvPr/>
            </p:nvSpPr>
            <p:spPr bwMode="auto">
              <a:xfrm>
                <a:off x="4178" y="2803"/>
                <a:ext cx="238" cy="152"/>
              </a:xfrm>
              <a:custGeom>
                <a:avLst/>
                <a:gdLst>
                  <a:gd name="T0" fmla="*/ 81 w 89"/>
                  <a:gd name="T1" fmla="*/ 17 h 57"/>
                  <a:gd name="T2" fmla="*/ 67 w 89"/>
                  <a:gd name="T3" fmla="*/ 14 h 57"/>
                  <a:gd name="T4" fmla="*/ 61 w 89"/>
                  <a:gd name="T5" fmla="*/ 18 h 57"/>
                  <a:gd name="T6" fmla="*/ 59 w 89"/>
                  <a:gd name="T7" fmla="*/ 19 h 57"/>
                  <a:gd name="T8" fmla="*/ 43 w 89"/>
                  <a:gd name="T9" fmla="*/ 3 h 57"/>
                  <a:gd name="T10" fmla="*/ 21 w 89"/>
                  <a:gd name="T11" fmla="*/ 9 h 57"/>
                  <a:gd name="T12" fmla="*/ 26 w 89"/>
                  <a:gd name="T13" fmla="*/ 22 h 57"/>
                  <a:gd name="T14" fmla="*/ 32 w 89"/>
                  <a:gd name="T15" fmla="*/ 27 h 57"/>
                  <a:gd name="T16" fmla="*/ 28 w 89"/>
                  <a:gd name="T17" fmla="*/ 30 h 57"/>
                  <a:gd name="T18" fmla="*/ 9 w 89"/>
                  <a:gd name="T19" fmla="*/ 34 h 57"/>
                  <a:gd name="T20" fmla="*/ 4 w 89"/>
                  <a:gd name="T21" fmla="*/ 43 h 57"/>
                  <a:gd name="T22" fmla="*/ 22 w 89"/>
                  <a:gd name="T23" fmla="*/ 46 h 57"/>
                  <a:gd name="T24" fmla="*/ 25 w 89"/>
                  <a:gd name="T25" fmla="*/ 46 h 57"/>
                  <a:gd name="T26" fmla="*/ 28 w 89"/>
                  <a:gd name="T27" fmla="*/ 53 h 57"/>
                  <a:gd name="T28" fmla="*/ 31 w 89"/>
                  <a:gd name="T29" fmla="*/ 56 h 57"/>
                  <a:gd name="T30" fmla="*/ 46 w 89"/>
                  <a:gd name="T31" fmla="*/ 47 h 57"/>
                  <a:gd name="T32" fmla="*/ 54 w 89"/>
                  <a:gd name="T33" fmla="*/ 40 h 57"/>
                  <a:gd name="T34" fmla="*/ 54 w 89"/>
                  <a:gd name="T35" fmla="*/ 33 h 57"/>
                  <a:gd name="T36" fmla="*/ 61 w 89"/>
                  <a:gd name="T37" fmla="*/ 28 h 57"/>
                  <a:gd name="T38" fmla="*/ 76 w 89"/>
                  <a:gd name="T39" fmla="*/ 29 h 57"/>
                  <a:gd name="T40" fmla="*/ 81 w 89"/>
                  <a:gd name="T41" fmla="*/ 1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57">
                    <a:moveTo>
                      <a:pt x="81" y="17"/>
                    </a:moveTo>
                    <a:cubicBezTo>
                      <a:pt x="78" y="13"/>
                      <a:pt x="72" y="13"/>
                      <a:pt x="67" y="14"/>
                    </a:cubicBezTo>
                    <a:cubicBezTo>
                      <a:pt x="64" y="14"/>
                      <a:pt x="62" y="16"/>
                      <a:pt x="61" y="18"/>
                    </a:cubicBezTo>
                    <a:cubicBezTo>
                      <a:pt x="60" y="18"/>
                      <a:pt x="60" y="19"/>
                      <a:pt x="59" y="19"/>
                    </a:cubicBezTo>
                    <a:cubicBezTo>
                      <a:pt x="56" y="12"/>
                      <a:pt x="50" y="7"/>
                      <a:pt x="43" y="3"/>
                    </a:cubicBezTo>
                    <a:cubicBezTo>
                      <a:pt x="36" y="0"/>
                      <a:pt x="25" y="2"/>
                      <a:pt x="21" y="9"/>
                    </a:cubicBezTo>
                    <a:cubicBezTo>
                      <a:pt x="18" y="13"/>
                      <a:pt x="23" y="19"/>
                      <a:pt x="26" y="22"/>
                    </a:cubicBezTo>
                    <a:cubicBezTo>
                      <a:pt x="28" y="24"/>
                      <a:pt x="30" y="25"/>
                      <a:pt x="32" y="27"/>
                    </a:cubicBezTo>
                    <a:cubicBezTo>
                      <a:pt x="36" y="32"/>
                      <a:pt x="32" y="30"/>
                      <a:pt x="28" y="30"/>
                    </a:cubicBezTo>
                    <a:cubicBezTo>
                      <a:pt x="22" y="29"/>
                      <a:pt x="15" y="31"/>
                      <a:pt x="9" y="34"/>
                    </a:cubicBezTo>
                    <a:cubicBezTo>
                      <a:pt x="8" y="35"/>
                      <a:pt x="0" y="40"/>
                      <a:pt x="4" y="43"/>
                    </a:cubicBezTo>
                    <a:cubicBezTo>
                      <a:pt x="10" y="48"/>
                      <a:pt x="16" y="40"/>
                      <a:pt x="22" y="46"/>
                    </a:cubicBezTo>
                    <a:cubicBezTo>
                      <a:pt x="23" y="46"/>
                      <a:pt x="25" y="46"/>
                      <a:pt x="25" y="46"/>
                    </a:cubicBezTo>
                    <a:cubicBezTo>
                      <a:pt x="28" y="47"/>
                      <a:pt x="27" y="51"/>
                      <a:pt x="28" y="53"/>
                    </a:cubicBezTo>
                    <a:cubicBezTo>
                      <a:pt x="28" y="55"/>
                      <a:pt x="29" y="56"/>
                      <a:pt x="31" y="56"/>
                    </a:cubicBezTo>
                    <a:cubicBezTo>
                      <a:pt x="36" y="57"/>
                      <a:pt x="42" y="51"/>
                      <a:pt x="46" y="47"/>
                    </a:cubicBezTo>
                    <a:cubicBezTo>
                      <a:pt x="50" y="46"/>
                      <a:pt x="53" y="44"/>
                      <a:pt x="54" y="40"/>
                    </a:cubicBezTo>
                    <a:cubicBezTo>
                      <a:pt x="54" y="38"/>
                      <a:pt x="46" y="33"/>
                      <a:pt x="54" y="33"/>
                    </a:cubicBezTo>
                    <a:cubicBezTo>
                      <a:pt x="55" y="33"/>
                      <a:pt x="63" y="31"/>
                      <a:pt x="61" y="28"/>
                    </a:cubicBezTo>
                    <a:cubicBezTo>
                      <a:pt x="63" y="31"/>
                      <a:pt x="73" y="29"/>
                      <a:pt x="76" y="29"/>
                    </a:cubicBezTo>
                    <a:cubicBezTo>
                      <a:pt x="87" y="31"/>
                      <a:pt x="89" y="25"/>
                      <a:pt x="81" y="17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90"/>
              <p:cNvSpPr/>
              <p:nvPr/>
            </p:nvSpPr>
            <p:spPr bwMode="auto">
              <a:xfrm>
                <a:off x="4277" y="2918"/>
                <a:ext cx="51" cy="91"/>
              </a:xfrm>
              <a:custGeom>
                <a:avLst/>
                <a:gdLst>
                  <a:gd name="T0" fmla="*/ 18 w 19"/>
                  <a:gd name="T1" fmla="*/ 0 h 34"/>
                  <a:gd name="T2" fmla="*/ 7 w 19"/>
                  <a:gd name="T3" fmla="*/ 8 h 34"/>
                  <a:gd name="T4" fmla="*/ 1 w 19"/>
                  <a:gd name="T5" fmla="*/ 20 h 34"/>
                  <a:gd name="T6" fmla="*/ 10 w 19"/>
                  <a:gd name="T7" fmla="*/ 34 h 34"/>
                  <a:gd name="T8" fmla="*/ 11 w 19"/>
                  <a:gd name="T9" fmla="*/ 32 h 34"/>
                  <a:gd name="T10" fmla="*/ 8 w 19"/>
                  <a:gd name="T11" fmla="*/ 21 h 34"/>
                  <a:gd name="T12" fmla="*/ 9 w 19"/>
                  <a:gd name="T13" fmla="*/ 18 h 34"/>
                  <a:gd name="T14" fmla="*/ 9 w 19"/>
                  <a:gd name="T15" fmla="*/ 12 h 34"/>
                  <a:gd name="T16" fmla="*/ 18 w 19"/>
                  <a:gd name="T17" fmla="*/ 2 h 34"/>
                  <a:gd name="T18" fmla="*/ 18 w 19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4">
                    <a:moveTo>
                      <a:pt x="18" y="0"/>
                    </a:moveTo>
                    <a:cubicBezTo>
                      <a:pt x="13" y="0"/>
                      <a:pt x="9" y="4"/>
                      <a:pt x="7" y="8"/>
                    </a:cubicBezTo>
                    <a:cubicBezTo>
                      <a:pt x="4" y="11"/>
                      <a:pt x="1" y="14"/>
                      <a:pt x="1" y="20"/>
                    </a:cubicBezTo>
                    <a:cubicBezTo>
                      <a:pt x="0" y="28"/>
                      <a:pt x="4" y="30"/>
                      <a:pt x="10" y="34"/>
                    </a:cubicBezTo>
                    <a:cubicBezTo>
                      <a:pt x="11" y="34"/>
                      <a:pt x="12" y="33"/>
                      <a:pt x="11" y="32"/>
                    </a:cubicBezTo>
                    <a:cubicBezTo>
                      <a:pt x="7" y="30"/>
                      <a:pt x="4" y="25"/>
                      <a:pt x="8" y="21"/>
                    </a:cubicBezTo>
                    <a:cubicBezTo>
                      <a:pt x="9" y="21"/>
                      <a:pt x="10" y="19"/>
                      <a:pt x="9" y="18"/>
                    </a:cubicBezTo>
                    <a:cubicBezTo>
                      <a:pt x="9" y="16"/>
                      <a:pt x="7" y="14"/>
                      <a:pt x="9" y="12"/>
                    </a:cubicBezTo>
                    <a:cubicBezTo>
                      <a:pt x="13" y="8"/>
                      <a:pt x="15" y="4"/>
                      <a:pt x="18" y="2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91"/>
              <p:cNvSpPr/>
              <p:nvPr/>
            </p:nvSpPr>
            <p:spPr bwMode="auto">
              <a:xfrm>
                <a:off x="4339" y="2921"/>
                <a:ext cx="98" cy="72"/>
              </a:xfrm>
              <a:custGeom>
                <a:avLst/>
                <a:gdLst>
                  <a:gd name="T0" fmla="*/ 36 w 37"/>
                  <a:gd name="T1" fmla="*/ 9 h 27"/>
                  <a:gd name="T2" fmla="*/ 35 w 37"/>
                  <a:gd name="T3" fmla="*/ 11 h 27"/>
                  <a:gd name="T4" fmla="*/ 35 w 37"/>
                  <a:gd name="T5" fmla="*/ 11 h 27"/>
                  <a:gd name="T6" fmla="*/ 25 w 37"/>
                  <a:gd name="T7" fmla="*/ 22 h 27"/>
                  <a:gd name="T8" fmla="*/ 13 w 37"/>
                  <a:gd name="T9" fmla="*/ 13 h 27"/>
                  <a:gd name="T10" fmla="*/ 1 w 37"/>
                  <a:gd name="T11" fmla="*/ 1 h 27"/>
                  <a:gd name="T12" fmla="*/ 1 w 37"/>
                  <a:gd name="T13" fmla="*/ 1 h 27"/>
                  <a:gd name="T14" fmla="*/ 1 w 37"/>
                  <a:gd name="T15" fmla="*/ 1 h 27"/>
                  <a:gd name="T16" fmla="*/ 1 w 37"/>
                  <a:gd name="T17" fmla="*/ 1 h 27"/>
                  <a:gd name="T18" fmla="*/ 0 w 37"/>
                  <a:gd name="T19" fmla="*/ 2 h 27"/>
                  <a:gd name="T20" fmla="*/ 3 w 37"/>
                  <a:gd name="T21" fmla="*/ 4 h 27"/>
                  <a:gd name="T22" fmla="*/ 3 w 37"/>
                  <a:gd name="T23" fmla="*/ 4 h 27"/>
                  <a:gd name="T24" fmla="*/ 22 w 37"/>
                  <a:gd name="T25" fmla="*/ 27 h 27"/>
                  <a:gd name="T26" fmla="*/ 37 w 37"/>
                  <a:gd name="T27" fmla="*/ 10 h 27"/>
                  <a:gd name="T28" fmla="*/ 37 w 37"/>
                  <a:gd name="T29" fmla="*/ 9 h 27"/>
                  <a:gd name="T30" fmla="*/ 36 w 37"/>
                  <a:gd name="T3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36" y="9"/>
                    </a:moveTo>
                    <a:cubicBezTo>
                      <a:pt x="36" y="10"/>
                      <a:pt x="35" y="10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6"/>
                      <a:pt x="30" y="20"/>
                      <a:pt x="25" y="22"/>
                    </a:cubicBezTo>
                    <a:cubicBezTo>
                      <a:pt x="18" y="24"/>
                      <a:pt x="16" y="17"/>
                      <a:pt x="13" y="13"/>
                    </a:cubicBezTo>
                    <a:cubicBezTo>
                      <a:pt x="10" y="9"/>
                      <a:pt x="6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9" y="11"/>
                      <a:pt x="8" y="27"/>
                      <a:pt x="22" y="27"/>
                    </a:cubicBezTo>
                    <a:cubicBezTo>
                      <a:pt x="31" y="26"/>
                      <a:pt x="36" y="19"/>
                      <a:pt x="37" y="10"/>
                    </a:cubicBezTo>
                    <a:cubicBezTo>
                      <a:pt x="37" y="10"/>
                      <a:pt x="37" y="9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92"/>
              <p:cNvSpPr/>
              <p:nvPr/>
            </p:nvSpPr>
            <p:spPr bwMode="auto">
              <a:xfrm>
                <a:off x="4341" y="2899"/>
                <a:ext cx="62" cy="22"/>
              </a:xfrm>
              <a:custGeom>
                <a:avLst/>
                <a:gdLst>
                  <a:gd name="T0" fmla="*/ 22 w 23"/>
                  <a:gd name="T1" fmla="*/ 4 h 8"/>
                  <a:gd name="T2" fmla="*/ 21 w 23"/>
                  <a:gd name="T3" fmla="*/ 4 h 8"/>
                  <a:gd name="T4" fmla="*/ 10 w 23"/>
                  <a:gd name="T5" fmla="*/ 0 h 8"/>
                  <a:gd name="T6" fmla="*/ 6 w 23"/>
                  <a:gd name="T7" fmla="*/ 0 h 8"/>
                  <a:gd name="T8" fmla="*/ 2 w 23"/>
                  <a:gd name="T9" fmla="*/ 1 h 8"/>
                  <a:gd name="T10" fmla="*/ 2 w 23"/>
                  <a:gd name="T11" fmla="*/ 1 h 8"/>
                  <a:gd name="T12" fmla="*/ 1 w 23"/>
                  <a:gd name="T13" fmla="*/ 3 h 8"/>
                  <a:gd name="T14" fmla="*/ 1 w 23"/>
                  <a:gd name="T15" fmla="*/ 3 h 8"/>
                  <a:gd name="T16" fmla="*/ 1 w 23"/>
                  <a:gd name="T17" fmla="*/ 3 h 8"/>
                  <a:gd name="T18" fmla="*/ 1 w 23"/>
                  <a:gd name="T19" fmla="*/ 3 h 8"/>
                  <a:gd name="T20" fmla="*/ 2 w 23"/>
                  <a:gd name="T21" fmla="*/ 3 h 8"/>
                  <a:gd name="T22" fmla="*/ 7 w 23"/>
                  <a:gd name="T23" fmla="*/ 4 h 8"/>
                  <a:gd name="T24" fmla="*/ 20 w 23"/>
                  <a:gd name="T25" fmla="*/ 5 h 8"/>
                  <a:gd name="T26" fmla="*/ 22 w 23"/>
                  <a:gd name="T27" fmla="*/ 6 h 8"/>
                  <a:gd name="T28" fmla="*/ 22 w 23"/>
                  <a:gd name="T2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8">
                    <a:moveTo>
                      <a:pt x="22" y="4"/>
                    </a:moveTo>
                    <a:cubicBezTo>
                      <a:pt x="22" y="4"/>
                      <a:pt x="21" y="4"/>
                      <a:pt x="21" y="4"/>
                    </a:cubicBezTo>
                    <a:cubicBezTo>
                      <a:pt x="17" y="3"/>
                      <a:pt x="13" y="1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5" y="4"/>
                      <a:pt x="7" y="4"/>
                    </a:cubicBezTo>
                    <a:cubicBezTo>
                      <a:pt x="10" y="8"/>
                      <a:pt x="16" y="5"/>
                      <a:pt x="20" y="5"/>
                    </a:cubicBezTo>
                    <a:cubicBezTo>
                      <a:pt x="21" y="5"/>
                      <a:pt x="21" y="5"/>
                      <a:pt x="22" y="6"/>
                    </a:cubicBezTo>
                    <a:cubicBezTo>
                      <a:pt x="23" y="6"/>
                      <a:pt x="23" y="4"/>
                      <a:pt x="22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93"/>
              <p:cNvSpPr/>
              <p:nvPr/>
            </p:nvSpPr>
            <p:spPr bwMode="auto">
              <a:xfrm>
                <a:off x="4234" y="2795"/>
                <a:ext cx="96" cy="94"/>
              </a:xfrm>
              <a:custGeom>
                <a:avLst/>
                <a:gdLst>
                  <a:gd name="T0" fmla="*/ 36 w 36"/>
                  <a:gd name="T1" fmla="*/ 21 h 35"/>
                  <a:gd name="T2" fmla="*/ 6 w 36"/>
                  <a:gd name="T3" fmla="*/ 6 h 35"/>
                  <a:gd name="T4" fmla="*/ 2 w 36"/>
                  <a:gd name="T5" fmla="*/ 17 h 35"/>
                  <a:gd name="T6" fmla="*/ 17 w 36"/>
                  <a:gd name="T7" fmla="*/ 35 h 35"/>
                  <a:gd name="T8" fmla="*/ 18 w 36"/>
                  <a:gd name="T9" fmla="*/ 33 h 35"/>
                  <a:gd name="T10" fmla="*/ 11 w 36"/>
                  <a:gd name="T11" fmla="*/ 17 h 35"/>
                  <a:gd name="T12" fmla="*/ 11 w 36"/>
                  <a:gd name="T13" fmla="*/ 16 h 35"/>
                  <a:gd name="T14" fmla="*/ 17 w 36"/>
                  <a:gd name="T15" fmla="*/ 15 h 35"/>
                  <a:gd name="T16" fmla="*/ 21 w 36"/>
                  <a:gd name="T17" fmla="*/ 18 h 35"/>
                  <a:gd name="T18" fmla="*/ 24 w 36"/>
                  <a:gd name="T19" fmla="*/ 19 h 35"/>
                  <a:gd name="T20" fmla="*/ 23 w 36"/>
                  <a:gd name="T21" fmla="*/ 12 h 35"/>
                  <a:gd name="T22" fmla="*/ 35 w 36"/>
                  <a:gd name="T23" fmla="*/ 22 h 35"/>
                  <a:gd name="T24" fmla="*/ 36 w 36"/>
                  <a:gd name="T25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5">
                    <a:moveTo>
                      <a:pt x="36" y="21"/>
                    </a:moveTo>
                    <a:cubicBezTo>
                      <a:pt x="33" y="9"/>
                      <a:pt x="18" y="0"/>
                      <a:pt x="6" y="6"/>
                    </a:cubicBezTo>
                    <a:cubicBezTo>
                      <a:pt x="2" y="8"/>
                      <a:pt x="0" y="13"/>
                      <a:pt x="2" y="17"/>
                    </a:cubicBezTo>
                    <a:cubicBezTo>
                      <a:pt x="3" y="25"/>
                      <a:pt x="11" y="34"/>
                      <a:pt x="17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4" y="29"/>
                      <a:pt x="10" y="23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8" y="14"/>
                      <a:pt x="15" y="14"/>
                      <a:pt x="17" y="15"/>
                    </a:cubicBezTo>
                    <a:cubicBezTo>
                      <a:pt x="19" y="16"/>
                      <a:pt x="20" y="17"/>
                      <a:pt x="21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7" y="17"/>
                      <a:pt x="25" y="14"/>
                      <a:pt x="23" y="12"/>
                    </a:cubicBezTo>
                    <a:cubicBezTo>
                      <a:pt x="28" y="14"/>
                      <a:pt x="31" y="18"/>
                      <a:pt x="35" y="22"/>
                    </a:cubicBezTo>
                    <a:cubicBezTo>
                      <a:pt x="35" y="22"/>
                      <a:pt x="36" y="21"/>
                      <a:pt x="36" y="2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94"/>
              <p:cNvSpPr/>
              <p:nvPr/>
            </p:nvSpPr>
            <p:spPr bwMode="auto">
              <a:xfrm>
                <a:off x="4189" y="2878"/>
                <a:ext cx="88" cy="40"/>
              </a:xfrm>
              <a:custGeom>
                <a:avLst/>
                <a:gdLst>
                  <a:gd name="T0" fmla="*/ 32 w 33"/>
                  <a:gd name="T1" fmla="*/ 1 h 15"/>
                  <a:gd name="T2" fmla="*/ 0 w 33"/>
                  <a:gd name="T3" fmla="*/ 14 h 15"/>
                  <a:gd name="T4" fmla="*/ 1 w 33"/>
                  <a:gd name="T5" fmla="*/ 15 h 15"/>
                  <a:gd name="T6" fmla="*/ 8 w 33"/>
                  <a:gd name="T7" fmla="*/ 13 h 15"/>
                  <a:gd name="T8" fmla="*/ 9 w 33"/>
                  <a:gd name="T9" fmla="*/ 12 h 15"/>
                  <a:gd name="T10" fmla="*/ 9 w 33"/>
                  <a:gd name="T11" fmla="*/ 12 h 15"/>
                  <a:gd name="T12" fmla="*/ 25 w 33"/>
                  <a:gd name="T13" fmla="*/ 10 h 15"/>
                  <a:gd name="T14" fmla="*/ 26 w 33"/>
                  <a:gd name="T15" fmla="*/ 8 h 15"/>
                  <a:gd name="T16" fmla="*/ 32 w 33"/>
                  <a:gd name="T17" fmla="*/ 3 h 15"/>
                  <a:gd name="T18" fmla="*/ 32 w 33"/>
                  <a:gd name="T1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5">
                    <a:moveTo>
                      <a:pt x="32" y="1"/>
                    </a:moveTo>
                    <a:cubicBezTo>
                      <a:pt x="23" y="0"/>
                      <a:pt x="3" y="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4" y="9"/>
                      <a:pt x="19" y="10"/>
                      <a:pt x="25" y="10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3" y="4"/>
                      <a:pt x="30" y="3"/>
                      <a:pt x="32" y="3"/>
                    </a:cubicBezTo>
                    <a:cubicBezTo>
                      <a:pt x="33" y="3"/>
                      <a:pt x="33" y="2"/>
                      <a:pt x="32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95"/>
              <p:cNvSpPr/>
              <p:nvPr/>
            </p:nvSpPr>
            <p:spPr bwMode="auto">
              <a:xfrm>
                <a:off x="4360" y="2846"/>
                <a:ext cx="51" cy="32"/>
              </a:xfrm>
              <a:custGeom>
                <a:avLst/>
                <a:gdLst>
                  <a:gd name="T0" fmla="*/ 19 w 19"/>
                  <a:gd name="T1" fmla="*/ 9 h 12"/>
                  <a:gd name="T2" fmla="*/ 13 w 19"/>
                  <a:gd name="T3" fmla="*/ 0 h 12"/>
                  <a:gd name="T4" fmla="*/ 12 w 19"/>
                  <a:gd name="T5" fmla="*/ 1 h 12"/>
                  <a:gd name="T6" fmla="*/ 9 w 19"/>
                  <a:gd name="T7" fmla="*/ 2 h 12"/>
                  <a:gd name="T8" fmla="*/ 1 w 19"/>
                  <a:gd name="T9" fmla="*/ 3 h 12"/>
                  <a:gd name="T10" fmla="*/ 0 w 19"/>
                  <a:gd name="T11" fmla="*/ 4 h 12"/>
                  <a:gd name="T12" fmla="*/ 0 w 19"/>
                  <a:gd name="T13" fmla="*/ 5 h 12"/>
                  <a:gd name="T14" fmla="*/ 1 w 19"/>
                  <a:gd name="T15" fmla="*/ 5 h 12"/>
                  <a:gd name="T16" fmla="*/ 16 w 19"/>
                  <a:gd name="T17" fmla="*/ 11 h 12"/>
                  <a:gd name="T18" fmla="*/ 17 w 19"/>
                  <a:gd name="T19" fmla="*/ 11 h 12"/>
                  <a:gd name="T20" fmla="*/ 19 w 19"/>
                  <a:gd name="T21" fmla="*/ 11 h 12"/>
                  <a:gd name="T22" fmla="*/ 19 w 19"/>
                  <a:gd name="T23" fmla="*/ 10 h 12"/>
                  <a:gd name="T24" fmla="*/ 19 w 19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9" y="9"/>
                    </a:moveTo>
                    <a:cubicBezTo>
                      <a:pt x="19" y="5"/>
                      <a:pt x="17" y="2"/>
                      <a:pt x="13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1" y="1"/>
                      <a:pt x="10" y="1"/>
                      <a:pt x="9" y="2"/>
                    </a:cubicBezTo>
                    <a:cubicBezTo>
                      <a:pt x="7" y="3"/>
                      <a:pt x="4" y="4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6" y="8"/>
                      <a:pt x="13" y="5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96"/>
              <p:cNvSpPr/>
              <p:nvPr/>
            </p:nvSpPr>
            <p:spPr bwMode="auto">
              <a:xfrm>
                <a:off x="4339" y="2899"/>
                <a:ext cx="56" cy="27"/>
              </a:xfrm>
              <a:custGeom>
                <a:avLst/>
                <a:gdLst>
                  <a:gd name="T0" fmla="*/ 20 w 21"/>
                  <a:gd name="T1" fmla="*/ 4 h 10"/>
                  <a:gd name="T2" fmla="*/ 11 w 21"/>
                  <a:gd name="T3" fmla="*/ 2 h 10"/>
                  <a:gd name="T4" fmla="*/ 8 w 21"/>
                  <a:gd name="T5" fmla="*/ 3 h 10"/>
                  <a:gd name="T6" fmla="*/ 2 w 21"/>
                  <a:gd name="T7" fmla="*/ 0 h 10"/>
                  <a:gd name="T8" fmla="*/ 1 w 21"/>
                  <a:gd name="T9" fmla="*/ 1 h 10"/>
                  <a:gd name="T10" fmla="*/ 20 w 21"/>
                  <a:gd name="T11" fmla="*/ 5 h 10"/>
                  <a:gd name="T12" fmla="*/ 20 w 21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0" y="4"/>
                    </a:moveTo>
                    <a:cubicBezTo>
                      <a:pt x="17" y="3"/>
                      <a:pt x="14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0"/>
                      <a:pt x="16" y="8"/>
                      <a:pt x="20" y="5"/>
                    </a:cubicBezTo>
                    <a:cubicBezTo>
                      <a:pt x="21" y="5"/>
                      <a:pt x="21" y="4"/>
                      <a:pt x="20" y="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97"/>
              <p:cNvSpPr/>
              <p:nvPr/>
            </p:nvSpPr>
            <p:spPr bwMode="auto">
              <a:xfrm>
                <a:off x="4293" y="2872"/>
                <a:ext cx="64" cy="57"/>
              </a:xfrm>
              <a:custGeom>
                <a:avLst/>
                <a:gdLst>
                  <a:gd name="T0" fmla="*/ 23 w 24"/>
                  <a:gd name="T1" fmla="*/ 12 h 21"/>
                  <a:gd name="T2" fmla="*/ 18 w 24"/>
                  <a:gd name="T3" fmla="*/ 8 h 21"/>
                  <a:gd name="T4" fmla="*/ 16 w 24"/>
                  <a:gd name="T5" fmla="*/ 4 h 21"/>
                  <a:gd name="T6" fmla="*/ 13 w 24"/>
                  <a:gd name="T7" fmla="*/ 2 h 21"/>
                  <a:gd name="T8" fmla="*/ 6 w 24"/>
                  <a:gd name="T9" fmla="*/ 3 h 21"/>
                  <a:gd name="T10" fmla="*/ 1 w 24"/>
                  <a:gd name="T11" fmla="*/ 8 h 21"/>
                  <a:gd name="T12" fmla="*/ 6 w 24"/>
                  <a:gd name="T13" fmla="*/ 15 h 21"/>
                  <a:gd name="T14" fmla="*/ 14 w 24"/>
                  <a:gd name="T15" fmla="*/ 20 h 21"/>
                  <a:gd name="T16" fmla="*/ 21 w 24"/>
                  <a:gd name="T17" fmla="*/ 15 h 21"/>
                  <a:gd name="T18" fmla="*/ 23 w 24"/>
                  <a:gd name="T19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23" y="12"/>
                    </a:moveTo>
                    <a:cubicBezTo>
                      <a:pt x="22" y="10"/>
                      <a:pt x="20" y="9"/>
                      <a:pt x="18" y="8"/>
                    </a:cubicBezTo>
                    <a:cubicBezTo>
                      <a:pt x="16" y="7"/>
                      <a:pt x="17" y="6"/>
                      <a:pt x="16" y="4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1"/>
                      <a:pt x="4" y="13"/>
                      <a:pt x="6" y="15"/>
                    </a:cubicBezTo>
                    <a:cubicBezTo>
                      <a:pt x="8" y="17"/>
                      <a:pt x="10" y="21"/>
                      <a:pt x="14" y="20"/>
                    </a:cubicBezTo>
                    <a:cubicBezTo>
                      <a:pt x="16" y="19"/>
                      <a:pt x="18" y="14"/>
                      <a:pt x="21" y="15"/>
                    </a:cubicBezTo>
                    <a:cubicBezTo>
                      <a:pt x="23" y="16"/>
                      <a:pt x="24" y="14"/>
                      <a:pt x="23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98"/>
              <p:cNvSpPr/>
              <p:nvPr/>
            </p:nvSpPr>
            <p:spPr bwMode="auto">
              <a:xfrm>
                <a:off x="4293" y="2875"/>
                <a:ext cx="56" cy="38"/>
              </a:xfrm>
              <a:custGeom>
                <a:avLst/>
                <a:gdLst>
                  <a:gd name="T0" fmla="*/ 15 w 21"/>
                  <a:gd name="T1" fmla="*/ 6 h 14"/>
                  <a:gd name="T2" fmla="*/ 12 w 21"/>
                  <a:gd name="T3" fmla="*/ 1 h 14"/>
                  <a:gd name="T4" fmla="*/ 5 w 21"/>
                  <a:gd name="T5" fmla="*/ 2 h 14"/>
                  <a:gd name="T6" fmla="*/ 6 w 21"/>
                  <a:gd name="T7" fmla="*/ 13 h 14"/>
                  <a:gd name="T8" fmla="*/ 7 w 21"/>
                  <a:gd name="T9" fmla="*/ 12 h 14"/>
                  <a:gd name="T10" fmla="*/ 7 w 21"/>
                  <a:gd name="T11" fmla="*/ 9 h 14"/>
                  <a:gd name="T12" fmla="*/ 9 w 21"/>
                  <a:gd name="T13" fmla="*/ 10 h 14"/>
                  <a:gd name="T14" fmla="*/ 15 w 21"/>
                  <a:gd name="T15" fmla="*/ 12 h 14"/>
                  <a:gd name="T16" fmla="*/ 21 w 21"/>
                  <a:gd name="T17" fmla="*/ 13 h 14"/>
                  <a:gd name="T18" fmla="*/ 21 w 21"/>
                  <a:gd name="T19" fmla="*/ 12 h 14"/>
                  <a:gd name="T20" fmla="*/ 15 w 21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5" y="6"/>
                    </a:moveTo>
                    <a:cubicBezTo>
                      <a:pt x="15" y="4"/>
                      <a:pt x="14" y="1"/>
                      <a:pt x="12" y="1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1" y="6"/>
                      <a:pt x="0" y="12"/>
                      <a:pt x="6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7" y="14"/>
                      <a:pt x="19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1" y="8"/>
                      <a:pt x="19" y="6"/>
                      <a:pt x="15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99"/>
              <p:cNvSpPr/>
              <p:nvPr/>
            </p:nvSpPr>
            <p:spPr bwMode="auto">
              <a:xfrm>
                <a:off x="4314" y="2891"/>
                <a:ext cx="27" cy="16"/>
              </a:xfrm>
              <a:custGeom>
                <a:avLst/>
                <a:gdLst>
                  <a:gd name="T0" fmla="*/ 10 w 10"/>
                  <a:gd name="T1" fmla="*/ 4 h 6"/>
                  <a:gd name="T2" fmla="*/ 3 w 10"/>
                  <a:gd name="T3" fmla="*/ 1 h 6"/>
                  <a:gd name="T4" fmla="*/ 0 w 10"/>
                  <a:gd name="T5" fmla="*/ 4 h 6"/>
                  <a:gd name="T6" fmla="*/ 1 w 10"/>
                  <a:gd name="T7" fmla="*/ 5 h 6"/>
                  <a:gd name="T8" fmla="*/ 5 w 10"/>
                  <a:gd name="T9" fmla="*/ 4 h 6"/>
                  <a:gd name="T10" fmla="*/ 5 w 10"/>
                  <a:gd name="T11" fmla="*/ 4 h 6"/>
                  <a:gd name="T12" fmla="*/ 9 w 10"/>
                  <a:gd name="T13" fmla="*/ 6 h 6"/>
                  <a:gd name="T14" fmla="*/ 10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9" y="2"/>
                      <a:pt x="5" y="0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200"/>
              <p:cNvSpPr/>
              <p:nvPr/>
            </p:nvSpPr>
            <p:spPr bwMode="auto">
              <a:xfrm>
                <a:off x="4400" y="2602"/>
                <a:ext cx="291" cy="238"/>
              </a:xfrm>
              <a:custGeom>
                <a:avLst/>
                <a:gdLst>
                  <a:gd name="T0" fmla="*/ 104 w 109"/>
                  <a:gd name="T1" fmla="*/ 36 h 89"/>
                  <a:gd name="T2" fmla="*/ 83 w 109"/>
                  <a:gd name="T3" fmla="*/ 29 h 89"/>
                  <a:gd name="T4" fmla="*/ 79 w 109"/>
                  <a:gd name="T5" fmla="*/ 23 h 89"/>
                  <a:gd name="T6" fmla="*/ 79 w 109"/>
                  <a:gd name="T7" fmla="*/ 13 h 89"/>
                  <a:gd name="T8" fmla="*/ 63 w 109"/>
                  <a:gd name="T9" fmla="*/ 0 h 89"/>
                  <a:gd name="T10" fmla="*/ 47 w 109"/>
                  <a:gd name="T11" fmla="*/ 11 h 89"/>
                  <a:gd name="T12" fmla="*/ 42 w 109"/>
                  <a:gd name="T13" fmla="*/ 11 h 89"/>
                  <a:gd name="T14" fmla="*/ 31 w 109"/>
                  <a:gd name="T15" fmla="*/ 4 h 89"/>
                  <a:gd name="T16" fmla="*/ 11 w 109"/>
                  <a:gd name="T17" fmla="*/ 25 h 89"/>
                  <a:gd name="T18" fmla="*/ 28 w 109"/>
                  <a:gd name="T19" fmla="*/ 36 h 89"/>
                  <a:gd name="T20" fmla="*/ 14 w 109"/>
                  <a:gd name="T21" fmla="*/ 56 h 89"/>
                  <a:gd name="T22" fmla="*/ 34 w 109"/>
                  <a:gd name="T23" fmla="*/ 63 h 89"/>
                  <a:gd name="T24" fmla="*/ 45 w 109"/>
                  <a:gd name="T25" fmla="*/ 61 h 89"/>
                  <a:gd name="T26" fmla="*/ 50 w 109"/>
                  <a:gd name="T27" fmla="*/ 59 h 89"/>
                  <a:gd name="T28" fmla="*/ 54 w 109"/>
                  <a:gd name="T29" fmla="*/ 67 h 89"/>
                  <a:gd name="T30" fmla="*/ 87 w 109"/>
                  <a:gd name="T31" fmla="*/ 70 h 89"/>
                  <a:gd name="T32" fmla="*/ 85 w 109"/>
                  <a:gd name="T33" fmla="*/ 61 h 89"/>
                  <a:gd name="T34" fmla="*/ 85 w 109"/>
                  <a:gd name="T35" fmla="*/ 61 h 89"/>
                  <a:gd name="T36" fmla="*/ 104 w 109"/>
                  <a:gd name="T37" fmla="*/ 58 h 89"/>
                  <a:gd name="T38" fmla="*/ 104 w 109"/>
                  <a:gd name="T39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9" h="89">
                    <a:moveTo>
                      <a:pt x="104" y="36"/>
                    </a:moveTo>
                    <a:cubicBezTo>
                      <a:pt x="99" y="29"/>
                      <a:pt x="90" y="29"/>
                      <a:pt x="83" y="29"/>
                    </a:cubicBezTo>
                    <a:cubicBezTo>
                      <a:pt x="76" y="28"/>
                      <a:pt x="77" y="29"/>
                      <a:pt x="79" y="23"/>
                    </a:cubicBezTo>
                    <a:cubicBezTo>
                      <a:pt x="80" y="20"/>
                      <a:pt x="80" y="16"/>
                      <a:pt x="79" y="13"/>
                    </a:cubicBezTo>
                    <a:cubicBezTo>
                      <a:pt x="77" y="5"/>
                      <a:pt x="71" y="0"/>
                      <a:pt x="63" y="0"/>
                    </a:cubicBezTo>
                    <a:cubicBezTo>
                      <a:pt x="55" y="0"/>
                      <a:pt x="50" y="4"/>
                      <a:pt x="47" y="11"/>
                    </a:cubicBezTo>
                    <a:cubicBezTo>
                      <a:pt x="44" y="17"/>
                      <a:pt x="46" y="18"/>
                      <a:pt x="42" y="11"/>
                    </a:cubicBezTo>
                    <a:cubicBezTo>
                      <a:pt x="39" y="8"/>
                      <a:pt x="35" y="6"/>
                      <a:pt x="31" y="4"/>
                    </a:cubicBezTo>
                    <a:cubicBezTo>
                      <a:pt x="18" y="0"/>
                      <a:pt x="0" y="11"/>
                      <a:pt x="11" y="25"/>
                    </a:cubicBezTo>
                    <a:cubicBezTo>
                      <a:pt x="15" y="31"/>
                      <a:pt x="22" y="33"/>
                      <a:pt x="28" y="36"/>
                    </a:cubicBezTo>
                    <a:cubicBezTo>
                      <a:pt x="17" y="37"/>
                      <a:pt x="6" y="41"/>
                      <a:pt x="14" y="56"/>
                    </a:cubicBezTo>
                    <a:cubicBezTo>
                      <a:pt x="17" y="61"/>
                      <a:pt x="29" y="63"/>
                      <a:pt x="34" y="63"/>
                    </a:cubicBezTo>
                    <a:cubicBezTo>
                      <a:pt x="38" y="63"/>
                      <a:pt x="41" y="63"/>
                      <a:pt x="45" y="61"/>
                    </a:cubicBezTo>
                    <a:cubicBezTo>
                      <a:pt x="44" y="62"/>
                      <a:pt x="49" y="58"/>
                      <a:pt x="50" y="59"/>
                    </a:cubicBezTo>
                    <a:cubicBezTo>
                      <a:pt x="50" y="62"/>
                      <a:pt x="52" y="64"/>
                      <a:pt x="54" y="67"/>
                    </a:cubicBezTo>
                    <a:cubicBezTo>
                      <a:pt x="59" y="74"/>
                      <a:pt x="87" y="89"/>
                      <a:pt x="87" y="70"/>
                    </a:cubicBezTo>
                    <a:cubicBezTo>
                      <a:pt x="87" y="66"/>
                      <a:pt x="87" y="64"/>
                      <a:pt x="85" y="61"/>
                    </a:cubicBezTo>
                    <a:cubicBezTo>
                      <a:pt x="85" y="61"/>
                      <a:pt x="85" y="61"/>
                      <a:pt x="85" y="61"/>
                    </a:cubicBezTo>
                    <a:cubicBezTo>
                      <a:pt x="91" y="64"/>
                      <a:pt x="100" y="64"/>
                      <a:pt x="104" y="58"/>
                    </a:cubicBezTo>
                    <a:cubicBezTo>
                      <a:pt x="109" y="51"/>
                      <a:pt x="108" y="43"/>
                      <a:pt x="104" y="3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201"/>
              <p:cNvSpPr/>
              <p:nvPr/>
            </p:nvSpPr>
            <p:spPr bwMode="auto">
              <a:xfrm>
                <a:off x="4512" y="2661"/>
                <a:ext cx="171" cy="155"/>
              </a:xfrm>
              <a:custGeom>
                <a:avLst/>
                <a:gdLst>
                  <a:gd name="T0" fmla="*/ 51 w 64"/>
                  <a:gd name="T1" fmla="*/ 8 h 58"/>
                  <a:gd name="T2" fmla="*/ 26 w 64"/>
                  <a:gd name="T3" fmla="*/ 16 h 58"/>
                  <a:gd name="T4" fmla="*/ 25 w 64"/>
                  <a:gd name="T5" fmla="*/ 17 h 58"/>
                  <a:gd name="T6" fmla="*/ 24 w 64"/>
                  <a:gd name="T7" fmla="*/ 18 h 58"/>
                  <a:gd name="T8" fmla="*/ 24 w 64"/>
                  <a:gd name="T9" fmla="*/ 10 h 58"/>
                  <a:gd name="T10" fmla="*/ 16 w 64"/>
                  <a:gd name="T11" fmla="*/ 9 h 58"/>
                  <a:gd name="T12" fmla="*/ 9 w 64"/>
                  <a:gd name="T13" fmla="*/ 3 h 58"/>
                  <a:gd name="T14" fmla="*/ 6 w 64"/>
                  <a:gd name="T15" fmla="*/ 8 h 58"/>
                  <a:gd name="T16" fmla="*/ 5 w 64"/>
                  <a:gd name="T17" fmla="*/ 8 h 58"/>
                  <a:gd name="T18" fmla="*/ 5 w 64"/>
                  <a:gd name="T19" fmla="*/ 21 h 58"/>
                  <a:gd name="T20" fmla="*/ 13 w 64"/>
                  <a:gd name="T21" fmla="*/ 22 h 58"/>
                  <a:gd name="T22" fmla="*/ 20 w 64"/>
                  <a:gd name="T23" fmla="*/ 23 h 58"/>
                  <a:gd name="T24" fmla="*/ 9 w 64"/>
                  <a:gd name="T25" fmla="*/ 38 h 58"/>
                  <a:gd name="T26" fmla="*/ 26 w 64"/>
                  <a:gd name="T27" fmla="*/ 53 h 58"/>
                  <a:gd name="T28" fmla="*/ 27 w 64"/>
                  <a:gd name="T29" fmla="*/ 53 h 58"/>
                  <a:gd name="T30" fmla="*/ 32 w 64"/>
                  <a:gd name="T31" fmla="*/ 58 h 58"/>
                  <a:gd name="T32" fmla="*/ 33 w 64"/>
                  <a:gd name="T33" fmla="*/ 58 h 58"/>
                  <a:gd name="T34" fmla="*/ 34 w 64"/>
                  <a:gd name="T35" fmla="*/ 43 h 58"/>
                  <a:gd name="T36" fmla="*/ 23 w 64"/>
                  <a:gd name="T37" fmla="*/ 33 h 58"/>
                  <a:gd name="T38" fmla="*/ 22 w 64"/>
                  <a:gd name="T39" fmla="*/ 26 h 58"/>
                  <a:gd name="T40" fmla="*/ 22 w 64"/>
                  <a:gd name="T41" fmla="*/ 25 h 58"/>
                  <a:gd name="T42" fmla="*/ 29 w 64"/>
                  <a:gd name="T43" fmla="*/ 26 h 58"/>
                  <a:gd name="T44" fmla="*/ 43 w 64"/>
                  <a:gd name="T45" fmla="*/ 32 h 58"/>
                  <a:gd name="T46" fmla="*/ 45 w 64"/>
                  <a:gd name="T47" fmla="*/ 31 h 58"/>
                  <a:gd name="T48" fmla="*/ 61 w 64"/>
                  <a:gd name="T49" fmla="*/ 30 h 58"/>
                  <a:gd name="T50" fmla="*/ 62 w 64"/>
                  <a:gd name="T51" fmla="*/ 30 h 58"/>
                  <a:gd name="T52" fmla="*/ 51 w 64"/>
                  <a:gd name="T5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58">
                    <a:moveTo>
                      <a:pt x="51" y="8"/>
                    </a:moveTo>
                    <a:cubicBezTo>
                      <a:pt x="40" y="4"/>
                      <a:pt x="31" y="8"/>
                      <a:pt x="26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4" y="17"/>
                      <a:pt x="24" y="18"/>
                    </a:cubicBezTo>
                    <a:cubicBezTo>
                      <a:pt x="24" y="15"/>
                      <a:pt x="25" y="13"/>
                      <a:pt x="24" y="10"/>
                    </a:cubicBezTo>
                    <a:cubicBezTo>
                      <a:pt x="23" y="6"/>
                      <a:pt x="17" y="11"/>
                      <a:pt x="16" y="9"/>
                    </a:cubicBezTo>
                    <a:cubicBezTo>
                      <a:pt x="14" y="7"/>
                      <a:pt x="12" y="0"/>
                      <a:pt x="9" y="3"/>
                    </a:cubicBezTo>
                    <a:cubicBezTo>
                      <a:pt x="7" y="4"/>
                      <a:pt x="6" y="6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3" y="11"/>
                      <a:pt x="0" y="18"/>
                      <a:pt x="5" y="21"/>
                    </a:cubicBezTo>
                    <a:cubicBezTo>
                      <a:pt x="7" y="22"/>
                      <a:pt x="10" y="22"/>
                      <a:pt x="13" y="22"/>
                    </a:cubicBezTo>
                    <a:cubicBezTo>
                      <a:pt x="16" y="21"/>
                      <a:pt x="18" y="22"/>
                      <a:pt x="20" y="23"/>
                    </a:cubicBezTo>
                    <a:cubicBezTo>
                      <a:pt x="14" y="27"/>
                      <a:pt x="9" y="31"/>
                      <a:pt x="9" y="38"/>
                    </a:cubicBezTo>
                    <a:cubicBezTo>
                      <a:pt x="10" y="46"/>
                      <a:pt x="22" y="49"/>
                      <a:pt x="26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4"/>
                      <a:pt x="30" y="56"/>
                      <a:pt x="32" y="58"/>
                    </a:cubicBezTo>
                    <a:cubicBezTo>
                      <a:pt x="32" y="58"/>
                      <a:pt x="33" y="58"/>
                      <a:pt x="33" y="58"/>
                    </a:cubicBezTo>
                    <a:cubicBezTo>
                      <a:pt x="38" y="53"/>
                      <a:pt x="40" y="48"/>
                      <a:pt x="34" y="43"/>
                    </a:cubicBezTo>
                    <a:cubicBezTo>
                      <a:pt x="31" y="40"/>
                      <a:pt x="24" y="39"/>
                      <a:pt x="23" y="33"/>
                    </a:cubicBezTo>
                    <a:cubicBezTo>
                      <a:pt x="23" y="32"/>
                      <a:pt x="22" y="28"/>
                      <a:pt x="22" y="26"/>
                    </a:cubicBezTo>
                    <a:cubicBezTo>
                      <a:pt x="22" y="26"/>
                      <a:pt x="22" y="26"/>
                      <a:pt x="22" y="25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6" y="27"/>
                      <a:pt x="36" y="35"/>
                      <a:pt x="43" y="32"/>
                    </a:cubicBezTo>
                    <a:cubicBezTo>
                      <a:pt x="44" y="32"/>
                      <a:pt x="45" y="31"/>
                      <a:pt x="45" y="31"/>
                    </a:cubicBezTo>
                    <a:cubicBezTo>
                      <a:pt x="48" y="26"/>
                      <a:pt x="56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21"/>
                      <a:pt x="60" y="11"/>
                      <a:pt x="51" y="8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202"/>
              <p:cNvSpPr/>
              <p:nvPr/>
            </p:nvSpPr>
            <p:spPr bwMode="auto">
              <a:xfrm>
                <a:off x="4419" y="2634"/>
                <a:ext cx="101" cy="83"/>
              </a:xfrm>
              <a:custGeom>
                <a:avLst/>
                <a:gdLst>
                  <a:gd name="T0" fmla="*/ 36 w 38"/>
                  <a:gd name="T1" fmla="*/ 31 h 31"/>
                  <a:gd name="T2" fmla="*/ 37 w 38"/>
                  <a:gd name="T3" fmla="*/ 29 h 31"/>
                  <a:gd name="T4" fmla="*/ 20 w 38"/>
                  <a:gd name="T5" fmla="*/ 17 h 31"/>
                  <a:gd name="T6" fmla="*/ 11 w 38"/>
                  <a:gd name="T7" fmla="*/ 16 h 31"/>
                  <a:gd name="T8" fmla="*/ 4 w 38"/>
                  <a:gd name="T9" fmla="*/ 1 h 31"/>
                  <a:gd name="T10" fmla="*/ 2 w 38"/>
                  <a:gd name="T11" fmla="*/ 1 h 31"/>
                  <a:gd name="T12" fmla="*/ 2 w 38"/>
                  <a:gd name="T13" fmla="*/ 15 h 31"/>
                  <a:gd name="T14" fmla="*/ 11 w 38"/>
                  <a:gd name="T15" fmla="*/ 20 h 31"/>
                  <a:gd name="T16" fmla="*/ 19 w 38"/>
                  <a:gd name="T17" fmla="*/ 24 h 31"/>
                  <a:gd name="T18" fmla="*/ 6 w 38"/>
                  <a:gd name="T19" fmla="*/ 28 h 31"/>
                  <a:gd name="T20" fmla="*/ 7 w 38"/>
                  <a:gd name="T21" fmla="*/ 29 h 31"/>
                  <a:gd name="T22" fmla="*/ 21 w 38"/>
                  <a:gd name="T23" fmla="*/ 27 h 31"/>
                  <a:gd name="T24" fmla="*/ 36 w 38"/>
                  <a:gd name="T2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1">
                    <a:moveTo>
                      <a:pt x="36" y="31"/>
                    </a:moveTo>
                    <a:cubicBezTo>
                      <a:pt x="37" y="31"/>
                      <a:pt x="38" y="30"/>
                      <a:pt x="37" y="29"/>
                    </a:cubicBezTo>
                    <a:cubicBezTo>
                      <a:pt x="31" y="26"/>
                      <a:pt x="27" y="19"/>
                      <a:pt x="20" y="17"/>
                    </a:cubicBezTo>
                    <a:cubicBezTo>
                      <a:pt x="17" y="16"/>
                      <a:pt x="14" y="16"/>
                      <a:pt x="11" y="16"/>
                    </a:cubicBezTo>
                    <a:cubicBezTo>
                      <a:pt x="4" y="16"/>
                      <a:pt x="4" y="6"/>
                      <a:pt x="4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5"/>
                      <a:pt x="0" y="10"/>
                      <a:pt x="2" y="15"/>
                    </a:cubicBezTo>
                    <a:cubicBezTo>
                      <a:pt x="4" y="19"/>
                      <a:pt x="7" y="20"/>
                      <a:pt x="11" y="20"/>
                    </a:cubicBezTo>
                    <a:cubicBezTo>
                      <a:pt x="13" y="22"/>
                      <a:pt x="16" y="23"/>
                      <a:pt x="19" y="24"/>
                    </a:cubicBezTo>
                    <a:cubicBezTo>
                      <a:pt x="14" y="24"/>
                      <a:pt x="9" y="24"/>
                      <a:pt x="6" y="28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12" y="30"/>
                      <a:pt x="16" y="28"/>
                      <a:pt x="21" y="27"/>
                    </a:cubicBezTo>
                    <a:cubicBezTo>
                      <a:pt x="26" y="27"/>
                      <a:pt x="32" y="30"/>
                      <a:pt x="36" y="3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203"/>
              <p:cNvSpPr/>
              <p:nvPr/>
            </p:nvSpPr>
            <p:spPr bwMode="auto">
              <a:xfrm>
                <a:off x="4560" y="2618"/>
                <a:ext cx="73" cy="110"/>
              </a:xfrm>
              <a:custGeom>
                <a:avLst/>
                <a:gdLst>
                  <a:gd name="T0" fmla="*/ 17 w 27"/>
                  <a:gd name="T1" fmla="*/ 1 h 41"/>
                  <a:gd name="T2" fmla="*/ 15 w 27"/>
                  <a:gd name="T3" fmla="*/ 1 h 41"/>
                  <a:gd name="T4" fmla="*/ 15 w 27"/>
                  <a:gd name="T5" fmla="*/ 14 h 41"/>
                  <a:gd name="T6" fmla="*/ 1 w 27"/>
                  <a:gd name="T7" fmla="*/ 39 h 41"/>
                  <a:gd name="T8" fmla="*/ 2 w 27"/>
                  <a:gd name="T9" fmla="*/ 41 h 41"/>
                  <a:gd name="T10" fmla="*/ 17 w 27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7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5" y="10"/>
                      <a:pt x="15" y="14"/>
                    </a:cubicBezTo>
                    <a:cubicBezTo>
                      <a:pt x="12" y="24"/>
                      <a:pt x="8" y="32"/>
                      <a:pt x="1" y="39"/>
                    </a:cubicBezTo>
                    <a:cubicBezTo>
                      <a:pt x="0" y="40"/>
                      <a:pt x="1" y="41"/>
                      <a:pt x="2" y="41"/>
                    </a:cubicBezTo>
                    <a:cubicBezTo>
                      <a:pt x="13" y="31"/>
                      <a:pt x="27" y="15"/>
                      <a:pt x="17" y="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204"/>
              <p:cNvSpPr/>
              <p:nvPr/>
            </p:nvSpPr>
            <p:spPr bwMode="auto">
              <a:xfrm>
                <a:off x="4480" y="2717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11 w 21"/>
                  <a:gd name="T3" fmla="*/ 6 h 12"/>
                  <a:gd name="T4" fmla="*/ 2 w 21"/>
                  <a:gd name="T5" fmla="*/ 6 h 12"/>
                  <a:gd name="T6" fmla="*/ 1 w 21"/>
                  <a:gd name="T7" fmla="*/ 7 h 12"/>
                  <a:gd name="T8" fmla="*/ 14 w 21"/>
                  <a:gd name="T9" fmla="*/ 12 h 12"/>
                  <a:gd name="T10" fmla="*/ 15 w 21"/>
                  <a:gd name="T11" fmla="*/ 11 h 12"/>
                  <a:gd name="T12" fmla="*/ 21 w 21"/>
                  <a:gd name="T13" fmla="*/ 2 h 12"/>
                  <a:gd name="T14" fmla="*/ 20 w 21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7" y="1"/>
                      <a:pt x="13" y="3"/>
                      <a:pt x="11" y="6"/>
                    </a:cubicBezTo>
                    <a:cubicBezTo>
                      <a:pt x="9" y="8"/>
                      <a:pt x="5" y="7"/>
                      <a:pt x="2" y="6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4" y="12"/>
                      <a:pt x="9" y="11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7"/>
                      <a:pt x="17" y="4"/>
                      <a:pt x="21" y="2"/>
                    </a:cubicBezTo>
                    <a:cubicBezTo>
                      <a:pt x="21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205"/>
              <p:cNvSpPr/>
              <p:nvPr/>
            </p:nvSpPr>
            <p:spPr bwMode="auto">
              <a:xfrm>
                <a:off x="4469" y="2712"/>
                <a:ext cx="46" cy="16"/>
              </a:xfrm>
              <a:custGeom>
                <a:avLst/>
                <a:gdLst>
                  <a:gd name="T0" fmla="*/ 8 w 17"/>
                  <a:gd name="T1" fmla="*/ 4 h 6"/>
                  <a:gd name="T2" fmla="*/ 9 w 17"/>
                  <a:gd name="T3" fmla="*/ 4 h 6"/>
                  <a:gd name="T4" fmla="*/ 16 w 17"/>
                  <a:gd name="T5" fmla="*/ 6 h 6"/>
                  <a:gd name="T6" fmla="*/ 16 w 17"/>
                  <a:gd name="T7" fmla="*/ 4 h 6"/>
                  <a:gd name="T8" fmla="*/ 7 w 17"/>
                  <a:gd name="T9" fmla="*/ 1 h 6"/>
                  <a:gd name="T10" fmla="*/ 1 w 17"/>
                  <a:gd name="T11" fmla="*/ 2 h 6"/>
                  <a:gd name="T12" fmla="*/ 1 w 17"/>
                  <a:gd name="T13" fmla="*/ 4 h 6"/>
                  <a:gd name="T14" fmla="*/ 8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8" y="4"/>
                    </a:moveTo>
                    <a:cubicBezTo>
                      <a:pt x="8" y="4"/>
                      <a:pt x="8" y="4"/>
                      <a:pt x="9" y="4"/>
                    </a:cubicBezTo>
                    <a:cubicBezTo>
                      <a:pt x="11" y="4"/>
                      <a:pt x="14" y="5"/>
                      <a:pt x="16" y="6"/>
                    </a:cubicBezTo>
                    <a:cubicBezTo>
                      <a:pt x="17" y="6"/>
                      <a:pt x="17" y="4"/>
                      <a:pt x="16" y="4"/>
                    </a:cubicBezTo>
                    <a:cubicBezTo>
                      <a:pt x="13" y="2"/>
                      <a:pt x="10" y="2"/>
                      <a:pt x="7" y="1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206"/>
              <p:cNvSpPr/>
              <p:nvPr/>
            </p:nvSpPr>
            <p:spPr bwMode="auto">
              <a:xfrm>
                <a:off x="4523" y="2698"/>
                <a:ext cx="64" cy="46"/>
              </a:xfrm>
              <a:custGeom>
                <a:avLst/>
                <a:gdLst>
                  <a:gd name="T0" fmla="*/ 20 w 24"/>
                  <a:gd name="T1" fmla="*/ 3 h 17"/>
                  <a:gd name="T2" fmla="*/ 18 w 24"/>
                  <a:gd name="T3" fmla="*/ 3 h 17"/>
                  <a:gd name="T4" fmla="*/ 15 w 24"/>
                  <a:gd name="T5" fmla="*/ 3 h 17"/>
                  <a:gd name="T6" fmla="*/ 11 w 24"/>
                  <a:gd name="T7" fmla="*/ 1 h 17"/>
                  <a:gd name="T8" fmla="*/ 6 w 24"/>
                  <a:gd name="T9" fmla="*/ 0 h 17"/>
                  <a:gd name="T10" fmla="*/ 0 w 24"/>
                  <a:gd name="T11" fmla="*/ 4 h 17"/>
                  <a:gd name="T12" fmla="*/ 6 w 24"/>
                  <a:gd name="T13" fmla="*/ 7 h 17"/>
                  <a:gd name="T14" fmla="*/ 22 w 24"/>
                  <a:gd name="T15" fmla="*/ 12 h 17"/>
                  <a:gd name="T16" fmla="*/ 23 w 24"/>
                  <a:gd name="T17" fmla="*/ 10 h 17"/>
                  <a:gd name="T18" fmla="*/ 20 w 24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3"/>
                    </a:move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0" y="1"/>
                      <a:pt x="8" y="1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0" y="8"/>
                      <a:pt x="4" y="7"/>
                      <a:pt x="6" y="7"/>
                    </a:cubicBezTo>
                    <a:cubicBezTo>
                      <a:pt x="7" y="14"/>
                      <a:pt x="17" y="17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4" y="7"/>
                      <a:pt x="23" y="4"/>
                      <a:pt x="20" y="3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207"/>
              <p:cNvSpPr/>
              <p:nvPr/>
            </p:nvSpPr>
            <p:spPr bwMode="auto">
              <a:xfrm>
                <a:off x="4539" y="2698"/>
                <a:ext cx="43" cy="35"/>
              </a:xfrm>
              <a:custGeom>
                <a:avLst/>
                <a:gdLst>
                  <a:gd name="T0" fmla="*/ 13 w 16"/>
                  <a:gd name="T1" fmla="*/ 4 h 13"/>
                  <a:gd name="T2" fmla="*/ 9 w 16"/>
                  <a:gd name="T3" fmla="*/ 3 h 13"/>
                  <a:gd name="T4" fmla="*/ 5 w 16"/>
                  <a:gd name="T5" fmla="*/ 1 h 13"/>
                  <a:gd name="T6" fmla="*/ 1 w 16"/>
                  <a:gd name="T7" fmla="*/ 4 h 13"/>
                  <a:gd name="T8" fmla="*/ 4 w 16"/>
                  <a:gd name="T9" fmla="*/ 7 h 13"/>
                  <a:gd name="T10" fmla="*/ 6 w 16"/>
                  <a:gd name="T11" fmla="*/ 9 h 13"/>
                  <a:gd name="T12" fmla="*/ 8 w 16"/>
                  <a:gd name="T13" fmla="*/ 12 h 13"/>
                  <a:gd name="T14" fmla="*/ 10 w 16"/>
                  <a:gd name="T15" fmla="*/ 13 h 13"/>
                  <a:gd name="T16" fmla="*/ 14 w 16"/>
                  <a:gd name="T17" fmla="*/ 12 h 13"/>
                  <a:gd name="T18" fmla="*/ 15 w 16"/>
                  <a:gd name="T19" fmla="*/ 11 h 13"/>
                  <a:gd name="T20" fmla="*/ 13 w 16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2" y="3"/>
                      <a:pt x="10" y="3"/>
                      <a:pt x="9" y="3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2" y="0"/>
                      <a:pt x="0" y="1"/>
                      <a:pt x="1" y="4"/>
                    </a:cubicBezTo>
                    <a:cubicBezTo>
                      <a:pt x="1" y="5"/>
                      <a:pt x="2" y="6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7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2" y="13"/>
                      <a:pt x="12" y="12"/>
                      <a:pt x="14" y="12"/>
                    </a:cubicBezTo>
                    <a:cubicBezTo>
                      <a:pt x="14" y="12"/>
                      <a:pt x="15" y="12"/>
                      <a:pt x="15" y="11"/>
                    </a:cubicBezTo>
                    <a:cubicBezTo>
                      <a:pt x="16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208"/>
              <p:cNvSpPr/>
              <p:nvPr/>
            </p:nvSpPr>
            <p:spPr bwMode="auto">
              <a:xfrm>
                <a:off x="4539" y="2706"/>
                <a:ext cx="27" cy="22"/>
              </a:xfrm>
              <a:custGeom>
                <a:avLst/>
                <a:gdLst>
                  <a:gd name="T0" fmla="*/ 9 w 10"/>
                  <a:gd name="T1" fmla="*/ 4 h 8"/>
                  <a:gd name="T2" fmla="*/ 7 w 10"/>
                  <a:gd name="T3" fmla="*/ 1 h 8"/>
                  <a:gd name="T4" fmla="*/ 1 w 10"/>
                  <a:gd name="T5" fmla="*/ 2 h 8"/>
                  <a:gd name="T6" fmla="*/ 1 w 10"/>
                  <a:gd name="T7" fmla="*/ 3 h 8"/>
                  <a:gd name="T8" fmla="*/ 2 w 10"/>
                  <a:gd name="T9" fmla="*/ 4 h 8"/>
                  <a:gd name="T10" fmla="*/ 4 w 10"/>
                  <a:gd name="T11" fmla="*/ 5 h 8"/>
                  <a:gd name="T12" fmla="*/ 5 w 10"/>
                  <a:gd name="T13" fmla="*/ 7 h 8"/>
                  <a:gd name="T14" fmla="*/ 8 w 10"/>
                  <a:gd name="T15" fmla="*/ 8 h 8"/>
                  <a:gd name="T16" fmla="*/ 9 w 10"/>
                  <a:gd name="T17" fmla="*/ 6 h 8"/>
                  <a:gd name="T18" fmla="*/ 8 w 10"/>
                  <a:gd name="T19" fmla="*/ 6 h 8"/>
                  <a:gd name="T20" fmla="*/ 9 w 10"/>
                  <a:gd name="T21" fmla="*/ 6 h 8"/>
                  <a:gd name="T22" fmla="*/ 9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9" y="4"/>
                    </a:moveTo>
                    <a:cubicBezTo>
                      <a:pt x="9" y="3"/>
                      <a:pt x="9" y="1"/>
                      <a:pt x="7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209"/>
              <p:cNvSpPr/>
              <p:nvPr/>
            </p:nvSpPr>
            <p:spPr bwMode="auto">
              <a:xfrm>
                <a:off x="4288" y="2618"/>
                <a:ext cx="125" cy="139"/>
              </a:xfrm>
              <a:custGeom>
                <a:avLst/>
                <a:gdLst>
                  <a:gd name="T0" fmla="*/ 45 w 47"/>
                  <a:gd name="T1" fmla="*/ 1 h 52"/>
                  <a:gd name="T2" fmla="*/ 20 w 47"/>
                  <a:gd name="T3" fmla="*/ 20 h 52"/>
                  <a:gd name="T4" fmla="*/ 8 w 47"/>
                  <a:gd name="T5" fmla="*/ 40 h 52"/>
                  <a:gd name="T6" fmla="*/ 1 w 47"/>
                  <a:gd name="T7" fmla="*/ 50 h 52"/>
                  <a:gd name="T8" fmla="*/ 2 w 47"/>
                  <a:gd name="T9" fmla="*/ 51 h 52"/>
                  <a:gd name="T10" fmla="*/ 21 w 47"/>
                  <a:gd name="T11" fmla="*/ 46 h 52"/>
                  <a:gd name="T12" fmla="*/ 34 w 47"/>
                  <a:gd name="T13" fmla="*/ 35 h 52"/>
                  <a:gd name="T14" fmla="*/ 40 w 47"/>
                  <a:gd name="T15" fmla="*/ 26 h 52"/>
                  <a:gd name="T16" fmla="*/ 40 w 47"/>
                  <a:gd name="T17" fmla="*/ 20 h 52"/>
                  <a:gd name="T18" fmla="*/ 46 w 47"/>
                  <a:gd name="T19" fmla="*/ 2 h 52"/>
                  <a:gd name="T20" fmla="*/ 45 w 47"/>
                  <a:gd name="T2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2">
                    <a:moveTo>
                      <a:pt x="45" y="1"/>
                    </a:moveTo>
                    <a:cubicBezTo>
                      <a:pt x="38" y="9"/>
                      <a:pt x="28" y="13"/>
                      <a:pt x="20" y="20"/>
                    </a:cubicBezTo>
                    <a:cubicBezTo>
                      <a:pt x="14" y="26"/>
                      <a:pt x="11" y="33"/>
                      <a:pt x="8" y="40"/>
                    </a:cubicBezTo>
                    <a:cubicBezTo>
                      <a:pt x="5" y="43"/>
                      <a:pt x="3" y="46"/>
                      <a:pt x="1" y="50"/>
                    </a:cubicBezTo>
                    <a:cubicBezTo>
                      <a:pt x="0" y="51"/>
                      <a:pt x="1" y="52"/>
                      <a:pt x="2" y="51"/>
                    </a:cubicBezTo>
                    <a:cubicBezTo>
                      <a:pt x="8" y="47"/>
                      <a:pt x="16" y="51"/>
                      <a:pt x="21" y="46"/>
                    </a:cubicBezTo>
                    <a:cubicBezTo>
                      <a:pt x="25" y="42"/>
                      <a:pt x="28" y="38"/>
                      <a:pt x="34" y="35"/>
                    </a:cubicBezTo>
                    <a:cubicBezTo>
                      <a:pt x="37" y="34"/>
                      <a:pt x="40" y="30"/>
                      <a:pt x="40" y="26"/>
                    </a:cubicBezTo>
                    <a:cubicBezTo>
                      <a:pt x="40" y="24"/>
                      <a:pt x="40" y="22"/>
                      <a:pt x="40" y="20"/>
                    </a:cubicBezTo>
                    <a:cubicBezTo>
                      <a:pt x="39" y="13"/>
                      <a:pt x="42" y="8"/>
                      <a:pt x="46" y="2"/>
                    </a:cubicBezTo>
                    <a:cubicBezTo>
                      <a:pt x="47" y="1"/>
                      <a:pt x="46" y="0"/>
                      <a:pt x="45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210"/>
              <p:cNvSpPr/>
              <p:nvPr/>
            </p:nvSpPr>
            <p:spPr bwMode="auto">
              <a:xfrm>
                <a:off x="4304" y="2645"/>
                <a:ext cx="83" cy="104"/>
              </a:xfrm>
              <a:custGeom>
                <a:avLst/>
                <a:gdLst>
                  <a:gd name="T0" fmla="*/ 30 w 31"/>
                  <a:gd name="T1" fmla="*/ 0 h 39"/>
                  <a:gd name="T2" fmla="*/ 22 w 31"/>
                  <a:gd name="T3" fmla="*/ 7 h 39"/>
                  <a:gd name="T4" fmla="*/ 20 w 31"/>
                  <a:gd name="T5" fmla="*/ 7 h 39"/>
                  <a:gd name="T6" fmla="*/ 11 w 31"/>
                  <a:gd name="T7" fmla="*/ 25 h 39"/>
                  <a:gd name="T8" fmla="*/ 9 w 31"/>
                  <a:gd name="T9" fmla="*/ 25 h 39"/>
                  <a:gd name="T10" fmla="*/ 8 w 31"/>
                  <a:gd name="T11" fmla="*/ 29 h 39"/>
                  <a:gd name="T12" fmla="*/ 3 w 31"/>
                  <a:gd name="T13" fmla="*/ 35 h 39"/>
                  <a:gd name="T14" fmla="*/ 1 w 31"/>
                  <a:gd name="T15" fmla="*/ 37 h 39"/>
                  <a:gd name="T16" fmla="*/ 2 w 31"/>
                  <a:gd name="T17" fmla="*/ 38 h 39"/>
                  <a:gd name="T18" fmla="*/ 3 w 31"/>
                  <a:gd name="T19" fmla="*/ 38 h 39"/>
                  <a:gd name="T20" fmla="*/ 19 w 31"/>
                  <a:gd name="T21" fmla="*/ 26 h 39"/>
                  <a:gd name="T22" fmla="*/ 19 w 31"/>
                  <a:gd name="T23" fmla="*/ 24 h 39"/>
                  <a:gd name="T24" fmla="*/ 23 w 31"/>
                  <a:gd name="T25" fmla="*/ 19 h 39"/>
                  <a:gd name="T26" fmla="*/ 23 w 31"/>
                  <a:gd name="T27" fmla="*/ 17 h 39"/>
                  <a:gd name="T28" fmla="*/ 24 w 31"/>
                  <a:gd name="T29" fmla="*/ 12 h 39"/>
                  <a:gd name="T30" fmla="*/ 31 w 31"/>
                  <a:gd name="T31" fmla="*/ 1 h 39"/>
                  <a:gd name="T32" fmla="*/ 30 w 31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9">
                    <a:moveTo>
                      <a:pt x="30" y="0"/>
                    </a:moveTo>
                    <a:cubicBezTo>
                      <a:pt x="29" y="1"/>
                      <a:pt x="23" y="10"/>
                      <a:pt x="22" y="7"/>
                    </a:cubicBezTo>
                    <a:cubicBezTo>
                      <a:pt x="22" y="7"/>
                      <a:pt x="21" y="6"/>
                      <a:pt x="20" y="7"/>
                    </a:cubicBezTo>
                    <a:cubicBezTo>
                      <a:pt x="19" y="11"/>
                      <a:pt x="15" y="27"/>
                      <a:pt x="11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7"/>
                      <a:pt x="9" y="28"/>
                      <a:pt x="8" y="29"/>
                    </a:cubicBezTo>
                    <a:cubicBezTo>
                      <a:pt x="6" y="30"/>
                      <a:pt x="5" y="32"/>
                      <a:pt x="3" y="35"/>
                    </a:cubicBezTo>
                    <a:cubicBezTo>
                      <a:pt x="2" y="35"/>
                      <a:pt x="2" y="36"/>
                      <a:pt x="1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2" y="38"/>
                      <a:pt x="3" y="38"/>
                      <a:pt x="3" y="38"/>
                    </a:cubicBezTo>
                    <a:cubicBezTo>
                      <a:pt x="6" y="32"/>
                      <a:pt x="14" y="31"/>
                      <a:pt x="19" y="26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16" y="23"/>
                      <a:pt x="22" y="20"/>
                      <a:pt x="23" y="19"/>
                    </a:cubicBezTo>
                    <a:cubicBezTo>
                      <a:pt x="24" y="18"/>
                      <a:pt x="24" y="17"/>
                      <a:pt x="23" y="17"/>
                    </a:cubicBezTo>
                    <a:cubicBezTo>
                      <a:pt x="19" y="17"/>
                      <a:pt x="23" y="14"/>
                      <a:pt x="24" y="12"/>
                    </a:cubicBezTo>
                    <a:cubicBezTo>
                      <a:pt x="27" y="8"/>
                      <a:pt x="29" y="5"/>
                      <a:pt x="31" y="1"/>
                    </a:cubicBezTo>
                    <a:cubicBezTo>
                      <a:pt x="31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211"/>
              <p:cNvSpPr/>
              <p:nvPr/>
            </p:nvSpPr>
            <p:spPr bwMode="auto">
              <a:xfrm>
                <a:off x="4432" y="2854"/>
                <a:ext cx="139" cy="99"/>
              </a:xfrm>
              <a:custGeom>
                <a:avLst/>
                <a:gdLst>
                  <a:gd name="T0" fmla="*/ 49 w 52"/>
                  <a:gd name="T1" fmla="*/ 22 h 37"/>
                  <a:gd name="T2" fmla="*/ 29 w 52"/>
                  <a:gd name="T3" fmla="*/ 11 h 37"/>
                  <a:gd name="T4" fmla="*/ 29 w 52"/>
                  <a:gd name="T5" fmla="*/ 9 h 37"/>
                  <a:gd name="T6" fmla="*/ 28 w 52"/>
                  <a:gd name="T7" fmla="*/ 8 h 37"/>
                  <a:gd name="T8" fmla="*/ 28 w 52"/>
                  <a:gd name="T9" fmla="*/ 7 h 37"/>
                  <a:gd name="T10" fmla="*/ 22 w 52"/>
                  <a:gd name="T11" fmla="*/ 2 h 37"/>
                  <a:gd name="T12" fmla="*/ 15 w 52"/>
                  <a:gd name="T13" fmla="*/ 1 h 37"/>
                  <a:gd name="T14" fmla="*/ 1 w 52"/>
                  <a:gd name="T15" fmla="*/ 4 h 37"/>
                  <a:gd name="T16" fmla="*/ 1 w 52"/>
                  <a:gd name="T17" fmla="*/ 6 h 37"/>
                  <a:gd name="T18" fmla="*/ 8 w 52"/>
                  <a:gd name="T19" fmla="*/ 7 h 37"/>
                  <a:gd name="T20" fmla="*/ 17 w 52"/>
                  <a:gd name="T21" fmla="*/ 24 h 37"/>
                  <a:gd name="T22" fmla="*/ 20 w 52"/>
                  <a:gd name="T23" fmla="*/ 31 h 37"/>
                  <a:gd name="T24" fmla="*/ 51 w 52"/>
                  <a:gd name="T25" fmla="*/ 36 h 37"/>
                  <a:gd name="T26" fmla="*/ 52 w 52"/>
                  <a:gd name="T27" fmla="*/ 35 h 37"/>
                  <a:gd name="T28" fmla="*/ 49 w 52"/>
                  <a:gd name="T2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7">
                    <a:moveTo>
                      <a:pt x="49" y="22"/>
                    </a:moveTo>
                    <a:cubicBezTo>
                      <a:pt x="43" y="16"/>
                      <a:pt x="33" y="18"/>
                      <a:pt x="29" y="11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6" y="5"/>
                      <a:pt x="25" y="3"/>
                      <a:pt x="22" y="2"/>
                    </a:cubicBezTo>
                    <a:cubicBezTo>
                      <a:pt x="20" y="0"/>
                      <a:pt x="17" y="1"/>
                      <a:pt x="15" y="1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6" y="8"/>
                      <a:pt x="16" y="18"/>
                      <a:pt x="17" y="24"/>
                    </a:cubicBezTo>
                    <a:cubicBezTo>
                      <a:pt x="17" y="26"/>
                      <a:pt x="18" y="29"/>
                      <a:pt x="20" y="31"/>
                    </a:cubicBezTo>
                    <a:cubicBezTo>
                      <a:pt x="29" y="37"/>
                      <a:pt x="41" y="31"/>
                      <a:pt x="51" y="36"/>
                    </a:cubicBezTo>
                    <a:cubicBezTo>
                      <a:pt x="51" y="36"/>
                      <a:pt x="52" y="36"/>
                      <a:pt x="52" y="35"/>
                    </a:cubicBezTo>
                    <a:cubicBezTo>
                      <a:pt x="52" y="31"/>
                      <a:pt x="52" y="25"/>
                      <a:pt x="49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12"/>
              <p:cNvSpPr/>
              <p:nvPr/>
            </p:nvSpPr>
            <p:spPr bwMode="auto">
              <a:xfrm>
                <a:off x="4456" y="2859"/>
                <a:ext cx="96" cy="75"/>
              </a:xfrm>
              <a:custGeom>
                <a:avLst/>
                <a:gdLst>
                  <a:gd name="T0" fmla="*/ 36 w 36"/>
                  <a:gd name="T1" fmla="*/ 26 h 28"/>
                  <a:gd name="T2" fmla="*/ 25 w 36"/>
                  <a:gd name="T3" fmla="*/ 22 h 28"/>
                  <a:gd name="T4" fmla="*/ 21 w 36"/>
                  <a:gd name="T5" fmla="*/ 15 h 28"/>
                  <a:gd name="T6" fmla="*/ 17 w 36"/>
                  <a:gd name="T7" fmla="*/ 13 h 28"/>
                  <a:gd name="T8" fmla="*/ 12 w 36"/>
                  <a:gd name="T9" fmla="*/ 5 h 28"/>
                  <a:gd name="T10" fmla="*/ 1 w 36"/>
                  <a:gd name="T11" fmla="*/ 0 h 28"/>
                  <a:gd name="T12" fmla="*/ 1 w 36"/>
                  <a:gd name="T13" fmla="*/ 2 h 28"/>
                  <a:gd name="T14" fmla="*/ 4 w 36"/>
                  <a:gd name="T15" fmla="*/ 3 h 28"/>
                  <a:gd name="T16" fmla="*/ 4 w 36"/>
                  <a:gd name="T17" fmla="*/ 3 h 28"/>
                  <a:gd name="T18" fmla="*/ 12 w 36"/>
                  <a:gd name="T19" fmla="*/ 12 h 28"/>
                  <a:gd name="T20" fmla="*/ 13 w 36"/>
                  <a:gd name="T21" fmla="*/ 16 h 28"/>
                  <a:gd name="T22" fmla="*/ 13 w 36"/>
                  <a:gd name="T23" fmla="*/ 16 h 28"/>
                  <a:gd name="T24" fmla="*/ 13 w 36"/>
                  <a:gd name="T25" fmla="*/ 20 h 28"/>
                  <a:gd name="T26" fmla="*/ 14 w 36"/>
                  <a:gd name="T27" fmla="*/ 21 h 28"/>
                  <a:gd name="T28" fmla="*/ 22 w 36"/>
                  <a:gd name="T29" fmla="*/ 25 h 28"/>
                  <a:gd name="T30" fmla="*/ 23 w 36"/>
                  <a:gd name="T31" fmla="*/ 25 h 28"/>
                  <a:gd name="T32" fmla="*/ 35 w 36"/>
                  <a:gd name="T33" fmla="*/ 27 h 28"/>
                  <a:gd name="T34" fmla="*/ 36 w 36"/>
                  <a:gd name="T35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28">
                    <a:moveTo>
                      <a:pt x="36" y="26"/>
                    </a:moveTo>
                    <a:cubicBezTo>
                      <a:pt x="33" y="23"/>
                      <a:pt x="29" y="22"/>
                      <a:pt x="25" y="22"/>
                    </a:cubicBezTo>
                    <a:cubicBezTo>
                      <a:pt x="24" y="22"/>
                      <a:pt x="23" y="16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4" y="11"/>
                      <a:pt x="14" y="8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6"/>
                      <a:pt x="10" y="9"/>
                      <a:pt x="12" y="12"/>
                    </a:cubicBezTo>
                    <a:cubicBezTo>
                      <a:pt x="12" y="13"/>
                      <a:pt x="12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8"/>
                      <a:pt x="13" y="19"/>
                      <a:pt x="13" y="20"/>
                    </a:cubicBezTo>
                    <a:cubicBezTo>
                      <a:pt x="12" y="21"/>
                      <a:pt x="14" y="22"/>
                      <a:pt x="14" y="21"/>
                    </a:cubicBezTo>
                    <a:cubicBezTo>
                      <a:pt x="20" y="12"/>
                      <a:pt x="22" y="22"/>
                      <a:pt x="22" y="25"/>
                    </a:cubicBezTo>
                    <a:cubicBezTo>
                      <a:pt x="22" y="25"/>
                      <a:pt x="22" y="26"/>
                      <a:pt x="23" y="25"/>
                    </a:cubicBezTo>
                    <a:cubicBezTo>
                      <a:pt x="27" y="25"/>
                      <a:pt x="31" y="26"/>
                      <a:pt x="35" y="27"/>
                    </a:cubicBezTo>
                    <a:cubicBezTo>
                      <a:pt x="36" y="28"/>
                      <a:pt x="36" y="27"/>
                      <a:pt x="36" y="26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13"/>
              <p:cNvSpPr/>
              <p:nvPr/>
            </p:nvSpPr>
            <p:spPr bwMode="auto">
              <a:xfrm>
                <a:off x="3737" y="2449"/>
                <a:ext cx="99" cy="134"/>
              </a:xfrm>
              <a:custGeom>
                <a:avLst/>
                <a:gdLst>
                  <a:gd name="T0" fmla="*/ 20 w 37"/>
                  <a:gd name="T1" fmla="*/ 1 h 50"/>
                  <a:gd name="T2" fmla="*/ 9 w 37"/>
                  <a:gd name="T3" fmla="*/ 33 h 50"/>
                  <a:gd name="T4" fmla="*/ 3 w 37"/>
                  <a:gd name="T5" fmla="*/ 39 h 50"/>
                  <a:gd name="T6" fmla="*/ 2 w 37"/>
                  <a:gd name="T7" fmla="*/ 49 h 50"/>
                  <a:gd name="T8" fmla="*/ 3 w 37"/>
                  <a:gd name="T9" fmla="*/ 49 h 50"/>
                  <a:gd name="T10" fmla="*/ 32 w 37"/>
                  <a:gd name="T11" fmla="*/ 32 h 50"/>
                  <a:gd name="T12" fmla="*/ 21 w 37"/>
                  <a:gd name="T13" fmla="*/ 0 h 50"/>
                  <a:gd name="T14" fmla="*/ 20 w 37"/>
                  <a:gd name="T15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50">
                    <a:moveTo>
                      <a:pt x="20" y="1"/>
                    </a:moveTo>
                    <a:cubicBezTo>
                      <a:pt x="24" y="14"/>
                      <a:pt x="21" y="26"/>
                      <a:pt x="9" y="33"/>
                    </a:cubicBezTo>
                    <a:cubicBezTo>
                      <a:pt x="5" y="34"/>
                      <a:pt x="4" y="37"/>
                      <a:pt x="3" y="39"/>
                    </a:cubicBezTo>
                    <a:cubicBezTo>
                      <a:pt x="1" y="42"/>
                      <a:pt x="0" y="46"/>
                      <a:pt x="2" y="49"/>
                    </a:cubicBezTo>
                    <a:cubicBezTo>
                      <a:pt x="2" y="50"/>
                      <a:pt x="3" y="50"/>
                      <a:pt x="3" y="49"/>
                    </a:cubicBezTo>
                    <a:cubicBezTo>
                      <a:pt x="11" y="42"/>
                      <a:pt x="29" y="43"/>
                      <a:pt x="32" y="32"/>
                    </a:cubicBezTo>
                    <a:cubicBezTo>
                      <a:pt x="37" y="21"/>
                      <a:pt x="28" y="9"/>
                      <a:pt x="21" y="0"/>
                    </a:cubicBezTo>
                    <a:cubicBezTo>
                      <a:pt x="21" y="0"/>
                      <a:pt x="19" y="1"/>
                      <a:pt x="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14"/>
              <p:cNvSpPr/>
              <p:nvPr/>
            </p:nvSpPr>
            <p:spPr bwMode="auto">
              <a:xfrm>
                <a:off x="3750" y="2476"/>
                <a:ext cx="67" cy="99"/>
              </a:xfrm>
              <a:custGeom>
                <a:avLst/>
                <a:gdLst>
                  <a:gd name="T0" fmla="*/ 21 w 25"/>
                  <a:gd name="T1" fmla="*/ 1 h 37"/>
                  <a:gd name="T2" fmla="*/ 20 w 25"/>
                  <a:gd name="T3" fmla="*/ 2 h 37"/>
                  <a:gd name="T4" fmla="*/ 21 w 25"/>
                  <a:gd name="T5" fmla="*/ 5 h 37"/>
                  <a:gd name="T6" fmla="*/ 20 w 25"/>
                  <a:gd name="T7" fmla="*/ 13 h 37"/>
                  <a:gd name="T8" fmla="*/ 20 w 25"/>
                  <a:gd name="T9" fmla="*/ 15 h 37"/>
                  <a:gd name="T10" fmla="*/ 20 w 25"/>
                  <a:gd name="T11" fmla="*/ 15 h 37"/>
                  <a:gd name="T12" fmla="*/ 14 w 25"/>
                  <a:gd name="T13" fmla="*/ 20 h 37"/>
                  <a:gd name="T14" fmla="*/ 15 w 25"/>
                  <a:gd name="T15" fmla="*/ 22 h 37"/>
                  <a:gd name="T16" fmla="*/ 15 w 25"/>
                  <a:gd name="T17" fmla="*/ 22 h 37"/>
                  <a:gd name="T18" fmla="*/ 12 w 25"/>
                  <a:gd name="T19" fmla="*/ 21 h 37"/>
                  <a:gd name="T20" fmla="*/ 11 w 25"/>
                  <a:gd name="T21" fmla="*/ 22 h 37"/>
                  <a:gd name="T22" fmla="*/ 2 w 25"/>
                  <a:gd name="T23" fmla="*/ 34 h 37"/>
                  <a:gd name="T24" fmla="*/ 2 w 25"/>
                  <a:gd name="T25" fmla="*/ 35 h 37"/>
                  <a:gd name="T26" fmla="*/ 1 w 25"/>
                  <a:gd name="T27" fmla="*/ 35 h 37"/>
                  <a:gd name="T28" fmla="*/ 2 w 25"/>
                  <a:gd name="T29" fmla="*/ 37 h 37"/>
                  <a:gd name="T30" fmla="*/ 7 w 25"/>
                  <a:gd name="T31" fmla="*/ 30 h 37"/>
                  <a:gd name="T32" fmla="*/ 8 w 25"/>
                  <a:gd name="T33" fmla="*/ 30 h 37"/>
                  <a:gd name="T34" fmla="*/ 16 w 25"/>
                  <a:gd name="T35" fmla="*/ 28 h 37"/>
                  <a:gd name="T36" fmla="*/ 16 w 25"/>
                  <a:gd name="T37" fmla="*/ 26 h 37"/>
                  <a:gd name="T38" fmla="*/ 19 w 25"/>
                  <a:gd name="T39" fmla="*/ 22 h 37"/>
                  <a:gd name="T40" fmla="*/ 19 w 25"/>
                  <a:gd name="T41" fmla="*/ 21 h 37"/>
                  <a:gd name="T42" fmla="*/ 18 w 25"/>
                  <a:gd name="T43" fmla="*/ 21 h 37"/>
                  <a:gd name="T44" fmla="*/ 21 w 25"/>
                  <a:gd name="T45" fmla="*/ 16 h 37"/>
                  <a:gd name="T46" fmla="*/ 23 w 25"/>
                  <a:gd name="T47" fmla="*/ 14 h 37"/>
                  <a:gd name="T48" fmla="*/ 22 w 25"/>
                  <a:gd name="T49" fmla="*/ 4 h 37"/>
                  <a:gd name="T50" fmla="*/ 21 w 25"/>
                  <a:gd name="T5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7">
                    <a:moveTo>
                      <a:pt x="21" y="1"/>
                    </a:moveTo>
                    <a:cubicBezTo>
                      <a:pt x="21" y="0"/>
                      <a:pt x="19" y="0"/>
                      <a:pt x="20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4"/>
                      <a:pt x="20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8"/>
                      <a:pt x="14" y="20"/>
                    </a:cubicBezTo>
                    <a:cubicBezTo>
                      <a:pt x="14" y="21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3" y="22"/>
                      <a:pt x="12" y="21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9" y="26"/>
                      <a:pt x="4" y="29"/>
                      <a:pt x="2" y="34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0" y="36"/>
                      <a:pt x="1" y="37"/>
                      <a:pt x="2" y="37"/>
                    </a:cubicBezTo>
                    <a:cubicBezTo>
                      <a:pt x="5" y="36"/>
                      <a:pt x="5" y="32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11" y="29"/>
                      <a:pt x="13" y="28"/>
                      <a:pt x="16" y="28"/>
                    </a:cubicBezTo>
                    <a:cubicBezTo>
                      <a:pt x="17" y="27"/>
                      <a:pt x="17" y="26"/>
                      <a:pt x="16" y="26"/>
                    </a:cubicBezTo>
                    <a:cubicBezTo>
                      <a:pt x="17" y="26"/>
                      <a:pt x="19" y="24"/>
                      <a:pt x="19" y="22"/>
                    </a:cubicBezTo>
                    <a:cubicBezTo>
                      <a:pt x="20" y="22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8" y="21"/>
                    </a:cubicBezTo>
                    <a:cubicBezTo>
                      <a:pt x="19" y="19"/>
                      <a:pt x="20" y="18"/>
                      <a:pt x="21" y="16"/>
                    </a:cubicBezTo>
                    <a:cubicBezTo>
                      <a:pt x="22" y="15"/>
                      <a:pt x="22" y="15"/>
                      <a:pt x="23" y="14"/>
                    </a:cubicBezTo>
                    <a:cubicBezTo>
                      <a:pt x="25" y="11"/>
                      <a:pt x="24" y="7"/>
                      <a:pt x="22" y="4"/>
                    </a:cubicBezTo>
                    <a:cubicBezTo>
                      <a:pt x="22" y="3"/>
                      <a:pt x="22" y="2"/>
                      <a:pt x="21" y="1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15"/>
              <p:cNvSpPr/>
              <p:nvPr/>
            </p:nvSpPr>
            <p:spPr bwMode="auto">
              <a:xfrm>
                <a:off x="3002" y="1635"/>
                <a:ext cx="136" cy="196"/>
              </a:xfrm>
              <a:custGeom>
                <a:avLst/>
                <a:gdLst>
                  <a:gd name="T0" fmla="*/ 49 w 51"/>
                  <a:gd name="T1" fmla="*/ 47 h 73"/>
                  <a:gd name="T2" fmla="*/ 45 w 51"/>
                  <a:gd name="T3" fmla="*/ 34 h 73"/>
                  <a:gd name="T4" fmla="*/ 39 w 51"/>
                  <a:gd name="T5" fmla="*/ 23 h 73"/>
                  <a:gd name="T6" fmla="*/ 31 w 51"/>
                  <a:gd name="T7" fmla="*/ 16 h 73"/>
                  <a:gd name="T8" fmla="*/ 23 w 51"/>
                  <a:gd name="T9" fmla="*/ 12 h 73"/>
                  <a:gd name="T10" fmla="*/ 11 w 51"/>
                  <a:gd name="T11" fmla="*/ 10 h 73"/>
                  <a:gd name="T12" fmla="*/ 2 w 51"/>
                  <a:gd name="T13" fmla="*/ 4 h 73"/>
                  <a:gd name="T14" fmla="*/ 1 w 51"/>
                  <a:gd name="T15" fmla="*/ 0 h 73"/>
                  <a:gd name="T16" fmla="*/ 0 w 51"/>
                  <a:gd name="T17" fmla="*/ 0 h 73"/>
                  <a:gd name="T18" fmla="*/ 0 w 51"/>
                  <a:gd name="T19" fmla="*/ 0 h 73"/>
                  <a:gd name="T20" fmla="*/ 0 w 51"/>
                  <a:gd name="T21" fmla="*/ 0 h 73"/>
                  <a:gd name="T22" fmla="*/ 0 w 51"/>
                  <a:gd name="T23" fmla="*/ 0 h 73"/>
                  <a:gd name="T24" fmla="*/ 2 w 51"/>
                  <a:gd name="T25" fmla="*/ 11 h 73"/>
                  <a:gd name="T26" fmla="*/ 2 w 51"/>
                  <a:gd name="T27" fmla="*/ 23 h 73"/>
                  <a:gd name="T28" fmla="*/ 12 w 51"/>
                  <a:gd name="T29" fmla="*/ 39 h 73"/>
                  <a:gd name="T30" fmla="*/ 19 w 51"/>
                  <a:gd name="T31" fmla="*/ 46 h 73"/>
                  <a:gd name="T32" fmla="*/ 29 w 51"/>
                  <a:gd name="T33" fmla="*/ 55 h 73"/>
                  <a:gd name="T34" fmla="*/ 39 w 51"/>
                  <a:gd name="T35" fmla="*/ 62 h 73"/>
                  <a:gd name="T36" fmla="*/ 48 w 51"/>
                  <a:gd name="T37" fmla="*/ 73 h 73"/>
                  <a:gd name="T38" fmla="*/ 49 w 51"/>
                  <a:gd name="T39" fmla="*/ 73 h 73"/>
                  <a:gd name="T40" fmla="*/ 49 w 51"/>
                  <a:gd name="T41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73">
                    <a:moveTo>
                      <a:pt x="49" y="47"/>
                    </a:moveTo>
                    <a:cubicBezTo>
                      <a:pt x="48" y="43"/>
                      <a:pt x="46" y="38"/>
                      <a:pt x="45" y="34"/>
                    </a:cubicBezTo>
                    <a:cubicBezTo>
                      <a:pt x="44" y="30"/>
                      <a:pt x="42" y="26"/>
                      <a:pt x="39" y="23"/>
                    </a:cubicBezTo>
                    <a:cubicBezTo>
                      <a:pt x="37" y="20"/>
                      <a:pt x="33" y="19"/>
                      <a:pt x="31" y="16"/>
                    </a:cubicBezTo>
                    <a:cubicBezTo>
                      <a:pt x="28" y="14"/>
                      <a:pt x="26" y="13"/>
                      <a:pt x="23" y="12"/>
                    </a:cubicBezTo>
                    <a:cubicBezTo>
                      <a:pt x="19" y="11"/>
                      <a:pt x="15" y="11"/>
                      <a:pt x="11" y="10"/>
                    </a:cubicBezTo>
                    <a:cubicBezTo>
                      <a:pt x="8" y="8"/>
                      <a:pt x="5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7"/>
                      <a:pt x="2" y="11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3" y="29"/>
                      <a:pt x="7" y="35"/>
                      <a:pt x="12" y="39"/>
                    </a:cubicBezTo>
                    <a:cubicBezTo>
                      <a:pt x="14" y="42"/>
                      <a:pt x="17" y="44"/>
                      <a:pt x="19" y="46"/>
                    </a:cubicBezTo>
                    <a:cubicBezTo>
                      <a:pt x="23" y="49"/>
                      <a:pt x="26" y="52"/>
                      <a:pt x="29" y="55"/>
                    </a:cubicBezTo>
                    <a:cubicBezTo>
                      <a:pt x="32" y="58"/>
                      <a:pt x="36" y="59"/>
                      <a:pt x="39" y="62"/>
                    </a:cubicBezTo>
                    <a:cubicBezTo>
                      <a:pt x="42" y="65"/>
                      <a:pt x="45" y="69"/>
                      <a:pt x="48" y="73"/>
                    </a:cubicBezTo>
                    <a:cubicBezTo>
                      <a:pt x="48" y="73"/>
                      <a:pt x="49" y="73"/>
                      <a:pt x="49" y="73"/>
                    </a:cubicBezTo>
                    <a:cubicBezTo>
                      <a:pt x="49" y="64"/>
                      <a:pt x="51" y="56"/>
                      <a:pt x="49" y="47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16"/>
              <p:cNvSpPr/>
              <p:nvPr/>
            </p:nvSpPr>
            <p:spPr bwMode="auto">
              <a:xfrm>
                <a:off x="3002" y="1633"/>
                <a:ext cx="56" cy="128"/>
              </a:xfrm>
              <a:custGeom>
                <a:avLst/>
                <a:gdLst>
                  <a:gd name="T0" fmla="*/ 21 w 21"/>
                  <a:gd name="T1" fmla="*/ 47 h 48"/>
                  <a:gd name="T2" fmla="*/ 12 w 21"/>
                  <a:gd name="T3" fmla="*/ 35 h 48"/>
                  <a:gd name="T4" fmla="*/ 10 w 21"/>
                  <a:gd name="T5" fmla="*/ 19 h 48"/>
                  <a:gd name="T6" fmla="*/ 10 w 21"/>
                  <a:gd name="T7" fmla="*/ 10 h 48"/>
                  <a:gd name="T8" fmla="*/ 5 w 21"/>
                  <a:gd name="T9" fmla="*/ 7 h 48"/>
                  <a:gd name="T10" fmla="*/ 1 w 21"/>
                  <a:gd name="T11" fmla="*/ 1 h 48"/>
                  <a:gd name="T12" fmla="*/ 0 w 21"/>
                  <a:gd name="T13" fmla="*/ 1 h 48"/>
                  <a:gd name="T14" fmla="*/ 0 w 21"/>
                  <a:gd name="T15" fmla="*/ 1 h 48"/>
                  <a:gd name="T16" fmla="*/ 1 w 21"/>
                  <a:gd name="T17" fmla="*/ 6 h 48"/>
                  <a:gd name="T18" fmla="*/ 3 w 21"/>
                  <a:gd name="T19" fmla="*/ 15 h 48"/>
                  <a:gd name="T20" fmla="*/ 6 w 21"/>
                  <a:gd name="T21" fmla="*/ 30 h 48"/>
                  <a:gd name="T22" fmla="*/ 10 w 21"/>
                  <a:gd name="T23" fmla="*/ 40 h 48"/>
                  <a:gd name="T24" fmla="*/ 21 w 21"/>
                  <a:gd name="T25" fmla="*/ 48 h 48"/>
                  <a:gd name="T26" fmla="*/ 21 w 21"/>
                  <a:gd name="T2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8">
                    <a:moveTo>
                      <a:pt x="21" y="47"/>
                    </a:moveTo>
                    <a:cubicBezTo>
                      <a:pt x="17" y="44"/>
                      <a:pt x="15" y="40"/>
                      <a:pt x="12" y="35"/>
                    </a:cubicBezTo>
                    <a:cubicBezTo>
                      <a:pt x="10" y="30"/>
                      <a:pt x="10" y="24"/>
                      <a:pt x="10" y="19"/>
                    </a:cubicBezTo>
                    <a:cubicBezTo>
                      <a:pt x="11" y="16"/>
                      <a:pt x="11" y="12"/>
                      <a:pt x="10" y="10"/>
                    </a:cubicBezTo>
                    <a:cubicBezTo>
                      <a:pt x="8" y="9"/>
                      <a:pt x="6" y="8"/>
                      <a:pt x="5" y="7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ubicBezTo>
                      <a:pt x="2" y="9"/>
                      <a:pt x="2" y="12"/>
                      <a:pt x="3" y="15"/>
                    </a:cubicBezTo>
                    <a:cubicBezTo>
                      <a:pt x="3" y="20"/>
                      <a:pt x="4" y="25"/>
                      <a:pt x="6" y="30"/>
                    </a:cubicBezTo>
                    <a:cubicBezTo>
                      <a:pt x="7" y="34"/>
                      <a:pt x="7" y="37"/>
                      <a:pt x="10" y="40"/>
                    </a:cubicBezTo>
                    <a:cubicBezTo>
                      <a:pt x="14" y="42"/>
                      <a:pt x="17" y="46"/>
                      <a:pt x="21" y="48"/>
                    </a:cubicBezTo>
                    <a:cubicBezTo>
                      <a:pt x="21" y="48"/>
                      <a:pt x="21" y="48"/>
                      <a:pt x="21" y="47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217"/>
              <p:cNvSpPr/>
              <p:nvPr/>
            </p:nvSpPr>
            <p:spPr bwMode="auto">
              <a:xfrm>
                <a:off x="2997" y="1633"/>
                <a:ext cx="29" cy="101"/>
              </a:xfrm>
              <a:custGeom>
                <a:avLst/>
                <a:gdLst>
                  <a:gd name="T0" fmla="*/ 7 w 11"/>
                  <a:gd name="T1" fmla="*/ 17 h 38"/>
                  <a:gd name="T2" fmla="*/ 6 w 11"/>
                  <a:gd name="T3" fmla="*/ 7 h 38"/>
                  <a:gd name="T4" fmla="*/ 2 w 11"/>
                  <a:gd name="T5" fmla="*/ 0 h 38"/>
                  <a:gd name="T6" fmla="*/ 2 w 11"/>
                  <a:gd name="T7" fmla="*/ 0 h 38"/>
                  <a:gd name="T8" fmla="*/ 1 w 11"/>
                  <a:gd name="T9" fmla="*/ 4 h 38"/>
                  <a:gd name="T10" fmla="*/ 1 w 11"/>
                  <a:gd name="T11" fmla="*/ 12 h 38"/>
                  <a:gd name="T12" fmla="*/ 3 w 11"/>
                  <a:gd name="T13" fmla="*/ 22 h 38"/>
                  <a:gd name="T14" fmla="*/ 10 w 11"/>
                  <a:gd name="T15" fmla="*/ 38 h 38"/>
                  <a:gd name="T16" fmla="*/ 11 w 11"/>
                  <a:gd name="T17" fmla="*/ 38 h 38"/>
                  <a:gd name="T18" fmla="*/ 7 w 11"/>
                  <a:gd name="T1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8">
                    <a:moveTo>
                      <a:pt x="7" y="17"/>
                    </a:moveTo>
                    <a:cubicBezTo>
                      <a:pt x="6" y="14"/>
                      <a:pt x="6" y="10"/>
                      <a:pt x="6" y="7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1" y="7"/>
                      <a:pt x="0" y="9"/>
                      <a:pt x="1" y="12"/>
                    </a:cubicBezTo>
                    <a:cubicBezTo>
                      <a:pt x="1" y="15"/>
                      <a:pt x="2" y="18"/>
                      <a:pt x="3" y="22"/>
                    </a:cubicBezTo>
                    <a:cubicBezTo>
                      <a:pt x="4" y="28"/>
                      <a:pt x="6" y="33"/>
                      <a:pt x="10" y="38"/>
                    </a:cubicBezTo>
                    <a:cubicBezTo>
                      <a:pt x="10" y="38"/>
                      <a:pt x="11" y="38"/>
                      <a:pt x="11" y="38"/>
                    </a:cubicBezTo>
                    <a:cubicBezTo>
                      <a:pt x="9" y="31"/>
                      <a:pt x="8" y="24"/>
                      <a:pt x="7" y="17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218"/>
              <p:cNvSpPr/>
              <p:nvPr/>
            </p:nvSpPr>
            <p:spPr bwMode="auto">
              <a:xfrm>
                <a:off x="3042" y="1670"/>
                <a:ext cx="54" cy="72"/>
              </a:xfrm>
              <a:custGeom>
                <a:avLst/>
                <a:gdLst>
                  <a:gd name="T0" fmla="*/ 19 w 20"/>
                  <a:gd name="T1" fmla="*/ 14 h 27"/>
                  <a:gd name="T2" fmla="*/ 16 w 20"/>
                  <a:gd name="T3" fmla="*/ 10 h 27"/>
                  <a:gd name="T4" fmla="*/ 10 w 20"/>
                  <a:gd name="T5" fmla="*/ 8 h 27"/>
                  <a:gd name="T6" fmla="*/ 8 w 20"/>
                  <a:gd name="T7" fmla="*/ 5 h 27"/>
                  <a:gd name="T8" fmla="*/ 6 w 20"/>
                  <a:gd name="T9" fmla="*/ 3 h 27"/>
                  <a:gd name="T10" fmla="*/ 1 w 20"/>
                  <a:gd name="T11" fmla="*/ 1 h 27"/>
                  <a:gd name="T12" fmla="*/ 0 w 20"/>
                  <a:gd name="T13" fmla="*/ 1 h 27"/>
                  <a:gd name="T14" fmla="*/ 5 w 20"/>
                  <a:gd name="T15" fmla="*/ 11 h 27"/>
                  <a:gd name="T16" fmla="*/ 11 w 20"/>
                  <a:gd name="T17" fmla="*/ 17 h 27"/>
                  <a:gd name="T18" fmla="*/ 20 w 20"/>
                  <a:gd name="T19" fmla="*/ 27 h 27"/>
                  <a:gd name="T20" fmla="*/ 20 w 20"/>
                  <a:gd name="T21" fmla="*/ 27 h 27"/>
                  <a:gd name="T22" fmla="*/ 19 w 20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7">
                    <a:moveTo>
                      <a:pt x="19" y="14"/>
                    </a:moveTo>
                    <a:cubicBezTo>
                      <a:pt x="19" y="13"/>
                      <a:pt x="18" y="10"/>
                      <a:pt x="16" y="10"/>
                    </a:cubicBezTo>
                    <a:cubicBezTo>
                      <a:pt x="14" y="10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4" y="3"/>
                      <a:pt x="2" y="4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4"/>
                      <a:pt x="3" y="8"/>
                      <a:pt x="5" y="11"/>
                    </a:cubicBezTo>
                    <a:cubicBezTo>
                      <a:pt x="6" y="13"/>
                      <a:pt x="9" y="15"/>
                      <a:pt x="11" y="17"/>
                    </a:cubicBezTo>
                    <a:cubicBezTo>
                      <a:pt x="14" y="20"/>
                      <a:pt x="17" y="23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2"/>
                      <a:pt x="18" y="19"/>
                      <a:pt x="19" y="14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219"/>
              <p:cNvSpPr/>
              <p:nvPr/>
            </p:nvSpPr>
            <p:spPr bwMode="auto">
              <a:xfrm>
                <a:off x="3074" y="1745"/>
                <a:ext cx="56" cy="78"/>
              </a:xfrm>
              <a:custGeom>
                <a:avLst/>
                <a:gdLst>
                  <a:gd name="T0" fmla="*/ 21 w 21"/>
                  <a:gd name="T1" fmla="*/ 28 h 29"/>
                  <a:gd name="T2" fmla="*/ 21 w 21"/>
                  <a:gd name="T3" fmla="*/ 18 h 29"/>
                  <a:gd name="T4" fmla="*/ 19 w 21"/>
                  <a:gd name="T5" fmla="*/ 11 h 29"/>
                  <a:gd name="T6" fmla="*/ 19 w 21"/>
                  <a:gd name="T7" fmla="*/ 11 h 29"/>
                  <a:gd name="T8" fmla="*/ 18 w 21"/>
                  <a:gd name="T9" fmla="*/ 12 h 29"/>
                  <a:gd name="T10" fmla="*/ 18 w 21"/>
                  <a:gd name="T11" fmla="*/ 12 h 29"/>
                  <a:gd name="T12" fmla="*/ 17 w 21"/>
                  <a:gd name="T13" fmla="*/ 16 h 29"/>
                  <a:gd name="T14" fmla="*/ 16 w 21"/>
                  <a:gd name="T15" fmla="*/ 15 h 29"/>
                  <a:gd name="T16" fmla="*/ 11 w 21"/>
                  <a:gd name="T17" fmla="*/ 7 h 29"/>
                  <a:gd name="T18" fmla="*/ 6 w 21"/>
                  <a:gd name="T19" fmla="*/ 0 h 29"/>
                  <a:gd name="T20" fmla="*/ 5 w 21"/>
                  <a:gd name="T21" fmla="*/ 0 h 29"/>
                  <a:gd name="T22" fmla="*/ 9 w 21"/>
                  <a:gd name="T23" fmla="*/ 7 h 29"/>
                  <a:gd name="T24" fmla="*/ 10 w 21"/>
                  <a:gd name="T25" fmla="*/ 10 h 29"/>
                  <a:gd name="T26" fmla="*/ 8 w 21"/>
                  <a:gd name="T27" fmla="*/ 9 h 29"/>
                  <a:gd name="T28" fmla="*/ 7 w 21"/>
                  <a:gd name="T29" fmla="*/ 9 h 29"/>
                  <a:gd name="T30" fmla="*/ 0 w 21"/>
                  <a:gd name="T31" fmla="*/ 9 h 29"/>
                  <a:gd name="T32" fmla="*/ 0 w 21"/>
                  <a:gd name="T33" fmla="*/ 9 h 29"/>
                  <a:gd name="T34" fmla="*/ 4 w 21"/>
                  <a:gd name="T35" fmla="*/ 12 h 29"/>
                  <a:gd name="T36" fmla="*/ 8 w 21"/>
                  <a:gd name="T37" fmla="*/ 16 h 29"/>
                  <a:gd name="T38" fmla="*/ 17 w 21"/>
                  <a:gd name="T39" fmla="*/ 23 h 29"/>
                  <a:gd name="T40" fmla="*/ 21 w 21"/>
                  <a:gd name="T41" fmla="*/ 28 h 29"/>
                  <a:gd name="T42" fmla="*/ 21 w 21"/>
                  <a:gd name="T4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9">
                    <a:moveTo>
                      <a:pt x="21" y="28"/>
                    </a:moveTo>
                    <a:cubicBezTo>
                      <a:pt x="20" y="25"/>
                      <a:pt x="21" y="22"/>
                      <a:pt x="21" y="18"/>
                    </a:cubicBezTo>
                    <a:cubicBezTo>
                      <a:pt x="20" y="16"/>
                      <a:pt x="20" y="13"/>
                      <a:pt x="19" y="11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3"/>
                      <a:pt x="17" y="15"/>
                      <a:pt x="17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4" y="12"/>
                      <a:pt x="13" y="10"/>
                      <a:pt x="11" y="7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2"/>
                      <a:pt x="8" y="5"/>
                      <a:pt x="9" y="7"/>
                    </a:cubicBezTo>
                    <a:cubicBezTo>
                      <a:pt x="9" y="7"/>
                      <a:pt x="11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5" y="11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3" y="11"/>
                      <a:pt x="4" y="12"/>
                    </a:cubicBezTo>
                    <a:cubicBezTo>
                      <a:pt x="6" y="13"/>
                      <a:pt x="7" y="15"/>
                      <a:pt x="8" y="16"/>
                    </a:cubicBezTo>
                    <a:cubicBezTo>
                      <a:pt x="12" y="17"/>
                      <a:pt x="15" y="20"/>
                      <a:pt x="17" y="23"/>
                    </a:cubicBezTo>
                    <a:cubicBezTo>
                      <a:pt x="18" y="25"/>
                      <a:pt x="19" y="27"/>
                      <a:pt x="21" y="28"/>
                    </a:cubicBezTo>
                    <a:cubicBezTo>
                      <a:pt x="21" y="29"/>
                      <a:pt x="21" y="28"/>
                      <a:pt x="21" y="28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220"/>
              <p:cNvSpPr/>
              <p:nvPr/>
            </p:nvSpPr>
            <p:spPr bwMode="auto">
              <a:xfrm>
                <a:off x="3032" y="1665"/>
                <a:ext cx="101" cy="160"/>
              </a:xfrm>
              <a:custGeom>
                <a:avLst/>
                <a:gdLst>
                  <a:gd name="T0" fmla="*/ 38 w 38"/>
                  <a:gd name="T1" fmla="*/ 60 h 60"/>
                  <a:gd name="T2" fmla="*/ 37 w 38"/>
                  <a:gd name="T3" fmla="*/ 57 h 60"/>
                  <a:gd name="T4" fmla="*/ 36 w 38"/>
                  <a:gd name="T5" fmla="*/ 55 h 60"/>
                  <a:gd name="T6" fmla="*/ 35 w 38"/>
                  <a:gd name="T7" fmla="*/ 50 h 60"/>
                  <a:gd name="T8" fmla="*/ 33 w 38"/>
                  <a:gd name="T9" fmla="*/ 45 h 60"/>
                  <a:gd name="T10" fmla="*/ 32 w 38"/>
                  <a:gd name="T11" fmla="*/ 36 h 60"/>
                  <a:gd name="T12" fmla="*/ 31 w 38"/>
                  <a:gd name="T13" fmla="*/ 25 h 60"/>
                  <a:gd name="T14" fmla="*/ 30 w 38"/>
                  <a:gd name="T15" fmla="*/ 26 h 60"/>
                  <a:gd name="T16" fmla="*/ 31 w 38"/>
                  <a:gd name="T17" fmla="*/ 33 h 60"/>
                  <a:gd name="T18" fmla="*/ 30 w 38"/>
                  <a:gd name="T19" fmla="*/ 38 h 60"/>
                  <a:gd name="T20" fmla="*/ 28 w 38"/>
                  <a:gd name="T21" fmla="*/ 36 h 60"/>
                  <a:gd name="T22" fmla="*/ 25 w 38"/>
                  <a:gd name="T23" fmla="*/ 28 h 60"/>
                  <a:gd name="T24" fmla="*/ 23 w 38"/>
                  <a:gd name="T25" fmla="*/ 25 h 60"/>
                  <a:gd name="T26" fmla="*/ 21 w 38"/>
                  <a:gd name="T27" fmla="*/ 24 h 60"/>
                  <a:gd name="T28" fmla="*/ 19 w 38"/>
                  <a:gd name="T29" fmla="*/ 22 h 60"/>
                  <a:gd name="T30" fmla="*/ 10 w 38"/>
                  <a:gd name="T31" fmla="*/ 13 h 60"/>
                  <a:gd name="T32" fmla="*/ 3 w 38"/>
                  <a:gd name="T33" fmla="*/ 3 h 60"/>
                  <a:gd name="T34" fmla="*/ 2 w 38"/>
                  <a:gd name="T35" fmla="*/ 2 h 60"/>
                  <a:gd name="T36" fmla="*/ 1 w 38"/>
                  <a:gd name="T37" fmla="*/ 1 h 60"/>
                  <a:gd name="T38" fmla="*/ 1 w 38"/>
                  <a:gd name="T39" fmla="*/ 1 h 60"/>
                  <a:gd name="T40" fmla="*/ 2 w 38"/>
                  <a:gd name="T41" fmla="*/ 2 h 60"/>
                  <a:gd name="T42" fmla="*/ 2 w 38"/>
                  <a:gd name="T43" fmla="*/ 5 h 60"/>
                  <a:gd name="T44" fmla="*/ 5 w 38"/>
                  <a:gd name="T45" fmla="*/ 7 h 60"/>
                  <a:gd name="T46" fmla="*/ 5 w 38"/>
                  <a:gd name="T47" fmla="*/ 9 h 60"/>
                  <a:gd name="T48" fmla="*/ 10 w 38"/>
                  <a:gd name="T49" fmla="*/ 15 h 60"/>
                  <a:gd name="T50" fmla="*/ 16 w 38"/>
                  <a:gd name="T51" fmla="*/ 21 h 60"/>
                  <a:gd name="T52" fmla="*/ 18 w 38"/>
                  <a:gd name="T53" fmla="*/ 23 h 60"/>
                  <a:gd name="T54" fmla="*/ 18 w 38"/>
                  <a:gd name="T55" fmla="*/ 23 h 60"/>
                  <a:gd name="T56" fmla="*/ 12 w 38"/>
                  <a:gd name="T57" fmla="*/ 23 h 60"/>
                  <a:gd name="T58" fmla="*/ 6 w 38"/>
                  <a:gd name="T59" fmla="*/ 20 h 60"/>
                  <a:gd name="T60" fmla="*/ 6 w 38"/>
                  <a:gd name="T61" fmla="*/ 20 h 60"/>
                  <a:gd name="T62" fmla="*/ 13 w 38"/>
                  <a:gd name="T63" fmla="*/ 24 h 60"/>
                  <a:gd name="T64" fmla="*/ 19 w 38"/>
                  <a:gd name="T65" fmla="*/ 24 h 60"/>
                  <a:gd name="T66" fmla="*/ 20 w 38"/>
                  <a:gd name="T67" fmla="*/ 24 h 60"/>
                  <a:gd name="T68" fmla="*/ 26 w 38"/>
                  <a:gd name="T69" fmla="*/ 33 h 60"/>
                  <a:gd name="T70" fmla="*/ 31 w 38"/>
                  <a:gd name="T71" fmla="*/ 44 h 60"/>
                  <a:gd name="T72" fmla="*/ 36 w 38"/>
                  <a:gd name="T73" fmla="*/ 56 h 60"/>
                  <a:gd name="T74" fmla="*/ 37 w 38"/>
                  <a:gd name="T75" fmla="*/ 60 h 60"/>
                  <a:gd name="T76" fmla="*/ 38 w 38"/>
                  <a:gd name="T7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" h="60">
                    <a:moveTo>
                      <a:pt x="38" y="60"/>
                    </a:moveTo>
                    <a:cubicBezTo>
                      <a:pt x="37" y="59"/>
                      <a:pt x="37" y="58"/>
                      <a:pt x="37" y="57"/>
                    </a:cubicBezTo>
                    <a:cubicBezTo>
                      <a:pt x="37" y="56"/>
                      <a:pt x="37" y="56"/>
                      <a:pt x="36" y="55"/>
                    </a:cubicBezTo>
                    <a:cubicBezTo>
                      <a:pt x="36" y="53"/>
                      <a:pt x="36" y="51"/>
                      <a:pt x="35" y="50"/>
                    </a:cubicBezTo>
                    <a:cubicBezTo>
                      <a:pt x="35" y="48"/>
                      <a:pt x="34" y="47"/>
                      <a:pt x="33" y="45"/>
                    </a:cubicBezTo>
                    <a:cubicBezTo>
                      <a:pt x="31" y="42"/>
                      <a:pt x="32" y="39"/>
                      <a:pt x="32" y="36"/>
                    </a:cubicBezTo>
                    <a:cubicBezTo>
                      <a:pt x="33" y="32"/>
                      <a:pt x="33" y="29"/>
                      <a:pt x="31" y="25"/>
                    </a:cubicBezTo>
                    <a:cubicBezTo>
                      <a:pt x="31" y="25"/>
                      <a:pt x="30" y="25"/>
                      <a:pt x="30" y="26"/>
                    </a:cubicBezTo>
                    <a:cubicBezTo>
                      <a:pt x="30" y="28"/>
                      <a:pt x="31" y="30"/>
                      <a:pt x="31" y="33"/>
                    </a:cubicBezTo>
                    <a:cubicBezTo>
                      <a:pt x="31" y="34"/>
                      <a:pt x="31" y="36"/>
                      <a:pt x="30" y="38"/>
                    </a:cubicBezTo>
                    <a:cubicBezTo>
                      <a:pt x="30" y="40"/>
                      <a:pt x="28" y="37"/>
                      <a:pt x="28" y="36"/>
                    </a:cubicBezTo>
                    <a:cubicBezTo>
                      <a:pt x="27" y="33"/>
                      <a:pt x="26" y="31"/>
                      <a:pt x="25" y="28"/>
                    </a:cubicBezTo>
                    <a:cubicBezTo>
                      <a:pt x="25" y="27"/>
                      <a:pt x="24" y="26"/>
                      <a:pt x="23" y="25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0" y="23"/>
                      <a:pt x="20" y="23"/>
                      <a:pt x="19" y="22"/>
                    </a:cubicBezTo>
                    <a:cubicBezTo>
                      <a:pt x="16" y="20"/>
                      <a:pt x="13" y="17"/>
                      <a:pt x="10" y="13"/>
                    </a:cubicBezTo>
                    <a:cubicBezTo>
                      <a:pt x="8" y="10"/>
                      <a:pt x="5" y="6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11"/>
                      <a:pt x="9" y="13"/>
                      <a:pt x="10" y="15"/>
                    </a:cubicBezTo>
                    <a:cubicBezTo>
                      <a:pt x="12" y="18"/>
                      <a:pt x="13" y="19"/>
                      <a:pt x="16" y="21"/>
                    </a:cubicBezTo>
                    <a:cubicBezTo>
                      <a:pt x="17" y="22"/>
                      <a:pt x="18" y="22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3"/>
                      <a:pt x="14" y="23"/>
                      <a:pt x="12" y="23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ubicBezTo>
                      <a:pt x="15" y="24"/>
                      <a:pt x="17" y="24"/>
                      <a:pt x="19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3" y="26"/>
                      <a:pt x="25" y="29"/>
                      <a:pt x="26" y="33"/>
                    </a:cubicBezTo>
                    <a:cubicBezTo>
                      <a:pt x="27" y="37"/>
                      <a:pt x="29" y="40"/>
                      <a:pt x="31" y="44"/>
                    </a:cubicBezTo>
                    <a:cubicBezTo>
                      <a:pt x="33" y="48"/>
                      <a:pt x="35" y="52"/>
                      <a:pt x="36" y="56"/>
                    </a:cubicBezTo>
                    <a:cubicBezTo>
                      <a:pt x="36" y="58"/>
                      <a:pt x="37" y="59"/>
                      <a:pt x="37" y="60"/>
                    </a:cubicBezTo>
                    <a:cubicBezTo>
                      <a:pt x="37" y="60"/>
                      <a:pt x="38" y="60"/>
                      <a:pt x="38" y="60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221"/>
              <p:cNvSpPr/>
              <p:nvPr/>
            </p:nvSpPr>
            <p:spPr bwMode="auto">
              <a:xfrm>
                <a:off x="3122" y="1683"/>
                <a:ext cx="217" cy="150"/>
              </a:xfrm>
              <a:custGeom>
                <a:avLst/>
                <a:gdLst>
                  <a:gd name="T0" fmla="*/ 64 w 81"/>
                  <a:gd name="T1" fmla="*/ 3 h 56"/>
                  <a:gd name="T2" fmla="*/ 49 w 81"/>
                  <a:gd name="T3" fmla="*/ 2 h 56"/>
                  <a:gd name="T4" fmla="*/ 35 w 81"/>
                  <a:gd name="T5" fmla="*/ 2 h 56"/>
                  <a:gd name="T6" fmla="*/ 13 w 81"/>
                  <a:gd name="T7" fmla="*/ 24 h 56"/>
                  <a:gd name="T8" fmla="*/ 3 w 81"/>
                  <a:gd name="T9" fmla="*/ 47 h 56"/>
                  <a:gd name="T10" fmla="*/ 2 w 81"/>
                  <a:gd name="T11" fmla="*/ 49 h 56"/>
                  <a:gd name="T12" fmla="*/ 1 w 81"/>
                  <a:gd name="T13" fmla="*/ 56 h 56"/>
                  <a:gd name="T14" fmla="*/ 1 w 81"/>
                  <a:gd name="T15" fmla="*/ 56 h 56"/>
                  <a:gd name="T16" fmla="*/ 13 w 81"/>
                  <a:gd name="T17" fmla="*/ 49 h 56"/>
                  <a:gd name="T18" fmla="*/ 26 w 81"/>
                  <a:gd name="T19" fmla="*/ 44 h 56"/>
                  <a:gd name="T20" fmla="*/ 40 w 81"/>
                  <a:gd name="T21" fmla="*/ 36 h 56"/>
                  <a:gd name="T22" fmla="*/ 50 w 81"/>
                  <a:gd name="T23" fmla="*/ 29 h 56"/>
                  <a:gd name="T24" fmla="*/ 63 w 81"/>
                  <a:gd name="T25" fmla="*/ 22 h 56"/>
                  <a:gd name="T26" fmla="*/ 66 w 81"/>
                  <a:gd name="T27" fmla="*/ 19 h 56"/>
                  <a:gd name="T28" fmla="*/ 69 w 81"/>
                  <a:gd name="T29" fmla="*/ 16 h 56"/>
                  <a:gd name="T30" fmla="*/ 73 w 81"/>
                  <a:gd name="T31" fmla="*/ 17 h 56"/>
                  <a:gd name="T32" fmla="*/ 76 w 81"/>
                  <a:gd name="T33" fmla="*/ 16 h 56"/>
                  <a:gd name="T34" fmla="*/ 81 w 81"/>
                  <a:gd name="T35" fmla="*/ 16 h 56"/>
                  <a:gd name="T36" fmla="*/ 81 w 81"/>
                  <a:gd name="T37" fmla="*/ 15 h 56"/>
                  <a:gd name="T38" fmla="*/ 64 w 81"/>
                  <a:gd name="T3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56">
                    <a:moveTo>
                      <a:pt x="64" y="3"/>
                    </a:moveTo>
                    <a:cubicBezTo>
                      <a:pt x="59" y="3"/>
                      <a:pt x="54" y="3"/>
                      <a:pt x="49" y="2"/>
                    </a:cubicBezTo>
                    <a:cubicBezTo>
                      <a:pt x="45" y="1"/>
                      <a:pt x="40" y="0"/>
                      <a:pt x="35" y="2"/>
                    </a:cubicBezTo>
                    <a:cubicBezTo>
                      <a:pt x="26" y="7"/>
                      <a:pt x="19" y="16"/>
                      <a:pt x="13" y="24"/>
                    </a:cubicBezTo>
                    <a:cubicBezTo>
                      <a:pt x="8" y="31"/>
                      <a:pt x="4" y="38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0" y="51"/>
                      <a:pt x="0" y="53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9" y="51"/>
                      <a:pt x="13" y="49"/>
                    </a:cubicBezTo>
                    <a:cubicBezTo>
                      <a:pt x="18" y="48"/>
                      <a:pt x="22" y="46"/>
                      <a:pt x="26" y="44"/>
                    </a:cubicBezTo>
                    <a:cubicBezTo>
                      <a:pt x="31" y="41"/>
                      <a:pt x="35" y="39"/>
                      <a:pt x="40" y="36"/>
                    </a:cubicBezTo>
                    <a:cubicBezTo>
                      <a:pt x="44" y="34"/>
                      <a:pt x="47" y="32"/>
                      <a:pt x="50" y="29"/>
                    </a:cubicBezTo>
                    <a:cubicBezTo>
                      <a:pt x="53" y="25"/>
                      <a:pt x="58" y="24"/>
                      <a:pt x="63" y="22"/>
                    </a:cubicBezTo>
                    <a:cubicBezTo>
                      <a:pt x="64" y="21"/>
                      <a:pt x="66" y="20"/>
                      <a:pt x="66" y="19"/>
                    </a:cubicBezTo>
                    <a:cubicBezTo>
                      <a:pt x="66" y="16"/>
                      <a:pt x="66" y="16"/>
                      <a:pt x="69" y="16"/>
                    </a:cubicBezTo>
                    <a:cubicBezTo>
                      <a:pt x="70" y="16"/>
                      <a:pt x="71" y="17"/>
                      <a:pt x="73" y="17"/>
                    </a:cubicBezTo>
                    <a:cubicBezTo>
                      <a:pt x="74" y="17"/>
                      <a:pt x="75" y="16"/>
                      <a:pt x="76" y="16"/>
                    </a:cubicBezTo>
                    <a:cubicBezTo>
                      <a:pt x="77" y="14"/>
                      <a:pt x="79" y="15"/>
                      <a:pt x="81" y="16"/>
                    </a:cubicBezTo>
                    <a:cubicBezTo>
                      <a:pt x="81" y="16"/>
                      <a:pt x="81" y="16"/>
                      <a:pt x="81" y="15"/>
                    </a:cubicBezTo>
                    <a:cubicBezTo>
                      <a:pt x="79" y="8"/>
                      <a:pt x="72" y="4"/>
                      <a:pt x="64" y="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222"/>
              <p:cNvSpPr/>
              <p:nvPr/>
            </p:nvSpPr>
            <p:spPr bwMode="auto">
              <a:xfrm>
                <a:off x="3160" y="1686"/>
                <a:ext cx="128" cy="59"/>
              </a:xfrm>
              <a:custGeom>
                <a:avLst/>
                <a:gdLst>
                  <a:gd name="T0" fmla="*/ 48 w 48"/>
                  <a:gd name="T1" fmla="*/ 2 h 22"/>
                  <a:gd name="T2" fmla="*/ 31 w 48"/>
                  <a:gd name="T3" fmla="*/ 0 h 22"/>
                  <a:gd name="T4" fmla="*/ 19 w 48"/>
                  <a:gd name="T5" fmla="*/ 2 h 22"/>
                  <a:gd name="T6" fmla="*/ 0 w 48"/>
                  <a:gd name="T7" fmla="*/ 21 h 22"/>
                  <a:gd name="T8" fmla="*/ 0 w 48"/>
                  <a:gd name="T9" fmla="*/ 21 h 22"/>
                  <a:gd name="T10" fmla="*/ 8 w 48"/>
                  <a:gd name="T11" fmla="*/ 14 h 22"/>
                  <a:gd name="T12" fmla="*/ 10 w 48"/>
                  <a:gd name="T13" fmla="*/ 11 h 22"/>
                  <a:gd name="T14" fmla="*/ 22 w 48"/>
                  <a:gd name="T15" fmla="*/ 5 h 22"/>
                  <a:gd name="T16" fmla="*/ 30 w 48"/>
                  <a:gd name="T17" fmla="*/ 2 h 22"/>
                  <a:gd name="T18" fmla="*/ 37 w 48"/>
                  <a:gd name="T19" fmla="*/ 4 h 22"/>
                  <a:gd name="T20" fmla="*/ 48 w 48"/>
                  <a:gd name="T21" fmla="*/ 3 h 22"/>
                  <a:gd name="T22" fmla="*/ 48 w 48"/>
                  <a:gd name="T2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22">
                    <a:moveTo>
                      <a:pt x="48" y="2"/>
                    </a:moveTo>
                    <a:cubicBezTo>
                      <a:pt x="42" y="2"/>
                      <a:pt x="37" y="1"/>
                      <a:pt x="31" y="0"/>
                    </a:cubicBezTo>
                    <a:cubicBezTo>
                      <a:pt x="27" y="0"/>
                      <a:pt x="23" y="0"/>
                      <a:pt x="19" y="2"/>
                    </a:cubicBezTo>
                    <a:cubicBezTo>
                      <a:pt x="11" y="6"/>
                      <a:pt x="6" y="15"/>
                      <a:pt x="0" y="21"/>
                    </a:cubicBezTo>
                    <a:cubicBezTo>
                      <a:pt x="0" y="21"/>
                      <a:pt x="0" y="22"/>
                      <a:pt x="0" y="21"/>
                    </a:cubicBezTo>
                    <a:cubicBezTo>
                      <a:pt x="4" y="20"/>
                      <a:pt x="6" y="17"/>
                      <a:pt x="8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3" y="7"/>
                      <a:pt x="18" y="8"/>
                      <a:pt x="22" y="5"/>
                    </a:cubicBezTo>
                    <a:cubicBezTo>
                      <a:pt x="24" y="2"/>
                      <a:pt x="27" y="1"/>
                      <a:pt x="30" y="2"/>
                    </a:cubicBezTo>
                    <a:cubicBezTo>
                      <a:pt x="33" y="2"/>
                      <a:pt x="35" y="3"/>
                      <a:pt x="37" y="4"/>
                    </a:cubicBezTo>
                    <a:cubicBezTo>
                      <a:pt x="41" y="5"/>
                      <a:pt x="44" y="2"/>
                      <a:pt x="48" y="3"/>
                    </a:cubicBezTo>
                    <a:cubicBezTo>
                      <a:pt x="48" y="3"/>
                      <a:pt x="48" y="2"/>
                      <a:pt x="48" y="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223"/>
              <p:cNvSpPr/>
              <p:nvPr/>
            </p:nvSpPr>
            <p:spPr bwMode="auto">
              <a:xfrm>
                <a:off x="3275" y="1699"/>
                <a:ext cx="53" cy="49"/>
              </a:xfrm>
              <a:custGeom>
                <a:avLst/>
                <a:gdLst>
                  <a:gd name="T0" fmla="*/ 19 w 20"/>
                  <a:gd name="T1" fmla="*/ 8 h 18"/>
                  <a:gd name="T2" fmla="*/ 16 w 20"/>
                  <a:gd name="T3" fmla="*/ 10 h 18"/>
                  <a:gd name="T4" fmla="*/ 13 w 20"/>
                  <a:gd name="T5" fmla="*/ 7 h 18"/>
                  <a:gd name="T6" fmla="*/ 14 w 20"/>
                  <a:gd name="T7" fmla="*/ 5 h 18"/>
                  <a:gd name="T8" fmla="*/ 13 w 20"/>
                  <a:gd name="T9" fmla="*/ 0 h 18"/>
                  <a:gd name="T10" fmla="*/ 12 w 20"/>
                  <a:gd name="T11" fmla="*/ 0 h 18"/>
                  <a:gd name="T12" fmla="*/ 9 w 20"/>
                  <a:gd name="T13" fmla="*/ 3 h 18"/>
                  <a:gd name="T14" fmla="*/ 8 w 20"/>
                  <a:gd name="T15" fmla="*/ 4 h 18"/>
                  <a:gd name="T16" fmla="*/ 7 w 20"/>
                  <a:gd name="T17" fmla="*/ 10 h 18"/>
                  <a:gd name="T18" fmla="*/ 4 w 20"/>
                  <a:gd name="T19" fmla="*/ 15 h 18"/>
                  <a:gd name="T20" fmla="*/ 2 w 20"/>
                  <a:gd name="T21" fmla="*/ 16 h 18"/>
                  <a:gd name="T22" fmla="*/ 1 w 20"/>
                  <a:gd name="T23" fmla="*/ 17 h 18"/>
                  <a:gd name="T24" fmla="*/ 1 w 20"/>
                  <a:gd name="T25" fmla="*/ 18 h 18"/>
                  <a:gd name="T26" fmla="*/ 3 w 20"/>
                  <a:gd name="T27" fmla="*/ 17 h 18"/>
                  <a:gd name="T28" fmla="*/ 5 w 20"/>
                  <a:gd name="T29" fmla="*/ 16 h 18"/>
                  <a:gd name="T30" fmla="*/ 8 w 20"/>
                  <a:gd name="T31" fmla="*/ 13 h 18"/>
                  <a:gd name="T32" fmla="*/ 13 w 20"/>
                  <a:gd name="T33" fmla="*/ 10 h 18"/>
                  <a:gd name="T34" fmla="*/ 20 w 20"/>
                  <a:gd name="T35" fmla="*/ 9 h 18"/>
                  <a:gd name="T36" fmla="*/ 19 w 20"/>
                  <a:gd name="T3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8">
                    <a:moveTo>
                      <a:pt x="19" y="8"/>
                    </a:moveTo>
                    <a:cubicBezTo>
                      <a:pt x="18" y="9"/>
                      <a:pt x="17" y="10"/>
                      <a:pt x="16" y="10"/>
                    </a:cubicBezTo>
                    <a:cubicBezTo>
                      <a:pt x="14" y="10"/>
                      <a:pt x="13" y="9"/>
                      <a:pt x="13" y="7"/>
                    </a:cubicBezTo>
                    <a:cubicBezTo>
                      <a:pt x="14" y="7"/>
                      <a:pt x="14" y="6"/>
                      <a:pt x="14" y="5"/>
                    </a:cubicBezTo>
                    <a:cubicBezTo>
                      <a:pt x="15" y="3"/>
                      <a:pt x="11" y="3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6"/>
                      <a:pt x="9" y="9"/>
                      <a:pt x="7" y="10"/>
                    </a:cubicBezTo>
                    <a:cubicBezTo>
                      <a:pt x="6" y="12"/>
                      <a:pt x="5" y="14"/>
                      <a:pt x="4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6" y="15"/>
                      <a:pt x="7" y="14"/>
                      <a:pt x="8" y="13"/>
                    </a:cubicBezTo>
                    <a:cubicBezTo>
                      <a:pt x="9" y="11"/>
                      <a:pt x="10" y="9"/>
                      <a:pt x="13" y="10"/>
                    </a:cubicBezTo>
                    <a:cubicBezTo>
                      <a:pt x="15" y="11"/>
                      <a:pt x="18" y="10"/>
                      <a:pt x="20" y="9"/>
                    </a:cubicBezTo>
                    <a:cubicBezTo>
                      <a:pt x="20" y="9"/>
                      <a:pt x="20" y="8"/>
                      <a:pt x="19" y="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224"/>
              <p:cNvSpPr/>
              <p:nvPr/>
            </p:nvSpPr>
            <p:spPr bwMode="auto">
              <a:xfrm>
                <a:off x="3138" y="1726"/>
                <a:ext cx="102" cy="89"/>
              </a:xfrm>
              <a:custGeom>
                <a:avLst/>
                <a:gdLst>
                  <a:gd name="T0" fmla="*/ 26 w 38"/>
                  <a:gd name="T1" fmla="*/ 9 h 33"/>
                  <a:gd name="T2" fmla="*/ 38 w 38"/>
                  <a:gd name="T3" fmla="*/ 1 h 33"/>
                  <a:gd name="T4" fmla="*/ 38 w 38"/>
                  <a:gd name="T5" fmla="*/ 0 h 33"/>
                  <a:gd name="T6" fmla="*/ 21 w 38"/>
                  <a:gd name="T7" fmla="*/ 7 h 33"/>
                  <a:gd name="T8" fmla="*/ 14 w 38"/>
                  <a:gd name="T9" fmla="*/ 14 h 33"/>
                  <a:gd name="T10" fmla="*/ 12 w 38"/>
                  <a:gd name="T11" fmla="*/ 15 h 33"/>
                  <a:gd name="T12" fmla="*/ 11 w 38"/>
                  <a:gd name="T13" fmla="*/ 12 h 33"/>
                  <a:gd name="T14" fmla="*/ 12 w 38"/>
                  <a:gd name="T15" fmla="*/ 8 h 33"/>
                  <a:gd name="T16" fmla="*/ 12 w 38"/>
                  <a:gd name="T17" fmla="*/ 8 h 33"/>
                  <a:gd name="T18" fmla="*/ 5 w 38"/>
                  <a:gd name="T19" fmla="*/ 16 h 33"/>
                  <a:gd name="T20" fmla="*/ 4 w 38"/>
                  <a:gd name="T21" fmla="*/ 17 h 33"/>
                  <a:gd name="T22" fmla="*/ 3 w 38"/>
                  <a:gd name="T23" fmla="*/ 18 h 33"/>
                  <a:gd name="T24" fmla="*/ 2 w 38"/>
                  <a:gd name="T25" fmla="*/ 21 h 33"/>
                  <a:gd name="T26" fmla="*/ 1 w 38"/>
                  <a:gd name="T27" fmla="*/ 33 h 33"/>
                  <a:gd name="T28" fmla="*/ 1 w 38"/>
                  <a:gd name="T29" fmla="*/ 33 h 33"/>
                  <a:gd name="T30" fmla="*/ 8 w 38"/>
                  <a:gd name="T31" fmla="*/ 31 h 33"/>
                  <a:gd name="T32" fmla="*/ 16 w 38"/>
                  <a:gd name="T33" fmla="*/ 29 h 33"/>
                  <a:gd name="T34" fmla="*/ 31 w 38"/>
                  <a:gd name="T35" fmla="*/ 21 h 33"/>
                  <a:gd name="T36" fmla="*/ 31 w 38"/>
                  <a:gd name="T37" fmla="*/ 21 h 33"/>
                  <a:gd name="T38" fmla="*/ 22 w 38"/>
                  <a:gd name="T39" fmla="*/ 25 h 33"/>
                  <a:gd name="T40" fmla="*/ 17 w 38"/>
                  <a:gd name="T41" fmla="*/ 26 h 33"/>
                  <a:gd name="T42" fmla="*/ 19 w 38"/>
                  <a:gd name="T43" fmla="*/ 23 h 33"/>
                  <a:gd name="T44" fmla="*/ 31 w 38"/>
                  <a:gd name="T45" fmla="*/ 10 h 33"/>
                  <a:gd name="T46" fmla="*/ 31 w 38"/>
                  <a:gd name="T47" fmla="*/ 9 h 33"/>
                  <a:gd name="T48" fmla="*/ 27 w 38"/>
                  <a:gd name="T49" fmla="*/ 10 h 33"/>
                  <a:gd name="T50" fmla="*/ 25 w 38"/>
                  <a:gd name="T51" fmla="*/ 11 h 33"/>
                  <a:gd name="T52" fmla="*/ 26 w 38"/>
                  <a:gd name="T53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33">
                    <a:moveTo>
                      <a:pt x="26" y="9"/>
                    </a:moveTo>
                    <a:cubicBezTo>
                      <a:pt x="30" y="6"/>
                      <a:pt x="34" y="4"/>
                      <a:pt x="38" y="1"/>
                    </a:cubicBezTo>
                    <a:cubicBezTo>
                      <a:pt x="38" y="1"/>
                      <a:pt x="38" y="0"/>
                      <a:pt x="38" y="0"/>
                    </a:cubicBezTo>
                    <a:cubicBezTo>
                      <a:pt x="31" y="1"/>
                      <a:pt x="25" y="3"/>
                      <a:pt x="21" y="7"/>
                    </a:cubicBezTo>
                    <a:cubicBezTo>
                      <a:pt x="18" y="9"/>
                      <a:pt x="16" y="12"/>
                      <a:pt x="14" y="14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4"/>
                      <a:pt x="11" y="12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10"/>
                      <a:pt x="6" y="13"/>
                      <a:pt x="5" y="16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9"/>
                      <a:pt x="2" y="20"/>
                      <a:pt x="2" y="21"/>
                    </a:cubicBezTo>
                    <a:cubicBezTo>
                      <a:pt x="1" y="25"/>
                      <a:pt x="0" y="29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4" y="33"/>
                      <a:pt x="6" y="32"/>
                      <a:pt x="8" y="31"/>
                    </a:cubicBezTo>
                    <a:cubicBezTo>
                      <a:pt x="11" y="31"/>
                      <a:pt x="14" y="30"/>
                      <a:pt x="16" y="29"/>
                    </a:cubicBezTo>
                    <a:cubicBezTo>
                      <a:pt x="21" y="27"/>
                      <a:pt x="27" y="24"/>
                      <a:pt x="31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28" y="22"/>
                      <a:pt x="25" y="24"/>
                      <a:pt x="22" y="25"/>
                    </a:cubicBezTo>
                    <a:cubicBezTo>
                      <a:pt x="21" y="25"/>
                      <a:pt x="17" y="25"/>
                      <a:pt x="17" y="26"/>
                    </a:cubicBezTo>
                    <a:cubicBezTo>
                      <a:pt x="17" y="25"/>
                      <a:pt x="18" y="24"/>
                      <a:pt x="19" y="23"/>
                    </a:cubicBezTo>
                    <a:cubicBezTo>
                      <a:pt x="22" y="18"/>
                      <a:pt x="28" y="15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9"/>
                      <a:pt x="29" y="9"/>
                      <a:pt x="27" y="10"/>
                    </a:cubicBezTo>
                    <a:cubicBezTo>
                      <a:pt x="26" y="10"/>
                      <a:pt x="26" y="11"/>
                      <a:pt x="25" y="11"/>
                    </a:cubicBezTo>
                    <a:cubicBezTo>
                      <a:pt x="25" y="11"/>
                      <a:pt x="26" y="9"/>
                      <a:pt x="26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225"/>
              <p:cNvSpPr/>
              <p:nvPr/>
            </p:nvSpPr>
            <p:spPr bwMode="auto">
              <a:xfrm>
                <a:off x="3122" y="1721"/>
                <a:ext cx="134" cy="112"/>
              </a:xfrm>
              <a:custGeom>
                <a:avLst/>
                <a:gdLst>
                  <a:gd name="T0" fmla="*/ 50 w 50"/>
                  <a:gd name="T1" fmla="*/ 0 h 42"/>
                  <a:gd name="T2" fmla="*/ 20 w 50"/>
                  <a:gd name="T3" fmla="*/ 20 h 42"/>
                  <a:gd name="T4" fmla="*/ 16 w 50"/>
                  <a:gd name="T5" fmla="*/ 18 h 42"/>
                  <a:gd name="T6" fmla="*/ 14 w 50"/>
                  <a:gd name="T7" fmla="*/ 18 h 42"/>
                  <a:gd name="T8" fmla="*/ 14 w 50"/>
                  <a:gd name="T9" fmla="*/ 19 h 42"/>
                  <a:gd name="T10" fmla="*/ 13 w 50"/>
                  <a:gd name="T11" fmla="*/ 19 h 42"/>
                  <a:gd name="T12" fmla="*/ 13 w 50"/>
                  <a:gd name="T13" fmla="*/ 20 h 42"/>
                  <a:gd name="T14" fmla="*/ 12 w 50"/>
                  <a:gd name="T15" fmla="*/ 20 h 42"/>
                  <a:gd name="T16" fmla="*/ 13 w 50"/>
                  <a:gd name="T17" fmla="*/ 16 h 42"/>
                  <a:gd name="T18" fmla="*/ 20 w 50"/>
                  <a:gd name="T19" fmla="*/ 3 h 42"/>
                  <a:gd name="T20" fmla="*/ 19 w 50"/>
                  <a:gd name="T21" fmla="*/ 2 h 42"/>
                  <a:gd name="T22" fmla="*/ 6 w 50"/>
                  <a:gd name="T23" fmla="*/ 20 h 42"/>
                  <a:gd name="T24" fmla="*/ 3 w 50"/>
                  <a:gd name="T25" fmla="*/ 33 h 42"/>
                  <a:gd name="T26" fmla="*/ 1 w 50"/>
                  <a:gd name="T27" fmla="*/ 42 h 42"/>
                  <a:gd name="T28" fmla="*/ 1 w 50"/>
                  <a:gd name="T29" fmla="*/ 42 h 42"/>
                  <a:gd name="T30" fmla="*/ 11 w 50"/>
                  <a:gd name="T31" fmla="*/ 37 h 42"/>
                  <a:gd name="T32" fmla="*/ 21 w 50"/>
                  <a:gd name="T33" fmla="*/ 31 h 42"/>
                  <a:gd name="T34" fmla="*/ 24 w 50"/>
                  <a:gd name="T35" fmla="*/ 30 h 42"/>
                  <a:gd name="T36" fmla="*/ 31 w 50"/>
                  <a:gd name="T37" fmla="*/ 27 h 42"/>
                  <a:gd name="T38" fmla="*/ 39 w 50"/>
                  <a:gd name="T39" fmla="*/ 22 h 42"/>
                  <a:gd name="T40" fmla="*/ 39 w 50"/>
                  <a:gd name="T41" fmla="*/ 22 h 42"/>
                  <a:gd name="T42" fmla="*/ 29 w 50"/>
                  <a:gd name="T43" fmla="*/ 27 h 42"/>
                  <a:gd name="T44" fmla="*/ 29 w 50"/>
                  <a:gd name="T45" fmla="*/ 27 h 42"/>
                  <a:gd name="T46" fmla="*/ 24 w 50"/>
                  <a:gd name="T47" fmla="*/ 29 h 42"/>
                  <a:gd name="T48" fmla="*/ 23 w 50"/>
                  <a:gd name="T49" fmla="*/ 29 h 42"/>
                  <a:gd name="T50" fmla="*/ 25 w 50"/>
                  <a:gd name="T51" fmla="*/ 27 h 42"/>
                  <a:gd name="T52" fmla="*/ 25 w 50"/>
                  <a:gd name="T53" fmla="*/ 26 h 42"/>
                  <a:gd name="T54" fmla="*/ 23 w 50"/>
                  <a:gd name="T55" fmla="*/ 28 h 42"/>
                  <a:gd name="T56" fmla="*/ 22 w 50"/>
                  <a:gd name="T57" fmla="*/ 28 h 42"/>
                  <a:gd name="T58" fmla="*/ 18 w 50"/>
                  <a:gd name="T59" fmla="*/ 29 h 42"/>
                  <a:gd name="T60" fmla="*/ 21 w 50"/>
                  <a:gd name="T61" fmla="*/ 24 h 42"/>
                  <a:gd name="T62" fmla="*/ 28 w 50"/>
                  <a:gd name="T63" fmla="*/ 14 h 42"/>
                  <a:gd name="T64" fmla="*/ 48 w 50"/>
                  <a:gd name="T65" fmla="*/ 1 h 42"/>
                  <a:gd name="T66" fmla="*/ 49 w 50"/>
                  <a:gd name="T67" fmla="*/ 1 h 42"/>
                  <a:gd name="T68" fmla="*/ 50 w 50"/>
                  <a:gd name="T69" fmla="*/ 0 h 42"/>
                  <a:gd name="T70" fmla="*/ 50 w 50"/>
                  <a:gd name="T7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38" y="4"/>
                      <a:pt x="28" y="11"/>
                      <a:pt x="20" y="20"/>
                    </a:cubicBezTo>
                    <a:cubicBezTo>
                      <a:pt x="14" y="26"/>
                      <a:pt x="19" y="18"/>
                      <a:pt x="16" y="18"/>
                    </a:cubicBezTo>
                    <a:cubicBezTo>
                      <a:pt x="15" y="18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6"/>
                      <a:pt x="13" y="16"/>
                    </a:cubicBezTo>
                    <a:cubicBezTo>
                      <a:pt x="15" y="11"/>
                      <a:pt x="18" y="7"/>
                      <a:pt x="20" y="3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4" y="7"/>
                      <a:pt x="9" y="13"/>
                      <a:pt x="6" y="20"/>
                    </a:cubicBezTo>
                    <a:cubicBezTo>
                      <a:pt x="5" y="25"/>
                      <a:pt x="5" y="29"/>
                      <a:pt x="3" y="33"/>
                    </a:cubicBezTo>
                    <a:cubicBezTo>
                      <a:pt x="1" y="36"/>
                      <a:pt x="0" y="39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4" y="40"/>
                      <a:pt x="8" y="39"/>
                      <a:pt x="11" y="37"/>
                    </a:cubicBezTo>
                    <a:cubicBezTo>
                      <a:pt x="14" y="35"/>
                      <a:pt x="17" y="33"/>
                      <a:pt x="21" y="31"/>
                    </a:cubicBezTo>
                    <a:cubicBezTo>
                      <a:pt x="22" y="30"/>
                      <a:pt x="23" y="30"/>
                      <a:pt x="24" y="30"/>
                    </a:cubicBezTo>
                    <a:cubicBezTo>
                      <a:pt x="26" y="29"/>
                      <a:pt x="29" y="28"/>
                      <a:pt x="31" y="27"/>
                    </a:cubicBezTo>
                    <a:cubicBezTo>
                      <a:pt x="34" y="26"/>
                      <a:pt x="37" y="24"/>
                      <a:pt x="39" y="22"/>
                    </a:cubicBezTo>
                    <a:cubicBezTo>
                      <a:pt x="40" y="22"/>
                      <a:pt x="39" y="21"/>
                      <a:pt x="39" y="22"/>
                    </a:cubicBezTo>
                    <a:cubicBezTo>
                      <a:pt x="36" y="24"/>
                      <a:pt x="33" y="26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8" y="28"/>
                      <a:pt x="26" y="28"/>
                      <a:pt x="24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2" y="30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9"/>
                      <a:pt x="19" y="29"/>
                      <a:pt x="18" y="29"/>
                    </a:cubicBezTo>
                    <a:cubicBezTo>
                      <a:pt x="19" y="28"/>
                      <a:pt x="20" y="26"/>
                      <a:pt x="21" y="24"/>
                    </a:cubicBezTo>
                    <a:cubicBezTo>
                      <a:pt x="23" y="21"/>
                      <a:pt x="25" y="17"/>
                      <a:pt x="28" y="14"/>
                    </a:cubicBezTo>
                    <a:cubicBezTo>
                      <a:pt x="33" y="8"/>
                      <a:pt x="41" y="5"/>
                      <a:pt x="48" y="1"/>
                    </a:cubicBezTo>
                    <a:cubicBezTo>
                      <a:pt x="48" y="1"/>
                      <a:pt x="49" y="1"/>
                      <a:pt x="49" y="1"/>
                    </a:cubicBezTo>
                    <a:cubicBezTo>
                      <a:pt x="49" y="1"/>
                      <a:pt x="50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226"/>
              <p:cNvSpPr/>
              <p:nvPr/>
            </p:nvSpPr>
            <p:spPr bwMode="auto">
              <a:xfrm>
                <a:off x="3304" y="1694"/>
                <a:ext cx="16" cy="35"/>
              </a:xfrm>
              <a:custGeom>
                <a:avLst/>
                <a:gdLst>
                  <a:gd name="T0" fmla="*/ 6 w 6"/>
                  <a:gd name="T1" fmla="*/ 7 h 13"/>
                  <a:gd name="T2" fmla="*/ 5 w 6"/>
                  <a:gd name="T3" fmla="*/ 5 h 13"/>
                  <a:gd name="T4" fmla="*/ 4 w 6"/>
                  <a:gd name="T5" fmla="*/ 5 h 13"/>
                  <a:gd name="T6" fmla="*/ 3 w 6"/>
                  <a:gd name="T7" fmla="*/ 1 h 13"/>
                  <a:gd name="T8" fmla="*/ 2 w 6"/>
                  <a:gd name="T9" fmla="*/ 1 h 13"/>
                  <a:gd name="T10" fmla="*/ 2 w 6"/>
                  <a:gd name="T11" fmla="*/ 1 h 13"/>
                  <a:gd name="T12" fmla="*/ 1 w 6"/>
                  <a:gd name="T13" fmla="*/ 1 h 13"/>
                  <a:gd name="T14" fmla="*/ 1 w 6"/>
                  <a:gd name="T15" fmla="*/ 1 h 13"/>
                  <a:gd name="T16" fmla="*/ 1 w 6"/>
                  <a:gd name="T17" fmla="*/ 2 h 13"/>
                  <a:gd name="T18" fmla="*/ 1 w 6"/>
                  <a:gd name="T19" fmla="*/ 5 h 13"/>
                  <a:gd name="T20" fmla="*/ 4 w 6"/>
                  <a:gd name="T21" fmla="*/ 9 h 13"/>
                  <a:gd name="T22" fmla="*/ 5 w 6"/>
                  <a:gd name="T23" fmla="*/ 12 h 13"/>
                  <a:gd name="T24" fmla="*/ 5 w 6"/>
                  <a:gd name="T25" fmla="*/ 12 h 13"/>
                  <a:gd name="T26" fmla="*/ 6 w 6"/>
                  <a:gd name="T27" fmla="*/ 9 h 13"/>
                  <a:gd name="T28" fmla="*/ 6 w 6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7"/>
                    </a:moveTo>
                    <a:cubicBezTo>
                      <a:pt x="6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1" y="3"/>
                      <a:pt x="3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2" y="7"/>
                      <a:pt x="4" y="7"/>
                      <a:pt x="4" y="9"/>
                    </a:cubicBezTo>
                    <a:cubicBezTo>
                      <a:pt x="3" y="11"/>
                      <a:pt x="3" y="13"/>
                      <a:pt x="5" y="12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4" y="12"/>
                      <a:pt x="6" y="10"/>
                      <a:pt x="6" y="9"/>
                    </a:cubicBezTo>
                    <a:cubicBezTo>
                      <a:pt x="6" y="8"/>
                      <a:pt x="6" y="8"/>
                      <a:pt x="6" y="7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227"/>
              <p:cNvSpPr/>
              <p:nvPr/>
            </p:nvSpPr>
            <p:spPr bwMode="auto">
              <a:xfrm>
                <a:off x="2893" y="1541"/>
                <a:ext cx="66" cy="51"/>
              </a:xfrm>
              <a:custGeom>
                <a:avLst/>
                <a:gdLst>
                  <a:gd name="T0" fmla="*/ 24 w 25"/>
                  <a:gd name="T1" fmla="*/ 8 h 19"/>
                  <a:gd name="T2" fmla="*/ 25 w 25"/>
                  <a:gd name="T3" fmla="*/ 7 h 19"/>
                  <a:gd name="T4" fmla="*/ 25 w 25"/>
                  <a:gd name="T5" fmla="*/ 5 h 19"/>
                  <a:gd name="T6" fmla="*/ 16 w 25"/>
                  <a:gd name="T7" fmla="*/ 0 h 19"/>
                  <a:gd name="T8" fmla="*/ 12 w 25"/>
                  <a:gd name="T9" fmla="*/ 2 h 19"/>
                  <a:gd name="T10" fmla="*/ 6 w 25"/>
                  <a:gd name="T11" fmla="*/ 5 h 19"/>
                  <a:gd name="T12" fmla="*/ 6 w 25"/>
                  <a:gd name="T13" fmla="*/ 16 h 19"/>
                  <a:gd name="T14" fmla="*/ 21 w 25"/>
                  <a:gd name="T15" fmla="*/ 15 h 19"/>
                  <a:gd name="T16" fmla="*/ 24 w 25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4" y="8"/>
                    </a:moveTo>
                    <a:cubicBezTo>
                      <a:pt x="25" y="8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2" y="4"/>
                      <a:pt x="20" y="0"/>
                      <a:pt x="16" y="0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0" y="7"/>
                      <a:pt x="2" y="13"/>
                      <a:pt x="6" y="16"/>
                    </a:cubicBezTo>
                    <a:cubicBezTo>
                      <a:pt x="10" y="18"/>
                      <a:pt x="17" y="19"/>
                      <a:pt x="21" y="15"/>
                    </a:cubicBezTo>
                    <a:cubicBezTo>
                      <a:pt x="22" y="14"/>
                      <a:pt x="23" y="10"/>
                      <a:pt x="24" y="8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228"/>
              <p:cNvSpPr/>
              <p:nvPr/>
            </p:nvSpPr>
            <p:spPr bwMode="auto">
              <a:xfrm>
                <a:off x="2925" y="1550"/>
                <a:ext cx="53" cy="45"/>
              </a:xfrm>
              <a:custGeom>
                <a:avLst/>
                <a:gdLst>
                  <a:gd name="T0" fmla="*/ 16 w 20"/>
                  <a:gd name="T1" fmla="*/ 3 h 17"/>
                  <a:gd name="T2" fmla="*/ 20 w 20"/>
                  <a:gd name="T3" fmla="*/ 1 h 17"/>
                  <a:gd name="T4" fmla="*/ 19 w 20"/>
                  <a:gd name="T5" fmla="*/ 0 h 17"/>
                  <a:gd name="T6" fmla="*/ 9 w 20"/>
                  <a:gd name="T7" fmla="*/ 0 h 17"/>
                  <a:gd name="T8" fmla="*/ 4 w 20"/>
                  <a:gd name="T9" fmla="*/ 5 h 17"/>
                  <a:gd name="T10" fmla="*/ 0 w 20"/>
                  <a:gd name="T11" fmla="*/ 10 h 17"/>
                  <a:gd name="T12" fmla="*/ 6 w 20"/>
                  <a:gd name="T13" fmla="*/ 17 h 17"/>
                  <a:gd name="T14" fmla="*/ 14 w 20"/>
                  <a:gd name="T15" fmla="*/ 10 h 17"/>
                  <a:gd name="T16" fmla="*/ 16 w 20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6" y="3"/>
                    </a:moveTo>
                    <a:cubicBezTo>
                      <a:pt x="18" y="3"/>
                      <a:pt x="19" y="3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6" y="0"/>
                      <a:pt x="12" y="0"/>
                      <a:pt x="9" y="0"/>
                    </a:cubicBezTo>
                    <a:cubicBezTo>
                      <a:pt x="6" y="1"/>
                      <a:pt x="5" y="3"/>
                      <a:pt x="4" y="5"/>
                    </a:cubicBezTo>
                    <a:cubicBezTo>
                      <a:pt x="2" y="6"/>
                      <a:pt x="0" y="7"/>
                      <a:pt x="0" y="10"/>
                    </a:cubicBezTo>
                    <a:cubicBezTo>
                      <a:pt x="0" y="14"/>
                      <a:pt x="3" y="17"/>
                      <a:pt x="6" y="17"/>
                    </a:cubicBezTo>
                    <a:cubicBezTo>
                      <a:pt x="11" y="17"/>
                      <a:pt x="13" y="14"/>
                      <a:pt x="14" y="10"/>
                    </a:cubicBezTo>
                    <a:cubicBezTo>
                      <a:pt x="15" y="8"/>
                      <a:pt x="13" y="4"/>
                      <a:pt x="16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229"/>
              <p:cNvSpPr/>
              <p:nvPr/>
            </p:nvSpPr>
            <p:spPr bwMode="auto">
              <a:xfrm>
                <a:off x="2941" y="1485"/>
                <a:ext cx="50" cy="67"/>
              </a:xfrm>
              <a:custGeom>
                <a:avLst/>
                <a:gdLst>
                  <a:gd name="T0" fmla="*/ 17 w 19"/>
                  <a:gd name="T1" fmla="*/ 15 h 25"/>
                  <a:gd name="T2" fmla="*/ 14 w 19"/>
                  <a:gd name="T3" fmla="*/ 4 h 25"/>
                  <a:gd name="T4" fmla="*/ 11 w 19"/>
                  <a:gd name="T5" fmla="*/ 0 h 25"/>
                  <a:gd name="T6" fmla="*/ 10 w 19"/>
                  <a:gd name="T7" fmla="*/ 0 h 25"/>
                  <a:gd name="T8" fmla="*/ 4 w 19"/>
                  <a:gd name="T9" fmla="*/ 3 h 25"/>
                  <a:gd name="T10" fmla="*/ 0 w 19"/>
                  <a:gd name="T11" fmla="*/ 11 h 25"/>
                  <a:gd name="T12" fmla="*/ 1 w 19"/>
                  <a:gd name="T13" fmla="*/ 12 h 25"/>
                  <a:gd name="T14" fmla="*/ 3 w 19"/>
                  <a:gd name="T15" fmla="*/ 19 h 25"/>
                  <a:gd name="T16" fmla="*/ 14 w 19"/>
                  <a:gd name="T17" fmla="*/ 25 h 25"/>
                  <a:gd name="T18" fmla="*/ 17 w 19"/>
                  <a:gd name="T1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7" y="15"/>
                    </a:moveTo>
                    <a:cubicBezTo>
                      <a:pt x="16" y="11"/>
                      <a:pt x="15" y="8"/>
                      <a:pt x="14" y="4"/>
                    </a:cubicBezTo>
                    <a:cubicBezTo>
                      <a:pt x="14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2"/>
                      <a:pt x="6" y="1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5"/>
                      <a:pt x="2" y="17"/>
                      <a:pt x="3" y="19"/>
                    </a:cubicBezTo>
                    <a:cubicBezTo>
                      <a:pt x="5" y="23"/>
                      <a:pt x="9" y="25"/>
                      <a:pt x="14" y="25"/>
                    </a:cubicBezTo>
                    <a:cubicBezTo>
                      <a:pt x="19" y="24"/>
                      <a:pt x="18" y="19"/>
                      <a:pt x="17" y="15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230"/>
              <p:cNvSpPr/>
              <p:nvPr/>
            </p:nvSpPr>
            <p:spPr bwMode="auto">
              <a:xfrm>
                <a:off x="2930" y="1496"/>
                <a:ext cx="53" cy="56"/>
              </a:xfrm>
              <a:custGeom>
                <a:avLst/>
                <a:gdLst>
                  <a:gd name="T0" fmla="*/ 19 w 20"/>
                  <a:gd name="T1" fmla="*/ 18 h 21"/>
                  <a:gd name="T2" fmla="*/ 16 w 20"/>
                  <a:gd name="T3" fmla="*/ 15 h 21"/>
                  <a:gd name="T4" fmla="*/ 9 w 20"/>
                  <a:gd name="T5" fmla="*/ 11 h 21"/>
                  <a:gd name="T6" fmla="*/ 8 w 20"/>
                  <a:gd name="T7" fmla="*/ 6 h 21"/>
                  <a:gd name="T8" fmla="*/ 9 w 20"/>
                  <a:gd name="T9" fmla="*/ 1 h 21"/>
                  <a:gd name="T10" fmla="*/ 8 w 20"/>
                  <a:gd name="T11" fmla="*/ 0 h 21"/>
                  <a:gd name="T12" fmla="*/ 3 w 20"/>
                  <a:gd name="T13" fmla="*/ 10 h 21"/>
                  <a:gd name="T14" fmla="*/ 3 w 20"/>
                  <a:gd name="T15" fmla="*/ 14 h 21"/>
                  <a:gd name="T16" fmla="*/ 4 w 20"/>
                  <a:gd name="T17" fmla="*/ 15 h 21"/>
                  <a:gd name="T18" fmla="*/ 4 w 20"/>
                  <a:gd name="T19" fmla="*/ 16 h 21"/>
                  <a:gd name="T20" fmla="*/ 5 w 20"/>
                  <a:gd name="T21" fmla="*/ 17 h 21"/>
                  <a:gd name="T22" fmla="*/ 17 w 20"/>
                  <a:gd name="T23" fmla="*/ 20 h 21"/>
                  <a:gd name="T24" fmla="*/ 19 w 20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1">
                    <a:moveTo>
                      <a:pt x="19" y="18"/>
                    </a:moveTo>
                    <a:cubicBezTo>
                      <a:pt x="20" y="16"/>
                      <a:pt x="17" y="15"/>
                      <a:pt x="16" y="15"/>
                    </a:cubicBezTo>
                    <a:cubicBezTo>
                      <a:pt x="14" y="14"/>
                      <a:pt x="10" y="14"/>
                      <a:pt x="9" y="11"/>
                    </a:cubicBezTo>
                    <a:cubicBezTo>
                      <a:pt x="8" y="9"/>
                      <a:pt x="9" y="7"/>
                      <a:pt x="8" y="6"/>
                    </a:cubicBezTo>
                    <a:cubicBezTo>
                      <a:pt x="8" y="4"/>
                      <a:pt x="8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5" y="2"/>
                      <a:pt x="0" y="6"/>
                      <a:pt x="3" y="10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3" y="14"/>
                      <a:pt x="3" y="15"/>
                      <a:pt x="4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8" y="21"/>
                      <a:pt x="13" y="21"/>
                      <a:pt x="17" y="20"/>
                    </a:cubicBezTo>
                    <a:cubicBezTo>
                      <a:pt x="18" y="19"/>
                      <a:pt x="19" y="19"/>
                      <a:pt x="19" y="1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231"/>
              <p:cNvSpPr/>
              <p:nvPr/>
            </p:nvSpPr>
            <p:spPr bwMode="auto">
              <a:xfrm>
                <a:off x="2895" y="1483"/>
                <a:ext cx="51" cy="53"/>
              </a:xfrm>
              <a:custGeom>
                <a:avLst/>
                <a:gdLst>
                  <a:gd name="T0" fmla="*/ 19 w 19"/>
                  <a:gd name="T1" fmla="*/ 13 h 20"/>
                  <a:gd name="T2" fmla="*/ 18 w 19"/>
                  <a:gd name="T3" fmla="*/ 10 h 20"/>
                  <a:gd name="T4" fmla="*/ 19 w 19"/>
                  <a:gd name="T5" fmla="*/ 2 h 20"/>
                  <a:gd name="T6" fmla="*/ 18 w 19"/>
                  <a:gd name="T7" fmla="*/ 1 h 20"/>
                  <a:gd name="T8" fmla="*/ 11 w 19"/>
                  <a:gd name="T9" fmla="*/ 5 h 20"/>
                  <a:gd name="T10" fmla="*/ 7 w 19"/>
                  <a:gd name="T11" fmla="*/ 6 h 20"/>
                  <a:gd name="T12" fmla="*/ 3 w 19"/>
                  <a:gd name="T13" fmla="*/ 10 h 20"/>
                  <a:gd name="T14" fmla="*/ 2 w 19"/>
                  <a:gd name="T15" fmla="*/ 16 h 20"/>
                  <a:gd name="T16" fmla="*/ 4 w 19"/>
                  <a:gd name="T17" fmla="*/ 18 h 20"/>
                  <a:gd name="T18" fmla="*/ 17 w 19"/>
                  <a:gd name="T19" fmla="*/ 17 h 20"/>
                  <a:gd name="T20" fmla="*/ 19 w 19"/>
                  <a:gd name="T2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0">
                    <a:moveTo>
                      <a:pt x="19" y="13"/>
                    </a:moveTo>
                    <a:cubicBezTo>
                      <a:pt x="19" y="12"/>
                      <a:pt x="19" y="11"/>
                      <a:pt x="18" y="10"/>
                    </a:cubicBezTo>
                    <a:cubicBezTo>
                      <a:pt x="17" y="7"/>
                      <a:pt x="18" y="5"/>
                      <a:pt x="19" y="2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4" y="0"/>
                      <a:pt x="14" y="2"/>
                      <a:pt x="11" y="5"/>
                    </a:cubicBezTo>
                    <a:cubicBezTo>
                      <a:pt x="10" y="6"/>
                      <a:pt x="8" y="6"/>
                      <a:pt x="7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1" y="13"/>
                      <a:pt x="0" y="14"/>
                      <a:pt x="2" y="16"/>
                    </a:cubicBezTo>
                    <a:cubicBezTo>
                      <a:pt x="2" y="17"/>
                      <a:pt x="3" y="17"/>
                      <a:pt x="4" y="18"/>
                    </a:cubicBezTo>
                    <a:cubicBezTo>
                      <a:pt x="7" y="20"/>
                      <a:pt x="13" y="19"/>
                      <a:pt x="17" y="17"/>
                    </a:cubicBezTo>
                    <a:cubicBezTo>
                      <a:pt x="18" y="16"/>
                      <a:pt x="19" y="15"/>
                      <a:pt x="19" y="13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232"/>
              <p:cNvSpPr/>
              <p:nvPr/>
            </p:nvSpPr>
            <p:spPr bwMode="auto">
              <a:xfrm>
                <a:off x="2901" y="1488"/>
                <a:ext cx="40" cy="40"/>
              </a:xfrm>
              <a:custGeom>
                <a:avLst/>
                <a:gdLst>
                  <a:gd name="T0" fmla="*/ 9 w 15"/>
                  <a:gd name="T1" fmla="*/ 10 h 15"/>
                  <a:gd name="T2" fmla="*/ 14 w 15"/>
                  <a:gd name="T3" fmla="*/ 0 h 15"/>
                  <a:gd name="T4" fmla="*/ 12 w 15"/>
                  <a:gd name="T5" fmla="*/ 0 h 15"/>
                  <a:gd name="T6" fmla="*/ 9 w 15"/>
                  <a:gd name="T7" fmla="*/ 3 h 15"/>
                  <a:gd name="T8" fmla="*/ 9 w 15"/>
                  <a:gd name="T9" fmla="*/ 3 h 15"/>
                  <a:gd name="T10" fmla="*/ 1 w 15"/>
                  <a:gd name="T11" fmla="*/ 11 h 15"/>
                  <a:gd name="T12" fmla="*/ 6 w 15"/>
                  <a:gd name="T13" fmla="*/ 15 h 15"/>
                  <a:gd name="T14" fmla="*/ 9 w 1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9" y="10"/>
                    </a:moveTo>
                    <a:cubicBezTo>
                      <a:pt x="9" y="6"/>
                      <a:pt x="15" y="5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6"/>
                      <a:pt x="2" y="7"/>
                      <a:pt x="1" y="11"/>
                    </a:cubicBezTo>
                    <a:cubicBezTo>
                      <a:pt x="0" y="14"/>
                      <a:pt x="3" y="15"/>
                      <a:pt x="6" y="15"/>
                    </a:cubicBezTo>
                    <a:cubicBezTo>
                      <a:pt x="9" y="14"/>
                      <a:pt x="10" y="13"/>
                      <a:pt x="9" y="10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233"/>
              <p:cNvSpPr/>
              <p:nvPr/>
            </p:nvSpPr>
            <p:spPr bwMode="auto">
              <a:xfrm>
                <a:off x="2852" y="1499"/>
                <a:ext cx="59" cy="61"/>
              </a:xfrm>
              <a:custGeom>
                <a:avLst/>
                <a:gdLst>
                  <a:gd name="T0" fmla="*/ 18 w 22"/>
                  <a:gd name="T1" fmla="*/ 4 h 23"/>
                  <a:gd name="T2" fmla="*/ 2 w 22"/>
                  <a:gd name="T3" fmla="*/ 6 h 23"/>
                  <a:gd name="T4" fmla="*/ 7 w 22"/>
                  <a:gd name="T5" fmla="*/ 17 h 23"/>
                  <a:gd name="T6" fmla="*/ 7 w 22"/>
                  <a:gd name="T7" fmla="*/ 18 h 23"/>
                  <a:gd name="T8" fmla="*/ 16 w 22"/>
                  <a:gd name="T9" fmla="*/ 17 h 23"/>
                  <a:gd name="T10" fmla="*/ 18 w 22"/>
                  <a:gd name="T11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18" y="4"/>
                    </a:moveTo>
                    <a:cubicBezTo>
                      <a:pt x="13" y="1"/>
                      <a:pt x="4" y="0"/>
                      <a:pt x="2" y="6"/>
                    </a:cubicBezTo>
                    <a:cubicBezTo>
                      <a:pt x="0" y="10"/>
                      <a:pt x="3" y="15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3"/>
                      <a:pt x="15" y="18"/>
                      <a:pt x="16" y="17"/>
                    </a:cubicBezTo>
                    <a:cubicBezTo>
                      <a:pt x="20" y="13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234"/>
              <p:cNvSpPr/>
              <p:nvPr/>
            </p:nvSpPr>
            <p:spPr bwMode="auto">
              <a:xfrm>
                <a:off x="2860" y="1448"/>
                <a:ext cx="59" cy="53"/>
              </a:xfrm>
              <a:custGeom>
                <a:avLst/>
                <a:gdLst>
                  <a:gd name="T0" fmla="*/ 20 w 22"/>
                  <a:gd name="T1" fmla="*/ 6 h 20"/>
                  <a:gd name="T2" fmla="*/ 20 w 22"/>
                  <a:gd name="T3" fmla="*/ 5 h 20"/>
                  <a:gd name="T4" fmla="*/ 13 w 22"/>
                  <a:gd name="T5" fmla="*/ 0 h 20"/>
                  <a:gd name="T6" fmla="*/ 12 w 22"/>
                  <a:gd name="T7" fmla="*/ 1 h 20"/>
                  <a:gd name="T8" fmla="*/ 12 w 22"/>
                  <a:gd name="T9" fmla="*/ 1 h 20"/>
                  <a:gd name="T10" fmla="*/ 10 w 22"/>
                  <a:gd name="T11" fmla="*/ 1 h 20"/>
                  <a:gd name="T12" fmla="*/ 9 w 22"/>
                  <a:gd name="T13" fmla="*/ 1 h 20"/>
                  <a:gd name="T14" fmla="*/ 5 w 22"/>
                  <a:gd name="T15" fmla="*/ 8 h 20"/>
                  <a:gd name="T16" fmla="*/ 1 w 22"/>
                  <a:gd name="T17" fmla="*/ 9 h 20"/>
                  <a:gd name="T18" fmla="*/ 8 w 22"/>
                  <a:gd name="T19" fmla="*/ 18 h 20"/>
                  <a:gd name="T20" fmla="*/ 20 w 22"/>
                  <a:gd name="T21" fmla="*/ 15 h 20"/>
                  <a:gd name="T22" fmla="*/ 20 w 22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0">
                    <a:moveTo>
                      <a:pt x="20" y="6"/>
                    </a:moveTo>
                    <a:cubicBezTo>
                      <a:pt x="20" y="6"/>
                      <a:pt x="20" y="6"/>
                      <a:pt x="20" y="5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3" y="0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3"/>
                      <a:pt x="8" y="8"/>
                      <a:pt x="5" y="8"/>
                    </a:cubicBezTo>
                    <a:cubicBezTo>
                      <a:pt x="3" y="8"/>
                      <a:pt x="2" y="8"/>
                      <a:pt x="1" y="9"/>
                    </a:cubicBezTo>
                    <a:cubicBezTo>
                      <a:pt x="0" y="13"/>
                      <a:pt x="6" y="16"/>
                      <a:pt x="8" y="18"/>
                    </a:cubicBezTo>
                    <a:cubicBezTo>
                      <a:pt x="11" y="20"/>
                      <a:pt x="18" y="18"/>
                      <a:pt x="20" y="15"/>
                    </a:cubicBezTo>
                    <a:cubicBezTo>
                      <a:pt x="22" y="12"/>
                      <a:pt x="22" y="9"/>
                      <a:pt x="20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235"/>
              <p:cNvSpPr/>
              <p:nvPr/>
            </p:nvSpPr>
            <p:spPr bwMode="auto">
              <a:xfrm>
                <a:off x="2874" y="1445"/>
                <a:ext cx="61" cy="56"/>
              </a:xfrm>
              <a:custGeom>
                <a:avLst/>
                <a:gdLst>
                  <a:gd name="T0" fmla="*/ 22 w 23"/>
                  <a:gd name="T1" fmla="*/ 16 h 21"/>
                  <a:gd name="T2" fmla="*/ 19 w 23"/>
                  <a:gd name="T3" fmla="*/ 5 h 21"/>
                  <a:gd name="T4" fmla="*/ 12 w 23"/>
                  <a:gd name="T5" fmla="*/ 4 h 21"/>
                  <a:gd name="T6" fmla="*/ 12 w 23"/>
                  <a:gd name="T7" fmla="*/ 5 h 21"/>
                  <a:gd name="T8" fmla="*/ 12 w 23"/>
                  <a:gd name="T9" fmla="*/ 7 h 21"/>
                  <a:gd name="T10" fmla="*/ 10 w 23"/>
                  <a:gd name="T11" fmla="*/ 14 h 21"/>
                  <a:gd name="T12" fmla="*/ 6 w 23"/>
                  <a:gd name="T13" fmla="*/ 14 h 21"/>
                  <a:gd name="T14" fmla="*/ 1 w 23"/>
                  <a:gd name="T15" fmla="*/ 12 h 21"/>
                  <a:gd name="T16" fmla="*/ 0 w 23"/>
                  <a:gd name="T17" fmla="*/ 13 h 21"/>
                  <a:gd name="T18" fmla="*/ 11 w 23"/>
                  <a:gd name="T19" fmla="*/ 20 h 21"/>
                  <a:gd name="T20" fmla="*/ 22 w 23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16"/>
                    </a:moveTo>
                    <a:cubicBezTo>
                      <a:pt x="23" y="12"/>
                      <a:pt x="22" y="8"/>
                      <a:pt x="19" y="5"/>
                    </a:cubicBezTo>
                    <a:cubicBezTo>
                      <a:pt x="17" y="3"/>
                      <a:pt x="14" y="0"/>
                      <a:pt x="12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10"/>
                      <a:pt x="14" y="12"/>
                      <a:pt x="10" y="14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4"/>
                      <a:pt x="3" y="13"/>
                      <a:pt x="1" y="12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8"/>
                      <a:pt x="7" y="19"/>
                      <a:pt x="11" y="20"/>
                    </a:cubicBezTo>
                    <a:cubicBezTo>
                      <a:pt x="15" y="20"/>
                      <a:pt x="20" y="21"/>
                      <a:pt x="22" y="1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236"/>
              <p:cNvSpPr/>
              <p:nvPr/>
            </p:nvSpPr>
            <p:spPr bwMode="auto">
              <a:xfrm>
                <a:off x="3002" y="1397"/>
                <a:ext cx="134" cy="388"/>
              </a:xfrm>
              <a:custGeom>
                <a:avLst/>
                <a:gdLst>
                  <a:gd name="T0" fmla="*/ 40 w 50"/>
                  <a:gd name="T1" fmla="*/ 144 h 145"/>
                  <a:gd name="T2" fmla="*/ 39 w 50"/>
                  <a:gd name="T3" fmla="*/ 121 h 145"/>
                  <a:gd name="T4" fmla="*/ 35 w 50"/>
                  <a:gd name="T5" fmla="*/ 97 h 145"/>
                  <a:gd name="T6" fmla="*/ 43 w 50"/>
                  <a:gd name="T7" fmla="*/ 73 h 145"/>
                  <a:gd name="T8" fmla="*/ 50 w 50"/>
                  <a:gd name="T9" fmla="*/ 46 h 145"/>
                  <a:gd name="T10" fmla="*/ 48 w 50"/>
                  <a:gd name="T11" fmla="*/ 45 h 145"/>
                  <a:gd name="T12" fmla="*/ 34 w 50"/>
                  <a:gd name="T13" fmla="*/ 81 h 145"/>
                  <a:gd name="T14" fmla="*/ 31 w 50"/>
                  <a:gd name="T15" fmla="*/ 81 h 145"/>
                  <a:gd name="T16" fmla="*/ 25 w 50"/>
                  <a:gd name="T17" fmla="*/ 67 h 145"/>
                  <a:gd name="T18" fmla="*/ 23 w 50"/>
                  <a:gd name="T19" fmla="*/ 56 h 145"/>
                  <a:gd name="T20" fmla="*/ 18 w 50"/>
                  <a:gd name="T21" fmla="*/ 45 h 145"/>
                  <a:gd name="T22" fmla="*/ 15 w 50"/>
                  <a:gd name="T23" fmla="*/ 32 h 145"/>
                  <a:gd name="T24" fmla="*/ 15 w 50"/>
                  <a:gd name="T25" fmla="*/ 21 h 145"/>
                  <a:gd name="T26" fmla="*/ 13 w 50"/>
                  <a:gd name="T27" fmla="*/ 1 h 145"/>
                  <a:gd name="T28" fmla="*/ 11 w 50"/>
                  <a:gd name="T29" fmla="*/ 1 h 145"/>
                  <a:gd name="T30" fmla="*/ 10 w 50"/>
                  <a:gd name="T31" fmla="*/ 22 h 145"/>
                  <a:gd name="T32" fmla="*/ 12 w 50"/>
                  <a:gd name="T33" fmla="*/ 28 h 145"/>
                  <a:gd name="T34" fmla="*/ 16 w 50"/>
                  <a:gd name="T35" fmla="*/ 51 h 145"/>
                  <a:gd name="T36" fmla="*/ 16 w 50"/>
                  <a:gd name="T37" fmla="*/ 53 h 145"/>
                  <a:gd name="T38" fmla="*/ 16 w 50"/>
                  <a:gd name="T39" fmla="*/ 54 h 145"/>
                  <a:gd name="T40" fmla="*/ 17 w 50"/>
                  <a:gd name="T41" fmla="*/ 55 h 145"/>
                  <a:gd name="T42" fmla="*/ 15 w 50"/>
                  <a:gd name="T43" fmla="*/ 56 h 145"/>
                  <a:gd name="T44" fmla="*/ 1 w 50"/>
                  <a:gd name="T45" fmla="*/ 52 h 145"/>
                  <a:gd name="T46" fmla="*/ 0 w 50"/>
                  <a:gd name="T47" fmla="*/ 53 h 145"/>
                  <a:gd name="T48" fmla="*/ 21 w 50"/>
                  <a:gd name="T49" fmla="*/ 71 h 145"/>
                  <a:gd name="T50" fmla="*/ 28 w 50"/>
                  <a:gd name="T51" fmla="*/ 96 h 145"/>
                  <a:gd name="T52" fmla="*/ 35 w 50"/>
                  <a:gd name="T53" fmla="*/ 124 h 145"/>
                  <a:gd name="T54" fmla="*/ 39 w 50"/>
                  <a:gd name="T55" fmla="*/ 144 h 145"/>
                  <a:gd name="T56" fmla="*/ 40 w 50"/>
                  <a:gd name="T57" fmla="*/ 14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145">
                    <a:moveTo>
                      <a:pt x="40" y="144"/>
                    </a:moveTo>
                    <a:cubicBezTo>
                      <a:pt x="41" y="136"/>
                      <a:pt x="41" y="129"/>
                      <a:pt x="39" y="121"/>
                    </a:cubicBezTo>
                    <a:cubicBezTo>
                      <a:pt x="37" y="113"/>
                      <a:pt x="37" y="105"/>
                      <a:pt x="35" y="97"/>
                    </a:cubicBezTo>
                    <a:cubicBezTo>
                      <a:pt x="34" y="91"/>
                      <a:pt x="42" y="80"/>
                      <a:pt x="43" y="73"/>
                    </a:cubicBezTo>
                    <a:cubicBezTo>
                      <a:pt x="45" y="63"/>
                      <a:pt x="49" y="55"/>
                      <a:pt x="50" y="46"/>
                    </a:cubicBezTo>
                    <a:cubicBezTo>
                      <a:pt x="50" y="45"/>
                      <a:pt x="48" y="44"/>
                      <a:pt x="48" y="45"/>
                    </a:cubicBezTo>
                    <a:cubicBezTo>
                      <a:pt x="42" y="57"/>
                      <a:pt x="39" y="69"/>
                      <a:pt x="34" y="81"/>
                    </a:cubicBezTo>
                    <a:cubicBezTo>
                      <a:pt x="31" y="89"/>
                      <a:pt x="32" y="83"/>
                      <a:pt x="31" y="81"/>
                    </a:cubicBezTo>
                    <a:cubicBezTo>
                      <a:pt x="27" y="75"/>
                      <a:pt x="25" y="74"/>
                      <a:pt x="25" y="67"/>
                    </a:cubicBezTo>
                    <a:cubicBezTo>
                      <a:pt x="24" y="63"/>
                      <a:pt x="24" y="60"/>
                      <a:pt x="23" y="56"/>
                    </a:cubicBezTo>
                    <a:cubicBezTo>
                      <a:pt x="21" y="53"/>
                      <a:pt x="20" y="49"/>
                      <a:pt x="18" y="45"/>
                    </a:cubicBezTo>
                    <a:cubicBezTo>
                      <a:pt x="18" y="41"/>
                      <a:pt x="16" y="36"/>
                      <a:pt x="15" y="32"/>
                    </a:cubicBezTo>
                    <a:cubicBezTo>
                      <a:pt x="15" y="28"/>
                      <a:pt x="16" y="24"/>
                      <a:pt x="15" y="21"/>
                    </a:cubicBezTo>
                    <a:cubicBezTo>
                      <a:pt x="15" y="14"/>
                      <a:pt x="14" y="7"/>
                      <a:pt x="13" y="1"/>
                    </a:cubicBezTo>
                    <a:cubicBezTo>
                      <a:pt x="13" y="0"/>
                      <a:pt x="11" y="0"/>
                      <a:pt x="11" y="1"/>
                    </a:cubicBezTo>
                    <a:cubicBezTo>
                      <a:pt x="10" y="8"/>
                      <a:pt x="8" y="14"/>
                      <a:pt x="10" y="22"/>
                    </a:cubicBezTo>
                    <a:cubicBezTo>
                      <a:pt x="11" y="24"/>
                      <a:pt x="11" y="26"/>
                      <a:pt x="12" y="28"/>
                    </a:cubicBezTo>
                    <a:cubicBezTo>
                      <a:pt x="13" y="36"/>
                      <a:pt x="14" y="43"/>
                      <a:pt x="16" y="51"/>
                    </a:cubicBezTo>
                    <a:cubicBezTo>
                      <a:pt x="16" y="51"/>
                      <a:pt x="16" y="52"/>
                      <a:pt x="16" y="53"/>
                    </a:cubicBezTo>
                    <a:cubicBezTo>
                      <a:pt x="16" y="53"/>
                      <a:pt x="16" y="54"/>
                      <a:pt x="16" y="54"/>
                    </a:cubicBezTo>
                    <a:cubicBezTo>
                      <a:pt x="16" y="55"/>
                      <a:pt x="17" y="55"/>
                      <a:pt x="17" y="55"/>
                    </a:cubicBezTo>
                    <a:cubicBezTo>
                      <a:pt x="18" y="59"/>
                      <a:pt x="18" y="58"/>
                      <a:pt x="15" y="56"/>
                    </a:cubicBezTo>
                    <a:cubicBezTo>
                      <a:pt x="10" y="54"/>
                      <a:pt x="6" y="52"/>
                      <a:pt x="1" y="52"/>
                    </a:cubicBezTo>
                    <a:cubicBezTo>
                      <a:pt x="0" y="51"/>
                      <a:pt x="0" y="53"/>
                      <a:pt x="0" y="53"/>
                    </a:cubicBezTo>
                    <a:cubicBezTo>
                      <a:pt x="8" y="58"/>
                      <a:pt x="17" y="61"/>
                      <a:pt x="21" y="71"/>
                    </a:cubicBezTo>
                    <a:cubicBezTo>
                      <a:pt x="24" y="79"/>
                      <a:pt x="25" y="88"/>
                      <a:pt x="28" y="96"/>
                    </a:cubicBezTo>
                    <a:cubicBezTo>
                      <a:pt x="31" y="105"/>
                      <a:pt x="35" y="114"/>
                      <a:pt x="35" y="124"/>
                    </a:cubicBezTo>
                    <a:cubicBezTo>
                      <a:pt x="35" y="131"/>
                      <a:pt x="38" y="137"/>
                      <a:pt x="39" y="144"/>
                    </a:cubicBezTo>
                    <a:cubicBezTo>
                      <a:pt x="39" y="145"/>
                      <a:pt x="40" y="145"/>
                      <a:pt x="40" y="14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237"/>
              <p:cNvSpPr/>
              <p:nvPr/>
            </p:nvSpPr>
            <p:spPr bwMode="auto">
              <a:xfrm>
                <a:off x="2890" y="1442"/>
                <a:ext cx="56" cy="59"/>
              </a:xfrm>
              <a:custGeom>
                <a:avLst/>
                <a:gdLst>
                  <a:gd name="T0" fmla="*/ 19 w 21"/>
                  <a:gd name="T1" fmla="*/ 9 h 22"/>
                  <a:gd name="T2" fmla="*/ 16 w 21"/>
                  <a:gd name="T3" fmla="*/ 5 h 22"/>
                  <a:gd name="T4" fmla="*/ 7 w 21"/>
                  <a:gd name="T5" fmla="*/ 0 h 22"/>
                  <a:gd name="T6" fmla="*/ 6 w 21"/>
                  <a:gd name="T7" fmla="*/ 2 h 22"/>
                  <a:gd name="T8" fmla="*/ 8 w 21"/>
                  <a:gd name="T9" fmla="*/ 4 h 22"/>
                  <a:gd name="T10" fmla="*/ 12 w 21"/>
                  <a:gd name="T11" fmla="*/ 7 h 22"/>
                  <a:gd name="T12" fmla="*/ 11 w 21"/>
                  <a:gd name="T13" fmla="*/ 16 h 22"/>
                  <a:gd name="T14" fmla="*/ 1 w 21"/>
                  <a:gd name="T15" fmla="*/ 20 h 22"/>
                  <a:gd name="T16" fmla="*/ 1 w 21"/>
                  <a:gd name="T17" fmla="*/ 21 h 22"/>
                  <a:gd name="T18" fmla="*/ 13 w 21"/>
                  <a:gd name="T19" fmla="*/ 21 h 22"/>
                  <a:gd name="T20" fmla="*/ 19 w 21"/>
                  <a:gd name="T21" fmla="*/ 15 h 22"/>
                  <a:gd name="T22" fmla="*/ 19 w 21"/>
                  <a:gd name="T2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19" y="9"/>
                    </a:moveTo>
                    <a:cubicBezTo>
                      <a:pt x="18" y="8"/>
                      <a:pt x="17" y="6"/>
                      <a:pt x="16" y="5"/>
                    </a:cubicBezTo>
                    <a:cubicBezTo>
                      <a:pt x="13" y="2"/>
                      <a:pt x="10" y="2"/>
                      <a:pt x="7" y="0"/>
                    </a:cubicBezTo>
                    <a:cubicBezTo>
                      <a:pt x="6" y="0"/>
                      <a:pt x="5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6" y="10"/>
                      <a:pt x="15" y="14"/>
                      <a:pt x="11" y="16"/>
                    </a:cubicBezTo>
                    <a:cubicBezTo>
                      <a:pt x="8" y="17"/>
                      <a:pt x="4" y="16"/>
                      <a:pt x="1" y="20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5" y="20"/>
                      <a:pt x="9" y="22"/>
                      <a:pt x="13" y="21"/>
                    </a:cubicBezTo>
                    <a:cubicBezTo>
                      <a:pt x="15" y="20"/>
                      <a:pt x="17" y="17"/>
                      <a:pt x="19" y="15"/>
                    </a:cubicBezTo>
                    <a:cubicBezTo>
                      <a:pt x="21" y="13"/>
                      <a:pt x="20" y="12"/>
                      <a:pt x="19" y="9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238"/>
              <p:cNvSpPr/>
              <p:nvPr/>
            </p:nvSpPr>
            <p:spPr bwMode="auto">
              <a:xfrm>
                <a:off x="2946" y="1491"/>
                <a:ext cx="64" cy="101"/>
              </a:xfrm>
              <a:custGeom>
                <a:avLst/>
                <a:gdLst>
                  <a:gd name="T0" fmla="*/ 22 w 24"/>
                  <a:gd name="T1" fmla="*/ 16 h 38"/>
                  <a:gd name="T2" fmla="*/ 22 w 24"/>
                  <a:gd name="T3" fmla="*/ 16 h 38"/>
                  <a:gd name="T4" fmla="*/ 22 w 24"/>
                  <a:gd name="T5" fmla="*/ 14 h 38"/>
                  <a:gd name="T6" fmla="*/ 21 w 24"/>
                  <a:gd name="T7" fmla="*/ 11 h 38"/>
                  <a:gd name="T8" fmla="*/ 19 w 24"/>
                  <a:gd name="T9" fmla="*/ 5 h 38"/>
                  <a:gd name="T10" fmla="*/ 10 w 24"/>
                  <a:gd name="T11" fmla="*/ 1 h 38"/>
                  <a:gd name="T12" fmla="*/ 10 w 24"/>
                  <a:gd name="T13" fmla="*/ 2 h 38"/>
                  <a:gd name="T14" fmla="*/ 9 w 24"/>
                  <a:gd name="T15" fmla="*/ 9 h 38"/>
                  <a:gd name="T16" fmla="*/ 8 w 24"/>
                  <a:gd name="T17" fmla="*/ 12 h 38"/>
                  <a:gd name="T18" fmla="*/ 10 w 24"/>
                  <a:gd name="T19" fmla="*/ 14 h 38"/>
                  <a:gd name="T20" fmla="*/ 8 w 24"/>
                  <a:gd name="T21" fmla="*/ 20 h 38"/>
                  <a:gd name="T22" fmla="*/ 8 w 24"/>
                  <a:gd name="T23" fmla="*/ 22 h 38"/>
                  <a:gd name="T24" fmla="*/ 13 w 24"/>
                  <a:gd name="T25" fmla="*/ 23 h 38"/>
                  <a:gd name="T26" fmla="*/ 3 w 24"/>
                  <a:gd name="T27" fmla="*/ 28 h 38"/>
                  <a:gd name="T28" fmla="*/ 3 w 24"/>
                  <a:gd name="T29" fmla="*/ 29 h 38"/>
                  <a:gd name="T30" fmla="*/ 1 w 24"/>
                  <a:gd name="T31" fmla="*/ 36 h 38"/>
                  <a:gd name="T32" fmla="*/ 1 w 24"/>
                  <a:gd name="T33" fmla="*/ 36 h 38"/>
                  <a:gd name="T34" fmla="*/ 1 w 24"/>
                  <a:gd name="T35" fmla="*/ 36 h 38"/>
                  <a:gd name="T36" fmla="*/ 0 w 24"/>
                  <a:gd name="T37" fmla="*/ 36 h 38"/>
                  <a:gd name="T38" fmla="*/ 2 w 24"/>
                  <a:gd name="T39" fmla="*/ 37 h 38"/>
                  <a:gd name="T40" fmla="*/ 15 w 24"/>
                  <a:gd name="T41" fmla="*/ 28 h 38"/>
                  <a:gd name="T42" fmla="*/ 23 w 24"/>
                  <a:gd name="T43" fmla="*/ 17 h 38"/>
                  <a:gd name="T44" fmla="*/ 22 w 24"/>
                  <a:gd name="T4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38"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1"/>
                    </a:cubicBezTo>
                    <a:cubicBezTo>
                      <a:pt x="19" y="9"/>
                      <a:pt x="20" y="7"/>
                      <a:pt x="19" y="5"/>
                    </a:cubicBezTo>
                    <a:cubicBezTo>
                      <a:pt x="17" y="2"/>
                      <a:pt x="14" y="0"/>
                      <a:pt x="10" y="1"/>
                    </a:cubicBezTo>
                    <a:cubicBezTo>
                      <a:pt x="10" y="1"/>
                      <a:pt x="9" y="2"/>
                      <a:pt x="10" y="2"/>
                    </a:cubicBezTo>
                    <a:cubicBezTo>
                      <a:pt x="9" y="4"/>
                      <a:pt x="11" y="6"/>
                      <a:pt x="9" y="9"/>
                    </a:cubicBezTo>
                    <a:cubicBezTo>
                      <a:pt x="8" y="10"/>
                      <a:pt x="7" y="11"/>
                      <a:pt x="8" y="12"/>
                    </a:cubicBezTo>
                    <a:cubicBezTo>
                      <a:pt x="9" y="13"/>
                      <a:pt x="10" y="14"/>
                      <a:pt x="10" y="14"/>
                    </a:cubicBezTo>
                    <a:cubicBezTo>
                      <a:pt x="13" y="17"/>
                      <a:pt x="10" y="20"/>
                      <a:pt x="8" y="20"/>
                    </a:cubicBezTo>
                    <a:cubicBezTo>
                      <a:pt x="7" y="21"/>
                      <a:pt x="7" y="22"/>
                      <a:pt x="8" y="22"/>
                    </a:cubicBezTo>
                    <a:cubicBezTo>
                      <a:pt x="9" y="23"/>
                      <a:pt x="11" y="23"/>
                      <a:pt x="13" y="23"/>
                    </a:cubicBezTo>
                    <a:cubicBezTo>
                      <a:pt x="10" y="25"/>
                      <a:pt x="7" y="26"/>
                      <a:pt x="3" y="28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3" y="32"/>
                      <a:pt x="3" y="3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1" y="38"/>
                      <a:pt x="2" y="37"/>
                    </a:cubicBezTo>
                    <a:cubicBezTo>
                      <a:pt x="6" y="35"/>
                      <a:pt x="11" y="31"/>
                      <a:pt x="15" y="28"/>
                    </a:cubicBezTo>
                    <a:cubicBezTo>
                      <a:pt x="19" y="25"/>
                      <a:pt x="20" y="22"/>
                      <a:pt x="23" y="17"/>
                    </a:cubicBezTo>
                    <a:cubicBezTo>
                      <a:pt x="24" y="17"/>
                      <a:pt x="23" y="16"/>
                      <a:pt x="22" y="1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239"/>
              <p:cNvSpPr/>
              <p:nvPr/>
            </p:nvSpPr>
            <p:spPr bwMode="auto">
              <a:xfrm>
                <a:off x="3050" y="1520"/>
                <a:ext cx="83" cy="257"/>
              </a:xfrm>
              <a:custGeom>
                <a:avLst/>
                <a:gdLst>
                  <a:gd name="T0" fmla="*/ 21 w 31"/>
                  <a:gd name="T1" fmla="*/ 95 h 96"/>
                  <a:gd name="T2" fmla="*/ 21 w 31"/>
                  <a:gd name="T3" fmla="*/ 91 h 96"/>
                  <a:gd name="T4" fmla="*/ 21 w 31"/>
                  <a:gd name="T5" fmla="*/ 90 h 96"/>
                  <a:gd name="T6" fmla="*/ 20 w 31"/>
                  <a:gd name="T7" fmla="*/ 80 h 96"/>
                  <a:gd name="T8" fmla="*/ 18 w 31"/>
                  <a:gd name="T9" fmla="*/ 64 h 96"/>
                  <a:gd name="T10" fmla="*/ 15 w 31"/>
                  <a:gd name="T11" fmla="*/ 49 h 96"/>
                  <a:gd name="T12" fmla="*/ 15 w 31"/>
                  <a:gd name="T13" fmla="*/ 49 h 96"/>
                  <a:gd name="T14" fmla="*/ 25 w 31"/>
                  <a:gd name="T15" fmla="*/ 28 h 96"/>
                  <a:gd name="T16" fmla="*/ 29 w 31"/>
                  <a:gd name="T17" fmla="*/ 8 h 96"/>
                  <a:gd name="T18" fmla="*/ 29 w 31"/>
                  <a:gd name="T19" fmla="*/ 7 h 96"/>
                  <a:gd name="T20" fmla="*/ 29 w 31"/>
                  <a:gd name="T21" fmla="*/ 6 h 96"/>
                  <a:gd name="T22" fmla="*/ 30 w 31"/>
                  <a:gd name="T23" fmla="*/ 1 h 96"/>
                  <a:gd name="T24" fmla="*/ 29 w 31"/>
                  <a:gd name="T25" fmla="*/ 1 h 96"/>
                  <a:gd name="T26" fmla="*/ 28 w 31"/>
                  <a:gd name="T27" fmla="*/ 4 h 96"/>
                  <a:gd name="T28" fmla="*/ 27 w 31"/>
                  <a:gd name="T29" fmla="*/ 7 h 96"/>
                  <a:gd name="T30" fmla="*/ 27 w 31"/>
                  <a:gd name="T31" fmla="*/ 10 h 96"/>
                  <a:gd name="T32" fmla="*/ 14 w 31"/>
                  <a:gd name="T33" fmla="*/ 44 h 96"/>
                  <a:gd name="T34" fmla="*/ 2 w 31"/>
                  <a:gd name="T35" fmla="*/ 10 h 96"/>
                  <a:gd name="T36" fmla="*/ 1 w 31"/>
                  <a:gd name="T37" fmla="*/ 10 h 96"/>
                  <a:gd name="T38" fmla="*/ 1 w 31"/>
                  <a:gd name="T39" fmla="*/ 16 h 96"/>
                  <a:gd name="T40" fmla="*/ 0 w 31"/>
                  <a:gd name="T41" fmla="*/ 17 h 96"/>
                  <a:gd name="T42" fmla="*/ 3 w 31"/>
                  <a:gd name="T43" fmla="*/ 27 h 96"/>
                  <a:gd name="T44" fmla="*/ 8 w 31"/>
                  <a:gd name="T45" fmla="*/ 39 h 96"/>
                  <a:gd name="T46" fmla="*/ 10 w 31"/>
                  <a:gd name="T47" fmla="*/ 44 h 96"/>
                  <a:gd name="T48" fmla="*/ 12 w 31"/>
                  <a:gd name="T49" fmla="*/ 53 h 96"/>
                  <a:gd name="T50" fmla="*/ 19 w 31"/>
                  <a:gd name="T51" fmla="*/ 95 h 96"/>
                  <a:gd name="T52" fmla="*/ 21 w 31"/>
                  <a:gd name="T53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96">
                    <a:moveTo>
                      <a:pt x="21" y="95"/>
                    </a:moveTo>
                    <a:cubicBezTo>
                      <a:pt x="21" y="94"/>
                      <a:pt x="21" y="92"/>
                      <a:pt x="21" y="91"/>
                    </a:cubicBezTo>
                    <a:cubicBezTo>
                      <a:pt x="21" y="91"/>
                      <a:pt x="21" y="91"/>
                      <a:pt x="21" y="90"/>
                    </a:cubicBezTo>
                    <a:cubicBezTo>
                      <a:pt x="21" y="87"/>
                      <a:pt x="21" y="84"/>
                      <a:pt x="20" y="80"/>
                    </a:cubicBezTo>
                    <a:cubicBezTo>
                      <a:pt x="20" y="75"/>
                      <a:pt x="19" y="69"/>
                      <a:pt x="18" y="64"/>
                    </a:cubicBezTo>
                    <a:cubicBezTo>
                      <a:pt x="17" y="59"/>
                      <a:pt x="16" y="54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9" y="42"/>
                      <a:pt x="22" y="35"/>
                      <a:pt x="25" y="28"/>
                    </a:cubicBezTo>
                    <a:cubicBezTo>
                      <a:pt x="27" y="22"/>
                      <a:pt x="28" y="15"/>
                      <a:pt x="29" y="8"/>
                    </a:cubicBezTo>
                    <a:cubicBezTo>
                      <a:pt x="29" y="8"/>
                      <a:pt x="29" y="8"/>
                      <a:pt x="29" y="7"/>
                    </a:cubicBezTo>
                    <a:cubicBezTo>
                      <a:pt x="30" y="7"/>
                      <a:pt x="29" y="7"/>
                      <a:pt x="29" y="6"/>
                    </a:cubicBezTo>
                    <a:cubicBezTo>
                      <a:pt x="30" y="5"/>
                      <a:pt x="30" y="3"/>
                      <a:pt x="30" y="1"/>
                    </a:cubicBezTo>
                    <a:cubicBezTo>
                      <a:pt x="31" y="0"/>
                      <a:pt x="29" y="0"/>
                      <a:pt x="29" y="1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7" y="5"/>
                      <a:pt x="27" y="5"/>
                      <a:pt x="27" y="7"/>
                    </a:cubicBezTo>
                    <a:cubicBezTo>
                      <a:pt x="27" y="8"/>
                      <a:pt x="27" y="9"/>
                      <a:pt x="27" y="10"/>
                    </a:cubicBezTo>
                    <a:cubicBezTo>
                      <a:pt x="22" y="21"/>
                      <a:pt x="17" y="32"/>
                      <a:pt x="14" y="44"/>
                    </a:cubicBezTo>
                    <a:cubicBezTo>
                      <a:pt x="11" y="32"/>
                      <a:pt x="5" y="22"/>
                      <a:pt x="2" y="10"/>
                    </a:cubicBezTo>
                    <a:cubicBezTo>
                      <a:pt x="2" y="9"/>
                      <a:pt x="0" y="9"/>
                      <a:pt x="1" y="10"/>
                    </a:cubicBezTo>
                    <a:cubicBezTo>
                      <a:pt x="1" y="12"/>
                      <a:pt x="1" y="14"/>
                      <a:pt x="1" y="16"/>
                    </a:cubicBezTo>
                    <a:cubicBezTo>
                      <a:pt x="1" y="16"/>
                      <a:pt x="0" y="16"/>
                      <a:pt x="0" y="17"/>
                    </a:cubicBezTo>
                    <a:cubicBezTo>
                      <a:pt x="1" y="20"/>
                      <a:pt x="2" y="24"/>
                      <a:pt x="3" y="27"/>
                    </a:cubicBezTo>
                    <a:cubicBezTo>
                      <a:pt x="4" y="31"/>
                      <a:pt x="5" y="35"/>
                      <a:pt x="8" y="39"/>
                    </a:cubicBezTo>
                    <a:cubicBezTo>
                      <a:pt x="9" y="40"/>
                      <a:pt x="9" y="42"/>
                      <a:pt x="10" y="44"/>
                    </a:cubicBezTo>
                    <a:cubicBezTo>
                      <a:pt x="11" y="47"/>
                      <a:pt x="12" y="50"/>
                      <a:pt x="12" y="53"/>
                    </a:cubicBezTo>
                    <a:cubicBezTo>
                      <a:pt x="14" y="67"/>
                      <a:pt x="17" y="81"/>
                      <a:pt x="19" y="95"/>
                    </a:cubicBezTo>
                    <a:cubicBezTo>
                      <a:pt x="19" y="96"/>
                      <a:pt x="21" y="96"/>
                      <a:pt x="21" y="9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240"/>
              <p:cNvSpPr/>
              <p:nvPr/>
            </p:nvSpPr>
            <p:spPr bwMode="auto">
              <a:xfrm>
                <a:off x="2962" y="1480"/>
                <a:ext cx="59" cy="94"/>
              </a:xfrm>
              <a:custGeom>
                <a:avLst/>
                <a:gdLst>
                  <a:gd name="T0" fmla="*/ 19 w 22"/>
                  <a:gd name="T1" fmla="*/ 11 h 35"/>
                  <a:gd name="T2" fmla="*/ 16 w 22"/>
                  <a:gd name="T3" fmla="*/ 8 h 35"/>
                  <a:gd name="T4" fmla="*/ 1 w 22"/>
                  <a:gd name="T5" fmla="*/ 4 h 35"/>
                  <a:gd name="T6" fmla="*/ 1 w 22"/>
                  <a:gd name="T7" fmla="*/ 5 h 35"/>
                  <a:gd name="T8" fmla="*/ 8 w 22"/>
                  <a:gd name="T9" fmla="*/ 9 h 35"/>
                  <a:gd name="T10" fmla="*/ 9 w 22"/>
                  <a:gd name="T11" fmla="*/ 13 h 35"/>
                  <a:gd name="T12" fmla="*/ 12 w 22"/>
                  <a:gd name="T13" fmla="*/ 17 h 35"/>
                  <a:gd name="T14" fmla="*/ 11 w 22"/>
                  <a:gd name="T15" fmla="*/ 23 h 35"/>
                  <a:gd name="T16" fmla="*/ 1 w 22"/>
                  <a:gd name="T17" fmla="*/ 34 h 35"/>
                  <a:gd name="T18" fmla="*/ 2 w 22"/>
                  <a:gd name="T19" fmla="*/ 35 h 35"/>
                  <a:gd name="T20" fmla="*/ 11 w 22"/>
                  <a:gd name="T21" fmla="*/ 31 h 35"/>
                  <a:gd name="T22" fmla="*/ 17 w 22"/>
                  <a:gd name="T23" fmla="*/ 25 h 35"/>
                  <a:gd name="T24" fmla="*/ 20 w 22"/>
                  <a:gd name="T25" fmla="*/ 22 h 35"/>
                  <a:gd name="T26" fmla="*/ 19 w 2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5">
                    <a:moveTo>
                      <a:pt x="19" y="11"/>
                    </a:moveTo>
                    <a:cubicBezTo>
                      <a:pt x="18" y="10"/>
                      <a:pt x="17" y="9"/>
                      <a:pt x="16" y="8"/>
                    </a:cubicBezTo>
                    <a:cubicBezTo>
                      <a:pt x="12" y="3"/>
                      <a:pt x="6" y="0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7" y="8"/>
                      <a:pt x="8" y="9"/>
                    </a:cubicBezTo>
                    <a:cubicBezTo>
                      <a:pt x="8" y="10"/>
                      <a:pt x="8" y="11"/>
                      <a:pt x="9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5" y="18"/>
                      <a:pt x="12" y="21"/>
                      <a:pt x="11" y="23"/>
                    </a:cubicBezTo>
                    <a:cubicBezTo>
                      <a:pt x="9" y="28"/>
                      <a:pt x="6" y="31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6" y="35"/>
                      <a:pt x="8" y="34"/>
                      <a:pt x="11" y="31"/>
                    </a:cubicBezTo>
                    <a:cubicBezTo>
                      <a:pt x="13" y="29"/>
                      <a:pt x="15" y="26"/>
                      <a:pt x="17" y="25"/>
                    </a:cubicBezTo>
                    <a:cubicBezTo>
                      <a:pt x="19" y="24"/>
                      <a:pt x="19" y="23"/>
                      <a:pt x="20" y="22"/>
                    </a:cubicBezTo>
                    <a:cubicBezTo>
                      <a:pt x="22" y="19"/>
                      <a:pt x="20" y="13"/>
                      <a:pt x="19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241"/>
              <p:cNvSpPr/>
              <p:nvPr/>
            </p:nvSpPr>
            <p:spPr bwMode="auto">
              <a:xfrm>
                <a:off x="2887" y="1509"/>
                <a:ext cx="51" cy="35"/>
              </a:xfrm>
              <a:custGeom>
                <a:avLst/>
                <a:gdLst>
                  <a:gd name="T0" fmla="*/ 15 w 19"/>
                  <a:gd name="T1" fmla="*/ 12 h 13"/>
                  <a:gd name="T2" fmla="*/ 18 w 19"/>
                  <a:gd name="T3" fmla="*/ 11 h 13"/>
                  <a:gd name="T4" fmla="*/ 16 w 19"/>
                  <a:gd name="T5" fmla="*/ 8 h 13"/>
                  <a:gd name="T6" fmla="*/ 9 w 19"/>
                  <a:gd name="T7" fmla="*/ 4 h 13"/>
                  <a:gd name="T8" fmla="*/ 9 w 19"/>
                  <a:gd name="T9" fmla="*/ 1 h 13"/>
                  <a:gd name="T10" fmla="*/ 5 w 19"/>
                  <a:gd name="T11" fmla="*/ 2 h 13"/>
                  <a:gd name="T12" fmla="*/ 4 w 19"/>
                  <a:gd name="T13" fmla="*/ 5 h 13"/>
                  <a:gd name="T14" fmla="*/ 1 w 19"/>
                  <a:gd name="T15" fmla="*/ 11 h 13"/>
                  <a:gd name="T16" fmla="*/ 1 w 19"/>
                  <a:gd name="T17" fmla="*/ 11 h 13"/>
                  <a:gd name="T18" fmla="*/ 1 w 19"/>
                  <a:gd name="T19" fmla="*/ 11 h 13"/>
                  <a:gd name="T20" fmla="*/ 1 w 19"/>
                  <a:gd name="T21" fmla="*/ 11 h 13"/>
                  <a:gd name="T22" fmla="*/ 0 w 19"/>
                  <a:gd name="T23" fmla="*/ 12 h 13"/>
                  <a:gd name="T24" fmla="*/ 2 w 19"/>
                  <a:gd name="T25" fmla="*/ 13 h 13"/>
                  <a:gd name="T26" fmla="*/ 3 w 19"/>
                  <a:gd name="T27" fmla="*/ 12 h 13"/>
                  <a:gd name="T28" fmla="*/ 8 w 19"/>
                  <a:gd name="T29" fmla="*/ 10 h 13"/>
                  <a:gd name="T30" fmla="*/ 12 w 19"/>
                  <a:gd name="T31" fmla="*/ 11 h 13"/>
                  <a:gd name="T32" fmla="*/ 15 w 19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5" y="12"/>
                    </a:moveTo>
                    <a:cubicBezTo>
                      <a:pt x="16" y="12"/>
                      <a:pt x="18" y="12"/>
                      <a:pt x="18" y="11"/>
                    </a:cubicBezTo>
                    <a:cubicBezTo>
                      <a:pt x="19" y="9"/>
                      <a:pt x="17" y="8"/>
                      <a:pt x="16" y="8"/>
                    </a:cubicBezTo>
                    <a:cubicBezTo>
                      <a:pt x="14" y="6"/>
                      <a:pt x="11" y="6"/>
                      <a:pt x="9" y="4"/>
                    </a:cubicBezTo>
                    <a:cubicBezTo>
                      <a:pt x="8" y="3"/>
                      <a:pt x="10" y="2"/>
                      <a:pt x="9" y="1"/>
                    </a:cubicBezTo>
                    <a:cubicBezTo>
                      <a:pt x="8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7"/>
                      <a:pt x="3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2"/>
                      <a:pt x="3" y="12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9" y="10"/>
                      <a:pt x="11" y="10"/>
                      <a:pt x="12" y="11"/>
                    </a:cubicBezTo>
                    <a:cubicBezTo>
                      <a:pt x="13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242"/>
              <p:cNvSpPr/>
              <p:nvPr/>
            </p:nvSpPr>
            <p:spPr bwMode="auto">
              <a:xfrm>
                <a:off x="2898" y="1563"/>
                <a:ext cx="59" cy="43"/>
              </a:xfrm>
              <a:custGeom>
                <a:avLst/>
                <a:gdLst>
                  <a:gd name="T0" fmla="*/ 21 w 22"/>
                  <a:gd name="T1" fmla="*/ 11 h 16"/>
                  <a:gd name="T2" fmla="*/ 15 w 22"/>
                  <a:gd name="T3" fmla="*/ 7 h 16"/>
                  <a:gd name="T4" fmla="*/ 15 w 22"/>
                  <a:gd name="T5" fmla="*/ 4 h 16"/>
                  <a:gd name="T6" fmla="*/ 3 w 22"/>
                  <a:gd name="T7" fmla="*/ 1 h 16"/>
                  <a:gd name="T8" fmla="*/ 5 w 22"/>
                  <a:gd name="T9" fmla="*/ 9 h 16"/>
                  <a:gd name="T10" fmla="*/ 10 w 22"/>
                  <a:gd name="T11" fmla="*/ 12 h 16"/>
                  <a:gd name="T12" fmla="*/ 14 w 22"/>
                  <a:gd name="T13" fmla="*/ 15 h 16"/>
                  <a:gd name="T14" fmla="*/ 22 w 22"/>
                  <a:gd name="T15" fmla="*/ 13 h 16"/>
                  <a:gd name="T16" fmla="*/ 21 w 22"/>
                  <a:gd name="T1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1" y="11"/>
                    </a:moveTo>
                    <a:cubicBezTo>
                      <a:pt x="19" y="12"/>
                      <a:pt x="12" y="10"/>
                      <a:pt x="15" y="7"/>
                    </a:cubicBezTo>
                    <a:cubicBezTo>
                      <a:pt x="16" y="6"/>
                      <a:pt x="15" y="5"/>
                      <a:pt x="15" y="4"/>
                    </a:cubicBezTo>
                    <a:cubicBezTo>
                      <a:pt x="12" y="1"/>
                      <a:pt x="6" y="0"/>
                      <a:pt x="3" y="1"/>
                    </a:cubicBezTo>
                    <a:cubicBezTo>
                      <a:pt x="0" y="2"/>
                      <a:pt x="4" y="7"/>
                      <a:pt x="5" y="9"/>
                    </a:cubicBezTo>
                    <a:cubicBezTo>
                      <a:pt x="7" y="10"/>
                      <a:pt x="8" y="12"/>
                      <a:pt x="10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7" y="16"/>
                      <a:pt x="20" y="15"/>
                      <a:pt x="22" y="13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243"/>
              <p:cNvSpPr/>
              <p:nvPr/>
            </p:nvSpPr>
            <p:spPr bwMode="auto">
              <a:xfrm>
                <a:off x="2911" y="1571"/>
                <a:ext cx="30" cy="29"/>
              </a:xfrm>
              <a:custGeom>
                <a:avLst/>
                <a:gdLst>
                  <a:gd name="T0" fmla="*/ 10 w 11"/>
                  <a:gd name="T1" fmla="*/ 9 h 11"/>
                  <a:gd name="T2" fmla="*/ 7 w 11"/>
                  <a:gd name="T3" fmla="*/ 7 h 11"/>
                  <a:gd name="T4" fmla="*/ 7 w 11"/>
                  <a:gd name="T5" fmla="*/ 2 h 11"/>
                  <a:gd name="T6" fmla="*/ 4 w 11"/>
                  <a:gd name="T7" fmla="*/ 1 h 11"/>
                  <a:gd name="T8" fmla="*/ 1 w 11"/>
                  <a:gd name="T9" fmla="*/ 0 h 11"/>
                  <a:gd name="T10" fmla="*/ 0 w 11"/>
                  <a:gd name="T11" fmla="*/ 1 h 11"/>
                  <a:gd name="T12" fmla="*/ 3 w 11"/>
                  <a:gd name="T13" fmla="*/ 6 h 11"/>
                  <a:gd name="T14" fmla="*/ 10 w 11"/>
                  <a:gd name="T15" fmla="*/ 11 h 11"/>
                  <a:gd name="T16" fmla="*/ 10 w 11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9" y="8"/>
                      <a:pt x="8" y="8"/>
                      <a:pt x="7" y="7"/>
                    </a:cubicBezTo>
                    <a:cubicBezTo>
                      <a:pt x="6" y="6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4" y="9"/>
                      <a:pt x="8" y="11"/>
                      <a:pt x="10" y="11"/>
                    </a:cubicBezTo>
                    <a:cubicBezTo>
                      <a:pt x="11" y="11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244"/>
              <p:cNvSpPr/>
              <p:nvPr/>
            </p:nvSpPr>
            <p:spPr bwMode="auto">
              <a:xfrm>
                <a:off x="2917" y="1453"/>
                <a:ext cx="24" cy="43"/>
              </a:xfrm>
              <a:custGeom>
                <a:avLst/>
                <a:gdLst>
                  <a:gd name="T0" fmla="*/ 9 w 9"/>
                  <a:gd name="T1" fmla="*/ 7 h 16"/>
                  <a:gd name="T2" fmla="*/ 5 w 9"/>
                  <a:gd name="T3" fmla="*/ 1 h 16"/>
                  <a:gd name="T4" fmla="*/ 5 w 9"/>
                  <a:gd name="T5" fmla="*/ 0 h 16"/>
                  <a:gd name="T6" fmla="*/ 4 w 9"/>
                  <a:gd name="T7" fmla="*/ 0 h 16"/>
                  <a:gd name="T8" fmla="*/ 3 w 9"/>
                  <a:gd name="T9" fmla="*/ 0 h 16"/>
                  <a:gd name="T10" fmla="*/ 3 w 9"/>
                  <a:gd name="T11" fmla="*/ 3 h 16"/>
                  <a:gd name="T12" fmla="*/ 3 w 9"/>
                  <a:gd name="T13" fmla="*/ 3 h 16"/>
                  <a:gd name="T14" fmla="*/ 2 w 9"/>
                  <a:gd name="T15" fmla="*/ 6 h 16"/>
                  <a:gd name="T16" fmla="*/ 2 w 9"/>
                  <a:gd name="T17" fmla="*/ 9 h 16"/>
                  <a:gd name="T18" fmla="*/ 0 w 9"/>
                  <a:gd name="T19" fmla="*/ 15 h 16"/>
                  <a:gd name="T20" fmla="*/ 1 w 9"/>
                  <a:gd name="T21" fmla="*/ 15 h 16"/>
                  <a:gd name="T22" fmla="*/ 5 w 9"/>
                  <a:gd name="T23" fmla="*/ 13 h 16"/>
                  <a:gd name="T24" fmla="*/ 9 w 9"/>
                  <a:gd name="T25" fmla="*/ 8 h 16"/>
                  <a:gd name="T26" fmla="*/ 9 w 9"/>
                  <a:gd name="T2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9" y="7"/>
                    </a:moveTo>
                    <a:cubicBezTo>
                      <a:pt x="7" y="5"/>
                      <a:pt x="6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3" y="8"/>
                      <a:pt x="2" y="9"/>
                    </a:cubicBezTo>
                    <a:cubicBezTo>
                      <a:pt x="2" y="12"/>
                      <a:pt x="0" y="12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7" y="12"/>
                      <a:pt x="7" y="10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245"/>
              <p:cNvSpPr/>
              <p:nvPr/>
            </p:nvSpPr>
            <p:spPr bwMode="auto">
              <a:xfrm>
                <a:off x="2847" y="1504"/>
                <a:ext cx="59" cy="62"/>
              </a:xfrm>
              <a:custGeom>
                <a:avLst/>
                <a:gdLst>
                  <a:gd name="T0" fmla="*/ 20 w 22"/>
                  <a:gd name="T1" fmla="*/ 10 h 23"/>
                  <a:gd name="T2" fmla="*/ 11 w 22"/>
                  <a:gd name="T3" fmla="*/ 12 h 23"/>
                  <a:gd name="T4" fmla="*/ 9 w 22"/>
                  <a:gd name="T5" fmla="*/ 1 h 23"/>
                  <a:gd name="T6" fmla="*/ 9 w 22"/>
                  <a:gd name="T7" fmla="*/ 0 h 23"/>
                  <a:gd name="T8" fmla="*/ 2 w 22"/>
                  <a:gd name="T9" fmla="*/ 13 h 23"/>
                  <a:gd name="T10" fmla="*/ 3 w 22"/>
                  <a:gd name="T11" fmla="*/ 14 h 23"/>
                  <a:gd name="T12" fmla="*/ 10 w 22"/>
                  <a:gd name="T13" fmla="*/ 21 h 23"/>
                  <a:gd name="T14" fmla="*/ 22 w 22"/>
                  <a:gd name="T15" fmla="*/ 11 h 23"/>
                  <a:gd name="T16" fmla="*/ 20 w 22"/>
                  <a:gd name="T17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3">
                    <a:moveTo>
                      <a:pt x="20" y="10"/>
                    </a:moveTo>
                    <a:cubicBezTo>
                      <a:pt x="17" y="12"/>
                      <a:pt x="14" y="15"/>
                      <a:pt x="11" y="12"/>
                    </a:cubicBezTo>
                    <a:cubicBezTo>
                      <a:pt x="8" y="10"/>
                      <a:pt x="5" y="3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3" y="0"/>
                      <a:pt x="0" y="8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5" y="17"/>
                      <a:pt x="7" y="20"/>
                      <a:pt x="10" y="21"/>
                    </a:cubicBezTo>
                    <a:cubicBezTo>
                      <a:pt x="16" y="23"/>
                      <a:pt x="19" y="15"/>
                      <a:pt x="22" y="11"/>
                    </a:cubicBezTo>
                    <a:cubicBezTo>
                      <a:pt x="22" y="10"/>
                      <a:pt x="21" y="9"/>
                      <a:pt x="20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246"/>
              <p:cNvSpPr/>
              <p:nvPr/>
            </p:nvSpPr>
            <p:spPr bwMode="auto">
              <a:xfrm>
                <a:off x="2893" y="1199"/>
                <a:ext cx="312" cy="235"/>
              </a:xfrm>
              <a:custGeom>
                <a:avLst/>
                <a:gdLst>
                  <a:gd name="T0" fmla="*/ 111 w 117"/>
                  <a:gd name="T1" fmla="*/ 38 h 88"/>
                  <a:gd name="T2" fmla="*/ 89 w 117"/>
                  <a:gd name="T3" fmla="*/ 29 h 88"/>
                  <a:gd name="T4" fmla="*/ 88 w 117"/>
                  <a:gd name="T5" fmla="*/ 24 h 88"/>
                  <a:gd name="T6" fmla="*/ 83 w 117"/>
                  <a:gd name="T7" fmla="*/ 20 h 88"/>
                  <a:gd name="T8" fmla="*/ 68 w 117"/>
                  <a:gd name="T9" fmla="*/ 14 h 88"/>
                  <a:gd name="T10" fmla="*/ 60 w 117"/>
                  <a:gd name="T11" fmla="*/ 12 h 88"/>
                  <a:gd name="T12" fmla="*/ 45 w 117"/>
                  <a:gd name="T13" fmla="*/ 7 h 88"/>
                  <a:gd name="T14" fmla="*/ 45 w 117"/>
                  <a:gd name="T15" fmla="*/ 14 h 88"/>
                  <a:gd name="T16" fmla="*/ 35 w 117"/>
                  <a:gd name="T17" fmla="*/ 8 h 88"/>
                  <a:gd name="T18" fmla="*/ 21 w 117"/>
                  <a:gd name="T19" fmla="*/ 11 h 88"/>
                  <a:gd name="T20" fmla="*/ 20 w 117"/>
                  <a:gd name="T21" fmla="*/ 12 h 88"/>
                  <a:gd name="T22" fmla="*/ 11 w 117"/>
                  <a:gd name="T23" fmla="*/ 20 h 88"/>
                  <a:gd name="T24" fmla="*/ 11 w 117"/>
                  <a:gd name="T25" fmla="*/ 34 h 88"/>
                  <a:gd name="T26" fmla="*/ 0 w 117"/>
                  <a:gd name="T27" fmla="*/ 49 h 88"/>
                  <a:gd name="T28" fmla="*/ 6 w 117"/>
                  <a:gd name="T29" fmla="*/ 63 h 88"/>
                  <a:gd name="T30" fmla="*/ 12 w 117"/>
                  <a:gd name="T31" fmla="*/ 72 h 88"/>
                  <a:gd name="T32" fmla="*/ 32 w 117"/>
                  <a:gd name="T33" fmla="*/ 68 h 88"/>
                  <a:gd name="T34" fmla="*/ 39 w 117"/>
                  <a:gd name="T35" fmla="*/ 64 h 88"/>
                  <a:gd name="T36" fmla="*/ 46 w 117"/>
                  <a:gd name="T37" fmla="*/ 77 h 88"/>
                  <a:gd name="T38" fmla="*/ 73 w 117"/>
                  <a:gd name="T39" fmla="*/ 87 h 88"/>
                  <a:gd name="T40" fmla="*/ 91 w 117"/>
                  <a:gd name="T41" fmla="*/ 60 h 88"/>
                  <a:gd name="T42" fmla="*/ 91 w 117"/>
                  <a:gd name="T43" fmla="*/ 60 h 88"/>
                  <a:gd name="T44" fmla="*/ 97 w 117"/>
                  <a:gd name="T45" fmla="*/ 60 h 88"/>
                  <a:gd name="T46" fmla="*/ 107 w 117"/>
                  <a:gd name="T47" fmla="*/ 56 h 88"/>
                  <a:gd name="T48" fmla="*/ 111 w 117"/>
                  <a:gd name="T4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7" h="88">
                    <a:moveTo>
                      <a:pt x="111" y="38"/>
                    </a:moveTo>
                    <a:cubicBezTo>
                      <a:pt x="105" y="33"/>
                      <a:pt x="97" y="30"/>
                      <a:pt x="89" y="29"/>
                    </a:cubicBezTo>
                    <a:cubicBezTo>
                      <a:pt x="85" y="29"/>
                      <a:pt x="88" y="27"/>
                      <a:pt x="88" y="24"/>
                    </a:cubicBezTo>
                    <a:cubicBezTo>
                      <a:pt x="88" y="22"/>
                      <a:pt x="85" y="21"/>
                      <a:pt x="83" y="20"/>
                    </a:cubicBezTo>
                    <a:cubicBezTo>
                      <a:pt x="78" y="18"/>
                      <a:pt x="73" y="18"/>
                      <a:pt x="68" y="14"/>
                    </a:cubicBezTo>
                    <a:cubicBezTo>
                      <a:pt x="66" y="11"/>
                      <a:pt x="63" y="12"/>
                      <a:pt x="60" y="12"/>
                    </a:cubicBezTo>
                    <a:cubicBezTo>
                      <a:pt x="54" y="13"/>
                      <a:pt x="50" y="0"/>
                      <a:pt x="45" y="7"/>
                    </a:cubicBezTo>
                    <a:cubicBezTo>
                      <a:pt x="44" y="9"/>
                      <a:pt x="44" y="11"/>
                      <a:pt x="45" y="14"/>
                    </a:cubicBezTo>
                    <a:cubicBezTo>
                      <a:pt x="42" y="11"/>
                      <a:pt x="38" y="8"/>
                      <a:pt x="35" y="8"/>
                    </a:cubicBezTo>
                    <a:cubicBezTo>
                      <a:pt x="30" y="8"/>
                      <a:pt x="26" y="9"/>
                      <a:pt x="21" y="11"/>
                    </a:cubicBezTo>
                    <a:cubicBezTo>
                      <a:pt x="21" y="11"/>
                      <a:pt x="20" y="12"/>
                      <a:pt x="20" y="12"/>
                    </a:cubicBezTo>
                    <a:cubicBezTo>
                      <a:pt x="17" y="16"/>
                      <a:pt x="14" y="17"/>
                      <a:pt x="11" y="20"/>
                    </a:cubicBezTo>
                    <a:cubicBezTo>
                      <a:pt x="9" y="22"/>
                      <a:pt x="7" y="34"/>
                      <a:pt x="11" y="34"/>
                    </a:cubicBezTo>
                    <a:cubicBezTo>
                      <a:pt x="3" y="35"/>
                      <a:pt x="0" y="42"/>
                      <a:pt x="0" y="49"/>
                    </a:cubicBezTo>
                    <a:cubicBezTo>
                      <a:pt x="1" y="54"/>
                      <a:pt x="5" y="59"/>
                      <a:pt x="6" y="63"/>
                    </a:cubicBezTo>
                    <a:cubicBezTo>
                      <a:pt x="8" y="67"/>
                      <a:pt x="9" y="69"/>
                      <a:pt x="12" y="72"/>
                    </a:cubicBezTo>
                    <a:cubicBezTo>
                      <a:pt x="18" y="77"/>
                      <a:pt x="27" y="72"/>
                      <a:pt x="32" y="68"/>
                    </a:cubicBezTo>
                    <a:cubicBezTo>
                      <a:pt x="35" y="65"/>
                      <a:pt x="37" y="57"/>
                      <a:pt x="39" y="64"/>
                    </a:cubicBezTo>
                    <a:cubicBezTo>
                      <a:pt x="41" y="68"/>
                      <a:pt x="43" y="73"/>
                      <a:pt x="46" y="77"/>
                    </a:cubicBezTo>
                    <a:cubicBezTo>
                      <a:pt x="52" y="83"/>
                      <a:pt x="64" y="88"/>
                      <a:pt x="73" y="87"/>
                    </a:cubicBezTo>
                    <a:cubicBezTo>
                      <a:pt x="82" y="86"/>
                      <a:pt x="100" y="70"/>
                      <a:pt x="91" y="60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3" y="60"/>
                      <a:pt x="95" y="60"/>
                      <a:pt x="97" y="60"/>
                    </a:cubicBezTo>
                    <a:cubicBezTo>
                      <a:pt x="101" y="60"/>
                      <a:pt x="104" y="58"/>
                      <a:pt x="107" y="56"/>
                    </a:cubicBezTo>
                    <a:cubicBezTo>
                      <a:pt x="111" y="51"/>
                      <a:pt x="117" y="44"/>
                      <a:pt x="111" y="38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247"/>
              <p:cNvSpPr/>
              <p:nvPr/>
            </p:nvSpPr>
            <p:spPr bwMode="auto">
              <a:xfrm>
                <a:off x="2887" y="1250"/>
                <a:ext cx="99" cy="112"/>
              </a:xfrm>
              <a:custGeom>
                <a:avLst/>
                <a:gdLst>
                  <a:gd name="T0" fmla="*/ 37 w 37"/>
                  <a:gd name="T1" fmla="*/ 19 h 42"/>
                  <a:gd name="T2" fmla="*/ 27 w 37"/>
                  <a:gd name="T3" fmla="*/ 13 h 42"/>
                  <a:gd name="T4" fmla="*/ 20 w 37"/>
                  <a:gd name="T5" fmla="*/ 11 h 42"/>
                  <a:gd name="T6" fmla="*/ 17 w 37"/>
                  <a:gd name="T7" fmla="*/ 3 h 42"/>
                  <a:gd name="T8" fmla="*/ 16 w 37"/>
                  <a:gd name="T9" fmla="*/ 1 h 42"/>
                  <a:gd name="T10" fmla="*/ 10 w 37"/>
                  <a:gd name="T11" fmla="*/ 10 h 42"/>
                  <a:gd name="T12" fmla="*/ 13 w 37"/>
                  <a:gd name="T13" fmla="*/ 16 h 42"/>
                  <a:gd name="T14" fmla="*/ 8 w 37"/>
                  <a:gd name="T15" fmla="*/ 19 h 42"/>
                  <a:gd name="T16" fmla="*/ 6 w 37"/>
                  <a:gd name="T17" fmla="*/ 41 h 42"/>
                  <a:gd name="T18" fmla="*/ 6 w 37"/>
                  <a:gd name="T19" fmla="*/ 41 h 42"/>
                  <a:gd name="T20" fmla="*/ 6 w 37"/>
                  <a:gd name="T21" fmla="*/ 41 h 42"/>
                  <a:gd name="T22" fmla="*/ 6 w 37"/>
                  <a:gd name="T23" fmla="*/ 41 h 42"/>
                  <a:gd name="T24" fmla="*/ 7 w 37"/>
                  <a:gd name="T25" fmla="*/ 40 h 42"/>
                  <a:gd name="T26" fmla="*/ 15 w 37"/>
                  <a:gd name="T27" fmla="*/ 23 h 42"/>
                  <a:gd name="T28" fmla="*/ 21 w 37"/>
                  <a:gd name="T29" fmla="*/ 18 h 42"/>
                  <a:gd name="T30" fmla="*/ 36 w 37"/>
                  <a:gd name="T31" fmla="*/ 20 h 42"/>
                  <a:gd name="T32" fmla="*/ 37 w 37"/>
                  <a:gd name="T33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2">
                    <a:moveTo>
                      <a:pt x="37" y="19"/>
                    </a:moveTo>
                    <a:cubicBezTo>
                      <a:pt x="34" y="16"/>
                      <a:pt x="31" y="15"/>
                      <a:pt x="27" y="13"/>
                    </a:cubicBezTo>
                    <a:cubicBezTo>
                      <a:pt x="26" y="13"/>
                      <a:pt x="22" y="12"/>
                      <a:pt x="20" y="11"/>
                    </a:cubicBezTo>
                    <a:cubicBezTo>
                      <a:pt x="16" y="9"/>
                      <a:pt x="14" y="7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ubicBezTo>
                      <a:pt x="15" y="3"/>
                      <a:pt x="9" y="7"/>
                      <a:pt x="10" y="10"/>
                    </a:cubicBezTo>
                    <a:cubicBezTo>
                      <a:pt x="10" y="11"/>
                      <a:pt x="12" y="16"/>
                      <a:pt x="13" y="16"/>
                    </a:cubicBezTo>
                    <a:cubicBezTo>
                      <a:pt x="11" y="17"/>
                      <a:pt x="9" y="18"/>
                      <a:pt x="8" y="19"/>
                    </a:cubicBezTo>
                    <a:cubicBezTo>
                      <a:pt x="1" y="25"/>
                      <a:pt x="0" y="34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2"/>
                      <a:pt x="8" y="41"/>
                      <a:pt x="7" y="40"/>
                    </a:cubicBezTo>
                    <a:cubicBezTo>
                      <a:pt x="2" y="33"/>
                      <a:pt x="11" y="28"/>
                      <a:pt x="15" y="23"/>
                    </a:cubicBezTo>
                    <a:cubicBezTo>
                      <a:pt x="17" y="21"/>
                      <a:pt x="18" y="19"/>
                      <a:pt x="21" y="18"/>
                    </a:cubicBezTo>
                    <a:cubicBezTo>
                      <a:pt x="26" y="17"/>
                      <a:pt x="31" y="19"/>
                      <a:pt x="36" y="20"/>
                    </a:cubicBezTo>
                    <a:cubicBezTo>
                      <a:pt x="37" y="21"/>
                      <a:pt x="37" y="19"/>
                      <a:pt x="37" y="19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248"/>
              <p:cNvSpPr/>
              <p:nvPr/>
            </p:nvSpPr>
            <p:spPr bwMode="auto">
              <a:xfrm>
                <a:off x="2962" y="1258"/>
                <a:ext cx="51" cy="42"/>
              </a:xfrm>
              <a:custGeom>
                <a:avLst/>
                <a:gdLst>
                  <a:gd name="T0" fmla="*/ 18 w 19"/>
                  <a:gd name="T1" fmla="*/ 14 h 16"/>
                  <a:gd name="T2" fmla="*/ 12 w 19"/>
                  <a:gd name="T3" fmla="*/ 6 h 16"/>
                  <a:gd name="T4" fmla="*/ 2 w 19"/>
                  <a:gd name="T5" fmla="*/ 0 h 16"/>
                  <a:gd name="T6" fmla="*/ 0 w 19"/>
                  <a:gd name="T7" fmla="*/ 2 h 16"/>
                  <a:gd name="T8" fmla="*/ 5 w 19"/>
                  <a:gd name="T9" fmla="*/ 9 h 16"/>
                  <a:gd name="T10" fmla="*/ 12 w 19"/>
                  <a:gd name="T11" fmla="*/ 12 h 16"/>
                  <a:gd name="T12" fmla="*/ 17 w 19"/>
                  <a:gd name="T13" fmla="*/ 16 h 16"/>
                  <a:gd name="T14" fmla="*/ 18 w 19"/>
                  <a:gd name="T1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cubicBezTo>
                      <a:pt x="15" y="13"/>
                      <a:pt x="14" y="9"/>
                      <a:pt x="12" y="6"/>
                    </a:cubicBezTo>
                    <a:cubicBezTo>
                      <a:pt x="9" y="3"/>
                      <a:pt x="5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5" y="9"/>
                    </a:cubicBezTo>
                    <a:cubicBezTo>
                      <a:pt x="7" y="11"/>
                      <a:pt x="10" y="11"/>
                      <a:pt x="12" y="12"/>
                    </a:cubicBezTo>
                    <a:cubicBezTo>
                      <a:pt x="14" y="14"/>
                      <a:pt x="15" y="15"/>
                      <a:pt x="17" y="16"/>
                    </a:cubicBezTo>
                    <a:cubicBezTo>
                      <a:pt x="18" y="16"/>
                      <a:pt x="19" y="15"/>
                      <a:pt x="18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249"/>
              <p:cNvSpPr/>
              <p:nvPr/>
            </p:nvSpPr>
            <p:spPr bwMode="auto">
              <a:xfrm>
                <a:off x="2933" y="1217"/>
                <a:ext cx="82" cy="54"/>
              </a:xfrm>
              <a:custGeom>
                <a:avLst/>
                <a:gdLst>
                  <a:gd name="T0" fmla="*/ 27 w 31"/>
                  <a:gd name="T1" fmla="*/ 14 h 20"/>
                  <a:gd name="T2" fmla="*/ 24 w 31"/>
                  <a:gd name="T3" fmla="*/ 10 h 20"/>
                  <a:gd name="T4" fmla="*/ 16 w 31"/>
                  <a:gd name="T5" fmla="*/ 4 h 20"/>
                  <a:gd name="T6" fmla="*/ 1 w 31"/>
                  <a:gd name="T7" fmla="*/ 10 h 20"/>
                  <a:gd name="T8" fmla="*/ 2 w 31"/>
                  <a:gd name="T9" fmla="*/ 11 h 20"/>
                  <a:gd name="T10" fmla="*/ 8 w 31"/>
                  <a:gd name="T11" fmla="*/ 9 h 20"/>
                  <a:gd name="T12" fmla="*/ 21 w 31"/>
                  <a:gd name="T13" fmla="*/ 12 h 20"/>
                  <a:gd name="T14" fmla="*/ 24 w 31"/>
                  <a:gd name="T15" fmla="*/ 14 h 20"/>
                  <a:gd name="T16" fmla="*/ 25 w 31"/>
                  <a:gd name="T17" fmla="*/ 15 h 20"/>
                  <a:gd name="T18" fmla="*/ 26 w 31"/>
                  <a:gd name="T19" fmla="*/ 16 h 20"/>
                  <a:gd name="T20" fmla="*/ 29 w 31"/>
                  <a:gd name="T21" fmla="*/ 20 h 20"/>
                  <a:gd name="T22" fmla="*/ 31 w 31"/>
                  <a:gd name="T23" fmla="*/ 18 h 20"/>
                  <a:gd name="T24" fmla="*/ 27 w 31"/>
                  <a:gd name="T2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0">
                    <a:moveTo>
                      <a:pt x="27" y="14"/>
                    </a:moveTo>
                    <a:cubicBezTo>
                      <a:pt x="27" y="12"/>
                      <a:pt x="26" y="11"/>
                      <a:pt x="24" y="10"/>
                    </a:cubicBezTo>
                    <a:cubicBezTo>
                      <a:pt x="21" y="8"/>
                      <a:pt x="18" y="7"/>
                      <a:pt x="16" y="4"/>
                    </a:cubicBezTo>
                    <a:cubicBezTo>
                      <a:pt x="11" y="0"/>
                      <a:pt x="4" y="7"/>
                      <a:pt x="1" y="10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2" y="9"/>
                      <a:pt x="17" y="10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5" y="14"/>
                      <a:pt x="25" y="15"/>
                    </a:cubicBezTo>
                    <a:cubicBezTo>
                      <a:pt x="25" y="15"/>
                      <a:pt x="26" y="15"/>
                      <a:pt x="26" y="16"/>
                    </a:cubicBezTo>
                    <a:cubicBezTo>
                      <a:pt x="27" y="18"/>
                      <a:pt x="28" y="19"/>
                      <a:pt x="29" y="20"/>
                    </a:cubicBezTo>
                    <a:cubicBezTo>
                      <a:pt x="30" y="20"/>
                      <a:pt x="31" y="19"/>
                      <a:pt x="31" y="18"/>
                    </a:cubicBezTo>
                    <a:cubicBezTo>
                      <a:pt x="30" y="17"/>
                      <a:pt x="29" y="15"/>
                      <a:pt x="27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250"/>
              <p:cNvSpPr/>
              <p:nvPr/>
            </p:nvSpPr>
            <p:spPr bwMode="auto">
              <a:xfrm>
                <a:off x="3034" y="1322"/>
                <a:ext cx="35" cy="45"/>
              </a:xfrm>
              <a:custGeom>
                <a:avLst/>
                <a:gdLst>
                  <a:gd name="T0" fmla="*/ 7 w 13"/>
                  <a:gd name="T1" fmla="*/ 5 h 17"/>
                  <a:gd name="T2" fmla="*/ 3 w 13"/>
                  <a:gd name="T3" fmla="*/ 3 h 17"/>
                  <a:gd name="T4" fmla="*/ 2 w 13"/>
                  <a:gd name="T5" fmla="*/ 1 h 17"/>
                  <a:gd name="T6" fmla="*/ 0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3 h 17"/>
                  <a:gd name="T16" fmla="*/ 8 w 13"/>
                  <a:gd name="T17" fmla="*/ 11 h 17"/>
                  <a:gd name="T18" fmla="*/ 8 w 13"/>
                  <a:gd name="T19" fmla="*/ 12 h 17"/>
                  <a:gd name="T20" fmla="*/ 12 w 13"/>
                  <a:gd name="T21" fmla="*/ 16 h 17"/>
                  <a:gd name="T22" fmla="*/ 13 w 13"/>
                  <a:gd name="T23" fmla="*/ 15 h 17"/>
                  <a:gd name="T24" fmla="*/ 11 w 13"/>
                  <a:gd name="T25" fmla="*/ 8 h 17"/>
                  <a:gd name="T26" fmla="*/ 7 w 13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7" y="5"/>
                    </a:moveTo>
                    <a:cubicBezTo>
                      <a:pt x="5" y="4"/>
                      <a:pt x="3" y="4"/>
                      <a:pt x="3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7"/>
                      <a:pt x="4" y="10"/>
                      <a:pt x="8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9" y="15"/>
                      <a:pt x="10" y="16"/>
                      <a:pt x="12" y="16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2" y="12"/>
                      <a:pt x="13" y="10"/>
                      <a:pt x="11" y="8"/>
                    </a:cubicBezTo>
                    <a:cubicBezTo>
                      <a:pt x="10" y="6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251"/>
              <p:cNvSpPr/>
              <p:nvPr/>
            </p:nvSpPr>
            <p:spPr bwMode="auto">
              <a:xfrm>
                <a:off x="3048" y="1309"/>
                <a:ext cx="66" cy="56"/>
              </a:xfrm>
              <a:custGeom>
                <a:avLst/>
                <a:gdLst>
                  <a:gd name="T0" fmla="*/ 16 w 25"/>
                  <a:gd name="T1" fmla="*/ 5 h 21"/>
                  <a:gd name="T2" fmla="*/ 10 w 25"/>
                  <a:gd name="T3" fmla="*/ 4 h 21"/>
                  <a:gd name="T4" fmla="*/ 1 w 25"/>
                  <a:gd name="T5" fmla="*/ 0 h 21"/>
                  <a:gd name="T6" fmla="*/ 0 w 25"/>
                  <a:gd name="T7" fmla="*/ 1 h 21"/>
                  <a:gd name="T8" fmla="*/ 2 w 25"/>
                  <a:gd name="T9" fmla="*/ 4 h 21"/>
                  <a:gd name="T10" fmla="*/ 2 w 25"/>
                  <a:gd name="T11" fmla="*/ 5 h 21"/>
                  <a:gd name="T12" fmla="*/ 7 w 25"/>
                  <a:gd name="T13" fmla="*/ 9 h 21"/>
                  <a:gd name="T14" fmla="*/ 12 w 25"/>
                  <a:gd name="T15" fmla="*/ 20 h 21"/>
                  <a:gd name="T16" fmla="*/ 14 w 25"/>
                  <a:gd name="T17" fmla="*/ 20 h 21"/>
                  <a:gd name="T18" fmla="*/ 13 w 25"/>
                  <a:gd name="T19" fmla="*/ 7 h 21"/>
                  <a:gd name="T20" fmla="*/ 24 w 25"/>
                  <a:gd name="T21" fmla="*/ 15 h 21"/>
                  <a:gd name="T22" fmla="*/ 25 w 25"/>
                  <a:gd name="T23" fmla="*/ 13 h 21"/>
                  <a:gd name="T24" fmla="*/ 16 w 25"/>
                  <a:gd name="T2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1">
                    <a:moveTo>
                      <a:pt x="16" y="5"/>
                    </a:moveTo>
                    <a:cubicBezTo>
                      <a:pt x="14" y="4"/>
                      <a:pt x="12" y="4"/>
                      <a:pt x="10" y="4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5" y="8"/>
                      <a:pt x="7" y="9"/>
                    </a:cubicBezTo>
                    <a:cubicBezTo>
                      <a:pt x="12" y="11"/>
                      <a:pt x="11" y="16"/>
                      <a:pt x="12" y="20"/>
                    </a:cubicBezTo>
                    <a:cubicBezTo>
                      <a:pt x="13" y="21"/>
                      <a:pt x="14" y="21"/>
                      <a:pt x="14" y="20"/>
                    </a:cubicBezTo>
                    <a:cubicBezTo>
                      <a:pt x="14" y="16"/>
                      <a:pt x="15" y="11"/>
                      <a:pt x="13" y="7"/>
                    </a:cubicBezTo>
                    <a:cubicBezTo>
                      <a:pt x="17" y="8"/>
                      <a:pt x="20" y="13"/>
                      <a:pt x="24" y="15"/>
                    </a:cubicBezTo>
                    <a:cubicBezTo>
                      <a:pt x="24" y="15"/>
                      <a:pt x="25" y="14"/>
                      <a:pt x="25" y="13"/>
                    </a:cubicBezTo>
                    <a:cubicBezTo>
                      <a:pt x="23" y="10"/>
                      <a:pt x="19" y="7"/>
                      <a:pt x="16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252"/>
              <p:cNvSpPr/>
              <p:nvPr/>
            </p:nvSpPr>
            <p:spPr bwMode="auto">
              <a:xfrm>
                <a:off x="3056" y="1258"/>
                <a:ext cx="133" cy="80"/>
              </a:xfrm>
              <a:custGeom>
                <a:avLst/>
                <a:gdLst>
                  <a:gd name="T0" fmla="*/ 49 w 50"/>
                  <a:gd name="T1" fmla="*/ 20 h 30"/>
                  <a:gd name="T2" fmla="*/ 29 w 50"/>
                  <a:gd name="T3" fmla="*/ 16 h 30"/>
                  <a:gd name="T4" fmla="*/ 28 w 50"/>
                  <a:gd name="T5" fmla="*/ 16 h 30"/>
                  <a:gd name="T6" fmla="*/ 39 w 50"/>
                  <a:gd name="T7" fmla="*/ 17 h 30"/>
                  <a:gd name="T8" fmla="*/ 39 w 50"/>
                  <a:gd name="T9" fmla="*/ 15 h 30"/>
                  <a:gd name="T10" fmla="*/ 6 w 50"/>
                  <a:gd name="T11" fmla="*/ 13 h 30"/>
                  <a:gd name="T12" fmla="*/ 0 w 50"/>
                  <a:gd name="T13" fmla="*/ 18 h 30"/>
                  <a:gd name="T14" fmla="*/ 1 w 50"/>
                  <a:gd name="T15" fmla="*/ 19 h 30"/>
                  <a:gd name="T16" fmla="*/ 12 w 50"/>
                  <a:gd name="T17" fmla="*/ 21 h 30"/>
                  <a:gd name="T18" fmla="*/ 13 w 50"/>
                  <a:gd name="T19" fmla="*/ 21 h 30"/>
                  <a:gd name="T20" fmla="*/ 27 w 50"/>
                  <a:gd name="T21" fmla="*/ 27 h 30"/>
                  <a:gd name="T22" fmla="*/ 28 w 50"/>
                  <a:gd name="T23" fmla="*/ 26 h 30"/>
                  <a:gd name="T24" fmla="*/ 31 w 50"/>
                  <a:gd name="T25" fmla="*/ 24 h 30"/>
                  <a:gd name="T26" fmla="*/ 42 w 50"/>
                  <a:gd name="T27" fmla="*/ 27 h 30"/>
                  <a:gd name="T28" fmla="*/ 43 w 50"/>
                  <a:gd name="T29" fmla="*/ 29 h 30"/>
                  <a:gd name="T30" fmla="*/ 50 w 50"/>
                  <a:gd name="T31" fmla="*/ 21 h 30"/>
                  <a:gd name="T32" fmla="*/ 49 w 50"/>
                  <a:gd name="T3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0">
                    <a:moveTo>
                      <a:pt x="49" y="20"/>
                    </a:moveTo>
                    <a:cubicBezTo>
                      <a:pt x="43" y="22"/>
                      <a:pt x="33" y="20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32" y="16"/>
                      <a:pt x="36" y="16"/>
                      <a:pt x="39" y="17"/>
                    </a:cubicBezTo>
                    <a:cubicBezTo>
                      <a:pt x="40" y="17"/>
                      <a:pt x="40" y="15"/>
                      <a:pt x="39" y="15"/>
                    </a:cubicBezTo>
                    <a:cubicBezTo>
                      <a:pt x="28" y="10"/>
                      <a:pt x="15" y="0"/>
                      <a:pt x="6" y="13"/>
                    </a:cubicBezTo>
                    <a:cubicBezTo>
                      <a:pt x="4" y="14"/>
                      <a:pt x="2" y="15"/>
                      <a:pt x="0" y="18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5" y="19"/>
                      <a:pt x="10" y="17"/>
                      <a:pt x="12" y="21"/>
                    </a:cubicBezTo>
                    <a:cubicBezTo>
                      <a:pt x="12" y="21"/>
                      <a:pt x="13" y="22"/>
                      <a:pt x="13" y="21"/>
                    </a:cubicBezTo>
                    <a:cubicBezTo>
                      <a:pt x="18" y="20"/>
                      <a:pt x="22" y="26"/>
                      <a:pt x="27" y="27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7" y="22"/>
                      <a:pt x="26" y="23"/>
                      <a:pt x="31" y="24"/>
                    </a:cubicBezTo>
                    <a:cubicBezTo>
                      <a:pt x="35" y="24"/>
                      <a:pt x="39" y="24"/>
                      <a:pt x="42" y="27"/>
                    </a:cubicBezTo>
                    <a:cubicBezTo>
                      <a:pt x="42" y="28"/>
                      <a:pt x="43" y="28"/>
                      <a:pt x="43" y="29"/>
                    </a:cubicBezTo>
                    <a:cubicBezTo>
                      <a:pt x="49" y="30"/>
                      <a:pt x="50" y="26"/>
                      <a:pt x="50" y="21"/>
                    </a:cubicBezTo>
                    <a:cubicBezTo>
                      <a:pt x="50" y="21"/>
                      <a:pt x="49" y="20"/>
                      <a:pt x="49" y="2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253"/>
              <p:cNvSpPr/>
              <p:nvPr/>
            </p:nvSpPr>
            <p:spPr bwMode="auto">
              <a:xfrm>
                <a:off x="2925" y="1319"/>
                <a:ext cx="165" cy="115"/>
              </a:xfrm>
              <a:custGeom>
                <a:avLst/>
                <a:gdLst>
                  <a:gd name="T0" fmla="*/ 60 w 62"/>
                  <a:gd name="T1" fmla="*/ 41 h 43"/>
                  <a:gd name="T2" fmla="*/ 55 w 62"/>
                  <a:gd name="T3" fmla="*/ 41 h 43"/>
                  <a:gd name="T4" fmla="*/ 55 w 62"/>
                  <a:gd name="T5" fmla="*/ 40 h 43"/>
                  <a:gd name="T6" fmla="*/ 36 w 62"/>
                  <a:gd name="T7" fmla="*/ 2 h 43"/>
                  <a:gd name="T8" fmla="*/ 35 w 62"/>
                  <a:gd name="T9" fmla="*/ 1 h 43"/>
                  <a:gd name="T10" fmla="*/ 27 w 62"/>
                  <a:gd name="T11" fmla="*/ 5 h 43"/>
                  <a:gd name="T12" fmla="*/ 24 w 62"/>
                  <a:gd name="T13" fmla="*/ 7 h 43"/>
                  <a:gd name="T14" fmla="*/ 2 w 62"/>
                  <a:gd name="T15" fmla="*/ 28 h 43"/>
                  <a:gd name="T16" fmla="*/ 1 w 62"/>
                  <a:gd name="T17" fmla="*/ 29 h 43"/>
                  <a:gd name="T18" fmla="*/ 18 w 62"/>
                  <a:gd name="T19" fmla="*/ 24 h 43"/>
                  <a:gd name="T20" fmla="*/ 26 w 62"/>
                  <a:gd name="T21" fmla="*/ 21 h 43"/>
                  <a:gd name="T22" fmla="*/ 35 w 62"/>
                  <a:gd name="T23" fmla="*/ 33 h 43"/>
                  <a:gd name="T24" fmla="*/ 45 w 62"/>
                  <a:gd name="T25" fmla="*/ 40 h 43"/>
                  <a:gd name="T26" fmla="*/ 54 w 62"/>
                  <a:gd name="T27" fmla="*/ 42 h 43"/>
                  <a:gd name="T28" fmla="*/ 56 w 62"/>
                  <a:gd name="T29" fmla="*/ 42 h 43"/>
                  <a:gd name="T30" fmla="*/ 60 w 62"/>
                  <a:gd name="T31" fmla="*/ 43 h 43"/>
                  <a:gd name="T32" fmla="*/ 60 w 62"/>
                  <a:gd name="T33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60" y="41"/>
                    </a:moveTo>
                    <a:cubicBezTo>
                      <a:pt x="59" y="41"/>
                      <a:pt x="57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38" y="37"/>
                      <a:pt x="21" y="17"/>
                      <a:pt x="36" y="2"/>
                    </a:cubicBezTo>
                    <a:cubicBezTo>
                      <a:pt x="36" y="1"/>
                      <a:pt x="36" y="0"/>
                      <a:pt x="35" y="1"/>
                    </a:cubicBezTo>
                    <a:cubicBezTo>
                      <a:pt x="32" y="1"/>
                      <a:pt x="30" y="3"/>
                      <a:pt x="27" y="5"/>
                    </a:cubicBezTo>
                    <a:cubicBezTo>
                      <a:pt x="26" y="5"/>
                      <a:pt x="25" y="6"/>
                      <a:pt x="24" y="7"/>
                    </a:cubicBezTo>
                    <a:cubicBezTo>
                      <a:pt x="17" y="17"/>
                      <a:pt x="15" y="27"/>
                      <a:pt x="2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8" y="32"/>
                      <a:pt x="13" y="29"/>
                      <a:pt x="18" y="24"/>
                    </a:cubicBezTo>
                    <a:cubicBezTo>
                      <a:pt x="22" y="20"/>
                      <a:pt x="23" y="15"/>
                      <a:pt x="26" y="21"/>
                    </a:cubicBezTo>
                    <a:cubicBezTo>
                      <a:pt x="28" y="26"/>
                      <a:pt x="32" y="30"/>
                      <a:pt x="35" y="33"/>
                    </a:cubicBezTo>
                    <a:cubicBezTo>
                      <a:pt x="38" y="36"/>
                      <a:pt x="42" y="39"/>
                      <a:pt x="45" y="40"/>
                    </a:cubicBezTo>
                    <a:cubicBezTo>
                      <a:pt x="48" y="41"/>
                      <a:pt x="51" y="42"/>
                      <a:pt x="54" y="42"/>
                    </a:cubicBezTo>
                    <a:cubicBezTo>
                      <a:pt x="54" y="42"/>
                      <a:pt x="55" y="42"/>
                      <a:pt x="56" y="42"/>
                    </a:cubicBezTo>
                    <a:cubicBezTo>
                      <a:pt x="57" y="43"/>
                      <a:pt x="59" y="43"/>
                      <a:pt x="60" y="43"/>
                    </a:cubicBezTo>
                    <a:cubicBezTo>
                      <a:pt x="62" y="43"/>
                      <a:pt x="62" y="41"/>
                      <a:pt x="60" y="4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254"/>
              <p:cNvSpPr/>
              <p:nvPr/>
            </p:nvSpPr>
            <p:spPr bwMode="auto">
              <a:xfrm>
                <a:off x="3005" y="1209"/>
                <a:ext cx="29" cy="86"/>
              </a:xfrm>
              <a:custGeom>
                <a:avLst/>
                <a:gdLst>
                  <a:gd name="T0" fmla="*/ 10 w 11"/>
                  <a:gd name="T1" fmla="*/ 32 h 32"/>
                  <a:gd name="T2" fmla="*/ 11 w 11"/>
                  <a:gd name="T3" fmla="*/ 30 h 32"/>
                  <a:gd name="T4" fmla="*/ 6 w 11"/>
                  <a:gd name="T5" fmla="*/ 3 h 32"/>
                  <a:gd name="T6" fmla="*/ 6 w 11"/>
                  <a:gd name="T7" fmla="*/ 1 h 32"/>
                  <a:gd name="T8" fmla="*/ 2 w 11"/>
                  <a:gd name="T9" fmla="*/ 14 h 32"/>
                  <a:gd name="T10" fmla="*/ 10 w 1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2">
                    <a:moveTo>
                      <a:pt x="10" y="32"/>
                    </a:moveTo>
                    <a:cubicBezTo>
                      <a:pt x="11" y="32"/>
                      <a:pt x="11" y="31"/>
                      <a:pt x="11" y="30"/>
                    </a:cubicBezTo>
                    <a:cubicBezTo>
                      <a:pt x="7" y="23"/>
                      <a:pt x="1" y="10"/>
                      <a:pt x="6" y="3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0" y="0"/>
                      <a:pt x="1" y="7"/>
                      <a:pt x="2" y="14"/>
                    </a:cubicBezTo>
                    <a:cubicBezTo>
                      <a:pt x="3" y="20"/>
                      <a:pt x="4" y="31"/>
                      <a:pt x="10" y="32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255"/>
              <p:cNvSpPr/>
              <p:nvPr/>
            </p:nvSpPr>
            <p:spPr bwMode="auto">
              <a:xfrm>
                <a:off x="3058" y="1303"/>
                <a:ext cx="83" cy="89"/>
              </a:xfrm>
              <a:custGeom>
                <a:avLst/>
                <a:gdLst>
                  <a:gd name="T0" fmla="*/ 23 w 31"/>
                  <a:gd name="T1" fmla="*/ 11 h 33"/>
                  <a:gd name="T2" fmla="*/ 12 w 31"/>
                  <a:gd name="T3" fmla="*/ 7 h 33"/>
                  <a:gd name="T4" fmla="*/ 7 w 31"/>
                  <a:gd name="T5" fmla="*/ 4 h 33"/>
                  <a:gd name="T6" fmla="*/ 5 w 31"/>
                  <a:gd name="T7" fmla="*/ 5 h 33"/>
                  <a:gd name="T8" fmla="*/ 2 w 31"/>
                  <a:gd name="T9" fmla="*/ 1 h 33"/>
                  <a:gd name="T10" fmla="*/ 0 w 31"/>
                  <a:gd name="T11" fmla="*/ 1 h 33"/>
                  <a:gd name="T12" fmla="*/ 11 w 31"/>
                  <a:gd name="T13" fmla="*/ 8 h 33"/>
                  <a:gd name="T14" fmla="*/ 29 w 31"/>
                  <a:gd name="T15" fmla="*/ 32 h 33"/>
                  <a:gd name="T16" fmla="*/ 31 w 31"/>
                  <a:gd name="T17" fmla="*/ 32 h 33"/>
                  <a:gd name="T18" fmla="*/ 23 w 31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3">
                    <a:moveTo>
                      <a:pt x="23" y="11"/>
                    </a:moveTo>
                    <a:cubicBezTo>
                      <a:pt x="20" y="8"/>
                      <a:pt x="16" y="8"/>
                      <a:pt x="12" y="7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4" y="4"/>
                      <a:pt x="3" y="3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2" y="5"/>
                      <a:pt x="7" y="7"/>
                      <a:pt x="11" y="8"/>
                    </a:cubicBezTo>
                    <a:cubicBezTo>
                      <a:pt x="20" y="13"/>
                      <a:pt x="30" y="21"/>
                      <a:pt x="29" y="32"/>
                    </a:cubicBezTo>
                    <a:cubicBezTo>
                      <a:pt x="29" y="33"/>
                      <a:pt x="31" y="33"/>
                      <a:pt x="31" y="32"/>
                    </a:cubicBezTo>
                    <a:cubicBezTo>
                      <a:pt x="31" y="23"/>
                      <a:pt x="29" y="16"/>
                      <a:pt x="23" y="1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256"/>
              <p:cNvSpPr/>
              <p:nvPr/>
            </p:nvSpPr>
            <p:spPr bwMode="auto">
              <a:xfrm>
                <a:off x="3002" y="1284"/>
                <a:ext cx="75" cy="57"/>
              </a:xfrm>
              <a:custGeom>
                <a:avLst/>
                <a:gdLst>
                  <a:gd name="T0" fmla="*/ 21 w 28"/>
                  <a:gd name="T1" fmla="*/ 4 h 21"/>
                  <a:gd name="T2" fmla="*/ 17 w 28"/>
                  <a:gd name="T3" fmla="*/ 3 h 21"/>
                  <a:gd name="T4" fmla="*/ 8 w 28"/>
                  <a:gd name="T5" fmla="*/ 2 h 21"/>
                  <a:gd name="T6" fmla="*/ 2 w 28"/>
                  <a:gd name="T7" fmla="*/ 4 h 21"/>
                  <a:gd name="T8" fmla="*/ 2 w 28"/>
                  <a:gd name="T9" fmla="*/ 9 h 21"/>
                  <a:gd name="T10" fmla="*/ 2 w 28"/>
                  <a:gd name="T11" fmla="*/ 15 h 21"/>
                  <a:gd name="T12" fmla="*/ 5 w 28"/>
                  <a:gd name="T13" fmla="*/ 16 h 21"/>
                  <a:gd name="T14" fmla="*/ 13 w 28"/>
                  <a:gd name="T15" fmla="*/ 18 h 21"/>
                  <a:gd name="T16" fmla="*/ 20 w 28"/>
                  <a:gd name="T17" fmla="*/ 18 h 21"/>
                  <a:gd name="T18" fmla="*/ 25 w 28"/>
                  <a:gd name="T19" fmla="*/ 13 h 21"/>
                  <a:gd name="T20" fmla="*/ 27 w 28"/>
                  <a:gd name="T21" fmla="*/ 10 h 21"/>
                  <a:gd name="T22" fmla="*/ 21 w 28"/>
                  <a:gd name="T23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1">
                    <a:moveTo>
                      <a:pt x="21" y="4"/>
                    </a:moveTo>
                    <a:cubicBezTo>
                      <a:pt x="20" y="3"/>
                      <a:pt x="18" y="3"/>
                      <a:pt x="17" y="3"/>
                    </a:cubicBezTo>
                    <a:cubicBezTo>
                      <a:pt x="14" y="2"/>
                      <a:pt x="10" y="5"/>
                      <a:pt x="8" y="2"/>
                    </a:cubicBezTo>
                    <a:cubicBezTo>
                      <a:pt x="6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1" y="11"/>
                      <a:pt x="0" y="13"/>
                      <a:pt x="2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8" y="16"/>
                      <a:pt x="10" y="16"/>
                      <a:pt x="13" y="18"/>
                    </a:cubicBezTo>
                    <a:cubicBezTo>
                      <a:pt x="15" y="19"/>
                      <a:pt x="18" y="21"/>
                      <a:pt x="20" y="18"/>
                    </a:cubicBezTo>
                    <a:cubicBezTo>
                      <a:pt x="21" y="16"/>
                      <a:pt x="22" y="13"/>
                      <a:pt x="25" y="13"/>
                    </a:cubicBezTo>
                    <a:cubicBezTo>
                      <a:pt x="26" y="13"/>
                      <a:pt x="27" y="12"/>
                      <a:pt x="27" y="10"/>
                    </a:cubicBezTo>
                    <a:cubicBezTo>
                      <a:pt x="28" y="7"/>
                      <a:pt x="24" y="6"/>
                      <a:pt x="21" y="4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257"/>
              <p:cNvSpPr/>
              <p:nvPr/>
            </p:nvSpPr>
            <p:spPr bwMode="auto">
              <a:xfrm>
                <a:off x="3002" y="1290"/>
                <a:ext cx="67" cy="40"/>
              </a:xfrm>
              <a:custGeom>
                <a:avLst/>
                <a:gdLst>
                  <a:gd name="T0" fmla="*/ 24 w 25"/>
                  <a:gd name="T1" fmla="*/ 6 h 15"/>
                  <a:gd name="T2" fmla="*/ 10 w 25"/>
                  <a:gd name="T3" fmla="*/ 6 h 15"/>
                  <a:gd name="T4" fmla="*/ 8 w 25"/>
                  <a:gd name="T5" fmla="*/ 5 h 15"/>
                  <a:gd name="T6" fmla="*/ 7 w 25"/>
                  <a:gd name="T7" fmla="*/ 3 h 15"/>
                  <a:gd name="T8" fmla="*/ 4 w 25"/>
                  <a:gd name="T9" fmla="*/ 0 h 15"/>
                  <a:gd name="T10" fmla="*/ 3 w 25"/>
                  <a:gd name="T11" fmla="*/ 1 h 15"/>
                  <a:gd name="T12" fmla="*/ 3 w 25"/>
                  <a:gd name="T13" fmla="*/ 12 h 15"/>
                  <a:gd name="T14" fmla="*/ 8 w 25"/>
                  <a:gd name="T15" fmla="*/ 14 h 15"/>
                  <a:gd name="T16" fmla="*/ 16 w 25"/>
                  <a:gd name="T17" fmla="*/ 15 h 15"/>
                  <a:gd name="T18" fmla="*/ 17 w 25"/>
                  <a:gd name="T19" fmla="*/ 14 h 15"/>
                  <a:gd name="T20" fmla="*/ 25 w 25"/>
                  <a:gd name="T21" fmla="*/ 8 h 15"/>
                  <a:gd name="T22" fmla="*/ 24 w 25"/>
                  <a:gd name="T2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5">
                    <a:moveTo>
                      <a:pt x="24" y="6"/>
                    </a:moveTo>
                    <a:cubicBezTo>
                      <a:pt x="20" y="3"/>
                      <a:pt x="15" y="5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1" y="4"/>
                      <a:pt x="0" y="9"/>
                      <a:pt x="3" y="12"/>
                    </a:cubicBezTo>
                    <a:cubicBezTo>
                      <a:pt x="4" y="14"/>
                      <a:pt x="6" y="12"/>
                      <a:pt x="8" y="14"/>
                    </a:cubicBezTo>
                    <a:cubicBezTo>
                      <a:pt x="10" y="15"/>
                      <a:pt x="14" y="15"/>
                      <a:pt x="16" y="15"/>
                    </a:cubicBezTo>
                    <a:cubicBezTo>
                      <a:pt x="16" y="15"/>
                      <a:pt x="17" y="15"/>
                      <a:pt x="17" y="14"/>
                    </a:cubicBezTo>
                    <a:cubicBezTo>
                      <a:pt x="17" y="9"/>
                      <a:pt x="22" y="11"/>
                      <a:pt x="25" y="8"/>
                    </a:cubicBezTo>
                    <a:cubicBezTo>
                      <a:pt x="25" y="7"/>
                      <a:pt x="25" y="7"/>
                      <a:pt x="24" y="6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258"/>
              <p:cNvSpPr/>
              <p:nvPr/>
            </p:nvSpPr>
            <p:spPr bwMode="auto">
              <a:xfrm>
                <a:off x="3032" y="1306"/>
                <a:ext cx="21" cy="16"/>
              </a:xfrm>
              <a:custGeom>
                <a:avLst/>
                <a:gdLst>
                  <a:gd name="T0" fmla="*/ 8 w 8"/>
                  <a:gd name="T1" fmla="*/ 1 h 6"/>
                  <a:gd name="T2" fmla="*/ 7 w 8"/>
                  <a:gd name="T3" fmla="*/ 1 h 6"/>
                  <a:gd name="T4" fmla="*/ 6 w 8"/>
                  <a:gd name="T5" fmla="*/ 0 h 6"/>
                  <a:gd name="T6" fmla="*/ 4 w 8"/>
                  <a:gd name="T7" fmla="*/ 1 h 6"/>
                  <a:gd name="T8" fmla="*/ 1 w 8"/>
                  <a:gd name="T9" fmla="*/ 1 h 6"/>
                  <a:gd name="T10" fmla="*/ 0 w 8"/>
                  <a:gd name="T11" fmla="*/ 4 h 6"/>
                  <a:gd name="T12" fmla="*/ 0 w 8"/>
                  <a:gd name="T13" fmla="*/ 5 h 6"/>
                  <a:gd name="T14" fmla="*/ 0 w 8"/>
                  <a:gd name="T15" fmla="*/ 5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3 h 6"/>
                  <a:gd name="T22" fmla="*/ 8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8" y="1"/>
                      <a:pt x="8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259"/>
              <p:cNvSpPr/>
              <p:nvPr/>
            </p:nvSpPr>
            <p:spPr bwMode="auto">
              <a:xfrm>
                <a:off x="3098" y="1343"/>
                <a:ext cx="193" cy="263"/>
              </a:xfrm>
              <a:custGeom>
                <a:avLst/>
                <a:gdLst>
                  <a:gd name="T0" fmla="*/ 32 w 72"/>
                  <a:gd name="T1" fmla="*/ 14 h 98"/>
                  <a:gd name="T2" fmla="*/ 31 w 72"/>
                  <a:gd name="T3" fmla="*/ 24 h 98"/>
                  <a:gd name="T4" fmla="*/ 32 w 72"/>
                  <a:gd name="T5" fmla="*/ 29 h 98"/>
                  <a:gd name="T6" fmla="*/ 33 w 72"/>
                  <a:gd name="T7" fmla="*/ 30 h 98"/>
                  <a:gd name="T8" fmla="*/ 13 w 72"/>
                  <a:gd name="T9" fmla="*/ 19 h 98"/>
                  <a:gd name="T10" fmla="*/ 7 w 72"/>
                  <a:gd name="T11" fmla="*/ 39 h 98"/>
                  <a:gd name="T12" fmla="*/ 20 w 72"/>
                  <a:gd name="T13" fmla="*/ 50 h 98"/>
                  <a:gd name="T14" fmla="*/ 9 w 72"/>
                  <a:gd name="T15" fmla="*/ 52 h 98"/>
                  <a:gd name="T16" fmla="*/ 1 w 72"/>
                  <a:gd name="T17" fmla="*/ 70 h 98"/>
                  <a:gd name="T18" fmla="*/ 11 w 72"/>
                  <a:gd name="T19" fmla="*/ 86 h 98"/>
                  <a:gd name="T20" fmla="*/ 16 w 72"/>
                  <a:gd name="T21" fmla="*/ 86 h 98"/>
                  <a:gd name="T22" fmla="*/ 28 w 72"/>
                  <a:gd name="T23" fmla="*/ 83 h 98"/>
                  <a:gd name="T24" fmla="*/ 34 w 72"/>
                  <a:gd name="T25" fmla="*/ 78 h 98"/>
                  <a:gd name="T26" fmla="*/ 35 w 72"/>
                  <a:gd name="T27" fmla="*/ 77 h 98"/>
                  <a:gd name="T28" fmla="*/ 35 w 72"/>
                  <a:gd name="T29" fmla="*/ 79 h 98"/>
                  <a:gd name="T30" fmla="*/ 34 w 72"/>
                  <a:gd name="T31" fmla="*/ 88 h 98"/>
                  <a:gd name="T32" fmla="*/ 41 w 72"/>
                  <a:gd name="T33" fmla="*/ 94 h 98"/>
                  <a:gd name="T34" fmla="*/ 55 w 72"/>
                  <a:gd name="T35" fmla="*/ 94 h 98"/>
                  <a:gd name="T36" fmla="*/ 58 w 72"/>
                  <a:gd name="T37" fmla="*/ 79 h 98"/>
                  <a:gd name="T38" fmla="*/ 53 w 72"/>
                  <a:gd name="T39" fmla="*/ 71 h 98"/>
                  <a:gd name="T40" fmla="*/ 56 w 72"/>
                  <a:gd name="T41" fmla="*/ 73 h 98"/>
                  <a:gd name="T42" fmla="*/ 69 w 72"/>
                  <a:gd name="T43" fmla="*/ 72 h 98"/>
                  <a:gd name="T44" fmla="*/ 71 w 72"/>
                  <a:gd name="T45" fmla="*/ 54 h 98"/>
                  <a:gd name="T46" fmla="*/ 61 w 72"/>
                  <a:gd name="T47" fmla="*/ 44 h 98"/>
                  <a:gd name="T48" fmla="*/ 49 w 72"/>
                  <a:gd name="T49" fmla="*/ 47 h 98"/>
                  <a:gd name="T50" fmla="*/ 54 w 72"/>
                  <a:gd name="T51" fmla="*/ 43 h 98"/>
                  <a:gd name="T52" fmla="*/ 57 w 72"/>
                  <a:gd name="T53" fmla="*/ 41 h 98"/>
                  <a:gd name="T54" fmla="*/ 60 w 72"/>
                  <a:gd name="T55" fmla="*/ 25 h 98"/>
                  <a:gd name="T56" fmla="*/ 32 w 72"/>
                  <a:gd name="T57" fmla="*/ 1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98">
                    <a:moveTo>
                      <a:pt x="32" y="14"/>
                    </a:moveTo>
                    <a:cubicBezTo>
                      <a:pt x="30" y="17"/>
                      <a:pt x="30" y="20"/>
                      <a:pt x="31" y="24"/>
                    </a:cubicBezTo>
                    <a:cubicBezTo>
                      <a:pt x="31" y="25"/>
                      <a:pt x="32" y="27"/>
                      <a:pt x="32" y="29"/>
                    </a:cubicBezTo>
                    <a:cubicBezTo>
                      <a:pt x="33" y="29"/>
                      <a:pt x="33" y="30"/>
                      <a:pt x="33" y="30"/>
                    </a:cubicBezTo>
                    <a:cubicBezTo>
                      <a:pt x="28" y="23"/>
                      <a:pt x="22" y="16"/>
                      <a:pt x="13" y="19"/>
                    </a:cubicBezTo>
                    <a:cubicBezTo>
                      <a:pt x="5" y="22"/>
                      <a:pt x="6" y="33"/>
                      <a:pt x="7" y="39"/>
                    </a:cubicBezTo>
                    <a:cubicBezTo>
                      <a:pt x="9" y="45"/>
                      <a:pt x="14" y="48"/>
                      <a:pt x="20" y="50"/>
                    </a:cubicBezTo>
                    <a:cubicBezTo>
                      <a:pt x="16" y="50"/>
                      <a:pt x="12" y="51"/>
                      <a:pt x="9" y="52"/>
                    </a:cubicBezTo>
                    <a:cubicBezTo>
                      <a:pt x="1" y="56"/>
                      <a:pt x="0" y="62"/>
                      <a:pt x="1" y="70"/>
                    </a:cubicBezTo>
                    <a:cubicBezTo>
                      <a:pt x="2" y="77"/>
                      <a:pt x="6" y="82"/>
                      <a:pt x="11" y="86"/>
                    </a:cubicBezTo>
                    <a:cubicBezTo>
                      <a:pt x="12" y="87"/>
                      <a:pt x="14" y="87"/>
                      <a:pt x="16" y="86"/>
                    </a:cubicBezTo>
                    <a:cubicBezTo>
                      <a:pt x="20" y="85"/>
                      <a:pt x="24" y="85"/>
                      <a:pt x="28" y="83"/>
                    </a:cubicBezTo>
                    <a:cubicBezTo>
                      <a:pt x="30" y="83"/>
                      <a:pt x="33" y="80"/>
                      <a:pt x="34" y="78"/>
                    </a:cubicBezTo>
                    <a:cubicBezTo>
                      <a:pt x="35" y="78"/>
                      <a:pt x="35" y="77"/>
                      <a:pt x="35" y="77"/>
                    </a:cubicBezTo>
                    <a:cubicBezTo>
                      <a:pt x="35" y="77"/>
                      <a:pt x="35" y="78"/>
                      <a:pt x="35" y="79"/>
                    </a:cubicBezTo>
                    <a:cubicBezTo>
                      <a:pt x="35" y="82"/>
                      <a:pt x="34" y="85"/>
                      <a:pt x="34" y="88"/>
                    </a:cubicBezTo>
                    <a:cubicBezTo>
                      <a:pt x="35" y="91"/>
                      <a:pt x="39" y="93"/>
                      <a:pt x="41" y="94"/>
                    </a:cubicBezTo>
                    <a:cubicBezTo>
                      <a:pt x="45" y="97"/>
                      <a:pt x="51" y="98"/>
                      <a:pt x="55" y="94"/>
                    </a:cubicBezTo>
                    <a:cubicBezTo>
                      <a:pt x="59" y="90"/>
                      <a:pt x="59" y="85"/>
                      <a:pt x="58" y="79"/>
                    </a:cubicBezTo>
                    <a:cubicBezTo>
                      <a:pt x="57" y="76"/>
                      <a:pt x="55" y="74"/>
                      <a:pt x="53" y="71"/>
                    </a:cubicBezTo>
                    <a:cubicBezTo>
                      <a:pt x="54" y="72"/>
                      <a:pt x="55" y="72"/>
                      <a:pt x="56" y="73"/>
                    </a:cubicBezTo>
                    <a:cubicBezTo>
                      <a:pt x="61" y="75"/>
                      <a:pt x="65" y="76"/>
                      <a:pt x="69" y="72"/>
                    </a:cubicBezTo>
                    <a:cubicBezTo>
                      <a:pt x="72" y="68"/>
                      <a:pt x="72" y="59"/>
                      <a:pt x="71" y="54"/>
                    </a:cubicBezTo>
                    <a:cubicBezTo>
                      <a:pt x="71" y="49"/>
                      <a:pt x="67" y="44"/>
                      <a:pt x="61" y="44"/>
                    </a:cubicBezTo>
                    <a:cubicBezTo>
                      <a:pt x="57" y="45"/>
                      <a:pt x="53" y="46"/>
                      <a:pt x="49" y="47"/>
                    </a:cubicBezTo>
                    <a:cubicBezTo>
                      <a:pt x="50" y="47"/>
                      <a:pt x="53" y="44"/>
                      <a:pt x="54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61" y="37"/>
                      <a:pt x="63" y="29"/>
                      <a:pt x="60" y="25"/>
                    </a:cubicBezTo>
                    <a:cubicBezTo>
                      <a:pt x="54" y="15"/>
                      <a:pt x="42" y="0"/>
                      <a:pt x="32" y="1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260"/>
              <p:cNvSpPr/>
              <p:nvPr/>
            </p:nvSpPr>
            <p:spPr bwMode="auto">
              <a:xfrm>
                <a:off x="3101" y="1383"/>
                <a:ext cx="171" cy="183"/>
              </a:xfrm>
              <a:custGeom>
                <a:avLst/>
                <a:gdLst>
                  <a:gd name="T0" fmla="*/ 51 w 64"/>
                  <a:gd name="T1" fmla="*/ 1 h 68"/>
                  <a:gd name="T2" fmla="*/ 52 w 64"/>
                  <a:gd name="T3" fmla="*/ 4 h 68"/>
                  <a:gd name="T4" fmla="*/ 48 w 64"/>
                  <a:gd name="T5" fmla="*/ 10 h 68"/>
                  <a:gd name="T6" fmla="*/ 45 w 64"/>
                  <a:gd name="T7" fmla="*/ 3 h 68"/>
                  <a:gd name="T8" fmla="*/ 44 w 64"/>
                  <a:gd name="T9" fmla="*/ 3 h 68"/>
                  <a:gd name="T10" fmla="*/ 44 w 64"/>
                  <a:gd name="T11" fmla="*/ 8 h 68"/>
                  <a:gd name="T12" fmla="*/ 43 w 64"/>
                  <a:gd name="T13" fmla="*/ 11 h 68"/>
                  <a:gd name="T14" fmla="*/ 43 w 64"/>
                  <a:gd name="T15" fmla="*/ 12 h 68"/>
                  <a:gd name="T16" fmla="*/ 38 w 64"/>
                  <a:gd name="T17" fmla="*/ 10 h 68"/>
                  <a:gd name="T18" fmla="*/ 32 w 64"/>
                  <a:gd name="T19" fmla="*/ 1 h 68"/>
                  <a:gd name="T20" fmla="*/ 31 w 64"/>
                  <a:gd name="T21" fmla="*/ 1 h 68"/>
                  <a:gd name="T22" fmla="*/ 35 w 64"/>
                  <a:gd name="T23" fmla="*/ 17 h 68"/>
                  <a:gd name="T24" fmla="*/ 31 w 64"/>
                  <a:gd name="T25" fmla="*/ 15 h 68"/>
                  <a:gd name="T26" fmla="*/ 19 w 64"/>
                  <a:gd name="T27" fmla="*/ 8 h 68"/>
                  <a:gd name="T28" fmla="*/ 18 w 64"/>
                  <a:gd name="T29" fmla="*/ 8 h 68"/>
                  <a:gd name="T30" fmla="*/ 20 w 64"/>
                  <a:gd name="T31" fmla="*/ 22 h 68"/>
                  <a:gd name="T32" fmla="*/ 23 w 64"/>
                  <a:gd name="T33" fmla="*/ 30 h 68"/>
                  <a:gd name="T34" fmla="*/ 25 w 64"/>
                  <a:gd name="T35" fmla="*/ 31 h 68"/>
                  <a:gd name="T36" fmla="*/ 9 w 64"/>
                  <a:gd name="T37" fmla="*/ 26 h 68"/>
                  <a:gd name="T38" fmla="*/ 8 w 64"/>
                  <a:gd name="T39" fmla="*/ 27 h 68"/>
                  <a:gd name="T40" fmla="*/ 19 w 64"/>
                  <a:gd name="T41" fmla="*/ 35 h 68"/>
                  <a:gd name="T42" fmla="*/ 19 w 64"/>
                  <a:gd name="T43" fmla="*/ 36 h 68"/>
                  <a:gd name="T44" fmla="*/ 15 w 64"/>
                  <a:gd name="T45" fmla="*/ 36 h 68"/>
                  <a:gd name="T46" fmla="*/ 1 w 64"/>
                  <a:gd name="T47" fmla="*/ 48 h 68"/>
                  <a:gd name="T48" fmla="*/ 7 w 64"/>
                  <a:gd name="T49" fmla="*/ 54 h 68"/>
                  <a:gd name="T50" fmla="*/ 21 w 64"/>
                  <a:gd name="T51" fmla="*/ 46 h 68"/>
                  <a:gd name="T52" fmla="*/ 24 w 64"/>
                  <a:gd name="T53" fmla="*/ 54 h 68"/>
                  <a:gd name="T54" fmla="*/ 24 w 64"/>
                  <a:gd name="T55" fmla="*/ 67 h 68"/>
                  <a:gd name="T56" fmla="*/ 25 w 64"/>
                  <a:gd name="T57" fmla="*/ 67 h 68"/>
                  <a:gd name="T58" fmla="*/ 35 w 64"/>
                  <a:gd name="T59" fmla="*/ 55 h 68"/>
                  <a:gd name="T60" fmla="*/ 35 w 64"/>
                  <a:gd name="T61" fmla="*/ 52 h 68"/>
                  <a:gd name="T62" fmla="*/ 36 w 64"/>
                  <a:gd name="T63" fmla="*/ 51 h 68"/>
                  <a:gd name="T64" fmla="*/ 40 w 64"/>
                  <a:gd name="T65" fmla="*/ 56 h 68"/>
                  <a:gd name="T66" fmla="*/ 47 w 64"/>
                  <a:gd name="T67" fmla="*/ 63 h 68"/>
                  <a:gd name="T68" fmla="*/ 48 w 64"/>
                  <a:gd name="T69" fmla="*/ 63 h 68"/>
                  <a:gd name="T70" fmla="*/ 44 w 64"/>
                  <a:gd name="T71" fmla="*/ 50 h 68"/>
                  <a:gd name="T72" fmla="*/ 47 w 64"/>
                  <a:gd name="T73" fmla="*/ 49 h 68"/>
                  <a:gd name="T74" fmla="*/ 59 w 64"/>
                  <a:gd name="T75" fmla="*/ 46 h 68"/>
                  <a:gd name="T76" fmla="*/ 59 w 64"/>
                  <a:gd name="T77" fmla="*/ 45 h 68"/>
                  <a:gd name="T78" fmla="*/ 48 w 64"/>
                  <a:gd name="T79" fmla="*/ 36 h 68"/>
                  <a:gd name="T80" fmla="*/ 57 w 64"/>
                  <a:gd name="T81" fmla="*/ 24 h 68"/>
                  <a:gd name="T82" fmla="*/ 52 w 64"/>
                  <a:gd name="T83" fmla="*/ 0 h 68"/>
                  <a:gd name="T84" fmla="*/ 51 w 64"/>
                  <a:gd name="T85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68">
                    <a:moveTo>
                      <a:pt x="51" y="1"/>
                    </a:moveTo>
                    <a:cubicBezTo>
                      <a:pt x="51" y="2"/>
                      <a:pt x="52" y="3"/>
                      <a:pt x="52" y="4"/>
                    </a:cubicBezTo>
                    <a:cubicBezTo>
                      <a:pt x="54" y="8"/>
                      <a:pt x="53" y="10"/>
                      <a:pt x="48" y="10"/>
                    </a:cubicBezTo>
                    <a:cubicBezTo>
                      <a:pt x="47" y="8"/>
                      <a:pt x="46" y="5"/>
                      <a:pt x="45" y="3"/>
                    </a:cubicBezTo>
                    <a:cubicBezTo>
                      <a:pt x="45" y="3"/>
                      <a:pt x="44" y="3"/>
                      <a:pt x="44" y="3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4" y="9"/>
                      <a:pt x="44" y="10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3" y="15"/>
                      <a:pt x="41" y="14"/>
                      <a:pt x="38" y="10"/>
                    </a:cubicBezTo>
                    <a:cubicBezTo>
                      <a:pt x="38" y="6"/>
                      <a:pt x="36" y="2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7"/>
                      <a:pt x="33" y="11"/>
                      <a:pt x="35" y="17"/>
                    </a:cubicBezTo>
                    <a:cubicBezTo>
                      <a:pt x="37" y="23"/>
                      <a:pt x="33" y="16"/>
                      <a:pt x="31" y="15"/>
                    </a:cubicBezTo>
                    <a:cubicBezTo>
                      <a:pt x="28" y="12"/>
                      <a:pt x="23" y="10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15"/>
                      <a:pt x="14" y="18"/>
                      <a:pt x="20" y="22"/>
                    </a:cubicBezTo>
                    <a:cubicBezTo>
                      <a:pt x="27" y="27"/>
                      <a:pt x="21" y="26"/>
                      <a:pt x="23" y="30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17" y="34"/>
                      <a:pt x="14" y="30"/>
                      <a:pt x="9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11" y="30"/>
                      <a:pt x="14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6" y="36"/>
                      <a:pt x="15" y="36"/>
                    </a:cubicBezTo>
                    <a:cubicBezTo>
                      <a:pt x="8" y="37"/>
                      <a:pt x="2" y="41"/>
                      <a:pt x="1" y="48"/>
                    </a:cubicBezTo>
                    <a:cubicBezTo>
                      <a:pt x="0" y="54"/>
                      <a:pt x="1" y="57"/>
                      <a:pt x="7" y="54"/>
                    </a:cubicBezTo>
                    <a:cubicBezTo>
                      <a:pt x="12" y="52"/>
                      <a:pt x="16" y="49"/>
                      <a:pt x="21" y="46"/>
                    </a:cubicBezTo>
                    <a:cubicBezTo>
                      <a:pt x="23" y="45"/>
                      <a:pt x="24" y="54"/>
                      <a:pt x="24" y="54"/>
                    </a:cubicBezTo>
                    <a:cubicBezTo>
                      <a:pt x="24" y="58"/>
                      <a:pt x="27" y="63"/>
                      <a:pt x="24" y="67"/>
                    </a:cubicBezTo>
                    <a:cubicBezTo>
                      <a:pt x="24" y="67"/>
                      <a:pt x="25" y="68"/>
                      <a:pt x="25" y="67"/>
                    </a:cubicBezTo>
                    <a:cubicBezTo>
                      <a:pt x="31" y="65"/>
                      <a:pt x="35" y="63"/>
                      <a:pt x="35" y="55"/>
                    </a:cubicBezTo>
                    <a:cubicBezTo>
                      <a:pt x="35" y="55"/>
                      <a:pt x="35" y="53"/>
                      <a:pt x="35" y="52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8" y="52"/>
                      <a:pt x="39" y="54"/>
                      <a:pt x="40" y="56"/>
                    </a:cubicBezTo>
                    <a:cubicBezTo>
                      <a:pt x="42" y="59"/>
                      <a:pt x="45" y="61"/>
                      <a:pt x="47" y="63"/>
                    </a:cubicBezTo>
                    <a:cubicBezTo>
                      <a:pt x="48" y="63"/>
                      <a:pt x="49" y="63"/>
                      <a:pt x="48" y="63"/>
                    </a:cubicBezTo>
                    <a:cubicBezTo>
                      <a:pt x="48" y="58"/>
                      <a:pt x="48" y="51"/>
                      <a:pt x="44" y="50"/>
                    </a:cubicBezTo>
                    <a:cubicBezTo>
                      <a:pt x="45" y="50"/>
                      <a:pt x="46" y="50"/>
                      <a:pt x="47" y="49"/>
                    </a:cubicBezTo>
                    <a:cubicBezTo>
                      <a:pt x="51" y="45"/>
                      <a:pt x="55" y="48"/>
                      <a:pt x="59" y="46"/>
                    </a:cubicBezTo>
                    <a:cubicBezTo>
                      <a:pt x="59" y="46"/>
                      <a:pt x="60" y="45"/>
                      <a:pt x="59" y="45"/>
                    </a:cubicBezTo>
                    <a:cubicBezTo>
                      <a:pt x="55" y="42"/>
                      <a:pt x="53" y="37"/>
                      <a:pt x="48" y="36"/>
                    </a:cubicBezTo>
                    <a:cubicBezTo>
                      <a:pt x="43" y="34"/>
                      <a:pt x="56" y="25"/>
                      <a:pt x="57" y="24"/>
                    </a:cubicBezTo>
                    <a:cubicBezTo>
                      <a:pt x="64" y="16"/>
                      <a:pt x="58" y="7"/>
                      <a:pt x="52" y="0"/>
                    </a:cubicBezTo>
                    <a:cubicBezTo>
                      <a:pt x="52" y="0"/>
                      <a:pt x="51" y="0"/>
                      <a:pt x="51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261"/>
              <p:cNvSpPr/>
              <p:nvPr/>
            </p:nvSpPr>
            <p:spPr bwMode="auto">
              <a:xfrm>
                <a:off x="3104" y="1410"/>
                <a:ext cx="160" cy="142"/>
              </a:xfrm>
              <a:custGeom>
                <a:avLst/>
                <a:gdLst>
                  <a:gd name="T0" fmla="*/ 56 w 60"/>
                  <a:gd name="T1" fmla="*/ 1 h 53"/>
                  <a:gd name="T2" fmla="*/ 46 w 60"/>
                  <a:gd name="T3" fmla="*/ 7 h 53"/>
                  <a:gd name="T4" fmla="*/ 45 w 60"/>
                  <a:gd name="T5" fmla="*/ 2 h 53"/>
                  <a:gd name="T6" fmla="*/ 44 w 60"/>
                  <a:gd name="T7" fmla="*/ 2 h 53"/>
                  <a:gd name="T8" fmla="*/ 44 w 60"/>
                  <a:gd name="T9" fmla="*/ 3 h 53"/>
                  <a:gd name="T10" fmla="*/ 39 w 60"/>
                  <a:gd name="T11" fmla="*/ 9 h 53"/>
                  <a:gd name="T12" fmla="*/ 36 w 60"/>
                  <a:gd name="T13" fmla="*/ 6 h 53"/>
                  <a:gd name="T14" fmla="*/ 35 w 60"/>
                  <a:gd name="T15" fmla="*/ 6 h 53"/>
                  <a:gd name="T16" fmla="*/ 36 w 60"/>
                  <a:gd name="T17" fmla="*/ 14 h 53"/>
                  <a:gd name="T18" fmla="*/ 30 w 60"/>
                  <a:gd name="T19" fmla="*/ 14 h 53"/>
                  <a:gd name="T20" fmla="*/ 24 w 60"/>
                  <a:gd name="T21" fmla="*/ 5 h 53"/>
                  <a:gd name="T22" fmla="*/ 23 w 60"/>
                  <a:gd name="T23" fmla="*/ 5 h 53"/>
                  <a:gd name="T24" fmla="*/ 24 w 60"/>
                  <a:gd name="T25" fmla="*/ 10 h 53"/>
                  <a:gd name="T26" fmla="*/ 18 w 60"/>
                  <a:gd name="T27" fmla="*/ 1 h 53"/>
                  <a:gd name="T28" fmla="*/ 17 w 60"/>
                  <a:gd name="T29" fmla="*/ 1 h 53"/>
                  <a:gd name="T30" fmla="*/ 20 w 60"/>
                  <a:gd name="T31" fmla="*/ 12 h 53"/>
                  <a:gd name="T32" fmla="*/ 27 w 60"/>
                  <a:gd name="T33" fmla="*/ 20 h 53"/>
                  <a:gd name="T34" fmla="*/ 23 w 60"/>
                  <a:gd name="T35" fmla="*/ 25 h 53"/>
                  <a:gd name="T36" fmla="*/ 14 w 60"/>
                  <a:gd name="T37" fmla="*/ 26 h 53"/>
                  <a:gd name="T38" fmla="*/ 10 w 60"/>
                  <a:gd name="T39" fmla="*/ 26 h 53"/>
                  <a:gd name="T40" fmla="*/ 0 w 60"/>
                  <a:gd name="T41" fmla="*/ 41 h 53"/>
                  <a:gd name="T42" fmla="*/ 1 w 60"/>
                  <a:gd name="T43" fmla="*/ 42 h 53"/>
                  <a:gd name="T44" fmla="*/ 14 w 60"/>
                  <a:gd name="T45" fmla="*/ 39 h 53"/>
                  <a:gd name="T46" fmla="*/ 17 w 60"/>
                  <a:gd name="T47" fmla="*/ 37 h 53"/>
                  <a:gd name="T48" fmla="*/ 26 w 60"/>
                  <a:gd name="T49" fmla="*/ 34 h 53"/>
                  <a:gd name="T50" fmla="*/ 25 w 60"/>
                  <a:gd name="T51" fmla="*/ 42 h 53"/>
                  <a:gd name="T52" fmla="*/ 26 w 60"/>
                  <a:gd name="T53" fmla="*/ 47 h 53"/>
                  <a:gd name="T54" fmla="*/ 27 w 60"/>
                  <a:gd name="T55" fmla="*/ 53 h 53"/>
                  <a:gd name="T56" fmla="*/ 27 w 60"/>
                  <a:gd name="T57" fmla="*/ 53 h 53"/>
                  <a:gd name="T58" fmla="*/ 30 w 60"/>
                  <a:gd name="T59" fmla="*/ 43 h 53"/>
                  <a:gd name="T60" fmla="*/ 30 w 60"/>
                  <a:gd name="T61" fmla="*/ 39 h 53"/>
                  <a:gd name="T62" fmla="*/ 35 w 60"/>
                  <a:gd name="T63" fmla="*/ 40 h 53"/>
                  <a:gd name="T64" fmla="*/ 44 w 60"/>
                  <a:gd name="T65" fmla="*/ 47 h 53"/>
                  <a:gd name="T66" fmla="*/ 45 w 60"/>
                  <a:gd name="T67" fmla="*/ 46 h 53"/>
                  <a:gd name="T68" fmla="*/ 39 w 60"/>
                  <a:gd name="T69" fmla="*/ 38 h 53"/>
                  <a:gd name="T70" fmla="*/ 40 w 60"/>
                  <a:gd name="T71" fmla="*/ 32 h 53"/>
                  <a:gd name="T72" fmla="*/ 47 w 60"/>
                  <a:gd name="T73" fmla="*/ 33 h 53"/>
                  <a:gd name="T74" fmla="*/ 55 w 60"/>
                  <a:gd name="T75" fmla="*/ 35 h 53"/>
                  <a:gd name="T76" fmla="*/ 55 w 60"/>
                  <a:gd name="T77" fmla="*/ 34 h 53"/>
                  <a:gd name="T78" fmla="*/ 46 w 60"/>
                  <a:gd name="T79" fmla="*/ 23 h 53"/>
                  <a:gd name="T80" fmla="*/ 55 w 60"/>
                  <a:gd name="T81" fmla="*/ 15 h 53"/>
                  <a:gd name="T82" fmla="*/ 57 w 60"/>
                  <a:gd name="T83" fmla="*/ 1 h 53"/>
                  <a:gd name="T84" fmla="*/ 56 w 60"/>
                  <a:gd name="T85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0" h="53">
                    <a:moveTo>
                      <a:pt x="56" y="1"/>
                    </a:moveTo>
                    <a:cubicBezTo>
                      <a:pt x="55" y="3"/>
                      <a:pt x="46" y="11"/>
                      <a:pt x="46" y="7"/>
                    </a:cubicBezTo>
                    <a:cubicBezTo>
                      <a:pt x="46" y="5"/>
                      <a:pt x="46" y="4"/>
                      <a:pt x="45" y="2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4" y="2"/>
                      <a:pt x="44" y="3"/>
                      <a:pt x="44" y="3"/>
                    </a:cubicBezTo>
                    <a:cubicBezTo>
                      <a:pt x="43" y="6"/>
                      <a:pt x="42" y="8"/>
                      <a:pt x="39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5" y="6"/>
                      <a:pt x="35" y="6"/>
                    </a:cubicBezTo>
                    <a:cubicBezTo>
                      <a:pt x="35" y="9"/>
                      <a:pt x="35" y="12"/>
                      <a:pt x="36" y="14"/>
                    </a:cubicBezTo>
                    <a:cubicBezTo>
                      <a:pt x="36" y="22"/>
                      <a:pt x="32" y="19"/>
                      <a:pt x="30" y="14"/>
                    </a:cubicBezTo>
                    <a:cubicBezTo>
                      <a:pt x="29" y="11"/>
                      <a:pt x="28" y="7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7"/>
                      <a:pt x="23" y="8"/>
                      <a:pt x="24" y="10"/>
                    </a:cubicBezTo>
                    <a:cubicBezTo>
                      <a:pt x="22" y="7"/>
                      <a:pt x="21" y="4"/>
                      <a:pt x="18" y="1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6"/>
                      <a:pt x="16" y="9"/>
                      <a:pt x="20" y="12"/>
                    </a:cubicBezTo>
                    <a:cubicBezTo>
                      <a:pt x="23" y="15"/>
                      <a:pt x="25" y="18"/>
                      <a:pt x="27" y="20"/>
                    </a:cubicBezTo>
                    <a:cubicBezTo>
                      <a:pt x="28" y="25"/>
                      <a:pt x="29" y="24"/>
                      <a:pt x="23" y="25"/>
                    </a:cubicBezTo>
                    <a:cubicBezTo>
                      <a:pt x="20" y="25"/>
                      <a:pt x="17" y="27"/>
                      <a:pt x="14" y="26"/>
                    </a:cubicBezTo>
                    <a:cubicBezTo>
                      <a:pt x="13" y="26"/>
                      <a:pt x="12" y="25"/>
                      <a:pt x="10" y="26"/>
                    </a:cubicBezTo>
                    <a:cubicBezTo>
                      <a:pt x="3" y="27"/>
                      <a:pt x="0" y="34"/>
                      <a:pt x="0" y="41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5" y="40"/>
                      <a:pt x="10" y="40"/>
                      <a:pt x="14" y="39"/>
                    </a:cubicBezTo>
                    <a:cubicBezTo>
                      <a:pt x="15" y="39"/>
                      <a:pt x="16" y="38"/>
                      <a:pt x="17" y="37"/>
                    </a:cubicBezTo>
                    <a:cubicBezTo>
                      <a:pt x="17" y="37"/>
                      <a:pt x="26" y="30"/>
                      <a:pt x="26" y="34"/>
                    </a:cubicBezTo>
                    <a:cubicBezTo>
                      <a:pt x="25" y="37"/>
                      <a:pt x="24" y="39"/>
                      <a:pt x="25" y="42"/>
                    </a:cubicBezTo>
                    <a:cubicBezTo>
                      <a:pt x="25" y="44"/>
                      <a:pt x="26" y="44"/>
                      <a:pt x="26" y="47"/>
                    </a:cubicBezTo>
                    <a:cubicBezTo>
                      <a:pt x="26" y="50"/>
                      <a:pt x="26" y="51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2" y="51"/>
                      <a:pt x="31" y="47"/>
                      <a:pt x="30" y="43"/>
                    </a:cubicBezTo>
                    <a:cubicBezTo>
                      <a:pt x="30" y="42"/>
                      <a:pt x="30" y="40"/>
                      <a:pt x="30" y="39"/>
                    </a:cubicBezTo>
                    <a:cubicBezTo>
                      <a:pt x="29" y="34"/>
                      <a:pt x="34" y="37"/>
                      <a:pt x="35" y="40"/>
                    </a:cubicBezTo>
                    <a:cubicBezTo>
                      <a:pt x="37" y="43"/>
                      <a:pt x="42" y="44"/>
                      <a:pt x="44" y="47"/>
                    </a:cubicBezTo>
                    <a:cubicBezTo>
                      <a:pt x="45" y="47"/>
                      <a:pt x="45" y="47"/>
                      <a:pt x="45" y="46"/>
                    </a:cubicBezTo>
                    <a:cubicBezTo>
                      <a:pt x="45" y="43"/>
                      <a:pt x="41" y="40"/>
                      <a:pt x="39" y="38"/>
                    </a:cubicBezTo>
                    <a:cubicBezTo>
                      <a:pt x="37" y="36"/>
                      <a:pt x="37" y="34"/>
                      <a:pt x="40" y="32"/>
                    </a:cubicBezTo>
                    <a:cubicBezTo>
                      <a:pt x="42" y="32"/>
                      <a:pt x="45" y="33"/>
                      <a:pt x="47" y="33"/>
                    </a:cubicBezTo>
                    <a:cubicBezTo>
                      <a:pt x="49" y="34"/>
                      <a:pt x="52" y="35"/>
                      <a:pt x="55" y="35"/>
                    </a:cubicBezTo>
                    <a:cubicBezTo>
                      <a:pt x="55" y="35"/>
                      <a:pt x="56" y="34"/>
                      <a:pt x="55" y="34"/>
                    </a:cubicBezTo>
                    <a:cubicBezTo>
                      <a:pt x="54" y="33"/>
                      <a:pt x="41" y="26"/>
                      <a:pt x="46" y="23"/>
                    </a:cubicBezTo>
                    <a:cubicBezTo>
                      <a:pt x="49" y="20"/>
                      <a:pt x="52" y="17"/>
                      <a:pt x="55" y="15"/>
                    </a:cubicBezTo>
                    <a:cubicBezTo>
                      <a:pt x="59" y="11"/>
                      <a:pt x="60" y="6"/>
                      <a:pt x="57" y="1"/>
                    </a:cubicBezTo>
                    <a:cubicBezTo>
                      <a:pt x="56" y="1"/>
                      <a:pt x="56" y="1"/>
                      <a:pt x="56" y="1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262"/>
              <p:cNvSpPr/>
              <p:nvPr/>
            </p:nvSpPr>
            <p:spPr bwMode="auto">
              <a:xfrm>
                <a:off x="3114" y="1429"/>
                <a:ext cx="134" cy="96"/>
              </a:xfrm>
              <a:custGeom>
                <a:avLst/>
                <a:gdLst>
                  <a:gd name="T0" fmla="*/ 45 w 50"/>
                  <a:gd name="T1" fmla="*/ 2 h 36"/>
                  <a:gd name="T2" fmla="*/ 39 w 50"/>
                  <a:gd name="T3" fmla="*/ 6 h 36"/>
                  <a:gd name="T4" fmla="*/ 39 w 50"/>
                  <a:gd name="T5" fmla="*/ 3 h 36"/>
                  <a:gd name="T6" fmla="*/ 39 w 50"/>
                  <a:gd name="T7" fmla="*/ 2 h 36"/>
                  <a:gd name="T8" fmla="*/ 32 w 50"/>
                  <a:gd name="T9" fmla="*/ 15 h 36"/>
                  <a:gd name="T10" fmla="*/ 23 w 50"/>
                  <a:gd name="T11" fmla="*/ 8 h 36"/>
                  <a:gd name="T12" fmla="*/ 14 w 50"/>
                  <a:gd name="T13" fmla="*/ 0 h 36"/>
                  <a:gd name="T14" fmla="*/ 13 w 50"/>
                  <a:gd name="T15" fmla="*/ 1 h 36"/>
                  <a:gd name="T16" fmla="*/ 22 w 50"/>
                  <a:gd name="T17" fmla="*/ 13 h 36"/>
                  <a:gd name="T18" fmla="*/ 25 w 50"/>
                  <a:gd name="T19" fmla="*/ 18 h 36"/>
                  <a:gd name="T20" fmla="*/ 22 w 50"/>
                  <a:gd name="T21" fmla="*/ 19 h 36"/>
                  <a:gd name="T22" fmla="*/ 14 w 50"/>
                  <a:gd name="T23" fmla="*/ 20 h 36"/>
                  <a:gd name="T24" fmla="*/ 1 w 50"/>
                  <a:gd name="T25" fmla="*/ 27 h 36"/>
                  <a:gd name="T26" fmla="*/ 1 w 50"/>
                  <a:gd name="T27" fmla="*/ 28 h 36"/>
                  <a:gd name="T28" fmla="*/ 8 w 50"/>
                  <a:gd name="T29" fmla="*/ 31 h 36"/>
                  <a:gd name="T30" fmla="*/ 9 w 50"/>
                  <a:gd name="T31" fmla="*/ 32 h 36"/>
                  <a:gd name="T32" fmla="*/ 14 w 50"/>
                  <a:gd name="T33" fmla="*/ 29 h 36"/>
                  <a:gd name="T34" fmla="*/ 23 w 50"/>
                  <a:gd name="T35" fmla="*/ 26 h 36"/>
                  <a:gd name="T36" fmla="*/ 22 w 50"/>
                  <a:gd name="T37" fmla="*/ 36 h 36"/>
                  <a:gd name="T38" fmla="*/ 24 w 50"/>
                  <a:gd name="T39" fmla="*/ 36 h 36"/>
                  <a:gd name="T40" fmla="*/ 30 w 50"/>
                  <a:gd name="T41" fmla="*/ 30 h 36"/>
                  <a:gd name="T42" fmla="*/ 31 w 50"/>
                  <a:gd name="T43" fmla="*/ 30 h 36"/>
                  <a:gd name="T44" fmla="*/ 40 w 50"/>
                  <a:gd name="T45" fmla="*/ 24 h 36"/>
                  <a:gd name="T46" fmla="*/ 46 w 50"/>
                  <a:gd name="T47" fmla="*/ 27 h 36"/>
                  <a:gd name="T48" fmla="*/ 46 w 50"/>
                  <a:gd name="T49" fmla="*/ 27 h 36"/>
                  <a:gd name="T50" fmla="*/ 48 w 50"/>
                  <a:gd name="T51" fmla="*/ 28 h 36"/>
                  <a:gd name="T52" fmla="*/ 49 w 50"/>
                  <a:gd name="T53" fmla="*/ 27 h 36"/>
                  <a:gd name="T54" fmla="*/ 41 w 50"/>
                  <a:gd name="T55" fmla="*/ 23 h 36"/>
                  <a:gd name="T56" fmla="*/ 42 w 50"/>
                  <a:gd name="T57" fmla="*/ 9 h 36"/>
                  <a:gd name="T58" fmla="*/ 46 w 50"/>
                  <a:gd name="T59" fmla="*/ 2 h 36"/>
                  <a:gd name="T60" fmla="*/ 45 w 50"/>
                  <a:gd name="T61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36">
                    <a:moveTo>
                      <a:pt x="45" y="2"/>
                    </a:moveTo>
                    <a:cubicBezTo>
                      <a:pt x="43" y="2"/>
                      <a:pt x="41" y="4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40" y="3"/>
                      <a:pt x="39" y="2"/>
                      <a:pt x="39" y="2"/>
                    </a:cubicBezTo>
                    <a:cubicBezTo>
                      <a:pt x="35" y="6"/>
                      <a:pt x="33" y="10"/>
                      <a:pt x="32" y="15"/>
                    </a:cubicBezTo>
                    <a:cubicBezTo>
                      <a:pt x="31" y="19"/>
                      <a:pt x="24" y="9"/>
                      <a:pt x="23" y="8"/>
                    </a:cubicBezTo>
                    <a:cubicBezTo>
                      <a:pt x="20" y="5"/>
                      <a:pt x="17" y="2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6" y="6"/>
                      <a:pt x="20" y="8"/>
                      <a:pt x="22" y="13"/>
                    </a:cubicBezTo>
                    <a:cubicBezTo>
                      <a:pt x="23" y="15"/>
                      <a:pt x="24" y="16"/>
                      <a:pt x="25" y="18"/>
                    </a:cubicBezTo>
                    <a:cubicBezTo>
                      <a:pt x="27" y="20"/>
                      <a:pt x="24" y="19"/>
                      <a:pt x="22" y="19"/>
                    </a:cubicBezTo>
                    <a:cubicBezTo>
                      <a:pt x="20" y="20"/>
                      <a:pt x="16" y="19"/>
                      <a:pt x="14" y="20"/>
                    </a:cubicBezTo>
                    <a:cubicBezTo>
                      <a:pt x="9" y="21"/>
                      <a:pt x="6" y="26"/>
                      <a:pt x="1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2" y="28"/>
                      <a:pt x="11" y="28"/>
                      <a:pt x="8" y="31"/>
                    </a:cubicBezTo>
                    <a:cubicBezTo>
                      <a:pt x="8" y="31"/>
                      <a:pt x="8" y="32"/>
                      <a:pt x="9" y="32"/>
                    </a:cubicBezTo>
                    <a:cubicBezTo>
                      <a:pt x="11" y="31"/>
                      <a:pt x="12" y="31"/>
                      <a:pt x="14" y="29"/>
                    </a:cubicBezTo>
                    <a:cubicBezTo>
                      <a:pt x="17" y="27"/>
                      <a:pt x="20" y="26"/>
                      <a:pt x="23" y="26"/>
                    </a:cubicBezTo>
                    <a:cubicBezTo>
                      <a:pt x="23" y="29"/>
                      <a:pt x="22" y="34"/>
                      <a:pt x="22" y="36"/>
                    </a:cubicBezTo>
                    <a:cubicBezTo>
                      <a:pt x="22" y="36"/>
                      <a:pt x="23" y="36"/>
                      <a:pt x="24" y="36"/>
                    </a:cubicBezTo>
                    <a:cubicBezTo>
                      <a:pt x="24" y="33"/>
                      <a:pt x="27" y="25"/>
                      <a:pt x="30" y="30"/>
                    </a:cubicBezTo>
                    <a:cubicBezTo>
                      <a:pt x="31" y="31"/>
                      <a:pt x="31" y="31"/>
                      <a:pt x="31" y="30"/>
                    </a:cubicBezTo>
                    <a:cubicBezTo>
                      <a:pt x="32" y="23"/>
                      <a:pt x="36" y="22"/>
                      <a:pt x="40" y="24"/>
                    </a:cubicBezTo>
                    <a:cubicBezTo>
                      <a:pt x="42" y="25"/>
                      <a:pt x="44" y="26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7"/>
                      <a:pt x="48" y="28"/>
                      <a:pt x="48" y="28"/>
                    </a:cubicBezTo>
                    <a:cubicBezTo>
                      <a:pt x="49" y="28"/>
                      <a:pt x="50" y="27"/>
                      <a:pt x="49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6" y="19"/>
                      <a:pt x="38" y="13"/>
                      <a:pt x="42" y="9"/>
                    </a:cubicBezTo>
                    <a:cubicBezTo>
                      <a:pt x="44" y="8"/>
                      <a:pt x="45" y="5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75" name="Group 464"/>
            <p:cNvGrpSpPr/>
            <p:nvPr/>
          </p:nvGrpSpPr>
          <p:grpSpPr bwMode="auto">
            <a:xfrm>
              <a:off x="4065588" y="2022475"/>
              <a:ext cx="4052888" cy="2635250"/>
              <a:chOff x="2561" y="1274"/>
              <a:chExt cx="2553" cy="1660"/>
            </a:xfrm>
          </p:grpSpPr>
          <p:sp>
            <p:nvSpPr>
              <p:cNvPr id="594" name="Freeform 264"/>
              <p:cNvSpPr/>
              <p:nvPr/>
            </p:nvSpPr>
            <p:spPr bwMode="auto">
              <a:xfrm>
                <a:off x="3189" y="1528"/>
                <a:ext cx="59" cy="78"/>
              </a:xfrm>
              <a:custGeom>
                <a:avLst/>
                <a:gdLst>
                  <a:gd name="T0" fmla="*/ 2 w 22"/>
                  <a:gd name="T1" fmla="*/ 1 h 29"/>
                  <a:gd name="T2" fmla="*/ 1 w 22"/>
                  <a:gd name="T3" fmla="*/ 14 h 29"/>
                  <a:gd name="T4" fmla="*/ 1 w 22"/>
                  <a:gd name="T5" fmla="*/ 20 h 29"/>
                  <a:gd name="T6" fmla="*/ 8 w 22"/>
                  <a:gd name="T7" fmla="*/ 26 h 29"/>
                  <a:gd name="T8" fmla="*/ 22 w 22"/>
                  <a:gd name="T9" fmla="*/ 23 h 29"/>
                  <a:gd name="T10" fmla="*/ 21 w 22"/>
                  <a:gd name="T11" fmla="*/ 22 h 29"/>
                  <a:gd name="T12" fmla="*/ 11 w 22"/>
                  <a:gd name="T13" fmla="*/ 19 h 29"/>
                  <a:gd name="T14" fmla="*/ 10 w 22"/>
                  <a:gd name="T15" fmla="*/ 15 h 29"/>
                  <a:gd name="T16" fmla="*/ 7 w 22"/>
                  <a:gd name="T17" fmla="*/ 13 h 29"/>
                  <a:gd name="T18" fmla="*/ 3 w 22"/>
                  <a:gd name="T19" fmla="*/ 1 h 29"/>
                  <a:gd name="T20" fmla="*/ 2 w 22"/>
                  <a:gd name="T21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9">
                    <a:moveTo>
                      <a:pt x="2" y="1"/>
                    </a:moveTo>
                    <a:cubicBezTo>
                      <a:pt x="0" y="5"/>
                      <a:pt x="0" y="10"/>
                      <a:pt x="1" y="14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2" y="23"/>
                      <a:pt x="5" y="25"/>
                      <a:pt x="8" y="26"/>
                    </a:cubicBezTo>
                    <a:cubicBezTo>
                      <a:pt x="14" y="29"/>
                      <a:pt x="19" y="28"/>
                      <a:pt x="22" y="23"/>
                    </a:cubicBezTo>
                    <a:cubicBezTo>
                      <a:pt x="22" y="22"/>
                      <a:pt x="22" y="22"/>
                      <a:pt x="21" y="22"/>
                    </a:cubicBezTo>
                    <a:cubicBezTo>
                      <a:pt x="18" y="23"/>
                      <a:pt x="11" y="25"/>
                      <a:pt x="11" y="19"/>
                    </a:cubicBezTo>
                    <a:cubicBezTo>
                      <a:pt x="10" y="18"/>
                      <a:pt x="10" y="16"/>
                      <a:pt x="10" y="15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2" y="12"/>
                      <a:pt x="3" y="5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65"/>
              <p:cNvSpPr/>
              <p:nvPr/>
            </p:nvSpPr>
            <p:spPr bwMode="auto">
              <a:xfrm>
                <a:off x="3179" y="1450"/>
                <a:ext cx="45" cy="59"/>
              </a:xfrm>
              <a:custGeom>
                <a:avLst/>
                <a:gdLst>
                  <a:gd name="T0" fmla="*/ 6 w 17"/>
                  <a:gd name="T1" fmla="*/ 2 h 22"/>
                  <a:gd name="T2" fmla="*/ 1 w 17"/>
                  <a:gd name="T3" fmla="*/ 13 h 22"/>
                  <a:gd name="T4" fmla="*/ 3 w 17"/>
                  <a:gd name="T5" fmla="*/ 18 h 22"/>
                  <a:gd name="T6" fmla="*/ 6 w 17"/>
                  <a:gd name="T7" fmla="*/ 19 h 22"/>
                  <a:gd name="T8" fmla="*/ 8 w 17"/>
                  <a:gd name="T9" fmla="*/ 21 h 22"/>
                  <a:gd name="T10" fmla="*/ 17 w 17"/>
                  <a:gd name="T11" fmla="*/ 11 h 22"/>
                  <a:gd name="T12" fmla="*/ 6 w 17"/>
                  <a:gd name="T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2"/>
                    </a:moveTo>
                    <a:cubicBezTo>
                      <a:pt x="3" y="4"/>
                      <a:pt x="0" y="9"/>
                      <a:pt x="1" y="13"/>
                    </a:cubicBezTo>
                    <a:cubicBezTo>
                      <a:pt x="1" y="15"/>
                      <a:pt x="1" y="17"/>
                      <a:pt x="3" y="18"/>
                    </a:cubicBezTo>
                    <a:cubicBezTo>
                      <a:pt x="4" y="19"/>
                      <a:pt x="5" y="18"/>
                      <a:pt x="6" y="19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13" y="22"/>
                      <a:pt x="17" y="16"/>
                      <a:pt x="17" y="11"/>
                    </a:cubicBezTo>
                    <a:cubicBezTo>
                      <a:pt x="17" y="5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66"/>
              <p:cNvSpPr/>
              <p:nvPr/>
            </p:nvSpPr>
            <p:spPr bwMode="auto">
              <a:xfrm>
                <a:off x="3184" y="1453"/>
                <a:ext cx="45" cy="59"/>
              </a:xfrm>
              <a:custGeom>
                <a:avLst/>
                <a:gdLst>
                  <a:gd name="T0" fmla="*/ 2 w 17"/>
                  <a:gd name="T1" fmla="*/ 4 h 22"/>
                  <a:gd name="T2" fmla="*/ 4 w 17"/>
                  <a:gd name="T3" fmla="*/ 10 h 22"/>
                  <a:gd name="T4" fmla="*/ 4 w 17"/>
                  <a:gd name="T5" fmla="*/ 10 h 22"/>
                  <a:gd name="T6" fmla="*/ 7 w 17"/>
                  <a:gd name="T7" fmla="*/ 12 h 22"/>
                  <a:gd name="T8" fmla="*/ 5 w 17"/>
                  <a:gd name="T9" fmla="*/ 18 h 22"/>
                  <a:gd name="T10" fmla="*/ 5 w 17"/>
                  <a:gd name="T11" fmla="*/ 19 h 22"/>
                  <a:gd name="T12" fmla="*/ 14 w 17"/>
                  <a:gd name="T13" fmla="*/ 17 h 22"/>
                  <a:gd name="T14" fmla="*/ 12 w 17"/>
                  <a:gd name="T15" fmla="*/ 5 h 22"/>
                  <a:gd name="T16" fmla="*/ 2 w 17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2" y="4"/>
                    </a:moveTo>
                    <a:cubicBezTo>
                      <a:pt x="0" y="7"/>
                      <a:pt x="6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6" y="11"/>
                      <a:pt x="7" y="12"/>
                    </a:cubicBezTo>
                    <a:cubicBezTo>
                      <a:pt x="8" y="14"/>
                      <a:pt x="7" y="17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22"/>
                      <a:pt x="12" y="19"/>
                      <a:pt x="14" y="17"/>
                    </a:cubicBezTo>
                    <a:cubicBezTo>
                      <a:pt x="17" y="14"/>
                      <a:pt x="14" y="8"/>
                      <a:pt x="12" y="5"/>
                    </a:cubicBezTo>
                    <a:cubicBezTo>
                      <a:pt x="10" y="1"/>
                      <a:pt x="5" y="0"/>
                      <a:pt x="2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67"/>
              <p:cNvSpPr/>
              <p:nvPr/>
            </p:nvSpPr>
            <p:spPr bwMode="auto">
              <a:xfrm>
                <a:off x="3197" y="1504"/>
                <a:ext cx="8" cy="3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68"/>
              <p:cNvSpPr/>
              <p:nvPr/>
            </p:nvSpPr>
            <p:spPr bwMode="auto">
              <a:xfrm>
                <a:off x="3195" y="1467"/>
                <a:ext cx="13" cy="13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2 w 5"/>
                  <a:gd name="T9" fmla="*/ 4 h 5"/>
                  <a:gd name="T10" fmla="*/ 4 w 5"/>
                  <a:gd name="T11" fmla="*/ 5 h 5"/>
                  <a:gd name="T12" fmla="*/ 5 w 5"/>
                  <a:gd name="T13" fmla="*/ 4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69"/>
              <p:cNvSpPr/>
              <p:nvPr/>
            </p:nvSpPr>
            <p:spPr bwMode="auto">
              <a:xfrm>
                <a:off x="3179" y="1464"/>
                <a:ext cx="13" cy="16"/>
              </a:xfrm>
              <a:custGeom>
                <a:avLst/>
                <a:gdLst>
                  <a:gd name="T0" fmla="*/ 5 w 5"/>
                  <a:gd name="T1" fmla="*/ 1 h 6"/>
                  <a:gd name="T2" fmla="*/ 5 w 5"/>
                  <a:gd name="T3" fmla="*/ 0 h 6"/>
                  <a:gd name="T4" fmla="*/ 2 w 5"/>
                  <a:gd name="T5" fmla="*/ 5 h 6"/>
                  <a:gd name="T6" fmla="*/ 2 w 5"/>
                  <a:gd name="T7" fmla="*/ 6 h 6"/>
                  <a:gd name="T8" fmla="*/ 5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3" y="0"/>
                      <a:pt x="0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4" y="6"/>
                      <a:pt x="4" y="3"/>
                      <a:pt x="5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70"/>
              <p:cNvSpPr/>
              <p:nvPr/>
            </p:nvSpPr>
            <p:spPr bwMode="auto">
              <a:xfrm>
                <a:off x="3219" y="148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71"/>
              <p:cNvSpPr/>
              <p:nvPr/>
            </p:nvSpPr>
            <p:spPr bwMode="auto">
              <a:xfrm>
                <a:off x="2938" y="1563"/>
                <a:ext cx="203" cy="206"/>
              </a:xfrm>
              <a:custGeom>
                <a:avLst/>
                <a:gdLst>
                  <a:gd name="T0" fmla="*/ 74 w 76"/>
                  <a:gd name="T1" fmla="*/ 36 h 77"/>
                  <a:gd name="T2" fmla="*/ 61 w 76"/>
                  <a:gd name="T3" fmla="*/ 31 h 77"/>
                  <a:gd name="T4" fmla="*/ 63 w 76"/>
                  <a:gd name="T5" fmla="*/ 19 h 77"/>
                  <a:gd name="T6" fmla="*/ 60 w 76"/>
                  <a:gd name="T7" fmla="*/ 11 h 77"/>
                  <a:gd name="T8" fmla="*/ 44 w 76"/>
                  <a:gd name="T9" fmla="*/ 4 h 77"/>
                  <a:gd name="T10" fmla="*/ 39 w 76"/>
                  <a:gd name="T11" fmla="*/ 21 h 77"/>
                  <a:gd name="T12" fmla="*/ 6 w 76"/>
                  <a:gd name="T13" fmla="*/ 14 h 77"/>
                  <a:gd name="T14" fmla="*/ 1 w 76"/>
                  <a:gd name="T15" fmla="*/ 30 h 77"/>
                  <a:gd name="T16" fmla="*/ 14 w 76"/>
                  <a:gd name="T17" fmla="*/ 38 h 77"/>
                  <a:gd name="T18" fmla="*/ 14 w 76"/>
                  <a:gd name="T19" fmla="*/ 44 h 77"/>
                  <a:gd name="T20" fmla="*/ 12 w 76"/>
                  <a:gd name="T21" fmla="*/ 55 h 77"/>
                  <a:gd name="T22" fmla="*/ 22 w 76"/>
                  <a:gd name="T23" fmla="*/ 67 h 77"/>
                  <a:gd name="T24" fmla="*/ 29 w 76"/>
                  <a:gd name="T25" fmla="*/ 66 h 77"/>
                  <a:gd name="T26" fmla="*/ 36 w 76"/>
                  <a:gd name="T27" fmla="*/ 61 h 77"/>
                  <a:gd name="T28" fmla="*/ 47 w 76"/>
                  <a:gd name="T29" fmla="*/ 73 h 77"/>
                  <a:gd name="T30" fmla="*/ 68 w 76"/>
                  <a:gd name="T31" fmla="*/ 53 h 77"/>
                  <a:gd name="T32" fmla="*/ 65 w 76"/>
                  <a:gd name="T33" fmla="*/ 48 h 77"/>
                  <a:gd name="T34" fmla="*/ 68 w 76"/>
                  <a:gd name="T35" fmla="*/ 50 h 77"/>
                  <a:gd name="T36" fmla="*/ 72 w 76"/>
                  <a:gd name="T37" fmla="*/ 49 h 77"/>
                  <a:gd name="T38" fmla="*/ 74 w 76"/>
                  <a:gd name="T39" fmla="*/ 3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77">
                    <a:moveTo>
                      <a:pt x="74" y="36"/>
                    </a:moveTo>
                    <a:cubicBezTo>
                      <a:pt x="72" y="32"/>
                      <a:pt x="65" y="30"/>
                      <a:pt x="61" y="31"/>
                    </a:cubicBezTo>
                    <a:cubicBezTo>
                      <a:pt x="61" y="31"/>
                      <a:pt x="63" y="21"/>
                      <a:pt x="63" y="19"/>
                    </a:cubicBezTo>
                    <a:cubicBezTo>
                      <a:pt x="63" y="16"/>
                      <a:pt x="62" y="13"/>
                      <a:pt x="60" y="11"/>
                    </a:cubicBezTo>
                    <a:cubicBezTo>
                      <a:pt x="57" y="7"/>
                      <a:pt x="50" y="0"/>
                      <a:pt x="44" y="4"/>
                    </a:cubicBezTo>
                    <a:cubicBezTo>
                      <a:pt x="38" y="9"/>
                      <a:pt x="39" y="14"/>
                      <a:pt x="39" y="21"/>
                    </a:cubicBezTo>
                    <a:cubicBezTo>
                      <a:pt x="31" y="12"/>
                      <a:pt x="16" y="4"/>
                      <a:pt x="6" y="14"/>
                    </a:cubicBezTo>
                    <a:cubicBezTo>
                      <a:pt x="3" y="18"/>
                      <a:pt x="0" y="25"/>
                      <a:pt x="1" y="30"/>
                    </a:cubicBezTo>
                    <a:cubicBezTo>
                      <a:pt x="2" y="37"/>
                      <a:pt x="8" y="37"/>
                      <a:pt x="14" y="38"/>
                    </a:cubicBezTo>
                    <a:cubicBezTo>
                      <a:pt x="19" y="39"/>
                      <a:pt x="14" y="42"/>
                      <a:pt x="14" y="44"/>
                    </a:cubicBezTo>
                    <a:cubicBezTo>
                      <a:pt x="12" y="48"/>
                      <a:pt x="12" y="51"/>
                      <a:pt x="12" y="55"/>
                    </a:cubicBezTo>
                    <a:cubicBezTo>
                      <a:pt x="13" y="61"/>
                      <a:pt x="16" y="66"/>
                      <a:pt x="22" y="67"/>
                    </a:cubicBezTo>
                    <a:cubicBezTo>
                      <a:pt x="24" y="68"/>
                      <a:pt x="28" y="67"/>
                      <a:pt x="29" y="66"/>
                    </a:cubicBezTo>
                    <a:cubicBezTo>
                      <a:pt x="31" y="65"/>
                      <a:pt x="36" y="61"/>
                      <a:pt x="36" y="61"/>
                    </a:cubicBezTo>
                    <a:cubicBezTo>
                      <a:pt x="37" y="67"/>
                      <a:pt x="41" y="70"/>
                      <a:pt x="47" y="73"/>
                    </a:cubicBezTo>
                    <a:cubicBezTo>
                      <a:pt x="58" y="77"/>
                      <a:pt x="74" y="65"/>
                      <a:pt x="68" y="53"/>
                    </a:cubicBezTo>
                    <a:cubicBezTo>
                      <a:pt x="67" y="50"/>
                      <a:pt x="67" y="51"/>
                      <a:pt x="65" y="48"/>
                    </a:cubicBezTo>
                    <a:cubicBezTo>
                      <a:pt x="64" y="47"/>
                      <a:pt x="68" y="50"/>
                      <a:pt x="68" y="50"/>
                    </a:cubicBezTo>
                    <a:cubicBezTo>
                      <a:pt x="70" y="51"/>
                      <a:pt x="71" y="50"/>
                      <a:pt x="72" y="49"/>
                    </a:cubicBezTo>
                    <a:cubicBezTo>
                      <a:pt x="76" y="47"/>
                      <a:pt x="75" y="39"/>
                      <a:pt x="74" y="36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72"/>
              <p:cNvSpPr/>
              <p:nvPr/>
            </p:nvSpPr>
            <p:spPr bwMode="auto">
              <a:xfrm>
                <a:off x="3053" y="1579"/>
                <a:ext cx="43" cy="46"/>
              </a:xfrm>
              <a:custGeom>
                <a:avLst/>
                <a:gdLst>
                  <a:gd name="T0" fmla="*/ 11 w 16"/>
                  <a:gd name="T1" fmla="*/ 10 h 17"/>
                  <a:gd name="T2" fmla="*/ 12 w 16"/>
                  <a:gd name="T3" fmla="*/ 12 h 17"/>
                  <a:gd name="T4" fmla="*/ 15 w 16"/>
                  <a:gd name="T5" fmla="*/ 15 h 17"/>
                  <a:gd name="T6" fmla="*/ 15 w 16"/>
                  <a:gd name="T7" fmla="*/ 16 h 17"/>
                  <a:gd name="T8" fmla="*/ 16 w 16"/>
                  <a:gd name="T9" fmla="*/ 16 h 17"/>
                  <a:gd name="T10" fmla="*/ 16 w 16"/>
                  <a:gd name="T11" fmla="*/ 14 h 17"/>
                  <a:gd name="T12" fmla="*/ 12 w 16"/>
                  <a:gd name="T13" fmla="*/ 4 h 17"/>
                  <a:gd name="T14" fmla="*/ 11 w 16"/>
                  <a:gd name="T15" fmla="*/ 3 h 17"/>
                  <a:gd name="T16" fmla="*/ 11 w 16"/>
                  <a:gd name="T17" fmla="*/ 3 h 17"/>
                  <a:gd name="T18" fmla="*/ 0 w 16"/>
                  <a:gd name="T19" fmla="*/ 9 h 17"/>
                  <a:gd name="T20" fmla="*/ 1 w 16"/>
                  <a:gd name="T21" fmla="*/ 10 h 17"/>
                  <a:gd name="T22" fmla="*/ 5 w 16"/>
                  <a:gd name="T23" fmla="*/ 9 h 17"/>
                  <a:gd name="T24" fmla="*/ 11 w 16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1" y="10"/>
                    </a:moveTo>
                    <a:cubicBezTo>
                      <a:pt x="11" y="11"/>
                      <a:pt x="11" y="12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5" y="17"/>
                      <a:pt x="16" y="17"/>
                      <a:pt x="16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5" y="11"/>
                      <a:pt x="14" y="7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6" y="0"/>
                      <a:pt x="1" y="4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9"/>
                      <a:pt x="10" y="7"/>
                      <a:pt x="11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73"/>
              <p:cNvSpPr/>
              <p:nvPr/>
            </p:nvSpPr>
            <p:spPr bwMode="auto">
              <a:xfrm>
                <a:off x="2994" y="1606"/>
                <a:ext cx="40" cy="51"/>
              </a:xfrm>
              <a:custGeom>
                <a:avLst/>
                <a:gdLst>
                  <a:gd name="T0" fmla="*/ 3 w 15"/>
                  <a:gd name="T1" fmla="*/ 3 h 19"/>
                  <a:gd name="T2" fmla="*/ 6 w 15"/>
                  <a:gd name="T3" fmla="*/ 7 h 19"/>
                  <a:gd name="T4" fmla="*/ 9 w 15"/>
                  <a:gd name="T5" fmla="*/ 9 h 19"/>
                  <a:gd name="T6" fmla="*/ 11 w 15"/>
                  <a:gd name="T7" fmla="*/ 12 h 19"/>
                  <a:gd name="T8" fmla="*/ 10 w 15"/>
                  <a:gd name="T9" fmla="*/ 17 h 19"/>
                  <a:gd name="T10" fmla="*/ 10 w 15"/>
                  <a:gd name="T11" fmla="*/ 19 h 19"/>
                  <a:gd name="T12" fmla="*/ 11 w 15"/>
                  <a:gd name="T13" fmla="*/ 19 h 19"/>
                  <a:gd name="T14" fmla="*/ 13 w 15"/>
                  <a:gd name="T15" fmla="*/ 17 h 19"/>
                  <a:gd name="T16" fmla="*/ 15 w 15"/>
                  <a:gd name="T17" fmla="*/ 11 h 19"/>
                  <a:gd name="T18" fmla="*/ 3 w 15"/>
                  <a:gd name="T19" fmla="*/ 2 h 19"/>
                  <a:gd name="T20" fmla="*/ 2 w 15"/>
                  <a:gd name="T21" fmla="*/ 1 h 19"/>
                  <a:gd name="T22" fmla="*/ 2 w 15"/>
                  <a:gd name="T23" fmla="*/ 1 h 19"/>
                  <a:gd name="T24" fmla="*/ 2 w 15"/>
                  <a:gd name="T25" fmla="*/ 1 h 19"/>
                  <a:gd name="T26" fmla="*/ 2 w 15"/>
                  <a:gd name="T27" fmla="*/ 1 h 19"/>
                  <a:gd name="T28" fmla="*/ 1 w 15"/>
                  <a:gd name="T29" fmla="*/ 2 h 19"/>
                  <a:gd name="T30" fmla="*/ 3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3" y="3"/>
                    </a:moveTo>
                    <a:cubicBezTo>
                      <a:pt x="4" y="5"/>
                      <a:pt x="5" y="6"/>
                      <a:pt x="6" y="7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10" y="10"/>
                      <a:pt x="10" y="11"/>
                      <a:pt x="11" y="12"/>
                    </a:cubicBezTo>
                    <a:cubicBezTo>
                      <a:pt x="12" y="14"/>
                      <a:pt x="12" y="16"/>
                      <a:pt x="10" y="17"/>
                    </a:cubicBezTo>
                    <a:cubicBezTo>
                      <a:pt x="10" y="18"/>
                      <a:pt x="10" y="18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7"/>
                    </a:cubicBezTo>
                    <a:cubicBezTo>
                      <a:pt x="14" y="15"/>
                      <a:pt x="15" y="13"/>
                      <a:pt x="15" y="11"/>
                    </a:cubicBezTo>
                    <a:cubicBezTo>
                      <a:pt x="14" y="6"/>
                      <a:pt x="7" y="5"/>
                      <a:pt x="3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74"/>
              <p:cNvSpPr/>
              <p:nvPr/>
            </p:nvSpPr>
            <p:spPr bwMode="auto">
              <a:xfrm>
                <a:off x="2978" y="1708"/>
                <a:ext cx="59" cy="29"/>
              </a:xfrm>
              <a:custGeom>
                <a:avLst/>
                <a:gdLst>
                  <a:gd name="T0" fmla="*/ 21 w 22"/>
                  <a:gd name="T1" fmla="*/ 0 h 11"/>
                  <a:gd name="T2" fmla="*/ 11 w 22"/>
                  <a:gd name="T3" fmla="*/ 4 h 11"/>
                  <a:gd name="T4" fmla="*/ 1 w 22"/>
                  <a:gd name="T5" fmla="*/ 3 h 11"/>
                  <a:gd name="T6" fmla="*/ 0 w 22"/>
                  <a:gd name="T7" fmla="*/ 3 h 11"/>
                  <a:gd name="T8" fmla="*/ 5 w 22"/>
                  <a:gd name="T9" fmla="*/ 11 h 11"/>
                  <a:gd name="T10" fmla="*/ 5 w 22"/>
                  <a:gd name="T11" fmla="*/ 10 h 11"/>
                  <a:gd name="T12" fmla="*/ 12 w 22"/>
                  <a:gd name="T13" fmla="*/ 10 h 11"/>
                  <a:gd name="T14" fmla="*/ 22 w 22"/>
                  <a:gd name="T15" fmla="*/ 1 h 11"/>
                  <a:gd name="T16" fmla="*/ 21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21" y="0"/>
                    </a:moveTo>
                    <a:cubicBezTo>
                      <a:pt x="18" y="4"/>
                      <a:pt x="15" y="4"/>
                      <a:pt x="11" y="4"/>
                    </a:cubicBezTo>
                    <a:cubicBezTo>
                      <a:pt x="7" y="5"/>
                      <a:pt x="4" y="9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7"/>
                      <a:pt x="1" y="10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7" y="11"/>
                      <a:pt x="9" y="10"/>
                      <a:pt x="12" y="10"/>
                    </a:cubicBezTo>
                    <a:cubicBezTo>
                      <a:pt x="16" y="9"/>
                      <a:pt x="21" y="5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75"/>
              <p:cNvSpPr/>
              <p:nvPr/>
            </p:nvSpPr>
            <p:spPr bwMode="auto">
              <a:xfrm>
                <a:off x="3074" y="1654"/>
                <a:ext cx="43" cy="67"/>
              </a:xfrm>
              <a:custGeom>
                <a:avLst/>
                <a:gdLst>
                  <a:gd name="T0" fmla="*/ 15 w 16"/>
                  <a:gd name="T1" fmla="*/ 0 h 25"/>
                  <a:gd name="T2" fmla="*/ 7 w 16"/>
                  <a:gd name="T3" fmla="*/ 3 h 25"/>
                  <a:gd name="T4" fmla="*/ 3 w 16"/>
                  <a:gd name="T5" fmla="*/ 5 h 25"/>
                  <a:gd name="T6" fmla="*/ 1 w 16"/>
                  <a:gd name="T7" fmla="*/ 5 h 25"/>
                  <a:gd name="T8" fmla="*/ 1 w 16"/>
                  <a:gd name="T9" fmla="*/ 6 h 25"/>
                  <a:gd name="T10" fmla="*/ 6 w 16"/>
                  <a:gd name="T11" fmla="*/ 12 h 25"/>
                  <a:gd name="T12" fmla="*/ 6 w 16"/>
                  <a:gd name="T13" fmla="*/ 12 h 25"/>
                  <a:gd name="T14" fmla="*/ 6 w 16"/>
                  <a:gd name="T15" fmla="*/ 16 h 25"/>
                  <a:gd name="T16" fmla="*/ 8 w 16"/>
                  <a:gd name="T17" fmla="*/ 18 h 25"/>
                  <a:gd name="T18" fmla="*/ 11 w 16"/>
                  <a:gd name="T19" fmla="*/ 24 h 25"/>
                  <a:gd name="T20" fmla="*/ 13 w 16"/>
                  <a:gd name="T21" fmla="*/ 24 h 25"/>
                  <a:gd name="T22" fmla="*/ 11 w 16"/>
                  <a:gd name="T23" fmla="*/ 16 h 25"/>
                  <a:gd name="T24" fmla="*/ 9 w 16"/>
                  <a:gd name="T25" fmla="*/ 13 h 25"/>
                  <a:gd name="T26" fmla="*/ 10 w 16"/>
                  <a:gd name="T27" fmla="*/ 8 h 25"/>
                  <a:gd name="T28" fmla="*/ 10 w 16"/>
                  <a:gd name="T29" fmla="*/ 7 h 25"/>
                  <a:gd name="T30" fmla="*/ 9 w 16"/>
                  <a:gd name="T31" fmla="*/ 6 h 25"/>
                  <a:gd name="T32" fmla="*/ 15 w 16"/>
                  <a:gd name="T33" fmla="*/ 1 h 25"/>
                  <a:gd name="T34" fmla="*/ 15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15" y="0"/>
                    </a:moveTo>
                    <a:cubicBezTo>
                      <a:pt x="12" y="1"/>
                      <a:pt x="9" y="1"/>
                      <a:pt x="7" y="3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5"/>
                      <a:pt x="6" y="16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1" y="25"/>
                      <a:pt x="13" y="25"/>
                      <a:pt x="13" y="24"/>
                    </a:cubicBezTo>
                    <a:cubicBezTo>
                      <a:pt x="12" y="22"/>
                      <a:pt x="12" y="19"/>
                      <a:pt x="11" y="16"/>
                    </a:cubicBezTo>
                    <a:cubicBezTo>
                      <a:pt x="10" y="15"/>
                      <a:pt x="10" y="14"/>
                      <a:pt x="9" y="13"/>
                    </a:cubicBezTo>
                    <a:cubicBezTo>
                      <a:pt x="7" y="11"/>
                      <a:pt x="9" y="9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12" y="5"/>
                      <a:pt x="14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76"/>
              <p:cNvSpPr/>
              <p:nvPr/>
            </p:nvSpPr>
            <p:spPr bwMode="auto">
              <a:xfrm>
                <a:off x="2999" y="1606"/>
                <a:ext cx="105" cy="91"/>
              </a:xfrm>
              <a:custGeom>
                <a:avLst/>
                <a:gdLst>
                  <a:gd name="T0" fmla="*/ 36 w 39"/>
                  <a:gd name="T1" fmla="*/ 22 h 34"/>
                  <a:gd name="T2" fmla="*/ 22 w 39"/>
                  <a:gd name="T3" fmla="*/ 21 h 34"/>
                  <a:gd name="T4" fmla="*/ 21 w 39"/>
                  <a:gd name="T5" fmla="*/ 20 h 34"/>
                  <a:gd name="T6" fmla="*/ 25 w 39"/>
                  <a:gd name="T7" fmla="*/ 12 h 34"/>
                  <a:gd name="T8" fmla="*/ 26 w 39"/>
                  <a:gd name="T9" fmla="*/ 7 h 34"/>
                  <a:gd name="T10" fmla="*/ 26 w 39"/>
                  <a:gd name="T11" fmla="*/ 7 h 34"/>
                  <a:gd name="T12" fmla="*/ 29 w 39"/>
                  <a:gd name="T13" fmla="*/ 0 h 34"/>
                  <a:gd name="T14" fmla="*/ 28 w 39"/>
                  <a:gd name="T15" fmla="*/ 0 h 34"/>
                  <a:gd name="T16" fmla="*/ 27 w 39"/>
                  <a:gd name="T17" fmla="*/ 3 h 34"/>
                  <a:gd name="T18" fmla="*/ 25 w 39"/>
                  <a:gd name="T19" fmla="*/ 4 h 34"/>
                  <a:gd name="T20" fmla="*/ 24 w 39"/>
                  <a:gd name="T21" fmla="*/ 6 h 34"/>
                  <a:gd name="T22" fmla="*/ 15 w 39"/>
                  <a:gd name="T23" fmla="*/ 16 h 34"/>
                  <a:gd name="T24" fmla="*/ 10 w 39"/>
                  <a:gd name="T25" fmla="*/ 14 h 34"/>
                  <a:gd name="T26" fmla="*/ 4 w 39"/>
                  <a:gd name="T27" fmla="*/ 13 h 34"/>
                  <a:gd name="T28" fmla="*/ 0 w 39"/>
                  <a:gd name="T29" fmla="*/ 11 h 34"/>
                  <a:gd name="T30" fmla="*/ 0 w 39"/>
                  <a:gd name="T31" fmla="*/ 12 h 34"/>
                  <a:gd name="T32" fmla="*/ 3 w 39"/>
                  <a:gd name="T33" fmla="*/ 13 h 34"/>
                  <a:gd name="T34" fmla="*/ 5 w 39"/>
                  <a:gd name="T35" fmla="*/ 15 h 34"/>
                  <a:gd name="T36" fmla="*/ 14 w 39"/>
                  <a:gd name="T37" fmla="*/ 18 h 34"/>
                  <a:gd name="T38" fmla="*/ 9 w 39"/>
                  <a:gd name="T39" fmla="*/ 27 h 34"/>
                  <a:gd name="T40" fmla="*/ 7 w 39"/>
                  <a:gd name="T41" fmla="*/ 29 h 34"/>
                  <a:gd name="T42" fmla="*/ 4 w 39"/>
                  <a:gd name="T43" fmla="*/ 33 h 34"/>
                  <a:gd name="T44" fmla="*/ 5 w 39"/>
                  <a:gd name="T45" fmla="*/ 34 h 34"/>
                  <a:gd name="T46" fmla="*/ 12 w 39"/>
                  <a:gd name="T47" fmla="*/ 26 h 34"/>
                  <a:gd name="T48" fmla="*/ 15 w 39"/>
                  <a:gd name="T49" fmla="*/ 25 h 34"/>
                  <a:gd name="T50" fmla="*/ 25 w 39"/>
                  <a:gd name="T51" fmla="*/ 23 h 34"/>
                  <a:gd name="T52" fmla="*/ 25 w 39"/>
                  <a:gd name="T53" fmla="*/ 23 h 34"/>
                  <a:gd name="T54" fmla="*/ 29 w 39"/>
                  <a:gd name="T55" fmla="*/ 24 h 34"/>
                  <a:gd name="T56" fmla="*/ 37 w 39"/>
                  <a:gd name="T57" fmla="*/ 24 h 34"/>
                  <a:gd name="T58" fmla="*/ 37 w 39"/>
                  <a:gd name="T59" fmla="*/ 24 h 34"/>
                  <a:gd name="T60" fmla="*/ 38 w 39"/>
                  <a:gd name="T61" fmla="*/ 24 h 34"/>
                  <a:gd name="T62" fmla="*/ 39 w 39"/>
                  <a:gd name="T63" fmla="*/ 23 h 34"/>
                  <a:gd name="T64" fmla="*/ 36 w 39"/>
                  <a:gd name="T65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4">
                    <a:moveTo>
                      <a:pt x="36" y="22"/>
                    </a:moveTo>
                    <a:cubicBezTo>
                      <a:pt x="32" y="22"/>
                      <a:pt x="23" y="20"/>
                      <a:pt x="22" y="21"/>
                    </a:cubicBezTo>
                    <a:cubicBezTo>
                      <a:pt x="22" y="20"/>
                      <a:pt x="22" y="20"/>
                      <a:pt x="21" y="20"/>
                    </a:cubicBezTo>
                    <a:cubicBezTo>
                      <a:pt x="24" y="19"/>
                      <a:pt x="25" y="14"/>
                      <a:pt x="25" y="12"/>
                    </a:cubicBezTo>
                    <a:cubicBezTo>
                      <a:pt x="25" y="10"/>
                      <a:pt x="25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5"/>
                      <a:pt x="28" y="2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8" y="1"/>
                      <a:pt x="27" y="2"/>
                      <a:pt x="27" y="3"/>
                    </a:cubicBezTo>
                    <a:cubicBezTo>
                      <a:pt x="26" y="3"/>
                      <a:pt x="26" y="4"/>
                      <a:pt x="25" y="4"/>
                    </a:cubicBezTo>
                    <a:cubicBezTo>
                      <a:pt x="25" y="5"/>
                      <a:pt x="24" y="5"/>
                      <a:pt x="24" y="6"/>
                    </a:cubicBezTo>
                    <a:cubicBezTo>
                      <a:pt x="22" y="8"/>
                      <a:pt x="20" y="21"/>
                      <a:pt x="15" y="16"/>
                    </a:cubicBezTo>
                    <a:cubicBezTo>
                      <a:pt x="14" y="15"/>
                      <a:pt x="12" y="14"/>
                      <a:pt x="10" y="14"/>
                    </a:cubicBezTo>
                    <a:cubicBezTo>
                      <a:pt x="8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1" y="12"/>
                      <a:pt x="2" y="12"/>
                      <a:pt x="3" y="13"/>
                    </a:cubicBezTo>
                    <a:cubicBezTo>
                      <a:pt x="4" y="13"/>
                      <a:pt x="5" y="14"/>
                      <a:pt x="5" y="15"/>
                    </a:cubicBezTo>
                    <a:cubicBezTo>
                      <a:pt x="8" y="16"/>
                      <a:pt x="12" y="16"/>
                      <a:pt x="14" y="18"/>
                    </a:cubicBezTo>
                    <a:cubicBezTo>
                      <a:pt x="14" y="23"/>
                      <a:pt x="11" y="24"/>
                      <a:pt x="9" y="27"/>
                    </a:cubicBezTo>
                    <a:cubicBezTo>
                      <a:pt x="8" y="27"/>
                      <a:pt x="8" y="28"/>
                      <a:pt x="7" y="29"/>
                    </a:cubicBezTo>
                    <a:cubicBezTo>
                      <a:pt x="6" y="30"/>
                      <a:pt x="5" y="31"/>
                      <a:pt x="4" y="33"/>
                    </a:cubicBezTo>
                    <a:cubicBezTo>
                      <a:pt x="4" y="33"/>
                      <a:pt x="4" y="33"/>
                      <a:pt x="5" y="34"/>
                    </a:cubicBezTo>
                    <a:cubicBezTo>
                      <a:pt x="7" y="30"/>
                      <a:pt x="9" y="27"/>
                      <a:pt x="12" y="26"/>
                    </a:cubicBezTo>
                    <a:cubicBezTo>
                      <a:pt x="13" y="25"/>
                      <a:pt x="14" y="25"/>
                      <a:pt x="15" y="25"/>
                    </a:cubicBezTo>
                    <a:cubicBezTo>
                      <a:pt x="18" y="22"/>
                      <a:pt x="21" y="21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3"/>
                      <a:pt x="34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4"/>
                      <a:pt x="39" y="24"/>
                      <a:pt x="39" y="23"/>
                    </a:cubicBezTo>
                    <a:cubicBezTo>
                      <a:pt x="38" y="23"/>
                      <a:pt x="37" y="23"/>
                      <a:pt x="36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77"/>
              <p:cNvSpPr/>
              <p:nvPr/>
            </p:nvSpPr>
            <p:spPr bwMode="auto">
              <a:xfrm>
                <a:off x="3045" y="1673"/>
                <a:ext cx="48" cy="83"/>
              </a:xfrm>
              <a:custGeom>
                <a:avLst/>
                <a:gdLst>
                  <a:gd name="T0" fmla="*/ 12 w 18"/>
                  <a:gd name="T1" fmla="*/ 22 h 31"/>
                  <a:gd name="T2" fmla="*/ 14 w 18"/>
                  <a:gd name="T3" fmla="*/ 12 h 31"/>
                  <a:gd name="T4" fmla="*/ 14 w 18"/>
                  <a:gd name="T5" fmla="*/ 9 h 31"/>
                  <a:gd name="T6" fmla="*/ 12 w 18"/>
                  <a:gd name="T7" fmla="*/ 1 h 31"/>
                  <a:gd name="T8" fmla="*/ 11 w 18"/>
                  <a:gd name="T9" fmla="*/ 0 h 31"/>
                  <a:gd name="T10" fmla="*/ 8 w 18"/>
                  <a:gd name="T11" fmla="*/ 2 h 31"/>
                  <a:gd name="T12" fmla="*/ 7 w 18"/>
                  <a:gd name="T13" fmla="*/ 2 h 31"/>
                  <a:gd name="T14" fmla="*/ 6 w 18"/>
                  <a:gd name="T15" fmla="*/ 3 h 31"/>
                  <a:gd name="T16" fmla="*/ 4 w 18"/>
                  <a:gd name="T17" fmla="*/ 4 h 31"/>
                  <a:gd name="T18" fmla="*/ 1 w 18"/>
                  <a:gd name="T19" fmla="*/ 17 h 31"/>
                  <a:gd name="T20" fmla="*/ 17 w 18"/>
                  <a:gd name="T21" fmla="*/ 30 h 31"/>
                  <a:gd name="T22" fmla="*/ 18 w 18"/>
                  <a:gd name="T23" fmla="*/ 29 h 31"/>
                  <a:gd name="T24" fmla="*/ 12 w 18"/>
                  <a:gd name="T2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2" y="22"/>
                    </a:moveTo>
                    <a:cubicBezTo>
                      <a:pt x="12" y="19"/>
                      <a:pt x="13" y="15"/>
                      <a:pt x="14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2" y="6"/>
                      <a:pt x="12" y="4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1" y="8"/>
                      <a:pt x="0" y="13"/>
                      <a:pt x="1" y="17"/>
                    </a:cubicBezTo>
                    <a:cubicBezTo>
                      <a:pt x="2" y="24"/>
                      <a:pt x="10" y="31"/>
                      <a:pt x="17" y="30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5" y="27"/>
                      <a:pt x="13" y="26"/>
                      <a:pt x="12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78"/>
              <p:cNvSpPr/>
              <p:nvPr/>
            </p:nvSpPr>
            <p:spPr bwMode="auto">
              <a:xfrm>
                <a:off x="2957" y="1659"/>
                <a:ext cx="37" cy="54"/>
              </a:xfrm>
              <a:custGeom>
                <a:avLst/>
                <a:gdLst>
                  <a:gd name="T0" fmla="*/ 6 w 14"/>
                  <a:gd name="T1" fmla="*/ 19 h 20"/>
                  <a:gd name="T2" fmla="*/ 8 w 14"/>
                  <a:gd name="T3" fmla="*/ 9 h 20"/>
                  <a:gd name="T4" fmla="*/ 14 w 14"/>
                  <a:gd name="T5" fmla="*/ 3 h 20"/>
                  <a:gd name="T6" fmla="*/ 14 w 14"/>
                  <a:gd name="T7" fmla="*/ 2 h 20"/>
                  <a:gd name="T8" fmla="*/ 9 w 14"/>
                  <a:gd name="T9" fmla="*/ 1 h 20"/>
                  <a:gd name="T10" fmla="*/ 5 w 14"/>
                  <a:gd name="T11" fmla="*/ 1 h 20"/>
                  <a:gd name="T12" fmla="*/ 0 w 14"/>
                  <a:gd name="T13" fmla="*/ 0 h 20"/>
                  <a:gd name="T14" fmla="*/ 0 w 14"/>
                  <a:gd name="T15" fmla="*/ 1 h 20"/>
                  <a:gd name="T16" fmla="*/ 1 w 14"/>
                  <a:gd name="T17" fmla="*/ 1 h 20"/>
                  <a:gd name="T18" fmla="*/ 6 w 14"/>
                  <a:gd name="T19" fmla="*/ 3 h 20"/>
                  <a:gd name="T20" fmla="*/ 9 w 14"/>
                  <a:gd name="T21" fmla="*/ 4 h 20"/>
                  <a:gd name="T22" fmla="*/ 6 w 14"/>
                  <a:gd name="T23" fmla="*/ 20 h 20"/>
                  <a:gd name="T24" fmla="*/ 6 w 14"/>
                  <a:gd name="T25" fmla="*/ 20 h 20"/>
                  <a:gd name="T26" fmla="*/ 6 w 14"/>
                  <a:gd name="T2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0">
                    <a:moveTo>
                      <a:pt x="6" y="19"/>
                    </a:moveTo>
                    <a:cubicBezTo>
                      <a:pt x="5" y="16"/>
                      <a:pt x="7" y="12"/>
                      <a:pt x="8" y="9"/>
                    </a:cubicBezTo>
                    <a:cubicBezTo>
                      <a:pt x="9" y="7"/>
                      <a:pt x="11" y="4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6" y="9"/>
                      <a:pt x="5" y="15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1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79"/>
              <p:cNvSpPr/>
              <p:nvPr/>
            </p:nvSpPr>
            <p:spPr bwMode="auto">
              <a:xfrm>
                <a:off x="3077" y="1574"/>
                <a:ext cx="32" cy="75"/>
              </a:xfrm>
              <a:custGeom>
                <a:avLst/>
                <a:gdLst>
                  <a:gd name="T0" fmla="*/ 11 w 12"/>
                  <a:gd name="T1" fmla="*/ 14 h 28"/>
                  <a:gd name="T2" fmla="*/ 9 w 12"/>
                  <a:gd name="T3" fmla="*/ 9 h 28"/>
                  <a:gd name="T4" fmla="*/ 1 w 12"/>
                  <a:gd name="T5" fmla="*/ 1 h 28"/>
                  <a:gd name="T6" fmla="*/ 1 w 12"/>
                  <a:gd name="T7" fmla="*/ 1 h 28"/>
                  <a:gd name="T8" fmla="*/ 1 w 12"/>
                  <a:gd name="T9" fmla="*/ 1 h 28"/>
                  <a:gd name="T10" fmla="*/ 1 w 12"/>
                  <a:gd name="T11" fmla="*/ 1 h 28"/>
                  <a:gd name="T12" fmla="*/ 0 w 12"/>
                  <a:gd name="T13" fmla="*/ 2 h 28"/>
                  <a:gd name="T14" fmla="*/ 3 w 12"/>
                  <a:gd name="T15" fmla="*/ 3 h 28"/>
                  <a:gd name="T16" fmla="*/ 3 w 12"/>
                  <a:gd name="T17" fmla="*/ 4 h 28"/>
                  <a:gd name="T18" fmla="*/ 4 w 12"/>
                  <a:gd name="T19" fmla="*/ 5 h 28"/>
                  <a:gd name="T20" fmla="*/ 6 w 12"/>
                  <a:gd name="T21" fmla="*/ 10 h 28"/>
                  <a:gd name="T22" fmla="*/ 7 w 12"/>
                  <a:gd name="T23" fmla="*/ 26 h 28"/>
                  <a:gd name="T24" fmla="*/ 9 w 12"/>
                  <a:gd name="T25" fmla="*/ 27 h 28"/>
                  <a:gd name="T26" fmla="*/ 11 w 12"/>
                  <a:gd name="T2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8">
                    <a:moveTo>
                      <a:pt x="11" y="14"/>
                    </a:moveTo>
                    <a:cubicBezTo>
                      <a:pt x="11" y="12"/>
                      <a:pt x="10" y="10"/>
                      <a:pt x="9" y="9"/>
                    </a:cubicBezTo>
                    <a:cubicBezTo>
                      <a:pt x="8" y="5"/>
                      <a:pt x="5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9" y="16"/>
                      <a:pt x="8" y="20"/>
                      <a:pt x="7" y="26"/>
                    </a:cubicBezTo>
                    <a:cubicBezTo>
                      <a:pt x="7" y="27"/>
                      <a:pt x="8" y="28"/>
                      <a:pt x="9" y="27"/>
                    </a:cubicBezTo>
                    <a:cubicBezTo>
                      <a:pt x="11" y="23"/>
                      <a:pt x="12" y="19"/>
                      <a:pt x="11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80"/>
              <p:cNvSpPr/>
              <p:nvPr/>
            </p:nvSpPr>
            <p:spPr bwMode="auto">
              <a:xfrm>
                <a:off x="3042" y="1683"/>
                <a:ext cx="56" cy="78"/>
              </a:xfrm>
              <a:custGeom>
                <a:avLst/>
                <a:gdLst>
                  <a:gd name="T0" fmla="*/ 20 w 21"/>
                  <a:gd name="T1" fmla="*/ 25 h 29"/>
                  <a:gd name="T2" fmla="*/ 12 w 21"/>
                  <a:gd name="T3" fmla="*/ 19 h 29"/>
                  <a:gd name="T4" fmla="*/ 11 w 21"/>
                  <a:gd name="T5" fmla="*/ 18 h 29"/>
                  <a:gd name="T6" fmla="*/ 11 w 21"/>
                  <a:gd name="T7" fmla="*/ 6 h 29"/>
                  <a:gd name="T8" fmla="*/ 10 w 21"/>
                  <a:gd name="T9" fmla="*/ 6 h 29"/>
                  <a:gd name="T10" fmla="*/ 10 w 21"/>
                  <a:gd name="T11" fmla="*/ 1 h 29"/>
                  <a:gd name="T12" fmla="*/ 9 w 21"/>
                  <a:gd name="T13" fmla="*/ 0 h 29"/>
                  <a:gd name="T14" fmla="*/ 7 w 21"/>
                  <a:gd name="T15" fmla="*/ 1 h 29"/>
                  <a:gd name="T16" fmla="*/ 7 w 21"/>
                  <a:gd name="T17" fmla="*/ 1 h 29"/>
                  <a:gd name="T18" fmla="*/ 2 w 21"/>
                  <a:gd name="T19" fmla="*/ 18 h 29"/>
                  <a:gd name="T20" fmla="*/ 20 w 21"/>
                  <a:gd name="T21" fmla="*/ 27 h 29"/>
                  <a:gd name="T22" fmla="*/ 20 w 21"/>
                  <a:gd name="T23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20" y="25"/>
                    </a:moveTo>
                    <a:cubicBezTo>
                      <a:pt x="15" y="27"/>
                      <a:pt x="13" y="22"/>
                      <a:pt x="12" y="19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8" y="18"/>
                      <a:pt x="11" y="9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9" y="6"/>
                      <a:pt x="10" y="2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3"/>
                      <a:pt x="1" y="12"/>
                      <a:pt x="2" y="18"/>
                    </a:cubicBezTo>
                    <a:cubicBezTo>
                      <a:pt x="3" y="26"/>
                      <a:pt x="14" y="29"/>
                      <a:pt x="20" y="27"/>
                    </a:cubicBezTo>
                    <a:cubicBezTo>
                      <a:pt x="21" y="26"/>
                      <a:pt x="21" y="25"/>
                      <a:pt x="20" y="25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81"/>
              <p:cNvSpPr/>
              <p:nvPr/>
            </p:nvSpPr>
            <p:spPr bwMode="auto">
              <a:xfrm>
                <a:off x="2959" y="1571"/>
                <a:ext cx="102" cy="70"/>
              </a:xfrm>
              <a:custGeom>
                <a:avLst/>
                <a:gdLst>
                  <a:gd name="T0" fmla="*/ 37 w 38"/>
                  <a:gd name="T1" fmla="*/ 1 h 26"/>
                  <a:gd name="T2" fmla="*/ 30 w 38"/>
                  <a:gd name="T3" fmla="*/ 9 h 26"/>
                  <a:gd name="T4" fmla="*/ 30 w 38"/>
                  <a:gd name="T5" fmla="*/ 14 h 26"/>
                  <a:gd name="T6" fmla="*/ 30 w 38"/>
                  <a:gd name="T7" fmla="*/ 16 h 26"/>
                  <a:gd name="T8" fmla="*/ 30 w 38"/>
                  <a:gd name="T9" fmla="*/ 17 h 26"/>
                  <a:gd name="T10" fmla="*/ 20 w 38"/>
                  <a:gd name="T11" fmla="*/ 10 h 26"/>
                  <a:gd name="T12" fmla="*/ 14 w 38"/>
                  <a:gd name="T13" fmla="*/ 6 h 26"/>
                  <a:gd name="T14" fmla="*/ 0 w 38"/>
                  <a:gd name="T15" fmla="*/ 9 h 26"/>
                  <a:gd name="T16" fmla="*/ 1 w 38"/>
                  <a:gd name="T17" fmla="*/ 10 h 26"/>
                  <a:gd name="T18" fmla="*/ 5 w 38"/>
                  <a:gd name="T19" fmla="*/ 9 h 26"/>
                  <a:gd name="T20" fmla="*/ 10 w 38"/>
                  <a:gd name="T21" fmla="*/ 9 h 26"/>
                  <a:gd name="T22" fmla="*/ 25 w 38"/>
                  <a:gd name="T23" fmla="*/ 16 h 26"/>
                  <a:gd name="T24" fmla="*/ 31 w 38"/>
                  <a:gd name="T25" fmla="*/ 22 h 26"/>
                  <a:gd name="T26" fmla="*/ 31 w 38"/>
                  <a:gd name="T27" fmla="*/ 25 h 26"/>
                  <a:gd name="T28" fmla="*/ 33 w 38"/>
                  <a:gd name="T29" fmla="*/ 25 h 26"/>
                  <a:gd name="T30" fmla="*/ 33 w 38"/>
                  <a:gd name="T31" fmla="*/ 22 h 26"/>
                  <a:gd name="T32" fmla="*/ 33 w 38"/>
                  <a:gd name="T33" fmla="*/ 21 h 26"/>
                  <a:gd name="T34" fmla="*/ 32 w 38"/>
                  <a:gd name="T35" fmla="*/ 21 h 26"/>
                  <a:gd name="T36" fmla="*/ 32 w 38"/>
                  <a:gd name="T37" fmla="*/ 21 h 26"/>
                  <a:gd name="T38" fmla="*/ 32 w 38"/>
                  <a:gd name="T39" fmla="*/ 19 h 26"/>
                  <a:gd name="T40" fmla="*/ 33 w 38"/>
                  <a:gd name="T41" fmla="*/ 15 h 26"/>
                  <a:gd name="T42" fmla="*/ 37 w 38"/>
                  <a:gd name="T43" fmla="*/ 2 h 26"/>
                  <a:gd name="T44" fmla="*/ 37 w 38"/>
                  <a:gd name="T45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6">
                    <a:moveTo>
                      <a:pt x="37" y="1"/>
                    </a:moveTo>
                    <a:cubicBezTo>
                      <a:pt x="33" y="3"/>
                      <a:pt x="31" y="5"/>
                      <a:pt x="30" y="9"/>
                    </a:cubicBezTo>
                    <a:cubicBezTo>
                      <a:pt x="29" y="10"/>
                      <a:pt x="29" y="12"/>
                      <a:pt x="30" y="14"/>
                    </a:cubicBezTo>
                    <a:cubicBezTo>
                      <a:pt x="30" y="14"/>
                      <a:pt x="30" y="15"/>
                      <a:pt x="30" y="16"/>
                    </a:cubicBezTo>
                    <a:cubicBezTo>
                      <a:pt x="30" y="16"/>
                      <a:pt x="30" y="17"/>
                      <a:pt x="30" y="17"/>
                    </a:cubicBezTo>
                    <a:cubicBezTo>
                      <a:pt x="27" y="13"/>
                      <a:pt x="24" y="11"/>
                      <a:pt x="20" y="10"/>
                    </a:cubicBezTo>
                    <a:cubicBezTo>
                      <a:pt x="18" y="8"/>
                      <a:pt x="16" y="7"/>
                      <a:pt x="14" y="6"/>
                    </a:cubicBezTo>
                    <a:cubicBezTo>
                      <a:pt x="8" y="5"/>
                      <a:pt x="5" y="7"/>
                      <a:pt x="0" y="9"/>
                    </a:cubicBezTo>
                    <a:cubicBezTo>
                      <a:pt x="0" y="9"/>
                      <a:pt x="0" y="11"/>
                      <a:pt x="1" y="10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9"/>
                      <a:pt x="8" y="9"/>
                      <a:pt x="10" y="9"/>
                    </a:cubicBezTo>
                    <a:cubicBezTo>
                      <a:pt x="15" y="10"/>
                      <a:pt x="20" y="13"/>
                      <a:pt x="25" y="16"/>
                    </a:cubicBezTo>
                    <a:cubicBezTo>
                      <a:pt x="27" y="18"/>
                      <a:pt x="29" y="20"/>
                      <a:pt x="31" y="22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6"/>
                      <a:pt x="33" y="26"/>
                      <a:pt x="33" y="25"/>
                    </a:cubicBezTo>
                    <a:cubicBezTo>
                      <a:pt x="33" y="24"/>
                      <a:pt x="33" y="23"/>
                      <a:pt x="33" y="22"/>
                    </a:cubicBezTo>
                    <a:cubicBezTo>
                      <a:pt x="33" y="22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9"/>
                      <a:pt x="32" y="19"/>
                    </a:cubicBezTo>
                    <a:cubicBezTo>
                      <a:pt x="32" y="17"/>
                      <a:pt x="33" y="16"/>
                      <a:pt x="33" y="15"/>
                    </a:cubicBezTo>
                    <a:cubicBezTo>
                      <a:pt x="34" y="10"/>
                      <a:pt x="33" y="6"/>
                      <a:pt x="37" y="2"/>
                    </a:cubicBezTo>
                    <a:cubicBezTo>
                      <a:pt x="38" y="1"/>
                      <a:pt x="37" y="0"/>
                      <a:pt x="37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82"/>
              <p:cNvSpPr/>
              <p:nvPr/>
            </p:nvSpPr>
            <p:spPr bwMode="auto">
              <a:xfrm>
                <a:off x="3034" y="1635"/>
                <a:ext cx="43" cy="48"/>
              </a:xfrm>
              <a:custGeom>
                <a:avLst/>
                <a:gdLst>
                  <a:gd name="T0" fmla="*/ 12 w 16"/>
                  <a:gd name="T1" fmla="*/ 1 h 18"/>
                  <a:gd name="T2" fmla="*/ 11 w 16"/>
                  <a:gd name="T3" fmla="*/ 2 h 18"/>
                  <a:gd name="T4" fmla="*/ 7 w 16"/>
                  <a:gd name="T5" fmla="*/ 1 h 18"/>
                  <a:gd name="T6" fmla="*/ 4 w 16"/>
                  <a:gd name="T7" fmla="*/ 0 h 18"/>
                  <a:gd name="T8" fmla="*/ 2 w 16"/>
                  <a:gd name="T9" fmla="*/ 1 h 18"/>
                  <a:gd name="T10" fmla="*/ 0 w 16"/>
                  <a:gd name="T11" fmla="*/ 9 h 18"/>
                  <a:gd name="T12" fmla="*/ 5 w 16"/>
                  <a:gd name="T13" fmla="*/ 14 h 18"/>
                  <a:gd name="T14" fmla="*/ 12 w 16"/>
                  <a:gd name="T15" fmla="*/ 15 h 18"/>
                  <a:gd name="T16" fmla="*/ 14 w 16"/>
                  <a:gd name="T17" fmla="*/ 10 h 18"/>
                  <a:gd name="T18" fmla="*/ 16 w 16"/>
                  <a:gd name="T19" fmla="*/ 7 h 18"/>
                  <a:gd name="T20" fmla="*/ 12 w 16"/>
                  <a:gd name="T2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2" y="1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0" y="8"/>
                      <a:pt x="0" y="9"/>
                    </a:cubicBezTo>
                    <a:cubicBezTo>
                      <a:pt x="1" y="12"/>
                      <a:pt x="3" y="13"/>
                      <a:pt x="5" y="14"/>
                    </a:cubicBezTo>
                    <a:cubicBezTo>
                      <a:pt x="7" y="15"/>
                      <a:pt x="11" y="18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5" y="9"/>
                      <a:pt x="16" y="8"/>
                      <a:pt x="16" y="7"/>
                    </a:cubicBezTo>
                    <a:cubicBezTo>
                      <a:pt x="16" y="4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83"/>
              <p:cNvSpPr/>
              <p:nvPr/>
            </p:nvSpPr>
            <p:spPr bwMode="auto">
              <a:xfrm>
                <a:off x="3050" y="1641"/>
                <a:ext cx="27" cy="37"/>
              </a:xfrm>
              <a:custGeom>
                <a:avLst/>
                <a:gdLst>
                  <a:gd name="T0" fmla="*/ 9 w 10"/>
                  <a:gd name="T1" fmla="*/ 5 h 14"/>
                  <a:gd name="T2" fmla="*/ 7 w 10"/>
                  <a:gd name="T3" fmla="*/ 2 h 14"/>
                  <a:gd name="T4" fmla="*/ 3 w 10"/>
                  <a:gd name="T5" fmla="*/ 2 h 14"/>
                  <a:gd name="T6" fmla="*/ 2 w 10"/>
                  <a:gd name="T7" fmla="*/ 1 h 14"/>
                  <a:gd name="T8" fmla="*/ 1 w 10"/>
                  <a:gd name="T9" fmla="*/ 2 h 14"/>
                  <a:gd name="T10" fmla="*/ 1 w 10"/>
                  <a:gd name="T11" fmla="*/ 2 h 14"/>
                  <a:gd name="T12" fmla="*/ 1 w 10"/>
                  <a:gd name="T13" fmla="*/ 2 h 14"/>
                  <a:gd name="T14" fmla="*/ 1 w 10"/>
                  <a:gd name="T15" fmla="*/ 2 h 14"/>
                  <a:gd name="T16" fmla="*/ 2 w 10"/>
                  <a:gd name="T17" fmla="*/ 3 h 14"/>
                  <a:gd name="T18" fmla="*/ 2 w 10"/>
                  <a:gd name="T19" fmla="*/ 3 h 14"/>
                  <a:gd name="T20" fmla="*/ 3 w 10"/>
                  <a:gd name="T21" fmla="*/ 5 h 14"/>
                  <a:gd name="T22" fmla="*/ 1 w 10"/>
                  <a:gd name="T23" fmla="*/ 8 h 14"/>
                  <a:gd name="T24" fmla="*/ 1 w 10"/>
                  <a:gd name="T25" fmla="*/ 13 h 14"/>
                  <a:gd name="T26" fmla="*/ 5 w 10"/>
                  <a:gd name="T27" fmla="*/ 13 h 14"/>
                  <a:gd name="T28" fmla="*/ 10 w 10"/>
                  <a:gd name="T29" fmla="*/ 6 h 14"/>
                  <a:gd name="T30" fmla="*/ 9 w 10"/>
                  <a:gd name="T3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8" y="5"/>
                      <a:pt x="8" y="3"/>
                      <a:pt x="7" y="2"/>
                    </a:cubicBezTo>
                    <a:cubicBezTo>
                      <a:pt x="6" y="1"/>
                      <a:pt x="4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6"/>
                      <a:pt x="1" y="8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2" y="14"/>
                      <a:pt x="4" y="13"/>
                      <a:pt x="5" y="13"/>
                    </a:cubicBezTo>
                    <a:cubicBezTo>
                      <a:pt x="7" y="11"/>
                      <a:pt x="8" y="8"/>
                      <a:pt x="10" y="6"/>
                    </a:cubicBezTo>
                    <a:cubicBezTo>
                      <a:pt x="10" y="6"/>
                      <a:pt x="10" y="6"/>
                      <a:pt x="9" y="5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84"/>
              <p:cNvSpPr/>
              <p:nvPr/>
            </p:nvSpPr>
            <p:spPr bwMode="auto">
              <a:xfrm>
                <a:off x="3072" y="164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1 h 3"/>
                  <a:gd name="T6" fmla="*/ 1 w 2"/>
                  <a:gd name="T7" fmla="*/ 1 h 3"/>
                  <a:gd name="T8" fmla="*/ 0 w 2"/>
                  <a:gd name="T9" fmla="*/ 1 h 3"/>
                  <a:gd name="T10" fmla="*/ 0 w 2"/>
                  <a:gd name="T11" fmla="*/ 2 h 3"/>
                  <a:gd name="T12" fmla="*/ 1 w 2"/>
                  <a:gd name="T13" fmla="*/ 2 h 3"/>
                  <a:gd name="T14" fmla="*/ 2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85"/>
              <p:cNvSpPr/>
              <p:nvPr/>
            </p:nvSpPr>
            <p:spPr bwMode="auto">
              <a:xfrm>
                <a:off x="3045" y="1651"/>
                <a:ext cx="16" cy="19"/>
              </a:xfrm>
              <a:custGeom>
                <a:avLst/>
                <a:gdLst>
                  <a:gd name="T0" fmla="*/ 5 w 6"/>
                  <a:gd name="T1" fmla="*/ 1 h 7"/>
                  <a:gd name="T2" fmla="*/ 4 w 6"/>
                  <a:gd name="T3" fmla="*/ 0 h 7"/>
                  <a:gd name="T4" fmla="*/ 1 w 6"/>
                  <a:gd name="T5" fmla="*/ 0 h 7"/>
                  <a:gd name="T6" fmla="*/ 1 w 6"/>
                  <a:gd name="T7" fmla="*/ 1 h 7"/>
                  <a:gd name="T8" fmla="*/ 1 w 6"/>
                  <a:gd name="T9" fmla="*/ 1 h 7"/>
                  <a:gd name="T10" fmla="*/ 1 w 6"/>
                  <a:gd name="T11" fmla="*/ 1 h 7"/>
                  <a:gd name="T12" fmla="*/ 1 w 6"/>
                  <a:gd name="T13" fmla="*/ 2 h 7"/>
                  <a:gd name="T14" fmla="*/ 1 w 6"/>
                  <a:gd name="T15" fmla="*/ 4 h 7"/>
                  <a:gd name="T16" fmla="*/ 3 w 6"/>
                  <a:gd name="T17" fmla="*/ 6 h 7"/>
                  <a:gd name="T18" fmla="*/ 4 w 6"/>
                  <a:gd name="T19" fmla="*/ 6 h 7"/>
                  <a:gd name="T20" fmla="*/ 6 w 6"/>
                  <a:gd name="T21" fmla="*/ 3 h 7"/>
                  <a:gd name="T22" fmla="*/ 5 w 6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5"/>
                      <a:pt x="6" y="5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86"/>
              <p:cNvSpPr/>
              <p:nvPr/>
            </p:nvSpPr>
            <p:spPr bwMode="auto">
              <a:xfrm>
                <a:off x="3064" y="1635"/>
                <a:ext cx="10" cy="11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3 w 4"/>
                  <a:gd name="T5" fmla="*/ 2 h 4"/>
                  <a:gd name="T6" fmla="*/ 2 w 4"/>
                  <a:gd name="T7" fmla="*/ 2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1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2 w 4"/>
                  <a:gd name="T23" fmla="*/ 2 h 4"/>
                  <a:gd name="T24" fmla="*/ 2 w 4"/>
                  <a:gd name="T25" fmla="*/ 3 h 4"/>
                  <a:gd name="T26" fmla="*/ 3 w 4"/>
                  <a:gd name="T27" fmla="*/ 4 h 4"/>
                  <a:gd name="T28" fmla="*/ 3 w 4"/>
                  <a:gd name="T29" fmla="*/ 4 h 4"/>
                  <a:gd name="T30" fmla="*/ 4 w 4"/>
                  <a:gd name="T3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287"/>
              <p:cNvSpPr/>
              <p:nvPr/>
            </p:nvSpPr>
            <p:spPr bwMode="auto">
              <a:xfrm>
                <a:off x="3066" y="1646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288"/>
              <p:cNvSpPr/>
              <p:nvPr/>
            </p:nvSpPr>
            <p:spPr bwMode="auto">
              <a:xfrm>
                <a:off x="3034" y="1686"/>
                <a:ext cx="67" cy="75"/>
              </a:xfrm>
              <a:custGeom>
                <a:avLst/>
                <a:gdLst>
                  <a:gd name="T0" fmla="*/ 24 w 25"/>
                  <a:gd name="T1" fmla="*/ 24 h 28"/>
                  <a:gd name="T2" fmla="*/ 22 w 25"/>
                  <a:gd name="T3" fmla="*/ 25 h 28"/>
                  <a:gd name="T4" fmla="*/ 21 w 25"/>
                  <a:gd name="T5" fmla="*/ 25 h 28"/>
                  <a:gd name="T6" fmla="*/ 21 w 25"/>
                  <a:gd name="T7" fmla="*/ 25 h 28"/>
                  <a:gd name="T8" fmla="*/ 12 w 25"/>
                  <a:gd name="T9" fmla="*/ 24 h 28"/>
                  <a:gd name="T10" fmla="*/ 8 w 25"/>
                  <a:gd name="T11" fmla="*/ 16 h 28"/>
                  <a:gd name="T12" fmla="*/ 8 w 25"/>
                  <a:gd name="T13" fmla="*/ 15 h 28"/>
                  <a:gd name="T14" fmla="*/ 8 w 25"/>
                  <a:gd name="T15" fmla="*/ 9 h 28"/>
                  <a:gd name="T16" fmla="*/ 8 w 25"/>
                  <a:gd name="T17" fmla="*/ 1 h 28"/>
                  <a:gd name="T18" fmla="*/ 7 w 25"/>
                  <a:gd name="T19" fmla="*/ 1 h 28"/>
                  <a:gd name="T20" fmla="*/ 7 w 25"/>
                  <a:gd name="T21" fmla="*/ 1 h 28"/>
                  <a:gd name="T22" fmla="*/ 7 w 25"/>
                  <a:gd name="T23" fmla="*/ 1 h 28"/>
                  <a:gd name="T24" fmla="*/ 7 w 25"/>
                  <a:gd name="T25" fmla="*/ 1 h 28"/>
                  <a:gd name="T26" fmla="*/ 5 w 25"/>
                  <a:gd name="T27" fmla="*/ 5 h 28"/>
                  <a:gd name="T28" fmla="*/ 1 w 25"/>
                  <a:gd name="T29" fmla="*/ 13 h 28"/>
                  <a:gd name="T30" fmla="*/ 5 w 25"/>
                  <a:gd name="T31" fmla="*/ 23 h 28"/>
                  <a:gd name="T32" fmla="*/ 22 w 25"/>
                  <a:gd name="T33" fmla="*/ 26 h 28"/>
                  <a:gd name="T34" fmla="*/ 24 w 25"/>
                  <a:gd name="T35" fmla="*/ 25 h 28"/>
                  <a:gd name="T36" fmla="*/ 24 w 25"/>
                  <a:gd name="T37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8">
                    <a:moveTo>
                      <a:pt x="24" y="24"/>
                    </a:moveTo>
                    <a:cubicBezTo>
                      <a:pt x="23" y="24"/>
                      <a:pt x="22" y="24"/>
                      <a:pt x="22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8" y="25"/>
                      <a:pt x="15" y="25"/>
                      <a:pt x="12" y="24"/>
                    </a:cubicBezTo>
                    <a:cubicBezTo>
                      <a:pt x="10" y="23"/>
                      <a:pt x="4" y="18"/>
                      <a:pt x="8" y="16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7" y="13"/>
                      <a:pt x="7" y="11"/>
                      <a:pt x="8" y="9"/>
                    </a:cubicBezTo>
                    <a:cubicBezTo>
                      <a:pt x="9" y="7"/>
                      <a:pt x="7" y="4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3" y="8"/>
                      <a:pt x="1" y="9"/>
                      <a:pt x="1" y="13"/>
                    </a:cubicBezTo>
                    <a:cubicBezTo>
                      <a:pt x="0" y="17"/>
                      <a:pt x="3" y="20"/>
                      <a:pt x="5" y="23"/>
                    </a:cubicBezTo>
                    <a:cubicBezTo>
                      <a:pt x="9" y="28"/>
                      <a:pt x="16" y="28"/>
                      <a:pt x="22" y="26"/>
                    </a:cubicBezTo>
                    <a:cubicBezTo>
                      <a:pt x="23" y="26"/>
                      <a:pt x="24" y="25"/>
                      <a:pt x="24" y="25"/>
                    </a:cubicBezTo>
                    <a:cubicBezTo>
                      <a:pt x="25" y="24"/>
                      <a:pt x="24" y="23"/>
                      <a:pt x="24" y="24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289"/>
              <p:cNvSpPr/>
              <p:nvPr/>
            </p:nvSpPr>
            <p:spPr bwMode="auto">
              <a:xfrm>
                <a:off x="4918" y="2484"/>
                <a:ext cx="196" cy="180"/>
              </a:xfrm>
              <a:custGeom>
                <a:avLst/>
                <a:gdLst>
                  <a:gd name="T0" fmla="*/ 71 w 73"/>
                  <a:gd name="T1" fmla="*/ 24 h 67"/>
                  <a:gd name="T2" fmla="*/ 54 w 73"/>
                  <a:gd name="T3" fmla="*/ 26 h 67"/>
                  <a:gd name="T4" fmla="*/ 52 w 73"/>
                  <a:gd name="T5" fmla="*/ 27 h 67"/>
                  <a:gd name="T6" fmla="*/ 56 w 73"/>
                  <a:gd name="T7" fmla="*/ 23 h 67"/>
                  <a:gd name="T8" fmla="*/ 65 w 73"/>
                  <a:gd name="T9" fmla="*/ 11 h 67"/>
                  <a:gd name="T10" fmla="*/ 63 w 73"/>
                  <a:gd name="T11" fmla="*/ 5 h 67"/>
                  <a:gd name="T12" fmla="*/ 49 w 73"/>
                  <a:gd name="T13" fmla="*/ 1 h 67"/>
                  <a:gd name="T14" fmla="*/ 40 w 73"/>
                  <a:gd name="T15" fmla="*/ 6 h 67"/>
                  <a:gd name="T16" fmla="*/ 36 w 73"/>
                  <a:gd name="T17" fmla="*/ 9 h 67"/>
                  <a:gd name="T18" fmla="*/ 34 w 73"/>
                  <a:gd name="T19" fmla="*/ 14 h 67"/>
                  <a:gd name="T20" fmla="*/ 28 w 73"/>
                  <a:gd name="T21" fmla="*/ 9 h 67"/>
                  <a:gd name="T22" fmla="*/ 13 w 73"/>
                  <a:gd name="T23" fmla="*/ 11 h 67"/>
                  <a:gd name="T24" fmla="*/ 9 w 73"/>
                  <a:gd name="T25" fmla="*/ 25 h 67"/>
                  <a:gd name="T26" fmla="*/ 14 w 73"/>
                  <a:gd name="T27" fmla="*/ 35 h 67"/>
                  <a:gd name="T28" fmla="*/ 2 w 73"/>
                  <a:gd name="T29" fmla="*/ 43 h 67"/>
                  <a:gd name="T30" fmla="*/ 23 w 73"/>
                  <a:gd name="T31" fmla="*/ 57 h 67"/>
                  <a:gd name="T32" fmla="*/ 23 w 73"/>
                  <a:gd name="T33" fmla="*/ 62 h 67"/>
                  <a:gd name="T34" fmla="*/ 27 w 73"/>
                  <a:gd name="T35" fmla="*/ 66 h 67"/>
                  <a:gd name="T36" fmla="*/ 36 w 73"/>
                  <a:gd name="T37" fmla="*/ 66 h 67"/>
                  <a:gd name="T38" fmla="*/ 44 w 73"/>
                  <a:gd name="T39" fmla="*/ 61 h 67"/>
                  <a:gd name="T40" fmla="*/ 51 w 73"/>
                  <a:gd name="T41" fmla="*/ 47 h 67"/>
                  <a:gd name="T42" fmla="*/ 56 w 73"/>
                  <a:gd name="T43" fmla="*/ 47 h 67"/>
                  <a:gd name="T44" fmla="*/ 69 w 73"/>
                  <a:gd name="T45" fmla="*/ 34 h 67"/>
                  <a:gd name="T46" fmla="*/ 71 w 73"/>
                  <a:gd name="T4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7">
                    <a:moveTo>
                      <a:pt x="71" y="24"/>
                    </a:moveTo>
                    <a:cubicBezTo>
                      <a:pt x="68" y="20"/>
                      <a:pt x="58" y="24"/>
                      <a:pt x="54" y="26"/>
                    </a:cubicBezTo>
                    <a:cubicBezTo>
                      <a:pt x="54" y="26"/>
                      <a:pt x="53" y="26"/>
                      <a:pt x="52" y="27"/>
                    </a:cubicBezTo>
                    <a:cubicBezTo>
                      <a:pt x="53" y="26"/>
                      <a:pt x="55" y="24"/>
                      <a:pt x="56" y="23"/>
                    </a:cubicBezTo>
                    <a:cubicBezTo>
                      <a:pt x="59" y="20"/>
                      <a:pt x="64" y="16"/>
                      <a:pt x="65" y="11"/>
                    </a:cubicBezTo>
                    <a:cubicBezTo>
                      <a:pt x="66" y="9"/>
                      <a:pt x="66" y="6"/>
                      <a:pt x="63" y="5"/>
                    </a:cubicBezTo>
                    <a:cubicBezTo>
                      <a:pt x="59" y="3"/>
                      <a:pt x="54" y="0"/>
                      <a:pt x="49" y="1"/>
                    </a:cubicBezTo>
                    <a:cubicBezTo>
                      <a:pt x="46" y="3"/>
                      <a:pt x="44" y="5"/>
                      <a:pt x="40" y="6"/>
                    </a:cubicBezTo>
                    <a:cubicBezTo>
                      <a:pt x="39" y="6"/>
                      <a:pt x="37" y="7"/>
                      <a:pt x="36" y="9"/>
                    </a:cubicBezTo>
                    <a:cubicBezTo>
                      <a:pt x="36" y="10"/>
                      <a:pt x="36" y="16"/>
                      <a:pt x="34" y="14"/>
                    </a:cubicBezTo>
                    <a:cubicBezTo>
                      <a:pt x="32" y="12"/>
                      <a:pt x="31" y="9"/>
                      <a:pt x="28" y="9"/>
                    </a:cubicBezTo>
                    <a:cubicBezTo>
                      <a:pt x="23" y="7"/>
                      <a:pt x="18" y="9"/>
                      <a:pt x="13" y="11"/>
                    </a:cubicBezTo>
                    <a:cubicBezTo>
                      <a:pt x="9" y="13"/>
                      <a:pt x="9" y="21"/>
                      <a:pt x="9" y="25"/>
                    </a:cubicBezTo>
                    <a:cubicBezTo>
                      <a:pt x="9" y="27"/>
                      <a:pt x="11" y="36"/>
                      <a:pt x="14" y="35"/>
                    </a:cubicBezTo>
                    <a:cubicBezTo>
                      <a:pt x="9" y="37"/>
                      <a:pt x="4" y="37"/>
                      <a:pt x="2" y="43"/>
                    </a:cubicBezTo>
                    <a:cubicBezTo>
                      <a:pt x="0" y="53"/>
                      <a:pt x="15" y="64"/>
                      <a:pt x="23" y="57"/>
                    </a:cubicBezTo>
                    <a:cubicBezTo>
                      <a:pt x="26" y="54"/>
                      <a:pt x="23" y="60"/>
                      <a:pt x="23" y="62"/>
                    </a:cubicBezTo>
                    <a:cubicBezTo>
                      <a:pt x="24" y="64"/>
                      <a:pt x="25" y="65"/>
                      <a:pt x="27" y="66"/>
                    </a:cubicBezTo>
                    <a:cubicBezTo>
                      <a:pt x="30" y="67"/>
                      <a:pt x="33" y="67"/>
                      <a:pt x="36" y="66"/>
                    </a:cubicBezTo>
                    <a:cubicBezTo>
                      <a:pt x="39" y="65"/>
                      <a:pt x="41" y="60"/>
                      <a:pt x="44" y="61"/>
                    </a:cubicBezTo>
                    <a:cubicBezTo>
                      <a:pt x="54" y="65"/>
                      <a:pt x="54" y="54"/>
                      <a:pt x="51" y="47"/>
                    </a:cubicBezTo>
                    <a:cubicBezTo>
                      <a:pt x="53" y="47"/>
                      <a:pt x="55" y="47"/>
                      <a:pt x="56" y="47"/>
                    </a:cubicBezTo>
                    <a:cubicBezTo>
                      <a:pt x="62" y="45"/>
                      <a:pt x="67" y="41"/>
                      <a:pt x="69" y="34"/>
                    </a:cubicBezTo>
                    <a:cubicBezTo>
                      <a:pt x="71" y="31"/>
                      <a:pt x="73" y="26"/>
                      <a:pt x="71" y="24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290"/>
              <p:cNvSpPr/>
              <p:nvPr/>
            </p:nvSpPr>
            <p:spPr bwMode="auto">
              <a:xfrm>
                <a:off x="5017" y="2487"/>
                <a:ext cx="65" cy="77"/>
              </a:xfrm>
              <a:custGeom>
                <a:avLst/>
                <a:gdLst>
                  <a:gd name="T0" fmla="*/ 23 w 24"/>
                  <a:gd name="T1" fmla="*/ 3 h 29"/>
                  <a:gd name="T2" fmla="*/ 11 w 24"/>
                  <a:gd name="T3" fmla="*/ 1 h 29"/>
                  <a:gd name="T4" fmla="*/ 3 w 24"/>
                  <a:gd name="T5" fmla="*/ 9 h 29"/>
                  <a:gd name="T6" fmla="*/ 1 w 24"/>
                  <a:gd name="T7" fmla="*/ 18 h 29"/>
                  <a:gd name="T8" fmla="*/ 2 w 24"/>
                  <a:gd name="T9" fmla="*/ 25 h 29"/>
                  <a:gd name="T10" fmla="*/ 5 w 24"/>
                  <a:gd name="T11" fmla="*/ 29 h 29"/>
                  <a:gd name="T12" fmla="*/ 5 w 24"/>
                  <a:gd name="T13" fmla="*/ 28 h 29"/>
                  <a:gd name="T14" fmla="*/ 6 w 24"/>
                  <a:gd name="T15" fmla="*/ 26 h 29"/>
                  <a:gd name="T16" fmla="*/ 7 w 24"/>
                  <a:gd name="T17" fmla="*/ 27 h 29"/>
                  <a:gd name="T18" fmla="*/ 7 w 24"/>
                  <a:gd name="T19" fmla="*/ 26 h 29"/>
                  <a:gd name="T20" fmla="*/ 5 w 24"/>
                  <a:gd name="T21" fmla="*/ 22 h 29"/>
                  <a:gd name="T22" fmla="*/ 6 w 24"/>
                  <a:gd name="T23" fmla="*/ 19 h 29"/>
                  <a:gd name="T24" fmla="*/ 9 w 24"/>
                  <a:gd name="T25" fmla="*/ 18 h 29"/>
                  <a:gd name="T26" fmla="*/ 11 w 24"/>
                  <a:gd name="T27" fmla="*/ 18 h 29"/>
                  <a:gd name="T28" fmla="*/ 12 w 24"/>
                  <a:gd name="T29" fmla="*/ 17 h 29"/>
                  <a:gd name="T30" fmla="*/ 17 w 24"/>
                  <a:gd name="T31" fmla="*/ 15 h 29"/>
                  <a:gd name="T32" fmla="*/ 24 w 24"/>
                  <a:gd name="T33" fmla="*/ 4 h 29"/>
                  <a:gd name="T34" fmla="*/ 23 w 24"/>
                  <a:gd name="T35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23" y="3"/>
                    </a:moveTo>
                    <a:cubicBezTo>
                      <a:pt x="19" y="2"/>
                      <a:pt x="15" y="0"/>
                      <a:pt x="11" y="1"/>
                    </a:cubicBezTo>
                    <a:cubicBezTo>
                      <a:pt x="8" y="2"/>
                      <a:pt x="5" y="7"/>
                      <a:pt x="3" y="9"/>
                    </a:cubicBezTo>
                    <a:cubicBezTo>
                      <a:pt x="0" y="11"/>
                      <a:pt x="1" y="15"/>
                      <a:pt x="1" y="18"/>
                    </a:cubicBezTo>
                    <a:cubicBezTo>
                      <a:pt x="2" y="20"/>
                      <a:pt x="1" y="22"/>
                      <a:pt x="2" y="25"/>
                    </a:cubicBezTo>
                    <a:cubicBezTo>
                      <a:pt x="2" y="26"/>
                      <a:pt x="4" y="27"/>
                      <a:pt x="5" y="29"/>
                    </a:cubicBezTo>
                    <a:cubicBezTo>
                      <a:pt x="5" y="29"/>
                      <a:pt x="5" y="29"/>
                      <a:pt x="5" y="28"/>
                    </a:cubicBezTo>
                    <a:cubicBezTo>
                      <a:pt x="6" y="28"/>
                      <a:pt x="6" y="27"/>
                      <a:pt x="6" y="26"/>
                    </a:cubicBezTo>
                    <a:cubicBezTo>
                      <a:pt x="6" y="27"/>
                      <a:pt x="6" y="27"/>
                      <a:pt x="7" y="27"/>
                    </a:cubicBezTo>
                    <a:cubicBezTo>
                      <a:pt x="7" y="28"/>
                      <a:pt x="8" y="27"/>
                      <a:pt x="7" y="26"/>
                    </a:cubicBezTo>
                    <a:cubicBezTo>
                      <a:pt x="7" y="26"/>
                      <a:pt x="6" y="24"/>
                      <a:pt x="5" y="22"/>
                    </a:cubicBezTo>
                    <a:cubicBezTo>
                      <a:pt x="5" y="21"/>
                      <a:pt x="6" y="19"/>
                      <a:pt x="6" y="19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13" y="16"/>
                      <a:pt x="15" y="16"/>
                      <a:pt x="17" y="15"/>
                    </a:cubicBezTo>
                    <a:cubicBezTo>
                      <a:pt x="22" y="14"/>
                      <a:pt x="22" y="8"/>
                      <a:pt x="24" y="4"/>
                    </a:cubicBezTo>
                    <a:cubicBezTo>
                      <a:pt x="24" y="3"/>
                      <a:pt x="24" y="3"/>
                      <a:pt x="23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291"/>
              <p:cNvSpPr/>
              <p:nvPr/>
            </p:nvSpPr>
            <p:spPr bwMode="auto">
              <a:xfrm>
                <a:off x="4921" y="2586"/>
                <a:ext cx="70" cy="45"/>
              </a:xfrm>
              <a:custGeom>
                <a:avLst/>
                <a:gdLst>
                  <a:gd name="T0" fmla="*/ 26 w 26"/>
                  <a:gd name="T1" fmla="*/ 3 h 17"/>
                  <a:gd name="T2" fmla="*/ 14 w 26"/>
                  <a:gd name="T3" fmla="*/ 0 h 17"/>
                  <a:gd name="T4" fmla="*/ 8 w 26"/>
                  <a:gd name="T5" fmla="*/ 0 h 17"/>
                  <a:gd name="T6" fmla="*/ 8 w 26"/>
                  <a:gd name="T7" fmla="*/ 0 h 17"/>
                  <a:gd name="T8" fmla="*/ 1 w 26"/>
                  <a:gd name="T9" fmla="*/ 6 h 17"/>
                  <a:gd name="T10" fmla="*/ 7 w 26"/>
                  <a:gd name="T11" fmla="*/ 14 h 17"/>
                  <a:gd name="T12" fmla="*/ 14 w 26"/>
                  <a:gd name="T13" fmla="*/ 14 h 17"/>
                  <a:gd name="T14" fmla="*/ 17 w 26"/>
                  <a:gd name="T15" fmla="*/ 10 h 17"/>
                  <a:gd name="T16" fmla="*/ 26 w 26"/>
                  <a:gd name="T17" fmla="*/ 4 h 17"/>
                  <a:gd name="T18" fmla="*/ 26 w 26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7">
                    <a:moveTo>
                      <a:pt x="26" y="3"/>
                    </a:moveTo>
                    <a:cubicBezTo>
                      <a:pt x="22" y="3"/>
                      <a:pt x="18" y="0"/>
                      <a:pt x="14" y="0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1" y="2"/>
                      <a:pt x="1" y="6"/>
                    </a:cubicBezTo>
                    <a:cubicBezTo>
                      <a:pt x="0" y="11"/>
                      <a:pt x="4" y="10"/>
                      <a:pt x="7" y="14"/>
                    </a:cubicBezTo>
                    <a:cubicBezTo>
                      <a:pt x="8" y="17"/>
                      <a:pt x="11" y="16"/>
                      <a:pt x="14" y="14"/>
                    </a:cubicBezTo>
                    <a:cubicBezTo>
                      <a:pt x="15" y="13"/>
                      <a:pt x="16" y="12"/>
                      <a:pt x="17" y="10"/>
                    </a:cubicBezTo>
                    <a:cubicBezTo>
                      <a:pt x="19" y="7"/>
                      <a:pt x="23" y="6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292"/>
              <p:cNvSpPr/>
              <p:nvPr/>
            </p:nvSpPr>
            <p:spPr bwMode="auto">
              <a:xfrm>
                <a:off x="4924" y="2524"/>
                <a:ext cx="96" cy="129"/>
              </a:xfrm>
              <a:custGeom>
                <a:avLst/>
                <a:gdLst>
                  <a:gd name="T0" fmla="*/ 35 w 36"/>
                  <a:gd name="T1" fmla="*/ 26 h 48"/>
                  <a:gd name="T2" fmla="*/ 35 w 36"/>
                  <a:gd name="T3" fmla="*/ 17 h 48"/>
                  <a:gd name="T4" fmla="*/ 36 w 36"/>
                  <a:gd name="T5" fmla="*/ 13 h 48"/>
                  <a:gd name="T6" fmla="*/ 32 w 36"/>
                  <a:gd name="T7" fmla="*/ 9 h 48"/>
                  <a:gd name="T8" fmla="*/ 28 w 36"/>
                  <a:gd name="T9" fmla="*/ 8 h 48"/>
                  <a:gd name="T10" fmla="*/ 25 w 36"/>
                  <a:gd name="T11" fmla="*/ 3 h 48"/>
                  <a:gd name="T12" fmla="*/ 22 w 36"/>
                  <a:gd name="T13" fmla="*/ 1 h 48"/>
                  <a:gd name="T14" fmla="*/ 21 w 36"/>
                  <a:gd name="T15" fmla="*/ 1 h 48"/>
                  <a:gd name="T16" fmla="*/ 21 w 36"/>
                  <a:gd name="T17" fmla="*/ 12 h 48"/>
                  <a:gd name="T18" fmla="*/ 21 w 36"/>
                  <a:gd name="T19" fmla="*/ 12 h 48"/>
                  <a:gd name="T20" fmla="*/ 23 w 36"/>
                  <a:gd name="T21" fmla="*/ 16 h 48"/>
                  <a:gd name="T22" fmla="*/ 11 w 36"/>
                  <a:gd name="T23" fmla="*/ 21 h 48"/>
                  <a:gd name="T24" fmla="*/ 0 w 36"/>
                  <a:gd name="T25" fmla="*/ 28 h 48"/>
                  <a:gd name="T26" fmla="*/ 1 w 36"/>
                  <a:gd name="T27" fmla="*/ 29 h 48"/>
                  <a:gd name="T28" fmla="*/ 6 w 36"/>
                  <a:gd name="T29" fmla="*/ 33 h 48"/>
                  <a:gd name="T30" fmla="*/ 7 w 36"/>
                  <a:gd name="T31" fmla="*/ 34 h 48"/>
                  <a:gd name="T32" fmla="*/ 21 w 36"/>
                  <a:gd name="T33" fmla="*/ 28 h 48"/>
                  <a:gd name="T34" fmla="*/ 26 w 36"/>
                  <a:gd name="T35" fmla="*/ 24 h 48"/>
                  <a:gd name="T36" fmla="*/ 27 w 36"/>
                  <a:gd name="T37" fmla="*/ 25 h 48"/>
                  <a:gd name="T38" fmla="*/ 27 w 36"/>
                  <a:gd name="T39" fmla="*/ 27 h 48"/>
                  <a:gd name="T40" fmla="*/ 26 w 36"/>
                  <a:gd name="T41" fmla="*/ 35 h 48"/>
                  <a:gd name="T42" fmla="*/ 21 w 36"/>
                  <a:gd name="T43" fmla="*/ 47 h 48"/>
                  <a:gd name="T44" fmla="*/ 22 w 36"/>
                  <a:gd name="T45" fmla="*/ 47 h 48"/>
                  <a:gd name="T46" fmla="*/ 31 w 36"/>
                  <a:gd name="T47" fmla="*/ 36 h 48"/>
                  <a:gd name="T48" fmla="*/ 35 w 36"/>
                  <a:gd name="T49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8">
                    <a:moveTo>
                      <a:pt x="35" y="26"/>
                    </a:moveTo>
                    <a:cubicBezTo>
                      <a:pt x="35" y="22"/>
                      <a:pt x="33" y="23"/>
                      <a:pt x="35" y="17"/>
                    </a:cubicBezTo>
                    <a:cubicBezTo>
                      <a:pt x="36" y="15"/>
                      <a:pt x="36" y="15"/>
                      <a:pt x="36" y="13"/>
                    </a:cubicBezTo>
                    <a:cubicBezTo>
                      <a:pt x="36" y="12"/>
                      <a:pt x="33" y="10"/>
                      <a:pt x="32" y="9"/>
                    </a:cubicBezTo>
                    <a:cubicBezTo>
                      <a:pt x="31" y="9"/>
                      <a:pt x="30" y="8"/>
                      <a:pt x="28" y="8"/>
                    </a:cubicBezTo>
                    <a:cubicBezTo>
                      <a:pt x="28" y="8"/>
                      <a:pt x="25" y="4"/>
                      <a:pt x="25" y="3"/>
                    </a:cubicBezTo>
                    <a:cubicBezTo>
                      <a:pt x="24" y="2"/>
                      <a:pt x="23" y="1"/>
                      <a:pt x="22" y="1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2" y="5"/>
                      <a:pt x="24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5"/>
                      <a:pt x="21" y="13"/>
                      <a:pt x="23" y="16"/>
                    </a:cubicBezTo>
                    <a:cubicBezTo>
                      <a:pt x="25" y="20"/>
                      <a:pt x="13" y="21"/>
                      <a:pt x="11" y="21"/>
                    </a:cubicBezTo>
                    <a:cubicBezTo>
                      <a:pt x="7" y="22"/>
                      <a:pt x="2" y="24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4" y="28"/>
                      <a:pt x="7" y="29"/>
                      <a:pt x="6" y="33"/>
                    </a:cubicBezTo>
                    <a:cubicBezTo>
                      <a:pt x="6" y="34"/>
                      <a:pt x="6" y="34"/>
                      <a:pt x="7" y="34"/>
                    </a:cubicBezTo>
                    <a:cubicBezTo>
                      <a:pt x="12" y="31"/>
                      <a:pt x="14" y="28"/>
                      <a:pt x="21" y="28"/>
                    </a:cubicBezTo>
                    <a:cubicBezTo>
                      <a:pt x="23" y="29"/>
                      <a:pt x="26" y="26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7" y="27"/>
                      <a:pt x="27" y="27"/>
                    </a:cubicBezTo>
                    <a:cubicBezTo>
                      <a:pt x="28" y="31"/>
                      <a:pt x="28" y="33"/>
                      <a:pt x="26" y="35"/>
                    </a:cubicBezTo>
                    <a:cubicBezTo>
                      <a:pt x="23" y="38"/>
                      <a:pt x="22" y="43"/>
                      <a:pt x="21" y="47"/>
                    </a:cubicBezTo>
                    <a:cubicBezTo>
                      <a:pt x="21" y="47"/>
                      <a:pt x="21" y="48"/>
                      <a:pt x="22" y="47"/>
                    </a:cubicBezTo>
                    <a:cubicBezTo>
                      <a:pt x="24" y="42"/>
                      <a:pt x="28" y="40"/>
                      <a:pt x="31" y="36"/>
                    </a:cubicBezTo>
                    <a:cubicBezTo>
                      <a:pt x="33" y="33"/>
                      <a:pt x="36" y="29"/>
                      <a:pt x="35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293"/>
              <p:cNvSpPr/>
              <p:nvPr/>
            </p:nvSpPr>
            <p:spPr bwMode="auto">
              <a:xfrm>
                <a:off x="5012" y="2498"/>
                <a:ext cx="24" cy="66"/>
              </a:xfrm>
              <a:custGeom>
                <a:avLst/>
                <a:gdLst>
                  <a:gd name="T0" fmla="*/ 8 w 9"/>
                  <a:gd name="T1" fmla="*/ 25 h 25"/>
                  <a:gd name="T2" fmla="*/ 6 w 9"/>
                  <a:gd name="T3" fmla="*/ 17 h 25"/>
                  <a:gd name="T4" fmla="*/ 3 w 9"/>
                  <a:gd name="T5" fmla="*/ 11 h 25"/>
                  <a:gd name="T6" fmla="*/ 8 w 9"/>
                  <a:gd name="T7" fmla="*/ 1 h 25"/>
                  <a:gd name="T8" fmla="*/ 8 w 9"/>
                  <a:gd name="T9" fmla="*/ 0 h 25"/>
                  <a:gd name="T10" fmla="*/ 0 w 9"/>
                  <a:gd name="T11" fmla="*/ 9 h 25"/>
                  <a:gd name="T12" fmla="*/ 6 w 9"/>
                  <a:gd name="T13" fmla="*/ 24 h 25"/>
                  <a:gd name="T14" fmla="*/ 6 w 9"/>
                  <a:gd name="T15" fmla="*/ 24 h 25"/>
                  <a:gd name="T16" fmla="*/ 5 w 9"/>
                  <a:gd name="T17" fmla="*/ 24 h 25"/>
                  <a:gd name="T18" fmla="*/ 5 w 9"/>
                  <a:gd name="T19" fmla="*/ 24 h 25"/>
                  <a:gd name="T20" fmla="*/ 6 w 9"/>
                  <a:gd name="T21" fmla="*/ 24 h 25"/>
                  <a:gd name="T22" fmla="*/ 7 w 9"/>
                  <a:gd name="T23" fmla="*/ 25 h 25"/>
                  <a:gd name="T24" fmla="*/ 8 w 9"/>
                  <a:gd name="T2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25">
                    <a:moveTo>
                      <a:pt x="8" y="25"/>
                    </a:moveTo>
                    <a:cubicBezTo>
                      <a:pt x="7" y="22"/>
                      <a:pt x="8" y="20"/>
                      <a:pt x="6" y="17"/>
                    </a:cubicBezTo>
                    <a:cubicBezTo>
                      <a:pt x="5" y="15"/>
                      <a:pt x="4" y="13"/>
                      <a:pt x="3" y="11"/>
                    </a:cubicBezTo>
                    <a:cubicBezTo>
                      <a:pt x="1" y="6"/>
                      <a:pt x="5" y="3"/>
                      <a:pt x="8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3" y="3"/>
                      <a:pt x="0" y="3"/>
                      <a:pt x="0" y="9"/>
                    </a:cubicBezTo>
                    <a:cubicBezTo>
                      <a:pt x="0" y="14"/>
                      <a:pt x="2" y="20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294"/>
              <p:cNvSpPr/>
              <p:nvPr/>
            </p:nvSpPr>
            <p:spPr bwMode="auto">
              <a:xfrm>
                <a:off x="5044" y="2543"/>
                <a:ext cx="67" cy="70"/>
              </a:xfrm>
              <a:custGeom>
                <a:avLst/>
                <a:gdLst>
                  <a:gd name="T0" fmla="*/ 21 w 25"/>
                  <a:gd name="T1" fmla="*/ 1 h 26"/>
                  <a:gd name="T2" fmla="*/ 21 w 25"/>
                  <a:gd name="T3" fmla="*/ 1 h 26"/>
                  <a:gd name="T4" fmla="*/ 20 w 25"/>
                  <a:gd name="T5" fmla="*/ 1 h 26"/>
                  <a:gd name="T6" fmla="*/ 18 w 25"/>
                  <a:gd name="T7" fmla="*/ 7 h 26"/>
                  <a:gd name="T8" fmla="*/ 13 w 25"/>
                  <a:gd name="T9" fmla="*/ 15 h 26"/>
                  <a:gd name="T10" fmla="*/ 7 w 25"/>
                  <a:gd name="T11" fmla="*/ 20 h 26"/>
                  <a:gd name="T12" fmla="*/ 2 w 25"/>
                  <a:gd name="T13" fmla="*/ 20 h 26"/>
                  <a:gd name="T14" fmla="*/ 1 w 25"/>
                  <a:gd name="T15" fmla="*/ 22 h 26"/>
                  <a:gd name="T16" fmla="*/ 9 w 25"/>
                  <a:gd name="T17" fmla="*/ 25 h 26"/>
                  <a:gd name="T18" fmla="*/ 23 w 25"/>
                  <a:gd name="T19" fmla="*/ 9 h 26"/>
                  <a:gd name="T20" fmla="*/ 24 w 25"/>
                  <a:gd name="T21" fmla="*/ 7 h 26"/>
                  <a:gd name="T22" fmla="*/ 21 w 25"/>
                  <a:gd name="T2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21" y="1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3"/>
                      <a:pt x="19" y="5"/>
                      <a:pt x="18" y="7"/>
                    </a:cubicBezTo>
                    <a:cubicBezTo>
                      <a:pt x="18" y="11"/>
                      <a:pt x="16" y="13"/>
                      <a:pt x="13" y="15"/>
                    </a:cubicBezTo>
                    <a:cubicBezTo>
                      <a:pt x="11" y="17"/>
                      <a:pt x="10" y="20"/>
                      <a:pt x="7" y="20"/>
                    </a:cubicBezTo>
                    <a:cubicBezTo>
                      <a:pt x="5" y="20"/>
                      <a:pt x="3" y="19"/>
                      <a:pt x="2" y="20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3" y="25"/>
                      <a:pt x="5" y="26"/>
                      <a:pt x="9" y="25"/>
                    </a:cubicBezTo>
                    <a:cubicBezTo>
                      <a:pt x="16" y="23"/>
                      <a:pt x="21" y="16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3"/>
                      <a:pt x="25" y="1"/>
                      <a:pt x="21" y="1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295"/>
              <p:cNvSpPr/>
              <p:nvPr/>
            </p:nvSpPr>
            <p:spPr bwMode="auto">
              <a:xfrm>
                <a:off x="5020" y="2605"/>
                <a:ext cx="45" cy="48"/>
              </a:xfrm>
              <a:custGeom>
                <a:avLst/>
                <a:gdLst>
                  <a:gd name="T0" fmla="*/ 11 w 17"/>
                  <a:gd name="T1" fmla="*/ 1 h 18"/>
                  <a:gd name="T2" fmla="*/ 10 w 17"/>
                  <a:gd name="T3" fmla="*/ 1 h 18"/>
                  <a:gd name="T4" fmla="*/ 8 w 17"/>
                  <a:gd name="T5" fmla="*/ 6 h 18"/>
                  <a:gd name="T6" fmla="*/ 9 w 17"/>
                  <a:gd name="T7" fmla="*/ 9 h 18"/>
                  <a:gd name="T8" fmla="*/ 8 w 17"/>
                  <a:gd name="T9" fmla="*/ 9 h 18"/>
                  <a:gd name="T10" fmla="*/ 5 w 17"/>
                  <a:gd name="T11" fmla="*/ 11 h 18"/>
                  <a:gd name="T12" fmla="*/ 2 w 17"/>
                  <a:gd name="T13" fmla="*/ 14 h 18"/>
                  <a:gd name="T14" fmla="*/ 0 w 17"/>
                  <a:gd name="T15" fmla="*/ 17 h 18"/>
                  <a:gd name="T16" fmla="*/ 1 w 17"/>
                  <a:gd name="T17" fmla="*/ 18 h 18"/>
                  <a:gd name="T18" fmla="*/ 10 w 17"/>
                  <a:gd name="T19" fmla="*/ 18 h 18"/>
                  <a:gd name="T20" fmla="*/ 15 w 17"/>
                  <a:gd name="T21" fmla="*/ 15 h 18"/>
                  <a:gd name="T22" fmla="*/ 11 w 17"/>
                  <a:gd name="T2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1" y="1"/>
                    </a:moveTo>
                    <a:cubicBezTo>
                      <a:pt x="10" y="0"/>
                      <a:pt x="10" y="0"/>
                      <a:pt x="10" y="1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9"/>
                      <a:pt x="6" y="10"/>
                      <a:pt x="5" y="11"/>
                    </a:cubicBezTo>
                    <a:cubicBezTo>
                      <a:pt x="4" y="13"/>
                      <a:pt x="3" y="12"/>
                      <a:pt x="2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6"/>
                      <a:pt x="7" y="18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7" y="10"/>
                      <a:pt x="12" y="5"/>
                      <a:pt x="11" y="1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96"/>
              <p:cNvSpPr/>
              <p:nvPr/>
            </p:nvSpPr>
            <p:spPr bwMode="auto">
              <a:xfrm>
                <a:off x="4951" y="2514"/>
                <a:ext cx="32" cy="61"/>
              </a:xfrm>
              <a:custGeom>
                <a:avLst/>
                <a:gdLst>
                  <a:gd name="T0" fmla="*/ 10 w 12"/>
                  <a:gd name="T1" fmla="*/ 19 h 23"/>
                  <a:gd name="T2" fmla="*/ 11 w 12"/>
                  <a:gd name="T3" fmla="*/ 10 h 23"/>
                  <a:gd name="T4" fmla="*/ 6 w 12"/>
                  <a:gd name="T5" fmla="*/ 1 h 23"/>
                  <a:gd name="T6" fmla="*/ 5 w 12"/>
                  <a:gd name="T7" fmla="*/ 0 h 23"/>
                  <a:gd name="T8" fmla="*/ 1 w 12"/>
                  <a:gd name="T9" fmla="*/ 8 h 23"/>
                  <a:gd name="T10" fmla="*/ 2 w 12"/>
                  <a:gd name="T11" fmla="*/ 13 h 23"/>
                  <a:gd name="T12" fmla="*/ 2 w 12"/>
                  <a:gd name="T13" fmla="*/ 14 h 23"/>
                  <a:gd name="T14" fmla="*/ 2 w 12"/>
                  <a:gd name="T15" fmla="*/ 15 h 23"/>
                  <a:gd name="T16" fmla="*/ 2 w 12"/>
                  <a:gd name="T17" fmla="*/ 16 h 23"/>
                  <a:gd name="T18" fmla="*/ 2 w 12"/>
                  <a:gd name="T19" fmla="*/ 19 h 23"/>
                  <a:gd name="T20" fmla="*/ 6 w 12"/>
                  <a:gd name="T21" fmla="*/ 22 h 23"/>
                  <a:gd name="T22" fmla="*/ 7 w 12"/>
                  <a:gd name="T23" fmla="*/ 22 h 23"/>
                  <a:gd name="T24" fmla="*/ 11 w 12"/>
                  <a:gd name="T25" fmla="*/ 20 h 23"/>
                  <a:gd name="T26" fmla="*/ 10 w 12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3">
                    <a:moveTo>
                      <a:pt x="10" y="19"/>
                    </a:moveTo>
                    <a:cubicBezTo>
                      <a:pt x="5" y="18"/>
                      <a:pt x="12" y="13"/>
                      <a:pt x="11" y="10"/>
                    </a:cubicBezTo>
                    <a:cubicBezTo>
                      <a:pt x="10" y="7"/>
                      <a:pt x="5" y="6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1" y="5"/>
                      <a:pt x="1" y="8"/>
                    </a:cubicBezTo>
                    <a:cubicBezTo>
                      <a:pt x="0" y="10"/>
                      <a:pt x="1" y="12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2" y="17"/>
                      <a:pt x="2" y="18"/>
                      <a:pt x="2" y="19"/>
                    </a:cubicBezTo>
                    <a:cubicBezTo>
                      <a:pt x="3" y="20"/>
                      <a:pt x="5" y="21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3"/>
                      <a:pt x="10" y="20"/>
                      <a:pt x="11" y="20"/>
                    </a:cubicBezTo>
                    <a:cubicBezTo>
                      <a:pt x="11" y="20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97"/>
              <p:cNvSpPr/>
              <p:nvPr/>
            </p:nvSpPr>
            <p:spPr bwMode="auto">
              <a:xfrm>
                <a:off x="4945" y="2623"/>
                <a:ext cx="43" cy="30"/>
              </a:xfrm>
              <a:custGeom>
                <a:avLst/>
                <a:gdLst>
                  <a:gd name="T0" fmla="*/ 16 w 16"/>
                  <a:gd name="T1" fmla="*/ 0 h 11"/>
                  <a:gd name="T2" fmla="*/ 10 w 16"/>
                  <a:gd name="T3" fmla="*/ 3 h 11"/>
                  <a:gd name="T4" fmla="*/ 7 w 16"/>
                  <a:gd name="T5" fmla="*/ 3 h 11"/>
                  <a:gd name="T6" fmla="*/ 1 w 16"/>
                  <a:gd name="T7" fmla="*/ 3 h 11"/>
                  <a:gd name="T8" fmla="*/ 0 w 16"/>
                  <a:gd name="T9" fmla="*/ 4 h 11"/>
                  <a:gd name="T10" fmla="*/ 16 w 16"/>
                  <a:gd name="T11" fmla="*/ 1 h 11"/>
                  <a:gd name="T12" fmla="*/ 16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1"/>
                      <a:pt x="12" y="2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11"/>
                      <a:pt x="12" y="5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98"/>
              <p:cNvSpPr/>
              <p:nvPr/>
            </p:nvSpPr>
            <p:spPr bwMode="auto">
              <a:xfrm>
                <a:off x="5057" y="2495"/>
                <a:ext cx="35" cy="56"/>
              </a:xfrm>
              <a:custGeom>
                <a:avLst/>
                <a:gdLst>
                  <a:gd name="T0" fmla="*/ 8 w 13"/>
                  <a:gd name="T1" fmla="*/ 0 h 21"/>
                  <a:gd name="T2" fmla="*/ 7 w 13"/>
                  <a:gd name="T3" fmla="*/ 1 h 21"/>
                  <a:gd name="T4" fmla="*/ 8 w 13"/>
                  <a:gd name="T5" fmla="*/ 3 h 21"/>
                  <a:gd name="T6" fmla="*/ 7 w 13"/>
                  <a:gd name="T7" fmla="*/ 10 h 21"/>
                  <a:gd name="T8" fmla="*/ 3 w 13"/>
                  <a:gd name="T9" fmla="*/ 13 h 21"/>
                  <a:gd name="T10" fmla="*/ 0 w 13"/>
                  <a:gd name="T11" fmla="*/ 20 h 21"/>
                  <a:gd name="T12" fmla="*/ 1 w 13"/>
                  <a:gd name="T13" fmla="*/ 21 h 21"/>
                  <a:gd name="T14" fmla="*/ 12 w 13"/>
                  <a:gd name="T15" fmla="*/ 7 h 21"/>
                  <a:gd name="T16" fmla="*/ 8 w 13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1">
                    <a:moveTo>
                      <a:pt x="8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9" y="8"/>
                      <a:pt x="7" y="10"/>
                    </a:cubicBezTo>
                    <a:cubicBezTo>
                      <a:pt x="6" y="11"/>
                      <a:pt x="5" y="12"/>
                      <a:pt x="3" y="13"/>
                    </a:cubicBezTo>
                    <a:cubicBezTo>
                      <a:pt x="1" y="15"/>
                      <a:pt x="0" y="18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5" y="17"/>
                      <a:pt x="10" y="13"/>
                      <a:pt x="12" y="7"/>
                    </a:cubicBezTo>
                    <a:cubicBezTo>
                      <a:pt x="13" y="4"/>
                      <a:pt x="11" y="1"/>
                      <a:pt x="8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99"/>
              <p:cNvSpPr/>
              <p:nvPr/>
            </p:nvSpPr>
            <p:spPr bwMode="auto">
              <a:xfrm>
                <a:off x="4977" y="2506"/>
                <a:ext cx="40" cy="45"/>
              </a:xfrm>
              <a:custGeom>
                <a:avLst/>
                <a:gdLst>
                  <a:gd name="T0" fmla="*/ 15 w 15"/>
                  <a:gd name="T1" fmla="*/ 16 h 17"/>
                  <a:gd name="T2" fmla="*/ 7 w 15"/>
                  <a:gd name="T3" fmla="*/ 3 h 17"/>
                  <a:gd name="T4" fmla="*/ 0 w 15"/>
                  <a:gd name="T5" fmla="*/ 4 h 17"/>
                  <a:gd name="T6" fmla="*/ 1 w 15"/>
                  <a:gd name="T7" fmla="*/ 5 h 17"/>
                  <a:gd name="T8" fmla="*/ 11 w 15"/>
                  <a:gd name="T9" fmla="*/ 14 h 17"/>
                  <a:gd name="T10" fmla="*/ 14 w 15"/>
                  <a:gd name="T11" fmla="*/ 17 h 17"/>
                  <a:gd name="T12" fmla="*/ 15 w 15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5" y="16"/>
                    </a:moveTo>
                    <a:cubicBezTo>
                      <a:pt x="12" y="12"/>
                      <a:pt x="12" y="6"/>
                      <a:pt x="7" y="3"/>
                    </a:cubicBezTo>
                    <a:cubicBezTo>
                      <a:pt x="4" y="1"/>
                      <a:pt x="1" y="0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5" y="4"/>
                      <a:pt x="9" y="11"/>
                      <a:pt x="11" y="14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5" y="17"/>
                      <a:pt x="15" y="16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300"/>
              <p:cNvSpPr/>
              <p:nvPr/>
            </p:nvSpPr>
            <p:spPr bwMode="auto">
              <a:xfrm>
                <a:off x="4988" y="2599"/>
                <a:ext cx="43" cy="62"/>
              </a:xfrm>
              <a:custGeom>
                <a:avLst/>
                <a:gdLst>
                  <a:gd name="T0" fmla="*/ 15 w 16"/>
                  <a:gd name="T1" fmla="*/ 0 h 23"/>
                  <a:gd name="T2" fmla="*/ 8 w 16"/>
                  <a:gd name="T3" fmla="*/ 11 h 23"/>
                  <a:gd name="T4" fmla="*/ 4 w 16"/>
                  <a:gd name="T5" fmla="*/ 15 h 23"/>
                  <a:gd name="T6" fmla="*/ 1 w 16"/>
                  <a:gd name="T7" fmla="*/ 19 h 23"/>
                  <a:gd name="T8" fmla="*/ 8 w 16"/>
                  <a:gd name="T9" fmla="*/ 23 h 23"/>
                  <a:gd name="T10" fmla="*/ 8 w 16"/>
                  <a:gd name="T11" fmla="*/ 22 h 23"/>
                  <a:gd name="T12" fmla="*/ 13 w 16"/>
                  <a:gd name="T13" fmla="*/ 12 h 23"/>
                  <a:gd name="T14" fmla="*/ 13 w 16"/>
                  <a:gd name="T15" fmla="*/ 10 h 23"/>
                  <a:gd name="T16" fmla="*/ 15 w 16"/>
                  <a:gd name="T17" fmla="*/ 1 h 23"/>
                  <a:gd name="T18" fmla="*/ 1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15" y="0"/>
                    </a:moveTo>
                    <a:cubicBezTo>
                      <a:pt x="9" y="0"/>
                      <a:pt x="9" y="6"/>
                      <a:pt x="8" y="11"/>
                    </a:cubicBezTo>
                    <a:cubicBezTo>
                      <a:pt x="7" y="12"/>
                      <a:pt x="6" y="13"/>
                      <a:pt x="4" y="15"/>
                    </a:cubicBezTo>
                    <a:cubicBezTo>
                      <a:pt x="3" y="16"/>
                      <a:pt x="1" y="17"/>
                      <a:pt x="1" y="19"/>
                    </a:cubicBezTo>
                    <a:cubicBezTo>
                      <a:pt x="0" y="22"/>
                      <a:pt x="7" y="22"/>
                      <a:pt x="8" y="23"/>
                    </a:cubicBezTo>
                    <a:cubicBezTo>
                      <a:pt x="9" y="23"/>
                      <a:pt x="9" y="22"/>
                      <a:pt x="8" y="22"/>
                    </a:cubicBezTo>
                    <a:cubicBezTo>
                      <a:pt x="3" y="18"/>
                      <a:pt x="11" y="15"/>
                      <a:pt x="13" y="12"/>
                    </a:cubicBezTo>
                    <a:cubicBezTo>
                      <a:pt x="13" y="12"/>
                      <a:pt x="14" y="11"/>
                      <a:pt x="13" y="10"/>
                    </a:cubicBezTo>
                    <a:cubicBezTo>
                      <a:pt x="12" y="6"/>
                      <a:pt x="13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301"/>
              <p:cNvSpPr/>
              <p:nvPr/>
            </p:nvSpPr>
            <p:spPr bwMode="auto">
              <a:xfrm>
                <a:off x="4991" y="2554"/>
                <a:ext cx="58" cy="45"/>
              </a:xfrm>
              <a:custGeom>
                <a:avLst/>
                <a:gdLst>
                  <a:gd name="T0" fmla="*/ 19 w 22"/>
                  <a:gd name="T1" fmla="*/ 6 h 17"/>
                  <a:gd name="T2" fmla="*/ 7 w 22"/>
                  <a:gd name="T3" fmla="*/ 2 h 17"/>
                  <a:gd name="T4" fmla="*/ 0 w 22"/>
                  <a:gd name="T5" fmla="*/ 10 h 17"/>
                  <a:gd name="T6" fmla="*/ 12 w 22"/>
                  <a:gd name="T7" fmla="*/ 17 h 17"/>
                  <a:gd name="T8" fmla="*/ 19 w 22"/>
                  <a:gd name="T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9" y="6"/>
                    </a:moveTo>
                    <a:cubicBezTo>
                      <a:pt x="17" y="2"/>
                      <a:pt x="11" y="0"/>
                      <a:pt x="7" y="2"/>
                    </a:cubicBezTo>
                    <a:cubicBezTo>
                      <a:pt x="4" y="2"/>
                      <a:pt x="0" y="6"/>
                      <a:pt x="0" y="10"/>
                    </a:cubicBezTo>
                    <a:cubicBezTo>
                      <a:pt x="0" y="15"/>
                      <a:pt x="8" y="17"/>
                      <a:pt x="12" y="17"/>
                    </a:cubicBezTo>
                    <a:cubicBezTo>
                      <a:pt x="17" y="16"/>
                      <a:pt x="22" y="11"/>
                      <a:pt x="19" y="6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302"/>
              <p:cNvSpPr/>
              <p:nvPr/>
            </p:nvSpPr>
            <p:spPr bwMode="auto">
              <a:xfrm>
                <a:off x="5004" y="2564"/>
                <a:ext cx="40" cy="33"/>
              </a:xfrm>
              <a:custGeom>
                <a:avLst/>
                <a:gdLst>
                  <a:gd name="T0" fmla="*/ 12 w 15"/>
                  <a:gd name="T1" fmla="*/ 2 h 12"/>
                  <a:gd name="T2" fmla="*/ 5 w 15"/>
                  <a:gd name="T3" fmla="*/ 1 h 12"/>
                  <a:gd name="T4" fmla="*/ 5 w 15"/>
                  <a:gd name="T5" fmla="*/ 1 h 12"/>
                  <a:gd name="T6" fmla="*/ 2 w 15"/>
                  <a:gd name="T7" fmla="*/ 2 h 12"/>
                  <a:gd name="T8" fmla="*/ 2 w 15"/>
                  <a:gd name="T9" fmla="*/ 2 h 12"/>
                  <a:gd name="T10" fmla="*/ 0 w 15"/>
                  <a:gd name="T11" fmla="*/ 5 h 12"/>
                  <a:gd name="T12" fmla="*/ 2 w 15"/>
                  <a:gd name="T13" fmla="*/ 8 h 12"/>
                  <a:gd name="T14" fmla="*/ 4 w 15"/>
                  <a:gd name="T15" fmla="*/ 8 h 12"/>
                  <a:gd name="T16" fmla="*/ 6 w 15"/>
                  <a:gd name="T17" fmla="*/ 10 h 12"/>
                  <a:gd name="T18" fmla="*/ 10 w 15"/>
                  <a:gd name="T19" fmla="*/ 11 h 12"/>
                  <a:gd name="T20" fmla="*/ 12 w 15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2"/>
                    </a:moveTo>
                    <a:cubicBezTo>
                      <a:pt x="10" y="1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13" y="9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303"/>
              <p:cNvSpPr/>
              <p:nvPr/>
            </p:nvSpPr>
            <p:spPr bwMode="auto">
              <a:xfrm>
                <a:off x="5007" y="2567"/>
                <a:ext cx="16" cy="16"/>
              </a:xfrm>
              <a:custGeom>
                <a:avLst/>
                <a:gdLst>
                  <a:gd name="T0" fmla="*/ 6 w 6"/>
                  <a:gd name="T1" fmla="*/ 4 h 6"/>
                  <a:gd name="T2" fmla="*/ 4 w 6"/>
                  <a:gd name="T3" fmla="*/ 3 h 6"/>
                  <a:gd name="T4" fmla="*/ 3 w 6"/>
                  <a:gd name="T5" fmla="*/ 2 h 6"/>
                  <a:gd name="T6" fmla="*/ 4 w 6"/>
                  <a:gd name="T7" fmla="*/ 2 h 6"/>
                  <a:gd name="T8" fmla="*/ 4 w 6"/>
                  <a:gd name="T9" fmla="*/ 2 h 6"/>
                  <a:gd name="T10" fmla="*/ 4 w 6"/>
                  <a:gd name="T11" fmla="*/ 1 h 6"/>
                  <a:gd name="T12" fmla="*/ 1 w 6"/>
                  <a:gd name="T13" fmla="*/ 3 h 6"/>
                  <a:gd name="T14" fmla="*/ 1 w 6"/>
                  <a:gd name="T15" fmla="*/ 3 h 6"/>
                  <a:gd name="T16" fmla="*/ 1 w 6"/>
                  <a:gd name="T17" fmla="*/ 4 h 6"/>
                  <a:gd name="T18" fmla="*/ 1 w 6"/>
                  <a:gd name="T19" fmla="*/ 5 h 6"/>
                  <a:gd name="T20" fmla="*/ 2 w 6"/>
                  <a:gd name="T21" fmla="*/ 5 h 6"/>
                  <a:gd name="T22" fmla="*/ 2 w 6"/>
                  <a:gd name="T23" fmla="*/ 5 h 6"/>
                  <a:gd name="T24" fmla="*/ 3 w 6"/>
                  <a:gd name="T25" fmla="*/ 5 h 6"/>
                  <a:gd name="T26" fmla="*/ 3 w 6"/>
                  <a:gd name="T27" fmla="*/ 5 h 6"/>
                  <a:gd name="T28" fmla="*/ 6 w 6"/>
                  <a:gd name="T29" fmla="*/ 5 h 6"/>
                  <a:gd name="T30" fmla="*/ 6 w 6"/>
                  <a:gd name="T3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4"/>
                      <a:pt x="4" y="4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304"/>
              <p:cNvSpPr/>
              <p:nvPr/>
            </p:nvSpPr>
            <p:spPr bwMode="auto">
              <a:xfrm>
                <a:off x="5025" y="2562"/>
                <a:ext cx="19" cy="37"/>
              </a:xfrm>
              <a:custGeom>
                <a:avLst/>
                <a:gdLst>
                  <a:gd name="T0" fmla="*/ 4 w 7"/>
                  <a:gd name="T1" fmla="*/ 1 h 14"/>
                  <a:gd name="T2" fmla="*/ 4 w 7"/>
                  <a:gd name="T3" fmla="*/ 0 h 14"/>
                  <a:gd name="T4" fmla="*/ 3 w 7"/>
                  <a:gd name="T5" fmla="*/ 0 h 14"/>
                  <a:gd name="T6" fmla="*/ 1 w 7"/>
                  <a:gd name="T7" fmla="*/ 0 h 14"/>
                  <a:gd name="T8" fmla="*/ 1 w 7"/>
                  <a:gd name="T9" fmla="*/ 1 h 14"/>
                  <a:gd name="T10" fmla="*/ 4 w 7"/>
                  <a:gd name="T11" fmla="*/ 3 h 14"/>
                  <a:gd name="T12" fmla="*/ 4 w 7"/>
                  <a:gd name="T13" fmla="*/ 8 h 14"/>
                  <a:gd name="T14" fmla="*/ 0 w 7"/>
                  <a:gd name="T15" fmla="*/ 12 h 14"/>
                  <a:gd name="T16" fmla="*/ 1 w 7"/>
                  <a:gd name="T17" fmla="*/ 13 h 14"/>
                  <a:gd name="T18" fmla="*/ 5 w 7"/>
                  <a:gd name="T19" fmla="*/ 8 h 14"/>
                  <a:gd name="T20" fmla="*/ 4 w 7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5"/>
                      <a:pt x="5" y="7"/>
                      <a:pt x="4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3" y="12"/>
                      <a:pt x="5" y="10"/>
                      <a:pt x="5" y="8"/>
                    </a:cubicBezTo>
                    <a:cubicBezTo>
                      <a:pt x="7" y="6"/>
                      <a:pt x="7" y="3"/>
                      <a:pt x="4" y="1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305"/>
              <p:cNvSpPr/>
              <p:nvPr/>
            </p:nvSpPr>
            <p:spPr bwMode="auto">
              <a:xfrm>
                <a:off x="2986" y="2463"/>
                <a:ext cx="241" cy="466"/>
              </a:xfrm>
              <a:custGeom>
                <a:avLst/>
                <a:gdLst>
                  <a:gd name="T0" fmla="*/ 90 w 90"/>
                  <a:gd name="T1" fmla="*/ 54 h 174"/>
                  <a:gd name="T2" fmla="*/ 87 w 90"/>
                  <a:gd name="T3" fmla="*/ 85 h 174"/>
                  <a:gd name="T4" fmla="*/ 80 w 90"/>
                  <a:gd name="T5" fmla="*/ 109 h 174"/>
                  <a:gd name="T6" fmla="*/ 64 w 90"/>
                  <a:gd name="T7" fmla="*/ 127 h 174"/>
                  <a:gd name="T8" fmla="*/ 50 w 90"/>
                  <a:gd name="T9" fmla="*/ 139 h 174"/>
                  <a:gd name="T10" fmla="*/ 26 w 90"/>
                  <a:gd name="T11" fmla="*/ 149 h 174"/>
                  <a:gd name="T12" fmla="*/ 9 w 90"/>
                  <a:gd name="T13" fmla="*/ 165 h 174"/>
                  <a:gd name="T14" fmla="*/ 7 w 90"/>
                  <a:gd name="T15" fmla="*/ 172 h 174"/>
                  <a:gd name="T16" fmla="*/ 7 w 90"/>
                  <a:gd name="T17" fmla="*/ 173 h 174"/>
                  <a:gd name="T18" fmla="*/ 6 w 90"/>
                  <a:gd name="T19" fmla="*/ 173 h 174"/>
                  <a:gd name="T20" fmla="*/ 6 w 90"/>
                  <a:gd name="T21" fmla="*/ 174 h 174"/>
                  <a:gd name="T22" fmla="*/ 5 w 90"/>
                  <a:gd name="T23" fmla="*/ 173 h 174"/>
                  <a:gd name="T24" fmla="*/ 6 w 90"/>
                  <a:gd name="T25" fmla="*/ 149 h 174"/>
                  <a:gd name="T26" fmla="*/ 1 w 90"/>
                  <a:gd name="T27" fmla="*/ 124 h 174"/>
                  <a:gd name="T28" fmla="*/ 14 w 90"/>
                  <a:gd name="T29" fmla="*/ 86 h 174"/>
                  <a:gd name="T30" fmla="*/ 28 w 90"/>
                  <a:gd name="T31" fmla="*/ 69 h 174"/>
                  <a:gd name="T32" fmla="*/ 45 w 90"/>
                  <a:gd name="T33" fmla="*/ 46 h 174"/>
                  <a:gd name="T34" fmla="*/ 63 w 90"/>
                  <a:gd name="T35" fmla="*/ 28 h 174"/>
                  <a:gd name="T36" fmla="*/ 78 w 90"/>
                  <a:gd name="T37" fmla="*/ 0 h 174"/>
                  <a:gd name="T38" fmla="*/ 79 w 90"/>
                  <a:gd name="T39" fmla="*/ 0 h 174"/>
                  <a:gd name="T40" fmla="*/ 90 w 90"/>
                  <a:gd name="T41" fmla="*/ 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0" h="174">
                    <a:moveTo>
                      <a:pt x="90" y="54"/>
                    </a:moveTo>
                    <a:cubicBezTo>
                      <a:pt x="90" y="64"/>
                      <a:pt x="88" y="75"/>
                      <a:pt x="87" y="85"/>
                    </a:cubicBezTo>
                    <a:cubicBezTo>
                      <a:pt x="86" y="94"/>
                      <a:pt x="85" y="102"/>
                      <a:pt x="80" y="109"/>
                    </a:cubicBezTo>
                    <a:cubicBezTo>
                      <a:pt x="75" y="116"/>
                      <a:pt x="68" y="120"/>
                      <a:pt x="64" y="127"/>
                    </a:cubicBezTo>
                    <a:cubicBezTo>
                      <a:pt x="60" y="133"/>
                      <a:pt x="56" y="136"/>
                      <a:pt x="50" y="139"/>
                    </a:cubicBezTo>
                    <a:cubicBezTo>
                      <a:pt x="42" y="142"/>
                      <a:pt x="33" y="144"/>
                      <a:pt x="26" y="149"/>
                    </a:cubicBezTo>
                    <a:cubicBezTo>
                      <a:pt x="19" y="152"/>
                      <a:pt x="13" y="158"/>
                      <a:pt x="9" y="165"/>
                    </a:cubicBezTo>
                    <a:cubicBezTo>
                      <a:pt x="9" y="167"/>
                      <a:pt x="8" y="170"/>
                      <a:pt x="7" y="172"/>
                    </a:cubicBezTo>
                    <a:cubicBezTo>
                      <a:pt x="7" y="172"/>
                      <a:pt x="7" y="173"/>
                      <a:pt x="7" y="173"/>
                    </a:cubicBezTo>
                    <a:cubicBezTo>
                      <a:pt x="7" y="173"/>
                      <a:pt x="6" y="173"/>
                      <a:pt x="6" y="173"/>
                    </a:cubicBezTo>
                    <a:cubicBezTo>
                      <a:pt x="6" y="173"/>
                      <a:pt x="6" y="173"/>
                      <a:pt x="6" y="174"/>
                    </a:cubicBezTo>
                    <a:cubicBezTo>
                      <a:pt x="6" y="174"/>
                      <a:pt x="5" y="174"/>
                      <a:pt x="5" y="173"/>
                    </a:cubicBezTo>
                    <a:cubicBezTo>
                      <a:pt x="3" y="165"/>
                      <a:pt x="7" y="157"/>
                      <a:pt x="6" y="149"/>
                    </a:cubicBezTo>
                    <a:cubicBezTo>
                      <a:pt x="5" y="140"/>
                      <a:pt x="2" y="132"/>
                      <a:pt x="1" y="124"/>
                    </a:cubicBezTo>
                    <a:cubicBezTo>
                      <a:pt x="0" y="111"/>
                      <a:pt x="7" y="96"/>
                      <a:pt x="14" y="86"/>
                    </a:cubicBezTo>
                    <a:cubicBezTo>
                      <a:pt x="19" y="80"/>
                      <a:pt x="23" y="74"/>
                      <a:pt x="28" y="69"/>
                    </a:cubicBezTo>
                    <a:cubicBezTo>
                      <a:pt x="35" y="62"/>
                      <a:pt x="40" y="54"/>
                      <a:pt x="45" y="46"/>
                    </a:cubicBezTo>
                    <a:cubicBezTo>
                      <a:pt x="50" y="39"/>
                      <a:pt x="57" y="34"/>
                      <a:pt x="63" y="28"/>
                    </a:cubicBezTo>
                    <a:cubicBezTo>
                      <a:pt x="69" y="20"/>
                      <a:pt x="74" y="10"/>
                      <a:pt x="78" y="0"/>
                    </a:cubicBezTo>
                    <a:cubicBezTo>
                      <a:pt x="78" y="0"/>
                      <a:pt x="79" y="0"/>
                      <a:pt x="79" y="0"/>
                    </a:cubicBezTo>
                    <a:cubicBezTo>
                      <a:pt x="82" y="19"/>
                      <a:pt x="90" y="36"/>
                      <a:pt x="90" y="5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306"/>
              <p:cNvSpPr/>
              <p:nvPr/>
            </p:nvSpPr>
            <p:spPr bwMode="auto">
              <a:xfrm>
                <a:off x="2999" y="2639"/>
                <a:ext cx="73" cy="292"/>
              </a:xfrm>
              <a:custGeom>
                <a:avLst/>
                <a:gdLst>
                  <a:gd name="T0" fmla="*/ 27 w 27"/>
                  <a:gd name="T1" fmla="*/ 1 h 109"/>
                  <a:gd name="T2" fmla="*/ 13 w 27"/>
                  <a:gd name="T3" fmla="*/ 31 h 109"/>
                  <a:gd name="T4" fmla="*/ 16 w 27"/>
                  <a:gd name="T5" fmla="*/ 66 h 109"/>
                  <a:gd name="T6" fmla="*/ 17 w 27"/>
                  <a:gd name="T7" fmla="*/ 84 h 109"/>
                  <a:gd name="T8" fmla="*/ 9 w 27"/>
                  <a:gd name="T9" fmla="*/ 93 h 109"/>
                  <a:gd name="T10" fmla="*/ 2 w 27"/>
                  <a:gd name="T11" fmla="*/ 108 h 109"/>
                  <a:gd name="T12" fmla="*/ 2 w 27"/>
                  <a:gd name="T13" fmla="*/ 108 h 109"/>
                  <a:gd name="T14" fmla="*/ 1 w 27"/>
                  <a:gd name="T15" fmla="*/ 108 h 109"/>
                  <a:gd name="T16" fmla="*/ 2 w 27"/>
                  <a:gd name="T17" fmla="*/ 96 h 109"/>
                  <a:gd name="T18" fmla="*/ 1 w 27"/>
                  <a:gd name="T19" fmla="*/ 76 h 109"/>
                  <a:gd name="T20" fmla="*/ 1 w 27"/>
                  <a:gd name="T21" fmla="*/ 44 h 109"/>
                  <a:gd name="T22" fmla="*/ 7 w 27"/>
                  <a:gd name="T23" fmla="*/ 22 h 109"/>
                  <a:gd name="T24" fmla="*/ 26 w 27"/>
                  <a:gd name="T25" fmla="*/ 0 h 109"/>
                  <a:gd name="T26" fmla="*/ 27 w 27"/>
                  <a:gd name="T27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09">
                    <a:moveTo>
                      <a:pt x="27" y="1"/>
                    </a:moveTo>
                    <a:cubicBezTo>
                      <a:pt x="21" y="11"/>
                      <a:pt x="16" y="20"/>
                      <a:pt x="13" y="31"/>
                    </a:cubicBezTo>
                    <a:cubicBezTo>
                      <a:pt x="10" y="43"/>
                      <a:pt x="13" y="54"/>
                      <a:pt x="16" y="66"/>
                    </a:cubicBezTo>
                    <a:cubicBezTo>
                      <a:pt x="17" y="71"/>
                      <a:pt x="20" y="80"/>
                      <a:pt x="17" y="84"/>
                    </a:cubicBezTo>
                    <a:cubicBezTo>
                      <a:pt x="15" y="87"/>
                      <a:pt x="12" y="90"/>
                      <a:pt x="9" y="93"/>
                    </a:cubicBezTo>
                    <a:cubicBezTo>
                      <a:pt x="5" y="98"/>
                      <a:pt x="4" y="102"/>
                      <a:pt x="2" y="108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" y="108"/>
                      <a:pt x="1" y="109"/>
                      <a:pt x="1" y="108"/>
                    </a:cubicBezTo>
                    <a:cubicBezTo>
                      <a:pt x="0" y="104"/>
                      <a:pt x="1" y="100"/>
                      <a:pt x="2" y="96"/>
                    </a:cubicBezTo>
                    <a:cubicBezTo>
                      <a:pt x="2" y="89"/>
                      <a:pt x="1" y="83"/>
                      <a:pt x="1" y="76"/>
                    </a:cubicBezTo>
                    <a:cubicBezTo>
                      <a:pt x="0" y="65"/>
                      <a:pt x="0" y="55"/>
                      <a:pt x="1" y="44"/>
                    </a:cubicBezTo>
                    <a:cubicBezTo>
                      <a:pt x="2" y="35"/>
                      <a:pt x="2" y="29"/>
                      <a:pt x="7" y="22"/>
                    </a:cubicBezTo>
                    <a:cubicBezTo>
                      <a:pt x="13" y="15"/>
                      <a:pt x="18" y="5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307"/>
              <p:cNvSpPr/>
              <p:nvPr/>
            </p:nvSpPr>
            <p:spPr bwMode="auto">
              <a:xfrm>
                <a:off x="2983" y="2709"/>
                <a:ext cx="32" cy="225"/>
              </a:xfrm>
              <a:custGeom>
                <a:avLst/>
                <a:gdLst>
                  <a:gd name="T0" fmla="*/ 10 w 12"/>
                  <a:gd name="T1" fmla="*/ 46 h 84"/>
                  <a:gd name="T2" fmla="*/ 12 w 12"/>
                  <a:gd name="T3" fmla="*/ 67 h 84"/>
                  <a:gd name="T4" fmla="*/ 8 w 12"/>
                  <a:gd name="T5" fmla="*/ 83 h 84"/>
                  <a:gd name="T6" fmla="*/ 7 w 12"/>
                  <a:gd name="T7" fmla="*/ 83 h 84"/>
                  <a:gd name="T8" fmla="*/ 4 w 12"/>
                  <a:gd name="T9" fmla="*/ 75 h 84"/>
                  <a:gd name="T10" fmla="*/ 0 w 12"/>
                  <a:gd name="T11" fmla="*/ 60 h 84"/>
                  <a:gd name="T12" fmla="*/ 1 w 12"/>
                  <a:gd name="T13" fmla="*/ 37 h 84"/>
                  <a:gd name="T14" fmla="*/ 10 w 12"/>
                  <a:gd name="T15" fmla="*/ 0 h 84"/>
                  <a:gd name="T16" fmla="*/ 11 w 12"/>
                  <a:gd name="T17" fmla="*/ 1 h 84"/>
                  <a:gd name="T18" fmla="*/ 10 w 12"/>
                  <a:gd name="T19" fmla="*/ 4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4">
                    <a:moveTo>
                      <a:pt x="10" y="46"/>
                    </a:moveTo>
                    <a:cubicBezTo>
                      <a:pt x="10" y="53"/>
                      <a:pt x="12" y="60"/>
                      <a:pt x="12" y="67"/>
                    </a:cubicBezTo>
                    <a:cubicBezTo>
                      <a:pt x="12" y="73"/>
                      <a:pt x="9" y="77"/>
                      <a:pt x="8" y="83"/>
                    </a:cubicBezTo>
                    <a:cubicBezTo>
                      <a:pt x="8" y="84"/>
                      <a:pt x="7" y="84"/>
                      <a:pt x="7" y="83"/>
                    </a:cubicBezTo>
                    <a:cubicBezTo>
                      <a:pt x="6" y="80"/>
                      <a:pt x="5" y="78"/>
                      <a:pt x="4" y="75"/>
                    </a:cubicBezTo>
                    <a:cubicBezTo>
                      <a:pt x="2" y="70"/>
                      <a:pt x="0" y="65"/>
                      <a:pt x="0" y="60"/>
                    </a:cubicBezTo>
                    <a:cubicBezTo>
                      <a:pt x="0" y="52"/>
                      <a:pt x="0" y="45"/>
                      <a:pt x="1" y="37"/>
                    </a:cubicBezTo>
                    <a:cubicBezTo>
                      <a:pt x="1" y="25"/>
                      <a:pt x="3" y="12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0" y="16"/>
                      <a:pt x="10" y="31"/>
                      <a:pt x="10" y="4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308"/>
              <p:cNvSpPr/>
              <p:nvPr/>
            </p:nvSpPr>
            <p:spPr bwMode="auto">
              <a:xfrm>
                <a:off x="3072" y="2664"/>
                <a:ext cx="93" cy="171"/>
              </a:xfrm>
              <a:custGeom>
                <a:avLst/>
                <a:gdLst>
                  <a:gd name="T0" fmla="*/ 33 w 35"/>
                  <a:gd name="T1" fmla="*/ 28 h 64"/>
                  <a:gd name="T2" fmla="*/ 30 w 35"/>
                  <a:gd name="T3" fmla="*/ 37 h 64"/>
                  <a:gd name="T4" fmla="*/ 18 w 35"/>
                  <a:gd name="T5" fmla="*/ 43 h 64"/>
                  <a:gd name="T6" fmla="*/ 16 w 35"/>
                  <a:gd name="T7" fmla="*/ 51 h 64"/>
                  <a:gd name="T8" fmla="*/ 11 w 35"/>
                  <a:gd name="T9" fmla="*/ 56 h 64"/>
                  <a:gd name="T10" fmla="*/ 1 w 35"/>
                  <a:gd name="T11" fmla="*/ 63 h 64"/>
                  <a:gd name="T12" fmla="*/ 0 w 35"/>
                  <a:gd name="T13" fmla="*/ 63 h 64"/>
                  <a:gd name="T14" fmla="*/ 6 w 35"/>
                  <a:gd name="T15" fmla="*/ 40 h 64"/>
                  <a:gd name="T16" fmla="*/ 17 w 35"/>
                  <a:gd name="T17" fmla="*/ 26 h 64"/>
                  <a:gd name="T18" fmla="*/ 31 w 35"/>
                  <a:gd name="T19" fmla="*/ 1 h 64"/>
                  <a:gd name="T20" fmla="*/ 32 w 35"/>
                  <a:gd name="T21" fmla="*/ 1 h 64"/>
                  <a:gd name="T22" fmla="*/ 33 w 35"/>
                  <a:gd name="T23" fmla="*/ 2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4">
                    <a:moveTo>
                      <a:pt x="33" y="28"/>
                    </a:moveTo>
                    <a:cubicBezTo>
                      <a:pt x="34" y="31"/>
                      <a:pt x="35" y="37"/>
                      <a:pt x="30" y="37"/>
                    </a:cubicBezTo>
                    <a:cubicBezTo>
                      <a:pt x="25" y="38"/>
                      <a:pt x="21" y="38"/>
                      <a:pt x="18" y="43"/>
                    </a:cubicBezTo>
                    <a:cubicBezTo>
                      <a:pt x="17" y="46"/>
                      <a:pt x="17" y="48"/>
                      <a:pt x="16" y="51"/>
                    </a:cubicBezTo>
                    <a:cubicBezTo>
                      <a:pt x="15" y="53"/>
                      <a:pt x="14" y="55"/>
                      <a:pt x="11" y="56"/>
                    </a:cubicBezTo>
                    <a:cubicBezTo>
                      <a:pt x="7" y="58"/>
                      <a:pt x="2" y="56"/>
                      <a:pt x="1" y="63"/>
                    </a:cubicBezTo>
                    <a:cubicBezTo>
                      <a:pt x="1" y="64"/>
                      <a:pt x="0" y="64"/>
                      <a:pt x="0" y="63"/>
                    </a:cubicBezTo>
                    <a:cubicBezTo>
                      <a:pt x="1" y="55"/>
                      <a:pt x="3" y="47"/>
                      <a:pt x="6" y="40"/>
                    </a:cubicBezTo>
                    <a:cubicBezTo>
                      <a:pt x="8" y="35"/>
                      <a:pt x="13" y="30"/>
                      <a:pt x="17" y="26"/>
                    </a:cubicBezTo>
                    <a:cubicBezTo>
                      <a:pt x="23" y="18"/>
                      <a:pt x="28" y="10"/>
                      <a:pt x="31" y="1"/>
                    </a:cubicBezTo>
                    <a:cubicBezTo>
                      <a:pt x="31" y="0"/>
                      <a:pt x="32" y="0"/>
                      <a:pt x="32" y="1"/>
                    </a:cubicBezTo>
                    <a:cubicBezTo>
                      <a:pt x="33" y="10"/>
                      <a:pt x="31" y="19"/>
                      <a:pt x="33" y="2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309"/>
              <p:cNvSpPr/>
              <p:nvPr/>
            </p:nvSpPr>
            <p:spPr bwMode="auto">
              <a:xfrm>
                <a:off x="3098" y="2484"/>
                <a:ext cx="110" cy="177"/>
              </a:xfrm>
              <a:custGeom>
                <a:avLst/>
                <a:gdLst>
                  <a:gd name="T0" fmla="*/ 38 w 41"/>
                  <a:gd name="T1" fmla="*/ 1 h 66"/>
                  <a:gd name="T2" fmla="*/ 41 w 41"/>
                  <a:gd name="T3" fmla="*/ 21 h 66"/>
                  <a:gd name="T4" fmla="*/ 40 w 41"/>
                  <a:gd name="T5" fmla="*/ 38 h 66"/>
                  <a:gd name="T6" fmla="*/ 39 w 41"/>
                  <a:gd name="T7" fmla="*/ 39 h 66"/>
                  <a:gd name="T8" fmla="*/ 38 w 41"/>
                  <a:gd name="T9" fmla="*/ 36 h 66"/>
                  <a:gd name="T10" fmla="*/ 37 w 41"/>
                  <a:gd name="T11" fmla="*/ 36 h 66"/>
                  <a:gd name="T12" fmla="*/ 33 w 41"/>
                  <a:gd name="T13" fmla="*/ 29 h 66"/>
                  <a:gd name="T14" fmla="*/ 32 w 41"/>
                  <a:gd name="T15" fmla="*/ 30 h 66"/>
                  <a:gd name="T16" fmla="*/ 26 w 41"/>
                  <a:gd name="T17" fmla="*/ 50 h 66"/>
                  <a:gd name="T18" fmla="*/ 16 w 41"/>
                  <a:gd name="T19" fmla="*/ 66 h 66"/>
                  <a:gd name="T20" fmla="*/ 15 w 41"/>
                  <a:gd name="T21" fmla="*/ 65 h 66"/>
                  <a:gd name="T22" fmla="*/ 21 w 41"/>
                  <a:gd name="T23" fmla="*/ 50 h 66"/>
                  <a:gd name="T24" fmla="*/ 22 w 41"/>
                  <a:gd name="T25" fmla="*/ 44 h 66"/>
                  <a:gd name="T26" fmla="*/ 17 w 41"/>
                  <a:gd name="T27" fmla="*/ 47 h 66"/>
                  <a:gd name="T28" fmla="*/ 15 w 41"/>
                  <a:gd name="T29" fmla="*/ 47 h 66"/>
                  <a:gd name="T30" fmla="*/ 1 w 41"/>
                  <a:gd name="T31" fmla="*/ 50 h 66"/>
                  <a:gd name="T32" fmla="*/ 0 w 41"/>
                  <a:gd name="T33" fmla="*/ 49 h 66"/>
                  <a:gd name="T34" fmla="*/ 8 w 41"/>
                  <a:gd name="T35" fmla="*/ 41 h 66"/>
                  <a:gd name="T36" fmla="*/ 16 w 41"/>
                  <a:gd name="T37" fmla="*/ 32 h 66"/>
                  <a:gd name="T38" fmla="*/ 31 w 41"/>
                  <a:gd name="T39" fmla="*/ 13 h 66"/>
                  <a:gd name="T40" fmla="*/ 37 w 41"/>
                  <a:gd name="T41" fmla="*/ 1 h 66"/>
                  <a:gd name="T42" fmla="*/ 38 w 41"/>
                  <a:gd name="T43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66">
                    <a:moveTo>
                      <a:pt x="38" y="1"/>
                    </a:moveTo>
                    <a:cubicBezTo>
                      <a:pt x="38" y="8"/>
                      <a:pt x="40" y="14"/>
                      <a:pt x="41" y="21"/>
                    </a:cubicBezTo>
                    <a:cubicBezTo>
                      <a:pt x="41" y="27"/>
                      <a:pt x="40" y="33"/>
                      <a:pt x="40" y="38"/>
                    </a:cubicBezTo>
                    <a:cubicBezTo>
                      <a:pt x="40" y="39"/>
                      <a:pt x="40" y="39"/>
                      <a:pt x="39" y="39"/>
                    </a:cubicBezTo>
                    <a:cubicBezTo>
                      <a:pt x="39" y="38"/>
                      <a:pt x="38" y="37"/>
                      <a:pt x="38" y="36"/>
                    </a:cubicBezTo>
                    <a:cubicBezTo>
                      <a:pt x="38" y="36"/>
                      <a:pt x="37" y="36"/>
                      <a:pt x="37" y="36"/>
                    </a:cubicBezTo>
                    <a:cubicBezTo>
                      <a:pt x="36" y="34"/>
                      <a:pt x="34" y="31"/>
                      <a:pt x="33" y="29"/>
                    </a:cubicBezTo>
                    <a:cubicBezTo>
                      <a:pt x="32" y="27"/>
                      <a:pt x="32" y="30"/>
                      <a:pt x="32" y="30"/>
                    </a:cubicBezTo>
                    <a:cubicBezTo>
                      <a:pt x="28" y="37"/>
                      <a:pt x="27" y="43"/>
                      <a:pt x="26" y="50"/>
                    </a:cubicBezTo>
                    <a:cubicBezTo>
                      <a:pt x="24" y="58"/>
                      <a:pt x="23" y="63"/>
                      <a:pt x="16" y="66"/>
                    </a:cubicBezTo>
                    <a:cubicBezTo>
                      <a:pt x="16" y="66"/>
                      <a:pt x="15" y="66"/>
                      <a:pt x="15" y="65"/>
                    </a:cubicBezTo>
                    <a:cubicBezTo>
                      <a:pt x="18" y="61"/>
                      <a:pt x="18" y="55"/>
                      <a:pt x="21" y="50"/>
                    </a:cubicBezTo>
                    <a:cubicBezTo>
                      <a:pt x="21" y="50"/>
                      <a:pt x="23" y="44"/>
                      <a:pt x="22" y="44"/>
                    </a:cubicBezTo>
                    <a:cubicBezTo>
                      <a:pt x="21" y="45"/>
                      <a:pt x="19" y="46"/>
                      <a:pt x="17" y="47"/>
                    </a:cubicBezTo>
                    <a:cubicBezTo>
                      <a:pt x="16" y="48"/>
                      <a:pt x="15" y="48"/>
                      <a:pt x="15" y="47"/>
                    </a:cubicBezTo>
                    <a:cubicBezTo>
                      <a:pt x="11" y="42"/>
                      <a:pt x="5" y="49"/>
                      <a:pt x="1" y="50"/>
                    </a:cubicBezTo>
                    <a:cubicBezTo>
                      <a:pt x="0" y="50"/>
                      <a:pt x="0" y="49"/>
                      <a:pt x="0" y="49"/>
                    </a:cubicBezTo>
                    <a:cubicBezTo>
                      <a:pt x="2" y="45"/>
                      <a:pt x="6" y="43"/>
                      <a:pt x="8" y="41"/>
                    </a:cubicBezTo>
                    <a:cubicBezTo>
                      <a:pt x="12" y="38"/>
                      <a:pt x="12" y="34"/>
                      <a:pt x="16" y="32"/>
                    </a:cubicBezTo>
                    <a:cubicBezTo>
                      <a:pt x="24" y="27"/>
                      <a:pt x="27" y="21"/>
                      <a:pt x="31" y="13"/>
                    </a:cubicBezTo>
                    <a:cubicBezTo>
                      <a:pt x="33" y="9"/>
                      <a:pt x="35" y="5"/>
                      <a:pt x="37" y="1"/>
                    </a:cubicBezTo>
                    <a:cubicBezTo>
                      <a:pt x="37" y="0"/>
                      <a:pt x="38" y="0"/>
                      <a:pt x="38" y="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310"/>
              <p:cNvSpPr/>
              <p:nvPr/>
            </p:nvSpPr>
            <p:spPr bwMode="auto">
              <a:xfrm>
                <a:off x="3053" y="2473"/>
                <a:ext cx="152" cy="375"/>
              </a:xfrm>
              <a:custGeom>
                <a:avLst/>
                <a:gdLst>
                  <a:gd name="T0" fmla="*/ 55 w 57"/>
                  <a:gd name="T1" fmla="*/ 1 h 140"/>
                  <a:gd name="T2" fmla="*/ 54 w 57"/>
                  <a:gd name="T3" fmla="*/ 8 h 140"/>
                  <a:gd name="T4" fmla="*/ 54 w 57"/>
                  <a:gd name="T5" fmla="*/ 11 h 140"/>
                  <a:gd name="T6" fmla="*/ 54 w 57"/>
                  <a:gd name="T7" fmla="*/ 23 h 140"/>
                  <a:gd name="T8" fmla="*/ 51 w 57"/>
                  <a:gd name="T9" fmla="*/ 34 h 140"/>
                  <a:gd name="T10" fmla="*/ 53 w 57"/>
                  <a:gd name="T11" fmla="*/ 54 h 140"/>
                  <a:gd name="T12" fmla="*/ 54 w 57"/>
                  <a:gd name="T13" fmla="*/ 76 h 140"/>
                  <a:gd name="T14" fmla="*/ 53 w 57"/>
                  <a:gd name="T15" fmla="*/ 76 h 140"/>
                  <a:gd name="T16" fmla="*/ 52 w 57"/>
                  <a:gd name="T17" fmla="*/ 61 h 140"/>
                  <a:gd name="T18" fmla="*/ 48 w 57"/>
                  <a:gd name="T19" fmla="*/ 51 h 140"/>
                  <a:gd name="T20" fmla="*/ 44 w 57"/>
                  <a:gd name="T21" fmla="*/ 55 h 140"/>
                  <a:gd name="T22" fmla="*/ 41 w 57"/>
                  <a:gd name="T23" fmla="*/ 72 h 140"/>
                  <a:gd name="T24" fmla="*/ 38 w 57"/>
                  <a:gd name="T25" fmla="*/ 80 h 140"/>
                  <a:gd name="T26" fmla="*/ 34 w 57"/>
                  <a:gd name="T27" fmla="*/ 83 h 140"/>
                  <a:gd name="T28" fmla="*/ 30 w 57"/>
                  <a:gd name="T29" fmla="*/ 87 h 140"/>
                  <a:gd name="T30" fmla="*/ 16 w 57"/>
                  <a:gd name="T31" fmla="*/ 109 h 140"/>
                  <a:gd name="T32" fmla="*/ 4 w 57"/>
                  <a:gd name="T33" fmla="*/ 135 h 140"/>
                  <a:gd name="T34" fmla="*/ 3 w 57"/>
                  <a:gd name="T35" fmla="*/ 137 h 140"/>
                  <a:gd name="T36" fmla="*/ 1 w 57"/>
                  <a:gd name="T37" fmla="*/ 140 h 140"/>
                  <a:gd name="T38" fmla="*/ 0 w 57"/>
                  <a:gd name="T39" fmla="*/ 139 h 140"/>
                  <a:gd name="T40" fmla="*/ 2 w 57"/>
                  <a:gd name="T41" fmla="*/ 136 h 140"/>
                  <a:gd name="T42" fmla="*/ 2 w 57"/>
                  <a:gd name="T43" fmla="*/ 131 h 140"/>
                  <a:gd name="T44" fmla="*/ 6 w 57"/>
                  <a:gd name="T45" fmla="*/ 124 h 140"/>
                  <a:gd name="T46" fmla="*/ 7 w 57"/>
                  <a:gd name="T47" fmla="*/ 121 h 140"/>
                  <a:gd name="T48" fmla="*/ 15 w 57"/>
                  <a:gd name="T49" fmla="*/ 107 h 140"/>
                  <a:gd name="T50" fmla="*/ 25 w 57"/>
                  <a:gd name="T51" fmla="*/ 90 h 140"/>
                  <a:gd name="T52" fmla="*/ 29 w 57"/>
                  <a:gd name="T53" fmla="*/ 87 h 140"/>
                  <a:gd name="T54" fmla="*/ 29 w 57"/>
                  <a:gd name="T55" fmla="*/ 86 h 140"/>
                  <a:gd name="T56" fmla="*/ 15 w 57"/>
                  <a:gd name="T57" fmla="*/ 90 h 140"/>
                  <a:gd name="T58" fmla="*/ 5 w 57"/>
                  <a:gd name="T59" fmla="*/ 98 h 140"/>
                  <a:gd name="T60" fmla="*/ 4 w 57"/>
                  <a:gd name="T61" fmla="*/ 97 h 140"/>
                  <a:gd name="T62" fmla="*/ 18 w 57"/>
                  <a:gd name="T63" fmla="*/ 87 h 140"/>
                  <a:gd name="T64" fmla="*/ 29 w 57"/>
                  <a:gd name="T65" fmla="*/ 84 h 140"/>
                  <a:gd name="T66" fmla="*/ 32 w 57"/>
                  <a:gd name="T67" fmla="*/ 84 h 140"/>
                  <a:gd name="T68" fmla="*/ 41 w 57"/>
                  <a:gd name="T69" fmla="*/ 62 h 140"/>
                  <a:gd name="T70" fmla="*/ 47 w 57"/>
                  <a:gd name="T71" fmla="*/ 37 h 140"/>
                  <a:gd name="T72" fmla="*/ 53 w 57"/>
                  <a:gd name="T73" fmla="*/ 9 h 140"/>
                  <a:gd name="T74" fmla="*/ 54 w 57"/>
                  <a:gd name="T75" fmla="*/ 1 h 140"/>
                  <a:gd name="T76" fmla="*/ 55 w 57"/>
                  <a:gd name="T77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7" h="140">
                    <a:moveTo>
                      <a:pt x="55" y="1"/>
                    </a:moveTo>
                    <a:cubicBezTo>
                      <a:pt x="55" y="3"/>
                      <a:pt x="55" y="6"/>
                      <a:pt x="54" y="8"/>
                    </a:cubicBezTo>
                    <a:cubicBezTo>
                      <a:pt x="54" y="9"/>
                      <a:pt x="54" y="10"/>
                      <a:pt x="54" y="11"/>
                    </a:cubicBezTo>
                    <a:cubicBezTo>
                      <a:pt x="55" y="15"/>
                      <a:pt x="55" y="19"/>
                      <a:pt x="54" y="23"/>
                    </a:cubicBezTo>
                    <a:cubicBezTo>
                      <a:pt x="53" y="27"/>
                      <a:pt x="52" y="30"/>
                      <a:pt x="51" y="34"/>
                    </a:cubicBezTo>
                    <a:cubicBezTo>
                      <a:pt x="49" y="41"/>
                      <a:pt x="51" y="48"/>
                      <a:pt x="53" y="54"/>
                    </a:cubicBezTo>
                    <a:cubicBezTo>
                      <a:pt x="55" y="62"/>
                      <a:pt x="57" y="69"/>
                      <a:pt x="54" y="76"/>
                    </a:cubicBezTo>
                    <a:cubicBezTo>
                      <a:pt x="54" y="77"/>
                      <a:pt x="53" y="77"/>
                      <a:pt x="53" y="76"/>
                    </a:cubicBezTo>
                    <a:cubicBezTo>
                      <a:pt x="52" y="71"/>
                      <a:pt x="53" y="66"/>
                      <a:pt x="52" y="61"/>
                    </a:cubicBezTo>
                    <a:cubicBezTo>
                      <a:pt x="51" y="57"/>
                      <a:pt x="50" y="54"/>
                      <a:pt x="48" y="51"/>
                    </a:cubicBezTo>
                    <a:cubicBezTo>
                      <a:pt x="46" y="45"/>
                      <a:pt x="44" y="52"/>
                      <a:pt x="44" y="55"/>
                    </a:cubicBezTo>
                    <a:cubicBezTo>
                      <a:pt x="43" y="61"/>
                      <a:pt x="42" y="66"/>
                      <a:pt x="41" y="72"/>
                    </a:cubicBezTo>
                    <a:cubicBezTo>
                      <a:pt x="41" y="75"/>
                      <a:pt x="40" y="78"/>
                      <a:pt x="38" y="80"/>
                    </a:cubicBezTo>
                    <a:cubicBezTo>
                      <a:pt x="37" y="81"/>
                      <a:pt x="36" y="82"/>
                      <a:pt x="34" y="83"/>
                    </a:cubicBezTo>
                    <a:cubicBezTo>
                      <a:pt x="33" y="85"/>
                      <a:pt x="32" y="86"/>
                      <a:pt x="30" y="87"/>
                    </a:cubicBezTo>
                    <a:cubicBezTo>
                      <a:pt x="25" y="94"/>
                      <a:pt x="19" y="101"/>
                      <a:pt x="16" y="109"/>
                    </a:cubicBezTo>
                    <a:cubicBezTo>
                      <a:pt x="12" y="118"/>
                      <a:pt x="8" y="127"/>
                      <a:pt x="4" y="135"/>
                    </a:cubicBezTo>
                    <a:cubicBezTo>
                      <a:pt x="3" y="136"/>
                      <a:pt x="3" y="137"/>
                      <a:pt x="3" y="137"/>
                    </a:cubicBezTo>
                    <a:cubicBezTo>
                      <a:pt x="2" y="138"/>
                      <a:pt x="2" y="139"/>
                      <a:pt x="1" y="140"/>
                    </a:cubicBezTo>
                    <a:cubicBezTo>
                      <a:pt x="1" y="140"/>
                      <a:pt x="0" y="140"/>
                      <a:pt x="0" y="139"/>
                    </a:cubicBezTo>
                    <a:cubicBezTo>
                      <a:pt x="1" y="138"/>
                      <a:pt x="1" y="137"/>
                      <a:pt x="2" y="136"/>
                    </a:cubicBezTo>
                    <a:cubicBezTo>
                      <a:pt x="2" y="135"/>
                      <a:pt x="2" y="132"/>
                      <a:pt x="2" y="131"/>
                    </a:cubicBezTo>
                    <a:cubicBezTo>
                      <a:pt x="3" y="129"/>
                      <a:pt x="5" y="126"/>
                      <a:pt x="6" y="124"/>
                    </a:cubicBezTo>
                    <a:cubicBezTo>
                      <a:pt x="7" y="123"/>
                      <a:pt x="7" y="122"/>
                      <a:pt x="7" y="121"/>
                    </a:cubicBezTo>
                    <a:cubicBezTo>
                      <a:pt x="10" y="116"/>
                      <a:pt x="12" y="112"/>
                      <a:pt x="15" y="107"/>
                    </a:cubicBezTo>
                    <a:cubicBezTo>
                      <a:pt x="18" y="100"/>
                      <a:pt x="20" y="96"/>
                      <a:pt x="25" y="90"/>
                    </a:cubicBezTo>
                    <a:cubicBezTo>
                      <a:pt x="27" y="89"/>
                      <a:pt x="28" y="88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4" y="87"/>
                      <a:pt x="20" y="88"/>
                      <a:pt x="15" y="90"/>
                    </a:cubicBezTo>
                    <a:cubicBezTo>
                      <a:pt x="11" y="91"/>
                      <a:pt x="8" y="95"/>
                      <a:pt x="5" y="98"/>
                    </a:cubicBezTo>
                    <a:cubicBezTo>
                      <a:pt x="5" y="98"/>
                      <a:pt x="4" y="98"/>
                      <a:pt x="4" y="97"/>
                    </a:cubicBezTo>
                    <a:cubicBezTo>
                      <a:pt x="8" y="92"/>
                      <a:pt x="12" y="88"/>
                      <a:pt x="18" y="87"/>
                    </a:cubicBezTo>
                    <a:cubicBezTo>
                      <a:pt x="22" y="86"/>
                      <a:pt x="25" y="85"/>
                      <a:pt x="29" y="84"/>
                    </a:cubicBezTo>
                    <a:cubicBezTo>
                      <a:pt x="30" y="84"/>
                      <a:pt x="31" y="84"/>
                      <a:pt x="32" y="84"/>
                    </a:cubicBezTo>
                    <a:cubicBezTo>
                      <a:pt x="37" y="78"/>
                      <a:pt x="40" y="72"/>
                      <a:pt x="41" y="62"/>
                    </a:cubicBezTo>
                    <a:cubicBezTo>
                      <a:pt x="41" y="53"/>
                      <a:pt x="44" y="45"/>
                      <a:pt x="47" y="37"/>
                    </a:cubicBezTo>
                    <a:cubicBezTo>
                      <a:pt x="50" y="28"/>
                      <a:pt x="52" y="18"/>
                      <a:pt x="53" y="9"/>
                    </a:cubicBezTo>
                    <a:cubicBezTo>
                      <a:pt x="53" y="6"/>
                      <a:pt x="53" y="4"/>
                      <a:pt x="54" y="1"/>
                    </a:cubicBezTo>
                    <a:cubicBezTo>
                      <a:pt x="54" y="0"/>
                      <a:pt x="55" y="0"/>
                      <a:pt x="55" y="1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311"/>
              <p:cNvSpPr/>
              <p:nvPr/>
            </p:nvSpPr>
            <p:spPr bwMode="auto">
              <a:xfrm>
                <a:off x="3104" y="1742"/>
                <a:ext cx="406" cy="212"/>
              </a:xfrm>
              <a:custGeom>
                <a:avLst/>
                <a:gdLst>
                  <a:gd name="T0" fmla="*/ 95 w 152"/>
                  <a:gd name="T1" fmla="*/ 78 h 79"/>
                  <a:gd name="T2" fmla="*/ 55 w 152"/>
                  <a:gd name="T3" fmla="*/ 74 h 79"/>
                  <a:gd name="T4" fmla="*/ 38 w 152"/>
                  <a:gd name="T5" fmla="*/ 66 h 79"/>
                  <a:gd name="T6" fmla="*/ 26 w 152"/>
                  <a:gd name="T7" fmla="*/ 57 h 79"/>
                  <a:gd name="T8" fmla="*/ 26 w 152"/>
                  <a:gd name="T9" fmla="*/ 55 h 79"/>
                  <a:gd name="T10" fmla="*/ 21 w 152"/>
                  <a:gd name="T11" fmla="*/ 53 h 79"/>
                  <a:gd name="T12" fmla="*/ 8 w 152"/>
                  <a:gd name="T13" fmla="*/ 41 h 79"/>
                  <a:gd name="T14" fmla="*/ 3 w 152"/>
                  <a:gd name="T15" fmla="*/ 25 h 79"/>
                  <a:gd name="T16" fmla="*/ 16 w 152"/>
                  <a:gd name="T17" fmla="*/ 26 h 79"/>
                  <a:gd name="T18" fmla="*/ 21 w 152"/>
                  <a:gd name="T19" fmla="*/ 24 h 79"/>
                  <a:gd name="T20" fmla="*/ 21 w 152"/>
                  <a:gd name="T21" fmla="*/ 16 h 79"/>
                  <a:gd name="T22" fmla="*/ 26 w 152"/>
                  <a:gd name="T23" fmla="*/ 7 h 79"/>
                  <a:gd name="T24" fmla="*/ 53 w 152"/>
                  <a:gd name="T25" fmla="*/ 1 h 79"/>
                  <a:gd name="T26" fmla="*/ 68 w 152"/>
                  <a:gd name="T27" fmla="*/ 14 h 79"/>
                  <a:gd name="T28" fmla="*/ 68 w 152"/>
                  <a:gd name="T29" fmla="*/ 21 h 79"/>
                  <a:gd name="T30" fmla="*/ 76 w 152"/>
                  <a:gd name="T31" fmla="*/ 13 h 79"/>
                  <a:gd name="T32" fmla="*/ 86 w 152"/>
                  <a:gd name="T33" fmla="*/ 6 h 79"/>
                  <a:gd name="T34" fmla="*/ 110 w 152"/>
                  <a:gd name="T35" fmla="*/ 12 h 79"/>
                  <a:gd name="T36" fmla="*/ 110 w 152"/>
                  <a:gd name="T37" fmla="*/ 28 h 79"/>
                  <a:gd name="T38" fmla="*/ 111 w 152"/>
                  <a:gd name="T39" fmla="*/ 37 h 79"/>
                  <a:gd name="T40" fmla="*/ 115 w 152"/>
                  <a:gd name="T41" fmla="*/ 34 h 79"/>
                  <a:gd name="T42" fmla="*/ 126 w 152"/>
                  <a:gd name="T43" fmla="*/ 26 h 79"/>
                  <a:gd name="T44" fmla="*/ 146 w 152"/>
                  <a:gd name="T45" fmla="*/ 23 h 79"/>
                  <a:gd name="T46" fmla="*/ 151 w 152"/>
                  <a:gd name="T47" fmla="*/ 44 h 79"/>
                  <a:gd name="T48" fmla="*/ 133 w 152"/>
                  <a:gd name="T49" fmla="*/ 69 h 79"/>
                  <a:gd name="T50" fmla="*/ 95 w 152"/>
                  <a:gd name="T51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79">
                    <a:moveTo>
                      <a:pt x="95" y="78"/>
                    </a:moveTo>
                    <a:cubicBezTo>
                      <a:pt x="81" y="78"/>
                      <a:pt x="69" y="79"/>
                      <a:pt x="55" y="74"/>
                    </a:cubicBezTo>
                    <a:cubicBezTo>
                      <a:pt x="49" y="73"/>
                      <a:pt x="43" y="70"/>
                      <a:pt x="38" y="66"/>
                    </a:cubicBezTo>
                    <a:cubicBezTo>
                      <a:pt x="34" y="64"/>
                      <a:pt x="31" y="58"/>
                      <a:pt x="26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4" y="55"/>
                      <a:pt x="22" y="54"/>
                      <a:pt x="21" y="53"/>
                    </a:cubicBezTo>
                    <a:cubicBezTo>
                      <a:pt x="16" y="50"/>
                      <a:pt x="12" y="45"/>
                      <a:pt x="8" y="41"/>
                    </a:cubicBezTo>
                    <a:cubicBezTo>
                      <a:pt x="5" y="37"/>
                      <a:pt x="0" y="30"/>
                      <a:pt x="3" y="25"/>
                    </a:cubicBezTo>
                    <a:cubicBezTo>
                      <a:pt x="6" y="21"/>
                      <a:pt x="14" y="25"/>
                      <a:pt x="16" y="26"/>
                    </a:cubicBezTo>
                    <a:cubicBezTo>
                      <a:pt x="23" y="31"/>
                      <a:pt x="22" y="30"/>
                      <a:pt x="21" y="24"/>
                    </a:cubicBezTo>
                    <a:cubicBezTo>
                      <a:pt x="21" y="21"/>
                      <a:pt x="21" y="19"/>
                      <a:pt x="21" y="16"/>
                    </a:cubicBezTo>
                    <a:cubicBezTo>
                      <a:pt x="21" y="13"/>
                      <a:pt x="23" y="9"/>
                      <a:pt x="26" y="7"/>
                    </a:cubicBezTo>
                    <a:cubicBezTo>
                      <a:pt x="33" y="1"/>
                      <a:pt x="44" y="0"/>
                      <a:pt x="53" y="1"/>
                    </a:cubicBezTo>
                    <a:cubicBezTo>
                      <a:pt x="59" y="2"/>
                      <a:pt x="68" y="7"/>
                      <a:pt x="68" y="14"/>
                    </a:cubicBezTo>
                    <a:cubicBezTo>
                      <a:pt x="68" y="16"/>
                      <a:pt x="68" y="18"/>
                      <a:pt x="68" y="21"/>
                    </a:cubicBezTo>
                    <a:cubicBezTo>
                      <a:pt x="68" y="21"/>
                      <a:pt x="75" y="13"/>
                      <a:pt x="76" y="13"/>
                    </a:cubicBezTo>
                    <a:cubicBezTo>
                      <a:pt x="78" y="9"/>
                      <a:pt x="81" y="7"/>
                      <a:pt x="86" y="6"/>
                    </a:cubicBezTo>
                    <a:cubicBezTo>
                      <a:pt x="92" y="4"/>
                      <a:pt x="105" y="8"/>
                      <a:pt x="110" y="12"/>
                    </a:cubicBezTo>
                    <a:cubicBezTo>
                      <a:pt x="117" y="20"/>
                      <a:pt x="110" y="18"/>
                      <a:pt x="110" y="28"/>
                    </a:cubicBezTo>
                    <a:cubicBezTo>
                      <a:pt x="109" y="31"/>
                      <a:pt x="111" y="34"/>
                      <a:pt x="111" y="37"/>
                    </a:cubicBezTo>
                    <a:cubicBezTo>
                      <a:pt x="110" y="41"/>
                      <a:pt x="115" y="34"/>
                      <a:pt x="115" y="34"/>
                    </a:cubicBezTo>
                    <a:cubicBezTo>
                      <a:pt x="118" y="31"/>
                      <a:pt x="121" y="28"/>
                      <a:pt x="126" y="26"/>
                    </a:cubicBezTo>
                    <a:cubicBezTo>
                      <a:pt x="132" y="23"/>
                      <a:pt x="139" y="19"/>
                      <a:pt x="146" y="23"/>
                    </a:cubicBezTo>
                    <a:cubicBezTo>
                      <a:pt x="151" y="27"/>
                      <a:pt x="152" y="38"/>
                      <a:pt x="151" y="44"/>
                    </a:cubicBezTo>
                    <a:cubicBezTo>
                      <a:pt x="151" y="54"/>
                      <a:pt x="139" y="63"/>
                      <a:pt x="133" y="69"/>
                    </a:cubicBezTo>
                    <a:cubicBezTo>
                      <a:pt x="122" y="78"/>
                      <a:pt x="108" y="77"/>
                      <a:pt x="95" y="78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12"/>
              <p:cNvSpPr/>
              <p:nvPr/>
            </p:nvSpPr>
            <p:spPr bwMode="auto">
              <a:xfrm>
                <a:off x="3195" y="1783"/>
                <a:ext cx="90" cy="120"/>
              </a:xfrm>
              <a:custGeom>
                <a:avLst/>
                <a:gdLst>
                  <a:gd name="T0" fmla="*/ 3 w 34"/>
                  <a:gd name="T1" fmla="*/ 40 h 45"/>
                  <a:gd name="T2" fmla="*/ 1 w 34"/>
                  <a:gd name="T3" fmla="*/ 34 h 45"/>
                  <a:gd name="T4" fmla="*/ 5 w 34"/>
                  <a:gd name="T5" fmla="*/ 26 h 45"/>
                  <a:gd name="T6" fmla="*/ 21 w 34"/>
                  <a:gd name="T7" fmla="*/ 1 h 45"/>
                  <a:gd name="T8" fmla="*/ 22 w 34"/>
                  <a:gd name="T9" fmla="*/ 1 h 45"/>
                  <a:gd name="T10" fmla="*/ 27 w 34"/>
                  <a:gd name="T11" fmla="*/ 8 h 45"/>
                  <a:gd name="T12" fmla="*/ 33 w 34"/>
                  <a:gd name="T13" fmla="*/ 9 h 45"/>
                  <a:gd name="T14" fmla="*/ 32 w 34"/>
                  <a:gd name="T15" fmla="*/ 15 h 45"/>
                  <a:gd name="T16" fmla="*/ 20 w 34"/>
                  <a:gd name="T17" fmla="*/ 31 h 45"/>
                  <a:gd name="T18" fmla="*/ 3 w 34"/>
                  <a:gd name="T19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5">
                    <a:moveTo>
                      <a:pt x="3" y="40"/>
                    </a:moveTo>
                    <a:cubicBezTo>
                      <a:pt x="1" y="38"/>
                      <a:pt x="0" y="36"/>
                      <a:pt x="1" y="34"/>
                    </a:cubicBezTo>
                    <a:cubicBezTo>
                      <a:pt x="1" y="31"/>
                      <a:pt x="3" y="29"/>
                      <a:pt x="5" y="26"/>
                    </a:cubicBezTo>
                    <a:cubicBezTo>
                      <a:pt x="12" y="19"/>
                      <a:pt x="20" y="12"/>
                      <a:pt x="21" y="1"/>
                    </a:cubicBezTo>
                    <a:cubicBezTo>
                      <a:pt x="21" y="1"/>
                      <a:pt x="22" y="0"/>
                      <a:pt x="22" y="1"/>
                    </a:cubicBezTo>
                    <a:cubicBezTo>
                      <a:pt x="23" y="2"/>
                      <a:pt x="26" y="8"/>
                      <a:pt x="27" y="8"/>
                    </a:cubicBezTo>
                    <a:cubicBezTo>
                      <a:pt x="29" y="7"/>
                      <a:pt x="32" y="7"/>
                      <a:pt x="33" y="9"/>
                    </a:cubicBezTo>
                    <a:cubicBezTo>
                      <a:pt x="34" y="11"/>
                      <a:pt x="33" y="13"/>
                      <a:pt x="32" y="15"/>
                    </a:cubicBezTo>
                    <a:cubicBezTo>
                      <a:pt x="30" y="21"/>
                      <a:pt x="24" y="26"/>
                      <a:pt x="20" y="31"/>
                    </a:cubicBezTo>
                    <a:cubicBezTo>
                      <a:pt x="17" y="35"/>
                      <a:pt x="10" y="45"/>
                      <a:pt x="3" y="40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13"/>
              <p:cNvSpPr/>
              <p:nvPr/>
            </p:nvSpPr>
            <p:spPr bwMode="auto">
              <a:xfrm>
                <a:off x="3261" y="1785"/>
                <a:ext cx="249" cy="169"/>
              </a:xfrm>
              <a:custGeom>
                <a:avLst/>
                <a:gdLst>
                  <a:gd name="T0" fmla="*/ 45 w 93"/>
                  <a:gd name="T1" fmla="*/ 59 h 63"/>
                  <a:gd name="T2" fmla="*/ 20 w 93"/>
                  <a:gd name="T3" fmla="*/ 52 h 63"/>
                  <a:gd name="T4" fmla="*/ 6 w 93"/>
                  <a:gd name="T5" fmla="*/ 51 h 63"/>
                  <a:gd name="T6" fmla="*/ 3 w 93"/>
                  <a:gd name="T7" fmla="*/ 41 h 63"/>
                  <a:gd name="T8" fmla="*/ 26 w 93"/>
                  <a:gd name="T9" fmla="*/ 16 h 63"/>
                  <a:gd name="T10" fmla="*/ 26 w 93"/>
                  <a:gd name="T11" fmla="*/ 16 h 63"/>
                  <a:gd name="T12" fmla="*/ 46 w 93"/>
                  <a:gd name="T13" fmla="*/ 0 h 63"/>
                  <a:gd name="T14" fmla="*/ 47 w 93"/>
                  <a:gd name="T15" fmla="*/ 1 h 63"/>
                  <a:gd name="T16" fmla="*/ 50 w 93"/>
                  <a:gd name="T17" fmla="*/ 8 h 63"/>
                  <a:gd name="T18" fmla="*/ 50 w 93"/>
                  <a:gd name="T19" fmla="*/ 15 h 63"/>
                  <a:gd name="T20" fmla="*/ 67 w 93"/>
                  <a:gd name="T21" fmla="*/ 21 h 63"/>
                  <a:gd name="T22" fmla="*/ 87 w 93"/>
                  <a:gd name="T23" fmla="*/ 14 h 63"/>
                  <a:gd name="T24" fmla="*/ 83 w 93"/>
                  <a:gd name="T25" fmla="*/ 25 h 63"/>
                  <a:gd name="T26" fmla="*/ 83 w 93"/>
                  <a:gd name="T27" fmla="*/ 44 h 63"/>
                  <a:gd name="T28" fmla="*/ 74 w 93"/>
                  <a:gd name="T29" fmla="*/ 53 h 63"/>
                  <a:gd name="T30" fmla="*/ 45 w 93"/>
                  <a:gd name="T31" fmla="*/ 5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3" h="63">
                    <a:moveTo>
                      <a:pt x="45" y="59"/>
                    </a:moveTo>
                    <a:cubicBezTo>
                      <a:pt x="37" y="56"/>
                      <a:pt x="30" y="52"/>
                      <a:pt x="20" y="52"/>
                    </a:cubicBezTo>
                    <a:cubicBezTo>
                      <a:pt x="15" y="51"/>
                      <a:pt x="11" y="52"/>
                      <a:pt x="6" y="51"/>
                    </a:cubicBezTo>
                    <a:cubicBezTo>
                      <a:pt x="0" y="51"/>
                      <a:pt x="2" y="45"/>
                      <a:pt x="3" y="41"/>
                    </a:cubicBezTo>
                    <a:cubicBezTo>
                      <a:pt x="7" y="31"/>
                      <a:pt x="17" y="21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3" y="11"/>
                      <a:pt x="39" y="6"/>
                      <a:pt x="46" y="0"/>
                    </a:cubicBezTo>
                    <a:cubicBezTo>
                      <a:pt x="46" y="0"/>
                      <a:pt x="47" y="0"/>
                      <a:pt x="47" y="1"/>
                    </a:cubicBezTo>
                    <a:cubicBezTo>
                      <a:pt x="48" y="3"/>
                      <a:pt x="49" y="6"/>
                      <a:pt x="50" y="8"/>
                    </a:cubicBezTo>
                    <a:cubicBezTo>
                      <a:pt x="50" y="11"/>
                      <a:pt x="50" y="13"/>
                      <a:pt x="50" y="15"/>
                    </a:cubicBezTo>
                    <a:cubicBezTo>
                      <a:pt x="51" y="24"/>
                      <a:pt x="61" y="23"/>
                      <a:pt x="67" y="21"/>
                    </a:cubicBezTo>
                    <a:cubicBezTo>
                      <a:pt x="72" y="19"/>
                      <a:pt x="81" y="11"/>
                      <a:pt x="87" y="14"/>
                    </a:cubicBezTo>
                    <a:cubicBezTo>
                      <a:pt x="93" y="17"/>
                      <a:pt x="85" y="23"/>
                      <a:pt x="83" y="25"/>
                    </a:cubicBezTo>
                    <a:cubicBezTo>
                      <a:pt x="80" y="29"/>
                      <a:pt x="84" y="39"/>
                      <a:pt x="83" y="44"/>
                    </a:cubicBezTo>
                    <a:cubicBezTo>
                      <a:pt x="82" y="48"/>
                      <a:pt x="77" y="51"/>
                      <a:pt x="74" y="53"/>
                    </a:cubicBezTo>
                    <a:cubicBezTo>
                      <a:pt x="67" y="59"/>
                      <a:pt x="54" y="63"/>
                      <a:pt x="45" y="59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14"/>
              <p:cNvSpPr/>
              <p:nvPr/>
            </p:nvSpPr>
            <p:spPr bwMode="auto">
              <a:xfrm>
                <a:off x="3275" y="1849"/>
                <a:ext cx="203" cy="97"/>
              </a:xfrm>
              <a:custGeom>
                <a:avLst/>
                <a:gdLst>
                  <a:gd name="T0" fmla="*/ 30 w 76"/>
                  <a:gd name="T1" fmla="*/ 29 h 36"/>
                  <a:gd name="T2" fmla="*/ 1 w 76"/>
                  <a:gd name="T3" fmla="*/ 27 h 36"/>
                  <a:gd name="T4" fmla="*/ 0 w 76"/>
                  <a:gd name="T5" fmla="*/ 25 h 36"/>
                  <a:gd name="T6" fmla="*/ 2 w 76"/>
                  <a:gd name="T7" fmla="*/ 23 h 36"/>
                  <a:gd name="T8" fmla="*/ 11 w 76"/>
                  <a:gd name="T9" fmla="*/ 14 h 36"/>
                  <a:gd name="T10" fmla="*/ 20 w 76"/>
                  <a:gd name="T11" fmla="*/ 10 h 36"/>
                  <a:gd name="T12" fmla="*/ 31 w 76"/>
                  <a:gd name="T13" fmla="*/ 0 h 36"/>
                  <a:gd name="T14" fmla="*/ 32 w 76"/>
                  <a:gd name="T15" fmla="*/ 0 h 36"/>
                  <a:gd name="T16" fmla="*/ 35 w 76"/>
                  <a:gd name="T17" fmla="*/ 4 h 36"/>
                  <a:gd name="T18" fmla="*/ 45 w 76"/>
                  <a:gd name="T19" fmla="*/ 6 h 36"/>
                  <a:gd name="T20" fmla="*/ 55 w 76"/>
                  <a:gd name="T21" fmla="*/ 10 h 36"/>
                  <a:gd name="T22" fmla="*/ 56 w 76"/>
                  <a:gd name="T23" fmla="*/ 11 h 36"/>
                  <a:gd name="T24" fmla="*/ 56 w 76"/>
                  <a:gd name="T25" fmla="*/ 22 h 36"/>
                  <a:gd name="T26" fmla="*/ 75 w 76"/>
                  <a:gd name="T27" fmla="*/ 18 h 36"/>
                  <a:gd name="T28" fmla="*/ 76 w 76"/>
                  <a:gd name="T29" fmla="*/ 19 h 36"/>
                  <a:gd name="T30" fmla="*/ 54 w 76"/>
                  <a:gd name="T31" fmla="*/ 35 h 36"/>
                  <a:gd name="T32" fmla="*/ 30 w 76"/>
                  <a:gd name="T33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36">
                    <a:moveTo>
                      <a:pt x="30" y="29"/>
                    </a:moveTo>
                    <a:cubicBezTo>
                      <a:pt x="20" y="28"/>
                      <a:pt x="10" y="29"/>
                      <a:pt x="1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1" y="23"/>
                      <a:pt x="1" y="24"/>
                      <a:pt x="2" y="23"/>
                    </a:cubicBezTo>
                    <a:cubicBezTo>
                      <a:pt x="4" y="19"/>
                      <a:pt x="7" y="16"/>
                      <a:pt x="11" y="14"/>
                    </a:cubicBezTo>
                    <a:cubicBezTo>
                      <a:pt x="14" y="12"/>
                      <a:pt x="17" y="11"/>
                      <a:pt x="20" y="10"/>
                    </a:cubicBezTo>
                    <a:cubicBezTo>
                      <a:pt x="25" y="9"/>
                      <a:pt x="28" y="4"/>
                      <a:pt x="31" y="0"/>
                    </a:cubicBezTo>
                    <a:cubicBezTo>
                      <a:pt x="31" y="0"/>
                      <a:pt x="32" y="0"/>
                      <a:pt x="32" y="0"/>
                    </a:cubicBezTo>
                    <a:cubicBezTo>
                      <a:pt x="33" y="2"/>
                      <a:pt x="34" y="3"/>
                      <a:pt x="35" y="4"/>
                    </a:cubicBezTo>
                    <a:cubicBezTo>
                      <a:pt x="39" y="12"/>
                      <a:pt x="41" y="7"/>
                      <a:pt x="45" y="6"/>
                    </a:cubicBezTo>
                    <a:cubicBezTo>
                      <a:pt x="48" y="4"/>
                      <a:pt x="53" y="10"/>
                      <a:pt x="55" y="10"/>
                    </a:cubicBezTo>
                    <a:cubicBezTo>
                      <a:pt x="56" y="10"/>
                      <a:pt x="56" y="11"/>
                      <a:pt x="56" y="11"/>
                    </a:cubicBezTo>
                    <a:cubicBezTo>
                      <a:pt x="54" y="16"/>
                      <a:pt x="46" y="22"/>
                      <a:pt x="56" y="22"/>
                    </a:cubicBezTo>
                    <a:cubicBezTo>
                      <a:pt x="63" y="22"/>
                      <a:pt x="69" y="20"/>
                      <a:pt x="75" y="18"/>
                    </a:cubicBezTo>
                    <a:cubicBezTo>
                      <a:pt x="75" y="18"/>
                      <a:pt x="76" y="19"/>
                      <a:pt x="76" y="19"/>
                    </a:cubicBezTo>
                    <a:cubicBezTo>
                      <a:pt x="74" y="29"/>
                      <a:pt x="63" y="34"/>
                      <a:pt x="54" y="35"/>
                    </a:cubicBezTo>
                    <a:cubicBezTo>
                      <a:pt x="46" y="36"/>
                      <a:pt x="37" y="30"/>
                      <a:pt x="30" y="29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315"/>
              <p:cNvSpPr/>
              <p:nvPr/>
            </p:nvSpPr>
            <p:spPr bwMode="auto">
              <a:xfrm>
                <a:off x="3114" y="1836"/>
                <a:ext cx="62" cy="56"/>
              </a:xfrm>
              <a:custGeom>
                <a:avLst/>
                <a:gdLst>
                  <a:gd name="T0" fmla="*/ 21 w 23"/>
                  <a:gd name="T1" fmla="*/ 20 h 21"/>
                  <a:gd name="T2" fmla="*/ 14 w 23"/>
                  <a:gd name="T3" fmla="*/ 15 h 21"/>
                  <a:gd name="T4" fmla="*/ 11 w 23"/>
                  <a:gd name="T5" fmla="*/ 10 h 21"/>
                  <a:gd name="T6" fmla="*/ 10 w 23"/>
                  <a:gd name="T7" fmla="*/ 8 h 21"/>
                  <a:gd name="T8" fmla="*/ 10 w 23"/>
                  <a:gd name="T9" fmla="*/ 8 h 21"/>
                  <a:gd name="T10" fmla="*/ 9 w 23"/>
                  <a:gd name="T11" fmla="*/ 8 h 21"/>
                  <a:gd name="T12" fmla="*/ 1 w 23"/>
                  <a:gd name="T13" fmla="*/ 2 h 21"/>
                  <a:gd name="T14" fmla="*/ 2 w 23"/>
                  <a:gd name="T15" fmla="*/ 0 h 21"/>
                  <a:gd name="T16" fmla="*/ 14 w 23"/>
                  <a:gd name="T17" fmla="*/ 5 h 21"/>
                  <a:gd name="T18" fmla="*/ 22 w 23"/>
                  <a:gd name="T19" fmla="*/ 19 h 21"/>
                  <a:gd name="T20" fmla="*/ 21 w 23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19" y="18"/>
                      <a:pt x="17" y="17"/>
                      <a:pt x="14" y="15"/>
                    </a:cubicBezTo>
                    <a:cubicBezTo>
                      <a:pt x="13" y="13"/>
                      <a:pt x="12" y="11"/>
                      <a:pt x="11" y="10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6"/>
                      <a:pt x="5" y="3"/>
                      <a:pt x="1" y="2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6" y="0"/>
                      <a:pt x="11" y="1"/>
                      <a:pt x="14" y="5"/>
                    </a:cubicBezTo>
                    <a:cubicBezTo>
                      <a:pt x="18" y="9"/>
                      <a:pt x="20" y="14"/>
                      <a:pt x="22" y="19"/>
                    </a:cubicBezTo>
                    <a:cubicBezTo>
                      <a:pt x="23" y="20"/>
                      <a:pt x="22" y="21"/>
                      <a:pt x="21" y="20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16"/>
              <p:cNvSpPr/>
              <p:nvPr/>
            </p:nvSpPr>
            <p:spPr bwMode="auto">
              <a:xfrm>
                <a:off x="3157" y="1761"/>
                <a:ext cx="22" cy="72"/>
              </a:xfrm>
              <a:custGeom>
                <a:avLst/>
                <a:gdLst>
                  <a:gd name="T0" fmla="*/ 2 w 8"/>
                  <a:gd name="T1" fmla="*/ 12 h 27"/>
                  <a:gd name="T2" fmla="*/ 4 w 8"/>
                  <a:gd name="T3" fmla="*/ 4 h 27"/>
                  <a:gd name="T4" fmla="*/ 6 w 8"/>
                  <a:gd name="T5" fmla="*/ 1 h 27"/>
                  <a:gd name="T6" fmla="*/ 7 w 8"/>
                  <a:gd name="T7" fmla="*/ 2 h 27"/>
                  <a:gd name="T8" fmla="*/ 6 w 8"/>
                  <a:gd name="T9" fmla="*/ 4 h 27"/>
                  <a:gd name="T10" fmla="*/ 6 w 8"/>
                  <a:gd name="T11" fmla="*/ 5 h 27"/>
                  <a:gd name="T12" fmla="*/ 6 w 8"/>
                  <a:gd name="T13" fmla="*/ 6 h 27"/>
                  <a:gd name="T14" fmla="*/ 6 w 8"/>
                  <a:gd name="T15" fmla="*/ 7 h 27"/>
                  <a:gd name="T16" fmla="*/ 7 w 8"/>
                  <a:gd name="T17" fmla="*/ 14 h 27"/>
                  <a:gd name="T18" fmla="*/ 8 w 8"/>
                  <a:gd name="T19" fmla="*/ 25 h 27"/>
                  <a:gd name="T20" fmla="*/ 7 w 8"/>
                  <a:gd name="T21" fmla="*/ 26 h 27"/>
                  <a:gd name="T22" fmla="*/ 2 w 8"/>
                  <a:gd name="T2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7">
                    <a:moveTo>
                      <a:pt x="2" y="12"/>
                    </a:moveTo>
                    <a:cubicBezTo>
                      <a:pt x="2" y="9"/>
                      <a:pt x="3" y="7"/>
                      <a:pt x="4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7" y="0"/>
                      <a:pt x="8" y="1"/>
                      <a:pt x="7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9"/>
                      <a:pt x="7" y="11"/>
                      <a:pt x="7" y="14"/>
                    </a:cubicBezTo>
                    <a:cubicBezTo>
                      <a:pt x="8" y="17"/>
                      <a:pt x="8" y="22"/>
                      <a:pt x="8" y="25"/>
                    </a:cubicBezTo>
                    <a:cubicBezTo>
                      <a:pt x="8" y="26"/>
                      <a:pt x="7" y="27"/>
                      <a:pt x="7" y="26"/>
                    </a:cubicBezTo>
                    <a:cubicBezTo>
                      <a:pt x="0" y="24"/>
                      <a:pt x="0" y="18"/>
                      <a:pt x="2" y="12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17"/>
              <p:cNvSpPr/>
              <p:nvPr/>
            </p:nvSpPr>
            <p:spPr bwMode="auto">
              <a:xfrm>
                <a:off x="3267" y="1849"/>
                <a:ext cx="80" cy="83"/>
              </a:xfrm>
              <a:custGeom>
                <a:avLst/>
                <a:gdLst>
                  <a:gd name="T0" fmla="*/ 8 w 30"/>
                  <a:gd name="T1" fmla="*/ 25 h 31"/>
                  <a:gd name="T2" fmla="*/ 0 w 30"/>
                  <a:gd name="T3" fmla="*/ 15 h 31"/>
                  <a:gd name="T4" fmla="*/ 1 w 30"/>
                  <a:gd name="T5" fmla="*/ 11 h 31"/>
                  <a:gd name="T6" fmla="*/ 3 w 30"/>
                  <a:gd name="T7" fmla="*/ 7 h 31"/>
                  <a:gd name="T8" fmla="*/ 8 w 30"/>
                  <a:gd name="T9" fmla="*/ 5 h 31"/>
                  <a:gd name="T10" fmla="*/ 17 w 30"/>
                  <a:gd name="T11" fmla="*/ 1 h 31"/>
                  <a:gd name="T12" fmla="*/ 26 w 30"/>
                  <a:gd name="T13" fmla="*/ 7 h 31"/>
                  <a:gd name="T14" fmla="*/ 29 w 30"/>
                  <a:gd name="T15" fmla="*/ 19 h 31"/>
                  <a:gd name="T16" fmla="*/ 24 w 30"/>
                  <a:gd name="T17" fmla="*/ 29 h 31"/>
                  <a:gd name="T18" fmla="*/ 8 w 30"/>
                  <a:gd name="T1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8" y="25"/>
                    </a:moveTo>
                    <a:cubicBezTo>
                      <a:pt x="4" y="23"/>
                      <a:pt x="0" y="20"/>
                      <a:pt x="0" y="15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0"/>
                      <a:pt x="2" y="8"/>
                      <a:pt x="3" y="7"/>
                    </a:cubicBezTo>
                    <a:cubicBezTo>
                      <a:pt x="4" y="6"/>
                      <a:pt x="7" y="6"/>
                      <a:pt x="8" y="5"/>
                    </a:cubicBezTo>
                    <a:cubicBezTo>
                      <a:pt x="12" y="5"/>
                      <a:pt x="14" y="2"/>
                      <a:pt x="17" y="1"/>
                    </a:cubicBezTo>
                    <a:cubicBezTo>
                      <a:pt x="20" y="0"/>
                      <a:pt x="24" y="4"/>
                      <a:pt x="26" y="7"/>
                    </a:cubicBezTo>
                    <a:cubicBezTo>
                      <a:pt x="28" y="10"/>
                      <a:pt x="30" y="15"/>
                      <a:pt x="29" y="19"/>
                    </a:cubicBezTo>
                    <a:cubicBezTo>
                      <a:pt x="29" y="23"/>
                      <a:pt x="28" y="27"/>
                      <a:pt x="24" y="29"/>
                    </a:cubicBezTo>
                    <a:cubicBezTo>
                      <a:pt x="19" y="31"/>
                      <a:pt x="12" y="27"/>
                      <a:pt x="8" y="25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18"/>
              <p:cNvSpPr/>
              <p:nvPr/>
            </p:nvSpPr>
            <p:spPr bwMode="auto">
              <a:xfrm>
                <a:off x="3261" y="1868"/>
                <a:ext cx="65" cy="38"/>
              </a:xfrm>
              <a:custGeom>
                <a:avLst/>
                <a:gdLst>
                  <a:gd name="T0" fmla="*/ 4 w 24"/>
                  <a:gd name="T1" fmla="*/ 5 h 14"/>
                  <a:gd name="T2" fmla="*/ 11 w 24"/>
                  <a:gd name="T3" fmla="*/ 0 h 14"/>
                  <a:gd name="T4" fmla="*/ 19 w 24"/>
                  <a:gd name="T5" fmla="*/ 1 h 14"/>
                  <a:gd name="T6" fmla="*/ 23 w 24"/>
                  <a:gd name="T7" fmla="*/ 6 h 14"/>
                  <a:gd name="T8" fmla="*/ 17 w 24"/>
                  <a:gd name="T9" fmla="*/ 12 h 14"/>
                  <a:gd name="T10" fmla="*/ 13 w 24"/>
                  <a:gd name="T11" fmla="*/ 12 h 14"/>
                  <a:gd name="T12" fmla="*/ 12 w 24"/>
                  <a:gd name="T13" fmla="*/ 12 h 14"/>
                  <a:gd name="T14" fmla="*/ 9 w 24"/>
                  <a:gd name="T15" fmla="*/ 14 h 14"/>
                  <a:gd name="T16" fmla="*/ 3 w 24"/>
                  <a:gd name="T17" fmla="*/ 11 h 14"/>
                  <a:gd name="T18" fmla="*/ 8 w 24"/>
                  <a:gd name="T19" fmla="*/ 7 h 14"/>
                  <a:gd name="T20" fmla="*/ 8 w 24"/>
                  <a:gd name="T21" fmla="*/ 7 h 14"/>
                  <a:gd name="T22" fmla="*/ 10 w 24"/>
                  <a:gd name="T23" fmla="*/ 5 h 14"/>
                  <a:gd name="T24" fmla="*/ 16 w 24"/>
                  <a:gd name="T25" fmla="*/ 6 h 14"/>
                  <a:gd name="T26" fmla="*/ 13 w 24"/>
                  <a:gd name="T27" fmla="*/ 6 h 14"/>
                  <a:gd name="T28" fmla="*/ 16 w 24"/>
                  <a:gd name="T29" fmla="*/ 3 h 14"/>
                  <a:gd name="T30" fmla="*/ 20 w 24"/>
                  <a:gd name="T31" fmla="*/ 8 h 14"/>
                  <a:gd name="T32" fmla="*/ 15 w 24"/>
                  <a:gd name="T33" fmla="*/ 8 h 14"/>
                  <a:gd name="T34" fmla="*/ 10 w 24"/>
                  <a:gd name="T35" fmla="*/ 8 h 14"/>
                  <a:gd name="T36" fmla="*/ 4 w 24"/>
                  <a:gd name="T3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4">
                    <a:moveTo>
                      <a:pt x="4" y="5"/>
                    </a:moveTo>
                    <a:cubicBezTo>
                      <a:pt x="5" y="2"/>
                      <a:pt x="7" y="1"/>
                      <a:pt x="11" y="0"/>
                    </a:cubicBezTo>
                    <a:cubicBezTo>
                      <a:pt x="13" y="0"/>
                      <a:pt x="16" y="1"/>
                      <a:pt x="19" y="1"/>
                    </a:cubicBezTo>
                    <a:cubicBezTo>
                      <a:pt x="22" y="1"/>
                      <a:pt x="24" y="4"/>
                      <a:pt x="23" y="6"/>
                    </a:cubicBezTo>
                    <a:cubicBezTo>
                      <a:pt x="21" y="9"/>
                      <a:pt x="19" y="10"/>
                      <a:pt x="17" y="12"/>
                    </a:cubicBezTo>
                    <a:cubicBezTo>
                      <a:pt x="16" y="13"/>
                      <a:pt x="14" y="13"/>
                      <a:pt x="13" y="12"/>
                    </a:cubicBez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9" y="14"/>
                    </a:cubicBezTo>
                    <a:cubicBezTo>
                      <a:pt x="7" y="14"/>
                      <a:pt x="4" y="13"/>
                      <a:pt x="3" y="11"/>
                    </a:cubicBezTo>
                    <a:cubicBezTo>
                      <a:pt x="0" y="8"/>
                      <a:pt x="5" y="4"/>
                      <a:pt x="8" y="7"/>
                    </a:cubicBezTo>
                    <a:cubicBezTo>
                      <a:pt x="8" y="6"/>
                      <a:pt x="7" y="7"/>
                      <a:pt x="8" y="7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2" y="4"/>
                      <a:pt x="15" y="5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4" y="5"/>
                      <a:pt x="16" y="4"/>
                      <a:pt x="16" y="3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3" y="7"/>
                      <a:pt x="11" y="7"/>
                      <a:pt x="10" y="8"/>
                    </a:cubicBezTo>
                    <a:cubicBezTo>
                      <a:pt x="8" y="12"/>
                      <a:pt x="2" y="9"/>
                      <a:pt x="4" y="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19"/>
              <p:cNvSpPr/>
              <p:nvPr/>
            </p:nvSpPr>
            <p:spPr bwMode="auto">
              <a:xfrm>
                <a:off x="3285" y="1882"/>
                <a:ext cx="27" cy="18"/>
              </a:xfrm>
              <a:custGeom>
                <a:avLst/>
                <a:gdLst>
                  <a:gd name="T0" fmla="*/ 8 w 10"/>
                  <a:gd name="T1" fmla="*/ 7 h 7"/>
                  <a:gd name="T2" fmla="*/ 4 w 10"/>
                  <a:gd name="T3" fmla="*/ 7 h 7"/>
                  <a:gd name="T4" fmla="*/ 3 w 10"/>
                  <a:gd name="T5" fmla="*/ 6 h 7"/>
                  <a:gd name="T6" fmla="*/ 3 w 10"/>
                  <a:gd name="T7" fmla="*/ 4 h 7"/>
                  <a:gd name="T8" fmla="*/ 1 w 10"/>
                  <a:gd name="T9" fmla="*/ 4 h 7"/>
                  <a:gd name="T10" fmla="*/ 1 w 10"/>
                  <a:gd name="T11" fmla="*/ 2 h 7"/>
                  <a:gd name="T12" fmla="*/ 6 w 10"/>
                  <a:gd name="T13" fmla="*/ 0 h 7"/>
                  <a:gd name="T14" fmla="*/ 6 w 10"/>
                  <a:gd name="T15" fmla="*/ 0 h 7"/>
                  <a:gd name="T16" fmla="*/ 7 w 10"/>
                  <a:gd name="T17" fmla="*/ 0 h 7"/>
                  <a:gd name="T18" fmla="*/ 7 w 10"/>
                  <a:gd name="T19" fmla="*/ 0 h 7"/>
                  <a:gd name="T20" fmla="*/ 9 w 10"/>
                  <a:gd name="T21" fmla="*/ 2 h 7"/>
                  <a:gd name="T22" fmla="*/ 10 w 10"/>
                  <a:gd name="T23" fmla="*/ 3 h 7"/>
                  <a:gd name="T24" fmla="*/ 9 w 10"/>
                  <a:gd name="T25" fmla="*/ 7 h 7"/>
                  <a:gd name="T26" fmla="*/ 8 w 10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cubicBezTo>
                      <a:pt x="7" y="7"/>
                      <a:pt x="5" y="6"/>
                      <a:pt x="4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20"/>
              <p:cNvSpPr/>
              <p:nvPr/>
            </p:nvSpPr>
            <p:spPr bwMode="auto">
              <a:xfrm>
                <a:off x="3518" y="1442"/>
                <a:ext cx="88" cy="49"/>
              </a:xfrm>
              <a:custGeom>
                <a:avLst/>
                <a:gdLst>
                  <a:gd name="T0" fmla="*/ 1 w 33"/>
                  <a:gd name="T1" fmla="*/ 17 h 18"/>
                  <a:gd name="T2" fmla="*/ 0 w 33"/>
                  <a:gd name="T3" fmla="*/ 12 h 18"/>
                  <a:gd name="T4" fmla="*/ 1 w 33"/>
                  <a:gd name="T5" fmla="*/ 11 h 18"/>
                  <a:gd name="T6" fmla="*/ 7 w 33"/>
                  <a:gd name="T7" fmla="*/ 6 h 18"/>
                  <a:gd name="T8" fmla="*/ 15 w 33"/>
                  <a:gd name="T9" fmla="*/ 1 h 18"/>
                  <a:gd name="T10" fmla="*/ 31 w 33"/>
                  <a:gd name="T11" fmla="*/ 1 h 18"/>
                  <a:gd name="T12" fmla="*/ 32 w 33"/>
                  <a:gd name="T13" fmla="*/ 2 h 18"/>
                  <a:gd name="T14" fmla="*/ 22 w 33"/>
                  <a:gd name="T15" fmla="*/ 6 h 18"/>
                  <a:gd name="T16" fmla="*/ 13 w 33"/>
                  <a:gd name="T17" fmla="*/ 7 h 18"/>
                  <a:gd name="T18" fmla="*/ 13 w 33"/>
                  <a:gd name="T19" fmla="*/ 7 h 18"/>
                  <a:gd name="T20" fmla="*/ 3 w 33"/>
                  <a:gd name="T21" fmla="*/ 17 h 18"/>
                  <a:gd name="T22" fmla="*/ 1 w 33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8">
                    <a:moveTo>
                      <a:pt x="1" y="17"/>
                    </a:moveTo>
                    <a:cubicBezTo>
                      <a:pt x="0" y="15"/>
                      <a:pt x="0" y="14"/>
                      <a:pt x="0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9"/>
                      <a:pt x="4" y="7"/>
                      <a:pt x="7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21" y="0"/>
                      <a:pt x="26" y="1"/>
                      <a:pt x="31" y="1"/>
                    </a:cubicBezTo>
                    <a:cubicBezTo>
                      <a:pt x="32" y="1"/>
                      <a:pt x="33" y="2"/>
                      <a:pt x="32" y="2"/>
                    </a:cubicBezTo>
                    <a:cubicBezTo>
                      <a:pt x="28" y="4"/>
                      <a:pt x="25" y="5"/>
                      <a:pt x="22" y="6"/>
                    </a:cubicBezTo>
                    <a:cubicBezTo>
                      <a:pt x="19" y="6"/>
                      <a:pt x="15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11"/>
                      <a:pt x="5" y="11"/>
                      <a:pt x="3" y="17"/>
                    </a:cubicBezTo>
                    <a:cubicBezTo>
                      <a:pt x="3" y="17"/>
                      <a:pt x="2" y="18"/>
                      <a:pt x="1" y="17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21"/>
              <p:cNvSpPr/>
              <p:nvPr/>
            </p:nvSpPr>
            <p:spPr bwMode="auto">
              <a:xfrm>
                <a:off x="2957" y="1914"/>
                <a:ext cx="222" cy="174"/>
              </a:xfrm>
              <a:custGeom>
                <a:avLst/>
                <a:gdLst>
                  <a:gd name="T0" fmla="*/ 47 w 83"/>
                  <a:gd name="T1" fmla="*/ 62 h 65"/>
                  <a:gd name="T2" fmla="*/ 34 w 83"/>
                  <a:gd name="T3" fmla="*/ 51 h 65"/>
                  <a:gd name="T4" fmla="*/ 31 w 83"/>
                  <a:gd name="T5" fmla="*/ 48 h 65"/>
                  <a:gd name="T6" fmla="*/ 28 w 83"/>
                  <a:gd name="T7" fmla="*/ 46 h 65"/>
                  <a:gd name="T8" fmla="*/ 28 w 83"/>
                  <a:gd name="T9" fmla="*/ 45 h 65"/>
                  <a:gd name="T10" fmla="*/ 25 w 83"/>
                  <a:gd name="T11" fmla="*/ 41 h 65"/>
                  <a:gd name="T12" fmla="*/ 9 w 83"/>
                  <a:gd name="T13" fmla="*/ 27 h 65"/>
                  <a:gd name="T14" fmla="*/ 5 w 83"/>
                  <a:gd name="T15" fmla="*/ 8 h 65"/>
                  <a:gd name="T16" fmla="*/ 24 w 83"/>
                  <a:gd name="T17" fmla="*/ 5 h 65"/>
                  <a:gd name="T18" fmla="*/ 46 w 83"/>
                  <a:gd name="T19" fmla="*/ 14 h 65"/>
                  <a:gd name="T20" fmla="*/ 57 w 83"/>
                  <a:gd name="T21" fmla="*/ 5 h 65"/>
                  <a:gd name="T22" fmla="*/ 74 w 83"/>
                  <a:gd name="T23" fmla="*/ 36 h 65"/>
                  <a:gd name="T24" fmla="*/ 62 w 83"/>
                  <a:gd name="T25" fmla="*/ 52 h 65"/>
                  <a:gd name="T26" fmla="*/ 51 w 83"/>
                  <a:gd name="T27" fmla="*/ 64 h 65"/>
                  <a:gd name="T28" fmla="*/ 47 w 83"/>
                  <a:gd name="T29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65">
                    <a:moveTo>
                      <a:pt x="47" y="62"/>
                    </a:moveTo>
                    <a:cubicBezTo>
                      <a:pt x="43" y="58"/>
                      <a:pt x="39" y="54"/>
                      <a:pt x="34" y="51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30" y="48"/>
                      <a:pt x="29" y="47"/>
                      <a:pt x="28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27" y="44"/>
                      <a:pt x="26" y="42"/>
                      <a:pt x="25" y="41"/>
                    </a:cubicBezTo>
                    <a:cubicBezTo>
                      <a:pt x="20" y="36"/>
                      <a:pt x="14" y="32"/>
                      <a:pt x="9" y="27"/>
                    </a:cubicBezTo>
                    <a:cubicBezTo>
                      <a:pt x="5" y="23"/>
                      <a:pt x="0" y="14"/>
                      <a:pt x="5" y="8"/>
                    </a:cubicBezTo>
                    <a:cubicBezTo>
                      <a:pt x="10" y="3"/>
                      <a:pt x="17" y="0"/>
                      <a:pt x="24" y="5"/>
                    </a:cubicBezTo>
                    <a:cubicBezTo>
                      <a:pt x="30" y="9"/>
                      <a:pt x="38" y="19"/>
                      <a:pt x="46" y="14"/>
                    </a:cubicBezTo>
                    <a:cubicBezTo>
                      <a:pt x="50" y="11"/>
                      <a:pt x="52" y="6"/>
                      <a:pt x="57" y="5"/>
                    </a:cubicBezTo>
                    <a:cubicBezTo>
                      <a:pt x="74" y="0"/>
                      <a:pt x="83" y="24"/>
                      <a:pt x="74" y="36"/>
                    </a:cubicBezTo>
                    <a:cubicBezTo>
                      <a:pt x="70" y="42"/>
                      <a:pt x="66" y="46"/>
                      <a:pt x="62" y="52"/>
                    </a:cubicBezTo>
                    <a:cubicBezTo>
                      <a:pt x="59" y="56"/>
                      <a:pt x="56" y="62"/>
                      <a:pt x="51" y="64"/>
                    </a:cubicBezTo>
                    <a:cubicBezTo>
                      <a:pt x="50" y="65"/>
                      <a:pt x="48" y="63"/>
                      <a:pt x="47" y="62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322"/>
              <p:cNvSpPr/>
              <p:nvPr/>
            </p:nvSpPr>
            <p:spPr bwMode="auto">
              <a:xfrm>
                <a:off x="2973" y="1916"/>
                <a:ext cx="197" cy="86"/>
              </a:xfrm>
              <a:custGeom>
                <a:avLst/>
                <a:gdLst>
                  <a:gd name="T0" fmla="*/ 68 w 74"/>
                  <a:gd name="T1" fmla="*/ 31 h 32"/>
                  <a:gd name="T2" fmla="*/ 64 w 74"/>
                  <a:gd name="T3" fmla="*/ 19 h 32"/>
                  <a:gd name="T4" fmla="*/ 63 w 74"/>
                  <a:gd name="T5" fmla="*/ 19 h 32"/>
                  <a:gd name="T6" fmla="*/ 38 w 74"/>
                  <a:gd name="T7" fmla="*/ 25 h 32"/>
                  <a:gd name="T8" fmla="*/ 36 w 74"/>
                  <a:gd name="T9" fmla="*/ 25 h 32"/>
                  <a:gd name="T10" fmla="*/ 25 w 74"/>
                  <a:gd name="T11" fmla="*/ 16 h 32"/>
                  <a:gd name="T12" fmla="*/ 20 w 74"/>
                  <a:gd name="T13" fmla="*/ 14 h 32"/>
                  <a:gd name="T14" fmla="*/ 19 w 74"/>
                  <a:gd name="T15" fmla="*/ 14 h 32"/>
                  <a:gd name="T16" fmla="*/ 2 w 74"/>
                  <a:gd name="T17" fmla="*/ 10 h 32"/>
                  <a:gd name="T18" fmla="*/ 0 w 74"/>
                  <a:gd name="T19" fmla="*/ 9 h 32"/>
                  <a:gd name="T20" fmla="*/ 1 w 74"/>
                  <a:gd name="T21" fmla="*/ 8 h 32"/>
                  <a:gd name="T22" fmla="*/ 1 w 74"/>
                  <a:gd name="T23" fmla="*/ 8 h 32"/>
                  <a:gd name="T24" fmla="*/ 3 w 74"/>
                  <a:gd name="T25" fmla="*/ 5 h 32"/>
                  <a:gd name="T26" fmla="*/ 4 w 74"/>
                  <a:gd name="T27" fmla="*/ 5 h 32"/>
                  <a:gd name="T28" fmla="*/ 17 w 74"/>
                  <a:gd name="T29" fmla="*/ 3 h 32"/>
                  <a:gd name="T30" fmla="*/ 26 w 74"/>
                  <a:gd name="T31" fmla="*/ 8 h 32"/>
                  <a:gd name="T32" fmla="*/ 50 w 74"/>
                  <a:gd name="T33" fmla="*/ 6 h 32"/>
                  <a:gd name="T34" fmla="*/ 69 w 74"/>
                  <a:gd name="T35" fmla="*/ 12 h 32"/>
                  <a:gd name="T36" fmla="*/ 70 w 74"/>
                  <a:gd name="T37" fmla="*/ 31 h 32"/>
                  <a:gd name="T38" fmla="*/ 68 w 74"/>
                  <a:gd name="T39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32">
                    <a:moveTo>
                      <a:pt x="68" y="31"/>
                    </a:moveTo>
                    <a:cubicBezTo>
                      <a:pt x="68" y="29"/>
                      <a:pt x="70" y="15"/>
                      <a:pt x="64" y="19"/>
                    </a:cubicBezTo>
                    <a:cubicBezTo>
                      <a:pt x="64" y="19"/>
                      <a:pt x="64" y="19"/>
                      <a:pt x="63" y="19"/>
                    </a:cubicBezTo>
                    <a:cubicBezTo>
                      <a:pt x="53" y="7"/>
                      <a:pt x="46" y="16"/>
                      <a:pt x="38" y="25"/>
                    </a:cubicBezTo>
                    <a:cubicBezTo>
                      <a:pt x="38" y="26"/>
                      <a:pt x="37" y="26"/>
                      <a:pt x="36" y="25"/>
                    </a:cubicBezTo>
                    <a:cubicBezTo>
                      <a:pt x="35" y="19"/>
                      <a:pt x="31" y="18"/>
                      <a:pt x="25" y="16"/>
                    </a:cubicBezTo>
                    <a:cubicBezTo>
                      <a:pt x="24" y="15"/>
                      <a:pt x="21" y="11"/>
                      <a:pt x="20" y="14"/>
                    </a:cubicBezTo>
                    <a:cubicBezTo>
                      <a:pt x="20" y="14"/>
                      <a:pt x="20" y="15"/>
                      <a:pt x="19" y="14"/>
                    </a:cubicBezTo>
                    <a:cubicBezTo>
                      <a:pt x="14" y="11"/>
                      <a:pt x="9" y="5"/>
                      <a:pt x="2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7" y="2"/>
                      <a:pt x="12" y="0"/>
                      <a:pt x="17" y="3"/>
                    </a:cubicBezTo>
                    <a:cubicBezTo>
                      <a:pt x="20" y="4"/>
                      <a:pt x="23" y="6"/>
                      <a:pt x="26" y="8"/>
                    </a:cubicBezTo>
                    <a:cubicBezTo>
                      <a:pt x="36" y="16"/>
                      <a:pt x="41" y="10"/>
                      <a:pt x="50" y="6"/>
                    </a:cubicBezTo>
                    <a:cubicBezTo>
                      <a:pt x="57" y="2"/>
                      <a:pt x="64" y="6"/>
                      <a:pt x="69" y="12"/>
                    </a:cubicBezTo>
                    <a:cubicBezTo>
                      <a:pt x="74" y="18"/>
                      <a:pt x="72" y="24"/>
                      <a:pt x="70" y="31"/>
                    </a:cubicBezTo>
                    <a:cubicBezTo>
                      <a:pt x="70" y="32"/>
                      <a:pt x="68" y="32"/>
                      <a:pt x="68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23"/>
              <p:cNvSpPr/>
              <p:nvPr/>
            </p:nvSpPr>
            <p:spPr bwMode="auto">
              <a:xfrm>
                <a:off x="3005" y="1975"/>
                <a:ext cx="168" cy="207"/>
              </a:xfrm>
              <a:custGeom>
                <a:avLst/>
                <a:gdLst>
                  <a:gd name="T0" fmla="*/ 44 w 63"/>
                  <a:gd name="T1" fmla="*/ 75 h 77"/>
                  <a:gd name="T2" fmla="*/ 31 w 63"/>
                  <a:gd name="T3" fmla="*/ 73 h 77"/>
                  <a:gd name="T4" fmla="*/ 30 w 63"/>
                  <a:gd name="T5" fmla="*/ 72 h 77"/>
                  <a:gd name="T6" fmla="*/ 13 w 63"/>
                  <a:gd name="T7" fmla="*/ 70 h 77"/>
                  <a:gd name="T8" fmla="*/ 11 w 63"/>
                  <a:gd name="T9" fmla="*/ 70 h 77"/>
                  <a:gd name="T10" fmla="*/ 10 w 63"/>
                  <a:gd name="T11" fmla="*/ 69 h 77"/>
                  <a:gd name="T12" fmla="*/ 2 w 63"/>
                  <a:gd name="T13" fmla="*/ 65 h 77"/>
                  <a:gd name="T14" fmla="*/ 3 w 63"/>
                  <a:gd name="T15" fmla="*/ 46 h 77"/>
                  <a:gd name="T16" fmla="*/ 10 w 63"/>
                  <a:gd name="T17" fmla="*/ 24 h 77"/>
                  <a:gd name="T18" fmla="*/ 12 w 63"/>
                  <a:gd name="T19" fmla="*/ 24 h 77"/>
                  <a:gd name="T20" fmla="*/ 12 w 63"/>
                  <a:gd name="T21" fmla="*/ 23 h 77"/>
                  <a:gd name="T22" fmla="*/ 18 w 63"/>
                  <a:gd name="T23" fmla="*/ 7 h 77"/>
                  <a:gd name="T24" fmla="*/ 33 w 63"/>
                  <a:gd name="T25" fmla="*/ 11 h 77"/>
                  <a:gd name="T26" fmla="*/ 53 w 63"/>
                  <a:gd name="T27" fmla="*/ 24 h 77"/>
                  <a:gd name="T28" fmla="*/ 51 w 63"/>
                  <a:gd name="T29" fmla="*/ 30 h 77"/>
                  <a:gd name="T30" fmla="*/ 46 w 63"/>
                  <a:gd name="T31" fmla="*/ 36 h 77"/>
                  <a:gd name="T32" fmla="*/ 53 w 63"/>
                  <a:gd name="T33" fmla="*/ 50 h 77"/>
                  <a:gd name="T34" fmla="*/ 62 w 63"/>
                  <a:gd name="T35" fmla="*/ 67 h 77"/>
                  <a:gd name="T36" fmla="*/ 44 w 63"/>
                  <a:gd name="T3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77">
                    <a:moveTo>
                      <a:pt x="44" y="75"/>
                    </a:moveTo>
                    <a:cubicBezTo>
                      <a:pt x="40" y="74"/>
                      <a:pt x="35" y="74"/>
                      <a:pt x="31" y="73"/>
                    </a:cubicBezTo>
                    <a:cubicBezTo>
                      <a:pt x="31" y="73"/>
                      <a:pt x="31" y="72"/>
                      <a:pt x="30" y="72"/>
                    </a:cubicBezTo>
                    <a:cubicBezTo>
                      <a:pt x="24" y="72"/>
                      <a:pt x="19" y="71"/>
                      <a:pt x="13" y="70"/>
                    </a:cubicBezTo>
                    <a:cubicBezTo>
                      <a:pt x="12" y="70"/>
                      <a:pt x="11" y="70"/>
                      <a:pt x="11" y="70"/>
                    </a:cubicBezTo>
                    <a:cubicBezTo>
                      <a:pt x="11" y="69"/>
                      <a:pt x="10" y="69"/>
                      <a:pt x="10" y="69"/>
                    </a:cubicBezTo>
                    <a:cubicBezTo>
                      <a:pt x="8" y="69"/>
                      <a:pt x="3" y="68"/>
                      <a:pt x="2" y="65"/>
                    </a:cubicBezTo>
                    <a:cubicBezTo>
                      <a:pt x="0" y="59"/>
                      <a:pt x="3" y="52"/>
                      <a:pt x="3" y="46"/>
                    </a:cubicBezTo>
                    <a:cubicBezTo>
                      <a:pt x="4" y="39"/>
                      <a:pt x="7" y="31"/>
                      <a:pt x="10" y="24"/>
                    </a:cubicBezTo>
                    <a:cubicBezTo>
                      <a:pt x="11" y="24"/>
                      <a:pt x="11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5" y="18"/>
                      <a:pt x="14" y="11"/>
                      <a:pt x="18" y="7"/>
                    </a:cubicBezTo>
                    <a:cubicBezTo>
                      <a:pt x="24" y="0"/>
                      <a:pt x="27" y="9"/>
                      <a:pt x="33" y="11"/>
                    </a:cubicBezTo>
                    <a:cubicBezTo>
                      <a:pt x="41" y="13"/>
                      <a:pt x="51" y="15"/>
                      <a:pt x="53" y="24"/>
                    </a:cubicBezTo>
                    <a:cubicBezTo>
                      <a:pt x="54" y="25"/>
                      <a:pt x="52" y="29"/>
                      <a:pt x="51" y="30"/>
                    </a:cubicBezTo>
                    <a:cubicBezTo>
                      <a:pt x="50" y="32"/>
                      <a:pt x="48" y="34"/>
                      <a:pt x="46" y="36"/>
                    </a:cubicBezTo>
                    <a:cubicBezTo>
                      <a:pt x="38" y="46"/>
                      <a:pt x="49" y="48"/>
                      <a:pt x="53" y="50"/>
                    </a:cubicBezTo>
                    <a:cubicBezTo>
                      <a:pt x="61" y="52"/>
                      <a:pt x="63" y="60"/>
                      <a:pt x="62" y="67"/>
                    </a:cubicBezTo>
                    <a:cubicBezTo>
                      <a:pt x="60" y="76"/>
                      <a:pt x="51" y="77"/>
                      <a:pt x="44" y="7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24"/>
              <p:cNvSpPr/>
              <p:nvPr/>
            </p:nvSpPr>
            <p:spPr bwMode="auto">
              <a:xfrm>
                <a:off x="3018" y="2032"/>
                <a:ext cx="144" cy="158"/>
              </a:xfrm>
              <a:custGeom>
                <a:avLst/>
                <a:gdLst>
                  <a:gd name="T0" fmla="*/ 1 w 54"/>
                  <a:gd name="T1" fmla="*/ 56 h 59"/>
                  <a:gd name="T2" fmla="*/ 1 w 54"/>
                  <a:gd name="T3" fmla="*/ 55 h 59"/>
                  <a:gd name="T4" fmla="*/ 8 w 54"/>
                  <a:gd name="T5" fmla="*/ 25 h 59"/>
                  <a:gd name="T6" fmla="*/ 14 w 54"/>
                  <a:gd name="T7" fmla="*/ 0 h 59"/>
                  <a:gd name="T8" fmla="*/ 16 w 54"/>
                  <a:gd name="T9" fmla="*/ 0 h 59"/>
                  <a:gd name="T10" fmla="*/ 18 w 54"/>
                  <a:gd name="T11" fmla="*/ 20 h 59"/>
                  <a:gd name="T12" fmla="*/ 22 w 54"/>
                  <a:gd name="T13" fmla="*/ 18 h 59"/>
                  <a:gd name="T14" fmla="*/ 23 w 54"/>
                  <a:gd name="T15" fmla="*/ 18 h 59"/>
                  <a:gd name="T16" fmla="*/ 29 w 54"/>
                  <a:gd name="T17" fmla="*/ 20 h 59"/>
                  <a:gd name="T18" fmla="*/ 30 w 54"/>
                  <a:gd name="T19" fmla="*/ 20 h 59"/>
                  <a:gd name="T20" fmla="*/ 30 w 54"/>
                  <a:gd name="T21" fmla="*/ 39 h 59"/>
                  <a:gd name="T22" fmla="*/ 53 w 54"/>
                  <a:gd name="T23" fmla="*/ 44 h 59"/>
                  <a:gd name="T24" fmla="*/ 54 w 54"/>
                  <a:gd name="T25" fmla="*/ 44 h 59"/>
                  <a:gd name="T26" fmla="*/ 54 w 54"/>
                  <a:gd name="T27" fmla="*/ 46 h 59"/>
                  <a:gd name="T28" fmla="*/ 52 w 54"/>
                  <a:gd name="T29" fmla="*/ 46 h 59"/>
                  <a:gd name="T30" fmla="*/ 52 w 54"/>
                  <a:gd name="T31" fmla="*/ 50 h 59"/>
                  <a:gd name="T32" fmla="*/ 51 w 54"/>
                  <a:gd name="T33" fmla="*/ 51 h 59"/>
                  <a:gd name="T34" fmla="*/ 42 w 54"/>
                  <a:gd name="T35" fmla="*/ 56 h 59"/>
                  <a:gd name="T36" fmla="*/ 1 w 54"/>
                  <a:gd name="T37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59">
                    <a:moveTo>
                      <a:pt x="1" y="56"/>
                    </a:moveTo>
                    <a:cubicBezTo>
                      <a:pt x="1" y="56"/>
                      <a:pt x="0" y="55"/>
                      <a:pt x="1" y="55"/>
                    </a:cubicBezTo>
                    <a:cubicBezTo>
                      <a:pt x="2" y="46"/>
                      <a:pt x="1" y="32"/>
                      <a:pt x="8" y="25"/>
                    </a:cubicBezTo>
                    <a:cubicBezTo>
                      <a:pt x="15" y="18"/>
                      <a:pt x="9" y="9"/>
                      <a:pt x="14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23" y="7"/>
                      <a:pt x="22" y="14"/>
                      <a:pt x="18" y="20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9"/>
                      <a:pt x="27" y="19"/>
                      <a:pt x="29" y="20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1" y="24"/>
                      <a:pt x="26" y="39"/>
                      <a:pt x="30" y="39"/>
                    </a:cubicBezTo>
                    <a:cubicBezTo>
                      <a:pt x="37" y="40"/>
                      <a:pt x="47" y="47"/>
                      <a:pt x="53" y="44"/>
                    </a:cubicBezTo>
                    <a:cubicBezTo>
                      <a:pt x="53" y="43"/>
                      <a:pt x="54" y="44"/>
                      <a:pt x="54" y="44"/>
                    </a:cubicBezTo>
                    <a:cubicBezTo>
                      <a:pt x="54" y="45"/>
                      <a:pt x="54" y="46"/>
                      <a:pt x="54" y="46"/>
                    </a:cubicBezTo>
                    <a:cubicBezTo>
                      <a:pt x="53" y="46"/>
                      <a:pt x="53" y="46"/>
                      <a:pt x="52" y="46"/>
                    </a:cubicBezTo>
                    <a:cubicBezTo>
                      <a:pt x="53" y="48"/>
                      <a:pt x="53" y="49"/>
                      <a:pt x="52" y="50"/>
                    </a:cubicBezTo>
                    <a:cubicBezTo>
                      <a:pt x="52" y="51"/>
                      <a:pt x="51" y="51"/>
                      <a:pt x="51" y="51"/>
                    </a:cubicBezTo>
                    <a:cubicBezTo>
                      <a:pt x="49" y="54"/>
                      <a:pt x="46" y="55"/>
                      <a:pt x="42" y="56"/>
                    </a:cubicBezTo>
                    <a:cubicBezTo>
                      <a:pt x="30" y="59"/>
                      <a:pt x="14" y="56"/>
                      <a:pt x="1" y="5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325"/>
              <p:cNvSpPr/>
              <p:nvPr/>
            </p:nvSpPr>
            <p:spPr bwMode="auto">
              <a:xfrm>
                <a:off x="2759" y="1841"/>
                <a:ext cx="115" cy="233"/>
              </a:xfrm>
              <a:custGeom>
                <a:avLst/>
                <a:gdLst>
                  <a:gd name="T0" fmla="*/ 40 w 43"/>
                  <a:gd name="T1" fmla="*/ 86 h 87"/>
                  <a:gd name="T2" fmla="*/ 24 w 43"/>
                  <a:gd name="T3" fmla="*/ 69 h 87"/>
                  <a:gd name="T4" fmla="*/ 3 w 43"/>
                  <a:gd name="T5" fmla="*/ 53 h 87"/>
                  <a:gd name="T6" fmla="*/ 3 w 43"/>
                  <a:gd name="T7" fmla="*/ 50 h 87"/>
                  <a:gd name="T8" fmla="*/ 17 w 43"/>
                  <a:gd name="T9" fmla="*/ 51 h 87"/>
                  <a:gd name="T10" fmla="*/ 12 w 43"/>
                  <a:gd name="T11" fmla="*/ 32 h 87"/>
                  <a:gd name="T12" fmla="*/ 14 w 43"/>
                  <a:gd name="T13" fmla="*/ 20 h 87"/>
                  <a:gd name="T14" fmla="*/ 12 w 43"/>
                  <a:gd name="T15" fmla="*/ 19 h 87"/>
                  <a:gd name="T16" fmla="*/ 11 w 43"/>
                  <a:gd name="T17" fmla="*/ 3 h 87"/>
                  <a:gd name="T18" fmla="*/ 14 w 43"/>
                  <a:gd name="T19" fmla="*/ 2 h 87"/>
                  <a:gd name="T20" fmla="*/ 19 w 43"/>
                  <a:gd name="T21" fmla="*/ 17 h 87"/>
                  <a:gd name="T22" fmla="*/ 17 w 43"/>
                  <a:gd name="T23" fmla="*/ 32 h 87"/>
                  <a:gd name="T24" fmla="*/ 26 w 43"/>
                  <a:gd name="T25" fmla="*/ 59 h 87"/>
                  <a:gd name="T26" fmla="*/ 37 w 43"/>
                  <a:gd name="T27" fmla="*/ 77 h 87"/>
                  <a:gd name="T28" fmla="*/ 43 w 43"/>
                  <a:gd name="T29" fmla="*/ 84 h 87"/>
                  <a:gd name="T30" fmla="*/ 40 w 43"/>
                  <a:gd name="T31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87">
                    <a:moveTo>
                      <a:pt x="40" y="86"/>
                    </a:moveTo>
                    <a:cubicBezTo>
                      <a:pt x="33" y="82"/>
                      <a:pt x="29" y="76"/>
                      <a:pt x="24" y="69"/>
                    </a:cubicBezTo>
                    <a:cubicBezTo>
                      <a:pt x="18" y="60"/>
                      <a:pt x="13" y="56"/>
                      <a:pt x="3" y="53"/>
                    </a:cubicBezTo>
                    <a:cubicBezTo>
                      <a:pt x="0" y="52"/>
                      <a:pt x="1" y="49"/>
                      <a:pt x="3" y="50"/>
                    </a:cubicBezTo>
                    <a:cubicBezTo>
                      <a:pt x="8" y="50"/>
                      <a:pt x="12" y="51"/>
                      <a:pt x="17" y="51"/>
                    </a:cubicBezTo>
                    <a:cubicBezTo>
                      <a:pt x="14" y="45"/>
                      <a:pt x="12" y="39"/>
                      <a:pt x="12" y="32"/>
                    </a:cubicBezTo>
                    <a:cubicBezTo>
                      <a:pt x="11" y="29"/>
                      <a:pt x="13" y="24"/>
                      <a:pt x="14" y="20"/>
                    </a:cubicBezTo>
                    <a:cubicBezTo>
                      <a:pt x="13" y="20"/>
                      <a:pt x="12" y="20"/>
                      <a:pt x="12" y="19"/>
                    </a:cubicBezTo>
                    <a:cubicBezTo>
                      <a:pt x="11" y="13"/>
                      <a:pt x="11" y="8"/>
                      <a:pt x="11" y="3"/>
                    </a:cubicBezTo>
                    <a:cubicBezTo>
                      <a:pt x="10" y="0"/>
                      <a:pt x="14" y="0"/>
                      <a:pt x="14" y="2"/>
                    </a:cubicBezTo>
                    <a:cubicBezTo>
                      <a:pt x="15" y="7"/>
                      <a:pt x="21" y="13"/>
                      <a:pt x="19" y="17"/>
                    </a:cubicBezTo>
                    <a:cubicBezTo>
                      <a:pt x="17" y="22"/>
                      <a:pt x="18" y="27"/>
                      <a:pt x="17" y="32"/>
                    </a:cubicBezTo>
                    <a:cubicBezTo>
                      <a:pt x="16" y="40"/>
                      <a:pt x="23" y="52"/>
                      <a:pt x="26" y="59"/>
                    </a:cubicBezTo>
                    <a:cubicBezTo>
                      <a:pt x="29" y="65"/>
                      <a:pt x="32" y="72"/>
                      <a:pt x="37" y="77"/>
                    </a:cubicBezTo>
                    <a:cubicBezTo>
                      <a:pt x="40" y="79"/>
                      <a:pt x="41" y="81"/>
                      <a:pt x="43" y="84"/>
                    </a:cubicBezTo>
                    <a:cubicBezTo>
                      <a:pt x="43" y="86"/>
                      <a:pt x="41" y="87"/>
                      <a:pt x="40" y="86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326"/>
              <p:cNvSpPr/>
              <p:nvPr/>
            </p:nvSpPr>
            <p:spPr bwMode="auto">
              <a:xfrm>
                <a:off x="2783" y="1983"/>
                <a:ext cx="75" cy="78"/>
              </a:xfrm>
              <a:custGeom>
                <a:avLst/>
                <a:gdLst>
                  <a:gd name="T0" fmla="*/ 26 w 28"/>
                  <a:gd name="T1" fmla="*/ 29 h 29"/>
                  <a:gd name="T2" fmla="*/ 15 w 28"/>
                  <a:gd name="T3" fmla="*/ 17 h 29"/>
                  <a:gd name="T4" fmla="*/ 10 w 28"/>
                  <a:gd name="T5" fmla="*/ 8 h 29"/>
                  <a:gd name="T6" fmla="*/ 9 w 28"/>
                  <a:gd name="T7" fmla="*/ 8 h 29"/>
                  <a:gd name="T8" fmla="*/ 8 w 28"/>
                  <a:gd name="T9" fmla="*/ 7 h 29"/>
                  <a:gd name="T10" fmla="*/ 4 w 28"/>
                  <a:gd name="T11" fmla="*/ 5 h 29"/>
                  <a:gd name="T12" fmla="*/ 4 w 28"/>
                  <a:gd name="T13" fmla="*/ 4 h 29"/>
                  <a:gd name="T14" fmla="*/ 2 w 28"/>
                  <a:gd name="T15" fmla="*/ 3 h 29"/>
                  <a:gd name="T16" fmla="*/ 1 w 28"/>
                  <a:gd name="T17" fmla="*/ 2 h 29"/>
                  <a:gd name="T18" fmla="*/ 2 w 28"/>
                  <a:gd name="T19" fmla="*/ 0 h 29"/>
                  <a:gd name="T20" fmla="*/ 5 w 28"/>
                  <a:gd name="T21" fmla="*/ 1 h 29"/>
                  <a:gd name="T22" fmla="*/ 6 w 28"/>
                  <a:gd name="T23" fmla="*/ 3 h 29"/>
                  <a:gd name="T24" fmla="*/ 7 w 28"/>
                  <a:gd name="T25" fmla="*/ 3 h 29"/>
                  <a:gd name="T26" fmla="*/ 27 w 28"/>
                  <a:gd name="T27" fmla="*/ 27 h 29"/>
                  <a:gd name="T28" fmla="*/ 26 w 28"/>
                  <a:gd name="T2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26" y="29"/>
                    </a:moveTo>
                    <a:cubicBezTo>
                      <a:pt x="21" y="26"/>
                      <a:pt x="17" y="22"/>
                      <a:pt x="15" y="17"/>
                    </a:cubicBezTo>
                    <a:cubicBezTo>
                      <a:pt x="13" y="14"/>
                      <a:pt x="12" y="11"/>
                      <a:pt x="10" y="8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6" y="7"/>
                      <a:pt x="6" y="5"/>
                      <a:pt x="4" y="5"/>
                    </a:cubicBezTo>
                    <a:cubicBezTo>
                      <a:pt x="4" y="5"/>
                      <a:pt x="3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7" y="5"/>
                      <a:pt x="20" y="22"/>
                      <a:pt x="27" y="27"/>
                    </a:cubicBezTo>
                    <a:cubicBezTo>
                      <a:pt x="28" y="28"/>
                      <a:pt x="27" y="29"/>
                      <a:pt x="26" y="29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327"/>
              <p:cNvSpPr/>
              <p:nvPr/>
            </p:nvSpPr>
            <p:spPr bwMode="auto">
              <a:xfrm>
                <a:off x="2786" y="2026"/>
                <a:ext cx="344" cy="354"/>
              </a:xfrm>
              <a:custGeom>
                <a:avLst/>
                <a:gdLst>
                  <a:gd name="T0" fmla="*/ 44 w 129"/>
                  <a:gd name="T1" fmla="*/ 127 h 132"/>
                  <a:gd name="T2" fmla="*/ 42 w 129"/>
                  <a:gd name="T3" fmla="*/ 101 h 132"/>
                  <a:gd name="T4" fmla="*/ 38 w 129"/>
                  <a:gd name="T5" fmla="*/ 102 h 132"/>
                  <a:gd name="T6" fmla="*/ 21 w 129"/>
                  <a:gd name="T7" fmla="*/ 110 h 132"/>
                  <a:gd name="T8" fmla="*/ 5 w 129"/>
                  <a:gd name="T9" fmla="*/ 99 h 132"/>
                  <a:gd name="T10" fmla="*/ 3 w 129"/>
                  <a:gd name="T11" fmla="*/ 68 h 132"/>
                  <a:gd name="T12" fmla="*/ 29 w 129"/>
                  <a:gd name="T13" fmla="*/ 62 h 132"/>
                  <a:gd name="T14" fmla="*/ 27 w 129"/>
                  <a:gd name="T15" fmla="*/ 59 h 132"/>
                  <a:gd name="T16" fmla="*/ 18 w 129"/>
                  <a:gd name="T17" fmla="*/ 42 h 132"/>
                  <a:gd name="T18" fmla="*/ 18 w 129"/>
                  <a:gd name="T19" fmla="*/ 41 h 132"/>
                  <a:gd name="T20" fmla="*/ 22 w 129"/>
                  <a:gd name="T21" fmla="*/ 22 h 132"/>
                  <a:gd name="T22" fmla="*/ 34 w 129"/>
                  <a:gd name="T23" fmla="*/ 10 h 132"/>
                  <a:gd name="T24" fmla="*/ 41 w 129"/>
                  <a:gd name="T25" fmla="*/ 4 h 132"/>
                  <a:gd name="T26" fmla="*/ 62 w 129"/>
                  <a:gd name="T27" fmla="*/ 10 h 132"/>
                  <a:gd name="T28" fmla="*/ 69 w 129"/>
                  <a:gd name="T29" fmla="*/ 7 h 132"/>
                  <a:gd name="T30" fmla="*/ 80 w 129"/>
                  <a:gd name="T31" fmla="*/ 1 h 132"/>
                  <a:gd name="T32" fmla="*/ 107 w 129"/>
                  <a:gd name="T33" fmla="*/ 38 h 132"/>
                  <a:gd name="T34" fmla="*/ 100 w 129"/>
                  <a:gd name="T35" fmla="*/ 47 h 132"/>
                  <a:gd name="T36" fmla="*/ 107 w 129"/>
                  <a:gd name="T37" fmla="*/ 46 h 132"/>
                  <a:gd name="T38" fmla="*/ 126 w 129"/>
                  <a:gd name="T39" fmla="*/ 58 h 132"/>
                  <a:gd name="T40" fmla="*/ 120 w 129"/>
                  <a:gd name="T41" fmla="*/ 81 h 132"/>
                  <a:gd name="T42" fmla="*/ 106 w 129"/>
                  <a:gd name="T43" fmla="*/ 89 h 132"/>
                  <a:gd name="T44" fmla="*/ 83 w 129"/>
                  <a:gd name="T45" fmla="*/ 98 h 132"/>
                  <a:gd name="T46" fmla="*/ 66 w 129"/>
                  <a:gd name="T47" fmla="*/ 124 h 132"/>
                  <a:gd name="T48" fmla="*/ 44 w 129"/>
                  <a:gd name="T49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9" h="132">
                    <a:moveTo>
                      <a:pt x="44" y="127"/>
                    </a:moveTo>
                    <a:cubicBezTo>
                      <a:pt x="36" y="121"/>
                      <a:pt x="40" y="108"/>
                      <a:pt x="42" y="101"/>
                    </a:cubicBezTo>
                    <a:cubicBezTo>
                      <a:pt x="44" y="93"/>
                      <a:pt x="41" y="100"/>
                      <a:pt x="38" y="102"/>
                    </a:cubicBezTo>
                    <a:cubicBezTo>
                      <a:pt x="34" y="105"/>
                      <a:pt x="26" y="108"/>
                      <a:pt x="21" y="110"/>
                    </a:cubicBezTo>
                    <a:cubicBezTo>
                      <a:pt x="13" y="113"/>
                      <a:pt x="8" y="104"/>
                      <a:pt x="5" y="99"/>
                    </a:cubicBezTo>
                    <a:cubicBezTo>
                      <a:pt x="0" y="90"/>
                      <a:pt x="2" y="77"/>
                      <a:pt x="3" y="68"/>
                    </a:cubicBezTo>
                    <a:cubicBezTo>
                      <a:pt x="5" y="56"/>
                      <a:pt x="18" y="58"/>
                      <a:pt x="29" y="62"/>
                    </a:cubicBezTo>
                    <a:cubicBezTo>
                      <a:pt x="28" y="61"/>
                      <a:pt x="28" y="60"/>
                      <a:pt x="27" y="59"/>
                    </a:cubicBezTo>
                    <a:cubicBezTo>
                      <a:pt x="23" y="53"/>
                      <a:pt x="18" y="49"/>
                      <a:pt x="18" y="42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23" y="40"/>
                      <a:pt x="16" y="26"/>
                      <a:pt x="22" y="22"/>
                    </a:cubicBezTo>
                    <a:cubicBezTo>
                      <a:pt x="28" y="18"/>
                      <a:pt x="31" y="19"/>
                      <a:pt x="34" y="10"/>
                    </a:cubicBezTo>
                    <a:cubicBezTo>
                      <a:pt x="35" y="7"/>
                      <a:pt x="37" y="5"/>
                      <a:pt x="41" y="4"/>
                    </a:cubicBezTo>
                    <a:cubicBezTo>
                      <a:pt x="47" y="4"/>
                      <a:pt x="58" y="4"/>
                      <a:pt x="62" y="10"/>
                    </a:cubicBezTo>
                    <a:cubicBezTo>
                      <a:pt x="66" y="15"/>
                      <a:pt x="66" y="11"/>
                      <a:pt x="69" y="7"/>
                    </a:cubicBezTo>
                    <a:cubicBezTo>
                      <a:pt x="71" y="4"/>
                      <a:pt x="76" y="1"/>
                      <a:pt x="80" y="1"/>
                    </a:cubicBezTo>
                    <a:cubicBezTo>
                      <a:pt x="97" y="0"/>
                      <a:pt x="117" y="21"/>
                      <a:pt x="107" y="38"/>
                    </a:cubicBezTo>
                    <a:cubicBezTo>
                      <a:pt x="105" y="41"/>
                      <a:pt x="103" y="44"/>
                      <a:pt x="100" y="47"/>
                    </a:cubicBezTo>
                    <a:cubicBezTo>
                      <a:pt x="102" y="46"/>
                      <a:pt x="105" y="46"/>
                      <a:pt x="107" y="46"/>
                    </a:cubicBezTo>
                    <a:cubicBezTo>
                      <a:pt x="117" y="45"/>
                      <a:pt x="123" y="50"/>
                      <a:pt x="126" y="58"/>
                    </a:cubicBezTo>
                    <a:cubicBezTo>
                      <a:pt x="129" y="66"/>
                      <a:pt x="125" y="76"/>
                      <a:pt x="120" y="81"/>
                    </a:cubicBezTo>
                    <a:cubicBezTo>
                      <a:pt x="115" y="85"/>
                      <a:pt x="111" y="87"/>
                      <a:pt x="106" y="89"/>
                    </a:cubicBezTo>
                    <a:cubicBezTo>
                      <a:pt x="97" y="92"/>
                      <a:pt x="89" y="90"/>
                      <a:pt x="83" y="98"/>
                    </a:cubicBezTo>
                    <a:cubicBezTo>
                      <a:pt x="76" y="106"/>
                      <a:pt x="75" y="117"/>
                      <a:pt x="66" y="124"/>
                    </a:cubicBezTo>
                    <a:cubicBezTo>
                      <a:pt x="60" y="129"/>
                      <a:pt x="51" y="132"/>
                      <a:pt x="44" y="127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328"/>
              <p:cNvSpPr/>
              <p:nvPr/>
            </p:nvSpPr>
            <p:spPr bwMode="auto">
              <a:xfrm>
                <a:off x="2791" y="2182"/>
                <a:ext cx="174" cy="203"/>
              </a:xfrm>
              <a:custGeom>
                <a:avLst/>
                <a:gdLst>
                  <a:gd name="T0" fmla="*/ 40 w 65"/>
                  <a:gd name="T1" fmla="*/ 66 h 76"/>
                  <a:gd name="T2" fmla="*/ 38 w 65"/>
                  <a:gd name="T3" fmla="*/ 56 h 76"/>
                  <a:gd name="T4" fmla="*/ 38 w 65"/>
                  <a:gd name="T5" fmla="*/ 41 h 76"/>
                  <a:gd name="T6" fmla="*/ 18 w 65"/>
                  <a:gd name="T7" fmla="*/ 51 h 76"/>
                  <a:gd name="T8" fmla="*/ 0 w 65"/>
                  <a:gd name="T9" fmla="*/ 18 h 76"/>
                  <a:gd name="T10" fmla="*/ 6 w 65"/>
                  <a:gd name="T11" fmla="*/ 5 h 76"/>
                  <a:gd name="T12" fmla="*/ 14 w 65"/>
                  <a:gd name="T13" fmla="*/ 1 h 76"/>
                  <a:gd name="T14" fmla="*/ 29 w 65"/>
                  <a:gd name="T15" fmla="*/ 4 h 76"/>
                  <a:gd name="T16" fmla="*/ 33 w 65"/>
                  <a:gd name="T17" fmla="*/ 7 h 76"/>
                  <a:gd name="T18" fmla="*/ 39 w 65"/>
                  <a:gd name="T19" fmla="*/ 9 h 76"/>
                  <a:gd name="T20" fmla="*/ 39 w 65"/>
                  <a:gd name="T21" fmla="*/ 11 h 76"/>
                  <a:gd name="T22" fmla="*/ 36 w 65"/>
                  <a:gd name="T23" fmla="*/ 10 h 76"/>
                  <a:gd name="T24" fmla="*/ 29 w 65"/>
                  <a:gd name="T25" fmla="*/ 9 h 76"/>
                  <a:gd name="T26" fmla="*/ 7 w 65"/>
                  <a:gd name="T27" fmla="*/ 18 h 76"/>
                  <a:gd name="T28" fmla="*/ 10 w 65"/>
                  <a:gd name="T29" fmla="*/ 31 h 76"/>
                  <a:gd name="T30" fmla="*/ 36 w 65"/>
                  <a:gd name="T31" fmla="*/ 39 h 76"/>
                  <a:gd name="T32" fmla="*/ 47 w 65"/>
                  <a:gd name="T33" fmla="*/ 29 h 76"/>
                  <a:gd name="T34" fmla="*/ 48 w 65"/>
                  <a:gd name="T35" fmla="*/ 30 h 76"/>
                  <a:gd name="T36" fmla="*/ 43 w 65"/>
                  <a:gd name="T37" fmla="*/ 51 h 76"/>
                  <a:gd name="T38" fmla="*/ 63 w 65"/>
                  <a:gd name="T39" fmla="*/ 63 h 76"/>
                  <a:gd name="T40" fmla="*/ 64 w 65"/>
                  <a:gd name="T41" fmla="*/ 65 h 76"/>
                  <a:gd name="T42" fmla="*/ 40 w 65"/>
                  <a:gd name="T43" fmla="*/ 6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76">
                    <a:moveTo>
                      <a:pt x="40" y="66"/>
                    </a:moveTo>
                    <a:cubicBezTo>
                      <a:pt x="38" y="63"/>
                      <a:pt x="38" y="60"/>
                      <a:pt x="38" y="56"/>
                    </a:cubicBezTo>
                    <a:cubicBezTo>
                      <a:pt x="37" y="55"/>
                      <a:pt x="38" y="42"/>
                      <a:pt x="38" y="41"/>
                    </a:cubicBezTo>
                    <a:cubicBezTo>
                      <a:pt x="34" y="46"/>
                      <a:pt x="25" y="52"/>
                      <a:pt x="18" y="51"/>
                    </a:cubicBezTo>
                    <a:cubicBezTo>
                      <a:pt x="1" y="50"/>
                      <a:pt x="0" y="32"/>
                      <a:pt x="0" y="18"/>
                    </a:cubicBezTo>
                    <a:cubicBezTo>
                      <a:pt x="0" y="11"/>
                      <a:pt x="2" y="7"/>
                      <a:pt x="6" y="5"/>
                    </a:cubicBezTo>
                    <a:cubicBezTo>
                      <a:pt x="8" y="2"/>
                      <a:pt x="10" y="0"/>
                      <a:pt x="14" y="1"/>
                    </a:cubicBezTo>
                    <a:cubicBezTo>
                      <a:pt x="19" y="1"/>
                      <a:pt x="24" y="3"/>
                      <a:pt x="29" y="4"/>
                    </a:cubicBezTo>
                    <a:cubicBezTo>
                      <a:pt x="30" y="5"/>
                      <a:pt x="32" y="6"/>
                      <a:pt x="33" y="7"/>
                    </a:cubicBezTo>
                    <a:cubicBezTo>
                      <a:pt x="35" y="8"/>
                      <a:pt x="37" y="8"/>
                      <a:pt x="39" y="9"/>
                    </a:cubicBezTo>
                    <a:cubicBezTo>
                      <a:pt x="40" y="9"/>
                      <a:pt x="40" y="11"/>
                      <a:pt x="39" y="11"/>
                    </a:cubicBezTo>
                    <a:cubicBezTo>
                      <a:pt x="38" y="10"/>
                      <a:pt x="37" y="10"/>
                      <a:pt x="36" y="10"/>
                    </a:cubicBezTo>
                    <a:cubicBezTo>
                      <a:pt x="34" y="9"/>
                      <a:pt x="31" y="9"/>
                      <a:pt x="29" y="9"/>
                    </a:cubicBezTo>
                    <a:cubicBezTo>
                      <a:pt x="20" y="7"/>
                      <a:pt x="12" y="8"/>
                      <a:pt x="7" y="18"/>
                    </a:cubicBezTo>
                    <a:cubicBezTo>
                      <a:pt x="3" y="26"/>
                      <a:pt x="9" y="26"/>
                      <a:pt x="10" y="31"/>
                    </a:cubicBezTo>
                    <a:cubicBezTo>
                      <a:pt x="13" y="46"/>
                      <a:pt x="26" y="51"/>
                      <a:pt x="36" y="39"/>
                    </a:cubicBezTo>
                    <a:cubicBezTo>
                      <a:pt x="39" y="35"/>
                      <a:pt x="43" y="33"/>
                      <a:pt x="47" y="29"/>
                    </a:cubicBezTo>
                    <a:cubicBezTo>
                      <a:pt x="47" y="29"/>
                      <a:pt x="48" y="30"/>
                      <a:pt x="48" y="30"/>
                    </a:cubicBezTo>
                    <a:cubicBezTo>
                      <a:pt x="46" y="37"/>
                      <a:pt x="43" y="44"/>
                      <a:pt x="43" y="51"/>
                    </a:cubicBezTo>
                    <a:cubicBezTo>
                      <a:pt x="43" y="64"/>
                      <a:pt x="54" y="65"/>
                      <a:pt x="63" y="63"/>
                    </a:cubicBezTo>
                    <a:cubicBezTo>
                      <a:pt x="64" y="63"/>
                      <a:pt x="65" y="64"/>
                      <a:pt x="64" y="65"/>
                    </a:cubicBezTo>
                    <a:cubicBezTo>
                      <a:pt x="59" y="70"/>
                      <a:pt x="45" y="76"/>
                      <a:pt x="40" y="66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329"/>
              <p:cNvSpPr/>
              <p:nvPr/>
            </p:nvSpPr>
            <p:spPr bwMode="auto">
              <a:xfrm>
                <a:off x="2895" y="2149"/>
                <a:ext cx="203" cy="164"/>
              </a:xfrm>
              <a:custGeom>
                <a:avLst/>
                <a:gdLst>
                  <a:gd name="T0" fmla="*/ 20 w 76"/>
                  <a:gd name="T1" fmla="*/ 60 h 61"/>
                  <a:gd name="T2" fmla="*/ 19 w 76"/>
                  <a:gd name="T3" fmla="*/ 60 h 61"/>
                  <a:gd name="T4" fmla="*/ 18 w 76"/>
                  <a:gd name="T5" fmla="*/ 52 h 61"/>
                  <a:gd name="T6" fmla="*/ 14 w 76"/>
                  <a:gd name="T7" fmla="*/ 55 h 61"/>
                  <a:gd name="T8" fmla="*/ 5 w 76"/>
                  <a:gd name="T9" fmla="*/ 60 h 61"/>
                  <a:gd name="T10" fmla="*/ 4 w 76"/>
                  <a:gd name="T11" fmla="*/ 60 h 61"/>
                  <a:gd name="T12" fmla="*/ 11 w 76"/>
                  <a:gd name="T13" fmla="*/ 38 h 61"/>
                  <a:gd name="T14" fmla="*/ 24 w 76"/>
                  <a:gd name="T15" fmla="*/ 26 h 61"/>
                  <a:gd name="T16" fmla="*/ 36 w 76"/>
                  <a:gd name="T17" fmla="*/ 21 h 61"/>
                  <a:gd name="T18" fmla="*/ 72 w 76"/>
                  <a:gd name="T19" fmla="*/ 5 h 61"/>
                  <a:gd name="T20" fmla="*/ 72 w 76"/>
                  <a:gd name="T21" fmla="*/ 6 h 61"/>
                  <a:gd name="T22" fmla="*/ 63 w 76"/>
                  <a:gd name="T23" fmla="*/ 20 h 61"/>
                  <a:gd name="T24" fmla="*/ 62 w 76"/>
                  <a:gd name="T25" fmla="*/ 23 h 61"/>
                  <a:gd name="T26" fmla="*/ 57 w 76"/>
                  <a:gd name="T27" fmla="*/ 30 h 61"/>
                  <a:gd name="T28" fmla="*/ 74 w 76"/>
                  <a:gd name="T29" fmla="*/ 35 h 61"/>
                  <a:gd name="T30" fmla="*/ 75 w 76"/>
                  <a:gd name="T31" fmla="*/ 36 h 61"/>
                  <a:gd name="T32" fmla="*/ 52 w 76"/>
                  <a:gd name="T33" fmla="*/ 46 h 61"/>
                  <a:gd name="T34" fmla="*/ 35 w 76"/>
                  <a:gd name="T35" fmla="*/ 42 h 61"/>
                  <a:gd name="T36" fmla="*/ 20 w 76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61">
                    <a:moveTo>
                      <a:pt x="20" y="60"/>
                    </a:moveTo>
                    <a:cubicBezTo>
                      <a:pt x="20" y="61"/>
                      <a:pt x="19" y="60"/>
                      <a:pt x="19" y="60"/>
                    </a:cubicBezTo>
                    <a:cubicBezTo>
                      <a:pt x="18" y="57"/>
                      <a:pt x="18" y="56"/>
                      <a:pt x="18" y="52"/>
                    </a:cubicBezTo>
                    <a:cubicBezTo>
                      <a:pt x="18" y="50"/>
                      <a:pt x="14" y="55"/>
                      <a:pt x="14" y="55"/>
                    </a:cubicBezTo>
                    <a:cubicBezTo>
                      <a:pt x="11" y="57"/>
                      <a:pt x="8" y="54"/>
                      <a:pt x="5" y="60"/>
                    </a:cubicBezTo>
                    <a:cubicBezTo>
                      <a:pt x="5" y="60"/>
                      <a:pt x="4" y="60"/>
                      <a:pt x="4" y="60"/>
                    </a:cubicBezTo>
                    <a:cubicBezTo>
                      <a:pt x="0" y="52"/>
                      <a:pt x="6" y="44"/>
                      <a:pt x="11" y="38"/>
                    </a:cubicBezTo>
                    <a:cubicBezTo>
                      <a:pt x="15" y="34"/>
                      <a:pt x="20" y="30"/>
                      <a:pt x="24" y="26"/>
                    </a:cubicBezTo>
                    <a:cubicBezTo>
                      <a:pt x="27" y="22"/>
                      <a:pt x="32" y="22"/>
                      <a:pt x="36" y="21"/>
                    </a:cubicBezTo>
                    <a:cubicBezTo>
                      <a:pt x="45" y="9"/>
                      <a:pt x="56" y="0"/>
                      <a:pt x="72" y="5"/>
                    </a:cubicBezTo>
                    <a:cubicBezTo>
                      <a:pt x="73" y="5"/>
                      <a:pt x="73" y="6"/>
                      <a:pt x="72" y="6"/>
                    </a:cubicBezTo>
                    <a:cubicBezTo>
                      <a:pt x="68" y="10"/>
                      <a:pt x="63" y="14"/>
                      <a:pt x="63" y="20"/>
                    </a:cubicBezTo>
                    <a:cubicBezTo>
                      <a:pt x="63" y="21"/>
                      <a:pt x="63" y="22"/>
                      <a:pt x="62" y="23"/>
                    </a:cubicBezTo>
                    <a:cubicBezTo>
                      <a:pt x="61" y="24"/>
                      <a:pt x="56" y="29"/>
                      <a:pt x="57" y="30"/>
                    </a:cubicBezTo>
                    <a:cubicBezTo>
                      <a:pt x="61" y="36"/>
                      <a:pt x="66" y="37"/>
                      <a:pt x="74" y="35"/>
                    </a:cubicBezTo>
                    <a:cubicBezTo>
                      <a:pt x="75" y="34"/>
                      <a:pt x="76" y="35"/>
                      <a:pt x="75" y="36"/>
                    </a:cubicBezTo>
                    <a:cubicBezTo>
                      <a:pt x="69" y="43"/>
                      <a:pt x="61" y="47"/>
                      <a:pt x="52" y="46"/>
                    </a:cubicBezTo>
                    <a:cubicBezTo>
                      <a:pt x="46" y="46"/>
                      <a:pt x="40" y="45"/>
                      <a:pt x="35" y="42"/>
                    </a:cubicBezTo>
                    <a:cubicBezTo>
                      <a:pt x="31" y="40"/>
                      <a:pt x="23" y="57"/>
                      <a:pt x="20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330"/>
              <p:cNvSpPr/>
              <p:nvPr/>
            </p:nvSpPr>
            <p:spPr bwMode="auto">
              <a:xfrm>
                <a:off x="2991" y="2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331"/>
              <p:cNvSpPr/>
              <p:nvPr/>
            </p:nvSpPr>
            <p:spPr bwMode="auto">
              <a:xfrm>
                <a:off x="2828" y="2021"/>
                <a:ext cx="201" cy="182"/>
              </a:xfrm>
              <a:custGeom>
                <a:avLst/>
                <a:gdLst>
                  <a:gd name="T0" fmla="*/ 23 w 75"/>
                  <a:gd name="T1" fmla="*/ 68 h 68"/>
                  <a:gd name="T2" fmla="*/ 4 w 75"/>
                  <a:gd name="T3" fmla="*/ 43 h 68"/>
                  <a:gd name="T4" fmla="*/ 18 w 75"/>
                  <a:gd name="T5" fmla="*/ 11 h 68"/>
                  <a:gd name="T6" fmla="*/ 43 w 75"/>
                  <a:gd name="T7" fmla="*/ 13 h 68"/>
                  <a:gd name="T8" fmla="*/ 48 w 75"/>
                  <a:gd name="T9" fmla="*/ 19 h 68"/>
                  <a:gd name="T10" fmla="*/ 58 w 75"/>
                  <a:gd name="T11" fmla="*/ 18 h 68"/>
                  <a:gd name="T12" fmla="*/ 69 w 75"/>
                  <a:gd name="T13" fmla="*/ 12 h 68"/>
                  <a:gd name="T14" fmla="*/ 74 w 75"/>
                  <a:gd name="T15" fmla="*/ 12 h 68"/>
                  <a:gd name="T16" fmla="*/ 75 w 75"/>
                  <a:gd name="T17" fmla="*/ 14 h 68"/>
                  <a:gd name="T18" fmla="*/ 63 w 75"/>
                  <a:gd name="T19" fmla="*/ 27 h 68"/>
                  <a:gd name="T20" fmla="*/ 69 w 75"/>
                  <a:gd name="T21" fmla="*/ 25 h 68"/>
                  <a:gd name="T22" fmla="*/ 70 w 75"/>
                  <a:gd name="T23" fmla="*/ 26 h 68"/>
                  <a:gd name="T24" fmla="*/ 62 w 75"/>
                  <a:gd name="T25" fmla="*/ 41 h 68"/>
                  <a:gd name="T26" fmla="*/ 62 w 75"/>
                  <a:gd name="T27" fmla="*/ 41 h 68"/>
                  <a:gd name="T28" fmla="*/ 50 w 75"/>
                  <a:gd name="T29" fmla="*/ 63 h 68"/>
                  <a:gd name="T30" fmla="*/ 49 w 75"/>
                  <a:gd name="T31" fmla="*/ 63 h 68"/>
                  <a:gd name="T32" fmla="*/ 29 w 75"/>
                  <a:gd name="T33" fmla="*/ 54 h 68"/>
                  <a:gd name="T34" fmla="*/ 25 w 75"/>
                  <a:gd name="T35" fmla="*/ 67 h 68"/>
                  <a:gd name="T36" fmla="*/ 23 w 75"/>
                  <a:gd name="T3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68">
                    <a:moveTo>
                      <a:pt x="23" y="68"/>
                    </a:moveTo>
                    <a:cubicBezTo>
                      <a:pt x="14" y="64"/>
                      <a:pt x="6" y="52"/>
                      <a:pt x="4" y="43"/>
                    </a:cubicBezTo>
                    <a:cubicBezTo>
                      <a:pt x="0" y="27"/>
                      <a:pt x="14" y="23"/>
                      <a:pt x="18" y="11"/>
                    </a:cubicBezTo>
                    <a:cubicBezTo>
                      <a:pt x="21" y="0"/>
                      <a:pt x="39" y="9"/>
                      <a:pt x="43" y="13"/>
                    </a:cubicBezTo>
                    <a:cubicBezTo>
                      <a:pt x="47" y="16"/>
                      <a:pt x="46" y="15"/>
                      <a:pt x="48" y="19"/>
                    </a:cubicBezTo>
                    <a:cubicBezTo>
                      <a:pt x="52" y="25"/>
                      <a:pt x="54" y="22"/>
                      <a:pt x="58" y="18"/>
                    </a:cubicBezTo>
                    <a:cubicBezTo>
                      <a:pt x="61" y="16"/>
                      <a:pt x="66" y="13"/>
                      <a:pt x="69" y="12"/>
                    </a:cubicBezTo>
                    <a:cubicBezTo>
                      <a:pt x="71" y="12"/>
                      <a:pt x="72" y="12"/>
                      <a:pt x="74" y="12"/>
                    </a:cubicBezTo>
                    <a:cubicBezTo>
                      <a:pt x="75" y="12"/>
                      <a:pt x="75" y="13"/>
                      <a:pt x="75" y="14"/>
                    </a:cubicBezTo>
                    <a:cubicBezTo>
                      <a:pt x="70" y="18"/>
                      <a:pt x="66" y="22"/>
                      <a:pt x="63" y="27"/>
                    </a:cubicBezTo>
                    <a:cubicBezTo>
                      <a:pt x="63" y="28"/>
                      <a:pt x="69" y="25"/>
                      <a:pt x="69" y="25"/>
                    </a:cubicBezTo>
                    <a:cubicBezTo>
                      <a:pt x="70" y="25"/>
                      <a:pt x="71" y="26"/>
                      <a:pt x="70" y="26"/>
                    </a:cubicBezTo>
                    <a:cubicBezTo>
                      <a:pt x="68" y="31"/>
                      <a:pt x="64" y="36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1" y="49"/>
                      <a:pt x="54" y="56"/>
                      <a:pt x="50" y="63"/>
                    </a:cubicBezTo>
                    <a:cubicBezTo>
                      <a:pt x="50" y="63"/>
                      <a:pt x="49" y="64"/>
                      <a:pt x="49" y="63"/>
                    </a:cubicBezTo>
                    <a:cubicBezTo>
                      <a:pt x="43" y="57"/>
                      <a:pt x="38" y="53"/>
                      <a:pt x="29" y="54"/>
                    </a:cubicBezTo>
                    <a:cubicBezTo>
                      <a:pt x="22" y="55"/>
                      <a:pt x="25" y="62"/>
                      <a:pt x="25" y="67"/>
                    </a:cubicBezTo>
                    <a:cubicBezTo>
                      <a:pt x="24" y="68"/>
                      <a:pt x="24" y="68"/>
                      <a:pt x="23" y="6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332"/>
              <p:cNvSpPr/>
              <p:nvPr/>
            </p:nvSpPr>
            <p:spPr bwMode="auto">
              <a:xfrm>
                <a:off x="2826" y="2037"/>
                <a:ext cx="157" cy="169"/>
              </a:xfrm>
              <a:custGeom>
                <a:avLst/>
                <a:gdLst>
                  <a:gd name="T0" fmla="*/ 25 w 59"/>
                  <a:gd name="T1" fmla="*/ 63 h 63"/>
                  <a:gd name="T2" fmla="*/ 15 w 59"/>
                  <a:gd name="T3" fmla="*/ 57 h 63"/>
                  <a:gd name="T4" fmla="*/ 5 w 59"/>
                  <a:gd name="T5" fmla="*/ 40 h 63"/>
                  <a:gd name="T6" fmla="*/ 10 w 59"/>
                  <a:gd name="T7" fmla="*/ 18 h 63"/>
                  <a:gd name="T8" fmla="*/ 19 w 59"/>
                  <a:gd name="T9" fmla="*/ 4 h 63"/>
                  <a:gd name="T10" fmla="*/ 25 w 59"/>
                  <a:gd name="T11" fmla="*/ 1 h 63"/>
                  <a:gd name="T12" fmla="*/ 41 w 59"/>
                  <a:gd name="T13" fmla="*/ 5 h 63"/>
                  <a:gd name="T14" fmla="*/ 58 w 59"/>
                  <a:gd name="T15" fmla="*/ 18 h 63"/>
                  <a:gd name="T16" fmla="*/ 59 w 59"/>
                  <a:gd name="T17" fmla="*/ 19 h 63"/>
                  <a:gd name="T18" fmla="*/ 56 w 59"/>
                  <a:gd name="T19" fmla="*/ 37 h 63"/>
                  <a:gd name="T20" fmla="*/ 55 w 59"/>
                  <a:gd name="T21" fmla="*/ 37 h 63"/>
                  <a:gd name="T22" fmla="*/ 32 w 59"/>
                  <a:gd name="T23" fmla="*/ 20 h 63"/>
                  <a:gd name="T24" fmla="*/ 8 w 59"/>
                  <a:gd name="T25" fmla="*/ 27 h 63"/>
                  <a:gd name="T26" fmla="*/ 6 w 59"/>
                  <a:gd name="T27" fmla="*/ 36 h 63"/>
                  <a:gd name="T28" fmla="*/ 7 w 59"/>
                  <a:gd name="T29" fmla="*/ 39 h 63"/>
                  <a:gd name="T30" fmla="*/ 7 w 59"/>
                  <a:gd name="T31" fmla="*/ 40 h 63"/>
                  <a:gd name="T32" fmla="*/ 16 w 59"/>
                  <a:gd name="T33" fmla="*/ 49 h 63"/>
                  <a:gd name="T34" fmla="*/ 27 w 59"/>
                  <a:gd name="T35" fmla="*/ 61 h 63"/>
                  <a:gd name="T36" fmla="*/ 25 w 59"/>
                  <a:gd name="T3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63">
                    <a:moveTo>
                      <a:pt x="25" y="63"/>
                    </a:moveTo>
                    <a:cubicBezTo>
                      <a:pt x="23" y="61"/>
                      <a:pt x="17" y="59"/>
                      <a:pt x="15" y="57"/>
                    </a:cubicBezTo>
                    <a:cubicBezTo>
                      <a:pt x="11" y="52"/>
                      <a:pt x="8" y="46"/>
                      <a:pt x="5" y="40"/>
                    </a:cubicBezTo>
                    <a:cubicBezTo>
                      <a:pt x="0" y="33"/>
                      <a:pt x="5" y="23"/>
                      <a:pt x="10" y="18"/>
                    </a:cubicBezTo>
                    <a:cubicBezTo>
                      <a:pt x="14" y="13"/>
                      <a:pt x="15" y="9"/>
                      <a:pt x="19" y="4"/>
                    </a:cubicBezTo>
                    <a:cubicBezTo>
                      <a:pt x="20" y="2"/>
                      <a:pt x="22" y="0"/>
                      <a:pt x="25" y="1"/>
                    </a:cubicBezTo>
                    <a:cubicBezTo>
                      <a:pt x="31" y="1"/>
                      <a:pt x="36" y="3"/>
                      <a:pt x="41" y="5"/>
                    </a:cubicBezTo>
                    <a:cubicBezTo>
                      <a:pt x="49" y="9"/>
                      <a:pt x="46" y="18"/>
                      <a:pt x="58" y="18"/>
                    </a:cubicBezTo>
                    <a:cubicBezTo>
                      <a:pt x="58" y="18"/>
                      <a:pt x="59" y="18"/>
                      <a:pt x="59" y="19"/>
                    </a:cubicBezTo>
                    <a:cubicBezTo>
                      <a:pt x="59" y="25"/>
                      <a:pt x="57" y="31"/>
                      <a:pt x="56" y="37"/>
                    </a:cubicBezTo>
                    <a:cubicBezTo>
                      <a:pt x="56" y="37"/>
                      <a:pt x="55" y="38"/>
                      <a:pt x="55" y="37"/>
                    </a:cubicBezTo>
                    <a:cubicBezTo>
                      <a:pt x="46" y="30"/>
                      <a:pt x="46" y="10"/>
                      <a:pt x="32" y="20"/>
                    </a:cubicBezTo>
                    <a:cubicBezTo>
                      <a:pt x="24" y="25"/>
                      <a:pt x="14" y="17"/>
                      <a:pt x="8" y="27"/>
                    </a:cubicBezTo>
                    <a:cubicBezTo>
                      <a:pt x="6" y="30"/>
                      <a:pt x="6" y="33"/>
                      <a:pt x="6" y="36"/>
                    </a:cubicBezTo>
                    <a:cubicBezTo>
                      <a:pt x="6" y="37"/>
                      <a:pt x="7" y="38"/>
                      <a:pt x="7" y="39"/>
                    </a:cubicBezTo>
                    <a:cubicBezTo>
                      <a:pt x="7" y="39"/>
                      <a:pt x="7" y="39"/>
                      <a:pt x="7" y="40"/>
                    </a:cubicBezTo>
                    <a:cubicBezTo>
                      <a:pt x="9" y="42"/>
                      <a:pt x="14" y="47"/>
                      <a:pt x="16" y="49"/>
                    </a:cubicBezTo>
                    <a:cubicBezTo>
                      <a:pt x="20" y="53"/>
                      <a:pt x="23" y="57"/>
                      <a:pt x="27" y="61"/>
                    </a:cubicBezTo>
                    <a:cubicBezTo>
                      <a:pt x="27" y="62"/>
                      <a:pt x="26" y="63"/>
                      <a:pt x="25" y="63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333"/>
              <p:cNvSpPr/>
              <p:nvPr/>
            </p:nvSpPr>
            <p:spPr bwMode="auto">
              <a:xfrm>
                <a:off x="2890" y="2340"/>
                <a:ext cx="64" cy="42"/>
              </a:xfrm>
              <a:custGeom>
                <a:avLst/>
                <a:gdLst>
                  <a:gd name="T0" fmla="*/ 0 w 24"/>
                  <a:gd name="T1" fmla="*/ 1 h 16"/>
                  <a:gd name="T2" fmla="*/ 2 w 24"/>
                  <a:gd name="T3" fmla="*/ 0 h 16"/>
                  <a:gd name="T4" fmla="*/ 23 w 24"/>
                  <a:gd name="T5" fmla="*/ 6 h 16"/>
                  <a:gd name="T6" fmla="*/ 23 w 24"/>
                  <a:gd name="T7" fmla="*/ 8 h 16"/>
                  <a:gd name="T8" fmla="*/ 21 w 24"/>
                  <a:gd name="T9" fmla="*/ 10 h 16"/>
                  <a:gd name="T10" fmla="*/ 21 w 24"/>
                  <a:gd name="T11" fmla="*/ 10 h 16"/>
                  <a:gd name="T12" fmla="*/ 0 w 24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0" y="1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5" y="7"/>
                      <a:pt x="16" y="8"/>
                      <a:pt x="23" y="6"/>
                    </a:cubicBezTo>
                    <a:cubicBezTo>
                      <a:pt x="23" y="6"/>
                      <a:pt x="24" y="7"/>
                      <a:pt x="23" y="8"/>
                    </a:cubicBezTo>
                    <a:cubicBezTo>
                      <a:pt x="23" y="9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3" y="16"/>
                      <a:pt x="2" y="11"/>
                      <a:pt x="0" y="1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334"/>
              <p:cNvSpPr/>
              <p:nvPr/>
            </p:nvSpPr>
            <p:spPr bwMode="auto">
              <a:xfrm>
                <a:off x="2957" y="2160"/>
                <a:ext cx="107" cy="113"/>
              </a:xfrm>
              <a:custGeom>
                <a:avLst/>
                <a:gdLst>
                  <a:gd name="T0" fmla="*/ 15 w 40"/>
                  <a:gd name="T1" fmla="*/ 40 h 42"/>
                  <a:gd name="T2" fmla="*/ 9 w 40"/>
                  <a:gd name="T3" fmla="*/ 37 h 42"/>
                  <a:gd name="T4" fmla="*/ 8 w 40"/>
                  <a:gd name="T5" fmla="*/ 35 h 42"/>
                  <a:gd name="T6" fmla="*/ 2 w 40"/>
                  <a:gd name="T7" fmla="*/ 41 h 42"/>
                  <a:gd name="T8" fmla="*/ 1 w 40"/>
                  <a:gd name="T9" fmla="*/ 41 h 42"/>
                  <a:gd name="T10" fmla="*/ 1 w 40"/>
                  <a:gd name="T11" fmla="*/ 22 h 42"/>
                  <a:gd name="T12" fmla="*/ 2 w 40"/>
                  <a:gd name="T13" fmla="*/ 21 h 42"/>
                  <a:gd name="T14" fmla="*/ 6 w 40"/>
                  <a:gd name="T15" fmla="*/ 21 h 42"/>
                  <a:gd name="T16" fmla="*/ 24 w 40"/>
                  <a:gd name="T17" fmla="*/ 7 h 42"/>
                  <a:gd name="T18" fmla="*/ 39 w 40"/>
                  <a:gd name="T19" fmla="*/ 0 h 42"/>
                  <a:gd name="T20" fmla="*/ 39 w 40"/>
                  <a:gd name="T21" fmla="*/ 2 h 42"/>
                  <a:gd name="T22" fmla="*/ 31 w 40"/>
                  <a:gd name="T23" fmla="*/ 8 h 42"/>
                  <a:gd name="T24" fmla="*/ 29 w 40"/>
                  <a:gd name="T25" fmla="*/ 18 h 42"/>
                  <a:gd name="T26" fmla="*/ 30 w 40"/>
                  <a:gd name="T27" fmla="*/ 20 h 42"/>
                  <a:gd name="T28" fmla="*/ 20 w 40"/>
                  <a:gd name="T29" fmla="*/ 30 h 42"/>
                  <a:gd name="T30" fmla="*/ 23 w 40"/>
                  <a:gd name="T31" fmla="*/ 34 h 42"/>
                  <a:gd name="T32" fmla="*/ 32 w 40"/>
                  <a:gd name="T33" fmla="*/ 39 h 42"/>
                  <a:gd name="T34" fmla="*/ 32 w 40"/>
                  <a:gd name="T35" fmla="*/ 40 h 42"/>
                  <a:gd name="T36" fmla="*/ 15 w 40"/>
                  <a:gd name="T37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42">
                    <a:moveTo>
                      <a:pt x="15" y="40"/>
                    </a:moveTo>
                    <a:cubicBezTo>
                      <a:pt x="13" y="39"/>
                      <a:pt x="11" y="38"/>
                      <a:pt x="9" y="37"/>
                    </a:cubicBezTo>
                    <a:cubicBezTo>
                      <a:pt x="9" y="36"/>
                      <a:pt x="8" y="36"/>
                      <a:pt x="8" y="35"/>
                    </a:cubicBezTo>
                    <a:cubicBezTo>
                      <a:pt x="7" y="34"/>
                      <a:pt x="3" y="40"/>
                      <a:pt x="2" y="41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0" y="35"/>
                      <a:pt x="3" y="28"/>
                      <a:pt x="1" y="22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3" y="21"/>
                      <a:pt x="5" y="21"/>
                      <a:pt x="6" y="21"/>
                    </a:cubicBezTo>
                    <a:cubicBezTo>
                      <a:pt x="13" y="17"/>
                      <a:pt x="19" y="13"/>
                      <a:pt x="24" y="7"/>
                    </a:cubicBezTo>
                    <a:cubicBezTo>
                      <a:pt x="28" y="2"/>
                      <a:pt x="33" y="0"/>
                      <a:pt x="39" y="0"/>
                    </a:cubicBezTo>
                    <a:cubicBezTo>
                      <a:pt x="40" y="0"/>
                      <a:pt x="40" y="1"/>
                      <a:pt x="39" y="2"/>
                    </a:cubicBezTo>
                    <a:cubicBezTo>
                      <a:pt x="36" y="4"/>
                      <a:pt x="34" y="6"/>
                      <a:pt x="31" y="8"/>
                    </a:cubicBezTo>
                    <a:cubicBezTo>
                      <a:pt x="31" y="9"/>
                      <a:pt x="24" y="18"/>
                      <a:pt x="29" y="18"/>
                    </a:cubicBezTo>
                    <a:cubicBezTo>
                      <a:pt x="30" y="18"/>
                      <a:pt x="30" y="19"/>
                      <a:pt x="30" y="20"/>
                    </a:cubicBezTo>
                    <a:cubicBezTo>
                      <a:pt x="27" y="24"/>
                      <a:pt x="23" y="27"/>
                      <a:pt x="20" y="30"/>
                    </a:cubicBezTo>
                    <a:cubicBezTo>
                      <a:pt x="16" y="33"/>
                      <a:pt x="20" y="33"/>
                      <a:pt x="23" y="34"/>
                    </a:cubicBezTo>
                    <a:cubicBezTo>
                      <a:pt x="26" y="36"/>
                      <a:pt x="29" y="38"/>
                      <a:pt x="32" y="39"/>
                    </a:cubicBezTo>
                    <a:cubicBezTo>
                      <a:pt x="33" y="39"/>
                      <a:pt x="33" y="40"/>
                      <a:pt x="32" y="40"/>
                    </a:cubicBezTo>
                    <a:cubicBezTo>
                      <a:pt x="26" y="42"/>
                      <a:pt x="20" y="41"/>
                      <a:pt x="15" y="4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335"/>
              <p:cNvSpPr/>
              <p:nvPr/>
            </p:nvSpPr>
            <p:spPr bwMode="auto">
              <a:xfrm>
                <a:off x="2858" y="2088"/>
                <a:ext cx="160" cy="169"/>
              </a:xfrm>
              <a:custGeom>
                <a:avLst/>
                <a:gdLst>
                  <a:gd name="T0" fmla="*/ 1 w 60"/>
                  <a:gd name="T1" fmla="*/ 61 h 63"/>
                  <a:gd name="T2" fmla="*/ 3 w 60"/>
                  <a:gd name="T3" fmla="*/ 59 h 63"/>
                  <a:gd name="T4" fmla="*/ 3 w 60"/>
                  <a:gd name="T5" fmla="*/ 59 h 63"/>
                  <a:gd name="T6" fmla="*/ 3 w 60"/>
                  <a:gd name="T7" fmla="*/ 59 h 63"/>
                  <a:gd name="T8" fmla="*/ 12 w 60"/>
                  <a:gd name="T9" fmla="*/ 53 h 63"/>
                  <a:gd name="T10" fmla="*/ 35 w 60"/>
                  <a:gd name="T11" fmla="*/ 37 h 63"/>
                  <a:gd name="T12" fmla="*/ 30 w 60"/>
                  <a:gd name="T13" fmla="*/ 34 h 63"/>
                  <a:gd name="T14" fmla="*/ 24 w 60"/>
                  <a:gd name="T15" fmla="*/ 33 h 63"/>
                  <a:gd name="T16" fmla="*/ 22 w 60"/>
                  <a:gd name="T17" fmla="*/ 31 h 63"/>
                  <a:gd name="T18" fmla="*/ 13 w 60"/>
                  <a:gd name="T19" fmla="*/ 18 h 63"/>
                  <a:gd name="T20" fmla="*/ 14 w 60"/>
                  <a:gd name="T21" fmla="*/ 16 h 63"/>
                  <a:gd name="T22" fmla="*/ 32 w 60"/>
                  <a:gd name="T23" fmla="*/ 33 h 63"/>
                  <a:gd name="T24" fmla="*/ 37 w 60"/>
                  <a:gd name="T25" fmla="*/ 33 h 63"/>
                  <a:gd name="T26" fmla="*/ 37 w 60"/>
                  <a:gd name="T27" fmla="*/ 33 h 63"/>
                  <a:gd name="T28" fmla="*/ 38 w 60"/>
                  <a:gd name="T29" fmla="*/ 33 h 63"/>
                  <a:gd name="T30" fmla="*/ 39 w 60"/>
                  <a:gd name="T31" fmla="*/ 32 h 63"/>
                  <a:gd name="T32" fmla="*/ 39 w 60"/>
                  <a:gd name="T33" fmla="*/ 30 h 63"/>
                  <a:gd name="T34" fmla="*/ 39 w 60"/>
                  <a:gd name="T35" fmla="*/ 30 h 63"/>
                  <a:gd name="T36" fmla="*/ 40 w 60"/>
                  <a:gd name="T37" fmla="*/ 29 h 63"/>
                  <a:gd name="T38" fmla="*/ 40 w 60"/>
                  <a:gd name="T39" fmla="*/ 28 h 63"/>
                  <a:gd name="T40" fmla="*/ 40 w 60"/>
                  <a:gd name="T41" fmla="*/ 28 h 63"/>
                  <a:gd name="T42" fmla="*/ 48 w 60"/>
                  <a:gd name="T43" fmla="*/ 18 h 63"/>
                  <a:gd name="T44" fmla="*/ 58 w 60"/>
                  <a:gd name="T45" fmla="*/ 0 h 63"/>
                  <a:gd name="T46" fmla="*/ 59 w 60"/>
                  <a:gd name="T47" fmla="*/ 1 h 63"/>
                  <a:gd name="T48" fmla="*/ 58 w 60"/>
                  <a:gd name="T49" fmla="*/ 4 h 63"/>
                  <a:gd name="T50" fmla="*/ 57 w 60"/>
                  <a:gd name="T51" fmla="*/ 5 h 63"/>
                  <a:gd name="T52" fmla="*/ 50 w 60"/>
                  <a:gd name="T53" fmla="*/ 21 h 63"/>
                  <a:gd name="T54" fmla="*/ 42 w 60"/>
                  <a:gd name="T55" fmla="*/ 34 h 63"/>
                  <a:gd name="T56" fmla="*/ 40 w 60"/>
                  <a:gd name="T57" fmla="*/ 34 h 63"/>
                  <a:gd name="T58" fmla="*/ 40 w 60"/>
                  <a:gd name="T59" fmla="*/ 33 h 63"/>
                  <a:gd name="T60" fmla="*/ 37 w 60"/>
                  <a:gd name="T61" fmla="*/ 36 h 63"/>
                  <a:gd name="T62" fmla="*/ 36 w 60"/>
                  <a:gd name="T63" fmla="*/ 39 h 63"/>
                  <a:gd name="T64" fmla="*/ 31 w 60"/>
                  <a:gd name="T65" fmla="*/ 54 h 63"/>
                  <a:gd name="T66" fmla="*/ 25 w 60"/>
                  <a:gd name="T67" fmla="*/ 56 h 63"/>
                  <a:gd name="T68" fmla="*/ 2 w 60"/>
                  <a:gd name="T69" fmla="*/ 62 h 63"/>
                  <a:gd name="T70" fmla="*/ 1 w 60"/>
                  <a:gd name="T71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63">
                    <a:moveTo>
                      <a:pt x="1" y="61"/>
                    </a:moveTo>
                    <a:cubicBezTo>
                      <a:pt x="1" y="60"/>
                      <a:pt x="2" y="60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56"/>
                      <a:pt x="9" y="54"/>
                      <a:pt x="12" y="53"/>
                    </a:cubicBezTo>
                    <a:cubicBezTo>
                      <a:pt x="23" y="52"/>
                      <a:pt x="30" y="46"/>
                      <a:pt x="35" y="37"/>
                    </a:cubicBezTo>
                    <a:cubicBezTo>
                      <a:pt x="33" y="37"/>
                      <a:pt x="31" y="36"/>
                      <a:pt x="30" y="34"/>
                    </a:cubicBezTo>
                    <a:cubicBezTo>
                      <a:pt x="28" y="34"/>
                      <a:pt x="25" y="33"/>
                      <a:pt x="24" y="33"/>
                    </a:cubicBezTo>
                    <a:cubicBezTo>
                      <a:pt x="23" y="32"/>
                      <a:pt x="23" y="31"/>
                      <a:pt x="22" y="31"/>
                    </a:cubicBezTo>
                    <a:cubicBezTo>
                      <a:pt x="19" y="26"/>
                      <a:pt x="17" y="22"/>
                      <a:pt x="13" y="18"/>
                    </a:cubicBezTo>
                    <a:cubicBezTo>
                      <a:pt x="13" y="17"/>
                      <a:pt x="13" y="16"/>
                      <a:pt x="14" y="16"/>
                    </a:cubicBezTo>
                    <a:cubicBezTo>
                      <a:pt x="19" y="17"/>
                      <a:pt x="26" y="29"/>
                      <a:pt x="32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3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29"/>
                      <a:pt x="39" y="29"/>
                      <a:pt x="40" y="29"/>
                    </a:cubicBezTo>
                    <a:cubicBezTo>
                      <a:pt x="40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4"/>
                      <a:pt x="44" y="21"/>
                      <a:pt x="48" y="18"/>
                    </a:cubicBezTo>
                    <a:cubicBezTo>
                      <a:pt x="52" y="13"/>
                      <a:pt x="53" y="5"/>
                      <a:pt x="58" y="0"/>
                    </a:cubicBezTo>
                    <a:cubicBezTo>
                      <a:pt x="58" y="0"/>
                      <a:pt x="60" y="0"/>
                      <a:pt x="59" y="1"/>
                    </a:cubicBezTo>
                    <a:cubicBezTo>
                      <a:pt x="59" y="2"/>
                      <a:pt x="58" y="3"/>
                      <a:pt x="58" y="4"/>
                    </a:cubicBezTo>
                    <a:cubicBezTo>
                      <a:pt x="58" y="4"/>
                      <a:pt x="57" y="5"/>
                      <a:pt x="57" y="5"/>
                    </a:cubicBezTo>
                    <a:cubicBezTo>
                      <a:pt x="54" y="10"/>
                      <a:pt x="52" y="16"/>
                      <a:pt x="50" y="21"/>
                    </a:cubicBezTo>
                    <a:cubicBezTo>
                      <a:pt x="48" y="26"/>
                      <a:pt x="43" y="29"/>
                      <a:pt x="42" y="34"/>
                    </a:cubicBezTo>
                    <a:cubicBezTo>
                      <a:pt x="42" y="35"/>
                      <a:pt x="40" y="35"/>
                      <a:pt x="40" y="34"/>
                    </a:cubicBezTo>
                    <a:cubicBezTo>
                      <a:pt x="40" y="34"/>
                      <a:pt x="40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7"/>
                      <a:pt x="37" y="38"/>
                      <a:pt x="36" y="39"/>
                    </a:cubicBezTo>
                    <a:cubicBezTo>
                      <a:pt x="35" y="44"/>
                      <a:pt x="35" y="50"/>
                      <a:pt x="31" y="54"/>
                    </a:cubicBezTo>
                    <a:cubicBezTo>
                      <a:pt x="30" y="56"/>
                      <a:pt x="27" y="56"/>
                      <a:pt x="25" y="56"/>
                    </a:cubicBezTo>
                    <a:cubicBezTo>
                      <a:pt x="16" y="58"/>
                      <a:pt x="10" y="54"/>
                      <a:pt x="2" y="62"/>
                    </a:cubicBezTo>
                    <a:cubicBezTo>
                      <a:pt x="1" y="63"/>
                      <a:pt x="0" y="62"/>
                      <a:pt x="1" y="61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336"/>
              <p:cNvSpPr/>
              <p:nvPr/>
            </p:nvSpPr>
            <p:spPr bwMode="auto">
              <a:xfrm>
                <a:off x="2914" y="2160"/>
                <a:ext cx="80" cy="86"/>
              </a:xfrm>
              <a:custGeom>
                <a:avLst/>
                <a:gdLst>
                  <a:gd name="T0" fmla="*/ 16 w 30"/>
                  <a:gd name="T1" fmla="*/ 32 h 32"/>
                  <a:gd name="T2" fmla="*/ 5 w 30"/>
                  <a:gd name="T3" fmla="*/ 24 h 32"/>
                  <a:gd name="T4" fmla="*/ 0 w 30"/>
                  <a:gd name="T5" fmla="*/ 14 h 32"/>
                  <a:gd name="T6" fmla="*/ 1 w 30"/>
                  <a:gd name="T7" fmla="*/ 11 h 32"/>
                  <a:gd name="T8" fmla="*/ 1 w 30"/>
                  <a:gd name="T9" fmla="*/ 11 h 32"/>
                  <a:gd name="T10" fmla="*/ 1 w 30"/>
                  <a:gd name="T11" fmla="*/ 10 h 32"/>
                  <a:gd name="T12" fmla="*/ 2 w 30"/>
                  <a:gd name="T13" fmla="*/ 8 h 32"/>
                  <a:gd name="T14" fmla="*/ 11 w 30"/>
                  <a:gd name="T15" fmla="*/ 1 h 32"/>
                  <a:gd name="T16" fmla="*/ 16 w 30"/>
                  <a:gd name="T17" fmla="*/ 2 h 32"/>
                  <a:gd name="T18" fmla="*/ 25 w 30"/>
                  <a:gd name="T19" fmla="*/ 3 h 32"/>
                  <a:gd name="T20" fmla="*/ 29 w 30"/>
                  <a:gd name="T21" fmla="*/ 12 h 32"/>
                  <a:gd name="T22" fmla="*/ 25 w 30"/>
                  <a:gd name="T23" fmla="*/ 28 h 32"/>
                  <a:gd name="T24" fmla="*/ 16 w 3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32">
                    <a:moveTo>
                      <a:pt x="16" y="32"/>
                    </a:moveTo>
                    <a:cubicBezTo>
                      <a:pt x="11" y="32"/>
                      <a:pt x="10" y="25"/>
                      <a:pt x="5" y="24"/>
                    </a:cubicBezTo>
                    <a:cubicBezTo>
                      <a:pt x="1" y="23"/>
                      <a:pt x="0" y="17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4" y="5"/>
                      <a:pt x="7" y="2"/>
                      <a:pt x="11" y="1"/>
                    </a:cubicBezTo>
                    <a:cubicBezTo>
                      <a:pt x="13" y="1"/>
                      <a:pt x="14" y="0"/>
                      <a:pt x="16" y="2"/>
                    </a:cubicBezTo>
                    <a:cubicBezTo>
                      <a:pt x="18" y="3"/>
                      <a:pt x="23" y="2"/>
                      <a:pt x="25" y="3"/>
                    </a:cubicBezTo>
                    <a:cubicBezTo>
                      <a:pt x="29" y="5"/>
                      <a:pt x="28" y="8"/>
                      <a:pt x="29" y="12"/>
                    </a:cubicBezTo>
                    <a:cubicBezTo>
                      <a:pt x="30" y="18"/>
                      <a:pt x="29" y="23"/>
                      <a:pt x="25" y="28"/>
                    </a:cubicBezTo>
                    <a:cubicBezTo>
                      <a:pt x="23" y="31"/>
                      <a:pt x="20" y="32"/>
                      <a:pt x="16" y="32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337"/>
              <p:cNvSpPr/>
              <p:nvPr/>
            </p:nvSpPr>
            <p:spPr bwMode="auto">
              <a:xfrm>
                <a:off x="2935" y="2187"/>
                <a:ext cx="38" cy="40"/>
              </a:xfrm>
              <a:custGeom>
                <a:avLst/>
                <a:gdLst>
                  <a:gd name="T0" fmla="*/ 3 w 14"/>
                  <a:gd name="T1" fmla="*/ 13 h 15"/>
                  <a:gd name="T2" fmla="*/ 2 w 14"/>
                  <a:gd name="T3" fmla="*/ 11 h 15"/>
                  <a:gd name="T4" fmla="*/ 1 w 14"/>
                  <a:gd name="T5" fmla="*/ 10 h 15"/>
                  <a:gd name="T6" fmla="*/ 8 w 14"/>
                  <a:gd name="T7" fmla="*/ 0 h 15"/>
                  <a:gd name="T8" fmla="*/ 12 w 14"/>
                  <a:gd name="T9" fmla="*/ 3 h 15"/>
                  <a:gd name="T10" fmla="*/ 13 w 14"/>
                  <a:gd name="T11" fmla="*/ 10 h 15"/>
                  <a:gd name="T12" fmla="*/ 11 w 14"/>
                  <a:gd name="T13" fmla="*/ 15 h 15"/>
                  <a:gd name="T14" fmla="*/ 3 w 14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3"/>
                    </a:moveTo>
                    <a:cubicBezTo>
                      <a:pt x="3" y="13"/>
                      <a:pt x="2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1" y="1"/>
                      <a:pt x="12" y="3"/>
                    </a:cubicBezTo>
                    <a:cubicBezTo>
                      <a:pt x="13" y="5"/>
                      <a:pt x="13" y="8"/>
                      <a:pt x="13" y="10"/>
                    </a:cubicBezTo>
                    <a:cubicBezTo>
                      <a:pt x="14" y="12"/>
                      <a:pt x="13" y="14"/>
                      <a:pt x="11" y="15"/>
                    </a:cubicBezTo>
                    <a:cubicBezTo>
                      <a:pt x="8" y="15"/>
                      <a:pt x="6" y="15"/>
                      <a:pt x="3" y="13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338"/>
              <p:cNvSpPr/>
              <p:nvPr/>
            </p:nvSpPr>
            <p:spPr bwMode="auto">
              <a:xfrm>
                <a:off x="2946" y="2200"/>
                <a:ext cx="19" cy="24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6 h 9"/>
                  <a:gd name="T4" fmla="*/ 1 w 7"/>
                  <a:gd name="T5" fmla="*/ 4 h 9"/>
                  <a:gd name="T6" fmla="*/ 1 w 7"/>
                  <a:gd name="T7" fmla="*/ 4 h 9"/>
                  <a:gd name="T8" fmla="*/ 1 w 7"/>
                  <a:gd name="T9" fmla="*/ 4 h 9"/>
                  <a:gd name="T10" fmla="*/ 0 w 7"/>
                  <a:gd name="T11" fmla="*/ 3 h 9"/>
                  <a:gd name="T12" fmla="*/ 0 w 7"/>
                  <a:gd name="T13" fmla="*/ 2 h 9"/>
                  <a:gd name="T14" fmla="*/ 1 w 7"/>
                  <a:gd name="T15" fmla="*/ 1 h 9"/>
                  <a:gd name="T16" fmla="*/ 2 w 7"/>
                  <a:gd name="T17" fmla="*/ 1 h 9"/>
                  <a:gd name="T18" fmla="*/ 2 w 7"/>
                  <a:gd name="T19" fmla="*/ 1 h 9"/>
                  <a:gd name="T20" fmla="*/ 2 w 7"/>
                  <a:gd name="T21" fmla="*/ 1 h 9"/>
                  <a:gd name="T22" fmla="*/ 3 w 7"/>
                  <a:gd name="T23" fmla="*/ 1 h 9"/>
                  <a:gd name="T24" fmla="*/ 3 w 7"/>
                  <a:gd name="T25" fmla="*/ 1 h 9"/>
                  <a:gd name="T26" fmla="*/ 4 w 7"/>
                  <a:gd name="T27" fmla="*/ 1 h 9"/>
                  <a:gd name="T28" fmla="*/ 6 w 7"/>
                  <a:gd name="T29" fmla="*/ 3 h 9"/>
                  <a:gd name="T30" fmla="*/ 6 w 7"/>
                  <a:gd name="T31" fmla="*/ 5 h 9"/>
                  <a:gd name="T32" fmla="*/ 5 w 7"/>
                  <a:gd name="T33" fmla="*/ 6 h 9"/>
                  <a:gd name="T34" fmla="*/ 5 w 7"/>
                  <a:gd name="T35" fmla="*/ 7 h 9"/>
                  <a:gd name="T36" fmla="*/ 4 w 7"/>
                  <a:gd name="T3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7"/>
                      <a:pt x="2" y="6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339"/>
              <p:cNvSpPr/>
              <p:nvPr/>
            </p:nvSpPr>
            <p:spPr bwMode="auto">
              <a:xfrm>
                <a:off x="2893" y="2243"/>
                <a:ext cx="379" cy="380"/>
              </a:xfrm>
              <a:custGeom>
                <a:avLst/>
                <a:gdLst>
                  <a:gd name="T0" fmla="*/ 42 w 142"/>
                  <a:gd name="T1" fmla="*/ 105 h 142"/>
                  <a:gd name="T2" fmla="*/ 21 w 142"/>
                  <a:gd name="T3" fmla="*/ 107 h 142"/>
                  <a:gd name="T4" fmla="*/ 5 w 142"/>
                  <a:gd name="T5" fmla="*/ 76 h 142"/>
                  <a:gd name="T6" fmla="*/ 21 w 142"/>
                  <a:gd name="T7" fmla="*/ 54 h 142"/>
                  <a:gd name="T8" fmla="*/ 19 w 142"/>
                  <a:gd name="T9" fmla="*/ 49 h 142"/>
                  <a:gd name="T10" fmla="*/ 32 w 142"/>
                  <a:gd name="T11" fmla="*/ 14 h 142"/>
                  <a:gd name="T12" fmla="*/ 60 w 142"/>
                  <a:gd name="T13" fmla="*/ 8 h 142"/>
                  <a:gd name="T14" fmla="*/ 80 w 142"/>
                  <a:gd name="T15" fmla="*/ 27 h 142"/>
                  <a:gd name="T16" fmla="*/ 98 w 142"/>
                  <a:gd name="T17" fmla="*/ 2 h 142"/>
                  <a:gd name="T18" fmla="*/ 112 w 142"/>
                  <a:gd name="T19" fmla="*/ 3 h 142"/>
                  <a:gd name="T20" fmla="*/ 127 w 142"/>
                  <a:gd name="T21" fmla="*/ 15 h 142"/>
                  <a:gd name="T22" fmla="*/ 133 w 142"/>
                  <a:gd name="T23" fmla="*/ 38 h 142"/>
                  <a:gd name="T24" fmla="*/ 131 w 142"/>
                  <a:gd name="T25" fmla="*/ 40 h 142"/>
                  <a:gd name="T26" fmla="*/ 121 w 142"/>
                  <a:gd name="T27" fmla="*/ 51 h 142"/>
                  <a:gd name="T28" fmla="*/ 114 w 142"/>
                  <a:gd name="T29" fmla="*/ 56 h 142"/>
                  <a:gd name="T30" fmla="*/ 140 w 142"/>
                  <a:gd name="T31" fmla="*/ 72 h 142"/>
                  <a:gd name="T32" fmla="*/ 140 w 142"/>
                  <a:gd name="T33" fmla="*/ 85 h 142"/>
                  <a:gd name="T34" fmla="*/ 127 w 142"/>
                  <a:gd name="T35" fmla="*/ 95 h 142"/>
                  <a:gd name="T36" fmla="*/ 127 w 142"/>
                  <a:gd name="T37" fmla="*/ 109 h 142"/>
                  <a:gd name="T38" fmla="*/ 111 w 142"/>
                  <a:gd name="T39" fmla="*/ 114 h 142"/>
                  <a:gd name="T40" fmla="*/ 88 w 142"/>
                  <a:gd name="T41" fmla="*/ 106 h 142"/>
                  <a:gd name="T42" fmla="*/ 86 w 142"/>
                  <a:gd name="T43" fmla="*/ 121 h 142"/>
                  <a:gd name="T44" fmla="*/ 73 w 142"/>
                  <a:gd name="T45" fmla="*/ 129 h 142"/>
                  <a:gd name="T46" fmla="*/ 61 w 142"/>
                  <a:gd name="T47" fmla="*/ 137 h 142"/>
                  <a:gd name="T48" fmla="*/ 42 w 142"/>
                  <a:gd name="T49" fmla="*/ 10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2" h="142">
                    <a:moveTo>
                      <a:pt x="42" y="105"/>
                    </a:moveTo>
                    <a:cubicBezTo>
                      <a:pt x="35" y="108"/>
                      <a:pt x="26" y="109"/>
                      <a:pt x="21" y="107"/>
                    </a:cubicBezTo>
                    <a:cubicBezTo>
                      <a:pt x="7" y="102"/>
                      <a:pt x="11" y="87"/>
                      <a:pt x="5" y="76"/>
                    </a:cubicBezTo>
                    <a:cubicBezTo>
                      <a:pt x="0" y="66"/>
                      <a:pt x="13" y="56"/>
                      <a:pt x="21" y="54"/>
                    </a:cubicBezTo>
                    <a:cubicBezTo>
                      <a:pt x="20" y="53"/>
                      <a:pt x="20" y="51"/>
                      <a:pt x="19" y="49"/>
                    </a:cubicBezTo>
                    <a:cubicBezTo>
                      <a:pt x="16" y="37"/>
                      <a:pt x="26" y="24"/>
                      <a:pt x="32" y="14"/>
                    </a:cubicBezTo>
                    <a:cubicBezTo>
                      <a:pt x="39" y="5"/>
                      <a:pt x="50" y="7"/>
                      <a:pt x="60" y="8"/>
                    </a:cubicBezTo>
                    <a:cubicBezTo>
                      <a:pt x="73" y="9"/>
                      <a:pt x="76" y="17"/>
                      <a:pt x="80" y="27"/>
                    </a:cubicBezTo>
                    <a:cubicBezTo>
                      <a:pt x="84" y="18"/>
                      <a:pt x="87" y="4"/>
                      <a:pt x="98" y="2"/>
                    </a:cubicBezTo>
                    <a:cubicBezTo>
                      <a:pt x="103" y="1"/>
                      <a:pt x="108" y="0"/>
                      <a:pt x="112" y="3"/>
                    </a:cubicBezTo>
                    <a:cubicBezTo>
                      <a:pt x="118" y="6"/>
                      <a:pt x="121" y="12"/>
                      <a:pt x="127" y="15"/>
                    </a:cubicBezTo>
                    <a:cubicBezTo>
                      <a:pt x="135" y="19"/>
                      <a:pt x="137" y="30"/>
                      <a:pt x="133" y="38"/>
                    </a:cubicBezTo>
                    <a:cubicBezTo>
                      <a:pt x="133" y="39"/>
                      <a:pt x="132" y="40"/>
                      <a:pt x="131" y="40"/>
                    </a:cubicBezTo>
                    <a:cubicBezTo>
                      <a:pt x="127" y="44"/>
                      <a:pt x="125" y="47"/>
                      <a:pt x="121" y="51"/>
                    </a:cubicBezTo>
                    <a:cubicBezTo>
                      <a:pt x="119" y="54"/>
                      <a:pt x="117" y="55"/>
                      <a:pt x="114" y="56"/>
                    </a:cubicBezTo>
                    <a:cubicBezTo>
                      <a:pt x="125" y="58"/>
                      <a:pt x="134" y="60"/>
                      <a:pt x="140" y="72"/>
                    </a:cubicBezTo>
                    <a:cubicBezTo>
                      <a:pt x="142" y="76"/>
                      <a:pt x="142" y="81"/>
                      <a:pt x="140" y="85"/>
                    </a:cubicBezTo>
                    <a:cubicBezTo>
                      <a:pt x="138" y="90"/>
                      <a:pt x="128" y="91"/>
                      <a:pt x="127" y="95"/>
                    </a:cubicBezTo>
                    <a:cubicBezTo>
                      <a:pt x="127" y="100"/>
                      <a:pt x="130" y="105"/>
                      <a:pt x="127" y="109"/>
                    </a:cubicBezTo>
                    <a:cubicBezTo>
                      <a:pt x="123" y="114"/>
                      <a:pt x="118" y="115"/>
                      <a:pt x="111" y="114"/>
                    </a:cubicBezTo>
                    <a:cubicBezTo>
                      <a:pt x="102" y="114"/>
                      <a:pt x="94" y="111"/>
                      <a:pt x="88" y="106"/>
                    </a:cubicBezTo>
                    <a:cubicBezTo>
                      <a:pt x="89" y="111"/>
                      <a:pt x="89" y="116"/>
                      <a:pt x="86" y="121"/>
                    </a:cubicBezTo>
                    <a:cubicBezTo>
                      <a:pt x="82" y="125"/>
                      <a:pt x="79" y="127"/>
                      <a:pt x="73" y="129"/>
                    </a:cubicBezTo>
                    <a:cubicBezTo>
                      <a:pt x="69" y="130"/>
                      <a:pt x="67" y="136"/>
                      <a:pt x="61" y="137"/>
                    </a:cubicBezTo>
                    <a:cubicBezTo>
                      <a:pt x="45" y="142"/>
                      <a:pt x="39" y="119"/>
                      <a:pt x="42" y="105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340"/>
              <p:cNvSpPr/>
              <p:nvPr/>
            </p:nvSpPr>
            <p:spPr bwMode="auto">
              <a:xfrm>
                <a:off x="2949" y="2259"/>
                <a:ext cx="163" cy="129"/>
              </a:xfrm>
              <a:custGeom>
                <a:avLst/>
                <a:gdLst>
                  <a:gd name="T0" fmla="*/ 39 w 61"/>
                  <a:gd name="T1" fmla="*/ 7 h 48"/>
                  <a:gd name="T2" fmla="*/ 42 w 61"/>
                  <a:gd name="T3" fmla="*/ 7 h 48"/>
                  <a:gd name="T4" fmla="*/ 53 w 61"/>
                  <a:gd name="T5" fmla="*/ 16 h 48"/>
                  <a:gd name="T6" fmla="*/ 60 w 61"/>
                  <a:gd name="T7" fmla="*/ 33 h 48"/>
                  <a:gd name="T8" fmla="*/ 30 w 61"/>
                  <a:gd name="T9" fmla="*/ 43 h 48"/>
                  <a:gd name="T10" fmla="*/ 20 w 61"/>
                  <a:gd name="T11" fmla="*/ 46 h 48"/>
                  <a:gd name="T12" fmla="*/ 18 w 61"/>
                  <a:gd name="T13" fmla="*/ 47 h 48"/>
                  <a:gd name="T14" fmla="*/ 7 w 61"/>
                  <a:gd name="T15" fmla="*/ 39 h 48"/>
                  <a:gd name="T16" fmla="*/ 6 w 61"/>
                  <a:gd name="T17" fmla="*/ 17 h 48"/>
                  <a:gd name="T18" fmla="*/ 11 w 61"/>
                  <a:gd name="T19" fmla="*/ 14 h 48"/>
                  <a:gd name="T20" fmla="*/ 11 w 61"/>
                  <a:gd name="T21" fmla="*/ 14 h 48"/>
                  <a:gd name="T22" fmla="*/ 12 w 61"/>
                  <a:gd name="T23" fmla="*/ 15 h 48"/>
                  <a:gd name="T24" fmla="*/ 13 w 61"/>
                  <a:gd name="T25" fmla="*/ 19 h 48"/>
                  <a:gd name="T26" fmla="*/ 13 w 61"/>
                  <a:gd name="T27" fmla="*/ 24 h 48"/>
                  <a:gd name="T28" fmla="*/ 14 w 61"/>
                  <a:gd name="T29" fmla="*/ 23 h 48"/>
                  <a:gd name="T30" fmla="*/ 16 w 61"/>
                  <a:gd name="T31" fmla="*/ 18 h 48"/>
                  <a:gd name="T32" fmla="*/ 14 w 61"/>
                  <a:gd name="T33" fmla="*/ 7 h 48"/>
                  <a:gd name="T34" fmla="*/ 27 w 61"/>
                  <a:gd name="T35" fmla="*/ 4 h 48"/>
                  <a:gd name="T36" fmla="*/ 39 w 61"/>
                  <a:gd name="T37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48">
                    <a:moveTo>
                      <a:pt x="39" y="7"/>
                    </a:moveTo>
                    <a:cubicBezTo>
                      <a:pt x="40" y="7"/>
                      <a:pt x="41" y="6"/>
                      <a:pt x="42" y="7"/>
                    </a:cubicBezTo>
                    <a:cubicBezTo>
                      <a:pt x="46" y="7"/>
                      <a:pt x="49" y="16"/>
                      <a:pt x="53" y="16"/>
                    </a:cubicBezTo>
                    <a:cubicBezTo>
                      <a:pt x="61" y="17"/>
                      <a:pt x="61" y="27"/>
                      <a:pt x="60" y="33"/>
                    </a:cubicBezTo>
                    <a:cubicBezTo>
                      <a:pt x="57" y="46"/>
                      <a:pt x="39" y="42"/>
                      <a:pt x="30" y="43"/>
                    </a:cubicBezTo>
                    <a:cubicBezTo>
                      <a:pt x="27" y="43"/>
                      <a:pt x="23" y="43"/>
                      <a:pt x="20" y="46"/>
                    </a:cubicBezTo>
                    <a:cubicBezTo>
                      <a:pt x="20" y="47"/>
                      <a:pt x="19" y="47"/>
                      <a:pt x="18" y="47"/>
                    </a:cubicBezTo>
                    <a:cubicBezTo>
                      <a:pt x="14" y="48"/>
                      <a:pt x="10" y="42"/>
                      <a:pt x="7" y="39"/>
                    </a:cubicBezTo>
                    <a:cubicBezTo>
                      <a:pt x="0" y="33"/>
                      <a:pt x="0" y="23"/>
                      <a:pt x="6" y="17"/>
                    </a:cubicBezTo>
                    <a:cubicBezTo>
                      <a:pt x="7" y="14"/>
                      <a:pt x="9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8"/>
                      <a:pt x="13" y="19"/>
                    </a:cubicBezTo>
                    <a:cubicBezTo>
                      <a:pt x="13" y="21"/>
                      <a:pt x="13" y="22"/>
                      <a:pt x="13" y="24"/>
                    </a:cubicBezTo>
                    <a:cubicBezTo>
                      <a:pt x="14" y="24"/>
                      <a:pt x="15" y="24"/>
                      <a:pt x="14" y="23"/>
                    </a:cubicBezTo>
                    <a:cubicBezTo>
                      <a:pt x="15" y="21"/>
                      <a:pt x="14" y="20"/>
                      <a:pt x="16" y="18"/>
                    </a:cubicBezTo>
                    <a:cubicBezTo>
                      <a:pt x="18" y="15"/>
                      <a:pt x="14" y="10"/>
                      <a:pt x="14" y="7"/>
                    </a:cubicBezTo>
                    <a:cubicBezTo>
                      <a:pt x="13" y="0"/>
                      <a:pt x="24" y="2"/>
                      <a:pt x="27" y="4"/>
                    </a:cubicBezTo>
                    <a:cubicBezTo>
                      <a:pt x="31" y="5"/>
                      <a:pt x="34" y="11"/>
                      <a:pt x="39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341"/>
              <p:cNvSpPr/>
              <p:nvPr/>
            </p:nvSpPr>
            <p:spPr bwMode="auto">
              <a:xfrm>
                <a:off x="3104" y="2243"/>
                <a:ext cx="141" cy="163"/>
              </a:xfrm>
              <a:custGeom>
                <a:avLst/>
                <a:gdLst>
                  <a:gd name="T0" fmla="*/ 1 w 53"/>
                  <a:gd name="T1" fmla="*/ 60 h 61"/>
                  <a:gd name="T2" fmla="*/ 5 w 53"/>
                  <a:gd name="T3" fmla="*/ 46 h 61"/>
                  <a:gd name="T4" fmla="*/ 5 w 53"/>
                  <a:gd name="T5" fmla="*/ 36 h 61"/>
                  <a:gd name="T6" fmla="*/ 4 w 53"/>
                  <a:gd name="T7" fmla="*/ 35 h 61"/>
                  <a:gd name="T8" fmla="*/ 21 w 53"/>
                  <a:gd name="T9" fmla="*/ 4 h 61"/>
                  <a:gd name="T10" fmla="*/ 44 w 53"/>
                  <a:gd name="T11" fmla="*/ 16 h 61"/>
                  <a:gd name="T12" fmla="*/ 52 w 53"/>
                  <a:gd name="T13" fmla="*/ 23 h 61"/>
                  <a:gd name="T14" fmla="*/ 51 w 53"/>
                  <a:gd name="T15" fmla="*/ 24 h 61"/>
                  <a:gd name="T16" fmla="*/ 31 w 53"/>
                  <a:gd name="T17" fmla="*/ 34 h 61"/>
                  <a:gd name="T18" fmla="*/ 25 w 53"/>
                  <a:gd name="T19" fmla="*/ 45 h 61"/>
                  <a:gd name="T20" fmla="*/ 21 w 53"/>
                  <a:gd name="T21" fmla="*/ 45 h 61"/>
                  <a:gd name="T22" fmla="*/ 2 w 53"/>
                  <a:gd name="T23" fmla="*/ 61 h 61"/>
                  <a:gd name="T24" fmla="*/ 1 w 53"/>
                  <a:gd name="T25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61">
                    <a:moveTo>
                      <a:pt x="1" y="60"/>
                    </a:moveTo>
                    <a:cubicBezTo>
                      <a:pt x="0" y="55"/>
                      <a:pt x="3" y="50"/>
                      <a:pt x="5" y="46"/>
                    </a:cubicBezTo>
                    <a:cubicBezTo>
                      <a:pt x="4" y="43"/>
                      <a:pt x="4" y="39"/>
                      <a:pt x="5" y="36"/>
                    </a:cubicBezTo>
                    <a:cubicBezTo>
                      <a:pt x="4" y="36"/>
                      <a:pt x="4" y="36"/>
                      <a:pt x="4" y="35"/>
                    </a:cubicBezTo>
                    <a:cubicBezTo>
                      <a:pt x="3" y="23"/>
                      <a:pt x="8" y="8"/>
                      <a:pt x="21" y="4"/>
                    </a:cubicBezTo>
                    <a:cubicBezTo>
                      <a:pt x="30" y="0"/>
                      <a:pt x="40" y="8"/>
                      <a:pt x="44" y="16"/>
                    </a:cubicBezTo>
                    <a:cubicBezTo>
                      <a:pt x="47" y="17"/>
                      <a:pt x="49" y="19"/>
                      <a:pt x="52" y="23"/>
                    </a:cubicBezTo>
                    <a:cubicBezTo>
                      <a:pt x="53" y="23"/>
                      <a:pt x="52" y="24"/>
                      <a:pt x="51" y="24"/>
                    </a:cubicBezTo>
                    <a:cubicBezTo>
                      <a:pt x="46" y="23"/>
                      <a:pt x="34" y="29"/>
                      <a:pt x="31" y="34"/>
                    </a:cubicBezTo>
                    <a:cubicBezTo>
                      <a:pt x="29" y="37"/>
                      <a:pt x="28" y="42"/>
                      <a:pt x="25" y="45"/>
                    </a:cubicBezTo>
                    <a:cubicBezTo>
                      <a:pt x="24" y="45"/>
                      <a:pt x="22" y="46"/>
                      <a:pt x="21" y="45"/>
                    </a:cubicBezTo>
                    <a:cubicBezTo>
                      <a:pt x="18" y="40"/>
                      <a:pt x="4" y="59"/>
                      <a:pt x="2" y="61"/>
                    </a:cubicBezTo>
                    <a:cubicBezTo>
                      <a:pt x="2" y="61"/>
                      <a:pt x="1" y="61"/>
                      <a:pt x="1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342"/>
              <p:cNvSpPr/>
              <p:nvPr/>
            </p:nvSpPr>
            <p:spPr bwMode="auto">
              <a:xfrm>
                <a:off x="3101" y="2390"/>
                <a:ext cx="126" cy="153"/>
              </a:xfrm>
              <a:custGeom>
                <a:avLst/>
                <a:gdLst>
                  <a:gd name="T0" fmla="*/ 3 w 47"/>
                  <a:gd name="T1" fmla="*/ 31 h 57"/>
                  <a:gd name="T2" fmla="*/ 2 w 47"/>
                  <a:gd name="T3" fmla="*/ 20 h 57"/>
                  <a:gd name="T4" fmla="*/ 1 w 47"/>
                  <a:gd name="T5" fmla="*/ 15 h 57"/>
                  <a:gd name="T6" fmla="*/ 6 w 47"/>
                  <a:gd name="T7" fmla="*/ 11 h 57"/>
                  <a:gd name="T8" fmla="*/ 7 w 47"/>
                  <a:gd name="T9" fmla="*/ 10 h 57"/>
                  <a:gd name="T10" fmla="*/ 8 w 47"/>
                  <a:gd name="T11" fmla="*/ 10 h 57"/>
                  <a:gd name="T12" fmla="*/ 14 w 47"/>
                  <a:gd name="T13" fmla="*/ 8 h 57"/>
                  <a:gd name="T14" fmla="*/ 46 w 47"/>
                  <a:gd name="T15" fmla="*/ 13 h 57"/>
                  <a:gd name="T16" fmla="*/ 46 w 47"/>
                  <a:gd name="T17" fmla="*/ 13 h 57"/>
                  <a:gd name="T18" fmla="*/ 46 w 47"/>
                  <a:gd name="T19" fmla="*/ 14 h 57"/>
                  <a:gd name="T20" fmla="*/ 46 w 47"/>
                  <a:gd name="T21" fmla="*/ 15 h 57"/>
                  <a:gd name="T22" fmla="*/ 40 w 47"/>
                  <a:gd name="T23" fmla="*/ 20 h 57"/>
                  <a:gd name="T24" fmla="*/ 25 w 47"/>
                  <a:gd name="T25" fmla="*/ 26 h 57"/>
                  <a:gd name="T26" fmla="*/ 29 w 47"/>
                  <a:gd name="T27" fmla="*/ 56 h 57"/>
                  <a:gd name="T28" fmla="*/ 28 w 47"/>
                  <a:gd name="T29" fmla="*/ 57 h 57"/>
                  <a:gd name="T30" fmla="*/ 3 w 47"/>
                  <a:gd name="T31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7">
                    <a:moveTo>
                      <a:pt x="3" y="31"/>
                    </a:moveTo>
                    <a:cubicBezTo>
                      <a:pt x="2" y="27"/>
                      <a:pt x="3" y="23"/>
                      <a:pt x="2" y="20"/>
                    </a:cubicBezTo>
                    <a:cubicBezTo>
                      <a:pt x="2" y="19"/>
                      <a:pt x="0" y="16"/>
                      <a:pt x="1" y="15"/>
                    </a:cubicBezTo>
                    <a:cubicBezTo>
                      <a:pt x="2" y="14"/>
                      <a:pt x="4" y="12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0" y="9"/>
                      <a:pt x="13" y="9"/>
                      <a:pt x="14" y="8"/>
                    </a:cubicBezTo>
                    <a:cubicBezTo>
                      <a:pt x="23" y="5"/>
                      <a:pt x="42" y="0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4"/>
                      <a:pt x="46" y="14"/>
                    </a:cubicBezTo>
                    <a:cubicBezTo>
                      <a:pt x="46" y="14"/>
                      <a:pt x="47" y="15"/>
                      <a:pt x="46" y="15"/>
                    </a:cubicBezTo>
                    <a:cubicBezTo>
                      <a:pt x="44" y="17"/>
                      <a:pt x="42" y="18"/>
                      <a:pt x="40" y="20"/>
                    </a:cubicBezTo>
                    <a:cubicBezTo>
                      <a:pt x="35" y="22"/>
                      <a:pt x="28" y="21"/>
                      <a:pt x="25" y="26"/>
                    </a:cubicBezTo>
                    <a:cubicBezTo>
                      <a:pt x="21" y="35"/>
                      <a:pt x="21" y="48"/>
                      <a:pt x="29" y="56"/>
                    </a:cubicBezTo>
                    <a:cubicBezTo>
                      <a:pt x="29" y="56"/>
                      <a:pt x="29" y="57"/>
                      <a:pt x="28" y="57"/>
                    </a:cubicBezTo>
                    <a:cubicBezTo>
                      <a:pt x="13" y="57"/>
                      <a:pt x="7" y="44"/>
                      <a:pt x="3" y="3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343"/>
              <p:cNvSpPr/>
              <p:nvPr/>
            </p:nvSpPr>
            <p:spPr bwMode="auto">
              <a:xfrm>
                <a:off x="3015" y="2444"/>
                <a:ext cx="94" cy="102"/>
              </a:xfrm>
              <a:custGeom>
                <a:avLst/>
                <a:gdLst>
                  <a:gd name="T0" fmla="*/ 15 w 35"/>
                  <a:gd name="T1" fmla="*/ 37 h 38"/>
                  <a:gd name="T2" fmla="*/ 19 w 35"/>
                  <a:gd name="T3" fmla="*/ 28 h 38"/>
                  <a:gd name="T4" fmla="*/ 21 w 35"/>
                  <a:gd name="T5" fmla="*/ 21 h 38"/>
                  <a:gd name="T6" fmla="*/ 20 w 35"/>
                  <a:gd name="T7" fmla="*/ 15 h 38"/>
                  <a:gd name="T8" fmla="*/ 10 w 35"/>
                  <a:gd name="T9" fmla="*/ 23 h 38"/>
                  <a:gd name="T10" fmla="*/ 2 w 35"/>
                  <a:gd name="T11" fmla="*/ 38 h 38"/>
                  <a:gd name="T12" fmla="*/ 0 w 35"/>
                  <a:gd name="T13" fmla="*/ 37 h 38"/>
                  <a:gd name="T14" fmla="*/ 5 w 35"/>
                  <a:gd name="T15" fmla="*/ 19 h 38"/>
                  <a:gd name="T16" fmla="*/ 10 w 35"/>
                  <a:gd name="T17" fmla="*/ 11 h 38"/>
                  <a:gd name="T18" fmla="*/ 19 w 35"/>
                  <a:gd name="T19" fmla="*/ 2 h 38"/>
                  <a:gd name="T20" fmla="*/ 29 w 35"/>
                  <a:gd name="T21" fmla="*/ 4 h 38"/>
                  <a:gd name="T22" fmla="*/ 17 w 35"/>
                  <a:gd name="T23" fmla="*/ 37 h 38"/>
                  <a:gd name="T24" fmla="*/ 15 w 35"/>
                  <a:gd name="T2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8">
                    <a:moveTo>
                      <a:pt x="15" y="37"/>
                    </a:moveTo>
                    <a:cubicBezTo>
                      <a:pt x="16" y="34"/>
                      <a:pt x="17" y="31"/>
                      <a:pt x="19" y="28"/>
                    </a:cubicBezTo>
                    <a:cubicBezTo>
                      <a:pt x="19" y="26"/>
                      <a:pt x="20" y="24"/>
                      <a:pt x="21" y="21"/>
                    </a:cubicBezTo>
                    <a:cubicBezTo>
                      <a:pt x="21" y="20"/>
                      <a:pt x="22" y="14"/>
                      <a:pt x="20" y="15"/>
                    </a:cubicBezTo>
                    <a:cubicBezTo>
                      <a:pt x="16" y="18"/>
                      <a:pt x="13" y="19"/>
                      <a:pt x="10" y="23"/>
                    </a:cubicBezTo>
                    <a:cubicBezTo>
                      <a:pt x="6" y="28"/>
                      <a:pt x="4" y="33"/>
                      <a:pt x="2" y="38"/>
                    </a:cubicBezTo>
                    <a:cubicBezTo>
                      <a:pt x="1" y="38"/>
                      <a:pt x="0" y="38"/>
                      <a:pt x="0" y="37"/>
                    </a:cubicBezTo>
                    <a:cubicBezTo>
                      <a:pt x="1" y="31"/>
                      <a:pt x="3" y="25"/>
                      <a:pt x="5" y="19"/>
                    </a:cubicBezTo>
                    <a:cubicBezTo>
                      <a:pt x="6" y="16"/>
                      <a:pt x="8" y="14"/>
                      <a:pt x="10" y="11"/>
                    </a:cubicBezTo>
                    <a:cubicBezTo>
                      <a:pt x="12" y="7"/>
                      <a:pt x="15" y="4"/>
                      <a:pt x="19" y="2"/>
                    </a:cubicBezTo>
                    <a:cubicBezTo>
                      <a:pt x="23" y="1"/>
                      <a:pt x="27" y="0"/>
                      <a:pt x="29" y="4"/>
                    </a:cubicBezTo>
                    <a:cubicBezTo>
                      <a:pt x="35" y="17"/>
                      <a:pt x="28" y="31"/>
                      <a:pt x="17" y="37"/>
                    </a:cubicBezTo>
                    <a:cubicBezTo>
                      <a:pt x="16" y="38"/>
                      <a:pt x="15" y="37"/>
                      <a:pt x="15" y="37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344"/>
              <p:cNvSpPr/>
              <p:nvPr/>
            </p:nvSpPr>
            <p:spPr bwMode="auto">
              <a:xfrm>
                <a:off x="2906" y="2388"/>
                <a:ext cx="144" cy="107"/>
              </a:xfrm>
              <a:custGeom>
                <a:avLst/>
                <a:gdLst>
                  <a:gd name="T0" fmla="*/ 5 w 54"/>
                  <a:gd name="T1" fmla="*/ 39 h 40"/>
                  <a:gd name="T2" fmla="*/ 6 w 54"/>
                  <a:gd name="T3" fmla="*/ 34 h 40"/>
                  <a:gd name="T4" fmla="*/ 1 w 54"/>
                  <a:gd name="T5" fmla="*/ 19 h 40"/>
                  <a:gd name="T6" fmla="*/ 4 w 54"/>
                  <a:gd name="T7" fmla="*/ 7 h 40"/>
                  <a:gd name="T8" fmla="*/ 30 w 54"/>
                  <a:gd name="T9" fmla="*/ 5 h 40"/>
                  <a:gd name="T10" fmla="*/ 52 w 54"/>
                  <a:gd name="T11" fmla="*/ 22 h 40"/>
                  <a:gd name="T12" fmla="*/ 53 w 54"/>
                  <a:gd name="T13" fmla="*/ 26 h 40"/>
                  <a:gd name="T14" fmla="*/ 52 w 54"/>
                  <a:gd name="T15" fmla="*/ 27 h 40"/>
                  <a:gd name="T16" fmla="*/ 47 w 54"/>
                  <a:gd name="T17" fmla="*/ 24 h 40"/>
                  <a:gd name="T18" fmla="*/ 28 w 54"/>
                  <a:gd name="T19" fmla="*/ 24 h 40"/>
                  <a:gd name="T20" fmla="*/ 24 w 54"/>
                  <a:gd name="T21" fmla="*/ 25 h 40"/>
                  <a:gd name="T22" fmla="*/ 14 w 54"/>
                  <a:gd name="T23" fmla="*/ 29 h 40"/>
                  <a:gd name="T24" fmla="*/ 7 w 54"/>
                  <a:gd name="T25" fmla="*/ 37 h 40"/>
                  <a:gd name="T26" fmla="*/ 7 w 54"/>
                  <a:gd name="T27" fmla="*/ 38 h 40"/>
                  <a:gd name="T28" fmla="*/ 5 w 54"/>
                  <a:gd name="T2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" h="40">
                    <a:moveTo>
                      <a:pt x="5" y="39"/>
                    </a:moveTo>
                    <a:cubicBezTo>
                      <a:pt x="5" y="37"/>
                      <a:pt x="5" y="35"/>
                      <a:pt x="6" y="34"/>
                    </a:cubicBezTo>
                    <a:cubicBezTo>
                      <a:pt x="2" y="32"/>
                      <a:pt x="1" y="20"/>
                      <a:pt x="1" y="19"/>
                    </a:cubicBezTo>
                    <a:cubicBezTo>
                      <a:pt x="0" y="15"/>
                      <a:pt x="2" y="11"/>
                      <a:pt x="4" y="7"/>
                    </a:cubicBezTo>
                    <a:cubicBezTo>
                      <a:pt x="10" y="0"/>
                      <a:pt x="23" y="2"/>
                      <a:pt x="30" y="5"/>
                    </a:cubicBezTo>
                    <a:cubicBezTo>
                      <a:pt x="37" y="8"/>
                      <a:pt x="49" y="13"/>
                      <a:pt x="52" y="22"/>
                    </a:cubicBezTo>
                    <a:cubicBezTo>
                      <a:pt x="53" y="23"/>
                      <a:pt x="54" y="24"/>
                      <a:pt x="53" y="26"/>
                    </a:cubicBezTo>
                    <a:cubicBezTo>
                      <a:pt x="53" y="27"/>
                      <a:pt x="53" y="27"/>
                      <a:pt x="52" y="27"/>
                    </a:cubicBezTo>
                    <a:cubicBezTo>
                      <a:pt x="50" y="26"/>
                      <a:pt x="48" y="25"/>
                      <a:pt x="47" y="24"/>
                    </a:cubicBezTo>
                    <a:cubicBezTo>
                      <a:pt x="41" y="23"/>
                      <a:pt x="34" y="23"/>
                      <a:pt x="28" y="24"/>
                    </a:cubicBezTo>
                    <a:cubicBezTo>
                      <a:pt x="27" y="24"/>
                      <a:pt x="26" y="25"/>
                      <a:pt x="24" y="25"/>
                    </a:cubicBezTo>
                    <a:cubicBezTo>
                      <a:pt x="21" y="26"/>
                      <a:pt x="17" y="27"/>
                      <a:pt x="14" y="29"/>
                    </a:cubicBezTo>
                    <a:cubicBezTo>
                      <a:pt x="11" y="31"/>
                      <a:pt x="9" y="34"/>
                      <a:pt x="7" y="37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9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345"/>
              <p:cNvSpPr/>
              <p:nvPr/>
            </p:nvSpPr>
            <p:spPr bwMode="auto">
              <a:xfrm>
                <a:off x="2906" y="2385"/>
                <a:ext cx="139" cy="70"/>
              </a:xfrm>
              <a:custGeom>
                <a:avLst/>
                <a:gdLst>
                  <a:gd name="T0" fmla="*/ 51 w 52"/>
                  <a:gd name="T1" fmla="*/ 25 h 26"/>
                  <a:gd name="T2" fmla="*/ 32 w 52"/>
                  <a:gd name="T3" fmla="*/ 17 h 26"/>
                  <a:gd name="T4" fmla="*/ 11 w 52"/>
                  <a:gd name="T5" fmla="*/ 23 h 26"/>
                  <a:gd name="T6" fmla="*/ 10 w 52"/>
                  <a:gd name="T7" fmla="*/ 22 h 26"/>
                  <a:gd name="T8" fmla="*/ 8 w 52"/>
                  <a:gd name="T9" fmla="*/ 23 h 26"/>
                  <a:gd name="T10" fmla="*/ 3 w 52"/>
                  <a:gd name="T11" fmla="*/ 25 h 26"/>
                  <a:gd name="T12" fmla="*/ 2 w 52"/>
                  <a:gd name="T13" fmla="*/ 25 h 26"/>
                  <a:gd name="T14" fmla="*/ 2 w 52"/>
                  <a:gd name="T15" fmla="*/ 25 h 26"/>
                  <a:gd name="T16" fmla="*/ 1 w 52"/>
                  <a:gd name="T17" fmla="*/ 24 h 26"/>
                  <a:gd name="T18" fmla="*/ 7 w 52"/>
                  <a:gd name="T19" fmla="*/ 7 h 26"/>
                  <a:gd name="T20" fmla="*/ 8 w 52"/>
                  <a:gd name="T21" fmla="*/ 6 h 26"/>
                  <a:gd name="T22" fmla="*/ 17 w 52"/>
                  <a:gd name="T23" fmla="*/ 3 h 26"/>
                  <a:gd name="T24" fmla="*/ 52 w 52"/>
                  <a:gd name="T25" fmla="*/ 23 h 26"/>
                  <a:gd name="T26" fmla="*/ 51 w 5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6">
                    <a:moveTo>
                      <a:pt x="51" y="25"/>
                    </a:moveTo>
                    <a:cubicBezTo>
                      <a:pt x="45" y="19"/>
                      <a:pt x="40" y="18"/>
                      <a:pt x="32" y="17"/>
                    </a:cubicBezTo>
                    <a:cubicBezTo>
                      <a:pt x="24" y="16"/>
                      <a:pt x="19" y="21"/>
                      <a:pt x="11" y="23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1" y="20"/>
                      <a:pt x="10" y="20"/>
                      <a:pt x="8" y="23"/>
                    </a:cubicBezTo>
                    <a:cubicBezTo>
                      <a:pt x="5" y="24"/>
                      <a:pt x="6" y="24"/>
                      <a:pt x="3" y="25"/>
                    </a:cubicBezTo>
                    <a:cubicBezTo>
                      <a:pt x="2" y="26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1" y="24"/>
                      <a:pt x="1" y="24"/>
                    </a:cubicBezTo>
                    <a:cubicBezTo>
                      <a:pt x="0" y="17"/>
                      <a:pt x="2" y="11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11" y="5"/>
                      <a:pt x="13" y="4"/>
                      <a:pt x="17" y="3"/>
                    </a:cubicBezTo>
                    <a:cubicBezTo>
                      <a:pt x="31" y="0"/>
                      <a:pt x="45" y="12"/>
                      <a:pt x="52" y="23"/>
                    </a:cubicBezTo>
                    <a:cubicBezTo>
                      <a:pt x="52" y="24"/>
                      <a:pt x="51" y="25"/>
                      <a:pt x="51" y="2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346"/>
              <p:cNvSpPr/>
              <p:nvPr/>
            </p:nvSpPr>
            <p:spPr bwMode="auto">
              <a:xfrm>
                <a:off x="2938" y="2265"/>
                <a:ext cx="187" cy="174"/>
              </a:xfrm>
              <a:custGeom>
                <a:avLst/>
                <a:gdLst>
                  <a:gd name="T0" fmla="*/ 36 w 70"/>
                  <a:gd name="T1" fmla="*/ 63 h 65"/>
                  <a:gd name="T2" fmla="*/ 15 w 70"/>
                  <a:gd name="T3" fmla="*/ 52 h 65"/>
                  <a:gd name="T4" fmla="*/ 3 w 70"/>
                  <a:gd name="T5" fmla="*/ 40 h 65"/>
                  <a:gd name="T6" fmla="*/ 13 w 70"/>
                  <a:gd name="T7" fmla="*/ 12 h 65"/>
                  <a:gd name="T8" fmla="*/ 14 w 70"/>
                  <a:gd name="T9" fmla="*/ 13 h 65"/>
                  <a:gd name="T10" fmla="*/ 13 w 70"/>
                  <a:gd name="T11" fmla="*/ 28 h 65"/>
                  <a:gd name="T12" fmla="*/ 23 w 70"/>
                  <a:gd name="T13" fmla="*/ 35 h 65"/>
                  <a:gd name="T14" fmla="*/ 24 w 70"/>
                  <a:gd name="T15" fmla="*/ 27 h 65"/>
                  <a:gd name="T16" fmla="*/ 25 w 70"/>
                  <a:gd name="T17" fmla="*/ 26 h 65"/>
                  <a:gd name="T18" fmla="*/ 26 w 70"/>
                  <a:gd name="T19" fmla="*/ 12 h 65"/>
                  <a:gd name="T20" fmla="*/ 19 w 70"/>
                  <a:gd name="T21" fmla="*/ 3 h 65"/>
                  <a:gd name="T22" fmla="*/ 19 w 70"/>
                  <a:gd name="T23" fmla="*/ 2 h 65"/>
                  <a:gd name="T24" fmla="*/ 22 w 70"/>
                  <a:gd name="T25" fmla="*/ 1 h 65"/>
                  <a:gd name="T26" fmla="*/ 23 w 70"/>
                  <a:gd name="T27" fmla="*/ 0 h 65"/>
                  <a:gd name="T28" fmla="*/ 24 w 70"/>
                  <a:gd name="T29" fmla="*/ 1 h 65"/>
                  <a:gd name="T30" fmla="*/ 33 w 70"/>
                  <a:gd name="T31" fmla="*/ 10 h 65"/>
                  <a:gd name="T32" fmla="*/ 46 w 70"/>
                  <a:gd name="T33" fmla="*/ 19 h 65"/>
                  <a:gd name="T34" fmla="*/ 48 w 70"/>
                  <a:gd name="T35" fmla="*/ 19 h 65"/>
                  <a:gd name="T36" fmla="*/ 57 w 70"/>
                  <a:gd name="T37" fmla="*/ 24 h 65"/>
                  <a:gd name="T38" fmla="*/ 62 w 70"/>
                  <a:gd name="T39" fmla="*/ 22 h 65"/>
                  <a:gd name="T40" fmla="*/ 63 w 70"/>
                  <a:gd name="T41" fmla="*/ 23 h 65"/>
                  <a:gd name="T42" fmla="*/ 63 w 70"/>
                  <a:gd name="T43" fmla="*/ 54 h 65"/>
                  <a:gd name="T44" fmla="*/ 58 w 70"/>
                  <a:gd name="T45" fmla="*/ 55 h 65"/>
                  <a:gd name="T46" fmla="*/ 46 w 70"/>
                  <a:gd name="T47" fmla="*/ 63 h 65"/>
                  <a:gd name="T48" fmla="*/ 36 w 70"/>
                  <a:gd name="T49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65">
                    <a:moveTo>
                      <a:pt x="36" y="63"/>
                    </a:moveTo>
                    <a:cubicBezTo>
                      <a:pt x="29" y="60"/>
                      <a:pt x="22" y="55"/>
                      <a:pt x="15" y="52"/>
                    </a:cubicBezTo>
                    <a:cubicBezTo>
                      <a:pt x="11" y="50"/>
                      <a:pt x="4" y="45"/>
                      <a:pt x="3" y="40"/>
                    </a:cubicBezTo>
                    <a:cubicBezTo>
                      <a:pt x="0" y="32"/>
                      <a:pt x="6" y="16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5" y="17"/>
                      <a:pt x="11" y="24"/>
                      <a:pt x="13" y="28"/>
                    </a:cubicBezTo>
                    <a:cubicBezTo>
                      <a:pt x="16" y="31"/>
                      <a:pt x="20" y="33"/>
                      <a:pt x="23" y="35"/>
                    </a:cubicBezTo>
                    <a:cubicBezTo>
                      <a:pt x="25" y="36"/>
                      <a:pt x="24" y="27"/>
                      <a:pt x="24" y="27"/>
                    </a:cubicBezTo>
                    <a:cubicBezTo>
                      <a:pt x="24" y="26"/>
                      <a:pt x="24" y="25"/>
                      <a:pt x="25" y="26"/>
                    </a:cubicBezTo>
                    <a:cubicBezTo>
                      <a:pt x="30" y="27"/>
                      <a:pt x="27" y="13"/>
                      <a:pt x="26" y="12"/>
                    </a:cubicBezTo>
                    <a:cubicBezTo>
                      <a:pt x="25" y="9"/>
                      <a:pt x="21" y="6"/>
                      <a:pt x="19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0"/>
                      <a:pt x="24" y="1"/>
                    </a:cubicBezTo>
                    <a:cubicBezTo>
                      <a:pt x="29" y="1"/>
                      <a:pt x="31" y="5"/>
                      <a:pt x="33" y="10"/>
                    </a:cubicBezTo>
                    <a:cubicBezTo>
                      <a:pt x="38" y="16"/>
                      <a:pt x="43" y="23"/>
                      <a:pt x="46" y="19"/>
                    </a:cubicBezTo>
                    <a:cubicBezTo>
                      <a:pt x="47" y="19"/>
                      <a:pt x="47" y="19"/>
                      <a:pt x="48" y="19"/>
                    </a:cubicBezTo>
                    <a:cubicBezTo>
                      <a:pt x="49" y="22"/>
                      <a:pt x="54" y="31"/>
                      <a:pt x="57" y="24"/>
                    </a:cubicBezTo>
                    <a:cubicBezTo>
                      <a:pt x="58" y="23"/>
                      <a:pt x="61" y="23"/>
                      <a:pt x="62" y="22"/>
                    </a:cubicBezTo>
                    <a:cubicBezTo>
                      <a:pt x="62" y="22"/>
                      <a:pt x="63" y="22"/>
                      <a:pt x="63" y="23"/>
                    </a:cubicBezTo>
                    <a:cubicBezTo>
                      <a:pt x="66" y="30"/>
                      <a:pt x="70" y="48"/>
                      <a:pt x="63" y="54"/>
                    </a:cubicBezTo>
                    <a:cubicBezTo>
                      <a:pt x="62" y="55"/>
                      <a:pt x="59" y="55"/>
                      <a:pt x="58" y="55"/>
                    </a:cubicBezTo>
                    <a:cubicBezTo>
                      <a:pt x="42" y="57"/>
                      <a:pt x="53" y="59"/>
                      <a:pt x="46" y="63"/>
                    </a:cubicBezTo>
                    <a:cubicBezTo>
                      <a:pt x="42" y="65"/>
                      <a:pt x="39" y="64"/>
                      <a:pt x="36" y="63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347"/>
              <p:cNvSpPr/>
              <p:nvPr/>
            </p:nvSpPr>
            <p:spPr bwMode="auto">
              <a:xfrm>
                <a:off x="3104" y="2265"/>
                <a:ext cx="133" cy="131"/>
              </a:xfrm>
              <a:custGeom>
                <a:avLst/>
                <a:gdLst>
                  <a:gd name="T0" fmla="*/ 3 w 50"/>
                  <a:gd name="T1" fmla="*/ 48 h 49"/>
                  <a:gd name="T2" fmla="*/ 3 w 50"/>
                  <a:gd name="T3" fmla="*/ 46 h 49"/>
                  <a:gd name="T4" fmla="*/ 3 w 50"/>
                  <a:gd name="T5" fmla="*/ 44 h 49"/>
                  <a:gd name="T6" fmla="*/ 2 w 50"/>
                  <a:gd name="T7" fmla="*/ 21 h 49"/>
                  <a:gd name="T8" fmla="*/ 7 w 50"/>
                  <a:gd name="T9" fmla="*/ 14 h 49"/>
                  <a:gd name="T10" fmla="*/ 13 w 50"/>
                  <a:gd name="T11" fmla="*/ 2 h 49"/>
                  <a:gd name="T12" fmla="*/ 17 w 50"/>
                  <a:gd name="T13" fmla="*/ 0 h 49"/>
                  <a:gd name="T14" fmla="*/ 35 w 50"/>
                  <a:gd name="T15" fmla="*/ 2 h 49"/>
                  <a:gd name="T16" fmla="*/ 49 w 50"/>
                  <a:gd name="T17" fmla="*/ 12 h 49"/>
                  <a:gd name="T18" fmla="*/ 48 w 50"/>
                  <a:gd name="T19" fmla="*/ 13 h 49"/>
                  <a:gd name="T20" fmla="*/ 20 w 50"/>
                  <a:gd name="T21" fmla="*/ 18 h 49"/>
                  <a:gd name="T22" fmla="*/ 11 w 50"/>
                  <a:gd name="T23" fmla="*/ 33 h 49"/>
                  <a:gd name="T24" fmla="*/ 4 w 50"/>
                  <a:gd name="T25" fmla="*/ 48 h 49"/>
                  <a:gd name="T26" fmla="*/ 3 w 50"/>
                  <a:gd name="T27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49">
                    <a:moveTo>
                      <a:pt x="3" y="48"/>
                    </a:moveTo>
                    <a:cubicBezTo>
                      <a:pt x="3" y="47"/>
                      <a:pt x="3" y="46"/>
                      <a:pt x="3" y="46"/>
                    </a:cubicBezTo>
                    <a:cubicBezTo>
                      <a:pt x="3" y="45"/>
                      <a:pt x="2" y="45"/>
                      <a:pt x="3" y="44"/>
                    </a:cubicBezTo>
                    <a:cubicBezTo>
                      <a:pt x="7" y="39"/>
                      <a:pt x="0" y="28"/>
                      <a:pt x="2" y="21"/>
                    </a:cubicBezTo>
                    <a:cubicBezTo>
                      <a:pt x="3" y="19"/>
                      <a:pt x="5" y="16"/>
                      <a:pt x="7" y="14"/>
                    </a:cubicBezTo>
                    <a:cubicBezTo>
                      <a:pt x="10" y="10"/>
                      <a:pt x="11" y="6"/>
                      <a:pt x="13" y="2"/>
                    </a:cubicBezTo>
                    <a:cubicBezTo>
                      <a:pt x="14" y="1"/>
                      <a:pt x="16" y="0"/>
                      <a:pt x="17" y="0"/>
                    </a:cubicBezTo>
                    <a:cubicBezTo>
                      <a:pt x="23" y="0"/>
                      <a:pt x="28" y="4"/>
                      <a:pt x="35" y="2"/>
                    </a:cubicBezTo>
                    <a:cubicBezTo>
                      <a:pt x="41" y="0"/>
                      <a:pt x="46" y="7"/>
                      <a:pt x="49" y="12"/>
                    </a:cubicBezTo>
                    <a:cubicBezTo>
                      <a:pt x="50" y="12"/>
                      <a:pt x="49" y="13"/>
                      <a:pt x="48" y="13"/>
                    </a:cubicBezTo>
                    <a:cubicBezTo>
                      <a:pt x="39" y="11"/>
                      <a:pt x="28" y="12"/>
                      <a:pt x="20" y="18"/>
                    </a:cubicBezTo>
                    <a:cubicBezTo>
                      <a:pt x="15" y="21"/>
                      <a:pt x="14" y="28"/>
                      <a:pt x="11" y="33"/>
                    </a:cubicBezTo>
                    <a:cubicBezTo>
                      <a:pt x="8" y="38"/>
                      <a:pt x="6" y="42"/>
                      <a:pt x="4" y="48"/>
                    </a:cubicBezTo>
                    <a:cubicBezTo>
                      <a:pt x="4" y="49"/>
                      <a:pt x="2" y="49"/>
                      <a:pt x="3" y="4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348"/>
              <p:cNvSpPr/>
              <p:nvPr/>
            </p:nvSpPr>
            <p:spPr bwMode="auto">
              <a:xfrm>
                <a:off x="3053" y="2452"/>
                <a:ext cx="40" cy="110"/>
              </a:xfrm>
              <a:custGeom>
                <a:avLst/>
                <a:gdLst>
                  <a:gd name="T0" fmla="*/ 0 w 15"/>
                  <a:gd name="T1" fmla="*/ 40 h 41"/>
                  <a:gd name="T2" fmla="*/ 8 w 15"/>
                  <a:gd name="T3" fmla="*/ 7 h 41"/>
                  <a:gd name="T4" fmla="*/ 9 w 15"/>
                  <a:gd name="T5" fmla="*/ 6 h 41"/>
                  <a:gd name="T6" fmla="*/ 8 w 15"/>
                  <a:gd name="T7" fmla="*/ 1 h 41"/>
                  <a:gd name="T8" fmla="*/ 9 w 15"/>
                  <a:gd name="T9" fmla="*/ 0 h 41"/>
                  <a:gd name="T10" fmla="*/ 15 w 15"/>
                  <a:gd name="T11" fmla="*/ 14 h 41"/>
                  <a:gd name="T12" fmla="*/ 1 w 15"/>
                  <a:gd name="T13" fmla="*/ 40 h 41"/>
                  <a:gd name="T14" fmla="*/ 0 w 15"/>
                  <a:gd name="T15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1">
                    <a:moveTo>
                      <a:pt x="0" y="40"/>
                    </a:moveTo>
                    <a:cubicBezTo>
                      <a:pt x="3" y="29"/>
                      <a:pt x="12" y="18"/>
                      <a:pt x="8" y="7"/>
                    </a:cubicBezTo>
                    <a:cubicBezTo>
                      <a:pt x="8" y="7"/>
                      <a:pt x="8" y="6"/>
                      <a:pt x="9" y="6"/>
                    </a:cubicBezTo>
                    <a:cubicBezTo>
                      <a:pt x="8" y="4"/>
                      <a:pt x="8" y="3"/>
                      <a:pt x="8" y="1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15" y="3"/>
                      <a:pt x="15" y="10"/>
                      <a:pt x="15" y="14"/>
                    </a:cubicBezTo>
                    <a:cubicBezTo>
                      <a:pt x="14" y="25"/>
                      <a:pt x="5" y="31"/>
                      <a:pt x="1" y="40"/>
                    </a:cubicBezTo>
                    <a:cubicBezTo>
                      <a:pt x="1" y="41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349"/>
              <p:cNvSpPr/>
              <p:nvPr/>
            </p:nvSpPr>
            <p:spPr bwMode="auto">
              <a:xfrm>
                <a:off x="2935" y="2452"/>
                <a:ext cx="129" cy="142"/>
              </a:xfrm>
              <a:custGeom>
                <a:avLst/>
                <a:gdLst>
                  <a:gd name="T0" fmla="*/ 30 w 48"/>
                  <a:gd name="T1" fmla="*/ 52 h 53"/>
                  <a:gd name="T2" fmla="*/ 24 w 48"/>
                  <a:gd name="T3" fmla="*/ 28 h 53"/>
                  <a:gd name="T4" fmla="*/ 22 w 48"/>
                  <a:gd name="T5" fmla="*/ 29 h 53"/>
                  <a:gd name="T6" fmla="*/ 14 w 48"/>
                  <a:gd name="T7" fmla="*/ 31 h 53"/>
                  <a:gd name="T8" fmla="*/ 1 w 48"/>
                  <a:gd name="T9" fmla="*/ 28 h 53"/>
                  <a:gd name="T10" fmla="*/ 1 w 48"/>
                  <a:gd name="T11" fmla="*/ 26 h 53"/>
                  <a:gd name="T12" fmla="*/ 23 w 48"/>
                  <a:gd name="T13" fmla="*/ 22 h 53"/>
                  <a:gd name="T14" fmla="*/ 38 w 48"/>
                  <a:gd name="T15" fmla="*/ 7 h 53"/>
                  <a:gd name="T16" fmla="*/ 40 w 48"/>
                  <a:gd name="T17" fmla="*/ 8 h 53"/>
                  <a:gd name="T18" fmla="*/ 46 w 48"/>
                  <a:gd name="T19" fmla="*/ 1 h 53"/>
                  <a:gd name="T20" fmla="*/ 47 w 48"/>
                  <a:gd name="T21" fmla="*/ 2 h 53"/>
                  <a:gd name="T22" fmla="*/ 31 w 48"/>
                  <a:gd name="T23" fmla="*/ 51 h 53"/>
                  <a:gd name="T24" fmla="*/ 30 w 48"/>
                  <a:gd name="T2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3">
                    <a:moveTo>
                      <a:pt x="30" y="52"/>
                    </a:moveTo>
                    <a:cubicBezTo>
                      <a:pt x="23" y="47"/>
                      <a:pt x="23" y="35"/>
                      <a:pt x="24" y="28"/>
                    </a:cubicBezTo>
                    <a:cubicBezTo>
                      <a:pt x="25" y="25"/>
                      <a:pt x="25" y="28"/>
                      <a:pt x="22" y="29"/>
                    </a:cubicBezTo>
                    <a:cubicBezTo>
                      <a:pt x="20" y="31"/>
                      <a:pt x="17" y="31"/>
                      <a:pt x="14" y="31"/>
                    </a:cubicBezTo>
                    <a:cubicBezTo>
                      <a:pt x="10" y="31"/>
                      <a:pt x="4" y="30"/>
                      <a:pt x="1" y="28"/>
                    </a:cubicBezTo>
                    <a:cubicBezTo>
                      <a:pt x="0" y="27"/>
                      <a:pt x="0" y="26"/>
                      <a:pt x="1" y="26"/>
                    </a:cubicBezTo>
                    <a:cubicBezTo>
                      <a:pt x="10" y="28"/>
                      <a:pt x="16" y="27"/>
                      <a:pt x="23" y="22"/>
                    </a:cubicBezTo>
                    <a:cubicBezTo>
                      <a:pt x="27" y="20"/>
                      <a:pt x="36" y="12"/>
                      <a:pt x="38" y="7"/>
                    </a:cubicBezTo>
                    <a:cubicBezTo>
                      <a:pt x="39" y="7"/>
                      <a:pt x="40" y="7"/>
                      <a:pt x="40" y="8"/>
                    </a:cubicBezTo>
                    <a:cubicBezTo>
                      <a:pt x="42" y="5"/>
                      <a:pt x="44" y="3"/>
                      <a:pt x="46" y="1"/>
                    </a:cubicBezTo>
                    <a:cubicBezTo>
                      <a:pt x="46" y="0"/>
                      <a:pt x="48" y="1"/>
                      <a:pt x="47" y="2"/>
                    </a:cubicBezTo>
                    <a:cubicBezTo>
                      <a:pt x="38" y="18"/>
                      <a:pt x="24" y="31"/>
                      <a:pt x="31" y="51"/>
                    </a:cubicBezTo>
                    <a:cubicBezTo>
                      <a:pt x="31" y="52"/>
                      <a:pt x="30" y="53"/>
                      <a:pt x="30" y="5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350"/>
              <p:cNvSpPr/>
              <p:nvPr/>
            </p:nvSpPr>
            <p:spPr bwMode="auto">
              <a:xfrm>
                <a:off x="3112" y="2431"/>
                <a:ext cx="77" cy="34"/>
              </a:xfrm>
              <a:custGeom>
                <a:avLst/>
                <a:gdLst>
                  <a:gd name="T0" fmla="*/ 15 w 29"/>
                  <a:gd name="T1" fmla="*/ 10 h 13"/>
                  <a:gd name="T2" fmla="*/ 1 w 29"/>
                  <a:gd name="T3" fmla="*/ 4 h 13"/>
                  <a:gd name="T4" fmla="*/ 1 w 29"/>
                  <a:gd name="T5" fmla="*/ 3 h 13"/>
                  <a:gd name="T6" fmla="*/ 3 w 29"/>
                  <a:gd name="T7" fmla="*/ 0 h 13"/>
                  <a:gd name="T8" fmla="*/ 3 w 29"/>
                  <a:gd name="T9" fmla="*/ 0 h 13"/>
                  <a:gd name="T10" fmla="*/ 4 w 29"/>
                  <a:gd name="T11" fmla="*/ 0 h 13"/>
                  <a:gd name="T12" fmla="*/ 5 w 29"/>
                  <a:gd name="T13" fmla="*/ 0 h 13"/>
                  <a:gd name="T14" fmla="*/ 28 w 29"/>
                  <a:gd name="T15" fmla="*/ 10 h 13"/>
                  <a:gd name="T16" fmla="*/ 28 w 29"/>
                  <a:gd name="T17" fmla="*/ 12 h 13"/>
                  <a:gd name="T18" fmla="*/ 15 w 29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3">
                    <a:moveTo>
                      <a:pt x="15" y="10"/>
                    </a:moveTo>
                    <a:cubicBezTo>
                      <a:pt x="10" y="9"/>
                      <a:pt x="5" y="7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2" y="4"/>
                      <a:pt x="20" y="7"/>
                      <a:pt x="28" y="10"/>
                    </a:cubicBezTo>
                    <a:cubicBezTo>
                      <a:pt x="29" y="11"/>
                      <a:pt x="29" y="12"/>
                      <a:pt x="28" y="12"/>
                    </a:cubicBezTo>
                    <a:cubicBezTo>
                      <a:pt x="23" y="13"/>
                      <a:pt x="20" y="10"/>
                      <a:pt x="15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351"/>
              <p:cNvSpPr/>
              <p:nvPr/>
            </p:nvSpPr>
            <p:spPr bwMode="auto">
              <a:xfrm>
                <a:off x="3101" y="2385"/>
                <a:ext cx="155" cy="43"/>
              </a:xfrm>
              <a:custGeom>
                <a:avLst/>
                <a:gdLst>
                  <a:gd name="T0" fmla="*/ 57 w 58"/>
                  <a:gd name="T1" fmla="*/ 13 h 16"/>
                  <a:gd name="T2" fmla="*/ 44 w 58"/>
                  <a:gd name="T3" fmla="*/ 9 h 16"/>
                  <a:gd name="T4" fmla="*/ 29 w 58"/>
                  <a:gd name="T5" fmla="*/ 9 h 16"/>
                  <a:gd name="T6" fmla="*/ 4 w 58"/>
                  <a:gd name="T7" fmla="*/ 14 h 16"/>
                  <a:gd name="T8" fmla="*/ 4 w 58"/>
                  <a:gd name="T9" fmla="*/ 14 h 16"/>
                  <a:gd name="T10" fmla="*/ 2 w 58"/>
                  <a:gd name="T11" fmla="*/ 15 h 16"/>
                  <a:gd name="T12" fmla="*/ 1 w 58"/>
                  <a:gd name="T13" fmla="*/ 14 h 16"/>
                  <a:gd name="T14" fmla="*/ 47 w 58"/>
                  <a:gd name="T15" fmla="*/ 6 h 16"/>
                  <a:gd name="T16" fmla="*/ 51 w 58"/>
                  <a:gd name="T17" fmla="*/ 8 h 16"/>
                  <a:gd name="T18" fmla="*/ 52 w 58"/>
                  <a:gd name="T19" fmla="*/ 8 h 16"/>
                  <a:gd name="T20" fmla="*/ 52 w 58"/>
                  <a:gd name="T21" fmla="*/ 8 h 16"/>
                  <a:gd name="T22" fmla="*/ 58 w 58"/>
                  <a:gd name="T23" fmla="*/ 12 h 16"/>
                  <a:gd name="T24" fmla="*/ 57 w 58"/>
                  <a:gd name="T2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6">
                    <a:moveTo>
                      <a:pt x="57" y="13"/>
                    </a:moveTo>
                    <a:cubicBezTo>
                      <a:pt x="53" y="11"/>
                      <a:pt x="48" y="10"/>
                      <a:pt x="44" y="9"/>
                    </a:cubicBezTo>
                    <a:cubicBezTo>
                      <a:pt x="39" y="9"/>
                      <a:pt x="34" y="9"/>
                      <a:pt x="29" y="9"/>
                    </a:cubicBezTo>
                    <a:cubicBezTo>
                      <a:pt x="21" y="9"/>
                      <a:pt x="1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11" y="1"/>
                      <a:pt x="31" y="0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4" y="9"/>
                      <a:pt x="56" y="10"/>
                      <a:pt x="58" y="12"/>
                    </a:cubicBezTo>
                    <a:cubicBezTo>
                      <a:pt x="58" y="12"/>
                      <a:pt x="58" y="13"/>
                      <a:pt x="57" y="1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352"/>
              <p:cNvSpPr/>
              <p:nvPr/>
            </p:nvSpPr>
            <p:spPr bwMode="auto">
              <a:xfrm>
                <a:off x="3098" y="2468"/>
                <a:ext cx="86" cy="121"/>
              </a:xfrm>
              <a:custGeom>
                <a:avLst/>
                <a:gdLst>
                  <a:gd name="T0" fmla="*/ 0 w 32"/>
                  <a:gd name="T1" fmla="*/ 43 h 45"/>
                  <a:gd name="T2" fmla="*/ 7 w 32"/>
                  <a:gd name="T3" fmla="*/ 18 h 45"/>
                  <a:gd name="T4" fmla="*/ 4 w 32"/>
                  <a:gd name="T5" fmla="*/ 5 h 45"/>
                  <a:gd name="T6" fmla="*/ 2 w 32"/>
                  <a:gd name="T7" fmla="*/ 2 h 45"/>
                  <a:gd name="T8" fmla="*/ 3 w 32"/>
                  <a:gd name="T9" fmla="*/ 0 h 45"/>
                  <a:gd name="T10" fmla="*/ 5 w 32"/>
                  <a:gd name="T11" fmla="*/ 1 h 45"/>
                  <a:gd name="T12" fmla="*/ 8 w 32"/>
                  <a:gd name="T13" fmla="*/ 10 h 45"/>
                  <a:gd name="T14" fmla="*/ 31 w 32"/>
                  <a:gd name="T15" fmla="*/ 28 h 45"/>
                  <a:gd name="T16" fmla="*/ 31 w 32"/>
                  <a:gd name="T17" fmla="*/ 30 h 45"/>
                  <a:gd name="T18" fmla="*/ 11 w 32"/>
                  <a:gd name="T19" fmla="*/ 19 h 45"/>
                  <a:gd name="T20" fmla="*/ 11 w 32"/>
                  <a:gd name="T21" fmla="*/ 27 h 45"/>
                  <a:gd name="T22" fmla="*/ 12 w 32"/>
                  <a:gd name="T23" fmla="*/ 27 h 45"/>
                  <a:gd name="T24" fmla="*/ 11 w 32"/>
                  <a:gd name="T25" fmla="*/ 33 h 45"/>
                  <a:gd name="T26" fmla="*/ 1 w 32"/>
                  <a:gd name="T27" fmla="*/ 44 h 45"/>
                  <a:gd name="T28" fmla="*/ 0 w 32"/>
                  <a:gd name="T2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0" y="43"/>
                    </a:moveTo>
                    <a:cubicBezTo>
                      <a:pt x="7" y="36"/>
                      <a:pt x="9" y="28"/>
                      <a:pt x="7" y="18"/>
                    </a:cubicBezTo>
                    <a:cubicBezTo>
                      <a:pt x="6" y="14"/>
                      <a:pt x="5" y="10"/>
                      <a:pt x="4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4"/>
                      <a:pt x="7" y="7"/>
                      <a:pt x="8" y="10"/>
                    </a:cubicBezTo>
                    <a:cubicBezTo>
                      <a:pt x="13" y="19"/>
                      <a:pt x="19" y="28"/>
                      <a:pt x="31" y="28"/>
                    </a:cubicBezTo>
                    <a:cubicBezTo>
                      <a:pt x="32" y="28"/>
                      <a:pt x="32" y="30"/>
                      <a:pt x="31" y="30"/>
                    </a:cubicBezTo>
                    <a:cubicBezTo>
                      <a:pt x="23" y="31"/>
                      <a:pt x="14" y="26"/>
                      <a:pt x="11" y="19"/>
                    </a:cubicBezTo>
                    <a:cubicBezTo>
                      <a:pt x="11" y="21"/>
                      <a:pt x="12" y="24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11" y="31"/>
                      <a:pt x="11" y="33"/>
                    </a:cubicBezTo>
                    <a:cubicBezTo>
                      <a:pt x="9" y="38"/>
                      <a:pt x="5" y="41"/>
                      <a:pt x="1" y="44"/>
                    </a:cubicBezTo>
                    <a:cubicBezTo>
                      <a:pt x="1" y="45"/>
                      <a:pt x="0" y="44"/>
                      <a:pt x="0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353"/>
              <p:cNvSpPr/>
              <p:nvPr/>
            </p:nvSpPr>
            <p:spPr bwMode="auto">
              <a:xfrm>
                <a:off x="3106" y="2273"/>
                <a:ext cx="43" cy="101"/>
              </a:xfrm>
              <a:custGeom>
                <a:avLst/>
                <a:gdLst>
                  <a:gd name="T0" fmla="*/ 3 w 16"/>
                  <a:gd name="T1" fmla="*/ 37 h 38"/>
                  <a:gd name="T2" fmla="*/ 2 w 16"/>
                  <a:gd name="T3" fmla="*/ 18 h 38"/>
                  <a:gd name="T4" fmla="*/ 3 w 16"/>
                  <a:gd name="T5" fmla="*/ 16 h 38"/>
                  <a:gd name="T6" fmla="*/ 15 w 16"/>
                  <a:gd name="T7" fmla="*/ 0 h 38"/>
                  <a:gd name="T8" fmla="*/ 16 w 16"/>
                  <a:gd name="T9" fmla="*/ 1 h 38"/>
                  <a:gd name="T10" fmla="*/ 15 w 16"/>
                  <a:gd name="T11" fmla="*/ 8 h 38"/>
                  <a:gd name="T12" fmla="*/ 11 w 16"/>
                  <a:gd name="T13" fmla="*/ 14 h 38"/>
                  <a:gd name="T14" fmla="*/ 5 w 16"/>
                  <a:gd name="T15" fmla="*/ 37 h 38"/>
                  <a:gd name="T16" fmla="*/ 3 w 16"/>
                  <a:gd name="T17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3" y="37"/>
                    </a:moveTo>
                    <a:cubicBezTo>
                      <a:pt x="2" y="31"/>
                      <a:pt x="0" y="24"/>
                      <a:pt x="2" y="18"/>
                    </a:cubicBezTo>
                    <a:cubicBezTo>
                      <a:pt x="3" y="17"/>
                      <a:pt x="3" y="17"/>
                      <a:pt x="3" y="16"/>
                    </a:cubicBezTo>
                    <a:cubicBezTo>
                      <a:pt x="5" y="9"/>
                      <a:pt x="9" y="0"/>
                      <a:pt x="15" y="0"/>
                    </a:cubicBezTo>
                    <a:cubicBezTo>
                      <a:pt x="16" y="0"/>
                      <a:pt x="16" y="0"/>
                      <a:pt x="16" y="1"/>
                    </a:cubicBezTo>
                    <a:cubicBezTo>
                      <a:pt x="15" y="3"/>
                      <a:pt x="16" y="5"/>
                      <a:pt x="15" y="8"/>
                    </a:cubicBezTo>
                    <a:cubicBezTo>
                      <a:pt x="14" y="10"/>
                      <a:pt x="13" y="12"/>
                      <a:pt x="11" y="14"/>
                    </a:cubicBezTo>
                    <a:cubicBezTo>
                      <a:pt x="5" y="21"/>
                      <a:pt x="8" y="29"/>
                      <a:pt x="5" y="37"/>
                    </a:cubicBezTo>
                    <a:cubicBezTo>
                      <a:pt x="5" y="38"/>
                      <a:pt x="4" y="38"/>
                      <a:pt x="3" y="37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354"/>
              <p:cNvSpPr/>
              <p:nvPr/>
            </p:nvSpPr>
            <p:spPr bwMode="auto">
              <a:xfrm>
                <a:off x="2983" y="2364"/>
                <a:ext cx="126" cy="67"/>
              </a:xfrm>
              <a:custGeom>
                <a:avLst/>
                <a:gdLst>
                  <a:gd name="T0" fmla="*/ 25 w 47"/>
                  <a:gd name="T1" fmla="*/ 24 h 25"/>
                  <a:gd name="T2" fmla="*/ 1 w 47"/>
                  <a:gd name="T3" fmla="*/ 17 h 25"/>
                  <a:gd name="T4" fmla="*/ 2 w 47"/>
                  <a:gd name="T5" fmla="*/ 15 h 25"/>
                  <a:gd name="T6" fmla="*/ 4 w 47"/>
                  <a:gd name="T7" fmla="*/ 16 h 25"/>
                  <a:gd name="T8" fmla="*/ 6 w 47"/>
                  <a:gd name="T9" fmla="*/ 15 h 25"/>
                  <a:gd name="T10" fmla="*/ 29 w 47"/>
                  <a:gd name="T11" fmla="*/ 21 h 25"/>
                  <a:gd name="T12" fmla="*/ 26 w 47"/>
                  <a:gd name="T13" fmla="*/ 12 h 25"/>
                  <a:gd name="T14" fmla="*/ 19 w 47"/>
                  <a:gd name="T15" fmla="*/ 4 h 25"/>
                  <a:gd name="T16" fmla="*/ 20 w 47"/>
                  <a:gd name="T17" fmla="*/ 3 h 25"/>
                  <a:gd name="T18" fmla="*/ 27 w 47"/>
                  <a:gd name="T19" fmla="*/ 10 h 25"/>
                  <a:gd name="T20" fmla="*/ 35 w 47"/>
                  <a:gd name="T21" fmla="*/ 4 h 25"/>
                  <a:gd name="T22" fmla="*/ 37 w 47"/>
                  <a:gd name="T23" fmla="*/ 4 h 25"/>
                  <a:gd name="T24" fmla="*/ 38 w 47"/>
                  <a:gd name="T25" fmla="*/ 9 h 25"/>
                  <a:gd name="T26" fmla="*/ 43 w 47"/>
                  <a:gd name="T27" fmla="*/ 6 h 25"/>
                  <a:gd name="T28" fmla="*/ 45 w 47"/>
                  <a:gd name="T29" fmla="*/ 1 h 25"/>
                  <a:gd name="T30" fmla="*/ 46 w 47"/>
                  <a:gd name="T31" fmla="*/ 1 h 25"/>
                  <a:gd name="T32" fmla="*/ 34 w 47"/>
                  <a:gd name="T33" fmla="*/ 23 h 25"/>
                  <a:gd name="T34" fmla="*/ 25 w 47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5">
                    <a:moveTo>
                      <a:pt x="25" y="24"/>
                    </a:moveTo>
                    <a:cubicBezTo>
                      <a:pt x="17" y="25"/>
                      <a:pt x="8" y="21"/>
                      <a:pt x="1" y="17"/>
                    </a:cubicBezTo>
                    <a:cubicBezTo>
                      <a:pt x="0" y="16"/>
                      <a:pt x="1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5"/>
                      <a:pt x="5" y="14"/>
                      <a:pt x="6" y="15"/>
                    </a:cubicBezTo>
                    <a:cubicBezTo>
                      <a:pt x="10" y="17"/>
                      <a:pt x="23" y="24"/>
                      <a:pt x="29" y="21"/>
                    </a:cubicBezTo>
                    <a:cubicBezTo>
                      <a:pt x="31" y="18"/>
                      <a:pt x="27" y="13"/>
                      <a:pt x="26" y="12"/>
                    </a:cubicBezTo>
                    <a:cubicBezTo>
                      <a:pt x="24" y="9"/>
                      <a:pt x="21" y="7"/>
                      <a:pt x="19" y="4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3" y="5"/>
                      <a:pt x="25" y="7"/>
                      <a:pt x="27" y="10"/>
                    </a:cubicBezTo>
                    <a:cubicBezTo>
                      <a:pt x="35" y="18"/>
                      <a:pt x="35" y="6"/>
                      <a:pt x="35" y="4"/>
                    </a:cubicBezTo>
                    <a:cubicBezTo>
                      <a:pt x="35" y="3"/>
                      <a:pt x="36" y="3"/>
                      <a:pt x="37" y="4"/>
                    </a:cubicBezTo>
                    <a:cubicBezTo>
                      <a:pt x="37" y="6"/>
                      <a:pt x="38" y="7"/>
                      <a:pt x="38" y="9"/>
                    </a:cubicBezTo>
                    <a:cubicBezTo>
                      <a:pt x="41" y="9"/>
                      <a:pt x="43" y="8"/>
                      <a:pt x="43" y="6"/>
                    </a:cubicBezTo>
                    <a:cubicBezTo>
                      <a:pt x="44" y="4"/>
                      <a:pt x="44" y="2"/>
                      <a:pt x="45" y="1"/>
                    </a:cubicBezTo>
                    <a:cubicBezTo>
                      <a:pt x="45" y="0"/>
                      <a:pt x="46" y="0"/>
                      <a:pt x="46" y="1"/>
                    </a:cubicBezTo>
                    <a:cubicBezTo>
                      <a:pt x="47" y="10"/>
                      <a:pt x="42" y="19"/>
                      <a:pt x="34" y="23"/>
                    </a:cubicBezTo>
                    <a:cubicBezTo>
                      <a:pt x="31" y="24"/>
                      <a:pt x="28" y="24"/>
                      <a:pt x="25" y="2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355"/>
              <p:cNvSpPr/>
              <p:nvPr/>
            </p:nvSpPr>
            <p:spPr bwMode="auto">
              <a:xfrm>
                <a:off x="3048" y="2390"/>
                <a:ext cx="72" cy="86"/>
              </a:xfrm>
              <a:custGeom>
                <a:avLst/>
                <a:gdLst>
                  <a:gd name="T0" fmla="*/ 3 w 27"/>
                  <a:gd name="T1" fmla="*/ 23 h 32"/>
                  <a:gd name="T2" fmla="*/ 2 w 27"/>
                  <a:gd name="T3" fmla="*/ 13 h 32"/>
                  <a:gd name="T4" fmla="*/ 3 w 27"/>
                  <a:gd name="T5" fmla="*/ 10 h 32"/>
                  <a:gd name="T6" fmla="*/ 11 w 27"/>
                  <a:gd name="T7" fmla="*/ 3 h 32"/>
                  <a:gd name="T8" fmla="*/ 22 w 27"/>
                  <a:gd name="T9" fmla="*/ 3 h 32"/>
                  <a:gd name="T10" fmla="*/ 27 w 27"/>
                  <a:gd name="T11" fmla="*/ 13 h 32"/>
                  <a:gd name="T12" fmla="*/ 25 w 27"/>
                  <a:gd name="T13" fmla="*/ 17 h 32"/>
                  <a:gd name="T14" fmla="*/ 22 w 27"/>
                  <a:gd name="T15" fmla="*/ 22 h 32"/>
                  <a:gd name="T16" fmla="*/ 3 w 27"/>
                  <a:gd name="T17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3" y="23"/>
                    </a:moveTo>
                    <a:cubicBezTo>
                      <a:pt x="2" y="21"/>
                      <a:pt x="0" y="16"/>
                      <a:pt x="2" y="13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7"/>
                      <a:pt x="8" y="6"/>
                      <a:pt x="11" y="3"/>
                    </a:cubicBezTo>
                    <a:cubicBezTo>
                      <a:pt x="14" y="0"/>
                      <a:pt x="19" y="1"/>
                      <a:pt x="22" y="3"/>
                    </a:cubicBezTo>
                    <a:cubicBezTo>
                      <a:pt x="24" y="6"/>
                      <a:pt x="26" y="10"/>
                      <a:pt x="27" y="13"/>
                    </a:cubicBezTo>
                    <a:cubicBezTo>
                      <a:pt x="27" y="15"/>
                      <a:pt x="26" y="16"/>
                      <a:pt x="25" y="17"/>
                    </a:cubicBezTo>
                    <a:cubicBezTo>
                      <a:pt x="24" y="19"/>
                      <a:pt x="22" y="20"/>
                      <a:pt x="22" y="22"/>
                    </a:cubicBezTo>
                    <a:cubicBezTo>
                      <a:pt x="19" y="30"/>
                      <a:pt x="7" y="32"/>
                      <a:pt x="3" y="2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56"/>
              <p:cNvSpPr/>
              <p:nvPr/>
            </p:nvSpPr>
            <p:spPr bwMode="auto">
              <a:xfrm>
                <a:off x="3058" y="2401"/>
                <a:ext cx="59" cy="75"/>
              </a:xfrm>
              <a:custGeom>
                <a:avLst/>
                <a:gdLst>
                  <a:gd name="T0" fmla="*/ 1 w 22"/>
                  <a:gd name="T1" fmla="*/ 22 h 28"/>
                  <a:gd name="T2" fmla="*/ 2 w 22"/>
                  <a:gd name="T3" fmla="*/ 21 h 28"/>
                  <a:gd name="T4" fmla="*/ 5 w 22"/>
                  <a:gd name="T5" fmla="*/ 20 h 28"/>
                  <a:gd name="T6" fmla="*/ 5 w 22"/>
                  <a:gd name="T7" fmla="*/ 20 h 28"/>
                  <a:gd name="T8" fmla="*/ 5 w 22"/>
                  <a:gd name="T9" fmla="*/ 18 h 28"/>
                  <a:gd name="T10" fmla="*/ 7 w 22"/>
                  <a:gd name="T11" fmla="*/ 17 h 28"/>
                  <a:gd name="T12" fmla="*/ 10 w 22"/>
                  <a:gd name="T13" fmla="*/ 11 h 28"/>
                  <a:gd name="T14" fmla="*/ 10 w 22"/>
                  <a:gd name="T15" fmla="*/ 9 h 28"/>
                  <a:gd name="T16" fmla="*/ 10 w 22"/>
                  <a:gd name="T17" fmla="*/ 8 h 28"/>
                  <a:gd name="T18" fmla="*/ 17 w 22"/>
                  <a:gd name="T19" fmla="*/ 0 h 28"/>
                  <a:gd name="T20" fmla="*/ 22 w 22"/>
                  <a:gd name="T21" fmla="*/ 7 h 28"/>
                  <a:gd name="T22" fmla="*/ 18 w 22"/>
                  <a:gd name="T23" fmla="*/ 16 h 28"/>
                  <a:gd name="T24" fmla="*/ 13 w 22"/>
                  <a:gd name="T25" fmla="*/ 24 h 28"/>
                  <a:gd name="T26" fmla="*/ 1 w 22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8">
                    <a:moveTo>
                      <a:pt x="1" y="22"/>
                    </a:moveTo>
                    <a:cubicBezTo>
                      <a:pt x="0" y="22"/>
                      <a:pt x="1" y="20"/>
                      <a:pt x="2" y="21"/>
                    </a:cubicBezTo>
                    <a:cubicBezTo>
                      <a:pt x="3" y="21"/>
                      <a:pt x="7" y="22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10" y="17"/>
                      <a:pt x="10" y="14"/>
                      <a:pt x="10" y="11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4"/>
                      <a:pt x="12" y="0"/>
                      <a:pt x="17" y="0"/>
                    </a:cubicBezTo>
                    <a:cubicBezTo>
                      <a:pt x="20" y="0"/>
                      <a:pt x="22" y="4"/>
                      <a:pt x="22" y="7"/>
                    </a:cubicBezTo>
                    <a:cubicBezTo>
                      <a:pt x="21" y="10"/>
                      <a:pt x="20" y="13"/>
                      <a:pt x="18" y="16"/>
                    </a:cubicBezTo>
                    <a:cubicBezTo>
                      <a:pt x="16" y="19"/>
                      <a:pt x="15" y="22"/>
                      <a:pt x="13" y="24"/>
                    </a:cubicBezTo>
                    <a:cubicBezTo>
                      <a:pt x="10" y="28"/>
                      <a:pt x="4" y="25"/>
                      <a:pt x="1" y="2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57"/>
              <p:cNvSpPr/>
              <p:nvPr/>
            </p:nvSpPr>
            <p:spPr bwMode="auto">
              <a:xfrm>
                <a:off x="3072" y="2409"/>
                <a:ext cx="61" cy="64"/>
              </a:xfrm>
              <a:custGeom>
                <a:avLst/>
                <a:gdLst>
                  <a:gd name="T0" fmla="*/ 1 w 23"/>
                  <a:gd name="T1" fmla="*/ 21 h 24"/>
                  <a:gd name="T2" fmla="*/ 1 w 23"/>
                  <a:gd name="T3" fmla="*/ 20 h 24"/>
                  <a:gd name="T4" fmla="*/ 8 w 23"/>
                  <a:gd name="T5" fmla="*/ 11 h 24"/>
                  <a:gd name="T6" fmla="*/ 14 w 23"/>
                  <a:gd name="T7" fmla="*/ 2 h 24"/>
                  <a:gd name="T8" fmla="*/ 15 w 23"/>
                  <a:gd name="T9" fmla="*/ 0 h 24"/>
                  <a:gd name="T10" fmla="*/ 10 w 23"/>
                  <a:gd name="T11" fmla="*/ 18 h 24"/>
                  <a:gd name="T12" fmla="*/ 1 w 23"/>
                  <a:gd name="T1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" y="21"/>
                    </a:moveTo>
                    <a:cubicBezTo>
                      <a:pt x="0" y="21"/>
                      <a:pt x="0" y="20"/>
                      <a:pt x="1" y="20"/>
                    </a:cubicBezTo>
                    <a:cubicBezTo>
                      <a:pt x="7" y="20"/>
                      <a:pt x="5" y="14"/>
                      <a:pt x="8" y="11"/>
                    </a:cubicBezTo>
                    <a:cubicBezTo>
                      <a:pt x="11" y="8"/>
                      <a:pt x="18" y="6"/>
                      <a:pt x="14" y="2"/>
                    </a:cubicBezTo>
                    <a:cubicBezTo>
                      <a:pt x="14" y="1"/>
                      <a:pt x="15" y="0"/>
                      <a:pt x="15" y="0"/>
                    </a:cubicBezTo>
                    <a:cubicBezTo>
                      <a:pt x="23" y="3"/>
                      <a:pt x="15" y="15"/>
                      <a:pt x="10" y="18"/>
                    </a:cubicBezTo>
                    <a:cubicBezTo>
                      <a:pt x="8" y="22"/>
                      <a:pt x="6" y="24"/>
                      <a:pt x="1" y="2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58"/>
              <p:cNvSpPr/>
              <p:nvPr/>
            </p:nvSpPr>
            <p:spPr bwMode="auto">
              <a:xfrm>
                <a:off x="3072" y="2417"/>
                <a:ext cx="21" cy="32"/>
              </a:xfrm>
              <a:custGeom>
                <a:avLst/>
                <a:gdLst>
                  <a:gd name="T0" fmla="*/ 7 w 8"/>
                  <a:gd name="T1" fmla="*/ 1 h 12"/>
                  <a:gd name="T2" fmla="*/ 7 w 8"/>
                  <a:gd name="T3" fmla="*/ 3 h 12"/>
                  <a:gd name="T4" fmla="*/ 7 w 8"/>
                  <a:gd name="T5" fmla="*/ 5 h 12"/>
                  <a:gd name="T6" fmla="*/ 6 w 8"/>
                  <a:gd name="T7" fmla="*/ 7 h 12"/>
                  <a:gd name="T8" fmla="*/ 6 w 8"/>
                  <a:gd name="T9" fmla="*/ 7 h 12"/>
                  <a:gd name="T10" fmla="*/ 5 w 8"/>
                  <a:gd name="T11" fmla="*/ 8 h 12"/>
                  <a:gd name="T12" fmla="*/ 4 w 8"/>
                  <a:gd name="T13" fmla="*/ 11 h 12"/>
                  <a:gd name="T14" fmla="*/ 2 w 8"/>
                  <a:gd name="T15" fmla="*/ 11 h 12"/>
                  <a:gd name="T16" fmla="*/ 0 w 8"/>
                  <a:gd name="T17" fmla="*/ 7 h 12"/>
                  <a:gd name="T18" fmla="*/ 0 w 8"/>
                  <a:gd name="T19" fmla="*/ 7 h 12"/>
                  <a:gd name="T20" fmla="*/ 2 w 8"/>
                  <a:gd name="T21" fmla="*/ 3 h 12"/>
                  <a:gd name="T22" fmla="*/ 6 w 8"/>
                  <a:gd name="T23" fmla="*/ 0 h 12"/>
                  <a:gd name="T24" fmla="*/ 7 w 8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59"/>
              <p:cNvSpPr/>
              <p:nvPr/>
            </p:nvSpPr>
            <p:spPr bwMode="auto">
              <a:xfrm>
                <a:off x="3275" y="2522"/>
                <a:ext cx="184" cy="249"/>
              </a:xfrm>
              <a:custGeom>
                <a:avLst/>
                <a:gdLst>
                  <a:gd name="T0" fmla="*/ 44 w 69"/>
                  <a:gd name="T1" fmla="*/ 71 h 93"/>
                  <a:gd name="T2" fmla="*/ 38 w 69"/>
                  <a:gd name="T3" fmla="*/ 75 h 93"/>
                  <a:gd name="T4" fmla="*/ 29 w 69"/>
                  <a:gd name="T5" fmla="*/ 88 h 93"/>
                  <a:gd name="T6" fmla="*/ 4 w 69"/>
                  <a:gd name="T7" fmla="*/ 77 h 93"/>
                  <a:gd name="T8" fmla="*/ 3 w 69"/>
                  <a:gd name="T9" fmla="*/ 48 h 93"/>
                  <a:gd name="T10" fmla="*/ 5 w 69"/>
                  <a:gd name="T11" fmla="*/ 39 h 93"/>
                  <a:gd name="T12" fmla="*/ 12 w 69"/>
                  <a:gd name="T13" fmla="*/ 24 h 93"/>
                  <a:gd name="T14" fmla="*/ 16 w 69"/>
                  <a:gd name="T15" fmla="*/ 13 h 93"/>
                  <a:gd name="T16" fmla="*/ 33 w 69"/>
                  <a:gd name="T17" fmla="*/ 6 h 93"/>
                  <a:gd name="T18" fmla="*/ 57 w 69"/>
                  <a:gd name="T19" fmla="*/ 33 h 93"/>
                  <a:gd name="T20" fmla="*/ 64 w 69"/>
                  <a:gd name="T21" fmla="*/ 58 h 93"/>
                  <a:gd name="T22" fmla="*/ 44 w 69"/>
                  <a:gd name="T23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93">
                    <a:moveTo>
                      <a:pt x="44" y="71"/>
                    </a:moveTo>
                    <a:cubicBezTo>
                      <a:pt x="39" y="70"/>
                      <a:pt x="41" y="66"/>
                      <a:pt x="38" y="75"/>
                    </a:cubicBezTo>
                    <a:cubicBezTo>
                      <a:pt x="37" y="81"/>
                      <a:pt x="33" y="85"/>
                      <a:pt x="29" y="88"/>
                    </a:cubicBezTo>
                    <a:cubicBezTo>
                      <a:pt x="20" y="93"/>
                      <a:pt x="7" y="84"/>
                      <a:pt x="4" y="77"/>
                    </a:cubicBezTo>
                    <a:cubicBezTo>
                      <a:pt x="0" y="70"/>
                      <a:pt x="0" y="56"/>
                      <a:pt x="3" y="48"/>
                    </a:cubicBezTo>
                    <a:cubicBezTo>
                      <a:pt x="3" y="45"/>
                      <a:pt x="3" y="42"/>
                      <a:pt x="5" y="39"/>
                    </a:cubicBezTo>
                    <a:cubicBezTo>
                      <a:pt x="7" y="34"/>
                      <a:pt x="10" y="30"/>
                      <a:pt x="12" y="24"/>
                    </a:cubicBezTo>
                    <a:cubicBezTo>
                      <a:pt x="13" y="21"/>
                      <a:pt x="14" y="17"/>
                      <a:pt x="16" y="13"/>
                    </a:cubicBezTo>
                    <a:cubicBezTo>
                      <a:pt x="19" y="7"/>
                      <a:pt x="27" y="0"/>
                      <a:pt x="33" y="6"/>
                    </a:cubicBezTo>
                    <a:cubicBezTo>
                      <a:pt x="43" y="13"/>
                      <a:pt x="48" y="25"/>
                      <a:pt x="57" y="33"/>
                    </a:cubicBezTo>
                    <a:cubicBezTo>
                      <a:pt x="65" y="41"/>
                      <a:pt x="69" y="48"/>
                      <a:pt x="64" y="58"/>
                    </a:cubicBezTo>
                    <a:cubicBezTo>
                      <a:pt x="61" y="65"/>
                      <a:pt x="52" y="72"/>
                      <a:pt x="44" y="71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60"/>
              <p:cNvSpPr/>
              <p:nvPr/>
            </p:nvSpPr>
            <p:spPr bwMode="auto">
              <a:xfrm>
                <a:off x="3280" y="2610"/>
                <a:ext cx="104" cy="150"/>
              </a:xfrm>
              <a:custGeom>
                <a:avLst/>
                <a:gdLst>
                  <a:gd name="T0" fmla="*/ 23 w 39"/>
                  <a:gd name="T1" fmla="*/ 1 h 56"/>
                  <a:gd name="T2" fmla="*/ 32 w 39"/>
                  <a:gd name="T3" fmla="*/ 23 h 56"/>
                  <a:gd name="T4" fmla="*/ 38 w 39"/>
                  <a:gd name="T5" fmla="*/ 36 h 56"/>
                  <a:gd name="T6" fmla="*/ 36 w 39"/>
                  <a:gd name="T7" fmla="*/ 44 h 56"/>
                  <a:gd name="T8" fmla="*/ 32 w 39"/>
                  <a:gd name="T9" fmla="*/ 50 h 56"/>
                  <a:gd name="T10" fmla="*/ 25 w 39"/>
                  <a:gd name="T11" fmla="*/ 55 h 56"/>
                  <a:gd name="T12" fmla="*/ 25 w 39"/>
                  <a:gd name="T13" fmla="*/ 55 h 56"/>
                  <a:gd name="T14" fmla="*/ 25 w 39"/>
                  <a:gd name="T15" fmla="*/ 55 h 56"/>
                  <a:gd name="T16" fmla="*/ 24 w 39"/>
                  <a:gd name="T17" fmla="*/ 55 h 56"/>
                  <a:gd name="T18" fmla="*/ 23 w 39"/>
                  <a:gd name="T19" fmla="*/ 54 h 56"/>
                  <a:gd name="T20" fmla="*/ 25 w 39"/>
                  <a:gd name="T21" fmla="*/ 53 h 56"/>
                  <a:gd name="T22" fmla="*/ 31 w 39"/>
                  <a:gd name="T23" fmla="*/ 46 h 56"/>
                  <a:gd name="T24" fmla="*/ 23 w 39"/>
                  <a:gd name="T25" fmla="*/ 29 h 56"/>
                  <a:gd name="T26" fmla="*/ 19 w 39"/>
                  <a:gd name="T27" fmla="*/ 23 h 56"/>
                  <a:gd name="T28" fmla="*/ 15 w 39"/>
                  <a:gd name="T29" fmla="*/ 18 h 56"/>
                  <a:gd name="T30" fmla="*/ 14 w 39"/>
                  <a:gd name="T31" fmla="*/ 19 h 56"/>
                  <a:gd name="T32" fmla="*/ 8 w 39"/>
                  <a:gd name="T33" fmla="*/ 18 h 56"/>
                  <a:gd name="T34" fmla="*/ 1 w 39"/>
                  <a:gd name="T35" fmla="*/ 20 h 56"/>
                  <a:gd name="T36" fmla="*/ 1 w 39"/>
                  <a:gd name="T37" fmla="*/ 19 h 56"/>
                  <a:gd name="T38" fmla="*/ 21 w 39"/>
                  <a:gd name="T39" fmla="*/ 1 h 56"/>
                  <a:gd name="T40" fmla="*/ 23 w 39"/>
                  <a:gd name="T4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6">
                    <a:moveTo>
                      <a:pt x="23" y="1"/>
                    </a:moveTo>
                    <a:cubicBezTo>
                      <a:pt x="24" y="10"/>
                      <a:pt x="28" y="16"/>
                      <a:pt x="32" y="23"/>
                    </a:cubicBezTo>
                    <a:cubicBezTo>
                      <a:pt x="35" y="27"/>
                      <a:pt x="37" y="31"/>
                      <a:pt x="38" y="36"/>
                    </a:cubicBezTo>
                    <a:cubicBezTo>
                      <a:pt x="39" y="39"/>
                      <a:pt x="38" y="41"/>
                      <a:pt x="36" y="44"/>
                    </a:cubicBezTo>
                    <a:cubicBezTo>
                      <a:pt x="35" y="46"/>
                      <a:pt x="34" y="48"/>
                      <a:pt x="32" y="50"/>
                    </a:cubicBezTo>
                    <a:cubicBezTo>
                      <a:pt x="31" y="52"/>
                      <a:pt x="29" y="54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6"/>
                      <a:pt x="23" y="54"/>
                      <a:pt x="23" y="54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7" y="51"/>
                      <a:pt x="29" y="48"/>
                      <a:pt x="31" y="46"/>
                    </a:cubicBezTo>
                    <a:cubicBezTo>
                      <a:pt x="32" y="40"/>
                      <a:pt x="28" y="33"/>
                      <a:pt x="23" y="29"/>
                    </a:cubicBezTo>
                    <a:cubicBezTo>
                      <a:pt x="21" y="28"/>
                      <a:pt x="20" y="26"/>
                      <a:pt x="19" y="23"/>
                    </a:cubicBezTo>
                    <a:cubicBezTo>
                      <a:pt x="18" y="21"/>
                      <a:pt x="17" y="19"/>
                      <a:pt x="15" y="18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2" y="19"/>
                      <a:pt x="10" y="19"/>
                      <a:pt x="8" y="18"/>
                    </a:cubicBezTo>
                    <a:cubicBezTo>
                      <a:pt x="6" y="19"/>
                      <a:pt x="3" y="20"/>
                      <a:pt x="1" y="20"/>
                    </a:cubicBezTo>
                    <a:cubicBezTo>
                      <a:pt x="1" y="20"/>
                      <a:pt x="0" y="19"/>
                      <a:pt x="1" y="19"/>
                    </a:cubicBezTo>
                    <a:cubicBezTo>
                      <a:pt x="5" y="11"/>
                      <a:pt x="14" y="6"/>
                      <a:pt x="21" y="1"/>
                    </a:cubicBezTo>
                    <a:cubicBezTo>
                      <a:pt x="22" y="0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61"/>
              <p:cNvSpPr/>
              <p:nvPr/>
            </p:nvSpPr>
            <p:spPr bwMode="auto">
              <a:xfrm>
                <a:off x="3344" y="2559"/>
                <a:ext cx="112" cy="134"/>
              </a:xfrm>
              <a:custGeom>
                <a:avLst/>
                <a:gdLst>
                  <a:gd name="T0" fmla="*/ 28 w 42"/>
                  <a:gd name="T1" fmla="*/ 49 h 50"/>
                  <a:gd name="T2" fmla="*/ 15 w 42"/>
                  <a:gd name="T3" fmla="*/ 47 h 50"/>
                  <a:gd name="T4" fmla="*/ 15 w 42"/>
                  <a:gd name="T5" fmla="*/ 45 h 50"/>
                  <a:gd name="T6" fmla="*/ 20 w 42"/>
                  <a:gd name="T7" fmla="*/ 45 h 50"/>
                  <a:gd name="T8" fmla="*/ 28 w 42"/>
                  <a:gd name="T9" fmla="*/ 42 h 50"/>
                  <a:gd name="T10" fmla="*/ 34 w 42"/>
                  <a:gd name="T11" fmla="*/ 26 h 50"/>
                  <a:gd name="T12" fmla="*/ 34 w 42"/>
                  <a:gd name="T13" fmla="*/ 25 h 50"/>
                  <a:gd name="T14" fmla="*/ 33 w 42"/>
                  <a:gd name="T15" fmla="*/ 25 h 50"/>
                  <a:gd name="T16" fmla="*/ 20 w 42"/>
                  <a:gd name="T17" fmla="*/ 22 h 50"/>
                  <a:gd name="T18" fmla="*/ 17 w 42"/>
                  <a:gd name="T19" fmla="*/ 21 h 50"/>
                  <a:gd name="T20" fmla="*/ 11 w 42"/>
                  <a:gd name="T21" fmla="*/ 24 h 50"/>
                  <a:gd name="T22" fmla="*/ 4 w 42"/>
                  <a:gd name="T23" fmla="*/ 22 h 50"/>
                  <a:gd name="T24" fmla="*/ 1 w 42"/>
                  <a:gd name="T25" fmla="*/ 21 h 50"/>
                  <a:gd name="T26" fmla="*/ 1 w 42"/>
                  <a:gd name="T27" fmla="*/ 21 h 50"/>
                  <a:gd name="T28" fmla="*/ 9 w 42"/>
                  <a:gd name="T29" fmla="*/ 6 h 50"/>
                  <a:gd name="T30" fmla="*/ 15 w 42"/>
                  <a:gd name="T31" fmla="*/ 13 h 50"/>
                  <a:gd name="T32" fmla="*/ 24 w 42"/>
                  <a:gd name="T33" fmla="*/ 16 h 50"/>
                  <a:gd name="T34" fmla="*/ 35 w 42"/>
                  <a:gd name="T35" fmla="*/ 24 h 50"/>
                  <a:gd name="T36" fmla="*/ 35 w 42"/>
                  <a:gd name="T37" fmla="*/ 25 h 50"/>
                  <a:gd name="T38" fmla="*/ 36 w 42"/>
                  <a:gd name="T39" fmla="*/ 25 h 50"/>
                  <a:gd name="T40" fmla="*/ 37 w 42"/>
                  <a:gd name="T41" fmla="*/ 44 h 50"/>
                  <a:gd name="T42" fmla="*/ 28 w 42"/>
                  <a:gd name="T43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50">
                    <a:moveTo>
                      <a:pt x="28" y="49"/>
                    </a:moveTo>
                    <a:cubicBezTo>
                      <a:pt x="23" y="50"/>
                      <a:pt x="20" y="49"/>
                      <a:pt x="15" y="47"/>
                    </a:cubicBezTo>
                    <a:cubicBezTo>
                      <a:pt x="15" y="47"/>
                      <a:pt x="14" y="46"/>
                      <a:pt x="15" y="45"/>
                    </a:cubicBezTo>
                    <a:cubicBezTo>
                      <a:pt x="17" y="45"/>
                      <a:pt x="19" y="45"/>
                      <a:pt x="20" y="45"/>
                    </a:cubicBezTo>
                    <a:cubicBezTo>
                      <a:pt x="23" y="44"/>
                      <a:pt x="26" y="44"/>
                      <a:pt x="28" y="42"/>
                    </a:cubicBezTo>
                    <a:cubicBezTo>
                      <a:pt x="34" y="39"/>
                      <a:pt x="36" y="32"/>
                      <a:pt x="34" y="26"/>
                    </a:cubicBezTo>
                    <a:cubicBezTo>
                      <a:pt x="34" y="26"/>
                      <a:pt x="34" y="26"/>
                      <a:pt x="34" y="25"/>
                    </a:cubicBezTo>
                    <a:cubicBezTo>
                      <a:pt x="34" y="26"/>
                      <a:pt x="34" y="26"/>
                      <a:pt x="33" y="25"/>
                    </a:cubicBezTo>
                    <a:cubicBezTo>
                      <a:pt x="29" y="22"/>
                      <a:pt x="25" y="24"/>
                      <a:pt x="20" y="22"/>
                    </a:cubicBezTo>
                    <a:cubicBezTo>
                      <a:pt x="19" y="22"/>
                      <a:pt x="18" y="22"/>
                      <a:pt x="17" y="21"/>
                    </a:cubicBezTo>
                    <a:cubicBezTo>
                      <a:pt x="11" y="18"/>
                      <a:pt x="13" y="23"/>
                      <a:pt x="11" y="24"/>
                    </a:cubicBezTo>
                    <a:cubicBezTo>
                      <a:pt x="7" y="27"/>
                      <a:pt x="5" y="24"/>
                      <a:pt x="4" y="22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6"/>
                      <a:pt x="0" y="0"/>
                      <a:pt x="9" y="6"/>
                    </a:cubicBezTo>
                    <a:cubicBezTo>
                      <a:pt x="11" y="8"/>
                      <a:pt x="12" y="11"/>
                      <a:pt x="15" y="13"/>
                    </a:cubicBezTo>
                    <a:cubicBezTo>
                      <a:pt x="18" y="14"/>
                      <a:pt x="21" y="15"/>
                      <a:pt x="24" y="16"/>
                    </a:cubicBezTo>
                    <a:cubicBezTo>
                      <a:pt x="28" y="18"/>
                      <a:pt x="33" y="20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6" y="25"/>
                    </a:cubicBezTo>
                    <a:cubicBezTo>
                      <a:pt x="41" y="30"/>
                      <a:pt x="42" y="38"/>
                      <a:pt x="37" y="44"/>
                    </a:cubicBezTo>
                    <a:cubicBezTo>
                      <a:pt x="35" y="47"/>
                      <a:pt x="32" y="48"/>
                      <a:pt x="28" y="4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62"/>
              <p:cNvSpPr/>
              <p:nvPr/>
            </p:nvSpPr>
            <p:spPr bwMode="auto">
              <a:xfrm>
                <a:off x="3277" y="2688"/>
                <a:ext cx="75" cy="72"/>
              </a:xfrm>
              <a:custGeom>
                <a:avLst/>
                <a:gdLst>
                  <a:gd name="T0" fmla="*/ 27 w 28"/>
                  <a:gd name="T1" fmla="*/ 24 h 27"/>
                  <a:gd name="T2" fmla="*/ 7 w 28"/>
                  <a:gd name="T3" fmla="*/ 18 h 27"/>
                  <a:gd name="T4" fmla="*/ 6 w 28"/>
                  <a:gd name="T5" fmla="*/ 18 h 27"/>
                  <a:gd name="T6" fmla="*/ 0 w 28"/>
                  <a:gd name="T7" fmla="*/ 1 h 27"/>
                  <a:gd name="T8" fmla="*/ 0 w 28"/>
                  <a:gd name="T9" fmla="*/ 1 h 27"/>
                  <a:gd name="T10" fmla="*/ 0 w 28"/>
                  <a:gd name="T11" fmla="*/ 1 h 27"/>
                  <a:gd name="T12" fmla="*/ 0 w 28"/>
                  <a:gd name="T13" fmla="*/ 1 h 27"/>
                  <a:gd name="T14" fmla="*/ 2 w 28"/>
                  <a:gd name="T15" fmla="*/ 1 h 27"/>
                  <a:gd name="T16" fmla="*/ 11 w 28"/>
                  <a:gd name="T17" fmla="*/ 10 h 27"/>
                  <a:gd name="T18" fmla="*/ 12 w 28"/>
                  <a:gd name="T19" fmla="*/ 11 h 27"/>
                  <a:gd name="T20" fmla="*/ 15 w 28"/>
                  <a:gd name="T21" fmla="*/ 18 h 27"/>
                  <a:gd name="T22" fmla="*/ 27 w 28"/>
                  <a:gd name="T23" fmla="*/ 23 h 27"/>
                  <a:gd name="T24" fmla="*/ 27 w 28"/>
                  <a:gd name="T2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27" y="24"/>
                    </a:moveTo>
                    <a:cubicBezTo>
                      <a:pt x="18" y="27"/>
                      <a:pt x="12" y="24"/>
                      <a:pt x="7" y="18"/>
                    </a:cubicBezTo>
                    <a:cubicBezTo>
                      <a:pt x="7" y="19"/>
                      <a:pt x="7" y="19"/>
                      <a:pt x="6" y="18"/>
                    </a:cubicBezTo>
                    <a:cubicBezTo>
                      <a:pt x="1" y="14"/>
                      <a:pt x="0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5"/>
                      <a:pt x="6" y="11"/>
                      <a:pt x="11" y="10"/>
                    </a:cubicBezTo>
                    <a:cubicBezTo>
                      <a:pt x="11" y="10"/>
                      <a:pt x="11" y="10"/>
                      <a:pt x="12" y="11"/>
                    </a:cubicBezTo>
                    <a:cubicBezTo>
                      <a:pt x="13" y="13"/>
                      <a:pt x="11" y="17"/>
                      <a:pt x="15" y="18"/>
                    </a:cubicBezTo>
                    <a:cubicBezTo>
                      <a:pt x="19" y="19"/>
                      <a:pt x="23" y="20"/>
                      <a:pt x="27" y="23"/>
                    </a:cubicBezTo>
                    <a:cubicBezTo>
                      <a:pt x="28" y="23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63"/>
              <p:cNvSpPr/>
              <p:nvPr/>
            </p:nvSpPr>
            <p:spPr bwMode="auto">
              <a:xfrm>
                <a:off x="3363" y="2677"/>
                <a:ext cx="61" cy="32"/>
              </a:xfrm>
              <a:custGeom>
                <a:avLst/>
                <a:gdLst>
                  <a:gd name="T0" fmla="*/ 18 w 23"/>
                  <a:gd name="T1" fmla="*/ 10 h 12"/>
                  <a:gd name="T2" fmla="*/ 17 w 23"/>
                  <a:gd name="T3" fmla="*/ 12 h 12"/>
                  <a:gd name="T4" fmla="*/ 7 w 23"/>
                  <a:gd name="T5" fmla="*/ 1 h 12"/>
                  <a:gd name="T6" fmla="*/ 8 w 23"/>
                  <a:gd name="T7" fmla="*/ 1 h 12"/>
                  <a:gd name="T8" fmla="*/ 13 w 23"/>
                  <a:gd name="T9" fmla="*/ 4 h 12"/>
                  <a:gd name="T10" fmla="*/ 14 w 23"/>
                  <a:gd name="T11" fmla="*/ 4 h 12"/>
                  <a:gd name="T12" fmla="*/ 14 w 23"/>
                  <a:gd name="T13" fmla="*/ 7 h 12"/>
                  <a:gd name="T14" fmla="*/ 22 w 23"/>
                  <a:gd name="T15" fmla="*/ 7 h 12"/>
                  <a:gd name="T16" fmla="*/ 22 w 23"/>
                  <a:gd name="T17" fmla="*/ 9 h 12"/>
                  <a:gd name="T18" fmla="*/ 18 w 23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18" y="10"/>
                    </a:moveTo>
                    <a:cubicBezTo>
                      <a:pt x="18" y="11"/>
                      <a:pt x="18" y="12"/>
                      <a:pt x="17" y="12"/>
                    </a:cubicBezTo>
                    <a:cubicBezTo>
                      <a:pt x="12" y="12"/>
                      <a:pt x="0" y="5"/>
                      <a:pt x="7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7" y="7"/>
                      <a:pt x="19" y="7"/>
                      <a:pt x="22" y="7"/>
                    </a:cubicBezTo>
                    <a:cubicBezTo>
                      <a:pt x="23" y="7"/>
                      <a:pt x="23" y="8"/>
                      <a:pt x="22" y="9"/>
                    </a:cubicBezTo>
                    <a:cubicBezTo>
                      <a:pt x="21" y="10"/>
                      <a:pt x="19" y="10"/>
                      <a:pt x="18" y="1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64"/>
              <p:cNvSpPr/>
              <p:nvPr/>
            </p:nvSpPr>
            <p:spPr bwMode="auto">
              <a:xfrm>
                <a:off x="3323" y="2246"/>
                <a:ext cx="254" cy="385"/>
              </a:xfrm>
              <a:custGeom>
                <a:avLst/>
                <a:gdLst>
                  <a:gd name="T0" fmla="*/ 73 w 95"/>
                  <a:gd name="T1" fmla="*/ 127 h 144"/>
                  <a:gd name="T2" fmla="*/ 66 w 95"/>
                  <a:gd name="T3" fmla="*/ 126 h 144"/>
                  <a:gd name="T4" fmla="*/ 59 w 95"/>
                  <a:gd name="T5" fmla="*/ 134 h 144"/>
                  <a:gd name="T6" fmla="*/ 46 w 95"/>
                  <a:gd name="T7" fmla="*/ 142 h 144"/>
                  <a:gd name="T8" fmla="*/ 41 w 95"/>
                  <a:gd name="T9" fmla="*/ 138 h 144"/>
                  <a:gd name="T10" fmla="*/ 26 w 95"/>
                  <a:gd name="T11" fmla="*/ 130 h 144"/>
                  <a:gd name="T12" fmla="*/ 4 w 95"/>
                  <a:gd name="T13" fmla="*/ 104 h 144"/>
                  <a:gd name="T14" fmla="*/ 7 w 95"/>
                  <a:gd name="T15" fmla="*/ 80 h 144"/>
                  <a:gd name="T16" fmla="*/ 11 w 95"/>
                  <a:gd name="T17" fmla="*/ 60 h 144"/>
                  <a:gd name="T18" fmla="*/ 16 w 95"/>
                  <a:gd name="T19" fmla="*/ 43 h 144"/>
                  <a:gd name="T20" fmla="*/ 16 w 95"/>
                  <a:gd name="T21" fmla="*/ 43 h 144"/>
                  <a:gd name="T22" fmla="*/ 16 w 95"/>
                  <a:gd name="T23" fmla="*/ 43 h 144"/>
                  <a:gd name="T24" fmla="*/ 14 w 95"/>
                  <a:gd name="T25" fmla="*/ 42 h 144"/>
                  <a:gd name="T26" fmla="*/ 13 w 95"/>
                  <a:gd name="T27" fmla="*/ 32 h 144"/>
                  <a:gd name="T28" fmla="*/ 15 w 95"/>
                  <a:gd name="T29" fmla="*/ 32 h 144"/>
                  <a:gd name="T30" fmla="*/ 16 w 95"/>
                  <a:gd name="T31" fmla="*/ 33 h 144"/>
                  <a:gd name="T32" fmla="*/ 30 w 95"/>
                  <a:gd name="T33" fmla="*/ 7 h 144"/>
                  <a:gd name="T34" fmla="*/ 39 w 95"/>
                  <a:gd name="T35" fmla="*/ 28 h 144"/>
                  <a:gd name="T36" fmla="*/ 48 w 95"/>
                  <a:gd name="T37" fmla="*/ 23 h 144"/>
                  <a:gd name="T38" fmla="*/ 61 w 95"/>
                  <a:gd name="T39" fmla="*/ 20 h 144"/>
                  <a:gd name="T40" fmla="*/ 86 w 95"/>
                  <a:gd name="T41" fmla="*/ 63 h 144"/>
                  <a:gd name="T42" fmla="*/ 80 w 95"/>
                  <a:gd name="T43" fmla="*/ 71 h 144"/>
                  <a:gd name="T44" fmla="*/ 85 w 95"/>
                  <a:gd name="T45" fmla="*/ 78 h 144"/>
                  <a:gd name="T46" fmla="*/ 94 w 95"/>
                  <a:gd name="T47" fmla="*/ 96 h 144"/>
                  <a:gd name="T48" fmla="*/ 90 w 95"/>
                  <a:gd name="T49" fmla="*/ 101 h 144"/>
                  <a:gd name="T50" fmla="*/ 89 w 95"/>
                  <a:gd name="T51" fmla="*/ 113 h 144"/>
                  <a:gd name="T52" fmla="*/ 73 w 95"/>
                  <a:gd name="T53" fmla="*/ 1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5" h="144">
                    <a:moveTo>
                      <a:pt x="73" y="127"/>
                    </a:moveTo>
                    <a:cubicBezTo>
                      <a:pt x="70" y="127"/>
                      <a:pt x="69" y="127"/>
                      <a:pt x="66" y="126"/>
                    </a:cubicBezTo>
                    <a:cubicBezTo>
                      <a:pt x="61" y="124"/>
                      <a:pt x="60" y="129"/>
                      <a:pt x="59" y="134"/>
                    </a:cubicBezTo>
                    <a:cubicBezTo>
                      <a:pt x="57" y="139"/>
                      <a:pt x="52" y="144"/>
                      <a:pt x="46" y="142"/>
                    </a:cubicBezTo>
                    <a:cubicBezTo>
                      <a:pt x="44" y="142"/>
                      <a:pt x="43" y="139"/>
                      <a:pt x="41" y="138"/>
                    </a:cubicBezTo>
                    <a:cubicBezTo>
                      <a:pt x="37" y="134"/>
                      <a:pt x="30" y="134"/>
                      <a:pt x="26" y="130"/>
                    </a:cubicBezTo>
                    <a:cubicBezTo>
                      <a:pt x="17" y="124"/>
                      <a:pt x="9" y="113"/>
                      <a:pt x="4" y="104"/>
                    </a:cubicBezTo>
                    <a:cubicBezTo>
                      <a:pt x="0" y="96"/>
                      <a:pt x="4" y="87"/>
                      <a:pt x="7" y="80"/>
                    </a:cubicBezTo>
                    <a:cubicBezTo>
                      <a:pt x="9" y="73"/>
                      <a:pt x="11" y="67"/>
                      <a:pt x="11" y="60"/>
                    </a:cubicBezTo>
                    <a:cubicBezTo>
                      <a:pt x="12" y="56"/>
                      <a:pt x="16" y="48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5" y="43"/>
                      <a:pt x="14" y="42"/>
                    </a:cubicBezTo>
                    <a:cubicBezTo>
                      <a:pt x="13" y="39"/>
                      <a:pt x="13" y="36"/>
                      <a:pt x="13" y="32"/>
                    </a:cubicBezTo>
                    <a:cubicBezTo>
                      <a:pt x="13" y="32"/>
                      <a:pt x="14" y="31"/>
                      <a:pt x="15" y="32"/>
                    </a:cubicBezTo>
                    <a:cubicBezTo>
                      <a:pt x="15" y="32"/>
                      <a:pt x="16" y="33"/>
                      <a:pt x="16" y="33"/>
                    </a:cubicBezTo>
                    <a:cubicBezTo>
                      <a:pt x="17" y="20"/>
                      <a:pt x="20" y="0"/>
                      <a:pt x="30" y="7"/>
                    </a:cubicBezTo>
                    <a:cubicBezTo>
                      <a:pt x="37" y="12"/>
                      <a:pt x="38" y="19"/>
                      <a:pt x="39" y="28"/>
                    </a:cubicBezTo>
                    <a:cubicBezTo>
                      <a:pt x="39" y="34"/>
                      <a:pt x="46" y="25"/>
                      <a:pt x="48" y="23"/>
                    </a:cubicBezTo>
                    <a:cubicBezTo>
                      <a:pt x="52" y="20"/>
                      <a:pt x="57" y="20"/>
                      <a:pt x="61" y="20"/>
                    </a:cubicBezTo>
                    <a:cubicBezTo>
                      <a:pt x="81" y="21"/>
                      <a:pt x="89" y="48"/>
                      <a:pt x="86" y="63"/>
                    </a:cubicBezTo>
                    <a:cubicBezTo>
                      <a:pt x="85" y="66"/>
                      <a:pt x="82" y="69"/>
                      <a:pt x="80" y="71"/>
                    </a:cubicBezTo>
                    <a:cubicBezTo>
                      <a:pt x="76" y="76"/>
                      <a:pt x="80" y="75"/>
                      <a:pt x="85" y="78"/>
                    </a:cubicBezTo>
                    <a:cubicBezTo>
                      <a:pt x="90" y="81"/>
                      <a:pt x="95" y="91"/>
                      <a:pt x="94" y="96"/>
                    </a:cubicBezTo>
                    <a:cubicBezTo>
                      <a:pt x="94" y="99"/>
                      <a:pt x="92" y="100"/>
                      <a:pt x="90" y="101"/>
                    </a:cubicBezTo>
                    <a:cubicBezTo>
                      <a:pt x="85" y="106"/>
                      <a:pt x="91" y="109"/>
                      <a:pt x="89" y="113"/>
                    </a:cubicBezTo>
                    <a:cubicBezTo>
                      <a:pt x="86" y="118"/>
                      <a:pt x="79" y="126"/>
                      <a:pt x="73" y="127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65"/>
              <p:cNvSpPr/>
              <p:nvPr/>
            </p:nvSpPr>
            <p:spPr bwMode="auto">
              <a:xfrm>
                <a:off x="3339" y="2286"/>
                <a:ext cx="211" cy="332"/>
              </a:xfrm>
              <a:custGeom>
                <a:avLst/>
                <a:gdLst>
                  <a:gd name="T0" fmla="*/ 57 w 79"/>
                  <a:gd name="T1" fmla="*/ 109 h 124"/>
                  <a:gd name="T2" fmla="*/ 51 w 79"/>
                  <a:gd name="T3" fmla="*/ 105 h 124"/>
                  <a:gd name="T4" fmla="*/ 48 w 79"/>
                  <a:gd name="T5" fmla="*/ 101 h 124"/>
                  <a:gd name="T6" fmla="*/ 37 w 79"/>
                  <a:gd name="T7" fmla="*/ 107 h 124"/>
                  <a:gd name="T8" fmla="*/ 38 w 79"/>
                  <a:gd name="T9" fmla="*/ 123 h 124"/>
                  <a:gd name="T10" fmla="*/ 36 w 79"/>
                  <a:gd name="T11" fmla="*/ 124 h 124"/>
                  <a:gd name="T12" fmla="*/ 6 w 79"/>
                  <a:gd name="T13" fmla="*/ 79 h 124"/>
                  <a:gd name="T14" fmla="*/ 7 w 79"/>
                  <a:gd name="T15" fmla="*/ 60 h 124"/>
                  <a:gd name="T16" fmla="*/ 5 w 79"/>
                  <a:gd name="T17" fmla="*/ 50 h 124"/>
                  <a:gd name="T18" fmla="*/ 9 w 79"/>
                  <a:gd name="T19" fmla="*/ 40 h 124"/>
                  <a:gd name="T20" fmla="*/ 14 w 79"/>
                  <a:gd name="T21" fmla="*/ 25 h 124"/>
                  <a:gd name="T22" fmla="*/ 21 w 79"/>
                  <a:gd name="T23" fmla="*/ 2 h 124"/>
                  <a:gd name="T24" fmla="*/ 22 w 79"/>
                  <a:gd name="T25" fmla="*/ 1 h 124"/>
                  <a:gd name="T26" fmla="*/ 34 w 79"/>
                  <a:gd name="T27" fmla="*/ 28 h 124"/>
                  <a:gd name="T28" fmla="*/ 32 w 79"/>
                  <a:gd name="T29" fmla="*/ 40 h 124"/>
                  <a:gd name="T30" fmla="*/ 45 w 79"/>
                  <a:gd name="T31" fmla="*/ 43 h 124"/>
                  <a:gd name="T32" fmla="*/ 52 w 79"/>
                  <a:gd name="T33" fmla="*/ 30 h 124"/>
                  <a:gd name="T34" fmla="*/ 54 w 79"/>
                  <a:gd name="T35" fmla="*/ 30 h 124"/>
                  <a:gd name="T36" fmla="*/ 61 w 79"/>
                  <a:gd name="T37" fmla="*/ 36 h 124"/>
                  <a:gd name="T38" fmla="*/ 74 w 79"/>
                  <a:gd name="T39" fmla="*/ 26 h 124"/>
                  <a:gd name="T40" fmla="*/ 76 w 79"/>
                  <a:gd name="T41" fmla="*/ 26 h 124"/>
                  <a:gd name="T42" fmla="*/ 78 w 79"/>
                  <a:gd name="T43" fmla="*/ 45 h 124"/>
                  <a:gd name="T44" fmla="*/ 70 w 79"/>
                  <a:gd name="T45" fmla="*/ 68 h 124"/>
                  <a:gd name="T46" fmla="*/ 75 w 79"/>
                  <a:gd name="T47" fmla="*/ 80 h 124"/>
                  <a:gd name="T48" fmla="*/ 66 w 79"/>
                  <a:gd name="T49" fmla="*/ 90 h 124"/>
                  <a:gd name="T50" fmla="*/ 65 w 79"/>
                  <a:gd name="T51" fmla="*/ 91 h 124"/>
                  <a:gd name="T52" fmla="*/ 63 w 79"/>
                  <a:gd name="T53" fmla="*/ 95 h 124"/>
                  <a:gd name="T54" fmla="*/ 63 w 79"/>
                  <a:gd name="T55" fmla="*/ 105 h 124"/>
                  <a:gd name="T56" fmla="*/ 57 w 79"/>
                  <a:gd name="T57" fmla="*/ 10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" h="124">
                    <a:moveTo>
                      <a:pt x="57" y="109"/>
                    </a:moveTo>
                    <a:cubicBezTo>
                      <a:pt x="55" y="108"/>
                      <a:pt x="53" y="106"/>
                      <a:pt x="51" y="105"/>
                    </a:cubicBezTo>
                    <a:cubicBezTo>
                      <a:pt x="50" y="104"/>
                      <a:pt x="49" y="103"/>
                      <a:pt x="48" y="101"/>
                    </a:cubicBezTo>
                    <a:cubicBezTo>
                      <a:pt x="43" y="98"/>
                      <a:pt x="33" y="102"/>
                      <a:pt x="37" y="107"/>
                    </a:cubicBezTo>
                    <a:cubicBezTo>
                      <a:pt x="42" y="111"/>
                      <a:pt x="33" y="117"/>
                      <a:pt x="38" y="123"/>
                    </a:cubicBezTo>
                    <a:cubicBezTo>
                      <a:pt x="38" y="124"/>
                      <a:pt x="37" y="124"/>
                      <a:pt x="36" y="124"/>
                    </a:cubicBezTo>
                    <a:cubicBezTo>
                      <a:pt x="16" y="116"/>
                      <a:pt x="0" y="102"/>
                      <a:pt x="6" y="79"/>
                    </a:cubicBezTo>
                    <a:cubicBezTo>
                      <a:pt x="9" y="71"/>
                      <a:pt x="10" y="68"/>
                      <a:pt x="7" y="60"/>
                    </a:cubicBezTo>
                    <a:cubicBezTo>
                      <a:pt x="5" y="57"/>
                      <a:pt x="4" y="54"/>
                      <a:pt x="5" y="50"/>
                    </a:cubicBezTo>
                    <a:cubicBezTo>
                      <a:pt x="6" y="47"/>
                      <a:pt x="7" y="42"/>
                      <a:pt x="9" y="40"/>
                    </a:cubicBezTo>
                    <a:cubicBezTo>
                      <a:pt x="11" y="35"/>
                      <a:pt x="13" y="30"/>
                      <a:pt x="14" y="25"/>
                    </a:cubicBezTo>
                    <a:cubicBezTo>
                      <a:pt x="17" y="16"/>
                      <a:pt x="21" y="11"/>
                      <a:pt x="21" y="2"/>
                    </a:cubicBezTo>
                    <a:cubicBezTo>
                      <a:pt x="21" y="1"/>
                      <a:pt x="21" y="0"/>
                      <a:pt x="22" y="1"/>
                    </a:cubicBezTo>
                    <a:cubicBezTo>
                      <a:pt x="30" y="5"/>
                      <a:pt x="35" y="19"/>
                      <a:pt x="34" y="28"/>
                    </a:cubicBezTo>
                    <a:cubicBezTo>
                      <a:pt x="34" y="30"/>
                      <a:pt x="30" y="39"/>
                      <a:pt x="32" y="40"/>
                    </a:cubicBezTo>
                    <a:cubicBezTo>
                      <a:pt x="35" y="42"/>
                      <a:pt x="41" y="47"/>
                      <a:pt x="45" y="43"/>
                    </a:cubicBezTo>
                    <a:cubicBezTo>
                      <a:pt x="48" y="40"/>
                      <a:pt x="50" y="34"/>
                      <a:pt x="52" y="30"/>
                    </a:cubicBezTo>
                    <a:cubicBezTo>
                      <a:pt x="52" y="29"/>
                      <a:pt x="53" y="29"/>
                      <a:pt x="54" y="30"/>
                    </a:cubicBezTo>
                    <a:cubicBezTo>
                      <a:pt x="54" y="30"/>
                      <a:pt x="60" y="36"/>
                      <a:pt x="61" y="36"/>
                    </a:cubicBezTo>
                    <a:cubicBezTo>
                      <a:pt x="65" y="34"/>
                      <a:pt x="72" y="30"/>
                      <a:pt x="74" y="26"/>
                    </a:cubicBezTo>
                    <a:cubicBezTo>
                      <a:pt x="74" y="25"/>
                      <a:pt x="75" y="26"/>
                      <a:pt x="76" y="26"/>
                    </a:cubicBezTo>
                    <a:cubicBezTo>
                      <a:pt x="79" y="33"/>
                      <a:pt x="79" y="38"/>
                      <a:pt x="78" y="45"/>
                    </a:cubicBezTo>
                    <a:cubicBezTo>
                      <a:pt x="76" y="52"/>
                      <a:pt x="63" y="60"/>
                      <a:pt x="70" y="68"/>
                    </a:cubicBezTo>
                    <a:cubicBezTo>
                      <a:pt x="73" y="72"/>
                      <a:pt x="76" y="74"/>
                      <a:pt x="75" y="80"/>
                    </a:cubicBezTo>
                    <a:cubicBezTo>
                      <a:pt x="74" y="84"/>
                      <a:pt x="63" y="84"/>
                      <a:pt x="66" y="90"/>
                    </a:cubicBezTo>
                    <a:cubicBezTo>
                      <a:pt x="67" y="90"/>
                      <a:pt x="66" y="91"/>
                      <a:pt x="65" y="91"/>
                    </a:cubicBezTo>
                    <a:cubicBezTo>
                      <a:pt x="62" y="90"/>
                      <a:pt x="63" y="91"/>
                      <a:pt x="63" y="95"/>
                    </a:cubicBezTo>
                    <a:cubicBezTo>
                      <a:pt x="64" y="98"/>
                      <a:pt x="64" y="102"/>
                      <a:pt x="63" y="105"/>
                    </a:cubicBezTo>
                    <a:cubicBezTo>
                      <a:pt x="63" y="108"/>
                      <a:pt x="60" y="109"/>
                      <a:pt x="57" y="10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366"/>
              <p:cNvSpPr/>
              <p:nvPr/>
            </p:nvSpPr>
            <p:spPr bwMode="auto">
              <a:xfrm>
                <a:off x="3347" y="2315"/>
                <a:ext cx="198" cy="282"/>
              </a:xfrm>
              <a:custGeom>
                <a:avLst/>
                <a:gdLst>
                  <a:gd name="T0" fmla="*/ 49 w 74"/>
                  <a:gd name="T1" fmla="*/ 89 h 105"/>
                  <a:gd name="T2" fmla="*/ 33 w 74"/>
                  <a:gd name="T3" fmla="*/ 88 h 105"/>
                  <a:gd name="T4" fmla="*/ 29 w 74"/>
                  <a:gd name="T5" fmla="*/ 91 h 105"/>
                  <a:gd name="T6" fmla="*/ 25 w 74"/>
                  <a:gd name="T7" fmla="*/ 91 h 105"/>
                  <a:gd name="T8" fmla="*/ 21 w 74"/>
                  <a:gd name="T9" fmla="*/ 104 h 105"/>
                  <a:gd name="T10" fmla="*/ 20 w 74"/>
                  <a:gd name="T11" fmla="*/ 105 h 105"/>
                  <a:gd name="T12" fmla="*/ 9 w 74"/>
                  <a:gd name="T13" fmla="*/ 72 h 105"/>
                  <a:gd name="T14" fmla="*/ 10 w 74"/>
                  <a:gd name="T15" fmla="*/ 52 h 105"/>
                  <a:gd name="T16" fmla="*/ 7 w 74"/>
                  <a:gd name="T17" fmla="*/ 38 h 105"/>
                  <a:gd name="T18" fmla="*/ 14 w 74"/>
                  <a:gd name="T19" fmla="*/ 21 h 105"/>
                  <a:gd name="T20" fmla="*/ 23 w 74"/>
                  <a:gd name="T21" fmla="*/ 0 h 105"/>
                  <a:gd name="T22" fmla="*/ 24 w 74"/>
                  <a:gd name="T23" fmla="*/ 1 h 105"/>
                  <a:gd name="T24" fmla="*/ 28 w 74"/>
                  <a:gd name="T25" fmla="*/ 16 h 105"/>
                  <a:gd name="T26" fmla="*/ 26 w 74"/>
                  <a:gd name="T27" fmla="*/ 24 h 105"/>
                  <a:gd name="T28" fmla="*/ 40 w 74"/>
                  <a:gd name="T29" fmla="*/ 41 h 105"/>
                  <a:gd name="T30" fmla="*/ 48 w 74"/>
                  <a:gd name="T31" fmla="*/ 43 h 105"/>
                  <a:gd name="T32" fmla="*/ 56 w 74"/>
                  <a:gd name="T33" fmla="*/ 43 h 105"/>
                  <a:gd name="T34" fmla="*/ 72 w 74"/>
                  <a:gd name="T35" fmla="*/ 23 h 105"/>
                  <a:gd name="T36" fmla="*/ 74 w 74"/>
                  <a:gd name="T37" fmla="*/ 23 h 105"/>
                  <a:gd name="T38" fmla="*/ 67 w 74"/>
                  <a:gd name="T39" fmla="*/ 46 h 105"/>
                  <a:gd name="T40" fmla="*/ 61 w 74"/>
                  <a:gd name="T41" fmla="*/ 52 h 105"/>
                  <a:gd name="T42" fmla="*/ 52 w 74"/>
                  <a:gd name="T43" fmla="*/ 62 h 105"/>
                  <a:gd name="T44" fmla="*/ 49 w 74"/>
                  <a:gd name="T45" fmla="*/ 64 h 105"/>
                  <a:gd name="T46" fmla="*/ 50 w 74"/>
                  <a:gd name="T47" fmla="*/ 73 h 105"/>
                  <a:gd name="T48" fmla="*/ 49 w 74"/>
                  <a:gd name="T49" fmla="*/ 75 h 105"/>
                  <a:gd name="T50" fmla="*/ 51 w 74"/>
                  <a:gd name="T51" fmla="*/ 88 h 105"/>
                  <a:gd name="T52" fmla="*/ 49 w 74"/>
                  <a:gd name="T53" fmla="*/ 8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105">
                    <a:moveTo>
                      <a:pt x="49" y="89"/>
                    </a:moveTo>
                    <a:cubicBezTo>
                      <a:pt x="44" y="85"/>
                      <a:pt x="39" y="78"/>
                      <a:pt x="33" y="88"/>
                    </a:cubicBezTo>
                    <a:cubicBezTo>
                      <a:pt x="32" y="90"/>
                      <a:pt x="31" y="90"/>
                      <a:pt x="29" y="91"/>
                    </a:cubicBezTo>
                    <a:cubicBezTo>
                      <a:pt x="27" y="92"/>
                      <a:pt x="26" y="91"/>
                      <a:pt x="25" y="91"/>
                    </a:cubicBezTo>
                    <a:cubicBezTo>
                      <a:pt x="15" y="86"/>
                      <a:pt x="16" y="98"/>
                      <a:pt x="21" y="104"/>
                    </a:cubicBezTo>
                    <a:cubicBezTo>
                      <a:pt x="21" y="104"/>
                      <a:pt x="20" y="105"/>
                      <a:pt x="20" y="105"/>
                    </a:cubicBezTo>
                    <a:cubicBezTo>
                      <a:pt x="6" y="97"/>
                      <a:pt x="0" y="86"/>
                      <a:pt x="9" y="72"/>
                    </a:cubicBezTo>
                    <a:cubicBezTo>
                      <a:pt x="14" y="64"/>
                      <a:pt x="14" y="61"/>
                      <a:pt x="10" y="52"/>
                    </a:cubicBezTo>
                    <a:cubicBezTo>
                      <a:pt x="8" y="47"/>
                      <a:pt x="7" y="43"/>
                      <a:pt x="7" y="38"/>
                    </a:cubicBezTo>
                    <a:cubicBezTo>
                      <a:pt x="7" y="32"/>
                      <a:pt x="10" y="26"/>
                      <a:pt x="14" y="21"/>
                    </a:cubicBezTo>
                    <a:cubicBezTo>
                      <a:pt x="17" y="14"/>
                      <a:pt x="18" y="7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7" y="5"/>
                      <a:pt x="29" y="11"/>
                      <a:pt x="28" y="16"/>
                    </a:cubicBezTo>
                    <a:cubicBezTo>
                      <a:pt x="27" y="19"/>
                      <a:pt x="27" y="21"/>
                      <a:pt x="26" y="24"/>
                    </a:cubicBezTo>
                    <a:cubicBezTo>
                      <a:pt x="21" y="35"/>
                      <a:pt x="30" y="42"/>
                      <a:pt x="40" y="41"/>
                    </a:cubicBezTo>
                    <a:cubicBezTo>
                      <a:pt x="43" y="41"/>
                      <a:pt x="47" y="40"/>
                      <a:pt x="48" y="43"/>
                    </a:cubicBezTo>
                    <a:cubicBezTo>
                      <a:pt x="49" y="46"/>
                      <a:pt x="54" y="43"/>
                      <a:pt x="56" y="43"/>
                    </a:cubicBezTo>
                    <a:cubicBezTo>
                      <a:pt x="65" y="40"/>
                      <a:pt x="70" y="32"/>
                      <a:pt x="72" y="23"/>
                    </a:cubicBezTo>
                    <a:cubicBezTo>
                      <a:pt x="72" y="22"/>
                      <a:pt x="74" y="22"/>
                      <a:pt x="74" y="23"/>
                    </a:cubicBezTo>
                    <a:cubicBezTo>
                      <a:pt x="74" y="31"/>
                      <a:pt x="72" y="39"/>
                      <a:pt x="67" y="46"/>
                    </a:cubicBezTo>
                    <a:cubicBezTo>
                      <a:pt x="66" y="48"/>
                      <a:pt x="64" y="51"/>
                      <a:pt x="61" y="52"/>
                    </a:cubicBezTo>
                    <a:cubicBezTo>
                      <a:pt x="56" y="54"/>
                      <a:pt x="55" y="59"/>
                      <a:pt x="52" y="62"/>
                    </a:cubicBezTo>
                    <a:cubicBezTo>
                      <a:pt x="51" y="63"/>
                      <a:pt x="51" y="64"/>
                      <a:pt x="49" y="64"/>
                    </a:cubicBezTo>
                    <a:cubicBezTo>
                      <a:pt x="45" y="64"/>
                      <a:pt x="49" y="70"/>
                      <a:pt x="50" y="73"/>
                    </a:cubicBezTo>
                    <a:cubicBezTo>
                      <a:pt x="50" y="73"/>
                      <a:pt x="50" y="74"/>
                      <a:pt x="49" y="75"/>
                    </a:cubicBezTo>
                    <a:cubicBezTo>
                      <a:pt x="46" y="78"/>
                      <a:pt x="49" y="84"/>
                      <a:pt x="51" y="88"/>
                    </a:cubicBezTo>
                    <a:cubicBezTo>
                      <a:pt x="51" y="89"/>
                      <a:pt x="50" y="89"/>
                      <a:pt x="49" y="8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367"/>
              <p:cNvSpPr/>
              <p:nvPr/>
            </p:nvSpPr>
            <p:spPr bwMode="auto">
              <a:xfrm>
                <a:off x="3531" y="2444"/>
                <a:ext cx="48" cy="123"/>
              </a:xfrm>
              <a:custGeom>
                <a:avLst/>
                <a:gdLst>
                  <a:gd name="T0" fmla="*/ 8 w 18"/>
                  <a:gd name="T1" fmla="*/ 46 h 46"/>
                  <a:gd name="T2" fmla="*/ 6 w 18"/>
                  <a:gd name="T3" fmla="*/ 45 h 46"/>
                  <a:gd name="T4" fmla="*/ 8 w 18"/>
                  <a:gd name="T5" fmla="*/ 25 h 46"/>
                  <a:gd name="T6" fmla="*/ 11 w 18"/>
                  <a:gd name="T7" fmla="*/ 10 h 46"/>
                  <a:gd name="T8" fmla="*/ 1 w 18"/>
                  <a:gd name="T9" fmla="*/ 2 h 46"/>
                  <a:gd name="T10" fmla="*/ 1 w 18"/>
                  <a:gd name="T11" fmla="*/ 0 h 46"/>
                  <a:gd name="T12" fmla="*/ 3 w 18"/>
                  <a:gd name="T13" fmla="*/ 1 h 46"/>
                  <a:gd name="T14" fmla="*/ 4 w 18"/>
                  <a:gd name="T15" fmla="*/ 1 h 46"/>
                  <a:gd name="T16" fmla="*/ 6 w 18"/>
                  <a:gd name="T17" fmla="*/ 2 h 46"/>
                  <a:gd name="T18" fmla="*/ 17 w 18"/>
                  <a:gd name="T19" fmla="*/ 14 h 46"/>
                  <a:gd name="T20" fmla="*/ 18 w 18"/>
                  <a:gd name="T21" fmla="*/ 17 h 46"/>
                  <a:gd name="T22" fmla="*/ 18 w 18"/>
                  <a:gd name="T23" fmla="*/ 21 h 46"/>
                  <a:gd name="T24" fmla="*/ 15 w 18"/>
                  <a:gd name="T25" fmla="*/ 26 h 46"/>
                  <a:gd name="T26" fmla="*/ 10 w 18"/>
                  <a:gd name="T27" fmla="*/ 37 h 46"/>
                  <a:gd name="T28" fmla="*/ 8 w 18"/>
                  <a:gd name="T2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cubicBezTo>
                      <a:pt x="7" y="46"/>
                      <a:pt x="6" y="45"/>
                      <a:pt x="6" y="45"/>
                    </a:cubicBezTo>
                    <a:cubicBezTo>
                      <a:pt x="6" y="38"/>
                      <a:pt x="5" y="31"/>
                      <a:pt x="8" y="25"/>
                    </a:cubicBezTo>
                    <a:cubicBezTo>
                      <a:pt x="11" y="20"/>
                      <a:pt x="15" y="16"/>
                      <a:pt x="11" y="10"/>
                    </a:cubicBezTo>
                    <a:cubicBezTo>
                      <a:pt x="9" y="6"/>
                      <a:pt x="5" y="4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11" y="5"/>
                      <a:pt x="15" y="9"/>
                      <a:pt x="17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21"/>
                    </a:cubicBezTo>
                    <a:cubicBezTo>
                      <a:pt x="17" y="23"/>
                      <a:pt x="16" y="24"/>
                      <a:pt x="15" y="26"/>
                    </a:cubicBezTo>
                    <a:cubicBezTo>
                      <a:pt x="12" y="29"/>
                      <a:pt x="10" y="32"/>
                      <a:pt x="10" y="37"/>
                    </a:cubicBezTo>
                    <a:cubicBezTo>
                      <a:pt x="11" y="41"/>
                      <a:pt x="10" y="43"/>
                      <a:pt x="8" y="4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368"/>
              <p:cNvSpPr/>
              <p:nvPr/>
            </p:nvSpPr>
            <p:spPr bwMode="auto">
              <a:xfrm>
                <a:off x="3448" y="2570"/>
                <a:ext cx="41" cy="56"/>
              </a:xfrm>
              <a:custGeom>
                <a:avLst/>
                <a:gdLst>
                  <a:gd name="T0" fmla="*/ 13 w 15"/>
                  <a:gd name="T1" fmla="*/ 1 h 21"/>
                  <a:gd name="T2" fmla="*/ 14 w 15"/>
                  <a:gd name="T3" fmla="*/ 7 h 21"/>
                  <a:gd name="T4" fmla="*/ 1 w 15"/>
                  <a:gd name="T5" fmla="*/ 21 h 21"/>
                  <a:gd name="T6" fmla="*/ 1 w 15"/>
                  <a:gd name="T7" fmla="*/ 20 h 21"/>
                  <a:gd name="T8" fmla="*/ 12 w 15"/>
                  <a:gd name="T9" fmla="*/ 2 h 21"/>
                  <a:gd name="T10" fmla="*/ 12 w 15"/>
                  <a:gd name="T11" fmla="*/ 2 h 21"/>
                  <a:gd name="T12" fmla="*/ 13 w 15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1"/>
                    </a:moveTo>
                    <a:cubicBezTo>
                      <a:pt x="14" y="3"/>
                      <a:pt x="15" y="5"/>
                      <a:pt x="14" y="7"/>
                    </a:cubicBezTo>
                    <a:cubicBezTo>
                      <a:pt x="14" y="14"/>
                      <a:pt x="8" y="21"/>
                      <a:pt x="1" y="21"/>
                    </a:cubicBezTo>
                    <a:cubicBezTo>
                      <a:pt x="1" y="21"/>
                      <a:pt x="0" y="20"/>
                      <a:pt x="1" y="20"/>
                    </a:cubicBezTo>
                    <a:cubicBezTo>
                      <a:pt x="4" y="14"/>
                      <a:pt x="15" y="10"/>
                      <a:pt x="12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1" y="1"/>
                      <a:pt x="13" y="0"/>
                      <a:pt x="1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369"/>
              <p:cNvSpPr/>
              <p:nvPr/>
            </p:nvSpPr>
            <p:spPr bwMode="auto">
              <a:xfrm>
                <a:off x="3475" y="2302"/>
                <a:ext cx="75" cy="72"/>
              </a:xfrm>
              <a:custGeom>
                <a:avLst/>
                <a:gdLst>
                  <a:gd name="T0" fmla="*/ 26 w 28"/>
                  <a:gd name="T1" fmla="*/ 26 h 27"/>
                  <a:gd name="T2" fmla="*/ 19 w 28"/>
                  <a:gd name="T3" fmla="*/ 14 h 27"/>
                  <a:gd name="T4" fmla="*/ 1 w 28"/>
                  <a:gd name="T5" fmla="*/ 2 h 27"/>
                  <a:gd name="T6" fmla="*/ 2 w 28"/>
                  <a:gd name="T7" fmla="*/ 0 h 27"/>
                  <a:gd name="T8" fmla="*/ 18 w 28"/>
                  <a:gd name="T9" fmla="*/ 6 h 27"/>
                  <a:gd name="T10" fmla="*/ 27 w 28"/>
                  <a:gd name="T11" fmla="*/ 26 h 27"/>
                  <a:gd name="T12" fmla="*/ 26 w 28"/>
                  <a:gd name="T1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26" y="26"/>
                    </a:moveTo>
                    <a:cubicBezTo>
                      <a:pt x="24" y="21"/>
                      <a:pt x="23" y="18"/>
                      <a:pt x="19" y="14"/>
                    </a:cubicBezTo>
                    <a:cubicBezTo>
                      <a:pt x="14" y="10"/>
                      <a:pt x="8" y="5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14" y="2"/>
                      <a:pt x="18" y="6"/>
                    </a:cubicBezTo>
                    <a:cubicBezTo>
                      <a:pt x="25" y="9"/>
                      <a:pt x="28" y="19"/>
                      <a:pt x="27" y="26"/>
                    </a:cubicBezTo>
                    <a:cubicBezTo>
                      <a:pt x="27" y="27"/>
                      <a:pt x="26" y="27"/>
                      <a:pt x="26" y="2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370"/>
              <p:cNvSpPr/>
              <p:nvPr/>
            </p:nvSpPr>
            <p:spPr bwMode="auto">
              <a:xfrm>
                <a:off x="3093" y="2275"/>
                <a:ext cx="369" cy="389"/>
              </a:xfrm>
              <a:custGeom>
                <a:avLst/>
                <a:gdLst>
                  <a:gd name="T0" fmla="*/ 109 w 138"/>
                  <a:gd name="T1" fmla="*/ 102 h 145"/>
                  <a:gd name="T2" fmla="*/ 100 w 138"/>
                  <a:gd name="T3" fmla="*/ 97 h 145"/>
                  <a:gd name="T4" fmla="*/ 97 w 138"/>
                  <a:gd name="T5" fmla="*/ 94 h 145"/>
                  <a:gd name="T6" fmla="*/ 102 w 138"/>
                  <a:gd name="T7" fmla="*/ 104 h 145"/>
                  <a:gd name="T8" fmla="*/ 97 w 138"/>
                  <a:gd name="T9" fmla="*/ 133 h 145"/>
                  <a:gd name="T10" fmla="*/ 87 w 138"/>
                  <a:gd name="T11" fmla="*/ 136 h 145"/>
                  <a:gd name="T12" fmla="*/ 76 w 138"/>
                  <a:gd name="T13" fmla="*/ 140 h 145"/>
                  <a:gd name="T14" fmla="*/ 73 w 138"/>
                  <a:gd name="T15" fmla="*/ 143 h 145"/>
                  <a:gd name="T16" fmla="*/ 54 w 138"/>
                  <a:gd name="T17" fmla="*/ 130 h 145"/>
                  <a:gd name="T18" fmla="*/ 53 w 138"/>
                  <a:gd name="T19" fmla="*/ 108 h 145"/>
                  <a:gd name="T20" fmla="*/ 19 w 138"/>
                  <a:gd name="T21" fmla="*/ 108 h 145"/>
                  <a:gd name="T22" fmla="*/ 21 w 138"/>
                  <a:gd name="T23" fmla="*/ 62 h 145"/>
                  <a:gd name="T24" fmla="*/ 31 w 138"/>
                  <a:gd name="T25" fmla="*/ 59 h 145"/>
                  <a:gd name="T26" fmla="*/ 16 w 138"/>
                  <a:gd name="T27" fmla="*/ 48 h 145"/>
                  <a:gd name="T28" fmla="*/ 17 w 138"/>
                  <a:gd name="T29" fmla="*/ 24 h 145"/>
                  <a:gd name="T30" fmla="*/ 24 w 138"/>
                  <a:gd name="T31" fmla="*/ 19 h 145"/>
                  <a:gd name="T32" fmla="*/ 39 w 138"/>
                  <a:gd name="T33" fmla="*/ 9 h 145"/>
                  <a:gd name="T34" fmla="*/ 53 w 138"/>
                  <a:gd name="T35" fmla="*/ 13 h 145"/>
                  <a:gd name="T36" fmla="*/ 68 w 138"/>
                  <a:gd name="T37" fmla="*/ 6 h 145"/>
                  <a:gd name="T38" fmla="*/ 78 w 138"/>
                  <a:gd name="T39" fmla="*/ 0 h 145"/>
                  <a:gd name="T40" fmla="*/ 108 w 138"/>
                  <a:gd name="T41" fmla="*/ 10 h 145"/>
                  <a:gd name="T42" fmla="*/ 112 w 138"/>
                  <a:gd name="T43" fmla="*/ 21 h 145"/>
                  <a:gd name="T44" fmla="*/ 114 w 138"/>
                  <a:gd name="T45" fmla="*/ 37 h 145"/>
                  <a:gd name="T46" fmla="*/ 109 w 138"/>
                  <a:gd name="T47" fmla="*/ 44 h 145"/>
                  <a:gd name="T48" fmla="*/ 109 w 138"/>
                  <a:gd name="T49" fmla="*/ 45 h 145"/>
                  <a:gd name="T50" fmla="*/ 119 w 138"/>
                  <a:gd name="T51" fmla="*/ 46 h 145"/>
                  <a:gd name="T52" fmla="*/ 129 w 138"/>
                  <a:gd name="T53" fmla="*/ 88 h 145"/>
                  <a:gd name="T54" fmla="*/ 109 w 138"/>
                  <a:gd name="T55" fmla="*/ 10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8" h="145">
                    <a:moveTo>
                      <a:pt x="109" y="102"/>
                    </a:moveTo>
                    <a:cubicBezTo>
                      <a:pt x="106" y="101"/>
                      <a:pt x="103" y="99"/>
                      <a:pt x="100" y="97"/>
                    </a:cubicBezTo>
                    <a:cubicBezTo>
                      <a:pt x="100" y="97"/>
                      <a:pt x="98" y="95"/>
                      <a:pt x="97" y="94"/>
                    </a:cubicBezTo>
                    <a:cubicBezTo>
                      <a:pt x="100" y="97"/>
                      <a:pt x="101" y="101"/>
                      <a:pt x="102" y="104"/>
                    </a:cubicBezTo>
                    <a:cubicBezTo>
                      <a:pt x="105" y="114"/>
                      <a:pt x="104" y="125"/>
                      <a:pt x="97" y="133"/>
                    </a:cubicBezTo>
                    <a:cubicBezTo>
                      <a:pt x="94" y="135"/>
                      <a:pt x="91" y="135"/>
                      <a:pt x="87" y="136"/>
                    </a:cubicBezTo>
                    <a:cubicBezTo>
                      <a:pt x="83" y="136"/>
                      <a:pt x="79" y="137"/>
                      <a:pt x="76" y="140"/>
                    </a:cubicBezTo>
                    <a:cubicBezTo>
                      <a:pt x="76" y="141"/>
                      <a:pt x="75" y="142"/>
                      <a:pt x="73" y="143"/>
                    </a:cubicBezTo>
                    <a:cubicBezTo>
                      <a:pt x="64" y="145"/>
                      <a:pt x="58" y="138"/>
                      <a:pt x="54" y="130"/>
                    </a:cubicBezTo>
                    <a:cubicBezTo>
                      <a:pt x="50" y="123"/>
                      <a:pt x="51" y="116"/>
                      <a:pt x="53" y="108"/>
                    </a:cubicBezTo>
                    <a:cubicBezTo>
                      <a:pt x="44" y="117"/>
                      <a:pt x="31" y="119"/>
                      <a:pt x="19" y="108"/>
                    </a:cubicBezTo>
                    <a:cubicBezTo>
                      <a:pt x="9" y="99"/>
                      <a:pt x="0" y="67"/>
                      <a:pt x="21" y="62"/>
                    </a:cubicBezTo>
                    <a:cubicBezTo>
                      <a:pt x="22" y="62"/>
                      <a:pt x="33" y="60"/>
                      <a:pt x="31" y="59"/>
                    </a:cubicBezTo>
                    <a:cubicBezTo>
                      <a:pt x="27" y="55"/>
                      <a:pt x="20" y="53"/>
                      <a:pt x="16" y="48"/>
                    </a:cubicBezTo>
                    <a:cubicBezTo>
                      <a:pt x="11" y="42"/>
                      <a:pt x="11" y="30"/>
                      <a:pt x="17" y="24"/>
                    </a:cubicBezTo>
                    <a:cubicBezTo>
                      <a:pt x="18" y="22"/>
                      <a:pt x="21" y="19"/>
                      <a:pt x="24" y="19"/>
                    </a:cubicBezTo>
                    <a:cubicBezTo>
                      <a:pt x="31" y="18"/>
                      <a:pt x="35" y="13"/>
                      <a:pt x="39" y="9"/>
                    </a:cubicBezTo>
                    <a:cubicBezTo>
                      <a:pt x="44" y="4"/>
                      <a:pt x="50" y="9"/>
                      <a:pt x="53" y="13"/>
                    </a:cubicBezTo>
                    <a:cubicBezTo>
                      <a:pt x="60" y="21"/>
                      <a:pt x="63" y="11"/>
                      <a:pt x="68" y="6"/>
                    </a:cubicBezTo>
                    <a:cubicBezTo>
                      <a:pt x="70" y="3"/>
                      <a:pt x="74" y="1"/>
                      <a:pt x="78" y="0"/>
                    </a:cubicBezTo>
                    <a:cubicBezTo>
                      <a:pt x="87" y="0"/>
                      <a:pt x="100" y="5"/>
                      <a:pt x="108" y="10"/>
                    </a:cubicBezTo>
                    <a:cubicBezTo>
                      <a:pt x="110" y="12"/>
                      <a:pt x="111" y="18"/>
                      <a:pt x="112" y="21"/>
                    </a:cubicBezTo>
                    <a:cubicBezTo>
                      <a:pt x="112" y="26"/>
                      <a:pt x="115" y="33"/>
                      <a:pt x="114" y="37"/>
                    </a:cubicBezTo>
                    <a:cubicBezTo>
                      <a:pt x="114" y="41"/>
                      <a:pt x="111" y="42"/>
                      <a:pt x="109" y="44"/>
                    </a:cubicBezTo>
                    <a:cubicBezTo>
                      <a:pt x="105" y="47"/>
                      <a:pt x="105" y="46"/>
                      <a:pt x="109" y="45"/>
                    </a:cubicBezTo>
                    <a:cubicBezTo>
                      <a:pt x="113" y="45"/>
                      <a:pt x="116" y="45"/>
                      <a:pt x="119" y="46"/>
                    </a:cubicBezTo>
                    <a:cubicBezTo>
                      <a:pt x="137" y="49"/>
                      <a:pt x="138" y="76"/>
                      <a:pt x="129" y="88"/>
                    </a:cubicBezTo>
                    <a:cubicBezTo>
                      <a:pt x="125" y="94"/>
                      <a:pt x="117" y="103"/>
                      <a:pt x="109" y="10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371"/>
              <p:cNvSpPr/>
              <p:nvPr/>
            </p:nvSpPr>
            <p:spPr bwMode="auto">
              <a:xfrm>
                <a:off x="3232" y="2393"/>
                <a:ext cx="174" cy="254"/>
              </a:xfrm>
              <a:custGeom>
                <a:avLst/>
                <a:gdLst>
                  <a:gd name="T0" fmla="*/ 7 w 65"/>
                  <a:gd name="T1" fmla="*/ 82 h 95"/>
                  <a:gd name="T2" fmla="*/ 8 w 65"/>
                  <a:gd name="T3" fmla="*/ 94 h 95"/>
                  <a:gd name="T4" fmla="*/ 7 w 65"/>
                  <a:gd name="T5" fmla="*/ 94 h 95"/>
                  <a:gd name="T6" fmla="*/ 2 w 65"/>
                  <a:gd name="T7" fmla="*/ 66 h 95"/>
                  <a:gd name="T8" fmla="*/ 2 w 65"/>
                  <a:gd name="T9" fmla="*/ 65 h 95"/>
                  <a:gd name="T10" fmla="*/ 8 w 65"/>
                  <a:gd name="T11" fmla="*/ 45 h 95"/>
                  <a:gd name="T12" fmla="*/ 17 w 65"/>
                  <a:gd name="T13" fmla="*/ 28 h 95"/>
                  <a:gd name="T14" fmla="*/ 23 w 65"/>
                  <a:gd name="T15" fmla="*/ 21 h 95"/>
                  <a:gd name="T16" fmla="*/ 39 w 65"/>
                  <a:gd name="T17" fmla="*/ 12 h 95"/>
                  <a:gd name="T18" fmla="*/ 47 w 65"/>
                  <a:gd name="T19" fmla="*/ 5 h 95"/>
                  <a:gd name="T20" fmla="*/ 64 w 65"/>
                  <a:gd name="T21" fmla="*/ 2 h 95"/>
                  <a:gd name="T22" fmla="*/ 64 w 65"/>
                  <a:gd name="T23" fmla="*/ 4 h 95"/>
                  <a:gd name="T24" fmla="*/ 48 w 65"/>
                  <a:gd name="T25" fmla="*/ 11 h 95"/>
                  <a:gd name="T26" fmla="*/ 38 w 65"/>
                  <a:gd name="T27" fmla="*/ 25 h 95"/>
                  <a:gd name="T28" fmla="*/ 54 w 65"/>
                  <a:gd name="T29" fmla="*/ 25 h 95"/>
                  <a:gd name="T30" fmla="*/ 55 w 65"/>
                  <a:gd name="T31" fmla="*/ 27 h 95"/>
                  <a:gd name="T32" fmla="*/ 43 w 65"/>
                  <a:gd name="T33" fmla="*/ 37 h 95"/>
                  <a:gd name="T34" fmla="*/ 43 w 65"/>
                  <a:gd name="T35" fmla="*/ 39 h 95"/>
                  <a:gd name="T36" fmla="*/ 34 w 65"/>
                  <a:gd name="T37" fmla="*/ 41 h 95"/>
                  <a:gd name="T38" fmla="*/ 34 w 65"/>
                  <a:gd name="T39" fmla="*/ 42 h 95"/>
                  <a:gd name="T40" fmla="*/ 28 w 65"/>
                  <a:gd name="T41" fmla="*/ 66 h 95"/>
                  <a:gd name="T42" fmla="*/ 27 w 65"/>
                  <a:gd name="T43" fmla="*/ 66 h 95"/>
                  <a:gd name="T44" fmla="*/ 17 w 65"/>
                  <a:gd name="T45" fmla="*/ 57 h 95"/>
                  <a:gd name="T46" fmla="*/ 11 w 65"/>
                  <a:gd name="T47" fmla="*/ 72 h 95"/>
                  <a:gd name="T48" fmla="*/ 10 w 65"/>
                  <a:gd name="T49" fmla="*/ 72 h 95"/>
                  <a:gd name="T50" fmla="*/ 7 w 65"/>
                  <a:gd name="T51" fmla="*/ 8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95">
                    <a:moveTo>
                      <a:pt x="7" y="82"/>
                    </a:moveTo>
                    <a:cubicBezTo>
                      <a:pt x="8" y="86"/>
                      <a:pt x="9" y="90"/>
                      <a:pt x="8" y="94"/>
                    </a:cubicBezTo>
                    <a:cubicBezTo>
                      <a:pt x="8" y="95"/>
                      <a:pt x="7" y="95"/>
                      <a:pt x="7" y="94"/>
                    </a:cubicBezTo>
                    <a:cubicBezTo>
                      <a:pt x="0" y="85"/>
                      <a:pt x="0" y="76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9"/>
                      <a:pt x="4" y="51"/>
                      <a:pt x="8" y="45"/>
                    </a:cubicBezTo>
                    <a:cubicBezTo>
                      <a:pt x="12" y="39"/>
                      <a:pt x="15" y="35"/>
                      <a:pt x="17" y="28"/>
                    </a:cubicBezTo>
                    <a:cubicBezTo>
                      <a:pt x="19" y="24"/>
                      <a:pt x="20" y="23"/>
                      <a:pt x="23" y="21"/>
                    </a:cubicBezTo>
                    <a:cubicBezTo>
                      <a:pt x="29" y="18"/>
                      <a:pt x="35" y="16"/>
                      <a:pt x="39" y="12"/>
                    </a:cubicBezTo>
                    <a:cubicBezTo>
                      <a:pt x="42" y="9"/>
                      <a:pt x="44" y="7"/>
                      <a:pt x="47" y="5"/>
                    </a:cubicBezTo>
                    <a:cubicBezTo>
                      <a:pt x="52" y="2"/>
                      <a:pt x="58" y="0"/>
                      <a:pt x="64" y="2"/>
                    </a:cubicBezTo>
                    <a:cubicBezTo>
                      <a:pt x="65" y="3"/>
                      <a:pt x="64" y="4"/>
                      <a:pt x="64" y="4"/>
                    </a:cubicBezTo>
                    <a:cubicBezTo>
                      <a:pt x="58" y="6"/>
                      <a:pt x="53" y="6"/>
                      <a:pt x="48" y="11"/>
                    </a:cubicBezTo>
                    <a:cubicBezTo>
                      <a:pt x="48" y="11"/>
                      <a:pt x="36" y="24"/>
                      <a:pt x="38" y="25"/>
                    </a:cubicBezTo>
                    <a:cubicBezTo>
                      <a:pt x="43" y="26"/>
                      <a:pt x="49" y="27"/>
                      <a:pt x="54" y="25"/>
                    </a:cubicBezTo>
                    <a:cubicBezTo>
                      <a:pt x="55" y="25"/>
                      <a:pt x="56" y="27"/>
                      <a:pt x="55" y="27"/>
                    </a:cubicBezTo>
                    <a:cubicBezTo>
                      <a:pt x="51" y="28"/>
                      <a:pt x="40" y="31"/>
                      <a:pt x="43" y="37"/>
                    </a:cubicBezTo>
                    <a:cubicBezTo>
                      <a:pt x="43" y="37"/>
                      <a:pt x="43" y="39"/>
                      <a:pt x="43" y="39"/>
                    </a:cubicBezTo>
                    <a:cubicBezTo>
                      <a:pt x="40" y="41"/>
                      <a:pt x="35" y="40"/>
                      <a:pt x="34" y="41"/>
                    </a:cubicBezTo>
                    <a:cubicBezTo>
                      <a:pt x="34" y="41"/>
                      <a:pt x="34" y="42"/>
                      <a:pt x="34" y="42"/>
                    </a:cubicBezTo>
                    <a:cubicBezTo>
                      <a:pt x="22" y="42"/>
                      <a:pt x="29" y="59"/>
                      <a:pt x="28" y="66"/>
                    </a:cubicBezTo>
                    <a:cubicBezTo>
                      <a:pt x="28" y="67"/>
                      <a:pt x="27" y="67"/>
                      <a:pt x="27" y="66"/>
                    </a:cubicBezTo>
                    <a:cubicBezTo>
                      <a:pt x="24" y="63"/>
                      <a:pt x="19" y="49"/>
                      <a:pt x="17" y="57"/>
                    </a:cubicBezTo>
                    <a:cubicBezTo>
                      <a:pt x="16" y="62"/>
                      <a:pt x="14" y="67"/>
                      <a:pt x="11" y="72"/>
                    </a:cubicBezTo>
                    <a:cubicBezTo>
                      <a:pt x="11" y="72"/>
                      <a:pt x="10" y="72"/>
                      <a:pt x="10" y="72"/>
                    </a:cubicBezTo>
                    <a:cubicBezTo>
                      <a:pt x="3" y="66"/>
                      <a:pt x="7" y="78"/>
                      <a:pt x="7" y="82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372"/>
              <p:cNvSpPr/>
              <p:nvPr/>
            </p:nvSpPr>
            <p:spPr bwMode="auto">
              <a:xfrm>
                <a:off x="3323" y="2516"/>
                <a:ext cx="45" cy="123"/>
              </a:xfrm>
              <a:custGeom>
                <a:avLst/>
                <a:gdLst>
                  <a:gd name="T0" fmla="*/ 3 w 17"/>
                  <a:gd name="T1" fmla="*/ 46 h 46"/>
                  <a:gd name="T2" fmla="*/ 2 w 17"/>
                  <a:gd name="T3" fmla="*/ 46 h 46"/>
                  <a:gd name="T4" fmla="*/ 1 w 17"/>
                  <a:gd name="T5" fmla="*/ 46 h 46"/>
                  <a:gd name="T6" fmla="*/ 1 w 17"/>
                  <a:gd name="T7" fmla="*/ 44 h 46"/>
                  <a:gd name="T8" fmla="*/ 8 w 17"/>
                  <a:gd name="T9" fmla="*/ 22 h 46"/>
                  <a:gd name="T10" fmla="*/ 8 w 17"/>
                  <a:gd name="T11" fmla="*/ 15 h 46"/>
                  <a:gd name="T12" fmla="*/ 6 w 17"/>
                  <a:gd name="T13" fmla="*/ 2 h 46"/>
                  <a:gd name="T14" fmla="*/ 8 w 17"/>
                  <a:gd name="T15" fmla="*/ 1 h 46"/>
                  <a:gd name="T16" fmla="*/ 17 w 17"/>
                  <a:gd name="T17" fmla="*/ 27 h 46"/>
                  <a:gd name="T18" fmla="*/ 3 w 17"/>
                  <a:gd name="T1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3" y="46"/>
                      <a:pt x="2" y="46"/>
                      <a:pt x="2" y="46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10" y="40"/>
                      <a:pt x="11" y="31"/>
                      <a:pt x="8" y="22"/>
                    </a:cubicBezTo>
                    <a:cubicBezTo>
                      <a:pt x="7" y="20"/>
                      <a:pt x="8" y="17"/>
                      <a:pt x="8" y="15"/>
                    </a:cubicBezTo>
                    <a:cubicBezTo>
                      <a:pt x="8" y="11"/>
                      <a:pt x="7" y="6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3" y="9"/>
                      <a:pt x="16" y="17"/>
                      <a:pt x="17" y="27"/>
                    </a:cubicBezTo>
                    <a:cubicBezTo>
                      <a:pt x="17" y="38"/>
                      <a:pt x="12" y="41"/>
                      <a:pt x="3" y="46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373"/>
              <p:cNvSpPr/>
              <p:nvPr/>
            </p:nvSpPr>
            <p:spPr bwMode="auto">
              <a:xfrm>
                <a:off x="3280" y="2315"/>
                <a:ext cx="51" cy="124"/>
              </a:xfrm>
              <a:custGeom>
                <a:avLst/>
                <a:gdLst>
                  <a:gd name="T0" fmla="*/ 8 w 19"/>
                  <a:gd name="T1" fmla="*/ 45 h 46"/>
                  <a:gd name="T2" fmla="*/ 7 w 19"/>
                  <a:gd name="T3" fmla="*/ 44 h 46"/>
                  <a:gd name="T4" fmla="*/ 0 w 19"/>
                  <a:gd name="T5" fmla="*/ 33 h 46"/>
                  <a:gd name="T6" fmla="*/ 4 w 19"/>
                  <a:gd name="T7" fmla="*/ 28 h 46"/>
                  <a:gd name="T8" fmla="*/ 11 w 19"/>
                  <a:gd name="T9" fmla="*/ 16 h 46"/>
                  <a:gd name="T10" fmla="*/ 17 w 19"/>
                  <a:gd name="T11" fmla="*/ 1 h 46"/>
                  <a:gd name="T12" fmla="*/ 19 w 19"/>
                  <a:gd name="T13" fmla="*/ 2 h 46"/>
                  <a:gd name="T14" fmla="*/ 19 w 19"/>
                  <a:gd name="T15" fmla="*/ 10 h 46"/>
                  <a:gd name="T16" fmla="*/ 18 w 19"/>
                  <a:gd name="T17" fmla="*/ 22 h 46"/>
                  <a:gd name="T18" fmla="*/ 16 w 19"/>
                  <a:gd name="T19" fmla="*/ 35 h 46"/>
                  <a:gd name="T20" fmla="*/ 10 w 19"/>
                  <a:gd name="T21" fmla="*/ 43 h 46"/>
                  <a:gd name="T22" fmla="*/ 10 w 19"/>
                  <a:gd name="T23" fmla="*/ 43 h 46"/>
                  <a:gd name="T24" fmla="*/ 8 w 19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6">
                    <a:moveTo>
                      <a:pt x="8" y="45"/>
                    </a:moveTo>
                    <a:cubicBezTo>
                      <a:pt x="8" y="46"/>
                      <a:pt x="7" y="45"/>
                      <a:pt x="7" y="44"/>
                    </a:cubicBezTo>
                    <a:cubicBezTo>
                      <a:pt x="7" y="39"/>
                      <a:pt x="0" y="38"/>
                      <a:pt x="0" y="33"/>
                    </a:cubicBezTo>
                    <a:cubicBezTo>
                      <a:pt x="0" y="31"/>
                      <a:pt x="2" y="28"/>
                      <a:pt x="4" y="28"/>
                    </a:cubicBezTo>
                    <a:cubicBezTo>
                      <a:pt x="9" y="27"/>
                      <a:pt x="11" y="21"/>
                      <a:pt x="11" y="16"/>
                    </a:cubicBezTo>
                    <a:cubicBezTo>
                      <a:pt x="12" y="11"/>
                      <a:pt x="14" y="5"/>
                      <a:pt x="17" y="1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5"/>
                      <a:pt x="19" y="7"/>
                      <a:pt x="19" y="10"/>
                    </a:cubicBezTo>
                    <a:cubicBezTo>
                      <a:pt x="18" y="14"/>
                      <a:pt x="19" y="18"/>
                      <a:pt x="18" y="22"/>
                    </a:cubicBezTo>
                    <a:cubicBezTo>
                      <a:pt x="16" y="26"/>
                      <a:pt x="17" y="30"/>
                      <a:pt x="16" y="35"/>
                    </a:cubicBezTo>
                    <a:cubicBezTo>
                      <a:pt x="15" y="38"/>
                      <a:pt x="12" y="40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4"/>
                      <a:pt x="9" y="44"/>
                      <a:pt x="8" y="45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74"/>
              <p:cNvSpPr/>
              <p:nvPr/>
            </p:nvSpPr>
            <p:spPr bwMode="auto">
              <a:xfrm>
                <a:off x="3323" y="2275"/>
                <a:ext cx="77" cy="105"/>
              </a:xfrm>
              <a:custGeom>
                <a:avLst/>
                <a:gdLst>
                  <a:gd name="T0" fmla="*/ 25 w 29"/>
                  <a:gd name="T1" fmla="*/ 37 h 39"/>
                  <a:gd name="T2" fmla="*/ 19 w 29"/>
                  <a:gd name="T3" fmla="*/ 20 h 39"/>
                  <a:gd name="T4" fmla="*/ 3 w 29"/>
                  <a:gd name="T5" fmla="*/ 3 h 39"/>
                  <a:gd name="T6" fmla="*/ 1 w 29"/>
                  <a:gd name="T7" fmla="*/ 2 h 39"/>
                  <a:gd name="T8" fmla="*/ 2 w 29"/>
                  <a:gd name="T9" fmla="*/ 0 h 39"/>
                  <a:gd name="T10" fmla="*/ 2 w 29"/>
                  <a:gd name="T11" fmla="*/ 1 h 39"/>
                  <a:gd name="T12" fmla="*/ 2 w 29"/>
                  <a:gd name="T13" fmla="*/ 1 h 39"/>
                  <a:gd name="T14" fmla="*/ 2 w 29"/>
                  <a:gd name="T15" fmla="*/ 1 h 39"/>
                  <a:gd name="T16" fmla="*/ 4 w 29"/>
                  <a:gd name="T17" fmla="*/ 2 h 39"/>
                  <a:gd name="T18" fmla="*/ 6 w 29"/>
                  <a:gd name="T19" fmla="*/ 3 h 39"/>
                  <a:gd name="T20" fmla="*/ 6 w 29"/>
                  <a:gd name="T21" fmla="*/ 3 h 39"/>
                  <a:gd name="T22" fmla="*/ 23 w 29"/>
                  <a:gd name="T23" fmla="*/ 12 h 39"/>
                  <a:gd name="T24" fmla="*/ 28 w 29"/>
                  <a:gd name="T25" fmla="*/ 26 h 39"/>
                  <a:gd name="T26" fmla="*/ 27 w 29"/>
                  <a:gd name="T27" fmla="*/ 38 h 39"/>
                  <a:gd name="T28" fmla="*/ 25 w 29"/>
                  <a:gd name="T2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39">
                    <a:moveTo>
                      <a:pt x="25" y="37"/>
                    </a:moveTo>
                    <a:cubicBezTo>
                      <a:pt x="27" y="31"/>
                      <a:pt x="23" y="25"/>
                      <a:pt x="19" y="20"/>
                    </a:cubicBezTo>
                    <a:cubicBezTo>
                      <a:pt x="14" y="14"/>
                      <a:pt x="10" y="7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3" y="3"/>
                      <a:pt x="19" y="7"/>
                      <a:pt x="23" y="12"/>
                    </a:cubicBezTo>
                    <a:cubicBezTo>
                      <a:pt x="26" y="15"/>
                      <a:pt x="26" y="22"/>
                      <a:pt x="28" y="26"/>
                    </a:cubicBezTo>
                    <a:cubicBezTo>
                      <a:pt x="29" y="30"/>
                      <a:pt x="28" y="34"/>
                      <a:pt x="27" y="38"/>
                    </a:cubicBezTo>
                    <a:cubicBezTo>
                      <a:pt x="27" y="39"/>
                      <a:pt x="25" y="38"/>
                      <a:pt x="25" y="3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75"/>
              <p:cNvSpPr/>
              <p:nvPr/>
            </p:nvSpPr>
            <p:spPr bwMode="auto">
              <a:xfrm>
                <a:off x="3114" y="2307"/>
                <a:ext cx="177" cy="282"/>
              </a:xfrm>
              <a:custGeom>
                <a:avLst/>
                <a:gdLst>
                  <a:gd name="T0" fmla="*/ 55 w 66"/>
                  <a:gd name="T1" fmla="*/ 67 h 105"/>
                  <a:gd name="T2" fmla="*/ 54 w 66"/>
                  <a:gd name="T3" fmla="*/ 67 h 105"/>
                  <a:gd name="T4" fmla="*/ 42 w 66"/>
                  <a:gd name="T5" fmla="*/ 77 h 105"/>
                  <a:gd name="T6" fmla="*/ 38 w 66"/>
                  <a:gd name="T7" fmla="*/ 80 h 105"/>
                  <a:gd name="T8" fmla="*/ 23 w 66"/>
                  <a:gd name="T9" fmla="*/ 94 h 105"/>
                  <a:gd name="T10" fmla="*/ 23 w 66"/>
                  <a:gd name="T11" fmla="*/ 96 h 105"/>
                  <a:gd name="T12" fmla="*/ 1 w 66"/>
                  <a:gd name="T13" fmla="*/ 76 h 105"/>
                  <a:gd name="T14" fmla="*/ 5 w 66"/>
                  <a:gd name="T15" fmla="*/ 54 h 105"/>
                  <a:gd name="T16" fmla="*/ 11 w 66"/>
                  <a:gd name="T17" fmla="*/ 50 h 105"/>
                  <a:gd name="T18" fmla="*/ 19 w 66"/>
                  <a:gd name="T19" fmla="*/ 43 h 105"/>
                  <a:gd name="T20" fmla="*/ 9 w 66"/>
                  <a:gd name="T21" fmla="*/ 35 h 105"/>
                  <a:gd name="T22" fmla="*/ 20 w 66"/>
                  <a:gd name="T23" fmla="*/ 10 h 105"/>
                  <a:gd name="T24" fmla="*/ 33 w 66"/>
                  <a:gd name="T25" fmla="*/ 7 h 105"/>
                  <a:gd name="T26" fmla="*/ 36 w 66"/>
                  <a:gd name="T27" fmla="*/ 12 h 105"/>
                  <a:gd name="T28" fmla="*/ 45 w 66"/>
                  <a:gd name="T29" fmla="*/ 24 h 105"/>
                  <a:gd name="T30" fmla="*/ 47 w 66"/>
                  <a:gd name="T31" fmla="*/ 24 h 105"/>
                  <a:gd name="T32" fmla="*/ 52 w 66"/>
                  <a:gd name="T33" fmla="*/ 30 h 105"/>
                  <a:gd name="T34" fmla="*/ 49 w 66"/>
                  <a:gd name="T35" fmla="*/ 23 h 105"/>
                  <a:gd name="T36" fmla="*/ 42 w 66"/>
                  <a:gd name="T37" fmla="*/ 11 h 105"/>
                  <a:gd name="T38" fmla="*/ 42 w 66"/>
                  <a:gd name="T39" fmla="*/ 5 h 105"/>
                  <a:gd name="T40" fmla="*/ 47 w 66"/>
                  <a:gd name="T41" fmla="*/ 5 h 105"/>
                  <a:gd name="T42" fmla="*/ 58 w 66"/>
                  <a:gd name="T43" fmla="*/ 0 h 105"/>
                  <a:gd name="T44" fmla="*/ 59 w 66"/>
                  <a:gd name="T45" fmla="*/ 0 h 105"/>
                  <a:gd name="T46" fmla="*/ 66 w 66"/>
                  <a:gd name="T47" fmla="*/ 13 h 105"/>
                  <a:gd name="T48" fmla="*/ 64 w 66"/>
                  <a:gd name="T49" fmla="*/ 22 h 105"/>
                  <a:gd name="T50" fmla="*/ 63 w 66"/>
                  <a:gd name="T51" fmla="*/ 35 h 105"/>
                  <a:gd name="T52" fmla="*/ 62 w 66"/>
                  <a:gd name="T53" fmla="*/ 38 h 105"/>
                  <a:gd name="T54" fmla="*/ 59 w 66"/>
                  <a:gd name="T55" fmla="*/ 53 h 105"/>
                  <a:gd name="T56" fmla="*/ 58 w 66"/>
                  <a:gd name="T57" fmla="*/ 62 h 105"/>
                  <a:gd name="T58" fmla="*/ 58 w 66"/>
                  <a:gd name="T59" fmla="*/ 63 h 105"/>
                  <a:gd name="T60" fmla="*/ 56 w 66"/>
                  <a:gd name="T61" fmla="*/ 66 h 105"/>
                  <a:gd name="T62" fmla="*/ 55 w 66"/>
                  <a:gd name="T63" fmla="*/ 6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05">
                    <a:moveTo>
                      <a:pt x="55" y="67"/>
                    </a:moveTo>
                    <a:cubicBezTo>
                      <a:pt x="55" y="68"/>
                      <a:pt x="54" y="68"/>
                      <a:pt x="54" y="67"/>
                    </a:cubicBezTo>
                    <a:cubicBezTo>
                      <a:pt x="49" y="71"/>
                      <a:pt x="43" y="72"/>
                      <a:pt x="42" y="77"/>
                    </a:cubicBezTo>
                    <a:cubicBezTo>
                      <a:pt x="41" y="79"/>
                      <a:pt x="41" y="80"/>
                      <a:pt x="38" y="80"/>
                    </a:cubicBezTo>
                    <a:cubicBezTo>
                      <a:pt x="32" y="80"/>
                      <a:pt x="18" y="86"/>
                      <a:pt x="23" y="94"/>
                    </a:cubicBezTo>
                    <a:cubicBezTo>
                      <a:pt x="24" y="95"/>
                      <a:pt x="24" y="95"/>
                      <a:pt x="23" y="96"/>
                    </a:cubicBezTo>
                    <a:cubicBezTo>
                      <a:pt x="11" y="105"/>
                      <a:pt x="3" y="86"/>
                      <a:pt x="1" y="76"/>
                    </a:cubicBezTo>
                    <a:cubicBezTo>
                      <a:pt x="0" y="71"/>
                      <a:pt x="1" y="58"/>
                      <a:pt x="5" y="54"/>
                    </a:cubicBezTo>
                    <a:cubicBezTo>
                      <a:pt x="7" y="52"/>
                      <a:pt x="8" y="51"/>
                      <a:pt x="11" y="50"/>
                    </a:cubicBezTo>
                    <a:cubicBezTo>
                      <a:pt x="15" y="50"/>
                      <a:pt x="29" y="49"/>
                      <a:pt x="19" y="43"/>
                    </a:cubicBezTo>
                    <a:cubicBezTo>
                      <a:pt x="16" y="41"/>
                      <a:pt x="10" y="39"/>
                      <a:pt x="9" y="35"/>
                    </a:cubicBezTo>
                    <a:cubicBezTo>
                      <a:pt x="8" y="26"/>
                      <a:pt x="16" y="17"/>
                      <a:pt x="20" y="10"/>
                    </a:cubicBezTo>
                    <a:cubicBezTo>
                      <a:pt x="23" y="6"/>
                      <a:pt x="29" y="4"/>
                      <a:pt x="33" y="7"/>
                    </a:cubicBezTo>
                    <a:cubicBezTo>
                      <a:pt x="35" y="8"/>
                      <a:pt x="35" y="11"/>
                      <a:pt x="36" y="12"/>
                    </a:cubicBezTo>
                    <a:cubicBezTo>
                      <a:pt x="36" y="15"/>
                      <a:pt x="44" y="33"/>
                      <a:pt x="45" y="24"/>
                    </a:cubicBezTo>
                    <a:cubicBezTo>
                      <a:pt x="46" y="24"/>
                      <a:pt x="46" y="23"/>
                      <a:pt x="47" y="24"/>
                    </a:cubicBezTo>
                    <a:cubicBezTo>
                      <a:pt x="49" y="26"/>
                      <a:pt x="50" y="28"/>
                      <a:pt x="52" y="30"/>
                    </a:cubicBezTo>
                    <a:cubicBezTo>
                      <a:pt x="51" y="28"/>
                      <a:pt x="50" y="26"/>
                      <a:pt x="49" y="23"/>
                    </a:cubicBezTo>
                    <a:cubicBezTo>
                      <a:pt x="47" y="19"/>
                      <a:pt x="45" y="15"/>
                      <a:pt x="42" y="11"/>
                    </a:cubicBezTo>
                    <a:cubicBezTo>
                      <a:pt x="40" y="9"/>
                      <a:pt x="40" y="7"/>
                      <a:pt x="42" y="5"/>
                    </a:cubicBezTo>
                    <a:cubicBezTo>
                      <a:pt x="43" y="4"/>
                      <a:pt x="46" y="4"/>
                      <a:pt x="47" y="5"/>
                    </a:cubicBezTo>
                    <a:cubicBezTo>
                      <a:pt x="50" y="7"/>
                      <a:pt x="57" y="3"/>
                      <a:pt x="58" y="0"/>
                    </a:cubicBezTo>
                    <a:cubicBezTo>
                      <a:pt x="58" y="0"/>
                      <a:pt x="59" y="0"/>
                      <a:pt x="59" y="0"/>
                    </a:cubicBezTo>
                    <a:cubicBezTo>
                      <a:pt x="62" y="4"/>
                      <a:pt x="65" y="7"/>
                      <a:pt x="66" y="13"/>
                    </a:cubicBezTo>
                    <a:cubicBezTo>
                      <a:pt x="66" y="16"/>
                      <a:pt x="65" y="19"/>
                      <a:pt x="64" y="22"/>
                    </a:cubicBezTo>
                    <a:cubicBezTo>
                      <a:pt x="63" y="26"/>
                      <a:pt x="64" y="31"/>
                      <a:pt x="63" y="35"/>
                    </a:cubicBezTo>
                    <a:cubicBezTo>
                      <a:pt x="63" y="36"/>
                      <a:pt x="63" y="37"/>
                      <a:pt x="62" y="38"/>
                    </a:cubicBezTo>
                    <a:cubicBezTo>
                      <a:pt x="58" y="43"/>
                      <a:pt x="58" y="47"/>
                      <a:pt x="59" y="53"/>
                    </a:cubicBezTo>
                    <a:cubicBezTo>
                      <a:pt x="60" y="56"/>
                      <a:pt x="59" y="59"/>
                      <a:pt x="58" y="62"/>
                    </a:cubicBezTo>
                    <a:cubicBezTo>
                      <a:pt x="58" y="62"/>
                      <a:pt x="58" y="63"/>
                      <a:pt x="58" y="63"/>
                    </a:cubicBezTo>
                    <a:cubicBezTo>
                      <a:pt x="57" y="64"/>
                      <a:pt x="57" y="65"/>
                      <a:pt x="56" y="66"/>
                    </a:cubicBezTo>
                    <a:cubicBezTo>
                      <a:pt x="56" y="66"/>
                      <a:pt x="55" y="67"/>
                      <a:pt x="55" y="6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76"/>
              <p:cNvSpPr/>
              <p:nvPr/>
            </p:nvSpPr>
            <p:spPr bwMode="auto">
              <a:xfrm>
                <a:off x="3133" y="2348"/>
                <a:ext cx="136" cy="198"/>
              </a:xfrm>
              <a:custGeom>
                <a:avLst/>
                <a:gdLst>
                  <a:gd name="T0" fmla="*/ 34 w 51"/>
                  <a:gd name="T1" fmla="*/ 57 h 74"/>
                  <a:gd name="T2" fmla="*/ 26 w 51"/>
                  <a:gd name="T3" fmla="*/ 63 h 74"/>
                  <a:gd name="T4" fmla="*/ 23 w 51"/>
                  <a:gd name="T5" fmla="*/ 62 h 74"/>
                  <a:gd name="T6" fmla="*/ 7 w 51"/>
                  <a:gd name="T7" fmla="*/ 74 h 74"/>
                  <a:gd name="T8" fmla="*/ 5 w 51"/>
                  <a:gd name="T9" fmla="*/ 73 h 74"/>
                  <a:gd name="T10" fmla="*/ 0 w 51"/>
                  <a:gd name="T11" fmla="*/ 60 h 74"/>
                  <a:gd name="T12" fmla="*/ 2 w 51"/>
                  <a:gd name="T13" fmla="*/ 51 h 74"/>
                  <a:gd name="T14" fmla="*/ 3 w 51"/>
                  <a:gd name="T15" fmla="*/ 49 h 74"/>
                  <a:gd name="T16" fmla="*/ 3 w 51"/>
                  <a:gd name="T17" fmla="*/ 45 h 74"/>
                  <a:gd name="T18" fmla="*/ 18 w 51"/>
                  <a:gd name="T19" fmla="*/ 31 h 74"/>
                  <a:gd name="T20" fmla="*/ 10 w 51"/>
                  <a:gd name="T21" fmla="*/ 27 h 74"/>
                  <a:gd name="T22" fmla="*/ 4 w 51"/>
                  <a:gd name="T23" fmla="*/ 9 h 74"/>
                  <a:gd name="T24" fmla="*/ 12 w 51"/>
                  <a:gd name="T25" fmla="*/ 1 h 74"/>
                  <a:gd name="T26" fmla="*/ 24 w 51"/>
                  <a:gd name="T27" fmla="*/ 1 h 74"/>
                  <a:gd name="T28" fmla="*/ 25 w 51"/>
                  <a:gd name="T29" fmla="*/ 1 h 74"/>
                  <a:gd name="T30" fmla="*/ 39 w 51"/>
                  <a:gd name="T31" fmla="*/ 14 h 74"/>
                  <a:gd name="T32" fmla="*/ 47 w 51"/>
                  <a:gd name="T33" fmla="*/ 24 h 74"/>
                  <a:gd name="T34" fmla="*/ 46 w 51"/>
                  <a:gd name="T35" fmla="*/ 46 h 74"/>
                  <a:gd name="T36" fmla="*/ 34 w 51"/>
                  <a:gd name="T3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74">
                    <a:moveTo>
                      <a:pt x="34" y="57"/>
                    </a:moveTo>
                    <a:cubicBezTo>
                      <a:pt x="32" y="58"/>
                      <a:pt x="29" y="62"/>
                      <a:pt x="26" y="63"/>
                    </a:cubicBezTo>
                    <a:cubicBezTo>
                      <a:pt x="25" y="63"/>
                      <a:pt x="24" y="63"/>
                      <a:pt x="23" y="62"/>
                    </a:cubicBezTo>
                    <a:cubicBezTo>
                      <a:pt x="20" y="57"/>
                      <a:pt x="9" y="71"/>
                      <a:pt x="7" y="74"/>
                    </a:cubicBezTo>
                    <a:cubicBezTo>
                      <a:pt x="6" y="74"/>
                      <a:pt x="5" y="74"/>
                      <a:pt x="5" y="73"/>
                    </a:cubicBezTo>
                    <a:cubicBezTo>
                      <a:pt x="3" y="69"/>
                      <a:pt x="1" y="65"/>
                      <a:pt x="0" y="60"/>
                    </a:cubicBezTo>
                    <a:cubicBezTo>
                      <a:pt x="0" y="57"/>
                      <a:pt x="1" y="54"/>
                      <a:pt x="2" y="51"/>
                    </a:cubicBezTo>
                    <a:cubicBezTo>
                      <a:pt x="2" y="50"/>
                      <a:pt x="2" y="50"/>
                      <a:pt x="3" y="49"/>
                    </a:cubicBezTo>
                    <a:cubicBezTo>
                      <a:pt x="3" y="48"/>
                      <a:pt x="3" y="46"/>
                      <a:pt x="3" y="45"/>
                    </a:cubicBezTo>
                    <a:cubicBezTo>
                      <a:pt x="2" y="39"/>
                      <a:pt x="14" y="33"/>
                      <a:pt x="18" y="31"/>
                    </a:cubicBezTo>
                    <a:cubicBezTo>
                      <a:pt x="17" y="31"/>
                      <a:pt x="11" y="28"/>
                      <a:pt x="10" y="27"/>
                    </a:cubicBezTo>
                    <a:cubicBezTo>
                      <a:pt x="4" y="24"/>
                      <a:pt x="2" y="15"/>
                      <a:pt x="4" y="9"/>
                    </a:cubicBezTo>
                    <a:cubicBezTo>
                      <a:pt x="6" y="6"/>
                      <a:pt x="9" y="2"/>
                      <a:pt x="12" y="1"/>
                    </a:cubicBezTo>
                    <a:cubicBezTo>
                      <a:pt x="15" y="0"/>
                      <a:pt x="21" y="4"/>
                      <a:pt x="24" y="1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30" y="5"/>
                      <a:pt x="34" y="11"/>
                      <a:pt x="39" y="14"/>
                    </a:cubicBezTo>
                    <a:cubicBezTo>
                      <a:pt x="42" y="16"/>
                      <a:pt x="45" y="21"/>
                      <a:pt x="47" y="24"/>
                    </a:cubicBezTo>
                    <a:cubicBezTo>
                      <a:pt x="49" y="29"/>
                      <a:pt x="51" y="41"/>
                      <a:pt x="46" y="46"/>
                    </a:cubicBezTo>
                    <a:cubicBezTo>
                      <a:pt x="42" y="50"/>
                      <a:pt x="38" y="54"/>
                      <a:pt x="34" y="5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77"/>
              <p:cNvSpPr/>
              <p:nvPr/>
            </p:nvSpPr>
            <p:spPr bwMode="auto">
              <a:xfrm>
                <a:off x="3237" y="2289"/>
                <a:ext cx="40" cy="131"/>
              </a:xfrm>
              <a:custGeom>
                <a:avLst/>
                <a:gdLst>
                  <a:gd name="T0" fmla="*/ 9 w 15"/>
                  <a:gd name="T1" fmla="*/ 47 h 49"/>
                  <a:gd name="T2" fmla="*/ 10 w 15"/>
                  <a:gd name="T3" fmla="*/ 40 h 49"/>
                  <a:gd name="T4" fmla="*/ 13 w 15"/>
                  <a:gd name="T5" fmla="*/ 1 h 49"/>
                  <a:gd name="T6" fmla="*/ 15 w 15"/>
                  <a:gd name="T7" fmla="*/ 2 h 49"/>
                  <a:gd name="T8" fmla="*/ 12 w 15"/>
                  <a:gd name="T9" fmla="*/ 28 h 49"/>
                  <a:gd name="T10" fmla="*/ 12 w 15"/>
                  <a:gd name="T11" fmla="*/ 45 h 49"/>
                  <a:gd name="T12" fmla="*/ 12 w 15"/>
                  <a:gd name="T13" fmla="*/ 46 h 49"/>
                  <a:gd name="T14" fmla="*/ 11 w 15"/>
                  <a:gd name="T15" fmla="*/ 47 h 49"/>
                  <a:gd name="T16" fmla="*/ 11 w 15"/>
                  <a:gd name="T17" fmla="*/ 48 h 49"/>
                  <a:gd name="T18" fmla="*/ 9 w 15"/>
                  <a:gd name="T19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49">
                    <a:moveTo>
                      <a:pt x="9" y="47"/>
                    </a:moveTo>
                    <a:cubicBezTo>
                      <a:pt x="9" y="45"/>
                      <a:pt x="10" y="42"/>
                      <a:pt x="10" y="40"/>
                    </a:cubicBezTo>
                    <a:cubicBezTo>
                      <a:pt x="9" y="26"/>
                      <a:pt x="0" y="11"/>
                      <a:pt x="13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8"/>
                      <a:pt x="10" y="21"/>
                      <a:pt x="12" y="28"/>
                    </a:cubicBezTo>
                    <a:cubicBezTo>
                      <a:pt x="14" y="34"/>
                      <a:pt x="13" y="39"/>
                      <a:pt x="12" y="45"/>
                    </a:cubicBezTo>
                    <a:cubicBezTo>
                      <a:pt x="12" y="45"/>
                      <a:pt x="12" y="46"/>
                      <a:pt x="12" y="46"/>
                    </a:cubicBezTo>
                    <a:cubicBezTo>
                      <a:pt x="12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8"/>
                    </a:cubicBezTo>
                    <a:cubicBezTo>
                      <a:pt x="11" y="49"/>
                      <a:pt x="9" y="48"/>
                      <a:pt x="9" y="4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78"/>
              <p:cNvSpPr/>
              <p:nvPr/>
            </p:nvSpPr>
            <p:spPr bwMode="auto">
              <a:xfrm>
                <a:off x="3301" y="2452"/>
                <a:ext cx="91" cy="35"/>
              </a:xfrm>
              <a:custGeom>
                <a:avLst/>
                <a:gdLst>
                  <a:gd name="T0" fmla="*/ 33 w 34"/>
                  <a:gd name="T1" fmla="*/ 2 h 13"/>
                  <a:gd name="T2" fmla="*/ 33 w 34"/>
                  <a:gd name="T3" fmla="*/ 2 h 13"/>
                  <a:gd name="T4" fmla="*/ 33 w 34"/>
                  <a:gd name="T5" fmla="*/ 2 h 13"/>
                  <a:gd name="T6" fmla="*/ 27 w 34"/>
                  <a:gd name="T7" fmla="*/ 6 h 13"/>
                  <a:gd name="T8" fmla="*/ 23 w 34"/>
                  <a:gd name="T9" fmla="*/ 7 h 13"/>
                  <a:gd name="T10" fmla="*/ 16 w 34"/>
                  <a:gd name="T11" fmla="*/ 10 h 13"/>
                  <a:gd name="T12" fmla="*/ 2 w 34"/>
                  <a:gd name="T13" fmla="*/ 5 h 13"/>
                  <a:gd name="T14" fmla="*/ 1 w 34"/>
                  <a:gd name="T15" fmla="*/ 5 h 13"/>
                  <a:gd name="T16" fmla="*/ 1 w 34"/>
                  <a:gd name="T17" fmla="*/ 3 h 13"/>
                  <a:gd name="T18" fmla="*/ 2 w 34"/>
                  <a:gd name="T19" fmla="*/ 3 h 13"/>
                  <a:gd name="T20" fmla="*/ 4 w 34"/>
                  <a:gd name="T21" fmla="*/ 4 h 13"/>
                  <a:gd name="T22" fmla="*/ 4 w 34"/>
                  <a:gd name="T23" fmla="*/ 3 h 13"/>
                  <a:gd name="T24" fmla="*/ 13 w 34"/>
                  <a:gd name="T25" fmla="*/ 4 h 13"/>
                  <a:gd name="T26" fmla="*/ 22 w 34"/>
                  <a:gd name="T27" fmla="*/ 4 h 13"/>
                  <a:gd name="T28" fmla="*/ 32 w 34"/>
                  <a:gd name="T29" fmla="*/ 1 h 13"/>
                  <a:gd name="T30" fmla="*/ 33 w 34"/>
                  <a:gd name="T31" fmla="*/ 2 h 13"/>
                  <a:gd name="T32" fmla="*/ 33 w 34"/>
                  <a:gd name="T3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3">
                    <a:moveTo>
                      <a:pt x="33" y="2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4"/>
                      <a:pt x="29" y="5"/>
                      <a:pt x="27" y="6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0" y="7"/>
                      <a:pt x="19" y="9"/>
                      <a:pt x="16" y="10"/>
                    </a:cubicBezTo>
                    <a:cubicBezTo>
                      <a:pt x="12" y="13"/>
                      <a:pt x="6" y="7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7" y="2"/>
                      <a:pt x="10" y="4"/>
                      <a:pt x="13" y="4"/>
                    </a:cubicBezTo>
                    <a:cubicBezTo>
                      <a:pt x="16" y="5"/>
                      <a:pt x="19" y="4"/>
                      <a:pt x="22" y="4"/>
                    </a:cubicBezTo>
                    <a:cubicBezTo>
                      <a:pt x="25" y="3"/>
                      <a:pt x="29" y="3"/>
                      <a:pt x="32" y="1"/>
                    </a:cubicBezTo>
                    <a:cubicBezTo>
                      <a:pt x="32" y="0"/>
                      <a:pt x="34" y="1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79"/>
              <p:cNvSpPr/>
              <p:nvPr/>
            </p:nvSpPr>
            <p:spPr bwMode="auto">
              <a:xfrm>
                <a:off x="3237" y="2452"/>
                <a:ext cx="107" cy="118"/>
              </a:xfrm>
              <a:custGeom>
                <a:avLst/>
                <a:gdLst>
                  <a:gd name="T0" fmla="*/ 21 w 40"/>
                  <a:gd name="T1" fmla="*/ 34 h 44"/>
                  <a:gd name="T2" fmla="*/ 18 w 40"/>
                  <a:gd name="T3" fmla="*/ 27 h 44"/>
                  <a:gd name="T4" fmla="*/ 14 w 40"/>
                  <a:gd name="T5" fmla="*/ 27 h 44"/>
                  <a:gd name="T6" fmla="*/ 12 w 40"/>
                  <a:gd name="T7" fmla="*/ 27 h 44"/>
                  <a:gd name="T8" fmla="*/ 2 w 40"/>
                  <a:gd name="T9" fmla="*/ 43 h 44"/>
                  <a:gd name="T10" fmla="*/ 0 w 40"/>
                  <a:gd name="T11" fmla="*/ 43 h 44"/>
                  <a:gd name="T12" fmla="*/ 13 w 40"/>
                  <a:gd name="T13" fmla="*/ 17 h 44"/>
                  <a:gd name="T14" fmla="*/ 14 w 40"/>
                  <a:gd name="T15" fmla="*/ 17 h 44"/>
                  <a:gd name="T16" fmla="*/ 26 w 40"/>
                  <a:gd name="T17" fmla="*/ 2 h 44"/>
                  <a:gd name="T18" fmla="*/ 39 w 40"/>
                  <a:gd name="T19" fmla="*/ 5 h 44"/>
                  <a:gd name="T20" fmla="*/ 39 w 40"/>
                  <a:gd name="T21" fmla="*/ 6 h 44"/>
                  <a:gd name="T22" fmla="*/ 29 w 40"/>
                  <a:gd name="T23" fmla="*/ 7 h 44"/>
                  <a:gd name="T24" fmla="*/ 27 w 40"/>
                  <a:gd name="T25" fmla="*/ 12 h 44"/>
                  <a:gd name="T26" fmla="*/ 25 w 40"/>
                  <a:gd name="T27" fmla="*/ 15 h 44"/>
                  <a:gd name="T28" fmla="*/ 22 w 40"/>
                  <a:gd name="T29" fmla="*/ 26 h 44"/>
                  <a:gd name="T30" fmla="*/ 22 w 40"/>
                  <a:gd name="T31" fmla="*/ 26 h 44"/>
                  <a:gd name="T32" fmla="*/ 23 w 40"/>
                  <a:gd name="T33" fmla="*/ 34 h 44"/>
                  <a:gd name="T34" fmla="*/ 21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21" y="34"/>
                    </a:moveTo>
                    <a:cubicBezTo>
                      <a:pt x="20" y="32"/>
                      <a:pt x="19" y="30"/>
                      <a:pt x="18" y="27"/>
                    </a:cubicBezTo>
                    <a:cubicBezTo>
                      <a:pt x="17" y="26"/>
                      <a:pt x="16" y="25"/>
                      <a:pt x="14" y="27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9" y="23"/>
                      <a:pt x="2" y="41"/>
                      <a:pt x="2" y="43"/>
                    </a:cubicBezTo>
                    <a:cubicBezTo>
                      <a:pt x="2" y="44"/>
                      <a:pt x="0" y="44"/>
                      <a:pt x="0" y="43"/>
                    </a:cubicBezTo>
                    <a:cubicBezTo>
                      <a:pt x="0" y="32"/>
                      <a:pt x="5" y="24"/>
                      <a:pt x="13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8"/>
                      <a:pt x="24" y="3"/>
                      <a:pt x="26" y="2"/>
                    </a:cubicBezTo>
                    <a:cubicBezTo>
                      <a:pt x="29" y="0"/>
                      <a:pt x="36" y="3"/>
                      <a:pt x="39" y="5"/>
                    </a:cubicBezTo>
                    <a:cubicBezTo>
                      <a:pt x="40" y="5"/>
                      <a:pt x="40" y="6"/>
                      <a:pt x="39" y="6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7" y="7"/>
                      <a:pt x="28" y="11"/>
                      <a:pt x="27" y="12"/>
                    </a:cubicBezTo>
                    <a:cubicBezTo>
                      <a:pt x="26" y="13"/>
                      <a:pt x="25" y="14"/>
                      <a:pt x="25" y="15"/>
                    </a:cubicBezTo>
                    <a:cubicBezTo>
                      <a:pt x="21" y="18"/>
                      <a:pt x="21" y="22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9"/>
                      <a:pt x="23" y="31"/>
                      <a:pt x="23" y="34"/>
                    </a:cubicBezTo>
                    <a:cubicBezTo>
                      <a:pt x="23" y="34"/>
                      <a:pt x="22" y="35"/>
                      <a:pt x="21" y="34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80"/>
              <p:cNvSpPr/>
              <p:nvPr/>
            </p:nvSpPr>
            <p:spPr bwMode="auto">
              <a:xfrm>
                <a:off x="3133" y="2342"/>
                <a:ext cx="118" cy="174"/>
              </a:xfrm>
              <a:custGeom>
                <a:avLst/>
                <a:gdLst>
                  <a:gd name="T0" fmla="*/ 41 w 44"/>
                  <a:gd name="T1" fmla="*/ 41 h 65"/>
                  <a:gd name="T2" fmla="*/ 17 w 44"/>
                  <a:gd name="T3" fmla="*/ 46 h 65"/>
                  <a:gd name="T4" fmla="*/ 14 w 44"/>
                  <a:gd name="T5" fmla="*/ 49 h 65"/>
                  <a:gd name="T6" fmla="*/ 13 w 44"/>
                  <a:gd name="T7" fmla="*/ 56 h 65"/>
                  <a:gd name="T8" fmla="*/ 10 w 44"/>
                  <a:gd name="T9" fmla="*/ 58 h 65"/>
                  <a:gd name="T10" fmla="*/ 7 w 44"/>
                  <a:gd name="T11" fmla="*/ 58 h 65"/>
                  <a:gd name="T12" fmla="*/ 2 w 44"/>
                  <a:gd name="T13" fmla="*/ 60 h 65"/>
                  <a:gd name="T14" fmla="*/ 2 w 44"/>
                  <a:gd name="T15" fmla="*/ 63 h 65"/>
                  <a:gd name="T16" fmla="*/ 0 w 44"/>
                  <a:gd name="T17" fmla="*/ 64 h 65"/>
                  <a:gd name="T18" fmla="*/ 0 w 44"/>
                  <a:gd name="T19" fmla="*/ 60 h 65"/>
                  <a:gd name="T20" fmla="*/ 0 w 44"/>
                  <a:gd name="T21" fmla="*/ 58 h 65"/>
                  <a:gd name="T22" fmla="*/ 3 w 44"/>
                  <a:gd name="T23" fmla="*/ 48 h 65"/>
                  <a:gd name="T24" fmla="*/ 5 w 44"/>
                  <a:gd name="T25" fmla="*/ 46 h 65"/>
                  <a:gd name="T26" fmla="*/ 7 w 44"/>
                  <a:gd name="T27" fmla="*/ 45 h 65"/>
                  <a:gd name="T28" fmla="*/ 13 w 44"/>
                  <a:gd name="T29" fmla="*/ 39 h 65"/>
                  <a:gd name="T30" fmla="*/ 19 w 44"/>
                  <a:gd name="T31" fmla="*/ 36 h 65"/>
                  <a:gd name="T32" fmla="*/ 31 w 44"/>
                  <a:gd name="T33" fmla="*/ 39 h 65"/>
                  <a:gd name="T34" fmla="*/ 9 w 44"/>
                  <a:gd name="T35" fmla="*/ 28 h 65"/>
                  <a:gd name="T36" fmla="*/ 3 w 44"/>
                  <a:gd name="T37" fmla="*/ 20 h 65"/>
                  <a:gd name="T38" fmla="*/ 3 w 44"/>
                  <a:gd name="T39" fmla="*/ 20 h 65"/>
                  <a:gd name="T40" fmla="*/ 3 w 44"/>
                  <a:gd name="T41" fmla="*/ 19 h 65"/>
                  <a:gd name="T42" fmla="*/ 7 w 44"/>
                  <a:gd name="T43" fmla="*/ 6 h 65"/>
                  <a:gd name="T44" fmla="*/ 12 w 44"/>
                  <a:gd name="T45" fmla="*/ 1 h 65"/>
                  <a:gd name="T46" fmla="*/ 13 w 44"/>
                  <a:gd name="T47" fmla="*/ 1 h 65"/>
                  <a:gd name="T48" fmla="*/ 18 w 44"/>
                  <a:gd name="T49" fmla="*/ 14 h 65"/>
                  <a:gd name="T50" fmla="*/ 18 w 44"/>
                  <a:gd name="T51" fmla="*/ 18 h 65"/>
                  <a:gd name="T52" fmla="*/ 43 w 44"/>
                  <a:gd name="T53" fmla="*/ 38 h 65"/>
                  <a:gd name="T54" fmla="*/ 43 w 44"/>
                  <a:gd name="T55" fmla="*/ 40 h 65"/>
                  <a:gd name="T56" fmla="*/ 41 w 44"/>
                  <a:gd name="T57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65">
                    <a:moveTo>
                      <a:pt x="41" y="41"/>
                    </a:moveTo>
                    <a:cubicBezTo>
                      <a:pt x="34" y="44"/>
                      <a:pt x="20" y="38"/>
                      <a:pt x="17" y="46"/>
                    </a:cubicBezTo>
                    <a:cubicBezTo>
                      <a:pt x="17" y="48"/>
                      <a:pt x="16" y="49"/>
                      <a:pt x="14" y="49"/>
                    </a:cubicBezTo>
                    <a:cubicBezTo>
                      <a:pt x="8" y="50"/>
                      <a:pt x="13" y="53"/>
                      <a:pt x="13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9" y="58"/>
                      <a:pt x="8" y="58"/>
                      <a:pt x="7" y="58"/>
                    </a:cubicBezTo>
                    <a:cubicBezTo>
                      <a:pt x="5" y="58"/>
                      <a:pt x="3" y="60"/>
                      <a:pt x="2" y="60"/>
                    </a:cubicBezTo>
                    <a:cubicBezTo>
                      <a:pt x="2" y="61"/>
                      <a:pt x="2" y="62"/>
                      <a:pt x="2" y="63"/>
                    </a:cubicBezTo>
                    <a:cubicBezTo>
                      <a:pt x="2" y="65"/>
                      <a:pt x="0" y="65"/>
                      <a:pt x="0" y="64"/>
                    </a:cubicBezTo>
                    <a:cubicBezTo>
                      <a:pt x="0" y="62"/>
                      <a:pt x="0" y="61"/>
                      <a:pt x="0" y="60"/>
                    </a:cubicBezTo>
                    <a:cubicBezTo>
                      <a:pt x="0" y="59"/>
                      <a:pt x="0" y="59"/>
                      <a:pt x="0" y="58"/>
                    </a:cubicBezTo>
                    <a:cubicBezTo>
                      <a:pt x="0" y="55"/>
                      <a:pt x="1" y="51"/>
                      <a:pt x="3" y="48"/>
                    </a:cubicBezTo>
                    <a:cubicBezTo>
                      <a:pt x="4" y="47"/>
                      <a:pt x="4" y="46"/>
                      <a:pt x="5" y="46"/>
                    </a:cubicBezTo>
                    <a:cubicBezTo>
                      <a:pt x="5" y="45"/>
                      <a:pt x="7" y="45"/>
                      <a:pt x="7" y="45"/>
                    </a:cubicBezTo>
                    <a:cubicBezTo>
                      <a:pt x="9" y="44"/>
                      <a:pt x="11" y="40"/>
                      <a:pt x="13" y="39"/>
                    </a:cubicBezTo>
                    <a:cubicBezTo>
                      <a:pt x="14" y="37"/>
                      <a:pt x="17" y="35"/>
                      <a:pt x="19" y="36"/>
                    </a:cubicBezTo>
                    <a:cubicBezTo>
                      <a:pt x="24" y="37"/>
                      <a:pt x="27" y="38"/>
                      <a:pt x="31" y="39"/>
                    </a:cubicBezTo>
                    <a:cubicBezTo>
                      <a:pt x="24" y="35"/>
                      <a:pt x="17" y="31"/>
                      <a:pt x="9" y="28"/>
                    </a:cubicBezTo>
                    <a:cubicBezTo>
                      <a:pt x="6" y="26"/>
                      <a:pt x="4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19"/>
                      <a:pt x="3" y="19"/>
                    </a:cubicBezTo>
                    <a:cubicBezTo>
                      <a:pt x="1" y="15"/>
                      <a:pt x="3" y="9"/>
                      <a:pt x="7" y="6"/>
                    </a:cubicBezTo>
                    <a:cubicBezTo>
                      <a:pt x="9" y="4"/>
                      <a:pt x="10" y="2"/>
                      <a:pt x="12" y="1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2" y="7"/>
                      <a:pt x="17" y="10"/>
                      <a:pt x="18" y="14"/>
                    </a:cubicBezTo>
                    <a:cubicBezTo>
                      <a:pt x="19" y="15"/>
                      <a:pt x="19" y="17"/>
                      <a:pt x="18" y="18"/>
                    </a:cubicBezTo>
                    <a:cubicBezTo>
                      <a:pt x="9" y="28"/>
                      <a:pt x="36" y="38"/>
                      <a:pt x="43" y="38"/>
                    </a:cubicBezTo>
                    <a:cubicBezTo>
                      <a:pt x="44" y="39"/>
                      <a:pt x="44" y="40"/>
                      <a:pt x="43" y="40"/>
                    </a:cubicBezTo>
                    <a:cubicBezTo>
                      <a:pt x="42" y="40"/>
                      <a:pt x="42" y="40"/>
                      <a:pt x="41" y="41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81"/>
              <p:cNvSpPr/>
              <p:nvPr/>
            </p:nvSpPr>
            <p:spPr bwMode="auto">
              <a:xfrm>
                <a:off x="3232" y="2406"/>
                <a:ext cx="80" cy="100"/>
              </a:xfrm>
              <a:custGeom>
                <a:avLst/>
                <a:gdLst>
                  <a:gd name="T0" fmla="*/ 14 w 30"/>
                  <a:gd name="T1" fmla="*/ 32 h 37"/>
                  <a:gd name="T2" fmla="*/ 4 w 30"/>
                  <a:gd name="T3" fmla="*/ 14 h 37"/>
                  <a:gd name="T4" fmla="*/ 14 w 30"/>
                  <a:gd name="T5" fmla="*/ 0 h 37"/>
                  <a:gd name="T6" fmla="*/ 29 w 30"/>
                  <a:gd name="T7" fmla="*/ 18 h 37"/>
                  <a:gd name="T8" fmla="*/ 14 w 30"/>
                  <a:gd name="T9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7">
                    <a:moveTo>
                      <a:pt x="14" y="32"/>
                    </a:moveTo>
                    <a:cubicBezTo>
                      <a:pt x="9" y="29"/>
                      <a:pt x="0" y="20"/>
                      <a:pt x="4" y="14"/>
                    </a:cubicBezTo>
                    <a:cubicBezTo>
                      <a:pt x="4" y="7"/>
                      <a:pt x="7" y="0"/>
                      <a:pt x="14" y="0"/>
                    </a:cubicBezTo>
                    <a:cubicBezTo>
                      <a:pt x="23" y="0"/>
                      <a:pt x="28" y="10"/>
                      <a:pt x="29" y="18"/>
                    </a:cubicBezTo>
                    <a:cubicBezTo>
                      <a:pt x="30" y="25"/>
                      <a:pt x="22" y="37"/>
                      <a:pt x="14" y="32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82"/>
              <p:cNvSpPr/>
              <p:nvPr/>
            </p:nvSpPr>
            <p:spPr bwMode="auto">
              <a:xfrm>
                <a:off x="3251" y="2398"/>
                <a:ext cx="64" cy="94"/>
              </a:xfrm>
              <a:custGeom>
                <a:avLst/>
                <a:gdLst>
                  <a:gd name="T0" fmla="*/ 8 w 24"/>
                  <a:gd name="T1" fmla="*/ 33 h 35"/>
                  <a:gd name="T2" fmla="*/ 7 w 24"/>
                  <a:gd name="T3" fmla="*/ 33 h 35"/>
                  <a:gd name="T4" fmla="*/ 0 w 24"/>
                  <a:gd name="T5" fmla="*/ 28 h 35"/>
                  <a:gd name="T6" fmla="*/ 0 w 24"/>
                  <a:gd name="T7" fmla="*/ 26 h 35"/>
                  <a:gd name="T8" fmla="*/ 2 w 24"/>
                  <a:gd name="T9" fmla="*/ 26 h 35"/>
                  <a:gd name="T10" fmla="*/ 3 w 24"/>
                  <a:gd name="T11" fmla="*/ 27 h 35"/>
                  <a:gd name="T12" fmla="*/ 5 w 24"/>
                  <a:gd name="T13" fmla="*/ 28 h 35"/>
                  <a:gd name="T14" fmla="*/ 5 w 24"/>
                  <a:gd name="T15" fmla="*/ 27 h 35"/>
                  <a:gd name="T16" fmla="*/ 7 w 24"/>
                  <a:gd name="T17" fmla="*/ 21 h 35"/>
                  <a:gd name="T18" fmla="*/ 2 w 24"/>
                  <a:gd name="T19" fmla="*/ 8 h 35"/>
                  <a:gd name="T20" fmla="*/ 2 w 24"/>
                  <a:gd name="T21" fmla="*/ 6 h 35"/>
                  <a:gd name="T22" fmla="*/ 22 w 24"/>
                  <a:gd name="T23" fmla="*/ 17 h 35"/>
                  <a:gd name="T24" fmla="*/ 20 w 24"/>
                  <a:gd name="T25" fmla="*/ 30 h 35"/>
                  <a:gd name="T26" fmla="*/ 8 w 24"/>
                  <a:gd name="T27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8" y="33"/>
                    </a:moveTo>
                    <a:cubicBezTo>
                      <a:pt x="8" y="33"/>
                      <a:pt x="8" y="33"/>
                      <a:pt x="7" y="33"/>
                    </a:cubicBezTo>
                    <a:cubicBezTo>
                      <a:pt x="4" y="32"/>
                      <a:pt x="2" y="30"/>
                      <a:pt x="0" y="28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6"/>
                      <a:pt x="2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8"/>
                      <a:pt x="5" y="27"/>
                      <a:pt x="5" y="27"/>
                    </a:cubicBezTo>
                    <a:cubicBezTo>
                      <a:pt x="6" y="25"/>
                      <a:pt x="6" y="23"/>
                      <a:pt x="7" y="21"/>
                    </a:cubicBezTo>
                    <a:cubicBezTo>
                      <a:pt x="8" y="16"/>
                      <a:pt x="8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0" y="0"/>
                      <a:pt x="19" y="10"/>
                      <a:pt x="22" y="17"/>
                    </a:cubicBezTo>
                    <a:cubicBezTo>
                      <a:pt x="24" y="21"/>
                      <a:pt x="22" y="26"/>
                      <a:pt x="20" y="30"/>
                    </a:cubicBezTo>
                    <a:cubicBezTo>
                      <a:pt x="17" y="35"/>
                      <a:pt x="10" y="28"/>
                      <a:pt x="8" y="33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83"/>
              <p:cNvSpPr/>
              <p:nvPr/>
            </p:nvSpPr>
            <p:spPr bwMode="auto">
              <a:xfrm>
                <a:off x="3253" y="2444"/>
                <a:ext cx="32" cy="37"/>
              </a:xfrm>
              <a:custGeom>
                <a:avLst/>
                <a:gdLst>
                  <a:gd name="T0" fmla="*/ 9 w 12"/>
                  <a:gd name="T1" fmla="*/ 12 h 14"/>
                  <a:gd name="T2" fmla="*/ 4 w 12"/>
                  <a:gd name="T3" fmla="*/ 13 h 14"/>
                  <a:gd name="T4" fmla="*/ 2 w 12"/>
                  <a:gd name="T5" fmla="*/ 13 h 14"/>
                  <a:gd name="T6" fmla="*/ 1 w 12"/>
                  <a:gd name="T7" fmla="*/ 8 h 14"/>
                  <a:gd name="T8" fmla="*/ 3 w 12"/>
                  <a:gd name="T9" fmla="*/ 7 h 14"/>
                  <a:gd name="T10" fmla="*/ 6 w 12"/>
                  <a:gd name="T11" fmla="*/ 5 h 14"/>
                  <a:gd name="T12" fmla="*/ 5 w 12"/>
                  <a:gd name="T13" fmla="*/ 1 h 14"/>
                  <a:gd name="T14" fmla="*/ 7 w 12"/>
                  <a:gd name="T15" fmla="*/ 0 h 14"/>
                  <a:gd name="T16" fmla="*/ 10 w 12"/>
                  <a:gd name="T17" fmla="*/ 12 h 14"/>
                  <a:gd name="T18" fmla="*/ 9 w 12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12"/>
                    </a:moveTo>
                    <a:cubicBezTo>
                      <a:pt x="7" y="11"/>
                      <a:pt x="5" y="11"/>
                      <a:pt x="4" y="13"/>
                    </a:cubicBezTo>
                    <a:cubicBezTo>
                      <a:pt x="3" y="13"/>
                      <a:pt x="3" y="14"/>
                      <a:pt x="2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10" y="2"/>
                      <a:pt x="12" y="9"/>
                      <a:pt x="10" y="12"/>
                    </a:cubicBezTo>
                    <a:cubicBezTo>
                      <a:pt x="10" y="12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84"/>
              <p:cNvSpPr/>
              <p:nvPr/>
            </p:nvSpPr>
            <p:spPr bwMode="auto">
              <a:xfrm>
                <a:off x="3267" y="2420"/>
                <a:ext cx="26" cy="21"/>
              </a:xfrm>
              <a:custGeom>
                <a:avLst/>
                <a:gdLst>
                  <a:gd name="T0" fmla="*/ 6 w 10"/>
                  <a:gd name="T1" fmla="*/ 7 h 8"/>
                  <a:gd name="T2" fmla="*/ 5 w 10"/>
                  <a:gd name="T3" fmla="*/ 4 h 8"/>
                  <a:gd name="T4" fmla="*/ 1 w 10"/>
                  <a:gd name="T5" fmla="*/ 3 h 8"/>
                  <a:gd name="T6" fmla="*/ 1 w 10"/>
                  <a:gd name="T7" fmla="*/ 1 h 8"/>
                  <a:gd name="T8" fmla="*/ 8 w 10"/>
                  <a:gd name="T9" fmla="*/ 3 h 8"/>
                  <a:gd name="T10" fmla="*/ 10 w 10"/>
                  <a:gd name="T11" fmla="*/ 6 h 8"/>
                  <a:gd name="T12" fmla="*/ 7 w 10"/>
                  <a:gd name="T13" fmla="*/ 8 h 8"/>
                  <a:gd name="T14" fmla="*/ 6 w 10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6" y="1"/>
                      <a:pt x="8" y="3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6" y="7"/>
                      <a:pt x="6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85"/>
              <p:cNvSpPr/>
              <p:nvPr/>
            </p:nvSpPr>
            <p:spPr bwMode="auto">
              <a:xfrm>
                <a:off x="3117" y="1863"/>
                <a:ext cx="321" cy="367"/>
              </a:xfrm>
              <a:custGeom>
                <a:avLst/>
                <a:gdLst>
                  <a:gd name="T0" fmla="*/ 33 w 120"/>
                  <a:gd name="T1" fmla="*/ 112 h 137"/>
                  <a:gd name="T2" fmla="*/ 36 w 120"/>
                  <a:gd name="T3" fmla="*/ 98 h 137"/>
                  <a:gd name="T4" fmla="*/ 42 w 120"/>
                  <a:gd name="T5" fmla="*/ 91 h 137"/>
                  <a:gd name="T6" fmla="*/ 43 w 120"/>
                  <a:gd name="T7" fmla="*/ 90 h 137"/>
                  <a:gd name="T8" fmla="*/ 9 w 120"/>
                  <a:gd name="T9" fmla="*/ 94 h 137"/>
                  <a:gd name="T10" fmla="*/ 13 w 120"/>
                  <a:gd name="T11" fmla="*/ 63 h 137"/>
                  <a:gd name="T12" fmla="*/ 36 w 120"/>
                  <a:gd name="T13" fmla="*/ 55 h 137"/>
                  <a:gd name="T14" fmla="*/ 23 w 120"/>
                  <a:gd name="T15" fmla="*/ 45 h 137"/>
                  <a:gd name="T16" fmla="*/ 23 w 120"/>
                  <a:gd name="T17" fmla="*/ 16 h 137"/>
                  <a:gd name="T18" fmla="*/ 45 w 120"/>
                  <a:gd name="T19" fmla="*/ 0 h 137"/>
                  <a:gd name="T20" fmla="*/ 52 w 120"/>
                  <a:gd name="T21" fmla="*/ 2 h 137"/>
                  <a:gd name="T22" fmla="*/ 68 w 120"/>
                  <a:gd name="T23" fmla="*/ 13 h 137"/>
                  <a:gd name="T24" fmla="*/ 73 w 120"/>
                  <a:gd name="T25" fmla="*/ 24 h 137"/>
                  <a:gd name="T26" fmla="*/ 73 w 120"/>
                  <a:gd name="T27" fmla="*/ 26 h 137"/>
                  <a:gd name="T28" fmla="*/ 74 w 120"/>
                  <a:gd name="T29" fmla="*/ 23 h 137"/>
                  <a:gd name="T30" fmla="*/ 79 w 120"/>
                  <a:gd name="T31" fmla="*/ 10 h 137"/>
                  <a:gd name="T32" fmla="*/ 91 w 120"/>
                  <a:gd name="T33" fmla="*/ 5 h 137"/>
                  <a:gd name="T34" fmla="*/ 111 w 120"/>
                  <a:gd name="T35" fmla="*/ 13 h 137"/>
                  <a:gd name="T36" fmla="*/ 106 w 120"/>
                  <a:gd name="T37" fmla="*/ 36 h 137"/>
                  <a:gd name="T38" fmla="*/ 96 w 120"/>
                  <a:gd name="T39" fmla="*/ 45 h 137"/>
                  <a:gd name="T40" fmla="*/ 100 w 120"/>
                  <a:gd name="T41" fmla="*/ 44 h 137"/>
                  <a:gd name="T42" fmla="*/ 118 w 120"/>
                  <a:gd name="T43" fmla="*/ 52 h 137"/>
                  <a:gd name="T44" fmla="*/ 110 w 120"/>
                  <a:gd name="T45" fmla="*/ 79 h 137"/>
                  <a:gd name="T46" fmla="*/ 91 w 120"/>
                  <a:gd name="T47" fmla="*/ 87 h 137"/>
                  <a:gd name="T48" fmla="*/ 75 w 120"/>
                  <a:gd name="T49" fmla="*/ 76 h 137"/>
                  <a:gd name="T50" fmla="*/ 80 w 120"/>
                  <a:gd name="T51" fmla="*/ 84 h 137"/>
                  <a:gd name="T52" fmla="*/ 83 w 120"/>
                  <a:gd name="T53" fmla="*/ 89 h 137"/>
                  <a:gd name="T54" fmla="*/ 78 w 120"/>
                  <a:gd name="T55" fmla="*/ 114 h 137"/>
                  <a:gd name="T56" fmla="*/ 33 w 120"/>
                  <a:gd name="T57" fmla="*/ 11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0" h="137">
                    <a:moveTo>
                      <a:pt x="33" y="112"/>
                    </a:moveTo>
                    <a:cubicBezTo>
                      <a:pt x="32" y="107"/>
                      <a:pt x="34" y="102"/>
                      <a:pt x="36" y="98"/>
                    </a:cubicBezTo>
                    <a:cubicBezTo>
                      <a:pt x="38" y="95"/>
                      <a:pt x="40" y="93"/>
                      <a:pt x="42" y="91"/>
                    </a:cubicBezTo>
                    <a:cubicBezTo>
                      <a:pt x="42" y="91"/>
                      <a:pt x="43" y="91"/>
                      <a:pt x="43" y="90"/>
                    </a:cubicBezTo>
                    <a:cubicBezTo>
                      <a:pt x="32" y="97"/>
                      <a:pt x="20" y="103"/>
                      <a:pt x="9" y="94"/>
                    </a:cubicBezTo>
                    <a:cubicBezTo>
                      <a:pt x="0" y="86"/>
                      <a:pt x="7" y="70"/>
                      <a:pt x="13" y="63"/>
                    </a:cubicBezTo>
                    <a:cubicBezTo>
                      <a:pt x="18" y="55"/>
                      <a:pt x="27" y="54"/>
                      <a:pt x="36" y="55"/>
                    </a:cubicBezTo>
                    <a:cubicBezTo>
                      <a:pt x="31" y="53"/>
                      <a:pt x="27" y="49"/>
                      <a:pt x="23" y="45"/>
                    </a:cubicBezTo>
                    <a:cubicBezTo>
                      <a:pt x="14" y="36"/>
                      <a:pt x="17" y="27"/>
                      <a:pt x="23" y="16"/>
                    </a:cubicBezTo>
                    <a:cubicBezTo>
                      <a:pt x="28" y="8"/>
                      <a:pt x="36" y="2"/>
                      <a:pt x="45" y="0"/>
                    </a:cubicBezTo>
                    <a:cubicBezTo>
                      <a:pt x="47" y="0"/>
                      <a:pt x="50" y="1"/>
                      <a:pt x="52" y="2"/>
                    </a:cubicBezTo>
                    <a:cubicBezTo>
                      <a:pt x="57" y="6"/>
                      <a:pt x="63" y="9"/>
                      <a:pt x="68" y="13"/>
                    </a:cubicBezTo>
                    <a:cubicBezTo>
                      <a:pt x="70" y="15"/>
                      <a:pt x="73" y="21"/>
                      <a:pt x="73" y="24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5"/>
                      <a:pt x="74" y="24"/>
                      <a:pt x="74" y="23"/>
                    </a:cubicBezTo>
                    <a:cubicBezTo>
                      <a:pt x="77" y="19"/>
                      <a:pt x="76" y="14"/>
                      <a:pt x="79" y="10"/>
                    </a:cubicBezTo>
                    <a:cubicBezTo>
                      <a:pt x="81" y="7"/>
                      <a:pt x="88" y="6"/>
                      <a:pt x="91" y="5"/>
                    </a:cubicBezTo>
                    <a:cubicBezTo>
                      <a:pt x="98" y="4"/>
                      <a:pt x="108" y="6"/>
                      <a:pt x="111" y="13"/>
                    </a:cubicBezTo>
                    <a:cubicBezTo>
                      <a:pt x="114" y="22"/>
                      <a:pt x="111" y="29"/>
                      <a:pt x="106" y="36"/>
                    </a:cubicBezTo>
                    <a:cubicBezTo>
                      <a:pt x="103" y="40"/>
                      <a:pt x="100" y="42"/>
                      <a:pt x="96" y="45"/>
                    </a:cubicBezTo>
                    <a:cubicBezTo>
                      <a:pt x="97" y="45"/>
                      <a:pt x="99" y="44"/>
                      <a:pt x="100" y="44"/>
                    </a:cubicBezTo>
                    <a:cubicBezTo>
                      <a:pt x="108" y="44"/>
                      <a:pt x="115" y="44"/>
                      <a:pt x="118" y="52"/>
                    </a:cubicBezTo>
                    <a:cubicBezTo>
                      <a:pt x="120" y="60"/>
                      <a:pt x="114" y="73"/>
                      <a:pt x="110" y="79"/>
                    </a:cubicBezTo>
                    <a:cubicBezTo>
                      <a:pt x="107" y="86"/>
                      <a:pt x="98" y="90"/>
                      <a:pt x="91" y="87"/>
                    </a:cubicBezTo>
                    <a:cubicBezTo>
                      <a:pt x="85" y="84"/>
                      <a:pt x="81" y="80"/>
                      <a:pt x="75" y="76"/>
                    </a:cubicBezTo>
                    <a:cubicBezTo>
                      <a:pt x="76" y="77"/>
                      <a:pt x="79" y="83"/>
                      <a:pt x="80" y="84"/>
                    </a:cubicBezTo>
                    <a:cubicBezTo>
                      <a:pt x="82" y="86"/>
                      <a:pt x="82" y="87"/>
                      <a:pt x="83" y="89"/>
                    </a:cubicBezTo>
                    <a:cubicBezTo>
                      <a:pt x="86" y="96"/>
                      <a:pt x="85" y="109"/>
                      <a:pt x="78" y="114"/>
                    </a:cubicBezTo>
                    <a:cubicBezTo>
                      <a:pt x="64" y="123"/>
                      <a:pt x="39" y="137"/>
                      <a:pt x="33" y="11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86"/>
              <p:cNvSpPr/>
              <p:nvPr/>
            </p:nvSpPr>
            <p:spPr bwMode="auto">
              <a:xfrm>
                <a:off x="3160" y="1898"/>
                <a:ext cx="222" cy="294"/>
              </a:xfrm>
              <a:custGeom>
                <a:avLst/>
                <a:gdLst>
                  <a:gd name="T0" fmla="*/ 46 w 83"/>
                  <a:gd name="T1" fmla="*/ 108 h 110"/>
                  <a:gd name="T2" fmla="*/ 49 w 83"/>
                  <a:gd name="T3" fmla="*/ 104 h 110"/>
                  <a:gd name="T4" fmla="*/ 47 w 83"/>
                  <a:gd name="T5" fmla="*/ 94 h 110"/>
                  <a:gd name="T6" fmla="*/ 39 w 83"/>
                  <a:gd name="T7" fmla="*/ 101 h 110"/>
                  <a:gd name="T8" fmla="*/ 37 w 83"/>
                  <a:gd name="T9" fmla="*/ 100 h 110"/>
                  <a:gd name="T10" fmla="*/ 39 w 83"/>
                  <a:gd name="T11" fmla="*/ 94 h 110"/>
                  <a:gd name="T12" fmla="*/ 41 w 83"/>
                  <a:gd name="T13" fmla="*/ 90 h 110"/>
                  <a:gd name="T14" fmla="*/ 41 w 83"/>
                  <a:gd name="T15" fmla="*/ 88 h 110"/>
                  <a:gd name="T16" fmla="*/ 33 w 83"/>
                  <a:gd name="T17" fmla="*/ 87 h 110"/>
                  <a:gd name="T18" fmla="*/ 19 w 83"/>
                  <a:gd name="T19" fmla="*/ 97 h 110"/>
                  <a:gd name="T20" fmla="*/ 18 w 83"/>
                  <a:gd name="T21" fmla="*/ 96 h 110"/>
                  <a:gd name="T22" fmla="*/ 32 w 83"/>
                  <a:gd name="T23" fmla="*/ 76 h 110"/>
                  <a:gd name="T24" fmla="*/ 26 w 83"/>
                  <a:gd name="T25" fmla="*/ 77 h 110"/>
                  <a:gd name="T26" fmla="*/ 4 w 83"/>
                  <a:gd name="T27" fmla="*/ 79 h 110"/>
                  <a:gd name="T28" fmla="*/ 4 w 83"/>
                  <a:gd name="T29" fmla="*/ 78 h 110"/>
                  <a:gd name="T30" fmla="*/ 15 w 83"/>
                  <a:gd name="T31" fmla="*/ 61 h 110"/>
                  <a:gd name="T32" fmla="*/ 24 w 83"/>
                  <a:gd name="T33" fmla="*/ 51 h 110"/>
                  <a:gd name="T34" fmla="*/ 27 w 83"/>
                  <a:gd name="T35" fmla="*/ 50 h 110"/>
                  <a:gd name="T36" fmla="*/ 1 w 83"/>
                  <a:gd name="T37" fmla="*/ 48 h 110"/>
                  <a:gd name="T38" fmla="*/ 1 w 83"/>
                  <a:gd name="T39" fmla="*/ 47 h 110"/>
                  <a:gd name="T40" fmla="*/ 21 w 83"/>
                  <a:gd name="T41" fmla="*/ 41 h 110"/>
                  <a:gd name="T42" fmla="*/ 22 w 83"/>
                  <a:gd name="T43" fmla="*/ 41 h 110"/>
                  <a:gd name="T44" fmla="*/ 16 w 83"/>
                  <a:gd name="T45" fmla="*/ 38 h 110"/>
                  <a:gd name="T46" fmla="*/ 3 w 83"/>
                  <a:gd name="T47" fmla="*/ 13 h 110"/>
                  <a:gd name="T48" fmla="*/ 15 w 83"/>
                  <a:gd name="T49" fmla="*/ 8 h 110"/>
                  <a:gd name="T50" fmla="*/ 30 w 83"/>
                  <a:gd name="T51" fmla="*/ 28 h 110"/>
                  <a:gd name="T52" fmla="*/ 39 w 83"/>
                  <a:gd name="T53" fmla="*/ 18 h 110"/>
                  <a:gd name="T54" fmla="*/ 47 w 83"/>
                  <a:gd name="T55" fmla="*/ 1 h 110"/>
                  <a:gd name="T56" fmla="*/ 48 w 83"/>
                  <a:gd name="T57" fmla="*/ 1 h 110"/>
                  <a:gd name="T58" fmla="*/ 56 w 83"/>
                  <a:gd name="T59" fmla="*/ 23 h 110"/>
                  <a:gd name="T60" fmla="*/ 52 w 83"/>
                  <a:gd name="T61" fmla="*/ 28 h 110"/>
                  <a:gd name="T62" fmla="*/ 54 w 83"/>
                  <a:gd name="T63" fmla="*/ 30 h 110"/>
                  <a:gd name="T64" fmla="*/ 62 w 83"/>
                  <a:gd name="T65" fmla="*/ 26 h 110"/>
                  <a:gd name="T66" fmla="*/ 77 w 83"/>
                  <a:gd name="T67" fmla="*/ 19 h 110"/>
                  <a:gd name="T68" fmla="*/ 78 w 83"/>
                  <a:gd name="T69" fmla="*/ 21 h 110"/>
                  <a:gd name="T70" fmla="*/ 64 w 83"/>
                  <a:gd name="T71" fmla="*/ 36 h 110"/>
                  <a:gd name="T72" fmla="*/ 67 w 83"/>
                  <a:gd name="T73" fmla="*/ 38 h 110"/>
                  <a:gd name="T74" fmla="*/ 83 w 83"/>
                  <a:gd name="T75" fmla="*/ 50 h 110"/>
                  <a:gd name="T76" fmla="*/ 83 w 83"/>
                  <a:gd name="T77" fmla="*/ 51 h 110"/>
                  <a:gd name="T78" fmla="*/ 61 w 83"/>
                  <a:gd name="T79" fmla="*/ 58 h 110"/>
                  <a:gd name="T80" fmla="*/ 67 w 83"/>
                  <a:gd name="T81" fmla="*/ 79 h 110"/>
                  <a:gd name="T82" fmla="*/ 47 w 83"/>
                  <a:gd name="T83" fmla="*/ 109 h 110"/>
                  <a:gd name="T84" fmla="*/ 46 w 83"/>
                  <a:gd name="T85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110">
                    <a:moveTo>
                      <a:pt x="46" y="108"/>
                    </a:moveTo>
                    <a:cubicBezTo>
                      <a:pt x="47" y="107"/>
                      <a:pt x="48" y="105"/>
                      <a:pt x="49" y="104"/>
                    </a:cubicBezTo>
                    <a:cubicBezTo>
                      <a:pt x="54" y="100"/>
                      <a:pt x="53" y="97"/>
                      <a:pt x="47" y="94"/>
                    </a:cubicBezTo>
                    <a:cubicBezTo>
                      <a:pt x="44" y="96"/>
                      <a:pt x="42" y="99"/>
                      <a:pt x="39" y="101"/>
                    </a:cubicBezTo>
                    <a:cubicBezTo>
                      <a:pt x="38" y="102"/>
                      <a:pt x="37" y="101"/>
                      <a:pt x="37" y="100"/>
                    </a:cubicBezTo>
                    <a:cubicBezTo>
                      <a:pt x="38" y="98"/>
                      <a:pt x="39" y="96"/>
                      <a:pt x="39" y="94"/>
                    </a:cubicBezTo>
                    <a:cubicBezTo>
                      <a:pt x="40" y="93"/>
                      <a:pt x="40" y="91"/>
                      <a:pt x="41" y="90"/>
                    </a:cubicBezTo>
                    <a:cubicBezTo>
                      <a:pt x="41" y="89"/>
                      <a:pt x="41" y="89"/>
                      <a:pt x="41" y="88"/>
                    </a:cubicBezTo>
                    <a:cubicBezTo>
                      <a:pt x="42" y="84"/>
                      <a:pt x="40" y="84"/>
                      <a:pt x="33" y="87"/>
                    </a:cubicBezTo>
                    <a:cubicBezTo>
                      <a:pt x="31" y="93"/>
                      <a:pt x="25" y="97"/>
                      <a:pt x="19" y="97"/>
                    </a:cubicBezTo>
                    <a:cubicBezTo>
                      <a:pt x="19" y="97"/>
                      <a:pt x="18" y="97"/>
                      <a:pt x="18" y="96"/>
                    </a:cubicBezTo>
                    <a:cubicBezTo>
                      <a:pt x="19" y="86"/>
                      <a:pt x="26" y="83"/>
                      <a:pt x="32" y="76"/>
                    </a:cubicBezTo>
                    <a:cubicBezTo>
                      <a:pt x="39" y="68"/>
                      <a:pt x="29" y="76"/>
                      <a:pt x="26" y="77"/>
                    </a:cubicBezTo>
                    <a:cubicBezTo>
                      <a:pt x="20" y="78"/>
                      <a:pt x="11" y="79"/>
                      <a:pt x="4" y="79"/>
                    </a:cubicBezTo>
                    <a:cubicBezTo>
                      <a:pt x="4" y="80"/>
                      <a:pt x="3" y="79"/>
                      <a:pt x="4" y="78"/>
                    </a:cubicBezTo>
                    <a:cubicBezTo>
                      <a:pt x="8" y="70"/>
                      <a:pt x="4" y="63"/>
                      <a:pt x="15" y="61"/>
                    </a:cubicBezTo>
                    <a:cubicBezTo>
                      <a:pt x="27" y="57"/>
                      <a:pt x="19" y="55"/>
                      <a:pt x="24" y="51"/>
                    </a:cubicBezTo>
                    <a:cubicBezTo>
                      <a:pt x="25" y="51"/>
                      <a:pt x="26" y="50"/>
                      <a:pt x="27" y="50"/>
                    </a:cubicBezTo>
                    <a:cubicBezTo>
                      <a:pt x="18" y="43"/>
                      <a:pt x="11" y="46"/>
                      <a:pt x="1" y="48"/>
                    </a:cubicBezTo>
                    <a:cubicBezTo>
                      <a:pt x="0" y="49"/>
                      <a:pt x="0" y="47"/>
                      <a:pt x="1" y="47"/>
                    </a:cubicBezTo>
                    <a:cubicBezTo>
                      <a:pt x="7" y="44"/>
                      <a:pt x="14" y="40"/>
                      <a:pt x="21" y="41"/>
                    </a:cubicBezTo>
                    <a:cubicBezTo>
                      <a:pt x="21" y="41"/>
                      <a:pt x="21" y="41"/>
                      <a:pt x="22" y="41"/>
                    </a:cubicBezTo>
                    <a:cubicBezTo>
                      <a:pt x="20" y="40"/>
                      <a:pt x="18" y="39"/>
                      <a:pt x="16" y="38"/>
                    </a:cubicBezTo>
                    <a:cubicBezTo>
                      <a:pt x="7" y="32"/>
                      <a:pt x="1" y="24"/>
                      <a:pt x="3" y="13"/>
                    </a:cubicBezTo>
                    <a:cubicBezTo>
                      <a:pt x="5" y="4"/>
                      <a:pt x="9" y="1"/>
                      <a:pt x="15" y="8"/>
                    </a:cubicBezTo>
                    <a:cubicBezTo>
                      <a:pt x="21" y="14"/>
                      <a:pt x="25" y="21"/>
                      <a:pt x="30" y="28"/>
                    </a:cubicBezTo>
                    <a:cubicBezTo>
                      <a:pt x="32" y="30"/>
                      <a:pt x="38" y="19"/>
                      <a:pt x="39" y="18"/>
                    </a:cubicBezTo>
                    <a:cubicBezTo>
                      <a:pt x="42" y="13"/>
                      <a:pt x="48" y="8"/>
                      <a:pt x="47" y="1"/>
                    </a:cubicBezTo>
                    <a:cubicBezTo>
                      <a:pt x="47" y="0"/>
                      <a:pt x="48" y="0"/>
                      <a:pt x="48" y="1"/>
                    </a:cubicBezTo>
                    <a:cubicBezTo>
                      <a:pt x="55" y="8"/>
                      <a:pt x="59" y="13"/>
                      <a:pt x="56" y="23"/>
                    </a:cubicBezTo>
                    <a:cubicBezTo>
                      <a:pt x="55" y="24"/>
                      <a:pt x="53" y="27"/>
                      <a:pt x="52" y="28"/>
                    </a:cubicBezTo>
                    <a:cubicBezTo>
                      <a:pt x="53" y="28"/>
                      <a:pt x="53" y="29"/>
                      <a:pt x="54" y="30"/>
                    </a:cubicBezTo>
                    <a:cubicBezTo>
                      <a:pt x="57" y="29"/>
                      <a:pt x="59" y="27"/>
                      <a:pt x="62" y="26"/>
                    </a:cubicBezTo>
                    <a:cubicBezTo>
                      <a:pt x="67" y="22"/>
                      <a:pt x="71" y="21"/>
                      <a:pt x="77" y="19"/>
                    </a:cubicBezTo>
                    <a:cubicBezTo>
                      <a:pt x="77" y="19"/>
                      <a:pt x="78" y="20"/>
                      <a:pt x="78" y="21"/>
                    </a:cubicBezTo>
                    <a:cubicBezTo>
                      <a:pt x="74" y="27"/>
                      <a:pt x="71" y="37"/>
                      <a:pt x="64" y="36"/>
                    </a:cubicBezTo>
                    <a:cubicBezTo>
                      <a:pt x="65" y="36"/>
                      <a:pt x="67" y="37"/>
                      <a:pt x="67" y="38"/>
                    </a:cubicBezTo>
                    <a:cubicBezTo>
                      <a:pt x="71" y="46"/>
                      <a:pt x="78" y="45"/>
                      <a:pt x="83" y="50"/>
                    </a:cubicBezTo>
                    <a:cubicBezTo>
                      <a:pt x="83" y="50"/>
                      <a:pt x="83" y="51"/>
                      <a:pt x="83" y="51"/>
                    </a:cubicBezTo>
                    <a:cubicBezTo>
                      <a:pt x="74" y="53"/>
                      <a:pt x="70" y="58"/>
                      <a:pt x="61" y="58"/>
                    </a:cubicBezTo>
                    <a:cubicBezTo>
                      <a:pt x="53" y="57"/>
                      <a:pt x="66" y="77"/>
                      <a:pt x="67" y="79"/>
                    </a:cubicBezTo>
                    <a:cubicBezTo>
                      <a:pt x="73" y="94"/>
                      <a:pt x="59" y="104"/>
                      <a:pt x="47" y="109"/>
                    </a:cubicBezTo>
                    <a:cubicBezTo>
                      <a:pt x="46" y="110"/>
                      <a:pt x="45" y="109"/>
                      <a:pt x="46" y="108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87"/>
              <p:cNvSpPr/>
              <p:nvPr/>
            </p:nvSpPr>
            <p:spPr bwMode="auto">
              <a:xfrm>
                <a:off x="3162" y="1919"/>
                <a:ext cx="209" cy="241"/>
              </a:xfrm>
              <a:custGeom>
                <a:avLst/>
                <a:gdLst>
                  <a:gd name="T0" fmla="*/ 59 w 78"/>
                  <a:gd name="T1" fmla="*/ 89 h 90"/>
                  <a:gd name="T2" fmla="*/ 48 w 78"/>
                  <a:gd name="T3" fmla="*/ 75 h 90"/>
                  <a:gd name="T4" fmla="*/ 44 w 78"/>
                  <a:gd name="T5" fmla="*/ 82 h 90"/>
                  <a:gd name="T6" fmla="*/ 42 w 78"/>
                  <a:gd name="T7" fmla="*/ 82 h 90"/>
                  <a:gd name="T8" fmla="*/ 43 w 78"/>
                  <a:gd name="T9" fmla="*/ 79 h 90"/>
                  <a:gd name="T10" fmla="*/ 40 w 78"/>
                  <a:gd name="T11" fmla="*/ 68 h 90"/>
                  <a:gd name="T12" fmla="*/ 34 w 78"/>
                  <a:gd name="T13" fmla="*/ 71 h 90"/>
                  <a:gd name="T14" fmla="*/ 33 w 78"/>
                  <a:gd name="T15" fmla="*/ 70 h 90"/>
                  <a:gd name="T16" fmla="*/ 38 w 78"/>
                  <a:gd name="T17" fmla="*/ 59 h 90"/>
                  <a:gd name="T18" fmla="*/ 31 w 78"/>
                  <a:gd name="T19" fmla="*/ 56 h 90"/>
                  <a:gd name="T20" fmla="*/ 17 w 78"/>
                  <a:gd name="T21" fmla="*/ 65 h 90"/>
                  <a:gd name="T22" fmla="*/ 16 w 78"/>
                  <a:gd name="T23" fmla="*/ 64 h 90"/>
                  <a:gd name="T24" fmla="*/ 20 w 78"/>
                  <a:gd name="T25" fmla="*/ 59 h 90"/>
                  <a:gd name="T26" fmla="*/ 5 w 78"/>
                  <a:gd name="T27" fmla="*/ 67 h 90"/>
                  <a:gd name="T28" fmla="*/ 4 w 78"/>
                  <a:gd name="T29" fmla="*/ 66 h 90"/>
                  <a:gd name="T30" fmla="*/ 15 w 78"/>
                  <a:gd name="T31" fmla="*/ 53 h 90"/>
                  <a:gd name="T32" fmla="*/ 30 w 78"/>
                  <a:gd name="T33" fmla="*/ 45 h 90"/>
                  <a:gd name="T34" fmla="*/ 27 w 78"/>
                  <a:gd name="T35" fmla="*/ 37 h 90"/>
                  <a:gd name="T36" fmla="*/ 15 w 78"/>
                  <a:gd name="T37" fmla="*/ 30 h 90"/>
                  <a:gd name="T38" fmla="*/ 9 w 78"/>
                  <a:gd name="T39" fmla="*/ 29 h 90"/>
                  <a:gd name="T40" fmla="*/ 4 w 78"/>
                  <a:gd name="T41" fmla="*/ 1 h 90"/>
                  <a:gd name="T42" fmla="*/ 6 w 78"/>
                  <a:gd name="T43" fmla="*/ 1 h 90"/>
                  <a:gd name="T44" fmla="*/ 22 w 78"/>
                  <a:gd name="T45" fmla="*/ 13 h 90"/>
                  <a:gd name="T46" fmla="*/ 26 w 78"/>
                  <a:gd name="T47" fmla="*/ 17 h 90"/>
                  <a:gd name="T48" fmla="*/ 36 w 78"/>
                  <a:gd name="T49" fmla="*/ 26 h 90"/>
                  <a:gd name="T50" fmla="*/ 39 w 78"/>
                  <a:gd name="T51" fmla="*/ 15 h 90"/>
                  <a:gd name="T52" fmla="*/ 44 w 78"/>
                  <a:gd name="T53" fmla="*/ 8 h 90"/>
                  <a:gd name="T54" fmla="*/ 48 w 78"/>
                  <a:gd name="T55" fmla="*/ 0 h 90"/>
                  <a:gd name="T56" fmla="*/ 49 w 78"/>
                  <a:gd name="T57" fmla="*/ 0 h 90"/>
                  <a:gd name="T58" fmla="*/ 47 w 78"/>
                  <a:gd name="T59" fmla="*/ 16 h 90"/>
                  <a:gd name="T60" fmla="*/ 44 w 78"/>
                  <a:gd name="T61" fmla="*/ 21 h 90"/>
                  <a:gd name="T62" fmla="*/ 52 w 78"/>
                  <a:gd name="T63" fmla="*/ 24 h 90"/>
                  <a:gd name="T64" fmla="*/ 69 w 78"/>
                  <a:gd name="T65" fmla="*/ 19 h 90"/>
                  <a:gd name="T66" fmla="*/ 70 w 78"/>
                  <a:gd name="T67" fmla="*/ 20 h 90"/>
                  <a:gd name="T68" fmla="*/ 57 w 78"/>
                  <a:gd name="T69" fmla="*/ 28 h 90"/>
                  <a:gd name="T70" fmla="*/ 55 w 78"/>
                  <a:gd name="T71" fmla="*/ 37 h 90"/>
                  <a:gd name="T72" fmla="*/ 65 w 78"/>
                  <a:gd name="T73" fmla="*/ 39 h 90"/>
                  <a:gd name="T74" fmla="*/ 77 w 78"/>
                  <a:gd name="T75" fmla="*/ 41 h 90"/>
                  <a:gd name="T76" fmla="*/ 77 w 78"/>
                  <a:gd name="T77" fmla="*/ 43 h 90"/>
                  <a:gd name="T78" fmla="*/ 57 w 78"/>
                  <a:gd name="T79" fmla="*/ 54 h 90"/>
                  <a:gd name="T80" fmla="*/ 65 w 78"/>
                  <a:gd name="T81" fmla="*/ 70 h 90"/>
                  <a:gd name="T82" fmla="*/ 60 w 78"/>
                  <a:gd name="T83" fmla="*/ 89 h 90"/>
                  <a:gd name="T84" fmla="*/ 59 w 78"/>
                  <a:gd name="T85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90">
                    <a:moveTo>
                      <a:pt x="59" y="89"/>
                    </a:moveTo>
                    <a:cubicBezTo>
                      <a:pt x="58" y="86"/>
                      <a:pt x="51" y="70"/>
                      <a:pt x="48" y="75"/>
                    </a:cubicBezTo>
                    <a:cubicBezTo>
                      <a:pt x="47" y="78"/>
                      <a:pt x="47" y="80"/>
                      <a:pt x="44" y="82"/>
                    </a:cubicBezTo>
                    <a:cubicBezTo>
                      <a:pt x="43" y="83"/>
                      <a:pt x="42" y="82"/>
                      <a:pt x="42" y="82"/>
                    </a:cubicBezTo>
                    <a:cubicBezTo>
                      <a:pt x="43" y="81"/>
                      <a:pt x="43" y="80"/>
                      <a:pt x="43" y="79"/>
                    </a:cubicBezTo>
                    <a:cubicBezTo>
                      <a:pt x="44" y="75"/>
                      <a:pt x="43" y="71"/>
                      <a:pt x="40" y="68"/>
                    </a:cubicBezTo>
                    <a:cubicBezTo>
                      <a:pt x="39" y="70"/>
                      <a:pt x="36" y="70"/>
                      <a:pt x="34" y="71"/>
                    </a:cubicBezTo>
                    <a:cubicBezTo>
                      <a:pt x="33" y="71"/>
                      <a:pt x="32" y="70"/>
                      <a:pt x="33" y="70"/>
                    </a:cubicBezTo>
                    <a:cubicBezTo>
                      <a:pt x="34" y="66"/>
                      <a:pt x="36" y="62"/>
                      <a:pt x="38" y="59"/>
                    </a:cubicBezTo>
                    <a:cubicBezTo>
                      <a:pt x="44" y="49"/>
                      <a:pt x="35" y="51"/>
                      <a:pt x="31" y="56"/>
                    </a:cubicBezTo>
                    <a:cubicBezTo>
                      <a:pt x="27" y="60"/>
                      <a:pt x="23" y="64"/>
                      <a:pt x="17" y="65"/>
                    </a:cubicBezTo>
                    <a:cubicBezTo>
                      <a:pt x="16" y="66"/>
                      <a:pt x="15" y="65"/>
                      <a:pt x="16" y="64"/>
                    </a:cubicBezTo>
                    <a:cubicBezTo>
                      <a:pt x="17" y="62"/>
                      <a:pt x="17" y="60"/>
                      <a:pt x="20" y="59"/>
                    </a:cubicBezTo>
                    <a:cubicBezTo>
                      <a:pt x="15" y="62"/>
                      <a:pt x="11" y="65"/>
                      <a:pt x="5" y="67"/>
                    </a:cubicBezTo>
                    <a:cubicBezTo>
                      <a:pt x="5" y="68"/>
                      <a:pt x="4" y="67"/>
                      <a:pt x="4" y="66"/>
                    </a:cubicBezTo>
                    <a:cubicBezTo>
                      <a:pt x="7" y="60"/>
                      <a:pt x="8" y="56"/>
                      <a:pt x="15" y="53"/>
                    </a:cubicBezTo>
                    <a:cubicBezTo>
                      <a:pt x="21" y="51"/>
                      <a:pt x="25" y="48"/>
                      <a:pt x="30" y="45"/>
                    </a:cubicBezTo>
                    <a:cubicBezTo>
                      <a:pt x="34" y="40"/>
                      <a:pt x="34" y="41"/>
                      <a:pt x="27" y="37"/>
                    </a:cubicBezTo>
                    <a:cubicBezTo>
                      <a:pt x="22" y="35"/>
                      <a:pt x="20" y="31"/>
                      <a:pt x="15" y="30"/>
                    </a:cubicBezTo>
                    <a:cubicBezTo>
                      <a:pt x="13" y="29"/>
                      <a:pt x="11" y="30"/>
                      <a:pt x="9" y="29"/>
                    </a:cubicBezTo>
                    <a:cubicBezTo>
                      <a:pt x="0" y="23"/>
                      <a:pt x="0" y="10"/>
                      <a:pt x="4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11" y="5"/>
                      <a:pt x="17" y="9"/>
                      <a:pt x="22" y="13"/>
                    </a:cubicBezTo>
                    <a:cubicBezTo>
                      <a:pt x="24" y="13"/>
                      <a:pt x="25" y="16"/>
                      <a:pt x="26" y="17"/>
                    </a:cubicBezTo>
                    <a:cubicBezTo>
                      <a:pt x="26" y="17"/>
                      <a:pt x="34" y="32"/>
                      <a:pt x="36" y="26"/>
                    </a:cubicBezTo>
                    <a:cubicBezTo>
                      <a:pt x="37" y="22"/>
                      <a:pt x="37" y="19"/>
                      <a:pt x="39" y="15"/>
                    </a:cubicBezTo>
                    <a:cubicBezTo>
                      <a:pt x="41" y="11"/>
                      <a:pt x="42" y="12"/>
                      <a:pt x="44" y="8"/>
                    </a:cubicBezTo>
                    <a:cubicBezTo>
                      <a:pt x="46" y="5"/>
                      <a:pt x="46" y="3"/>
                      <a:pt x="48" y="0"/>
                    </a:cubicBezTo>
                    <a:cubicBezTo>
                      <a:pt x="48" y="0"/>
                      <a:pt x="49" y="0"/>
                      <a:pt x="49" y="0"/>
                    </a:cubicBezTo>
                    <a:cubicBezTo>
                      <a:pt x="54" y="5"/>
                      <a:pt x="51" y="11"/>
                      <a:pt x="47" y="16"/>
                    </a:cubicBezTo>
                    <a:cubicBezTo>
                      <a:pt x="46" y="18"/>
                      <a:pt x="45" y="20"/>
                      <a:pt x="44" y="21"/>
                    </a:cubicBezTo>
                    <a:cubicBezTo>
                      <a:pt x="40" y="28"/>
                      <a:pt x="49" y="26"/>
                      <a:pt x="52" y="24"/>
                    </a:cubicBezTo>
                    <a:cubicBezTo>
                      <a:pt x="57" y="20"/>
                      <a:pt x="64" y="21"/>
                      <a:pt x="69" y="19"/>
                    </a:cubicBezTo>
                    <a:cubicBezTo>
                      <a:pt x="70" y="18"/>
                      <a:pt x="70" y="20"/>
                      <a:pt x="70" y="20"/>
                    </a:cubicBezTo>
                    <a:cubicBezTo>
                      <a:pt x="67" y="24"/>
                      <a:pt x="61" y="26"/>
                      <a:pt x="57" y="28"/>
                    </a:cubicBezTo>
                    <a:cubicBezTo>
                      <a:pt x="52" y="29"/>
                      <a:pt x="52" y="32"/>
                      <a:pt x="55" y="37"/>
                    </a:cubicBezTo>
                    <a:cubicBezTo>
                      <a:pt x="58" y="39"/>
                      <a:pt x="62" y="39"/>
                      <a:pt x="65" y="39"/>
                    </a:cubicBezTo>
                    <a:cubicBezTo>
                      <a:pt x="69" y="39"/>
                      <a:pt x="73" y="39"/>
                      <a:pt x="77" y="41"/>
                    </a:cubicBezTo>
                    <a:cubicBezTo>
                      <a:pt x="78" y="42"/>
                      <a:pt x="77" y="43"/>
                      <a:pt x="77" y="43"/>
                    </a:cubicBezTo>
                    <a:cubicBezTo>
                      <a:pt x="74" y="43"/>
                      <a:pt x="53" y="46"/>
                      <a:pt x="57" y="54"/>
                    </a:cubicBezTo>
                    <a:cubicBezTo>
                      <a:pt x="60" y="59"/>
                      <a:pt x="63" y="64"/>
                      <a:pt x="65" y="70"/>
                    </a:cubicBezTo>
                    <a:cubicBezTo>
                      <a:pt x="69" y="78"/>
                      <a:pt x="67" y="84"/>
                      <a:pt x="60" y="89"/>
                    </a:cubicBezTo>
                    <a:cubicBezTo>
                      <a:pt x="59" y="90"/>
                      <a:pt x="59" y="89"/>
                      <a:pt x="59" y="89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88"/>
              <p:cNvSpPr/>
              <p:nvPr/>
            </p:nvSpPr>
            <p:spPr bwMode="auto">
              <a:xfrm>
                <a:off x="3179" y="1951"/>
                <a:ext cx="184" cy="169"/>
              </a:xfrm>
              <a:custGeom>
                <a:avLst/>
                <a:gdLst>
                  <a:gd name="T0" fmla="*/ 48 w 69"/>
                  <a:gd name="T1" fmla="*/ 63 h 63"/>
                  <a:gd name="T2" fmla="*/ 41 w 69"/>
                  <a:gd name="T3" fmla="*/ 53 h 63"/>
                  <a:gd name="T4" fmla="*/ 40 w 69"/>
                  <a:gd name="T5" fmla="*/ 58 h 63"/>
                  <a:gd name="T6" fmla="*/ 39 w 69"/>
                  <a:gd name="T7" fmla="*/ 58 h 63"/>
                  <a:gd name="T8" fmla="*/ 37 w 69"/>
                  <a:gd name="T9" fmla="*/ 37 h 63"/>
                  <a:gd name="T10" fmla="*/ 20 w 69"/>
                  <a:gd name="T11" fmla="*/ 41 h 63"/>
                  <a:gd name="T12" fmla="*/ 4 w 69"/>
                  <a:gd name="T13" fmla="*/ 47 h 63"/>
                  <a:gd name="T14" fmla="*/ 3 w 69"/>
                  <a:gd name="T15" fmla="*/ 45 h 63"/>
                  <a:gd name="T16" fmla="*/ 22 w 69"/>
                  <a:gd name="T17" fmla="*/ 34 h 63"/>
                  <a:gd name="T18" fmla="*/ 30 w 69"/>
                  <a:gd name="T19" fmla="*/ 29 h 63"/>
                  <a:gd name="T20" fmla="*/ 26 w 69"/>
                  <a:gd name="T21" fmla="*/ 25 h 63"/>
                  <a:gd name="T22" fmla="*/ 14 w 69"/>
                  <a:gd name="T23" fmla="*/ 19 h 63"/>
                  <a:gd name="T24" fmla="*/ 1 w 69"/>
                  <a:gd name="T25" fmla="*/ 2 h 63"/>
                  <a:gd name="T26" fmla="*/ 1 w 69"/>
                  <a:gd name="T27" fmla="*/ 0 h 63"/>
                  <a:gd name="T28" fmla="*/ 13 w 69"/>
                  <a:gd name="T29" fmla="*/ 1 h 63"/>
                  <a:gd name="T30" fmla="*/ 14 w 69"/>
                  <a:gd name="T31" fmla="*/ 0 h 63"/>
                  <a:gd name="T32" fmla="*/ 20 w 69"/>
                  <a:gd name="T33" fmla="*/ 6 h 63"/>
                  <a:gd name="T34" fmla="*/ 31 w 69"/>
                  <a:gd name="T35" fmla="*/ 16 h 63"/>
                  <a:gd name="T36" fmla="*/ 36 w 69"/>
                  <a:gd name="T37" fmla="*/ 2 h 63"/>
                  <a:gd name="T38" fmla="*/ 37 w 69"/>
                  <a:gd name="T39" fmla="*/ 3 h 63"/>
                  <a:gd name="T40" fmla="*/ 44 w 69"/>
                  <a:gd name="T41" fmla="*/ 14 h 63"/>
                  <a:gd name="T42" fmla="*/ 45 w 69"/>
                  <a:gd name="T43" fmla="*/ 15 h 63"/>
                  <a:gd name="T44" fmla="*/ 53 w 69"/>
                  <a:gd name="T45" fmla="*/ 29 h 63"/>
                  <a:gd name="T46" fmla="*/ 64 w 69"/>
                  <a:gd name="T47" fmla="*/ 28 h 63"/>
                  <a:gd name="T48" fmla="*/ 64 w 69"/>
                  <a:gd name="T49" fmla="*/ 28 h 63"/>
                  <a:gd name="T50" fmla="*/ 67 w 69"/>
                  <a:gd name="T51" fmla="*/ 28 h 63"/>
                  <a:gd name="T52" fmla="*/ 67 w 69"/>
                  <a:gd name="T53" fmla="*/ 30 h 63"/>
                  <a:gd name="T54" fmla="*/ 54 w 69"/>
                  <a:gd name="T55" fmla="*/ 31 h 63"/>
                  <a:gd name="T56" fmla="*/ 48 w 69"/>
                  <a:gd name="T57" fmla="*/ 50 h 63"/>
                  <a:gd name="T58" fmla="*/ 50 w 69"/>
                  <a:gd name="T59" fmla="*/ 62 h 63"/>
                  <a:gd name="T60" fmla="*/ 48 w 69"/>
                  <a:gd name="T6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9" h="63">
                    <a:moveTo>
                      <a:pt x="48" y="63"/>
                    </a:moveTo>
                    <a:cubicBezTo>
                      <a:pt x="45" y="60"/>
                      <a:pt x="43" y="57"/>
                      <a:pt x="41" y="53"/>
                    </a:cubicBezTo>
                    <a:cubicBezTo>
                      <a:pt x="41" y="55"/>
                      <a:pt x="41" y="56"/>
                      <a:pt x="40" y="58"/>
                    </a:cubicBezTo>
                    <a:cubicBezTo>
                      <a:pt x="40" y="58"/>
                      <a:pt x="39" y="59"/>
                      <a:pt x="39" y="58"/>
                    </a:cubicBezTo>
                    <a:cubicBezTo>
                      <a:pt x="35" y="51"/>
                      <a:pt x="36" y="44"/>
                      <a:pt x="37" y="37"/>
                    </a:cubicBezTo>
                    <a:cubicBezTo>
                      <a:pt x="38" y="31"/>
                      <a:pt x="22" y="40"/>
                      <a:pt x="20" y="41"/>
                    </a:cubicBezTo>
                    <a:cubicBezTo>
                      <a:pt x="15" y="44"/>
                      <a:pt x="9" y="46"/>
                      <a:pt x="4" y="47"/>
                    </a:cubicBezTo>
                    <a:cubicBezTo>
                      <a:pt x="3" y="47"/>
                      <a:pt x="2" y="46"/>
                      <a:pt x="3" y="45"/>
                    </a:cubicBezTo>
                    <a:cubicBezTo>
                      <a:pt x="9" y="40"/>
                      <a:pt x="16" y="38"/>
                      <a:pt x="22" y="34"/>
                    </a:cubicBezTo>
                    <a:cubicBezTo>
                      <a:pt x="25" y="32"/>
                      <a:pt x="27" y="30"/>
                      <a:pt x="30" y="29"/>
                    </a:cubicBezTo>
                    <a:cubicBezTo>
                      <a:pt x="33" y="27"/>
                      <a:pt x="28" y="26"/>
                      <a:pt x="26" y="25"/>
                    </a:cubicBezTo>
                    <a:cubicBezTo>
                      <a:pt x="22" y="23"/>
                      <a:pt x="18" y="21"/>
                      <a:pt x="14" y="19"/>
                    </a:cubicBezTo>
                    <a:cubicBezTo>
                      <a:pt x="8" y="14"/>
                      <a:pt x="8" y="6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1"/>
                      <a:pt x="15" y="7"/>
                      <a:pt x="13" y="1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7" y="2"/>
                      <a:pt x="18" y="3"/>
                      <a:pt x="20" y="6"/>
                    </a:cubicBezTo>
                    <a:cubicBezTo>
                      <a:pt x="23" y="11"/>
                      <a:pt x="26" y="14"/>
                      <a:pt x="31" y="16"/>
                    </a:cubicBezTo>
                    <a:cubicBezTo>
                      <a:pt x="33" y="13"/>
                      <a:pt x="35" y="5"/>
                      <a:pt x="36" y="2"/>
                    </a:cubicBezTo>
                    <a:cubicBezTo>
                      <a:pt x="36" y="1"/>
                      <a:pt x="38" y="2"/>
                      <a:pt x="37" y="3"/>
                    </a:cubicBezTo>
                    <a:cubicBezTo>
                      <a:pt x="36" y="8"/>
                      <a:pt x="36" y="19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1" y="26"/>
                      <a:pt x="47" y="28"/>
                      <a:pt x="53" y="29"/>
                    </a:cubicBezTo>
                    <a:cubicBezTo>
                      <a:pt x="57" y="28"/>
                      <a:pt x="61" y="28"/>
                      <a:pt x="64" y="28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5" y="28"/>
                      <a:pt x="66" y="28"/>
                      <a:pt x="67" y="28"/>
                    </a:cubicBezTo>
                    <a:cubicBezTo>
                      <a:pt x="68" y="28"/>
                      <a:pt x="69" y="30"/>
                      <a:pt x="67" y="30"/>
                    </a:cubicBezTo>
                    <a:cubicBezTo>
                      <a:pt x="64" y="30"/>
                      <a:pt x="59" y="31"/>
                      <a:pt x="54" y="31"/>
                    </a:cubicBezTo>
                    <a:cubicBezTo>
                      <a:pt x="45" y="32"/>
                      <a:pt x="44" y="43"/>
                      <a:pt x="48" y="50"/>
                    </a:cubicBezTo>
                    <a:cubicBezTo>
                      <a:pt x="50" y="54"/>
                      <a:pt x="49" y="58"/>
                      <a:pt x="50" y="62"/>
                    </a:cubicBezTo>
                    <a:cubicBezTo>
                      <a:pt x="50" y="63"/>
                      <a:pt x="49" y="63"/>
                      <a:pt x="48" y="6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89"/>
              <p:cNvSpPr/>
              <p:nvPr/>
            </p:nvSpPr>
            <p:spPr bwMode="auto">
              <a:xfrm>
                <a:off x="3304" y="1876"/>
                <a:ext cx="110" cy="89"/>
              </a:xfrm>
              <a:custGeom>
                <a:avLst/>
                <a:gdLst>
                  <a:gd name="T0" fmla="*/ 0 w 41"/>
                  <a:gd name="T1" fmla="*/ 32 h 33"/>
                  <a:gd name="T2" fmla="*/ 8 w 41"/>
                  <a:gd name="T3" fmla="*/ 12 h 33"/>
                  <a:gd name="T4" fmla="*/ 11 w 41"/>
                  <a:gd name="T5" fmla="*/ 4 h 33"/>
                  <a:gd name="T6" fmla="*/ 24 w 41"/>
                  <a:gd name="T7" fmla="*/ 0 h 33"/>
                  <a:gd name="T8" fmla="*/ 41 w 41"/>
                  <a:gd name="T9" fmla="*/ 13 h 33"/>
                  <a:gd name="T10" fmla="*/ 40 w 41"/>
                  <a:gd name="T11" fmla="*/ 14 h 33"/>
                  <a:gd name="T12" fmla="*/ 23 w 41"/>
                  <a:gd name="T13" fmla="*/ 11 h 33"/>
                  <a:gd name="T14" fmla="*/ 20 w 41"/>
                  <a:gd name="T15" fmla="*/ 16 h 33"/>
                  <a:gd name="T16" fmla="*/ 14 w 41"/>
                  <a:gd name="T17" fmla="*/ 17 h 33"/>
                  <a:gd name="T18" fmla="*/ 2 w 41"/>
                  <a:gd name="T19" fmla="*/ 32 h 33"/>
                  <a:gd name="T20" fmla="*/ 0 w 41"/>
                  <a:gd name="T2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3">
                    <a:moveTo>
                      <a:pt x="0" y="32"/>
                    </a:moveTo>
                    <a:cubicBezTo>
                      <a:pt x="0" y="24"/>
                      <a:pt x="3" y="17"/>
                      <a:pt x="8" y="12"/>
                    </a:cubicBezTo>
                    <a:cubicBezTo>
                      <a:pt x="8" y="9"/>
                      <a:pt x="9" y="7"/>
                      <a:pt x="11" y="4"/>
                    </a:cubicBezTo>
                    <a:cubicBezTo>
                      <a:pt x="14" y="1"/>
                      <a:pt x="19" y="0"/>
                      <a:pt x="24" y="0"/>
                    </a:cubicBezTo>
                    <a:cubicBezTo>
                      <a:pt x="33" y="0"/>
                      <a:pt x="39" y="4"/>
                      <a:pt x="41" y="13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5" y="10"/>
                      <a:pt x="27" y="4"/>
                      <a:pt x="23" y="11"/>
                    </a:cubicBezTo>
                    <a:cubicBezTo>
                      <a:pt x="22" y="13"/>
                      <a:pt x="21" y="15"/>
                      <a:pt x="20" y="16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7" y="17"/>
                      <a:pt x="4" y="27"/>
                      <a:pt x="2" y="32"/>
                    </a:cubicBezTo>
                    <a:cubicBezTo>
                      <a:pt x="1" y="33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90"/>
              <p:cNvSpPr/>
              <p:nvPr/>
            </p:nvSpPr>
            <p:spPr bwMode="auto">
              <a:xfrm>
                <a:off x="3251" y="1997"/>
                <a:ext cx="75" cy="83"/>
              </a:xfrm>
              <a:custGeom>
                <a:avLst/>
                <a:gdLst>
                  <a:gd name="T0" fmla="*/ 5 w 28"/>
                  <a:gd name="T1" fmla="*/ 25 h 31"/>
                  <a:gd name="T2" fmla="*/ 4 w 28"/>
                  <a:gd name="T3" fmla="*/ 8 h 31"/>
                  <a:gd name="T4" fmla="*/ 9 w 28"/>
                  <a:gd name="T5" fmla="*/ 1 h 31"/>
                  <a:gd name="T6" fmla="*/ 14 w 28"/>
                  <a:gd name="T7" fmla="*/ 2 h 31"/>
                  <a:gd name="T8" fmla="*/ 18 w 28"/>
                  <a:gd name="T9" fmla="*/ 0 h 31"/>
                  <a:gd name="T10" fmla="*/ 25 w 28"/>
                  <a:gd name="T11" fmla="*/ 20 h 31"/>
                  <a:gd name="T12" fmla="*/ 5 w 28"/>
                  <a:gd name="T13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5" y="25"/>
                    </a:moveTo>
                    <a:cubicBezTo>
                      <a:pt x="1" y="21"/>
                      <a:pt x="0" y="13"/>
                      <a:pt x="4" y="8"/>
                    </a:cubicBezTo>
                    <a:cubicBezTo>
                      <a:pt x="5" y="5"/>
                      <a:pt x="6" y="1"/>
                      <a:pt x="9" y="1"/>
                    </a:cubicBezTo>
                    <a:cubicBezTo>
                      <a:pt x="11" y="0"/>
                      <a:pt x="12" y="2"/>
                      <a:pt x="14" y="2"/>
                    </a:cubicBezTo>
                    <a:cubicBezTo>
                      <a:pt x="15" y="1"/>
                      <a:pt x="16" y="0"/>
                      <a:pt x="18" y="0"/>
                    </a:cubicBezTo>
                    <a:cubicBezTo>
                      <a:pt x="27" y="1"/>
                      <a:pt x="28" y="13"/>
                      <a:pt x="25" y="20"/>
                    </a:cubicBezTo>
                    <a:cubicBezTo>
                      <a:pt x="21" y="27"/>
                      <a:pt x="11" y="31"/>
                      <a:pt x="5" y="2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91"/>
              <p:cNvSpPr/>
              <p:nvPr/>
            </p:nvSpPr>
            <p:spPr bwMode="auto">
              <a:xfrm>
                <a:off x="3256" y="1991"/>
                <a:ext cx="75" cy="81"/>
              </a:xfrm>
              <a:custGeom>
                <a:avLst/>
                <a:gdLst>
                  <a:gd name="T0" fmla="*/ 1 w 28"/>
                  <a:gd name="T1" fmla="*/ 22 h 30"/>
                  <a:gd name="T2" fmla="*/ 7 w 28"/>
                  <a:gd name="T3" fmla="*/ 15 h 30"/>
                  <a:gd name="T4" fmla="*/ 8 w 28"/>
                  <a:gd name="T5" fmla="*/ 14 h 30"/>
                  <a:gd name="T6" fmla="*/ 13 w 28"/>
                  <a:gd name="T7" fmla="*/ 14 h 30"/>
                  <a:gd name="T8" fmla="*/ 14 w 28"/>
                  <a:gd name="T9" fmla="*/ 4 h 30"/>
                  <a:gd name="T10" fmla="*/ 15 w 28"/>
                  <a:gd name="T11" fmla="*/ 3 h 30"/>
                  <a:gd name="T12" fmla="*/ 25 w 28"/>
                  <a:gd name="T13" fmla="*/ 11 h 30"/>
                  <a:gd name="T14" fmla="*/ 17 w 28"/>
                  <a:gd name="T15" fmla="*/ 27 h 30"/>
                  <a:gd name="T16" fmla="*/ 1 w 28"/>
                  <a:gd name="T17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0">
                    <a:moveTo>
                      <a:pt x="1" y="22"/>
                    </a:moveTo>
                    <a:cubicBezTo>
                      <a:pt x="0" y="17"/>
                      <a:pt x="9" y="20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1"/>
                      <a:pt x="16" y="7"/>
                      <a:pt x="14" y="4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9" y="0"/>
                      <a:pt x="24" y="7"/>
                      <a:pt x="25" y="11"/>
                    </a:cubicBezTo>
                    <a:cubicBezTo>
                      <a:pt x="28" y="17"/>
                      <a:pt x="21" y="24"/>
                      <a:pt x="17" y="27"/>
                    </a:cubicBezTo>
                    <a:cubicBezTo>
                      <a:pt x="11" y="30"/>
                      <a:pt x="4" y="29"/>
                      <a:pt x="1" y="22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392"/>
              <p:cNvSpPr/>
              <p:nvPr/>
            </p:nvSpPr>
            <p:spPr bwMode="auto">
              <a:xfrm>
                <a:off x="3293" y="1997"/>
                <a:ext cx="14" cy="5"/>
              </a:xfrm>
              <a:custGeom>
                <a:avLst/>
                <a:gdLst>
                  <a:gd name="T0" fmla="*/ 1 w 5"/>
                  <a:gd name="T1" fmla="*/ 2 h 2"/>
                  <a:gd name="T2" fmla="*/ 0 w 5"/>
                  <a:gd name="T3" fmla="*/ 1 h 2"/>
                  <a:gd name="T4" fmla="*/ 2 w 5"/>
                  <a:gd name="T5" fmla="*/ 0 h 2"/>
                  <a:gd name="T6" fmla="*/ 4 w 5"/>
                  <a:gd name="T7" fmla="*/ 0 h 2"/>
                  <a:gd name="T8" fmla="*/ 4 w 5"/>
                  <a:gd name="T9" fmla="*/ 1 h 2"/>
                  <a:gd name="T10" fmla="*/ 2 w 5"/>
                  <a:gd name="T11" fmla="*/ 1 h 2"/>
                  <a:gd name="T12" fmla="*/ 1 w 5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393"/>
              <p:cNvSpPr/>
              <p:nvPr/>
            </p:nvSpPr>
            <p:spPr bwMode="auto">
              <a:xfrm>
                <a:off x="3272" y="2037"/>
                <a:ext cx="24" cy="19"/>
              </a:xfrm>
              <a:custGeom>
                <a:avLst/>
                <a:gdLst>
                  <a:gd name="T0" fmla="*/ 3 w 9"/>
                  <a:gd name="T1" fmla="*/ 6 h 7"/>
                  <a:gd name="T2" fmla="*/ 1 w 9"/>
                  <a:gd name="T3" fmla="*/ 5 h 7"/>
                  <a:gd name="T4" fmla="*/ 0 w 9"/>
                  <a:gd name="T5" fmla="*/ 4 h 7"/>
                  <a:gd name="T6" fmla="*/ 2 w 9"/>
                  <a:gd name="T7" fmla="*/ 2 h 7"/>
                  <a:gd name="T8" fmla="*/ 4 w 9"/>
                  <a:gd name="T9" fmla="*/ 0 h 7"/>
                  <a:gd name="T10" fmla="*/ 8 w 9"/>
                  <a:gd name="T11" fmla="*/ 1 h 7"/>
                  <a:gd name="T12" fmla="*/ 8 w 9"/>
                  <a:gd name="T13" fmla="*/ 2 h 7"/>
                  <a:gd name="T14" fmla="*/ 4 w 9"/>
                  <a:gd name="T15" fmla="*/ 6 h 7"/>
                  <a:gd name="T16" fmla="*/ 3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3" y="6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8" y="1"/>
                      <a:pt x="9" y="1"/>
                      <a:pt x="8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4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94"/>
              <p:cNvSpPr/>
              <p:nvPr/>
            </p:nvSpPr>
            <p:spPr bwMode="auto">
              <a:xfrm>
                <a:off x="3251" y="2026"/>
                <a:ext cx="21" cy="24"/>
              </a:xfrm>
              <a:custGeom>
                <a:avLst/>
                <a:gdLst>
                  <a:gd name="T0" fmla="*/ 6 w 8"/>
                  <a:gd name="T1" fmla="*/ 8 h 9"/>
                  <a:gd name="T2" fmla="*/ 5 w 8"/>
                  <a:gd name="T3" fmla="*/ 9 h 9"/>
                  <a:gd name="T4" fmla="*/ 3 w 8"/>
                  <a:gd name="T5" fmla="*/ 0 h 9"/>
                  <a:gd name="T6" fmla="*/ 4 w 8"/>
                  <a:gd name="T7" fmla="*/ 0 h 9"/>
                  <a:gd name="T8" fmla="*/ 6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2" y="8"/>
                      <a:pt x="0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8" y="1"/>
                      <a:pt x="5" y="5"/>
                      <a:pt x="6" y="8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95"/>
              <p:cNvSpPr/>
              <p:nvPr/>
            </p:nvSpPr>
            <p:spPr bwMode="auto">
              <a:xfrm>
                <a:off x="3312" y="2034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1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96"/>
              <p:cNvSpPr/>
              <p:nvPr/>
            </p:nvSpPr>
            <p:spPr bwMode="auto">
              <a:xfrm>
                <a:off x="3280" y="1461"/>
                <a:ext cx="310" cy="311"/>
              </a:xfrm>
              <a:custGeom>
                <a:avLst/>
                <a:gdLst>
                  <a:gd name="T0" fmla="*/ 36 w 116"/>
                  <a:gd name="T1" fmla="*/ 112 h 116"/>
                  <a:gd name="T2" fmla="*/ 43 w 116"/>
                  <a:gd name="T3" fmla="*/ 84 h 116"/>
                  <a:gd name="T4" fmla="*/ 45 w 116"/>
                  <a:gd name="T5" fmla="*/ 81 h 116"/>
                  <a:gd name="T6" fmla="*/ 38 w 116"/>
                  <a:gd name="T7" fmla="*/ 87 h 116"/>
                  <a:gd name="T8" fmla="*/ 17 w 116"/>
                  <a:gd name="T9" fmla="*/ 99 h 116"/>
                  <a:gd name="T10" fmla="*/ 7 w 116"/>
                  <a:gd name="T11" fmla="*/ 95 h 116"/>
                  <a:gd name="T12" fmla="*/ 3 w 116"/>
                  <a:gd name="T13" fmla="*/ 72 h 116"/>
                  <a:gd name="T14" fmla="*/ 13 w 116"/>
                  <a:gd name="T15" fmla="*/ 57 h 116"/>
                  <a:gd name="T16" fmla="*/ 19 w 116"/>
                  <a:gd name="T17" fmla="*/ 51 h 116"/>
                  <a:gd name="T18" fmla="*/ 27 w 116"/>
                  <a:gd name="T19" fmla="*/ 48 h 116"/>
                  <a:gd name="T20" fmla="*/ 20 w 116"/>
                  <a:gd name="T21" fmla="*/ 38 h 116"/>
                  <a:gd name="T22" fmla="*/ 26 w 116"/>
                  <a:gd name="T23" fmla="*/ 14 h 116"/>
                  <a:gd name="T24" fmla="*/ 50 w 116"/>
                  <a:gd name="T25" fmla="*/ 9 h 116"/>
                  <a:gd name="T26" fmla="*/ 66 w 116"/>
                  <a:gd name="T27" fmla="*/ 19 h 116"/>
                  <a:gd name="T28" fmla="*/ 82 w 116"/>
                  <a:gd name="T29" fmla="*/ 2 h 116"/>
                  <a:gd name="T30" fmla="*/ 100 w 116"/>
                  <a:gd name="T31" fmla="*/ 38 h 116"/>
                  <a:gd name="T32" fmla="*/ 108 w 116"/>
                  <a:gd name="T33" fmla="*/ 40 h 116"/>
                  <a:gd name="T34" fmla="*/ 115 w 116"/>
                  <a:gd name="T35" fmla="*/ 46 h 116"/>
                  <a:gd name="T36" fmla="*/ 113 w 116"/>
                  <a:gd name="T37" fmla="*/ 61 h 116"/>
                  <a:gd name="T38" fmla="*/ 104 w 116"/>
                  <a:gd name="T39" fmla="*/ 74 h 116"/>
                  <a:gd name="T40" fmla="*/ 79 w 116"/>
                  <a:gd name="T41" fmla="*/ 82 h 116"/>
                  <a:gd name="T42" fmla="*/ 78 w 116"/>
                  <a:gd name="T43" fmla="*/ 90 h 116"/>
                  <a:gd name="T44" fmla="*/ 54 w 116"/>
                  <a:gd name="T45" fmla="*/ 111 h 116"/>
                  <a:gd name="T46" fmla="*/ 36 w 116"/>
                  <a:gd name="T47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6" h="116">
                    <a:moveTo>
                      <a:pt x="36" y="112"/>
                    </a:moveTo>
                    <a:cubicBezTo>
                      <a:pt x="30" y="106"/>
                      <a:pt x="40" y="89"/>
                      <a:pt x="43" y="84"/>
                    </a:cubicBezTo>
                    <a:cubicBezTo>
                      <a:pt x="43" y="83"/>
                      <a:pt x="44" y="82"/>
                      <a:pt x="45" y="81"/>
                    </a:cubicBezTo>
                    <a:cubicBezTo>
                      <a:pt x="43" y="83"/>
                      <a:pt x="40" y="85"/>
                      <a:pt x="38" y="87"/>
                    </a:cubicBezTo>
                    <a:cubicBezTo>
                      <a:pt x="32" y="92"/>
                      <a:pt x="25" y="98"/>
                      <a:pt x="17" y="99"/>
                    </a:cubicBezTo>
                    <a:cubicBezTo>
                      <a:pt x="13" y="100"/>
                      <a:pt x="9" y="99"/>
                      <a:pt x="7" y="95"/>
                    </a:cubicBezTo>
                    <a:cubicBezTo>
                      <a:pt x="5" y="88"/>
                      <a:pt x="0" y="78"/>
                      <a:pt x="3" y="72"/>
                    </a:cubicBezTo>
                    <a:cubicBezTo>
                      <a:pt x="6" y="67"/>
                      <a:pt x="10" y="62"/>
                      <a:pt x="13" y="57"/>
                    </a:cubicBezTo>
                    <a:cubicBezTo>
                      <a:pt x="14" y="55"/>
                      <a:pt x="16" y="52"/>
                      <a:pt x="19" y="51"/>
                    </a:cubicBezTo>
                    <a:cubicBezTo>
                      <a:pt x="20" y="51"/>
                      <a:pt x="30" y="52"/>
                      <a:pt x="27" y="48"/>
                    </a:cubicBezTo>
                    <a:cubicBezTo>
                      <a:pt x="24" y="45"/>
                      <a:pt x="20" y="42"/>
                      <a:pt x="20" y="38"/>
                    </a:cubicBezTo>
                    <a:cubicBezTo>
                      <a:pt x="18" y="30"/>
                      <a:pt x="21" y="20"/>
                      <a:pt x="26" y="14"/>
                    </a:cubicBezTo>
                    <a:cubicBezTo>
                      <a:pt x="31" y="7"/>
                      <a:pt x="44" y="8"/>
                      <a:pt x="50" y="9"/>
                    </a:cubicBezTo>
                    <a:cubicBezTo>
                      <a:pt x="53" y="9"/>
                      <a:pt x="68" y="15"/>
                      <a:pt x="66" y="19"/>
                    </a:cubicBezTo>
                    <a:cubicBezTo>
                      <a:pt x="70" y="11"/>
                      <a:pt x="70" y="3"/>
                      <a:pt x="82" y="2"/>
                    </a:cubicBezTo>
                    <a:cubicBezTo>
                      <a:pt x="98" y="0"/>
                      <a:pt x="113" y="26"/>
                      <a:pt x="100" y="38"/>
                    </a:cubicBezTo>
                    <a:cubicBezTo>
                      <a:pt x="95" y="42"/>
                      <a:pt x="105" y="38"/>
                      <a:pt x="108" y="40"/>
                    </a:cubicBezTo>
                    <a:cubicBezTo>
                      <a:pt x="111" y="41"/>
                      <a:pt x="114" y="43"/>
                      <a:pt x="115" y="46"/>
                    </a:cubicBezTo>
                    <a:cubicBezTo>
                      <a:pt x="116" y="52"/>
                      <a:pt x="115" y="56"/>
                      <a:pt x="113" y="61"/>
                    </a:cubicBezTo>
                    <a:cubicBezTo>
                      <a:pt x="110" y="66"/>
                      <a:pt x="103" y="68"/>
                      <a:pt x="104" y="74"/>
                    </a:cubicBezTo>
                    <a:cubicBezTo>
                      <a:pt x="107" y="92"/>
                      <a:pt x="90" y="89"/>
                      <a:pt x="79" y="82"/>
                    </a:cubicBezTo>
                    <a:cubicBezTo>
                      <a:pt x="79" y="85"/>
                      <a:pt x="78" y="89"/>
                      <a:pt x="78" y="90"/>
                    </a:cubicBezTo>
                    <a:cubicBezTo>
                      <a:pt x="74" y="101"/>
                      <a:pt x="65" y="107"/>
                      <a:pt x="54" y="111"/>
                    </a:cubicBezTo>
                    <a:cubicBezTo>
                      <a:pt x="49" y="112"/>
                      <a:pt x="40" y="116"/>
                      <a:pt x="36" y="112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97"/>
              <p:cNvSpPr/>
              <p:nvPr/>
            </p:nvSpPr>
            <p:spPr bwMode="auto">
              <a:xfrm>
                <a:off x="3285" y="1603"/>
                <a:ext cx="134" cy="102"/>
              </a:xfrm>
              <a:custGeom>
                <a:avLst/>
                <a:gdLst>
                  <a:gd name="T0" fmla="*/ 4 w 50"/>
                  <a:gd name="T1" fmla="*/ 37 h 38"/>
                  <a:gd name="T2" fmla="*/ 3 w 50"/>
                  <a:gd name="T3" fmla="*/ 17 h 38"/>
                  <a:gd name="T4" fmla="*/ 17 w 50"/>
                  <a:gd name="T5" fmla="*/ 4 h 38"/>
                  <a:gd name="T6" fmla="*/ 33 w 50"/>
                  <a:gd name="T7" fmla="*/ 4 h 38"/>
                  <a:gd name="T8" fmla="*/ 44 w 50"/>
                  <a:gd name="T9" fmla="*/ 5 h 38"/>
                  <a:gd name="T10" fmla="*/ 50 w 50"/>
                  <a:gd name="T11" fmla="*/ 11 h 38"/>
                  <a:gd name="T12" fmla="*/ 49 w 50"/>
                  <a:gd name="T13" fmla="*/ 12 h 38"/>
                  <a:gd name="T14" fmla="*/ 45 w 50"/>
                  <a:gd name="T15" fmla="*/ 12 h 38"/>
                  <a:gd name="T16" fmla="*/ 47 w 50"/>
                  <a:gd name="T17" fmla="*/ 14 h 38"/>
                  <a:gd name="T18" fmla="*/ 45 w 50"/>
                  <a:gd name="T19" fmla="*/ 15 h 38"/>
                  <a:gd name="T20" fmla="*/ 39 w 50"/>
                  <a:gd name="T21" fmla="*/ 11 h 38"/>
                  <a:gd name="T22" fmla="*/ 33 w 50"/>
                  <a:gd name="T23" fmla="*/ 12 h 38"/>
                  <a:gd name="T24" fmla="*/ 32 w 50"/>
                  <a:gd name="T25" fmla="*/ 17 h 38"/>
                  <a:gd name="T26" fmla="*/ 31 w 50"/>
                  <a:gd name="T27" fmla="*/ 20 h 38"/>
                  <a:gd name="T28" fmla="*/ 30 w 50"/>
                  <a:gd name="T29" fmla="*/ 21 h 38"/>
                  <a:gd name="T30" fmla="*/ 25 w 50"/>
                  <a:gd name="T31" fmla="*/ 29 h 38"/>
                  <a:gd name="T32" fmla="*/ 5 w 50"/>
                  <a:gd name="T33" fmla="*/ 38 h 38"/>
                  <a:gd name="T34" fmla="*/ 4 w 50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8">
                    <a:moveTo>
                      <a:pt x="4" y="37"/>
                    </a:moveTo>
                    <a:cubicBezTo>
                      <a:pt x="3" y="30"/>
                      <a:pt x="0" y="23"/>
                      <a:pt x="3" y="17"/>
                    </a:cubicBezTo>
                    <a:cubicBezTo>
                      <a:pt x="6" y="12"/>
                      <a:pt x="13" y="8"/>
                      <a:pt x="17" y="4"/>
                    </a:cubicBezTo>
                    <a:cubicBezTo>
                      <a:pt x="22" y="0"/>
                      <a:pt x="28" y="2"/>
                      <a:pt x="33" y="4"/>
                    </a:cubicBezTo>
                    <a:cubicBezTo>
                      <a:pt x="37" y="5"/>
                      <a:pt x="40" y="3"/>
                      <a:pt x="44" y="5"/>
                    </a:cubicBezTo>
                    <a:cubicBezTo>
                      <a:pt x="46" y="7"/>
                      <a:pt x="47" y="9"/>
                      <a:pt x="50" y="11"/>
                    </a:cubicBezTo>
                    <a:cubicBezTo>
                      <a:pt x="50" y="11"/>
                      <a:pt x="50" y="12"/>
                      <a:pt x="49" y="12"/>
                    </a:cubicBezTo>
                    <a:cubicBezTo>
                      <a:pt x="48" y="13"/>
                      <a:pt x="47" y="12"/>
                      <a:pt x="45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6" y="16"/>
                      <a:pt x="45" y="15"/>
                    </a:cubicBezTo>
                    <a:cubicBezTo>
                      <a:pt x="45" y="14"/>
                      <a:pt x="42" y="12"/>
                      <a:pt x="39" y="11"/>
                    </a:cubicBezTo>
                    <a:cubicBezTo>
                      <a:pt x="37" y="11"/>
                      <a:pt x="34" y="11"/>
                      <a:pt x="33" y="12"/>
                    </a:cubicBezTo>
                    <a:cubicBezTo>
                      <a:pt x="32" y="13"/>
                      <a:pt x="31" y="15"/>
                      <a:pt x="32" y="17"/>
                    </a:cubicBezTo>
                    <a:cubicBezTo>
                      <a:pt x="32" y="18"/>
                      <a:pt x="32" y="19"/>
                      <a:pt x="31" y="20"/>
                    </a:cubicBezTo>
                    <a:cubicBezTo>
                      <a:pt x="31" y="20"/>
                      <a:pt x="30" y="21"/>
                      <a:pt x="30" y="21"/>
                    </a:cubicBezTo>
                    <a:cubicBezTo>
                      <a:pt x="27" y="23"/>
                      <a:pt x="26" y="26"/>
                      <a:pt x="25" y="29"/>
                    </a:cubicBezTo>
                    <a:cubicBezTo>
                      <a:pt x="23" y="37"/>
                      <a:pt x="12" y="36"/>
                      <a:pt x="5" y="38"/>
                    </a:cubicBezTo>
                    <a:cubicBezTo>
                      <a:pt x="5" y="38"/>
                      <a:pt x="4" y="38"/>
                      <a:pt x="4" y="37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98"/>
              <p:cNvSpPr/>
              <p:nvPr/>
            </p:nvSpPr>
            <p:spPr bwMode="auto">
              <a:xfrm>
                <a:off x="3467" y="1461"/>
                <a:ext cx="78" cy="115"/>
              </a:xfrm>
              <a:custGeom>
                <a:avLst/>
                <a:gdLst>
                  <a:gd name="T0" fmla="*/ 4 w 29"/>
                  <a:gd name="T1" fmla="*/ 42 h 43"/>
                  <a:gd name="T2" fmla="*/ 1 w 29"/>
                  <a:gd name="T3" fmla="*/ 22 h 43"/>
                  <a:gd name="T4" fmla="*/ 2 w 29"/>
                  <a:gd name="T5" fmla="*/ 12 h 43"/>
                  <a:gd name="T6" fmla="*/ 2 w 29"/>
                  <a:gd name="T7" fmla="*/ 12 h 43"/>
                  <a:gd name="T8" fmla="*/ 12 w 29"/>
                  <a:gd name="T9" fmla="*/ 1 h 43"/>
                  <a:gd name="T10" fmla="*/ 25 w 29"/>
                  <a:gd name="T11" fmla="*/ 12 h 43"/>
                  <a:gd name="T12" fmla="*/ 24 w 29"/>
                  <a:gd name="T13" fmla="*/ 24 h 43"/>
                  <a:gd name="T14" fmla="*/ 17 w 29"/>
                  <a:gd name="T15" fmla="*/ 28 h 43"/>
                  <a:gd name="T16" fmla="*/ 5 w 29"/>
                  <a:gd name="T17" fmla="*/ 42 h 43"/>
                  <a:gd name="T18" fmla="*/ 4 w 29"/>
                  <a:gd name="T19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3">
                    <a:moveTo>
                      <a:pt x="4" y="42"/>
                    </a:moveTo>
                    <a:cubicBezTo>
                      <a:pt x="3" y="35"/>
                      <a:pt x="0" y="29"/>
                      <a:pt x="1" y="22"/>
                    </a:cubicBezTo>
                    <a:cubicBezTo>
                      <a:pt x="1" y="19"/>
                      <a:pt x="1" y="15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7"/>
                      <a:pt x="6" y="0"/>
                      <a:pt x="12" y="1"/>
                    </a:cubicBezTo>
                    <a:cubicBezTo>
                      <a:pt x="21" y="1"/>
                      <a:pt x="18" y="7"/>
                      <a:pt x="25" y="12"/>
                    </a:cubicBezTo>
                    <a:cubicBezTo>
                      <a:pt x="29" y="15"/>
                      <a:pt x="27" y="20"/>
                      <a:pt x="24" y="24"/>
                    </a:cubicBezTo>
                    <a:cubicBezTo>
                      <a:pt x="22" y="26"/>
                      <a:pt x="20" y="27"/>
                      <a:pt x="17" y="28"/>
                    </a:cubicBezTo>
                    <a:cubicBezTo>
                      <a:pt x="11" y="31"/>
                      <a:pt x="9" y="37"/>
                      <a:pt x="5" y="42"/>
                    </a:cubicBezTo>
                    <a:cubicBezTo>
                      <a:pt x="5" y="43"/>
                      <a:pt x="4" y="43"/>
                      <a:pt x="4" y="42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99"/>
              <p:cNvSpPr/>
              <p:nvPr/>
            </p:nvSpPr>
            <p:spPr bwMode="auto">
              <a:xfrm>
                <a:off x="3366" y="1464"/>
                <a:ext cx="208" cy="158"/>
              </a:xfrm>
              <a:custGeom>
                <a:avLst/>
                <a:gdLst>
                  <a:gd name="T0" fmla="*/ 39 w 78"/>
                  <a:gd name="T1" fmla="*/ 58 h 59"/>
                  <a:gd name="T2" fmla="*/ 24 w 78"/>
                  <a:gd name="T3" fmla="*/ 56 h 59"/>
                  <a:gd name="T4" fmla="*/ 19 w 78"/>
                  <a:gd name="T5" fmla="*/ 56 h 59"/>
                  <a:gd name="T6" fmla="*/ 12 w 78"/>
                  <a:gd name="T7" fmla="*/ 49 h 59"/>
                  <a:gd name="T8" fmla="*/ 11 w 78"/>
                  <a:gd name="T9" fmla="*/ 43 h 59"/>
                  <a:gd name="T10" fmla="*/ 3 w 78"/>
                  <a:gd name="T11" fmla="*/ 37 h 59"/>
                  <a:gd name="T12" fmla="*/ 0 w 78"/>
                  <a:gd name="T13" fmla="*/ 31 h 59"/>
                  <a:gd name="T14" fmla="*/ 1 w 78"/>
                  <a:gd name="T15" fmla="*/ 29 h 59"/>
                  <a:gd name="T16" fmla="*/ 19 w 78"/>
                  <a:gd name="T17" fmla="*/ 31 h 59"/>
                  <a:gd name="T18" fmla="*/ 20 w 78"/>
                  <a:gd name="T19" fmla="*/ 31 h 59"/>
                  <a:gd name="T20" fmla="*/ 25 w 78"/>
                  <a:gd name="T21" fmla="*/ 35 h 59"/>
                  <a:gd name="T22" fmla="*/ 35 w 78"/>
                  <a:gd name="T23" fmla="*/ 17 h 59"/>
                  <a:gd name="T24" fmla="*/ 50 w 78"/>
                  <a:gd name="T25" fmla="*/ 0 h 59"/>
                  <a:gd name="T26" fmla="*/ 51 w 78"/>
                  <a:gd name="T27" fmla="*/ 1 h 59"/>
                  <a:gd name="T28" fmla="*/ 57 w 78"/>
                  <a:gd name="T29" fmla="*/ 11 h 59"/>
                  <a:gd name="T30" fmla="*/ 57 w 78"/>
                  <a:gd name="T31" fmla="*/ 12 h 59"/>
                  <a:gd name="T32" fmla="*/ 46 w 78"/>
                  <a:gd name="T33" fmla="*/ 35 h 59"/>
                  <a:gd name="T34" fmla="*/ 38 w 78"/>
                  <a:gd name="T35" fmla="*/ 43 h 59"/>
                  <a:gd name="T36" fmla="*/ 39 w 78"/>
                  <a:gd name="T37" fmla="*/ 44 h 59"/>
                  <a:gd name="T38" fmla="*/ 43 w 78"/>
                  <a:gd name="T39" fmla="*/ 45 h 59"/>
                  <a:gd name="T40" fmla="*/ 57 w 78"/>
                  <a:gd name="T41" fmla="*/ 44 h 59"/>
                  <a:gd name="T42" fmla="*/ 76 w 78"/>
                  <a:gd name="T43" fmla="*/ 38 h 59"/>
                  <a:gd name="T44" fmla="*/ 77 w 78"/>
                  <a:gd name="T45" fmla="*/ 39 h 59"/>
                  <a:gd name="T46" fmla="*/ 56 w 78"/>
                  <a:gd name="T47" fmla="*/ 53 h 59"/>
                  <a:gd name="T48" fmla="*/ 39 w 78"/>
                  <a:gd name="T4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" h="59">
                    <a:moveTo>
                      <a:pt x="39" y="58"/>
                    </a:moveTo>
                    <a:cubicBezTo>
                      <a:pt x="32" y="57"/>
                      <a:pt x="35" y="53"/>
                      <a:pt x="24" y="56"/>
                    </a:cubicBezTo>
                    <a:cubicBezTo>
                      <a:pt x="22" y="57"/>
                      <a:pt x="21" y="56"/>
                      <a:pt x="19" y="56"/>
                    </a:cubicBezTo>
                    <a:cubicBezTo>
                      <a:pt x="16" y="56"/>
                      <a:pt x="14" y="51"/>
                      <a:pt x="12" y="49"/>
                    </a:cubicBezTo>
                    <a:cubicBezTo>
                      <a:pt x="11" y="47"/>
                      <a:pt x="11" y="45"/>
                      <a:pt x="11" y="43"/>
                    </a:cubicBezTo>
                    <a:cubicBezTo>
                      <a:pt x="11" y="43"/>
                      <a:pt x="4" y="38"/>
                      <a:pt x="3" y="37"/>
                    </a:cubicBezTo>
                    <a:cubicBezTo>
                      <a:pt x="2" y="35"/>
                      <a:pt x="1" y="32"/>
                      <a:pt x="0" y="31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6" y="32"/>
                      <a:pt x="13" y="36"/>
                      <a:pt x="19" y="31"/>
                    </a:cubicBezTo>
                    <a:cubicBezTo>
                      <a:pt x="19" y="31"/>
                      <a:pt x="19" y="31"/>
                      <a:pt x="20" y="31"/>
                    </a:cubicBezTo>
                    <a:cubicBezTo>
                      <a:pt x="23" y="32"/>
                      <a:pt x="20" y="32"/>
                      <a:pt x="25" y="35"/>
                    </a:cubicBezTo>
                    <a:cubicBezTo>
                      <a:pt x="32" y="40"/>
                      <a:pt x="34" y="21"/>
                      <a:pt x="35" y="17"/>
                    </a:cubicBezTo>
                    <a:cubicBezTo>
                      <a:pt x="38" y="10"/>
                      <a:pt x="42" y="2"/>
                      <a:pt x="50" y="0"/>
                    </a:cubicBezTo>
                    <a:cubicBezTo>
                      <a:pt x="50" y="0"/>
                      <a:pt x="51" y="0"/>
                      <a:pt x="51" y="1"/>
                    </a:cubicBezTo>
                    <a:cubicBezTo>
                      <a:pt x="48" y="7"/>
                      <a:pt x="50" y="11"/>
                      <a:pt x="57" y="11"/>
                    </a:cubicBezTo>
                    <a:cubicBezTo>
                      <a:pt x="57" y="11"/>
                      <a:pt x="58" y="12"/>
                      <a:pt x="57" y="12"/>
                    </a:cubicBezTo>
                    <a:cubicBezTo>
                      <a:pt x="51" y="20"/>
                      <a:pt x="46" y="24"/>
                      <a:pt x="46" y="35"/>
                    </a:cubicBezTo>
                    <a:cubicBezTo>
                      <a:pt x="46" y="38"/>
                      <a:pt x="41" y="43"/>
                      <a:pt x="38" y="43"/>
                    </a:cubicBezTo>
                    <a:cubicBezTo>
                      <a:pt x="39" y="43"/>
                      <a:pt x="39" y="44"/>
                      <a:pt x="39" y="44"/>
                    </a:cubicBezTo>
                    <a:cubicBezTo>
                      <a:pt x="39" y="44"/>
                      <a:pt x="42" y="45"/>
                      <a:pt x="43" y="45"/>
                    </a:cubicBezTo>
                    <a:cubicBezTo>
                      <a:pt x="48" y="47"/>
                      <a:pt x="52" y="48"/>
                      <a:pt x="57" y="44"/>
                    </a:cubicBezTo>
                    <a:cubicBezTo>
                      <a:pt x="62" y="40"/>
                      <a:pt x="69" y="38"/>
                      <a:pt x="76" y="38"/>
                    </a:cubicBezTo>
                    <a:cubicBezTo>
                      <a:pt x="77" y="38"/>
                      <a:pt x="78" y="39"/>
                      <a:pt x="77" y="39"/>
                    </a:cubicBezTo>
                    <a:cubicBezTo>
                      <a:pt x="69" y="42"/>
                      <a:pt x="64" y="49"/>
                      <a:pt x="56" y="53"/>
                    </a:cubicBezTo>
                    <a:cubicBezTo>
                      <a:pt x="52" y="55"/>
                      <a:pt x="45" y="59"/>
                      <a:pt x="39" y="58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400"/>
              <p:cNvSpPr/>
              <p:nvPr/>
            </p:nvSpPr>
            <p:spPr bwMode="auto">
              <a:xfrm>
                <a:off x="3307" y="1592"/>
                <a:ext cx="115" cy="46"/>
              </a:xfrm>
              <a:custGeom>
                <a:avLst/>
                <a:gdLst>
                  <a:gd name="T0" fmla="*/ 42 w 43"/>
                  <a:gd name="T1" fmla="*/ 17 h 17"/>
                  <a:gd name="T2" fmla="*/ 29 w 43"/>
                  <a:gd name="T3" fmla="*/ 13 h 17"/>
                  <a:gd name="T4" fmla="*/ 19 w 43"/>
                  <a:gd name="T5" fmla="*/ 6 h 17"/>
                  <a:gd name="T6" fmla="*/ 2 w 43"/>
                  <a:gd name="T7" fmla="*/ 13 h 17"/>
                  <a:gd name="T8" fmla="*/ 1 w 43"/>
                  <a:gd name="T9" fmla="*/ 12 h 17"/>
                  <a:gd name="T10" fmla="*/ 17 w 43"/>
                  <a:gd name="T11" fmla="*/ 1 h 17"/>
                  <a:gd name="T12" fmla="*/ 40 w 43"/>
                  <a:gd name="T13" fmla="*/ 14 h 17"/>
                  <a:gd name="T14" fmla="*/ 40 w 43"/>
                  <a:gd name="T15" fmla="*/ 13 h 17"/>
                  <a:gd name="T16" fmla="*/ 41 w 43"/>
                  <a:gd name="T17" fmla="*/ 12 h 17"/>
                  <a:gd name="T18" fmla="*/ 41 w 43"/>
                  <a:gd name="T19" fmla="*/ 12 h 17"/>
                  <a:gd name="T20" fmla="*/ 41 w 43"/>
                  <a:gd name="T21" fmla="*/ 14 h 17"/>
                  <a:gd name="T22" fmla="*/ 43 w 43"/>
                  <a:gd name="T23" fmla="*/ 16 h 17"/>
                  <a:gd name="T24" fmla="*/ 42 w 43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7">
                    <a:moveTo>
                      <a:pt x="42" y="17"/>
                    </a:moveTo>
                    <a:cubicBezTo>
                      <a:pt x="37" y="16"/>
                      <a:pt x="33" y="16"/>
                      <a:pt x="29" y="13"/>
                    </a:cubicBezTo>
                    <a:cubicBezTo>
                      <a:pt x="26" y="11"/>
                      <a:pt x="23" y="8"/>
                      <a:pt x="19" y="6"/>
                    </a:cubicBezTo>
                    <a:cubicBezTo>
                      <a:pt x="12" y="3"/>
                      <a:pt x="6" y="8"/>
                      <a:pt x="2" y="13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6" y="6"/>
                      <a:pt x="8" y="0"/>
                      <a:pt x="17" y="1"/>
                    </a:cubicBezTo>
                    <a:cubicBezTo>
                      <a:pt x="25" y="1"/>
                      <a:pt x="36" y="6"/>
                      <a:pt x="40" y="14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2" y="12"/>
                      <a:pt x="42" y="14"/>
                      <a:pt x="41" y="14"/>
                    </a:cubicBezTo>
                    <a:cubicBezTo>
                      <a:pt x="42" y="14"/>
                      <a:pt x="42" y="14"/>
                      <a:pt x="43" y="16"/>
                    </a:cubicBezTo>
                    <a:cubicBezTo>
                      <a:pt x="43" y="16"/>
                      <a:pt x="42" y="17"/>
                      <a:pt x="42" y="17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401"/>
              <p:cNvSpPr/>
              <p:nvPr/>
            </p:nvSpPr>
            <p:spPr bwMode="auto">
              <a:xfrm>
                <a:off x="3371" y="1662"/>
                <a:ext cx="120" cy="102"/>
              </a:xfrm>
              <a:custGeom>
                <a:avLst/>
                <a:gdLst>
                  <a:gd name="T0" fmla="*/ 1 w 45"/>
                  <a:gd name="T1" fmla="*/ 32 h 38"/>
                  <a:gd name="T2" fmla="*/ 1 w 45"/>
                  <a:gd name="T3" fmla="*/ 31 h 38"/>
                  <a:gd name="T4" fmla="*/ 2 w 45"/>
                  <a:gd name="T5" fmla="*/ 30 h 38"/>
                  <a:gd name="T6" fmla="*/ 13 w 45"/>
                  <a:gd name="T7" fmla="*/ 28 h 38"/>
                  <a:gd name="T8" fmla="*/ 27 w 45"/>
                  <a:gd name="T9" fmla="*/ 21 h 38"/>
                  <a:gd name="T10" fmla="*/ 36 w 45"/>
                  <a:gd name="T11" fmla="*/ 11 h 38"/>
                  <a:gd name="T12" fmla="*/ 36 w 45"/>
                  <a:gd name="T13" fmla="*/ 3 h 38"/>
                  <a:gd name="T14" fmla="*/ 41 w 45"/>
                  <a:gd name="T15" fmla="*/ 2 h 38"/>
                  <a:gd name="T16" fmla="*/ 44 w 45"/>
                  <a:gd name="T17" fmla="*/ 15 h 38"/>
                  <a:gd name="T18" fmla="*/ 15 w 45"/>
                  <a:gd name="T19" fmla="*/ 37 h 38"/>
                  <a:gd name="T20" fmla="*/ 10 w 45"/>
                  <a:gd name="T21" fmla="*/ 37 h 38"/>
                  <a:gd name="T22" fmla="*/ 1 w 45"/>
                  <a:gd name="T2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8">
                    <a:moveTo>
                      <a:pt x="1" y="32"/>
                    </a:moveTo>
                    <a:cubicBezTo>
                      <a:pt x="1" y="32"/>
                      <a:pt x="1" y="31"/>
                      <a:pt x="1" y="31"/>
                    </a:cubicBezTo>
                    <a:cubicBezTo>
                      <a:pt x="1" y="30"/>
                      <a:pt x="2" y="30"/>
                      <a:pt x="2" y="30"/>
                    </a:cubicBezTo>
                    <a:cubicBezTo>
                      <a:pt x="6" y="29"/>
                      <a:pt x="9" y="28"/>
                      <a:pt x="13" y="28"/>
                    </a:cubicBezTo>
                    <a:cubicBezTo>
                      <a:pt x="19" y="28"/>
                      <a:pt x="22" y="25"/>
                      <a:pt x="27" y="21"/>
                    </a:cubicBezTo>
                    <a:cubicBezTo>
                      <a:pt x="30" y="18"/>
                      <a:pt x="36" y="18"/>
                      <a:pt x="36" y="11"/>
                    </a:cubicBezTo>
                    <a:cubicBezTo>
                      <a:pt x="36" y="8"/>
                      <a:pt x="36" y="6"/>
                      <a:pt x="36" y="3"/>
                    </a:cubicBezTo>
                    <a:cubicBezTo>
                      <a:pt x="37" y="1"/>
                      <a:pt x="39" y="0"/>
                      <a:pt x="41" y="2"/>
                    </a:cubicBezTo>
                    <a:cubicBezTo>
                      <a:pt x="45" y="6"/>
                      <a:pt x="45" y="10"/>
                      <a:pt x="44" y="15"/>
                    </a:cubicBezTo>
                    <a:cubicBezTo>
                      <a:pt x="39" y="28"/>
                      <a:pt x="27" y="34"/>
                      <a:pt x="15" y="37"/>
                    </a:cubicBezTo>
                    <a:cubicBezTo>
                      <a:pt x="14" y="37"/>
                      <a:pt x="12" y="37"/>
                      <a:pt x="10" y="37"/>
                    </a:cubicBezTo>
                    <a:cubicBezTo>
                      <a:pt x="5" y="38"/>
                      <a:pt x="0" y="38"/>
                      <a:pt x="1" y="32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402"/>
              <p:cNvSpPr/>
              <p:nvPr/>
            </p:nvSpPr>
            <p:spPr bwMode="auto">
              <a:xfrm>
                <a:off x="3483" y="1635"/>
                <a:ext cx="86" cy="73"/>
              </a:xfrm>
              <a:custGeom>
                <a:avLst/>
                <a:gdLst>
                  <a:gd name="T0" fmla="*/ 1 w 32"/>
                  <a:gd name="T1" fmla="*/ 14 h 27"/>
                  <a:gd name="T2" fmla="*/ 1 w 32"/>
                  <a:gd name="T3" fmla="*/ 12 h 27"/>
                  <a:gd name="T4" fmla="*/ 11 w 32"/>
                  <a:gd name="T5" fmla="*/ 10 h 27"/>
                  <a:gd name="T6" fmla="*/ 14 w 32"/>
                  <a:gd name="T7" fmla="*/ 12 h 27"/>
                  <a:gd name="T8" fmla="*/ 15 w 32"/>
                  <a:gd name="T9" fmla="*/ 11 h 27"/>
                  <a:gd name="T10" fmla="*/ 20 w 32"/>
                  <a:gd name="T11" fmla="*/ 7 h 27"/>
                  <a:gd name="T12" fmla="*/ 24 w 32"/>
                  <a:gd name="T13" fmla="*/ 1 h 27"/>
                  <a:gd name="T14" fmla="*/ 30 w 32"/>
                  <a:gd name="T15" fmla="*/ 0 h 27"/>
                  <a:gd name="T16" fmla="*/ 31 w 32"/>
                  <a:gd name="T17" fmla="*/ 1 h 27"/>
                  <a:gd name="T18" fmla="*/ 29 w 32"/>
                  <a:gd name="T19" fmla="*/ 16 h 27"/>
                  <a:gd name="T20" fmla="*/ 24 w 32"/>
                  <a:gd name="T21" fmla="*/ 23 h 27"/>
                  <a:gd name="T22" fmla="*/ 1 w 32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27">
                    <a:moveTo>
                      <a:pt x="1" y="14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4" y="11"/>
                      <a:pt x="7" y="10"/>
                      <a:pt x="11" y="10"/>
                    </a:cubicBezTo>
                    <a:cubicBezTo>
                      <a:pt x="12" y="10"/>
                      <a:pt x="13" y="11"/>
                      <a:pt x="14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2" y="5"/>
                      <a:pt x="22" y="3"/>
                      <a:pt x="24" y="1"/>
                    </a:cubicBezTo>
                    <a:cubicBezTo>
                      <a:pt x="26" y="0"/>
                      <a:pt x="28" y="0"/>
                      <a:pt x="30" y="0"/>
                    </a:cubicBezTo>
                    <a:cubicBezTo>
                      <a:pt x="31" y="0"/>
                      <a:pt x="32" y="1"/>
                      <a:pt x="31" y="1"/>
                    </a:cubicBezTo>
                    <a:cubicBezTo>
                      <a:pt x="28" y="6"/>
                      <a:pt x="30" y="10"/>
                      <a:pt x="29" y="16"/>
                    </a:cubicBezTo>
                    <a:cubicBezTo>
                      <a:pt x="29" y="19"/>
                      <a:pt x="28" y="22"/>
                      <a:pt x="24" y="23"/>
                    </a:cubicBezTo>
                    <a:cubicBezTo>
                      <a:pt x="16" y="27"/>
                      <a:pt x="8" y="17"/>
                      <a:pt x="1" y="14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403"/>
              <p:cNvSpPr/>
              <p:nvPr/>
            </p:nvSpPr>
            <p:spPr bwMode="auto">
              <a:xfrm>
                <a:off x="3347" y="1499"/>
                <a:ext cx="99" cy="51"/>
              </a:xfrm>
              <a:custGeom>
                <a:avLst/>
                <a:gdLst>
                  <a:gd name="T0" fmla="*/ 31 w 37"/>
                  <a:gd name="T1" fmla="*/ 18 h 19"/>
                  <a:gd name="T2" fmla="*/ 17 w 37"/>
                  <a:gd name="T3" fmla="*/ 18 h 19"/>
                  <a:gd name="T4" fmla="*/ 2 w 37"/>
                  <a:gd name="T5" fmla="*/ 8 h 19"/>
                  <a:gd name="T6" fmla="*/ 1 w 37"/>
                  <a:gd name="T7" fmla="*/ 6 h 19"/>
                  <a:gd name="T8" fmla="*/ 15 w 37"/>
                  <a:gd name="T9" fmla="*/ 0 h 19"/>
                  <a:gd name="T10" fmla="*/ 23 w 37"/>
                  <a:gd name="T11" fmla="*/ 3 h 19"/>
                  <a:gd name="T12" fmla="*/ 25 w 37"/>
                  <a:gd name="T13" fmla="*/ 4 h 19"/>
                  <a:gd name="T14" fmla="*/ 25 w 37"/>
                  <a:gd name="T15" fmla="*/ 4 h 19"/>
                  <a:gd name="T16" fmla="*/ 28 w 37"/>
                  <a:gd name="T17" fmla="*/ 5 h 19"/>
                  <a:gd name="T18" fmla="*/ 32 w 37"/>
                  <a:gd name="T19" fmla="*/ 5 h 19"/>
                  <a:gd name="T20" fmla="*/ 36 w 37"/>
                  <a:gd name="T21" fmla="*/ 12 h 19"/>
                  <a:gd name="T22" fmla="*/ 37 w 37"/>
                  <a:gd name="T23" fmla="*/ 14 h 19"/>
                  <a:gd name="T24" fmla="*/ 32 w 37"/>
                  <a:gd name="T25" fmla="*/ 19 h 19"/>
                  <a:gd name="T26" fmla="*/ 31 w 37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9">
                    <a:moveTo>
                      <a:pt x="31" y="18"/>
                    </a:moveTo>
                    <a:cubicBezTo>
                      <a:pt x="30" y="10"/>
                      <a:pt x="21" y="19"/>
                      <a:pt x="17" y="18"/>
                    </a:cubicBezTo>
                    <a:cubicBezTo>
                      <a:pt x="10" y="15"/>
                      <a:pt x="10" y="7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5" y="3"/>
                      <a:pt x="9" y="0"/>
                      <a:pt x="15" y="0"/>
                    </a:cubicBezTo>
                    <a:cubicBezTo>
                      <a:pt x="18" y="0"/>
                      <a:pt x="20" y="2"/>
                      <a:pt x="23" y="3"/>
                    </a:cubicBezTo>
                    <a:cubicBezTo>
                      <a:pt x="23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7" y="4"/>
                      <a:pt x="28" y="5"/>
                    </a:cubicBezTo>
                    <a:cubicBezTo>
                      <a:pt x="29" y="4"/>
                      <a:pt x="30" y="4"/>
                      <a:pt x="32" y="5"/>
                    </a:cubicBezTo>
                    <a:cubicBezTo>
                      <a:pt x="34" y="6"/>
                      <a:pt x="35" y="9"/>
                      <a:pt x="36" y="12"/>
                    </a:cubicBezTo>
                    <a:cubicBezTo>
                      <a:pt x="36" y="13"/>
                      <a:pt x="36" y="13"/>
                      <a:pt x="37" y="14"/>
                    </a:cubicBezTo>
                    <a:cubicBezTo>
                      <a:pt x="37" y="16"/>
                      <a:pt x="33" y="18"/>
                      <a:pt x="32" y="19"/>
                    </a:cubicBezTo>
                    <a:cubicBezTo>
                      <a:pt x="32" y="19"/>
                      <a:pt x="31" y="19"/>
                      <a:pt x="3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404"/>
              <p:cNvSpPr/>
              <p:nvPr/>
            </p:nvSpPr>
            <p:spPr bwMode="auto">
              <a:xfrm>
                <a:off x="3526" y="1507"/>
                <a:ext cx="56" cy="69"/>
              </a:xfrm>
              <a:custGeom>
                <a:avLst/>
                <a:gdLst>
                  <a:gd name="T0" fmla="*/ 0 w 21"/>
                  <a:gd name="T1" fmla="*/ 25 h 26"/>
                  <a:gd name="T2" fmla="*/ 6 w 21"/>
                  <a:gd name="T3" fmla="*/ 16 h 26"/>
                  <a:gd name="T4" fmla="*/ 6 w 21"/>
                  <a:gd name="T5" fmla="*/ 10 h 26"/>
                  <a:gd name="T6" fmla="*/ 8 w 21"/>
                  <a:gd name="T7" fmla="*/ 1 h 26"/>
                  <a:gd name="T8" fmla="*/ 9 w 21"/>
                  <a:gd name="T9" fmla="*/ 0 h 26"/>
                  <a:gd name="T10" fmla="*/ 2 w 21"/>
                  <a:gd name="T11" fmla="*/ 26 h 26"/>
                  <a:gd name="T12" fmla="*/ 0 w 21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0" y="25"/>
                    </a:moveTo>
                    <a:cubicBezTo>
                      <a:pt x="1" y="21"/>
                      <a:pt x="4" y="19"/>
                      <a:pt x="6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21" y="7"/>
                      <a:pt x="9" y="21"/>
                      <a:pt x="2" y="26"/>
                    </a:cubicBezTo>
                    <a:cubicBezTo>
                      <a:pt x="1" y="26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405"/>
              <p:cNvSpPr/>
              <p:nvPr/>
            </p:nvSpPr>
            <p:spPr bwMode="auto">
              <a:xfrm>
                <a:off x="3296" y="1673"/>
                <a:ext cx="96" cy="53"/>
              </a:xfrm>
              <a:custGeom>
                <a:avLst/>
                <a:gdLst>
                  <a:gd name="T0" fmla="*/ 0 w 36"/>
                  <a:gd name="T1" fmla="*/ 10 h 20"/>
                  <a:gd name="T2" fmla="*/ 1 w 36"/>
                  <a:gd name="T3" fmla="*/ 9 h 20"/>
                  <a:gd name="T4" fmla="*/ 6 w 36"/>
                  <a:gd name="T5" fmla="*/ 12 h 20"/>
                  <a:gd name="T6" fmla="*/ 17 w 36"/>
                  <a:gd name="T7" fmla="*/ 10 h 20"/>
                  <a:gd name="T8" fmla="*/ 23 w 36"/>
                  <a:gd name="T9" fmla="*/ 6 h 20"/>
                  <a:gd name="T10" fmla="*/ 35 w 36"/>
                  <a:gd name="T11" fmla="*/ 1 h 20"/>
                  <a:gd name="T12" fmla="*/ 36 w 36"/>
                  <a:gd name="T13" fmla="*/ 2 h 20"/>
                  <a:gd name="T14" fmla="*/ 11 w 36"/>
                  <a:gd name="T15" fmla="*/ 18 h 20"/>
                  <a:gd name="T16" fmla="*/ 0 w 36"/>
                  <a:gd name="T1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cubicBezTo>
                      <a:pt x="0" y="9"/>
                      <a:pt x="1" y="9"/>
                      <a:pt x="1" y="9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10" y="12"/>
                      <a:pt x="13" y="13"/>
                      <a:pt x="17" y="10"/>
                    </a:cubicBezTo>
                    <a:cubicBezTo>
                      <a:pt x="19" y="9"/>
                      <a:pt x="21" y="7"/>
                      <a:pt x="23" y="6"/>
                    </a:cubicBezTo>
                    <a:cubicBezTo>
                      <a:pt x="27" y="3"/>
                      <a:pt x="31" y="1"/>
                      <a:pt x="35" y="1"/>
                    </a:cubicBezTo>
                    <a:cubicBezTo>
                      <a:pt x="36" y="0"/>
                      <a:pt x="36" y="2"/>
                      <a:pt x="36" y="2"/>
                    </a:cubicBezTo>
                    <a:cubicBezTo>
                      <a:pt x="29" y="9"/>
                      <a:pt x="21" y="16"/>
                      <a:pt x="11" y="18"/>
                    </a:cubicBezTo>
                    <a:cubicBezTo>
                      <a:pt x="5" y="20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406"/>
              <p:cNvSpPr/>
              <p:nvPr/>
            </p:nvSpPr>
            <p:spPr bwMode="auto">
              <a:xfrm>
                <a:off x="3334" y="1536"/>
                <a:ext cx="66" cy="75"/>
              </a:xfrm>
              <a:custGeom>
                <a:avLst/>
                <a:gdLst>
                  <a:gd name="T0" fmla="*/ 24 w 25"/>
                  <a:gd name="T1" fmla="*/ 27 h 28"/>
                  <a:gd name="T2" fmla="*/ 3 w 25"/>
                  <a:gd name="T3" fmla="*/ 12 h 28"/>
                  <a:gd name="T4" fmla="*/ 7 w 25"/>
                  <a:gd name="T5" fmla="*/ 0 h 28"/>
                  <a:gd name="T6" fmla="*/ 8 w 25"/>
                  <a:gd name="T7" fmla="*/ 1 h 28"/>
                  <a:gd name="T8" fmla="*/ 21 w 25"/>
                  <a:gd name="T9" fmla="*/ 21 h 28"/>
                  <a:gd name="T10" fmla="*/ 25 w 25"/>
                  <a:gd name="T11" fmla="*/ 26 h 28"/>
                  <a:gd name="T12" fmla="*/ 24 w 25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24" y="27"/>
                    </a:moveTo>
                    <a:cubicBezTo>
                      <a:pt x="17" y="21"/>
                      <a:pt x="7" y="20"/>
                      <a:pt x="3" y="12"/>
                    </a:cubicBezTo>
                    <a:cubicBezTo>
                      <a:pt x="1" y="7"/>
                      <a:pt x="0" y="1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5" y="9"/>
                      <a:pt x="17" y="16"/>
                      <a:pt x="21" y="21"/>
                    </a:cubicBezTo>
                    <a:cubicBezTo>
                      <a:pt x="23" y="22"/>
                      <a:pt x="24" y="24"/>
                      <a:pt x="25" y="26"/>
                    </a:cubicBezTo>
                    <a:cubicBezTo>
                      <a:pt x="25" y="27"/>
                      <a:pt x="24" y="28"/>
                      <a:pt x="24" y="2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407"/>
              <p:cNvSpPr/>
              <p:nvPr/>
            </p:nvSpPr>
            <p:spPr bwMode="auto">
              <a:xfrm>
                <a:off x="3478" y="1582"/>
                <a:ext cx="104" cy="59"/>
              </a:xfrm>
              <a:custGeom>
                <a:avLst/>
                <a:gdLst>
                  <a:gd name="T0" fmla="*/ 0 w 39"/>
                  <a:gd name="T1" fmla="*/ 21 h 22"/>
                  <a:gd name="T2" fmla="*/ 19 w 39"/>
                  <a:gd name="T3" fmla="*/ 10 h 22"/>
                  <a:gd name="T4" fmla="*/ 26 w 39"/>
                  <a:gd name="T5" fmla="*/ 5 h 22"/>
                  <a:gd name="T6" fmla="*/ 34 w 39"/>
                  <a:gd name="T7" fmla="*/ 1 h 22"/>
                  <a:gd name="T8" fmla="*/ 38 w 39"/>
                  <a:gd name="T9" fmla="*/ 13 h 22"/>
                  <a:gd name="T10" fmla="*/ 37 w 39"/>
                  <a:gd name="T11" fmla="*/ 14 h 22"/>
                  <a:gd name="T12" fmla="*/ 21 w 39"/>
                  <a:gd name="T13" fmla="*/ 19 h 22"/>
                  <a:gd name="T14" fmla="*/ 16 w 39"/>
                  <a:gd name="T15" fmla="*/ 19 h 22"/>
                  <a:gd name="T16" fmla="*/ 1 w 39"/>
                  <a:gd name="T17" fmla="*/ 21 h 22"/>
                  <a:gd name="T18" fmla="*/ 0 w 39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2" y="10"/>
                      <a:pt x="11" y="12"/>
                      <a:pt x="19" y="10"/>
                    </a:cubicBezTo>
                    <a:cubicBezTo>
                      <a:pt x="21" y="9"/>
                      <a:pt x="24" y="7"/>
                      <a:pt x="26" y="5"/>
                    </a:cubicBezTo>
                    <a:cubicBezTo>
                      <a:pt x="29" y="3"/>
                      <a:pt x="31" y="1"/>
                      <a:pt x="34" y="1"/>
                    </a:cubicBezTo>
                    <a:cubicBezTo>
                      <a:pt x="39" y="0"/>
                      <a:pt x="38" y="11"/>
                      <a:pt x="38" y="13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2" y="3"/>
                      <a:pt x="25" y="17"/>
                      <a:pt x="21" y="19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0" y="16"/>
                      <a:pt x="6" y="18"/>
                      <a:pt x="1" y="21"/>
                    </a:cubicBezTo>
                    <a:cubicBezTo>
                      <a:pt x="1" y="22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408"/>
              <p:cNvSpPr/>
              <p:nvPr/>
            </p:nvSpPr>
            <p:spPr bwMode="auto">
              <a:xfrm>
                <a:off x="3403" y="1571"/>
                <a:ext cx="78" cy="96"/>
              </a:xfrm>
              <a:custGeom>
                <a:avLst/>
                <a:gdLst>
                  <a:gd name="T0" fmla="*/ 8 w 29"/>
                  <a:gd name="T1" fmla="*/ 30 h 36"/>
                  <a:gd name="T2" fmla="*/ 4 w 29"/>
                  <a:gd name="T3" fmla="*/ 11 h 36"/>
                  <a:gd name="T4" fmla="*/ 19 w 29"/>
                  <a:gd name="T5" fmla="*/ 0 h 36"/>
                  <a:gd name="T6" fmla="*/ 28 w 29"/>
                  <a:gd name="T7" fmla="*/ 21 h 36"/>
                  <a:gd name="T8" fmla="*/ 8 w 29"/>
                  <a:gd name="T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8" y="30"/>
                    </a:moveTo>
                    <a:cubicBezTo>
                      <a:pt x="3" y="26"/>
                      <a:pt x="0" y="17"/>
                      <a:pt x="4" y="11"/>
                    </a:cubicBezTo>
                    <a:cubicBezTo>
                      <a:pt x="6" y="5"/>
                      <a:pt x="13" y="0"/>
                      <a:pt x="19" y="0"/>
                    </a:cubicBezTo>
                    <a:cubicBezTo>
                      <a:pt x="27" y="1"/>
                      <a:pt x="29" y="15"/>
                      <a:pt x="28" y="21"/>
                    </a:cubicBezTo>
                    <a:cubicBezTo>
                      <a:pt x="26" y="29"/>
                      <a:pt x="16" y="36"/>
                      <a:pt x="8" y="30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409"/>
              <p:cNvSpPr/>
              <p:nvPr/>
            </p:nvSpPr>
            <p:spPr bwMode="auto">
              <a:xfrm>
                <a:off x="3422" y="1595"/>
                <a:ext cx="51" cy="64"/>
              </a:xfrm>
              <a:custGeom>
                <a:avLst/>
                <a:gdLst>
                  <a:gd name="T0" fmla="*/ 3 w 19"/>
                  <a:gd name="T1" fmla="*/ 19 h 24"/>
                  <a:gd name="T2" fmla="*/ 2 w 19"/>
                  <a:gd name="T3" fmla="*/ 7 h 24"/>
                  <a:gd name="T4" fmla="*/ 1 w 19"/>
                  <a:gd name="T5" fmla="*/ 7 h 24"/>
                  <a:gd name="T6" fmla="*/ 3 w 19"/>
                  <a:gd name="T7" fmla="*/ 2 h 24"/>
                  <a:gd name="T8" fmla="*/ 4 w 19"/>
                  <a:gd name="T9" fmla="*/ 2 h 24"/>
                  <a:gd name="T10" fmla="*/ 9 w 19"/>
                  <a:gd name="T11" fmla="*/ 0 h 24"/>
                  <a:gd name="T12" fmla="*/ 14 w 19"/>
                  <a:gd name="T13" fmla="*/ 2 h 24"/>
                  <a:gd name="T14" fmla="*/ 13 w 19"/>
                  <a:gd name="T15" fmla="*/ 6 h 24"/>
                  <a:gd name="T16" fmla="*/ 17 w 19"/>
                  <a:gd name="T17" fmla="*/ 11 h 24"/>
                  <a:gd name="T18" fmla="*/ 17 w 19"/>
                  <a:gd name="T19" fmla="*/ 17 h 24"/>
                  <a:gd name="T20" fmla="*/ 3 w 19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4">
                    <a:moveTo>
                      <a:pt x="3" y="19"/>
                    </a:moveTo>
                    <a:cubicBezTo>
                      <a:pt x="0" y="15"/>
                      <a:pt x="4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9"/>
                      <a:pt x="17" y="11"/>
                    </a:cubicBezTo>
                    <a:cubicBezTo>
                      <a:pt x="19" y="13"/>
                      <a:pt x="19" y="15"/>
                      <a:pt x="17" y="17"/>
                    </a:cubicBezTo>
                    <a:cubicBezTo>
                      <a:pt x="13" y="21"/>
                      <a:pt x="6" y="24"/>
                      <a:pt x="3" y="19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410"/>
              <p:cNvSpPr/>
              <p:nvPr/>
            </p:nvSpPr>
            <p:spPr bwMode="auto">
              <a:xfrm>
                <a:off x="3430" y="1600"/>
                <a:ext cx="21" cy="25"/>
              </a:xfrm>
              <a:custGeom>
                <a:avLst/>
                <a:gdLst>
                  <a:gd name="T0" fmla="*/ 5 w 8"/>
                  <a:gd name="T1" fmla="*/ 8 h 9"/>
                  <a:gd name="T2" fmla="*/ 4 w 8"/>
                  <a:gd name="T3" fmla="*/ 5 h 9"/>
                  <a:gd name="T4" fmla="*/ 3 w 8"/>
                  <a:gd name="T5" fmla="*/ 4 h 9"/>
                  <a:gd name="T6" fmla="*/ 2 w 8"/>
                  <a:gd name="T7" fmla="*/ 4 h 9"/>
                  <a:gd name="T8" fmla="*/ 1 w 8"/>
                  <a:gd name="T9" fmla="*/ 5 h 9"/>
                  <a:gd name="T10" fmla="*/ 0 w 8"/>
                  <a:gd name="T11" fmla="*/ 5 h 9"/>
                  <a:gd name="T12" fmla="*/ 4 w 8"/>
                  <a:gd name="T13" fmla="*/ 0 h 9"/>
                  <a:gd name="T14" fmla="*/ 5 w 8"/>
                  <a:gd name="T15" fmla="*/ 0 h 9"/>
                  <a:gd name="T16" fmla="*/ 7 w 8"/>
                  <a:gd name="T17" fmla="*/ 0 h 9"/>
                  <a:gd name="T18" fmla="*/ 8 w 8"/>
                  <a:gd name="T19" fmla="*/ 1 h 9"/>
                  <a:gd name="T20" fmla="*/ 8 w 8"/>
                  <a:gd name="T21" fmla="*/ 2 h 9"/>
                  <a:gd name="T22" fmla="*/ 8 w 8"/>
                  <a:gd name="T23" fmla="*/ 3 h 9"/>
                  <a:gd name="T24" fmla="*/ 8 w 8"/>
                  <a:gd name="T25" fmla="*/ 3 h 9"/>
                  <a:gd name="T26" fmla="*/ 8 w 8"/>
                  <a:gd name="T27" fmla="*/ 4 h 9"/>
                  <a:gd name="T28" fmla="*/ 7 w 8"/>
                  <a:gd name="T29" fmla="*/ 9 h 9"/>
                  <a:gd name="T30" fmla="*/ 5 w 8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5" y="7"/>
                      <a:pt x="5" y="6"/>
                      <a:pt x="4" y="5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7"/>
                      <a:pt x="7" y="9"/>
                    </a:cubicBezTo>
                    <a:cubicBezTo>
                      <a:pt x="7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411"/>
              <p:cNvSpPr/>
              <p:nvPr/>
            </p:nvSpPr>
            <p:spPr bwMode="auto">
              <a:xfrm>
                <a:off x="3414" y="1627"/>
                <a:ext cx="61" cy="30"/>
              </a:xfrm>
              <a:custGeom>
                <a:avLst/>
                <a:gdLst>
                  <a:gd name="T0" fmla="*/ 2 w 23"/>
                  <a:gd name="T1" fmla="*/ 6 h 11"/>
                  <a:gd name="T2" fmla="*/ 1 w 23"/>
                  <a:gd name="T3" fmla="*/ 6 h 11"/>
                  <a:gd name="T4" fmla="*/ 1 w 23"/>
                  <a:gd name="T5" fmla="*/ 5 h 11"/>
                  <a:gd name="T6" fmla="*/ 0 w 23"/>
                  <a:gd name="T7" fmla="*/ 1 h 11"/>
                  <a:gd name="T8" fmla="*/ 2 w 23"/>
                  <a:gd name="T9" fmla="*/ 1 h 11"/>
                  <a:gd name="T10" fmla="*/ 5 w 23"/>
                  <a:gd name="T11" fmla="*/ 6 h 11"/>
                  <a:gd name="T12" fmla="*/ 14 w 23"/>
                  <a:gd name="T13" fmla="*/ 8 h 11"/>
                  <a:gd name="T14" fmla="*/ 21 w 23"/>
                  <a:gd name="T15" fmla="*/ 2 h 11"/>
                  <a:gd name="T16" fmla="*/ 23 w 23"/>
                  <a:gd name="T17" fmla="*/ 3 h 11"/>
                  <a:gd name="T18" fmla="*/ 14 w 23"/>
                  <a:gd name="T19" fmla="*/ 10 h 11"/>
                  <a:gd name="T20" fmla="*/ 2 w 23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1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ubicBezTo>
                      <a:pt x="2" y="3"/>
                      <a:pt x="3" y="5"/>
                      <a:pt x="5" y="6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7" y="7"/>
                      <a:pt x="20" y="5"/>
                      <a:pt x="21" y="2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0" y="7"/>
                      <a:pt x="17" y="9"/>
                      <a:pt x="14" y="10"/>
                    </a:cubicBezTo>
                    <a:cubicBezTo>
                      <a:pt x="9" y="11"/>
                      <a:pt x="4" y="11"/>
                      <a:pt x="2" y="6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12"/>
              <p:cNvSpPr/>
              <p:nvPr/>
            </p:nvSpPr>
            <p:spPr bwMode="auto">
              <a:xfrm>
                <a:off x="3577" y="1274"/>
                <a:ext cx="264" cy="257"/>
              </a:xfrm>
              <a:custGeom>
                <a:avLst/>
                <a:gdLst>
                  <a:gd name="T0" fmla="*/ 48 w 99"/>
                  <a:gd name="T1" fmla="*/ 94 h 96"/>
                  <a:gd name="T2" fmla="*/ 40 w 99"/>
                  <a:gd name="T3" fmla="*/ 78 h 96"/>
                  <a:gd name="T4" fmla="*/ 25 w 99"/>
                  <a:gd name="T5" fmla="*/ 82 h 96"/>
                  <a:gd name="T6" fmla="*/ 15 w 99"/>
                  <a:gd name="T7" fmla="*/ 79 h 96"/>
                  <a:gd name="T8" fmla="*/ 4 w 99"/>
                  <a:gd name="T9" fmla="*/ 60 h 96"/>
                  <a:gd name="T10" fmla="*/ 25 w 99"/>
                  <a:gd name="T11" fmla="*/ 51 h 96"/>
                  <a:gd name="T12" fmla="*/ 13 w 99"/>
                  <a:gd name="T13" fmla="*/ 10 h 96"/>
                  <a:gd name="T14" fmla="*/ 33 w 99"/>
                  <a:gd name="T15" fmla="*/ 1 h 96"/>
                  <a:gd name="T16" fmla="*/ 44 w 99"/>
                  <a:gd name="T17" fmla="*/ 18 h 96"/>
                  <a:gd name="T18" fmla="*/ 52 w 99"/>
                  <a:gd name="T19" fmla="*/ 16 h 96"/>
                  <a:gd name="T20" fmla="*/ 66 w 99"/>
                  <a:gd name="T21" fmla="*/ 13 h 96"/>
                  <a:gd name="T22" fmla="*/ 82 w 99"/>
                  <a:gd name="T23" fmla="*/ 24 h 96"/>
                  <a:gd name="T24" fmla="*/ 81 w 99"/>
                  <a:gd name="T25" fmla="*/ 34 h 96"/>
                  <a:gd name="T26" fmla="*/ 76 w 99"/>
                  <a:gd name="T27" fmla="*/ 42 h 96"/>
                  <a:gd name="T28" fmla="*/ 92 w 99"/>
                  <a:gd name="T29" fmla="*/ 56 h 96"/>
                  <a:gd name="T30" fmla="*/ 69 w 99"/>
                  <a:gd name="T31" fmla="*/ 85 h 96"/>
                  <a:gd name="T32" fmla="*/ 63 w 99"/>
                  <a:gd name="T33" fmla="*/ 81 h 96"/>
                  <a:gd name="T34" fmla="*/ 66 w 99"/>
                  <a:gd name="T35" fmla="*/ 85 h 96"/>
                  <a:gd name="T36" fmla="*/ 65 w 99"/>
                  <a:gd name="T37" fmla="*/ 90 h 96"/>
                  <a:gd name="T38" fmla="*/ 48 w 99"/>
                  <a:gd name="T39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6">
                    <a:moveTo>
                      <a:pt x="48" y="94"/>
                    </a:moveTo>
                    <a:cubicBezTo>
                      <a:pt x="43" y="92"/>
                      <a:pt x="40" y="83"/>
                      <a:pt x="40" y="78"/>
                    </a:cubicBezTo>
                    <a:cubicBezTo>
                      <a:pt x="40" y="79"/>
                      <a:pt x="27" y="82"/>
                      <a:pt x="25" y="82"/>
                    </a:cubicBezTo>
                    <a:cubicBezTo>
                      <a:pt x="22" y="83"/>
                      <a:pt x="18" y="81"/>
                      <a:pt x="15" y="79"/>
                    </a:cubicBezTo>
                    <a:cubicBezTo>
                      <a:pt x="9" y="75"/>
                      <a:pt x="0" y="68"/>
                      <a:pt x="4" y="60"/>
                    </a:cubicBezTo>
                    <a:cubicBezTo>
                      <a:pt x="9" y="51"/>
                      <a:pt x="16" y="52"/>
                      <a:pt x="25" y="51"/>
                    </a:cubicBezTo>
                    <a:cubicBezTo>
                      <a:pt x="13" y="41"/>
                      <a:pt x="1" y="24"/>
                      <a:pt x="13" y="10"/>
                    </a:cubicBezTo>
                    <a:cubicBezTo>
                      <a:pt x="18" y="5"/>
                      <a:pt x="26" y="0"/>
                      <a:pt x="33" y="1"/>
                    </a:cubicBezTo>
                    <a:cubicBezTo>
                      <a:pt x="42" y="3"/>
                      <a:pt x="42" y="10"/>
                      <a:pt x="44" y="18"/>
                    </a:cubicBezTo>
                    <a:cubicBezTo>
                      <a:pt x="46" y="23"/>
                      <a:pt x="50" y="17"/>
                      <a:pt x="52" y="16"/>
                    </a:cubicBezTo>
                    <a:cubicBezTo>
                      <a:pt x="56" y="14"/>
                      <a:pt x="61" y="13"/>
                      <a:pt x="66" y="13"/>
                    </a:cubicBezTo>
                    <a:cubicBezTo>
                      <a:pt x="74" y="13"/>
                      <a:pt x="80" y="16"/>
                      <a:pt x="82" y="24"/>
                    </a:cubicBezTo>
                    <a:cubicBezTo>
                      <a:pt x="83" y="26"/>
                      <a:pt x="83" y="31"/>
                      <a:pt x="81" y="34"/>
                    </a:cubicBezTo>
                    <a:cubicBezTo>
                      <a:pt x="81" y="35"/>
                      <a:pt x="76" y="42"/>
                      <a:pt x="76" y="42"/>
                    </a:cubicBezTo>
                    <a:cubicBezTo>
                      <a:pt x="84" y="44"/>
                      <a:pt x="89" y="48"/>
                      <a:pt x="92" y="56"/>
                    </a:cubicBezTo>
                    <a:cubicBezTo>
                      <a:pt x="99" y="69"/>
                      <a:pt x="86" y="91"/>
                      <a:pt x="69" y="85"/>
                    </a:cubicBezTo>
                    <a:cubicBezTo>
                      <a:pt x="65" y="83"/>
                      <a:pt x="67" y="84"/>
                      <a:pt x="63" y="81"/>
                    </a:cubicBezTo>
                    <a:cubicBezTo>
                      <a:pt x="62" y="81"/>
                      <a:pt x="66" y="85"/>
                      <a:pt x="66" y="85"/>
                    </a:cubicBezTo>
                    <a:cubicBezTo>
                      <a:pt x="67" y="87"/>
                      <a:pt x="66" y="89"/>
                      <a:pt x="65" y="90"/>
                    </a:cubicBezTo>
                    <a:cubicBezTo>
                      <a:pt x="63" y="96"/>
                      <a:pt x="52" y="95"/>
                      <a:pt x="48" y="9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13"/>
              <p:cNvSpPr/>
              <p:nvPr/>
            </p:nvSpPr>
            <p:spPr bwMode="auto">
              <a:xfrm>
                <a:off x="3595" y="1424"/>
                <a:ext cx="62" cy="56"/>
              </a:xfrm>
              <a:custGeom>
                <a:avLst/>
                <a:gdLst>
                  <a:gd name="T0" fmla="*/ 13 w 23"/>
                  <a:gd name="T1" fmla="*/ 14 h 21"/>
                  <a:gd name="T2" fmla="*/ 17 w 23"/>
                  <a:gd name="T3" fmla="*/ 16 h 21"/>
                  <a:gd name="T4" fmla="*/ 20 w 23"/>
                  <a:gd name="T5" fmla="*/ 19 h 21"/>
                  <a:gd name="T6" fmla="*/ 22 w 23"/>
                  <a:gd name="T7" fmla="*/ 19 h 21"/>
                  <a:gd name="T8" fmla="*/ 22 w 23"/>
                  <a:gd name="T9" fmla="*/ 21 h 21"/>
                  <a:gd name="T10" fmla="*/ 20 w 23"/>
                  <a:gd name="T11" fmla="*/ 21 h 21"/>
                  <a:gd name="T12" fmla="*/ 6 w 23"/>
                  <a:gd name="T13" fmla="*/ 17 h 21"/>
                  <a:gd name="T14" fmla="*/ 5 w 23"/>
                  <a:gd name="T15" fmla="*/ 16 h 21"/>
                  <a:gd name="T16" fmla="*/ 4 w 23"/>
                  <a:gd name="T17" fmla="*/ 15 h 21"/>
                  <a:gd name="T18" fmla="*/ 11 w 23"/>
                  <a:gd name="T19" fmla="*/ 1 h 21"/>
                  <a:gd name="T20" fmla="*/ 12 w 23"/>
                  <a:gd name="T21" fmla="*/ 2 h 21"/>
                  <a:gd name="T22" fmla="*/ 11 w 23"/>
                  <a:gd name="T23" fmla="*/ 8 h 21"/>
                  <a:gd name="T24" fmla="*/ 13 w 23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13" y="14"/>
                    </a:moveTo>
                    <a:cubicBezTo>
                      <a:pt x="15" y="15"/>
                      <a:pt x="16" y="15"/>
                      <a:pt x="17" y="16"/>
                    </a:cubicBezTo>
                    <a:cubicBezTo>
                      <a:pt x="18" y="17"/>
                      <a:pt x="19" y="19"/>
                      <a:pt x="20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3" y="19"/>
                      <a:pt x="23" y="21"/>
                      <a:pt x="22" y="21"/>
                    </a:cubicBezTo>
                    <a:cubicBezTo>
                      <a:pt x="21" y="21"/>
                      <a:pt x="20" y="21"/>
                      <a:pt x="20" y="21"/>
                    </a:cubicBezTo>
                    <a:cubicBezTo>
                      <a:pt x="15" y="20"/>
                      <a:pt x="10" y="19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0" y="9"/>
                      <a:pt x="5" y="3"/>
                      <a:pt x="11" y="1"/>
                    </a:cubicBezTo>
                    <a:cubicBezTo>
                      <a:pt x="12" y="0"/>
                      <a:pt x="13" y="1"/>
                      <a:pt x="12" y="2"/>
                    </a:cubicBezTo>
                    <a:cubicBezTo>
                      <a:pt x="11" y="4"/>
                      <a:pt x="11" y="6"/>
                      <a:pt x="11" y="8"/>
                    </a:cubicBezTo>
                    <a:cubicBezTo>
                      <a:pt x="12" y="10"/>
                      <a:pt x="10" y="14"/>
                      <a:pt x="13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14"/>
              <p:cNvSpPr/>
              <p:nvPr/>
            </p:nvSpPr>
            <p:spPr bwMode="auto">
              <a:xfrm>
                <a:off x="3622" y="1351"/>
                <a:ext cx="70" cy="46"/>
              </a:xfrm>
              <a:custGeom>
                <a:avLst/>
                <a:gdLst>
                  <a:gd name="T0" fmla="*/ 5 w 26"/>
                  <a:gd name="T1" fmla="*/ 3 h 17"/>
                  <a:gd name="T2" fmla="*/ 9 w 26"/>
                  <a:gd name="T3" fmla="*/ 7 h 17"/>
                  <a:gd name="T4" fmla="*/ 12 w 26"/>
                  <a:gd name="T5" fmla="*/ 10 h 17"/>
                  <a:gd name="T6" fmla="*/ 17 w 26"/>
                  <a:gd name="T7" fmla="*/ 12 h 17"/>
                  <a:gd name="T8" fmla="*/ 23 w 26"/>
                  <a:gd name="T9" fmla="*/ 11 h 17"/>
                  <a:gd name="T10" fmla="*/ 25 w 26"/>
                  <a:gd name="T11" fmla="*/ 10 h 17"/>
                  <a:gd name="T12" fmla="*/ 26 w 26"/>
                  <a:gd name="T13" fmla="*/ 11 h 17"/>
                  <a:gd name="T14" fmla="*/ 23 w 26"/>
                  <a:gd name="T15" fmla="*/ 15 h 17"/>
                  <a:gd name="T16" fmla="*/ 16 w 26"/>
                  <a:gd name="T17" fmla="*/ 17 h 17"/>
                  <a:gd name="T18" fmla="*/ 3 w 26"/>
                  <a:gd name="T19" fmla="*/ 3 h 17"/>
                  <a:gd name="T20" fmla="*/ 1 w 26"/>
                  <a:gd name="T21" fmla="*/ 2 h 17"/>
                  <a:gd name="T22" fmla="*/ 1 w 26"/>
                  <a:gd name="T23" fmla="*/ 2 h 17"/>
                  <a:gd name="T24" fmla="*/ 1 w 26"/>
                  <a:gd name="T25" fmla="*/ 2 h 17"/>
                  <a:gd name="T26" fmla="*/ 1 w 26"/>
                  <a:gd name="T27" fmla="*/ 2 h 17"/>
                  <a:gd name="T28" fmla="*/ 2 w 26"/>
                  <a:gd name="T29" fmla="*/ 1 h 17"/>
                  <a:gd name="T30" fmla="*/ 5 w 26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5" y="3"/>
                    </a:moveTo>
                    <a:cubicBezTo>
                      <a:pt x="6" y="4"/>
                      <a:pt x="8" y="5"/>
                      <a:pt x="9" y="7"/>
                    </a:cubicBezTo>
                    <a:cubicBezTo>
                      <a:pt x="10" y="8"/>
                      <a:pt x="11" y="9"/>
                      <a:pt x="12" y="10"/>
                    </a:cubicBezTo>
                    <a:cubicBezTo>
                      <a:pt x="13" y="11"/>
                      <a:pt x="15" y="12"/>
                      <a:pt x="17" y="12"/>
                    </a:cubicBezTo>
                    <a:cubicBezTo>
                      <a:pt x="19" y="13"/>
                      <a:pt x="21" y="13"/>
                      <a:pt x="23" y="11"/>
                    </a:cubicBezTo>
                    <a:cubicBezTo>
                      <a:pt x="23" y="10"/>
                      <a:pt x="24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3"/>
                      <a:pt x="25" y="14"/>
                      <a:pt x="23" y="15"/>
                    </a:cubicBezTo>
                    <a:cubicBezTo>
                      <a:pt x="21" y="16"/>
                      <a:pt x="18" y="17"/>
                      <a:pt x="16" y="17"/>
                    </a:cubicBezTo>
                    <a:cubicBezTo>
                      <a:pt x="9" y="16"/>
                      <a:pt x="7" y="8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15"/>
              <p:cNvSpPr/>
              <p:nvPr/>
            </p:nvSpPr>
            <p:spPr bwMode="auto">
              <a:xfrm>
                <a:off x="3756" y="1314"/>
                <a:ext cx="35" cy="80"/>
              </a:xfrm>
              <a:custGeom>
                <a:avLst/>
                <a:gdLst>
                  <a:gd name="T0" fmla="*/ 1 w 13"/>
                  <a:gd name="T1" fmla="*/ 28 h 30"/>
                  <a:gd name="T2" fmla="*/ 4 w 13"/>
                  <a:gd name="T3" fmla="*/ 16 h 30"/>
                  <a:gd name="T4" fmla="*/ 2 w 13"/>
                  <a:gd name="T5" fmla="*/ 3 h 30"/>
                  <a:gd name="T6" fmla="*/ 2 w 13"/>
                  <a:gd name="T7" fmla="*/ 1 h 30"/>
                  <a:gd name="T8" fmla="*/ 12 w 13"/>
                  <a:gd name="T9" fmla="*/ 7 h 30"/>
                  <a:gd name="T10" fmla="*/ 12 w 13"/>
                  <a:gd name="T11" fmla="*/ 7 h 30"/>
                  <a:gd name="T12" fmla="*/ 12 w 13"/>
                  <a:gd name="T13" fmla="*/ 16 h 30"/>
                  <a:gd name="T14" fmla="*/ 2 w 13"/>
                  <a:gd name="T15" fmla="*/ 29 h 30"/>
                  <a:gd name="T16" fmla="*/ 1 w 13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30">
                    <a:moveTo>
                      <a:pt x="1" y="28"/>
                    </a:moveTo>
                    <a:cubicBezTo>
                      <a:pt x="5" y="24"/>
                      <a:pt x="4" y="20"/>
                      <a:pt x="4" y="16"/>
                    </a:cubicBezTo>
                    <a:cubicBezTo>
                      <a:pt x="5" y="11"/>
                      <a:pt x="9" y="5"/>
                      <a:pt x="2" y="3"/>
                    </a:cubicBezTo>
                    <a:cubicBezTo>
                      <a:pt x="2" y="3"/>
                      <a:pt x="1" y="2"/>
                      <a:pt x="2" y="1"/>
                    </a:cubicBezTo>
                    <a:cubicBezTo>
                      <a:pt x="7" y="0"/>
                      <a:pt x="11" y="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9"/>
                      <a:pt x="12" y="12"/>
                      <a:pt x="12" y="16"/>
                    </a:cubicBezTo>
                    <a:cubicBezTo>
                      <a:pt x="11" y="21"/>
                      <a:pt x="7" y="28"/>
                      <a:pt x="2" y="29"/>
                    </a:cubicBezTo>
                    <a:cubicBezTo>
                      <a:pt x="1" y="30"/>
                      <a:pt x="0" y="29"/>
                      <a:pt x="1" y="28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16"/>
              <p:cNvSpPr/>
              <p:nvPr/>
            </p:nvSpPr>
            <p:spPr bwMode="auto">
              <a:xfrm>
                <a:off x="3697" y="1448"/>
                <a:ext cx="86" cy="53"/>
              </a:xfrm>
              <a:custGeom>
                <a:avLst/>
                <a:gdLst>
                  <a:gd name="T0" fmla="*/ 0 w 32"/>
                  <a:gd name="T1" fmla="*/ 19 h 20"/>
                  <a:gd name="T2" fmla="*/ 3 w 32"/>
                  <a:gd name="T3" fmla="*/ 8 h 20"/>
                  <a:gd name="T4" fmla="*/ 6 w 32"/>
                  <a:gd name="T5" fmla="*/ 4 h 20"/>
                  <a:gd name="T6" fmla="*/ 5 w 32"/>
                  <a:gd name="T7" fmla="*/ 1 h 20"/>
                  <a:gd name="T8" fmla="*/ 6 w 32"/>
                  <a:gd name="T9" fmla="*/ 0 h 20"/>
                  <a:gd name="T10" fmla="*/ 15 w 32"/>
                  <a:gd name="T11" fmla="*/ 6 h 20"/>
                  <a:gd name="T12" fmla="*/ 15 w 32"/>
                  <a:gd name="T13" fmla="*/ 6 h 20"/>
                  <a:gd name="T14" fmla="*/ 19 w 32"/>
                  <a:gd name="T15" fmla="*/ 7 h 20"/>
                  <a:gd name="T16" fmla="*/ 22 w 32"/>
                  <a:gd name="T17" fmla="*/ 8 h 20"/>
                  <a:gd name="T18" fmla="*/ 31 w 32"/>
                  <a:gd name="T19" fmla="*/ 12 h 20"/>
                  <a:gd name="T20" fmla="*/ 31 w 32"/>
                  <a:gd name="T21" fmla="*/ 13 h 20"/>
                  <a:gd name="T22" fmla="*/ 20 w 32"/>
                  <a:gd name="T23" fmla="*/ 12 h 20"/>
                  <a:gd name="T24" fmla="*/ 16 w 32"/>
                  <a:gd name="T25" fmla="*/ 10 h 20"/>
                  <a:gd name="T26" fmla="*/ 9 w 32"/>
                  <a:gd name="T27" fmla="*/ 12 h 20"/>
                  <a:gd name="T28" fmla="*/ 8 w 32"/>
                  <a:gd name="T29" fmla="*/ 12 h 20"/>
                  <a:gd name="T30" fmla="*/ 7 w 32"/>
                  <a:gd name="T31" fmla="*/ 11 h 20"/>
                  <a:gd name="T32" fmla="*/ 2 w 32"/>
                  <a:gd name="T33" fmla="*/ 19 h 20"/>
                  <a:gd name="T34" fmla="*/ 0 w 32"/>
                  <a:gd name="T3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0">
                    <a:moveTo>
                      <a:pt x="0" y="19"/>
                    </a:moveTo>
                    <a:cubicBezTo>
                      <a:pt x="0" y="15"/>
                      <a:pt x="1" y="12"/>
                      <a:pt x="3" y="8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9" y="1"/>
                      <a:pt x="12" y="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0" y="7"/>
                      <a:pt x="21" y="7"/>
                      <a:pt x="22" y="8"/>
                    </a:cubicBezTo>
                    <a:cubicBezTo>
                      <a:pt x="24" y="10"/>
                      <a:pt x="27" y="11"/>
                      <a:pt x="31" y="12"/>
                    </a:cubicBezTo>
                    <a:cubicBezTo>
                      <a:pt x="32" y="12"/>
                      <a:pt x="32" y="13"/>
                      <a:pt x="31" y="13"/>
                    </a:cubicBezTo>
                    <a:cubicBezTo>
                      <a:pt x="27" y="13"/>
                      <a:pt x="23" y="13"/>
                      <a:pt x="20" y="12"/>
                    </a:cubicBezTo>
                    <a:cubicBezTo>
                      <a:pt x="19" y="11"/>
                      <a:pt x="18" y="11"/>
                      <a:pt x="16" y="10"/>
                    </a:cubicBezTo>
                    <a:cubicBezTo>
                      <a:pt x="13" y="8"/>
                      <a:pt x="11" y="10"/>
                      <a:pt x="9" y="12"/>
                    </a:cubicBezTo>
                    <a:cubicBezTo>
                      <a:pt x="9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7" y="11"/>
                    </a:cubicBezTo>
                    <a:cubicBezTo>
                      <a:pt x="6" y="15"/>
                      <a:pt x="5" y="17"/>
                      <a:pt x="2" y="19"/>
                    </a:cubicBezTo>
                    <a:cubicBezTo>
                      <a:pt x="1" y="20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17"/>
              <p:cNvSpPr/>
              <p:nvPr/>
            </p:nvSpPr>
            <p:spPr bwMode="auto">
              <a:xfrm>
                <a:off x="3630" y="1354"/>
                <a:ext cx="107" cy="129"/>
              </a:xfrm>
              <a:custGeom>
                <a:avLst/>
                <a:gdLst>
                  <a:gd name="T0" fmla="*/ 30 w 40"/>
                  <a:gd name="T1" fmla="*/ 45 h 48"/>
                  <a:gd name="T2" fmla="*/ 26 w 40"/>
                  <a:gd name="T3" fmla="*/ 27 h 48"/>
                  <a:gd name="T4" fmla="*/ 25 w 40"/>
                  <a:gd name="T5" fmla="*/ 26 h 48"/>
                  <a:gd name="T6" fmla="*/ 15 w 40"/>
                  <a:gd name="T7" fmla="*/ 32 h 48"/>
                  <a:gd name="T8" fmla="*/ 9 w 40"/>
                  <a:gd name="T9" fmla="*/ 34 h 48"/>
                  <a:gd name="T10" fmla="*/ 9 w 40"/>
                  <a:gd name="T11" fmla="*/ 34 h 48"/>
                  <a:gd name="T12" fmla="*/ 1 w 40"/>
                  <a:gd name="T13" fmla="*/ 39 h 48"/>
                  <a:gd name="T14" fmla="*/ 1 w 40"/>
                  <a:gd name="T15" fmla="*/ 37 h 48"/>
                  <a:gd name="T16" fmla="*/ 4 w 40"/>
                  <a:gd name="T17" fmla="*/ 35 h 48"/>
                  <a:gd name="T18" fmla="*/ 5 w 40"/>
                  <a:gd name="T19" fmla="*/ 33 h 48"/>
                  <a:gd name="T20" fmla="*/ 7 w 40"/>
                  <a:gd name="T21" fmla="*/ 31 h 48"/>
                  <a:gd name="T22" fmla="*/ 20 w 40"/>
                  <a:gd name="T23" fmla="*/ 19 h 48"/>
                  <a:gd name="T24" fmla="*/ 15 w 40"/>
                  <a:gd name="T25" fmla="*/ 13 h 48"/>
                  <a:gd name="T26" fmla="*/ 14 w 40"/>
                  <a:gd name="T27" fmla="*/ 5 h 48"/>
                  <a:gd name="T28" fmla="*/ 11 w 40"/>
                  <a:gd name="T29" fmla="*/ 0 h 48"/>
                  <a:gd name="T30" fmla="*/ 12 w 40"/>
                  <a:gd name="T31" fmla="*/ 0 h 48"/>
                  <a:gd name="T32" fmla="*/ 14 w 40"/>
                  <a:gd name="T33" fmla="*/ 4 h 48"/>
                  <a:gd name="T34" fmla="*/ 16 w 40"/>
                  <a:gd name="T35" fmla="*/ 6 h 48"/>
                  <a:gd name="T36" fmla="*/ 22 w 40"/>
                  <a:gd name="T37" fmla="*/ 17 h 48"/>
                  <a:gd name="T38" fmla="*/ 33 w 40"/>
                  <a:gd name="T39" fmla="*/ 9 h 48"/>
                  <a:gd name="T40" fmla="*/ 34 w 40"/>
                  <a:gd name="T41" fmla="*/ 7 h 48"/>
                  <a:gd name="T42" fmla="*/ 39 w 40"/>
                  <a:gd name="T43" fmla="*/ 3 h 48"/>
                  <a:gd name="T44" fmla="*/ 40 w 40"/>
                  <a:gd name="T45" fmla="*/ 3 h 48"/>
                  <a:gd name="T46" fmla="*/ 31 w 40"/>
                  <a:gd name="T47" fmla="*/ 14 h 48"/>
                  <a:gd name="T48" fmla="*/ 30 w 40"/>
                  <a:gd name="T49" fmla="*/ 18 h 48"/>
                  <a:gd name="T50" fmla="*/ 29 w 40"/>
                  <a:gd name="T51" fmla="*/ 30 h 48"/>
                  <a:gd name="T52" fmla="*/ 30 w 40"/>
                  <a:gd name="T53" fmla="*/ 31 h 48"/>
                  <a:gd name="T54" fmla="*/ 31 w 40"/>
                  <a:gd name="T55" fmla="*/ 35 h 48"/>
                  <a:gd name="T56" fmla="*/ 32 w 40"/>
                  <a:gd name="T57" fmla="*/ 45 h 48"/>
                  <a:gd name="T58" fmla="*/ 32 w 40"/>
                  <a:gd name="T59" fmla="*/ 46 h 48"/>
                  <a:gd name="T60" fmla="*/ 32 w 40"/>
                  <a:gd name="T61" fmla="*/ 48 h 48"/>
                  <a:gd name="T62" fmla="*/ 31 w 40"/>
                  <a:gd name="T63" fmla="*/ 48 h 48"/>
                  <a:gd name="T64" fmla="*/ 30 w 40"/>
                  <a:gd name="T65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8">
                    <a:moveTo>
                      <a:pt x="30" y="45"/>
                    </a:moveTo>
                    <a:cubicBezTo>
                      <a:pt x="28" y="40"/>
                      <a:pt x="25" y="28"/>
                      <a:pt x="26" y="27"/>
                    </a:cubicBezTo>
                    <a:cubicBezTo>
                      <a:pt x="26" y="28"/>
                      <a:pt x="25" y="27"/>
                      <a:pt x="25" y="26"/>
                    </a:cubicBezTo>
                    <a:cubicBezTo>
                      <a:pt x="24" y="29"/>
                      <a:pt x="18" y="32"/>
                      <a:pt x="15" y="32"/>
                    </a:cubicBezTo>
                    <a:cubicBezTo>
                      <a:pt x="13" y="32"/>
                      <a:pt x="11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5"/>
                      <a:pt x="3" y="37"/>
                      <a:pt x="1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2" y="36"/>
                      <a:pt x="3" y="36"/>
                      <a:pt x="4" y="35"/>
                    </a:cubicBezTo>
                    <a:cubicBezTo>
                      <a:pt x="4" y="34"/>
                      <a:pt x="4" y="34"/>
                      <a:pt x="5" y="33"/>
                    </a:cubicBezTo>
                    <a:cubicBezTo>
                      <a:pt x="6" y="32"/>
                      <a:pt x="6" y="32"/>
                      <a:pt x="7" y="31"/>
                    </a:cubicBezTo>
                    <a:cubicBezTo>
                      <a:pt x="10" y="29"/>
                      <a:pt x="26" y="24"/>
                      <a:pt x="20" y="19"/>
                    </a:cubicBezTo>
                    <a:cubicBezTo>
                      <a:pt x="18" y="17"/>
                      <a:pt x="17" y="15"/>
                      <a:pt x="15" y="13"/>
                    </a:cubicBezTo>
                    <a:cubicBezTo>
                      <a:pt x="16" y="10"/>
                      <a:pt x="15" y="8"/>
                      <a:pt x="14" y="5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3" y="2"/>
                      <a:pt x="14" y="4"/>
                    </a:cubicBezTo>
                    <a:cubicBezTo>
                      <a:pt x="15" y="5"/>
                      <a:pt x="15" y="6"/>
                      <a:pt x="16" y="6"/>
                    </a:cubicBezTo>
                    <a:cubicBezTo>
                      <a:pt x="18" y="10"/>
                      <a:pt x="19" y="14"/>
                      <a:pt x="22" y="17"/>
                    </a:cubicBezTo>
                    <a:cubicBezTo>
                      <a:pt x="28" y="16"/>
                      <a:pt x="29" y="13"/>
                      <a:pt x="33" y="9"/>
                    </a:cubicBezTo>
                    <a:cubicBezTo>
                      <a:pt x="33" y="8"/>
                      <a:pt x="34" y="8"/>
                      <a:pt x="34" y="7"/>
                    </a:cubicBezTo>
                    <a:cubicBezTo>
                      <a:pt x="36" y="6"/>
                      <a:pt x="38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6"/>
                      <a:pt x="33" y="10"/>
                      <a:pt x="31" y="14"/>
                    </a:cubicBezTo>
                    <a:cubicBezTo>
                      <a:pt x="31" y="15"/>
                      <a:pt x="30" y="17"/>
                      <a:pt x="30" y="18"/>
                    </a:cubicBezTo>
                    <a:cubicBezTo>
                      <a:pt x="27" y="21"/>
                      <a:pt x="27" y="26"/>
                      <a:pt x="29" y="30"/>
                    </a:cubicBezTo>
                    <a:cubicBezTo>
                      <a:pt x="30" y="30"/>
                      <a:pt x="30" y="30"/>
                      <a:pt x="30" y="31"/>
                    </a:cubicBezTo>
                    <a:cubicBezTo>
                      <a:pt x="30" y="32"/>
                      <a:pt x="31" y="34"/>
                      <a:pt x="31" y="35"/>
                    </a:cubicBezTo>
                    <a:cubicBezTo>
                      <a:pt x="30" y="38"/>
                      <a:pt x="30" y="42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7"/>
                      <a:pt x="32" y="47"/>
                      <a:pt x="32" y="48"/>
                    </a:cubicBezTo>
                    <a:cubicBezTo>
                      <a:pt x="32" y="48"/>
                      <a:pt x="32" y="48"/>
                      <a:pt x="31" y="48"/>
                    </a:cubicBezTo>
                    <a:cubicBezTo>
                      <a:pt x="31" y="47"/>
                      <a:pt x="30" y="46"/>
                      <a:pt x="30" y="45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418"/>
              <p:cNvSpPr/>
              <p:nvPr/>
            </p:nvSpPr>
            <p:spPr bwMode="auto">
              <a:xfrm>
                <a:off x="3716" y="1405"/>
                <a:ext cx="107" cy="56"/>
              </a:xfrm>
              <a:custGeom>
                <a:avLst/>
                <a:gdLst>
                  <a:gd name="T0" fmla="*/ 29 w 40"/>
                  <a:gd name="T1" fmla="*/ 14 h 21"/>
                  <a:gd name="T2" fmla="*/ 16 w 40"/>
                  <a:gd name="T3" fmla="*/ 18 h 21"/>
                  <a:gd name="T4" fmla="*/ 12 w 40"/>
                  <a:gd name="T5" fmla="*/ 18 h 21"/>
                  <a:gd name="T6" fmla="*/ 2 w 40"/>
                  <a:gd name="T7" fmla="*/ 16 h 21"/>
                  <a:gd name="T8" fmla="*/ 1 w 40"/>
                  <a:gd name="T9" fmla="*/ 15 h 21"/>
                  <a:gd name="T10" fmla="*/ 2 w 40"/>
                  <a:gd name="T11" fmla="*/ 12 h 21"/>
                  <a:gd name="T12" fmla="*/ 2 w 40"/>
                  <a:gd name="T13" fmla="*/ 10 h 21"/>
                  <a:gd name="T14" fmla="*/ 3 w 40"/>
                  <a:gd name="T15" fmla="*/ 8 h 21"/>
                  <a:gd name="T16" fmla="*/ 5 w 40"/>
                  <a:gd name="T17" fmla="*/ 6 h 21"/>
                  <a:gd name="T18" fmla="*/ 21 w 40"/>
                  <a:gd name="T19" fmla="*/ 0 h 21"/>
                  <a:gd name="T20" fmla="*/ 40 w 40"/>
                  <a:gd name="T21" fmla="*/ 20 h 21"/>
                  <a:gd name="T22" fmla="*/ 38 w 40"/>
                  <a:gd name="T23" fmla="*/ 20 h 21"/>
                  <a:gd name="T24" fmla="*/ 29 w 40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1">
                    <a:moveTo>
                      <a:pt x="29" y="14"/>
                    </a:moveTo>
                    <a:cubicBezTo>
                      <a:pt x="24" y="14"/>
                      <a:pt x="20" y="16"/>
                      <a:pt x="16" y="18"/>
                    </a:cubicBezTo>
                    <a:cubicBezTo>
                      <a:pt x="15" y="18"/>
                      <a:pt x="13" y="18"/>
                      <a:pt x="12" y="18"/>
                    </a:cubicBezTo>
                    <a:cubicBezTo>
                      <a:pt x="8" y="16"/>
                      <a:pt x="5" y="16"/>
                      <a:pt x="2" y="16"/>
                    </a:cubicBezTo>
                    <a:cubicBezTo>
                      <a:pt x="1" y="16"/>
                      <a:pt x="0" y="15"/>
                      <a:pt x="1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9" y="2"/>
                      <a:pt x="16" y="0"/>
                      <a:pt x="21" y="0"/>
                    </a:cubicBezTo>
                    <a:cubicBezTo>
                      <a:pt x="31" y="1"/>
                      <a:pt x="40" y="10"/>
                      <a:pt x="40" y="20"/>
                    </a:cubicBezTo>
                    <a:cubicBezTo>
                      <a:pt x="40" y="20"/>
                      <a:pt x="39" y="21"/>
                      <a:pt x="38" y="20"/>
                    </a:cubicBezTo>
                    <a:cubicBezTo>
                      <a:pt x="35" y="18"/>
                      <a:pt x="34" y="15"/>
                      <a:pt x="29" y="14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419"/>
              <p:cNvSpPr/>
              <p:nvPr/>
            </p:nvSpPr>
            <p:spPr bwMode="auto">
              <a:xfrm>
                <a:off x="3686" y="1295"/>
                <a:ext cx="73" cy="51"/>
              </a:xfrm>
              <a:custGeom>
                <a:avLst/>
                <a:gdLst>
                  <a:gd name="T0" fmla="*/ 25 w 27"/>
                  <a:gd name="T1" fmla="*/ 6 h 19"/>
                  <a:gd name="T2" fmla="*/ 13 w 27"/>
                  <a:gd name="T3" fmla="*/ 10 h 19"/>
                  <a:gd name="T4" fmla="*/ 5 w 27"/>
                  <a:gd name="T5" fmla="*/ 18 h 19"/>
                  <a:gd name="T6" fmla="*/ 3 w 27"/>
                  <a:gd name="T7" fmla="*/ 18 h 19"/>
                  <a:gd name="T8" fmla="*/ 2 w 27"/>
                  <a:gd name="T9" fmla="*/ 12 h 19"/>
                  <a:gd name="T10" fmla="*/ 2 w 27"/>
                  <a:gd name="T11" fmla="*/ 7 h 19"/>
                  <a:gd name="T12" fmla="*/ 0 w 27"/>
                  <a:gd name="T13" fmla="*/ 0 h 19"/>
                  <a:gd name="T14" fmla="*/ 1 w 27"/>
                  <a:gd name="T15" fmla="*/ 1 h 19"/>
                  <a:gd name="T16" fmla="*/ 1 w 27"/>
                  <a:gd name="T17" fmla="*/ 1 h 19"/>
                  <a:gd name="T18" fmla="*/ 4 w 27"/>
                  <a:gd name="T19" fmla="*/ 7 h 19"/>
                  <a:gd name="T20" fmla="*/ 6 w 27"/>
                  <a:gd name="T21" fmla="*/ 11 h 19"/>
                  <a:gd name="T22" fmla="*/ 26 w 27"/>
                  <a:gd name="T23" fmla="*/ 5 h 19"/>
                  <a:gd name="T24" fmla="*/ 27 w 27"/>
                  <a:gd name="T25" fmla="*/ 6 h 19"/>
                  <a:gd name="T26" fmla="*/ 25 w 27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25" y="6"/>
                    </a:moveTo>
                    <a:cubicBezTo>
                      <a:pt x="21" y="6"/>
                      <a:pt x="16" y="7"/>
                      <a:pt x="13" y="10"/>
                    </a:cubicBezTo>
                    <a:cubicBezTo>
                      <a:pt x="9" y="12"/>
                      <a:pt x="6" y="14"/>
                      <a:pt x="5" y="18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12" y="7"/>
                      <a:pt x="19" y="5"/>
                      <a:pt x="26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6" y="6"/>
                      <a:pt x="26" y="6"/>
                      <a:pt x="25" y="6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420"/>
              <p:cNvSpPr/>
              <p:nvPr/>
            </p:nvSpPr>
            <p:spPr bwMode="auto">
              <a:xfrm>
                <a:off x="3590" y="1458"/>
                <a:ext cx="96" cy="38"/>
              </a:xfrm>
              <a:custGeom>
                <a:avLst/>
                <a:gdLst>
                  <a:gd name="T0" fmla="*/ 20 w 36"/>
                  <a:gd name="T1" fmla="*/ 14 h 14"/>
                  <a:gd name="T2" fmla="*/ 12 w 36"/>
                  <a:gd name="T3" fmla="*/ 12 h 14"/>
                  <a:gd name="T4" fmla="*/ 1 w 36"/>
                  <a:gd name="T5" fmla="*/ 2 h 14"/>
                  <a:gd name="T6" fmla="*/ 1 w 36"/>
                  <a:gd name="T7" fmla="*/ 2 h 14"/>
                  <a:gd name="T8" fmla="*/ 1 w 36"/>
                  <a:gd name="T9" fmla="*/ 2 h 14"/>
                  <a:gd name="T10" fmla="*/ 1 w 36"/>
                  <a:gd name="T11" fmla="*/ 2 h 14"/>
                  <a:gd name="T12" fmla="*/ 2 w 36"/>
                  <a:gd name="T13" fmla="*/ 1 h 14"/>
                  <a:gd name="T14" fmla="*/ 5 w 36"/>
                  <a:gd name="T15" fmla="*/ 4 h 14"/>
                  <a:gd name="T16" fmla="*/ 5 w 36"/>
                  <a:gd name="T17" fmla="*/ 4 h 14"/>
                  <a:gd name="T18" fmla="*/ 6 w 36"/>
                  <a:gd name="T19" fmla="*/ 5 h 14"/>
                  <a:gd name="T20" fmla="*/ 13 w 36"/>
                  <a:gd name="T21" fmla="*/ 8 h 14"/>
                  <a:gd name="T22" fmla="*/ 34 w 36"/>
                  <a:gd name="T23" fmla="*/ 7 h 14"/>
                  <a:gd name="T24" fmla="*/ 35 w 36"/>
                  <a:gd name="T25" fmla="*/ 9 h 14"/>
                  <a:gd name="T26" fmla="*/ 20 w 36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4">
                    <a:moveTo>
                      <a:pt x="20" y="14"/>
                    </a:moveTo>
                    <a:cubicBezTo>
                      <a:pt x="17" y="13"/>
                      <a:pt x="14" y="13"/>
                      <a:pt x="12" y="12"/>
                    </a:cubicBezTo>
                    <a:cubicBezTo>
                      <a:pt x="8" y="10"/>
                      <a:pt x="3" y="7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8" y="6"/>
                      <a:pt x="11" y="7"/>
                      <a:pt x="13" y="8"/>
                    </a:cubicBezTo>
                    <a:cubicBezTo>
                      <a:pt x="21" y="10"/>
                      <a:pt x="27" y="9"/>
                      <a:pt x="34" y="7"/>
                    </a:cubicBezTo>
                    <a:cubicBezTo>
                      <a:pt x="35" y="7"/>
                      <a:pt x="36" y="8"/>
                      <a:pt x="35" y="9"/>
                    </a:cubicBezTo>
                    <a:cubicBezTo>
                      <a:pt x="31" y="12"/>
                      <a:pt x="25" y="14"/>
                      <a:pt x="20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421"/>
              <p:cNvSpPr/>
              <p:nvPr/>
            </p:nvSpPr>
            <p:spPr bwMode="auto">
              <a:xfrm>
                <a:off x="3729" y="1402"/>
                <a:ext cx="102" cy="67"/>
              </a:xfrm>
              <a:custGeom>
                <a:avLst/>
                <a:gdLst>
                  <a:gd name="T0" fmla="*/ 34 w 38"/>
                  <a:gd name="T1" fmla="*/ 23 h 25"/>
                  <a:gd name="T2" fmla="*/ 24 w 38"/>
                  <a:gd name="T3" fmla="*/ 14 h 25"/>
                  <a:gd name="T4" fmla="*/ 24 w 38"/>
                  <a:gd name="T5" fmla="*/ 13 h 25"/>
                  <a:gd name="T6" fmla="*/ 8 w 38"/>
                  <a:gd name="T7" fmla="*/ 14 h 25"/>
                  <a:gd name="T8" fmla="*/ 7 w 38"/>
                  <a:gd name="T9" fmla="*/ 13 h 25"/>
                  <a:gd name="T10" fmla="*/ 1 w 38"/>
                  <a:gd name="T11" fmla="*/ 13 h 25"/>
                  <a:gd name="T12" fmla="*/ 0 w 38"/>
                  <a:gd name="T13" fmla="*/ 12 h 25"/>
                  <a:gd name="T14" fmla="*/ 1 w 38"/>
                  <a:gd name="T15" fmla="*/ 9 h 25"/>
                  <a:gd name="T16" fmla="*/ 1 w 38"/>
                  <a:gd name="T17" fmla="*/ 9 h 25"/>
                  <a:gd name="T18" fmla="*/ 22 w 38"/>
                  <a:gd name="T19" fmla="*/ 1 h 25"/>
                  <a:gd name="T20" fmla="*/ 36 w 38"/>
                  <a:gd name="T21" fmla="*/ 23 h 25"/>
                  <a:gd name="T22" fmla="*/ 34 w 38"/>
                  <a:gd name="T2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5">
                    <a:moveTo>
                      <a:pt x="34" y="23"/>
                    </a:moveTo>
                    <a:cubicBezTo>
                      <a:pt x="35" y="17"/>
                      <a:pt x="29" y="14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3" y="9"/>
                      <a:pt x="12" y="13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0"/>
                      <a:pt x="15" y="0"/>
                      <a:pt x="22" y="1"/>
                    </a:cubicBezTo>
                    <a:cubicBezTo>
                      <a:pt x="32" y="2"/>
                      <a:pt x="38" y="15"/>
                      <a:pt x="36" y="23"/>
                    </a:cubicBezTo>
                    <a:cubicBezTo>
                      <a:pt x="35" y="25"/>
                      <a:pt x="34" y="24"/>
                      <a:pt x="34" y="23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422"/>
              <p:cNvSpPr/>
              <p:nvPr/>
            </p:nvSpPr>
            <p:spPr bwMode="auto">
              <a:xfrm>
                <a:off x="3585" y="1306"/>
                <a:ext cx="85" cy="134"/>
              </a:xfrm>
              <a:custGeom>
                <a:avLst/>
                <a:gdLst>
                  <a:gd name="T0" fmla="*/ 1 w 32"/>
                  <a:gd name="T1" fmla="*/ 48 h 50"/>
                  <a:gd name="T2" fmla="*/ 11 w 32"/>
                  <a:gd name="T3" fmla="*/ 38 h 50"/>
                  <a:gd name="T4" fmla="*/ 16 w 32"/>
                  <a:gd name="T5" fmla="*/ 38 h 50"/>
                  <a:gd name="T6" fmla="*/ 20 w 32"/>
                  <a:gd name="T7" fmla="*/ 39 h 50"/>
                  <a:gd name="T8" fmla="*/ 21 w 32"/>
                  <a:gd name="T9" fmla="*/ 38 h 50"/>
                  <a:gd name="T10" fmla="*/ 10 w 32"/>
                  <a:gd name="T11" fmla="*/ 26 h 50"/>
                  <a:gd name="T12" fmla="*/ 6 w 32"/>
                  <a:gd name="T13" fmla="*/ 18 h 50"/>
                  <a:gd name="T14" fmla="*/ 7 w 32"/>
                  <a:gd name="T15" fmla="*/ 1 h 50"/>
                  <a:gd name="T16" fmla="*/ 9 w 32"/>
                  <a:gd name="T17" fmla="*/ 2 h 50"/>
                  <a:gd name="T18" fmla="*/ 8 w 32"/>
                  <a:gd name="T19" fmla="*/ 7 h 50"/>
                  <a:gd name="T20" fmla="*/ 9 w 32"/>
                  <a:gd name="T21" fmla="*/ 13 h 50"/>
                  <a:gd name="T22" fmla="*/ 19 w 32"/>
                  <a:gd name="T23" fmla="*/ 31 h 50"/>
                  <a:gd name="T24" fmla="*/ 28 w 32"/>
                  <a:gd name="T25" fmla="*/ 38 h 50"/>
                  <a:gd name="T26" fmla="*/ 32 w 32"/>
                  <a:gd name="T27" fmla="*/ 39 h 50"/>
                  <a:gd name="T28" fmla="*/ 31 w 32"/>
                  <a:gd name="T29" fmla="*/ 41 h 50"/>
                  <a:gd name="T30" fmla="*/ 27 w 32"/>
                  <a:gd name="T31" fmla="*/ 41 h 50"/>
                  <a:gd name="T32" fmla="*/ 27 w 32"/>
                  <a:gd name="T33" fmla="*/ 41 h 50"/>
                  <a:gd name="T34" fmla="*/ 26 w 32"/>
                  <a:gd name="T35" fmla="*/ 41 h 50"/>
                  <a:gd name="T36" fmla="*/ 26 w 32"/>
                  <a:gd name="T37" fmla="*/ 41 h 50"/>
                  <a:gd name="T38" fmla="*/ 23 w 32"/>
                  <a:gd name="T39" fmla="*/ 41 h 50"/>
                  <a:gd name="T40" fmla="*/ 19 w 32"/>
                  <a:gd name="T41" fmla="*/ 42 h 50"/>
                  <a:gd name="T42" fmla="*/ 2 w 32"/>
                  <a:gd name="T43" fmla="*/ 49 h 50"/>
                  <a:gd name="T44" fmla="*/ 1 w 32"/>
                  <a:gd name="T45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50">
                    <a:moveTo>
                      <a:pt x="1" y="48"/>
                    </a:moveTo>
                    <a:cubicBezTo>
                      <a:pt x="3" y="44"/>
                      <a:pt x="6" y="40"/>
                      <a:pt x="11" y="38"/>
                    </a:cubicBezTo>
                    <a:cubicBezTo>
                      <a:pt x="12" y="38"/>
                      <a:pt x="15" y="38"/>
                      <a:pt x="16" y="38"/>
                    </a:cubicBezTo>
                    <a:cubicBezTo>
                      <a:pt x="18" y="38"/>
                      <a:pt x="19" y="38"/>
                      <a:pt x="20" y="39"/>
                    </a:cubicBezTo>
                    <a:cubicBezTo>
                      <a:pt x="20" y="38"/>
                      <a:pt x="20" y="38"/>
                      <a:pt x="21" y="38"/>
                    </a:cubicBezTo>
                    <a:cubicBezTo>
                      <a:pt x="16" y="35"/>
                      <a:pt x="12" y="31"/>
                      <a:pt x="10" y="26"/>
                    </a:cubicBezTo>
                    <a:cubicBezTo>
                      <a:pt x="8" y="23"/>
                      <a:pt x="7" y="21"/>
                      <a:pt x="6" y="18"/>
                    </a:cubicBezTo>
                    <a:cubicBezTo>
                      <a:pt x="3" y="12"/>
                      <a:pt x="5" y="7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9" y="3"/>
                      <a:pt x="8" y="5"/>
                      <a:pt x="8" y="7"/>
                    </a:cubicBezTo>
                    <a:cubicBezTo>
                      <a:pt x="8" y="9"/>
                      <a:pt x="8" y="11"/>
                      <a:pt x="9" y="13"/>
                    </a:cubicBezTo>
                    <a:cubicBezTo>
                      <a:pt x="10" y="20"/>
                      <a:pt x="14" y="26"/>
                      <a:pt x="19" y="31"/>
                    </a:cubicBezTo>
                    <a:cubicBezTo>
                      <a:pt x="22" y="34"/>
                      <a:pt x="25" y="36"/>
                      <a:pt x="28" y="38"/>
                    </a:cubicBezTo>
                    <a:cubicBezTo>
                      <a:pt x="29" y="38"/>
                      <a:pt x="30" y="39"/>
                      <a:pt x="32" y="39"/>
                    </a:cubicBezTo>
                    <a:cubicBezTo>
                      <a:pt x="32" y="39"/>
                      <a:pt x="32" y="41"/>
                      <a:pt x="31" y="41"/>
                    </a:cubicBezTo>
                    <a:cubicBezTo>
                      <a:pt x="30" y="41"/>
                      <a:pt x="28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4" y="41"/>
                      <a:pt x="23" y="41"/>
                    </a:cubicBezTo>
                    <a:cubicBezTo>
                      <a:pt x="22" y="41"/>
                      <a:pt x="20" y="42"/>
                      <a:pt x="19" y="42"/>
                    </a:cubicBezTo>
                    <a:cubicBezTo>
                      <a:pt x="13" y="44"/>
                      <a:pt x="7" y="43"/>
                      <a:pt x="2" y="49"/>
                    </a:cubicBezTo>
                    <a:cubicBezTo>
                      <a:pt x="2" y="50"/>
                      <a:pt x="0" y="49"/>
                      <a:pt x="1" y="4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423"/>
              <p:cNvSpPr/>
              <p:nvPr/>
            </p:nvSpPr>
            <p:spPr bwMode="auto">
              <a:xfrm>
                <a:off x="3665" y="1397"/>
                <a:ext cx="64" cy="56"/>
              </a:xfrm>
              <a:custGeom>
                <a:avLst/>
                <a:gdLst>
                  <a:gd name="T0" fmla="*/ 2 w 24"/>
                  <a:gd name="T1" fmla="*/ 16 h 21"/>
                  <a:gd name="T2" fmla="*/ 3 w 24"/>
                  <a:gd name="T3" fmla="*/ 14 h 21"/>
                  <a:gd name="T4" fmla="*/ 2 w 24"/>
                  <a:gd name="T5" fmla="*/ 10 h 21"/>
                  <a:gd name="T6" fmla="*/ 0 w 24"/>
                  <a:gd name="T7" fmla="*/ 5 h 21"/>
                  <a:gd name="T8" fmla="*/ 1 w 24"/>
                  <a:gd name="T9" fmla="*/ 3 h 21"/>
                  <a:gd name="T10" fmla="*/ 12 w 24"/>
                  <a:gd name="T11" fmla="*/ 0 h 21"/>
                  <a:gd name="T12" fmla="*/ 19 w 24"/>
                  <a:gd name="T13" fmla="*/ 6 h 21"/>
                  <a:gd name="T14" fmla="*/ 20 w 24"/>
                  <a:gd name="T15" fmla="*/ 14 h 21"/>
                  <a:gd name="T16" fmla="*/ 14 w 24"/>
                  <a:gd name="T17" fmla="*/ 18 h 21"/>
                  <a:gd name="T18" fmla="*/ 10 w 24"/>
                  <a:gd name="T19" fmla="*/ 20 h 21"/>
                  <a:gd name="T20" fmla="*/ 2 w 24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1">
                    <a:moveTo>
                      <a:pt x="2" y="16"/>
                    </a:moveTo>
                    <a:cubicBezTo>
                      <a:pt x="2" y="15"/>
                      <a:pt x="3" y="15"/>
                      <a:pt x="3" y="14"/>
                    </a:cubicBezTo>
                    <a:cubicBezTo>
                      <a:pt x="3" y="12"/>
                      <a:pt x="3" y="11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1"/>
                      <a:pt x="10" y="0"/>
                      <a:pt x="12" y="0"/>
                    </a:cubicBezTo>
                    <a:cubicBezTo>
                      <a:pt x="15" y="0"/>
                      <a:pt x="17" y="3"/>
                      <a:pt x="19" y="6"/>
                    </a:cubicBezTo>
                    <a:cubicBezTo>
                      <a:pt x="20" y="8"/>
                      <a:pt x="24" y="12"/>
                      <a:pt x="20" y="14"/>
                    </a:cubicBezTo>
                    <a:cubicBezTo>
                      <a:pt x="18" y="15"/>
                      <a:pt x="16" y="16"/>
                      <a:pt x="14" y="18"/>
                    </a:cubicBezTo>
                    <a:cubicBezTo>
                      <a:pt x="13" y="19"/>
                      <a:pt x="12" y="20"/>
                      <a:pt x="10" y="20"/>
                    </a:cubicBezTo>
                    <a:cubicBezTo>
                      <a:pt x="7" y="21"/>
                      <a:pt x="3" y="20"/>
                      <a:pt x="2" y="16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424"/>
              <p:cNvSpPr/>
              <p:nvPr/>
            </p:nvSpPr>
            <p:spPr bwMode="auto">
              <a:xfrm>
                <a:off x="3676" y="1416"/>
                <a:ext cx="45" cy="34"/>
              </a:xfrm>
              <a:custGeom>
                <a:avLst/>
                <a:gdLst>
                  <a:gd name="T0" fmla="*/ 7 w 17"/>
                  <a:gd name="T1" fmla="*/ 13 h 13"/>
                  <a:gd name="T2" fmla="*/ 2 w 17"/>
                  <a:gd name="T3" fmla="*/ 9 h 13"/>
                  <a:gd name="T4" fmla="*/ 1 w 17"/>
                  <a:gd name="T5" fmla="*/ 5 h 13"/>
                  <a:gd name="T6" fmla="*/ 0 w 17"/>
                  <a:gd name="T7" fmla="*/ 4 h 13"/>
                  <a:gd name="T8" fmla="*/ 1 w 17"/>
                  <a:gd name="T9" fmla="*/ 3 h 13"/>
                  <a:gd name="T10" fmla="*/ 2 w 17"/>
                  <a:gd name="T11" fmla="*/ 3 h 13"/>
                  <a:gd name="T12" fmla="*/ 2 w 17"/>
                  <a:gd name="T13" fmla="*/ 3 h 13"/>
                  <a:gd name="T14" fmla="*/ 2 w 17"/>
                  <a:gd name="T15" fmla="*/ 3 h 13"/>
                  <a:gd name="T16" fmla="*/ 2 w 17"/>
                  <a:gd name="T17" fmla="*/ 3 h 13"/>
                  <a:gd name="T18" fmla="*/ 3 w 17"/>
                  <a:gd name="T19" fmla="*/ 3 h 13"/>
                  <a:gd name="T20" fmla="*/ 5 w 17"/>
                  <a:gd name="T21" fmla="*/ 4 h 13"/>
                  <a:gd name="T22" fmla="*/ 10 w 17"/>
                  <a:gd name="T23" fmla="*/ 1 h 13"/>
                  <a:gd name="T24" fmla="*/ 15 w 17"/>
                  <a:gd name="T25" fmla="*/ 1 h 13"/>
                  <a:gd name="T26" fmla="*/ 16 w 17"/>
                  <a:gd name="T27" fmla="*/ 6 h 13"/>
                  <a:gd name="T28" fmla="*/ 8 w 17"/>
                  <a:gd name="T29" fmla="*/ 13 h 13"/>
                  <a:gd name="T30" fmla="*/ 7 w 17"/>
                  <a:gd name="T3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3">
                    <a:moveTo>
                      <a:pt x="7" y="13"/>
                    </a:moveTo>
                    <a:cubicBezTo>
                      <a:pt x="6" y="11"/>
                      <a:pt x="3" y="11"/>
                      <a:pt x="2" y="9"/>
                    </a:cubicBezTo>
                    <a:cubicBezTo>
                      <a:pt x="1" y="8"/>
                      <a:pt x="2" y="6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7" y="6"/>
                      <a:pt x="9" y="2"/>
                      <a:pt x="10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7" y="2"/>
                      <a:pt x="16" y="5"/>
                      <a:pt x="16" y="6"/>
                    </a:cubicBezTo>
                    <a:cubicBezTo>
                      <a:pt x="14" y="9"/>
                      <a:pt x="10" y="10"/>
                      <a:pt x="8" y="13"/>
                    </a:cubicBezTo>
                    <a:cubicBezTo>
                      <a:pt x="8" y="13"/>
                      <a:pt x="7" y="13"/>
                      <a:pt x="7" y="13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425"/>
              <p:cNvSpPr/>
              <p:nvPr/>
            </p:nvSpPr>
            <p:spPr bwMode="auto">
              <a:xfrm>
                <a:off x="3684" y="1445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1 h 2"/>
                  <a:gd name="T8" fmla="*/ 1 w 3"/>
                  <a:gd name="T9" fmla="*/ 0 h 2"/>
                  <a:gd name="T10" fmla="*/ 2 w 3"/>
                  <a:gd name="T11" fmla="*/ 0 h 2"/>
                  <a:gd name="T12" fmla="*/ 2 w 3"/>
                  <a:gd name="T13" fmla="*/ 1 h 2"/>
                  <a:gd name="T14" fmla="*/ 1 w 3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426"/>
              <p:cNvSpPr/>
              <p:nvPr/>
            </p:nvSpPr>
            <p:spPr bwMode="auto">
              <a:xfrm>
                <a:off x="3686" y="1410"/>
                <a:ext cx="22" cy="22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6 h 8"/>
                  <a:gd name="T4" fmla="*/ 0 w 8"/>
                  <a:gd name="T5" fmla="*/ 2 h 8"/>
                  <a:gd name="T6" fmla="*/ 0 w 8"/>
                  <a:gd name="T7" fmla="*/ 1 h 8"/>
                  <a:gd name="T8" fmla="*/ 1 w 8"/>
                  <a:gd name="T9" fmla="*/ 1 h 8"/>
                  <a:gd name="T10" fmla="*/ 1 w 8"/>
                  <a:gd name="T11" fmla="*/ 1 h 8"/>
                  <a:gd name="T12" fmla="*/ 2 w 8"/>
                  <a:gd name="T13" fmla="*/ 1 h 8"/>
                  <a:gd name="T14" fmla="*/ 5 w 8"/>
                  <a:gd name="T15" fmla="*/ 1 h 8"/>
                  <a:gd name="T16" fmla="*/ 8 w 8"/>
                  <a:gd name="T17" fmla="*/ 3 h 8"/>
                  <a:gd name="T18" fmla="*/ 8 w 8"/>
                  <a:gd name="T19" fmla="*/ 4 h 8"/>
                  <a:gd name="T20" fmla="*/ 4 w 8"/>
                  <a:gd name="T21" fmla="*/ 8 h 8"/>
                  <a:gd name="T22" fmla="*/ 1 w 8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427"/>
              <p:cNvSpPr/>
              <p:nvPr/>
            </p:nvSpPr>
            <p:spPr bwMode="auto">
              <a:xfrm>
                <a:off x="3668" y="1434"/>
                <a:ext cx="13" cy="16"/>
              </a:xfrm>
              <a:custGeom>
                <a:avLst/>
                <a:gdLst>
                  <a:gd name="T0" fmla="*/ 5 w 5"/>
                  <a:gd name="T1" fmla="*/ 5 h 6"/>
                  <a:gd name="T2" fmla="*/ 4 w 5"/>
                  <a:gd name="T3" fmla="*/ 5 h 6"/>
                  <a:gd name="T4" fmla="*/ 3 w 5"/>
                  <a:gd name="T5" fmla="*/ 5 h 6"/>
                  <a:gd name="T6" fmla="*/ 2 w 5"/>
                  <a:gd name="T7" fmla="*/ 3 h 6"/>
                  <a:gd name="T8" fmla="*/ 2 w 5"/>
                  <a:gd name="T9" fmla="*/ 3 h 6"/>
                  <a:gd name="T10" fmla="*/ 2 w 5"/>
                  <a:gd name="T11" fmla="*/ 3 h 6"/>
                  <a:gd name="T12" fmla="*/ 1 w 5"/>
                  <a:gd name="T13" fmla="*/ 1 h 6"/>
                  <a:gd name="T14" fmla="*/ 2 w 5"/>
                  <a:gd name="T15" fmla="*/ 1 h 6"/>
                  <a:gd name="T16" fmla="*/ 2 w 5"/>
                  <a:gd name="T17" fmla="*/ 1 h 6"/>
                  <a:gd name="T18" fmla="*/ 3 w 5"/>
                  <a:gd name="T19" fmla="*/ 1 h 6"/>
                  <a:gd name="T20" fmla="*/ 3 w 5"/>
                  <a:gd name="T21" fmla="*/ 2 h 6"/>
                  <a:gd name="T22" fmla="*/ 3 w 5"/>
                  <a:gd name="T23" fmla="*/ 3 h 6"/>
                  <a:gd name="T24" fmla="*/ 4 w 5"/>
                  <a:gd name="T25" fmla="*/ 3 h 6"/>
                  <a:gd name="T26" fmla="*/ 5 w 5"/>
                  <a:gd name="T27" fmla="*/ 4 h 6"/>
                  <a:gd name="T28" fmla="*/ 5 w 5"/>
                  <a:gd name="T29" fmla="*/ 5 h 6"/>
                  <a:gd name="T30" fmla="*/ 5 w 5"/>
                  <a:gd name="T3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428"/>
              <p:cNvSpPr/>
              <p:nvPr/>
            </p:nvSpPr>
            <p:spPr bwMode="auto">
              <a:xfrm>
                <a:off x="3681" y="143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1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429"/>
              <p:cNvSpPr/>
              <p:nvPr/>
            </p:nvSpPr>
            <p:spPr bwMode="auto">
              <a:xfrm>
                <a:off x="3732" y="1389"/>
                <a:ext cx="99" cy="83"/>
              </a:xfrm>
              <a:custGeom>
                <a:avLst/>
                <a:gdLst>
                  <a:gd name="T0" fmla="*/ 32 w 37"/>
                  <a:gd name="T1" fmla="*/ 29 h 31"/>
                  <a:gd name="T2" fmla="*/ 33 w 37"/>
                  <a:gd name="T3" fmla="*/ 26 h 31"/>
                  <a:gd name="T4" fmla="*/ 33 w 37"/>
                  <a:gd name="T5" fmla="*/ 26 h 31"/>
                  <a:gd name="T6" fmla="*/ 33 w 37"/>
                  <a:gd name="T7" fmla="*/ 25 h 31"/>
                  <a:gd name="T8" fmla="*/ 31 w 37"/>
                  <a:gd name="T9" fmla="*/ 15 h 31"/>
                  <a:gd name="T10" fmla="*/ 20 w 37"/>
                  <a:gd name="T11" fmla="*/ 10 h 31"/>
                  <a:gd name="T12" fmla="*/ 19 w 37"/>
                  <a:gd name="T13" fmla="*/ 11 h 31"/>
                  <a:gd name="T14" fmla="*/ 11 w 37"/>
                  <a:gd name="T15" fmla="*/ 11 h 31"/>
                  <a:gd name="T16" fmla="*/ 2 w 37"/>
                  <a:gd name="T17" fmla="*/ 12 h 31"/>
                  <a:gd name="T18" fmla="*/ 0 w 37"/>
                  <a:gd name="T19" fmla="*/ 11 h 31"/>
                  <a:gd name="T20" fmla="*/ 1 w 37"/>
                  <a:gd name="T21" fmla="*/ 11 h 31"/>
                  <a:gd name="T22" fmla="*/ 1 w 37"/>
                  <a:gd name="T23" fmla="*/ 11 h 31"/>
                  <a:gd name="T24" fmla="*/ 1 w 37"/>
                  <a:gd name="T25" fmla="*/ 11 h 31"/>
                  <a:gd name="T26" fmla="*/ 6 w 37"/>
                  <a:gd name="T27" fmla="*/ 7 h 31"/>
                  <a:gd name="T28" fmla="*/ 16 w 37"/>
                  <a:gd name="T29" fmla="*/ 1 h 31"/>
                  <a:gd name="T30" fmla="*/ 29 w 37"/>
                  <a:gd name="T31" fmla="*/ 5 h 31"/>
                  <a:gd name="T32" fmla="*/ 35 w 37"/>
                  <a:gd name="T33" fmla="*/ 27 h 31"/>
                  <a:gd name="T34" fmla="*/ 34 w 37"/>
                  <a:gd name="T35" fmla="*/ 30 h 31"/>
                  <a:gd name="T36" fmla="*/ 32 w 37"/>
                  <a:gd name="T3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31">
                    <a:moveTo>
                      <a:pt x="32" y="29"/>
                    </a:moveTo>
                    <a:cubicBezTo>
                      <a:pt x="32" y="28"/>
                      <a:pt x="33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5"/>
                    </a:cubicBezTo>
                    <a:cubicBezTo>
                      <a:pt x="34" y="22"/>
                      <a:pt x="33" y="18"/>
                      <a:pt x="31" y="15"/>
                    </a:cubicBezTo>
                    <a:cubicBezTo>
                      <a:pt x="30" y="12"/>
                      <a:pt x="22" y="5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6" y="9"/>
                      <a:pt x="14" y="9"/>
                      <a:pt x="11" y="11"/>
                    </a:cubicBezTo>
                    <a:cubicBezTo>
                      <a:pt x="8" y="12"/>
                      <a:pt x="4" y="10"/>
                      <a:pt x="2" y="12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4" y="8"/>
                      <a:pt x="6" y="7"/>
                    </a:cubicBezTo>
                    <a:cubicBezTo>
                      <a:pt x="9" y="4"/>
                      <a:pt x="11" y="2"/>
                      <a:pt x="16" y="1"/>
                    </a:cubicBezTo>
                    <a:cubicBezTo>
                      <a:pt x="20" y="0"/>
                      <a:pt x="25" y="3"/>
                      <a:pt x="29" y="5"/>
                    </a:cubicBezTo>
                    <a:cubicBezTo>
                      <a:pt x="35" y="10"/>
                      <a:pt x="37" y="19"/>
                      <a:pt x="35" y="27"/>
                    </a:cubicBezTo>
                    <a:cubicBezTo>
                      <a:pt x="34" y="28"/>
                      <a:pt x="34" y="29"/>
                      <a:pt x="34" y="30"/>
                    </a:cubicBezTo>
                    <a:cubicBezTo>
                      <a:pt x="33" y="31"/>
                      <a:pt x="32" y="30"/>
                      <a:pt x="32" y="29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430"/>
              <p:cNvSpPr/>
              <p:nvPr/>
            </p:nvSpPr>
            <p:spPr bwMode="auto">
              <a:xfrm>
                <a:off x="2689" y="1643"/>
                <a:ext cx="249" cy="265"/>
              </a:xfrm>
              <a:custGeom>
                <a:avLst/>
                <a:gdLst>
                  <a:gd name="T0" fmla="*/ 46 w 93"/>
                  <a:gd name="T1" fmla="*/ 92 h 99"/>
                  <a:gd name="T2" fmla="*/ 45 w 93"/>
                  <a:gd name="T3" fmla="*/ 82 h 99"/>
                  <a:gd name="T4" fmla="*/ 45 w 93"/>
                  <a:gd name="T5" fmla="*/ 81 h 99"/>
                  <a:gd name="T6" fmla="*/ 44 w 93"/>
                  <a:gd name="T7" fmla="*/ 83 h 99"/>
                  <a:gd name="T8" fmla="*/ 25 w 93"/>
                  <a:gd name="T9" fmla="*/ 91 h 99"/>
                  <a:gd name="T10" fmla="*/ 15 w 93"/>
                  <a:gd name="T11" fmla="*/ 78 h 99"/>
                  <a:gd name="T12" fmla="*/ 23 w 93"/>
                  <a:gd name="T13" fmla="*/ 59 h 99"/>
                  <a:gd name="T14" fmla="*/ 2 w 93"/>
                  <a:gd name="T15" fmla="*/ 38 h 99"/>
                  <a:gd name="T16" fmla="*/ 13 w 93"/>
                  <a:gd name="T17" fmla="*/ 10 h 99"/>
                  <a:gd name="T18" fmla="*/ 37 w 93"/>
                  <a:gd name="T19" fmla="*/ 9 h 99"/>
                  <a:gd name="T20" fmla="*/ 42 w 93"/>
                  <a:gd name="T21" fmla="*/ 19 h 99"/>
                  <a:gd name="T22" fmla="*/ 45 w 93"/>
                  <a:gd name="T23" fmla="*/ 14 h 99"/>
                  <a:gd name="T24" fmla="*/ 46 w 93"/>
                  <a:gd name="T25" fmla="*/ 9 h 99"/>
                  <a:gd name="T26" fmla="*/ 65 w 93"/>
                  <a:gd name="T27" fmla="*/ 1 h 99"/>
                  <a:gd name="T28" fmla="*/ 75 w 93"/>
                  <a:gd name="T29" fmla="*/ 4 h 99"/>
                  <a:gd name="T30" fmla="*/ 83 w 93"/>
                  <a:gd name="T31" fmla="*/ 17 h 99"/>
                  <a:gd name="T32" fmla="*/ 88 w 93"/>
                  <a:gd name="T33" fmla="*/ 31 h 99"/>
                  <a:gd name="T34" fmla="*/ 80 w 93"/>
                  <a:gd name="T35" fmla="*/ 37 h 99"/>
                  <a:gd name="T36" fmla="*/ 77 w 93"/>
                  <a:gd name="T37" fmla="*/ 43 h 99"/>
                  <a:gd name="T38" fmla="*/ 88 w 93"/>
                  <a:gd name="T39" fmla="*/ 61 h 99"/>
                  <a:gd name="T40" fmla="*/ 81 w 93"/>
                  <a:gd name="T41" fmla="*/ 80 h 99"/>
                  <a:gd name="T42" fmla="*/ 63 w 93"/>
                  <a:gd name="T43" fmla="*/ 75 h 99"/>
                  <a:gd name="T44" fmla="*/ 61 w 93"/>
                  <a:gd name="T45" fmla="*/ 96 h 99"/>
                  <a:gd name="T46" fmla="*/ 46 w 93"/>
                  <a:gd name="T47" fmla="*/ 9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99">
                    <a:moveTo>
                      <a:pt x="46" y="92"/>
                    </a:moveTo>
                    <a:cubicBezTo>
                      <a:pt x="45" y="89"/>
                      <a:pt x="45" y="85"/>
                      <a:pt x="45" y="82"/>
                    </a:cubicBezTo>
                    <a:cubicBezTo>
                      <a:pt x="45" y="82"/>
                      <a:pt x="45" y="82"/>
                      <a:pt x="45" y="81"/>
                    </a:cubicBezTo>
                    <a:cubicBezTo>
                      <a:pt x="44" y="82"/>
                      <a:pt x="44" y="83"/>
                      <a:pt x="44" y="83"/>
                    </a:cubicBezTo>
                    <a:cubicBezTo>
                      <a:pt x="40" y="92"/>
                      <a:pt x="33" y="93"/>
                      <a:pt x="25" y="91"/>
                    </a:cubicBezTo>
                    <a:cubicBezTo>
                      <a:pt x="19" y="90"/>
                      <a:pt x="16" y="84"/>
                      <a:pt x="15" y="78"/>
                    </a:cubicBezTo>
                    <a:cubicBezTo>
                      <a:pt x="14" y="69"/>
                      <a:pt x="18" y="64"/>
                      <a:pt x="23" y="59"/>
                    </a:cubicBezTo>
                    <a:cubicBezTo>
                      <a:pt x="14" y="61"/>
                      <a:pt x="0" y="48"/>
                      <a:pt x="2" y="38"/>
                    </a:cubicBezTo>
                    <a:cubicBezTo>
                      <a:pt x="4" y="29"/>
                      <a:pt x="5" y="16"/>
                      <a:pt x="13" y="10"/>
                    </a:cubicBezTo>
                    <a:cubicBezTo>
                      <a:pt x="21" y="5"/>
                      <a:pt x="29" y="3"/>
                      <a:pt x="37" y="9"/>
                    </a:cubicBezTo>
                    <a:cubicBezTo>
                      <a:pt x="40" y="11"/>
                      <a:pt x="41" y="16"/>
                      <a:pt x="42" y="19"/>
                    </a:cubicBezTo>
                    <a:cubicBezTo>
                      <a:pt x="43" y="23"/>
                      <a:pt x="45" y="14"/>
                      <a:pt x="45" y="14"/>
                    </a:cubicBezTo>
                    <a:cubicBezTo>
                      <a:pt x="46" y="12"/>
                      <a:pt x="46" y="10"/>
                      <a:pt x="46" y="9"/>
                    </a:cubicBezTo>
                    <a:cubicBezTo>
                      <a:pt x="50" y="2"/>
                      <a:pt x="58" y="0"/>
                      <a:pt x="65" y="1"/>
                    </a:cubicBezTo>
                    <a:cubicBezTo>
                      <a:pt x="69" y="1"/>
                      <a:pt x="72" y="2"/>
                      <a:pt x="75" y="4"/>
                    </a:cubicBezTo>
                    <a:cubicBezTo>
                      <a:pt x="80" y="7"/>
                      <a:pt x="77" y="13"/>
                      <a:pt x="83" y="17"/>
                    </a:cubicBezTo>
                    <a:cubicBezTo>
                      <a:pt x="88" y="19"/>
                      <a:pt x="93" y="25"/>
                      <a:pt x="88" y="31"/>
                    </a:cubicBezTo>
                    <a:cubicBezTo>
                      <a:pt x="86" y="34"/>
                      <a:pt x="84" y="35"/>
                      <a:pt x="80" y="37"/>
                    </a:cubicBezTo>
                    <a:cubicBezTo>
                      <a:pt x="75" y="40"/>
                      <a:pt x="66" y="41"/>
                      <a:pt x="77" y="43"/>
                    </a:cubicBezTo>
                    <a:cubicBezTo>
                      <a:pt x="89" y="45"/>
                      <a:pt x="87" y="51"/>
                      <a:pt x="88" y="61"/>
                    </a:cubicBezTo>
                    <a:cubicBezTo>
                      <a:pt x="90" y="68"/>
                      <a:pt x="88" y="77"/>
                      <a:pt x="81" y="80"/>
                    </a:cubicBezTo>
                    <a:cubicBezTo>
                      <a:pt x="74" y="83"/>
                      <a:pt x="65" y="81"/>
                      <a:pt x="63" y="75"/>
                    </a:cubicBezTo>
                    <a:cubicBezTo>
                      <a:pt x="66" y="84"/>
                      <a:pt x="70" y="91"/>
                      <a:pt x="61" y="96"/>
                    </a:cubicBezTo>
                    <a:cubicBezTo>
                      <a:pt x="55" y="99"/>
                      <a:pt x="49" y="97"/>
                      <a:pt x="46" y="9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431"/>
              <p:cNvSpPr/>
              <p:nvPr/>
            </p:nvSpPr>
            <p:spPr bwMode="auto">
              <a:xfrm>
                <a:off x="2689" y="1646"/>
                <a:ext cx="241" cy="225"/>
              </a:xfrm>
              <a:custGeom>
                <a:avLst/>
                <a:gdLst>
                  <a:gd name="T0" fmla="*/ 17 w 90"/>
                  <a:gd name="T1" fmla="*/ 83 h 84"/>
                  <a:gd name="T2" fmla="*/ 18 w 90"/>
                  <a:gd name="T3" fmla="*/ 70 h 84"/>
                  <a:gd name="T4" fmla="*/ 23 w 90"/>
                  <a:gd name="T5" fmla="*/ 62 h 84"/>
                  <a:gd name="T6" fmla="*/ 25 w 90"/>
                  <a:gd name="T7" fmla="*/ 59 h 84"/>
                  <a:gd name="T8" fmla="*/ 23 w 90"/>
                  <a:gd name="T9" fmla="*/ 59 h 84"/>
                  <a:gd name="T10" fmla="*/ 2 w 90"/>
                  <a:gd name="T11" fmla="*/ 39 h 84"/>
                  <a:gd name="T12" fmla="*/ 20 w 90"/>
                  <a:gd name="T13" fmla="*/ 6 h 84"/>
                  <a:gd name="T14" fmla="*/ 34 w 90"/>
                  <a:gd name="T15" fmla="*/ 8 h 84"/>
                  <a:gd name="T16" fmla="*/ 39 w 90"/>
                  <a:gd name="T17" fmla="*/ 11 h 84"/>
                  <a:gd name="T18" fmla="*/ 45 w 90"/>
                  <a:gd name="T19" fmla="*/ 21 h 84"/>
                  <a:gd name="T20" fmla="*/ 63 w 90"/>
                  <a:gd name="T21" fmla="*/ 2 h 84"/>
                  <a:gd name="T22" fmla="*/ 76 w 90"/>
                  <a:gd name="T23" fmla="*/ 8 h 84"/>
                  <a:gd name="T24" fmla="*/ 88 w 90"/>
                  <a:gd name="T25" fmla="*/ 23 h 84"/>
                  <a:gd name="T26" fmla="*/ 86 w 90"/>
                  <a:gd name="T27" fmla="*/ 32 h 84"/>
                  <a:gd name="T28" fmla="*/ 81 w 90"/>
                  <a:gd name="T29" fmla="*/ 35 h 84"/>
                  <a:gd name="T30" fmla="*/ 71 w 90"/>
                  <a:gd name="T31" fmla="*/ 40 h 84"/>
                  <a:gd name="T32" fmla="*/ 88 w 90"/>
                  <a:gd name="T33" fmla="*/ 56 h 84"/>
                  <a:gd name="T34" fmla="*/ 87 w 90"/>
                  <a:gd name="T35" fmla="*/ 56 h 84"/>
                  <a:gd name="T36" fmla="*/ 70 w 90"/>
                  <a:gd name="T37" fmla="*/ 48 h 84"/>
                  <a:gd name="T38" fmla="*/ 60 w 90"/>
                  <a:gd name="T39" fmla="*/ 56 h 84"/>
                  <a:gd name="T40" fmla="*/ 56 w 90"/>
                  <a:gd name="T41" fmla="*/ 60 h 84"/>
                  <a:gd name="T42" fmla="*/ 46 w 90"/>
                  <a:gd name="T43" fmla="*/ 59 h 84"/>
                  <a:gd name="T44" fmla="*/ 39 w 90"/>
                  <a:gd name="T45" fmla="*/ 58 h 84"/>
                  <a:gd name="T46" fmla="*/ 25 w 90"/>
                  <a:gd name="T47" fmla="*/ 62 h 84"/>
                  <a:gd name="T48" fmla="*/ 20 w 90"/>
                  <a:gd name="T49" fmla="*/ 70 h 84"/>
                  <a:gd name="T50" fmla="*/ 19 w 90"/>
                  <a:gd name="T51" fmla="*/ 73 h 84"/>
                  <a:gd name="T52" fmla="*/ 18 w 90"/>
                  <a:gd name="T53" fmla="*/ 82 h 84"/>
                  <a:gd name="T54" fmla="*/ 17 w 90"/>
                  <a:gd name="T55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84">
                    <a:moveTo>
                      <a:pt x="17" y="83"/>
                    </a:moveTo>
                    <a:cubicBezTo>
                      <a:pt x="15" y="78"/>
                      <a:pt x="16" y="74"/>
                      <a:pt x="18" y="70"/>
                    </a:cubicBezTo>
                    <a:cubicBezTo>
                      <a:pt x="19" y="66"/>
                      <a:pt x="21" y="63"/>
                      <a:pt x="23" y="62"/>
                    </a:cubicBezTo>
                    <a:cubicBezTo>
                      <a:pt x="24" y="61"/>
                      <a:pt x="24" y="60"/>
                      <a:pt x="25" y="59"/>
                    </a:cubicBezTo>
                    <a:cubicBezTo>
                      <a:pt x="28" y="54"/>
                      <a:pt x="25" y="58"/>
                      <a:pt x="23" y="59"/>
                    </a:cubicBezTo>
                    <a:cubicBezTo>
                      <a:pt x="12" y="63"/>
                      <a:pt x="3" y="48"/>
                      <a:pt x="2" y="39"/>
                    </a:cubicBezTo>
                    <a:cubicBezTo>
                      <a:pt x="0" y="28"/>
                      <a:pt x="9" y="9"/>
                      <a:pt x="20" y="6"/>
                    </a:cubicBezTo>
                    <a:cubicBezTo>
                      <a:pt x="23" y="5"/>
                      <a:pt x="31" y="7"/>
                      <a:pt x="34" y="8"/>
                    </a:cubicBezTo>
                    <a:cubicBezTo>
                      <a:pt x="36" y="9"/>
                      <a:pt x="38" y="10"/>
                      <a:pt x="39" y="11"/>
                    </a:cubicBezTo>
                    <a:cubicBezTo>
                      <a:pt x="40" y="12"/>
                      <a:pt x="45" y="21"/>
                      <a:pt x="45" y="21"/>
                    </a:cubicBezTo>
                    <a:cubicBezTo>
                      <a:pt x="50" y="11"/>
                      <a:pt x="46" y="0"/>
                      <a:pt x="63" y="2"/>
                    </a:cubicBezTo>
                    <a:cubicBezTo>
                      <a:pt x="69" y="3"/>
                      <a:pt x="72" y="3"/>
                      <a:pt x="76" y="8"/>
                    </a:cubicBezTo>
                    <a:cubicBezTo>
                      <a:pt x="79" y="12"/>
                      <a:pt x="87" y="18"/>
                      <a:pt x="88" y="23"/>
                    </a:cubicBezTo>
                    <a:cubicBezTo>
                      <a:pt x="90" y="27"/>
                      <a:pt x="89" y="29"/>
                      <a:pt x="86" y="32"/>
                    </a:cubicBezTo>
                    <a:cubicBezTo>
                      <a:pt x="85" y="34"/>
                      <a:pt x="82" y="34"/>
                      <a:pt x="81" y="35"/>
                    </a:cubicBezTo>
                    <a:cubicBezTo>
                      <a:pt x="79" y="36"/>
                      <a:pt x="65" y="39"/>
                      <a:pt x="71" y="40"/>
                    </a:cubicBezTo>
                    <a:cubicBezTo>
                      <a:pt x="80" y="41"/>
                      <a:pt x="90" y="45"/>
                      <a:pt x="88" y="56"/>
                    </a:cubicBezTo>
                    <a:cubicBezTo>
                      <a:pt x="88" y="56"/>
                      <a:pt x="87" y="57"/>
                      <a:pt x="87" y="56"/>
                    </a:cubicBezTo>
                    <a:cubicBezTo>
                      <a:pt x="82" y="52"/>
                      <a:pt x="76" y="47"/>
                      <a:pt x="70" y="48"/>
                    </a:cubicBezTo>
                    <a:cubicBezTo>
                      <a:pt x="66" y="50"/>
                      <a:pt x="63" y="52"/>
                      <a:pt x="60" y="56"/>
                    </a:cubicBezTo>
                    <a:cubicBezTo>
                      <a:pt x="58" y="57"/>
                      <a:pt x="57" y="59"/>
                      <a:pt x="56" y="60"/>
                    </a:cubicBezTo>
                    <a:cubicBezTo>
                      <a:pt x="53" y="61"/>
                      <a:pt x="48" y="60"/>
                      <a:pt x="46" y="59"/>
                    </a:cubicBezTo>
                    <a:cubicBezTo>
                      <a:pt x="41" y="57"/>
                      <a:pt x="46" y="57"/>
                      <a:pt x="39" y="58"/>
                    </a:cubicBezTo>
                    <a:cubicBezTo>
                      <a:pt x="35" y="59"/>
                      <a:pt x="29" y="59"/>
                      <a:pt x="25" y="62"/>
                    </a:cubicBezTo>
                    <a:cubicBezTo>
                      <a:pt x="23" y="64"/>
                      <a:pt x="22" y="67"/>
                      <a:pt x="20" y="70"/>
                    </a:cubicBezTo>
                    <a:cubicBezTo>
                      <a:pt x="20" y="70"/>
                      <a:pt x="19" y="72"/>
                      <a:pt x="19" y="73"/>
                    </a:cubicBezTo>
                    <a:cubicBezTo>
                      <a:pt x="18" y="76"/>
                      <a:pt x="18" y="80"/>
                      <a:pt x="18" y="82"/>
                    </a:cubicBezTo>
                    <a:cubicBezTo>
                      <a:pt x="19" y="83"/>
                      <a:pt x="17" y="84"/>
                      <a:pt x="17" y="8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432"/>
              <p:cNvSpPr/>
              <p:nvPr/>
            </p:nvSpPr>
            <p:spPr bwMode="auto">
              <a:xfrm>
                <a:off x="2695" y="1638"/>
                <a:ext cx="203" cy="136"/>
              </a:xfrm>
              <a:custGeom>
                <a:avLst/>
                <a:gdLst>
                  <a:gd name="T0" fmla="*/ 46 w 76"/>
                  <a:gd name="T1" fmla="*/ 50 h 51"/>
                  <a:gd name="T2" fmla="*/ 38 w 76"/>
                  <a:gd name="T3" fmla="*/ 34 h 51"/>
                  <a:gd name="T4" fmla="*/ 33 w 76"/>
                  <a:gd name="T5" fmla="*/ 27 h 51"/>
                  <a:gd name="T6" fmla="*/ 29 w 76"/>
                  <a:gd name="T7" fmla="*/ 25 h 51"/>
                  <a:gd name="T8" fmla="*/ 1 w 76"/>
                  <a:gd name="T9" fmla="*/ 36 h 51"/>
                  <a:gd name="T10" fmla="*/ 0 w 76"/>
                  <a:gd name="T11" fmla="*/ 36 h 51"/>
                  <a:gd name="T12" fmla="*/ 3 w 76"/>
                  <a:gd name="T13" fmla="*/ 24 h 51"/>
                  <a:gd name="T14" fmla="*/ 38 w 76"/>
                  <a:gd name="T15" fmla="*/ 17 h 51"/>
                  <a:gd name="T16" fmla="*/ 44 w 76"/>
                  <a:gd name="T17" fmla="*/ 17 h 51"/>
                  <a:gd name="T18" fmla="*/ 51 w 76"/>
                  <a:gd name="T19" fmla="*/ 6 h 51"/>
                  <a:gd name="T20" fmla="*/ 76 w 76"/>
                  <a:gd name="T21" fmla="*/ 12 h 51"/>
                  <a:gd name="T22" fmla="*/ 75 w 76"/>
                  <a:gd name="T23" fmla="*/ 13 h 51"/>
                  <a:gd name="T24" fmla="*/ 67 w 76"/>
                  <a:gd name="T25" fmla="*/ 26 h 51"/>
                  <a:gd name="T26" fmla="*/ 65 w 76"/>
                  <a:gd name="T27" fmla="*/ 29 h 51"/>
                  <a:gd name="T28" fmla="*/ 57 w 76"/>
                  <a:gd name="T29" fmla="*/ 39 h 51"/>
                  <a:gd name="T30" fmla="*/ 58 w 76"/>
                  <a:gd name="T31" fmla="*/ 39 h 51"/>
                  <a:gd name="T32" fmla="*/ 47 w 76"/>
                  <a:gd name="T33" fmla="*/ 51 h 51"/>
                  <a:gd name="T34" fmla="*/ 46 w 76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1">
                    <a:moveTo>
                      <a:pt x="46" y="50"/>
                    </a:moveTo>
                    <a:cubicBezTo>
                      <a:pt x="45" y="49"/>
                      <a:pt x="39" y="34"/>
                      <a:pt x="38" y="34"/>
                    </a:cubicBezTo>
                    <a:cubicBezTo>
                      <a:pt x="36" y="32"/>
                      <a:pt x="37" y="27"/>
                      <a:pt x="33" y="27"/>
                    </a:cubicBezTo>
                    <a:cubicBezTo>
                      <a:pt x="30" y="27"/>
                      <a:pt x="30" y="26"/>
                      <a:pt x="29" y="25"/>
                    </a:cubicBezTo>
                    <a:cubicBezTo>
                      <a:pt x="21" y="14"/>
                      <a:pt x="5" y="29"/>
                      <a:pt x="1" y="36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1"/>
                      <a:pt x="1" y="27"/>
                      <a:pt x="3" y="24"/>
                    </a:cubicBezTo>
                    <a:cubicBezTo>
                      <a:pt x="8" y="11"/>
                      <a:pt x="27" y="5"/>
                      <a:pt x="38" y="17"/>
                    </a:cubicBezTo>
                    <a:cubicBezTo>
                      <a:pt x="42" y="22"/>
                      <a:pt x="41" y="25"/>
                      <a:pt x="44" y="17"/>
                    </a:cubicBezTo>
                    <a:cubicBezTo>
                      <a:pt x="46" y="13"/>
                      <a:pt x="47" y="9"/>
                      <a:pt x="51" y="6"/>
                    </a:cubicBezTo>
                    <a:cubicBezTo>
                      <a:pt x="58" y="0"/>
                      <a:pt x="71" y="6"/>
                      <a:pt x="76" y="12"/>
                    </a:cubicBezTo>
                    <a:cubicBezTo>
                      <a:pt x="76" y="12"/>
                      <a:pt x="76" y="12"/>
                      <a:pt x="75" y="13"/>
                    </a:cubicBezTo>
                    <a:cubicBezTo>
                      <a:pt x="71" y="17"/>
                      <a:pt x="70" y="21"/>
                      <a:pt x="67" y="26"/>
                    </a:cubicBezTo>
                    <a:cubicBezTo>
                      <a:pt x="67" y="27"/>
                      <a:pt x="66" y="28"/>
                      <a:pt x="65" y="29"/>
                    </a:cubicBezTo>
                    <a:cubicBezTo>
                      <a:pt x="64" y="30"/>
                      <a:pt x="56" y="39"/>
                      <a:pt x="57" y="39"/>
                    </a:cubicBezTo>
                    <a:cubicBezTo>
                      <a:pt x="58" y="38"/>
                      <a:pt x="58" y="39"/>
                      <a:pt x="58" y="39"/>
                    </a:cubicBezTo>
                    <a:cubicBezTo>
                      <a:pt x="58" y="48"/>
                      <a:pt x="53" y="48"/>
                      <a:pt x="47" y="51"/>
                    </a:cubicBezTo>
                    <a:cubicBezTo>
                      <a:pt x="47" y="51"/>
                      <a:pt x="46" y="51"/>
                      <a:pt x="46" y="5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433"/>
              <p:cNvSpPr/>
              <p:nvPr/>
            </p:nvSpPr>
            <p:spPr bwMode="auto">
              <a:xfrm>
                <a:off x="2692" y="1742"/>
                <a:ext cx="78" cy="83"/>
              </a:xfrm>
              <a:custGeom>
                <a:avLst/>
                <a:gdLst>
                  <a:gd name="T0" fmla="*/ 0 w 29"/>
                  <a:gd name="T1" fmla="*/ 2 h 31"/>
                  <a:gd name="T2" fmla="*/ 1 w 29"/>
                  <a:gd name="T3" fmla="*/ 1 h 31"/>
                  <a:gd name="T4" fmla="*/ 3 w 29"/>
                  <a:gd name="T5" fmla="*/ 3 h 31"/>
                  <a:gd name="T6" fmla="*/ 12 w 29"/>
                  <a:gd name="T7" fmla="*/ 8 h 31"/>
                  <a:gd name="T8" fmla="*/ 28 w 29"/>
                  <a:gd name="T9" fmla="*/ 16 h 31"/>
                  <a:gd name="T10" fmla="*/ 29 w 29"/>
                  <a:gd name="T11" fmla="*/ 17 h 31"/>
                  <a:gd name="T12" fmla="*/ 0 w 29"/>
                  <a:gd name="T1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6" y="4"/>
                      <a:pt x="9" y="6"/>
                      <a:pt x="12" y="8"/>
                    </a:cubicBezTo>
                    <a:cubicBezTo>
                      <a:pt x="17" y="12"/>
                      <a:pt x="21" y="17"/>
                      <a:pt x="28" y="16"/>
                    </a:cubicBezTo>
                    <a:cubicBezTo>
                      <a:pt x="29" y="16"/>
                      <a:pt x="29" y="17"/>
                      <a:pt x="29" y="17"/>
                    </a:cubicBezTo>
                    <a:cubicBezTo>
                      <a:pt x="19" y="31"/>
                      <a:pt x="1" y="14"/>
                      <a:pt x="0" y="2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434"/>
              <p:cNvSpPr/>
              <p:nvPr/>
            </p:nvSpPr>
            <p:spPr bwMode="auto">
              <a:xfrm>
                <a:off x="2751" y="1726"/>
                <a:ext cx="53" cy="54"/>
              </a:xfrm>
              <a:custGeom>
                <a:avLst/>
                <a:gdLst>
                  <a:gd name="T0" fmla="*/ 17 w 20"/>
                  <a:gd name="T1" fmla="*/ 20 h 20"/>
                  <a:gd name="T2" fmla="*/ 10 w 20"/>
                  <a:gd name="T3" fmla="*/ 13 h 20"/>
                  <a:gd name="T4" fmla="*/ 6 w 20"/>
                  <a:gd name="T5" fmla="*/ 8 h 20"/>
                  <a:gd name="T6" fmla="*/ 5 w 20"/>
                  <a:gd name="T7" fmla="*/ 6 h 20"/>
                  <a:gd name="T8" fmla="*/ 1 w 20"/>
                  <a:gd name="T9" fmla="*/ 2 h 20"/>
                  <a:gd name="T10" fmla="*/ 2 w 20"/>
                  <a:gd name="T11" fmla="*/ 1 h 20"/>
                  <a:gd name="T12" fmla="*/ 6 w 20"/>
                  <a:gd name="T13" fmla="*/ 5 h 20"/>
                  <a:gd name="T14" fmla="*/ 11 w 20"/>
                  <a:gd name="T15" fmla="*/ 8 h 20"/>
                  <a:gd name="T16" fmla="*/ 14 w 20"/>
                  <a:gd name="T17" fmla="*/ 11 h 20"/>
                  <a:gd name="T18" fmla="*/ 18 w 20"/>
                  <a:gd name="T19" fmla="*/ 15 h 20"/>
                  <a:gd name="T20" fmla="*/ 19 w 20"/>
                  <a:gd name="T21" fmla="*/ 15 h 20"/>
                  <a:gd name="T22" fmla="*/ 20 w 20"/>
                  <a:gd name="T23" fmla="*/ 16 h 20"/>
                  <a:gd name="T24" fmla="*/ 20 w 20"/>
                  <a:gd name="T25" fmla="*/ 17 h 20"/>
                  <a:gd name="T26" fmla="*/ 19 w 20"/>
                  <a:gd name="T27" fmla="*/ 18 h 20"/>
                  <a:gd name="T28" fmla="*/ 18 w 20"/>
                  <a:gd name="T29" fmla="*/ 19 h 20"/>
                  <a:gd name="T30" fmla="*/ 17 w 20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0">
                    <a:moveTo>
                      <a:pt x="17" y="20"/>
                    </a:moveTo>
                    <a:cubicBezTo>
                      <a:pt x="14" y="18"/>
                      <a:pt x="12" y="15"/>
                      <a:pt x="10" y="13"/>
                    </a:cubicBezTo>
                    <a:cubicBezTo>
                      <a:pt x="9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3"/>
                      <a:pt x="6" y="5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8"/>
                      <a:pt x="19" y="18"/>
                    </a:cubicBezTo>
                    <a:cubicBezTo>
                      <a:pt x="19" y="18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435"/>
              <p:cNvSpPr/>
              <p:nvPr/>
            </p:nvSpPr>
            <p:spPr bwMode="auto">
              <a:xfrm>
                <a:off x="2775" y="1774"/>
                <a:ext cx="123" cy="92"/>
              </a:xfrm>
              <a:custGeom>
                <a:avLst/>
                <a:gdLst>
                  <a:gd name="T0" fmla="*/ 0 w 46"/>
                  <a:gd name="T1" fmla="*/ 33 h 34"/>
                  <a:gd name="T2" fmla="*/ 1 w 46"/>
                  <a:gd name="T3" fmla="*/ 30 h 34"/>
                  <a:gd name="T4" fmla="*/ 1 w 46"/>
                  <a:gd name="T5" fmla="*/ 30 h 34"/>
                  <a:gd name="T6" fmla="*/ 6 w 46"/>
                  <a:gd name="T7" fmla="*/ 21 h 34"/>
                  <a:gd name="T8" fmla="*/ 6 w 46"/>
                  <a:gd name="T9" fmla="*/ 21 h 34"/>
                  <a:gd name="T10" fmla="*/ 6 w 46"/>
                  <a:gd name="T11" fmla="*/ 21 h 34"/>
                  <a:gd name="T12" fmla="*/ 7 w 46"/>
                  <a:gd name="T13" fmla="*/ 20 h 34"/>
                  <a:gd name="T14" fmla="*/ 12 w 46"/>
                  <a:gd name="T15" fmla="*/ 7 h 34"/>
                  <a:gd name="T16" fmla="*/ 11 w 46"/>
                  <a:gd name="T17" fmla="*/ 8 h 34"/>
                  <a:gd name="T18" fmla="*/ 10 w 46"/>
                  <a:gd name="T19" fmla="*/ 6 h 34"/>
                  <a:gd name="T20" fmla="*/ 17 w 46"/>
                  <a:gd name="T21" fmla="*/ 0 h 34"/>
                  <a:gd name="T22" fmla="*/ 25 w 46"/>
                  <a:gd name="T23" fmla="*/ 4 h 34"/>
                  <a:gd name="T24" fmla="*/ 28 w 46"/>
                  <a:gd name="T25" fmla="*/ 6 h 34"/>
                  <a:gd name="T26" fmla="*/ 44 w 46"/>
                  <a:gd name="T27" fmla="*/ 13 h 34"/>
                  <a:gd name="T28" fmla="*/ 45 w 46"/>
                  <a:gd name="T29" fmla="*/ 15 h 34"/>
                  <a:gd name="T30" fmla="*/ 31 w 46"/>
                  <a:gd name="T31" fmla="*/ 13 h 34"/>
                  <a:gd name="T32" fmla="*/ 23 w 46"/>
                  <a:gd name="T33" fmla="*/ 12 h 34"/>
                  <a:gd name="T34" fmla="*/ 19 w 46"/>
                  <a:gd name="T35" fmla="*/ 12 h 34"/>
                  <a:gd name="T36" fmla="*/ 16 w 46"/>
                  <a:gd name="T37" fmla="*/ 15 h 34"/>
                  <a:gd name="T38" fmla="*/ 9 w 46"/>
                  <a:gd name="T39" fmla="*/ 21 h 34"/>
                  <a:gd name="T40" fmla="*/ 9 w 46"/>
                  <a:gd name="T41" fmla="*/ 21 h 34"/>
                  <a:gd name="T42" fmla="*/ 7 w 46"/>
                  <a:gd name="T43" fmla="*/ 23 h 34"/>
                  <a:gd name="T44" fmla="*/ 5 w 46"/>
                  <a:gd name="T45" fmla="*/ 26 h 34"/>
                  <a:gd name="T46" fmla="*/ 5 w 46"/>
                  <a:gd name="T47" fmla="*/ 26 h 34"/>
                  <a:gd name="T48" fmla="*/ 2 w 46"/>
                  <a:gd name="T49" fmla="*/ 31 h 34"/>
                  <a:gd name="T50" fmla="*/ 2 w 46"/>
                  <a:gd name="T51" fmla="*/ 33 h 34"/>
                  <a:gd name="T52" fmla="*/ 0 w 46"/>
                  <a:gd name="T5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4">
                    <a:moveTo>
                      <a:pt x="0" y="33"/>
                    </a:moveTo>
                    <a:cubicBezTo>
                      <a:pt x="0" y="32"/>
                      <a:pt x="0" y="31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27"/>
                      <a:pt x="4" y="24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1" y="16"/>
                      <a:pt x="9" y="11"/>
                      <a:pt x="12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9" y="6"/>
                      <a:pt x="10" y="6"/>
                    </a:cubicBezTo>
                    <a:cubicBezTo>
                      <a:pt x="13" y="5"/>
                      <a:pt x="14" y="1"/>
                      <a:pt x="17" y="0"/>
                    </a:cubicBezTo>
                    <a:cubicBezTo>
                      <a:pt x="18" y="0"/>
                      <a:pt x="26" y="3"/>
                      <a:pt x="25" y="4"/>
                    </a:cubicBezTo>
                    <a:cubicBezTo>
                      <a:pt x="27" y="3"/>
                      <a:pt x="27" y="4"/>
                      <a:pt x="28" y="6"/>
                    </a:cubicBezTo>
                    <a:cubicBezTo>
                      <a:pt x="32" y="11"/>
                      <a:pt x="38" y="13"/>
                      <a:pt x="44" y="13"/>
                    </a:cubicBezTo>
                    <a:cubicBezTo>
                      <a:pt x="45" y="13"/>
                      <a:pt x="46" y="14"/>
                      <a:pt x="45" y="15"/>
                    </a:cubicBezTo>
                    <a:cubicBezTo>
                      <a:pt x="40" y="16"/>
                      <a:pt x="36" y="15"/>
                      <a:pt x="31" y="13"/>
                    </a:cubicBezTo>
                    <a:cubicBezTo>
                      <a:pt x="28" y="12"/>
                      <a:pt x="26" y="11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15" y="10"/>
                      <a:pt x="18" y="13"/>
                      <a:pt x="16" y="15"/>
                    </a:cubicBezTo>
                    <a:cubicBezTo>
                      <a:pt x="15" y="17"/>
                      <a:pt x="1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6" y="24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4" y="31"/>
                      <a:pt x="2" y="31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4"/>
                      <a:pt x="0" y="34"/>
                      <a:pt x="0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436"/>
              <p:cNvSpPr/>
              <p:nvPr/>
            </p:nvSpPr>
            <p:spPr bwMode="auto">
              <a:xfrm>
                <a:off x="2713" y="1638"/>
                <a:ext cx="163" cy="78"/>
              </a:xfrm>
              <a:custGeom>
                <a:avLst/>
                <a:gdLst>
                  <a:gd name="T0" fmla="*/ 34 w 61"/>
                  <a:gd name="T1" fmla="*/ 28 h 29"/>
                  <a:gd name="T2" fmla="*/ 2 w 61"/>
                  <a:gd name="T3" fmla="*/ 18 h 29"/>
                  <a:gd name="T4" fmla="*/ 1 w 61"/>
                  <a:gd name="T5" fmla="*/ 16 h 29"/>
                  <a:gd name="T6" fmla="*/ 10 w 61"/>
                  <a:gd name="T7" fmla="*/ 13 h 29"/>
                  <a:gd name="T8" fmla="*/ 23 w 61"/>
                  <a:gd name="T9" fmla="*/ 11 h 29"/>
                  <a:gd name="T10" fmla="*/ 36 w 61"/>
                  <a:gd name="T11" fmla="*/ 20 h 29"/>
                  <a:gd name="T12" fmla="*/ 60 w 61"/>
                  <a:gd name="T13" fmla="*/ 6 h 29"/>
                  <a:gd name="T14" fmla="*/ 60 w 61"/>
                  <a:gd name="T15" fmla="*/ 8 h 29"/>
                  <a:gd name="T16" fmla="*/ 44 w 61"/>
                  <a:gd name="T17" fmla="*/ 20 h 29"/>
                  <a:gd name="T18" fmla="*/ 36 w 61"/>
                  <a:gd name="T19" fmla="*/ 29 h 29"/>
                  <a:gd name="T20" fmla="*/ 34 w 61"/>
                  <a:gd name="T21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29">
                    <a:moveTo>
                      <a:pt x="34" y="28"/>
                    </a:moveTo>
                    <a:cubicBezTo>
                      <a:pt x="28" y="14"/>
                      <a:pt x="16" y="13"/>
                      <a:pt x="2" y="18"/>
                    </a:cubicBezTo>
                    <a:cubicBezTo>
                      <a:pt x="1" y="18"/>
                      <a:pt x="0" y="17"/>
                      <a:pt x="1" y="16"/>
                    </a:cubicBezTo>
                    <a:cubicBezTo>
                      <a:pt x="4" y="14"/>
                      <a:pt x="7" y="13"/>
                      <a:pt x="10" y="13"/>
                    </a:cubicBezTo>
                    <a:cubicBezTo>
                      <a:pt x="14" y="11"/>
                      <a:pt x="19" y="9"/>
                      <a:pt x="23" y="11"/>
                    </a:cubicBezTo>
                    <a:cubicBezTo>
                      <a:pt x="25" y="12"/>
                      <a:pt x="36" y="20"/>
                      <a:pt x="36" y="20"/>
                    </a:cubicBezTo>
                    <a:cubicBezTo>
                      <a:pt x="41" y="9"/>
                      <a:pt x="47" y="0"/>
                      <a:pt x="60" y="6"/>
                    </a:cubicBezTo>
                    <a:cubicBezTo>
                      <a:pt x="61" y="7"/>
                      <a:pt x="61" y="8"/>
                      <a:pt x="60" y="8"/>
                    </a:cubicBezTo>
                    <a:cubicBezTo>
                      <a:pt x="52" y="9"/>
                      <a:pt x="48" y="13"/>
                      <a:pt x="44" y="20"/>
                    </a:cubicBezTo>
                    <a:cubicBezTo>
                      <a:pt x="42" y="24"/>
                      <a:pt x="39" y="26"/>
                      <a:pt x="36" y="29"/>
                    </a:cubicBezTo>
                    <a:cubicBezTo>
                      <a:pt x="35" y="29"/>
                      <a:pt x="34" y="29"/>
                      <a:pt x="34" y="28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437"/>
              <p:cNvSpPr/>
              <p:nvPr/>
            </p:nvSpPr>
            <p:spPr bwMode="auto">
              <a:xfrm>
                <a:off x="2778" y="1758"/>
                <a:ext cx="58" cy="51"/>
              </a:xfrm>
              <a:custGeom>
                <a:avLst/>
                <a:gdLst>
                  <a:gd name="T0" fmla="*/ 4 w 22"/>
                  <a:gd name="T1" fmla="*/ 16 h 19"/>
                  <a:gd name="T2" fmla="*/ 4 w 22"/>
                  <a:gd name="T3" fmla="*/ 5 h 19"/>
                  <a:gd name="T4" fmla="*/ 5 w 22"/>
                  <a:gd name="T5" fmla="*/ 3 h 19"/>
                  <a:gd name="T6" fmla="*/ 8 w 22"/>
                  <a:gd name="T7" fmla="*/ 0 h 19"/>
                  <a:gd name="T8" fmla="*/ 17 w 22"/>
                  <a:gd name="T9" fmla="*/ 0 h 19"/>
                  <a:gd name="T10" fmla="*/ 19 w 22"/>
                  <a:gd name="T11" fmla="*/ 13 h 19"/>
                  <a:gd name="T12" fmla="*/ 4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4" y="16"/>
                    </a:moveTo>
                    <a:cubicBezTo>
                      <a:pt x="0" y="14"/>
                      <a:pt x="0" y="7"/>
                      <a:pt x="4" y="5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10" y="0"/>
                      <a:pt x="14" y="0"/>
                      <a:pt x="17" y="0"/>
                    </a:cubicBezTo>
                    <a:cubicBezTo>
                      <a:pt x="22" y="1"/>
                      <a:pt x="21" y="9"/>
                      <a:pt x="19" y="13"/>
                    </a:cubicBezTo>
                    <a:cubicBezTo>
                      <a:pt x="16" y="18"/>
                      <a:pt x="9" y="19"/>
                      <a:pt x="4" y="16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438"/>
              <p:cNvSpPr/>
              <p:nvPr/>
            </p:nvSpPr>
            <p:spPr bwMode="auto">
              <a:xfrm>
                <a:off x="2796" y="1764"/>
                <a:ext cx="35" cy="35"/>
              </a:xfrm>
              <a:custGeom>
                <a:avLst/>
                <a:gdLst>
                  <a:gd name="T0" fmla="*/ 2 w 13"/>
                  <a:gd name="T1" fmla="*/ 12 h 13"/>
                  <a:gd name="T2" fmla="*/ 0 w 13"/>
                  <a:gd name="T3" fmla="*/ 8 h 13"/>
                  <a:gd name="T4" fmla="*/ 4 w 13"/>
                  <a:gd name="T5" fmla="*/ 3 h 13"/>
                  <a:gd name="T6" fmla="*/ 5 w 13"/>
                  <a:gd name="T7" fmla="*/ 2 h 13"/>
                  <a:gd name="T8" fmla="*/ 6 w 13"/>
                  <a:gd name="T9" fmla="*/ 3 h 13"/>
                  <a:gd name="T10" fmla="*/ 12 w 13"/>
                  <a:gd name="T11" fmla="*/ 1 h 13"/>
                  <a:gd name="T12" fmla="*/ 12 w 13"/>
                  <a:gd name="T13" fmla="*/ 3 h 13"/>
                  <a:gd name="T14" fmla="*/ 5 w 13"/>
                  <a:gd name="T15" fmla="*/ 13 h 13"/>
                  <a:gd name="T16" fmla="*/ 2 w 13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2"/>
                    </a:moveTo>
                    <a:cubicBezTo>
                      <a:pt x="1" y="11"/>
                      <a:pt x="1" y="10"/>
                      <a:pt x="0" y="8"/>
                    </a:cubicBezTo>
                    <a:cubicBezTo>
                      <a:pt x="0" y="5"/>
                      <a:pt x="1" y="4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2" y="2"/>
                      <a:pt x="13" y="2"/>
                      <a:pt x="12" y="3"/>
                    </a:cubicBezTo>
                    <a:cubicBezTo>
                      <a:pt x="11" y="6"/>
                      <a:pt x="10" y="13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439"/>
              <p:cNvSpPr/>
              <p:nvPr/>
            </p:nvSpPr>
            <p:spPr bwMode="auto">
              <a:xfrm>
                <a:off x="2799" y="1785"/>
                <a:ext cx="13" cy="11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1 h 4"/>
                  <a:gd name="T4" fmla="*/ 5 w 5"/>
                  <a:gd name="T5" fmla="*/ 2 h 4"/>
                  <a:gd name="T6" fmla="*/ 4 w 5"/>
                  <a:gd name="T7" fmla="*/ 3 h 4"/>
                  <a:gd name="T8" fmla="*/ 3 w 5"/>
                  <a:gd name="T9" fmla="*/ 4 h 4"/>
                  <a:gd name="T10" fmla="*/ 0 w 5"/>
                  <a:gd name="T11" fmla="*/ 1 h 4"/>
                  <a:gd name="T12" fmla="*/ 2 w 5"/>
                  <a:gd name="T13" fmla="*/ 2 h 4"/>
                  <a:gd name="T14" fmla="*/ 3 w 5"/>
                  <a:gd name="T15" fmla="*/ 2 h 4"/>
                  <a:gd name="T16" fmla="*/ 3 w 5"/>
                  <a:gd name="T17" fmla="*/ 2 h 4"/>
                  <a:gd name="T18" fmla="*/ 3 w 5"/>
                  <a:gd name="T19" fmla="*/ 2 h 4"/>
                  <a:gd name="T20" fmla="*/ 3 w 5"/>
                  <a:gd name="T21" fmla="*/ 3 h 4"/>
                  <a:gd name="T22" fmla="*/ 1 w 5"/>
                  <a:gd name="T23" fmla="*/ 2 h 4"/>
                  <a:gd name="T24" fmla="*/ 2 w 5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440"/>
              <p:cNvSpPr/>
              <p:nvPr/>
            </p:nvSpPr>
            <p:spPr bwMode="auto">
              <a:xfrm>
                <a:off x="2810" y="178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2 h 3"/>
                  <a:gd name="T4" fmla="*/ 0 w 2"/>
                  <a:gd name="T5" fmla="*/ 2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441"/>
              <p:cNvSpPr/>
              <p:nvPr/>
            </p:nvSpPr>
            <p:spPr bwMode="auto">
              <a:xfrm>
                <a:off x="2804" y="1783"/>
                <a:ext cx="11" cy="5"/>
              </a:xfrm>
              <a:custGeom>
                <a:avLst/>
                <a:gdLst>
                  <a:gd name="T0" fmla="*/ 1 w 4"/>
                  <a:gd name="T1" fmla="*/ 0 h 2"/>
                  <a:gd name="T2" fmla="*/ 2 w 4"/>
                  <a:gd name="T3" fmla="*/ 0 h 2"/>
                  <a:gd name="T4" fmla="*/ 2 w 4"/>
                  <a:gd name="T5" fmla="*/ 2 h 2"/>
                  <a:gd name="T6" fmla="*/ 1 w 4"/>
                  <a:gd name="T7" fmla="*/ 2 h 2"/>
                  <a:gd name="T8" fmla="*/ 1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442"/>
              <p:cNvSpPr/>
              <p:nvPr/>
            </p:nvSpPr>
            <p:spPr bwMode="auto">
              <a:xfrm>
                <a:off x="2818" y="1769"/>
                <a:ext cx="8" cy="8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1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443"/>
              <p:cNvSpPr/>
              <p:nvPr/>
            </p:nvSpPr>
            <p:spPr bwMode="auto">
              <a:xfrm>
                <a:off x="2815" y="1772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444"/>
              <p:cNvSpPr/>
              <p:nvPr/>
            </p:nvSpPr>
            <p:spPr bwMode="auto">
              <a:xfrm>
                <a:off x="2561" y="1804"/>
                <a:ext cx="238" cy="273"/>
              </a:xfrm>
              <a:custGeom>
                <a:avLst/>
                <a:gdLst>
                  <a:gd name="T0" fmla="*/ 27 w 89"/>
                  <a:gd name="T1" fmla="*/ 100 h 102"/>
                  <a:gd name="T2" fmla="*/ 24 w 89"/>
                  <a:gd name="T3" fmla="*/ 88 h 102"/>
                  <a:gd name="T4" fmla="*/ 30 w 89"/>
                  <a:gd name="T5" fmla="*/ 77 h 102"/>
                  <a:gd name="T6" fmla="*/ 30 w 89"/>
                  <a:gd name="T7" fmla="*/ 77 h 102"/>
                  <a:gd name="T8" fmla="*/ 24 w 89"/>
                  <a:gd name="T9" fmla="*/ 80 h 102"/>
                  <a:gd name="T10" fmla="*/ 6 w 89"/>
                  <a:gd name="T11" fmla="*/ 78 h 102"/>
                  <a:gd name="T12" fmla="*/ 3 w 89"/>
                  <a:gd name="T13" fmla="*/ 56 h 102"/>
                  <a:gd name="T14" fmla="*/ 21 w 89"/>
                  <a:gd name="T15" fmla="*/ 48 h 102"/>
                  <a:gd name="T16" fmla="*/ 11 w 89"/>
                  <a:gd name="T17" fmla="*/ 37 h 102"/>
                  <a:gd name="T18" fmla="*/ 16 w 89"/>
                  <a:gd name="T19" fmla="*/ 16 h 102"/>
                  <a:gd name="T20" fmla="*/ 35 w 89"/>
                  <a:gd name="T21" fmla="*/ 14 h 102"/>
                  <a:gd name="T22" fmla="*/ 40 w 89"/>
                  <a:gd name="T23" fmla="*/ 23 h 102"/>
                  <a:gd name="T24" fmla="*/ 43 w 89"/>
                  <a:gd name="T25" fmla="*/ 16 h 102"/>
                  <a:gd name="T26" fmla="*/ 79 w 89"/>
                  <a:gd name="T27" fmla="*/ 31 h 102"/>
                  <a:gd name="T28" fmla="*/ 71 w 89"/>
                  <a:gd name="T29" fmla="*/ 52 h 102"/>
                  <a:gd name="T30" fmla="*/ 77 w 89"/>
                  <a:gd name="T31" fmla="*/ 59 h 102"/>
                  <a:gd name="T32" fmla="*/ 86 w 89"/>
                  <a:gd name="T33" fmla="*/ 68 h 102"/>
                  <a:gd name="T34" fmla="*/ 79 w 89"/>
                  <a:gd name="T35" fmla="*/ 82 h 102"/>
                  <a:gd name="T36" fmla="*/ 55 w 89"/>
                  <a:gd name="T37" fmla="*/ 91 h 102"/>
                  <a:gd name="T38" fmla="*/ 50 w 89"/>
                  <a:gd name="T39" fmla="*/ 84 h 102"/>
                  <a:gd name="T40" fmla="*/ 47 w 89"/>
                  <a:gd name="T41" fmla="*/ 95 h 102"/>
                  <a:gd name="T42" fmla="*/ 27 w 89"/>
                  <a:gd name="T4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9" h="102">
                    <a:moveTo>
                      <a:pt x="27" y="100"/>
                    </a:moveTo>
                    <a:cubicBezTo>
                      <a:pt x="23" y="98"/>
                      <a:pt x="23" y="92"/>
                      <a:pt x="24" y="88"/>
                    </a:cubicBezTo>
                    <a:cubicBezTo>
                      <a:pt x="26" y="84"/>
                      <a:pt x="28" y="81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8"/>
                      <a:pt x="27" y="79"/>
                      <a:pt x="24" y="80"/>
                    </a:cubicBezTo>
                    <a:cubicBezTo>
                      <a:pt x="18" y="82"/>
                      <a:pt x="11" y="83"/>
                      <a:pt x="6" y="78"/>
                    </a:cubicBezTo>
                    <a:cubicBezTo>
                      <a:pt x="3" y="74"/>
                      <a:pt x="0" y="60"/>
                      <a:pt x="3" y="56"/>
                    </a:cubicBezTo>
                    <a:cubicBezTo>
                      <a:pt x="6" y="50"/>
                      <a:pt x="14" y="49"/>
                      <a:pt x="21" y="48"/>
                    </a:cubicBezTo>
                    <a:cubicBezTo>
                      <a:pt x="17" y="45"/>
                      <a:pt x="14" y="40"/>
                      <a:pt x="11" y="37"/>
                    </a:cubicBezTo>
                    <a:cubicBezTo>
                      <a:pt x="8" y="31"/>
                      <a:pt x="10" y="19"/>
                      <a:pt x="16" y="16"/>
                    </a:cubicBezTo>
                    <a:cubicBezTo>
                      <a:pt x="21" y="12"/>
                      <a:pt x="29" y="9"/>
                      <a:pt x="35" y="14"/>
                    </a:cubicBezTo>
                    <a:cubicBezTo>
                      <a:pt x="38" y="17"/>
                      <a:pt x="39" y="19"/>
                      <a:pt x="40" y="23"/>
                    </a:cubicBezTo>
                    <a:cubicBezTo>
                      <a:pt x="40" y="23"/>
                      <a:pt x="42" y="17"/>
                      <a:pt x="43" y="16"/>
                    </a:cubicBezTo>
                    <a:cubicBezTo>
                      <a:pt x="53" y="0"/>
                      <a:pt x="78" y="16"/>
                      <a:pt x="79" y="31"/>
                    </a:cubicBezTo>
                    <a:cubicBezTo>
                      <a:pt x="80" y="39"/>
                      <a:pt x="79" y="47"/>
                      <a:pt x="71" y="52"/>
                    </a:cubicBezTo>
                    <a:cubicBezTo>
                      <a:pt x="66" y="55"/>
                      <a:pt x="72" y="56"/>
                      <a:pt x="77" y="59"/>
                    </a:cubicBezTo>
                    <a:cubicBezTo>
                      <a:pt x="80" y="61"/>
                      <a:pt x="84" y="64"/>
                      <a:pt x="86" y="68"/>
                    </a:cubicBezTo>
                    <a:cubicBezTo>
                      <a:pt x="89" y="75"/>
                      <a:pt x="84" y="78"/>
                      <a:pt x="79" y="82"/>
                    </a:cubicBezTo>
                    <a:cubicBezTo>
                      <a:pt x="70" y="87"/>
                      <a:pt x="65" y="95"/>
                      <a:pt x="55" y="91"/>
                    </a:cubicBezTo>
                    <a:cubicBezTo>
                      <a:pt x="52" y="89"/>
                      <a:pt x="51" y="86"/>
                      <a:pt x="50" y="84"/>
                    </a:cubicBezTo>
                    <a:cubicBezTo>
                      <a:pt x="51" y="87"/>
                      <a:pt x="49" y="92"/>
                      <a:pt x="47" y="95"/>
                    </a:cubicBezTo>
                    <a:cubicBezTo>
                      <a:pt x="44" y="102"/>
                      <a:pt x="33" y="102"/>
                      <a:pt x="27" y="100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445"/>
              <p:cNvSpPr/>
              <p:nvPr/>
            </p:nvSpPr>
            <p:spPr bwMode="auto">
              <a:xfrm>
                <a:off x="2569" y="1965"/>
                <a:ext cx="102" cy="75"/>
              </a:xfrm>
              <a:custGeom>
                <a:avLst/>
                <a:gdLst>
                  <a:gd name="T0" fmla="*/ 23 w 38"/>
                  <a:gd name="T1" fmla="*/ 27 h 28"/>
                  <a:gd name="T2" fmla="*/ 23 w 38"/>
                  <a:gd name="T3" fmla="*/ 26 h 28"/>
                  <a:gd name="T4" fmla="*/ 23 w 38"/>
                  <a:gd name="T5" fmla="*/ 26 h 28"/>
                  <a:gd name="T6" fmla="*/ 24 w 38"/>
                  <a:gd name="T7" fmla="*/ 24 h 28"/>
                  <a:gd name="T8" fmla="*/ 28 w 38"/>
                  <a:gd name="T9" fmla="*/ 17 h 28"/>
                  <a:gd name="T10" fmla="*/ 0 w 38"/>
                  <a:gd name="T11" fmla="*/ 14 h 28"/>
                  <a:gd name="T12" fmla="*/ 1 w 38"/>
                  <a:gd name="T13" fmla="*/ 12 h 28"/>
                  <a:gd name="T14" fmla="*/ 12 w 38"/>
                  <a:gd name="T15" fmla="*/ 11 h 28"/>
                  <a:gd name="T16" fmla="*/ 13 w 38"/>
                  <a:gd name="T17" fmla="*/ 10 h 28"/>
                  <a:gd name="T18" fmla="*/ 24 w 38"/>
                  <a:gd name="T19" fmla="*/ 9 h 28"/>
                  <a:gd name="T20" fmla="*/ 28 w 38"/>
                  <a:gd name="T21" fmla="*/ 5 h 28"/>
                  <a:gd name="T22" fmla="*/ 35 w 38"/>
                  <a:gd name="T23" fmla="*/ 1 h 28"/>
                  <a:gd name="T24" fmla="*/ 37 w 38"/>
                  <a:gd name="T25" fmla="*/ 1 h 28"/>
                  <a:gd name="T26" fmla="*/ 36 w 38"/>
                  <a:gd name="T27" fmla="*/ 8 h 28"/>
                  <a:gd name="T28" fmla="*/ 26 w 38"/>
                  <a:gd name="T29" fmla="*/ 24 h 28"/>
                  <a:gd name="T30" fmla="*/ 24 w 38"/>
                  <a:gd name="T31" fmla="*/ 28 h 28"/>
                  <a:gd name="T32" fmla="*/ 23 w 38"/>
                  <a:gd name="T3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8">
                    <a:moveTo>
                      <a:pt x="23" y="27"/>
                    </a:move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5"/>
                      <a:pt x="24" y="24"/>
                    </a:cubicBezTo>
                    <a:cubicBezTo>
                      <a:pt x="26" y="22"/>
                      <a:pt x="26" y="19"/>
                      <a:pt x="28" y="17"/>
                    </a:cubicBezTo>
                    <a:cubicBezTo>
                      <a:pt x="19" y="22"/>
                      <a:pt x="6" y="2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3" y="12"/>
                      <a:pt x="12" y="14"/>
                      <a:pt x="12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6" y="10"/>
                      <a:pt x="20" y="10"/>
                      <a:pt x="24" y="9"/>
                    </a:cubicBezTo>
                    <a:cubicBezTo>
                      <a:pt x="25" y="8"/>
                      <a:pt x="27" y="6"/>
                      <a:pt x="28" y="5"/>
                    </a:cubicBezTo>
                    <a:cubicBezTo>
                      <a:pt x="30" y="3"/>
                      <a:pt x="33" y="3"/>
                      <a:pt x="35" y="1"/>
                    </a:cubicBezTo>
                    <a:cubicBezTo>
                      <a:pt x="36" y="0"/>
                      <a:pt x="37" y="0"/>
                      <a:pt x="37" y="1"/>
                    </a:cubicBezTo>
                    <a:cubicBezTo>
                      <a:pt x="37" y="4"/>
                      <a:pt x="38" y="6"/>
                      <a:pt x="36" y="8"/>
                    </a:cubicBezTo>
                    <a:cubicBezTo>
                      <a:pt x="33" y="14"/>
                      <a:pt x="29" y="19"/>
                      <a:pt x="26" y="24"/>
                    </a:cubicBezTo>
                    <a:cubicBezTo>
                      <a:pt x="26" y="25"/>
                      <a:pt x="25" y="26"/>
                      <a:pt x="24" y="28"/>
                    </a:cubicBezTo>
                    <a:cubicBezTo>
                      <a:pt x="24" y="28"/>
                      <a:pt x="22" y="27"/>
                      <a:pt x="23" y="27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446"/>
              <p:cNvSpPr/>
              <p:nvPr/>
            </p:nvSpPr>
            <p:spPr bwMode="auto">
              <a:xfrm>
                <a:off x="2580" y="1823"/>
                <a:ext cx="211" cy="246"/>
              </a:xfrm>
              <a:custGeom>
                <a:avLst/>
                <a:gdLst>
                  <a:gd name="T0" fmla="*/ 31 w 79"/>
                  <a:gd name="T1" fmla="*/ 92 h 92"/>
                  <a:gd name="T2" fmla="*/ 32 w 79"/>
                  <a:gd name="T3" fmla="*/ 92 h 92"/>
                  <a:gd name="T4" fmla="*/ 20 w 79"/>
                  <a:gd name="T5" fmla="*/ 90 h 92"/>
                  <a:gd name="T6" fmla="*/ 20 w 79"/>
                  <a:gd name="T7" fmla="*/ 88 h 92"/>
                  <a:gd name="T8" fmla="*/ 25 w 79"/>
                  <a:gd name="T9" fmla="*/ 87 h 92"/>
                  <a:gd name="T10" fmla="*/ 35 w 79"/>
                  <a:gd name="T11" fmla="*/ 78 h 92"/>
                  <a:gd name="T12" fmla="*/ 34 w 79"/>
                  <a:gd name="T13" fmla="*/ 77 h 92"/>
                  <a:gd name="T14" fmla="*/ 45 w 79"/>
                  <a:gd name="T15" fmla="*/ 60 h 92"/>
                  <a:gd name="T16" fmla="*/ 42 w 79"/>
                  <a:gd name="T17" fmla="*/ 55 h 92"/>
                  <a:gd name="T18" fmla="*/ 39 w 79"/>
                  <a:gd name="T19" fmla="*/ 51 h 92"/>
                  <a:gd name="T20" fmla="*/ 39 w 79"/>
                  <a:gd name="T21" fmla="*/ 48 h 92"/>
                  <a:gd name="T22" fmla="*/ 29 w 79"/>
                  <a:gd name="T23" fmla="*/ 44 h 92"/>
                  <a:gd name="T24" fmla="*/ 17 w 79"/>
                  <a:gd name="T25" fmla="*/ 42 h 92"/>
                  <a:gd name="T26" fmla="*/ 14 w 79"/>
                  <a:gd name="T27" fmla="*/ 40 h 92"/>
                  <a:gd name="T28" fmla="*/ 6 w 79"/>
                  <a:gd name="T29" fmla="*/ 14 h 92"/>
                  <a:gd name="T30" fmla="*/ 30 w 79"/>
                  <a:gd name="T31" fmla="*/ 8 h 92"/>
                  <a:gd name="T32" fmla="*/ 36 w 79"/>
                  <a:gd name="T33" fmla="*/ 9 h 92"/>
                  <a:gd name="T34" fmla="*/ 45 w 79"/>
                  <a:gd name="T35" fmla="*/ 3 h 92"/>
                  <a:gd name="T36" fmla="*/ 71 w 79"/>
                  <a:gd name="T37" fmla="*/ 26 h 92"/>
                  <a:gd name="T38" fmla="*/ 69 w 79"/>
                  <a:gd name="T39" fmla="*/ 41 h 92"/>
                  <a:gd name="T40" fmla="*/ 64 w 79"/>
                  <a:gd name="T41" fmla="*/ 45 h 92"/>
                  <a:gd name="T42" fmla="*/ 69 w 79"/>
                  <a:gd name="T43" fmla="*/ 54 h 92"/>
                  <a:gd name="T44" fmla="*/ 79 w 79"/>
                  <a:gd name="T45" fmla="*/ 64 h 92"/>
                  <a:gd name="T46" fmla="*/ 70 w 79"/>
                  <a:gd name="T47" fmla="*/ 75 h 92"/>
                  <a:gd name="T48" fmla="*/ 51 w 79"/>
                  <a:gd name="T49" fmla="*/ 84 h 92"/>
                  <a:gd name="T50" fmla="*/ 46 w 79"/>
                  <a:gd name="T51" fmla="*/ 81 h 92"/>
                  <a:gd name="T52" fmla="*/ 43 w 79"/>
                  <a:gd name="T53" fmla="*/ 79 h 92"/>
                  <a:gd name="T54" fmla="*/ 40 w 79"/>
                  <a:gd name="T55" fmla="*/ 89 h 92"/>
                  <a:gd name="T56" fmla="*/ 40 w 79"/>
                  <a:gd name="T57" fmla="*/ 88 h 92"/>
                  <a:gd name="T58" fmla="*/ 31 w 79"/>
                  <a:gd name="T5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92">
                    <a:moveTo>
                      <a:pt x="31" y="92"/>
                    </a:moveTo>
                    <a:cubicBezTo>
                      <a:pt x="31" y="92"/>
                      <a:pt x="32" y="92"/>
                      <a:pt x="32" y="92"/>
                    </a:cubicBezTo>
                    <a:cubicBezTo>
                      <a:pt x="28" y="92"/>
                      <a:pt x="23" y="91"/>
                      <a:pt x="20" y="90"/>
                    </a:cubicBezTo>
                    <a:cubicBezTo>
                      <a:pt x="19" y="90"/>
                      <a:pt x="19" y="89"/>
                      <a:pt x="20" y="88"/>
                    </a:cubicBezTo>
                    <a:cubicBezTo>
                      <a:pt x="22" y="88"/>
                      <a:pt x="23" y="87"/>
                      <a:pt x="25" y="87"/>
                    </a:cubicBezTo>
                    <a:cubicBezTo>
                      <a:pt x="31" y="85"/>
                      <a:pt x="31" y="82"/>
                      <a:pt x="35" y="78"/>
                    </a:cubicBezTo>
                    <a:cubicBezTo>
                      <a:pt x="35" y="79"/>
                      <a:pt x="33" y="78"/>
                      <a:pt x="34" y="77"/>
                    </a:cubicBezTo>
                    <a:cubicBezTo>
                      <a:pt x="41" y="70"/>
                      <a:pt x="37" y="65"/>
                      <a:pt x="45" y="60"/>
                    </a:cubicBezTo>
                    <a:cubicBezTo>
                      <a:pt x="51" y="57"/>
                      <a:pt x="45" y="56"/>
                      <a:pt x="42" y="55"/>
                    </a:cubicBezTo>
                    <a:cubicBezTo>
                      <a:pt x="41" y="54"/>
                      <a:pt x="40" y="52"/>
                      <a:pt x="39" y="51"/>
                    </a:cubicBezTo>
                    <a:cubicBezTo>
                      <a:pt x="39" y="50"/>
                      <a:pt x="39" y="49"/>
                      <a:pt x="39" y="48"/>
                    </a:cubicBezTo>
                    <a:cubicBezTo>
                      <a:pt x="38" y="43"/>
                      <a:pt x="33" y="44"/>
                      <a:pt x="29" y="44"/>
                    </a:cubicBezTo>
                    <a:cubicBezTo>
                      <a:pt x="26" y="45"/>
                      <a:pt x="20" y="43"/>
                      <a:pt x="17" y="42"/>
                    </a:cubicBezTo>
                    <a:cubicBezTo>
                      <a:pt x="16" y="42"/>
                      <a:pt x="15" y="41"/>
                      <a:pt x="14" y="40"/>
                    </a:cubicBezTo>
                    <a:cubicBezTo>
                      <a:pt x="5" y="35"/>
                      <a:pt x="0" y="24"/>
                      <a:pt x="6" y="14"/>
                    </a:cubicBezTo>
                    <a:cubicBezTo>
                      <a:pt x="10" y="7"/>
                      <a:pt x="23" y="2"/>
                      <a:pt x="30" y="8"/>
                    </a:cubicBezTo>
                    <a:cubicBezTo>
                      <a:pt x="35" y="12"/>
                      <a:pt x="32" y="16"/>
                      <a:pt x="36" y="9"/>
                    </a:cubicBezTo>
                    <a:cubicBezTo>
                      <a:pt x="38" y="6"/>
                      <a:pt x="42" y="3"/>
                      <a:pt x="45" y="3"/>
                    </a:cubicBezTo>
                    <a:cubicBezTo>
                      <a:pt x="60" y="0"/>
                      <a:pt x="67" y="14"/>
                      <a:pt x="71" y="26"/>
                    </a:cubicBezTo>
                    <a:cubicBezTo>
                      <a:pt x="72" y="30"/>
                      <a:pt x="73" y="37"/>
                      <a:pt x="69" y="41"/>
                    </a:cubicBezTo>
                    <a:cubicBezTo>
                      <a:pt x="68" y="43"/>
                      <a:pt x="66" y="44"/>
                      <a:pt x="64" y="45"/>
                    </a:cubicBezTo>
                    <a:cubicBezTo>
                      <a:pt x="59" y="49"/>
                      <a:pt x="66" y="52"/>
                      <a:pt x="69" y="54"/>
                    </a:cubicBezTo>
                    <a:cubicBezTo>
                      <a:pt x="74" y="58"/>
                      <a:pt x="78" y="58"/>
                      <a:pt x="79" y="64"/>
                    </a:cubicBezTo>
                    <a:cubicBezTo>
                      <a:pt x="79" y="69"/>
                      <a:pt x="73" y="73"/>
                      <a:pt x="70" y="75"/>
                    </a:cubicBezTo>
                    <a:cubicBezTo>
                      <a:pt x="66" y="78"/>
                      <a:pt x="58" y="86"/>
                      <a:pt x="51" y="84"/>
                    </a:cubicBezTo>
                    <a:cubicBezTo>
                      <a:pt x="49" y="83"/>
                      <a:pt x="47" y="83"/>
                      <a:pt x="46" y="81"/>
                    </a:cubicBezTo>
                    <a:cubicBezTo>
                      <a:pt x="44" y="80"/>
                      <a:pt x="42" y="74"/>
                      <a:pt x="43" y="79"/>
                    </a:cubicBezTo>
                    <a:cubicBezTo>
                      <a:pt x="44" y="84"/>
                      <a:pt x="42" y="87"/>
                      <a:pt x="40" y="89"/>
                    </a:cubicBezTo>
                    <a:cubicBezTo>
                      <a:pt x="40" y="89"/>
                      <a:pt x="40" y="88"/>
                      <a:pt x="40" y="88"/>
                    </a:cubicBezTo>
                    <a:cubicBezTo>
                      <a:pt x="38" y="91"/>
                      <a:pt x="35" y="92"/>
                      <a:pt x="31" y="92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447"/>
              <p:cNvSpPr/>
              <p:nvPr/>
            </p:nvSpPr>
            <p:spPr bwMode="auto">
              <a:xfrm>
                <a:off x="2596" y="1852"/>
                <a:ext cx="88" cy="80"/>
              </a:xfrm>
              <a:custGeom>
                <a:avLst/>
                <a:gdLst>
                  <a:gd name="T0" fmla="*/ 24 w 33"/>
                  <a:gd name="T1" fmla="*/ 28 h 30"/>
                  <a:gd name="T2" fmla="*/ 5 w 33"/>
                  <a:gd name="T3" fmla="*/ 16 h 30"/>
                  <a:gd name="T4" fmla="*/ 4 w 33"/>
                  <a:gd name="T5" fmla="*/ 15 h 30"/>
                  <a:gd name="T6" fmla="*/ 0 w 33"/>
                  <a:gd name="T7" fmla="*/ 4 h 30"/>
                  <a:gd name="T8" fmla="*/ 1 w 33"/>
                  <a:gd name="T9" fmla="*/ 3 h 30"/>
                  <a:gd name="T10" fmla="*/ 9 w 33"/>
                  <a:gd name="T11" fmla="*/ 2 h 30"/>
                  <a:gd name="T12" fmla="*/ 20 w 33"/>
                  <a:gd name="T13" fmla="*/ 3 h 30"/>
                  <a:gd name="T14" fmla="*/ 23 w 33"/>
                  <a:gd name="T15" fmla="*/ 2 h 30"/>
                  <a:gd name="T16" fmla="*/ 27 w 33"/>
                  <a:gd name="T17" fmla="*/ 9 h 30"/>
                  <a:gd name="T18" fmla="*/ 33 w 33"/>
                  <a:gd name="T19" fmla="*/ 29 h 30"/>
                  <a:gd name="T20" fmla="*/ 32 w 33"/>
                  <a:gd name="T21" fmla="*/ 30 h 30"/>
                  <a:gd name="T22" fmla="*/ 25 w 33"/>
                  <a:gd name="T23" fmla="*/ 27 h 30"/>
                  <a:gd name="T24" fmla="*/ 24 w 33"/>
                  <a:gd name="T25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0">
                    <a:moveTo>
                      <a:pt x="24" y="28"/>
                    </a:moveTo>
                    <a:cubicBezTo>
                      <a:pt x="17" y="25"/>
                      <a:pt x="11" y="21"/>
                      <a:pt x="5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6" y="14"/>
                      <a:pt x="1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5" y="3"/>
                      <a:pt x="5" y="0"/>
                      <a:pt x="9" y="2"/>
                    </a:cubicBezTo>
                    <a:cubicBezTo>
                      <a:pt x="13" y="5"/>
                      <a:pt x="16" y="6"/>
                      <a:pt x="20" y="3"/>
                    </a:cubicBezTo>
                    <a:cubicBezTo>
                      <a:pt x="21" y="3"/>
                      <a:pt x="22" y="2"/>
                      <a:pt x="23" y="2"/>
                    </a:cubicBezTo>
                    <a:cubicBezTo>
                      <a:pt x="25" y="3"/>
                      <a:pt x="26" y="7"/>
                      <a:pt x="27" y="9"/>
                    </a:cubicBezTo>
                    <a:cubicBezTo>
                      <a:pt x="30" y="16"/>
                      <a:pt x="30" y="23"/>
                      <a:pt x="33" y="29"/>
                    </a:cubicBezTo>
                    <a:cubicBezTo>
                      <a:pt x="33" y="30"/>
                      <a:pt x="33" y="30"/>
                      <a:pt x="32" y="30"/>
                    </a:cubicBezTo>
                    <a:cubicBezTo>
                      <a:pt x="30" y="30"/>
                      <a:pt x="27" y="29"/>
                      <a:pt x="25" y="27"/>
                    </a:cubicBezTo>
                    <a:cubicBezTo>
                      <a:pt x="25" y="28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448"/>
              <p:cNvSpPr/>
              <p:nvPr/>
            </p:nvSpPr>
            <p:spPr bwMode="auto">
              <a:xfrm>
                <a:off x="2687" y="1932"/>
                <a:ext cx="101" cy="110"/>
              </a:xfrm>
              <a:custGeom>
                <a:avLst/>
                <a:gdLst>
                  <a:gd name="T0" fmla="*/ 15 w 38"/>
                  <a:gd name="T1" fmla="*/ 40 h 41"/>
                  <a:gd name="T2" fmla="*/ 4 w 38"/>
                  <a:gd name="T3" fmla="*/ 23 h 41"/>
                  <a:gd name="T4" fmla="*/ 4 w 38"/>
                  <a:gd name="T5" fmla="*/ 8 h 41"/>
                  <a:gd name="T6" fmla="*/ 3 w 38"/>
                  <a:gd name="T7" fmla="*/ 6 h 41"/>
                  <a:gd name="T8" fmla="*/ 3 w 38"/>
                  <a:gd name="T9" fmla="*/ 5 h 41"/>
                  <a:gd name="T10" fmla="*/ 2 w 38"/>
                  <a:gd name="T11" fmla="*/ 4 h 41"/>
                  <a:gd name="T12" fmla="*/ 0 w 38"/>
                  <a:gd name="T13" fmla="*/ 2 h 41"/>
                  <a:gd name="T14" fmla="*/ 1 w 38"/>
                  <a:gd name="T15" fmla="*/ 0 h 41"/>
                  <a:gd name="T16" fmla="*/ 18 w 38"/>
                  <a:gd name="T17" fmla="*/ 6 h 41"/>
                  <a:gd name="T18" fmla="*/ 23 w 38"/>
                  <a:gd name="T19" fmla="*/ 11 h 41"/>
                  <a:gd name="T20" fmla="*/ 27 w 38"/>
                  <a:gd name="T21" fmla="*/ 15 h 41"/>
                  <a:gd name="T22" fmla="*/ 37 w 38"/>
                  <a:gd name="T23" fmla="*/ 25 h 41"/>
                  <a:gd name="T24" fmla="*/ 37 w 38"/>
                  <a:gd name="T25" fmla="*/ 26 h 41"/>
                  <a:gd name="T26" fmla="*/ 24 w 38"/>
                  <a:gd name="T27" fmla="*/ 37 h 41"/>
                  <a:gd name="T28" fmla="*/ 22 w 38"/>
                  <a:gd name="T29" fmla="*/ 37 h 41"/>
                  <a:gd name="T30" fmla="*/ 16 w 38"/>
                  <a:gd name="T31" fmla="*/ 40 h 41"/>
                  <a:gd name="T32" fmla="*/ 15 w 38"/>
                  <a:gd name="T3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1">
                    <a:moveTo>
                      <a:pt x="15" y="40"/>
                    </a:moveTo>
                    <a:cubicBezTo>
                      <a:pt x="10" y="36"/>
                      <a:pt x="4" y="30"/>
                      <a:pt x="4" y="23"/>
                    </a:cubicBezTo>
                    <a:cubicBezTo>
                      <a:pt x="4" y="21"/>
                      <a:pt x="6" y="12"/>
                      <a:pt x="4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7" y="1"/>
                      <a:pt x="14" y="2"/>
                      <a:pt x="18" y="6"/>
                    </a:cubicBezTo>
                    <a:cubicBezTo>
                      <a:pt x="20" y="8"/>
                      <a:pt x="20" y="10"/>
                      <a:pt x="23" y="11"/>
                    </a:cubicBezTo>
                    <a:cubicBezTo>
                      <a:pt x="24" y="13"/>
                      <a:pt x="26" y="13"/>
                      <a:pt x="27" y="15"/>
                    </a:cubicBezTo>
                    <a:cubicBezTo>
                      <a:pt x="30" y="19"/>
                      <a:pt x="33" y="22"/>
                      <a:pt x="37" y="25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3" y="30"/>
                      <a:pt x="29" y="35"/>
                      <a:pt x="24" y="37"/>
                    </a:cubicBezTo>
                    <a:cubicBezTo>
                      <a:pt x="24" y="37"/>
                      <a:pt x="23" y="37"/>
                      <a:pt x="22" y="37"/>
                    </a:cubicBezTo>
                    <a:cubicBezTo>
                      <a:pt x="19" y="35"/>
                      <a:pt x="18" y="37"/>
                      <a:pt x="16" y="40"/>
                    </a:cubicBezTo>
                    <a:cubicBezTo>
                      <a:pt x="16" y="40"/>
                      <a:pt x="15" y="41"/>
                      <a:pt x="15" y="4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449"/>
              <p:cNvSpPr/>
              <p:nvPr/>
            </p:nvSpPr>
            <p:spPr bwMode="auto">
              <a:xfrm>
                <a:off x="2679" y="1841"/>
                <a:ext cx="96" cy="116"/>
              </a:xfrm>
              <a:custGeom>
                <a:avLst/>
                <a:gdLst>
                  <a:gd name="T0" fmla="*/ 22 w 36"/>
                  <a:gd name="T1" fmla="*/ 43 h 43"/>
                  <a:gd name="T2" fmla="*/ 2 w 36"/>
                  <a:gd name="T3" fmla="*/ 37 h 43"/>
                  <a:gd name="T4" fmla="*/ 0 w 36"/>
                  <a:gd name="T5" fmla="*/ 36 h 43"/>
                  <a:gd name="T6" fmla="*/ 5 w 36"/>
                  <a:gd name="T7" fmla="*/ 26 h 43"/>
                  <a:gd name="T8" fmla="*/ 9 w 36"/>
                  <a:gd name="T9" fmla="*/ 18 h 43"/>
                  <a:gd name="T10" fmla="*/ 14 w 36"/>
                  <a:gd name="T11" fmla="*/ 10 h 43"/>
                  <a:gd name="T12" fmla="*/ 20 w 36"/>
                  <a:gd name="T13" fmla="*/ 1 h 43"/>
                  <a:gd name="T14" fmla="*/ 22 w 36"/>
                  <a:gd name="T15" fmla="*/ 0 h 43"/>
                  <a:gd name="T16" fmla="*/ 34 w 36"/>
                  <a:gd name="T17" fmla="*/ 22 h 43"/>
                  <a:gd name="T18" fmla="*/ 23 w 36"/>
                  <a:gd name="T19" fmla="*/ 43 h 43"/>
                  <a:gd name="T20" fmla="*/ 22 w 36"/>
                  <a:gd name="T2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22" y="43"/>
                    </a:moveTo>
                    <a:cubicBezTo>
                      <a:pt x="16" y="40"/>
                      <a:pt x="9" y="34"/>
                      <a:pt x="2" y="37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1" y="32"/>
                      <a:pt x="3" y="29"/>
                      <a:pt x="5" y="26"/>
                    </a:cubicBezTo>
                    <a:cubicBezTo>
                      <a:pt x="6" y="23"/>
                      <a:pt x="7" y="20"/>
                      <a:pt x="9" y="18"/>
                    </a:cubicBezTo>
                    <a:cubicBezTo>
                      <a:pt x="11" y="15"/>
                      <a:pt x="12" y="13"/>
                      <a:pt x="14" y="10"/>
                    </a:cubicBezTo>
                    <a:cubicBezTo>
                      <a:pt x="16" y="7"/>
                      <a:pt x="19" y="5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ubicBezTo>
                      <a:pt x="28" y="7"/>
                      <a:pt x="32" y="13"/>
                      <a:pt x="34" y="22"/>
                    </a:cubicBezTo>
                    <a:cubicBezTo>
                      <a:pt x="36" y="31"/>
                      <a:pt x="28" y="37"/>
                      <a:pt x="23" y="43"/>
                    </a:cubicBezTo>
                    <a:cubicBezTo>
                      <a:pt x="23" y="43"/>
                      <a:pt x="22" y="43"/>
                      <a:pt x="22" y="4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450"/>
              <p:cNvSpPr/>
              <p:nvPr/>
            </p:nvSpPr>
            <p:spPr bwMode="auto">
              <a:xfrm>
                <a:off x="2580" y="1991"/>
                <a:ext cx="77" cy="35"/>
              </a:xfrm>
              <a:custGeom>
                <a:avLst/>
                <a:gdLst>
                  <a:gd name="T0" fmla="*/ 0 w 29"/>
                  <a:gd name="T1" fmla="*/ 9 h 13"/>
                  <a:gd name="T2" fmla="*/ 1 w 29"/>
                  <a:gd name="T3" fmla="*/ 8 h 13"/>
                  <a:gd name="T4" fmla="*/ 5 w 29"/>
                  <a:gd name="T5" fmla="*/ 8 h 13"/>
                  <a:gd name="T6" fmla="*/ 15 w 29"/>
                  <a:gd name="T7" fmla="*/ 7 h 13"/>
                  <a:gd name="T8" fmla="*/ 28 w 29"/>
                  <a:gd name="T9" fmla="*/ 0 h 13"/>
                  <a:gd name="T10" fmla="*/ 29 w 29"/>
                  <a:gd name="T11" fmla="*/ 1 h 13"/>
                  <a:gd name="T12" fmla="*/ 27 w 29"/>
                  <a:gd name="T13" fmla="*/ 5 h 13"/>
                  <a:gd name="T14" fmla="*/ 26 w 29"/>
                  <a:gd name="T15" fmla="*/ 6 h 13"/>
                  <a:gd name="T16" fmla="*/ 25 w 29"/>
                  <a:gd name="T17" fmla="*/ 7 h 13"/>
                  <a:gd name="T18" fmla="*/ 20 w 29"/>
                  <a:gd name="T19" fmla="*/ 10 h 13"/>
                  <a:gd name="T20" fmla="*/ 16 w 29"/>
                  <a:gd name="T21" fmla="*/ 11 h 13"/>
                  <a:gd name="T22" fmla="*/ 0 w 2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9"/>
                    </a:moveTo>
                    <a:cubicBezTo>
                      <a:pt x="0" y="9"/>
                      <a:pt x="0" y="8"/>
                      <a:pt x="1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9" y="9"/>
                      <a:pt x="12" y="8"/>
                      <a:pt x="15" y="7"/>
                    </a:cubicBezTo>
                    <a:cubicBezTo>
                      <a:pt x="20" y="6"/>
                      <a:pt x="24" y="4"/>
                      <a:pt x="28" y="0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8" y="3"/>
                      <a:pt x="27" y="4"/>
                      <a:pt x="27" y="5"/>
                    </a:cubicBezTo>
                    <a:cubicBezTo>
                      <a:pt x="27" y="5"/>
                      <a:pt x="27" y="6"/>
                      <a:pt x="26" y="6"/>
                    </a:cubicBezTo>
                    <a:cubicBezTo>
                      <a:pt x="26" y="6"/>
                      <a:pt x="26" y="6"/>
                      <a:pt x="25" y="7"/>
                    </a:cubicBezTo>
                    <a:cubicBezTo>
                      <a:pt x="24" y="8"/>
                      <a:pt x="22" y="9"/>
                      <a:pt x="20" y="10"/>
                    </a:cubicBezTo>
                    <a:cubicBezTo>
                      <a:pt x="19" y="10"/>
                      <a:pt x="17" y="11"/>
                      <a:pt x="16" y="11"/>
                    </a:cubicBezTo>
                    <a:cubicBezTo>
                      <a:pt x="11" y="13"/>
                      <a:pt x="5" y="13"/>
                      <a:pt x="0" y="9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451"/>
              <p:cNvSpPr/>
              <p:nvPr/>
            </p:nvSpPr>
            <p:spPr bwMode="auto">
              <a:xfrm>
                <a:off x="2647" y="2013"/>
                <a:ext cx="50" cy="61"/>
              </a:xfrm>
              <a:custGeom>
                <a:avLst/>
                <a:gdLst>
                  <a:gd name="T0" fmla="*/ 0 w 19"/>
                  <a:gd name="T1" fmla="*/ 20 h 23"/>
                  <a:gd name="T2" fmla="*/ 1 w 19"/>
                  <a:gd name="T3" fmla="*/ 19 h 23"/>
                  <a:gd name="T4" fmla="*/ 12 w 19"/>
                  <a:gd name="T5" fmla="*/ 13 h 23"/>
                  <a:gd name="T6" fmla="*/ 17 w 19"/>
                  <a:gd name="T7" fmla="*/ 1 h 23"/>
                  <a:gd name="T8" fmla="*/ 18 w 19"/>
                  <a:gd name="T9" fmla="*/ 2 h 23"/>
                  <a:gd name="T10" fmla="*/ 17 w 19"/>
                  <a:gd name="T11" fmla="*/ 11 h 23"/>
                  <a:gd name="T12" fmla="*/ 17 w 19"/>
                  <a:gd name="T13" fmla="*/ 14 h 23"/>
                  <a:gd name="T14" fmla="*/ 17 w 19"/>
                  <a:gd name="T15" fmla="*/ 15 h 23"/>
                  <a:gd name="T16" fmla="*/ 10 w 19"/>
                  <a:gd name="T17" fmla="*/ 20 h 23"/>
                  <a:gd name="T18" fmla="*/ 0 w 19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20"/>
                    </a:moveTo>
                    <a:cubicBezTo>
                      <a:pt x="0" y="20"/>
                      <a:pt x="0" y="19"/>
                      <a:pt x="1" y="19"/>
                    </a:cubicBezTo>
                    <a:cubicBezTo>
                      <a:pt x="5" y="18"/>
                      <a:pt x="11" y="17"/>
                      <a:pt x="12" y="13"/>
                    </a:cubicBezTo>
                    <a:cubicBezTo>
                      <a:pt x="13" y="9"/>
                      <a:pt x="15" y="5"/>
                      <a:pt x="17" y="1"/>
                    </a:cubicBezTo>
                    <a:cubicBezTo>
                      <a:pt x="17" y="0"/>
                      <a:pt x="19" y="1"/>
                      <a:pt x="18" y="2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5" y="18"/>
                      <a:pt x="13" y="19"/>
                      <a:pt x="10" y="20"/>
                    </a:cubicBezTo>
                    <a:cubicBezTo>
                      <a:pt x="6" y="21"/>
                      <a:pt x="3" y="23"/>
                      <a:pt x="0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452"/>
              <p:cNvSpPr/>
              <p:nvPr/>
            </p:nvSpPr>
            <p:spPr bwMode="auto">
              <a:xfrm>
                <a:off x="2604" y="1916"/>
                <a:ext cx="139" cy="78"/>
              </a:xfrm>
              <a:custGeom>
                <a:avLst/>
                <a:gdLst>
                  <a:gd name="T0" fmla="*/ 44 w 52"/>
                  <a:gd name="T1" fmla="*/ 26 h 29"/>
                  <a:gd name="T2" fmla="*/ 40 w 52"/>
                  <a:gd name="T3" fmla="*/ 23 h 29"/>
                  <a:gd name="T4" fmla="*/ 38 w 52"/>
                  <a:gd name="T5" fmla="*/ 23 h 29"/>
                  <a:gd name="T6" fmla="*/ 33 w 52"/>
                  <a:gd name="T7" fmla="*/ 9 h 29"/>
                  <a:gd name="T8" fmla="*/ 32 w 52"/>
                  <a:gd name="T9" fmla="*/ 9 h 29"/>
                  <a:gd name="T10" fmla="*/ 32 w 52"/>
                  <a:gd name="T11" fmla="*/ 9 h 29"/>
                  <a:gd name="T12" fmla="*/ 31 w 52"/>
                  <a:gd name="T13" fmla="*/ 9 h 29"/>
                  <a:gd name="T14" fmla="*/ 22 w 52"/>
                  <a:gd name="T15" fmla="*/ 10 h 29"/>
                  <a:gd name="T16" fmla="*/ 12 w 52"/>
                  <a:gd name="T17" fmla="*/ 8 h 29"/>
                  <a:gd name="T18" fmla="*/ 0 w 52"/>
                  <a:gd name="T19" fmla="*/ 1 h 29"/>
                  <a:gd name="T20" fmla="*/ 1 w 52"/>
                  <a:gd name="T21" fmla="*/ 0 h 29"/>
                  <a:gd name="T22" fmla="*/ 14 w 52"/>
                  <a:gd name="T23" fmla="*/ 4 h 29"/>
                  <a:gd name="T24" fmla="*/ 18 w 52"/>
                  <a:gd name="T25" fmla="*/ 6 h 29"/>
                  <a:gd name="T26" fmla="*/ 29 w 52"/>
                  <a:gd name="T27" fmla="*/ 6 h 29"/>
                  <a:gd name="T28" fmla="*/ 30 w 52"/>
                  <a:gd name="T29" fmla="*/ 7 h 29"/>
                  <a:gd name="T30" fmla="*/ 32 w 52"/>
                  <a:gd name="T31" fmla="*/ 8 h 29"/>
                  <a:gd name="T32" fmla="*/ 32 w 52"/>
                  <a:gd name="T33" fmla="*/ 7 h 29"/>
                  <a:gd name="T34" fmla="*/ 32 w 52"/>
                  <a:gd name="T35" fmla="*/ 7 h 29"/>
                  <a:gd name="T36" fmla="*/ 32 w 52"/>
                  <a:gd name="T37" fmla="*/ 7 h 29"/>
                  <a:gd name="T38" fmla="*/ 32 w 52"/>
                  <a:gd name="T39" fmla="*/ 7 h 29"/>
                  <a:gd name="T40" fmla="*/ 34 w 52"/>
                  <a:gd name="T41" fmla="*/ 8 h 29"/>
                  <a:gd name="T42" fmla="*/ 38 w 52"/>
                  <a:gd name="T43" fmla="*/ 14 h 29"/>
                  <a:gd name="T44" fmla="*/ 40 w 52"/>
                  <a:gd name="T45" fmla="*/ 18 h 29"/>
                  <a:gd name="T46" fmla="*/ 46 w 52"/>
                  <a:gd name="T47" fmla="*/ 21 h 29"/>
                  <a:gd name="T48" fmla="*/ 51 w 52"/>
                  <a:gd name="T49" fmla="*/ 27 h 29"/>
                  <a:gd name="T50" fmla="*/ 50 w 52"/>
                  <a:gd name="T51" fmla="*/ 29 h 29"/>
                  <a:gd name="T52" fmla="*/ 44 w 52"/>
                  <a:gd name="T5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29">
                    <a:moveTo>
                      <a:pt x="44" y="26"/>
                    </a:moveTo>
                    <a:cubicBezTo>
                      <a:pt x="43" y="25"/>
                      <a:pt x="41" y="22"/>
                      <a:pt x="40" y="23"/>
                    </a:cubicBezTo>
                    <a:cubicBezTo>
                      <a:pt x="39" y="24"/>
                      <a:pt x="39" y="24"/>
                      <a:pt x="38" y="23"/>
                    </a:cubicBezTo>
                    <a:cubicBezTo>
                      <a:pt x="36" y="21"/>
                      <a:pt x="36" y="11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7"/>
                      <a:pt x="24" y="10"/>
                      <a:pt x="22" y="10"/>
                    </a:cubicBezTo>
                    <a:cubicBezTo>
                      <a:pt x="19" y="10"/>
                      <a:pt x="15" y="9"/>
                      <a:pt x="12" y="8"/>
                    </a:cubicBezTo>
                    <a:cubicBezTo>
                      <a:pt x="7" y="7"/>
                      <a:pt x="3" y="6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1"/>
                      <a:pt x="10" y="3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21" y="8"/>
                      <a:pt x="26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1" y="7"/>
                      <a:pt x="31" y="7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8"/>
                      <a:pt x="33" y="8"/>
                      <a:pt x="34" y="8"/>
                    </a:cubicBezTo>
                    <a:cubicBezTo>
                      <a:pt x="37" y="9"/>
                      <a:pt x="39" y="11"/>
                      <a:pt x="38" y="14"/>
                    </a:cubicBezTo>
                    <a:cubicBezTo>
                      <a:pt x="39" y="15"/>
                      <a:pt x="39" y="17"/>
                      <a:pt x="40" y="18"/>
                    </a:cubicBezTo>
                    <a:cubicBezTo>
                      <a:pt x="42" y="19"/>
                      <a:pt x="44" y="20"/>
                      <a:pt x="46" y="21"/>
                    </a:cubicBezTo>
                    <a:cubicBezTo>
                      <a:pt x="48" y="23"/>
                      <a:pt x="49" y="26"/>
                      <a:pt x="51" y="27"/>
                    </a:cubicBezTo>
                    <a:cubicBezTo>
                      <a:pt x="52" y="28"/>
                      <a:pt x="51" y="29"/>
                      <a:pt x="50" y="29"/>
                    </a:cubicBezTo>
                    <a:cubicBezTo>
                      <a:pt x="48" y="27"/>
                      <a:pt x="46" y="27"/>
                      <a:pt x="44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53"/>
              <p:cNvSpPr/>
              <p:nvPr/>
            </p:nvSpPr>
            <p:spPr bwMode="auto">
              <a:xfrm>
                <a:off x="2657" y="1828"/>
                <a:ext cx="48" cy="59"/>
              </a:xfrm>
              <a:custGeom>
                <a:avLst/>
                <a:gdLst>
                  <a:gd name="T0" fmla="*/ 5 w 18"/>
                  <a:gd name="T1" fmla="*/ 20 h 22"/>
                  <a:gd name="T2" fmla="*/ 4 w 18"/>
                  <a:gd name="T3" fmla="*/ 19 h 22"/>
                  <a:gd name="T4" fmla="*/ 3 w 18"/>
                  <a:gd name="T5" fmla="*/ 18 h 22"/>
                  <a:gd name="T6" fmla="*/ 4 w 18"/>
                  <a:gd name="T7" fmla="*/ 16 h 22"/>
                  <a:gd name="T8" fmla="*/ 4 w 18"/>
                  <a:gd name="T9" fmla="*/ 16 h 22"/>
                  <a:gd name="T10" fmla="*/ 1 w 18"/>
                  <a:gd name="T11" fmla="*/ 10 h 22"/>
                  <a:gd name="T12" fmla="*/ 2 w 18"/>
                  <a:gd name="T13" fmla="*/ 9 h 22"/>
                  <a:gd name="T14" fmla="*/ 5 w 18"/>
                  <a:gd name="T15" fmla="*/ 13 h 22"/>
                  <a:gd name="T16" fmla="*/ 12 w 18"/>
                  <a:gd name="T17" fmla="*/ 3 h 22"/>
                  <a:gd name="T18" fmla="*/ 17 w 18"/>
                  <a:gd name="T19" fmla="*/ 0 h 22"/>
                  <a:gd name="T20" fmla="*/ 18 w 18"/>
                  <a:gd name="T21" fmla="*/ 2 h 22"/>
                  <a:gd name="T22" fmla="*/ 17 w 18"/>
                  <a:gd name="T23" fmla="*/ 3 h 22"/>
                  <a:gd name="T24" fmla="*/ 13 w 18"/>
                  <a:gd name="T25" fmla="*/ 5 h 22"/>
                  <a:gd name="T26" fmla="*/ 9 w 18"/>
                  <a:gd name="T27" fmla="*/ 10 h 22"/>
                  <a:gd name="T28" fmla="*/ 7 w 18"/>
                  <a:gd name="T29" fmla="*/ 21 h 22"/>
                  <a:gd name="T30" fmla="*/ 7 w 18"/>
                  <a:gd name="T31" fmla="*/ 21 h 22"/>
                  <a:gd name="T32" fmla="*/ 7 w 18"/>
                  <a:gd name="T33" fmla="*/ 21 h 22"/>
                  <a:gd name="T34" fmla="*/ 6 w 18"/>
                  <a:gd name="T35" fmla="*/ 22 h 22"/>
                  <a:gd name="T36" fmla="*/ 5 w 18"/>
                  <a:gd name="T3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4" y="19"/>
                      <a:pt x="4" y="18"/>
                      <a:pt x="3" y="18"/>
                    </a:cubicBezTo>
                    <a:cubicBezTo>
                      <a:pt x="3" y="17"/>
                      <a:pt x="3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4"/>
                      <a:pt x="2" y="12"/>
                      <a:pt x="1" y="10"/>
                    </a:cubicBezTo>
                    <a:cubicBezTo>
                      <a:pt x="0" y="9"/>
                      <a:pt x="2" y="8"/>
                      <a:pt x="2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9"/>
                      <a:pt x="8" y="6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8" y="0"/>
                      <a:pt x="18" y="2"/>
                      <a:pt x="18" y="2"/>
                    </a:cubicBezTo>
                    <a:cubicBezTo>
                      <a:pt x="18" y="2"/>
                      <a:pt x="17" y="3"/>
                      <a:pt x="17" y="3"/>
                    </a:cubicBezTo>
                    <a:cubicBezTo>
                      <a:pt x="16" y="3"/>
                      <a:pt x="14" y="4"/>
                      <a:pt x="13" y="5"/>
                    </a:cubicBezTo>
                    <a:cubicBezTo>
                      <a:pt x="12" y="6"/>
                      <a:pt x="10" y="8"/>
                      <a:pt x="9" y="10"/>
                    </a:cubicBezTo>
                    <a:cubicBezTo>
                      <a:pt x="7" y="13"/>
                      <a:pt x="7" y="17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1"/>
                      <a:pt x="5" y="20"/>
                      <a:pt x="5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54"/>
              <p:cNvSpPr/>
              <p:nvPr/>
            </p:nvSpPr>
            <p:spPr bwMode="auto">
              <a:xfrm>
                <a:off x="2681" y="1836"/>
                <a:ext cx="62" cy="86"/>
              </a:xfrm>
              <a:custGeom>
                <a:avLst/>
                <a:gdLst>
                  <a:gd name="T0" fmla="*/ 5 w 23"/>
                  <a:gd name="T1" fmla="*/ 30 h 32"/>
                  <a:gd name="T2" fmla="*/ 5 w 23"/>
                  <a:gd name="T3" fmla="*/ 25 h 32"/>
                  <a:gd name="T4" fmla="*/ 3 w 23"/>
                  <a:gd name="T5" fmla="*/ 29 h 32"/>
                  <a:gd name="T6" fmla="*/ 2 w 23"/>
                  <a:gd name="T7" fmla="*/ 29 h 32"/>
                  <a:gd name="T8" fmla="*/ 1 w 23"/>
                  <a:gd name="T9" fmla="*/ 20 h 32"/>
                  <a:gd name="T10" fmla="*/ 6 w 23"/>
                  <a:gd name="T11" fmla="*/ 7 h 32"/>
                  <a:gd name="T12" fmla="*/ 22 w 23"/>
                  <a:gd name="T13" fmla="*/ 3 h 32"/>
                  <a:gd name="T14" fmla="*/ 23 w 23"/>
                  <a:gd name="T15" fmla="*/ 4 h 32"/>
                  <a:gd name="T16" fmla="*/ 20 w 23"/>
                  <a:gd name="T17" fmla="*/ 13 h 32"/>
                  <a:gd name="T18" fmla="*/ 18 w 23"/>
                  <a:gd name="T19" fmla="*/ 14 h 32"/>
                  <a:gd name="T20" fmla="*/ 12 w 23"/>
                  <a:gd name="T21" fmla="*/ 22 h 32"/>
                  <a:gd name="T22" fmla="*/ 6 w 23"/>
                  <a:gd name="T23" fmla="*/ 31 h 32"/>
                  <a:gd name="T24" fmla="*/ 5 w 23"/>
                  <a:gd name="T2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2">
                    <a:moveTo>
                      <a:pt x="5" y="30"/>
                    </a:moveTo>
                    <a:cubicBezTo>
                      <a:pt x="6" y="28"/>
                      <a:pt x="6" y="27"/>
                      <a:pt x="5" y="25"/>
                    </a:cubicBezTo>
                    <a:cubicBezTo>
                      <a:pt x="5" y="26"/>
                      <a:pt x="4" y="28"/>
                      <a:pt x="3" y="29"/>
                    </a:cubicBezTo>
                    <a:cubicBezTo>
                      <a:pt x="3" y="29"/>
                      <a:pt x="2" y="29"/>
                      <a:pt x="2" y="29"/>
                    </a:cubicBezTo>
                    <a:cubicBezTo>
                      <a:pt x="0" y="26"/>
                      <a:pt x="1" y="23"/>
                      <a:pt x="1" y="20"/>
                    </a:cubicBezTo>
                    <a:cubicBezTo>
                      <a:pt x="0" y="14"/>
                      <a:pt x="2" y="11"/>
                      <a:pt x="6" y="7"/>
                    </a:cubicBezTo>
                    <a:cubicBezTo>
                      <a:pt x="11" y="3"/>
                      <a:pt x="15" y="0"/>
                      <a:pt x="22" y="3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19" y="7"/>
                      <a:pt x="21" y="9"/>
                      <a:pt x="20" y="13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3" y="13"/>
                      <a:pt x="13" y="19"/>
                      <a:pt x="12" y="22"/>
                    </a:cubicBezTo>
                    <a:cubicBezTo>
                      <a:pt x="11" y="25"/>
                      <a:pt x="8" y="28"/>
                      <a:pt x="6" y="31"/>
                    </a:cubicBezTo>
                    <a:cubicBezTo>
                      <a:pt x="6" y="32"/>
                      <a:pt x="5" y="31"/>
                      <a:pt x="5" y="3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55"/>
              <p:cNvSpPr/>
              <p:nvPr/>
            </p:nvSpPr>
            <p:spPr bwMode="auto">
              <a:xfrm>
                <a:off x="2657" y="1911"/>
                <a:ext cx="48" cy="59"/>
              </a:xfrm>
              <a:custGeom>
                <a:avLst/>
                <a:gdLst>
                  <a:gd name="T0" fmla="*/ 4 w 18"/>
                  <a:gd name="T1" fmla="*/ 18 h 22"/>
                  <a:gd name="T2" fmla="*/ 4 w 18"/>
                  <a:gd name="T3" fmla="*/ 14 h 22"/>
                  <a:gd name="T4" fmla="*/ 2 w 18"/>
                  <a:gd name="T5" fmla="*/ 11 h 22"/>
                  <a:gd name="T6" fmla="*/ 2 w 18"/>
                  <a:gd name="T7" fmla="*/ 6 h 22"/>
                  <a:gd name="T8" fmla="*/ 16 w 18"/>
                  <a:gd name="T9" fmla="*/ 4 h 22"/>
                  <a:gd name="T10" fmla="*/ 18 w 18"/>
                  <a:gd name="T11" fmla="*/ 7 h 22"/>
                  <a:gd name="T12" fmla="*/ 18 w 18"/>
                  <a:gd name="T13" fmla="*/ 12 h 22"/>
                  <a:gd name="T14" fmla="*/ 16 w 18"/>
                  <a:gd name="T15" fmla="*/ 18 h 22"/>
                  <a:gd name="T16" fmla="*/ 12 w 18"/>
                  <a:gd name="T17" fmla="*/ 19 h 22"/>
                  <a:gd name="T18" fmla="*/ 9 w 18"/>
                  <a:gd name="T19" fmla="*/ 21 h 22"/>
                  <a:gd name="T20" fmla="*/ 4 w 18"/>
                  <a:gd name="T2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4" y="18"/>
                    </a:moveTo>
                    <a:cubicBezTo>
                      <a:pt x="4" y="17"/>
                      <a:pt x="5" y="14"/>
                      <a:pt x="4" y="14"/>
                    </a:cubicBezTo>
                    <a:cubicBezTo>
                      <a:pt x="3" y="13"/>
                      <a:pt x="2" y="13"/>
                      <a:pt x="2" y="11"/>
                    </a:cubicBezTo>
                    <a:cubicBezTo>
                      <a:pt x="1" y="9"/>
                      <a:pt x="0" y="7"/>
                      <a:pt x="2" y="6"/>
                    </a:cubicBezTo>
                    <a:cubicBezTo>
                      <a:pt x="5" y="0"/>
                      <a:pt x="12" y="0"/>
                      <a:pt x="16" y="4"/>
                    </a:cubicBezTo>
                    <a:cubicBezTo>
                      <a:pt x="17" y="4"/>
                      <a:pt x="18" y="5"/>
                      <a:pt x="18" y="7"/>
                    </a:cubicBezTo>
                    <a:cubicBezTo>
                      <a:pt x="18" y="8"/>
                      <a:pt x="17" y="10"/>
                      <a:pt x="18" y="12"/>
                    </a:cubicBezTo>
                    <a:cubicBezTo>
                      <a:pt x="18" y="14"/>
                      <a:pt x="18" y="17"/>
                      <a:pt x="16" y="18"/>
                    </a:cubicBezTo>
                    <a:cubicBezTo>
                      <a:pt x="14" y="19"/>
                      <a:pt x="13" y="18"/>
                      <a:pt x="12" y="19"/>
                    </a:cubicBezTo>
                    <a:cubicBezTo>
                      <a:pt x="11" y="20"/>
                      <a:pt x="10" y="20"/>
                      <a:pt x="9" y="21"/>
                    </a:cubicBezTo>
                    <a:cubicBezTo>
                      <a:pt x="6" y="22"/>
                      <a:pt x="5" y="20"/>
                      <a:pt x="4" y="18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56"/>
              <p:cNvSpPr/>
              <p:nvPr/>
            </p:nvSpPr>
            <p:spPr bwMode="auto">
              <a:xfrm>
                <a:off x="2663" y="1930"/>
                <a:ext cx="32" cy="37"/>
              </a:xfrm>
              <a:custGeom>
                <a:avLst/>
                <a:gdLst>
                  <a:gd name="T0" fmla="*/ 4 w 12"/>
                  <a:gd name="T1" fmla="*/ 13 h 14"/>
                  <a:gd name="T2" fmla="*/ 2 w 12"/>
                  <a:gd name="T3" fmla="*/ 10 h 14"/>
                  <a:gd name="T4" fmla="*/ 1 w 12"/>
                  <a:gd name="T5" fmla="*/ 5 h 14"/>
                  <a:gd name="T6" fmla="*/ 1 w 12"/>
                  <a:gd name="T7" fmla="*/ 4 h 14"/>
                  <a:gd name="T8" fmla="*/ 9 w 12"/>
                  <a:gd name="T9" fmla="*/ 1 h 14"/>
                  <a:gd name="T10" fmla="*/ 10 w 12"/>
                  <a:gd name="T11" fmla="*/ 1 h 14"/>
                  <a:gd name="T12" fmla="*/ 10 w 12"/>
                  <a:gd name="T13" fmla="*/ 1 h 14"/>
                  <a:gd name="T14" fmla="*/ 12 w 12"/>
                  <a:gd name="T15" fmla="*/ 5 h 14"/>
                  <a:gd name="T16" fmla="*/ 12 w 12"/>
                  <a:gd name="T17" fmla="*/ 7 h 14"/>
                  <a:gd name="T18" fmla="*/ 11 w 12"/>
                  <a:gd name="T19" fmla="*/ 8 h 14"/>
                  <a:gd name="T20" fmla="*/ 11 w 12"/>
                  <a:gd name="T21" fmla="*/ 10 h 14"/>
                  <a:gd name="T22" fmla="*/ 10 w 12"/>
                  <a:gd name="T23" fmla="*/ 12 h 14"/>
                  <a:gd name="T24" fmla="*/ 4 w 12"/>
                  <a:gd name="T2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4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2" y="9"/>
                      <a:pt x="3" y="6"/>
                      <a:pt x="1" y="5"/>
                    </a:cubicBezTo>
                    <a:cubicBezTo>
                      <a:pt x="1" y="5"/>
                      <a:pt x="0" y="4"/>
                      <a:pt x="1" y="4"/>
                    </a:cubicBezTo>
                    <a:cubicBezTo>
                      <a:pt x="3" y="2"/>
                      <a:pt x="6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1" y="11"/>
                      <a:pt x="11" y="12"/>
                      <a:pt x="10" y="12"/>
                    </a:cubicBezTo>
                    <a:cubicBezTo>
                      <a:pt x="8" y="12"/>
                      <a:pt x="6" y="14"/>
                      <a:pt x="4" y="13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57"/>
              <p:cNvSpPr/>
              <p:nvPr/>
            </p:nvSpPr>
            <p:spPr bwMode="auto">
              <a:xfrm>
                <a:off x="2695" y="1927"/>
                <a:ext cx="10" cy="14"/>
              </a:xfrm>
              <a:custGeom>
                <a:avLst/>
                <a:gdLst>
                  <a:gd name="T0" fmla="*/ 2 w 4"/>
                  <a:gd name="T1" fmla="*/ 3 h 5"/>
                  <a:gd name="T2" fmla="*/ 2 w 4"/>
                  <a:gd name="T3" fmla="*/ 2 h 5"/>
                  <a:gd name="T4" fmla="*/ 2 w 4"/>
                  <a:gd name="T5" fmla="*/ 2 h 5"/>
                  <a:gd name="T6" fmla="*/ 1 w 4"/>
                  <a:gd name="T7" fmla="*/ 2 h 5"/>
                  <a:gd name="T8" fmla="*/ 1 w 4"/>
                  <a:gd name="T9" fmla="*/ 2 h 5"/>
                  <a:gd name="T10" fmla="*/ 1 w 4"/>
                  <a:gd name="T11" fmla="*/ 1 h 5"/>
                  <a:gd name="T12" fmla="*/ 1 w 4"/>
                  <a:gd name="T13" fmla="*/ 0 h 5"/>
                  <a:gd name="T14" fmla="*/ 2 w 4"/>
                  <a:gd name="T15" fmla="*/ 0 h 5"/>
                  <a:gd name="T16" fmla="*/ 3 w 4"/>
                  <a:gd name="T17" fmla="*/ 0 h 5"/>
                  <a:gd name="T18" fmla="*/ 3 w 4"/>
                  <a:gd name="T19" fmla="*/ 1 h 5"/>
                  <a:gd name="T20" fmla="*/ 3 w 4"/>
                  <a:gd name="T21" fmla="*/ 2 h 5"/>
                  <a:gd name="T22" fmla="*/ 4 w 4"/>
                  <a:gd name="T23" fmla="*/ 2 h 5"/>
                  <a:gd name="T24" fmla="*/ 4 w 4"/>
                  <a:gd name="T25" fmla="*/ 2 h 5"/>
                  <a:gd name="T26" fmla="*/ 4 w 4"/>
                  <a:gd name="T27" fmla="*/ 3 h 5"/>
                  <a:gd name="T28" fmla="*/ 4 w 4"/>
                  <a:gd name="T29" fmla="*/ 4 h 5"/>
                  <a:gd name="T30" fmla="*/ 4 w 4"/>
                  <a:gd name="T31" fmla="*/ 4 h 5"/>
                  <a:gd name="T32" fmla="*/ 3 w 4"/>
                  <a:gd name="T33" fmla="*/ 5 h 5"/>
                  <a:gd name="T34" fmla="*/ 2 w 4"/>
                  <a:gd name="T3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58"/>
              <p:cNvSpPr/>
              <p:nvPr/>
            </p:nvSpPr>
            <p:spPr bwMode="auto">
              <a:xfrm>
                <a:off x="2663" y="1957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2 h 3"/>
                  <a:gd name="T4" fmla="*/ 2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  <a:gd name="T12" fmla="*/ 2 w 3"/>
                  <a:gd name="T13" fmla="*/ 0 h 3"/>
                  <a:gd name="T14" fmla="*/ 3 w 3"/>
                  <a:gd name="T15" fmla="*/ 1 h 3"/>
                  <a:gd name="T16" fmla="*/ 2 w 3"/>
                  <a:gd name="T17" fmla="*/ 2 h 3"/>
                  <a:gd name="T18" fmla="*/ 2 w 3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59"/>
              <p:cNvSpPr/>
              <p:nvPr/>
            </p:nvSpPr>
            <p:spPr bwMode="auto">
              <a:xfrm>
                <a:off x="2668" y="1959"/>
                <a:ext cx="16" cy="11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2 h 4"/>
                  <a:gd name="T4" fmla="*/ 1 w 6"/>
                  <a:gd name="T5" fmla="*/ 1 h 4"/>
                  <a:gd name="T6" fmla="*/ 3 w 6"/>
                  <a:gd name="T7" fmla="*/ 1 h 4"/>
                  <a:gd name="T8" fmla="*/ 5 w 6"/>
                  <a:gd name="T9" fmla="*/ 1 h 4"/>
                  <a:gd name="T10" fmla="*/ 5 w 6"/>
                  <a:gd name="T11" fmla="*/ 2 h 4"/>
                  <a:gd name="T12" fmla="*/ 2 w 6"/>
                  <a:gd name="T13" fmla="*/ 3 h 4"/>
                  <a:gd name="T14" fmla="*/ 2 w 6"/>
                  <a:gd name="T15" fmla="*/ 3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60"/>
              <p:cNvSpPr/>
              <p:nvPr/>
            </p:nvSpPr>
            <p:spPr bwMode="auto">
              <a:xfrm>
                <a:off x="2671" y="1943"/>
                <a:ext cx="16" cy="14"/>
              </a:xfrm>
              <a:custGeom>
                <a:avLst/>
                <a:gdLst>
                  <a:gd name="T0" fmla="*/ 1 w 6"/>
                  <a:gd name="T1" fmla="*/ 5 h 5"/>
                  <a:gd name="T2" fmla="*/ 0 w 6"/>
                  <a:gd name="T3" fmla="*/ 3 h 5"/>
                  <a:gd name="T4" fmla="*/ 1 w 6"/>
                  <a:gd name="T5" fmla="*/ 2 h 5"/>
                  <a:gd name="T6" fmla="*/ 1 w 6"/>
                  <a:gd name="T7" fmla="*/ 1 h 5"/>
                  <a:gd name="T8" fmla="*/ 5 w 6"/>
                  <a:gd name="T9" fmla="*/ 0 h 5"/>
                  <a:gd name="T10" fmla="*/ 4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1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61"/>
              <p:cNvSpPr/>
              <p:nvPr/>
            </p:nvSpPr>
            <p:spPr bwMode="auto">
              <a:xfrm>
                <a:off x="2679" y="2623"/>
                <a:ext cx="181" cy="196"/>
              </a:xfrm>
              <a:custGeom>
                <a:avLst/>
                <a:gdLst>
                  <a:gd name="T0" fmla="*/ 23 w 68"/>
                  <a:gd name="T1" fmla="*/ 72 h 73"/>
                  <a:gd name="T2" fmla="*/ 9 w 68"/>
                  <a:gd name="T3" fmla="*/ 67 h 73"/>
                  <a:gd name="T4" fmla="*/ 13 w 68"/>
                  <a:gd name="T5" fmla="*/ 49 h 73"/>
                  <a:gd name="T6" fmla="*/ 3 w 68"/>
                  <a:gd name="T7" fmla="*/ 30 h 73"/>
                  <a:gd name="T8" fmla="*/ 13 w 68"/>
                  <a:gd name="T9" fmla="*/ 20 h 73"/>
                  <a:gd name="T10" fmla="*/ 19 w 68"/>
                  <a:gd name="T11" fmla="*/ 22 h 73"/>
                  <a:gd name="T12" fmla="*/ 20 w 68"/>
                  <a:gd name="T13" fmla="*/ 23 h 73"/>
                  <a:gd name="T14" fmla="*/ 20 w 68"/>
                  <a:gd name="T15" fmla="*/ 17 h 73"/>
                  <a:gd name="T16" fmla="*/ 35 w 68"/>
                  <a:gd name="T17" fmla="*/ 4 h 73"/>
                  <a:gd name="T18" fmla="*/ 43 w 68"/>
                  <a:gd name="T19" fmla="*/ 13 h 73"/>
                  <a:gd name="T20" fmla="*/ 49 w 68"/>
                  <a:gd name="T21" fmla="*/ 14 h 73"/>
                  <a:gd name="T22" fmla="*/ 59 w 68"/>
                  <a:gd name="T23" fmla="*/ 14 h 73"/>
                  <a:gd name="T24" fmla="*/ 62 w 68"/>
                  <a:gd name="T25" fmla="*/ 35 h 73"/>
                  <a:gd name="T26" fmla="*/ 50 w 68"/>
                  <a:gd name="T27" fmla="*/ 41 h 73"/>
                  <a:gd name="T28" fmla="*/ 47 w 68"/>
                  <a:gd name="T29" fmla="*/ 41 h 73"/>
                  <a:gd name="T30" fmla="*/ 52 w 68"/>
                  <a:gd name="T31" fmla="*/ 44 h 73"/>
                  <a:gd name="T32" fmla="*/ 58 w 68"/>
                  <a:gd name="T33" fmla="*/ 50 h 73"/>
                  <a:gd name="T34" fmla="*/ 56 w 68"/>
                  <a:gd name="T35" fmla="*/ 63 h 73"/>
                  <a:gd name="T36" fmla="*/ 53 w 68"/>
                  <a:gd name="T37" fmla="*/ 66 h 73"/>
                  <a:gd name="T38" fmla="*/ 43 w 68"/>
                  <a:gd name="T39" fmla="*/ 69 h 73"/>
                  <a:gd name="T40" fmla="*/ 33 w 68"/>
                  <a:gd name="T41" fmla="*/ 72 h 73"/>
                  <a:gd name="T42" fmla="*/ 23 w 68"/>
                  <a:gd name="T43" fmla="*/ 7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73">
                    <a:moveTo>
                      <a:pt x="23" y="72"/>
                    </a:moveTo>
                    <a:cubicBezTo>
                      <a:pt x="19" y="72"/>
                      <a:pt x="12" y="70"/>
                      <a:pt x="9" y="67"/>
                    </a:cubicBezTo>
                    <a:cubicBezTo>
                      <a:pt x="4" y="60"/>
                      <a:pt x="7" y="53"/>
                      <a:pt x="13" y="49"/>
                    </a:cubicBezTo>
                    <a:cubicBezTo>
                      <a:pt x="5" y="46"/>
                      <a:pt x="0" y="38"/>
                      <a:pt x="3" y="30"/>
                    </a:cubicBezTo>
                    <a:cubicBezTo>
                      <a:pt x="5" y="26"/>
                      <a:pt x="8" y="21"/>
                      <a:pt x="13" y="20"/>
                    </a:cubicBezTo>
                    <a:cubicBezTo>
                      <a:pt x="15" y="20"/>
                      <a:pt x="17" y="21"/>
                      <a:pt x="19" y="22"/>
                    </a:cubicBezTo>
                    <a:cubicBezTo>
                      <a:pt x="19" y="22"/>
                      <a:pt x="20" y="23"/>
                      <a:pt x="20" y="23"/>
                    </a:cubicBezTo>
                    <a:cubicBezTo>
                      <a:pt x="20" y="21"/>
                      <a:pt x="20" y="19"/>
                      <a:pt x="20" y="17"/>
                    </a:cubicBezTo>
                    <a:cubicBezTo>
                      <a:pt x="20" y="9"/>
                      <a:pt x="26" y="0"/>
                      <a:pt x="35" y="4"/>
                    </a:cubicBezTo>
                    <a:cubicBezTo>
                      <a:pt x="40" y="5"/>
                      <a:pt x="42" y="8"/>
                      <a:pt x="43" y="13"/>
                    </a:cubicBezTo>
                    <a:cubicBezTo>
                      <a:pt x="45" y="17"/>
                      <a:pt x="45" y="16"/>
                      <a:pt x="49" y="14"/>
                    </a:cubicBezTo>
                    <a:cubicBezTo>
                      <a:pt x="52" y="13"/>
                      <a:pt x="55" y="13"/>
                      <a:pt x="59" y="14"/>
                    </a:cubicBezTo>
                    <a:cubicBezTo>
                      <a:pt x="68" y="16"/>
                      <a:pt x="67" y="30"/>
                      <a:pt x="62" y="35"/>
                    </a:cubicBezTo>
                    <a:cubicBezTo>
                      <a:pt x="58" y="38"/>
                      <a:pt x="54" y="40"/>
                      <a:pt x="50" y="41"/>
                    </a:cubicBezTo>
                    <a:cubicBezTo>
                      <a:pt x="49" y="41"/>
                      <a:pt x="46" y="41"/>
                      <a:pt x="47" y="41"/>
                    </a:cubicBezTo>
                    <a:cubicBezTo>
                      <a:pt x="49" y="42"/>
                      <a:pt x="50" y="43"/>
                      <a:pt x="52" y="44"/>
                    </a:cubicBezTo>
                    <a:cubicBezTo>
                      <a:pt x="55" y="45"/>
                      <a:pt x="56" y="47"/>
                      <a:pt x="58" y="50"/>
                    </a:cubicBezTo>
                    <a:cubicBezTo>
                      <a:pt x="60" y="55"/>
                      <a:pt x="59" y="59"/>
                      <a:pt x="56" y="63"/>
                    </a:cubicBezTo>
                    <a:cubicBezTo>
                      <a:pt x="55" y="65"/>
                      <a:pt x="54" y="65"/>
                      <a:pt x="53" y="66"/>
                    </a:cubicBezTo>
                    <a:cubicBezTo>
                      <a:pt x="49" y="67"/>
                      <a:pt x="47" y="69"/>
                      <a:pt x="43" y="69"/>
                    </a:cubicBezTo>
                    <a:cubicBezTo>
                      <a:pt x="40" y="69"/>
                      <a:pt x="36" y="71"/>
                      <a:pt x="33" y="72"/>
                    </a:cubicBezTo>
                    <a:cubicBezTo>
                      <a:pt x="30" y="73"/>
                      <a:pt x="27" y="73"/>
                      <a:pt x="23" y="72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62"/>
              <p:cNvSpPr/>
              <p:nvPr/>
            </p:nvSpPr>
            <p:spPr bwMode="auto">
              <a:xfrm>
                <a:off x="2762" y="2642"/>
                <a:ext cx="48" cy="64"/>
              </a:xfrm>
              <a:custGeom>
                <a:avLst/>
                <a:gdLst>
                  <a:gd name="T0" fmla="*/ 3 w 18"/>
                  <a:gd name="T1" fmla="*/ 24 h 24"/>
                  <a:gd name="T2" fmla="*/ 1 w 18"/>
                  <a:gd name="T3" fmla="*/ 7 h 24"/>
                  <a:gd name="T4" fmla="*/ 4 w 18"/>
                  <a:gd name="T5" fmla="*/ 2 h 24"/>
                  <a:gd name="T6" fmla="*/ 10 w 18"/>
                  <a:gd name="T7" fmla="*/ 1 h 24"/>
                  <a:gd name="T8" fmla="*/ 17 w 18"/>
                  <a:gd name="T9" fmla="*/ 10 h 24"/>
                  <a:gd name="T10" fmla="*/ 17 w 18"/>
                  <a:gd name="T11" fmla="*/ 10 h 24"/>
                  <a:gd name="T12" fmla="*/ 11 w 18"/>
                  <a:gd name="T13" fmla="*/ 21 h 24"/>
                  <a:gd name="T14" fmla="*/ 10 w 18"/>
                  <a:gd name="T15" fmla="*/ 21 h 24"/>
                  <a:gd name="T16" fmla="*/ 9 w 18"/>
                  <a:gd name="T17" fmla="*/ 16 h 24"/>
                  <a:gd name="T18" fmla="*/ 6 w 18"/>
                  <a:gd name="T19" fmla="*/ 18 h 24"/>
                  <a:gd name="T20" fmla="*/ 5 w 18"/>
                  <a:gd name="T21" fmla="*/ 18 h 24"/>
                  <a:gd name="T22" fmla="*/ 4 w 18"/>
                  <a:gd name="T23" fmla="*/ 20 h 24"/>
                  <a:gd name="T24" fmla="*/ 4 w 18"/>
                  <a:gd name="T25" fmla="*/ 23 h 24"/>
                  <a:gd name="T26" fmla="*/ 3 w 18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cubicBezTo>
                      <a:pt x="0" y="19"/>
                      <a:pt x="1" y="12"/>
                      <a:pt x="1" y="7"/>
                    </a:cubicBezTo>
                    <a:cubicBezTo>
                      <a:pt x="1" y="5"/>
                      <a:pt x="1" y="1"/>
                      <a:pt x="4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2"/>
                      <a:pt x="14" y="12"/>
                      <a:pt x="17" y="10"/>
                    </a:cubicBezTo>
                    <a:cubicBezTo>
                      <a:pt x="17" y="9"/>
                      <a:pt x="18" y="10"/>
                      <a:pt x="17" y="10"/>
                    </a:cubicBezTo>
                    <a:cubicBezTo>
                      <a:pt x="15" y="14"/>
                      <a:pt x="13" y="17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19"/>
                      <a:pt x="10" y="18"/>
                      <a:pt x="9" y="16"/>
                    </a:cubicBezTo>
                    <a:cubicBezTo>
                      <a:pt x="8" y="16"/>
                      <a:pt x="6" y="17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5"/>
                      <a:pt x="4" y="20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4" y="24"/>
                      <a:pt x="4" y="24"/>
                      <a:pt x="3" y="24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463"/>
              <p:cNvSpPr/>
              <p:nvPr/>
            </p:nvSpPr>
            <p:spPr bwMode="auto">
              <a:xfrm>
                <a:off x="2775" y="2666"/>
                <a:ext cx="75" cy="67"/>
              </a:xfrm>
              <a:custGeom>
                <a:avLst/>
                <a:gdLst>
                  <a:gd name="T0" fmla="*/ 2 w 28"/>
                  <a:gd name="T1" fmla="*/ 25 h 25"/>
                  <a:gd name="T2" fmla="*/ 0 w 28"/>
                  <a:gd name="T3" fmla="*/ 21 h 25"/>
                  <a:gd name="T4" fmla="*/ 3 w 28"/>
                  <a:gd name="T5" fmla="*/ 15 h 25"/>
                  <a:gd name="T6" fmla="*/ 7 w 28"/>
                  <a:gd name="T7" fmla="*/ 8 h 25"/>
                  <a:gd name="T8" fmla="*/ 11 w 28"/>
                  <a:gd name="T9" fmla="*/ 2 h 25"/>
                  <a:gd name="T10" fmla="*/ 16 w 28"/>
                  <a:gd name="T11" fmla="*/ 0 h 25"/>
                  <a:gd name="T12" fmla="*/ 22 w 28"/>
                  <a:gd name="T13" fmla="*/ 3 h 25"/>
                  <a:gd name="T14" fmla="*/ 25 w 28"/>
                  <a:gd name="T15" fmla="*/ 3 h 25"/>
                  <a:gd name="T16" fmla="*/ 27 w 28"/>
                  <a:gd name="T17" fmla="*/ 4 h 25"/>
                  <a:gd name="T18" fmla="*/ 27 w 28"/>
                  <a:gd name="T19" fmla="*/ 4 h 25"/>
                  <a:gd name="T20" fmla="*/ 27 w 28"/>
                  <a:gd name="T21" fmla="*/ 5 h 25"/>
                  <a:gd name="T22" fmla="*/ 27 w 28"/>
                  <a:gd name="T23" fmla="*/ 5 h 25"/>
                  <a:gd name="T24" fmla="*/ 27 w 28"/>
                  <a:gd name="T25" fmla="*/ 5 h 25"/>
                  <a:gd name="T26" fmla="*/ 27 w 28"/>
                  <a:gd name="T27" fmla="*/ 5 h 25"/>
                  <a:gd name="T28" fmla="*/ 28 w 28"/>
                  <a:gd name="T29" fmla="*/ 7 h 25"/>
                  <a:gd name="T30" fmla="*/ 28 w 28"/>
                  <a:gd name="T31" fmla="*/ 7 h 25"/>
                  <a:gd name="T32" fmla="*/ 24 w 28"/>
                  <a:gd name="T33" fmla="*/ 12 h 25"/>
                  <a:gd name="T34" fmla="*/ 24 w 28"/>
                  <a:gd name="T35" fmla="*/ 13 h 25"/>
                  <a:gd name="T36" fmla="*/ 23 w 28"/>
                  <a:gd name="T37" fmla="*/ 15 h 25"/>
                  <a:gd name="T38" fmla="*/ 15 w 28"/>
                  <a:gd name="T39" fmla="*/ 18 h 25"/>
                  <a:gd name="T40" fmla="*/ 16 w 28"/>
                  <a:gd name="T41" fmla="*/ 20 h 25"/>
                  <a:gd name="T42" fmla="*/ 16 w 28"/>
                  <a:gd name="T43" fmla="*/ 21 h 25"/>
                  <a:gd name="T44" fmla="*/ 2 w 28"/>
                  <a:gd name="T4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5">
                    <a:moveTo>
                      <a:pt x="2" y="25"/>
                    </a:moveTo>
                    <a:cubicBezTo>
                      <a:pt x="0" y="25"/>
                      <a:pt x="0" y="22"/>
                      <a:pt x="0" y="21"/>
                    </a:cubicBezTo>
                    <a:cubicBezTo>
                      <a:pt x="1" y="19"/>
                      <a:pt x="2" y="17"/>
                      <a:pt x="3" y="15"/>
                    </a:cubicBezTo>
                    <a:cubicBezTo>
                      <a:pt x="4" y="13"/>
                      <a:pt x="6" y="11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8" y="1"/>
                      <a:pt x="19" y="3"/>
                      <a:pt x="22" y="3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9"/>
                      <a:pt x="24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0" y="16"/>
                      <a:pt x="18" y="17"/>
                      <a:pt x="15" y="18"/>
                    </a:cubicBezTo>
                    <a:cubicBezTo>
                      <a:pt x="10" y="20"/>
                      <a:pt x="13" y="19"/>
                      <a:pt x="16" y="20"/>
                    </a:cubicBezTo>
                    <a:cubicBezTo>
                      <a:pt x="16" y="20"/>
                      <a:pt x="16" y="21"/>
                      <a:pt x="16" y="21"/>
                    </a:cubicBezTo>
                    <a:cubicBezTo>
                      <a:pt x="12" y="24"/>
                      <a:pt x="7" y="24"/>
                      <a:pt x="2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576" name="Freeform 465"/>
            <p:cNvSpPr/>
            <p:nvPr/>
          </p:nvSpPr>
          <p:spPr bwMode="auto">
            <a:xfrm>
              <a:off x="4311651" y="4318000"/>
              <a:ext cx="68263" cy="33338"/>
            </a:xfrm>
            <a:custGeom>
              <a:avLst/>
              <a:gdLst>
                <a:gd name="T0" fmla="*/ 15 w 16"/>
                <a:gd name="T1" fmla="*/ 8 h 8"/>
                <a:gd name="T2" fmla="*/ 10 w 16"/>
                <a:gd name="T3" fmla="*/ 5 h 8"/>
                <a:gd name="T4" fmla="*/ 1 w 16"/>
                <a:gd name="T5" fmla="*/ 2 h 8"/>
                <a:gd name="T6" fmla="*/ 1 w 16"/>
                <a:gd name="T7" fmla="*/ 1 h 8"/>
                <a:gd name="T8" fmla="*/ 8 w 16"/>
                <a:gd name="T9" fmla="*/ 1 h 8"/>
                <a:gd name="T10" fmla="*/ 14 w 16"/>
                <a:gd name="T11" fmla="*/ 4 h 8"/>
                <a:gd name="T12" fmla="*/ 15 w 16"/>
                <a:gd name="T13" fmla="*/ 5 h 8"/>
                <a:gd name="T14" fmla="*/ 16 w 16"/>
                <a:gd name="T15" fmla="*/ 8 h 8"/>
                <a:gd name="T16" fmla="*/ 15 w 1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8">
                  <a:moveTo>
                    <a:pt x="15" y="8"/>
                  </a:moveTo>
                  <a:cubicBezTo>
                    <a:pt x="13" y="7"/>
                    <a:pt x="11" y="7"/>
                    <a:pt x="10" y="5"/>
                  </a:cubicBezTo>
                  <a:cubicBezTo>
                    <a:pt x="8" y="2"/>
                    <a:pt x="5" y="1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5" y="0"/>
                    <a:pt x="8" y="1"/>
                  </a:cubicBezTo>
                  <a:cubicBezTo>
                    <a:pt x="10" y="1"/>
                    <a:pt x="12" y="3"/>
                    <a:pt x="14" y="4"/>
                  </a:cubicBezTo>
                  <a:cubicBezTo>
                    <a:pt x="14" y="5"/>
                    <a:pt x="15" y="5"/>
                    <a:pt x="15" y="5"/>
                  </a:cubicBezTo>
                  <a:cubicBezTo>
                    <a:pt x="16" y="5"/>
                    <a:pt x="16" y="6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466"/>
            <p:cNvSpPr/>
            <p:nvPr/>
          </p:nvSpPr>
          <p:spPr bwMode="auto">
            <a:xfrm>
              <a:off x="4346576" y="4364038"/>
              <a:ext cx="53975" cy="63500"/>
            </a:xfrm>
            <a:custGeom>
              <a:avLst/>
              <a:gdLst>
                <a:gd name="T0" fmla="*/ 1 w 13"/>
                <a:gd name="T1" fmla="*/ 14 h 15"/>
                <a:gd name="T2" fmla="*/ 4 w 13"/>
                <a:gd name="T3" fmla="*/ 7 h 15"/>
                <a:gd name="T4" fmla="*/ 6 w 13"/>
                <a:gd name="T5" fmla="*/ 3 h 15"/>
                <a:gd name="T6" fmla="*/ 7 w 13"/>
                <a:gd name="T7" fmla="*/ 2 h 15"/>
                <a:gd name="T8" fmla="*/ 8 w 13"/>
                <a:gd name="T9" fmla="*/ 0 h 15"/>
                <a:gd name="T10" fmla="*/ 10 w 13"/>
                <a:gd name="T11" fmla="*/ 0 h 15"/>
                <a:gd name="T12" fmla="*/ 10 w 13"/>
                <a:gd name="T13" fmla="*/ 0 h 15"/>
                <a:gd name="T14" fmla="*/ 11 w 13"/>
                <a:gd name="T15" fmla="*/ 0 h 15"/>
                <a:gd name="T16" fmla="*/ 12 w 13"/>
                <a:gd name="T17" fmla="*/ 0 h 15"/>
                <a:gd name="T18" fmla="*/ 12 w 13"/>
                <a:gd name="T19" fmla="*/ 0 h 15"/>
                <a:gd name="T20" fmla="*/ 13 w 13"/>
                <a:gd name="T21" fmla="*/ 1 h 15"/>
                <a:gd name="T22" fmla="*/ 12 w 13"/>
                <a:gd name="T23" fmla="*/ 1 h 15"/>
                <a:gd name="T24" fmla="*/ 9 w 13"/>
                <a:gd name="T25" fmla="*/ 5 h 15"/>
                <a:gd name="T26" fmla="*/ 8 w 13"/>
                <a:gd name="T27" fmla="*/ 8 h 15"/>
                <a:gd name="T28" fmla="*/ 6 w 13"/>
                <a:gd name="T29" fmla="*/ 9 h 15"/>
                <a:gd name="T30" fmla="*/ 1 w 13"/>
                <a:gd name="T31" fmla="*/ 14 h 15"/>
                <a:gd name="T32" fmla="*/ 1 w 13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5">
                  <a:moveTo>
                    <a:pt x="1" y="14"/>
                  </a:moveTo>
                  <a:cubicBezTo>
                    <a:pt x="1" y="11"/>
                    <a:pt x="1" y="9"/>
                    <a:pt x="4" y="7"/>
                  </a:cubicBezTo>
                  <a:cubicBezTo>
                    <a:pt x="5" y="6"/>
                    <a:pt x="5" y="4"/>
                    <a:pt x="6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2"/>
                    <a:pt x="9" y="3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4" y="10"/>
                    <a:pt x="3" y="12"/>
                    <a:pt x="1" y="14"/>
                  </a:cubicBezTo>
                  <a:cubicBezTo>
                    <a:pt x="1" y="15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467"/>
            <p:cNvSpPr/>
            <p:nvPr/>
          </p:nvSpPr>
          <p:spPr bwMode="auto">
            <a:xfrm>
              <a:off x="4397376" y="4330700"/>
              <a:ext cx="109538" cy="106363"/>
            </a:xfrm>
            <a:custGeom>
              <a:avLst/>
              <a:gdLst>
                <a:gd name="T0" fmla="*/ 21 w 26"/>
                <a:gd name="T1" fmla="*/ 25 h 25"/>
                <a:gd name="T2" fmla="*/ 15 w 26"/>
                <a:gd name="T3" fmla="*/ 19 h 25"/>
                <a:gd name="T4" fmla="*/ 15 w 26"/>
                <a:gd name="T5" fmla="*/ 18 h 25"/>
                <a:gd name="T6" fmla="*/ 14 w 26"/>
                <a:gd name="T7" fmla="*/ 17 h 25"/>
                <a:gd name="T8" fmla="*/ 14 w 26"/>
                <a:gd name="T9" fmla="*/ 15 h 25"/>
                <a:gd name="T10" fmla="*/ 11 w 26"/>
                <a:gd name="T11" fmla="*/ 14 h 25"/>
                <a:gd name="T12" fmla="*/ 11 w 26"/>
                <a:gd name="T13" fmla="*/ 15 h 25"/>
                <a:gd name="T14" fmla="*/ 10 w 26"/>
                <a:gd name="T15" fmla="*/ 15 h 25"/>
                <a:gd name="T16" fmla="*/ 9 w 26"/>
                <a:gd name="T17" fmla="*/ 13 h 25"/>
                <a:gd name="T18" fmla="*/ 8 w 26"/>
                <a:gd name="T19" fmla="*/ 14 h 25"/>
                <a:gd name="T20" fmla="*/ 1 w 26"/>
                <a:gd name="T21" fmla="*/ 3 h 25"/>
                <a:gd name="T22" fmla="*/ 1 w 26"/>
                <a:gd name="T23" fmla="*/ 2 h 25"/>
                <a:gd name="T24" fmla="*/ 6 w 26"/>
                <a:gd name="T25" fmla="*/ 1 h 25"/>
                <a:gd name="T26" fmla="*/ 10 w 26"/>
                <a:gd name="T27" fmla="*/ 2 h 25"/>
                <a:gd name="T28" fmla="*/ 20 w 26"/>
                <a:gd name="T29" fmla="*/ 7 h 25"/>
                <a:gd name="T30" fmla="*/ 21 w 26"/>
                <a:gd name="T31" fmla="*/ 25 h 25"/>
                <a:gd name="T32" fmla="*/ 21 w 26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5">
                  <a:moveTo>
                    <a:pt x="21" y="25"/>
                  </a:moveTo>
                  <a:cubicBezTo>
                    <a:pt x="19" y="23"/>
                    <a:pt x="17" y="21"/>
                    <a:pt x="15" y="19"/>
                  </a:cubicBezTo>
                  <a:cubicBezTo>
                    <a:pt x="15" y="19"/>
                    <a:pt x="15" y="19"/>
                    <a:pt x="15" y="18"/>
                  </a:cubicBezTo>
                  <a:cubicBezTo>
                    <a:pt x="15" y="18"/>
                    <a:pt x="14" y="17"/>
                    <a:pt x="14" y="17"/>
                  </a:cubicBezTo>
                  <a:cubicBezTo>
                    <a:pt x="14" y="17"/>
                    <a:pt x="14" y="16"/>
                    <a:pt x="14" y="15"/>
                  </a:cubicBezTo>
                  <a:cubicBezTo>
                    <a:pt x="12" y="12"/>
                    <a:pt x="11" y="11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5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5" y="11"/>
                    <a:pt x="5" y="3"/>
                    <a:pt x="1" y="3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7" y="0"/>
                    <a:pt x="8" y="0"/>
                    <a:pt x="10" y="2"/>
                  </a:cubicBezTo>
                  <a:cubicBezTo>
                    <a:pt x="14" y="4"/>
                    <a:pt x="17" y="4"/>
                    <a:pt x="20" y="7"/>
                  </a:cubicBezTo>
                  <a:cubicBezTo>
                    <a:pt x="25" y="12"/>
                    <a:pt x="26" y="20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468"/>
            <p:cNvSpPr/>
            <p:nvPr/>
          </p:nvSpPr>
          <p:spPr bwMode="auto">
            <a:xfrm>
              <a:off x="4260851" y="4257675"/>
              <a:ext cx="139700" cy="103188"/>
            </a:xfrm>
            <a:custGeom>
              <a:avLst/>
              <a:gdLst>
                <a:gd name="T0" fmla="*/ 5 w 33"/>
                <a:gd name="T1" fmla="*/ 24 h 24"/>
                <a:gd name="T2" fmla="*/ 1 w 33"/>
                <a:gd name="T3" fmla="*/ 13 h 24"/>
                <a:gd name="T4" fmla="*/ 6 w 33"/>
                <a:gd name="T5" fmla="*/ 4 h 24"/>
                <a:gd name="T6" fmla="*/ 17 w 33"/>
                <a:gd name="T7" fmla="*/ 2 h 24"/>
                <a:gd name="T8" fmla="*/ 29 w 33"/>
                <a:gd name="T9" fmla="*/ 13 h 24"/>
                <a:gd name="T10" fmla="*/ 32 w 33"/>
                <a:gd name="T11" fmla="*/ 14 h 24"/>
                <a:gd name="T12" fmla="*/ 32 w 33"/>
                <a:gd name="T13" fmla="*/ 14 h 24"/>
                <a:gd name="T14" fmla="*/ 32 w 33"/>
                <a:gd name="T15" fmla="*/ 14 h 24"/>
                <a:gd name="T16" fmla="*/ 32 w 33"/>
                <a:gd name="T17" fmla="*/ 15 h 24"/>
                <a:gd name="T18" fmla="*/ 32 w 33"/>
                <a:gd name="T19" fmla="*/ 15 h 24"/>
                <a:gd name="T20" fmla="*/ 31 w 33"/>
                <a:gd name="T21" fmla="*/ 15 h 24"/>
                <a:gd name="T22" fmla="*/ 32 w 33"/>
                <a:gd name="T23" fmla="*/ 15 h 24"/>
                <a:gd name="T24" fmla="*/ 32 w 33"/>
                <a:gd name="T25" fmla="*/ 15 h 24"/>
                <a:gd name="T26" fmla="*/ 31 w 33"/>
                <a:gd name="T27" fmla="*/ 15 h 24"/>
                <a:gd name="T28" fmla="*/ 30 w 33"/>
                <a:gd name="T29" fmla="*/ 14 h 24"/>
                <a:gd name="T30" fmla="*/ 26 w 33"/>
                <a:gd name="T31" fmla="*/ 12 h 24"/>
                <a:gd name="T32" fmla="*/ 22 w 33"/>
                <a:gd name="T33" fmla="*/ 11 h 24"/>
                <a:gd name="T34" fmla="*/ 11 w 33"/>
                <a:gd name="T35" fmla="*/ 11 h 24"/>
                <a:gd name="T36" fmla="*/ 8 w 33"/>
                <a:gd name="T37" fmla="*/ 12 h 24"/>
                <a:gd name="T38" fmla="*/ 5 w 33"/>
                <a:gd name="T39" fmla="*/ 23 h 24"/>
                <a:gd name="T40" fmla="*/ 5 w 33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4">
                  <a:moveTo>
                    <a:pt x="5" y="24"/>
                  </a:moveTo>
                  <a:cubicBezTo>
                    <a:pt x="3" y="20"/>
                    <a:pt x="0" y="17"/>
                    <a:pt x="1" y="13"/>
                  </a:cubicBezTo>
                  <a:cubicBezTo>
                    <a:pt x="1" y="10"/>
                    <a:pt x="2" y="5"/>
                    <a:pt x="6" y="4"/>
                  </a:cubicBezTo>
                  <a:cubicBezTo>
                    <a:pt x="9" y="3"/>
                    <a:pt x="15" y="0"/>
                    <a:pt x="17" y="2"/>
                  </a:cubicBezTo>
                  <a:cubicBezTo>
                    <a:pt x="21" y="6"/>
                    <a:pt x="25" y="10"/>
                    <a:pt x="29" y="13"/>
                  </a:cubicBezTo>
                  <a:cubicBezTo>
                    <a:pt x="30" y="13"/>
                    <a:pt x="31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29" y="14"/>
                    <a:pt x="28" y="13"/>
                    <a:pt x="26" y="12"/>
                  </a:cubicBezTo>
                  <a:cubicBezTo>
                    <a:pt x="25" y="12"/>
                    <a:pt x="24" y="12"/>
                    <a:pt x="22" y="11"/>
                  </a:cubicBezTo>
                  <a:cubicBezTo>
                    <a:pt x="22" y="11"/>
                    <a:pt x="11" y="9"/>
                    <a:pt x="11" y="11"/>
                  </a:cubicBezTo>
                  <a:cubicBezTo>
                    <a:pt x="10" y="12"/>
                    <a:pt x="9" y="12"/>
                    <a:pt x="8" y="12"/>
                  </a:cubicBezTo>
                  <a:cubicBezTo>
                    <a:pt x="6" y="13"/>
                    <a:pt x="5" y="21"/>
                    <a:pt x="5" y="23"/>
                  </a:cubicBezTo>
                  <a:cubicBezTo>
                    <a:pt x="6" y="24"/>
                    <a:pt x="5" y="24"/>
                    <a:pt x="5" y="24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469"/>
            <p:cNvSpPr/>
            <p:nvPr/>
          </p:nvSpPr>
          <p:spPr bwMode="auto">
            <a:xfrm>
              <a:off x="4278313" y="4356100"/>
              <a:ext cx="96838" cy="76200"/>
            </a:xfrm>
            <a:custGeom>
              <a:avLst/>
              <a:gdLst>
                <a:gd name="T0" fmla="*/ 3 w 23"/>
                <a:gd name="T1" fmla="*/ 17 h 18"/>
                <a:gd name="T2" fmla="*/ 4 w 23"/>
                <a:gd name="T3" fmla="*/ 7 h 18"/>
                <a:gd name="T4" fmla="*/ 18 w 23"/>
                <a:gd name="T5" fmla="*/ 1 h 18"/>
                <a:gd name="T6" fmla="*/ 22 w 23"/>
                <a:gd name="T7" fmla="*/ 1 h 18"/>
                <a:gd name="T8" fmla="*/ 22 w 23"/>
                <a:gd name="T9" fmla="*/ 2 h 18"/>
                <a:gd name="T10" fmla="*/ 21 w 23"/>
                <a:gd name="T11" fmla="*/ 2 h 18"/>
                <a:gd name="T12" fmla="*/ 20 w 23"/>
                <a:gd name="T13" fmla="*/ 2 h 18"/>
                <a:gd name="T14" fmla="*/ 20 w 23"/>
                <a:gd name="T15" fmla="*/ 2 h 18"/>
                <a:gd name="T16" fmla="*/ 18 w 23"/>
                <a:gd name="T17" fmla="*/ 3 h 18"/>
                <a:gd name="T18" fmla="*/ 11 w 23"/>
                <a:gd name="T19" fmla="*/ 9 h 18"/>
                <a:gd name="T20" fmla="*/ 11 w 23"/>
                <a:gd name="T21" fmla="*/ 9 h 18"/>
                <a:gd name="T22" fmla="*/ 11 w 23"/>
                <a:gd name="T23" fmla="*/ 7 h 18"/>
                <a:gd name="T24" fmla="*/ 12 w 23"/>
                <a:gd name="T25" fmla="*/ 5 h 18"/>
                <a:gd name="T26" fmla="*/ 9 w 23"/>
                <a:gd name="T27" fmla="*/ 6 h 18"/>
                <a:gd name="T28" fmla="*/ 4 w 23"/>
                <a:gd name="T29" fmla="*/ 17 h 18"/>
                <a:gd name="T30" fmla="*/ 3 w 23"/>
                <a:gd name="T3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8">
                  <a:moveTo>
                    <a:pt x="3" y="17"/>
                  </a:moveTo>
                  <a:cubicBezTo>
                    <a:pt x="0" y="14"/>
                    <a:pt x="2" y="10"/>
                    <a:pt x="4" y="7"/>
                  </a:cubicBezTo>
                  <a:cubicBezTo>
                    <a:pt x="8" y="2"/>
                    <a:pt x="13" y="2"/>
                    <a:pt x="18" y="1"/>
                  </a:cubicBezTo>
                  <a:cubicBezTo>
                    <a:pt x="19" y="1"/>
                    <a:pt x="20" y="0"/>
                    <a:pt x="22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5" y="5"/>
                    <a:pt x="14" y="9"/>
                    <a:pt x="11" y="9"/>
                  </a:cubicBezTo>
                  <a:cubicBezTo>
                    <a:pt x="11" y="9"/>
                    <a:pt x="10" y="9"/>
                    <a:pt x="11" y="9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1" y="5"/>
                    <a:pt x="10" y="6"/>
                    <a:pt x="9" y="6"/>
                  </a:cubicBezTo>
                  <a:cubicBezTo>
                    <a:pt x="5" y="9"/>
                    <a:pt x="5" y="13"/>
                    <a:pt x="4" y="17"/>
                  </a:cubicBezTo>
                  <a:cubicBezTo>
                    <a:pt x="4" y="17"/>
                    <a:pt x="4" y="18"/>
                    <a:pt x="3" y="17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470"/>
            <p:cNvSpPr/>
            <p:nvPr/>
          </p:nvSpPr>
          <p:spPr bwMode="auto">
            <a:xfrm>
              <a:off x="4405313" y="4229100"/>
              <a:ext cx="68263" cy="96838"/>
            </a:xfrm>
            <a:custGeom>
              <a:avLst/>
              <a:gdLst>
                <a:gd name="T0" fmla="*/ 1 w 16"/>
                <a:gd name="T1" fmla="*/ 23 h 23"/>
                <a:gd name="T2" fmla="*/ 0 w 16"/>
                <a:gd name="T3" fmla="*/ 22 h 23"/>
                <a:gd name="T4" fmla="*/ 0 w 16"/>
                <a:gd name="T5" fmla="*/ 22 h 23"/>
                <a:gd name="T6" fmla="*/ 1 w 16"/>
                <a:gd name="T7" fmla="*/ 21 h 23"/>
                <a:gd name="T8" fmla="*/ 3 w 16"/>
                <a:gd name="T9" fmla="*/ 15 h 23"/>
                <a:gd name="T10" fmla="*/ 6 w 16"/>
                <a:gd name="T11" fmla="*/ 10 h 23"/>
                <a:gd name="T12" fmla="*/ 14 w 16"/>
                <a:gd name="T13" fmla="*/ 0 h 23"/>
                <a:gd name="T14" fmla="*/ 14 w 16"/>
                <a:gd name="T15" fmla="*/ 1 h 23"/>
                <a:gd name="T16" fmla="*/ 10 w 16"/>
                <a:gd name="T17" fmla="*/ 6 h 23"/>
                <a:gd name="T18" fmla="*/ 10 w 16"/>
                <a:gd name="T19" fmla="*/ 12 h 23"/>
                <a:gd name="T20" fmla="*/ 9 w 16"/>
                <a:gd name="T21" fmla="*/ 14 h 23"/>
                <a:gd name="T22" fmla="*/ 16 w 16"/>
                <a:gd name="T23" fmla="*/ 15 h 23"/>
                <a:gd name="T24" fmla="*/ 16 w 16"/>
                <a:gd name="T25" fmla="*/ 16 h 23"/>
                <a:gd name="T26" fmla="*/ 9 w 16"/>
                <a:gd name="T27" fmla="*/ 18 h 23"/>
                <a:gd name="T28" fmla="*/ 8 w 16"/>
                <a:gd name="T29" fmla="*/ 21 h 23"/>
                <a:gd name="T30" fmla="*/ 1 w 16"/>
                <a:gd name="T31" fmla="*/ 23 h 23"/>
                <a:gd name="T32" fmla="*/ 1 w 16"/>
                <a:gd name="T3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0" y="23"/>
                    <a:pt x="0" y="2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19"/>
                    <a:pt x="2" y="17"/>
                    <a:pt x="3" y="15"/>
                  </a:cubicBezTo>
                  <a:cubicBezTo>
                    <a:pt x="4" y="13"/>
                    <a:pt x="5" y="12"/>
                    <a:pt x="6" y="10"/>
                  </a:cubicBezTo>
                  <a:cubicBezTo>
                    <a:pt x="8" y="6"/>
                    <a:pt x="10" y="2"/>
                    <a:pt x="14" y="0"/>
                  </a:cubicBezTo>
                  <a:cubicBezTo>
                    <a:pt x="14" y="0"/>
                    <a:pt x="15" y="0"/>
                    <a:pt x="14" y="1"/>
                  </a:cubicBezTo>
                  <a:cubicBezTo>
                    <a:pt x="12" y="2"/>
                    <a:pt x="11" y="4"/>
                    <a:pt x="10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0" y="13"/>
                    <a:pt x="9" y="13"/>
                    <a:pt x="9" y="14"/>
                  </a:cubicBezTo>
                  <a:cubicBezTo>
                    <a:pt x="8" y="15"/>
                    <a:pt x="15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4" y="17"/>
                    <a:pt x="11" y="17"/>
                    <a:pt x="9" y="18"/>
                  </a:cubicBezTo>
                  <a:cubicBezTo>
                    <a:pt x="8" y="19"/>
                    <a:pt x="9" y="20"/>
                    <a:pt x="8" y="21"/>
                  </a:cubicBezTo>
                  <a:cubicBezTo>
                    <a:pt x="6" y="22"/>
                    <a:pt x="3" y="21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471"/>
            <p:cNvSpPr/>
            <p:nvPr/>
          </p:nvSpPr>
          <p:spPr bwMode="auto">
            <a:xfrm>
              <a:off x="4332288" y="4176713"/>
              <a:ext cx="106363" cy="153988"/>
            </a:xfrm>
            <a:custGeom>
              <a:avLst/>
              <a:gdLst>
                <a:gd name="T0" fmla="*/ 18 w 25"/>
                <a:gd name="T1" fmla="*/ 36 h 36"/>
                <a:gd name="T2" fmla="*/ 1 w 25"/>
                <a:gd name="T3" fmla="*/ 21 h 36"/>
                <a:gd name="T4" fmla="*/ 9 w 25"/>
                <a:gd name="T5" fmla="*/ 1 h 36"/>
                <a:gd name="T6" fmla="*/ 21 w 25"/>
                <a:gd name="T7" fmla="*/ 8 h 36"/>
                <a:gd name="T8" fmla="*/ 17 w 25"/>
                <a:gd name="T9" fmla="*/ 16 h 36"/>
                <a:gd name="T10" fmla="*/ 15 w 25"/>
                <a:gd name="T11" fmla="*/ 25 h 36"/>
                <a:gd name="T12" fmla="*/ 17 w 25"/>
                <a:gd name="T13" fmla="*/ 31 h 36"/>
                <a:gd name="T14" fmla="*/ 19 w 25"/>
                <a:gd name="T15" fmla="*/ 36 h 36"/>
                <a:gd name="T16" fmla="*/ 18 w 25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36">
                  <a:moveTo>
                    <a:pt x="18" y="36"/>
                  </a:moveTo>
                  <a:cubicBezTo>
                    <a:pt x="12" y="33"/>
                    <a:pt x="3" y="29"/>
                    <a:pt x="1" y="21"/>
                  </a:cubicBezTo>
                  <a:cubicBezTo>
                    <a:pt x="0" y="15"/>
                    <a:pt x="1" y="1"/>
                    <a:pt x="9" y="1"/>
                  </a:cubicBezTo>
                  <a:cubicBezTo>
                    <a:pt x="12" y="0"/>
                    <a:pt x="25" y="3"/>
                    <a:pt x="21" y="8"/>
                  </a:cubicBezTo>
                  <a:cubicBezTo>
                    <a:pt x="19" y="10"/>
                    <a:pt x="19" y="13"/>
                    <a:pt x="17" y="16"/>
                  </a:cubicBezTo>
                  <a:cubicBezTo>
                    <a:pt x="15" y="19"/>
                    <a:pt x="13" y="21"/>
                    <a:pt x="15" y="25"/>
                  </a:cubicBezTo>
                  <a:cubicBezTo>
                    <a:pt x="16" y="27"/>
                    <a:pt x="17" y="29"/>
                    <a:pt x="17" y="31"/>
                  </a:cubicBezTo>
                  <a:cubicBezTo>
                    <a:pt x="18" y="32"/>
                    <a:pt x="19" y="34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lose/>
                </a:path>
              </a:pathLst>
            </a:custGeom>
            <a:solidFill>
              <a:srgbClr val="4B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472"/>
            <p:cNvSpPr/>
            <p:nvPr/>
          </p:nvSpPr>
          <p:spPr bwMode="auto">
            <a:xfrm>
              <a:off x="4329113" y="4160838"/>
              <a:ext cx="80963" cy="169863"/>
            </a:xfrm>
            <a:custGeom>
              <a:avLst/>
              <a:gdLst>
                <a:gd name="T0" fmla="*/ 1 w 19"/>
                <a:gd name="T1" fmla="*/ 17 h 40"/>
                <a:gd name="T2" fmla="*/ 13 w 19"/>
                <a:gd name="T3" fmla="*/ 4 h 40"/>
                <a:gd name="T4" fmla="*/ 13 w 19"/>
                <a:gd name="T5" fmla="*/ 5 h 40"/>
                <a:gd name="T6" fmla="*/ 8 w 19"/>
                <a:gd name="T7" fmla="*/ 9 h 40"/>
                <a:gd name="T8" fmla="*/ 4 w 19"/>
                <a:gd name="T9" fmla="*/ 15 h 40"/>
                <a:gd name="T10" fmla="*/ 5 w 19"/>
                <a:gd name="T11" fmla="*/ 19 h 40"/>
                <a:gd name="T12" fmla="*/ 4 w 19"/>
                <a:gd name="T13" fmla="*/ 19 h 40"/>
                <a:gd name="T14" fmla="*/ 4 w 19"/>
                <a:gd name="T15" fmla="*/ 19 h 40"/>
                <a:gd name="T16" fmla="*/ 5 w 19"/>
                <a:gd name="T17" fmla="*/ 26 h 40"/>
                <a:gd name="T18" fmla="*/ 18 w 19"/>
                <a:gd name="T19" fmla="*/ 39 h 40"/>
                <a:gd name="T20" fmla="*/ 18 w 19"/>
                <a:gd name="T21" fmla="*/ 40 h 40"/>
                <a:gd name="T22" fmla="*/ 1 w 19"/>
                <a:gd name="T23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40">
                  <a:moveTo>
                    <a:pt x="1" y="17"/>
                  </a:moveTo>
                  <a:cubicBezTo>
                    <a:pt x="2" y="13"/>
                    <a:pt x="6" y="0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1" y="6"/>
                    <a:pt x="9" y="7"/>
                    <a:pt x="8" y="9"/>
                  </a:cubicBezTo>
                  <a:cubicBezTo>
                    <a:pt x="7" y="11"/>
                    <a:pt x="5" y="13"/>
                    <a:pt x="4" y="15"/>
                  </a:cubicBezTo>
                  <a:cubicBezTo>
                    <a:pt x="4" y="16"/>
                    <a:pt x="4" y="17"/>
                    <a:pt x="5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21"/>
                    <a:pt x="5" y="25"/>
                    <a:pt x="5" y="26"/>
                  </a:cubicBezTo>
                  <a:cubicBezTo>
                    <a:pt x="7" y="32"/>
                    <a:pt x="14" y="36"/>
                    <a:pt x="18" y="39"/>
                  </a:cubicBezTo>
                  <a:cubicBezTo>
                    <a:pt x="19" y="39"/>
                    <a:pt x="19" y="40"/>
                    <a:pt x="18" y="40"/>
                  </a:cubicBezTo>
                  <a:cubicBezTo>
                    <a:pt x="8" y="37"/>
                    <a:pt x="0" y="28"/>
                    <a:pt x="1" y="17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473"/>
            <p:cNvSpPr/>
            <p:nvPr/>
          </p:nvSpPr>
          <p:spPr bwMode="auto">
            <a:xfrm>
              <a:off x="4379913" y="4394200"/>
              <a:ext cx="30163" cy="85725"/>
            </a:xfrm>
            <a:custGeom>
              <a:avLst/>
              <a:gdLst>
                <a:gd name="T0" fmla="*/ 1 w 7"/>
                <a:gd name="T1" fmla="*/ 19 h 20"/>
                <a:gd name="T2" fmla="*/ 0 w 7"/>
                <a:gd name="T3" fmla="*/ 15 h 20"/>
                <a:gd name="T4" fmla="*/ 0 w 7"/>
                <a:gd name="T5" fmla="*/ 13 h 20"/>
                <a:gd name="T6" fmla="*/ 0 w 7"/>
                <a:gd name="T7" fmla="*/ 13 h 20"/>
                <a:gd name="T8" fmla="*/ 1 w 7"/>
                <a:gd name="T9" fmla="*/ 8 h 20"/>
                <a:gd name="T10" fmla="*/ 2 w 7"/>
                <a:gd name="T11" fmla="*/ 1 h 20"/>
                <a:gd name="T12" fmla="*/ 3 w 7"/>
                <a:gd name="T13" fmla="*/ 1 h 20"/>
                <a:gd name="T14" fmla="*/ 5 w 7"/>
                <a:gd name="T15" fmla="*/ 7 h 20"/>
                <a:gd name="T16" fmla="*/ 7 w 7"/>
                <a:gd name="T17" fmla="*/ 11 h 20"/>
                <a:gd name="T18" fmla="*/ 5 w 7"/>
                <a:gd name="T19" fmla="*/ 15 h 20"/>
                <a:gd name="T20" fmla="*/ 2 w 7"/>
                <a:gd name="T21" fmla="*/ 19 h 20"/>
                <a:gd name="T22" fmla="*/ 1 w 7"/>
                <a:gd name="T2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20">
                  <a:moveTo>
                    <a:pt x="1" y="19"/>
                  </a:moveTo>
                  <a:cubicBezTo>
                    <a:pt x="1" y="17"/>
                    <a:pt x="0" y="16"/>
                    <a:pt x="0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2" y="5"/>
                    <a:pt x="3" y="4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3"/>
                    <a:pt x="5" y="5"/>
                    <a:pt x="5" y="7"/>
                  </a:cubicBezTo>
                  <a:cubicBezTo>
                    <a:pt x="6" y="8"/>
                    <a:pt x="7" y="10"/>
                    <a:pt x="7" y="11"/>
                  </a:cubicBezTo>
                  <a:cubicBezTo>
                    <a:pt x="7" y="12"/>
                    <a:pt x="5" y="15"/>
                    <a:pt x="5" y="15"/>
                  </a:cubicBezTo>
                  <a:cubicBezTo>
                    <a:pt x="5" y="17"/>
                    <a:pt x="3" y="18"/>
                    <a:pt x="2" y="19"/>
                  </a:cubicBezTo>
                  <a:cubicBezTo>
                    <a:pt x="2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474"/>
            <p:cNvSpPr/>
            <p:nvPr/>
          </p:nvSpPr>
          <p:spPr bwMode="auto">
            <a:xfrm>
              <a:off x="4367213" y="4173538"/>
              <a:ext cx="58738" cy="38100"/>
            </a:xfrm>
            <a:custGeom>
              <a:avLst/>
              <a:gdLst>
                <a:gd name="T0" fmla="*/ 13 w 14"/>
                <a:gd name="T1" fmla="*/ 9 h 9"/>
                <a:gd name="T2" fmla="*/ 13 w 14"/>
                <a:gd name="T3" fmla="*/ 8 h 9"/>
                <a:gd name="T4" fmla="*/ 13 w 14"/>
                <a:gd name="T5" fmla="*/ 8 h 9"/>
                <a:gd name="T6" fmla="*/ 6 w 14"/>
                <a:gd name="T7" fmla="*/ 4 h 9"/>
                <a:gd name="T8" fmla="*/ 5 w 14"/>
                <a:gd name="T9" fmla="*/ 4 h 9"/>
                <a:gd name="T10" fmla="*/ 3 w 14"/>
                <a:gd name="T11" fmla="*/ 2 h 9"/>
                <a:gd name="T12" fmla="*/ 0 w 14"/>
                <a:gd name="T13" fmla="*/ 2 h 9"/>
                <a:gd name="T14" fmla="*/ 0 w 14"/>
                <a:gd name="T15" fmla="*/ 1 h 9"/>
                <a:gd name="T16" fmla="*/ 2 w 14"/>
                <a:gd name="T17" fmla="*/ 1 h 9"/>
                <a:gd name="T18" fmla="*/ 2 w 14"/>
                <a:gd name="T19" fmla="*/ 1 h 9"/>
                <a:gd name="T20" fmla="*/ 7 w 14"/>
                <a:gd name="T21" fmla="*/ 1 h 9"/>
                <a:gd name="T22" fmla="*/ 11 w 14"/>
                <a:gd name="T23" fmla="*/ 3 h 9"/>
                <a:gd name="T24" fmla="*/ 14 w 14"/>
                <a:gd name="T25" fmla="*/ 8 h 9"/>
                <a:gd name="T26" fmla="*/ 14 w 14"/>
                <a:gd name="T27" fmla="*/ 8 h 9"/>
                <a:gd name="T28" fmla="*/ 14 w 14"/>
                <a:gd name="T29" fmla="*/ 8 h 9"/>
                <a:gd name="T30" fmla="*/ 13 w 14"/>
                <a:gd name="T3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9">
                  <a:moveTo>
                    <a:pt x="13" y="9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8" y="4"/>
                    <a:pt x="6" y="4"/>
                  </a:cubicBezTo>
                  <a:cubicBezTo>
                    <a:pt x="6" y="4"/>
                    <a:pt x="5" y="5"/>
                    <a:pt x="5" y="4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4" y="3"/>
                    <a:pt x="13" y="6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475"/>
            <p:cNvSpPr/>
            <p:nvPr/>
          </p:nvSpPr>
          <p:spPr bwMode="auto">
            <a:xfrm>
              <a:off x="4464051" y="4219575"/>
              <a:ext cx="63500" cy="34925"/>
            </a:xfrm>
            <a:custGeom>
              <a:avLst/>
              <a:gdLst>
                <a:gd name="T0" fmla="*/ 6 w 15"/>
                <a:gd name="T1" fmla="*/ 4 h 8"/>
                <a:gd name="T2" fmla="*/ 6 w 15"/>
                <a:gd name="T3" fmla="*/ 4 h 8"/>
                <a:gd name="T4" fmla="*/ 1 w 15"/>
                <a:gd name="T5" fmla="*/ 2 h 8"/>
                <a:gd name="T6" fmla="*/ 1 w 15"/>
                <a:gd name="T7" fmla="*/ 1 h 8"/>
                <a:gd name="T8" fmla="*/ 5 w 15"/>
                <a:gd name="T9" fmla="*/ 1 h 8"/>
                <a:gd name="T10" fmla="*/ 11 w 15"/>
                <a:gd name="T11" fmla="*/ 2 h 8"/>
                <a:gd name="T12" fmla="*/ 15 w 15"/>
                <a:gd name="T13" fmla="*/ 7 h 8"/>
                <a:gd name="T14" fmla="*/ 14 w 15"/>
                <a:gd name="T15" fmla="*/ 8 h 8"/>
                <a:gd name="T16" fmla="*/ 6 w 15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3" y="3"/>
                    <a:pt x="14" y="5"/>
                    <a:pt x="15" y="7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6"/>
                    <a:pt x="10" y="3"/>
                    <a:pt x="6" y="4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476"/>
            <p:cNvSpPr/>
            <p:nvPr/>
          </p:nvSpPr>
          <p:spPr bwMode="auto">
            <a:xfrm>
              <a:off x="4405313" y="4402138"/>
              <a:ext cx="76200" cy="34925"/>
            </a:xfrm>
            <a:custGeom>
              <a:avLst/>
              <a:gdLst>
                <a:gd name="T0" fmla="*/ 17 w 18"/>
                <a:gd name="T1" fmla="*/ 8 h 8"/>
                <a:gd name="T2" fmla="*/ 13 w 18"/>
                <a:gd name="T3" fmla="*/ 7 h 8"/>
                <a:gd name="T4" fmla="*/ 8 w 18"/>
                <a:gd name="T5" fmla="*/ 7 h 8"/>
                <a:gd name="T6" fmla="*/ 1 w 18"/>
                <a:gd name="T7" fmla="*/ 2 h 8"/>
                <a:gd name="T8" fmla="*/ 1 w 18"/>
                <a:gd name="T9" fmla="*/ 1 h 8"/>
                <a:gd name="T10" fmla="*/ 6 w 18"/>
                <a:gd name="T11" fmla="*/ 1 h 8"/>
                <a:gd name="T12" fmla="*/ 10 w 18"/>
                <a:gd name="T13" fmla="*/ 3 h 8"/>
                <a:gd name="T14" fmla="*/ 12 w 18"/>
                <a:gd name="T15" fmla="*/ 3 h 8"/>
                <a:gd name="T16" fmla="*/ 17 w 18"/>
                <a:gd name="T17" fmla="*/ 7 h 8"/>
                <a:gd name="T18" fmla="*/ 17 w 18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8">
                  <a:moveTo>
                    <a:pt x="17" y="8"/>
                  </a:moveTo>
                  <a:cubicBezTo>
                    <a:pt x="16" y="8"/>
                    <a:pt x="14" y="8"/>
                    <a:pt x="13" y="7"/>
                  </a:cubicBezTo>
                  <a:cubicBezTo>
                    <a:pt x="11" y="7"/>
                    <a:pt x="9" y="7"/>
                    <a:pt x="8" y="7"/>
                  </a:cubicBezTo>
                  <a:cubicBezTo>
                    <a:pt x="5" y="6"/>
                    <a:pt x="4" y="3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8" y="1"/>
                    <a:pt x="7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5"/>
                    <a:pt x="15" y="7"/>
                    <a:pt x="17" y="7"/>
                  </a:cubicBezTo>
                  <a:cubicBezTo>
                    <a:pt x="18" y="7"/>
                    <a:pt x="18" y="8"/>
                    <a:pt x="17" y="8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477"/>
            <p:cNvSpPr/>
            <p:nvPr/>
          </p:nvSpPr>
          <p:spPr bwMode="auto">
            <a:xfrm>
              <a:off x="4354513" y="4305300"/>
              <a:ext cx="71438" cy="68263"/>
            </a:xfrm>
            <a:custGeom>
              <a:avLst/>
              <a:gdLst>
                <a:gd name="T0" fmla="*/ 6 w 17"/>
                <a:gd name="T1" fmla="*/ 15 h 16"/>
                <a:gd name="T2" fmla="*/ 3 w 17"/>
                <a:gd name="T3" fmla="*/ 3 h 16"/>
                <a:gd name="T4" fmla="*/ 4 w 17"/>
                <a:gd name="T5" fmla="*/ 3 h 16"/>
                <a:gd name="T6" fmla="*/ 5 w 17"/>
                <a:gd name="T7" fmla="*/ 1 h 16"/>
                <a:gd name="T8" fmla="*/ 10 w 17"/>
                <a:gd name="T9" fmla="*/ 2 h 16"/>
                <a:gd name="T10" fmla="*/ 14 w 17"/>
                <a:gd name="T11" fmla="*/ 8 h 16"/>
                <a:gd name="T12" fmla="*/ 12 w 17"/>
                <a:gd name="T13" fmla="*/ 9 h 16"/>
                <a:gd name="T14" fmla="*/ 10 w 17"/>
                <a:gd name="T15" fmla="*/ 13 h 16"/>
                <a:gd name="T16" fmla="*/ 6 w 17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6">
                  <a:moveTo>
                    <a:pt x="6" y="15"/>
                  </a:moveTo>
                  <a:cubicBezTo>
                    <a:pt x="0" y="14"/>
                    <a:pt x="3" y="7"/>
                    <a:pt x="3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2" y="3"/>
                    <a:pt x="17" y="4"/>
                    <a:pt x="14" y="8"/>
                  </a:cubicBezTo>
                  <a:cubicBezTo>
                    <a:pt x="13" y="8"/>
                    <a:pt x="13" y="9"/>
                    <a:pt x="12" y="9"/>
                  </a:cubicBezTo>
                  <a:cubicBezTo>
                    <a:pt x="11" y="10"/>
                    <a:pt x="10" y="11"/>
                    <a:pt x="10" y="13"/>
                  </a:cubicBezTo>
                  <a:cubicBezTo>
                    <a:pt x="9" y="14"/>
                    <a:pt x="7" y="16"/>
                    <a:pt x="6" y="15"/>
                  </a:cubicBezTo>
                  <a:close/>
                </a:path>
              </a:pathLst>
            </a:custGeom>
            <a:solidFill>
              <a:srgbClr val="F3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478"/>
            <p:cNvSpPr/>
            <p:nvPr/>
          </p:nvSpPr>
          <p:spPr bwMode="auto">
            <a:xfrm>
              <a:off x="4375151" y="4308475"/>
              <a:ext cx="42863" cy="55563"/>
            </a:xfrm>
            <a:custGeom>
              <a:avLst/>
              <a:gdLst>
                <a:gd name="T0" fmla="*/ 1 w 10"/>
                <a:gd name="T1" fmla="*/ 12 h 13"/>
                <a:gd name="T2" fmla="*/ 0 w 10"/>
                <a:gd name="T3" fmla="*/ 11 h 13"/>
                <a:gd name="T4" fmla="*/ 2 w 10"/>
                <a:gd name="T5" fmla="*/ 7 h 13"/>
                <a:gd name="T6" fmla="*/ 1 w 10"/>
                <a:gd name="T7" fmla="*/ 5 h 13"/>
                <a:gd name="T8" fmla="*/ 2 w 10"/>
                <a:gd name="T9" fmla="*/ 3 h 13"/>
                <a:gd name="T10" fmla="*/ 3 w 10"/>
                <a:gd name="T11" fmla="*/ 1 h 13"/>
                <a:gd name="T12" fmla="*/ 3 w 10"/>
                <a:gd name="T13" fmla="*/ 1 h 13"/>
                <a:gd name="T14" fmla="*/ 3 w 10"/>
                <a:gd name="T15" fmla="*/ 0 h 13"/>
                <a:gd name="T16" fmla="*/ 8 w 10"/>
                <a:gd name="T17" fmla="*/ 3 h 13"/>
                <a:gd name="T18" fmla="*/ 9 w 10"/>
                <a:gd name="T19" fmla="*/ 4 h 13"/>
                <a:gd name="T20" fmla="*/ 9 w 10"/>
                <a:gd name="T21" fmla="*/ 6 h 13"/>
                <a:gd name="T22" fmla="*/ 4 w 10"/>
                <a:gd name="T23" fmla="*/ 12 h 13"/>
                <a:gd name="T24" fmla="*/ 1 w 10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0" y="12"/>
                    <a:pt x="0" y="11"/>
                    <a:pt x="0" y="11"/>
                  </a:cubicBezTo>
                  <a:cubicBezTo>
                    <a:pt x="1" y="10"/>
                    <a:pt x="2" y="9"/>
                    <a:pt x="2" y="7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3" y="13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479"/>
            <p:cNvSpPr/>
            <p:nvPr/>
          </p:nvSpPr>
          <p:spPr bwMode="auto">
            <a:xfrm>
              <a:off x="4379913" y="4325938"/>
              <a:ext cx="12700" cy="25400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6 h 6"/>
                <a:gd name="T4" fmla="*/ 0 w 3"/>
                <a:gd name="T5" fmla="*/ 2 h 6"/>
                <a:gd name="T6" fmla="*/ 1 w 3"/>
                <a:gd name="T7" fmla="*/ 0 h 6"/>
                <a:gd name="T8" fmla="*/ 1 w 3"/>
                <a:gd name="T9" fmla="*/ 0 h 6"/>
                <a:gd name="T10" fmla="*/ 2 w 3"/>
                <a:gd name="T11" fmla="*/ 0 h 6"/>
                <a:gd name="T12" fmla="*/ 3 w 3"/>
                <a:gd name="T13" fmla="*/ 2 h 6"/>
                <a:gd name="T14" fmla="*/ 3 w 3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3" y="5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480"/>
            <p:cNvSpPr/>
            <p:nvPr/>
          </p:nvSpPr>
          <p:spPr bwMode="auto">
            <a:xfrm>
              <a:off x="4384676" y="4338638"/>
              <a:ext cx="25400" cy="30163"/>
            </a:xfrm>
            <a:custGeom>
              <a:avLst/>
              <a:gdLst>
                <a:gd name="T0" fmla="*/ 0 w 6"/>
                <a:gd name="T1" fmla="*/ 6 h 7"/>
                <a:gd name="T2" fmla="*/ 1 w 6"/>
                <a:gd name="T3" fmla="*/ 5 h 7"/>
                <a:gd name="T4" fmla="*/ 2 w 6"/>
                <a:gd name="T5" fmla="*/ 4 h 7"/>
                <a:gd name="T6" fmla="*/ 3 w 6"/>
                <a:gd name="T7" fmla="*/ 4 h 7"/>
                <a:gd name="T8" fmla="*/ 4 w 6"/>
                <a:gd name="T9" fmla="*/ 0 h 7"/>
                <a:gd name="T10" fmla="*/ 5 w 6"/>
                <a:gd name="T11" fmla="*/ 0 h 7"/>
                <a:gd name="T12" fmla="*/ 6 w 6"/>
                <a:gd name="T13" fmla="*/ 0 h 7"/>
                <a:gd name="T14" fmla="*/ 6 w 6"/>
                <a:gd name="T15" fmla="*/ 1 h 7"/>
                <a:gd name="T16" fmla="*/ 5 w 6"/>
                <a:gd name="T17" fmla="*/ 4 h 7"/>
                <a:gd name="T18" fmla="*/ 1 w 6"/>
                <a:gd name="T19" fmla="*/ 6 h 7"/>
                <a:gd name="T20" fmla="*/ 0 w 6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4" y="6"/>
                    <a:pt x="2" y="5"/>
                    <a:pt x="1" y="6"/>
                  </a:cubicBezTo>
                  <a:cubicBezTo>
                    <a:pt x="1" y="7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481"/>
            <p:cNvSpPr/>
            <p:nvPr/>
          </p:nvSpPr>
          <p:spPr bwMode="auto">
            <a:xfrm>
              <a:off x="4443413" y="4321175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482"/>
            <p:cNvSpPr/>
            <p:nvPr/>
          </p:nvSpPr>
          <p:spPr bwMode="auto">
            <a:xfrm>
              <a:off x="4397376" y="4321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48683" y="-15786"/>
            <a:ext cx="1841501" cy="1412953"/>
          </a:xfrm>
          <a:prstGeom prst="rect">
            <a:avLst/>
          </a:prstGeom>
        </p:spPr>
      </p:pic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839E985-8C19-4932-97B9-798F4F41451A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6B79040-0BF2-46C2-9C8F-04995718FC84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7.jpeg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notesSlide" Target="../notesSlides/notesSlide2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5303" name="图片 5302"/>
          <p:cNvPicPr>
            <a:picLocks noChangeAspect="1"/>
          </p:cNvPicPr>
          <p:nvPr/>
        </p:nvPicPr>
        <p:blipFill rotWithShape="1">
          <a:blip r:embed="rId5"/>
          <a:srcRect l="7122" t="5817" r="7122" b="5817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5300" name="组合 5299"/>
          <p:cNvGrpSpPr/>
          <p:nvPr/>
        </p:nvGrpSpPr>
        <p:grpSpPr>
          <a:xfrm>
            <a:off x="3462033" y="1222267"/>
            <a:ext cx="5267933" cy="4039934"/>
            <a:chOff x="6332826" y="513574"/>
            <a:chExt cx="5267933" cy="4039934"/>
          </a:xfrm>
        </p:grpSpPr>
        <p:sp>
          <p:nvSpPr>
            <p:cNvPr id="5301" name="Freeform 18"/>
            <p:cNvSpPr/>
            <p:nvPr/>
          </p:nvSpPr>
          <p:spPr bwMode="auto">
            <a:xfrm rot="5400000">
              <a:off x="6946826" y="-100426"/>
              <a:ext cx="4039934" cy="5267933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5302" name="Freeform 18"/>
            <p:cNvSpPr/>
            <p:nvPr/>
          </p:nvSpPr>
          <p:spPr bwMode="auto">
            <a:xfrm rot="5400000">
              <a:off x="7039595" y="20541"/>
              <a:ext cx="3854396" cy="5025998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noFill/>
            <a:ln w="19050">
              <a:solidFill>
                <a:srgbClr val="92D050"/>
              </a:solidFill>
              <a:prstDash val="lgDash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3918961" y="2596863"/>
            <a:ext cx="435407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3600" b="1" dirty="0">
                <a:solidFill>
                  <a:srgbClr val="5FC8D3"/>
                </a:solidFill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清新文艺田园风模板</a:t>
            </a:r>
          </a:p>
        </p:txBody>
      </p:sp>
      <p:pic>
        <p:nvPicPr>
          <p:cNvPr id="8" name="久石譲-Summ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662175" y="5934385"/>
            <a:ext cx="609600" cy="609600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3896133" y="3289579"/>
            <a:ext cx="4376567" cy="315471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pPr algn="ctr"/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年终总结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新年计划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工作汇报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述职报告</a:t>
            </a:r>
            <a:endParaRPr lang="en-GB" altLang="zh-CN" sz="16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900" advTm="1000">
        <p14:glitter pattern="hexagon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/>
          <p:nvPr/>
        </p:nvSpPr>
        <p:spPr bwMode="auto">
          <a:xfrm>
            <a:off x="-167266" y="0"/>
            <a:ext cx="12191999" cy="6858000"/>
          </a:xfrm>
          <a:custGeom>
            <a:avLst/>
            <a:gdLst>
              <a:gd name="T0" fmla="*/ 2028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8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8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8" y="0"/>
                </a:lnTo>
                <a:close/>
              </a:path>
            </a:pathLst>
          </a:custGeom>
          <a:solidFill>
            <a:srgbClr val="DFF4F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78" name="组合 677"/>
          <p:cNvGrpSpPr/>
          <p:nvPr/>
        </p:nvGrpSpPr>
        <p:grpSpPr>
          <a:xfrm>
            <a:off x="4485575" y="559829"/>
            <a:ext cx="3074892" cy="2358110"/>
            <a:chOff x="6332826" y="513574"/>
            <a:chExt cx="5267933" cy="4039934"/>
          </a:xfrm>
        </p:grpSpPr>
        <p:sp>
          <p:nvSpPr>
            <p:cNvPr id="679" name="Freeform 18"/>
            <p:cNvSpPr/>
            <p:nvPr/>
          </p:nvSpPr>
          <p:spPr bwMode="auto">
            <a:xfrm rot="5400000">
              <a:off x="6946826" y="-100426"/>
              <a:ext cx="4039934" cy="5267933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680" name="Freeform 18"/>
            <p:cNvSpPr/>
            <p:nvPr/>
          </p:nvSpPr>
          <p:spPr bwMode="auto">
            <a:xfrm rot="5400000">
              <a:off x="7039595" y="20541"/>
              <a:ext cx="3854396" cy="5025998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noFill/>
            <a:ln w="12700">
              <a:solidFill>
                <a:srgbClr val="92D050"/>
              </a:solidFill>
              <a:prstDash val="lgDash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0" name="组合 819"/>
          <p:cNvGrpSpPr/>
          <p:nvPr/>
        </p:nvGrpSpPr>
        <p:grpSpPr>
          <a:xfrm>
            <a:off x="6707993" y="613978"/>
            <a:ext cx="1413238" cy="1100735"/>
            <a:chOff x="6707993" y="613978"/>
            <a:chExt cx="1413238" cy="1100735"/>
          </a:xfrm>
        </p:grpSpPr>
        <p:grpSp>
          <p:nvGrpSpPr>
            <p:cNvPr id="681" name="组合 680"/>
            <p:cNvGrpSpPr/>
            <p:nvPr/>
          </p:nvGrpSpPr>
          <p:grpSpPr>
            <a:xfrm>
              <a:off x="6707993" y="672274"/>
              <a:ext cx="631281" cy="648342"/>
              <a:chOff x="5859463" y="3181350"/>
              <a:chExt cx="469900" cy="482600"/>
            </a:xfrm>
          </p:grpSpPr>
          <p:sp>
            <p:nvSpPr>
              <p:cNvPr id="682" name="Freeform 85"/>
              <p:cNvSpPr/>
              <p:nvPr/>
            </p:nvSpPr>
            <p:spPr bwMode="auto">
              <a:xfrm>
                <a:off x="5859463" y="3181350"/>
                <a:ext cx="469900" cy="482600"/>
              </a:xfrm>
              <a:custGeom>
                <a:avLst/>
                <a:gdLst>
                  <a:gd name="T0" fmla="*/ 79 w 108"/>
                  <a:gd name="T1" fmla="*/ 30 h 111"/>
                  <a:gd name="T2" fmla="*/ 79 w 108"/>
                  <a:gd name="T3" fmla="*/ 13 h 111"/>
                  <a:gd name="T4" fmla="*/ 54 w 108"/>
                  <a:gd name="T5" fmla="*/ 3 h 111"/>
                  <a:gd name="T6" fmla="*/ 38 w 108"/>
                  <a:gd name="T7" fmla="*/ 17 h 111"/>
                  <a:gd name="T8" fmla="*/ 33 w 108"/>
                  <a:gd name="T9" fmla="*/ 16 h 111"/>
                  <a:gd name="T10" fmla="*/ 7 w 108"/>
                  <a:gd name="T11" fmla="*/ 29 h 111"/>
                  <a:gd name="T12" fmla="*/ 4 w 108"/>
                  <a:gd name="T13" fmla="*/ 51 h 111"/>
                  <a:gd name="T14" fmla="*/ 21 w 108"/>
                  <a:gd name="T15" fmla="*/ 66 h 111"/>
                  <a:gd name="T16" fmla="*/ 2 w 108"/>
                  <a:gd name="T17" fmla="*/ 82 h 111"/>
                  <a:gd name="T18" fmla="*/ 3 w 108"/>
                  <a:gd name="T19" fmla="*/ 93 h 111"/>
                  <a:gd name="T20" fmla="*/ 15 w 108"/>
                  <a:gd name="T21" fmla="*/ 104 h 111"/>
                  <a:gd name="T22" fmla="*/ 33 w 108"/>
                  <a:gd name="T23" fmla="*/ 107 h 111"/>
                  <a:gd name="T24" fmla="*/ 35 w 108"/>
                  <a:gd name="T25" fmla="*/ 105 h 111"/>
                  <a:gd name="T26" fmla="*/ 42 w 108"/>
                  <a:gd name="T27" fmla="*/ 97 h 111"/>
                  <a:gd name="T28" fmla="*/ 46 w 108"/>
                  <a:gd name="T29" fmla="*/ 90 h 111"/>
                  <a:gd name="T30" fmla="*/ 60 w 108"/>
                  <a:gd name="T31" fmla="*/ 110 h 111"/>
                  <a:gd name="T32" fmla="*/ 71 w 108"/>
                  <a:gd name="T33" fmla="*/ 109 h 111"/>
                  <a:gd name="T34" fmla="*/ 77 w 108"/>
                  <a:gd name="T35" fmla="*/ 98 h 111"/>
                  <a:gd name="T36" fmla="*/ 88 w 108"/>
                  <a:gd name="T37" fmla="*/ 97 h 111"/>
                  <a:gd name="T38" fmla="*/ 92 w 108"/>
                  <a:gd name="T39" fmla="*/ 84 h 111"/>
                  <a:gd name="T40" fmla="*/ 83 w 108"/>
                  <a:gd name="T41" fmla="*/ 67 h 111"/>
                  <a:gd name="T42" fmla="*/ 95 w 108"/>
                  <a:gd name="T43" fmla="*/ 64 h 111"/>
                  <a:gd name="T44" fmla="*/ 100 w 108"/>
                  <a:gd name="T45" fmla="*/ 53 h 111"/>
                  <a:gd name="T46" fmla="*/ 106 w 108"/>
                  <a:gd name="T47" fmla="*/ 43 h 111"/>
                  <a:gd name="T48" fmla="*/ 79 w 108"/>
                  <a:gd name="T49" fmla="*/ 3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8" h="111">
                    <a:moveTo>
                      <a:pt x="79" y="30"/>
                    </a:moveTo>
                    <a:cubicBezTo>
                      <a:pt x="81" y="25"/>
                      <a:pt x="81" y="18"/>
                      <a:pt x="79" y="13"/>
                    </a:cubicBezTo>
                    <a:cubicBezTo>
                      <a:pt x="74" y="3"/>
                      <a:pt x="63" y="7"/>
                      <a:pt x="54" y="3"/>
                    </a:cubicBezTo>
                    <a:cubicBezTo>
                      <a:pt x="46" y="0"/>
                      <a:pt x="39" y="11"/>
                      <a:pt x="38" y="17"/>
                    </a:cubicBezTo>
                    <a:cubicBezTo>
                      <a:pt x="36" y="17"/>
                      <a:pt x="35" y="16"/>
                      <a:pt x="33" y="16"/>
                    </a:cubicBezTo>
                    <a:cubicBezTo>
                      <a:pt x="24" y="15"/>
                      <a:pt x="14" y="23"/>
                      <a:pt x="7" y="29"/>
                    </a:cubicBezTo>
                    <a:cubicBezTo>
                      <a:pt x="0" y="35"/>
                      <a:pt x="2" y="43"/>
                      <a:pt x="4" y="51"/>
                    </a:cubicBezTo>
                    <a:cubicBezTo>
                      <a:pt x="6" y="62"/>
                      <a:pt x="13" y="63"/>
                      <a:pt x="21" y="66"/>
                    </a:cubicBezTo>
                    <a:cubicBezTo>
                      <a:pt x="14" y="70"/>
                      <a:pt x="3" y="73"/>
                      <a:pt x="2" y="82"/>
                    </a:cubicBezTo>
                    <a:cubicBezTo>
                      <a:pt x="1" y="85"/>
                      <a:pt x="1" y="90"/>
                      <a:pt x="3" y="93"/>
                    </a:cubicBezTo>
                    <a:cubicBezTo>
                      <a:pt x="6" y="97"/>
                      <a:pt x="12" y="99"/>
                      <a:pt x="15" y="104"/>
                    </a:cubicBezTo>
                    <a:cubicBezTo>
                      <a:pt x="18" y="110"/>
                      <a:pt x="27" y="110"/>
                      <a:pt x="33" y="107"/>
                    </a:cubicBezTo>
                    <a:cubicBezTo>
                      <a:pt x="33" y="106"/>
                      <a:pt x="34" y="106"/>
                      <a:pt x="35" y="105"/>
                    </a:cubicBezTo>
                    <a:cubicBezTo>
                      <a:pt x="37" y="101"/>
                      <a:pt x="40" y="100"/>
                      <a:pt x="42" y="97"/>
                    </a:cubicBezTo>
                    <a:cubicBezTo>
                      <a:pt x="44" y="95"/>
                      <a:pt x="45" y="92"/>
                      <a:pt x="46" y="90"/>
                    </a:cubicBezTo>
                    <a:cubicBezTo>
                      <a:pt x="48" y="99"/>
                      <a:pt x="50" y="106"/>
                      <a:pt x="60" y="110"/>
                    </a:cubicBezTo>
                    <a:cubicBezTo>
                      <a:pt x="64" y="111"/>
                      <a:pt x="67" y="111"/>
                      <a:pt x="71" y="109"/>
                    </a:cubicBezTo>
                    <a:cubicBezTo>
                      <a:pt x="74" y="107"/>
                      <a:pt x="74" y="99"/>
                      <a:pt x="77" y="98"/>
                    </a:cubicBezTo>
                    <a:cubicBezTo>
                      <a:pt x="81" y="98"/>
                      <a:pt x="85" y="100"/>
                      <a:pt x="88" y="97"/>
                    </a:cubicBezTo>
                    <a:cubicBezTo>
                      <a:pt x="92" y="93"/>
                      <a:pt x="92" y="89"/>
                      <a:pt x="92" y="84"/>
                    </a:cubicBezTo>
                    <a:cubicBezTo>
                      <a:pt x="91" y="77"/>
                      <a:pt x="88" y="71"/>
                      <a:pt x="83" y="67"/>
                    </a:cubicBezTo>
                    <a:cubicBezTo>
                      <a:pt x="87" y="67"/>
                      <a:pt x="91" y="66"/>
                      <a:pt x="95" y="64"/>
                    </a:cubicBezTo>
                    <a:cubicBezTo>
                      <a:pt x="98" y="61"/>
                      <a:pt x="99" y="58"/>
                      <a:pt x="100" y="53"/>
                    </a:cubicBezTo>
                    <a:cubicBezTo>
                      <a:pt x="101" y="49"/>
                      <a:pt x="105" y="48"/>
                      <a:pt x="106" y="43"/>
                    </a:cubicBezTo>
                    <a:cubicBezTo>
                      <a:pt x="108" y="30"/>
                      <a:pt x="90" y="27"/>
                      <a:pt x="79" y="3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86"/>
              <p:cNvSpPr/>
              <p:nvPr/>
            </p:nvSpPr>
            <p:spPr bwMode="auto">
              <a:xfrm>
                <a:off x="5862638" y="3259138"/>
                <a:ext cx="169863" cy="212725"/>
              </a:xfrm>
              <a:custGeom>
                <a:avLst/>
                <a:gdLst>
                  <a:gd name="T0" fmla="*/ 7 w 39"/>
                  <a:gd name="T1" fmla="*/ 33 h 49"/>
                  <a:gd name="T2" fmla="*/ 7 w 39"/>
                  <a:gd name="T3" fmla="*/ 35 h 49"/>
                  <a:gd name="T4" fmla="*/ 15 w 39"/>
                  <a:gd name="T5" fmla="*/ 43 h 49"/>
                  <a:gd name="T6" fmla="*/ 29 w 39"/>
                  <a:gd name="T7" fmla="*/ 47 h 49"/>
                  <a:gd name="T8" fmla="*/ 35 w 39"/>
                  <a:gd name="T9" fmla="*/ 23 h 49"/>
                  <a:gd name="T10" fmla="*/ 37 w 39"/>
                  <a:gd name="T11" fmla="*/ 15 h 49"/>
                  <a:gd name="T12" fmla="*/ 37 w 39"/>
                  <a:gd name="T13" fmla="*/ 14 h 49"/>
                  <a:gd name="T14" fmla="*/ 30 w 39"/>
                  <a:gd name="T15" fmla="*/ 5 h 49"/>
                  <a:gd name="T16" fmla="*/ 12 w 39"/>
                  <a:gd name="T17" fmla="*/ 6 h 49"/>
                  <a:gd name="T18" fmla="*/ 10 w 39"/>
                  <a:gd name="T19" fmla="*/ 10 h 49"/>
                  <a:gd name="T20" fmla="*/ 11 w 39"/>
                  <a:gd name="T21" fmla="*/ 10 h 49"/>
                  <a:gd name="T22" fmla="*/ 12 w 39"/>
                  <a:gd name="T23" fmla="*/ 11 h 49"/>
                  <a:gd name="T24" fmla="*/ 15 w 39"/>
                  <a:gd name="T25" fmla="*/ 12 h 49"/>
                  <a:gd name="T26" fmla="*/ 18 w 39"/>
                  <a:gd name="T27" fmla="*/ 11 h 49"/>
                  <a:gd name="T28" fmla="*/ 18 w 39"/>
                  <a:gd name="T29" fmla="*/ 12 h 49"/>
                  <a:gd name="T30" fmla="*/ 14 w 39"/>
                  <a:gd name="T31" fmla="*/ 14 h 49"/>
                  <a:gd name="T32" fmla="*/ 5 w 39"/>
                  <a:gd name="T33" fmla="*/ 13 h 49"/>
                  <a:gd name="T34" fmla="*/ 4 w 39"/>
                  <a:gd name="T35" fmla="*/ 24 h 49"/>
                  <a:gd name="T36" fmla="*/ 7 w 39"/>
                  <a:gd name="T37" fmla="*/ 3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49">
                    <a:moveTo>
                      <a:pt x="7" y="33"/>
                    </a:moveTo>
                    <a:cubicBezTo>
                      <a:pt x="7" y="34"/>
                      <a:pt x="7" y="34"/>
                      <a:pt x="7" y="35"/>
                    </a:cubicBezTo>
                    <a:cubicBezTo>
                      <a:pt x="8" y="39"/>
                      <a:pt x="15" y="40"/>
                      <a:pt x="15" y="43"/>
                    </a:cubicBezTo>
                    <a:cubicBezTo>
                      <a:pt x="16" y="49"/>
                      <a:pt x="25" y="49"/>
                      <a:pt x="29" y="47"/>
                    </a:cubicBezTo>
                    <a:cubicBezTo>
                      <a:pt x="39" y="44"/>
                      <a:pt x="35" y="30"/>
                      <a:pt x="35" y="23"/>
                    </a:cubicBezTo>
                    <a:cubicBezTo>
                      <a:pt x="35" y="21"/>
                      <a:pt x="35" y="17"/>
                      <a:pt x="37" y="15"/>
                    </a:cubicBezTo>
                    <a:cubicBezTo>
                      <a:pt x="37" y="15"/>
                      <a:pt x="37" y="14"/>
                      <a:pt x="37" y="14"/>
                    </a:cubicBezTo>
                    <a:cubicBezTo>
                      <a:pt x="37" y="10"/>
                      <a:pt x="33" y="7"/>
                      <a:pt x="30" y="5"/>
                    </a:cubicBezTo>
                    <a:cubicBezTo>
                      <a:pt x="25" y="0"/>
                      <a:pt x="17" y="1"/>
                      <a:pt x="12" y="6"/>
                    </a:cubicBezTo>
                    <a:cubicBezTo>
                      <a:pt x="11" y="7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6" y="13"/>
                      <a:pt x="16" y="13"/>
                      <a:pt x="14" y="14"/>
                    </a:cubicBezTo>
                    <a:cubicBezTo>
                      <a:pt x="12" y="16"/>
                      <a:pt x="8" y="13"/>
                      <a:pt x="5" y="13"/>
                    </a:cubicBezTo>
                    <a:cubicBezTo>
                      <a:pt x="0" y="13"/>
                      <a:pt x="2" y="22"/>
                      <a:pt x="4" y="24"/>
                    </a:cubicBezTo>
                    <a:cubicBezTo>
                      <a:pt x="5" y="27"/>
                      <a:pt x="10" y="28"/>
                      <a:pt x="7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87"/>
              <p:cNvSpPr/>
              <p:nvPr/>
            </p:nvSpPr>
            <p:spPr bwMode="auto">
              <a:xfrm>
                <a:off x="5867400" y="3455988"/>
                <a:ext cx="200025" cy="190500"/>
              </a:xfrm>
              <a:custGeom>
                <a:avLst/>
                <a:gdLst>
                  <a:gd name="T0" fmla="*/ 45 w 46"/>
                  <a:gd name="T1" fmla="*/ 0 h 44"/>
                  <a:gd name="T2" fmla="*/ 34 w 46"/>
                  <a:gd name="T3" fmla="*/ 4 h 44"/>
                  <a:gd name="T4" fmla="*/ 26 w 46"/>
                  <a:gd name="T5" fmla="*/ 5 h 44"/>
                  <a:gd name="T6" fmla="*/ 25 w 46"/>
                  <a:gd name="T7" fmla="*/ 4 h 44"/>
                  <a:gd name="T8" fmla="*/ 2 w 46"/>
                  <a:gd name="T9" fmla="*/ 20 h 44"/>
                  <a:gd name="T10" fmla="*/ 13 w 46"/>
                  <a:gd name="T11" fmla="*/ 37 h 44"/>
                  <a:gd name="T12" fmla="*/ 19 w 46"/>
                  <a:gd name="T13" fmla="*/ 43 h 44"/>
                  <a:gd name="T14" fmla="*/ 20 w 46"/>
                  <a:gd name="T15" fmla="*/ 42 h 44"/>
                  <a:gd name="T16" fmla="*/ 26 w 46"/>
                  <a:gd name="T17" fmla="*/ 26 h 44"/>
                  <a:gd name="T18" fmla="*/ 34 w 46"/>
                  <a:gd name="T19" fmla="*/ 20 h 44"/>
                  <a:gd name="T20" fmla="*/ 34 w 46"/>
                  <a:gd name="T21" fmla="*/ 17 h 44"/>
                  <a:gd name="T22" fmla="*/ 45 w 46"/>
                  <a:gd name="T23" fmla="*/ 1 h 44"/>
                  <a:gd name="T24" fmla="*/ 45 w 46"/>
                  <a:gd name="T2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44">
                    <a:moveTo>
                      <a:pt x="45" y="0"/>
                    </a:moveTo>
                    <a:cubicBezTo>
                      <a:pt x="40" y="0"/>
                      <a:pt x="37" y="2"/>
                      <a:pt x="34" y="4"/>
                    </a:cubicBezTo>
                    <a:cubicBezTo>
                      <a:pt x="31" y="4"/>
                      <a:pt x="28" y="4"/>
                      <a:pt x="26" y="5"/>
                    </a:cubicBezTo>
                    <a:cubicBezTo>
                      <a:pt x="26" y="5"/>
                      <a:pt x="26" y="4"/>
                      <a:pt x="25" y="4"/>
                    </a:cubicBezTo>
                    <a:cubicBezTo>
                      <a:pt x="16" y="4"/>
                      <a:pt x="4" y="10"/>
                      <a:pt x="2" y="20"/>
                    </a:cubicBezTo>
                    <a:cubicBezTo>
                      <a:pt x="0" y="28"/>
                      <a:pt x="7" y="35"/>
                      <a:pt x="13" y="37"/>
                    </a:cubicBezTo>
                    <a:cubicBezTo>
                      <a:pt x="14" y="39"/>
                      <a:pt x="16" y="41"/>
                      <a:pt x="19" y="43"/>
                    </a:cubicBezTo>
                    <a:cubicBezTo>
                      <a:pt x="19" y="44"/>
                      <a:pt x="20" y="43"/>
                      <a:pt x="20" y="42"/>
                    </a:cubicBezTo>
                    <a:cubicBezTo>
                      <a:pt x="18" y="38"/>
                      <a:pt x="22" y="28"/>
                      <a:pt x="26" y="26"/>
                    </a:cubicBezTo>
                    <a:cubicBezTo>
                      <a:pt x="29" y="24"/>
                      <a:pt x="32" y="23"/>
                      <a:pt x="34" y="20"/>
                    </a:cubicBezTo>
                    <a:cubicBezTo>
                      <a:pt x="35" y="19"/>
                      <a:pt x="35" y="18"/>
                      <a:pt x="34" y="17"/>
                    </a:cubicBezTo>
                    <a:cubicBezTo>
                      <a:pt x="30" y="15"/>
                      <a:pt x="44" y="3"/>
                      <a:pt x="45" y="1"/>
                    </a:cubicBezTo>
                    <a:cubicBezTo>
                      <a:pt x="46" y="1"/>
                      <a:pt x="45" y="0"/>
                      <a:pt x="4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88"/>
              <p:cNvSpPr/>
              <p:nvPr/>
            </p:nvSpPr>
            <p:spPr bwMode="auto">
              <a:xfrm>
                <a:off x="6059488" y="3446463"/>
                <a:ext cx="187325" cy="160338"/>
              </a:xfrm>
              <a:custGeom>
                <a:avLst/>
                <a:gdLst>
                  <a:gd name="T0" fmla="*/ 21 w 43"/>
                  <a:gd name="T1" fmla="*/ 1 h 37"/>
                  <a:gd name="T2" fmla="*/ 12 w 43"/>
                  <a:gd name="T3" fmla="*/ 1 h 37"/>
                  <a:gd name="T4" fmla="*/ 9 w 43"/>
                  <a:gd name="T5" fmla="*/ 1 h 37"/>
                  <a:gd name="T6" fmla="*/ 5 w 43"/>
                  <a:gd name="T7" fmla="*/ 5 h 37"/>
                  <a:gd name="T8" fmla="*/ 5 w 43"/>
                  <a:gd name="T9" fmla="*/ 6 h 37"/>
                  <a:gd name="T10" fmla="*/ 5 w 43"/>
                  <a:gd name="T11" fmla="*/ 6 h 37"/>
                  <a:gd name="T12" fmla="*/ 4 w 43"/>
                  <a:gd name="T13" fmla="*/ 12 h 37"/>
                  <a:gd name="T14" fmla="*/ 10 w 43"/>
                  <a:gd name="T15" fmla="*/ 36 h 37"/>
                  <a:gd name="T16" fmla="*/ 10 w 43"/>
                  <a:gd name="T17" fmla="*/ 36 h 37"/>
                  <a:gd name="T18" fmla="*/ 10 w 43"/>
                  <a:gd name="T19" fmla="*/ 36 h 37"/>
                  <a:gd name="T20" fmla="*/ 11 w 43"/>
                  <a:gd name="T21" fmla="*/ 37 h 37"/>
                  <a:gd name="T22" fmla="*/ 15 w 43"/>
                  <a:gd name="T23" fmla="*/ 31 h 37"/>
                  <a:gd name="T24" fmla="*/ 19 w 43"/>
                  <a:gd name="T25" fmla="*/ 19 h 37"/>
                  <a:gd name="T26" fmla="*/ 42 w 43"/>
                  <a:gd name="T27" fmla="*/ 20 h 37"/>
                  <a:gd name="T28" fmla="*/ 43 w 43"/>
                  <a:gd name="T29" fmla="*/ 19 h 37"/>
                  <a:gd name="T30" fmla="*/ 21 w 43"/>
                  <a:gd name="T3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7">
                    <a:moveTo>
                      <a:pt x="21" y="1"/>
                    </a:moveTo>
                    <a:cubicBezTo>
                      <a:pt x="18" y="1"/>
                      <a:pt x="15" y="2"/>
                      <a:pt x="12" y="1"/>
                    </a:cubicBezTo>
                    <a:cubicBezTo>
                      <a:pt x="11" y="1"/>
                      <a:pt x="9" y="0"/>
                      <a:pt x="9" y="1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8"/>
                      <a:pt x="4" y="10"/>
                      <a:pt x="4" y="12"/>
                    </a:cubicBezTo>
                    <a:cubicBezTo>
                      <a:pt x="2" y="19"/>
                      <a:pt x="0" y="34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5"/>
                      <a:pt x="14" y="33"/>
                      <a:pt x="15" y="31"/>
                    </a:cubicBezTo>
                    <a:cubicBezTo>
                      <a:pt x="16" y="27"/>
                      <a:pt x="15" y="22"/>
                      <a:pt x="19" y="19"/>
                    </a:cubicBezTo>
                    <a:cubicBezTo>
                      <a:pt x="25" y="15"/>
                      <a:pt x="36" y="15"/>
                      <a:pt x="42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2" y="7"/>
                      <a:pt x="31" y="3"/>
                      <a:pt x="21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89"/>
              <p:cNvSpPr/>
              <p:nvPr/>
            </p:nvSpPr>
            <p:spPr bwMode="auto">
              <a:xfrm>
                <a:off x="6111875" y="3324225"/>
                <a:ext cx="125413" cy="127000"/>
              </a:xfrm>
              <a:custGeom>
                <a:avLst/>
                <a:gdLst>
                  <a:gd name="T0" fmla="*/ 28 w 29"/>
                  <a:gd name="T1" fmla="*/ 12 h 29"/>
                  <a:gd name="T2" fmla="*/ 21 w 29"/>
                  <a:gd name="T3" fmla="*/ 15 h 29"/>
                  <a:gd name="T4" fmla="*/ 16 w 29"/>
                  <a:gd name="T5" fmla="*/ 18 h 29"/>
                  <a:gd name="T6" fmla="*/ 11 w 29"/>
                  <a:gd name="T7" fmla="*/ 18 h 29"/>
                  <a:gd name="T8" fmla="*/ 17 w 29"/>
                  <a:gd name="T9" fmla="*/ 8 h 29"/>
                  <a:gd name="T10" fmla="*/ 28 w 29"/>
                  <a:gd name="T11" fmla="*/ 1 h 29"/>
                  <a:gd name="T12" fmla="*/ 27 w 29"/>
                  <a:gd name="T13" fmla="*/ 0 h 29"/>
                  <a:gd name="T14" fmla="*/ 13 w 29"/>
                  <a:gd name="T15" fmla="*/ 5 h 29"/>
                  <a:gd name="T16" fmla="*/ 7 w 29"/>
                  <a:gd name="T17" fmla="*/ 9 h 29"/>
                  <a:gd name="T18" fmla="*/ 1 w 29"/>
                  <a:gd name="T19" fmla="*/ 18 h 29"/>
                  <a:gd name="T20" fmla="*/ 3 w 29"/>
                  <a:gd name="T21" fmla="*/ 25 h 29"/>
                  <a:gd name="T22" fmla="*/ 29 w 29"/>
                  <a:gd name="T23" fmla="*/ 13 h 29"/>
                  <a:gd name="T24" fmla="*/ 28 w 29"/>
                  <a:gd name="T25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9">
                    <a:moveTo>
                      <a:pt x="28" y="12"/>
                    </a:moveTo>
                    <a:cubicBezTo>
                      <a:pt x="26" y="13"/>
                      <a:pt x="23" y="14"/>
                      <a:pt x="21" y="15"/>
                    </a:cubicBezTo>
                    <a:cubicBezTo>
                      <a:pt x="20" y="16"/>
                      <a:pt x="18" y="17"/>
                      <a:pt x="16" y="18"/>
                    </a:cubicBezTo>
                    <a:cubicBezTo>
                      <a:pt x="15" y="18"/>
                      <a:pt x="10" y="19"/>
                      <a:pt x="11" y="18"/>
                    </a:cubicBezTo>
                    <a:cubicBezTo>
                      <a:pt x="13" y="14"/>
                      <a:pt x="14" y="11"/>
                      <a:pt x="17" y="8"/>
                    </a:cubicBezTo>
                    <a:cubicBezTo>
                      <a:pt x="20" y="6"/>
                      <a:pt x="24" y="3"/>
                      <a:pt x="28" y="1"/>
                    </a:cubicBezTo>
                    <a:cubicBezTo>
                      <a:pt x="28" y="1"/>
                      <a:pt x="28" y="0"/>
                      <a:pt x="27" y="0"/>
                    </a:cubicBezTo>
                    <a:cubicBezTo>
                      <a:pt x="22" y="1"/>
                      <a:pt x="18" y="3"/>
                      <a:pt x="13" y="5"/>
                    </a:cubicBezTo>
                    <a:cubicBezTo>
                      <a:pt x="11" y="6"/>
                      <a:pt x="9" y="8"/>
                      <a:pt x="7" y="9"/>
                    </a:cubicBezTo>
                    <a:cubicBezTo>
                      <a:pt x="4" y="11"/>
                      <a:pt x="2" y="14"/>
                      <a:pt x="1" y="18"/>
                    </a:cubicBezTo>
                    <a:cubicBezTo>
                      <a:pt x="0" y="21"/>
                      <a:pt x="0" y="24"/>
                      <a:pt x="3" y="25"/>
                    </a:cubicBezTo>
                    <a:cubicBezTo>
                      <a:pt x="14" y="29"/>
                      <a:pt x="24" y="22"/>
                      <a:pt x="29" y="13"/>
                    </a:cubicBezTo>
                    <a:cubicBezTo>
                      <a:pt x="29" y="13"/>
                      <a:pt x="28" y="12"/>
                      <a:pt x="28" y="1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90"/>
              <p:cNvSpPr/>
              <p:nvPr/>
            </p:nvSpPr>
            <p:spPr bwMode="auto">
              <a:xfrm>
                <a:off x="6019800" y="3198813"/>
                <a:ext cx="134938" cy="177800"/>
              </a:xfrm>
              <a:custGeom>
                <a:avLst/>
                <a:gdLst>
                  <a:gd name="T0" fmla="*/ 30 w 31"/>
                  <a:gd name="T1" fmla="*/ 2 h 41"/>
                  <a:gd name="T2" fmla="*/ 26 w 31"/>
                  <a:gd name="T3" fmla="*/ 3 h 41"/>
                  <a:gd name="T4" fmla="*/ 14 w 31"/>
                  <a:gd name="T5" fmla="*/ 0 h 41"/>
                  <a:gd name="T6" fmla="*/ 6 w 31"/>
                  <a:gd name="T7" fmla="*/ 4 h 41"/>
                  <a:gd name="T8" fmla="*/ 5 w 31"/>
                  <a:gd name="T9" fmla="*/ 24 h 41"/>
                  <a:gd name="T10" fmla="*/ 20 w 31"/>
                  <a:gd name="T11" fmla="*/ 40 h 41"/>
                  <a:gd name="T12" fmla="*/ 24 w 31"/>
                  <a:gd name="T13" fmla="*/ 41 h 41"/>
                  <a:gd name="T14" fmla="*/ 24 w 31"/>
                  <a:gd name="T15" fmla="*/ 40 h 41"/>
                  <a:gd name="T16" fmla="*/ 22 w 31"/>
                  <a:gd name="T17" fmla="*/ 36 h 41"/>
                  <a:gd name="T18" fmla="*/ 20 w 31"/>
                  <a:gd name="T19" fmla="*/ 21 h 41"/>
                  <a:gd name="T20" fmla="*/ 21 w 31"/>
                  <a:gd name="T21" fmla="*/ 18 h 41"/>
                  <a:gd name="T22" fmla="*/ 23 w 31"/>
                  <a:gd name="T23" fmla="*/ 9 h 41"/>
                  <a:gd name="T24" fmla="*/ 29 w 31"/>
                  <a:gd name="T25" fmla="*/ 3 h 41"/>
                  <a:gd name="T26" fmla="*/ 30 w 31"/>
                  <a:gd name="T27" fmla="*/ 3 h 41"/>
                  <a:gd name="T28" fmla="*/ 30 w 31"/>
                  <a:gd name="T2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1">
                    <a:moveTo>
                      <a:pt x="30" y="2"/>
                    </a:moveTo>
                    <a:cubicBezTo>
                      <a:pt x="29" y="2"/>
                      <a:pt x="28" y="2"/>
                      <a:pt x="26" y="3"/>
                    </a:cubicBezTo>
                    <a:cubicBezTo>
                      <a:pt x="25" y="0"/>
                      <a:pt x="16" y="0"/>
                      <a:pt x="14" y="0"/>
                    </a:cubicBezTo>
                    <a:cubicBezTo>
                      <a:pt x="11" y="0"/>
                      <a:pt x="8" y="2"/>
                      <a:pt x="6" y="4"/>
                    </a:cubicBezTo>
                    <a:cubicBezTo>
                      <a:pt x="0" y="9"/>
                      <a:pt x="3" y="18"/>
                      <a:pt x="5" y="24"/>
                    </a:cubicBezTo>
                    <a:cubicBezTo>
                      <a:pt x="8" y="29"/>
                      <a:pt x="14" y="38"/>
                      <a:pt x="20" y="40"/>
                    </a:cubicBezTo>
                    <a:cubicBezTo>
                      <a:pt x="21" y="41"/>
                      <a:pt x="22" y="41"/>
                      <a:pt x="24" y="41"/>
                    </a:cubicBezTo>
                    <a:cubicBezTo>
                      <a:pt x="24" y="41"/>
                      <a:pt x="24" y="40"/>
                      <a:pt x="24" y="40"/>
                    </a:cubicBezTo>
                    <a:cubicBezTo>
                      <a:pt x="23" y="38"/>
                      <a:pt x="22" y="37"/>
                      <a:pt x="22" y="36"/>
                    </a:cubicBezTo>
                    <a:cubicBezTo>
                      <a:pt x="21" y="31"/>
                      <a:pt x="20" y="26"/>
                      <a:pt x="20" y="21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2" y="15"/>
                      <a:pt x="22" y="12"/>
                      <a:pt x="23" y="9"/>
                    </a:cubicBezTo>
                    <a:cubicBezTo>
                      <a:pt x="25" y="7"/>
                      <a:pt x="27" y="5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2"/>
                      <a:pt x="30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91"/>
              <p:cNvSpPr/>
              <p:nvPr/>
            </p:nvSpPr>
            <p:spPr bwMode="auto">
              <a:xfrm>
                <a:off x="6024563" y="3194050"/>
                <a:ext cx="90488" cy="177800"/>
              </a:xfrm>
              <a:custGeom>
                <a:avLst/>
                <a:gdLst>
                  <a:gd name="T0" fmla="*/ 21 w 21"/>
                  <a:gd name="T1" fmla="*/ 40 h 41"/>
                  <a:gd name="T2" fmla="*/ 13 w 21"/>
                  <a:gd name="T3" fmla="*/ 26 h 41"/>
                  <a:gd name="T4" fmla="*/ 17 w 21"/>
                  <a:gd name="T5" fmla="*/ 9 h 41"/>
                  <a:gd name="T6" fmla="*/ 16 w 21"/>
                  <a:gd name="T7" fmla="*/ 8 h 41"/>
                  <a:gd name="T8" fmla="*/ 16 w 21"/>
                  <a:gd name="T9" fmla="*/ 6 h 41"/>
                  <a:gd name="T10" fmla="*/ 18 w 21"/>
                  <a:gd name="T11" fmla="*/ 2 h 41"/>
                  <a:gd name="T12" fmla="*/ 17 w 21"/>
                  <a:gd name="T13" fmla="*/ 1 h 41"/>
                  <a:gd name="T14" fmla="*/ 17 w 21"/>
                  <a:gd name="T15" fmla="*/ 1 h 41"/>
                  <a:gd name="T16" fmla="*/ 16 w 21"/>
                  <a:gd name="T17" fmla="*/ 1 h 41"/>
                  <a:gd name="T18" fmla="*/ 4 w 21"/>
                  <a:gd name="T19" fmla="*/ 6 h 41"/>
                  <a:gd name="T20" fmla="*/ 3 w 21"/>
                  <a:gd name="T21" fmla="*/ 8 h 41"/>
                  <a:gd name="T22" fmla="*/ 1 w 21"/>
                  <a:gd name="T23" fmla="*/ 15 h 41"/>
                  <a:gd name="T24" fmla="*/ 20 w 21"/>
                  <a:gd name="T25" fmla="*/ 41 h 41"/>
                  <a:gd name="T26" fmla="*/ 21 w 21"/>
                  <a:gd name="T2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1">
                    <a:moveTo>
                      <a:pt x="21" y="40"/>
                    </a:moveTo>
                    <a:cubicBezTo>
                      <a:pt x="16" y="36"/>
                      <a:pt x="15" y="32"/>
                      <a:pt x="13" y="26"/>
                    </a:cubicBezTo>
                    <a:cubicBezTo>
                      <a:pt x="12" y="19"/>
                      <a:pt x="16" y="15"/>
                      <a:pt x="17" y="9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4" y="9"/>
                      <a:pt x="14" y="9"/>
                      <a:pt x="16" y="6"/>
                    </a:cubicBezTo>
                    <a:cubicBezTo>
                      <a:pt x="17" y="4"/>
                      <a:pt x="17" y="5"/>
                      <a:pt x="18" y="2"/>
                    </a:cubicBezTo>
                    <a:cubicBezTo>
                      <a:pt x="18" y="2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1" y="0"/>
                      <a:pt x="7" y="3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2" y="10"/>
                      <a:pt x="2" y="12"/>
                      <a:pt x="1" y="15"/>
                    </a:cubicBezTo>
                    <a:cubicBezTo>
                      <a:pt x="0" y="26"/>
                      <a:pt x="10" y="36"/>
                      <a:pt x="20" y="41"/>
                    </a:cubicBezTo>
                    <a:cubicBezTo>
                      <a:pt x="20" y="41"/>
                      <a:pt x="21" y="40"/>
                      <a:pt x="21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92"/>
              <p:cNvSpPr/>
              <p:nvPr/>
            </p:nvSpPr>
            <p:spPr bwMode="auto">
              <a:xfrm>
                <a:off x="5872163" y="3246438"/>
                <a:ext cx="225425" cy="234950"/>
              </a:xfrm>
              <a:custGeom>
                <a:avLst/>
                <a:gdLst>
                  <a:gd name="T0" fmla="*/ 50 w 52"/>
                  <a:gd name="T1" fmla="*/ 26 h 54"/>
                  <a:gd name="T2" fmla="*/ 40 w 52"/>
                  <a:gd name="T3" fmla="*/ 11 h 54"/>
                  <a:gd name="T4" fmla="*/ 30 w 52"/>
                  <a:gd name="T5" fmla="*/ 2 h 54"/>
                  <a:gd name="T6" fmla="*/ 8 w 52"/>
                  <a:gd name="T7" fmla="*/ 11 h 54"/>
                  <a:gd name="T8" fmla="*/ 9 w 52"/>
                  <a:gd name="T9" fmla="*/ 12 h 54"/>
                  <a:gd name="T10" fmla="*/ 21 w 52"/>
                  <a:gd name="T11" fmla="*/ 11 h 54"/>
                  <a:gd name="T12" fmla="*/ 27 w 52"/>
                  <a:gd name="T13" fmla="*/ 18 h 54"/>
                  <a:gd name="T14" fmla="*/ 21 w 52"/>
                  <a:gd name="T15" fmla="*/ 19 h 54"/>
                  <a:gd name="T16" fmla="*/ 20 w 52"/>
                  <a:gd name="T17" fmla="*/ 20 h 54"/>
                  <a:gd name="T18" fmla="*/ 10 w 52"/>
                  <a:gd name="T19" fmla="*/ 22 h 54"/>
                  <a:gd name="T20" fmla="*/ 2 w 52"/>
                  <a:gd name="T21" fmla="*/ 17 h 54"/>
                  <a:gd name="T22" fmla="*/ 1 w 52"/>
                  <a:gd name="T23" fmla="*/ 17 h 54"/>
                  <a:gd name="T24" fmla="*/ 0 w 52"/>
                  <a:gd name="T25" fmla="*/ 20 h 54"/>
                  <a:gd name="T26" fmla="*/ 0 w 52"/>
                  <a:gd name="T27" fmla="*/ 21 h 54"/>
                  <a:gd name="T28" fmla="*/ 0 w 52"/>
                  <a:gd name="T29" fmla="*/ 21 h 54"/>
                  <a:gd name="T30" fmla="*/ 8 w 52"/>
                  <a:gd name="T31" fmla="*/ 28 h 54"/>
                  <a:gd name="T32" fmla="*/ 17 w 52"/>
                  <a:gd name="T33" fmla="*/ 37 h 54"/>
                  <a:gd name="T34" fmla="*/ 17 w 52"/>
                  <a:gd name="T35" fmla="*/ 38 h 54"/>
                  <a:gd name="T36" fmla="*/ 21 w 52"/>
                  <a:gd name="T37" fmla="*/ 46 h 54"/>
                  <a:gd name="T38" fmla="*/ 20 w 52"/>
                  <a:gd name="T39" fmla="*/ 50 h 54"/>
                  <a:gd name="T40" fmla="*/ 21 w 52"/>
                  <a:gd name="T41" fmla="*/ 50 h 54"/>
                  <a:gd name="T42" fmla="*/ 45 w 52"/>
                  <a:gd name="T43" fmla="*/ 48 h 54"/>
                  <a:gd name="T44" fmla="*/ 46 w 52"/>
                  <a:gd name="T45" fmla="*/ 44 h 54"/>
                  <a:gd name="T46" fmla="*/ 51 w 52"/>
                  <a:gd name="T47" fmla="*/ 34 h 54"/>
                  <a:gd name="T48" fmla="*/ 50 w 52"/>
                  <a:gd name="T49" fmla="*/ 2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54">
                    <a:moveTo>
                      <a:pt x="50" y="26"/>
                    </a:moveTo>
                    <a:cubicBezTo>
                      <a:pt x="48" y="21"/>
                      <a:pt x="43" y="16"/>
                      <a:pt x="40" y="11"/>
                    </a:cubicBezTo>
                    <a:cubicBezTo>
                      <a:pt x="38" y="7"/>
                      <a:pt x="34" y="3"/>
                      <a:pt x="30" y="2"/>
                    </a:cubicBezTo>
                    <a:cubicBezTo>
                      <a:pt x="24" y="0"/>
                      <a:pt x="12" y="6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13" y="13"/>
                      <a:pt x="17" y="10"/>
                      <a:pt x="21" y="11"/>
                    </a:cubicBezTo>
                    <a:cubicBezTo>
                      <a:pt x="24" y="13"/>
                      <a:pt x="26" y="15"/>
                      <a:pt x="27" y="18"/>
                    </a:cubicBezTo>
                    <a:cubicBezTo>
                      <a:pt x="28" y="20"/>
                      <a:pt x="21" y="19"/>
                      <a:pt x="21" y="19"/>
                    </a:cubicBezTo>
                    <a:cubicBezTo>
                      <a:pt x="20" y="19"/>
                      <a:pt x="20" y="20"/>
                      <a:pt x="20" y="20"/>
                    </a:cubicBezTo>
                    <a:cubicBezTo>
                      <a:pt x="22" y="24"/>
                      <a:pt x="10" y="22"/>
                      <a:pt x="10" y="22"/>
                    </a:cubicBezTo>
                    <a:cubicBezTo>
                      <a:pt x="7" y="21"/>
                      <a:pt x="4" y="18"/>
                      <a:pt x="2" y="17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1" y="18"/>
                      <a:pt x="0" y="19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5"/>
                      <a:pt x="4" y="27"/>
                      <a:pt x="8" y="28"/>
                    </a:cubicBezTo>
                    <a:cubicBezTo>
                      <a:pt x="14" y="31"/>
                      <a:pt x="19" y="34"/>
                      <a:pt x="17" y="37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9" y="40"/>
                      <a:pt x="26" y="42"/>
                      <a:pt x="21" y="46"/>
                    </a:cubicBezTo>
                    <a:cubicBezTo>
                      <a:pt x="20" y="47"/>
                      <a:pt x="20" y="49"/>
                      <a:pt x="20" y="50"/>
                    </a:cubicBezTo>
                    <a:cubicBezTo>
                      <a:pt x="20" y="50"/>
                      <a:pt x="20" y="50"/>
                      <a:pt x="21" y="50"/>
                    </a:cubicBezTo>
                    <a:cubicBezTo>
                      <a:pt x="27" y="52"/>
                      <a:pt x="41" y="54"/>
                      <a:pt x="45" y="48"/>
                    </a:cubicBezTo>
                    <a:cubicBezTo>
                      <a:pt x="46" y="47"/>
                      <a:pt x="46" y="45"/>
                      <a:pt x="46" y="44"/>
                    </a:cubicBezTo>
                    <a:cubicBezTo>
                      <a:pt x="46" y="31"/>
                      <a:pt x="49" y="40"/>
                      <a:pt x="51" y="34"/>
                    </a:cubicBezTo>
                    <a:cubicBezTo>
                      <a:pt x="52" y="31"/>
                      <a:pt x="52" y="29"/>
                      <a:pt x="50" y="26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93"/>
              <p:cNvSpPr/>
              <p:nvPr/>
            </p:nvSpPr>
            <p:spPr bwMode="auto">
              <a:xfrm>
                <a:off x="5889625" y="3459163"/>
                <a:ext cx="160338" cy="179388"/>
              </a:xfrm>
              <a:custGeom>
                <a:avLst/>
                <a:gdLst>
                  <a:gd name="T0" fmla="*/ 36 w 37"/>
                  <a:gd name="T1" fmla="*/ 1 h 41"/>
                  <a:gd name="T2" fmla="*/ 35 w 37"/>
                  <a:gd name="T3" fmla="*/ 1 h 41"/>
                  <a:gd name="T4" fmla="*/ 34 w 37"/>
                  <a:gd name="T5" fmla="*/ 1 h 41"/>
                  <a:gd name="T6" fmla="*/ 16 w 37"/>
                  <a:gd name="T7" fmla="*/ 2 h 41"/>
                  <a:gd name="T8" fmla="*/ 10 w 37"/>
                  <a:gd name="T9" fmla="*/ 7 h 41"/>
                  <a:gd name="T10" fmla="*/ 1 w 37"/>
                  <a:gd name="T11" fmla="*/ 13 h 41"/>
                  <a:gd name="T12" fmla="*/ 0 w 37"/>
                  <a:gd name="T13" fmla="*/ 15 h 41"/>
                  <a:gd name="T14" fmla="*/ 3 w 37"/>
                  <a:gd name="T15" fmla="*/ 29 h 41"/>
                  <a:gd name="T16" fmla="*/ 11 w 37"/>
                  <a:gd name="T17" fmla="*/ 40 h 41"/>
                  <a:gd name="T18" fmla="*/ 12 w 37"/>
                  <a:gd name="T19" fmla="*/ 39 h 41"/>
                  <a:gd name="T20" fmla="*/ 14 w 37"/>
                  <a:gd name="T21" fmla="*/ 17 h 41"/>
                  <a:gd name="T22" fmla="*/ 25 w 37"/>
                  <a:gd name="T23" fmla="*/ 8 h 41"/>
                  <a:gd name="T24" fmla="*/ 36 w 37"/>
                  <a:gd name="T25" fmla="*/ 2 h 41"/>
                  <a:gd name="T26" fmla="*/ 36 w 37"/>
                  <a:gd name="T27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41">
                    <a:moveTo>
                      <a:pt x="36" y="1"/>
                    </a:moveTo>
                    <a:cubicBezTo>
                      <a:pt x="36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29" y="5"/>
                      <a:pt x="21" y="0"/>
                      <a:pt x="16" y="2"/>
                    </a:cubicBezTo>
                    <a:cubicBezTo>
                      <a:pt x="13" y="3"/>
                      <a:pt x="11" y="5"/>
                      <a:pt x="10" y="7"/>
                    </a:cubicBezTo>
                    <a:cubicBezTo>
                      <a:pt x="7" y="9"/>
                      <a:pt x="4" y="10"/>
                      <a:pt x="1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20"/>
                      <a:pt x="4" y="24"/>
                      <a:pt x="3" y="29"/>
                    </a:cubicBezTo>
                    <a:cubicBezTo>
                      <a:pt x="2" y="35"/>
                      <a:pt x="7" y="38"/>
                      <a:pt x="11" y="40"/>
                    </a:cubicBezTo>
                    <a:cubicBezTo>
                      <a:pt x="12" y="41"/>
                      <a:pt x="12" y="40"/>
                      <a:pt x="12" y="39"/>
                    </a:cubicBezTo>
                    <a:cubicBezTo>
                      <a:pt x="10" y="32"/>
                      <a:pt x="9" y="24"/>
                      <a:pt x="14" y="17"/>
                    </a:cubicBezTo>
                    <a:cubicBezTo>
                      <a:pt x="16" y="12"/>
                      <a:pt x="22" y="11"/>
                      <a:pt x="25" y="8"/>
                    </a:cubicBezTo>
                    <a:cubicBezTo>
                      <a:pt x="29" y="6"/>
                      <a:pt x="32" y="4"/>
                      <a:pt x="36" y="2"/>
                    </a:cubicBezTo>
                    <a:cubicBezTo>
                      <a:pt x="37" y="2"/>
                      <a:pt x="37" y="1"/>
                      <a:pt x="36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94"/>
              <p:cNvSpPr/>
              <p:nvPr/>
            </p:nvSpPr>
            <p:spPr bwMode="auto">
              <a:xfrm>
                <a:off x="6119813" y="3368675"/>
                <a:ext cx="139700" cy="65088"/>
              </a:xfrm>
              <a:custGeom>
                <a:avLst/>
                <a:gdLst>
                  <a:gd name="T0" fmla="*/ 30 w 32"/>
                  <a:gd name="T1" fmla="*/ 0 h 15"/>
                  <a:gd name="T2" fmla="*/ 5 w 32"/>
                  <a:gd name="T3" fmla="*/ 9 h 15"/>
                  <a:gd name="T4" fmla="*/ 5 w 32"/>
                  <a:gd name="T5" fmla="*/ 10 h 15"/>
                  <a:gd name="T6" fmla="*/ 1 w 32"/>
                  <a:gd name="T7" fmla="*/ 10 h 15"/>
                  <a:gd name="T8" fmla="*/ 0 w 32"/>
                  <a:gd name="T9" fmla="*/ 11 h 15"/>
                  <a:gd name="T10" fmla="*/ 12 w 32"/>
                  <a:gd name="T11" fmla="*/ 14 h 15"/>
                  <a:gd name="T12" fmla="*/ 31 w 32"/>
                  <a:gd name="T13" fmla="*/ 2 h 15"/>
                  <a:gd name="T14" fmla="*/ 30 w 32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5">
                    <a:moveTo>
                      <a:pt x="30" y="0"/>
                    </a:moveTo>
                    <a:cubicBezTo>
                      <a:pt x="22" y="3"/>
                      <a:pt x="14" y="11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2" y="15"/>
                      <a:pt x="8" y="15"/>
                      <a:pt x="12" y="14"/>
                    </a:cubicBezTo>
                    <a:cubicBezTo>
                      <a:pt x="20" y="13"/>
                      <a:pt x="24" y="5"/>
                      <a:pt x="31" y="2"/>
                    </a:cubicBezTo>
                    <a:cubicBezTo>
                      <a:pt x="32" y="1"/>
                      <a:pt x="31" y="0"/>
                      <a:pt x="3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95"/>
              <p:cNvSpPr/>
              <p:nvPr/>
            </p:nvSpPr>
            <p:spPr bwMode="auto">
              <a:xfrm>
                <a:off x="6115050" y="3224213"/>
                <a:ext cx="179388" cy="169863"/>
              </a:xfrm>
              <a:custGeom>
                <a:avLst/>
                <a:gdLst>
                  <a:gd name="T0" fmla="*/ 40 w 41"/>
                  <a:gd name="T1" fmla="*/ 21 h 39"/>
                  <a:gd name="T2" fmla="*/ 21 w 41"/>
                  <a:gd name="T3" fmla="*/ 19 h 39"/>
                  <a:gd name="T4" fmla="*/ 22 w 41"/>
                  <a:gd name="T5" fmla="*/ 17 h 39"/>
                  <a:gd name="T6" fmla="*/ 23 w 41"/>
                  <a:gd name="T7" fmla="*/ 10 h 39"/>
                  <a:gd name="T8" fmla="*/ 19 w 41"/>
                  <a:gd name="T9" fmla="*/ 0 h 39"/>
                  <a:gd name="T10" fmla="*/ 18 w 41"/>
                  <a:gd name="T11" fmla="*/ 1 h 39"/>
                  <a:gd name="T12" fmla="*/ 16 w 41"/>
                  <a:gd name="T13" fmla="*/ 18 h 39"/>
                  <a:gd name="T14" fmla="*/ 6 w 41"/>
                  <a:gd name="T15" fmla="*/ 31 h 39"/>
                  <a:gd name="T16" fmla="*/ 6 w 41"/>
                  <a:gd name="T17" fmla="*/ 33 h 39"/>
                  <a:gd name="T18" fmla="*/ 1 w 41"/>
                  <a:gd name="T19" fmla="*/ 38 h 39"/>
                  <a:gd name="T20" fmla="*/ 2 w 41"/>
                  <a:gd name="T21" fmla="*/ 39 h 39"/>
                  <a:gd name="T22" fmla="*/ 40 w 41"/>
                  <a:gd name="T23" fmla="*/ 23 h 39"/>
                  <a:gd name="T24" fmla="*/ 40 w 41"/>
                  <a:gd name="T25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9">
                    <a:moveTo>
                      <a:pt x="40" y="21"/>
                    </a:moveTo>
                    <a:cubicBezTo>
                      <a:pt x="36" y="16"/>
                      <a:pt x="27" y="17"/>
                      <a:pt x="21" y="19"/>
                    </a:cubicBezTo>
                    <a:cubicBezTo>
                      <a:pt x="18" y="19"/>
                      <a:pt x="21" y="19"/>
                      <a:pt x="22" y="17"/>
                    </a:cubicBezTo>
                    <a:cubicBezTo>
                      <a:pt x="23" y="15"/>
                      <a:pt x="23" y="13"/>
                      <a:pt x="23" y="10"/>
                    </a:cubicBezTo>
                    <a:cubicBezTo>
                      <a:pt x="23" y="7"/>
                      <a:pt x="21" y="3"/>
                      <a:pt x="19" y="0"/>
                    </a:cubicBezTo>
                    <a:cubicBezTo>
                      <a:pt x="19" y="0"/>
                      <a:pt x="18" y="0"/>
                      <a:pt x="18" y="1"/>
                    </a:cubicBezTo>
                    <a:cubicBezTo>
                      <a:pt x="20" y="7"/>
                      <a:pt x="19" y="12"/>
                      <a:pt x="16" y="18"/>
                    </a:cubicBezTo>
                    <a:cubicBezTo>
                      <a:pt x="14" y="22"/>
                      <a:pt x="9" y="29"/>
                      <a:pt x="6" y="31"/>
                    </a:cubicBezTo>
                    <a:cubicBezTo>
                      <a:pt x="5" y="32"/>
                      <a:pt x="5" y="33"/>
                      <a:pt x="6" y="33"/>
                    </a:cubicBezTo>
                    <a:cubicBezTo>
                      <a:pt x="4" y="34"/>
                      <a:pt x="3" y="36"/>
                      <a:pt x="1" y="38"/>
                    </a:cubicBezTo>
                    <a:cubicBezTo>
                      <a:pt x="0" y="38"/>
                      <a:pt x="1" y="39"/>
                      <a:pt x="2" y="39"/>
                    </a:cubicBezTo>
                    <a:cubicBezTo>
                      <a:pt x="14" y="31"/>
                      <a:pt x="23" y="18"/>
                      <a:pt x="40" y="23"/>
                    </a:cubicBezTo>
                    <a:cubicBezTo>
                      <a:pt x="40" y="23"/>
                      <a:pt x="41" y="22"/>
                      <a:pt x="40" y="2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96"/>
              <p:cNvSpPr/>
              <p:nvPr/>
            </p:nvSpPr>
            <p:spPr bwMode="auto">
              <a:xfrm>
                <a:off x="6094413" y="3459163"/>
                <a:ext cx="52388" cy="96838"/>
              </a:xfrm>
              <a:custGeom>
                <a:avLst/>
                <a:gdLst>
                  <a:gd name="T0" fmla="*/ 9 w 12"/>
                  <a:gd name="T1" fmla="*/ 12 h 22"/>
                  <a:gd name="T2" fmla="*/ 4 w 12"/>
                  <a:gd name="T3" fmla="*/ 0 h 22"/>
                  <a:gd name="T4" fmla="*/ 3 w 12"/>
                  <a:gd name="T5" fmla="*/ 0 h 22"/>
                  <a:gd name="T6" fmla="*/ 1 w 12"/>
                  <a:gd name="T7" fmla="*/ 2 h 22"/>
                  <a:gd name="T8" fmla="*/ 1 w 12"/>
                  <a:gd name="T9" fmla="*/ 2 h 22"/>
                  <a:gd name="T10" fmla="*/ 1 w 12"/>
                  <a:gd name="T11" fmla="*/ 3 h 22"/>
                  <a:gd name="T12" fmla="*/ 1 w 12"/>
                  <a:gd name="T13" fmla="*/ 4 h 22"/>
                  <a:gd name="T14" fmla="*/ 11 w 12"/>
                  <a:gd name="T15" fmla="*/ 22 h 22"/>
                  <a:gd name="T16" fmla="*/ 12 w 12"/>
                  <a:gd name="T17" fmla="*/ 21 h 22"/>
                  <a:gd name="T18" fmla="*/ 9 w 12"/>
                  <a:gd name="T1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2">
                    <a:moveTo>
                      <a:pt x="9" y="12"/>
                    </a:moveTo>
                    <a:cubicBezTo>
                      <a:pt x="9" y="7"/>
                      <a:pt x="7" y="4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10"/>
                      <a:pt x="8" y="16"/>
                      <a:pt x="11" y="22"/>
                    </a:cubicBezTo>
                    <a:cubicBezTo>
                      <a:pt x="11" y="22"/>
                      <a:pt x="12" y="22"/>
                      <a:pt x="12" y="21"/>
                    </a:cubicBezTo>
                    <a:cubicBezTo>
                      <a:pt x="12" y="18"/>
                      <a:pt x="10" y="15"/>
                      <a:pt x="9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97"/>
              <p:cNvSpPr/>
              <p:nvPr/>
            </p:nvSpPr>
            <p:spPr bwMode="auto">
              <a:xfrm>
                <a:off x="6042025" y="3446463"/>
                <a:ext cx="55563" cy="200025"/>
              </a:xfrm>
              <a:custGeom>
                <a:avLst/>
                <a:gdLst>
                  <a:gd name="T0" fmla="*/ 13 w 13"/>
                  <a:gd name="T1" fmla="*/ 45 h 46"/>
                  <a:gd name="T2" fmla="*/ 9 w 13"/>
                  <a:gd name="T3" fmla="*/ 35 h 46"/>
                  <a:gd name="T4" fmla="*/ 8 w 13"/>
                  <a:gd name="T5" fmla="*/ 24 h 46"/>
                  <a:gd name="T6" fmla="*/ 10 w 13"/>
                  <a:gd name="T7" fmla="*/ 4 h 46"/>
                  <a:gd name="T8" fmla="*/ 10 w 13"/>
                  <a:gd name="T9" fmla="*/ 3 h 46"/>
                  <a:gd name="T10" fmla="*/ 11 w 13"/>
                  <a:gd name="T11" fmla="*/ 2 h 46"/>
                  <a:gd name="T12" fmla="*/ 10 w 13"/>
                  <a:gd name="T13" fmla="*/ 1 h 46"/>
                  <a:gd name="T14" fmla="*/ 7 w 13"/>
                  <a:gd name="T15" fmla="*/ 38 h 46"/>
                  <a:gd name="T16" fmla="*/ 8 w 13"/>
                  <a:gd name="T17" fmla="*/ 41 h 46"/>
                  <a:gd name="T18" fmla="*/ 9 w 13"/>
                  <a:gd name="T19" fmla="*/ 41 h 46"/>
                  <a:gd name="T20" fmla="*/ 9 w 13"/>
                  <a:gd name="T21" fmla="*/ 42 h 46"/>
                  <a:gd name="T22" fmla="*/ 12 w 13"/>
                  <a:gd name="T23" fmla="*/ 46 h 46"/>
                  <a:gd name="T24" fmla="*/ 13 w 13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46">
                    <a:moveTo>
                      <a:pt x="13" y="45"/>
                    </a:moveTo>
                    <a:cubicBezTo>
                      <a:pt x="11" y="42"/>
                      <a:pt x="10" y="39"/>
                      <a:pt x="9" y="35"/>
                    </a:cubicBezTo>
                    <a:cubicBezTo>
                      <a:pt x="8" y="31"/>
                      <a:pt x="8" y="27"/>
                      <a:pt x="8" y="24"/>
                    </a:cubicBezTo>
                    <a:cubicBezTo>
                      <a:pt x="7" y="17"/>
                      <a:pt x="9" y="10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10"/>
                      <a:pt x="1" y="26"/>
                      <a:pt x="7" y="38"/>
                    </a:cubicBezTo>
                    <a:cubicBezTo>
                      <a:pt x="7" y="39"/>
                      <a:pt x="8" y="40"/>
                      <a:pt x="8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1" y="44"/>
                      <a:pt x="12" y="46"/>
                    </a:cubicBezTo>
                    <a:cubicBezTo>
                      <a:pt x="13" y="46"/>
                      <a:pt x="13" y="46"/>
                      <a:pt x="13" y="4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98"/>
              <p:cNvSpPr/>
              <p:nvPr/>
            </p:nvSpPr>
            <p:spPr bwMode="auto">
              <a:xfrm>
                <a:off x="6142038" y="3424238"/>
                <a:ext cx="152400" cy="114300"/>
              </a:xfrm>
              <a:custGeom>
                <a:avLst/>
                <a:gdLst>
                  <a:gd name="T0" fmla="*/ 34 w 35"/>
                  <a:gd name="T1" fmla="*/ 1 h 26"/>
                  <a:gd name="T2" fmla="*/ 15 w 35"/>
                  <a:gd name="T3" fmla="*/ 7 h 26"/>
                  <a:gd name="T4" fmla="*/ 5 w 35"/>
                  <a:gd name="T5" fmla="*/ 6 h 26"/>
                  <a:gd name="T6" fmla="*/ 2 w 35"/>
                  <a:gd name="T7" fmla="*/ 5 h 26"/>
                  <a:gd name="T8" fmla="*/ 1 w 35"/>
                  <a:gd name="T9" fmla="*/ 6 h 26"/>
                  <a:gd name="T10" fmla="*/ 1 w 35"/>
                  <a:gd name="T11" fmla="*/ 7 h 26"/>
                  <a:gd name="T12" fmla="*/ 9 w 35"/>
                  <a:gd name="T13" fmla="*/ 9 h 26"/>
                  <a:gd name="T14" fmla="*/ 25 w 35"/>
                  <a:gd name="T15" fmla="*/ 25 h 26"/>
                  <a:gd name="T16" fmla="*/ 26 w 35"/>
                  <a:gd name="T17" fmla="*/ 25 h 26"/>
                  <a:gd name="T18" fmla="*/ 16 w 35"/>
                  <a:gd name="T19" fmla="*/ 11 h 26"/>
                  <a:gd name="T20" fmla="*/ 22 w 35"/>
                  <a:gd name="T21" fmla="*/ 10 h 26"/>
                  <a:gd name="T22" fmla="*/ 23 w 35"/>
                  <a:gd name="T23" fmla="*/ 10 h 26"/>
                  <a:gd name="T24" fmla="*/ 27 w 35"/>
                  <a:gd name="T25" fmla="*/ 9 h 26"/>
                  <a:gd name="T26" fmla="*/ 35 w 35"/>
                  <a:gd name="T27" fmla="*/ 1 h 26"/>
                  <a:gd name="T28" fmla="*/ 34 w 35"/>
                  <a:gd name="T2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6">
                    <a:moveTo>
                      <a:pt x="34" y="1"/>
                    </a:moveTo>
                    <a:cubicBezTo>
                      <a:pt x="29" y="6"/>
                      <a:pt x="23" y="9"/>
                      <a:pt x="15" y="7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3" y="8"/>
                      <a:pt x="6" y="9"/>
                      <a:pt x="9" y="9"/>
                    </a:cubicBezTo>
                    <a:cubicBezTo>
                      <a:pt x="16" y="12"/>
                      <a:pt x="24" y="16"/>
                      <a:pt x="25" y="25"/>
                    </a:cubicBezTo>
                    <a:cubicBezTo>
                      <a:pt x="25" y="26"/>
                      <a:pt x="26" y="26"/>
                      <a:pt x="26" y="25"/>
                    </a:cubicBezTo>
                    <a:cubicBezTo>
                      <a:pt x="26" y="19"/>
                      <a:pt x="22" y="13"/>
                      <a:pt x="16" y="11"/>
                    </a:cubicBezTo>
                    <a:cubicBezTo>
                      <a:pt x="18" y="11"/>
                      <a:pt x="20" y="11"/>
                      <a:pt x="22" y="10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4" y="11"/>
                      <a:pt x="26" y="10"/>
                      <a:pt x="27" y="9"/>
                    </a:cubicBezTo>
                    <a:cubicBezTo>
                      <a:pt x="30" y="7"/>
                      <a:pt x="33" y="5"/>
                      <a:pt x="35" y="1"/>
                    </a:cubicBezTo>
                    <a:cubicBezTo>
                      <a:pt x="35" y="1"/>
                      <a:pt x="34" y="0"/>
                      <a:pt x="34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99"/>
              <p:cNvSpPr/>
              <p:nvPr/>
            </p:nvSpPr>
            <p:spPr bwMode="auto">
              <a:xfrm>
                <a:off x="5894388" y="3463925"/>
                <a:ext cx="130175" cy="65088"/>
              </a:xfrm>
              <a:custGeom>
                <a:avLst/>
                <a:gdLst>
                  <a:gd name="T0" fmla="*/ 30 w 30"/>
                  <a:gd name="T1" fmla="*/ 2 h 15"/>
                  <a:gd name="T2" fmla="*/ 14 w 30"/>
                  <a:gd name="T3" fmla="*/ 2 h 15"/>
                  <a:gd name="T4" fmla="*/ 13 w 30"/>
                  <a:gd name="T5" fmla="*/ 3 h 15"/>
                  <a:gd name="T6" fmla="*/ 1 w 30"/>
                  <a:gd name="T7" fmla="*/ 14 h 15"/>
                  <a:gd name="T8" fmla="*/ 2 w 30"/>
                  <a:gd name="T9" fmla="*/ 14 h 15"/>
                  <a:gd name="T10" fmla="*/ 7 w 30"/>
                  <a:gd name="T11" fmla="*/ 13 h 15"/>
                  <a:gd name="T12" fmla="*/ 12 w 30"/>
                  <a:gd name="T13" fmla="*/ 9 h 15"/>
                  <a:gd name="T14" fmla="*/ 30 w 30"/>
                  <a:gd name="T15" fmla="*/ 3 h 15"/>
                  <a:gd name="T16" fmla="*/ 30 w 30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5">
                    <a:moveTo>
                      <a:pt x="30" y="2"/>
                    </a:moveTo>
                    <a:cubicBezTo>
                      <a:pt x="25" y="1"/>
                      <a:pt x="19" y="0"/>
                      <a:pt x="14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7" y="5"/>
                      <a:pt x="0" y="9"/>
                      <a:pt x="1" y="14"/>
                    </a:cubicBezTo>
                    <a:cubicBezTo>
                      <a:pt x="1" y="14"/>
                      <a:pt x="1" y="15"/>
                      <a:pt x="2" y="14"/>
                    </a:cubicBezTo>
                    <a:cubicBezTo>
                      <a:pt x="4" y="13"/>
                      <a:pt x="5" y="14"/>
                      <a:pt x="7" y="13"/>
                    </a:cubicBezTo>
                    <a:cubicBezTo>
                      <a:pt x="9" y="12"/>
                      <a:pt x="10" y="11"/>
                      <a:pt x="12" y="9"/>
                    </a:cubicBezTo>
                    <a:cubicBezTo>
                      <a:pt x="17" y="4"/>
                      <a:pt x="23" y="6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100"/>
              <p:cNvSpPr/>
              <p:nvPr/>
            </p:nvSpPr>
            <p:spPr bwMode="auto">
              <a:xfrm>
                <a:off x="6007100" y="3298825"/>
                <a:ext cx="82550" cy="165100"/>
              </a:xfrm>
              <a:custGeom>
                <a:avLst/>
                <a:gdLst>
                  <a:gd name="T0" fmla="*/ 18 w 19"/>
                  <a:gd name="T1" fmla="*/ 19 h 38"/>
                  <a:gd name="T2" fmla="*/ 11 w 19"/>
                  <a:gd name="T3" fmla="*/ 1 h 38"/>
                  <a:gd name="T4" fmla="*/ 9 w 19"/>
                  <a:gd name="T5" fmla="*/ 2 h 38"/>
                  <a:gd name="T6" fmla="*/ 10 w 19"/>
                  <a:gd name="T7" fmla="*/ 3 h 38"/>
                  <a:gd name="T8" fmla="*/ 9 w 19"/>
                  <a:gd name="T9" fmla="*/ 4 h 38"/>
                  <a:gd name="T10" fmla="*/ 16 w 19"/>
                  <a:gd name="T11" fmla="*/ 23 h 38"/>
                  <a:gd name="T12" fmla="*/ 9 w 19"/>
                  <a:gd name="T13" fmla="*/ 21 h 38"/>
                  <a:gd name="T14" fmla="*/ 2 w 19"/>
                  <a:gd name="T15" fmla="*/ 16 h 38"/>
                  <a:gd name="T16" fmla="*/ 1 w 19"/>
                  <a:gd name="T17" fmla="*/ 17 h 38"/>
                  <a:gd name="T18" fmla="*/ 7 w 19"/>
                  <a:gd name="T19" fmla="*/ 22 h 38"/>
                  <a:gd name="T20" fmla="*/ 3 w 19"/>
                  <a:gd name="T21" fmla="*/ 28 h 38"/>
                  <a:gd name="T22" fmla="*/ 3 w 19"/>
                  <a:gd name="T23" fmla="*/ 30 h 38"/>
                  <a:gd name="T24" fmla="*/ 7 w 19"/>
                  <a:gd name="T25" fmla="*/ 30 h 38"/>
                  <a:gd name="T26" fmla="*/ 5 w 19"/>
                  <a:gd name="T27" fmla="*/ 35 h 38"/>
                  <a:gd name="T28" fmla="*/ 1 w 19"/>
                  <a:gd name="T29" fmla="*/ 36 h 38"/>
                  <a:gd name="T30" fmla="*/ 1 w 19"/>
                  <a:gd name="T31" fmla="*/ 38 h 38"/>
                  <a:gd name="T32" fmla="*/ 18 w 19"/>
                  <a:gd name="T33" fmla="*/ 26 h 38"/>
                  <a:gd name="T34" fmla="*/ 18 w 19"/>
                  <a:gd name="T35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38">
                    <a:moveTo>
                      <a:pt x="18" y="19"/>
                    </a:moveTo>
                    <a:cubicBezTo>
                      <a:pt x="19" y="12"/>
                      <a:pt x="14" y="6"/>
                      <a:pt x="11" y="1"/>
                    </a:cubicBezTo>
                    <a:cubicBezTo>
                      <a:pt x="10" y="0"/>
                      <a:pt x="9" y="1"/>
                      <a:pt x="9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9" y="4"/>
                      <a:pt x="9" y="4"/>
                    </a:cubicBezTo>
                    <a:cubicBezTo>
                      <a:pt x="11" y="8"/>
                      <a:pt x="18" y="17"/>
                      <a:pt x="16" y="23"/>
                    </a:cubicBezTo>
                    <a:cubicBezTo>
                      <a:pt x="14" y="24"/>
                      <a:pt x="10" y="21"/>
                      <a:pt x="9" y="21"/>
                    </a:cubicBezTo>
                    <a:cubicBezTo>
                      <a:pt x="6" y="19"/>
                      <a:pt x="4" y="17"/>
                      <a:pt x="2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3" y="19"/>
                      <a:pt x="5" y="20"/>
                      <a:pt x="7" y="22"/>
                    </a:cubicBezTo>
                    <a:cubicBezTo>
                      <a:pt x="14" y="27"/>
                      <a:pt x="5" y="28"/>
                      <a:pt x="3" y="28"/>
                    </a:cubicBezTo>
                    <a:cubicBezTo>
                      <a:pt x="3" y="28"/>
                      <a:pt x="3" y="30"/>
                      <a:pt x="3" y="30"/>
                    </a:cubicBezTo>
                    <a:cubicBezTo>
                      <a:pt x="5" y="30"/>
                      <a:pt x="6" y="30"/>
                      <a:pt x="7" y="30"/>
                    </a:cubicBezTo>
                    <a:cubicBezTo>
                      <a:pt x="7" y="33"/>
                      <a:pt x="7" y="34"/>
                      <a:pt x="5" y="35"/>
                    </a:cubicBezTo>
                    <a:cubicBezTo>
                      <a:pt x="4" y="35"/>
                      <a:pt x="2" y="36"/>
                      <a:pt x="1" y="36"/>
                    </a:cubicBezTo>
                    <a:cubicBezTo>
                      <a:pt x="0" y="36"/>
                      <a:pt x="1" y="38"/>
                      <a:pt x="1" y="38"/>
                    </a:cubicBezTo>
                    <a:cubicBezTo>
                      <a:pt x="8" y="38"/>
                      <a:pt x="15" y="33"/>
                      <a:pt x="18" y="26"/>
                    </a:cubicBezTo>
                    <a:cubicBezTo>
                      <a:pt x="18" y="24"/>
                      <a:pt x="19" y="21"/>
                      <a:pt x="18" y="1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101"/>
              <p:cNvSpPr/>
              <p:nvPr/>
            </p:nvSpPr>
            <p:spPr bwMode="auto">
              <a:xfrm>
                <a:off x="6042025" y="3376613"/>
                <a:ext cx="107950" cy="92075"/>
              </a:xfrm>
              <a:custGeom>
                <a:avLst/>
                <a:gdLst>
                  <a:gd name="T0" fmla="*/ 18 w 25"/>
                  <a:gd name="T1" fmla="*/ 2 h 21"/>
                  <a:gd name="T2" fmla="*/ 9 w 25"/>
                  <a:gd name="T3" fmla="*/ 2 h 21"/>
                  <a:gd name="T4" fmla="*/ 7 w 25"/>
                  <a:gd name="T5" fmla="*/ 3 h 21"/>
                  <a:gd name="T6" fmla="*/ 2 w 25"/>
                  <a:gd name="T7" fmla="*/ 9 h 21"/>
                  <a:gd name="T8" fmla="*/ 3 w 25"/>
                  <a:gd name="T9" fmla="*/ 18 h 21"/>
                  <a:gd name="T10" fmla="*/ 11 w 25"/>
                  <a:gd name="T11" fmla="*/ 21 h 21"/>
                  <a:gd name="T12" fmla="*/ 14 w 25"/>
                  <a:gd name="T13" fmla="*/ 20 h 21"/>
                  <a:gd name="T14" fmla="*/ 18 w 25"/>
                  <a:gd name="T15" fmla="*/ 17 h 21"/>
                  <a:gd name="T16" fmla="*/ 18 w 25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1">
                    <a:moveTo>
                      <a:pt x="18" y="2"/>
                    </a:moveTo>
                    <a:cubicBezTo>
                      <a:pt x="15" y="1"/>
                      <a:pt x="11" y="0"/>
                      <a:pt x="9" y="2"/>
                    </a:cubicBezTo>
                    <a:cubicBezTo>
                      <a:pt x="9" y="2"/>
                      <a:pt x="8" y="3"/>
                      <a:pt x="7" y="3"/>
                    </a:cubicBezTo>
                    <a:cubicBezTo>
                      <a:pt x="5" y="4"/>
                      <a:pt x="4" y="7"/>
                      <a:pt x="2" y="9"/>
                    </a:cubicBezTo>
                    <a:cubicBezTo>
                      <a:pt x="0" y="12"/>
                      <a:pt x="1" y="16"/>
                      <a:pt x="3" y="18"/>
                    </a:cubicBezTo>
                    <a:cubicBezTo>
                      <a:pt x="5" y="20"/>
                      <a:pt x="9" y="21"/>
                      <a:pt x="11" y="21"/>
                    </a:cubicBezTo>
                    <a:cubicBezTo>
                      <a:pt x="12" y="21"/>
                      <a:pt x="13" y="21"/>
                      <a:pt x="14" y="20"/>
                    </a:cubicBezTo>
                    <a:cubicBezTo>
                      <a:pt x="16" y="19"/>
                      <a:pt x="16" y="18"/>
                      <a:pt x="18" y="17"/>
                    </a:cubicBezTo>
                    <a:cubicBezTo>
                      <a:pt x="24" y="14"/>
                      <a:pt x="25" y="4"/>
                      <a:pt x="18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  <p:sp>
            <p:nvSpPr>
              <p:cNvPr id="699" name="Freeform 102"/>
              <p:cNvSpPr/>
              <p:nvPr/>
            </p:nvSpPr>
            <p:spPr bwMode="auto">
              <a:xfrm>
                <a:off x="6054725" y="3389313"/>
                <a:ext cx="95250" cy="82550"/>
              </a:xfrm>
              <a:custGeom>
                <a:avLst/>
                <a:gdLst>
                  <a:gd name="T0" fmla="*/ 17 w 22"/>
                  <a:gd name="T1" fmla="*/ 1 h 19"/>
                  <a:gd name="T2" fmla="*/ 16 w 22"/>
                  <a:gd name="T3" fmla="*/ 1 h 19"/>
                  <a:gd name="T4" fmla="*/ 16 w 22"/>
                  <a:gd name="T5" fmla="*/ 4 h 19"/>
                  <a:gd name="T6" fmla="*/ 16 w 22"/>
                  <a:gd name="T7" fmla="*/ 3 h 19"/>
                  <a:gd name="T8" fmla="*/ 14 w 22"/>
                  <a:gd name="T9" fmla="*/ 4 h 19"/>
                  <a:gd name="T10" fmla="*/ 13 w 22"/>
                  <a:gd name="T11" fmla="*/ 5 h 19"/>
                  <a:gd name="T12" fmla="*/ 9 w 22"/>
                  <a:gd name="T13" fmla="*/ 8 h 19"/>
                  <a:gd name="T14" fmla="*/ 7 w 22"/>
                  <a:gd name="T15" fmla="*/ 9 h 19"/>
                  <a:gd name="T16" fmla="*/ 6 w 22"/>
                  <a:gd name="T17" fmla="*/ 8 h 19"/>
                  <a:gd name="T18" fmla="*/ 1 w 22"/>
                  <a:gd name="T19" fmla="*/ 15 h 19"/>
                  <a:gd name="T20" fmla="*/ 7 w 22"/>
                  <a:gd name="T21" fmla="*/ 18 h 19"/>
                  <a:gd name="T22" fmla="*/ 13 w 22"/>
                  <a:gd name="T23" fmla="*/ 14 h 19"/>
                  <a:gd name="T24" fmla="*/ 19 w 22"/>
                  <a:gd name="T25" fmla="*/ 10 h 19"/>
                  <a:gd name="T26" fmla="*/ 17 w 22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9">
                    <a:moveTo>
                      <a:pt x="17" y="1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2"/>
                      <a:pt x="17" y="5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5" y="3"/>
                      <a:pt x="14" y="3"/>
                      <a:pt x="14" y="4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4" y="8"/>
                      <a:pt x="11" y="8"/>
                      <a:pt x="9" y="8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8"/>
                      <a:pt x="6" y="8"/>
                    </a:cubicBezTo>
                    <a:cubicBezTo>
                      <a:pt x="3" y="9"/>
                      <a:pt x="0" y="11"/>
                      <a:pt x="1" y="15"/>
                    </a:cubicBezTo>
                    <a:cubicBezTo>
                      <a:pt x="1" y="17"/>
                      <a:pt x="4" y="19"/>
                      <a:pt x="7" y="18"/>
                    </a:cubicBezTo>
                    <a:cubicBezTo>
                      <a:pt x="9" y="17"/>
                      <a:pt x="11" y="16"/>
                      <a:pt x="13" y="14"/>
                    </a:cubicBezTo>
                    <a:cubicBezTo>
                      <a:pt x="15" y="13"/>
                      <a:pt x="18" y="12"/>
                      <a:pt x="19" y="10"/>
                    </a:cubicBezTo>
                    <a:cubicBezTo>
                      <a:pt x="22" y="7"/>
                      <a:pt x="19" y="3"/>
                      <a:pt x="17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103"/>
              <p:cNvSpPr/>
              <p:nvPr/>
            </p:nvSpPr>
            <p:spPr bwMode="auto">
              <a:xfrm>
                <a:off x="6067425" y="3403600"/>
                <a:ext cx="82550" cy="85725"/>
              </a:xfrm>
              <a:custGeom>
                <a:avLst/>
                <a:gdLst>
                  <a:gd name="T0" fmla="*/ 16 w 19"/>
                  <a:gd name="T1" fmla="*/ 1 h 20"/>
                  <a:gd name="T2" fmla="*/ 15 w 19"/>
                  <a:gd name="T3" fmla="*/ 1 h 20"/>
                  <a:gd name="T4" fmla="*/ 8 w 19"/>
                  <a:gd name="T5" fmla="*/ 8 h 20"/>
                  <a:gd name="T6" fmla="*/ 1 w 19"/>
                  <a:gd name="T7" fmla="*/ 13 h 20"/>
                  <a:gd name="T8" fmla="*/ 0 w 19"/>
                  <a:gd name="T9" fmla="*/ 14 h 20"/>
                  <a:gd name="T10" fmla="*/ 14 w 19"/>
                  <a:gd name="T11" fmla="*/ 9 h 20"/>
                  <a:gd name="T12" fmla="*/ 16 w 19"/>
                  <a:gd name="T1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1" y="5"/>
                      <a:pt x="8" y="8"/>
                    </a:cubicBezTo>
                    <a:cubicBezTo>
                      <a:pt x="6" y="10"/>
                      <a:pt x="5" y="15"/>
                      <a:pt x="1" y="13"/>
                    </a:cubicBezTo>
                    <a:cubicBezTo>
                      <a:pt x="1" y="13"/>
                      <a:pt x="0" y="13"/>
                      <a:pt x="0" y="14"/>
                    </a:cubicBezTo>
                    <a:cubicBezTo>
                      <a:pt x="3" y="20"/>
                      <a:pt x="12" y="13"/>
                      <a:pt x="14" y="9"/>
                    </a:cubicBezTo>
                    <a:cubicBezTo>
                      <a:pt x="17" y="7"/>
                      <a:pt x="19" y="5"/>
                      <a:pt x="16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104"/>
              <p:cNvSpPr/>
              <p:nvPr/>
            </p:nvSpPr>
            <p:spPr bwMode="auto">
              <a:xfrm>
                <a:off x="6076950" y="3406775"/>
                <a:ext cx="38100" cy="31750"/>
              </a:xfrm>
              <a:custGeom>
                <a:avLst/>
                <a:gdLst>
                  <a:gd name="T0" fmla="*/ 1 w 9"/>
                  <a:gd name="T1" fmla="*/ 6 h 7"/>
                  <a:gd name="T2" fmla="*/ 2 w 9"/>
                  <a:gd name="T3" fmla="*/ 6 h 7"/>
                  <a:gd name="T4" fmla="*/ 4 w 9"/>
                  <a:gd name="T5" fmla="*/ 6 h 7"/>
                  <a:gd name="T6" fmla="*/ 5 w 9"/>
                  <a:gd name="T7" fmla="*/ 5 h 7"/>
                  <a:gd name="T8" fmla="*/ 5 w 9"/>
                  <a:gd name="T9" fmla="*/ 5 h 7"/>
                  <a:gd name="T10" fmla="*/ 6 w 9"/>
                  <a:gd name="T11" fmla="*/ 4 h 7"/>
                  <a:gd name="T12" fmla="*/ 8 w 9"/>
                  <a:gd name="T13" fmla="*/ 3 h 7"/>
                  <a:gd name="T14" fmla="*/ 8 w 9"/>
                  <a:gd name="T15" fmla="*/ 2 h 7"/>
                  <a:gd name="T16" fmla="*/ 5 w 9"/>
                  <a:gd name="T17" fmla="*/ 0 h 7"/>
                  <a:gd name="T18" fmla="*/ 5 w 9"/>
                  <a:gd name="T19" fmla="*/ 0 h 7"/>
                  <a:gd name="T20" fmla="*/ 2 w 9"/>
                  <a:gd name="T21" fmla="*/ 2 h 7"/>
                  <a:gd name="T22" fmla="*/ 0 w 9"/>
                  <a:gd name="T23" fmla="*/ 5 h 7"/>
                  <a:gd name="T24" fmla="*/ 1 w 9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1" y="6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8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02" name="组合 701"/>
            <p:cNvGrpSpPr/>
            <p:nvPr/>
          </p:nvGrpSpPr>
          <p:grpSpPr>
            <a:xfrm>
              <a:off x="6900321" y="613978"/>
              <a:ext cx="1220910" cy="1100735"/>
              <a:chOff x="2121844" y="1244760"/>
              <a:chExt cx="986076" cy="889015"/>
            </a:xfrm>
          </p:grpSpPr>
          <p:grpSp>
            <p:nvGrpSpPr>
              <p:cNvPr id="703" name="组合 702"/>
              <p:cNvGrpSpPr/>
              <p:nvPr/>
            </p:nvGrpSpPr>
            <p:grpSpPr>
              <a:xfrm>
                <a:off x="2121844" y="1244760"/>
                <a:ext cx="619096" cy="604764"/>
                <a:chOff x="5924550" y="3254375"/>
                <a:chExt cx="342901" cy="334963"/>
              </a:xfrm>
            </p:grpSpPr>
            <p:sp>
              <p:nvSpPr>
                <p:cNvPr id="738" name="Freeform 38"/>
                <p:cNvSpPr/>
                <p:nvPr/>
              </p:nvSpPr>
              <p:spPr bwMode="auto">
                <a:xfrm>
                  <a:off x="5924550" y="3440113"/>
                  <a:ext cx="268288" cy="149225"/>
                </a:xfrm>
                <a:custGeom>
                  <a:avLst/>
                  <a:gdLst>
                    <a:gd name="T0" fmla="*/ 52 w 61"/>
                    <a:gd name="T1" fmla="*/ 16 h 34"/>
                    <a:gd name="T2" fmla="*/ 44 w 61"/>
                    <a:gd name="T3" fmla="*/ 8 h 34"/>
                    <a:gd name="T4" fmla="*/ 37 w 61"/>
                    <a:gd name="T5" fmla="*/ 2 h 34"/>
                    <a:gd name="T6" fmla="*/ 28 w 61"/>
                    <a:gd name="T7" fmla="*/ 1 h 34"/>
                    <a:gd name="T8" fmla="*/ 21 w 61"/>
                    <a:gd name="T9" fmla="*/ 0 h 34"/>
                    <a:gd name="T10" fmla="*/ 12 w 61"/>
                    <a:gd name="T11" fmla="*/ 3 h 34"/>
                    <a:gd name="T12" fmla="*/ 3 w 61"/>
                    <a:gd name="T13" fmla="*/ 2 h 34"/>
                    <a:gd name="T14" fmla="*/ 1 w 61"/>
                    <a:gd name="T15" fmla="*/ 0 h 34"/>
                    <a:gd name="T16" fmla="*/ 1 w 61"/>
                    <a:gd name="T17" fmla="*/ 0 h 34"/>
                    <a:gd name="T18" fmla="*/ 1 w 61"/>
                    <a:gd name="T19" fmla="*/ 0 h 34"/>
                    <a:gd name="T20" fmla="*/ 1 w 61"/>
                    <a:gd name="T21" fmla="*/ 0 h 34"/>
                    <a:gd name="T22" fmla="*/ 0 w 61"/>
                    <a:gd name="T23" fmla="*/ 0 h 34"/>
                    <a:gd name="T24" fmla="*/ 6 w 61"/>
                    <a:gd name="T25" fmla="*/ 7 h 34"/>
                    <a:gd name="T26" fmla="*/ 10 w 61"/>
                    <a:gd name="T27" fmla="*/ 16 h 34"/>
                    <a:gd name="T28" fmla="*/ 23 w 61"/>
                    <a:gd name="T29" fmla="*/ 24 h 34"/>
                    <a:gd name="T30" fmla="*/ 31 w 61"/>
                    <a:gd name="T31" fmla="*/ 26 h 34"/>
                    <a:gd name="T32" fmla="*/ 41 w 61"/>
                    <a:gd name="T33" fmla="*/ 28 h 34"/>
                    <a:gd name="T34" fmla="*/ 50 w 61"/>
                    <a:gd name="T35" fmla="*/ 30 h 34"/>
                    <a:gd name="T36" fmla="*/ 61 w 61"/>
                    <a:gd name="T37" fmla="*/ 34 h 34"/>
                    <a:gd name="T38" fmla="*/ 61 w 61"/>
                    <a:gd name="T39" fmla="*/ 34 h 34"/>
                    <a:gd name="T40" fmla="*/ 52 w 61"/>
                    <a:gd name="T41" fmla="*/ 1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1" h="34">
                      <a:moveTo>
                        <a:pt x="52" y="16"/>
                      </a:moveTo>
                      <a:cubicBezTo>
                        <a:pt x="50" y="13"/>
                        <a:pt x="47" y="11"/>
                        <a:pt x="44" y="8"/>
                      </a:cubicBezTo>
                      <a:cubicBezTo>
                        <a:pt x="42" y="5"/>
                        <a:pt x="40" y="3"/>
                        <a:pt x="37" y="2"/>
                      </a:cubicBezTo>
                      <a:cubicBezTo>
                        <a:pt x="34" y="1"/>
                        <a:pt x="31" y="2"/>
                        <a:pt x="28" y="1"/>
                      </a:cubicBezTo>
                      <a:cubicBezTo>
                        <a:pt x="25" y="0"/>
                        <a:pt x="24" y="0"/>
                        <a:pt x="21" y="0"/>
                      </a:cubicBezTo>
                      <a:cubicBezTo>
                        <a:pt x="18" y="1"/>
                        <a:pt x="15" y="3"/>
                        <a:pt x="12" y="3"/>
                      </a:cubicBezTo>
                      <a:cubicBezTo>
                        <a:pt x="9" y="3"/>
                        <a:pt x="6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4" y="5"/>
                        <a:pt x="6" y="7"/>
                      </a:cubicBezTo>
                      <a:cubicBezTo>
                        <a:pt x="8" y="10"/>
                        <a:pt x="9" y="13"/>
                        <a:pt x="10" y="16"/>
                      </a:cubicBezTo>
                      <a:cubicBezTo>
                        <a:pt x="13" y="20"/>
                        <a:pt x="18" y="23"/>
                        <a:pt x="23" y="24"/>
                      </a:cubicBezTo>
                      <a:cubicBezTo>
                        <a:pt x="26" y="25"/>
                        <a:pt x="28" y="25"/>
                        <a:pt x="31" y="26"/>
                      </a:cubicBezTo>
                      <a:cubicBezTo>
                        <a:pt x="34" y="26"/>
                        <a:pt x="37" y="27"/>
                        <a:pt x="41" y="28"/>
                      </a:cubicBezTo>
                      <a:cubicBezTo>
                        <a:pt x="44" y="29"/>
                        <a:pt x="47" y="29"/>
                        <a:pt x="50" y="30"/>
                      </a:cubicBezTo>
                      <a:cubicBezTo>
                        <a:pt x="54" y="31"/>
                        <a:pt x="57" y="33"/>
                        <a:pt x="61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58" y="28"/>
                        <a:pt x="56" y="21"/>
                        <a:pt x="52" y="1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9" name="Freeform 39"/>
                <p:cNvSpPr/>
                <p:nvPr/>
              </p:nvSpPr>
              <p:spPr bwMode="auto">
                <a:xfrm>
                  <a:off x="5924550" y="3440113"/>
                  <a:ext cx="141288" cy="114300"/>
                </a:xfrm>
                <a:custGeom>
                  <a:avLst/>
                  <a:gdLst>
                    <a:gd name="T0" fmla="*/ 32 w 32"/>
                    <a:gd name="T1" fmla="*/ 25 h 26"/>
                    <a:gd name="T2" fmla="*/ 21 w 32"/>
                    <a:gd name="T3" fmla="*/ 20 h 26"/>
                    <a:gd name="T4" fmla="*/ 14 w 32"/>
                    <a:gd name="T5" fmla="*/ 9 h 26"/>
                    <a:gd name="T6" fmla="*/ 11 w 32"/>
                    <a:gd name="T7" fmla="*/ 3 h 26"/>
                    <a:gd name="T8" fmla="*/ 6 w 32"/>
                    <a:gd name="T9" fmla="*/ 3 h 26"/>
                    <a:gd name="T10" fmla="*/ 1 w 32"/>
                    <a:gd name="T11" fmla="*/ 0 h 26"/>
                    <a:gd name="T12" fmla="*/ 1 w 32"/>
                    <a:gd name="T13" fmla="*/ 0 h 26"/>
                    <a:gd name="T14" fmla="*/ 0 w 32"/>
                    <a:gd name="T15" fmla="*/ 0 h 26"/>
                    <a:gd name="T16" fmla="*/ 3 w 32"/>
                    <a:gd name="T17" fmla="*/ 3 h 26"/>
                    <a:gd name="T18" fmla="*/ 8 w 32"/>
                    <a:gd name="T19" fmla="*/ 9 h 26"/>
                    <a:gd name="T20" fmla="*/ 15 w 32"/>
                    <a:gd name="T21" fmla="*/ 19 h 26"/>
                    <a:gd name="T22" fmla="*/ 22 w 32"/>
                    <a:gd name="T23" fmla="*/ 24 h 26"/>
                    <a:gd name="T24" fmla="*/ 32 w 32"/>
                    <a:gd name="T25" fmla="*/ 26 h 26"/>
                    <a:gd name="T26" fmla="*/ 32 w 32"/>
                    <a:gd name="T27" fmla="*/ 2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2" h="26">
                      <a:moveTo>
                        <a:pt x="32" y="25"/>
                      </a:moveTo>
                      <a:cubicBezTo>
                        <a:pt x="28" y="24"/>
                        <a:pt x="25" y="22"/>
                        <a:pt x="21" y="20"/>
                      </a:cubicBezTo>
                      <a:cubicBezTo>
                        <a:pt x="18" y="17"/>
                        <a:pt x="16" y="13"/>
                        <a:pt x="14" y="9"/>
                      </a:cubicBezTo>
                      <a:cubicBezTo>
                        <a:pt x="13" y="7"/>
                        <a:pt x="13" y="4"/>
                        <a:pt x="11" y="3"/>
                      </a:cubicBezTo>
                      <a:cubicBezTo>
                        <a:pt x="9" y="3"/>
                        <a:pt x="8" y="3"/>
                        <a:pt x="6" y="3"/>
                      </a:cubicBezTo>
                      <a:cubicBezTo>
                        <a:pt x="4" y="2"/>
                        <a:pt x="3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5" y="5"/>
                        <a:pt x="6" y="7"/>
                        <a:pt x="8" y="9"/>
                      </a:cubicBezTo>
                      <a:cubicBezTo>
                        <a:pt x="10" y="13"/>
                        <a:pt x="12" y="16"/>
                        <a:pt x="15" y="19"/>
                      </a:cubicBezTo>
                      <a:cubicBezTo>
                        <a:pt x="17" y="21"/>
                        <a:pt x="19" y="23"/>
                        <a:pt x="22" y="24"/>
                      </a:cubicBezTo>
                      <a:cubicBezTo>
                        <a:pt x="25" y="24"/>
                        <a:pt x="29" y="26"/>
                        <a:pt x="32" y="26"/>
                      </a:cubicBezTo>
                      <a:cubicBezTo>
                        <a:pt x="32" y="26"/>
                        <a:pt x="32" y="25"/>
                        <a:pt x="32" y="25"/>
                      </a:cubicBezTo>
                      <a:close/>
                    </a:path>
                  </a:pathLst>
                </a:custGeom>
                <a:solidFill>
                  <a:srgbClr val="CFD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0" name="Freeform 40"/>
                <p:cNvSpPr/>
                <p:nvPr/>
              </p:nvSpPr>
              <p:spPr bwMode="auto">
                <a:xfrm>
                  <a:off x="5924550" y="3435350"/>
                  <a:ext cx="88900" cy="106363"/>
                </a:xfrm>
                <a:custGeom>
                  <a:avLst/>
                  <a:gdLst>
                    <a:gd name="T0" fmla="*/ 9 w 20"/>
                    <a:gd name="T1" fmla="*/ 11 h 24"/>
                    <a:gd name="T2" fmla="*/ 5 w 20"/>
                    <a:gd name="T3" fmla="*/ 4 h 24"/>
                    <a:gd name="T4" fmla="*/ 0 w 20"/>
                    <a:gd name="T5" fmla="*/ 0 h 24"/>
                    <a:gd name="T6" fmla="*/ 0 w 20"/>
                    <a:gd name="T7" fmla="*/ 1 h 24"/>
                    <a:gd name="T8" fmla="*/ 1 w 20"/>
                    <a:gd name="T9" fmla="*/ 4 h 24"/>
                    <a:gd name="T10" fmla="*/ 3 w 20"/>
                    <a:gd name="T11" fmla="*/ 9 h 24"/>
                    <a:gd name="T12" fmla="*/ 9 w 20"/>
                    <a:gd name="T13" fmla="*/ 15 h 24"/>
                    <a:gd name="T14" fmla="*/ 20 w 20"/>
                    <a:gd name="T15" fmla="*/ 24 h 24"/>
                    <a:gd name="T16" fmla="*/ 20 w 20"/>
                    <a:gd name="T17" fmla="*/ 24 h 24"/>
                    <a:gd name="T18" fmla="*/ 9 w 20"/>
                    <a:gd name="T1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24">
                      <a:moveTo>
                        <a:pt x="9" y="11"/>
                      </a:moveTo>
                      <a:cubicBezTo>
                        <a:pt x="8" y="9"/>
                        <a:pt x="7" y="6"/>
                        <a:pt x="5" y="4"/>
                      </a:cubicBezTo>
                      <a:cubicBezTo>
                        <a:pt x="4" y="3"/>
                        <a:pt x="2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4"/>
                      </a:cubicBezTo>
                      <a:cubicBezTo>
                        <a:pt x="2" y="6"/>
                        <a:pt x="2" y="7"/>
                        <a:pt x="3" y="9"/>
                      </a:cubicBezTo>
                      <a:cubicBezTo>
                        <a:pt x="5" y="11"/>
                        <a:pt x="7" y="13"/>
                        <a:pt x="9" y="15"/>
                      </a:cubicBezTo>
                      <a:cubicBezTo>
                        <a:pt x="12" y="19"/>
                        <a:pt x="15" y="22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6" y="20"/>
                        <a:pt x="13" y="15"/>
                        <a:pt x="9" y="11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1" name="Freeform 41"/>
                <p:cNvSpPr/>
                <p:nvPr/>
              </p:nvSpPr>
              <p:spPr bwMode="auto">
                <a:xfrm>
                  <a:off x="5994400" y="3457575"/>
                  <a:ext cx="106363" cy="52388"/>
                </a:xfrm>
                <a:custGeom>
                  <a:avLst/>
                  <a:gdLst>
                    <a:gd name="T0" fmla="*/ 18 w 24"/>
                    <a:gd name="T1" fmla="*/ 3 h 12"/>
                    <a:gd name="T2" fmla="*/ 15 w 24"/>
                    <a:gd name="T3" fmla="*/ 1 h 12"/>
                    <a:gd name="T4" fmla="*/ 10 w 24"/>
                    <a:gd name="T5" fmla="*/ 2 h 12"/>
                    <a:gd name="T6" fmla="*/ 8 w 24"/>
                    <a:gd name="T7" fmla="*/ 1 h 12"/>
                    <a:gd name="T8" fmla="*/ 5 w 24"/>
                    <a:gd name="T9" fmla="*/ 0 h 12"/>
                    <a:gd name="T10" fmla="*/ 0 w 24"/>
                    <a:gd name="T11" fmla="*/ 0 h 12"/>
                    <a:gd name="T12" fmla="*/ 0 w 24"/>
                    <a:gd name="T13" fmla="*/ 1 h 12"/>
                    <a:gd name="T14" fmla="*/ 7 w 24"/>
                    <a:gd name="T15" fmla="*/ 6 h 12"/>
                    <a:gd name="T16" fmla="*/ 13 w 24"/>
                    <a:gd name="T17" fmla="*/ 8 h 12"/>
                    <a:gd name="T18" fmla="*/ 23 w 24"/>
                    <a:gd name="T19" fmla="*/ 12 h 12"/>
                    <a:gd name="T20" fmla="*/ 24 w 24"/>
                    <a:gd name="T21" fmla="*/ 11 h 12"/>
                    <a:gd name="T22" fmla="*/ 18 w 24"/>
                    <a:gd name="T23" fmla="*/ 3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12">
                      <a:moveTo>
                        <a:pt x="18" y="3"/>
                      </a:moveTo>
                      <a:cubicBezTo>
                        <a:pt x="17" y="2"/>
                        <a:pt x="16" y="0"/>
                        <a:pt x="15" y="1"/>
                      </a:cubicBezTo>
                      <a:cubicBezTo>
                        <a:pt x="13" y="2"/>
                        <a:pt x="12" y="3"/>
                        <a:pt x="10" y="2"/>
                      </a:cubicBezTo>
                      <a:cubicBezTo>
                        <a:pt x="9" y="2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3" y="0"/>
                        <a:pt x="2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3"/>
                        <a:pt x="4" y="5"/>
                        <a:pt x="7" y="6"/>
                      </a:cubicBezTo>
                      <a:cubicBezTo>
                        <a:pt x="9" y="7"/>
                        <a:pt x="11" y="7"/>
                        <a:pt x="13" y="8"/>
                      </a:cubicBezTo>
                      <a:cubicBezTo>
                        <a:pt x="17" y="9"/>
                        <a:pt x="20" y="10"/>
                        <a:pt x="23" y="12"/>
                      </a:cubicBezTo>
                      <a:cubicBezTo>
                        <a:pt x="23" y="12"/>
                        <a:pt x="24" y="12"/>
                        <a:pt x="24" y="11"/>
                      </a:cubicBezTo>
                      <a:cubicBezTo>
                        <a:pt x="22" y="9"/>
                        <a:pt x="19" y="7"/>
                        <a:pt x="18" y="3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2" name="Freeform 42"/>
                <p:cNvSpPr/>
                <p:nvPr/>
              </p:nvSpPr>
              <p:spPr bwMode="auto">
                <a:xfrm>
                  <a:off x="6088063" y="3514725"/>
                  <a:ext cx="95250" cy="66675"/>
                </a:xfrm>
                <a:custGeom>
                  <a:avLst/>
                  <a:gdLst>
                    <a:gd name="T0" fmla="*/ 22 w 22"/>
                    <a:gd name="T1" fmla="*/ 15 h 15"/>
                    <a:gd name="T2" fmla="*/ 19 w 22"/>
                    <a:gd name="T3" fmla="*/ 8 h 15"/>
                    <a:gd name="T4" fmla="*/ 15 w 22"/>
                    <a:gd name="T5" fmla="*/ 3 h 15"/>
                    <a:gd name="T6" fmla="*/ 14 w 22"/>
                    <a:gd name="T7" fmla="*/ 3 h 15"/>
                    <a:gd name="T8" fmla="*/ 14 w 22"/>
                    <a:gd name="T9" fmla="*/ 4 h 15"/>
                    <a:gd name="T10" fmla="*/ 14 w 22"/>
                    <a:gd name="T11" fmla="*/ 4 h 15"/>
                    <a:gd name="T12" fmla="*/ 15 w 22"/>
                    <a:gd name="T13" fmla="*/ 7 h 15"/>
                    <a:gd name="T14" fmla="*/ 14 w 22"/>
                    <a:gd name="T15" fmla="*/ 7 h 15"/>
                    <a:gd name="T16" fmla="*/ 8 w 22"/>
                    <a:gd name="T17" fmla="*/ 3 h 15"/>
                    <a:gd name="T18" fmla="*/ 1 w 22"/>
                    <a:gd name="T19" fmla="*/ 0 h 15"/>
                    <a:gd name="T20" fmla="*/ 1 w 22"/>
                    <a:gd name="T21" fmla="*/ 1 h 15"/>
                    <a:gd name="T22" fmla="*/ 6 w 22"/>
                    <a:gd name="T23" fmla="*/ 4 h 15"/>
                    <a:gd name="T24" fmla="*/ 8 w 22"/>
                    <a:gd name="T25" fmla="*/ 5 h 15"/>
                    <a:gd name="T26" fmla="*/ 6 w 22"/>
                    <a:gd name="T27" fmla="*/ 6 h 15"/>
                    <a:gd name="T28" fmla="*/ 5 w 22"/>
                    <a:gd name="T29" fmla="*/ 6 h 15"/>
                    <a:gd name="T30" fmla="*/ 0 w 22"/>
                    <a:gd name="T31" fmla="*/ 9 h 15"/>
                    <a:gd name="T32" fmla="*/ 1 w 22"/>
                    <a:gd name="T33" fmla="*/ 9 h 15"/>
                    <a:gd name="T34" fmla="*/ 5 w 22"/>
                    <a:gd name="T35" fmla="*/ 9 h 15"/>
                    <a:gd name="T36" fmla="*/ 9 w 22"/>
                    <a:gd name="T37" fmla="*/ 10 h 15"/>
                    <a:gd name="T38" fmla="*/ 18 w 22"/>
                    <a:gd name="T39" fmla="*/ 12 h 15"/>
                    <a:gd name="T40" fmla="*/ 22 w 22"/>
                    <a:gd name="T41" fmla="*/ 15 h 15"/>
                    <a:gd name="T42" fmla="*/ 22 w 22"/>
                    <a:gd name="T4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2" h="15">
                      <a:moveTo>
                        <a:pt x="22" y="15"/>
                      </a:moveTo>
                      <a:cubicBezTo>
                        <a:pt x="21" y="13"/>
                        <a:pt x="20" y="10"/>
                        <a:pt x="19" y="8"/>
                      </a:cubicBezTo>
                      <a:cubicBezTo>
                        <a:pt x="17" y="6"/>
                        <a:pt x="16" y="5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5"/>
                        <a:pt x="14" y="6"/>
                        <a:pt x="15" y="7"/>
                      </a:cubicBezTo>
                      <a:cubicBezTo>
                        <a:pt x="15" y="8"/>
                        <a:pt x="14" y="7"/>
                        <a:pt x="14" y="7"/>
                      </a:cubicBezTo>
                      <a:cubicBezTo>
                        <a:pt x="11" y="6"/>
                        <a:pt x="10" y="5"/>
                        <a:pt x="8" y="3"/>
                      </a:cubicBezTo>
                      <a:cubicBezTo>
                        <a:pt x="5" y="1"/>
                        <a:pt x="4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3" y="1"/>
                        <a:pt x="4" y="3"/>
                        <a:pt x="6" y="4"/>
                      </a:cubicBezTo>
                      <a:cubicBezTo>
                        <a:pt x="6" y="4"/>
                        <a:pt x="8" y="5"/>
                        <a:pt x="8" y="5"/>
                      </a:cubicBezTo>
                      <a:cubicBezTo>
                        <a:pt x="7" y="5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9"/>
                        <a:pt x="2" y="8"/>
                        <a:pt x="0" y="9"/>
                      </a:cubicBezTo>
                      <a:cubicBezTo>
                        <a:pt x="0" y="9"/>
                        <a:pt x="0" y="9"/>
                        <a:pt x="1" y="9"/>
                      </a:cubicBezTo>
                      <a:cubicBezTo>
                        <a:pt x="2" y="10"/>
                        <a:pt x="3" y="9"/>
                        <a:pt x="5" y="9"/>
                      </a:cubicBezTo>
                      <a:cubicBezTo>
                        <a:pt x="6" y="10"/>
                        <a:pt x="7" y="10"/>
                        <a:pt x="9" y="10"/>
                      </a:cubicBezTo>
                      <a:cubicBezTo>
                        <a:pt x="12" y="10"/>
                        <a:pt x="15" y="11"/>
                        <a:pt x="18" y="12"/>
                      </a:cubicBezTo>
                      <a:cubicBezTo>
                        <a:pt x="19" y="13"/>
                        <a:pt x="21" y="14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3" name="Freeform 43"/>
                <p:cNvSpPr/>
                <p:nvPr/>
              </p:nvSpPr>
              <p:spPr bwMode="auto">
                <a:xfrm>
                  <a:off x="5981700" y="3457575"/>
                  <a:ext cx="206375" cy="127000"/>
                </a:xfrm>
                <a:custGeom>
                  <a:avLst/>
                  <a:gdLst>
                    <a:gd name="T0" fmla="*/ 47 w 47"/>
                    <a:gd name="T1" fmla="*/ 28 h 29"/>
                    <a:gd name="T2" fmla="*/ 46 w 47"/>
                    <a:gd name="T3" fmla="*/ 27 h 29"/>
                    <a:gd name="T4" fmla="*/ 45 w 47"/>
                    <a:gd name="T5" fmla="*/ 26 h 29"/>
                    <a:gd name="T6" fmla="*/ 42 w 47"/>
                    <a:gd name="T7" fmla="*/ 22 h 29"/>
                    <a:gd name="T8" fmla="*/ 39 w 47"/>
                    <a:gd name="T9" fmla="*/ 20 h 29"/>
                    <a:gd name="T10" fmla="*/ 35 w 47"/>
                    <a:gd name="T11" fmla="*/ 14 h 29"/>
                    <a:gd name="T12" fmla="*/ 30 w 47"/>
                    <a:gd name="T13" fmla="*/ 7 h 29"/>
                    <a:gd name="T14" fmla="*/ 30 w 47"/>
                    <a:gd name="T15" fmla="*/ 7 h 29"/>
                    <a:gd name="T16" fmla="*/ 33 w 47"/>
                    <a:gd name="T17" fmla="*/ 12 h 29"/>
                    <a:gd name="T18" fmla="*/ 34 w 47"/>
                    <a:gd name="T19" fmla="*/ 16 h 29"/>
                    <a:gd name="T20" fmla="*/ 32 w 47"/>
                    <a:gd name="T21" fmla="*/ 15 h 29"/>
                    <a:gd name="T22" fmla="*/ 27 w 47"/>
                    <a:gd name="T23" fmla="*/ 11 h 29"/>
                    <a:gd name="T24" fmla="*/ 24 w 47"/>
                    <a:gd name="T25" fmla="*/ 9 h 29"/>
                    <a:gd name="T26" fmla="*/ 23 w 47"/>
                    <a:gd name="T27" fmla="*/ 9 h 29"/>
                    <a:gd name="T28" fmla="*/ 20 w 47"/>
                    <a:gd name="T29" fmla="*/ 9 h 29"/>
                    <a:gd name="T30" fmla="*/ 11 w 47"/>
                    <a:gd name="T31" fmla="*/ 6 h 29"/>
                    <a:gd name="T32" fmla="*/ 2 w 47"/>
                    <a:gd name="T33" fmla="*/ 1 h 29"/>
                    <a:gd name="T34" fmla="*/ 1 w 47"/>
                    <a:gd name="T35" fmla="*/ 1 h 29"/>
                    <a:gd name="T36" fmla="*/ 0 w 47"/>
                    <a:gd name="T37" fmla="*/ 0 h 29"/>
                    <a:gd name="T38" fmla="*/ 0 w 47"/>
                    <a:gd name="T39" fmla="*/ 1 h 29"/>
                    <a:gd name="T40" fmla="*/ 1 w 47"/>
                    <a:gd name="T41" fmla="*/ 1 h 29"/>
                    <a:gd name="T42" fmla="*/ 2 w 47"/>
                    <a:gd name="T43" fmla="*/ 3 h 29"/>
                    <a:gd name="T44" fmla="*/ 5 w 47"/>
                    <a:gd name="T45" fmla="*/ 4 h 29"/>
                    <a:gd name="T46" fmla="*/ 6 w 47"/>
                    <a:gd name="T47" fmla="*/ 4 h 29"/>
                    <a:gd name="T48" fmla="*/ 12 w 47"/>
                    <a:gd name="T49" fmla="*/ 7 h 29"/>
                    <a:gd name="T50" fmla="*/ 18 w 47"/>
                    <a:gd name="T51" fmla="*/ 9 h 29"/>
                    <a:gd name="T52" fmla="*/ 20 w 47"/>
                    <a:gd name="T53" fmla="*/ 9 h 29"/>
                    <a:gd name="T54" fmla="*/ 20 w 47"/>
                    <a:gd name="T55" fmla="*/ 10 h 29"/>
                    <a:gd name="T56" fmla="*/ 16 w 47"/>
                    <a:gd name="T57" fmla="*/ 12 h 29"/>
                    <a:gd name="T58" fmla="*/ 11 w 47"/>
                    <a:gd name="T59" fmla="*/ 12 h 29"/>
                    <a:gd name="T60" fmla="*/ 11 w 47"/>
                    <a:gd name="T61" fmla="*/ 12 h 29"/>
                    <a:gd name="T62" fmla="*/ 17 w 47"/>
                    <a:gd name="T63" fmla="*/ 12 h 29"/>
                    <a:gd name="T64" fmla="*/ 21 w 47"/>
                    <a:gd name="T65" fmla="*/ 10 h 29"/>
                    <a:gd name="T66" fmla="*/ 22 w 47"/>
                    <a:gd name="T67" fmla="*/ 10 h 29"/>
                    <a:gd name="T68" fmla="*/ 29 w 47"/>
                    <a:gd name="T69" fmla="*/ 14 h 29"/>
                    <a:gd name="T70" fmla="*/ 37 w 47"/>
                    <a:gd name="T71" fmla="*/ 20 h 29"/>
                    <a:gd name="T72" fmla="*/ 45 w 47"/>
                    <a:gd name="T73" fmla="*/ 27 h 29"/>
                    <a:gd name="T74" fmla="*/ 47 w 47"/>
                    <a:gd name="T75" fmla="*/ 29 h 29"/>
                    <a:gd name="T76" fmla="*/ 47 w 47"/>
                    <a:gd name="T77" fmla="*/ 28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7" h="29">
                      <a:moveTo>
                        <a:pt x="47" y="28"/>
                      </a:moveTo>
                      <a:cubicBezTo>
                        <a:pt x="47" y="28"/>
                        <a:pt x="46" y="27"/>
                        <a:pt x="46" y="27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4" y="25"/>
                        <a:pt x="43" y="23"/>
                        <a:pt x="42" y="22"/>
                      </a:cubicBezTo>
                      <a:cubicBezTo>
                        <a:pt x="41" y="21"/>
                        <a:pt x="40" y="21"/>
                        <a:pt x="39" y="20"/>
                      </a:cubicBezTo>
                      <a:cubicBezTo>
                        <a:pt x="36" y="18"/>
                        <a:pt x="35" y="16"/>
                        <a:pt x="35" y="14"/>
                      </a:cubicBezTo>
                      <a:cubicBezTo>
                        <a:pt x="34" y="11"/>
                        <a:pt x="33" y="8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1" y="9"/>
                        <a:pt x="32" y="10"/>
                        <a:pt x="33" y="12"/>
                      </a:cubicBezTo>
                      <a:cubicBezTo>
                        <a:pt x="33" y="13"/>
                        <a:pt x="34" y="14"/>
                        <a:pt x="34" y="16"/>
                      </a:cubicBezTo>
                      <a:cubicBezTo>
                        <a:pt x="35" y="18"/>
                        <a:pt x="32" y="16"/>
                        <a:pt x="32" y="15"/>
                      </a:cubicBezTo>
                      <a:cubicBezTo>
                        <a:pt x="30" y="14"/>
                        <a:pt x="29" y="13"/>
                        <a:pt x="27" y="11"/>
                      </a:cubicBezTo>
                      <a:cubicBezTo>
                        <a:pt x="26" y="10"/>
                        <a:pt x="26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2" y="9"/>
                        <a:pt x="21" y="9"/>
                        <a:pt x="20" y="9"/>
                      </a:cubicBezTo>
                      <a:cubicBezTo>
                        <a:pt x="17" y="8"/>
                        <a:pt x="14" y="7"/>
                        <a:pt x="11" y="6"/>
                      </a:cubicBezTo>
                      <a:cubicBezTo>
                        <a:pt x="8" y="4"/>
                        <a:pt x="5" y="3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2"/>
                        <a:pt x="2" y="2"/>
                        <a:pt x="2" y="3"/>
                      </a:cubicBezTo>
                      <a:cubicBezTo>
                        <a:pt x="3" y="3"/>
                        <a:pt x="4" y="3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8" y="5"/>
                        <a:pt x="10" y="6"/>
                        <a:pt x="12" y="7"/>
                      </a:cubicBezTo>
                      <a:cubicBezTo>
                        <a:pt x="14" y="8"/>
                        <a:pt x="16" y="9"/>
                        <a:pt x="18" y="9"/>
                      </a:cubicBezTo>
                      <a:cubicBezTo>
                        <a:pt x="19" y="9"/>
                        <a:pt x="20" y="9"/>
                        <a:pt x="20" y="9"/>
                      </a:cubicBezTo>
                      <a:cubicBezTo>
                        <a:pt x="20" y="10"/>
                        <a:pt x="21" y="10"/>
                        <a:pt x="20" y="10"/>
                      </a:cubicBezTo>
                      <a:cubicBezTo>
                        <a:pt x="19" y="10"/>
                        <a:pt x="17" y="11"/>
                        <a:pt x="16" y="12"/>
                      </a:cubicBezTo>
                      <a:cubicBezTo>
                        <a:pt x="14" y="12"/>
                        <a:pt x="12" y="12"/>
                        <a:pt x="11" y="12"/>
                      </a:cubicBezTo>
                      <a:cubicBezTo>
                        <a:pt x="11" y="12"/>
                        <a:pt x="10" y="12"/>
                        <a:pt x="11" y="12"/>
                      </a:cubicBezTo>
                      <a:cubicBezTo>
                        <a:pt x="13" y="13"/>
                        <a:pt x="15" y="13"/>
                        <a:pt x="17" y="12"/>
                      </a:cubicBezTo>
                      <a:cubicBezTo>
                        <a:pt x="18" y="11"/>
                        <a:pt x="20" y="11"/>
                        <a:pt x="21" y="10"/>
                      </a:cubicBezTo>
                      <a:cubicBezTo>
                        <a:pt x="21" y="10"/>
                        <a:pt x="21" y="10"/>
                        <a:pt x="22" y="10"/>
                      </a:cubicBezTo>
                      <a:cubicBezTo>
                        <a:pt x="25" y="10"/>
                        <a:pt x="27" y="11"/>
                        <a:pt x="29" y="14"/>
                      </a:cubicBezTo>
                      <a:cubicBezTo>
                        <a:pt x="31" y="17"/>
                        <a:pt x="34" y="18"/>
                        <a:pt x="37" y="20"/>
                      </a:cubicBezTo>
                      <a:cubicBezTo>
                        <a:pt x="40" y="22"/>
                        <a:pt x="42" y="24"/>
                        <a:pt x="45" y="27"/>
                      </a:cubicBezTo>
                      <a:cubicBezTo>
                        <a:pt x="46" y="27"/>
                        <a:pt x="46" y="28"/>
                        <a:pt x="47" y="29"/>
                      </a:cubicBezTo>
                      <a:cubicBezTo>
                        <a:pt x="47" y="29"/>
                        <a:pt x="47" y="29"/>
                        <a:pt x="47" y="28"/>
                      </a:cubicBezTo>
                      <a:close/>
                    </a:path>
                  </a:pathLst>
                </a:custGeom>
                <a:solidFill>
                  <a:srgbClr val="93A0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4" name="Freeform 44"/>
                <p:cNvSpPr/>
                <p:nvPr/>
              </p:nvSpPr>
              <p:spPr bwMode="auto">
                <a:xfrm>
                  <a:off x="6113463" y="3254375"/>
                  <a:ext cx="153988" cy="317500"/>
                </a:xfrm>
                <a:custGeom>
                  <a:avLst/>
                  <a:gdLst>
                    <a:gd name="T0" fmla="*/ 19 w 35"/>
                    <a:gd name="T1" fmla="*/ 6 h 72"/>
                    <a:gd name="T2" fmla="*/ 10 w 35"/>
                    <a:gd name="T3" fmla="*/ 15 h 72"/>
                    <a:gd name="T4" fmla="*/ 3 w 35"/>
                    <a:gd name="T5" fmla="*/ 23 h 72"/>
                    <a:gd name="T6" fmla="*/ 4 w 35"/>
                    <a:gd name="T7" fmla="*/ 48 h 72"/>
                    <a:gd name="T8" fmla="*/ 12 w 35"/>
                    <a:gd name="T9" fmla="*/ 66 h 72"/>
                    <a:gd name="T10" fmla="*/ 13 w 35"/>
                    <a:gd name="T11" fmla="*/ 68 h 72"/>
                    <a:gd name="T12" fmla="*/ 16 w 35"/>
                    <a:gd name="T13" fmla="*/ 72 h 72"/>
                    <a:gd name="T14" fmla="*/ 16 w 35"/>
                    <a:gd name="T15" fmla="*/ 71 h 72"/>
                    <a:gd name="T16" fmla="*/ 19 w 35"/>
                    <a:gd name="T17" fmla="*/ 61 h 72"/>
                    <a:gd name="T18" fmla="*/ 22 w 35"/>
                    <a:gd name="T19" fmla="*/ 50 h 72"/>
                    <a:gd name="T20" fmla="*/ 25 w 35"/>
                    <a:gd name="T21" fmla="*/ 38 h 72"/>
                    <a:gd name="T22" fmla="*/ 26 w 35"/>
                    <a:gd name="T23" fmla="*/ 28 h 72"/>
                    <a:gd name="T24" fmla="*/ 29 w 35"/>
                    <a:gd name="T25" fmla="*/ 17 h 72"/>
                    <a:gd name="T26" fmla="*/ 28 w 35"/>
                    <a:gd name="T27" fmla="*/ 14 h 72"/>
                    <a:gd name="T28" fmla="*/ 28 w 35"/>
                    <a:gd name="T29" fmla="*/ 11 h 72"/>
                    <a:gd name="T30" fmla="*/ 31 w 35"/>
                    <a:gd name="T31" fmla="*/ 9 h 72"/>
                    <a:gd name="T32" fmla="*/ 32 w 35"/>
                    <a:gd name="T33" fmla="*/ 6 h 72"/>
                    <a:gd name="T34" fmla="*/ 34 w 35"/>
                    <a:gd name="T35" fmla="*/ 3 h 72"/>
                    <a:gd name="T36" fmla="*/ 34 w 35"/>
                    <a:gd name="T37" fmla="*/ 3 h 72"/>
                    <a:gd name="T38" fmla="*/ 19 w 35"/>
                    <a:gd name="T39" fmla="*/ 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" h="72">
                      <a:moveTo>
                        <a:pt x="19" y="6"/>
                      </a:moveTo>
                      <a:cubicBezTo>
                        <a:pt x="15" y="9"/>
                        <a:pt x="13" y="12"/>
                        <a:pt x="10" y="15"/>
                      </a:cubicBezTo>
                      <a:cubicBezTo>
                        <a:pt x="7" y="17"/>
                        <a:pt x="4" y="19"/>
                        <a:pt x="3" y="23"/>
                      </a:cubicBezTo>
                      <a:cubicBezTo>
                        <a:pt x="0" y="31"/>
                        <a:pt x="2" y="40"/>
                        <a:pt x="4" y="48"/>
                      </a:cubicBezTo>
                      <a:cubicBezTo>
                        <a:pt x="5" y="54"/>
                        <a:pt x="7" y="61"/>
                        <a:pt x="12" y="66"/>
                      </a:cubicBezTo>
                      <a:cubicBezTo>
                        <a:pt x="12" y="66"/>
                        <a:pt x="13" y="67"/>
                        <a:pt x="13" y="68"/>
                      </a:cubicBezTo>
                      <a:cubicBezTo>
                        <a:pt x="13" y="69"/>
                        <a:pt x="15" y="71"/>
                        <a:pt x="16" y="72"/>
                      </a:cubicBezTo>
                      <a:cubicBezTo>
                        <a:pt x="16" y="72"/>
                        <a:pt x="16" y="72"/>
                        <a:pt x="16" y="71"/>
                      </a:cubicBezTo>
                      <a:cubicBezTo>
                        <a:pt x="16" y="68"/>
                        <a:pt x="18" y="64"/>
                        <a:pt x="19" y="61"/>
                      </a:cubicBezTo>
                      <a:cubicBezTo>
                        <a:pt x="20" y="57"/>
                        <a:pt x="21" y="54"/>
                        <a:pt x="22" y="50"/>
                      </a:cubicBezTo>
                      <a:cubicBezTo>
                        <a:pt x="23" y="46"/>
                        <a:pt x="24" y="42"/>
                        <a:pt x="25" y="38"/>
                      </a:cubicBezTo>
                      <a:cubicBezTo>
                        <a:pt x="26" y="35"/>
                        <a:pt x="26" y="32"/>
                        <a:pt x="26" y="28"/>
                      </a:cubicBezTo>
                      <a:cubicBezTo>
                        <a:pt x="26" y="24"/>
                        <a:pt x="27" y="21"/>
                        <a:pt x="29" y="17"/>
                      </a:cubicBezTo>
                      <a:cubicBezTo>
                        <a:pt x="29" y="16"/>
                        <a:pt x="29" y="14"/>
                        <a:pt x="28" y="14"/>
                      </a:cubicBezTo>
                      <a:cubicBezTo>
                        <a:pt x="27" y="12"/>
                        <a:pt x="27" y="12"/>
                        <a:pt x="28" y="11"/>
                      </a:cubicBezTo>
                      <a:cubicBezTo>
                        <a:pt x="29" y="10"/>
                        <a:pt x="30" y="10"/>
                        <a:pt x="31" y="9"/>
                      </a:cubicBezTo>
                      <a:cubicBezTo>
                        <a:pt x="32" y="8"/>
                        <a:pt x="32" y="7"/>
                        <a:pt x="32" y="6"/>
                      </a:cubicBezTo>
                      <a:cubicBezTo>
                        <a:pt x="32" y="5"/>
                        <a:pt x="33" y="4"/>
                        <a:pt x="34" y="3"/>
                      </a:cubicBezTo>
                      <a:cubicBezTo>
                        <a:pt x="35" y="3"/>
                        <a:pt x="35" y="3"/>
                        <a:pt x="34" y="3"/>
                      </a:cubicBezTo>
                      <a:cubicBezTo>
                        <a:pt x="29" y="0"/>
                        <a:pt x="23" y="3"/>
                        <a:pt x="19" y="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5" name="Freeform 45"/>
                <p:cNvSpPr/>
                <p:nvPr/>
              </p:nvSpPr>
              <p:spPr bwMode="auto">
                <a:xfrm>
                  <a:off x="6113463" y="3290888"/>
                  <a:ext cx="74613" cy="166688"/>
                </a:xfrm>
                <a:custGeom>
                  <a:avLst/>
                  <a:gdLst>
                    <a:gd name="T0" fmla="*/ 17 w 17"/>
                    <a:gd name="T1" fmla="*/ 0 h 38"/>
                    <a:gd name="T2" fmla="*/ 8 w 17"/>
                    <a:gd name="T3" fmla="*/ 9 h 38"/>
                    <a:gd name="T4" fmla="*/ 2 w 17"/>
                    <a:gd name="T5" fmla="*/ 17 h 38"/>
                    <a:gd name="T6" fmla="*/ 3 w 17"/>
                    <a:gd name="T7" fmla="*/ 38 h 38"/>
                    <a:gd name="T8" fmla="*/ 4 w 17"/>
                    <a:gd name="T9" fmla="*/ 38 h 38"/>
                    <a:gd name="T10" fmla="*/ 3 w 17"/>
                    <a:gd name="T11" fmla="*/ 30 h 38"/>
                    <a:gd name="T12" fmla="*/ 3 w 17"/>
                    <a:gd name="T13" fmla="*/ 27 h 38"/>
                    <a:gd name="T14" fmla="*/ 5 w 17"/>
                    <a:gd name="T15" fmla="*/ 17 h 38"/>
                    <a:gd name="T16" fmla="*/ 8 w 17"/>
                    <a:gd name="T17" fmla="*/ 10 h 38"/>
                    <a:gd name="T18" fmla="*/ 12 w 17"/>
                    <a:gd name="T19" fmla="*/ 7 h 38"/>
                    <a:gd name="T20" fmla="*/ 17 w 17"/>
                    <a:gd name="T21" fmla="*/ 0 h 38"/>
                    <a:gd name="T22" fmla="*/ 17 w 17"/>
                    <a:gd name="T2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38">
                      <a:moveTo>
                        <a:pt x="17" y="0"/>
                      </a:moveTo>
                      <a:cubicBezTo>
                        <a:pt x="14" y="3"/>
                        <a:pt x="11" y="6"/>
                        <a:pt x="8" y="9"/>
                      </a:cubicBezTo>
                      <a:cubicBezTo>
                        <a:pt x="5" y="11"/>
                        <a:pt x="3" y="13"/>
                        <a:pt x="2" y="17"/>
                      </a:cubicBezTo>
                      <a:cubicBezTo>
                        <a:pt x="0" y="23"/>
                        <a:pt x="2" y="31"/>
                        <a:pt x="3" y="38"/>
                      </a:cubicBezTo>
                      <a:cubicBezTo>
                        <a:pt x="3" y="38"/>
                        <a:pt x="3" y="38"/>
                        <a:pt x="4" y="38"/>
                      </a:cubicBezTo>
                      <a:cubicBezTo>
                        <a:pt x="4" y="35"/>
                        <a:pt x="4" y="33"/>
                        <a:pt x="3" y="30"/>
                      </a:cubicBezTo>
                      <a:cubicBezTo>
                        <a:pt x="3" y="29"/>
                        <a:pt x="3" y="28"/>
                        <a:pt x="3" y="27"/>
                      </a:cubicBezTo>
                      <a:cubicBezTo>
                        <a:pt x="2" y="23"/>
                        <a:pt x="5" y="20"/>
                        <a:pt x="5" y="17"/>
                      </a:cubicBezTo>
                      <a:cubicBezTo>
                        <a:pt x="5" y="14"/>
                        <a:pt x="5" y="12"/>
                        <a:pt x="8" y="10"/>
                      </a:cubicBezTo>
                      <a:cubicBezTo>
                        <a:pt x="9" y="9"/>
                        <a:pt x="11" y="8"/>
                        <a:pt x="12" y="7"/>
                      </a:cubicBezTo>
                      <a:cubicBezTo>
                        <a:pt x="15" y="6"/>
                        <a:pt x="15" y="2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6" name="Freeform 46"/>
                <p:cNvSpPr/>
                <p:nvPr/>
              </p:nvSpPr>
              <p:spPr bwMode="auto">
                <a:xfrm>
                  <a:off x="6210300" y="3276600"/>
                  <a:ext cx="44450" cy="71438"/>
                </a:xfrm>
                <a:custGeom>
                  <a:avLst/>
                  <a:gdLst>
                    <a:gd name="T0" fmla="*/ 9 w 10"/>
                    <a:gd name="T1" fmla="*/ 0 h 16"/>
                    <a:gd name="T2" fmla="*/ 8 w 10"/>
                    <a:gd name="T3" fmla="*/ 3 h 16"/>
                    <a:gd name="T4" fmla="*/ 6 w 10"/>
                    <a:gd name="T5" fmla="*/ 3 h 16"/>
                    <a:gd name="T6" fmla="*/ 5 w 10"/>
                    <a:gd name="T7" fmla="*/ 2 h 16"/>
                    <a:gd name="T8" fmla="*/ 1 w 10"/>
                    <a:gd name="T9" fmla="*/ 0 h 16"/>
                    <a:gd name="T10" fmla="*/ 1 w 10"/>
                    <a:gd name="T11" fmla="*/ 0 h 16"/>
                    <a:gd name="T12" fmla="*/ 1 w 10"/>
                    <a:gd name="T13" fmla="*/ 4 h 16"/>
                    <a:gd name="T14" fmla="*/ 1 w 10"/>
                    <a:gd name="T15" fmla="*/ 5 h 16"/>
                    <a:gd name="T16" fmla="*/ 4 w 10"/>
                    <a:gd name="T17" fmla="*/ 8 h 16"/>
                    <a:gd name="T18" fmla="*/ 5 w 10"/>
                    <a:gd name="T19" fmla="*/ 13 h 16"/>
                    <a:gd name="T20" fmla="*/ 5 w 10"/>
                    <a:gd name="T21" fmla="*/ 14 h 16"/>
                    <a:gd name="T22" fmla="*/ 5 w 10"/>
                    <a:gd name="T23" fmla="*/ 16 h 16"/>
                    <a:gd name="T24" fmla="*/ 5 w 10"/>
                    <a:gd name="T25" fmla="*/ 16 h 16"/>
                    <a:gd name="T26" fmla="*/ 6 w 10"/>
                    <a:gd name="T27" fmla="*/ 14 h 16"/>
                    <a:gd name="T28" fmla="*/ 6 w 10"/>
                    <a:gd name="T29" fmla="*/ 13 h 16"/>
                    <a:gd name="T30" fmla="*/ 6 w 10"/>
                    <a:gd name="T31" fmla="*/ 9 h 16"/>
                    <a:gd name="T32" fmla="*/ 7 w 10"/>
                    <a:gd name="T33" fmla="*/ 5 h 16"/>
                    <a:gd name="T34" fmla="*/ 10 w 10"/>
                    <a:gd name="T35" fmla="*/ 0 h 16"/>
                    <a:gd name="T36" fmla="*/ 9 w 10"/>
                    <a:gd name="T3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6">
                      <a:moveTo>
                        <a:pt x="9" y="0"/>
                      </a:moveTo>
                      <a:cubicBezTo>
                        <a:pt x="9" y="1"/>
                        <a:pt x="9" y="2"/>
                        <a:pt x="8" y="3"/>
                      </a:cubicBezTo>
                      <a:cubicBezTo>
                        <a:pt x="7" y="4"/>
                        <a:pt x="7" y="5"/>
                        <a:pt x="6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4" y="0"/>
                        <a:pt x="2" y="2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3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2" y="6"/>
                        <a:pt x="4" y="7"/>
                        <a:pt x="4" y="8"/>
                      </a:cubicBezTo>
                      <a:cubicBezTo>
                        <a:pt x="4" y="10"/>
                        <a:pt x="5" y="11"/>
                        <a:pt x="5" y="13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5" y="15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5" y="15"/>
                        <a:pt x="5" y="15"/>
                        <a:pt x="6" y="14"/>
                      </a:cubicBezTo>
                      <a:cubicBezTo>
                        <a:pt x="6" y="14"/>
                        <a:pt x="6" y="13"/>
                        <a:pt x="6" y="13"/>
                      </a:cubicBezTo>
                      <a:cubicBezTo>
                        <a:pt x="6" y="12"/>
                        <a:pt x="7" y="10"/>
                        <a:pt x="6" y="9"/>
                      </a:cubicBezTo>
                      <a:cubicBezTo>
                        <a:pt x="6" y="8"/>
                        <a:pt x="5" y="6"/>
                        <a:pt x="7" y="5"/>
                      </a:cubicBezTo>
                      <a:cubicBezTo>
                        <a:pt x="9" y="4"/>
                        <a:pt x="10" y="2"/>
                        <a:pt x="10" y="0"/>
                      </a:cubicBezTo>
                      <a:cubicBezTo>
                        <a:pt x="10" y="0"/>
                        <a:pt x="9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7" name="Freeform 47"/>
                <p:cNvSpPr/>
                <p:nvPr/>
              </p:nvSpPr>
              <p:spPr bwMode="auto">
                <a:xfrm>
                  <a:off x="6140450" y="3365500"/>
                  <a:ext cx="79375" cy="171450"/>
                </a:xfrm>
                <a:custGeom>
                  <a:avLst/>
                  <a:gdLst>
                    <a:gd name="T0" fmla="*/ 9 w 18"/>
                    <a:gd name="T1" fmla="*/ 12 h 39"/>
                    <a:gd name="T2" fmla="*/ 10 w 18"/>
                    <a:gd name="T3" fmla="*/ 1 h 39"/>
                    <a:gd name="T4" fmla="*/ 10 w 18"/>
                    <a:gd name="T5" fmla="*/ 0 h 39"/>
                    <a:gd name="T6" fmla="*/ 5 w 18"/>
                    <a:gd name="T7" fmla="*/ 14 h 39"/>
                    <a:gd name="T8" fmla="*/ 5 w 18"/>
                    <a:gd name="T9" fmla="*/ 22 h 39"/>
                    <a:gd name="T10" fmla="*/ 5 w 18"/>
                    <a:gd name="T11" fmla="*/ 23 h 39"/>
                    <a:gd name="T12" fmla="*/ 2 w 18"/>
                    <a:gd name="T13" fmla="*/ 23 h 39"/>
                    <a:gd name="T14" fmla="*/ 1 w 18"/>
                    <a:gd name="T15" fmla="*/ 20 h 39"/>
                    <a:gd name="T16" fmla="*/ 0 w 18"/>
                    <a:gd name="T17" fmla="*/ 20 h 39"/>
                    <a:gd name="T18" fmla="*/ 2 w 18"/>
                    <a:gd name="T19" fmla="*/ 28 h 39"/>
                    <a:gd name="T20" fmla="*/ 2 w 18"/>
                    <a:gd name="T21" fmla="*/ 29 h 39"/>
                    <a:gd name="T22" fmla="*/ 2 w 18"/>
                    <a:gd name="T23" fmla="*/ 30 h 39"/>
                    <a:gd name="T24" fmla="*/ 3 w 18"/>
                    <a:gd name="T25" fmla="*/ 33 h 39"/>
                    <a:gd name="T26" fmla="*/ 9 w 18"/>
                    <a:gd name="T27" fmla="*/ 39 h 39"/>
                    <a:gd name="T28" fmla="*/ 10 w 18"/>
                    <a:gd name="T29" fmla="*/ 39 h 39"/>
                    <a:gd name="T30" fmla="*/ 12 w 18"/>
                    <a:gd name="T31" fmla="*/ 34 h 39"/>
                    <a:gd name="T32" fmla="*/ 15 w 18"/>
                    <a:gd name="T33" fmla="*/ 28 h 39"/>
                    <a:gd name="T34" fmla="*/ 18 w 18"/>
                    <a:gd name="T35" fmla="*/ 15 h 39"/>
                    <a:gd name="T36" fmla="*/ 18 w 18"/>
                    <a:gd name="T37" fmla="*/ 15 h 39"/>
                    <a:gd name="T38" fmla="*/ 15 w 18"/>
                    <a:gd name="T39" fmla="*/ 23 h 39"/>
                    <a:gd name="T40" fmla="*/ 13 w 18"/>
                    <a:gd name="T41" fmla="*/ 26 h 39"/>
                    <a:gd name="T42" fmla="*/ 13 w 18"/>
                    <a:gd name="T43" fmla="*/ 24 h 39"/>
                    <a:gd name="T44" fmla="*/ 12 w 18"/>
                    <a:gd name="T45" fmla="*/ 9 h 39"/>
                    <a:gd name="T46" fmla="*/ 11 w 18"/>
                    <a:gd name="T47" fmla="*/ 9 h 39"/>
                    <a:gd name="T48" fmla="*/ 10 w 18"/>
                    <a:gd name="T49" fmla="*/ 12 h 39"/>
                    <a:gd name="T50" fmla="*/ 9 w 18"/>
                    <a:gd name="T51" fmla="*/ 14 h 39"/>
                    <a:gd name="T52" fmla="*/ 9 w 18"/>
                    <a:gd name="T53" fmla="*/ 1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8" h="39">
                      <a:moveTo>
                        <a:pt x="9" y="12"/>
                      </a:moveTo>
                      <a:cubicBezTo>
                        <a:pt x="8" y="8"/>
                        <a:pt x="10" y="4"/>
                        <a:pt x="10" y="1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5"/>
                        <a:pt x="4" y="9"/>
                        <a:pt x="5" y="14"/>
                      </a:cubicBezTo>
                      <a:cubicBezTo>
                        <a:pt x="5" y="17"/>
                        <a:pt x="5" y="19"/>
                        <a:pt x="5" y="22"/>
                      </a:cubicBezTo>
                      <a:cubicBezTo>
                        <a:pt x="5" y="22"/>
                        <a:pt x="5" y="23"/>
                        <a:pt x="5" y="23"/>
                      </a:cubicBezTo>
                      <a:cubicBezTo>
                        <a:pt x="4" y="24"/>
                        <a:pt x="3" y="24"/>
                        <a:pt x="2" y="23"/>
                      </a:cubicBezTo>
                      <a:cubicBezTo>
                        <a:pt x="2" y="22"/>
                        <a:pt x="1" y="21"/>
                        <a:pt x="1" y="20"/>
                      </a:cubicBezTo>
                      <a:cubicBezTo>
                        <a:pt x="1" y="20"/>
                        <a:pt x="0" y="20"/>
                        <a:pt x="0" y="20"/>
                      </a:cubicBezTo>
                      <a:cubicBezTo>
                        <a:pt x="0" y="23"/>
                        <a:pt x="0" y="26"/>
                        <a:pt x="2" y="28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31"/>
                        <a:pt x="3" y="32"/>
                        <a:pt x="3" y="33"/>
                      </a:cubicBezTo>
                      <a:cubicBezTo>
                        <a:pt x="5" y="35"/>
                        <a:pt x="7" y="38"/>
                        <a:pt x="9" y="39"/>
                      </a:cubicBezTo>
                      <a:cubicBezTo>
                        <a:pt x="9" y="39"/>
                        <a:pt x="10" y="39"/>
                        <a:pt x="10" y="39"/>
                      </a:cubicBezTo>
                      <a:cubicBezTo>
                        <a:pt x="11" y="38"/>
                        <a:pt x="11" y="36"/>
                        <a:pt x="12" y="34"/>
                      </a:cubicBezTo>
                      <a:cubicBezTo>
                        <a:pt x="13" y="32"/>
                        <a:pt x="14" y="30"/>
                        <a:pt x="15" y="28"/>
                      </a:cubicBezTo>
                      <a:cubicBezTo>
                        <a:pt x="17" y="24"/>
                        <a:pt x="18" y="20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8"/>
                        <a:pt x="17" y="20"/>
                        <a:pt x="15" y="23"/>
                      </a:cubicBezTo>
                      <a:cubicBezTo>
                        <a:pt x="15" y="23"/>
                        <a:pt x="13" y="26"/>
                        <a:pt x="13" y="26"/>
                      </a:cubicBezTo>
                      <a:cubicBezTo>
                        <a:pt x="13" y="25"/>
                        <a:pt x="13" y="24"/>
                        <a:pt x="13" y="24"/>
                      </a:cubicBezTo>
                      <a:cubicBezTo>
                        <a:pt x="12" y="19"/>
                        <a:pt x="13" y="14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0" y="10"/>
                        <a:pt x="10" y="11"/>
                        <a:pt x="10" y="12"/>
                      </a:cubicBezTo>
                      <a:cubicBezTo>
                        <a:pt x="9" y="12"/>
                        <a:pt x="9" y="13"/>
                        <a:pt x="9" y="14"/>
                      </a:cubicBezTo>
                      <a:cubicBezTo>
                        <a:pt x="9" y="13"/>
                        <a:pt x="9" y="12"/>
                        <a:pt x="9" y="12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8" name="Freeform 48"/>
                <p:cNvSpPr/>
                <p:nvPr/>
              </p:nvSpPr>
              <p:spPr bwMode="auto">
                <a:xfrm>
                  <a:off x="6126163" y="3343275"/>
                  <a:ext cx="96838" cy="228600"/>
                </a:xfrm>
                <a:custGeom>
                  <a:avLst/>
                  <a:gdLst>
                    <a:gd name="T0" fmla="*/ 14 w 22"/>
                    <a:gd name="T1" fmla="*/ 1 h 52"/>
                    <a:gd name="T2" fmla="*/ 10 w 22"/>
                    <a:gd name="T3" fmla="*/ 29 h 52"/>
                    <a:gd name="T4" fmla="*/ 7 w 22"/>
                    <a:gd name="T5" fmla="*/ 30 h 52"/>
                    <a:gd name="T6" fmla="*/ 6 w 22"/>
                    <a:gd name="T7" fmla="*/ 31 h 52"/>
                    <a:gd name="T8" fmla="*/ 6 w 22"/>
                    <a:gd name="T9" fmla="*/ 32 h 52"/>
                    <a:gd name="T10" fmla="*/ 6 w 22"/>
                    <a:gd name="T11" fmla="*/ 32 h 52"/>
                    <a:gd name="T12" fmla="*/ 6 w 22"/>
                    <a:gd name="T13" fmla="*/ 33 h 52"/>
                    <a:gd name="T14" fmla="*/ 6 w 22"/>
                    <a:gd name="T15" fmla="*/ 33 h 52"/>
                    <a:gd name="T16" fmla="*/ 4 w 22"/>
                    <a:gd name="T17" fmla="*/ 31 h 52"/>
                    <a:gd name="T18" fmla="*/ 0 w 22"/>
                    <a:gd name="T19" fmla="*/ 20 h 52"/>
                    <a:gd name="T20" fmla="*/ 0 w 22"/>
                    <a:gd name="T21" fmla="*/ 20 h 52"/>
                    <a:gd name="T22" fmla="*/ 4 w 22"/>
                    <a:gd name="T23" fmla="*/ 37 h 52"/>
                    <a:gd name="T24" fmla="*/ 9 w 22"/>
                    <a:gd name="T25" fmla="*/ 46 h 52"/>
                    <a:gd name="T26" fmla="*/ 13 w 22"/>
                    <a:gd name="T27" fmla="*/ 51 h 52"/>
                    <a:gd name="T28" fmla="*/ 13 w 22"/>
                    <a:gd name="T29" fmla="*/ 51 h 52"/>
                    <a:gd name="T30" fmla="*/ 16 w 22"/>
                    <a:gd name="T31" fmla="*/ 43 h 52"/>
                    <a:gd name="T32" fmla="*/ 17 w 22"/>
                    <a:gd name="T33" fmla="*/ 34 h 52"/>
                    <a:gd name="T34" fmla="*/ 18 w 22"/>
                    <a:gd name="T35" fmla="*/ 32 h 52"/>
                    <a:gd name="T36" fmla="*/ 20 w 22"/>
                    <a:gd name="T37" fmla="*/ 26 h 52"/>
                    <a:gd name="T38" fmla="*/ 22 w 22"/>
                    <a:gd name="T39" fmla="*/ 18 h 52"/>
                    <a:gd name="T40" fmla="*/ 21 w 22"/>
                    <a:gd name="T41" fmla="*/ 18 h 52"/>
                    <a:gd name="T42" fmla="*/ 20 w 22"/>
                    <a:gd name="T43" fmla="*/ 27 h 52"/>
                    <a:gd name="T44" fmla="*/ 20 w 22"/>
                    <a:gd name="T45" fmla="*/ 27 h 52"/>
                    <a:gd name="T46" fmla="*/ 18 w 22"/>
                    <a:gd name="T47" fmla="*/ 31 h 52"/>
                    <a:gd name="T48" fmla="*/ 18 w 22"/>
                    <a:gd name="T49" fmla="*/ 32 h 52"/>
                    <a:gd name="T50" fmla="*/ 17 w 22"/>
                    <a:gd name="T51" fmla="*/ 29 h 52"/>
                    <a:gd name="T52" fmla="*/ 17 w 22"/>
                    <a:gd name="T53" fmla="*/ 29 h 52"/>
                    <a:gd name="T54" fmla="*/ 16 w 22"/>
                    <a:gd name="T55" fmla="*/ 31 h 52"/>
                    <a:gd name="T56" fmla="*/ 16 w 22"/>
                    <a:gd name="T57" fmla="*/ 32 h 52"/>
                    <a:gd name="T58" fmla="*/ 15 w 22"/>
                    <a:gd name="T59" fmla="*/ 35 h 52"/>
                    <a:gd name="T60" fmla="*/ 13 w 22"/>
                    <a:gd name="T61" fmla="*/ 30 h 52"/>
                    <a:gd name="T62" fmla="*/ 11 w 22"/>
                    <a:gd name="T63" fmla="*/ 21 h 52"/>
                    <a:gd name="T64" fmla="*/ 14 w 22"/>
                    <a:gd name="T65" fmla="*/ 2 h 52"/>
                    <a:gd name="T66" fmla="*/ 14 w 22"/>
                    <a:gd name="T67" fmla="*/ 2 h 52"/>
                    <a:gd name="T68" fmla="*/ 15 w 22"/>
                    <a:gd name="T69" fmla="*/ 1 h 52"/>
                    <a:gd name="T70" fmla="*/ 14 w 22"/>
                    <a:gd name="T71" fmla="*/ 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2" h="52">
                      <a:moveTo>
                        <a:pt x="14" y="1"/>
                      </a:moveTo>
                      <a:cubicBezTo>
                        <a:pt x="10" y="10"/>
                        <a:pt x="9" y="19"/>
                        <a:pt x="10" y="29"/>
                      </a:cubicBezTo>
                      <a:cubicBezTo>
                        <a:pt x="11" y="35"/>
                        <a:pt x="9" y="28"/>
                        <a:pt x="7" y="30"/>
                      </a:cubicBezTo>
                      <a:cubicBezTo>
                        <a:pt x="7" y="30"/>
                        <a:pt x="6" y="31"/>
                        <a:pt x="6" y="31"/>
                      </a:cubicBezTo>
                      <a:cubicBezTo>
                        <a:pt x="6" y="31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2"/>
                        <a:pt x="5" y="31"/>
                        <a:pt x="4" y="31"/>
                      </a:cubicBezTo>
                      <a:cubicBezTo>
                        <a:pt x="2" y="27"/>
                        <a:pt x="2" y="23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6"/>
                        <a:pt x="1" y="32"/>
                        <a:pt x="4" y="37"/>
                      </a:cubicBezTo>
                      <a:cubicBezTo>
                        <a:pt x="5" y="40"/>
                        <a:pt x="8" y="43"/>
                        <a:pt x="9" y="46"/>
                      </a:cubicBezTo>
                      <a:cubicBezTo>
                        <a:pt x="10" y="48"/>
                        <a:pt x="11" y="50"/>
                        <a:pt x="13" y="51"/>
                      </a:cubicBezTo>
                      <a:cubicBezTo>
                        <a:pt x="13" y="52"/>
                        <a:pt x="13" y="51"/>
                        <a:pt x="13" y="51"/>
                      </a:cubicBezTo>
                      <a:cubicBezTo>
                        <a:pt x="14" y="49"/>
                        <a:pt x="15" y="46"/>
                        <a:pt x="16" y="43"/>
                      </a:cubicBezTo>
                      <a:cubicBezTo>
                        <a:pt x="16" y="40"/>
                        <a:pt x="17" y="37"/>
                        <a:pt x="17" y="34"/>
                      </a:cubicBezTo>
                      <a:cubicBezTo>
                        <a:pt x="18" y="33"/>
                        <a:pt x="18" y="32"/>
                        <a:pt x="18" y="32"/>
                      </a:cubicBezTo>
                      <a:cubicBezTo>
                        <a:pt x="19" y="30"/>
                        <a:pt x="20" y="28"/>
                        <a:pt x="20" y="26"/>
                      </a:cubicBezTo>
                      <a:cubicBezTo>
                        <a:pt x="21" y="24"/>
                        <a:pt x="22" y="21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21"/>
                        <a:pt x="20" y="24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19" y="28"/>
                        <a:pt x="19" y="30"/>
                        <a:pt x="18" y="31"/>
                      </a:cubicBezTo>
                      <a:cubicBezTo>
                        <a:pt x="18" y="31"/>
                        <a:pt x="18" y="31"/>
                        <a:pt x="18" y="32"/>
                      </a:cubicBezTo>
                      <a:cubicBezTo>
                        <a:pt x="17" y="33"/>
                        <a:pt x="17" y="30"/>
                        <a:pt x="17" y="29"/>
                      </a:cubicBezTo>
                      <a:cubicBezTo>
                        <a:pt x="17" y="29"/>
                        <a:pt x="17" y="29"/>
                        <a:pt x="17" y="29"/>
                      </a:cubicBezTo>
                      <a:cubicBezTo>
                        <a:pt x="17" y="30"/>
                        <a:pt x="16" y="31"/>
                        <a:pt x="16" y="31"/>
                      </a:cubicBezTo>
                      <a:cubicBezTo>
                        <a:pt x="16" y="32"/>
                        <a:pt x="16" y="32"/>
                        <a:pt x="16" y="32"/>
                      </a:cubicBezTo>
                      <a:cubicBezTo>
                        <a:pt x="16" y="33"/>
                        <a:pt x="16" y="34"/>
                        <a:pt x="15" y="35"/>
                      </a:cubicBezTo>
                      <a:cubicBezTo>
                        <a:pt x="14" y="33"/>
                        <a:pt x="14" y="32"/>
                        <a:pt x="13" y="30"/>
                      </a:cubicBezTo>
                      <a:cubicBezTo>
                        <a:pt x="12" y="27"/>
                        <a:pt x="11" y="24"/>
                        <a:pt x="11" y="21"/>
                      </a:cubicBezTo>
                      <a:cubicBezTo>
                        <a:pt x="10" y="15"/>
                        <a:pt x="12" y="8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1"/>
                        <a:pt x="15" y="1"/>
                      </a:cubicBezTo>
                      <a:cubicBezTo>
                        <a:pt x="15" y="1"/>
                        <a:pt x="14" y="0"/>
                        <a:pt x="14" y="1"/>
                      </a:cubicBezTo>
                      <a:close/>
                    </a:path>
                  </a:pathLst>
                </a:custGeom>
                <a:solidFill>
                  <a:srgbClr val="6F8A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9" name="Freeform 49"/>
                <p:cNvSpPr/>
                <p:nvPr/>
              </p:nvSpPr>
              <p:spPr bwMode="auto">
                <a:xfrm>
                  <a:off x="6210300" y="3268663"/>
                  <a:ext cx="39688" cy="30163"/>
                </a:xfrm>
                <a:custGeom>
                  <a:avLst/>
                  <a:gdLst>
                    <a:gd name="T0" fmla="*/ 6 w 9"/>
                    <a:gd name="T1" fmla="*/ 2 h 7"/>
                    <a:gd name="T2" fmla="*/ 4 w 9"/>
                    <a:gd name="T3" fmla="*/ 2 h 7"/>
                    <a:gd name="T4" fmla="*/ 4 w 9"/>
                    <a:gd name="T5" fmla="*/ 2 h 7"/>
                    <a:gd name="T6" fmla="*/ 1 w 9"/>
                    <a:gd name="T7" fmla="*/ 1 h 7"/>
                    <a:gd name="T8" fmla="*/ 1 w 9"/>
                    <a:gd name="T9" fmla="*/ 1 h 7"/>
                    <a:gd name="T10" fmla="*/ 0 w 9"/>
                    <a:gd name="T11" fmla="*/ 1 h 7"/>
                    <a:gd name="T12" fmla="*/ 0 w 9"/>
                    <a:gd name="T13" fmla="*/ 2 h 7"/>
                    <a:gd name="T14" fmla="*/ 0 w 9"/>
                    <a:gd name="T15" fmla="*/ 2 h 7"/>
                    <a:gd name="T16" fmla="*/ 1 w 9"/>
                    <a:gd name="T17" fmla="*/ 2 h 7"/>
                    <a:gd name="T18" fmla="*/ 2 w 9"/>
                    <a:gd name="T19" fmla="*/ 4 h 7"/>
                    <a:gd name="T20" fmla="*/ 6 w 9"/>
                    <a:gd name="T21" fmla="*/ 4 h 7"/>
                    <a:gd name="T22" fmla="*/ 9 w 9"/>
                    <a:gd name="T23" fmla="*/ 5 h 7"/>
                    <a:gd name="T24" fmla="*/ 9 w 9"/>
                    <a:gd name="T25" fmla="*/ 5 h 7"/>
                    <a:gd name="T26" fmla="*/ 7 w 9"/>
                    <a:gd name="T27" fmla="*/ 3 h 7"/>
                    <a:gd name="T28" fmla="*/ 6 w 9"/>
                    <a:gd name="T29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7">
                      <a:moveTo>
                        <a:pt x="6" y="2"/>
                      </a:moveTo>
                      <a:cubicBezTo>
                        <a:pt x="5" y="2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2"/>
                        <a:pt x="1" y="1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4" y="4"/>
                        <a:pt x="5" y="3"/>
                        <a:pt x="6" y="4"/>
                      </a:cubicBezTo>
                      <a:cubicBezTo>
                        <a:pt x="7" y="6"/>
                        <a:pt x="8" y="7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3"/>
                        <a:pt x="7" y="3"/>
                      </a:cubicBezTo>
                      <a:cubicBezTo>
                        <a:pt x="7" y="3"/>
                        <a:pt x="7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04" name="组合 703"/>
              <p:cNvGrpSpPr/>
              <p:nvPr/>
            </p:nvGrpSpPr>
            <p:grpSpPr>
              <a:xfrm rot="668207">
                <a:off x="2531658" y="1550858"/>
                <a:ext cx="576262" cy="350838"/>
                <a:chOff x="5805488" y="3257550"/>
                <a:chExt cx="576262" cy="350838"/>
              </a:xfrm>
            </p:grpSpPr>
            <p:sp>
              <p:nvSpPr>
                <p:cNvPr id="732" name="Freeform 53"/>
                <p:cNvSpPr/>
                <p:nvPr/>
              </p:nvSpPr>
              <p:spPr bwMode="auto">
                <a:xfrm>
                  <a:off x="5805488" y="3270250"/>
                  <a:ext cx="571500" cy="338138"/>
                </a:xfrm>
                <a:custGeom>
                  <a:avLst/>
                  <a:gdLst>
                    <a:gd name="T0" fmla="*/ 44 w 132"/>
                    <a:gd name="T1" fmla="*/ 76 h 77"/>
                    <a:gd name="T2" fmla="*/ 67 w 132"/>
                    <a:gd name="T3" fmla="*/ 71 h 77"/>
                    <a:gd name="T4" fmla="*/ 86 w 132"/>
                    <a:gd name="T5" fmla="*/ 64 h 77"/>
                    <a:gd name="T6" fmla="*/ 99 w 132"/>
                    <a:gd name="T7" fmla="*/ 50 h 77"/>
                    <a:gd name="T8" fmla="*/ 107 w 132"/>
                    <a:gd name="T9" fmla="*/ 38 h 77"/>
                    <a:gd name="T10" fmla="*/ 113 w 132"/>
                    <a:gd name="T11" fmla="*/ 19 h 77"/>
                    <a:gd name="T12" fmla="*/ 125 w 132"/>
                    <a:gd name="T13" fmla="*/ 5 h 77"/>
                    <a:gd name="T14" fmla="*/ 130 w 132"/>
                    <a:gd name="T15" fmla="*/ 2 h 77"/>
                    <a:gd name="T16" fmla="*/ 131 w 132"/>
                    <a:gd name="T17" fmla="*/ 2 h 77"/>
                    <a:gd name="T18" fmla="*/ 131 w 132"/>
                    <a:gd name="T19" fmla="*/ 2 h 77"/>
                    <a:gd name="T20" fmla="*/ 131 w 132"/>
                    <a:gd name="T21" fmla="*/ 2 h 77"/>
                    <a:gd name="T22" fmla="*/ 131 w 132"/>
                    <a:gd name="T23" fmla="*/ 1 h 77"/>
                    <a:gd name="T24" fmla="*/ 112 w 132"/>
                    <a:gd name="T25" fmla="*/ 3 h 77"/>
                    <a:gd name="T26" fmla="*/ 92 w 132"/>
                    <a:gd name="T27" fmla="*/ 1 h 77"/>
                    <a:gd name="T28" fmla="*/ 63 w 132"/>
                    <a:gd name="T29" fmla="*/ 14 h 77"/>
                    <a:gd name="T30" fmla="*/ 51 w 132"/>
                    <a:gd name="T31" fmla="*/ 26 h 77"/>
                    <a:gd name="T32" fmla="*/ 34 w 132"/>
                    <a:gd name="T33" fmla="*/ 41 h 77"/>
                    <a:gd name="T34" fmla="*/ 21 w 132"/>
                    <a:gd name="T35" fmla="*/ 56 h 77"/>
                    <a:gd name="T36" fmla="*/ 0 w 132"/>
                    <a:gd name="T37" fmla="*/ 70 h 77"/>
                    <a:gd name="T38" fmla="*/ 0 w 132"/>
                    <a:gd name="T39" fmla="*/ 71 h 77"/>
                    <a:gd name="T40" fmla="*/ 44 w 132"/>
                    <a:gd name="T4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2" h="77">
                      <a:moveTo>
                        <a:pt x="44" y="76"/>
                      </a:moveTo>
                      <a:cubicBezTo>
                        <a:pt x="51" y="75"/>
                        <a:pt x="59" y="72"/>
                        <a:pt x="67" y="71"/>
                      </a:cubicBezTo>
                      <a:cubicBezTo>
                        <a:pt x="74" y="70"/>
                        <a:pt x="80" y="68"/>
                        <a:pt x="86" y="64"/>
                      </a:cubicBezTo>
                      <a:cubicBezTo>
                        <a:pt x="91" y="60"/>
                        <a:pt x="94" y="54"/>
                        <a:pt x="99" y="50"/>
                      </a:cubicBezTo>
                      <a:cubicBezTo>
                        <a:pt x="103" y="46"/>
                        <a:pt x="105" y="44"/>
                        <a:pt x="107" y="38"/>
                      </a:cubicBezTo>
                      <a:cubicBezTo>
                        <a:pt x="109" y="32"/>
                        <a:pt x="110" y="25"/>
                        <a:pt x="113" y="19"/>
                      </a:cubicBezTo>
                      <a:cubicBezTo>
                        <a:pt x="116" y="14"/>
                        <a:pt x="120" y="8"/>
                        <a:pt x="125" y="5"/>
                      </a:cubicBezTo>
                      <a:cubicBezTo>
                        <a:pt x="127" y="4"/>
                        <a:pt x="129" y="3"/>
                        <a:pt x="130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2" y="1"/>
                        <a:pt x="132" y="1"/>
                        <a:pt x="131" y="1"/>
                      </a:cubicBezTo>
                      <a:cubicBezTo>
                        <a:pt x="125" y="0"/>
                        <a:pt x="119" y="3"/>
                        <a:pt x="112" y="3"/>
                      </a:cubicBezTo>
                      <a:cubicBezTo>
                        <a:pt x="105" y="3"/>
                        <a:pt x="99" y="1"/>
                        <a:pt x="92" y="1"/>
                      </a:cubicBezTo>
                      <a:cubicBezTo>
                        <a:pt x="81" y="1"/>
                        <a:pt x="71" y="7"/>
                        <a:pt x="63" y="14"/>
                      </a:cubicBezTo>
                      <a:cubicBezTo>
                        <a:pt x="59" y="18"/>
                        <a:pt x="55" y="22"/>
                        <a:pt x="51" y="26"/>
                      </a:cubicBezTo>
                      <a:cubicBezTo>
                        <a:pt x="46" y="32"/>
                        <a:pt x="40" y="36"/>
                        <a:pt x="34" y="41"/>
                      </a:cubicBezTo>
                      <a:cubicBezTo>
                        <a:pt x="29" y="46"/>
                        <a:pt x="26" y="52"/>
                        <a:pt x="21" y="56"/>
                      </a:cubicBezTo>
                      <a:cubicBezTo>
                        <a:pt x="15" y="62"/>
                        <a:pt x="7" y="66"/>
                        <a:pt x="0" y="70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15" y="72"/>
                        <a:pt x="29" y="77"/>
                        <a:pt x="44" y="7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3" name="Freeform 54"/>
                <p:cNvSpPr/>
                <p:nvPr/>
              </p:nvSpPr>
              <p:spPr bwMode="auto">
                <a:xfrm>
                  <a:off x="6018213" y="3275013"/>
                  <a:ext cx="358775" cy="123825"/>
                </a:xfrm>
                <a:custGeom>
                  <a:avLst/>
                  <a:gdLst>
                    <a:gd name="T0" fmla="*/ 1 w 83"/>
                    <a:gd name="T1" fmla="*/ 28 h 28"/>
                    <a:gd name="T2" fmla="*/ 23 w 83"/>
                    <a:gd name="T3" fmla="*/ 16 h 28"/>
                    <a:gd name="T4" fmla="*/ 51 w 83"/>
                    <a:gd name="T5" fmla="*/ 15 h 28"/>
                    <a:gd name="T6" fmla="*/ 65 w 83"/>
                    <a:gd name="T7" fmla="*/ 15 h 28"/>
                    <a:gd name="T8" fmla="*/ 72 w 83"/>
                    <a:gd name="T9" fmla="*/ 8 h 28"/>
                    <a:gd name="T10" fmla="*/ 83 w 83"/>
                    <a:gd name="T11" fmla="*/ 1 h 28"/>
                    <a:gd name="T12" fmla="*/ 83 w 83"/>
                    <a:gd name="T13" fmla="*/ 1 h 28"/>
                    <a:gd name="T14" fmla="*/ 83 w 83"/>
                    <a:gd name="T15" fmla="*/ 0 h 28"/>
                    <a:gd name="T16" fmla="*/ 73 w 83"/>
                    <a:gd name="T17" fmla="*/ 2 h 28"/>
                    <a:gd name="T18" fmla="*/ 58 w 83"/>
                    <a:gd name="T19" fmla="*/ 2 h 28"/>
                    <a:gd name="T20" fmla="*/ 33 w 83"/>
                    <a:gd name="T21" fmla="*/ 5 h 28"/>
                    <a:gd name="T22" fmla="*/ 15 w 83"/>
                    <a:gd name="T23" fmla="*/ 11 h 28"/>
                    <a:gd name="T24" fmla="*/ 0 w 83"/>
                    <a:gd name="T25" fmla="*/ 27 h 28"/>
                    <a:gd name="T26" fmla="*/ 1 w 83"/>
                    <a:gd name="T2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3" h="28">
                      <a:moveTo>
                        <a:pt x="1" y="28"/>
                      </a:moveTo>
                      <a:cubicBezTo>
                        <a:pt x="7" y="23"/>
                        <a:pt x="15" y="19"/>
                        <a:pt x="23" y="16"/>
                      </a:cubicBezTo>
                      <a:cubicBezTo>
                        <a:pt x="32" y="12"/>
                        <a:pt x="41" y="13"/>
                        <a:pt x="51" y="15"/>
                      </a:cubicBezTo>
                      <a:cubicBezTo>
                        <a:pt x="55" y="15"/>
                        <a:pt x="62" y="18"/>
                        <a:pt x="65" y="15"/>
                      </a:cubicBezTo>
                      <a:cubicBezTo>
                        <a:pt x="68" y="13"/>
                        <a:pt x="69" y="10"/>
                        <a:pt x="72" y="8"/>
                      </a:cubicBezTo>
                      <a:cubicBezTo>
                        <a:pt x="75" y="5"/>
                        <a:pt x="79" y="3"/>
                        <a:pt x="83" y="1"/>
                      </a:cubicBezTo>
                      <a:cubicBezTo>
                        <a:pt x="83" y="1"/>
                        <a:pt x="83" y="1"/>
                        <a:pt x="83" y="1"/>
                      </a:cubicBezTo>
                      <a:cubicBezTo>
                        <a:pt x="83" y="1"/>
                        <a:pt x="83" y="0"/>
                        <a:pt x="83" y="0"/>
                      </a:cubicBezTo>
                      <a:cubicBezTo>
                        <a:pt x="79" y="0"/>
                        <a:pt x="77" y="1"/>
                        <a:pt x="73" y="2"/>
                      </a:cubicBezTo>
                      <a:cubicBezTo>
                        <a:pt x="68" y="3"/>
                        <a:pt x="63" y="2"/>
                        <a:pt x="58" y="2"/>
                      </a:cubicBezTo>
                      <a:cubicBezTo>
                        <a:pt x="49" y="2"/>
                        <a:pt x="41" y="3"/>
                        <a:pt x="33" y="5"/>
                      </a:cubicBezTo>
                      <a:cubicBezTo>
                        <a:pt x="26" y="6"/>
                        <a:pt x="21" y="6"/>
                        <a:pt x="15" y="11"/>
                      </a:cubicBezTo>
                      <a:cubicBezTo>
                        <a:pt x="10" y="16"/>
                        <a:pt x="3" y="21"/>
                        <a:pt x="0" y="27"/>
                      </a:cubicBezTo>
                      <a:cubicBezTo>
                        <a:pt x="0" y="28"/>
                        <a:pt x="0" y="28"/>
                        <a:pt x="1" y="28"/>
                      </a:cubicBezTo>
                      <a:close/>
                    </a:path>
                  </a:pathLst>
                </a:custGeom>
                <a:solidFill>
                  <a:srgbClr val="CFD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4" name="Freeform 55"/>
                <p:cNvSpPr/>
                <p:nvPr/>
              </p:nvSpPr>
              <p:spPr bwMode="auto">
                <a:xfrm>
                  <a:off x="6096000" y="3257550"/>
                  <a:ext cx="285750" cy="57150"/>
                </a:xfrm>
                <a:custGeom>
                  <a:avLst/>
                  <a:gdLst>
                    <a:gd name="T0" fmla="*/ 37 w 66"/>
                    <a:gd name="T1" fmla="*/ 9 h 13"/>
                    <a:gd name="T2" fmla="*/ 53 w 66"/>
                    <a:gd name="T3" fmla="*/ 9 h 13"/>
                    <a:gd name="T4" fmla="*/ 66 w 66"/>
                    <a:gd name="T5" fmla="*/ 5 h 13"/>
                    <a:gd name="T6" fmla="*/ 66 w 66"/>
                    <a:gd name="T7" fmla="*/ 4 h 13"/>
                    <a:gd name="T8" fmla="*/ 59 w 66"/>
                    <a:gd name="T9" fmla="*/ 3 h 13"/>
                    <a:gd name="T10" fmla="*/ 47 w 66"/>
                    <a:gd name="T11" fmla="*/ 0 h 13"/>
                    <a:gd name="T12" fmla="*/ 29 w 66"/>
                    <a:gd name="T13" fmla="*/ 2 h 13"/>
                    <a:gd name="T14" fmla="*/ 1 w 66"/>
                    <a:gd name="T15" fmla="*/ 12 h 13"/>
                    <a:gd name="T16" fmla="*/ 1 w 66"/>
                    <a:gd name="T17" fmla="*/ 13 h 13"/>
                    <a:gd name="T18" fmla="*/ 37 w 66"/>
                    <a:gd name="T19" fmla="*/ 9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6" h="13">
                      <a:moveTo>
                        <a:pt x="37" y="9"/>
                      </a:moveTo>
                      <a:cubicBezTo>
                        <a:pt x="42" y="9"/>
                        <a:pt x="48" y="10"/>
                        <a:pt x="53" y="9"/>
                      </a:cubicBezTo>
                      <a:cubicBezTo>
                        <a:pt x="58" y="9"/>
                        <a:pt x="61" y="6"/>
                        <a:pt x="66" y="5"/>
                      </a:cubicBezTo>
                      <a:cubicBezTo>
                        <a:pt x="66" y="5"/>
                        <a:pt x="66" y="4"/>
                        <a:pt x="66" y="4"/>
                      </a:cubicBezTo>
                      <a:cubicBezTo>
                        <a:pt x="63" y="4"/>
                        <a:pt x="61" y="3"/>
                        <a:pt x="59" y="3"/>
                      </a:cubicBezTo>
                      <a:cubicBezTo>
                        <a:pt x="55" y="2"/>
                        <a:pt x="51" y="0"/>
                        <a:pt x="47" y="0"/>
                      </a:cubicBezTo>
                      <a:cubicBezTo>
                        <a:pt x="41" y="1"/>
                        <a:pt x="35" y="2"/>
                        <a:pt x="29" y="2"/>
                      </a:cubicBezTo>
                      <a:cubicBezTo>
                        <a:pt x="19" y="4"/>
                        <a:pt x="9" y="6"/>
                        <a:pt x="1" y="12"/>
                      </a:cubicBezTo>
                      <a:cubicBezTo>
                        <a:pt x="0" y="12"/>
                        <a:pt x="1" y="13"/>
                        <a:pt x="1" y="13"/>
                      </a:cubicBezTo>
                      <a:cubicBezTo>
                        <a:pt x="13" y="11"/>
                        <a:pt x="25" y="10"/>
                        <a:pt x="37" y="9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5" name="Freeform 56"/>
                <p:cNvSpPr/>
                <p:nvPr/>
              </p:nvSpPr>
              <p:spPr bwMode="auto">
                <a:xfrm>
                  <a:off x="6057900" y="3376613"/>
                  <a:ext cx="207963" cy="131763"/>
                </a:xfrm>
                <a:custGeom>
                  <a:avLst/>
                  <a:gdLst>
                    <a:gd name="T0" fmla="*/ 22 w 48"/>
                    <a:gd name="T1" fmla="*/ 29 h 30"/>
                    <a:gd name="T2" fmla="*/ 29 w 48"/>
                    <a:gd name="T3" fmla="*/ 26 h 30"/>
                    <a:gd name="T4" fmla="*/ 33 w 48"/>
                    <a:gd name="T5" fmla="*/ 16 h 30"/>
                    <a:gd name="T6" fmla="*/ 39 w 48"/>
                    <a:gd name="T7" fmla="*/ 14 h 30"/>
                    <a:gd name="T8" fmla="*/ 43 w 48"/>
                    <a:gd name="T9" fmla="*/ 10 h 30"/>
                    <a:gd name="T10" fmla="*/ 48 w 48"/>
                    <a:gd name="T11" fmla="*/ 1 h 30"/>
                    <a:gd name="T12" fmla="*/ 48 w 48"/>
                    <a:gd name="T13" fmla="*/ 0 h 30"/>
                    <a:gd name="T14" fmla="*/ 29 w 48"/>
                    <a:gd name="T15" fmla="*/ 6 h 30"/>
                    <a:gd name="T16" fmla="*/ 19 w 48"/>
                    <a:gd name="T17" fmla="*/ 16 h 30"/>
                    <a:gd name="T18" fmla="*/ 1 w 48"/>
                    <a:gd name="T19" fmla="*/ 29 h 30"/>
                    <a:gd name="T20" fmla="*/ 1 w 48"/>
                    <a:gd name="T21" fmla="*/ 30 h 30"/>
                    <a:gd name="T22" fmla="*/ 22 w 48"/>
                    <a:gd name="T23" fmla="*/ 2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8" h="30">
                      <a:moveTo>
                        <a:pt x="22" y="29"/>
                      </a:moveTo>
                      <a:cubicBezTo>
                        <a:pt x="24" y="30"/>
                        <a:pt x="29" y="30"/>
                        <a:pt x="29" y="26"/>
                      </a:cubicBezTo>
                      <a:cubicBezTo>
                        <a:pt x="29" y="22"/>
                        <a:pt x="29" y="18"/>
                        <a:pt x="33" y="16"/>
                      </a:cubicBezTo>
                      <a:cubicBezTo>
                        <a:pt x="35" y="15"/>
                        <a:pt x="37" y="15"/>
                        <a:pt x="39" y="14"/>
                      </a:cubicBezTo>
                      <a:cubicBezTo>
                        <a:pt x="40" y="13"/>
                        <a:pt x="42" y="12"/>
                        <a:pt x="43" y="10"/>
                      </a:cubicBezTo>
                      <a:cubicBezTo>
                        <a:pt x="44" y="6"/>
                        <a:pt x="42" y="3"/>
                        <a:pt x="48" y="1"/>
                      </a:cubicBezTo>
                      <a:cubicBezTo>
                        <a:pt x="48" y="1"/>
                        <a:pt x="48" y="0"/>
                        <a:pt x="48" y="0"/>
                      </a:cubicBezTo>
                      <a:cubicBezTo>
                        <a:pt x="41" y="2"/>
                        <a:pt x="35" y="4"/>
                        <a:pt x="29" y="6"/>
                      </a:cubicBezTo>
                      <a:cubicBezTo>
                        <a:pt x="25" y="8"/>
                        <a:pt x="22" y="13"/>
                        <a:pt x="19" y="16"/>
                      </a:cubicBezTo>
                      <a:cubicBezTo>
                        <a:pt x="13" y="21"/>
                        <a:pt x="8" y="26"/>
                        <a:pt x="1" y="29"/>
                      </a:cubicBezTo>
                      <a:cubicBezTo>
                        <a:pt x="0" y="29"/>
                        <a:pt x="0" y="30"/>
                        <a:pt x="1" y="30"/>
                      </a:cubicBezTo>
                      <a:cubicBezTo>
                        <a:pt x="8" y="30"/>
                        <a:pt x="14" y="28"/>
                        <a:pt x="22" y="29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6" name="Freeform 57"/>
                <p:cNvSpPr/>
                <p:nvPr/>
              </p:nvSpPr>
              <p:spPr bwMode="auto">
                <a:xfrm>
                  <a:off x="5832475" y="3436938"/>
                  <a:ext cx="220663" cy="150813"/>
                </a:xfrm>
                <a:custGeom>
                  <a:avLst/>
                  <a:gdLst>
                    <a:gd name="T0" fmla="*/ 1 w 51"/>
                    <a:gd name="T1" fmla="*/ 33 h 34"/>
                    <a:gd name="T2" fmla="*/ 17 w 51"/>
                    <a:gd name="T3" fmla="*/ 34 h 34"/>
                    <a:gd name="T4" fmla="*/ 31 w 51"/>
                    <a:gd name="T5" fmla="*/ 32 h 34"/>
                    <a:gd name="T6" fmla="*/ 31 w 51"/>
                    <a:gd name="T7" fmla="*/ 32 h 34"/>
                    <a:gd name="T8" fmla="*/ 29 w 51"/>
                    <a:gd name="T9" fmla="*/ 31 h 34"/>
                    <a:gd name="T10" fmla="*/ 29 w 51"/>
                    <a:gd name="T11" fmla="*/ 30 h 34"/>
                    <a:gd name="T12" fmla="*/ 23 w 51"/>
                    <a:gd name="T13" fmla="*/ 27 h 34"/>
                    <a:gd name="T14" fmla="*/ 24 w 51"/>
                    <a:gd name="T15" fmla="*/ 26 h 34"/>
                    <a:gd name="T16" fmla="*/ 39 w 51"/>
                    <a:gd name="T17" fmla="*/ 20 h 34"/>
                    <a:gd name="T18" fmla="*/ 51 w 51"/>
                    <a:gd name="T19" fmla="*/ 11 h 34"/>
                    <a:gd name="T20" fmla="*/ 50 w 51"/>
                    <a:gd name="T21" fmla="*/ 11 h 34"/>
                    <a:gd name="T22" fmla="*/ 39 w 51"/>
                    <a:gd name="T23" fmla="*/ 16 h 34"/>
                    <a:gd name="T24" fmla="*/ 34 w 51"/>
                    <a:gd name="T25" fmla="*/ 18 h 34"/>
                    <a:gd name="T26" fmla="*/ 36 w 51"/>
                    <a:gd name="T27" fmla="*/ 13 h 34"/>
                    <a:gd name="T28" fmla="*/ 36 w 51"/>
                    <a:gd name="T29" fmla="*/ 11 h 34"/>
                    <a:gd name="T30" fmla="*/ 37 w 51"/>
                    <a:gd name="T31" fmla="*/ 1 h 34"/>
                    <a:gd name="T32" fmla="*/ 36 w 51"/>
                    <a:gd name="T33" fmla="*/ 0 h 34"/>
                    <a:gd name="T34" fmla="*/ 30 w 51"/>
                    <a:gd name="T35" fmla="*/ 7 h 34"/>
                    <a:gd name="T36" fmla="*/ 24 w 51"/>
                    <a:gd name="T37" fmla="*/ 14 h 34"/>
                    <a:gd name="T38" fmla="*/ 10 w 51"/>
                    <a:gd name="T39" fmla="*/ 27 h 34"/>
                    <a:gd name="T40" fmla="*/ 1 w 51"/>
                    <a:gd name="T41" fmla="*/ 32 h 34"/>
                    <a:gd name="T42" fmla="*/ 1 w 51"/>
                    <a:gd name="T43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1" h="34">
                      <a:moveTo>
                        <a:pt x="1" y="33"/>
                      </a:moveTo>
                      <a:cubicBezTo>
                        <a:pt x="6" y="32"/>
                        <a:pt x="12" y="34"/>
                        <a:pt x="17" y="34"/>
                      </a:cubicBezTo>
                      <a:cubicBezTo>
                        <a:pt x="22" y="34"/>
                        <a:pt x="26" y="33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0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7" y="29"/>
                        <a:pt x="25" y="28"/>
                        <a:pt x="23" y="27"/>
                      </a:cubicBezTo>
                      <a:cubicBezTo>
                        <a:pt x="21" y="27"/>
                        <a:pt x="23" y="27"/>
                        <a:pt x="24" y="26"/>
                      </a:cubicBezTo>
                      <a:cubicBezTo>
                        <a:pt x="29" y="23"/>
                        <a:pt x="34" y="22"/>
                        <a:pt x="39" y="20"/>
                      </a:cubicBezTo>
                      <a:cubicBezTo>
                        <a:pt x="45" y="18"/>
                        <a:pt x="49" y="17"/>
                        <a:pt x="51" y="11"/>
                      </a:cubicBezTo>
                      <a:cubicBezTo>
                        <a:pt x="51" y="11"/>
                        <a:pt x="50" y="11"/>
                        <a:pt x="50" y="11"/>
                      </a:cubicBezTo>
                      <a:cubicBezTo>
                        <a:pt x="47" y="13"/>
                        <a:pt x="42" y="14"/>
                        <a:pt x="39" y="16"/>
                      </a:cubicBezTo>
                      <a:cubicBezTo>
                        <a:pt x="38" y="16"/>
                        <a:pt x="34" y="18"/>
                        <a:pt x="34" y="18"/>
                      </a:cubicBezTo>
                      <a:cubicBezTo>
                        <a:pt x="35" y="16"/>
                        <a:pt x="35" y="15"/>
                        <a:pt x="36" y="13"/>
                      </a:cubicBezTo>
                      <a:cubicBezTo>
                        <a:pt x="36" y="13"/>
                        <a:pt x="36" y="12"/>
                        <a:pt x="36" y="11"/>
                      </a:cubicBezTo>
                      <a:cubicBezTo>
                        <a:pt x="32" y="9"/>
                        <a:pt x="37" y="4"/>
                        <a:pt x="37" y="1"/>
                      </a:cubicBezTo>
                      <a:cubicBezTo>
                        <a:pt x="37" y="0"/>
                        <a:pt x="36" y="0"/>
                        <a:pt x="36" y="0"/>
                      </a:cubicBezTo>
                      <a:cubicBezTo>
                        <a:pt x="34" y="2"/>
                        <a:pt x="32" y="5"/>
                        <a:pt x="30" y="7"/>
                      </a:cubicBezTo>
                      <a:cubicBezTo>
                        <a:pt x="28" y="10"/>
                        <a:pt x="26" y="11"/>
                        <a:pt x="24" y="14"/>
                      </a:cubicBezTo>
                      <a:cubicBezTo>
                        <a:pt x="21" y="20"/>
                        <a:pt x="16" y="23"/>
                        <a:pt x="10" y="27"/>
                      </a:cubicBezTo>
                      <a:cubicBezTo>
                        <a:pt x="7" y="29"/>
                        <a:pt x="4" y="30"/>
                        <a:pt x="1" y="32"/>
                      </a:cubicBezTo>
                      <a:cubicBezTo>
                        <a:pt x="0" y="32"/>
                        <a:pt x="0" y="33"/>
                        <a:pt x="1" y="33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7" name="Freeform 58"/>
                <p:cNvSpPr/>
                <p:nvPr/>
              </p:nvSpPr>
              <p:spPr bwMode="auto">
                <a:xfrm>
                  <a:off x="5819775" y="3349625"/>
                  <a:ext cx="461963" cy="238125"/>
                </a:xfrm>
                <a:custGeom>
                  <a:avLst/>
                  <a:gdLst>
                    <a:gd name="T0" fmla="*/ 1 w 107"/>
                    <a:gd name="T1" fmla="*/ 54 h 54"/>
                    <a:gd name="T2" fmla="*/ 6 w 107"/>
                    <a:gd name="T3" fmla="*/ 52 h 54"/>
                    <a:gd name="T4" fmla="*/ 9 w 107"/>
                    <a:gd name="T5" fmla="*/ 52 h 54"/>
                    <a:gd name="T6" fmla="*/ 18 w 107"/>
                    <a:gd name="T7" fmla="*/ 51 h 54"/>
                    <a:gd name="T8" fmla="*/ 26 w 107"/>
                    <a:gd name="T9" fmla="*/ 48 h 54"/>
                    <a:gd name="T10" fmla="*/ 43 w 107"/>
                    <a:gd name="T11" fmla="*/ 48 h 54"/>
                    <a:gd name="T12" fmla="*/ 60 w 107"/>
                    <a:gd name="T13" fmla="*/ 48 h 54"/>
                    <a:gd name="T14" fmla="*/ 60 w 107"/>
                    <a:gd name="T15" fmla="*/ 47 h 54"/>
                    <a:gd name="T16" fmla="*/ 48 w 107"/>
                    <a:gd name="T17" fmla="*/ 47 h 54"/>
                    <a:gd name="T18" fmla="*/ 40 w 107"/>
                    <a:gd name="T19" fmla="*/ 45 h 54"/>
                    <a:gd name="T20" fmla="*/ 43 w 107"/>
                    <a:gd name="T21" fmla="*/ 41 h 54"/>
                    <a:gd name="T22" fmla="*/ 56 w 107"/>
                    <a:gd name="T23" fmla="*/ 38 h 54"/>
                    <a:gd name="T24" fmla="*/ 62 w 107"/>
                    <a:gd name="T25" fmla="*/ 35 h 54"/>
                    <a:gd name="T26" fmla="*/ 64 w 107"/>
                    <a:gd name="T27" fmla="*/ 31 h 54"/>
                    <a:gd name="T28" fmla="*/ 67 w 107"/>
                    <a:gd name="T29" fmla="*/ 28 h 54"/>
                    <a:gd name="T30" fmla="*/ 84 w 107"/>
                    <a:gd name="T31" fmla="*/ 15 h 54"/>
                    <a:gd name="T32" fmla="*/ 103 w 107"/>
                    <a:gd name="T33" fmla="*/ 4 h 54"/>
                    <a:gd name="T34" fmla="*/ 104 w 107"/>
                    <a:gd name="T35" fmla="*/ 3 h 54"/>
                    <a:gd name="T36" fmla="*/ 106 w 107"/>
                    <a:gd name="T37" fmla="*/ 1 h 54"/>
                    <a:gd name="T38" fmla="*/ 106 w 107"/>
                    <a:gd name="T39" fmla="*/ 1 h 54"/>
                    <a:gd name="T40" fmla="*/ 104 w 107"/>
                    <a:gd name="T41" fmla="*/ 2 h 54"/>
                    <a:gd name="T42" fmla="*/ 100 w 107"/>
                    <a:gd name="T43" fmla="*/ 3 h 54"/>
                    <a:gd name="T44" fmla="*/ 95 w 107"/>
                    <a:gd name="T45" fmla="*/ 6 h 54"/>
                    <a:gd name="T46" fmla="*/ 92 w 107"/>
                    <a:gd name="T47" fmla="*/ 8 h 54"/>
                    <a:gd name="T48" fmla="*/ 81 w 107"/>
                    <a:gd name="T49" fmla="*/ 14 h 54"/>
                    <a:gd name="T50" fmla="*/ 69 w 107"/>
                    <a:gd name="T51" fmla="*/ 24 h 54"/>
                    <a:gd name="T52" fmla="*/ 67 w 107"/>
                    <a:gd name="T53" fmla="*/ 27 h 54"/>
                    <a:gd name="T54" fmla="*/ 66 w 107"/>
                    <a:gd name="T55" fmla="*/ 27 h 54"/>
                    <a:gd name="T56" fmla="*/ 68 w 107"/>
                    <a:gd name="T57" fmla="*/ 16 h 54"/>
                    <a:gd name="T58" fmla="*/ 74 w 107"/>
                    <a:gd name="T59" fmla="*/ 7 h 54"/>
                    <a:gd name="T60" fmla="*/ 73 w 107"/>
                    <a:gd name="T61" fmla="*/ 7 h 54"/>
                    <a:gd name="T62" fmla="*/ 66 w 107"/>
                    <a:gd name="T63" fmla="*/ 18 h 54"/>
                    <a:gd name="T64" fmla="*/ 65 w 107"/>
                    <a:gd name="T65" fmla="*/ 27 h 54"/>
                    <a:gd name="T66" fmla="*/ 64 w 107"/>
                    <a:gd name="T67" fmla="*/ 29 h 54"/>
                    <a:gd name="T68" fmla="*/ 48 w 107"/>
                    <a:gd name="T69" fmla="*/ 38 h 54"/>
                    <a:gd name="T70" fmla="*/ 28 w 107"/>
                    <a:gd name="T71" fmla="*/ 45 h 54"/>
                    <a:gd name="T72" fmla="*/ 7 w 107"/>
                    <a:gd name="T73" fmla="*/ 51 h 54"/>
                    <a:gd name="T74" fmla="*/ 1 w 107"/>
                    <a:gd name="T75" fmla="*/ 53 h 54"/>
                    <a:gd name="T76" fmla="*/ 1 w 107"/>
                    <a:gd name="T77" fmla="*/ 54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7" h="54">
                      <a:moveTo>
                        <a:pt x="1" y="54"/>
                      </a:moveTo>
                      <a:cubicBezTo>
                        <a:pt x="3" y="53"/>
                        <a:pt x="5" y="53"/>
                        <a:pt x="6" y="52"/>
                      </a:cubicBezTo>
                      <a:cubicBezTo>
                        <a:pt x="7" y="52"/>
                        <a:pt x="8" y="52"/>
                        <a:pt x="9" y="52"/>
                      </a:cubicBezTo>
                      <a:cubicBezTo>
                        <a:pt x="12" y="52"/>
                        <a:pt x="15" y="52"/>
                        <a:pt x="18" y="51"/>
                      </a:cubicBezTo>
                      <a:cubicBezTo>
                        <a:pt x="21" y="50"/>
                        <a:pt x="24" y="49"/>
                        <a:pt x="26" y="48"/>
                      </a:cubicBezTo>
                      <a:cubicBezTo>
                        <a:pt x="32" y="46"/>
                        <a:pt x="37" y="47"/>
                        <a:pt x="43" y="48"/>
                      </a:cubicBezTo>
                      <a:cubicBezTo>
                        <a:pt x="49" y="49"/>
                        <a:pt x="54" y="50"/>
                        <a:pt x="60" y="48"/>
                      </a:cubicBezTo>
                      <a:cubicBezTo>
                        <a:pt x="61" y="47"/>
                        <a:pt x="60" y="47"/>
                        <a:pt x="60" y="47"/>
                      </a:cubicBezTo>
                      <a:cubicBezTo>
                        <a:pt x="56" y="46"/>
                        <a:pt x="52" y="47"/>
                        <a:pt x="48" y="47"/>
                      </a:cubicBezTo>
                      <a:cubicBezTo>
                        <a:pt x="45" y="46"/>
                        <a:pt x="42" y="46"/>
                        <a:pt x="40" y="45"/>
                      </a:cubicBezTo>
                      <a:cubicBezTo>
                        <a:pt x="35" y="43"/>
                        <a:pt x="41" y="41"/>
                        <a:pt x="43" y="41"/>
                      </a:cubicBezTo>
                      <a:cubicBezTo>
                        <a:pt x="47" y="40"/>
                        <a:pt x="51" y="38"/>
                        <a:pt x="56" y="38"/>
                      </a:cubicBezTo>
                      <a:cubicBezTo>
                        <a:pt x="58" y="37"/>
                        <a:pt x="61" y="37"/>
                        <a:pt x="62" y="35"/>
                      </a:cubicBezTo>
                      <a:cubicBezTo>
                        <a:pt x="63" y="34"/>
                        <a:pt x="64" y="32"/>
                        <a:pt x="64" y="31"/>
                      </a:cubicBezTo>
                      <a:cubicBezTo>
                        <a:pt x="65" y="30"/>
                        <a:pt x="66" y="29"/>
                        <a:pt x="67" y="28"/>
                      </a:cubicBezTo>
                      <a:cubicBezTo>
                        <a:pt x="72" y="23"/>
                        <a:pt x="77" y="18"/>
                        <a:pt x="84" y="15"/>
                      </a:cubicBezTo>
                      <a:cubicBezTo>
                        <a:pt x="90" y="12"/>
                        <a:pt x="96" y="8"/>
                        <a:pt x="103" y="4"/>
                      </a:cubicBezTo>
                      <a:cubicBezTo>
                        <a:pt x="104" y="3"/>
                        <a:pt x="104" y="3"/>
                        <a:pt x="104" y="3"/>
                      </a:cubicBezTo>
                      <a:cubicBezTo>
                        <a:pt x="105" y="2"/>
                        <a:pt x="106" y="2"/>
                        <a:pt x="106" y="1"/>
                      </a:cubicBezTo>
                      <a:cubicBezTo>
                        <a:pt x="107" y="1"/>
                        <a:pt x="106" y="0"/>
                        <a:pt x="106" y="1"/>
                      </a:cubicBezTo>
                      <a:cubicBezTo>
                        <a:pt x="105" y="1"/>
                        <a:pt x="104" y="2"/>
                        <a:pt x="104" y="2"/>
                      </a:cubicBezTo>
                      <a:cubicBezTo>
                        <a:pt x="102" y="2"/>
                        <a:pt x="100" y="3"/>
                        <a:pt x="100" y="3"/>
                      </a:cubicBezTo>
                      <a:cubicBezTo>
                        <a:pt x="98" y="3"/>
                        <a:pt x="96" y="5"/>
                        <a:pt x="95" y="6"/>
                      </a:cubicBezTo>
                      <a:cubicBezTo>
                        <a:pt x="94" y="7"/>
                        <a:pt x="93" y="7"/>
                        <a:pt x="92" y="8"/>
                      </a:cubicBezTo>
                      <a:cubicBezTo>
                        <a:pt x="89" y="10"/>
                        <a:pt x="85" y="12"/>
                        <a:pt x="81" y="14"/>
                      </a:cubicBezTo>
                      <a:cubicBezTo>
                        <a:pt x="76" y="17"/>
                        <a:pt x="73" y="19"/>
                        <a:pt x="69" y="24"/>
                      </a:cubicBezTo>
                      <a:cubicBezTo>
                        <a:pt x="68" y="25"/>
                        <a:pt x="67" y="26"/>
                        <a:pt x="67" y="27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7" y="23"/>
                        <a:pt x="67" y="19"/>
                        <a:pt x="68" y="16"/>
                      </a:cubicBezTo>
                      <a:cubicBezTo>
                        <a:pt x="69" y="13"/>
                        <a:pt x="72" y="10"/>
                        <a:pt x="74" y="7"/>
                      </a:cubicBezTo>
                      <a:cubicBezTo>
                        <a:pt x="74" y="7"/>
                        <a:pt x="73" y="6"/>
                        <a:pt x="73" y="7"/>
                      </a:cubicBezTo>
                      <a:cubicBezTo>
                        <a:pt x="70" y="10"/>
                        <a:pt x="67" y="14"/>
                        <a:pt x="66" y="18"/>
                      </a:cubicBezTo>
                      <a:cubicBezTo>
                        <a:pt x="65" y="21"/>
                        <a:pt x="65" y="24"/>
                        <a:pt x="65" y="27"/>
                      </a:cubicBezTo>
                      <a:cubicBezTo>
                        <a:pt x="65" y="28"/>
                        <a:pt x="65" y="29"/>
                        <a:pt x="64" y="29"/>
                      </a:cubicBezTo>
                      <a:cubicBezTo>
                        <a:pt x="60" y="34"/>
                        <a:pt x="55" y="37"/>
                        <a:pt x="48" y="38"/>
                      </a:cubicBezTo>
                      <a:cubicBezTo>
                        <a:pt x="41" y="39"/>
                        <a:pt x="35" y="42"/>
                        <a:pt x="28" y="45"/>
                      </a:cubicBezTo>
                      <a:cubicBezTo>
                        <a:pt x="22" y="48"/>
                        <a:pt x="14" y="50"/>
                        <a:pt x="7" y="51"/>
                      </a:cubicBezTo>
                      <a:cubicBezTo>
                        <a:pt x="5" y="52"/>
                        <a:pt x="3" y="52"/>
                        <a:pt x="1" y="53"/>
                      </a:cubicBezTo>
                      <a:cubicBezTo>
                        <a:pt x="0" y="53"/>
                        <a:pt x="0" y="54"/>
                        <a:pt x="1" y="54"/>
                      </a:cubicBezTo>
                      <a:close/>
                    </a:path>
                  </a:pathLst>
                </a:custGeom>
                <a:solidFill>
                  <a:srgbClr val="93A0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05" name="组合 704"/>
              <p:cNvGrpSpPr/>
              <p:nvPr/>
            </p:nvGrpSpPr>
            <p:grpSpPr>
              <a:xfrm>
                <a:off x="2276029" y="1519412"/>
                <a:ext cx="660400" cy="614363"/>
                <a:chOff x="5761038" y="3113088"/>
                <a:chExt cx="660400" cy="614363"/>
              </a:xfrm>
            </p:grpSpPr>
            <p:sp>
              <p:nvSpPr>
                <p:cNvPr id="706" name="Freeform 108"/>
                <p:cNvSpPr/>
                <p:nvPr/>
              </p:nvSpPr>
              <p:spPr bwMode="auto">
                <a:xfrm>
                  <a:off x="6107113" y="3316288"/>
                  <a:ext cx="314325" cy="242888"/>
                </a:xfrm>
                <a:custGeom>
                  <a:avLst/>
                  <a:gdLst>
                    <a:gd name="T0" fmla="*/ 57 w 73"/>
                    <a:gd name="T1" fmla="*/ 35 h 56"/>
                    <a:gd name="T2" fmla="*/ 60 w 73"/>
                    <a:gd name="T3" fmla="*/ 30 h 56"/>
                    <a:gd name="T4" fmla="*/ 69 w 73"/>
                    <a:gd name="T5" fmla="*/ 21 h 56"/>
                    <a:gd name="T6" fmla="*/ 59 w 73"/>
                    <a:gd name="T7" fmla="*/ 3 h 56"/>
                    <a:gd name="T8" fmla="*/ 36 w 73"/>
                    <a:gd name="T9" fmla="*/ 4 h 56"/>
                    <a:gd name="T10" fmla="*/ 30 w 73"/>
                    <a:gd name="T11" fmla="*/ 6 h 56"/>
                    <a:gd name="T12" fmla="*/ 18 w 73"/>
                    <a:gd name="T13" fmla="*/ 13 h 56"/>
                    <a:gd name="T14" fmla="*/ 10 w 73"/>
                    <a:gd name="T15" fmla="*/ 17 h 56"/>
                    <a:gd name="T16" fmla="*/ 5 w 73"/>
                    <a:gd name="T17" fmla="*/ 31 h 56"/>
                    <a:gd name="T18" fmla="*/ 28 w 73"/>
                    <a:gd name="T19" fmla="*/ 47 h 56"/>
                    <a:gd name="T20" fmla="*/ 49 w 73"/>
                    <a:gd name="T21" fmla="*/ 51 h 56"/>
                    <a:gd name="T22" fmla="*/ 57 w 73"/>
                    <a:gd name="T23" fmla="*/ 3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56">
                      <a:moveTo>
                        <a:pt x="57" y="35"/>
                      </a:moveTo>
                      <a:cubicBezTo>
                        <a:pt x="56" y="31"/>
                        <a:pt x="53" y="33"/>
                        <a:pt x="60" y="30"/>
                      </a:cubicBezTo>
                      <a:cubicBezTo>
                        <a:pt x="64" y="28"/>
                        <a:pt x="67" y="25"/>
                        <a:pt x="69" y="21"/>
                      </a:cubicBezTo>
                      <a:cubicBezTo>
                        <a:pt x="73" y="14"/>
                        <a:pt x="65" y="5"/>
                        <a:pt x="59" y="3"/>
                      </a:cubicBezTo>
                      <a:cubicBezTo>
                        <a:pt x="54" y="0"/>
                        <a:pt x="42" y="1"/>
                        <a:pt x="36" y="4"/>
                      </a:cubicBezTo>
                      <a:cubicBezTo>
                        <a:pt x="34" y="4"/>
                        <a:pt x="32" y="4"/>
                        <a:pt x="30" y="6"/>
                      </a:cubicBezTo>
                      <a:cubicBezTo>
                        <a:pt x="26" y="8"/>
                        <a:pt x="23" y="11"/>
                        <a:pt x="18" y="13"/>
                      </a:cubicBezTo>
                      <a:cubicBezTo>
                        <a:pt x="15" y="14"/>
                        <a:pt x="13" y="15"/>
                        <a:pt x="10" y="17"/>
                      </a:cubicBezTo>
                      <a:cubicBezTo>
                        <a:pt x="5" y="19"/>
                        <a:pt x="0" y="26"/>
                        <a:pt x="5" y="31"/>
                      </a:cubicBezTo>
                      <a:cubicBezTo>
                        <a:pt x="11" y="38"/>
                        <a:pt x="21" y="41"/>
                        <a:pt x="28" y="47"/>
                      </a:cubicBezTo>
                      <a:cubicBezTo>
                        <a:pt x="35" y="53"/>
                        <a:pt x="41" y="56"/>
                        <a:pt x="49" y="51"/>
                      </a:cubicBezTo>
                      <a:cubicBezTo>
                        <a:pt x="54" y="48"/>
                        <a:pt x="59" y="41"/>
                        <a:pt x="57" y="35"/>
                      </a:cubicBezTo>
                      <a:close/>
                    </a:path>
                  </a:pathLst>
                </a:custGeom>
                <a:solidFill>
                  <a:srgbClr val="33A5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7" name="Freeform 109"/>
                <p:cNvSpPr/>
                <p:nvPr/>
              </p:nvSpPr>
              <p:spPr bwMode="auto">
                <a:xfrm>
                  <a:off x="6219825" y="3328988"/>
                  <a:ext cx="188913" cy="125413"/>
                </a:xfrm>
                <a:custGeom>
                  <a:avLst/>
                  <a:gdLst>
                    <a:gd name="T0" fmla="*/ 1 w 44"/>
                    <a:gd name="T1" fmla="*/ 19 h 29"/>
                    <a:gd name="T2" fmla="*/ 19 w 44"/>
                    <a:gd name="T3" fmla="*/ 25 h 29"/>
                    <a:gd name="T4" fmla="*/ 29 w 44"/>
                    <a:gd name="T5" fmla="*/ 29 h 29"/>
                    <a:gd name="T6" fmla="*/ 36 w 44"/>
                    <a:gd name="T7" fmla="*/ 26 h 29"/>
                    <a:gd name="T8" fmla="*/ 40 w 44"/>
                    <a:gd name="T9" fmla="*/ 23 h 29"/>
                    <a:gd name="T10" fmla="*/ 44 w 44"/>
                    <a:gd name="T11" fmla="*/ 17 h 29"/>
                    <a:gd name="T12" fmla="*/ 44 w 44"/>
                    <a:gd name="T13" fmla="*/ 17 h 29"/>
                    <a:gd name="T14" fmla="*/ 44 w 44"/>
                    <a:gd name="T15" fmla="*/ 17 h 29"/>
                    <a:gd name="T16" fmla="*/ 44 w 44"/>
                    <a:gd name="T17" fmla="*/ 16 h 29"/>
                    <a:gd name="T18" fmla="*/ 42 w 44"/>
                    <a:gd name="T19" fmla="*/ 16 h 29"/>
                    <a:gd name="T20" fmla="*/ 42 w 44"/>
                    <a:gd name="T21" fmla="*/ 17 h 29"/>
                    <a:gd name="T22" fmla="*/ 37 w 44"/>
                    <a:gd name="T23" fmla="*/ 23 h 29"/>
                    <a:gd name="T24" fmla="*/ 23 w 44"/>
                    <a:gd name="T25" fmla="*/ 18 h 29"/>
                    <a:gd name="T26" fmla="*/ 18 w 44"/>
                    <a:gd name="T27" fmla="*/ 15 h 29"/>
                    <a:gd name="T28" fmla="*/ 14 w 44"/>
                    <a:gd name="T29" fmla="*/ 12 h 29"/>
                    <a:gd name="T30" fmla="*/ 14 w 44"/>
                    <a:gd name="T31" fmla="*/ 11 h 29"/>
                    <a:gd name="T32" fmla="*/ 13 w 44"/>
                    <a:gd name="T33" fmla="*/ 7 h 29"/>
                    <a:gd name="T34" fmla="*/ 14 w 44"/>
                    <a:gd name="T35" fmla="*/ 1 h 29"/>
                    <a:gd name="T36" fmla="*/ 13 w 44"/>
                    <a:gd name="T37" fmla="*/ 0 h 29"/>
                    <a:gd name="T38" fmla="*/ 1 w 44"/>
                    <a:gd name="T39" fmla="*/ 18 h 29"/>
                    <a:gd name="T40" fmla="*/ 1 w 44"/>
                    <a:gd name="T41" fmla="*/ 1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4" h="29">
                      <a:moveTo>
                        <a:pt x="1" y="19"/>
                      </a:moveTo>
                      <a:cubicBezTo>
                        <a:pt x="8" y="20"/>
                        <a:pt x="13" y="22"/>
                        <a:pt x="19" y="25"/>
                      </a:cubicBezTo>
                      <a:cubicBezTo>
                        <a:pt x="22" y="27"/>
                        <a:pt x="25" y="29"/>
                        <a:pt x="29" y="29"/>
                      </a:cubicBezTo>
                      <a:cubicBezTo>
                        <a:pt x="32" y="29"/>
                        <a:pt x="34" y="28"/>
                        <a:pt x="36" y="26"/>
                      </a:cubicBezTo>
                      <a:cubicBezTo>
                        <a:pt x="37" y="26"/>
                        <a:pt x="39" y="24"/>
                        <a:pt x="40" y="23"/>
                      </a:cubicBezTo>
                      <a:cubicBezTo>
                        <a:pt x="42" y="22"/>
                        <a:pt x="43" y="20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6"/>
                        <a:pt x="44" y="16"/>
                      </a:cubicBezTo>
                      <a:cubicBezTo>
                        <a:pt x="44" y="15"/>
                        <a:pt x="43" y="15"/>
                        <a:pt x="42" y="16"/>
                      </a:cubicBezTo>
                      <a:cubicBezTo>
                        <a:pt x="42" y="16"/>
                        <a:pt x="42" y="17"/>
                        <a:pt x="42" y="17"/>
                      </a:cubicBezTo>
                      <a:cubicBezTo>
                        <a:pt x="40" y="19"/>
                        <a:pt x="39" y="21"/>
                        <a:pt x="37" y="23"/>
                      </a:cubicBezTo>
                      <a:cubicBezTo>
                        <a:pt x="32" y="23"/>
                        <a:pt x="26" y="21"/>
                        <a:pt x="23" y="18"/>
                      </a:cubicBezTo>
                      <a:cubicBezTo>
                        <a:pt x="22" y="16"/>
                        <a:pt x="20" y="15"/>
                        <a:pt x="18" y="15"/>
                      </a:cubicBezTo>
                      <a:cubicBezTo>
                        <a:pt x="16" y="14"/>
                        <a:pt x="15" y="13"/>
                        <a:pt x="14" y="12"/>
                      </a:cubicBezTo>
                      <a:cubicBezTo>
                        <a:pt x="14" y="12"/>
                        <a:pt x="14" y="11"/>
                        <a:pt x="14" y="11"/>
                      </a:cubicBezTo>
                      <a:cubicBezTo>
                        <a:pt x="14" y="9"/>
                        <a:pt x="14" y="8"/>
                        <a:pt x="13" y="7"/>
                      </a:cubicBezTo>
                      <a:cubicBezTo>
                        <a:pt x="14" y="5"/>
                        <a:pt x="14" y="3"/>
                        <a:pt x="14" y="1"/>
                      </a:cubicBezTo>
                      <a:cubicBezTo>
                        <a:pt x="14" y="0"/>
                        <a:pt x="14" y="0"/>
                        <a:pt x="13" y="0"/>
                      </a:cubicBezTo>
                      <a:cubicBezTo>
                        <a:pt x="7" y="4"/>
                        <a:pt x="4" y="12"/>
                        <a:pt x="1" y="18"/>
                      </a:cubicBezTo>
                      <a:cubicBezTo>
                        <a:pt x="0" y="18"/>
                        <a:pt x="1" y="19"/>
                        <a:pt x="1" y="19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8" name="Freeform 110"/>
                <p:cNvSpPr/>
                <p:nvPr/>
              </p:nvSpPr>
              <p:spPr bwMode="auto">
                <a:xfrm>
                  <a:off x="6154738" y="3416300"/>
                  <a:ext cx="176213" cy="138113"/>
                </a:xfrm>
                <a:custGeom>
                  <a:avLst/>
                  <a:gdLst>
                    <a:gd name="T0" fmla="*/ 41 w 41"/>
                    <a:gd name="T1" fmla="*/ 20 h 32"/>
                    <a:gd name="T2" fmla="*/ 38 w 41"/>
                    <a:gd name="T3" fmla="*/ 10 h 32"/>
                    <a:gd name="T4" fmla="*/ 37 w 41"/>
                    <a:gd name="T5" fmla="*/ 10 h 32"/>
                    <a:gd name="T6" fmla="*/ 37 w 41"/>
                    <a:gd name="T7" fmla="*/ 14 h 32"/>
                    <a:gd name="T8" fmla="*/ 35 w 41"/>
                    <a:gd name="T9" fmla="*/ 21 h 32"/>
                    <a:gd name="T10" fmla="*/ 23 w 41"/>
                    <a:gd name="T11" fmla="*/ 27 h 32"/>
                    <a:gd name="T12" fmla="*/ 23 w 41"/>
                    <a:gd name="T13" fmla="*/ 27 h 32"/>
                    <a:gd name="T14" fmla="*/ 22 w 41"/>
                    <a:gd name="T15" fmla="*/ 26 h 32"/>
                    <a:gd name="T16" fmla="*/ 19 w 41"/>
                    <a:gd name="T17" fmla="*/ 16 h 32"/>
                    <a:gd name="T18" fmla="*/ 18 w 41"/>
                    <a:gd name="T19" fmla="*/ 14 h 32"/>
                    <a:gd name="T20" fmla="*/ 20 w 41"/>
                    <a:gd name="T21" fmla="*/ 8 h 32"/>
                    <a:gd name="T22" fmla="*/ 18 w 41"/>
                    <a:gd name="T23" fmla="*/ 3 h 32"/>
                    <a:gd name="T24" fmla="*/ 17 w 41"/>
                    <a:gd name="T25" fmla="*/ 1 h 32"/>
                    <a:gd name="T26" fmla="*/ 16 w 41"/>
                    <a:gd name="T27" fmla="*/ 0 h 32"/>
                    <a:gd name="T28" fmla="*/ 5 w 41"/>
                    <a:gd name="T29" fmla="*/ 8 h 32"/>
                    <a:gd name="T30" fmla="*/ 11 w 41"/>
                    <a:gd name="T31" fmla="*/ 12 h 32"/>
                    <a:gd name="T32" fmla="*/ 15 w 41"/>
                    <a:gd name="T33" fmla="*/ 19 h 32"/>
                    <a:gd name="T34" fmla="*/ 22 w 41"/>
                    <a:gd name="T35" fmla="*/ 27 h 32"/>
                    <a:gd name="T36" fmla="*/ 22 w 41"/>
                    <a:gd name="T37" fmla="*/ 27 h 32"/>
                    <a:gd name="T38" fmla="*/ 22 w 41"/>
                    <a:gd name="T39" fmla="*/ 28 h 32"/>
                    <a:gd name="T40" fmla="*/ 38 w 41"/>
                    <a:gd name="T41" fmla="*/ 28 h 32"/>
                    <a:gd name="T42" fmla="*/ 41 w 41"/>
                    <a:gd name="T43" fmla="*/ 2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1" h="32">
                      <a:moveTo>
                        <a:pt x="41" y="20"/>
                      </a:moveTo>
                      <a:cubicBezTo>
                        <a:pt x="41" y="16"/>
                        <a:pt x="40" y="14"/>
                        <a:pt x="38" y="10"/>
                      </a:cubicBezTo>
                      <a:cubicBezTo>
                        <a:pt x="38" y="10"/>
                        <a:pt x="37" y="10"/>
                        <a:pt x="37" y="10"/>
                      </a:cubicBezTo>
                      <a:cubicBezTo>
                        <a:pt x="37" y="12"/>
                        <a:pt x="37" y="13"/>
                        <a:pt x="37" y="14"/>
                      </a:cubicBezTo>
                      <a:cubicBezTo>
                        <a:pt x="37" y="17"/>
                        <a:pt x="36" y="19"/>
                        <a:pt x="35" y="21"/>
                      </a:cubicBezTo>
                      <a:cubicBezTo>
                        <a:pt x="33" y="26"/>
                        <a:pt x="28" y="27"/>
                        <a:pt x="23" y="27"/>
                      </a:cubicBezTo>
                      <a:cubicBezTo>
                        <a:pt x="23" y="26"/>
                        <a:pt x="23" y="27"/>
                        <a:pt x="23" y="27"/>
                      </a:cubicBezTo>
                      <a:cubicBezTo>
                        <a:pt x="23" y="26"/>
                        <a:pt x="23" y="26"/>
                        <a:pt x="22" y="26"/>
                      </a:cubicBezTo>
                      <a:cubicBezTo>
                        <a:pt x="20" y="23"/>
                        <a:pt x="21" y="19"/>
                        <a:pt x="19" y="16"/>
                      </a:cubicBezTo>
                      <a:cubicBezTo>
                        <a:pt x="19" y="15"/>
                        <a:pt x="18" y="14"/>
                        <a:pt x="18" y="14"/>
                      </a:cubicBezTo>
                      <a:cubicBezTo>
                        <a:pt x="15" y="9"/>
                        <a:pt x="19" y="10"/>
                        <a:pt x="20" y="8"/>
                      </a:cubicBezTo>
                      <a:cubicBezTo>
                        <a:pt x="22" y="5"/>
                        <a:pt x="20" y="4"/>
                        <a:pt x="18" y="3"/>
                      </a:cubicBezTo>
                      <a:cubicBezTo>
                        <a:pt x="17" y="2"/>
                        <a:pt x="17" y="2"/>
                        <a:pt x="17" y="1"/>
                      </a:cubicBezTo>
                      <a:cubicBezTo>
                        <a:pt x="17" y="1"/>
                        <a:pt x="17" y="0"/>
                        <a:pt x="16" y="0"/>
                      </a:cubicBezTo>
                      <a:cubicBezTo>
                        <a:pt x="13" y="1"/>
                        <a:pt x="0" y="2"/>
                        <a:pt x="5" y="8"/>
                      </a:cubicBezTo>
                      <a:cubicBezTo>
                        <a:pt x="7" y="10"/>
                        <a:pt x="9" y="10"/>
                        <a:pt x="11" y="12"/>
                      </a:cubicBezTo>
                      <a:cubicBezTo>
                        <a:pt x="12" y="14"/>
                        <a:pt x="13" y="17"/>
                        <a:pt x="15" y="19"/>
                      </a:cubicBezTo>
                      <a:cubicBezTo>
                        <a:pt x="16" y="22"/>
                        <a:pt x="18" y="26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8"/>
                      </a:cubicBezTo>
                      <a:cubicBezTo>
                        <a:pt x="27" y="31"/>
                        <a:pt x="33" y="32"/>
                        <a:pt x="38" y="28"/>
                      </a:cubicBezTo>
                      <a:cubicBezTo>
                        <a:pt x="40" y="26"/>
                        <a:pt x="40" y="23"/>
                        <a:pt x="41" y="20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9" name="Freeform 111"/>
                <p:cNvSpPr/>
                <p:nvPr/>
              </p:nvSpPr>
              <p:spPr bwMode="auto">
                <a:xfrm>
                  <a:off x="6310313" y="3321050"/>
                  <a:ext cx="98425" cy="90488"/>
                </a:xfrm>
                <a:custGeom>
                  <a:avLst/>
                  <a:gdLst>
                    <a:gd name="T0" fmla="*/ 21 w 23"/>
                    <a:gd name="T1" fmla="*/ 20 h 21"/>
                    <a:gd name="T2" fmla="*/ 15 w 23"/>
                    <a:gd name="T3" fmla="*/ 5 h 21"/>
                    <a:gd name="T4" fmla="*/ 15 w 23"/>
                    <a:gd name="T5" fmla="*/ 4 h 21"/>
                    <a:gd name="T6" fmla="*/ 1 w 23"/>
                    <a:gd name="T7" fmla="*/ 1 h 21"/>
                    <a:gd name="T8" fmla="*/ 1 w 23"/>
                    <a:gd name="T9" fmla="*/ 1 h 21"/>
                    <a:gd name="T10" fmla="*/ 1 w 23"/>
                    <a:gd name="T11" fmla="*/ 1 h 21"/>
                    <a:gd name="T12" fmla="*/ 1 w 23"/>
                    <a:gd name="T13" fmla="*/ 1 h 21"/>
                    <a:gd name="T14" fmla="*/ 1 w 23"/>
                    <a:gd name="T15" fmla="*/ 2 h 21"/>
                    <a:gd name="T16" fmla="*/ 9 w 23"/>
                    <a:gd name="T17" fmla="*/ 8 h 21"/>
                    <a:gd name="T18" fmla="*/ 9 w 23"/>
                    <a:gd name="T19" fmla="*/ 9 h 21"/>
                    <a:gd name="T20" fmla="*/ 15 w 23"/>
                    <a:gd name="T21" fmla="*/ 11 h 21"/>
                    <a:gd name="T22" fmla="*/ 20 w 23"/>
                    <a:gd name="T23" fmla="*/ 20 h 21"/>
                    <a:gd name="T24" fmla="*/ 21 w 23"/>
                    <a:gd name="T25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21">
                      <a:moveTo>
                        <a:pt x="21" y="20"/>
                      </a:moveTo>
                      <a:cubicBezTo>
                        <a:pt x="23" y="13"/>
                        <a:pt x="20" y="8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1" y="0"/>
                        <a:pt x="6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4" y="2"/>
                        <a:pt x="9" y="4"/>
                        <a:pt x="9" y="8"/>
                      </a:cubicBezTo>
                      <a:cubicBezTo>
                        <a:pt x="9" y="8"/>
                        <a:pt x="9" y="9"/>
                        <a:pt x="9" y="9"/>
                      </a:cubicBezTo>
                      <a:cubicBezTo>
                        <a:pt x="11" y="10"/>
                        <a:pt x="14" y="8"/>
                        <a:pt x="15" y="11"/>
                      </a:cubicBezTo>
                      <a:cubicBezTo>
                        <a:pt x="16" y="14"/>
                        <a:pt x="18" y="17"/>
                        <a:pt x="20" y="20"/>
                      </a:cubicBezTo>
                      <a:cubicBezTo>
                        <a:pt x="20" y="21"/>
                        <a:pt x="21" y="20"/>
                        <a:pt x="21" y="20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0" name="Freeform 112"/>
                <p:cNvSpPr/>
                <p:nvPr/>
              </p:nvSpPr>
              <p:spPr bwMode="auto">
                <a:xfrm>
                  <a:off x="6310313" y="3433763"/>
                  <a:ext cx="42863" cy="73025"/>
                </a:xfrm>
                <a:custGeom>
                  <a:avLst/>
                  <a:gdLst>
                    <a:gd name="T0" fmla="*/ 9 w 10"/>
                    <a:gd name="T1" fmla="*/ 13 h 17"/>
                    <a:gd name="T2" fmla="*/ 10 w 10"/>
                    <a:gd name="T3" fmla="*/ 12 h 17"/>
                    <a:gd name="T4" fmla="*/ 0 w 10"/>
                    <a:gd name="T5" fmla="*/ 5 h 17"/>
                    <a:gd name="T6" fmla="*/ 1 w 10"/>
                    <a:gd name="T7" fmla="*/ 6 h 17"/>
                    <a:gd name="T8" fmla="*/ 3 w 10"/>
                    <a:gd name="T9" fmla="*/ 10 h 17"/>
                    <a:gd name="T10" fmla="*/ 4 w 10"/>
                    <a:gd name="T11" fmla="*/ 10 h 17"/>
                    <a:gd name="T12" fmla="*/ 5 w 10"/>
                    <a:gd name="T13" fmla="*/ 11 h 17"/>
                    <a:gd name="T14" fmla="*/ 7 w 10"/>
                    <a:gd name="T15" fmla="*/ 17 h 17"/>
                    <a:gd name="T16" fmla="*/ 8 w 10"/>
                    <a:gd name="T17" fmla="*/ 17 h 17"/>
                    <a:gd name="T18" fmla="*/ 9 w 10"/>
                    <a:gd name="T19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17">
                      <a:moveTo>
                        <a:pt x="9" y="13"/>
                      </a:moveTo>
                      <a:cubicBezTo>
                        <a:pt x="9" y="13"/>
                        <a:pt x="10" y="13"/>
                        <a:pt x="10" y="12"/>
                      </a:cubicBezTo>
                      <a:cubicBezTo>
                        <a:pt x="10" y="9"/>
                        <a:pt x="4" y="0"/>
                        <a:pt x="0" y="5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2" y="7"/>
                        <a:pt x="3" y="8"/>
                        <a:pt x="3" y="10"/>
                      </a:cubicBezTo>
                      <a:cubicBezTo>
                        <a:pt x="3" y="10"/>
                        <a:pt x="3" y="10"/>
                        <a:pt x="4" y="10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6" y="13"/>
                        <a:pt x="6" y="15"/>
                        <a:pt x="7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8" y="16"/>
                        <a:pt x="9" y="14"/>
                        <a:pt x="9" y="13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1" name="Freeform 113"/>
                <p:cNvSpPr/>
                <p:nvPr/>
              </p:nvSpPr>
              <p:spPr bwMode="auto">
                <a:xfrm>
                  <a:off x="5761038" y="3403600"/>
                  <a:ext cx="496888" cy="323850"/>
                </a:xfrm>
                <a:custGeom>
                  <a:avLst/>
                  <a:gdLst>
                    <a:gd name="T0" fmla="*/ 103 w 115"/>
                    <a:gd name="T1" fmla="*/ 55 h 75"/>
                    <a:gd name="T2" fmla="*/ 102 w 115"/>
                    <a:gd name="T3" fmla="*/ 50 h 75"/>
                    <a:gd name="T4" fmla="*/ 108 w 115"/>
                    <a:gd name="T5" fmla="*/ 43 h 75"/>
                    <a:gd name="T6" fmla="*/ 114 w 115"/>
                    <a:gd name="T7" fmla="*/ 33 h 75"/>
                    <a:gd name="T8" fmla="*/ 110 w 115"/>
                    <a:gd name="T9" fmla="*/ 29 h 75"/>
                    <a:gd name="T10" fmla="*/ 103 w 115"/>
                    <a:gd name="T11" fmla="*/ 17 h 75"/>
                    <a:gd name="T12" fmla="*/ 81 w 115"/>
                    <a:gd name="T13" fmla="*/ 2 h 75"/>
                    <a:gd name="T14" fmla="*/ 62 w 115"/>
                    <a:gd name="T15" fmla="*/ 6 h 75"/>
                    <a:gd name="T16" fmla="*/ 46 w 115"/>
                    <a:gd name="T17" fmla="*/ 11 h 75"/>
                    <a:gd name="T18" fmla="*/ 34 w 115"/>
                    <a:gd name="T19" fmla="*/ 16 h 75"/>
                    <a:gd name="T20" fmla="*/ 33 w 115"/>
                    <a:gd name="T21" fmla="*/ 16 h 75"/>
                    <a:gd name="T22" fmla="*/ 33 w 115"/>
                    <a:gd name="T23" fmla="*/ 16 h 75"/>
                    <a:gd name="T24" fmla="*/ 33 w 115"/>
                    <a:gd name="T25" fmla="*/ 15 h 75"/>
                    <a:gd name="T26" fmla="*/ 25 w 115"/>
                    <a:gd name="T27" fmla="*/ 14 h 75"/>
                    <a:gd name="T28" fmla="*/ 24 w 115"/>
                    <a:gd name="T29" fmla="*/ 16 h 75"/>
                    <a:gd name="T30" fmla="*/ 26 w 115"/>
                    <a:gd name="T31" fmla="*/ 17 h 75"/>
                    <a:gd name="T32" fmla="*/ 6 w 115"/>
                    <a:gd name="T33" fmla="*/ 29 h 75"/>
                    <a:gd name="T34" fmla="*/ 23 w 115"/>
                    <a:gd name="T35" fmla="*/ 35 h 75"/>
                    <a:gd name="T36" fmla="*/ 20 w 115"/>
                    <a:gd name="T37" fmla="*/ 42 h 75"/>
                    <a:gd name="T38" fmla="*/ 19 w 115"/>
                    <a:gd name="T39" fmla="*/ 53 h 75"/>
                    <a:gd name="T40" fmla="*/ 54 w 115"/>
                    <a:gd name="T41" fmla="*/ 69 h 75"/>
                    <a:gd name="T42" fmla="*/ 60 w 115"/>
                    <a:gd name="T43" fmla="*/ 65 h 75"/>
                    <a:gd name="T44" fmla="*/ 66 w 115"/>
                    <a:gd name="T45" fmla="*/ 68 h 75"/>
                    <a:gd name="T46" fmla="*/ 81 w 115"/>
                    <a:gd name="T47" fmla="*/ 74 h 75"/>
                    <a:gd name="T48" fmla="*/ 84 w 115"/>
                    <a:gd name="T49" fmla="*/ 70 h 75"/>
                    <a:gd name="T50" fmla="*/ 94 w 115"/>
                    <a:gd name="T51" fmla="*/ 68 h 75"/>
                    <a:gd name="T52" fmla="*/ 103 w 115"/>
                    <a:gd name="T53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15" h="75">
                      <a:moveTo>
                        <a:pt x="103" y="55"/>
                      </a:moveTo>
                      <a:cubicBezTo>
                        <a:pt x="103" y="53"/>
                        <a:pt x="103" y="51"/>
                        <a:pt x="102" y="50"/>
                      </a:cubicBezTo>
                      <a:cubicBezTo>
                        <a:pt x="100" y="45"/>
                        <a:pt x="105" y="45"/>
                        <a:pt x="108" y="43"/>
                      </a:cubicBezTo>
                      <a:cubicBezTo>
                        <a:pt x="112" y="41"/>
                        <a:pt x="115" y="37"/>
                        <a:pt x="114" y="33"/>
                      </a:cubicBezTo>
                      <a:cubicBezTo>
                        <a:pt x="113" y="31"/>
                        <a:pt x="111" y="30"/>
                        <a:pt x="110" y="29"/>
                      </a:cubicBezTo>
                      <a:cubicBezTo>
                        <a:pt x="106" y="26"/>
                        <a:pt x="106" y="21"/>
                        <a:pt x="103" y="17"/>
                      </a:cubicBezTo>
                      <a:cubicBezTo>
                        <a:pt x="97" y="11"/>
                        <a:pt x="88" y="6"/>
                        <a:pt x="81" y="2"/>
                      </a:cubicBezTo>
                      <a:cubicBezTo>
                        <a:pt x="74" y="0"/>
                        <a:pt x="68" y="3"/>
                        <a:pt x="62" y="6"/>
                      </a:cubicBezTo>
                      <a:cubicBezTo>
                        <a:pt x="57" y="9"/>
                        <a:pt x="52" y="10"/>
                        <a:pt x="46" y="11"/>
                      </a:cubicBezTo>
                      <a:cubicBezTo>
                        <a:pt x="43" y="12"/>
                        <a:pt x="37" y="16"/>
                        <a:pt x="34" y="16"/>
                      </a:cubicBezTo>
                      <a:cubicBezTo>
                        <a:pt x="34" y="16"/>
                        <a:pt x="33" y="16"/>
                        <a:pt x="33" y="16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3" y="16"/>
                        <a:pt x="33" y="15"/>
                        <a:pt x="33" y="15"/>
                      </a:cubicBezTo>
                      <a:cubicBezTo>
                        <a:pt x="30" y="14"/>
                        <a:pt x="28" y="14"/>
                        <a:pt x="25" y="14"/>
                      </a:cubicBezTo>
                      <a:cubicBezTo>
                        <a:pt x="24" y="15"/>
                        <a:pt x="24" y="15"/>
                        <a:pt x="24" y="16"/>
                      </a:cubicBezTo>
                      <a:cubicBezTo>
                        <a:pt x="25" y="16"/>
                        <a:pt x="25" y="16"/>
                        <a:pt x="26" y="17"/>
                      </a:cubicBezTo>
                      <a:cubicBezTo>
                        <a:pt x="16" y="18"/>
                        <a:pt x="0" y="22"/>
                        <a:pt x="6" y="29"/>
                      </a:cubicBezTo>
                      <a:cubicBezTo>
                        <a:pt x="11" y="35"/>
                        <a:pt x="16" y="35"/>
                        <a:pt x="23" y="35"/>
                      </a:cubicBezTo>
                      <a:cubicBezTo>
                        <a:pt x="28" y="35"/>
                        <a:pt x="21" y="41"/>
                        <a:pt x="20" y="42"/>
                      </a:cubicBezTo>
                      <a:cubicBezTo>
                        <a:pt x="18" y="46"/>
                        <a:pt x="18" y="50"/>
                        <a:pt x="19" y="53"/>
                      </a:cubicBezTo>
                      <a:cubicBezTo>
                        <a:pt x="20" y="68"/>
                        <a:pt x="42" y="73"/>
                        <a:pt x="54" y="69"/>
                      </a:cubicBezTo>
                      <a:cubicBezTo>
                        <a:pt x="57" y="69"/>
                        <a:pt x="59" y="66"/>
                        <a:pt x="60" y="65"/>
                      </a:cubicBezTo>
                      <a:cubicBezTo>
                        <a:pt x="64" y="61"/>
                        <a:pt x="63" y="64"/>
                        <a:pt x="66" y="68"/>
                      </a:cubicBezTo>
                      <a:cubicBezTo>
                        <a:pt x="68" y="72"/>
                        <a:pt x="77" y="75"/>
                        <a:pt x="81" y="74"/>
                      </a:cubicBezTo>
                      <a:cubicBezTo>
                        <a:pt x="83" y="73"/>
                        <a:pt x="83" y="72"/>
                        <a:pt x="84" y="70"/>
                      </a:cubicBezTo>
                      <a:cubicBezTo>
                        <a:pt x="88" y="66"/>
                        <a:pt x="90" y="71"/>
                        <a:pt x="94" y="68"/>
                      </a:cubicBezTo>
                      <a:cubicBezTo>
                        <a:pt x="98" y="66"/>
                        <a:pt x="103" y="60"/>
                        <a:pt x="103" y="55"/>
                      </a:cubicBezTo>
                      <a:close/>
                    </a:path>
                  </a:pathLst>
                </a:custGeom>
                <a:solidFill>
                  <a:srgbClr val="60BFC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2" name="Freeform 114"/>
                <p:cNvSpPr/>
                <p:nvPr/>
              </p:nvSpPr>
              <p:spPr bwMode="auto">
                <a:xfrm>
                  <a:off x="5816600" y="3416300"/>
                  <a:ext cx="423863" cy="288925"/>
                </a:xfrm>
                <a:custGeom>
                  <a:avLst/>
                  <a:gdLst>
                    <a:gd name="T0" fmla="*/ 87 w 98"/>
                    <a:gd name="T1" fmla="*/ 45 h 67"/>
                    <a:gd name="T2" fmla="*/ 84 w 98"/>
                    <a:gd name="T3" fmla="*/ 40 h 67"/>
                    <a:gd name="T4" fmla="*/ 81 w 98"/>
                    <a:gd name="T5" fmla="*/ 37 h 67"/>
                    <a:gd name="T6" fmla="*/ 85 w 98"/>
                    <a:gd name="T7" fmla="*/ 29 h 67"/>
                    <a:gd name="T8" fmla="*/ 97 w 98"/>
                    <a:gd name="T9" fmla="*/ 28 h 67"/>
                    <a:gd name="T10" fmla="*/ 98 w 98"/>
                    <a:gd name="T11" fmla="*/ 27 h 67"/>
                    <a:gd name="T12" fmla="*/ 60 w 98"/>
                    <a:gd name="T13" fmla="*/ 7 h 67"/>
                    <a:gd name="T14" fmla="*/ 45 w 98"/>
                    <a:gd name="T15" fmla="*/ 8 h 67"/>
                    <a:gd name="T16" fmla="*/ 38 w 98"/>
                    <a:gd name="T17" fmla="*/ 7 h 67"/>
                    <a:gd name="T18" fmla="*/ 30 w 98"/>
                    <a:gd name="T19" fmla="*/ 11 h 67"/>
                    <a:gd name="T20" fmla="*/ 18 w 98"/>
                    <a:gd name="T21" fmla="*/ 17 h 67"/>
                    <a:gd name="T22" fmla="*/ 0 w 98"/>
                    <a:gd name="T23" fmla="*/ 23 h 67"/>
                    <a:gd name="T24" fmla="*/ 0 w 98"/>
                    <a:gd name="T25" fmla="*/ 24 h 67"/>
                    <a:gd name="T26" fmla="*/ 22 w 98"/>
                    <a:gd name="T27" fmla="*/ 32 h 67"/>
                    <a:gd name="T28" fmla="*/ 31 w 98"/>
                    <a:gd name="T29" fmla="*/ 29 h 67"/>
                    <a:gd name="T30" fmla="*/ 35 w 98"/>
                    <a:gd name="T31" fmla="*/ 39 h 67"/>
                    <a:gd name="T32" fmla="*/ 25 w 98"/>
                    <a:gd name="T33" fmla="*/ 46 h 67"/>
                    <a:gd name="T34" fmla="*/ 25 w 98"/>
                    <a:gd name="T35" fmla="*/ 47 h 67"/>
                    <a:gd name="T36" fmla="*/ 30 w 98"/>
                    <a:gd name="T37" fmla="*/ 52 h 67"/>
                    <a:gd name="T38" fmla="*/ 23 w 98"/>
                    <a:gd name="T39" fmla="*/ 63 h 67"/>
                    <a:gd name="T40" fmla="*/ 24 w 98"/>
                    <a:gd name="T41" fmla="*/ 65 h 67"/>
                    <a:gd name="T42" fmla="*/ 38 w 98"/>
                    <a:gd name="T43" fmla="*/ 65 h 67"/>
                    <a:gd name="T44" fmla="*/ 56 w 98"/>
                    <a:gd name="T45" fmla="*/ 57 h 67"/>
                    <a:gd name="T46" fmla="*/ 66 w 98"/>
                    <a:gd name="T47" fmla="*/ 61 h 67"/>
                    <a:gd name="T48" fmla="*/ 73 w 98"/>
                    <a:gd name="T49" fmla="*/ 53 h 67"/>
                    <a:gd name="T50" fmla="*/ 74 w 98"/>
                    <a:gd name="T51" fmla="*/ 52 h 67"/>
                    <a:gd name="T52" fmla="*/ 77 w 98"/>
                    <a:gd name="T53" fmla="*/ 50 h 67"/>
                    <a:gd name="T54" fmla="*/ 85 w 98"/>
                    <a:gd name="T55" fmla="*/ 49 h 67"/>
                    <a:gd name="T56" fmla="*/ 87 w 98"/>
                    <a:gd name="T57" fmla="*/ 45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8" h="67">
                      <a:moveTo>
                        <a:pt x="87" y="45"/>
                      </a:moveTo>
                      <a:cubicBezTo>
                        <a:pt x="87" y="43"/>
                        <a:pt x="85" y="41"/>
                        <a:pt x="84" y="40"/>
                      </a:cubicBezTo>
                      <a:cubicBezTo>
                        <a:pt x="83" y="39"/>
                        <a:pt x="82" y="38"/>
                        <a:pt x="81" y="37"/>
                      </a:cubicBezTo>
                      <a:cubicBezTo>
                        <a:pt x="78" y="34"/>
                        <a:pt x="80" y="26"/>
                        <a:pt x="85" y="29"/>
                      </a:cubicBezTo>
                      <a:cubicBezTo>
                        <a:pt x="88" y="32"/>
                        <a:pt x="92" y="25"/>
                        <a:pt x="97" y="28"/>
                      </a:cubicBezTo>
                      <a:cubicBezTo>
                        <a:pt x="98" y="28"/>
                        <a:pt x="98" y="28"/>
                        <a:pt x="98" y="27"/>
                      </a:cubicBezTo>
                      <a:cubicBezTo>
                        <a:pt x="91" y="12"/>
                        <a:pt x="78" y="0"/>
                        <a:pt x="60" y="7"/>
                      </a:cubicBezTo>
                      <a:cubicBezTo>
                        <a:pt x="54" y="9"/>
                        <a:pt x="52" y="10"/>
                        <a:pt x="45" y="8"/>
                      </a:cubicBezTo>
                      <a:cubicBezTo>
                        <a:pt x="43" y="7"/>
                        <a:pt x="41" y="7"/>
                        <a:pt x="38" y="7"/>
                      </a:cubicBezTo>
                      <a:cubicBezTo>
                        <a:pt x="35" y="8"/>
                        <a:pt x="32" y="9"/>
                        <a:pt x="30" y="11"/>
                      </a:cubicBezTo>
                      <a:cubicBezTo>
                        <a:pt x="26" y="13"/>
                        <a:pt x="22" y="15"/>
                        <a:pt x="18" y="17"/>
                      </a:cubicBezTo>
                      <a:cubicBezTo>
                        <a:pt x="12" y="19"/>
                        <a:pt x="8" y="23"/>
                        <a:pt x="0" y="23"/>
                      </a:cubicBezTo>
                      <a:cubicBezTo>
                        <a:pt x="0" y="23"/>
                        <a:pt x="0" y="24"/>
                        <a:pt x="0" y="24"/>
                      </a:cubicBezTo>
                      <a:cubicBezTo>
                        <a:pt x="3" y="30"/>
                        <a:pt x="15" y="33"/>
                        <a:pt x="22" y="32"/>
                      </a:cubicBezTo>
                      <a:cubicBezTo>
                        <a:pt x="24" y="32"/>
                        <a:pt x="31" y="28"/>
                        <a:pt x="31" y="29"/>
                      </a:cubicBezTo>
                      <a:cubicBezTo>
                        <a:pt x="33" y="32"/>
                        <a:pt x="38" y="36"/>
                        <a:pt x="35" y="39"/>
                      </a:cubicBezTo>
                      <a:cubicBezTo>
                        <a:pt x="32" y="42"/>
                        <a:pt x="28" y="44"/>
                        <a:pt x="25" y="46"/>
                      </a:cubicBezTo>
                      <a:cubicBezTo>
                        <a:pt x="25" y="46"/>
                        <a:pt x="24" y="47"/>
                        <a:pt x="25" y="47"/>
                      </a:cubicBezTo>
                      <a:cubicBezTo>
                        <a:pt x="25" y="47"/>
                        <a:pt x="30" y="52"/>
                        <a:pt x="30" y="52"/>
                      </a:cubicBezTo>
                      <a:cubicBezTo>
                        <a:pt x="29" y="55"/>
                        <a:pt x="27" y="61"/>
                        <a:pt x="23" y="63"/>
                      </a:cubicBezTo>
                      <a:cubicBezTo>
                        <a:pt x="23" y="64"/>
                        <a:pt x="23" y="64"/>
                        <a:pt x="24" y="65"/>
                      </a:cubicBezTo>
                      <a:cubicBezTo>
                        <a:pt x="29" y="67"/>
                        <a:pt x="33" y="67"/>
                        <a:pt x="38" y="65"/>
                      </a:cubicBezTo>
                      <a:cubicBezTo>
                        <a:pt x="44" y="63"/>
                        <a:pt x="49" y="53"/>
                        <a:pt x="56" y="57"/>
                      </a:cubicBezTo>
                      <a:cubicBezTo>
                        <a:pt x="59" y="60"/>
                        <a:pt x="62" y="62"/>
                        <a:pt x="66" y="61"/>
                      </a:cubicBezTo>
                      <a:cubicBezTo>
                        <a:pt x="69" y="60"/>
                        <a:pt x="68" y="50"/>
                        <a:pt x="73" y="53"/>
                      </a:cubicBezTo>
                      <a:cubicBezTo>
                        <a:pt x="73" y="53"/>
                        <a:pt x="74" y="53"/>
                        <a:pt x="74" y="52"/>
                      </a:cubicBezTo>
                      <a:cubicBezTo>
                        <a:pt x="73" y="49"/>
                        <a:pt x="73" y="50"/>
                        <a:pt x="77" y="50"/>
                      </a:cubicBezTo>
                      <a:cubicBezTo>
                        <a:pt x="79" y="50"/>
                        <a:pt x="82" y="50"/>
                        <a:pt x="85" y="49"/>
                      </a:cubicBezTo>
                      <a:cubicBezTo>
                        <a:pt x="87" y="49"/>
                        <a:pt x="88" y="47"/>
                        <a:pt x="87" y="45"/>
                      </a:cubicBezTo>
                      <a:close/>
                    </a:path>
                  </a:pathLst>
                </a:custGeom>
                <a:solidFill>
                  <a:srgbClr val="33A5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3" name="Freeform 115"/>
                <p:cNvSpPr/>
                <p:nvPr/>
              </p:nvSpPr>
              <p:spPr bwMode="auto">
                <a:xfrm>
                  <a:off x="5851525" y="3429000"/>
                  <a:ext cx="358775" cy="268288"/>
                </a:xfrm>
                <a:custGeom>
                  <a:avLst/>
                  <a:gdLst>
                    <a:gd name="T0" fmla="*/ 72 w 83"/>
                    <a:gd name="T1" fmla="*/ 38 h 62"/>
                    <a:gd name="T2" fmla="*/ 70 w 83"/>
                    <a:gd name="T3" fmla="*/ 25 h 62"/>
                    <a:gd name="T4" fmla="*/ 73 w 83"/>
                    <a:gd name="T5" fmla="*/ 22 h 62"/>
                    <a:gd name="T6" fmla="*/ 72 w 83"/>
                    <a:gd name="T7" fmla="*/ 19 h 62"/>
                    <a:gd name="T8" fmla="*/ 82 w 83"/>
                    <a:gd name="T9" fmla="*/ 15 h 62"/>
                    <a:gd name="T10" fmla="*/ 83 w 83"/>
                    <a:gd name="T11" fmla="*/ 14 h 62"/>
                    <a:gd name="T12" fmla="*/ 56 w 83"/>
                    <a:gd name="T13" fmla="*/ 8 h 62"/>
                    <a:gd name="T14" fmla="*/ 40 w 83"/>
                    <a:gd name="T15" fmla="*/ 10 h 62"/>
                    <a:gd name="T16" fmla="*/ 29 w 83"/>
                    <a:gd name="T17" fmla="*/ 9 h 62"/>
                    <a:gd name="T18" fmla="*/ 16 w 83"/>
                    <a:gd name="T19" fmla="*/ 15 h 62"/>
                    <a:gd name="T20" fmla="*/ 0 w 83"/>
                    <a:gd name="T21" fmla="*/ 23 h 62"/>
                    <a:gd name="T22" fmla="*/ 1 w 83"/>
                    <a:gd name="T23" fmla="*/ 24 h 62"/>
                    <a:gd name="T24" fmla="*/ 13 w 83"/>
                    <a:gd name="T25" fmla="*/ 26 h 62"/>
                    <a:gd name="T26" fmla="*/ 19 w 83"/>
                    <a:gd name="T27" fmla="*/ 24 h 62"/>
                    <a:gd name="T28" fmla="*/ 34 w 83"/>
                    <a:gd name="T29" fmla="*/ 34 h 62"/>
                    <a:gd name="T30" fmla="*/ 36 w 83"/>
                    <a:gd name="T31" fmla="*/ 41 h 62"/>
                    <a:gd name="T32" fmla="*/ 36 w 83"/>
                    <a:gd name="T33" fmla="*/ 46 h 62"/>
                    <a:gd name="T34" fmla="*/ 21 w 83"/>
                    <a:gd name="T35" fmla="*/ 61 h 62"/>
                    <a:gd name="T36" fmla="*/ 22 w 83"/>
                    <a:gd name="T37" fmla="*/ 62 h 62"/>
                    <a:gd name="T38" fmla="*/ 39 w 83"/>
                    <a:gd name="T39" fmla="*/ 55 h 62"/>
                    <a:gd name="T40" fmla="*/ 44 w 83"/>
                    <a:gd name="T41" fmla="*/ 50 h 62"/>
                    <a:gd name="T42" fmla="*/ 51 w 83"/>
                    <a:gd name="T43" fmla="*/ 42 h 62"/>
                    <a:gd name="T44" fmla="*/ 52 w 83"/>
                    <a:gd name="T45" fmla="*/ 40 h 62"/>
                    <a:gd name="T46" fmla="*/ 59 w 83"/>
                    <a:gd name="T47" fmla="*/ 40 h 62"/>
                    <a:gd name="T48" fmla="*/ 61 w 83"/>
                    <a:gd name="T49" fmla="*/ 39 h 62"/>
                    <a:gd name="T50" fmla="*/ 71 w 83"/>
                    <a:gd name="T51" fmla="*/ 40 h 62"/>
                    <a:gd name="T52" fmla="*/ 72 w 83"/>
                    <a:gd name="T53" fmla="*/ 3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3" h="62">
                      <a:moveTo>
                        <a:pt x="72" y="38"/>
                      </a:moveTo>
                      <a:cubicBezTo>
                        <a:pt x="69" y="34"/>
                        <a:pt x="63" y="30"/>
                        <a:pt x="70" y="25"/>
                      </a:cubicBezTo>
                      <a:cubicBezTo>
                        <a:pt x="72" y="24"/>
                        <a:pt x="72" y="24"/>
                        <a:pt x="73" y="22"/>
                      </a:cubicBezTo>
                      <a:cubicBezTo>
                        <a:pt x="73" y="21"/>
                        <a:pt x="72" y="20"/>
                        <a:pt x="72" y="19"/>
                      </a:cubicBezTo>
                      <a:cubicBezTo>
                        <a:pt x="68" y="11"/>
                        <a:pt x="77" y="11"/>
                        <a:pt x="82" y="15"/>
                      </a:cubicBezTo>
                      <a:cubicBezTo>
                        <a:pt x="82" y="15"/>
                        <a:pt x="83" y="14"/>
                        <a:pt x="83" y="14"/>
                      </a:cubicBezTo>
                      <a:cubicBezTo>
                        <a:pt x="76" y="4"/>
                        <a:pt x="66" y="0"/>
                        <a:pt x="56" y="8"/>
                      </a:cubicBezTo>
                      <a:cubicBezTo>
                        <a:pt x="50" y="12"/>
                        <a:pt x="47" y="12"/>
                        <a:pt x="40" y="10"/>
                      </a:cubicBezTo>
                      <a:cubicBezTo>
                        <a:pt x="36" y="9"/>
                        <a:pt x="33" y="8"/>
                        <a:pt x="29" y="9"/>
                      </a:cubicBezTo>
                      <a:cubicBezTo>
                        <a:pt x="24" y="9"/>
                        <a:pt x="20" y="12"/>
                        <a:pt x="16" y="15"/>
                      </a:cubicBezTo>
                      <a:cubicBezTo>
                        <a:pt x="11" y="18"/>
                        <a:pt x="5" y="19"/>
                        <a:pt x="0" y="23"/>
                      </a:cubicBezTo>
                      <a:cubicBezTo>
                        <a:pt x="0" y="24"/>
                        <a:pt x="0" y="24"/>
                        <a:pt x="1" y="24"/>
                      </a:cubicBezTo>
                      <a:cubicBezTo>
                        <a:pt x="4" y="26"/>
                        <a:pt x="9" y="27"/>
                        <a:pt x="13" y="26"/>
                      </a:cubicBezTo>
                      <a:cubicBezTo>
                        <a:pt x="15" y="26"/>
                        <a:pt x="17" y="25"/>
                        <a:pt x="19" y="24"/>
                      </a:cubicBezTo>
                      <a:cubicBezTo>
                        <a:pt x="27" y="20"/>
                        <a:pt x="34" y="26"/>
                        <a:pt x="34" y="34"/>
                      </a:cubicBezTo>
                      <a:cubicBezTo>
                        <a:pt x="34" y="37"/>
                        <a:pt x="33" y="40"/>
                        <a:pt x="36" y="41"/>
                      </a:cubicBezTo>
                      <a:cubicBezTo>
                        <a:pt x="38" y="41"/>
                        <a:pt x="36" y="45"/>
                        <a:pt x="36" y="46"/>
                      </a:cubicBezTo>
                      <a:cubicBezTo>
                        <a:pt x="34" y="54"/>
                        <a:pt x="28" y="59"/>
                        <a:pt x="21" y="61"/>
                      </a:cubicBezTo>
                      <a:cubicBezTo>
                        <a:pt x="21" y="61"/>
                        <a:pt x="21" y="62"/>
                        <a:pt x="22" y="62"/>
                      </a:cubicBezTo>
                      <a:cubicBezTo>
                        <a:pt x="28" y="62"/>
                        <a:pt x="35" y="60"/>
                        <a:pt x="39" y="55"/>
                      </a:cubicBezTo>
                      <a:cubicBezTo>
                        <a:pt x="41" y="54"/>
                        <a:pt x="43" y="52"/>
                        <a:pt x="44" y="50"/>
                      </a:cubicBezTo>
                      <a:cubicBezTo>
                        <a:pt x="45" y="46"/>
                        <a:pt x="49" y="45"/>
                        <a:pt x="51" y="42"/>
                      </a:cubicBezTo>
                      <a:cubicBezTo>
                        <a:pt x="52" y="42"/>
                        <a:pt x="53" y="41"/>
                        <a:pt x="52" y="40"/>
                      </a:cubicBezTo>
                      <a:cubicBezTo>
                        <a:pt x="52" y="37"/>
                        <a:pt x="57" y="40"/>
                        <a:pt x="59" y="40"/>
                      </a:cubicBezTo>
                      <a:cubicBezTo>
                        <a:pt x="60" y="40"/>
                        <a:pt x="61" y="40"/>
                        <a:pt x="61" y="39"/>
                      </a:cubicBezTo>
                      <a:cubicBezTo>
                        <a:pt x="63" y="36"/>
                        <a:pt x="68" y="39"/>
                        <a:pt x="71" y="40"/>
                      </a:cubicBezTo>
                      <a:cubicBezTo>
                        <a:pt x="72" y="40"/>
                        <a:pt x="72" y="39"/>
                        <a:pt x="72" y="38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4" name="Freeform 116"/>
                <p:cNvSpPr/>
                <p:nvPr/>
              </p:nvSpPr>
              <p:spPr bwMode="auto">
                <a:xfrm>
                  <a:off x="6029325" y="3671888"/>
                  <a:ext cx="160338" cy="55563"/>
                </a:xfrm>
                <a:custGeom>
                  <a:avLst/>
                  <a:gdLst>
                    <a:gd name="T0" fmla="*/ 37 w 37"/>
                    <a:gd name="T1" fmla="*/ 3 h 13"/>
                    <a:gd name="T2" fmla="*/ 36 w 37"/>
                    <a:gd name="T3" fmla="*/ 2 h 13"/>
                    <a:gd name="T4" fmla="*/ 21 w 37"/>
                    <a:gd name="T5" fmla="*/ 5 h 13"/>
                    <a:gd name="T6" fmla="*/ 9 w 37"/>
                    <a:gd name="T7" fmla="*/ 9 h 13"/>
                    <a:gd name="T8" fmla="*/ 2 w 37"/>
                    <a:gd name="T9" fmla="*/ 1 h 13"/>
                    <a:gd name="T10" fmla="*/ 0 w 37"/>
                    <a:gd name="T11" fmla="*/ 2 h 13"/>
                    <a:gd name="T12" fmla="*/ 1 w 37"/>
                    <a:gd name="T13" fmla="*/ 3 h 13"/>
                    <a:gd name="T14" fmla="*/ 1 w 37"/>
                    <a:gd name="T15" fmla="*/ 4 h 13"/>
                    <a:gd name="T16" fmla="*/ 2 w 37"/>
                    <a:gd name="T17" fmla="*/ 5 h 13"/>
                    <a:gd name="T18" fmla="*/ 12 w 37"/>
                    <a:gd name="T19" fmla="*/ 13 h 13"/>
                    <a:gd name="T20" fmla="*/ 15 w 37"/>
                    <a:gd name="T21" fmla="*/ 13 h 13"/>
                    <a:gd name="T22" fmla="*/ 18 w 37"/>
                    <a:gd name="T23" fmla="*/ 13 h 13"/>
                    <a:gd name="T24" fmla="*/ 22 w 37"/>
                    <a:gd name="T25" fmla="*/ 10 h 13"/>
                    <a:gd name="T26" fmla="*/ 30 w 37"/>
                    <a:gd name="T27" fmla="*/ 6 h 13"/>
                    <a:gd name="T28" fmla="*/ 37 w 37"/>
                    <a:gd name="T2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7" h="13">
                      <a:moveTo>
                        <a:pt x="37" y="3"/>
                      </a:moveTo>
                      <a:cubicBezTo>
                        <a:pt x="37" y="3"/>
                        <a:pt x="36" y="2"/>
                        <a:pt x="36" y="2"/>
                      </a:cubicBezTo>
                      <a:cubicBezTo>
                        <a:pt x="31" y="3"/>
                        <a:pt x="25" y="2"/>
                        <a:pt x="21" y="5"/>
                      </a:cubicBezTo>
                      <a:cubicBezTo>
                        <a:pt x="17" y="8"/>
                        <a:pt x="14" y="11"/>
                        <a:pt x="9" y="9"/>
                      </a:cubicBezTo>
                      <a:cubicBezTo>
                        <a:pt x="6" y="7"/>
                        <a:pt x="3" y="4"/>
                        <a:pt x="2" y="1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5" y="9"/>
                        <a:pt x="8" y="12"/>
                        <a:pt x="12" y="13"/>
                      </a:cubicBezTo>
                      <a:cubicBezTo>
                        <a:pt x="13" y="13"/>
                        <a:pt x="14" y="13"/>
                        <a:pt x="15" y="13"/>
                      </a:cubicBezTo>
                      <a:cubicBezTo>
                        <a:pt x="16" y="13"/>
                        <a:pt x="17" y="13"/>
                        <a:pt x="18" y="13"/>
                      </a:cubicBezTo>
                      <a:cubicBezTo>
                        <a:pt x="19" y="13"/>
                        <a:pt x="20" y="11"/>
                        <a:pt x="22" y="10"/>
                      </a:cubicBezTo>
                      <a:cubicBezTo>
                        <a:pt x="24" y="8"/>
                        <a:pt x="26" y="6"/>
                        <a:pt x="30" y="6"/>
                      </a:cubicBezTo>
                      <a:cubicBezTo>
                        <a:pt x="33" y="6"/>
                        <a:pt x="35" y="6"/>
                        <a:pt x="37" y="3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5" name="Freeform 117"/>
                <p:cNvSpPr/>
                <p:nvPr/>
              </p:nvSpPr>
              <p:spPr bwMode="auto">
                <a:xfrm>
                  <a:off x="6184900" y="3549650"/>
                  <a:ext cx="68263" cy="52388"/>
                </a:xfrm>
                <a:custGeom>
                  <a:avLst/>
                  <a:gdLst>
                    <a:gd name="T0" fmla="*/ 0 w 16"/>
                    <a:gd name="T1" fmla="*/ 11 h 12"/>
                    <a:gd name="T2" fmla="*/ 5 w 16"/>
                    <a:gd name="T3" fmla="*/ 12 h 12"/>
                    <a:gd name="T4" fmla="*/ 15 w 16"/>
                    <a:gd name="T5" fmla="*/ 1 h 12"/>
                    <a:gd name="T6" fmla="*/ 14 w 16"/>
                    <a:gd name="T7" fmla="*/ 0 h 12"/>
                    <a:gd name="T8" fmla="*/ 2 w 16"/>
                    <a:gd name="T9" fmla="*/ 10 h 12"/>
                    <a:gd name="T10" fmla="*/ 1 w 16"/>
                    <a:gd name="T11" fmla="*/ 10 h 12"/>
                    <a:gd name="T12" fmla="*/ 0 w 16"/>
                    <a:gd name="T13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0" y="11"/>
                      </a:moveTo>
                      <a:cubicBezTo>
                        <a:pt x="2" y="12"/>
                        <a:pt x="4" y="12"/>
                        <a:pt x="5" y="12"/>
                      </a:cubicBezTo>
                      <a:cubicBezTo>
                        <a:pt x="11" y="11"/>
                        <a:pt x="16" y="6"/>
                        <a:pt x="15" y="1"/>
                      </a:cubicBezTo>
                      <a:cubicBezTo>
                        <a:pt x="15" y="0"/>
                        <a:pt x="15" y="0"/>
                        <a:pt x="14" y="0"/>
                      </a:cubicBezTo>
                      <a:cubicBezTo>
                        <a:pt x="10" y="3"/>
                        <a:pt x="8" y="12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0"/>
                        <a:pt x="0" y="11"/>
                        <a:pt x="0" y="11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6" name="Freeform 118"/>
                <p:cNvSpPr/>
                <p:nvPr/>
              </p:nvSpPr>
              <p:spPr bwMode="auto">
                <a:xfrm>
                  <a:off x="5843588" y="3619500"/>
                  <a:ext cx="98425" cy="90488"/>
                </a:xfrm>
                <a:custGeom>
                  <a:avLst/>
                  <a:gdLst>
                    <a:gd name="T0" fmla="*/ 22 w 23"/>
                    <a:gd name="T1" fmla="*/ 18 h 21"/>
                    <a:gd name="T2" fmla="*/ 13 w 23"/>
                    <a:gd name="T3" fmla="*/ 14 h 21"/>
                    <a:gd name="T4" fmla="*/ 2 w 23"/>
                    <a:gd name="T5" fmla="*/ 1 h 21"/>
                    <a:gd name="T6" fmla="*/ 0 w 23"/>
                    <a:gd name="T7" fmla="*/ 1 h 21"/>
                    <a:gd name="T8" fmla="*/ 6 w 23"/>
                    <a:gd name="T9" fmla="*/ 13 h 21"/>
                    <a:gd name="T10" fmla="*/ 22 w 23"/>
                    <a:gd name="T11" fmla="*/ 20 h 21"/>
                    <a:gd name="T12" fmla="*/ 22 w 23"/>
                    <a:gd name="T13" fmla="*/ 18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21">
                      <a:moveTo>
                        <a:pt x="22" y="18"/>
                      </a:moveTo>
                      <a:cubicBezTo>
                        <a:pt x="18" y="17"/>
                        <a:pt x="15" y="17"/>
                        <a:pt x="13" y="14"/>
                      </a:cubicBezTo>
                      <a:cubicBezTo>
                        <a:pt x="8" y="10"/>
                        <a:pt x="4" y="6"/>
                        <a:pt x="2" y="1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1" y="6"/>
                        <a:pt x="3" y="10"/>
                        <a:pt x="6" y="13"/>
                      </a:cubicBezTo>
                      <a:cubicBezTo>
                        <a:pt x="9" y="19"/>
                        <a:pt x="17" y="21"/>
                        <a:pt x="22" y="20"/>
                      </a:cubicBezTo>
                      <a:cubicBezTo>
                        <a:pt x="23" y="19"/>
                        <a:pt x="23" y="18"/>
                        <a:pt x="22" y="18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7" name="Freeform 119"/>
                <p:cNvSpPr/>
                <p:nvPr/>
              </p:nvSpPr>
              <p:spPr bwMode="auto">
                <a:xfrm>
                  <a:off x="5791200" y="3113088"/>
                  <a:ext cx="484188" cy="471488"/>
                </a:xfrm>
                <a:custGeom>
                  <a:avLst/>
                  <a:gdLst>
                    <a:gd name="T0" fmla="*/ 82 w 112"/>
                    <a:gd name="T1" fmla="*/ 84 h 109"/>
                    <a:gd name="T2" fmla="*/ 78 w 112"/>
                    <a:gd name="T3" fmla="*/ 77 h 109"/>
                    <a:gd name="T4" fmla="*/ 75 w 112"/>
                    <a:gd name="T5" fmla="*/ 75 h 109"/>
                    <a:gd name="T6" fmla="*/ 83 w 112"/>
                    <a:gd name="T7" fmla="*/ 78 h 109"/>
                    <a:gd name="T8" fmla="*/ 105 w 112"/>
                    <a:gd name="T9" fmla="*/ 72 h 109"/>
                    <a:gd name="T10" fmla="*/ 107 w 112"/>
                    <a:gd name="T11" fmla="*/ 64 h 109"/>
                    <a:gd name="T12" fmla="*/ 110 w 112"/>
                    <a:gd name="T13" fmla="*/ 55 h 109"/>
                    <a:gd name="T14" fmla="*/ 111 w 112"/>
                    <a:gd name="T15" fmla="*/ 53 h 109"/>
                    <a:gd name="T16" fmla="*/ 100 w 112"/>
                    <a:gd name="T17" fmla="*/ 38 h 109"/>
                    <a:gd name="T18" fmla="*/ 83 w 112"/>
                    <a:gd name="T19" fmla="*/ 39 h 109"/>
                    <a:gd name="T20" fmla="*/ 81 w 112"/>
                    <a:gd name="T21" fmla="*/ 12 h 109"/>
                    <a:gd name="T22" fmla="*/ 45 w 112"/>
                    <a:gd name="T23" fmla="*/ 17 h 109"/>
                    <a:gd name="T24" fmla="*/ 43 w 112"/>
                    <a:gd name="T25" fmla="*/ 26 h 109"/>
                    <a:gd name="T26" fmla="*/ 33 w 112"/>
                    <a:gd name="T27" fmla="*/ 14 h 109"/>
                    <a:gd name="T28" fmla="*/ 14 w 112"/>
                    <a:gd name="T29" fmla="*/ 16 h 109"/>
                    <a:gd name="T30" fmla="*/ 11 w 112"/>
                    <a:gd name="T31" fmla="*/ 22 h 109"/>
                    <a:gd name="T32" fmla="*/ 4 w 112"/>
                    <a:gd name="T33" fmla="*/ 35 h 109"/>
                    <a:gd name="T34" fmla="*/ 8 w 112"/>
                    <a:gd name="T35" fmla="*/ 46 h 109"/>
                    <a:gd name="T36" fmla="*/ 4 w 112"/>
                    <a:gd name="T37" fmla="*/ 58 h 109"/>
                    <a:gd name="T38" fmla="*/ 0 w 112"/>
                    <a:gd name="T39" fmla="*/ 66 h 109"/>
                    <a:gd name="T40" fmla="*/ 10 w 112"/>
                    <a:gd name="T41" fmla="*/ 89 h 109"/>
                    <a:gd name="T42" fmla="*/ 19 w 112"/>
                    <a:gd name="T43" fmla="*/ 91 h 109"/>
                    <a:gd name="T44" fmla="*/ 31 w 112"/>
                    <a:gd name="T45" fmla="*/ 92 h 109"/>
                    <a:gd name="T46" fmla="*/ 37 w 112"/>
                    <a:gd name="T47" fmla="*/ 87 h 109"/>
                    <a:gd name="T48" fmla="*/ 37 w 112"/>
                    <a:gd name="T49" fmla="*/ 88 h 109"/>
                    <a:gd name="T50" fmla="*/ 38 w 112"/>
                    <a:gd name="T51" fmla="*/ 95 h 109"/>
                    <a:gd name="T52" fmla="*/ 73 w 112"/>
                    <a:gd name="T53" fmla="*/ 100 h 109"/>
                    <a:gd name="T54" fmla="*/ 82 w 112"/>
                    <a:gd name="T55" fmla="*/ 84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12" h="109">
                      <a:moveTo>
                        <a:pt x="82" y="84"/>
                      </a:moveTo>
                      <a:cubicBezTo>
                        <a:pt x="81" y="81"/>
                        <a:pt x="80" y="79"/>
                        <a:pt x="78" y="77"/>
                      </a:cubicBezTo>
                      <a:cubicBezTo>
                        <a:pt x="77" y="76"/>
                        <a:pt x="76" y="76"/>
                        <a:pt x="75" y="75"/>
                      </a:cubicBezTo>
                      <a:cubicBezTo>
                        <a:pt x="77" y="76"/>
                        <a:pt x="80" y="77"/>
                        <a:pt x="83" y="78"/>
                      </a:cubicBezTo>
                      <a:cubicBezTo>
                        <a:pt x="91" y="80"/>
                        <a:pt x="100" y="78"/>
                        <a:pt x="105" y="72"/>
                      </a:cubicBezTo>
                      <a:cubicBezTo>
                        <a:pt x="107" y="70"/>
                        <a:pt x="107" y="67"/>
                        <a:pt x="107" y="64"/>
                      </a:cubicBezTo>
                      <a:cubicBezTo>
                        <a:pt x="107" y="61"/>
                        <a:pt x="107" y="58"/>
                        <a:pt x="110" y="55"/>
                      </a:cubicBezTo>
                      <a:cubicBezTo>
                        <a:pt x="111" y="54"/>
                        <a:pt x="111" y="54"/>
                        <a:pt x="111" y="53"/>
                      </a:cubicBezTo>
                      <a:cubicBezTo>
                        <a:pt x="112" y="45"/>
                        <a:pt x="107" y="41"/>
                        <a:pt x="100" y="38"/>
                      </a:cubicBezTo>
                      <a:cubicBezTo>
                        <a:pt x="94" y="36"/>
                        <a:pt x="89" y="37"/>
                        <a:pt x="83" y="39"/>
                      </a:cubicBezTo>
                      <a:cubicBezTo>
                        <a:pt x="89" y="31"/>
                        <a:pt x="90" y="21"/>
                        <a:pt x="81" y="12"/>
                      </a:cubicBezTo>
                      <a:cubicBezTo>
                        <a:pt x="72" y="5"/>
                        <a:pt x="47" y="0"/>
                        <a:pt x="45" y="17"/>
                      </a:cubicBezTo>
                      <a:cubicBezTo>
                        <a:pt x="44" y="18"/>
                        <a:pt x="44" y="27"/>
                        <a:pt x="43" y="26"/>
                      </a:cubicBezTo>
                      <a:cubicBezTo>
                        <a:pt x="40" y="22"/>
                        <a:pt x="37" y="17"/>
                        <a:pt x="33" y="14"/>
                      </a:cubicBezTo>
                      <a:cubicBezTo>
                        <a:pt x="28" y="10"/>
                        <a:pt x="19" y="11"/>
                        <a:pt x="14" y="16"/>
                      </a:cubicBezTo>
                      <a:cubicBezTo>
                        <a:pt x="13" y="18"/>
                        <a:pt x="10" y="20"/>
                        <a:pt x="11" y="22"/>
                      </a:cubicBezTo>
                      <a:cubicBezTo>
                        <a:pt x="11" y="28"/>
                        <a:pt x="7" y="31"/>
                        <a:pt x="4" y="35"/>
                      </a:cubicBezTo>
                      <a:cubicBezTo>
                        <a:pt x="0" y="39"/>
                        <a:pt x="5" y="44"/>
                        <a:pt x="8" y="46"/>
                      </a:cubicBezTo>
                      <a:cubicBezTo>
                        <a:pt x="15" y="51"/>
                        <a:pt x="7" y="54"/>
                        <a:pt x="4" y="58"/>
                      </a:cubicBezTo>
                      <a:cubicBezTo>
                        <a:pt x="2" y="60"/>
                        <a:pt x="0" y="63"/>
                        <a:pt x="0" y="66"/>
                      </a:cubicBezTo>
                      <a:cubicBezTo>
                        <a:pt x="0" y="74"/>
                        <a:pt x="5" y="83"/>
                        <a:pt x="10" y="89"/>
                      </a:cubicBezTo>
                      <a:cubicBezTo>
                        <a:pt x="11" y="91"/>
                        <a:pt x="16" y="91"/>
                        <a:pt x="19" y="91"/>
                      </a:cubicBezTo>
                      <a:cubicBezTo>
                        <a:pt x="22" y="91"/>
                        <a:pt x="28" y="93"/>
                        <a:pt x="31" y="92"/>
                      </a:cubicBezTo>
                      <a:cubicBezTo>
                        <a:pt x="34" y="91"/>
                        <a:pt x="35" y="90"/>
                        <a:pt x="37" y="87"/>
                      </a:cubicBezTo>
                      <a:cubicBezTo>
                        <a:pt x="38" y="85"/>
                        <a:pt x="37" y="84"/>
                        <a:pt x="37" y="88"/>
                      </a:cubicBezTo>
                      <a:cubicBezTo>
                        <a:pt x="37" y="90"/>
                        <a:pt x="38" y="93"/>
                        <a:pt x="38" y="95"/>
                      </a:cubicBezTo>
                      <a:cubicBezTo>
                        <a:pt x="42" y="109"/>
                        <a:pt x="63" y="108"/>
                        <a:pt x="73" y="100"/>
                      </a:cubicBezTo>
                      <a:cubicBezTo>
                        <a:pt x="77" y="97"/>
                        <a:pt x="83" y="90"/>
                        <a:pt x="82" y="84"/>
                      </a:cubicBezTo>
                      <a:close/>
                    </a:path>
                  </a:pathLst>
                </a:custGeom>
                <a:solidFill>
                  <a:srgbClr val="E6F7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8" name="Freeform 120"/>
                <p:cNvSpPr/>
                <p:nvPr/>
              </p:nvSpPr>
              <p:spPr bwMode="auto">
                <a:xfrm>
                  <a:off x="5946775" y="3273425"/>
                  <a:ext cx="311150" cy="242888"/>
                </a:xfrm>
                <a:custGeom>
                  <a:avLst/>
                  <a:gdLst>
                    <a:gd name="T0" fmla="*/ 61 w 72"/>
                    <a:gd name="T1" fmla="*/ 6 h 56"/>
                    <a:gd name="T2" fmla="*/ 71 w 72"/>
                    <a:gd name="T3" fmla="*/ 6 h 56"/>
                    <a:gd name="T4" fmla="*/ 71 w 72"/>
                    <a:gd name="T5" fmla="*/ 4 h 56"/>
                    <a:gd name="T6" fmla="*/ 49 w 72"/>
                    <a:gd name="T7" fmla="*/ 3 h 56"/>
                    <a:gd name="T8" fmla="*/ 48 w 72"/>
                    <a:gd name="T9" fmla="*/ 2 h 56"/>
                    <a:gd name="T10" fmla="*/ 32 w 72"/>
                    <a:gd name="T11" fmla="*/ 9 h 56"/>
                    <a:gd name="T12" fmla="*/ 20 w 72"/>
                    <a:gd name="T13" fmla="*/ 18 h 56"/>
                    <a:gd name="T14" fmla="*/ 14 w 72"/>
                    <a:gd name="T15" fmla="*/ 23 h 56"/>
                    <a:gd name="T16" fmla="*/ 8 w 72"/>
                    <a:gd name="T17" fmla="*/ 36 h 56"/>
                    <a:gd name="T18" fmla="*/ 4 w 72"/>
                    <a:gd name="T19" fmla="*/ 43 h 56"/>
                    <a:gd name="T20" fmla="*/ 3 w 72"/>
                    <a:gd name="T21" fmla="*/ 56 h 56"/>
                    <a:gd name="T22" fmla="*/ 4 w 72"/>
                    <a:gd name="T23" fmla="*/ 56 h 56"/>
                    <a:gd name="T24" fmla="*/ 8 w 72"/>
                    <a:gd name="T25" fmla="*/ 43 h 56"/>
                    <a:gd name="T26" fmla="*/ 19 w 72"/>
                    <a:gd name="T27" fmla="*/ 34 h 56"/>
                    <a:gd name="T28" fmla="*/ 20 w 72"/>
                    <a:gd name="T29" fmla="*/ 47 h 56"/>
                    <a:gd name="T30" fmla="*/ 21 w 72"/>
                    <a:gd name="T31" fmla="*/ 47 h 56"/>
                    <a:gd name="T32" fmla="*/ 28 w 72"/>
                    <a:gd name="T33" fmla="*/ 37 h 56"/>
                    <a:gd name="T34" fmla="*/ 30 w 72"/>
                    <a:gd name="T35" fmla="*/ 36 h 56"/>
                    <a:gd name="T36" fmla="*/ 31 w 72"/>
                    <a:gd name="T37" fmla="*/ 30 h 56"/>
                    <a:gd name="T38" fmla="*/ 32 w 72"/>
                    <a:gd name="T39" fmla="*/ 29 h 56"/>
                    <a:gd name="T40" fmla="*/ 50 w 72"/>
                    <a:gd name="T41" fmla="*/ 23 h 56"/>
                    <a:gd name="T42" fmla="*/ 50 w 72"/>
                    <a:gd name="T43" fmla="*/ 22 h 56"/>
                    <a:gd name="T44" fmla="*/ 43 w 72"/>
                    <a:gd name="T45" fmla="*/ 15 h 56"/>
                    <a:gd name="T46" fmla="*/ 54 w 72"/>
                    <a:gd name="T47" fmla="*/ 9 h 56"/>
                    <a:gd name="T48" fmla="*/ 54 w 72"/>
                    <a:gd name="T49" fmla="*/ 9 h 56"/>
                    <a:gd name="T50" fmla="*/ 61 w 72"/>
                    <a:gd name="T51" fmla="*/ 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2" h="56">
                      <a:moveTo>
                        <a:pt x="61" y="6"/>
                      </a:moveTo>
                      <a:cubicBezTo>
                        <a:pt x="65" y="6"/>
                        <a:pt x="68" y="6"/>
                        <a:pt x="71" y="6"/>
                      </a:cubicBezTo>
                      <a:cubicBezTo>
                        <a:pt x="72" y="6"/>
                        <a:pt x="72" y="5"/>
                        <a:pt x="71" y="4"/>
                      </a:cubicBezTo>
                      <a:cubicBezTo>
                        <a:pt x="63" y="0"/>
                        <a:pt x="56" y="0"/>
                        <a:pt x="49" y="3"/>
                      </a:cubicBezTo>
                      <a:cubicBezTo>
                        <a:pt x="48" y="2"/>
                        <a:pt x="48" y="2"/>
                        <a:pt x="48" y="2"/>
                      </a:cubicBezTo>
                      <a:cubicBezTo>
                        <a:pt x="43" y="3"/>
                        <a:pt x="36" y="5"/>
                        <a:pt x="32" y="9"/>
                      </a:cubicBezTo>
                      <a:cubicBezTo>
                        <a:pt x="28" y="13"/>
                        <a:pt x="25" y="15"/>
                        <a:pt x="20" y="18"/>
                      </a:cubicBezTo>
                      <a:cubicBezTo>
                        <a:pt x="17" y="19"/>
                        <a:pt x="16" y="20"/>
                        <a:pt x="14" y="23"/>
                      </a:cubicBezTo>
                      <a:cubicBezTo>
                        <a:pt x="13" y="27"/>
                        <a:pt x="12" y="32"/>
                        <a:pt x="8" y="36"/>
                      </a:cubicBezTo>
                      <a:cubicBezTo>
                        <a:pt x="6" y="38"/>
                        <a:pt x="5" y="40"/>
                        <a:pt x="4" y="43"/>
                      </a:cubicBezTo>
                      <a:cubicBezTo>
                        <a:pt x="2" y="47"/>
                        <a:pt x="0" y="52"/>
                        <a:pt x="3" y="56"/>
                      </a:cubicBezTo>
                      <a:cubicBezTo>
                        <a:pt x="3" y="56"/>
                        <a:pt x="4" y="56"/>
                        <a:pt x="4" y="56"/>
                      </a:cubicBezTo>
                      <a:cubicBezTo>
                        <a:pt x="6" y="51"/>
                        <a:pt x="5" y="47"/>
                        <a:pt x="8" y="43"/>
                      </a:cubicBezTo>
                      <a:cubicBezTo>
                        <a:pt x="8" y="42"/>
                        <a:pt x="18" y="32"/>
                        <a:pt x="19" y="34"/>
                      </a:cubicBezTo>
                      <a:cubicBezTo>
                        <a:pt x="20" y="38"/>
                        <a:pt x="21" y="43"/>
                        <a:pt x="20" y="47"/>
                      </a:cubicBezTo>
                      <a:cubicBezTo>
                        <a:pt x="20" y="48"/>
                        <a:pt x="21" y="48"/>
                        <a:pt x="21" y="47"/>
                      </a:cubicBezTo>
                      <a:cubicBezTo>
                        <a:pt x="22" y="44"/>
                        <a:pt x="23" y="35"/>
                        <a:pt x="28" y="37"/>
                      </a:cubicBezTo>
                      <a:cubicBezTo>
                        <a:pt x="29" y="37"/>
                        <a:pt x="30" y="37"/>
                        <a:pt x="30" y="36"/>
                      </a:cubicBezTo>
                      <a:cubicBezTo>
                        <a:pt x="32" y="35"/>
                        <a:pt x="30" y="30"/>
                        <a:pt x="31" y="30"/>
                      </a:cubicBezTo>
                      <a:cubicBezTo>
                        <a:pt x="31" y="30"/>
                        <a:pt x="32" y="29"/>
                        <a:pt x="32" y="29"/>
                      </a:cubicBezTo>
                      <a:cubicBezTo>
                        <a:pt x="31" y="20"/>
                        <a:pt x="45" y="25"/>
                        <a:pt x="50" y="23"/>
                      </a:cubicBezTo>
                      <a:cubicBezTo>
                        <a:pt x="51" y="23"/>
                        <a:pt x="51" y="22"/>
                        <a:pt x="50" y="22"/>
                      </a:cubicBezTo>
                      <a:cubicBezTo>
                        <a:pt x="48" y="21"/>
                        <a:pt x="36" y="17"/>
                        <a:pt x="43" y="15"/>
                      </a:cubicBezTo>
                      <a:cubicBezTo>
                        <a:pt x="47" y="14"/>
                        <a:pt x="50" y="12"/>
                        <a:pt x="54" y="9"/>
                      </a:cubicBezTo>
                      <a:cubicBezTo>
                        <a:pt x="54" y="9"/>
                        <a:pt x="54" y="9"/>
                        <a:pt x="54" y="9"/>
                      </a:cubicBezTo>
                      <a:cubicBezTo>
                        <a:pt x="49" y="4"/>
                        <a:pt x="59" y="6"/>
                        <a:pt x="61" y="6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9" name="Freeform 121"/>
                <p:cNvSpPr/>
                <p:nvPr/>
              </p:nvSpPr>
              <p:spPr bwMode="auto">
                <a:xfrm>
                  <a:off x="6102350" y="3386138"/>
                  <a:ext cx="155575" cy="65088"/>
                </a:xfrm>
                <a:custGeom>
                  <a:avLst/>
                  <a:gdLst>
                    <a:gd name="T0" fmla="*/ 35 w 36"/>
                    <a:gd name="T1" fmla="*/ 3 h 15"/>
                    <a:gd name="T2" fmla="*/ 35 w 36"/>
                    <a:gd name="T3" fmla="*/ 2 h 15"/>
                    <a:gd name="T4" fmla="*/ 35 w 36"/>
                    <a:gd name="T5" fmla="*/ 1 h 15"/>
                    <a:gd name="T6" fmla="*/ 34 w 36"/>
                    <a:gd name="T7" fmla="*/ 1 h 15"/>
                    <a:gd name="T8" fmla="*/ 17 w 36"/>
                    <a:gd name="T9" fmla="*/ 8 h 15"/>
                    <a:gd name="T10" fmla="*/ 11 w 36"/>
                    <a:gd name="T11" fmla="*/ 9 h 15"/>
                    <a:gd name="T12" fmla="*/ 1 w 36"/>
                    <a:gd name="T13" fmla="*/ 8 h 15"/>
                    <a:gd name="T14" fmla="*/ 0 w 36"/>
                    <a:gd name="T15" fmla="*/ 9 h 15"/>
                    <a:gd name="T16" fmla="*/ 21 w 36"/>
                    <a:gd name="T17" fmla="*/ 15 h 15"/>
                    <a:gd name="T18" fmla="*/ 35 w 36"/>
                    <a:gd name="T19" fmla="*/ 3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6" h="15">
                      <a:moveTo>
                        <a:pt x="35" y="3"/>
                      </a:moveTo>
                      <a:cubicBezTo>
                        <a:pt x="36" y="2"/>
                        <a:pt x="35" y="2"/>
                        <a:pt x="35" y="2"/>
                      </a:cubicBezTo>
                      <a:cubicBezTo>
                        <a:pt x="35" y="1"/>
                        <a:pt x="35" y="1"/>
                        <a:pt x="35" y="1"/>
                      </a:cubicBezTo>
                      <a:cubicBezTo>
                        <a:pt x="35" y="0"/>
                        <a:pt x="34" y="0"/>
                        <a:pt x="34" y="1"/>
                      </a:cubicBezTo>
                      <a:cubicBezTo>
                        <a:pt x="31" y="8"/>
                        <a:pt x="24" y="10"/>
                        <a:pt x="17" y="8"/>
                      </a:cubicBezTo>
                      <a:cubicBezTo>
                        <a:pt x="15" y="8"/>
                        <a:pt x="13" y="9"/>
                        <a:pt x="11" y="9"/>
                      </a:cubicBezTo>
                      <a:cubicBezTo>
                        <a:pt x="8" y="9"/>
                        <a:pt x="4" y="8"/>
                        <a:pt x="1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7" y="13"/>
                        <a:pt x="14" y="15"/>
                        <a:pt x="21" y="15"/>
                      </a:cubicBezTo>
                      <a:cubicBezTo>
                        <a:pt x="30" y="14"/>
                        <a:pt x="32" y="10"/>
                        <a:pt x="35" y="3"/>
                      </a:cubicBezTo>
                      <a:close/>
                    </a:path>
                  </a:pathLst>
                </a:custGeom>
                <a:solidFill>
                  <a:srgbClr val="EFE5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0" name="Freeform 122"/>
                <p:cNvSpPr/>
                <p:nvPr/>
              </p:nvSpPr>
              <p:spPr bwMode="auto">
                <a:xfrm>
                  <a:off x="5843588" y="3355975"/>
                  <a:ext cx="150813" cy="77788"/>
                </a:xfrm>
                <a:custGeom>
                  <a:avLst/>
                  <a:gdLst>
                    <a:gd name="T0" fmla="*/ 35 w 35"/>
                    <a:gd name="T1" fmla="*/ 6 h 18"/>
                    <a:gd name="T2" fmla="*/ 34 w 35"/>
                    <a:gd name="T3" fmla="*/ 5 h 18"/>
                    <a:gd name="T4" fmla="*/ 25 w 35"/>
                    <a:gd name="T5" fmla="*/ 1 h 18"/>
                    <a:gd name="T6" fmla="*/ 21 w 35"/>
                    <a:gd name="T7" fmla="*/ 4 h 18"/>
                    <a:gd name="T8" fmla="*/ 13 w 35"/>
                    <a:gd name="T9" fmla="*/ 11 h 18"/>
                    <a:gd name="T10" fmla="*/ 1 w 35"/>
                    <a:gd name="T11" fmla="*/ 17 h 18"/>
                    <a:gd name="T12" fmla="*/ 1 w 35"/>
                    <a:gd name="T13" fmla="*/ 18 h 18"/>
                    <a:gd name="T14" fmla="*/ 8 w 35"/>
                    <a:gd name="T15" fmla="*/ 17 h 18"/>
                    <a:gd name="T16" fmla="*/ 17 w 35"/>
                    <a:gd name="T17" fmla="*/ 15 h 18"/>
                    <a:gd name="T18" fmla="*/ 27 w 35"/>
                    <a:gd name="T19" fmla="*/ 13 h 18"/>
                    <a:gd name="T20" fmla="*/ 33 w 35"/>
                    <a:gd name="T21" fmla="*/ 8 h 18"/>
                    <a:gd name="T22" fmla="*/ 33 w 35"/>
                    <a:gd name="T23" fmla="*/ 8 h 18"/>
                    <a:gd name="T24" fmla="*/ 35 w 35"/>
                    <a:gd name="T25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18">
                      <a:moveTo>
                        <a:pt x="35" y="6"/>
                      </a:moveTo>
                      <a:cubicBezTo>
                        <a:pt x="35" y="6"/>
                        <a:pt x="35" y="5"/>
                        <a:pt x="34" y="5"/>
                      </a:cubicBezTo>
                      <a:cubicBezTo>
                        <a:pt x="30" y="5"/>
                        <a:pt x="29" y="0"/>
                        <a:pt x="25" y="1"/>
                      </a:cubicBezTo>
                      <a:cubicBezTo>
                        <a:pt x="23" y="1"/>
                        <a:pt x="21" y="2"/>
                        <a:pt x="21" y="4"/>
                      </a:cubicBezTo>
                      <a:cubicBezTo>
                        <a:pt x="21" y="8"/>
                        <a:pt x="16" y="10"/>
                        <a:pt x="13" y="11"/>
                      </a:cubicBezTo>
                      <a:cubicBezTo>
                        <a:pt x="8" y="12"/>
                        <a:pt x="4" y="14"/>
                        <a:pt x="1" y="17"/>
                      </a:cubicBezTo>
                      <a:cubicBezTo>
                        <a:pt x="0" y="17"/>
                        <a:pt x="1" y="18"/>
                        <a:pt x="1" y="18"/>
                      </a:cubicBezTo>
                      <a:cubicBezTo>
                        <a:pt x="4" y="18"/>
                        <a:pt x="6" y="17"/>
                        <a:pt x="8" y="17"/>
                      </a:cubicBezTo>
                      <a:cubicBezTo>
                        <a:pt x="11" y="16"/>
                        <a:pt x="14" y="16"/>
                        <a:pt x="17" y="15"/>
                      </a:cubicBezTo>
                      <a:cubicBezTo>
                        <a:pt x="20" y="14"/>
                        <a:pt x="24" y="14"/>
                        <a:pt x="27" y="13"/>
                      </a:cubicBezTo>
                      <a:cubicBezTo>
                        <a:pt x="29" y="12"/>
                        <a:pt x="31" y="10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4" y="7"/>
                        <a:pt x="34" y="7"/>
                        <a:pt x="35" y="6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1" name="Freeform 123"/>
                <p:cNvSpPr/>
                <p:nvPr/>
              </p:nvSpPr>
              <p:spPr bwMode="auto">
                <a:xfrm>
                  <a:off x="5791200" y="3429000"/>
                  <a:ext cx="142875" cy="87313"/>
                </a:xfrm>
                <a:custGeom>
                  <a:avLst/>
                  <a:gdLst>
                    <a:gd name="T0" fmla="*/ 31 w 33"/>
                    <a:gd name="T1" fmla="*/ 17 h 20"/>
                    <a:gd name="T2" fmla="*/ 17 w 33"/>
                    <a:gd name="T3" fmla="*/ 13 h 20"/>
                    <a:gd name="T4" fmla="*/ 3 w 33"/>
                    <a:gd name="T5" fmla="*/ 2 h 20"/>
                    <a:gd name="T6" fmla="*/ 2 w 33"/>
                    <a:gd name="T7" fmla="*/ 0 h 20"/>
                    <a:gd name="T8" fmla="*/ 1 w 33"/>
                    <a:gd name="T9" fmla="*/ 1 h 20"/>
                    <a:gd name="T10" fmla="*/ 1 w 33"/>
                    <a:gd name="T11" fmla="*/ 1 h 20"/>
                    <a:gd name="T12" fmla="*/ 1 w 33"/>
                    <a:gd name="T13" fmla="*/ 1 h 20"/>
                    <a:gd name="T14" fmla="*/ 1 w 33"/>
                    <a:gd name="T15" fmla="*/ 1 h 20"/>
                    <a:gd name="T16" fmla="*/ 2 w 33"/>
                    <a:gd name="T17" fmla="*/ 3 h 20"/>
                    <a:gd name="T18" fmla="*/ 3 w 33"/>
                    <a:gd name="T19" fmla="*/ 4 h 20"/>
                    <a:gd name="T20" fmla="*/ 3 w 33"/>
                    <a:gd name="T21" fmla="*/ 4 h 20"/>
                    <a:gd name="T22" fmla="*/ 11 w 33"/>
                    <a:gd name="T23" fmla="*/ 17 h 20"/>
                    <a:gd name="T24" fmla="*/ 23 w 33"/>
                    <a:gd name="T25" fmla="*/ 20 h 20"/>
                    <a:gd name="T26" fmla="*/ 32 w 33"/>
                    <a:gd name="T27" fmla="*/ 18 h 20"/>
                    <a:gd name="T28" fmla="*/ 31 w 33"/>
                    <a:gd name="T29" fmla="*/ 17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3" h="20">
                      <a:moveTo>
                        <a:pt x="31" y="17"/>
                      </a:moveTo>
                      <a:cubicBezTo>
                        <a:pt x="26" y="19"/>
                        <a:pt x="22" y="16"/>
                        <a:pt x="17" y="13"/>
                      </a:cubicBezTo>
                      <a:cubicBezTo>
                        <a:pt x="12" y="9"/>
                        <a:pt x="7" y="7"/>
                        <a:pt x="3" y="2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1" y="0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2" y="3"/>
                      </a:cubicBezTo>
                      <a:cubicBezTo>
                        <a:pt x="2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9"/>
                        <a:pt x="7" y="14"/>
                        <a:pt x="11" y="17"/>
                      </a:cubicBezTo>
                      <a:cubicBezTo>
                        <a:pt x="14" y="19"/>
                        <a:pt x="19" y="19"/>
                        <a:pt x="23" y="20"/>
                      </a:cubicBezTo>
                      <a:cubicBezTo>
                        <a:pt x="26" y="20"/>
                        <a:pt x="29" y="20"/>
                        <a:pt x="32" y="18"/>
                      </a:cubicBezTo>
                      <a:cubicBezTo>
                        <a:pt x="33" y="18"/>
                        <a:pt x="32" y="17"/>
                        <a:pt x="31" y="17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2" name="Freeform 124"/>
                <p:cNvSpPr/>
                <p:nvPr/>
              </p:nvSpPr>
              <p:spPr bwMode="auto">
                <a:xfrm>
                  <a:off x="5826125" y="3138488"/>
                  <a:ext cx="341313" cy="238125"/>
                </a:xfrm>
                <a:custGeom>
                  <a:avLst/>
                  <a:gdLst>
                    <a:gd name="T0" fmla="*/ 53 w 79"/>
                    <a:gd name="T1" fmla="*/ 43 h 55"/>
                    <a:gd name="T2" fmla="*/ 53 w 79"/>
                    <a:gd name="T3" fmla="*/ 42 h 55"/>
                    <a:gd name="T4" fmla="*/ 60 w 79"/>
                    <a:gd name="T5" fmla="*/ 32 h 55"/>
                    <a:gd name="T6" fmla="*/ 62 w 79"/>
                    <a:gd name="T7" fmla="*/ 29 h 55"/>
                    <a:gd name="T8" fmla="*/ 72 w 79"/>
                    <a:gd name="T9" fmla="*/ 16 h 55"/>
                    <a:gd name="T10" fmla="*/ 73 w 79"/>
                    <a:gd name="T11" fmla="*/ 16 h 55"/>
                    <a:gd name="T12" fmla="*/ 56 w 79"/>
                    <a:gd name="T13" fmla="*/ 0 h 55"/>
                    <a:gd name="T14" fmla="*/ 39 w 79"/>
                    <a:gd name="T15" fmla="*/ 4 h 55"/>
                    <a:gd name="T16" fmla="*/ 37 w 79"/>
                    <a:gd name="T17" fmla="*/ 9 h 55"/>
                    <a:gd name="T18" fmla="*/ 31 w 79"/>
                    <a:gd name="T19" fmla="*/ 16 h 55"/>
                    <a:gd name="T20" fmla="*/ 24 w 79"/>
                    <a:gd name="T21" fmla="*/ 9 h 55"/>
                    <a:gd name="T22" fmla="*/ 6 w 79"/>
                    <a:gd name="T23" fmla="*/ 19 h 55"/>
                    <a:gd name="T24" fmla="*/ 4 w 79"/>
                    <a:gd name="T25" fmla="*/ 30 h 55"/>
                    <a:gd name="T26" fmla="*/ 8 w 79"/>
                    <a:gd name="T27" fmla="*/ 31 h 55"/>
                    <a:gd name="T28" fmla="*/ 18 w 79"/>
                    <a:gd name="T29" fmla="*/ 38 h 55"/>
                    <a:gd name="T30" fmla="*/ 18 w 79"/>
                    <a:gd name="T31" fmla="*/ 40 h 55"/>
                    <a:gd name="T32" fmla="*/ 23 w 79"/>
                    <a:gd name="T33" fmla="*/ 43 h 55"/>
                    <a:gd name="T34" fmla="*/ 18 w 79"/>
                    <a:gd name="T35" fmla="*/ 42 h 55"/>
                    <a:gd name="T36" fmla="*/ 8 w 79"/>
                    <a:gd name="T37" fmla="*/ 36 h 55"/>
                    <a:gd name="T38" fmla="*/ 3 w 79"/>
                    <a:gd name="T39" fmla="*/ 37 h 55"/>
                    <a:gd name="T40" fmla="*/ 3 w 79"/>
                    <a:gd name="T41" fmla="*/ 41 h 55"/>
                    <a:gd name="T42" fmla="*/ 0 w 79"/>
                    <a:gd name="T43" fmla="*/ 50 h 55"/>
                    <a:gd name="T44" fmla="*/ 0 w 79"/>
                    <a:gd name="T45" fmla="*/ 51 h 55"/>
                    <a:gd name="T46" fmla="*/ 11 w 79"/>
                    <a:gd name="T47" fmla="*/ 55 h 55"/>
                    <a:gd name="T48" fmla="*/ 18 w 79"/>
                    <a:gd name="T49" fmla="*/ 53 h 55"/>
                    <a:gd name="T50" fmla="*/ 28 w 79"/>
                    <a:gd name="T51" fmla="*/ 52 h 55"/>
                    <a:gd name="T52" fmla="*/ 30 w 79"/>
                    <a:gd name="T53" fmla="*/ 51 h 55"/>
                    <a:gd name="T54" fmla="*/ 42 w 79"/>
                    <a:gd name="T55" fmla="*/ 47 h 55"/>
                    <a:gd name="T56" fmla="*/ 49 w 79"/>
                    <a:gd name="T57" fmla="*/ 45 h 55"/>
                    <a:gd name="T58" fmla="*/ 50 w 79"/>
                    <a:gd name="T59" fmla="*/ 46 h 55"/>
                    <a:gd name="T60" fmla="*/ 52 w 79"/>
                    <a:gd name="T61" fmla="*/ 44 h 55"/>
                    <a:gd name="T62" fmla="*/ 53 w 79"/>
                    <a:gd name="T63" fmla="*/ 4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" h="55">
                      <a:moveTo>
                        <a:pt x="53" y="43"/>
                      </a:moveTo>
                      <a:cubicBezTo>
                        <a:pt x="53" y="43"/>
                        <a:pt x="53" y="42"/>
                        <a:pt x="53" y="42"/>
                      </a:cubicBezTo>
                      <a:cubicBezTo>
                        <a:pt x="55" y="38"/>
                        <a:pt x="56" y="33"/>
                        <a:pt x="60" y="32"/>
                      </a:cubicBezTo>
                      <a:cubicBezTo>
                        <a:pt x="61" y="31"/>
                        <a:pt x="62" y="31"/>
                        <a:pt x="62" y="29"/>
                      </a:cubicBezTo>
                      <a:cubicBezTo>
                        <a:pt x="62" y="24"/>
                        <a:pt x="65" y="12"/>
                        <a:pt x="72" y="16"/>
                      </a:cubicBezTo>
                      <a:cubicBezTo>
                        <a:pt x="72" y="16"/>
                        <a:pt x="73" y="16"/>
                        <a:pt x="73" y="16"/>
                      </a:cubicBezTo>
                      <a:cubicBezTo>
                        <a:pt x="79" y="6"/>
                        <a:pt x="64" y="1"/>
                        <a:pt x="56" y="0"/>
                      </a:cubicBezTo>
                      <a:cubicBezTo>
                        <a:pt x="52" y="0"/>
                        <a:pt x="42" y="1"/>
                        <a:pt x="39" y="4"/>
                      </a:cubicBezTo>
                      <a:cubicBezTo>
                        <a:pt x="38" y="6"/>
                        <a:pt x="37" y="7"/>
                        <a:pt x="37" y="9"/>
                      </a:cubicBezTo>
                      <a:cubicBezTo>
                        <a:pt x="36" y="13"/>
                        <a:pt x="36" y="24"/>
                        <a:pt x="31" y="16"/>
                      </a:cubicBezTo>
                      <a:cubicBezTo>
                        <a:pt x="30" y="14"/>
                        <a:pt x="27" y="9"/>
                        <a:pt x="24" y="9"/>
                      </a:cubicBezTo>
                      <a:cubicBezTo>
                        <a:pt x="17" y="8"/>
                        <a:pt x="11" y="15"/>
                        <a:pt x="6" y="19"/>
                      </a:cubicBezTo>
                      <a:cubicBezTo>
                        <a:pt x="3" y="22"/>
                        <a:pt x="1" y="27"/>
                        <a:pt x="4" y="30"/>
                      </a:cubicBezTo>
                      <a:cubicBezTo>
                        <a:pt x="5" y="31"/>
                        <a:pt x="7" y="31"/>
                        <a:pt x="8" y="31"/>
                      </a:cubicBezTo>
                      <a:cubicBezTo>
                        <a:pt x="11" y="32"/>
                        <a:pt x="25" y="36"/>
                        <a:pt x="18" y="38"/>
                      </a:cubicBezTo>
                      <a:cubicBezTo>
                        <a:pt x="18" y="39"/>
                        <a:pt x="18" y="39"/>
                        <a:pt x="18" y="40"/>
                      </a:cubicBezTo>
                      <a:cubicBezTo>
                        <a:pt x="20" y="41"/>
                        <a:pt x="22" y="42"/>
                        <a:pt x="23" y="43"/>
                      </a:cubicBezTo>
                      <a:cubicBezTo>
                        <a:pt x="22" y="43"/>
                        <a:pt x="20" y="42"/>
                        <a:pt x="18" y="42"/>
                      </a:cubicBezTo>
                      <a:cubicBezTo>
                        <a:pt x="14" y="40"/>
                        <a:pt x="11" y="39"/>
                        <a:pt x="8" y="36"/>
                      </a:cubicBezTo>
                      <a:cubicBezTo>
                        <a:pt x="6" y="35"/>
                        <a:pt x="5" y="35"/>
                        <a:pt x="3" y="37"/>
                      </a:cubicBezTo>
                      <a:cubicBezTo>
                        <a:pt x="3" y="38"/>
                        <a:pt x="3" y="40"/>
                        <a:pt x="3" y="41"/>
                      </a:cubicBezTo>
                      <a:cubicBezTo>
                        <a:pt x="5" y="43"/>
                        <a:pt x="2" y="49"/>
                        <a:pt x="0" y="50"/>
                      </a:cubicBezTo>
                      <a:cubicBezTo>
                        <a:pt x="0" y="50"/>
                        <a:pt x="0" y="51"/>
                        <a:pt x="0" y="51"/>
                      </a:cubicBezTo>
                      <a:cubicBezTo>
                        <a:pt x="4" y="53"/>
                        <a:pt x="7" y="55"/>
                        <a:pt x="11" y="55"/>
                      </a:cubicBezTo>
                      <a:cubicBezTo>
                        <a:pt x="13" y="55"/>
                        <a:pt x="16" y="54"/>
                        <a:pt x="18" y="53"/>
                      </a:cubicBezTo>
                      <a:cubicBezTo>
                        <a:pt x="21" y="52"/>
                        <a:pt x="25" y="53"/>
                        <a:pt x="28" y="52"/>
                      </a:cubicBezTo>
                      <a:cubicBezTo>
                        <a:pt x="29" y="52"/>
                        <a:pt x="30" y="51"/>
                        <a:pt x="30" y="51"/>
                      </a:cubicBezTo>
                      <a:cubicBezTo>
                        <a:pt x="34" y="47"/>
                        <a:pt x="37" y="46"/>
                        <a:pt x="42" y="47"/>
                      </a:cubicBezTo>
                      <a:cubicBezTo>
                        <a:pt x="44" y="47"/>
                        <a:pt x="47" y="47"/>
                        <a:pt x="49" y="45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1" y="45"/>
                        <a:pt x="51" y="44"/>
                        <a:pt x="52" y="44"/>
                      </a:cubicBezTo>
                      <a:cubicBezTo>
                        <a:pt x="52" y="44"/>
                        <a:pt x="53" y="43"/>
                        <a:pt x="53" y="43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3" name="Freeform 125"/>
                <p:cNvSpPr/>
                <p:nvPr/>
              </p:nvSpPr>
              <p:spPr bwMode="auto">
                <a:xfrm>
                  <a:off x="5864225" y="3155950"/>
                  <a:ext cx="250825" cy="182563"/>
                </a:xfrm>
                <a:custGeom>
                  <a:avLst/>
                  <a:gdLst>
                    <a:gd name="T0" fmla="*/ 46 w 58"/>
                    <a:gd name="T1" fmla="*/ 27 h 42"/>
                    <a:gd name="T2" fmla="*/ 51 w 58"/>
                    <a:gd name="T3" fmla="*/ 21 h 42"/>
                    <a:gd name="T4" fmla="*/ 50 w 58"/>
                    <a:gd name="T5" fmla="*/ 19 h 42"/>
                    <a:gd name="T6" fmla="*/ 58 w 58"/>
                    <a:gd name="T7" fmla="*/ 5 h 42"/>
                    <a:gd name="T8" fmla="*/ 58 w 58"/>
                    <a:gd name="T9" fmla="*/ 4 h 42"/>
                    <a:gd name="T10" fmla="*/ 47 w 58"/>
                    <a:gd name="T11" fmla="*/ 1 h 42"/>
                    <a:gd name="T12" fmla="*/ 39 w 58"/>
                    <a:gd name="T13" fmla="*/ 3 h 42"/>
                    <a:gd name="T14" fmla="*/ 38 w 58"/>
                    <a:gd name="T15" fmla="*/ 3 h 42"/>
                    <a:gd name="T16" fmla="*/ 35 w 58"/>
                    <a:gd name="T17" fmla="*/ 4 h 42"/>
                    <a:gd name="T18" fmla="*/ 25 w 58"/>
                    <a:gd name="T19" fmla="*/ 17 h 42"/>
                    <a:gd name="T20" fmla="*/ 21 w 58"/>
                    <a:gd name="T21" fmla="*/ 10 h 42"/>
                    <a:gd name="T22" fmla="*/ 7 w 58"/>
                    <a:gd name="T23" fmla="*/ 8 h 42"/>
                    <a:gd name="T24" fmla="*/ 1 w 58"/>
                    <a:gd name="T25" fmla="*/ 14 h 42"/>
                    <a:gd name="T26" fmla="*/ 2 w 58"/>
                    <a:gd name="T27" fmla="*/ 24 h 42"/>
                    <a:gd name="T28" fmla="*/ 2 w 58"/>
                    <a:gd name="T29" fmla="*/ 25 h 42"/>
                    <a:gd name="T30" fmla="*/ 13 w 58"/>
                    <a:gd name="T31" fmla="*/ 35 h 42"/>
                    <a:gd name="T32" fmla="*/ 21 w 58"/>
                    <a:gd name="T33" fmla="*/ 40 h 42"/>
                    <a:gd name="T34" fmla="*/ 39 w 58"/>
                    <a:gd name="T35" fmla="*/ 38 h 42"/>
                    <a:gd name="T36" fmla="*/ 46 w 58"/>
                    <a:gd name="T37" fmla="*/ 27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42">
                      <a:moveTo>
                        <a:pt x="46" y="27"/>
                      </a:moveTo>
                      <a:cubicBezTo>
                        <a:pt x="47" y="26"/>
                        <a:pt x="50" y="23"/>
                        <a:pt x="51" y="21"/>
                      </a:cubicBezTo>
                      <a:cubicBezTo>
                        <a:pt x="51" y="20"/>
                        <a:pt x="51" y="19"/>
                        <a:pt x="50" y="19"/>
                      </a:cubicBezTo>
                      <a:cubicBezTo>
                        <a:pt x="46" y="16"/>
                        <a:pt x="56" y="7"/>
                        <a:pt x="58" y="5"/>
                      </a:cubicBezTo>
                      <a:cubicBezTo>
                        <a:pt x="58" y="4"/>
                        <a:pt x="58" y="4"/>
                        <a:pt x="58" y="4"/>
                      </a:cubicBezTo>
                      <a:cubicBezTo>
                        <a:pt x="54" y="3"/>
                        <a:pt x="51" y="1"/>
                        <a:pt x="47" y="1"/>
                      </a:cubicBezTo>
                      <a:cubicBezTo>
                        <a:pt x="44" y="0"/>
                        <a:pt x="42" y="2"/>
                        <a:pt x="39" y="3"/>
                      </a:cubicBezTo>
                      <a:cubicBezTo>
                        <a:pt x="39" y="3"/>
                        <a:pt x="39" y="3"/>
                        <a:pt x="38" y="3"/>
                      </a:cubicBezTo>
                      <a:cubicBezTo>
                        <a:pt x="37" y="4"/>
                        <a:pt x="36" y="4"/>
                        <a:pt x="35" y="4"/>
                      </a:cubicBezTo>
                      <a:cubicBezTo>
                        <a:pt x="30" y="3"/>
                        <a:pt x="27" y="13"/>
                        <a:pt x="25" y="17"/>
                      </a:cubicBezTo>
                      <a:cubicBezTo>
                        <a:pt x="25" y="16"/>
                        <a:pt x="22" y="12"/>
                        <a:pt x="21" y="10"/>
                      </a:cubicBezTo>
                      <a:cubicBezTo>
                        <a:pt x="18" y="6"/>
                        <a:pt x="11" y="5"/>
                        <a:pt x="7" y="8"/>
                      </a:cubicBezTo>
                      <a:cubicBezTo>
                        <a:pt x="5" y="9"/>
                        <a:pt x="2" y="11"/>
                        <a:pt x="1" y="14"/>
                      </a:cubicBezTo>
                      <a:cubicBezTo>
                        <a:pt x="0" y="17"/>
                        <a:pt x="4" y="21"/>
                        <a:pt x="2" y="24"/>
                      </a:cubicBezTo>
                      <a:cubicBezTo>
                        <a:pt x="1" y="24"/>
                        <a:pt x="1" y="25"/>
                        <a:pt x="2" y="25"/>
                      </a:cubicBezTo>
                      <a:cubicBezTo>
                        <a:pt x="6" y="28"/>
                        <a:pt x="10" y="30"/>
                        <a:pt x="13" y="35"/>
                      </a:cubicBezTo>
                      <a:cubicBezTo>
                        <a:pt x="15" y="37"/>
                        <a:pt x="19" y="39"/>
                        <a:pt x="21" y="40"/>
                      </a:cubicBezTo>
                      <a:cubicBezTo>
                        <a:pt x="26" y="41"/>
                        <a:pt x="35" y="42"/>
                        <a:pt x="39" y="38"/>
                      </a:cubicBezTo>
                      <a:cubicBezTo>
                        <a:pt x="42" y="35"/>
                        <a:pt x="44" y="31"/>
                        <a:pt x="46" y="27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4" name="Freeform 126"/>
                <p:cNvSpPr/>
                <p:nvPr/>
              </p:nvSpPr>
              <p:spPr bwMode="auto">
                <a:xfrm>
                  <a:off x="5803900" y="3311525"/>
                  <a:ext cx="165100" cy="57150"/>
                </a:xfrm>
                <a:custGeom>
                  <a:avLst/>
                  <a:gdLst>
                    <a:gd name="T0" fmla="*/ 37 w 38"/>
                    <a:gd name="T1" fmla="*/ 5 h 13"/>
                    <a:gd name="T2" fmla="*/ 31 w 38"/>
                    <a:gd name="T3" fmla="*/ 6 h 13"/>
                    <a:gd name="T4" fmla="*/ 0 w 38"/>
                    <a:gd name="T5" fmla="*/ 12 h 13"/>
                    <a:gd name="T6" fmla="*/ 1 w 38"/>
                    <a:gd name="T7" fmla="*/ 12 h 13"/>
                    <a:gd name="T8" fmla="*/ 22 w 38"/>
                    <a:gd name="T9" fmla="*/ 9 h 13"/>
                    <a:gd name="T10" fmla="*/ 35 w 38"/>
                    <a:gd name="T11" fmla="*/ 7 h 13"/>
                    <a:gd name="T12" fmla="*/ 36 w 38"/>
                    <a:gd name="T13" fmla="*/ 7 h 13"/>
                    <a:gd name="T14" fmla="*/ 37 w 38"/>
                    <a:gd name="T15" fmla="*/ 7 h 13"/>
                    <a:gd name="T16" fmla="*/ 37 w 38"/>
                    <a:gd name="T17" fmla="*/ 6 h 13"/>
                    <a:gd name="T18" fmla="*/ 37 w 38"/>
                    <a:gd name="T19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8" h="13">
                      <a:moveTo>
                        <a:pt x="37" y="5"/>
                      </a:moveTo>
                      <a:cubicBezTo>
                        <a:pt x="35" y="5"/>
                        <a:pt x="33" y="6"/>
                        <a:pt x="31" y="6"/>
                      </a:cubicBezTo>
                      <a:cubicBezTo>
                        <a:pt x="20" y="6"/>
                        <a:pt x="7" y="0"/>
                        <a:pt x="0" y="12"/>
                      </a:cubicBezTo>
                      <a:cubicBezTo>
                        <a:pt x="0" y="12"/>
                        <a:pt x="1" y="13"/>
                        <a:pt x="1" y="12"/>
                      </a:cubicBezTo>
                      <a:cubicBezTo>
                        <a:pt x="6" y="10"/>
                        <a:pt x="16" y="8"/>
                        <a:pt x="22" y="9"/>
                      </a:cubicBezTo>
                      <a:cubicBezTo>
                        <a:pt x="27" y="10"/>
                        <a:pt x="30" y="9"/>
                        <a:pt x="35" y="7"/>
                      </a:cubicBezTo>
                      <a:cubicBezTo>
                        <a:pt x="35" y="7"/>
                        <a:pt x="36" y="7"/>
                        <a:pt x="36" y="7"/>
                      </a:cubicBezTo>
                      <a:cubicBezTo>
                        <a:pt x="36" y="7"/>
                        <a:pt x="36" y="7"/>
                        <a:pt x="37" y="7"/>
                      </a:cubicBez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8" y="6"/>
                        <a:pt x="38" y="5"/>
                        <a:pt x="37" y="5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5" name="Freeform 127"/>
                <p:cNvSpPr/>
                <p:nvPr/>
              </p:nvSpPr>
              <p:spPr bwMode="auto">
                <a:xfrm>
                  <a:off x="6024563" y="3376613"/>
                  <a:ext cx="39688" cy="117475"/>
                </a:xfrm>
                <a:custGeom>
                  <a:avLst/>
                  <a:gdLst>
                    <a:gd name="T0" fmla="*/ 2 w 9"/>
                    <a:gd name="T1" fmla="*/ 26 h 27"/>
                    <a:gd name="T2" fmla="*/ 2 w 9"/>
                    <a:gd name="T3" fmla="*/ 26 h 27"/>
                    <a:gd name="T4" fmla="*/ 2 w 9"/>
                    <a:gd name="T5" fmla="*/ 26 h 27"/>
                    <a:gd name="T6" fmla="*/ 4 w 9"/>
                    <a:gd name="T7" fmla="*/ 21 h 27"/>
                    <a:gd name="T8" fmla="*/ 5 w 9"/>
                    <a:gd name="T9" fmla="*/ 18 h 27"/>
                    <a:gd name="T10" fmla="*/ 7 w 9"/>
                    <a:gd name="T11" fmla="*/ 13 h 27"/>
                    <a:gd name="T12" fmla="*/ 2 w 9"/>
                    <a:gd name="T13" fmla="*/ 2 h 27"/>
                    <a:gd name="T14" fmla="*/ 1 w 9"/>
                    <a:gd name="T15" fmla="*/ 1 h 27"/>
                    <a:gd name="T16" fmla="*/ 0 w 9"/>
                    <a:gd name="T17" fmla="*/ 1 h 27"/>
                    <a:gd name="T18" fmla="*/ 0 w 9"/>
                    <a:gd name="T19" fmla="*/ 2 h 27"/>
                    <a:gd name="T20" fmla="*/ 1 w 9"/>
                    <a:gd name="T21" fmla="*/ 3 h 27"/>
                    <a:gd name="T22" fmla="*/ 0 w 9"/>
                    <a:gd name="T23" fmla="*/ 4 h 27"/>
                    <a:gd name="T24" fmla="*/ 2 w 9"/>
                    <a:gd name="T25" fmla="*/ 11 h 27"/>
                    <a:gd name="T26" fmla="*/ 2 w 9"/>
                    <a:gd name="T27" fmla="*/ 17 h 27"/>
                    <a:gd name="T28" fmla="*/ 0 w 9"/>
                    <a:gd name="T29" fmla="*/ 26 h 27"/>
                    <a:gd name="T30" fmla="*/ 2 w 9"/>
                    <a:gd name="T31" fmla="*/ 26 h 27"/>
                    <a:gd name="T32" fmla="*/ 2 w 9"/>
                    <a:gd name="T33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" h="27">
                      <a:moveTo>
                        <a:pt x="2" y="26"/>
                      </a:move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5"/>
                        <a:pt x="4" y="23"/>
                        <a:pt x="4" y="21"/>
                      </a:cubicBezTo>
                      <a:cubicBezTo>
                        <a:pt x="4" y="20"/>
                        <a:pt x="5" y="19"/>
                        <a:pt x="5" y="18"/>
                      </a:cubicBezTo>
                      <a:cubicBezTo>
                        <a:pt x="5" y="16"/>
                        <a:pt x="6" y="15"/>
                        <a:pt x="7" y="13"/>
                      </a:cubicBezTo>
                      <a:cubicBezTo>
                        <a:pt x="9" y="9"/>
                        <a:pt x="3" y="5"/>
                        <a:pt x="2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6"/>
                        <a:pt x="1" y="9"/>
                        <a:pt x="2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20"/>
                        <a:pt x="2" y="23"/>
                        <a:pt x="0" y="26"/>
                      </a:cubicBezTo>
                      <a:cubicBezTo>
                        <a:pt x="0" y="26"/>
                        <a:pt x="1" y="27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6" name="Freeform 128"/>
                <p:cNvSpPr/>
                <p:nvPr/>
              </p:nvSpPr>
              <p:spPr bwMode="auto">
                <a:xfrm>
                  <a:off x="6016625" y="3286125"/>
                  <a:ext cx="141288" cy="147638"/>
                </a:xfrm>
                <a:custGeom>
                  <a:avLst/>
                  <a:gdLst>
                    <a:gd name="T0" fmla="*/ 26 w 33"/>
                    <a:gd name="T1" fmla="*/ 17 h 34"/>
                    <a:gd name="T2" fmla="*/ 21 w 33"/>
                    <a:gd name="T3" fmla="*/ 15 h 34"/>
                    <a:gd name="T4" fmla="*/ 20 w 33"/>
                    <a:gd name="T5" fmla="*/ 12 h 34"/>
                    <a:gd name="T6" fmla="*/ 20 w 33"/>
                    <a:gd name="T7" fmla="*/ 11 h 34"/>
                    <a:gd name="T8" fmla="*/ 32 w 33"/>
                    <a:gd name="T9" fmla="*/ 1 h 34"/>
                    <a:gd name="T10" fmla="*/ 32 w 33"/>
                    <a:gd name="T11" fmla="*/ 0 h 34"/>
                    <a:gd name="T12" fmla="*/ 12 w 33"/>
                    <a:gd name="T13" fmla="*/ 12 h 34"/>
                    <a:gd name="T14" fmla="*/ 12 w 33"/>
                    <a:gd name="T15" fmla="*/ 13 h 34"/>
                    <a:gd name="T16" fmla="*/ 1 w 33"/>
                    <a:gd name="T17" fmla="*/ 23 h 34"/>
                    <a:gd name="T18" fmla="*/ 4 w 33"/>
                    <a:gd name="T19" fmla="*/ 33 h 34"/>
                    <a:gd name="T20" fmla="*/ 6 w 33"/>
                    <a:gd name="T21" fmla="*/ 33 h 34"/>
                    <a:gd name="T22" fmla="*/ 5 w 33"/>
                    <a:gd name="T23" fmla="*/ 25 h 34"/>
                    <a:gd name="T24" fmla="*/ 9 w 33"/>
                    <a:gd name="T25" fmla="*/ 23 h 34"/>
                    <a:gd name="T26" fmla="*/ 11 w 33"/>
                    <a:gd name="T27" fmla="*/ 21 h 34"/>
                    <a:gd name="T28" fmla="*/ 20 w 33"/>
                    <a:gd name="T29" fmla="*/ 18 h 34"/>
                    <a:gd name="T30" fmla="*/ 20 w 33"/>
                    <a:gd name="T31" fmla="*/ 18 h 34"/>
                    <a:gd name="T32" fmla="*/ 26 w 33"/>
                    <a:gd name="T33" fmla="*/ 19 h 34"/>
                    <a:gd name="T34" fmla="*/ 26 w 33"/>
                    <a:gd name="T35" fmla="*/ 1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3" h="34">
                      <a:moveTo>
                        <a:pt x="26" y="17"/>
                      </a:moveTo>
                      <a:cubicBezTo>
                        <a:pt x="24" y="16"/>
                        <a:pt x="23" y="16"/>
                        <a:pt x="21" y="15"/>
                      </a:cubicBezTo>
                      <a:cubicBezTo>
                        <a:pt x="19" y="15"/>
                        <a:pt x="19" y="14"/>
                        <a:pt x="20" y="12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17" y="8"/>
                        <a:pt x="30" y="2"/>
                        <a:pt x="32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23" y="1"/>
                        <a:pt x="17" y="5"/>
                        <a:pt x="12" y="12"/>
                      </a:cubicBezTo>
                      <a:cubicBezTo>
                        <a:pt x="12" y="12"/>
                        <a:pt x="12" y="13"/>
                        <a:pt x="12" y="13"/>
                      </a:cubicBezTo>
                      <a:cubicBezTo>
                        <a:pt x="13" y="14"/>
                        <a:pt x="2" y="21"/>
                        <a:pt x="1" y="23"/>
                      </a:cubicBezTo>
                      <a:cubicBezTo>
                        <a:pt x="0" y="26"/>
                        <a:pt x="3" y="31"/>
                        <a:pt x="4" y="33"/>
                      </a:cubicBezTo>
                      <a:cubicBezTo>
                        <a:pt x="5" y="34"/>
                        <a:pt x="6" y="34"/>
                        <a:pt x="6" y="33"/>
                      </a:cubicBezTo>
                      <a:cubicBezTo>
                        <a:pt x="6" y="30"/>
                        <a:pt x="6" y="28"/>
                        <a:pt x="5" y="25"/>
                      </a:cubicBezTo>
                      <a:cubicBezTo>
                        <a:pt x="5" y="23"/>
                        <a:pt x="8" y="24"/>
                        <a:pt x="9" y="23"/>
                      </a:cubicBezTo>
                      <a:cubicBezTo>
                        <a:pt x="10" y="22"/>
                        <a:pt x="10" y="22"/>
                        <a:pt x="11" y="21"/>
                      </a:cubicBezTo>
                      <a:cubicBezTo>
                        <a:pt x="14" y="18"/>
                        <a:pt x="17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2" y="18"/>
                        <a:pt x="24" y="19"/>
                        <a:pt x="26" y="19"/>
                      </a:cubicBezTo>
                      <a:cubicBezTo>
                        <a:pt x="27" y="18"/>
                        <a:pt x="27" y="18"/>
                        <a:pt x="26" y="17"/>
                      </a:cubicBezTo>
                      <a:close/>
                    </a:path>
                  </a:pathLst>
                </a:custGeom>
                <a:solidFill>
                  <a:srgbClr val="3CBD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7" name="Freeform 129"/>
                <p:cNvSpPr/>
                <p:nvPr/>
              </p:nvSpPr>
              <p:spPr bwMode="auto">
                <a:xfrm>
                  <a:off x="5861050" y="3160713"/>
                  <a:ext cx="215900" cy="155575"/>
                </a:xfrm>
                <a:custGeom>
                  <a:avLst/>
                  <a:gdLst>
                    <a:gd name="T0" fmla="*/ 34 w 50"/>
                    <a:gd name="T1" fmla="*/ 33 h 36"/>
                    <a:gd name="T2" fmla="*/ 37 w 50"/>
                    <a:gd name="T3" fmla="*/ 14 h 36"/>
                    <a:gd name="T4" fmla="*/ 39 w 50"/>
                    <a:gd name="T5" fmla="*/ 12 h 36"/>
                    <a:gd name="T6" fmla="*/ 44 w 50"/>
                    <a:gd name="T7" fmla="*/ 10 h 36"/>
                    <a:gd name="T8" fmla="*/ 45 w 50"/>
                    <a:gd name="T9" fmla="*/ 8 h 36"/>
                    <a:gd name="T10" fmla="*/ 45 w 50"/>
                    <a:gd name="T11" fmla="*/ 5 h 36"/>
                    <a:gd name="T12" fmla="*/ 47 w 50"/>
                    <a:gd name="T13" fmla="*/ 1 h 36"/>
                    <a:gd name="T14" fmla="*/ 49 w 50"/>
                    <a:gd name="T15" fmla="*/ 1 h 36"/>
                    <a:gd name="T16" fmla="*/ 49 w 50"/>
                    <a:gd name="T17" fmla="*/ 0 h 36"/>
                    <a:gd name="T18" fmla="*/ 46 w 50"/>
                    <a:gd name="T19" fmla="*/ 0 h 36"/>
                    <a:gd name="T20" fmla="*/ 45 w 50"/>
                    <a:gd name="T21" fmla="*/ 0 h 36"/>
                    <a:gd name="T22" fmla="*/ 37 w 50"/>
                    <a:gd name="T23" fmla="*/ 3 h 36"/>
                    <a:gd name="T24" fmla="*/ 35 w 50"/>
                    <a:gd name="T25" fmla="*/ 4 h 36"/>
                    <a:gd name="T26" fmla="*/ 34 w 50"/>
                    <a:gd name="T27" fmla="*/ 6 h 36"/>
                    <a:gd name="T28" fmla="*/ 30 w 50"/>
                    <a:gd name="T29" fmla="*/ 11 h 36"/>
                    <a:gd name="T30" fmla="*/ 28 w 50"/>
                    <a:gd name="T31" fmla="*/ 17 h 36"/>
                    <a:gd name="T32" fmla="*/ 32 w 50"/>
                    <a:gd name="T33" fmla="*/ 26 h 36"/>
                    <a:gd name="T34" fmla="*/ 21 w 50"/>
                    <a:gd name="T35" fmla="*/ 9 h 36"/>
                    <a:gd name="T36" fmla="*/ 15 w 50"/>
                    <a:gd name="T37" fmla="*/ 5 h 36"/>
                    <a:gd name="T38" fmla="*/ 14 w 50"/>
                    <a:gd name="T39" fmla="*/ 5 h 36"/>
                    <a:gd name="T40" fmla="*/ 14 w 50"/>
                    <a:gd name="T41" fmla="*/ 5 h 36"/>
                    <a:gd name="T42" fmla="*/ 4 w 50"/>
                    <a:gd name="T43" fmla="*/ 9 h 36"/>
                    <a:gd name="T44" fmla="*/ 0 w 50"/>
                    <a:gd name="T45" fmla="*/ 13 h 36"/>
                    <a:gd name="T46" fmla="*/ 1 w 50"/>
                    <a:gd name="T47" fmla="*/ 14 h 36"/>
                    <a:gd name="T48" fmla="*/ 11 w 50"/>
                    <a:gd name="T49" fmla="*/ 17 h 36"/>
                    <a:gd name="T50" fmla="*/ 14 w 50"/>
                    <a:gd name="T51" fmla="*/ 17 h 36"/>
                    <a:gd name="T52" fmla="*/ 32 w 50"/>
                    <a:gd name="T53" fmla="*/ 35 h 36"/>
                    <a:gd name="T54" fmla="*/ 33 w 50"/>
                    <a:gd name="T55" fmla="*/ 35 h 36"/>
                    <a:gd name="T56" fmla="*/ 34 w 50"/>
                    <a:gd name="T57" fmla="*/ 33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0" h="36">
                      <a:moveTo>
                        <a:pt x="34" y="33"/>
                      </a:moveTo>
                      <a:cubicBezTo>
                        <a:pt x="36" y="27"/>
                        <a:pt x="30" y="17"/>
                        <a:pt x="37" y="14"/>
                      </a:cubicBezTo>
                      <a:cubicBezTo>
                        <a:pt x="37" y="14"/>
                        <a:pt x="38" y="13"/>
                        <a:pt x="39" y="12"/>
                      </a:cubicBezTo>
                      <a:cubicBezTo>
                        <a:pt x="39" y="7"/>
                        <a:pt x="42" y="10"/>
                        <a:pt x="44" y="10"/>
                      </a:cubicBezTo>
                      <a:cubicBezTo>
                        <a:pt x="45" y="10"/>
                        <a:pt x="45" y="9"/>
                        <a:pt x="45" y="8"/>
                      </a:cubicBezTo>
                      <a:cubicBezTo>
                        <a:pt x="45" y="7"/>
                        <a:pt x="45" y="6"/>
                        <a:pt x="45" y="5"/>
                      </a:cubicBezTo>
                      <a:cubicBezTo>
                        <a:pt x="45" y="3"/>
                        <a:pt x="46" y="2"/>
                        <a:pt x="47" y="1"/>
                      </a:cubicBezTo>
                      <a:cubicBezTo>
                        <a:pt x="47" y="1"/>
                        <a:pt x="48" y="1"/>
                        <a:pt x="49" y="1"/>
                      </a:cubicBezTo>
                      <a:cubicBezTo>
                        <a:pt x="50" y="1"/>
                        <a:pt x="50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6" y="0"/>
                        <a:pt x="45" y="0"/>
                        <a:pt x="45" y="0"/>
                      </a:cubicBezTo>
                      <a:cubicBezTo>
                        <a:pt x="42" y="0"/>
                        <a:pt x="39" y="1"/>
                        <a:pt x="37" y="3"/>
                      </a:cubicBezTo>
                      <a:cubicBezTo>
                        <a:pt x="36" y="3"/>
                        <a:pt x="36" y="4"/>
                        <a:pt x="35" y="4"/>
                      </a:cubicBezTo>
                      <a:cubicBezTo>
                        <a:pt x="35" y="5"/>
                        <a:pt x="34" y="6"/>
                        <a:pt x="34" y="6"/>
                      </a:cubicBezTo>
                      <a:cubicBezTo>
                        <a:pt x="34" y="8"/>
                        <a:pt x="31" y="10"/>
                        <a:pt x="30" y="11"/>
                      </a:cubicBezTo>
                      <a:cubicBezTo>
                        <a:pt x="29" y="12"/>
                        <a:pt x="28" y="15"/>
                        <a:pt x="28" y="17"/>
                      </a:cubicBezTo>
                      <a:cubicBezTo>
                        <a:pt x="29" y="20"/>
                        <a:pt x="31" y="23"/>
                        <a:pt x="32" y="26"/>
                      </a:cubicBezTo>
                      <a:cubicBezTo>
                        <a:pt x="28" y="20"/>
                        <a:pt x="25" y="15"/>
                        <a:pt x="21" y="9"/>
                      </a:cubicBezTo>
                      <a:cubicBezTo>
                        <a:pt x="20" y="7"/>
                        <a:pt x="17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0" y="4"/>
                        <a:pt x="6" y="6"/>
                        <a:pt x="4" y="9"/>
                      </a:cubicBezTo>
                      <a:cubicBezTo>
                        <a:pt x="3" y="10"/>
                        <a:pt x="1" y="12"/>
                        <a:pt x="0" y="13"/>
                      </a:cubicBezTo>
                      <a:cubicBezTo>
                        <a:pt x="0" y="14"/>
                        <a:pt x="0" y="14"/>
                        <a:pt x="1" y="14"/>
                      </a:cubicBezTo>
                      <a:cubicBezTo>
                        <a:pt x="5" y="13"/>
                        <a:pt x="8" y="17"/>
                        <a:pt x="11" y="17"/>
                      </a:cubicBezTo>
                      <a:cubicBezTo>
                        <a:pt x="12" y="18"/>
                        <a:pt x="14" y="18"/>
                        <a:pt x="14" y="17"/>
                      </a:cubicBezTo>
                      <a:cubicBezTo>
                        <a:pt x="22" y="9"/>
                        <a:pt x="31" y="30"/>
                        <a:pt x="32" y="35"/>
                      </a:cubicBezTo>
                      <a:cubicBezTo>
                        <a:pt x="32" y="36"/>
                        <a:pt x="33" y="36"/>
                        <a:pt x="33" y="35"/>
                      </a:cubicBezTo>
                      <a:cubicBezTo>
                        <a:pt x="34" y="34"/>
                        <a:pt x="34" y="34"/>
                        <a:pt x="34" y="33"/>
                      </a:cubicBezTo>
                      <a:close/>
                    </a:path>
                  </a:pathLst>
                </a:custGeom>
                <a:solidFill>
                  <a:srgbClr val="3CBD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8" name="Freeform 130"/>
                <p:cNvSpPr/>
                <p:nvPr/>
              </p:nvSpPr>
              <p:spPr bwMode="auto">
                <a:xfrm>
                  <a:off x="5951538" y="3290888"/>
                  <a:ext cx="128588" cy="98425"/>
                </a:xfrm>
                <a:custGeom>
                  <a:avLst/>
                  <a:gdLst>
                    <a:gd name="T0" fmla="*/ 25 w 30"/>
                    <a:gd name="T1" fmla="*/ 10 h 23"/>
                    <a:gd name="T2" fmla="*/ 10 w 30"/>
                    <a:gd name="T3" fmla="*/ 3 h 23"/>
                    <a:gd name="T4" fmla="*/ 0 w 30"/>
                    <a:gd name="T5" fmla="*/ 12 h 23"/>
                    <a:gd name="T6" fmla="*/ 15 w 30"/>
                    <a:gd name="T7" fmla="*/ 23 h 23"/>
                    <a:gd name="T8" fmla="*/ 25 w 30"/>
                    <a:gd name="T9" fmla="*/ 1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23">
                      <a:moveTo>
                        <a:pt x="25" y="10"/>
                      </a:moveTo>
                      <a:cubicBezTo>
                        <a:pt x="23" y="7"/>
                        <a:pt x="15" y="0"/>
                        <a:pt x="10" y="3"/>
                      </a:cubicBezTo>
                      <a:cubicBezTo>
                        <a:pt x="5" y="4"/>
                        <a:pt x="0" y="7"/>
                        <a:pt x="0" y="12"/>
                      </a:cubicBezTo>
                      <a:cubicBezTo>
                        <a:pt x="1" y="20"/>
                        <a:pt x="9" y="23"/>
                        <a:pt x="15" y="23"/>
                      </a:cubicBezTo>
                      <a:cubicBezTo>
                        <a:pt x="21" y="23"/>
                        <a:pt x="30" y="16"/>
                        <a:pt x="25" y="10"/>
                      </a:cubicBezTo>
                      <a:close/>
                    </a:path>
                  </a:pathLst>
                </a:custGeom>
                <a:solidFill>
                  <a:srgbClr val="EFE5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9" name="Freeform 131"/>
                <p:cNvSpPr/>
                <p:nvPr/>
              </p:nvSpPr>
              <p:spPr bwMode="auto">
                <a:xfrm>
                  <a:off x="5942013" y="3311525"/>
                  <a:ext cx="122238" cy="82550"/>
                </a:xfrm>
                <a:custGeom>
                  <a:avLst/>
                  <a:gdLst>
                    <a:gd name="T0" fmla="*/ 26 w 28"/>
                    <a:gd name="T1" fmla="*/ 6 h 19"/>
                    <a:gd name="T2" fmla="*/ 26 w 28"/>
                    <a:gd name="T3" fmla="*/ 6 h 19"/>
                    <a:gd name="T4" fmla="*/ 21 w 28"/>
                    <a:gd name="T5" fmla="*/ 0 h 19"/>
                    <a:gd name="T6" fmla="*/ 20 w 28"/>
                    <a:gd name="T7" fmla="*/ 1 h 19"/>
                    <a:gd name="T8" fmla="*/ 20 w 28"/>
                    <a:gd name="T9" fmla="*/ 1 h 19"/>
                    <a:gd name="T10" fmla="*/ 21 w 28"/>
                    <a:gd name="T11" fmla="*/ 3 h 19"/>
                    <a:gd name="T12" fmla="*/ 22 w 28"/>
                    <a:gd name="T13" fmla="*/ 4 h 19"/>
                    <a:gd name="T14" fmla="*/ 21 w 28"/>
                    <a:gd name="T15" fmla="*/ 4 h 19"/>
                    <a:gd name="T16" fmla="*/ 17 w 28"/>
                    <a:gd name="T17" fmla="*/ 6 h 19"/>
                    <a:gd name="T18" fmla="*/ 6 w 28"/>
                    <a:gd name="T19" fmla="*/ 3 h 19"/>
                    <a:gd name="T20" fmla="*/ 5 w 28"/>
                    <a:gd name="T21" fmla="*/ 3 h 19"/>
                    <a:gd name="T22" fmla="*/ 14 w 28"/>
                    <a:gd name="T23" fmla="*/ 18 h 19"/>
                    <a:gd name="T24" fmla="*/ 25 w 28"/>
                    <a:gd name="T25" fmla="*/ 16 h 19"/>
                    <a:gd name="T26" fmla="*/ 26 w 28"/>
                    <a:gd name="T27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19">
                      <a:moveTo>
                        <a:pt x="26" y="6"/>
                      </a:move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5" y="3"/>
                        <a:pt x="23" y="2"/>
                        <a:pt x="21" y="0"/>
                      </a:cubicBezTo>
                      <a:cubicBezTo>
                        <a:pt x="21" y="0"/>
                        <a:pt x="21" y="0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2"/>
                        <a:pt x="21" y="2"/>
                        <a:pt x="21" y="3"/>
                      </a:cubicBezTo>
                      <a:cubicBezTo>
                        <a:pt x="21" y="3"/>
                        <a:pt x="21" y="4"/>
                        <a:pt x="22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5"/>
                        <a:pt x="18" y="6"/>
                        <a:pt x="17" y="6"/>
                      </a:cubicBezTo>
                      <a:cubicBezTo>
                        <a:pt x="13" y="7"/>
                        <a:pt x="8" y="8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0" y="10"/>
                        <a:pt x="8" y="16"/>
                        <a:pt x="14" y="18"/>
                      </a:cubicBezTo>
                      <a:cubicBezTo>
                        <a:pt x="18" y="19"/>
                        <a:pt x="22" y="18"/>
                        <a:pt x="25" y="16"/>
                      </a:cubicBezTo>
                      <a:cubicBezTo>
                        <a:pt x="28" y="13"/>
                        <a:pt x="22" y="8"/>
                        <a:pt x="26" y="6"/>
                      </a:cubicBezTo>
                      <a:close/>
                    </a:path>
                  </a:pathLst>
                </a:custGeom>
                <a:solidFill>
                  <a:srgbClr val="FBB6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0" name="Freeform 132"/>
                <p:cNvSpPr/>
                <p:nvPr/>
              </p:nvSpPr>
              <p:spPr bwMode="auto">
                <a:xfrm>
                  <a:off x="5999163" y="3316288"/>
                  <a:ext cx="47625" cy="39688"/>
                </a:xfrm>
                <a:custGeom>
                  <a:avLst/>
                  <a:gdLst>
                    <a:gd name="T0" fmla="*/ 10 w 11"/>
                    <a:gd name="T1" fmla="*/ 7 h 9"/>
                    <a:gd name="T2" fmla="*/ 10 w 11"/>
                    <a:gd name="T3" fmla="*/ 3 h 9"/>
                    <a:gd name="T4" fmla="*/ 10 w 11"/>
                    <a:gd name="T5" fmla="*/ 1 h 9"/>
                    <a:gd name="T6" fmla="*/ 6 w 11"/>
                    <a:gd name="T7" fmla="*/ 1 h 9"/>
                    <a:gd name="T8" fmla="*/ 5 w 11"/>
                    <a:gd name="T9" fmla="*/ 2 h 9"/>
                    <a:gd name="T10" fmla="*/ 4 w 11"/>
                    <a:gd name="T11" fmla="*/ 5 h 9"/>
                    <a:gd name="T12" fmla="*/ 1 w 11"/>
                    <a:gd name="T13" fmla="*/ 5 h 9"/>
                    <a:gd name="T14" fmla="*/ 0 w 11"/>
                    <a:gd name="T15" fmla="*/ 6 h 9"/>
                    <a:gd name="T16" fmla="*/ 10 w 11"/>
                    <a:gd name="T17" fmla="*/ 8 h 9"/>
                    <a:gd name="T18" fmla="*/ 10 w 11"/>
                    <a:gd name="T1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9">
                      <a:moveTo>
                        <a:pt x="10" y="7"/>
                      </a:moveTo>
                      <a:cubicBezTo>
                        <a:pt x="9" y="5"/>
                        <a:pt x="9" y="4"/>
                        <a:pt x="10" y="3"/>
                      </a:cubicBezTo>
                      <a:cubicBezTo>
                        <a:pt x="11" y="2"/>
                        <a:pt x="11" y="2"/>
                        <a:pt x="10" y="1"/>
                      </a:cubicBezTo>
                      <a:cubicBezTo>
                        <a:pt x="9" y="0"/>
                        <a:pt x="7" y="0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3"/>
                        <a:pt x="5" y="4"/>
                        <a:pt x="4" y="5"/>
                      </a:cubicBezTo>
                      <a:cubicBezTo>
                        <a:pt x="3" y="5"/>
                        <a:pt x="2" y="5"/>
                        <a:pt x="1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2" y="8"/>
                        <a:pt x="8" y="9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lose/>
                    </a:path>
                  </a:pathLst>
                </a:custGeom>
                <a:solidFill>
                  <a:srgbClr val="B8641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1" name="Freeform 133"/>
                <p:cNvSpPr/>
                <p:nvPr/>
              </p:nvSpPr>
              <p:spPr bwMode="auto">
                <a:xfrm>
                  <a:off x="5969000" y="3338513"/>
                  <a:ext cx="30163" cy="34925"/>
                </a:xfrm>
                <a:custGeom>
                  <a:avLst/>
                  <a:gdLst>
                    <a:gd name="T0" fmla="*/ 6 w 7"/>
                    <a:gd name="T1" fmla="*/ 4 h 8"/>
                    <a:gd name="T2" fmla="*/ 4 w 7"/>
                    <a:gd name="T3" fmla="*/ 4 h 8"/>
                    <a:gd name="T4" fmla="*/ 3 w 7"/>
                    <a:gd name="T5" fmla="*/ 1 h 8"/>
                    <a:gd name="T6" fmla="*/ 1 w 7"/>
                    <a:gd name="T7" fmla="*/ 1 h 8"/>
                    <a:gd name="T8" fmla="*/ 3 w 7"/>
                    <a:gd name="T9" fmla="*/ 7 h 8"/>
                    <a:gd name="T10" fmla="*/ 5 w 7"/>
                    <a:gd name="T11" fmla="*/ 7 h 8"/>
                    <a:gd name="T12" fmla="*/ 7 w 7"/>
                    <a:gd name="T13" fmla="*/ 5 h 8"/>
                    <a:gd name="T14" fmla="*/ 6 w 7"/>
                    <a:gd name="T15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8">
                      <a:moveTo>
                        <a:pt x="6" y="4"/>
                      </a:move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2" y="0"/>
                        <a:pt x="2" y="0"/>
                        <a:pt x="1" y="1"/>
                      </a:cubicBezTo>
                      <a:cubicBezTo>
                        <a:pt x="0" y="3"/>
                        <a:pt x="1" y="5"/>
                        <a:pt x="3" y="7"/>
                      </a:cubicBezTo>
                      <a:cubicBezTo>
                        <a:pt x="4" y="7"/>
                        <a:pt x="4" y="8"/>
                        <a:pt x="5" y="7"/>
                      </a:cubicBezTo>
                      <a:cubicBezTo>
                        <a:pt x="6" y="7"/>
                        <a:pt x="7" y="6"/>
                        <a:pt x="7" y="5"/>
                      </a:cubicBezTo>
                      <a:cubicBezTo>
                        <a:pt x="7" y="5"/>
                        <a:pt x="6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B8641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819" name="组合 818"/>
          <p:cNvGrpSpPr/>
          <p:nvPr/>
        </p:nvGrpSpPr>
        <p:grpSpPr>
          <a:xfrm>
            <a:off x="4240543" y="1527001"/>
            <a:ext cx="1430163" cy="1100735"/>
            <a:chOff x="4240543" y="1527001"/>
            <a:chExt cx="1430163" cy="1100735"/>
          </a:xfrm>
        </p:grpSpPr>
        <p:grpSp>
          <p:nvGrpSpPr>
            <p:cNvPr id="750" name="组合 749"/>
            <p:cNvGrpSpPr/>
            <p:nvPr/>
          </p:nvGrpSpPr>
          <p:grpSpPr>
            <a:xfrm>
              <a:off x="4240543" y="1604313"/>
              <a:ext cx="631281" cy="648342"/>
              <a:chOff x="5859463" y="3181350"/>
              <a:chExt cx="469900" cy="482600"/>
            </a:xfrm>
          </p:grpSpPr>
          <p:sp>
            <p:nvSpPr>
              <p:cNvPr id="751" name="Freeform 85"/>
              <p:cNvSpPr/>
              <p:nvPr/>
            </p:nvSpPr>
            <p:spPr bwMode="auto">
              <a:xfrm>
                <a:off x="5859463" y="3181350"/>
                <a:ext cx="469900" cy="482600"/>
              </a:xfrm>
              <a:custGeom>
                <a:avLst/>
                <a:gdLst>
                  <a:gd name="T0" fmla="*/ 79 w 108"/>
                  <a:gd name="T1" fmla="*/ 30 h 111"/>
                  <a:gd name="T2" fmla="*/ 79 w 108"/>
                  <a:gd name="T3" fmla="*/ 13 h 111"/>
                  <a:gd name="T4" fmla="*/ 54 w 108"/>
                  <a:gd name="T5" fmla="*/ 3 h 111"/>
                  <a:gd name="T6" fmla="*/ 38 w 108"/>
                  <a:gd name="T7" fmla="*/ 17 h 111"/>
                  <a:gd name="T8" fmla="*/ 33 w 108"/>
                  <a:gd name="T9" fmla="*/ 16 h 111"/>
                  <a:gd name="T10" fmla="*/ 7 w 108"/>
                  <a:gd name="T11" fmla="*/ 29 h 111"/>
                  <a:gd name="T12" fmla="*/ 4 w 108"/>
                  <a:gd name="T13" fmla="*/ 51 h 111"/>
                  <a:gd name="T14" fmla="*/ 21 w 108"/>
                  <a:gd name="T15" fmla="*/ 66 h 111"/>
                  <a:gd name="T16" fmla="*/ 2 w 108"/>
                  <a:gd name="T17" fmla="*/ 82 h 111"/>
                  <a:gd name="T18" fmla="*/ 3 w 108"/>
                  <a:gd name="T19" fmla="*/ 93 h 111"/>
                  <a:gd name="T20" fmla="*/ 15 w 108"/>
                  <a:gd name="T21" fmla="*/ 104 h 111"/>
                  <a:gd name="T22" fmla="*/ 33 w 108"/>
                  <a:gd name="T23" fmla="*/ 107 h 111"/>
                  <a:gd name="T24" fmla="*/ 35 w 108"/>
                  <a:gd name="T25" fmla="*/ 105 h 111"/>
                  <a:gd name="T26" fmla="*/ 42 w 108"/>
                  <a:gd name="T27" fmla="*/ 97 h 111"/>
                  <a:gd name="T28" fmla="*/ 46 w 108"/>
                  <a:gd name="T29" fmla="*/ 90 h 111"/>
                  <a:gd name="T30" fmla="*/ 60 w 108"/>
                  <a:gd name="T31" fmla="*/ 110 h 111"/>
                  <a:gd name="T32" fmla="*/ 71 w 108"/>
                  <a:gd name="T33" fmla="*/ 109 h 111"/>
                  <a:gd name="T34" fmla="*/ 77 w 108"/>
                  <a:gd name="T35" fmla="*/ 98 h 111"/>
                  <a:gd name="T36" fmla="*/ 88 w 108"/>
                  <a:gd name="T37" fmla="*/ 97 h 111"/>
                  <a:gd name="T38" fmla="*/ 92 w 108"/>
                  <a:gd name="T39" fmla="*/ 84 h 111"/>
                  <a:gd name="T40" fmla="*/ 83 w 108"/>
                  <a:gd name="T41" fmla="*/ 67 h 111"/>
                  <a:gd name="T42" fmla="*/ 95 w 108"/>
                  <a:gd name="T43" fmla="*/ 64 h 111"/>
                  <a:gd name="T44" fmla="*/ 100 w 108"/>
                  <a:gd name="T45" fmla="*/ 53 h 111"/>
                  <a:gd name="T46" fmla="*/ 106 w 108"/>
                  <a:gd name="T47" fmla="*/ 43 h 111"/>
                  <a:gd name="T48" fmla="*/ 79 w 108"/>
                  <a:gd name="T49" fmla="*/ 3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8" h="111">
                    <a:moveTo>
                      <a:pt x="79" y="30"/>
                    </a:moveTo>
                    <a:cubicBezTo>
                      <a:pt x="81" y="25"/>
                      <a:pt x="81" y="18"/>
                      <a:pt x="79" y="13"/>
                    </a:cubicBezTo>
                    <a:cubicBezTo>
                      <a:pt x="74" y="3"/>
                      <a:pt x="63" y="7"/>
                      <a:pt x="54" y="3"/>
                    </a:cubicBezTo>
                    <a:cubicBezTo>
                      <a:pt x="46" y="0"/>
                      <a:pt x="39" y="11"/>
                      <a:pt x="38" y="17"/>
                    </a:cubicBezTo>
                    <a:cubicBezTo>
                      <a:pt x="36" y="17"/>
                      <a:pt x="35" y="16"/>
                      <a:pt x="33" y="16"/>
                    </a:cubicBezTo>
                    <a:cubicBezTo>
                      <a:pt x="24" y="15"/>
                      <a:pt x="14" y="23"/>
                      <a:pt x="7" y="29"/>
                    </a:cubicBezTo>
                    <a:cubicBezTo>
                      <a:pt x="0" y="35"/>
                      <a:pt x="2" y="43"/>
                      <a:pt x="4" y="51"/>
                    </a:cubicBezTo>
                    <a:cubicBezTo>
                      <a:pt x="6" y="62"/>
                      <a:pt x="13" y="63"/>
                      <a:pt x="21" y="66"/>
                    </a:cubicBezTo>
                    <a:cubicBezTo>
                      <a:pt x="14" y="70"/>
                      <a:pt x="3" y="73"/>
                      <a:pt x="2" y="82"/>
                    </a:cubicBezTo>
                    <a:cubicBezTo>
                      <a:pt x="1" y="85"/>
                      <a:pt x="1" y="90"/>
                      <a:pt x="3" y="93"/>
                    </a:cubicBezTo>
                    <a:cubicBezTo>
                      <a:pt x="6" y="97"/>
                      <a:pt x="12" y="99"/>
                      <a:pt x="15" y="104"/>
                    </a:cubicBezTo>
                    <a:cubicBezTo>
                      <a:pt x="18" y="110"/>
                      <a:pt x="27" y="110"/>
                      <a:pt x="33" y="107"/>
                    </a:cubicBezTo>
                    <a:cubicBezTo>
                      <a:pt x="33" y="106"/>
                      <a:pt x="34" y="106"/>
                      <a:pt x="35" y="105"/>
                    </a:cubicBezTo>
                    <a:cubicBezTo>
                      <a:pt x="37" y="101"/>
                      <a:pt x="40" y="100"/>
                      <a:pt x="42" y="97"/>
                    </a:cubicBezTo>
                    <a:cubicBezTo>
                      <a:pt x="44" y="95"/>
                      <a:pt x="45" y="92"/>
                      <a:pt x="46" y="90"/>
                    </a:cubicBezTo>
                    <a:cubicBezTo>
                      <a:pt x="48" y="99"/>
                      <a:pt x="50" y="106"/>
                      <a:pt x="60" y="110"/>
                    </a:cubicBezTo>
                    <a:cubicBezTo>
                      <a:pt x="64" y="111"/>
                      <a:pt x="67" y="111"/>
                      <a:pt x="71" y="109"/>
                    </a:cubicBezTo>
                    <a:cubicBezTo>
                      <a:pt x="74" y="107"/>
                      <a:pt x="74" y="99"/>
                      <a:pt x="77" y="98"/>
                    </a:cubicBezTo>
                    <a:cubicBezTo>
                      <a:pt x="81" y="98"/>
                      <a:pt x="85" y="100"/>
                      <a:pt x="88" y="97"/>
                    </a:cubicBezTo>
                    <a:cubicBezTo>
                      <a:pt x="92" y="93"/>
                      <a:pt x="92" y="89"/>
                      <a:pt x="92" y="84"/>
                    </a:cubicBezTo>
                    <a:cubicBezTo>
                      <a:pt x="91" y="77"/>
                      <a:pt x="88" y="71"/>
                      <a:pt x="83" y="67"/>
                    </a:cubicBezTo>
                    <a:cubicBezTo>
                      <a:pt x="87" y="67"/>
                      <a:pt x="91" y="66"/>
                      <a:pt x="95" y="64"/>
                    </a:cubicBezTo>
                    <a:cubicBezTo>
                      <a:pt x="98" y="61"/>
                      <a:pt x="99" y="58"/>
                      <a:pt x="100" y="53"/>
                    </a:cubicBezTo>
                    <a:cubicBezTo>
                      <a:pt x="101" y="49"/>
                      <a:pt x="105" y="48"/>
                      <a:pt x="106" y="43"/>
                    </a:cubicBezTo>
                    <a:cubicBezTo>
                      <a:pt x="108" y="30"/>
                      <a:pt x="90" y="27"/>
                      <a:pt x="79" y="3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86"/>
              <p:cNvSpPr/>
              <p:nvPr/>
            </p:nvSpPr>
            <p:spPr bwMode="auto">
              <a:xfrm>
                <a:off x="5862638" y="3259138"/>
                <a:ext cx="169863" cy="212725"/>
              </a:xfrm>
              <a:custGeom>
                <a:avLst/>
                <a:gdLst>
                  <a:gd name="T0" fmla="*/ 7 w 39"/>
                  <a:gd name="T1" fmla="*/ 33 h 49"/>
                  <a:gd name="T2" fmla="*/ 7 w 39"/>
                  <a:gd name="T3" fmla="*/ 35 h 49"/>
                  <a:gd name="T4" fmla="*/ 15 w 39"/>
                  <a:gd name="T5" fmla="*/ 43 h 49"/>
                  <a:gd name="T6" fmla="*/ 29 w 39"/>
                  <a:gd name="T7" fmla="*/ 47 h 49"/>
                  <a:gd name="T8" fmla="*/ 35 w 39"/>
                  <a:gd name="T9" fmla="*/ 23 h 49"/>
                  <a:gd name="T10" fmla="*/ 37 w 39"/>
                  <a:gd name="T11" fmla="*/ 15 h 49"/>
                  <a:gd name="T12" fmla="*/ 37 w 39"/>
                  <a:gd name="T13" fmla="*/ 14 h 49"/>
                  <a:gd name="T14" fmla="*/ 30 w 39"/>
                  <a:gd name="T15" fmla="*/ 5 h 49"/>
                  <a:gd name="T16" fmla="*/ 12 w 39"/>
                  <a:gd name="T17" fmla="*/ 6 h 49"/>
                  <a:gd name="T18" fmla="*/ 10 w 39"/>
                  <a:gd name="T19" fmla="*/ 10 h 49"/>
                  <a:gd name="T20" fmla="*/ 11 w 39"/>
                  <a:gd name="T21" fmla="*/ 10 h 49"/>
                  <a:gd name="T22" fmla="*/ 12 w 39"/>
                  <a:gd name="T23" fmla="*/ 11 h 49"/>
                  <a:gd name="T24" fmla="*/ 15 w 39"/>
                  <a:gd name="T25" fmla="*/ 12 h 49"/>
                  <a:gd name="T26" fmla="*/ 18 w 39"/>
                  <a:gd name="T27" fmla="*/ 11 h 49"/>
                  <a:gd name="T28" fmla="*/ 18 w 39"/>
                  <a:gd name="T29" fmla="*/ 12 h 49"/>
                  <a:gd name="T30" fmla="*/ 14 w 39"/>
                  <a:gd name="T31" fmla="*/ 14 h 49"/>
                  <a:gd name="T32" fmla="*/ 5 w 39"/>
                  <a:gd name="T33" fmla="*/ 13 h 49"/>
                  <a:gd name="T34" fmla="*/ 4 w 39"/>
                  <a:gd name="T35" fmla="*/ 24 h 49"/>
                  <a:gd name="T36" fmla="*/ 7 w 39"/>
                  <a:gd name="T37" fmla="*/ 3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49">
                    <a:moveTo>
                      <a:pt x="7" y="33"/>
                    </a:moveTo>
                    <a:cubicBezTo>
                      <a:pt x="7" y="34"/>
                      <a:pt x="7" y="34"/>
                      <a:pt x="7" y="35"/>
                    </a:cubicBezTo>
                    <a:cubicBezTo>
                      <a:pt x="8" y="39"/>
                      <a:pt x="15" y="40"/>
                      <a:pt x="15" y="43"/>
                    </a:cubicBezTo>
                    <a:cubicBezTo>
                      <a:pt x="16" y="49"/>
                      <a:pt x="25" y="49"/>
                      <a:pt x="29" y="47"/>
                    </a:cubicBezTo>
                    <a:cubicBezTo>
                      <a:pt x="39" y="44"/>
                      <a:pt x="35" y="30"/>
                      <a:pt x="35" y="23"/>
                    </a:cubicBezTo>
                    <a:cubicBezTo>
                      <a:pt x="35" y="21"/>
                      <a:pt x="35" y="17"/>
                      <a:pt x="37" y="15"/>
                    </a:cubicBezTo>
                    <a:cubicBezTo>
                      <a:pt x="37" y="15"/>
                      <a:pt x="37" y="14"/>
                      <a:pt x="37" y="14"/>
                    </a:cubicBezTo>
                    <a:cubicBezTo>
                      <a:pt x="37" y="10"/>
                      <a:pt x="33" y="7"/>
                      <a:pt x="30" y="5"/>
                    </a:cubicBezTo>
                    <a:cubicBezTo>
                      <a:pt x="25" y="0"/>
                      <a:pt x="17" y="1"/>
                      <a:pt x="12" y="6"/>
                    </a:cubicBezTo>
                    <a:cubicBezTo>
                      <a:pt x="11" y="7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1" y="10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6" y="11"/>
                      <a:pt x="17" y="11"/>
                      <a:pt x="18" y="11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6" y="13"/>
                      <a:pt x="16" y="13"/>
                      <a:pt x="14" y="14"/>
                    </a:cubicBezTo>
                    <a:cubicBezTo>
                      <a:pt x="12" y="16"/>
                      <a:pt x="8" y="13"/>
                      <a:pt x="5" y="13"/>
                    </a:cubicBezTo>
                    <a:cubicBezTo>
                      <a:pt x="0" y="13"/>
                      <a:pt x="2" y="22"/>
                      <a:pt x="4" y="24"/>
                    </a:cubicBezTo>
                    <a:cubicBezTo>
                      <a:pt x="5" y="27"/>
                      <a:pt x="10" y="28"/>
                      <a:pt x="7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87"/>
              <p:cNvSpPr/>
              <p:nvPr/>
            </p:nvSpPr>
            <p:spPr bwMode="auto">
              <a:xfrm>
                <a:off x="5867400" y="3455988"/>
                <a:ext cx="200025" cy="190500"/>
              </a:xfrm>
              <a:custGeom>
                <a:avLst/>
                <a:gdLst>
                  <a:gd name="T0" fmla="*/ 45 w 46"/>
                  <a:gd name="T1" fmla="*/ 0 h 44"/>
                  <a:gd name="T2" fmla="*/ 34 w 46"/>
                  <a:gd name="T3" fmla="*/ 4 h 44"/>
                  <a:gd name="T4" fmla="*/ 26 w 46"/>
                  <a:gd name="T5" fmla="*/ 5 h 44"/>
                  <a:gd name="T6" fmla="*/ 25 w 46"/>
                  <a:gd name="T7" fmla="*/ 4 h 44"/>
                  <a:gd name="T8" fmla="*/ 2 w 46"/>
                  <a:gd name="T9" fmla="*/ 20 h 44"/>
                  <a:gd name="T10" fmla="*/ 13 w 46"/>
                  <a:gd name="T11" fmla="*/ 37 h 44"/>
                  <a:gd name="T12" fmla="*/ 19 w 46"/>
                  <a:gd name="T13" fmla="*/ 43 h 44"/>
                  <a:gd name="T14" fmla="*/ 20 w 46"/>
                  <a:gd name="T15" fmla="*/ 42 h 44"/>
                  <a:gd name="T16" fmla="*/ 26 w 46"/>
                  <a:gd name="T17" fmla="*/ 26 h 44"/>
                  <a:gd name="T18" fmla="*/ 34 w 46"/>
                  <a:gd name="T19" fmla="*/ 20 h 44"/>
                  <a:gd name="T20" fmla="*/ 34 w 46"/>
                  <a:gd name="T21" fmla="*/ 17 h 44"/>
                  <a:gd name="T22" fmla="*/ 45 w 46"/>
                  <a:gd name="T23" fmla="*/ 1 h 44"/>
                  <a:gd name="T24" fmla="*/ 45 w 46"/>
                  <a:gd name="T2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6" h="44">
                    <a:moveTo>
                      <a:pt x="45" y="0"/>
                    </a:moveTo>
                    <a:cubicBezTo>
                      <a:pt x="40" y="0"/>
                      <a:pt x="37" y="2"/>
                      <a:pt x="34" y="4"/>
                    </a:cubicBezTo>
                    <a:cubicBezTo>
                      <a:pt x="31" y="4"/>
                      <a:pt x="28" y="4"/>
                      <a:pt x="26" y="5"/>
                    </a:cubicBezTo>
                    <a:cubicBezTo>
                      <a:pt x="26" y="5"/>
                      <a:pt x="26" y="4"/>
                      <a:pt x="25" y="4"/>
                    </a:cubicBezTo>
                    <a:cubicBezTo>
                      <a:pt x="16" y="4"/>
                      <a:pt x="4" y="10"/>
                      <a:pt x="2" y="20"/>
                    </a:cubicBezTo>
                    <a:cubicBezTo>
                      <a:pt x="0" y="28"/>
                      <a:pt x="7" y="35"/>
                      <a:pt x="13" y="37"/>
                    </a:cubicBezTo>
                    <a:cubicBezTo>
                      <a:pt x="14" y="39"/>
                      <a:pt x="16" y="41"/>
                      <a:pt x="19" y="43"/>
                    </a:cubicBezTo>
                    <a:cubicBezTo>
                      <a:pt x="19" y="44"/>
                      <a:pt x="20" y="43"/>
                      <a:pt x="20" y="42"/>
                    </a:cubicBezTo>
                    <a:cubicBezTo>
                      <a:pt x="18" y="38"/>
                      <a:pt x="22" y="28"/>
                      <a:pt x="26" y="26"/>
                    </a:cubicBezTo>
                    <a:cubicBezTo>
                      <a:pt x="29" y="24"/>
                      <a:pt x="32" y="23"/>
                      <a:pt x="34" y="20"/>
                    </a:cubicBezTo>
                    <a:cubicBezTo>
                      <a:pt x="35" y="19"/>
                      <a:pt x="35" y="18"/>
                      <a:pt x="34" y="17"/>
                    </a:cubicBezTo>
                    <a:cubicBezTo>
                      <a:pt x="30" y="15"/>
                      <a:pt x="44" y="3"/>
                      <a:pt x="45" y="1"/>
                    </a:cubicBezTo>
                    <a:cubicBezTo>
                      <a:pt x="46" y="1"/>
                      <a:pt x="45" y="0"/>
                      <a:pt x="4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88"/>
              <p:cNvSpPr/>
              <p:nvPr/>
            </p:nvSpPr>
            <p:spPr bwMode="auto">
              <a:xfrm>
                <a:off x="6059488" y="3446463"/>
                <a:ext cx="187325" cy="160338"/>
              </a:xfrm>
              <a:custGeom>
                <a:avLst/>
                <a:gdLst>
                  <a:gd name="T0" fmla="*/ 21 w 43"/>
                  <a:gd name="T1" fmla="*/ 1 h 37"/>
                  <a:gd name="T2" fmla="*/ 12 w 43"/>
                  <a:gd name="T3" fmla="*/ 1 h 37"/>
                  <a:gd name="T4" fmla="*/ 9 w 43"/>
                  <a:gd name="T5" fmla="*/ 1 h 37"/>
                  <a:gd name="T6" fmla="*/ 5 w 43"/>
                  <a:gd name="T7" fmla="*/ 5 h 37"/>
                  <a:gd name="T8" fmla="*/ 5 w 43"/>
                  <a:gd name="T9" fmla="*/ 6 h 37"/>
                  <a:gd name="T10" fmla="*/ 5 w 43"/>
                  <a:gd name="T11" fmla="*/ 6 h 37"/>
                  <a:gd name="T12" fmla="*/ 4 w 43"/>
                  <a:gd name="T13" fmla="*/ 12 h 37"/>
                  <a:gd name="T14" fmla="*/ 10 w 43"/>
                  <a:gd name="T15" fmla="*/ 36 h 37"/>
                  <a:gd name="T16" fmla="*/ 10 w 43"/>
                  <a:gd name="T17" fmla="*/ 36 h 37"/>
                  <a:gd name="T18" fmla="*/ 10 w 43"/>
                  <a:gd name="T19" fmla="*/ 36 h 37"/>
                  <a:gd name="T20" fmla="*/ 11 w 43"/>
                  <a:gd name="T21" fmla="*/ 37 h 37"/>
                  <a:gd name="T22" fmla="*/ 15 w 43"/>
                  <a:gd name="T23" fmla="*/ 31 h 37"/>
                  <a:gd name="T24" fmla="*/ 19 w 43"/>
                  <a:gd name="T25" fmla="*/ 19 h 37"/>
                  <a:gd name="T26" fmla="*/ 42 w 43"/>
                  <a:gd name="T27" fmla="*/ 20 h 37"/>
                  <a:gd name="T28" fmla="*/ 43 w 43"/>
                  <a:gd name="T29" fmla="*/ 19 h 37"/>
                  <a:gd name="T30" fmla="*/ 21 w 43"/>
                  <a:gd name="T3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37">
                    <a:moveTo>
                      <a:pt x="21" y="1"/>
                    </a:moveTo>
                    <a:cubicBezTo>
                      <a:pt x="18" y="1"/>
                      <a:pt x="15" y="2"/>
                      <a:pt x="12" y="1"/>
                    </a:cubicBezTo>
                    <a:cubicBezTo>
                      <a:pt x="11" y="1"/>
                      <a:pt x="9" y="0"/>
                      <a:pt x="9" y="1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8"/>
                      <a:pt x="4" y="10"/>
                      <a:pt x="4" y="12"/>
                    </a:cubicBezTo>
                    <a:cubicBezTo>
                      <a:pt x="2" y="19"/>
                      <a:pt x="0" y="34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3" y="35"/>
                      <a:pt x="14" y="33"/>
                      <a:pt x="15" y="31"/>
                    </a:cubicBezTo>
                    <a:cubicBezTo>
                      <a:pt x="16" y="27"/>
                      <a:pt x="15" y="22"/>
                      <a:pt x="19" y="19"/>
                    </a:cubicBezTo>
                    <a:cubicBezTo>
                      <a:pt x="25" y="15"/>
                      <a:pt x="36" y="15"/>
                      <a:pt x="42" y="20"/>
                    </a:cubicBezTo>
                    <a:cubicBezTo>
                      <a:pt x="43" y="20"/>
                      <a:pt x="43" y="20"/>
                      <a:pt x="43" y="19"/>
                    </a:cubicBezTo>
                    <a:cubicBezTo>
                      <a:pt x="42" y="7"/>
                      <a:pt x="31" y="3"/>
                      <a:pt x="21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89"/>
              <p:cNvSpPr/>
              <p:nvPr/>
            </p:nvSpPr>
            <p:spPr bwMode="auto">
              <a:xfrm>
                <a:off x="6111875" y="3324225"/>
                <a:ext cx="125413" cy="127000"/>
              </a:xfrm>
              <a:custGeom>
                <a:avLst/>
                <a:gdLst>
                  <a:gd name="T0" fmla="*/ 28 w 29"/>
                  <a:gd name="T1" fmla="*/ 12 h 29"/>
                  <a:gd name="T2" fmla="*/ 21 w 29"/>
                  <a:gd name="T3" fmla="*/ 15 h 29"/>
                  <a:gd name="T4" fmla="*/ 16 w 29"/>
                  <a:gd name="T5" fmla="*/ 18 h 29"/>
                  <a:gd name="T6" fmla="*/ 11 w 29"/>
                  <a:gd name="T7" fmla="*/ 18 h 29"/>
                  <a:gd name="T8" fmla="*/ 17 w 29"/>
                  <a:gd name="T9" fmla="*/ 8 h 29"/>
                  <a:gd name="T10" fmla="*/ 28 w 29"/>
                  <a:gd name="T11" fmla="*/ 1 h 29"/>
                  <a:gd name="T12" fmla="*/ 27 w 29"/>
                  <a:gd name="T13" fmla="*/ 0 h 29"/>
                  <a:gd name="T14" fmla="*/ 13 w 29"/>
                  <a:gd name="T15" fmla="*/ 5 h 29"/>
                  <a:gd name="T16" fmla="*/ 7 w 29"/>
                  <a:gd name="T17" fmla="*/ 9 h 29"/>
                  <a:gd name="T18" fmla="*/ 1 w 29"/>
                  <a:gd name="T19" fmla="*/ 18 h 29"/>
                  <a:gd name="T20" fmla="*/ 3 w 29"/>
                  <a:gd name="T21" fmla="*/ 25 h 29"/>
                  <a:gd name="T22" fmla="*/ 29 w 29"/>
                  <a:gd name="T23" fmla="*/ 13 h 29"/>
                  <a:gd name="T24" fmla="*/ 28 w 29"/>
                  <a:gd name="T25" fmla="*/ 1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9">
                    <a:moveTo>
                      <a:pt x="28" y="12"/>
                    </a:moveTo>
                    <a:cubicBezTo>
                      <a:pt x="26" y="13"/>
                      <a:pt x="23" y="14"/>
                      <a:pt x="21" y="15"/>
                    </a:cubicBezTo>
                    <a:cubicBezTo>
                      <a:pt x="20" y="16"/>
                      <a:pt x="18" y="17"/>
                      <a:pt x="16" y="18"/>
                    </a:cubicBezTo>
                    <a:cubicBezTo>
                      <a:pt x="15" y="18"/>
                      <a:pt x="10" y="19"/>
                      <a:pt x="11" y="18"/>
                    </a:cubicBezTo>
                    <a:cubicBezTo>
                      <a:pt x="13" y="14"/>
                      <a:pt x="14" y="11"/>
                      <a:pt x="17" y="8"/>
                    </a:cubicBezTo>
                    <a:cubicBezTo>
                      <a:pt x="20" y="6"/>
                      <a:pt x="24" y="3"/>
                      <a:pt x="28" y="1"/>
                    </a:cubicBezTo>
                    <a:cubicBezTo>
                      <a:pt x="28" y="1"/>
                      <a:pt x="28" y="0"/>
                      <a:pt x="27" y="0"/>
                    </a:cubicBezTo>
                    <a:cubicBezTo>
                      <a:pt x="22" y="1"/>
                      <a:pt x="18" y="3"/>
                      <a:pt x="13" y="5"/>
                    </a:cubicBezTo>
                    <a:cubicBezTo>
                      <a:pt x="11" y="6"/>
                      <a:pt x="9" y="8"/>
                      <a:pt x="7" y="9"/>
                    </a:cubicBezTo>
                    <a:cubicBezTo>
                      <a:pt x="4" y="11"/>
                      <a:pt x="2" y="14"/>
                      <a:pt x="1" y="18"/>
                    </a:cubicBezTo>
                    <a:cubicBezTo>
                      <a:pt x="0" y="21"/>
                      <a:pt x="0" y="24"/>
                      <a:pt x="3" y="25"/>
                    </a:cubicBezTo>
                    <a:cubicBezTo>
                      <a:pt x="14" y="29"/>
                      <a:pt x="24" y="22"/>
                      <a:pt x="29" y="13"/>
                    </a:cubicBezTo>
                    <a:cubicBezTo>
                      <a:pt x="29" y="13"/>
                      <a:pt x="28" y="12"/>
                      <a:pt x="28" y="1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90"/>
              <p:cNvSpPr/>
              <p:nvPr/>
            </p:nvSpPr>
            <p:spPr bwMode="auto">
              <a:xfrm>
                <a:off x="6019800" y="3198813"/>
                <a:ext cx="134938" cy="177800"/>
              </a:xfrm>
              <a:custGeom>
                <a:avLst/>
                <a:gdLst>
                  <a:gd name="T0" fmla="*/ 30 w 31"/>
                  <a:gd name="T1" fmla="*/ 2 h 41"/>
                  <a:gd name="T2" fmla="*/ 26 w 31"/>
                  <a:gd name="T3" fmla="*/ 3 h 41"/>
                  <a:gd name="T4" fmla="*/ 14 w 31"/>
                  <a:gd name="T5" fmla="*/ 0 h 41"/>
                  <a:gd name="T6" fmla="*/ 6 w 31"/>
                  <a:gd name="T7" fmla="*/ 4 h 41"/>
                  <a:gd name="T8" fmla="*/ 5 w 31"/>
                  <a:gd name="T9" fmla="*/ 24 h 41"/>
                  <a:gd name="T10" fmla="*/ 20 w 31"/>
                  <a:gd name="T11" fmla="*/ 40 h 41"/>
                  <a:gd name="T12" fmla="*/ 24 w 31"/>
                  <a:gd name="T13" fmla="*/ 41 h 41"/>
                  <a:gd name="T14" fmla="*/ 24 w 31"/>
                  <a:gd name="T15" fmla="*/ 40 h 41"/>
                  <a:gd name="T16" fmla="*/ 22 w 31"/>
                  <a:gd name="T17" fmla="*/ 36 h 41"/>
                  <a:gd name="T18" fmla="*/ 20 w 31"/>
                  <a:gd name="T19" fmla="*/ 21 h 41"/>
                  <a:gd name="T20" fmla="*/ 21 w 31"/>
                  <a:gd name="T21" fmla="*/ 18 h 41"/>
                  <a:gd name="T22" fmla="*/ 23 w 31"/>
                  <a:gd name="T23" fmla="*/ 9 h 41"/>
                  <a:gd name="T24" fmla="*/ 29 w 31"/>
                  <a:gd name="T25" fmla="*/ 3 h 41"/>
                  <a:gd name="T26" fmla="*/ 30 w 31"/>
                  <a:gd name="T27" fmla="*/ 3 h 41"/>
                  <a:gd name="T28" fmla="*/ 30 w 31"/>
                  <a:gd name="T29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" h="41">
                    <a:moveTo>
                      <a:pt x="30" y="2"/>
                    </a:moveTo>
                    <a:cubicBezTo>
                      <a:pt x="29" y="2"/>
                      <a:pt x="28" y="2"/>
                      <a:pt x="26" y="3"/>
                    </a:cubicBezTo>
                    <a:cubicBezTo>
                      <a:pt x="25" y="0"/>
                      <a:pt x="16" y="0"/>
                      <a:pt x="14" y="0"/>
                    </a:cubicBezTo>
                    <a:cubicBezTo>
                      <a:pt x="11" y="0"/>
                      <a:pt x="8" y="2"/>
                      <a:pt x="6" y="4"/>
                    </a:cubicBezTo>
                    <a:cubicBezTo>
                      <a:pt x="0" y="9"/>
                      <a:pt x="3" y="18"/>
                      <a:pt x="5" y="24"/>
                    </a:cubicBezTo>
                    <a:cubicBezTo>
                      <a:pt x="8" y="29"/>
                      <a:pt x="14" y="38"/>
                      <a:pt x="20" y="40"/>
                    </a:cubicBezTo>
                    <a:cubicBezTo>
                      <a:pt x="21" y="41"/>
                      <a:pt x="22" y="41"/>
                      <a:pt x="24" y="41"/>
                    </a:cubicBezTo>
                    <a:cubicBezTo>
                      <a:pt x="24" y="41"/>
                      <a:pt x="24" y="40"/>
                      <a:pt x="24" y="40"/>
                    </a:cubicBezTo>
                    <a:cubicBezTo>
                      <a:pt x="23" y="38"/>
                      <a:pt x="22" y="37"/>
                      <a:pt x="22" y="36"/>
                    </a:cubicBezTo>
                    <a:cubicBezTo>
                      <a:pt x="21" y="31"/>
                      <a:pt x="20" y="26"/>
                      <a:pt x="20" y="21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2" y="15"/>
                      <a:pt x="22" y="12"/>
                      <a:pt x="23" y="9"/>
                    </a:cubicBezTo>
                    <a:cubicBezTo>
                      <a:pt x="25" y="7"/>
                      <a:pt x="27" y="5"/>
                      <a:pt x="29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2"/>
                      <a:pt x="30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91"/>
              <p:cNvSpPr/>
              <p:nvPr/>
            </p:nvSpPr>
            <p:spPr bwMode="auto">
              <a:xfrm>
                <a:off x="6024563" y="3194050"/>
                <a:ext cx="90488" cy="177800"/>
              </a:xfrm>
              <a:custGeom>
                <a:avLst/>
                <a:gdLst>
                  <a:gd name="T0" fmla="*/ 21 w 21"/>
                  <a:gd name="T1" fmla="*/ 40 h 41"/>
                  <a:gd name="T2" fmla="*/ 13 w 21"/>
                  <a:gd name="T3" fmla="*/ 26 h 41"/>
                  <a:gd name="T4" fmla="*/ 17 w 21"/>
                  <a:gd name="T5" fmla="*/ 9 h 41"/>
                  <a:gd name="T6" fmla="*/ 16 w 21"/>
                  <a:gd name="T7" fmla="*/ 8 h 41"/>
                  <a:gd name="T8" fmla="*/ 16 w 21"/>
                  <a:gd name="T9" fmla="*/ 6 h 41"/>
                  <a:gd name="T10" fmla="*/ 18 w 21"/>
                  <a:gd name="T11" fmla="*/ 2 h 41"/>
                  <a:gd name="T12" fmla="*/ 17 w 21"/>
                  <a:gd name="T13" fmla="*/ 1 h 41"/>
                  <a:gd name="T14" fmla="*/ 17 w 21"/>
                  <a:gd name="T15" fmla="*/ 1 h 41"/>
                  <a:gd name="T16" fmla="*/ 16 w 21"/>
                  <a:gd name="T17" fmla="*/ 1 h 41"/>
                  <a:gd name="T18" fmla="*/ 4 w 21"/>
                  <a:gd name="T19" fmla="*/ 6 h 41"/>
                  <a:gd name="T20" fmla="*/ 3 w 21"/>
                  <a:gd name="T21" fmla="*/ 8 h 41"/>
                  <a:gd name="T22" fmla="*/ 1 w 21"/>
                  <a:gd name="T23" fmla="*/ 15 h 41"/>
                  <a:gd name="T24" fmla="*/ 20 w 21"/>
                  <a:gd name="T25" fmla="*/ 41 h 41"/>
                  <a:gd name="T26" fmla="*/ 21 w 21"/>
                  <a:gd name="T27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1">
                    <a:moveTo>
                      <a:pt x="21" y="40"/>
                    </a:moveTo>
                    <a:cubicBezTo>
                      <a:pt x="16" y="36"/>
                      <a:pt x="15" y="32"/>
                      <a:pt x="13" y="26"/>
                    </a:cubicBezTo>
                    <a:cubicBezTo>
                      <a:pt x="12" y="19"/>
                      <a:pt x="16" y="15"/>
                      <a:pt x="17" y="9"/>
                    </a:cubicBezTo>
                    <a:cubicBezTo>
                      <a:pt x="17" y="8"/>
                      <a:pt x="16" y="8"/>
                      <a:pt x="16" y="8"/>
                    </a:cubicBezTo>
                    <a:cubicBezTo>
                      <a:pt x="14" y="9"/>
                      <a:pt x="14" y="9"/>
                      <a:pt x="16" y="6"/>
                    </a:cubicBezTo>
                    <a:cubicBezTo>
                      <a:pt x="17" y="4"/>
                      <a:pt x="17" y="5"/>
                      <a:pt x="18" y="2"/>
                    </a:cubicBezTo>
                    <a:cubicBezTo>
                      <a:pt x="18" y="2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6" y="1"/>
                    </a:cubicBezTo>
                    <a:cubicBezTo>
                      <a:pt x="11" y="0"/>
                      <a:pt x="7" y="3"/>
                      <a:pt x="4" y="6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2" y="10"/>
                      <a:pt x="2" y="12"/>
                      <a:pt x="1" y="15"/>
                    </a:cubicBezTo>
                    <a:cubicBezTo>
                      <a:pt x="0" y="26"/>
                      <a:pt x="10" y="36"/>
                      <a:pt x="20" y="41"/>
                    </a:cubicBezTo>
                    <a:cubicBezTo>
                      <a:pt x="20" y="41"/>
                      <a:pt x="21" y="40"/>
                      <a:pt x="21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92"/>
              <p:cNvSpPr/>
              <p:nvPr/>
            </p:nvSpPr>
            <p:spPr bwMode="auto">
              <a:xfrm>
                <a:off x="5872163" y="3246438"/>
                <a:ext cx="225425" cy="234950"/>
              </a:xfrm>
              <a:custGeom>
                <a:avLst/>
                <a:gdLst>
                  <a:gd name="T0" fmla="*/ 50 w 52"/>
                  <a:gd name="T1" fmla="*/ 26 h 54"/>
                  <a:gd name="T2" fmla="*/ 40 w 52"/>
                  <a:gd name="T3" fmla="*/ 11 h 54"/>
                  <a:gd name="T4" fmla="*/ 30 w 52"/>
                  <a:gd name="T5" fmla="*/ 2 h 54"/>
                  <a:gd name="T6" fmla="*/ 8 w 52"/>
                  <a:gd name="T7" fmla="*/ 11 h 54"/>
                  <a:gd name="T8" fmla="*/ 9 w 52"/>
                  <a:gd name="T9" fmla="*/ 12 h 54"/>
                  <a:gd name="T10" fmla="*/ 21 w 52"/>
                  <a:gd name="T11" fmla="*/ 11 h 54"/>
                  <a:gd name="T12" fmla="*/ 27 w 52"/>
                  <a:gd name="T13" fmla="*/ 18 h 54"/>
                  <a:gd name="T14" fmla="*/ 21 w 52"/>
                  <a:gd name="T15" fmla="*/ 19 h 54"/>
                  <a:gd name="T16" fmla="*/ 20 w 52"/>
                  <a:gd name="T17" fmla="*/ 20 h 54"/>
                  <a:gd name="T18" fmla="*/ 10 w 52"/>
                  <a:gd name="T19" fmla="*/ 22 h 54"/>
                  <a:gd name="T20" fmla="*/ 2 w 52"/>
                  <a:gd name="T21" fmla="*/ 17 h 54"/>
                  <a:gd name="T22" fmla="*/ 1 w 52"/>
                  <a:gd name="T23" fmla="*/ 17 h 54"/>
                  <a:gd name="T24" fmla="*/ 0 w 52"/>
                  <a:gd name="T25" fmla="*/ 20 h 54"/>
                  <a:gd name="T26" fmla="*/ 0 w 52"/>
                  <a:gd name="T27" fmla="*/ 21 h 54"/>
                  <a:gd name="T28" fmla="*/ 0 w 52"/>
                  <a:gd name="T29" fmla="*/ 21 h 54"/>
                  <a:gd name="T30" fmla="*/ 8 w 52"/>
                  <a:gd name="T31" fmla="*/ 28 h 54"/>
                  <a:gd name="T32" fmla="*/ 17 w 52"/>
                  <a:gd name="T33" fmla="*/ 37 h 54"/>
                  <a:gd name="T34" fmla="*/ 17 w 52"/>
                  <a:gd name="T35" fmla="*/ 38 h 54"/>
                  <a:gd name="T36" fmla="*/ 21 w 52"/>
                  <a:gd name="T37" fmla="*/ 46 h 54"/>
                  <a:gd name="T38" fmla="*/ 20 w 52"/>
                  <a:gd name="T39" fmla="*/ 50 h 54"/>
                  <a:gd name="T40" fmla="*/ 21 w 52"/>
                  <a:gd name="T41" fmla="*/ 50 h 54"/>
                  <a:gd name="T42" fmla="*/ 45 w 52"/>
                  <a:gd name="T43" fmla="*/ 48 h 54"/>
                  <a:gd name="T44" fmla="*/ 46 w 52"/>
                  <a:gd name="T45" fmla="*/ 44 h 54"/>
                  <a:gd name="T46" fmla="*/ 51 w 52"/>
                  <a:gd name="T47" fmla="*/ 34 h 54"/>
                  <a:gd name="T48" fmla="*/ 50 w 52"/>
                  <a:gd name="T49" fmla="*/ 2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2" h="54">
                    <a:moveTo>
                      <a:pt x="50" y="26"/>
                    </a:moveTo>
                    <a:cubicBezTo>
                      <a:pt x="48" y="21"/>
                      <a:pt x="43" y="16"/>
                      <a:pt x="40" y="11"/>
                    </a:cubicBezTo>
                    <a:cubicBezTo>
                      <a:pt x="38" y="7"/>
                      <a:pt x="34" y="3"/>
                      <a:pt x="30" y="2"/>
                    </a:cubicBezTo>
                    <a:cubicBezTo>
                      <a:pt x="24" y="0"/>
                      <a:pt x="12" y="6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13" y="13"/>
                      <a:pt x="17" y="10"/>
                      <a:pt x="21" y="11"/>
                    </a:cubicBezTo>
                    <a:cubicBezTo>
                      <a:pt x="24" y="13"/>
                      <a:pt x="26" y="15"/>
                      <a:pt x="27" y="18"/>
                    </a:cubicBezTo>
                    <a:cubicBezTo>
                      <a:pt x="28" y="20"/>
                      <a:pt x="21" y="19"/>
                      <a:pt x="21" y="19"/>
                    </a:cubicBezTo>
                    <a:cubicBezTo>
                      <a:pt x="20" y="19"/>
                      <a:pt x="20" y="20"/>
                      <a:pt x="20" y="20"/>
                    </a:cubicBezTo>
                    <a:cubicBezTo>
                      <a:pt x="22" y="24"/>
                      <a:pt x="10" y="22"/>
                      <a:pt x="10" y="22"/>
                    </a:cubicBezTo>
                    <a:cubicBezTo>
                      <a:pt x="7" y="21"/>
                      <a:pt x="4" y="18"/>
                      <a:pt x="2" y="17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1" y="18"/>
                      <a:pt x="0" y="19"/>
                      <a:pt x="0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5"/>
                      <a:pt x="4" y="27"/>
                      <a:pt x="8" y="28"/>
                    </a:cubicBezTo>
                    <a:cubicBezTo>
                      <a:pt x="14" y="31"/>
                      <a:pt x="19" y="34"/>
                      <a:pt x="17" y="37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9" y="40"/>
                      <a:pt x="26" y="42"/>
                      <a:pt x="21" y="46"/>
                    </a:cubicBezTo>
                    <a:cubicBezTo>
                      <a:pt x="20" y="47"/>
                      <a:pt x="20" y="49"/>
                      <a:pt x="20" y="50"/>
                    </a:cubicBezTo>
                    <a:cubicBezTo>
                      <a:pt x="20" y="50"/>
                      <a:pt x="20" y="50"/>
                      <a:pt x="21" y="50"/>
                    </a:cubicBezTo>
                    <a:cubicBezTo>
                      <a:pt x="27" y="52"/>
                      <a:pt x="41" y="54"/>
                      <a:pt x="45" y="48"/>
                    </a:cubicBezTo>
                    <a:cubicBezTo>
                      <a:pt x="46" y="47"/>
                      <a:pt x="46" y="45"/>
                      <a:pt x="46" y="44"/>
                    </a:cubicBezTo>
                    <a:cubicBezTo>
                      <a:pt x="46" y="31"/>
                      <a:pt x="49" y="40"/>
                      <a:pt x="51" y="34"/>
                    </a:cubicBezTo>
                    <a:cubicBezTo>
                      <a:pt x="52" y="31"/>
                      <a:pt x="52" y="29"/>
                      <a:pt x="50" y="26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93"/>
              <p:cNvSpPr/>
              <p:nvPr/>
            </p:nvSpPr>
            <p:spPr bwMode="auto">
              <a:xfrm>
                <a:off x="5889625" y="3459163"/>
                <a:ext cx="160338" cy="179388"/>
              </a:xfrm>
              <a:custGeom>
                <a:avLst/>
                <a:gdLst>
                  <a:gd name="T0" fmla="*/ 36 w 37"/>
                  <a:gd name="T1" fmla="*/ 1 h 41"/>
                  <a:gd name="T2" fmla="*/ 35 w 37"/>
                  <a:gd name="T3" fmla="*/ 1 h 41"/>
                  <a:gd name="T4" fmla="*/ 34 w 37"/>
                  <a:gd name="T5" fmla="*/ 1 h 41"/>
                  <a:gd name="T6" fmla="*/ 16 w 37"/>
                  <a:gd name="T7" fmla="*/ 2 h 41"/>
                  <a:gd name="T8" fmla="*/ 10 w 37"/>
                  <a:gd name="T9" fmla="*/ 7 h 41"/>
                  <a:gd name="T10" fmla="*/ 1 w 37"/>
                  <a:gd name="T11" fmla="*/ 13 h 41"/>
                  <a:gd name="T12" fmla="*/ 0 w 37"/>
                  <a:gd name="T13" fmla="*/ 15 h 41"/>
                  <a:gd name="T14" fmla="*/ 3 w 37"/>
                  <a:gd name="T15" fmla="*/ 29 h 41"/>
                  <a:gd name="T16" fmla="*/ 11 w 37"/>
                  <a:gd name="T17" fmla="*/ 40 h 41"/>
                  <a:gd name="T18" fmla="*/ 12 w 37"/>
                  <a:gd name="T19" fmla="*/ 39 h 41"/>
                  <a:gd name="T20" fmla="*/ 14 w 37"/>
                  <a:gd name="T21" fmla="*/ 17 h 41"/>
                  <a:gd name="T22" fmla="*/ 25 w 37"/>
                  <a:gd name="T23" fmla="*/ 8 h 41"/>
                  <a:gd name="T24" fmla="*/ 36 w 37"/>
                  <a:gd name="T25" fmla="*/ 2 h 41"/>
                  <a:gd name="T26" fmla="*/ 36 w 37"/>
                  <a:gd name="T27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41">
                    <a:moveTo>
                      <a:pt x="36" y="1"/>
                    </a:moveTo>
                    <a:cubicBezTo>
                      <a:pt x="36" y="1"/>
                      <a:pt x="35" y="1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29" y="5"/>
                      <a:pt x="21" y="0"/>
                      <a:pt x="16" y="2"/>
                    </a:cubicBezTo>
                    <a:cubicBezTo>
                      <a:pt x="13" y="3"/>
                      <a:pt x="11" y="5"/>
                      <a:pt x="10" y="7"/>
                    </a:cubicBezTo>
                    <a:cubicBezTo>
                      <a:pt x="7" y="9"/>
                      <a:pt x="4" y="10"/>
                      <a:pt x="1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0" y="20"/>
                      <a:pt x="4" y="24"/>
                      <a:pt x="3" y="29"/>
                    </a:cubicBezTo>
                    <a:cubicBezTo>
                      <a:pt x="2" y="35"/>
                      <a:pt x="7" y="38"/>
                      <a:pt x="11" y="40"/>
                    </a:cubicBezTo>
                    <a:cubicBezTo>
                      <a:pt x="12" y="41"/>
                      <a:pt x="12" y="40"/>
                      <a:pt x="12" y="39"/>
                    </a:cubicBezTo>
                    <a:cubicBezTo>
                      <a:pt x="10" y="32"/>
                      <a:pt x="9" y="24"/>
                      <a:pt x="14" y="17"/>
                    </a:cubicBezTo>
                    <a:cubicBezTo>
                      <a:pt x="16" y="12"/>
                      <a:pt x="22" y="11"/>
                      <a:pt x="25" y="8"/>
                    </a:cubicBezTo>
                    <a:cubicBezTo>
                      <a:pt x="29" y="6"/>
                      <a:pt x="32" y="4"/>
                      <a:pt x="36" y="2"/>
                    </a:cubicBezTo>
                    <a:cubicBezTo>
                      <a:pt x="37" y="2"/>
                      <a:pt x="37" y="1"/>
                      <a:pt x="36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94"/>
              <p:cNvSpPr/>
              <p:nvPr/>
            </p:nvSpPr>
            <p:spPr bwMode="auto">
              <a:xfrm>
                <a:off x="6119813" y="3368675"/>
                <a:ext cx="139700" cy="65088"/>
              </a:xfrm>
              <a:custGeom>
                <a:avLst/>
                <a:gdLst>
                  <a:gd name="T0" fmla="*/ 30 w 32"/>
                  <a:gd name="T1" fmla="*/ 0 h 15"/>
                  <a:gd name="T2" fmla="*/ 5 w 32"/>
                  <a:gd name="T3" fmla="*/ 9 h 15"/>
                  <a:gd name="T4" fmla="*/ 5 w 32"/>
                  <a:gd name="T5" fmla="*/ 10 h 15"/>
                  <a:gd name="T6" fmla="*/ 1 w 32"/>
                  <a:gd name="T7" fmla="*/ 10 h 15"/>
                  <a:gd name="T8" fmla="*/ 0 w 32"/>
                  <a:gd name="T9" fmla="*/ 11 h 15"/>
                  <a:gd name="T10" fmla="*/ 12 w 32"/>
                  <a:gd name="T11" fmla="*/ 14 h 15"/>
                  <a:gd name="T12" fmla="*/ 31 w 32"/>
                  <a:gd name="T13" fmla="*/ 2 h 15"/>
                  <a:gd name="T14" fmla="*/ 30 w 32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5">
                    <a:moveTo>
                      <a:pt x="30" y="0"/>
                    </a:moveTo>
                    <a:cubicBezTo>
                      <a:pt x="22" y="3"/>
                      <a:pt x="14" y="11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2" y="15"/>
                      <a:pt x="8" y="15"/>
                      <a:pt x="12" y="14"/>
                    </a:cubicBezTo>
                    <a:cubicBezTo>
                      <a:pt x="20" y="13"/>
                      <a:pt x="24" y="5"/>
                      <a:pt x="31" y="2"/>
                    </a:cubicBezTo>
                    <a:cubicBezTo>
                      <a:pt x="32" y="1"/>
                      <a:pt x="31" y="0"/>
                      <a:pt x="3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95"/>
              <p:cNvSpPr/>
              <p:nvPr/>
            </p:nvSpPr>
            <p:spPr bwMode="auto">
              <a:xfrm>
                <a:off x="6115050" y="3224213"/>
                <a:ext cx="179388" cy="169863"/>
              </a:xfrm>
              <a:custGeom>
                <a:avLst/>
                <a:gdLst>
                  <a:gd name="T0" fmla="*/ 40 w 41"/>
                  <a:gd name="T1" fmla="*/ 21 h 39"/>
                  <a:gd name="T2" fmla="*/ 21 w 41"/>
                  <a:gd name="T3" fmla="*/ 19 h 39"/>
                  <a:gd name="T4" fmla="*/ 22 w 41"/>
                  <a:gd name="T5" fmla="*/ 17 h 39"/>
                  <a:gd name="T6" fmla="*/ 23 w 41"/>
                  <a:gd name="T7" fmla="*/ 10 h 39"/>
                  <a:gd name="T8" fmla="*/ 19 w 41"/>
                  <a:gd name="T9" fmla="*/ 0 h 39"/>
                  <a:gd name="T10" fmla="*/ 18 w 41"/>
                  <a:gd name="T11" fmla="*/ 1 h 39"/>
                  <a:gd name="T12" fmla="*/ 16 w 41"/>
                  <a:gd name="T13" fmla="*/ 18 h 39"/>
                  <a:gd name="T14" fmla="*/ 6 w 41"/>
                  <a:gd name="T15" fmla="*/ 31 h 39"/>
                  <a:gd name="T16" fmla="*/ 6 w 41"/>
                  <a:gd name="T17" fmla="*/ 33 h 39"/>
                  <a:gd name="T18" fmla="*/ 1 w 41"/>
                  <a:gd name="T19" fmla="*/ 38 h 39"/>
                  <a:gd name="T20" fmla="*/ 2 w 41"/>
                  <a:gd name="T21" fmla="*/ 39 h 39"/>
                  <a:gd name="T22" fmla="*/ 40 w 41"/>
                  <a:gd name="T23" fmla="*/ 23 h 39"/>
                  <a:gd name="T24" fmla="*/ 40 w 41"/>
                  <a:gd name="T25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39">
                    <a:moveTo>
                      <a:pt x="40" y="21"/>
                    </a:moveTo>
                    <a:cubicBezTo>
                      <a:pt x="36" y="16"/>
                      <a:pt x="27" y="17"/>
                      <a:pt x="21" y="19"/>
                    </a:cubicBezTo>
                    <a:cubicBezTo>
                      <a:pt x="18" y="19"/>
                      <a:pt x="21" y="19"/>
                      <a:pt x="22" y="17"/>
                    </a:cubicBezTo>
                    <a:cubicBezTo>
                      <a:pt x="23" y="15"/>
                      <a:pt x="23" y="13"/>
                      <a:pt x="23" y="10"/>
                    </a:cubicBezTo>
                    <a:cubicBezTo>
                      <a:pt x="23" y="7"/>
                      <a:pt x="21" y="3"/>
                      <a:pt x="19" y="0"/>
                    </a:cubicBezTo>
                    <a:cubicBezTo>
                      <a:pt x="19" y="0"/>
                      <a:pt x="18" y="0"/>
                      <a:pt x="18" y="1"/>
                    </a:cubicBezTo>
                    <a:cubicBezTo>
                      <a:pt x="20" y="7"/>
                      <a:pt x="19" y="12"/>
                      <a:pt x="16" y="18"/>
                    </a:cubicBezTo>
                    <a:cubicBezTo>
                      <a:pt x="14" y="22"/>
                      <a:pt x="9" y="29"/>
                      <a:pt x="6" y="31"/>
                    </a:cubicBezTo>
                    <a:cubicBezTo>
                      <a:pt x="5" y="32"/>
                      <a:pt x="5" y="33"/>
                      <a:pt x="6" y="33"/>
                    </a:cubicBezTo>
                    <a:cubicBezTo>
                      <a:pt x="4" y="34"/>
                      <a:pt x="3" y="36"/>
                      <a:pt x="1" y="38"/>
                    </a:cubicBezTo>
                    <a:cubicBezTo>
                      <a:pt x="0" y="38"/>
                      <a:pt x="1" y="39"/>
                      <a:pt x="2" y="39"/>
                    </a:cubicBezTo>
                    <a:cubicBezTo>
                      <a:pt x="14" y="31"/>
                      <a:pt x="23" y="18"/>
                      <a:pt x="40" y="23"/>
                    </a:cubicBezTo>
                    <a:cubicBezTo>
                      <a:pt x="40" y="23"/>
                      <a:pt x="41" y="22"/>
                      <a:pt x="40" y="2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96"/>
              <p:cNvSpPr/>
              <p:nvPr/>
            </p:nvSpPr>
            <p:spPr bwMode="auto">
              <a:xfrm>
                <a:off x="6094413" y="3459163"/>
                <a:ext cx="52388" cy="96838"/>
              </a:xfrm>
              <a:custGeom>
                <a:avLst/>
                <a:gdLst>
                  <a:gd name="T0" fmla="*/ 9 w 12"/>
                  <a:gd name="T1" fmla="*/ 12 h 22"/>
                  <a:gd name="T2" fmla="*/ 4 w 12"/>
                  <a:gd name="T3" fmla="*/ 0 h 22"/>
                  <a:gd name="T4" fmla="*/ 3 w 12"/>
                  <a:gd name="T5" fmla="*/ 0 h 22"/>
                  <a:gd name="T6" fmla="*/ 1 w 12"/>
                  <a:gd name="T7" fmla="*/ 2 h 22"/>
                  <a:gd name="T8" fmla="*/ 1 w 12"/>
                  <a:gd name="T9" fmla="*/ 2 h 22"/>
                  <a:gd name="T10" fmla="*/ 1 w 12"/>
                  <a:gd name="T11" fmla="*/ 3 h 22"/>
                  <a:gd name="T12" fmla="*/ 1 w 12"/>
                  <a:gd name="T13" fmla="*/ 4 h 22"/>
                  <a:gd name="T14" fmla="*/ 11 w 12"/>
                  <a:gd name="T15" fmla="*/ 22 h 22"/>
                  <a:gd name="T16" fmla="*/ 12 w 12"/>
                  <a:gd name="T17" fmla="*/ 21 h 22"/>
                  <a:gd name="T18" fmla="*/ 9 w 12"/>
                  <a:gd name="T1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2">
                    <a:moveTo>
                      <a:pt x="9" y="12"/>
                    </a:moveTo>
                    <a:cubicBezTo>
                      <a:pt x="9" y="7"/>
                      <a:pt x="7" y="4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10"/>
                      <a:pt x="8" y="16"/>
                      <a:pt x="11" y="22"/>
                    </a:cubicBezTo>
                    <a:cubicBezTo>
                      <a:pt x="11" y="22"/>
                      <a:pt x="12" y="22"/>
                      <a:pt x="12" y="21"/>
                    </a:cubicBezTo>
                    <a:cubicBezTo>
                      <a:pt x="12" y="18"/>
                      <a:pt x="10" y="15"/>
                      <a:pt x="9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97"/>
              <p:cNvSpPr/>
              <p:nvPr/>
            </p:nvSpPr>
            <p:spPr bwMode="auto">
              <a:xfrm>
                <a:off x="6042025" y="3446463"/>
                <a:ext cx="55563" cy="200025"/>
              </a:xfrm>
              <a:custGeom>
                <a:avLst/>
                <a:gdLst>
                  <a:gd name="T0" fmla="*/ 13 w 13"/>
                  <a:gd name="T1" fmla="*/ 45 h 46"/>
                  <a:gd name="T2" fmla="*/ 9 w 13"/>
                  <a:gd name="T3" fmla="*/ 35 h 46"/>
                  <a:gd name="T4" fmla="*/ 8 w 13"/>
                  <a:gd name="T5" fmla="*/ 24 h 46"/>
                  <a:gd name="T6" fmla="*/ 10 w 13"/>
                  <a:gd name="T7" fmla="*/ 4 h 46"/>
                  <a:gd name="T8" fmla="*/ 10 w 13"/>
                  <a:gd name="T9" fmla="*/ 3 h 46"/>
                  <a:gd name="T10" fmla="*/ 11 w 13"/>
                  <a:gd name="T11" fmla="*/ 2 h 46"/>
                  <a:gd name="T12" fmla="*/ 10 w 13"/>
                  <a:gd name="T13" fmla="*/ 1 h 46"/>
                  <a:gd name="T14" fmla="*/ 7 w 13"/>
                  <a:gd name="T15" fmla="*/ 38 h 46"/>
                  <a:gd name="T16" fmla="*/ 8 w 13"/>
                  <a:gd name="T17" fmla="*/ 41 h 46"/>
                  <a:gd name="T18" fmla="*/ 9 w 13"/>
                  <a:gd name="T19" fmla="*/ 41 h 46"/>
                  <a:gd name="T20" fmla="*/ 9 w 13"/>
                  <a:gd name="T21" fmla="*/ 42 h 46"/>
                  <a:gd name="T22" fmla="*/ 12 w 13"/>
                  <a:gd name="T23" fmla="*/ 46 h 46"/>
                  <a:gd name="T24" fmla="*/ 13 w 13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46">
                    <a:moveTo>
                      <a:pt x="13" y="45"/>
                    </a:moveTo>
                    <a:cubicBezTo>
                      <a:pt x="11" y="42"/>
                      <a:pt x="10" y="39"/>
                      <a:pt x="9" y="35"/>
                    </a:cubicBezTo>
                    <a:cubicBezTo>
                      <a:pt x="8" y="31"/>
                      <a:pt x="8" y="27"/>
                      <a:pt x="8" y="24"/>
                    </a:cubicBezTo>
                    <a:cubicBezTo>
                      <a:pt x="7" y="17"/>
                      <a:pt x="9" y="10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10"/>
                      <a:pt x="1" y="26"/>
                      <a:pt x="7" y="38"/>
                    </a:cubicBezTo>
                    <a:cubicBezTo>
                      <a:pt x="7" y="39"/>
                      <a:pt x="8" y="40"/>
                      <a:pt x="8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0" y="43"/>
                      <a:pt x="11" y="44"/>
                      <a:pt x="12" y="46"/>
                    </a:cubicBezTo>
                    <a:cubicBezTo>
                      <a:pt x="13" y="46"/>
                      <a:pt x="13" y="46"/>
                      <a:pt x="13" y="4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98"/>
              <p:cNvSpPr/>
              <p:nvPr/>
            </p:nvSpPr>
            <p:spPr bwMode="auto">
              <a:xfrm>
                <a:off x="6142038" y="3424238"/>
                <a:ext cx="152400" cy="114300"/>
              </a:xfrm>
              <a:custGeom>
                <a:avLst/>
                <a:gdLst>
                  <a:gd name="T0" fmla="*/ 34 w 35"/>
                  <a:gd name="T1" fmla="*/ 1 h 26"/>
                  <a:gd name="T2" fmla="*/ 15 w 35"/>
                  <a:gd name="T3" fmla="*/ 7 h 26"/>
                  <a:gd name="T4" fmla="*/ 5 w 35"/>
                  <a:gd name="T5" fmla="*/ 6 h 26"/>
                  <a:gd name="T6" fmla="*/ 2 w 35"/>
                  <a:gd name="T7" fmla="*/ 5 h 26"/>
                  <a:gd name="T8" fmla="*/ 1 w 35"/>
                  <a:gd name="T9" fmla="*/ 6 h 26"/>
                  <a:gd name="T10" fmla="*/ 1 w 35"/>
                  <a:gd name="T11" fmla="*/ 7 h 26"/>
                  <a:gd name="T12" fmla="*/ 9 w 35"/>
                  <a:gd name="T13" fmla="*/ 9 h 26"/>
                  <a:gd name="T14" fmla="*/ 25 w 35"/>
                  <a:gd name="T15" fmla="*/ 25 h 26"/>
                  <a:gd name="T16" fmla="*/ 26 w 35"/>
                  <a:gd name="T17" fmla="*/ 25 h 26"/>
                  <a:gd name="T18" fmla="*/ 16 w 35"/>
                  <a:gd name="T19" fmla="*/ 11 h 26"/>
                  <a:gd name="T20" fmla="*/ 22 w 35"/>
                  <a:gd name="T21" fmla="*/ 10 h 26"/>
                  <a:gd name="T22" fmla="*/ 23 w 35"/>
                  <a:gd name="T23" fmla="*/ 10 h 26"/>
                  <a:gd name="T24" fmla="*/ 27 w 35"/>
                  <a:gd name="T25" fmla="*/ 9 h 26"/>
                  <a:gd name="T26" fmla="*/ 35 w 35"/>
                  <a:gd name="T27" fmla="*/ 1 h 26"/>
                  <a:gd name="T28" fmla="*/ 34 w 35"/>
                  <a:gd name="T2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26">
                    <a:moveTo>
                      <a:pt x="34" y="1"/>
                    </a:moveTo>
                    <a:cubicBezTo>
                      <a:pt x="29" y="6"/>
                      <a:pt x="23" y="9"/>
                      <a:pt x="15" y="7"/>
                    </a:cubicBezTo>
                    <a:cubicBezTo>
                      <a:pt x="12" y="7"/>
                      <a:pt x="8" y="7"/>
                      <a:pt x="5" y="6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3" y="8"/>
                      <a:pt x="6" y="9"/>
                      <a:pt x="9" y="9"/>
                    </a:cubicBezTo>
                    <a:cubicBezTo>
                      <a:pt x="16" y="12"/>
                      <a:pt x="24" y="16"/>
                      <a:pt x="25" y="25"/>
                    </a:cubicBezTo>
                    <a:cubicBezTo>
                      <a:pt x="25" y="26"/>
                      <a:pt x="26" y="26"/>
                      <a:pt x="26" y="25"/>
                    </a:cubicBezTo>
                    <a:cubicBezTo>
                      <a:pt x="26" y="19"/>
                      <a:pt x="22" y="13"/>
                      <a:pt x="16" y="11"/>
                    </a:cubicBezTo>
                    <a:cubicBezTo>
                      <a:pt x="18" y="11"/>
                      <a:pt x="20" y="11"/>
                      <a:pt x="22" y="10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4" y="11"/>
                      <a:pt x="26" y="10"/>
                      <a:pt x="27" y="9"/>
                    </a:cubicBezTo>
                    <a:cubicBezTo>
                      <a:pt x="30" y="7"/>
                      <a:pt x="33" y="5"/>
                      <a:pt x="35" y="1"/>
                    </a:cubicBezTo>
                    <a:cubicBezTo>
                      <a:pt x="35" y="1"/>
                      <a:pt x="34" y="0"/>
                      <a:pt x="34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99"/>
              <p:cNvSpPr/>
              <p:nvPr/>
            </p:nvSpPr>
            <p:spPr bwMode="auto">
              <a:xfrm>
                <a:off x="5894388" y="3463925"/>
                <a:ext cx="130175" cy="65088"/>
              </a:xfrm>
              <a:custGeom>
                <a:avLst/>
                <a:gdLst>
                  <a:gd name="T0" fmla="*/ 30 w 30"/>
                  <a:gd name="T1" fmla="*/ 2 h 15"/>
                  <a:gd name="T2" fmla="*/ 14 w 30"/>
                  <a:gd name="T3" fmla="*/ 2 h 15"/>
                  <a:gd name="T4" fmla="*/ 13 w 30"/>
                  <a:gd name="T5" fmla="*/ 3 h 15"/>
                  <a:gd name="T6" fmla="*/ 1 w 30"/>
                  <a:gd name="T7" fmla="*/ 14 h 15"/>
                  <a:gd name="T8" fmla="*/ 2 w 30"/>
                  <a:gd name="T9" fmla="*/ 14 h 15"/>
                  <a:gd name="T10" fmla="*/ 7 w 30"/>
                  <a:gd name="T11" fmla="*/ 13 h 15"/>
                  <a:gd name="T12" fmla="*/ 12 w 30"/>
                  <a:gd name="T13" fmla="*/ 9 h 15"/>
                  <a:gd name="T14" fmla="*/ 30 w 30"/>
                  <a:gd name="T15" fmla="*/ 3 h 15"/>
                  <a:gd name="T16" fmla="*/ 30 w 30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5">
                    <a:moveTo>
                      <a:pt x="30" y="2"/>
                    </a:moveTo>
                    <a:cubicBezTo>
                      <a:pt x="25" y="1"/>
                      <a:pt x="19" y="0"/>
                      <a:pt x="14" y="2"/>
                    </a:cubicBezTo>
                    <a:cubicBezTo>
                      <a:pt x="14" y="3"/>
                      <a:pt x="13" y="3"/>
                      <a:pt x="13" y="3"/>
                    </a:cubicBezTo>
                    <a:cubicBezTo>
                      <a:pt x="7" y="5"/>
                      <a:pt x="0" y="9"/>
                      <a:pt x="1" y="14"/>
                    </a:cubicBezTo>
                    <a:cubicBezTo>
                      <a:pt x="1" y="14"/>
                      <a:pt x="1" y="15"/>
                      <a:pt x="2" y="14"/>
                    </a:cubicBezTo>
                    <a:cubicBezTo>
                      <a:pt x="4" y="13"/>
                      <a:pt x="5" y="14"/>
                      <a:pt x="7" y="13"/>
                    </a:cubicBezTo>
                    <a:cubicBezTo>
                      <a:pt x="9" y="12"/>
                      <a:pt x="10" y="11"/>
                      <a:pt x="12" y="9"/>
                    </a:cubicBezTo>
                    <a:cubicBezTo>
                      <a:pt x="17" y="4"/>
                      <a:pt x="23" y="6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00"/>
              <p:cNvSpPr/>
              <p:nvPr/>
            </p:nvSpPr>
            <p:spPr bwMode="auto">
              <a:xfrm>
                <a:off x="6007100" y="3298825"/>
                <a:ext cx="82550" cy="165100"/>
              </a:xfrm>
              <a:custGeom>
                <a:avLst/>
                <a:gdLst>
                  <a:gd name="T0" fmla="*/ 18 w 19"/>
                  <a:gd name="T1" fmla="*/ 19 h 38"/>
                  <a:gd name="T2" fmla="*/ 11 w 19"/>
                  <a:gd name="T3" fmla="*/ 1 h 38"/>
                  <a:gd name="T4" fmla="*/ 9 w 19"/>
                  <a:gd name="T5" fmla="*/ 2 h 38"/>
                  <a:gd name="T6" fmla="*/ 10 w 19"/>
                  <a:gd name="T7" fmla="*/ 3 h 38"/>
                  <a:gd name="T8" fmla="*/ 9 w 19"/>
                  <a:gd name="T9" fmla="*/ 4 h 38"/>
                  <a:gd name="T10" fmla="*/ 16 w 19"/>
                  <a:gd name="T11" fmla="*/ 23 h 38"/>
                  <a:gd name="T12" fmla="*/ 9 w 19"/>
                  <a:gd name="T13" fmla="*/ 21 h 38"/>
                  <a:gd name="T14" fmla="*/ 2 w 19"/>
                  <a:gd name="T15" fmla="*/ 16 h 38"/>
                  <a:gd name="T16" fmla="*/ 1 w 19"/>
                  <a:gd name="T17" fmla="*/ 17 h 38"/>
                  <a:gd name="T18" fmla="*/ 7 w 19"/>
                  <a:gd name="T19" fmla="*/ 22 h 38"/>
                  <a:gd name="T20" fmla="*/ 3 w 19"/>
                  <a:gd name="T21" fmla="*/ 28 h 38"/>
                  <a:gd name="T22" fmla="*/ 3 w 19"/>
                  <a:gd name="T23" fmla="*/ 30 h 38"/>
                  <a:gd name="T24" fmla="*/ 7 w 19"/>
                  <a:gd name="T25" fmla="*/ 30 h 38"/>
                  <a:gd name="T26" fmla="*/ 5 w 19"/>
                  <a:gd name="T27" fmla="*/ 35 h 38"/>
                  <a:gd name="T28" fmla="*/ 1 w 19"/>
                  <a:gd name="T29" fmla="*/ 36 h 38"/>
                  <a:gd name="T30" fmla="*/ 1 w 19"/>
                  <a:gd name="T31" fmla="*/ 38 h 38"/>
                  <a:gd name="T32" fmla="*/ 18 w 19"/>
                  <a:gd name="T33" fmla="*/ 26 h 38"/>
                  <a:gd name="T34" fmla="*/ 18 w 19"/>
                  <a:gd name="T35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38">
                    <a:moveTo>
                      <a:pt x="18" y="19"/>
                    </a:moveTo>
                    <a:cubicBezTo>
                      <a:pt x="19" y="12"/>
                      <a:pt x="14" y="6"/>
                      <a:pt x="11" y="1"/>
                    </a:cubicBezTo>
                    <a:cubicBezTo>
                      <a:pt x="10" y="0"/>
                      <a:pt x="9" y="1"/>
                      <a:pt x="9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9" y="4"/>
                      <a:pt x="9" y="4"/>
                    </a:cubicBezTo>
                    <a:cubicBezTo>
                      <a:pt x="11" y="8"/>
                      <a:pt x="18" y="17"/>
                      <a:pt x="16" y="23"/>
                    </a:cubicBezTo>
                    <a:cubicBezTo>
                      <a:pt x="14" y="24"/>
                      <a:pt x="10" y="21"/>
                      <a:pt x="9" y="21"/>
                    </a:cubicBezTo>
                    <a:cubicBezTo>
                      <a:pt x="6" y="19"/>
                      <a:pt x="4" y="17"/>
                      <a:pt x="2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3" y="19"/>
                      <a:pt x="5" y="20"/>
                      <a:pt x="7" y="22"/>
                    </a:cubicBezTo>
                    <a:cubicBezTo>
                      <a:pt x="14" y="27"/>
                      <a:pt x="5" y="28"/>
                      <a:pt x="3" y="28"/>
                    </a:cubicBezTo>
                    <a:cubicBezTo>
                      <a:pt x="3" y="28"/>
                      <a:pt x="3" y="30"/>
                      <a:pt x="3" y="30"/>
                    </a:cubicBezTo>
                    <a:cubicBezTo>
                      <a:pt x="5" y="30"/>
                      <a:pt x="6" y="30"/>
                      <a:pt x="7" y="30"/>
                    </a:cubicBezTo>
                    <a:cubicBezTo>
                      <a:pt x="7" y="33"/>
                      <a:pt x="7" y="34"/>
                      <a:pt x="5" y="35"/>
                    </a:cubicBezTo>
                    <a:cubicBezTo>
                      <a:pt x="4" y="35"/>
                      <a:pt x="2" y="36"/>
                      <a:pt x="1" y="36"/>
                    </a:cubicBezTo>
                    <a:cubicBezTo>
                      <a:pt x="0" y="36"/>
                      <a:pt x="1" y="38"/>
                      <a:pt x="1" y="38"/>
                    </a:cubicBezTo>
                    <a:cubicBezTo>
                      <a:pt x="8" y="38"/>
                      <a:pt x="15" y="33"/>
                      <a:pt x="18" y="26"/>
                    </a:cubicBezTo>
                    <a:cubicBezTo>
                      <a:pt x="18" y="24"/>
                      <a:pt x="19" y="21"/>
                      <a:pt x="18" y="1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01"/>
              <p:cNvSpPr/>
              <p:nvPr/>
            </p:nvSpPr>
            <p:spPr bwMode="auto">
              <a:xfrm>
                <a:off x="6042025" y="3376613"/>
                <a:ext cx="107950" cy="92075"/>
              </a:xfrm>
              <a:custGeom>
                <a:avLst/>
                <a:gdLst>
                  <a:gd name="T0" fmla="*/ 18 w 25"/>
                  <a:gd name="T1" fmla="*/ 2 h 21"/>
                  <a:gd name="T2" fmla="*/ 9 w 25"/>
                  <a:gd name="T3" fmla="*/ 2 h 21"/>
                  <a:gd name="T4" fmla="*/ 7 w 25"/>
                  <a:gd name="T5" fmla="*/ 3 h 21"/>
                  <a:gd name="T6" fmla="*/ 2 w 25"/>
                  <a:gd name="T7" fmla="*/ 9 h 21"/>
                  <a:gd name="T8" fmla="*/ 3 w 25"/>
                  <a:gd name="T9" fmla="*/ 18 h 21"/>
                  <a:gd name="T10" fmla="*/ 11 w 25"/>
                  <a:gd name="T11" fmla="*/ 21 h 21"/>
                  <a:gd name="T12" fmla="*/ 14 w 25"/>
                  <a:gd name="T13" fmla="*/ 20 h 21"/>
                  <a:gd name="T14" fmla="*/ 18 w 25"/>
                  <a:gd name="T15" fmla="*/ 17 h 21"/>
                  <a:gd name="T16" fmla="*/ 18 w 25"/>
                  <a:gd name="T1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21">
                    <a:moveTo>
                      <a:pt x="18" y="2"/>
                    </a:moveTo>
                    <a:cubicBezTo>
                      <a:pt x="15" y="1"/>
                      <a:pt x="11" y="0"/>
                      <a:pt x="9" y="2"/>
                    </a:cubicBezTo>
                    <a:cubicBezTo>
                      <a:pt x="9" y="2"/>
                      <a:pt x="8" y="3"/>
                      <a:pt x="7" y="3"/>
                    </a:cubicBezTo>
                    <a:cubicBezTo>
                      <a:pt x="5" y="4"/>
                      <a:pt x="4" y="7"/>
                      <a:pt x="2" y="9"/>
                    </a:cubicBezTo>
                    <a:cubicBezTo>
                      <a:pt x="0" y="12"/>
                      <a:pt x="1" y="16"/>
                      <a:pt x="3" y="18"/>
                    </a:cubicBezTo>
                    <a:cubicBezTo>
                      <a:pt x="5" y="20"/>
                      <a:pt x="9" y="21"/>
                      <a:pt x="11" y="21"/>
                    </a:cubicBezTo>
                    <a:cubicBezTo>
                      <a:pt x="12" y="21"/>
                      <a:pt x="13" y="21"/>
                      <a:pt x="14" y="20"/>
                    </a:cubicBezTo>
                    <a:cubicBezTo>
                      <a:pt x="16" y="19"/>
                      <a:pt x="16" y="18"/>
                      <a:pt x="18" y="17"/>
                    </a:cubicBezTo>
                    <a:cubicBezTo>
                      <a:pt x="24" y="14"/>
                      <a:pt x="25" y="4"/>
                      <a:pt x="18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  <p:sp>
            <p:nvSpPr>
              <p:cNvPr id="768" name="Freeform 102"/>
              <p:cNvSpPr/>
              <p:nvPr/>
            </p:nvSpPr>
            <p:spPr bwMode="auto">
              <a:xfrm>
                <a:off x="6054725" y="3389313"/>
                <a:ext cx="95250" cy="82550"/>
              </a:xfrm>
              <a:custGeom>
                <a:avLst/>
                <a:gdLst>
                  <a:gd name="T0" fmla="*/ 17 w 22"/>
                  <a:gd name="T1" fmla="*/ 1 h 19"/>
                  <a:gd name="T2" fmla="*/ 16 w 22"/>
                  <a:gd name="T3" fmla="*/ 1 h 19"/>
                  <a:gd name="T4" fmla="*/ 16 w 22"/>
                  <a:gd name="T5" fmla="*/ 4 h 19"/>
                  <a:gd name="T6" fmla="*/ 16 w 22"/>
                  <a:gd name="T7" fmla="*/ 3 h 19"/>
                  <a:gd name="T8" fmla="*/ 14 w 22"/>
                  <a:gd name="T9" fmla="*/ 4 h 19"/>
                  <a:gd name="T10" fmla="*/ 13 w 22"/>
                  <a:gd name="T11" fmla="*/ 5 h 19"/>
                  <a:gd name="T12" fmla="*/ 9 w 22"/>
                  <a:gd name="T13" fmla="*/ 8 h 19"/>
                  <a:gd name="T14" fmla="*/ 7 w 22"/>
                  <a:gd name="T15" fmla="*/ 9 h 19"/>
                  <a:gd name="T16" fmla="*/ 6 w 22"/>
                  <a:gd name="T17" fmla="*/ 8 h 19"/>
                  <a:gd name="T18" fmla="*/ 1 w 22"/>
                  <a:gd name="T19" fmla="*/ 15 h 19"/>
                  <a:gd name="T20" fmla="*/ 7 w 22"/>
                  <a:gd name="T21" fmla="*/ 18 h 19"/>
                  <a:gd name="T22" fmla="*/ 13 w 22"/>
                  <a:gd name="T23" fmla="*/ 14 h 19"/>
                  <a:gd name="T24" fmla="*/ 19 w 22"/>
                  <a:gd name="T25" fmla="*/ 10 h 19"/>
                  <a:gd name="T26" fmla="*/ 17 w 22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9">
                    <a:moveTo>
                      <a:pt x="17" y="1"/>
                    </a:moveTo>
                    <a:cubicBezTo>
                      <a:pt x="17" y="0"/>
                      <a:pt x="16" y="1"/>
                      <a:pt x="16" y="1"/>
                    </a:cubicBezTo>
                    <a:cubicBezTo>
                      <a:pt x="16" y="2"/>
                      <a:pt x="17" y="5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5" y="3"/>
                      <a:pt x="14" y="3"/>
                      <a:pt x="14" y="4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4" y="8"/>
                      <a:pt x="11" y="8"/>
                      <a:pt x="9" y="8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7" y="8"/>
                      <a:pt x="6" y="8"/>
                    </a:cubicBezTo>
                    <a:cubicBezTo>
                      <a:pt x="3" y="9"/>
                      <a:pt x="0" y="11"/>
                      <a:pt x="1" y="15"/>
                    </a:cubicBezTo>
                    <a:cubicBezTo>
                      <a:pt x="1" y="17"/>
                      <a:pt x="4" y="19"/>
                      <a:pt x="7" y="18"/>
                    </a:cubicBezTo>
                    <a:cubicBezTo>
                      <a:pt x="9" y="17"/>
                      <a:pt x="11" y="16"/>
                      <a:pt x="13" y="14"/>
                    </a:cubicBezTo>
                    <a:cubicBezTo>
                      <a:pt x="15" y="13"/>
                      <a:pt x="18" y="12"/>
                      <a:pt x="19" y="10"/>
                    </a:cubicBezTo>
                    <a:cubicBezTo>
                      <a:pt x="22" y="7"/>
                      <a:pt x="19" y="3"/>
                      <a:pt x="17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03"/>
              <p:cNvSpPr/>
              <p:nvPr/>
            </p:nvSpPr>
            <p:spPr bwMode="auto">
              <a:xfrm>
                <a:off x="6067425" y="3403600"/>
                <a:ext cx="82550" cy="85725"/>
              </a:xfrm>
              <a:custGeom>
                <a:avLst/>
                <a:gdLst>
                  <a:gd name="T0" fmla="*/ 16 w 19"/>
                  <a:gd name="T1" fmla="*/ 1 h 20"/>
                  <a:gd name="T2" fmla="*/ 15 w 19"/>
                  <a:gd name="T3" fmla="*/ 1 h 20"/>
                  <a:gd name="T4" fmla="*/ 8 w 19"/>
                  <a:gd name="T5" fmla="*/ 8 h 20"/>
                  <a:gd name="T6" fmla="*/ 1 w 19"/>
                  <a:gd name="T7" fmla="*/ 13 h 20"/>
                  <a:gd name="T8" fmla="*/ 0 w 19"/>
                  <a:gd name="T9" fmla="*/ 14 h 20"/>
                  <a:gd name="T10" fmla="*/ 14 w 19"/>
                  <a:gd name="T11" fmla="*/ 9 h 20"/>
                  <a:gd name="T12" fmla="*/ 16 w 19"/>
                  <a:gd name="T1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16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1" y="5"/>
                      <a:pt x="8" y="8"/>
                    </a:cubicBezTo>
                    <a:cubicBezTo>
                      <a:pt x="6" y="10"/>
                      <a:pt x="5" y="15"/>
                      <a:pt x="1" y="13"/>
                    </a:cubicBezTo>
                    <a:cubicBezTo>
                      <a:pt x="1" y="13"/>
                      <a:pt x="0" y="13"/>
                      <a:pt x="0" y="14"/>
                    </a:cubicBezTo>
                    <a:cubicBezTo>
                      <a:pt x="3" y="20"/>
                      <a:pt x="12" y="13"/>
                      <a:pt x="14" y="9"/>
                    </a:cubicBezTo>
                    <a:cubicBezTo>
                      <a:pt x="17" y="7"/>
                      <a:pt x="19" y="5"/>
                      <a:pt x="16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04"/>
              <p:cNvSpPr/>
              <p:nvPr/>
            </p:nvSpPr>
            <p:spPr bwMode="auto">
              <a:xfrm>
                <a:off x="6076950" y="3406775"/>
                <a:ext cx="38100" cy="31750"/>
              </a:xfrm>
              <a:custGeom>
                <a:avLst/>
                <a:gdLst>
                  <a:gd name="T0" fmla="*/ 1 w 9"/>
                  <a:gd name="T1" fmla="*/ 6 h 7"/>
                  <a:gd name="T2" fmla="*/ 2 w 9"/>
                  <a:gd name="T3" fmla="*/ 6 h 7"/>
                  <a:gd name="T4" fmla="*/ 4 w 9"/>
                  <a:gd name="T5" fmla="*/ 6 h 7"/>
                  <a:gd name="T6" fmla="*/ 5 w 9"/>
                  <a:gd name="T7" fmla="*/ 5 h 7"/>
                  <a:gd name="T8" fmla="*/ 5 w 9"/>
                  <a:gd name="T9" fmla="*/ 5 h 7"/>
                  <a:gd name="T10" fmla="*/ 6 w 9"/>
                  <a:gd name="T11" fmla="*/ 4 h 7"/>
                  <a:gd name="T12" fmla="*/ 8 w 9"/>
                  <a:gd name="T13" fmla="*/ 3 h 7"/>
                  <a:gd name="T14" fmla="*/ 8 w 9"/>
                  <a:gd name="T15" fmla="*/ 2 h 7"/>
                  <a:gd name="T16" fmla="*/ 5 w 9"/>
                  <a:gd name="T17" fmla="*/ 0 h 7"/>
                  <a:gd name="T18" fmla="*/ 5 w 9"/>
                  <a:gd name="T19" fmla="*/ 0 h 7"/>
                  <a:gd name="T20" fmla="*/ 2 w 9"/>
                  <a:gd name="T21" fmla="*/ 2 h 7"/>
                  <a:gd name="T22" fmla="*/ 0 w 9"/>
                  <a:gd name="T23" fmla="*/ 5 h 7"/>
                  <a:gd name="T24" fmla="*/ 1 w 9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1" y="6"/>
                    </a:move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8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71" name="组合 770"/>
            <p:cNvGrpSpPr/>
            <p:nvPr/>
          </p:nvGrpSpPr>
          <p:grpSpPr>
            <a:xfrm>
              <a:off x="4449796" y="1527001"/>
              <a:ext cx="1220910" cy="1100735"/>
              <a:chOff x="2121844" y="1244760"/>
              <a:chExt cx="986076" cy="889015"/>
            </a:xfrm>
          </p:grpSpPr>
          <p:grpSp>
            <p:nvGrpSpPr>
              <p:cNvPr id="772" name="组合 771"/>
              <p:cNvGrpSpPr/>
              <p:nvPr/>
            </p:nvGrpSpPr>
            <p:grpSpPr>
              <a:xfrm>
                <a:off x="2121844" y="1244760"/>
                <a:ext cx="619096" cy="604764"/>
                <a:chOff x="5924550" y="3254375"/>
                <a:chExt cx="342901" cy="334963"/>
              </a:xfrm>
            </p:grpSpPr>
            <p:sp>
              <p:nvSpPr>
                <p:cNvPr id="807" name="Freeform 38"/>
                <p:cNvSpPr/>
                <p:nvPr/>
              </p:nvSpPr>
              <p:spPr bwMode="auto">
                <a:xfrm>
                  <a:off x="5924550" y="3440113"/>
                  <a:ext cx="268288" cy="149225"/>
                </a:xfrm>
                <a:custGeom>
                  <a:avLst/>
                  <a:gdLst>
                    <a:gd name="T0" fmla="*/ 52 w 61"/>
                    <a:gd name="T1" fmla="*/ 16 h 34"/>
                    <a:gd name="T2" fmla="*/ 44 w 61"/>
                    <a:gd name="T3" fmla="*/ 8 h 34"/>
                    <a:gd name="T4" fmla="*/ 37 w 61"/>
                    <a:gd name="T5" fmla="*/ 2 h 34"/>
                    <a:gd name="T6" fmla="*/ 28 w 61"/>
                    <a:gd name="T7" fmla="*/ 1 h 34"/>
                    <a:gd name="T8" fmla="*/ 21 w 61"/>
                    <a:gd name="T9" fmla="*/ 0 h 34"/>
                    <a:gd name="T10" fmla="*/ 12 w 61"/>
                    <a:gd name="T11" fmla="*/ 3 h 34"/>
                    <a:gd name="T12" fmla="*/ 3 w 61"/>
                    <a:gd name="T13" fmla="*/ 2 h 34"/>
                    <a:gd name="T14" fmla="*/ 1 w 61"/>
                    <a:gd name="T15" fmla="*/ 0 h 34"/>
                    <a:gd name="T16" fmla="*/ 1 w 61"/>
                    <a:gd name="T17" fmla="*/ 0 h 34"/>
                    <a:gd name="T18" fmla="*/ 1 w 61"/>
                    <a:gd name="T19" fmla="*/ 0 h 34"/>
                    <a:gd name="T20" fmla="*/ 1 w 61"/>
                    <a:gd name="T21" fmla="*/ 0 h 34"/>
                    <a:gd name="T22" fmla="*/ 0 w 61"/>
                    <a:gd name="T23" fmla="*/ 0 h 34"/>
                    <a:gd name="T24" fmla="*/ 6 w 61"/>
                    <a:gd name="T25" fmla="*/ 7 h 34"/>
                    <a:gd name="T26" fmla="*/ 10 w 61"/>
                    <a:gd name="T27" fmla="*/ 16 h 34"/>
                    <a:gd name="T28" fmla="*/ 23 w 61"/>
                    <a:gd name="T29" fmla="*/ 24 h 34"/>
                    <a:gd name="T30" fmla="*/ 31 w 61"/>
                    <a:gd name="T31" fmla="*/ 26 h 34"/>
                    <a:gd name="T32" fmla="*/ 41 w 61"/>
                    <a:gd name="T33" fmla="*/ 28 h 34"/>
                    <a:gd name="T34" fmla="*/ 50 w 61"/>
                    <a:gd name="T35" fmla="*/ 30 h 34"/>
                    <a:gd name="T36" fmla="*/ 61 w 61"/>
                    <a:gd name="T37" fmla="*/ 34 h 34"/>
                    <a:gd name="T38" fmla="*/ 61 w 61"/>
                    <a:gd name="T39" fmla="*/ 34 h 34"/>
                    <a:gd name="T40" fmla="*/ 52 w 61"/>
                    <a:gd name="T41" fmla="*/ 1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61" h="34">
                      <a:moveTo>
                        <a:pt x="52" y="16"/>
                      </a:moveTo>
                      <a:cubicBezTo>
                        <a:pt x="50" y="13"/>
                        <a:pt x="47" y="11"/>
                        <a:pt x="44" y="8"/>
                      </a:cubicBezTo>
                      <a:cubicBezTo>
                        <a:pt x="42" y="5"/>
                        <a:pt x="40" y="3"/>
                        <a:pt x="37" y="2"/>
                      </a:cubicBezTo>
                      <a:cubicBezTo>
                        <a:pt x="34" y="1"/>
                        <a:pt x="31" y="2"/>
                        <a:pt x="28" y="1"/>
                      </a:cubicBezTo>
                      <a:cubicBezTo>
                        <a:pt x="25" y="0"/>
                        <a:pt x="24" y="0"/>
                        <a:pt x="21" y="0"/>
                      </a:cubicBezTo>
                      <a:cubicBezTo>
                        <a:pt x="18" y="1"/>
                        <a:pt x="15" y="3"/>
                        <a:pt x="12" y="3"/>
                      </a:cubicBezTo>
                      <a:cubicBezTo>
                        <a:pt x="9" y="3"/>
                        <a:pt x="6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4" y="5"/>
                        <a:pt x="6" y="7"/>
                      </a:cubicBezTo>
                      <a:cubicBezTo>
                        <a:pt x="8" y="10"/>
                        <a:pt x="9" y="13"/>
                        <a:pt x="10" y="16"/>
                      </a:cubicBezTo>
                      <a:cubicBezTo>
                        <a:pt x="13" y="20"/>
                        <a:pt x="18" y="23"/>
                        <a:pt x="23" y="24"/>
                      </a:cubicBezTo>
                      <a:cubicBezTo>
                        <a:pt x="26" y="25"/>
                        <a:pt x="28" y="25"/>
                        <a:pt x="31" y="26"/>
                      </a:cubicBezTo>
                      <a:cubicBezTo>
                        <a:pt x="34" y="26"/>
                        <a:pt x="37" y="27"/>
                        <a:pt x="41" y="28"/>
                      </a:cubicBezTo>
                      <a:cubicBezTo>
                        <a:pt x="44" y="29"/>
                        <a:pt x="47" y="29"/>
                        <a:pt x="50" y="30"/>
                      </a:cubicBezTo>
                      <a:cubicBezTo>
                        <a:pt x="54" y="31"/>
                        <a:pt x="57" y="33"/>
                        <a:pt x="61" y="34"/>
                      </a:cubicBezTo>
                      <a:cubicBezTo>
                        <a:pt x="61" y="34"/>
                        <a:pt x="61" y="34"/>
                        <a:pt x="61" y="34"/>
                      </a:cubicBezTo>
                      <a:cubicBezTo>
                        <a:pt x="58" y="28"/>
                        <a:pt x="56" y="21"/>
                        <a:pt x="52" y="1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8" name="Freeform 39"/>
                <p:cNvSpPr/>
                <p:nvPr/>
              </p:nvSpPr>
              <p:spPr bwMode="auto">
                <a:xfrm>
                  <a:off x="5924550" y="3440113"/>
                  <a:ext cx="141288" cy="114300"/>
                </a:xfrm>
                <a:custGeom>
                  <a:avLst/>
                  <a:gdLst>
                    <a:gd name="T0" fmla="*/ 32 w 32"/>
                    <a:gd name="T1" fmla="*/ 25 h 26"/>
                    <a:gd name="T2" fmla="*/ 21 w 32"/>
                    <a:gd name="T3" fmla="*/ 20 h 26"/>
                    <a:gd name="T4" fmla="*/ 14 w 32"/>
                    <a:gd name="T5" fmla="*/ 9 h 26"/>
                    <a:gd name="T6" fmla="*/ 11 w 32"/>
                    <a:gd name="T7" fmla="*/ 3 h 26"/>
                    <a:gd name="T8" fmla="*/ 6 w 32"/>
                    <a:gd name="T9" fmla="*/ 3 h 26"/>
                    <a:gd name="T10" fmla="*/ 1 w 32"/>
                    <a:gd name="T11" fmla="*/ 0 h 26"/>
                    <a:gd name="T12" fmla="*/ 1 w 32"/>
                    <a:gd name="T13" fmla="*/ 0 h 26"/>
                    <a:gd name="T14" fmla="*/ 0 w 32"/>
                    <a:gd name="T15" fmla="*/ 0 h 26"/>
                    <a:gd name="T16" fmla="*/ 3 w 32"/>
                    <a:gd name="T17" fmla="*/ 3 h 26"/>
                    <a:gd name="T18" fmla="*/ 8 w 32"/>
                    <a:gd name="T19" fmla="*/ 9 h 26"/>
                    <a:gd name="T20" fmla="*/ 15 w 32"/>
                    <a:gd name="T21" fmla="*/ 19 h 26"/>
                    <a:gd name="T22" fmla="*/ 22 w 32"/>
                    <a:gd name="T23" fmla="*/ 24 h 26"/>
                    <a:gd name="T24" fmla="*/ 32 w 32"/>
                    <a:gd name="T25" fmla="*/ 26 h 26"/>
                    <a:gd name="T26" fmla="*/ 32 w 32"/>
                    <a:gd name="T27" fmla="*/ 2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2" h="26">
                      <a:moveTo>
                        <a:pt x="32" y="25"/>
                      </a:moveTo>
                      <a:cubicBezTo>
                        <a:pt x="28" y="24"/>
                        <a:pt x="25" y="22"/>
                        <a:pt x="21" y="20"/>
                      </a:cubicBezTo>
                      <a:cubicBezTo>
                        <a:pt x="18" y="17"/>
                        <a:pt x="16" y="13"/>
                        <a:pt x="14" y="9"/>
                      </a:cubicBezTo>
                      <a:cubicBezTo>
                        <a:pt x="13" y="7"/>
                        <a:pt x="13" y="4"/>
                        <a:pt x="11" y="3"/>
                      </a:cubicBezTo>
                      <a:cubicBezTo>
                        <a:pt x="9" y="3"/>
                        <a:pt x="8" y="3"/>
                        <a:pt x="6" y="3"/>
                      </a:cubicBezTo>
                      <a:cubicBezTo>
                        <a:pt x="4" y="2"/>
                        <a:pt x="3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2" y="2"/>
                        <a:pt x="3" y="3"/>
                      </a:cubicBezTo>
                      <a:cubicBezTo>
                        <a:pt x="5" y="5"/>
                        <a:pt x="6" y="7"/>
                        <a:pt x="8" y="9"/>
                      </a:cubicBezTo>
                      <a:cubicBezTo>
                        <a:pt x="10" y="13"/>
                        <a:pt x="12" y="16"/>
                        <a:pt x="15" y="19"/>
                      </a:cubicBezTo>
                      <a:cubicBezTo>
                        <a:pt x="17" y="21"/>
                        <a:pt x="19" y="23"/>
                        <a:pt x="22" y="24"/>
                      </a:cubicBezTo>
                      <a:cubicBezTo>
                        <a:pt x="25" y="24"/>
                        <a:pt x="29" y="26"/>
                        <a:pt x="32" y="26"/>
                      </a:cubicBezTo>
                      <a:cubicBezTo>
                        <a:pt x="32" y="26"/>
                        <a:pt x="32" y="25"/>
                        <a:pt x="32" y="25"/>
                      </a:cubicBezTo>
                      <a:close/>
                    </a:path>
                  </a:pathLst>
                </a:custGeom>
                <a:solidFill>
                  <a:srgbClr val="CFD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9" name="Freeform 40"/>
                <p:cNvSpPr/>
                <p:nvPr/>
              </p:nvSpPr>
              <p:spPr bwMode="auto">
                <a:xfrm>
                  <a:off x="5924550" y="3435350"/>
                  <a:ext cx="88900" cy="106363"/>
                </a:xfrm>
                <a:custGeom>
                  <a:avLst/>
                  <a:gdLst>
                    <a:gd name="T0" fmla="*/ 9 w 20"/>
                    <a:gd name="T1" fmla="*/ 11 h 24"/>
                    <a:gd name="T2" fmla="*/ 5 w 20"/>
                    <a:gd name="T3" fmla="*/ 4 h 24"/>
                    <a:gd name="T4" fmla="*/ 0 w 20"/>
                    <a:gd name="T5" fmla="*/ 0 h 24"/>
                    <a:gd name="T6" fmla="*/ 0 w 20"/>
                    <a:gd name="T7" fmla="*/ 1 h 24"/>
                    <a:gd name="T8" fmla="*/ 1 w 20"/>
                    <a:gd name="T9" fmla="*/ 4 h 24"/>
                    <a:gd name="T10" fmla="*/ 3 w 20"/>
                    <a:gd name="T11" fmla="*/ 9 h 24"/>
                    <a:gd name="T12" fmla="*/ 9 w 20"/>
                    <a:gd name="T13" fmla="*/ 15 h 24"/>
                    <a:gd name="T14" fmla="*/ 20 w 20"/>
                    <a:gd name="T15" fmla="*/ 24 h 24"/>
                    <a:gd name="T16" fmla="*/ 20 w 20"/>
                    <a:gd name="T17" fmla="*/ 24 h 24"/>
                    <a:gd name="T18" fmla="*/ 9 w 20"/>
                    <a:gd name="T1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24">
                      <a:moveTo>
                        <a:pt x="9" y="11"/>
                      </a:moveTo>
                      <a:cubicBezTo>
                        <a:pt x="8" y="9"/>
                        <a:pt x="7" y="6"/>
                        <a:pt x="5" y="4"/>
                      </a:cubicBezTo>
                      <a:cubicBezTo>
                        <a:pt x="4" y="3"/>
                        <a:pt x="2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2"/>
                        <a:pt x="1" y="3"/>
                        <a:pt x="1" y="4"/>
                      </a:cubicBezTo>
                      <a:cubicBezTo>
                        <a:pt x="2" y="6"/>
                        <a:pt x="2" y="7"/>
                        <a:pt x="3" y="9"/>
                      </a:cubicBezTo>
                      <a:cubicBezTo>
                        <a:pt x="5" y="11"/>
                        <a:pt x="7" y="13"/>
                        <a:pt x="9" y="15"/>
                      </a:cubicBezTo>
                      <a:cubicBezTo>
                        <a:pt x="12" y="19"/>
                        <a:pt x="15" y="22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6" y="20"/>
                        <a:pt x="13" y="15"/>
                        <a:pt x="9" y="11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0" name="Freeform 41"/>
                <p:cNvSpPr/>
                <p:nvPr/>
              </p:nvSpPr>
              <p:spPr bwMode="auto">
                <a:xfrm>
                  <a:off x="5994400" y="3457575"/>
                  <a:ext cx="106363" cy="52388"/>
                </a:xfrm>
                <a:custGeom>
                  <a:avLst/>
                  <a:gdLst>
                    <a:gd name="T0" fmla="*/ 18 w 24"/>
                    <a:gd name="T1" fmla="*/ 3 h 12"/>
                    <a:gd name="T2" fmla="*/ 15 w 24"/>
                    <a:gd name="T3" fmla="*/ 1 h 12"/>
                    <a:gd name="T4" fmla="*/ 10 w 24"/>
                    <a:gd name="T5" fmla="*/ 2 h 12"/>
                    <a:gd name="T6" fmla="*/ 8 w 24"/>
                    <a:gd name="T7" fmla="*/ 1 h 12"/>
                    <a:gd name="T8" fmla="*/ 5 w 24"/>
                    <a:gd name="T9" fmla="*/ 0 h 12"/>
                    <a:gd name="T10" fmla="*/ 0 w 24"/>
                    <a:gd name="T11" fmla="*/ 0 h 12"/>
                    <a:gd name="T12" fmla="*/ 0 w 24"/>
                    <a:gd name="T13" fmla="*/ 1 h 12"/>
                    <a:gd name="T14" fmla="*/ 7 w 24"/>
                    <a:gd name="T15" fmla="*/ 6 h 12"/>
                    <a:gd name="T16" fmla="*/ 13 w 24"/>
                    <a:gd name="T17" fmla="*/ 8 h 12"/>
                    <a:gd name="T18" fmla="*/ 23 w 24"/>
                    <a:gd name="T19" fmla="*/ 12 h 12"/>
                    <a:gd name="T20" fmla="*/ 24 w 24"/>
                    <a:gd name="T21" fmla="*/ 11 h 12"/>
                    <a:gd name="T22" fmla="*/ 18 w 24"/>
                    <a:gd name="T23" fmla="*/ 3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" h="12">
                      <a:moveTo>
                        <a:pt x="18" y="3"/>
                      </a:moveTo>
                      <a:cubicBezTo>
                        <a:pt x="17" y="2"/>
                        <a:pt x="16" y="0"/>
                        <a:pt x="15" y="1"/>
                      </a:cubicBezTo>
                      <a:cubicBezTo>
                        <a:pt x="13" y="2"/>
                        <a:pt x="12" y="3"/>
                        <a:pt x="10" y="2"/>
                      </a:cubicBezTo>
                      <a:cubicBezTo>
                        <a:pt x="9" y="2"/>
                        <a:pt x="8" y="1"/>
                        <a:pt x="8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3" y="0"/>
                        <a:pt x="2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2" y="3"/>
                        <a:pt x="4" y="5"/>
                        <a:pt x="7" y="6"/>
                      </a:cubicBezTo>
                      <a:cubicBezTo>
                        <a:pt x="9" y="7"/>
                        <a:pt x="11" y="7"/>
                        <a:pt x="13" y="8"/>
                      </a:cubicBezTo>
                      <a:cubicBezTo>
                        <a:pt x="17" y="9"/>
                        <a:pt x="20" y="10"/>
                        <a:pt x="23" y="12"/>
                      </a:cubicBezTo>
                      <a:cubicBezTo>
                        <a:pt x="23" y="12"/>
                        <a:pt x="24" y="12"/>
                        <a:pt x="24" y="11"/>
                      </a:cubicBezTo>
                      <a:cubicBezTo>
                        <a:pt x="22" y="9"/>
                        <a:pt x="19" y="7"/>
                        <a:pt x="18" y="3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1" name="Freeform 42"/>
                <p:cNvSpPr/>
                <p:nvPr/>
              </p:nvSpPr>
              <p:spPr bwMode="auto">
                <a:xfrm>
                  <a:off x="6088063" y="3514725"/>
                  <a:ext cx="95250" cy="66675"/>
                </a:xfrm>
                <a:custGeom>
                  <a:avLst/>
                  <a:gdLst>
                    <a:gd name="T0" fmla="*/ 22 w 22"/>
                    <a:gd name="T1" fmla="*/ 15 h 15"/>
                    <a:gd name="T2" fmla="*/ 19 w 22"/>
                    <a:gd name="T3" fmla="*/ 8 h 15"/>
                    <a:gd name="T4" fmla="*/ 15 w 22"/>
                    <a:gd name="T5" fmla="*/ 3 h 15"/>
                    <a:gd name="T6" fmla="*/ 14 w 22"/>
                    <a:gd name="T7" fmla="*/ 3 h 15"/>
                    <a:gd name="T8" fmla="*/ 14 w 22"/>
                    <a:gd name="T9" fmla="*/ 4 h 15"/>
                    <a:gd name="T10" fmla="*/ 14 w 22"/>
                    <a:gd name="T11" fmla="*/ 4 h 15"/>
                    <a:gd name="T12" fmla="*/ 15 w 22"/>
                    <a:gd name="T13" fmla="*/ 7 h 15"/>
                    <a:gd name="T14" fmla="*/ 14 w 22"/>
                    <a:gd name="T15" fmla="*/ 7 h 15"/>
                    <a:gd name="T16" fmla="*/ 8 w 22"/>
                    <a:gd name="T17" fmla="*/ 3 h 15"/>
                    <a:gd name="T18" fmla="*/ 1 w 22"/>
                    <a:gd name="T19" fmla="*/ 0 h 15"/>
                    <a:gd name="T20" fmla="*/ 1 w 22"/>
                    <a:gd name="T21" fmla="*/ 1 h 15"/>
                    <a:gd name="T22" fmla="*/ 6 w 22"/>
                    <a:gd name="T23" fmla="*/ 4 h 15"/>
                    <a:gd name="T24" fmla="*/ 8 w 22"/>
                    <a:gd name="T25" fmla="*/ 5 h 15"/>
                    <a:gd name="T26" fmla="*/ 6 w 22"/>
                    <a:gd name="T27" fmla="*/ 6 h 15"/>
                    <a:gd name="T28" fmla="*/ 5 w 22"/>
                    <a:gd name="T29" fmla="*/ 6 h 15"/>
                    <a:gd name="T30" fmla="*/ 0 w 22"/>
                    <a:gd name="T31" fmla="*/ 9 h 15"/>
                    <a:gd name="T32" fmla="*/ 1 w 22"/>
                    <a:gd name="T33" fmla="*/ 9 h 15"/>
                    <a:gd name="T34" fmla="*/ 5 w 22"/>
                    <a:gd name="T35" fmla="*/ 9 h 15"/>
                    <a:gd name="T36" fmla="*/ 9 w 22"/>
                    <a:gd name="T37" fmla="*/ 10 h 15"/>
                    <a:gd name="T38" fmla="*/ 18 w 22"/>
                    <a:gd name="T39" fmla="*/ 12 h 15"/>
                    <a:gd name="T40" fmla="*/ 22 w 22"/>
                    <a:gd name="T41" fmla="*/ 15 h 15"/>
                    <a:gd name="T42" fmla="*/ 22 w 22"/>
                    <a:gd name="T43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2" h="15">
                      <a:moveTo>
                        <a:pt x="22" y="15"/>
                      </a:moveTo>
                      <a:cubicBezTo>
                        <a:pt x="21" y="13"/>
                        <a:pt x="20" y="10"/>
                        <a:pt x="19" y="8"/>
                      </a:cubicBezTo>
                      <a:cubicBezTo>
                        <a:pt x="17" y="6"/>
                        <a:pt x="16" y="5"/>
                        <a:pt x="15" y="3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4" y="3"/>
                        <a:pt x="14" y="4"/>
                        <a:pt x="14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5"/>
                        <a:pt x="14" y="6"/>
                        <a:pt x="15" y="7"/>
                      </a:cubicBezTo>
                      <a:cubicBezTo>
                        <a:pt x="15" y="8"/>
                        <a:pt x="14" y="7"/>
                        <a:pt x="14" y="7"/>
                      </a:cubicBezTo>
                      <a:cubicBezTo>
                        <a:pt x="11" y="6"/>
                        <a:pt x="10" y="5"/>
                        <a:pt x="8" y="3"/>
                      </a:cubicBezTo>
                      <a:cubicBezTo>
                        <a:pt x="5" y="1"/>
                        <a:pt x="4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3" y="1"/>
                        <a:pt x="4" y="3"/>
                        <a:pt x="6" y="4"/>
                      </a:cubicBezTo>
                      <a:cubicBezTo>
                        <a:pt x="6" y="4"/>
                        <a:pt x="8" y="5"/>
                        <a:pt x="8" y="5"/>
                      </a:cubicBezTo>
                      <a:cubicBezTo>
                        <a:pt x="7" y="5"/>
                        <a:pt x="6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9"/>
                        <a:pt x="2" y="8"/>
                        <a:pt x="0" y="9"/>
                      </a:cubicBezTo>
                      <a:cubicBezTo>
                        <a:pt x="0" y="9"/>
                        <a:pt x="0" y="9"/>
                        <a:pt x="1" y="9"/>
                      </a:cubicBezTo>
                      <a:cubicBezTo>
                        <a:pt x="2" y="10"/>
                        <a:pt x="3" y="9"/>
                        <a:pt x="5" y="9"/>
                      </a:cubicBezTo>
                      <a:cubicBezTo>
                        <a:pt x="6" y="10"/>
                        <a:pt x="7" y="10"/>
                        <a:pt x="9" y="10"/>
                      </a:cubicBezTo>
                      <a:cubicBezTo>
                        <a:pt x="12" y="10"/>
                        <a:pt x="15" y="11"/>
                        <a:pt x="18" y="12"/>
                      </a:cubicBezTo>
                      <a:cubicBezTo>
                        <a:pt x="19" y="13"/>
                        <a:pt x="21" y="14"/>
                        <a:pt x="22" y="15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2" name="Freeform 43"/>
                <p:cNvSpPr/>
                <p:nvPr/>
              </p:nvSpPr>
              <p:spPr bwMode="auto">
                <a:xfrm>
                  <a:off x="5981700" y="3457575"/>
                  <a:ext cx="206375" cy="127000"/>
                </a:xfrm>
                <a:custGeom>
                  <a:avLst/>
                  <a:gdLst>
                    <a:gd name="T0" fmla="*/ 47 w 47"/>
                    <a:gd name="T1" fmla="*/ 28 h 29"/>
                    <a:gd name="T2" fmla="*/ 46 w 47"/>
                    <a:gd name="T3" fmla="*/ 27 h 29"/>
                    <a:gd name="T4" fmla="*/ 45 w 47"/>
                    <a:gd name="T5" fmla="*/ 26 h 29"/>
                    <a:gd name="T6" fmla="*/ 42 w 47"/>
                    <a:gd name="T7" fmla="*/ 22 h 29"/>
                    <a:gd name="T8" fmla="*/ 39 w 47"/>
                    <a:gd name="T9" fmla="*/ 20 h 29"/>
                    <a:gd name="T10" fmla="*/ 35 w 47"/>
                    <a:gd name="T11" fmla="*/ 14 h 29"/>
                    <a:gd name="T12" fmla="*/ 30 w 47"/>
                    <a:gd name="T13" fmla="*/ 7 h 29"/>
                    <a:gd name="T14" fmla="*/ 30 w 47"/>
                    <a:gd name="T15" fmla="*/ 7 h 29"/>
                    <a:gd name="T16" fmla="*/ 33 w 47"/>
                    <a:gd name="T17" fmla="*/ 12 h 29"/>
                    <a:gd name="T18" fmla="*/ 34 w 47"/>
                    <a:gd name="T19" fmla="*/ 16 h 29"/>
                    <a:gd name="T20" fmla="*/ 32 w 47"/>
                    <a:gd name="T21" fmla="*/ 15 h 29"/>
                    <a:gd name="T22" fmla="*/ 27 w 47"/>
                    <a:gd name="T23" fmla="*/ 11 h 29"/>
                    <a:gd name="T24" fmla="*/ 24 w 47"/>
                    <a:gd name="T25" fmla="*/ 9 h 29"/>
                    <a:gd name="T26" fmla="*/ 23 w 47"/>
                    <a:gd name="T27" fmla="*/ 9 h 29"/>
                    <a:gd name="T28" fmla="*/ 20 w 47"/>
                    <a:gd name="T29" fmla="*/ 9 h 29"/>
                    <a:gd name="T30" fmla="*/ 11 w 47"/>
                    <a:gd name="T31" fmla="*/ 6 h 29"/>
                    <a:gd name="T32" fmla="*/ 2 w 47"/>
                    <a:gd name="T33" fmla="*/ 1 h 29"/>
                    <a:gd name="T34" fmla="*/ 1 w 47"/>
                    <a:gd name="T35" fmla="*/ 1 h 29"/>
                    <a:gd name="T36" fmla="*/ 0 w 47"/>
                    <a:gd name="T37" fmla="*/ 0 h 29"/>
                    <a:gd name="T38" fmla="*/ 0 w 47"/>
                    <a:gd name="T39" fmla="*/ 1 h 29"/>
                    <a:gd name="T40" fmla="*/ 1 w 47"/>
                    <a:gd name="T41" fmla="*/ 1 h 29"/>
                    <a:gd name="T42" fmla="*/ 2 w 47"/>
                    <a:gd name="T43" fmla="*/ 3 h 29"/>
                    <a:gd name="T44" fmla="*/ 5 w 47"/>
                    <a:gd name="T45" fmla="*/ 4 h 29"/>
                    <a:gd name="T46" fmla="*/ 6 w 47"/>
                    <a:gd name="T47" fmla="*/ 4 h 29"/>
                    <a:gd name="T48" fmla="*/ 12 w 47"/>
                    <a:gd name="T49" fmla="*/ 7 h 29"/>
                    <a:gd name="T50" fmla="*/ 18 w 47"/>
                    <a:gd name="T51" fmla="*/ 9 h 29"/>
                    <a:gd name="T52" fmla="*/ 20 w 47"/>
                    <a:gd name="T53" fmla="*/ 9 h 29"/>
                    <a:gd name="T54" fmla="*/ 20 w 47"/>
                    <a:gd name="T55" fmla="*/ 10 h 29"/>
                    <a:gd name="T56" fmla="*/ 16 w 47"/>
                    <a:gd name="T57" fmla="*/ 12 h 29"/>
                    <a:gd name="T58" fmla="*/ 11 w 47"/>
                    <a:gd name="T59" fmla="*/ 12 h 29"/>
                    <a:gd name="T60" fmla="*/ 11 w 47"/>
                    <a:gd name="T61" fmla="*/ 12 h 29"/>
                    <a:gd name="T62" fmla="*/ 17 w 47"/>
                    <a:gd name="T63" fmla="*/ 12 h 29"/>
                    <a:gd name="T64" fmla="*/ 21 w 47"/>
                    <a:gd name="T65" fmla="*/ 10 h 29"/>
                    <a:gd name="T66" fmla="*/ 22 w 47"/>
                    <a:gd name="T67" fmla="*/ 10 h 29"/>
                    <a:gd name="T68" fmla="*/ 29 w 47"/>
                    <a:gd name="T69" fmla="*/ 14 h 29"/>
                    <a:gd name="T70" fmla="*/ 37 w 47"/>
                    <a:gd name="T71" fmla="*/ 20 h 29"/>
                    <a:gd name="T72" fmla="*/ 45 w 47"/>
                    <a:gd name="T73" fmla="*/ 27 h 29"/>
                    <a:gd name="T74" fmla="*/ 47 w 47"/>
                    <a:gd name="T75" fmla="*/ 29 h 29"/>
                    <a:gd name="T76" fmla="*/ 47 w 47"/>
                    <a:gd name="T77" fmla="*/ 28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7" h="29">
                      <a:moveTo>
                        <a:pt x="47" y="28"/>
                      </a:moveTo>
                      <a:cubicBezTo>
                        <a:pt x="47" y="28"/>
                        <a:pt x="46" y="27"/>
                        <a:pt x="46" y="27"/>
                      </a:cubicBezTo>
                      <a:cubicBezTo>
                        <a:pt x="45" y="26"/>
                        <a:pt x="45" y="26"/>
                        <a:pt x="45" y="26"/>
                      </a:cubicBezTo>
                      <a:cubicBezTo>
                        <a:pt x="44" y="25"/>
                        <a:pt x="43" y="23"/>
                        <a:pt x="42" y="22"/>
                      </a:cubicBezTo>
                      <a:cubicBezTo>
                        <a:pt x="41" y="21"/>
                        <a:pt x="40" y="21"/>
                        <a:pt x="39" y="20"/>
                      </a:cubicBezTo>
                      <a:cubicBezTo>
                        <a:pt x="36" y="18"/>
                        <a:pt x="35" y="16"/>
                        <a:pt x="35" y="14"/>
                      </a:cubicBezTo>
                      <a:cubicBezTo>
                        <a:pt x="34" y="11"/>
                        <a:pt x="33" y="8"/>
                        <a:pt x="30" y="7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1" y="9"/>
                        <a:pt x="32" y="10"/>
                        <a:pt x="33" y="12"/>
                      </a:cubicBezTo>
                      <a:cubicBezTo>
                        <a:pt x="33" y="13"/>
                        <a:pt x="34" y="14"/>
                        <a:pt x="34" y="16"/>
                      </a:cubicBezTo>
                      <a:cubicBezTo>
                        <a:pt x="35" y="18"/>
                        <a:pt x="32" y="16"/>
                        <a:pt x="32" y="15"/>
                      </a:cubicBezTo>
                      <a:cubicBezTo>
                        <a:pt x="30" y="14"/>
                        <a:pt x="29" y="13"/>
                        <a:pt x="27" y="11"/>
                      </a:cubicBezTo>
                      <a:cubicBezTo>
                        <a:pt x="26" y="10"/>
                        <a:pt x="26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2" y="9"/>
                        <a:pt x="21" y="9"/>
                        <a:pt x="20" y="9"/>
                      </a:cubicBezTo>
                      <a:cubicBezTo>
                        <a:pt x="17" y="8"/>
                        <a:pt x="14" y="7"/>
                        <a:pt x="11" y="6"/>
                      </a:cubicBezTo>
                      <a:cubicBezTo>
                        <a:pt x="8" y="4"/>
                        <a:pt x="5" y="3"/>
                        <a:pt x="2" y="1"/>
                      </a:cubicBezTo>
                      <a:cubicBezTo>
                        <a:pt x="2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2"/>
                        <a:pt x="2" y="2"/>
                        <a:pt x="2" y="3"/>
                      </a:cubicBezTo>
                      <a:cubicBezTo>
                        <a:pt x="3" y="3"/>
                        <a:pt x="4" y="3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8" y="5"/>
                        <a:pt x="10" y="6"/>
                        <a:pt x="12" y="7"/>
                      </a:cubicBezTo>
                      <a:cubicBezTo>
                        <a:pt x="14" y="8"/>
                        <a:pt x="16" y="9"/>
                        <a:pt x="18" y="9"/>
                      </a:cubicBezTo>
                      <a:cubicBezTo>
                        <a:pt x="19" y="9"/>
                        <a:pt x="20" y="9"/>
                        <a:pt x="20" y="9"/>
                      </a:cubicBezTo>
                      <a:cubicBezTo>
                        <a:pt x="20" y="10"/>
                        <a:pt x="21" y="10"/>
                        <a:pt x="20" y="10"/>
                      </a:cubicBezTo>
                      <a:cubicBezTo>
                        <a:pt x="19" y="10"/>
                        <a:pt x="17" y="11"/>
                        <a:pt x="16" y="12"/>
                      </a:cubicBezTo>
                      <a:cubicBezTo>
                        <a:pt x="14" y="12"/>
                        <a:pt x="12" y="12"/>
                        <a:pt x="11" y="12"/>
                      </a:cubicBezTo>
                      <a:cubicBezTo>
                        <a:pt x="11" y="12"/>
                        <a:pt x="10" y="12"/>
                        <a:pt x="11" y="12"/>
                      </a:cubicBezTo>
                      <a:cubicBezTo>
                        <a:pt x="13" y="13"/>
                        <a:pt x="15" y="13"/>
                        <a:pt x="17" y="12"/>
                      </a:cubicBezTo>
                      <a:cubicBezTo>
                        <a:pt x="18" y="11"/>
                        <a:pt x="20" y="11"/>
                        <a:pt x="21" y="10"/>
                      </a:cubicBezTo>
                      <a:cubicBezTo>
                        <a:pt x="21" y="10"/>
                        <a:pt x="21" y="10"/>
                        <a:pt x="22" y="10"/>
                      </a:cubicBezTo>
                      <a:cubicBezTo>
                        <a:pt x="25" y="10"/>
                        <a:pt x="27" y="11"/>
                        <a:pt x="29" y="14"/>
                      </a:cubicBezTo>
                      <a:cubicBezTo>
                        <a:pt x="31" y="17"/>
                        <a:pt x="34" y="18"/>
                        <a:pt x="37" y="20"/>
                      </a:cubicBezTo>
                      <a:cubicBezTo>
                        <a:pt x="40" y="22"/>
                        <a:pt x="42" y="24"/>
                        <a:pt x="45" y="27"/>
                      </a:cubicBezTo>
                      <a:cubicBezTo>
                        <a:pt x="46" y="27"/>
                        <a:pt x="46" y="28"/>
                        <a:pt x="47" y="29"/>
                      </a:cubicBezTo>
                      <a:cubicBezTo>
                        <a:pt x="47" y="29"/>
                        <a:pt x="47" y="29"/>
                        <a:pt x="47" y="28"/>
                      </a:cubicBezTo>
                      <a:close/>
                    </a:path>
                  </a:pathLst>
                </a:custGeom>
                <a:solidFill>
                  <a:srgbClr val="93A0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3" name="Freeform 44"/>
                <p:cNvSpPr/>
                <p:nvPr/>
              </p:nvSpPr>
              <p:spPr bwMode="auto">
                <a:xfrm>
                  <a:off x="6113463" y="3254375"/>
                  <a:ext cx="153988" cy="317500"/>
                </a:xfrm>
                <a:custGeom>
                  <a:avLst/>
                  <a:gdLst>
                    <a:gd name="T0" fmla="*/ 19 w 35"/>
                    <a:gd name="T1" fmla="*/ 6 h 72"/>
                    <a:gd name="T2" fmla="*/ 10 w 35"/>
                    <a:gd name="T3" fmla="*/ 15 h 72"/>
                    <a:gd name="T4" fmla="*/ 3 w 35"/>
                    <a:gd name="T5" fmla="*/ 23 h 72"/>
                    <a:gd name="T6" fmla="*/ 4 w 35"/>
                    <a:gd name="T7" fmla="*/ 48 h 72"/>
                    <a:gd name="T8" fmla="*/ 12 w 35"/>
                    <a:gd name="T9" fmla="*/ 66 h 72"/>
                    <a:gd name="T10" fmla="*/ 13 w 35"/>
                    <a:gd name="T11" fmla="*/ 68 h 72"/>
                    <a:gd name="T12" fmla="*/ 16 w 35"/>
                    <a:gd name="T13" fmla="*/ 72 h 72"/>
                    <a:gd name="T14" fmla="*/ 16 w 35"/>
                    <a:gd name="T15" fmla="*/ 71 h 72"/>
                    <a:gd name="T16" fmla="*/ 19 w 35"/>
                    <a:gd name="T17" fmla="*/ 61 h 72"/>
                    <a:gd name="T18" fmla="*/ 22 w 35"/>
                    <a:gd name="T19" fmla="*/ 50 h 72"/>
                    <a:gd name="T20" fmla="*/ 25 w 35"/>
                    <a:gd name="T21" fmla="*/ 38 h 72"/>
                    <a:gd name="T22" fmla="*/ 26 w 35"/>
                    <a:gd name="T23" fmla="*/ 28 h 72"/>
                    <a:gd name="T24" fmla="*/ 29 w 35"/>
                    <a:gd name="T25" fmla="*/ 17 h 72"/>
                    <a:gd name="T26" fmla="*/ 28 w 35"/>
                    <a:gd name="T27" fmla="*/ 14 h 72"/>
                    <a:gd name="T28" fmla="*/ 28 w 35"/>
                    <a:gd name="T29" fmla="*/ 11 h 72"/>
                    <a:gd name="T30" fmla="*/ 31 w 35"/>
                    <a:gd name="T31" fmla="*/ 9 h 72"/>
                    <a:gd name="T32" fmla="*/ 32 w 35"/>
                    <a:gd name="T33" fmla="*/ 6 h 72"/>
                    <a:gd name="T34" fmla="*/ 34 w 35"/>
                    <a:gd name="T35" fmla="*/ 3 h 72"/>
                    <a:gd name="T36" fmla="*/ 34 w 35"/>
                    <a:gd name="T37" fmla="*/ 3 h 72"/>
                    <a:gd name="T38" fmla="*/ 19 w 35"/>
                    <a:gd name="T39" fmla="*/ 6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5" h="72">
                      <a:moveTo>
                        <a:pt x="19" y="6"/>
                      </a:moveTo>
                      <a:cubicBezTo>
                        <a:pt x="15" y="9"/>
                        <a:pt x="13" y="12"/>
                        <a:pt x="10" y="15"/>
                      </a:cubicBezTo>
                      <a:cubicBezTo>
                        <a:pt x="7" y="17"/>
                        <a:pt x="4" y="19"/>
                        <a:pt x="3" y="23"/>
                      </a:cubicBezTo>
                      <a:cubicBezTo>
                        <a:pt x="0" y="31"/>
                        <a:pt x="2" y="40"/>
                        <a:pt x="4" y="48"/>
                      </a:cubicBezTo>
                      <a:cubicBezTo>
                        <a:pt x="5" y="54"/>
                        <a:pt x="7" y="61"/>
                        <a:pt x="12" y="66"/>
                      </a:cubicBezTo>
                      <a:cubicBezTo>
                        <a:pt x="12" y="66"/>
                        <a:pt x="13" y="67"/>
                        <a:pt x="13" y="68"/>
                      </a:cubicBezTo>
                      <a:cubicBezTo>
                        <a:pt x="13" y="69"/>
                        <a:pt x="15" y="71"/>
                        <a:pt x="16" y="72"/>
                      </a:cubicBezTo>
                      <a:cubicBezTo>
                        <a:pt x="16" y="72"/>
                        <a:pt x="16" y="72"/>
                        <a:pt x="16" y="71"/>
                      </a:cubicBezTo>
                      <a:cubicBezTo>
                        <a:pt x="16" y="68"/>
                        <a:pt x="18" y="64"/>
                        <a:pt x="19" y="61"/>
                      </a:cubicBezTo>
                      <a:cubicBezTo>
                        <a:pt x="20" y="57"/>
                        <a:pt x="21" y="54"/>
                        <a:pt x="22" y="50"/>
                      </a:cubicBezTo>
                      <a:cubicBezTo>
                        <a:pt x="23" y="46"/>
                        <a:pt x="24" y="42"/>
                        <a:pt x="25" y="38"/>
                      </a:cubicBezTo>
                      <a:cubicBezTo>
                        <a:pt x="26" y="35"/>
                        <a:pt x="26" y="32"/>
                        <a:pt x="26" y="28"/>
                      </a:cubicBezTo>
                      <a:cubicBezTo>
                        <a:pt x="26" y="24"/>
                        <a:pt x="27" y="21"/>
                        <a:pt x="29" y="17"/>
                      </a:cubicBezTo>
                      <a:cubicBezTo>
                        <a:pt x="29" y="16"/>
                        <a:pt x="29" y="14"/>
                        <a:pt x="28" y="14"/>
                      </a:cubicBezTo>
                      <a:cubicBezTo>
                        <a:pt x="27" y="12"/>
                        <a:pt x="27" y="12"/>
                        <a:pt x="28" y="11"/>
                      </a:cubicBezTo>
                      <a:cubicBezTo>
                        <a:pt x="29" y="10"/>
                        <a:pt x="30" y="10"/>
                        <a:pt x="31" y="9"/>
                      </a:cubicBezTo>
                      <a:cubicBezTo>
                        <a:pt x="32" y="8"/>
                        <a:pt x="32" y="7"/>
                        <a:pt x="32" y="6"/>
                      </a:cubicBezTo>
                      <a:cubicBezTo>
                        <a:pt x="32" y="5"/>
                        <a:pt x="33" y="4"/>
                        <a:pt x="34" y="3"/>
                      </a:cubicBezTo>
                      <a:cubicBezTo>
                        <a:pt x="35" y="3"/>
                        <a:pt x="35" y="3"/>
                        <a:pt x="34" y="3"/>
                      </a:cubicBezTo>
                      <a:cubicBezTo>
                        <a:pt x="29" y="0"/>
                        <a:pt x="23" y="3"/>
                        <a:pt x="19" y="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4" name="Freeform 45"/>
                <p:cNvSpPr/>
                <p:nvPr/>
              </p:nvSpPr>
              <p:spPr bwMode="auto">
                <a:xfrm>
                  <a:off x="6113463" y="3290888"/>
                  <a:ext cx="74613" cy="166688"/>
                </a:xfrm>
                <a:custGeom>
                  <a:avLst/>
                  <a:gdLst>
                    <a:gd name="T0" fmla="*/ 17 w 17"/>
                    <a:gd name="T1" fmla="*/ 0 h 38"/>
                    <a:gd name="T2" fmla="*/ 8 w 17"/>
                    <a:gd name="T3" fmla="*/ 9 h 38"/>
                    <a:gd name="T4" fmla="*/ 2 w 17"/>
                    <a:gd name="T5" fmla="*/ 17 h 38"/>
                    <a:gd name="T6" fmla="*/ 3 w 17"/>
                    <a:gd name="T7" fmla="*/ 38 h 38"/>
                    <a:gd name="T8" fmla="*/ 4 w 17"/>
                    <a:gd name="T9" fmla="*/ 38 h 38"/>
                    <a:gd name="T10" fmla="*/ 3 w 17"/>
                    <a:gd name="T11" fmla="*/ 30 h 38"/>
                    <a:gd name="T12" fmla="*/ 3 w 17"/>
                    <a:gd name="T13" fmla="*/ 27 h 38"/>
                    <a:gd name="T14" fmla="*/ 5 w 17"/>
                    <a:gd name="T15" fmla="*/ 17 h 38"/>
                    <a:gd name="T16" fmla="*/ 8 w 17"/>
                    <a:gd name="T17" fmla="*/ 10 h 38"/>
                    <a:gd name="T18" fmla="*/ 12 w 17"/>
                    <a:gd name="T19" fmla="*/ 7 h 38"/>
                    <a:gd name="T20" fmla="*/ 17 w 17"/>
                    <a:gd name="T21" fmla="*/ 0 h 38"/>
                    <a:gd name="T22" fmla="*/ 17 w 17"/>
                    <a:gd name="T23" fmla="*/ 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38">
                      <a:moveTo>
                        <a:pt x="17" y="0"/>
                      </a:moveTo>
                      <a:cubicBezTo>
                        <a:pt x="14" y="3"/>
                        <a:pt x="11" y="6"/>
                        <a:pt x="8" y="9"/>
                      </a:cubicBezTo>
                      <a:cubicBezTo>
                        <a:pt x="5" y="11"/>
                        <a:pt x="3" y="13"/>
                        <a:pt x="2" y="17"/>
                      </a:cubicBezTo>
                      <a:cubicBezTo>
                        <a:pt x="0" y="23"/>
                        <a:pt x="2" y="31"/>
                        <a:pt x="3" y="38"/>
                      </a:cubicBezTo>
                      <a:cubicBezTo>
                        <a:pt x="3" y="38"/>
                        <a:pt x="3" y="38"/>
                        <a:pt x="4" y="38"/>
                      </a:cubicBezTo>
                      <a:cubicBezTo>
                        <a:pt x="4" y="35"/>
                        <a:pt x="4" y="33"/>
                        <a:pt x="3" y="30"/>
                      </a:cubicBezTo>
                      <a:cubicBezTo>
                        <a:pt x="3" y="29"/>
                        <a:pt x="3" y="28"/>
                        <a:pt x="3" y="27"/>
                      </a:cubicBezTo>
                      <a:cubicBezTo>
                        <a:pt x="2" y="23"/>
                        <a:pt x="5" y="20"/>
                        <a:pt x="5" y="17"/>
                      </a:cubicBezTo>
                      <a:cubicBezTo>
                        <a:pt x="5" y="14"/>
                        <a:pt x="5" y="12"/>
                        <a:pt x="8" y="10"/>
                      </a:cubicBezTo>
                      <a:cubicBezTo>
                        <a:pt x="9" y="9"/>
                        <a:pt x="11" y="8"/>
                        <a:pt x="12" y="7"/>
                      </a:cubicBezTo>
                      <a:cubicBezTo>
                        <a:pt x="15" y="6"/>
                        <a:pt x="15" y="2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5" name="Freeform 46"/>
                <p:cNvSpPr/>
                <p:nvPr/>
              </p:nvSpPr>
              <p:spPr bwMode="auto">
                <a:xfrm>
                  <a:off x="6210300" y="3276600"/>
                  <a:ext cx="44450" cy="71438"/>
                </a:xfrm>
                <a:custGeom>
                  <a:avLst/>
                  <a:gdLst>
                    <a:gd name="T0" fmla="*/ 9 w 10"/>
                    <a:gd name="T1" fmla="*/ 0 h 16"/>
                    <a:gd name="T2" fmla="*/ 8 w 10"/>
                    <a:gd name="T3" fmla="*/ 3 h 16"/>
                    <a:gd name="T4" fmla="*/ 6 w 10"/>
                    <a:gd name="T5" fmla="*/ 3 h 16"/>
                    <a:gd name="T6" fmla="*/ 5 w 10"/>
                    <a:gd name="T7" fmla="*/ 2 h 16"/>
                    <a:gd name="T8" fmla="*/ 1 w 10"/>
                    <a:gd name="T9" fmla="*/ 0 h 16"/>
                    <a:gd name="T10" fmla="*/ 1 w 10"/>
                    <a:gd name="T11" fmla="*/ 0 h 16"/>
                    <a:gd name="T12" fmla="*/ 1 w 10"/>
                    <a:gd name="T13" fmla="*/ 4 h 16"/>
                    <a:gd name="T14" fmla="*/ 1 w 10"/>
                    <a:gd name="T15" fmla="*/ 5 h 16"/>
                    <a:gd name="T16" fmla="*/ 4 w 10"/>
                    <a:gd name="T17" fmla="*/ 8 h 16"/>
                    <a:gd name="T18" fmla="*/ 5 w 10"/>
                    <a:gd name="T19" fmla="*/ 13 h 16"/>
                    <a:gd name="T20" fmla="*/ 5 w 10"/>
                    <a:gd name="T21" fmla="*/ 14 h 16"/>
                    <a:gd name="T22" fmla="*/ 5 w 10"/>
                    <a:gd name="T23" fmla="*/ 16 h 16"/>
                    <a:gd name="T24" fmla="*/ 5 w 10"/>
                    <a:gd name="T25" fmla="*/ 16 h 16"/>
                    <a:gd name="T26" fmla="*/ 6 w 10"/>
                    <a:gd name="T27" fmla="*/ 14 h 16"/>
                    <a:gd name="T28" fmla="*/ 6 w 10"/>
                    <a:gd name="T29" fmla="*/ 13 h 16"/>
                    <a:gd name="T30" fmla="*/ 6 w 10"/>
                    <a:gd name="T31" fmla="*/ 9 h 16"/>
                    <a:gd name="T32" fmla="*/ 7 w 10"/>
                    <a:gd name="T33" fmla="*/ 5 h 16"/>
                    <a:gd name="T34" fmla="*/ 10 w 10"/>
                    <a:gd name="T35" fmla="*/ 0 h 16"/>
                    <a:gd name="T36" fmla="*/ 9 w 10"/>
                    <a:gd name="T3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0" h="16">
                      <a:moveTo>
                        <a:pt x="9" y="0"/>
                      </a:moveTo>
                      <a:cubicBezTo>
                        <a:pt x="9" y="1"/>
                        <a:pt x="9" y="2"/>
                        <a:pt x="8" y="3"/>
                      </a:cubicBezTo>
                      <a:cubicBezTo>
                        <a:pt x="7" y="4"/>
                        <a:pt x="7" y="5"/>
                        <a:pt x="6" y="3"/>
                      </a:cubicBezTo>
                      <a:cubicBezTo>
                        <a:pt x="5" y="3"/>
                        <a:pt x="5" y="2"/>
                        <a:pt x="5" y="2"/>
                      </a:cubicBezTo>
                      <a:cubicBezTo>
                        <a:pt x="4" y="0"/>
                        <a:pt x="2" y="2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3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2" y="6"/>
                        <a:pt x="4" y="7"/>
                        <a:pt x="4" y="8"/>
                      </a:cubicBezTo>
                      <a:cubicBezTo>
                        <a:pt x="4" y="10"/>
                        <a:pt x="5" y="11"/>
                        <a:pt x="5" y="13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5" y="15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5" y="15"/>
                        <a:pt x="5" y="15"/>
                        <a:pt x="6" y="14"/>
                      </a:cubicBezTo>
                      <a:cubicBezTo>
                        <a:pt x="6" y="14"/>
                        <a:pt x="6" y="13"/>
                        <a:pt x="6" y="13"/>
                      </a:cubicBezTo>
                      <a:cubicBezTo>
                        <a:pt x="6" y="12"/>
                        <a:pt x="7" y="10"/>
                        <a:pt x="6" y="9"/>
                      </a:cubicBezTo>
                      <a:cubicBezTo>
                        <a:pt x="6" y="8"/>
                        <a:pt x="5" y="6"/>
                        <a:pt x="7" y="5"/>
                      </a:cubicBezTo>
                      <a:cubicBezTo>
                        <a:pt x="9" y="4"/>
                        <a:pt x="10" y="2"/>
                        <a:pt x="10" y="0"/>
                      </a:cubicBezTo>
                      <a:cubicBezTo>
                        <a:pt x="10" y="0"/>
                        <a:pt x="9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6" name="Freeform 47"/>
                <p:cNvSpPr/>
                <p:nvPr/>
              </p:nvSpPr>
              <p:spPr bwMode="auto">
                <a:xfrm>
                  <a:off x="6140450" y="3365500"/>
                  <a:ext cx="79375" cy="171450"/>
                </a:xfrm>
                <a:custGeom>
                  <a:avLst/>
                  <a:gdLst>
                    <a:gd name="T0" fmla="*/ 9 w 18"/>
                    <a:gd name="T1" fmla="*/ 12 h 39"/>
                    <a:gd name="T2" fmla="*/ 10 w 18"/>
                    <a:gd name="T3" fmla="*/ 1 h 39"/>
                    <a:gd name="T4" fmla="*/ 10 w 18"/>
                    <a:gd name="T5" fmla="*/ 0 h 39"/>
                    <a:gd name="T6" fmla="*/ 5 w 18"/>
                    <a:gd name="T7" fmla="*/ 14 h 39"/>
                    <a:gd name="T8" fmla="*/ 5 w 18"/>
                    <a:gd name="T9" fmla="*/ 22 h 39"/>
                    <a:gd name="T10" fmla="*/ 5 w 18"/>
                    <a:gd name="T11" fmla="*/ 23 h 39"/>
                    <a:gd name="T12" fmla="*/ 2 w 18"/>
                    <a:gd name="T13" fmla="*/ 23 h 39"/>
                    <a:gd name="T14" fmla="*/ 1 w 18"/>
                    <a:gd name="T15" fmla="*/ 20 h 39"/>
                    <a:gd name="T16" fmla="*/ 0 w 18"/>
                    <a:gd name="T17" fmla="*/ 20 h 39"/>
                    <a:gd name="T18" fmla="*/ 2 w 18"/>
                    <a:gd name="T19" fmla="*/ 28 h 39"/>
                    <a:gd name="T20" fmla="*/ 2 w 18"/>
                    <a:gd name="T21" fmla="*/ 29 h 39"/>
                    <a:gd name="T22" fmla="*/ 2 w 18"/>
                    <a:gd name="T23" fmla="*/ 30 h 39"/>
                    <a:gd name="T24" fmla="*/ 3 w 18"/>
                    <a:gd name="T25" fmla="*/ 33 h 39"/>
                    <a:gd name="T26" fmla="*/ 9 w 18"/>
                    <a:gd name="T27" fmla="*/ 39 h 39"/>
                    <a:gd name="T28" fmla="*/ 10 w 18"/>
                    <a:gd name="T29" fmla="*/ 39 h 39"/>
                    <a:gd name="T30" fmla="*/ 12 w 18"/>
                    <a:gd name="T31" fmla="*/ 34 h 39"/>
                    <a:gd name="T32" fmla="*/ 15 w 18"/>
                    <a:gd name="T33" fmla="*/ 28 h 39"/>
                    <a:gd name="T34" fmla="*/ 18 w 18"/>
                    <a:gd name="T35" fmla="*/ 15 h 39"/>
                    <a:gd name="T36" fmla="*/ 18 w 18"/>
                    <a:gd name="T37" fmla="*/ 15 h 39"/>
                    <a:gd name="T38" fmla="*/ 15 w 18"/>
                    <a:gd name="T39" fmla="*/ 23 h 39"/>
                    <a:gd name="T40" fmla="*/ 13 w 18"/>
                    <a:gd name="T41" fmla="*/ 26 h 39"/>
                    <a:gd name="T42" fmla="*/ 13 w 18"/>
                    <a:gd name="T43" fmla="*/ 24 h 39"/>
                    <a:gd name="T44" fmla="*/ 12 w 18"/>
                    <a:gd name="T45" fmla="*/ 9 h 39"/>
                    <a:gd name="T46" fmla="*/ 11 w 18"/>
                    <a:gd name="T47" fmla="*/ 9 h 39"/>
                    <a:gd name="T48" fmla="*/ 10 w 18"/>
                    <a:gd name="T49" fmla="*/ 12 h 39"/>
                    <a:gd name="T50" fmla="*/ 9 w 18"/>
                    <a:gd name="T51" fmla="*/ 14 h 39"/>
                    <a:gd name="T52" fmla="*/ 9 w 18"/>
                    <a:gd name="T53" fmla="*/ 1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8" h="39">
                      <a:moveTo>
                        <a:pt x="9" y="12"/>
                      </a:moveTo>
                      <a:cubicBezTo>
                        <a:pt x="8" y="8"/>
                        <a:pt x="10" y="4"/>
                        <a:pt x="10" y="1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5"/>
                        <a:pt x="4" y="9"/>
                        <a:pt x="5" y="14"/>
                      </a:cubicBezTo>
                      <a:cubicBezTo>
                        <a:pt x="5" y="17"/>
                        <a:pt x="5" y="19"/>
                        <a:pt x="5" y="22"/>
                      </a:cubicBezTo>
                      <a:cubicBezTo>
                        <a:pt x="5" y="22"/>
                        <a:pt x="5" y="23"/>
                        <a:pt x="5" y="23"/>
                      </a:cubicBezTo>
                      <a:cubicBezTo>
                        <a:pt x="4" y="24"/>
                        <a:pt x="3" y="24"/>
                        <a:pt x="2" y="23"/>
                      </a:cubicBezTo>
                      <a:cubicBezTo>
                        <a:pt x="2" y="22"/>
                        <a:pt x="1" y="21"/>
                        <a:pt x="1" y="20"/>
                      </a:cubicBezTo>
                      <a:cubicBezTo>
                        <a:pt x="1" y="20"/>
                        <a:pt x="0" y="20"/>
                        <a:pt x="0" y="20"/>
                      </a:cubicBezTo>
                      <a:cubicBezTo>
                        <a:pt x="0" y="23"/>
                        <a:pt x="0" y="26"/>
                        <a:pt x="2" y="28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30"/>
                        <a:pt x="2" y="30"/>
                        <a:pt x="2" y="30"/>
                      </a:cubicBezTo>
                      <a:cubicBezTo>
                        <a:pt x="2" y="31"/>
                        <a:pt x="3" y="32"/>
                        <a:pt x="3" y="33"/>
                      </a:cubicBezTo>
                      <a:cubicBezTo>
                        <a:pt x="5" y="35"/>
                        <a:pt x="7" y="38"/>
                        <a:pt x="9" y="39"/>
                      </a:cubicBezTo>
                      <a:cubicBezTo>
                        <a:pt x="9" y="39"/>
                        <a:pt x="10" y="39"/>
                        <a:pt x="10" y="39"/>
                      </a:cubicBezTo>
                      <a:cubicBezTo>
                        <a:pt x="11" y="38"/>
                        <a:pt x="11" y="36"/>
                        <a:pt x="12" y="34"/>
                      </a:cubicBezTo>
                      <a:cubicBezTo>
                        <a:pt x="13" y="32"/>
                        <a:pt x="14" y="30"/>
                        <a:pt x="15" y="28"/>
                      </a:cubicBezTo>
                      <a:cubicBezTo>
                        <a:pt x="17" y="24"/>
                        <a:pt x="18" y="20"/>
                        <a:pt x="18" y="15"/>
                      </a:cubicBezTo>
                      <a:cubicBezTo>
                        <a:pt x="18" y="15"/>
                        <a:pt x="18" y="15"/>
                        <a:pt x="18" y="15"/>
                      </a:cubicBezTo>
                      <a:cubicBezTo>
                        <a:pt x="17" y="18"/>
                        <a:pt x="17" y="20"/>
                        <a:pt x="15" y="23"/>
                      </a:cubicBezTo>
                      <a:cubicBezTo>
                        <a:pt x="15" y="23"/>
                        <a:pt x="13" y="26"/>
                        <a:pt x="13" y="26"/>
                      </a:cubicBezTo>
                      <a:cubicBezTo>
                        <a:pt x="13" y="25"/>
                        <a:pt x="13" y="24"/>
                        <a:pt x="13" y="24"/>
                      </a:cubicBezTo>
                      <a:cubicBezTo>
                        <a:pt x="12" y="19"/>
                        <a:pt x="13" y="14"/>
                        <a:pt x="12" y="9"/>
                      </a:cubicBezTo>
                      <a:cubicBezTo>
                        <a:pt x="12" y="9"/>
                        <a:pt x="11" y="9"/>
                        <a:pt x="11" y="9"/>
                      </a:cubicBezTo>
                      <a:cubicBezTo>
                        <a:pt x="10" y="10"/>
                        <a:pt x="10" y="11"/>
                        <a:pt x="10" y="12"/>
                      </a:cubicBezTo>
                      <a:cubicBezTo>
                        <a:pt x="9" y="12"/>
                        <a:pt x="9" y="13"/>
                        <a:pt x="9" y="14"/>
                      </a:cubicBezTo>
                      <a:cubicBezTo>
                        <a:pt x="9" y="13"/>
                        <a:pt x="9" y="12"/>
                        <a:pt x="9" y="12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7" name="Freeform 48"/>
                <p:cNvSpPr/>
                <p:nvPr/>
              </p:nvSpPr>
              <p:spPr bwMode="auto">
                <a:xfrm>
                  <a:off x="6126163" y="3343275"/>
                  <a:ext cx="96838" cy="228600"/>
                </a:xfrm>
                <a:custGeom>
                  <a:avLst/>
                  <a:gdLst>
                    <a:gd name="T0" fmla="*/ 14 w 22"/>
                    <a:gd name="T1" fmla="*/ 1 h 52"/>
                    <a:gd name="T2" fmla="*/ 10 w 22"/>
                    <a:gd name="T3" fmla="*/ 29 h 52"/>
                    <a:gd name="T4" fmla="*/ 7 w 22"/>
                    <a:gd name="T5" fmla="*/ 30 h 52"/>
                    <a:gd name="T6" fmla="*/ 6 w 22"/>
                    <a:gd name="T7" fmla="*/ 31 h 52"/>
                    <a:gd name="T8" fmla="*/ 6 w 22"/>
                    <a:gd name="T9" fmla="*/ 32 h 52"/>
                    <a:gd name="T10" fmla="*/ 6 w 22"/>
                    <a:gd name="T11" fmla="*/ 32 h 52"/>
                    <a:gd name="T12" fmla="*/ 6 w 22"/>
                    <a:gd name="T13" fmla="*/ 33 h 52"/>
                    <a:gd name="T14" fmla="*/ 6 w 22"/>
                    <a:gd name="T15" fmla="*/ 33 h 52"/>
                    <a:gd name="T16" fmla="*/ 4 w 22"/>
                    <a:gd name="T17" fmla="*/ 31 h 52"/>
                    <a:gd name="T18" fmla="*/ 0 w 22"/>
                    <a:gd name="T19" fmla="*/ 20 h 52"/>
                    <a:gd name="T20" fmla="*/ 0 w 22"/>
                    <a:gd name="T21" fmla="*/ 20 h 52"/>
                    <a:gd name="T22" fmla="*/ 4 w 22"/>
                    <a:gd name="T23" fmla="*/ 37 h 52"/>
                    <a:gd name="T24" fmla="*/ 9 w 22"/>
                    <a:gd name="T25" fmla="*/ 46 h 52"/>
                    <a:gd name="T26" fmla="*/ 13 w 22"/>
                    <a:gd name="T27" fmla="*/ 51 h 52"/>
                    <a:gd name="T28" fmla="*/ 13 w 22"/>
                    <a:gd name="T29" fmla="*/ 51 h 52"/>
                    <a:gd name="T30" fmla="*/ 16 w 22"/>
                    <a:gd name="T31" fmla="*/ 43 h 52"/>
                    <a:gd name="T32" fmla="*/ 17 w 22"/>
                    <a:gd name="T33" fmla="*/ 34 h 52"/>
                    <a:gd name="T34" fmla="*/ 18 w 22"/>
                    <a:gd name="T35" fmla="*/ 32 h 52"/>
                    <a:gd name="T36" fmla="*/ 20 w 22"/>
                    <a:gd name="T37" fmla="*/ 26 h 52"/>
                    <a:gd name="T38" fmla="*/ 22 w 22"/>
                    <a:gd name="T39" fmla="*/ 18 h 52"/>
                    <a:gd name="T40" fmla="*/ 21 w 22"/>
                    <a:gd name="T41" fmla="*/ 18 h 52"/>
                    <a:gd name="T42" fmla="*/ 20 w 22"/>
                    <a:gd name="T43" fmla="*/ 27 h 52"/>
                    <a:gd name="T44" fmla="*/ 20 w 22"/>
                    <a:gd name="T45" fmla="*/ 27 h 52"/>
                    <a:gd name="T46" fmla="*/ 18 w 22"/>
                    <a:gd name="T47" fmla="*/ 31 h 52"/>
                    <a:gd name="T48" fmla="*/ 18 w 22"/>
                    <a:gd name="T49" fmla="*/ 32 h 52"/>
                    <a:gd name="T50" fmla="*/ 17 w 22"/>
                    <a:gd name="T51" fmla="*/ 29 h 52"/>
                    <a:gd name="T52" fmla="*/ 17 w 22"/>
                    <a:gd name="T53" fmla="*/ 29 h 52"/>
                    <a:gd name="T54" fmla="*/ 16 w 22"/>
                    <a:gd name="T55" fmla="*/ 31 h 52"/>
                    <a:gd name="T56" fmla="*/ 16 w 22"/>
                    <a:gd name="T57" fmla="*/ 32 h 52"/>
                    <a:gd name="T58" fmla="*/ 15 w 22"/>
                    <a:gd name="T59" fmla="*/ 35 h 52"/>
                    <a:gd name="T60" fmla="*/ 13 w 22"/>
                    <a:gd name="T61" fmla="*/ 30 h 52"/>
                    <a:gd name="T62" fmla="*/ 11 w 22"/>
                    <a:gd name="T63" fmla="*/ 21 h 52"/>
                    <a:gd name="T64" fmla="*/ 14 w 22"/>
                    <a:gd name="T65" fmla="*/ 2 h 52"/>
                    <a:gd name="T66" fmla="*/ 14 w 22"/>
                    <a:gd name="T67" fmla="*/ 2 h 52"/>
                    <a:gd name="T68" fmla="*/ 15 w 22"/>
                    <a:gd name="T69" fmla="*/ 1 h 52"/>
                    <a:gd name="T70" fmla="*/ 14 w 22"/>
                    <a:gd name="T71" fmla="*/ 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2" h="52">
                      <a:moveTo>
                        <a:pt x="14" y="1"/>
                      </a:moveTo>
                      <a:cubicBezTo>
                        <a:pt x="10" y="10"/>
                        <a:pt x="9" y="19"/>
                        <a:pt x="10" y="29"/>
                      </a:cubicBezTo>
                      <a:cubicBezTo>
                        <a:pt x="11" y="35"/>
                        <a:pt x="9" y="28"/>
                        <a:pt x="7" y="30"/>
                      </a:cubicBezTo>
                      <a:cubicBezTo>
                        <a:pt x="7" y="30"/>
                        <a:pt x="6" y="31"/>
                        <a:pt x="6" y="31"/>
                      </a:cubicBezTo>
                      <a:cubicBezTo>
                        <a:pt x="6" y="31"/>
                        <a:pt x="6" y="32"/>
                        <a:pt x="6" y="32"/>
                      </a:cubicBezTo>
                      <a:cubicBezTo>
                        <a:pt x="6" y="32"/>
                        <a:pt x="6" y="32"/>
                        <a:pt x="6" y="32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3"/>
                        <a:pt x="6" y="33"/>
                        <a:pt x="6" y="33"/>
                      </a:cubicBezTo>
                      <a:cubicBezTo>
                        <a:pt x="6" y="32"/>
                        <a:pt x="5" y="31"/>
                        <a:pt x="4" y="31"/>
                      </a:cubicBezTo>
                      <a:cubicBezTo>
                        <a:pt x="2" y="27"/>
                        <a:pt x="2" y="23"/>
                        <a:pt x="0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0" y="26"/>
                        <a:pt x="1" y="32"/>
                        <a:pt x="4" y="37"/>
                      </a:cubicBezTo>
                      <a:cubicBezTo>
                        <a:pt x="5" y="40"/>
                        <a:pt x="8" y="43"/>
                        <a:pt x="9" y="46"/>
                      </a:cubicBezTo>
                      <a:cubicBezTo>
                        <a:pt x="10" y="48"/>
                        <a:pt x="11" y="50"/>
                        <a:pt x="13" y="51"/>
                      </a:cubicBezTo>
                      <a:cubicBezTo>
                        <a:pt x="13" y="52"/>
                        <a:pt x="13" y="51"/>
                        <a:pt x="13" y="51"/>
                      </a:cubicBezTo>
                      <a:cubicBezTo>
                        <a:pt x="14" y="49"/>
                        <a:pt x="15" y="46"/>
                        <a:pt x="16" y="43"/>
                      </a:cubicBezTo>
                      <a:cubicBezTo>
                        <a:pt x="16" y="40"/>
                        <a:pt x="17" y="37"/>
                        <a:pt x="17" y="34"/>
                      </a:cubicBezTo>
                      <a:cubicBezTo>
                        <a:pt x="18" y="33"/>
                        <a:pt x="18" y="32"/>
                        <a:pt x="18" y="32"/>
                      </a:cubicBezTo>
                      <a:cubicBezTo>
                        <a:pt x="19" y="30"/>
                        <a:pt x="20" y="28"/>
                        <a:pt x="20" y="26"/>
                      </a:cubicBezTo>
                      <a:cubicBezTo>
                        <a:pt x="21" y="24"/>
                        <a:pt x="22" y="21"/>
                        <a:pt x="22" y="18"/>
                      </a:cubicBezTo>
                      <a:cubicBezTo>
                        <a:pt x="22" y="18"/>
                        <a:pt x="21" y="18"/>
                        <a:pt x="21" y="18"/>
                      </a:cubicBezTo>
                      <a:cubicBezTo>
                        <a:pt x="21" y="21"/>
                        <a:pt x="20" y="24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19" y="28"/>
                        <a:pt x="19" y="30"/>
                        <a:pt x="18" y="31"/>
                      </a:cubicBezTo>
                      <a:cubicBezTo>
                        <a:pt x="18" y="31"/>
                        <a:pt x="18" y="31"/>
                        <a:pt x="18" y="32"/>
                      </a:cubicBezTo>
                      <a:cubicBezTo>
                        <a:pt x="17" y="33"/>
                        <a:pt x="17" y="30"/>
                        <a:pt x="17" y="29"/>
                      </a:cubicBezTo>
                      <a:cubicBezTo>
                        <a:pt x="17" y="29"/>
                        <a:pt x="17" y="29"/>
                        <a:pt x="17" y="29"/>
                      </a:cubicBezTo>
                      <a:cubicBezTo>
                        <a:pt x="17" y="30"/>
                        <a:pt x="16" y="31"/>
                        <a:pt x="16" y="31"/>
                      </a:cubicBezTo>
                      <a:cubicBezTo>
                        <a:pt x="16" y="32"/>
                        <a:pt x="16" y="32"/>
                        <a:pt x="16" y="32"/>
                      </a:cubicBezTo>
                      <a:cubicBezTo>
                        <a:pt x="16" y="33"/>
                        <a:pt x="16" y="34"/>
                        <a:pt x="15" y="35"/>
                      </a:cubicBezTo>
                      <a:cubicBezTo>
                        <a:pt x="14" y="33"/>
                        <a:pt x="14" y="32"/>
                        <a:pt x="13" y="30"/>
                      </a:cubicBezTo>
                      <a:cubicBezTo>
                        <a:pt x="12" y="27"/>
                        <a:pt x="11" y="24"/>
                        <a:pt x="11" y="21"/>
                      </a:cubicBezTo>
                      <a:cubicBezTo>
                        <a:pt x="10" y="15"/>
                        <a:pt x="12" y="8"/>
                        <a:pt x="14" y="2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5" y="1"/>
                        <a:pt x="15" y="1"/>
                      </a:cubicBezTo>
                      <a:cubicBezTo>
                        <a:pt x="15" y="1"/>
                        <a:pt x="14" y="0"/>
                        <a:pt x="14" y="1"/>
                      </a:cubicBezTo>
                      <a:close/>
                    </a:path>
                  </a:pathLst>
                </a:custGeom>
                <a:solidFill>
                  <a:srgbClr val="6F8A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8" name="Freeform 49"/>
                <p:cNvSpPr/>
                <p:nvPr/>
              </p:nvSpPr>
              <p:spPr bwMode="auto">
                <a:xfrm>
                  <a:off x="6210300" y="3268663"/>
                  <a:ext cx="39688" cy="30163"/>
                </a:xfrm>
                <a:custGeom>
                  <a:avLst/>
                  <a:gdLst>
                    <a:gd name="T0" fmla="*/ 6 w 9"/>
                    <a:gd name="T1" fmla="*/ 2 h 7"/>
                    <a:gd name="T2" fmla="*/ 4 w 9"/>
                    <a:gd name="T3" fmla="*/ 2 h 7"/>
                    <a:gd name="T4" fmla="*/ 4 w 9"/>
                    <a:gd name="T5" fmla="*/ 2 h 7"/>
                    <a:gd name="T6" fmla="*/ 1 w 9"/>
                    <a:gd name="T7" fmla="*/ 1 h 7"/>
                    <a:gd name="T8" fmla="*/ 1 w 9"/>
                    <a:gd name="T9" fmla="*/ 1 h 7"/>
                    <a:gd name="T10" fmla="*/ 0 w 9"/>
                    <a:gd name="T11" fmla="*/ 1 h 7"/>
                    <a:gd name="T12" fmla="*/ 0 w 9"/>
                    <a:gd name="T13" fmla="*/ 2 h 7"/>
                    <a:gd name="T14" fmla="*/ 0 w 9"/>
                    <a:gd name="T15" fmla="*/ 2 h 7"/>
                    <a:gd name="T16" fmla="*/ 1 w 9"/>
                    <a:gd name="T17" fmla="*/ 2 h 7"/>
                    <a:gd name="T18" fmla="*/ 2 w 9"/>
                    <a:gd name="T19" fmla="*/ 4 h 7"/>
                    <a:gd name="T20" fmla="*/ 6 w 9"/>
                    <a:gd name="T21" fmla="*/ 4 h 7"/>
                    <a:gd name="T22" fmla="*/ 9 w 9"/>
                    <a:gd name="T23" fmla="*/ 5 h 7"/>
                    <a:gd name="T24" fmla="*/ 9 w 9"/>
                    <a:gd name="T25" fmla="*/ 5 h 7"/>
                    <a:gd name="T26" fmla="*/ 7 w 9"/>
                    <a:gd name="T27" fmla="*/ 3 h 7"/>
                    <a:gd name="T28" fmla="*/ 6 w 9"/>
                    <a:gd name="T29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" h="7">
                      <a:moveTo>
                        <a:pt x="6" y="2"/>
                      </a:moveTo>
                      <a:cubicBezTo>
                        <a:pt x="5" y="2"/>
                        <a:pt x="5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2"/>
                        <a:pt x="1" y="2"/>
                        <a:pt x="1" y="1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2" y="4"/>
                      </a:cubicBezTo>
                      <a:cubicBezTo>
                        <a:pt x="4" y="4"/>
                        <a:pt x="5" y="3"/>
                        <a:pt x="6" y="4"/>
                      </a:cubicBezTo>
                      <a:cubicBezTo>
                        <a:pt x="7" y="6"/>
                        <a:pt x="8" y="7"/>
                        <a:pt x="9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8" y="5"/>
                        <a:pt x="8" y="3"/>
                        <a:pt x="7" y="3"/>
                      </a:cubicBezTo>
                      <a:cubicBezTo>
                        <a:pt x="7" y="3"/>
                        <a:pt x="7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73" name="组合 772"/>
              <p:cNvGrpSpPr/>
              <p:nvPr/>
            </p:nvGrpSpPr>
            <p:grpSpPr>
              <a:xfrm rot="668207">
                <a:off x="2531658" y="1550858"/>
                <a:ext cx="576262" cy="350838"/>
                <a:chOff x="5805488" y="3257550"/>
                <a:chExt cx="576262" cy="350838"/>
              </a:xfrm>
            </p:grpSpPr>
            <p:sp>
              <p:nvSpPr>
                <p:cNvPr id="801" name="Freeform 53"/>
                <p:cNvSpPr/>
                <p:nvPr/>
              </p:nvSpPr>
              <p:spPr bwMode="auto">
                <a:xfrm>
                  <a:off x="5805488" y="3270250"/>
                  <a:ext cx="571500" cy="338138"/>
                </a:xfrm>
                <a:custGeom>
                  <a:avLst/>
                  <a:gdLst>
                    <a:gd name="T0" fmla="*/ 44 w 132"/>
                    <a:gd name="T1" fmla="*/ 76 h 77"/>
                    <a:gd name="T2" fmla="*/ 67 w 132"/>
                    <a:gd name="T3" fmla="*/ 71 h 77"/>
                    <a:gd name="T4" fmla="*/ 86 w 132"/>
                    <a:gd name="T5" fmla="*/ 64 h 77"/>
                    <a:gd name="T6" fmla="*/ 99 w 132"/>
                    <a:gd name="T7" fmla="*/ 50 h 77"/>
                    <a:gd name="T8" fmla="*/ 107 w 132"/>
                    <a:gd name="T9" fmla="*/ 38 h 77"/>
                    <a:gd name="T10" fmla="*/ 113 w 132"/>
                    <a:gd name="T11" fmla="*/ 19 h 77"/>
                    <a:gd name="T12" fmla="*/ 125 w 132"/>
                    <a:gd name="T13" fmla="*/ 5 h 77"/>
                    <a:gd name="T14" fmla="*/ 130 w 132"/>
                    <a:gd name="T15" fmla="*/ 2 h 77"/>
                    <a:gd name="T16" fmla="*/ 131 w 132"/>
                    <a:gd name="T17" fmla="*/ 2 h 77"/>
                    <a:gd name="T18" fmla="*/ 131 w 132"/>
                    <a:gd name="T19" fmla="*/ 2 h 77"/>
                    <a:gd name="T20" fmla="*/ 131 w 132"/>
                    <a:gd name="T21" fmla="*/ 2 h 77"/>
                    <a:gd name="T22" fmla="*/ 131 w 132"/>
                    <a:gd name="T23" fmla="*/ 1 h 77"/>
                    <a:gd name="T24" fmla="*/ 112 w 132"/>
                    <a:gd name="T25" fmla="*/ 3 h 77"/>
                    <a:gd name="T26" fmla="*/ 92 w 132"/>
                    <a:gd name="T27" fmla="*/ 1 h 77"/>
                    <a:gd name="T28" fmla="*/ 63 w 132"/>
                    <a:gd name="T29" fmla="*/ 14 h 77"/>
                    <a:gd name="T30" fmla="*/ 51 w 132"/>
                    <a:gd name="T31" fmla="*/ 26 h 77"/>
                    <a:gd name="T32" fmla="*/ 34 w 132"/>
                    <a:gd name="T33" fmla="*/ 41 h 77"/>
                    <a:gd name="T34" fmla="*/ 21 w 132"/>
                    <a:gd name="T35" fmla="*/ 56 h 77"/>
                    <a:gd name="T36" fmla="*/ 0 w 132"/>
                    <a:gd name="T37" fmla="*/ 70 h 77"/>
                    <a:gd name="T38" fmla="*/ 0 w 132"/>
                    <a:gd name="T39" fmla="*/ 71 h 77"/>
                    <a:gd name="T40" fmla="*/ 44 w 132"/>
                    <a:gd name="T4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2" h="77">
                      <a:moveTo>
                        <a:pt x="44" y="76"/>
                      </a:moveTo>
                      <a:cubicBezTo>
                        <a:pt x="51" y="75"/>
                        <a:pt x="59" y="72"/>
                        <a:pt x="67" y="71"/>
                      </a:cubicBezTo>
                      <a:cubicBezTo>
                        <a:pt x="74" y="70"/>
                        <a:pt x="80" y="68"/>
                        <a:pt x="86" y="64"/>
                      </a:cubicBezTo>
                      <a:cubicBezTo>
                        <a:pt x="91" y="60"/>
                        <a:pt x="94" y="54"/>
                        <a:pt x="99" y="50"/>
                      </a:cubicBezTo>
                      <a:cubicBezTo>
                        <a:pt x="103" y="46"/>
                        <a:pt x="105" y="44"/>
                        <a:pt x="107" y="38"/>
                      </a:cubicBezTo>
                      <a:cubicBezTo>
                        <a:pt x="109" y="32"/>
                        <a:pt x="110" y="25"/>
                        <a:pt x="113" y="19"/>
                      </a:cubicBezTo>
                      <a:cubicBezTo>
                        <a:pt x="116" y="14"/>
                        <a:pt x="120" y="8"/>
                        <a:pt x="125" y="5"/>
                      </a:cubicBezTo>
                      <a:cubicBezTo>
                        <a:pt x="127" y="4"/>
                        <a:pt x="129" y="3"/>
                        <a:pt x="130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1" y="2"/>
                        <a:pt x="131" y="2"/>
                        <a:pt x="131" y="2"/>
                      </a:cubicBezTo>
                      <a:cubicBezTo>
                        <a:pt x="132" y="1"/>
                        <a:pt x="132" y="1"/>
                        <a:pt x="131" y="1"/>
                      </a:cubicBezTo>
                      <a:cubicBezTo>
                        <a:pt x="125" y="0"/>
                        <a:pt x="119" y="3"/>
                        <a:pt x="112" y="3"/>
                      </a:cubicBezTo>
                      <a:cubicBezTo>
                        <a:pt x="105" y="3"/>
                        <a:pt x="99" y="1"/>
                        <a:pt x="92" y="1"/>
                      </a:cubicBezTo>
                      <a:cubicBezTo>
                        <a:pt x="81" y="1"/>
                        <a:pt x="71" y="7"/>
                        <a:pt x="63" y="14"/>
                      </a:cubicBezTo>
                      <a:cubicBezTo>
                        <a:pt x="59" y="18"/>
                        <a:pt x="55" y="22"/>
                        <a:pt x="51" y="26"/>
                      </a:cubicBezTo>
                      <a:cubicBezTo>
                        <a:pt x="46" y="32"/>
                        <a:pt x="40" y="36"/>
                        <a:pt x="34" y="41"/>
                      </a:cubicBezTo>
                      <a:cubicBezTo>
                        <a:pt x="29" y="46"/>
                        <a:pt x="26" y="52"/>
                        <a:pt x="21" y="56"/>
                      </a:cubicBezTo>
                      <a:cubicBezTo>
                        <a:pt x="15" y="62"/>
                        <a:pt x="7" y="66"/>
                        <a:pt x="0" y="70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15" y="72"/>
                        <a:pt x="29" y="77"/>
                        <a:pt x="44" y="76"/>
                      </a:cubicBezTo>
                      <a:close/>
                    </a:path>
                  </a:pathLst>
                </a:custGeom>
                <a:solidFill>
                  <a:srgbClr val="A1B2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2" name="Freeform 54"/>
                <p:cNvSpPr/>
                <p:nvPr/>
              </p:nvSpPr>
              <p:spPr bwMode="auto">
                <a:xfrm>
                  <a:off x="6018213" y="3275013"/>
                  <a:ext cx="358775" cy="123825"/>
                </a:xfrm>
                <a:custGeom>
                  <a:avLst/>
                  <a:gdLst>
                    <a:gd name="T0" fmla="*/ 1 w 83"/>
                    <a:gd name="T1" fmla="*/ 28 h 28"/>
                    <a:gd name="T2" fmla="*/ 23 w 83"/>
                    <a:gd name="T3" fmla="*/ 16 h 28"/>
                    <a:gd name="T4" fmla="*/ 51 w 83"/>
                    <a:gd name="T5" fmla="*/ 15 h 28"/>
                    <a:gd name="T6" fmla="*/ 65 w 83"/>
                    <a:gd name="T7" fmla="*/ 15 h 28"/>
                    <a:gd name="T8" fmla="*/ 72 w 83"/>
                    <a:gd name="T9" fmla="*/ 8 h 28"/>
                    <a:gd name="T10" fmla="*/ 83 w 83"/>
                    <a:gd name="T11" fmla="*/ 1 h 28"/>
                    <a:gd name="T12" fmla="*/ 83 w 83"/>
                    <a:gd name="T13" fmla="*/ 1 h 28"/>
                    <a:gd name="T14" fmla="*/ 83 w 83"/>
                    <a:gd name="T15" fmla="*/ 0 h 28"/>
                    <a:gd name="T16" fmla="*/ 73 w 83"/>
                    <a:gd name="T17" fmla="*/ 2 h 28"/>
                    <a:gd name="T18" fmla="*/ 58 w 83"/>
                    <a:gd name="T19" fmla="*/ 2 h 28"/>
                    <a:gd name="T20" fmla="*/ 33 w 83"/>
                    <a:gd name="T21" fmla="*/ 5 h 28"/>
                    <a:gd name="T22" fmla="*/ 15 w 83"/>
                    <a:gd name="T23" fmla="*/ 11 h 28"/>
                    <a:gd name="T24" fmla="*/ 0 w 83"/>
                    <a:gd name="T25" fmla="*/ 27 h 28"/>
                    <a:gd name="T26" fmla="*/ 1 w 83"/>
                    <a:gd name="T2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3" h="28">
                      <a:moveTo>
                        <a:pt x="1" y="28"/>
                      </a:moveTo>
                      <a:cubicBezTo>
                        <a:pt x="7" y="23"/>
                        <a:pt x="15" y="19"/>
                        <a:pt x="23" y="16"/>
                      </a:cubicBezTo>
                      <a:cubicBezTo>
                        <a:pt x="32" y="12"/>
                        <a:pt x="41" y="13"/>
                        <a:pt x="51" y="15"/>
                      </a:cubicBezTo>
                      <a:cubicBezTo>
                        <a:pt x="55" y="15"/>
                        <a:pt x="62" y="18"/>
                        <a:pt x="65" y="15"/>
                      </a:cubicBezTo>
                      <a:cubicBezTo>
                        <a:pt x="68" y="13"/>
                        <a:pt x="69" y="10"/>
                        <a:pt x="72" y="8"/>
                      </a:cubicBezTo>
                      <a:cubicBezTo>
                        <a:pt x="75" y="5"/>
                        <a:pt x="79" y="3"/>
                        <a:pt x="83" y="1"/>
                      </a:cubicBezTo>
                      <a:cubicBezTo>
                        <a:pt x="83" y="1"/>
                        <a:pt x="83" y="1"/>
                        <a:pt x="83" y="1"/>
                      </a:cubicBezTo>
                      <a:cubicBezTo>
                        <a:pt x="83" y="1"/>
                        <a:pt x="83" y="0"/>
                        <a:pt x="83" y="0"/>
                      </a:cubicBezTo>
                      <a:cubicBezTo>
                        <a:pt x="79" y="0"/>
                        <a:pt x="77" y="1"/>
                        <a:pt x="73" y="2"/>
                      </a:cubicBezTo>
                      <a:cubicBezTo>
                        <a:pt x="68" y="3"/>
                        <a:pt x="63" y="2"/>
                        <a:pt x="58" y="2"/>
                      </a:cubicBezTo>
                      <a:cubicBezTo>
                        <a:pt x="49" y="2"/>
                        <a:pt x="41" y="3"/>
                        <a:pt x="33" y="5"/>
                      </a:cubicBezTo>
                      <a:cubicBezTo>
                        <a:pt x="26" y="6"/>
                        <a:pt x="21" y="6"/>
                        <a:pt x="15" y="11"/>
                      </a:cubicBezTo>
                      <a:cubicBezTo>
                        <a:pt x="10" y="16"/>
                        <a:pt x="3" y="21"/>
                        <a:pt x="0" y="27"/>
                      </a:cubicBezTo>
                      <a:cubicBezTo>
                        <a:pt x="0" y="28"/>
                        <a:pt x="0" y="28"/>
                        <a:pt x="1" y="28"/>
                      </a:cubicBezTo>
                      <a:close/>
                    </a:path>
                  </a:pathLst>
                </a:custGeom>
                <a:solidFill>
                  <a:srgbClr val="CFD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3" name="Freeform 55"/>
                <p:cNvSpPr/>
                <p:nvPr/>
              </p:nvSpPr>
              <p:spPr bwMode="auto">
                <a:xfrm>
                  <a:off x="6096000" y="3257550"/>
                  <a:ext cx="285750" cy="57150"/>
                </a:xfrm>
                <a:custGeom>
                  <a:avLst/>
                  <a:gdLst>
                    <a:gd name="T0" fmla="*/ 37 w 66"/>
                    <a:gd name="T1" fmla="*/ 9 h 13"/>
                    <a:gd name="T2" fmla="*/ 53 w 66"/>
                    <a:gd name="T3" fmla="*/ 9 h 13"/>
                    <a:gd name="T4" fmla="*/ 66 w 66"/>
                    <a:gd name="T5" fmla="*/ 5 h 13"/>
                    <a:gd name="T6" fmla="*/ 66 w 66"/>
                    <a:gd name="T7" fmla="*/ 4 h 13"/>
                    <a:gd name="T8" fmla="*/ 59 w 66"/>
                    <a:gd name="T9" fmla="*/ 3 h 13"/>
                    <a:gd name="T10" fmla="*/ 47 w 66"/>
                    <a:gd name="T11" fmla="*/ 0 h 13"/>
                    <a:gd name="T12" fmla="*/ 29 w 66"/>
                    <a:gd name="T13" fmla="*/ 2 h 13"/>
                    <a:gd name="T14" fmla="*/ 1 w 66"/>
                    <a:gd name="T15" fmla="*/ 12 h 13"/>
                    <a:gd name="T16" fmla="*/ 1 w 66"/>
                    <a:gd name="T17" fmla="*/ 13 h 13"/>
                    <a:gd name="T18" fmla="*/ 37 w 66"/>
                    <a:gd name="T19" fmla="*/ 9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6" h="13">
                      <a:moveTo>
                        <a:pt x="37" y="9"/>
                      </a:moveTo>
                      <a:cubicBezTo>
                        <a:pt x="42" y="9"/>
                        <a:pt x="48" y="10"/>
                        <a:pt x="53" y="9"/>
                      </a:cubicBezTo>
                      <a:cubicBezTo>
                        <a:pt x="58" y="9"/>
                        <a:pt x="61" y="6"/>
                        <a:pt x="66" y="5"/>
                      </a:cubicBezTo>
                      <a:cubicBezTo>
                        <a:pt x="66" y="5"/>
                        <a:pt x="66" y="4"/>
                        <a:pt x="66" y="4"/>
                      </a:cubicBezTo>
                      <a:cubicBezTo>
                        <a:pt x="63" y="4"/>
                        <a:pt x="61" y="3"/>
                        <a:pt x="59" y="3"/>
                      </a:cubicBezTo>
                      <a:cubicBezTo>
                        <a:pt x="55" y="2"/>
                        <a:pt x="51" y="0"/>
                        <a:pt x="47" y="0"/>
                      </a:cubicBezTo>
                      <a:cubicBezTo>
                        <a:pt x="41" y="1"/>
                        <a:pt x="35" y="2"/>
                        <a:pt x="29" y="2"/>
                      </a:cubicBezTo>
                      <a:cubicBezTo>
                        <a:pt x="19" y="4"/>
                        <a:pt x="9" y="6"/>
                        <a:pt x="1" y="12"/>
                      </a:cubicBezTo>
                      <a:cubicBezTo>
                        <a:pt x="0" y="12"/>
                        <a:pt x="1" y="13"/>
                        <a:pt x="1" y="13"/>
                      </a:cubicBezTo>
                      <a:cubicBezTo>
                        <a:pt x="13" y="11"/>
                        <a:pt x="25" y="10"/>
                        <a:pt x="37" y="9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4" name="Freeform 56"/>
                <p:cNvSpPr/>
                <p:nvPr/>
              </p:nvSpPr>
              <p:spPr bwMode="auto">
                <a:xfrm>
                  <a:off x="6057900" y="3376613"/>
                  <a:ext cx="207963" cy="131763"/>
                </a:xfrm>
                <a:custGeom>
                  <a:avLst/>
                  <a:gdLst>
                    <a:gd name="T0" fmla="*/ 22 w 48"/>
                    <a:gd name="T1" fmla="*/ 29 h 30"/>
                    <a:gd name="T2" fmla="*/ 29 w 48"/>
                    <a:gd name="T3" fmla="*/ 26 h 30"/>
                    <a:gd name="T4" fmla="*/ 33 w 48"/>
                    <a:gd name="T5" fmla="*/ 16 h 30"/>
                    <a:gd name="T6" fmla="*/ 39 w 48"/>
                    <a:gd name="T7" fmla="*/ 14 h 30"/>
                    <a:gd name="T8" fmla="*/ 43 w 48"/>
                    <a:gd name="T9" fmla="*/ 10 h 30"/>
                    <a:gd name="T10" fmla="*/ 48 w 48"/>
                    <a:gd name="T11" fmla="*/ 1 h 30"/>
                    <a:gd name="T12" fmla="*/ 48 w 48"/>
                    <a:gd name="T13" fmla="*/ 0 h 30"/>
                    <a:gd name="T14" fmla="*/ 29 w 48"/>
                    <a:gd name="T15" fmla="*/ 6 h 30"/>
                    <a:gd name="T16" fmla="*/ 19 w 48"/>
                    <a:gd name="T17" fmla="*/ 16 h 30"/>
                    <a:gd name="T18" fmla="*/ 1 w 48"/>
                    <a:gd name="T19" fmla="*/ 29 h 30"/>
                    <a:gd name="T20" fmla="*/ 1 w 48"/>
                    <a:gd name="T21" fmla="*/ 30 h 30"/>
                    <a:gd name="T22" fmla="*/ 22 w 48"/>
                    <a:gd name="T23" fmla="*/ 2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8" h="30">
                      <a:moveTo>
                        <a:pt x="22" y="29"/>
                      </a:moveTo>
                      <a:cubicBezTo>
                        <a:pt x="24" y="30"/>
                        <a:pt x="29" y="30"/>
                        <a:pt x="29" y="26"/>
                      </a:cubicBezTo>
                      <a:cubicBezTo>
                        <a:pt x="29" y="22"/>
                        <a:pt x="29" y="18"/>
                        <a:pt x="33" y="16"/>
                      </a:cubicBezTo>
                      <a:cubicBezTo>
                        <a:pt x="35" y="15"/>
                        <a:pt x="37" y="15"/>
                        <a:pt x="39" y="14"/>
                      </a:cubicBezTo>
                      <a:cubicBezTo>
                        <a:pt x="40" y="13"/>
                        <a:pt x="42" y="12"/>
                        <a:pt x="43" y="10"/>
                      </a:cubicBezTo>
                      <a:cubicBezTo>
                        <a:pt x="44" y="6"/>
                        <a:pt x="42" y="3"/>
                        <a:pt x="48" y="1"/>
                      </a:cubicBezTo>
                      <a:cubicBezTo>
                        <a:pt x="48" y="1"/>
                        <a:pt x="48" y="0"/>
                        <a:pt x="48" y="0"/>
                      </a:cubicBezTo>
                      <a:cubicBezTo>
                        <a:pt x="41" y="2"/>
                        <a:pt x="35" y="4"/>
                        <a:pt x="29" y="6"/>
                      </a:cubicBezTo>
                      <a:cubicBezTo>
                        <a:pt x="25" y="8"/>
                        <a:pt x="22" y="13"/>
                        <a:pt x="19" y="16"/>
                      </a:cubicBezTo>
                      <a:cubicBezTo>
                        <a:pt x="13" y="21"/>
                        <a:pt x="8" y="26"/>
                        <a:pt x="1" y="29"/>
                      </a:cubicBezTo>
                      <a:cubicBezTo>
                        <a:pt x="0" y="29"/>
                        <a:pt x="0" y="30"/>
                        <a:pt x="1" y="30"/>
                      </a:cubicBezTo>
                      <a:cubicBezTo>
                        <a:pt x="8" y="30"/>
                        <a:pt x="14" y="28"/>
                        <a:pt x="22" y="29"/>
                      </a:cubicBezTo>
                      <a:close/>
                    </a:path>
                  </a:pathLst>
                </a:custGeom>
                <a:solidFill>
                  <a:srgbClr val="D8DB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5" name="Freeform 57"/>
                <p:cNvSpPr/>
                <p:nvPr/>
              </p:nvSpPr>
              <p:spPr bwMode="auto">
                <a:xfrm>
                  <a:off x="5832475" y="3436938"/>
                  <a:ext cx="220663" cy="150813"/>
                </a:xfrm>
                <a:custGeom>
                  <a:avLst/>
                  <a:gdLst>
                    <a:gd name="T0" fmla="*/ 1 w 51"/>
                    <a:gd name="T1" fmla="*/ 33 h 34"/>
                    <a:gd name="T2" fmla="*/ 17 w 51"/>
                    <a:gd name="T3" fmla="*/ 34 h 34"/>
                    <a:gd name="T4" fmla="*/ 31 w 51"/>
                    <a:gd name="T5" fmla="*/ 32 h 34"/>
                    <a:gd name="T6" fmla="*/ 31 w 51"/>
                    <a:gd name="T7" fmla="*/ 32 h 34"/>
                    <a:gd name="T8" fmla="*/ 29 w 51"/>
                    <a:gd name="T9" fmla="*/ 31 h 34"/>
                    <a:gd name="T10" fmla="*/ 29 w 51"/>
                    <a:gd name="T11" fmla="*/ 30 h 34"/>
                    <a:gd name="T12" fmla="*/ 23 w 51"/>
                    <a:gd name="T13" fmla="*/ 27 h 34"/>
                    <a:gd name="T14" fmla="*/ 24 w 51"/>
                    <a:gd name="T15" fmla="*/ 26 h 34"/>
                    <a:gd name="T16" fmla="*/ 39 w 51"/>
                    <a:gd name="T17" fmla="*/ 20 h 34"/>
                    <a:gd name="T18" fmla="*/ 51 w 51"/>
                    <a:gd name="T19" fmla="*/ 11 h 34"/>
                    <a:gd name="T20" fmla="*/ 50 w 51"/>
                    <a:gd name="T21" fmla="*/ 11 h 34"/>
                    <a:gd name="T22" fmla="*/ 39 w 51"/>
                    <a:gd name="T23" fmla="*/ 16 h 34"/>
                    <a:gd name="T24" fmla="*/ 34 w 51"/>
                    <a:gd name="T25" fmla="*/ 18 h 34"/>
                    <a:gd name="T26" fmla="*/ 36 w 51"/>
                    <a:gd name="T27" fmla="*/ 13 h 34"/>
                    <a:gd name="T28" fmla="*/ 36 w 51"/>
                    <a:gd name="T29" fmla="*/ 11 h 34"/>
                    <a:gd name="T30" fmla="*/ 37 w 51"/>
                    <a:gd name="T31" fmla="*/ 1 h 34"/>
                    <a:gd name="T32" fmla="*/ 36 w 51"/>
                    <a:gd name="T33" fmla="*/ 0 h 34"/>
                    <a:gd name="T34" fmla="*/ 30 w 51"/>
                    <a:gd name="T35" fmla="*/ 7 h 34"/>
                    <a:gd name="T36" fmla="*/ 24 w 51"/>
                    <a:gd name="T37" fmla="*/ 14 h 34"/>
                    <a:gd name="T38" fmla="*/ 10 w 51"/>
                    <a:gd name="T39" fmla="*/ 27 h 34"/>
                    <a:gd name="T40" fmla="*/ 1 w 51"/>
                    <a:gd name="T41" fmla="*/ 32 h 34"/>
                    <a:gd name="T42" fmla="*/ 1 w 51"/>
                    <a:gd name="T43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1" h="34">
                      <a:moveTo>
                        <a:pt x="1" y="33"/>
                      </a:moveTo>
                      <a:cubicBezTo>
                        <a:pt x="6" y="32"/>
                        <a:pt x="12" y="34"/>
                        <a:pt x="17" y="34"/>
                      </a:cubicBezTo>
                      <a:cubicBezTo>
                        <a:pt x="22" y="34"/>
                        <a:pt x="26" y="33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0" y="31"/>
                        <a:pt x="29" y="31"/>
                        <a:pt x="29" y="31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7" y="29"/>
                        <a:pt x="25" y="28"/>
                        <a:pt x="23" y="27"/>
                      </a:cubicBezTo>
                      <a:cubicBezTo>
                        <a:pt x="21" y="27"/>
                        <a:pt x="23" y="27"/>
                        <a:pt x="24" y="26"/>
                      </a:cubicBezTo>
                      <a:cubicBezTo>
                        <a:pt x="29" y="23"/>
                        <a:pt x="34" y="22"/>
                        <a:pt x="39" y="20"/>
                      </a:cubicBezTo>
                      <a:cubicBezTo>
                        <a:pt x="45" y="18"/>
                        <a:pt x="49" y="17"/>
                        <a:pt x="51" y="11"/>
                      </a:cubicBezTo>
                      <a:cubicBezTo>
                        <a:pt x="51" y="11"/>
                        <a:pt x="50" y="11"/>
                        <a:pt x="50" y="11"/>
                      </a:cubicBezTo>
                      <a:cubicBezTo>
                        <a:pt x="47" y="13"/>
                        <a:pt x="42" y="14"/>
                        <a:pt x="39" y="16"/>
                      </a:cubicBezTo>
                      <a:cubicBezTo>
                        <a:pt x="38" y="16"/>
                        <a:pt x="34" y="18"/>
                        <a:pt x="34" y="18"/>
                      </a:cubicBezTo>
                      <a:cubicBezTo>
                        <a:pt x="35" y="16"/>
                        <a:pt x="35" y="15"/>
                        <a:pt x="36" y="13"/>
                      </a:cubicBezTo>
                      <a:cubicBezTo>
                        <a:pt x="36" y="13"/>
                        <a:pt x="36" y="12"/>
                        <a:pt x="36" y="11"/>
                      </a:cubicBezTo>
                      <a:cubicBezTo>
                        <a:pt x="32" y="9"/>
                        <a:pt x="37" y="4"/>
                        <a:pt x="37" y="1"/>
                      </a:cubicBezTo>
                      <a:cubicBezTo>
                        <a:pt x="37" y="0"/>
                        <a:pt x="36" y="0"/>
                        <a:pt x="36" y="0"/>
                      </a:cubicBezTo>
                      <a:cubicBezTo>
                        <a:pt x="34" y="2"/>
                        <a:pt x="32" y="5"/>
                        <a:pt x="30" y="7"/>
                      </a:cubicBezTo>
                      <a:cubicBezTo>
                        <a:pt x="28" y="10"/>
                        <a:pt x="26" y="11"/>
                        <a:pt x="24" y="14"/>
                      </a:cubicBezTo>
                      <a:cubicBezTo>
                        <a:pt x="21" y="20"/>
                        <a:pt x="16" y="23"/>
                        <a:pt x="10" y="27"/>
                      </a:cubicBezTo>
                      <a:cubicBezTo>
                        <a:pt x="7" y="29"/>
                        <a:pt x="4" y="30"/>
                        <a:pt x="1" y="32"/>
                      </a:cubicBezTo>
                      <a:cubicBezTo>
                        <a:pt x="0" y="32"/>
                        <a:pt x="0" y="33"/>
                        <a:pt x="1" y="33"/>
                      </a:cubicBezTo>
                      <a:close/>
                    </a:path>
                  </a:pathLst>
                </a:custGeom>
                <a:solidFill>
                  <a:srgbClr val="C9C9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6" name="Freeform 58"/>
                <p:cNvSpPr/>
                <p:nvPr/>
              </p:nvSpPr>
              <p:spPr bwMode="auto">
                <a:xfrm>
                  <a:off x="5819775" y="3349625"/>
                  <a:ext cx="461963" cy="238125"/>
                </a:xfrm>
                <a:custGeom>
                  <a:avLst/>
                  <a:gdLst>
                    <a:gd name="T0" fmla="*/ 1 w 107"/>
                    <a:gd name="T1" fmla="*/ 54 h 54"/>
                    <a:gd name="T2" fmla="*/ 6 w 107"/>
                    <a:gd name="T3" fmla="*/ 52 h 54"/>
                    <a:gd name="T4" fmla="*/ 9 w 107"/>
                    <a:gd name="T5" fmla="*/ 52 h 54"/>
                    <a:gd name="T6" fmla="*/ 18 w 107"/>
                    <a:gd name="T7" fmla="*/ 51 h 54"/>
                    <a:gd name="T8" fmla="*/ 26 w 107"/>
                    <a:gd name="T9" fmla="*/ 48 h 54"/>
                    <a:gd name="T10" fmla="*/ 43 w 107"/>
                    <a:gd name="T11" fmla="*/ 48 h 54"/>
                    <a:gd name="T12" fmla="*/ 60 w 107"/>
                    <a:gd name="T13" fmla="*/ 48 h 54"/>
                    <a:gd name="T14" fmla="*/ 60 w 107"/>
                    <a:gd name="T15" fmla="*/ 47 h 54"/>
                    <a:gd name="T16" fmla="*/ 48 w 107"/>
                    <a:gd name="T17" fmla="*/ 47 h 54"/>
                    <a:gd name="T18" fmla="*/ 40 w 107"/>
                    <a:gd name="T19" fmla="*/ 45 h 54"/>
                    <a:gd name="T20" fmla="*/ 43 w 107"/>
                    <a:gd name="T21" fmla="*/ 41 h 54"/>
                    <a:gd name="T22" fmla="*/ 56 w 107"/>
                    <a:gd name="T23" fmla="*/ 38 h 54"/>
                    <a:gd name="T24" fmla="*/ 62 w 107"/>
                    <a:gd name="T25" fmla="*/ 35 h 54"/>
                    <a:gd name="T26" fmla="*/ 64 w 107"/>
                    <a:gd name="T27" fmla="*/ 31 h 54"/>
                    <a:gd name="T28" fmla="*/ 67 w 107"/>
                    <a:gd name="T29" fmla="*/ 28 h 54"/>
                    <a:gd name="T30" fmla="*/ 84 w 107"/>
                    <a:gd name="T31" fmla="*/ 15 h 54"/>
                    <a:gd name="T32" fmla="*/ 103 w 107"/>
                    <a:gd name="T33" fmla="*/ 4 h 54"/>
                    <a:gd name="T34" fmla="*/ 104 w 107"/>
                    <a:gd name="T35" fmla="*/ 3 h 54"/>
                    <a:gd name="T36" fmla="*/ 106 w 107"/>
                    <a:gd name="T37" fmla="*/ 1 h 54"/>
                    <a:gd name="T38" fmla="*/ 106 w 107"/>
                    <a:gd name="T39" fmla="*/ 1 h 54"/>
                    <a:gd name="T40" fmla="*/ 104 w 107"/>
                    <a:gd name="T41" fmla="*/ 2 h 54"/>
                    <a:gd name="T42" fmla="*/ 100 w 107"/>
                    <a:gd name="T43" fmla="*/ 3 h 54"/>
                    <a:gd name="T44" fmla="*/ 95 w 107"/>
                    <a:gd name="T45" fmla="*/ 6 h 54"/>
                    <a:gd name="T46" fmla="*/ 92 w 107"/>
                    <a:gd name="T47" fmla="*/ 8 h 54"/>
                    <a:gd name="T48" fmla="*/ 81 w 107"/>
                    <a:gd name="T49" fmla="*/ 14 h 54"/>
                    <a:gd name="T50" fmla="*/ 69 w 107"/>
                    <a:gd name="T51" fmla="*/ 24 h 54"/>
                    <a:gd name="T52" fmla="*/ 67 w 107"/>
                    <a:gd name="T53" fmla="*/ 27 h 54"/>
                    <a:gd name="T54" fmla="*/ 66 w 107"/>
                    <a:gd name="T55" fmla="*/ 27 h 54"/>
                    <a:gd name="T56" fmla="*/ 68 w 107"/>
                    <a:gd name="T57" fmla="*/ 16 h 54"/>
                    <a:gd name="T58" fmla="*/ 74 w 107"/>
                    <a:gd name="T59" fmla="*/ 7 h 54"/>
                    <a:gd name="T60" fmla="*/ 73 w 107"/>
                    <a:gd name="T61" fmla="*/ 7 h 54"/>
                    <a:gd name="T62" fmla="*/ 66 w 107"/>
                    <a:gd name="T63" fmla="*/ 18 h 54"/>
                    <a:gd name="T64" fmla="*/ 65 w 107"/>
                    <a:gd name="T65" fmla="*/ 27 h 54"/>
                    <a:gd name="T66" fmla="*/ 64 w 107"/>
                    <a:gd name="T67" fmla="*/ 29 h 54"/>
                    <a:gd name="T68" fmla="*/ 48 w 107"/>
                    <a:gd name="T69" fmla="*/ 38 h 54"/>
                    <a:gd name="T70" fmla="*/ 28 w 107"/>
                    <a:gd name="T71" fmla="*/ 45 h 54"/>
                    <a:gd name="T72" fmla="*/ 7 w 107"/>
                    <a:gd name="T73" fmla="*/ 51 h 54"/>
                    <a:gd name="T74" fmla="*/ 1 w 107"/>
                    <a:gd name="T75" fmla="*/ 53 h 54"/>
                    <a:gd name="T76" fmla="*/ 1 w 107"/>
                    <a:gd name="T77" fmla="*/ 54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7" h="54">
                      <a:moveTo>
                        <a:pt x="1" y="54"/>
                      </a:moveTo>
                      <a:cubicBezTo>
                        <a:pt x="3" y="53"/>
                        <a:pt x="5" y="53"/>
                        <a:pt x="6" y="52"/>
                      </a:cubicBezTo>
                      <a:cubicBezTo>
                        <a:pt x="7" y="52"/>
                        <a:pt x="8" y="52"/>
                        <a:pt x="9" y="52"/>
                      </a:cubicBezTo>
                      <a:cubicBezTo>
                        <a:pt x="12" y="52"/>
                        <a:pt x="15" y="52"/>
                        <a:pt x="18" y="51"/>
                      </a:cubicBezTo>
                      <a:cubicBezTo>
                        <a:pt x="21" y="50"/>
                        <a:pt x="24" y="49"/>
                        <a:pt x="26" y="48"/>
                      </a:cubicBezTo>
                      <a:cubicBezTo>
                        <a:pt x="32" y="46"/>
                        <a:pt x="37" y="47"/>
                        <a:pt x="43" y="48"/>
                      </a:cubicBezTo>
                      <a:cubicBezTo>
                        <a:pt x="49" y="49"/>
                        <a:pt x="54" y="50"/>
                        <a:pt x="60" y="48"/>
                      </a:cubicBezTo>
                      <a:cubicBezTo>
                        <a:pt x="61" y="47"/>
                        <a:pt x="60" y="47"/>
                        <a:pt x="60" y="47"/>
                      </a:cubicBezTo>
                      <a:cubicBezTo>
                        <a:pt x="56" y="46"/>
                        <a:pt x="52" y="47"/>
                        <a:pt x="48" y="47"/>
                      </a:cubicBezTo>
                      <a:cubicBezTo>
                        <a:pt x="45" y="46"/>
                        <a:pt x="42" y="46"/>
                        <a:pt x="40" y="45"/>
                      </a:cubicBezTo>
                      <a:cubicBezTo>
                        <a:pt x="35" y="43"/>
                        <a:pt x="41" y="41"/>
                        <a:pt x="43" y="41"/>
                      </a:cubicBezTo>
                      <a:cubicBezTo>
                        <a:pt x="47" y="40"/>
                        <a:pt x="51" y="38"/>
                        <a:pt x="56" y="38"/>
                      </a:cubicBezTo>
                      <a:cubicBezTo>
                        <a:pt x="58" y="37"/>
                        <a:pt x="61" y="37"/>
                        <a:pt x="62" y="35"/>
                      </a:cubicBezTo>
                      <a:cubicBezTo>
                        <a:pt x="63" y="34"/>
                        <a:pt x="64" y="32"/>
                        <a:pt x="64" y="31"/>
                      </a:cubicBezTo>
                      <a:cubicBezTo>
                        <a:pt x="65" y="30"/>
                        <a:pt x="66" y="29"/>
                        <a:pt x="67" y="28"/>
                      </a:cubicBezTo>
                      <a:cubicBezTo>
                        <a:pt x="72" y="23"/>
                        <a:pt x="77" y="18"/>
                        <a:pt x="84" y="15"/>
                      </a:cubicBezTo>
                      <a:cubicBezTo>
                        <a:pt x="90" y="12"/>
                        <a:pt x="96" y="8"/>
                        <a:pt x="103" y="4"/>
                      </a:cubicBezTo>
                      <a:cubicBezTo>
                        <a:pt x="104" y="3"/>
                        <a:pt x="104" y="3"/>
                        <a:pt x="104" y="3"/>
                      </a:cubicBezTo>
                      <a:cubicBezTo>
                        <a:pt x="105" y="2"/>
                        <a:pt x="106" y="2"/>
                        <a:pt x="106" y="1"/>
                      </a:cubicBezTo>
                      <a:cubicBezTo>
                        <a:pt x="107" y="1"/>
                        <a:pt x="106" y="0"/>
                        <a:pt x="106" y="1"/>
                      </a:cubicBezTo>
                      <a:cubicBezTo>
                        <a:pt x="105" y="1"/>
                        <a:pt x="104" y="2"/>
                        <a:pt x="104" y="2"/>
                      </a:cubicBezTo>
                      <a:cubicBezTo>
                        <a:pt x="102" y="2"/>
                        <a:pt x="100" y="3"/>
                        <a:pt x="100" y="3"/>
                      </a:cubicBezTo>
                      <a:cubicBezTo>
                        <a:pt x="98" y="3"/>
                        <a:pt x="96" y="5"/>
                        <a:pt x="95" y="6"/>
                      </a:cubicBezTo>
                      <a:cubicBezTo>
                        <a:pt x="94" y="7"/>
                        <a:pt x="93" y="7"/>
                        <a:pt x="92" y="8"/>
                      </a:cubicBezTo>
                      <a:cubicBezTo>
                        <a:pt x="89" y="10"/>
                        <a:pt x="85" y="12"/>
                        <a:pt x="81" y="14"/>
                      </a:cubicBezTo>
                      <a:cubicBezTo>
                        <a:pt x="76" y="17"/>
                        <a:pt x="73" y="19"/>
                        <a:pt x="69" y="24"/>
                      </a:cubicBezTo>
                      <a:cubicBezTo>
                        <a:pt x="68" y="25"/>
                        <a:pt x="67" y="26"/>
                        <a:pt x="67" y="27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cubicBezTo>
                        <a:pt x="67" y="23"/>
                        <a:pt x="67" y="19"/>
                        <a:pt x="68" y="16"/>
                      </a:cubicBezTo>
                      <a:cubicBezTo>
                        <a:pt x="69" y="13"/>
                        <a:pt x="72" y="10"/>
                        <a:pt x="74" y="7"/>
                      </a:cubicBezTo>
                      <a:cubicBezTo>
                        <a:pt x="74" y="7"/>
                        <a:pt x="73" y="6"/>
                        <a:pt x="73" y="7"/>
                      </a:cubicBezTo>
                      <a:cubicBezTo>
                        <a:pt x="70" y="10"/>
                        <a:pt x="67" y="14"/>
                        <a:pt x="66" y="18"/>
                      </a:cubicBezTo>
                      <a:cubicBezTo>
                        <a:pt x="65" y="21"/>
                        <a:pt x="65" y="24"/>
                        <a:pt x="65" y="27"/>
                      </a:cubicBezTo>
                      <a:cubicBezTo>
                        <a:pt x="65" y="28"/>
                        <a:pt x="65" y="29"/>
                        <a:pt x="64" y="29"/>
                      </a:cubicBezTo>
                      <a:cubicBezTo>
                        <a:pt x="60" y="34"/>
                        <a:pt x="55" y="37"/>
                        <a:pt x="48" y="38"/>
                      </a:cubicBezTo>
                      <a:cubicBezTo>
                        <a:pt x="41" y="39"/>
                        <a:pt x="35" y="42"/>
                        <a:pt x="28" y="45"/>
                      </a:cubicBezTo>
                      <a:cubicBezTo>
                        <a:pt x="22" y="48"/>
                        <a:pt x="14" y="50"/>
                        <a:pt x="7" y="51"/>
                      </a:cubicBezTo>
                      <a:cubicBezTo>
                        <a:pt x="5" y="52"/>
                        <a:pt x="3" y="52"/>
                        <a:pt x="1" y="53"/>
                      </a:cubicBezTo>
                      <a:cubicBezTo>
                        <a:pt x="0" y="53"/>
                        <a:pt x="0" y="54"/>
                        <a:pt x="1" y="54"/>
                      </a:cubicBezTo>
                      <a:close/>
                    </a:path>
                  </a:pathLst>
                </a:custGeom>
                <a:solidFill>
                  <a:srgbClr val="93A04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74" name="组合 773"/>
              <p:cNvGrpSpPr/>
              <p:nvPr/>
            </p:nvGrpSpPr>
            <p:grpSpPr>
              <a:xfrm>
                <a:off x="2276029" y="1519412"/>
                <a:ext cx="660400" cy="614363"/>
                <a:chOff x="5761038" y="3113088"/>
                <a:chExt cx="660400" cy="614363"/>
              </a:xfrm>
            </p:grpSpPr>
            <p:sp>
              <p:nvSpPr>
                <p:cNvPr id="775" name="Freeform 108"/>
                <p:cNvSpPr/>
                <p:nvPr/>
              </p:nvSpPr>
              <p:spPr bwMode="auto">
                <a:xfrm>
                  <a:off x="6107113" y="3316288"/>
                  <a:ext cx="314325" cy="242888"/>
                </a:xfrm>
                <a:custGeom>
                  <a:avLst/>
                  <a:gdLst>
                    <a:gd name="T0" fmla="*/ 57 w 73"/>
                    <a:gd name="T1" fmla="*/ 35 h 56"/>
                    <a:gd name="T2" fmla="*/ 60 w 73"/>
                    <a:gd name="T3" fmla="*/ 30 h 56"/>
                    <a:gd name="T4" fmla="*/ 69 w 73"/>
                    <a:gd name="T5" fmla="*/ 21 h 56"/>
                    <a:gd name="T6" fmla="*/ 59 w 73"/>
                    <a:gd name="T7" fmla="*/ 3 h 56"/>
                    <a:gd name="T8" fmla="*/ 36 w 73"/>
                    <a:gd name="T9" fmla="*/ 4 h 56"/>
                    <a:gd name="T10" fmla="*/ 30 w 73"/>
                    <a:gd name="T11" fmla="*/ 6 h 56"/>
                    <a:gd name="T12" fmla="*/ 18 w 73"/>
                    <a:gd name="T13" fmla="*/ 13 h 56"/>
                    <a:gd name="T14" fmla="*/ 10 w 73"/>
                    <a:gd name="T15" fmla="*/ 17 h 56"/>
                    <a:gd name="T16" fmla="*/ 5 w 73"/>
                    <a:gd name="T17" fmla="*/ 31 h 56"/>
                    <a:gd name="T18" fmla="*/ 28 w 73"/>
                    <a:gd name="T19" fmla="*/ 47 h 56"/>
                    <a:gd name="T20" fmla="*/ 49 w 73"/>
                    <a:gd name="T21" fmla="*/ 51 h 56"/>
                    <a:gd name="T22" fmla="*/ 57 w 73"/>
                    <a:gd name="T23" fmla="*/ 35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" h="56">
                      <a:moveTo>
                        <a:pt x="57" y="35"/>
                      </a:moveTo>
                      <a:cubicBezTo>
                        <a:pt x="56" y="31"/>
                        <a:pt x="53" y="33"/>
                        <a:pt x="60" y="30"/>
                      </a:cubicBezTo>
                      <a:cubicBezTo>
                        <a:pt x="64" y="28"/>
                        <a:pt x="67" y="25"/>
                        <a:pt x="69" y="21"/>
                      </a:cubicBezTo>
                      <a:cubicBezTo>
                        <a:pt x="73" y="14"/>
                        <a:pt x="65" y="5"/>
                        <a:pt x="59" y="3"/>
                      </a:cubicBezTo>
                      <a:cubicBezTo>
                        <a:pt x="54" y="0"/>
                        <a:pt x="42" y="1"/>
                        <a:pt x="36" y="4"/>
                      </a:cubicBezTo>
                      <a:cubicBezTo>
                        <a:pt x="34" y="4"/>
                        <a:pt x="32" y="4"/>
                        <a:pt x="30" y="6"/>
                      </a:cubicBezTo>
                      <a:cubicBezTo>
                        <a:pt x="26" y="8"/>
                        <a:pt x="23" y="11"/>
                        <a:pt x="18" y="13"/>
                      </a:cubicBezTo>
                      <a:cubicBezTo>
                        <a:pt x="15" y="14"/>
                        <a:pt x="13" y="15"/>
                        <a:pt x="10" y="17"/>
                      </a:cubicBezTo>
                      <a:cubicBezTo>
                        <a:pt x="5" y="19"/>
                        <a:pt x="0" y="26"/>
                        <a:pt x="5" y="31"/>
                      </a:cubicBezTo>
                      <a:cubicBezTo>
                        <a:pt x="11" y="38"/>
                        <a:pt x="21" y="41"/>
                        <a:pt x="28" y="47"/>
                      </a:cubicBezTo>
                      <a:cubicBezTo>
                        <a:pt x="35" y="53"/>
                        <a:pt x="41" y="56"/>
                        <a:pt x="49" y="51"/>
                      </a:cubicBezTo>
                      <a:cubicBezTo>
                        <a:pt x="54" y="48"/>
                        <a:pt x="59" y="41"/>
                        <a:pt x="57" y="35"/>
                      </a:cubicBezTo>
                      <a:close/>
                    </a:path>
                  </a:pathLst>
                </a:custGeom>
                <a:solidFill>
                  <a:srgbClr val="33A5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6" name="Freeform 109"/>
                <p:cNvSpPr/>
                <p:nvPr/>
              </p:nvSpPr>
              <p:spPr bwMode="auto">
                <a:xfrm>
                  <a:off x="6219825" y="3328988"/>
                  <a:ext cx="188913" cy="125413"/>
                </a:xfrm>
                <a:custGeom>
                  <a:avLst/>
                  <a:gdLst>
                    <a:gd name="T0" fmla="*/ 1 w 44"/>
                    <a:gd name="T1" fmla="*/ 19 h 29"/>
                    <a:gd name="T2" fmla="*/ 19 w 44"/>
                    <a:gd name="T3" fmla="*/ 25 h 29"/>
                    <a:gd name="T4" fmla="*/ 29 w 44"/>
                    <a:gd name="T5" fmla="*/ 29 h 29"/>
                    <a:gd name="T6" fmla="*/ 36 w 44"/>
                    <a:gd name="T7" fmla="*/ 26 h 29"/>
                    <a:gd name="T8" fmla="*/ 40 w 44"/>
                    <a:gd name="T9" fmla="*/ 23 h 29"/>
                    <a:gd name="T10" fmla="*/ 44 w 44"/>
                    <a:gd name="T11" fmla="*/ 17 h 29"/>
                    <a:gd name="T12" fmla="*/ 44 w 44"/>
                    <a:gd name="T13" fmla="*/ 17 h 29"/>
                    <a:gd name="T14" fmla="*/ 44 w 44"/>
                    <a:gd name="T15" fmla="*/ 17 h 29"/>
                    <a:gd name="T16" fmla="*/ 44 w 44"/>
                    <a:gd name="T17" fmla="*/ 16 h 29"/>
                    <a:gd name="T18" fmla="*/ 42 w 44"/>
                    <a:gd name="T19" fmla="*/ 16 h 29"/>
                    <a:gd name="T20" fmla="*/ 42 w 44"/>
                    <a:gd name="T21" fmla="*/ 17 h 29"/>
                    <a:gd name="T22" fmla="*/ 37 w 44"/>
                    <a:gd name="T23" fmla="*/ 23 h 29"/>
                    <a:gd name="T24" fmla="*/ 23 w 44"/>
                    <a:gd name="T25" fmla="*/ 18 h 29"/>
                    <a:gd name="T26" fmla="*/ 18 w 44"/>
                    <a:gd name="T27" fmla="*/ 15 h 29"/>
                    <a:gd name="T28" fmla="*/ 14 w 44"/>
                    <a:gd name="T29" fmla="*/ 12 h 29"/>
                    <a:gd name="T30" fmla="*/ 14 w 44"/>
                    <a:gd name="T31" fmla="*/ 11 h 29"/>
                    <a:gd name="T32" fmla="*/ 13 w 44"/>
                    <a:gd name="T33" fmla="*/ 7 h 29"/>
                    <a:gd name="T34" fmla="*/ 14 w 44"/>
                    <a:gd name="T35" fmla="*/ 1 h 29"/>
                    <a:gd name="T36" fmla="*/ 13 w 44"/>
                    <a:gd name="T37" fmla="*/ 0 h 29"/>
                    <a:gd name="T38" fmla="*/ 1 w 44"/>
                    <a:gd name="T39" fmla="*/ 18 h 29"/>
                    <a:gd name="T40" fmla="*/ 1 w 44"/>
                    <a:gd name="T41" fmla="*/ 1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4" h="29">
                      <a:moveTo>
                        <a:pt x="1" y="19"/>
                      </a:moveTo>
                      <a:cubicBezTo>
                        <a:pt x="8" y="20"/>
                        <a:pt x="13" y="22"/>
                        <a:pt x="19" y="25"/>
                      </a:cubicBezTo>
                      <a:cubicBezTo>
                        <a:pt x="22" y="27"/>
                        <a:pt x="25" y="29"/>
                        <a:pt x="29" y="29"/>
                      </a:cubicBezTo>
                      <a:cubicBezTo>
                        <a:pt x="32" y="29"/>
                        <a:pt x="34" y="28"/>
                        <a:pt x="36" y="26"/>
                      </a:cubicBezTo>
                      <a:cubicBezTo>
                        <a:pt x="37" y="26"/>
                        <a:pt x="39" y="24"/>
                        <a:pt x="40" y="23"/>
                      </a:cubicBezTo>
                      <a:cubicBezTo>
                        <a:pt x="42" y="22"/>
                        <a:pt x="43" y="20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7"/>
                        <a:pt x="44" y="17"/>
                      </a:cubicBezTo>
                      <a:cubicBezTo>
                        <a:pt x="44" y="17"/>
                        <a:pt x="44" y="16"/>
                        <a:pt x="44" y="16"/>
                      </a:cubicBezTo>
                      <a:cubicBezTo>
                        <a:pt x="44" y="15"/>
                        <a:pt x="43" y="15"/>
                        <a:pt x="42" y="16"/>
                      </a:cubicBezTo>
                      <a:cubicBezTo>
                        <a:pt x="42" y="16"/>
                        <a:pt x="42" y="17"/>
                        <a:pt x="42" y="17"/>
                      </a:cubicBezTo>
                      <a:cubicBezTo>
                        <a:pt x="40" y="19"/>
                        <a:pt x="39" y="21"/>
                        <a:pt x="37" y="23"/>
                      </a:cubicBezTo>
                      <a:cubicBezTo>
                        <a:pt x="32" y="23"/>
                        <a:pt x="26" y="21"/>
                        <a:pt x="23" y="18"/>
                      </a:cubicBezTo>
                      <a:cubicBezTo>
                        <a:pt x="22" y="16"/>
                        <a:pt x="20" y="15"/>
                        <a:pt x="18" y="15"/>
                      </a:cubicBezTo>
                      <a:cubicBezTo>
                        <a:pt x="16" y="14"/>
                        <a:pt x="15" y="13"/>
                        <a:pt x="14" y="12"/>
                      </a:cubicBezTo>
                      <a:cubicBezTo>
                        <a:pt x="14" y="12"/>
                        <a:pt x="14" y="11"/>
                        <a:pt x="14" y="11"/>
                      </a:cubicBezTo>
                      <a:cubicBezTo>
                        <a:pt x="14" y="9"/>
                        <a:pt x="14" y="8"/>
                        <a:pt x="13" y="7"/>
                      </a:cubicBezTo>
                      <a:cubicBezTo>
                        <a:pt x="14" y="5"/>
                        <a:pt x="14" y="3"/>
                        <a:pt x="14" y="1"/>
                      </a:cubicBezTo>
                      <a:cubicBezTo>
                        <a:pt x="14" y="0"/>
                        <a:pt x="14" y="0"/>
                        <a:pt x="13" y="0"/>
                      </a:cubicBezTo>
                      <a:cubicBezTo>
                        <a:pt x="7" y="4"/>
                        <a:pt x="4" y="12"/>
                        <a:pt x="1" y="18"/>
                      </a:cubicBezTo>
                      <a:cubicBezTo>
                        <a:pt x="0" y="18"/>
                        <a:pt x="1" y="19"/>
                        <a:pt x="1" y="19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7" name="Freeform 110"/>
                <p:cNvSpPr/>
                <p:nvPr/>
              </p:nvSpPr>
              <p:spPr bwMode="auto">
                <a:xfrm>
                  <a:off x="6154738" y="3416300"/>
                  <a:ext cx="176213" cy="138113"/>
                </a:xfrm>
                <a:custGeom>
                  <a:avLst/>
                  <a:gdLst>
                    <a:gd name="T0" fmla="*/ 41 w 41"/>
                    <a:gd name="T1" fmla="*/ 20 h 32"/>
                    <a:gd name="T2" fmla="*/ 38 w 41"/>
                    <a:gd name="T3" fmla="*/ 10 h 32"/>
                    <a:gd name="T4" fmla="*/ 37 w 41"/>
                    <a:gd name="T5" fmla="*/ 10 h 32"/>
                    <a:gd name="T6" fmla="*/ 37 w 41"/>
                    <a:gd name="T7" fmla="*/ 14 h 32"/>
                    <a:gd name="T8" fmla="*/ 35 w 41"/>
                    <a:gd name="T9" fmla="*/ 21 h 32"/>
                    <a:gd name="T10" fmla="*/ 23 w 41"/>
                    <a:gd name="T11" fmla="*/ 27 h 32"/>
                    <a:gd name="T12" fmla="*/ 23 w 41"/>
                    <a:gd name="T13" fmla="*/ 27 h 32"/>
                    <a:gd name="T14" fmla="*/ 22 w 41"/>
                    <a:gd name="T15" fmla="*/ 26 h 32"/>
                    <a:gd name="T16" fmla="*/ 19 w 41"/>
                    <a:gd name="T17" fmla="*/ 16 h 32"/>
                    <a:gd name="T18" fmla="*/ 18 w 41"/>
                    <a:gd name="T19" fmla="*/ 14 h 32"/>
                    <a:gd name="T20" fmla="*/ 20 w 41"/>
                    <a:gd name="T21" fmla="*/ 8 h 32"/>
                    <a:gd name="T22" fmla="*/ 18 w 41"/>
                    <a:gd name="T23" fmla="*/ 3 h 32"/>
                    <a:gd name="T24" fmla="*/ 17 w 41"/>
                    <a:gd name="T25" fmla="*/ 1 h 32"/>
                    <a:gd name="T26" fmla="*/ 16 w 41"/>
                    <a:gd name="T27" fmla="*/ 0 h 32"/>
                    <a:gd name="T28" fmla="*/ 5 w 41"/>
                    <a:gd name="T29" fmla="*/ 8 h 32"/>
                    <a:gd name="T30" fmla="*/ 11 w 41"/>
                    <a:gd name="T31" fmla="*/ 12 h 32"/>
                    <a:gd name="T32" fmla="*/ 15 w 41"/>
                    <a:gd name="T33" fmla="*/ 19 h 32"/>
                    <a:gd name="T34" fmla="*/ 22 w 41"/>
                    <a:gd name="T35" fmla="*/ 27 h 32"/>
                    <a:gd name="T36" fmla="*/ 22 w 41"/>
                    <a:gd name="T37" fmla="*/ 27 h 32"/>
                    <a:gd name="T38" fmla="*/ 22 w 41"/>
                    <a:gd name="T39" fmla="*/ 28 h 32"/>
                    <a:gd name="T40" fmla="*/ 38 w 41"/>
                    <a:gd name="T41" fmla="*/ 28 h 32"/>
                    <a:gd name="T42" fmla="*/ 41 w 41"/>
                    <a:gd name="T43" fmla="*/ 2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1" h="32">
                      <a:moveTo>
                        <a:pt x="41" y="20"/>
                      </a:moveTo>
                      <a:cubicBezTo>
                        <a:pt x="41" y="16"/>
                        <a:pt x="40" y="14"/>
                        <a:pt x="38" y="10"/>
                      </a:cubicBezTo>
                      <a:cubicBezTo>
                        <a:pt x="38" y="10"/>
                        <a:pt x="37" y="10"/>
                        <a:pt x="37" y="10"/>
                      </a:cubicBezTo>
                      <a:cubicBezTo>
                        <a:pt x="37" y="12"/>
                        <a:pt x="37" y="13"/>
                        <a:pt x="37" y="14"/>
                      </a:cubicBezTo>
                      <a:cubicBezTo>
                        <a:pt x="37" y="17"/>
                        <a:pt x="36" y="19"/>
                        <a:pt x="35" y="21"/>
                      </a:cubicBezTo>
                      <a:cubicBezTo>
                        <a:pt x="33" y="26"/>
                        <a:pt x="28" y="27"/>
                        <a:pt x="23" y="27"/>
                      </a:cubicBezTo>
                      <a:cubicBezTo>
                        <a:pt x="23" y="26"/>
                        <a:pt x="23" y="27"/>
                        <a:pt x="23" y="27"/>
                      </a:cubicBezTo>
                      <a:cubicBezTo>
                        <a:pt x="23" y="26"/>
                        <a:pt x="23" y="26"/>
                        <a:pt x="22" y="26"/>
                      </a:cubicBezTo>
                      <a:cubicBezTo>
                        <a:pt x="20" y="23"/>
                        <a:pt x="21" y="19"/>
                        <a:pt x="19" y="16"/>
                      </a:cubicBezTo>
                      <a:cubicBezTo>
                        <a:pt x="19" y="15"/>
                        <a:pt x="18" y="14"/>
                        <a:pt x="18" y="14"/>
                      </a:cubicBezTo>
                      <a:cubicBezTo>
                        <a:pt x="15" y="9"/>
                        <a:pt x="19" y="10"/>
                        <a:pt x="20" y="8"/>
                      </a:cubicBezTo>
                      <a:cubicBezTo>
                        <a:pt x="22" y="5"/>
                        <a:pt x="20" y="4"/>
                        <a:pt x="18" y="3"/>
                      </a:cubicBezTo>
                      <a:cubicBezTo>
                        <a:pt x="17" y="2"/>
                        <a:pt x="17" y="2"/>
                        <a:pt x="17" y="1"/>
                      </a:cubicBezTo>
                      <a:cubicBezTo>
                        <a:pt x="17" y="1"/>
                        <a:pt x="17" y="0"/>
                        <a:pt x="16" y="0"/>
                      </a:cubicBezTo>
                      <a:cubicBezTo>
                        <a:pt x="13" y="1"/>
                        <a:pt x="0" y="2"/>
                        <a:pt x="5" y="8"/>
                      </a:cubicBezTo>
                      <a:cubicBezTo>
                        <a:pt x="7" y="10"/>
                        <a:pt x="9" y="10"/>
                        <a:pt x="11" y="12"/>
                      </a:cubicBezTo>
                      <a:cubicBezTo>
                        <a:pt x="12" y="14"/>
                        <a:pt x="13" y="17"/>
                        <a:pt x="15" y="19"/>
                      </a:cubicBezTo>
                      <a:cubicBezTo>
                        <a:pt x="16" y="22"/>
                        <a:pt x="18" y="26"/>
                        <a:pt x="22" y="27"/>
                      </a:cubicBezTo>
                      <a:cubicBezTo>
                        <a:pt x="22" y="27"/>
                        <a:pt x="22" y="27"/>
                        <a:pt x="22" y="27"/>
                      </a:cubicBezTo>
                      <a:cubicBezTo>
                        <a:pt x="22" y="27"/>
                        <a:pt x="22" y="27"/>
                        <a:pt x="22" y="28"/>
                      </a:cubicBezTo>
                      <a:cubicBezTo>
                        <a:pt x="27" y="31"/>
                        <a:pt x="33" y="32"/>
                        <a:pt x="38" y="28"/>
                      </a:cubicBezTo>
                      <a:cubicBezTo>
                        <a:pt x="40" y="26"/>
                        <a:pt x="40" y="23"/>
                        <a:pt x="41" y="20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8" name="Freeform 111"/>
                <p:cNvSpPr/>
                <p:nvPr/>
              </p:nvSpPr>
              <p:spPr bwMode="auto">
                <a:xfrm>
                  <a:off x="6310313" y="3321050"/>
                  <a:ext cx="98425" cy="90488"/>
                </a:xfrm>
                <a:custGeom>
                  <a:avLst/>
                  <a:gdLst>
                    <a:gd name="T0" fmla="*/ 21 w 23"/>
                    <a:gd name="T1" fmla="*/ 20 h 21"/>
                    <a:gd name="T2" fmla="*/ 15 w 23"/>
                    <a:gd name="T3" fmla="*/ 5 h 21"/>
                    <a:gd name="T4" fmla="*/ 15 w 23"/>
                    <a:gd name="T5" fmla="*/ 4 h 21"/>
                    <a:gd name="T6" fmla="*/ 1 w 23"/>
                    <a:gd name="T7" fmla="*/ 1 h 21"/>
                    <a:gd name="T8" fmla="*/ 1 w 23"/>
                    <a:gd name="T9" fmla="*/ 1 h 21"/>
                    <a:gd name="T10" fmla="*/ 1 w 23"/>
                    <a:gd name="T11" fmla="*/ 1 h 21"/>
                    <a:gd name="T12" fmla="*/ 1 w 23"/>
                    <a:gd name="T13" fmla="*/ 1 h 21"/>
                    <a:gd name="T14" fmla="*/ 1 w 23"/>
                    <a:gd name="T15" fmla="*/ 2 h 21"/>
                    <a:gd name="T16" fmla="*/ 9 w 23"/>
                    <a:gd name="T17" fmla="*/ 8 h 21"/>
                    <a:gd name="T18" fmla="*/ 9 w 23"/>
                    <a:gd name="T19" fmla="*/ 9 h 21"/>
                    <a:gd name="T20" fmla="*/ 15 w 23"/>
                    <a:gd name="T21" fmla="*/ 11 h 21"/>
                    <a:gd name="T22" fmla="*/ 20 w 23"/>
                    <a:gd name="T23" fmla="*/ 20 h 21"/>
                    <a:gd name="T24" fmla="*/ 21 w 23"/>
                    <a:gd name="T25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21">
                      <a:moveTo>
                        <a:pt x="21" y="20"/>
                      </a:moveTo>
                      <a:cubicBezTo>
                        <a:pt x="23" y="13"/>
                        <a:pt x="20" y="8"/>
                        <a:pt x="15" y="5"/>
                      </a:cubicBezTo>
                      <a:cubicBezTo>
                        <a:pt x="15" y="5"/>
                        <a:pt x="15" y="4"/>
                        <a:pt x="15" y="4"/>
                      </a:cubicBezTo>
                      <a:cubicBezTo>
                        <a:pt x="11" y="0"/>
                        <a:pt x="6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4" y="2"/>
                        <a:pt x="9" y="4"/>
                        <a:pt x="9" y="8"/>
                      </a:cubicBezTo>
                      <a:cubicBezTo>
                        <a:pt x="9" y="8"/>
                        <a:pt x="9" y="9"/>
                        <a:pt x="9" y="9"/>
                      </a:cubicBezTo>
                      <a:cubicBezTo>
                        <a:pt x="11" y="10"/>
                        <a:pt x="14" y="8"/>
                        <a:pt x="15" y="11"/>
                      </a:cubicBezTo>
                      <a:cubicBezTo>
                        <a:pt x="16" y="14"/>
                        <a:pt x="18" y="17"/>
                        <a:pt x="20" y="20"/>
                      </a:cubicBezTo>
                      <a:cubicBezTo>
                        <a:pt x="20" y="21"/>
                        <a:pt x="21" y="20"/>
                        <a:pt x="21" y="20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9" name="Freeform 112"/>
                <p:cNvSpPr/>
                <p:nvPr/>
              </p:nvSpPr>
              <p:spPr bwMode="auto">
                <a:xfrm>
                  <a:off x="6310313" y="3433763"/>
                  <a:ext cx="42863" cy="73025"/>
                </a:xfrm>
                <a:custGeom>
                  <a:avLst/>
                  <a:gdLst>
                    <a:gd name="T0" fmla="*/ 9 w 10"/>
                    <a:gd name="T1" fmla="*/ 13 h 17"/>
                    <a:gd name="T2" fmla="*/ 10 w 10"/>
                    <a:gd name="T3" fmla="*/ 12 h 17"/>
                    <a:gd name="T4" fmla="*/ 0 w 10"/>
                    <a:gd name="T5" fmla="*/ 5 h 17"/>
                    <a:gd name="T6" fmla="*/ 1 w 10"/>
                    <a:gd name="T7" fmla="*/ 6 h 17"/>
                    <a:gd name="T8" fmla="*/ 3 w 10"/>
                    <a:gd name="T9" fmla="*/ 10 h 17"/>
                    <a:gd name="T10" fmla="*/ 4 w 10"/>
                    <a:gd name="T11" fmla="*/ 10 h 17"/>
                    <a:gd name="T12" fmla="*/ 5 w 10"/>
                    <a:gd name="T13" fmla="*/ 11 h 17"/>
                    <a:gd name="T14" fmla="*/ 7 w 10"/>
                    <a:gd name="T15" fmla="*/ 17 h 17"/>
                    <a:gd name="T16" fmla="*/ 8 w 10"/>
                    <a:gd name="T17" fmla="*/ 17 h 17"/>
                    <a:gd name="T18" fmla="*/ 9 w 10"/>
                    <a:gd name="T19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" h="17">
                      <a:moveTo>
                        <a:pt x="9" y="13"/>
                      </a:moveTo>
                      <a:cubicBezTo>
                        <a:pt x="9" y="13"/>
                        <a:pt x="10" y="13"/>
                        <a:pt x="10" y="12"/>
                      </a:cubicBezTo>
                      <a:cubicBezTo>
                        <a:pt x="10" y="9"/>
                        <a:pt x="4" y="0"/>
                        <a:pt x="0" y="5"/>
                      </a:cubicBezTo>
                      <a:cubicBezTo>
                        <a:pt x="0" y="6"/>
                        <a:pt x="0" y="6"/>
                        <a:pt x="1" y="6"/>
                      </a:cubicBezTo>
                      <a:cubicBezTo>
                        <a:pt x="2" y="7"/>
                        <a:pt x="3" y="8"/>
                        <a:pt x="3" y="10"/>
                      </a:cubicBezTo>
                      <a:cubicBezTo>
                        <a:pt x="3" y="10"/>
                        <a:pt x="3" y="10"/>
                        <a:pt x="4" y="10"/>
                      </a:cubicBezTo>
                      <a:cubicBezTo>
                        <a:pt x="4" y="11"/>
                        <a:pt x="5" y="11"/>
                        <a:pt x="5" y="11"/>
                      </a:cubicBezTo>
                      <a:cubicBezTo>
                        <a:pt x="6" y="13"/>
                        <a:pt x="6" y="15"/>
                        <a:pt x="7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8" y="16"/>
                        <a:pt x="9" y="14"/>
                        <a:pt x="9" y="13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0" name="Freeform 113"/>
                <p:cNvSpPr/>
                <p:nvPr/>
              </p:nvSpPr>
              <p:spPr bwMode="auto">
                <a:xfrm>
                  <a:off x="5761038" y="3403600"/>
                  <a:ext cx="496888" cy="323850"/>
                </a:xfrm>
                <a:custGeom>
                  <a:avLst/>
                  <a:gdLst>
                    <a:gd name="T0" fmla="*/ 103 w 115"/>
                    <a:gd name="T1" fmla="*/ 55 h 75"/>
                    <a:gd name="T2" fmla="*/ 102 w 115"/>
                    <a:gd name="T3" fmla="*/ 50 h 75"/>
                    <a:gd name="T4" fmla="*/ 108 w 115"/>
                    <a:gd name="T5" fmla="*/ 43 h 75"/>
                    <a:gd name="T6" fmla="*/ 114 w 115"/>
                    <a:gd name="T7" fmla="*/ 33 h 75"/>
                    <a:gd name="T8" fmla="*/ 110 w 115"/>
                    <a:gd name="T9" fmla="*/ 29 h 75"/>
                    <a:gd name="T10" fmla="*/ 103 w 115"/>
                    <a:gd name="T11" fmla="*/ 17 h 75"/>
                    <a:gd name="T12" fmla="*/ 81 w 115"/>
                    <a:gd name="T13" fmla="*/ 2 h 75"/>
                    <a:gd name="T14" fmla="*/ 62 w 115"/>
                    <a:gd name="T15" fmla="*/ 6 h 75"/>
                    <a:gd name="T16" fmla="*/ 46 w 115"/>
                    <a:gd name="T17" fmla="*/ 11 h 75"/>
                    <a:gd name="T18" fmla="*/ 34 w 115"/>
                    <a:gd name="T19" fmla="*/ 16 h 75"/>
                    <a:gd name="T20" fmla="*/ 33 w 115"/>
                    <a:gd name="T21" fmla="*/ 16 h 75"/>
                    <a:gd name="T22" fmla="*/ 33 w 115"/>
                    <a:gd name="T23" fmla="*/ 16 h 75"/>
                    <a:gd name="T24" fmla="*/ 33 w 115"/>
                    <a:gd name="T25" fmla="*/ 15 h 75"/>
                    <a:gd name="T26" fmla="*/ 25 w 115"/>
                    <a:gd name="T27" fmla="*/ 14 h 75"/>
                    <a:gd name="T28" fmla="*/ 24 w 115"/>
                    <a:gd name="T29" fmla="*/ 16 h 75"/>
                    <a:gd name="T30" fmla="*/ 26 w 115"/>
                    <a:gd name="T31" fmla="*/ 17 h 75"/>
                    <a:gd name="T32" fmla="*/ 6 w 115"/>
                    <a:gd name="T33" fmla="*/ 29 h 75"/>
                    <a:gd name="T34" fmla="*/ 23 w 115"/>
                    <a:gd name="T35" fmla="*/ 35 h 75"/>
                    <a:gd name="T36" fmla="*/ 20 w 115"/>
                    <a:gd name="T37" fmla="*/ 42 h 75"/>
                    <a:gd name="T38" fmla="*/ 19 w 115"/>
                    <a:gd name="T39" fmla="*/ 53 h 75"/>
                    <a:gd name="T40" fmla="*/ 54 w 115"/>
                    <a:gd name="T41" fmla="*/ 69 h 75"/>
                    <a:gd name="T42" fmla="*/ 60 w 115"/>
                    <a:gd name="T43" fmla="*/ 65 h 75"/>
                    <a:gd name="T44" fmla="*/ 66 w 115"/>
                    <a:gd name="T45" fmla="*/ 68 h 75"/>
                    <a:gd name="T46" fmla="*/ 81 w 115"/>
                    <a:gd name="T47" fmla="*/ 74 h 75"/>
                    <a:gd name="T48" fmla="*/ 84 w 115"/>
                    <a:gd name="T49" fmla="*/ 70 h 75"/>
                    <a:gd name="T50" fmla="*/ 94 w 115"/>
                    <a:gd name="T51" fmla="*/ 68 h 75"/>
                    <a:gd name="T52" fmla="*/ 103 w 115"/>
                    <a:gd name="T53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15" h="75">
                      <a:moveTo>
                        <a:pt x="103" y="55"/>
                      </a:moveTo>
                      <a:cubicBezTo>
                        <a:pt x="103" y="53"/>
                        <a:pt x="103" y="51"/>
                        <a:pt x="102" y="50"/>
                      </a:cubicBezTo>
                      <a:cubicBezTo>
                        <a:pt x="100" y="45"/>
                        <a:pt x="105" y="45"/>
                        <a:pt x="108" y="43"/>
                      </a:cubicBezTo>
                      <a:cubicBezTo>
                        <a:pt x="112" y="41"/>
                        <a:pt x="115" y="37"/>
                        <a:pt x="114" y="33"/>
                      </a:cubicBezTo>
                      <a:cubicBezTo>
                        <a:pt x="113" y="31"/>
                        <a:pt x="111" y="30"/>
                        <a:pt x="110" y="29"/>
                      </a:cubicBezTo>
                      <a:cubicBezTo>
                        <a:pt x="106" y="26"/>
                        <a:pt x="106" y="21"/>
                        <a:pt x="103" y="17"/>
                      </a:cubicBezTo>
                      <a:cubicBezTo>
                        <a:pt x="97" y="11"/>
                        <a:pt x="88" y="6"/>
                        <a:pt x="81" y="2"/>
                      </a:cubicBezTo>
                      <a:cubicBezTo>
                        <a:pt x="74" y="0"/>
                        <a:pt x="68" y="3"/>
                        <a:pt x="62" y="6"/>
                      </a:cubicBezTo>
                      <a:cubicBezTo>
                        <a:pt x="57" y="9"/>
                        <a:pt x="52" y="10"/>
                        <a:pt x="46" y="11"/>
                      </a:cubicBezTo>
                      <a:cubicBezTo>
                        <a:pt x="43" y="12"/>
                        <a:pt x="37" y="16"/>
                        <a:pt x="34" y="16"/>
                      </a:cubicBezTo>
                      <a:cubicBezTo>
                        <a:pt x="34" y="16"/>
                        <a:pt x="33" y="16"/>
                        <a:pt x="33" y="16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3" y="16"/>
                        <a:pt x="33" y="15"/>
                        <a:pt x="33" y="15"/>
                      </a:cubicBezTo>
                      <a:cubicBezTo>
                        <a:pt x="30" y="14"/>
                        <a:pt x="28" y="14"/>
                        <a:pt x="25" y="14"/>
                      </a:cubicBezTo>
                      <a:cubicBezTo>
                        <a:pt x="24" y="15"/>
                        <a:pt x="24" y="15"/>
                        <a:pt x="24" y="16"/>
                      </a:cubicBezTo>
                      <a:cubicBezTo>
                        <a:pt x="25" y="16"/>
                        <a:pt x="25" y="16"/>
                        <a:pt x="26" y="17"/>
                      </a:cubicBezTo>
                      <a:cubicBezTo>
                        <a:pt x="16" y="18"/>
                        <a:pt x="0" y="22"/>
                        <a:pt x="6" y="29"/>
                      </a:cubicBezTo>
                      <a:cubicBezTo>
                        <a:pt x="11" y="35"/>
                        <a:pt x="16" y="35"/>
                        <a:pt x="23" y="35"/>
                      </a:cubicBezTo>
                      <a:cubicBezTo>
                        <a:pt x="28" y="35"/>
                        <a:pt x="21" y="41"/>
                        <a:pt x="20" y="42"/>
                      </a:cubicBezTo>
                      <a:cubicBezTo>
                        <a:pt x="18" y="46"/>
                        <a:pt x="18" y="50"/>
                        <a:pt x="19" y="53"/>
                      </a:cubicBezTo>
                      <a:cubicBezTo>
                        <a:pt x="20" y="68"/>
                        <a:pt x="42" y="73"/>
                        <a:pt x="54" y="69"/>
                      </a:cubicBezTo>
                      <a:cubicBezTo>
                        <a:pt x="57" y="69"/>
                        <a:pt x="59" y="66"/>
                        <a:pt x="60" y="65"/>
                      </a:cubicBezTo>
                      <a:cubicBezTo>
                        <a:pt x="64" y="61"/>
                        <a:pt x="63" y="64"/>
                        <a:pt x="66" y="68"/>
                      </a:cubicBezTo>
                      <a:cubicBezTo>
                        <a:pt x="68" y="72"/>
                        <a:pt x="77" y="75"/>
                        <a:pt x="81" y="74"/>
                      </a:cubicBezTo>
                      <a:cubicBezTo>
                        <a:pt x="83" y="73"/>
                        <a:pt x="83" y="72"/>
                        <a:pt x="84" y="70"/>
                      </a:cubicBezTo>
                      <a:cubicBezTo>
                        <a:pt x="88" y="66"/>
                        <a:pt x="90" y="71"/>
                        <a:pt x="94" y="68"/>
                      </a:cubicBezTo>
                      <a:cubicBezTo>
                        <a:pt x="98" y="66"/>
                        <a:pt x="103" y="60"/>
                        <a:pt x="103" y="55"/>
                      </a:cubicBezTo>
                      <a:close/>
                    </a:path>
                  </a:pathLst>
                </a:custGeom>
                <a:solidFill>
                  <a:srgbClr val="60BFC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1" name="Freeform 114"/>
                <p:cNvSpPr/>
                <p:nvPr/>
              </p:nvSpPr>
              <p:spPr bwMode="auto">
                <a:xfrm>
                  <a:off x="5816600" y="3416300"/>
                  <a:ext cx="423863" cy="288925"/>
                </a:xfrm>
                <a:custGeom>
                  <a:avLst/>
                  <a:gdLst>
                    <a:gd name="T0" fmla="*/ 87 w 98"/>
                    <a:gd name="T1" fmla="*/ 45 h 67"/>
                    <a:gd name="T2" fmla="*/ 84 w 98"/>
                    <a:gd name="T3" fmla="*/ 40 h 67"/>
                    <a:gd name="T4" fmla="*/ 81 w 98"/>
                    <a:gd name="T5" fmla="*/ 37 h 67"/>
                    <a:gd name="T6" fmla="*/ 85 w 98"/>
                    <a:gd name="T7" fmla="*/ 29 h 67"/>
                    <a:gd name="T8" fmla="*/ 97 w 98"/>
                    <a:gd name="T9" fmla="*/ 28 h 67"/>
                    <a:gd name="T10" fmla="*/ 98 w 98"/>
                    <a:gd name="T11" fmla="*/ 27 h 67"/>
                    <a:gd name="T12" fmla="*/ 60 w 98"/>
                    <a:gd name="T13" fmla="*/ 7 h 67"/>
                    <a:gd name="T14" fmla="*/ 45 w 98"/>
                    <a:gd name="T15" fmla="*/ 8 h 67"/>
                    <a:gd name="T16" fmla="*/ 38 w 98"/>
                    <a:gd name="T17" fmla="*/ 7 h 67"/>
                    <a:gd name="T18" fmla="*/ 30 w 98"/>
                    <a:gd name="T19" fmla="*/ 11 h 67"/>
                    <a:gd name="T20" fmla="*/ 18 w 98"/>
                    <a:gd name="T21" fmla="*/ 17 h 67"/>
                    <a:gd name="T22" fmla="*/ 0 w 98"/>
                    <a:gd name="T23" fmla="*/ 23 h 67"/>
                    <a:gd name="T24" fmla="*/ 0 w 98"/>
                    <a:gd name="T25" fmla="*/ 24 h 67"/>
                    <a:gd name="T26" fmla="*/ 22 w 98"/>
                    <a:gd name="T27" fmla="*/ 32 h 67"/>
                    <a:gd name="T28" fmla="*/ 31 w 98"/>
                    <a:gd name="T29" fmla="*/ 29 h 67"/>
                    <a:gd name="T30" fmla="*/ 35 w 98"/>
                    <a:gd name="T31" fmla="*/ 39 h 67"/>
                    <a:gd name="T32" fmla="*/ 25 w 98"/>
                    <a:gd name="T33" fmla="*/ 46 h 67"/>
                    <a:gd name="T34" fmla="*/ 25 w 98"/>
                    <a:gd name="T35" fmla="*/ 47 h 67"/>
                    <a:gd name="T36" fmla="*/ 30 w 98"/>
                    <a:gd name="T37" fmla="*/ 52 h 67"/>
                    <a:gd name="T38" fmla="*/ 23 w 98"/>
                    <a:gd name="T39" fmla="*/ 63 h 67"/>
                    <a:gd name="T40" fmla="*/ 24 w 98"/>
                    <a:gd name="T41" fmla="*/ 65 h 67"/>
                    <a:gd name="T42" fmla="*/ 38 w 98"/>
                    <a:gd name="T43" fmla="*/ 65 h 67"/>
                    <a:gd name="T44" fmla="*/ 56 w 98"/>
                    <a:gd name="T45" fmla="*/ 57 h 67"/>
                    <a:gd name="T46" fmla="*/ 66 w 98"/>
                    <a:gd name="T47" fmla="*/ 61 h 67"/>
                    <a:gd name="T48" fmla="*/ 73 w 98"/>
                    <a:gd name="T49" fmla="*/ 53 h 67"/>
                    <a:gd name="T50" fmla="*/ 74 w 98"/>
                    <a:gd name="T51" fmla="*/ 52 h 67"/>
                    <a:gd name="T52" fmla="*/ 77 w 98"/>
                    <a:gd name="T53" fmla="*/ 50 h 67"/>
                    <a:gd name="T54" fmla="*/ 85 w 98"/>
                    <a:gd name="T55" fmla="*/ 49 h 67"/>
                    <a:gd name="T56" fmla="*/ 87 w 98"/>
                    <a:gd name="T57" fmla="*/ 45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98" h="67">
                      <a:moveTo>
                        <a:pt x="87" y="45"/>
                      </a:moveTo>
                      <a:cubicBezTo>
                        <a:pt x="87" y="43"/>
                        <a:pt x="85" y="41"/>
                        <a:pt x="84" y="40"/>
                      </a:cubicBezTo>
                      <a:cubicBezTo>
                        <a:pt x="83" y="39"/>
                        <a:pt x="82" y="38"/>
                        <a:pt x="81" y="37"/>
                      </a:cubicBezTo>
                      <a:cubicBezTo>
                        <a:pt x="78" y="34"/>
                        <a:pt x="80" y="26"/>
                        <a:pt x="85" y="29"/>
                      </a:cubicBezTo>
                      <a:cubicBezTo>
                        <a:pt x="88" y="32"/>
                        <a:pt x="92" y="25"/>
                        <a:pt x="97" y="28"/>
                      </a:cubicBezTo>
                      <a:cubicBezTo>
                        <a:pt x="98" y="28"/>
                        <a:pt x="98" y="28"/>
                        <a:pt x="98" y="27"/>
                      </a:cubicBezTo>
                      <a:cubicBezTo>
                        <a:pt x="91" y="12"/>
                        <a:pt x="78" y="0"/>
                        <a:pt x="60" y="7"/>
                      </a:cubicBezTo>
                      <a:cubicBezTo>
                        <a:pt x="54" y="9"/>
                        <a:pt x="52" y="10"/>
                        <a:pt x="45" y="8"/>
                      </a:cubicBezTo>
                      <a:cubicBezTo>
                        <a:pt x="43" y="7"/>
                        <a:pt x="41" y="7"/>
                        <a:pt x="38" y="7"/>
                      </a:cubicBezTo>
                      <a:cubicBezTo>
                        <a:pt x="35" y="8"/>
                        <a:pt x="32" y="9"/>
                        <a:pt x="30" y="11"/>
                      </a:cubicBezTo>
                      <a:cubicBezTo>
                        <a:pt x="26" y="13"/>
                        <a:pt x="22" y="15"/>
                        <a:pt x="18" y="17"/>
                      </a:cubicBezTo>
                      <a:cubicBezTo>
                        <a:pt x="12" y="19"/>
                        <a:pt x="8" y="23"/>
                        <a:pt x="0" y="23"/>
                      </a:cubicBezTo>
                      <a:cubicBezTo>
                        <a:pt x="0" y="23"/>
                        <a:pt x="0" y="24"/>
                        <a:pt x="0" y="24"/>
                      </a:cubicBezTo>
                      <a:cubicBezTo>
                        <a:pt x="3" y="30"/>
                        <a:pt x="15" y="33"/>
                        <a:pt x="22" y="32"/>
                      </a:cubicBezTo>
                      <a:cubicBezTo>
                        <a:pt x="24" y="32"/>
                        <a:pt x="31" y="28"/>
                        <a:pt x="31" y="29"/>
                      </a:cubicBezTo>
                      <a:cubicBezTo>
                        <a:pt x="33" y="32"/>
                        <a:pt x="38" y="36"/>
                        <a:pt x="35" y="39"/>
                      </a:cubicBezTo>
                      <a:cubicBezTo>
                        <a:pt x="32" y="42"/>
                        <a:pt x="28" y="44"/>
                        <a:pt x="25" y="46"/>
                      </a:cubicBezTo>
                      <a:cubicBezTo>
                        <a:pt x="25" y="46"/>
                        <a:pt x="24" y="47"/>
                        <a:pt x="25" y="47"/>
                      </a:cubicBezTo>
                      <a:cubicBezTo>
                        <a:pt x="25" y="47"/>
                        <a:pt x="30" y="52"/>
                        <a:pt x="30" y="52"/>
                      </a:cubicBezTo>
                      <a:cubicBezTo>
                        <a:pt x="29" y="55"/>
                        <a:pt x="27" y="61"/>
                        <a:pt x="23" y="63"/>
                      </a:cubicBezTo>
                      <a:cubicBezTo>
                        <a:pt x="23" y="64"/>
                        <a:pt x="23" y="64"/>
                        <a:pt x="24" y="65"/>
                      </a:cubicBezTo>
                      <a:cubicBezTo>
                        <a:pt x="29" y="67"/>
                        <a:pt x="33" y="67"/>
                        <a:pt x="38" y="65"/>
                      </a:cubicBezTo>
                      <a:cubicBezTo>
                        <a:pt x="44" y="63"/>
                        <a:pt x="49" y="53"/>
                        <a:pt x="56" y="57"/>
                      </a:cubicBezTo>
                      <a:cubicBezTo>
                        <a:pt x="59" y="60"/>
                        <a:pt x="62" y="62"/>
                        <a:pt x="66" y="61"/>
                      </a:cubicBezTo>
                      <a:cubicBezTo>
                        <a:pt x="69" y="60"/>
                        <a:pt x="68" y="50"/>
                        <a:pt x="73" y="53"/>
                      </a:cubicBezTo>
                      <a:cubicBezTo>
                        <a:pt x="73" y="53"/>
                        <a:pt x="74" y="53"/>
                        <a:pt x="74" y="52"/>
                      </a:cubicBezTo>
                      <a:cubicBezTo>
                        <a:pt x="73" y="49"/>
                        <a:pt x="73" y="50"/>
                        <a:pt x="77" y="50"/>
                      </a:cubicBezTo>
                      <a:cubicBezTo>
                        <a:pt x="79" y="50"/>
                        <a:pt x="82" y="50"/>
                        <a:pt x="85" y="49"/>
                      </a:cubicBezTo>
                      <a:cubicBezTo>
                        <a:pt x="87" y="49"/>
                        <a:pt x="88" y="47"/>
                        <a:pt x="87" y="45"/>
                      </a:cubicBezTo>
                      <a:close/>
                    </a:path>
                  </a:pathLst>
                </a:custGeom>
                <a:solidFill>
                  <a:srgbClr val="33A5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2" name="Freeform 115"/>
                <p:cNvSpPr/>
                <p:nvPr/>
              </p:nvSpPr>
              <p:spPr bwMode="auto">
                <a:xfrm>
                  <a:off x="5851525" y="3429000"/>
                  <a:ext cx="358775" cy="268288"/>
                </a:xfrm>
                <a:custGeom>
                  <a:avLst/>
                  <a:gdLst>
                    <a:gd name="T0" fmla="*/ 72 w 83"/>
                    <a:gd name="T1" fmla="*/ 38 h 62"/>
                    <a:gd name="T2" fmla="*/ 70 w 83"/>
                    <a:gd name="T3" fmla="*/ 25 h 62"/>
                    <a:gd name="T4" fmla="*/ 73 w 83"/>
                    <a:gd name="T5" fmla="*/ 22 h 62"/>
                    <a:gd name="T6" fmla="*/ 72 w 83"/>
                    <a:gd name="T7" fmla="*/ 19 h 62"/>
                    <a:gd name="T8" fmla="*/ 82 w 83"/>
                    <a:gd name="T9" fmla="*/ 15 h 62"/>
                    <a:gd name="T10" fmla="*/ 83 w 83"/>
                    <a:gd name="T11" fmla="*/ 14 h 62"/>
                    <a:gd name="T12" fmla="*/ 56 w 83"/>
                    <a:gd name="T13" fmla="*/ 8 h 62"/>
                    <a:gd name="T14" fmla="*/ 40 w 83"/>
                    <a:gd name="T15" fmla="*/ 10 h 62"/>
                    <a:gd name="T16" fmla="*/ 29 w 83"/>
                    <a:gd name="T17" fmla="*/ 9 h 62"/>
                    <a:gd name="T18" fmla="*/ 16 w 83"/>
                    <a:gd name="T19" fmla="*/ 15 h 62"/>
                    <a:gd name="T20" fmla="*/ 0 w 83"/>
                    <a:gd name="T21" fmla="*/ 23 h 62"/>
                    <a:gd name="T22" fmla="*/ 1 w 83"/>
                    <a:gd name="T23" fmla="*/ 24 h 62"/>
                    <a:gd name="T24" fmla="*/ 13 w 83"/>
                    <a:gd name="T25" fmla="*/ 26 h 62"/>
                    <a:gd name="T26" fmla="*/ 19 w 83"/>
                    <a:gd name="T27" fmla="*/ 24 h 62"/>
                    <a:gd name="T28" fmla="*/ 34 w 83"/>
                    <a:gd name="T29" fmla="*/ 34 h 62"/>
                    <a:gd name="T30" fmla="*/ 36 w 83"/>
                    <a:gd name="T31" fmla="*/ 41 h 62"/>
                    <a:gd name="T32" fmla="*/ 36 w 83"/>
                    <a:gd name="T33" fmla="*/ 46 h 62"/>
                    <a:gd name="T34" fmla="*/ 21 w 83"/>
                    <a:gd name="T35" fmla="*/ 61 h 62"/>
                    <a:gd name="T36" fmla="*/ 22 w 83"/>
                    <a:gd name="T37" fmla="*/ 62 h 62"/>
                    <a:gd name="T38" fmla="*/ 39 w 83"/>
                    <a:gd name="T39" fmla="*/ 55 h 62"/>
                    <a:gd name="T40" fmla="*/ 44 w 83"/>
                    <a:gd name="T41" fmla="*/ 50 h 62"/>
                    <a:gd name="T42" fmla="*/ 51 w 83"/>
                    <a:gd name="T43" fmla="*/ 42 h 62"/>
                    <a:gd name="T44" fmla="*/ 52 w 83"/>
                    <a:gd name="T45" fmla="*/ 40 h 62"/>
                    <a:gd name="T46" fmla="*/ 59 w 83"/>
                    <a:gd name="T47" fmla="*/ 40 h 62"/>
                    <a:gd name="T48" fmla="*/ 61 w 83"/>
                    <a:gd name="T49" fmla="*/ 39 h 62"/>
                    <a:gd name="T50" fmla="*/ 71 w 83"/>
                    <a:gd name="T51" fmla="*/ 40 h 62"/>
                    <a:gd name="T52" fmla="*/ 72 w 83"/>
                    <a:gd name="T53" fmla="*/ 3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83" h="62">
                      <a:moveTo>
                        <a:pt x="72" y="38"/>
                      </a:moveTo>
                      <a:cubicBezTo>
                        <a:pt x="69" y="34"/>
                        <a:pt x="63" y="30"/>
                        <a:pt x="70" y="25"/>
                      </a:cubicBezTo>
                      <a:cubicBezTo>
                        <a:pt x="72" y="24"/>
                        <a:pt x="72" y="24"/>
                        <a:pt x="73" y="22"/>
                      </a:cubicBezTo>
                      <a:cubicBezTo>
                        <a:pt x="73" y="21"/>
                        <a:pt x="72" y="20"/>
                        <a:pt x="72" y="19"/>
                      </a:cubicBezTo>
                      <a:cubicBezTo>
                        <a:pt x="68" y="11"/>
                        <a:pt x="77" y="11"/>
                        <a:pt x="82" y="15"/>
                      </a:cubicBezTo>
                      <a:cubicBezTo>
                        <a:pt x="82" y="15"/>
                        <a:pt x="83" y="14"/>
                        <a:pt x="83" y="14"/>
                      </a:cubicBezTo>
                      <a:cubicBezTo>
                        <a:pt x="76" y="4"/>
                        <a:pt x="66" y="0"/>
                        <a:pt x="56" y="8"/>
                      </a:cubicBezTo>
                      <a:cubicBezTo>
                        <a:pt x="50" y="12"/>
                        <a:pt x="47" y="12"/>
                        <a:pt x="40" y="10"/>
                      </a:cubicBezTo>
                      <a:cubicBezTo>
                        <a:pt x="36" y="9"/>
                        <a:pt x="33" y="8"/>
                        <a:pt x="29" y="9"/>
                      </a:cubicBezTo>
                      <a:cubicBezTo>
                        <a:pt x="24" y="9"/>
                        <a:pt x="20" y="12"/>
                        <a:pt x="16" y="15"/>
                      </a:cubicBezTo>
                      <a:cubicBezTo>
                        <a:pt x="11" y="18"/>
                        <a:pt x="5" y="19"/>
                        <a:pt x="0" y="23"/>
                      </a:cubicBezTo>
                      <a:cubicBezTo>
                        <a:pt x="0" y="24"/>
                        <a:pt x="0" y="24"/>
                        <a:pt x="1" y="24"/>
                      </a:cubicBezTo>
                      <a:cubicBezTo>
                        <a:pt x="4" y="26"/>
                        <a:pt x="9" y="27"/>
                        <a:pt x="13" y="26"/>
                      </a:cubicBezTo>
                      <a:cubicBezTo>
                        <a:pt x="15" y="26"/>
                        <a:pt x="17" y="25"/>
                        <a:pt x="19" y="24"/>
                      </a:cubicBezTo>
                      <a:cubicBezTo>
                        <a:pt x="27" y="20"/>
                        <a:pt x="34" y="26"/>
                        <a:pt x="34" y="34"/>
                      </a:cubicBezTo>
                      <a:cubicBezTo>
                        <a:pt x="34" y="37"/>
                        <a:pt x="33" y="40"/>
                        <a:pt x="36" y="41"/>
                      </a:cubicBezTo>
                      <a:cubicBezTo>
                        <a:pt x="38" y="41"/>
                        <a:pt x="36" y="45"/>
                        <a:pt x="36" y="46"/>
                      </a:cubicBezTo>
                      <a:cubicBezTo>
                        <a:pt x="34" y="54"/>
                        <a:pt x="28" y="59"/>
                        <a:pt x="21" y="61"/>
                      </a:cubicBezTo>
                      <a:cubicBezTo>
                        <a:pt x="21" y="61"/>
                        <a:pt x="21" y="62"/>
                        <a:pt x="22" y="62"/>
                      </a:cubicBezTo>
                      <a:cubicBezTo>
                        <a:pt x="28" y="62"/>
                        <a:pt x="35" y="60"/>
                        <a:pt x="39" y="55"/>
                      </a:cubicBezTo>
                      <a:cubicBezTo>
                        <a:pt x="41" y="54"/>
                        <a:pt x="43" y="52"/>
                        <a:pt x="44" y="50"/>
                      </a:cubicBezTo>
                      <a:cubicBezTo>
                        <a:pt x="45" y="46"/>
                        <a:pt x="49" y="45"/>
                        <a:pt x="51" y="42"/>
                      </a:cubicBezTo>
                      <a:cubicBezTo>
                        <a:pt x="52" y="42"/>
                        <a:pt x="53" y="41"/>
                        <a:pt x="52" y="40"/>
                      </a:cubicBezTo>
                      <a:cubicBezTo>
                        <a:pt x="52" y="37"/>
                        <a:pt x="57" y="40"/>
                        <a:pt x="59" y="40"/>
                      </a:cubicBezTo>
                      <a:cubicBezTo>
                        <a:pt x="60" y="40"/>
                        <a:pt x="61" y="40"/>
                        <a:pt x="61" y="39"/>
                      </a:cubicBezTo>
                      <a:cubicBezTo>
                        <a:pt x="63" y="36"/>
                        <a:pt x="68" y="39"/>
                        <a:pt x="71" y="40"/>
                      </a:cubicBezTo>
                      <a:cubicBezTo>
                        <a:pt x="72" y="40"/>
                        <a:pt x="72" y="39"/>
                        <a:pt x="72" y="38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3" name="Freeform 116"/>
                <p:cNvSpPr/>
                <p:nvPr/>
              </p:nvSpPr>
              <p:spPr bwMode="auto">
                <a:xfrm>
                  <a:off x="6029325" y="3671888"/>
                  <a:ext cx="160338" cy="55563"/>
                </a:xfrm>
                <a:custGeom>
                  <a:avLst/>
                  <a:gdLst>
                    <a:gd name="T0" fmla="*/ 37 w 37"/>
                    <a:gd name="T1" fmla="*/ 3 h 13"/>
                    <a:gd name="T2" fmla="*/ 36 w 37"/>
                    <a:gd name="T3" fmla="*/ 2 h 13"/>
                    <a:gd name="T4" fmla="*/ 21 w 37"/>
                    <a:gd name="T5" fmla="*/ 5 h 13"/>
                    <a:gd name="T6" fmla="*/ 9 w 37"/>
                    <a:gd name="T7" fmla="*/ 9 h 13"/>
                    <a:gd name="T8" fmla="*/ 2 w 37"/>
                    <a:gd name="T9" fmla="*/ 1 h 13"/>
                    <a:gd name="T10" fmla="*/ 0 w 37"/>
                    <a:gd name="T11" fmla="*/ 2 h 13"/>
                    <a:gd name="T12" fmla="*/ 1 w 37"/>
                    <a:gd name="T13" fmla="*/ 3 h 13"/>
                    <a:gd name="T14" fmla="*/ 1 w 37"/>
                    <a:gd name="T15" fmla="*/ 4 h 13"/>
                    <a:gd name="T16" fmla="*/ 2 w 37"/>
                    <a:gd name="T17" fmla="*/ 5 h 13"/>
                    <a:gd name="T18" fmla="*/ 12 w 37"/>
                    <a:gd name="T19" fmla="*/ 13 h 13"/>
                    <a:gd name="T20" fmla="*/ 15 w 37"/>
                    <a:gd name="T21" fmla="*/ 13 h 13"/>
                    <a:gd name="T22" fmla="*/ 18 w 37"/>
                    <a:gd name="T23" fmla="*/ 13 h 13"/>
                    <a:gd name="T24" fmla="*/ 22 w 37"/>
                    <a:gd name="T25" fmla="*/ 10 h 13"/>
                    <a:gd name="T26" fmla="*/ 30 w 37"/>
                    <a:gd name="T27" fmla="*/ 6 h 13"/>
                    <a:gd name="T28" fmla="*/ 37 w 37"/>
                    <a:gd name="T29" fmla="*/ 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7" h="13">
                      <a:moveTo>
                        <a:pt x="37" y="3"/>
                      </a:moveTo>
                      <a:cubicBezTo>
                        <a:pt x="37" y="3"/>
                        <a:pt x="36" y="2"/>
                        <a:pt x="36" y="2"/>
                      </a:cubicBezTo>
                      <a:cubicBezTo>
                        <a:pt x="31" y="3"/>
                        <a:pt x="25" y="2"/>
                        <a:pt x="21" y="5"/>
                      </a:cubicBezTo>
                      <a:cubicBezTo>
                        <a:pt x="17" y="8"/>
                        <a:pt x="14" y="11"/>
                        <a:pt x="9" y="9"/>
                      </a:cubicBezTo>
                      <a:cubicBezTo>
                        <a:pt x="6" y="7"/>
                        <a:pt x="3" y="4"/>
                        <a:pt x="2" y="1"/>
                      </a:cubicBezTo>
                      <a:cubicBezTo>
                        <a:pt x="1" y="0"/>
                        <a:pt x="0" y="1"/>
                        <a:pt x="0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4"/>
                      </a:cubicBezTo>
                      <a:cubicBezTo>
                        <a:pt x="2" y="4"/>
                        <a:pt x="2" y="5"/>
                        <a:pt x="2" y="5"/>
                      </a:cubicBezTo>
                      <a:cubicBezTo>
                        <a:pt x="5" y="9"/>
                        <a:pt x="8" y="12"/>
                        <a:pt x="12" y="13"/>
                      </a:cubicBezTo>
                      <a:cubicBezTo>
                        <a:pt x="13" y="13"/>
                        <a:pt x="14" y="13"/>
                        <a:pt x="15" y="13"/>
                      </a:cubicBezTo>
                      <a:cubicBezTo>
                        <a:pt x="16" y="13"/>
                        <a:pt x="17" y="13"/>
                        <a:pt x="18" y="13"/>
                      </a:cubicBezTo>
                      <a:cubicBezTo>
                        <a:pt x="19" y="13"/>
                        <a:pt x="20" y="11"/>
                        <a:pt x="22" y="10"/>
                      </a:cubicBezTo>
                      <a:cubicBezTo>
                        <a:pt x="24" y="8"/>
                        <a:pt x="26" y="6"/>
                        <a:pt x="30" y="6"/>
                      </a:cubicBezTo>
                      <a:cubicBezTo>
                        <a:pt x="33" y="6"/>
                        <a:pt x="35" y="6"/>
                        <a:pt x="37" y="3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4" name="Freeform 117"/>
                <p:cNvSpPr/>
                <p:nvPr/>
              </p:nvSpPr>
              <p:spPr bwMode="auto">
                <a:xfrm>
                  <a:off x="6184900" y="3549650"/>
                  <a:ext cx="68263" cy="52388"/>
                </a:xfrm>
                <a:custGeom>
                  <a:avLst/>
                  <a:gdLst>
                    <a:gd name="T0" fmla="*/ 0 w 16"/>
                    <a:gd name="T1" fmla="*/ 11 h 12"/>
                    <a:gd name="T2" fmla="*/ 5 w 16"/>
                    <a:gd name="T3" fmla="*/ 12 h 12"/>
                    <a:gd name="T4" fmla="*/ 15 w 16"/>
                    <a:gd name="T5" fmla="*/ 1 h 12"/>
                    <a:gd name="T6" fmla="*/ 14 w 16"/>
                    <a:gd name="T7" fmla="*/ 0 h 12"/>
                    <a:gd name="T8" fmla="*/ 2 w 16"/>
                    <a:gd name="T9" fmla="*/ 10 h 12"/>
                    <a:gd name="T10" fmla="*/ 1 w 16"/>
                    <a:gd name="T11" fmla="*/ 10 h 12"/>
                    <a:gd name="T12" fmla="*/ 0 w 16"/>
                    <a:gd name="T13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0" y="11"/>
                      </a:moveTo>
                      <a:cubicBezTo>
                        <a:pt x="2" y="12"/>
                        <a:pt x="4" y="12"/>
                        <a:pt x="5" y="12"/>
                      </a:cubicBezTo>
                      <a:cubicBezTo>
                        <a:pt x="11" y="11"/>
                        <a:pt x="16" y="6"/>
                        <a:pt x="15" y="1"/>
                      </a:cubicBezTo>
                      <a:cubicBezTo>
                        <a:pt x="15" y="0"/>
                        <a:pt x="15" y="0"/>
                        <a:pt x="14" y="0"/>
                      </a:cubicBezTo>
                      <a:cubicBezTo>
                        <a:pt x="10" y="3"/>
                        <a:pt x="8" y="12"/>
                        <a:pt x="2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0" y="10"/>
                        <a:pt x="0" y="11"/>
                        <a:pt x="0" y="11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5" name="Freeform 118"/>
                <p:cNvSpPr/>
                <p:nvPr/>
              </p:nvSpPr>
              <p:spPr bwMode="auto">
                <a:xfrm>
                  <a:off x="5843588" y="3619500"/>
                  <a:ext cx="98425" cy="90488"/>
                </a:xfrm>
                <a:custGeom>
                  <a:avLst/>
                  <a:gdLst>
                    <a:gd name="T0" fmla="*/ 22 w 23"/>
                    <a:gd name="T1" fmla="*/ 18 h 21"/>
                    <a:gd name="T2" fmla="*/ 13 w 23"/>
                    <a:gd name="T3" fmla="*/ 14 h 21"/>
                    <a:gd name="T4" fmla="*/ 2 w 23"/>
                    <a:gd name="T5" fmla="*/ 1 h 21"/>
                    <a:gd name="T6" fmla="*/ 0 w 23"/>
                    <a:gd name="T7" fmla="*/ 1 h 21"/>
                    <a:gd name="T8" fmla="*/ 6 w 23"/>
                    <a:gd name="T9" fmla="*/ 13 h 21"/>
                    <a:gd name="T10" fmla="*/ 22 w 23"/>
                    <a:gd name="T11" fmla="*/ 20 h 21"/>
                    <a:gd name="T12" fmla="*/ 22 w 23"/>
                    <a:gd name="T13" fmla="*/ 18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21">
                      <a:moveTo>
                        <a:pt x="22" y="18"/>
                      </a:moveTo>
                      <a:cubicBezTo>
                        <a:pt x="18" y="17"/>
                        <a:pt x="15" y="17"/>
                        <a:pt x="13" y="14"/>
                      </a:cubicBezTo>
                      <a:cubicBezTo>
                        <a:pt x="8" y="10"/>
                        <a:pt x="4" y="6"/>
                        <a:pt x="2" y="1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1" y="6"/>
                        <a:pt x="3" y="10"/>
                        <a:pt x="6" y="13"/>
                      </a:cubicBezTo>
                      <a:cubicBezTo>
                        <a:pt x="9" y="19"/>
                        <a:pt x="17" y="21"/>
                        <a:pt x="22" y="20"/>
                      </a:cubicBezTo>
                      <a:cubicBezTo>
                        <a:pt x="23" y="19"/>
                        <a:pt x="23" y="18"/>
                        <a:pt x="22" y="18"/>
                      </a:cubicBezTo>
                      <a:close/>
                    </a:path>
                  </a:pathLst>
                </a:custGeom>
                <a:solidFill>
                  <a:srgbClr val="008F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6" name="Freeform 119"/>
                <p:cNvSpPr/>
                <p:nvPr/>
              </p:nvSpPr>
              <p:spPr bwMode="auto">
                <a:xfrm>
                  <a:off x="5791200" y="3113088"/>
                  <a:ext cx="484188" cy="471488"/>
                </a:xfrm>
                <a:custGeom>
                  <a:avLst/>
                  <a:gdLst>
                    <a:gd name="T0" fmla="*/ 82 w 112"/>
                    <a:gd name="T1" fmla="*/ 84 h 109"/>
                    <a:gd name="T2" fmla="*/ 78 w 112"/>
                    <a:gd name="T3" fmla="*/ 77 h 109"/>
                    <a:gd name="T4" fmla="*/ 75 w 112"/>
                    <a:gd name="T5" fmla="*/ 75 h 109"/>
                    <a:gd name="T6" fmla="*/ 83 w 112"/>
                    <a:gd name="T7" fmla="*/ 78 h 109"/>
                    <a:gd name="T8" fmla="*/ 105 w 112"/>
                    <a:gd name="T9" fmla="*/ 72 h 109"/>
                    <a:gd name="T10" fmla="*/ 107 w 112"/>
                    <a:gd name="T11" fmla="*/ 64 h 109"/>
                    <a:gd name="T12" fmla="*/ 110 w 112"/>
                    <a:gd name="T13" fmla="*/ 55 h 109"/>
                    <a:gd name="T14" fmla="*/ 111 w 112"/>
                    <a:gd name="T15" fmla="*/ 53 h 109"/>
                    <a:gd name="T16" fmla="*/ 100 w 112"/>
                    <a:gd name="T17" fmla="*/ 38 h 109"/>
                    <a:gd name="T18" fmla="*/ 83 w 112"/>
                    <a:gd name="T19" fmla="*/ 39 h 109"/>
                    <a:gd name="T20" fmla="*/ 81 w 112"/>
                    <a:gd name="T21" fmla="*/ 12 h 109"/>
                    <a:gd name="T22" fmla="*/ 45 w 112"/>
                    <a:gd name="T23" fmla="*/ 17 h 109"/>
                    <a:gd name="T24" fmla="*/ 43 w 112"/>
                    <a:gd name="T25" fmla="*/ 26 h 109"/>
                    <a:gd name="T26" fmla="*/ 33 w 112"/>
                    <a:gd name="T27" fmla="*/ 14 h 109"/>
                    <a:gd name="T28" fmla="*/ 14 w 112"/>
                    <a:gd name="T29" fmla="*/ 16 h 109"/>
                    <a:gd name="T30" fmla="*/ 11 w 112"/>
                    <a:gd name="T31" fmla="*/ 22 h 109"/>
                    <a:gd name="T32" fmla="*/ 4 w 112"/>
                    <a:gd name="T33" fmla="*/ 35 h 109"/>
                    <a:gd name="T34" fmla="*/ 8 w 112"/>
                    <a:gd name="T35" fmla="*/ 46 h 109"/>
                    <a:gd name="T36" fmla="*/ 4 w 112"/>
                    <a:gd name="T37" fmla="*/ 58 h 109"/>
                    <a:gd name="T38" fmla="*/ 0 w 112"/>
                    <a:gd name="T39" fmla="*/ 66 h 109"/>
                    <a:gd name="T40" fmla="*/ 10 w 112"/>
                    <a:gd name="T41" fmla="*/ 89 h 109"/>
                    <a:gd name="T42" fmla="*/ 19 w 112"/>
                    <a:gd name="T43" fmla="*/ 91 h 109"/>
                    <a:gd name="T44" fmla="*/ 31 w 112"/>
                    <a:gd name="T45" fmla="*/ 92 h 109"/>
                    <a:gd name="T46" fmla="*/ 37 w 112"/>
                    <a:gd name="T47" fmla="*/ 87 h 109"/>
                    <a:gd name="T48" fmla="*/ 37 w 112"/>
                    <a:gd name="T49" fmla="*/ 88 h 109"/>
                    <a:gd name="T50" fmla="*/ 38 w 112"/>
                    <a:gd name="T51" fmla="*/ 95 h 109"/>
                    <a:gd name="T52" fmla="*/ 73 w 112"/>
                    <a:gd name="T53" fmla="*/ 100 h 109"/>
                    <a:gd name="T54" fmla="*/ 82 w 112"/>
                    <a:gd name="T55" fmla="*/ 84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112" h="109">
                      <a:moveTo>
                        <a:pt x="82" y="84"/>
                      </a:moveTo>
                      <a:cubicBezTo>
                        <a:pt x="81" y="81"/>
                        <a:pt x="80" y="79"/>
                        <a:pt x="78" y="77"/>
                      </a:cubicBezTo>
                      <a:cubicBezTo>
                        <a:pt x="77" y="76"/>
                        <a:pt x="76" y="76"/>
                        <a:pt x="75" y="75"/>
                      </a:cubicBezTo>
                      <a:cubicBezTo>
                        <a:pt x="77" y="76"/>
                        <a:pt x="80" y="77"/>
                        <a:pt x="83" y="78"/>
                      </a:cubicBezTo>
                      <a:cubicBezTo>
                        <a:pt x="91" y="80"/>
                        <a:pt x="100" y="78"/>
                        <a:pt x="105" y="72"/>
                      </a:cubicBezTo>
                      <a:cubicBezTo>
                        <a:pt x="107" y="70"/>
                        <a:pt x="107" y="67"/>
                        <a:pt x="107" y="64"/>
                      </a:cubicBezTo>
                      <a:cubicBezTo>
                        <a:pt x="107" y="61"/>
                        <a:pt x="107" y="58"/>
                        <a:pt x="110" y="55"/>
                      </a:cubicBezTo>
                      <a:cubicBezTo>
                        <a:pt x="111" y="54"/>
                        <a:pt x="111" y="54"/>
                        <a:pt x="111" y="53"/>
                      </a:cubicBezTo>
                      <a:cubicBezTo>
                        <a:pt x="112" y="45"/>
                        <a:pt x="107" y="41"/>
                        <a:pt x="100" y="38"/>
                      </a:cubicBezTo>
                      <a:cubicBezTo>
                        <a:pt x="94" y="36"/>
                        <a:pt x="89" y="37"/>
                        <a:pt x="83" y="39"/>
                      </a:cubicBezTo>
                      <a:cubicBezTo>
                        <a:pt x="89" y="31"/>
                        <a:pt x="90" y="21"/>
                        <a:pt x="81" y="12"/>
                      </a:cubicBezTo>
                      <a:cubicBezTo>
                        <a:pt x="72" y="5"/>
                        <a:pt x="47" y="0"/>
                        <a:pt x="45" y="17"/>
                      </a:cubicBezTo>
                      <a:cubicBezTo>
                        <a:pt x="44" y="18"/>
                        <a:pt x="44" y="27"/>
                        <a:pt x="43" y="26"/>
                      </a:cubicBezTo>
                      <a:cubicBezTo>
                        <a:pt x="40" y="22"/>
                        <a:pt x="37" y="17"/>
                        <a:pt x="33" y="14"/>
                      </a:cubicBezTo>
                      <a:cubicBezTo>
                        <a:pt x="28" y="10"/>
                        <a:pt x="19" y="11"/>
                        <a:pt x="14" y="16"/>
                      </a:cubicBezTo>
                      <a:cubicBezTo>
                        <a:pt x="13" y="18"/>
                        <a:pt x="10" y="20"/>
                        <a:pt x="11" y="22"/>
                      </a:cubicBezTo>
                      <a:cubicBezTo>
                        <a:pt x="11" y="28"/>
                        <a:pt x="7" y="31"/>
                        <a:pt x="4" y="35"/>
                      </a:cubicBezTo>
                      <a:cubicBezTo>
                        <a:pt x="0" y="39"/>
                        <a:pt x="5" y="44"/>
                        <a:pt x="8" y="46"/>
                      </a:cubicBezTo>
                      <a:cubicBezTo>
                        <a:pt x="15" y="51"/>
                        <a:pt x="7" y="54"/>
                        <a:pt x="4" y="58"/>
                      </a:cubicBezTo>
                      <a:cubicBezTo>
                        <a:pt x="2" y="60"/>
                        <a:pt x="0" y="63"/>
                        <a:pt x="0" y="66"/>
                      </a:cubicBezTo>
                      <a:cubicBezTo>
                        <a:pt x="0" y="74"/>
                        <a:pt x="5" y="83"/>
                        <a:pt x="10" y="89"/>
                      </a:cubicBezTo>
                      <a:cubicBezTo>
                        <a:pt x="11" y="91"/>
                        <a:pt x="16" y="91"/>
                        <a:pt x="19" y="91"/>
                      </a:cubicBezTo>
                      <a:cubicBezTo>
                        <a:pt x="22" y="91"/>
                        <a:pt x="28" y="93"/>
                        <a:pt x="31" y="92"/>
                      </a:cubicBezTo>
                      <a:cubicBezTo>
                        <a:pt x="34" y="91"/>
                        <a:pt x="35" y="90"/>
                        <a:pt x="37" y="87"/>
                      </a:cubicBezTo>
                      <a:cubicBezTo>
                        <a:pt x="38" y="85"/>
                        <a:pt x="37" y="84"/>
                        <a:pt x="37" y="88"/>
                      </a:cubicBezTo>
                      <a:cubicBezTo>
                        <a:pt x="37" y="90"/>
                        <a:pt x="38" y="93"/>
                        <a:pt x="38" y="95"/>
                      </a:cubicBezTo>
                      <a:cubicBezTo>
                        <a:pt x="42" y="109"/>
                        <a:pt x="63" y="108"/>
                        <a:pt x="73" y="100"/>
                      </a:cubicBezTo>
                      <a:cubicBezTo>
                        <a:pt x="77" y="97"/>
                        <a:pt x="83" y="90"/>
                        <a:pt x="82" y="84"/>
                      </a:cubicBezTo>
                      <a:close/>
                    </a:path>
                  </a:pathLst>
                </a:custGeom>
                <a:solidFill>
                  <a:srgbClr val="E6F7F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7" name="Freeform 120"/>
                <p:cNvSpPr/>
                <p:nvPr/>
              </p:nvSpPr>
              <p:spPr bwMode="auto">
                <a:xfrm>
                  <a:off x="5946775" y="3273425"/>
                  <a:ext cx="311150" cy="242888"/>
                </a:xfrm>
                <a:custGeom>
                  <a:avLst/>
                  <a:gdLst>
                    <a:gd name="T0" fmla="*/ 61 w 72"/>
                    <a:gd name="T1" fmla="*/ 6 h 56"/>
                    <a:gd name="T2" fmla="*/ 71 w 72"/>
                    <a:gd name="T3" fmla="*/ 6 h 56"/>
                    <a:gd name="T4" fmla="*/ 71 w 72"/>
                    <a:gd name="T5" fmla="*/ 4 h 56"/>
                    <a:gd name="T6" fmla="*/ 49 w 72"/>
                    <a:gd name="T7" fmla="*/ 3 h 56"/>
                    <a:gd name="T8" fmla="*/ 48 w 72"/>
                    <a:gd name="T9" fmla="*/ 2 h 56"/>
                    <a:gd name="T10" fmla="*/ 32 w 72"/>
                    <a:gd name="T11" fmla="*/ 9 h 56"/>
                    <a:gd name="T12" fmla="*/ 20 w 72"/>
                    <a:gd name="T13" fmla="*/ 18 h 56"/>
                    <a:gd name="T14" fmla="*/ 14 w 72"/>
                    <a:gd name="T15" fmla="*/ 23 h 56"/>
                    <a:gd name="T16" fmla="*/ 8 w 72"/>
                    <a:gd name="T17" fmla="*/ 36 h 56"/>
                    <a:gd name="T18" fmla="*/ 4 w 72"/>
                    <a:gd name="T19" fmla="*/ 43 h 56"/>
                    <a:gd name="T20" fmla="*/ 3 w 72"/>
                    <a:gd name="T21" fmla="*/ 56 h 56"/>
                    <a:gd name="T22" fmla="*/ 4 w 72"/>
                    <a:gd name="T23" fmla="*/ 56 h 56"/>
                    <a:gd name="T24" fmla="*/ 8 w 72"/>
                    <a:gd name="T25" fmla="*/ 43 h 56"/>
                    <a:gd name="T26" fmla="*/ 19 w 72"/>
                    <a:gd name="T27" fmla="*/ 34 h 56"/>
                    <a:gd name="T28" fmla="*/ 20 w 72"/>
                    <a:gd name="T29" fmla="*/ 47 h 56"/>
                    <a:gd name="T30" fmla="*/ 21 w 72"/>
                    <a:gd name="T31" fmla="*/ 47 h 56"/>
                    <a:gd name="T32" fmla="*/ 28 w 72"/>
                    <a:gd name="T33" fmla="*/ 37 h 56"/>
                    <a:gd name="T34" fmla="*/ 30 w 72"/>
                    <a:gd name="T35" fmla="*/ 36 h 56"/>
                    <a:gd name="T36" fmla="*/ 31 w 72"/>
                    <a:gd name="T37" fmla="*/ 30 h 56"/>
                    <a:gd name="T38" fmla="*/ 32 w 72"/>
                    <a:gd name="T39" fmla="*/ 29 h 56"/>
                    <a:gd name="T40" fmla="*/ 50 w 72"/>
                    <a:gd name="T41" fmla="*/ 23 h 56"/>
                    <a:gd name="T42" fmla="*/ 50 w 72"/>
                    <a:gd name="T43" fmla="*/ 22 h 56"/>
                    <a:gd name="T44" fmla="*/ 43 w 72"/>
                    <a:gd name="T45" fmla="*/ 15 h 56"/>
                    <a:gd name="T46" fmla="*/ 54 w 72"/>
                    <a:gd name="T47" fmla="*/ 9 h 56"/>
                    <a:gd name="T48" fmla="*/ 54 w 72"/>
                    <a:gd name="T49" fmla="*/ 9 h 56"/>
                    <a:gd name="T50" fmla="*/ 61 w 72"/>
                    <a:gd name="T51" fmla="*/ 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72" h="56">
                      <a:moveTo>
                        <a:pt x="61" y="6"/>
                      </a:moveTo>
                      <a:cubicBezTo>
                        <a:pt x="65" y="6"/>
                        <a:pt x="68" y="6"/>
                        <a:pt x="71" y="6"/>
                      </a:cubicBezTo>
                      <a:cubicBezTo>
                        <a:pt x="72" y="6"/>
                        <a:pt x="72" y="5"/>
                        <a:pt x="71" y="4"/>
                      </a:cubicBezTo>
                      <a:cubicBezTo>
                        <a:pt x="63" y="0"/>
                        <a:pt x="56" y="0"/>
                        <a:pt x="49" y="3"/>
                      </a:cubicBezTo>
                      <a:cubicBezTo>
                        <a:pt x="48" y="2"/>
                        <a:pt x="48" y="2"/>
                        <a:pt x="48" y="2"/>
                      </a:cubicBezTo>
                      <a:cubicBezTo>
                        <a:pt x="43" y="3"/>
                        <a:pt x="36" y="5"/>
                        <a:pt x="32" y="9"/>
                      </a:cubicBezTo>
                      <a:cubicBezTo>
                        <a:pt x="28" y="13"/>
                        <a:pt x="25" y="15"/>
                        <a:pt x="20" y="18"/>
                      </a:cubicBezTo>
                      <a:cubicBezTo>
                        <a:pt x="17" y="19"/>
                        <a:pt x="16" y="20"/>
                        <a:pt x="14" y="23"/>
                      </a:cubicBezTo>
                      <a:cubicBezTo>
                        <a:pt x="13" y="27"/>
                        <a:pt x="12" y="32"/>
                        <a:pt x="8" y="36"/>
                      </a:cubicBezTo>
                      <a:cubicBezTo>
                        <a:pt x="6" y="38"/>
                        <a:pt x="5" y="40"/>
                        <a:pt x="4" y="43"/>
                      </a:cubicBezTo>
                      <a:cubicBezTo>
                        <a:pt x="2" y="47"/>
                        <a:pt x="0" y="52"/>
                        <a:pt x="3" y="56"/>
                      </a:cubicBezTo>
                      <a:cubicBezTo>
                        <a:pt x="3" y="56"/>
                        <a:pt x="4" y="56"/>
                        <a:pt x="4" y="56"/>
                      </a:cubicBezTo>
                      <a:cubicBezTo>
                        <a:pt x="6" y="51"/>
                        <a:pt x="5" y="47"/>
                        <a:pt x="8" y="43"/>
                      </a:cubicBezTo>
                      <a:cubicBezTo>
                        <a:pt x="8" y="42"/>
                        <a:pt x="18" y="32"/>
                        <a:pt x="19" y="34"/>
                      </a:cubicBezTo>
                      <a:cubicBezTo>
                        <a:pt x="20" y="38"/>
                        <a:pt x="21" y="43"/>
                        <a:pt x="20" y="47"/>
                      </a:cubicBezTo>
                      <a:cubicBezTo>
                        <a:pt x="20" y="48"/>
                        <a:pt x="21" y="48"/>
                        <a:pt x="21" y="47"/>
                      </a:cubicBezTo>
                      <a:cubicBezTo>
                        <a:pt x="22" y="44"/>
                        <a:pt x="23" y="35"/>
                        <a:pt x="28" y="37"/>
                      </a:cubicBezTo>
                      <a:cubicBezTo>
                        <a:pt x="29" y="37"/>
                        <a:pt x="30" y="37"/>
                        <a:pt x="30" y="36"/>
                      </a:cubicBezTo>
                      <a:cubicBezTo>
                        <a:pt x="32" y="35"/>
                        <a:pt x="30" y="30"/>
                        <a:pt x="31" y="30"/>
                      </a:cubicBezTo>
                      <a:cubicBezTo>
                        <a:pt x="31" y="30"/>
                        <a:pt x="32" y="29"/>
                        <a:pt x="32" y="29"/>
                      </a:cubicBezTo>
                      <a:cubicBezTo>
                        <a:pt x="31" y="20"/>
                        <a:pt x="45" y="25"/>
                        <a:pt x="50" y="23"/>
                      </a:cubicBezTo>
                      <a:cubicBezTo>
                        <a:pt x="51" y="23"/>
                        <a:pt x="51" y="22"/>
                        <a:pt x="50" y="22"/>
                      </a:cubicBezTo>
                      <a:cubicBezTo>
                        <a:pt x="48" y="21"/>
                        <a:pt x="36" y="17"/>
                        <a:pt x="43" y="15"/>
                      </a:cubicBezTo>
                      <a:cubicBezTo>
                        <a:pt x="47" y="14"/>
                        <a:pt x="50" y="12"/>
                        <a:pt x="54" y="9"/>
                      </a:cubicBezTo>
                      <a:cubicBezTo>
                        <a:pt x="54" y="9"/>
                        <a:pt x="54" y="9"/>
                        <a:pt x="54" y="9"/>
                      </a:cubicBezTo>
                      <a:cubicBezTo>
                        <a:pt x="49" y="4"/>
                        <a:pt x="59" y="6"/>
                        <a:pt x="61" y="6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8" name="Freeform 121"/>
                <p:cNvSpPr/>
                <p:nvPr/>
              </p:nvSpPr>
              <p:spPr bwMode="auto">
                <a:xfrm>
                  <a:off x="6102350" y="3386138"/>
                  <a:ext cx="155575" cy="65088"/>
                </a:xfrm>
                <a:custGeom>
                  <a:avLst/>
                  <a:gdLst>
                    <a:gd name="T0" fmla="*/ 35 w 36"/>
                    <a:gd name="T1" fmla="*/ 3 h 15"/>
                    <a:gd name="T2" fmla="*/ 35 w 36"/>
                    <a:gd name="T3" fmla="*/ 2 h 15"/>
                    <a:gd name="T4" fmla="*/ 35 w 36"/>
                    <a:gd name="T5" fmla="*/ 1 h 15"/>
                    <a:gd name="T6" fmla="*/ 34 w 36"/>
                    <a:gd name="T7" fmla="*/ 1 h 15"/>
                    <a:gd name="T8" fmla="*/ 17 w 36"/>
                    <a:gd name="T9" fmla="*/ 8 h 15"/>
                    <a:gd name="T10" fmla="*/ 11 w 36"/>
                    <a:gd name="T11" fmla="*/ 9 h 15"/>
                    <a:gd name="T12" fmla="*/ 1 w 36"/>
                    <a:gd name="T13" fmla="*/ 8 h 15"/>
                    <a:gd name="T14" fmla="*/ 0 w 36"/>
                    <a:gd name="T15" fmla="*/ 9 h 15"/>
                    <a:gd name="T16" fmla="*/ 21 w 36"/>
                    <a:gd name="T17" fmla="*/ 15 h 15"/>
                    <a:gd name="T18" fmla="*/ 35 w 36"/>
                    <a:gd name="T19" fmla="*/ 3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6" h="15">
                      <a:moveTo>
                        <a:pt x="35" y="3"/>
                      </a:moveTo>
                      <a:cubicBezTo>
                        <a:pt x="36" y="2"/>
                        <a:pt x="35" y="2"/>
                        <a:pt x="35" y="2"/>
                      </a:cubicBezTo>
                      <a:cubicBezTo>
                        <a:pt x="35" y="1"/>
                        <a:pt x="35" y="1"/>
                        <a:pt x="35" y="1"/>
                      </a:cubicBezTo>
                      <a:cubicBezTo>
                        <a:pt x="35" y="0"/>
                        <a:pt x="34" y="0"/>
                        <a:pt x="34" y="1"/>
                      </a:cubicBezTo>
                      <a:cubicBezTo>
                        <a:pt x="31" y="8"/>
                        <a:pt x="24" y="10"/>
                        <a:pt x="17" y="8"/>
                      </a:cubicBezTo>
                      <a:cubicBezTo>
                        <a:pt x="15" y="8"/>
                        <a:pt x="13" y="9"/>
                        <a:pt x="11" y="9"/>
                      </a:cubicBezTo>
                      <a:cubicBezTo>
                        <a:pt x="8" y="9"/>
                        <a:pt x="4" y="8"/>
                        <a:pt x="1" y="8"/>
                      </a:cubicBez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7" y="13"/>
                        <a:pt x="14" y="15"/>
                        <a:pt x="21" y="15"/>
                      </a:cubicBezTo>
                      <a:cubicBezTo>
                        <a:pt x="30" y="14"/>
                        <a:pt x="32" y="10"/>
                        <a:pt x="35" y="3"/>
                      </a:cubicBezTo>
                      <a:close/>
                    </a:path>
                  </a:pathLst>
                </a:custGeom>
                <a:solidFill>
                  <a:srgbClr val="EFE5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9" name="Freeform 122"/>
                <p:cNvSpPr/>
                <p:nvPr/>
              </p:nvSpPr>
              <p:spPr bwMode="auto">
                <a:xfrm>
                  <a:off x="5843588" y="3355975"/>
                  <a:ext cx="150813" cy="77788"/>
                </a:xfrm>
                <a:custGeom>
                  <a:avLst/>
                  <a:gdLst>
                    <a:gd name="T0" fmla="*/ 35 w 35"/>
                    <a:gd name="T1" fmla="*/ 6 h 18"/>
                    <a:gd name="T2" fmla="*/ 34 w 35"/>
                    <a:gd name="T3" fmla="*/ 5 h 18"/>
                    <a:gd name="T4" fmla="*/ 25 w 35"/>
                    <a:gd name="T5" fmla="*/ 1 h 18"/>
                    <a:gd name="T6" fmla="*/ 21 w 35"/>
                    <a:gd name="T7" fmla="*/ 4 h 18"/>
                    <a:gd name="T8" fmla="*/ 13 w 35"/>
                    <a:gd name="T9" fmla="*/ 11 h 18"/>
                    <a:gd name="T10" fmla="*/ 1 w 35"/>
                    <a:gd name="T11" fmla="*/ 17 h 18"/>
                    <a:gd name="T12" fmla="*/ 1 w 35"/>
                    <a:gd name="T13" fmla="*/ 18 h 18"/>
                    <a:gd name="T14" fmla="*/ 8 w 35"/>
                    <a:gd name="T15" fmla="*/ 17 h 18"/>
                    <a:gd name="T16" fmla="*/ 17 w 35"/>
                    <a:gd name="T17" fmla="*/ 15 h 18"/>
                    <a:gd name="T18" fmla="*/ 27 w 35"/>
                    <a:gd name="T19" fmla="*/ 13 h 18"/>
                    <a:gd name="T20" fmla="*/ 33 w 35"/>
                    <a:gd name="T21" fmla="*/ 8 h 18"/>
                    <a:gd name="T22" fmla="*/ 33 w 35"/>
                    <a:gd name="T23" fmla="*/ 8 h 18"/>
                    <a:gd name="T24" fmla="*/ 35 w 35"/>
                    <a:gd name="T25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18">
                      <a:moveTo>
                        <a:pt x="35" y="6"/>
                      </a:moveTo>
                      <a:cubicBezTo>
                        <a:pt x="35" y="6"/>
                        <a:pt x="35" y="5"/>
                        <a:pt x="34" y="5"/>
                      </a:cubicBezTo>
                      <a:cubicBezTo>
                        <a:pt x="30" y="5"/>
                        <a:pt x="29" y="0"/>
                        <a:pt x="25" y="1"/>
                      </a:cubicBezTo>
                      <a:cubicBezTo>
                        <a:pt x="23" y="1"/>
                        <a:pt x="21" y="2"/>
                        <a:pt x="21" y="4"/>
                      </a:cubicBezTo>
                      <a:cubicBezTo>
                        <a:pt x="21" y="8"/>
                        <a:pt x="16" y="10"/>
                        <a:pt x="13" y="11"/>
                      </a:cubicBezTo>
                      <a:cubicBezTo>
                        <a:pt x="8" y="12"/>
                        <a:pt x="4" y="14"/>
                        <a:pt x="1" y="17"/>
                      </a:cubicBezTo>
                      <a:cubicBezTo>
                        <a:pt x="0" y="17"/>
                        <a:pt x="1" y="18"/>
                        <a:pt x="1" y="18"/>
                      </a:cubicBezTo>
                      <a:cubicBezTo>
                        <a:pt x="4" y="18"/>
                        <a:pt x="6" y="17"/>
                        <a:pt x="8" y="17"/>
                      </a:cubicBezTo>
                      <a:cubicBezTo>
                        <a:pt x="11" y="16"/>
                        <a:pt x="14" y="16"/>
                        <a:pt x="17" y="15"/>
                      </a:cubicBezTo>
                      <a:cubicBezTo>
                        <a:pt x="20" y="14"/>
                        <a:pt x="24" y="14"/>
                        <a:pt x="27" y="13"/>
                      </a:cubicBezTo>
                      <a:cubicBezTo>
                        <a:pt x="29" y="12"/>
                        <a:pt x="31" y="10"/>
                        <a:pt x="33" y="8"/>
                      </a:cubicBezTo>
                      <a:cubicBezTo>
                        <a:pt x="33" y="8"/>
                        <a:pt x="33" y="8"/>
                        <a:pt x="33" y="8"/>
                      </a:cubicBezTo>
                      <a:cubicBezTo>
                        <a:pt x="34" y="7"/>
                        <a:pt x="34" y="7"/>
                        <a:pt x="35" y="6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0" name="Freeform 123"/>
                <p:cNvSpPr/>
                <p:nvPr/>
              </p:nvSpPr>
              <p:spPr bwMode="auto">
                <a:xfrm>
                  <a:off x="5791200" y="3429000"/>
                  <a:ext cx="142875" cy="87313"/>
                </a:xfrm>
                <a:custGeom>
                  <a:avLst/>
                  <a:gdLst>
                    <a:gd name="T0" fmla="*/ 31 w 33"/>
                    <a:gd name="T1" fmla="*/ 17 h 20"/>
                    <a:gd name="T2" fmla="*/ 17 w 33"/>
                    <a:gd name="T3" fmla="*/ 13 h 20"/>
                    <a:gd name="T4" fmla="*/ 3 w 33"/>
                    <a:gd name="T5" fmla="*/ 2 h 20"/>
                    <a:gd name="T6" fmla="*/ 2 w 33"/>
                    <a:gd name="T7" fmla="*/ 0 h 20"/>
                    <a:gd name="T8" fmla="*/ 1 w 33"/>
                    <a:gd name="T9" fmla="*/ 1 h 20"/>
                    <a:gd name="T10" fmla="*/ 1 w 33"/>
                    <a:gd name="T11" fmla="*/ 1 h 20"/>
                    <a:gd name="T12" fmla="*/ 1 w 33"/>
                    <a:gd name="T13" fmla="*/ 1 h 20"/>
                    <a:gd name="T14" fmla="*/ 1 w 33"/>
                    <a:gd name="T15" fmla="*/ 1 h 20"/>
                    <a:gd name="T16" fmla="*/ 2 w 33"/>
                    <a:gd name="T17" fmla="*/ 3 h 20"/>
                    <a:gd name="T18" fmla="*/ 3 w 33"/>
                    <a:gd name="T19" fmla="*/ 4 h 20"/>
                    <a:gd name="T20" fmla="*/ 3 w 33"/>
                    <a:gd name="T21" fmla="*/ 4 h 20"/>
                    <a:gd name="T22" fmla="*/ 11 w 33"/>
                    <a:gd name="T23" fmla="*/ 17 h 20"/>
                    <a:gd name="T24" fmla="*/ 23 w 33"/>
                    <a:gd name="T25" fmla="*/ 20 h 20"/>
                    <a:gd name="T26" fmla="*/ 32 w 33"/>
                    <a:gd name="T27" fmla="*/ 18 h 20"/>
                    <a:gd name="T28" fmla="*/ 31 w 33"/>
                    <a:gd name="T29" fmla="*/ 17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3" h="20">
                      <a:moveTo>
                        <a:pt x="31" y="17"/>
                      </a:moveTo>
                      <a:cubicBezTo>
                        <a:pt x="26" y="19"/>
                        <a:pt x="22" y="16"/>
                        <a:pt x="17" y="13"/>
                      </a:cubicBezTo>
                      <a:cubicBezTo>
                        <a:pt x="12" y="9"/>
                        <a:pt x="7" y="7"/>
                        <a:pt x="3" y="2"/>
                      </a:cubicBez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1" y="0"/>
                        <a:pt x="0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2" y="3"/>
                      </a:cubicBezTo>
                      <a:cubicBezTo>
                        <a:pt x="2" y="3"/>
                        <a:pt x="2" y="4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9"/>
                        <a:pt x="7" y="14"/>
                        <a:pt x="11" y="17"/>
                      </a:cubicBezTo>
                      <a:cubicBezTo>
                        <a:pt x="14" y="19"/>
                        <a:pt x="19" y="19"/>
                        <a:pt x="23" y="20"/>
                      </a:cubicBezTo>
                      <a:cubicBezTo>
                        <a:pt x="26" y="20"/>
                        <a:pt x="29" y="20"/>
                        <a:pt x="32" y="18"/>
                      </a:cubicBezTo>
                      <a:cubicBezTo>
                        <a:pt x="33" y="18"/>
                        <a:pt x="32" y="17"/>
                        <a:pt x="31" y="17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1" name="Freeform 124"/>
                <p:cNvSpPr/>
                <p:nvPr/>
              </p:nvSpPr>
              <p:spPr bwMode="auto">
                <a:xfrm>
                  <a:off x="5826125" y="3138488"/>
                  <a:ext cx="341313" cy="238125"/>
                </a:xfrm>
                <a:custGeom>
                  <a:avLst/>
                  <a:gdLst>
                    <a:gd name="T0" fmla="*/ 53 w 79"/>
                    <a:gd name="T1" fmla="*/ 43 h 55"/>
                    <a:gd name="T2" fmla="*/ 53 w 79"/>
                    <a:gd name="T3" fmla="*/ 42 h 55"/>
                    <a:gd name="T4" fmla="*/ 60 w 79"/>
                    <a:gd name="T5" fmla="*/ 32 h 55"/>
                    <a:gd name="T6" fmla="*/ 62 w 79"/>
                    <a:gd name="T7" fmla="*/ 29 h 55"/>
                    <a:gd name="T8" fmla="*/ 72 w 79"/>
                    <a:gd name="T9" fmla="*/ 16 h 55"/>
                    <a:gd name="T10" fmla="*/ 73 w 79"/>
                    <a:gd name="T11" fmla="*/ 16 h 55"/>
                    <a:gd name="T12" fmla="*/ 56 w 79"/>
                    <a:gd name="T13" fmla="*/ 0 h 55"/>
                    <a:gd name="T14" fmla="*/ 39 w 79"/>
                    <a:gd name="T15" fmla="*/ 4 h 55"/>
                    <a:gd name="T16" fmla="*/ 37 w 79"/>
                    <a:gd name="T17" fmla="*/ 9 h 55"/>
                    <a:gd name="T18" fmla="*/ 31 w 79"/>
                    <a:gd name="T19" fmla="*/ 16 h 55"/>
                    <a:gd name="T20" fmla="*/ 24 w 79"/>
                    <a:gd name="T21" fmla="*/ 9 h 55"/>
                    <a:gd name="T22" fmla="*/ 6 w 79"/>
                    <a:gd name="T23" fmla="*/ 19 h 55"/>
                    <a:gd name="T24" fmla="*/ 4 w 79"/>
                    <a:gd name="T25" fmla="*/ 30 h 55"/>
                    <a:gd name="T26" fmla="*/ 8 w 79"/>
                    <a:gd name="T27" fmla="*/ 31 h 55"/>
                    <a:gd name="T28" fmla="*/ 18 w 79"/>
                    <a:gd name="T29" fmla="*/ 38 h 55"/>
                    <a:gd name="T30" fmla="*/ 18 w 79"/>
                    <a:gd name="T31" fmla="*/ 40 h 55"/>
                    <a:gd name="T32" fmla="*/ 23 w 79"/>
                    <a:gd name="T33" fmla="*/ 43 h 55"/>
                    <a:gd name="T34" fmla="*/ 18 w 79"/>
                    <a:gd name="T35" fmla="*/ 42 h 55"/>
                    <a:gd name="T36" fmla="*/ 8 w 79"/>
                    <a:gd name="T37" fmla="*/ 36 h 55"/>
                    <a:gd name="T38" fmla="*/ 3 w 79"/>
                    <a:gd name="T39" fmla="*/ 37 h 55"/>
                    <a:gd name="T40" fmla="*/ 3 w 79"/>
                    <a:gd name="T41" fmla="*/ 41 h 55"/>
                    <a:gd name="T42" fmla="*/ 0 w 79"/>
                    <a:gd name="T43" fmla="*/ 50 h 55"/>
                    <a:gd name="T44" fmla="*/ 0 w 79"/>
                    <a:gd name="T45" fmla="*/ 51 h 55"/>
                    <a:gd name="T46" fmla="*/ 11 w 79"/>
                    <a:gd name="T47" fmla="*/ 55 h 55"/>
                    <a:gd name="T48" fmla="*/ 18 w 79"/>
                    <a:gd name="T49" fmla="*/ 53 h 55"/>
                    <a:gd name="T50" fmla="*/ 28 w 79"/>
                    <a:gd name="T51" fmla="*/ 52 h 55"/>
                    <a:gd name="T52" fmla="*/ 30 w 79"/>
                    <a:gd name="T53" fmla="*/ 51 h 55"/>
                    <a:gd name="T54" fmla="*/ 42 w 79"/>
                    <a:gd name="T55" fmla="*/ 47 h 55"/>
                    <a:gd name="T56" fmla="*/ 49 w 79"/>
                    <a:gd name="T57" fmla="*/ 45 h 55"/>
                    <a:gd name="T58" fmla="*/ 50 w 79"/>
                    <a:gd name="T59" fmla="*/ 46 h 55"/>
                    <a:gd name="T60" fmla="*/ 52 w 79"/>
                    <a:gd name="T61" fmla="*/ 44 h 55"/>
                    <a:gd name="T62" fmla="*/ 53 w 79"/>
                    <a:gd name="T63" fmla="*/ 4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9" h="55">
                      <a:moveTo>
                        <a:pt x="53" y="43"/>
                      </a:moveTo>
                      <a:cubicBezTo>
                        <a:pt x="53" y="43"/>
                        <a:pt x="53" y="42"/>
                        <a:pt x="53" y="42"/>
                      </a:cubicBezTo>
                      <a:cubicBezTo>
                        <a:pt x="55" y="38"/>
                        <a:pt x="56" y="33"/>
                        <a:pt x="60" y="32"/>
                      </a:cubicBezTo>
                      <a:cubicBezTo>
                        <a:pt x="61" y="31"/>
                        <a:pt x="62" y="31"/>
                        <a:pt x="62" y="29"/>
                      </a:cubicBezTo>
                      <a:cubicBezTo>
                        <a:pt x="62" y="24"/>
                        <a:pt x="65" y="12"/>
                        <a:pt x="72" y="16"/>
                      </a:cubicBezTo>
                      <a:cubicBezTo>
                        <a:pt x="72" y="16"/>
                        <a:pt x="73" y="16"/>
                        <a:pt x="73" y="16"/>
                      </a:cubicBezTo>
                      <a:cubicBezTo>
                        <a:pt x="79" y="6"/>
                        <a:pt x="64" y="1"/>
                        <a:pt x="56" y="0"/>
                      </a:cubicBezTo>
                      <a:cubicBezTo>
                        <a:pt x="52" y="0"/>
                        <a:pt x="42" y="1"/>
                        <a:pt x="39" y="4"/>
                      </a:cubicBezTo>
                      <a:cubicBezTo>
                        <a:pt x="38" y="6"/>
                        <a:pt x="37" y="7"/>
                        <a:pt x="37" y="9"/>
                      </a:cubicBezTo>
                      <a:cubicBezTo>
                        <a:pt x="36" y="13"/>
                        <a:pt x="36" y="24"/>
                        <a:pt x="31" y="16"/>
                      </a:cubicBezTo>
                      <a:cubicBezTo>
                        <a:pt x="30" y="14"/>
                        <a:pt x="27" y="9"/>
                        <a:pt x="24" y="9"/>
                      </a:cubicBezTo>
                      <a:cubicBezTo>
                        <a:pt x="17" y="8"/>
                        <a:pt x="11" y="15"/>
                        <a:pt x="6" y="19"/>
                      </a:cubicBezTo>
                      <a:cubicBezTo>
                        <a:pt x="3" y="22"/>
                        <a:pt x="1" y="27"/>
                        <a:pt x="4" y="30"/>
                      </a:cubicBezTo>
                      <a:cubicBezTo>
                        <a:pt x="5" y="31"/>
                        <a:pt x="7" y="31"/>
                        <a:pt x="8" y="31"/>
                      </a:cubicBezTo>
                      <a:cubicBezTo>
                        <a:pt x="11" y="32"/>
                        <a:pt x="25" y="36"/>
                        <a:pt x="18" y="38"/>
                      </a:cubicBezTo>
                      <a:cubicBezTo>
                        <a:pt x="18" y="39"/>
                        <a:pt x="18" y="39"/>
                        <a:pt x="18" y="40"/>
                      </a:cubicBezTo>
                      <a:cubicBezTo>
                        <a:pt x="20" y="41"/>
                        <a:pt x="22" y="42"/>
                        <a:pt x="23" y="43"/>
                      </a:cubicBezTo>
                      <a:cubicBezTo>
                        <a:pt x="22" y="43"/>
                        <a:pt x="20" y="42"/>
                        <a:pt x="18" y="42"/>
                      </a:cubicBezTo>
                      <a:cubicBezTo>
                        <a:pt x="14" y="40"/>
                        <a:pt x="11" y="39"/>
                        <a:pt x="8" y="36"/>
                      </a:cubicBezTo>
                      <a:cubicBezTo>
                        <a:pt x="6" y="35"/>
                        <a:pt x="5" y="35"/>
                        <a:pt x="3" y="37"/>
                      </a:cubicBezTo>
                      <a:cubicBezTo>
                        <a:pt x="3" y="38"/>
                        <a:pt x="3" y="40"/>
                        <a:pt x="3" y="41"/>
                      </a:cubicBezTo>
                      <a:cubicBezTo>
                        <a:pt x="5" y="43"/>
                        <a:pt x="2" y="49"/>
                        <a:pt x="0" y="50"/>
                      </a:cubicBezTo>
                      <a:cubicBezTo>
                        <a:pt x="0" y="50"/>
                        <a:pt x="0" y="51"/>
                        <a:pt x="0" y="51"/>
                      </a:cubicBezTo>
                      <a:cubicBezTo>
                        <a:pt x="4" y="53"/>
                        <a:pt x="7" y="55"/>
                        <a:pt x="11" y="55"/>
                      </a:cubicBezTo>
                      <a:cubicBezTo>
                        <a:pt x="13" y="55"/>
                        <a:pt x="16" y="54"/>
                        <a:pt x="18" y="53"/>
                      </a:cubicBezTo>
                      <a:cubicBezTo>
                        <a:pt x="21" y="52"/>
                        <a:pt x="25" y="53"/>
                        <a:pt x="28" y="52"/>
                      </a:cubicBezTo>
                      <a:cubicBezTo>
                        <a:pt x="29" y="52"/>
                        <a:pt x="30" y="51"/>
                        <a:pt x="30" y="51"/>
                      </a:cubicBezTo>
                      <a:cubicBezTo>
                        <a:pt x="34" y="47"/>
                        <a:pt x="37" y="46"/>
                        <a:pt x="42" y="47"/>
                      </a:cubicBezTo>
                      <a:cubicBezTo>
                        <a:pt x="44" y="47"/>
                        <a:pt x="47" y="47"/>
                        <a:pt x="49" y="45"/>
                      </a:cubicBezTo>
                      <a:cubicBezTo>
                        <a:pt x="49" y="46"/>
                        <a:pt x="50" y="46"/>
                        <a:pt x="50" y="46"/>
                      </a:cubicBezTo>
                      <a:cubicBezTo>
                        <a:pt x="51" y="45"/>
                        <a:pt x="51" y="44"/>
                        <a:pt x="52" y="44"/>
                      </a:cubicBezTo>
                      <a:cubicBezTo>
                        <a:pt x="52" y="44"/>
                        <a:pt x="53" y="43"/>
                        <a:pt x="53" y="43"/>
                      </a:cubicBezTo>
                      <a:close/>
                    </a:path>
                  </a:pathLst>
                </a:custGeom>
                <a:solidFill>
                  <a:srgbClr val="B7E2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2" name="Freeform 125"/>
                <p:cNvSpPr/>
                <p:nvPr/>
              </p:nvSpPr>
              <p:spPr bwMode="auto">
                <a:xfrm>
                  <a:off x="5864225" y="3155950"/>
                  <a:ext cx="250825" cy="182563"/>
                </a:xfrm>
                <a:custGeom>
                  <a:avLst/>
                  <a:gdLst>
                    <a:gd name="T0" fmla="*/ 46 w 58"/>
                    <a:gd name="T1" fmla="*/ 27 h 42"/>
                    <a:gd name="T2" fmla="*/ 51 w 58"/>
                    <a:gd name="T3" fmla="*/ 21 h 42"/>
                    <a:gd name="T4" fmla="*/ 50 w 58"/>
                    <a:gd name="T5" fmla="*/ 19 h 42"/>
                    <a:gd name="T6" fmla="*/ 58 w 58"/>
                    <a:gd name="T7" fmla="*/ 5 h 42"/>
                    <a:gd name="T8" fmla="*/ 58 w 58"/>
                    <a:gd name="T9" fmla="*/ 4 h 42"/>
                    <a:gd name="T10" fmla="*/ 47 w 58"/>
                    <a:gd name="T11" fmla="*/ 1 h 42"/>
                    <a:gd name="T12" fmla="*/ 39 w 58"/>
                    <a:gd name="T13" fmla="*/ 3 h 42"/>
                    <a:gd name="T14" fmla="*/ 38 w 58"/>
                    <a:gd name="T15" fmla="*/ 3 h 42"/>
                    <a:gd name="T16" fmla="*/ 35 w 58"/>
                    <a:gd name="T17" fmla="*/ 4 h 42"/>
                    <a:gd name="T18" fmla="*/ 25 w 58"/>
                    <a:gd name="T19" fmla="*/ 17 h 42"/>
                    <a:gd name="T20" fmla="*/ 21 w 58"/>
                    <a:gd name="T21" fmla="*/ 10 h 42"/>
                    <a:gd name="T22" fmla="*/ 7 w 58"/>
                    <a:gd name="T23" fmla="*/ 8 h 42"/>
                    <a:gd name="T24" fmla="*/ 1 w 58"/>
                    <a:gd name="T25" fmla="*/ 14 h 42"/>
                    <a:gd name="T26" fmla="*/ 2 w 58"/>
                    <a:gd name="T27" fmla="*/ 24 h 42"/>
                    <a:gd name="T28" fmla="*/ 2 w 58"/>
                    <a:gd name="T29" fmla="*/ 25 h 42"/>
                    <a:gd name="T30" fmla="*/ 13 w 58"/>
                    <a:gd name="T31" fmla="*/ 35 h 42"/>
                    <a:gd name="T32" fmla="*/ 21 w 58"/>
                    <a:gd name="T33" fmla="*/ 40 h 42"/>
                    <a:gd name="T34" fmla="*/ 39 w 58"/>
                    <a:gd name="T35" fmla="*/ 38 h 42"/>
                    <a:gd name="T36" fmla="*/ 46 w 58"/>
                    <a:gd name="T37" fmla="*/ 27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42">
                      <a:moveTo>
                        <a:pt x="46" y="27"/>
                      </a:moveTo>
                      <a:cubicBezTo>
                        <a:pt x="47" y="26"/>
                        <a:pt x="50" y="23"/>
                        <a:pt x="51" y="21"/>
                      </a:cubicBezTo>
                      <a:cubicBezTo>
                        <a:pt x="51" y="20"/>
                        <a:pt x="51" y="19"/>
                        <a:pt x="50" y="19"/>
                      </a:cubicBezTo>
                      <a:cubicBezTo>
                        <a:pt x="46" y="16"/>
                        <a:pt x="56" y="7"/>
                        <a:pt x="58" y="5"/>
                      </a:cubicBezTo>
                      <a:cubicBezTo>
                        <a:pt x="58" y="4"/>
                        <a:pt x="58" y="4"/>
                        <a:pt x="58" y="4"/>
                      </a:cubicBezTo>
                      <a:cubicBezTo>
                        <a:pt x="54" y="3"/>
                        <a:pt x="51" y="1"/>
                        <a:pt x="47" y="1"/>
                      </a:cubicBezTo>
                      <a:cubicBezTo>
                        <a:pt x="44" y="0"/>
                        <a:pt x="42" y="2"/>
                        <a:pt x="39" y="3"/>
                      </a:cubicBezTo>
                      <a:cubicBezTo>
                        <a:pt x="39" y="3"/>
                        <a:pt x="39" y="3"/>
                        <a:pt x="38" y="3"/>
                      </a:cubicBezTo>
                      <a:cubicBezTo>
                        <a:pt x="37" y="4"/>
                        <a:pt x="36" y="4"/>
                        <a:pt x="35" y="4"/>
                      </a:cubicBezTo>
                      <a:cubicBezTo>
                        <a:pt x="30" y="3"/>
                        <a:pt x="27" y="13"/>
                        <a:pt x="25" y="17"/>
                      </a:cubicBezTo>
                      <a:cubicBezTo>
                        <a:pt x="25" y="16"/>
                        <a:pt x="22" y="12"/>
                        <a:pt x="21" y="10"/>
                      </a:cubicBezTo>
                      <a:cubicBezTo>
                        <a:pt x="18" y="6"/>
                        <a:pt x="11" y="5"/>
                        <a:pt x="7" y="8"/>
                      </a:cubicBezTo>
                      <a:cubicBezTo>
                        <a:pt x="5" y="9"/>
                        <a:pt x="2" y="11"/>
                        <a:pt x="1" y="14"/>
                      </a:cubicBezTo>
                      <a:cubicBezTo>
                        <a:pt x="0" y="17"/>
                        <a:pt x="4" y="21"/>
                        <a:pt x="2" y="24"/>
                      </a:cubicBezTo>
                      <a:cubicBezTo>
                        <a:pt x="1" y="24"/>
                        <a:pt x="1" y="25"/>
                        <a:pt x="2" y="25"/>
                      </a:cubicBezTo>
                      <a:cubicBezTo>
                        <a:pt x="6" y="28"/>
                        <a:pt x="10" y="30"/>
                        <a:pt x="13" y="35"/>
                      </a:cubicBezTo>
                      <a:cubicBezTo>
                        <a:pt x="15" y="37"/>
                        <a:pt x="19" y="39"/>
                        <a:pt x="21" y="40"/>
                      </a:cubicBezTo>
                      <a:cubicBezTo>
                        <a:pt x="26" y="41"/>
                        <a:pt x="35" y="42"/>
                        <a:pt x="39" y="38"/>
                      </a:cubicBezTo>
                      <a:cubicBezTo>
                        <a:pt x="42" y="35"/>
                        <a:pt x="44" y="31"/>
                        <a:pt x="46" y="27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3" name="Freeform 126"/>
                <p:cNvSpPr/>
                <p:nvPr/>
              </p:nvSpPr>
              <p:spPr bwMode="auto">
                <a:xfrm>
                  <a:off x="5803900" y="3311525"/>
                  <a:ext cx="165100" cy="57150"/>
                </a:xfrm>
                <a:custGeom>
                  <a:avLst/>
                  <a:gdLst>
                    <a:gd name="T0" fmla="*/ 37 w 38"/>
                    <a:gd name="T1" fmla="*/ 5 h 13"/>
                    <a:gd name="T2" fmla="*/ 31 w 38"/>
                    <a:gd name="T3" fmla="*/ 6 h 13"/>
                    <a:gd name="T4" fmla="*/ 0 w 38"/>
                    <a:gd name="T5" fmla="*/ 12 h 13"/>
                    <a:gd name="T6" fmla="*/ 1 w 38"/>
                    <a:gd name="T7" fmla="*/ 12 h 13"/>
                    <a:gd name="T8" fmla="*/ 22 w 38"/>
                    <a:gd name="T9" fmla="*/ 9 h 13"/>
                    <a:gd name="T10" fmla="*/ 35 w 38"/>
                    <a:gd name="T11" fmla="*/ 7 h 13"/>
                    <a:gd name="T12" fmla="*/ 36 w 38"/>
                    <a:gd name="T13" fmla="*/ 7 h 13"/>
                    <a:gd name="T14" fmla="*/ 37 w 38"/>
                    <a:gd name="T15" fmla="*/ 7 h 13"/>
                    <a:gd name="T16" fmla="*/ 37 w 38"/>
                    <a:gd name="T17" fmla="*/ 6 h 13"/>
                    <a:gd name="T18" fmla="*/ 37 w 38"/>
                    <a:gd name="T19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8" h="13">
                      <a:moveTo>
                        <a:pt x="37" y="5"/>
                      </a:moveTo>
                      <a:cubicBezTo>
                        <a:pt x="35" y="5"/>
                        <a:pt x="33" y="6"/>
                        <a:pt x="31" y="6"/>
                      </a:cubicBezTo>
                      <a:cubicBezTo>
                        <a:pt x="20" y="6"/>
                        <a:pt x="7" y="0"/>
                        <a:pt x="0" y="12"/>
                      </a:cubicBezTo>
                      <a:cubicBezTo>
                        <a:pt x="0" y="12"/>
                        <a:pt x="1" y="13"/>
                        <a:pt x="1" y="12"/>
                      </a:cubicBezTo>
                      <a:cubicBezTo>
                        <a:pt x="6" y="10"/>
                        <a:pt x="16" y="8"/>
                        <a:pt x="22" y="9"/>
                      </a:cubicBezTo>
                      <a:cubicBezTo>
                        <a:pt x="27" y="10"/>
                        <a:pt x="30" y="9"/>
                        <a:pt x="35" y="7"/>
                      </a:cubicBezTo>
                      <a:cubicBezTo>
                        <a:pt x="35" y="7"/>
                        <a:pt x="36" y="7"/>
                        <a:pt x="36" y="7"/>
                      </a:cubicBezTo>
                      <a:cubicBezTo>
                        <a:pt x="36" y="7"/>
                        <a:pt x="36" y="7"/>
                        <a:pt x="37" y="7"/>
                      </a:cubicBezTo>
                      <a:cubicBezTo>
                        <a:pt x="37" y="6"/>
                        <a:pt x="37" y="6"/>
                        <a:pt x="37" y="6"/>
                      </a:cubicBezTo>
                      <a:cubicBezTo>
                        <a:pt x="38" y="6"/>
                        <a:pt x="38" y="5"/>
                        <a:pt x="37" y="5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4" name="Freeform 127"/>
                <p:cNvSpPr/>
                <p:nvPr/>
              </p:nvSpPr>
              <p:spPr bwMode="auto">
                <a:xfrm>
                  <a:off x="6024563" y="3376613"/>
                  <a:ext cx="39688" cy="117475"/>
                </a:xfrm>
                <a:custGeom>
                  <a:avLst/>
                  <a:gdLst>
                    <a:gd name="T0" fmla="*/ 2 w 9"/>
                    <a:gd name="T1" fmla="*/ 26 h 27"/>
                    <a:gd name="T2" fmla="*/ 2 w 9"/>
                    <a:gd name="T3" fmla="*/ 26 h 27"/>
                    <a:gd name="T4" fmla="*/ 2 w 9"/>
                    <a:gd name="T5" fmla="*/ 26 h 27"/>
                    <a:gd name="T6" fmla="*/ 4 w 9"/>
                    <a:gd name="T7" fmla="*/ 21 h 27"/>
                    <a:gd name="T8" fmla="*/ 5 w 9"/>
                    <a:gd name="T9" fmla="*/ 18 h 27"/>
                    <a:gd name="T10" fmla="*/ 7 w 9"/>
                    <a:gd name="T11" fmla="*/ 13 h 27"/>
                    <a:gd name="T12" fmla="*/ 2 w 9"/>
                    <a:gd name="T13" fmla="*/ 2 h 27"/>
                    <a:gd name="T14" fmla="*/ 1 w 9"/>
                    <a:gd name="T15" fmla="*/ 1 h 27"/>
                    <a:gd name="T16" fmla="*/ 0 w 9"/>
                    <a:gd name="T17" fmla="*/ 1 h 27"/>
                    <a:gd name="T18" fmla="*/ 0 w 9"/>
                    <a:gd name="T19" fmla="*/ 2 h 27"/>
                    <a:gd name="T20" fmla="*/ 1 w 9"/>
                    <a:gd name="T21" fmla="*/ 3 h 27"/>
                    <a:gd name="T22" fmla="*/ 0 w 9"/>
                    <a:gd name="T23" fmla="*/ 4 h 27"/>
                    <a:gd name="T24" fmla="*/ 2 w 9"/>
                    <a:gd name="T25" fmla="*/ 11 h 27"/>
                    <a:gd name="T26" fmla="*/ 2 w 9"/>
                    <a:gd name="T27" fmla="*/ 17 h 27"/>
                    <a:gd name="T28" fmla="*/ 0 w 9"/>
                    <a:gd name="T29" fmla="*/ 26 h 27"/>
                    <a:gd name="T30" fmla="*/ 2 w 9"/>
                    <a:gd name="T31" fmla="*/ 26 h 27"/>
                    <a:gd name="T32" fmla="*/ 2 w 9"/>
                    <a:gd name="T33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" h="27">
                      <a:moveTo>
                        <a:pt x="2" y="26"/>
                      </a:move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5"/>
                        <a:pt x="4" y="23"/>
                        <a:pt x="4" y="21"/>
                      </a:cubicBezTo>
                      <a:cubicBezTo>
                        <a:pt x="4" y="20"/>
                        <a:pt x="5" y="19"/>
                        <a:pt x="5" y="18"/>
                      </a:cubicBezTo>
                      <a:cubicBezTo>
                        <a:pt x="5" y="16"/>
                        <a:pt x="6" y="15"/>
                        <a:pt x="7" y="13"/>
                      </a:cubicBezTo>
                      <a:cubicBezTo>
                        <a:pt x="9" y="9"/>
                        <a:pt x="3" y="5"/>
                        <a:pt x="2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0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3"/>
                        <a:pt x="0" y="3"/>
                        <a:pt x="0" y="4"/>
                      </a:cubicBezTo>
                      <a:cubicBezTo>
                        <a:pt x="0" y="6"/>
                        <a:pt x="1" y="9"/>
                        <a:pt x="2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20"/>
                        <a:pt x="2" y="23"/>
                        <a:pt x="0" y="26"/>
                      </a:cubicBezTo>
                      <a:cubicBezTo>
                        <a:pt x="0" y="26"/>
                        <a:pt x="1" y="27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lose/>
                    </a:path>
                  </a:pathLst>
                </a:custGeom>
                <a:solidFill>
                  <a:srgbClr val="95D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5" name="Freeform 128"/>
                <p:cNvSpPr/>
                <p:nvPr/>
              </p:nvSpPr>
              <p:spPr bwMode="auto">
                <a:xfrm>
                  <a:off x="6016625" y="3286125"/>
                  <a:ext cx="141288" cy="147638"/>
                </a:xfrm>
                <a:custGeom>
                  <a:avLst/>
                  <a:gdLst>
                    <a:gd name="T0" fmla="*/ 26 w 33"/>
                    <a:gd name="T1" fmla="*/ 17 h 34"/>
                    <a:gd name="T2" fmla="*/ 21 w 33"/>
                    <a:gd name="T3" fmla="*/ 15 h 34"/>
                    <a:gd name="T4" fmla="*/ 20 w 33"/>
                    <a:gd name="T5" fmla="*/ 12 h 34"/>
                    <a:gd name="T6" fmla="*/ 20 w 33"/>
                    <a:gd name="T7" fmla="*/ 11 h 34"/>
                    <a:gd name="T8" fmla="*/ 32 w 33"/>
                    <a:gd name="T9" fmla="*/ 1 h 34"/>
                    <a:gd name="T10" fmla="*/ 32 w 33"/>
                    <a:gd name="T11" fmla="*/ 0 h 34"/>
                    <a:gd name="T12" fmla="*/ 12 w 33"/>
                    <a:gd name="T13" fmla="*/ 12 h 34"/>
                    <a:gd name="T14" fmla="*/ 12 w 33"/>
                    <a:gd name="T15" fmla="*/ 13 h 34"/>
                    <a:gd name="T16" fmla="*/ 1 w 33"/>
                    <a:gd name="T17" fmla="*/ 23 h 34"/>
                    <a:gd name="T18" fmla="*/ 4 w 33"/>
                    <a:gd name="T19" fmla="*/ 33 h 34"/>
                    <a:gd name="T20" fmla="*/ 6 w 33"/>
                    <a:gd name="T21" fmla="*/ 33 h 34"/>
                    <a:gd name="T22" fmla="*/ 5 w 33"/>
                    <a:gd name="T23" fmla="*/ 25 h 34"/>
                    <a:gd name="T24" fmla="*/ 9 w 33"/>
                    <a:gd name="T25" fmla="*/ 23 h 34"/>
                    <a:gd name="T26" fmla="*/ 11 w 33"/>
                    <a:gd name="T27" fmla="*/ 21 h 34"/>
                    <a:gd name="T28" fmla="*/ 20 w 33"/>
                    <a:gd name="T29" fmla="*/ 18 h 34"/>
                    <a:gd name="T30" fmla="*/ 20 w 33"/>
                    <a:gd name="T31" fmla="*/ 18 h 34"/>
                    <a:gd name="T32" fmla="*/ 26 w 33"/>
                    <a:gd name="T33" fmla="*/ 19 h 34"/>
                    <a:gd name="T34" fmla="*/ 26 w 33"/>
                    <a:gd name="T35" fmla="*/ 1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3" h="34">
                      <a:moveTo>
                        <a:pt x="26" y="17"/>
                      </a:moveTo>
                      <a:cubicBezTo>
                        <a:pt x="24" y="16"/>
                        <a:pt x="23" y="16"/>
                        <a:pt x="21" y="15"/>
                      </a:cubicBezTo>
                      <a:cubicBezTo>
                        <a:pt x="19" y="15"/>
                        <a:pt x="19" y="14"/>
                        <a:pt x="20" y="12"/>
                      </a:cubicBezTo>
                      <a:cubicBezTo>
                        <a:pt x="21" y="11"/>
                        <a:pt x="21" y="11"/>
                        <a:pt x="20" y="11"/>
                      </a:cubicBezTo>
                      <a:cubicBezTo>
                        <a:pt x="17" y="8"/>
                        <a:pt x="30" y="2"/>
                        <a:pt x="32" y="1"/>
                      </a:cubicBezTo>
                      <a:cubicBezTo>
                        <a:pt x="33" y="1"/>
                        <a:pt x="32" y="0"/>
                        <a:pt x="32" y="0"/>
                      </a:cubicBezTo>
                      <a:cubicBezTo>
                        <a:pt x="23" y="1"/>
                        <a:pt x="17" y="5"/>
                        <a:pt x="12" y="12"/>
                      </a:cubicBezTo>
                      <a:cubicBezTo>
                        <a:pt x="12" y="12"/>
                        <a:pt x="12" y="13"/>
                        <a:pt x="12" y="13"/>
                      </a:cubicBezTo>
                      <a:cubicBezTo>
                        <a:pt x="13" y="14"/>
                        <a:pt x="2" y="21"/>
                        <a:pt x="1" y="23"/>
                      </a:cubicBezTo>
                      <a:cubicBezTo>
                        <a:pt x="0" y="26"/>
                        <a:pt x="3" y="31"/>
                        <a:pt x="4" y="33"/>
                      </a:cubicBezTo>
                      <a:cubicBezTo>
                        <a:pt x="5" y="34"/>
                        <a:pt x="6" y="34"/>
                        <a:pt x="6" y="33"/>
                      </a:cubicBezTo>
                      <a:cubicBezTo>
                        <a:pt x="6" y="30"/>
                        <a:pt x="6" y="28"/>
                        <a:pt x="5" y="25"/>
                      </a:cubicBezTo>
                      <a:cubicBezTo>
                        <a:pt x="5" y="23"/>
                        <a:pt x="8" y="24"/>
                        <a:pt x="9" y="23"/>
                      </a:cubicBezTo>
                      <a:cubicBezTo>
                        <a:pt x="10" y="22"/>
                        <a:pt x="10" y="22"/>
                        <a:pt x="11" y="21"/>
                      </a:cubicBezTo>
                      <a:cubicBezTo>
                        <a:pt x="14" y="18"/>
                        <a:pt x="17" y="18"/>
                        <a:pt x="20" y="18"/>
                      </a:cubicBezTo>
                      <a:cubicBezTo>
                        <a:pt x="20" y="18"/>
                        <a:pt x="20" y="18"/>
                        <a:pt x="20" y="18"/>
                      </a:cubicBezTo>
                      <a:cubicBezTo>
                        <a:pt x="22" y="18"/>
                        <a:pt x="24" y="19"/>
                        <a:pt x="26" y="19"/>
                      </a:cubicBezTo>
                      <a:cubicBezTo>
                        <a:pt x="27" y="18"/>
                        <a:pt x="27" y="18"/>
                        <a:pt x="26" y="17"/>
                      </a:cubicBezTo>
                      <a:close/>
                    </a:path>
                  </a:pathLst>
                </a:custGeom>
                <a:solidFill>
                  <a:srgbClr val="3CBD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6" name="Freeform 129"/>
                <p:cNvSpPr/>
                <p:nvPr/>
              </p:nvSpPr>
              <p:spPr bwMode="auto">
                <a:xfrm>
                  <a:off x="5861050" y="3160713"/>
                  <a:ext cx="215900" cy="155575"/>
                </a:xfrm>
                <a:custGeom>
                  <a:avLst/>
                  <a:gdLst>
                    <a:gd name="T0" fmla="*/ 34 w 50"/>
                    <a:gd name="T1" fmla="*/ 33 h 36"/>
                    <a:gd name="T2" fmla="*/ 37 w 50"/>
                    <a:gd name="T3" fmla="*/ 14 h 36"/>
                    <a:gd name="T4" fmla="*/ 39 w 50"/>
                    <a:gd name="T5" fmla="*/ 12 h 36"/>
                    <a:gd name="T6" fmla="*/ 44 w 50"/>
                    <a:gd name="T7" fmla="*/ 10 h 36"/>
                    <a:gd name="T8" fmla="*/ 45 w 50"/>
                    <a:gd name="T9" fmla="*/ 8 h 36"/>
                    <a:gd name="T10" fmla="*/ 45 w 50"/>
                    <a:gd name="T11" fmla="*/ 5 h 36"/>
                    <a:gd name="T12" fmla="*/ 47 w 50"/>
                    <a:gd name="T13" fmla="*/ 1 h 36"/>
                    <a:gd name="T14" fmla="*/ 49 w 50"/>
                    <a:gd name="T15" fmla="*/ 1 h 36"/>
                    <a:gd name="T16" fmla="*/ 49 w 50"/>
                    <a:gd name="T17" fmla="*/ 0 h 36"/>
                    <a:gd name="T18" fmla="*/ 46 w 50"/>
                    <a:gd name="T19" fmla="*/ 0 h 36"/>
                    <a:gd name="T20" fmla="*/ 45 w 50"/>
                    <a:gd name="T21" fmla="*/ 0 h 36"/>
                    <a:gd name="T22" fmla="*/ 37 w 50"/>
                    <a:gd name="T23" fmla="*/ 3 h 36"/>
                    <a:gd name="T24" fmla="*/ 35 w 50"/>
                    <a:gd name="T25" fmla="*/ 4 h 36"/>
                    <a:gd name="T26" fmla="*/ 34 w 50"/>
                    <a:gd name="T27" fmla="*/ 6 h 36"/>
                    <a:gd name="T28" fmla="*/ 30 w 50"/>
                    <a:gd name="T29" fmla="*/ 11 h 36"/>
                    <a:gd name="T30" fmla="*/ 28 w 50"/>
                    <a:gd name="T31" fmla="*/ 17 h 36"/>
                    <a:gd name="T32" fmla="*/ 32 w 50"/>
                    <a:gd name="T33" fmla="*/ 26 h 36"/>
                    <a:gd name="T34" fmla="*/ 21 w 50"/>
                    <a:gd name="T35" fmla="*/ 9 h 36"/>
                    <a:gd name="T36" fmla="*/ 15 w 50"/>
                    <a:gd name="T37" fmla="*/ 5 h 36"/>
                    <a:gd name="T38" fmla="*/ 14 w 50"/>
                    <a:gd name="T39" fmla="*/ 5 h 36"/>
                    <a:gd name="T40" fmla="*/ 14 w 50"/>
                    <a:gd name="T41" fmla="*/ 5 h 36"/>
                    <a:gd name="T42" fmla="*/ 4 w 50"/>
                    <a:gd name="T43" fmla="*/ 9 h 36"/>
                    <a:gd name="T44" fmla="*/ 0 w 50"/>
                    <a:gd name="T45" fmla="*/ 13 h 36"/>
                    <a:gd name="T46" fmla="*/ 1 w 50"/>
                    <a:gd name="T47" fmla="*/ 14 h 36"/>
                    <a:gd name="T48" fmla="*/ 11 w 50"/>
                    <a:gd name="T49" fmla="*/ 17 h 36"/>
                    <a:gd name="T50" fmla="*/ 14 w 50"/>
                    <a:gd name="T51" fmla="*/ 17 h 36"/>
                    <a:gd name="T52" fmla="*/ 32 w 50"/>
                    <a:gd name="T53" fmla="*/ 35 h 36"/>
                    <a:gd name="T54" fmla="*/ 33 w 50"/>
                    <a:gd name="T55" fmla="*/ 35 h 36"/>
                    <a:gd name="T56" fmla="*/ 34 w 50"/>
                    <a:gd name="T57" fmla="*/ 33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50" h="36">
                      <a:moveTo>
                        <a:pt x="34" y="33"/>
                      </a:moveTo>
                      <a:cubicBezTo>
                        <a:pt x="36" y="27"/>
                        <a:pt x="30" y="17"/>
                        <a:pt x="37" y="14"/>
                      </a:cubicBezTo>
                      <a:cubicBezTo>
                        <a:pt x="37" y="14"/>
                        <a:pt x="38" y="13"/>
                        <a:pt x="39" y="12"/>
                      </a:cubicBezTo>
                      <a:cubicBezTo>
                        <a:pt x="39" y="7"/>
                        <a:pt x="42" y="10"/>
                        <a:pt x="44" y="10"/>
                      </a:cubicBezTo>
                      <a:cubicBezTo>
                        <a:pt x="45" y="10"/>
                        <a:pt x="45" y="9"/>
                        <a:pt x="45" y="8"/>
                      </a:cubicBezTo>
                      <a:cubicBezTo>
                        <a:pt x="45" y="7"/>
                        <a:pt x="45" y="6"/>
                        <a:pt x="45" y="5"/>
                      </a:cubicBezTo>
                      <a:cubicBezTo>
                        <a:pt x="45" y="3"/>
                        <a:pt x="46" y="2"/>
                        <a:pt x="47" y="1"/>
                      </a:cubicBezTo>
                      <a:cubicBezTo>
                        <a:pt x="47" y="1"/>
                        <a:pt x="48" y="1"/>
                        <a:pt x="49" y="1"/>
                      </a:cubicBezTo>
                      <a:cubicBezTo>
                        <a:pt x="50" y="1"/>
                        <a:pt x="50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6" y="0"/>
                        <a:pt x="45" y="0"/>
                        <a:pt x="45" y="0"/>
                      </a:cubicBezTo>
                      <a:cubicBezTo>
                        <a:pt x="42" y="0"/>
                        <a:pt x="39" y="1"/>
                        <a:pt x="37" y="3"/>
                      </a:cubicBezTo>
                      <a:cubicBezTo>
                        <a:pt x="36" y="3"/>
                        <a:pt x="36" y="4"/>
                        <a:pt x="35" y="4"/>
                      </a:cubicBezTo>
                      <a:cubicBezTo>
                        <a:pt x="35" y="5"/>
                        <a:pt x="34" y="6"/>
                        <a:pt x="34" y="6"/>
                      </a:cubicBezTo>
                      <a:cubicBezTo>
                        <a:pt x="34" y="8"/>
                        <a:pt x="31" y="10"/>
                        <a:pt x="30" y="11"/>
                      </a:cubicBezTo>
                      <a:cubicBezTo>
                        <a:pt x="29" y="12"/>
                        <a:pt x="28" y="15"/>
                        <a:pt x="28" y="17"/>
                      </a:cubicBezTo>
                      <a:cubicBezTo>
                        <a:pt x="29" y="20"/>
                        <a:pt x="31" y="23"/>
                        <a:pt x="32" y="26"/>
                      </a:cubicBezTo>
                      <a:cubicBezTo>
                        <a:pt x="28" y="20"/>
                        <a:pt x="25" y="15"/>
                        <a:pt x="21" y="9"/>
                      </a:cubicBezTo>
                      <a:cubicBezTo>
                        <a:pt x="20" y="7"/>
                        <a:pt x="17" y="5"/>
                        <a:pt x="15" y="5"/>
                      </a:cubicBezTo>
                      <a:cubicBezTo>
                        <a:pt x="15" y="5"/>
                        <a:pt x="15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0" y="4"/>
                        <a:pt x="6" y="6"/>
                        <a:pt x="4" y="9"/>
                      </a:cubicBezTo>
                      <a:cubicBezTo>
                        <a:pt x="3" y="10"/>
                        <a:pt x="1" y="12"/>
                        <a:pt x="0" y="13"/>
                      </a:cubicBezTo>
                      <a:cubicBezTo>
                        <a:pt x="0" y="14"/>
                        <a:pt x="0" y="14"/>
                        <a:pt x="1" y="14"/>
                      </a:cubicBezTo>
                      <a:cubicBezTo>
                        <a:pt x="5" y="13"/>
                        <a:pt x="8" y="17"/>
                        <a:pt x="11" y="17"/>
                      </a:cubicBezTo>
                      <a:cubicBezTo>
                        <a:pt x="12" y="18"/>
                        <a:pt x="14" y="18"/>
                        <a:pt x="14" y="17"/>
                      </a:cubicBezTo>
                      <a:cubicBezTo>
                        <a:pt x="22" y="9"/>
                        <a:pt x="31" y="30"/>
                        <a:pt x="32" y="35"/>
                      </a:cubicBezTo>
                      <a:cubicBezTo>
                        <a:pt x="32" y="36"/>
                        <a:pt x="33" y="36"/>
                        <a:pt x="33" y="35"/>
                      </a:cubicBezTo>
                      <a:cubicBezTo>
                        <a:pt x="34" y="34"/>
                        <a:pt x="34" y="34"/>
                        <a:pt x="34" y="33"/>
                      </a:cubicBezTo>
                      <a:close/>
                    </a:path>
                  </a:pathLst>
                </a:custGeom>
                <a:solidFill>
                  <a:srgbClr val="3CBD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7" name="Freeform 130"/>
                <p:cNvSpPr/>
                <p:nvPr/>
              </p:nvSpPr>
              <p:spPr bwMode="auto">
                <a:xfrm>
                  <a:off x="5951538" y="3290888"/>
                  <a:ext cx="128588" cy="98425"/>
                </a:xfrm>
                <a:custGeom>
                  <a:avLst/>
                  <a:gdLst>
                    <a:gd name="T0" fmla="*/ 25 w 30"/>
                    <a:gd name="T1" fmla="*/ 10 h 23"/>
                    <a:gd name="T2" fmla="*/ 10 w 30"/>
                    <a:gd name="T3" fmla="*/ 3 h 23"/>
                    <a:gd name="T4" fmla="*/ 0 w 30"/>
                    <a:gd name="T5" fmla="*/ 12 h 23"/>
                    <a:gd name="T6" fmla="*/ 15 w 30"/>
                    <a:gd name="T7" fmla="*/ 23 h 23"/>
                    <a:gd name="T8" fmla="*/ 25 w 30"/>
                    <a:gd name="T9" fmla="*/ 1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23">
                      <a:moveTo>
                        <a:pt x="25" y="10"/>
                      </a:moveTo>
                      <a:cubicBezTo>
                        <a:pt x="23" y="7"/>
                        <a:pt x="15" y="0"/>
                        <a:pt x="10" y="3"/>
                      </a:cubicBezTo>
                      <a:cubicBezTo>
                        <a:pt x="5" y="4"/>
                        <a:pt x="0" y="7"/>
                        <a:pt x="0" y="12"/>
                      </a:cubicBezTo>
                      <a:cubicBezTo>
                        <a:pt x="1" y="20"/>
                        <a:pt x="9" y="23"/>
                        <a:pt x="15" y="23"/>
                      </a:cubicBezTo>
                      <a:cubicBezTo>
                        <a:pt x="21" y="23"/>
                        <a:pt x="30" y="16"/>
                        <a:pt x="25" y="10"/>
                      </a:cubicBezTo>
                      <a:close/>
                    </a:path>
                  </a:pathLst>
                </a:custGeom>
                <a:solidFill>
                  <a:srgbClr val="EFE5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8" name="Freeform 131"/>
                <p:cNvSpPr/>
                <p:nvPr/>
              </p:nvSpPr>
              <p:spPr bwMode="auto">
                <a:xfrm>
                  <a:off x="5942013" y="3311525"/>
                  <a:ext cx="122238" cy="82550"/>
                </a:xfrm>
                <a:custGeom>
                  <a:avLst/>
                  <a:gdLst>
                    <a:gd name="T0" fmla="*/ 26 w 28"/>
                    <a:gd name="T1" fmla="*/ 6 h 19"/>
                    <a:gd name="T2" fmla="*/ 26 w 28"/>
                    <a:gd name="T3" fmla="*/ 6 h 19"/>
                    <a:gd name="T4" fmla="*/ 21 w 28"/>
                    <a:gd name="T5" fmla="*/ 0 h 19"/>
                    <a:gd name="T6" fmla="*/ 20 w 28"/>
                    <a:gd name="T7" fmla="*/ 1 h 19"/>
                    <a:gd name="T8" fmla="*/ 20 w 28"/>
                    <a:gd name="T9" fmla="*/ 1 h 19"/>
                    <a:gd name="T10" fmla="*/ 21 w 28"/>
                    <a:gd name="T11" fmla="*/ 3 h 19"/>
                    <a:gd name="T12" fmla="*/ 22 w 28"/>
                    <a:gd name="T13" fmla="*/ 4 h 19"/>
                    <a:gd name="T14" fmla="*/ 21 w 28"/>
                    <a:gd name="T15" fmla="*/ 4 h 19"/>
                    <a:gd name="T16" fmla="*/ 17 w 28"/>
                    <a:gd name="T17" fmla="*/ 6 h 19"/>
                    <a:gd name="T18" fmla="*/ 6 w 28"/>
                    <a:gd name="T19" fmla="*/ 3 h 19"/>
                    <a:gd name="T20" fmla="*/ 5 w 28"/>
                    <a:gd name="T21" fmla="*/ 3 h 19"/>
                    <a:gd name="T22" fmla="*/ 14 w 28"/>
                    <a:gd name="T23" fmla="*/ 18 h 19"/>
                    <a:gd name="T24" fmla="*/ 25 w 28"/>
                    <a:gd name="T25" fmla="*/ 16 h 19"/>
                    <a:gd name="T26" fmla="*/ 26 w 28"/>
                    <a:gd name="T27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8" h="19">
                      <a:moveTo>
                        <a:pt x="26" y="6"/>
                      </a:moveTo>
                      <a:cubicBezTo>
                        <a:pt x="26" y="6"/>
                        <a:pt x="26" y="6"/>
                        <a:pt x="26" y="6"/>
                      </a:cubicBezTo>
                      <a:cubicBezTo>
                        <a:pt x="25" y="3"/>
                        <a:pt x="23" y="2"/>
                        <a:pt x="21" y="0"/>
                      </a:cubicBezTo>
                      <a:cubicBezTo>
                        <a:pt x="21" y="0"/>
                        <a:pt x="21" y="0"/>
                        <a:pt x="20" y="1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2"/>
                        <a:pt x="21" y="2"/>
                        <a:pt x="21" y="3"/>
                      </a:cubicBezTo>
                      <a:cubicBezTo>
                        <a:pt x="21" y="3"/>
                        <a:pt x="21" y="4"/>
                        <a:pt x="22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5"/>
                        <a:pt x="18" y="6"/>
                        <a:pt x="17" y="6"/>
                      </a:cubicBezTo>
                      <a:cubicBezTo>
                        <a:pt x="13" y="7"/>
                        <a:pt x="8" y="8"/>
                        <a:pt x="6" y="3"/>
                      </a:cubicBezTo>
                      <a:cubicBezTo>
                        <a:pt x="6" y="3"/>
                        <a:pt x="5" y="3"/>
                        <a:pt x="5" y="3"/>
                      </a:cubicBezTo>
                      <a:cubicBezTo>
                        <a:pt x="0" y="10"/>
                        <a:pt x="8" y="16"/>
                        <a:pt x="14" y="18"/>
                      </a:cubicBezTo>
                      <a:cubicBezTo>
                        <a:pt x="18" y="19"/>
                        <a:pt x="22" y="18"/>
                        <a:pt x="25" y="16"/>
                      </a:cubicBezTo>
                      <a:cubicBezTo>
                        <a:pt x="28" y="13"/>
                        <a:pt x="22" y="8"/>
                        <a:pt x="26" y="6"/>
                      </a:cubicBezTo>
                      <a:close/>
                    </a:path>
                  </a:pathLst>
                </a:custGeom>
                <a:solidFill>
                  <a:srgbClr val="FBB6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9" name="Freeform 132"/>
                <p:cNvSpPr/>
                <p:nvPr/>
              </p:nvSpPr>
              <p:spPr bwMode="auto">
                <a:xfrm>
                  <a:off x="5999163" y="3316288"/>
                  <a:ext cx="47625" cy="39688"/>
                </a:xfrm>
                <a:custGeom>
                  <a:avLst/>
                  <a:gdLst>
                    <a:gd name="T0" fmla="*/ 10 w 11"/>
                    <a:gd name="T1" fmla="*/ 7 h 9"/>
                    <a:gd name="T2" fmla="*/ 10 w 11"/>
                    <a:gd name="T3" fmla="*/ 3 h 9"/>
                    <a:gd name="T4" fmla="*/ 10 w 11"/>
                    <a:gd name="T5" fmla="*/ 1 h 9"/>
                    <a:gd name="T6" fmla="*/ 6 w 11"/>
                    <a:gd name="T7" fmla="*/ 1 h 9"/>
                    <a:gd name="T8" fmla="*/ 5 w 11"/>
                    <a:gd name="T9" fmla="*/ 2 h 9"/>
                    <a:gd name="T10" fmla="*/ 4 w 11"/>
                    <a:gd name="T11" fmla="*/ 5 h 9"/>
                    <a:gd name="T12" fmla="*/ 1 w 11"/>
                    <a:gd name="T13" fmla="*/ 5 h 9"/>
                    <a:gd name="T14" fmla="*/ 0 w 11"/>
                    <a:gd name="T15" fmla="*/ 6 h 9"/>
                    <a:gd name="T16" fmla="*/ 10 w 11"/>
                    <a:gd name="T17" fmla="*/ 8 h 9"/>
                    <a:gd name="T18" fmla="*/ 10 w 11"/>
                    <a:gd name="T1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" h="9">
                      <a:moveTo>
                        <a:pt x="10" y="7"/>
                      </a:moveTo>
                      <a:cubicBezTo>
                        <a:pt x="9" y="5"/>
                        <a:pt x="9" y="4"/>
                        <a:pt x="10" y="3"/>
                      </a:cubicBezTo>
                      <a:cubicBezTo>
                        <a:pt x="11" y="2"/>
                        <a:pt x="11" y="2"/>
                        <a:pt x="10" y="1"/>
                      </a:cubicBezTo>
                      <a:cubicBezTo>
                        <a:pt x="9" y="0"/>
                        <a:pt x="7" y="0"/>
                        <a:pt x="6" y="1"/>
                      </a:cubicBezTo>
                      <a:cubicBezTo>
                        <a:pt x="6" y="1"/>
                        <a:pt x="6" y="2"/>
                        <a:pt x="5" y="2"/>
                      </a:cubicBezTo>
                      <a:cubicBezTo>
                        <a:pt x="5" y="3"/>
                        <a:pt x="5" y="4"/>
                        <a:pt x="4" y="5"/>
                      </a:cubicBezTo>
                      <a:cubicBezTo>
                        <a:pt x="3" y="5"/>
                        <a:pt x="2" y="5"/>
                        <a:pt x="1" y="5"/>
                      </a:cubicBezTo>
                      <a:cubicBezTo>
                        <a:pt x="0" y="5"/>
                        <a:pt x="0" y="6"/>
                        <a:pt x="0" y="6"/>
                      </a:cubicBezTo>
                      <a:cubicBezTo>
                        <a:pt x="2" y="8"/>
                        <a:pt x="8" y="9"/>
                        <a:pt x="10" y="8"/>
                      </a:cubicBezTo>
                      <a:cubicBezTo>
                        <a:pt x="10" y="8"/>
                        <a:pt x="10" y="7"/>
                        <a:pt x="10" y="7"/>
                      </a:cubicBezTo>
                      <a:close/>
                    </a:path>
                  </a:pathLst>
                </a:custGeom>
                <a:solidFill>
                  <a:srgbClr val="B8641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0" name="Freeform 133"/>
                <p:cNvSpPr/>
                <p:nvPr/>
              </p:nvSpPr>
              <p:spPr bwMode="auto">
                <a:xfrm>
                  <a:off x="5969000" y="3338513"/>
                  <a:ext cx="30163" cy="34925"/>
                </a:xfrm>
                <a:custGeom>
                  <a:avLst/>
                  <a:gdLst>
                    <a:gd name="T0" fmla="*/ 6 w 7"/>
                    <a:gd name="T1" fmla="*/ 4 h 8"/>
                    <a:gd name="T2" fmla="*/ 4 w 7"/>
                    <a:gd name="T3" fmla="*/ 4 h 8"/>
                    <a:gd name="T4" fmla="*/ 3 w 7"/>
                    <a:gd name="T5" fmla="*/ 1 h 8"/>
                    <a:gd name="T6" fmla="*/ 1 w 7"/>
                    <a:gd name="T7" fmla="*/ 1 h 8"/>
                    <a:gd name="T8" fmla="*/ 3 w 7"/>
                    <a:gd name="T9" fmla="*/ 7 h 8"/>
                    <a:gd name="T10" fmla="*/ 5 w 7"/>
                    <a:gd name="T11" fmla="*/ 7 h 8"/>
                    <a:gd name="T12" fmla="*/ 7 w 7"/>
                    <a:gd name="T13" fmla="*/ 5 h 8"/>
                    <a:gd name="T14" fmla="*/ 6 w 7"/>
                    <a:gd name="T15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8">
                      <a:moveTo>
                        <a:pt x="6" y="4"/>
                      </a:move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2" y="0"/>
                        <a:pt x="2" y="0"/>
                        <a:pt x="1" y="1"/>
                      </a:cubicBezTo>
                      <a:cubicBezTo>
                        <a:pt x="0" y="3"/>
                        <a:pt x="1" y="5"/>
                        <a:pt x="3" y="7"/>
                      </a:cubicBezTo>
                      <a:cubicBezTo>
                        <a:pt x="4" y="7"/>
                        <a:pt x="4" y="8"/>
                        <a:pt x="5" y="7"/>
                      </a:cubicBezTo>
                      <a:cubicBezTo>
                        <a:pt x="6" y="7"/>
                        <a:pt x="7" y="6"/>
                        <a:pt x="7" y="5"/>
                      </a:cubicBezTo>
                      <a:cubicBezTo>
                        <a:pt x="7" y="5"/>
                        <a:pt x="6" y="4"/>
                        <a:pt x="6" y="4"/>
                      </a:cubicBezTo>
                      <a:close/>
                    </a:path>
                  </a:pathLst>
                </a:custGeom>
                <a:solidFill>
                  <a:srgbClr val="B8641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821" name="组合 820"/>
          <p:cNvGrpSpPr/>
          <p:nvPr/>
        </p:nvGrpSpPr>
        <p:grpSpPr>
          <a:xfrm>
            <a:off x="0" y="4449797"/>
            <a:ext cx="3186820" cy="2406978"/>
            <a:chOff x="4065588" y="1903413"/>
            <a:chExt cx="4052888" cy="3043238"/>
          </a:xfrm>
        </p:grpSpPr>
        <p:grpSp>
          <p:nvGrpSpPr>
            <p:cNvPr id="822" name="Group 263"/>
            <p:cNvGrpSpPr/>
            <p:nvPr/>
          </p:nvGrpSpPr>
          <p:grpSpPr bwMode="auto">
            <a:xfrm>
              <a:off x="4464051" y="1903413"/>
              <a:ext cx="3632200" cy="3043238"/>
              <a:chOff x="2812" y="1199"/>
              <a:chExt cx="2288" cy="1917"/>
            </a:xfrm>
          </p:grpSpPr>
          <p:sp>
            <p:nvSpPr>
              <p:cNvPr id="1042" name="Freeform 63"/>
              <p:cNvSpPr/>
              <p:nvPr/>
            </p:nvSpPr>
            <p:spPr bwMode="auto">
              <a:xfrm>
                <a:off x="3612" y="2171"/>
                <a:ext cx="243" cy="201"/>
              </a:xfrm>
              <a:custGeom>
                <a:avLst/>
                <a:gdLst>
                  <a:gd name="T0" fmla="*/ 86 w 91"/>
                  <a:gd name="T1" fmla="*/ 54 h 75"/>
                  <a:gd name="T2" fmla="*/ 74 w 91"/>
                  <a:gd name="T3" fmla="*/ 43 h 75"/>
                  <a:gd name="T4" fmla="*/ 75 w 91"/>
                  <a:gd name="T5" fmla="*/ 41 h 75"/>
                  <a:gd name="T6" fmla="*/ 87 w 91"/>
                  <a:gd name="T7" fmla="*/ 36 h 75"/>
                  <a:gd name="T8" fmla="*/ 87 w 91"/>
                  <a:gd name="T9" fmla="*/ 23 h 75"/>
                  <a:gd name="T10" fmla="*/ 72 w 91"/>
                  <a:gd name="T11" fmla="*/ 10 h 75"/>
                  <a:gd name="T12" fmla="*/ 59 w 91"/>
                  <a:gd name="T13" fmla="*/ 21 h 75"/>
                  <a:gd name="T14" fmla="*/ 58 w 91"/>
                  <a:gd name="T15" fmla="*/ 18 h 75"/>
                  <a:gd name="T16" fmla="*/ 53 w 91"/>
                  <a:gd name="T17" fmla="*/ 7 h 75"/>
                  <a:gd name="T18" fmla="*/ 53 w 91"/>
                  <a:gd name="T19" fmla="*/ 7 h 75"/>
                  <a:gd name="T20" fmla="*/ 41 w 91"/>
                  <a:gd name="T21" fmla="*/ 1 h 75"/>
                  <a:gd name="T22" fmla="*/ 30 w 91"/>
                  <a:gd name="T23" fmla="*/ 2 h 75"/>
                  <a:gd name="T24" fmla="*/ 25 w 91"/>
                  <a:gd name="T25" fmla="*/ 4 h 75"/>
                  <a:gd name="T26" fmla="*/ 19 w 91"/>
                  <a:gd name="T27" fmla="*/ 17 h 75"/>
                  <a:gd name="T28" fmla="*/ 15 w 91"/>
                  <a:gd name="T29" fmla="*/ 19 h 75"/>
                  <a:gd name="T30" fmla="*/ 7 w 91"/>
                  <a:gd name="T31" fmla="*/ 22 h 75"/>
                  <a:gd name="T32" fmla="*/ 15 w 91"/>
                  <a:gd name="T33" fmla="*/ 51 h 75"/>
                  <a:gd name="T34" fmla="*/ 23 w 91"/>
                  <a:gd name="T35" fmla="*/ 51 h 75"/>
                  <a:gd name="T36" fmla="*/ 19 w 91"/>
                  <a:gd name="T37" fmla="*/ 54 h 75"/>
                  <a:gd name="T38" fmla="*/ 18 w 91"/>
                  <a:gd name="T39" fmla="*/ 69 h 75"/>
                  <a:gd name="T40" fmla="*/ 32 w 91"/>
                  <a:gd name="T41" fmla="*/ 75 h 75"/>
                  <a:gd name="T42" fmla="*/ 42 w 91"/>
                  <a:gd name="T43" fmla="*/ 71 h 75"/>
                  <a:gd name="T44" fmla="*/ 56 w 91"/>
                  <a:gd name="T45" fmla="*/ 63 h 75"/>
                  <a:gd name="T46" fmla="*/ 76 w 91"/>
                  <a:gd name="T47" fmla="*/ 64 h 75"/>
                  <a:gd name="T48" fmla="*/ 86 w 91"/>
                  <a:gd name="T49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" h="75">
                    <a:moveTo>
                      <a:pt x="86" y="54"/>
                    </a:moveTo>
                    <a:cubicBezTo>
                      <a:pt x="86" y="48"/>
                      <a:pt x="78" y="44"/>
                      <a:pt x="74" y="43"/>
                    </a:cubicBezTo>
                    <a:cubicBezTo>
                      <a:pt x="69" y="41"/>
                      <a:pt x="74" y="42"/>
                      <a:pt x="75" y="41"/>
                    </a:cubicBezTo>
                    <a:cubicBezTo>
                      <a:pt x="79" y="40"/>
                      <a:pt x="84" y="38"/>
                      <a:pt x="87" y="36"/>
                    </a:cubicBezTo>
                    <a:cubicBezTo>
                      <a:pt x="91" y="33"/>
                      <a:pt x="89" y="27"/>
                      <a:pt x="87" y="23"/>
                    </a:cubicBezTo>
                    <a:cubicBezTo>
                      <a:pt x="85" y="17"/>
                      <a:pt x="78" y="13"/>
                      <a:pt x="72" y="10"/>
                    </a:cubicBezTo>
                    <a:cubicBezTo>
                      <a:pt x="65" y="6"/>
                      <a:pt x="61" y="13"/>
                      <a:pt x="59" y="21"/>
                    </a:cubicBezTo>
                    <a:cubicBezTo>
                      <a:pt x="58" y="20"/>
                      <a:pt x="58" y="19"/>
                      <a:pt x="58" y="18"/>
                    </a:cubicBezTo>
                    <a:cubicBezTo>
                      <a:pt x="56" y="14"/>
                      <a:pt x="57" y="10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9"/>
                      <a:pt x="45" y="0"/>
                      <a:pt x="41" y="1"/>
                    </a:cubicBezTo>
                    <a:cubicBezTo>
                      <a:pt x="37" y="3"/>
                      <a:pt x="36" y="4"/>
                      <a:pt x="30" y="2"/>
                    </a:cubicBezTo>
                    <a:cubicBezTo>
                      <a:pt x="28" y="2"/>
                      <a:pt x="27" y="2"/>
                      <a:pt x="25" y="4"/>
                    </a:cubicBezTo>
                    <a:cubicBezTo>
                      <a:pt x="22" y="7"/>
                      <a:pt x="17" y="12"/>
                      <a:pt x="19" y="17"/>
                    </a:cubicBezTo>
                    <a:cubicBezTo>
                      <a:pt x="20" y="20"/>
                      <a:pt x="18" y="19"/>
                      <a:pt x="15" y="19"/>
                    </a:cubicBezTo>
                    <a:cubicBezTo>
                      <a:pt x="12" y="19"/>
                      <a:pt x="9" y="20"/>
                      <a:pt x="7" y="22"/>
                    </a:cubicBezTo>
                    <a:cubicBezTo>
                      <a:pt x="0" y="31"/>
                      <a:pt x="3" y="49"/>
                      <a:pt x="15" y="51"/>
                    </a:cubicBezTo>
                    <a:cubicBezTo>
                      <a:pt x="18" y="51"/>
                      <a:pt x="20" y="51"/>
                      <a:pt x="23" y="51"/>
                    </a:cubicBezTo>
                    <a:cubicBezTo>
                      <a:pt x="22" y="52"/>
                      <a:pt x="20" y="53"/>
                      <a:pt x="19" y="54"/>
                    </a:cubicBezTo>
                    <a:cubicBezTo>
                      <a:pt x="15" y="59"/>
                      <a:pt x="15" y="64"/>
                      <a:pt x="18" y="69"/>
                    </a:cubicBezTo>
                    <a:cubicBezTo>
                      <a:pt x="21" y="73"/>
                      <a:pt x="28" y="75"/>
                      <a:pt x="32" y="75"/>
                    </a:cubicBezTo>
                    <a:cubicBezTo>
                      <a:pt x="36" y="74"/>
                      <a:pt x="39" y="73"/>
                      <a:pt x="42" y="71"/>
                    </a:cubicBezTo>
                    <a:cubicBezTo>
                      <a:pt x="47" y="68"/>
                      <a:pt x="49" y="63"/>
                      <a:pt x="56" y="63"/>
                    </a:cubicBezTo>
                    <a:cubicBezTo>
                      <a:pt x="62" y="62"/>
                      <a:pt x="69" y="66"/>
                      <a:pt x="76" y="64"/>
                    </a:cubicBezTo>
                    <a:cubicBezTo>
                      <a:pt x="81" y="63"/>
                      <a:pt x="86" y="60"/>
                      <a:pt x="86" y="54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64"/>
              <p:cNvSpPr/>
              <p:nvPr/>
            </p:nvSpPr>
            <p:spPr bwMode="auto">
              <a:xfrm>
                <a:off x="3761" y="2195"/>
                <a:ext cx="99" cy="147"/>
              </a:xfrm>
              <a:custGeom>
                <a:avLst/>
                <a:gdLst>
                  <a:gd name="T0" fmla="*/ 29 w 37"/>
                  <a:gd name="T1" fmla="*/ 43 h 55"/>
                  <a:gd name="T2" fmla="*/ 25 w 37"/>
                  <a:gd name="T3" fmla="*/ 38 h 55"/>
                  <a:gd name="T4" fmla="*/ 17 w 37"/>
                  <a:gd name="T5" fmla="*/ 32 h 55"/>
                  <a:gd name="T6" fmla="*/ 31 w 37"/>
                  <a:gd name="T7" fmla="*/ 26 h 55"/>
                  <a:gd name="T8" fmla="*/ 21 w 37"/>
                  <a:gd name="T9" fmla="*/ 3 h 55"/>
                  <a:gd name="T10" fmla="*/ 12 w 37"/>
                  <a:gd name="T11" fmla="*/ 1 h 55"/>
                  <a:gd name="T12" fmla="*/ 6 w 37"/>
                  <a:gd name="T13" fmla="*/ 4 h 55"/>
                  <a:gd name="T14" fmla="*/ 2 w 37"/>
                  <a:gd name="T15" fmla="*/ 13 h 55"/>
                  <a:gd name="T16" fmla="*/ 2 w 37"/>
                  <a:gd name="T17" fmla="*/ 16 h 55"/>
                  <a:gd name="T18" fmla="*/ 1 w 37"/>
                  <a:gd name="T19" fmla="*/ 20 h 55"/>
                  <a:gd name="T20" fmla="*/ 2 w 37"/>
                  <a:gd name="T21" fmla="*/ 20 h 55"/>
                  <a:gd name="T22" fmla="*/ 2 w 37"/>
                  <a:gd name="T23" fmla="*/ 19 h 55"/>
                  <a:gd name="T24" fmla="*/ 4 w 37"/>
                  <a:gd name="T25" fmla="*/ 14 h 55"/>
                  <a:gd name="T26" fmla="*/ 18 w 37"/>
                  <a:gd name="T27" fmla="*/ 7 h 55"/>
                  <a:gd name="T28" fmla="*/ 24 w 37"/>
                  <a:gd name="T29" fmla="*/ 14 h 55"/>
                  <a:gd name="T30" fmla="*/ 17 w 37"/>
                  <a:gd name="T31" fmla="*/ 30 h 55"/>
                  <a:gd name="T32" fmla="*/ 8 w 37"/>
                  <a:gd name="T33" fmla="*/ 32 h 55"/>
                  <a:gd name="T34" fmla="*/ 8 w 37"/>
                  <a:gd name="T35" fmla="*/ 33 h 55"/>
                  <a:gd name="T36" fmla="*/ 21 w 37"/>
                  <a:gd name="T37" fmla="*/ 39 h 55"/>
                  <a:gd name="T38" fmla="*/ 19 w 37"/>
                  <a:gd name="T39" fmla="*/ 54 h 55"/>
                  <a:gd name="T40" fmla="*/ 19 w 37"/>
                  <a:gd name="T41" fmla="*/ 55 h 55"/>
                  <a:gd name="T42" fmla="*/ 29 w 37"/>
                  <a:gd name="T4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55">
                    <a:moveTo>
                      <a:pt x="29" y="43"/>
                    </a:moveTo>
                    <a:cubicBezTo>
                      <a:pt x="28" y="41"/>
                      <a:pt x="27" y="40"/>
                      <a:pt x="25" y="38"/>
                    </a:cubicBezTo>
                    <a:cubicBezTo>
                      <a:pt x="25" y="37"/>
                      <a:pt x="18" y="32"/>
                      <a:pt x="17" y="32"/>
                    </a:cubicBezTo>
                    <a:cubicBezTo>
                      <a:pt x="22" y="32"/>
                      <a:pt x="28" y="30"/>
                      <a:pt x="31" y="26"/>
                    </a:cubicBezTo>
                    <a:cubicBezTo>
                      <a:pt x="37" y="17"/>
                      <a:pt x="28" y="9"/>
                      <a:pt x="21" y="3"/>
                    </a:cubicBezTo>
                    <a:cubicBezTo>
                      <a:pt x="18" y="1"/>
                      <a:pt x="14" y="0"/>
                      <a:pt x="12" y="1"/>
                    </a:cubicBezTo>
                    <a:cubicBezTo>
                      <a:pt x="10" y="1"/>
                      <a:pt x="8" y="1"/>
                      <a:pt x="6" y="4"/>
                    </a:cubicBezTo>
                    <a:cubicBezTo>
                      <a:pt x="5" y="7"/>
                      <a:pt x="3" y="10"/>
                      <a:pt x="2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2" y="17"/>
                      <a:pt x="1" y="19"/>
                      <a:pt x="1" y="20"/>
                    </a:cubicBezTo>
                    <a:cubicBezTo>
                      <a:pt x="0" y="21"/>
                      <a:pt x="1" y="21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7" y="9"/>
                      <a:pt x="11" y="5"/>
                      <a:pt x="18" y="7"/>
                    </a:cubicBezTo>
                    <a:cubicBezTo>
                      <a:pt x="24" y="8"/>
                      <a:pt x="21" y="11"/>
                      <a:pt x="24" y="14"/>
                    </a:cubicBezTo>
                    <a:cubicBezTo>
                      <a:pt x="30" y="21"/>
                      <a:pt x="28" y="30"/>
                      <a:pt x="17" y="30"/>
                    </a:cubicBezTo>
                    <a:cubicBezTo>
                      <a:pt x="14" y="30"/>
                      <a:pt x="11" y="31"/>
                      <a:pt x="8" y="32"/>
                    </a:cubicBezTo>
                    <a:cubicBezTo>
                      <a:pt x="8" y="32"/>
                      <a:pt x="7" y="33"/>
                      <a:pt x="8" y="33"/>
                    </a:cubicBezTo>
                    <a:cubicBezTo>
                      <a:pt x="12" y="35"/>
                      <a:pt x="17" y="36"/>
                      <a:pt x="21" y="39"/>
                    </a:cubicBezTo>
                    <a:cubicBezTo>
                      <a:pt x="27" y="44"/>
                      <a:pt x="23" y="50"/>
                      <a:pt x="19" y="54"/>
                    </a:cubicBezTo>
                    <a:cubicBezTo>
                      <a:pt x="18" y="54"/>
                      <a:pt x="19" y="55"/>
                      <a:pt x="19" y="55"/>
                    </a:cubicBezTo>
                    <a:cubicBezTo>
                      <a:pt x="24" y="54"/>
                      <a:pt x="32" y="49"/>
                      <a:pt x="29" y="43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65"/>
              <p:cNvSpPr/>
              <p:nvPr/>
            </p:nvSpPr>
            <p:spPr bwMode="auto">
              <a:xfrm>
                <a:off x="3662" y="2281"/>
                <a:ext cx="150" cy="85"/>
              </a:xfrm>
              <a:custGeom>
                <a:avLst/>
                <a:gdLst>
                  <a:gd name="T0" fmla="*/ 50 w 56"/>
                  <a:gd name="T1" fmla="*/ 14 h 32"/>
                  <a:gd name="T2" fmla="*/ 50 w 56"/>
                  <a:gd name="T3" fmla="*/ 13 h 32"/>
                  <a:gd name="T4" fmla="*/ 46 w 56"/>
                  <a:gd name="T5" fmla="*/ 10 h 32"/>
                  <a:gd name="T6" fmla="*/ 49 w 56"/>
                  <a:gd name="T7" fmla="*/ 9 h 32"/>
                  <a:gd name="T8" fmla="*/ 55 w 56"/>
                  <a:gd name="T9" fmla="*/ 6 h 32"/>
                  <a:gd name="T10" fmla="*/ 56 w 56"/>
                  <a:gd name="T11" fmla="*/ 5 h 32"/>
                  <a:gd name="T12" fmla="*/ 42 w 56"/>
                  <a:gd name="T13" fmla="*/ 0 h 32"/>
                  <a:gd name="T14" fmla="*/ 30 w 56"/>
                  <a:gd name="T15" fmla="*/ 2 h 32"/>
                  <a:gd name="T16" fmla="*/ 23 w 56"/>
                  <a:gd name="T17" fmla="*/ 6 h 32"/>
                  <a:gd name="T18" fmla="*/ 1 w 56"/>
                  <a:gd name="T19" fmla="*/ 18 h 32"/>
                  <a:gd name="T20" fmla="*/ 1 w 56"/>
                  <a:gd name="T21" fmla="*/ 19 h 32"/>
                  <a:gd name="T22" fmla="*/ 12 w 56"/>
                  <a:gd name="T23" fmla="*/ 20 h 32"/>
                  <a:gd name="T24" fmla="*/ 14 w 56"/>
                  <a:gd name="T25" fmla="*/ 20 h 32"/>
                  <a:gd name="T26" fmla="*/ 20 w 56"/>
                  <a:gd name="T27" fmla="*/ 20 h 32"/>
                  <a:gd name="T28" fmla="*/ 15 w 56"/>
                  <a:gd name="T29" fmla="*/ 31 h 32"/>
                  <a:gd name="T30" fmla="*/ 15 w 56"/>
                  <a:gd name="T31" fmla="*/ 32 h 32"/>
                  <a:gd name="T32" fmla="*/ 30 w 56"/>
                  <a:gd name="T33" fmla="*/ 24 h 32"/>
                  <a:gd name="T34" fmla="*/ 35 w 56"/>
                  <a:gd name="T35" fmla="*/ 14 h 32"/>
                  <a:gd name="T36" fmla="*/ 50 w 56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32">
                    <a:moveTo>
                      <a:pt x="50" y="14"/>
                    </a:moveTo>
                    <a:cubicBezTo>
                      <a:pt x="50" y="14"/>
                      <a:pt x="50" y="13"/>
                      <a:pt x="50" y="13"/>
                    </a:cubicBezTo>
                    <a:cubicBezTo>
                      <a:pt x="49" y="11"/>
                      <a:pt x="48" y="11"/>
                      <a:pt x="46" y="10"/>
                    </a:cubicBezTo>
                    <a:cubicBezTo>
                      <a:pt x="45" y="9"/>
                      <a:pt x="49" y="9"/>
                      <a:pt x="49" y="9"/>
                    </a:cubicBezTo>
                    <a:cubicBezTo>
                      <a:pt x="52" y="8"/>
                      <a:pt x="51" y="5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3" y="0"/>
                      <a:pt x="47" y="0"/>
                      <a:pt x="42" y="0"/>
                    </a:cubicBezTo>
                    <a:cubicBezTo>
                      <a:pt x="38" y="0"/>
                      <a:pt x="34" y="1"/>
                      <a:pt x="30" y="2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14" y="6"/>
                      <a:pt x="4" y="8"/>
                      <a:pt x="1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5" y="18"/>
                      <a:pt x="9" y="17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20"/>
                      <a:pt x="19" y="20"/>
                      <a:pt x="20" y="20"/>
                    </a:cubicBezTo>
                    <a:cubicBezTo>
                      <a:pt x="21" y="25"/>
                      <a:pt x="19" y="28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1" y="32"/>
                      <a:pt x="26" y="30"/>
                      <a:pt x="30" y="24"/>
                    </a:cubicBezTo>
                    <a:cubicBezTo>
                      <a:pt x="32" y="21"/>
                      <a:pt x="34" y="18"/>
                      <a:pt x="35" y="14"/>
                    </a:cubicBezTo>
                    <a:cubicBezTo>
                      <a:pt x="35" y="11"/>
                      <a:pt x="47" y="14"/>
                      <a:pt x="5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66"/>
              <p:cNvSpPr/>
              <p:nvPr/>
            </p:nvSpPr>
            <p:spPr bwMode="auto">
              <a:xfrm>
                <a:off x="3673" y="22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67"/>
              <p:cNvSpPr/>
              <p:nvPr/>
            </p:nvSpPr>
            <p:spPr bwMode="auto">
              <a:xfrm>
                <a:off x="3633" y="2168"/>
                <a:ext cx="134" cy="107"/>
              </a:xfrm>
              <a:custGeom>
                <a:avLst/>
                <a:gdLst>
                  <a:gd name="T0" fmla="*/ 49 w 50"/>
                  <a:gd name="T1" fmla="*/ 28 h 40"/>
                  <a:gd name="T2" fmla="*/ 44 w 50"/>
                  <a:gd name="T3" fmla="*/ 8 h 40"/>
                  <a:gd name="T4" fmla="*/ 21 w 50"/>
                  <a:gd name="T5" fmla="*/ 3 h 40"/>
                  <a:gd name="T6" fmla="*/ 13 w 50"/>
                  <a:gd name="T7" fmla="*/ 17 h 40"/>
                  <a:gd name="T8" fmla="*/ 14 w 50"/>
                  <a:gd name="T9" fmla="*/ 22 h 40"/>
                  <a:gd name="T10" fmla="*/ 9 w 50"/>
                  <a:gd name="T11" fmla="*/ 27 h 40"/>
                  <a:gd name="T12" fmla="*/ 2 w 50"/>
                  <a:gd name="T13" fmla="*/ 30 h 40"/>
                  <a:gd name="T14" fmla="*/ 0 w 50"/>
                  <a:gd name="T15" fmla="*/ 32 h 40"/>
                  <a:gd name="T16" fmla="*/ 0 w 50"/>
                  <a:gd name="T17" fmla="*/ 33 h 40"/>
                  <a:gd name="T18" fmla="*/ 12 w 50"/>
                  <a:gd name="T19" fmla="*/ 33 h 40"/>
                  <a:gd name="T20" fmla="*/ 9 w 50"/>
                  <a:gd name="T21" fmla="*/ 35 h 40"/>
                  <a:gd name="T22" fmla="*/ 9 w 50"/>
                  <a:gd name="T23" fmla="*/ 36 h 40"/>
                  <a:gd name="T24" fmla="*/ 19 w 50"/>
                  <a:gd name="T25" fmla="*/ 37 h 40"/>
                  <a:gd name="T26" fmla="*/ 20 w 50"/>
                  <a:gd name="T27" fmla="*/ 38 h 40"/>
                  <a:gd name="T28" fmla="*/ 35 w 50"/>
                  <a:gd name="T29" fmla="*/ 40 h 40"/>
                  <a:gd name="T30" fmla="*/ 36 w 50"/>
                  <a:gd name="T31" fmla="*/ 40 h 40"/>
                  <a:gd name="T32" fmla="*/ 39 w 50"/>
                  <a:gd name="T33" fmla="*/ 26 h 40"/>
                  <a:gd name="T34" fmla="*/ 48 w 50"/>
                  <a:gd name="T35" fmla="*/ 29 h 40"/>
                  <a:gd name="T36" fmla="*/ 49 w 50"/>
                  <a:gd name="T37" fmla="*/ 2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0">
                    <a:moveTo>
                      <a:pt x="49" y="28"/>
                    </a:moveTo>
                    <a:cubicBezTo>
                      <a:pt x="50" y="22"/>
                      <a:pt x="48" y="13"/>
                      <a:pt x="44" y="8"/>
                    </a:cubicBezTo>
                    <a:cubicBezTo>
                      <a:pt x="37" y="0"/>
                      <a:pt x="30" y="6"/>
                      <a:pt x="21" y="3"/>
                    </a:cubicBezTo>
                    <a:cubicBezTo>
                      <a:pt x="15" y="0"/>
                      <a:pt x="13" y="13"/>
                      <a:pt x="13" y="17"/>
                    </a:cubicBezTo>
                    <a:cubicBezTo>
                      <a:pt x="13" y="20"/>
                      <a:pt x="13" y="19"/>
                      <a:pt x="14" y="22"/>
                    </a:cubicBezTo>
                    <a:cubicBezTo>
                      <a:pt x="15" y="26"/>
                      <a:pt x="13" y="26"/>
                      <a:pt x="9" y="27"/>
                    </a:cubicBezTo>
                    <a:cubicBezTo>
                      <a:pt x="7" y="27"/>
                      <a:pt x="4" y="28"/>
                      <a:pt x="2" y="30"/>
                    </a:cubicBezTo>
                    <a:cubicBezTo>
                      <a:pt x="1" y="31"/>
                      <a:pt x="1" y="31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2"/>
                      <a:pt x="8" y="32"/>
                      <a:pt x="12" y="33"/>
                    </a:cubicBezTo>
                    <a:cubicBezTo>
                      <a:pt x="13" y="33"/>
                      <a:pt x="9" y="35"/>
                      <a:pt x="9" y="35"/>
                    </a:cubicBezTo>
                    <a:cubicBezTo>
                      <a:pt x="8" y="35"/>
                      <a:pt x="8" y="36"/>
                      <a:pt x="9" y="36"/>
                    </a:cubicBezTo>
                    <a:cubicBezTo>
                      <a:pt x="12" y="36"/>
                      <a:pt x="16" y="37"/>
                      <a:pt x="19" y="37"/>
                    </a:cubicBezTo>
                    <a:cubicBezTo>
                      <a:pt x="19" y="38"/>
                      <a:pt x="19" y="38"/>
                      <a:pt x="20" y="38"/>
                    </a:cubicBezTo>
                    <a:cubicBezTo>
                      <a:pt x="24" y="40"/>
                      <a:pt x="31" y="39"/>
                      <a:pt x="35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5" y="34"/>
                      <a:pt x="35" y="30"/>
                      <a:pt x="39" y="26"/>
                    </a:cubicBezTo>
                    <a:cubicBezTo>
                      <a:pt x="42" y="23"/>
                      <a:pt x="45" y="27"/>
                      <a:pt x="48" y="29"/>
                    </a:cubicBezTo>
                    <a:cubicBezTo>
                      <a:pt x="48" y="29"/>
                      <a:pt x="49" y="29"/>
                      <a:pt x="49" y="2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68"/>
              <p:cNvSpPr/>
              <p:nvPr/>
            </p:nvSpPr>
            <p:spPr bwMode="auto">
              <a:xfrm>
                <a:off x="3665" y="2176"/>
                <a:ext cx="102" cy="86"/>
              </a:xfrm>
              <a:custGeom>
                <a:avLst/>
                <a:gdLst>
                  <a:gd name="T0" fmla="*/ 37 w 38"/>
                  <a:gd name="T1" fmla="*/ 26 h 32"/>
                  <a:gd name="T2" fmla="*/ 38 w 38"/>
                  <a:gd name="T3" fmla="*/ 19 h 32"/>
                  <a:gd name="T4" fmla="*/ 33 w 38"/>
                  <a:gd name="T5" fmla="*/ 7 h 32"/>
                  <a:gd name="T6" fmla="*/ 20 w 38"/>
                  <a:gd name="T7" fmla="*/ 0 h 32"/>
                  <a:gd name="T8" fmla="*/ 10 w 38"/>
                  <a:gd name="T9" fmla="*/ 0 h 32"/>
                  <a:gd name="T10" fmla="*/ 5 w 38"/>
                  <a:gd name="T11" fmla="*/ 2 h 32"/>
                  <a:gd name="T12" fmla="*/ 1 w 38"/>
                  <a:gd name="T13" fmla="*/ 11 h 32"/>
                  <a:gd name="T14" fmla="*/ 1 w 38"/>
                  <a:gd name="T15" fmla="*/ 25 h 32"/>
                  <a:gd name="T16" fmla="*/ 1 w 38"/>
                  <a:gd name="T17" fmla="*/ 26 h 32"/>
                  <a:gd name="T18" fmla="*/ 11 w 38"/>
                  <a:gd name="T19" fmla="*/ 32 h 32"/>
                  <a:gd name="T20" fmla="*/ 12 w 38"/>
                  <a:gd name="T21" fmla="*/ 31 h 32"/>
                  <a:gd name="T22" fmla="*/ 12 w 38"/>
                  <a:gd name="T23" fmla="*/ 13 h 32"/>
                  <a:gd name="T24" fmla="*/ 26 w 38"/>
                  <a:gd name="T25" fmla="*/ 3 h 32"/>
                  <a:gd name="T26" fmla="*/ 31 w 38"/>
                  <a:gd name="T27" fmla="*/ 6 h 32"/>
                  <a:gd name="T28" fmla="*/ 32 w 38"/>
                  <a:gd name="T29" fmla="*/ 8 h 32"/>
                  <a:gd name="T30" fmla="*/ 32 w 38"/>
                  <a:gd name="T31" fmla="*/ 8 h 32"/>
                  <a:gd name="T32" fmla="*/ 33 w 38"/>
                  <a:gd name="T33" fmla="*/ 16 h 32"/>
                  <a:gd name="T34" fmla="*/ 36 w 38"/>
                  <a:gd name="T35" fmla="*/ 26 h 32"/>
                  <a:gd name="T36" fmla="*/ 37 w 38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2">
                    <a:moveTo>
                      <a:pt x="37" y="26"/>
                    </a:moveTo>
                    <a:cubicBezTo>
                      <a:pt x="37" y="24"/>
                      <a:pt x="38" y="21"/>
                      <a:pt x="38" y="19"/>
                    </a:cubicBezTo>
                    <a:cubicBezTo>
                      <a:pt x="37" y="15"/>
                      <a:pt x="35" y="11"/>
                      <a:pt x="33" y="7"/>
                    </a:cubicBezTo>
                    <a:cubicBezTo>
                      <a:pt x="32" y="2"/>
                      <a:pt x="25" y="0"/>
                      <a:pt x="20" y="0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8" y="0"/>
                      <a:pt x="6" y="0"/>
                      <a:pt x="5" y="2"/>
                    </a:cubicBezTo>
                    <a:cubicBezTo>
                      <a:pt x="3" y="5"/>
                      <a:pt x="2" y="8"/>
                      <a:pt x="1" y="11"/>
                    </a:cubicBezTo>
                    <a:cubicBezTo>
                      <a:pt x="0" y="17"/>
                      <a:pt x="6" y="19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28"/>
                      <a:pt x="8" y="30"/>
                      <a:pt x="11" y="32"/>
                    </a:cubicBezTo>
                    <a:cubicBezTo>
                      <a:pt x="11" y="32"/>
                      <a:pt x="12" y="32"/>
                      <a:pt x="12" y="31"/>
                    </a:cubicBezTo>
                    <a:cubicBezTo>
                      <a:pt x="12" y="24"/>
                      <a:pt x="1" y="16"/>
                      <a:pt x="12" y="13"/>
                    </a:cubicBezTo>
                    <a:cubicBezTo>
                      <a:pt x="18" y="11"/>
                      <a:pt x="18" y="2"/>
                      <a:pt x="26" y="3"/>
                    </a:cubicBezTo>
                    <a:cubicBezTo>
                      <a:pt x="28" y="3"/>
                      <a:pt x="29" y="4"/>
                      <a:pt x="31" y="6"/>
                    </a:cubicBezTo>
                    <a:cubicBezTo>
                      <a:pt x="31" y="6"/>
                      <a:pt x="32" y="7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10"/>
                      <a:pt x="33" y="14"/>
                      <a:pt x="33" y="16"/>
                    </a:cubicBezTo>
                    <a:cubicBezTo>
                      <a:pt x="34" y="20"/>
                      <a:pt x="34" y="23"/>
                      <a:pt x="36" y="26"/>
                    </a:cubicBezTo>
                    <a:cubicBezTo>
                      <a:pt x="36" y="27"/>
                      <a:pt x="37" y="27"/>
                      <a:pt x="37" y="26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69"/>
              <p:cNvSpPr/>
              <p:nvPr/>
            </p:nvSpPr>
            <p:spPr bwMode="auto">
              <a:xfrm>
                <a:off x="3817" y="2299"/>
                <a:ext cx="30" cy="41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 h 15"/>
                  <a:gd name="T4" fmla="*/ 0 w 11"/>
                  <a:gd name="T5" fmla="*/ 14 h 15"/>
                  <a:gd name="T6" fmla="*/ 1 w 11"/>
                  <a:gd name="T7" fmla="*/ 15 h 15"/>
                  <a:gd name="T8" fmla="*/ 3 w 11"/>
                  <a:gd name="T9" fmla="*/ 15 h 15"/>
                  <a:gd name="T10" fmla="*/ 3 w 11"/>
                  <a:gd name="T11" fmla="*/ 15 h 15"/>
                  <a:gd name="T12" fmla="*/ 6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7" y="5"/>
                      <a:pt x="4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12"/>
                      <a:pt x="11" y="5"/>
                      <a:pt x="6" y="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70"/>
              <p:cNvSpPr/>
              <p:nvPr/>
            </p:nvSpPr>
            <p:spPr bwMode="auto">
              <a:xfrm>
                <a:off x="3673" y="2286"/>
                <a:ext cx="99" cy="64"/>
              </a:xfrm>
              <a:custGeom>
                <a:avLst/>
                <a:gdLst>
                  <a:gd name="T0" fmla="*/ 30 w 37"/>
                  <a:gd name="T1" fmla="*/ 14 h 24"/>
                  <a:gd name="T2" fmla="*/ 31 w 37"/>
                  <a:gd name="T3" fmla="*/ 10 h 24"/>
                  <a:gd name="T4" fmla="*/ 31 w 37"/>
                  <a:gd name="T5" fmla="*/ 9 h 24"/>
                  <a:gd name="T6" fmla="*/ 36 w 37"/>
                  <a:gd name="T7" fmla="*/ 8 h 24"/>
                  <a:gd name="T8" fmla="*/ 36 w 37"/>
                  <a:gd name="T9" fmla="*/ 7 h 24"/>
                  <a:gd name="T10" fmla="*/ 26 w 37"/>
                  <a:gd name="T11" fmla="*/ 0 h 24"/>
                  <a:gd name="T12" fmla="*/ 26 w 37"/>
                  <a:gd name="T13" fmla="*/ 0 h 24"/>
                  <a:gd name="T14" fmla="*/ 24 w 37"/>
                  <a:gd name="T15" fmla="*/ 2 h 24"/>
                  <a:gd name="T16" fmla="*/ 9 w 37"/>
                  <a:gd name="T17" fmla="*/ 6 h 24"/>
                  <a:gd name="T18" fmla="*/ 0 w 37"/>
                  <a:gd name="T19" fmla="*/ 11 h 24"/>
                  <a:gd name="T20" fmla="*/ 1 w 37"/>
                  <a:gd name="T21" fmla="*/ 12 h 24"/>
                  <a:gd name="T22" fmla="*/ 7 w 37"/>
                  <a:gd name="T23" fmla="*/ 10 h 24"/>
                  <a:gd name="T24" fmla="*/ 13 w 37"/>
                  <a:gd name="T25" fmla="*/ 13 h 24"/>
                  <a:gd name="T26" fmla="*/ 14 w 37"/>
                  <a:gd name="T27" fmla="*/ 14 h 24"/>
                  <a:gd name="T28" fmla="*/ 23 w 37"/>
                  <a:gd name="T29" fmla="*/ 13 h 24"/>
                  <a:gd name="T30" fmla="*/ 24 w 37"/>
                  <a:gd name="T31" fmla="*/ 16 h 24"/>
                  <a:gd name="T32" fmla="*/ 23 w 37"/>
                  <a:gd name="T33" fmla="*/ 23 h 24"/>
                  <a:gd name="T34" fmla="*/ 24 w 37"/>
                  <a:gd name="T35" fmla="*/ 23 h 24"/>
                  <a:gd name="T36" fmla="*/ 30 w 37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4">
                    <a:moveTo>
                      <a:pt x="30" y="14"/>
                    </a:moveTo>
                    <a:cubicBezTo>
                      <a:pt x="31" y="13"/>
                      <a:pt x="31" y="12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8"/>
                      <a:pt x="35" y="8"/>
                      <a:pt x="36" y="8"/>
                    </a:cubicBezTo>
                    <a:cubicBezTo>
                      <a:pt x="36" y="8"/>
                      <a:pt x="37" y="8"/>
                      <a:pt x="36" y="7"/>
                    </a:cubicBezTo>
                    <a:cubicBezTo>
                      <a:pt x="34" y="4"/>
                      <a:pt x="29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19" y="4"/>
                      <a:pt x="15" y="5"/>
                      <a:pt x="9" y="6"/>
                    </a:cubicBezTo>
                    <a:cubicBezTo>
                      <a:pt x="6" y="6"/>
                      <a:pt x="2" y="7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8" y="10"/>
                      <a:pt x="15" y="10"/>
                      <a:pt x="13" y="13"/>
                    </a:cubicBezTo>
                    <a:cubicBezTo>
                      <a:pt x="13" y="13"/>
                      <a:pt x="14" y="14"/>
                      <a:pt x="14" y="14"/>
                    </a:cubicBezTo>
                    <a:cubicBezTo>
                      <a:pt x="17" y="14"/>
                      <a:pt x="20" y="14"/>
                      <a:pt x="23" y="13"/>
                    </a:cubicBezTo>
                    <a:cubicBezTo>
                      <a:pt x="26" y="12"/>
                      <a:pt x="25" y="14"/>
                      <a:pt x="24" y="16"/>
                    </a:cubicBezTo>
                    <a:cubicBezTo>
                      <a:pt x="24" y="18"/>
                      <a:pt x="24" y="20"/>
                      <a:pt x="23" y="23"/>
                    </a:cubicBezTo>
                    <a:cubicBezTo>
                      <a:pt x="23" y="23"/>
                      <a:pt x="23" y="24"/>
                      <a:pt x="24" y="23"/>
                    </a:cubicBezTo>
                    <a:cubicBezTo>
                      <a:pt x="27" y="21"/>
                      <a:pt x="29" y="18"/>
                      <a:pt x="30" y="14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71"/>
              <p:cNvSpPr/>
              <p:nvPr/>
            </p:nvSpPr>
            <p:spPr bwMode="auto">
              <a:xfrm>
                <a:off x="3654" y="2216"/>
                <a:ext cx="147" cy="67"/>
              </a:xfrm>
              <a:custGeom>
                <a:avLst/>
                <a:gdLst>
                  <a:gd name="T0" fmla="*/ 55 w 55"/>
                  <a:gd name="T1" fmla="*/ 12 h 25"/>
                  <a:gd name="T2" fmla="*/ 53 w 55"/>
                  <a:gd name="T3" fmla="*/ 12 h 25"/>
                  <a:gd name="T4" fmla="*/ 53 w 55"/>
                  <a:gd name="T5" fmla="*/ 12 h 25"/>
                  <a:gd name="T6" fmla="*/ 53 w 55"/>
                  <a:gd name="T7" fmla="*/ 12 h 25"/>
                  <a:gd name="T8" fmla="*/ 46 w 55"/>
                  <a:gd name="T9" fmla="*/ 15 h 25"/>
                  <a:gd name="T10" fmla="*/ 29 w 55"/>
                  <a:gd name="T11" fmla="*/ 20 h 25"/>
                  <a:gd name="T12" fmla="*/ 29 w 55"/>
                  <a:gd name="T13" fmla="*/ 16 h 25"/>
                  <a:gd name="T14" fmla="*/ 31 w 55"/>
                  <a:gd name="T15" fmla="*/ 13 h 25"/>
                  <a:gd name="T16" fmla="*/ 30 w 55"/>
                  <a:gd name="T17" fmla="*/ 11 h 25"/>
                  <a:gd name="T18" fmla="*/ 28 w 55"/>
                  <a:gd name="T19" fmla="*/ 1 h 25"/>
                  <a:gd name="T20" fmla="*/ 26 w 55"/>
                  <a:gd name="T21" fmla="*/ 1 h 25"/>
                  <a:gd name="T22" fmla="*/ 28 w 55"/>
                  <a:gd name="T23" fmla="*/ 16 h 25"/>
                  <a:gd name="T24" fmla="*/ 26 w 55"/>
                  <a:gd name="T25" fmla="*/ 19 h 25"/>
                  <a:gd name="T26" fmla="*/ 26 w 55"/>
                  <a:gd name="T27" fmla="*/ 19 h 25"/>
                  <a:gd name="T28" fmla="*/ 26 w 55"/>
                  <a:gd name="T29" fmla="*/ 20 h 25"/>
                  <a:gd name="T30" fmla="*/ 24 w 55"/>
                  <a:gd name="T31" fmla="*/ 20 h 25"/>
                  <a:gd name="T32" fmla="*/ 23 w 55"/>
                  <a:gd name="T33" fmla="*/ 19 h 25"/>
                  <a:gd name="T34" fmla="*/ 23 w 55"/>
                  <a:gd name="T35" fmla="*/ 19 h 25"/>
                  <a:gd name="T36" fmla="*/ 23 w 55"/>
                  <a:gd name="T37" fmla="*/ 19 h 25"/>
                  <a:gd name="T38" fmla="*/ 22 w 55"/>
                  <a:gd name="T39" fmla="*/ 19 h 25"/>
                  <a:gd name="T40" fmla="*/ 22 w 55"/>
                  <a:gd name="T41" fmla="*/ 19 h 25"/>
                  <a:gd name="T42" fmla="*/ 14 w 55"/>
                  <a:gd name="T43" fmla="*/ 19 h 25"/>
                  <a:gd name="T44" fmla="*/ 1 w 55"/>
                  <a:gd name="T45" fmla="*/ 17 h 25"/>
                  <a:gd name="T46" fmla="*/ 1 w 55"/>
                  <a:gd name="T47" fmla="*/ 18 h 25"/>
                  <a:gd name="T48" fmla="*/ 3 w 55"/>
                  <a:gd name="T49" fmla="*/ 18 h 25"/>
                  <a:gd name="T50" fmla="*/ 4 w 55"/>
                  <a:gd name="T51" fmla="*/ 18 h 25"/>
                  <a:gd name="T52" fmla="*/ 15 w 55"/>
                  <a:gd name="T53" fmla="*/ 21 h 25"/>
                  <a:gd name="T54" fmla="*/ 24 w 55"/>
                  <a:gd name="T55" fmla="*/ 22 h 25"/>
                  <a:gd name="T56" fmla="*/ 25 w 55"/>
                  <a:gd name="T57" fmla="*/ 21 h 25"/>
                  <a:gd name="T58" fmla="*/ 25 w 55"/>
                  <a:gd name="T59" fmla="*/ 21 h 25"/>
                  <a:gd name="T60" fmla="*/ 27 w 55"/>
                  <a:gd name="T61" fmla="*/ 20 h 25"/>
                  <a:gd name="T62" fmla="*/ 29 w 55"/>
                  <a:gd name="T63" fmla="*/ 21 h 25"/>
                  <a:gd name="T64" fmla="*/ 39 w 55"/>
                  <a:gd name="T65" fmla="*/ 25 h 25"/>
                  <a:gd name="T66" fmla="*/ 42 w 55"/>
                  <a:gd name="T67" fmla="*/ 23 h 25"/>
                  <a:gd name="T68" fmla="*/ 55 w 55"/>
                  <a:gd name="T69" fmla="*/ 13 h 25"/>
                  <a:gd name="T70" fmla="*/ 55 w 55"/>
                  <a:gd name="T7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25">
                    <a:moveTo>
                      <a:pt x="55" y="12"/>
                    </a:moveTo>
                    <a:cubicBezTo>
                      <a:pt x="54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0" y="12"/>
                      <a:pt x="48" y="13"/>
                      <a:pt x="46" y="15"/>
                    </a:cubicBezTo>
                    <a:cubicBezTo>
                      <a:pt x="41" y="20"/>
                      <a:pt x="35" y="21"/>
                      <a:pt x="29" y="20"/>
                    </a:cubicBezTo>
                    <a:cubicBezTo>
                      <a:pt x="30" y="19"/>
                      <a:pt x="30" y="18"/>
                      <a:pt x="29" y="16"/>
                    </a:cubicBezTo>
                    <a:cubicBezTo>
                      <a:pt x="30" y="15"/>
                      <a:pt x="31" y="13"/>
                      <a:pt x="31" y="13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5" y="4"/>
                      <a:pt x="28" y="12"/>
                      <a:pt x="28" y="16"/>
                    </a:cubicBezTo>
                    <a:cubicBezTo>
                      <a:pt x="27" y="17"/>
                      <a:pt x="27" y="18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5" y="20"/>
                      <a:pt x="26" y="20"/>
                    </a:cubicBezTo>
                    <a:cubicBezTo>
                      <a:pt x="25" y="20"/>
                      <a:pt x="25" y="20"/>
                      <a:pt x="24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8"/>
                      <a:pt x="17" y="18"/>
                      <a:pt x="14" y="19"/>
                    </a:cubicBezTo>
                    <a:cubicBezTo>
                      <a:pt x="10" y="19"/>
                      <a:pt x="5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7" y="19"/>
                      <a:pt x="11" y="20"/>
                      <a:pt x="15" y="21"/>
                    </a:cubicBezTo>
                    <a:cubicBezTo>
                      <a:pt x="18" y="22"/>
                      <a:pt x="21" y="21"/>
                      <a:pt x="24" y="22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7" y="21"/>
                      <a:pt x="27" y="20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32" y="23"/>
                      <a:pt x="35" y="25"/>
                      <a:pt x="39" y="25"/>
                    </a:cubicBezTo>
                    <a:cubicBezTo>
                      <a:pt x="40" y="24"/>
                      <a:pt x="41" y="23"/>
                      <a:pt x="42" y="23"/>
                    </a:cubicBezTo>
                    <a:cubicBezTo>
                      <a:pt x="47" y="18"/>
                      <a:pt x="47" y="14"/>
                      <a:pt x="55" y="13"/>
                    </a:cubicBezTo>
                    <a:cubicBezTo>
                      <a:pt x="55" y="13"/>
                      <a:pt x="55" y="12"/>
                      <a:pt x="55" y="12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72"/>
              <p:cNvSpPr/>
              <p:nvPr/>
            </p:nvSpPr>
            <p:spPr bwMode="auto">
              <a:xfrm>
                <a:off x="3708" y="2251"/>
                <a:ext cx="56" cy="54"/>
              </a:xfrm>
              <a:custGeom>
                <a:avLst/>
                <a:gdLst>
                  <a:gd name="T0" fmla="*/ 19 w 21"/>
                  <a:gd name="T1" fmla="*/ 16 h 20"/>
                  <a:gd name="T2" fmla="*/ 20 w 21"/>
                  <a:gd name="T3" fmla="*/ 8 h 20"/>
                  <a:gd name="T4" fmla="*/ 16 w 21"/>
                  <a:gd name="T5" fmla="*/ 1 h 20"/>
                  <a:gd name="T6" fmla="*/ 15 w 21"/>
                  <a:gd name="T7" fmla="*/ 0 h 20"/>
                  <a:gd name="T8" fmla="*/ 14 w 21"/>
                  <a:gd name="T9" fmla="*/ 0 h 20"/>
                  <a:gd name="T10" fmla="*/ 14 w 21"/>
                  <a:gd name="T11" fmla="*/ 0 h 20"/>
                  <a:gd name="T12" fmla="*/ 13 w 21"/>
                  <a:gd name="T13" fmla="*/ 0 h 20"/>
                  <a:gd name="T14" fmla="*/ 5 w 21"/>
                  <a:gd name="T15" fmla="*/ 2 h 20"/>
                  <a:gd name="T16" fmla="*/ 4 w 21"/>
                  <a:gd name="T17" fmla="*/ 4 h 20"/>
                  <a:gd name="T18" fmla="*/ 1 w 21"/>
                  <a:gd name="T19" fmla="*/ 9 h 20"/>
                  <a:gd name="T20" fmla="*/ 4 w 21"/>
                  <a:gd name="T21" fmla="*/ 15 h 20"/>
                  <a:gd name="T22" fmla="*/ 13 w 21"/>
                  <a:gd name="T23" fmla="*/ 20 h 20"/>
                  <a:gd name="T24" fmla="*/ 19 w 21"/>
                  <a:gd name="T2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0">
                    <a:moveTo>
                      <a:pt x="19" y="16"/>
                    </a:moveTo>
                    <a:cubicBezTo>
                      <a:pt x="21" y="14"/>
                      <a:pt x="18" y="11"/>
                      <a:pt x="20" y="8"/>
                    </a:cubicBezTo>
                    <a:cubicBezTo>
                      <a:pt x="21" y="6"/>
                      <a:pt x="18" y="2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7" y="0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6"/>
                      <a:pt x="1" y="8"/>
                      <a:pt x="1" y="9"/>
                    </a:cubicBezTo>
                    <a:cubicBezTo>
                      <a:pt x="0" y="12"/>
                      <a:pt x="2" y="13"/>
                      <a:pt x="4" y="15"/>
                    </a:cubicBezTo>
                    <a:cubicBezTo>
                      <a:pt x="6" y="18"/>
                      <a:pt x="9" y="19"/>
                      <a:pt x="13" y="20"/>
                    </a:cubicBezTo>
                    <a:cubicBezTo>
                      <a:pt x="16" y="20"/>
                      <a:pt x="18" y="18"/>
                      <a:pt x="19" y="16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73"/>
              <p:cNvSpPr/>
              <p:nvPr/>
            </p:nvSpPr>
            <p:spPr bwMode="auto">
              <a:xfrm>
                <a:off x="3726" y="2265"/>
                <a:ext cx="24" cy="29"/>
              </a:xfrm>
              <a:custGeom>
                <a:avLst/>
                <a:gdLst>
                  <a:gd name="T0" fmla="*/ 9 w 9"/>
                  <a:gd name="T1" fmla="*/ 6 h 11"/>
                  <a:gd name="T2" fmla="*/ 9 w 9"/>
                  <a:gd name="T3" fmla="*/ 4 h 11"/>
                  <a:gd name="T4" fmla="*/ 8 w 9"/>
                  <a:gd name="T5" fmla="*/ 3 h 11"/>
                  <a:gd name="T6" fmla="*/ 1 w 9"/>
                  <a:gd name="T7" fmla="*/ 3 h 11"/>
                  <a:gd name="T8" fmla="*/ 1 w 9"/>
                  <a:gd name="T9" fmla="*/ 6 h 11"/>
                  <a:gd name="T10" fmla="*/ 4 w 9"/>
                  <a:gd name="T11" fmla="*/ 10 h 11"/>
                  <a:gd name="T12" fmla="*/ 7 w 9"/>
                  <a:gd name="T13" fmla="*/ 10 h 11"/>
                  <a:gd name="T14" fmla="*/ 9 w 9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7" y="0"/>
                      <a:pt x="3" y="1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4" y="11"/>
                      <a:pt x="6" y="11"/>
                      <a:pt x="7" y="10"/>
                    </a:cubicBezTo>
                    <a:cubicBezTo>
                      <a:pt x="9" y="9"/>
                      <a:pt x="9" y="8"/>
                      <a:pt x="9" y="6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74"/>
              <p:cNvSpPr/>
              <p:nvPr/>
            </p:nvSpPr>
            <p:spPr bwMode="auto">
              <a:xfrm>
                <a:off x="3737" y="2275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2 h 5"/>
                  <a:gd name="T4" fmla="*/ 3 w 4"/>
                  <a:gd name="T5" fmla="*/ 1 h 5"/>
                  <a:gd name="T6" fmla="*/ 3 w 4"/>
                  <a:gd name="T7" fmla="*/ 1 h 5"/>
                  <a:gd name="T8" fmla="*/ 3 w 4"/>
                  <a:gd name="T9" fmla="*/ 0 h 5"/>
                  <a:gd name="T10" fmla="*/ 3 w 4"/>
                  <a:gd name="T11" fmla="*/ 0 h 5"/>
                  <a:gd name="T12" fmla="*/ 2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0 w 4"/>
                  <a:gd name="T23" fmla="*/ 1 h 5"/>
                  <a:gd name="T24" fmla="*/ 0 w 4"/>
                  <a:gd name="T25" fmla="*/ 1 h 5"/>
                  <a:gd name="T26" fmla="*/ 0 w 4"/>
                  <a:gd name="T27" fmla="*/ 1 h 5"/>
                  <a:gd name="T28" fmla="*/ 0 w 4"/>
                  <a:gd name="T29" fmla="*/ 3 h 5"/>
                  <a:gd name="T30" fmla="*/ 1 w 4"/>
                  <a:gd name="T31" fmla="*/ 4 h 5"/>
                  <a:gd name="T32" fmla="*/ 2 w 4"/>
                  <a:gd name="T33" fmla="*/ 3 h 5"/>
                  <a:gd name="T34" fmla="*/ 2 w 4"/>
                  <a:gd name="T35" fmla="*/ 4 h 5"/>
                  <a:gd name="T36" fmla="*/ 3 w 4"/>
                  <a:gd name="T3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75"/>
              <p:cNvSpPr/>
              <p:nvPr/>
            </p:nvSpPr>
            <p:spPr bwMode="auto">
              <a:xfrm>
                <a:off x="4908" y="2760"/>
                <a:ext cx="192" cy="190"/>
              </a:xfrm>
              <a:custGeom>
                <a:avLst/>
                <a:gdLst>
                  <a:gd name="T0" fmla="*/ 63 w 72"/>
                  <a:gd name="T1" fmla="*/ 56 h 71"/>
                  <a:gd name="T2" fmla="*/ 56 w 72"/>
                  <a:gd name="T3" fmla="*/ 44 h 71"/>
                  <a:gd name="T4" fmla="*/ 58 w 72"/>
                  <a:gd name="T5" fmla="*/ 45 h 71"/>
                  <a:gd name="T6" fmla="*/ 63 w 72"/>
                  <a:gd name="T7" fmla="*/ 44 h 71"/>
                  <a:gd name="T8" fmla="*/ 60 w 72"/>
                  <a:gd name="T9" fmla="*/ 23 h 71"/>
                  <a:gd name="T10" fmla="*/ 55 w 72"/>
                  <a:gd name="T11" fmla="*/ 23 h 71"/>
                  <a:gd name="T12" fmla="*/ 56 w 72"/>
                  <a:gd name="T13" fmla="*/ 22 h 71"/>
                  <a:gd name="T14" fmla="*/ 58 w 72"/>
                  <a:gd name="T15" fmla="*/ 15 h 71"/>
                  <a:gd name="T16" fmla="*/ 40 w 72"/>
                  <a:gd name="T17" fmla="*/ 2 h 71"/>
                  <a:gd name="T18" fmla="*/ 26 w 72"/>
                  <a:gd name="T19" fmla="*/ 5 h 71"/>
                  <a:gd name="T20" fmla="*/ 25 w 72"/>
                  <a:gd name="T21" fmla="*/ 11 h 71"/>
                  <a:gd name="T22" fmla="*/ 5 w 72"/>
                  <a:gd name="T23" fmla="*/ 9 h 71"/>
                  <a:gd name="T24" fmla="*/ 1 w 72"/>
                  <a:gd name="T25" fmla="*/ 26 h 71"/>
                  <a:gd name="T26" fmla="*/ 10 w 72"/>
                  <a:gd name="T27" fmla="*/ 33 h 71"/>
                  <a:gd name="T28" fmla="*/ 11 w 72"/>
                  <a:gd name="T29" fmla="*/ 33 h 71"/>
                  <a:gd name="T30" fmla="*/ 10 w 72"/>
                  <a:gd name="T31" fmla="*/ 33 h 71"/>
                  <a:gd name="T32" fmla="*/ 5 w 72"/>
                  <a:gd name="T33" fmla="*/ 37 h 71"/>
                  <a:gd name="T34" fmla="*/ 2 w 72"/>
                  <a:gd name="T35" fmla="*/ 50 h 71"/>
                  <a:gd name="T36" fmla="*/ 26 w 72"/>
                  <a:gd name="T37" fmla="*/ 59 h 71"/>
                  <a:gd name="T38" fmla="*/ 31 w 72"/>
                  <a:gd name="T39" fmla="*/ 52 h 71"/>
                  <a:gd name="T40" fmla="*/ 31 w 72"/>
                  <a:gd name="T41" fmla="*/ 52 h 71"/>
                  <a:gd name="T42" fmla="*/ 31 w 72"/>
                  <a:gd name="T43" fmla="*/ 54 h 71"/>
                  <a:gd name="T44" fmla="*/ 39 w 72"/>
                  <a:gd name="T45" fmla="*/ 65 h 71"/>
                  <a:gd name="T46" fmla="*/ 63 w 72"/>
                  <a:gd name="T47" fmla="*/ 5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2" h="71">
                    <a:moveTo>
                      <a:pt x="63" y="56"/>
                    </a:moveTo>
                    <a:cubicBezTo>
                      <a:pt x="64" y="52"/>
                      <a:pt x="59" y="47"/>
                      <a:pt x="56" y="44"/>
                    </a:cubicBezTo>
                    <a:cubicBezTo>
                      <a:pt x="57" y="45"/>
                      <a:pt x="57" y="45"/>
                      <a:pt x="58" y="45"/>
                    </a:cubicBezTo>
                    <a:cubicBezTo>
                      <a:pt x="60" y="46"/>
                      <a:pt x="62" y="45"/>
                      <a:pt x="63" y="44"/>
                    </a:cubicBezTo>
                    <a:cubicBezTo>
                      <a:pt x="72" y="40"/>
                      <a:pt x="71" y="23"/>
                      <a:pt x="60" y="23"/>
                    </a:cubicBezTo>
                    <a:cubicBezTo>
                      <a:pt x="58" y="23"/>
                      <a:pt x="57" y="23"/>
                      <a:pt x="55" y="23"/>
                    </a:cubicBezTo>
                    <a:cubicBezTo>
                      <a:pt x="56" y="23"/>
                      <a:pt x="56" y="23"/>
                      <a:pt x="56" y="22"/>
                    </a:cubicBezTo>
                    <a:cubicBezTo>
                      <a:pt x="58" y="20"/>
                      <a:pt x="58" y="18"/>
                      <a:pt x="58" y="15"/>
                    </a:cubicBezTo>
                    <a:cubicBezTo>
                      <a:pt x="56" y="7"/>
                      <a:pt x="48" y="4"/>
                      <a:pt x="40" y="2"/>
                    </a:cubicBezTo>
                    <a:cubicBezTo>
                      <a:pt x="35" y="1"/>
                      <a:pt x="30" y="0"/>
                      <a:pt x="26" y="5"/>
                    </a:cubicBezTo>
                    <a:cubicBezTo>
                      <a:pt x="25" y="7"/>
                      <a:pt x="24" y="10"/>
                      <a:pt x="25" y="11"/>
                    </a:cubicBezTo>
                    <a:cubicBezTo>
                      <a:pt x="19" y="6"/>
                      <a:pt x="12" y="4"/>
                      <a:pt x="5" y="9"/>
                    </a:cubicBezTo>
                    <a:cubicBezTo>
                      <a:pt x="0" y="13"/>
                      <a:pt x="0" y="20"/>
                      <a:pt x="1" y="26"/>
                    </a:cubicBezTo>
                    <a:cubicBezTo>
                      <a:pt x="1" y="30"/>
                      <a:pt x="6" y="3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34"/>
                      <a:pt x="6" y="35"/>
                      <a:pt x="5" y="37"/>
                    </a:cubicBezTo>
                    <a:cubicBezTo>
                      <a:pt x="2" y="41"/>
                      <a:pt x="1" y="45"/>
                      <a:pt x="2" y="50"/>
                    </a:cubicBezTo>
                    <a:cubicBezTo>
                      <a:pt x="4" y="60"/>
                      <a:pt x="19" y="65"/>
                      <a:pt x="26" y="59"/>
                    </a:cubicBezTo>
                    <a:cubicBezTo>
                      <a:pt x="28" y="58"/>
                      <a:pt x="30" y="55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4"/>
                    </a:cubicBezTo>
                    <a:cubicBezTo>
                      <a:pt x="32" y="59"/>
                      <a:pt x="35" y="63"/>
                      <a:pt x="39" y="65"/>
                    </a:cubicBezTo>
                    <a:cubicBezTo>
                      <a:pt x="48" y="71"/>
                      <a:pt x="60" y="67"/>
                      <a:pt x="63" y="56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76"/>
              <p:cNvSpPr/>
              <p:nvPr/>
            </p:nvSpPr>
            <p:spPr bwMode="auto">
              <a:xfrm>
                <a:off x="5017" y="2838"/>
                <a:ext cx="43" cy="16"/>
              </a:xfrm>
              <a:custGeom>
                <a:avLst/>
                <a:gdLst>
                  <a:gd name="T0" fmla="*/ 13 w 16"/>
                  <a:gd name="T1" fmla="*/ 4 h 6"/>
                  <a:gd name="T2" fmla="*/ 12 w 16"/>
                  <a:gd name="T3" fmla="*/ 3 h 6"/>
                  <a:gd name="T4" fmla="*/ 7 w 16"/>
                  <a:gd name="T5" fmla="*/ 1 h 6"/>
                  <a:gd name="T6" fmla="*/ 5 w 16"/>
                  <a:gd name="T7" fmla="*/ 0 h 6"/>
                  <a:gd name="T8" fmla="*/ 5 w 16"/>
                  <a:gd name="T9" fmla="*/ 0 h 6"/>
                  <a:gd name="T10" fmla="*/ 4 w 16"/>
                  <a:gd name="T11" fmla="*/ 0 h 6"/>
                  <a:gd name="T12" fmla="*/ 0 w 16"/>
                  <a:gd name="T13" fmla="*/ 2 h 6"/>
                  <a:gd name="T14" fmla="*/ 0 w 16"/>
                  <a:gd name="T15" fmla="*/ 2 h 6"/>
                  <a:gd name="T16" fmla="*/ 16 w 16"/>
                  <a:gd name="T17" fmla="*/ 5 h 6"/>
                  <a:gd name="T18" fmla="*/ 16 w 16"/>
                  <a:gd name="T19" fmla="*/ 5 h 6"/>
                  <a:gd name="T20" fmla="*/ 13 w 1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6">
                    <a:moveTo>
                      <a:pt x="13" y="4"/>
                    </a:moveTo>
                    <a:cubicBezTo>
                      <a:pt x="13" y="3"/>
                      <a:pt x="13" y="3"/>
                      <a:pt x="12" y="3"/>
                    </a:cubicBezTo>
                    <a:cubicBezTo>
                      <a:pt x="10" y="2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10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4" y="4"/>
                      <a:pt x="13" y="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77"/>
              <p:cNvSpPr/>
              <p:nvPr/>
            </p:nvSpPr>
            <p:spPr bwMode="auto">
              <a:xfrm>
                <a:off x="4985" y="2854"/>
                <a:ext cx="102" cy="96"/>
              </a:xfrm>
              <a:custGeom>
                <a:avLst/>
                <a:gdLst>
                  <a:gd name="T0" fmla="*/ 32 w 38"/>
                  <a:gd name="T1" fmla="*/ 15 h 36"/>
                  <a:gd name="T2" fmla="*/ 31 w 38"/>
                  <a:gd name="T3" fmla="*/ 15 h 36"/>
                  <a:gd name="T4" fmla="*/ 29 w 38"/>
                  <a:gd name="T5" fmla="*/ 23 h 36"/>
                  <a:gd name="T6" fmla="*/ 18 w 38"/>
                  <a:gd name="T7" fmla="*/ 23 h 36"/>
                  <a:gd name="T8" fmla="*/ 18 w 38"/>
                  <a:gd name="T9" fmla="*/ 23 h 36"/>
                  <a:gd name="T10" fmla="*/ 12 w 38"/>
                  <a:gd name="T11" fmla="*/ 23 h 36"/>
                  <a:gd name="T12" fmla="*/ 17 w 38"/>
                  <a:gd name="T13" fmla="*/ 16 h 36"/>
                  <a:gd name="T14" fmla="*/ 20 w 38"/>
                  <a:gd name="T15" fmla="*/ 14 h 36"/>
                  <a:gd name="T16" fmla="*/ 19 w 38"/>
                  <a:gd name="T17" fmla="*/ 4 h 36"/>
                  <a:gd name="T18" fmla="*/ 16 w 38"/>
                  <a:gd name="T19" fmla="*/ 3 h 36"/>
                  <a:gd name="T20" fmla="*/ 15 w 38"/>
                  <a:gd name="T21" fmla="*/ 3 h 36"/>
                  <a:gd name="T22" fmla="*/ 15 w 38"/>
                  <a:gd name="T23" fmla="*/ 3 h 36"/>
                  <a:gd name="T24" fmla="*/ 7 w 38"/>
                  <a:gd name="T25" fmla="*/ 1 h 36"/>
                  <a:gd name="T26" fmla="*/ 3 w 38"/>
                  <a:gd name="T27" fmla="*/ 11 h 36"/>
                  <a:gd name="T28" fmla="*/ 22 w 38"/>
                  <a:gd name="T29" fmla="*/ 33 h 36"/>
                  <a:gd name="T30" fmla="*/ 32 w 38"/>
                  <a:gd name="T3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6">
                    <a:moveTo>
                      <a:pt x="32" y="15"/>
                    </a:move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8"/>
                      <a:pt x="30" y="20"/>
                      <a:pt x="29" y="23"/>
                    </a:cubicBezTo>
                    <a:cubicBezTo>
                      <a:pt x="26" y="28"/>
                      <a:pt x="22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6"/>
                      <a:pt x="11" y="27"/>
                      <a:pt x="12" y="23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2" y="11"/>
                      <a:pt x="20" y="7"/>
                      <a:pt x="19" y="4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2"/>
                      <a:pt x="10" y="0"/>
                      <a:pt x="7" y="1"/>
                    </a:cubicBezTo>
                    <a:cubicBezTo>
                      <a:pt x="4" y="1"/>
                      <a:pt x="3" y="9"/>
                      <a:pt x="3" y="11"/>
                    </a:cubicBezTo>
                    <a:cubicBezTo>
                      <a:pt x="0" y="22"/>
                      <a:pt x="11" y="36"/>
                      <a:pt x="22" y="33"/>
                    </a:cubicBezTo>
                    <a:cubicBezTo>
                      <a:pt x="28" y="31"/>
                      <a:pt x="38" y="20"/>
                      <a:pt x="32" y="15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78"/>
              <p:cNvSpPr/>
              <p:nvPr/>
            </p:nvSpPr>
            <p:spPr bwMode="auto">
              <a:xfrm>
                <a:off x="4908" y="2776"/>
                <a:ext cx="99" cy="142"/>
              </a:xfrm>
              <a:custGeom>
                <a:avLst/>
                <a:gdLst>
                  <a:gd name="T0" fmla="*/ 32 w 37"/>
                  <a:gd name="T1" fmla="*/ 44 h 53"/>
                  <a:gd name="T2" fmla="*/ 35 w 37"/>
                  <a:gd name="T3" fmla="*/ 34 h 53"/>
                  <a:gd name="T4" fmla="*/ 34 w 37"/>
                  <a:gd name="T5" fmla="*/ 22 h 53"/>
                  <a:gd name="T6" fmla="*/ 34 w 37"/>
                  <a:gd name="T7" fmla="*/ 22 h 53"/>
                  <a:gd name="T8" fmla="*/ 33 w 37"/>
                  <a:gd name="T9" fmla="*/ 19 h 53"/>
                  <a:gd name="T10" fmla="*/ 32 w 37"/>
                  <a:gd name="T11" fmla="*/ 18 h 53"/>
                  <a:gd name="T12" fmla="*/ 32 w 37"/>
                  <a:gd name="T13" fmla="*/ 18 h 53"/>
                  <a:gd name="T14" fmla="*/ 24 w 37"/>
                  <a:gd name="T15" fmla="*/ 5 h 53"/>
                  <a:gd name="T16" fmla="*/ 12 w 37"/>
                  <a:gd name="T17" fmla="*/ 0 h 53"/>
                  <a:gd name="T18" fmla="*/ 12 w 37"/>
                  <a:gd name="T19" fmla="*/ 1 h 53"/>
                  <a:gd name="T20" fmla="*/ 19 w 37"/>
                  <a:gd name="T21" fmla="*/ 8 h 53"/>
                  <a:gd name="T22" fmla="*/ 19 w 37"/>
                  <a:gd name="T23" fmla="*/ 11 h 53"/>
                  <a:gd name="T24" fmla="*/ 11 w 37"/>
                  <a:gd name="T25" fmla="*/ 9 h 53"/>
                  <a:gd name="T26" fmla="*/ 10 w 37"/>
                  <a:gd name="T27" fmla="*/ 9 h 53"/>
                  <a:gd name="T28" fmla="*/ 6 w 37"/>
                  <a:gd name="T29" fmla="*/ 8 h 53"/>
                  <a:gd name="T30" fmla="*/ 5 w 37"/>
                  <a:gd name="T31" fmla="*/ 5 h 53"/>
                  <a:gd name="T32" fmla="*/ 4 w 37"/>
                  <a:gd name="T33" fmla="*/ 5 h 53"/>
                  <a:gd name="T34" fmla="*/ 1 w 37"/>
                  <a:gd name="T35" fmla="*/ 17 h 53"/>
                  <a:gd name="T36" fmla="*/ 7 w 37"/>
                  <a:gd name="T37" fmla="*/ 26 h 53"/>
                  <a:gd name="T38" fmla="*/ 11 w 37"/>
                  <a:gd name="T39" fmla="*/ 27 h 53"/>
                  <a:gd name="T40" fmla="*/ 6 w 37"/>
                  <a:gd name="T41" fmla="*/ 31 h 53"/>
                  <a:gd name="T42" fmla="*/ 4 w 37"/>
                  <a:gd name="T43" fmla="*/ 47 h 53"/>
                  <a:gd name="T44" fmla="*/ 5 w 37"/>
                  <a:gd name="T45" fmla="*/ 48 h 53"/>
                  <a:gd name="T46" fmla="*/ 13 w 37"/>
                  <a:gd name="T47" fmla="*/ 40 h 53"/>
                  <a:gd name="T48" fmla="*/ 14 w 37"/>
                  <a:gd name="T49" fmla="*/ 41 h 53"/>
                  <a:gd name="T50" fmla="*/ 17 w 37"/>
                  <a:gd name="T51" fmla="*/ 39 h 53"/>
                  <a:gd name="T52" fmla="*/ 26 w 37"/>
                  <a:gd name="T53" fmla="*/ 37 h 53"/>
                  <a:gd name="T54" fmla="*/ 29 w 37"/>
                  <a:gd name="T55" fmla="*/ 36 h 53"/>
                  <a:gd name="T56" fmla="*/ 25 w 37"/>
                  <a:gd name="T57" fmla="*/ 52 h 53"/>
                  <a:gd name="T58" fmla="*/ 26 w 37"/>
                  <a:gd name="T59" fmla="*/ 52 h 53"/>
                  <a:gd name="T60" fmla="*/ 32 w 37"/>
                  <a:gd name="T61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53">
                    <a:moveTo>
                      <a:pt x="32" y="44"/>
                    </a:moveTo>
                    <a:cubicBezTo>
                      <a:pt x="33" y="41"/>
                      <a:pt x="33" y="36"/>
                      <a:pt x="35" y="34"/>
                    </a:cubicBezTo>
                    <a:cubicBezTo>
                      <a:pt x="37" y="31"/>
                      <a:pt x="36" y="25"/>
                      <a:pt x="34" y="22"/>
                    </a:cubicBezTo>
                    <a:cubicBezTo>
                      <a:pt x="34" y="22"/>
                      <a:pt x="34" y="21"/>
                      <a:pt x="34" y="22"/>
                    </a:cubicBezTo>
                    <a:cubicBezTo>
                      <a:pt x="32" y="23"/>
                      <a:pt x="33" y="19"/>
                      <a:pt x="33" y="19"/>
                    </a:cubicBezTo>
                    <a:cubicBezTo>
                      <a:pt x="33" y="19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9" y="13"/>
                      <a:pt x="29" y="9"/>
                      <a:pt x="24" y="5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5" y="3"/>
                      <a:pt x="17" y="5"/>
                      <a:pt x="19" y="8"/>
                    </a:cubicBezTo>
                    <a:cubicBezTo>
                      <a:pt x="20" y="9"/>
                      <a:pt x="23" y="12"/>
                      <a:pt x="19" y="11"/>
                    </a:cubicBezTo>
                    <a:cubicBezTo>
                      <a:pt x="17" y="10"/>
                      <a:pt x="13" y="8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2"/>
                      <a:pt x="9" y="12"/>
                      <a:pt x="6" y="8"/>
                    </a:cubicBez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0" y="8"/>
                      <a:pt x="0" y="12"/>
                      <a:pt x="1" y="17"/>
                    </a:cubicBezTo>
                    <a:cubicBezTo>
                      <a:pt x="2" y="20"/>
                      <a:pt x="3" y="25"/>
                      <a:pt x="7" y="26"/>
                    </a:cubicBezTo>
                    <a:cubicBezTo>
                      <a:pt x="10" y="26"/>
                      <a:pt x="19" y="24"/>
                      <a:pt x="11" y="27"/>
                    </a:cubicBezTo>
                    <a:cubicBezTo>
                      <a:pt x="9" y="28"/>
                      <a:pt x="7" y="29"/>
                      <a:pt x="6" y="31"/>
                    </a:cubicBezTo>
                    <a:cubicBezTo>
                      <a:pt x="2" y="36"/>
                      <a:pt x="2" y="41"/>
                      <a:pt x="4" y="47"/>
                    </a:cubicBezTo>
                    <a:cubicBezTo>
                      <a:pt x="4" y="48"/>
                      <a:pt x="4" y="48"/>
                      <a:pt x="5" y="48"/>
                    </a:cubicBezTo>
                    <a:cubicBezTo>
                      <a:pt x="6" y="46"/>
                      <a:pt x="11" y="39"/>
                      <a:pt x="13" y="40"/>
                    </a:cubicBezTo>
                    <a:cubicBezTo>
                      <a:pt x="14" y="40"/>
                      <a:pt x="14" y="41"/>
                      <a:pt x="14" y="41"/>
                    </a:cubicBezTo>
                    <a:cubicBezTo>
                      <a:pt x="16" y="40"/>
                      <a:pt x="16" y="41"/>
                      <a:pt x="17" y="39"/>
                    </a:cubicBezTo>
                    <a:cubicBezTo>
                      <a:pt x="20" y="37"/>
                      <a:pt x="23" y="38"/>
                      <a:pt x="26" y="37"/>
                    </a:cubicBezTo>
                    <a:cubicBezTo>
                      <a:pt x="28" y="36"/>
                      <a:pt x="27" y="33"/>
                      <a:pt x="29" y="36"/>
                    </a:cubicBezTo>
                    <a:cubicBezTo>
                      <a:pt x="32" y="42"/>
                      <a:pt x="28" y="47"/>
                      <a:pt x="25" y="52"/>
                    </a:cubicBezTo>
                    <a:cubicBezTo>
                      <a:pt x="25" y="52"/>
                      <a:pt x="26" y="53"/>
                      <a:pt x="26" y="52"/>
                    </a:cubicBezTo>
                    <a:cubicBezTo>
                      <a:pt x="29" y="50"/>
                      <a:pt x="30" y="47"/>
                      <a:pt x="32" y="4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79"/>
              <p:cNvSpPr/>
              <p:nvPr/>
            </p:nvSpPr>
            <p:spPr bwMode="auto">
              <a:xfrm>
                <a:off x="4969" y="2763"/>
                <a:ext cx="94" cy="72"/>
              </a:xfrm>
              <a:custGeom>
                <a:avLst/>
                <a:gdLst>
                  <a:gd name="T0" fmla="*/ 31 w 35"/>
                  <a:gd name="T1" fmla="*/ 8 h 27"/>
                  <a:gd name="T2" fmla="*/ 17 w 35"/>
                  <a:gd name="T3" fmla="*/ 2 h 27"/>
                  <a:gd name="T4" fmla="*/ 4 w 35"/>
                  <a:gd name="T5" fmla="*/ 4 h 27"/>
                  <a:gd name="T6" fmla="*/ 2 w 35"/>
                  <a:gd name="T7" fmla="*/ 12 h 27"/>
                  <a:gd name="T8" fmla="*/ 7 w 35"/>
                  <a:gd name="T9" fmla="*/ 22 h 27"/>
                  <a:gd name="T10" fmla="*/ 8 w 35"/>
                  <a:gd name="T11" fmla="*/ 26 h 27"/>
                  <a:gd name="T12" fmla="*/ 16 w 35"/>
                  <a:gd name="T13" fmla="*/ 27 h 27"/>
                  <a:gd name="T14" fmla="*/ 18 w 35"/>
                  <a:gd name="T15" fmla="*/ 27 h 27"/>
                  <a:gd name="T16" fmla="*/ 19 w 35"/>
                  <a:gd name="T17" fmla="*/ 27 h 27"/>
                  <a:gd name="T18" fmla="*/ 20 w 35"/>
                  <a:gd name="T19" fmla="*/ 26 h 27"/>
                  <a:gd name="T20" fmla="*/ 27 w 35"/>
                  <a:gd name="T21" fmla="*/ 24 h 27"/>
                  <a:gd name="T22" fmla="*/ 28 w 35"/>
                  <a:gd name="T23" fmla="*/ 24 h 27"/>
                  <a:gd name="T24" fmla="*/ 33 w 35"/>
                  <a:gd name="T25" fmla="*/ 21 h 27"/>
                  <a:gd name="T26" fmla="*/ 31 w 35"/>
                  <a:gd name="T2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7">
                    <a:moveTo>
                      <a:pt x="31" y="8"/>
                    </a:moveTo>
                    <a:cubicBezTo>
                      <a:pt x="28" y="4"/>
                      <a:pt x="22" y="3"/>
                      <a:pt x="17" y="2"/>
                    </a:cubicBezTo>
                    <a:cubicBezTo>
                      <a:pt x="12" y="1"/>
                      <a:pt x="9" y="0"/>
                      <a:pt x="4" y="4"/>
                    </a:cubicBezTo>
                    <a:cubicBezTo>
                      <a:pt x="1" y="6"/>
                      <a:pt x="0" y="10"/>
                      <a:pt x="2" y="12"/>
                    </a:cubicBezTo>
                    <a:cubicBezTo>
                      <a:pt x="4" y="15"/>
                      <a:pt x="7" y="18"/>
                      <a:pt x="7" y="22"/>
                    </a:cubicBezTo>
                    <a:cubicBezTo>
                      <a:pt x="7" y="23"/>
                      <a:pt x="7" y="24"/>
                      <a:pt x="8" y="26"/>
                    </a:cubicBezTo>
                    <a:cubicBezTo>
                      <a:pt x="9" y="27"/>
                      <a:pt x="14" y="27"/>
                      <a:pt x="16" y="27"/>
                    </a:cubicBezTo>
                    <a:cubicBezTo>
                      <a:pt x="16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20" y="26"/>
                    </a:cubicBezTo>
                    <a:cubicBezTo>
                      <a:pt x="22" y="26"/>
                      <a:pt x="25" y="25"/>
                      <a:pt x="27" y="24"/>
                    </a:cubicBezTo>
                    <a:cubicBezTo>
                      <a:pt x="27" y="24"/>
                      <a:pt x="28" y="24"/>
                      <a:pt x="28" y="24"/>
                    </a:cubicBezTo>
                    <a:cubicBezTo>
                      <a:pt x="30" y="23"/>
                      <a:pt x="32" y="23"/>
                      <a:pt x="33" y="21"/>
                    </a:cubicBezTo>
                    <a:cubicBezTo>
                      <a:pt x="35" y="16"/>
                      <a:pt x="34" y="12"/>
                      <a:pt x="31" y="8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80"/>
              <p:cNvSpPr/>
              <p:nvPr/>
            </p:nvSpPr>
            <p:spPr bwMode="auto">
              <a:xfrm>
                <a:off x="5028" y="2830"/>
                <a:ext cx="67" cy="56"/>
              </a:xfrm>
              <a:custGeom>
                <a:avLst/>
                <a:gdLst>
                  <a:gd name="T0" fmla="*/ 22 w 25"/>
                  <a:gd name="T1" fmla="*/ 0 h 21"/>
                  <a:gd name="T2" fmla="*/ 21 w 25"/>
                  <a:gd name="T3" fmla="*/ 0 h 21"/>
                  <a:gd name="T4" fmla="*/ 21 w 25"/>
                  <a:gd name="T5" fmla="*/ 11 h 21"/>
                  <a:gd name="T6" fmla="*/ 12 w 25"/>
                  <a:gd name="T7" fmla="*/ 17 h 21"/>
                  <a:gd name="T8" fmla="*/ 1 w 25"/>
                  <a:gd name="T9" fmla="*/ 12 h 21"/>
                  <a:gd name="T10" fmla="*/ 1 w 25"/>
                  <a:gd name="T11" fmla="*/ 12 h 21"/>
                  <a:gd name="T12" fmla="*/ 11 w 25"/>
                  <a:gd name="T13" fmla="*/ 21 h 21"/>
                  <a:gd name="T14" fmla="*/ 12 w 25"/>
                  <a:gd name="T15" fmla="*/ 20 h 21"/>
                  <a:gd name="T16" fmla="*/ 14 w 25"/>
                  <a:gd name="T17" fmla="*/ 19 h 21"/>
                  <a:gd name="T18" fmla="*/ 18 w 25"/>
                  <a:gd name="T19" fmla="*/ 18 h 21"/>
                  <a:gd name="T20" fmla="*/ 19 w 25"/>
                  <a:gd name="T21" fmla="*/ 18 h 21"/>
                  <a:gd name="T22" fmla="*/ 19 w 25"/>
                  <a:gd name="T23" fmla="*/ 18 h 21"/>
                  <a:gd name="T24" fmla="*/ 19 w 25"/>
                  <a:gd name="T25" fmla="*/ 18 h 21"/>
                  <a:gd name="T26" fmla="*/ 19 w 25"/>
                  <a:gd name="T27" fmla="*/ 18 h 21"/>
                  <a:gd name="T28" fmla="*/ 23 w 25"/>
                  <a:gd name="T29" fmla="*/ 13 h 21"/>
                  <a:gd name="T30" fmla="*/ 23 w 25"/>
                  <a:gd name="T31" fmla="*/ 13 h 21"/>
                  <a:gd name="T32" fmla="*/ 22 w 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21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4"/>
                      <a:pt x="22" y="8"/>
                      <a:pt x="21" y="11"/>
                    </a:cubicBezTo>
                    <a:cubicBezTo>
                      <a:pt x="19" y="15"/>
                      <a:pt x="16" y="17"/>
                      <a:pt x="12" y="17"/>
                    </a:cubicBezTo>
                    <a:cubicBezTo>
                      <a:pt x="8" y="16"/>
                      <a:pt x="5" y="14"/>
                      <a:pt x="1" y="12"/>
                    </a:cubicBezTo>
                    <a:cubicBezTo>
                      <a:pt x="1" y="11"/>
                      <a:pt x="0" y="12"/>
                      <a:pt x="1" y="12"/>
                    </a:cubicBezTo>
                    <a:cubicBezTo>
                      <a:pt x="4" y="16"/>
                      <a:pt x="8" y="17"/>
                      <a:pt x="11" y="21"/>
                    </a:cubicBezTo>
                    <a:cubicBezTo>
                      <a:pt x="12" y="21"/>
                      <a:pt x="13" y="20"/>
                      <a:pt x="12" y="20"/>
                    </a:cubicBezTo>
                    <a:cubicBezTo>
                      <a:pt x="9" y="17"/>
                      <a:pt x="11" y="19"/>
                      <a:pt x="14" y="19"/>
                    </a:cubicBezTo>
                    <a:cubicBezTo>
                      <a:pt x="15" y="19"/>
                      <a:pt x="17" y="19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2" y="15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9"/>
                      <a:pt x="25" y="4"/>
                      <a:pt x="22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81"/>
              <p:cNvSpPr/>
              <p:nvPr/>
            </p:nvSpPr>
            <p:spPr bwMode="auto">
              <a:xfrm>
                <a:off x="4953" y="2891"/>
                <a:ext cx="38" cy="38"/>
              </a:xfrm>
              <a:custGeom>
                <a:avLst/>
                <a:gdLst>
                  <a:gd name="T0" fmla="*/ 14 w 14"/>
                  <a:gd name="T1" fmla="*/ 1 h 14"/>
                  <a:gd name="T2" fmla="*/ 13 w 14"/>
                  <a:gd name="T3" fmla="*/ 0 h 14"/>
                  <a:gd name="T4" fmla="*/ 11 w 14"/>
                  <a:gd name="T5" fmla="*/ 5 h 14"/>
                  <a:gd name="T6" fmla="*/ 6 w 14"/>
                  <a:gd name="T7" fmla="*/ 7 h 14"/>
                  <a:gd name="T8" fmla="*/ 1 w 14"/>
                  <a:gd name="T9" fmla="*/ 11 h 14"/>
                  <a:gd name="T10" fmla="*/ 1 w 14"/>
                  <a:gd name="T11" fmla="*/ 12 h 14"/>
                  <a:gd name="T12" fmla="*/ 14 w 14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1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2" y="2"/>
                      <a:pt x="11" y="3"/>
                      <a:pt x="11" y="5"/>
                    </a:cubicBezTo>
                    <a:cubicBezTo>
                      <a:pt x="9" y="6"/>
                      <a:pt x="8" y="6"/>
                      <a:pt x="6" y="7"/>
                    </a:cubicBezTo>
                    <a:cubicBezTo>
                      <a:pt x="4" y="9"/>
                      <a:pt x="3" y="11"/>
                      <a:pt x="1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8" y="14"/>
                      <a:pt x="11" y="7"/>
                      <a:pt x="14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82"/>
              <p:cNvSpPr/>
              <p:nvPr/>
            </p:nvSpPr>
            <p:spPr bwMode="auto">
              <a:xfrm>
                <a:off x="5004" y="2918"/>
                <a:ext cx="67" cy="24"/>
              </a:xfrm>
              <a:custGeom>
                <a:avLst/>
                <a:gdLst>
                  <a:gd name="T0" fmla="*/ 24 w 25"/>
                  <a:gd name="T1" fmla="*/ 0 h 9"/>
                  <a:gd name="T2" fmla="*/ 14 w 25"/>
                  <a:gd name="T3" fmla="*/ 6 h 9"/>
                  <a:gd name="T4" fmla="*/ 7 w 25"/>
                  <a:gd name="T5" fmla="*/ 5 h 9"/>
                  <a:gd name="T6" fmla="*/ 3 w 25"/>
                  <a:gd name="T7" fmla="*/ 5 h 9"/>
                  <a:gd name="T8" fmla="*/ 1 w 25"/>
                  <a:gd name="T9" fmla="*/ 2 h 9"/>
                  <a:gd name="T10" fmla="*/ 0 w 25"/>
                  <a:gd name="T11" fmla="*/ 2 h 9"/>
                  <a:gd name="T12" fmla="*/ 11 w 25"/>
                  <a:gd name="T13" fmla="*/ 9 h 9"/>
                  <a:gd name="T14" fmla="*/ 25 w 25"/>
                  <a:gd name="T15" fmla="*/ 1 h 9"/>
                  <a:gd name="T16" fmla="*/ 24 w 2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cubicBezTo>
                      <a:pt x="21" y="3"/>
                      <a:pt x="18" y="4"/>
                      <a:pt x="14" y="6"/>
                    </a:cubicBezTo>
                    <a:cubicBezTo>
                      <a:pt x="11" y="8"/>
                      <a:pt x="9" y="5"/>
                      <a:pt x="7" y="5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2" y="7"/>
                      <a:pt x="7" y="9"/>
                      <a:pt x="11" y="9"/>
                    </a:cubicBezTo>
                    <a:cubicBezTo>
                      <a:pt x="17" y="9"/>
                      <a:pt x="22" y="5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83"/>
              <p:cNvSpPr/>
              <p:nvPr/>
            </p:nvSpPr>
            <p:spPr bwMode="auto">
              <a:xfrm>
                <a:off x="5012" y="2851"/>
                <a:ext cx="29" cy="56"/>
              </a:xfrm>
              <a:custGeom>
                <a:avLst/>
                <a:gdLst>
                  <a:gd name="T0" fmla="*/ 11 w 11"/>
                  <a:gd name="T1" fmla="*/ 19 h 21"/>
                  <a:gd name="T2" fmla="*/ 7 w 11"/>
                  <a:gd name="T3" fmla="*/ 9 h 21"/>
                  <a:gd name="T4" fmla="*/ 1 w 11"/>
                  <a:gd name="T5" fmla="*/ 1 h 21"/>
                  <a:gd name="T6" fmla="*/ 0 w 11"/>
                  <a:gd name="T7" fmla="*/ 1 h 21"/>
                  <a:gd name="T8" fmla="*/ 0 w 11"/>
                  <a:gd name="T9" fmla="*/ 1 h 21"/>
                  <a:gd name="T10" fmla="*/ 0 w 11"/>
                  <a:gd name="T11" fmla="*/ 1 h 21"/>
                  <a:gd name="T12" fmla="*/ 0 w 11"/>
                  <a:gd name="T13" fmla="*/ 1 h 21"/>
                  <a:gd name="T14" fmla="*/ 1 w 11"/>
                  <a:gd name="T15" fmla="*/ 4 h 21"/>
                  <a:gd name="T16" fmla="*/ 5 w 11"/>
                  <a:gd name="T17" fmla="*/ 13 h 21"/>
                  <a:gd name="T18" fmla="*/ 10 w 11"/>
                  <a:gd name="T19" fmla="*/ 20 h 21"/>
                  <a:gd name="T20" fmla="*/ 11 w 11"/>
                  <a:gd name="T21" fmla="*/ 20 h 21"/>
                  <a:gd name="T22" fmla="*/ 11 w 11"/>
                  <a:gd name="T23" fmla="*/ 20 h 21"/>
                  <a:gd name="T24" fmla="*/ 11 w 11"/>
                  <a:gd name="T25" fmla="*/ 20 h 21"/>
                  <a:gd name="T26" fmla="*/ 11 w 11"/>
                  <a:gd name="T2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11" y="19"/>
                    </a:moveTo>
                    <a:cubicBezTo>
                      <a:pt x="8" y="17"/>
                      <a:pt x="9" y="13"/>
                      <a:pt x="7" y="9"/>
                    </a:cubicBezTo>
                    <a:cubicBezTo>
                      <a:pt x="6" y="6"/>
                      <a:pt x="1" y="5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8"/>
                      <a:pt x="4" y="10"/>
                      <a:pt x="5" y="13"/>
                    </a:cubicBezTo>
                    <a:cubicBezTo>
                      <a:pt x="6" y="16"/>
                      <a:pt x="7" y="19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0"/>
                      <a:pt x="11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84"/>
              <p:cNvSpPr/>
              <p:nvPr/>
            </p:nvSpPr>
            <p:spPr bwMode="auto">
              <a:xfrm>
                <a:off x="4951" y="2846"/>
                <a:ext cx="45" cy="37"/>
              </a:xfrm>
              <a:custGeom>
                <a:avLst/>
                <a:gdLst>
                  <a:gd name="T0" fmla="*/ 16 w 17"/>
                  <a:gd name="T1" fmla="*/ 0 h 14"/>
                  <a:gd name="T2" fmla="*/ 16 w 17"/>
                  <a:gd name="T3" fmla="*/ 0 h 14"/>
                  <a:gd name="T4" fmla="*/ 14 w 17"/>
                  <a:gd name="T5" fmla="*/ 2 h 14"/>
                  <a:gd name="T6" fmla="*/ 9 w 17"/>
                  <a:gd name="T7" fmla="*/ 7 h 14"/>
                  <a:gd name="T8" fmla="*/ 0 w 17"/>
                  <a:gd name="T9" fmla="*/ 12 h 14"/>
                  <a:gd name="T10" fmla="*/ 0 w 17"/>
                  <a:gd name="T11" fmla="*/ 13 h 14"/>
                  <a:gd name="T12" fmla="*/ 12 w 17"/>
                  <a:gd name="T13" fmla="*/ 11 h 14"/>
                  <a:gd name="T14" fmla="*/ 16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4"/>
                      <a:pt x="11" y="6"/>
                      <a:pt x="9" y="7"/>
                    </a:cubicBezTo>
                    <a:cubicBezTo>
                      <a:pt x="6" y="9"/>
                      <a:pt x="3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4" y="13"/>
                      <a:pt x="9" y="14"/>
                      <a:pt x="12" y="11"/>
                    </a:cubicBezTo>
                    <a:cubicBezTo>
                      <a:pt x="13" y="8"/>
                      <a:pt x="17" y="3"/>
                      <a:pt x="16" y="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85"/>
              <p:cNvSpPr/>
              <p:nvPr/>
            </p:nvSpPr>
            <p:spPr bwMode="auto">
              <a:xfrm>
                <a:off x="4910" y="2803"/>
                <a:ext cx="83" cy="45"/>
              </a:xfrm>
              <a:custGeom>
                <a:avLst/>
                <a:gdLst>
                  <a:gd name="T0" fmla="*/ 31 w 31"/>
                  <a:gd name="T1" fmla="*/ 10 h 17"/>
                  <a:gd name="T2" fmla="*/ 30 w 31"/>
                  <a:gd name="T3" fmla="*/ 9 h 17"/>
                  <a:gd name="T4" fmla="*/ 24 w 31"/>
                  <a:gd name="T5" fmla="*/ 10 h 17"/>
                  <a:gd name="T6" fmla="*/ 12 w 31"/>
                  <a:gd name="T7" fmla="*/ 0 h 17"/>
                  <a:gd name="T8" fmla="*/ 11 w 31"/>
                  <a:gd name="T9" fmla="*/ 1 h 17"/>
                  <a:gd name="T10" fmla="*/ 11 w 31"/>
                  <a:gd name="T11" fmla="*/ 6 h 17"/>
                  <a:gd name="T12" fmla="*/ 1 w 31"/>
                  <a:gd name="T13" fmla="*/ 6 h 17"/>
                  <a:gd name="T14" fmla="*/ 0 w 31"/>
                  <a:gd name="T15" fmla="*/ 7 h 17"/>
                  <a:gd name="T16" fmla="*/ 15 w 31"/>
                  <a:gd name="T17" fmla="*/ 16 h 17"/>
                  <a:gd name="T18" fmla="*/ 31 w 31"/>
                  <a:gd name="T1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7">
                    <a:moveTo>
                      <a:pt x="31" y="10"/>
                    </a:moveTo>
                    <a:cubicBezTo>
                      <a:pt x="31" y="10"/>
                      <a:pt x="31" y="9"/>
                      <a:pt x="30" y="9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19" y="9"/>
                      <a:pt x="15" y="3"/>
                      <a:pt x="12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3" y="5"/>
                      <a:pt x="11" y="6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15"/>
                      <a:pt x="7" y="17"/>
                      <a:pt x="15" y="16"/>
                    </a:cubicBezTo>
                    <a:cubicBezTo>
                      <a:pt x="20" y="15"/>
                      <a:pt x="28" y="16"/>
                      <a:pt x="31" y="1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86"/>
              <p:cNvSpPr/>
              <p:nvPr/>
            </p:nvSpPr>
            <p:spPr bwMode="auto">
              <a:xfrm>
                <a:off x="4964" y="2763"/>
                <a:ext cx="96" cy="45"/>
              </a:xfrm>
              <a:custGeom>
                <a:avLst/>
                <a:gdLst>
                  <a:gd name="T0" fmla="*/ 36 w 36"/>
                  <a:gd name="T1" fmla="*/ 15 h 17"/>
                  <a:gd name="T2" fmla="*/ 36 w 36"/>
                  <a:gd name="T3" fmla="*/ 13 h 17"/>
                  <a:gd name="T4" fmla="*/ 36 w 36"/>
                  <a:gd name="T5" fmla="*/ 13 h 17"/>
                  <a:gd name="T6" fmla="*/ 22 w 36"/>
                  <a:gd name="T7" fmla="*/ 2 h 17"/>
                  <a:gd name="T8" fmla="*/ 22 w 36"/>
                  <a:gd name="T9" fmla="*/ 2 h 17"/>
                  <a:gd name="T10" fmla="*/ 15 w 36"/>
                  <a:gd name="T11" fmla="*/ 1 h 17"/>
                  <a:gd name="T12" fmla="*/ 7 w 36"/>
                  <a:gd name="T13" fmla="*/ 17 h 17"/>
                  <a:gd name="T14" fmla="*/ 8 w 36"/>
                  <a:gd name="T15" fmla="*/ 16 h 17"/>
                  <a:gd name="T16" fmla="*/ 14 w 36"/>
                  <a:gd name="T17" fmla="*/ 7 h 17"/>
                  <a:gd name="T18" fmla="*/ 21 w 36"/>
                  <a:gd name="T19" fmla="*/ 3 h 17"/>
                  <a:gd name="T20" fmla="*/ 27 w 36"/>
                  <a:gd name="T21" fmla="*/ 7 h 17"/>
                  <a:gd name="T22" fmla="*/ 34 w 36"/>
                  <a:gd name="T23" fmla="*/ 12 h 17"/>
                  <a:gd name="T24" fmla="*/ 35 w 36"/>
                  <a:gd name="T25" fmla="*/ 15 h 17"/>
                  <a:gd name="T26" fmla="*/ 36 w 36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4" y="7"/>
                      <a:pt x="29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5" y="0"/>
                      <a:pt x="0" y="10"/>
                      <a:pt x="7" y="17"/>
                    </a:cubicBezTo>
                    <a:cubicBezTo>
                      <a:pt x="7" y="17"/>
                      <a:pt x="8" y="17"/>
                      <a:pt x="8" y="16"/>
                    </a:cubicBezTo>
                    <a:cubicBezTo>
                      <a:pt x="6" y="10"/>
                      <a:pt x="10" y="9"/>
                      <a:pt x="14" y="7"/>
                    </a:cubicBezTo>
                    <a:cubicBezTo>
                      <a:pt x="16" y="6"/>
                      <a:pt x="19" y="3"/>
                      <a:pt x="21" y="3"/>
                    </a:cubicBezTo>
                    <a:cubicBezTo>
                      <a:pt x="23" y="4"/>
                      <a:pt x="25" y="5"/>
                      <a:pt x="27" y="7"/>
                    </a:cubicBezTo>
                    <a:cubicBezTo>
                      <a:pt x="28" y="8"/>
                      <a:pt x="32" y="10"/>
                      <a:pt x="34" y="12"/>
                    </a:cubicBezTo>
                    <a:cubicBezTo>
                      <a:pt x="35" y="13"/>
                      <a:pt x="35" y="14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87"/>
              <p:cNvSpPr/>
              <p:nvPr/>
            </p:nvSpPr>
            <p:spPr bwMode="auto">
              <a:xfrm>
                <a:off x="4977" y="2822"/>
                <a:ext cx="54" cy="40"/>
              </a:xfrm>
              <a:custGeom>
                <a:avLst/>
                <a:gdLst>
                  <a:gd name="T0" fmla="*/ 18 w 20"/>
                  <a:gd name="T1" fmla="*/ 6 h 15"/>
                  <a:gd name="T2" fmla="*/ 16 w 20"/>
                  <a:gd name="T3" fmla="*/ 4 h 15"/>
                  <a:gd name="T4" fmla="*/ 12 w 20"/>
                  <a:gd name="T5" fmla="*/ 1 h 15"/>
                  <a:gd name="T6" fmla="*/ 9 w 20"/>
                  <a:gd name="T7" fmla="*/ 2 h 15"/>
                  <a:gd name="T8" fmla="*/ 5 w 20"/>
                  <a:gd name="T9" fmla="*/ 2 h 15"/>
                  <a:gd name="T10" fmla="*/ 3 w 20"/>
                  <a:gd name="T11" fmla="*/ 2 h 15"/>
                  <a:gd name="T12" fmla="*/ 0 w 20"/>
                  <a:gd name="T13" fmla="*/ 7 h 15"/>
                  <a:gd name="T14" fmla="*/ 3 w 20"/>
                  <a:gd name="T15" fmla="*/ 12 h 15"/>
                  <a:gd name="T16" fmla="*/ 7 w 20"/>
                  <a:gd name="T17" fmla="*/ 12 h 15"/>
                  <a:gd name="T18" fmla="*/ 11 w 20"/>
                  <a:gd name="T19" fmla="*/ 14 h 15"/>
                  <a:gd name="T20" fmla="*/ 18 w 20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5">
                    <a:moveTo>
                      <a:pt x="18" y="6"/>
                    </a:moveTo>
                    <a:cubicBezTo>
                      <a:pt x="18" y="5"/>
                      <a:pt x="17" y="5"/>
                      <a:pt x="16" y="4"/>
                    </a:cubicBezTo>
                    <a:cubicBezTo>
                      <a:pt x="14" y="3"/>
                      <a:pt x="14" y="1"/>
                      <a:pt x="12" y="1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9"/>
                      <a:pt x="1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4"/>
                      <a:pt x="11" y="14"/>
                    </a:cubicBezTo>
                    <a:cubicBezTo>
                      <a:pt x="15" y="15"/>
                      <a:pt x="20" y="10"/>
                      <a:pt x="18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88"/>
              <p:cNvSpPr/>
              <p:nvPr/>
            </p:nvSpPr>
            <p:spPr bwMode="auto">
              <a:xfrm>
                <a:off x="4977" y="2824"/>
                <a:ext cx="43" cy="24"/>
              </a:xfrm>
              <a:custGeom>
                <a:avLst/>
                <a:gdLst>
                  <a:gd name="T0" fmla="*/ 16 w 16"/>
                  <a:gd name="T1" fmla="*/ 5 h 9"/>
                  <a:gd name="T2" fmla="*/ 12 w 16"/>
                  <a:gd name="T3" fmla="*/ 0 h 9"/>
                  <a:gd name="T4" fmla="*/ 11 w 16"/>
                  <a:gd name="T5" fmla="*/ 0 h 9"/>
                  <a:gd name="T6" fmla="*/ 8 w 16"/>
                  <a:gd name="T7" fmla="*/ 1 h 9"/>
                  <a:gd name="T8" fmla="*/ 6 w 16"/>
                  <a:gd name="T9" fmla="*/ 1 h 9"/>
                  <a:gd name="T10" fmla="*/ 2 w 16"/>
                  <a:gd name="T11" fmla="*/ 3 h 9"/>
                  <a:gd name="T12" fmla="*/ 2 w 16"/>
                  <a:gd name="T13" fmla="*/ 9 h 9"/>
                  <a:gd name="T14" fmla="*/ 3 w 16"/>
                  <a:gd name="T15" fmla="*/ 9 h 9"/>
                  <a:gd name="T16" fmla="*/ 8 w 16"/>
                  <a:gd name="T17" fmla="*/ 4 h 9"/>
                  <a:gd name="T18" fmla="*/ 12 w 16"/>
                  <a:gd name="T19" fmla="*/ 6 h 9"/>
                  <a:gd name="T20" fmla="*/ 15 w 16"/>
                  <a:gd name="T21" fmla="*/ 5 h 9"/>
                  <a:gd name="T22" fmla="*/ 16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6" y="5"/>
                    </a:moveTo>
                    <a:cubicBezTo>
                      <a:pt x="16" y="3"/>
                      <a:pt x="14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4" y="1"/>
                      <a:pt x="3" y="1"/>
                      <a:pt x="2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6" y="5"/>
                      <a:pt x="8" y="4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4" y="6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89"/>
              <p:cNvSpPr/>
              <p:nvPr/>
            </p:nvSpPr>
            <p:spPr bwMode="auto">
              <a:xfrm>
                <a:off x="4996" y="2827"/>
                <a:ext cx="16" cy="16"/>
              </a:xfrm>
              <a:custGeom>
                <a:avLst/>
                <a:gdLst>
                  <a:gd name="T0" fmla="*/ 4 w 6"/>
                  <a:gd name="T1" fmla="*/ 1 h 6"/>
                  <a:gd name="T2" fmla="*/ 2 w 6"/>
                  <a:gd name="T3" fmla="*/ 2 h 6"/>
                  <a:gd name="T4" fmla="*/ 2 w 6"/>
                  <a:gd name="T5" fmla="*/ 2 h 6"/>
                  <a:gd name="T6" fmla="*/ 0 w 6"/>
                  <a:gd name="T7" fmla="*/ 3 h 6"/>
                  <a:gd name="T8" fmla="*/ 0 w 6"/>
                  <a:gd name="T9" fmla="*/ 5 h 6"/>
                  <a:gd name="T10" fmla="*/ 1 w 6"/>
                  <a:gd name="T11" fmla="*/ 6 h 6"/>
                  <a:gd name="T12" fmla="*/ 3 w 6"/>
                  <a:gd name="T13" fmla="*/ 4 h 6"/>
                  <a:gd name="T14" fmla="*/ 5 w 6"/>
                  <a:gd name="T15" fmla="*/ 4 h 6"/>
                  <a:gd name="T16" fmla="*/ 5 w 6"/>
                  <a:gd name="T17" fmla="*/ 4 h 6"/>
                  <a:gd name="T18" fmla="*/ 4 w 6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90"/>
              <p:cNvSpPr/>
              <p:nvPr/>
            </p:nvSpPr>
            <p:spPr bwMode="auto">
              <a:xfrm>
                <a:off x="4991" y="284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2 h 3"/>
                  <a:gd name="T10" fmla="*/ 2 w 2"/>
                  <a:gd name="T11" fmla="*/ 2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91"/>
              <p:cNvSpPr/>
              <p:nvPr/>
            </p:nvSpPr>
            <p:spPr bwMode="auto">
              <a:xfrm>
                <a:off x="5020" y="2835"/>
                <a:ext cx="8" cy="1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3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5 h 5"/>
                  <a:gd name="T20" fmla="*/ 3 w 3"/>
                  <a:gd name="T21" fmla="*/ 5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92"/>
              <p:cNvSpPr/>
              <p:nvPr/>
            </p:nvSpPr>
            <p:spPr bwMode="auto">
              <a:xfrm>
                <a:off x="2812" y="2894"/>
                <a:ext cx="225" cy="211"/>
              </a:xfrm>
              <a:custGeom>
                <a:avLst/>
                <a:gdLst>
                  <a:gd name="T0" fmla="*/ 45 w 84"/>
                  <a:gd name="T1" fmla="*/ 73 h 79"/>
                  <a:gd name="T2" fmla="*/ 51 w 84"/>
                  <a:gd name="T3" fmla="*/ 66 h 79"/>
                  <a:gd name="T4" fmla="*/ 53 w 84"/>
                  <a:gd name="T5" fmla="*/ 60 h 79"/>
                  <a:gd name="T6" fmla="*/ 62 w 84"/>
                  <a:gd name="T7" fmla="*/ 62 h 79"/>
                  <a:gd name="T8" fmla="*/ 79 w 84"/>
                  <a:gd name="T9" fmla="*/ 44 h 79"/>
                  <a:gd name="T10" fmla="*/ 65 w 84"/>
                  <a:gd name="T11" fmla="*/ 36 h 79"/>
                  <a:gd name="T12" fmla="*/ 65 w 84"/>
                  <a:gd name="T13" fmla="*/ 35 h 79"/>
                  <a:gd name="T14" fmla="*/ 71 w 84"/>
                  <a:gd name="T15" fmla="*/ 32 h 79"/>
                  <a:gd name="T16" fmla="*/ 77 w 84"/>
                  <a:gd name="T17" fmla="*/ 27 h 79"/>
                  <a:gd name="T18" fmla="*/ 63 w 84"/>
                  <a:gd name="T19" fmla="*/ 7 h 79"/>
                  <a:gd name="T20" fmla="*/ 48 w 84"/>
                  <a:gd name="T21" fmla="*/ 16 h 79"/>
                  <a:gd name="T22" fmla="*/ 45 w 84"/>
                  <a:gd name="T23" fmla="*/ 5 h 79"/>
                  <a:gd name="T24" fmla="*/ 28 w 84"/>
                  <a:gd name="T25" fmla="*/ 1 h 79"/>
                  <a:gd name="T26" fmla="*/ 17 w 84"/>
                  <a:gd name="T27" fmla="*/ 26 h 79"/>
                  <a:gd name="T28" fmla="*/ 18 w 84"/>
                  <a:gd name="T29" fmla="*/ 27 h 79"/>
                  <a:gd name="T30" fmla="*/ 19 w 84"/>
                  <a:gd name="T31" fmla="*/ 27 h 79"/>
                  <a:gd name="T32" fmla="*/ 9 w 84"/>
                  <a:gd name="T33" fmla="*/ 29 h 79"/>
                  <a:gd name="T34" fmla="*/ 1 w 84"/>
                  <a:gd name="T35" fmla="*/ 43 h 79"/>
                  <a:gd name="T36" fmla="*/ 25 w 84"/>
                  <a:gd name="T37" fmla="*/ 56 h 79"/>
                  <a:gd name="T38" fmla="*/ 30 w 84"/>
                  <a:gd name="T39" fmla="*/ 50 h 79"/>
                  <a:gd name="T40" fmla="*/ 27 w 84"/>
                  <a:gd name="T41" fmla="*/ 60 h 79"/>
                  <a:gd name="T42" fmla="*/ 35 w 84"/>
                  <a:gd name="T43" fmla="*/ 76 h 79"/>
                  <a:gd name="T44" fmla="*/ 45 w 84"/>
                  <a:gd name="T45" fmla="*/ 7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9">
                    <a:moveTo>
                      <a:pt x="45" y="73"/>
                    </a:moveTo>
                    <a:cubicBezTo>
                      <a:pt x="48" y="71"/>
                      <a:pt x="49" y="69"/>
                      <a:pt x="51" y="66"/>
                    </a:cubicBezTo>
                    <a:cubicBezTo>
                      <a:pt x="52" y="64"/>
                      <a:pt x="52" y="62"/>
                      <a:pt x="53" y="60"/>
                    </a:cubicBezTo>
                    <a:cubicBezTo>
                      <a:pt x="54" y="57"/>
                      <a:pt x="61" y="61"/>
                      <a:pt x="62" y="62"/>
                    </a:cubicBezTo>
                    <a:cubicBezTo>
                      <a:pt x="72" y="66"/>
                      <a:pt x="84" y="54"/>
                      <a:pt x="79" y="44"/>
                    </a:cubicBezTo>
                    <a:cubicBezTo>
                      <a:pt x="76" y="40"/>
                      <a:pt x="69" y="37"/>
                      <a:pt x="65" y="36"/>
                    </a:cubicBezTo>
                    <a:cubicBezTo>
                      <a:pt x="62" y="35"/>
                      <a:pt x="63" y="35"/>
                      <a:pt x="65" y="35"/>
                    </a:cubicBezTo>
                    <a:cubicBezTo>
                      <a:pt x="67" y="34"/>
                      <a:pt x="69" y="33"/>
                      <a:pt x="71" y="32"/>
                    </a:cubicBezTo>
                    <a:cubicBezTo>
                      <a:pt x="73" y="31"/>
                      <a:pt x="75" y="29"/>
                      <a:pt x="77" y="27"/>
                    </a:cubicBezTo>
                    <a:cubicBezTo>
                      <a:pt x="81" y="17"/>
                      <a:pt x="73" y="9"/>
                      <a:pt x="63" y="7"/>
                    </a:cubicBezTo>
                    <a:cubicBezTo>
                      <a:pt x="58" y="6"/>
                      <a:pt x="51" y="11"/>
                      <a:pt x="48" y="16"/>
                    </a:cubicBezTo>
                    <a:cubicBezTo>
                      <a:pt x="48" y="12"/>
                      <a:pt x="47" y="8"/>
                      <a:pt x="45" y="5"/>
                    </a:cubicBezTo>
                    <a:cubicBezTo>
                      <a:pt x="41" y="0"/>
                      <a:pt x="33" y="0"/>
                      <a:pt x="28" y="1"/>
                    </a:cubicBezTo>
                    <a:cubicBezTo>
                      <a:pt x="17" y="2"/>
                      <a:pt x="10" y="17"/>
                      <a:pt x="17" y="26"/>
                    </a:cubicBezTo>
                    <a:cubicBezTo>
                      <a:pt x="17" y="26"/>
                      <a:pt x="18" y="26"/>
                      <a:pt x="18" y="27"/>
                    </a:cubicBezTo>
                    <a:cubicBezTo>
                      <a:pt x="18" y="27"/>
                      <a:pt x="19" y="27"/>
                      <a:pt x="19" y="27"/>
                    </a:cubicBezTo>
                    <a:cubicBezTo>
                      <a:pt x="15" y="27"/>
                      <a:pt x="12" y="28"/>
                      <a:pt x="9" y="29"/>
                    </a:cubicBezTo>
                    <a:cubicBezTo>
                      <a:pt x="4" y="31"/>
                      <a:pt x="0" y="38"/>
                      <a:pt x="1" y="43"/>
                    </a:cubicBezTo>
                    <a:cubicBezTo>
                      <a:pt x="1" y="54"/>
                      <a:pt x="15" y="65"/>
                      <a:pt x="25" y="56"/>
                    </a:cubicBezTo>
                    <a:cubicBezTo>
                      <a:pt x="26" y="55"/>
                      <a:pt x="29" y="52"/>
                      <a:pt x="30" y="50"/>
                    </a:cubicBezTo>
                    <a:cubicBezTo>
                      <a:pt x="28" y="53"/>
                      <a:pt x="27" y="56"/>
                      <a:pt x="27" y="60"/>
                    </a:cubicBezTo>
                    <a:cubicBezTo>
                      <a:pt x="27" y="66"/>
                      <a:pt x="30" y="73"/>
                      <a:pt x="35" y="76"/>
                    </a:cubicBezTo>
                    <a:cubicBezTo>
                      <a:pt x="39" y="79"/>
                      <a:pt x="43" y="75"/>
                      <a:pt x="45" y="73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93"/>
              <p:cNvSpPr/>
              <p:nvPr/>
            </p:nvSpPr>
            <p:spPr bwMode="auto">
              <a:xfrm>
                <a:off x="2868" y="29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94"/>
              <p:cNvSpPr/>
              <p:nvPr/>
            </p:nvSpPr>
            <p:spPr bwMode="auto">
              <a:xfrm>
                <a:off x="2943" y="2913"/>
                <a:ext cx="75" cy="83"/>
              </a:xfrm>
              <a:custGeom>
                <a:avLst/>
                <a:gdLst>
                  <a:gd name="T0" fmla="*/ 3 w 28"/>
                  <a:gd name="T1" fmla="*/ 30 h 31"/>
                  <a:gd name="T2" fmla="*/ 12 w 28"/>
                  <a:gd name="T3" fmla="*/ 22 h 31"/>
                  <a:gd name="T4" fmla="*/ 18 w 28"/>
                  <a:gd name="T5" fmla="*/ 18 h 31"/>
                  <a:gd name="T6" fmla="*/ 18 w 28"/>
                  <a:gd name="T7" fmla="*/ 17 h 31"/>
                  <a:gd name="T8" fmla="*/ 17 w 28"/>
                  <a:gd name="T9" fmla="*/ 16 h 31"/>
                  <a:gd name="T10" fmla="*/ 27 w 28"/>
                  <a:gd name="T11" fmla="*/ 11 h 31"/>
                  <a:gd name="T12" fmla="*/ 28 w 28"/>
                  <a:gd name="T13" fmla="*/ 10 h 31"/>
                  <a:gd name="T14" fmla="*/ 7 w 28"/>
                  <a:gd name="T15" fmla="*/ 2 h 31"/>
                  <a:gd name="T16" fmla="*/ 0 w 28"/>
                  <a:gd name="T17" fmla="*/ 10 h 31"/>
                  <a:gd name="T18" fmla="*/ 1 w 28"/>
                  <a:gd name="T19" fmla="*/ 17 h 31"/>
                  <a:gd name="T20" fmla="*/ 1 w 28"/>
                  <a:gd name="T21" fmla="*/ 28 h 31"/>
                  <a:gd name="T22" fmla="*/ 2 w 28"/>
                  <a:gd name="T23" fmla="*/ 28 h 31"/>
                  <a:gd name="T24" fmla="*/ 3 w 28"/>
                  <a:gd name="T25" fmla="*/ 28 h 31"/>
                  <a:gd name="T26" fmla="*/ 2 w 28"/>
                  <a:gd name="T27" fmla="*/ 30 h 31"/>
                  <a:gd name="T28" fmla="*/ 3 w 28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3" y="30"/>
                    </a:moveTo>
                    <a:cubicBezTo>
                      <a:pt x="6" y="27"/>
                      <a:pt x="8" y="24"/>
                      <a:pt x="12" y="22"/>
                    </a:cubicBezTo>
                    <a:cubicBezTo>
                      <a:pt x="13" y="20"/>
                      <a:pt x="16" y="20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7" y="16"/>
                      <a:pt x="17" y="16"/>
                    </a:cubicBezTo>
                    <a:cubicBezTo>
                      <a:pt x="12" y="11"/>
                      <a:pt x="26" y="11"/>
                      <a:pt x="27" y="11"/>
                    </a:cubicBezTo>
                    <a:cubicBezTo>
                      <a:pt x="28" y="11"/>
                      <a:pt x="28" y="11"/>
                      <a:pt x="28" y="10"/>
                    </a:cubicBezTo>
                    <a:cubicBezTo>
                      <a:pt x="25" y="3"/>
                      <a:pt x="14" y="0"/>
                      <a:pt x="7" y="2"/>
                    </a:cubicBezTo>
                    <a:cubicBezTo>
                      <a:pt x="3" y="3"/>
                      <a:pt x="1" y="6"/>
                      <a:pt x="0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26"/>
                      <a:pt x="2" y="27"/>
                      <a:pt x="3" y="28"/>
                    </a:cubicBezTo>
                    <a:cubicBezTo>
                      <a:pt x="3" y="29"/>
                      <a:pt x="2" y="29"/>
                      <a:pt x="2" y="30"/>
                    </a:cubicBezTo>
                    <a:cubicBezTo>
                      <a:pt x="2" y="31"/>
                      <a:pt x="3" y="31"/>
                      <a:pt x="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95"/>
              <p:cNvSpPr/>
              <p:nvPr/>
            </p:nvSpPr>
            <p:spPr bwMode="auto">
              <a:xfrm>
                <a:off x="2882" y="2988"/>
                <a:ext cx="117" cy="77"/>
              </a:xfrm>
              <a:custGeom>
                <a:avLst/>
                <a:gdLst>
                  <a:gd name="T0" fmla="*/ 17 w 44"/>
                  <a:gd name="T1" fmla="*/ 29 h 29"/>
                  <a:gd name="T2" fmla="*/ 32 w 44"/>
                  <a:gd name="T3" fmla="*/ 17 h 29"/>
                  <a:gd name="T4" fmla="*/ 39 w 44"/>
                  <a:gd name="T5" fmla="*/ 19 h 29"/>
                  <a:gd name="T6" fmla="*/ 38 w 44"/>
                  <a:gd name="T7" fmla="*/ 11 h 29"/>
                  <a:gd name="T8" fmla="*/ 32 w 44"/>
                  <a:gd name="T9" fmla="*/ 3 h 29"/>
                  <a:gd name="T10" fmla="*/ 32 w 44"/>
                  <a:gd name="T11" fmla="*/ 3 h 29"/>
                  <a:gd name="T12" fmla="*/ 22 w 44"/>
                  <a:gd name="T13" fmla="*/ 1 h 29"/>
                  <a:gd name="T14" fmla="*/ 20 w 44"/>
                  <a:gd name="T15" fmla="*/ 2 h 29"/>
                  <a:gd name="T16" fmla="*/ 12 w 44"/>
                  <a:gd name="T17" fmla="*/ 8 h 29"/>
                  <a:gd name="T18" fmla="*/ 2 w 44"/>
                  <a:gd name="T19" fmla="*/ 24 h 29"/>
                  <a:gd name="T20" fmla="*/ 3 w 44"/>
                  <a:gd name="T21" fmla="*/ 24 h 29"/>
                  <a:gd name="T22" fmla="*/ 13 w 44"/>
                  <a:gd name="T23" fmla="*/ 21 h 29"/>
                  <a:gd name="T24" fmla="*/ 16 w 44"/>
                  <a:gd name="T25" fmla="*/ 29 h 29"/>
                  <a:gd name="T26" fmla="*/ 17 w 4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9">
                    <a:moveTo>
                      <a:pt x="17" y="29"/>
                    </a:moveTo>
                    <a:cubicBezTo>
                      <a:pt x="21" y="24"/>
                      <a:pt x="24" y="16"/>
                      <a:pt x="32" y="17"/>
                    </a:cubicBezTo>
                    <a:cubicBezTo>
                      <a:pt x="34" y="17"/>
                      <a:pt x="37" y="19"/>
                      <a:pt x="39" y="19"/>
                    </a:cubicBezTo>
                    <a:cubicBezTo>
                      <a:pt x="43" y="17"/>
                      <a:pt x="38" y="11"/>
                      <a:pt x="38" y="11"/>
                    </a:cubicBezTo>
                    <a:cubicBezTo>
                      <a:pt x="44" y="10"/>
                      <a:pt x="37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8" y="1"/>
                      <a:pt x="26" y="0"/>
                      <a:pt x="22" y="1"/>
                    </a:cubicBezTo>
                    <a:cubicBezTo>
                      <a:pt x="21" y="1"/>
                      <a:pt x="20" y="2"/>
                      <a:pt x="20" y="2"/>
                    </a:cubicBezTo>
                    <a:cubicBezTo>
                      <a:pt x="18" y="6"/>
                      <a:pt x="15" y="6"/>
                      <a:pt x="12" y="8"/>
                    </a:cubicBezTo>
                    <a:cubicBezTo>
                      <a:pt x="6" y="10"/>
                      <a:pt x="0" y="17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6" y="20"/>
                      <a:pt x="10" y="22"/>
                      <a:pt x="13" y="21"/>
                    </a:cubicBezTo>
                    <a:cubicBezTo>
                      <a:pt x="14" y="21"/>
                      <a:pt x="15" y="28"/>
                      <a:pt x="16" y="29"/>
                    </a:cubicBezTo>
                    <a:cubicBezTo>
                      <a:pt x="16" y="29"/>
                      <a:pt x="17" y="29"/>
                      <a:pt x="17" y="29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96"/>
              <p:cNvSpPr/>
              <p:nvPr/>
            </p:nvSpPr>
            <p:spPr bwMode="auto">
              <a:xfrm>
                <a:off x="2815" y="2972"/>
                <a:ext cx="115" cy="56"/>
              </a:xfrm>
              <a:custGeom>
                <a:avLst/>
                <a:gdLst>
                  <a:gd name="T0" fmla="*/ 41 w 43"/>
                  <a:gd name="T1" fmla="*/ 14 h 21"/>
                  <a:gd name="T2" fmla="*/ 42 w 43"/>
                  <a:gd name="T3" fmla="*/ 14 h 21"/>
                  <a:gd name="T4" fmla="*/ 42 w 43"/>
                  <a:gd name="T5" fmla="*/ 13 h 21"/>
                  <a:gd name="T6" fmla="*/ 32 w 43"/>
                  <a:gd name="T7" fmla="*/ 7 h 21"/>
                  <a:gd name="T8" fmla="*/ 29 w 43"/>
                  <a:gd name="T9" fmla="*/ 5 h 21"/>
                  <a:gd name="T10" fmla="*/ 28 w 43"/>
                  <a:gd name="T11" fmla="*/ 5 h 21"/>
                  <a:gd name="T12" fmla="*/ 16 w 43"/>
                  <a:gd name="T13" fmla="*/ 4 h 21"/>
                  <a:gd name="T14" fmla="*/ 0 w 43"/>
                  <a:gd name="T15" fmla="*/ 13 h 21"/>
                  <a:gd name="T16" fmla="*/ 1 w 43"/>
                  <a:gd name="T17" fmla="*/ 14 h 21"/>
                  <a:gd name="T18" fmla="*/ 15 w 43"/>
                  <a:gd name="T19" fmla="*/ 20 h 21"/>
                  <a:gd name="T20" fmla="*/ 16 w 43"/>
                  <a:gd name="T21" fmla="*/ 21 h 21"/>
                  <a:gd name="T22" fmla="*/ 32 w 43"/>
                  <a:gd name="T23" fmla="*/ 16 h 21"/>
                  <a:gd name="T24" fmla="*/ 33 w 43"/>
                  <a:gd name="T25" fmla="*/ 16 h 21"/>
                  <a:gd name="T26" fmla="*/ 40 w 43"/>
                  <a:gd name="T27" fmla="*/ 15 h 21"/>
                  <a:gd name="T28" fmla="*/ 41 w 43"/>
                  <a:gd name="T29" fmla="*/ 15 h 21"/>
                  <a:gd name="T30" fmla="*/ 41 w 43"/>
                  <a:gd name="T31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1">
                    <a:moveTo>
                      <a:pt x="41" y="14"/>
                    </a:move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4"/>
                      <a:pt x="43" y="13"/>
                      <a:pt x="42" y="13"/>
                    </a:cubicBezTo>
                    <a:cubicBezTo>
                      <a:pt x="38" y="12"/>
                      <a:pt x="35" y="10"/>
                      <a:pt x="32" y="7"/>
                    </a:cubicBezTo>
                    <a:cubicBezTo>
                      <a:pt x="31" y="6"/>
                      <a:pt x="31" y="6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4" y="6"/>
                      <a:pt x="20" y="6"/>
                      <a:pt x="16" y="4"/>
                    </a:cubicBezTo>
                    <a:cubicBezTo>
                      <a:pt x="9" y="0"/>
                      <a:pt x="2" y="7"/>
                      <a:pt x="0" y="13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5" y="12"/>
                      <a:pt x="15" y="15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21" y="20"/>
                      <a:pt x="27" y="17"/>
                      <a:pt x="32" y="16"/>
                    </a:cubicBezTo>
                    <a:cubicBezTo>
                      <a:pt x="32" y="16"/>
                      <a:pt x="33" y="16"/>
                      <a:pt x="33" y="16"/>
                    </a:cubicBezTo>
                    <a:cubicBezTo>
                      <a:pt x="35" y="16"/>
                      <a:pt x="38" y="16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1" y="15"/>
                      <a:pt x="42" y="15"/>
                      <a:pt x="41" y="1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97"/>
              <p:cNvSpPr/>
              <p:nvPr/>
            </p:nvSpPr>
            <p:spPr bwMode="auto">
              <a:xfrm>
                <a:off x="2828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98"/>
              <p:cNvSpPr/>
              <p:nvPr/>
            </p:nvSpPr>
            <p:spPr bwMode="auto">
              <a:xfrm>
                <a:off x="2925" y="2894"/>
                <a:ext cx="77" cy="91"/>
              </a:xfrm>
              <a:custGeom>
                <a:avLst/>
                <a:gdLst>
                  <a:gd name="T0" fmla="*/ 9 w 29"/>
                  <a:gd name="T1" fmla="*/ 33 h 34"/>
                  <a:gd name="T2" fmla="*/ 12 w 29"/>
                  <a:gd name="T3" fmla="*/ 24 h 34"/>
                  <a:gd name="T4" fmla="*/ 20 w 29"/>
                  <a:gd name="T5" fmla="*/ 16 h 34"/>
                  <a:gd name="T6" fmla="*/ 20 w 29"/>
                  <a:gd name="T7" fmla="*/ 15 h 34"/>
                  <a:gd name="T8" fmla="*/ 18 w 29"/>
                  <a:gd name="T9" fmla="*/ 14 h 34"/>
                  <a:gd name="T10" fmla="*/ 23 w 29"/>
                  <a:gd name="T11" fmla="*/ 12 h 34"/>
                  <a:gd name="T12" fmla="*/ 25 w 29"/>
                  <a:gd name="T13" fmla="*/ 12 h 34"/>
                  <a:gd name="T14" fmla="*/ 29 w 29"/>
                  <a:gd name="T15" fmla="*/ 12 h 34"/>
                  <a:gd name="T16" fmla="*/ 29 w 29"/>
                  <a:gd name="T17" fmla="*/ 11 h 34"/>
                  <a:gd name="T18" fmla="*/ 8 w 29"/>
                  <a:gd name="T19" fmla="*/ 33 h 34"/>
                  <a:gd name="T20" fmla="*/ 9 w 29"/>
                  <a:gd name="T2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4">
                    <a:moveTo>
                      <a:pt x="9" y="33"/>
                    </a:moveTo>
                    <a:cubicBezTo>
                      <a:pt x="10" y="30"/>
                      <a:pt x="11" y="27"/>
                      <a:pt x="12" y="24"/>
                    </a:cubicBezTo>
                    <a:cubicBezTo>
                      <a:pt x="14" y="21"/>
                      <a:pt x="17" y="18"/>
                      <a:pt x="20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19" y="15"/>
                      <a:pt x="19" y="14"/>
                      <a:pt x="18" y="14"/>
                    </a:cubicBezTo>
                    <a:cubicBezTo>
                      <a:pt x="20" y="13"/>
                      <a:pt x="21" y="13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6" y="12"/>
                      <a:pt x="28" y="12"/>
                      <a:pt x="29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15" y="0"/>
                      <a:pt x="0" y="20"/>
                      <a:pt x="8" y="33"/>
                    </a:cubicBezTo>
                    <a:cubicBezTo>
                      <a:pt x="8" y="34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99"/>
              <p:cNvSpPr/>
              <p:nvPr/>
            </p:nvSpPr>
            <p:spPr bwMode="auto">
              <a:xfrm>
                <a:off x="2879" y="2993"/>
                <a:ext cx="94" cy="67"/>
              </a:xfrm>
              <a:custGeom>
                <a:avLst/>
                <a:gdLst>
                  <a:gd name="T0" fmla="*/ 14 w 35"/>
                  <a:gd name="T1" fmla="*/ 24 h 25"/>
                  <a:gd name="T2" fmla="*/ 16 w 35"/>
                  <a:gd name="T3" fmla="*/ 20 h 25"/>
                  <a:gd name="T4" fmla="*/ 19 w 35"/>
                  <a:gd name="T5" fmla="*/ 16 h 25"/>
                  <a:gd name="T6" fmla="*/ 20 w 35"/>
                  <a:gd name="T7" fmla="*/ 17 h 25"/>
                  <a:gd name="T8" fmla="*/ 23 w 35"/>
                  <a:gd name="T9" fmla="*/ 16 h 25"/>
                  <a:gd name="T10" fmla="*/ 34 w 35"/>
                  <a:gd name="T11" fmla="*/ 15 h 25"/>
                  <a:gd name="T12" fmla="*/ 34 w 35"/>
                  <a:gd name="T13" fmla="*/ 14 h 25"/>
                  <a:gd name="T14" fmla="*/ 32 w 35"/>
                  <a:gd name="T15" fmla="*/ 9 h 25"/>
                  <a:gd name="T16" fmla="*/ 33 w 35"/>
                  <a:gd name="T17" fmla="*/ 8 h 25"/>
                  <a:gd name="T18" fmla="*/ 31 w 35"/>
                  <a:gd name="T19" fmla="*/ 6 h 25"/>
                  <a:gd name="T20" fmla="*/ 31 w 35"/>
                  <a:gd name="T21" fmla="*/ 6 h 25"/>
                  <a:gd name="T22" fmla="*/ 23 w 35"/>
                  <a:gd name="T23" fmla="*/ 0 h 25"/>
                  <a:gd name="T24" fmla="*/ 20 w 35"/>
                  <a:gd name="T25" fmla="*/ 2 h 25"/>
                  <a:gd name="T26" fmla="*/ 13 w 35"/>
                  <a:gd name="T27" fmla="*/ 7 h 25"/>
                  <a:gd name="T28" fmla="*/ 3 w 35"/>
                  <a:gd name="T29" fmla="*/ 22 h 25"/>
                  <a:gd name="T30" fmla="*/ 4 w 35"/>
                  <a:gd name="T31" fmla="*/ 22 h 25"/>
                  <a:gd name="T32" fmla="*/ 9 w 35"/>
                  <a:gd name="T33" fmla="*/ 15 h 25"/>
                  <a:gd name="T34" fmla="*/ 10 w 35"/>
                  <a:gd name="T35" fmla="*/ 16 h 25"/>
                  <a:gd name="T36" fmla="*/ 13 w 35"/>
                  <a:gd name="T37" fmla="*/ 23 h 25"/>
                  <a:gd name="T38" fmla="*/ 14 w 35"/>
                  <a:gd name="T3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5">
                    <a:moveTo>
                      <a:pt x="14" y="24"/>
                    </a:moveTo>
                    <a:cubicBezTo>
                      <a:pt x="15" y="23"/>
                      <a:pt x="15" y="22"/>
                      <a:pt x="16" y="20"/>
                    </a:cubicBezTo>
                    <a:cubicBezTo>
                      <a:pt x="16" y="18"/>
                      <a:pt x="17" y="17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2" y="17"/>
                      <a:pt x="22" y="17"/>
                      <a:pt x="23" y="16"/>
                    </a:cubicBezTo>
                    <a:cubicBezTo>
                      <a:pt x="27" y="15"/>
                      <a:pt x="30" y="14"/>
                      <a:pt x="34" y="15"/>
                    </a:cubicBezTo>
                    <a:cubicBezTo>
                      <a:pt x="34" y="15"/>
                      <a:pt x="35" y="14"/>
                      <a:pt x="34" y="14"/>
                    </a:cubicBezTo>
                    <a:cubicBezTo>
                      <a:pt x="33" y="12"/>
                      <a:pt x="28" y="9"/>
                      <a:pt x="32" y="9"/>
                    </a:cubicBezTo>
                    <a:cubicBezTo>
                      <a:pt x="33" y="9"/>
                      <a:pt x="33" y="9"/>
                      <a:pt x="33" y="8"/>
                    </a:cubicBezTo>
                    <a:cubicBezTo>
                      <a:pt x="32" y="8"/>
                      <a:pt x="32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5"/>
                      <a:pt x="26" y="0"/>
                      <a:pt x="23" y="0"/>
                    </a:cubicBezTo>
                    <a:cubicBezTo>
                      <a:pt x="21" y="1"/>
                      <a:pt x="21" y="1"/>
                      <a:pt x="20" y="2"/>
                    </a:cubicBezTo>
                    <a:cubicBezTo>
                      <a:pt x="18" y="5"/>
                      <a:pt x="16" y="5"/>
                      <a:pt x="13" y="7"/>
                    </a:cubicBezTo>
                    <a:cubicBezTo>
                      <a:pt x="8" y="9"/>
                      <a:pt x="0" y="15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0"/>
                      <a:pt x="9" y="10"/>
                      <a:pt x="9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5" y="12"/>
                      <a:pt x="14" y="22"/>
                      <a:pt x="13" y="23"/>
                    </a:cubicBezTo>
                    <a:cubicBezTo>
                      <a:pt x="13" y="24"/>
                      <a:pt x="14" y="25"/>
                      <a:pt x="14" y="24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00"/>
              <p:cNvSpPr/>
              <p:nvPr/>
            </p:nvSpPr>
            <p:spPr bwMode="auto">
              <a:xfrm>
                <a:off x="2818" y="2886"/>
                <a:ext cx="128" cy="118"/>
              </a:xfrm>
              <a:custGeom>
                <a:avLst/>
                <a:gdLst>
                  <a:gd name="T0" fmla="*/ 42 w 48"/>
                  <a:gd name="T1" fmla="*/ 38 h 44"/>
                  <a:gd name="T2" fmla="*/ 44 w 48"/>
                  <a:gd name="T3" fmla="*/ 20 h 44"/>
                  <a:gd name="T4" fmla="*/ 22 w 48"/>
                  <a:gd name="T5" fmla="*/ 7 h 44"/>
                  <a:gd name="T6" fmla="*/ 17 w 48"/>
                  <a:gd name="T7" fmla="*/ 29 h 44"/>
                  <a:gd name="T8" fmla="*/ 16 w 48"/>
                  <a:gd name="T9" fmla="*/ 29 h 44"/>
                  <a:gd name="T10" fmla="*/ 8 w 48"/>
                  <a:gd name="T11" fmla="*/ 32 h 44"/>
                  <a:gd name="T12" fmla="*/ 0 w 48"/>
                  <a:gd name="T13" fmla="*/ 43 h 44"/>
                  <a:gd name="T14" fmla="*/ 1 w 48"/>
                  <a:gd name="T15" fmla="*/ 44 h 44"/>
                  <a:gd name="T16" fmla="*/ 21 w 48"/>
                  <a:gd name="T17" fmla="*/ 43 h 44"/>
                  <a:gd name="T18" fmla="*/ 29 w 48"/>
                  <a:gd name="T19" fmla="*/ 41 h 44"/>
                  <a:gd name="T20" fmla="*/ 35 w 48"/>
                  <a:gd name="T21" fmla="*/ 41 h 44"/>
                  <a:gd name="T22" fmla="*/ 42 w 48"/>
                  <a:gd name="T2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4">
                    <a:moveTo>
                      <a:pt x="42" y="38"/>
                    </a:moveTo>
                    <a:cubicBezTo>
                      <a:pt x="48" y="31"/>
                      <a:pt x="44" y="28"/>
                      <a:pt x="44" y="20"/>
                    </a:cubicBezTo>
                    <a:cubicBezTo>
                      <a:pt x="45" y="8"/>
                      <a:pt x="33" y="0"/>
                      <a:pt x="22" y="7"/>
                    </a:cubicBezTo>
                    <a:cubicBezTo>
                      <a:pt x="15" y="11"/>
                      <a:pt x="6" y="24"/>
                      <a:pt x="17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3" y="35"/>
                      <a:pt x="1" y="38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9" y="35"/>
                      <a:pt x="14" y="44"/>
                      <a:pt x="21" y="43"/>
                    </a:cubicBezTo>
                    <a:cubicBezTo>
                      <a:pt x="25" y="43"/>
                      <a:pt x="23" y="41"/>
                      <a:pt x="29" y="41"/>
                    </a:cubicBezTo>
                    <a:cubicBezTo>
                      <a:pt x="31" y="41"/>
                      <a:pt x="33" y="41"/>
                      <a:pt x="35" y="41"/>
                    </a:cubicBezTo>
                    <a:cubicBezTo>
                      <a:pt x="38" y="42"/>
                      <a:pt x="40" y="41"/>
                      <a:pt x="42" y="3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01"/>
              <p:cNvSpPr/>
              <p:nvPr/>
            </p:nvSpPr>
            <p:spPr bwMode="auto">
              <a:xfrm>
                <a:off x="2895" y="2899"/>
                <a:ext cx="46" cy="73"/>
              </a:xfrm>
              <a:custGeom>
                <a:avLst/>
                <a:gdLst>
                  <a:gd name="T0" fmla="*/ 17 w 17"/>
                  <a:gd name="T1" fmla="*/ 26 h 27"/>
                  <a:gd name="T2" fmla="*/ 16 w 17"/>
                  <a:gd name="T3" fmla="*/ 23 h 27"/>
                  <a:gd name="T4" fmla="*/ 16 w 17"/>
                  <a:gd name="T5" fmla="*/ 22 h 27"/>
                  <a:gd name="T6" fmla="*/ 15 w 17"/>
                  <a:gd name="T7" fmla="*/ 14 h 27"/>
                  <a:gd name="T8" fmla="*/ 12 w 17"/>
                  <a:gd name="T9" fmla="*/ 5 h 27"/>
                  <a:gd name="T10" fmla="*/ 12 w 17"/>
                  <a:gd name="T11" fmla="*/ 5 h 27"/>
                  <a:gd name="T12" fmla="*/ 1 w 17"/>
                  <a:gd name="T13" fmla="*/ 0 h 27"/>
                  <a:gd name="T14" fmla="*/ 0 w 17"/>
                  <a:gd name="T15" fmla="*/ 0 h 27"/>
                  <a:gd name="T16" fmla="*/ 0 w 17"/>
                  <a:gd name="T17" fmla="*/ 1 h 27"/>
                  <a:gd name="T18" fmla="*/ 0 w 17"/>
                  <a:gd name="T19" fmla="*/ 1 h 27"/>
                  <a:gd name="T20" fmla="*/ 14 w 17"/>
                  <a:gd name="T21" fmla="*/ 18 h 27"/>
                  <a:gd name="T22" fmla="*/ 14 w 17"/>
                  <a:gd name="T23" fmla="*/ 21 h 27"/>
                  <a:gd name="T24" fmla="*/ 15 w 17"/>
                  <a:gd name="T25" fmla="*/ 21 h 27"/>
                  <a:gd name="T26" fmla="*/ 15 w 17"/>
                  <a:gd name="T27" fmla="*/ 23 h 27"/>
                  <a:gd name="T28" fmla="*/ 15 w 17"/>
                  <a:gd name="T29" fmla="*/ 24 h 27"/>
                  <a:gd name="T30" fmla="*/ 16 w 17"/>
                  <a:gd name="T31" fmla="*/ 26 h 27"/>
                  <a:gd name="T32" fmla="*/ 17 w 17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7">
                    <a:moveTo>
                      <a:pt x="17" y="26"/>
                    </a:moveTo>
                    <a:cubicBezTo>
                      <a:pt x="17" y="25"/>
                      <a:pt x="16" y="24"/>
                      <a:pt x="16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19"/>
                      <a:pt x="16" y="17"/>
                      <a:pt x="15" y="14"/>
                    </a:cubicBezTo>
                    <a:cubicBezTo>
                      <a:pt x="15" y="11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1"/>
                      <a:pt x="5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5"/>
                      <a:pt x="11" y="11"/>
                      <a:pt x="14" y="18"/>
                    </a:cubicBezTo>
                    <a:cubicBezTo>
                      <a:pt x="14" y="19"/>
                      <a:pt x="14" y="20"/>
                      <a:pt x="14" y="21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2"/>
                      <a:pt x="15" y="22"/>
                      <a:pt x="15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5"/>
                      <a:pt x="16" y="26"/>
                    </a:cubicBezTo>
                    <a:cubicBezTo>
                      <a:pt x="16" y="27"/>
                      <a:pt x="17" y="26"/>
                      <a:pt x="17" y="26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02"/>
              <p:cNvSpPr/>
              <p:nvPr/>
            </p:nvSpPr>
            <p:spPr bwMode="auto">
              <a:xfrm>
                <a:off x="2847" y="2921"/>
                <a:ext cx="59" cy="61"/>
              </a:xfrm>
              <a:custGeom>
                <a:avLst/>
                <a:gdLst>
                  <a:gd name="T0" fmla="*/ 22 w 22"/>
                  <a:gd name="T1" fmla="*/ 22 h 23"/>
                  <a:gd name="T2" fmla="*/ 3 w 22"/>
                  <a:gd name="T3" fmla="*/ 6 h 23"/>
                  <a:gd name="T4" fmla="*/ 3 w 22"/>
                  <a:gd name="T5" fmla="*/ 3 h 23"/>
                  <a:gd name="T6" fmla="*/ 3 w 22"/>
                  <a:gd name="T7" fmla="*/ 3 h 23"/>
                  <a:gd name="T8" fmla="*/ 4 w 22"/>
                  <a:gd name="T9" fmla="*/ 1 h 23"/>
                  <a:gd name="T10" fmla="*/ 4 w 22"/>
                  <a:gd name="T11" fmla="*/ 0 h 23"/>
                  <a:gd name="T12" fmla="*/ 1 w 22"/>
                  <a:gd name="T13" fmla="*/ 9 h 23"/>
                  <a:gd name="T14" fmla="*/ 5 w 22"/>
                  <a:gd name="T15" fmla="*/ 16 h 23"/>
                  <a:gd name="T16" fmla="*/ 14 w 22"/>
                  <a:gd name="T17" fmla="*/ 20 h 23"/>
                  <a:gd name="T18" fmla="*/ 21 w 22"/>
                  <a:gd name="T19" fmla="*/ 23 h 23"/>
                  <a:gd name="T20" fmla="*/ 22 w 22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2"/>
                    </a:moveTo>
                    <a:cubicBezTo>
                      <a:pt x="19" y="19"/>
                      <a:pt x="4" y="12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2" y="14"/>
                      <a:pt x="5" y="16"/>
                    </a:cubicBezTo>
                    <a:cubicBezTo>
                      <a:pt x="8" y="18"/>
                      <a:pt x="12" y="18"/>
                      <a:pt x="14" y="20"/>
                    </a:cubicBezTo>
                    <a:cubicBezTo>
                      <a:pt x="17" y="22"/>
                      <a:pt x="19" y="22"/>
                      <a:pt x="21" y="23"/>
                    </a:cubicBezTo>
                    <a:cubicBezTo>
                      <a:pt x="22" y="23"/>
                      <a:pt x="22" y="22"/>
                      <a:pt x="22" y="22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03"/>
              <p:cNvSpPr/>
              <p:nvPr/>
            </p:nvSpPr>
            <p:spPr bwMode="auto">
              <a:xfrm>
                <a:off x="2895" y="2977"/>
                <a:ext cx="54" cy="51"/>
              </a:xfrm>
              <a:custGeom>
                <a:avLst/>
                <a:gdLst>
                  <a:gd name="T0" fmla="*/ 18 w 20"/>
                  <a:gd name="T1" fmla="*/ 8 h 19"/>
                  <a:gd name="T2" fmla="*/ 18 w 20"/>
                  <a:gd name="T3" fmla="*/ 7 h 19"/>
                  <a:gd name="T4" fmla="*/ 12 w 20"/>
                  <a:gd name="T5" fmla="*/ 1 h 19"/>
                  <a:gd name="T6" fmla="*/ 5 w 20"/>
                  <a:gd name="T7" fmla="*/ 4 h 19"/>
                  <a:gd name="T8" fmla="*/ 4 w 20"/>
                  <a:gd name="T9" fmla="*/ 15 h 19"/>
                  <a:gd name="T10" fmla="*/ 11 w 20"/>
                  <a:gd name="T11" fmla="*/ 18 h 19"/>
                  <a:gd name="T12" fmla="*/ 13 w 20"/>
                  <a:gd name="T13" fmla="*/ 17 h 19"/>
                  <a:gd name="T14" fmla="*/ 16 w 20"/>
                  <a:gd name="T15" fmla="*/ 18 h 19"/>
                  <a:gd name="T16" fmla="*/ 18 w 20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18" y="8"/>
                    </a:moveTo>
                    <a:cubicBezTo>
                      <a:pt x="18" y="8"/>
                      <a:pt x="19" y="8"/>
                      <a:pt x="18" y="7"/>
                    </a:cubicBezTo>
                    <a:cubicBezTo>
                      <a:pt x="17" y="5"/>
                      <a:pt x="15" y="2"/>
                      <a:pt x="12" y="1"/>
                    </a:cubicBezTo>
                    <a:cubicBezTo>
                      <a:pt x="9" y="0"/>
                      <a:pt x="7" y="3"/>
                      <a:pt x="5" y="4"/>
                    </a:cubicBezTo>
                    <a:cubicBezTo>
                      <a:pt x="0" y="6"/>
                      <a:pt x="1" y="13"/>
                      <a:pt x="4" y="15"/>
                    </a:cubicBezTo>
                    <a:cubicBezTo>
                      <a:pt x="6" y="17"/>
                      <a:pt x="9" y="19"/>
                      <a:pt x="11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4" y="18"/>
                      <a:pt x="15" y="18"/>
                      <a:pt x="16" y="18"/>
                    </a:cubicBezTo>
                    <a:cubicBezTo>
                      <a:pt x="20" y="17"/>
                      <a:pt x="18" y="12"/>
                      <a:pt x="18" y="8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04"/>
              <p:cNvSpPr/>
              <p:nvPr/>
            </p:nvSpPr>
            <p:spPr bwMode="auto">
              <a:xfrm>
                <a:off x="2901" y="2990"/>
                <a:ext cx="40" cy="35"/>
              </a:xfrm>
              <a:custGeom>
                <a:avLst/>
                <a:gdLst>
                  <a:gd name="T0" fmla="*/ 13 w 15"/>
                  <a:gd name="T1" fmla="*/ 13 h 13"/>
                  <a:gd name="T2" fmla="*/ 15 w 15"/>
                  <a:gd name="T3" fmla="*/ 11 h 13"/>
                  <a:gd name="T4" fmla="*/ 13 w 15"/>
                  <a:gd name="T5" fmla="*/ 7 h 13"/>
                  <a:gd name="T6" fmla="*/ 12 w 15"/>
                  <a:gd name="T7" fmla="*/ 7 h 13"/>
                  <a:gd name="T8" fmla="*/ 11 w 15"/>
                  <a:gd name="T9" fmla="*/ 6 h 13"/>
                  <a:gd name="T10" fmla="*/ 4 w 15"/>
                  <a:gd name="T11" fmla="*/ 1 h 13"/>
                  <a:gd name="T12" fmla="*/ 4 w 15"/>
                  <a:gd name="T13" fmla="*/ 0 h 13"/>
                  <a:gd name="T14" fmla="*/ 2 w 15"/>
                  <a:gd name="T15" fmla="*/ 9 h 13"/>
                  <a:gd name="T16" fmla="*/ 6 w 15"/>
                  <a:gd name="T17" fmla="*/ 13 h 13"/>
                  <a:gd name="T18" fmla="*/ 8 w 15"/>
                  <a:gd name="T19" fmla="*/ 11 h 13"/>
                  <a:gd name="T20" fmla="*/ 13 w 15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3" y="13"/>
                    </a:move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3" y="4"/>
                      <a:pt x="4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2"/>
                      <a:pt x="0" y="5"/>
                      <a:pt x="2" y="9"/>
                    </a:cubicBezTo>
                    <a:cubicBezTo>
                      <a:pt x="3" y="11"/>
                      <a:pt x="4" y="13"/>
                      <a:pt x="6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9" y="9"/>
                      <a:pt x="13" y="12"/>
                      <a:pt x="13" y="1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05"/>
              <p:cNvSpPr/>
              <p:nvPr/>
            </p:nvSpPr>
            <p:spPr bwMode="auto">
              <a:xfrm>
                <a:off x="2911" y="2990"/>
                <a:ext cx="27" cy="19"/>
              </a:xfrm>
              <a:custGeom>
                <a:avLst/>
                <a:gdLst>
                  <a:gd name="T0" fmla="*/ 10 w 10"/>
                  <a:gd name="T1" fmla="*/ 6 h 7"/>
                  <a:gd name="T2" fmla="*/ 8 w 10"/>
                  <a:gd name="T3" fmla="*/ 2 h 7"/>
                  <a:gd name="T4" fmla="*/ 8 w 10"/>
                  <a:gd name="T5" fmla="*/ 1 h 7"/>
                  <a:gd name="T6" fmla="*/ 5 w 10"/>
                  <a:gd name="T7" fmla="*/ 1 h 7"/>
                  <a:gd name="T8" fmla="*/ 4 w 10"/>
                  <a:gd name="T9" fmla="*/ 2 h 7"/>
                  <a:gd name="T10" fmla="*/ 1 w 10"/>
                  <a:gd name="T11" fmla="*/ 4 h 7"/>
                  <a:gd name="T12" fmla="*/ 0 w 10"/>
                  <a:gd name="T13" fmla="*/ 5 h 7"/>
                  <a:gd name="T14" fmla="*/ 6 w 10"/>
                  <a:gd name="T15" fmla="*/ 5 h 7"/>
                  <a:gd name="T16" fmla="*/ 9 w 10"/>
                  <a:gd name="T17" fmla="*/ 7 h 7"/>
                  <a:gd name="T18" fmla="*/ 10 w 10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10" y="6"/>
                    </a:moveTo>
                    <a:cubicBezTo>
                      <a:pt x="10" y="6"/>
                      <a:pt x="9" y="2"/>
                      <a:pt x="8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5" y="6"/>
                      <a:pt x="6" y="5"/>
                    </a:cubicBezTo>
                    <a:cubicBezTo>
                      <a:pt x="7" y="5"/>
                      <a:pt x="8" y="6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06"/>
              <p:cNvSpPr/>
              <p:nvPr/>
            </p:nvSpPr>
            <p:spPr bwMode="auto">
              <a:xfrm>
                <a:off x="2850" y="2899"/>
                <a:ext cx="40" cy="30"/>
              </a:xfrm>
              <a:custGeom>
                <a:avLst/>
                <a:gdLst>
                  <a:gd name="T0" fmla="*/ 1 w 15"/>
                  <a:gd name="T1" fmla="*/ 11 h 11"/>
                  <a:gd name="T2" fmla="*/ 6 w 15"/>
                  <a:gd name="T3" fmla="*/ 6 h 11"/>
                  <a:gd name="T4" fmla="*/ 7 w 15"/>
                  <a:gd name="T5" fmla="*/ 3 h 11"/>
                  <a:gd name="T6" fmla="*/ 15 w 15"/>
                  <a:gd name="T7" fmla="*/ 1 h 11"/>
                  <a:gd name="T8" fmla="*/ 15 w 15"/>
                  <a:gd name="T9" fmla="*/ 0 h 11"/>
                  <a:gd name="T10" fmla="*/ 14 w 15"/>
                  <a:gd name="T11" fmla="*/ 0 h 11"/>
                  <a:gd name="T12" fmla="*/ 14 w 15"/>
                  <a:gd name="T13" fmla="*/ 0 h 11"/>
                  <a:gd name="T14" fmla="*/ 4 w 15"/>
                  <a:gd name="T15" fmla="*/ 3 h 11"/>
                  <a:gd name="T16" fmla="*/ 0 w 15"/>
                  <a:gd name="T17" fmla="*/ 10 h 11"/>
                  <a:gd name="T18" fmla="*/ 1 w 15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" y="11"/>
                    </a:moveTo>
                    <a:cubicBezTo>
                      <a:pt x="2" y="9"/>
                      <a:pt x="5" y="8"/>
                      <a:pt x="6" y="6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10" y="3"/>
                      <a:pt x="12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7" y="1"/>
                      <a:pt x="4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07"/>
              <p:cNvSpPr/>
              <p:nvPr/>
            </p:nvSpPr>
            <p:spPr bwMode="auto">
              <a:xfrm>
                <a:off x="2818" y="3020"/>
                <a:ext cx="67" cy="48"/>
              </a:xfrm>
              <a:custGeom>
                <a:avLst/>
                <a:gdLst>
                  <a:gd name="T0" fmla="*/ 25 w 25"/>
                  <a:gd name="T1" fmla="*/ 7 h 18"/>
                  <a:gd name="T2" fmla="*/ 24 w 25"/>
                  <a:gd name="T3" fmla="*/ 7 h 18"/>
                  <a:gd name="T4" fmla="*/ 15 w 25"/>
                  <a:gd name="T5" fmla="*/ 8 h 18"/>
                  <a:gd name="T6" fmla="*/ 15 w 25"/>
                  <a:gd name="T7" fmla="*/ 7 h 18"/>
                  <a:gd name="T8" fmla="*/ 9 w 25"/>
                  <a:gd name="T9" fmla="*/ 4 h 18"/>
                  <a:gd name="T10" fmla="*/ 4 w 25"/>
                  <a:gd name="T11" fmla="*/ 3 h 18"/>
                  <a:gd name="T12" fmla="*/ 2 w 25"/>
                  <a:gd name="T13" fmla="*/ 1 h 18"/>
                  <a:gd name="T14" fmla="*/ 0 w 25"/>
                  <a:gd name="T15" fmla="*/ 1 h 18"/>
                  <a:gd name="T16" fmla="*/ 25 w 25"/>
                  <a:gd name="T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1" y="8"/>
                      <a:pt x="17" y="12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8"/>
                      <a:pt x="11" y="6"/>
                      <a:pt x="9" y="4"/>
                    </a:cubicBezTo>
                    <a:cubicBezTo>
                      <a:pt x="8" y="3"/>
                      <a:pt x="6" y="3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0"/>
                      <a:pt x="21" y="18"/>
                      <a:pt x="25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08"/>
              <p:cNvSpPr/>
              <p:nvPr/>
            </p:nvSpPr>
            <p:spPr bwMode="auto">
              <a:xfrm>
                <a:off x="2973" y="3017"/>
                <a:ext cx="53" cy="46"/>
              </a:xfrm>
              <a:custGeom>
                <a:avLst/>
                <a:gdLst>
                  <a:gd name="T0" fmla="*/ 15 w 20"/>
                  <a:gd name="T1" fmla="*/ 13 h 17"/>
                  <a:gd name="T2" fmla="*/ 19 w 20"/>
                  <a:gd name="T3" fmla="*/ 6 h 17"/>
                  <a:gd name="T4" fmla="*/ 19 w 20"/>
                  <a:gd name="T5" fmla="*/ 3 h 17"/>
                  <a:gd name="T6" fmla="*/ 20 w 20"/>
                  <a:gd name="T7" fmla="*/ 3 h 17"/>
                  <a:gd name="T8" fmla="*/ 20 w 20"/>
                  <a:gd name="T9" fmla="*/ 1 h 17"/>
                  <a:gd name="T10" fmla="*/ 18 w 20"/>
                  <a:gd name="T11" fmla="*/ 1 h 17"/>
                  <a:gd name="T12" fmla="*/ 18 w 20"/>
                  <a:gd name="T13" fmla="*/ 2 h 17"/>
                  <a:gd name="T14" fmla="*/ 15 w 20"/>
                  <a:gd name="T15" fmla="*/ 6 h 17"/>
                  <a:gd name="T16" fmla="*/ 8 w 20"/>
                  <a:gd name="T17" fmla="*/ 11 h 17"/>
                  <a:gd name="T18" fmla="*/ 0 w 20"/>
                  <a:gd name="T19" fmla="*/ 14 h 17"/>
                  <a:gd name="T20" fmla="*/ 0 w 20"/>
                  <a:gd name="T21" fmla="*/ 15 h 17"/>
                  <a:gd name="T22" fmla="*/ 15 w 20"/>
                  <a:gd name="T2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15" y="13"/>
                    </a:moveTo>
                    <a:cubicBezTo>
                      <a:pt x="17" y="12"/>
                      <a:pt x="18" y="9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0"/>
                      <a:pt x="19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6" y="3"/>
                      <a:pt x="16" y="4"/>
                      <a:pt x="15" y="6"/>
                    </a:cubicBezTo>
                    <a:cubicBezTo>
                      <a:pt x="15" y="10"/>
                      <a:pt x="11" y="10"/>
                      <a:pt x="8" y="11"/>
                    </a:cubicBezTo>
                    <a:cubicBezTo>
                      <a:pt x="5" y="12"/>
                      <a:pt x="3" y="13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7"/>
                      <a:pt x="10" y="17"/>
                      <a:pt x="1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09"/>
              <p:cNvSpPr/>
              <p:nvPr/>
            </p:nvSpPr>
            <p:spPr bwMode="auto">
              <a:xfrm>
                <a:off x="3307" y="2835"/>
                <a:ext cx="117" cy="118"/>
              </a:xfrm>
              <a:custGeom>
                <a:avLst/>
                <a:gdLst>
                  <a:gd name="T0" fmla="*/ 13 w 44"/>
                  <a:gd name="T1" fmla="*/ 35 h 44"/>
                  <a:gd name="T2" fmla="*/ 19 w 44"/>
                  <a:gd name="T3" fmla="*/ 41 h 44"/>
                  <a:gd name="T4" fmla="*/ 38 w 44"/>
                  <a:gd name="T5" fmla="*/ 30 h 44"/>
                  <a:gd name="T6" fmla="*/ 37 w 44"/>
                  <a:gd name="T7" fmla="*/ 23 h 44"/>
                  <a:gd name="T8" fmla="*/ 33 w 44"/>
                  <a:gd name="T9" fmla="*/ 19 h 44"/>
                  <a:gd name="T10" fmla="*/ 40 w 44"/>
                  <a:gd name="T11" fmla="*/ 13 h 44"/>
                  <a:gd name="T12" fmla="*/ 34 w 44"/>
                  <a:gd name="T13" fmla="*/ 2 h 44"/>
                  <a:gd name="T14" fmla="*/ 19 w 44"/>
                  <a:gd name="T15" fmla="*/ 9 h 44"/>
                  <a:gd name="T16" fmla="*/ 18 w 44"/>
                  <a:gd name="T17" fmla="*/ 14 h 44"/>
                  <a:gd name="T18" fmla="*/ 10 w 44"/>
                  <a:gd name="T19" fmla="*/ 13 h 44"/>
                  <a:gd name="T20" fmla="*/ 3 w 44"/>
                  <a:gd name="T21" fmla="*/ 15 h 44"/>
                  <a:gd name="T22" fmla="*/ 7 w 44"/>
                  <a:gd name="T23" fmla="*/ 26 h 44"/>
                  <a:gd name="T24" fmla="*/ 11 w 44"/>
                  <a:gd name="T25" fmla="*/ 30 h 44"/>
                  <a:gd name="T26" fmla="*/ 13 w 44"/>
                  <a:gd name="T2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44">
                    <a:moveTo>
                      <a:pt x="13" y="35"/>
                    </a:moveTo>
                    <a:cubicBezTo>
                      <a:pt x="14" y="37"/>
                      <a:pt x="16" y="40"/>
                      <a:pt x="19" y="41"/>
                    </a:cubicBezTo>
                    <a:cubicBezTo>
                      <a:pt x="28" y="44"/>
                      <a:pt x="38" y="38"/>
                      <a:pt x="38" y="30"/>
                    </a:cubicBezTo>
                    <a:cubicBezTo>
                      <a:pt x="39" y="28"/>
                      <a:pt x="39" y="26"/>
                      <a:pt x="37" y="23"/>
                    </a:cubicBezTo>
                    <a:cubicBezTo>
                      <a:pt x="36" y="21"/>
                      <a:pt x="34" y="20"/>
                      <a:pt x="33" y="19"/>
                    </a:cubicBezTo>
                    <a:cubicBezTo>
                      <a:pt x="35" y="18"/>
                      <a:pt x="38" y="15"/>
                      <a:pt x="40" y="13"/>
                    </a:cubicBezTo>
                    <a:cubicBezTo>
                      <a:pt x="44" y="8"/>
                      <a:pt x="39" y="3"/>
                      <a:pt x="34" y="2"/>
                    </a:cubicBezTo>
                    <a:cubicBezTo>
                      <a:pt x="27" y="0"/>
                      <a:pt x="22" y="2"/>
                      <a:pt x="19" y="9"/>
                    </a:cubicBezTo>
                    <a:cubicBezTo>
                      <a:pt x="18" y="10"/>
                      <a:pt x="18" y="12"/>
                      <a:pt x="18" y="14"/>
                    </a:cubicBezTo>
                    <a:cubicBezTo>
                      <a:pt x="17" y="16"/>
                      <a:pt x="11" y="13"/>
                      <a:pt x="10" y="13"/>
                    </a:cubicBezTo>
                    <a:cubicBezTo>
                      <a:pt x="8" y="12"/>
                      <a:pt x="5" y="13"/>
                      <a:pt x="3" y="15"/>
                    </a:cubicBezTo>
                    <a:cubicBezTo>
                      <a:pt x="0" y="19"/>
                      <a:pt x="3" y="24"/>
                      <a:pt x="7" y="26"/>
                    </a:cubicBezTo>
                    <a:cubicBezTo>
                      <a:pt x="9" y="27"/>
                      <a:pt x="11" y="27"/>
                      <a:pt x="11" y="30"/>
                    </a:cubicBezTo>
                    <a:cubicBezTo>
                      <a:pt x="11" y="32"/>
                      <a:pt x="12" y="33"/>
                      <a:pt x="13" y="35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110"/>
              <p:cNvSpPr/>
              <p:nvPr/>
            </p:nvSpPr>
            <p:spPr bwMode="auto">
              <a:xfrm>
                <a:off x="3350" y="2864"/>
                <a:ext cx="66" cy="43"/>
              </a:xfrm>
              <a:custGeom>
                <a:avLst/>
                <a:gdLst>
                  <a:gd name="T0" fmla="*/ 5 w 25"/>
                  <a:gd name="T1" fmla="*/ 15 h 16"/>
                  <a:gd name="T2" fmla="*/ 8 w 25"/>
                  <a:gd name="T3" fmla="*/ 14 h 16"/>
                  <a:gd name="T4" fmla="*/ 16 w 25"/>
                  <a:gd name="T5" fmla="*/ 10 h 16"/>
                  <a:gd name="T6" fmla="*/ 24 w 25"/>
                  <a:gd name="T7" fmla="*/ 16 h 16"/>
                  <a:gd name="T8" fmla="*/ 24 w 25"/>
                  <a:gd name="T9" fmla="*/ 15 h 16"/>
                  <a:gd name="T10" fmla="*/ 15 w 25"/>
                  <a:gd name="T11" fmla="*/ 7 h 16"/>
                  <a:gd name="T12" fmla="*/ 8 w 25"/>
                  <a:gd name="T13" fmla="*/ 7 h 16"/>
                  <a:gd name="T14" fmla="*/ 3 w 25"/>
                  <a:gd name="T15" fmla="*/ 0 h 16"/>
                  <a:gd name="T16" fmla="*/ 2 w 25"/>
                  <a:gd name="T17" fmla="*/ 1 h 16"/>
                  <a:gd name="T18" fmla="*/ 1 w 25"/>
                  <a:gd name="T19" fmla="*/ 6 h 16"/>
                  <a:gd name="T20" fmla="*/ 4 w 25"/>
                  <a:gd name="T21" fmla="*/ 12 h 16"/>
                  <a:gd name="T22" fmla="*/ 5 w 25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">
                    <a:moveTo>
                      <a:pt x="5" y="15"/>
                    </a:moveTo>
                    <a:cubicBezTo>
                      <a:pt x="6" y="16"/>
                      <a:pt x="7" y="15"/>
                      <a:pt x="8" y="14"/>
                    </a:cubicBezTo>
                    <a:cubicBezTo>
                      <a:pt x="9" y="13"/>
                      <a:pt x="14" y="9"/>
                      <a:pt x="16" y="10"/>
                    </a:cubicBezTo>
                    <a:cubicBezTo>
                      <a:pt x="18" y="12"/>
                      <a:pt x="21" y="14"/>
                      <a:pt x="24" y="16"/>
                    </a:cubicBezTo>
                    <a:cubicBezTo>
                      <a:pt x="24" y="16"/>
                      <a:pt x="25" y="16"/>
                      <a:pt x="24" y="15"/>
                    </a:cubicBezTo>
                    <a:cubicBezTo>
                      <a:pt x="23" y="12"/>
                      <a:pt x="18" y="2"/>
                      <a:pt x="15" y="7"/>
                    </a:cubicBezTo>
                    <a:cubicBezTo>
                      <a:pt x="13" y="7"/>
                      <a:pt x="11" y="8"/>
                      <a:pt x="8" y="7"/>
                    </a:cubicBezTo>
                    <a:cubicBezTo>
                      <a:pt x="5" y="6"/>
                      <a:pt x="4" y="3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3"/>
                      <a:pt x="4" y="14"/>
                      <a:pt x="5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11"/>
              <p:cNvSpPr/>
              <p:nvPr/>
            </p:nvSpPr>
            <p:spPr bwMode="auto">
              <a:xfrm>
                <a:off x="3309" y="2862"/>
                <a:ext cx="97" cy="96"/>
              </a:xfrm>
              <a:custGeom>
                <a:avLst/>
                <a:gdLst>
                  <a:gd name="T0" fmla="*/ 9 w 36"/>
                  <a:gd name="T1" fmla="*/ 17 h 36"/>
                  <a:gd name="T2" fmla="*/ 14 w 36"/>
                  <a:gd name="T3" fmla="*/ 28 h 36"/>
                  <a:gd name="T4" fmla="*/ 36 w 36"/>
                  <a:gd name="T5" fmla="*/ 26 h 36"/>
                  <a:gd name="T6" fmla="*/ 36 w 36"/>
                  <a:gd name="T7" fmla="*/ 25 h 36"/>
                  <a:gd name="T8" fmla="*/ 26 w 36"/>
                  <a:gd name="T9" fmla="*/ 27 h 36"/>
                  <a:gd name="T10" fmla="*/ 24 w 36"/>
                  <a:gd name="T11" fmla="*/ 28 h 36"/>
                  <a:gd name="T12" fmla="*/ 16 w 36"/>
                  <a:gd name="T13" fmla="*/ 26 h 36"/>
                  <a:gd name="T14" fmla="*/ 13 w 36"/>
                  <a:gd name="T15" fmla="*/ 14 h 36"/>
                  <a:gd name="T16" fmla="*/ 12 w 36"/>
                  <a:gd name="T17" fmla="*/ 3 h 36"/>
                  <a:gd name="T18" fmla="*/ 4 w 36"/>
                  <a:gd name="T19" fmla="*/ 2 h 36"/>
                  <a:gd name="T20" fmla="*/ 0 w 36"/>
                  <a:gd name="T21" fmla="*/ 6 h 36"/>
                  <a:gd name="T22" fmla="*/ 1 w 36"/>
                  <a:gd name="T23" fmla="*/ 5 h 36"/>
                  <a:gd name="T24" fmla="*/ 1 w 36"/>
                  <a:gd name="T25" fmla="*/ 6 h 36"/>
                  <a:gd name="T26" fmla="*/ 0 w 36"/>
                  <a:gd name="T27" fmla="*/ 6 h 36"/>
                  <a:gd name="T28" fmla="*/ 0 w 36"/>
                  <a:gd name="T29" fmla="*/ 7 h 36"/>
                  <a:gd name="T30" fmla="*/ 0 w 36"/>
                  <a:gd name="T31" fmla="*/ 8 h 36"/>
                  <a:gd name="T32" fmla="*/ 2 w 36"/>
                  <a:gd name="T33" fmla="*/ 12 h 36"/>
                  <a:gd name="T34" fmla="*/ 3 w 36"/>
                  <a:gd name="T35" fmla="*/ 13 h 36"/>
                  <a:gd name="T36" fmla="*/ 4 w 36"/>
                  <a:gd name="T37" fmla="*/ 13 h 36"/>
                  <a:gd name="T38" fmla="*/ 3 w 36"/>
                  <a:gd name="T39" fmla="*/ 11 h 36"/>
                  <a:gd name="T40" fmla="*/ 3 w 36"/>
                  <a:gd name="T41" fmla="*/ 9 h 36"/>
                  <a:gd name="T42" fmla="*/ 3 w 36"/>
                  <a:gd name="T43" fmla="*/ 6 h 36"/>
                  <a:gd name="T44" fmla="*/ 6 w 36"/>
                  <a:gd name="T45" fmla="*/ 3 h 36"/>
                  <a:gd name="T46" fmla="*/ 7 w 36"/>
                  <a:gd name="T47" fmla="*/ 3 h 36"/>
                  <a:gd name="T48" fmla="*/ 7 w 36"/>
                  <a:gd name="T49" fmla="*/ 3 h 36"/>
                  <a:gd name="T50" fmla="*/ 9 w 36"/>
                  <a:gd name="T51" fmla="*/ 4 h 36"/>
                  <a:gd name="T52" fmla="*/ 9 w 36"/>
                  <a:gd name="T5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6">
                    <a:moveTo>
                      <a:pt x="9" y="17"/>
                    </a:moveTo>
                    <a:cubicBezTo>
                      <a:pt x="9" y="21"/>
                      <a:pt x="12" y="25"/>
                      <a:pt x="14" y="28"/>
                    </a:cubicBezTo>
                    <a:cubicBezTo>
                      <a:pt x="21" y="36"/>
                      <a:pt x="29" y="31"/>
                      <a:pt x="36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2" y="25"/>
                      <a:pt x="29" y="26"/>
                      <a:pt x="26" y="27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19" y="28"/>
                      <a:pt x="16" y="26"/>
                    </a:cubicBezTo>
                    <a:cubicBezTo>
                      <a:pt x="13" y="23"/>
                      <a:pt x="12" y="18"/>
                      <a:pt x="13" y="14"/>
                    </a:cubicBezTo>
                    <a:cubicBezTo>
                      <a:pt x="14" y="10"/>
                      <a:pt x="15" y="5"/>
                      <a:pt x="12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1"/>
                      <a:pt x="2" y="12"/>
                    </a:cubicBezTo>
                    <a:cubicBezTo>
                      <a:pt x="2" y="12"/>
                      <a:pt x="3" y="13"/>
                      <a:pt x="3" y="13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8"/>
                      <a:pt x="2" y="7"/>
                      <a:pt x="3" y="6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2" y="8"/>
                      <a:pt x="10" y="12"/>
                      <a:pt x="9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12"/>
              <p:cNvSpPr/>
              <p:nvPr/>
            </p:nvSpPr>
            <p:spPr bwMode="auto">
              <a:xfrm>
                <a:off x="3267" y="2409"/>
                <a:ext cx="173" cy="372"/>
              </a:xfrm>
              <a:custGeom>
                <a:avLst/>
                <a:gdLst>
                  <a:gd name="T0" fmla="*/ 19 w 65"/>
                  <a:gd name="T1" fmla="*/ 130 h 139"/>
                  <a:gd name="T2" fmla="*/ 36 w 65"/>
                  <a:gd name="T3" fmla="*/ 113 h 139"/>
                  <a:gd name="T4" fmla="*/ 28 w 65"/>
                  <a:gd name="T5" fmla="*/ 137 h 139"/>
                  <a:gd name="T6" fmla="*/ 30 w 65"/>
                  <a:gd name="T7" fmla="*/ 138 h 139"/>
                  <a:gd name="T8" fmla="*/ 39 w 65"/>
                  <a:gd name="T9" fmla="*/ 125 h 139"/>
                  <a:gd name="T10" fmla="*/ 40 w 65"/>
                  <a:gd name="T11" fmla="*/ 122 h 139"/>
                  <a:gd name="T12" fmla="*/ 45 w 65"/>
                  <a:gd name="T13" fmla="*/ 115 h 139"/>
                  <a:gd name="T14" fmla="*/ 54 w 65"/>
                  <a:gd name="T15" fmla="*/ 95 h 139"/>
                  <a:gd name="T16" fmla="*/ 65 w 65"/>
                  <a:gd name="T17" fmla="*/ 54 h 139"/>
                  <a:gd name="T18" fmla="*/ 43 w 65"/>
                  <a:gd name="T19" fmla="*/ 27 h 139"/>
                  <a:gd name="T20" fmla="*/ 2 w 65"/>
                  <a:gd name="T21" fmla="*/ 0 h 139"/>
                  <a:gd name="T22" fmla="*/ 1 w 65"/>
                  <a:gd name="T23" fmla="*/ 2 h 139"/>
                  <a:gd name="T24" fmla="*/ 18 w 65"/>
                  <a:gd name="T25" fmla="*/ 13 h 139"/>
                  <a:gd name="T26" fmla="*/ 37 w 65"/>
                  <a:gd name="T27" fmla="*/ 27 h 139"/>
                  <a:gd name="T28" fmla="*/ 54 w 65"/>
                  <a:gd name="T29" fmla="*/ 45 h 139"/>
                  <a:gd name="T30" fmla="*/ 56 w 65"/>
                  <a:gd name="T31" fmla="*/ 68 h 139"/>
                  <a:gd name="T32" fmla="*/ 50 w 65"/>
                  <a:gd name="T33" fmla="*/ 87 h 139"/>
                  <a:gd name="T34" fmla="*/ 38 w 65"/>
                  <a:gd name="T35" fmla="*/ 98 h 139"/>
                  <a:gd name="T36" fmla="*/ 33 w 65"/>
                  <a:gd name="T37" fmla="*/ 101 h 139"/>
                  <a:gd name="T38" fmla="*/ 17 w 65"/>
                  <a:gd name="T39" fmla="*/ 130 h 139"/>
                  <a:gd name="T40" fmla="*/ 19 w 65"/>
                  <a:gd name="T41" fmla="*/ 13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139">
                    <a:moveTo>
                      <a:pt x="19" y="130"/>
                    </a:moveTo>
                    <a:cubicBezTo>
                      <a:pt x="25" y="126"/>
                      <a:pt x="29" y="117"/>
                      <a:pt x="36" y="113"/>
                    </a:cubicBezTo>
                    <a:cubicBezTo>
                      <a:pt x="33" y="121"/>
                      <a:pt x="30" y="129"/>
                      <a:pt x="28" y="137"/>
                    </a:cubicBezTo>
                    <a:cubicBezTo>
                      <a:pt x="28" y="138"/>
                      <a:pt x="29" y="139"/>
                      <a:pt x="30" y="138"/>
                    </a:cubicBezTo>
                    <a:cubicBezTo>
                      <a:pt x="33" y="134"/>
                      <a:pt x="36" y="130"/>
                      <a:pt x="39" y="125"/>
                    </a:cubicBezTo>
                    <a:cubicBezTo>
                      <a:pt x="39" y="124"/>
                      <a:pt x="40" y="123"/>
                      <a:pt x="40" y="122"/>
                    </a:cubicBezTo>
                    <a:cubicBezTo>
                      <a:pt x="42" y="119"/>
                      <a:pt x="43" y="117"/>
                      <a:pt x="45" y="115"/>
                    </a:cubicBezTo>
                    <a:cubicBezTo>
                      <a:pt x="49" y="108"/>
                      <a:pt x="51" y="101"/>
                      <a:pt x="54" y="95"/>
                    </a:cubicBezTo>
                    <a:cubicBezTo>
                      <a:pt x="58" y="82"/>
                      <a:pt x="65" y="68"/>
                      <a:pt x="65" y="54"/>
                    </a:cubicBezTo>
                    <a:cubicBezTo>
                      <a:pt x="65" y="41"/>
                      <a:pt x="52" y="34"/>
                      <a:pt x="43" y="27"/>
                    </a:cubicBezTo>
                    <a:cubicBezTo>
                      <a:pt x="30" y="17"/>
                      <a:pt x="16" y="9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6" y="6"/>
                      <a:pt x="12" y="9"/>
                      <a:pt x="18" y="13"/>
                    </a:cubicBezTo>
                    <a:cubicBezTo>
                      <a:pt x="25" y="17"/>
                      <a:pt x="31" y="22"/>
                      <a:pt x="37" y="27"/>
                    </a:cubicBezTo>
                    <a:cubicBezTo>
                      <a:pt x="44" y="32"/>
                      <a:pt x="50" y="37"/>
                      <a:pt x="54" y="45"/>
                    </a:cubicBezTo>
                    <a:cubicBezTo>
                      <a:pt x="58" y="52"/>
                      <a:pt x="57" y="60"/>
                      <a:pt x="56" y="68"/>
                    </a:cubicBezTo>
                    <a:cubicBezTo>
                      <a:pt x="55" y="74"/>
                      <a:pt x="52" y="81"/>
                      <a:pt x="50" y="87"/>
                    </a:cubicBezTo>
                    <a:cubicBezTo>
                      <a:pt x="47" y="93"/>
                      <a:pt x="44" y="96"/>
                      <a:pt x="38" y="98"/>
                    </a:cubicBezTo>
                    <a:cubicBezTo>
                      <a:pt x="36" y="99"/>
                      <a:pt x="34" y="100"/>
                      <a:pt x="33" y="101"/>
                    </a:cubicBezTo>
                    <a:cubicBezTo>
                      <a:pt x="24" y="108"/>
                      <a:pt x="18" y="119"/>
                      <a:pt x="17" y="130"/>
                    </a:cubicBezTo>
                    <a:cubicBezTo>
                      <a:pt x="17" y="130"/>
                      <a:pt x="18" y="131"/>
                      <a:pt x="19" y="13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13"/>
              <p:cNvSpPr/>
              <p:nvPr/>
            </p:nvSpPr>
            <p:spPr bwMode="auto">
              <a:xfrm>
                <a:off x="3392" y="2634"/>
                <a:ext cx="126" cy="300"/>
              </a:xfrm>
              <a:custGeom>
                <a:avLst/>
                <a:gdLst>
                  <a:gd name="T0" fmla="*/ 3 w 47"/>
                  <a:gd name="T1" fmla="*/ 111 h 112"/>
                  <a:gd name="T2" fmla="*/ 13 w 47"/>
                  <a:gd name="T3" fmla="*/ 108 h 112"/>
                  <a:gd name="T4" fmla="*/ 17 w 47"/>
                  <a:gd name="T5" fmla="*/ 103 h 112"/>
                  <a:gd name="T6" fmla="*/ 26 w 47"/>
                  <a:gd name="T7" fmla="*/ 94 h 112"/>
                  <a:gd name="T8" fmla="*/ 43 w 47"/>
                  <a:gd name="T9" fmla="*/ 60 h 112"/>
                  <a:gd name="T10" fmla="*/ 41 w 47"/>
                  <a:gd name="T11" fmla="*/ 83 h 112"/>
                  <a:gd name="T12" fmla="*/ 34 w 47"/>
                  <a:gd name="T13" fmla="*/ 105 h 112"/>
                  <a:gd name="T14" fmla="*/ 35 w 47"/>
                  <a:gd name="T15" fmla="*/ 106 h 112"/>
                  <a:gd name="T16" fmla="*/ 46 w 47"/>
                  <a:gd name="T17" fmla="*/ 104 h 112"/>
                  <a:gd name="T18" fmla="*/ 47 w 47"/>
                  <a:gd name="T19" fmla="*/ 103 h 112"/>
                  <a:gd name="T20" fmla="*/ 46 w 47"/>
                  <a:gd name="T21" fmla="*/ 95 h 112"/>
                  <a:gd name="T22" fmla="*/ 45 w 47"/>
                  <a:gd name="T23" fmla="*/ 95 h 112"/>
                  <a:gd name="T24" fmla="*/ 46 w 47"/>
                  <a:gd name="T25" fmla="*/ 87 h 112"/>
                  <a:gd name="T26" fmla="*/ 47 w 47"/>
                  <a:gd name="T27" fmla="*/ 75 h 112"/>
                  <a:gd name="T28" fmla="*/ 45 w 47"/>
                  <a:gd name="T29" fmla="*/ 46 h 112"/>
                  <a:gd name="T30" fmla="*/ 36 w 47"/>
                  <a:gd name="T31" fmla="*/ 1 h 112"/>
                  <a:gd name="T32" fmla="*/ 34 w 47"/>
                  <a:gd name="T33" fmla="*/ 2 h 112"/>
                  <a:gd name="T34" fmla="*/ 35 w 47"/>
                  <a:gd name="T35" fmla="*/ 61 h 112"/>
                  <a:gd name="T36" fmla="*/ 1 w 47"/>
                  <a:gd name="T37" fmla="*/ 92 h 112"/>
                  <a:gd name="T38" fmla="*/ 0 w 47"/>
                  <a:gd name="T39" fmla="*/ 93 h 112"/>
                  <a:gd name="T40" fmla="*/ 2 w 47"/>
                  <a:gd name="T41" fmla="*/ 110 h 112"/>
                  <a:gd name="T42" fmla="*/ 3 w 47"/>
                  <a:gd name="T43" fmla="*/ 1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112">
                    <a:moveTo>
                      <a:pt x="3" y="111"/>
                    </a:moveTo>
                    <a:cubicBezTo>
                      <a:pt x="7" y="112"/>
                      <a:pt x="10" y="110"/>
                      <a:pt x="13" y="108"/>
                    </a:cubicBezTo>
                    <a:cubicBezTo>
                      <a:pt x="14" y="106"/>
                      <a:pt x="16" y="105"/>
                      <a:pt x="17" y="103"/>
                    </a:cubicBezTo>
                    <a:cubicBezTo>
                      <a:pt x="19" y="99"/>
                      <a:pt x="23" y="97"/>
                      <a:pt x="26" y="94"/>
                    </a:cubicBezTo>
                    <a:cubicBezTo>
                      <a:pt x="35" y="85"/>
                      <a:pt x="39" y="73"/>
                      <a:pt x="43" y="60"/>
                    </a:cubicBezTo>
                    <a:cubicBezTo>
                      <a:pt x="43" y="68"/>
                      <a:pt x="43" y="76"/>
                      <a:pt x="41" y="83"/>
                    </a:cubicBezTo>
                    <a:cubicBezTo>
                      <a:pt x="39" y="91"/>
                      <a:pt x="34" y="97"/>
                      <a:pt x="34" y="105"/>
                    </a:cubicBezTo>
                    <a:cubicBezTo>
                      <a:pt x="33" y="106"/>
                      <a:pt x="34" y="106"/>
                      <a:pt x="35" y="106"/>
                    </a:cubicBezTo>
                    <a:cubicBezTo>
                      <a:pt x="38" y="104"/>
                      <a:pt x="42" y="103"/>
                      <a:pt x="46" y="104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47" y="100"/>
                      <a:pt x="46" y="98"/>
                      <a:pt x="46" y="95"/>
                    </a:cubicBezTo>
                    <a:cubicBezTo>
                      <a:pt x="46" y="95"/>
                      <a:pt x="46" y="95"/>
                      <a:pt x="45" y="95"/>
                    </a:cubicBezTo>
                    <a:cubicBezTo>
                      <a:pt x="46" y="92"/>
                      <a:pt x="46" y="88"/>
                      <a:pt x="46" y="87"/>
                    </a:cubicBezTo>
                    <a:cubicBezTo>
                      <a:pt x="47" y="83"/>
                      <a:pt x="47" y="79"/>
                      <a:pt x="47" y="75"/>
                    </a:cubicBezTo>
                    <a:cubicBezTo>
                      <a:pt x="47" y="65"/>
                      <a:pt x="46" y="56"/>
                      <a:pt x="45" y="46"/>
                    </a:cubicBezTo>
                    <a:cubicBezTo>
                      <a:pt x="45" y="30"/>
                      <a:pt x="44" y="15"/>
                      <a:pt x="36" y="1"/>
                    </a:cubicBezTo>
                    <a:cubicBezTo>
                      <a:pt x="36" y="0"/>
                      <a:pt x="34" y="1"/>
                      <a:pt x="34" y="2"/>
                    </a:cubicBezTo>
                    <a:cubicBezTo>
                      <a:pt x="41" y="21"/>
                      <a:pt x="39" y="42"/>
                      <a:pt x="35" y="61"/>
                    </a:cubicBezTo>
                    <a:cubicBezTo>
                      <a:pt x="31" y="77"/>
                      <a:pt x="20" y="96"/>
                      <a:pt x="1" y="92"/>
                    </a:cubicBezTo>
                    <a:cubicBezTo>
                      <a:pt x="0" y="92"/>
                      <a:pt x="0" y="93"/>
                      <a:pt x="0" y="93"/>
                    </a:cubicBezTo>
                    <a:cubicBezTo>
                      <a:pt x="5" y="98"/>
                      <a:pt x="4" y="104"/>
                      <a:pt x="2" y="110"/>
                    </a:cubicBezTo>
                    <a:cubicBezTo>
                      <a:pt x="2" y="110"/>
                      <a:pt x="2" y="111"/>
                      <a:pt x="3" y="1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14"/>
              <p:cNvSpPr/>
              <p:nvPr/>
            </p:nvSpPr>
            <p:spPr bwMode="auto">
              <a:xfrm>
                <a:off x="3622" y="2693"/>
                <a:ext cx="88" cy="51"/>
              </a:xfrm>
              <a:custGeom>
                <a:avLst/>
                <a:gdLst>
                  <a:gd name="T0" fmla="*/ 12 w 33"/>
                  <a:gd name="T1" fmla="*/ 9 h 19"/>
                  <a:gd name="T2" fmla="*/ 28 w 33"/>
                  <a:gd name="T3" fmla="*/ 16 h 19"/>
                  <a:gd name="T4" fmla="*/ 31 w 33"/>
                  <a:gd name="T5" fmla="*/ 19 h 19"/>
                  <a:gd name="T6" fmla="*/ 32 w 33"/>
                  <a:gd name="T7" fmla="*/ 17 h 19"/>
                  <a:gd name="T8" fmla="*/ 32 w 33"/>
                  <a:gd name="T9" fmla="*/ 17 h 19"/>
                  <a:gd name="T10" fmla="*/ 32 w 33"/>
                  <a:gd name="T11" fmla="*/ 17 h 19"/>
                  <a:gd name="T12" fmla="*/ 32 w 33"/>
                  <a:gd name="T13" fmla="*/ 17 h 19"/>
                  <a:gd name="T14" fmla="*/ 29 w 33"/>
                  <a:gd name="T15" fmla="*/ 15 h 19"/>
                  <a:gd name="T16" fmla="*/ 5 w 33"/>
                  <a:gd name="T17" fmla="*/ 3 h 19"/>
                  <a:gd name="T18" fmla="*/ 5 w 33"/>
                  <a:gd name="T19" fmla="*/ 3 h 19"/>
                  <a:gd name="T20" fmla="*/ 1 w 33"/>
                  <a:gd name="T21" fmla="*/ 1 h 19"/>
                  <a:gd name="T22" fmla="*/ 0 w 33"/>
                  <a:gd name="T23" fmla="*/ 3 h 19"/>
                  <a:gd name="T24" fmla="*/ 12 w 33"/>
                  <a:gd name="T2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9">
                    <a:moveTo>
                      <a:pt x="12" y="9"/>
                    </a:moveTo>
                    <a:cubicBezTo>
                      <a:pt x="18" y="10"/>
                      <a:pt x="23" y="13"/>
                      <a:pt x="28" y="16"/>
                    </a:cubicBezTo>
                    <a:cubicBezTo>
                      <a:pt x="29" y="17"/>
                      <a:pt x="30" y="18"/>
                      <a:pt x="31" y="19"/>
                    </a:cubicBezTo>
                    <a:cubicBezTo>
                      <a:pt x="32" y="19"/>
                      <a:pt x="33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6"/>
                      <a:pt x="30" y="15"/>
                      <a:pt x="29" y="15"/>
                    </a:cubicBezTo>
                    <a:cubicBezTo>
                      <a:pt x="22" y="9"/>
                      <a:pt x="14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6"/>
                      <a:pt x="7" y="7"/>
                      <a:pt x="12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15"/>
              <p:cNvSpPr/>
              <p:nvPr/>
            </p:nvSpPr>
            <p:spPr bwMode="auto">
              <a:xfrm>
                <a:off x="3505" y="2664"/>
                <a:ext cx="200" cy="85"/>
              </a:xfrm>
              <a:custGeom>
                <a:avLst/>
                <a:gdLst>
                  <a:gd name="T0" fmla="*/ 16 w 75"/>
                  <a:gd name="T1" fmla="*/ 12 h 32"/>
                  <a:gd name="T2" fmla="*/ 31 w 75"/>
                  <a:gd name="T3" fmla="*/ 13 h 32"/>
                  <a:gd name="T4" fmla="*/ 47 w 75"/>
                  <a:gd name="T5" fmla="*/ 24 h 32"/>
                  <a:gd name="T6" fmla="*/ 55 w 75"/>
                  <a:gd name="T7" fmla="*/ 26 h 32"/>
                  <a:gd name="T8" fmla="*/ 66 w 75"/>
                  <a:gd name="T9" fmla="*/ 32 h 32"/>
                  <a:gd name="T10" fmla="*/ 68 w 75"/>
                  <a:gd name="T11" fmla="*/ 31 h 32"/>
                  <a:gd name="T12" fmla="*/ 61 w 75"/>
                  <a:gd name="T13" fmla="*/ 24 h 32"/>
                  <a:gd name="T14" fmla="*/ 53 w 75"/>
                  <a:gd name="T15" fmla="*/ 14 h 32"/>
                  <a:gd name="T16" fmla="*/ 66 w 75"/>
                  <a:gd name="T17" fmla="*/ 20 h 32"/>
                  <a:gd name="T18" fmla="*/ 70 w 75"/>
                  <a:gd name="T19" fmla="*/ 23 h 32"/>
                  <a:gd name="T20" fmla="*/ 71 w 75"/>
                  <a:gd name="T21" fmla="*/ 23 h 32"/>
                  <a:gd name="T22" fmla="*/ 72 w 75"/>
                  <a:gd name="T23" fmla="*/ 24 h 32"/>
                  <a:gd name="T24" fmla="*/ 73 w 75"/>
                  <a:gd name="T25" fmla="*/ 24 h 32"/>
                  <a:gd name="T26" fmla="*/ 74 w 75"/>
                  <a:gd name="T27" fmla="*/ 22 h 32"/>
                  <a:gd name="T28" fmla="*/ 62 w 75"/>
                  <a:gd name="T29" fmla="*/ 14 h 32"/>
                  <a:gd name="T30" fmla="*/ 40 w 75"/>
                  <a:gd name="T31" fmla="*/ 4 h 32"/>
                  <a:gd name="T32" fmla="*/ 22 w 75"/>
                  <a:gd name="T33" fmla="*/ 10 h 32"/>
                  <a:gd name="T34" fmla="*/ 1 w 75"/>
                  <a:gd name="T35" fmla="*/ 0 h 32"/>
                  <a:gd name="T36" fmla="*/ 0 w 75"/>
                  <a:gd name="T37" fmla="*/ 1 h 32"/>
                  <a:gd name="T38" fmla="*/ 16 w 75"/>
                  <a:gd name="T3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2">
                    <a:moveTo>
                      <a:pt x="16" y="12"/>
                    </a:moveTo>
                    <a:cubicBezTo>
                      <a:pt x="21" y="14"/>
                      <a:pt x="26" y="14"/>
                      <a:pt x="31" y="13"/>
                    </a:cubicBezTo>
                    <a:cubicBezTo>
                      <a:pt x="39" y="13"/>
                      <a:pt x="42" y="20"/>
                      <a:pt x="47" y="24"/>
                    </a:cubicBezTo>
                    <a:cubicBezTo>
                      <a:pt x="50" y="25"/>
                      <a:pt x="53" y="25"/>
                      <a:pt x="55" y="26"/>
                    </a:cubicBezTo>
                    <a:cubicBezTo>
                      <a:pt x="59" y="27"/>
                      <a:pt x="63" y="29"/>
                      <a:pt x="66" y="32"/>
                    </a:cubicBezTo>
                    <a:cubicBezTo>
                      <a:pt x="67" y="32"/>
                      <a:pt x="68" y="32"/>
                      <a:pt x="68" y="31"/>
                    </a:cubicBezTo>
                    <a:cubicBezTo>
                      <a:pt x="67" y="28"/>
                      <a:pt x="64" y="26"/>
                      <a:pt x="61" y="24"/>
                    </a:cubicBezTo>
                    <a:cubicBezTo>
                      <a:pt x="60" y="23"/>
                      <a:pt x="48" y="16"/>
                      <a:pt x="53" y="14"/>
                    </a:cubicBezTo>
                    <a:cubicBezTo>
                      <a:pt x="57" y="13"/>
                      <a:pt x="63" y="18"/>
                      <a:pt x="66" y="20"/>
                    </a:cubicBezTo>
                    <a:cubicBezTo>
                      <a:pt x="67" y="21"/>
                      <a:pt x="69" y="2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4" y="24"/>
                      <a:pt x="75" y="23"/>
                      <a:pt x="74" y="22"/>
                    </a:cubicBezTo>
                    <a:cubicBezTo>
                      <a:pt x="71" y="19"/>
                      <a:pt x="67" y="16"/>
                      <a:pt x="62" y="14"/>
                    </a:cubicBezTo>
                    <a:cubicBezTo>
                      <a:pt x="56" y="9"/>
                      <a:pt x="49" y="4"/>
                      <a:pt x="40" y="4"/>
                    </a:cubicBezTo>
                    <a:cubicBezTo>
                      <a:pt x="34" y="4"/>
                      <a:pt x="29" y="10"/>
                      <a:pt x="22" y="10"/>
                    </a:cubicBezTo>
                    <a:cubicBezTo>
                      <a:pt x="15" y="10"/>
                      <a:pt x="8" y="3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5" y="6"/>
                      <a:pt x="10" y="9"/>
                      <a:pt x="16" y="1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16"/>
              <p:cNvSpPr/>
              <p:nvPr/>
            </p:nvSpPr>
            <p:spPr bwMode="auto">
              <a:xfrm>
                <a:off x="3612" y="2701"/>
                <a:ext cx="61" cy="35"/>
              </a:xfrm>
              <a:custGeom>
                <a:avLst/>
                <a:gdLst>
                  <a:gd name="T0" fmla="*/ 11 w 23"/>
                  <a:gd name="T1" fmla="*/ 5 h 13"/>
                  <a:gd name="T2" fmla="*/ 23 w 23"/>
                  <a:gd name="T3" fmla="*/ 13 h 13"/>
                  <a:gd name="T4" fmla="*/ 15 w 23"/>
                  <a:gd name="T5" fmla="*/ 10 h 13"/>
                  <a:gd name="T6" fmla="*/ 4 w 23"/>
                  <a:gd name="T7" fmla="*/ 5 h 13"/>
                  <a:gd name="T8" fmla="*/ 0 w 23"/>
                  <a:gd name="T9" fmla="*/ 0 h 13"/>
                  <a:gd name="T10" fmla="*/ 8 w 23"/>
                  <a:gd name="T11" fmla="*/ 0 h 13"/>
                  <a:gd name="T12" fmla="*/ 10 w 23"/>
                  <a:gd name="T13" fmla="*/ 0 h 13"/>
                  <a:gd name="T14" fmla="*/ 11 w 23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11" y="5"/>
                    </a:moveTo>
                    <a:cubicBezTo>
                      <a:pt x="14" y="8"/>
                      <a:pt x="19" y="10"/>
                      <a:pt x="23" y="13"/>
                    </a:cubicBezTo>
                    <a:cubicBezTo>
                      <a:pt x="21" y="12"/>
                      <a:pt x="18" y="11"/>
                      <a:pt x="15" y="10"/>
                    </a:cubicBezTo>
                    <a:cubicBezTo>
                      <a:pt x="11" y="9"/>
                      <a:pt x="7" y="8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2" y="1"/>
                      <a:pt x="5" y="1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2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17"/>
              <p:cNvSpPr/>
              <p:nvPr/>
            </p:nvSpPr>
            <p:spPr bwMode="auto">
              <a:xfrm>
                <a:off x="3523" y="2677"/>
                <a:ext cx="134" cy="27"/>
              </a:xfrm>
              <a:custGeom>
                <a:avLst/>
                <a:gdLst>
                  <a:gd name="T0" fmla="*/ 25 w 50"/>
                  <a:gd name="T1" fmla="*/ 4 h 10"/>
                  <a:gd name="T2" fmla="*/ 38 w 50"/>
                  <a:gd name="T3" fmla="*/ 1 h 10"/>
                  <a:gd name="T4" fmla="*/ 48 w 50"/>
                  <a:gd name="T5" fmla="*/ 6 h 10"/>
                  <a:gd name="T6" fmla="*/ 50 w 50"/>
                  <a:gd name="T7" fmla="*/ 8 h 10"/>
                  <a:gd name="T8" fmla="*/ 50 w 50"/>
                  <a:gd name="T9" fmla="*/ 7 h 10"/>
                  <a:gd name="T10" fmla="*/ 30 w 50"/>
                  <a:gd name="T11" fmla="*/ 6 h 10"/>
                  <a:gd name="T12" fmla="*/ 29 w 50"/>
                  <a:gd name="T13" fmla="*/ 7 h 10"/>
                  <a:gd name="T14" fmla="*/ 18 w 50"/>
                  <a:gd name="T15" fmla="*/ 7 h 10"/>
                  <a:gd name="T16" fmla="*/ 0 w 50"/>
                  <a:gd name="T17" fmla="*/ 0 h 10"/>
                  <a:gd name="T18" fmla="*/ 25 w 5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10">
                    <a:moveTo>
                      <a:pt x="25" y="4"/>
                    </a:moveTo>
                    <a:cubicBezTo>
                      <a:pt x="29" y="1"/>
                      <a:pt x="33" y="0"/>
                      <a:pt x="38" y="1"/>
                    </a:cubicBezTo>
                    <a:cubicBezTo>
                      <a:pt x="42" y="2"/>
                      <a:pt x="45" y="4"/>
                      <a:pt x="48" y="6"/>
                    </a:cubicBezTo>
                    <a:cubicBezTo>
                      <a:pt x="49" y="6"/>
                      <a:pt x="50" y="7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3" y="6"/>
                      <a:pt x="36" y="10"/>
                      <a:pt x="30" y="6"/>
                    </a:cubicBezTo>
                    <a:cubicBezTo>
                      <a:pt x="29" y="6"/>
                      <a:pt x="29" y="7"/>
                      <a:pt x="29" y="7"/>
                    </a:cubicBezTo>
                    <a:cubicBezTo>
                      <a:pt x="25" y="6"/>
                      <a:pt x="21" y="7"/>
                      <a:pt x="18" y="7"/>
                    </a:cubicBezTo>
                    <a:cubicBezTo>
                      <a:pt x="11" y="7"/>
                      <a:pt x="5" y="4"/>
                      <a:pt x="0" y="0"/>
                    </a:cubicBezTo>
                    <a:cubicBezTo>
                      <a:pt x="8" y="4"/>
                      <a:pt x="15" y="9"/>
                      <a:pt x="25" y="4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18"/>
              <p:cNvSpPr/>
              <p:nvPr/>
            </p:nvSpPr>
            <p:spPr bwMode="auto">
              <a:xfrm>
                <a:off x="3499" y="2805"/>
                <a:ext cx="24" cy="100"/>
              </a:xfrm>
              <a:custGeom>
                <a:avLst/>
                <a:gdLst>
                  <a:gd name="T0" fmla="*/ 1 w 9"/>
                  <a:gd name="T1" fmla="*/ 30 h 37"/>
                  <a:gd name="T2" fmla="*/ 3 w 9"/>
                  <a:gd name="T3" fmla="*/ 31 h 37"/>
                  <a:gd name="T4" fmla="*/ 6 w 9"/>
                  <a:gd name="T5" fmla="*/ 36 h 37"/>
                  <a:gd name="T6" fmla="*/ 8 w 9"/>
                  <a:gd name="T7" fmla="*/ 36 h 37"/>
                  <a:gd name="T8" fmla="*/ 8 w 9"/>
                  <a:gd name="T9" fmla="*/ 27 h 37"/>
                  <a:gd name="T10" fmla="*/ 6 w 9"/>
                  <a:gd name="T11" fmla="*/ 1 h 37"/>
                  <a:gd name="T12" fmla="*/ 4 w 9"/>
                  <a:gd name="T13" fmla="*/ 1 h 37"/>
                  <a:gd name="T14" fmla="*/ 1 w 9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7">
                    <a:moveTo>
                      <a:pt x="1" y="30"/>
                    </a:moveTo>
                    <a:cubicBezTo>
                      <a:pt x="1" y="31"/>
                      <a:pt x="2" y="31"/>
                      <a:pt x="3" y="31"/>
                    </a:cubicBezTo>
                    <a:cubicBezTo>
                      <a:pt x="2" y="31"/>
                      <a:pt x="6" y="36"/>
                      <a:pt x="6" y="36"/>
                    </a:cubicBezTo>
                    <a:cubicBezTo>
                      <a:pt x="7" y="37"/>
                      <a:pt x="8" y="37"/>
                      <a:pt x="8" y="36"/>
                    </a:cubicBezTo>
                    <a:cubicBezTo>
                      <a:pt x="8" y="33"/>
                      <a:pt x="8" y="30"/>
                      <a:pt x="8" y="27"/>
                    </a:cubicBezTo>
                    <a:cubicBezTo>
                      <a:pt x="9" y="19"/>
                      <a:pt x="8" y="9"/>
                      <a:pt x="6" y="1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3" y="11"/>
                      <a:pt x="0" y="20"/>
                      <a:pt x="1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19"/>
              <p:cNvSpPr/>
              <p:nvPr/>
            </p:nvSpPr>
            <p:spPr bwMode="auto">
              <a:xfrm>
                <a:off x="3392" y="2811"/>
                <a:ext cx="105" cy="83"/>
              </a:xfrm>
              <a:custGeom>
                <a:avLst/>
                <a:gdLst>
                  <a:gd name="T0" fmla="*/ 9 w 39"/>
                  <a:gd name="T1" fmla="*/ 30 h 31"/>
                  <a:gd name="T2" fmla="*/ 19 w 39"/>
                  <a:gd name="T3" fmla="*/ 28 h 31"/>
                  <a:gd name="T4" fmla="*/ 25 w 39"/>
                  <a:gd name="T5" fmla="*/ 26 h 31"/>
                  <a:gd name="T6" fmla="*/ 30 w 39"/>
                  <a:gd name="T7" fmla="*/ 21 h 31"/>
                  <a:gd name="T8" fmla="*/ 38 w 39"/>
                  <a:gd name="T9" fmla="*/ 1 h 31"/>
                  <a:gd name="T10" fmla="*/ 37 w 39"/>
                  <a:gd name="T11" fmla="*/ 1 h 31"/>
                  <a:gd name="T12" fmla="*/ 35 w 39"/>
                  <a:gd name="T13" fmla="*/ 3 h 31"/>
                  <a:gd name="T14" fmla="*/ 35 w 39"/>
                  <a:gd name="T15" fmla="*/ 3 h 31"/>
                  <a:gd name="T16" fmla="*/ 34 w 39"/>
                  <a:gd name="T17" fmla="*/ 5 h 31"/>
                  <a:gd name="T18" fmla="*/ 30 w 39"/>
                  <a:gd name="T19" fmla="*/ 17 h 31"/>
                  <a:gd name="T20" fmla="*/ 25 w 39"/>
                  <a:gd name="T21" fmla="*/ 23 h 31"/>
                  <a:gd name="T22" fmla="*/ 21 w 39"/>
                  <a:gd name="T23" fmla="*/ 24 h 31"/>
                  <a:gd name="T24" fmla="*/ 9 w 39"/>
                  <a:gd name="T25" fmla="*/ 15 h 31"/>
                  <a:gd name="T26" fmla="*/ 7 w 39"/>
                  <a:gd name="T27" fmla="*/ 16 h 31"/>
                  <a:gd name="T28" fmla="*/ 0 w 39"/>
                  <a:gd name="T29" fmla="*/ 25 h 31"/>
                  <a:gd name="T30" fmla="*/ 0 w 39"/>
                  <a:gd name="T31" fmla="*/ 26 h 31"/>
                  <a:gd name="T32" fmla="*/ 9 w 39"/>
                  <a:gd name="T3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1">
                    <a:moveTo>
                      <a:pt x="9" y="30"/>
                    </a:moveTo>
                    <a:cubicBezTo>
                      <a:pt x="12" y="29"/>
                      <a:pt x="16" y="29"/>
                      <a:pt x="19" y="28"/>
                    </a:cubicBezTo>
                    <a:cubicBezTo>
                      <a:pt x="21" y="28"/>
                      <a:pt x="24" y="28"/>
                      <a:pt x="25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34" y="15"/>
                      <a:pt x="36" y="7"/>
                      <a:pt x="38" y="1"/>
                    </a:cubicBezTo>
                    <a:cubicBezTo>
                      <a:pt x="39" y="0"/>
                      <a:pt x="37" y="0"/>
                      <a:pt x="37" y="1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9"/>
                      <a:pt x="32" y="13"/>
                      <a:pt x="30" y="17"/>
                    </a:cubicBezTo>
                    <a:cubicBezTo>
                      <a:pt x="29" y="19"/>
                      <a:pt x="27" y="22"/>
                      <a:pt x="25" y="23"/>
                    </a:cubicBezTo>
                    <a:cubicBezTo>
                      <a:pt x="24" y="24"/>
                      <a:pt x="23" y="24"/>
                      <a:pt x="21" y="24"/>
                    </a:cubicBezTo>
                    <a:cubicBezTo>
                      <a:pt x="16" y="25"/>
                      <a:pt x="12" y="18"/>
                      <a:pt x="9" y="15"/>
                    </a:cubicBezTo>
                    <a:cubicBezTo>
                      <a:pt x="8" y="14"/>
                      <a:pt x="7" y="15"/>
                      <a:pt x="7" y="16"/>
                    </a:cubicBezTo>
                    <a:cubicBezTo>
                      <a:pt x="7" y="20"/>
                      <a:pt x="5" y="24"/>
                      <a:pt x="0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" y="28"/>
                      <a:pt x="6" y="31"/>
                      <a:pt x="9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20"/>
              <p:cNvSpPr/>
              <p:nvPr/>
            </p:nvSpPr>
            <p:spPr bwMode="auto">
              <a:xfrm>
                <a:off x="3344" y="2653"/>
                <a:ext cx="62" cy="91"/>
              </a:xfrm>
              <a:custGeom>
                <a:avLst/>
                <a:gdLst>
                  <a:gd name="T0" fmla="*/ 10 w 23"/>
                  <a:gd name="T1" fmla="*/ 33 h 34"/>
                  <a:gd name="T2" fmla="*/ 14 w 23"/>
                  <a:gd name="T3" fmla="*/ 25 h 34"/>
                  <a:gd name="T4" fmla="*/ 14 w 23"/>
                  <a:gd name="T5" fmla="*/ 24 h 34"/>
                  <a:gd name="T6" fmla="*/ 15 w 23"/>
                  <a:gd name="T7" fmla="*/ 23 h 34"/>
                  <a:gd name="T8" fmla="*/ 15 w 23"/>
                  <a:gd name="T9" fmla="*/ 22 h 34"/>
                  <a:gd name="T10" fmla="*/ 22 w 23"/>
                  <a:gd name="T11" fmla="*/ 8 h 34"/>
                  <a:gd name="T12" fmla="*/ 21 w 23"/>
                  <a:gd name="T13" fmla="*/ 7 h 34"/>
                  <a:gd name="T14" fmla="*/ 21 w 23"/>
                  <a:gd name="T15" fmla="*/ 7 h 34"/>
                  <a:gd name="T16" fmla="*/ 22 w 23"/>
                  <a:gd name="T17" fmla="*/ 0 h 34"/>
                  <a:gd name="T18" fmla="*/ 21 w 23"/>
                  <a:gd name="T19" fmla="*/ 0 h 34"/>
                  <a:gd name="T20" fmla="*/ 0 w 23"/>
                  <a:gd name="T21" fmla="*/ 16 h 34"/>
                  <a:gd name="T22" fmla="*/ 1 w 23"/>
                  <a:gd name="T23" fmla="*/ 17 h 34"/>
                  <a:gd name="T24" fmla="*/ 15 w 23"/>
                  <a:gd name="T25" fmla="*/ 9 h 34"/>
                  <a:gd name="T26" fmla="*/ 12 w 23"/>
                  <a:gd name="T27" fmla="*/ 17 h 34"/>
                  <a:gd name="T28" fmla="*/ 13 w 23"/>
                  <a:gd name="T29" fmla="*/ 18 h 34"/>
                  <a:gd name="T30" fmla="*/ 14 w 23"/>
                  <a:gd name="T31" fmla="*/ 18 h 34"/>
                  <a:gd name="T32" fmla="*/ 8 w 23"/>
                  <a:gd name="T33" fmla="*/ 33 h 34"/>
                  <a:gd name="T34" fmla="*/ 10 w 23"/>
                  <a:gd name="T35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4">
                    <a:moveTo>
                      <a:pt x="10" y="33"/>
                    </a:moveTo>
                    <a:cubicBezTo>
                      <a:pt x="12" y="30"/>
                      <a:pt x="13" y="28"/>
                      <a:pt x="14" y="25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7"/>
                      <a:pt x="21" y="13"/>
                      <a:pt x="22" y="8"/>
                    </a:cubicBezTo>
                    <a:cubicBezTo>
                      <a:pt x="22" y="7"/>
                      <a:pt x="22" y="6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5"/>
                      <a:pt x="23" y="1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3" y="3"/>
                      <a:pt x="5" y="8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4"/>
                      <a:pt x="10" y="11"/>
                      <a:pt x="15" y="9"/>
                    </a:cubicBezTo>
                    <a:cubicBezTo>
                      <a:pt x="14" y="12"/>
                      <a:pt x="13" y="14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2" y="23"/>
                      <a:pt x="9" y="27"/>
                      <a:pt x="8" y="33"/>
                    </a:cubicBezTo>
                    <a:cubicBezTo>
                      <a:pt x="8" y="34"/>
                      <a:pt x="10" y="34"/>
                      <a:pt x="10" y="3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21"/>
              <p:cNvSpPr/>
              <p:nvPr/>
            </p:nvSpPr>
            <p:spPr bwMode="auto">
              <a:xfrm>
                <a:off x="3505" y="2658"/>
                <a:ext cx="189" cy="107"/>
              </a:xfrm>
              <a:custGeom>
                <a:avLst/>
                <a:gdLst>
                  <a:gd name="T0" fmla="*/ 14 w 71"/>
                  <a:gd name="T1" fmla="*/ 17 h 40"/>
                  <a:gd name="T2" fmla="*/ 32 w 71"/>
                  <a:gd name="T3" fmla="*/ 21 h 40"/>
                  <a:gd name="T4" fmla="*/ 49 w 71"/>
                  <a:gd name="T5" fmla="*/ 30 h 40"/>
                  <a:gd name="T6" fmla="*/ 69 w 71"/>
                  <a:gd name="T7" fmla="*/ 39 h 40"/>
                  <a:gd name="T8" fmla="*/ 71 w 71"/>
                  <a:gd name="T9" fmla="*/ 38 h 40"/>
                  <a:gd name="T10" fmla="*/ 51 w 71"/>
                  <a:gd name="T11" fmla="*/ 24 h 40"/>
                  <a:gd name="T12" fmla="*/ 38 w 71"/>
                  <a:gd name="T13" fmla="*/ 14 h 40"/>
                  <a:gd name="T14" fmla="*/ 56 w 71"/>
                  <a:gd name="T15" fmla="*/ 13 h 40"/>
                  <a:gd name="T16" fmla="*/ 57 w 71"/>
                  <a:gd name="T17" fmla="*/ 12 h 40"/>
                  <a:gd name="T18" fmla="*/ 53 w 71"/>
                  <a:gd name="T19" fmla="*/ 10 h 40"/>
                  <a:gd name="T20" fmla="*/ 52 w 71"/>
                  <a:gd name="T21" fmla="*/ 9 h 40"/>
                  <a:gd name="T22" fmla="*/ 52 w 71"/>
                  <a:gd name="T23" fmla="*/ 9 h 40"/>
                  <a:gd name="T24" fmla="*/ 47 w 71"/>
                  <a:gd name="T25" fmla="*/ 7 h 40"/>
                  <a:gd name="T26" fmla="*/ 41 w 71"/>
                  <a:gd name="T27" fmla="*/ 7 h 40"/>
                  <a:gd name="T28" fmla="*/ 32 w 71"/>
                  <a:gd name="T29" fmla="*/ 12 h 40"/>
                  <a:gd name="T30" fmla="*/ 31 w 71"/>
                  <a:gd name="T31" fmla="*/ 12 h 40"/>
                  <a:gd name="T32" fmla="*/ 31 w 71"/>
                  <a:gd name="T33" fmla="*/ 12 h 40"/>
                  <a:gd name="T34" fmla="*/ 28 w 71"/>
                  <a:gd name="T35" fmla="*/ 13 h 40"/>
                  <a:gd name="T36" fmla="*/ 2 w 71"/>
                  <a:gd name="T37" fmla="*/ 1 h 40"/>
                  <a:gd name="T38" fmla="*/ 1 w 71"/>
                  <a:gd name="T39" fmla="*/ 2 h 40"/>
                  <a:gd name="T40" fmla="*/ 14 w 71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40">
                    <a:moveTo>
                      <a:pt x="14" y="17"/>
                    </a:moveTo>
                    <a:cubicBezTo>
                      <a:pt x="20" y="20"/>
                      <a:pt x="27" y="17"/>
                      <a:pt x="32" y="21"/>
                    </a:cubicBezTo>
                    <a:cubicBezTo>
                      <a:pt x="38" y="24"/>
                      <a:pt x="42" y="28"/>
                      <a:pt x="49" y="30"/>
                    </a:cubicBezTo>
                    <a:cubicBezTo>
                      <a:pt x="57" y="32"/>
                      <a:pt x="64" y="34"/>
                      <a:pt x="69" y="39"/>
                    </a:cubicBezTo>
                    <a:cubicBezTo>
                      <a:pt x="70" y="40"/>
                      <a:pt x="71" y="39"/>
                      <a:pt x="71" y="38"/>
                    </a:cubicBezTo>
                    <a:cubicBezTo>
                      <a:pt x="66" y="29"/>
                      <a:pt x="59" y="28"/>
                      <a:pt x="51" y="24"/>
                    </a:cubicBezTo>
                    <a:cubicBezTo>
                      <a:pt x="46" y="22"/>
                      <a:pt x="42" y="17"/>
                      <a:pt x="38" y="14"/>
                    </a:cubicBezTo>
                    <a:cubicBezTo>
                      <a:pt x="44" y="13"/>
                      <a:pt x="50" y="10"/>
                      <a:pt x="56" y="13"/>
                    </a:cubicBezTo>
                    <a:cubicBezTo>
                      <a:pt x="57" y="14"/>
                      <a:pt x="58" y="12"/>
                      <a:pt x="57" y="12"/>
                    </a:cubicBezTo>
                    <a:cubicBezTo>
                      <a:pt x="56" y="11"/>
                      <a:pt x="54" y="10"/>
                      <a:pt x="53" y="10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7" y="7"/>
                    </a:cubicBezTo>
                    <a:cubicBezTo>
                      <a:pt x="45" y="7"/>
                      <a:pt x="43" y="6"/>
                      <a:pt x="41" y="7"/>
                    </a:cubicBezTo>
                    <a:cubicBezTo>
                      <a:pt x="37" y="7"/>
                      <a:pt x="35" y="10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3"/>
                      <a:pt x="29" y="13"/>
                      <a:pt x="28" y="13"/>
                    </a:cubicBezTo>
                    <a:cubicBezTo>
                      <a:pt x="19" y="16"/>
                      <a:pt x="8" y="7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8"/>
                      <a:pt x="8" y="13"/>
                      <a:pt x="14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22"/>
              <p:cNvSpPr/>
              <p:nvPr/>
            </p:nvSpPr>
            <p:spPr bwMode="auto">
              <a:xfrm>
                <a:off x="3221" y="2372"/>
                <a:ext cx="270" cy="249"/>
              </a:xfrm>
              <a:custGeom>
                <a:avLst/>
                <a:gdLst>
                  <a:gd name="T0" fmla="*/ 0 w 101"/>
                  <a:gd name="T1" fmla="*/ 5 h 93"/>
                  <a:gd name="T2" fmla="*/ 30 w 101"/>
                  <a:gd name="T3" fmla="*/ 23 h 93"/>
                  <a:gd name="T4" fmla="*/ 59 w 101"/>
                  <a:gd name="T5" fmla="*/ 38 h 93"/>
                  <a:gd name="T6" fmla="*/ 85 w 101"/>
                  <a:gd name="T7" fmla="*/ 62 h 93"/>
                  <a:gd name="T8" fmla="*/ 93 w 101"/>
                  <a:gd name="T9" fmla="*/ 77 h 93"/>
                  <a:gd name="T10" fmla="*/ 99 w 101"/>
                  <a:gd name="T11" fmla="*/ 92 h 93"/>
                  <a:gd name="T12" fmla="*/ 101 w 101"/>
                  <a:gd name="T13" fmla="*/ 91 h 93"/>
                  <a:gd name="T14" fmla="*/ 93 w 101"/>
                  <a:gd name="T15" fmla="*/ 74 h 93"/>
                  <a:gd name="T16" fmla="*/ 89 w 101"/>
                  <a:gd name="T17" fmla="*/ 66 h 93"/>
                  <a:gd name="T18" fmla="*/ 85 w 101"/>
                  <a:gd name="T19" fmla="*/ 58 h 93"/>
                  <a:gd name="T20" fmla="*/ 65 w 101"/>
                  <a:gd name="T21" fmla="*/ 36 h 93"/>
                  <a:gd name="T22" fmla="*/ 36 w 101"/>
                  <a:gd name="T23" fmla="*/ 19 h 93"/>
                  <a:gd name="T24" fmla="*/ 6 w 101"/>
                  <a:gd name="T25" fmla="*/ 0 h 93"/>
                  <a:gd name="T26" fmla="*/ 5 w 101"/>
                  <a:gd name="T27" fmla="*/ 1 h 93"/>
                  <a:gd name="T28" fmla="*/ 0 w 101"/>
                  <a:gd name="T29" fmla="*/ 4 h 93"/>
                  <a:gd name="T30" fmla="*/ 0 w 101"/>
                  <a:gd name="T31" fmla="*/ 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93">
                    <a:moveTo>
                      <a:pt x="0" y="5"/>
                    </a:moveTo>
                    <a:cubicBezTo>
                      <a:pt x="10" y="11"/>
                      <a:pt x="20" y="17"/>
                      <a:pt x="30" y="23"/>
                    </a:cubicBezTo>
                    <a:cubicBezTo>
                      <a:pt x="40" y="28"/>
                      <a:pt x="49" y="33"/>
                      <a:pt x="59" y="38"/>
                    </a:cubicBezTo>
                    <a:cubicBezTo>
                      <a:pt x="69" y="44"/>
                      <a:pt x="78" y="52"/>
                      <a:pt x="85" y="62"/>
                    </a:cubicBezTo>
                    <a:cubicBezTo>
                      <a:pt x="88" y="67"/>
                      <a:pt x="90" y="72"/>
                      <a:pt x="93" y="77"/>
                    </a:cubicBezTo>
                    <a:cubicBezTo>
                      <a:pt x="95" y="82"/>
                      <a:pt x="97" y="87"/>
                      <a:pt x="99" y="92"/>
                    </a:cubicBezTo>
                    <a:cubicBezTo>
                      <a:pt x="100" y="93"/>
                      <a:pt x="101" y="93"/>
                      <a:pt x="101" y="91"/>
                    </a:cubicBezTo>
                    <a:cubicBezTo>
                      <a:pt x="98" y="85"/>
                      <a:pt x="96" y="79"/>
                      <a:pt x="93" y="74"/>
                    </a:cubicBezTo>
                    <a:cubicBezTo>
                      <a:pt x="92" y="71"/>
                      <a:pt x="91" y="68"/>
                      <a:pt x="89" y="66"/>
                    </a:cubicBezTo>
                    <a:cubicBezTo>
                      <a:pt x="88" y="63"/>
                      <a:pt x="86" y="61"/>
                      <a:pt x="85" y="58"/>
                    </a:cubicBezTo>
                    <a:cubicBezTo>
                      <a:pt x="79" y="50"/>
                      <a:pt x="73" y="42"/>
                      <a:pt x="65" y="36"/>
                    </a:cubicBezTo>
                    <a:cubicBezTo>
                      <a:pt x="56" y="29"/>
                      <a:pt x="46" y="24"/>
                      <a:pt x="36" y="19"/>
                    </a:cubicBezTo>
                    <a:cubicBezTo>
                      <a:pt x="26" y="13"/>
                      <a:pt x="16" y="7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23"/>
              <p:cNvSpPr/>
              <p:nvPr/>
            </p:nvSpPr>
            <p:spPr bwMode="auto">
              <a:xfrm>
                <a:off x="3219" y="2374"/>
                <a:ext cx="320" cy="314"/>
              </a:xfrm>
              <a:custGeom>
                <a:avLst/>
                <a:gdLst>
                  <a:gd name="T0" fmla="*/ 1 w 120"/>
                  <a:gd name="T1" fmla="*/ 6 h 117"/>
                  <a:gd name="T2" fmla="*/ 4 w 120"/>
                  <a:gd name="T3" fmla="*/ 7 h 117"/>
                  <a:gd name="T4" fmla="*/ 27 w 120"/>
                  <a:gd name="T5" fmla="*/ 20 h 117"/>
                  <a:gd name="T6" fmla="*/ 38 w 120"/>
                  <a:gd name="T7" fmla="*/ 28 h 117"/>
                  <a:gd name="T8" fmla="*/ 58 w 120"/>
                  <a:gd name="T9" fmla="*/ 38 h 117"/>
                  <a:gd name="T10" fmla="*/ 77 w 120"/>
                  <a:gd name="T11" fmla="*/ 55 h 117"/>
                  <a:gd name="T12" fmla="*/ 89 w 120"/>
                  <a:gd name="T13" fmla="*/ 71 h 117"/>
                  <a:gd name="T14" fmla="*/ 94 w 120"/>
                  <a:gd name="T15" fmla="*/ 84 h 117"/>
                  <a:gd name="T16" fmla="*/ 102 w 120"/>
                  <a:gd name="T17" fmla="*/ 105 h 117"/>
                  <a:gd name="T18" fmla="*/ 106 w 120"/>
                  <a:gd name="T19" fmla="*/ 110 h 117"/>
                  <a:gd name="T20" fmla="*/ 106 w 120"/>
                  <a:gd name="T21" fmla="*/ 111 h 117"/>
                  <a:gd name="T22" fmla="*/ 108 w 120"/>
                  <a:gd name="T23" fmla="*/ 111 h 117"/>
                  <a:gd name="T24" fmla="*/ 111 w 120"/>
                  <a:gd name="T25" fmla="*/ 114 h 117"/>
                  <a:gd name="T26" fmla="*/ 116 w 120"/>
                  <a:gd name="T27" fmla="*/ 117 h 117"/>
                  <a:gd name="T28" fmla="*/ 118 w 120"/>
                  <a:gd name="T29" fmla="*/ 117 h 117"/>
                  <a:gd name="T30" fmla="*/ 119 w 120"/>
                  <a:gd name="T31" fmla="*/ 117 h 117"/>
                  <a:gd name="T32" fmla="*/ 119 w 120"/>
                  <a:gd name="T33" fmla="*/ 117 h 117"/>
                  <a:gd name="T34" fmla="*/ 119 w 120"/>
                  <a:gd name="T35" fmla="*/ 115 h 117"/>
                  <a:gd name="T36" fmla="*/ 102 w 120"/>
                  <a:gd name="T37" fmla="*/ 93 h 117"/>
                  <a:gd name="T38" fmla="*/ 94 w 120"/>
                  <a:gd name="T39" fmla="*/ 73 h 117"/>
                  <a:gd name="T40" fmla="*/ 72 w 120"/>
                  <a:gd name="T41" fmla="*/ 43 h 117"/>
                  <a:gd name="T42" fmla="*/ 48 w 120"/>
                  <a:gd name="T43" fmla="*/ 28 h 117"/>
                  <a:gd name="T44" fmla="*/ 47 w 120"/>
                  <a:gd name="T45" fmla="*/ 27 h 117"/>
                  <a:gd name="T46" fmla="*/ 23 w 120"/>
                  <a:gd name="T47" fmla="*/ 14 h 117"/>
                  <a:gd name="T48" fmla="*/ 2 w 120"/>
                  <a:gd name="T49" fmla="*/ 1 h 117"/>
                  <a:gd name="T50" fmla="*/ 1 w 120"/>
                  <a:gd name="T51" fmla="*/ 1 h 117"/>
                  <a:gd name="T52" fmla="*/ 0 w 120"/>
                  <a:gd name="T53" fmla="*/ 5 h 117"/>
                  <a:gd name="T54" fmla="*/ 1 w 120"/>
                  <a:gd name="T55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0" h="117">
                    <a:moveTo>
                      <a:pt x="1" y="6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11" y="12"/>
                      <a:pt x="19" y="16"/>
                      <a:pt x="27" y="20"/>
                    </a:cubicBezTo>
                    <a:cubicBezTo>
                      <a:pt x="31" y="23"/>
                      <a:pt x="35" y="25"/>
                      <a:pt x="38" y="28"/>
                    </a:cubicBezTo>
                    <a:cubicBezTo>
                      <a:pt x="45" y="32"/>
                      <a:pt x="51" y="35"/>
                      <a:pt x="58" y="38"/>
                    </a:cubicBezTo>
                    <a:cubicBezTo>
                      <a:pt x="65" y="43"/>
                      <a:pt x="71" y="49"/>
                      <a:pt x="77" y="55"/>
                    </a:cubicBezTo>
                    <a:cubicBezTo>
                      <a:pt x="81" y="60"/>
                      <a:pt x="85" y="65"/>
                      <a:pt x="89" y="71"/>
                    </a:cubicBezTo>
                    <a:cubicBezTo>
                      <a:pt x="91" y="75"/>
                      <a:pt x="93" y="80"/>
                      <a:pt x="94" y="84"/>
                    </a:cubicBezTo>
                    <a:cubicBezTo>
                      <a:pt x="97" y="91"/>
                      <a:pt x="98" y="98"/>
                      <a:pt x="102" y="105"/>
                    </a:cubicBezTo>
                    <a:cubicBezTo>
                      <a:pt x="103" y="107"/>
                      <a:pt x="104" y="108"/>
                      <a:pt x="106" y="110"/>
                    </a:cubicBezTo>
                    <a:cubicBezTo>
                      <a:pt x="106" y="110"/>
                      <a:pt x="106" y="110"/>
                      <a:pt x="106" y="111"/>
                    </a:cubicBezTo>
                    <a:cubicBezTo>
                      <a:pt x="107" y="111"/>
                      <a:pt x="107" y="111"/>
                      <a:pt x="108" y="111"/>
                    </a:cubicBezTo>
                    <a:cubicBezTo>
                      <a:pt x="109" y="112"/>
                      <a:pt x="110" y="113"/>
                      <a:pt x="111" y="114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6" y="117"/>
                      <a:pt x="117" y="117"/>
                      <a:pt x="118" y="117"/>
                    </a:cubicBezTo>
                    <a:cubicBezTo>
                      <a:pt x="118" y="117"/>
                      <a:pt x="118" y="117"/>
                      <a:pt x="119" y="117"/>
                    </a:cubicBezTo>
                    <a:cubicBezTo>
                      <a:pt x="119" y="117"/>
                      <a:pt x="119" y="117"/>
                      <a:pt x="119" y="117"/>
                    </a:cubicBezTo>
                    <a:cubicBezTo>
                      <a:pt x="119" y="116"/>
                      <a:pt x="120" y="116"/>
                      <a:pt x="119" y="115"/>
                    </a:cubicBezTo>
                    <a:cubicBezTo>
                      <a:pt x="113" y="108"/>
                      <a:pt x="107" y="101"/>
                      <a:pt x="102" y="93"/>
                    </a:cubicBezTo>
                    <a:cubicBezTo>
                      <a:pt x="100" y="86"/>
                      <a:pt x="98" y="80"/>
                      <a:pt x="94" y="73"/>
                    </a:cubicBezTo>
                    <a:cubicBezTo>
                      <a:pt x="89" y="62"/>
                      <a:pt x="81" y="51"/>
                      <a:pt x="72" y="43"/>
                    </a:cubicBezTo>
                    <a:cubicBezTo>
                      <a:pt x="65" y="36"/>
                      <a:pt x="57" y="32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39" y="22"/>
                      <a:pt x="31" y="18"/>
                      <a:pt x="23" y="14"/>
                    </a:cubicBezTo>
                    <a:cubicBezTo>
                      <a:pt x="16" y="10"/>
                      <a:pt x="9" y="6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24"/>
              <p:cNvSpPr/>
              <p:nvPr/>
            </p:nvSpPr>
            <p:spPr bwMode="auto">
              <a:xfrm>
                <a:off x="3628" y="29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25"/>
              <p:cNvSpPr/>
              <p:nvPr/>
            </p:nvSpPr>
            <p:spPr bwMode="auto">
              <a:xfrm>
                <a:off x="3384" y="2894"/>
                <a:ext cx="276" cy="219"/>
              </a:xfrm>
              <a:custGeom>
                <a:avLst/>
                <a:gdLst>
                  <a:gd name="T0" fmla="*/ 12 w 103"/>
                  <a:gd name="T1" fmla="*/ 64 h 82"/>
                  <a:gd name="T2" fmla="*/ 19 w 103"/>
                  <a:gd name="T3" fmla="*/ 64 h 82"/>
                  <a:gd name="T4" fmla="*/ 31 w 103"/>
                  <a:gd name="T5" fmla="*/ 65 h 82"/>
                  <a:gd name="T6" fmla="*/ 39 w 103"/>
                  <a:gd name="T7" fmla="*/ 51 h 82"/>
                  <a:gd name="T8" fmla="*/ 53 w 103"/>
                  <a:gd name="T9" fmla="*/ 75 h 82"/>
                  <a:gd name="T10" fmla="*/ 77 w 103"/>
                  <a:gd name="T11" fmla="*/ 72 h 82"/>
                  <a:gd name="T12" fmla="*/ 76 w 103"/>
                  <a:gd name="T13" fmla="*/ 64 h 82"/>
                  <a:gd name="T14" fmla="*/ 77 w 103"/>
                  <a:gd name="T15" fmla="*/ 57 h 82"/>
                  <a:gd name="T16" fmla="*/ 73 w 103"/>
                  <a:gd name="T17" fmla="*/ 49 h 82"/>
                  <a:gd name="T18" fmla="*/ 82 w 103"/>
                  <a:gd name="T19" fmla="*/ 49 h 82"/>
                  <a:gd name="T20" fmla="*/ 103 w 103"/>
                  <a:gd name="T21" fmla="*/ 42 h 82"/>
                  <a:gd name="T22" fmla="*/ 88 w 103"/>
                  <a:gd name="T23" fmla="*/ 17 h 82"/>
                  <a:gd name="T24" fmla="*/ 60 w 103"/>
                  <a:gd name="T25" fmla="*/ 22 h 82"/>
                  <a:gd name="T26" fmla="*/ 73 w 103"/>
                  <a:gd name="T27" fmla="*/ 7 h 82"/>
                  <a:gd name="T28" fmla="*/ 54 w 103"/>
                  <a:gd name="T29" fmla="*/ 2 h 82"/>
                  <a:gd name="T30" fmla="*/ 35 w 103"/>
                  <a:gd name="T31" fmla="*/ 3 h 82"/>
                  <a:gd name="T32" fmla="*/ 37 w 103"/>
                  <a:gd name="T33" fmla="*/ 20 h 82"/>
                  <a:gd name="T34" fmla="*/ 21 w 103"/>
                  <a:gd name="T35" fmla="*/ 13 h 82"/>
                  <a:gd name="T36" fmla="*/ 6 w 103"/>
                  <a:gd name="T37" fmla="*/ 21 h 82"/>
                  <a:gd name="T38" fmla="*/ 3 w 103"/>
                  <a:gd name="T39" fmla="*/ 28 h 82"/>
                  <a:gd name="T40" fmla="*/ 3 w 103"/>
                  <a:gd name="T41" fmla="*/ 34 h 82"/>
                  <a:gd name="T42" fmla="*/ 16 w 103"/>
                  <a:gd name="T43" fmla="*/ 44 h 82"/>
                  <a:gd name="T44" fmla="*/ 9 w 103"/>
                  <a:gd name="T45" fmla="*/ 57 h 82"/>
                  <a:gd name="T46" fmla="*/ 12 w 103"/>
                  <a:gd name="T47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3" h="82">
                    <a:moveTo>
                      <a:pt x="12" y="64"/>
                    </a:moveTo>
                    <a:cubicBezTo>
                      <a:pt x="15" y="67"/>
                      <a:pt x="16" y="64"/>
                      <a:pt x="19" y="64"/>
                    </a:cubicBezTo>
                    <a:cubicBezTo>
                      <a:pt x="24" y="64"/>
                      <a:pt x="25" y="70"/>
                      <a:pt x="31" y="65"/>
                    </a:cubicBezTo>
                    <a:cubicBezTo>
                      <a:pt x="36" y="62"/>
                      <a:pt x="38" y="57"/>
                      <a:pt x="39" y="51"/>
                    </a:cubicBezTo>
                    <a:cubicBezTo>
                      <a:pt x="41" y="61"/>
                      <a:pt x="46" y="68"/>
                      <a:pt x="53" y="75"/>
                    </a:cubicBezTo>
                    <a:cubicBezTo>
                      <a:pt x="59" y="82"/>
                      <a:pt x="74" y="82"/>
                      <a:pt x="77" y="72"/>
                    </a:cubicBezTo>
                    <a:cubicBezTo>
                      <a:pt x="77" y="69"/>
                      <a:pt x="76" y="67"/>
                      <a:pt x="76" y="64"/>
                    </a:cubicBezTo>
                    <a:cubicBezTo>
                      <a:pt x="76" y="62"/>
                      <a:pt x="77" y="59"/>
                      <a:pt x="77" y="57"/>
                    </a:cubicBezTo>
                    <a:cubicBezTo>
                      <a:pt x="77" y="54"/>
                      <a:pt x="75" y="51"/>
                      <a:pt x="73" y="49"/>
                    </a:cubicBezTo>
                    <a:cubicBezTo>
                      <a:pt x="76" y="49"/>
                      <a:pt x="80" y="48"/>
                      <a:pt x="82" y="49"/>
                    </a:cubicBezTo>
                    <a:cubicBezTo>
                      <a:pt x="91" y="49"/>
                      <a:pt x="94" y="41"/>
                      <a:pt x="103" y="42"/>
                    </a:cubicBezTo>
                    <a:cubicBezTo>
                      <a:pt x="96" y="34"/>
                      <a:pt x="96" y="24"/>
                      <a:pt x="88" y="17"/>
                    </a:cubicBezTo>
                    <a:cubicBezTo>
                      <a:pt x="79" y="9"/>
                      <a:pt x="70" y="19"/>
                      <a:pt x="60" y="22"/>
                    </a:cubicBezTo>
                    <a:cubicBezTo>
                      <a:pt x="63" y="18"/>
                      <a:pt x="74" y="12"/>
                      <a:pt x="73" y="7"/>
                    </a:cubicBezTo>
                    <a:cubicBezTo>
                      <a:pt x="72" y="0"/>
                      <a:pt x="58" y="1"/>
                      <a:pt x="54" y="2"/>
                    </a:cubicBezTo>
                    <a:cubicBezTo>
                      <a:pt x="49" y="2"/>
                      <a:pt x="39" y="0"/>
                      <a:pt x="35" y="3"/>
                    </a:cubicBezTo>
                    <a:cubicBezTo>
                      <a:pt x="28" y="7"/>
                      <a:pt x="35" y="16"/>
                      <a:pt x="37" y="20"/>
                    </a:cubicBezTo>
                    <a:cubicBezTo>
                      <a:pt x="32" y="17"/>
                      <a:pt x="27" y="12"/>
                      <a:pt x="21" y="13"/>
                    </a:cubicBezTo>
                    <a:cubicBezTo>
                      <a:pt x="16" y="13"/>
                      <a:pt x="9" y="17"/>
                      <a:pt x="6" y="21"/>
                    </a:cubicBezTo>
                    <a:cubicBezTo>
                      <a:pt x="4" y="23"/>
                      <a:pt x="4" y="25"/>
                      <a:pt x="3" y="28"/>
                    </a:cubicBezTo>
                    <a:cubicBezTo>
                      <a:pt x="2" y="32"/>
                      <a:pt x="0" y="31"/>
                      <a:pt x="3" y="34"/>
                    </a:cubicBezTo>
                    <a:cubicBezTo>
                      <a:pt x="6" y="39"/>
                      <a:pt x="12" y="41"/>
                      <a:pt x="16" y="44"/>
                    </a:cubicBezTo>
                    <a:cubicBezTo>
                      <a:pt x="13" y="46"/>
                      <a:pt x="10" y="52"/>
                      <a:pt x="9" y="57"/>
                    </a:cubicBezTo>
                    <a:cubicBezTo>
                      <a:pt x="9" y="59"/>
                      <a:pt x="10" y="62"/>
                      <a:pt x="12" y="6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26"/>
              <p:cNvSpPr/>
              <p:nvPr/>
            </p:nvSpPr>
            <p:spPr bwMode="auto">
              <a:xfrm>
                <a:off x="3451" y="2985"/>
                <a:ext cx="134" cy="131"/>
              </a:xfrm>
              <a:custGeom>
                <a:avLst/>
                <a:gdLst>
                  <a:gd name="T0" fmla="*/ 0 w 50"/>
                  <a:gd name="T1" fmla="*/ 30 h 49"/>
                  <a:gd name="T2" fmla="*/ 12 w 50"/>
                  <a:gd name="T3" fmla="*/ 26 h 49"/>
                  <a:gd name="T4" fmla="*/ 16 w 50"/>
                  <a:gd name="T5" fmla="*/ 24 h 49"/>
                  <a:gd name="T6" fmla="*/ 17 w 50"/>
                  <a:gd name="T7" fmla="*/ 27 h 49"/>
                  <a:gd name="T8" fmla="*/ 19 w 50"/>
                  <a:gd name="T9" fmla="*/ 34 h 49"/>
                  <a:gd name="T10" fmla="*/ 31 w 50"/>
                  <a:gd name="T11" fmla="*/ 43 h 49"/>
                  <a:gd name="T12" fmla="*/ 41 w 50"/>
                  <a:gd name="T13" fmla="*/ 47 h 49"/>
                  <a:gd name="T14" fmla="*/ 42 w 50"/>
                  <a:gd name="T15" fmla="*/ 43 h 49"/>
                  <a:gd name="T16" fmla="*/ 48 w 50"/>
                  <a:gd name="T17" fmla="*/ 41 h 49"/>
                  <a:gd name="T18" fmla="*/ 48 w 50"/>
                  <a:gd name="T19" fmla="*/ 32 h 49"/>
                  <a:gd name="T20" fmla="*/ 47 w 50"/>
                  <a:gd name="T21" fmla="*/ 19 h 49"/>
                  <a:gd name="T22" fmla="*/ 39 w 50"/>
                  <a:gd name="T23" fmla="*/ 13 h 49"/>
                  <a:gd name="T24" fmla="*/ 38 w 50"/>
                  <a:gd name="T25" fmla="*/ 13 h 49"/>
                  <a:gd name="T26" fmla="*/ 27 w 50"/>
                  <a:gd name="T27" fmla="*/ 1 h 49"/>
                  <a:gd name="T28" fmla="*/ 26 w 50"/>
                  <a:gd name="T29" fmla="*/ 2 h 49"/>
                  <a:gd name="T30" fmla="*/ 30 w 50"/>
                  <a:gd name="T31" fmla="*/ 11 h 49"/>
                  <a:gd name="T32" fmla="*/ 29 w 50"/>
                  <a:gd name="T33" fmla="*/ 18 h 49"/>
                  <a:gd name="T34" fmla="*/ 24 w 50"/>
                  <a:gd name="T35" fmla="*/ 15 h 49"/>
                  <a:gd name="T36" fmla="*/ 23 w 50"/>
                  <a:gd name="T37" fmla="*/ 15 h 49"/>
                  <a:gd name="T38" fmla="*/ 17 w 50"/>
                  <a:gd name="T39" fmla="*/ 8 h 49"/>
                  <a:gd name="T40" fmla="*/ 13 w 50"/>
                  <a:gd name="T41" fmla="*/ 0 h 49"/>
                  <a:gd name="T42" fmla="*/ 12 w 50"/>
                  <a:gd name="T43" fmla="*/ 0 h 49"/>
                  <a:gd name="T44" fmla="*/ 13 w 50"/>
                  <a:gd name="T45" fmla="*/ 7 h 49"/>
                  <a:gd name="T46" fmla="*/ 12 w 50"/>
                  <a:gd name="T47" fmla="*/ 15 h 49"/>
                  <a:gd name="T48" fmla="*/ 11 w 50"/>
                  <a:gd name="T49" fmla="*/ 15 h 49"/>
                  <a:gd name="T50" fmla="*/ 0 w 50"/>
                  <a:gd name="T51" fmla="*/ 30 h 49"/>
                  <a:gd name="T52" fmla="*/ 0 w 50"/>
                  <a:gd name="T53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49">
                    <a:moveTo>
                      <a:pt x="0" y="30"/>
                    </a:moveTo>
                    <a:cubicBezTo>
                      <a:pt x="5" y="31"/>
                      <a:pt x="9" y="30"/>
                      <a:pt x="12" y="26"/>
                    </a:cubicBezTo>
                    <a:cubicBezTo>
                      <a:pt x="12" y="26"/>
                      <a:pt x="16" y="19"/>
                      <a:pt x="16" y="24"/>
                    </a:cubicBezTo>
                    <a:cubicBezTo>
                      <a:pt x="17" y="26"/>
                      <a:pt x="16" y="25"/>
                      <a:pt x="17" y="27"/>
                    </a:cubicBezTo>
                    <a:cubicBezTo>
                      <a:pt x="17" y="29"/>
                      <a:pt x="18" y="31"/>
                      <a:pt x="19" y="34"/>
                    </a:cubicBezTo>
                    <a:cubicBezTo>
                      <a:pt x="22" y="38"/>
                      <a:pt x="28" y="40"/>
                      <a:pt x="31" y="43"/>
                    </a:cubicBezTo>
                    <a:cubicBezTo>
                      <a:pt x="34" y="46"/>
                      <a:pt x="37" y="49"/>
                      <a:pt x="41" y="47"/>
                    </a:cubicBezTo>
                    <a:cubicBezTo>
                      <a:pt x="42" y="46"/>
                      <a:pt x="42" y="44"/>
                      <a:pt x="42" y="43"/>
                    </a:cubicBezTo>
                    <a:cubicBezTo>
                      <a:pt x="43" y="40"/>
                      <a:pt x="46" y="42"/>
                      <a:pt x="48" y="41"/>
                    </a:cubicBezTo>
                    <a:cubicBezTo>
                      <a:pt x="50" y="39"/>
                      <a:pt x="49" y="34"/>
                      <a:pt x="48" y="32"/>
                    </a:cubicBezTo>
                    <a:cubicBezTo>
                      <a:pt x="48" y="28"/>
                      <a:pt x="50" y="22"/>
                      <a:pt x="47" y="19"/>
                    </a:cubicBezTo>
                    <a:cubicBezTo>
                      <a:pt x="44" y="16"/>
                      <a:pt x="42" y="15"/>
                      <a:pt x="39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6" y="8"/>
                      <a:pt x="30" y="5"/>
                      <a:pt x="27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6" y="5"/>
                      <a:pt x="28" y="8"/>
                      <a:pt x="30" y="11"/>
                    </a:cubicBezTo>
                    <a:cubicBezTo>
                      <a:pt x="31" y="13"/>
                      <a:pt x="34" y="20"/>
                      <a:pt x="29" y="18"/>
                    </a:cubicBezTo>
                    <a:cubicBezTo>
                      <a:pt x="27" y="17"/>
                      <a:pt x="25" y="16"/>
                      <a:pt x="24" y="15"/>
                    </a:cubicBezTo>
                    <a:cubicBezTo>
                      <a:pt x="23" y="14"/>
                      <a:pt x="23" y="15"/>
                      <a:pt x="23" y="15"/>
                    </a:cubicBezTo>
                    <a:cubicBezTo>
                      <a:pt x="22" y="18"/>
                      <a:pt x="17" y="9"/>
                      <a:pt x="17" y="8"/>
                    </a:cubicBezTo>
                    <a:cubicBezTo>
                      <a:pt x="16" y="5"/>
                      <a:pt x="15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3"/>
                      <a:pt x="13" y="5"/>
                      <a:pt x="13" y="7"/>
                    </a:cubicBezTo>
                    <a:cubicBezTo>
                      <a:pt x="13" y="8"/>
                      <a:pt x="15" y="17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7" y="21"/>
                      <a:pt x="9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27"/>
              <p:cNvSpPr/>
              <p:nvPr/>
            </p:nvSpPr>
            <p:spPr bwMode="auto">
              <a:xfrm>
                <a:off x="3427" y="2950"/>
                <a:ext cx="70" cy="16"/>
              </a:xfrm>
              <a:custGeom>
                <a:avLst/>
                <a:gdLst>
                  <a:gd name="T0" fmla="*/ 9 w 26"/>
                  <a:gd name="T1" fmla="*/ 5 h 6"/>
                  <a:gd name="T2" fmla="*/ 15 w 26"/>
                  <a:gd name="T3" fmla="*/ 5 h 6"/>
                  <a:gd name="T4" fmla="*/ 25 w 26"/>
                  <a:gd name="T5" fmla="*/ 6 h 6"/>
                  <a:gd name="T6" fmla="*/ 26 w 26"/>
                  <a:gd name="T7" fmla="*/ 5 h 6"/>
                  <a:gd name="T8" fmla="*/ 26 w 26"/>
                  <a:gd name="T9" fmla="*/ 5 h 6"/>
                  <a:gd name="T10" fmla="*/ 26 w 26"/>
                  <a:gd name="T11" fmla="*/ 5 h 6"/>
                  <a:gd name="T12" fmla="*/ 26 w 26"/>
                  <a:gd name="T13" fmla="*/ 5 h 6"/>
                  <a:gd name="T14" fmla="*/ 19 w 26"/>
                  <a:gd name="T15" fmla="*/ 2 h 6"/>
                  <a:gd name="T16" fmla="*/ 0 w 26"/>
                  <a:gd name="T17" fmla="*/ 2 h 6"/>
                  <a:gd name="T18" fmla="*/ 0 w 26"/>
                  <a:gd name="T19" fmla="*/ 2 h 6"/>
                  <a:gd name="T20" fmla="*/ 9 w 26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6">
                    <a:moveTo>
                      <a:pt x="9" y="5"/>
                    </a:moveTo>
                    <a:cubicBezTo>
                      <a:pt x="11" y="5"/>
                      <a:pt x="13" y="5"/>
                      <a:pt x="15" y="5"/>
                    </a:cubicBezTo>
                    <a:cubicBezTo>
                      <a:pt x="19" y="5"/>
                      <a:pt x="22" y="4"/>
                      <a:pt x="25" y="6"/>
                    </a:cubicBezTo>
                    <a:cubicBezTo>
                      <a:pt x="26" y="6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1" y="2"/>
                      <a:pt x="19" y="2"/>
                    </a:cubicBezTo>
                    <a:cubicBezTo>
                      <a:pt x="13" y="0"/>
                      <a:pt x="7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6" y="6"/>
                      <a:pt x="9" y="5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28"/>
              <p:cNvSpPr/>
              <p:nvPr/>
            </p:nvSpPr>
            <p:spPr bwMode="auto">
              <a:xfrm>
                <a:off x="3395" y="2963"/>
                <a:ext cx="99" cy="51"/>
              </a:xfrm>
              <a:custGeom>
                <a:avLst/>
                <a:gdLst>
                  <a:gd name="T0" fmla="*/ 23 w 37"/>
                  <a:gd name="T1" fmla="*/ 14 h 19"/>
                  <a:gd name="T2" fmla="*/ 29 w 37"/>
                  <a:gd name="T3" fmla="*/ 10 h 19"/>
                  <a:gd name="T4" fmla="*/ 32 w 37"/>
                  <a:gd name="T5" fmla="*/ 9 h 19"/>
                  <a:gd name="T6" fmla="*/ 33 w 37"/>
                  <a:gd name="T7" fmla="*/ 9 h 19"/>
                  <a:gd name="T8" fmla="*/ 36 w 37"/>
                  <a:gd name="T9" fmla="*/ 10 h 19"/>
                  <a:gd name="T10" fmla="*/ 37 w 37"/>
                  <a:gd name="T11" fmla="*/ 10 h 19"/>
                  <a:gd name="T12" fmla="*/ 33 w 37"/>
                  <a:gd name="T13" fmla="*/ 8 h 19"/>
                  <a:gd name="T14" fmla="*/ 31 w 37"/>
                  <a:gd name="T15" fmla="*/ 7 h 19"/>
                  <a:gd name="T16" fmla="*/ 31 w 37"/>
                  <a:gd name="T17" fmla="*/ 7 h 19"/>
                  <a:gd name="T18" fmla="*/ 18 w 37"/>
                  <a:gd name="T19" fmla="*/ 2 h 19"/>
                  <a:gd name="T20" fmla="*/ 10 w 37"/>
                  <a:gd name="T21" fmla="*/ 0 h 19"/>
                  <a:gd name="T22" fmla="*/ 3 w 37"/>
                  <a:gd name="T23" fmla="*/ 3 h 19"/>
                  <a:gd name="T24" fmla="*/ 3 w 37"/>
                  <a:gd name="T25" fmla="*/ 4 h 19"/>
                  <a:gd name="T26" fmla="*/ 0 w 37"/>
                  <a:gd name="T27" fmla="*/ 7 h 19"/>
                  <a:gd name="T28" fmla="*/ 0 w 37"/>
                  <a:gd name="T29" fmla="*/ 8 h 19"/>
                  <a:gd name="T30" fmla="*/ 23 w 37"/>
                  <a:gd name="T3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19">
                    <a:moveTo>
                      <a:pt x="23" y="14"/>
                    </a:moveTo>
                    <a:cubicBezTo>
                      <a:pt x="25" y="13"/>
                      <a:pt x="27" y="11"/>
                      <a:pt x="29" y="10"/>
                    </a:cubicBezTo>
                    <a:cubicBezTo>
                      <a:pt x="30" y="10"/>
                      <a:pt x="31" y="9"/>
                      <a:pt x="32" y="9"/>
                    </a:cubicBezTo>
                    <a:cubicBezTo>
                      <a:pt x="32" y="9"/>
                      <a:pt x="33" y="9"/>
                      <a:pt x="33" y="9"/>
                    </a:cubicBezTo>
                    <a:cubicBezTo>
                      <a:pt x="34" y="9"/>
                      <a:pt x="35" y="10"/>
                      <a:pt x="36" y="10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8"/>
                      <a:pt x="34" y="8"/>
                      <a:pt x="33" y="8"/>
                    </a:cubicBezTo>
                    <a:cubicBezTo>
                      <a:pt x="32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4" y="0"/>
                      <a:pt x="18" y="2"/>
                    </a:cubicBezTo>
                    <a:cubicBezTo>
                      <a:pt x="14" y="4"/>
                      <a:pt x="13" y="0"/>
                      <a:pt x="10" y="0"/>
                    </a:cubicBezTo>
                    <a:cubicBezTo>
                      <a:pt x="7" y="0"/>
                      <a:pt x="5" y="2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6" y="10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4" y="16"/>
                      <a:pt x="15" y="19"/>
                      <a:pt x="23" y="14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29"/>
              <p:cNvSpPr/>
              <p:nvPr/>
            </p:nvSpPr>
            <p:spPr bwMode="auto">
              <a:xfrm>
                <a:off x="3539" y="2929"/>
                <a:ext cx="97" cy="93"/>
              </a:xfrm>
              <a:custGeom>
                <a:avLst/>
                <a:gdLst>
                  <a:gd name="T0" fmla="*/ 1 w 36"/>
                  <a:gd name="T1" fmla="*/ 26 h 35"/>
                  <a:gd name="T2" fmla="*/ 18 w 36"/>
                  <a:gd name="T3" fmla="*/ 33 h 35"/>
                  <a:gd name="T4" fmla="*/ 34 w 36"/>
                  <a:gd name="T5" fmla="*/ 29 h 35"/>
                  <a:gd name="T6" fmla="*/ 35 w 36"/>
                  <a:gd name="T7" fmla="*/ 22 h 35"/>
                  <a:gd name="T8" fmla="*/ 36 w 36"/>
                  <a:gd name="T9" fmla="*/ 18 h 35"/>
                  <a:gd name="T10" fmla="*/ 29 w 36"/>
                  <a:gd name="T11" fmla="*/ 6 h 35"/>
                  <a:gd name="T12" fmla="*/ 0 w 36"/>
                  <a:gd name="T13" fmla="*/ 11 h 35"/>
                  <a:gd name="T14" fmla="*/ 0 w 36"/>
                  <a:gd name="T15" fmla="*/ 12 h 35"/>
                  <a:gd name="T16" fmla="*/ 9 w 36"/>
                  <a:gd name="T17" fmla="*/ 13 h 35"/>
                  <a:gd name="T18" fmla="*/ 14 w 36"/>
                  <a:gd name="T19" fmla="*/ 16 h 35"/>
                  <a:gd name="T20" fmla="*/ 6 w 36"/>
                  <a:gd name="T21" fmla="*/ 18 h 35"/>
                  <a:gd name="T22" fmla="*/ 6 w 36"/>
                  <a:gd name="T23" fmla="*/ 19 h 35"/>
                  <a:gd name="T24" fmla="*/ 15 w 36"/>
                  <a:gd name="T25" fmla="*/ 25 h 35"/>
                  <a:gd name="T26" fmla="*/ 11 w 36"/>
                  <a:gd name="T27" fmla="*/ 25 h 35"/>
                  <a:gd name="T28" fmla="*/ 1 w 36"/>
                  <a:gd name="T29" fmla="*/ 24 h 35"/>
                  <a:gd name="T30" fmla="*/ 1 w 36"/>
                  <a:gd name="T31" fmla="*/ 25 h 35"/>
                  <a:gd name="T32" fmla="*/ 1 w 36"/>
                  <a:gd name="T33" fmla="*/ 25 h 35"/>
                  <a:gd name="T34" fmla="*/ 1 w 36"/>
                  <a:gd name="T3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5">
                    <a:moveTo>
                      <a:pt x="1" y="26"/>
                    </a:moveTo>
                    <a:cubicBezTo>
                      <a:pt x="4" y="31"/>
                      <a:pt x="13" y="32"/>
                      <a:pt x="18" y="33"/>
                    </a:cubicBezTo>
                    <a:cubicBezTo>
                      <a:pt x="21" y="33"/>
                      <a:pt x="33" y="35"/>
                      <a:pt x="34" y="29"/>
                    </a:cubicBezTo>
                    <a:cubicBezTo>
                      <a:pt x="34" y="26"/>
                      <a:pt x="32" y="26"/>
                      <a:pt x="35" y="22"/>
                    </a:cubicBezTo>
                    <a:cubicBezTo>
                      <a:pt x="36" y="21"/>
                      <a:pt x="36" y="20"/>
                      <a:pt x="36" y="18"/>
                    </a:cubicBezTo>
                    <a:cubicBezTo>
                      <a:pt x="35" y="13"/>
                      <a:pt x="33" y="9"/>
                      <a:pt x="29" y="6"/>
                    </a:cubicBezTo>
                    <a:cubicBezTo>
                      <a:pt x="20" y="0"/>
                      <a:pt x="6" y="4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9" y="13"/>
                      <a:pt x="17" y="15"/>
                      <a:pt x="14" y="16"/>
                    </a:cubicBezTo>
                    <a:cubicBezTo>
                      <a:pt x="12" y="17"/>
                      <a:pt x="9" y="17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9" y="22"/>
                      <a:pt x="12" y="24"/>
                      <a:pt x="15" y="25"/>
                    </a:cubicBezTo>
                    <a:cubicBezTo>
                      <a:pt x="14" y="25"/>
                      <a:pt x="12" y="25"/>
                      <a:pt x="11" y="25"/>
                    </a:cubicBezTo>
                    <a:cubicBezTo>
                      <a:pt x="7" y="25"/>
                      <a:pt x="5" y="27"/>
                      <a:pt x="1" y="24"/>
                    </a:cubicBezTo>
                    <a:cubicBezTo>
                      <a:pt x="1" y="24"/>
                      <a:pt x="0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30"/>
              <p:cNvSpPr/>
              <p:nvPr/>
            </p:nvSpPr>
            <p:spPr bwMode="auto">
              <a:xfrm>
                <a:off x="3539" y="3001"/>
                <a:ext cx="83" cy="102"/>
              </a:xfrm>
              <a:custGeom>
                <a:avLst/>
                <a:gdLst>
                  <a:gd name="T0" fmla="*/ 13 w 31"/>
                  <a:gd name="T1" fmla="*/ 38 h 38"/>
                  <a:gd name="T2" fmla="*/ 14 w 31"/>
                  <a:gd name="T3" fmla="*/ 37 h 38"/>
                  <a:gd name="T4" fmla="*/ 18 w 31"/>
                  <a:gd name="T5" fmla="*/ 36 h 38"/>
                  <a:gd name="T6" fmla="*/ 18 w 31"/>
                  <a:gd name="T7" fmla="*/ 36 h 38"/>
                  <a:gd name="T8" fmla="*/ 19 w 31"/>
                  <a:gd name="T9" fmla="*/ 34 h 38"/>
                  <a:gd name="T10" fmla="*/ 18 w 31"/>
                  <a:gd name="T11" fmla="*/ 26 h 38"/>
                  <a:gd name="T12" fmla="*/ 18 w 31"/>
                  <a:gd name="T13" fmla="*/ 14 h 38"/>
                  <a:gd name="T14" fmla="*/ 15 w 31"/>
                  <a:gd name="T15" fmla="*/ 10 h 38"/>
                  <a:gd name="T16" fmla="*/ 12 w 31"/>
                  <a:gd name="T17" fmla="*/ 7 h 38"/>
                  <a:gd name="T18" fmla="*/ 17 w 31"/>
                  <a:gd name="T19" fmla="*/ 8 h 38"/>
                  <a:gd name="T20" fmla="*/ 30 w 31"/>
                  <a:gd name="T21" fmla="*/ 5 h 38"/>
                  <a:gd name="T22" fmla="*/ 29 w 31"/>
                  <a:gd name="T23" fmla="*/ 4 h 38"/>
                  <a:gd name="T24" fmla="*/ 5 w 31"/>
                  <a:gd name="T25" fmla="*/ 2 h 38"/>
                  <a:gd name="T26" fmla="*/ 3 w 31"/>
                  <a:gd name="T27" fmla="*/ 1 h 38"/>
                  <a:gd name="T28" fmla="*/ 1 w 31"/>
                  <a:gd name="T29" fmla="*/ 0 h 38"/>
                  <a:gd name="T30" fmla="*/ 1 w 31"/>
                  <a:gd name="T31" fmla="*/ 1 h 38"/>
                  <a:gd name="T32" fmla="*/ 15 w 31"/>
                  <a:gd name="T33" fmla="*/ 15 h 38"/>
                  <a:gd name="T34" fmla="*/ 16 w 31"/>
                  <a:gd name="T35" fmla="*/ 20 h 38"/>
                  <a:gd name="T36" fmla="*/ 15 w 31"/>
                  <a:gd name="T37" fmla="*/ 29 h 38"/>
                  <a:gd name="T38" fmla="*/ 15 w 31"/>
                  <a:gd name="T39" fmla="*/ 36 h 38"/>
                  <a:gd name="T40" fmla="*/ 12 w 31"/>
                  <a:gd name="T41" fmla="*/ 37 h 38"/>
                  <a:gd name="T42" fmla="*/ 13 w 31"/>
                  <a:gd name="T4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8">
                    <a:moveTo>
                      <a:pt x="13" y="38"/>
                    </a:moveTo>
                    <a:cubicBezTo>
                      <a:pt x="13" y="37"/>
                      <a:pt x="14" y="37"/>
                      <a:pt x="14" y="37"/>
                    </a:cubicBezTo>
                    <a:cubicBezTo>
                      <a:pt x="16" y="37"/>
                      <a:pt x="17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9" y="31"/>
                      <a:pt x="19" y="29"/>
                      <a:pt x="18" y="26"/>
                    </a:cubicBezTo>
                    <a:cubicBezTo>
                      <a:pt x="17" y="22"/>
                      <a:pt x="18" y="18"/>
                      <a:pt x="18" y="14"/>
                    </a:cubicBezTo>
                    <a:cubicBezTo>
                      <a:pt x="18" y="13"/>
                      <a:pt x="16" y="11"/>
                      <a:pt x="15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3" y="8"/>
                      <a:pt x="15" y="8"/>
                      <a:pt x="17" y="8"/>
                    </a:cubicBezTo>
                    <a:cubicBezTo>
                      <a:pt x="22" y="10"/>
                      <a:pt x="26" y="9"/>
                      <a:pt x="30" y="5"/>
                    </a:cubicBezTo>
                    <a:cubicBezTo>
                      <a:pt x="31" y="4"/>
                      <a:pt x="30" y="4"/>
                      <a:pt x="29" y="4"/>
                    </a:cubicBezTo>
                    <a:cubicBezTo>
                      <a:pt x="23" y="9"/>
                      <a:pt x="12" y="6"/>
                      <a:pt x="5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5" y="5"/>
                      <a:pt x="14" y="8"/>
                      <a:pt x="15" y="15"/>
                    </a:cubicBezTo>
                    <a:cubicBezTo>
                      <a:pt x="15" y="17"/>
                      <a:pt x="15" y="18"/>
                      <a:pt x="16" y="20"/>
                    </a:cubicBezTo>
                    <a:cubicBezTo>
                      <a:pt x="16" y="23"/>
                      <a:pt x="15" y="26"/>
                      <a:pt x="15" y="29"/>
                    </a:cubicBezTo>
                    <a:cubicBezTo>
                      <a:pt x="15" y="31"/>
                      <a:pt x="18" y="34"/>
                      <a:pt x="15" y="36"/>
                    </a:cubicBezTo>
                    <a:cubicBezTo>
                      <a:pt x="14" y="36"/>
                      <a:pt x="14" y="36"/>
                      <a:pt x="12" y="37"/>
                    </a:cubicBezTo>
                    <a:cubicBezTo>
                      <a:pt x="12" y="37"/>
                      <a:pt x="12" y="38"/>
                      <a:pt x="13" y="38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31"/>
              <p:cNvSpPr/>
              <p:nvPr/>
            </p:nvSpPr>
            <p:spPr bwMode="auto">
              <a:xfrm>
                <a:off x="3630" y="2955"/>
                <a:ext cx="30" cy="62"/>
              </a:xfrm>
              <a:custGeom>
                <a:avLst/>
                <a:gdLst>
                  <a:gd name="T0" fmla="*/ 0 w 11"/>
                  <a:gd name="T1" fmla="*/ 23 h 23"/>
                  <a:gd name="T2" fmla="*/ 10 w 11"/>
                  <a:gd name="T3" fmla="*/ 19 h 23"/>
                  <a:gd name="T4" fmla="*/ 10 w 11"/>
                  <a:gd name="T5" fmla="*/ 18 h 23"/>
                  <a:gd name="T6" fmla="*/ 7 w 11"/>
                  <a:gd name="T7" fmla="*/ 12 h 23"/>
                  <a:gd name="T8" fmla="*/ 6 w 11"/>
                  <a:gd name="T9" fmla="*/ 10 h 23"/>
                  <a:gd name="T10" fmla="*/ 6 w 11"/>
                  <a:gd name="T11" fmla="*/ 10 h 23"/>
                  <a:gd name="T12" fmla="*/ 3 w 11"/>
                  <a:gd name="T13" fmla="*/ 2 h 23"/>
                  <a:gd name="T14" fmla="*/ 2 w 11"/>
                  <a:gd name="T15" fmla="*/ 0 h 23"/>
                  <a:gd name="T16" fmla="*/ 1 w 11"/>
                  <a:gd name="T17" fmla="*/ 1 h 23"/>
                  <a:gd name="T18" fmla="*/ 2 w 11"/>
                  <a:gd name="T19" fmla="*/ 3 h 23"/>
                  <a:gd name="T20" fmla="*/ 3 w 11"/>
                  <a:gd name="T21" fmla="*/ 7 h 23"/>
                  <a:gd name="T22" fmla="*/ 4 w 11"/>
                  <a:gd name="T23" fmla="*/ 12 h 23"/>
                  <a:gd name="T24" fmla="*/ 0 w 11"/>
                  <a:gd name="T25" fmla="*/ 22 h 23"/>
                  <a:gd name="T26" fmla="*/ 0 w 11"/>
                  <a:gd name="T2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3" y="21"/>
                      <a:pt x="6" y="18"/>
                      <a:pt x="10" y="19"/>
                    </a:cubicBezTo>
                    <a:cubicBezTo>
                      <a:pt x="10" y="19"/>
                      <a:pt x="11" y="19"/>
                      <a:pt x="10" y="18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7"/>
                      <a:pt x="4" y="5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4" y="9"/>
                      <a:pt x="4" y="10"/>
                      <a:pt x="4" y="12"/>
                    </a:cubicBezTo>
                    <a:cubicBezTo>
                      <a:pt x="5" y="16"/>
                      <a:pt x="1" y="19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32"/>
              <p:cNvSpPr/>
              <p:nvPr/>
            </p:nvSpPr>
            <p:spPr bwMode="auto">
              <a:xfrm>
                <a:off x="3505" y="2883"/>
                <a:ext cx="77" cy="59"/>
              </a:xfrm>
              <a:custGeom>
                <a:avLst/>
                <a:gdLst>
                  <a:gd name="T0" fmla="*/ 1 w 29"/>
                  <a:gd name="T1" fmla="*/ 8 h 22"/>
                  <a:gd name="T2" fmla="*/ 14 w 29"/>
                  <a:gd name="T3" fmla="*/ 9 h 22"/>
                  <a:gd name="T4" fmla="*/ 23 w 29"/>
                  <a:gd name="T5" fmla="*/ 11 h 22"/>
                  <a:gd name="T6" fmla="*/ 19 w 29"/>
                  <a:gd name="T7" fmla="*/ 21 h 22"/>
                  <a:gd name="T8" fmla="*/ 20 w 29"/>
                  <a:gd name="T9" fmla="*/ 21 h 22"/>
                  <a:gd name="T10" fmla="*/ 27 w 29"/>
                  <a:gd name="T11" fmla="*/ 13 h 22"/>
                  <a:gd name="T12" fmla="*/ 28 w 29"/>
                  <a:gd name="T13" fmla="*/ 13 h 22"/>
                  <a:gd name="T14" fmla="*/ 1 w 29"/>
                  <a:gd name="T15" fmla="*/ 7 h 22"/>
                  <a:gd name="T16" fmla="*/ 1 w 29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2">
                    <a:moveTo>
                      <a:pt x="1" y="8"/>
                    </a:moveTo>
                    <a:cubicBezTo>
                      <a:pt x="5" y="9"/>
                      <a:pt x="10" y="9"/>
                      <a:pt x="14" y="9"/>
                    </a:cubicBezTo>
                    <a:cubicBezTo>
                      <a:pt x="18" y="10"/>
                      <a:pt x="20" y="8"/>
                      <a:pt x="23" y="11"/>
                    </a:cubicBezTo>
                    <a:cubicBezTo>
                      <a:pt x="27" y="14"/>
                      <a:pt x="22" y="18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2" y="19"/>
                      <a:pt x="26" y="16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0"/>
                      <a:pt x="8" y="7"/>
                      <a:pt x="1" y="7"/>
                    </a:cubicBezTo>
                    <a:cubicBezTo>
                      <a:pt x="0" y="7"/>
                      <a:pt x="0" y="7"/>
                      <a:pt x="1" y="8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33"/>
              <p:cNvSpPr/>
              <p:nvPr/>
            </p:nvSpPr>
            <p:spPr bwMode="auto">
              <a:xfrm>
                <a:off x="3515" y="2937"/>
                <a:ext cx="121" cy="45"/>
              </a:xfrm>
              <a:custGeom>
                <a:avLst/>
                <a:gdLst>
                  <a:gd name="T0" fmla="*/ 10 w 45"/>
                  <a:gd name="T1" fmla="*/ 11 h 17"/>
                  <a:gd name="T2" fmla="*/ 11 w 45"/>
                  <a:gd name="T3" fmla="*/ 10 h 17"/>
                  <a:gd name="T4" fmla="*/ 18 w 45"/>
                  <a:gd name="T5" fmla="*/ 7 h 17"/>
                  <a:gd name="T6" fmla="*/ 21 w 45"/>
                  <a:gd name="T7" fmla="*/ 6 h 17"/>
                  <a:gd name="T8" fmla="*/ 30 w 45"/>
                  <a:gd name="T9" fmla="*/ 4 h 17"/>
                  <a:gd name="T10" fmla="*/ 34 w 45"/>
                  <a:gd name="T11" fmla="*/ 5 h 17"/>
                  <a:gd name="T12" fmla="*/ 40 w 45"/>
                  <a:gd name="T13" fmla="*/ 7 h 17"/>
                  <a:gd name="T14" fmla="*/ 40 w 45"/>
                  <a:gd name="T15" fmla="*/ 9 h 17"/>
                  <a:gd name="T16" fmla="*/ 44 w 45"/>
                  <a:gd name="T17" fmla="*/ 16 h 17"/>
                  <a:gd name="T18" fmla="*/ 44 w 45"/>
                  <a:gd name="T19" fmla="*/ 16 h 17"/>
                  <a:gd name="T20" fmla="*/ 42 w 45"/>
                  <a:gd name="T21" fmla="*/ 8 h 17"/>
                  <a:gd name="T22" fmla="*/ 39 w 45"/>
                  <a:gd name="T23" fmla="*/ 4 h 17"/>
                  <a:gd name="T24" fmla="*/ 29 w 45"/>
                  <a:gd name="T25" fmla="*/ 1 h 17"/>
                  <a:gd name="T26" fmla="*/ 17 w 45"/>
                  <a:gd name="T27" fmla="*/ 2 h 17"/>
                  <a:gd name="T28" fmla="*/ 1 w 45"/>
                  <a:gd name="T29" fmla="*/ 10 h 17"/>
                  <a:gd name="T30" fmla="*/ 1 w 45"/>
                  <a:gd name="T31" fmla="*/ 11 h 17"/>
                  <a:gd name="T32" fmla="*/ 10 w 45"/>
                  <a:gd name="T3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17">
                    <a:moveTo>
                      <a:pt x="10" y="11"/>
                    </a:moveTo>
                    <a:cubicBezTo>
                      <a:pt x="10" y="11"/>
                      <a:pt x="11" y="11"/>
                      <a:pt x="11" y="10"/>
                    </a:cubicBezTo>
                    <a:cubicBezTo>
                      <a:pt x="13" y="8"/>
                      <a:pt x="15" y="7"/>
                      <a:pt x="18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4" y="4"/>
                      <a:pt x="26" y="4"/>
                      <a:pt x="30" y="4"/>
                    </a:cubicBezTo>
                    <a:cubicBezTo>
                      <a:pt x="31" y="5"/>
                      <a:pt x="33" y="4"/>
                      <a:pt x="34" y="5"/>
                    </a:cubicBezTo>
                    <a:cubicBezTo>
                      <a:pt x="36" y="5"/>
                      <a:pt x="38" y="6"/>
                      <a:pt x="40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1" y="12"/>
                      <a:pt x="43" y="13"/>
                      <a:pt x="44" y="16"/>
                    </a:cubicBezTo>
                    <a:cubicBezTo>
                      <a:pt x="44" y="17"/>
                      <a:pt x="44" y="17"/>
                      <a:pt x="44" y="16"/>
                    </a:cubicBezTo>
                    <a:cubicBezTo>
                      <a:pt x="45" y="13"/>
                      <a:pt x="44" y="10"/>
                      <a:pt x="42" y="8"/>
                    </a:cubicBezTo>
                    <a:cubicBezTo>
                      <a:pt x="41" y="6"/>
                      <a:pt x="40" y="5"/>
                      <a:pt x="39" y="4"/>
                    </a:cubicBezTo>
                    <a:cubicBezTo>
                      <a:pt x="37" y="1"/>
                      <a:pt x="32" y="1"/>
                      <a:pt x="29" y="1"/>
                    </a:cubicBezTo>
                    <a:cubicBezTo>
                      <a:pt x="25" y="0"/>
                      <a:pt x="21" y="1"/>
                      <a:pt x="17" y="2"/>
                    </a:cubicBezTo>
                    <a:cubicBezTo>
                      <a:pt x="11" y="4"/>
                      <a:pt x="8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12"/>
                      <a:pt x="7" y="12"/>
                      <a:pt x="10" y="1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34"/>
              <p:cNvSpPr/>
              <p:nvPr/>
            </p:nvSpPr>
            <p:spPr bwMode="auto">
              <a:xfrm>
                <a:off x="3542" y="2998"/>
                <a:ext cx="88" cy="27"/>
              </a:xfrm>
              <a:custGeom>
                <a:avLst/>
                <a:gdLst>
                  <a:gd name="T0" fmla="*/ 0 w 33"/>
                  <a:gd name="T1" fmla="*/ 1 h 10"/>
                  <a:gd name="T2" fmla="*/ 19 w 33"/>
                  <a:gd name="T3" fmla="*/ 7 h 10"/>
                  <a:gd name="T4" fmla="*/ 33 w 33"/>
                  <a:gd name="T5" fmla="*/ 4 h 10"/>
                  <a:gd name="T6" fmla="*/ 32 w 33"/>
                  <a:gd name="T7" fmla="*/ 4 h 10"/>
                  <a:gd name="T8" fmla="*/ 28 w 33"/>
                  <a:gd name="T9" fmla="*/ 5 h 10"/>
                  <a:gd name="T10" fmla="*/ 25 w 33"/>
                  <a:gd name="T11" fmla="*/ 4 h 10"/>
                  <a:gd name="T12" fmla="*/ 20 w 33"/>
                  <a:gd name="T13" fmla="*/ 4 h 10"/>
                  <a:gd name="T14" fmla="*/ 20 w 33"/>
                  <a:gd name="T15" fmla="*/ 4 h 10"/>
                  <a:gd name="T16" fmla="*/ 19 w 33"/>
                  <a:gd name="T17" fmla="*/ 4 h 10"/>
                  <a:gd name="T18" fmla="*/ 19 w 33"/>
                  <a:gd name="T19" fmla="*/ 4 h 10"/>
                  <a:gd name="T20" fmla="*/ 1 w 33"/>
                  <a:gd name="T21" fmla="*/ 0 h 10"/>
                  <a:gd name="T22" fmla="*/ 0 w 33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0">
                    <a:moveTo>
                      <a:pt x="0" y="1"/>
                    </a:moveTo>
                    <a:cubicBezTo>
                      <a:pt x="5" y="5"/>
                      <a:pt x="12" y="8"/>
                      <a:pt x="19" y="7"/>
                    </a:cubicBezTo>
                    <a:cubicBezTo>
                      <a:pt x="23" y="7"/>
                      <a:pt x="31" y="10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28" y="5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5"/>
                      <a:pt x="6" y="3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35"/>
              <p:cNvSpPr/>
              <p:nvPr/>
            </p:nvSpPr>
            <p:spPr bwMode="auto">
              <a:xfrm>
                <a:off x="3542" y="3004"/>
                <a:ext cx="40" cy="91"/>
              </a:xfrm>
              <a:custGeom>
                <a:avLst/>
                <a:gdLst>
                  <a:gd name="T0" fmla="*/ 13 w 15"/>
                  <a:gd name="T1" fmla="*/ 30 h 34"/>
                  <a:gd name="T2" fmla="*/ 14 w 15"/>
                  <a:gd name="T3" fmla="*/ 33 h 34"/>
                  <a:gd name="T4" fmla="*/ 14 w 15"/>
                  <a:gd name="T5" fmla="*/ 33 h 34"/>
                  <a:gd name="T6" fmla="*/ 15 w 15"/>
                  <a:gd name="T7" fmla="*/ 30 h 34"/>
                  <a:gd name="T8" fmla="*/ 14 w 15"/>
                  <a:gd name="T9" fmla="*/ 28 h 34"/>
                  <a:gd name="T10" fmla="*/ 13 w 15"/>
                  <a:gd name="T11" fmla="*/ 11 h 34"/>
                  <a:gd name="T12" fmla="*/ 9 w 15"/>
                  <a:gd name="T13" fmla="*/ 7 h 34"/>
                  <a:gd name="T14" fmla="*/ 1 w 15"/>
                  <a:gd name="T15" fmla="*/ 0 h 34"/>
                  <a:gd name="T16" fmla="*/ 0 w 15"/>
                  <a:gd name="T17" fmla="*/ 1 h 34"/>
                  <a:gd name="T18" fmla="*/ 6 w 15"/>
                  <a:gd name="T19" fmla="*/ 9 h 34"/>
                  <a:gd name="T20" fmla="*/ 11 w 15"/>
                  <a:gd name="T21" fmla="*/ 20 h 34"/>
                  <a:gd name="T22" fmla="*/ 12 w 15"/>
                  <a:gd name="T23" fmla="*/ 26 h 34"/>
                  <a:gd name="T24" fmla="*/ 12 w 15"/>
                  <a:gd name="T25" fmla="*/ 27 h 34"/>
                  <a:gd name="T26" fmla="*/ 13 w 15"/>
                  <a:gd name="T27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4">
                    <a:moveTo>
                      <a:pt x="13" y="30"/>
                    </a:moveTo>
                    <a:cubicBezTo>
                      <a:pt x="14" y="31"/>
                      <a:pt x="14" y="32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2"/>
                      <a:pt x="15" y="31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3"/>
                      <a:pt x="14" y="16"/>
                      <a:pt x="13" y="11"/>
                    </a:cubicBezTo>
                    <a:cubicBezTo>
                      <a:pt x="12" y="9"/>
                      <a:pt x="11" y="8"/>
                      <a:pt x="9" y="7"/>
                    </a:cubicBezTo>
                    <a:cubicBezTo>
                      <a:pt x="7" y="4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0" y="12"/>
                      <a:pt x="12" y="15"/>
                      <a:pt x="11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9"/>
                      <a:pt x="13" y="3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36"/>
              <p:cNvSpPr/>
              <p:nvPr/>
            </p:nvSpPr>
            <p:spPr bwMode="auto">
              <a:xfrm>
                <a:off x="3526" y="3006"/>
                <a:ext cx="27" cy="38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9 h 14"/>
                  <a:gd name="T4" fmla="*/ 9 w 10"/>
                  <a:gd name="T5" fmla="*/ 9 h 14"/>
                  <a:gd name="T6" fmla="*/ 1 w 10"/>
                  <a:gd name="T7" fmla="*/ 0 h 14"/>
                  <a:gd name="T8" fmla="*/ 0 w 10"/>
                  <a:gd name="T9" fmla="*/ 0 h 14"/>
                  <a:gd name="T10" fmla="*/ 9 w 10"/>
                  <a:gd name="T11" fmla="*/ 13 h 14"/>
                  <a:gd name="T12" fmla="*/ 10 w 10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2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5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10" y="14"/>
                      <a:pt x="10" y="14"/>
                      <a:pt x="10" y="1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37"/>
              <p:cNvSpPr/>
              <p:nvPr/>
            </p:nvSpPr>
            <p:spPr bwMode="auto">
              <a:xfrm>
                <a:off x="3403" y="2982"/>
                <a:ext cx="86" cy="89"/>
              </a:xfrm>
              <a:custGeom>
                <a:avLst/>
                <a:gdLst>
                  <a:gd name="T0" fmla="*/ 6 w 32"/>
                  <a:gd name="T1" fmla="*/ 33 h 33"/>
                  <a:gd name="T2" fmla="*/ 6 w 32"/>
                  <a:gd name="T3" fmla="*/ 32 h 33"/>
                  <a:gd name="T4" fmla="*/ 2 w 32"/>
                  <a:gd name="T5" fmla="*/ 21 h 33"/>
                  <a:gd name="T6" fmla="*/ 12 w 32"/>
                  <a:gd name="T7" fmla="*/ 10 h 33"/>
                  <a:gd name="T8" fmla="*/ 15 w 32"/>
                  <a:gd name="T9" fmla="*/ 9 h 33"/>
                  <a:gd name="T10" fmla="*/ 17 w 32"/>
                  <a:gd name="T11" fmla="*/ 8 h 33"/>
                  <a:gd name="T12" fmla="*/ 20 w 32"/>
                  <a:gd name="T13" fmla="*/ 6 h 33"/>
                  <a:gd name="T14" fmla="*/ 31 w 32"/>
                  <a:gd name="T15" fmla="*/ 2 h 33"/>
                  <a:gd name="T16" fmla="*/ 31 w 32"/>
                  <a:gd name="T17" fmla="*/ 2 h 33"/>
                  <a:gd name="T18" fmla="*/ 26 w 32"/>
                  <a:gd name="T19" fmla="*/ 1 h 33"/>
                  <a:gd name="T20" fmla="*/ 24 w 32"/>
                  <a:gd name="T21" fmla="*/ 1 h 33"/>
                  <a:gd name="T22" fmla="*/ 18 w 32"/>
                  <a:gd name="T23" fmla="*/ 5 h 33"/>
                  <a:gd name="T24" fmla="*/ 6 w 32"/>
                  <a:gd name="T25" fmla="*/ 12 h 33"/>
                  <a:gd name="T26" fmla="*/ 0 w 32"/>
                  <a:gd name="T27" fmla="*/ 23 h 33"/>
                  <a:gd name="T28" fmla="*/ 6 w 32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6" y="33"/>
                    </a:moveTo>
                    <a:cubicBezTo>
                      <a:pt x="6" y="33"/>
                      <a:pt x="7" y="32"/>
                      <a:pt x="6" y="32"/>
                    </a:cubicBezTo>
                    <a:cubicBezTo>
                      <a:pt x="3" y="29"/>
                      <a:pt x="1" y="26"/>
                      <a:pt x="2" y="21"/>
                    </a:cubicBezTo>
                    <a:cubicBezTo>
                      <a:pt x="4" y="16"/>
                      <a:pt x="7" y="12"/>
                      <a:pt x="12" y="10"/>
                    </a:cubicBezTo>
                    <a:cubicBezTo>
                      <a:pt x="13" y="10"/>
                      <a:pt x="14" y="9"/>
                      <a:pt x="15" y="9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8" y="8"/>
                      <a:pt x="19" y="7"/>
                      <a:pt x="20" y="6"/>
                    </a:cubicBezTo>
                    <a:cubicBezTo>
                      <a:pt x="24" y="4"/>
                      <a:pt x="27" y="2"/>
                      <a:pt x="31" y="2"/>
                    </a:cubicBezTo>
                    <a:cubicBezTo>
                      <a:pt x="32" y="2"/>
                      <a:pt x="32" y="2"/>
                      <a:pt x="31" y="2"/>
                    </a:cubicBezTo>
                    <a:cubicBezTo>
                      <a:pt x="30" y="0"/>
                      <a:pt x="28" y="0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2" y="2"/>
                      <a:pt x="20" y="4"/>
                      <a:pt x="18" y="5"/>
                    </a:cubicBezTo>
                    <a:cubicBezTo>
                      <a:pt x="14" y="8"/>
                      <a:pt x="9" y="7"/>
                      <a:pt x="6" y="12"/>
                    </a:cubicBezTo>
                    <a:cubicBezTo>
                      <a:pt x="3" y="16"/>
                      <a:pt x="0" y="18"/>
                      <a:pt x="0" y="23"/>
                    </a:cubicBezTo>
                    <a:cubicBezTo>
                      <a:pt x="0" y="28"/>
                      <a:pt x="2" y="30"/>
                      <a:pt x="6" y="3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138"/>
              <p:cNvSpPr/>
              <p:nvPr/>
            </p:nvSpPr>
            <p:spPr bwMode="auto">
              <a:xfrm>
                <a:off x="3505" y="2910"/>
                <a:ext cx="56" cy="45"/>
              </a:xfrm>
              <a:custGeom>
                <a:avLst/>
                <a:gdLst>
                  <a:gd name="T0" fmla="*/ 15 w 21"/>
                  <a:gd name="T1" fmla="*/ 15 h 17"/>
                  <a:gd name="T2" fmla="*/ 18 w 21"/>
                  <a:gd name="T3" fmla="*/ 13 h 17"/>
                  <a:gd name="T4" fmla="*/ 19 w 21"/>
                  <a:gd name="T5" fmla="*/ 9 h 17"/>
                  <a:gd name="T6" fmla="*/ 21 w 21"/>
                  <a:gd name="T7" fmla="*/ 7 h 17"/>
                  <a:gd name="T8" fmla="*/ 20 w 21"/>
                  <a:gd name="T9" fmla="*/ 4 h 17"/>
                  <a:gd name="T10" fmla="*/ 13 w 21"/>
                  <a:gd name="T11" fmla="*/ 1 h 17"/>
                  <a:gd name="T12" fmla="*/ 7 w 21"/>
                  <a:gd name="T13" fmla="*/ 0 h 17"/>
                  <a:gd name="T14" fmla="*/ 0 w 21"/>
                  <a:gd name="T15" fmla="*/ 1 h 17"/>
                  <a:gd name="T16" fmla="*/ 0 w 21"/>
                  <a:gd name="T17" fmla="*/ 2 h 17"/>
                  <a:gd name="T18" fmla="*/ 7 w 21"/>
                  <a:gd name="T19" fmla="*/ 2 h 17"/>
                  <a:gd name="T20" fmla="*/ 13 w 21"/>
                  <a:gd name="T21" fmla="*/ 4 h 17"/>
                  <a:gd name="T22" fmla="*/ 16 w 21"/>
                  <a:gd name="T23" fmla="*/ 10 h 17"/>
                  <a:gd name="T24" fmla="*/ 10 w 21"/>
                  <a:gd name="T25" fmla="*/ 15 h 17"/>
                  <a:gd name="T26" fmla="*/ 10 w 21"/>
                  <a:gd name="T27" fmla="*/ 16 h 17"/>
                  <a:gd name="T28" fmla="*/ 15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15" y="15"/>
                    </a:moveTo>
                    <a:cubicBezTo>
                      <a:pt x="16" y="15"/>
                      <a:pt x="17" y="14"/>
                      <a:pt x="18" y="13"/>
                    </a:cubicBezTo>
                    <a:cubicBezTo>
                      <a:pt x="18" y="11"/>
                      <a:pt x="18" y="10"/>
                      <a:pt x="19" y="9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21" y="6"/>
                      <a:pt x="21" y="5"/>
                      <a:pt x="20" y="4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5" y="1"/>
                      <a:pt x="7" y="2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6" y="5"/>
                      <a:pt x="19" y="6"/>
                      <a:pt x="16" y="10"/>
                    </a:cubicBezTo>
                    <a:cubicBezTo>
                      <a:pt x="14" y="12"/>
                      <a:pt x="13" y="15"/>
                      <a:pt x="10" y="15"/>
                    </a:cubicBezTo>
                    <a:cubicBezTo>
                      <a:pt x="10" y="15"/>
                      <a:pt x="10" y="16"/>
                      <a:pt x="10" y="16"/>
                    </a:cubicBezTo>
                    <a:cubicBezTo>
                      <a:pt x="12" y="17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39"/>
              <p:cNvSpPr/>
              <p:nvPr/>
            </p:nvSpPr>
            <p:spPr bwMode="auto">
              <a:xfrm>
                <a:off x="3475" y="2937"/>
                <a:ext cx="16" cy="16"/>
              </a:xfrm>
              <a:custGeom>
                <a:avLst/>
                <a:gdLst>
                  <a:gd name="T0" fmla="*/ 3 w 6"/>
                  <a:gd name="T1" fmla="*/ 5 h 6"/>
                  <a:gd name="T2" fmla="*/ 6 w 6"/>
                  <a:gd name="T3" fmla="*/ 6 h 6"/>
                  <a:gd name="T4" fmla="*/ 6 w 6"/>
                  <a:gd name="T5" fmla="*/ 5 h 6"/>
                  <a:gd name="T6" fmla="*/ 4 w 6"/>
                  <a:gd name="T7" fmla="*/ 2 h 6"/>
                  <a:gd name="T8" fmla="*/ 1 w 6"/>
                  <a:gd name="T9" fmla="*/ 1 h 6"/>
                  <a:gd name="T10" fmla="*/ 0 w 6"/>
                  <a:gd name="T11" fmla="*/ 1 h 6"/>
                  <a:gd name="T12" fmla="*/ 1 w 6"/>
                  <a:gd name="T13" fmla="*/ 4 h 6"/>
                  <a:gd name="T14" fmla="*/ 3 w 6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4" y="5"/>
                      <a:pt x="5" y="5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40"/>
              <p:cNvSpPr/>
              <p:nvPr/>
            </p:nvSpPr>
            <p:spPr bwMode="auto">
              <a:xfrm>
                <a:off x="3384" y="2955"/>
                <a:ext cx="40" cy="51"/>
              </a:xfrm>
              <a:custGeom>
                <a:avLst/>
                <a:gdLst>
                  <a:gd name="T0" fmla="*/ 15 w 15"/>
                  <a:gd name="T1" fmla="*/ 18 h 19"/>
                  <a:gd name="T2" fmla="*/ 6 w 15"/>
                  <a:gd name="T3" fmla="*/ 13 h 19"/>
                  <a:gd name="T4" fmla="*/ 3 w 15"/>
                  <a:gd name="T5" fmla="*/ 7 h 19"/>
                  <a:gd name="T6" fmla="*/ 5 w 15"/>
                  <a:gd name="T7" fmla="*/ 1 h 19"/>
                  <a:gd name="T8" fmla="*/ 4 w 15"/>
                  <a:gd name="T9" fmla="*/ 0 h 19"/>
                  <a:gd name="T10" fmla="*/ 1 w 15"/>
                  <a:gd name="T11" fmla="*/ 5 h 19"/>
                  <a:gd name="T12" fmla="*/ 0 w 15"/>
                  <a:gd name="T13" fmla="*/ 7 h 19"/>
                  <a:gd name="T14" fmla="*/ 0 w 15"/>
                  <a:gd name="T15" fmla="*/ 8 h 19"/>
                  <a:gd name="T16" fmla="*/ 0 w 15"/>
                  <a:gd name="T17" fmla="*/ 9 h 19"/>
                  <a:gd name="T18" fmla="*/ 0 w 15"/>
                  <a:gd name="T19" fmla="*/ 9 h 19"/>
                  <a:gd name="T20" fmla="*/ 0 w 15"/>
                  <a:gd name="T21" fmla="*/ 11 h 19"/>
                  <a:gd name="T22" fmla="*/ 14 w 15"/>
                  <a:gd name="T23" fmla="*/ 18 h 19"/>
                  <a:gd name="T24" fmla="*/ 15 w 15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9">
                    <a:moveTo>
                      <a:pt x="15" y="18"/>
                    </a:moveTo>
                    <a:cubicBezTo>
                      <a:pt x="12" y="16"/>
                      <a:pt x="9" y="14"/>
                      <a:pt x="6" y="13"/>
                    </a:cubicBezTo>
                    <a:cubicBezTo>
                      <a:pt x="3" y="12"/>
                      <a:pt x="2" y="9"/>
                      <a:pt x="3" y="7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2" y="3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3" y="16"/>
                      <a:pt x="10" y="16"/>
                      <a:pt x="14" y="18"/>
                    </a:cubicBezTo>
                    <a:cubicBezTo>
                      <a:pt x="15" y="19"/>
                      <a:pt x="15" y="18"/>
                      <a:pt x="15" y="18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41"/>
              <p:cNvSpPr/>
              <p:nvPr/>
            </p:nvSpPr>
            <p:spPr bwMode="auto">
              <a:xfrm>
                <a:off x="3459" y="2926"/>
                <a:ext cx="99" cy="99"/>
              </a:xfrm>
              <a:custGeom>
                <a:avLst/>
                <a:gdLst>
                  <a:gd name="T0" fmla="*/ 13 w 37"/>
                  <a:gd name="T1" fmla="*/ 23 h 37"/>
                  <a:gd name="T2" fmla="*/ 19 w 37"/>
                  <a:gd name="T3" fmla="*/ 35 h 37"/>
                  <a:gd name="T4" fmla="*/ 20 w 37"/>
                  <a:gd name="T5" fmla="*/ 35 h 37"/>
                  <a:gd name="T6" fmla="*/ 24 w 37"/>
                  <a:gd name="T7" fmla="*/ 33 h 37"/>
                  <a:gd name="T8" fmla="*/ 23 w 37"/>
                  <a:gd name="T9" fmla="*/ 29 h 37"/>
                  <a:gd name="T10" fmla="*/ 24 w 37"/>
                  <a:gd name="T11" fmla="*/ 25 h 37"/>
                  <a:gd name="T12" fmla="*/ 27 w 37"/>
                  <a:gd name="T13" fmla="*/ 24 h 37"/>
                  <a:gd name="T14" fmla="*/ 36 w 37"/>
                  <a:gd name="T15" fmla="*/ 26 h 37"/>
                  <a:gd name="T16" fmla="*/ 36 w 37"/>
                  <a:gd name="T17" fmla="*/ 24 h 37"/>
                  <a:gd name="T18" fmla="*/ 36 w 37"/>
                  <a:gd name="T19" fmla="*/ 16 h 37"/>
                  <a:gd name="T20" fmla="*/ 36 w 37"/>
                  <a:gd name="T21" fmla="*/ 15 h 37"/>
                  <a:gd name="T22" fmla="*/ 30 w 37"/>
                  <a:gd name="T23" fmla="*/ 14 h 37"/>
                  <a:gd name="T24" fmla="*/ 27 w 37"/>
                  <a:gd name="T25" fmla="*/ 14 h 37"/>
                  <a:gd name="T26" fmla="*/ 27 w 37"/>
                  <a:gd name="T27" fmla="*/ 14 h 37"/>
                  <a:gd name="T28" fmla="*/ 31 w 37"/>
                  <a:gd name="T29" fmla="*/ 11 h 37"/>
                  <a:gd name="T30" fmla="*/ 31 w 37"/>
                  <a:gd name="T31" fmla="*/ 11 h 37"/>
                  <a:gd name="T32" fmla="*/ 32 w 37"/>
                  <a:gd name="T33" fmla="*/ 7 h 37"/>
                  <a:gd name="T34" fmla="*/ 31 w 37"/>
                  <a:gd name="T35" fmla="*/ 7 h 37"/>
                  <a:gd name="T36" fmla="*/ 27 w 37"/>
                  <a:gd name="T37" fmla="*/ 5 h 37"/>
                  <a:gd name="T38" fmla="*/ 25 w 37"/>
                  <a:gd name="T39" fmla="*/ 6 h 37"/>
                  <a:gd name="T40" fmla="*/ 19 w 37"/>
                  <a:gd name="T41" fmla="*/ 2 h 37"/>
                  <a:gd name="T42" fmla="*/ 16 w 37"/>
                  <a:gd name="T43" fmla="*/ 1 h 37"/>
                  <a:gd name="T44" fmla="*/ 11 w 37"/>
                  <a:gd name="T45" fmla="*/ 8 h 37"/>
                  <a:gd name="T46" fmla="*/ 10 w 37"/>
                  <a:gd name="T47" fmla="*/ 8 h 37"/>
                  <a:gd name="T48" fmla="*/ 15 w 37"/>
                  <a:gd name="T49" fmla="*/ 15 h 37"/>
                  <a:gd name="T50" fmla="*/ 10 w 37"/>
                  <a:gd name="T51" fmla="*/ 15 h 37"/>
                  <a:gd name="T52" fmla="*/ 1 w 37"/>
                  <a:gd name="T53" fmla="*/ 15 h 37"/>
                  <a:gd name="T54" fmla="*/ 1 w 37"/>
                  <a:gd name="T55" fmla="*/ 16 h 37"/>
                  <a:gd name="T56" fmla="*/ 13 w 37"/>
                  <a:gd name="T57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37">
                    <a:moveTo>
                      <a:pt x="13" y="23"/>
                    </a:moveTo>
                    <a:cubicBezTo>
                      <a:pt x="17" y="25"/>
                      <a:pt x="14" y="34"/>
                      <a:pt x="19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21" y="33"/>
                      <a:pt x="23" y="37"/>
                      <a:pt x="24" y="33"/>
                    </a:cubicBezTo>
                    <a:cubicBezTo>
                      <a:pt x="24" y="32"/>
                      <a:pt x="23" y="30"/>
                      <a:pt x="23" y="29"/>
                    </a:cubicBezTo>
                    <a:cubicBezTo>
                      <a:pt x="22" y="27"/>
                      <a:pt x="24" y="27"/>
                      <a:pt x="24" y="25"/>
                    </a:cubicBezTo>
                    <a:cubicBezTo>
                      <a:pt x="24" y="22"/>
                      <a:pt x="25" y="22"/>
                      <a:pt x="27" y="24"/>
                    </a:cubicBezTo>
                    <a:cubicBezTo>
                      <a:pt x="29" y="24"/>
                      <a:pt x="34" y="28"/>
                      <a:pt x="36" y="26"/>
                    </a:cubicBezTo>
                    <a:cubicBezTo>
                      <a:pt x="36" y="26"/>
                      <a:pt x="37" y="25"/>
                      <a:pt x="36" y="24"/>
                    </a:cubicBezTo>
                    <a:cubicBezTo>
                      <a:pt x="36" y="21"/>
                      <a:pt x="33" y="19"/>
                      <a:pt x="36" y="16"/>
                    </a:cubicBezTo>
                    <a:cubicBezTo>
                      <a:pt x="37" y="16"/>
                      <a:pt x="36" y="15"/>
                      <a:pt x="36" y="15"/>
                    </a:cubicBezTo>
                    <a:cubicBezTo>
                      <a:pt x="34" y="15"/>
                      <a:pt x="32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3"/>
                      <a:pt x="30" y="1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31" y="8"/>
                      <a:pt x="32" y="7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5"/>
                      <a:pt x="27" y="5"/>
                    </a:cubicBezTo>
                    <a:cubicBezTo>
                      <a:pt x="26" y="5"/>
                      <a:pt x="26" y="5"/>
                      <a:pt x="25" y="6"/>
                    </a:cubicBezTo>
                    <a:cubicBezTo>
                      <a:pt x="22" y="9"/>
                      <a:pt x="19" y="6"/>
                      <a:pt x="19" y="2"/>
                    </a:cubicBezTo>
                    <a:cubicBezTo>
                      <a:pt x="19" y="0"/>
                      <a:pt x="17" y="0"/>
                      <a:pt x="16" y="1"/>
                    </a:cubicBezTo>
                    <a:cubicBezTo>
                      <a:pt x="13" y="2"/>
                      <a:pt x="16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11"/>
                      <a:pt x="13" y="13"/>
                      <a:pt x="15" y="15"/>
                    </a:cubicBezTo>
                    <a:cubicBezTo>
                      <a:pt x="15" y="15"/>
                      <a:pt x="11" y="15"/>
                      <a:pt x="10" y="15"/>
                    </a:cubicBezTo>
                    <a:cubicBezTo>
                      <a:pt x="7" y="16"/>
                      <a:pt x="5" y="16"/>
                      <a:pt x="1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5" y="18"/>
                      <a:pt x="9" y="21"/>
                      <a:pt x="13" y="23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142"/>
              <p:cNvSpPr/>
              <p:nvPr/>
            </p:nvSpPr>
            <p:spPr bwMode="auto">
              <a:xfrm>
                <a:off x="3494" y="2958"/>
                <a:ext cx="43" cy="40"/>
              </a:xfrm>
              <a:custGeom>
                <a:avLst/>
                <a:gdLst>
                  <a:gd name="T0" fmla="*/ 6 w 16"/>
                  <a:gd name="T1" fmla="*/ 15 h 15"/>
                  <a:gd name="T2" fmla="*/ 7 w 16"/>
                  <a:gd name="T3" fmla="*/ 15 h 15"/>
                  <a:gd name="T4" fmla="*/ 14 w 16"/>
                  <a:gd name="T5" fmla="*/ 3 h 15"/>
                  <a:gd name="T6" fmla="*/ 12 w 16"/>
                  <a:gd name="T7" fmla="*/ 2 h 15"/>
                  <a:gd name="T8" fmla="*/ 12 w 16"/>
                  <a:gd name="T9" fmla="*/ 1 h 15"/>
                  <a:gd name="T10" fmla="*/ 6 w 16"/>
                  <a:gd name="T11" fmla="*/ 3 h 15"/>
                  <a:gd name="T12" fmla="*/ 0 w 16"/>
                  <a:gd name="T13" fmla="*/ 6 h 15"/>
                  <a:gd name="T14" fmla="*/ 2 w 16"/>
                  <a:gd name="T15" fmla="*/ 11 h 15"/>
                  <a:gd name="T16" fmla="*/ 6 w 1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11" y="13"/>
                      <a:pt x="16" y="8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7" y="2"/>
                      <a:pt x="6" y="3"/>
                    </a:cubicBezTo>
                    <a:cubicBezTo>
                      <a:pt x="4" y="4"/>
                      <a:pt x="1" y="3"/>
                      <a:pt x="0" y="6"/>
                    </a:cubicBezTo>
                    <a:cubicBezTo>
                      <a:pt x="0" y="7"/>
                      <a:pt x="1" y="10"/>
                      <a:pt x="2" y="11"/>
                    </a:cubicBezTo>
                    <a:cubicBezTo>
                      <a:pt x="3" y="13"/>
                      <a:pt x="5" y="13"/>
                      <a:pt x="6" y="1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43"/>
              <p:cNvSpPr/>
              <p:nvPr/>
            </p:nvSpPr>
            <p:spPr bwMode="auto">
              <a:xfrm>
                <a:off x="3494" y="2961"/>
                <a:ext cx="40" cy="29"/>
              </a:xfrm>
              <a:custGeom>
                <a:avLst/>
                <a:gdLst>
                  <a:gd name="T0" fmla="*/ 5 w 15"/>
                  <a:gd name="T1" fmla="*/ 11 h 11"/>
                  <a:gd name="T2" fmla="*/ 11 w 15"/>
                  <a:gd name="T3" fmla="*/ 5 h 11"/>
                  <a:gd name="T4" fmla="*/ 10 w 15"/>
                  <a:gd name="T5" fmla="*/ 9 h 11"/>
                  <a:gd name="T6" fmla="*/ 11 w 15"/>
                  <a:gd name="T7" fmla="*/ 10 h 11"/>
                  <a:gd name="T8" fmla="*/ 14 w 15"/>
                  <a:gd name="T9" fmla="*/ 3 h 11"/>
                  <a:gd name="T10" fmla="*/ 12 w 15"/>
                  <a:gd name="T11" fmla="*/ 1 h 11"/>
                  <a:gd name="T12" fmla="*/ 8 w 15"/>
                  <a:gd name="T13" fmla="*/ 3 h 11"/>
                  <a:gd name="T14" fmla="*/ 4 w 15"/>
                  <a:gd name="T15" fmla="*/ 5 h 11"/>
                  <a:gd name="T16" fmla="*/ 2 w 15"/>
                  <a:gd name="T17" fmla="*/ 5 h 11"/>
                  <a:gd name="T18" fmla="*/ 4 w 15"/>
                  <a:gd name="T19" fmla="*/ 11 h 11"/>
                  <a:gd name="T20" fmla="*/ 5 w 15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6" y="8"/>
                      <a:pt x="9" y="7"/>
                      <a:pt x="11" y="5"/>
                    </a:cubicBezTo>
                    <a:cubicBezTo>
                      <a:pt x="12" y="6"/>
                      <a:pt x="12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4" y="9"/>
                      <a:pt x="15" y="5"/>
                      <a:pt x="14" y="3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10" y="0"/>
                      <a:pt x="9" y="2"/>
                      <a:pt x="8" y="3"/>
                    </a:cubicBezTo>
                    <a:cubicBezTo>
                      <a:pt x="7" y="4"/>
                      <a:pt x="5" y="6"/>
                      <a:pt x="4" y="5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0" y="7"/>
                      <a:pt x="2" y="9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44"/>
              <p:cNvSpPr/>
              <p:nvPr/>
            </p:nvSpPr>
            <p:spPr bwMode="auto">
              <a:xfrm>
                <a:off x="3505" y="2974"/>
                <a:ext cx="18" cy="16"/>
              </a:xfrm>
              <a:custGeom>
                <a:avLst/>
                <a:gdLst>
                  <a:gd name="T0" fmla="*/ 3 w 7"/>
                  <a:gd name="T1" fmla="*/ 6 h 6"/>
                  <a:gd name="T2" fmla="*/ 3 w 7"/>
                  <a:gd name="T3" fmla="*/ 5 h 6"/>
                  <a:gd name="T4" fmla="*/ 6 w 7"/>
                  <a:gd name="T5" fmla="*/ 3 h 6"/>
                  <a:gd name="T6" fmla="*/ 6 w 7"/>
                  <a:gd name="T7" fmla="*/ 3 h 6"/>
                  <a:gd name="T8" fmla="*/ 7 w 7"/>
                  <a:gd name="T9" fmla="*/ 2 h 6"/>
                  <a:gd name="T10" fmla="*/ 6 w 7"/>
                  <a:gd name="T11" fmla="*/ 2 h 6"/>
                  <a:gd name="T12" fmla="*/ 6 w 7"/>
                  <a:gd name="T13" fmla="*/ 2 h 6"/>
                  <a:gd name="T14" fmla="*/ 6 w 7"/>
                  <a:gd name="T15" fmla="*/ 1 h 6"/>
                  <a:gd name="T16" fmla="*/ 1 w 7"/>
                  <a:gd name="T17" fmla="*/ 2 h 6"/>
                  <a:gd name="T18" fmla="*/ 0 w 7"/>
                  <a:gd name="T19" fmla="*/ 3 h 6"/>
                  <a:gd name="T20" fmla="*/ 3 w 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3" y="6"/>
                      <a:pt x="3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5"/>
                      <a:pt x="3" y="6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45"/>
              <p:cNvSpPr/>
              <p:nvPr/>
            </p:nvSpPr>
            <p:spPr bwMode="auto">
              <a:xfrm>
                <a:off x="3309" y="28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46"/>
              <p:cNvSpPr/>
              <p:nvPr/>
            </p:nvSpPr>
            <p:spPr bwMode="auto">
              <a:xfrm>
                <a:off x="3360" y="2835"/>
                <a:ext cx="54" cy="29"/>
              </a:xfrm>
              <a:custGeom>
                <a:avLst/>
                <a:gdLst>
                  <a:gd name="T0" fmla="*/ 7 w 20"/>
                  <a:gd name="T1" fmla="*/ 5 h 11"/>
                  <a:gd name="T2" fmla="*/ 10 w 20"/>
                  <a:gd name="T3" fmla="*/ 4 h 11"/>
                  <a:gd name="T4" fmla="*/ 13 w 20"/>
                  <a:gd name="T5" fmla="*/ 4 h 11"/>
                  <a:gd name="T6" fmla="*/ 12 w 20"/>
                  <a:gd name="T7" fmla="*/ 7 h 11"/>
                  <a:gd name="T8" fmla="*/ 12 w 20"/>
                  <a:gd name="T9" fmla="*/ 8 h 11"/>
                  <a:gd name="T10" fmla="*/ 16 w 20"/>
                  <a:gd name="T11" fmla="*/ 11 h 11"/>
                  <a:gd name="T12" fmla="*/ 17 w 20"/>
                  <a:gd name="T13" fmla="*/ 11 h 11"/>
                  <a:gd name="T14" fmla="*/ 15 w 20"/>
                  <a:gd name="T15" fmla="*/ 3 h 11"/>
                  <a:gd name="T16" fmla="*/ 9 w 20"/>
                  <a:gd name="T17" fmla="*/ 0 h 11"/>
                  <a:gd name="T18" fmla="*/ 0 w 20"/>
                  <a:gd name="T19" fmla="*/ 6 h 11"/>
                  <a:gd name="T20" fmla="*/ 1 w 20"/>
                  <a:gd name="T21" fmla="*/ 7 h 11"/>
                  <a:gd name="T22" fmla="*/ 7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7" y="5"/>
                    </a:moveTo>
                    <a:cubicBezTo>
                      <a:pt x="8" y="5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10"/>
                      <a:pt x="15" y="10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20" y="8"/>
                      <a:pt x="18" y="4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2" y="3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3" y="6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47"/>
              <p:cNvSpPr/>
              <p:nvPr/>
            </p:nvSpPr>
            <p:spPr bwMode="auto">
              <a:xfrm>
                <a:off x="3342" y="2894"/>
                <a:ext cx="45" cy="43"/>
              </a:xfrm>
              <a:custGeom>
                <a:avLst/>
                <a:gdLst>
                  <a:gd name="T0" fmla="*/ 4 w 17"/>
                  <a:gd name="T1" fmla="*/ 12 h 16"/>
                  <a:gd name="T2" fmla="*/ 10 w 17"/>
                  <a:gd name="T3" fmla="*/ 14 h 16"/>
                  <a:gd name="T4" fmla="*/ 17 w 17"/>
                  <a:gd name="T5" fmla="*/ 14 h 16"/>
                  <a:gd name="T6" fmla="*/ 17 w 17"/>
                  <a:gd name="T7" fmla="*/ 13 h 16"/>
                  <a:gd name="T8" fmla="*/ 8 w 17"/>
                  <a:gd name="T9" fmla="*/ 6 h 16"/>
                  <a:gd name="T10" fmla="*/ 8 w 17"/>
                  <a:gd name="T11" fmla="*/ 5 h 16"/>
                  <a:gd name="T12" fmla="*/ 5 w 17"/>
                  <a:gd name="T13" fmla="*/ 0 h 16"/>
                  <a:gd name="T14" fmla="*/ 5 w 17"/>
                  <a:gd name="T15" fmla="*/ 0 h 16"/>
                  <a:gd name="T16" fmla="*/ 5 w 17"/>
                  <a:gd name="T17" fmla="*/ 0 h 16"/>
                  <a:gd name="T18" fmla="*/ 4 w 17"/>
                  <a:gd name="T19" fmla="*/ 0 h 16"/>
                  <a:gd name="T20" fmla="*/ 4 w 17"/>
                  <a:gd name="T2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4" y="12"/>
                    </a:moveTo>
                    <a:cubicBezTo>
                      <a:pt x="6" y="14"/>
                      <a:pt x="7" y="14"/>
                      <a:pt x="10" y="14"/>
                    </a:cubicBezTo>
                    <a:cubicBezTo>
                      <a:pt x="12" y="13"/>
                      <a:pt x="15" y="16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4" y="10"/>
                      <a:pt x="3" y="11"/>
                      <a:pt x="8" y="6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48"/>
              <p:cNvSpPr/>
              <p:nvPr/>
            </p:nvSpPr>
            <p:spPr bwMode="auto">
              <a:xfrm>
                <a:off x="3318" y="2872"/>
                <a:ext cx="18" cy="30"/>
              </a:xfrm>
              <a:custGeom>
                <a:avLst/>
                <a:gdLst>
                  <a:gd name="T0" fmla="*/ 4 w 7"/>
                  <a:gd name="T1" fmla="*/ 10 h 11"/>
                  <a:gd name="T2" fmla="*/ 6 w 7"/>
                  <a:gd name="T3" fmla="*/ 4 h 11"/>
                  <a:gd name="T4" fmla="*/ 6 w 7"/>
                  <a:gd name="T5" fmla="*/ 4 h 11"/>
                  <a:gd name="T6" fmla="*/ 5 w 7"/>
                  <a:gd name="T7" fmla="*/ 1 h 11"/>
                  <a:gd name="T8" fmla="*/ 3 w 7"/>
                  <a:gd name="T9" fmla="*/ 1 h 11"/>
                  <a:gd name="T10" fmla="*/ 1 w 7"/>
                  <a:gd name="T11" fmla="*/ 2 h 11"/>
                  <a:gd name="T12" fmla="*/ 1 w 7"/>
                  <a:gd name="T13" fmla="*/ 3 h 11"/>
                  <a:gd name="T14" fmla="*/ 3 w 7"/>
                  <a:gd name="T15" fmla="*/ 5 h 11"/>
                  <a:gd name="T16" fmla="*/ 2 w 7"/>
                  <a:gd name="T17" fmla="*/ 6 h 11"/>
                  <a:gd name="T18" fmla="*/ 2 w 7"/>
                  <a:gd name="T19" fmla="*/ 8 h 11"/>
                  <a:gd name="T20" fmla="*/ 3 w 7"/>
                  <a:gd name="T21" fmla="*/ 10 h 11"/>
                  <a:gd name="T22" fmla="*/ 4 w 7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1">
                    <a:moveTo>
                      <a:pt x="4" y="10"/>
                    </a:moveTo>
                    <a:cubicBezTo>
                      <a:pt x="6" y="9"/>
                      <a:pt x="7" y="7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5" y="4"/>
                      <a:pt x="3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4" y="9"/>
                      <a:pt x="3" y="10"/>
                    </a:cubicBezTo>
                    <a:cubicBezTo>
                      <a:pt x="3" y="10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49"/>
              <p:cNvSpPr/>
              <p:nvPr/>
            </p:nvSpPr>
            <p:spPr bwMode="auto">
              <a:xfrm>
                <a:off x="4304" y="2779"/>
                <a:ext cx="35" cy="83"/>
              </a:xfrm>
              <a:custGeom>
                <a:avLst/>
                <a:gdLst>
                  <a:gd name="T0" fmla="*/ 12 w 13"/>
                  <a:gd name="T1" fmla="*/ 30 h 31"/>
                  <a:gd name="T2" fmla="*/ 6 w 13"/>
                  <a:gd name="T3" fmla="*/ 17 h 31"/>
                  <a:gd name="T4" fmla="*/ 5 w 13"/>
                  <a:gd name="T5" fmla="*/ 15 h 31"/>
                  <a:gd name="T6" fmla="*/ 6 w 13"/>
                  <a:gd name="T7" fmla="*/ 12 h 31"/>
                  <a:gd name="T8" fmla="*/ 3 w 13"/>
                  <a:gd name="T9" fmla="*/ 1 h 31"/>
                  <a:gd name="T10" fmla="*/ 2 w 13"/>
                  <a:gd name="T11" fmla="*/ 1 h 31"/>
                  <a:gd name="T12" fmla="*/ 1 w 13"/>
                  <a:gd name="T13" fmla="*/ 2 h 31"/>
                  <a:gd name="T14" fmla="*/ 2 w 13"/>
                  <a:gd name="T15" fmla="*/ 5 h 31"/>
                  <a:gd name="T16" fmla="*/ 4 w 13"/>
                  <a:gd name="T17" fmla="*/ 20 h 31"/>
                  <a:gd name="T18" fmla="*/ 5 w 13"/>
                  <a:gd name="T19" fmla="*/ 20 h 31"/>
                  <a:gd name="T20" fmla="*/ 11 w 13"/>
                  <a:gd name="T21" fmla="*/ 31 h 31"/>
                  <a:gd name="T22" fmla="*/ 12 w 13"/>
                  <a:gd name="T2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2" y="30"/>
                    </a:moveTo>
                    <a:cubicBezTo>
                      <a:pt x="9" y="26"/>
                      <a:pt x="7" y="22"/>
                      <a:pt x="6" y="17"/>
                    </a:cubicBezTo>
                    <a:cubicBezTo>
                      <a:pt x="6" y="16"/>
                      <a:pt x="6" y="16"/>
                      <a:pt x="5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6" y="7"/>
                      <a:pt x="6" y="5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4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5" y="24"/>
                      <a:pt x="7" y="28"/>
                      <a:pt x="11" y="31"/>
                    </a:cubicBezTo>
                    <a:cubicBezTo>
                      <a:pt x="11" y="31"/>
                      <a:pt x="13" y="31"/>
                      <a:pt x="12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50"/>
              <p:cNvSpPr/>
              <p:nvPr/>
            </p:nvSpPr>
            <p:spPr bwMode="auto">
              <a:xfrm>
                <a:off x="4654" y="2682"/>
                <a:ext cx="147" cy="107"/>
              </a:xfrm>
              <a:custGeom>
                <a:avLst/>
                <a:gdLst>
                  <a:gd name="T0" fmla="*/ 51 w 55"/>
                  <a:gd name="T1" fmla="*/ 25 h 40"/>
                  <a:gd name="T2" fmla="*/ 28 w 55"/>
                  <a:gd name="T3" fmla="*/ 17 h 40"/>
                  <a:gd name="T4" fmla="*/ 33 w 55"/>
                  <a:gd name="T5" fmla="*/ 11 h 40"/>
                  <a:gd name="T6" fmla="*/ 38 w 55"/>
                  <a:gd name="T7" fmla="*/ 7 h 40"/>
                  <a:gd name="T8" fmla="*/ 34 w 55"/>
                  <a:gd name="T9" fmla="*/ 2 h 40"/>
                  <a:gd name="T10" fmla="*/ 29 w 55"/>
                  <a:gd name="T11" fmla="*/ 5 h 40"/>
                  <a:gd name="T12" fmla="*/ 10 w 55"/>
                  <a:gd name="T13" fmla="*/ 13 h 40"/>
                  <a:gd name="T14" fmla="*/ 8 w 55"/>
                  <a:gd name="T15" fmla="*/ 15 h 40"/>
                  <a:gd name="T16" fmla="*/ 4 w 55"/>
                  <a:gd name="T17" fmla="*/ 16 h 40"/>
                  <a:gd name="T18" fmla="*/ 6 w 55"/>
                  <a:gd name="T19" fmla="*/ 23 h 40"/>
                  <a:gd name="T20" fmla="*/ 32 w 55"/>
                  <a:gd name="T21" fmla="*/ 34 h 40"/>
                  <a:gd name="T22" fmla="*/ 51 w 55"/>
                  <a:gd name="T23" fmla="*/ 36 h 40"/>
                  <a:gd name="T24" fmla="*/ 51 w 55"/>
                  <a:gd name="T25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40">
                    <a:moveTo>
                      <a:pt x="51" y="25"/>
                    </a:moveTo>
                    <a:cubicBezTo>
                      <a:pt x="44" y="17"/>
                      <a:pt x="36" y="20"/>
                      <a:pt x="28" y="17"/>
                    </a:cubicBezTo>
                    <a:cubicBezTo>
                      <a:pt x="29" y="15"/>
                      <a:pt x="31" y="13"/>
                      <a:pt x="33" y="11"/>
                    </a:cubicBezTo>
                    <a:cubicBezTo>
                      <a:pt x="34" y="10"/>
                      <a:pt x="36" y="9"/>
                      <a:pt x="38" y="7"/>
                    </a:cubicBezTo>
                    <a:cubicBezTo>
                      <a:pt x="41" y="4"/>
                      <a:pt x="37" y="0"/>
                      <a:pt x="34" y="2"/>
                    </a:cubicBezTo>
                    <a:cubicBezTo>
                      <a:pt x="32" y="3"/>
                      <a:pt x="30" y="4"/>
                      <a:pt x="29" y="5"/>
                    </a:cubicBezTo>
                    <a:cubicBezTo>
                      <a:pt x="22" y="9"/>
                      <a:pt x="16" y="9"/>
                      <a:pt x="10" y="13"/>
                    </a:cubicBezTo>
                    <a:cubicBezTo>
                      <a:pt x="9" y="13"/>
                      <a:pt x="8" y="14"/>
                      <a:pt x="8" y="15"/>
                    </a:cubicBezTo>
                    <a:cubicBezTo>
                      <a:pt x="7" y="15"/>
                      <a:pt x="5" y="15"/>
                      <a:pt x="4" y="16"/>
                    </a:cubicBezTo>
                    <a:cubicBezTo>
                      <a:pt x="0" y="17"/>
                      <a:pt x="2" y="24"/>
                      <a:pt x="6" y="23"/>
                    </a:cubicBezTo>
                    <a:cubicBezTo>
                      <a:pt x="17" y="19"/>
                      <a:pt x="24" y="28"/>
                      <a:pt x="32" y="34"/>
                    </a:cubicBezTo>
                    <a:cubicBezTo>
                      <a:pt x="37" y="37"/>
                      <a:pt x="45" y="40"/>
                      <a:pt x="51" y="36"/>
                    </a:cubicBezTo>
                    <a:cubicBezTo>
                      <a:pt x="55" y="33"/>
                      <a:pt x="55" y="28"/>
                      <a:pt x="51" y="25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51"/>
              <p:cNvSpPr/>
              <p:nvPr/>
            </p:nvSpPr>
            <p:spPr bwMode="auto">
              <a:xfrm>
                <a:off x="4651" y="2597"/>
                <a:ext cx="102" cy="150"/>
              </a:xfrm>
              <a:custGeom>
                <a:avLst/>
                <a:gdLst>
                  <a:gd name="T0" fmla="*/ 38 w 38"/>
                  <a:gd name="T1" fmla="*/ 33 h 56"/>
                  <a:gd name="T2" fmla="*/ 23 w 38"/>
                  <a:gd name="T3" fmla="*/ 19 h 56"/>
                  <a:gd name="T4" fmla="*/ 11 w 38"/>
                  <a:gd name="T5" fmla="*/ 7 h 56"/>
                  <a:gd name="T6" fmla="*/ 7 w 38"/>
                  <a:gd name="T7" fmla="*/ 1 h 56"/>
                  <a:gd name="T8" fmla="*/ 1 w 38"/>
                  <a:gd name="T9" fmla="*/ 3 h 56"/>
                  <a:gd name="T10" fmla="*/ 2 w 38"/>
                  <a:gd name="T11" fmla="*/ 10 h 56"/>
                  <a:gd name="T12" fmla="*/ 3 w 38"/>
                  <a:gd name="T13" fmla="*/ 21 h 56"/>
                  <a:gd name="T14" fmla="*/ 2 w 38"/>
                  <a:gd name="T15" fmla="*/ 31 h 56"/>
                  <a:gd name="T16" fmla="*/ 3 w 38"/>
                  <a:gd name="T17" fmla="*/ 41 h 56"/>
                  <a:gd name="T18" fmla="*/ 2 w 38"/>
                  <a:gd name="T19" fmla="*/ 55 h 56"/>
                  <a:gd name="T20" fmla="*/ 3 w 38"/>
                  <a:gd name="T21" fmla="*/ 55 h 56"/>
                  <a:gd name="T22" fmla="*/ 20 w 38"/>
                  <a:gd name="T23" fmla="*/ 47 h 56"/>
                  <a:gd name="T24" fmla="*/ 26 w 38"/>
                  <a:gd name="T25" fmla="*/ 45 h 56"/>
                  <a:gd name="T26" fmla="*/ 28 w 38"/>
                  <a:gd name="T27" fmla="*/ 42 h 56"/>
                  <a:gd name="T28" fmla="*/ 38 w 38"/>
                  <a:gd name="T29" fmla="*/ 34 h 56"/>
                  <a:gd name="T30" fmla="*/ 38 w 38"/>
                  <a:gd name="T31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56">
                    <a:moveTo>
                      <a:pt x="38" y="33"/>
                    </a:moveTo>
                    <a:cubicBezTo>
                      <a:pt x="34" y="27"/>
                      <a:pt x="29" y="22"/>
                      <a:pt x="23" y="19"/>
                    </a:cubicBezTo>
                    <a:cubicBezTo>
                      <a:pt x="18" y="16"/>
                      <a:pt x="14" y="12"/>
                      <a:pt x="11" y="7"/>
                    </a:cubicBezTo>
                    <a:cubicBezTo>
                      <a:pt x="11" y="5"/>
                      <a:pt x="9" y="2"/>
                      <a:pt x="7" y="1"/>
                    </a:cubicBez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2" y="10"/>
                    </a:cubicBezTo>
                    <a:cubicBezTo>
                      <a:pt x="2" y="14"/>
                      <a:pt x="2" y="17"/>
                      <a:pt x="3" y="21"/>
                    </a:cubicBezTo>
                    <a:cubicBezTo>
                      <a:pt x="2" y="24"/>
                      <a:pt x="2" y="27"/>
                      <a:pt x="2" y="31"/>
                    </a:cubicBezTo>
                    <a:cubicBezTo>
                      <a:pt x="2" y="32"/>
                      <a:pt x="3" y="41"/>
                      <a:pt x="3" y="41"/>
                    </a:cubicBezTo>
                    <a:cubicBezTo>
                      <a:pt x="3" y="45"/>
                      <a:pt x="2" y="50"/>
                      <a:pt x="2" y="55"/>
                    </a:cubicBezTo>
                    <a:cubicBezTo>
                      <a:pt x="2" y="55"/>
                      <a:pt x="3" y="56"/>
                      <a:pt x="3" y="55"/>
                    </a:cubicBezTo>
                    <a:cubicBezTo>
                      <a:pt x="9" y="51"/>
                      <a:pt x="13" y="48"/>
                      <a:pt x="20" y="47"/>
                    </a:cubicBezTo>
                    <a:cubicBezTo>
                      <a:pt x="23" y="47"/>
                      <a:pt x="23" y="46"/>
                      <a:pt x="26" y="45"/>
                    </a:cubicBezTo>
                    <a:cubicBezTo>
                      <a:pt x="27" y="44"/>
                      <a:pt x="28" y="43"/>
                      <a:pt x="28" y="42"/>
                    </a:cubicBezTo>
                    <a:cubicBezTo>
                      <a:pt x="29" y="36"/>
                      <a:pt x="34" y="36"/>
                      <a:pt x="38" y="34"/>
                    </a:cubicBezTo>
                    <a:cubicBezTo>
                      <a:pt x="38" y="34"/>
                      <a:pt x="38" y="33"/>
                      <a:pt x="38" y="33"/>
                    </a:cubicBezTo>
                    <a:close/>
                  </a:path>
                </a:pathLst>
              </a:custGeom>
              <a:solidFill>
                <a:srgbClr val="A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52"/>
              <p:cNvSpPr/>
              <p:nvPr/>
            </p:nvSpPr>
            <p:spPr bwMode="auto">
              <a:xfrm>
                <a:off x="4659" y="2623"/>
                <a:ext cx="91" cy="105"/>
              </a:xfrm>
              <a:custGeom>
                <a:avLst/>
                <a:gdLst>
                  <a:gd name="T0" fmla="*/ 33 w 34"/>
                  <a:gd name="T1" fmla="*/ 24 h 39"/>
                  <a:gd name="T2" fmla="*/ 15 w 34"/>
                  <a:gd name="T3" fmla="*/ 25 h 39"/>
                  <a:gd name="T4" fmla="*/ 8 w 34"/>
                  <a:gd name="T5" fmla="*/ 24 h 39"/>
                  <a:gd name="T6" fmla="*/ 4 w 34"/>
                  <a:gd name="T7" fmla="*/ 27 h 39"/>
                  <a:gd name="T8" fmla="*/ 5 w 34"/>
                  <a:gd name="T9" fmla="*/ 22 h 39"/>
                  <a:gd name="T10" fmla="*/ 16 w 34"/>
                  <a:gd name="T11" fmla="*/ 9 h 39"/>
                  <a:gd name="T12" fmla="*/ 16 w 34"/>
                  <a:gd name="T13" fmla="*/ 8 h 39"/>
                  <a:gd name="T14" fmla="*/ 10 w 34"/>
                  <a:gd name="T15" fmla="*/ 1 h 39"/>
                  <a:gd name="T16" fmla="*/ 6 w 34"/>
                  <a:gd name="T17" fmla="*/ 5 h 39"/>
                  <a:gd name="T18" fmla="*/ 2 w 34"/>
                  <a:gd name="T19" fmla="*/ 17 h 39"/>
                  <a:gd name="T20" fmla="*/ 0 w 34"/>
                  <a:gd name="T21" fmla="*/ 24 h 39"/>
                  <a:gd name="T22" fmla="*/ 2 w 34"/>
                  <a:gd name="T23" fmla="*/ 33 h 39"/>
                  <a:gd name="T24" fmla="*/ 1 w 34"/>
                  <a:gd name="T25" fmla="*/ 38 h 39"/>
                  <a:gd name="T26" fmla="*/ 3 w 34"/>
                  <a:gd name="T27" fmla="*/ 38 h 39"/>
                  <a:gd name="T28" fmla="*/ 3 w 34"/>
                  <a:gd name="T29" fmla="*/ 38 h 39"/>
                  <a:gd name="T30" fmla="*/ 4 w 34"/>
                  <a:gd name="T31" fmla="*/ 37 h 39"/>
                  <a:gd name="T32" fmla="*/ 4 w 34"/>
                  <a:gd name="T33" fmla="*/ 34 h 39"/>
                  <a:gd name="T34" fmla="*/ 34 w 34"/>
                  <a:gd name="T35" fmla="*/ 25 h 39"/>
                  <a:gd name="T36" fmla="*/ 33 w 34"/>
                  <a:gd name="T3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39">
                    <a:moveTo>
                      <a:pt x="33" y="24"/>
                    </a:moveTo>
                    <a:cubicBezTo>
                      <a:pt x="27" y="27"/>
                      <a:pt x="21" y="26"/>
                      <a:pt x="15" y="25"/>
                    </a:cubicBezTo>
                    <a:cubicBezTo>
                      <a:pt x="13" y="24"/>
                      <a:pt x="10" y="24"/>
                      <a:pt x="8" y="24"/>
                    </a:cubicBezTo>
                    <a:cubicBezTo>
                      <a:pt x="6" y="25"/>
                      <a:pt x="5" y="26"/>
                      <a:pt x="4" y="27"/>
                    </a:cubicBezTo>
                    <a:cubicBezTo>
                      <a:pt x="5" y="25"/>
                      <a:pt x="5" y="23"/>
                      <a:pt x="5" y="22"/>
                    </a:cubicBezTo>
                    <a:cubicBezTo>
                      <a:pt x="5" y="20"/>
                      <a:pt x="12" y="9"/>
                      <a:pt x="16" y="9"/>
                    </a:cubicBezTo>
                    <a:cubicBezTo>
                      <a:pt x="16" y="9"/>
                      <a:pt x="17" y="8"/>
                      <a:pt x="16" y="8"/>
                    </a:cubicBezTo>
                    <a:cubicBezTo>
                      <a:pt x="15" y="5"/>
                      <a:pt x="14" y="0"/>
                      <a:pt x="10" y="1"/>
                    </a:cubicBezTo>
                    <a:cubicBezTo>
                      <a:pt x="8" y="2"/>
                      <a:pt x="7" y="3"/>
                      <a:pt x="6" y="5"/>
                    </a:cubicBezTo>
                    <a:cubicBezTo>
                      <a:pt x="4" y="9"/>
                      <a:pt x="3" y="13"/>
                      <a:pt x="2" y="17"/>
                    </a:cubicBezTo>
                    <a:cubicBezTo>
                      <a:pt x="1" y="19"/>
                      <a:pt x="0" y="22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1" y="34"/>
                      <a:pt x="1" y="36"/>
                      <a:pt x="1" y="38"/>
                    </a:cubicBezTo>
                    <a:cubicBezTo>
                      <a:pt x="1" y="39"/>
                      <a:pt x="3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7"/>
                    </a:cubicBezTo>
                    <a:cubicBezTo>
                      <a:pt x="4" y="36"/>
                      <a:pt x="4" y="35"/>
                      <a:pt x="4" y="34"/>
                    </a:cubicBezTo>
                    <a:cubicBezTo>
                      <a:pt x="10" y="28"/>
                      <a:pt x="31" y="36"/>
                      <a:pt x="34" y="25"/>
                    </a:cubicBezTo>
                    <a:cubicBezTo>
                      <a:pt x="34" y="24"/>
                      <a:pt x="34" y="23"/>
                      <a:pt x="33" y="2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53"/>
              <p:cNvSpPr/>
              <p:nvPr/>
            </p:nvSpPr>
            <p:spPr bwMode="auto">
              <a:xfrm>
                <a:off x="3927" y="2808"/>
                <a:ext cx="278" cy="193"/>
              </a:xfrm>
              <a:custGeom>
                <a:avLst/>
                <a:gdLst>
                  <a:gd name="T0" fmla="*/ 91 w 104"/>
                  <a:gd name="T1" fmla="*/ 9 h 72"/>
                  <a:gd name="T2" fmla="*/ 72 w 104"/>
                  <a:gd name="T3" fmla="*/ 1 h 72"/>
                  <a:gd name="T4" fmla="*/ 54 w 104"/>
                  <a:gd name="T5" fmla="*/ 2 h 72"/>
                  <a:gd name="T6" fmla="*/ 42 w 104"/>
                  <a:gd name="T7" fmla="*/ 1 h 72"/>
                  <a:gd name="T8" fmla="*/ 5 w 104"/>
                  <a:gd name="T9" fmla="*/ 22 h 72"/>
                  <a:gd name="T10" fmla="*/ 4 w 104"/>
                  <a:gd name="T11" fmla="*/ 26 h 72"/>
                  <a:gd name="T12" fmla="*/ 3 w 104"/>
                  <a:gd name="T13" fmla="*/ 27 h 72"/>
                  <a:gd name="T14" fmla="*/ 7 w 104"/>
                  <a:gd name="T15" fmla="*/ 40 h 72"/>
                  <a:gd name="T16" fmla="*/ 17 w 104"/>
                  <a:gd name="T17" fmla="*/ 43 h 72"/>
                  <a:gd name="T18" fmla="*/ 24 w 104"/>
                  <a:gd name="T19" fmla="*/ 40 h 72"/>
                  <a:gd name="T20" fmla="*/ 23 w 104"/>
                  <a:gd name="T21" fmla="*/ 51 h 72"/>
                  <a:gd name="T22" fmla="*/ 53 w 104"/>
                  <a:gd name="T23" fmla="*/ 67 h 72"/>
                  <a:gd name="T24" fmla="*/ 66 w 104"/>
                  <a:gd name="T25" fmla="*/ 55 h 72"/>
                  <a:gd name="T26" fmla="*/ 66 w 104"/>
                  <a:gd name="T27" fmla="*/ 35 h 72"/>
                  <a:gd name="T28" fmla="*/ 95 w 104"/>
                  <a:gd name="T29" fmla="*/ 32 h 72"/>
                  <a:gd name="T30" fmla="*/ 91 w 104"/>
                  <a:gd name="T3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2">
                    <a:moveTo>
                      <a:pt x="91" y="9"/>
                    </a:moveTo>
                    <a:cubicBezTo>
                      <a:pt x="85" y="5"/>
                      <a:pt x="78" y="2"/>
                      <a:pt x="72" y="1"/>
                    </a:cubicBezTo>
                    <a:cubicBezTo>
                      <a:pt x="66" y="0"/>
                      <a:pt x="60" y="2"/>
                      <a:pt x="54" y="2"/>
                    </a:cubicBezTo>
                    <a:cubicBezTo>
                      <a:pt x="50" y="2"/>
                      <a:pt x="46" y="0"/>
                      <a:pt x="42" y="1"/>
                    </a:cubicBezTo>
                    <a:cubicBezTo>
                      <a:pt x="32" y="3"/>
                      <a:pt x="10" y="10"/>
                      <a:pt x="5" y="22"/>
                    </a:cubicBezTo>
                    <a:cubicBezTo>
                      <a:pt x="5" y="24"/>
                      <a:pt x="4" y="25"/>
                      <a:pt x="4" y="26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0" y="33"/>
                      <a:pt x="3" y="37"/>
                      <a:pt x="7" y="40"/>
                    </a:cubicBezTo>
                    <a:cubicBezTo>
                      <a:pt x="9" y="43"/>
                      <a:pt x="13" y="43"/>
                      <a:pt x="17" y="43"/>
                    </a:cubicBezTo>
                    <a:cubicBezTo>
                      <a:pt x="20" y="43"/>
                      <a:pt x="22" y="41"/>
                      <a:pt x="24" y="40"/>
                    </a:cubicBezTo>
                    <a:cubicBezTo>
                      <a:pt x="23" y="41"/>
                      <a:pt x="23" y="49"/>
                      <a:pt x="23" y="51"/>
                    </a:cubicBezTo>
                    <a:cubicBezTo>
                      <a:pt x="24" y="65"/>
                      <a:pt x="42" y="72"/>
                      <a:pt x="53" y="67"/>
                    </a:cubicBezTo>
                    <a:cubicBezTo>
                      <a:pt x="59" y="64"/>
                      <a:pt x="64" y="61"/>
                      <a:pt x="66" y="55"/>
                    </a:cubicBezTo>
                    <a:cubicBezTo>
                      <a:pt x="68" y="50"/>
                      <a:pt x="70" y="40"/>
                      <a:pt x="66" y="35"/>
                    </a:cubicBezTo>
                    <a:cubicBezTo>
                      <a:pt x="72" y="42"/>
                      <a:pt x="89" y="37"/>
                      <a:pt x="95" y="32"/>
                    </a:cubicBezTo>
                    <a:cubicBezTo>
                      <a:pt x="104" y="24"/>
                      <a:pt x="99" y="15"/>
                      <a:pt x="91" y="9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54"/>
              <p:cNvSpPr/>
              <p:nvPr/>
            </p:nvSpPr>
            <p:spPr bwMode="auto">
              <a:xfrm>
                <a:off x="3916" y="2816"/>
                <a:ext cx="281" cy="118"/>
              </a:xfrm>
              <a:custGeom>
                <a:avLst/>
                <a:gdLst>
                  <a:gd name="T0" fmla="*/ 89 w 105"/>
                  <a:gd name="T1" fmla="*/ 7 h 44"/>
                  <a:gd name="T2" fmla="*/ 81 w 105"/>
                  <a:gd name="T3" fmla="*/ 8 h 44"/>
                  <a:gd name="T4" fmla="*/ 63 w 105"/>
                  <a:gd name="T5" fmla="*/ 5 h 44"/>
                  <a:gd name="T6" fmla="*/ 49 w 105"/>
                  <a:gd name="T7" fmla="*/ 5 h 44"/>
                  <a:gd name="T8" fmla="*/ 49 w 105"/>
                  <a:gd name="T9" fmla="*/ 5 h 44"/>
                  <a:gd name="T10" fmla="*/ 41 w 105"/>
                  <a:gd name="T11" fmla="*/ 6 h 44"/>
                  <a:gd name="T12" fmla="*/ 40 w 105"/>
                  <a:gd name="T13" fmla="*/ 6 h 44"/>
                  <a:gd name="T14" fmla="*/ 40 w 105"/>
                  <a:gd name="T15" fmla="*/ 6 h 44"/>
                  <a:gd name="T16" fmla="*/ 11 w 105"/>
                  <a:gd name="T17" fmla="*/ 35 h 44"/>
                  <a:gd name="T18" fmla="*/ 11 w 105"/>
                  <a:gd name="T19" fmla="*/ 35 h 44"/>
                  <a:gd name="T20" fmla="*/ 12 w 105"/>
                  <a:gd name="T21" fmla="*/ 36 h 44"/>
                  <a:gd name="T22" fmla="*/ 14 w 105"/>
                  <a:gd name="T23" fmla="*/ 38 h 44"/>
                  <a:gd name="T24" fmla="*/ 16 w 105"/>
                  <a:gd name="T25" fmla="*/ 37 h 44"/>
                  <a:gd name="T26" fmla="*/ 26 w 105"/>
                  <a:gd name="T27" fmla="*/ 29 h 44"/>
                  <a:gd name="T28" fmla="*/ 28 w 105"/>
                  <a:gd name="T29" fmla="*/ 29 h 44"/>
                  <a:gd name="T30" fmla="*/ 45 w 105"/>
                  <a:gd name="T31" fmla="*/ 19 h 44"/>
                  <a:gd name="T32" fmla="*/ 46 w 105"/>
                  <a:gd name="T33" fmla="*/ 20 h 44"/>
                  <a:gd name="T34" fmla="*/ 38 w 105"/>
                  <a:gd name="T35" fmla="*/ 27 h 44"/>
                  <a:gd name="T36" fmla="*/ 32 w 105"/>
                  <a:gd name="T37" fmla="*/ 32 h 44"/>
                  <a:gd name="T38" fmla="*/ 26 w 105"/>
                  <a:gd name="T39" fmla="*/ 43 h 44"/>
                  <a:gd name="T40" fmla="*/ 28 w 105"/>
                  <a:gd name="T41" fmla="*/ 43 h 44"/>
                  <a:gd name="T42" fmla="*/ 37 w 105"/>
                  <a:gd name="T43" fmla="*/ 30 h 44"/>
                  <a:gd name="T44" fmla="*/ 42 w 105"/>
                  <a:gd name="T45" fmla="*/ 28 h 44"/>
                  <a:gd name="T46" fmla="*/ 42 w 105"/>
                  <a:gd name="T47" fmla="*/ 30 h 44"/>
                  <a:gd name="T48" fmla="*/ 43 w 105"/>
                  <a:gd name="T49" fmla="*/ 34 h 44"/>
                  <a:gd name="T50" fmla="*/ 45 w 105"/>
                  <a:gd name="T51" fmla="*/ 34 h 44"/>
                  <a:gd name="T52" fmla="*/ 53 w 105"/>
                  <a:gd name="T53" fmla="*/ 42 h 44"/>
                  <a:gd name="T54" fmla="*/ 55 w 105"/>
                  <a:gd name="T55" fmla="*/ 41 h 44"/>
                  <a:gd name="T56" fmla="*/ 62 w 105"/>
                  <a:gd name="T57" fmla="*/ 29 h 44"/>
                  <a:gd name="T58" fmla="*/ 64 w 105"/>
                  <a:gd name="T59" fmla="*/ 28 h 44"/>
                  <a:gd name="T60" fmla="*/ 68 w 105"/>
                  <a:gd name="T61" fmla="*/ 21 h 44"/>
                  <a:gd name="T62" fmla="*/ 68 w 105"/>
                  <a:gd name="T63" fmla="*/ 19 h 44"/>
                  <a:gd name="T64" fmla="*/ 77 w 105"/>
                  <a:gd name="T65" fmla="*/ 17 h 44"/>
                  <a:gd name="T66" fmla="*/ 96 w 105"/>
                  <a:gd name="T67" fmla="*/ 29 h 44"/>
                  <a:gd name="T68" fmla="*/ 98 w 105"/>
                  <a:gd name="T69" fmla="*/ 30 h 44"/>
                  <a:gd name="T70" fmla="*/ 89 w 105"/>
                  <a:gd name="T7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44">
                    <a:moveTo>
                      <a:pt x="89" y="7"/>
                    </a:moveTo>
                    <a:cubicBezTo>
                      <a:pt x="86" y="7"/>
                      <a:pt x="83" y="8"/>
                      <a:pt x="81" y="8"/>
                    </a:cubicBezTo>
                    <a:cubicBezTo>
                      <a:pt x="74" y="9"/>
                      <a:pt x="69" y="7"/>
                      <a:pt x="63" y="5"/>
                    </a:cubicBezTo>
                    <a:cubicBezTo>
                      <a:pt x="58" y="4"/>
                      <a:pt x="54" y="4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6" y="5"/>
                      <a:pt x="44" y="5"/>
                      <a:pt x="41" y="6"/>
                    </a:cubicBez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26" y="0"/>
                      <a:pt x="0" y="23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4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7" y="33"/>
                      <a:pt x="21" y="25"/>
                      <a:pt x="26" y="29"/>
                    </a:cubicBezTo>
                    <a:cubicBezTo>
                      <a:pt x="26" y="30"/>
                      <a:pt x="27" y="30"/>
                      <a:pt x="28" y="29"/>
                    </a:cubicBezTo>
                    <a:cubicBezTo>
                      <a:pt x="30" y="29"/>
                      <a:pt x="43" y="12"/>
                      <a:pt x="45" y="19"/>
                    </a:cubicBezTo>
                    <a:cubicBezTo>
                      <a:pt x="45" y="20"/>
                      <a:pt x="45" y="20"/>
                      <a:pt x="46" y="20"/>
                    </a:cubicBezTo>
                    <a:cubicBezTo>
                      <a:pt x="46" y="20"/>
                      <a:pt x="38" y="27"/>
                      <a:pt x="38" y="27"/>
                    </a:cubicBezTo>
                    <a:cubicBezTo>
                      <a:pt x="36" y="28"/>
                      <a:pt x="34" y="30"/>
                      <a:pt x="32" y="32"/>
                    </a:cubicBezTo>
                    <a:cubicBezTo>
                      <a:pt x="28" y="35"/>
                      <a:pt x="26" y="38"/>
                      <a:pt x="26" y="43"/>
                    </a:cubicBezTo>
                    <a:cubicBezTo>
                      <a:pt x="26" y="43"/>
                      <a:pt x="27" y="44"/>
                      <a:pt x="28" y="43"/>
                    </a:cubicBezTo>
                    <a:cubicBezTo>
                      <a:pt x="32" y="39"/>
                      <a:pt x="34" y="34"/>
                      <a:pt x="37" y="30"/>
                    </a:cubicBezTo>
                    <a:cubicBezTo>
                      <a:pt x="38" y="29"/>
                      <a:pt x="40" y="28"/>
                      <a:pt x="42" y="28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2" y="33"/>
                      <a:pt x="41" y="32"/>
                      <a:pt x="43" y="34"/>
                    </a:cubicBezTo>
                    <a:cubicBezTo>
                      <a:pt x="43" y="34"/>
                      <a:pt x="45" y="34"/>
                      <a:pt x="45" y="34"/>
                    </a:cubicBezTo>
                    <a:cubicBezTo>
                      <a:pt x="49" y="33"/>
                      <a:pt x="51" y="39"/>
                      <a:pt x="53" y="42"/>
                    </a:cubicBezTo>
                    <a:cubicBezTo>
                      <a:pt x="54" y="43"/>
                      <a:pt x="55" y="42"/>
                      <a:pt x="55" y="41"/>
                    </a:cubicBezTo>
                    <a:cubicBezTo>
                      <a:pt x="55" y="36"/>
                      <a:pt x="57" y="32"/>
                      <a:pt x="62" y="29"/>
                    </a:cubicBez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5"/>
                      <a:pt x="63" y="23"/>
                      <a:pt x="68" y="21"/>
                    </a:cubicBezTo>
                    <a:cubicBezTo>
                      <a:pt x="68" y="21"/>
                      <a:pt x="69" y="20"/>
                      <a:pt x="68" y="19"/>
                    </a:cubicBezTo>
                    <a:cubicBezTo>
                      <a:pt x="68" y="19"/>
                      <a:pt x="77" y="17"/>
                      <a:pt x="77" y="17"/>
                    </a:cubicBezTo>
                    <a:cubicBezTo>
                      <a:pt x="88" y="14"/>
                      <a:pt x="96" y="19"/>
                      <a:pt x="96" y="29"/>
                    </a:cubicBezTo>
                    <a:cubicBezTo>
                      <a:pt x="96" y="30"/>
                      <a:pt x="97" y="31"/>
                      <a:pt x="98" y="30"/>
                    </a:cubicBezTo>
                    <a:cubicBezTo>
                      <a:pt x="105" y="22"/>
                      <a:pt x="99" y="10"/>
                      <a:pt x="89" y="7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55"/>
              <p:cNvSpPr/>
              <p:nvPr/>
            </p:nvSpPr>
            <p:spPr bwMode="auto">
              <a:xfrm>
                <a:off x="3930" y="2760"/>
                <a:ext cx="261" cy="139"/>
              </a:xfrm>
              <a:custGeom>
                <a:avLst/>
                <a:gdLst>
                  <a:gd name="T0" fmla="*/ 73 w 98"/>
                  <a:gd name="T1" fmla="*/ 14 h 52"/>
                  <a:gd name="T2" fmla="*/ 57 w 98"/>
                  <a:gd name="T3" fmla="*/ 10 h 52"/>
                  <a:gd name="T4" fmla="*/ 47 w 98"/>
                  <a:gd name="T5" fmla="*/ 3 h 52"/>
                  <a:gd name="T6" fmla="*/ 35 w 98"/>
                  <a:gd name="T7" fmla="*/ 1 h 52"/>
                  <a:gd name="T8" fmla="*/ 32 w 98"/>
                  <a:gd name="T9" fmla="*/ 2 h 52"/>
                  <a:gd name="T10" fmla="*/ 31 w 98"/>
                  <a:gd name="T11" fmla="*/ 9 h 52"/>
                  <a:gd name="T12" fmla="*/ 7 w 98"/>
                  <a:gd name="T13" fmla="*/ 34 h 52"/>
                  <a:gd name="T14" fmla="*/ 0 w 98"/>
                  <a:gd name="T15" fmla="*/ 49 h 52"/>
                  <a:gd name="T16" fmla="*/ 4 w 98"/>
                  <a:gd name="T17" fmla="*/ 49 h 52"/>
                  <a:gd name="T18" fmla="*/ 24 w 98"/>
                  <a:gd name="T19" fmla="*/ 34 h 52"/>
                  <a:gd name="T20" fmla="*/ 29 w 98"/>
                  <a:gd name="T21" fmla="*/ 36 h 52"/>
                  <a:gd name="T22" fmla="*/ 35 w 98"/>
                  <a:gd name="T23" fmla="*/ 43 h 52"/>
                  <a:gd name="T24" fmla="*/ 38 w 98"/>
                  <a:gd name="T25" fmla="*/ 43 h 52"/>
                  <a:gd name="T26" fmla="*/ 60 w 98"/>
                  <a:gd name="T27" fmla="*/ 33 h 52"/>
                  <a:gd name="T28" fmla="*/ 66 w 98"/>
                  <a:gd name="T29" fmla="*/ 35 h 52"/>
                  <a:gd name="T30" fmla="*/ 93 w 98"/>
                  <a:gd name="T31" fmla="*/ 42 h 52"/>
                  <a:gd name="T32" fmla="*/ 97 w 98"/>
                  <a:gd name="T33" fmla="*/ 41 h 52"/>
                  <a:gd name="T34" fmla="*/ 73 w 98"/>
                  <a:gd name="T35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52">
                    <a:moveTo>
                      <a:pt x="73" y="14"/>
                    </a:moveTo>
                    <a:cubicBezTo>
                      <a:pt x="66" y="13"/>
                      <a:pt x="63" y="14"/>
                      <a:pt x="57" y="10"/>
                    </a:cubicBezTo>
                    <a:cubicBezTo>
                      <a:pt x="53" y="7"/>
                      <a:pt x="51" y="5"/>
                      <a:pt x="47" y="3"/>
                    </a:cubicBezTo>
                    <a:cubicBezTo>
                      <a:pt x="42" y="0"/>
                      <a:pt x="40" y="5"/>
                      <a:pt x="35" y="1"/>
                    </a:cubicBezTo>
                    <a:cubicBezTo>
                      <a:pt x="34" y="0"/>
                      <a:pt x="32" y="0"/>
                      <a:pt x="32" y="2"/>
                    </a:cubicBezTo>
                    <a:cubicBezTo>
                      <a:pt x="31" y="4"/>
                      <a:pt x="31" y="7"/>
                      <a:pt x="31" y="9"/>
                    </a:cubicBezTo>
                    <a:cubicBezTo>
                      <a:pt x="27" y="21"/>
                      <a:pt x="17" y="27"/>
                      <a:pt x="7" y="34"/>
                    </a:cubicBezTo>
                    <a:cubicBezTo>
                      <a:pt x="2" y="37"/>
                      <a:pt x="0" y="43"/>
                      <a:pt x="0" y="49"/>
                    </a:cubicBezTo>
                    <a:cubicBezTo>
                      <a:pt x="0" y="52"/>
                      <a:pt x="4" y="51"/>
                      <a:pt x="4" y="49"/>
                    </a:cubicBezTo>
                    <a:cubicBezTo>
                      <a:pt x="5" y="42"/>
                      <a:pt x="19" y="38"/>
                      <a:pt x="24" y="34"/>
                    </a:cubicBezTo>
                    <a:cubicBezTo>
                      <a:pt x="29" y="31"/>
                      <a:pt x="27" y="34"/>
                      <a:pt x="29" y="36"/>
                    </a:cubicBezTo>
                    <a:cubicBezTo>
                      <a:pt x="31" y="39"/>
                      <a:pt x="33" y="41"/>
                      <a:pt x="35" y="43"/>
                    </a:cubicBezTo>
                    <a:cubicBezTo>
                      <a:pt x="36" y="44"/>
                      <a:pt x="38" y="44"/>
                      <a:pt x="38" y="43"/>
                    </a:cubicBezTo>
                    <a:cubicBezTo>
                      <a:pt x="44" y="35"/>
                      <a:pt x="49" y="27"/>
                      <a:pt x="60" y="33"/>
                    </a:cubicBezTo>
                    <a:cubicBezTo>
                      <a:pt x="62" y="34"/>
                      <a:pt x="64" y="35"/>
                      <a:pt x="66" y="35"/>
                    </a:cubicBezTo>
                    <a:cubicBezTo>
                      <a:pt x="75" y="36"/>
                      <a:pt x="90" y="28"/>
                      <a:pt x="93" y="42"/>
                    </a:cubicBezTo>
                    <a:cubicBezTo>
                      <a:pt x="94" y="44"/>
                      <a:pt x="97" y="43"/>
                      <a:pt x="97" y="41"/>
                    </a:cubicBezTo>
                    <a:cubicBezTo>
                      <a:pt x="98" y="28"/>
                      <a:pt x="86" y="16"/>
                      <a:pt x="73" y="1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56"/>
              <p:cNvSpPr/>
              <p:nvPr/>
            </p:nvSpPr>
            <p:spPr bwMode="auto">
              <a:xfrm>
                <a:off x="4026" y="2840"/>
                <a:ext cx="69" cy="43"/>
              </a:xfrm>
              <a:custGeom>
                <a:avLst/>
                <a:gdLst>
                  <a:gd name="T0" fmla="*/ 26 w 26"/>
                  <a:gd name="T1" fmla="*/ 6 h 16"/>
                  <a:gd name="T2" fmla="*/ 16 w 26"/>
                  <a:gd name="T3" fmla="*/ 1 h 16"/>
                  <a:gd name="T4" fmla="*/ 5 w 26"/>
                  <a:gd name="T5" fmla="*/ 8 h 16"/>
                  <a:gd name="T6" fmla="*/ 6 w 26"/>
                  <a:gd name="T7" fmla="*/ 9 h 16"/>
                  <a:gd name="T8" fmla="*/ 6 w 26"/>
                  <a:gd name="T9" fmla="*/ 9 h 16"/>
                  <a:gd name="T10" fmla="*/ 4 w 26"/>
                  <a:gd name="T11" fmla="*/ 15 h 16"/>
                  <a:gd name="T12" fmla="*/ 9 w 26"/>
                  <a:gd name="T13" fmla="*/ 15 h 16"/>
                  <a:gd name="T14" fmla="*/ 19 w 26"/>
                  <a:gd name="T15" fmla="*/ 13 h 16"/>
                  <a:gd name="T16" fmla="*/ 22 w 26"/>
                  <a:gd name="T17" fmla="*/ 12 h 16"/>
                  <a:gd name="T18" fmla="*/ 26 w 26"/>
                  <a:gd name="T19" fmla="*/ 7 h 16"/>
                  <a:gd name="T20" fmla="*/ 26 w 26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6">
                    <a:moveTo>
                      <a:pt x="26" y="6"/>
                    </a:moveTo>
                    <a:cubicBezTo>
                      <a:pt x="26" y="2"/>
                      <a:pt x="20" y="1"/>
                      <a:pt x="16" y="1"/>
                    </a:cubicBezTo>
                    <a:cubicBezTo>
                      <a:pt x="12" y="0"/>
                      <a:pt x="7" y="4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0" y="13"/>
                      <a:pt x="4" y="15"/>
                    </a:cubicBezTo>
                    <a:cubicBezTo>
                      <a:pt x="5" y="16"/>
                      <a:pt x="7" y="16"/>
                      <a:pt x="9" y="15"/>
                    </a:cubicBezTo>
                    <a:cubicBezTo>
                      <a:pt x="12" y="15"/>
                      <a:pt x="15" y="13"/>
                      <a:pt x="19" y="13"/>
                    </a:cubicBezTo>
                    <a:cubicBezTo>
                      <a:pt x="20" y="13"/>
                      <a:pt x="22" y="13"/>
                      <a:pt x="22" y="12"/>
                    </a:cubicBezTo>
                    <a:cubicBezTo>
                      <a:pt x="23" y="10"/>
                      <a:pt x="22" y="7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57"/>
              <p:cNvSpPr/>
              <p:nvPr/>
            </p:nvSpPr>
            <p:spPr bwMode="auto">
              <a:xfrm>
                <a:off x="4047" y="2843"/>
                <a:ext cx="46" cy="27"/>
              </a:xfrm>
              <a:custGeom>
                <a:avLst/>
                <a:gdLst>
                  <a:gd name="T0" fmla="*/ 16 w 17"/>
                  <a:gd name="T1" fmla="*/ 2 h 10"/>
                  <a:gd name="T2" fmla="*/ 7 w 17"/>
                  <a:gd name="T3" fmla="*/ 1 h 10"/>
                  <a:gd name="T4" fmla="*/ 3 w 17"/>
                  <a:gd name="T5" fmla="*/ 2 h 10"/>
                  <a:gd name="T6" fmla="*/ 1 w 17"/>
                  <a:gd name="T7" fmla="*/ 6 h 10"/>
                  <a:gd name="T8" fmla="*/ 1 w 17"/>
                  <a:gd name="T9" fmla="*/ 7 h 10"/>
                  <a:gd name="T10" fmla="*/ 4 w 17"/>
                  <a:gd name="T11" fmla="*/ 7 h 10"/>
                  <a:gd name="T12" fmla="*/ 4 w 17"/>
                  <a:gd name="T13" fmla="*/ 7 h 10"/>
                  <a:gd name="T14" fmla="*/ 5 w 17"/>
                  <a:gd name="T15" fmla="*/ 8 h 10"/>
                  <a:gd name="T16" fmla="*/ 5 w 17"/>
                  <a:gd name="T17" fmla="*/ 8 h 10"/>
                  <a:gd name="T18" fmla="*/ 8 w 17"/>
                  <a:gd name="T19" fmla="*/ 10 h 10"/>
                  <a:gd name="T20" fmla="*/ 9 w 17"/>
                  <a:gd name="T21" fmla="*/ 10 h 10"/>
                  <a:gd name="T22" fmla="*/ 10 w 17"/>
                  <a:gd name="T23" fmla="*/ 10 h 10"/>
                  <a:gd name="T24" fmla="*/ 15 w 17"/>
                  <a:gd name="T25" fmla="*/ 6 h 10"/>
                  <a:gd name="T26" fmla="*/ 17 w 17"/>
                  <a:gd name="T27" fmla="*/ 3 h 10"/>
                  <a:gd name="T28" fmla="*/ 16 w 17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16" y="2"/>
                    </a:moveTo>
                    <a:cubicBezTo>
                      <a:pt x="13" y="1"/>
                      <a:pt x="10" y="0"/>
                      <a:pt x="7" y="1"/>
                    </a:cubicBezTo>
                    <a:cubicBezTo>
                      <a:pt x="6" y="1"/>
                      <a:pt x="4" y="1"/>
                      <a:pt x="3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8"/>
                      <a:pt x="12" y="6"/>
                      <a:pt x="15" y="6"/>
                    </a:cubicBezTo>
                    <a:cubicBezTo>
                      <a:pt x="16" y="5"/>
                      <a:pt x="17" y="4"/>
                      <a:pt x="17" y="3"/>
                    </a:cubicBezTo>
                    <a:cubicBezTo>
                      <a:pt x="17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58"/>
              <p:cNvSpPr/>
              <p:nvPr/>
            </p:nvSpPr>
            <p:spPr bwMode="auto">
              <a:xfrm>
                <a:off x="4047" y="2848"/>
                <a:ext cx="19" cy="19"/>
              </a:xfrm>
              <a:custGeom>
                <a:avLst/>
                <a:gdLst>
                  <a:gd name="T0" fmla="*/ 6 w 7"/>
                  <a:gd name="T1" fmla="*/ 1 h 7"/>
                  <a:gd name="T2" fmla="*/ 5 w 7"/>
                  <a:gd name="T3" fmla="*/ 0 h 7"/>
                  <a:gd name="T4" fmla="*/ 2 w 7"/>
                  <a:gd name="T5" fmla="*/ 3 h 7"/>
                  <a:gd name="T6" fmla="*/ 1 w 7"/>
                  <a:gd name="T7" fmla="*/ 5 h 7"/>
                  <a:gd name="T8" fmla="*/ 2 w 7"/>
                  <a:gd name="T9" fmla="*/ 5 h 7"/>
                  <a:gd name="T10" fmla="*/ 2 w 7"/>
                  <a:gd name="T11" fmla="*/ 5 h 7"/>
                  <a:gd name="T12" fmla="*/ 4 w 7"/>
                  <a:gd name="T13" fmla="*/ 6 h 7"/>
                  <a:gd name="T14" fmla="*/ 6 w 7"/>
                  <a:gd name="T15" fmla="*/ 4 h 7"/>
                  <a:gd name="T16" fmla="*/ 7 w 7"/>
                  <a:gd name="T17" fmla="*/ 4 h 7"/>
                  <a:gd name="T18" fmla="*/ 6 w 7"/>
                  <a:gd name="T1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7"/>
                      <a:pt x="4" y="6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7" y="3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59"/>
              <p:cNvSpPr/>
              <p:nvPr/>
            </p:nvSpPr>
            <p:spPr bwMode="auto">
              <a:xfrm>
                <a:off x="3312" y="2452"/>
                <a:ext cx="671" cy="292"/>
              </a:xfrm>
              <a:custGeom>
                <a:avLst/>
                <a:gdLst>
                  <a:gd name="T0" fmla="*/ 250 w 251"/>
                  <a:gd name="T1" fmla="*/ 78 h 109"/>
                  <a:gd name="T2" fmla="*/ 205 w 251"/>
                  <a:gd name="T3" fmla="*/ 58 h 109"/>
                  <a:gd name="T4" fmla="*/ 193 w 251"/>
                  <a:gd name="T5" fmla="*/ 55 h 109"/>
                  <a:gd name="T6" fmla="*/ 190 w 251"/>
                  <a:gd name="T7" fmla="*/ 55 h 109"/>
                  <a:gd name="T8" fmla="*/ 191 w 251"/>
                  <a:gd name="T9" fmla="*/ 55 h 109"/>
                  <a:gd name="T10" fmla="*/ 201 w 251"/>
                  <a:gd name="T11" fmla="*/ 47 h 109"/>
                  <a:gd name="T12" fmla="*/ 218 w 251"/>
                  <a:gd name="T13" fmla="*/ 31 h 109"/>
                  <a:gd name="T14" fmla="*/ 225 w 251"/>
                  <a:gd name="T15" fmla="*/ 15 h 109"/>
                  <a:gd name="T16" fmla="*/ 229 w 251"/>
                  <a:gd name="T17" fmla="*/ 9 h 109"/>
                  <a:gd name="T18" fmla="*/ 235 w 251"/>
                  <a:gd name="T19" fmla="*/ 3 h 109"/>
                  <a:gd name="T20" fmla="*/ 234 w 251"/>
                  <a:gd name="T21" fmla="*/ 1 h 109"/>
                  <a:gd name="T22" fmla="*/ 231 w 251"/>
                  <a:gd name="T23" fmla="*/ 4 h 109"/>
                  <a:gd name="T24" fmla="*/ 227 w 251"/>
                  <a:gd name="T25" fmla="*/ 8 h 109"/>
                  <a:gd name="T26" fmla="*/ 222 w 251"/>
                  <a:gd name="T27" fmla="*/ 3 h 109"/>
                  <a:gd name="T28" fmla="*/ 220 w 251"/>
                  <a:gd name="T29" fmla="*/ 4 h 109"/>
                  <a:gd name="T30" fmla="*/ 204 w 251"/>
                  <a:gd name="T31" fmla="*/ 22 h 109"/>
                  <a:gd name="T32" fmla="*/ 203 w 251"/>
                  <a:gd name="T33" fmla="*/ 25 h 109"/>
                  <a:gd name="T34" fmla="*/ 199 w 251"/>
                  <a:gd name="T35" fmla="*/ 43 h 109"/>
                  <a:gd name="T36" fmla="*/ 162 w 251"/>
                  <a:gd name="T37" fmla="*/ 52 h 109"/>
                  <a:gd name="T38" fmla="*/ 124 w 251"/>
                  <a:gd name="T39" fmla="*/ 53 h 109"/>
                  <a:gd name="T40" fmla="*/ 96 w 251"/>
                  <a:gd name="T41" fmla="*/ 58 h 109"/>
                  <a:gd name="T42" fmla="*/ 60 w 251"/>
                  <a:gd name="T43" fmla="*/ 70 h 109"/>
                  <a:gd name="T44" fmla="*/ 17 w 251"/>
                  <a:gd name="T45" fmla="*/ 87 h 109"/>
                  <a:gd name="T46" fmla="*/ 15 w 251"/>
                  <a:gd name="T47" fmla="*/ 89 h 109"/>
                  <a:gd name="T48" fmla="*/ 2 w 251"/>
                  <a:gd name="T49" fmla="*/ 108 h 109"/>
                  <a:gd name="T50" fmla="*/ 3 w 251"/>
                  <a:gd name="T51" fmla="*/ 109 h 109"/>
                  <a:gd name="T52" fmla="*/ 38 w 251"/>
                  <a:gd name="T53" fmla="*/ 85 h 109"/>
                  <a:gd name="T54" fmla="*/ 56 w 251"/>
                  <a:gd name="T55" fmla="*/ 83 h 109"/>
                  <a:gd name="T56" fmla="*/ 66 w 251"/>
                  <a:gd name="T57" fmla="*/ 90 h 109"/>
                  <a:gd name="T58" fmla="*/ 120 w 251"/>
                  <a:gd name="T59" fmla="*/ 92 h 109"/>
                  <a:gd name="T60" fmla="*/ 119 w 251"/>
                  <a:gd name="T61" fmla="*/ 90 h 109"/>
                  <a:gd name="T62" fmla="*/ 109 w 251"/>
                  <a:gd name="T63" fmla="*/ 91 h 109"/>
                  <a:gd name="T64" fmla="*/ 108 w 251"/>
                  <a:gd name="T65" fmla="*/ 90 h 109"/>
                  <a:gd name="T66" fmla="*/ 121 w 251"/>
                  <a:gd name="T67" fmla="*/ 85 h 109"/>
                  <a:gd name="T68" fmla="*/ 120 w 251"/>
                  <a:gd name="T69" fmla="*/ 83 h 109"/>
                  <a:gd name="T70" fmla="*/ 93 w 251"/>
                  <a:gd name="T71" fmla="*/ 81 h 109"/>
                  <a:gd name="T72" fmla="*/ 82 w 251"/>
                  <a:gd name="T73" fmla="*/ 80 h 109"/>
                  <a:gd name="T74" fmla="*/ 76 w 251"/>
                  <a:gd name="T75" fmla="*/ 85 h 109"/>
                  <a:gd name="T76" fmla="*/ 58 w 251"/>
                  <a:gd name="T77" fmla="*/ 78 h 109"/>
                  <a:gd name="T78" fmla="*/ 63 w 251"/>
                  <a:gd name="T79" fmla="*/ 75 h 109"/>
                  <a:gd name="T80" fmla="*/ 75 w 251"/>
                  <a:gd name="T81" fmla="*/ 71 h 109"/>
                  <a:gd name="T82" fmla="*/ 111 w 251"/>
                  <a:gd name="T83" fmla="*/ 61 h 109"/>
                  <a:gd name="T84" fmla="*/ 148 w 251"/>
                  <a:gd name="T85" fmla="*/ 76 h 109"/>
                  <a:gd name="T86" fmla="*/ 174 w 251"/>
                  <a:gd name="T87" fmla="*/ 91 h 109"/>
                  <a:gd name="T88" fmla="*/ 197 w 251"/>
                  <a:gd name="T89" fmla="*/ 99 h 109"/>
                  <a:gd name="T90" fmla="*/ 197 w 251"/>
                  <a:gd name="T91" fmla="*/ 98 h 109"/>
                  <a:gd name="T92" fmla="*/ 185 w 251"/>
                  <a:gd name="T93" fmla="*/ 89 h 109"/>
                  <a:gd name="T94" fmla="*/ 194 w 251"/>
                  <a:gd name="T95" fmla="*/ 89 h 109"/>
                  <a:gd name="T96" fmla="*/ 195 w 251"/>
                  <a:gd name="T97" fmla="*/ 88 h 109"/>
                  <a:gd name="T98" fmla="*/ 182 w 251"/>
                  <a:gd name="T99" fmla="*/ 73 h 109"/>
                  <a:gd name="T100" fmla="*/ 164 w 251"/>
                  <a:gd name="T101" fmla="*/ 70 h 109"/>
                  <a:gd name="T102" fmla="*/ 155 w 251"/>
                  <a:gd name="T103" fmla="*/ 70 h 109"/>
                  <a:gd name="T104" fmla="*/ 150 w 251"/>
                  <a:gd name="T105" fmla="*/ 65 h 109"/>
                  <a:gd name="T106" fmla="*/ 142 w 251"/>
                  <a:gd name="T107" fmla="*/ 60 h 109"/>
                  <a:gd name="T108" fmla="*/ 139 w 251"/>
                  <a:gd name="T109" fmla="*/ 58 h 109"/>
                  <a:gd name="T110" fmla="*/ 198 w 251"/>
                  <a:gd name="T111" fmla="*/ 63 h 109"/>
                  <a:gd name="T112" fmla="*/ 226 w 251"/>
                  <a:gd name="T113" fmla="*/ 74 h 109"/>
                  <a:gd name="T114" fmla="*/ 246 w 251"/>
                  <a:gd name="T115" fmla="*/ 80 h 109"/>
                  <a:gd name="T116" fmla="*/ 247 w 251"/>
                  <a:gd name="T117" fmla="*/ 80 h 109"/>
                  <a:gd name="T118" fmla="*/ 250 w 251"/>
                  <a:gd name="T119" fmla="*/ 80 h 109"/>
                  <a:gd name="T120" fmla="*/ 250 w 251"/>
                  <a:gd name="T121" fmla="*/ 7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1" h="109">
                    <a:moveTo>
                      <a:pt x="250" y="78"/>
                    </a:moveTo>
                    <a:cubicBezTo>
                      <a:pt x="235" y="72"/>
                      <a:pt x="221" y="62"/>
                      <a:pt x="205" y="58"/>
                    </a:cubicBezTo>
                    <a:cubicBezTo>
                      <a:pt x="201" y="57"/>
                      <a:pt x="197" y="56"/>
                      <a:pt x="193" y="55"/>
                    </a:cubicBezTo>
                    <a:cubicBezTo>
                      <a:pt x="192" y="55"/>
                      <a:pt x="191" y="55"/>
                      <a:pt x="190" y="55"/>
                    </a:cubicBezTo>
                    <a:cubicBezTo>
                      <a:pt x="190" y="55"/>
                      <a:pt x="191" y="55"/>
                      <a:pt x="191" y="55"/>
                    </a:cubicBezTo>
                    <a:cubicBezTo>
                      <a:pt x="196" y="54"/>
                      <a:pt x="198" y="50"/>
                      <a:pt x="201" y="47"/>
                    </a:cubicBezTo>
                    <a:cubicBezTo>
                      <a:pt x="206" y="41"/>
                      <a:pt x="213" y="37"/>
                      <a:pt x="218" y="31"/>
                    </a:cubicBezTo>
                    <a:cubicBezTo>
                      <a:pt x="222" y="26"/>
                      <a:pt x="223" y="21"/>
                      <a:pt x="225" y="15"/>
                    </a:cubicBezTo>
                    <a:cubicBezTo>
                      <a:pt x="226" y="14"/>
                      <a:pt x="227" y="11"/>
                      <a:pt x="229" y="9"/>
                    </a:cubicBezTo>
                    <a:cubicBezTo>
                      <a:pt x="231" y="7"/>
                      <a:pt x="233" y="4"/>
                      <a:pt x="235" y="3"/>
                    </a:cubicBezTo>
                    <a:cubicBezTo>
                      <a:pt x="236" y="2"/>
                      <a:pt x="235" y="0"/>
                      <a:pt x="234" y="1"/>
                    </a:cubicBezTo>
                    <a:cubicBezTo>
                      <a:pt x="233" y="2"/>
                      <a:pt x="232" y="3"/>
                      <a:pt x="231" y="4"/>
                    </a:cubicBezTo>
                    <a:cubicBezTo>
                      <a:pt x="231" y="4"/>
                      <a:pt x="230" y="5"/>
                      <a:pt x="227" y="8"/>
                    </a:cubicBezTo>
                    <a:cubicBezTo>
                      <a:pt x="222" y="14"/>
                      <a:pt x="224" y="7"/>
                      <a:pt x="222" y="3"/>
                    </a:cubicBezTo>
                    <a:cubicBezTo>
                      <a:pt x="221" y="2"/>
                      <a:pt x="220" y="3"/>
                      <a:pt x="220" y="4"/>
                    </a:cubicBezTo>
                    <a:cubicBezTo>
                      <a:pt x="219" y="14"/>
                      <a:pt x="209" y="15"/>
                      <a:pt x="204" y="22"/>
                    </a:cubicBezTo>
                    <a:cubicBezTo>
                      <a:pt x="203" y="22"/>
                      <a:pt x="203" y="24"/>
                      <a:pt x="203" y="25"/>
                    </a:cubicBezTo>
                    <a:cubicBezTo>
                      <a:pt x="203" y="31"/>
                      <a:pt x="204" y="38"/>
                      <a:pt x="199" y="43"/>
                    </a:cubicBezTo>
                    <a:cubicBezTo>
                      <a:pt x="189" y="52"/>
                      <a:pt x="175" y="51"/>
                      <a:pt x="162" y="52"/>
                    </a:cubicBezTo>
                    <a:cubicBezTo>
                      <a:pt x="149" y="52"/>
                      <a:pt x="137" y="52"/>
                      <a:pt x="124" y="53"/>
                    </a:cubicBezTo>
                    <a:cubicBezTo>
                      <a:pt x="115" y="55"/>
                      <a:pt x="106" y="55"/>
                      <a:pt x="96" y="58"/>
                    </a:cubicBezTo>
                    <a:cubicBezTo>
                      <a:pt x="84" y="61"/>
                      <a:pt x="72" y="66"/>
                      <a:pt x="60" y="70"/>
                    </a:cubicBezTo>
                    <a:cubicBezTo>
                      <a:pt x="46" y="75"/>
                      <a:pt x="30" y="80"/>
                      <a:pt x="17" y="87"/>
                    </a:cubicBezTo>
                    <a:cubicBezTo>
                      <a:pt x="16" y="88"/>
                      <a:pt x="16" y="88"/>
                      <a:pt x="15" y="89"/>
                    </a:cubicBezTo>
                    <a:cubicBezTo>
                      <a:pt x="6" y="93"/>
                      <a:pt x="0" y="98"/>
                      <a:pt x="2" y="108"/>
                    </a:cubicBezTo>
                    <a:cubicBezTo>
                      <a:pt x="2" y="109"/>
                      <a:pt x="3" y="109"/>
                      <a:pt x="3" y="109"/>
                    </a:cubicBezTo>
                    <a:cubicBezTo>
                      <a:pt x="12" y="96"/>
                      <a:pt x="24" y="90"/>
                      <a:pt x="38" y="85"/>
                    </a:cubicBezTo>
                    <a:cubicBezTo>
                      <a:pt x="45" y="83"/>
                      <a:pt x="49" y="78"/>
                      <a:pt x="56" y="83"/>
                    </a:cubicBezTo>
                    <a:cubicBezTo>
                      <a:pt x="60" y="86"/>
                      <a:pt x="62" y="88"/>
                      <a:pt x="66" y="90"/>
                    </a:cubicBezTo>
                    <a:cubicBezTo>
                      <a:pt x="85" y="97"/>
                      <a:pt x="102" y="108"/>
                      <a:pt x="120" y="92"/>
                    </a:cubicBezTo>
                    <a:cubicBezTo>
                      <a:pt x="120" y="91"/>
                      <a:pt x="119" y="90"/>
                      <a:pt x="119" y="90"/>
                    </a:cubicBezTo>
                    <a:cubicBezTo>
                      <a:pt x="116" y="91"/>
                      <a:pt x="112" y="91"/>
                      <a:pt x="109" y="91"/>
                    </a:cubicBezTo>
                    <a:cubicBezTo>
                      <a:pt x="96" y="91"/>
                      <a:pt x="105" y="90"/>
                      <a:pt x="108" y="90"/>
                    </a:cubicBezTo>
                    <a:cubicBezTo>
                      <a:pt x="113" y="90"/>
                      <a:pt x="117" y="87"/>
                      <a:pt x="121" y="85"/>
                    </a:cubicBezTo>
                    <a:cubicBezTo>
                      <a:pt x="121" y="84"/>
                      <a:pt x="121" y="83"/>
                      <a:pt x="120" y="83"/>
                    </a:cubicBezTo>
                    <a:cubicBezTo>
                      <a:pt x="111" y="84"/>
                      <a:pt x="102" y="84"/>
                      <a:pt x="93" y="81"/>
                    </a:cubicBezTo>
                    <a:cubicBezTo>
                      <a:pt x="90" y="80"/>
                      <a:pt x="85" y="78"/>
                      <a:pt x="82" y="80"/>
                    </a:cubicBezTo>
                    <a:cubicBezTo>
                      <a:pt x="80" y="81"/>
                      <a:pt x="78" y="86"/>
                      <a:pt x="76" y="85"/>
                    </a:cubicBezTo>
                    <a:cubicBezTo>
                      <a:pt x="70" y="83"/>
                      <a:pt x="64" y="81"/>
                      <a:pt x="58" y="78"/>
                    </a:cubicBezTo>
                    <a:cubicBezTo>
                      <a:pt x="58" y="76"/>
                      <a:pt x="60" y="75"/>
                      <a:pt x="63" y="75"/>
                    </a:cubicBezTo>
                    <a:cubicBezTo>
                      <a:pt x="67" y="74"/>
                      <a:pt x="71" y="73"/>
                      <a:pt x="75" y="71"/>
                    </a:cubicBezTo>
                    <a:cubicBezTo>
                      <a:pt x="87" y="67"/>
                      <a:pt x="98" y="62"/>
                      <a:pt x="111" y="61"/>
                    </a:cubicBezTo>
                    <a:cubicBezTo>
                      <a:pt x="126" y="60"/>
                      <a:pt x="136" y="70"/>
                      <a:pt x="148" y="76"/>
                    </a:cubicBezTo>
                    <a:cubicBezTo>
                      <a:pt x="158" y="81"/>
                      <a:pt x="165" y="85"/>
                      <a:pt x="174" y="91"/>
                    </a:cubicBezTo>
                    <a:cubicBezTo>
                      <a:pt x="181" y="96"/>
                      <a:pt x="188" y="100"/>
                      <a:pt x="197" y="99"/>
                    </a:cubicBezTo>
                    <a:cubicBezTo>
                      <a:pt x="197" y="99"/>
                      <a:pt x="198" y="98"/>
                      <a:pt x="197" y="98"/>
                    </a:cubicBezTo>
                    <a:cubicBezTo>
                      <a:pt x="193" y="94"/>
                      <a:pt x="190" y="91"/>
                      <a:pt x="185" y="89"/>
                    </a:cubicBezTo>
                    <a:cubicBezTo>
                      <a:pt x="188" y="89"/>
                      <a:pt x="191" y="89"/>
                      <a:pt x="194" y="89"/>
                    </a:cubicBezTo>
                    <a:cubicBezTo>
                      <a:pt x="195" y="89"/>
                      <a:pt x="195" y="88"/>
                      <a:pt x="195" y="88"/>
                    </a:cubicBezTo>
                    <a:cubicBezTo>
                      <a:pt x="191" y="84"/>
                      <a:pt x="188" y="75"/>
                      <a:pt x="182" y="73"/>
                    </a:cubicBezTo>
                    <a:cubicBezTo>
                      <a:pt x="177" y="70"/>
                      <a:pt x="170" y="69"/>
                      <a:pt x="164" y="70"/>
                    </a:cubicBezTo>
                    <a:cubicBezTo>
                      <a:pt x="161" y="70"/>
                      <a:pt x="158" y="73"/>
                      <a:pt x="155" y="70"/>
                    </a:cubicBezTo>
                    <a:cubicBezTo>
                      <a:pt x="153" y="69"/>
                      <a:pt x="152" y="66"/>
                      <a:pt x="150" y="65"/>
                    </a:cubicBezTo>
                    <a:cubicBezTo>
                      <a:pt x="147" y="63"/>
                      <a:pt x="145" y="61"/>
                      <a:pt x="142" y="60"/>
                    </a:cubicBezTo>
                    <a:cubicBezTo>
                      <a:pt x="138" y="59"/>
                      <a:pt x="132" y="59"/>
                      <a:pt x="139" y="58"/>
                    </a:cubicBezTo>
                    <a:cubicBezTo>
                      <a:pt x="160" y="55"/>
                      <a:pt x="178" y="55"/>
                      <a:pt x="198" y="63"/>
                    </a:cubicBezTo>
                    <a:cubicBezTo>
                      <a:pt x="207" y="67"/>
                      <a:pt x="217" y="72"/>
                      <a:pt x="226" y="74"/>
                    </a:cubicBezTo>
                    <a:cubicBezTo>
                      <a:pt x="232" y="75"/>
                      <a:pt x="242" y="76"/>
                      <a:pt x="246" y="80"/>
                    </a:cubicBezTo>
                    <a:cubicBezTo>
                      <a:pt x="246" y="80"/>
                      <a:pt x="246" y="80"/>
                      <a:pt x="247" y="80"/>
                    </a:cubicBezTo>
                    <a:cubicBezTo>
                      <a:pt x="248" y="80"/>
                      <a:pt x="249" y="80"/>
                      <a:pt x="250" y="80"/>
                    </a:cubicBezTo>
                    <a:cubicBezTo>
                      <a:pt x="251" y="79"/>
                      <a:pt x="251" y="78"/>
                      <a:pt x="250" y="7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60"/>
              <p:cNvSpPr/>
              <p:nvPr/>
            </p:nvSpPr>
            <p:spPr bwMode="auto">
              <a:xfrm>
                <a:off x="4226" y="2744"/>
                <a:ext cx="388" cy="94"/>
              </a:xfrm>
              <a:custGeom>
                <a:avLst/>
                <a:gdLst>
                  <a:gd name="T0" fmla="*/ 143 w 145"/>
                  <a:gd name="T1" fmla="*/ 20 h 35"/>
                  <a:gd name="T2" fmla="*/ 115 w 145"/>
                  <a:gd name="T3" fmla="*/ 27 h 35"/>
                  <a:gd name="T4" fmla="*/ 100 w 145"/>
                  <a:gd name="T5" fmla="*/ 26 h 35"/>
                  <a:gd name="T6" fmla="*/ 105 w 145"/>
                  <a:gd name="T7" fmla="*/ 20 h 35"/>
                  <a:gd name="T8" fmla="*/ 124 w 145"/>
                  <a:gd name="T9" fmla="*/ 3 h 35"/>
                  <a:gd name="T10" fmla="*/ 123 w 145"/>
                  <a:gd name="T11" fmla="*/ 2 h 35"/>
                  <a:gd name="T12" fmla="*/ 115 w 145"/>
                  <a:gd name="T13" fmla="*/ 8 h 35"/>
                  <a:gd name="T14" fmla="*/ 101 w 145"/>
                  <a:gd name="T15" fmla="*/ 18 h 35"/>
                  <a:gd name="T16" fmla="*/ 68 w 145"/>
                  <a:gd name="T17" fmla="*/ 22 h 35"/>
                  <a:gd name="T18" fmla="*/ 57 w 145"/>
                  <a:gd name="T19" fmla="*/ 18 h 35"/>
                  <a:gd name="T20" fmla="*/ 48 w 145"/>
                  <a:gd name="T21" fmla="*/ 16 h 35"/>
                  <a:gd name="T22" fmla="*/ 43 w 145"/>
                  <a:gd name="T23" fmla="*/ 15 h 35"/>
                  <a:gd name="T24" fmla="*/ 30 w 145"/>
                  <a:gd name="T25" fmla="*/ 12 h 35"/>
                  <a:gd name="T26" fmla="*/ 2 w 145"/>
                  <a:gd name="T27" fmla="*/ 1 h 35"/>
                  <a:gd name="T28" fmla="*/ 1 w 145"/>
                  <a:gd name="T29" fmla="*/ 2 h 35"/>
                  <a:gd name="T30" fmla="*/ 6 w 145"/>
                  <a:gd name="T31" fmla="*/ 7 h 35"/>
                  <a:gd name="T32" fmla="*/ 12 w 145"/>
                  <a:gd name="T33" fmla="*/ 8 h 35"/>
                  <a:gd name="T34" fmla="*/ 17 w 145"/>
                  <a:gd name="T35" fmla="*/ 10 h 35"/>
                  <a:gd name="T36" fmla="*/ 18 w 145"/>
                  <a:gd name="T37" fmla="*/ 11 h 35"/>
                  <a:gd name="T38" fmla="*/ 27 w 145"/>
                  <a:gd name="T39" fmla="*/ 14 h 35"/>
                  <a:gd name="T40" fmla="*/ 33 w 145"/>
                  <a:gd name="T41" fmla="*/ 15 h 35"/>
                  <a:gd name="T42" fmla="*/ 44 w 145"/>
                  <a:gd name="T43" fmla="*/ 18 h 35"/>
                  <a:gd name="T44" fmla="*/ 53 w 145"/>
                  <a:gd name="T45" fmla="*/ 20 h 35"/>
                  <a:gd name="T46" fmla="*/ 64 w 145"/>
                  <a:gd name="T47" fmla="*/ 23 h 35"/>
                  <a:gd name="T48" fmla="*/ 75 w 145"/>
                  <a:gd name="T49" fmla="*/ 26 h 35"/>
                  <a:gd name="T50" fmla="*/ 144 w 145"/>
                  <a:gd name="T51" fmla="*/ 22 h 35"/>
                  <a:gd name="T52" fmla="*/ 143 w 145"/>
                  <a:gd name="T5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5" h="35">
                    <a:moveTo>
                      <a:pt x="143" y="20"/>
                    </a:moveTo>
                    <a:cubicBezTo>
                      <a:pt x="134" y="22"/>
                      <a:pt x="125" y="26"/>
                      <a:pt x="115" y="27"/>
                    </a:cubicBezTo>
                    <a:cubicBezTo>
                      <a:pt x="110" y="28"/>
                      <a:pt x="105" y="26"/>
                      <a:pt x="100" y="26"/>
                    </a:cubicBezTo>
                    <a:cubicBezTo>
                      <a:pt x="95" y="26"/>
                      <a:pt x="104" y="21"/>
                      <a:pt x="105" y="20"/>
                    </a:cubicBezTo>
                    <a:cubicBezTo>
                      <a:pt x="112" y="16"/>
                      <a:pt x="124" y="13"/>
                      <a:pt x="124" y="3"/>
                    </a:cubicBezTo>
                    <a:cubicBezTo>
                      <a:pt x="124" y="2"/>
                      <a:pt x="123" y="2"/>
                      <a:pt x="123" y="2"/>
                    </a:cubicBezTo>
                    <a:cubicBezTo>
                      <a:pt x="120" y="4"/>
                      <a:pt x="118" y="5"/>
                      <a:pt x="115" y="8"/>
                    </a:cubicBezTo>
                    <a:cubicBezTo>
                      <a:pt x="111" y="13"/>
                      <a:pt x="106" y="15"/>
                      <a:pt x="101" y="18"/>
                    </a:cubicBezTo>
                    <a:cubicBezTo>
                      <a:pt x="92" y="22"/>
                      <a:pt x="79" y="23"/>
                      <a:pt x="68" y="22"/>
                    </a:cubicBezTo>
                    <a:cubicBezTo>
                      <a:pt x="64" y="21"/>
                      <a:pt x="61" y="20"/>
                      <a:pt x="57" y="18"/>
                    </a:cubicBezTo>
                    <a:cubicBezTo>
                      <a:pt x="54" y="18"/>
                      <a:pt x="51" y="17"/>
                      <a:pt x="48" y="16"/>
                    </a:cubicBezTo>
                    <a:cubicBezTo>
                      <a:pt x="46" y="15"/>
                      <a:pt x="45" y="15"/>
                      <a:pt x="43" y="15"/>
                    </a:cubicBezTo>
                    <a:cubicBezTo>
                      <a:pt x="39" y="14"/>
                      <a:pt x="34" y="13"/>
                      <a:pt x="30" y="12"/>
                    </a:cubicBezTo>
                    <a:cubicBezTo>
                      <a:pt x="20" y="10"/>
                      <a:pt x="11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5"/>
                      <a:pt x="2" y="6"/>
                      <a:pt x="6" y="7"/>
                    </a:cubicBezTo>
                    <a:cubicBezTo>
                      <a:pt x="8" y="7"/>
                      <a:pt x="10" y="8"/>
                      <a:pt x="12" y="8"/>
                    </a:cubicBezTo>
                    <a:cubicBezTo>
                      <a:pt x="13" y="9"/>
                      <a:pt x="15" y="10"/>
                      <a:pt x="17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1" y="12"/>
                      <a:pt x="24" y="13"/>
                      <a:pt x="27" y="14"/>
                    </a:cubicBezTo>
                    <a:cubicBezTo>
                      <a:pt x="29" y="14"/>
                      <a:pt x="31" y="15"/>
                      <a:pt x="33" y="15"/>
                    </a:cubicBezTo>
                    <a:cubicBezTo>
                      <a:pt x="37" y="16"/>
                      <a:pt x="40" y="17"/>
                      <a:pt x="44" y="18"/>
                    </a:cubicBezTo>
                    <a:cubicBezTo>
                      <a:pt x="47" y="18"/>
                      <a:pt x="50" y="19"/>
                      <a:pt x="53" y="20"/>
                    </a:cubicBezTo>
                    <a:cubicBezTo>
                      <a:pt x="57" y="21"/>
                      <a:pt x="60" y="22"/>
                      <a:pt x="64" y="23"/>
                    </a:cubicBezTo>
                    <a:cubicBezTo>
                      <a:pt x="68" y="24"/>
                      <a:pt x="71" y="25"/>
                      <a:pt x="75" y="26"/>
                    </a:cubicBezTo>
                    <a:cubicBezTo>
                      <a:pt x="98" y="32"/>
                      <a:pt x="123" y="35"/>
                      <a:pt x="144" y="22"/>
                    </a:cubicBezTo>
                    <a:cubicBezTo>
                      <a:pt x="145" y="21"/>
                      <a:pt x="144" y="20"/>
                      <a:pt x="143" y="2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61"/>
              <p:cNvSpPr/>
              <p:nvPr/>
            </p:nvSpPr>
            <p:spPr bwMode="auto">
              <a:xfrm>
                <a:off x="3849" y="2436"/>
                <a:ext cx="57" cy="88"/>
              </a:xfrm>
              <a:custGeom>
                <a:avLst/>
                <a:gdLst>
                  <a:gd name="T0" fmla="*/ 5 w 21"/>
                  <a:gd name="T1" fmla="*/ 32 h 33"/>
                  <a:gd name="T2" fmla="*/ 17 w 21"/>
                  <a:gd name="T3" fmla="*/ 25 h 33"/>
                  <a:gd name="T4" fmla="*/ 21 w 21"/>
                  <a:gd name="T5" fmla="*/ 7 h 33"/>
                  <a:gd name="T6" fmla="*/ 19 w 21"/>
                  <a:gd name="T7" fmla="*/ 7 h 33"/>
                  <a:gd name="T8" fmla="*/ 11 w 21"/>
                  <a:gd name="T9" fmla="*/ 16 h 33"/>
                  <a:gd name="T10" fmla="*/ 10 w 21"/>
                  <a:gd name="T11" fmla="*/ 5 h 33"/>
                  <a:gd name="T12" fmla="*/ 11 w 21"/>
                  <a:gd name="T13" fmla="*/ 4 h 33"/>
                  <a:gd name="T14" fmla="*/ 10 w 21"/>
                  <a:gd name="T15" fmla="*/ 2 h 33"/>
                  <a:gd name="T16" fmla="*/ 9 w 21"/>
                  <a:gd name="T17" fmla="*/ 1 h 33"/>
                  <a:gd name="T18" fmla="*/ 7 w 21"/>
                  <a:gd name="T19" fmla="*/ 1 h 33"/>
                  <a:gd name="T20" fmla="*/ 8 w 21"/>
                  <a:gd name="T21" fmla="*/ 7 h 33"/>
                  <a:gd name="T22" fmla="*/ 7 w 21"/>
                  <a:gd name="T23" fmla="*/ 12 h 33"/>
                  <a:gd name="T24" fmla="*/ 2 w 21"/>
                  <a:gd name="T25" fmla="*/ 23 h 33"/>
                  <a:gd name="T26" fmla="*/ 5 w 21"/>
                  <a:gd name="T2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3">
                    <a:moveTo>
                      <a:pt x="5" y="32"/>
                    </a:moveTo>
                    <a:cubicBezTo>
                      <a:pt x="10" y="33"/>
                      <a:pt x="15" y="28"/>
                      <a:pt x="17" y="25"/>
                    </a:cubicBezTo>
                    <a:cubicBezTo>
                      <a:pt x="21" y="20"/>
                      <a:pt x="21" y="13"/>
                      <a:pt x="21" y="7"/>
                    </a:cubicBezTo>
                    <a:cubicBezTo>
                      <a:pt x="21" y="7"/>
                      <a:pt x="20" y="6"/>
                      <a:pt x="19" y="7"/>
                    </a:cubicBezTo>
                    <a:cubicBezTo>
                      <a:pt x="16" y="10"/>
                      <a:pt x="14" y="13"/>
                      <a:pt x="11" y="16"/>
                    </a:cubicBezTo>
                    <a:cubicBezTo>
                      <a:pt x="11" y="12"/>
                      <a:pt x="11" y="8"/>
                      <a:pt x="10" y="5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7" y="0"/>
                      <a:pt x="7" y="1"/>
                    </a:cubicBezTo>
                    <a:cubicBezTo>
                      <a:pt x="8" y="3"/>
                      <a:pt x="8" y="5"/>
                      <a:pt x="8" y="7"/>
                    </a:cubicBezTo>
                    <a:cubicBezTo>
                      <a:pt x="8" y="9"/>
                      <a:pt x="8" y="10"/>
                      <a:pt x="7" y="12"/>
                    </a:cubicBezTo>
                    <a:cubicBezTo>
                      <a:pt x="7" y="16"/>
                      <a:pt x="3" y="19"/>
                      <a:pt x="2" y="23"/>
                    </a:cubicBezTo>
                    <a:cubicBezTo>
                      <a:pt x="0" y="26"/>
                      <a:pt x="1" y="31"/>
                      <a:pt x="5" y="3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62"/>
              <p:cNvSpPr/>
              <p:nvPr/>
            </p:nvSpPr>
            <p:spPr bwMode="auto">
              <a:xfrm>
                <a:off x="3534" y="2658"/>
                <a:ext cx="64" cy="46"/>
              </a:xfrm>
              <a:custGeom>
                <a:avLst/>
                <a:gdLst>
                  <a:gd name="T0" fmla="*/ 23 w 24"/>
                  <a:gd name="T1" fmla="*/ 9 h 17"/>
                  <a:gd name="T2" fmla="*/ 11 w 24"/>
                  <a:gd name="T3" fmla="*/ 2 h 17"/>
                  <a:gd name="T4" fmla="*/ 11 w 24"/>
                  <a:gd name="T5" fmla="*/ 2 h 17"/>
                  <a:gd name="T6" fmla="*/ 9 w 24"/>
                  <a:gd name="T7" fmla="*/ 1 h 17"/>
                  <a:gd name="T8" fmla="*/ 8 w 24"/>
                  <a:gd name="T9" fmla="*/ 2 h 17"/>
                  <a:gd name="T10" fmla="*/ 1 w 24"/>
                  <a:gd name="T11" fmla="*/ 5 h 17"/>
                  <a:gd name="T12" fmla="*/ 1 w 24"/>
                  <a:gd name="T13" fmla="*/ 6 h 17"/>
                  <a:gd name="T14" fmla="*/ 4 w 24"/>
                  <a:gd name="T15" fmla="*/ 9 h 17"/>
                  <a:gd name="T16" fmla="*/ 6 w 24"/>
                  <a:gd name="T17" fmla="*/ 10 h 17"/>
                  <a:gd name="T18" fmla="*/ 6 w 24"/>
                  <a:gd name="T19" fmla="*/ 16 h 17"/>
                  <a:gd name="T20" fmla="*/ 10 w 24"/>
                  <a:gd name="T21" fmla="*/ 12 h 17"/>
                  <a:gd name="T22" fmla="*/ 23 w 24"/>
                  <a:gd name="T23" fmla="*/ 10 h 17"/>
                  <a:gd name="T24" fmla="*/ 23 w 2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7">
                    <a:moveTo>
                      <a:pt x="23" y="9"/>
                    </a:moveTo>
                    <a:cubicBezTo>
                      <a:pt x="19" y="7"/>
                      <a:pt x="16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5" y="2"/>
                      <a:pt x="3" y="4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2"/>
                      <a:pt x="3" y="15"/>
                      <a:pt x="6" y="16"/>
                    </a:cubicBezTo>
                    <a:cubicBezTo>
                      <a:pt x="9" y="17"/>
                      <a:pt x="11" y="14"/>
                      <a:pt x="10" y="12"/>
                    </a:cubicBezTo>
                    <a:cubicBezTo>
                      <a:pt x="14" y="9"/>
                      <a:pt x="18" y="9"/>
                      <a:pt x="23" y="10"/>
                    </a:cubicBezTo>
                    <a:cubicBezTo>
                      <a:pt x="24" y="11"/>
                      <a:pt x="24" y="9"/>
                      <a:pt x="23" y="9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63"/>
              <p:cNvSpPr/>
              <p:nvPr/>
            </p:nvSpPr>
            <p:spPr bwMode="auto">
              <a:xfrm>
                <a:off x="3448" y="2658"/>
                <a:ext cx="99" cy="48"/>
              </a:xfrm>
              <a:custGeom>
                <a:avLst/>
                <a:gdLst>
                  <a:gd name="T0" fmla="*/ 36 w 37"/>
                  <a:gd name="T1" fmla="*/ 16 h 18"/>
                  <a:gd name="T2" fmla="*/ 30 w 37"/>
                  <a:gd name="T3" fmla="*/ 11 h 18"/>
                  <a:gd name="T4" fmla="*/ 24 w 37"/>
                  <a:gd name="T5" fmla="*/ 9 h 18"/>
                  <a:gd name="T6" fmla="*/ 20 w 37"/>
                  <a:gd name="T7" fmla="*/ 8 h 18"/>
                  <a:gd name="T8" fmla="*/ 18 w 37"/>
                  <a:gd name="T9" fmla="*/ 7 h 18"/>
                  <a:gd name="T10" fmla="*/ 13 w 37"/>
                  <a:gd name="T11" fmla="*/ 5 h 18"/>
                  <a:gd name="T12" fmla="*/ 2 w 37"/>
                  <a:gd name="T13" fmla="*/ 1 h 18"/>
                  <a:gd name="T14" fmla="*/ 1 w 37"/>
                  <a:gd name="T15" fmla="*/ 2 h 18"/>
                  <a:gd name="T16" fmla="*/ 4 w 37"/>
                  <a:gd name="T17" fmla="*/ 5 h 18"/>
                  <a:gd name="T18" fmla="*/ 7 w 37"/>
                  <a:gd name="T19" fmla="*/ 6 h 18"/>
                  <a:gd name="T20" fmla="*/ 7 w 37"/>
                  <a:gd name="T21" fmla="*/ 7 h 18"/>
                  <a:gd name="T22" fmla="*/ 36 w 37"/>
                  <a:gd name="T23" fmla="*/ 17 h 18"/>
                  <a:gd name="T24" fmla="*/ 36 w 37"/>
                  <a:gd name="T2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18">
                    <a:moveTo>
                      <a:pt x="36" y="16"/>
                    </a:moveTo>
                    <a:cubicBezTo>
                      <a:pt x="33" y="15"/>
                      <a:pt x="33" y="12"/>
                      <a:pt x="30" y="11"/>
                    </a:cubicBezTo>
                    <a:cubicBezTo>
                      <a:pt x="28" y="9"/>
                      <a:pt x="26" y="9"/>
                      <a:pt x="24" y="9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6"/>
                      <a:pt x="15" y="5"/>
                      <a:pt x="13" y="5"/>
                    </a:cubicBezTo>
                    <a:cubicBezTo>
                      <a:pt x="9" y="3"/>
                      <a:pt x="5" y="4"/>
                      <a:pt x="2" y="1"/>
                    </a:cubicBezTo>
                    <a:cubicBezTo>
                      <a:pt x="2" y="0"/>
                      <a:pt x="0" y="2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16" y="11"/>
                      <a:pt x="26" y="15"/>
                      <a:pt x="36" y="17"/>
                    </a:cubicBezTo>
                    <a:cubicBezTo>
                      <a:pt x="37" y="18"/>
                      <a:pt x="37" y="16"/>
                      <a:pt x="36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64"/>
              <p:cNvSpPr/>
              <p:nvPr/>
            </p:nvSpPr>
            <p:spPr bwMode="auto">
              <a:xfrm>
                <a:off x="4274" y="2760"/>
                <a:ext cx="310" cy="62"/>
              </a:xfrm>
              <a:custGeom>
                <a:avLst/>
                <a:gdLst>
                  <a:gd name="T0" fmla="*/ 115 w 116"/>
                  <a:gd name="T1" fmla="*/ 16 h 23"/>
                  <a:gd name="T2" fmla="*/ 92 w 116"/>
                  <a:gd name="T3" fmla="*/ 20 h 23"/>
                  <a:gd name="T4" fmla="*/ 89 w 116"/>
                  <a:gd name="T5" fmla="*/ 20 h 23"/>
                  <a:gd name="T6" fmla="*/ 84 w 116"/>
                  <a:gd name="T7" fmla="*/ 19 h 23"/>
                  <a:gd name="T8" fmla="*/ 82 w 116"/>
                  <a:gd name="T9" fmla="*/ 19 h 23"/>
                  <a:gd name="T10" fmla="*/ 101 w 116"/>
                  <a:gd name="T11" fmla="*/ 2 h 23"/>
                  <a:gd name="T12" fmla="*/ 100 w 116"/>
                  <a:gd name="T13" fmla="*/ 0 h 23"/>
                  <a:gd name="T14" fmla="*/ 80 w 116"/>
                  <a:gd name="T15" fmla="*/ 13 h 23"/>
                  <a:gd name="T16" fmla="*/ 72 w 116"/>
                  <a:gd name="T17" fmla="*/ 18 h 23"/>
                  <a:gd name="T18" fmla="*/ 71 w 116"/>
                  <a:gd name="T19" fmla="*/ 18 h 23"/>
                  <a:gd name="T20" fmla="*/ 63 w 116"/>
                  <a:gd name="T21" fmla="*/ 16 h 23"/>
                  <a:gd name="T22" fmla="*/ 48 w 116"/>
                  <a:gd name="T23" fmla="*/ 14 h 23"/>
                  <a:gd name="T24" fmla="*/ 23 w 116"/>
                  <a:gd name="T25" fmla="*/ 8 h 23"/>
                  <a:gd name="T26" fmla="*/ 20 w 116"/>
                  <a:gd name="T27" fmla="*/ 7 h 23"/>
                  <a:gd name="T28" fmla="*/ 19 w 116"/>
                  <a:gd name="T29" fmla="*/ 7 h 23"/>
                  <a:gd name="T30" fmla="*/ 16 w 116"/>
                  <a:gd name="T31" fmla="*/ 6 h 23"/>
                  <a:gd name="T32" fmla="*/ 8 w 116"/>
                  <a:gd name="T33" fmla="*/ 5 h 23"/>
                  <a:gd name="T34" fmla="*/ 8 w 116"/>
                  <a:gd name="T35" fmla="*/ 6 h 23"/>
                  <a:gd name="T36" fmla="*/ 1 w 116"/>
                  <a:gd name="T37" fmla="*/ 4 h 23"/>
                  <a:gd name="T38" fmla="*/ 1 w 116"/>
                  <a:gd name="T39" fmla="*/ 6 h 23"/>
                  <a:gd name="T40" fmla="*/ 9 w 116"/>
                  <a:gd name="T41" fmla="*/ 7 h 23"/>
                  <a:gd name="T42" fmla="*/ 14 w 116"/>
                  <a:gd name="T43" fmla="*/ 8 h 23"/>
                  <a:gd name="T44" fmla="*/ 20 w 116"/>
                  <a:gd name="T45" fmla="*/ 9 h 23"/>
                  <a:gd name="T46" fmla="*/ 30 w 116"/>
                  <a:gd name="T47" fmla="*/ 14 h 23"/>
                  <a:gd name="T48" fmla="*/ 63 w 116"/>
                  <a:gd name="T49" fmla="*/ 21 h 23"/>
                  <a:gd name="T50" fmla="*/ 72 w 116"/>
                  <a:gd name="T51" fmla="*/ 20 h 23"/>
                  <a:gd name="T52" fmla="*/ 88 w 116"/>
                  <a:gd name="T53" fmla="*/ 21 h 23"/>
                  <a:gd name="T54" fmla="*/ 94 w 116"/>
                  <a:gd name="T55" fmla="*/ 22 h 23"/>
                  <a:gd name="T56" fmla="*/ 115 w 116"/>
                  <a:gd name="T57" fmla="*/ 18 h 23"/>
                  <a:gd name="T58" fmla="*/ 115 w 116"/>
                  <a:gd name="T59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23">
                    <a:moveTo>
                      <a:pt x="115" y="16"/>
                    </a:moveTo>
                    <a:cubicBezTo>
                      <a:pt x="107" y="18"/>
                      <a:pt x="99" y="19"/>
                      <a:pt x="92" y="20"/>
                    </a:cubicBezTo>
                    <a:cubicBezTo>
                      <a:pt x="91" y="20"/>
                      <a:pt x="90" y="20"/>
                      <a:pt x="89" y="20"/>
                    </a:cubicBezTo>
                    <a:cubicBezTo>
                      <a:pt x="87" y="20"/>
                      <a:pt x="86" y="19"/>
                      <a:pt x="84" y="19"/>
                    </a:cubicBezTo>
                    <a:cubicBezTo>
                      <a:pt x="83" y="19"/>
                      <a:pt x="83" y="19"/>
                      <a:pt x="82" y="19"/>
                    </a:cubicBezTo>
                    <a:cubicBezTo>
                      <a:pt x="87" y="11"/>
                      <a:pt x="95" y="8"/>
                      <a:pt x="101" y="2"/>
                    </a:cubicBezTo>
                    <a:cubicBezTo>
                      <a:pt x="101" y="1"/>
                      <a:pt x="100" y="0"/>
                      <a:pt x="100" y="0"/>
                    </a:cubicBezTo>
                    <a:cubicBezTo>
                      <a:pt x="93" y="4"/>
                      <a:pt x="88" y="10"/>
                      <a:pt x="80" y="13"/>
                    </a:cubicBezTo>
                    <a:cubicBezTo>
                      <a:pt x="77" y="14"/>
                      <a:pt x="75" y="16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8" y="17"/>
                      <a:pt x="66" y="17"/>
                      <a:pt x="63" y="16"/>
                    </a:cubicBezTo>
                    <a:cubicBezTo>
                      <a:pt x="58" y="16"/>
                      <a:pt x="53" y="15"/>
                      <a:pt x="48" y="14"/>
                    </a:cubicBezTo>
                    <a:cubicBezTo>
                      <a:pt x="40" y="12"/>
                      <a:pt x="31" y="10"/>
                      <a:pt x="23" y="8"/>
                    </a:cubicBezTo>
                    <a:cubicBezTo>
                      <a:pt x="22" y="8"/>
                      <a:pt x="21" y="7"/>
                      <a:pt x="20" y="7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8" y="7"/>
                      <a:pt x="17" y="6"/>
                      <a:pt x="16" y="6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6" y="5"/>
                      <a:pt x="4" y="5"/>
                      <a:pt x="1" y="4"/>
                    </a:cubicBezTo>
                    <a:cubicBezTo>
                      <a:pt x="0" y="4"/>
                      <a:pt x="0" y="6"/>
                      <a:pt x="1" y="6"/>
                    </a:cubicBezTo>
                    <a:cubicBezTo>
                      <a:pt x="4" y="7"/>
                      <a:pt x="6" y="7"/>
                      <a:pt x="9" y="7"/>
                    </a:cubicBezTo>
                    <a:cubicBezTo>
                      <a:pt x="11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20" y="9"/>
                    </a:cubicBezTo>
                    <a:cubicBezTo>
                      <a:pt x="23" y="11"/>
                      <a:pt x="27" y="13"/>
                      <a:pt x="30" y="14"/>
                    </a:cubicBezTo>
                    <a:cubicBezTo>
                      <a:pt x="41" y="18"/>
                      <a:pt x="52" y="20"/>
                      <a:pt x="63" y="21"/>
                    </a:cubicBezTo>
                    <a:cubicBezTo>
                      <a:pt x="66" y="21"/>
                      <a:pt x="69" y="20"/>
                      <a:pt x="72" y="20"/>
                    </a:cubicBezTo>
                    <a:cubicBezTo>
                      <a:pt x="77" y="21"/>
                      <a:pt x="83" y="21"/>
                      <a:pt x="88" y="21"/>
                    </a:cubicBezTo>
                    <a:cubicBezTo>
                      <a:pt x="90" y="22"/>
                      <a:pt x="92" y="22"/>
                      <a:pt x="94" y="22"/>
                    </a:cubicBezTo>
                    <a:cubicBezTo>
                      <a:pt x="101" y="23"/>
                      <a:pt x="109" y="22"/>
                      <a:pt x="115" y="18"/>
                    </a:cubicBezTo>
                    <a:cubicBezTo>
                      <a:pt x="116" y="17"/>
                      <a:pt x="115" y="16"/>
                      <a:pt x="115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65"/>
              <p:cNvSpPr/>
              <p:nvPr/>
            </p:nvSpPr>
            <p:spPr bwMode="auto">
              <a:xfrm>
                <a:off x="3392" y="2594"/>
                <a:ext cx="572" cy="120"/>
              </a:xfrm>
              <a:custGeom>
                <a:avLst/>
                <a:gdLst>
                  <a:gd name="T0" fmla="*/ 120 w 214"/>
                  <a:gd name="T1" fmla="*/ 1 h 45"/>
                  <a:gd name="T2" fmla="*/ 92 w 214"/>
                  <a:gd name="T3" fmla="*/ 2 h 45"/>
                  <a:gd name="T4" fmla="*/ 91 w 214"/>
                  <a:gd name="T5" fmla="*/ 2 h 45"/>
                  <a:gd name="T6" fmla="*/ 89 w 214"/>
                  <a:gd name="T7" fmla="*/ 3 h 45"/>
                  <a:gd name="T8" fmla="*/ 87 w 214"/>
                  <a:gd name="T9" fmla="*/ 3 h 45"/>
                  <a:gd name="T10" fmla="*/ 63 w 214"/>
                  <a:gd name="T11" fmla="*/ 8 h 45"/>
                  <a:gd name="T12" fmla="*/ 56 w 214"/>
                  <a:gd name="T13" fmla="*/ 10 h 45"/>
                  <a:gd name="T14" fmla="*/ 48 w 214"/>
                  <a:gd name="T15" fmla="*/ 11 h 45"/>
                  <a:gd name="T16" fmla="*/ 32 w 214"/>
                  <a:gd name="T17" fmla="*/ 18 h 45"/>
                  <a:gd name="T18" fmla="*/ 1 w 214"/>
                  <a:gd name="T19" fmla="*/ 31 h 45"/>
                  <a:gd name="T20" fmla="*/ 2 w 214"/>
                  <a:gd name="T21" fmla="*/ 32 h 45"/>
                  <a:gd name="T22" fmla="*/ 49 w 214"/>
                  <a:gd name="T23" fmla="*/ 16 h 45"/>
                  <a:gd name="T24" fmla="*/ 59 w 214"/>
                  <a:gd name="T25" fmla="*/ 12 h 45"/>
                  <a:gd name="T26" fmla="*/ 75 w 214"/>
                  <a:gd name="T27" fmla="*/ 7 h 45"/>
                  <a:gd name="T28" fmla="*/ 83 w 214"/>
                  <a:gd name="T29" fmla="*/ 8 h 45"/>
                  <a:gd name="T30" fmla="*/ 94 w 214"/>
                  <a:gd name="T31" fmla="*/ 6 h 45"/>
                  <a:gd name="T32" fmla="*/ 98 w 214"/>
                  <a:gd name="T33" fmla="*/ 8 h 45"/>
                  <a:gd name="T34" fmla="*/ 101 w 214"/>
                  <a:gd name="T35" fmla="*/ 9 h 45"/>
                  <a:gd name="T36" fmla="*/ 102 w 214"/>
                  <a:gd name="T37" fmla="*/ 10 h 45"/>
                  <a:gd name="T38" fmla="*/ 126 w 214"/>
                  <a:gd name="T39" fmla="*/ 27 h 45"/>
                  <a:gd name="T40" fmla="*/ 132 w 214"/>
                  <a:gd name="T41" fmla="*/ 31 h 45"/>
                  <a:gd name="T42" fmla="*/ 143 w 214"/>
                  <a:gd name="T43" fmla="*/ 39 h 45"/>
                  <a:gd name="T44" fmla="*/ 144 w 214"/>
                  <a:gd name="T45" fmla="*/ 39 h 45"/>
                  <a:gd name="T46" fmla="*/ 155 w 214"/>
                  <a:gd name="T47" fmla="*/ 45 h 45"/>
                  <a:gd name="T48" fmla="*/ 156 w 214"/>
                  <a:gd name="T49" fmla="*/ 43 h 45"/>
                  <a:gd name="T50" fmla="*/ 155 w 214"/>
                  <a:gd name="T51" fmla="*/ 33 h 45"/>
                  <a:gd name="T52" fmla="*/ 156 w 214"/>
                  <a:gd name="T53" fmla="*/ 32 h 45"/>
                  <a:gd name="T54" fmla="*/ 139 w 214"/>
                  <a:gd name="T55" fmla="*/ 20 h 45"/>
                  <a:gd name="T56" fmla="*/ 132 w 214"/>
                  <a:gd name="T57" fmla="*/ 21 h 45"/>
                  <a:gd name="T58" fmla="*/ 122 w 214"/>
                  <a:gd name="T59" fmla="*/ 17 h 45"/>
                  <a:gd name="T60" fmla="*/ 119 w 214"/>
                  <a:gd name="T61" fmla="*/ 16 h 45"/>
                  <a:gd name="T62" fmla="*/ 99 w 214"/>
                  <a:gd name="T63" fmla="*/ 5 h 45"/>
                  <a:gd name="T64" fmla="*/ 146 w 214"/>
                  <a:gd name="T65" fmla="*/ 4 h 45"/>
                  <a:gd name="T66" fmla="*/ 186 w 214"/>
                  <a:gd name="T67" fmla="*/ 14 h 45"/>
                  <a:gd name="T68" fmla="*/ 213 w 214"/>
                  <a:gd name="T69" fmla="*/ 25 h 45"/>
                  <a:gd name="T70" fmla="*/ 213 w 214"/>
                  <a:gd name="T71" fmla="*/ 23 h 45"/>
                  <a:gd name="T72" fmla="*/ 120 w 214"/>
                  <a:gd name="T73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45">
                    <a:moveTo>
                      <a:pt x="120" y="1"/>
                    </a:moveTo>
                    <a:cubicBezTo>
                      <a:pt x="110" y="1"/>
                      <a:pt x="101" y="1"/>
                      <a:pt x="92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8" y="3"/>
                      <a:pt x="88" y="3"/>
                      <a:pt x="87" y="3"/>
                    </a:cubicBezTo>
                    <a:cubicBezTo>
                      <a:pt x="79" y="4"/>
                      <a:pt x="71" y="4"/>
                      <a:pt x="63" y="8"/>
                    </a:cubicBezTo>
                    <a:cubicBezTo>
                      <a:pt x="60" y="9"/>
                      <a:pt x="58" y="9"/>
                      <a:pt x="56" y="10"/>
                    </a:cubicBezTo>
                    <a:cubicBezTo>
                      <a:pt x="53" y="10"/>
                      <a:pt x="50" y="10"/>
                      <a:pt x="48" y="11"/>
                    </a:cubicBezTo>
                    <a:cubicBezTo>
                      <a:pt x="42" y="13"/>
                      <a:pt x="37" y="15"/>
                      <a:pt x="32" y="18"/>
                    </a:cubicBezTo>
                    <a:cubicBezTo>
                      <a:pt x="21" y="21"/>
                      <a:pt x="10" y="23"/>
                      <a:pt x="1" y="31"/>
                    </a:cubicBezTo>
                    <a:cubicBezTo>
                      <a:pt x="0" y="31"/>
                      <a:pt x="1" y="33"/>
                      <a:pt x="2" y="32"/>
                    </a:cubicBezTo>
                    <a:cubicBezTo>
                      <a:pt x="17" y="26"/>
                      <a:pt x="33" y="21"/>
                      <a:pt x="49" y="16"/>
                    </a:cubicBezTo>
                    <a:cubicBezTo>
                      <a:pt x="52" y="15"/>
                      <a:pt x="55" y="13"/>
                      <a:pt x="59" y="12"/>
                    </a:cubicBezTo>
                    <a:cubicBezTo>
                      <a:pt x="64" y="11"/>
                      <a:pt x="70" y="9"/>
                      <a:pt x="75" y="7"/>
                    </a:cubicBezTo>
                    <a:cubicBezTo>
                      <a:pt x="78" y="7"/>
                      <a:pt x="80" y="8"/>
                      <a:pt x="83" y="8"/>
                    </a:cubicBezTo>
                    <a:cubicBezTo>
                      <a:pt x="87" y="8"/>
                      <a:pt x="91" y="7"/>
                      <a:pt x="94" y="6"/>
                    </a:cubicBezTo>
                    <a:cubicBezTo>
                      <a:pt x="96" y="7"/>
                      <a:pt x="97" y="7"/>
                      <a:pt x="98" y="8"/>
                    </a:cubicBezTo>
                    <a:cubicBezTo>
                      <a:pt x="99" y="8"/>
                      <a:pt x="100" y="9"/>
                      <a:pt x="101" y="9"/>
                    </a:cubicBezTo>
                    <a:cubicBezTo>
                      <a:pt x="102" y="9"/>
                      <a:pt x="102" y="9"/>
                      <a:pt x="102" y="10"/>
                    </a:cubicBezTo>
                    <a:cubicBezTo>
                      <a:pt x="111" y="14"/>
                      <a:pt x="118" y="21"/>
                      <a:pt x="126" y="27"/>
                    </a:cubicBezTo>
                    <a:cubicBezTo>
                      <a:pt x="128" y="28"/>
                      <a:pt x="130" y="30"/>
                      <a:pt x="132" y="31"/>
                    </a:cubicBezTo>
                    <a:cubicBezTo>
                      <a:pt x="135" y="34"/>
                      <a:pt x="139" y="37"/>
                      <a:pt x="143" y="39"/>
                    </a:cubicBezTo>
                    <a:cubicBezTo>
                      <a:pt x="143" y="39"/>
                      <a:pt x="143" y="39"/>
                      <a:pt x="144" y="39"/>
                    </a:cubicBezTo>
                    <a:cubicBezTo>
                      <a:pt x="147" y="41"/>
                      <a:pt x="151" y="43"/>
                      <a:pt x="155" y="45"/>
                    </a:cubicBezTo>
                    <a:cubicBezTo>
                      <a:pt x="156" y="45"/>
                      <a:pt x="157" y="44"/>
                      <a:pt x="156" y="43"/>
                    </a:cubicBezTo>
                    <a:cubicBezTo>
                      <a:pt x="154" y="40"/>
                      <a:pt x="147" y="33"/>
                      <a:pt x="155" y="33"/>
                    </a:cubicBezTo>
                    <a:cubicBezTo>
                      <a:pt x="155" y="33"/>
                      <a:pt x="156" y="33"/>
                      <a:pt x="156" y="32"/>
                    </a:cubicBezTo>
                    <a:cubicBezTo>
                      <a:pt x="153" y="25"/>
                      <a:pt x="145" y="22"/>
                      <a:pt x="139" y="20"/>
                    </a:cubicBezTo>
                    <a:cubicBezTo>
                      <a:pt x="138" y="20"/>
                      <a:pt x="134" y="21"/>
                      <a:pt x="132" y="21"/>
                    </a:cubicBezTo>
                    <a:cubicBezTo>
                      <a:pt x="128" y="22"/>
                      <a:pt x="125" y="19"/>
                      <a:pt x="122" y="17"/>
                    </a:cubicBezTo>
                    <a:cubicBezTo>
                      <a:pt x="121" y="16"/>
                      <a:pt x="120" y="16"/>
                      <a:pt x="119" y="16"/>
                    </a:cubicBezTo>
                    <a:cubicBezTo>
                      <a:pt x="113" y="11"/>
                      <a:pt x="106" y="7"/>
                      <a:pt x="99" y="5"/>
                    </a:cubicBezTo>
                    <a:cubicBezTo>
                      <a:pt x="113" y="1"/>
                      <a:pt x="132" y="4"/>
                      <a:pt x="146" y="4"/>
                    </a:cubicBezTo>
                    <a:cubicBezTo>
                      <a:pt x="160" y="4"/>
                      <a:pt x="174" y="10"/>
                      <a:pt x="186" y="14"/>
                    </a:cubicBezTo>
                    <a:cubicBezTo>
                      <a:pt x="195" y="17"/>
                      <a:pt x="204" y="25"/>
                      <a:pt x="213" y="25"/>
                    </a:cubicBezTo>
                    <a:cubicBezTo>
                      <a:pt x="214" y="25"/>
                      <a:pt x="214" y="24"/>
                      <a:pt x="213" y="23"/>
                    </a:cubicBezTo>
                    <a:cubicBezTo>
                      <a:pt x="188" y="3"/>
                      <a:pt x="151" y="0"/>
                      <a:pt x="1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66"/>
              <p:cNvSpPr/>
              <p:nvPr/>
            </p:nvSpPr>
            <p:spPr bwMode="auto">
              <a:xfrm>
                <a:off x="4590" y="2747"/>
                <a:ext cx="128" cy="123"/>
              </a:xfrm>
              <a:custGeom>
                <a:avLst/>
                <a:gdLst>
                  <a:gd name="T0" fmla="*/ 43 w 48"/>
                  <a:gd name="T1" fmla="*/ 17 h 46"/>
                  <a:gd name="T2" fmla="*/ 32 w 48"/>
                  <a:gd name="T3" fmla="*/ 5 h 46"/>
                  <a:gd name="T4" fmla="*/ 14 w 48"/>
                  <a:gd name="T5" fmla="*/ 2 h 46"/>
                  <a:gd name="T6" fmla="*/ 12 w 48"/>
                  <a:gd name="T7" fmla="*/ 3 h 46"/>
                  <a:gd name="T8" fmla="*/ 16 w 48"/>
                  <a:gd name="T9" fmla="*/ 8 h 46"/>
                  <a:gd name="T10" fmla="*/ 12 w 48"/>
                  <a:gd name="T11" fmla="*/ 22 h 46"/>
                  <a:gd name="T12" fmla="*/ 1 w 48"/>
                  <a:gd name="T13" fmla="*/ 26 h 46"/>
                  <a:gd name="T14" fmla="*/ 0 w 48"/>
                  <a:gd name="T15" fmla="*/ 27 h 46"/>
                  <a:gd name="T16" fmla="*/ 15 w 48"/>
                  <a:gd name="T17" fmla="*/ 40 h 46"/>
                  <a:gd name="T18" fmla="*/ 20 w 48"/>
                  <a:gd name="T19" fmla="*/ 31 h 46"/>
                  <a:gd name="T20" fmla="*/ 23 w 48"/>
                  <a:gd name="T21" fmla="*/ 30 h 46"/>
                  <a:gd name="T22" fmla="*/ 32 w 48"/>
                  <a:gd name="T23" fmla="*/ 33 h 46"/>
                  <a:gd name="T24" fmla="*/ 43 w 48"/>
                  <a:gd name="T25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6">
                    <a:moveTo>
                      <a:pt x="43" y="17"/>
                    </a:moveTo>
                    <a:cubicBezTo>
                      <a:pt x="41" y="13"/>
                      <a:pt x="35" y="9"/>
                      <a:pt x="32" y="5"/>
                    </a:cubicBezTo>
                    <a:cubicBezTo>
                      <a:pt x="26" y="0"/>
                      <a:pt x="19" y="6"/>
                      <a:pt x="14" y="2"/>
                    </a:cubicBezTo>
                    <a:cubicBezTo>
                      <a:pt x="13" y="1"/>
                      <a:pt x="12" y="2"/>
                      <a:pt x="12" y="3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8" y="13"/>
                      <a:pt x="19" y="19"/>
                      <a:pt x="12" y="22"/>
                    </a:cubicBezTo>
                    <a:cubicBezTo>
                      <a:pt x="10" y="23"/>
                      <a:pt x="2" y="26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0" y="33"/>
                      <a:pt x="7" y="46"/>
                      <a:pt x="15" y="40"/>
                    </a:cubicBezTo>
                    <a:cubicBezTo>
                      <a:pt x="18" y="38"/>
                      <a:pt x="20" y="35"/>
                      <a:pt x="20" y="31"/>
                    </a:cubicBezTo>
                    <a:cubicBezTo>
                      <a:pt x="21" y="27"/>
                      <a:pt x="20" y="27"/>
                      <a:pt x="23" y="30"/>
                    </a:cubicBezTo>
                    <a:cubicBezTo>
                      <a:pt x="26" y="31"/>
                      <a:pt x="29" y="33"/>
                      <a:pt x="32" y="33"/>
                    </a:cubicBezTo>
                    <a:cubicBezTo>
                      <a:pt x="43" y="33"/>
                      <a:pt x="48" y="27"/>
                      <a:pt x="43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67"/>
              <p:cNvSpPr/>
              <p:nvPr/>
            </p:nvSpPr>
            <p:spPr bwMode="auto">
              <a:xfrm>
                <a:off x="4638" y="2760"/>
                <a:ext cx="56" cy="64"/>
              </a:xfrm>
              <a:custGeom>
                <a:avLst/>
                <a:gdLst>
                  <a:gd name="T0" fmla="*/ 17 w 21"/>
                  <a:gd name="T1" fmla="*/ 7 h 24"/>
                  <a:gd name="T2" fmla="*/ 10 w 21"/>
                  <a:gd name="T3" fmla="*/ 5 h 24"/>
                  <a:gd name="T4" fmla="*/ 2 w 21"/>
                  <a:gd name="T5" fmla="*/ 1 h 24"/>
                  <a:gd name="T6" fmla="*/ 2 w 21"/>
                  <a:gd name="T7" fmla="*/ 1 h 24"/>
                  <a:gd name="T8" fmla="*/ 2 w 21"/>
                  <a:gd name="T9" fmla="*/ 1 h 24"/>
                  <a:gd name="T10" fmla="*/ 1 w 21"/>
                  <a:gd name="T11" fmla="*/ 1 h 24"/>
                  <a:gd name="T12" fmla="*/ 1 w 21"/>
                  <a:gd name="T13" fmla="*/ 2 h 24"/>
                  <a:gd name="T14" fmla="*/ 1 w 21"/>
                  <a:gd name="T15" fmla="*/ 3 h 24"/>
                  <a:gd name="T16" fmla="*/ 4 w 21"/>
                  <a:gd name="T17" fmla="*/ 9 h 24"/>
                  <a:gd name="T18" fmla="*/ 7 w 21"/>
                  <a:gd name="T19" fmla="*/ 16 h 24"/>
                  <a:gd name="T20" fmla="*/ 6 w 21"/>
                  <a:gd name="T21" fmla="*/ 17 h 24"/>
                  <a:gd name="T22" fmla="*/ 6 w 21"/>
                  <a:gd name="T23" fmla="*/ 18 h 24"/>
                  <a:gd name="T24" fmla="*/ 6 w 21"/>
                  <a:gd name="T25" fmla="*/ 18 h 24"/>
                  <a:gd name="T26" fmla="*/ 6 w 21"/>
                  <a:gd name="T27" fmla="*/ 20 h 24"/>
                  <a:gd name="T28" fmla="*/ 9 w 21"/>
                  <a:gd name="T29" fmla="*/ 21 h 24"/>
                  <a:gd name="T30" fmla="*/ 19 w 21"/>
                  <a:gd name="T31" fmla="*/ 20 h 24"/>
                  <a:gd name="T32" fmla="*/ 17 w 21"/>
                  <a:gd name="T3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4">
                    <a:moveTo>
                      <a:pt x="17" y="7"/>
                    </a:moveTo>
                    <a:cubicBezTo>
                      <a:pt x="15" y="6"/>
                      <a:pt x="13" y="5"/>
                      <a:pt x="10" y="5"/>
                    </a:cubicBezTo>
                    <a:cubicBezTo>
                      <a:pt x="7" y="5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4"/>
                      <a:pt x="7" y="16"/>
                    </a:cubicBezTo>
                    <a:cubicBezTo>
                      <a:pt x="7" y="16"/>
                      <a:pt x="7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7" y="20"/>
                      <a:pt x="8" y="21"/>
                      <a:pt x="9" y="21"/>
                    </a:cubicBezTo>
                    <a:cubicBezTo>
                      <a:pt x="12" y="24"/>
                      <a:pt x="17" y="23"/>
                      <a:pt x="19" y="20"/>
                    </a:cubicBezTo>
                    <a:cubicBezTo>
                      <a:pt x="21" y="16"/>
                      <a:pt x="20" y="10"/>
                      <a:pt x="17" y="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68"/>
              <p:cNvSpPr/>
              <p:nvPr/>
            </p:nvSpPr>
            <p:spPr bwMode="auto">
              <a:xfrm>
                <a:off x="3873" y="2602"/>
                <a:ext cx="270" cy="246"/>
              </a:xfrm>
              <a:custGeom>
                <a:avLst/>
                <a:gdLst>
                  <a:gd name="T0" fmla="*/ 92 w 101"/>
                  <a:gd name="T1" fmla="*/ 55 h 92"/>
                  <a:gd name="T2" fmla="*/ 94 w 101"/>
                  <a:gd name="T3" fmla="*/ 51 h 92"/>
                  <a:gd name="T4" fmla="*/ 99 w 101"/>
                  <a:gd name="T5" fmla="*/ 43 h 92"/>
                  <a:gd name="T6" fmla="*/ 90 w 101"/>
                  <a:gd name="T7" fmla="*/ 33 h 92"/>
                  <a:gd name="T8" fmla="*/ 73 w 101"/>
                  <a:gd name="T9" fmla="*/ 30 h 92"/>
                  <a:gd name="T10" fmla="*/ 68 w 101"/>
                  <a:gd name="T11" fmla="*/ 25 h 92"/>
                  <a:gd name="T12" fmla="*/ 63 w 101"/>
                  <a:gd name="T13" fmla="*/ 13 h 92"/>
                  <a:gd name="T14" fmla="*/ 30 w 101"/>
                  <a:gd name="T15" fmla="*/ 22 h 92"/>
                  <a:gd name="T16" fmla="*/ 31 w 101"/>
                  <a:gd name="T17" fmla="*/ 29 h 92"/>
                  <a:gd name="T18" fmla="*/ 5 w 101"/>
                  <a:gd name="T19" fmla="*/ 53 h 92"/>
                  <a:gd name="T20" fmla="*/ 35 w 101"/>
                  <a:gd name="T21" fmla="*/ 62 h 92"/>
                  <a:gd name="T22" fmla="*/ 29 w 101"/>
                  <a:gd name="T23" fmla="*/ 84 h 92"/>
                  <a:gd name="T24" fmla="*/ 41 w 101"/>
                  <a:gd name="T25" fmla="*/ 92 h 92"/>
                  <a:gd name="T26" fmla="*/ 58 w 101"/>
                  <a:gd name="T27" fmla="*/ 82 h 92"/>
                  <a:gd name="T28" fmla="*/ 60 w 101"/>
                  <a:gd name="T29" fmla="*/ 72 h 92"/>
                  <a:gd name="T30" fmla="*/ 61 w 101"/>
                  <a:gd name="T31" fmla="*/ 64 h 92"/>
                  <a:gd name="T32" fmla="*/ 64 w 101"/>
                  <a:gd name="T33" fmla="*/ 70 h 92"/>
                  <a:gd name="T34" fmla="*/ 80 w 101"/>
                  <a:gd name="T35" fmla="*/ 85 h 92"/>
                  <a:gd name="T36" fmla="*/ 98 w 101"/>
                  <a:gd name="T37" fmla="*/ 71 h 92"/>
                  <a:gd name="T38" fmla="*/ 92 w 101"/>
                  <a:gd name="T39" fmla="*/ 5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92">
                    <a:moveTo>
                      <a:pt x="92" y="55"/>
                    </a:moveTo>
                    <a:cubicBezTo>
                      <a:pt x="88" y="52"/>
                      <a:pt x="91" y="54"/>
                      <a:pt x="94" y="51"/>
                    </a:cubicBezTo>
                    <a:cubicBezTo>
                      <a:pt x="96" y="48"/>
                      <a:pt x="98" y="46"/>
                      <a:pt x="99" y="43"/>
                    </a:cubicBezTo>
                    <a:cubicBezTo>
                      <a:pt x="99" y="37"/>
                      <a:pt x="96" y="34"/>
                      <a:pt x="90" y="33"/>
                    </a:cubicBezTo>
                    <a:cubicBezTo>
                      <a:pt x="85" y="33"/>
                      <a:pt x="77" y="34"/>
                      <a:pt x="73" y="30"/>
                    </a:cubicBezTo>
                    <a:cubicBezTo>
                      <a:pt x="71" y="28"/>
                      <a:pt x="70" y="26"/>
                      <a:pt x="68" y="25"/>
                    </a:cubicBezTo>
                    <a:cubicBezTo>
                      <a:pt x="65" y="22"/>
                      <a:pt x="65" y="17"/>
                      <a:pt x="63" y="13"/>
                    </a:cubicBezTo>
                    <a:cubicBezTo>
                      <a:pt x="52" y="0"/>
                      <a:pt x="31" y="6"/>
                      <a:pt x="30" y="22"/>
                    </a:cubicBezTo>
                    <a:cubicBezTo>
                      <a:pt x="29" y="24"/>
                      <a:pt x="30" y="27"/>
                      <a:pt x="31" y="29"/>
                    </a:cubicBezTo>
                    <a:cubicBezTo>
                      <a:pt x="16" y="28"/>
                      <a:pt x="0" y="33"/>
                      <a:pt x="5" y="53"/>
                    </a:cubicBezTo>
                    <a:cubicBezTo>
                      <a:pt x="8" y="65"/>
                      <a:pt x="27" y="76"/>
                      <a:pt x="35" y="62"/>
                    </a:cubicBezTo>
                    <a:cubicBezTo>
                      <a:pt x="32" y="67"/>
                      <a:pt x="30" y="77"/>
                      <a:pt x="29" y="84"/>
                    </a:cubicBezTo>
                    <a:cubicBezTo>
                      <a:pt x="29" y="90"/>
                      <a:pt x="36" y="91"/>
                      <a:pt x="41" y="92"/>
                    </a:cubicBezTo>
                    <a:cubicBezTo>
                      <a:pt x="49" y="92"/>
                      <a:pt x="55" y="88"/>
                      <a:pt x="58" y="82"/>
                    </a:cubicBezTo>
                    <a:cubicBezTo>
                      <a:pt x="60" y="79"/>
                      <a:pt x="60" y="75"/>
                      <a:pt x="60" y="72"/>
                    </a:cubicBezTo>
                    <a:cubicBezTo>
                      <a:pt x="61" y="69"/>
                      <a:pt x="61" y="67"/>
                      <a:pt x="61" y="64"/>
                    </a:cubicBezTo>
                    <a:cubicBezTo>
                      <a:pt x="61" y="64"/>
                      <a:pt x="63" y="69"/>
                      <a:pt x="64" y="70"/>
                    </a:cubicBezTo>
                    <a:cubicBezTo>
                      <a:pt x="68" y="77"/>
                      <a:pt x="72" y="83"/>
                      <a:pt x="80" y="85"/>
                    </a:cubicBezTo>
                    <a:cubicBezTo>
                      <a:pt x="88" y="87"/>
                      <a:pt x="95" y="78"/>
                      <a:pt x="98" y="71"/>
                    </a:cubicBezTo>
                    <a:cubicBezTo>
                      <a:pt x="101" y="65"/>
                      <a:pt x="97" y="59"/>
                      <a:pt x="92" y="5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69"/>
              <p:cNvSpPr/>
              <p:nvPr/>
            </p:nvSpPr>
            <p:spPr bwMode="auto">
              <a:xfrm>
                <a:off x="3962" y="2607"/>
                <a:ext cx="82" cy="91"/>
              </a:xfrm>
              <a:custGeom>
                <a:avLst/>
                <a:gdLst>
                  <a:gd name="T0" fmla="*/ 11 w 31"/>
                  <a:gd name="T1" fmla="*/ 3 h 34"/>
                  <a:gd name="T2" fmla="*/ 0 w 31"/>
                  <a:gd name="T3" fmla="*/ 13 h 34"/>
                  <a:gd name="T4" fmla="*/ 0 w 31"/>
                  <a:gd name="T5" fmla="*/ 13 h 34"/>
                  <a:gd name="T6" fmla="*/ 0 w 31"/>
                  <a:gd name="T7" fmla="*/ 14 h 34"/>
                  <a:gd name="T8" fmla="*/ 1 w 31"/>
                  <a:gd name="T9" fmla="*/ 17 h 34"/>
                  <a:gd name="T10" fmla="*/ 1 w 31"/>
                  <a:gd name="T11" fmla="*/ 18 h 34"/>
                  <a:gd name="T12" fmla="*/ 8 w 31"/>
                  <a:gd name="T13" fmla="*/ 22 h 34"/>
                  <a:gd name="T14" fmla="*/ 10 w 31"/>
                  <a:gd name="T15" fmla="*/ 21 h 34"/>
                  <a:gd name="T16" fmla="*/ 18 w 31"/>
                  <a:gd name="T17" fmla="*/ 22 h 34"/>
                  <a:gd name="T18" fmla="*/ 24 w 31"/>
                  <a:gd name="T19" fmla="*/ 33 h 34"/>
                  <a:gd name="T20" fmla="*/ 26 w 31"/>
                  <a:gd name="T21" fmla="*/ 33 h 34"/>
                  <a:gd name="T22" fmla="*/ 11 w 31"/>
                  <a:gd name="T23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4">
                    <a:moveTo>
                      <a:pt x="11" y="3"/>
                    </a:moveTo>
                    <a:cubicBezTo>
                      <a:pt x="7" y="4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3" y="20"/>
                      <a:pt x="5" y="23"/>
                      <a:pt x="8" y="22"/>
                    </a:cubicBezTo>
                    <a:cubicBezTo>
                      <a:pt x="9" y="22"/>
                      <a:pt x="10" y="22"/>
                      <a:pt x="10" y="21"/>
                    </a:cubicBezTo>
                    <a:cubicBezTo>
                      <a:pt x="14" y="18"/>
                      <a:pt x="16" y="20"/>
                      <a:pt x="18" y="22"/>
                    </a:cubicBezTo>
                    <a:cubicBezTo>
                      <a:pt x="21" y="24"/>
                      <a:pt x="24" y="29"/>
                      <a:pt x="24" y="33"/>
                    </a:cubicBezTo>
                    <a:cubicBezTo>
                      <a:pt x="24" y="34"/>
                      <a:pt x="26" y="34"/>
                      <a:pt x="26" y="33"/>
                    </a:cubicBezTo>
                    <a:cubicBezTo>
                      <a:pt x="31" y="22"/>
                      <a:pt x="27" y="0"/>
                      <a:pt x="11" y="3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70"/>
              <p:cNvSpPr/>
              <p:nvPr/>
            </p:nvSpPr>
            <p:spPr bwMode="auto">
              <a:xfrm>
                <a:off x="3873" y="2690"/>
                <a:ext cx="134" cy="158"/>
              </a:xfrm>
              <a:custGeom>
                <a:avLst/>
                <a:gdLst>
                  <a:gd name="T0" fmla="*/ 48 w 50"/>
                  <a:gd name="T1" fmla="*/ 16 h 59"/>
                  <a:gd name="T2" fmla="*/ 24 w 50"/>
                  <a:gd name="T3" fmla="*/ 11 h 59"/>
                  <a:gd name="T4" fmla="*/ 20 w 50"/>
                  <a:gd name="T5" fmla="*/ 9 h 59"/>
                  <a:gd name="T6" fmla="*/ 11 w 50"/>
                  <a:gd name="T7" fmla="*/ 1 h 59"/>
                  <a:gd name="T8" fmla="*/ 10 w 50"/>
                  <a:gd name="T9" fmla="*/ 1 h 59"/>
                  <a:gd name="T10" fmla="*/ 16 w 50"/>
                  <a:gd name="T11" fmla="*/ 34 h 59"/>
                  <a:gd name="T12" fmla="*/ 27 w 50"/>
                  <a:gd name="T13" fmla="*/ 34 h 59"/>
                  <a:gd name="T14" fmla="*/ 35 w 50"/>
                  <a:gd name="T15" fmla="*/ 28 h 59"/>
                  <a:gd name="T16" fmla="*/ 32 w 50"/>
                  <a:gd name="T17" fmla="*/ 58 h 59"/>
                  <a:gd name="T18" fmla="*/ 34 w 50"/>
                  <a:gd name="T19" fmla="*/ 57 h 59"/>
                  <a:gd name="T20" fmla="*/ 45 w 50"/>
                  <a:gd name="T21" fmla="*/ 27 h 59"/>
                  <a:gd name="T22" fmla="*/ 48 w 50"/>
                  <a:gd name="T23" fmla="*/ 24 h 59"/>
                  <a:gd name="T24" fmla="*/ 49 w 50"/>
                  <a:gd name="T25" fmla="*/ 16 h 59"/>
                  <a:gd name="T26" fmla="*/ 48 w 50"/>
                  <a:gd name="T27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59">
                    <a:moveTo>
                      <a:pt x="48" y="16"/>
                    </a:moveTo>
                    <a:cubicBezTo>
                      <a:pt x="44" y="25"/>
                      <a:pt x="28" y="13"/>
                      <a:pt x="24" y="11"/>
                    </a:cubicBezTo>
                    <a:cubicBezTo>
                      <a:pt x="22" y="9"/>
                      <a:pt x="23" y="9"/>
                      <a:pt x="20" y="9"/>
                    </a:cubicBezTo>
                    <a:cubicBezTo>
                      <a:pt x="14" y="9"/>
                      <a:pt x="12" y="7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8"/>
                      <a:pt x="6" y="30"/>
                      <a:pt x="16" y="34"/>
                    </a:cubicBezTo>
                    <a:cubicBezTo>
                      <a:pt x="20" y="35"/>
                      <a:pt x="23" y="35"/>
                      <a:pt x="27" y="34"/>
                    </a:cubicBezTo>
                    <a:cubicBezTo>
                      <a:pt x="28" y="33"/>
                      <a:pt x="34" y="30"/>
                      <a:pt x="35" y="28"/>
                    </a:cubicBezTo>
                    <a:cubicBezTo>
                      <a:pt x="33" y="39"/>
                      <a:pt x="25" y="48"/>
                      <a:pt x="32" y="58"/>
                    </a:cubicBezTo>
                    <a:cubicBezTo>
                      <a:pt x="33" y="59"/>
                      <a:pt x="34" y="58"/>
                      <a:pt x="34" y="57"/>
                    </a:cubicBezTo>
                    <a:cubicBezTo>
                      <a:pt x="30" y="51"/>
                      <a:pt x="39" y="30"/>
                      <a:pt x="45" y="27"/>
                    </a:cubicBezTo>
                    <a:cubicBezTo>
                      <a:pt x="47" y="27"/>
                      <a:pt x="48" y="25"/>
                      <a:pt x="48" y="24"/>
                    </a:cubicBezTo>
                    <a:cubicBezTo>
                      <a:pt x="49" y="22"/>
                      <a:pt x="49" y="19"/>
                      <a:pt x="49" y="16"/>
                    </a:cubicBezTo>
                    <a:cubicBezTo>
                      <a:pt x="50" y="15"/>
                      <a:pt x="48" y="15"/>
                      <a:pt x="48" y="16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71"/>
              <p:cNvSpPr/>
              <p:nvPr/>
            </p:nvSpPr>
            <p:spPr bwMode="auto">
              <a:xfrm>
                <a:off x="4058" y="2696"/>
                <a:ext cx="99" cy="80"/>
              </a:xfrm>
              <a:custGeom>
                <a:avLst/>
                <a:gdLst>
                  <a:gd name="T0" fmla="*/ 26 w 37"/>
                  <a:gd name="T1" fmla="*/ 0 h 30"/>
                  <a:gd name="T2" fmla="*/ 24 w 37"/>
                  <a:gd name="T3" fmla="*/ 1 h 30"/>
                  <a:gd name="T4" fmla="*/ 16 w 37"/>
                  <a:gd name="T5" fmla="*/ 16 h 30"/>
                  <a:gd name="T6" fmla="*/ 2 w 37"/>
                  <a:gd name="T7" fmla="*/ 17 h 30"/>
                  <a:gd name="T8" fmla="*/ 1 w 37"/>
                  <a:gd name="T9" fmla="*/ 18 h 30"/>
                  <a:gd name="T10" fmla="*/ 3 w 37"/>
                  <a:gd name="T11" fmla="*/ 20 h 30"/>
                  <a:gd name="T12" fmla="*/ 3 w 37"/>
                  <a:gd name="T13" fmla="*/ 20 h 30"/>
                  <a:gd name="T14" fmla="*/ 26 w 37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23" y="5"/>
                      <a:pt x="21" y="15"/>
                      <a:pt x="16" y="16"/>
                    </a:cubicBezTo>
                    <a:cubicBezTo>
                      <a:pt x="13" y="18"/>
                      <a:pt x="5" y="18"/>
                      <a:pt x="2" y="17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9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5" y="30"/>
                      <a:pt x="37" y="13"/>
                      <a:pt x="26" y="0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72"/>
              <p:cNvSpPr/>
              <p:nvPr/>
            </p:nvSpPr>
            <p:spPr bwMode="auto">
              <a:xfrm>
                <a:off x="3972" y="2698"/>
                <a:ext cx="163" cy="140"/>
              </a:xfrm>
              <a:custGeom>
                <a:avLst/>
                <a:gdLst>
                  <a:gd name="T0" fmla="*/ 56 w 61"/>
                  <a:gd name="T1" fmla="*/ 32 h 52"/>
                  <a:gd name="T2" fmla="*/ 55 w 61"/>
                  <a:gd name="T3" fmla="*/ 31 h 52"/>
                  <a:gd name="T4" fmla="*/ 37 w 61"/>
                  <a:gd name="T5" fmla="*/ 25 h 52"/>
                  <a:gd name="T6" fmla="*/ 37 w 61"/>
                  <a:gd name="T7" fmla="*/ 23 h 52"/>
                  <a:gd name="T8" fmla="*/ 31 w 61"/>
                  <a:gd name="T9" fmla="*/ 14 h 52"/>
                  <a:gd name="T10" fmla="*/ 31 w 61"/>
                  <a:gd name="T11" fmla="*/ 9 h 52"/>
                  <a:gd name="T12" fmla="*/ 31 w 61"/>
                  <a:gd name="T13" fmla="*/ 8 h 52"/>
                  <a:gd name="T14" fmla="*/ 19 w 61"/>
                  <a:gd name="T15" fmla="*/ 0 h 52"/>
                  <a:gd name="T16" fmla="*/ 19 w 61"/>
                  <a:gd name="T17" fmla="*/ 0 h 52"/>
                  <a:gd name="T18" fmla="*/ 7 w 61"/>
                  <a:gd name="T19" fmla="*/ 1 h 52"/>
                  <a:gd name="T20" fmla="*/ 6 w 61"/>
                  <a:gd name="T21" fmla="*/ 2 h 52"/>
                  <a:gd name="T22" fmla="*/ 7 w 61"/>
                  <a:gd name="T23" fmla="*/ 5 h 52"/>
                  <a:gd name="T24" fmla="*/ 7 w 61"/>
                  <a:gd name="T25" fmla="*/ 6 h 52"/>
                  <a:gd name="T26" fmla="*/ 1 w 61"/>
                  <a:gd name="T27" fmla="*/ 4 h 52"/>
                  <a:gd name="T28" fmla="*/ 0 w 61"/>
                  <a:gd name="T29" fmla="*/ 5 h 52"/>
                  <a:gd name="T30" fmla="*/ 2 w 61"/>
                  <a:gd name="T31" fmla="*/ 10 h 52"/>
                  <a:gd name="T32" fmla="*/ 3 w 61"/>
                  <a:gd name="T33" fmla="*/ 11 h 52"/>
                  <a:gd name="T34" fmla="*/ 13 w 61"/>
                  <a:gd name="T35" fmla="*/ 15 h 52"/>
                  <a:gd name="T36" fmla="*/ 14 w 61"/>
                  <a:gd name="T37" fmla="*/ 16 h 52"/>
                  <a:gd name="T38" fmla="*/ 18 w 61"/>
                  <a:gd name="T39" fmla="*/ 21 h 52"/>
                  <a:gd name="T40" fmla="*/ 15 w 61"/>
                  <a:gd name="T41" fmla="*/ 25 h 52"/>
                  <a:gd name="T42" fmla="*/ 12 w 61"/>
                  <a:gd name="T43" fmla="*/ 30 h 52"/>
                  <a:gd name="T44" fmla="*/ 4 w 61"/>
                  <a:gd name="T45" fmla="*/ 47 h 52"/>
                  <a:gd name="T46" fmla="*/ 4 w 61"/>
                  <a:gd name="T47" fmla="*/ 49 h 52"/>
                  <a:gd name="T48" fmla="*/ 16 w 61"/>
                  <a:gd name="T49" fmla="*/ 39 h 52"/>
                  <a:gd name="T50" fmla="*/ 27 w 61"/>
                  <a:gd name="T51" fmla="*/ 27 h 52"/>
                  <a:gd name="T52" fmla="*/ 38 w 61"/>
                  <a:gd name="T53" fmla="*/ 41 h 52"/>
                  <a:gd name="T54" fmla="*/ 56 w 61"/>
                  <a:gd name="T55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52">
                    <a:moveTo>
                      <a:pt x="56" y="32"/>
                    </a:moveTo>
                    <a:cubicBezTo>
                      <a:pt x="56" y="31"/>
                      <a:pt x="55" y="31"/>
                      <a:pt x="55" y="31"/>
                    </a:cubicBezTo>
                    <a:cubicBezTo>
                      <a:pt x="49" y="43"/>
                      <a:pt x="36" y="34"/>
                      <a:pt x="37" y="25"/>
                    </a:cubicBezTo>
                    <a:cubicBezTo>
                      <a:pt x="37" y="25"/>
                      <a:pt x="37" y="23"/>
                      <a:pt x="37" y="23"/>
                    </a:cubicBezTo>
                    <a:cubicBezTo>
                      <a:pt x="34" y="20"/>
                      <a:pt x="31" y="20"/>
                      <a:pt x="31" y="14"/>
                    </a:cubicBezTo>
                    <a:cubicBezTo>
                      <a:pt x="31" y="14"/>
                      <a:pt x="30" y="9"/>
                      <a:pt x="31" y="9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28" y="4"/>
                      <a:pt x="24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3"/>
                      <a:pt x="14" y="4"/>
                      <a:pt x="7" y="1"/>
                    </a:cubicBezTo>
                    <a:cubicBezTo>
                      <a:pt x="6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8"/>
                      <a:pt x="0" y="7"/>
                      <a:pt x="2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7" y="9"/>
                      <a:pt x="10" y="10"/>
                      <a:pt x="13" y="15"/>
                    </a:cubicBezTo>
                    <a:cubicBezTo>
                      <a:pt x="13" y="15"/>
                      <a:pt x="14" y="16"/>
                      <a:pt x="14" y="16"/>
                    </a:cubicBezTo>
                    <a:cubicBezTo>
                      <a:pt x="16" y="18"/>
                      <a:pt x="17" y="19"/>
                      <a:pt x="18" y="21"/>
                    </a:cubicBezTo>
                    <a:cubicBezTo>
                      <a:pt x="17" y="22"/>
                      <a:pt x="16" y="24"/>
                      <a:pt x="15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6"/>
                      <a:pt x="10" y="43"/>
                      <a:pt x="4" y="47"/>
                    </a:cubicBezTo>
                    <a:cubicBezTo>
                      <a:pt x="3" y="47"/>
                      <a:pt x="3" y="49"/>
                      <a:pt x="4" y="49"/>
                    </a:cubicBezTo>
                    <a:cubicBezTo>
                      <a:pt x="11" y="48"/>
                      <a:pt x="14" y="46"/>
                      <a:pt x="16" y="39"/>
                    </a:cubicBezTo>
                    <a:cubicBezTo>
                      <a:pt x="17" y="34"/>
                      <a:pt x="18" y="20"/>
                      <a:pt x="27" y="27"/>
                    </a:cubicBezTo>
                    <a:cubicBezTo>
                      <a:pt x="32" y="31"/>
                      <a:pt x="37" y="34"/>
                      <a:pt x="38" y="41"/>
                    </a:cubicBezTo>
                    <a:cubicBezTo>
                      <a:pt x="40" y="52"/>
                      <a:pt x="61" y="44"/>
                      <a:pt x="56" y="32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73"/>
              <p:cNvSpPr>
                <a:spLocks noEditPoints="1"/>
              </p:cNvSpPr>
              <p:nvPr/>
            </p:nvSpPr>
            <p:spPr bwMode="auto">
              <a:xfrm>
                <a:off x="3986" y="2701"/>
                <a:ext cx="69" cy="54"/>
              </a:xfrm>
              <a:custGeom>
                <a:avLst/>
                <a:gdLst>
                  <a:gd name="T0" fmla="*/ 24 w 26"/>
                  <a:gd name="T1" fmla="*/ 8 h 20"/>
                  <a:gd name="T2" fmla="*/ 13 w 26"/>
                  <a:gd name="T3" fmla="*/ 3 h 20"/>
                  <a:gd name="T4" fmla="*/ 4 w 26"/>
                  <a:gd name="T5" fmla="*/ 7 h 20"/>
                  <a:gd name="T6" fmla="*/ 3 w 26"/>
                  <a:gd name="T7" fmla="*/ 7 h 20"/>
                  <a:gd name="T8" fmla="*/ 1 w 26"/>
                  <a:gd name="T9" fmla="*/ 12 h 20"/>
                  <a:gd name="T10" fmla="*/ 15 w 26"/>
                  <a:gd name="T11" fmla="*/ 20 h 20"/>
                  <a:gd name="T12" fmla="*/ 22 w 26"/>
                  <a:gd name="T13" fmla="*/ 16 h 20"/>
                  <a:gd name="T14" fmla="*/ 24 w 26"/>
                  <a:gd name="T15" fmla="*/ 8 h 20"/>
                  <a:gd name="T16" fmla="*/ 18 w 26"/>
                  <a:gd name="T17" fmla="*/ 12 h 20"/>
                  <a:gd name="T18" fmla="*/ 18 w 26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24" y="8"/>
                    </a:moveTo>
                    <a:cubicBezTo>
                      <a:pt x="21" y="5"/>
                      <a:pt x="17" y="6"/>
                      <a:pt x="13" y="3"/>
                    </a:cubicBezTo>
                    <a:cubicBezTo>
                      <a:pt x="9" y="0"/>
                      <a:pt x="5" y="2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9" y="20"/>
                      <a:pt x="15" y="20"/>
                    </a:cubicBezTo>
                    <a:cubicBezTo>
                      <a:pt x="18" y="19"/>
                      <a:pt x="20" y="18"/>
                      <a:pt x="22" y="16"/>
                    </a:cubicBezTo>
                    <a:cubicBezTo>
                      <a:pt x="24" y="14"/>
                      <a:pt x="26" y="11"/>
                      <a:pt x="24" y="8"/>
                    </a:cubicBezTo>
                    <a:close/>
                    <a:moveTo>
                      <a:pt x="18" y="12"/>
                    </a:moveTo>
                    <a:cubicBezTo>
                      <a:pt x="19" y="13"/>
                      <a:pt x="18" y="13"/>
                      <a:pt x="18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74"/>
              <p:cNvSpPr/>
              <p:nvPr/>
            </p:nvSpPr>
            <p:spPr bwMode="auto">
              <a:xfrm>
                <a:off x="3983" y="2720"/>
                <a:ext cx="67" cy="40"/>
              </a:xfrm>
              <a:custGeom>
                <a:avLst/>
                <a:gdLst>
                  <a:gd name="T0" fmla="*/ 23 w 25"/>
                  <a:gd name="T1" fmla="*/ 2 h 15"/>
                  <a:gd name="T2" fmla="*/ 19 w 25"/>
                  <a:gd name="T3" fmla="*/ 4 h 15"/>
                  <a:gd name="T4" fmla="*/ 19 w 25"/>
                  <a:gd name="T5" fmla="*/ 4 h 15"/>
                  <a:gd name="T6" fmla="*/ 14 w 25"/>
                  <a:gd name="T7" fmla="*/ 4 h 15"/>
                  <a:gd name="T8" fmla="*/ 14 w 25"/>
                  <a:gd name="T9" fmla="*/ 4 h 15"/>
                  <a:gd name="T10" fmla="*/ 11 w 25"/>
                  <a:gd name="T11" fmla="*/ 4 h 15"/>
                  <a:gd name="T12" fmla="*/ 11 w 25"/>
                  <a:gd name="T13" fmla="*/ 3 h 15"/>
                  <a:gd name="T14" fmla="*/ 9 w 25"/>
                  <a:gd name="T15" fmla="*/ 2 h 15"/>
                  <a:gd name="T16" fmla="*/ 2 w 25"/>
                  <a:gd name="T17" fmla="*/ 7 h 15"/>
                  <a:gd name="T18" fmla="*/ 24 w 25"/>
                  <a:gd name="T19" fmla="*/ 3 h 15"/>
                  <a:gd name="T20" fmla="*/ 23 w 25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23" y="2"/>
                    </a:moveTo>
                    <a:cubicBezTo>
                      <a:pt x="21" y="2"/>
                      <a:pt x="20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5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5" y="0"/>
                      <a:pt x="0" y="2"/>
                      <a:pt x="2" y="7"/>
                    </a:cubicBezTo>
                    <a:cubicBezTo>
                      <a:pt x="5" y="15"/>
                      <a:pt x="25" y="1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75"/>
              <p:cNvSpPr/>
              <p:nvPr/>
            </p:nvSpPr>
            <p:spPr bwMode="auto">
              <a:xfrm>
                <a:off x="3999" y="2720"/>
                <a:ext cx="40" cy="19"/>
              </a:xfrm>
              <a:custGeom>
                <a:avLst/>
                <a:gdLst>
                  <a:gd name="T0" fmla="*/ 14 w 15"/>
                  <a:gd name="T1" fmla="*/ 6 h 7"/>
                  <a:gd name="T2" fmla="*/ 9 w 15"/>
                  <a:gd name="T3" fmla="*/ 1 h 7"/>
                  <a:gd name="T4" fmla="*/ 6 w 15"/>
                  <a:gd name="T5" fmla="*/ 4 h 7"/>
                  <a:gd name="T6" fmla="*/ 2 w 15"/>
                  <a:gd name="T7" fmla="*/ 4 h 7"/>
                  <a:gd name="T8" fmla="*/ 1 w 15"/>
                  <a:gd name="T9" fmla="*/ 5 h 7"/>
                  <a:gd name="T10" fmla="*/ 5 w 15"/>
                  <a:gd name="T11" fmla="*/ 6 h 7"/>
                  <a:gd name="T12" fmla="*/ 13 w 15"/>
                  <a:gd name="T13" fmla="*/ 7 h 7"/>
                  <a:gd name="T14" fmla="*/ 14 w 15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14" y="6"/>
                    </a:moveTo>
                    <a:cubicBezTo>
                      <a:pt x="13" y="4"/>
                      <a:pt x="12" y="0"/>
                      <a:pt x="9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7" y="6"/>
                      <a:pt x="10" y="6"/>
                      <a:pt x="13" y="7"/>
                    </a:cubicBezTo>
                    <a:cubicBezTo>
                      <a:pt x="14" y="7"/>
                      <a:pt x="15" y="7"/>
                      <a:pt x="14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76"/>
              <p:cNvSpPr/>
              <p:nvPr/>
            </p:nvSpPr>
            <p:spPr bwMode="auto">
              <a:xfrm>
                <a:off x="4028" y="2489"/>
                <a:ext cx="308" cy="303"/>
              </a:xfrm>
              <a:custGeom>
                <a:avLst/>
                <a:gdLst>
                  <a:gd name="T0" fmla="*/ 109 w 115"/>
                  <a:gd name="T1" fmla="*/ 60 h 113"/>
                  <a:gd name="T2" fmla="*/ 85 w 115"/>
                  <a:gd name="T3" fmla="*/ 61 h 113"/>
                  <a:gd name="T4" fmla="*/ 86 w 115"/>
                  <a:gd name="T5" fmla="*/ 61 h 113"/>
                  <a:gd name="T6" fmla="*/ 97 w 115"/>
                  <a:gd name="T7" fmla="*/ 50 h 113"/>
                  <a:gd name="T8" fmla="*/ 93 w 115"/>
                  <a:gd name="T9" fmla="*/ 23 h 113"/>
                  <a:gd name="T10" fmla="*/ 61 w 115"/>
                  <a:gd name="T11" fmla="*/ 41 h 113"/>
                  <a:gd name="T12" fmla="*/ 61 w 115"/>
                  <a:gd name="T13" fmla="*/ 41 h 113"/>
                  <a:gd name="T14" fmla="*/ 62 w 115"/>
                  <a:gd name="T15" fmla="*/ 31 h 113"/>
                  <a:gd name="T16" fmla="*/ 56 w 115"/>
                  <a:gd name="T17" fmla="*/ 18 h 113"/>
                  <a:gd name="T18" fmla="*/ 50 w 115"/>
                  <a:gd name="T19" fmla="*/ 18 h 113"/>
                  <a:gd name="T20" fmla="*/ 31 w 115"/>
                  <a:gd name="T21" fmla="*/ 11 h 113"/>
                  <a:gd name="T22" fmla="*/ 25 w 115"/>
                  <a:gd name="T23" fmla="*/ 48 h 113"/>
                  <a:gd name="T24" fmla="*/ 31 w 115"/>
                  <a:gd name="T25" fmla="*/ 56 h 113"/>
                  <a:gd name="T26" fmla="*/ 11 w 115"/>
                  <a:gd name="T27" fmla="*/ 54 h 113"/>
                  <a:gd name="T28" fmla="*/ 3 w 115"/>
                  <a:gd name="T29" fmla="*/ 68 h 113"/>
                  <a:gd name="T30" fmla="*/ 24 w 115"/>
                  <a:gd name="T31" fmla="*/ 88 h 113"/>
                  <a:gd name="T32" fmla="*/ 36 w 115"/>
                  <a:gd name="T33" fmla="*/ 84 h 113"/>
                  <a:gd name="T34" fmla="*/ 36 w 115"/>
                  <a:gd name="T35" fmla="*/ 98 h 113"/>
                  <a:gd name="T36" fmla="*/ 61 w 115"/>
                  <a:gd name="T37" fmla="*/ 113 h 113"/>
                  <a:gd name="T38" fmla="*/ 75 w 115"/>
                  <a:gd name="T39" fmla="*/ 89 h 113"/>
                  <a:gd name="T40" fmla="*/ 91 w 115"/>
                  <a:gd name="T41" fmla="*/ 94 h 113"/>
                  <a:gd name="T42" fmla="*/ 109 w 115"/>
                  <a:gd name="T43" fmla="*/ 77 h 113"/>
                  <a:gd name="T44" fmla="*/ 109 w 115"/>
                  <a:gd name="T45" fmla="*/ 6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5" h="113">
                    <a:moveTo>
                      <a:pt x="109" y="60"/>
                    </a:moveTo>
                    <a:cubicBezTo>
                      <a:pt x="101" y="55"/>
                      <a:pt x="93" y="58"/>
                      <a:pt x="85" y="6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90" y="58"/>
                      <a:pt x="94" y="54"/>
                      <a:pt x="97" y="50"/>
                    </a:cubicBezTo>
                    <a:cubicBezTo>
                      <a:pt x="104" y="40"/>
                      <a:pt x="101" y="31"/>
                      <a:pt x="93" y="23"/>
                    </a:cubicBezTo>
                    <a:cubicBezTo>
                      <a:pt x="77" y="9"/>
                      <a:pt x="66" y="25"/>
                      <a:pt x="61" y="41"/>
                    </a:cubicBezTo>
                    <a:cubicBezTo>
                      <a:pt x="61" y="40"/>
                      <a:pt x="61" y="40"/>
                      <a:pt x="61" y="41"/>
                    </a:cubicBezTo>
                    <a:cubicBezTo>
                      <a:pt x="61" y="37"/>
                      <a:pt x="61" y="33"/>
                      <a:pt x="62" y="31"/>
                    </a:cubicBezTo>
                    <a:cubicBezTo>
                      <a:pt x="62" y="26"/>
                      <a:pt x="60" y="22"/>
                      <a:pt x="56" y="18"/>
                    </a:cubicBezTo>
                    <a:cubicBezTo>
                      <a:pt x="55" y="17"/>
                      <a:pt x="52" y="17"/>
                      <a:pt x="50" y="18"/>
                    </a:cubicBezTo>
                    <a:cubicBezTo>
                      <a:pt x="41" y="19"/>
                      <a:pt x="38" y="14"/>
                      <a:pt x="31" y="11"/>
                    </a:cubicBezTo>
                    <a:cubicBezTo>
                      <a:pt x="4" y="0"/>
                      <a:pt x="16" y="39"/>
                      <a:pt x="25" y="48"/>
                    </a:cubicBezTo>
                    <a:cubicBezTo>
                      <a:pt x="28" y="50"/>
                      <a:pt x="40" y="59"/>
                      <a:pt x="31" y="56"/>
                    </a:cubicBezTo>
                    <a:cubicBezTo>
                      <a:pt x="24" y="54"/>
                      <a:pt x="18" y="53"/>
                      <a:pt x="11" y="54"/>
                    </a:cubicBezTo>
                    <a:cubicBezTo>
                      <a:pt x="2" y="55"/>
                      <a:pt x="0" y="61"/>
                      <a:pt x="3" y="68"/>
                    </a:cubicBezTo>
                    <a:cubicBezTo>
                      <a:pt x="7" y="78"/>
                      <a:pt x="14" y="86"/>
                      <a:pt x="24" y="88"/>
                    </a:cubicBezTo>
                    <a:cubicBezTo>
                      <a:pt x="29" y="89"/>
                      <a:pt x="33" y="87"/>
                      <a:pt x="36" y="84"/>
                    </a:cubicBezTo>
                    <a:cubicBezTo>
                      <a:pt x="34" y="89"/>
                      <a:pt x="34" y="94"/>
                      <a:pt x="36" y="98"/>
                    </a:cubicBezTo>
                    <a:cubicBezTo>
                      <a:pt x="40" y="107"/>
                      <a:pt x="51" y="112"/>
                      <a:pt x="61" y="113"/>
                    </a:cubicBezTo>
                    <a:cubicBezTo>
                      <a:pt x="78" y="113"/>
                      <a:pt x="81" y="100"/>
                      <a:pt x="75" y="89"/>
                    </a:cubicBezTo>
                    <a:cubicBezTo>
                      <a:pt x="80" y="92"/>
                      <a:pt x="86" y="93"/>
                      <a:pt x="91" y="94"/>
                    </a:cubicBezTo>
                    <a:cubicBezTo>
                      <a:pt x="101" y="95"/>
                      <a:pt x="106" y="83"/>
                      <a:pt x="109" y="77"/>
                    </a:cubicBezTo>
                    <a:cubicBezTo>
                      <a:pt x="112" y="73"/>
                      <a:pt x="115" y="63"/>
                      <a:pt x="109" y="6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77"/>
              <p:cNvSpPr/>
              <p:nvPr/>
            </p:nvSpPr>
            <p:spPr bwMode="auto">
              <a:xfrm>
                <a:off x="4181" y="2538"/>
                <a:ext cx="93" cy="115"/>
              </a:xfrm>
              <a:custGeom>
                <a:avLst/>
                <a:gdLst>
                  <a:gd name="T0" fmla="*/ 31 w 35"/>
                  <a:gd name="T1" fmla="*/ 2 h 43"/>
                  <a:gd name="T2" fmla="*/ 24 w 35"/>
                  <a:gd name="T3" fmla="*/ 1 h 43"/>
                  <a:gd name="T4" fmla="*/ 24 w 35"/>
                  <a:gd name="T5" fmla="*/ 1 h 43"/>
                  <a:gd name="T6" fmla="*/ 17 w 35"/>
                  <a:gd name="T7" fmla="*/ 2 h 43"/>
                  <a:gd name="T8" fmla="*/ 16 w 35"/>
                  <a:gd name="T9" fmla="*/ 3 h 43"/>
                  <a:gd name="T10" fmla="*/ 12 w 35"/>
                  <a:gd name="T11" fmla="*/ 11 h 43"/>
                  <a:gd name="T12" fmla="*/ 7 w 35"/>
                  <a:gd name="T13" fmla="*/ 18 h 43"/>
                  <a:gd name="T14" fmla="*/ 1 w 35"/>
                  <a:gd name="T15" fmla="*/ 36 h 43"/>
                  <a:gd name="T16" fmla="*/ 2 w 35"/>
                  <a:gd name="T17" fmla="*/ 37 h 43"/>
                  <a:gd name="T18" fmla="*/ 6 w 35"/>
                  <a:gd name="T19" fmla="*/ 42 h 43"/>
                  <a:gd name="T20" fmla="*/ 7 w 35"/>
                  <a:gd name="T21" fmla="*/ 42 h 43"/>
                  <a:gd name="T22" fmla="*/ 10 w 35"/>
                  <a:gd name="T23" fmla="*/ 38 h 43"/>
                  <a:gd name="T24" fmla="*/ 19 w 35"/>
                  <a:gd name="T25" fmla="*/ 32 h 43"/>
                  <a:gd name="T26" fmla="*/ 23 w 35"/>
                  <a:gd name="T27" fmla="*/ 28 h 43"/>
                  <a:gd name="T28" fmla="*/ 22 w 35"/>
                  <a:gd name="T29" fmla="*/ 20 h 43"/>
                  <a:gd name="T30" fmla="*/ 28 w 35"/>
                  <a:gd name="T31" fmla="*/ 9 h 43"/>
                  <a:gd name="T32" fmla="*/ 31 w 35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3">
                    <a:moveTo>
                      <a:pt x="31" y="2"/>
                    </a:moveTo>
                    <a:cubicBezTo>
                      <a:pt x="30" y="1"/>
                      <a:pt x="27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0"/>
                      <a:pt x="18" y="1"/>
                      <a:pt x="17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4" y="5"/>
                      <a:pt x="12" y="8"/>
                      <a:pt x="12" y="11"/>
                    </a:cubicBezTo>
                    <a:cubicBezTo>
                      <a:pt x="10" y="13"/>
                      <a:pt x="8" y="16"/>
                      <a:pt x="7" y="18"/>
                    </a:cubicBezTo>
                    <a:cubicBezTo>
                      <a:pt x="4" y="24"/>
                      <a:pt x="2" y="30"/>
                      <a:pt x="1" y="36"/>
                    </a:cubicBezTo>
                    <a:cubicBezTo>
                      <a:pt x="0" y="37"/>
                      <a:pt x="1" y="37"/>
                      <a:pt x="2" y="37"/>
                    </a:cubicBezTo>
                    <a:cubicBezTo>
                      <a:pt x="5" y="36"/>
                      <a:pt x="5" y="40"/>
                      <a:pt x="6" y="42"/>
                    </a:cubicBezTo>
                    <a:cubicBezTo>
                      <a:pt x="6" y="42"/>
                      <a:pt x="7" y="43"/>
                      <a:pt x="7" y="42"/>
                    </a:cubicBezTo>
                    <a:cubicBezTo>
                      <a:pt x="9" y="40"/>
                      <a:pt x="9" y="41"/>
                      <a:pt x="10" y="38"/>
                    </a:cubicBezTo>
                    <a:cubicBezTo>
                      <a:pt x="12" y="35"/>
                      <a:pt x="15" y="33"/>
                      <a:pt x="19" y="32"/>
                    </a:cubicBezTo>
                    <a:cubicBezTo>
                      <a:pt x="21" y="31"/>
                      <a:pt x="23" y="30"/>
                      <a:pt x="23" y="28"/>
                    </a:cubicBezTo>
                    <a:cubicBezTo>
                      <a:pt x="24" y="25"/>
                      <a:pt x="23" y="23"/>
                      <a:pt x="22" y="20"/>
                    </a:cubicBezTo>
                    <a:cubicBezTo>
                      <a:pt x="19" y="14"/>
                      <a:pt x="23" y="12"/>
                      <a:pt x="28" y="9"/>
                    </a:cubicBezTo>
                    <a:cubicBezTo>
                      <a:pt x="30" y="8"/>
                      <a:pt x="35" y="6"/>
                      <a:pt x="31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78"/>
              <p:cNvSpPr/>
              <p:nvPr/>
            </p:nvSpPr>
            <p:spPr bwMode="auto">
              <a:xfrm>
                <a:off x="4197" y="2647"/>
                <a:ext cx="147" cy="97"/>
              </a:xfrm>
              <a:custGeom>
                <a:avLst/>
                <a:gdLst>
                  <a:gd name="T0" fmla="*/ 40 w 55"/>
                  <a:gd name="T1" fmla="*/ 0 h 36"/>
                  <a:gd name="T2" fmla="*/ 39 w 55"/>
                  <a:gd name="T3" fmla="*/ 1 h 36"/>
                  <a:gd name="T4" fmla="*/ 38 w 55"/>
                  <a:gd name="T5" fmla="*/ 15 h 36"/>
                  <a:gd name="T6" fmla="*/ 36 w 55"/>
                  <a:gd name="T7" fmla="*/ 18 h 36"/>
                  <a:gd name="T8" fmla="*/ 18 w 55"/>
                  <a:gd name="T9" fmla="*/ 26 h 36"/>
                  <a:gd name="T10" fmla="*/ 7 w 55"/>
                  <a:gd name="T11" fmla="*/ 23 h 36"/>
                  <a:gd name="T12" fmla="*/ 2 w 55"/>
                  <a:gd name="T13" fmla="*/ 21 h 36"/>
                  <a:gd name="T14" fmla="*/ 1 w 55"/>
                  <a:gd name="T15" fmla="*/ 23 h 36"/>
                  <a:gd name="T16" fmla="*/ 4 w 55"/>
                  <a:gd name="T17" fmla="*/ 24 h 36"/>
                  <a:gd name="T18" fmla="*/ 25 w 55"/>
                  <a:gd name="T19" fmla="*/ 35 h 36"/>
                  <a:gd name="T20" fmla="*/ 41 w 55"/>
                  <a:gd name="T21" fmla="*/ 26 h 36"/>
                  <a:gd name="T22" fmla="*/ 40 w 55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6">
                    <a:moveTo>
                      <a:pt x="40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40" y="5"/>
                      <a:pt x="44" y="11"/>
                      <a:pt x="38" y="15"/>
                    </a:cubicBezTo>
                    <a:cubicBezTo>
                      <a:pt x="37" y="16"/>
                      <a:pt x="36" y="16"/>
                      <a:pt x="36" y="18"/>
                    </a:cubicBezTo>
                    <a:cubicBezTo>
                      <a:pt x="36" y="28"/>
                      <a:pt x="24" y="27"/>
                      <a:pt x="18" y="26"/>
                    </a:cubicBezTo>
                    <a:cubicBezTo>
                      <a:pt x="14" y="25"/>
                      <a:pt x="10" y="24"/>
                      <a:pt x="7" y="23"/>
                    </a:cubicBezTo>
                    <a:cubicBezTo>
                      <a:pt x="5" y="23"/>
                      <a:pt x="3" y="22"/>
                      <a:pt x="2" y="21"/>
                    </a:cubicBezTo>
                    <a:cubicBezTo>
                      <a:pt x="1" y="21"/>
                      <a:pt x="0" y="22"/>
                      <a:pt x="1" y="23"/>
                    </a:cubicBezTo>
                    <a:cubicBezTo>
                      <a:pt x="2" y="23"/>
                      <a:pt x="3" y="24"/>
                      <a:pt x="4" y="24"/>
                    </a:cubicBezTo>
                    <a:cubicBezTo>
                      <a:pt x="10" y="30"/>
                      <a:pt x="17" y="35"/>
                      <a:pt x="25" y="35"/>
                    </a:cubicBezTo>
                    <a:cubicBezTo>
                      <a:pt x="32" y="36"/>
                      <a:pt x="37" y="31"/>
                      <a:pt x="41" y="26"/>
                    </a:cubicBezTo>
                    <a:cubicBezTo>
                      <a:pt x="47" y="18"/>
                      <a:pt x="55" y="3"/>
                      <a:pt x="40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79"/>
              <p:cNvSpPr/>
              <p:nvPr/>
            </p:nvSpPr>
            <p:spPr bwMode="auto">
              <a:xfrm>
                <a:off x="4069" y="2535"/>
                <a:ext cx="139" cy="134"/>
              </a:xfrm>
              <a:custGeom>
                <a:avLst/>
                <a:gdLst>
                  <a:gd name="T0" fmla="*/ 37 w 52"/>
                  <a:gd name="T1" fmla="*/ 3 h 50"/>
                  <a:gd name="T2" fmla="*/ 29 w 52"/>
                  <a:gd name="T3" fmla="*/ 6 h 50"/>
                  <a:gd name="T4" fmla="*/ 23 w 52"/>
                  <a:gd name="T5" fmla="*/ 5 h 50"/>
                  <a:gd name="T6" fmla="*/ 21 w 52"/>
                  <a:gd name="T7" fmla="*/ 8 h 50"/>
                  <a:gd name="T8" fmla="*/ 14 w 52"/>
                  <a:gd name="T9" fmla="*/ 8 h 50"/>
                  <a:gd name="T10" fmla="*/ 11 w 52"/>
                  <a:gd name="T11" fmla="*/ 6 h 50"/>
                  <a:gd name="T12" fmla="*/ 11 w 52"/>
                  <a:gd name="T13" fmla="*/ 6 h 50"/>
                  <a:gd name="T14" fmla="*/ 4 w 52"/>
                  <a:gd name="T15" fmla="*/ 7 h 50"/>
                  <a:gd name="T16" fmla="*/ 5 w 52"/>
                  <a:gd name="T17" fmla="*/ 20 h 50"/>
                  <a:gd name="T18" fmla="*/ 14 w 52"/>
                  <a:gd name="T19" fmla="*/ 31 h 50"/>
                  <a:gd name="T20" fmla="*/ 22 w 52"/>
                  <a:gd name="T21" fmla="*/ 43 h 50"/>
                  <a:gd name="T22" fmla="*/ 40 w 52"/>
                  <a:gd name="T23" fmla="*/ 37 h 50"/>
                  <a:gd name="T24" fmla="*/ 37 w 52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37" y="3"/>
                    </a:moveTo>
                    <a:cubicBezTo>
                      <a:pt x="34" y="3"/>
                      <a:pt x="32" y="5"/>
                      <a:pt x="29" y="6"/>
                    </a:cubicBezTo>
                    <a:cubicBezTo>
                      <a:pt x="28" y="6"/>
                      <a:pt x="25" y="4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20" y="11"/>
                      <a:pt x="17" y="10"/>
                      <a:pt x="14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5"/>
                      <a:pt x="6" y="5"/>
                      <a:pt x="4" y="7"/>
                    </a:cubicBezTo>
                    <a:cubicBezTo>
                      <a:pt x="0" y="10"/>
                      <a:pt x="2" y="16"/>
                      <a:pt x="5" y="20"/>
                    </a:cubicBezTo>
                    <a:cubicBezTo>
                      <a:pt x="8" y="24"/>
                      <a:pt x="11" y="27"/>
                      <a:pt x="14" y="31"/>
                    </a:cubicBezTo>
                    <a:cubicBezTo>
                      <a:pt x="17" y="34"/>
                      <a:pt x="19" y="39"/>
                      <a:pt x="22" y="43"/>
                    </a:cubicBezTo>
                    <a:cubicBezTo>
                      <a:pt x="28" y="50"/>
                      <a:pt x="36" y="42"/>
                      <a:pt x="40" y="37"/>
                    </a:cubicBezTo>
                    <a:cubicBezTo>
                      <a:pt x="46" y="31"/>
                      <a:pt x="52" y="0"/>
                      <a:pt x="37" y="3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80"/>
              <p:cNvSpPr/>
              <p:nvPr/>
            </p:nvSpPr>
            <p:spPr bwMode="auto">
              <a:xfrm>
                <a:off x="4103" y="2548"/>
                <a:ext cx="88" cy="110"/>
              </a:xfrm>
              <a:custGeom>
                <a:avLst/>
                <a:gdLst>
                  <a:gd name="T0" fmla="*/ 31 w 33"/>
                  <a:gd name="T1" fmla="*/ 10 h 41"/>
                  <a:gd name="T2" fmla="*/ 21 w 33"/>
                  <a:gd name="T3" fmla="*/ 2 h 41"/>
                  <a:gd name="T4" fmla="*/ 15 w 33"/>
                  <a:gd name="T5" fmla="*/ 7 h 41"/>
                  <a:gd name="T6" fmla="*/ 6 w 33"/>
                  <a:gd name="T7" fmla="*/ 13 h 41"/>
                  <a:gd name="T8" fmla="*/ 1 w 33"/>
                  <a:gd name="T9" fmla="*/ 25 h 41"/>
                  <a:gd name="T10" fmla="*/ 10 w 33"/>
                  <a:gd name="T11" fmla="*/ 39 h 41"/>
                  <a:gd name="T12" fmla="*/ 17 w 33"/>
                  <a:gd name="T13" fmla="*/ 41 h 41"/>
                  <a:gd name="T14" fmla="*/ 31 w 33"/>
                  <a:gd name="T15" fmla="*/ 1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31" y="10"/>
                    </a:moveTo>
                    <a:cubicBezTo>
                      <a:pt x="31" y="6"/>
                      <a:pt x="26" y="0"/>
                      <a:pt x="21" y="2"/>
                    </a:cubicBezTo>
                    <a:cubicBezTo>
                      <a:pt x="19" y="3"/>
                      <a:pt x="17" y="5"/>
                      <a:pt x="15" y="7"/>
                    </a:cubicBezTo>
                    <a:cubicBezTo>
                      <a:pt x="12" y="10"/>
                      <a:pt x="9" y="10"/>
                      <a:pt x="6" y="13"/>
                    </a:cubicBezTo>
                    <a:cubicBezTo>
                      <a:pt x="2" y="17"/>
                      <a:pt x="0" y="19"/>
                      <a:pt x="1" y="25"/>
                    </a:cubicBezTo>
                    <a:cubicBezTo>
                      <a:pt x="2" y="30"/>
                      <a:pt x="5" y="37"/>
                      <a:pt x="10" y="39"/>
                    </a:cubicBezTo>
                    <a:cubicBezTo>
                      <a:pt x="11" y="41"/>
                      <a:pt x="13" y="41"/>
                      <a:pt x="17" y="41"/>
                    </a:cubicBezTo>
                    <a:cubicBezTo>
                      <a:pt x="30" y="39"/>
                      <a:pt x="33" y="20"/>
                      <a:pt x="31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81"/>
              <p:cNvSpPr/>
              <p:nvPr/>
            </p:nvSpPr>
            <p:spPr bwMode="auto">
              <a:xfrm>
                <a:off x="4066" y="2634"/>
                <a:ext cx="80" cy="48"/>
              </a:xfrm>
              <a:custGeom>
                <a:avLst/>
                <a:gdLst>
                  <a:gd name="T0" fmla="*/ 29 w 30"/>
                  <a:gd name="T1" fmla="*/ 4 h 18"/>
                  <a:gd name="T2" fmla="*/ 10 w 30"/>
                  <a:gd name="T3" fmla="*/ 3 h 18"/>
                  <a:gd name="T4" fmla="*/ 0 w 30"/>
                  <a:gd name="T5" fmla="*/ 7 h 18"/>
                  <a:gd name="T6" fmla="*/ 1 w 30"/>
                  <a:gd name="T7" fmla="*/ 9 h 18"/>
                  <a:gd name="T8" fmla="*/ 2 w 30"/>
                  <a:gd name="T9" fmla="*/ 16 h 18"/>
                  <a:gd name="T10" fmla="*/ 3 w 30"/>
                  <a:gd name="T11" fmla="*/ 17 h 18"/>
                  <a:gd name="T12" fmla="*/ 14 w 30"/>
                  <a:gd name="T13" fmla="*/ 16 h 18"/>
                  <a:gd name="T14" fmla="*/ 18 w 30"/>
                  <a:gd name="T15" fmla="*/ 17 h 18"/>
                  <a:gd name="T16" fmla="*/ 20 w 30"/>
                  <a:gd name="T17" fmla="*/ 18 h 18"/>
                  <a:gd name="T18" fmla="*/ 30 w 30"/>
                  <a:gd name="T19" fmla="*/ 6 h 18"/>
                  <a:gd name="T20" fmla="*/ 29 w 30"/>
                  <a:gd name="T2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9" y="4"/>
                    </a:moveTo>
                    <a:cubicBezTo>
                      <a:pt x="24" y="5"/>
                      <a:pt x="15" y="0"/>
                      <a:pt x="10" y="3"/>
                    </a:cubicBezTo>
                    <a:cubicBezTo>
                      <a:pt x="6" y="2"/>
                      <a:pt x="3" y="3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1"/>
                      <a:pt x="3" y="13"/>
                      <a:pt x="2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7" y="17"/>
                      <a:pt x="10" y="16"/>
                      <a:pt x="14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5" y="16"/>
                      <a:pt x="25" y="9"/>
                      <a:pt x="30" y="6"/>
                    </a:cubicBezTo>
                    <a:cubicBezTo>
                      <a:pt x="30" y="6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82"/>
              <p:cNvSpPr/>
              <p:nvPr/>
            </p:nvSpPr>
            <p:spPr bwMode="auto">
              <a:xfrm>
                <a:off x="4175" y="2543"/>
                <a:ext cx="62" cy="113"/>
              </a:xfrm>
              <a:custGeom>
                <a:avLst/>
                <a:gdLst>
                  <a:gd name="T0" fmla="*/ 22 w 23"/>
                  <a:gd name="T1" fmla="*/ 0 h 42"/>
                  <a:gd name="T2" fmla="*/ 0 w 23"/>
                  <a:gd name="T3" fmla="*/ 40 h 42"/>
                  <a:gd name="T4" fmla="*/ 1 w 23"/>
                  <a:gd name="T5" fmla="*/ 41 h 42"/>
                  <a:gd name="T6" fmla="*/ 7 w 23"/>
                  <a:gd name="T7" fmla="*/ 37 h 42"/>
                  <a:gd name="T8" fmla="*/ 11 w 23"/>
                  <a:gd name="T9" fmla="*/ 29 h 42"/>
                  <a:gd name="T10" fmla="*/ 15 w 23"/>
                  <a:gd name="T11" fmla="*/ 19 h 42"/>
                  <a:gd name="T12" fmla="*/ 22 w 23"/>
                  <a:gd name="T13" fmla="*/ 2 h 42"/>
                  <a:gd name="T14" fmla="*/ 22 w 2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2">
                    <a:moveTo>
                      <a:pt x="22" y="0"/>
                    </a:moveTo>
                    <a:cubicBezTo>
                      <a:pt x="6" y="0"/>
                      <a:pt x="6" y="30"/>
                      <a:pt x="0" y="40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4" y="42"/>
                      <a:pt x="6" y="40"/>
                      <a:pt x="7" y="37"/>
                    </a:cubicBezTo>
                    <a:cubicBezTo>
                      <a:pt x="10" y="36"/>
                      <a:pt x="11" y="32"/>
                      <a:pt x="11" y="29"/>
                    </a:cubicBezTo>
                    <a:cubicBezTo>
                      <a:pt x="11" y="26"/>
                      <a:pt x="14" y="22"/>
                      <a:pt x="15" y="19"/>
                    </a:cubicBezTo>
                    <a:cubicBezTo>
                      <a:pt x="18" y="13"/>
                      <a:pt x="17" y="7"/>
                      <a:pt x="22" y="2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83"/>
              <p:cNvSpPr/>
              <p:nvPr/>
            </p:nvSpPr>
            <p:spPr bwMode="auto">
              <a:xfrm>
                <a:off x="4095" y="2573"/>
                <a:ext cx="67" cy="115"/>
              </a:xfrm>
              <a:custGeom>
                <a:avLst/>
                <a:gdLst>
                  <a:gd name="T0" fmla="*/ 24 w 25"/>
                  <a:gd name="T1" fmla="*/ 24 h 43"/>
                  <a:gd name="T2" fmla="*/ 24 w 25"/>
                  <a:gd name="T3" fmla="*/ 24 h 43"/>
                  <a:gd name="T4" fmla="*/ 18 w 25"/>
                  <a:gd name="T5" fmla="*/ 0 h 43"/>
                  <a:gd name="T6" fmla="*/ 17 w 25"/>
                  <a:gd name="T7" fmla="*/ 0 h 43"/>
                  <a:gd name="T8" fmla="*/ 6 w 25"/>
                  <a:gd name="T9" fmla="*/ 14 h 43"/>
                  <a:gd name="T10" fmla="*/ 6 w 25"/>
                  <a:gd name="T11" fmla="*/ 15 h 43"/>
                  <a:gd name="T12" fmla="*/ 13 w 25"/>
                  <a:gd name="T13" fmla="*/ 26 h 43"/>
                  <a:gd name="T14" fmla="*/ 14 w 25"/>
                  <a:gd name="T15" fmla="*/ 26 h 43"/>
                  <a:gd name="T16" fmla="*/ 14 w 25"/>
                  <a:gd name="T17" fmla="*/ 27 h 43"/>
                  <a:gd name="T18" fmla="*/ 2 w 25"/>
                  <a:gd name="T19" fmla="*/ 31 h 43"/>
                  <a:gd name="T20" fmla="*/ 1 w 25"/>
                  <a:gd name="T21" fmla="*/ 32 h 43"/>
                  <a:gd name="T22" fmla="*/ 25 w 25"/>
                  <a:gd name="T23" fmla="*/ 25 h 43"/>
                  <a:gd name="T24" fmla="*/ 24 w 25"/>
                  <a:gd name="T25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3"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19" y="17"/>
                      <a:pt x="22" y="8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2" y="5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9"/>
                      <a:pt x="9" y="24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30"/>
                      <a:pt x="4" y="31"/>
                      <a:pt x="2" y="31"/>
                    </a:cubicBezTo>
                    <a:cubicBezTo>
                      <a:pt x="1" y="31"/>
                      <a:pt x="0" y="31"/>
                      <a:pt x="1" y="32"/>
                    </a:cubicBezTo>
                    <a:cubicBezTo>
                      <a:pt x="7" y="43"/>
                      <a:pt x="20" y="31"/>
                      <a:pt x="25" y="25"/>
                    </a:cubicBezTo>
                    <a:cubicBezTo>
                      <a:pt x="25" y="24"/>
                      <a:pt x="25" y="24"/>
                      <a:pt x="24" y="2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84"/>
              <p:cNvSpPr/>
              <p:nvPr/>
            </p:nvSpPr>
            <p:spPr bwMode="auto">
              <a:xfrm>
                <a:off x="4138" y="2661"/>
                <a:ext cx="96" cy="99"/>
              </a:xfrm>
              <a:custGeom>
                <a:avLst/>
                <a:gdLst>
                  <a:gd name="T0" fmla="*/ 35 w 36"/>
                  <a:gd name="T1" fmla="*/ 31 h 37"/>
                  <a:gd name="T2" fmla="*/ 26 w 36"/>
                  <a:gd name="T3" fmla="*/ 18 h 37"/>
                  <a:gd name="T4" fmla="*/ 20 w 36"/>
                  <a:gd name="T5" fmla="*/ 10 h 37"/>
                  <a:gd name="T6" fmla="*/ 11 w 36"/>
                  <a:gd name="T7" fmla="*/ 1 h 37"/>
                  <a:gd name="T8" fmla="*/ 9 w 36"/>
                  <a:gd name="T9" fmla="*/ 0 h 37"/>
                  <a:gd name="T10" fmla="*/ 3 w 36"/>
                  <a:gd name="T11" fmla="*/ 14 h 37"/>
                  <a:gd name="T12" fmla="*/ 4 w 36"/>
                  <a:gd name="T13" fmla="*/ 15 h 37"/>
                  <a:gd name="T14" fmla="*/ 3 w 36"/>
                  <a:gd name="T15" fmla="*/ 22 h 37"/>
                  <a:gd name="T16" fmla="*/ 4 w 36"/>
                  <a:gd name="T17" fmla="*/ 37 h 37"/>
                  <a:gd name="T18" fmla="*/ 5 w 36"/>
                  <a:gd name="T19" fmla="*/ 37 h 37"/>
                  <a:gd name="T20" fmla="*/ 9 w 36"/>
                  <a:gd name="T21" fmla="*/ 22 h 37"/>
                  <a:gd name="T22" fmla="*/ 16 w 36"/>
                  <a:gd name="T23" fmla="*/ 19 h 37"/>
                  <a:gd name="T24" fmla="*/ 21 w 36"/>
                  <a:gd name="T25" fmla="*/ 25 h 37"/>
                  <a:gd name="T26" fmla="*/ 34 w 36"/>
                  <a:gd name="T27" fmla="*/ 32 h 37"/>
                  <a:gd name="T28" fmla="*/ 35 w 36"/>
                  <a:gd name="T2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7">
                    <a:moveTo>
                      <a:pt x="35" y="31"/>
                    </a:moveTo>
                    <a:cubicBezTo>
                      <a:pt x="33" y="25"/>
                      <a:pt x="30" y="22"/>
                      <a:pt x="26" y="18"/>
                    </a:cubicBezTo>
                    <a:cubicBezTo>
                      <a:pt x="23" y="16"/>
                      <a:pt x="22" y="12"/>
                      <a:pt x="20" y="10"/>
                    </a:cubicBezTo>
                    <a:cubicBezTo>
                      <a:pt x="16" y="7"/>
                      <a:pt x="11" y="8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5" y="4"/>
                      <a:pt x="3" y="8"/>
                      <a:pt x="3" y="14"/>
                    </a:cubicBezTo>
                    <a:cubicBezTo>
                      <a:pt x="3" y="14"/>
                      <a:pt x="4" y="15"/>
                      <a:pt x="4" y="15"/>
                    </a:cubicBezTo>
                    <a:cubicBezTo>
                      <a:pt x="4" y="17"/>
                      <a:pt x="3" y="20"/>
                      <a:pt x="3" y="22"/>
                    </a:cubicBezTo>
                    <a:cubicBezTo>
                      <a:pt x="1" y="28"/>
                      <a:pt x="0" y="32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7" y="32"/>
                      <a:pt x="7" y="27"/>
                      <a:pt x="9" y="22"/>
                    </a:cubicBezTo>
                    <a:cubicBezTo>
                      <a:pt x="10" y="17"/>
                      <a:pt x="14" y="13"/>
                      <a:pt x="16" y="19"/>
                    </a:cubicBezTo>
                    <a:cubicBezTo>
                      <a:pt x="17" y="22"/>
                      <a:pt x="19" y="23"/>
                      <a:pt x="21" y="25"/>
                    </a:cubicBezTo>
                    <a:cubicBezTo>
                      <a:pt x="25" y="28"/>
                      <a:pt x="30" y="27"/>
                      <a:pt x="34" y="32"/>
                    </a:cubicBezTo>
                    <a:cubicBezTo>
                      <a:pt x="34" y="33"/>
                      <a:pt x="36" y="32"/>
                      <a:pt x="35" y="31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85"/>
              <p:cNvSpPr/>
              <p:nvPr/>
            </p:nvSpPr>
            <p:spPr bwMode="auto">
              <a:xfrm>
                <a:off x="4146" y="2626"/>
                <a:ext cx="67" cy="51"/>
              </a:xfrm>
              <a:custGeom>
                <a:avLst/>
                <a:gdLst>
                  <a:gd name="T0" fmla="*/ 19 w 25"/>
                  <a:gd name="T1" fmla="*/ 3 h 19"/>
                  <a:gd name="T2" fmla="*/ 5 w 25"/>
                  <a:gd name="T3" fmla="*/ 5 h 19"/>
                  <a:gd name="T4" fmla="*/ 2 w 25"/>
                  <a:gd name="T5" fmla="*/ 6 h 19"/>
                  <a:gd name="T6" fmla="*/ 2 w 25"/>
                  <a:gd name="T7" fmla="*/ 6 h 19"/>
                  <a:gd name="T8" fmla="*/ 1 w 25"/>
                  <a:gd name="T9" fmla="*/ 6 h 19"/>
                  <a:gd name="T10" fmla="*/ 1 w 25"/>
                  <a:gd name="T11" fmla="*/ 6 h 19"/>
                  <a:gd name="T12" fmla="*/ 1 w 25"/>
                  <a:gd name="T13" fmla="*/ 7 h 19"/>
                  <a:gd name="T14" fmla="*/ 2 w 25"/>
                  <a:gd name="T15" fmla="*/ 14 h 19"/>
                  <a:gd name="T16" fmla="*/ 11 w 25"/>
                  <a:gd name="T17" fmla="*/ 17 h 19"/>
                  <a:gd name="T18" fmla="*/ 16 w 25"/>
                  <a:gd name="T19" fmla="*/ 18 h 19"/>
                  <a:gd name="T20" fmla="*/ 18 w 25"/>
                  <a:gd name="T21" fmla="*/ 19 h 19"/>
                  <a:gd name="T22" fmla="*/ 21 w 25"/>
                  <a:gd name="T23" fmla="*/ 18 h 19"/>
                  <a:gd name="T24" fmla="*/ 19 w 25"/>
                  <a:gd name="T2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9">
                    <a:moveTo>
                      <a:pt x="19" y="3"/>
                    </a:moveTo>
                    <a:cubicBezTo>
                      <a:pt x="15" y="0"/>
                      <a:pt x="8" y="2"/>
                      <a:pt x="5" y="5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1" y="12"/>
                      <a:pt x="2" y="14"/>
                    </a:cubicBezTo>
                    <a:cubicBezTo>
                      <a:pt x="4" y="17"/>
                      <a:pt x="7" y="18"/>
                      <a:pt x="11" y="17"/>
                    </a:cubicBezTo>
                    <a:cubicBezTo>
                      <a:pt x="12" y="17"/>
                      <a:pt x="14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9" y="19"/>
                      <a:pt x="20" y="19"/>
                      <a:pt x="21" y="18"/>
                    </a:cubicBezTo>
                    <a:cubicBezTo>
                      <a:pt x="25" y="14"/>
                      <a:pt x="22" y="6"/>
                      <a:pt x="19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86"/>
              <p:cNvSpPr/>
              <p:nvPr/>
            </p:nvSpPr>
            <p:spPr bwMode="auto">
              <a:xfrm>
                <a:off x="4146" y="2634"/>
                <a:ext cx="64" cy="40"/>
              </a:xfrm>
              <a:custGeom>
                <a:avLst/>
                <a:gdLst>
                  <a:gd name="T0" fmla="*/ 19 w 24"/>
                  <a:gd name="T1" fmla="*/ 1 h 15"/>
                  <a:gd name="T2" fmla="*/ 18 w 24"/>
                  <a:gd name="T3" fmla="*/ 1 h 15"/>
                  <a:gd name="T4" fmla="*/ 17 w 24"/>
                  <a:gd name="T5" fmla="*/ 4 h 15"/>
                  <a:gd name="T6" fmla="*/ 17 w 24"/>
                  <a:gd name="T7" fmla="*/ 5 h 15"/>
                  <a:gd name="T8" fmla="*/ 12 w 24"/>
                  <a:gd name="T9" fmla="*/ 7 h 15"/>
                  <a:gd name="T10" fmla="*/ 8 w 24"/>
                  <a:gd name="T11" fmla="*/ 8 h 15"/>
                  <a:gd name="T12" fmla="*/ 7 w 24"/>
                  <a:gd name="T13" fmla="*/ 9 h 15"/>
                  <a:gd name="T14" fmla="*/ 6 w 24"/>
                  <a:gd name="T15" fmla="*/ 10 h 15"/>
                  <a:gd name="T16" fmla="*/ 5 w 24"/>
                  <a:gd name="T17" fmla="*/ 5 h 15"/>
                  <a:gd name="T18" fmla="*/ 5 w 24"/>
                  <a:gd name="T19" fmla="*/ 3 h 15"/>
                  <a:gd name="T20" fmla="*/ 0 w 24"/>
                  <a:gd name="T21" fmla="*/ 6 h 15"/>
                  <a:gd name="T22" fmla="*/ 1 w 24"/>
                  <a:gd name="T23" fmla="*/ 9 h 15"/>
                  <a:gd name="T24" fmla="*/ 6 w 24"/>
                  <a:gd name="T25" fmla="*/ 15 h 15"/>
                  <a:gd name="T26" fmla="*/ 8 w 24"/>
                  <a:gd name="T27" fmla="*/ 14 h 15"/>
                  <a:gd name="T28" fmla="*/ 16 w 24"/>
                  <a:gd name="T29" fmla="*/ 14 h 15"/>
                  <a:gd name="T30" fmla="*/ 22 w 24"/>
                  <a:gd name="T31" fmla="*/ 12 h 15"/>
                  <a:gd name="T32" fmla="*/ 19 w 24"/>
                  <a:gd name="T3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9" y="1"/>
                    </a:moveTo>
                    <a:cubicBezTo>
                      <a:pt x="19" y="1"/>
                      <a:pt x="18" y="0"/>
                      <a:pt x="18" y="1"/>
                    </a:cubicBezTo>
                    <a:cubicBezTo>
                      <a:pt x="17" y="2"/>
                      <a:pt x="17" y="2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8" y="9"/>
                      <a:pt x="13" y="7"/>
                      <a:pt x="12" y="7"/>
                    </a:cubicBezTo>
                    <a:cubicBezTo>
                      <a:pt x="11" y="7"/>
                      <a:pt x="10" y="7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3" y="9"/>
                      <a:pt x="2" y="7"/>
                      <a:pt x="5" y="5"/>
                    </a:cubicBezTo>
                    <a:cubicBezTo>
                      <a:pt x="6" y="5"/>
                      <a:pt x="6" y="3"/>
                      <a:pt x="5" y="3"/>
                    </a:cubicBezTo>
                    <a:cubicBezTo>
                      <a:pt x="2" y="2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2" y="11"/>
                      <a:pt x="3" y="15"/>
                      <a:pt x="6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11" y="12"/>
                      <a:pt x="13" y="12"/>
                      <a:pt x="16" y="14"/>
                    </a:cubicBezTo>
                    <a:cubicBezTo>
                      <a:pt x="18" y="15"/>
                      <a:pt x="20" y="14"/>
                      <a:pt x="22" y="12"/>
                    </a:cubicBezTo>
                    <a:cubicBezTo>
                      <a:pt x="24" y="8"/>
                      <a:pt x="20" y="5"/>
                      <a:pt x="19" y="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87"/>
              <p:cNvSpPr/>
              <p:nvPr/>
            </p:nvSpPr>
            <p:spPr bwMode="auto">
              <a:xfrm>
                <a:off x="4170" y="2645"/>
                <a:ext cx="19" cy="19"/>
              </a:xfrm>
              <a:custGeom>
                <a:avLst/>
                <a:gdLst>
                  <a:gd name="T0" fmla="*/ 6 w 7"/>
                  <a:gd name="T1" fmla="*/ 3 h 7"/>
                  <a:gd name="T2" fmla="*/ 5 w 7"/>
                  <a:gd name="T3" fmla="*/ 3 h 7"/>
                  <a:gd name="T4" fmla="*/ 5 w 7"/>
                  <a:gd name="T5" fmla="*/ 2 h 7"/>
                  <a:gd name="T6" fmla="*/ 5 w 7"/>
                  <a:gd name="T7" fmla="*/ 1 h 7"/>
                  <a:gd name="T8" fmla="*/ 1 w 7"/>
                  <a:gd name="T9" fmla="*/ 0 h 7"/>
                  <a:gd name="T10" fmla="*/ 0 w 7"/>
                  <a:gd name="T11" fmla="*/ 3 h 7"/>
                  <a:gd name="T12" fmla="*/ 0 w 7"/>
                  <a:gd name="T13" fmla="*/ 3 h 7"/>
                  <a:gd name="T14" fmla="*/ 1 w 7"/>
                  <a:gd name="T15" fmla="*/ 4 h 7"/>
                  <a:gd name="T16" fmla="*/ 6 w 7"/>
                  <a:gd name="T17" fmla="*/ 6 h 7"/>
                  <a:gd name="T18" fmla="*/ 7 w 7"/>
                  <a:gd name="T19" fmla="*/ 5 h 7"/>
                  <a:gd name="T20" fmla="*/ 7 w 7"/>
                  <a:gd name="T21" fmla="*/ 4 h 7"/>
                  <a:gd name="T22" fmla="*/ 6 w 7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6"/>
                      <a:pt x="4" y="7"/>
                      <a:pt x="6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88"/>
              <p:cNvSpPr/>
              <p:nvPr/>
            </p:nvSpPr>
            <p:spPr bwMode="auto">
              <a:xfrm>
                <a:off x="4183" y="2795"/>
                <a:ext cx="265" cy="219"/>
              </a:xfrm>
              <a:custGeom>
                <a:avLst/>
                <a:gdLst>
                  <a:gd name="T0" fmla="*/ 87 w 99"/>
                  <a:gd name="T1" fmla="*/ 46 h 82"/>
                  <a:gd name="T2" fmla="*/ 75 w 99"/>
                  <a:gd name="T3" fmla="*/ 42 h 82"/>
                  <a:gd name="T4" fmla="*/ 83 w 99"/>
                  <a:gd name="T5" fmla="*/ 39 h 82"/>
                  <a:gd name="T6" fmla="*/ 82 w 99"/>
                  <a:gd name="T7" fmla="*/ 20 h 82"/>
                  <a:gd name="T8" fmla="*/ 62 w 99"/>
                  <a:gd name="T9" fmla="*/ 17 h 82"/>
                  <a:gd name="T10" fmla="*/ 57 w 99"/>
                  <a:gd name="T11" fmla="*/ 19 h 82"/>
                  <a:gd name="T12" fmla="*/ 48 w 99"/>
                  <a:gd name="T13" fmla="*/ 9 h 82"/>
                  <a:gd name="T14" fmla="*/ 24 w 99"/>
                  <a:gd name="T15" fmla="*/ 4 h 82"/>
                  <a:gd name="T16" fmla="*/ 18 w 99"/>
                  <a:gd name="T17" fmla="*/ 17 h 82"/>
                  <a:gd name="T18" fmla="*/ 30 w 99"/>
                  <a:gd name="T19" fmla="*/ 32 h 82"/>
                  <a:gd name="T20" fmla="*/ 11 w 99"/>
                  <a:gd name="T21" fmla="*/ 36 h 82"/>
                  <a:gd name="T22" fmla="*/ 1 w 99"/>
                  <a:gd name="T23" fmla="*/ 51 h 82"/>
                  <a:gd name="T24" fmla="*/ 34 w 99"/>
                  <a:gd name="T25" fmla="*/ 58 h 82"/>
                  <a:gd name="T26" fmla="*/ 38 w 99"/>
                  <a:gd name="T27" fmla="*/ 56 h 82"/>
                  <a:gd name="T28" fmla="*/ 36 w 99"/>
                  <a:gd name="T29" fmla="*/ 59 h 82"/>
                  <a:gd name="T30" fmla="*/ 35 w 99"/>
                  <a:gd name="T31" fmla="*/ 71 h 82"/>
                  <a:gd name="T32" fmla="*/ 56 w 99"/>
                  <a:gd name="T33" fmla="*/ 82 h 82"/>
                  <a:gd name="T34" fmla="*/ 68 w 99"/>
                  <a:gd name="T35" fmla="*/ 70 h 82"/>
                  <a:gd name="T36" fmla="*/ 72 w 99"/>
                  <a:gd name="T37" fmla="*/ 69 h 82"/>
                  <a:gd name="T38" fmla="*/ 84 w 99"/>
                  <a:gd name="T39" fmla="*/ 72 h 82"/>
                  <a:gd name="T40" fmla="*/ 97 w 99"/>
                  <a:gd name="T41" fmla="*/ 62 h 82"/>
                  <a:gd name="T42" fmla="*/ 87 w 99"/>
                  <a:gd name="T43" fmla="*/ 4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82">
                    <a:moveTo>
                      <a:pt x="87" y="46"/>
                    </a:moveTo>
                    <a:cubicBezTo>
                      <a:pt x="83" y="44"/>
                      <a:pt x="79" y="43"/>
                      <a:pt x="75" y="42"/>
                    </a:cubicBezTo>
                    <a:cubicBezTo>
                      <a:pt x="76" y="42"/>
                      <a:pt x="82" y="40"/>
                      <a:pt x="83" y="39"/>
                    </a:cubicBezTo>
                    <a:cubicBezTo>
                      <a:pt x="88" y="34"/>
                      <a:pt x="87" y="24"/>
                      <a:pt x="82" y="20"/>
                    </a:cubicBezTo>
                    <a:cubicBezTo>
                      <a:pt x="76" y="15"/>
                      <a:pt x="69" y="14"/>
                      <a:pt x="62" y="17"/>
                    </a:cubicBezTo>
                    <a:cubicBezTo>
                      <a:pt x="61" y="17"/>
                      <a:pt x="57" y="21"/>
                      <a:pt x="57" y="19"/>
                    </a:cubicBezTo>
                    <a:cubicBezTo>
                      <a:pt x="55" y="15"/>
                      <a:pt x="52" y="11"/>
                      <a:pt x="48" y="9"/>
                    </a:cubicBezTo>
                    <a:cubicBezTo>
                      <a:pt x="42" y="4"/>
                      <a:pt x="32" y="0"/>
                      <a:pt x="24" y="4"/>
                    </a:cubicBezTo>
                    <a:cubicBezTo>
                      <a:pt x="18" y="6"/>
                      <a:pt x="15" y="11"/>
                      <a:pt x="18" y="17"/>
                    </a:cubicBezTo>
                    <a:cubicBezTo>
                      <a:pt x="21" y="23"/>
                      <a:pt x="25" y="28"/>
                      <a:pt x="30" y="32"/>
                    </a:cubicBezTo>
                    <a:cubicBezTo>
                      <a:pt x="24" y="32"/>
                      <a:pt x="17" y="35"/>
                      <a:pt x="11" y="36"/>
                    </a:cubicBezTo>
                    <a:cubicBezTo>
                      <a:pt x="3" y="38"/>
                      <a:pt x="0" y="43"/>
                      <a:pt x="1" y="51"/>
                    </a:cubicBezTo>
                    <a:cubicBezTo>
                      <a:pt x="2" y="68"/>
                      <a:pt x="23" y="62"/>
                      <a:pt x="34" y="58"/>
                    </a:cubicBezTo>
                    <a:cubicBezTo>
                      <a:pt x="35" y="57"/>
                      <a:pt x="36" y="56"/>
                      <a:pt x="38" y="56"/>
                    </a:cubicBezTo>
                    <a:cubicBezTo>
                      <a:pt x="41" y="54"/>
                      <a:pt x="37" y="57"/>
                      <a:pt x="36" y="59"/>
                    </a:cubicBezTo>
                    <a:cubicBezTo>
                      <a:pt x="35" y="62"/>
                      <a:pt x="34" y="68"/>
                      <a:pt x="35" y="71"/>
                    </a:cubicBezTo>
                    <a:cubicBezTo>
                      <a:pt x="38" y="79"/>
                      <a:pt x="48" y="82"/>
                      <a:pt x="56" y="82"/>
                    </a:cubicBezTo>
                    <a:cubicBezTo>
                      <a:pt x="63" y="82"/>
                      <a:pt x="67" y="76"/>
                      <a:pt x="68" y="70"/>
                    </a:cubicBezTo>
                    <a:cubicBezTo>
                      <a:pt x="69" y="65"/>
                      <a:pt x="67" y="66"/>
                      <a:pt x="72" y="69"/>
                    </a:cubicBezTo>
                    <a:cubicBezTo>
                      <a:pt x="76" y="71"/>
                      <a:pt x="80" y="72"/>
                      <a:pt x="84" y="72"/>
                    </a:cubicBezTo>
                    <a:cubicBezTo>
                      <a:pt x="91" y="73"/>
                      <a:pt x="95" y="68"/>
                      <a:pt x="97" y="62"/>
                    </a:cubicBezTo>
                    <a:cubicBezTo>
                      <a:pt x="99" y="54"/>
                      <a:pt x="93" y="49"/>
                      <a:pt x="87" y="4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89"/>
              <p:cNvSpPr/>
              <p:nvPr/>
            </p:nvSpPr>
            <p:spPr bwMode="auto">
              <a:xfrm>
                <a:off x="4178" y="2803"/>
                <a:ext cx="238" cy="152"/>
              </a:xfrm>
              <a:custGeom>
                <a:avLst/>
                <a:gdLst>
                  <a:gd name="T0" fmla="*/ 81 w 89"/>
                  <a:gd name="T1" fmla="*/ 17 h 57"/>
                  <a:gd name="T2" fmla="*/ 67 w 89"/>
                  <a:gd name="T3" fmla="*/ 14 h 57"/>
                  <a:gd name="T4" fmla="*/ 61 w 89"/>
                  <a:gd name="T5" fmla="*/ 18 h 57"/>
                  <a:gd name="T6" fmla="*/ 59 w 89"/>
                  <a:gd name="T7" fmla="*/ 19 h 57"/>
                  <a:gd name="T8" fmla="*/ 43 w 89"/>
                  <a:gd name="T9" fmla="*/ 3 h 57"/>
                  <a:gd name="T10" fmla="*/ 21 w 89"/>
                  <a:gd name="T11" fmla="*/ 9 h 57"/>
                  <a:gd name="T12" fmla="*/ 26 w 89"/>
                  <a:gd name="T13" fmla="*/ 22 h 57"/>
                  <a:gd name="T14" fmla="*/ 32 w 89"/>
                  <a:gd name="T15" fmla="*/ 27 h 57"/>
                  <a:gd name="T16" fmla="*/ 28 w 89"/>
                  <a:gd name="T17" fmla="*/ 30 h 57"/>
                  <a:gd name="T18" fmla="*/ 9 w 89"/>
                  <a:gd name="T19" fmla="*/ 34 h 57"/>
                  <a:gd name="T20" fmla="*/ 4 w 89"/>
                  <a:gd name="T21" fmla="*/ 43 h 57"/>
                  <a:gd name="T22" fmla="*/ 22 w 89"/>
                  <a:gd name="T23" fmla="*/ 46 h 57"/>
                  <a:gd name="T24" fmla="*/ 25 w 89"/>
                  <a:gd name="T25" fmla="*/ 46 h 57"/>
                  <a:gd name="T26" fmla="*/ 28 w 89"/>
                  <a:gd name="T27" fmla="*/ 53 h 57"/>
                  <a:gd name="T28" fmla="*/ 31 w 89"/>
                  <a:gd name="T29" fmla="*/ 56 h 57"/>
                  <a:gd name="T30" fmla="*/ 46 w 89"/>
                  <a:gd name="T31" fmla="*/ 47 h 57"/>
                  <a:gd name="T32" fmla="*/ 54 w 89"/>
                  <a:gd name="T33" fmla="*/ 40 h 57"/>
                  <a:gd name="T34" fmla="*/ 54 w 89"/>
                  <a:gd name="T35" fmla="*/ 33 h 57"/>
                  <a:gd name="T36" fmla="*/ 61 w 89"/>
                  <a:gd name="T37" fmla="*/ 28 h 57"/>
                  <a:gd name="T38" fmla="*/ 76 w 89"/>
                  <a:gd name="T39" fmla="*/ 29 h 57"/>
                  <a:gd name="T40" fmla="*/ 81 w 89"/>
                  <a:gd name="T41" fmla="*/ 1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57">
                    <a:moveTo>
                      <a:pt x="81" y="17"/>
                    </a:moveTo>
                    <a:cubicBezTo>
                      <a:pt x="78" y="13"/>
                      <a:pt x="72" y="13"/>
                      <a:pt x="67" y="14"/>
                    </a:cubicBezTo>
                    <a:cubicBezTo>
                      <a:pt x="64" y="14"/>
                      <a:pt x="62" y="16"/>
                      <a:pt x="61" y="18"/>
                    </a:cubicBezTo>
                    <a:cubicBezTo>
                      <a:pt x="60" y="18"/>
                      <a:pt x="60" y="19"/>
                      <a:pt x="59" y="19"/>
                    </a:cubicBezTo>
                    <a:cubicBezTo>
                      <a:pt x="56" y="12"/>
                      <a:pt x="50" y="7"/>
                      <a:pt x="43" y="3"/>
                    </a:cubicBezTo>
                    <a:cubicBezTo>
                      <a:pt x="36" y="0"/>
                      <a:pt x="25" y="2"/>
                      <a:pt x="21" y="9"/>
                    </a:cubicBezTo>
                    <a:cubicBezTo>
                      <a:pt x="18" y="13"/>
                      <a:pt x="23" y="19"/>
                      <a:pt x="26" y="22"/>
                    </a:cubicBezTo>
                    <a:cubicBezTo>
                      <a:pt x="28" y="24"/>
                      <a:pt x="30" y="25"/>
                      <a:pt x="32" y="27"/>
                    </a:cubicBezTo>
                    <a:cubicBezTo>
                      <a:pt x="36" y="32"/>
                      <a:pt x="32" y="30"/>
                      <a:pt x="28" y="30"/>
                    </a:cubicBezTo>
                    <a:cubicBezTo>
                      <a:pt x="22" y="29"/>
                      <a:pt x="15" y="31"/>
                      <a:pt x="9" y="34"/>
                    </a:cubicBezTo>
                    <a:cubicBezTo>
                      <a:pt x="8" y="35"/>
                      <a:pt x="0" y="40"/>
                      <a:pt x="4" y="43"/>
                    </a:cubicBezTo>
                    <a:cubicBezTo>
                      <a:pt x="10" y="48"/>
                      <a:pt x="16" y="40"/>
                      <a:pt x="22" y="46"/>
                    </a:cubicBezTo>
                    <a:cubicBezTo>
                      <a:pt x="23" y="46"/>
                      <a:pt x="25" y="46"/>
                      <a:pt x="25" y="46"/>
                    </a:cubicBezTo>
                    <a:cubicBezTo>
                      <a:pt x="28" y="47"/>
                      <a:pt x="27" y="51"/>
                      <a:pt x="28" y="53"/>
                    </a:cubicBezTo>
                    <a:cubicBezTo>
                      <a:pt x="28" y="55"/>
                      <a:pt x="29" y="56"/>
                      <a:pt x="31" y="56"/>
                    </a:cubicBezTo>
                    <a:cubicBezTo>
                      <a:pt x="36" y="57"/>
                      <a:pt x="42" y="51"/>
                      <a:pt x="46" y="47"/>
                    </a:cubicBezTo>
                    <a:cubicBezTo>
                      <a:pt x="50" y="46"/>
                      <a:pt x="53" y="44"/>
                      <a:pt x="54" y="40"/>
                    </a:cubicBezTo>
                    <a:cubicBezTo>
                      <a:pt x="54" y="38"/>
                      <a:pt x="46" y="33"/>
                      <a:pt x="54" y="33"/>
                    </a:cubicBezTo>
                    <a:cubicBezTo>
                      <a:pt x="55" y="33"/>
                      <a:pt x="63" y="31"/>
                      <a:pt x="61" y="28"/>
                    </a:cubicBezTo>
                    <a:cubicBezTo>
                      <a:pt x="63" y="31"/>
                      <a:pt x="73" y="29"/>
                      <a:pt x="76" y="29"/>
                    </a:cubicBezTo>
                    <a:cubicBezTo>
                      <a:pt x="87" y="31"/>
                      <a:pt x="89" y="25"/>
                      <a:pt x="81" y="17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90"/>
              <p:cNvSpPr/>
              <p:nvPr/>
            </p:nvSpPr>
            <p:spPr bwMode="auto">
              <a:xfrm>
                <a:off x="4277" y="2918"/>
                <a:ext cx="51" cy="91"/>
              </a:xfrm>
              <a:custGeom>
                <a:avLst/>
                <a:gdLst>
                  <a:gd name="T0" fmla="*/ 18 w 19"/>
                  <a:gd name="T1" fmla="*/ 0 h 34"/>
                  <a:gd name="T2" fmla="*/ 7 w 19"/>
                  <a:gd name="T3" fmla="*/ 8 h 34"/>
                  <a:gd name="T4" fmla="*/ 1 w 19"/>
                  <a:gd name="T5" fmla="*/ 20 h 34"/>
                  <a:gd name="T6" fmla="*/ 10 w 19"/>
                  <a:gd name="T7" fmla="*/ 34 h 34"/>
                  <a:gd name="T8" fmla="*/ 11 w 19"/>
                  <a:gd name="T9" fmla="*/ 32 h 34"/>
                  <a:gd name="T10" fmla="*/ 8 w 19"/>
                  <a:gd name="T11" fmla="*/ 21 h 34"/>
                  <a:gd name="T12" fmla="*/ 9 w 19"/>
                  <a:gd name="T13" fmla="*/ 18 h 34"/>
                  <a:gd name="T14" fmla="*/ 9 w 19"/>
                  <a:gd name="T15" fmla="*/ 12 h 34"/>
                  <a:gd name="T16" fmla="*/ 18 w 19"/>
                  <a:gd name="T17" fmla="*/ 2 h 34"/>
                  <a:gd name="T18" fmla="*/ 18 w 19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4">
                    <a:moveTo>
                      <a:pt x="18" y="0"/>
                    </a:moveTo>
                    <a:cubicBezTo>
                      <a:pt x="13" y="0"/>
                      <a:pt x="9" y="4"/>
                      <a:pt x="7" y="8"/>
                    </a:cubicBezTo>
                    <a:cubicBezTo>
                      <a:pt x="4" y="11"/>
                      <a:pt x="1" y="14"/>
                      <a:pt x="1" y="20"/>
                    </a:cubicBezTo>
                    <a:cubicBezTo>
                      <a:pt x="0" y="28"/>
                      <a:pt x="4" y="30"/>
                      <a:pt x="10" y="34"/>
                    </a:cubicBezTo>
                    <a:cubicBezTo>
                      <a:pt x="11" y="34"/>
                      <a:pt x="12" y="33"/>
                      <a:pt x="11" y="32"/>
                    </a:cubicBezTo>
                    <a:cubicBezTo>
                      <a:pt x="7" y="30"/>
                      <a:pt x="4" y="25"/>
                      <a:pt x="8" y="21"/>
                    </a:cubicBezTo>
                    <a:cubicBezTo>
                      <a:pt x="9" y="21"/>
                      <a:pt x="10" y="19"/>
                      <a:pt x="9" y="18"/>
                    </a:cubicBezTo>
                    <a:cubicBezTo>
                      <a:pt x="9" y="16"/>
                      <a:pt x="7" y="14"/>
                      <a:pt x="9" y="12"/>
                    </a:cubicBezTo>
                    <a:cubicBezTo>
                      <a:pt x="13" y="8"/>
                      <a:pt x="15" y="4"/>
                      <a:pt x="18" y="2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91"/>
              <p:cNvSpPr/>
              <p:nvPr/>
            </p:nvSpPr>
            <p:spPr bwMode="auto">
              <a:xfrm>
                <a:off x="4339" y="2921"/>
                <a:ext cx="98" cy="72"/>
              </a:xfrm>
              <a:custGeom>
                <a:avLst/>
                <a:gdLst>
                  <a:gd name="T0" fmla="*/ 36 w 37"/>
                  <a:gd name="T1" fmla="*/ 9 h 27"/>
                  <a:gd name="T2" fmla="*/ 35 w 37"/>
                  <a:gd name="T3" fmla="*/ 11 h 27"/>
                  <a:gd name="T4" fmla="*/ 35 w 37"/>
                  <a:gd name="T5" fmla="*/ 11 h 27"/>
                  <a:gd name="T6" fmla="*/ 25 w 37"/>
                  <a:gd name="T7" fmla="*/ 22 h 27"/>
                  <a:gd name="T8" fmla="*/ 13 w 37"/>
                  <a:gd name="T9" fmla="*/ 13 h 27"/>
                  <a:gd name="T10" fmla="*/ 1 w 37"/>
                  <a:gd name="T11" fmla="*/ 1 h 27"/>
                  <a:gd name="T12" fmla="*/ 1 w 37"/>
                  <a:gd name="T13" fmla="*/ 1 h 27"/>
                  <a:gd name="T14" fmla="*/ 1 w 37"/>
                  <a:gd name="T15" fmla="*/ 1 h 27"/>
                  <a:gd name="T16" fmla="*/ 1 w 37"/>
                  <a:gd name="T17" fmla="*/ 1 h 27"/>
                  <a:gd name="T18" fmla="*/ 0 w 37"/>
                  <a:gd name="T19" fmla="*/ 2 h 27"/>
                  <a:gd name="T20" fmla="*/ 3 w 37"/>
                  <a:gd name="T21" fmla="*/ 4 h 27"/>
                  <a:gd name="T22" fmla="*/ 3 w 37"/>
                  <a:gd name="T23" fmla="*/ 4 h 27"/>
                  <a:gd name="T24" fmla="*/ 22 w 37"/>
                  <a:gd name="T25" fmla="*/ 27 h 27"/>
                  <a:gd name="T26" fmla="*/ 37 w 37"/>
                  <a:gd name="T27" fmla="*/ 10 h 27"/>
                  <a:gd name="T28" fmla="*/ 37 w 37"/>
                  <a:gd name="T29" fmla="*/ 9 h 27"/>
                  <a:gd name="T30" fmla="*/ 36 w 37"/>
                  <a:gd name="T3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36" y="9"/>
                    </a:moveTo>
                    <a:cubicBezTo>
                      <a:pt x="36" y="10"/>
                      <a:pt x="35" y="10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6"/>
                      <a:pt x="30" y="20"/>
                      <a:pt x="25" y="22"/>
                    </a:cubicBezTo>
                    <a:cubicBezTo>
                      <a:pt x="18" y="24"/>
                      <a:pt x="16" y="17"/>
                      <a:pt x="13" y="13"/>
                    </a:cubicBezTo>
                    <a:cubicBezTo>
                      <a:pt x="10" y="9"/>
                      <a:pt x="6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9" y="11"/>
                      <a:pt x="8" y="27"/>
                      <a:pt x="22" y="27"/>
                    </a:cubicBezTo>
                    <a:cubicBezTo>
                      <a:pt x="31" y="26"/>
                      <a:pt x="36" y="19"/>
                      <a:pt x="37" y="10"/>
                    </a:cubicBezTo>
                    <a:cubicBezTo>
                      <a:pt x="37" y="10"/>
                      <a:pt x="37" y="9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92"/>
              <p:cNvSpPr/>
              <p:nvPr/>
            </p:nvSpPr>
            <p:spPr bwMode="auto">
              <a:xfrm>
                <a:off x="4341" y="2899"/>
                <a:ext cx="62" cy="22"/>
              </a:xfrm>
              <a:custGeom>
                <a:avLst/>
                <a:gdLst>
                  <a:gd name="T0" fmla="*/ 22 w 23"/>
                  <a:gd name="T1" fmla="*/ 4 h 8"/>
                  <a:gd name="T2" fmla="*/ 21 w 23"/>
                  <a:gd name="T3" fmla="*/ 4 h 8"/>
                  <a:gd name="T4" fmla="*/ 10 w 23"/>
                  <a:gd name="T5" fmla="*/ 0 h 8"/>
                  <a:gd name="T6" fmla="*/ 6 w 23"/>
                  <a:gd name="T7" fmla="*/ 0 h 8"/>
                  <a:gd name="T8" fmla="*/ 2 w 23"/>
                  <a:gd name="T9" fmla="*/ 1 h 8"/>
                  <a:gd name="T10" fmla="*/ 2 w 23"/>
                  <a:gd name="T11" fmla="*/ 1 h 8"/>
                  <a:gd name="T12" fmla="*/ 1 w 23"/>
                  <a:gd name="T13" fmla="*/ 3 h 8"/>
                  <a:gd name="T14" fmla="*/ 1 w 23"/>
                  <a:gd name="T15" fmla="*/ 3 h 8"/>
                  <a:gd name="T16" fmla="*/ 1 w 23"/>
                  <a:gd name="T17" fmla="*/ 3 h 8"/>
                  <a:gd name="T18" fmla="*/ 1 w 23"/>
                  <a:gd name="T19" fmla="*/ 3 h 8"/>
                  <a:gd name="T20" fmla="*/ 2 w 23"/>
                  <a:gd name="T21" fmla="*/ 3 h 8"/>
                  <a:gd name="T22" fmla="*/ 7 w 23"/>
                  <a:gd name="T23" fmla="*/ 4 h 8"/>
                  <a:gd name="T24" fmla="*/ 20 w 23"/>
                  <a:gd name="T25" fmla="*/ 5 h 8"/>
                  <a:gd name="T26" fmla="*/ 22 w 23"/>
                  <a:gd name="T27" fmla="*/ 6 h 8"/>
                  <a:gd name="T28" fmla="*/ 22 w 23"/>
                  <a:gd name="T2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8">
                    <a:moveTo>
                      <a:pt x="22" y="4"/>
                    </a:moveTo>
                    <a:cubicBezTo>
                      <a:pt x="22" y="4"/>
                      <a:pt x="21" y="4"/>
                      <a:pt x="21" y="4"/>
                    </a:cubicBezTo>
                    <a:cubicBezTo>
                      <a:pt x="17" y="3"/>
                      <a:pt x="13" y="1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5" y="4"/>
                      <a:pt x="7" y="4"/>
                    </a:cubicBezTo>
                    <a:cubicBezTo>
                      <a:pt x="10" y="8"/>
                      <a:pt x="16" y="5"/>
                      <a:pt x="20" y="5"/>
                    </a:cubicBezTo>
                    <a:cubicBezTo>
                      <a:pt x="21" y="5"/>
                      <a:pt x="21" y="5"/>
                      <a:pt x="22" y="6"/>
                    </a:cubicBezTo>
                    <a:cubicBezTo>
                      <a:pt x="23" y="6"/>
                      <a:pt x="23" y="4"/>
                      <a:pt x="22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93"/>
              <p:cNvSpPr/>
              <p:nvPr/>
            </p:nvSpPr>
            <p:spPr bwMode="auto">
              <a:xfrm>
                <a:off x="4234" y="2795"/>
                <a:ext cx="96" cy="94"/>
              </a:xfrm>
              <a:custGeom>
                <a:avLst/>
                <a:gdLst>
                  <a:gd name="T0" fmla="*/ 36 w 36"/>
                  <a:gd name="T1" fmla="*/ 21 h 35"/>
                  <a:gd name="T2" fmla="*/ 6 w 36"/>
                  <a:gd name="T3" fmla="*/ 6 h 35"/>
                  <a:gd name="T4" fmla="*/ 2 w 36"/>
                  <a:gd name="T5" fmla="*/ 17 h 35"/>
                  <a:gd name="T6" fmla="*/ 17 w 36"/>
                  <a:gd name="T7" fmla="*/ 35 h 35"/>
                  <a:gd name="T8" fmla="*/ 18 w 36"/>
                  <a:gd name="T9" fmla="*/ 33 h 35"/>
                  <a:gd name="T10" fmla="*/ 11 w 36"/>
                  <a:gd name="T11" fmla="*/ 17 h 35"/>
                  <a:gd name="T12" fmla="*/ 11 w 36"/>
                  <a:gd name="T13" fmla="*/ 16 h 35"/>
                  <a:gd name="T14" fmla="*/ 17 w 36"/>
                  <a:gd name="T15" fmla="*/ 15 h 35"/>
                  <a:gd name="T16" fmla="*/ 21 w 36"/>
                  <a:gd name="T17" fmla="*/ 18 h 35"/>
                  <a:gd name="T18" fmla="*/ 24 w 36"/>
                  <a:gd name="T19" fmla="*/ 19 h 35"/>
                  <a:gd name="T20" fmla="*/ 23 w 36"/>
                  <a:gd name="T21" fmla="*/ 12 h 35"/>
                  <a:gd name="T22" fmla="*/ 35 w 36"/>
                  <a:gd name="T23" fmla="*/ 22 h 35"/>
                  <a:gd name="T24" fmla="*/ 36 w 36"/>
                  <a:gd name="T25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5">
                    <a:moveTo>
                      <a:pt x="36" y="21"/>
                    </a:moveTo>
                    <a:cubicBezTo>
                      <a:pt x="33" y="9"/>
                      <a:pt x="18" y="0"/>
                      <a:pt x="6" y="6"/>
                    </a:cubicBezTo>
                    <a:cubicBezTo>
                      <a:pt x="2" y="8"/>
                      <a:pt x="0" y="13"/>
                      <a:pt x="2" y="17"/>
                    </a:cubicBezTo>
                    <a:cubicBezTo>
                      <a:pt x="3" y="25"/>
                      <a:pt x="11" y="34"/>
                      <a:pt x="17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4" y="29"/>
                      <a:pt x="10" y="23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8" y="14"/>
                      <a:pt x="15" y="14"/>
                      <a:pt x="17" y="15"/>
                    </a:cubicBezTo>
                    <a:cubicBezTo>
                      <a:pt x="19" y="16"/>
                      <a:pt x="20" y="17"/>
                      <a:pt x="21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7" y="17"/>
                      <a:pt x="25" y="14"/>
                      <a:pt x="23" y="12"/>
                    </a:cubicBezTo>
                    <a:cubicBezTo>
                      <a:pt x="28" y="14"/>
                      <a:pt x="31" y="18"/>
                      <a:pt x="35" y="22"/>
                    </a:cubicBezTo>
                    <a:cubicBezTo>
                      <a:pt x="35" y="22"/>
                      <a:pt x="36" y="21"/>
                      <a:pt x="36" y="2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94"/>
              <p:cNvSpPr/>
              <p:nvPr/>
            </p:nvSpPr>
            <p:spPr bwMode="auto">
              <a:xfrm>
                <a:off x="4189" y="2878"/>
                <a:ext cx="88" cy="40"/>
              </a:xfrm>
              <a:custGeom>
                <a:avLst/>
                <a:gdLst>
                  <a:gd name="T0" fmla="*/ 32 w 33"/>
                  <a:gd name="T1" fmla="*/ 1 h 15"/>
                  <a:gd name="T2" fmla="*/ 0 w 33"/>
                  <a:gd name="T3" fmla="*/ 14 h 15"/>
                  <a:gd name="T4" fmla="*/ 1 w 33"/>
                  <a:gd name="T5" fmla="*/ 15 h 15"/>
                  <a:gd name="T6" fmla="*/ 8 w 33"/>
                  <a:gd name="T7" fmla="*/ 13 h 15"/>
                  <a:gd name="T8" fmla="*/ 9 w 33"/>
                  <a:gd name="T9" fmla="*/ 12 h 15"/>
                  <a:gd name="T10" fmla="*/ 9 w 33"/>
                  <a:gd name="T11" fmla="*/ 12 h 15"/>
                  <a:gd name="T12" fmla="*/ 25 w 33"/>
                  <a:gd name="T13" fmla="*/ 10 h 15"/>
                  <a:gd name="T14" fmla="*/ 26 w 33"/>
                  <a:gd name="T15" fmla="*/ 8 h 15"/>
                  <a:gd name="T16" fmla="*/ 32 w 33"/>
                  <a:gd name="T17" fmla="*/ 3 h 15"/>
                  <a:gd name="T18" fmla="*/ 32 w 33"/>
                  <a:gd name="T1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5">
                    <a:moveTo>
                      <a:pt x="32" y="1"/>
                    </a:moveTo>
                    <a:cubicBezTo>
                      <a:pt x="23" y="0"/>
                      <a:pt x="3" y="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4" y="9"/>
                      <a:pt x="19" y="10"/>
                      <a:pt x="25" y="10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3" y="4"/>
                      <a:pt x="30" y="3"/>
                      <a:pt x="32" y="3"/>
                    </a:cubicBezTo>
                    <a:cubicBezTo>
                      <a:pt x="33" y="3"/>
                      <a:pt x="33" y="2"/>
                      <a:pt x="32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95"/>
              <p:cNvSpPr/>
              <p:nvPr/>
            </p:nvSpPr>
            <p:spPr bwMode="auto">
              <a:xfrm>
                <a:off x="4360" y="2846"/>
                <a:ext cx="51" cy="32"/>
              </a:xfrm>
              <a:custGeom>
                <a:avLst/>
                <a:gdLst>
                  <a:gd name="T0" fmla="*/ 19 w 19"/>
                  <a:gd name="T1" fmla="*/ 9 h 12"/>
                  <a:gd name="T2" fmla="*/ 13 w 19"/>
                  <a:gd name="T3" fmla="*/ 0 h 12"/>
                  <a:gd name="T4" fmla="*/ 12 w 19"/>
                  <a:gd name="T5" fmla="*/ 1 h 12"/>
                  <a:gd name="T6" fmla="*/ 9 w 19"/>
                  <a:gd name="T7" fmla="*/ 2 h 12"/>
                  <a:gd name="T8" fmla="*/ 1 w 19"/>
                  <a:gd name="T9" fmla="*/ 3 h 12"/>
                  <a:gd name="T10" fmla="*/ 0 w 19"/>
                  <a:gd name="T11" fmla="*/ 4 h 12"/>
                  <a:gd name="T12" fmla="*/ 0 w 19"/>
                  <a:gd name="T13" fmla="*/ 5 h 12"/>
                  <a:gd name="T14" fmla="*/ 1 w 19"/>
                  <a:gd name="T15" fmla="*/ 5 h 12"/>
                  <a:gd name="T16" fmla="*/ 16 w 19"/>
                  <a:gd name="T17" fmla="*/ 11 h 12"/>
                  <a:gd name="T18" fmla="*/ 17 w 19"/>
                  <a:gd name="T19" fmla="*/ 11 h 12"/>
                  <a:gd name="T20" fmla="*/ 19 w 19"/>
                  <a:gd name="T21" fmla="*/ 11 h 12"/>
                  <a:gd name="T22" fmla="*/ 19 w 19"/>
                  <a:gd name="T23" fmla="*/ 10 h 12"/>
                  <a:gd name="T24" fmla="*/ 19 w 19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9" y="9"/>
                    </a:moveTo>
                    <a:cubicBezTo>
                      <a:pt x="19" y="5"/>
                      <a:pt x="17" y="2"/>
                      <a:pt x="13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1" y="1"/>
                      <a:pt x="10" y="1"/>
                      <a:pt x="9" y="2"/>
                    </a:cubicBezTo>
                    <a:cubicBezTo>
                      <a:pt x="7" y="3"/>
                      <a:pt x="4" y="4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6" y="8"/>
                      <a:pt x="13" y="5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96"/>
              <p:cNvSpPr/>
              <p:nvPr/>
            </p:nvSpPr>
            <p:spPr bwMode="auto">
              <a:xfrm>
                <a:off x="4339" y="2899"/>
                <a:ext cx="56" cy="27"/>
              </a:xfrm>
              <a:custGeom>
                <a:avLst/>
                <a:gdLst>
                  <a:gd name="T0" fmla="*/ 20 w 21"/>
                  <a:gd name="T1" fmla="*/ 4 h 10"/>
                  <a:gd name="T2" fmla="*/ 11 w 21"/>
                  <a:gd name="T3" fmla="*/ 2 h 10"/>
                  <a:gd name="T4" fmla="*/ 8 w 21"/>
                  <a:gd name="T5" fmla="*/ 3 h 10"/>
                  <a:gd name="T6" fmla="*/ 2 w 21"/>
                  <a:gd name="T7" fmla="*/ 0 h 10"/>
                  <a:gd name="T8" fmla="*/ 1 w 21"/>
                  <a:gd name="T9" fmla="*/ 1 h 10"/>
                  <a:gd name="T10" fmla="*/ 20 w 21"/>
                  <a:gd name="T11" fmla="*/ 5 h 10"/>
                  <a:gd name="T12" fmla="*/ 20 w 21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0" y="4"/>
                    </a:moveTo>
                    <a:cubicBezTo>
                      <a:pt x="17" y="3"/>
                      <a:pt x="14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0"/>
                      <a:pt x="16" y="8"/>
                      <a:pt x="20" y="5"/>
                    </a:cubicBezTo>
                    <a:cubicBezTo>
                      <a:pt x="21" y="5"/>
                      <a:pt x="21" y="4"/>
                      <a:pt x="20" y="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97"/>
              <p:cNvSpPr/>
              <p:nvPr/>
            </p:nvSpPr>
            <p:spPr bwMode="auto">
              <a:xfrm>
                <a:off x="4293" y="2872"/>
                <a:ext cx="64" cy="57"/>
              </a:xfrm>
              <a:custGeom>
                <a:avLst/>
                <a:gdLst>
                  <a:gd name="T0" fmla="*/ 23 w 24"/>
                  <a:gd name="T1" fmla="*/ 12 h 21"/>
                  <a:gd name="T2" fmla="*/ 18 w 24"/>
                  <a:gd name="T3" fmla="*/ 8 h 21"/>
                  <a:gd name="T4" fmla="*/ 16 w 24"/>
                  <a:gd name="T5" fmla="*/ 4 h 21"/>
                  <a:gd name="T6" fmla="*/ 13 w 24"/>
                  <a:gd name="T7" fmla="*/ 2 h 21"/>
                  <a:gd name="T8" fmla="*/ 6 w 24"/>
                  <a:gd name="T9" fmla="*/ 3 h 21"/>
                  <a:gd name="T10" fmla="*/ 1 w 24"/>
                  <a:gd name="T11" fmla="*/ 8 h 21"/>
                  <a:gd name="T12" fmla="*/ 6 w 24"/>
                  <a:gd name="T13" fmla="*/ 15 h 21"/>
                  <a:gd name="T14" fmla="*/ 14 w 24"/>
                  <a:gd name="T15" fmla="*/ 20 h 21"/>
                  <a:gd name="T16" fmla="*/ 21 w 24"/>
                  <a:gd name="T17" fmla="*/ 15 h 21"/>
                  <a:gd name="T18" fmla="*/ 23 w 24"/>
                  <a:gd name="T19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23" y="12"/>
                    </a:moveTo>
                    <a:cubicBezTo>
                      <a:pt x="22" y="10"/>
                      <a:pt x="20" y="9"/>
                      <a:pt x="18" y="8"/>
                    </a:cubicBezTo>
                    <a:cubicBezTo>
                      <a:pt x="16" y="7"/>
                      <a:pt x="17" y="6"/>
                      <a:pt x="16" y="4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1"/>
                      <a:pt x="4" y="13"/>
                      <a:pt x="6" y="15"/>
                    </a:cubicBezTo>
                    <a:cubicBezTo>
                      <a:pt x="8" y="17"/>
                      <a:pt x="10" y="21"/>
                      <a:pt x="14" y="20"/>
                    </a:cubicBezTo>
                    <a:cubicBezTo>
                      <a:pt x="16" y="19"/>
                      <a:pt x="18" y="14"/>
                      <a:pt x="21" y="15"/>
                    </a:cubicBezTo>
                    <a:cubicBezTo>
                      <a:pt x="23" y="16"/>
                      <a:pt x="24" y="14"/>
                      <a:pt x="23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98"/>
              <p:cNvSpPr/>
              <p:nvPr/>
            </p:nvSpPr>
            <p:spPr bwMode="auto">
              <a:xfrm>
                <a:off x="4293" y="2875"/>
                <a:ext cx="56" cy="38"/>
              </a:xfrm>
              <a:custGeom>
                <a:avLst/>
                <a:gdLst>
                  <a:gd name="T0" fmla="*/ 15 w 21"/>
                  <a:gd name="T1" fmla="*/ 6 h 14"/>
                  <a:gd name="T2" fmla="*/ 12 w 21"/>
                  <a:gd name="T3" fmla="*/ 1 h 14"/>
                  <a:gd name="T4" fmla="*/ 5 w 21"/>
                  <a:gd name="T5" fmla="*/ 2 h 14"/>
                  <a:gd name="T6" fmla="*/ 6 w 21"/>
                  <a:gd name="T7" fmla="*/ 13 h 14"/>
                  <a:gd name="T8" fmla="*/ 7 w 21"/>
                  <a:gd name="T9" fmla="*/ 12 h 14"/>
                  <a:gd name="T10" fmla="*/ 7 w 21"/>
                  <a:gd name="T11" fmla="*/ 9 h 14"/>
                  <a:gd name="T12" fmla="*/ 9 w 21"/>
                  <a:gd name="T13" fmla="*/ 10 h 14"/>
                  <a:gd name="T14" fmla="*/ 15 w 21"/>
                  <a:gd name="T15" fmla="*/ 12 h 14"/>
                  <a:gd name="T16" fmla="*/ 21 w 21"/>
                  <a:gd name="T17" fmla="*/ 13 h 14"/>
                  <a:gd name="T18" fmla="*/ 21 w 21"/>
                  <a:gd name="T19" fmla="*/ 12 h 14"/>
                  <a:gd name="T20" fmla="*/ 15 w 21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5" y="6"/>
                    </a:moveTo>
                    <a:cubicBezTo>
                      <a:pt x="15" y="4"/>
                      <a:pt x="14" y="1"/>
                      <a:pt x="12" y="1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1" y="6"/>
                      <a:pt x="0" y="12"/>
                      <a:pt x="6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7" y="14"/>
                      <a:pt x="19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1" y="8"/>
                      <a:pt x="19" y="6"/>
                      <a:pt x="15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99"/>
              <p:cNvSpPr/>
              <p:nvPr/>
            </p:nvSpPr>
            <p:spPr bwMode="auto">
              <a:xfrm>
                <a:off x="4314" y="2891"/>
                <a:ext cx="27" cy="16"/>
              </a:xfrm>
              <a:custGeom>
                <a:avLst/>
                <a:gdLst>
                  <a:gd name="T0" fmla="*/ 10 w 10"/>
                  <a:gd name="T1" fmla="*/ 4 h 6"/>
                  <a:gd name="T2" fmla="*/ 3 w 10"/>
                  <a:gd name="T3" fmla="*/ 1 h 6"/>
                  <a:gd name="T4" fmla="*/ 0 w 10"/>
                  <a:gd name="T5" fmla="*/ 4 h 6"/>
                  <a:gd name="T6" fmla="*/ 1 w 10"/>
                  <a:gd name="T7" fmla="*/ 5 h 6"/>
                  <a:gd name="T8" fmla="*/ 5 w 10"/>
                  <a:gd name="T9" fmla="*/ 4 h 6"/>
                  <a:gd name="T10" fmla="*/ 5 w 10"/>
                  <a:gd name="T11" fmla="*/ 4 h 6"/>
                  <a:gd name="T12" fmla="*/ 9 w 10"/>
                  <a:gd name="T13" fmla="*/ 6 h 6"/>
                  <a:gd name="T14" fmla="*/ 10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9" y="2"/>
                      <a:pt x="5" y="0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200"/>
              <p:cNvSpPr/>
              <p:nvPr/>
            </p:nvSpPr>
            <p:spPr bwMode="auto">
              <a:xfrm>
                <a:off x="4400" y="2602"/>
                <a:ext cx="291" cy="238"/>
              </a:xfrm>
              <a:custGeom>
                <a:avLst/>
                <a:gdLst>
                  <a:gd name="T0" fmla="*/ 104 w 109"/>
                  <a:gd name="T1" fmla="*/ 36 h 89"/>
                  <a:gd name="T2" fmla="*/ 83 w 109"/>
                  <a:gd name="T3" fmla="*/ 29 h 89"/>
                  <a:gd name="T4" fmla="*/ 79 w 109"/>
                  <a:gd name="T5" fmla="*/ 23 h 89"/>
                  <a:gd name="T6" fmla="*/ 79 w 109"/>
                  <a:gd name="T7" fmla="*/ 13 h 89"/>
                  <a:gd name="T8" fmla="*/ 63 w 109"/>
                  <a:gd name="T9" fmla="*/ 0 h 89"/>
                  <a:gd name="T10" fmla="*/ 47 w 109"/>
                  <a:gd name="T11" fmla="*/ 11 h 89"/>
                  <a:gd name="T12" fmla="*/ 42 w 109"/>
                  <a:gd name="T13" fmla="*/ 11 h 89"/>
                  <a:gd name="T14" fmla="*/ 31 w 109"/>
                  <a:gd name="T15" fmla="*/ 4 h 89"/>
                  <a:gd name="T16" fmla="*/ 11 w 109"/>
                  <a:gd name="T17" fmla="*/ 25 h 89"/>
                  <a:gd name="T18" fmla="*/ 28 w 109"/>
                  <a:gd name="T19" fmla="*/ 36 h 89"/>
                  <a:gd name="T20" fmla="*/ 14 w 109"/>
                  <a:gd name="T21" fmla="*/ 56 h 89"/>
                  <a:gd name="T22" fmla="*/ 34 w 109"/>
                  <a:gd name="T23" fmla="*/ 63 h 89"/>
                  <a:gd name="T24" fmla="*/ 45 w 109"/>
                  <a:gd name="T25" fmla="*/ 61 h 89"/>
                  <a:gd name="T26" fmla="*/ 50 w 109"/>
                  <a:gd name="T27" fmla="*/ 59 h 89"/>
                  <a:gd name="T28" fmla="*/ 54 w 109"/>
                  <a:gd name="T29" fmla="*/ 67 h 89"/>
                  <a:gd name="T30" fmla="*/ 87 w 109"/>
                  <a:gd name="T31" fmla="*/ 70 h 89"/>
                  <a:gd name="T32" fmla="*/ 85 w 109"/>
                  <a:gd name="T33" fmla="*/ 61 h 89"/>
                  <a:gd name="T34" fmla="*/ 85 w 109"/>
                  <a:gd name="T35" fmla="*/ 61 h 89"/>
                  <a:gd name="T36" fmla="*/ 104 w 109"/>
                  <a:gd name="T37" fmla="*/ 58 h 89"/>
                  <a:gd name="T38" fmla="*/ 104 w 109"/>
                  <a:gd name="T39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9" h="89">
                    <a:moveTo>
                      <a:pt x="104" y="36"/>
                    </a:moveTo>
                    <a:cubicBezTo>
                      <a:pt x="99" y="29"/>
                      <a:pt x="90" y="29"/>
                      <a:pt x="83" y="29"/>
                    </a:cubicBezTo>
                    <a:cubicBezTo>
                      <a:pt x="76" y="28"/>
                      <a:pt x="77" y="29"/>
                      <a:pt x="79" y="23"/>
                    </a:cubicBezTo>
                    <a:cubicBezTo>
                      <a:pt x="80" y="20"/>
                      <a:pt x="80" y="16"/>
                      <a:pt x="79" y="13"/>
                    </a:cubicBezTo>
                    <a:cubicBezTo>
                      <a:pt x="77" y="5"/>
                      <a:pt x="71" y="0"/>
                      <a:pt x="63" y="0"/>
                    </a:cubicBezTo>
                    <a:cubicBezTo>
                      <a:pt x="55" y="0"/>
                      <a:pt x="50" y="4"/>
                      <a:pt x="47" y="11"/>
                    </a:cubicBezTo>
                    <a:cubicBezTo>
                      <a:pt x="44" y="17"/>
                      <a:pt x="46" y="18"/>
                      <a:pt x="42" y="11"/>
                    </a:cubicBezTo>
                    <a:cubicBezTo>
                      <a:pt x="39" y="8"/>
                      <a:pt x="35" y="6"/>
                      <a:pt x="31" y="4"/>
                    </a:cubicBezTo>
                    <a:cubicBezTo>
                      <a:pt x="18" y="0"/>
                      <a:pt x="0" y="11"/>
                      <a:pt x="11" y="25"/>
                    </a:cubicBezTo>
                    <a:cubicBezTo>
                      <a:pt x="15" y="31"/>
                      <a:pt x="22" y="33"/>
                      <a:pt x="28" y="36"/>
                    </a:cubicBezTo>
                    <a:cubicBezTo>
                      <a:pt x="17" y="37"/>
                      <a:pt x="6" y="41"/>
                      <a:pt x="14" y="56"/>
                    </a:cubicBezTo>
                    <a:cubicBezTo>
                      <a:pt x="17" y="61"/>
                      <a:pt x="29" y="63"/>
                      <a:pt x="34" y="63"/>
                    </a:cubicBezTo>
                    <a:cubicBezTo>
                      <a:pt x="38" y="63"/>
                      <a:pt x="41" y="63"/>
                      <a:pt x="45" y="61"/>
                    </a:cubicBezTo>
                    <a:cubicBezTo>
                      <a:pt x="44" y="62"/>
                      <a:pt x="49" y="58"/>
                      <a:pt x="50" y="59"/>
                    </a:cubicBezTo>
                    <a:cubicBezTo>
                      <a:pt x="50" y="62"/>
                      <a:pt x="52" y="64"/>
                      <a:pt x="54" y="67"/>
                    </a:cubicBezTo>
                    <a:cubicBezTo>
                      <a:pt x="59" y="74"/>
                      <a:pt x="87" y="89"/>
                      <a:pt x="87" y="70"/>
                    </a:cubicBezTo>
                    <a:cubicBezTo>
                      <a:pt x="87" y="66"/>
                      <a:pt x="87" y="64"/>
                      <a:pt x="85" y="61"/>
                    </a:cubicBezTo>
                    <a:cubicBezTo>
                      <a:pt x="85" y="61"/>
                      <a:pt x="85" y="61"/>
                      <a:pt x="85" y="61"/>
                    </a:cubicBezTo>
                    <a:cubicBezTo>
                      <a:pt x="91" y="64"/>
                      <a:pt x="100" y="64"/>
                      <a:pt x="104" y="58"/>
                    </a:cubicBezTo>
                    <a:cubicBezTo>
                      <a:pt x="109" y="51"/>
                      <a:pt x="108" y="43"/>
                      <a:pt x="104" y="3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201"/>
              <p:cNvSpPr/>
              <p:nvPr/>
            </p:nvSpPr>
            <p:spPr bwMode="auto">
              <a:xfrm>
                <a:off x="4512" y="2661"/>
                <a:ext cx="171" cy="155"/>
              </a:xfrm>
              <a:custGeom>
                <a:avLst/>
                <a:gdLst>
                  <a:gd name="T0" fmla="*/ 51 w 64"/>
                  <a:gd name="T1" fmla="*/ 8 h 58"/>
                  <a:gd name="T2" fmla="*/ 26 w 64"/>
                  <a:gd name="T3" fmla="*/ 16 h 58"/>
                  <a:gd name="T4" fmla="*/ 25 w 64"/>
                  <a:gd name="T5" fmla="*/ 17 h 58"/>
                  <a:gd name="T6" fmla="*/ 24 w 64"/>
                  <a:gd name="T7" fmla="*/ 18 h 58"/>
                  <a:gd name="T8" fmla="*/ 24 w 64"/>
                  <a:gd name="T9" fmla="*/ 10 h 58"/>
                  <a:gd name="T10" fmla="*/ 16 w 64"/>
                  <a:gd name="T11" fmla="*/ 9 h 58"/>
                  <a:gd name="T12" fmla="*/ 9 w 64"/>
                  <a:gd name="T13" fmla="*/ 3 h 58"/>
                  <a:gd name="T14" fmla="*/ 6 w 64"/>
                  <a:gd name="T15" fmla="*/ 8 h 58"/>
                  <a:gd name="T16" fmla="*/ 5 w 64"/>
                  <a:gd name="T17" fmla="*/ 8 h 58"/>
                  <a:gd name="T18" fmla="*/ 5 w 64"/>
                  <a:gd name="T19" fmla="*/ 21 h 58"/>
                  <a:gd name="T20" fmla="*/ 13 w 64"/>
                  <a:gd name="T21" fmla="*/ 22 h 58"/>
                  <a:gd name="T22" fmla="*/ 20 w 64"/>
                  <a:gd name="T23" fmla="*/ 23 h 58"/>
                  <a:gd name="T24" fmla="*/ 9 w 64"/>
                  <a:gd name="T25" fmla="*/ 38 h 58"/>
                  <a:gd name="T26" fmla="*/ 26 w 64"/>
                  <a:gd name="T27" fmla="*/ 53 h 58"/>
                  <a:gd name="T28" fmla="*/ 27 w 64"/>
                  <a:gd name="T29" fmla="*/ 53 h 58"/>
                  <a:gd name="T30" fmla="*/ 32 w 64"/>
                  <a:gd name="T31" fmla="*/ 58 h 58"/>
                  <a:gd name="T32" fmla="*/ 33 w 64"/>
                  <a:gd name="T33" fmla="*/ 58 h 58"/>
                  <a:gd name="T34" fmla="*/ 34 w 64"/>
                  <a:gd name="T35" fmla="*/ 43 h 58"/>
                  <a:gd name="T36" fmla="*/ 23 w 64"/>
                  <a:gd name="T37" fmla="*/ 33 h 58"/>
                  <a:gd name="T38" fmla="*/ 22 w 64"/>
                  <a:gd name="T39" fmla="*/ 26 h 58"/>
                  <a:gd name="T40" fmla="*/ 22 w 64"/>
                  <a:gd name="T41" fmla="*/ 25 h 58"/>
                  <a:gd name="T42" fmla="*/ 29 w 64"/>
                  <a:gd name="T43" fmla="*/ 26 h 58"/>
                  <a:gd name="T44" fmla="*/ 43 w 64"/>
                  <a:gd name="T45" fmla="*/ 32 h 58"/>
                  <a:gd name="T46" fmla="*/ 45 w 64"/>
                  <a:gd name="T47" fmla="*/ 31 h 58"/>
                  <a:gd name="T48" fmla="*/ 61 w 64"/>
                  <a:gd name="T49" fmla="*/ 30 h 58"/>
                  <a:gd name="T50" fmla="*/ 62 w 64"/>
                  <a:gd name="T51" fmla="*/ 30 h 58"/>
                  <a:gd name="T52" fmla="*/ 51 w 64"/>
                  <a:gd name="T5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58">
                    <a:moveTo>
                      <a:pt x="51" y="8"/>
                    </a:moveTo>
                    <a:cubicBezTo>
                      <a:pt x="40" y="4"/>
                      <a:pt x="31" y="8"/>
                      <a:pt x="26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4" y="17"/>
                      <a:pt x="24" y="18"/>
                    </a:cubicBezTo>
                    <a:cubicBezTo>
                      <a:pt x="24" y="15"/>
                      <a:pt x="25" y="13"/>
                      <a:pt x="24" y="10"/>
                    </a:cubicBezTo>
                    <a:cubicBezTo>
                      <a:pt x="23" y="6"/>
                      <a:pt x="17" y="11"/>
                      <a:pt x="16" y="9"/>
                    </a:cubicBezTo>
                    <a:cubicBezTo>
                      <a:pt x="14" y="7"/>
                      <a:pt x="12" y="0"/>
                      <a:pt x="9" y="3"/>
                    </a:cubicBezTo>
                    <a:cubicBezTo>
                      <a:pt x="7" y="4"/>
                      <a:pt x="6" y="6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3" y="11"/>
                      <a:pt x="0" y="18"/>
                      <a:pt x="5" y="21"/>
                    </a:cubicBezTo>
                    <a:cubicBezTo>
                      <a:pt x="7" y="22"/>
                      <a:pt x="10" y="22"/>
                      <a:pt x="13" y="22"/>
                    </a:cubicBezTo>
                    <a:cubicBezTo>
                      <a:pt x="16" y="21"/>
                      <a:pt x="18" y="22"/>
                      <a:pt x="20" y="23"/>
                    </a:cubicBezTo>
                    <a:cubicBezTo>
                      <a:pt x="14" y="27"/>
                      <a:pt x="9" y="31"/>
                      <a:pt x="9" y="38"/>
                    </a:cubicBezTo>
                    <a:cubicBezTo>
                      <a:pt x="10" y="46"/>
                      <a:pt x="22" y="49"/>
                      <a:pt x="26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4"/>
                      <a:pt x="30" y="56"/>
                      <a:pt x="32" y="58"/>
                    </a:cubicBezTo>
                    <a:cubicBezTo>
                      <a:pt x="32" y="58"/>
                      <a:pt x="33" y="58"/>
                      <a:pt x="33" y="58"/>
                    </a:cubicBezTo>
                    <a:cubicBezTo>
                      <a:pt x="38" y="53"/>
                      <a:pt x="40" y="48"/>
                      <a:pt x="34" y="43"/>
                    </a:cubicBezTo>
                    <a:cubicBezTo>
                      <a:pt x="31" y="40"/>
                      <a:pt x="24" y="39"/>
                      <a:pt x="23" y="33"/>
                    </a:cubicBezTo>
                    <a:cubicBezTo>
                      <a:pt x="23" y="32"/>
                      <a:pt x="22" y="28"/>
                      <a:pt x="22" y="26"/>
                    </a:cubicBezTo>
                    <a:cubicBezTo>
                      <a:pt x="22" y="26"/>
                      <a:pt x="22" y="26"/>
                      <a:pt x="22" y="25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6" y="27"/>
                      <a:pt x="36" y="35"/>
                      <a:pt x="43" y="32"/>
                    </a:cubicBezTo>
                    <a:cubicBezTo>
                      <a:pt x="44" y="32"/>
                      <a:pt x="45" y="31"/>
                      <a:pt x="45" y="31"/>
                    </a:cubicBezTo>
                    <a:cubicBezTo>
                      <a:pt x="48" y="26"/>
                      <a:pt x="56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21"/>
                      <a:pt x="60" y="11"/>
                      <a:pt x="51" y="8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202"/>
              <p:cNvSpPr/>
              <p:nvPr/>
            </p:nvSpPr>
            <p:spPr bwMode="auto">
              <a:xfrm>
                <a:off x="4419" y="2634"/>
                <a:ext cx="101" cy="83"/>
              </a:xfrm>
              <a:custGeom>
                <a:avLst/>
                <a:gdLst>
                  <a:gd name="T0" fmla="*/ 36 w 38"/>
                  <a:gd name="T1" fmla="*/ 31 h 31"/>
                  <a:gd name="T2" fmla="*/ 37 w 38"/>
                  <a:gd name="T3" fmla="*/ 29 h 31"/>
                  <a:gd name="T4" fmla="*/ 20 w 38"/>
                  <a:gd name="T5" fmla="*/ 17 h 31"/>
                  <a:gd name="T6" fmla="*/ 11 w 38"/>
                  <a:gd name="T7" fmla="*/ 16 h 31"/>
                  <a:gd name="T8" fmla="*/ 4 w 38"/>
                  <a:gd name="T9" fmla="*/ 1 h 31"/>
                  <a:gd name="T10" fmla="*/ 2 w 38"/>
                  <a:gd name="T11" fmla="*/ 1 h 31"/>
                  <a:gd name="T12" fmla="*/ 2 w 38"/>
                  <a:gd name="T13" fmla="*/ 15 h 31"/>
                  <a:gd name="T14" fmla="*/ 11 w 38"/>
                  <a:gd name="T15" fmla="*/ 20 h 31"/>
                  <a:gd name="T16" fmla="*/ 19 w 38"/>
                  <a:gd name="T17" fmla="*/ 24 h 31"/>
                  <a:gd name="T18" fmla="*/ 6 w 38"/>
                  <a:gd name="T19" fmla="*/ 28 h 31"/>
                  <a:gd name="T20" fmla="*/ 7 w 38"/>
                  <a:gd name="T21" fmla="*/ 29 h 31"/>
                  <a:gd name="T22" fmla="*/ 21 w 38"/>
                  <a:gd name="T23" fmla="*/ 27 h 31"/>
                  <a:gd name="T24" fmla="*/ 36 w 38"/>
                  <a:gd name="T2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1">
                    <a:moveTo>
                      <a:pt x="36" y="31"/>
                    </a:moveTo>
                    <a:cubicBezTo>
                      <a:pt x="37" y="31"/>
                      <a:pt x="38" y="30"/>
                      <a:pt x="37" y="29"/>
                    </a:cubicBezTo>
                    <a:cubicBezTo>
                      <a:pt x="31" y="26"/>
                      <a:pt x="27" y="19"/>
                      <a:pt x="20" y="17"/>
                    </a:cubicBezTo>
                    <a:cubicBezTo>
                      <a:pt x="17" y="16"/>
                      <a:pt x="14" y="16"/>
                      <a:pt x="11" y="16"/>
                    </a:cubicBezTo>
                    <a:cubicBezTo>
                      <a:pt x="4" y="16"/>
                      <a:pt x="4" y="6"/>
                      <a:pt x="4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5"/>
                      <a:pt x="0" y="10"/>
                      <a:pt x="2" y="15"/>
                    </a:cubicBezTo>
                    <a:cubicBezTo>
                      <a:pt x="4" y="19"/>
                      <a:pt x="7" y="20"/>
                      <a:pt x="11" y="20"/>
                    </a:cubicBezTo>
                    <a:cubicBezTo>
                      <a:pt x="13" y="22"/>
                      <a:pt x="16" y="23"/>
                      <a:pt x="19" y="24"/>
                    </a:cubicBezTo>
                    <a:cubicBezTo>
                      <a:pt x="14" y="24"/>
                      <a:pt x="9" y="24"/>
                      <a:pt x="6" y="28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12" y="30"/>
                      <a:pt x="16" y="28"/>
                      <a:pt x="21" y="27"/>
                    </a:cubicBezTo>
                    <a:cubicBezTo>
                      <a:pt x="26" y="27"/>
                      <a:pt x="32" y="30"/>
                      <a:pt x="36" y="3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203"/>
              <p:cNvSpPr/>
              <p:nvPr/>
            </p:nvSpPr>
            <p:spPr bwMode="auto">
              <a:xfrm>
                <a:off x="4560" y="2618"/>
                <a:ext cx="73" cy="110"/>
              </a:xfrm>
              <a:custGeom>
                <a:avLst/>
                <a:gdLst>
                  <a:gd name="T0" fmla="*/ 17 w 27"/>
                  <a:gd name="T1" fmla="*/ 1 h 41"/>
                  <a:gd name="T2" fmla="*/ 15 w 27"/>
                  <a:gd name="T3" fmla="*/ 1 h 41"/>
                  <a:gd name="T4" fmla="*/ 15 w 27"/>
                  <a:gd name="T5" fmla="*/ 14 h 41"/>
                  <a:gd name="T6" fmla="*/ 1 w 27"/>
                  <a:gd name="T7" fmla="*/ 39 h 41"/>
                  <a:gd name="T8" fmla="*/ 2 w 27"/>
                  <a:gd name="T9" fmla="*/ 41 h 41"/>
                  <a:gd name="T10" fmla="*/ 17 w 27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7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5" y="10"/>
                      <a:pt x="15" y="14"/>
                    </a:cubicBezTo>
                    <a:cubicBezTo>
                      <a:pt x="12" y="24"/>
                      <a:pt x="8" y="32"/>
                      <a:pt x="1" y="39"/>
                    </a:cubicBezTo>
                    <a:cubicBezTo>
                      <a:pt x="0" y="40"/>
                      <a:pt x="1" y="41"/>
                      <a:pt x="2" y="41"/>
                    </a:cubicBezTo>
                    <a:cubicBezTo>
                      <a:pt x="13" y="31"/>
                      <a:pt x="27" y="15"/>
                      <a:pt x="17" y="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204"/>
              <p:cNvSpPr/>
              <p:nvPr/>
            </p:nvSpPr>
            <p:spPr bwMode="auto">
              <a:xfrm>
                <a:off x="4480" y="2717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11 w 21"/>
                  <a:gd name="T3" fmla="*/ 6 h 12"/>
                  <a:gd name="T4" fmla="*/ 2 w 21"/>
                  <a:gd name="T5" fmla="*/ 6 h 12"/>
                  <a:gd name="T6" fmla="*/ 1 w 21"/>
                  <a:gd name="T7" fmla="*/ 7 h 12"/>
                  <a:gd name="T8" fmla="*/ 14 w 21"/>
                  <a:gd name="T9" fmla="*/ 12 h 12"/>
                  <a:gd name="T10" fmla="*/ 15 w 21"/>
                  <a:gd name="T11" fmla="*/ 11 h 12"/>
                  <a:gd name="T12" fmla="*/ 21 w 21"/>
                  <a:gd name="T13" fmla="*/ 2 h 12"/>
                  <a:gd name="T14" fmla="*/ 20 w 21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7" y="1"/>
                      <a:pt x="13" y="3"/>
                      <a:pt x="11" y="6"/>
                    </a:cubicBezTo>
                    <a:cubicBezTo>
                      <a:pt x="9" y="8"/>
                      <a:pt x="5" y="7"/>
                      <a:pt x="2" y="6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4" y="12"/>
                      <a:pt x="9" y="11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7"/>
                      <a:pt x="17" y="4"/>
                      <a:pt x="21" y="2"/>
                    </a:cubicBezTo>
                    <a:cubicBezTo>
                      <a:pt x="21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205"/>
              <p:cNvSpPr/>
              <p:nvPr/>
            </p:nvSpPr>
            <p:spPr bwMode="auto">
              <a:xfrm>
                <a:off x="4469" y="2712"/>
                <a:ext cx="46" cy="16"/>
              </a:xfrm>
              <a:custGeom>
                <a:avLst/>
                <a:gdLst>
                  <a:gd name="T0" fmla="*/ 8 w 17"/>
                  <a:gd name="T1" fmla="*/ 4 h 6"/>
                  <a:gd name="T2" fmla="*/ 9 w 17"/>
                  <a:gd name="T3" fmla="*/ 4 h 6"/>
                  <a:gd name="T4" fmla="*/ 16 w 17"/>
                  <a:gd name="T5" fmla="*/ 6 h 6"/>
                  <a:gd name="T6" fmla="*/ 16 w 17"/>
                  <a:gd name="T7" fmla="*/ 4 h 6"/>
                  <a:gd name="T8" fmla="*/ 7 w 17"/>
                  <a:gd name="T9" fmla="*/ 1 h 6"/>
                  <a:gd name="T10" fmla="*/ 1 w 17"/>
                  <a:gd name="T11" fmla="*/ 2 h 6"/>
                  <a:gd name="T12" fmla="*/ 1 w 17"/>
                  <a:gd name="T13" fmla="*/ 4 h 6"/>
                  <a:gd name="T14" fmla="*/ 8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8" y="4"/>
                    </a:moveTo>
                    <a:cubicBezTo>
                      <a:pt x="8" y="4"/>
                      <a:pt x="8" y="4"/>
                      <a:pt x="9" y="4"/>
                    </a:cubicBezTo>
                    <a:cubicBezTo>
                      <a:pt x="11" y="4"/>
                      <a:pt x="14" y="5"/>
                      <a:pt x="16" y="6"/>
                    </a:cubicBezTo>
                    <a:cubicBezTo>
                      <a:pt x="17" y="6"/>
                      <a:pt x="17" y="4"/>
                      <a:pt x="16" y="4"/>
                    </a:cubicBezTo>
                    <a:cubicBezTo>
                      <a:pt x="13" y="2"/>
                      <a:pt x="10" y="2"/>
                      <a:pt x="7" y="1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206"/>
              <p:cNvSpPr/>
              <p:nvPr/>
            </p:nvSpPr>
            <p:spPr bwMode="auto">
              <a:xfrm>
                <a:off x="4523" y="2698"/>
                <a:ext cx="64" cy="46"/>
              </a:xfrm>
              <a:custGeom>
                <a:avLst/>
                <a:gdLst>
                  <a:gd name="T0" fmla="*/ 20 w 24"/>
                  <a:gd name="T1" fmla="*/ 3 h 17"/>
                  <a:gd name="T2" fmla="*/ 18 w 24"/>
                  <a:gd name="T3" fmla="*/ 3 h 17"/>
                  <a:gd name="T4" fmla="*/ 15 w 24"/>
                  <a:gd name="T5" fmla="*/ 3 h 17"/>
                  <a:gd name="T6" fmla="*/ 11 w 24"/>
                  <a:gd name="T7" fmla="*/ 1 h 17"/>
                  <a:gd name="T8" fmla="*/ 6 w 24"/>
                  <a:gd name="T9" fmla="*/ 0 h 17"/>
                  <a:gd name="T10" fmla="*/ 0 w 24"/>
                  <a:gd name="T11" fmla="*/ 4 h 17"/>
                  <a:gd name="T12" fmla="*/ 6 w 24"/>
                  <a:gd name="T13" fmla="*/ 7 h 17"/>
                  <a:gd name="T14" fmla="*/ 22 w 24"/>
                  <a:gd name="T15" fmla="*/ 12 h 17"/>
                  <a:gd name="T16" fmla="*/ 23 w 24"/>
                  <a:gd name="T17" fmla="*/ 10 h 17"/>
                  <a:gd name="T18" fmla="*/ 20 w 24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3"/>
                    </a:move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0" y="1"/>
                      <a:pt x="8" y="1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0" y="8"/>
                      <a:pt x="4" y="7"/>
                      <a:pt x="6" y="7"/>
                    </a:cubicBezTo>
                    <a:cubicBezTo>
                      <a:pt x="7" y="14"/>
                      <a:pt x="17" y="17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4" y="7"/>
                      <a:pt x="23" y="4"/>
                      <a:pt x="20" y="3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207"/>
              <p:cNvSpPr/>
              <p:nvPr/>
            </p:nvSpPr>
            <p:spPr bwMode="auto">
              <a:xfrm>
                <a:off x="4539" y="2698"/>
                <a:ext cx="43" cy="35"/>
              </a:xfrm>
              <a:custGeom>
                <a:avLst/>
                <a:gdLst>
                  <a:gd name="T0" fmla="*/ 13 w 16"/>
                  <a:gd name="T1" fmla="*/ 4 h 13"/>
                  <a:gd name="T2" fmla="*/ 9 w 16"/>
                  <a:gd name="T3" fmla="*/ 3 h 13"/>
                  <a:gd name="T4" fmla="*/ 5 w 16"/>
                  <a:gd name="T5" fmla="*/ 1 h 13"/>
                  <a:gd name="T6" fmla="*/ 1 w 16"/>
                  <a:gd name="T7" fmla="*/ 4 h 13"/>
                  <a:gd name="T8" fmla="*/ 4 w 16"/>
                  <a:gd name="T9" fmla="*/ 7 h 13"/>
                  <a:gd name="T10" fmla="*/ 6 w 16"/>
                  <a:gd name="T11" fmla="*/ 9 h 13"/>
                  <a:gd name="T12" fmla="*/ 8 w 16"/>
                  <a:gd name="T13" fmla="*/ 12 h 13"/>
                  <a:gd name="T14" fmla="*/ 10 w 16"/>
                  <a:gd name="T15" fmla="*/ 13 h 13"/>
                  <a:gd name="T16" fmla="*/ 14 w 16"/>
                  <a:gd name="T17" fmla="*/ 12 h 13"/>
                  <a:gd name="T18" fmla="*/ 15 w 16"/>
                  <a:gd name="T19" fmla="*/ 11 h 13"/>
                  <a:gd name="T20" fmla="*/ 13 w 16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2" y="3"/>
                      <a:pt x="10" y="3"/>
                      <a:pt x="9" y="3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2" y="0"/>
                      <a:pt x="0" y="1"/>
                      <a:pt x="1" y="4"/>
                    </a:cubicBezTo>
                    <a:cubicBezTo>
                      <a:pt x="1" y="5"/>
                      <a:pt x="2" y="6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7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2" y="13"/>
                      <a:pt x="12" y="12"/>
                      <a:pt x="14" y="12"/>
                    </a:cubicBezTo>
                    <a:cubicBezTo>
                      <a:pt x="14" y="12"/>
                      <a:pt x="15" y="12"/>
                      <a:pt x="15" y="11"/>
                    </a:cubicBezTo>
                    <a:cubicBezTo>
                      <a:pt x="16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208"/>
              <p:cNvSpPr/>
              <p:nvPr/>
            </p:nvSpPr>
            <p:spPr bwMode="auto">
              <a:xfrm>
                <a:off x="4539" y="2706"/>
                <a:ext cx="27" cy="22"/>
              </a:xfrm>
              <a:custGeom>
                <a:avLst/>
                <a:gdLst>
                  <a:gd name="T0" fmla="*/ 9 w 10"/>
                  <a:gd name="T1" fmla="*/ 4 h 8"/>
                  <a:gd name="T2" fmla="*/ 7 w 10"/>
                  <a:gd name="T3" fmla="*/ 1 h 8"/>
                  <a:gd name="T4" fmla="*/ 1 w 10"/>
                  <a:gd name="T5" fmla="*/ 2 h 8"/>
                  <a:gd name="T6" fmla="*/ 1 w 10"/>
                  <a:gd name="T7" fmla="*/ 3 h 8"/>
                  <a:gd name="T8" fmla="*/ 2 w 10"/>
                  <a:gd name="T9" fmla="*/ 4 h 8"/>
                  <a:gd name="T10" fmla="*/ 4 w 10"/>
                  <a:gd name="T11" fmla="*/ 5 h 8"/>
                  <a:gd name="T12" fmla="*/ 5 w 10"/>
                  <a:gd name="T13" fmla="*/ 7 h 8"/>
                  <a:gd name="T14" fmla="*/ 8 w 10"/>
                  <a:gd name="T15" fmla="*/ 8 h 8"/>
                  <a:gd name="T16" fmla="*/ 9 w 10"/>
                  <a:gd name="T17" fmla="*/ 6 h 8"/>
                  <a:gd name="T18" fmla="*/ 8 w 10"/>
                  <a:gd name="T19" fmla="*/ 6 h 8"/>
                  <a:gd name="T20" fmla="*/ 9 w 10"/>
                  <a:gd name="T21" fmla="*/ 6 h 8"/>
                  <a:gd name="T22" fmla="*/ 9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9" y="4"/>
                    </a:moveTo>
                    <a:cubicBezTo>
                      <a:pt x="9" y="3"/>
                      <a:pt x="9" y="1"/>
                      <a:pt x="7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209"/>
              <p:cNvSpPr/>
              <p:nvPr/>
            </p:nvSpPr>
            <p:spPr bwMode="auto">
              <a:xfrm>
                <a:off x="4288" y="2618"/>
                <a:ext cx="125" cy="139"/>
              </a:xfrm>
              <a:custGeom>
                <a:avLst/>
                <a:gdLst>
                  <a:gd name="T0" fmla="*/ 45 w 47"/>
                  <a:gd name="T1" fmla="*/ 1 h 52"/>
                  <a:gd name="T2" fmla="*/ 20 w 47"/>
                  <a:gd name="T3" fmla="*/ 20 h 52"/>
                  <a:gd name="T4" fmla="*/ 8 w 47"/>
                  <a:gd name="T5" fmla="*/ 40 h 52"/>
                  <a:gd name="T6" fmla="*/ 1 w 47"/>
                  <a:gd name="T7" fmla="*/ 50 h 52"/>
                  <a:gd name="T8" fmla="*/ 2 w 47"/>
                  <a:gd name="T9" fmla="*/ 51 h 52"/>
                  <a:gd name="T10" fmla="*/ 21 w 47"/>
                  <a:gd name="T11" fmla="*/ 46 h 52"/>
                  <a:gd name="T12" fmla="*/ 34 w 47"/>
                  <a:gd name="T13" fmla="*/ 35 h 52"/>
                  <a:gd name="T14" fmla="*/ 40 w 47"/>
                  <a:gd name="T15" fmla="*/ 26 h 52"/>
                  <a:gd name="T16" fmla="*/ 40 w 47"/>
                  <a:gd name="T17" fmla="*/ 20 h 52"/>
                  <a:gd name="T18" fmla="*/ 46 w 47"/>
                  <a:gd name="T19" fmla="*/ 2 h 52"/>
                  <a:gd name="T20" fmla="*/ 45 w 47"/>
                  <a:gd name="T2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2">
                    <a:moveTo>
                      <a:pt x="45" y="1"/>
                    </a:moveTo>
                    <a:cubicBezTo>
                      <a:pt x="38" y="9"/>
                      <a:pt x="28" y="13"/>
                      <a:pt x="20" y="20"/>
                    </a:cubicBezTo>
                    <a:cubicBezTo>
                      <a:pt x="14" y="26"/>
                      <a:pt x="11" y="33"/>
                      <a:pt x="8" y="40"/>
                    </a:cubicBezTo>
                    <a:cubicBezTo>
                      <a:pt x="5" y="43"/>
                      <a:pt x="3" y="46"/>
                      <a:pt x="1" y="50"/>
                    </a:cubicBezTo>
                    <a:cubicBezTo>
                      <a:pt x="0" y="51"/>
                      <a:pt x="1" y="52"/>
                      <a:pt x="2" y="51"/>
                    </a:cubicBezTo>
                    <a:cubicBezTo>
                      <a:pt x="8" y="47"/>
                      <a:pt x="16" y="51"/>
                      <a:pt x="21" y="46"/>
                    </a:cubicBezTo>
                    <a:cubicBezTo>
                      <a:pt x="25" y="42"/>
                      <a:pt x="28" y="38"/>
                      <a:pt x="34" y="35"/>
                    </a:cubicBezTo>
                    <a:cubicBezTo>
                      <a:pt x="37" y="34"/>
                      <a:pt x="40" y="30"/>
                      <a:pt x="40" y="26"/>
                    </a:cubicBezTo>
                    <a:cubicBezTo>
                      <a:pt x="40" y="24"/>
                      <a:pt x="40" y="22"/>
                      <a:pt x="40" y="20"/>
                    </a:cubicBezTo>
                    <a:cubicBezTo>
                      <a:pt x="39" y="13"/>
                      <a:pt x="42" y="8"/>
                      <a:pt x="46" y="2"/>
                    </a:cubicBezTo>
                    <a:cubicBezTo>
                      <a:pt x="47" y="1"/>
                      <a:pt x="46" y="0"/>
                      <a:pt x="45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210"/>
              <p:cNvSpPr/>
              <p:nvPr/>
            </p:nvSpPr>
            <p:spPr bwMode="auto">
              <a:xfrm>
                <a:off x="4304" y="2645"/>
                <a:ext cx="83" cy="104"/>
              </a:xfrm>
              <a:custGeom>
                <a:avLst/>
                <a:gdLst>
                  <a:gd name="T0" fmla="*/ 30 w 31"/>
                  <a:gd name="T1" fmla="*/ 0 h 39"/>
                  <a:gd name="T2" fmla="*/ 22 w 31"/>
                  <a:gd name="T3" fmla="*/ 7 h 39"/>
                  <a:gd name="T4" fmla="*/ 20 w 31"/>
                  <a:gd name="T5" fmla="*/ 7 h 39"/>
                  <a:gd name="T6" fmla="*/ 11 w 31"/>
                  <a:gd name="T7" fmla="*/ 25 h 39"/>
                  <a:gd name="T8" fmla="*/ 9 w 31"/>
                  <a:gd name="T9" fmla="*/ 25 h 39"/>
                  <a:gd name="T10" fmla="*/ 8 w 31"/>
                  <a:gd name="T11" fmla="*/ 29 h 39"/>
                  <a:gd name="T12" fmla="*/ 3 w 31"/>
                  <a:gd name="T13" fmla="*/ 35 h 39"/>
                  <a:gd name="T14" fmla="*/ 1 w 31"/>
                  <a:gd name="T15" fmla="*/ 37 h 39"/>
                  <a:gd name="T16" fmla="*/ 2 w 31"/>
                  <a:gd name="T17" fmla="*/ 38 h 39"/>
                  <a:gd name="T18" fmla="*/ 3 w 31"/>
                  <a:gd name="T19" fmla="*/ 38 h 39"/>
                  <a:gd name="T20" fmla="*/ 19 w 31"/>
                  <a:gd name="T21" fmla="*/ 26 h 39"/>
                  <a:gd name="T22" fmla="*/ 19 w 31"/>
                  <a:gd name="T23" fmla="*/ 24 h 39"/>
                  <a:gd name="T24" fmla="*/ 23 w 31"/>
                  <a:gd name="T25" fmla="*/ 19 h 39"/>
                  <a:gd name="T26" fmla="*/ 23 w 31"/>
                  <a:gd name="T27" fmla="*/ 17 h 39"/>
                  <a:gd name="T28" fmla="*/ 24 w 31"/>
                  <a:gd name="T29" fmla="*/ 12 h 39"/>
                  <a:gd name="T30" fmla="*/ 31 w 31"/>
                  <a:gd name="T31" fmla="*/ 1 h 39"/>
                  <a:gd name="T32" fmla="*/ 30 w 31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9">
                    <a:moveTo>
                      <a:pt x="30" y="0"/>
                    </a:moveTo>
                    <a:cubicBezTo>
                      <a:pt x="29" y="1"/>
                      <a:pt x="23" y="10"/>
                      <a:pt x="22" y="7"/>
                    </a:cubicBezTo>
                    <a:cubicBezTo>
                      <a:pt x="22" y="7"/>
                      <a:pt x="21" y="6"/>
                      <a:pt x="20" y="7"/>
                    </a:cubicBezTo>
                    <a:cubicBezTo>
                      <a:pt x="19" y="11"/>
                      <a:pt x="15" y="27"/>
                      <a:pt x="11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7"/>
                      <a:pt x="9" y="28"/>
                      <a:pt x="8" y="29"/>
                    </a:cubicBezTo>
                    <a:cubicBezTo>
                      <a:pt x="6" y="30"/>
                      <a:pt x="5" y="32"/>
                      <a:pt x="3" y="35"/>
                    </a:cubicBezTo>
                    <a:cubicBezTo>
                      <a:pt x="2" y="35"/>
                      <a:pt x="2" y="36"/>
                      <a:pt x="1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2" y="38"/>
                      <a:pt x="3" y="38"/>
                      <a:pt x="3" y="38"/>
                    </a:cubicBezTo>
                    <a:cubicBezTo>
                      <a:pt x="6" y="32"/>
                      <a:pt x="14" y="31"/>
                      <a:pt x="19" y="26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16" y="23"/>
                      <a:pt x="22" y="20"/>
                      <a:pt x="23" y="19"/>
                    </a:cubicBezTo>
                    <a:cubicBezTo>
                      <a:pt x="24" y="18"/>
                      <a:pt x="24" y="17"/>
                      <a:pt x="23" y="17"/>
                    </a:cubicBezTo>
                    <a:cubicBezTo>
                      <a:pt x="19" y="17"/>
                      <a:pt x="23" y="14"/>
                      <a:pt x="24" y="12"/>
                    </a:cubicBezTo>
                    <a:cubicBezTo>
                      <a:pt x="27" y="8"/>
                      <a:pt x="29" y="5"/>
                      <a:pt x="31" y="1"/>
                    </a:cubicBezTo>
                    <a:cubicBezTo>
                      <a:pt x="31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211"/>
              <p:cNvSpPr/>
              <p:nvPr/>
            </p:nvSpPr>
            <p:spPr bwMode="auto">
              <a:xfrm>
                <a:off x="4432" y="2854"/>
                <a:ext cx="139" cy="99"/>
              </a:xfrm>
              <a:custGeom>
                <a:avLst/>
                <a:gdLst>
                  <a:gd name="T0" fmla="*/ 49 w 52"/>
                  <a:gd name="T1" fmla="*/ 22 h 37"/>
                  <a:gd name="T2" fmla="*/ 29 w 52"/>
                  <a:gd name="T3" fmla="*/ 11 h 37"/>
                  <a:gd name="T4" fmla="*/ 29 w 52"/>
                  <a:gd name="T5" fmla="*/ 9 h 37"/>
                  <a:gd name="T6" fmla="*/ 28 w 52"/>
                  <a:gd name="T7" fmla="*/ 8 h 37"/>
                  <a:gd name="T8" fmla="*/ 28 w 52"/>
                  <a:gd name="T9" fmla="*/ 7 h 37"/>
                  <a:gd name="T10" fmla="*/ 22 w 52"/>
                  <a:gd name="T11" fmla="*/ 2 h 37"/>
                  <a:gd name="T12" fmla="*/ 15 w 52"/>
                  <a:gd name="T13" fmla="*/ 1 h 37"/>
                  <a:gd name="T14" fmla="*/ 1 w 52"/>
                  <a:gd name="T15" fmla="*/ 4 h 37"/>
                  <a:gd name="T16" fmla="*/ 1 w 52"/>
                  <a:gd name="T17" fmla="*/ 6 h 37"/>
                  <a:gd name="T18" fmla="*/ 8 w 52"/>
                  <a:gd name="T19" fmla="*/ 7 h 37"/>
                  <a:gd name="T20" fmla="*/ 17 w 52"/>
                  <a:gd name="T21" fmla="*/ 24 h 37"/>
                  <a:gd name="T22" fmla="*/ 20 w 52"/>
                  <a:gd name="T23" fmla="*/ 31 h 37"/>
                  <a:gd name="T24" fmla="*/ 51 w 52"/>
                  <a:gd name="T25" fmla="*/ 36 h 37"/>
                  <a:gd name="T26" fmla="*/ 52 w 52"/>
                  <a:gd name="T27" fmla="*/ 35 h 37"/>
                  <a:gd name="T28" fmla="*/ 49 w 52"/>
                  <a:gd name="T2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7">
                    <a:moveTo>
                      <a:pt x="49" y="22"/>
                    </a:moveTo>
                    <a:cubicBezTo>
                      <a:pt x="43" y="16"/>
                      <a:pt x="33" y="18"/>
                      <a:pt x="29" y="11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6" y="5"/>
                      <a:pt x="25" y="3"/>
                      <a:pt x="22" y="2"/>
                    </a:cubicBezTo>
                    <a:cubicBezTo>
                      <a:pt x="20" y="0"/>
                      <a:pt x="17" y="1"/>
                      <a:pt x="15" y="1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6" y="8"/>
                      <a:pt x="16" y="18"/>
                      <a:pt x="17" y="24"/>
                    </a:cubicBezTo>
                    <a:cubicBezTo>
                      <a:pt x="17" y="26"/>
                      <a:pt x="18" y="29"/>
                      <a:pt x="20" y="31"/>
                    </a:cubicBezTo>
                    <a:cubicBezTo>
                      <a:pt x="29" y="37"/>
                      <a:pt x="41" y="31"/>
                      <a:pt x="51" y="36"/>
                    </a:cubicBezTo>
                    <a:cubicBezTo>
                      <a:pt x="51" y="36"/>
                      <a:pt x="52" y="36"/>
                      <a:pt x="52" y="35"/>
                    </a:cubicBezTo>
                    <a:cubicBezTo>
                      <a:pt x="52" y="31"/>
                      <a:pt x="52" y="25"/>
                      <a:pt x="49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212"/>
              <p:cNvSpPr/>
              <p:nvPr/>
            </p:nvSpPr>
            <p:spPr bwMode="auto">
              <a:xfrm>
                <a:off x="4456" y="2859"/>
                <a:ext cx="96" cy="75"/>
              </a:xfrm>
              <a:custGeom>
                <a:avLst/>
                <a:gdLst>
                  <a:gd name="T0" fmla="*/ 36 w 36"/>
                  <a:gd name="T1" fmla="*/ 26 h 28"/>
                  <a:gd name="T2" fmla="*/ 25 w 36"/>
                  <a:gd name="T3" fmla="*/ 22 h 28"/>
                  <a:gd name="T4" fmla="*/ 21 w 36"/>
                  <a:gd name="T5" fmla="*/ 15 h 28"/>
                  <a:gd name="T6" fmla="*/ 17 w 36"/>
                  <a:gd name="T7" fmla="*/ 13 h 28"/>
                  <a:gd name="T8" fmla="*/ 12 w 36"/>
                  <a:gd name="T9" fmla="*/ 5 h 28"/>
                  <a:gd name="T10" fmla="*/ 1 w 36"/>
                  <a:gd name="T11" fmla="*/ 0 h 28"/>
                  <a:gd name="T12" fmla="*/ 1 w 36"/>
                  <a:gd name="T13" fmla="*/ 2 h 28"/>
                  <a:gd name="T14" fmla="*/ 4 w 36"/>
                  <a:gd name="T15" fmla="*/ 3 h 28"/>
                  <a:gd name="T16" fmla="*/ 4 w 36"/>
                  <a:gd name="T17" fmla="*/ 3 h 28"/>
                  <a:gd name="T18" fmla="*/ 12 w 36"/>
                  <a:gd name="T19" fmla="*/ 12 h 28"/>
                  <a:gd name="T20" fmla="*/ 13 w 36"/>
                  <a:gd name="T21" fmla="*/ 16 h 28"/>
                  <a:gd name="T22" fmla="*/ 13 w 36"/>
                  <a:gd name="T23" fmla="*/ 16 h 28"/>
                  <a:gd name="T24" fmla="*/ 13 w 36"/>
                  <a:gd name="T25" fmla="*/ 20 h 28"/>
                  <a:gd name="T26" fmla="*/ 14 w 36"/>
                  <a:gd name="T27" fmla="*/ 21 h 28"/>
                  <a:gd name="T28" fmla="*/ 22 w 36"/>
                  <a:gd name="T29" fmla="*/ 25 h 28"/>
                  <a:gd name="T30" fmla="*/ 23 w 36"/>
                  <a:gd name="T31" fmla="*/ 25 h 28"/>
                  <a:gd name="T32" fmla="*/ 35 w 36"/>
                  <a:gd name="T33" fmla="*/ 27 h 28"/>
                  <a:gd name="T34" fmla="*/ 36 w 36"/>
                  <a:gd name="T35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28">
                    <a:moveTo>
                      <a:pt x="36" y="26"/>
                    </a:moveTo>
                    <a:cubicBezTo>
                      <a:pt x="33" y="23"/>
                      <a:pt x="29" y="22"/>
                      <a:pt x="25" y="22"/>
                    </a:cubicBezTo>
                    <a:cubicBezTo>
                      <a:pt x="24" y="22"/>
                      <a:pt x="23" y="16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4" y="11"/>
                      <a:pt x="14" y="8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6"/>
                      <a:pt x="10" y="9"/>
                      <a:pt x="12" y="12"/>
                    </a:cubicBezTo>
                    <a:cubicBezTo>
                      <a:pt x="12" y="13"/>
                      <a:pt x="12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8"/>
                      <a:pt x="13" y="19"/>
                      <a:pt x="13" y="20"/>
                    </a:cubicBezTo>
                    <a:cubicBezTo>
                      <a:pt x="12" y="21"/>
                      <a:pt x="14" y="22"/>
                      <a:pt x="14" y="21"/>
                    </a:cubicBezTo>
                    <a:cubicBezTo>
                      <a:pt x="20" y="12"/>
                      <a:pt x="22" y="22"/>
                      <a:pt x="22" y="25"/>
                    </a:cubicBezTo>
                    <a:cubicBezTo>
                      <a:pt x="22" y="25"/>
                      <a:pt x="22" y="26"/>
                      <a:pt x="23" y="25"/>
                    </a:cubicBezTo>
                    <a:cubicBezTo>
                      <a:pt x="27" y="25"/>
                      <a:pt x="31" y="26"/>
                      <a:pt x="35" y="27"/>
                    </a:cubicBezTo>
                    <a:cubicBezTo>
                      <a:pt x="36" y="28"/>
                      <a:pt x="36" y="27"/>
                      <a:pt x="36" y="26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213"/>
              <p:cNvSpPr/>
              <p:nvPr/>
            </p:nvSpPr>
            <p:spPr bwMode="auto">
              <a:xfrm>
                <a:off x="3737" y="2449"/>
                <a:ext cx="99" cy="134"/>
              </a:xfrm>
              <a:custGeom>
                <a:avLst/>
                <a:gdLst>
                  <a:gd name="T0" fmla="*/ 20 w 37"/>
                  <a:gd name="T1" fmla="*/ 1 h 50"/>
                  <a:gd name="T2" fmla="*/ 9 w 37"/>
                  <a:gd name="T3" fmla="*/ 33 h 50"/>
                  <a:gd name="T4" fmla="*/ 3 w 37"/>
                  <a:gd name="T5" fmla="*/ 39 h 50"/>
                  <a:gd name="T6" fmla="*/ 2 w 37"/>
                  <a:gd name="T7" fmla="*/ 49 h 50"/>
                  <a:gd name="T8" fmla="*/ 3 w 37"/>
                  <a:gd name="T9" fmla="*/ 49 h 50"/>
                  <a:gd name="T10" fmla="*/ 32 w 37"/>
                  <a:gd name="T11" fmla="*/ 32 h 50"/>
                  <a:gd name="T12" fmla="*/ 21 w 37"/>
                  <a:gd name="T13" fmla="*/ 0 h 50"/>
                  <a:gd name="T14" fmla="*/ 20 w 37"/>
                  <a:gd name="T15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50">
                    <a:moveTo>
                      <a:pt x="20" y="1"/>
                    </a:moveTo>
                    <a:cubicBezTo>
                      <a:pt x="24" y="14"/>
                      <a:pt x="21" y="26"/>
                      <a:pt x="9" y="33"/>
                    </a:cubicBezTo>
                    <a:cubicBezTo>
                      <a:pt x="5" y="34"/>
                      <a:pt x="4" y="37"/>
                      <a:pt x="3" y="39"/>
                    </a:cubicBezTo>
                    <a:cubicBezTo>
                      <a:pt x="1" y="42"/>
                      <a:pt x="0" y="46"/>
                      <a:pt x="2" y="49"/>
                    </a:cubicBezTo>
                    <a:cubicBezTo>
                      <a:pt x="2" y="50"/>
                      <a:pt x="3" y="50"/>
                      <a:pt x="3" y="49"/>
                    </a:cubicBezTo>
                    <a:cubicBezTo>
                      <a:pt x="11" y="42"/>
                      <a:pt x="29" y="43"/>
                      <a:pt x="32" y="32"/>
                    </a:cubicBezTo>
                    <a:cubicBezTo>
                      <a:pt x="37" y="21"/>
                      <a:pt x="28" y="9"/>
                      <a:pt x="21" y="0"/>
                    </a:cubicBezTo>
                    <a:cubicBezTo>
                      <a:pt x="21" y="0"/>
                      <a:pt x="19" y="1"/>
                      <a:pt x="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214"/>
              <p:cNvSpPr/>
              <p:nvPr/>
            </p:nvSpPr>
            <p:spPr bwMode="auto">
              <a:xfrm>
                <a:off x="3750" y="2476"/>
                <a:ext cx="67" cy="99"/>
              </a:xfrm>
              <a:custGeom>
                <a:avLst/>
                <a:gdLst>
                  <a:gd name="T0" fmla="*/ 21 w 25"/>
                  <a:gd name="T1" fmla="*/ 1 h 37"/>
                  <a:gd name="T2" fmla="*/ 20 w 25"/>
                  <a:gd name="T3" fmla="*/ 2 h 37"/>
                  <a:gd name="T4" fmla="*/ 21 w 25"/>
                  <a:gd name="T5" fmla="*/ 5 h 37"/>
                  <a:gd name="T6" fmla="*/ 20 w 25"/>
                  <a:gd name="T7" fmla="*/ 13 h 37"/>
                  <a:gd name="T8" fmla="*/ 20 w 25"/>
                  <a:gd name="T9" fmla="*/ 15 h 37"/>
                  <a:gd name="T10" fmla="*/ 20 w 25"/>
                  <a:gd name="T11" fmla="*/ 15 h 37"/>
                  <a:gd name="T12" fmla="*/ 14 w 25"/>
                  <a:gd name="T13" fmla="*/ 20 h 37"/>
                  <a:gd name="T14" fmla="*/ 15 w 25"/>
                  <a:gd name="T15" fmla="*/ 22 h 37"/>
                  <a:gd name="T16" fmla="*/ 15 w 25"/>
                  <a:gd name="T17" fmla="*/ 22 h 37"/>
                  <a:gd name="T18" fmla="*/ 12 w 25"/>
                  <a:gd name="T19" fmla="*/ 21 h 37"/>
                  <a:gd name="T20" fmla="*/ 11 w 25"/>
                  <a:gd name="T21" fmla="*/ 22 h 37"/>
                  <a:gd name="T22" fmla="*/ 2 w 25"/>
                  <a:gd name="T23" fmla="*/ 34 h 37"/>
                  <a:gd name="T24" fmla="*/ 2 w 25"/>
                  <a:gd name="T25" fmla="*/ 35 h 37"/>
                  <a:gd name="T26" fmla="*/ 1 w 25"/>
                  <a:gd name="T27" fmla="*/ 35 h 37"/>
                  <a:gd name="T28" fmla="*/ 2 w 25"/>
                  <a:gd name="T29" fmla="*/ 37 h 37"/>
                  <a:gd name="T30" fmla="*/ 7 w 25"/>
                  <a:gd name="T31" fmla="*/ 30 h 37"/>
                  <a:gd name="T32" fmla="*/ 8 w 25"/>
                  <a:gd name="T33" fmla="*/ 30 h 37"/>
                  <a:gd name="T34" fmla="*/ 16 w 25"/>
                  <a:gd name="T35" fmla="*/ 28 h 37"/>
                  <a:gd name="T36" fmla="*/ 16 w 25"/>
                  <a:gd name="T37" fmla="*/ 26 h 37"/>
                  <a:gd name="T38" fmla="*/ 19 w 25"/>
                  <a:gd name="T39" fmla="*/ 22 h 37"/>
                  <a:gd name="T40" fmla="*/ 19 w 25"/>
                  <a:gd name="T41" fmla="*/ 21 h 37"/>
                  <a:gd name="T42" fmla="*/ 18 w 25"/>
                  <a:gd name="T43" fmla="*/ 21 h 37"/>
                  <a:gd name="T44" fmla="*/ 21 w 25"/>
                  <a:gd name="T45" fmla="*/ 16 h 37"/>
                  <a:gd name="T46" fmla="*/ 23 w 25"/>
                  <a:gd name="T47" fmla="*/ 14 h 37"/>
                  <a:gd name="T48" fmla="*/ 22 w 25"/>
                  <a:gd name="T49" fmla="*/ 4 h 37"/>
                  <a:gd name="T50" fmla="*/ 21 w 25"/>
                  <a:gd name="T5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7">
                    <a:moveTo>
                      <a:pt x="21" y="1"/>
                    </a:moveTo>
                    <a:cubicBezTo>
                      <a:pt x="21" y="0"/>
                      <a:pt x="19" y="0"/>
                      <a:pt x="20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4"/>
                      <a:pt x="20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8"/>
                      <a:pt x="14" y="20"/>
                    </a:cubicBezTo>
                    <a:cubicBezTo>
                      <a:pt x="14" y="21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3" y="22"/>
                      <a:pt x="12" y="21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9" y="26"/>
                      <a:pt x="4" y="29"/>
                      <a:pt x="2" y="34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0" y="36"/>
                      <a:pt x="1" y="37"/>
                      <a:pt x="2" y="37"/>
                    </a:cubicBezTo>
                    <a:cubicBezTo>
                      <a:pt x="5" y="36"/>
                      <a:pt x="5" y="32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11" y="29"/>
                      <a:pt x="13" y="28"/>
                      <a:pt x="16" y="28"/>
                    </a:cubicBezTo>
                    <a:cubicBezTo>
                      <a:pt x="17" y="27"/>
                      <a:pt x="17" y="26"/>
                      <a:pt x="16" y="26"/>
                    </a:cubicBezTo>
                    <a:cubicBezTo>
                      <a:pt x="17" y="26"/>
                      <a:pt x="19" y="24"/>
                      <a:pt x="19" y="22"/>
                    </a:cubicBezTo>
                    <a:cubicBezTo>
                      <a:pt x="20" y="22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8" y="21"/>
                    </a:cubicBezTo>
                    <a:cubicBezTo>
                      <a:pt x="19" y="19"/>
                      <a:pt x="20" y="18"/>
                      <a:pt x="21" y="16"/>
                    </a:cubicBezTo>
                    <a:cubicBezTo>
                      <a:pt x="22" y="15"/>
                      <a:pt x="22" y="15"/>
                      <a:pt x="23" y="14"/>
                    </a:cubicBezTo>
                    <a:cubicBezTo>
                      <a:pt x="25" y="11"/>
                      <a:pt x="24" y="7"/>
                      <a:pt x="22" y="4"/>
                    </a:cubicBezTo>
                    <a:cubicBezTo>
                      <a:pt x="22" y="3"/>
                      <a:pt x="22" y="2"/>
                      <a:pt x="21" y="1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215"/>
              <p:cNvSpPr/>
              <p:nvPr/>
            </p:nvSpPr>
            <p:spPr bwMode="auto">
              <a:xfrm>
                <a:off x="3002" y="1635"/>
                <a:ext cx="136" cy="196"/>
              </a:xfrm>
              <a:custGeom>
                <a:avLst/>
                <a:gdLst>
                  <a:gd name="T0" fmla="*/ 49 w 51"/>
                  <a:gd name="T1" fmla="*/ 47 h 73"/>
                  <a:gd name="T2" fmla="*/ 45 w 51"/>
                  <a:gd name="T3" fmla="*/ 34 h 73"/>
                  <a:gd name="T4" fmla="*/ 39 w 51"/>
                  <a:gd name="T5" fmla="*/ 23 h 73"/>
                  <a:gd name="T6" fmla="*/ 31 w 51"/>
                  <a:gd name="T7" fmla="*/ 16 h 73"/>
                  <a:gd name="T8" fmla="*/ 23 w 51"/>
                  <a:gd name="T9" fmla="*/ 12 h 73"/>
                  <a:gd name="T10" fmla="*/ 11 w 51"/>
                  <a:gd name="T11" fmla="*/ 10 h 73"/>
                  <a:gd name="T12" fmla="*/ 2 w 51"/>
                  <a:gd name="T13" fmla="*/ 4 h 73"/>
                  <a:gd name="T14" fmla="*/ 1 w 51"/>
                  <a:gd name="T15" fmla="*/ 0 h 73"/>
                  <a:gd name="T16" fmla="*/ 0 w 51"/>
                  <a:gd name="T17" fmla="*/ 0 h 73"/>
                  <a:gd name="T18" fmla="*/ 0 w 51"/>
                  <a:gd name="T19" fmla="*/ 0 h 73"/>
                  <a:gd name="T20" fmla="*/ 0 w 51"/>
                  <a:gd name="T21" fmla="*/ 0 h 73"/>
                  <a:gd name="T22" fmla="*/ 0 w 51"/>
                  <a:gd name="T23" fmla="*/ 0 h 73"/>
                  <a:gd name="T24" fmla="*/ 2 w 51"/>
                  <a:gd name="T25" fmla="*/ 11 h 73"/>
                  <a:gd name="T26" fmla="*/ 2 w 51"/>
                  <a:gd name="T27" fmla="*/ 23 h 73"/>
                  <a:gd name="T28" fmla="*/ 12 w 51"/>
                  <a:gd name="T29" fmla="*/ 39 h 73"/>
                  <a:gd name="T30" fmla="*/ 19 w 51"/>
                  <a:gd name="T31" fmla="*/ 46 h 73"/>
                  <a:gd name="T32" fmla="*/ 29 w 51"/>
                  <a:gd name="T33" fmla="*/ 55 h 73"/>
                  <a:gd name="T34" fmla="*/ 39 w 51"/>
                  <a:gd name="T35" fmla="*/ 62 h 73"/>
                  <a:gd name="T36" fmla="*/ 48 w 51"/>
                  <a:gd name="T37" fmla="*/ 73 h 73"/>
                  <a:gd name="T38" fmla="*/ 49 w 51"/>
                  <a:gd name="T39" fmla="*/ 73 h 73"/>
                  <a:gd name="T40" fmla="*/ 49 w 51"/>
                  <a:gd name="T41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73">
                    <a:moveTo>
                      <a:pt x="49" y="47"/>
                    </a:moveTo>
                    <a:cubicBezTo>
                      <a:pt x="48" y="43"/>
                      <a:pt x="46" y="38"/>
                      <a:pt x="45" y="34"/>
                    </a:cubicBezTo>
                    <a:cubicBezTo>
                      <a:pt x="44" y="30"/>
                      <a:pt x="42" y="26"/>
                      <a:pt x="39" y="23"/>
                    </a:cubicBezTo>
                    <a:cubicBezTo>
                      <a:pt x="37" y="20"/>
                      <a:pt x="33" y="19"/>
                      <a:pt x="31" y="16"/>
                    </a:cubicBezTo>
                    <a:cubicBezTo>
                      <a:pt x="28" y="14"/>
                      <a:pt x="26" y="13"/>
                      <a:pt x="23" y="12"/>
                    </a:cubicBezTo>
                    <a:cubicBezTo>
                      <a:pt x="19" y="11"/>
                      <a:pt x="15" y="11"/>
                      <a:pt x="11" y="10"/>
                    </a:cubicBezTo>
                    <a:cubicBezTo>
                      <a:pt x="8" y="8"/>
                      <a:pt x="5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7"/>
                      <a:pt x="2" y="11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3" y="29"/>
                      <a:pt x="7" y="35"/>
                      <a:pt x="12" y="39"/>
                    </a:cubicBezTo>
                    <a:cubicBezTo>
                      <a:pt x="14" y="42"/>
                      <a:pt x="17" y="44"/>
                      <a:pt x="19" y="46"/>
                    </a:cubicBezTo>
                    <a:cubicBezTo>
                      <a:pt x="23" y="49"/>
                      <a:pt x="26" y="52"/>
                      <a:pt x="29" y="55"/>
                    </a:cubicBezTo>
                    <a:cubicBezTo>
                      <a:pt x="32" y="58"/>
                      <a:pt x="36" y="59"/>
                      <a:pt x="39" y="62"/>
                    </a:cubicBezTo>
                    <a:cubicBezTo>
                      <a:pt x="42" y="65"/>
                      <a:pt x="45" y="69"/>
                      <a:pt x="48" y="73"/>
                    </a:cubicBezTo>
                    <a:cubicBezTo>
                      <a:pt x="48" y="73"/>
                      <a:pt x="49" y="73"/>
                      <a:pt x="49" y="73"/>
                    </a:cubicBezTo>
                    <a:cubicBezTo>
                      <a:pt x="49" y="64"/>
                      <a:pt x="51" y="56"/>
                      <a:pt x="49" y="47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216"/>
              <p:cNvSpPr/>
              <p:nvPr/>
            </p:nvSpPr>
            <p:spPr bwMode="auto">
              <a:xfrm>
                <a:off x="3002" y="1633"/>
                <a:ext cx="56" cy="128"/>
              </a:xfrm>
              <a:custGeom>
                <a:avLst/>
                <a:gdLst>
                  <a:gd name="T0" fmla="*/ 21 w 21"/>
                  <a:gd name="T1" fmla="*/ 47 h 48"/>
                  <a:gd name="T2" fmla="*/ 12 w 21"/>
                  <a:gd name="T3" fmla="*/ 35 h 48"/>
                  <a:gd name="T4" fmla="*/ 10 w 21"/>
                  <a:gd name="T5" fmla="*/ 19 h 48"/>
                  <a:gd name="T6" fmla="*/ 10 w 21"/>
                  <a:gd name="T7" fmla="*/ 10 h 48"/>
                  <a:gd name="T8" fmla="*/ 5 w 21"/>
                  <a:gd name="T9" fmla="*/ 7 h 48"/>
                  <a:gd name="T10" fmla="*/ 1 w 21"/>
                  <a:gd name="T11" fmla="*/ 1 h 48"/>
                  <a:gd name="T12" fmla="*/ 0 w 21"/>
                  <a:gd name="T13" fmla="*/ 1 h 48"/>
                  <a:gd name="T14" fmla="*/ 0 w 21"/>
                  <a:gd name="T15" fmla="*/ 1 h 48"/>
                  <a:gd name="T16" fmla="*/ 1 w 21"/>
                  <a:gd name="T17" fmla="*/ 6 h 48"/>
                  <a:gd name="T18" fmla="*/ 3 w 21"/>
                  <a:gd name="T19" fmla="*/ 15 h 48"/>
                  <a:gd name="T20" fmla="*/ 6 w 21"/>
                  <a:gd name="T21" fmla="*/ 30 h 48"/>
                  <a:gd name="T22" fmla="*/ 10 w 21"/>
                  <a:gd name="T23" fmla="*/ 40 h 48"/>
                  <a:gd name="T24" fmla="*/ 21 w 21"/>
                  <a:gd name="T25" fmla="*/ 48 h 48"/>
                  <a:gd name="T26" fmla="*/ 21 w 21"/>
                  <a:gd name="T2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8">
                    <a:moveTo>
                      <a:pt x="21" y="47"/>
                    </a:moveTo>
                    <a:cubicBezTo>
                      <a:pt x="17" y="44"/>
                      <a:pt x="15" y="40"/>
                      <a:pt x="12" y="35"/>
                    </a:cubicBezTo>
                    <a:cubicBezTo>
                      <a:pt x="10" y="30"/>
                      <a:pt x="10" y="24"/>
                      <a:pt x="10" y="19"/>
                    </a:cubicBezTo>
                    <a:cubicBezTo>
                      <a:pt x="11" y="16"/>
                      <a:pt x="11" y="12"/>
                      <a:pt x="10" y="10"/>
                    </a:cubicBezTo>
                    <a:cubicBezTo>
                      <a:pt x="8" y="9"/>
                      <a:pt x="6" y="8"/>
                      <a:pt x="5" y="7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ubicBezTo>
                      <a:pt x="2" y="9"/>
                      <a:pt x="2" y="12"/>
                      <a:pt x="3" y="15"/>
                    </a:cubicBezTo>
                    <a:cubicBezTo>
                      <a:pt x="3" y="20"/>
                      <a:pt x="4" y="25"/>
                      <a:pt x="6" y="30"/>
                    </a:cubicBezTo>
                    <a:cubicBezTo>
                      <a:pt x="7" y="34"/>
                      <a:pt x="7" y="37"/>
                      <a:pt x="10" y="40"/>
                    </a:cubicBezTo>
                    <a:cubicBezTo>
                      <a:pt x="14" y="42"/>
                      <a:pt x="17" y="46"/>
                      <a:pt x="21" y="48"/>
                    </a:cubicBezTo>
                    <a:cubicBezTo>
                      <a:pt x="21" y="48"/>
                      <a:pt x="21" y="48"/>
                      <a:pt x="21" y="47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217"/>
              <p:cNvSpPr/>
              <p:nvPr/>
            </p:nvSpPr>
            <p:spPr bwMode="auto">
              <a:xfrm>
                <a:off x="2997" y="1633"/>
                <a:ext cx="29" cy="101"/>
              </a:xfrm>
              <a:custGeom>
                <a:avLst/>
                <a:gdLst>
                  <a:gd name="T0" fmla="*/ 7 w 11"/>
                  <a:gd name="T1" fmla="*/ 17 h 38"/>
                  <a:gd name="T2" fmla="*/ 6 w 11"/>
                  <a:gd name="T3" fmla="*/ 7 h 38"/>
                  <a:gd name="T4" fmla="*/ 2 w 11"/>
                  <a:gd name="T5" fmla="*/ 0 h 38"/>
                  <a:gd name="T6" fmla="*/ 2 w 11"/>
                  <a:gd name="T7" fmla="*/ 0 h 38"/>
                  <a:gd name="T8" fmla="*/ 1 w 11"/>
                  <a:gd name="T9" fmla="*/ 4 h 38"/>
                  <a:gd name="T10" fmla="*/ 1 w 11"/>
                  <a:gd name="T11" fmla="*/ 12 h 38"/>
                  <a:gd name="T12" fmla="*/ 3 w 11"/>
                  <a:gd name="T13" fmla="*/ 22 h 38"/>
                  <a:gd name="T14" fmla="*/ 10 w 11"/>
                  <a:gd name="T15" fmla="*/ 38 h 38"/>
                  <a:gd name="T16" fmla="*/ 11 w 11"/>
                  <a:gd name="T17" fmla="*/ 38 h 38"/>
                  <a:gd name="T18" fmla="*/ 7 w 11"/>
                  <a:gd name="T1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8">
                    <a:moveTo>
                      <a:pt x="7" y="17"/>
                    </a:moveTo>
                    <a:cubicBezTo>
                      <a:pt x="6" y="14"/>
                      <a:pt x="6" y="10"/>
                      <a:pt x="6" y="7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1" y="7"/>
                      <a:pt x="0" y="9"/>
                      <a:pt x="1" y="12"/>
                    </a:cubicBezTo>
                    <a:cubicBezTo>
                      <a:pt x="1" y="15"/>
                      <a:pt x="2" y="18"/>
                      <a:pt x="3" y="22"/>
                    </a:cubicBezTo>
                    <a:cubicBezTo>
                      <a:pt x="4" y="28"/>
                      <a:pt x="6" y="33"/>
                      <a:pt x="10" y="38"/>
                    </a:cubicBezTo>
                    <a:cubicBezTo>
                      <a:pt x="10" y="38"/>
                      <a:pt x="11" y="38"/>
                      <a:pt x="11" y="38"/>
                    </a:cubicBezTo>
                    <a:cubicBezTo>
                      <a:pt x="9" y="31"/>
                      <a:pt x="8" y="24"/>
                      <a:pt x="7" y="17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218"/>
              <p:cNvSpPr/>
              <p:nvPr/>
            </p:nvSpPr>
            <p:spPr bwMode="auto">
              <a:xfrm>
                <a:off x="3042" y="1670"/>
                <a:ext cx="54" cy="72"/>
              </a:xfrm>
              <a:custGeom>
                <a:avLst/>
                <a:gdLst>
                  <a:gd name="T0" fmla="*/ 19 w 20"/>
                  <a:gd name="T1" fmla="*/ 14 h 27"/>
                  <a:gd name="T2" fmla="*/ 16 w 20"/>
                  <a:gd name="T3" fmla="*/ 10 h 27"/>
                  <a:gd name="T4" fmla="*/ 10 w 20"/>
                  <a:gd name="T5" fmla="*/ 8 h 27"/>
                  <a:gd name="T6" fmla="*/ 8 w 20"/>
                  <a:gd name="T7" fmla="*/ 5 h 27"/>
                  <a:gd name="T8" fmla="*/ 6 w 20"/>
                  <a:gd name="T9" fmla="*/ 3 h 27"/>
                  <a:gd name="T10" fmla="*/ 1 w 20"/>
                  <a:gd name="T11" fmla="*/ 1 h 27"/>
                  <a:gd name="T12" fmla="*/ 0 w 20"/>
                  <a:gd name="T13" fmla="*/ 1 h 27"/>
                  <a:gd name="T14" fmla="*/ 5 w 20"/>
                  <a:gd name="T15" fmla="*/ 11 h 27"/>
                  <a:gd name="T16" fmla="*/ 11 w 20"/>
                  <a:gd name="T17" fmla="*/ 17 h 27"/>
                  <a:gd name="T18" fmla="*/ 20 w 20"/>
                  <a:gd name="T19" fmla="*/ 27 h 27"/>
                  <a:gd name="T20" fmla="*/ 20 w 20"/>
                  <a:gd name="T21" fmla="*/ 27 h 27"/>
                  <a:gd name="T22" fmla="*/ 19 w 20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7">
                    <a:moveTo>
                      <a:pt x="19" y="14"/>
                    </a:moveTo>
                    <a:cubicBezTo>
                      <a:pt x="19" y="13"/>
                      <a:pt x="18" y="10"/>
                      <a:pt x="16" y="10"/>
                    </a:cubicBezTo>
                    <a:cubicBezTo>
                      <a:pt x="14" y="10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4" y="3"/>
                      <a:pt x="2" y="4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4"/>
                      <a:pt x="3" y="8"/>
                      <a:pt x="5" y="11"/>
                    </a:cubicBezTo>
                    <a:cubicBezTo>
                      <a:pt x="6" y="13"/>
                      <a:pt x="9" y="15"/>
                      <a:pt x="11" y="17"/>
                    </a:cubicBezTo>
                    <a:cubicBezTo>
                      <a:pt x="14" y="20"/>
                      <a:pt x="17" y="23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2"/>
                      <a:pt x="18" y="19"/>
                      <a:pt x="19" y="14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219"/>
              <p:cNvSpPr/>
              <p:nvPr/>
            </p:nvSpPr>
            <p:spPr bwMode="auto">
              <a:xfrm>
                <a:off x="3074" y="1745"/>
                <a:ext cx="56" cy="78"/>
              </a:xfrm>
              <a:custGeom>
                <a:avLst/>
                <a:gdLst>
                  <a:gd name="T0" fmla="*/ 21 w 21"/>
                  <a:gd name="T1" fmla="*/ 28 h 29"/>
                  <a:gd name="T2" fmla="*/ 21 w 21"/>
                  <a:gd name="T3" fmla="*/ 18 h 29"/>
                  <a:gd name="T4" fmla="*/ 19 w 21"/>
                  <a:gd name="T5" fmla="*/ 11 h 29"/>
                  <a:gd name="T6" fmla="*/ 19 w 21"/>
                  <a:gd name="T7" fmla="*/ 11 h 29"/>
                  <a:gd name="T8" fmla="*/ 18 w 21"/>
                  <a:gd name="T9" fmla="*/ 12 h 29"/>
                  <a:gd name="T10" fmla="*/ 18 w 21"/>
                  <a:gd name="T11" fmla="*/ 12 h 29"/>
                  <a:gd name="T12" fmla="*/ 17 w 21"/>
                  <a:gd name="T13" fmla="*/ 16 h 29"/>
                  <a:gd name="T14" fmla="*/ 16 w 21"/>
                  <a:gd name="T15" fmla="*/ 15 h 29"/>
                  <a:gd name="T16" fmla="*/ 11 w 21"/>
                  <a:gd name="T17" fmla="*/ 7 h 29"/>
                  <a:gd name="T18" fmla="*/ 6 w 21"/>
                  <a:gd name="T19" fmla="*/ 0 h 29"/>
                  <a:gd name="T20" fmla="*/ 5 w 21"/>
                  <a:gd name="T21" fmla="*/ 0 h 29"/>
                  <a:gd name="T22" fmla="*/ 9 w 21"/>
                  <a:gd name="T23" fmla="*/ 7 h 29"/>
                  <a:gd name="T24" fmla="*/ 10 w 21"/>
                  <a:gd name="T25" fmla="*/ 10 h 29"/>
                  <a:gd name="T26" fmla="*/ 8 w 21"/>
                  <a:gd name="T27" fmla="*/ 9 h 29"/>
                  <a:gd name="T28" fmla="*/ 7 w 21"/>
                  <a:gd name="T29" fmla="*/ 9 h 29"/>
                  <a:gd name="T30" fmla="*/ 0 w 21"/>
                  <a:gd name="T31" fmla="*/ 9 h 29"/>
                  <a:gd name="T32" fmla="*/ 0 w 21"/>
                  <a:gd name="T33" fmla="*/ 9 h 29"/>
                  <a:gd name="T34" fmla="*/ 4 w 21"/>
                  <a:gd name="T35" fmla="*/ 12 h 29"/>
                  <a:gd name="T36" fmla="*/ 8 w 21"/>
                  <a:gd name="T37" fmla="*/ 16 h 29"/>
                  <a:gd name="T38" fmla="*/ 17 w 21"/>
                  <a:gd name="T39" fmla="*/ 23 h 29"/>
                  <a:gd name="T40" fmla="*/ 21 w 21"/>
                  <a:gd name="T41" fmla="*/ 28 h 29"/>
                  <a:gd name="T42" fmla="*/ 21 w 21"/>
                  <a:gd name="T4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9">
                    <a:moveTo>
                      <a:pt x="21" y="28"/>
                    </a:moveTo>
                    <a:cubicBezTo>
                      <a:pt x="20" y="25"/>
                      <a:pt x="21" y="22"/>
                      <a:pt x="21" y="18"/>
                    </a:cubicBezTo>
                    <a:cubicBezTo>
                      <a:pt x="20" y="16"/>
                      <a:pt x="20" y="13"/>
                      <a:pt x="19" y="11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3"/>
                      <a:pt x="17" y="15"/>
                      <a:pt x="17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4" y="12"/>
                      <a:pt x="13" y="10"/>
                      <a:pt x="11" y="7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2"/>
                      <a:pt x="8" y="5"/>
                      <a:pt x="9" y="7"/>
                    </a:cubicBezTo>
                    <a:cubicBezTo>
                      <a:pt x="9" y="7"/>
                      <a:pt x="11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5" y="11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3" y="11"/>
                      <a:pt x="4" y="12"/>
                    </a:cubicBezTo>
                    <a:cubicBezTo>
                      <a:pt x="6" y="13"/>
                      <a:pt x="7" y="15"/>
                      <a:pt x="8" y="16"/>
                    </a:cubicBezTo>
                    <a:cubicBezTo>
                      <a:pt x="12" y="17"/>
                      <a:pt x="15" y="20"/>
                      <a:pt x="17" y="23"/>
                    </a:cubicBezTo>
                    <a:cubicBezTo>
                      <a:pt x="18" y="25"/>
                      <a:pt x="19" y="27"/>
                      <a:pt x="21" y="28"/>
                    </a:cubicBezTo>
                    <a:cubicBezTo>
                      <a:pt x="21" y="29"/>
                      <a:pt x="21" y="28"/>
                      <a:pt x="21" y="28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220"/>
              <p:cNvSpPr/>
              <p:nvPr/>
            </p:nvSpPr>
            <p:spPr bwMode="auto">
              <a:xfrm>
                <a:off x="3032" y="1665"/>
                <a:ext cx="101" cy="160"/>
              </a:xfrm>
              <a:custGeom>
                <a:avLst/>
                <a:gdLst>
                  <a:gd name="T0" fmla="*/ 38 w 38"/>
                  <a:gd name="T1" fmla="*/ 60 h 60"/>
                  <a:gd name="T2" fmla="*/ 37 w 38"/>
                  <a:gd name="T3" fmla="*/ 57 h 60"/>
                  <a:gd name="T4" fmla="*/ 36 w 38"/>
                  <a:gd name="T5" fmla="*/ 55 h 60"/>
                  <a:gd name="T6" fmla="*/ 35 w 38"/>
                  <a:gd name="T7" fmla="*/ 50 h 60"/>
                  <a:gd name="T8" fmla="*/ 33 w 38"/>
                  <a:gd name="T9" fmla="*/ 45 h 60"/>
                  <a:gd name="T10" fmla="*/ 32 w 38"/>
                  <a:gd name="T11" fmla="*/ 36 h 60"/>
                  <a:gd name="T12" fmla="*/ 31 w 38"/>
                  <a:gd name="T13" fmla="*/ 25 h 60"/>
                  <a:gd name="T14" fmla="*/ 30 w 38"/>
                  <a:gd name="T15" fmla="*/ 26 h 60"/>
                  <a:gd name="T16" fmla="*/ 31 w 38"/>
                  <a:gd name="T17" fmla="*/ 33 h 60"/>
                  <a:gd name="T18" fmla="*/ 30 w 38"/>
                  <a:gd name="T19" fmla="*/ 38 h 60"/>
                  <a:gd name="T20" fmla="*/ 28 w 38"/>
                  <a:gd name="T21" fmla="*/ 36 h 60"/>
                  <a:gd name="T22" fmla="*/ 25 w 38"/>
                  <a:gd name="T23" fmla="*/ 28 h 60"/>
                  <a:gd name="T24" fmla="*/ 23 w 38"/>
                  <a:gd name="T25" fmla="*/ 25 h 60"/>
                  <a:gd name="T26" fmla="*/ 21 w 38"/>
                  <a:gd name="T27" fmla="*/ 24 h 60"/>
                  <a:gd name="T28" fmla="*/ 19 w 38"/>
                  <a:gd name="T29" fmla="*/ 22 h 60"/>
                  <a:gd name="T30" fmla="*/ 10 w 38"/>
                  <a:gd name="T31" fmla="*/ 13 h 60"/>
                  <a:gd name="T32" fmla="*/ 3 w 38"/>
                  <a:gd name="T33" fmla="*/ 3 h 60"/>
                  <a:gd name="T34" fmla="*/ 2 w 38"/>
                  <a:gd name="T35" fmla="*/ 2 h 60"/>
                  <a:gd name="T36" fmla="*/ 1 w 38"/>
                  <a:gd name="T37" fmla="*/ 1 h 60"/>
                  <a:gd name="T38" fmla="*/ 1 w 38"/>
                  <a:gd name="T39" fmla="*/ 1 h 60"/>
                  <a:gd name="T40" fmla="*/ 2 w 38"/>
                  <a:gd name="T41" fmla="*/ 2 h 60"/>
                  <a:gd name="T42" fmla="*/ 2 w 38"/>
                  <a:gd name="T43" fmla="*/ 5 h 60"/>
                  <a:gd name="T44" fmla="*/ 5 w 38"/>
                  <a:gd name="T45" fmla="*/ 7 h 60"/>
                  <a:gd name="T46" fmla="*/ 5 w 38"/>
                  <a:gd name="T47" fmla="*/ 9 h 60"/>
                  <a:gd name="T48" fmla="*/ 10 w 38"/>
                  <a:gd name="T49" fmla="*/ 15 h 60"/>
                  <a:gd name="T50" fmla="*/ 16 w 38"/>
                  <a:gd name="T51" fmla="*/ 21 h 60"/>
                  <a:gd name="T52" fmla="*/ 18 w 38"/>
                  <a:gd name="T53" fmla="*/ 23 h 60"/>
                  <a:gd name="T54" fmla="*/ 18 w 38"/>
                  <a:gd name="T55" fmla="*/ 23 h 60"/>
                  <a:gd name="T56" fmla="*/ 12 w 38"/>
                  <a:gd name="T57" fmla="*/ 23 h 60"/>
                  <a:gd name="T58" fmla="*/ 6 w 38"/>
                  <a:gd name="T59" fmla="*/ 20 h 60"/>
                  <a:gd name="T60" fmla="*/ 6 w 38"/>
                  <a:gd name="T61" fmla="*/ 20 h 60"/>
                  <a:gd name="T62" fmla="*/ 13 w 38"/>
                  <a:gd name="T63" fmla="*/ 24 h 60"/>
                  <a:gd name="T64" fmla="*/ 19 w 38"/>
                  <a:gd name="T65" fmla="*/ 24 h 60"/>
                  <a:gd name="T66" fmla="*/ 20 w 38"/>
                  <a:gd name="T67" fmla="*/ 24 h 60"/>
                  <a:gd name="T68" fmla="*/ 26 w 38"/>
                  <a:gd name="T69" fmla="*/ 33 h 60"/>
                  <a:gd name="T70" fmla="*/ 31 w 38"/>
                  <a:gd name="T71" fmla="*/ 44 h 60"/>
                  <a:gd name="T72" fmla="*/ 36 w 38"/>
                  <a:gd name="T73" fmla="*/ 56 h 60"/>
                  <a:gd name="T74" fmla="*/ 37 w 38"/>
                  <a:gd name="T75" fmla="*/ 60 h 60"/>
                  <a:gd name="T76" fmla="*/ 38 w 38"/>
                  <a:gd name="T7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" h="60">
                    <a:moveTo>
                      <a:pt x="38" y="60"/>
                    </a:moveTo>
                    <a:cubicBezTo>
                      <a:pt x="37" y="59"/>
                      <a:pt x="37" y="58"/>
                      <a:pt x="37" y="57"/>
                    </a:cubicBezTo>
                    <a:cubicBezTo>
                      <a:pt x="37" y="56"/>
                      <a:pt x="37" y="56"/>
                      <a:pt x="36" y="55"/>
                    </a:cubicBezTo>
                    <a:cubicBezTo>
                      <a:pt x="36" y="53"/>
                      <a:pt x="36" y="51"/>
                      <a:pt x="35" y="50"/>
                    </a:cubicBezTo>
                    <a:cubicBezTo>
                      <a:pt x="35" y="48"/>
                      <a:pt x="34" y="47"/>
                      <a:pt x="33" y="45"/>
                    </a:cubicBezTo>
                    <a:cubicBezTo>
                      <a:pt x="31" y="42"/>
                      <a:pt x="32" y="39"/>
                      <a:pt x="32" y="36"/>
                    </a:cubicBezTo>
                    <a:cubicBezTo>
                      <a:pt x="33" y="32"/>
                      <a:pt x="33" y="29"/>
                      <a:pt x="31" y="25"/>
                    </a:cubicBezTo>
                    <a:cubicBezTo>
                      <a:pt x="31" y="25"/>
                      <a:pt x="30" y="25"/>
                      <a:pt x="30" y="26"/>
                    </a:cubicBezTo>
                    <a:cubicBezTo>
                      <a:pt x="30" y="28"/>
                      <a:pt x="31" y="30"/>
                      <a:pt x="31" y="33"/>
                    </a:cubicBezTo>
                    <a:cubicBezTo>
                      <a:pt x="31" y="34"/>
                      <a:pt x="31" y="36"/>
                      <a:pt x="30" y="38"/>
                    </a:cubicBezTo>
                    <a:cubicBezTo>
                      <a:pt x="30" y="40"/>
                      <a:pt x="28" y="37"/>
                      <a:pt x="28" y="36"/>
                    </a:cubicBezTo>
                    <a:cubicBezTo>
                      <a:pt x="27" y="33"/>
                      <a:pt x="26" y="31"/>
                      <a:pt x="25" y="28"/>
                    </a:cubicBezTo>
                    <a:cubicBezTo>
                      <a:pt x="25" y="27"/>
                      <a:pt x="24" y="26"/>
                      <a:pt x="23" y="25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0" y="23"/>
                      <a:pt x="20" y="23"/>
                      <a:pt x="19" y="22"/>
                    </a:cubicBezTo>
                    <a:cubicBezTo>
                      <a:pt x="16" y="20"/>
                      <a:pt x="13" y="17"/>
                      <a:pt x="10" y="13"/>
                    </a:cubicBezTo>
                    <a:cubicBezTo>
                      <a:pt x="8" y="10"/>
                      <a:pt x="5" y="6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11"/>
                      <a:pt x="9" y="13"/>
                      <a:pt x="10" y="15"/>
                    </a:cubicBezTo>
                    <a:cubicBezTo>
                      <a:pt x="12" y="18"/>
                      <a:pt x="13" y="19"/>
                      <a:pt x="16" y="21"/>
                    </a:cubicBezTo>
                    <a:cubicBezTo>
                      <a:pt x="17" y="22"/>
                      <a:pt x="18" y="22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3"/>
                      <a:pt x="14" y="23"/>
                      <a:pt x="12" y="23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ubicBezTo>
                      <a:pt x="15" y="24"/>
                      <a:pt x="17" y="24"/>
                      <a:pt x="19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3" y="26"/>
                      <a:pt x="25" y="29"/>
                      <a:pt x="26" y="33"/>
                    </a:cubicBezTo>
                    <a:cubicBezTo>
                      <a:pt x="27" y="37"/>
                      <a:pt x="29" y="40"/>
                      <a:pt x="31" y="44"/>
                    </a:cubicBezTo>
                    <a:cubicBezTo>
                      <a:pt x="33" y="48"/>
                      <a:pt x="35" y="52"/>
                      <a:pt x="36" y="56"/>
                    </a:cubicBezTo>
                    <a:cubicBezTo>
                      <a:pt x="36" y="58"/>
                      <a:pt x="37" y="59"/>
                      <a:pt x="37" y="60"/>
                    </a:cubicBezTo>
                    <a:cubicBezTo>
                      <a:pt x="37" y="60"/>
                      <a:pt x="38" y="60"/>
                      <a:pt x="38" y="60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221"/>
              <p:cNvSpPr/>
              <p:nvPr/>
            </p:nvSpPr>
            <p:spPr bwMode="auto">
              <a:xfrm>
                <a:off x="3122" y="1683"/>
                <a:ext cx="217" cy="150"/>
              </a:xfrm>
              <a:custGeom>
                <a:avLst/>
                <a:gdLst>
                  <a:gd name="T0" fmla="*/ 64 w 81"/>
                  <a:gd name="T1" fmla="*/ 3 h 56"/>
                  <a:gd name="T2" fmla="*/ 49 w 81"/>
                  <a:gd name="T3" fmla="*/ 2 h 56"/>
                  <a:gd name="T4" fmla="*/ 35 w 81"/>
                  <a:gd name="T5" fmla="*/ 2 h 56"/>
                  <a:gd name="T6" fmla="*/ 13 w 81"/>
                  <a:gd name="T7" fmla="*/ 24 h 56"/>
                  <a:gd name="T8" fmla="*/ 3 w 81"/>
                  <a:gd name="T9" fmla="*/ 47 h 56"/>
                  <a:gd name="T10" fmla="*/ 2 w 81"/>
                  <a:gd name="T11" fmla="*/ 49 h 56"/>
                  <a:gd name="T12" fmla="*/ 1 w 81"/>
                  <a:gd name="T13" fmla="*/ 56 h 56"/>
                  <a:gd name="T14" fmla="*/ 1 w 81"/>
                  <a:gd name="T15" fmla="*/ 56 h 56"/>
                  <a:gd name="T16" fmla="*/ 13 w 81"/>
                  <a:gd name="T17" fmla="*/ 49 h 56"/>
                  <a:gd name="T18" fmla="*/ 26 w 81"/>
                  <a:gd name="T19" fmla="*/ 44 h 56"/>
                  <a:gd name="T20" fmla="*/ 40 w 81"/>
                  <a:gd name="T21" fmla="*/ 36 h 56"/>
                  <a:gd name="T22" fmla="*/ 50 w 81"/>
                  <a:gd name="T23" fmla="*/ 29 h 56"/>
                  <a:gd name="T24" fmla="*/ 63 w 81"/>
                  <a:gd name="T25" fmla="*/ 22 h 56"/>
                  <a:gd name="T26" fmla="*/ 66 w 81"/>
                  <a:gd name="T27" fmla="*/ 19 h 56"/>
                  <a:gd name="T28" fmla="*/ 69 w 81"/>
                  <a:gd name="T29" fmla="*/ 16 h 56"/>
                  <a:gd name="T30" fmla="*/ 73 w 81"/>
                  <a:gd name="T31" fmla="*/ 17 h 56"/>
                  <a:gd name="T32" fmla="*/ 76 w 81"/>
                  <a:gd name="T33" fmla="*/ 16 h 56"/>
                  <a:gd name="T34" fmla="*/ 81 w 81"/>
                  <a:gd name="T35" fmla="*/ 16 h 56"/>
                  <a:gd name="T36" fmla="*/ 81 w 81"/>
                  <a:gd name="T37" fmla="*/ 15 h 56"/>
                  <a:gd name="T38" fmla="*/ 64 w 81"/>
                  <a:gd name="T3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56">
                    <a:moveTo>
                      <a:pt x="64" y="3"/>
                    </a:moveTo>
                    <a:cubicBezTo>
                      <a:pt x="59" y="3"/>
                      <a:pt x="54" y="3"/>
                      <a:pt x="49" y="2"/>
                    </a:cubicBezTo>
                    <a:cubicBezTo>
                      <a:pt x="45" y="1"/>
                      <a:pt x="40" y="0"/>
                      <a:pt x="35" y="2"/>
                    </a:cubicBezTo>
                    <a:cubicBezTo>
                      <a:pt x="26" y="7"/>
                      <a:pt x="19" y="16"/>
                      <a:pt x="13" y="24"/>
                    </a:cubicBezTo>
                    <a:cubicBezTo>
                      <a:pt x="8" y="31"/>
                      <a:pt x="4" y="38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0" y="51"/>
                      <a:pt x="0" y="53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9" y="51"/>
                      <a:pt x="13" y="49"/>
                    </a:cubicBezTo>
                    <a:cubicBezTo>
                      <a:pt x="18" y="48"/>
                      <a:pt x="22" y="46"/>
                      <a:pt x="26" y="44"/>
                    </a:cubicBezTo>
                    <a:cubicBezTo>
                      <a:pt x="31" y="41"/>
                      <a:pt x="35" y="39"/>
                      <a:pt x="40" y="36"/>
                    </a:cubicBezTo>
                    <a:cubicBezTo>
                      <a:pt x="44" y="34"/>
                      <a:pt x="47" y="32"/>
                      <a:pt x="50" y="29"/>
                    </a:cubicBezTo>
                    <a:cubicBezTo>
                      <a:pt x="53" y="25"/>
                      <a:pt x="58" y="24"/>
                      <a:pt x="63" y="22"/>
                    </a:cubicBezTo>
                    <a:cubicBezTo>
                      <a:pt x="64" y="21"/>
                      <a:pt x="66" y="20"/>
                      <a:pt x="66" y="19"/>
                    </a:cubicBezTo>
                    <a:cubicBezTo>
                      <a:pt x="66" y="16"/>
                      <a:pt x="66" y="16"/>
                      <a:pt x="69" y="16"/>
                    </a:cubicBezTo>
                    <a:cubicBezTo>
                      <a:pt x="70" y="16"/>
                      <a:pt x="71" y="17"/>
                      <a:pt x="73" y="17"/>
                    </a:cubicBezTo>
                    <a:cubicBezTo>
                      <a:pt x="74" y="17"/>
                      <a:pt x="75" y="16"/>
                      <a:pt x="76" y="16"/>
                    </a:cubicBezTo>
                    <a:cubicBezTo>
                      <a:pt x="77" y="14"/>
                      <a:pt x="79" y="15"/>
                      <a:pt x="81" y="16"/>
                    </a:cubicBezTo>
                    <a:cubicBezTo>
                      <a:pt x="81" y="16"/>
                      <a:pt x="81" y="16"/>
                      <a:pt x="81" y="15"/>
                    </a:cubicBezTo>
                    <a:cubicBezTo>
                      <a:pt x="79" y="8"/>
                      <a:pt x="72" y="4"/>
                      <a:pt x="64" y="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222"/>
              <p:cNvSpPr/>
              <p:nvPr/>
            </p:nvSpPr>
            <p:spPr bwMode="auto">
              <a:xfrm>
                <a:off x="3160" y="1686"/>
                <a:ext cx="128" cy="59"/>
              </a:xfrm>
              <a:custGeom>
                <a:avLst/>
                <a:gdLst>
                  <a:gd name="T0" fmla="*/ 48 w 48"/>
                  <a:gd name="T1" fmla="*/ 2 h 22"/>
                  <a:gd name="T2" fmla="*/ 31 w 48"/>
                  <a:gd name="T3" fmla="*/ 0 h 22"/>
                  <a:gd name="T4" fmla="*/ 19 w 48"/>
                  <a:gd name="T5" fmla="*/ 2 h 22"/>
                  <a:gd name="T6" fmla="*/ 0 w 48"/>
                  <a:gd name="T7" fmla="*/ 21 h 22"/>
                  <a:gd name="T8" fmla="*/ 0 w 48"/>
                  <a:gd name="T9" fmla="*/ 21 h 22"/>
                  <a:gd name="T10" fmla="*/ 8 w 48"/>
                  <a:gd name="T11" fmla="*/ 14 h 22"/>
                  <a:gd name="T12" fmla="*/ 10 w 48"/>
                  <a:gd name="T13" fmla="*/ 11 h 22"/>
                  <a:gd name="T14" fmla="*/ 22 w 48"/>
                  <a:gd name="T15" fmla="*/ 5 h 22"/>
                  <a:gd name="T16" fmla="*/ 30 w 48"/>
                  <a:gd name="T17" fmla="*/ 2 h 22"/>
                  <a:gd name="T18" fmla="*/ 37 w 48"/>
                  <a:gd name="T19" fmla="*/ 4 h 22"/>
                  <a:gd name="T20" fmla="*/ 48 w 48"/>
                  <a:gd name="T21" fmla="*/ 3 h 22"/>
                  <a:gd name="T22" fmla="*/ 48 w 48"/>
                  <a:gd name="T2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22">
                    <a:moveTo>
                      <a:pt x="48" y="2"/>
                    </a:moveTo>
                    <a:cubicBezTo>
                      <a:pt x="42" y="2"/>
                      <a:pt x="37" y="1"/>
                      <a:pt x="31" y="0"/>
                    </a:cubicBezTo>
                    <a:cubicBezTo>
                      <a:pt x="27" y="0"/>
                      <a:pt x="23" y="0"/>
                      <a:pt x="19" y="2"/>
                    </a:cubicBezTo>
                    <a:cubicBezTo>
                      <a:pt x="11" y="6"/>
                      <a:pt x="6" y="15"/>
                      <a:pt x="0" y="21"/>
                    </a:cubicBezTo>
                    <a:cubicBezTo>
                      <a:pt x="0" y="21"/>
                      <a:pt x="0" y="22"/>
                      <a:pt x="0" y="21"/>
                    </a:cubicBezTo>
                    <a:cubicBezTo>
                      <a:pt x="4" y="20"/>
                      <a:pt x="6" y="17"/>
                      <a:pt x="8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3" y="7"/>
                      <a:pt x="18" y="8"/>
                      <a:pt x="22" y="5"/>
                    </a:cubicBezTo>
                    <a:cubicBezTo>
                      <a:pt x="24" y="2"/>
                      <a:pt x="27" y="1"/>
                      <a:pt x="30" y="2"/>
                    </a:cubicBezTo>
                    <a:cubicBezTo>
                      <a:pt x="33" y="2"/>
                      <a:pt x="35" y="3"/>
                      <a:pt x="37" y="4"/>
                    </a:cubicBezTo>
                    <a:cubicBezTo>
                      <a:pt x="41" y="5"/>
                      <a:pt x="44" y="2"/>
                      <a:pt x="48" y="3"/>
                    </a:cubicBezTo>
                    <a:cubicBezTo>
                      <a:pt x="48" y="3"/>
                      <a:pt x="48" y="2"/>
                      <a:pt x="48" y="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223"/>
              <p:cNvSpPr/>
              <p:nvPr/>
            </p:nvSpPr>
            <p:spPr bwMode="auto">
              <a:xfrm>
                <a:off x="3275" y="1699"/>
                <a:ext cx="53" cy="49"/>
              </a:xfrm>
              <a:custGeom>
                <a:avLst/>
                <a:gdLst>
                  <a:gd name="T0" fmla="*/ 19 w 20"/>
                  <a:gd name="T1" fmla="*/ 8 h 18"/>
                  <a:gd name="T2" fmla="*/ 16 w 20"/>
                  <a:gd name="T3" fmla="*/ 10 h 18"/>
                  <a:gd name="T4" fmla="*/ 13 w 20"/>
                  <a:gd name="T5" fmla="*/ 7 h 18"/>
                  <a:gd name="T6" fmla="*/ 14 w 20"/>
                  <a:gd name="T7" fmla="*/ 5 h 18"/>
                  <a:gd name="T8" fmla="*/ 13 w 20"/>
                  <a:gd name="T9" fmla="*/ 0 h 18"/>
                  <a:gd name="T10" fmla="*/ 12 w 20"/>
                  <a:gd name="T11" fmla="*/ 0 h 18"/>
                  <a:gd name="T12" fmla="*/ 9 w 20"/>
                  <a:gd name="T13" fmla="*/ 3 h 18"/>
                  <a:gd name="T14" fmla="*/ 8 w 20"/>
                  <a:gd name="T15" fmla="*/ 4 h 18"/>
                  <a:gd name="T16" fmla="*/ 7 w 20"/>
                  <a:gd name="T17" fmla="*/ 10 h 18"/>
                  <a:gd name="T18" fmla="*/ 4 w 20"/>
                  <a:gd name="T19" fmla="*/ 15 h 18"/>
                  <a:gd name="T20" fmla="*/ 2 w 20"/>
                  <a:gd name="T21" fmla="*/ 16 h 18"/>
                  <a:gd name="T22" fmla="*/ 1 w 20"/>
                  <a:gd name="T23" fmla="*/ 17 h 18"/>
                  <a:gd name="T24" fmla="*/ 1 w 20"/>
                  <a:gd name="T25" fmla="*/ 18 h 18"/>
                  <a:gd name="T26" fmla="*/ 3 w 20"/>
                  <a:gd name="T27" fmla="*/ 17 h 18"/>
                  <a:gd name="T28" fmla="*/ 5 w 20"/>
                  <a:gd name="T29" fmla="*/ 16 h 18"/>
                  <a:gd name="T30" fmla="*/ 8 w 20"/>
                  <a:gd name="T31" fmla="*/ 13 h 18"/>
                  <a:gd name="T32" fmla="*/ 13 w 20"/>
                  <a:gd name="T33" fmla="*/ 10 h 18"/>
                  <a:gd name="T34" fmla="*/ 20 w 20"/>
                  <a:gd name="T35" fmla="*/ 9 h 18"/>
                  <a:gd name="T36" fmla="*/ 19 w 20"/>
                  <a:gd name="T3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8">
                    <a:moveTo>
                      <a:pt x="19" y="8"/>
                    </a:moveTo>
                    <a:cubicBezTo>
                      <a:pt x="18" y="9"/>
                      <a:pt x="17" y="10"/>
                      <a:pt x="16" y="10"/>
                    </a:cubicBezTo>
                    <a:cubicBezTo>
                      <a:pt x="14" y="10"/>
                      <a:pt x="13" y="9"/>
                      <a:pt x="13" y="7"/>
                    </a:cubicBezTo>
                    <a:cubicBezTo>
                      <a:pt x="14" y="7"/>
                      <a:pt x="14" y="6"/>
                      <a:pt x="14" y="5"/>
                    </a:cubicBezTo>
                    <a:cubicBezTo>
                      <a:pt x="15" y="3"/>
                      <a:pt x="11" y="3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6"/>
                      <a:pt x="9" y="9"/>
                      <a:pt x="7" y="10"/>
                    </a:cubicBezTo>
                    <a:cubicBezTo>
                      <a:pt x="6" y="12"/>
                      <a:pt x="5" y="14"/>
                      <a:pt x="4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6" y="15"/>
                      <a:pt x="7" y="14"/>
                      <a:pt x="8" y="13"/>
                    </a:cubicBezTo>
                    <a:cubicBezTo>
                      <a:pt x="9" y="11"/>
                      <a:pt x="10" y="9"/>
                      <a:pt x="13" y="10"/>
                    </a:cubicBezTo>
                    <a:cubicBezTo>
                      <a:pt x="15" y="11"/>
                      <a:pt x="18" y="10"/>
                      <a:pt x="20" y="9"/>
                    </a:cubicBezTo>
                    <a:cubicBezTo>
                      <a:pt x="20" y="9"/>
                      <a:pt x="20" y="8"/>
                      <a:pt x="19" y="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224"/>
              <p:cNvSpPr/>
              <p:nvPr/>
            </p:nvSpPr>
            <p:spPr bwMode="auto">
              <a:xfrm>
                <a:off x="3138" y="1726"/>
                <a:ext cx="102" cy="89"/>
              </a:xfrm>
              <a:custGeom>
                <a:avLst/>
                <a:gdLst>
                  <a:gd name="T0" fmla="*/ 26 w 38"/>
                  <a:gd name="T1" fmla="*/ 9 h 33"/>
                  <a:gd name="T2" fmla="*/ 38 w 38"/>
                  <a:gd name="T3" fmla="*/ 1 h 33"/>
                  <a:gd name="T4" fmla="*/ 38 w 38"/>
                  <a:gd name="T5" fmla="*/ 0 h 33"/>
                  <a:gd name="T6" fmla="*/ 21 w 38"/>
                  <a:gd name="T7" fmla="*/ 7 h 33"/>
                  <a:gd name="T8" fmla="*/ 14 w 38"/>
                  <a:gd name="T9" fmla="*/ 14 h 33"/>
                  <a:gd name="T10" fmla="*/ 12 w 38"/>
                  <a:gd name="T11" fmla="*/ 15 h 33"/>
                  <a:gd name="T12" fmla="*/ 11 w 38"/>
                  <a:gd name="T13" fmla="*/ 12 h 33"/>
                  <a:gd name="T14" fmla="*/ 12 w 38"/>
                  <a:gd name="T15" fmla="*/ 8 h 33"/>
                  <a:gd name="T16" fmla="*/ 12 w 38"/>
                  <a:gd name="T17" fmla="*/ 8 h 33"/>
                  <a:gd name="T18" fmla="*/ 5 w 38"/>
                  <a:gd name="T19" fmla="*/ 16 h 33"/>
                  <a:gd name="T20" fmla="*/ 4 w 38"/>
                  <a:gd name="T21" fmla="*/ 17 h 33"/>
                  <a:gd name="T22" fmla="*/ 3 w 38"/>
                  <a:gd name="T23" fmla="*/ 18 h 33"/>
                  <a:gd name="T24" fmla="*/ 2 w 38"/>
                  <a:gd name="T25" fmla="*/ 21 h 33"/>
                  <a:gd name="T26" fmla="*/ 1 w 38"/>
                  <a:gd name="T27" fmla="*/ 33 h 33"/>
                  <a:gd name="T28" fmla="*/ 1 w 38"/>
                  <a:gd name="T29" fmla="*/ 33 h 33"/>
                  <a:gd name="T30" fmla="*/ 8 w 38"/>
                  <a:gd name="T31" fmla="*/ 31 h 33"/>
                  <a:gd name="T32" fmla="*/ 16 w 38"/>
                  <a:gd name="T33" fmla="*/ 29 h 33"/>
                  <a:gd name="T34" fmla="*/ 31 w 38"/>
                  <a:gd name="T35" fmla="*/ 21 h 33"/>
                  <a:gd name="T36" fmla="*/ 31 w 38"/>
                  <a:gd name="T37" fmla="*/ 21 h 33"/>
                  <a:gd name="T38" fmla="*/ 22 w 38"/>
                  <a:gd name="T39" fmla="*/ 25 h 33"/>
                  <a:gd name="T40" fmla="*/ 17 w 38"/>
                  <a:gd name="T41" fmla="*/ 26 h 33"/>
                  <a:gd name="T42" fmla="*/ 19 w 38"/>
                  <a:gd name="T43" fmla="*/ 23 h 33"/>
                  <a:gd name="T44" fmla="*/ 31 w 38"/>
                  <a:gd name="T45" fmla="*/ 10 h 33"/>
                  <a:gd name="T46" fmla="*/ 31 w 38"/>
                  <a:gd name="T47" fmla="*/ 9 h 33"/>
                  <a:gd name="T48" fmla="*/ 27 w 38"/>
                  <a:gd name="T49" fmla="*/ 10 h 33"/>
                  <a:gd name="T50" fmla="*/ 25 w 38"/>
                  <a:gd name="T51" fmla="*/ 11 h 33"/>
                  <a:gd name="T52" fmla="*/ 26 w 38"/>
                  <a:gd name="T53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33">
                    <a:moveTo>
                      <a:pt x="26" y="9"/>
                    </a:moveTo>
                    <a:cubicBezTo>
                      <a:pt x="30" y="6"/>
                      <a:pt x="34" y="4"/>
                      <a:pt x="38" y="1"/>
                    </a:cubicBezTo>
                    <a:cubicBezTo>
                      <a:pt x="38" y="1"/>
                      <a:pt x="38" y="0"/>
                      <a:pt x="38" y="0"/>
                    </a:cubicBezTo>
                    <a:cubicBezTo>
                      <a:pt x="31" y="1"/>
                      <a:pt x="25" y="3"/>
                      <a:pt x="21" y="7"/>
                    </a:cubicBezTo>
                    <a:cubicBezTo>
                      <a:pt x="18" y="9"/>
                      <a:pt x="16" y="12"/>
                      <a:pt x="14" y="14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4"/>
                      <a:pt x="11" y="12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10"/>
                      <a:pt x="6" y="13"/>
                      <a:pt x="5" y="16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9"/>
                      <a:pt x="2" y="20"/>
                      <a:pt x="2" y="21"/>
                    </a:cubicBezTo>
                    <a:cubicBezTo>
                      <a:pt x="1" y="25"/>
                      <a:pt x="0" y="29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4" y="33"/>
                      <a:pt x="6" y="32"/>
                      <a:pt x="8" y="31"/>
                    </a:cubicBezTo>
                    <a:cubicBezTo>
                      <a:pt x="11" y="31"/>
                      <a:pt x="14" y="30"/>
                      <a:pt x="16" y="29"/>
                    </a:cubicBezTo>
                    <a:cubicBezTo>
                      <a:pt x="21" y="27"/>
                      <a:pt x="27" y="24"/>
                      <a:pt x="31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28" y="22"/>
                      <a:pt x="25" y="24"/>
                      <a:pt x="22" y="25"/>
                    </a:cubicBezTo>
                    <a:cubicBezTo>
                      <a:pt x="21" y="25"/>
                      <a:pt x="17" y="25"/>
                      <a:pt x="17" y="26"/>
                    </a:cubicBezTo>
                    <a:cubicBezTo>
                      <a:pt x="17" y="25"/>
                      <a:pt x="18" y="24"/>
                      <a:pt x="19" y="23"/>
                    </a:cubicBezTo>
                    <a:cubicBezTo>
                      <a:pt x="22" y="18"/>
                      <a:pt x="28" y="15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9"/>
                      <a:pt x="29" y="9"/>
                      <a:pt x="27" y="10"/>
                    </a:cubicBezTo>
                    <a:cubicBezTo>
                      <a:pt x="26" y="10"/>
                      <a:pt x="26" y="11"/>
                      <a:pt x="25" y="11"/>
                    </a:cubicBezTo>
                    <a:cubicBezTo>
                      <a:pt x="25" y="11"/>
                      <a:pt x="26" y="9"/>
                      <a:pt x="26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225"/>
              <p:cNvSpPr/>
              <p:nvPr/>
            </p:nvSpPr>
            <p:spPr bwMode="auto">
              <a:xfrm>
                <a:off x="3122" y="1721"/>
                <a:ext cx="134" cy="112"/>
              </a:xfrm>
              <a:custGeom>
                <a:avLst/>
                <a:gdLst>
                  <a:gd name="T0" fmla="*/ 50 w 50"/>
                  <a:gd name="T1" fmla="*/ 0 h 42"/>
                  <a:gd name="T2" fmla="*/ 20 w 50"/>
                  <a:gd name="T3" fmla="*/ 20 h 42"/>
                  <a:gd name="T4" fmla="*/ 16 w 50"/>
                  <a:gd name="T5" fmla="*/ 18 h 42"/>
                  <a:gd name="T6" fmla="*/ 14 w 50"/>
                  <a:gd name="T7" fmla="*/ 18 h 42"/>
                  <a:gd name="T8" fmla="*/ 14 w 50"/>
                  <a:gd name="T9" fmla="*/ 19 h 42"/>
                  <a:gd name="T10" fmla="*/ 13 w 50"/>
                  <a:gd name="T11" fmla="*/ 19 h 42"/>
                  <a:gd name="T12" fmla="*/ 13 w 50"/>
                  <a:gd name="T13" fmla="*/ 20 h 42"/>
                  <a:gd name="T14" fmla="*/ 12 w 50"/>
                  <a:gd name="T15" fmla="*/ 20 h 42"/>
                  <a:gd name="T16" fmla="*/ 13 w 50"/>
                  <a:gd name="T17" fmla="*/ 16 h 42"/>
                  <a:gd name="T18" fmla="*/ 20 w 50"/>
                  <a:gd name="T19" fmla="*/ 3 h 42"/>
                  <a:gd name="T20" fmla="*/ 19 w 50"/>
                  <a:gd name="T21" fmla="*/ 2 h 42"/>
                  <a:gd name="T22" fmla="*/ 6 w 50"/>
                  <a:gd name="T23" fmla="*/ 20 h 42"/>
                  <a:gd name="T24" fmla="*/ 3 w 50"/>
                  <a:gd name="T25" fmla="*/ 33 h 42"/>
                  <a:gd name="T26" fmla="*/ 1 w 50"/>
                  <a:gd name="T27" fmla="*/ 42 h 42"/>
                  <a:gd name="T28" fmla="*/ 1 w 50"/>
                  <a:gd name="T29" fmla="*/ 42 h 42"/>
                  <a:gd name="T30" fmla="*/ 11 w 50"/>
                  <a:gd name="T31" fmla="*/ 37 h 42"/>
                  <a:gd name="T32" fmla="*/ 21 w 50"/>
                  <a:gd name="T33" fmla="*/ 31 h 42"/>
                  <a:gd name="T34" fmla="*/ 24 w 50"/>
                  <a:gd name="T35" fmla="*/ 30 h 42"/>
                  <a:gd name="T36" fmla="*/ 31 w 50"/>
                  <a:gd name="T37" fmla="*/ 27 h 42"/>
                  <a:gd name="T38" fmla="*/ 39 w 50"/>
                  <a:gd name="T39" fmla="*/ 22 h 42"/>
                  <a:gd name="T40" fmla="*/ 39 w 50"/>
                  <a:gd name="T41" fmla="*/ 22 h 42"/>
                  <a:gd name="T42" fmla="*/ 29 w 50"/>
                  <a:gd name="T43" fmla="*/ 27 h 42"/>
                  <a:gd name="T44" fmla="*/ 29 w 50"/>
                  <a:gd name="T45" fmla="*/ 27 h 42"/>
                  <a:gd name="T46" fmla="*/ 24 w 50"/>
                  <a:gd name="T47" fmla="*/ 29 h 42"/>
                  <a:gd name="T48" fmla="*/ 23 w 50"/>
                  <a:gd name="T49" fmla="*/ 29 h 42"/>
                  <a:gd name="T50" fmla="*/ 25 w 50"/>
                  <a:gd name="T51" fmla="*/ 27 h 42"/>
                  <a:gd name="T52" fmla="*/ 25 w 50"/>
                  <a:gd name="T53" fmla="*/ 26 h 42"/>
                  <a:gd name="T54" fmla="*/ 23 w 50"/>
                  <a:gd name="T55" fmla="*/ 28 h 42"/>
                  <a:gd name="T56" fmla="*/ 22 w 50"/>
                  <a:gd name="T57" fmla="*/ 28 h 42"/>
                  <a:gd name="T58" fmla="*/ 18 w 50"/>
                  <a:gd name="T59" fmla="*/ 29 h 42"/>
                  <a:gd name="T60" fmla="*/ 21 w 50"/>
                  <a:gd name="T61" fmla="*/ 24 h 42"/>
                  <a:gd name="T62" fmla="*/ 28 w 50"/>
                  <a:gd name="T63" fmla="*/ 14 h 42"/>
                  <a:gd name="T64" fmla="*/ 48 w 50"/>
                  <a:gd name="T65" fmla="*/ 1 h 42"/>
                  <a:gd name="T66" fmla="*/ 49 w 50"/>
                  <a:gd name="T67" fmla="*/ 1 h 42"/>
                  <a:gd name="T68" fmla="*/ 50 w 50"/>
                  <a:gd name="T69" fmla="*/ 0 h 42"/>
                  <a:gd name="T70" fmla="*/ 50 w 50"/>
                  <a:gd name="T7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38" y="4"/>
                      <a:pt x="28" y="11"/>
                      <a:pt x="20" y="20"/>
                    </a:cubicBezTo>
                    <a:cubicBezTo>
                      <a:pt x="14" y="26"/>
                      <a:pt x="19" y="18"/>
                      <a:pt x="16" y="18"/>
                    </a:cubicBezTo>
                    <a:cubicBezTo>
                      <a:pt x="15" y="18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6"/>
                      <a:pt x="13" y="16"/>
                    </a:cubicBezTo>
                    <a:cubicBezTo>
                      <a:pt x="15" y="11"/>
                      <a:pt x="18" y="7"/>
                      <a:pt x="20" y="3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4" y="7"/>
                      <a:pt x="9" y="13"/>
                      <a:pt x="6" y="20"/>
                    </a:cubicBezTo>
                    <a:cubicBezTo>
                      <a:pt x="5" y="25"/>
                      <a:pt x="5" y="29"/>
                      <a:pt x="3" y="33"/>
                    </a:cubicBezTo>
                    <a:cubicBezTo>
                      <a:pt x="1" y="36"/>
                      <a:pt x="0" y="39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4" y="40"/>
                      <a:pt x="8" y="39"/>
                      <a:pt x="11" y="37"/>
                    </a:cubicBezTo>
                    <a:cubicBezTo>
                      <a:pt x="14" y="35"/>
                      <a:pt x="17" y="33"/>
                      <a:pt x="21" y="31"/>
                    </a:cubicBezTo>
                    <a:cubicBezTo>
                      <a:pt x="22" y="30"/>
                      <a:pt x="23" y="30"/>
                      <a:pt x="24" y="30"/>
                    </a:cubicBezTo>
                    <a:cubicBezTo>
                      <a:pt x="26" y="29"/>
                      <a:pt x="29" y="28"/>
                      <a:pt x="31" y="27"/>
                    </a:cubicBezTo>
                    <a:cubicBezTo>
                      <a:pt x="34" y="26"/>
                      <a:pt x="37" y="24"/>
                      <a:pt x="39" y="22"/>
                    </a:cubicBezTo>
                    <a:cubicBezTo>
                      <a:pt x="40" y="22"/>
                      <a:pt x="39" y="21"/>
                      <a:pt x="39" y="22"/>
                    </a:cubicBezTo>
                    <a:cubicBezTo>
                      <a:pt x="36" y="24"/>
                      <a:pt x="33" y="26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8" y="28"/>
                      <a:pt x="26" y="28"/>
                      <a:pt x="24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2" y="30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9"/>
                      <a:pt x="19" y="29"/>
                      <a:pt x="18" y="29"/>
                    </a:cubicBezTo>
                    <a:cubicBezTo>
                      <a:pt x="19" y="28"/>
                      <a:pt x="20" y="26"/>
                      <a:pt x="21" y="24"/>
                    </a:cubicBezTo>
                    <a:cubicBezTo>
                      <a:pt x="23" y="21"/>
                      <a:pt x="25" y="17"/>
                      <a:pt x="28" y="14"/>
                    </a:cubicBezTo>
                    <a:cubicBezTo>
                      <a:pt x="33" y="8"/>
                      <a:pt x="41" y="5"/>
                      <a:pt x="48" y="1"/>
                    </a:cubicBezTo>
                    <a:cubicBezTo>
                      <a:pt x="48" y="1"/>
                      <a:pt x="49" y="1"/>
                      <a:pt x="49" y="1"/>
                    </a:cubicBezTo>
                    <a:cubicBezTo>
                      <a:pt x="49" y="1"/>
                      <a:pt x="50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226"/>
              <p:cNvSpPr/>
              <p:nvPr/>
            </p:nvSpPr>
            <p:spPr bwMode="auto">
              <a:xfrm>
                <a:off x="3304" y="1694"/>
                <a:ext cx="16" cy="35"/>
              </a:xfrm>
              <a:custGeom>
                <a:avLst/>
                <a:gdLst>
                  <a:gd name="T0" fmla="*/ 6 w 6"/>
                  <a:gd name="T1" fmla="*/ 7 h 13"/>
                  <a:gd name="T2" fmla="*/ 5 w 6"/>
                  <a:gd name="T3" fmla="*/ 5 h 13"/>
                  <a:gd name="T4" fmla="*/ 4 w 6"/>
                  <a:gd name="T5" fmla="*/ 5 h 13"/>
                  <a:gd name="T6" fmla="*/ 3 w 6"/>
                  <a:gd name="T7" fmla="*/ 1 h 13"/>
                  <a:gd name="T8" fmla="*/ 2 w 6"/>
                  <a:gd name="T9" fmla="*/ 1 h 13"/>
                  <a:gd name="T10" fmla="*/ 2 w 6"/>
                  <a:gd name="T11" fmla="*/ 1 h 13"/>
                  <a:gd name="T12" fmla="*/ 1 w 6"/>
                  <a:gd name="T13" fmla="*/ 1 h 13"/>
                  <a:gd name="T14" fmla="*/ 1 w 6"/>
                  <a:gd name="T15" fmla="*/ 1 h 13"/>
                  <a:gd name="T16" fmla="*/ 1 w 6"/>
                  <a:gd name="T17" fmla="*/ 2 h 13"/>
                  <a:gd name="T18" fmla="*/ 1 w 6"/>
                  <a:gd name="T19" fmla="*/ 5 h 13"/>
                  <a:gd name="T20" fmla="*/ 4 w 6"/>
                  <a:gd name="T21" fmla="*/ 9 h 13"/>
                  <a:gd name="T22" fmla="*/ 5 w 6"/>
                  <a:gd name="T23" fmla="*/ 12 h 13"/>
                  <a:gd name="T24" fmla="*/ 5 w 6"/>
                  <a:gd name="T25" fmla="*/ 12 h 13"/>
                  <a:gd name="T26" fmla="*/ 6 w 6"/>
                  <a:gd name="T27" fmla="*/ 9 h 13"/>
                  <a:gd name="T28" fmla="*/ 6 w 6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7"/>
                    </a:moveTo>
                    <a:cubicBezTo>
                      <a:pt x="6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1" y="3"/>
                      <a:pt x="3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2" y="7"/>
                      <a:pt x="4" y="7"/>
                      <a:pt x="4" y="9"/>
                    </a:cubicBezTo>
                    <a:cubicBezTo>
                      <a:pt x="3" y="11"/>
                      <a:pt x="3" y="13"/>
                      <a:pt x="5" y="12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4" y="12"/>
                      <a:pt x="6" y="10"/>
                      <a:pt x="6" y="9"/>
                    </a:cubicBezTo>
                    <a:cubicBezTo>
                      <a:pt x="6" y="8"/>
                      <a:pt x="6" y="8"/>
                      <a:pt x="6" y="7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227"/>
              <p:cNvSpPr/>
              <p:nvPr/>
            </p:nvSpPr>
            <p:spPr bwMode="auto">
              <a:xfrm>
                <a:off x="2893" y="1541"/>
                <a:ext cx="66" cy="51"/>
              </a:xfrm>
              <a:custGeom>
                <a:avLst/>
                <a:gdLst>
                  <a:gd name="T0" fmla="*/ 24 w 25"/>
                  <a:gd name="T1" fmla="*/ 8 h 19"/>
                  <a:gd name="T2" fmla="*/ 25 w 25"/>
                  <a:gd name="T3" fmla="*/ 7 h 19"/>
                  <a:gd name="T4" fmla="*/ 25 w 25"/>
                  <a:gd name="T5" fmla="*/ 5 h 19"/>
                  <a:gd name="T6" fmla="*/ 16 w 25"/>
                  <a:gd name="T7" fmla="*/ 0 h 19"/>
                  <a:gd name="T8" fmla="*/ 12 w 25"/>
                  <a:gd name="T9" fmla="*/ 2 h 19"/>
                  <a:gd name="T10" fmla="*/ 6 w 25"/>
                  <a:gd name="T11" fmla="*/ 5 h 19"/>
                  <a:gd name="T12" fmla="*/ 6 w 25"/>
                  <a:gd name="T13" fmla="*/ 16 h 19"/>
                  <a:gd name="T14" fmla="*/ 21 w 25"/>
                  <a:gd name="T15" fmla="*/ 15 h 19"/>
                  <a:gd name="T16" fmla="*/ 24 w 25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4" y="8"/>
                    </a:moveTo>
                    <a:cubicBezTo>
                      <a:pt x="25" y="8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2" y="4"/>
                      <a:pt x="20" y="0"/>
                      <a:pt x="16" y="0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0" y="7"/>
                      <a:pt x="2" y="13"/>
                      <a:pt x="6" y="16"/>
                    </a:cubicBezTo>
                    <a:cubicBezTo>
                      <a:pt x="10" y="18"/>
                      <a:pt x="17" y="19"/>
                      <a:pt x="21" y="15"/>
                    </a:cubicBezTo>
                    <a:cubicBezTo>
                      <a:pt x="22" y="14"/>
                      <a:pt x="23" y="10"/>
                      <a:pt x="24" y="8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228"/>
              <p:cNvSpPr/>
              <p:nvPr/>
            </p:nvSpPr>
            <p:spPr bwMode="auto">
              <a:xfrm>
                <a:off x="2925" y="1550"/>
                <a:ext cx="53" cy="45"/>
              </a:xfrm>
              <a:custGeom>
                <a:avLst/>
                <a:gdLst>
                  <a:gd name="T0" fmla="*/ 16 w 20"/>
                  <a:gd name="T1" fmla="*/ 3 h 17"/>
                  <a:gd name="T2" fmla="*/ 20 w 20"/>
                  <a:gd name="T3" fmla="*/ 1 h 17"/>
                  <a:gd name="T4" fmla="*/ 19 w 20"/>
                  <a:gd name="T5" fmla="*/ 0 h 17"/>
                  <a:gd name="T6" fmla="*/ 9 w 20"/>
                  <a:gd name="T7" fmla="*/ 0 h 17"/>
                  <a:gd name="T8" fmla="*/ 4 w 20"/>
                  <a:gd name="T9" fmla="*/ 5 h 17"/>
                  <a:gd name="T10" fmla="*/ 0 w 20"/>
                  <a:gd name="T11" fmla="*/ 10 h 17"/>
                  <a:gd name="T12" fmla="*/ 6 w 20"/>
                  <a:gd name="T13" fmla="*/ 17 h 17"/>
                  <a:gd name="T14" fmla="*/ 14 w 20"/>
                  <a:gd name="T15" fmla="*/ 10 h 17"/>
                  <a:gd name="T16" fmla="*/ 16 w 20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6" y="3"/>
                    </a:moveTo>
                    <a:cubicBezTo>
                      <a:pt x="18" y="3"/>
                      <a:pt x="19" y="3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6" y="0"/>
                      <a:pt x="12" y="0"/>
                      <a:pt x="9" y="0"/>
                    </a:cubicBezTo>
                    <a:cubicBezTo>
                      <a:pt x="6" y="1"/>
                      <a:pt x="5" y="3"/>
                      <a:pt x="4" y="5"/>
                    </a:cubicBezTo>
                    <a:cubicBezTo>
                      <a:pt x="2" y="6"/>
                      <a:pt x="0" y="7"/>
                      <a:pt x="0" y="10"/>
                    </a:cubicBezTo>
                    <a:cubicBezTo>
                      <a:pt x="0" y="14"/>
                      <a:pt x="3" y="17"/>
                      <a:pt x="6" y="17"/>
                    </a:cubicBezTo>
                    <a:cubicBezTo>
                      <a:pt x="11" y="17"/>
                      <a:pt x="13" y="14"/>
                      <a:pt x="14" y="10"/>
                    </a:cubicBezTo>
                    <a:cubicBezTo>
                      <a:pt x="15" y="8"/>
                      <a:pt x="13" y="4"/>
                      <a:pt x="16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229"/>
              <p:cNvSpPr/>
              <p:nvPr/>
            </p:nvSpPr>
            <p:spPr bwMode="auto">
              <a:xfrm>
                <a:off x="2941" y="1485"/>
                <a:ext cx="50" cy="67"/>
              </a:xfrm>
              <a:custGeom>
                <a:avLst/>
                <a:gdLst>
                  <a:gd name="T0" fmla="*/ 17 w 19"/>
                  <a:gd name="T1" fmla="*/ 15 h 25"/>
                  <a:gd name="T2" fmla="*/ 14 w 19"/>
                  <a:gd name="T3" fmla="*/ 4 h 25"/>
                  <a:gd name="T4" fmla="*/ 11 w 19"/>
                  <a:gd name="T5" fmla="*/ 0 h 25"/>
                  <a:gd name="T6" fmla="*/ 10 w 19"/>
                  <a:gd name="T7" fmla="*/ 0 h 25"/>
                  <a:gd name="T8" fmla="*/ 4 w 19"/>
                  <a:gd name="T9" fmla="*/ 3 h 25"/>
                  <a:gd name="T10" fmla="*/ 0 w 19"/>
                  <a:gd name="T11" fmla="*/ 11 h 25"/>
                  <a:gd name="T12" fmla="*/ 1 w 19"/>
                  <a:gd name="T13" fmla="*/ 12 h 25"/>
                  <a:gd name="T14" fmla="*/ 3 w 19"/>
                  <a:gd name="T15" fmla="*/ 19 h 25"/>
                  <a:gd name="T16" fmla="*/ 14 w 19"/>
                  <a:gd name="T17" fmla="*/ 25 h 25"/>
                  <a:gd name="T18" fmla="*/ 17 w 19"/>
                  <a:gd name="T1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7" y="15"/>
                    </a:moveTo>
                    <a:cubicBezTo>
                      <a:pt x="16" y="11"/>
                      <a:pt x="15" y="8"/>
                      <a:pt x="14" y="4"/>
                    </a:cubicBezTo>
                    <a:cubicBezTo>
                      <a:pt x="14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2"/>
                      <a:pt x="6" y="1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5"/>
                      <a:pt x="2" y="17"/>
                      <a:pt x="3" y="19"/>
                    </a:cubicBezTo>
                    <a:cubicBezTo>
                      <a:pt x="5" y="23"/>
                      <a:pt x="9" y="25"/>
                      <a:pt x="14" y="25"/>
                    </a:cubicBezTo>
                    <a:cubicBezTo>
                      <a:pt x="19" y="24"/>
                      <a:pt x="18" y="19"/>
                      <a:pt x="17" y="15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230"/>
              <p:cNvSpPr/>
              <p:nvPr/>
            </p:nvSpPr>
            <p:spPr bwMode="auto">
              <a:xfrm>
                <a:off x="2930" y="1496"/>
                <a:ext cx="53" cy="56"/>
              </a:xfrm>
              <a:custGeom>
                <a:avLst/>
                <a:gdLst>
                  <a:gd name="T0" fmla="*/ 19 w 20"/>
                  <a:gd name="T1" fmla="*/ 18 h 21"/>
                  <a:gd name="T2" fmla="*/ 16 w 20"/>
                  <a:gd name="T3" fmla="*/ 15 h 21"/>
                  <a:gd name="T4" fmla="*/ 9 w 20"/>
                  <a:gd name="T5" fmla="*/ 11 h 21"/>
                  <a:gd name="T6" fmla="*/ 8 w 20"/>
                  <a:gd name="T7" fmla="*/ 6 h 21"/>
                  <a:gd name="T8" fmla="*/ 9 w 20"/>
                  <a:gd name="T9" fmla="*/ 1 h 21"/>
                  <a:gd name="T10" fmla="*/ 8 w 20"/>
                  <a:gd name="T11" fmla="*/ 0 h 21"/>
                  <a:gd name="T12" fmla="*/ 3 w 20"/>
                  <a:gd name="T13" fmla="*/ 10 h 21"/>
                  <a:gd name="T14" fmla="*/ 3 w 20"/>
                  <a:gd name="T15" fmla="*/ 14 h 21"/>
                  <a:gd name="T16" fmla="*/ 4 w 20"/>
                  <a:gd name="T17" fmla="*/ 15 h 21"/>
                  <a:gd name="T18" fmla="*/ 4 w 20"/>
                  <a:gd name="T19" fmla="*/ 16 h 21"/>
                  <a:gd name="T20" fmla="*/ 5 w 20"/>
                  <a:gd name="T21" fmla="*/ 17 h 21"/>
                  <a:gd name="T22" fmla="*/ 17 w 20"/>
                  <a:gd name="T23" fmla="*/ 20 h 21"/>
                  <a:gd name="T24" fmla="*/ 19 w 20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1">
                    <a:moveTo>
                      <a:pt x="19" y="18"/>
                    </a:moveTo>
                    <a:cubicBezTo>
                      <a:pt x="20" y="16"/>
                      <a:pt x="17" y="15"/>
                      <a:pt x="16" y="15"/>
                    </a:cubicBezTo>
                    <a:cubicBezTo>
                      <a:pt x="14" y="14"/>
                      <a:pt x="10" y="14"/>
                      <a:pt x="9" y="11"/>
                    </a:cubicBezTo>
                    <a:cubicBezTo>
                      <a:pt x="8" y="9"/>
                      <a:pt x="9" y="7"/>
                      <a:pt x="8" y="6"/>
                    </a:cubicBezTo>
                    <a:cubicBezTo>
                      <a:pt x="8" y="4"/>
                      <a:pt x="8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5" y="2"/>
                      <a:pt x="0" y="6"/>
                      <a:pt x="3" y="10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3" y="14"/>
                      <a:pt x="3" y="15"/>
                      <a:pt x="4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8" y="21"/>
                      <a:pt x="13" y="21"/>
                      <a:pt x="17" y="20"/>
                    </a:cubicBezTo>
                    <a:cubicBezTo>
                      <a:pt x="18" y="19"/>
                      <a:pt x="19" y="19"/>
                      <a:pt x="19" y="1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231"/>
              <p:cNvSpPr/>
              <p:nvPr/>
            </p:nvSpPr>
            <p:spPr bwMode="auto">
              <a:xfrm>
                <a:off x="2895" y="1483"/>
                <a:ext cx="51" cy="53"/>
              </a:xfrm>
              <a:custGeom>
                <a:avLst/>
                <a:gdLst>
                  <a:gd name="T0" fmla="*/ 19 w 19"/>
                  <a:gd name="T1" fmla="*/ 13 h 20"/>
                  <a:gd name="T2" fmla="*/ 18 w 19"/>
                  <a:gd name="T3" fmla="*/ 10 h 20"/>
                  <a:gd name="T4" fmla="*/ 19 w 19"/>
                  <a:gd name="T5" fmla="*/ 2 h 20"/>
                  <a:gd name="T6" fmla="*/ 18 w 19"/>
                  <a:gd name="T7" fmla="*/ 1 h 20"/>
                  <a:gd name="T8" fmla="*/ 11 w 19"/>
                  <a:gd name="T9" fmla="*/ 5 h 20"/>
                  <a:gd name="T10" fmla="*/ 7 w 19"/>
                  <a:gd name="T11" fmla="*/ 6 h 20"/>
                  <a:gd name="T12" fmla="*/ 3 w 19"/>
                  <a:gd name="T13" fmla="*/ 10 h 20"/>
                  <a:gd name="T14" fmla="*/ 2 w 19"/>
                  <a:gd name="T15" fmla="*/ 16 h 20"/>
                  <a:gd name="T16" fmla="*/ 4 w 19"/>
                  <a:gd name="T17" fmla="*/ 18 h 20"/>
                  <a:gd name="T18" fmla="*/ 17 w 19"/>
                  <a:gd name="T19" fmla="*/ 17 h 20"/>
                  <a:gd name="T20" fmla="*/ 19 w 19"/>
                  <a:gd name="T2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0">
                    <a:moveTo>
                      <a:pt x="19" y="13"/>
                    </a:moveTo>
                    <a:cubicBezTo>
                      <a:pt x="19" y="12"/>
                      <a:pt x="19" y="11"/>
                      <a:pt x="18" y="10"/>
                    </a:cubicBezTo>
                    <a:cubicBezTo>
                      <a:pt x="17" y="7"/>
                      <a:pt x="18" y="5"/>
                      <a:pt x="19" y="2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4" y="0"/>
                      <a:pt x="14" y="2"/>
                      <a:pt x="11" y="5"/>
                    </a:cubicBezTo>
                    <a:cubicBezTo>
                      <a:pt x="10" y="6"/>
                      <a:pt x="8" y="6"/>
                      <a:pt x="7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1" y="13"/>
                      <a:pt x="0" y="14"/>
                      <a:pt x="2" y="16"/>
                    </a:cubicBezTo>
                    <a:cubicBezTo>
                      <a:pt x="2" y="17"/>
                      <a:pt x="3" y="17"/>
                      <a:pt x="4" y="18"/>
                    </a:cubicBezTo>
                    <a:cubicBezTo>
                      <a:pt x="7" y="20"/>
                      <a:pt x="13" y="19"/>
                      <a:pt x="17" y="17"/>
                    </a:cubicBezTo>
                    <a:cubicBezTo>
                      <a:pt x="18" y="16"/>
                      <a:pt x="19" y="15"/>
                      <a:pt x="19" y="13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232"/>
              <p:cNvSpPr/>
              <p:nvPr/>
            </p:nvSpPr>
            <p:spPr bwMode="auto">
              <a:xfrm>
                <a:off x="2901" y="1488"/>
                <a:ext cx="40" cy="40"/>
              </a:xfrm>
              <a:custGeom>
                <a:avLst/>
                <a:gdLst>
                  <a:gd name="T0" fmla="*/ 9 w 15"/>
                  <a:gd name="T1" fmla="*/ 10 h 15"/>
                  <a:gd name="T2" fmla="*/ 14 w 15"/>
                  <a:gd name="T3" fmla="*/ 0 h 15"/>
                  <a:gd name="T4" fmla="*/ 12 w 15"/>
                  <a:gd name="T5" fmla="*/ 0 h 15"/>
                  <a:gd name="T6" fmla="*/ 9 w 15"/>
                  <a:gd name="T7" fmla="*/ 3 h 15"/>
                  <a:gd name="T8" fmla="*/ 9 w 15"/>
                  <a:gd name="T9" fmla="*/ 3 h 15"/>
                  <a:gd name="T10" fmla="*/ 1 w 15"/>
                  <a:gd name="T11" fmla="*/ 11 h 15"/>
                  <a:gd name="T12" fmla="*/ 6 w 15"/>
                  <a:gd name="T13" fmla="*/ 15 h 15"/>
                  <a:gd name="T14" fmla="*/ 9 w 1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9" y="10"/>
                    </a:moveTo>
                    <a:cubicBezTo>
                      <a:pt x="9" y="6"/>
                      <a:pt x="15" y="5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6"/>
                      <a:pt x="2" y="7"/>
                      <a:pt x="1" y="11"/>
                    </a:cubicBezTo>
                    <a:cubicBezTo>
                      <a:pt x="0" y="14"/>
                      <a:pt x="3" y="15"/>
                      <a:pt x="6" y="15"/>
                    </a:cubicBezTo>
                    <a:cubicBezTo>
                      <a:pt x="9" y="14"/>
                      <a:pt x="10" y="13"/>
                      <a:pt x="9" y="10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233"/>
              <p:cNvSpPr/>
              <p:nvPr/>
            </p:nvSpPr>
            <p:spPr bwMode="auto">
              <a:xfrm>
                <a:off x="2852" y="1499"/>
                <a:ext cx="59" cy="61"/>
              </a:xfrm>
              <a:custGeom>
                <a:avLst/>
                <a:gdLst>
                  <a:gd name="T0" fmla="*/ 18 w 22"/>
                  <a:gd name="T1" fmla="*/ 4 h 23"/>
                  <a:gd name="T2" fmla="*/ 2 w 22"/>
                  <a:gd name="T3" fmla="*/ 6 h 23"/>
                  <a:gd name="T4" fmla="*/ 7 w 22"/>
                  <a:gd name="T5" fmla="*/ 17 h 23"/>
                  <a:gd name="T6" fmla="*/ 7 w 22"/>
                  <a:gd name="T7" fmla="*/ 18 h 23"/>
                  <a:gd name="T8" fmla="*/ 16 w 22"/>
                  <a:gd name="T9" fmla="*/ 17 h 23"/>
                  <a:gd name="T10" fmla="*/ 18 w 22"/>
                  <a:gd name="T11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18" y="4"/>
                    </a:moveTo>
                    <a:cubicBezTo>
                      <a:pt x="13" y="1"/>
                      <a:pt x="4" y="0"/>
                      <a:pt x="2" y="6"/>
                    </a:cubicBezTo>
                    <a:cubicBezTo>
                      <a:pt x="0" y="10"/>
                      <a:pt x="3" y="15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3"/>
                      <a:pt x="15" y="18"/>
                      <a:pt x="16" y="17"/>
                    </a:cubicBezTo>
                    <a:cubicBezTo>
                      <a:pt x="20" y="13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234"/>
              <p:cNvSpPr/>
              <p:nvPr/>
            </p:nvSpPr>
            <p:spPr bwMode="auto">
              <a:xfrm>
                <a:off x="2860" y="1448"/>
                <a:ext cx="59" cy="53"/>
              </a:xfrm>
              <a:custGeom>
                <a:avLst/>
                <a:gdLst>
                  <a:gd name="T0" fmla="*/ 20 w 22"/>
                  <a:gd name="T1" fmla="*/ 6 h 20"/>
                  <a:gd name="T2" fmla="*/ 20 w 22"/>
                  <a:gd name="T3" fmla="*/ 5 h 20"/>
                  <a:gd name="T4" fmla="*/ 13 w 22"/>
                  <a:gd name="T5" fmla="*/ 0 h 20"/>
                  <a:gd name="T6" fmla="*/ 12 w 22"/>
                  <a:gd name="T7" fmla="*/ 1 h 20"/>
                  <a:gd name="T8" fmla="*/ 12 w 22"/>
                  <a:gd name="T9" fmla="*/ 1 h 20"/>
                  <a:gd name="T10" fmla="*/ 10 w 22"/>
                  <a:gd name="T11" fmla="*/ 1 h 20"/>
                  <a:gd name="T12" fmla="*/ 9 w 22"/>
                  <a:gd name="T13" fmla="*/ 1 h 20"/>
                  <a:gd name="T14" fmla="*/ 5 w 22"/>
                  <a:gd name="T15" fmla="*/ 8 h 20"/>
                  <a:gd name="T16" fmla="*/ 1 w 22"/>
                  <a:gd name="T17" fmla="*/ 9 h 20"/>
                  <a:gd name="T18" fmla="*/ 8 w 22"/>
                  <a:gd name="T19" fmla="*/ 18 h 20"/>
                  <a:gd name="T20" fmla="*/ 20 w 22"/>
                  <a:gd name="T21" fmla="*/ 15 h 20"/>
                  <a:gd name="T22" fmla="*/ 20 w 22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0">
                    <a:moveTo>
                      <a:pt x="20" y="6"/>
                    </a:moveTo>
                    <a:cubicBezTo>
                      <a:pt x="20" y="6"/>
                      <a:pt x="20" y="6"/>
                      <a:pt x="20" y="5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3" y="0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3"/>
                      <a:pt x="8" y="8"/>
                      <a:pt x="5" y="8"/>
                    </a:cubicBezTo>
                    <a:cubicBezTo>
                      <a:pt x="3" y="8"/>
                      <a:pt x="2" y="8"/>
                      <a:pt x="1" y="9"/>
                    </a:cubicBezTo>
                    <a:cubicBezTo>
                      <a:pt x="0" y="13"/>
                      <a:pt x="6" y="16"/>
                      <a:pt x="8" y="18"/>
                    </a:cubicBezTo>
                    <a:cubicBezTo>
                      <a:pt x="11" y="20"/>
                      <a:pt x="18" y="18"/>
                      <a:pt x="20" y="15"/>
                    </a:cubicBezTo>
                    <a:cubicBezTo>
                      <a:pt x="22" y="12"/>
                      <a:pt x="22" y="9"/>
                      <a:pt x="20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235"/>
              <p:cNvSpPr/>
              <p:nvPr/>
            </p:nvSpPr>
            <p:spPr bwMode="auto">
              <a:xfrm>
                <a:off x="2874" y="1445"/>
                <a:ext cx="61" cy="56"/>
              </a:xfrm>
              <a:custGeom>
                <a:avLst/>
                <a:gdLst>
                  <a:gd name="T0" fmla="*/ 22 w 23"/>
                  <a:gd name="T1" fmla="*/ 16 h 21"/>
                  <a:gd name="T2" fmla="*/ 19 w 23"/>
                  <a:gd name="T3" fmla="*/ 5 h 21"/>
                  <a:gd name="T4" fmla="*/ 12 w 23"/>
                  <a:gd name="T5" fmla="*/ 4 h 21"/>
                  <a:gd name="T6" fmla="*/ 12 w 23"/>
                  <a:gd name="T7" fmla="*/ 5 h 21"/>
                  <a:gd name="T8" fmla="*/ 12 w 23"/>
                  <a:gd name="T9" fmla="*/ 7 h 21"/>
                  <a:gd name="T10" fmla="*/ 10 w 23"/>
                  <a:gd name="T11" fmla="*/ 14 h 21"/>
                  <a:gd name="T12" fmla="*/ 6 w 23"/>
                  <a:gd name="T13" fmla="*/ 14 h 21"/>
                  <a:gd name="T14" fmla="*/ 1 w 23"/>
                  <a:gd name="T15" fmla="*/ 12 h 21"/>
                  <a:gd name="T16" fmla="*/ 0 w 23"/>
                  <a:gd name="T17" fmla="*/ 13 h 21"/>
                  <a:gd name="T18" fmla="*/ 11 w 23"/>
                  <a:gd name="T19" fmla="*/ 20 h 21"/>
                  <a:gd name="T20" fmla="*/ 22 w 23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16"/>
                    </a:moveTo>
                    <a:cubicBezTo>
                      <a:pt x="23" y="12"/>
                      <a:pt x="22" y="8"/>
                      <a:pt x="19" y="5"/>
                    </a:cubicBezTo>
                    <a:cubicBezTo>
                      <a:pt x="17" y="3"/>
                      <a:pt x="14" y="0"/>
                      <a:pt x="12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10"/>
                      <a:pt x="14" y="12"/>
                      <a:pt x="10" y="14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4"/>
                      <a:pt x="3" y="13"/>
                      <a:pt x="1" y="12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8"/>
                      <a:pt x="7" y="19"/>
                      <a:pt x="11" y="20"/>
                    </a:cubicBezTo>
                    <a:cubicBezTo>
                      <a:pt x="15" y="20"/>
                      <a:pt x="20" y="21"/>
                      <a:pt x="22" y="1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236"/>
              <p:cNvSpPr/>
              <p:nvPr/>
            </p:nvSpPr>
            <p:spPr bwMode="auto">
              <a:xfrm>
                <a:off x="3002" y="1397"/>
                <a:ext cx="134" cy="388"/>
              </a:xfrm>
              <a:custGeom>
                <a:avLst/>
                <a:gdLst>
                  <a:gd name="T0" fmla="*/ 40 w 50"/>
                  <a:gd name="T1" fmla="*/ 144 h 145"/>
                  <a:gd name="T2" fmla="*/ 39 w 50"/>
                  <a:gd name="T3" fmla="*/ 121 h 145"/>
                  <a:gd name="T4" fmla="*/ 35 w 50"/>
                  <a:gd name="T5" fmla="*/ 97 h 145"/>
                  <a:gd name="T6" fmla="*/ 43 w 50"/>
                  <a:gd name="T7" fmla="*/ 73 h 145"/>
                  <a:gd name="T8" fmla="*/ 50 w 50"/>
                  <a:gd name="T9" fmla="*/ 46 h 145"/>
                  <a:gd name="T10" fmla="*/ 48 w 50"/>
                  <a:gd name="T11" fmla="*/ 45 h 145"/>
                  <a:gd name="T12" fmla="*/ 34 w 50"/>
                  <a:gd name="T13" fmla="*/ 81 h 145"/>
                  <a:gd name="T14" fmla="*/ 31 w 50"/>
                  <a:gd name="T15" fmla="*/ 81 h 145"/>
                  <a:gd name="T16" fmla="*/ 25 w 50"/>
                  <a:gd name="T17" fmla="*/ 67 h 145"/>
                  <a:gd name="T18" fmla="*/ 23 w 50"/>
                  <a:gd name="T19" fmla="*/ 56 h 145"/>
                  <a:gd name="T20" fmla="*/ 18 w 50"/>
                  <a:gd name="T21" fmla="*/ 45 h 145"/>
                  <a:gd name="T22" fmla="*/ 15 w 50"/>
                  <a:gd name="T23" fmla="*/ 32 h 145"/>
                  <a:gd name="T24" fmla="*/ 15 w 50"/>
                  <a:gd name="T25" fmla="*/ 21 h 145"/>
                  <a:gd name="T26" fmla="*/ 13 w 50"/>
                  <a:gd name="T27" fmla="*/ 1 h 145"/>
                  <a:gd name="T28" fmla="*/ 11 w 50"/>
                  <a:gd name="T29" fmla="*/ 1 h 145"/>
                  <a:gd name="T30" fmla="*/ 10 w 50"/>
                  <a:gd name="T31" fmla="*/ 22 h 145"/>
                  <a:gd name="T32" fmla="*/ 12 w 50"/>
                  <a:gd name="T33" fmla="*/ 28 h 145"/>
                  <a:gd name="T34" fmla="*/ 16 w 50"/>
                  <a:gd name="T35" fmla="*/ 51 h 145"/>
                  <a:gd name="T36" fmla="*/ 16 w 50"/>
                  <a:gd name="T37" fmla="*/ 53 h 145"/>
                  <a:gd name="T38" fmla="*/ 16 w 50"/>
                  <a:gd name="T39" fmla="*/ 54 h 145"/>
                  <a:gd name="T40" fmla="*/ 17 w 50"/>
                  <a:gd name="T41" fmla="*/ 55 h 145"/>
                  <a:gd name="T42" fmla="*/ 15 w 50"/>
                  <a:gd name="T43" fmla="*/ 56 h 145"/>
                  <a:gd name="T44" fmla="*/ 1 w 50"/>
                  <a:gd name="T45" fmla="*/ 52 h 145"/>
                  <a:gd name="T46" fmla="*/ 0 w 50"/>
                  <a:gd name="T47" fmla="*/ 53 h 145"/>
                  <a:gd name="T48" fmla="*/ 21 w 50"/>
                  <a:gd name="T49" fmla="*/ 71 h 145"/>
                  <a:gd name="T50" fmla="*/ 28 w 50"/>
                  <a:gd name="T51" fmla="*/ 96 h 145"/>
                  <a:gd name="T52" fmla="*/ 35 w 50"/>
                  <a:gd name="T53" fmla="*/ 124 h 145"/>
                  <a:gd name="T54" fmla="*/ 39 w 50"/>
                  <a:gd name="T55" fmla="*/ 144 h 145"/>
                  <a:gd name="T56" fmla="*/ 40 w 50"/>
                  <a:gd name="T57" fmla="*/ 14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145">
                    <a:moveTo>
                      <a:pt x="40" y="144"/>
                    </a:moveTo>
                    <a:cubicBezTo>
                      <a:pt x="41" y="136"/>
                      <a:pt x="41" y="129"/>
                      <a:pt x="39" y="121"/>
                    </a:cubicBezTo>
                    <a:cubicBezTo>
                      <a:pt x="37" y="113"/>
                      <a:pt x="37" y="105"/>
                      <a:pt x="35" y="97"/>
                    </a:cubicBezTo>
                    <a:cubicBezTo>
                      <a:pt x="34" y="91"/>
                      <a:pt x="42" y="80"/>
                      <a:pt x="43" y="73"/>
                    </a:cubicBezTo>
                    <a:cubicBezTo>
                      <a:pt x="45" y="63"/>
                      <a:pt x="49" y="55"/>
                      <a:pt x="50" y="46"/>
                    </a:cubicBezTo>
                    <a:cubicBezTo>
                      <a:pt x="50" y="45"/>
                      <a:pt x="48" y="44"/>
                      <a:pt x="48" y="45"/>
                    </a:cubicBezTo>
                    <a:cubicBezTo>
                      <a:pt x="42" y="57"/>
                      <a:pt x="39" y="69"/>
                      <a:pt x="34" y="81"/>
                    </a:cubicBezTo>
                    <a:cubicBezTo>
                      <a:pt x="31" y="89"/>
                      <a:pt x="32" y="83"/>
                      <a:pt x="31" y="81"/>
                    </a:cubicBezTo>
                    <a:cubicBezTo>
                      <a:pt x="27" y="75"/>
                      <a:pt x="25" y="74"/>
                      <a:pt x="25" y="67"/>
                    </a:cubicBezTo>
                    <a:cubicBezTo>
                      <a:pt x="24" y="63"/>
                      <a:pt x="24" y="60"/>
                      <a:pt x="23" y="56"/>
                    </a:cubicBezTo>
                    <a:cubicBezTo>
                      <a:pt x="21" y="53"/>
                      <a:pt x="20" y="49"/>
                      <a:pt x="18" y="45"/>
                    </a:cubicBezTo>
                    <a:cubicBezTo>
                      <a:pt x="18" y="41"/>
                      <a:pt x="16" y="36"/>
                      <a:pt x="15" y="32"/>
                    </a:cubicBezTo>
                    <a:cubicBezTo>
                      <a:pt x="15" y="28"/>
                      <a:pt x="16" y="24"/>
                      <a:pt x="15" y="21"/>
                    </a:cubicBezTo>
                    <a:cubicBezTo>
                      <a:pt x="15" y="14"/>
                      <a:pt x="14" y="7"/>
                      <a:pt x="13" y="1"/>
                    </a:cubicBezTo>
                    <a:cubicBezTo>
                      <a:pt x="13" y="0"/>
                      <a:pt x="11" y="0"/>
                      <a:pt x="11" y="1"/>
                    </a:cubicBezTo>
                    <a:cubicBezTo>
                      <a:pt x="10" y="8"/>
                      <a:pt x="8" y="14"/>
                      <a:pt x="10" y="22"/>
                    </a:cubicBezTo>
                    <a:cubicBezTo>
                      <a:pt x="11" y="24"/>
                      <a:pt x="11" y="26"/>
                      <a:pt x="12" y="28"/>
                    </a:cubicBezTo>
                    <a:cubicBezTo>
                      <a:pt x="13" y="36"/>
                      <a:pt x="14" y="43"/>
                      <a:pt x="16" y="51"/>
                    </a:cubicBezTo>
                    <a:cubicBezTo>
                      <a:pt x="16" y="51"/>
                      <a:pt x="16" y="52"/>
                      <a:pt x="16" y="53"/>
                    </a:cubicBezTo>
                    <a:cubicBezTo>
                      <a:pt x="16" y="53"/>
                      <a:pt x="16" y="54"/>
                      <a:pt x="16" y="54"/>
                    </a:cubicBezTo>
                    <a:cubicBezTo>
                      <a:pt x="16" y="55"/>
                      <a:pt x="17" y="55"/>
                      <a:pt x="17" y="55"/>
                    </a:cubicBezTo>
                    <a:cubicBezTo>
                      <a:pt x="18" y="59"/>
                      <a:pt x="18" y="58"/>
                      <a:pt x="15" y="56"/>
                    </a:cubicBezTo>
                    <a:cubicBezTo>
                      <a:pt x="10" y="54"/>
                      <a:pt x="6" y="52"/>
                      <a:pt x="1" y="52"/>
                    </a:cubicBezTo>
                    <a:cubicBezTo>
                      <a:pt x="0" y="51"/>
                      <a:pt x="0" y="53"/>
                      <a:pt x="0" y="53"/>
                    </a:cubicBezTo>
                    <a:cubicBezTo>
                      <a:pt x="8" y="58"/>
                      <a:pt x="17" y="61"/>
                      <a:pt x="21" y="71"/>
                    </a:cubicBezTo>
                    <a:cubicBezTo>
                      <a:pt x="24" y="79"/>
                      <a:pt x="25" y="88"/>
                      <a:pt x="28" y="96"/>
                    </a:cubicBezTo>
                    <a:cubicBezTo>
                      <a:pt x="31" y="105"/>
                      <a:pt x="35" y="114"/>
                      <a:pt x="35" y="124"/>
                    </a:cubicBezTo>
                    <a:cubicBezTo>
                      <a:pt x="35" y="131"/>
                      <a:pt x="38" y="137"/>
                      <a:pt x="39" y="144"/>
                    </a:cubicBezTo>
                    <a:cubicBezTo>
                      <a:pt x="39" y="145"/>
                      <a:pt x="40" y="145"/>
                      <a:pt x="40" y="14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237"/>
              <p:cNvSpPr/>
              <p:nvPr/>
            </p:nvSpPr>
            <p:spPr bwMode="auto">
              <a:xfrm>
                <a:off x="2890" y="1442"/>
                <a:ext cx="56" cy="59"/>
              </a:xfrm>
              <a:custGeom>
                <a:avLst/>
                <a:gdLst>
                  <a:gd name="T0" fmla="*/ 19 w 21"/>
                  <a:gd name="T1" fmla="*/ 9 h 22"/>
                  <a:gd name="T2" fmla="*/ 16 w 21"/>
                  <a:gd name="T3" fmla="*/ 5 h 22"/>
                  <a:gd name="T4" fmla="*/ 7 w 21"/>
                  <a:gd name="T5" fmla="*/ 0 h 22"/>
                  <a:gd name="T6" fmla="*/ 6 w 21"/>
                  <a:gd name="T7" fmla="*/ 2 h 22"/>
                  <a:gd name="T8" fmla="*/ 8 w 21"/>
                  <a:gd name="T9" fmla="*/ 4 h 22"/>
                  <a:gd name="T10" fmla="*/ 12 w 21"/>
                  <a:gd name="T11" fmla="*/ 7 h 22"/>
                  <a:gd name="T12" fmla="*/ 11 w 21"/>
                  <a:gd name="T13" fmla="*/ 16 h 22"/>
                  <a:gd name="T14" fmla="*/ 1 w 21"/>
                  <a:gd name="T15" fmla="*/ 20 h 22"/>
                  <a:gd name="T16" fmla="*/ 1 w 21"/>
                  <a:gd name="T17" fmla="*/ 21 h 22"/>
                  <a:gd name="T18" fmla="*/ 13 w 21"/>
                  <a:gd name="T19" fmla="*/ 21 h 22"/>
                  <a:gd name="T20" fmla="*/ 19 w 21"/>
                  <a:gd name="T21" fmla="*/ 15 h 22"/>
                  <a:gd name="T22" fmla="*/ 19 w 21"/>
                  <a:gd name="T2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19" y="9"/>
                    </a:moveTo>
                    <a:cubicBezTo>
                      <a:pt x="18" y="8"/>
                      <a:pt x="17" y="6"/>
                      <a:pt x="16" y="5"/>
                    </a:cubicBezTo>
                    <a:cubicBezTo>
                      <a:pt x="13" y="2"/>
                      <a:pt x="10" y="2"/>
                      <a:pt x="7" y="0"/>
                    </a:cubicBezTo>
                    <a:cubicBezTo>
                      <a:pt x="6" y="0"/>
                      <a:pt x="5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6" y="10"/>
                      <a:pt x="15" y="14"/>
                      <a:pt x="11" y="16"/>
                    </a:cubicBezTo>
                    <a:cubicBezTo>
                      <a:pt x="8" y="17"/>
                      <a:pt x="4" y="16"/>
                      <a:pt x="1" y="20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5" y="20"/>
                      <a:pt x="9" y="22"/>
                      <a:pt x="13" y="21"/>
                    </a:cubicBezTo>
                    <a:cubicBezTo>
                      <a:pt x="15" y="20"/>
                      <a:pt x="17" y="17"/>
                      <a:pt x="19" y="15"/>
                    </a:cubicBezTo>
                    <a:cubicBezTo>
                      <a:pt x="21" y="13"/>
                      <a:pt x="20" y="12"/>
                      <a:pt x="19" y="9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238"/>
              <p:cNvSpPr/>
              <p:nvPr/>
            </p:nvSpPr>
            <p:spPr bwMode="auto">
              <a:xfrm>
                <a:off x="2946" y="1491"/>
                <a:ext cx="64" cy="101"/>
              </a:xfrm>
              <a:custGeom>
                <a:avLst/>
                <a:gdLst>
                  <a:gd name="T0" fmla="*/ 22 w 24"/>
                  <a:gd name="T1" fmla="*/ 16 h 38"/>
                  <a:gd name="T2" fmla="*/ 22 w 24"/>
                  <a:gd name="T3" fmla="*/ 16 h 38"/>
                  <a:gd name="T4" fmla="*/ 22 w 24"/>
                  <a:gd name="T5" fmla="*/ 14 h 38"/>
                  <a:gd name="T6" fmla="*/ 21 w 24"/>
                  <a:gd name="T7" fmla="*/ 11 h 38"/>
                  <a:gd name="T8" fmla="*/ 19 w 24"/>
                  <a:gd name="T9" fmla="*/ 5 h 38"/>
                  <a:gd name="T10" fmla="*/ 10 w 24"/>
                  <a:gd name="T11" fmla="*/ 1 h 38"/>
                  <a:gd name="T12" fmla="*/ 10 w 24"/>
                  <a:gd name="T13" fmla="*/ 2 h 38"/>
                  <a:gd name="T14" fmla="*/ 9 w 24"/>
                  <a:gd name="T15" fmla="*/ 9 h 38"/>
                  <a:gd name="T16" fmla="*/ 8 w 24"/>
                  <a:gd name="T17" fmla="*/ 12 h 38"/>
                  <a:gd name="T18" fmla="*/ 10 w 24"/>
                  <a:gd name="T19" fmla="*/ 14 h 38"/>
                  <a:gd name="T20" fmla="*/ 8 w 24"/>
                  <a:gd name="T21" fmla="*/ 20 h 38"/>
                  <a:gd name="T22" fmla="*/ 8 w 24"/>
                  <a:gd name="T23" fmla="*/ 22 h 38"/>
                  <a:gd name="T24" fmla="*/ 13 w 24"/>
                  <a:gd name="T25" fmla="*/ 23 h 38"/>
                  <a:gd name="T26" fmla="*/ 3 w 24"/>
                  <a:gd name="T27" fmla="*/ 28 h 38"/>
                  <a:gd name="T28" fmla="*/ 3 w 24"/>
                  <a:gd name="T29" fmla="*/ 29 h 38"/>
                  <a:gd name="T30" fmla="*/ 1 w 24"/>
                  <a:gd name="T31" fmla="*/ 36 h 38"/>
                  <a:gd name="T32" fmla="*/ 1 w 24"/>
                  <a:gd name="T33" fmla="*/ 36 h 38"/>
                  <a:gd name="T34" fmla="*/ 1 w 24"/>
                  <a:gd name="T35" fmla="*/ 36 h 38"/>
                  <a:gd name="T36" fmla="*/ 0 w 24"/>
                  <a:gd name="T37" fmla="*/ 36 h 38"/>
                  <a:gd name="T38" fmla="*/ 2 w 24"/>
                  <a:gd name="T39" fmla="*/ 37 h 38"/>
                  <a:gd name="T40" fmla="*/ 15 w 24"/>
                  <a:gd name="T41" fmla="*/ 28 h 38"/>
                  <a:gd name="T42" fmla="*/ 23 w 24"/>
                  <a:gd name="T43" fmla="*/ 17 h 38"/>
                  <a:gd name="T44" fmla="*/ 22 w 24"/>
                  <a:gd name="T4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38"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1"/>
                    </a:cubicBezTo>
                    <a:cubicBezTo>
                      <a:pt x="19" y="9"/>
                      <a:pt x="20" y="7"/>
                      <a:pt x="19" y="5"/>
                    </a:cubicBezTo>
                    <a:cubicBezTo>
                      <a:pt x="17" y="2"/>
                      <a:pt x="14" y="0"/>
                      <a:pt x="10" y="1"/>
                    </a:cubicBezTo>
                    <a:cubicBezTo>
                      <a:pt x="10" y="1"/>
                      <a:pt x="9" y="2"/>
                      <a:pt x="10" y="2"/>
                    </a:cubicBezTo>
                    <a:cubicBezTo>
                      <a:pt x="9" y="4"/>
                      <a:pt x="11" y="6"/>
                      <a:pt x="9" y="9"/>
                    </a:cubicBezTo>
                    <a:cubicBezTo>
                      <a:pt x="8" y="10"/>
                      <a:pt x="7" y="11"/>
                      <a:pt x="8" y="12"/>
                    </a:cubicBezTo>
                    <a:cubicBezTo>
                      <a:pt x="9" y="13"/>
                      <a:pt x="10" y="14"/>
                      <a:pt x="10" y="14"/>
                    </a:cubicBezTo>
                    <a:cubicBezTo>
                      <a:pt x="13" y="17"/>
                      <a:pt x="10" y="20"/>
                      <a:pt x="8" y="20"/>
                    </a:cubicBezTo>
                    <a:cubicBezTo>
                      <a:pt x="7" y="21"/>
                      <a:pt x="7" y="22"/>
                      <a:pt x="8" y="22"/>
                    </a:cubicBezTo>
                    <a:cubicBezTo>
                      <a:pt x="9" y="23"/>
                      <a:pt x="11" y="23"/>
                      <a:pt x="13" y="23"/>
                    </a:cubicBezTo>
                    <a:cubicBezTo>
                      <a:pt x="10" y="25"/>
                      <a:pt x="7" y="26"/>
                      <a:pt x="3" y="28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3" y="32"/>
                      <a:pt x="3" y="3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1" y="38"/>
                      <a:pt x="2" y="37"/>
                    </a:cubicBezTo>
                    <a:cubicBezTo>
                      <a:pt x="6" y="35"/>
                      <a:pt x="11" y="31"/>
                      <a:pt x="15" y="28"/>
                    </a:cubicBezTo>
                    <a:cubicBezTo>
                      <a:pt x="19" y="25"/>
                      <a:pt x="20" y="22"/>
                      <a:pt x="23" y="17"/>
                    </a:cubicBezTo>
                    <a:cubicBezTo>
                      <a:pt x="24" y="17"/>
                      <a:pt x="23" y="16"/>
                      <a:pt x="22" y="1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239"/>
              <p:cNvSpPr/>
              <p:nvPr/>
            </p:nvSpPr>
            <p:spPr bwMode="auto">
              <a:xfrm>
                <a:off x="3050" y="1520"/>
                <a:ext cx="83" cy="257"/>
              </a:xfrm>
              <a:custGeom>
                <a:avLst/>
                <a:gdLst>
                  <a:gd name="T0" fmla="*/ 21 w 31"/>
                  <a:gd name="T1" fmla="*/ 95 h 96"/>
                  <a:gd name="T2" fmla="*/ 21 w 31"/>
                  <a:gd name="T3" fmla="*/ 91 h 96"/>
                  <a:gd name="T4" fmla="*/ 21 w 31"/>
                  <a:gd name="T5" fmla="*/ 90 h 96"/>
                  <a:gd name="T6" fmla="*/ 20 w 31"/>
                  <a:gd name="T7" fmla="*/ 80 h 96"/>
                  <a:gd name="T8" fmla="*/ 18 w 31"/>
                  <a:gd name="T9" fmla="*/ 64 h 96"/>
                  <a:gd name="T10" fmla="*/ 15 w 31"/>
                  <a:gd name="T11" fmla="*/ 49 h 96"/>
                  <a:gd name="T12" fmla="*/ 15 w 31"/>
                  <a:gd name="T13" fmla="*/ 49 h 96"/>
                  <a:gd name="T14" fmla="*/ 25 w 31"/>
                  <a:gd name="T15" fmla="*/ 28 h 96"/>
                  <a:gd name="T16" fmla="*/ 29 w 31"/>
                  <a:gd name="T17" fmla="*/ 8 h 96"/>
                  <a:gd name="T18" fmla="*/ 29 w 31"/>
                  <a:gd name="T19" fmla="*/ 7 h 96"/>
                  <a:gd name="T20" fmla="*/ 29 w 31"/>
                  <a:gd name="T21" fmla="*/ 6 h 96"/>
                  <a:gd name="T22" fmla="*/ 30 w 31"/>
                  <a:gd name="T23" fmla="*/ 1 h 96"/>
                  <a:gd name="T24" fmla="*/ 29 w 31"/>
                  <a:gd name="T25" fmla="*/ 1 h 96"/>
                  <a:gd name="T26" fmla="*/ 28 w 31"/>
                  <a:gd name="T27" fmla="*/ 4 h 96"/>
                  <a:gd name="T28" fmla="*/ 27 w 31"/>
                  <a:gd name="T29" fmla="*/ 7 h 96"/>
                  <a:gd name="T30" fmla="*/ 27 w 31"/>
                  <a:gd name="T31" fmla="*/ 10 h 96"/>
                  <a:gd name="T32" fmla="*/ 14 w 31"/>
                  <a:gd name="T33" fmla="*/ 44 h 96"/>
                  <a:gd name="T34" fmla="*/ 2 w 31"/>
                  <a:gd name="T35" fmla="*/ 10 h 96"/>
                  <a:gd name="T36" fmla="*/ 1 w 31"/>
                  <a:gd name="T37" fmla="*/ 10 h 96"/>
                  <a:gd name="T38" fmla="*/ 1 w 31"/>
                  <a:gd name="T39" fmla="*/ 16 h 96"/>
                  <a:gd name="T40" fmla="*/ 0 w 31"/>
                  <a:gd name="T41" fmla="*/ 17 h 96"/>
                  <a:gd name="T42" fmla="*/ 3 w 31"/>
                  <a:gd name="T43" fmla="*/ 27 h 96"/>
                  <a:gd name="T44" fmla="*/ 8 w 31"/>
                  <a:gd name="T45" fmla="*/ 39 h 96"/>
                  <a:gd name="T46" fmla="*/ 10 w 31"/>
                  <a:gd name="T47" fmla="*/ 44 h 96"/>
                  <a:gd name="T48" fmla="*/ 12 w 31"/>
                  <a:gd name="T49" fmla="*/ 53 h 96"/>
                  <a:gd name="T50" fmla="*/ 19 w 31"/>
                  <a:gd name="T51" fmla="*/ 95 h 96"/>
                  <a:gd name="T52" fmla="*/ 21 w 31"/>
                  <a:gd name="T53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96">
                    <a:moveTo>
                      <a:pt x="21" y="95"/>
                    </a:moveTo>
                    <a:cubicBezTo>
                      <a:pt x="21" y="94"/>
                      <a:pt x="21" y="92"/>
                      <a:pt x="21" y="91"/>
                    </a:cubicBezTo>
                    <a:cubicBezTo>
                      <a:pt x="21" y="91"/>
                      <a:pt x="21" y="91"/>
                      <a:pt x="21" y="90"/>
                    </a:cubicBezTo>
                    <a:cubicBezTo>
                      <a:pt x="21" y="87"/>
                      <a:pt x="21" y="84"/>
                      <a:pt x="20" y="80"/>
                    </a:cubicBezTo>
                    <a:cubicBezTo>
                      <a:pt x="20" y="75"/>
                      <a:pt x="19" y="69"/>
                      <a:pt x="18" y="64"/>
                    </a:cubicBezTo>
                    <a:cubicBezTo>
                      <a:pt x="17" y="59"/>
                      <a:pt x="16" y="54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9" y="42"/>
                      <a:pt x="22" y="35"/>
                      <a:pt x="25" y="28"/>
                    </a:cubicBezTo>
                    <a:cubicBezTo>
                      <a:pt x="27" y="22"/>
                      <a:pt x="28" y="15"/>
                      <a:pt x="29" y="8"/>
                    </a:cubicBezTo>
                    <a:cubicBezTo>
                      <a:pt x="29" y="8"/>
                      <a:pt x="29" y="8"/>
                      <a:pt x="29" y="7"/>
                    </a:cubicBezTo>
                    <a:cubicBezTo>
                      <a:pt x="30" y="7"/>
                      <a:pt x="29" y="7"/>
                      <a:pt x="29" y="6"/>
                    </a:cubicBezTo>
                    <a:cubicBezTo>
                      <a:pt x="30" y="5"/>
                      <a:pt x="30" y="3"/>
                      <a:pt x="30" y="1"/>
                    </a:cubicBezTo>
                    <a:cubicBezTo>
                      <a:pt x="31" y="0"/>
                      <a:pt x="29" y="0"/>
                      <a:pt x="29" y="1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7" y="5"/>
                      <a:pt x="27" y="5"/>
                      <a:pt x="27" y="7"/>
                    </a:cubicBezTo>
                    <a:cubicBezTo>
                      <a:pt x="27" y="8"/>
                      <a:pt x="27" y="9"/>
                      <a:pt x="27" y="10"/>
                    </a:cubicBezTo>
                    <a:cubicBezTo>
                      <a:pt x="22" y="21"/>
                      <a:pt x="17" y="32"/>
                      <a:pt x="14" y="44"/>
                    </a:cubicBezTo>
                    <a:cubicBezTo>
                      <a:pt x="11" y="32"/>
                      <a:pt x="5" y="22"/>
                      <a:pt x="2" y="10"/>
                    </a:cubicBezTo>
                    <a:cubicBezTo>
                      <a:pt x="2" y="9"/>
                      <a:pt x="0" y="9"/>
                      <a:pt x="1" y="10"/>
                    </a:cubicBezTo>
                    <a:cubicBezTo>
                      <a:pt x="1" y="12"/>
                      <a:pt x="1" y="14"/>
                      <a:pt x="1" y="16"/>
                    </a:cubicBezTo>
                    <a:cubicBezTo>
                      <a:pt x="1" y="16"/>
                      <a:pt x="0" y="16"/>
                      <a:pt x="0" y="17"/>
                    </a:cubicBezTo>
                    <a:cubicBezTo>
                      <a:pt x="1" y="20"/>
                      <a:pt x="2" y="24"/>
                      <a:pt x="3" y="27"/>
                    </a:cubicBezTo>
                    <a:cubicBezTo>
                      <a:pt x="4" y="31"/>
                      <a:pt x="5" y="35"/>
                      <a:pt x="8" y="39"/>
                    </a:cubicBezTo>
                    <a:cubicBezTo>
                      <a:pt x="9" y="40"/>
                      <a:pt x="9" y="42"/>
                      <a:pt x="10" y="44"/>
                    </a:cubicBezTo>
                    <a:cubicBezTo>
                      <a:pt x="11" y="47"/>
                      <a:pt x="12" y="50"/>
                      <a:pt x="12" y="53"/>
                    </a:cubicBezTo>
                    <a:cubicBezTo>
                      <a:pt x="14" y="67"/>
                      <a:pt x="17" y="81"/>
                      <a:pt x="19" y="95"/>
                    </a:cubicBezTo>
                    <a:cubicBezTo>
                      <a:pt x="19" y="96"/>
                      <a:pt x="21" y="96"/>
                      <a:pt x="21" y="9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240"/>
              <p:cNvSpPr/>
              <p:nvPr/>
            </p:nvSpPr>
            <p:spPr bwMode="auto">
              <a:xfrm>
                <a:off x="2962" y="1480"/>
                <a:ext cx="59" cy="94"/>
              </a:xfrm>
              <a:custGeom>
                <a:avLst/>
                <a:gdLst>
                  <a:gd name="T0" fmla="*/ 19 w 22"/>
                  <a:gd name="T1" fmla="*/ 11 h 35"/>
                  <a:gd name="T2" fmla="*/ 16 w 22"/>
                  <a:gd name="T3" fmla="*/ 8 h 35"/>
                  <a:gd name="T4" fmla="*/ 1 w 22"/>
                  <a:gd name="T5" fmla="*/ 4 h 35"/>
                  <a:gd name="T6" fmla="*/ 1 w 22"/>
                  <a:gd name="T7" fmla="*/ 5 h 35"/>
                  <a:gd name="T8" fmla="*/ 8 w 22"/>
                  <a:gd name="T9" fmla="*/ 9 h 35"/>
                  <a:gd name="T10" fmla="*/ 9 w 22"/>
                  <a:gd name="T11" fmla="*/ 13 h 35"/>
                  <a:gd name="T12" fmla="*/ 12 w 22"/>
                  <a:gd name="T13" fmla="*/ 17 h 35"/>
                  <a:gd name="T14" fmla="*/ 11 w 22"/>
                  <a:gd name="T15" fmla="*/ 23 h 35"/>
                  <a:gd name="T16" fmla="*/ 1 w 22"/>
                  <a:gd name="T17" fmla="*/ 34 h 35"/>
                  <a:gd name="T18" fmla="*/ 2 w 22"/>
                  <a:gd name="T19" fmla="*/ 35 h 35"/>
                  <a:gd name="T20" fmla="*/ 11 w 22"/>
                  <a:gd name="T21" fmla="*/ 31 h 35"/>
                  <a:gd name="T22" fmla="*/ 17 w 22"/>
                  <a:gd name="T23" fmla="*/ 25 h 35"/>
                  <a:gd name="T24" fmla="*/ 20 w 22"/>
                  <a:gd name="T25" fmla="*/ 22 h 35"/>
                  <a:gd name="T26" fmla="*/ 19 w 2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5">
                    <a:moveTo>
                      <a:pt x="19" y="11"/>
                    </a:moveTo>
                    <a:cubicBezTo>
                      <a:pt x="18" y="10"/>
                      <a:pt x="17" y="9"/>
                      <a:pt x="16" y="8"/>
                    </a:cubicBezTo>
                    <a:cubicBezTo>
                      <a:pt x="12" y="3"/>
                      <a:pt x="6" y="0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7" y="8"/>
                      <a:pt x="8" y="9"/>
                    </a:cubicBezTo>
                    <a:cubicBezTo>
                      <a:pt x="8" y="10"/>
                      <a:pt x="8" y="11"/>
                      <a:pt x="9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5" y="18"/>
                      <a:pt x="12" y="21"/>
                      <a:pt x="11" y="23"/>
                    </a:cubicBezTo>
                    <a:cubicBezTo>
                      <a:pt x="9" y="28"/>
                      <a:pt x="6" y="31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6" y="35"/>
                      <a:pt x="8" y="34"/>
                      <a:pt x="11" y="31"/>
                    </a:cubicBezTo>
                    <a:cubicBezTo>
                      <a:pt x="13" y="29"/>
                      <a:pt x="15" y="26"/>
                      <a:pt x="17" y="25"/>
                    </a:cubicBezTo>
                    <a:cubicBezTo>
                      <a:pt x="19" y="24"/>
                      <a:pt x="19" y="23"/>
                      <a:pt x="20" y="22"/>
                    </a:cubicBezTo>
                    <a:cubicBezTo>
                      <a:pt x="22" y="19"/>
                      <a:pt x="20" y="13"/>
                      <a:pt x="19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241"/>
              <p:cNvSpPr/>
              <p:nvPr/>
            </p:nvSpPr>
            <p:spPr bwMode="auto">
              <a:xfrm>
                <a:off x="2887" y="1509"/>
                <a:ext cx="51" cy="35"/>
              </a:xfrm>
              <a:custGeom>
                <a:avLst/>
                <a:gdLst>
                  <a:gd name="T0" fmla="*/ 15 w 19"/>
                  <a:gd name="T1" fmla="*/ 12 h 13"/>
                  <a:gd name="T2" fmla="*/ 18 w 19"/>
                  <a:gd name="T3" fmla="*/ 11 h 13"/>
                  <a:gd name="T4" fmla="*/ 16 w 19"/>
                  <a:gd name="T5" fmla="*/ 8 h 13"/>
                  <a:gd name="T6" fmla="*/ 9 w 19"/>
                  <a:gd name="T7" fmla="*/ 4 h 13"/>
                  <a:gd name="T8" fmla="*/ 9 w 19"/>
                  <a:gd name="T9" fmla="*/ 1 h 13"/>
                  <a:gd name="T10" fmla="*/ 5 w 19"/>
                  <a:gd name="T11" fmla="*/ 2 h 13"/>
                  <a:gd name="T12" fmla="*/ 4 w 19"/>
                  <a:gd name="T13" fmla="*/ 5 h 13"/>
                  <a:gd name="T14" fmla="*/ 1 w 19"/>
                  <a:gd name="T15" fmla="*/ 11 h 13"/>
                  <a:gd name="T16" fmla="*/ 1 w 19"/>
                  <a:gd name="T17" fmla="*/ 11 h 13"/>
                  <a:gd name="T18" fmla="*/ 1 w 19"/>
                  <a:gd name="T19" fmla="*/ 11 h 13"/>
                  <a:gd name="T20" fmla="*/ 1 w 19"/>
                  <a:gd name="T21" fmla="*/ 11 h 13"/>
                  <a:gd name="T22" fmla="*/ 0 w 19"/>
                  <a:gd name="T23" fmla="*/ 12 h 13"/>
                  <a:gd name="T24" fmla="*/ 2 w 19"/>
                  <a:gd name="T25" fmla="*/ 13 h 13"/>
                  <a:gd name="T26" fmla="*/ 3 w 19"/>
                  <a:gd name="T27" fmla="*/ 12 h 13"/>
                  <a:gd name="T28" fmla="*/ 8 w 19"/>
                  <a:gd name="T29" fmla="*/ 10 h 13"/>
                  <a:gd name="T30" fmla="*/ 12 w 19"/>
                  <a:gd name="T31" fmla="*/ 11 h 13"/>
                  <a:gd name="T32" fmla="*/ 15 w 19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5" y="12"/>
                    </a:moveTo>
                    <a:cubicBezTo>
                      <a:pt x="16" y="12"/>
                      <a:pt x="18" y="12"/>
                      <a:pt x="18" y="11"/>
                    </a:cubicBezTo>
                    <a:cubicBezTo>
                      <a:pt x="19" y="9"/>
                      <a:pt x="17" y="8"/>
                      <a:pt x="16" y="8"/>
                    </a:cubicBezTo>
                    <a:cubicBezTo>
                      <a:pt x="14" y="6"/>
                      <a:pt x="11" y="6"/>
                      <a:pt x="9" y="4"/>
                    </a:cubicBezTo>
                    <a:cubicBezTo>
                      <a:pt x="8" y="3"/>
                      <a:pt x="10" y="2"/>
                      <a:pt x="9" y="1"/>
                    </a:cubicBezTo>
                    <a:cubicBezTo>
                      <a:pt x="8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7"/>
                      <a:pt x="3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2"/>
                      <a:pt x="3" y="12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9" y="10"/>
                      <a:pt x="11" y="10"/>
                      <a:pt x="12" y="11"/>
                    </a:cubicBezTo>
                    <a:cubicBezTo>
                      <a:pt x="13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242"/>
              <p:cNvSpPr/>
              <p:nvPr/>
            </p:nvSpPr>
            <p:spPr bwMode="auto">
              <a:xfrm>
                <a:off x="2898" y="1563"/>
                <a:ext cx="59" cy="43"/>
              </a:xfrm>
              <a:custGeom>
                <a:avLst/>
                <a:gdLst>
                  <a:gd name="T0" fmla="*/ 21 w 22"/>
                  <a:gd name="T1" fmla="*/ 11 h 16"/>
                  <a:gd name="T2" fmla="*/ 15 w 22"/>
                  <a:gd name="T3" fmla="*/ 7 h 16"/>
                  <a:gd name="T4" fmla="*/ 15 w 22"/>
                  <a:gd name="T5" fmla="*/ 4 h 16"/>
                  <a:gd name="T6" fmla="*/ 3 w 22"/>
                  <a:gd name="T7" fmla="*/ 1 h 16"/>
                  <a:gd name="T8" fmla="*/ 5 w 22"/>
                  <a:gd name="T9" fmla="*/ 9 h 16"/>
                  <a:gd name="T10" fmla="*/ 10 w 22"/>
                  <a:gd name="T11" fmla="*/ 12 h 16"/>
                  <a:gd name="T12" fmla="*/ 14 w 22"/>
                  <a:gd name="T13" fmla="*/ 15 h 16"/>
                  <a:gd name="T14" fmla="*/ 22 w 22"/>
                  <a:gd name="T15" fmla="*/ 13 h 16"/>
                  <a:gd name="T16" fmla="*/ 21 w 22"/>
                  <a:gd name="T1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1" y="11"/>
                    </a:moveTo>
                    <a:cubicBezTo>
                      <a:pt x="19" y="12"/>
                      <a:pt x="12" y="10"/>
                      <a:pt x="15" y="7"/>
                    </a:cubicBezTo>
                    <a:cubicBezTo>
                      <a:pt x="16" y="6"/>
                      <a:pt x="15" y="5"/>
                      <a:pt x="15" y="4"/>
                    </a:cubicBezTo>
                    <a:cubicBezTo>
                      <a:pt x="12" y="1"/>
                      <a:pt x="6" y="0"/>
                      <a:pt x="3" y="1"/>
                    </a:cubicBezTo>
                    <a:cubicBezTo>
                      <a:pt x="0" y="2"/>
                      <a:pt x="4" y="7"/>
                      <a:pt x="5" y="9"/>
                    </a:cubicBezTo>
                    <a:cubicBezTo>
                      <a:pt x="7" y="10"/>
                      <a:pt x="8" y="12"/>
                      <a:pt x="10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7" y="16"/>
                      <a:pt x="20" y="15"/>
                      <a:pt x="22" y="13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243"/>
              <p:cNvSpPr/>
              <p:nvPr/>
            </p:nvSpPr>
            <p:spPr bwMode="auto">
              <a:xfrm>
                <a:off x="2911" y="1571"/>
                <a:ext cx="30" cy="29"/>
              </a:xfrm>
              <a:custGeom>
                <a:avLst/>
                <a:gdLst>
                  <a:gd name="T0" fmla="*/ 10 w 11"/>
                  <a:gd name="T1" fmla="*/ 9 h 11"/>
                  <a:gd name="T2" fmla="*/ 7 w 11"/>
                  <a:gd name="T3" fmla="*/ 7 h 11"/>
                  <a:gd name="T4" fmla="*/ 7 w 11"/>
                  <a:gd name="T5" fmla="*/ 2 h 11"/>
                  <a:gd name="T6" fmla="*/ 4 w 11"/>
                  <a:gd name="T7" fmla="*/ 1 h 11"/>
                  <a:gd name="T8" fmla="*/ 1 w 11"/>
                  <a:gd name="T9" fmla="*/ 0 h 11"/>
                  <a:gd name="T10" fmla="*/ 0 w 11"/>
                  <a:gd name="T11" fmla="*/ 1 h 11"/>
                  <a:gd name="T12" fmla="*/ 3 w 11"/>
                  <a:gd name="T13" fmla="*/ 6 h 11"/>
                  <a:gd name="T14" fmla="*/ 10 w 11"/>
                  <a:gd name="T15" fmla="*/ 11 h 11"/>
                  <a:gd name="T16" fmla="*/ 10 w 11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9" y="8"/>
                      <a:pt x="8" y="8"/>
                      <a:pt x="7" y="7"/>
                    </a:cubicBezTo>
                    <a:cubicBezTo>
                      <a:pt x="6" y="6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4" y="9"/>
                      <a:pt x="8" y="11"/>
                      <a:pt x="10" y="11"/>
                    </a:cubicBezTo>
                    <a:cubicBezTo>
                      <a:pt x="11" y="11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244"/>
              <p:cNvSpPr/>
              <p:nvPr/>
            </p:nvSpPr>
            <p:spPr bwMode="auto">
              <a:xfrm>
                <a:off x="2917" y="1453"/>
                <a:ext cx="24" cy="43"/>
              </a:xfrm>
              <a:custGeom>
                <a:avLst/>
                <a:gdLst>
                  <a:gd name="T0" fmla="*/ 9 w 9"/>
                  <a:gd name="T1" fmla="*/ 7 h 16"/>
                  <a:gd name="T2" fmla="*/ 5 w 9"/>
                  <a:gd name="T3" fmla="*/ 1 h 16"/>
                  <a:gd name="T4" fmla="*/ 5 w 9"/>
                  <a:gd name="T5" fmla="*/ 0 h 16"/>
                  <a:gd name="T6" fmla="*/ 4 w 9"/>
                  <a:gd name="T7" fmla="*/ 0 h 16"/>
                  <a:gd name="T8" fmla="*/ 3 w 9"/>
                  <a:gd name="T9" fmla="*/ 0 h 16"/>
                  <a:gd name="T10" fmla="*/ 3 w 9"/>
                  <a:gd name="T11" fmla="*/ 3 h 16"/>
                  <a:gd name="T12" fmla="*/ 3 w 9"/>
                  <a:gd name="T13" fmla="*/ 3 h 16"/>
                  <a:gd name="T14" fmla="*/ 2 w 9"/>
                  <a:gd name="T15" fmla="*/ 6 h 16"/>
                  <a:gd name="T16" fmla="*/ 2 w 9"/>
                  <a:gd name="T17" fmla="*/ 9 h 16"/>
                  <a:gd name="T18" fmla="*/ 0 w 9"/>
                  <a:gd name="T19" fmla="*/ 15 h 16"/>
                  <a:gd name="T20" fmla="*/ 1 w 9"/>
                  <a:gd name="T21" fmla="*/ 15 h 16"/>
                  <a:gd name="T22" fmla="*/ 5 w 9"/>
                  <a:gd name="T23" fmla="*/ 13 h 16"/>
                  <a:gd name="T24" fmla="*/ 9 w 9"/>
                  <a:gd name="T25" fmla="*/ 8 h 16"/>
                  <a:gd name="T26" fmla="*/ 9 w 9"/>
                  <a:gd name="T2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9" y="7"/>
                    </a:moveTo>
                    <a:cubicBezTo>
                      <a:pt x="7" y="5"/>
                      <a:pt x="6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3" y="8"/>
                      <a:pt x="2" y="9"/>
                    </a:cubicBezTo>
                    <a:cubicBezTo>
                      <a:pt x="2" y="12"/>
                      <a:pt x="0" y="12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7" y="12"/>
                      <a:pt x="7" y="10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245"/>
              <p:cNvSpPr/>
              <p:nvPr/>
            </p:nvSpPr>
            <p:spPr bwMode="auto">
              <a:xfrm>
                <a:off x="2847" y="1504"/>
                <a:ext cx="59" cy="62"/>
              </a:xfrm>
              <a:custGeom>
                <a:avLst/>
                <a:gdLst>
                  <a:gd name="T0" fmla="*/ 20 w 22"/>
                  <a:gd name="T1" fmla="*/ 10 h 23"/>
                  <a:gd name="T2" fmla="*/ 11 w 22"/>
                  <a:gd name="T3" fmla="*/ 12 h 23"/>
                  <a:gd name="T4" fmla="*/ 9 w 22"/>
                  <a:gd name="T5" fmla="*/ 1 h 23"/>
                  <a:gd name="T6" fmla="*/ 9 w 22"/>
                  <a:gd name="T7" fmla="*/ 0 h 23"/>
                  <a:gd name="T8" fmla="*/ 2 w 22"/>
                  <a:gd name="T9" fmla="*/ 13 h 23"/>
                  <a:gd name="T10" fmla="*/ 3 w 22"/>
                  <a:gd name="T11" fmla="*/ 14 h 23"/>
                  <a:gd name="T12" fmla="*/ 10 w 22"/>
                  <a:gd name="T13" fmla="*/ 21 h 23"/>
                  <a:gd name="T14" fmla="*/ 22 w 22"/>
                  <a:gd name="T15" fmla="*/ 11 h 23"/>
                  <a:gd name="T16" fmla="*/ 20 w 22"/>
                  <a:gd name="T17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3">
                    <a:moveTo>
                      <a:pt x="20" y="10"/>
                    </a:moveTo>
                    <a:cubicBezTo>
                      <a:pt x="17" y="12"/>
                      <a:pt x="14" y="15"/>
                      <a:pt x="11" y="12"/>
                    </a:cubicBezTo>
                    <a:cubicBezTo>
                      <a:pt x="8" y="10"/>
                      <a:pt x="5" y="3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3" y="0"/>
                      <a:pt x="0" y="8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5" y="17"/>
                      <a:pt x="7" y="20"/>
                      <a:pt x="10" y="21"/>
                    </a:cubicBezTo>
                    <a:cubicBezTo>
                      <a:pt x="16" y="23"/>
                      <a:pt x="19" y="15"/>
                      <a:pt x="22" y="11"/>
                    </a:cubicBezTo>
                    <a:cubicBezTo>
                      <a:pt x="22" y="10"/>
                      <a:pt x="21" y="9"/>
                      <a:pt x="20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246"/>
              <p:cNvSpPr/>
              <p:nvPr/>
            </p:nvSpPr>
            <p:spPr bwMode="auto">
              <a:xfrm>
                <a:off x="2893" y="1199"/>
                <a:ext cx="312" cy="235"/>
              </a:xfrm>
              <a:custGeom>
                <a:avLst/>
                <a:gdLst>
                  <a:gd name="T0" fmla="*/ 111 w 117"/>
                  <a:gd name="T1" fmla="*/ 38 h 88"/>
                  <a:gd name="T2" fmla="*/ 89 w 117"/>
                  <a:gd name="T3" fmla="*/ 29 h 88"/>
                  <a:gd name="T4" fmla="*/ 88 w 117"/>
                  <a:gd name="T5" fmla="*/ 24 h 88"/>
                  <a:gd name="T6" fmla="*/ 83 w 117"/>
                  <a:gd name="T7" fmla="*/ 20 h 88"/>
                  <a:gd name="T8" fmla="*/ 68 w 117"/>
                  <a:gd name="T9" fmla="*/ 14 h 88"/>
                  <a:gd name="T10" fmla="*/ 60 w 117"/>
                  <a:gd name="T11" fmla="*/ 12 h 88"/>
                  <a:gd name="T12" fmla="*/ 45 w 117"/>
                  <a:gd name="T13" fmla="*/ 7 h 88"/>
                  <a:gd name="T14" fmla="*/ 45 w 117"/>
                  <a:gd name="T15" fmla="*/ 14 h 88"/>
                  <a:gd name="T16" fmla="*/ 35 w 117"/>
                  <a:gd name="T17" fmla="*/ 8 h 88"/>
                  <a:gd name="T18" fmla="*/ 21 w 117"/>
                  <a:gd name="T19" fmla="*/ 11 h 88"/>
                  <a:gd name="T20" fmla="*/ 20 w 117"/>
                  <a:gd name="T21" fmla="*/ 12 h 88"/>
                  <a:gd name="T22" fmla="*/ 11 w 117"/>
                  <a:gd name="T23" fmla="*/ 20 h 88"/>
                  <a:gd name="T24" fmla="*/ 11 w 117"/>
                  <a:gd name="T25" fmla="*/ 34 h 88"/>
                  <a:gd name="T26" fmla="*/ 0 w 117"/>
                  <a:gd name="T27" fmla="*/ 49 h 88"/>
                  <a:gd name="T28" fmla="*/ 6 w 117"/>
                  <a:gd name="T29" fmla="*/ 63 h 88"/>
                  <a:gd name="T30" fmla="*/ 12 w 117"/>
                  <a:gd name="T31" fmla="*/ 72 h 88"/>
                  <a:gd name="T32" fmla="*/ 32 w 117"/>
                  <a:gd name="T33" fmla="*/ 68 h 88"/>
                  <a:gd name="T34" fmla="*/ 39 w 117"/>
                  <a:gd name="T35" fmla="*/ 64 h 88"/>
                  <a:gd name="T36" fmla="*/ 46 w 117"/>
                  <a:gd name="T37" fmla="*/ 77 h 88"/>
                  <a:gd name="T38" fmla="*/ 73 w 117"/>
                  <a:gd name="T39" fmla="*/ 87 h 88"/>
                  <a:gd name="T40" fmla="*/ 91 w 117"/>
                  <a:gd name="T41" fmla="*/ 60 h 88"/>
                  <a:gd name="T42" fmla="*/ 91 w 117"/>
                  <a:gd name="T43" fmla="*/ 60 h 88"/>
                  <a:gd name="T44" fmla="*/ 97 w 117"/>
                  <a:gd name="T45" fmla="*/ 60 h 88"/>
                  <a:gd name="T46" fmla="*/ 107 w 117"/>
                  <a:gd name="T47" fmla="*/ 56 h 88"/>
                  <a:gd name="T48" fmla="*/ 111 w 117"/>
                  <a:gd name="T4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7" h="88">
                    <a:moveTo>
                      <a:pt x="111" y="38"/>
                    </a:moveTo>
                    <a:cubicBezTo>
                      <a:pt x="105" y="33"/>
                      <a:pt x="97" y="30"/>
                      <a:pt x="89" y="29"/>
                    </a:cubicBezTo>
                    <a:cubicBezTo>
                      <a:pt x="85" y="29"/>
                      <a:pt x="88" y="27"/>
                      <a:pt x="88" y="24"/>
                    </a:cubicBezTo>
                    <a:cubicBezTo>
                      <a:pt x="88" y="22"/>
                      <a:pt x="85" y="21"/>
                      <a:pt x="83" y="20"/>
                    </a:cubicBezTo>
                    <a:cubicBezTo>
                      <a:pt x="78" y="18"/>
                      <a:pt x="73" y="18"/>
                      <a:pt x="68" y="14"/>
                    </a:cubicBezTo>
                    <a:cubicBezTo>
                      <a:pt x="66" y="11"/>
                      <a:pt x="63" y="12"/>
                      <a:pt x="60" y="12"/>
                    </a:cubicBezTo>
                    <a:cubicBezTo>
                      <a:pt x="54" y="13"/>
                      <a:pt x="50" y="0"/>
                      <a:pt x="45" y="7"/>
                    </a:cubicBezTo>
                    <a:cubicBezTo>
                      <a:pt x="44" y="9"/>
                      <a:pt x="44" y="11"/>
                      <a:pt x="45" y="14"/>
                    </a:cubicBezTo>
                    <a:cubicBezTo>
                      <a:pt x="42" y="11"/>
                      <a:pt x="38" y="8"/>
                      <a:pt x="35" y="8"/>
                    </a:cubicBezTo>
                    <a:cubicBezTo>
                      <a:pt x="30" y="8"/>
                      <a:pt x="26" y="9"/>
                      <a:pt x="21" y="11"/>
                    </a:cubicBezTo>
                    <a:cubicBezTo>
                      <a:pt x="21" y="11"/>
                      <a:pt x="20" y="12"/>
                      <a:pt x="20" y="12"/>
                    </a:cubicBezTo>
                    <a:cubicBezTo>
                      <a:pt x="17" y="16"/>
                      <a:pt x="14" y="17"/>
                      <a:pt x="11" y="20"/>
                    </a:cubicBezTo>
                    <a:cubicBezTo>
                      <a:pt x="9" y="22"/>
                      <a:pt x="7" y="34"/>
                      <a:pt x="11" y="34"/>
                    </a:cubicBezTo>
                    <a:cubicBezTo>
                      <a:pt x="3" y="35"/>
                      <a:pt x="0" y="42"/>
                      <a:pt x="0" y="49"/>
                    </a:cubicBezTo>
                    <a:cubicBezTo>
                      <a:pt x="1" y="54"/>
                      <a:pt x="5" y="59"/>
                      <a:pt x="6" y="63"/>
                    </a:cubicBezTo>
                    <a:cubicBezTo>
                      <a:pt x="8" y="67"/>
                      <a:pt x="9" y="69"/>
                      <a:pt x="12" y="72"/>
                    </a:cubicBezTo>
                    <a:cubicBezTo>
                      <a:pt x="18" y="77"/>
                      <a:pt x="27" y="72"/>
                      <a:pt x="32" y="68"/>
                    </a:cubicBezTo>
                    <a:cubicBezTo>
                      <a:pt x="35" y="65"/>
                      <a:pt x="37" y="57"/>
                      <a:pt x="39" y="64"/>
                    </a:cubicBezTo>
                    <a:cubicBezTo>
                      <a:pt x="41" y="68"/>
                      <a:pt x="43" y="73"/>
                      <a:pt x="46" y="77"/>
                    </a:cubicBezTo>
                    <a:cubicBezTo>
                      <a:pt x="52" y="83"/>
                      <a:pt x="64" y="88"/>
                      <a:pt x="73" y="87"/>
                    </a:cubicBezTo>
                    <a:cubicBezTo>
                      <a:pt x="82" y="86"/>
                      <a:pt x="100" y="70"/>
                      <a:pt x="91" y="60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3" y="60"/>
                      <a:pt x="95" y="60"/>
                      <a:pt x="97" y="60"/>
                    </a:cubicBezTo>
                    <a:cubicBezTo>
                      <a:pt x="101" y="60"/>
                      <a:pt x="104" y="58"/>
                      <a:pt x="107" y="56"/>
                    </a:cubicBezTo>
                    <a:cubicBezTo>
                      <a:pt x="111" y="51"/>
                      <a:pt x="117" y="44"/>
                      <a:pt x="111" y="38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247"/>
              <p:cNvSpPr/>
              <p:nvPr/>
            </p:nvSpPr>
            <p:spPr bwMode="auto">
              <a:xfrm>
                <a:off x="2887" y="1250"/>
                <a:ext cx="99" cy="112"/>
              </a:xfrm>
              <a:custGeom>
                <a:avLst/>
                <a:gdLst>
                  <a:gd name="T0" fmla="*/ 37 w 37"/>
                  <a:gd name="T1" fmla="*/ 19 h 42"/>
                  <a:gd name="T2" fmla="*/ 27 w 37"/>
                  <a:gd name="T3" fmla="*/ 13 h 42"/>
                  <a:gd name="T4" fmla="*/ 20 w 37"/>
                  <a:gd name="T5" fmla="*/ 11 h 42"/>
                  <a:gd name="T6" fmla="*/ 17 w 37"/>
                  <a:gd name="T7" fmla="*/ 3 h 42"/>
                  <a:gd name="T8" fmla="*/ 16 w 37"/>
                  <a:gd name="T9" fmla="*/ 1 h 42"/>
                  <a:gd name="T10" fmla="*/ 10 w 37"/>
                  <a:gd name="T11" fmla="*/ 10 h 42"/>
                  <a:gd name="T12" fmla="*/ 13 w 37"/>
                  <a:gd name="T13" fmla="*/ 16 h 42"/>
                  <a:gd name="T14" fmla="*/ 8 w 37"/>
                  <a:gd name="T15" fmla="*/ 19 h 42"/>
                  <a:gd name="T16" fmla="*/ 6 w 37"/>
                  <a:gd name="T17" fmla="*/ 41 h 42"/>
                  <a:gd name="T18" fmla="*/ 6 w 37"/>
                  <a:gd name="T19" fmla="*/ 41 h 42"/>
                  <a:gd name="T20" fmla="*/ 6 w 37"/>
                  <a:gd name="T21" fmla="*/ 41 h 42"/>
                  <a:gd name="T22" fmla="*/ 6 w 37"/>
                  <a:gd name="T23" fmla="*/ 41 h 42"/>
                  <a:gd name="T24" fmla="*/ 7 w 37"/>
                  <a:gd name="T25" fmla="*/ 40 h 42"/>
                  <a:gd name="T26" fmla="*/ 15 w 37"/>
                  <a:gd name="T27" fmla="*/ 23 h 42"/>
                  <a:gd name="T28" fmla="*/ 21 w 37"/>
                  <a:gd name="T29" fmla="*/ 18 h 42"/>
                  <a:gd name="T30" fmla="*/ 36 w 37"/>
                  <a:gd name="T31" fmla="*/ 20 h 42"/>
                  <a:gd name="T32" fmla="*/ 37 w 37"/>
                  <a:gd name="T33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2">
                    <a:moveTo>
                      <a:pt x="37" y="19"/>
                    </a:moveTo>
                    <a:cubicBezTo>
                      <a:pt x="34" y="16"/>
                      <a:pt x="31" y="15"/>
                      <a:pt x="27" y="13"/>
                    </a:cubicBezTo>
                    <a:cubicBezTo>
                      <a:pt x="26" y="13"/>
                      <a:pt x="22" y="12"/>
                      <a:pt x="20" y="11"/>
                    </a:cubicBezTo>
                    <a:cubicBezTo>
                      <a:pt x="16" y="9"/>
                      <a:pt x="14" y="7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ubicBezTo>
                      <a:pt x="15" y="3"/>
                      <a:pt x="9" y="7"/>
                      <a:pt x="10" y="10"/>
                    </a:cubicBezTo>
                    <a:cubicBezTo>
                      <a:pt x="10" y="11"/>
                      <a:pt x="12" y="16"/>
                      <a:pt x="13" y="16"/>
                    </a:cubicBezTo>
                    <a:cubicBezTo>
                      <a:pt x="11" y="17"/>
                      <a:pt x="9" y="18"/>
                      <a:pt x="8" y="19"/>
                    </a:cubicBezTo>
                    <a:cubicBezTo>
                      <a:pt x="1" y="25"/>
                      <a:pt x="0" y="34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2"/>
                      <a:pt x="8" y="41"/>
                      <a:pt x="7" y="40"/>
                    </a:cubicBezTo>
                    <a:cubicBezTo>
                      <a:pt x="2" y="33"/>
                      <a:pt x="11" y="28"/>
                      <a:pt x="15" y="23"/>
                    </a:cubicBezTo>
                    <a:cubicBezTo>
                      <a:pt x="17" y="21"/>
                      <a:pt x="18" y="19"/>
                      <a:pt x="21" y="18"/>
                    </a:cubicBezTo>
                    <a:cubicBezTo>
                      <a:pt x="26" y="17"/>
                      <a:pt x="31" y="19"/>
                      <a:pt x="36" y="20"/>
                    </a:cubicBezTo>
                    <a:cubicBezTo>
                      <a:pt x="37" y="21"/>
                      <a:pt x="37" y="19"/>
                      <a:pt x="37" y="19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248"/>
              <p:cNvSpPr/>
              <p:nvPr/>
            </p:nvSpPr>
            <p:spPr bwMode="auto">
              <a:xfrm>
                <a:off x="2962" y="1258"/>
                <a:ext cx="51" cy="42"/>
              </a:xfrm>
              <a:custGeom>
                <a:avLst/>
                <a:gdLst>
                  <a:gd name="T0" fmla="*/ 18 w 19"/>
                  <a:gd name="T1" fmla="*/ 14 h 16"/>
                  <a:gd name="T2" fmla="*/ 12 w 19"/>
                  <a:gd name="T3" fmla="*/ 6 h 16"/>
                  <a:gd name="T4" fmla="*/ 2 w 19"/>
                  <a:gd name="T5" fmla="*/ 0 h 16"/>
                  <a:gd name="T6" fmla="*/ 0 w 19"/>
                  <a:gd name="T7" fmla="*/ 2 h 16"/>
                  <a:gd name="T8" fmla="*/ 5 w 19"/>
                  <a:gd name="T9" fmla="*/ 9 h 16"/>
                  <a:gd name="T10" fmla="*/ 12 w 19"/>
                  <a:gd name="T11" fmla="*/ 12 h 16"/>
                  <a:gd name="T12" fmla="*/ 17 w 19"/>
                  <a:gd name="T13" fmla="*/ 16 h 16"/>
                  <a:gd name="T14" fmla="*/ 18 w 19"/>
                  <a:gd name="T1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cubicBezTo>
                      <a:pt x="15" y="13"/>
                      <a:pt x="14" y="9"/>
                      <a:pt x="12" y="6"/>
                    </a:cubicBezTo>
                    <a:cubicBezTo>
                      <a:pt x="9" y="3"/>
                      <a:pt x="5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5" y="9"/>
                    </a:cubicBezTo>
                    <a:cubicBezTo>
                      <a:pt x="7" y="11"/>
                      <a:pt x="10" y="11"/>
                      <a:pt x="12" y="12"/>
                    </a:cubicBezTo>
                    <a:cubicBezTo>
                      <a:pt x="14" y="14"/>
                      <a:pt x="15" y="15"/>
                      <a:pt x="17" y="16"/>
                    </a:cubicBezTo>
                    <a:cubicBezTo>
                      <a:pt x="18" y="16"/>
                      <a:pt x="19" y="15"/>
                      <a:pt x="18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249"/>
              <p:cNvSpPr/>
              <p:nvPr/>
            </p:nvSpPr>
            <p:spPr bwMode="auto">
              <a:xfrm>
                <a:off x="2933" y="1217"/>
                <a:ext cx="82" cy="54"/>
              </a:xfrm>
              <a:custGeom>
                <a:avLst/>
                <a:gdLst>
                  <a:gd name="T0" fmla="*/ 27 w 31"/>
                  <a:gd name="T1" fmla="*/ 14 h 20"/>
                  <a:gd name="T2" fmla="*/ 24 w 31"/>
                  <a:gd name="T3" fmla="*/ 10 h 20"/>
                  <a:gd name="T4" fmla="*/ 16 w 31"/>
                  <a:gd name="T5" fmla="*/ 4 h 20"/>
                  <a:gd name="T6" fmla="*/ 1 w 31"/>
                  <a:gd name="T7" fmla="*/ 10 h 20"/>
                  <a:gd name="T8" fmla="*/ 2 w 31"/>
                  <a:gd name="T9" fmla="*/ 11 h 20"/>
                  <a:gd name="T10" fmla="*/ 8 w 31"/>
                  <a:gd name="T11" fmla="*/ 9 h 20"/>
                  <a:gd name="T12" fmla="*/ 21 w 31"/>
                  <a:gd name="T13" fmla="*/ 12 h 20"/>
                  <a:gd name="T14" fmla="*/ 24 w 31"/>
                  <a:gd name="T15" fmla="*/ 14 h 20"/>
                  <a:gd name="T16" fmla="*/ 25 w 31"/>
                  <a:gd name="T17" fmla="*/ 15 h 20"/>
                  <a:gd name="T18" fmla="*/ 26 w 31"/>
                  <a:gd name="T19" fmla="*/ 16 h 20"/>
                  <a:gd name="T20" fmla="*/ 29 w 31"/>
                  <a:gd name="T21" fmla="*/ 20 h 20"/>
                  <a:gd name="T22" fmla="*/ 31 w 31"/>
                  <a:gd name="T23" fmla="*/ 18 h 20"/>
                  <a:gd name="T24" fmla="*/ 27 w 31"/>
                  <a:gd name="T2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0">
                    <a:moveTo>
                      <a:pt x="27" y="14"/>
                    </a:moveTo>
                    <a:cubicBezTo>
                      <a:pt x="27" y="12"/>
                      <a:pt x="26" y="11"/>
                      <a:pt x="24" y="10"/>
                    </a:cubicBezTo>
                    <a:cubicBezTo>
                      <a:pt x="21" y="8"/>
                      <a:pt x="18" y="7"/>
                      <a:pt x="16" y="4"/>
                    </a:cubicBezTo>
                    <a:cubicBezTo>
                      <a:pt x="11" y="0"/>
                      <a:pt x="4" y="7"/>
                      <a:pt x="1" y="10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2" y="9"/>
                      <a:pt x="17" y="10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5" y="14"/>
                      <a:pt x="25" y="15"/>
                    </a:cubicBezTo>
                    <a:cubicBezTo>
                      <a:pt x="25" y="15"/>
                      <a:pt x="26" y="15"/>
                      <a:pt x="26" y="16"/>
                    </a:cubicBezTo>
                    <a:cubicBezTo>
                      <a:pt x="27" y="18"/>
                      <a:pt x="28" y="19"/>
                      <a:pt x="29" y="20"/>
                    </a:cubicBezTo>
                    <a:cubicBezTo>
                      <a:pt x="30" y="20"/>
                      <a:pt x="31" y="19"/>
                      <a:pt x="31" y="18"/>
                    </a:cubicBezTo>
                    <a:cubicBezTo>
                      <a:pt x="30" y="17"/>
                      <a:pt x="29" y="15"/>
                      <a:pt x="27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250"/>
              <p:cNvSpPr/>
              <p:nvPr/>
            </p:nvSpPr>
            <p:spPr bwMode="auto">
              <a:xfrm>
                <a:off x="3034" y="1322"/>
                <a:ext cx="35" cy="45"/>
              </a:xfrm>
              <a:custGeom>
                <a:avLst/>
                <a:gdLst>
                  <a:gd name="T0" fmla="*/ 7 w 13"/>
                  <a:gd name="T1" fmla="*/ 5 h 17"/>
                  <a:gd name="T2" fmla="*/ 3 w 13"/>
                  <a:gd name="T3" fmla="*/ 3 h 17"/>
                  <a:gd name="T4" fmla="*/ 2 w 13"/>
                  <a:gd name="T5" fmla="*/ 1 h 17"/>
                  <a:gd name="T6" fmla="*/ 0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3 h 17"/>
                  <a:gd name="T16" fmla="*/ 8 w 13"/>
                  <a:gd name="T17" fmla="*/ 11 h 17"/>
                  <a:gd name="T18" fmla="*/ 8 w 13"/>
                  <a:gd name="T19" fmla="*/ 12 h 17"/>
                  <a:gd name="T20" fmla="*/ 12 w 13"/>
                  <a:gd name="T21" fmla="*/ 16 h 17"/>
                  <a:gd name="T22" fmla="*/ 13 w 13"/>
                  <a:gd name="T23" fmla="*/ 15 h 17"/>
                  <a:gd name="T24" fmla="*/ 11 w 13"/>
                  <a:gd name="T25" fmla="*/ 8 h 17"/>
                  <a:gd name="T26" fmla="*/ 7 w 13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7" y="5"/>
                    </a:moveTo>
                    <a:cubicBezTo>
                      <a:pt x="5" y="4"/>
                      <a:pt x="3" y="4"/>
                      <a:pt x="3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7"/>
                      <a:pt x="4" y="10"/>
                      <a:pt x="8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9" y="15"/>
                      <a:pt x="10" y="16"/>
                      <a:pt x="12" y="16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2" y="12"/>
                      <a:pt x="13" y="10"/>
                      <a:pt x="11" y="8"/>
                    </a:cubicBezTo>
                    <a:cubicBezTo>
                      <a:pt x="10" y="6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251"/>
              <p:cNvSpPr/>
              <p:nvPr/>
            </p:nvSpPr>
            <p:spPr bwMode="auto">
              <a:xfrm>
                <a:off x="3048" y="1309"/>
                <a:ext cx="66" cy="56"/>
              </a:xfrm>
              <a:custGeom>
                <a:avLst/>
                <a:gdLst>
                  <a:gd name="T0" fmla="*/ 16 w 25"/>
                  <a:gd name="T1" fmla="*/ 5 h 21"/>
                  <a:gd name="T2" fmla="*/ 10 w 25"/>
                  <a:gd name="T3" fmla="*/ 4 h 21"/>
                  <a:gd name="T4" fmla="*/ 1 w 25"/>
                  <a:gd name="T5" fmla="*/ 0 h 21"/>
                  <a:gd name="T6" fmla="*/ 0 w 25"/>
                  <a:gd name="T7" fmla="*/ 1 h 21"/>
                  <a:gd name="T8" fmla="*/ 2 w 25"/>
                  <a:gd name="T9" fmla="*/ 4 h 21"/>
                  <a:gd name="T10" fmla="*/ 2 w 25"/>
                  <a:gd name="T11" fmla="*/ 5 h 21"/>
                  <a:gd name="T12" fmla="*/ 7 w 25"/>
                  <a:gd name="T13" fmla="*/ 9 h 21"/>
                  <a:gd name="T14" fmla="*/ 12 w 25"/>
                  <a:gd name="T15" fmla="*/ 20 h 21"/>
                  <a:gd name="T16" fmla="*/ 14 w 25"/>
                  <a:gd name="T17" fmla="*/ 20 h 21"/>
                  <a:gd name="T18" fmla="*/ 13 w 25"/>
                  <a:gd name="T19" fmla="*/ 7 h 21"/>
                  <a:gd name="T20" fmla="*/ 24 w 25"/>
                  <a:gd name="T21" fmla="*/ 15 h 21"/>
                  <a:gd name="T22" fmla="*/ 25 w 25"/>
                  <a:gd name="T23" fmla="*/ 13 h 21"/>
                  <a:gd name="T24" fmla="*/ 16 w 25"/>
                  <a:gd name="T2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1">
                    <a:moveTo>
                      <a:pt x="16" y="5"/>
                    </a:moveTo>
                    <a:cubicBezTo>
                      <a:pt x="14" y="4"/>
                      <a:pt x="12" y="4"/>
                      <a:pt x="10" y="4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5" y="8"/>
                      <a:pt x="7" y="9"/>
                    </a:cubicBezTo>
                    <a:cubicBezTo>
                      <a:pt x="12" y="11"/>
                      <a:pt x="11" y="16"/>
                      <a:pt x="12" y="20"/>
                    </a:cubicBezTo>
                    <a:cubicBezTo>
                      <a:pt x="13" y="21"/>
                      <a:pt x="14" y="21"/>
                      <a:pt x="14" y="20"/>
                    </a:cubicBezTo>
                    <a:cubicBezTo>
                      <a:pt x="14" y="16"/>
                      <a:pt x="15" y="11"/>
                      <a:pt x="13" y="7"/>
                    </a:cubicBezTo>
                    <a:cubicBezTo>
                      <a:pt x="17" y="8"/>
                      <a:pt x="20" y="13"/>
                      <a:pt x="24" y="15"/>
                    </a:cubicBezTo>
                    <a:cubicBezTo>
                      <a:pt x="24" y="15"/>
                      <a:pt x="25" y="14"/>
                      <a:pt x="25" y="13"/>
                    </a:cubicBezTo>
                    <a:cubicBezTo>
                      <a:pt x="23" y="10"/>
                      <a:pt x="19" y="7"/>
                      <a:pt x="16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252"/>
              <p:cNvSpPr/>
              <p:nvPr/>
            </p:nvSpPr>
            <p:spPr bwMode="auto">
              <a:xfrm>
                <a:off x="3056" y="1258"/>
                <a:ext cx="133" cy="80"/>
              </a:xfrm>
              <a:custGeom>
                <a:avLst/>
                <a:gdLst>
                  <a:gd name="T0" fmla="*/ 49 w 50"/>
                  <a:gd name="T1" fmla="*/ 20 h 30"/>
                  <a:gd name="T2" fmla="*/ 29 w 50"/>
                  <a:gd name="T3" fmla="*/ 16 h 30"/>
                  <a:gd name="T4" fmla="*/ 28 w 50"/>
                  <a:gd name="T5" fmla="*/ 16 h 30"/>
                  <a:gd name="T6" fmla="*/ 39 w 50"/>
                  <a:gd name="T7" fmla="*/ 17 h 30"/>
                  <a:gd name="T8" fmla="*/ 39 w 50"/>
                  <a:gd name="T9" fmla="*/ 15 h 30"/>
                  <a:gd name="T10" fmla="*/ 6 w 50"/>
                  <a:gd name="T11" fmla="*/ 13 h 30"/>
                  <a:gd name="T12" fmla="*/ 0 w 50"/>
                  <a:gd name="T13" fmla="*/ 18 h 30"/>
                  <a:gd name="T14" fmla="*/ 1 w 50"/>
                  <a:gd name="T15" fmla="*/ 19 h 30"/>
                  <a:gd name="T16" fmla="*/ 12 w 50"/>
                  <a:gd name="T17" fmla="*/ 21 h 30"/>
                  <a:gd name="T18" fmla="*/ 13 w 50"/>
                  <a:gd name="T19" fmla="*/ 21 h 30"/>
                  <a:gd name="T20" fmla="*/ 27 w 50"/>
                  <a:gd name="T21" fmla="*/ 27 h 30"/>
                  <a:gd name="T22" fmla="*/ 28 w 50"/>
                  <a:gd name="T23" fmla="*/ 26 h 30"/>
                  <a:gd name="T24" fmla="*/ 31 w 50"/>
                  <a:gd name="T25" fmla="*/ 24 h 30"/>
                  <a:gd name="T26" fmla="*/ 42 w 50"/>
                  <a:gd name="T27" fmla="*/ 27 h 30"/>
                  <a:gd name="T28" fmla="*/ 43 w 50"/>
                  <a:gd name="T29" fmla="*/ 29 h 30"/>
                  <a:gd name="T30" fmla="*/ 50 w 50"/>
                  <a:gd name="T31" fmla="*/ 21 h 30"/>
                  <a:gd name="T32" fmla="*/ 49 w 50"/>
                  <a:gd name="T3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0">
                    <a:moveTo>
                      <a:pt x="49" y="20"/>
                    </a:moveTo>
                    <a:cubicBezTo>
                      <a:pt x="43" y="22"/>
                      <a:pt x="33" y="20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32" y="16"/>
                      <a:pt x="36" y="16"/>
                      <a:pt x="39" y="17"/>
                    </a:cubicBezTo>
                    <a:cubicBezTo>
                      <a:pt x="40" y="17"/>
                      <a:pt x="40" y="15"/>
                      <a:pt x="39" y="15"/>
                    </a:cubicBezTo>
                    <a:cubicBezTo>
                      <a:pt x="28" y="10"/>
                      <a:pt x="15" y="0"/>
                      <a:pt x="6" y="13"/>
                    </a:cubicBezTo>
                    <a:cubicBezTo>
                      <a:pt x="4" y="14"/>
                      <a:pt x="2" y="15"/>
                      <a:pt x="0" y="18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5" y="19"/>
                      <a:pt x="10" y="17"/>
                      <a:pt x="12" y="21"/>
                    </a:cubicBezTo>
                    <a:cubicBezTo>
                      <a:pt x="12" y="21"/>
                      <a:pt x="13" y="22"/>
                      <a:pt x="13" y="21"/>
                    </a:cubicBezTo>
                    <a:cubicBezTo>
                      <a:pt x="18" y="20"/>
                      <a:pt x="22" y="26"/>
                      <a:pt x="27" y="27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7" y="22"/>
                      <a:pt x="26" y="23"/>
                      <a:pt x="31" y="24"/>
                    </a:cubicBezTo>
                    <a:cubicBezTo>
                      <a:pt x="35" y="24"/>
                      <a:pt x="39" y="24"/>
                      <a:pt x="42" y="27"/>
                    </a:cubicBezTo>
                    <a:cubicBezTo>
                      <a:pt x="42" y="28"/>
                      <a:pt x="43" y="28"/>
                      <a:pt x="43" y="29"/>
                    </a:cubicBezTo>
                    <a:cubicBezTo>
                      <a:pt x="49" y="30"/>
                      <a:pt x="50" y="26"/>
                      <a:pt x="50" y="21"/>
                    </a:cubicBezTo>
                    <a:cubicBezTo>
                      <a:pt x="50" y="21"/>
                      <a:pt x="49" y="20"/>
                      <a:pt x="49" y="2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253"/>
              <p:cNvSpPr/>
              <p:nvPr/>
            </p:nvSpPr>
            <p:spPr bwMode="auto">
              <a:xfrm>
                <a:off x="2925" y="1319"/>
                <a:ext cx="165" cy="115"/>
              </a:xfrm>
              <a:custGeom>
                <a:avLst/>
                <a:gdLst>
                  <a:gd name="T0" fmla="*/ 60 w 62"/>
                  <a:gd name="T1" fmla="*/ 41 h 43"/>
                  <a:gd name="T2" fmla="*/ 55 w 62"/>
                  <a:gd name="T3" fmla="*/ 41 h 43"/>
                  <a:gd name="T4" fmla="*/ 55 w 62"/>
                  <a:gd name="T5" fmla="*/ 40 h 43"/>
                  <a:gd name="T6" fmla="*/ 36 w 62"/>
                  <a:gd name="T7" fmla="*/ 2 h 43"/>
                  <a:gd name="T8" fmla="*/ 35 w 62"/>
                  <a:gd name="T9" fmla="*/ 1 h 43"/>
                  <a:gd name="T10" fmla="*/ 27 w 62"/>
                  <a:gd name="T11" fmla="*/ 5 h 43"/>
                  <a:gd name="T12" fmla="*/ 24 w 62"/>
                  <a:gd name="T13" fmla="*/ 7 h 43"/>
                  <a:gd name="T14" fmla="*/ 2 w 62"/>
                  <a:gd name="T15" fmla="*/ 28 h 43"/>
                  <a:gd name="T16" fmla="*/ 1 w 62"/>
                  <a:gd name="T17" fmla="*/ 29 h 43"/>
                  <a:gd name="T18" fmla="*/ 18 w 62"/>
                  <a:gd name="T19" fmla="*/ 24 h 43"/>
                  <a:gd name="T20" fmla="*/ 26 w 62"/>
                  <a:gd name="T21" fmla="*/ 21 h 43"/>
                  <a:gd name="T22" fmla="*/ 35 w 62"/>
                  <a:gd name="T23" fmla="*/ 33 h 43"/>
                  <a:gd name="T24" fmla="*/ 45 w 62"/>
                  <a:gd name="T25" fmla="*/ 40 h 43"/>
                  <a:gd name="T26" fmla="*/ 54 w 62"/>
                  <a:gd name="T27" fmla="*/ 42 h 43"/>
                  <a:gd name="T28" fmla="*/ 56 w 62"/>
                  <a:gd name="T29" fmla="*/ 42 h 43"/>
                  <a:gd name="T30" fmla="*/ 60 w 62"/>
                  <a:gd name="T31" fmla="*/ 43 h 43"/>
                  <a:gd name="T32" fmla="*/ 60 w 62"/>
                  <a:gd name="T33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60" y="41"/>
                    </a:moveTo>
                    <a:cubicBezTo>
                      <a:pt x="59" y="41"/>
                      <a:pt x="57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38" y="37"/>
                      <a:pt x="21" y="17"/>
                      <a:pt x="36" y="2"/>
                    </a:cubicBezTo>
                    <a:cubicBezTo>
                      <a:pt x="36" y="1"/>
                      <a:pt x="36" y="0"/>
                      <a:pt x="35" y="1"/>
                    </a:cubicBezTo>
                    <a:cubicBezTo>
                      <a:pt x="32" y="1"/>
                      <a:pt x="30" y="3"/>
                      <a:pt x="27" y="5"/>
                    </a:cubicBezTo>
                    <a:cubicBezTo>
                      <a:pt x="26" y="5"/>
                      <a:pt x="25" y="6"/>
                      <a:pt x="24" y="7"/>
                    </a:cubicBezTo>
                    <a:cubicBezTo>
                      <a:pt x="17" y="17"/>
                      <a:pt x="15" y="27"/>
                      <a:pt x="2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8" y="32"/>
                      <a:pt x="13" y="29"/>
                      <a:pt x="18" y="24"/>
                    </a:cubicBezTo>
                    <a:cubicBezTo>
                      <a:pt x="22" y="20"/>
                      <a:pt x="23" y="15"/>
                      <a:pt x="26" y="21"/>
                    </a:cubicBezTo>
                    <a:cubicBezTo>
                      <a:pt x="28" y="26"/>
                      <a:pt x="32" y="30"/>
                      <a:pt x="35" y="33"/>
                    </a:cubicBezTo>
                    <a:cubicBezTo>
                      <a:pt x="38" y="36"/>
                      <a:pt x="42" y="39"/>
                      <a:pt x="45" y="40"/>
                    </a:cubicBezTo>
                    <a:cubicBezTo>
                      <a:pt x="48" y="41"/>
                      <a:pt x="51" y="42"/>
                      <a:pt x="54" y="42"/>
                    </a:cubicBezTo>
                    <a:cubicBezTo>
                      <a:pt x="54" y="42"/>
                      <a:pt x="55" y="42"/>
                      <a:pt x="56" y="42"/>
                    </a:cubicBezTo>
                    <a:cubicBezTo>
                      <a:pt x="57" y="43"/>
                      <a:pt x="59" y="43"/>
                      <a:pt x="60" y="43"/>
                    </a:cubicBezTo>
                    <a:cubicBezTo>
                      <a:pt x="62" y="43"/>
                      <a:pt x="62" y="41"/>
                      <a:pt x="60" y="4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254"/>
              <p:cNvSpPr/>
              <p:nvPr/>
            </p:nvSpPr>
            <p:spPr bwMode="auto">
              <a:xfrm>
                <a:off x="3005" y="1209"/>
                <a:ext cx="29" cy="86"/>
              </a:xfrm>
              <a:custGeom>
                <a:avLst/>
                <a:gdLst>
                  <a:gd name="T0" fmla="*/ 10 w 11"/>
                  <a:gd name="T1" fmla="*/ 32 h 32"/>
                  <a:gd name="T2" fmla="*/ 11 w 11"/>
                  <a:gd name="T3" fmla="*/ 30 h 32"/>
                  <a:gd name="T4" fmla="*/ 6 w 11"/>
                  <a:gd name="T5" fmla="*/ 3 h 32"/>
                  <a:gd name="T6" fmla="*/ 6 w 11"/>
                  <a:gd name="T7" fmla="*/ 1 h 32"/>
                  <a:gd name="T8" fmla="*/ 2 w 11"/>
                  <a:gd name="T9" fmla="*/ 14 h 32"/>
                  <a:gd name="T10" fmla="*/ 10 w 1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2">
                    <a:moveTo>
                      <a:pt x="10" y="32"/>
                    </a:moveTo>
                    <a:cubicBezTo>
                      <a:pt x="11" y="32"/>
                      <a:pt x="11" y="31"/>
                      <a:pt x="11" y="30"/>
                    </a:cubicBezTo>
                    <a:cubicBezTo>
                      <a:pt x="7" y="23"/>
                      <a:pt x="1" y="10"/>
                      <a:pt x="6" y="3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0" y="0"/>
                      <a:pt x="1" y="7"/>
                      <a:pt x="2" y="14"/>
                    </a:cubicBezTo>
                    <a:cubicBezTo>
                      <a:pt x="3" y="20"/>
                      <a:pt x="4" y="31"/>
                      <a:pt x="10" y="32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255"/>
              <p:cNvSpPr/>
              <p:nvPr/>
            </p:nvSpPr>
            <p:spPr bwMode="auto">
              <a:xfrm>
                <a:off x="3058" y="1303"/>
                <a:ext cx="83" cy="89"/>
              </a:xfrm>
              <a:custGeom>
                <a:avLst/>
                <a:gdLst>
                  <a:gd name="T0" fmla="*/ 23 w 31"/>
                  <a:gd name="T1" fmla="*/ 11 h 33"/>
                  <a:gd name="T2" fmla="*/ 12 w 31"/>
                  <a:gd name="T3" fmla="*/ 7 h 33"/>
                  <a:gd name="T4" fmla="*/ 7 w 31"/>
                  <a:gd name="T5" fmla="*/ 4 h 33"/>
                  <a:gd name="T6" fmla="*/ 5 w 31"/>
                  <a:gd name="T7" fmla="*/ 5 h 33"/>
                  <a:gd name="T8" fmla="*/ 2 w 31"/>
                  <a:gd name="T9" fmla="*/ 1 h 33"/>
                  <a:gd name="T10" fmla="*/ 0 w 31"/>
                  <a:gd name="T11" fmla="*/ 1 h 33"/>
                  <a:gd name="T12" fmla="*/ 11 w 31"/>
                  <a:gd name="T13" fmla="*/ 8 h 33"/>
                  <a:gd name="T14" fmla="*/ 29 w 31"/>
                  <a:gd name="T15" fmla="*/ 32 h 33"/>
                  <a:gd name="T16" fmla="*/ 31 w 31"/>
                  <a:gd name="T17" fmla="*/ 32 h 33"/>
                  <a:gd name="T18" fmla="*/ 23 w 31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3">
                    <a:moveTo>
                      <a:pt x="23" y="11"/>
                    </a:moveTo>
                    <a:cubicBezTo>
                      <a:pt x="20" y="8"/>
                      <a:pt x="16" y="8"/>
                      <a:pt x="12" y="7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4" y="4"/>
                      <a:pt x="3" y="3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2" y="5"/>
                      <a:pt x="7" y="7"/>
                      <a:pt x="11" y="8"/>
                    </a:cubicBezTo>
                    <a:cubicBezTo>
                      <a:pt x="20" y="13"/>
                      <a:pt x="30" y="21"/>
                      <a:pt x="29" y="32"/>
                    </a:cubicBezTo>
                    <a:cubicBezTo>
                      <a:pt x="29" y="33"/>
                      <a:pt x="31" y="33"/>
                      <a:pt x="31" y="32"/>
                    </a:cubicBezTo>
                    <a:cubicBezTo>
                      <a:pt x="31" y="23"/>
                      <a:pt x="29" y="16"/>
                      <a:pt x="23" y="1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256"/>
              <p:cNvSpPr/>
              <p:nvPr/>
            </p:nvSpPr>
            <p:spPr bwMode="auto">
              <a:xfrm>
                <a:off x="3002" y="1284"/>
                <a:ext cx="75" cy="57"/>
              </a:xfrm>
              <a:custGeom>
                <a:avLst/>
                <a:gdLst>
                  <a:gd name="T0" fmla="*/ 21 w 28"/>
                  <a:gd name="T1" fmla="*/ 4 h 21"/>
                  <a:gd name="T2" fmla="*/ 17 w 28"/>
                  <a:gd name="T3" fmla="*/ 3 h 21"/>
                  <a:gd name="T4" fmla="*/ 8 w 28"/>
                  <a:gd name="T5" fmla="*/ 2 h 21"/>
                  <a:gd name="T6" fmla="*/ 2 w 28"/>
                  <a:gd name="T7" fmla="*/ 4 h 21"/>
                  <a:gd name="T8" fmla="*/ 2 w 28"/>
                  <a:gd name="T9" fmla="*/ 9 h 21"/>
                  <a:gd name="T10" fmla="*/ 2 w 28"/>
                  <a:gd name="T11" fmla="*/ 15 h 21"/>
                  <a:gd name="T12" fmla="*/ 5 w 28"/>
                  <a:gd name="T13" fmla="*/ 16 h 21"/>
                  <a:gd name="T14" fmla="*/ 13 w 28"/>
                  <a:gd name="T15" fmla="*/ 18 h 21"/>
                  <a:gd name="T16" fmla="*/ 20 w 28"/>
                  <a:gd name="T17" fmla="*/ 18 h 21"/>
                  <a:gd name="T18" fmla="*/ 25 w 28"/>
                  <a:gd name="T19" fmla="*/ 13 h 21"/>
                  <a:gd name="T20" fmla="*/ 27 w 28"/>
                  <a:gd name="T21" fmla="*/ 10 h 21"/>
                  <a:gd name="T22" fmla="*/ 21 w 28"/>
                  <a:gd name="T23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1">
                    <a:moveTo>
                      <a:pt x="21" y="4"/>
                    </a:moveTo>
                    <a:cubicBezTo>
                      <a:pt x="20" y="3"/>
                      <a:pt x="18" y="3"/>
                      <a:pt x="17" y="3"/>
                    </a:cubicBezTo>
                    <a:cubicBezTo>
                      <a:pt x="14" y="2"/>
                      <a:pt x="10" y="5"/>
                      <a:pt x="8" y="2"/>
                    </a:cubicBezTo>
                    <a:cubicBezTo>
                      <a:pt x="6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1" y="11"/>
                      <a:pt x="0" y="13"/>
                      <a:pt x="2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8" y="16"/>
                      <a:pt x="10" y="16"/>
                      <a:pt x="13" y="18"/>
                    </a:cubicBezTo>
                    <a:cubicBezTo>
                      <a:pt x="15" y="19"/>
                      <a:pt x="18" y="21"/>
                      <a:pt x="20" y="18"/>
                    </a:cubicBezTo>
                    <a:cubicBezTo>
                      <a:pt x="21" y="16"/>
                      <a:pt x="22" y="13"/>
                      <a:pt x="25" y="13"/>
                    </a:cubicBezTo>
                    <a:cubicBezTo>
                      <a:pt x="26" y="13"/>
                      <a:pt x="27" y="12"/>
                      <a:pt x="27" y="10"/>
                    </a:cubicBezTo>
                    <a:cubicBezTo>
                      <a:pt x="28" y="7"/>
                      <a:pt x="24" y="6"/>
                      <a:pt x="21" y="4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257"/>
              <p:cNvSpPr/>
              <p:nvPr/>
            </p:nvSpPr>
            <p:spPr bwMode="auto">
              <a:xfrm>
                <a:off x="3002" y="1290"/>
                <a:ext cx="67" cy="40"/>
              </a:xfrm>
              <a:custGeom>
                <a:avLst/>
                <a:gdLst>
                  <a:gd name="T0" fmla="*/ 24 w 25"/>
                  <a:gd name="T1" fmla="*/ 6 h 15"/>
                  <a:gd name="T2" fmla="*/ 10 w 25"/>
                  <a:gd name="T3" fmla="*/ 6 h 15"/>
                  <a:gd name="T4" fmla="*/ 8 w 25"/>
                  <a:gd name="T5" fmla="*/ 5 h 15"/>
                  <a:gd name="T6" fmla="*/ 7 w 25"/>
                  <a:gd name="T7" fmla="*/ 3 h 15"/>
                  <a:gd name="T8" fmla="*/ 4 w 25"/>
                  <a:gd name="T9" fmla="*/ 0 h 15"/>
                  <a:gd name="T10" fmla="*/ 3 w 25"/>
                  <a:gd name="T11" fmla="*/ 1 h 15"/>
                  <a:gd name="T12" fmla="*/ 3 w 25"/>
                  <a:gd name="T13" fmla="*/ 12 h 15"/>
                  <a:gd name="T14" fmla="*/ 8 w 25"/>
                  <a:gd name="T15" fmla="*/ 14 h 15"/>
                  <a:gd name="T16" fmla="*/ 16 w 25"/>
                  <a:gd name="T17" fmla="*/ 15 h 15"/>
                  <a:gd name="T18" fmla="*/ 17 w 25"/>
                  <a:gd name="T19" fmla="*/ 14 h 15"/>
                  <a:gd name="T20" fmla="*/ 25 w 25"/>
                  <a:gd name="T21" fmla="*/ 8 h 15"/>
                  <a:gd name="T22" fmla="*/ 24 w 25"/>
                  <a:gd name="T2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5">
                    <a:moveTo>
                      <a:pt x="24" y="6"/>
                    </a:moveTo>
                    <a:cubicBezTo>
                      <a:pt x="20" y="3"/>
                      <a:pt x="15" y="5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1" y="4"/>
                      <a:pt x="0" y="9"/>
                      <a:pt x="3" y="12"/>
                    </a:cubicBezTo>
                    <a:cubicBezTo>
                      <a:pt x="4" y="14"/>
                      <a:pt x="6" y="12"/>
                      <a:pt x="8" y="14"/>
                    </a:cubicBezTo>
                    <a:cubicBezTo>
                      <a:pt x="10" y="15"/>
                      <a:pt x="14" y="15"/>
                      <a:pt x="16" y="15"/>
                    </a:cubicBezTo>
                    <a:cubicBezTo>
                      <a:pt x="16" y="15"/>
                      <a:pt x="17" y="15"/>
                      <a:pt x="17" y="14"/>
                    </a:cubicBezTo>
                    <a:cubicBezTo>
                      <a:pt x="17" y="9"/>
                      <a:pt x="22" y="11"/>
                      <a:pt x="25" y="8"/>
                    </a:cubicBezTo>
                    <a:cubicBezTo>
                      <a:pt x="25" y="7"/>
                      <a:pt x="25" y="7"/>
                      <a:pt x="24" y="6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258"/>
              <p:cNvSpPr/>
              <p:nvPr/>
            </p:nvSpPr>
            <p:spPr bwMode="auto">
              <a:xfrm>
                <a:off x="3032" y="1306"/>
                <a:ext cx="21" cy="16"/>
              </a:xfrm>
              <a:custGeom>
                <a:avLst/>
                <a:gdLst>
                  <a:gd name="T0" fmla="*/ 8 w 8"/>
                  <a:gd name="T1" fmla="*/ 1 h 6"/>
                  <a:gd name="T2" fmla="*/ 7 w 8"/>
                  <a:gd name="T3" fmla="*/ 1 h 6"/>
                  <a:gd name="T4" fmla="*/ 6 w 8"/>
                  <a:gd name="T5" fmla="*/ 0 h 6"/>
                  <a:gd name="T6" fmla="*/ 4 w 8"/>
                  <a:gd name="T7" fmla="*/ 1 h 6"/>
                  <a:gd name="T8" fmla="*/ 1 w 8"/>
                  <a:gd name="T9" fmla="*/ 1 h 6"/>
                  <a:gd name="T10" fmla="*/ 0 w 8"/>
                  <a:gd name="T11" fmla="*/ 4 h 6"/>
                  <a:gd name="T12" fmla="*/ 0 w 8"/>
                  <a:gd name="T13" fmla="*/ 5 h 6"/>
                  <a:gd name="T14" fmla="*/ 0 w 8"/>
                  <a:gd name="T15" fmla="*/ 5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3 h 6"/>
                  <a:gd name="T22" fmla="*/ 8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8" y="1"/>
                      <a:pt x="8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259"/>
              <p:cNvSpPr/>
              <p:nvPr/>
            </p:nvSpPr>
            <p:spPr bwMode="auto">
              <a:xfrm>
                <a:off x="3098" y="1343"/>
                <a:ext cx="193" cy="263"/>
              </a:xfrm>
              <a:custGeom>
                <a:avLst/>
                <a:gdLst>
                  <a:gd name="T0" fmla="*/ 32 w 72"/>
                  <a:gd name="T1" fmla="*/ 14 h 98"/>
                  <a:gd name="T2" fmla="*/ 31 w 72"/>
                  <a:gd name="T3" fmla="*/ 24 h 98"/>
                  <a:gd name="T4" fmla="*/ 32 w 72"/>
                  <a:gd name="T5" fmla="*/ 29 h 98"/>
                  <a:gd name="T6" fmla="*/ 33 w 72"/>
                  <a:gd name="T7" fmla="*/ 30 h 98"/>
                  <a:gd name="T8" fmla="*/ 13 w 72"/>
                  <a:gd name="T9" fmla="*/ 19 h 98"/>
                  <a:gd name="T10" fmla="*/ 7 w 72"/>
                  <a:gd name="T11" fmla="*/ 39 h 98"/>
                  <a:gd name="T12" fmla="*/ 20 w 72"/>
                  <a:gd name="T13" fmla="*/ 50 h 98"/>
                  <a:gd name="T14" fmla="*/ 9 w 72"/>
                  <a:gd name="T15" fmla="*/ 52 h 98"/>
                  <a:gd name="T16" fmla="*/ 1 w 72"/>
                  <a:gd name="T17" fmla="*/ 70 h 98"/>
                  <a:gd name="T18" fmla="*/ 11 w 72"/>
                  <a:gd name="T19" fmla="*/ 86 h 98"/>
                  <a:gd name="T20" fmla="*/ 16 w 72"/>
                  <a:gd name="T21" fmla="*/ 86 h 98"/>
                  <a:gd name="T22" fmla="*/ 28 w 72"/>
                  <a:gd name="T23" fmla="*/ 83 h 98"/>
                  <a:gd name="T24" fmla="*/ 34 w 72"/>
                  <a:gd name="T25" fmla="*/ 78 h 98"/>
                  <a:gd name="T26" fmla="*/ 35 w 72"/>
                  <a:gd name="T27" fmla="*/ 77 h 98"/>
                  <a:gd name="T28" fmla="*/ 35 w 72"/>
                  <a:gd name="T29" fmla="*/ 79 h 98"/>
                  <a:gd name="T30" fmla="*/ 34 w 72"/>
                  <a:gd name="T31" fmla="*/ 88 h 98"/>
                  <a:gd name="T32" fmla="*/ 41 w 72"/>
                  <a:gd name="T33" fmla="*/ 94 h 98"/>
                  <a:gd name="T34" fmla="*/ 55 w 72"/>
                  <a:gd name="T35" fmla="*/ 94 h 98"/>
                  <a:gd name="T36" fmla="*/ 58 w 72"/>
                  <a:gd name="T37" fmla="*/ 79 h 98"/>
                  <a:gd name="T38" fmla="*/ 53 w 72"/>
                  <a:gd name="T39" fmla="*/ 71 h 98"/>
                  <a:gd name="T40" fmla="*/ 56 w 72"/>
                  <a:gd name="T41" fmla="*/ 73 h 98"/>
                  <a:gd name="T42" fmla="*/ 69 w 72"/>
                  <a:gd name="T43" fmla="*/ 72 h 98"/>
                  <a:gd name="T44" fmla="*/ 71 w 72"/>
                  <a:gd name="T45" fmla="*/ 54 h 98"/>
                  <a:gd name="T46" fmla="*/ 61 w 72"/>
                  <a:gd name="T47" fmla="*/ 44 h 98"/>
                  <a:gd name="T48" fmla="*/ 49 w 72"/>
                  <a:gd name="T49" fmla="*/ 47 h 98"/>
                  <a:gd name="T50" fmla="*/ 54 w 72"/>
                  <a:gd name="T51" fmla="*/ 43 h 98"/>
                  <a:gd name="T52" fmla="*/ 57 w 72"/>
                  <a:gd name="T53" fmla="*/ 41 h 98"/>
                  <a:gd name="T54" fmla="*/ 60 w 72"/>
                  <a:gd name="T55" fmla="*/ 25 h 98"/>
                  <a:gd name="T56" fmla="*/ 32 w 72"/>
                  <a:gd name="T57" fmla="*/ 1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98">
                    <a:moveTo>
                      <a:pt x="32" y="14"/>
                    </a:moveTo>
                    <a:cubicBezTo>
                      <a:pt x="30" y="17"/>
                      <a:pt x="30" y="20"/>
                      <a:pt x="31" y="24"/>
                    </a:cubicBezTo>
                    <a:cubicBezTo>
                      <a:pt x="31" y="25"/>
                      <a:pt x="32" y="27"/>
                      <a:pt x="32" y="29"/>
                    </a:cubicBezTo>
                    <a:cubicBezTo>
                      <a:pt x="33" y="29"/>
                      <a:pt x="33" y="30"/>
                      <a:pt x="33" y="30"/>
                    </a:cubicBezTo>
                    <a:cubicBezTo>
                      <a:pt x="28" y="23"/>
                      <a:pt x="22" y="16"/>
                      <a:pt x="13" y="19"/>
                    </a:cubicBezTo>
                    <a:cubicBezTo>
                      <a:pt x="5" y="22"/>
                      <a:pt x="6" y="33"/>
                      <a:pt x="7" y="39"/>
                    </a:cubicBezTo>
                    <a:cubicBezTo>
                      <a:pt x="9" y="45"/>
                      <a:pt x="14" y="48"/>
                      <a:pt x="20" y="50"/>
                    </a:cubicBezTo>
                    <a:cubicBezTo>
                      <a:pt x="16" y="50"/>
                      <a:pt x="12" y="51"/>
                      <a:pt x="9" y="52"/>
                    </a:cubicBezTo>
                    <a:cubicBezTo>
                      <a:pt x="1" y="56"/>
                      <a:pt x="0" y="62"/>
                      <a:pt x="1" y="70"/>
                    </a:cubicBezTo>
                    <a:cubicBezTo>
                      <a:pt x="2" y="77"/>
                      <a:pt x="6" y="82"/>
                      <a:pt x="11" y="86"/>
                    </a:cubicBezTo>
                    <a:cubicBezTo>
                      <a:pt x="12" y="87"/>
                      <a:pt x="14" y="87"/>
                      <a:pt x="16" y="86"/>
                    </a:cubicBezTo>
                    <a:cubicBezTo>
                      <a:pt x="20" y="85"/>
                      <a:pt x="24" y="85"/>
                      <a:pt x="28" y="83"/>
                    </a:cubicBezTo>
                    <a:cubicBezTo>
                      <a:pt x="30" y="83"/>
                      <a:pt x="33" y="80"/>
                      <a:pt x="34" y="78"/>
                    </a:cubicBezTo>
                    <a:cubicBezTo>
                      <a:pt x="35" y="78"/>
                      <a:pt x="35" y="77"/>
                      <a:pt x="35" y="77"/>
                    </a:cubicBezTo>
                    <a:cubicBezTo>
                      <a:pt x="35" y="77"/>
                      <a:pt x="35" y="78"/>
                      <a:pt x="35" y="79"/>
                    </a:cubicBezTo>
                    <a:cubicBezTo>
                      <a:pt x="35" y="82"/>
                      <a:pt x="34" y="85"/>
                      <a:pt x="34" y="88"/>
                    </a:cubicBezTo>
                    <a:cubicBezTo>
                      <a:pt x="35" y="91"/>
                      <a:pt x="39" y="93"/>
                      <a:pt x="41" y="94"/>
                    </a:cubicBezTo>
                    <a:cubicBezTo>
                      <a:pt x="45" y="97"/>
                      <a:pt x="51" y="98"/>
                      <a:pt x="55" y="94"/>
                    </a:cubicBezTo>
                    <a:cubicBezTo>
                      <a:pt x="59" y="90"/>
                      <a:pt x="59" y="85"/>
                      <a:pt x="58" y="79"/>
                    </a:cubicBezTo>
                    <a:cubicBezTo>
                      <a:pt x="57" y="76"/>
                      <a:pt x="55" y="74"/>
                      <a:pt x="53" y="71"/>
                    </a:cubicBezTo>
                    <a:cubicBezTo>
                      <a:pt x="54" y="72"/>
                      <a:pt x="55" y="72"/>
                      <a:pt x="56" y="73"/>
                    </a:cubicBezTo>
                    <a:cubicBezTo>
                      <a:pt x="61" y="75"/>
                      <a:pt x="65" y="76"/>
                      <a:pt x="69" y="72"/>
                    </a:cubicBezTo>
                    <a:cubicBezTo>
                      <a:pt x="72" y="68"/>
                      <a:pt x="72" y="59"/>
                      <a:pt x="71" y="54"/>
                    </a:cubicBezTo>
                    <a:cubicBezTo>
                      <a:pt x="71" y="49"/>
                      <a:pt x="67" y="44"/>
                      <a:pt x="61" y="44"/>
                    </a:cubicBezTo>
                    <a:cubicBezTo>
                      <a:pt x="57" y="45"/>
                      <a:pt x="53" y="46"/>
                      <a:pt x="49" y="47"/>
                    </a:cubicBezTo>
                    <a:cubicBezTo>
                      <a:pt x="50" y="47"/>
                      <a:pt x="53" y="44"/>
                      <a:pt x="54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61" y="37"/>
                      <a:pt x="63" y="29"/>
                      <a:pt x="60" y="25"/>
                    </a:cubicBezTo>
                    <a:cubicBezTo>
                      <a:pt x="54" y="15"/>
                      <a:pt x="42" y="0"/>
                      <a:pt x="32" y="1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260"/>
              <p:cNvSpPr/>
              <p:nvPr/>
            </p:nvSpPr>
            <p:spPr bwMode="auto">
              <a:xfrm>
                <a:off x="3101" y="1383"/>
                <a:ext cx="171" cy="183"/>
              </a:xfrm>
              <a:custGeom>
                <a:avLst/>
                <a:gdLst>
                  <a:gd name="T0" fmla="*/ 51 w 64"/>
                  <a:gd name="T1" fmla="*/ 1 h 68"/>
                  <a:gd name="T2" fmla="*/ 52 w 64"/>
                  <a:gd name="T3" fmla="*/ 4 h 68"/>
                  <a:gd name="T4" fmla="*/ 48 w 64"/>
                  <a:gd name="T5" fmla="*/ 10 h 68"/>
                  <a:gd name="T6" fmla="*/ 45 w 64"/>
                  <a:gd name="T7" fmla="*/ 3 h 68"/>
                  <a:gd name="T8" fmla="*/ 44 w 64"/>
                  <a:gd name="T9" fmla="*/ 3 h 68"/>
                  <a:gd name="T10" fmla="*/ 44 w 64"/>
                  <a:gd name="T11" fmla="*/ 8 h 68"/>
                  <a:gd name="T12" fmla="*/ 43 w 64"/>
                  <a:gd name="T13" fmla="*/ 11 h 68"/>
                  <a:gd name="T14" fmla="*/ 43 w 64"/>
                  <a:gd name="T15" fmla="*/ 12 h 68"/>
                  <a:gd name="T16" fmla="*/ 38 w 64"/>
                  <a:gd name="T17" fmla="*/ 10 h 68"/>
                  <a:gd name="T18" fmla="*/ 32 w 64"/>
                  <a:gd name="T19" fmla="*/ 1 h 68"/>
                  <a:gd name="T20" fmla="*/ 31 w 64"/>
                  <a:gd name="T21" fmla="*/ 1 h 68"/>
                  <a:gd name="T22" fmla="*/ 35 w 64"/>
                  <a:gd name="T23" fmla="*/ 17 h 68"/>
                  <a:gd name="T24" fmla="*/ 31 w 64"/>
                  <a:gd name="T25" fmla="*/ 15 h 68"/>
                  <a:gd name="T26" fmla="*/ 19 w 64"/>
                  <a:gd name="T27" fmla="*/ 8 h 68"/>
                  <a:gd name="T28" fmla="*/ 18 w 64"/>
                  <a:gd name="T29" fmla="*/ 8 h 68"/>
                  <a:gd name="T30" fmla="*/ 20 w 64"/>
                  <a:gd name="T31" fmla="*/ 22 h 68"/>
                  <a:gd name="T32" fmla="*/ 23 w 64"/>
                  <a:gd name="T33" fmla="*/ 30 h 68"/>
                  <a:gd name="T34" fmla="*/ 25 w 64"/>
                  <a:gd name="T35" fmla="*/ 31 h 68"/>
                  <a:gd name="T36" fmla="*/ 9 w 64"/>
                  <a:gd name="T37" fmla="*/ 26 h 68"/>
                  <a:gd name="T38" fmla="*/ 8 w 64"/>
                  <a:gd name="T39" fmla="*/ 27 h 68"/>
                  <a:gd name="T40" fmla="*/ 19 w 64"/>
                  <a:gd name="T41" fmla="*/ 35 h 68"/>
                  <a:gd name="T42" fmla="*/ 19 w 64"/>
                  <a:gd name="T43" fmla="*/ 36 h 68"/>
                  <a:gd name="T44" fmla="*/ 15 w 64"/>
                  <a:gd name="T45" fmla="*/ 36 h 68"/>
                  <a:gd name="T46" fmla="*/ 1 w 64"/>
                  <a:gd name="T47" fmla="*/ 48 h 68"/>
                  <a:gd name="T48" fmla="*/ 7 w 64"/>
                  <a:gd name="T49" fmla="*/ 54 h 68"/>
                  <a:gd name="T50" fmla="*/ 21 w 64"/>
                  <a:gd name="T51" fmla="*/ 46 h 68"/>
                  <a:gd name="T52" fmla="*/ 24 w 64"/>
                  <a:gd name="T53" fmla="*/ 54 h 68"/>
                  <a:gd name="T54" fmla="*/ 24 w 64"/>
                  <a:gd name="T55" fmla="*/ 67 h 68"/>
                  <a:gd name="T56" fmla="*/ 25 w 64"/>
                  <a:gd name="T57" fmla="*/ 67 h 68"/>
                  <a:gd name="T58" fmla="*/ 35 w 64"/>
                  <a:gd name="T59" fmla="*/ 55 h 68"/>
                  <a:gd name="T60" fmla="*/ 35 w 64"/>
                  <a:gd name="T61" fmla="*/ 52 h 68"/>
                  <a:gd name="T62" fmla="*/ 36 w 64"/>
                  <a:gd name="T63" fmla="*/ 51 h 68"/>
                  <a:gd name="T64" fmla="*/ 40 w 64"/>
                  <a:gd name="T65" fmla="*/ 56 h 68"/>
                  <a:gd name="T66" fmla="*/ 47 w 64"/>
                  <a:gd name="T67" fmla="*/ 63 h 68"/>
                  <a:gd name="T68" fmla="*/ 48 w 64"/>
                  <a:gd name="T69" fmla="*/ 63 h 68"/>
                  <a:gd name="T70" fmla="*/ 44 w 64"/>
                  <a:gd name="T71" fmla="*/ 50 h 68"/>
                  <a:gd name="T72" fmla="*/ 47 w 64"/>
                  <a:gd name="T73" fmla="*/ 49 h 68"/>
                  <a:gd name="T74" fmla="*/ 59 w 64"/>
                  <a:gd name="T75" fmla="*/ 46 h 68"/>
                  <a:gd name="T76" fmla="*/ 59 w 64"/>
                  <a:gd name="T77" fmla="*/ 45 h 68"/>
                  <a:gd name="T78" fmla="*/ 48 w 64"/>
                  <a:gd name="T79" fmla="*/ 36 h 68"/>
                  <a:gd name="T80" fmla="*/ 57 w 64"/>
                  <a:gd name="T81" fmla="*/ 24 h 68"/>
                  <a:gd name="T82" fmla="*/ 52 w 64"/>
                  <a:gd name="T83" fmla="*/ 0 h 68"/>
                  <a:gd name="T84" fmla="*/ 51 w 64"/>
                  <a:gd name="T85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68">
                    <a:moveTo>
                      <a:pt x="51" y="1"/>
                    </a:moveTo>
                    <a:cubicBezTo>
                      <a:pt x="51" y="2"/>
                      <a:pt x="52" y="3"/>
                      <a:pt x="52" y="4"/>
                    </a:cubicBezTo>
                    <a:cubicBezTo>
                      <a:pt x="54" y="8"/>
                      <a:pt x="53" y="10"/>
                      <a:pt x="48" y="10"/>
                    </a:cubicBezTo>
                    <a:cubicBezTo>
                      <a:pt x="47" y="8"/>
                      <a:pt x="46" y="5"/>
                      <a:pt x="45" y="3"/>
                    </a:cubicBezTo>
                    <a:cubicBezTo>
                      <a:pt x="45" y="3"/>
                      <a:pt x="44" y="3"/>
                      <a:pt x="44" y="3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4" y="9"/>
                      <a:pt x="44" y="10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3" y="15"/>
                      <a:pt x="41" y="14"/>
                      <a:pt x="38" y="10"/>
                    </a:cubicBezTo>
                    <a:cubicBezTo>
                      <a:pt x="38" y="6"/>
                      <a:pt x="36" y="2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7"/>
                      <a:pt x="33" y="11"/>
                      <a:pt x="35" y="17"/>
                    </a:cubicBezTo>
                    <a:cubicBezTo>
                      <a:pt x="37" y="23"/>
                      <a:pt x="33" y="16"/>
                      <a:pt x="31" y="15"/>
                    </a:cubicBezTo>
                    <a:cubicBezTo>
                      <a:pt x="28" y="12"/>
                      <a:pt x="23" y="10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15"/>
                      <a:pt x="14" y="18"/>
                      <a:pt x="20" y="22"/>
                    </a:cubicBezTo>
                    <a:cubicBezTo>
                      <a:pt x="27" y="27"/>
                      <a:pt x="21" y="26"/>
                      <a:pt x="23" y="30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17" y="34"/>
                      <a:pt x="14" y="30"/>
                      <a:pt x="9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11" y="30"/>
                      <a:pt x="14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6" y="36"/>
                      <a:pt x="15" y="36"/>
                    </a:cubicBezTo>
                    <a:cubicBezTo>
                      <a:pt x="8" y="37"/>
                      <a:pt x="2" y="41"/>
                      <a:pt x="1" y="48"/>
                    </a:cubicBezTo>
                    <a:cubicBezTo>
                      <a:pt x="0" y="54"/>
                      <a:pt x="1" y="57"/>
                      <a:pt x="7" y="54"/>
                    </a:cubicBezTo>
                    <a:cubicBezTo>
                      <a:pt x="12" y="52"/>
                      <a:pt x="16" y="49"/>
                      <a:pt x="21" y="46"/>
                    </a:cubicBezTo>
                    <a:cubicBezTo>
                      <a:pt x="23" y="45"/>
                      <a:pt x="24" y="54"/>
                      <a:pt x="24" y="54"/>
                    </a:cubicBezTo>
                    <a:cubicBezTo>
                      <a:pt x="24" y="58"/>
                      <a:pt x="27" y="63"/>
                      <a:pt x="24" y="67"/>
                    </a:cubicBezTo>
                    <a:cubicBezTo>
                      <a:pt x="24" y="67"/>
                      <a:pt x="25" y="68"/>
                      <a:pt x="25" y="67"/>
                    </a:cubicBezTo>
                    <a:cubicBezTo>
                      <a:pt x="31" y="65"/>
                      <a:pt x="35" y="63"/>
                      <a:pt x="35" y="55"/>
                    </a:cubicBezTo>
                    <a:cubicBezTo>
                      <a:pt x="35" y="55"/>
                      <a:pt x="35" y="53"/>
                      <a:pt x="35" y="52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8" y="52"/>
                      <a:pt x="39" y="54"/>
                      <a:pt x="40" y="56"/>
                    </a:cubicBezTo>
                    <a:cubicBezTo>
                      <a:pt x="42" y="59"/>
                      <a:pt x="45" y="61"/>
                      <a:pt x="47" y="63"/>
                    </a:cubicBezTo>
                    <a:cubicBezTo>
                      <a:pt x="48" y="63"/>
                      <a:pt x="49" y="63"/>
                      <a:pt x="48" y="63"/>
                    </a:cubicBezTo>
                    <a:cubicBezTo>
                      <a:pt x="48" y="58"/>
                      <a:pt x="48" y="51"/>
                      <a:pt x="44" y="50"/>
                    </a:cubicBezTo>
                    <a:cubicBezTo>
                      <a:pt x="45" y="50"/>
                      <a:pt x="46" y="50"/>
                      <a:pt x="47" y="49"/>
                    </a:cubicBezTo>
                    <a:cubicBezTo>
                      <a:pt x="51" y="45"/>
                      <a:pt x="55" y="48"/>
                      <a:pt x="59" y="46"/>
                    </a:cubicBezTo>
                    <a:cubicBezTo>
                      <a:pt x="59" y="46"/>
                      <a:pt x="60" y="45"/>
                      <a:pt x="59" y="45"/>
                    </a:cubicBezTo>
                    <a:cubicBezTo>
                      <a:pt x="55" y="42"/>
                      <a:pt x="53" y="37"/>
                      <a:pt x="48" y="36"/>
                    </a:cubicBezTo>
                    <a:cubicBezTo>
                      <a:pt x="43" y="34"/>
                      <a:pt x="56" y="25"/>
                      <a:pt x="57" y="24"/>
                    </a:cubicBezTo>
                    <a:cubicBezTo>
                      <a:pt x="64" y="16"/>
                      <a:pt x="58" y="7"/>
                      <a:pt x="52" y="0"/>
                    </a:cubicBezTo>
                    <a:cubicBezTo>
                      <a:pt x="52" y="0"/>
                      <a:pt x="51" y="0"/>
                      <a:pt x="51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261"/>
              <p:cNvSpPr/>
              <p:nvPr/>
            </p:nvSpPr>
            <p:spPr bwMode="auto">
              <a:xfrm>
                <a:off x="3104" y="1410"/>
                <a:ext cx="160" cy="142"/>
              </a:xfrm>
              <a:custGeom>
                <a:avLst/>
                <a:gdLst>
                  <a:gd name="T0" fmla="*/ 56 w 60"/>
                  <a:gd name="T1" fmla="*/ 1 h 53"/>
                  <a:gd name="T2" fmla="*/ 46 w 60"/>
                  <a:gd name="T3" fmla="*/ 7 h 53"/>
                  <a:gd name="T4" fmla="*/ 45 w 60"/>
                  <a:gd name="T5" fmla="*/ 2 h 53"/>
                  <a:gd name="T6" fmla="*/ 44 w 60"/>
                  <a:gd name="T7" fmla="*/ 2 h 53"/>
                  <a:gd name="T8" fmla="*/ 44 w 60"/>
                  <a:gd name="T9" fmla="*/ 3 h 53"/>
                  <a:gd name="T10" fmla="*/ 39 w 60"/>
                  <a:gd name="T11" fmla="*/ 9 h 53"/>
                  <a:gd name="T12" fmla="*/ 36 w 60"/>
                  <a:gd name="T13" fmla="*/ 6 h 53"/>
                  <a:gd name="T14" fmla="*/ 35 w 60"/>
                  <a:gd name="T15" fmla="*/ 6 h 53"/>
                  <a:gd name="T16" fmla="*/ 36 w 60"/>
                  <a:gd name="T17" fmla="*/ 14 h 53"/>
                  <a:gd name="T18" fmla="*/ 30 w 60"/>
                  <a:gd name="T19" fmla="*/ 14 h 53"/>
                  <a:gd name="T20" fmla="*/ 24 w 60"/>
                  <a:gd name="T21" fmla="*/ 5 h 53"/>
                  <a:gd name="T22" fmla="*/ 23 w 60"/>
                  <a:gd name="T23" fmla="*/ 5 h 53"/>
                  <a:gd name="T24" fmla="*/ 24 w 60"/>
                  <a:gd name="T25" fmla="*/ 10 h 53"/>
                  <a:gd name="T26" fmla="*/ 18 w 60"/>
                  <a:gd name="T27" fmla="*/ 1 h 53"/>
                  <a:gd name="T28" fmla="*/ 17 w 60"/>
                  <a:gd name="T29" fmla="*/ 1 h 53"/>
                  <a:gd name="T30" fmla="*/ 20 w 60"/>
                  <a:gd name="T31" fmla="*/ 12 h 53"/>
                  <a:gd name="T32" fmla="*/ 27 w 60"/>
                  <a:gd name="T33" fmla="*/ 20 h 53"/>
                  <a:gd name="T34" fmla="*/ 23 w 60"/>
                  <a:gd name="T35" fmla="*/ 25 h 53"/>
                  <a:gd name="T36" fmla="*/ 14 w 60"/>
                  <a:gd name="T37" fmla="*/ 26 h 53"/>
                  <a:gd name="T38" fmla="*/ 10 w 60"/>
                  <a:gd name="T39" fmla="*/ 26 h 53"/>
                  <a:gd name="T40" fmla="*/ 0 w 60"/>
                  <a:gd name="T41" fmla="*/ 41 h 53"/>
                  <a:gd name="T42" fmla="*/ 1 w 60"/>
                  <a:gd name="T43" fmla="*/ 42 h 53"/>
                  <a:gd name="T44" fmla="*/ 14 w 60"/>
                  <a:gd name="T45" fmla="*/ 39 h 53"/>
                  <a:gd name="T46" fmla="*/ 17 w 60"/>
                  <a:gd name="T47" fmla="*/ 37 h 53"/>
                  <a:gd name="T48" fmla="*/ 26 w 60"/>
                  <a:gd name="T49" fmla="*/ 34 h 53"/>
                  <a:gd name="T50" fmla="*/ 25 w 60"/>
                  <a:gd name="T51" fmla="*/ 42 h 53"/>
                  <a:gd name="T52" fmla="*/ 26 w 60"/>
                  <a:gd name="T53" fmla="*/ 47 h 53"/>
                  <a:gd name="T54" fmla="*/ 27 w 60"/>
                  <a:gd name="T55" fmla="*/ 53 h 53"/>
                  <a:gd name="T56" fmla="*/ 27 w 60"/>
                  <a:gd name="T57" fmla="*/ 53 h 53"/>
                  <a:gd name="T58" fmla="*/ 30 w 60"/>
                  <a:gd name="T59" fmla="*/ 43 h 53"/>
                  <a:gd name="T60" fmla="*/ 30 w 60"/>
                  <a:gd name="T61" fmla="*/ 39 h 53"/>
                  <a:gd name="T62" fmla="*/ 35 w 60"/>
                  <a:gd name="T63" fmla="*/ 40 h 53"/>
                  <a:gd name="T64" fmla="*/ 44 w 60"/>
                  <a:gd name="T65" fmla="*/ 47 h 53"/>
                  <a:gd name="T66" fmla="*/ 45 w 60"/>
                  <a:gd name="T67" fmla="*/ 46 h 53"/>
                  <a:gd name="T68" fmla="*/ 39 w 60"/>
                  <a:gd name="T69" fmla="*/ 38 h 53"/>
                  <a:gd name="T70" fmla="*/ 40 w 60"/>
                  <a:gd name="T71" fmla="*/ 32 h 53"/>
                  <a:gd name="T72" fmla="*/ 47 w 60"/>
                  <a:gd name="T73" fmla="*/ 33 h 53"/>
                  <a:gd name="T74" fmla="*/ 55 w 60"/>
                  <a:gd name="T75" fmla="*/ 35 h 53"/>
                  <a:gd name="T76" fmla="*/ 55 w 60"/>
                  <a:gd name="T77" fmla="*/ 34 h 53"/>
                  <a:gd name="T78" fmla="*/ 46 w 60"/>
                  <a:gd name="T79" fmla="*/ 23 h 53"/>
                  <a:gd name="T80" fmla="*/ 55 w 60"/>
                  <a:gd name="T81" fmla="*/ 15 h 53"/>
                  <a:gd name="T82" fmla="*/ 57 w 60"/>
                  <a:gd name="T83" fmla="*/ 1 h 53"/>
                  <a:gd name="T84" fmla="*/ 56 w 60"/>
                  <a:gd name="T85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0" h="53">
                    <a:moveTo>
                      <a:pt x="56" y="1"/>
                    </a:moveTo>
                    <a:cubicBezTo>
                      <a:pt x="55" y="3"/>
                      <a:pt x="46" y="11"/>
                      <a:pt x="46" y="7"/>
                    </a:cubicBezTo>
                    <a:cubicBezTo>
                      <a:pt x="46" y="5"/>
                      <a:pt x="46" y="4"/>
                      <a:pt x="45" y="2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4" y="2"/>
                      <a:pt x="44" y="3"/>
                      <a:pt x="44" y="3"/>
                    </a:cubicBezTo>
                    <a:cubicBezTo>
                      <a:pt x="43" y="6"/>
                      <a:pt x="42" y="8"/>
                      <a:pt x="39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5" y="6"/>
                      <a:pt x="35" y="6"/>
                    </a:cubicBezTo>
                    <a:cubicBezTo>
                      <a:pt x="35" y="9"/>
                      <a:pt x="35" y="12"/>
                      <a:pt x="36" y="14"/>
                    </a:cubicBezTo>
                    <a:cubicBezTo>
                      <a:pt x="36" y="22"/>
                      <a:pt x="32" y="19"/>
                      <a:pt x="30" y="14"/>
                    </a:cubicBezTo>
                    <a:cubicBezTo>
                      <a:pt x="29" y="11"/>
                      <a:pt x="28" y="7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7"/>
                      <a:pt x="23" y="8"/>
                      <a:pt x="24" y="10"/>
                    </a:cubicBezTo>
                    <a:cubicBezTo>
                      <a:pt x="22" y="7"/>
                      <a:pt x="21" y="4"/>
                      <a:pt x="18" y="1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6"/>
                      <a:pt x="16" y="9"/>
                      <a:pt x="20" y="12"/>
                    </a:cubicBezTo>
                    <a:cubicBezTo>
                      <a:pt x="23" y="15"/>
                      <a:pt x="25" y="18"/>
                      <a:pt x="27" y="20"/>
                    </a:cubicBezTo>
                    <a:cubicBezTo>
                      <a:pt x="28" y="25"/>
                      <a:pt x="29" y="24"/>
                      <a:pt x="23" y="25"/>
                    </a:cubicBezTo>
                    <a:cubicBezTo>
                      <a:pt x="20" y="25"/>
                      <a:pt x="17" y="27"/>
                      <a:pt x="14" y="26"/>
                    </a:cubicBezTo>
                    <a:cubicBezTo>
                      <a:pt x="13" y="26"/>
                      <a:pt x="12" y="25"/>
                      <a:pt x="10" y="26"/>
                    </a:cubicBezTo>
                    <a:cubicBezTo>
                      <a:pt x="3" y="27"/>
                      <a:pt x="0" y="34"/>
                      <a:pt x="0" y="41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5" y="40"/>
                      <a:pt x="10" y="40"/>
                      <a:pt x="14" y="39"/>
                    </a:cubicBezTo>
                    <a:cubicBezTo>
                      <a:pt x="15" y="39"/>
                      <a:pt x="16" y="38"/>
                      <a:pt x="17" y="37"/>
                    </a:cubicBezTo>
                    <a:cubicBezTo>
                      <a:pt x="17" y="37"/>
                      <a:pt x="26" y="30"/>
                      <a:pt x="26" y="34"/>
                    </a:cubicBezTo>
                    <a:cubicBezTo>
                      <a:pt x="25" y="37"/>
                      <a:pt x="24" y="39"/>
                      <a:pt x="25" y="42"/>
                    </a:cubicBezTo>
                    <a:cubicBezTo>
                      <a:pt x="25" y="44"/>
                      <a:pt x="26" y="44"/>
                      <a:pt x="26" y="47"/>
                    </a:cubicBezTo>
                    <a:cubicBezTo>
                      <a:pt x="26" y="50"/>
                      <a:pt x="26" y="51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2" y="51"/>
                      <a:pt x="31" y="47"/>
                      <a:pt x="30" y="43"/>
                    </a:cubicBezTo>
                    <a:cubicBezTo>
                      <a:pt x="30" y="42"/>
                      <a:pt x="30" y="40"/>
                      <a:pt x="30" y="39"/>
                    </a:cubicBezTo>
                    <a:cubicBezTo>
                      <a:pt x="29" y="34"/>
                      <a:pt x="34" y="37"/>
                      <a:pt x="35" y="40"/>
                    </a:cubicBezTo>
                    <a:cubicBezTo>
                      <a:pt x="37" y="43"/>
                      <a:pt x="42" y="44"/>
                      <a:pt x="44" y="47"/>
                    </a:cubicBezTo>
                    <a:cubicBezTo>
                      <a:pt x="45" y="47"/>
                      <a:pt x="45" y="47"/>
                      <a:pt x="45" y="46"/>
                    </a:cubicBezTo>
                    <a:cubicBezTo>
                      <a:pt x="45" y="43"/>
                      <a:pt x="41" y="40"/>
                      <a:pt x="39" y="38"/>
                    </a:cubicBezTo>
                    <a:cubicBezTo>
                      <a:pt x="37" y="36"/>
                      <a:pt x="37" y="34"/>
                      <a:pt x="40" y="32"/>
                    </a:cubicBezTo>
                    <a:cubicBezTo>
                      <a:pt x="42" y="32"/>
                      <a:pt x="45" y="33"/>
                      <a:pt x="47" y="33"/>
                    </a:cubicBezTo>
                    <a:cubicBezTo>
                      <a:pt x="49" y="34"/>
                      <a:pt x="52" y="35"/>
                      <a:pt x="55" y="35"/>
                    </a:cubicBezTo>
                    <a:cubicBezTo>
                      <a:pt x="55" y="35"/>
                      <a:pt x="56" y="34"/>
                      <a:pt x="55" y="34"/>
                    </a:cubicBezTo>
                    <a:cubicBezTo>
                      <a:pt x="54" y="33"/>
                      <a:pt x="41" y="26"/>
                      <a:pt x="46" y="23"/>
                    </a:cubicBezTo>
                    <a:cubicBezTo>
                      <a:pt x="49" y="20"/>
                      <a:pt x="52" y="17"/>
                      <a:pt x="55" y="15"/>
                    </a:cubicBezTo>
                    <a:cubicBezTo>
                      <a:pt x="59" y="11"/>
                      <a:pt x="60" y="6"/>
                      <a:pt x="57" y="1"/>
                    </a:cubicBezTo>
                    <a:cubicBezTo>
                      <a:pt x="56" y="1"/>
                      <a:pt x="56" y="1"/>
                      <a:pt x="56" y="1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262"/>
              <p:cNvSpPr/>
              <p:nvPr/>
            </p:nvSpPr>
            <p:spPr bwMode="auto">
              <a:xfrm>
                <a:off x="3114" y="1429"/>
                <a:ext cx="134" cy="96"/>
              </a:xfrm>
              <a:custGeom>
                <a:avLst/>
                <a:gdLst>
                  <a:gd name="T0" fmla="*/ 45 w 50"/>
                  <a:gd name="T1" fmla="*/ 2 h 36"/>
                  <a:gd name="T2" fmla="*/ 39 w 50"/>
                  <a:gd name="T3" fmla="*/ 6 h 36"/>
                  <a:gd name="T4" fmla="*/ 39 w 50"/>
                  <a:gd name="T5" fmla="*/ 3 h 36"/>
                  <a:gd name="T6" fmla="*/ 39 w 50"/>
                  <a:gd name="T7" fmla="*/ 2 h 36"/>
                  <a:gd name="T8" fmla="*/ 32 w 50"/>
                  <a:gd name="T9" fmla="*/ 15 h 36"/>
                  <a:gd name="T10" fmla="*/ 23 w 50"/>
                  <a:gd name="T11" fmla="*/ 8 h 36"/>
                  <a:gd name="T12" fmla="*/ 14 w 50"/>
                  <a:gd name="T13" fmla="*/ 0 h 36"/>
                  <a:gd name="T14" fmla="*/ 13 w 50"/>
                  <a:gd name="T15" fmla="*/ 1 h 36"/>
                  <a:gd name="T16" fmla="*/ 22 w 50"/>
                  <a:gd name="T17" fmla="*/ 13 h 36"/>
                  <a:gd name="T18" fmla="*/ 25 w 50"/>
                  <a:gd name="T19" fmla="*/ 18 h 36"/>
                  <a:gd name="T20" fmla="*/ 22 w 50"/>
                  <a:gd name="T21" fmla="*/ 19 h 36"/>
                  <a:gd name="T22" fmla="*/ 14 w 50"/>
                  <a:gd name="T23" fmla="*/ 20 h 36"/>
                  <a:gd name="T24" fmla="*/ 1 w 50"/>
                  <a:gd name="T25" fmla="*/ 27 h 36"/>
                  <a:gd name="T26" fmla="*/ 1 w 50"/>
                  <a:gd name="T27" fmla="*/ 28 h 36"/>
                  <a:gd name="T28" fmla="*/ 8 w 50"/>
                  <a:gd name="T29" fmla="*/ 31 h 36"/>
                  <a:gd name="T30" fmla="*/ 9 w 50"/>
                  <a:gd name="T31" fmla="*/ 32 h 36"/>
                  <a:gd name="T32" fmla="*/ 14 w 50"/>
                  <a:gd name="T33" fmla="*/ 29 h 36"/>
                  <a:gd name="T34" fmla="*/ 23 w 50"/>
                  <a:gd name="T35" fmla="*/ 26 h 36"/>
                  <a:gd name="T36" fmla="*/ 22 w 50"/>
                  <a:gd name="T37" fmla="*/ 36 h 36"/>
                  <a:gd name="T38" fmla="*/ 24 w 50"/>
                  <a:gd name="T39" fmla="*/ 36 h 36"/>
                  <a:gd name="T40" fmla="*/ 30 w 50"/>
                  <a:gd name="T41" fmla="*/ 30 h 36"/>
                  <a:gd name="T42" fmla="*/ 31 w 50"/>
                  <a:gd name="T43" fmla="*/ 30 h 36"/>
                  <a:gd name="T44" fmla="*/ 40 w 50"/>
                  <a:gd name="T45" fmla="*/ 24 h 36"/>
                  <a:gd name="T46" fmla="*/ 46 w 50"/>
                  <a:gd name="T47" fmla="*/ 27 h 36"/>
                  <a:gd name="T48" fmla="*/ 46 w 50"/>
                  <a:gd name="T49" fmla="*/ 27 h 36"/>
                  <a:gd name="T50" fmla="*/ 48 w 50"/>
                  <a:gd name="T51" fmla="*/ 28 h 36"/>
                  <a:gd name="T52" fmla="*/ 49 w 50"/>
                  <a:gd name="T53" fmla="*/ 27 h 36"/>
                  <a:gd name="T54" fmla="*/ 41 w 50"/>
                  <a:gd name="T55" fmla="*/ 23 h 36"/>
                  <a:gd name="T56" fmla="*/ 42 w 50"/>
                  <a:gd name="T57" fmla="*/ 9 h 36"/>
                  <a:gd name="T58" fmla="*/ 46 w 50"/>
                  <a:gd name="T59" fmla="*/ 2 h 36"/>
                  <a:gd name="T60" fmla="*/ 45 w 50"/>
                  <a:gd name="T61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36">
                    <a:moveTo>
                      <a:pt x="45" y="2"/>
                    </a:moveTo>
                    <a:cubicBezTo>
                      <a:pt x="43" y="2"/>
                      <a:pt x="41" y="4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40" y="3"/>
                      <a:pt x="39" y="2"/>
                      <a:pt x="39" y="2"/>
                    </a:cubicBezTo>
                    <a:cubicBezTo>
                      <a:pt x="35" y="6"/>
                      <a:pt x="33" y="10"/>
                      <a:pt x="32" y="15"/>
                    </a:cubicBezTo>
                    <a:cubicBezTo>
                      <a:pt x="31" y="19"/>
                      <a:pt x="24" y="9"/>
                      <a:pt x="23" y="8"/>
                    </a:cubicBezTo>
                    <a:cubicBezTo>
                      <a:pt x="20" y="5"/>
                      <a:pt x="17" y="2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6" y="6"/>
                      <a:pt x="20" y="8"/>
                      <a:pt x="22" y="13"/>
                    </a:cubicBezTo>
                    <a:cubicBezTo>
                      <a:pt x="23" y="15"/>
                      <a:pt x="24" y="16"/>
                      <a:pt x="25" y="18"/>
                    </a:cubicBezTo>
                    <a:cubicBezTo>
                      <a:pt x="27" y="20"/>
                      <a:pt x="24" y="19"/>
                      <a:pt x="22" y="19"/>
                    </a:cubicBezTo>
                    <a:cubicBezTo>
                      <a:pt x="20" y="20"/>
                      <a:pt x="16" y="19"/>
                      <a:pt x="14" y="20"/>
                    </a:cubicBezTo>
                    <a:cubicBezTo>
                      <a:pt x="9" y="21"/>
                      <a:pt x="6" y="26"/>
                      <a:pt x="1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2" y="28"/>
                      <a:pt x="11" y="28"/>
                      <a:pt x="8" y="31"/>
                    </a:cubicBezTo>
                    <a:cubicBezTo>
                      <a:pt x="8" y="31"/>
                      <a:pt x="8" y="32"/>
                      <a:pt x="9" y="32"/>
                    </a:cubicBezTo>
                    <a:cubicBezTo>
                      <a:pt x="11" y="31"/>
                      <a:pt x="12" y="31"/>
                      <a:pt x="14" y="29"/>
                    </a:cubicBezTo>
                    <a:cubicBezTo>
                      <a:pt x="17" y="27"/>
                      <a:pt x="20" y="26"/>
                      <a:pt x="23" y="26"/>
                    </a:cubicBezTo>
                    <a:cubicBezTo>
                      <a:pt x="23" y="29"/>
                      <a:pt x="22" y="34"/>
                      <a:pt x="22" y="36"/>
                    </a:cubicBezTo>
                    <a:cubicBezTo>
                      <a:pt x="22" y="36"/>
                      <a:pt x="23" y="36"/>
                      <a:pt x="24" y="36"/>
                    </a:cubicBezTo>
                    <a:cubicBezTo>
                      <a:pt x="24" y="33"/>
                      <a:pt x="27" y="25"/>
                      <a:pt x="30" y="30"/>
                    </a:cubicBezTo>
                    <a:cubicBezTo>
                      <a:pt x="31" y="31"/>
                      <a:pt x="31" y="31"/>
                      <a:pt x="31" y="30"/>
                    </a:cubicBezTo>
                    <a:cubicBezTo>
                      <a:pt x="32" y="23"/>
                      <a:pt x="36" y="22"/>
                      <a:pt x="40" y="24"/>
                    </a:cubicBezTo>
                    <a:cubicBezTo>
                      <a:pt x="42" y="25"/>
                      <a:pt x="44" y="26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7"/>
                      <a:pt x="48" y="28"/>
                      <a:pt x="48" y="28"/>
                    </a:cubicBezTo>
                    <a:cubicBezTo>
                      <a:pt x="49" y="28"/>
                      <a:pt x="50" y="27"/>
                      <a:pt x="49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6" y="19"/>
                      <a:pt x="38" y="13"/>
                      <a:pt x="42" y="9"/>
                    </a:cubicBezTo>
                    <a:cubicBezTo>
                      <a:pt x="44" y="8"/>
                      <a:pt x="45" y="5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23" name="Group 464"/>
            <p:cNvGrpSpPr/>
            <p:nvPr/>
          </p:nvGrpSpPr>
          <p:grpSpPr bwMode="auto">
            <a:xfrm>
              <a:off x="4065588" y="2022475"/>
              <a:ext cx="4052888" cy="2635250"/>
              <a:chOff x="2561" y="1274"/>
              <a:chExt cx="2553" cy="1660"/>
            </a:xfrm>
          </p:grpSpPr>
          <p:sp>
            <p:nvSpPr>
              <p:cNvPr id="842" name="Freeform 264"/>
              <p:cNvSpPr/>
              <p:nvPr/>
            </p:nvSpPr>
            <p:spPr bwMode="auto">
              <a:xfrm>
                <a:off x="3189" y="1528"/>
                <a:ext cx="59" cy="78"/>
              </a:xfrm>
              <a:custGeom>
                <a:avLst/>
                <a:gdLst>
                  <a:gd name="T0" fmla="*/ 2 w 22"/>
                  <a:gd name="T1" fmla="*/ 1 h 29"/>
                  <a:gd name="T2" fmla="*/ 1 w 22"/>
                  <a:gd name="T3" fmla="*/ 14 h 29"/>
                  <a:gd name="T4" fmla="*/ 1 w 22"/>
                  <a:gd name="T5" fmla="*/ 20 h 29"/>
                  <a:gd name="T6" fmla="*/ 8 w 22"/>
                  <a:gd name="T7" fmla="*/ 26 h 29"/>
                  <a:gd name="T8" fmla="*/ 22 w 22"/>
                  <a:gd name="T9" fmla="*/ 23 h 29"/>
                  <a:gd name="T10" fmla="*/ 21 w 22"/>
                  <a:gd name="T11" fmla="*/ 22 h 29"/>
                  <a:gd name="T12" fmla="*/ 11 w 22"/>
                  <a:gd name="T13" fmla="*/ 19 h 29"/>
                  <a:gd name="T14" fmla="*/ 10 w 22"/>
                  <a:gd name="T15" fmla="*/ 15 h 29"/>
                  <a:gd name="T16" fmla="*/ 7 w 22"/>
                  <a:gd name="T17" fmla="*/ 13 h 29"/>
                  <a:gd name="T18" fmla="*/ 3 w 22"/>
                  <a:gd name="T19" fmla="*/ 1 h 29"/>
                  <a:gd name="T20" fmla="*/ 2 w 22"/>
                  <a:gd name="T21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9">
                    <a:moveTo>
                      <a:pt x="2" y="1"/>
                    </a:moveTo>
                    <a:cubicBezTo>
                      <a:pt x="0" y="5"/>
                      <a:pt x="0" y="10"/>
                      <a:pt x="1" y="14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2" y="23"/>
                      <a:pt x="5" y="25"/>
                      <a:pt x="8" y="26"/>
                    </a:cubicBezTo>
                    <a:cubicBezTo>
                      <a:pt x="14" y="29"/>
                      <a:pt x="19" y="28"/>
                      <a:pt x="22" y="23"/>
                    </a:cubicBezTo>
                    <a:cubicBezTo>
                      <a:pt x="22" y="22"/>
                      <a:pt x="22" y="22"/>
                      <a:pt x="21" y="22"/>
                    </a:cubicBezTo>
                    <a:cubicBezTo>
                      <a:pt x="18" y="23"/>
                      <a:pt x="11" y="25"/>
                      <a:pt x="11" y="19"/>
                    </a:cubicBezTo>
                    <a:cubicBezTo>
                      <a:pt x="10" y="18"/>
                      <a:pt x="10" y="16"/>
                      <a:pt x="10" y="15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2" y="12"/>
                      <a:pt x="3" y="5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265"/>
              <p:cNvSpPr/>
              <p:nvPr/>
            </p:nvSpPr>
            <p:spPr bwMode="auto">
              <a:xfrm>
                <a:off x="3179" y="1450"/>
                <a:ext cx="45" cy="59"/>
              </a:xfrm>
              <a:custGeom>
                <a:avLst/>
                <a:gdLst>
                  <a:gd name="T0" fmla="*/ 6 w 17"/>
                  <a:gd name="T1" fmla="*/ 2 h 22"/>
                  <a:gd name="T2" fmla="*/ 1 w 17"/>
                  <a:gd name="T3" fmla="*/ 13 h 22"/>
                  <a:gd name="T4" fmla="*/ 3 w 17"/>
                  <a:gd name="T5" fmla="*/ 18 h 22"/>
                  <a:gd name="T6" fmla="*/ 6 w 17"/>
                  <a:gd name="T7" fmla="*/ 19 h 22"/>
                  <a:gd name="T8" fmla="*/ 8 w 17"/>
                  <a:gd name="T9" fmla="*/ 21 h 22"/>
                  <a:gd name="T10" fmla="*/ 17 w 17"/>
                  <a:gd name="T11" fmla="*/ 11 h 22"/>
                  <a:gd name="T12" fmla="*/ 6 w 17"/>
                  <a:gd name="T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2"/>
                    </a:moveTo>
                    <a:cubicBezTo>
                      <a:pt x="3" y="4"/>
                      <a:pt x="0" y="9"/>
                      <a:pt x="1" y="13"/>
                    </a:cubicBezTo>
                    <a:cubicBezTo>
                      <a:pt x="1" y="15"/>
                      <a:pt x="1" y="17"/>
                      <a:pt x="3" y="18"/>
                    </a:cubicBezTo>
                    <a:cubicBezTo>
                      <a:pt x="4" y="19"/>
                      <a:pt x="5" y="18"/>
                      <a:pt x="6" y="19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13" y="22"/>
                      <a:pt x="17" y="16"/>
                      <a:pt x="17" y="11"/>
                    </a:cubicBezTo>
                    <a:cubicBezTo>
                      <a:pt x="17" y="5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266"/>
              <p:cNvSpPr/>
              <p:nvPr/>
            </p:nvSpPr>
            <p:spPr bwMode="auto">
              <a:xfrm>
                <a:off x="3184" y="1453"/>
                <a:ext cx="45" cy="59"/>
              </a:xfrm>
              <a:custGeom>
                <a:avLst/>
                <a:gdLst>
                  <a:gd name="T0" fmla="*/ 2 w 17"/>
                  <a:gd name="T1" fmla="*/ 4 h 22"/>
                  <a:gd name="T2" fmla="*/ 4 w 17"/>
                  <a:gd name="T3" fmla="*/ 10 h 22"/>
                  <a:gd name="T4" fmla="*/ 4 w 17"/>
                  <a:gd name="T5" fmla="*/ 10 h 22"/>
                  <a:gd name="T6" fmla="*/ 7 w 17"/>
                  <a:gd name="T7" fmla="*/ 12 h 22"/>
                  <a:gd name="T8" fmla="*/ 5 w 17"/>
                  <a:gd name="T9" fmla="*/ 18 h 22"/>
                  <a:gd name="T10" fmla="*/ 5 w 17"/>
                  <a:gd name="T11" fmla="*/ 19 h 22"/>
                  <a:gd name="T12" fmla="*/ 14 w 17"/>
                  <a:gd name="T13" fmla="*/ 17 h 22"/>
                  <a:gd name="T14" fmla="*/ 12 w 17"/>
                  <a:gd name="T15" fmla="*/ 5 h 22"/>
                  <a:gd name="T16" fmla="*/ 2 w 17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2" y="4"/>
                    </a:moveTo>
                    <a:cubicBezTo>
                      <a:pt x="0" y="7"/>
                      <a:pt x="6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6" y="11"/>
                      <a:pt x="7" y="12"/>
                    </a:cubicBezTo>
                    <a:cubicBezTo>
                      <a:pt x="8" y="14"/>
                      <a:pt x="7" y="17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22"/>
                      <a:pt x="12" y="19"/>
                      <a:pt x="14" y="17"/>
                    </a:cubicBezTo>
                    <a:cubicBezTo>
                      <a:pt x="17" y="14"/>
                      <a:pt x="14" y="8"/>
                      <a:pt x="12" y="5"/>
                    </a:cubicBezTo>
                    <a:cubicBezTo>
                      <a:pt x="10" y="1"/>
                      <a:pt x="5" y="0"/>
                      <a:pt x="2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267"/>
              <p:cNvSpPr/>
              <p:nvPr/>
            </p:nvSpPr>
            <p:spPr bwMode="auto">
              <a:xfrm>
                <a:off x="3197" y="1504"/>
                <a:ext cx="8" cy="3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268"/>
              <p:cNvSpPr/>
              <p:nvPr/>
            </p:nvSpPr>
            <p:spPr bwMode="auto">
              <a:xfrm>
                <a:off x="3195" y="1467"/>
                <a:ext cx="13" cy="13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2 w 5"/>
                  <a:gd name="T9" fmla="*/ 4 h 5"/>
                  <a:gd name="T10" fmla="*/ 4 w 5"/>
                  <a:gd name="T11" fmla="*/ 5 h 5"/>
                  <a:gd name="T12" fmla="*/ 5 w 5"/>
                  <a:gd name="T13" fmla="*/ 4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269"/>
              <p:cNvSpPr/>
              <p:nvPr/>
            </p:nvSpPr>
            <p:spPr bwMode="auto">
              <a:xfrm>
                <a:off x="3179" y="1464"/>
                <a:ext cx="13" cy="16"/>
              </a:xfrm>
              <a:custGeom>
                <a:avLst/>
                <a:gdLst>
                  <a:gd name="T0" fmla="*/ 5 w 5"/>
                  <a:gd name="T1" fmla="*/ 1 h 6"/>
                  <a:gd name="T2" fmla="*/ 5 w 5"/>
                  <a:gd name="T3" fmla="*/ 0 h 6"/>
                  <a:gd name="T4" fmla="*/ 2 w 5"/>
                  <a:gd name="T5" fmla="*/ 5 h 6"/>
                  <a:gd name="T6" fmla="*/ 2 w 5"/>
                  <a:gd name="T7" fmla="*/ 6 h 6"/>
                  <a:gd name="T8" fmla="*/ 5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3" y="0"/>
                      <a:pt x="0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4" y="6"/>
                      <a:pt x="4" y="3"/>
                      <a:pt x="5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270"/>
              <p:cNvSpPr/>
              <p:nvPr/>
            </p:nvSpPr>
            <p:spPr bwMode="auto">
              <a:xfrm>
                <a:off x="3219" y="148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271"/>
              <p:cNvSpPr/>
              <p:nvPr/>
            </p:nvSpPr>
            <p:spPr bwMode="auto">
              <a:xfrm>
                <a:off x="2938" y="1563"/>
                <a:ext cx="203" cy="206"/>
              </a:xfrm>
              <a:custGeom>
                <a:avLst/>
                <a:gdLst>
                  <a:gd name="T0" fmla="*/ 74 w 76"/>
                  <a:gd name="T1" fmla="*/ 36 h 77"/>
                  <a:gd name="T2" fmla="*/ 61 w 76"/>
                  <a:gd name="T3" fmla="*/ 31 h 77"/>
                  <a:gd name="T4" fmla="*/ 63 w 76"/>
                  <a:gd name="T5" fmla="*/ 19 h 77"/>
                  <a:gd name="T6" fmla="*/ 60 w 76"/>
                  <a:gd name="T7" fmla="*/ 11 h 77"/>
                  <a:gd name="T8" fmla="*/ 44 w 76"/>
                  <a:gd name="T9" fmla="*/ 4 h 77"/>
                  <a:gd name="T10" fmla="*/ 39 w 76"/>
                  <a:gd name="T11" fmla="*/ 21 h 77"/>
                  <a:gd name="T12" fmla="*/ 6 w 76"/>
                  <a:gd name="T13" fmla="*/ 14 h 77"/>
                  <a:gd name="T14" fmla="*/ 1 w 76"/>
                  <a:gd name="T15" fmla="*/ 30 h 77"/>
                  <a:gd name="T16" fmla="*/ 14 w 76"/>
                  <a:gd name="T17" fmla="*/ 38 h 77"/>
                  <a:gd name="T18" fmla="*/ 14 w 76"/>
                  <a:gd name="T19" fmla="*/ 44 h 77"/>
                  <a:gd name="T20" fmla="*/ 12 w 76"/>
                  <a:gd name="T21" fmla="*/ 55 h 77"/>
                  <a:gd name="T22" fmla="*/ 22 w 76"/>
                  <a:gd name="T23" fmla="*/ 67 h 77"/>
                  <a:gd name="T24" fmla="*/ 29 w 76"/>
                  <a:gd name="T25" fmla="*/ 66 h 77"/>
                  <a:gd name="T26" fmla="*/ 36 w 76"/>
                  <a:gd name="T27" fmla="*/ 61 h 77"/>
                  <a:gd name="T28" fmla="*/ 47 w 76"/>
                  <a:gd name="T29" fmla="*/ 73 h 77"/>
                  <a:gd name="T30" fmla="*/ 68 w 76"/>
                  <a:gd name="T31" fmla="*/ 53 h 77"/>
                  <a:gd name="T32" fmla="*/ 65 w 76"/>
                  <a:gd name="T33" fmla="*/ 48 h 77"/>
                  <a:gd name="T34" fmla="*/ 68 w 76"/>
                  <a:gd name="T35" fmla="*/ 50 h 77"/>
                  <a:gd name="T36" fmla="*/ 72 w 76"/>
                  <a:gd name="T37" fmla="*/ 49 h 77"/>
                  <a:gd name="T38" fmla="*/ 74 w 76"/>
                  <a:gd name="T39" fmla="*/ 3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77">
                    <a:moveTo>
                      <a:pt x="74" y="36"/>
                    </a:moveTo>
                    <a:cubicBezTo>
                      <a:pt x="72" y="32"/>
                      <a:pt x="65" y="30"/>
                      <a:pt x="61" y="31"/>
                    </a:cubicBezTo>
                    <a:cubicBezTo>
                      <a:pt x="61" y="31"/>
                      <a:pt x="63" y="21"/>
                      <a:pt x="63" y="19"/>
                    </a:cubicBezTo>
                    <a:cubicBezTo>
                      <a:pt x="63" y="16"/>
                      <a:pt x="62" y="13"/>
                      <a:pt x="60" y="11"/>
                    </a:cubicBezTo>
                    <a:cubicBezTo>
                      <a:pt x="57" y="7"/>
                      <a:pt x="50" y="0"/>
                      <a:pt x="44" y="4"/>
                    </a:cubicBezTo>
                    <a:cubicBezTo>
                      <a:pt x="38" y="9"/>
                      <a:pt x="39" y="14"/>
                      <a:pt x="39" y="21"/>
                    </a:cubicBezTo>
                    <a:cubicBezTo>
                      <a:pt x="31" y="12"/>
                      <a:pt x="16" y="4"/>
                      <a:pt x="6" y="14"/>
                    </a:cubicBezTo>
                    <a:cubicBezTo>
                      <a:pt x="3" y="18"/>
                      <a:pt x="0" y="25"/>
                      <a:pt x="1" y="30"/>
                    </a:cubicBezTo>
                    <a:cubicBezTo>
                      <a:pt x="2" y="37"/>
                      <a:pt x="8" y="37"/>
                      <a:pt x="14" y="38"/>
                    </a:cubicBezTo>
                    <a:cubicBezTo>
                      <a:pt x="19" y="39"/>
                      <a:pt x="14" y="42"/>
                      <a:pt x="14" y="44"/>
                    </a:cubicBezTo>
                    <a:cubicBezTo>
                      <a:pt x="12" y="48"/>
                      <a:pt x="12" y="51"/>
                      <a:pt x="12" y="55"/>
                    </a:cubicBezTo>
                    <a:cubicBezTo>
                      <a:pt x="13" y="61"/>
                      <a:pt x="16" y="66"/>
                      <a:pt x="22" y="67"/>
                    </a:cubicBezTo>
                    <a:cubicBezTo>
                      <a:pt x="24" y="68"/>
                      <a:pt x="28" y="67"/>
                      <a:pt x="29" y="66"/>
                    </a:cubicBezTo>
                    <a:cubicBezTo>
                      <a:pt x="31" y="65"/>
                      <a:pt x="36" y="61"/>
                      <a:pt x="36" y="61"/>
                    </a:cubicBezTo>
                    <a:cubicBezTo>
                      <a:pt x="37" y="67"/>
                      <a:pt x="41" y="70"/>
                      <a:pt x="47" y="73"/>
                    </a:cubicBezTo>
                    <a:cubicBezTo>
                      <a:pt x="58" y="77"/>
                      <a:pt x="74" y="65"/>
                      <a:pt x="68" y="53"/>
                    </a:cubicBezTo>
                    <a:cubicBezTo>
                      <a:pt x="67" y="50"/>
                      <a:pt x="67" y="51"/>
                      <a:pt x="65" y="48"/>
                    </a:cubicBezTo>
                    <a:cubicBezTo>
                      <a:pt x="64" y="47"/>
                      <a:pt x="68" y="50"/>
                      <a:pt x="68" y="50"/>
                    </a:cubicBezTo>
                    <a:cubicBezTo>
                      <a:pt x="70" y="51"/>
                      <a:pt x="71" y="50"/>
                      <a:pt x="72" y="49"/>
                    </a:cubicBezTo>
                    <a:cubicBezTo>
                      <a:pt x="76" y="47"/>
                      <a:pt x="75" y="39"/>
                      <a:pt x="74" y="36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272"/>
              <p:cNvSpPr/>
              <p:nvPr/>
            </p:nvSpPr>
            <p:spPr bwMode="auto">
              <a:xfrm>
                <a:off x="3053" y="1579"/>
                <a:ext cx="43" cy="46"/>
              </a:xfrm>
              <a:custGeom>
                <a:avLst/>
                <a:gdLst>
                  <a:gd name="T0" fmla="*/ 11 w 16"/>
                  <a:gd name="T1" fmla="*/ 10 h 17"/>
                  <a:gd name="T2" fmla="*/ 12 w 16"/>
                  <a:gd name="T3" fmla="*/ 12 h 17"/>
                  <a:gd name="T4" fmla="*/ 15 w 16"/>
                  <a:gd name="T5" fmla="*/ 15 h 17"/>
                  <a:gd name="T6" fmla="*/ 15 w 16"/>
                  <a:gd name="T7" fmla="*/ 16 h 17"/>
                  <a:gd name="T8" fmla="*/ 16 w 16"/>
                  <a:gd name="T9" fmla="*/ 16 h 17"/>
                  <a:gd name="T10" fmla="*/ 16 w 16"/>
                  <a:gd name="T11" fmla="*/ 14 h 17"/>
                  <a:gd name="T12" fmla="*/ 12 w 16"/>
                  <a:gd name="T13" fmla="*/ 4 h 17"/>
                  <a:gd name="T14" fmla="*/ 11 w 16"/>
                  <a:gd name="T15" fmla="*/ 3 h 17"/>
                  <a:gd name="T16" fmla="*/ 11 w 16"/>
                  <a:gd name="T17" fmla="*/ 3 h 17"/>
                  <a:gd name="T18" fmla="*/ 0 w 16"/>
                  <a:gd name="T19" fmla="*/ 9 h 17"/>
                  <a:gd name="T20" fmla="*/ 1 w 16"/>
                  <a:gd name="T21" fmla="*/ 10 h 17"/>
                  <a:gd name="T22" fmla="*/ 5 w 16"/>
                  <a:gd name="T23" fmla="*/ 9 h 17"/>
                  <a:gd name="T24" fmla="*/ 11 w 16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1" y="10"/>
                    </a:moveTo>
                    <a:cubicBezTo>
                      <a:pt x="11" y="11"/>
                      <a:pt x="11" y="12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5" y="17"/>
                      <a:pt x="16" y="17"/>
                      <a:pt x="16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5" y="11"/>
                      <a:pt x="14" y="7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6" y="0"/>
                      <a:pt x="1" y="4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9"/>
                      <a:pt x="10" y="7"/>
                      <a:pt x="11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273"/>
              <p:cNvSpPr/>
              <p:nvPr/>
            </p:nvSpPr>
            <p:spPr bwMode="auto">
              <a:xfrm>
                <a:off x="2994" y="1606"/>
                <a:ext cx="40" cy="51"/>
              </a:xfrm>
              <a:custGeom>
                <a:avLst/>
                <a:gdLst>
                  <a:gd name="T0" fmla="*/ 3 w 15"/>
                  <a:gd name="T1" fmla="*/ 3 h 19"/>
                  <a:gd name="T2" fmla="*/ 6 w 15"/>
                  <a:gd name="T3" fmla="*/ 7 h 19"/>
                  <a:gd name="T4" fmla="*/ 9 w 15"/>
                  <a:gd name="T5" fmla="*/ 9 h 19"/>
                  <a:gd name="T6" fmla="*/ 11 w 15"/>
                  <a:gd name="T7" fmla="*/ 12 h 19"/>
                  <a:gd name="T8" fmla="*/ 10 w 15"/>
                  <a:gd name="T9" fmla="*/ 17 h 19"/>
                  <a:gd name="T10" fmla="*/ 10 w 15"/>
                  <a:gd name="T11" fmla="*/ 19 h 19"/>
                  <a:gd name="T12" fmla="*/ 11 w 15"/>
                  <a:gd name="T13" fmla="*/ 19 h 19"/>
                  <a:gd name="T14" fmla="*/ 13 w 15"/>
                  <a:gd name="T15" fmla="*/ 17 h 19"/>
                  <a:gd name="T16" fmla="*/ 15 w 15"/>
                  <a:gd name="T17" fmla="*/ 11 h 19"/>
                  <a:gd name="T18" fmla="*/ 3 w 15"/>
                  <a:gd name="T19" fmla="*/ 2 h 19"/>
                  <a:gd name="T20" fmla="*/ 2 w 15"/>
                  <a:gd name="T21" fmla="*/ 1 h 19"/>
                  <a:gd name="T22" fmla="*/ 2 w 15"/>
                  <a:gd name="T23" fmla="*/ 1 h 19"/>
                  <a:gd name="T24" fmla="*/ 2 w 15"/>
                  <a:gd name="T25" fmla="*/ 1 h 19"/>
                  <a:gd name="T26" fmla="*/ 2 w 15"/>
                  <a:gd name="T27" fmla="*/ 1 h 19"/>
                  <a:gd name="T28" fmla="*/ 1 w 15"/>
                  <a:gd name="T29" fmla="*/ 2 h 19"/>
                  <a:gd name="T30" fmla="*/ 3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3" y="3"/>
                    </a:moveTo>
                    <a:cubicBezTo>
                      <a:pt x="4" y="5"/>
                      <a:pt x="5" y="6"/>
                      <a:pt x="6" y="7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10" y="10"/>
                      <a:pt x="10" y="11"/>
                      <a:pt x="11" y="12"/>
                    </a:cubicBezTo>
                    <a:cubicBezTo>
                      <a:pt x="12" y="14"/>
                      <a:pt x="12" y="16"/>
                      <a:pt x="10" y="17"/>
                    </a:cubicBezTo>
                    <a:cubicBezTo>
                      <a:pt x="10" y="18"/>
                      <a:pt x="10" y="18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7"/>
                    </a:cubicBezTo>
                    <a:cubicBezTo>
                      <a:pt x="14" y="15"/>
                      <a:pt x="15" y="13"/>
                      <a:pt x="15" y="11"/>
                    </a:cubicBezTo>
                    <a:cubicBezTo>
                      <a:pt x="14" y="6"/>
                      <a:pt x="7" y="5"/>
                      <a:pt x="3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274"/>
              <p:cNvSpPr/>
              <p:nvPr/>
            </p:nvSpPr>
            <p:spPr bwMode="auto">
              <a:xfrm>
                <a:off x="2978" y="1708"/>
                <a:ext cx="59" cy="29"/>
              </a:xfrm>
              <a:custGeom>
                <a:avLst/>
                <a:gdLst>
                  <a:gd name="T0" fmla="*/ 21 w 22"/>
                  <a:gd name="T1" fmla="*/ 0 h 11"/>
                  <a:gd name="T2" fmla="*/ 11 w 22"/>
                  <a:gd name="T3" fmla="*/ 4 h 11"/>
                  <a:gd name="T4" fmla="*/ 1 w 22"/>
                  <a:gd name="T5" fmla="*/ 3 h 11"/>
                  <a:gd name="T6" fmla="*/ 0 w 22"/>
                  <a:gd name="T7" fmla="*/ 3 h 11"/>
                  <a:gd name="T8" fmla="*/ 5 w 22"/>
                  <a:gd name="T9" fmla="*/ 11 h 11"/>
                  <a:gd name="T10" fmla="*/ 5 w 22"/>
                  <a:gd name="T11" fmla="*/ 10 h 11"/>
                  <a:gd name="T12" fmla="*/ 12 w 22"/>
                  <a:gd name="T13" fmla="*/ 10 h 11"/>
                  <a:gd name="T14" fmla="*/ 22 w 22"/>
                  <a:gd name="T15" fmla="*/ 1 h 11"/>
                  <a:gd name="T16" fmla="*/ 21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21" y="0"/>
                    </a:moveTo>
                    <a:cubicBezTo>
                      <a:pt x="18" y="4"/>
                      <a:pt x="15" y="4"/>
                      <a:pt x="11" y="4"/>
                    </a:cubicBezTo>
                    <a:cubicBezTo>
                      <a:pt x="7" y="5"/>
                      <a:pt x="4" y="9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7"/>
                      <a:pt x="1" y="10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7" y="11"/>
                      <a:pt x="9" y="10"/>
                      <a:pt x="12" y="10"/>
                    </a:cubicBezTo>
                    <a:cubicBezTo>
                      <a:pt x="16" y="9"/>
                      <a:pt x="21" y="5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275"/>
              <p:cNvSpPr/>
              <p:nvPr/>
            </p:nvSpPr>
            <p:spPr bwMode="auto">
              <a:xfrm>
                <a:off x="3074" y="1654"/>
                <a:ext cx="43" cy="67"/>
              </a:xfrm>
              <a:custGeom>
                <a:avLst/>
                <a:gdLst>
                  <a:gd name="T0" fmla="*/ 15 w 16"/>
                  <a:gd name="T1" fmla="*/ 0 h 25"/>
                  <a:gd name="T2" fmla="*/ 7 w 16"/>
                  <a:gd name="T3" fmla="*/ 3 h 25"/>
                  <a:gd name="T4" fmla="*/ 3 w 16"/>
                  <a:gd name="T5" fmla="*/ 5 h 25"/>
                  <a:gd name="T6" fmla="*/ 1 w 16"/>
                  <a:gd name="T7" fmla="*/ 5 h 25"/>
                  <a:gd name="T8" fmla="*/ 1 w 16"/>
                  <a:gd name="T9" fmla="*/ 6 h 25"/>
                  <a:gd name="T10" fmla="*/ 6 w 16"/>
                  <a:gd name="T11" fmla="*/ 12 h 25"/>
                  <a:gd name="T12" fmla="*/ 6 w 16"/>
                  <a:gd name="T13" fmla="*/ 12 h 25"/>
                  <a:gd name="T14" fmla="*/ 6 w 16"/>
                  <a:gd name="T15" fmla="*/ 16 h 25"/>
                  <a:gd name="T16" fmla="*/ 8 w 16"/>
                  <a:gd name="T17" fmla="*/ 18 h 25"/>
                  <a:gd name="T18" fmla="*/ 11 w 16"/>
                  <a:gd name="T19" fmla="*/ 24 h 25"/>
                  <a:gd name="T20" fmla="*/ 13 w 16"/>
                  <a:gd name="T21" fmla="*/ 24 h 25"/>
                  <a:gd name="T22" fmla="*/ 11 w 16"/>
                  <a:gd name="T23" fmla="*/ 16 h 25"/>
                  <a:gd name="T24" fmla="*/ 9 w 16"/>
                  <a:gd name="T25" fmla="*/ 13 h 25"/>
                  <a:gd name="T26" fmla="*/ 10 w 16"/>
                  <a:gd name="T27" fmla="*/ 8 h 25"/>
                  <a:gd name="T28" fmla="*/ 10 w 16"/>
                  <a:gd name="T29" fmla="*/ 7 h 25"/>
                  <a:gd name="T30" fmla="*/ 9 w 16"/>
                  <a:gd name="T31" fmla="*/ 6 h 25"/>
                  <a:gd name="T32" fmla="*/ 15 w 16"/>
                  <a:gd name="T33" fmla="*/ 1 h 25"/>
                  <a:gd name="T34" fmla="*/ 15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15" y="0"/>
                    </a:moveTo>
                    <a:cubicBezTo>
                      <a:pt x="12" y="1"/>
                      <a:pt x="9" y="1"/>
                      <a:pt x="7" y="3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5"/>
                      <a:pt x="6" y="16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1" y="25"/>
                      <a:pt x="13" y="25"/>
                      <a:pt x="13" y="24"/>
                    </a:cubicBezTo>
                    <a:cubicBezTo>
                      <a:pt x="12" y="22"/>
                      <a:pt x="12" y="19"/>
                      <a:pt x="11" y="16"/>
                    </a:cubicBezTo>
                    <a:cubicBezTo>
                      <a:pt x="10" y="15"/>
                      <a:pt x="10" y="14"/>
                      <a:pt x="9" y="13"/>
                    </a:cubicBezTo>
                    <a:cubicBezTo>
                      <a:pt x="7" y="11"/>
                      <a:pt x="9" y="9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12" y="5"/>
                      <a:pt x="14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276"/>
              <p:cNvSpPr/>
              <p:nvPr/>
            </p:nvSpPr>
            <p:spPr bwMode="auto">
              <a:xfrm>
                <a:off x="2999" y="1606"/>
                <a:ext cx="105" cy="91"/>
              </a:xfrm>
              <a:custGeom>
                <a:avLst/>
                <a:gdLst>
                  <a:gd name="T0" fmla="*/ 36 w 39"/>
                  <a:gd name="T1" fmla="*/ 22 h 34"/>
                  <a:gd name="T2" fmla="*/ 22 w 39"/>
                  <a:gd name="T3" fmla="*/ 21 h 34"/>
                  <a:gd name="T4" fmla="*/ 21 w 39"/>
                  <a:gd name="T5" fmla="*/ 20 h 34"/>
                  <a:gd name="T6" fmla="*/ 25 w 39"/>
                  <a:gd name="T7" fmla="*/ 12 h 34"/>
                  <a:gd name="T8" fmla="*/ 26 w 39"/>
                  <a:gd name="T9" fmla="*/ 7 h 34"/>
                  <a:gd name="T10" fmla="*/ 26 w 39"/>
                  <a:gd name="T11" fmla="*/ 7 h 34"/>
                  <a:gd name="T12" fmla="*/ 29 w 39"/>
                  <a:gd name="T13" fmla="*/ 0 h 34"/>
                  <a:gd name="T14" fmla="*/ 28 w 39"/>
                  <a:gd name="T15" fmla="*/ 0 h 34"/>
                  <a:gd name="T16" fmla="*/ 27 w 39"/>
                  <a:gd name="T17" fmla="*/ 3 h 34"/>
                  <a:gd name="T18" fmla="*/ 25 w 39"/>
                  <a:gd name="T19" fmla="*/ 4 h 34"/>
                  <a:gd name="T20" fmla="*/ 24 w 39"/>
                  <a:gd name="T21" fmla="*/ 6 h 34"/>
                  <a:gd name="T22" fmla="*/ 15 w 39"/>
                  <a:gd name="T23" fmla="*/ 16 h 34"/>
                  <a:gd name="T24" fmla="*/ 10 w 39"/>
                  <a:gd name="T25" fmla="*/ 14 h 34"/>
                  <a:gd name="T26" fmla="*/ 4 w 39"/>
                  <a:gd name="T27" fmla="*/ 13 h 34"/>
                  <a:gd name="T28" fmla="*/ 0 w 39"/>
                  <a:gd name="T29" fmla="*/ 11 h 34"/>
                  <a:gd name="T30" fmla="*/ 0 w 39"/>
                  <a:gd name="T31" fmla="*/ 12 h 34"/>
                  <a:gd name="T32" fmla="*/ 3 w 39"/>
                  <a:gd name="T33" fmla="*/ 13 h 34"/>
                  <a:gd name="T34" fmla="*/ 5 w 39"/>
                  <a:gd name="T35" fmla="*/ 15 h 34"/>
                  <a:gd name="T36" fmla="*/ 14 w 39"/>
                  <a:gd name="T37" fmla="*/ 18 h 34"/>
                  <a:gd name="T38" fmla="*/ 9 w 39"/>
                  <a:gd name="T39" fmla="*/ 27 h 34"/>
                  <a:gd name="T40" fmla="*/ 7 w 39"/>
                  <a:gd name="T41" fmla="*/ 29 h 34"/>
                  <a:gd name="T42" fmla="*/ 4 w 39"/>
                  <a:gd name="T43" fmla="*/ 33 h 34"/>
                  <a:gd name="T44" fmla="*/ 5 w 39"/>
                  <a:gd name="T45" fmla="*/ 34 h 34"/>
                  <a:gd name="T46" fmla="*/ 12 w 39"/>
                  <a:gd name="T47" fmla="*/ 26 h 34"/>
                  <a:gd name="T48" fmla="*/ 15 w 39"/>
                  <a:gd name="T49" fmla="*/ 25 h 34"/>
                  <a:gd name="T50" fmla="*/ 25 w 39"/>
                  <a:gd name="T51" fmla="*/ 23 h 34"/>
                  <a:gd name="T52" fmla="*/ 25 w 39"/>
                  <a:gd name="T53" fmla="*/ 23 h 34"/>
                  <a:gd name="T54" fmla="*/ 29 w 39"/>
                  <a:gd name="T55" fmla="*/ 24 h 34"/>
                  <a:gd name="T56" fmla="*/ 37 w 39"/>
                  <a:gd name="T57" fmla="*/ 24 h 34"/>
                  <a:gd name="T58" fmla="*/ 37 w 39"/>
                  <a:gd name="T59" fmla="*/ 24 h 34"/>
                  <a:gd name="T60" fmla="*/ 38 w 39"/>
                  <a:gd name="T61" fmla="*/ 24 h 34"/>
                  <a:gd name="T62" fmla="*/ 39 w 39"/>
                  <a:gd name="T63" fmla="*/ 23 h 34"/>
                  <a:gd name="T64" fmla="*/ 36 w 39"/>
                  <a:gd name="T65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4">
                    <a:moveTo>
                      <a:pt x="36" y="22"/>
                    </a:moveTo>
                    <a:cubicBezTo>
                      <a:pt x="32" y="22"/>
                      <a:pt x="23" y="20"/>
                      <a:pt x="22" y="21"/>
                    </a:cubicBezTo>
                    <a:cubicBezTo>
                      <a:pt x="22" y="20"/>
                      <a:pt x="22" y="20"/>
                      <a:pt x="21" y="20"/>
                    </a:cubicBezTo>
                    <a:cubicBezTo>
                      <a:pt x="24" y="19"/>
                      <a:pt x="25" y="14"/>
                      <a:pt x="25" y="12"/>
                    </a:cubicBezTo>
                    <a:cubicBezTo>
                      <a:pt x="25" y="10"/>
                      <a:pt x="25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5"/>
                      <a:pt x="28" y="2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8" y="1"/>
                      <a:pt x="27" y="2"/>
                      <a:pt x="27" y="3"/>
                    </a:cubicBezTo>
                    <a:cubicBezTo>
                      <a:pt x="26" y="3"/>
                      <a:pt x="26" y="4"/>
                      <a:pt x="25" y="4"/>
                    </a:cubicBezTo>
                    <a:cubicBezTo>
                      <a:pt x="25" y="5"/>
                      <a:pt x="24" y="5"/>
                      <a:pt x="24" y="6"/>
                    </a:cubicBezTo>
                    <a:cubicBezTo>
                      <a:pt x="22" y="8"/>
                      <a:pt x="20" y="21"/>
                      <a:pt x="15" y="16"/>
                    </a:cubicBezTo>
                    <a:cubicBezTo>
                      <a:pt x="14" y="15"/>
                      <a:pt x="12" y="14"/>
                      <a:pt x="10" y="14"/>
                    </a:cubicBezTo>
                    <a:cubicBezTo>
                      <a:pt x="8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1" y="12"/>
                      <a:pt x="2" y="12"/>
                      <a:pt x="3" y="13"/>
                    </a:cubicBezTo>
                    <a:cubicBezTo>
                      <a:pt x="4" y="13"/>
                      <a:pt x="5" y="14"/>
                      <a:pt x="5" y="15"/>
                    </a:cubicBezTo>
                    <a:cubicBezTo>
                      <a:pt x="8" y="16"/>
                      <a:pt x="12" y="16"/>
                      <a:pt x="14" y="18"/>
                    </a:cubicBezTo>
                    <a:cubicBezTo>
                      <a:pt x="14" y="23"/>
                      <a:pt x="11" y="24"/>
                      <a:pt x="9" y="27"/>
                    </a:cubicBezTo>
                    <a:cubicBezTo>
                      <a:pt x="8" y="27"/>
                      <a:pt x="8" y="28"/>
                      <a:pt x="7" y="29"/>
                    </a:cubicBezTo>
                    <a:cubicBezTo>
                      <a:pt x="6" y="30"/>
                      <a:pt x="5" y="31"/>
                      <a:pt x="4" y="33"/>
                    </a:cubicBezTo>
                    <a:cubicBezTo>
                      <a:pt x="4" y="33"/>
                      <a:pt x="4" y="33"/>
                      <a:pt x="5" y="34"/>
                    </a:cubicBezTo>
                    <a:cubicBezTo>
                      <a:pt x="7" y="30"/>
                      <a:pt x="9" y="27"/>
                      <a:pt x="12" y="26"/>
                    </a:cubicBezTo>
                    <a:cubicBezTo>
                      <a:pt x="13" y="25"/>
                      <a:pt x="14" y="25"/>
                      <a:pt x="15" y="25"/>
                    </a:cubicBezTo>
                    <a:cubicBezTo>
                      <a:pt x="18" y="22"/>
                      <a:pt x="21" y="21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3"/>
                      <a:pt x="34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4"/>
                      <a:pt x="39" y="24"/>
                      <a:pt x="39" y="23"/>
                    </a:cubicBezTo>
                    <a:cubicBezTo>
                      <a:pt x="38" y="23"/>
                      <a:pt x="37" y="23"/>
                      <a:pt x="36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277"/>
              <p:cNvSpPr/>
              <p:nvPr/>
            </p:nvSpPr>
            <p:spPr bwMode="auto">
              <a:xfrm>
                <a:off x="3045" y="1673"/>
                <a:ext cx="48" cy="83"/>
              </a:xfrm>
              <a:custGeom>
                <a:avLst/>
                <a:gdLst>
                  <a:gd name="T0" fmla="*/ 12 w 18"/>
                  <a:gd name="T1" fmla="*/ 22 h 31"/>
                  <a:gd name="T2" fmla="*/ 14 w 18"/>
                  <a:gd name="T3" fmla="*/ 12 h 31"/>
                  <a:gd name="T4" fmla="*/ 14 w 18"/>
                  <a:gd name="T5" fmla="*/ 9 h 31"/>
                  <a:gd name="T6" fmla="*/ 12 w 18"/>
                  <a:gd name="T7" fmla="*/ 1 h 31"/>
                  <a:gd name="T8" fmla="*/ 11 w 18"/>
                  <a:gd name="T9" fmla="*/ 0 h 31"/>
                  <a:gd name="T10" fmla="*/ 8 w 18"/>
                  <a:gd name="T11" fmla="*/ 2 h 31"/>
                  <a:gd name="T12" fmla="*/ 7 w 18"/>
                  <a:gd name="T13" fmla="*/ 2 h 31"/>
                  <a:gd name="T14" fmla="*/ 6 w 18"/>
                  <a:gd name="T15" fmla="*/ 3 h 31"/>
                  <a:gd name="T16" fmla="*/ 4 w 18"/>
                  <a:gd name="T17" fmla="*/ 4 h 31"/>
                  <a:gd name="T18" fmla="*/ 1 w 18"/>
                  <a:gd name="T19" fmla="*/ 17 h 31"/>
                  <a:gd name="T20" fmla="*/ 17 w 18"/>
                  <a:gd name="T21" fmla="*/ 30 h 31"/>
                  <a:gd name="T22" fmla="*/ 18 w 18"/>
                  <a:gd name="T23" fmla="*/ 29 h 31"/>
                  <a:gd name="T24" fmla="*/ 12 w 18"/>
                  <a:gd name="T2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2" y="22"/>
                    </a:moveTo>
                    <a:cubicBezTo>
                      <a:pt x="12" y="19"/>
                      <a:pt x="13" y="15"/>
                      <a:pt x="14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2" y="6"/>
                      <a:pt x="12" y="4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1" y="8"/>
                      <a:pt x="0" y="13"/>
                      <a:pt x="1" y="17"/>
                    </a:cubicBezTo>
                    <a:cubicBezTo>
                      <a:pt x="2" y="24"/>
                      <a:pt x="10" y="31"/>
                      <a:pt x="17" y="30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5" y="27"/>
                      <a:pt x="13" y="26"/>
                      <a:pt x="12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278"/>
              <p:cNvSpPr/>
              <p:nvPr/>
            </p:nvSpPr>
            <p:spPr bwMode="auto">
              <a:xfrm>
                <a:off x="2957" y="1659"/>
                <a:ext cx="37" cy="54"/>
              </a:xfrm>
              <a:custGeom>
                <a:avLst/>
                <a:gdLst>
                  <a:gd name="T0" fmla="*/ 6 w 14"/>
                  <a:gd name="T1" fmla="*/ 19 h 20"/>
                  <a:gd name="T2" fmla="*/ 8 w 14"/>
                  <a:gd name="T3" fmla="*/ 9 h 20"/>
                  <a:gd name="T4" fmla="*/ 14 w 14"/>
                  <a:gd name="T5" fmla="*/ 3 h 20"/>
                  <a:gd name="T6" fmla="*/ 14 w 14"/>
                  <a:gd name="T7" fmla="*/ 2 h 20"/>
                  <a:gd name="T8" fmla="*/ 9 w 14"/>
                  <a:gd name="T9" fmla="*/ 1 h 20"/>
                  <a:gd name="T10" fmla="*/ 5 w 14"/>
                  <a:gd name="T11" fmla="*/ 1 h 20"/>
                  <a:gd name="T12" fmla="*/ 0 w 14"/>
                  <a:gd name="T13" fmla="*/ 0 h 20"/>
                  <a:gd name="T14" fmla="*/ 0 w 14"/>
                  <a:gd name="T15" fmla="*/ 1 h 20"/>
                  <a:gd name="T16" fmla="*/ 1 w 14"/>
                  <a:gd name="T17" fmla="*/ 1 h 20"/>
                  <a:gd name="T18" fmla="*/ 6 w 14"/>
                  <a:gd name="T19" fmla="*/ 3 h 20"/>
                  <a:gd name="T20" fmla="*/ 9 w 14"/>
                  <a:gd name="T21" fmla="*/ 4 h 20"/>
                  <a:gd name="T22" fmla="*/ 6 w 14"/>
                  <a:gd name="T23" fmla="*/ 20 h 20"/>
                  <a:gd name="T24" fmla="*/ 6 w 14"/>
                  <a:gd name="T25" fmla="*/ 20 h 20"/>
                  <a:gd name="T26" fmla="*/ 6 w 14"/>
                  <a:gd name="T2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0">
                    <a:moveTo>
                      <a:pt x="6" y="19"/>
                    </a:moveTo>
                    <a:cubicBezTo>
                      <a:pt x="5" y="16"/>
                      <a:pt x="7" y="12"/>
                      <a:pt x="8" y="9"/>
                    </a:cubicBezTo>
                    <a:cubicBezTo>
                      <a:pt x="9" y="7"/>
                      <a:pt x="11" y="4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6" y="9"/>
                      <a:pt x="5" y="15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1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279"/>
              <p:cNvSpPr/>
              <p:nvPr/>
            </p:nvSpPr>
            <p:spPr bwMode="auto">
              <a:xfrm>
                <a:off x="3077" y="1574"/>
                <a:ext cx="32" cy="75"/>
              </a:xfrm>
              <a:custGeom>
                <a:avLst/>
                <a:gdLst>
                  <a:gd name="T0" fmla="*/ 11 w 12"/>
                  <a:gd name="T1" fmla="*/ 14 h 28"/>
                  <a:gd name="T2" fmla="*/ 9 w 12"/>
                  <a:gd name="T3" fmla="*/ 9 h 28"/>
                  <a:gd name="T4" fmla="*/ 1 w 12"/>
                  <a:gd name="T5" fmla="*/ 1 h 28"/>
                  <a:gd name="T6" fmla="*/ 1 w 12"/>
                  <a:gd name="T7" fmla="*/ 1 h 28"/>
                  <a:gd name="T8" fmla="*/ 1 w 12"/>
                  <a:gd name="T9" fmla="*/ 1 h 28"/>
                  <a:gd name="T10" fmla="*/ 1 w 12"/>
                  <a:gd name="T11" fmla="*/ 1 h 28"/>
                  <a:gd name="T12" fmla="*/ 0 w 12"/>
                  <a:gd name="T13" fmla="*/ 2 h 28"/>
                  <a:gd name="T14" fmla="*/ 3 w 12"/>
                  <a:gd name="T15" fmla="*/ 3 h 28"/>
                  <a:gd name="T16" fmla="*/ 3 w 12"/>
                  <a:gd name="T17" fmla="*/ 4 h 28"/>
                  <a:gd name="T18" fmla="*/ 4 w 12"/>
                  <a:gd name="T19" fmla="*/ 5 h 28"/>
                  <a:gd name="T20" fmla="*/ 6 w 12"/>
                  <a:gd name="T21" fmla="*/ 10 h 28"/>
                  <a:gd name="T22" fmla="*/ 7 w 12"/>
                  <a:gd name="T23" fmla="*/ 26 h 28"/>
                  <a:gd name="T24" fmla="*/ 9 w 12"/>
                  <a:gd name="T25" fmla="*/ 27 h 28"/>
                  <a:gd name="T26" fmla="*/ 11 w 12"/>
                  <a:gd name="T2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8">
                    <a:moveTo>
                      <a:pt x="11" y="14"/>
                    </a:moveTo>
                    <a:cubicBezTo>
                      <a:pt x="11" y="12"/>
                      <a:pt x="10" y="10"/>
                      <a:pt x="9" y="9"/>
                    </a:cubicBezTo>
                    <a:cubicBezTo>
                      <a:pt x="8" y="5"/>
                      <a:pt x="5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9" y="16"/>
                      <a:pt x="8" y="20"/>
                      <a:pt x="7" y="26"/>
                    </a:cubicBezTo>
                    <a:cubicBezTo>
                      <a:pt x="7" y="27"/>
                      <a:pt x="8" y="28"/>
                      <a:pt x="9" y="27"/>
                    </a:cubicBezTo>
                    <a:cubicBezTo>
                      <a:pt x="11" y="23"/>
                      <a:pt x="12" y="19"/>
                      <a:pt x="11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280"/>
              <p:cNvSpPr/>
              <p:nvPr/>
            </p:nvSpPr>
            <p:spPr bwMode="auto">
              <a:xfrm>
                <a:off x="3042" y="1683"/>
                <a:ext cx="56" cy="78"/>
              </a:xfrm>
              <a:custGeom>
                <a:avLst/>
                <a:gdLst>
                  <a:gd name="T0" fmla="*/ 20 w 21"/>
                  <a:gd name="T1" fmla="*/ 25 h 29"/>
                  <a:gd name="T2" fmla="*/ 12 w 21"/>
                  <a:gd name="T3" fmla="*/ 19 h 29"/>
                  <a:gd name="T4" fmla="*/ 11 w 21"/>
                  <a:gd name="T5" fmla="*/ 18 h 29"/>
                  <a:gd name="T6" fmla="*/ 11 w 21"/>
                  <a:gd name="T7" fmla="*/ 6 h 29"/>
                  <a:gd name="T8" fmla="*/ 10 w 21"/>
                  <a:gd name="T9" fmla="*/ 6 h 29"/>
                  <a:gd name="T10" fmla="*/ 10 w 21"/>
                  <a:gd name="T11" fmla="*/ 1 h 29"/>
                  <a:gd name="T12" fmla="*/ 9 w 21"/>
                  <a:gd name="T13" fmla="*/ 0 h 29"/>
                  <a:gd name="T14" fmla="*/ 7 w 21"/>
                  <a:gd name="T15" fmla="*/ 1 h 29"/>
                  <a:gd name="T16" fmla="*/ 7 w 21"/>
                  <a:gd name="T17" fmla="*/ 1 h 29"/>
                  <a:gd name="T18" fmla="*/ 2 w 21"/>
                  <a:gd name="T19" fmla="*/ 18 h 29"/>
                  <a:gd name="T20" fmla="*/ 20 w 21"/>
                  <a:gd name="T21" fmla="*/ 27 h 29"/>
                  <a:gd name="T22" fmla="*/ 20 w 21"/>
                  <a:gd name="T23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20" y="25"/>
                    </a:moveTo>
                    <a:cubicBezTo>
                      <a:pt x="15" y="27"/>
                      <a:pt x="13" y="22"/>
                      <a:pt x="12" y="19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8" y="18"/>
                      <a:pt x="11" y="9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9" y="6"/>
                      <a:pt x="10" y="2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3"/>
                      <a:pt x="1" y="12"/>
                      <a:pt x="2" y="18"/>
                    </a:cubicBezTo>
                    <a:cubicBezTo>
                      <a:pt x="3" y="26"/>
                      <a:pt x="14" y="29"/>
                      <a:pt x="20" y="27"/>
                    </a:cubicBezTo>
                    <a:cubicBezTo>
                      <a:pt x="21" y="26"/>
                      <a:pt x="21" y="25"/>
                      <a:pt x="20" y="25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281"/>
              <p:cNvSpPr/>
              <p:nvPr/>
            </p:nvSpPr>
            <p:spPr bwMode="auto">
              <a:xfrm>
                <a:off x="2959" y="1571"/>
                <a:ext cx="102" cy="70"/>
              </a:xfrm>
              <a:custGeom>
                <a:avLst/>
                <a:gdLst>
                  <a:gd name="T0" fmla="*/ 37 w 38"/>
                  <a:gd name="T1" fmla="*/ 1 h 26"/>
                  <a:gd name="T2" fmla="*/ 30 w 38"/>
                  <a:gd name="T3" fmla="*/ 9 h 26"/>
                  <a:gd name="T4" fmla="*/ 30 w 38"/>
                  <a:gd name="T5" fmla="*/ 14 h 26"/>
                  <a:gd name="T6" fmla="*/ 30 w 38"/>
                  <a:gd name="T7" fmla="*/ 16 h 26"/>
                  <a:gd name="T8" fmla="*/ 30 w 38"/>
                  <a:gd name="T9" fmla="*/ 17 h 26"/>
                  <a:gd name="T10" fmla="*/ 20 w 38"/>
                  <a:gd name="T11" fmla="*/ 10 h 26"/>
                  <a:gd name="T12" fmla="*/ 14 w 38"/>
                  <a:gd name="T13" fmla="*/ 6 h 26"/>
                  <a:gd name="T14" fmla="*/ 0 w 38"/>
                  <a:gd name="T15" fmla="*/ 9 h 26"/>
                  <a:gd name="T16" fmla="*/ 1 w 38"/>
                  <a:gd name="T17" fmla="*/ 10 h 26"/>
                  <a:gd name="T18" fmla="*/ 5 w 38"/>
                  <a:gd name="T19" fmla="*/ 9 h 26"/>
                  <a:gd name="T20" fmla="*/ 10 w 38"/>
                  <a:gd name="T21" fmla="*/ 9 h 26"/>
                  <a:gd name="T22" fmla="*/ 25 w 38"/>
                  <a:gd name="T23" fmla="*/ 16 h 26"/>
                  <a:gd name="T24" fmla="*/ 31 w 38"/>
                  <a:gd name="T25" fmla="*/ 22 h 26"/>
                  <a:gd name="T26" fmla="*/ 31 w 38"/>
                  <a:gd name="T27" fmla="*/ 25 h 26"/>
                  <a:gd name="T28" fmla="*/ 33 w 38"/>
                  <a:gd name="T29" fmla="*/ 25 h 26"/>
                  <a:gd name="T30" fmla="*/ 33 w 38"/>
                  <a:gd name="T31" fmla="*/ 22 h 26"/>
                  <a:gd name="T32" fmla="*/ 33 w 38"/>
                  <a:gd name="T33" fmla="*/ 21 h 26"/>
                  <a:gd name="T34" fmla="*/ 32 w 38"/>
                  <a:gd name="T35" fmla="*/ 21 h 26"/>
                  <a:gd name="T36" fmla="*/ 32 w 38"/>
                  <a:gd name="T37" fmla="*/ 21 h 26"/>
                  <a:gd name="T38" fmla="*/ 32 w 38"/>
                  <a:gd name="T39" fmla="*/ 19 h 26"/>
                  <a:gd name="T40" fmla="*/ 33 w 38"/>
                  <a:gd name="T41" fmla="*/ 15 h 26"/>
                  <a:gd name="T42" fmla="*/ 37 w 38"/>
                  <a:gd name="T43" fmla="*/ 2 h 26"/>
                  <a:gd name="T44" fmla="*/ 37 w 38"/>
                  <a:gd name="T45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6">
                    <a:moveTo>
                      <a:pt x="37" y="1"/>
                    </a:moveTo>
                    <a:cubicBezTo>
                      <a:pt x="33" y="3"/>
                      <a:pt x="31" y="5"/>
                      <a:pt x="30" y="9"/>
                    </a:cubicBezTo>
                    <a:cubicBezTo>
                      <a:pt x="29" y="10"/>
                      <a:pt x="29" y="12"/>
                      <a:pt x="30" y="14"/>
                    </a:cubicBezTo>
                    <a:cubicBezTo>
                      <a:pt x="30" y="14"/>
                      <a:pt x="30" y="15"/>
                      <a:pt x="30" y="16"/>
                    </a:cubicBezTo>
                    <a:cubicBezTo>
                      <a:pt x="30" y="16"/>
                      <a:pt x="30" y="17"/>
                      <a:pt x="30" y="17"/>
                    </a:cubicBezTo>
                    <a:cubicBezTo>
                      <a:pt x="27" y="13"/>
                      <a:pt x="24" y="11"/>
                      <a:pt x="20" y="10"/>
                    </a:cubicBezTo>
                    <a:cubicBezTo>
                      <a:pt x="18" y="8"/>
                      <a:pt x="16" y="7"/>
                      <a:pt x="14" y="6"/>
                    </a:cubicBezTo>
                    <a:cubicBezTo>
                      <a:pt x="8" y="5"/>
                      <a:pt x="5" y="7"/>
                      <a:pt x="0" y="9"/>
                    </a:cubicBezTo>
                    <a:cubicBezTo>
                      <a:pt x="0" y="9"/>
                      <a:pt x="0" y="11"/>
                      <a:pt x="1" y="10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9"/>
                      <a:pt x="8" y="9"/>
                      <a:pt x="10" y="9"/>
                    </a:cubicBezTo>
                    <a:cubicBezTo>
                      <a:pt x="15" y="10"/>
                      <a:pt x="20" y="13"/>
                      <a:pt x="25" y="16"/>
                    </a:cubicBezTo>
                    <a:cubicBezTo>
                      <a:pt x="27" y="18"/>
                      <a:pt x="29" y="20"/>
                      <a:pt x="31" y="22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6"/>
                      <a:pt x="33" y="26"/>
                      <a:pt x="33" y="25"/>
                    </a:cubicBezTo>
                    <a:cubicBezTo>
                      <a:pt x="33" y="24"/>
                      <a:pt x="33" y="23"/>
                      <a:pt x="33" y="22"/>
                    </a:cubicBezTo>
                    <a:cubicBezTo>
                      <a:pt x="33" y="22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9"/>
                      <a:pt x="32" y="19"/>
                    </a:cubicBezTo>
                    <a:cubicBezTo>
                      <a:pt x="32" y="17"/>
                      <a:pt x="33" y="16"/>
                      <a:pt x="33" y="15"/>
                    </a:cubicBezTo>
                    <a:cubicBezTo>
                      <a:pt x="34" y="10"/>
                      <a:pt x="33" y="6"/>
                      <a:pt x="37" y="2"/>
                    </a:cubicBezTo>
                    <a:cubicBezTo>
                      <a:pt x="38" y="1"/>
                      <a:pt x="37" y="0"/>
                      <a:pt x="37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282"/>
              <p:cNvSpPr/>
              <p:nvPr/>
            </p:nvSpPr>
            <p:spPr bwMode="auto">
              <a:xfrm>
                <a:off x="3034" y="1635"/>
                <a:ext cx="43" cy="48"/>
              </a:xfrm>
              <a:custGeom>
                <a:avLst/>
                <a:gdLst>
                  <a:gd name="T0" fmla="*/ 12 w 16"/>
                  <a:gd name="T1" fmla="*/ 1 h 18"/>
                  <a:gd name="T2" fmla="*/ 11 w 16"/>
                  <a:gd name="T3" fmla="*/ 2 h 18"/>
                  <a:gd name="T4" fmla="*/ 7 w 16"/>
                  <a:gd name="T5" fmla="*/ 1 h 18"/>
                  <a:gd name="T6" fmla="*/ 4 w 16"/>
                  <a:gd name="T7" fmla="*/ 0 h 18"/>
                  <a:gd name="T8" fmla="*/ 2 w 16"/>
                  <a:gd name="T9" fmla="*/ 1 h 18"/>
                  <a:gd name="T10" fmla="*/ 0 w 16"/>
                  <a:gd name="T11" fmla="*/ 9 h 18"/>
                  <a:gd name="T12" fmla="*/ 5 w 16"/>
                  <a:gd name="T13" fmla="*/ 14 h 18"/>
                  <a:gd name="T14" fmla="*/ 12 w 16"/>
                  <a:gd name="T15" fmla="*/ 15 h 18"/>
                  <a:gd name="T16" fmla="*/ 14 w 16"/>
                  <a:gd name="T17" fmla="*/ 10 h 18"/>
                  <a:gd name="T18" fmla="*/ 16 w 16"/>
                  <a:gd name="T19" fmla="*/ 7 h 18"/>
                  <a:gd name="T20" fmla="*/ 12 w 16"/>
                  <a:gd name="T2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2" y="1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0" y="8"/>
                      <a:pt x="0" y="9"/>
                    </a:cubicBezTo>
                    <a:cubicBezTo>
                      <a:pt x="1" y="12"/>
                      <a:pt x="3" y="13"/>
                      <a:pt x="5" y="14"/>
                    </a:cubicBezTo>
                    <a:cubicBezTo>
                      <a:pt x="7" y="15"/>
                      <a:pt x="11" y="18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5" y="9"/>
                      <a:pt x="16" y="8"/>
                      <a:pt x="16" y="7"/>
                    </a:cubicBezTo>
                    <a:cubicBezTo>
                      <a:pt x="16" y="4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283"/>
              <p:cNvSpPr/>
              <p:nvPr/>
            </p:nvSpPr>
            <p:spPr bwMode="auto">
              <a:xfrm>
                <a:off x="3050" y="1641"/>
                <a:ext cx="27" cy="37"/>
              </a:xfrm>
              <a:custGeom>
                <a:avLst/>
                <a:gdLst>
                  <a:gd name="T0" fmla="*/ 9 w 10"/>
                  <a:gd name="T1" fmla="*/ 5 h 14"/>
                  <a:gd name="T2" fmla="*/ 7 w 10"/>
                  <a:gd name="T3" fmla="*/ 2 h 14"/>
                  <a:gd name="T4" fmla="*/ 3 w 10"/>
                  <a:gd name="T5" fmla="*/ 2 h 14"/>
                  <a:gd name="T6" fmla="*/ 2 w 10"/>
                  <a:gd name="T7" fmla="*/ 1 h 14"/>
                  <a:gd name="T8" fmla="*/ 1 w 10"/>
                  <a:gd name="T9" fmla="*/ 2 h 14"/>
                  <a:gd name="T10" fmla="*/ 1 w 10"/>
                  <a:gd name="T11" fmla="*/ 2 h 14"/>
                  <a:gd name="T12" fmla="*/ 1 w 10"/>
                  <a:gd name="T13" fmla="*/ 2 h 14"/>
                  <a:gd name="T14" fmla="*/ 1 w 10"/>
                  <a:gd name="T15" fmla="*/ 2 h 14"/>
                  <a:gd name="T16" fmla="*/ 2 w 10"/>
                  <a:gd name="T17" fmla="*/ 3 h 14"/>
                  <a:gd name="T18" fmla="*/ 2 w 10"/>
                  <a:gd name="T19" fmla="*/ 3 h 14"/>
                  <a:gd name="T20" fmla="*/ 3 w 10"/>
                  <a:gd name="T21" fmla="*/ 5 h 14"/>
                  <a:gd name="T22" fmla="*/ 1 w 10"/>
                  <a:gd name="T23" fmla="*/ 8 h 14"/>
                  <a:gd name="T24" fmla="*/ 1 w 10"/>
                  <a:gd name="T25" fmla="*/ 13 h 14"/>
                  <a:gd name="T26" fmla="*/ 5 w 10"/>
                  <a:gd name="T27" fmla="*/ 13 h 14"/>
                  <a:gd name="T28" fmla="*/ 10 w 10"/>
                  <a:gd name="T29" fmla="*/ 6 h 14"/>
                  <a:gd name="T30" fmla="*/ 9 w 10"/>
                  <a:gd name="T3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8" y="5"/>
                      <a:pt x="8" y="3"/>
                      <a:pt x="7" y="2"/>
                    </a:cubicBezTo>
                    <a:cubicBezTo>
                      <a:pt x="6" y="1"/>
                      <a:pt x="4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6"/>
                      <a:pt x="1" y="8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2" y="14"/>
                      <a:pt x="4" y="13"/>
                      <a:pt x="5" y="13"/>
                    </a:cubicBezTo>
                    <a:cubicBezTo>
                      <a:pt x="7" y="11"/>
                      <a:pt x="8" y="8"/>
                      <a:pt x="10" y="6"/>
                    </a:cubicBezTo>
                    <a:cubicBezTo>
                      <a:pt x="10" y="6"/>
                      <a:pt x="10" y="6"/>
                      <a:pt x="9" y="5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284"/>
              <p:cNvSpPr/>
              <p:nvPr/>
            </p:nvSpPr>
            <p:spPr bwMode="auto">
              <a:xfrm>
                <a:off x="3072" y="164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1 h 3"/>
                  <a:gd name="T6" fmla="*/ 1 w 2"/>
                  <a:gd name="T7" fmla="*/ 1 h 3"/>
                  <a:gd name="T8" fmla="*/ 0 w 2"/>
                  <a:gd name="T9" fmla="*/ 1 h 3"/>
                  <a:gd name="T10" fmla="*/ 0 w 2"/>
                  <a:gd name="T11" fmla="*/ 2 h 3"/>
                  <a:gd name="T12" fmla="*/ 1 w 2"/>
                  <a:gd name="T13" fmla="*/ 2 h 3"/>
                  <a:gd name="T14" fmla="*/ 2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285"/>
              <p:cNvSpPr/>
              <p:nvPr/>
            </p:nvSpPr>
            <p:spPr bwMode="auto">
              <a:xfrm>
                <a:off x="3045" y="1651"/>
                <a:ext cx="16" cy="19"/>
              </a:xfrm>
              <a:custGeom>
                <a:avLst/>
                <a:gdLst>
                  <a:gd name="T0" fmla="*/ 5 w 6"/>
                  <a:gd name="T1" fmla="*/ 1 h 7"/>
                  <a:gd name="T2" fmla="*/ 4 w 6"/>
                  <a:gd name="T3" fmla="*/ 0 h 7"/>
                  <a:gd name="T4" fmla="*/ 1 w 6"/>
                  <a:gd name="T5" fmla="*/ 0 h 7"/>
                  <a:gd name="T6" fmla="*/ 1 w 6"/>
                  <a:gd name="T7" fmla="*/ 1 h 7"/>
                  <a:gd name="T8" fmla="*/ 1 w 6"/>
                  <a:gd name="T9" fmla="*/ 1 h 7"/>
                  <a:gd name="T10" fmla="*/ 1 w 6"/>
                  <a:gd name="T11" fmla="*/ 1 h 7"/>
                  <a:gd name="T12" fmla="*/ 1 w 6"/>
                  <a:gd name="T13" fmla="*/ 2 h 7"/>
                  <a:gd name="T14" fmla="*/ 1 w 6"/>
                  <a:gd name="T15" fmla="*/ 4 h 7"/>
                  <a:gd name="T16" fmla="*/ 3 w 6"/>
                  <a:gd name="T17" fmla="*/ 6 h 7"/>
                  <a:gd name="T18" fmla="*/ 4 w 6"/>
                  <a:gd name="T19" fmla="*/ 6 h 7"/>
                  <a:gd name="T20" fmla="*/ 6 w 6"/>
                  <a:gd name="T21" fmla="*/ 3 h 7"/>
                  <a:gd name="T22" fmla="*/ 5 w 6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5"/>
                      <a:pt x="6" y="5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286"/>
              <p:cNvSpPr/>
              <p:nvPr/>
            </p:nvSpPr>
            <p:spPr bwMode="auto">
              <a:xfrm>
                <a:off x="3064" y="1635"/>
                <a:ext cx="10" cy="11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3 w 4"/>
                  <a:gd name="T5" fmla="*/ 2 h 4"/>
                  <a:gd name="T6" fmla="*/ 2 w 4"/>
                  <a:gd name="T7" fmla="*/ 2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1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2 w 4"/>
                  <a:gd name="T23" fmla="*/ 2 h 4"/>
                  <a:gd name="T24" fmla="*/ 2 w 4"/>
                  <a:gd name="T25" fmla="*/ 3 h 4"/>
                  <a:gd name="T26" fmla="*/ 3 w 4"/>
                  <a:gd name="T27" fmla="*/ 4 h 4"/>
                  <a:gd name="T28" fmla="*/ 3 w 4"/>
                  <a:gd name="T29" fmla="*/ 4 h 4"/>
                  <a:gd name="T30" fmla="*/ 4 w 4"/>
                  <a:gd name="T3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287"/>
              <p:cNvSpPr/>
              <p:nvPr/>
            </p:nvSpPr>
            <p:spPr bwMode="auto">
              <a:xfrm>
                <a:off x="3066" y="1646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288"/>
              <p:cNvSpPr/>
              <p:nvPr/>
            </p:nvSpPr>
            <p:spPr bwMode="auto">
              <a:xfrm>
                <a:off x="3034" y="1686"/>
                <a:ext cx="67" cy="75"/>
              </a:xfrm>
              <a:custGeom>
                <a:avLst/>
                <a:gdLst>
                  <a:gd name="T0" fmla="*/ 24 w 25"/>
                  <a:gd name="T1" fmla="*/ 24 h 28"/>
                  <a:gd name="T2" fmla="*/ 22 w 25"/>
                  <a:gd name="T3" fmla="*/ 25 h 28"/>
                  <a:gd name="T4" fmla="*/ 21 w 25"/>
                  <a:gd name="T5" fmla="*/ 25 h 28"/>
                  <a:gd name="T6" fmla="*/ 21 w 25"/>
                  <a:gd name="T7" fmla="*/ 25 h 28"/>
                  <a:gd name="T8" fmla="*/ 12 w 25"/>
                  <a:gd name="T9" fmla="*/ 24 h 28"/>
                  <a:gd name="T10" fmla="*/ 8 w 25"/>
                  <a:gd name="T11" fmla="*/ 16 h 28"/>
                  <a:gd name="T12" fmla="*/ 8 w 25"/>
                  <a:gd name="T13" fmla="*/ 15 h 28"/>
                  <a:gd name="T14" fmla="*/ 8 w 25"/>
                  <a:gd name="T15" fmla="*/ 9 h 28"/>
                  <a:gd name="T16" fmla="*/ 8 w 25"/>
                  <a:gd name="T17" fmla="*/ 1 h 28"/>
                  <a:gd name="T18" fmla="*/ 7 w 25"/>
                  <a:gd name="T19" fmla="*/ 1 h 28"/>
                  <a:gd name="T20" fmla="*/ 7 w 25"/>
                  <a:gd name="T21" fmla="*/ 1 h 28"/>
                  <a:gd name="T22" fmla="*/ 7 w 25"/>
                  <a:gd name="T23" fmla="*/ 1 h 28"/>
                  <a:gd name="T24" fmla="*/ 7 w 25"/>
                  <a:gd name="T25" fmla="*/ 1 h 28"/>
                  <a:gd name="T26" fmla="*/ 5 w 25"/>
                  <a:gd name="T27" fmla="*/ 5 h 28"/>
                  <a:gd name="T28" fmla="*/ 1 w 25"/>
                  <a:gd name="T29" fmla="*/ 13 h 28"/>
                  <a:gd name="T30" fmla="*/ 5 w 25"/>
                  <a:gd name="T31" fmla="*/ 23 h 28"/>
                  <a:gd name="T32" fmla="*/ 22 w 25"/>
                  <a:gd name="T33" fmla="*/ 26 h 28"/>
                  <a:gd name="T34" fmla="*/ 24 w 25"/>
                  <a:gd name="T35" fmla="*/ 25 h 28"/>
                  <a:gd name="T36" fmla="*/ 24 w 25"/>
                  <a:gd name="T37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8">
                    <a:moveTo>
                      <a:pt x="24" y="24"/>
                    </a:moveTo>
                    <a:cubicBezTo>
                      <a:pt x="23" y="24"/>
                      <a:pt x="22" y="24"/>
                      <a:pt x="22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8" y="25"/>
                      <a:pt x="15" y="25"/>
                      <a:pt x="12" y="24"/>
                    </a:cubicBezTo>
                    <a:cubicBezTo>
                      <a:pt x="10" y="23"/>
                      <a:pt x="4" y="18"/>
                      <a:pt x="8" y="16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7" y="13"/>
                      <a:pt x="7" y="11"/>
                      <a:pt x="8" y="9"/>
                    </a:cubicBezTo>
                    <a:cubicBezTo>
                      <a:pt x="9" y="7"/>
                      <a:pt x="7" y="4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3" y="8"/>
                      <a:pt x="1" y="9"/>
                      <a:pt x="1" y="13"/>
                    </a:cubicBezTo>
                    <a:cubicBezTo>
                      <a:pt x="0" y="17"/>
                      <a:pt x="3" y="20"/>
                      <a:pt x="5" y="23"/>
                    </a:cubicBezTo>
                    <a:cubicBezTo>
                      <a:pt x="9" y="28"/>
                      <a:pt x="16" y="28"/>
                      <a:pt x="22" y="26"/>
                    </a:cubicBezTo>
                    <a:cubicBezTo>
                      <a:pt x="23" y="26"/>
                      <a:pt x="24" y="25"/>
                      <a:pt x="24" y="25"/>
                    </a:cubicBezTo>
                    <a:cubicBezTo>
                      <a:pt x="25" y="24"/>
                      <a:pt x="24" y="23"/>
                      <a:pt x="24" y="24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289"/>
              <p:cNvSpPr/>
              <p:nvPr/>
            </p:nvSpPr>
            <p:spPr bwMode="auto">
              <a:xfrm>
                <a:off x="4918" y="2484"/>
                <a:ext cx="196" cy="180"/>
              </a:xfrm>
              <a:custGeom>
                <a:avLst/>
                <a:gdLst>
                  <a:gd name="T0" fmla="*/ 71 w 73"/>
                  <a:gd name="T1" fmla="*/ 24 h 67"/>
                  <a:gd name="T2" fmla="*/ 54 w 73"/>
                  <a:gd name="T3" fmla="*/ 26 h 67"/>
                  <a:gd name="T4" fmla="*/ 52 w 73"/>
                  <a:gd name="T5" fmla="*/ 27 h 67"/>
                  <a:gd name="T6" fmla="*/ 56 w 73"/>
                  <a:gd name="T7" fmla="*/ 23 h 67"/>
                  <a:gd name="T8" fmla="*/ 65 w 73"/>
                  <a:gd name="T9" fmla="*/ 11 h 67"/>
                  <a:gd name="T10" fmla="*/ 63 w 73"/>
                  <a:gd name="T11" fmla="*/ 5 h 67"/>
                  <a:gd name="T12" fmla="*/ 49 w 73"/>
                  <a:gd name="T13" fmla="*/ 1 h 67"/>
                  <a:gd name="T14" fmla="*/ 40 w 73"/>
                  <a:gd name="T15" fmla="*/ 6 h 67"/>
                  <a:gd name="T16" fmla="*/ 36 w 73"/>
                  <a:gd name="T17" fmla="*/ 9 h 67"/>
                  <a:gd name="T18" fmla="*/ 34 w 73"/>
                  <a:gd name="T19" fmla="*/ 14 h 67"/>
                  <a:gd name="T20" fmla="*/ 28 w 73"/>
                  <a:gd name="T21" fmla="*/ 9 h 67"/>
                  <a:gd name="T22" fmla="*/ 13 w 73"/>
                  <a:gd name="T23" fmla="*/ 11 h 67"/>
                  <a:gd name="T24" fmla="*/ 9 w 73"/>
                  <a:gd name="T25" fmla="*/ 25 h 67"/>
                  <a:gd name="T26" fmla="*/ 14 w 73"/>
                  <a:gd name="T27" fmla="*/ 35 h 67"/>
                  <a:gd name="T28" fmla="*/ 2 w 73"/>
                  <a:gd name="T29" fmla="*/ 43 h 67"/>
                  <a:gd name="T30" fmla="*/ 23 w 73"/>
                  <a:gd name="T31" fmla="*/ 57 h 67"/>
                  <a:gd name="T32" fmla="*/ 23 w 73"/>
                  <a:gd name="T33" fmla="*/ 62 h 67"/>
                  <a:gd name="T34" fmla="*/ 27 w 73"/>
                  <a:gd name="T35" fmla="*/ 66 h 67"/>
                  <a:gd name="T36" fmla="*/ 36 w 73"/>
                  <a:gd name="T37" fmla="*/ 66 h 67"/>
                  <a:gd name="T38" fmla="*/ 44 w 73"/>
                  <a:gd name="T39" fmla="*/ 61 h 67"/>
                  <a:gd name="T40" fmla="*/ 51 w 73"/>
                  <a:gd name="T41" fmla="*/ 47 h 67"/>
                  <a:gd name="T42" fmla="*/ 56 w 73"/>
                  <a:gd name="T43" fmla="*/ 47 h 67"/>
                  <a:gd name="T44" fmla="*/ 69 w 73"/>
                  <a:gd name="T45" fmla="*/ 34 h 67"/>
                  <a:gd name="T46" fmla="*/ 71 w 73"/>
                  <a:gd name="T4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7">
                    <a:moveTo>
                      <a:pt x="71" y="24"/>
                    </a:moveTo>
                    <a:cubicBezTo>
                      <a:pt x="68" y="20"/>
                      <a:pt x="58" y="24"/>
                      <a:pt x="54" y="26"/>
                    </a:cubicBezTo>
                    <a:cubicBezTo>
                      <a:pt x="54" y="26"/>
                      <a:pt x="53" y="26"/>
                      <a:pt x="52" y="27"/>
                    </a:cubicBezTo>
                    <a:cubicBezTo>
                      <a:pt x="53" y="26"/>
                      <a:pt x="55" y="24"/>
                      <a:pt x="56" y="23"/>
                    </a:cubicBezTo>
                    <a:cubicBezTo>
                      <a:pt x="59" y="20"/>
                      <a:pt x="64" y="16"/>
                      <a:pt x="65" y="11"/>
                    </a:cubicBezTo>
                    <a:cubicBezTo>
                      <a:pt x="66" y="9"/>
                      <a:pt x="66" y="6"/>
                      <a:pt x="63" y="5"/>
                    </a:cubicBezTo>
                    <a:cubicBezTo>
                      <a:pt x="59" y="3"/>
                      <a:pt x="54" y="0"/>
                      <a:pt x="49" y="1"/>
                    </a:cubicBezTo>
                    <a:cubicBezTo>
                      <a:pt x="46" y="3"/>
                      <a:pt x="44" y="5"/>
                      <a:pt x="40" y="6"/>
                    </a:cubicBezTo>
                    <a:cubicBezTo>
                      <a:pt x="39" y="6"/>
                      <a:pt x="37" y="7"/>
                      <a:pt x="36" y="9"/>
                    </a:cubicBezTo>
                    <a:cubicBezTo>
                      <a:pt x="36" y="10"/>
                      <a:pt x="36" y="16"/>
                      <a:pt x="34" y="14"/>
                    </a:cubicBezTo>
                    <a:cubicBezTo>
                      <a:pt x="32" y="12"/>
                      <a:pt x="31" y="9"/>
                      <a:pt x="28" y="9"/>
                    </a:cubicBezTo>
                    <a:cubicBezTo>
                      <a:pt x="23" y="7"/>
                      <a:pt x="18" y="9"/>
                      <a:pt x="13" y="11"/>
                    </a:cubicBezTo>
                    <a:cubicBezTo>
                      <a:pt x="9" y="13"/>
                      <a:pt x="9" y="21"/>
                      <a:pt x="9" y="25"/>
                    </a:cubicBezTo>
                    <a:cubicBezTo>
                      <a:pt x="9" y="27"/>
                      <a:pt x="11" y="36"/>
                      <a:pt x="14" y="35"/>
                    </a:cubicBezTo>
                    <a:cubicBezTo>
                      <a:pt x="9" y="37"/>
                      <a:pt x="4" y="37"/>
                      <a:pt x="2" y="43"/>
                    </a:cubicBezTo>
                    <a:cubicBezTo>
                      <a:pt x="0" y="53"/>
                      <a:pt x="15" y="64"/>
                      <a:pt x="23" y="57"/>
                    </a:cubicBezTo>
                    <a:cubicBezTo>
                      <a:pt x="26" y="54"/>
                      <a:pt x="23" y="60"/>
                      <a:pt x="23" y="62"/>
                    </a:cubicBezTo>
                    <a:cubicBezTo>
                      <a:pt x="24" y="64"/>
                      <a:pt x="25" y="65"/>
                      <a:pt x="27" y="66"/>
                    </a:cubicBezTo>
                    <a:cubicBezTo>
                      <a:pt x="30" y="67"/>
                      <a:pt x="33" y="67"/>
                      <a:pt x="36" y="66"/>
                    </a:cubicBezTo>
                    <a:cubicBezTo>
                      <a:pt x="39" y="65"/>
                      <a:pt x="41" y="60"/>
                      <a:pt x="44" y="61"/>
                    </a:cubicBezTo>
                    <a:cubicBezTo>
                      <a:pt x="54" y="65"/>
                      <a:pt x="54" y="54"/>
                      <a:pt x="51" y="47"/>
                    </a:cubicBezTo>
                    <a:cubicBezTo>
                      <a:pt x="53" y="47"/>
                      <a:pt x="55" y="47"/>
                      <a:pt x="56" y="47"/>
                    </a:cubicBezTo>
                    <a:cubicBezTo>
                      <a:pt x="62" y="45"/>
                      <a:pt x="67" y="41"/>
                      <a:pt x="69" y="34"/>
                    </a:cubicBezTo>
                    <a:cubicBezTo>
                      <a:pt x="71" y="31"/>
                      <a:pt x="73" y="26"/>
                      <a:pt x="71" y="24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290"/>
              <p:cNvSpPr/>
              <p:nvPr/>
            </p:nvSpPr>
            <p:spPr bwMode="auto">
              <a:xfrm>
                <a:off x="5017" y="2487"/>
                <a:ext cx="65" cy="77"/>
              </a:xfrm>
              <a:custGeom>
                <a:avLst/>
                <a:gdLst>
                  <a:gd name="T0" fmla="*/ 23 w 24"/>
                  <a:gd name="T1" fmla="*/ 3 h 29"/>
                  <a:gd name="T2" fmla="*/ 11 w 24"/>
                  <a:gd name="T3" fmla="*/ 1 h 29"/>
                  <a:gd name="T4" fmla="*/ 3 w 24"/>
                  <a:gd name="T5" fmla="*/ 9 h 29"/>
                  <a:gd name="T6" fmla="*/ 1 w 24"/>
                  <a:gd name="T7" fmla="*/ 18 h 29"/>
                  <a:gd name="T8" fmla="*/ 2 w 24"/>
                  <a:gd name="T9" fmla="*/ 25 h 29"/>
                  <a:gd name="T10" fmla="*/ 5 w 24"/>
                  <a:gd name="T11" fmla="*/ 29 h 29"/>
                  <a:gd name="T12" fmla="*/ 5 w 24"/>
                  <a:gd name="T13" fmla="*/ 28 h 29"/>
                  <a:gd name="T14" fmla="*/ 6 w 24"/>
                  <a:gd name="T15" fmla="*/ 26 h 29"/>
                  <a:gd name="T16" fmla="*/ 7 w 24"/>
                  <a:gd name="T17" fmla="*/ 27 h 29"/>
                  <a:gd name="T18" fmla="*/ 7 w 24"/>
                  <a:gd name="T19" fmla="*/ 26 h 29"/>
                  <a:gd name="T20" fmla="*/ 5 w 24"/>
                  <a:gd name="T21" fmla="*/ 22 h 29"/>
                  <a:gd name="T22" fmla="*/ 6 w 24"/>
                  <a:gd name="T23" fmla="*/ 19 h 29"/>
                  <a:gd name="T24" fmla="*/ 9 w 24"/>
                  <a:gd name="T25" fmla="*/ 18 h 29"/>
                  <a:gd name="T26" fmla="*/ 11 w 24"/>
                  <a:gd name="T27" fmla="*/ 18 h 29"/>
                  <a:gd name="T28" fmla="*/ 12 w 24"/>
                  <a:gd name="T29" fmla="*/ 17 h 29"/>
                  <a:gd name="T30" fmla="*/ 17 w 24"/>
                  <a:gd name="T31" fmla="*/ 15 h 29"/>
                  <a:gd name="T32" fmla="*/ 24 w 24"/>
                  <a:gd name="T33" fmla="*/ 4 h 29"/>
                  <a:gd name="T34" fmla="*/ 23 w 24"/>
                  <a:gd name="T35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23" y="3"/>
                    </a:moveTo>
                    <a:cubicBezTo>
                      <a:pt x="19" y="2"/>
                      <a:pt x="15" y="0"/>
                      <a:pt x="11" y="1"/>
                    </a:cubicBezTo>
                    <a:cubicBezTo>
                      <a:pt x="8" y="2"/>
                      <a:pt x="5" y="7"/>
                      <a:pt x="3" y="9"/>
                    </a:cubicBezTo>
                    <a:cubicBezTo>
                      <a:pt x="0" y="11"/>
                      <a:pt x="1" y="15"/>
                      <a:pt x="1" y="18"/>
                    </a:cubicBezTo>
                    <a:cubicBezTo>
                      <a:pt x="2" y="20"/>
                      <a:pt x="1" y="22"/>
                      <a:pt x="2" y="25"/>
                    </a:cubicBezTo>
                    <a:cubicBezTo>
                      <a:pt x="2" y="26"/>
                      <a:pt x="4" y="27"/>
                      <a:pt x="5" y="29"/>
                    </a:cubicBezTo>
                    <a:cubicBezTo>
                      <a:pt x="5" y="29"/>
                      <a:pt x="5" y="29"/>
                      <a:pt x="5" y="28"/>
                    </a:cubicBezTo>
                    <a:cubicBezTo>
                      <a:pt x="6" y="28"/>
                      <a:pt x="6" y="27"/>
                      <a:pt x="6" y="26"/>
                    </a:cubicBezTo>
                    <a:cubicBezTo>
                      <a:pt x="6" y="27"/>
                      <a:pt x="6" y="27"/>
                      <a:pt x="7" y="27"/>
                    </a:cubicBezTo>
                    <a:cubicBezTo>
                      <a:pt x="7" y="28"/>
                      <a:pt x="8" y="27"/>
                      <a:pt x="7" y="26"/>
                    </a:cubicBezTo>
                    <a:cubicBezTo>
                      <a:pt x="7" y="26"/>
                      <a:pt x="6" y="24"/>
                      <a:pt x="5" y="22"/>
                    </a:cubicBezTo>
                    <a:cubicBezTo>
                      <a:pt x="5" y="21"/>
                      <a:pt x="6" y="19"/>
                      <a:pt x="6" y="19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13" y="16"/>
                      <a:pt x="15" y="16"/>
                      <a:pt x="17" y="15"/>
                    </a:cubicBezTo>
                    <a:cubicBezTo>
                      <a:pt x="22" y="14"/>
                      <a:pt x="22" y="8"/>
                      <a:pt x="24" y="4"/>
                    </a:cubicBezTo>
                    <a:cubicBezTo>
                      <a:pt x="24" y="3"/>
                      <a:pt x="24" y="3"/>
                      <a:pt x="23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291"/>
              <p:cNvSpPr/>
              <p:nvPr/>
            </p:nvSpPr>
            <p:spPr bwMode="auto">
              <a:xfrm>
                <a:off x="4921" y="2586"/>
                <a:ext cx="70" cy="45"/>
              </a:xfrm>
              <a:custGeom>
                <a:avLst/>
                <a:gdLst>
                  <a:gd name="T0" fmla="*/ 26 w 26"/>
                  <a:gd name="T1" fmla="*/ 3 h 17"/>
                  <a:gd name="T2" fmla="*/ 14 w 26"/>
                  <a:gd name="T3" fmla="*/ 0 h 17"/>
                  <a:gd name="T4" fmla="*/ 8 w 26"/>
                  <a:gd name="T5" fmla="*/ 0 h 17"/>
                  <a:gd name="T6" fmla="*/ 8 w 26"/>
                  <a:gd name="T7" fmla="*/ 0 h 17"/>
                  <a:gd name="T8" fmla="*/ 1 w 26"/>
                  <a:gd name="T9" fmla="*/ 6 h 17"/>
                  <a:gd name="T10" fmla="*/ 7 w 26"/>
                  <a:gd name="T11" fmla="*/ 14 h 17"/>
                  <a:gd name="T12" fmla="*/ 14 w 26"/>
                  <a:gd name="T13" fmla="*/ 14 h 17"/>
                  <a:gd name="T14" fmla="*/ 17 w 26"/>
                  <a:gd name="T15" fmla="*/ 10 h 17"/>
                  <a:gd name="T16" fmla="*/ 26 w 26"/>
                  <a:gd name="T17" fmla="*/ 4 h 17"/>
                  <a:gd name="T18" fmla="*/ 26 w 26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7">
                    <a:moveTo>
                      <a:pt x="26" y="3"/>
                    </a:moveTo>
                    <a:cubicBezTo>
                      <a:pt x="22" y="3"/>
                      <a:pt x="18" y="0"/>
                      <a:pt x="14" y="0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1" y="2"/>
                      <a:pt x="1" y="6"/>
                    </a:cubicBezTo>
                    <a:cubicBezTo>
                      <a:pt x="0" y="11"/>
                      <a:pt x="4" y="10"/>
                      <a:pt x="7" y="14"/>
                    </a:cubicBezTo>
                    <a:cubicBezTo>
                      <a:pt x="8" y="17"/>
                      <a:pt x="11" y="16"/>
                      <a:pt x="14" y="14"/>
                    </a:cubicBezTo>
                    <a:cubicBezTo>
                      <a:pt x="15" y="13"/>
                      <a:pt x="16" y="12"/>
                      <a:pt x="17" y="10"/>
                    </a:cubicBezTo>
                    <a:cubicBezTo>
                      <a:pt x="19" y="7"/>
                      <a:pt x="23" y="6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292"/>
              <p:cNvSpPr/>
              <p:nvPr/>
            </p:nvSpPr>
            <p:spPr bwMode="auto">
              <a:xfrm>
                <a:off x="4924" y="2524"/>
                <a:ext cx="96" cy="129"/>
              </a:xfrm>
              <a:custGeom>
                <a:avLst/>
                <a:gdLst>
                  <a:gd name="T0" fmla="*/ 35 w 36"/>
                  <a:gd name="T1" fmla="*/ 26 h 48"/>
                  <a:gd name="T2" fmla="*/ 35 w 36"/>
                  <a:gd name="T3" fmla="*/ 17 h 48"/>
                  <a:gd name="T4" fmla="*/ 36 w 36"/>
                  <a:gd name="T5" fmla="*/ 13 h 48"/>
                  <a:gd name="T6" fmla="*/ 32 w 36"/>
                  <a:gd name="T7" fmla="*/ 9 h 48"/>
                  <a:gd name="T8" fmla="*/ 28 w 36"/>
                  <a:gd name="T9" fmla="*/ 8 h 48"/>
                  <a:gd name="T10" fmla="*/ 25 w 36"/>
                  <a:gd name="T11" fmla="*/ 3 h 48"/>
                  <a:gd name="T12" fmla="*/ 22 w 36"/>
                  <a:gd name="T13" fmla="*/ 1 h 48"/>
                  <a:gd name="T14" fmla="*/ 21 w 36"/>
                  <a:gd name="T15" fmla="*/ 1 h 48"/>
                  <a:gd name="T16" fmla="*/ 21 w 36"/>
                  <a:gd name="T17" fmla="*/ 12 h 48"/>
                  <a:gd name="T18" fmla="*/ 21 w 36"/>
                  <a:gd name="T19" fmla="*/ 12 h 48"/>
                  <a:gd name="T20" fmla="*/ 23 w 36"/>
                  <a:gd name="T21" fmla="*/ 16 h 48"/>
                  <a:gd name="T22" fmla="*/ 11 w 36"/>
                  <a:gd name="T23" fmla="*/ 21 h 48"/>
                  <a:gd name="T24" fmla="*/ 0 w 36"/>
                  <a:gd name="T25" fmla="*/ 28 h 48"/>
                  <a:gd name="T26" fmla="*/ 1 w 36"/>
                  <a:gd name="T27" fmla="*/ 29 h 48"/>
                  <a:gd name="T28" fmla="*/ 6 w 36"/>
                  <a:gd name="T29" fmla="*/ 33 h 48"/>
                  <a:gd name="T30" fmla="*/ 7 w 36"/>
                  <a:gd name="T31" fmla="*/ 34 h 48"/>
                  <a:gd name="T32" fmla="*/ 21 w 36"/>
                  <a:gd name="T33" fmla="*/ 28 h 48"/>
                  <a:gd name="T34" fmla="*/ 26 w 36"/>
                  <a:gd name="T35" fmla="*/ 24 h 48"/>
                  <a:gd name="T36" fmla="*/ 27 w 36"/>
                  <a:gd name="T37" fmla="*/ 25 h 48"/>
                  <a:gd name="T38" fmla="*/ 27 w 36"/>
                  <a:gd name="T39" fmla="*/ 27 h 48"/>
                  <a:gd name="T40" fmla="*/ 26 w 36"/>
                  <a:gd name="T41" fmla="*/ 35 h 48"/>
                  <a:gd name="T42" fmla="*/ 21 w 36"/>
                  <a:gd name="T43" fmla="*/ 47 h 48"/>
                  <a:gd name="T44" fmla="*/ 22 w 36"/>
                  <a:gd name="T45" fmla="*/ 47 h 48"/>
                  <a:gd name="T46" fmla="*/ 31 w 36"/>
                  <a:gd name="T47" fmla="*/ 36 h 48"/>
                  <a:gd name="T48" fmla="*/ 35 w 36"/>
                  <a:gd name="T49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8">
                    <a:moveTo>
                      <a:pt x="35" y="26"/>
                    </a:moveTo>
                    <a:cubicBezTo>
                      <a:pt x="35" y="22"/>
                      <a:pt x="33" y="23"/>
                      <a:pt x="35" y="17"/>
                    </a:cubicBezTo>
                    <a:cubicBezTo>
                      <a:pt x="36" y="15"/>
                      <a:pt x="36" y="15"/>
                      <a:pt x="36" y="13"/>
                    </a:cubicBezTo>
                    <a:cubicBezTo>
                      <a:pt x="36" y="12"/>
                      <a:pt x="33" y="10"/>
                      <a:pt x="32" y="9"/>
                    </a:cubicBezTo>
                    <a:cubicBezTo>
                      <a:pt x="31" y="9"/>
                      <a:pt x="30" y="8"/>
                      <a:pt x="28" y="8"/>
                    </a:cubicBezTo>
                    <a:cubicBezTo>
                      <a:pt x="28" y="8"/>
                      <a:pt x="25" y="4"/>
                      <a:pt x="25" y="3"/>
                    </a:cubicBezTo>
                    <a:cubicBezTo>
                      <a:pt x="24" y="2"/>
                      <a:pt x="23" y="1"/>
                      <a:pt x="22" y="1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2" y="5"/>
                      <a:pt x="24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5"/>
                      <a:pt x="21" y="13"/>
                      <a:pt x="23" y="16"/>
                    </a:cubicBezTo>
                    <a:cubicBezTo>
                      <a:pt x="25" y="20"/>
                      <a:pt x="13" y="21"/>
                      <a:pt x="11" y="21"/>
                    </a:cubicBezTo>
                    <a:cubicBezTo>
                      <a:pt x="7" y="22"/>
                      <a:pt x="2" y="24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4" y="28"/>
                      <a:pt x="7" y="29"/>
                      <a:pt x="6" y="33"/>
                    </a:cubicBezTo>
                    <a:cubicBezTo>
                      <a:pt x="6" y="34"/>
                      <a:pt x="6" y="34"/>
                      <a:pt x="7" y="34"/>
                    </a:cubicBezTo>
                    <a:cubicBezTo>
                      <a:pt x="12" y="31"/>
                      <a:pt x="14" y="28"/>
                      <a:pt x="21" y="28"/>
                    </a:cubicBezTo>
                    <a:cubicBezTo>
                      <a:pt x="23" y="29"/>
                      <a:pt x="26" y="26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7" y="27"/>
                      <a:pt x="27" y="27"/>
                    </a:cubicBezTo>
                    <a:cubicBezTo>
                      <a:pt x="28" y="31"/>
                      <a:pt x="28" y="33"/>
                      <a:pt x="26" y="35"/>
                    </a:cubicBezTo>
                    <a:cubicBezTo>
                      <a:pt x="23" y="38"/>
                      <a:pt x="22" y="43"/>
                      <a:pt x="21" y="47"/>
                    </a:cubicBezTo>
                    <a:cubicBezTo>
                      <a:pt x="21" y="47"/>
                      <a:pt x="21" y="48"/>
                      <a:pt x="22" y="47"/>
                    </a:cubicBezTo>
                    <a:cubicBezTo>
                      <a:pt x="24" y="42"/>
                      <a:pt x="28" y="40"/>
                      <a:pt x="31" y="36"/>
                    </a:cubicBezTo>
                    <a:cubicBezTo>
                      <a:pt x="33" y="33"/>
                      <a:pt x="36" y="29"/>
                      <a:pt x="35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293"/>
              <p:cNvSpPr/>
              <p:nvPr/>
            </p:nvSpPr>
            <p:spPr bwMode="auto">
              <a:xfrm>
                <a:off x="5012" y="2498"/>
                <a:ext cx="24" cy="66"/>
              </a:xfrm>
              <a:custGeom>
                <a:avLst/>
                <a:gdLst>
                  <a:gd name="T0" fmla="*/ 8 w 9"/>
                  <a:gd name="T1" fmla="*/ 25 h 25"/>
                  <a:gd name="T2" fmla="*/ 6 w 9"/>
                  <a:gd name="T3" fmla="*/ 17 h 25"/>
                  <a:gd name="T4" fmla="*/ 3 w 9"/>
                  <a:gd name="T5" fmla="*/ 11 h 25"/>
                  <a:gd name="T6" fmla="*/ 8 w 9"/>
                  <a:gd name="T7" fmla="*/ 1 h 25"/>
                  <a:gd name="T8" fmla="*/ 8 w 9"/>
                  <a:gd name="T9" fmla="*/ 0 h 25"/>
                  <a:gd name="T10" fmla="*/ 0 w 9"/>
                  <a:gd name="T11" fmla="*/ 9 h 25"/>
                  <a:gd name="T12" fmla="*/ 6 w 9"/>
                  <a:gd name="T13" fmla="*/ 24 h 25"/>
                  <a:gd name="T14" fmla="*/ 6 w 9"/>
                  <a:gd name="T15" fmla="*/ 24 h 25"/>
                  <a:gd name="T16" fmla="*/ 5 w 9"/>
                  <a:gd name="T17" fmla="*/ 24 h 25"/>
                  <a:gd name="T18" fmla="*/ 5 w 9"/>
                  <a:gd name="T19" fmla="*/ 24 h 25"/>
                  <a:gd name="T20" fmla="*/ 6 w 9"/>
                  <a:gd name="T21" fmla="*/ 24 h 25"/>
                  <a:gd name="T22" fmla="*/ 7 w 9"/>
                  <a:gd name="T23" fmla="*/ 25 h 25"/>
                  <a:gd name="T24" fmla="*/ 8 w 9"/>
                  <a:gd name="T2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25">
                    <a:moveTo>
                      <a:pt x="8" y="25"/>
                    </a:moveTo>
                    <a:cubicBezTo>
                      <a:pt x="7" y="22"/>
                      <a:pt x="8" y="20"/>
                      <a:pt x="6" y="17"/>
                    </a:cubicBezTo>
                    <a:cubicBezTo>
                      <a:pt x="5" y="15"/>
                      <a:pt x="4" y="13"/>
                      <a:pt x="3" y="11"/>
                    </a:cubicBezTo>
                    <a:cubicBezTo>
                      <a:pt x="1" y="6"/>
                      <a:pt x="5" y="3"/>
                      <a:pt x="8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3" y="3"/>
                      <a:pt x="0" y="3"/>
                      <a:pt x="0" y="9"/>
                    </a:cubicBezTo>
                    <a:cubicBezTo>
                      <a:pt x="0" y="14"/>
                      <a:pt x="2" y="20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294"/>
              <p:cNvSpPr/>
              <p:nvPr/>
            </p:nvSpPr>
            <p:spPr bwMode="auto">
              <a:xfrm>
                <a:off x="5044" y="2543"/>
                <a:ext cx="67" cy="70"/>
              </a:xfrm>
              <a:custGeom>
                <a:avLst/>
                <a:gdLst>
                  <a:gd name="T0" fmla="*/ 21 w 25"/>
                  <a:gd name="T1" fmla="*/ 1 h 26"/>
                  <a:gd name="T2" fmla="*/ 21 w 25"/>
                  <a:gd name="T3" fmla="*/ 1 h 26"/>
                  <a:gd name="T4" fmla="*/ 20 w 25"/>
                  <a:gd name="T5" fmla="*/ 1 h 26"/>
                  <a:gd name="T6" fmla="*/ 18 w 25"/>
                  <a:gd name="T7" fmla="*/ 7 h 26"/>
                  <a:gd name="T8" fmla="*/ 13 w 25"/>
                  <a:gd name="T9" fmla="*/ 15 h 26"/>
                  <a:gd name="T10" fmla="*/ 7 w 25"/>
                  <a:gd name="T11" fmla="*/ 20 h 26"/>
                  <a:gd name="T12" fmla="*/ 2 w 25"/>
                  <a:gd name="T13" fmla="*/ 20 h 26"/>
                  <a:gd name="T14" fmla="*/ 1 w 25"/>
                  <a:gd name="T15" fmla="*/ 22 h 26"/>
                  <a:gd name="T16" fmla="*/ 9 w 25"/>
                  <a:gd name="T17" fmla="*/ 25 h 26"/>
                  <a:gd name="T18" fmla="*/ 23 w 25"/>
                  <a:gd name="T19" fmla="*/ 9 h 26"/>
                  <a:gd name="T20" fmla="*/ 24 w 25"/>
                  <a:gd name="T21" fmla="*/ 7 h 26"/>
                  <a:gd name="T22" fmla="*/ 21 w 25"/>
                  <a:gd name="T2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21" y="1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3"/>
                      <a:pt x="19" y="5"/>
                      <a:pt x="18" y="7"/>
                    </a:cubicBezTo>
                    <a:cubicBezTo>
                      <a:pt x="18" y="11"/>
                      <a:pt x="16" y="13"/>
                      <a:pt x="13" y="15"/>
                    </a:cubicBezTo>
                    <a:cubicBezTo>
                      <a:pt x="11" y="17"/>
                      <a:pt x="10" y="20"/>
                      <a:pt x="7" y="20"/>
                    </a:cubicBezTo>
                    <a:cubicBezTo>
                      <a:pt x="5" y="20"/>
                      <a:pt x="3" y="19"/>
                      <a:pt x="2" y="20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3" y="25"/>
                      <a:pt x="5" y="26"/>
                      <a:pt x="9" y="25"/>
                    </a:cubicBezTo>
                    <a:cubicBezTo>
                      <a:pt x="16" y="23"/>
                      <a:pt x="21" y="16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3"/>
                      <a:pt x="25" y="1"/>
                      <a:pt x="21" y="1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295"/>
              <p:cNvSpPr/>
              <p:nvPr/>
            </p:nvSpPr>
            <p:spPr bwMode="auto">
              <a:xfrm>
                <a:off x="5020" y="2605"/>
                <a:ext cx="45" cy="48"/>
              </a:xfrm>
              <a:custGeom>
                <a:avLst/>
                <a:gdLst>
                  <a:gd name="T0" fmla="*/ 11 w 17"/>
                  <a:gd name="T1" fmla="*/ 1 h 18"/>
                  <a:gd name="T2" fmla="*/ 10 w 17"/>
                  <a:gd name="T3" fmla="*/ 1 h 18"/>
                  <a:gd name="T4" fmla="*/ 8 w 17"/>
                  <a:gd name="T5" fmla="*/ 6 h 18"/>
                  <a:gd name="T6" fmla="*/ 9 w 17"/>
                  <a:gd name="T7" fmla="*/ 9 h 18"/>
                  <a:gd name="T8" fmla="*/ 8 w 17"/>
                  <a:gd name="T9" fmla="*/ 9 h 18"/>
                  <a:gd name="T10" fmla="*/ 5 w 17"/>
                  <a:gd name="T11" fmla="*/ 11 h 18"/>
                  <a:gd name="T12" fmla="*/ 2 w 17"/>
                  <a:gd name="T13" fmla="*/ 14 h 18"/>
                  <a:gd name="T14" fmla="*/ 0 w 17"/>
                  <a:gd name="T15" fmla="*/ 17 h 18"/>
                  <a:gd name="T16" fmla="*/ 1 w 17"/>
                  <a:gd name="T17" fmla="*/ 18 h 18"/>
                  <a:gd name="T18" fmla="*/ 10 w 17"/>
                  <a:gd name="T19" fmla="*/ 18 h 18"/>
                  <a:gd name="T20" fmla="*/ 15 w 17"/>
                  <a:gd name="T21" fmla="*/ 15 h 18"/>
                  <a:gd name="T22" fmla="*/ 11 w 17"/>
                  <a:gd name="T2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1" y="1"/>
                    </a:moveTo>
                    <a:cubicBezTo>
                      <a:pt x="10" y="0"/>
                      <a:pt x="10" y="0"/>
                      <a:pt x="10" y="1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9"/>
                      <a:pt x="6" y="10"/>
                      <a:pt x="5" y="11"/>
                    </a:cubicBezTo>
                    <a:cubicBezTo>
                      <a:pt x="4" y="13"/>
                      <a:pt x="3" y="12"/>
                      <a:pt x="2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6"/>
                      <a:pt x="7" y="18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7" y="10"/>
                      <a:pt x="12" y="5"/>
                      <a:pt x="11" y="1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296"/>
              <p:cNvSpPr/>
              <p:nvPr/>
            </p:nvSpPr>
            <p:spPr bwMode="auto">
              <a:xfrm>
                <a:off x="4951" y="2514"/>
                <a:ext cx="32" cy="61"/>
              </a:xfrm>
              <a:custGeom>
                <a:avLst/>
                <a:gdLst>
                  <a:gd name="T0" fmla="*/ 10 w 12"/>
                  <a:gd name="T1" fmla="*/ 19 h 23"/>
                  <a:gd name="T2" fmla="*/ 11 w 12"/>
                  <a:gd name="T3" fmla="*/ 10 h 23"/>
                  <a:gd name="T4" fmla="*/ 6 w 12"/>
                  <a:gd name="T5" fmla="*/ 1 h 23"/>
                  <a:gd name="T6" fmla="*/ 5 w 12"/>
                  <a:gd name="T7" fmla="*/ 0 h 23"/>
                  <a:gd name="T8" fmla="*/ 1 w 12"/>
                  <a:gd name="T9" fmla="*/ 8 h 23"/>
                  <a:gd name="T10" fmla="*/ 2 w 12"/>
                  <a:gd name="T11" fmla="*/ 13 h 23"/>
                  <a:gd name="T12" fmla="*/ 2 w 12"/>
                  <a:gd name="T13" fmla="*/ 14 h 23"/>
                  <a:gd name="T14" fmla="*/ 2 w 12"/>
                  <a:gd name="T15" fmla="*/ 15 h 23"/>
                  <a:gd name="T16" fmla="*/ 2 w 12"/>
                  <a:gd name="T17" fmla="*/ 16 h 23"/>
                  <a:gd name="T18" fmla="*/ 2 w 12"/>
                  <a:gd name="T19" fmla="*/ 19 h 23"/>
                  <a:gd name="T20" fmla="*/ 6 w 12"/>
                  <a:gd name="T21" fmla="*/ 22 h 23"/>
                  <a:gd name="T22" fmla="*/ 7 w 12"/>
                  <a:gd name="T23" fmla="*/ 22 h 23"/>
                  <a:gd name="T24" fmla="*/ 11 w 12"/>
                  <a:gd name="T25" fmla="*/ 20 h 23"/>
                  <a:gd name="T26" fmla="*/ 10 w 12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3">
                    <a:moveTo>
                      <a:pt x="10" y="19"/>
                    </a:moveTo>
                    <a:cubicBezTo>
                      <a:pt x="5" y="18"/>
                      <a:pt x="12" y="13"/>
                      <a:pt x="11" y="10"/>
                    </a:cubicBezTo>
                    <a:cubicBezTo>
                      <a:pt x="10" y="7"/>
                      <a:pt x="5" y="6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1" y="5"/>
                      <a:pt x="1" y="8"/>
                    </a:cubicBezTo>
                    <a:cubicBezTo>
                      <a:pt x="0" y="10"/>
                      <a:pt x="1" y="12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2" y="17"/>
                      <a:pt x="2" y="18"/>
                      <a:pt x="2" y="19"/>
                    </a:cubicBezTo>
                    <a:cubicBezTo>
                      <a:pt x="3" y="20"/>
                      <a:pt x="5" y="21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3"/>
                      <a:pt x="10" y="20"/>
                      <a:pt x="11" y="20"/>
                    </a:cubicBezTo>
                    <a:cubicBezTo>
                      <a:pt x="11" y="20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297"/>
              <p:cNvSpPr/>
              <p:nvPr/>
            </p:nvSpPr>
            <p:spPr bwMode="auto">
              <a:xfrm>
                <a:off x="4945" y="2623"/>
                <a:ext cx="43" cy="30"/>
              </a:xfrm>
              <a:custGeom>
                <a:avLst/>
                <a:gdLst>
                  <a:gd name="T0" fmla="*/ 16 w 16"/>
                  <a:gd name="T1" fmla="*/ 0 h 11"/>
                  <a:gd name="T2" fmla="*/ 10 w 16"/>
                  <a:gd name="T3" fmla="*/ 3 h 11"/>
                  <a:gd name="T4" fmla="*/ 7 w 16"/>
                  <a:gd name="T5" fmla="*/ 3 h 11"/>
                  <a:gd name="T6" fmla="*/ 1 w 16"/>
                  <a:gd name="T7" fmla="*/ 3 h 11"/>
                  <a:gd name="T8" fmla="*/ 0 w 16"/>
                  <a:gd name="T9" fmla="*/ 4 h 11"/>
                  <a:gd name="T10" fmla="*/ 16 w 16"/>
                  <a:gd name="T11" fmla="*/ 1 h 11"/>
                  <a:gd name="T12" fmla="*/ 16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1"/>
                      <a:pt x="12" y="2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11"/>
                      <a:pt x="12" y="5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298"/>
              <p:cNvSpPr/>
              <p:nvPr/>
            </p:nvSpPr>
            <p:spPr bwMode="auto">
              <a:xfrm>
                <a:off x="5057" y="2495"/>
                <a:ext cx="35" cy="56"/>
              </a:xfrm>
              <a:custGeom>
                <a:avLst/>
                <a:gdLst>
                  <a:gd name="T0" fmla="*/ 8 w 13"/>
                  <a:gd name="T1" fmla="*/ 0 h 21"/>
                  <a:gd name="T2" fmla="*/ 7 w 13"/>
                  <a:gd name="T3" fmla="*/ 1 h 21"/>
                  <a:gd name="T4" fmla="*/ 8 w 13"/>
                  <a:gd name="T5" fmla="*/ 3 h 21"/>
                  <a:gd name="T6" fmla="*/ 7 w 13"/>
                  <a:gd name="T7" fmla="*/ 10 h 21"/>
                  <a:gd name="T8" fmla="*/ 3 w 13"/>
                  <a:gd name="T9" fmla="*/ 13 h 21"/>
                  <a:gd name="T10" fmla="*/ 0 w 13"/>
                  <a:gd name="T11" fmla="*/ 20 h 21"/>
                  <a:gd name="T12" fmla="*/ 1 w 13"/>
                  <a:gd name="T13" fmla="*/ 21 h 21"/>
                  <a:gd name="T14" fmla="*/ 12 w 13"/>
                  <a:gd name="T15" fmla="*/ 7 h 21"/>
                  <a:gd name="T16" fmla="*/ 8 w 13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1">
                    <a:moveTo>
                      <a:pt x="8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9" y="8"/>
                      <a:pt x="7" y="10"/>
                    </a:cubicBezTo>
                    <a:cubicBezTo>
                      <a:pt x="6" y="11"/>
                      <a:pt x="5" y="12"/>
                      <a:pt x="3" y="13"/>
                    </a:cubicBezTo>
                    <a:cubicBezTo>
                      <a:pt x="1" y="15"/>
                      <a:pt x="0" y="18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5" y="17"/>
                      <a:pt x="10" y="13"/>
                      <a:pt x="12" y="7"/>
                    </a:cubicBezTo>
                    <a:cubicBezTo>
                      <a:pt x="13" y="4"/>
                      <a:pt x="11" y="1"/>
                      <a:pt x="8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299"/>
              <p:cNvSpPr/>
              <p:nvPr/>
            </p:nvSpPr>
            <p:spPr bwMode="auto">
              <a:xfrm>
                <a:off x="4977" y="2506"/>
                <a:ext cx="40" cy="45"/>
              </a:xfrm>
              <a:custGeom>
                <a:avLst/>
                <a:gdLst>
                  <a:gd name="T0" fmla="*/ 15 w 15"/>
                  <a:gd name="T1" fmla="*/ 16 h 17"/>
                  <a:gd name="T2" fmla="*/ 7 w 15"/>
                  <a:gd name="T3" fmla="*/ 3 h 17"/>
                  <a:gd name="T4" fmla="*/ 0 w 15"/>
                  <a:gd name="T5" fmla="*/ 4 h 17"/>
                  <a:gd name="T6" fmla="*/ 1 w 15"/>
                  <a:gd name="T7" fmla="*/ 5 h 17"/>
                  <a:gd name="T8" fmla="*/ 11 w 15"/>
                  <a:gd name="T9" fmla="*/ 14 h 17"/>
                  <a:gd name="T10" fmla="*/ 14 w 15"/>
                  <a:gd name="T11" fmla="*/ 17 h 17"/>
                  <a:gd name="T12" fmla="*/ 15 w 15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5" y="16"/>
                    </a:moveTo>
                    <a:cubicBezTo>
                      <a:pt x="12" y="12"/>
                      <a:pt x="12" y="6"/>
                      <a:pt x="7" y="3"/>
                    </a:cubicBezTo>
                    <a:cubicBezTo>
                      <a:pt x="4" y="1"/>
                      <a:pt x="1" y="0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5" y="4"/>
                      <a:pt x="9" y="11"/>
                      <a:pt x="11" y="14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5" y="17"/>
                      <a:pt x="15" y="16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300"/>
              <p:cNvSpPr/>
              <p:nvPr/>
            </p:nvSpPr>
            <p:spPr bwMode="auto">
              <a:xfrm>
                <a:off x="4988" y="2599"/>
                <a:ext cx="43" cy="62"/>
              </a:xfrm>
              <a:custGeom>
                <a:avLst/>
                <a:gdLst>
                  <a:gd name="T0" fmla="*/ 15 w 16"/>
                  <a:gd name="T1" fmla="*/ 0 h 23"/>
                  <a:gd name="T2" fmla="*/ 8 w 16"/>
                  <a:gd name="T3" fmla="*/ 11 h 23"/>
                  <a:gd name="T4" fmla="*/ 4 w 16"/>
                  <a:gd name="T5" fmla="*/ 15 h 23"/>
                  <a:gd name="T6" fmla="*/ 1 w 16"/>
                  <a:gd name="T7" fmla="*/ 19 h 23"/>
                  <a:gd name="T8" fmla="*/ 8 w 16"/>
                  <a:gd name="T9" fmla="*/ 23 h 23"/>
                  <a:gd name="T10" fmla="*/ 8 w 16"/>
                  <a:gd name="T11" fmla="*/ 22 h 23"/>
                  <a:gd name="T12" fmla="*/ 13 w 16"/>
                  <a:gd name="T13" fmla="*/ 12 h 23"/>
                  <a:gd name="T14" fmla="*/ 13 w 16"/>
                  <a:gd name="T15" fmla="*/ 10 h 23"/>
                  <a:gd name="T16" fmla="*/ 15 w 16"/>
                  <a:gd name="T17" fmla="*/ 1 h 23"/>
                  <a:gd name="T18" fmla="*/ 1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15" y="0"/>
                    </a:moveTo>
                    <a:cubicBezTo>
                      <a:pt x="9" y="0"/>
                      <a:pt x="9" y="6"/>
                      <a:pt x="8" y="11"/>
                    </a:cubicBezTo>
                    <a:cubicBezTo>
                      <a:pt x="7" y="12"/>
                      <a:pt x="6" y="13"/>
                      <a:pt x="4" y="15"/>
                    </a:cubicBezTo>
                    <a:cubicBezTo>
                      <a:pt x="3" y="16"/>
                      <a:pt x="1" y="17"/>
                      <a:pt x="1" y="19"/>
                    </a:cubicBezTo>
                    <a:cubicBezTo>
                      <a:pt x="0" y="22"/>
                      <a:pt x="7" y="22"/>
                      <a:pt x="8" y="23"/>
                    </a:cubicBezTo>
                    <a:cubicBezTo>
                      <a:pt x="9" y="23"/>
                      <a:pt x="9" y="22"/>
                      <a:pt x="8" y="22"/>
                    </a:cubicBezTo>
                    <a:cubicBezTo>
                      <a:pt x="3" y="18"/>
                      <a:pt x="11" y="15"/>
                      <a:pt x="13" y="12"/>
                    </a:cubicBezTo>
                    <a:cubicBezTo>
                      <a:pt x="13" y="12"/>
                      <a:pt x="14" y="11"/>
                      <a:pt x="13" y="10"/>
                    </a:cubicBezTo>
                    <a:cubicBezTo>
                      <a:pt x="12" y="6"/>
                      <a:pt x="13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301"/>
              <p:cNvSpPr/>
              <p:nvPr/>
            </p:nvSpPr>
            <p:spPr bwMode="auto">
              <a:xfrm>
                <a:off x="4991" y="2554"/>
                <a:ext cx="58" cy="45"/>
              </a:xfrm>
              <a:custGeom>
                <a:avLst/>
                <a:gdLst>
                  <a:gd name="T0" fmla="*/ 19 w 22"/>
                  <a:gd name="T1" fmla="*/ 6 h 17"/>
                  <a:gd name="T2" fmla="*/ 7 w 22"/>
                  <a:gd name="T3" fmla="*/ 2 h 17"/>
                  <a:gd name="T4" fmla="*/ 0 w 22"/>
                  <a:gd name="T5" fmla="*/ 10 h 17"/>
                  <a:gd name="T6" fmla="*/ 12 w 22"/>
                  <a:gd name="T7" fmla="*/ 17 h 17"/>
                  <a:gd name="T8" fmla="*/ 19 w 22"/>
                  <a:gd name="T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9" y="6"/>
                    </a:moveTo>
                    <a:cubicBezTo>
                      <a:pt x="17" y="2"/>
                      <a:pt x="11" y="0"/>
                      <a:pt x="7" y="2"/>
                    </a:cubicBezTo>
                    <a:cubicBezTo>
                      <a:pt x="4" y="2"/>
                      <a:pt x="0" y="6"/>
                      <a:pt x="0" y="10"/>
                    </a:cubicBezTo>
                    <a:cubicBezTo>
                      <a:pt x="0" y="15"/>
                      <a:pt x="8" y="17"/>
                      <a:pt x="12" y="17"/>
                    </a:cubicBezTo>
                    <a:cubicBezTo>
                      <a:pt x="17" y="16"/>
                      <a:pt x="22" y="11"/>
                      <a:pt x="19" y="6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302"/>
              <p:cNvSpPr/>
              <p:nvPr/>
            </p:nvSpPr>
            <p:spPr bwMode="auto">
              <a:xfrm>
                <a:off x="5004" y="2564"/>
                <a:ext cx="40" cy="33"/>
              </a:xfrm>
              <a:custGeom>
                <a:avLst/>
                <a:gdLst>
                  <a:gd name="T0" fmla="*/ 12 w 15"/>
                  <a:gd name="T1" fmla="*/ 2 h 12"/>
                  <a:gd name="T2" fmla="*/ 5 w 15"/>
                  <a:gd name="T3" fmla="*/ 1 h 12"/>
                  <a:gd name="T4" fmla="*/ 5 w 15"/>
                  <a:gd name="T5" fmla="*/ 1 h 12"/>
                  <a:gd name="T6" fmla="*/ 2 w 15"/>
                  <a:gd name="T7" fmla="*/ 2 h 12"/>
                  <a:gd name="T8" fmla="*/ 2 w 15"/>
                  <a:gd name="T9" fmla="*/ 2 h 12"/>
                  <a:gd name="T10" fmla="*/ 0 w 15"/>
                  <a:gd name="T11" fmla="*/ 5 h 12"/>
                  <a:gd name="T12" fmla="*/ 2 w 15"/>
                  <a:gd name="T13" fmla="*/ 8 h 12"/>
                  <a:gd name="T14" fmla="*/ 4 w 15"/>
                  <a:gd name="T15" fmla="*/ 8 h 12"/>
                  <a:gd name="T16" fmla="*/ 6 w 15"/>
                  <a:gd name="T17" fmla="*/ 10 h 12"/>
                  <a:gd name="T18" fmla="*/ 10 w 15"/>
                  <a:gd name="T19" fmla="*/ 11 h 12"/>
                  <a:gd name="T20" fmla="*/ 12 w 15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2"/>
                    </a:moveTo>
                    <a:cubicBezTo>
                      <a:pt x="10" y="1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13" y="9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303"/>
              <p:cNvSpPr/>
              <p:nvPr/>
            </p:nvSpPr>
            <p:spPr bwMode="auto">
              <a:xfrm>
                <a:off x="5007" y="2567"/>
                <a:ext cx="16" cy="16"/>
              </a:xfrm>
              <a:custGeom>
                <a:avLst/>
                <a:gdLst>
                  <a:gd name="T0" fmla="*/ 6 w 6"/>
                  <a:gd name="T1" fmla="*/ 4 h 6"/>
                  <a:gd name="T2" fmla="*/ 4 w 6"/>
                  <a:gd name="T3" fmla="*/ 3 h 6"/>
                  <a:gd name="T4" fmla="*/ 3 w 6"/>
                  <a:gd name="T5" fmla="*/ 2 h 6"/>
                  <a:gd name="T6" fmla="*/ 4 w 6"/>
                  <a:gd name="T7" fmla="*/ 2 h 6"/>
                  <a:gd name="T8" fmla="*/ 4 w 6"/>
                  <a:gd name="T9" fmla="*/ 2 h 6"/>
                  <a:gd name="T10" fmla="*/ 4 w 6"/>
                  <a:gd name="T11" fmla="*/ 1 h 6"/>
                  <a:gd name="T12" fmla="*/ 1 w 6"/>
                  <a:gd name="T13" fmla="*/ 3 h 6"/>
                  <a:gd name="T14" fmla="*/ 1 w 6"/>
                  <a:gd name="T15" fmla="*/ 3 h 6"/>
                  <a:gd name="T16" fmla="*/ 1 w 6"/>
                  <a:gd name="T17" fmla="*/ 4 h 6"/>
                  <a:gd name="T18" fmla="*/ 1 w 6"/>
                  <a:gd name="T19" fmla="*/ 5 h 6"/>
                  <a:gd name="T20" fmla="*/ 2 w 6"/>
                  <a:gd name="T21" fmla="*/ 5 h 6"/>
                  <a:gd name="T22" fmla="*/ 2 w 6"/>
                  <a:gd name="T23" fmla="*/ 5 h 6"/>
                  <a:gd name="T24" fmla="*/ 3 w 6"/>
                  <a:gd name="T25" fmla="*/ 5 h 6"/>
                  <a:gd name="T26" fmla="*/ 3 w 6"/>
                  <a:gd name="T27" fmla="*/ 5 h 6"/>
                  <a:gd name="T28" fmla="*/ 6 w 6"/>
                  <a:gd name="T29" fmla="*/ 5 h 6"/>
                  <a:gd name="T30" fmla="*/ 6 w 6"/>
                  <a:gd name="T3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4"/>
                      <a:pt x="4" y="4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304"/>
              <p:cNvSpPr/>
              <p:nvPr/>
            </p:nvSpPr>
            <p:spPr bwMode="auto">
              <a:xfrm>
                <a:off x="5025" y="2562"/>
                <a:ext cx="19" cy="37"/>
              </a:xfrm>
              <a:custGeom>
                <a:avLst/>
                <a:gdLst>
                  <a:gd name="T0" fmla="*/ 4 w 7"/>
                  <a:gd name="T1" fmla="*/ 1 h 14"/>
                  <a:gd name="T2" fmla="*/ 4 w 7"/>
                  <a:gd name="T3" fmla="*/ 0 h 14"/>
                  <a:gd name="T4" fmla="*/ 3 w 7"/>
                  <a:gd name="T5" fmla="*/ 0 h 14"/>
                  <a:gd name="T6" fmla="*/ 1 w 7"/>
                  <a:gd name="T7" fmla="*/ 0 h 14"/>
                  <a:gd name="T8" fmla="*/ 1 w 7"/>
                  <a:gd name="T9" fmla="*/ 1 h 14"/>
                  <a:gd name="T10" fmla="*/ 4 w 7"/>
                  <a:gd name="T11" fmla="*/ 3 h 14"/>
                  <a:gd name="T12" fmla="*/ 4 w 7"/>
                  <a:gd name="T13" fmla="*/ 8 h 14"/>
                  <a:gd name="T14" fmla="*/ 0 w 7"/>
                  <a:gd name="T15" fmla="*/ 12 h 14"/>
                  <a:gd name="T16" fmla="*/ 1 w 7"/>
                  <a:gd name="T17" fmla="*/ 13 h 14"/>
                  <a:gd name="T18" fmla="*/ 5 w 7"/>
                  <a:gd name="T19" fmla="*/ 8 h 14"/>
                  <a:gd name="T20" fmla="*/ 4 w 7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5"/>
                      <a:pt x="5" y="7"/>
                      <a:pt x="4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3" y="12"/>
                      <a:pt x="5" y="10"/>
                      <a:pt x="5" y="8"/>
                    </a:cubicBezTo>
                    <a:cubicBezTo>
                      <a:pt x="7" y="6"/>
                      <a:pt x="7" y="3"/>
                      <a:pt x="4" y="1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305"/>
              <p:cNvSpPr/>
              <p:nvPr/>
            </p:nvSpPr>
            <p:spPr bwMode="auto">
              <a:xfrm>
                <a:off x="2986" y="2463"/>
                <a:ext cx="241" cy="466"/>
              </a:xfrm>
              <a:custGeom>
                <a:avLst/>
                <a:gdLst>
                  <a:gd name="T0" fmla="*/ 90 w 90"/>
                  <a:gd name="T1" fmla="*/ 54 h 174"/>
                  <a:gd name="T2" fmla="*/ 87 w 90"/>
                  <a:gd name="T3" fmla="*/ 85 h 174"/>
                  <a:gd name="T4" fmla="*/ 80 w 90"/>
                  <a:gd name="T5" fmla="*/ 109 h 174"/>
                  <a:gd name="T6" fmla="*/ 64 w 90"/>
                  <a:gd name="T7" fmla="*/ 127 h 174"/>
                  <a:gd name="T8" fmla="*/ 50 w 90"/>
                  <a:gd name="T9" fmla="*/ 139 h 174"/>
                  <a:gd name="T10" fmla="*/ 26 w 90"/>
                  <a:gd name="T11" fmla="*/ 149 h 174"/>
                  <a:gd name="T12" fmla="*/ 9 w 90"/>
                  <a:gd name="T13" fmla="*/ 165 h 174"/>
                  <a:gd name="T14" fmla="*/ 7 w 90"/>
                  <a:gd name="T15" fmla="*/ 172 h 174"/>
                  <a:gd name="T16" fmla="*/ 7 w 90"/>
                  <a:gd name="T17" fmla="*/ 173 h 174"/>
                  <a:gd name="T18" fmla="*/ 6 w 90"/>
                  <a:gd name="T19" fmla="*/ 173 h 174"/>
                  <a:gd name="T20" fmla="*/ 6 w 90"/>
                  <a:gd name="T21" fmla="*/ 174 h 174"/>
                  <a:gd name="T22" fmla="*/ 5 w 90"/>
                  <a:gd name="T23" fmla="*/ 173 h 174"/>
                  <a:gd name="T24" fmla="*/ 6 w 90"/>
                  <a:gd name="T25" fmla="*/ 149 h 174"/>
                  <a:gd name="T26" fmla="*/ 1 w 90"/>
                  <a:gd name="T27" fmla="*/ 124 h 174"/>
                  <a:gd name="T28" fmla="*/ 14 w 90"/>
                  <a:gd name="T29" fmla="*/ 86 h 174"/>
                  <a:gd name="T30" fmla="*/ 28 w 90"/>
                  <a:gd name="T31" fmla="*/ 69 h 174"/>
                  <a:gd name="T32" fmla="*/ 45 w 90"/>
                  <a:gd name="T33" fmla="*/ 46 h 174"/>
                  <a:gd name="T34" fmla="*/ 63 w 90"/>
                  <a:gd name="T35" fmla="*/ 28 h 174"/>
                  <a:gd name="T36" fmla="*/ 78 w 90"/>
                  <a:gd name="T37" fmla="*/ 0 h 174"/>
                  <a:gd name="T38" fmla="*/ 79 w 90"/>
                  <a:gd name="T39" fmla="*/ 0 h 174"/>
                  <a:gd name="T40" fmla="*/ 90 w 90"/>
                  <a:gd name="T41" fmla="*/ 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0" h="174">
                    <a:moveTo>
                      <a:pt x="90" y="54"/>
                    </a:moveTo>
                    <a:cubicBezTo>
                      <a:pt x="90" y="64"/>
                      <a:pt x="88" y="75"/>
                      <a:pt x="87" y="85"/>
                    </a:cubicBezTo>
                    <a:cubicBezTo>
                      <a:pt x="86" y="94"/>
                      <a:pt x="85" y="102"/>
                      <a:pt x="80" y="109"/>
                    </a:cubicBezTo>
                    <a:cubicBezTo>
                      <a:pt x="75" y="116"/>
                      <a:pt x="68" y="120"/>
                      <a:pt x="64" y="127"/>
                    </a:cubicBezTo>
                    <a:cubicBezTo>
                      <a:pt x="60" y="133"/>
                      <a:pt x="56" y="136"/>
                      <a:pt x="50" y="139"/>
                    </a:cubicBezTo>
                    <a:cubicBezTo>
                      <a:pt x="42" y="142"/>
                      <a:pt x="33" y="144"/>
                      <a:pt x="26" y="149"/>
                    </a:cubicBezTo>
                    <a:cubicBezTo>
                      <a:pt x="19" y="152"/>
                      <a:pt x="13" y="158"/>
                      <a:pt x="9" y="165"/>
                    </a:cubicBezTo>
                    <a:cubicBezTo>
                      <a:pt x="9" y="167"/>
                      <a:pt x="8" y="170"/>
                      <a:pt x="7" y="172"/>
                    </a:cubicBezTo>
                    <a:cubicBezTo>
                      <a:pt x="7" y="172"/>
                      <a:pt x="7" y="173"/>
                      <a:pt x="7" y="173"/>
                    </a:cubicBezTo>
                    <a:cubicBezTo>
                      <a:pt x="7" y="173"/>
                      <a:pt x="6" y="173"/>
                      <a:pt x="6" y="173"/>
                    </a:cubicBezTo>
                    <a:cubicBezTo>
                      <a:pt x="6" y="173"/>
                      <a:pt x="6" y="173"/>
                      <a:pt x="6" y="174"/>
                    </a:cubicBezTo>
                    <a:cubicBezTo>
                      <a:pt x="6" y="174"/>
                      <a:pt x="5" y="174"/>
                      <a:pt x="5" y="173"/>
                    </a:cubicBezTo>
                    <a:cubicBezTo>
                      <a:pt x="3" y="165"/>
                      <a:pt x="7" y="157"/>
                      <a:pt x="6" y="149"/>
                    </a:cubicBezTo>
                    <a:cubicBezTo>
                      <a:pt x="5" y="140"/>
                      <a:pt x="2" y="132"/>
                      <a:pt x="1" y="124"/>
                    </a:cubicBezTo>
                    <a:cubicBezTo>
                      <a:pt x="0" y="111"/>
                      <a:pt x="7" y="96"/>
                      <a:pt x="14" y="86"/>
                    </a:cubicBezTo>
                    <a:cubicBezTo>
                      <a:pt x="19" y="80"/>
                      <a:pt x="23" y="74"/>
                      <a:pt x="28" y="69"/>
                    </a:cubicBezTo>
                    <a:cubicBezTo>
                      <a:pt x="35" y="62"/>
                      <a:pt x="40" y="54"/>
                      <a:pt x="45" y="46"/>
                    </a:cubicBezTo>
                    <a:cubicBezTo>
                      <a:pt x="50" y="39"/>
                      <a:pt x="57" y="34"/>
                      <a:pt x="63" y="28"/>
                    </a:cubicBezTo>
                    <a:cubicBezTo>
                      <a:pt x="69" y="20"/>
                      <a:pt x="74" y="10"/>
                      <a:pt x="78" y="0"/>
                    </a:cubicBezTo>
                    <a:cubicBezTo>
                      <a:pt x="78" y="0"/>
                      <a:pt x="79" y="0"/>
                      <a:pt x="79" y="0"/>
                    </a:cubicBezTo>
                    <a:cubicBezTo>
                      <a:pt x="82" y="19"/>
                      <a:pt x="90" y="36"/>
                      <a:pt x="90" y="5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306"/>
              <p:cNvSpPr/>
              <p:nvPr/>
            </p:nvSpPr>
            <p:spPr bwMode="auto">
              <a:xfrm>
                <a:off x="2999" y="2639"/>
                <a:ext cx="73" cy="292"/>
              </a:xfrm>
              <a:custGeom>
                <a:avLst/>
                <a:gdLst>
                  <a:gd name="T0" fmla="*/ 27 w 27"/>
                  <a:gd name="T1" fmla="*/ 1 h 109"/>
                  <a:gd name="T2" fmla="*/ 13 w 27"/>
                  <a:gd name="T3" fmla="*/ 31 h 109"/>
                  <a:gd name="T4" fmla="*/ 16 w 27"/>
                  <a:gd name="T5" fmla="*/ 66 h 109"/>
                  <a:gd name="T6" fmla="*/ 17 w 27"/>
                  <a:gd name="T7" fmla="*/ 84 h 109"/>
                  <a:gd name="T8" fmla="*/ 9 w 27"/>
                  <a:gd name="T9" fmla="*/ 93 h 109"/>
                  <a:gd name="T10" fmla="*/ 2 w 27"/>
                  <a:gd name="T11" fmla="*/ 108 h 109"/>
                  <a:gd name="T12" fmla="*/ 2 w 27"/>
                  <a:gd name="T13" fmla="*/ 108 h 109"/>
                  <a:gd name="T14" fmla="*/ 1 w 27"/>
                  <a:gd name="T15" fmla="*/ 108 h 109"/>
                  <a:gd name="T16" fmla="*/ 2 w 27"/>
                  <a:gd name="T17" fmla="*/ 96 h 109"/>
                  <a:gd name="T18" fmla="*/ 1 w 27"/>
                  <a:gd name="T19" fmla="*/ 76 h 109"/>
                  <a:gd name="T20" fmla="*/ 1 w 27"/>
                  <a:gd name="T21" fmla="*/ 44 h 109"/>
                  <a:gd name="T22" fmla="*/ 7 w 27"/>
                  <a:gd name="T23" fmla="*/ 22 h 109"/>
                  <a:gd name="T24" fmla="*/ 26 w 27"/>
                  <a:gd name="T25" fmla="*/ 0 h 109"/>
                  <a:gd name="T26" fmla="*/ 27 w 27"/>
                  <a:gd name="T27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09">
                    <a:moveTo>
                      <a:pt x="27" y="1"/>
                    </a:moveTo>
                    <a:cubicBezTo>
                      <a:pt x="21" y="11"/>
                      <a:pt x="16" y="20"/>
                      <a:pt x="13" y="31"/>
                    </a:cubicBezTo>
                    <a:cubicBezTo>
                      <a:pt x="10" y="43"/>
                      <a:pt x="13" y="54"/>
                      <a:pt x="16" y="66"/>
                    </a:cubicBezTo>
                    <a:cubicBezTo>
                      <a:pt x="17" y="71"/>
                      <a:pt x="20" y="80"/>
                      <a:pt x="17" y="84"/>
                    </a:cubicBezTo>
                    <a:cubicBezTo>
                      <a:pt x="15" y="87"/>
                      <a:pt x="12" y="90"/>
                      <a:pt x="9" y="93"/>
                    </a:cubicBezTo>
                    <a:cubicBezTo>
                      <a:pt x="5" y="98"/>
                      <a:pt x="4" y="102"/>
                      <a:pt x="2" y="108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" y="108"/>
                      <a:pt x="1" y="109"/>
                      <a:pt x="1" y="108"/>
                    </a:cubicBezTo>
                    <a:cubicBezTo>
                      <a:pt x="0" y="104"/>
                      <a:pt x="1" y="100"/>
                      <a:pt x="2" y="96"/>
                    </a:cubicBezTo>
                    <a:cubicBezTo>
                      <a:pt x="2" y="89"/>
                      <a:pt x="1" y="83"/>
                      <a:pt x="1" y="76"/>
                    </a:cubicBezTo>
                    <a:cubicBezTo>
                      <a:pt x="0" y="65"/>
                      <a:pt x="0" y="55"/>
                      <a:pt x="1" y="44"/>
                    </a:cubicBezTo>
                    <a:cubicBezTo>
                      <a:pt x="2" y="35"/>
                      <a:pt x="2" y="29"/>
                      <a:pt x="7" y="22"/>
                    </a:cubicBezTo>
                    <a:cubicBezTo>
                      <a:pt x="13" y="15"/>
                      <a:pt x="18" y="5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307"/>
              <p:cNvSpPr/>
              <p:nvPr/>
            </p:nvSpPr>
            <p:spPr bwMode="auto">
              <a:xfrm>
                <a:off x="2983" y="2709"/>
                <a:ext cx="32" cy="225"/>
              </a:xfrm>
              <a:custGeom>
                <a:avLst/>
                <a:gdLst>
                  <a:gd name="T0" fmla="*/ 10 w 12"/>
                  <a:gd name="T1" fmla="*/ 46 h 84"/>
                  <a:gd name="T2" fmla="*/ 12 w 12"/>
                  <a:gd name="T3" fmla="*/ 67 h 84"/>
                  <a:gd name="T4" fmla="*/ 8 w 12"/>
                  <a:gd name="T5" fmla="*/ 83 h 84"/>
                  <a:gd name="T6" fmla="*/ 7 w 12"/>
                  <a:gd name="T7" fmla="*/ 83 h 84"/>
                  <a:gd name="T8" fmla="*/ 4 w 12"/>
                  <a:gd name="T9" fmla="*/ 75 h 84"/>
                  <a:gd name="T10" fmla="*/ 0 w 12"/>
                  <a:gd name="T11" fmla="*/ 60 h 84"/>
                  <a:gd name="T12" fmla="*/ 1 w 12"/>
                  <a:gd name="T13" fmla="*/ 37 h 84"/>
                  <a:gd name="T14" fmla="*/ 10 w 12"/>
                  <a:gd name="T15" fmla="*/ 0 h 84"/>
                  <a:gd name="T16" fmla="*/ 11 w 12"/>
                  <a:gd name="T17" fmla="*/ 1 h 84"/>
                  <a:gd name="T18" fmla="*/ 10 w 12"/>
                  <a:gd name="T19" fmla="*/ 4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4">
                    <a:moveTo>
                      <a:pt x="10" y="46"/>
                    </a:moveTo>
                    <a:cubicBezTo>
                      <a:pt x="10" y="53"/>
                      <a:pt x="12" y="60"/>
                      <a:pt x="12" y="67"/>
                    </a:cubicBezTo>
                    <a:cubicBezTo>
                      <a:pt x="12" y="73"/>
                      <a:pt x="9" y="77"/>
                      <a:pt x="8" y="83"/>
                    </a:cubicBezTo>
                    <a:cubicBezTo>
                      <a:pt x="8" y="84"/>
                      <a:pt x="7" y="84"/>
                      <a:pt x="7" y="83"/>
                    </a:cubicBezTo>
                    <a:cubicBezTo>
                      <a:pt x="6" y="80"/>
                      <a:pt x="5" y="78"/>
                      <a:pt x="4" y="75"/>
                    </a:cubicBezTo>
                    <a:cubicBezTo>
                      <a:pt x="2" y="70"/>
                      <a:pt x="0" y="65"/>
                      <a:pt x="0" y="60"/>
                    </a:cubicBezTo>
                    <a:cubicBezTo>
                      <a:pt x="0" y="52"/>
                      <a:pt x="0" y="45"/>
                      <a:pt x="1" y="37"/>
                    </a:cubicBezTo>
                    <a:cubicBezTo>
                      <a:pt x="1" y="25"/>
                      <a:pt x="3" y="12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0" y="16"/>
                      <a:pt x="10" y="31"/>
                      <a:pt x="10" y="4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308"/>
              <p:cNvSpPr/>
              <p:nvPr/>
            </p:nvSpPr>
            <p:spPr bwMode="auto">
              <a:xfrm>
                <a:off x="3072" y="2664"/>
                <a:ext cx="93" cy="171"/>
              </a:xfrm>
              <a:custGeom>
                <a:avLst/>
                <a:gdLst>
                  <a:gd name="T0" fmla="*/ 33 w 35"/>
                  <a:gd name="T1" fmla="*/ 28 h 64"/>
                  <a:gd name="T2" fmla="*/ 30 w 35"/>
                  <a:gd name="T3" fmla="*/ 37 h 64"/>
                  <a:gd name="T4" fmla="*/ 18 w 35"/>
                  <a:gd name="T5" fmla="*/ 43 h 64"/>
                  <a:gd name="T6" fmla="*/ 16 w 35"/>
                  <a:gd name="T7" fmla="*/ 51 h 64"/>
                  <a:gd name="T8" fmla="*/ 11 w 35"/>
                  <a:gd name="T9" fmla="*/ 56 h 64"/>
                  <a:gd name="T10" fmla="*/ 1 w 35"/>
                  <a:gd name="T11" fmla="*/ 63 h 64"/>
                  <a:gd name="T12" fmla="*/ 0 w 35"/>
                  <a:gd name="T13" fmla="*/ 63 h 64"/>
                  <a:gd name="T14" fmla="*/ 6 w 35"/>
                  <a:gd name="T15" fmla="*/ 40 h 64"/>
                  <a:gd name="T16" fmla="*/ 17 w 35"/>
                  <a:gd name="T17" fmla="*/ 26 h 64"/>
                  <a:gd name="T18" fmla="*/ 31 w 35"/>
                  <a:gd name="T19" fmla="*/ 1 h 64"/>
                  <a:gd name="T20" fmla="*/ 32 w 35"/>
                  <a:gd name="T21" fmla="*/ 1 h 64"/>
                  <a:gd name="T22" fmla="*/ 33 w 35"/>
                  <a:gd name="T23" fmla="*/ 2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4">
                    <a:moveTo>
                      <a:pt x="33" y="28"/>
                    </a:moveTo>
                    <a:cubicBezTo>
                      <a:pt x="34" y="31"/>
                      <a:pt x="35" y="37"/>
                      <a:pt x="30" y="37"/>
                    </a:cubicBezTo>
                    <a:cubicBezTo>
                      <a:pt x="25" y="38"/>
                      <a:pt x="21" y="38"/>
                      <a:pt x="18" y="43"/>
                    </a:cubicBezTo>
                    <a:cubicBezTo>
                      <a:pt x="17" y="46"/>
                      <a:pt x="17" y="48"/>
                      <a:pt x="16" y="51"/>
                    </a:cubicBezTo>
                    <a:cubicBezTo>
                      <a:pt x="15" y="53"/>
                      <a:pt x="14" y="55"/>
                      <a:pt x="11" y="56"/>
                    </a:cubicBezTo>
                    <a:cubicBezTo>
                      <a:pt x="7" y="58"/>
                      <a:pt x="2" y="56"/>
                      <a:pt x="1" y="63"/>
                    </a:cubicBezTo>
                    <a:cubicBezTo>
                      <a:pt x="1" y="64"/>
                      <a:pt x="0" y="64"/>
                      <a:pt x="0" y="63"/>
                    </a:cubicBezTo>
                    <a:cubicBezTo>
                      <a:pt x="1" y="55"/>
                      <a:pt x="3" y="47"/>
                      <a:pt x="6" y="40"/>
                    </a:cubicBezTo>
                    <a:cubicBezTo>
                      <a:pt x="8" y="35"/>
                      <a:pt x="13" y="30"/>
                      <a:pt x="17" y="26"/>
                    </a:cubicBezTo>
                    <a:cubicBezTo>
                      <a:pt x="23" y="18"/>
                      <a:pt x="28" y="10"/>
                      <a:pt x="31" y="1"/>
                    </a:cubicBezTo>
                    <a:cubicBezTo>
                      <a:pt x="31" y="0"/>
                      <a:pt x="32" y="0"/>
                      <a:pt x="32" y="1"/>
                    </a:cubicBezTo>
                    <a:cubicBezTo>
                      <a:pt x="33" y="10"/>
                      <a:pt x="31" y="19"/>
                      <a:pt x="33" y="2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309"/>
              <p:cNvSpPr/>
              <p:nvPr/>
            </p:nvSpPr>
            <p:spPr bwMode="auto">
              <a:xfrm>
                <a:off x="3098" y="2484"/>
                <a:ext cx="110" cy="177"/>
              </a:xfrm>
              <a:custGeom>
                <a:avLst/>
                <a:gdLst>
                  <a:gd name="T0" fmla="*/ 38 w 41"/>
                  <a:gd name="T1" fmla="*/ 1 h 66"/>
                  <a:gd name="T2" fmla="*/ 41 w 41"/>
                  <a:gd name="T3" fmla="*/ 21 h 66"/>
                  <a:gd name="T4" fmla="*/ 40 w 41"/>
                  <a:gd name="T5" fmla="*/ 38 h 66"/>
                  <a:gd name="T6" fmla="*/ 39 w 41"/>
                  <a:gd name="T7" fmla="*/ 39 h 66"/>
                  <a:gd name="T8" fmla="*/ 38 w 41"/>
                  <a:gd name="T9" fmla="*/ 36 h 66"/>
                  <a:gd name="T10" fmla="*/ 37 w 41"/>
                  <a:gd name="T11" fmla="*/ 36 h 66"/>
                  <a:gd name="T12" fmla="*/ 33 w 41"/>
                  <a:gd name="T13" fmla="*/ 29 h 66"/>
                  <a:gd name="T14" fmla="*/ 32 w 41"/>
                  <a:gd name="T15" fmla="*/ 30 h 66"/>
                  <a:gd name="T16" fmla="*/ 26 w 41"/>
                  <a:gd name="T17" fmla="*/ 50 h 66"/>
                  <a:gd name="T18" fmla="*/ 16 w 41"/>
                  <a:gd name="T19" fmla="*/ 66 h 66"/>
                  <a:gd name="T20" fmla="*/ 15 w 41"/>
                  <a:gd name="T21" fmla="*/ 65 h 66"/>
                  <a:gd name="T22" fmla="*/ 21 w 41"/>
                  <a:gd name="T23" fmla="*/ 50 h 66"/>
                  <a:gd name="T24" fmla="*/ 22 w 41"/>
                  <a:gd name="T25" fmla="*/ 44 h 66"/>
                  <a:gd name="T26" fmla="*/ 17 w 41"/>
                  <a:gd name="T27" fmla="*/ 47 h 66"/>
                  <a:gd name="T28" fmla="*/ 15 w 41"/>
                  <a:gd name="T29" fmla="*/ 47 h 66"/>
                  <a:gd name="T30" fmla="*/ 1 w 41"/>
                  <a:gd name="T31" fmla="*/ 50 h 66"/>
                  <a:gd name="T32" fmla="*/ 0 w 41"/>
                  <a:gd name="T33" fmla="*/ 49 h 66"/>
                  <a:gd name="T34" fmla="*/ 8 w 41"/>
                  <a:gd name="T35" fmla="*/ 41 h 66"/>
                  <a:gd name="T36" fmla="*/ 16 w 41"/>
                  <a:gd name="T37" fmla="*/ 32 h 66"/>
                  <a:gd name="T38" fmla="*/ 31 w 41"/>
                  <a:gd name="T39" fmla="*/ 13 h 66"/>
                  <a:gd name="T40" fmla="*/ 37 w 41"/>
                  <a:gd name="T41" fmla="*/ 1 h 66"/>
                  <a:gd name="T42" fmla="*/ 38 w 41"/>
                  <a:gd name="T43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66">
                    <a:moveTo>
                      <a:pt x="38" y="1"/>
                    </a:moveTo>
                    <a:cubicBezTo>
                      <a:pt x="38" y="8"/>
                      <a:pt x="40" y="14"/>
                      <a:pt x="41" y="21"/>
                    </a:cubicBezTo>
                    <a:cubicBezTo>
                      <a:pt x="41" y="27"/>
                      <a:pt x="40" y="33"/>
                      <a:pt x="40" y="38"/>
                    </a:cubicBezTo>
                    <a:cubicBezTo>
                      <a:pt x="40" y="39"/>
                      <a:pt x="40" y="39"/>
                      <a:pt x="39" y="39"/>
                    </a:cubicBezTo>
                    <a:cubicBezTo>
                      <a:pt x="39" y="38"/>
                      <a:pt x="38" y="37"/>
                      <a:pt x="38" y="36"/>
                    </a:cubicBezTo>
                    <a:cubicBezTo>
                      <a:pt x="38" y="36"/>
                      <a:pt x="37" y="36"/>
                      <a:pt x="37" y="36"/>
                    </a:cubicBezTo>
                    <a:cubicBezTo>
                      <a:pt x="36" y="34"/>
                      <a:pt x="34" y="31"/>
                      <a:pt x="33" y="29"/>
                    </a:cubicBezTo>
                    <a:cubicBezTo>
                      <a:pt x="32" y="27"/>
                      <a:pt x="32" y="30"/>
                      <a:pt x="32" y="30"/>
                    </a:cubicBezTo>
                    <a:cubicBezTo>
                      <a:pt x="28" y="37"/>
                      <a:pt x="27" y="43"/>
                      <a:pt x="26" y="50"/>
                    </a:cubicBezTo>
                    <a:cubicBezTo>
                      <a:pt x="24" y="58"/>
                      <a:pt x="23" y="63"/>
                      <a:pt x="16" y="66"/>
                    </a:cubicBezTo>
                    <a:cubicBezTo>
                      <a:pt x="16" y="66"/>
                      <a:pt x="15" y="66"/>
                      <a:pt x="15" y="65"/>
                    </a:cubicBezTo>
                    <a:cubicBezTo>
                      <a:pt x="18" y="61"/>
                      <a:pt x="18" y="55"/>
                      <a:pt x="21" y="50"/>
                    </a:cubicBezTo>
                    <a:cubicBezTo>
                      <a:pt x="21" y="50"/>
                      <a:pt x="23" y="44"/>
                      <a:pt x="22" y="44"/>
                    </a:cubicBezTo>
                    <a:cubicBezTo>
                      <a:pt x="21" y="45"/>
                      <a:pt x="19" y="46"/>
                      <a:pt x="17" y="47"/>
                    </a:cubicBezTo>
                    <a:cubicBezTo>
                      <a:pt x="16" y="48"/>
                      <a:pt x="15" y="48"/>
                      <a:pt x="15" y="47"/>
                    </a:cubicBezTo>
                    <a:cubicBezTo>
                      <a:pt x="11" y="42"/>
                      <a:pt x="5" y="49"/>
                      <a:pt x="1" y="50"/>
                    </a:cubicBezTo>
                    <a:cubicBezTo>
                      <a:pt x="0" y="50"/>
                      <a:pt x="0" y="49"/>
                      <a:pt x="0" y="49"/>
                    </a:cubicBezTo>
                    <a:cubicBezTo>
                      <a:pt x="2" y="45"/>
                      <a:pt x="6" y="43"/>
                      <a:pt x="8" y="41"/>
                    </a:cubicBezTo>
                    <a:cubicBezTo>
                      <a:pt x="12" y="38"/>
                      <a:pt x="12" y="34"/>
                      <a:pt x="16" y="32"/>
                    </a:cubicBezTo>
                    <a:cubicBezTo>
                      <a:pt x="24" y="27"/>
                      <a:pt x="27" y="21"/>
                      <a:pt x="31" y="13"/>
                    </a:cubicBezTo>
                    <a:cubicBezTo>
                      <a:pt x="33" y="9"/>
                      <a:pt x="35" y="5"/>
                      <a:pt x="37" y="1"/>
                    </a:cubicBezTo>
                    <a:cubicBezTo>
                      <a:pt x="37" y="0"/>
                      <a:pt x="38" y="0"/>
                      <a:pt x="38" y="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310"/>
              <p:cNvSpPr/>
              <p:nvPr/>
            </p:nvSpPr>
            <p:spPr bwMode="auto">
              <a:xfrm>
                <a:off x="3053" y="2473"/>
                <a:ext cx="152" cy="375"/>
              </a:xfrm>
              <a:custGeom>
                <a:avLst/>
                <a:gdLst>
                  <a:gd name="T0" fmla="*/ 55 w 57"/>
                  <a:gd name="T1" fmla="*/ 1 h 140"/>
                  <a:gd name="T2" fmla="*/ 54 w 57"/>
                  <a:gd name="T3" fmla="*/ 8 h 140"/>
                  <a:gd name="T4" fmla="*/ 54 w 57"/>
                  <a:gd name="T5" fmla="*/ 11 h 140"/>
                  <a:gd name="T6" fmla="*/ 54 w 57"/>
                  <a:gd name="T7" fmla="*/ 23 h 140"/>
                  <a:gd name="T8" fmla="*/ 51 w 57"/>
                  <a:gd name="T9" fmla="*/ 34 h 140"/>
                  <a:gd name="T10" fmla="*/ 53 w 57"/>
                  <a:gd name="T11" fmla="*/ 54 h 140"/>
                  <a:gd name="T12" fmla="*/ 54 w 57"/>
                  <a:gd name="T13" fmla="*/ 76 h 140"/>
                  <a:gd name="T14" fmla="*/ 53 w 57"/>
                  <a:gd name="T15" fmla="*/ 76 h 140"/>
                  <a:gd name="T16" fmla="*/ 52 w 57"/>
                  <a:gd name="T17" fmla="*/ 61 h 140"/>
                  <a:gd name="T18" fmla="*/ 48 w 57"/>
                  <a:gd name="T19" fmla="*/ 51 h 140"/>
                  <a:gd name="T20" fmla="*/ 44 w 57"/>
                  <a:gd name="T21" fmla="*/ 55 h 140"/>
                  <a:gd name="T22" fmla="*/ 41 w 57"/>
                  <a:gd name="T23" fmla="*/ 72 h 140"/>
                  <a:gd name="T24" fmla="*/ 38 w 57"/>
                  <a:gd name="T25" fmla="*/ 80 h 140"/>
                  <a:gd name="T26" fmla="*/ 34 w 57"/>
                  <a:gd name="T27" fmla="*/ 83 h 140"/>
                  <a:gd name="T28" fmla="*/ 30 w 57"/>
                  <a:gd name="T29" fmla="*/ 87 h 140"/>
                  <a:gd name="T30" fmla="*/ 16 w 57"/>
                  <a:gd name="T31" fmla="*/ 109 h 140"/>
                  <a:gd name="T32" fmla="*/ 4 w 57"/>
                  <a:gd name="T33" fmla="*/ 135 h 140"/>
                  <a:gd name="T34" fmla="*/ 3 w 57"/>
                  <a:gd name="T35" fmla="*/ 137 h 140"/>
                  <a:gd name="T36" fmla="*/ 1 w 57"/>
                  <a:gd name="T37" fmla="*/ 140 h 140"/>
                  <a:gd name="T38" fmla="*/ 0 w 57"/>
                  <a:gd name="T39" fmla="*/ 139 h 140"/>
                  <a:gd name="T40" fmla="*/ 2 w 57"/>
                  <a:gd name="T41" fmla="*/ 136 h 140"/>
                  <a:gd name="T42" fmla="*/ 2 w 57"/>
                  <a:gd name="T43" fmla="*/ 131 h 140"/>
                  <a:gd name="T44" fmla="*/ 6 w 57"/>
                  <a:gd name="T45" fmla="*/ 124 h 140"/>
                  <a:gd name="T46" fmla="*/ 7 w 57"/>
                  <a:gd name="T47" fmla="*/ 121 h 140"/>
                  <a:gd name="T48" fmla="*/ 15 w 57"/>
                  <a:gd name="T49" fmla="*/ 107 h 140"/>
                  <a:gd name="T50" fmla="*/ 25 w 57"/>
                  <a:gd name="T51" fmla="*/ 90 h 140"/>
                  <a:gd name="T52" fmla="*/ 29 w 57"/>
                  <a:gd name="T53" fmla="*/ 87 h 140"/>
                  <a:gd name="T54" fmla="*/ 29 w 57"/>
                  <a:gd name="T55" fmla="*/ 86 h 140"/>
                  <a:gd name="T56" fmla="*/ 15 w 57"/>
                  <a:gd name="T57" fmla="*/ 90 h 140"/>
                  <a:gd name="T58" fmla="*/ 5 w 57"/>
                  <a:gd name="T59" fmla="*/ 98 h 140"/>
                  <a:gd name="T60" fmla="*/ 4 w 57"/>
                  <a:gd name="T61" fmla="*/ 97 h 140"/>
                  <a:gd name="T62" fmla="*/ 18 w 57"/>
                  <a:gd name="T63" fmla="*/ 87 h 140"/>
                  <a:gd name="T64" fmla="*/ 29 w 57"/>
                  <a:gd name="T65" fmla="*/ 84 h 140"/>
                  <a:gd name="T66" fmla="*/ 32 w 57"/>
                  <a:gd name="T67" fmla="*/ 84 h 140"/>
                  <a:gd name="T68" fmla="*/ 41 w 57"/>
                  <a:gd name="T69" fmla="*/ 62 h 140"/>
                  <a:gd name="T70" fmla="*/ 47 w 57"/>
                  <a:gd name="T71" fmla="*/ 37 h 140"/>
                  <a:gd name="T72" fmla="*/ 53 w 57"/>
                  <a:gd name="T73" fmla="*/ 9 h 140"/>
                  <a:gd name="T74" fmla="*/ 54 w 57"/>
                  <a:gd name="T75" fmla="*/ 1 h 140"/>
                  <a:gd name="T76" fmla="*/ 55 w 57"/>
                  <a:gd name="T77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7" h="140">
                    <a:moveTo>
                      <a:pt x="55" y="1"/>
                    </a:moveTo>
                    <a:cubicBezTo>
                      <a:pt x="55" y="3"/>
                      <a:pt x="55" y="6"/>
                      <a:pt x="54" y="8"/>
                    </a:cubicBezTo>
                    <a:cubicBezTo>
                      <a:pt x="54" y="9"/>
                      <a:pt x="54" y="10"/>
                      <a:pt x="54" y="11"/>
                    </a:cubicBezTo>
                    <a:cubicBezTo>
                      <a:pt x="55" y="15"/>
                      <a:pt x="55" y="19"/>
                      <a:pt x="54" y="23"/>
                    </a:cubicBezTo>
                    <a:cubicBezTo>
                      <a:pt x="53" y="27"/>
                      <a:pt x="52" y="30"/>
                      <a:pt x="51" y="34"/>
                    </a:cubicBezTo>
                    <a:cubicBezTo>
                      <a:pt x="49" y="41"/>
                      <a:pt x="51" y="48"/>
                      <a:pt x="53" y="54"/>
                    </a:cubicBezTo>
                    <a:cubicBezTo>
                      <a:pt x="55" y="62"/>
                      <a:pt x="57" y="69"/>
                      <a:pt x="54" y="76"/>
                    </a:cubicBezTo>
                    <a:cubicBezTo>
                      <a:pt x="54" y="77"/>
                      <a:pt x="53" y="77"/>
                      <a:pt x="53" y="76"/>
                    </a:cubicBezTo>
                    <a:cubicBezTo>
                      <a:pt x="52" y="71"/>
                      <a:pt x="53" y="66"/>
                      <a:pt x="52" y="61"/>
                    </a:cubicBezTo>
                    <a:cubicBezTo>
                      <a:pt x="51" y="57"/>
                      <a:pt x="50" y="54"/>
                      <a:pt x="48" y="51"/>
                    </a:cubicBezTo>
                    <a:cubicBezTo>
                      <a:pt x="46" y="45"/>
                      <a:pt x="44" y="52"/>
                      <a:pt x="44" y="55"/>
                    </a:cubicBezTo>
                    <a:cubicBezTo>
                      <a:pt x="43" y="61"/>
                      <a:pt x="42" y="66"/>
                      <a:pt x="41" y="72"/>
                    </a:cubicBezTo>
                    <a:cubicBezTo>
                      <a:pt x="41" y="75"/>
                      <a:pt x="40" y="78"/>
                      <a:pt x="38" y="80"/>
                    </a:cubicBezTo>
                    <a:cubicBezTo>
                      <a:pt x="37" y="81"/>
                      <a:pt x="36" y="82"/>
                      <a:pt x="34" y="83"/>
                    </a:cubicBezTo>
                    <a:cubicBezTo>
                      <a:pt x="33" y="85"/>
                      <a:pt x="32" y="86"/>
                      <a:pt x="30" y="87"/>
                    </a:cubicBezTo>
                    <a:cubicBezTo>
                      <a:pt x="25" y="94"/>
                      <a:pt x="19" y="101"/>
                      <a:pt x="16" y="109"/>
                    </a:cubicBezTo>
                    <a:cubicBezTo>
                      <a:pt x="12" y="118"/>
                      <a:pt x="8" y="127"/>
                      <a:pt x="4" y="135"/>
                    </a:cubicBezTo>
                    <a:cubicBezTo>
                      <a:pt x="3" y="136"/>
                      <a:pt x="3" y="137"/>
                      <a:pt x="3" y="137"/>
                    </a:cubicBezTo>
                    <a:cubicBezTo>
                      <a:pt x="2" y="138"/>
                      <a:pt x="2" y="139"/>
                      <a:pt x="1" y="140"/>
                    </a:cubicBezTo>
                    <a:cubicBezTo>
                      <a:pt x="1" y="140"/>
                      <a:pt x="0" y="140"/>
                      <a:pt x="0" y="139"/>
                    </a:cubicBezTo>
                    <a:cubicBezTo>
                      <a:pt x="1" y="138"/>
                      <a:pt x="1" y="137"/>
                      <a:pt x="2" y="136"/>
                    </a:cubicBezTo>
                    <a:cubicBezTo>
                      <a:pt x="2" y="135"/>
                      <a:pt x="2" y="132"/>
                      <a:pt x="2" y="131"/>
                    </a:cubicBezTo>
                    <a:cubicBezTo>
                      <a:pt x="3" y="129"/>
                      <a:pt x="5" y="126"/>
                      <a:pt x="6" y="124"/>
                    </a:cubicBezTo>
                    <a:cubicBezTo>
                      <a:pt x="7" y="123"/>
                      <a:pt x="7" y="122"/>
                      <a:pt x="7" y="121"/>
                    </a:cubicBezTo>
                    <a:cubicBezTo>
                      <a:pt x="10" y="116"/>
                      <a:pt x="12" y="112"/>
                      <a:pt x="15" y="107"/>
                    </a:cubicBezTo>
                    <a:cubicBezTo>
                      <a:pt x="18" y="100"/>
                      <a:pt x="20" y="96"/>
                      <a:pt x="25" y="90"/>
                    </a:cubicBezTo>
                    <a:cubicBezTo>
                      <a:pt x="27" y="89"/>
                      <a:pt x="28" y="88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4" y="87"/>
                      <a:pt x="20" y="88"/>
                      <a:pt x="15" y="90"/>
                    </a:cubicBezTo>
                    <a:cubicBezTo>
                      <a:pt x="11" y="91"/>
                      <a:pt x="8" y="95"/>
                      <a:pt x="5" y="98"/>
                    </a:cubicBezTo>
                    <a:cubicBezTo>
                      <a:pt x="5" y="98"/>
                      <a:pt x="4" y="98"/>
                      <a:pt x="4" y="97"/>
                    </a:cubicBezTo>
                    <a:cubicBezTo>
                      <a:pt x="8" y="92"/>
                      <a:pt x="12" y="88"/>
                      <a:pt x="18" y="87"/>
                    </a:cubicBezTo>
                    <a:cubicBezTo>
                      <a:pt x="22" y="86"/>
                      <a:pt x="25" y="85"/>
                      <a:pt x="29" y="84"/>
                    </a:cubicBezTo>
                    <a:cubicBezTo>
                      <a:pt x="30" y="84"/>
                      <a:pt x="31" y="84"/>
                      <a:pt x="32" y="84"/>
                    </a:cubicBezTo>
                    <a:cubicBezTo>
                      <a:pt x="37" y="78"/>
                      <a:pt x="40" y="72"/>
                      <a:pt x="41" y="62"/>
                    </a:cubicBezTo>
                    <a:cubicBezTo>
                      <a:pt x="41" y="53"/>
                      <a:pt x="44" y="45"/>
                      <a:pt x="47" y="37"/>
                    </a:cubicBezTo>
                    <a:cubicBezTo>
                      <a:pt x="50" y="28"/>
                      <a:pt x="52" y="18"/>
                      <a:pt x="53" y="9"/>
                    </a:cubicBezTo>
                    <a:cubicBezTo>
                      <a:pt x="53" y="6"/>
                      <a:pt x="53" y="4"/>
                      <a:pt x="54" y="1"/>
                    </a:cubicBezTo>
                    <a:cubicBezTo>
                      <a:pt x="54" y="0"/>
                      <a:pt x="55" y="0"/>
                      <a:pt x="55" y="1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311"/>
              <p:cNvSpPr/>
              <p:nvPr/>
            </p:nvSpPr>
            <p:spPr bwMode="auto">
              <a:xfrm>
                <a:off x="3104" y="1742"/>
                <a:ext cx="406" cy="212"/>
              </a:xfrm>
              <a:custGeom>
                <a:avLst/>
                <a:gdLst>
                  <a:gd name="T0" fmla="*/ 95 w 152"/>
                  <a:gd name="T1" fmla="*/ 78 h 79"/>
                  <a:gd name="T2" fmla="*/ 55 w 152"/>
                  <a:gd name="T3" fmla="*/ 74 h 79"/>
                  <a:gd name="T4" fmla="*/ 38 w 152"/>
                  <a:gd name="T5" fmla="*/ 66 h 79"/>
                  <a:gd name="T6" fmla="*/ 26 w 152"/>
                  <a:gd name="T7" fmla="*/ 57 h 79"/>
                  <a:gd name="T8" fmla="*/ 26 w 152"/>
                  <a:gd name="T9" fmla="*/ 55 h 79"/>
                  <a:gd name="T10" fmla="*/ 21 w 152"/>
                  <a:gd name="T11" fmla="*/ 53 h 79"/>
                  <a:gd name="T12" fmla="*/ 8 w 152"/>
                  <a:gd name="T13" fmla="*/ 41 h 79"/>
                  <a:gd name="T14" fmla="*/ 3 w 152"/>
                  <a:gd name="T15" fmla="*/ 25 h 79"/>
                  <a:gd name="T16" fmla="*/ 16 w 152"/>
                  <a:gd name="T17" fmla="*/ 26 h 79"/>
                  <a:gd name="T18" fmla="*/ 21 w 152"/>
                  <a:gd name="T19" fmla="*/ 24 h 79"/>
                  <a:gd name="T20" fmla="*/ 21 w 152"/>
                  <a:gd name="T21" fmla="*/ 16 h 79"/>
                  <a:gd name="T22" fmla="*/ 26 w 152"/>
                  <a:gd name="T23" fmla="*/ 7 h 79"/>
                  <a:gd name="T24" fmla="*/ 53 w 152"/>
                  <a:gd name="T25" fmla="*/ 1 h 79"/>
                  <a:gd name="T26" fmla="*/ 68 w 152"/>
                  <a:gd name="T27" fmla="*/ 14 h 79"/>
                  <a:gd name="T28" fmla="*/ 68 w 152"/>
                  <a:gd name="T29" fmla="*/ 21 h 79"/>
                  <a:gd name="T30" fmla="*/ 76 w 152"/>
                  <a:gd name="T31" fmla="*/ 13 h 79"/>
                  <a:gd name="T32" fmla="*/ 86 w 152"/>
                  <a:gd name="T33" fmla="*/ 6 h 79"/>
                  <a:gd name="T34" fmla="*/ 110 w 152"/>
                  <a:gd name="T35" fmla="*/ 12 h 79"/>
                  <a:gd name="T36" fmla="*/ 110 w 152"/>
                  <a:gd name="T37" fmla="*/ 28 h 79"/>
                  <a:gd name="T38" fmla="*/ 111 w 152"/>
                  <a:gd name="T39" fmla="*/ 37 h 79"/>
                  <a:gd name="T40" fmla="*/ 115 w 152"/>
                  <a:gd name="T41" fmla="*/ 34 h 79"/>
                  <a:gd name="T42" fmla="*/ 126 w 152"/>
                  <a:gd name="T43" fmla="*/ 26 h 79"/>
                  <a:gd name="T44" fmla="*/ 146 w 152"/>
                  <a:gd name="T45" fmla="*/ 23 h 79"/>
                  <a:gd name="T46" fmla="*/ 151 w 152"/>
                  <a:gd name="T47" fmla="*/ 44 h 79"/>
                  <a:gd name="T48" fmla="*/ 133 w 152"/>
                  <a:gd name="T49" fmla="*/ 69 h 79"/>
                  <a:gd name="T50" fmla="*/ 95 w 152"/>
                  <a:gd name="T51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79">
                    <a:moveTo>
                      <a:pt x="95" y="78"/>
                    </a:moveTo>
                    <a:cubicBezTo>
                      <a:pt x="81" y="78"/>
                      <a:pt x="69" y="79"/>
                      <a:pt x="55" y="74"/>
                    </a:cubicBezTo>
                    <a:cubicBezTo>
                      <a:pt x="49" y="73"/>
                      <a:pt x="43" y="70"/>
                      <a:pt x="38" y="66"/>
                    </a:cubicBezTo>
                    <a:cubicBezTo>
                      <a:pt x="34" y="64"/>
                      <a:pt x="31" y="58"/>
                      <a:pt x="26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4" y="55"/>
                      <a:pt x="22" y="54"/>
                      <a:pt x="21" y="53"/>
                    </a:cubicBezTo>
                    <a:cubicBezTo>
                      <a:pt x="16" y="50"/>
                      <a:pt x="12" y="45"/>
                      <a:pt x="8" y="41"/>
                    </a:cubicBezTo>
                    <a:cubicBezTo>
                      <a:pt x="5" y="37"/>
                      <a:pt x="0" y="30"/>
                      <a:pt x="3" y="25"/>
                    </a:cubicBezTo>
                    <a:cubicBezTo>
                      <a:pt x="6" y="21"/>
                      <a:pt x="14" y="25"/>
                      <a:pt x="16" y="26"/>
                    </a:cubicBezTo>
                    <a:cubicBezTo>
                      <a:pt x="23" y="31"/>
                      <a:pt x="22" y="30"/>
                      <a:pt x="21" y="24"/>
                    </a:cubicBezTo>
                    <a:cubicBezTo>
                      <a:pt x="21" y="21"/>
                      <a:pt x="21" y="19"/>
                      <a:pt x="21" y="16"/>
                    </a:cubicBezTo>
                    <a:cubicBezTo>
                      <a:pt x="21" y="13"/>
                      <a:pt x="23" y="9"/>
                      <a:pt x="26" y="7"/>
                    </a:cubicBezTo>
                    <a:cubicBezTo>
                      <a:pt x="33" y="1"/>
                      <a:pt x="44" y="0"/>
                      <a:pt x="53" y="1"/>
                    </a:cubicBezTo>
                    <a:cubicBezTo>
                      <a:pt x="59" y="2"/>
                      <a:pt x="68" y="7"/>
                      <a:pt x="68" y="14"/>
                    </a:cubicBezTo>
                    <a:cubicBezTo>
                      <a:pt x="68" y="16"/>
                      <a:pt x="68" y="18"/>
                      <a:pt x="68" y="21"/>
                    </a:cubicBezTo>
                    <a:cubicBezTo>
                      <a:pt x="68" y="21"/>
                      <a:pt x="75" y="13"/>
                      <a:pt x="76" y="13"/>
                    </a:cubicBezTo>
                    <a:cubicBezTo>
                      <a:pt x="78" y="9"/>
                      <a:pt x="81" y="7"/>
                      <a:pt x="86" y="6"/>
                    </a:cubicBezTo>
                    <a:cubicBezTo>
                      <a:pt x="92" y="4"/>
                      <a:pt x="105" y="8"/>
                      <a:pt x="110" y="12"/>
                    </a:cubicBezTo>
                    <a:cubicBezTo>
                      <a:pt x="117" y="20"/>
                      <a:pt x="110" y="18"/>
                      <a:pt x="110" y="28"/>
                    </a:cubicBezTo>
                    <a:cubicBezTo>
                      <a:pt x="109" y="31"/>
                      <a:pt x="111" y="34"/>
                      <a:pt x="111" y="37"/>
                    </a:cubicBezTo>
                    <a:cubicBezTo>
                      <a:pt x="110" y="41"/>
                      <a:pt x="115" y="34"/>
                      <a:pt x="115" y="34"/>
                    </a:cubicBezTo>
                    <a:cubicBezTo>
                      <a:pt x="118" y="31"/>
                      <a:pt x="121" y="28"/>
                      <a:pt x="126" y="26"/>
                    </a:cubicBezTo>
                    <a:cubicBezTo>
                      <a:pt x="132" y="23"/>
                      <a:pt x="139" y="19"/>
                      <a:pt x="146" y="23"/>
                    </a:cubicBezTo>
                    <a:cubicBezTo>
                      <a:pt x="151" y="27"/>
                      <a:pt x="152" y="38"/>
                      <a:pt x="151" y="44"/>
                    </a:cubicBezTo>
                    <a:cubicBezTo>
                      <a:pt x="151" y="54"/>
                      <a:pt x="139" y="63"/>
                      <a:pt x="133" y="69"/>
                    </a:cubicBezTo>
                    <a:cubicBezTo>
                      <a:pt x="122" y="78"/>
                      <a:pt x="108" y="77"/>
                      <a:pt x="95" y="78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312"/>
              <p:cNvSpPr/>
              <p:nvPr/>
            </p:nvSpPr>
            <p:spPr bwMode="auto">
              <a:xfrm>
                <a:off x="3195" y="1783"/>
                <a:ext cx="90" cy="120"/>
              </a:xfrm>
              <a:custGeom>
                <a:avLst/>
                <a:gdLst>
                  <a:gd name="T0" fmla="*/ 3 w 34"/>
                  <a:gd name="T1" fmla="*/ 40 h 45"/>
                  <a:gd name="T2" fmla="*/ 1 w 34"/>
                  <a:gd name="T3" fmla="*/ 34 h 45"/>
                  <a:gd name="T4" fmla="*/ 5 w 34"/>
                  <a:gd name="T5" fmla="*/ 26 h 45"/>
                  <a:gd name="T6" fmla="*/ 21 w 34"/>
                  <a:gd name="T7" fmla="*/ 1 h 45"/>
                  <a:gd name="T8" fmla="*/ 22 w 34"/>
                  <a:gd name="T9" fmla="*/ 1 h 45"/>
                  <a:gd name="T10" fmla="*/ 27 w 34"/>
                  <a:gd name="T11" fmla="*/ 8 h 45"/>
                  <a:gd name="T12" fmla="*/ 33 w 34"/>
                  <a:gd name="T13" fmla="*/ 9 h 45"/>
                  <a:gd name="T14" fmla="*/ 32 w 34"/>
                  <a:gd name="T15" fmla="*/ 15 h 45"/>
                  <a:gd name="T16" fmla="*/ 20 w 34"/>
                  <a:gd name="T17" fmla="*/ 31 h 45"/>
                  <a:gd name="T18" fmla="*/ 3 w 34"/>
                  <a:gd name="T19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5">
                    <a:moveTo>
                      <a:pt x="3" y="40"/>
                    </a:moveTo>
                    <a:cubicBezTo>
                      <a:pt x="1" y="38"/>
                      <a:pt x="0" y="36"/>
                      <a:pt x="1" y="34"/>
                    </a:cubicBezTo>
                    <a:cubicBezTo>
                      <a:pt x="1" y="31"/>
                      <a:pt x="3" y="29"/>
                      <a:pt x="5" y="26"/>
                    </a:cubicBezTo>
                    <a:cubicBezTo>
                      <a:pt x="12" y="19"/>
                      <a:pt x="20" y="12"/>
                      <a:pt x="21" y="1"/>
                    </a:cubicBezTo>
                    <a:cubicBezTo>
                      <a:pt x="21" y="1"/>
                      <a:pt x="22" y="0"/>
                      <a:pt x="22" y="1"/>
                    </a:cubicBezTo>
                    <a:cubicBezTo>
                      <a:pt x="23" y="2"/>
                      <a:pt x="26" y="8"/>
                      <a:pt x="27" y="8"/>
                    </a:cubicBezTo>
                    <a:cubicBezTo>
                      <a:pt x="29" y="7"/>
                      <a:pt x="32" y="7"/>
                      <a:pt x="33" y="9"/>
                    </a:cubicBezTo>
                    <a:cubicBezTo>
                      <a:pt x="34" y="11"/>
                      <a:pt x="33" y="13"/>
                      <a:pt x="32" y="15"/>
                    </a:cubicBezTo>
                    <a:cubicBezTo>
                      <a:pt x="30" y="21"/>
                      <a:pt x="24" y="26"/>
                      <a:pt x="20" y="31"/>
                    </a:cubicBezTo>
                    <a:cubicBezTo>
                      <a:pt x="17" y="35"/>
                      <a:pt x="10" y="45"/>
                      <a:pt x="3" y="40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313"/>
              <p:cNvSpPr/>
              <p:nvPr/>
            </p:nvSpPr>
            <p:spPr bwMode="auto">
              <a:xfrm>
                <a:off x="3261" y="1785"/>
                <a:ext cx="249" cy="169"/>
              </a:xfrm>
              <a:custGeom>
                <a:avLst/>
                <a:gdLst>
                  <a:gd name="T0" fmla="*/ 45 w 93"/>
                  <a:gd name="T1" fmla="*/ 59 h 63"/>
                  <a:gd name="T2" fmla="*/ 20 w 93"/>
                  <a:gd name="T3" fmla="*/ 52 h 63"/>
                  <a:gd name="T4" fmla="*/ 6 w 93"/>
                  <a:gd name="T5" fmla="*/ 51 h 63"/>
                  <a:gd name="T6" fmla="*/ 3 w 93"/>
                  <a:gd name="T7" fmla="*/ 41 h 63"/>
                  <a:gd name="T8" fmla="*/ 26 w 93"/>
                  <a:gd name="T9" fmla="*/ 16 h 63"/>
                  <a:gd name="T10" fmla="*/ 26 w 93"/>
                  <a:gd name="T11" fmla="*/ 16 h 63"/>
                  <a:gd name="T12" fmla="*/ 46 w 93"/>
                  <a:gd name="T13" fmla="*/ 0 h 63"/>
                  <a:gd name="T14" fmla="*/ 47 w 93"/>
                  <a:gd name="T15" fmla="*/ 1 h 63"/>
                  <a:gd name="T16" fmla="*/ 50 w 93"/>
                  <a:gd name="T17" fmla="*/ 8 h 63"/>
                  <a:gd name="T18" fmla="*/ 50 w 93"/>
                  <a:gd name="T19" fmla="*/ 15 h 63"/>
                  <a:gd name="T20" fmla="*/ 67 w 93"/>
                  <a:gd name="T21" fmla="*/ 21 h 63"/>
                  <a:gd name="T22" fmla="*/ 87 w 93"/>
                  <a:gd name="T23" fmla="*/ 14 h 63"/>
                  <a:gd name="T24" fmla="*/ 83 w 93"/>
                  <a:gd name="T25" fmla="*/ 25 h 63"/>
                  <a:gd name="T26" fmla="*/ 83 w 93"/>
                  <a:gd name="T27" fmla="*/ 44 h 63"/>
                  <a:gd name="T28" fmla="*/ 74 w 93"/>
                  <a:gd name="T29" fmla="*/ 53 h 63"/>
                  <a:gd name="T30" fmla="*/ 45 w 93"/>
                  <a:gd name="T31" fmla="*/ 5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3" h="63">
                    <a:moveTo>
                      <a:pt x="45" y="59"/>
                    </a:moveTo>
                    <a:cubicBezTo>
                      <a:pt x="37" y="56"/>
                      <a:pt x="30" y="52"/>
                      <a:pt x="20" y="52"/>
                    </a:cubicBezTo>
                    <a:cubicBezTo>
                      <a:pt x="15" y="51"/>
                      <a:pt x="11" y="52"/>
                      <a:pt x="6" y="51"/>
                    </a:cubicBezTo>
                    <a:cubicBezTo>
                      <a:pt x="0" y="51"/>
                      <a:pt x="2" y="45"/>
                      <a:pt x="3" y="41"/>
                    </a:cubicBezTo>
                    <a:cubicBezTo>
                      <a:pt x="7" y="31"/>
                      <a:pt x="17" y="21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3" y="11"/>
                      <a:pt x="39" y="6"/>
                      <a:pt x="46" y="0"/>
                    </a:cubicBezTo>
                    <a:cubicBezTo>
                      <a:pt x="46" y="0"/>
                      <a:pt x="47" y="0"/>
                      <a:pt x="47" y="1"/>
                    </a:cubicBezTo>
                    <a:cubicBezTo>
                      <a:pt x="48" y="3"/>
                      <a:pt x="49" y="6"/>
                      <a:pt x="50" y="8"/>
                    </a:cubicBezTo>
                    <a:cubicBezTo>
                      <a:pt x="50" y="11"/>
                      <a:pt x="50" y="13"/>
                      <a:pt x="50" y="15"/>
                    </a:cubicBezTo>
                    <a:cubicBezTo>
                      <a:pt x="51" y="24"/>
                      <a:pt x="61" y="23"/>
                      <a:pt x="67" y="21"/>
                    </a:cubicBezTo>
                    <a:cubicBezTo>
                      <a:pt x="72" y="19"/>
                      <a:pt x="81" y="11"/>
                      <a:pt x="87" y="14"/>
                    </a:cubicBezTo>
                    <a:cubicBezTo>
                      <a:pt x="93" y="17"/>
                      <a:pt x="85" y="23"/>
                      <a:pt x="83" y="25"/>
                    </a:cubicBezTo>
                    <a:cubicBezTo>
                      <a:pt x="80" y="29"/>
                      <a:pt x="84" y="39"/>
                      <a:pt x="83" y="44"/>
                    </a:cubicBezTo>
                    <a:cubicBezTo>
                      <a:pt x="82" y="48"/>
                      <a:pt x="77" y="51"/>
                      <a:pt x="74" y="53"/>
                    </a:cubicBezTo>
                    <a:cubicBezTo>
                      <a:pt x="67" y="59"/>
                      <a:pt x="54" y="63"/>
                      <a:pt x="45" y="59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314"/>
              <p:cNvSpPr/>
              <p:nvPr/>
            </p:nvSpPr>
            <p:spPr bwMode="auto">
              <a:xfrm>
                <a:off x="3275" y="1849"/>
                <a:ext cx="203" cy="97"/>
              </a:xfrm>
              <a:custGeom>
                <a:avLst/>
                <a:gdLst>
                  <a:gd name="T0" fmla="*/ 30 w 76"/>
                  <a:gd name="T1" fmla="*/ 29 h 36"/>
                  <a:gd name="T2" fmla="*/ 1 w 76"/>
                  <a:gd name="T3" fmla="*/ 27 h 36"/>
                  <a:gd name="T4" fmla="*/ 0 w 76"/>
                  <a:gd name="T5" fmla="*/ 25 h 36"/>
                  <a:gd name="T6" fmla="*/ 2 w 76"/>
                  <a:gd name="T7" fmla="*/ 23 h 36"/>
                  <a:gd name="T8" fmla="*/ 11 w 76"/>
                  <a:gd name="T9" fmla="*/ 14 h 36"/>
                  <a:gd name="T10" fmla="*/ 20 w 76"/>
                  <a:gd name="T11" fmla="*/ 10 h 36"/>
                  <a:gd name="T12" fmla="*/ 31 w 76"/>
                  <a:gd name="T13" fmla="*/ 0 h 36"/>
                  <a:gd name="T14" fmla="*/ 32 w 76"/>
                  <a:gd name="T15" fmla="*/ 0 h 36"/>
                  <a:gd name="T16" fmla="*/ 35 w 76"/>
                  <a:gd name="T17" fmla="*/ 4 h 36"/>
                  <a:gd name="T18" fmla="*/ 45 w 76"/>
                  <a:gd name="T19" fmla="*/ 6 h 36"/>
                  <a:gd name="T20" fmla="*/ 55 w 76"/>
                  <a:gd name="T21" fmla="*/ 10 h 36"/>
                  <a:gd name="T22" fmla="*/ 56 w 76"/>
                  <a:gd name="T23" fmla="*/ 11 h 36"/>
                  <a:gd name="T24" fmla="*/ 56 w 76"/>
                  <a:gd name="T25" fmla="*/ 22 h 36"/>
                  <a:gd name="T26" fmla="*/ 75 w 76"/>
                  <a:gd name="T27" fmla="*/ 18 h 36"/>
                  <a:gd name="T28" fmla="*/ 76 w 76"/>
                  <a:gd name="T29" fmla="*/ 19 h 36"/>
                  <a:gd name="T30" fmla="*/ 54 w 76"/>
                  <a:gd name="T31" fmla="*/ 35 h 36"/>
                  <a:gd name="T32" fmla="*/ 30 w 76"/>
                  <a:gd name="T33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36">
                    <a:moveTo>
                      <a:pt x="30" y="29"/>
                    </a:moveTo>
                    <a:cubicBezTo>
                      <a:pt x="20" y="28"/>
                      <a:pt x="10" y="29"/>
                      <a:pt x="1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1" y="23"/>
                      <a:pt x="1" y="24"/>
                      <a:pt x="2" y="23"/>
                    </a:cubicBezTo>
                    <a:cubicBezTo>
                      <a:pt x="4" y="19"/>
                      <a:pt x="7" y="16"/>
                      <a:pt x="11" y="14"/>
                    </a:cubicBezTo>
                    <a:cubicBezTo>
                      <a:pt x="14" y="12"/>
                      <a:pt x="17" y="11"/>
                      <a:pt x="20" y="10"/>
                    </a:cubicBezTo>
                    <a:cubicBezTo>
                      <a:pt x="25" y="9"/>
                      <a:pt x="28" y="4"/>
                      <a:pt x="31" y="0"/>
                    </a:cubicBezTo>
                    <a:cubicBezTo>
                      <a:pt x="31" y="0"/>
                      <a:pt x="32" y="0"/>
                      <a:pt x="32" y="0"/>
                    </a:cubicBezTo>
                    <a:cubicBezTo>
                      <a:pt x="33" y="2"/>
                      <a:pt x="34" y="3"/>
                      <a:pt x="35" y="4"/>
                    </a:cubicBezTo>
                    <a:cubicBezTo>
                      <a:pt x="39" y="12"/>
                      <a:pt x="41" y="7"/>
                      <a:pt x="45" y="6"/>
                    </a:cubicBezTo>
                    <a:cubicBezTo>
                      <a:pt x="48" y="4"/>
                      <a:pt x="53" y="10"/>
                      <a:pt x="55" y="10"/>
                    </a:cubicBezTo>
                    <a:cubicBezTo>
                      <a:pt x="56" y="10"/>
                      <a:pt x="56" y="11"/>
                      <a:pt x="56" y="11"/>
                    </a:cubicBezTo>
                    <a:cubicBezTo>
                      <a:pt x="54" y="16"/>
                      <a:pt x="46" y="22"/>
                      <a:pt x="56" y="22"/>
                    </a:cubicBezTo>
                    <a:cubicBezTo>
                      <a:pt x="63" y="22"/>
                      <a:pt x="69" y="20"/>
                      <a:pt x="75" y="18"/>
                    </a:cubicBezTo>
                    <a:cubicBezTo>
                      <a:pt x="75" y="18"/>
                      <a:pt x="76" y="19"/>
                      <a:pt x="76" y="19"/>
                    </a:cubicBezTo>
                    <a:cubicBezTo>
                      <a:pt x="74" y="29"/>
                      <a:pt x="63" y="34"/>
                      <a:pt x="54" y="35"/>
                    </a:cubicBezTo>
                    <a:cubicBezTo>
                      <a:pt x="46" y="36"/>
                      <a:pt x="37" y="30"/>
                      <a:pt x="30" y="29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315"/>
              <p:cNvSpPr/>
              <p:nvPr/>
            </p:nvSpPr>
            <p:spPr bwMode="auto">
              <a:xfrm>
                <a:off x="3114" y="1836"/>
                <a:ext cx="62" cy="56"/>
              </a:xfrm>
              <a:custGeom>
                <a:avLst/>
                <a:gdLst>
                  <a:gd name="T0" fmla="*/ 21 w 23"/>
                  <a:gd name="T1" fmla="*/ 20 h 21"/>
                  <a:gd name="T2" fmla="*/ 14 w 23"/>
                  <a:gd name="T3" fmla="*/ 15 h 21"/>
                  <a:gd name="T4" fmla="*/ 11 w 23"/>
                  <a:gd name="T5" fmla="*/ 10 h 21"/>
                  <a:gd name="T6" fmla="*/ 10 w 23"/>
                  <a:gd name="T7" fmla="*/ 8 h 21"/>
                  <a:gd name="T8" fmla="*/ 10 w 23"/>
                  <a:gd name="T9" fmla="*/ 8 h 21"/>
                  <a:gd name="T10" fmla="*/ 9 w 23"/>
                  <a:gd name="T11" fmla="*/ 8 h 21"/>
                  <a:gd name="T12" fmla="*/ 1 w 23"/>
                  <a:gd name="T13" fmla="*/ 2 h 21"/>
                  <a:gd name="T14" fmla="*/ 2 w 23"/>
                  <a:gd name="T15" fmla="*/ 0 h 21"/>
                  <a:gd name="T16" fmla="*/ 14 w 23"/>
                  <a:gd name="T17" fmla="*/ 5 h 21"/>
                  <a:gd name="T18" fmla="*/ 22 w 23"/>
                  <a:gd name="T19" fmla="*/ 19 h 21"/>
                  <a:gd name="T20" fmla="*/ 21 w 23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19" y="18"/>
                      <a:pt x="17" y="17"/>
                      <a:pt x="14" y="15"/>
                    </a:cubicBezTo>
                    <a:cubicBezTo>
                      <a:pt x="13" y="13"/>
                      <a:pt x="12" y="11"/>
                      <a:pt x="11" y="10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6"/>
                      <a:pt x="5" y="3"/>
                      <a:pt x="1" y="2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6" y="0"/>
                      <a:pt x="11" y="1"/>
                      <a:pt x="14" y="5"/>
                    </a:cubicBezTo>
                    <a:cubicBezTo>
                      <a:pt x="18" y="9"/>
                      <a:pt x="20" y="14"/>
                      <a:pt x="22" y="19"/>
                    </a:cubicBezTo>
                    <a:cubicBezTo>
                      <a:pt x="23" y="20"/>
                      <a:pt x="22" y="21"/>
                      <a:pt x="21" y="20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316"/>
              <p:cNvSpPr/>
              <p:nvPr/>
            </p:nvSpPr>
            <p:spPr bwMode="auto">
              <a:xfrm>
                <a:off x="3157" y="1761"/>
                <a:ext cx="22" cy="72"/>
              </a:xfrm>
              <a:custGeom>
                <a:avLst/>
                <a:gdLst>
                  <a:gd name="T0" fmla="*/ 2 w 8"/>
                  <a:gd name="T1" fmla="*/ 12 h 27"/>
                  <a:gd name="T2" fmla="*/ 4 w 8"/>
                  <a:gd name="T3" fmla="*/ 4 h 27"/>
                  <a:gd name="T4" fmla="*/ 6 w 8"/>
                  <a:gd name="T5" fmla="*/ 1 h 27"/>
                  <a:gd name="T6" fmla="*/ 7 w 8"/>
                  <a:gd name="T7" fmla="*/ 2 h 27"/>
                  <a:gd name="T8" fmla="*/ 6 w 8"/>
                  <a:gd name="T9" fmla="*/ 4 h 27"/>
                  <a:gd name="T10" fmla="*/ 6 w 8"/>
                  <a:gd name="T11" fmla="*/ 5 h 27"/>
                  <a:gd name="T12" fmla="*/ 6 w 8"/>
                  <a:gd name="T13" fmla="*/ 6 h 27"/>
                  <a:gd name="T14" fmla="*/ 6 w 8"/>
                  <a:gd name="T15" fmla="*/ 7 h 27"/>
                  <a:gd name="T16" fmla="*/ 7 w 8"/>
                  <a:gd name="T17" fmla="*/ 14 h 27"/>
                  <a:gd name="T18" fmla="*/ 8 w 8"/>
                  <a:gd name="T19" fmla="*/ 25 h 27"/>
                  <a:gd name="T20" fmla="*/ 7 w 8"/>
                  <a:gd name="T21" fmla="*/ 26 h 27"/>
                  <a:gd name="T22" fmla="*/ 2 w 8"/>
                  <a:gd name="T2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7">
                    <a:moveTo>
                      <a:pt x="2" y="12"/>
                    </a:moveTo>
                    <a:cubicBezTo>
                      <a:pt x="2" y="9"/>
                      <a:pt x="3" y="7"/>
                      <a:pt x="4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7" y="0"/>
                      <a:pt x="8" y="1"/>
                      <a:pt x="7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9"/>
                      <a:pt x="7" y="11"/>
                      <a:pt x="7" y="14"/>
                    </a:cubicBezTo>
                    <a:cubicBezTo>
                      <a:pt x="8" y="17"/>
                      <a:pt x="8" y="22"/>
                      <a:pt x="8" y="25"/>
                    </a:cubicBezTo>
                    <a:cubicBezTo>
                      <a:pt x="8" y="26"/>
                      <a:pt x="7" y="27"/>
                      <a:pt x="7" y="26"/>
                    </a:cubicBezTo>
                    <a:cubicBezTo>
                      <a:pt x="0" y="24"/>
                      <a:pt x="0" y="18"/>
                      <a:pt x="2" y="12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317"/>
              <p:cNvSpPr/>
              <p:nvPr/>
            </p:nvSpPr>
            <p:spPr bwMode="auto">
              <a:xfrm>
                <a:off x="3267" y="1849"/>
                <a:ext cx="80" cy="83"/>
              </a:xfrm>
              <a:custGeom>
                <a:avLst/>
                <a:gdLst>
                  <a:gd name="T0" fmla="*/ 8 w 30"/>
                  <a:gd name="T1" fmla="*/ 25 h 31"/>
                  <a:gd name="T2" fmla="*/ 0 w 30"/>
                  <a:gd name="T3" fmla="*/ 15 h 31"/>
                  <a:gd name="T4" fmla="*/ 1 w 30"/>
                  <a:gd name="T5" fmla="*/ 11 h 31"/>
                  <a:gd name="T6" fmla="*/ 3 w 30"/>
                  <a:gd name="T7" fmla="*/ 7 h 31"/>
                  <a:gd name="T8" fmla="*/ 8 w 30"/>
                  <a:gd name="T9" fmla="*/ 5 h 31"/>
                  <a:gd name="T10" fmla="*/ 17 w 30"/>
                  <a:gd name="T11" fmla="*/ 1 h 31"/>
                  <a:gd name="T12" fmla="*/ 26 w 30"/>
                  <a:gd name="T13" fmla="*/ 7 h 31"/>
                  <a:gd name="T14" fmla="*/ 29 w 30"/>
                  <a:gd name="T15" fmla="*/ 19 h 31"/>
                  <a:gd name="T16" fmla="*/ 24 w 30"/>
                  <a:gd name="T17" fmla="*/ 29 h 31"/>
                  <a:gd name="T18" fmla="*/ 8 w 30"/>
                  <a:gd name="T1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8" y="25"/>
                    </a:moveTo>
                    <a:cubicBezTo>
                      <a:pt x="4" y="23"/>
                      <a:pt x="0" y="20"/>
                      <a:pt x="0" y="15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0"/>
                      <a:pt x="2" y="8"/>
                      <a:pt x="3" y="7"/>
                    </a:cubicBezTo>
                    <a:cubicBezTo>
                      <a:pt x="4" y="6"/>
                      <a:pt x="7" y="6"/>
                      <a:pt x="8" y="5"/>
                    </a:cubicBezTo>
                    <a:cubicBezTo>
                      <a:pt x="12" y="5"/>
                      <a:pt x="14" y="2"/>
                      <a:pt x="17" y="1"/>
                    </a:cubicBezTo>
                    <a:cubicBezTo>
                      <a:pt x="20" y="0"/>
                      <a:pt x="24" y="4"/>
                      <a:pt x="26" y="7"/>
                    </a:cubicBezTo>
                    <a:cubicBezTo>
                      <a:pt x="28" y="10"/>
                      <a:pt x="30" y="15"/>
                      <a:pt x="29" y="19"/>
                    </a:cubicBezTo>
                    <a:cubicBezTo>
                      <a:pt x="29" y="23"/>
                      <a:pt x="28" y="27"/>
                      <a:pt x="24" y="29"/>
                    </a:cubicBezTo>
                    <a:cubicBezTo>
                      <a:pt x="19" y="31"/>
                      <a:pt x="12" y="27"/>
                      <a:pt x="8" y="25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318"/>
              <p:cNvSpPr/>
              <p:nvPr/>
            </p:nvSpPr>
            <p:spPr bwMode="auto">
              <a:xfrm>
                <a:off x="3261" y="1868"/>
                <a:ext cx="65" cy="38"/>
              </a:xfrm>
              <a:custGeom>
                <a:avLst/>
                <a:gdLst>
                  <a:gd name="T0" fmla="*/ 4 w 24"/>
                  <a:gd name="T1" fmla="*/ 5 h 14"/>
                  <a:gd name="T2" fmla="*/ 11 w 24"/>
                  <a:gd name="T3" fmla="*/ 0 h 14"/>
                  <a:gd name="T4" fmla="*/ 19 w 24"/>
                  <a:gd name="T5" fmla="*/ 1 h 14"/>
                  <a:gd name="T6" fmla="*/ 23 w 24"/>
                  <a:gd name="T7" fmla="*/ 6 h 14"/>
                  <a:gd name="T8" fmla="*/ 17 w 24"/>
                  <a:gd name="T9" fmla="*/ 12 h 14"/>
                  <a:gd name="T10" fmla="*/ 13 w 24"/>
                  <a:gd name="T11" fmla="*/ 12 h 14"/>
                  <a:gd name="T12" fmla="*/ 12 w 24"/>
                  <a:gd name="T13" fmla="*/ 12 h 14"/>
                  <a:gd name="T14" fmla="*/ 9 w 24"/>
                  <a:gd name="T15" fmla="*/ 14 h 14"/>
                  <a:gd name="T16" fmla="*/ 3 w 24"/>
                  <a:gd name="T17" fmla="*/ 11 h 14"/>
                  <a:gd name="T18" fmla="*/ 8 w 24"/>
                  <a:gd name="T19" fmla="*/ 7 h 14"/>
                  <a:gd name="T20" fmla="*/ 8 w 24"/>
                  <a:gd name="T21" fmla="*/ 7 h 14"/>
                  <a:gd name="T22" fmla="*/ 10 w 24"/>
                  <a:gd name="T23" fmla="*/ 5 h 14"/>
                  <a:gd name="T24" fmla="*/ 16 w 24"/>
                  <a:gd name="T25" fmla="*/ 6 h 14"/>
                  <a:gd name="T26" fmla="*/ 13 w 24"/>
                  <a:gd name="T27" fmla="*/ 6 h 14"/>
                  <a:gd name="T28" fmla="*/ 16 w 24"/>
                  <a:gd name="T29" fmla="*/ 3 h 14"/>
                  <a:gd name="T30" fmla="*/ 20 w 24"/>
                  <a:gd name="T31" fmla="*/ 8 h 14"/>
                  <a:gd name="T32" fmla="*/ 15 w 24"/>
                  <a:gd name="T33" fmla="*/ 8 h 14"/>
                  <a:gd name="T34" fmla="*/ 10 w 24"/>
                  <a:gd name="T35" fmla="*/ 8 h 14"/>
                  <a:gd name="T36" fmla="*/ 4 w 24"/>
                  <a:gd name="T3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4">
                    <a:moveTo>
                      <a:pt x="4" y="5"/>
                    </a:moveTo>
                    <a:cubicBezTo>
                      <a:pt x="5" y="2"/>
                      <a:pt x="7" y="1"/>
                      <a:pt x="11" y="0"/>
                    </a:cubicBezTo>
                    <a:cubicBezTo>
                      <a:pt x="13" y="0"/>
                      <a:pt x="16" y="1"/>
                      <a:pt x="19" y="1"/>
                    </a:cubicBezTo>
                    <a:cubicBezTo>
                      <a:pt x="22" y="1"/>
                      <a:pt x="24" y="4"/>
                      <a:pt x="23" y="6"/>
                    </a:cubicBezTo>
                    <a:cubicBezTo>
                      <a:pt x="21" y="9"/>
                      <a:pt x="19" y="10"/>
                      <a:pt x="17" y="12"/>
                    </a:cubicBezTo>
                    <a:cubicBezTo>
                      <a:pt x="16" y="13"/>
                      <a:pt x="14" y="13"/>
                      <a:pt x="13" y="12"/>
                    </a:cubicBez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9" y="14"/>
                    </a:cubicBezTo>
                    <a:cubicBezTo>
                      <a:pt x="7" y="14"/>
                      <a:pt x="4" y="13"/>
                      <a:pt x="3" y="11"/>
                    </a:cubicBezTo>
                    <a:cubicBezTo>
                      <a:pt x="0" y="8"/>
                      <a:pt x="5" y="4"/>
                      <a:pt x="8" y="7"/>
                    </a:cubicBezTo>
                    <a:cubicBezTo>
                      <a:pt x="8" y="6"/>
                      <a:pt x="7" y="7"/>
                      <a:pt x="8" y="7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2" y="4"/>
                      <a:pt x="15" y="5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4" y="5"/>
                      <a:pt x="16" y="4"/>
                      <a:pt x="16" y="3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3" y="7"/>
                      <a:pt x="11" y="7"/>
                      <a:pt x="10" y="8"/>
                    </a:cubicBezTo>
                    <a:cubicBezTo>
                      <a:pt x="8" y="12"/>
                      <a:pt x="2" y="9"/>
                      <a:pt x="4" y="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319"/>
              <p:cNvSpPr/>
              <p:nvPr/>
            </p:nvSpPr>
            <p:spPr bwMode="auto">
              <a:xfrm>
                <a:off x="3285" y="1882"/>
                <a:ext cx="27" cy="18"/>
              </a:xfrm>
              <a:custGeom>
                <a:avLst/>
                <a:gdLst>
                  <a:gd name="T0" fmla="*/ 8 w 10"/>
                  <a:gd name="T1" fmla="*/ 7 h 7"/>
                  <a:gd name="T2" fmla="*/ 4 w 10"/>
                  <a:gd name="T3" fmla="*/ 7 h 7"/>
                  <a:gd name="T4" fmla="*/ 3 w 10"/>
                  <a:gd name="T5" fmla="*/ 6 h 7"/>
                  <a:gd name="T6" fmla="*/ 3 w 10"/>
                  <a:gd name="T7" fmla="*/ 4 h 7"/>
                  <a:gd name="T8" fmla="*/ 1 w 10"/>
                  <a:gd name="T9" fmla="*/ 4 h 7"/>
                  <a:gd name="T10" fmla="*/ 1 w 10"/>
                  <a:gd name="T11" fmla="*/ 2 h 7"/>
                  <a:gd name="T12" fmla="*/ 6 w 10"/>
                  <a:gd name="T13" fmla="*/ 0 h 7"/>
                  <a:gd name="T14" fmla="*/ 6 w 10"/>
                  <a:gd name="T15" fmla="*/ 0 h 7"/>
                  <a:gd name="T16" fmla="*/ 7 w 10"/>
                  <a:gd name="T17" fmla="*/ 0 h 7"/>
                  <a:gd name="T18" fmla="*/ 7 w 10"/>
                  <a:gd name="T19" fmla="*/ 0 h 7"/>
                  <a:gd name="T20" fmla="*/ 9 w 10"/>
                  <a:gd name="T21" fmla="*/ 2 h 7"/>
                  <a:gd name="T22" fmla="*/ 10 w 10"/>
                  <a:gd name="T23" fmla="*/ 3 h 7"/>
                  <a:gd name="T24" fmla="*/ 9 w 10"/>
                  <a:gd name="T25" fmla="*/ 7 h 7"/>
                  <a:gd name="T26" fmla="*/ 8 w 10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cubicBezTo>
                      <a:pt x="7" y="7"/>
                      <a:pt x="5" y="6"/>
                      <a:pt x="4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320"/>
              <p:cNvSpPr/>
              <p:nvPr/>
            </p:nvSpPr>
            <p:spPr bwMode="auto">
              <a:xfrm>
                <a:off x="3518" y="1442"/>
                <a:ext cx="88" cy="49"/>
              </a:xfrm>
              <a:custGeom>
                <a:avLst/>
                <a:gdLst>
                  <a:gd name="T0" fmla="*/ 1 w 33"/>
                  <a:gd name="T1" fmla="*/ 17 h 18"/>
                  <a:gd name="T2" fmla="*/ 0 w 33"/>
                  <a:gd name="T3" fmla="*/ 12 h 18"/>
                  <a:gd name="T4" fmla="*/ 1 w 33"/>
                  <a:gd name="T5" fmla="*/ 11 h 18"/>
                  <a:gd name="T6" fmla="*/ 7 w 33"/>
                  <a:gd name="T7" fmla="*/ 6 h 18"/>
                  <a:gd name="T8" fmla="*/ 15 w 33"/>
                  <a:gd name="T9" fmla="*/ 1 h 18"/>
                  <a:gd name="T10" fmla="*/ 31 w 33"/>
                  <a:gd name="T11" fmla="*/ 1 h 18"/>
                  <a:gd name="T12" fmla="*/ 32 w 33"/>
                  <a:gd name="T13" fmla="*/ 2 h 18"/>
                  <a:gd name="T14" fmla="*/ 22 w 33"/>
                  <a:gd name="T15" fmla="*/ 6 h 18"/>
                  <a:gd name="T16" fmla="*/ 13 w 33"/>
                  <a:gd name="T17" fmla="*/ 7 h 18"/>
                  <a:gd name="T18" fmla="*/ 13 w 33"/>
                  <a:gd name="T19" fmla="*/ 7 h 18"/>
                  <a:gd name="T20" fmla="*/ 3 w 33"/>
                  <a:gd name="T21" fmla="*/ 17 h 18"/>
                  <a:gd name="T22" fmla="*/ 1 w 33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8">
                    <a:moveTo>
                      <a:pt x="1" y="17"/>
                    </a:moveTo>
                    <a:cubicBezTo>
                      <a:pt x="0" y="15"/>
                      <a:pt x="0" y="14"/>
                      <a:pt x="0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9"/>
                      <a:pt x="4" y="7"/>
                      <a:pt x="7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21" y="0"/>
                      <a:pt x="26" y="1"/>
                      <a:pt x="31" y="1"/>
                    </a:cubicBezTo>
                    <a:cubicBezTo>
                      <a:pt x="32" y="1"/>
                      <a:pt x="33" y="2"/>
                      <a:pt x="32" y="2"/>
                    </a:cubicBezTo>
                    <a:cubicBezTo>
                      <a:pt x="28" y="4"/>
                      <a:pt x="25" y="5"/>
                      <a:pt x="22" y="6"/>
                    </a:cubicBezTo>
                    <a:cubicBezTo>
                      <a:pt x="19" y="6"/>
                      <a:pt x="15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11"/>
                      <a:pt x="5" y="11"/>
                      <a:pt x="3" y="17"/>
                    </a:cubicBezTo>
                    <a:cubicBezTo>
                      <a:pt x="3" y="17"/>
                      <a:pt x="2" y="18"/>
                      <a:pt x="1" y="17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321"/>
              <p:cNvSpPr/>
              <p:nvPr/>
            </p:nvSpPr>
            <p:spPr bwMode="auto">
              <a:xfrm>
                <a:off x="2957" y="1914"/>
                <a:ext cx="222" cy="174"/>
              </a:xfrm>
              <a:custGeom>
                <a:avLst/>
                <a:gdLst>
                  <a:gd name="T0" fmla="*/ 47 w 83"/>
                  <a:gd name="T1" fmla="*/ 62 h 65"/>
                  <a:gd name="T2" fmla="*/ 34 w 83"/>
                  <a:gd name="T3" fmla="*/ 51 h 65"/>
                  <a:gd name="T4" fmla="*/ 31 w 83"/>
                  <a:gd name="T5" fmla="*/ 48 h 65"/>
                  <a:gd name="T6" fmla="*/ 28 w 83"/>
                  <a:gd name="T7" fmla="*/ 46 h 65"/>
                  <a:gd name="T8" fmla="*/ 28 w 83"/>
                  <a:gd name="T9" fmla="*/ 45 h 65"/>
                  <a:gd name="T10" fmla="*/ 25 w 83"/>
                  <a:gd name="T11" fmla="*/ 41 h 65"/>
                  <a:gd name="T12" fmla="*/ 9 w 83"/>
                  <a:gd name="T13" fmla="*/ 27 h 65"/>
                  <a:gd name="T14" fmla="*/ 5 w 83"/>
                  <a:gd name="T15" fmla="*/ 8 h 65"/>
                  <a:gd name="T16" fmla="*/ 24 w 83"/>
                  <a:gd name="T17" fmla="*/ 5 h 65"/>
                  <a:gd name="T18" fmla="*/ 46 w 83"/>
                  <a:gd name="T19" fmla="*/ 14 h 65"/>
                  <a:gd name="T20" fmla="*/ 57 w 83"/>
                  <a:gd name="T21" fmla="*/ 5 h 65"/>
                  <a:gd name="T22" fmla="*/ 74 w 83"/>
                  <a:gd name="T23" fmla="*/ 36 h 65"/>
                  <a:gd name="T24" fmla="*/ 62 w 83"/>
                  <a:gd name="T25" fmla="*/ 52 h 65"/>
                  <a:gd name="T26" fmla="*/ 51 w 83"/>
                  <a:gd name="T27" fmla="*/ 64 h 65"/>
                  <a:gd name="T28" fmla="*/ 47 w 83"/>
                  <a:gd name="T29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65">
                    <a:moveTo>
                      <a:pt x="47" y="62"/>
                    </a:moveTo>
                    <a:cubicBezTo>
                      <a:pt x="43" y="58"/>
                      <a:pt x="39" y="54"/>
                      <a:pt x="34" y="51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30" y="48"/>
                      <a:pt x="29" y="47"/>
                      <a:pt x="28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27" y="44"/>
                      <a:pt x="26" y="42"/>
                      <a:pt x="25" y="41"/>
                    </a:cubicBezTo>
                    <a:cubicBezTo>
                      <a:pt x="20" y="36"/>
                      <a:pt x="14" y="32"/>
                      <a:pt x="9" y="27"/>
                    </a:cubicBezTo>
                    <a:cubicBezTo>
                      <a:pt x="5" y="23"/>
                      <a:pt x="0" y="14"/>
                      <a:pt x="5" y="8"/>
                    </a:cubicBezTo>
                    <a:cubicBezTo>
                      <a:pt x="10" y="3"/>
                      <a:pt x="17" y="0"/>
                      <a:pt x="24" y="5"/>
                    </a:cubicBezTo>
                    <a:cubicBezTo>
                      <a:pt x="30" y="9"/>
                      <a:pt x="38" y="19"/>
                      <a:pt x="46" y="14"/>
                    </a:cubicBezTo>
                    <a:cubicBezTo>
                      <a:pt x="50" y="11"/>
                      <a:pt x="52" y="6"/>
                      <a:pt x="57" y="5"/>
                    </a:cubicBezTo>
                    <a:cubicBezTo>
                      <a:pt x="74" y="0"/>
                      <a:pt x="83" y="24"/>
                      <a:pt x="74" y="36"/>
                    </a:cubicBezTo>
                    <a:cubicBezTo>
                      <a:pt x="70" y="42"/>
                      <a:pt x="66" y="46"/>
                      <a:pt x="62" y="52"/>
                    </a:cubicBezTo>
                    <a:cubicBezTo>
                      <a:pt x="59" y="56"/>
                      <a:pt x="56" y="62"/>
                      <a:pt x="51" y="64"/>
                    </a:cubicBezTo>
                    <a:cubicBezTo>
                      <a:pt x="50" y="65"/>
                      <a:pt x="48" y="63"/>
                      <a:pt x="47" y="62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322"/>
              <p:cNvSpPr/>
              <p:nvPr/>
            </p:nvSpPr>
            <p:spPr bwMode="auto">
              <a:xfrm>
                <a:off x="2973" y="1916"/>
                <a:ext cx="197" cy="86"/>
              </a:xfrm>
              <a:custGeom>
                <a:avLst/>
                <a:gdLst>
                  <a:gd name="T0" fmla="*/ 68 w 74"/>
                  <a:gd name="T1" fmla="*/ 31 h 32"/>
                  <a:gd name="T2" fmla="*/ 64 w 74"/>
                  <a:gd name="T3" fmla="*/ 19 h 32"/>
                  <a:gd name="T4" fmla="*/ 63 w 74"/>
                  <a:gd name="T5" fmla="*/ 19 h 32"/>
                  <a:gd name="T6" fmla="*/ 38 w 74"/>
                  <a:gd name="T7" fmla="*/ 25 h 32"/>
                  <a:gd name="T8" fmla="*/ 36 w 74"/>
                  <a:gd name="T9" fmla="*/ 25 h 32"/>
                  <a:gd name="T10" fmla="*/ 25 w 74"/>
                  <a:gd name="T11" fmla="*/ 16 h 32"/>
                  <a:gd name="T12" fmla="*/ 20 w 74"/>
                  <a:gd name="T13" fmla="*/ 14 h 32"/>
                  <a:gd name="T14" fmla="*/ 19 w 74"/>
                  <a:gd name="T15" fmla="*/ 14 h 32"/>
                  <a:gd name="T16" fmla="*/ 2 w 74"/>
                  <a:gd name="T17" fmla="*/ 10 h 32"/>
                  <a:gd name="T18" fmla="*/ 0 w 74"/>
                  <a:gd name="T19" fmla="*/ 9 h 32"/>
                  <a:gd name="T20" fmla="*/ 1 w 74"/>
                  <a:gd name="T21" fmla="*/ 8 h 32"/>
                  <a:gd name="T22" fmla="*/ 1 w 74"/>
                  <a:gd name="T23" fmla="*/ 8 h 32"/>
                  <a:gd name="T24" fmla="*/ 3 w 74"/>
                  <a:gd name="T25" fmla="*/ 5 h 32"/>
                  <a:gd name="T26" fmla="*/ 4 w 74"/>
                  <a:gd name="T27" fmla="*/ 5 h 32"/>
                  <a:gd name="T28" fmla="*/ 17 w 74"/>
                  <a:gd name="T29" fmla="*/ 3 h 32"/>
                  <a:gd name="T30" fmla="*/ 26 w 74"/>
                  <a:gd name="T31" fmla="*/ 8 h 32"/>
                  <a:gd name="T32" fmla="*/ 50 w 74"/>
                  <a:gd name="T33" fmla="*/ 6 h 32"/>
                  <a:gd name="T34" fmla="*/ 69 w 74"/>
                  <a:gd name="T35" fmla="*/ 12 h 32"/>
                  <a:gd name="T36" fmla="*/ 70 w 74"/>
                  <a:gd name="T37" fmla="*/ 31 h 32"/>
                  <a:gd name="T38" fmla="*/ 68 w 74"/>
                  <a:gd name="T39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32">
                    <a:moveTo>
                      <a:pt x="68" y="31"/>
                    </a:moveTo>
                    <a:cubicBezTo>
                      <a:pt x="68" y="29"/>
                      <a:pt x="70" y="15"/>
                      <a:pt x="64" y="19"/>
                    </a:cubicBezTo>
                    <a:cubicBezTo>
                      <a:pt x="64" y="19"/>
                      <a:pt x="64" y="19"/>
                      <a:pt x="63" y="19"/>
                    </a:cubicBezTo>
                    <a:cubicBezTo>
                      <a:pt x="53" y="7"/>
                      <a:pt x="46" y="16"/>
                      <a:pt x="38" y="25"/>
                    </a:cubicBezTo>
                    <a:cubicBezTo>
                      <a:pt x="38" y="26"/>
                      <a:pt x="37" y="26"/>
                      <a:pt x="36" y="25"/>
                    </a:cubicBezTo>
                    <a:cubicBezTo>
                      <a:pt x="35" y="19"/>
                      <a:pt x="31" y="18"/>
                      <a:pt x="25" y="16"/>
                    </a:cubicBezTo>
                    <a:cubicBezTo>
                      <a:pt x="24" y="15"/>
                      <a:pt x="21" y="11"/>
                      <a:pt x="20" y="14"/>
                    </a:cubicBezTo>
                    <a:cubicBezTo>
                      <a:pt x="20" y="14"/>
                      <a:pt x="20" y="15"/>
                      <a:pt x="19" y="14"/>
                    </a:cubicBezTo>
                    <a:cubicBezTo>
                      <a:pt x="14" y="11"/>
                      <a:pt x="9" y="5"/>
                      <a:pt x="2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7" y="2"/>
                      <a:pt x="12" y="0"/>
                      <a:pt x="17" y="3"/>
                    </a:cubicBezTo>
                    <a:cubicBezTo>
                      <a:pt x="20" y="4"/>
                      <a:pt x="23" y="6"/>
                      <a:pt x="26" y="8"/>
                    </a:cubicBezTo>
                    <a:cubicBezTo>
                      <a:pt x="36" y="16"/>
                      <a:pt x="41" y="10"/>
                      <a:pt x="50" y="6"/>
                    </a:cubicBezTo>
                    <a:cubicBezTo>
                      <a:pt x="57" y="2"/>
                      <a:pt x="64" y="6"/>
                      <a:pt x="69" y="12"/>
                    </a:cubicBezTo>
                    <a:cubicBezTo>
                      <a:pt x="74" y="18"/>
                      <a:pt x="72" y="24"/>
                      <a:pt x="70" y="31"/>
                    </a:cubicBezTo>
                    <a:cubicBezTo>
                      <a:pt x="70" y="32"/>
                      <a:pt x="68" y="32"/>
                      <a:pt x="68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323"/>
              <p:cNvSpPr/>
              <p:nvPr/>
            </p:nvSpPr>
            <p:spPr bwMode="auto">
              <a:xfrm>
                <a:off x="3005" y="1975"/>
                <a:ext cx="168" cy="207"/>
              </a:xfrm>
              <a:custGeom>
                <a:avLst/>
                <a:gdLst>
                  <a:gd name="T0" fmla="*/ 44 w 63"/>
                  <a:gd name="T1" fmla="*/ 75 h 77"/>
                  <a:gd name="T2" fmla="*/ 31 w 63"/>
                  <a:gd name="T3" fmla="*/ 73 h 77"/>
                  <a:gd name="T4" fmla="*/ 30 w 63"/>
                  <a:gd name="T5" fmla="*/ 72 h 77"/>
                  <a:gd name="T6" fmla="*/ 13 w 63"/>
                  <a:gd name="T7" fmla="*/ 70 h 77"/>
                  <a:gd name="T8" fmla="*/ 11 w 63"/>
                  <a:gd name="T9" fmla="*/ 70 h 77"/>
                  <a:gd name="T10" fmla="*/ 10 w 63"/>
                  <a:gd name="T11" fmla="*/ 69 h 77"/>
                  <a:gd name="T12" fmla="*/ 2 w 63"/>
                  <a:gd name="T13" fmla="*/ 65 h 77"/>
                  <a:gd name="T14" fmla="*/ 3 w 63"/>
                  <a:gd name="T15" fmla="*/ 46 h 77"/>
                  <a:gd name="T16" fmla="*/ 10 w 63"/>
                  <a:gd name="T17" fmla="*/ 24 h 77"/>
                  <a:gd name="T18" fmla="*/ 12 w 63"/>
                  <a:gd name="T19" fmla="*/ 24 h 77"/>
                  <a:gd name="T20" fmla="*/ 12 w 63"/>
                  <a:gd name="T21" fmla="*/ 23 h 77"/>
                  <a:gd name="T22" fmla="*/ 18 w 63"/>
                  <a:gd name="T23" fmla="*/ 7 h 77"/>
                  <a:gd name="T24" fmla="*/ 33 w 63"/>
                  <a:gd name="T25" fmla="*/ 11 h 77"/>
                  <a:gd name="T26" fmla="*/ 53 w 63"/>
                  <a:gd name="T27" fmla="*/ 24 h 77"/>
                  <a:gd name="T28" fmla="*/ 51 w 63"/>
                  <a:gd name="T29" fmla="*/ 30 h 77"/>
                  <a:gd name="T30" fmla="*/ 46 w 63"/>
                  <a:gd name="T31" fmla="*/ 36 h 77"/>
                  <a:gd name="T32" fmla="*/ 53 w 63"/>
                  <a:gd name="T33" fmla="*/ 50 h 77"/>
                  <a:gd name="T34" fmla="*/ 62 w 63"/>
                  <a:gd name="T35" fmla="*/ 67 h 77"/>
                  <a:gd name="T36" fmla="*/ 44 w 63"/>
                  <a:gd name="T3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77">
                    <a:moveTo>
                      <a:pt x="44" y="75"/>
                    </a:moveTo>
                    <a:cubicBezTo>
                      <a:pt x="40" y="74"/>
                      <a:pt x="35" y="74"/>
                      <a:pt x="31" y="73"/>
                    </a:cubicBezTo>
                    <a:cubicBezTo>
                      <a:pt x="31" y="73"/>
                      <a:pt x="31" y="72"/>
                      <a:pt x="30" y="72"/>
                    </a:cubicBezTo>
                    <a:cubicBezTo>
                      <a:pt x="24" y="72"/>
                      <a:pt x="19" y="71"/>
                      <a:pt x="13" y="70"/>
                    </a:cubicBezTo>
                    <a:cubicBezTo>
                      <a:pt x="12" y="70"/>
                      <a:pt x="11" y="70"/>
                      <a:pt x="11" y="70"/>
                    </a:cubicBezTo>
                    <a:cubicBezTo>
                      <a:pt x="11" y="69"/>
                      <a:pt x="10" y="69"/>
                      <a:pt x="10" y="69"/>
                    </a:cubicBezTo>
                    <a:cubicBezTo>
                      <a:pt x="8" y="69"/>
                      <a:pt x="3" y="68"/>
                      <a:pt x="2" y="65"/>
                    </a:cubicBezTo>
                    <a:cubicBezTo>
                      <a:pt x="0" y="59"/>
                      <a:pt x="3" y="52"/>
                      <a:pt x="3" y="46"/>
                    </a:cubicBezTo>
                    <a:cubicBezTo>
                      <a:pt x="4" y="39"/>
                      <a:pt x="7" y="31"/>
                      <a:pt x="10" y="24"/>
                    </a:cubicBezTo>
                    <a:cubicBezTo>
                      <a:pt x="11" y="24"/>
                      <a:pt x="11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5" y="18"/>
                      <a:pt x="14" y="11"/>
                      <a:pt x="18" y="7"/>
                    </a:cubicBezTo>
                    <a:cubicBezTo>
                      <a:pt x="24" y="0"/>
                      <a:pt x="27" y="9"/>
                      <a:pt x="33" y="11"/>
                    </a:cubicBezTo>
                    <a:cubicBezTo>
                      <a:pt x="41" y="13"/>
                      <a:pt x="51" y="15"/>
                      <a:pt x="53" y="24"/>
                    </a:cubicBezTo>
                    <a:cubicBezTo>
                      <a:pt x="54" y="25"/>
                      <a:pt x="52" y="29"/>
                      <a:pt x="51" y="30"/>
                    </a:cubicBezTo>
                    <a:cubicBezTo>
                      <a:pt x="50" y="32"/>
                      <a:pt x="48" y="34"/>
                      <a:pt x="46" y="36"/>
                    </a:cubicBezTo>
                    <a:cubicBezTo>
                      <a:pt x="38" y="46"/>
                      <a:pt x="49" y="48"/>
                      <a:pt x="53" y="50"/>
                    </a:cubicBezTo>
                    <a:cubicBezTo>
                      <a:pt x="61" y="52"/>
                      <a:pt x="63" y="60"/>
                      <a:pt x="62" y="67"/>
                    </a:cubicBezTo>
                    <a:cubicBezTo>
                      <a:pt x="60" y="76"/>
                      <a:pt x="51" y="77"/>
                      <a:pt x="44" y="7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324"/>
              <p:cNvSpPr/>
              <p:nvPr/>
            </p:nvSpPr>
            <p:spPr bwMode="auto">
              <a:xfrm>
                <a:off x="3018" y="2032"/>
                <a:ext cx="144" cy="158"/>
              </a:xfrm>
              <a:custGeom>
                <a:avLst/>
                <a:gdLst>
                  <a:gd name="T0" fmla="*/ 1 w 54"/>
                  <a:gd name="T1" fmla="*/ 56 h 59"/>
                  <a:gd name="T2" fmla="*/ 1 w 54"/>
                  <a:gd name="T3" fmla="*/ 55 h 59"/>
                  <a:gd name="T4" fmla="*/ 8 w 54"/>
                  <a:gd name="T5" fmla="*/ 25 h 59"/>
                  <a:gd name="T6" fmla="*/ 14 w 54"/>
                  <a:gd name="T7" fmla="*/ 0 h 59"/>
                  <a:gd name="T8" fmla="*/ 16 w 54"/>
                  <a:gd name="T9" fmla="*/ 0 h 59"/>
                  <a:gd name="T10" fmla="*/ 18 w 54"/>
                  <a:gd name="T11" fmla="*/ 20 h 59"/>
                  <a:gd name="T12" fmla="*/ 22 w 54"/>
                  <a:gd name="T13" fmla="*/ 18 h 59"/>
                  <a:gd name="T14" fmla="*/ 23 w 54"/>
                  <a:gd name="T15" fmla="*/ 18 h 59"/>
                  <a:gd name="T16" fmla="*/ 29 w 54"/>
                  <a:gd name="T17" fmla="*/ 20 h 59"/>
                  <a:gd name="T18" fmla="*/ 30 w 54"/>
                  <a:gd name="T19" fmla="*/ 20 h 59"/>
                  <a:gd name="T20" fmla="*/ 30 w 54"/>
                  <a:gd name="T21" fmla="*/ 39 h 59"/>
                  <a:gd name="T22" fmla="*/ 53 w 54"/>
                  <a:gd name="T23" fmla="*/ 44 h 59"/>
                  <a:gd name="T24" fmla="*/ 54 w 54"/>
                  <a:gd name="T25" fmla="*/ 44 h 59"/>
                  <a:gd name="T26" fmla="*/ 54 w 54"/>
                  <a:gd name="T27" fmla="*/ 46 h 59"/>
                  <a:gd name="T28" fmla="*/ 52 w 54"/>
                  <a:gd name="T29" fmla="*/ 46 h 59"/>
                  <a:gd name="T30" fmla="*/ 52 w 54"/>
                  <a:gd name="T31" fmla="*/ 50 h 59"/>
                  <a:gd name="T32" fmla="*/ 51 w 54"/>
                  <a:gd name="T33" fmla="*/ 51 h 59"/>
                  <a:gd name="T34" fmla="*/ 42 w 54"/>
                  <a:gd name="T35" fmla="*/ 56 h 59"/>
                  <a:gd name="T36" fmla="*/ 1 w 54"/>
                  <a:gd name="T37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59">
                    <a:moveTo>
                      <a:pt x="1" y="56"/>
                    </a:moveTo>
                    <a:cubicBezTo>
                      <a:pt x="1" y="56"/>
                      <a:pt x="0" y="55"/>
                      <a:pt x="1" y="55"/>
                    </a:cubicBezTo>
                    <a:cubicBezTo>
                      <a:pt x="2" y="46"/>
                      <a:pt x="1" y="32"/>
                      <a:pt x="8" y="25"/>
                    </a:cubicBezTo>
                    <a:cubicBezTo>
                      <a:pt x="15" y="18"/>
                      <a:pt x="9" y="9"/>
                      <a:pt x="14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23" y="7"/>
                      <a:pt x="22" y="14"/>
                      <a:pt x="18" y="20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9"/>
                      <a:pt x="27" y="19"/>
                      <a:pt x="29" y="20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1" y="24"/>
                      <a:pt x="26" y="39"/>
                      <a:pt x="30" y="39"/>
                    </a:cubicBezTo>
                    <a:cubicBezTo>
                      <a:pt x="37" y="40"/>
                      <a:pt x="47" y="47"/>
                      <a:pt x="53" y="44"/>
                    </a:cubicBezTo>
                    <a:cubicBezTo>
                      <a:pt x="53" y="43"/>
                      <a:pt x="54" y="44"/>
                      <a:pt x="54" y="44"/>
                    </a:cubicBezTo>
                    <a:cubicBezTo>
                      <a:pt x="54" y="45"/>
                      <a:pt x="54" y="46"/>
                      <a:pt x="54" y="46"/>
                    </a:cubicBezTo>
                    <a:cubicBezTo>
                      <a:pt x="53" y="46"/>
                      <a:pt x="53" y="46"/>
                      <a:pt x="52" y="46"/>
                    </a:cubicBezTo>
                    <a:cubicBezTo>
                      <a:pt x="53" y="48"/>
                      <a:pt x="53" y="49"/>
                      <a:pt x="52" y="50"/>
                    </a:cubicBezTo>
                    <a:cubicBezTo>
                      <a:pt x="52" y="51"/>
                      <a:pt x="51" y="51"/>
                      <a:pt x="51" y="51"/>
                    </a:cubicBezTo>
                    <a:cubicBezTo>
                      <a:pt x="49" y="54"/>
                      <a:pt x="46" y="55"/>
                      <a:pt x="42" y="56"/>
                    </a:cubicBezTo>
                    <a:cubicBezTo>
                      <a:pt x="30" y="59"/>
                      <a:pt x="14" y="56"/>
                      <a:pt x="1" y="5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325"/>
              <p:cNvSpPr/>
              <p:nvPr/>
            </p:nvSpPr>
            <p:spPr bwMode="auto">
              <a:xfrm>
                <a:off x="2759" y="1841"/>
                <a:ext cx="115" cy="233"/>
              </a:xfrm>
              <a:custGeom>
                <a:avLst/>
                <a:gdLst>
                  <a:gd name="T0" fmla="*/ 40 w 43"/>
                  <a:gd name="T1" fmla="*/ 86 h 87"/>
                  <a:gd name="T2" fmla="*/ 24 w 43"/>
                  <a:gd name="T3" fmla="*/ 69 h 87"/>
                  <a:gd name="T4" fmla="*/ 3 w 43"/>
                  <a:gd name="T5" fmla="*/ 53 h 87"/>
                  <a:gd name="T6" fmla="*/ 3 w 43"/>
                  <a:gd name="T7" fmla="*/ 50 h 87"/>
                  <a:gd name="T8" fmla="*/ 17 w 43"/>
                  <a:gd name="T9" fmla="*/ 51 h 87"/>
                  <a:gd name="T10" fmla="*/ 12 w 43"/>
                  <a:gd name="T11" fmla="*/ 32 h 87"/>
                  <a:gd name="T12" fmla="*/ 14 w 43"/>
                  <a:gd name="T13" fmla="*/ 20 h 87"/>
                  <a:gd name="T14" fmla="*/ 12 w 43"/>
                  <a:gd name="T15" fmla="*/ 19 h 87"/>
                  <a:gd name="T16" fmla="*/ 11 w 43"/>
                  <a:gd name="T17" fmla="*/ 3 h 87"/>
                  <a:gd name="T18" fmla="*/ 14 w 43"/>
                  <a:gd name="T19" fmla="*/ 2 h 87"/>
                  <a:gd name="T20" fmla="*/ 19 w 43"/>
                  <a:gd name="T21" fmla="*/ 17 h 87"/>
                  <a:gd name="T22" fmla="*/ 17 w 43"/>
                  <a:gd name="T23" fmla="*/ 32 h 87"/>
                  <a:gd name="T24" fmla="*/ 26 w 43"/>
                  <a:gd name="T25" fmla="*/ 59 h 87"/>
                  <a:gd name="T26" fmla="*/ 37 w 43"/>
                  <a:gd name="T27" fmla="*/ 77 h 87"/>
                  <a:gd name="T28" fmla="*/ 43 w 43"/>
                  <a:gd name="T29" fmla="*/ 84 h 87"/>
                  <a:gd name="T30" fmla="*/ 40 w 43"/>
                  <a:gd name="T31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87">
                    <a:moveTo>
                      <a:pt x="40" y="86"/>
                    </a:moveTo>
                    <a:cubicBezTo>
                      <a:pt x="33" y="82"/>
                      <a:pt x="29" y="76"/>
                      <a:pt x="24" y="69"/>
                    </a:cubicBezTo>
                    <a:cubicBezTo>
                      <a:pt x="18" y="60"/>
                      <a:pt x="13" y="56"/>
                      <a:pt x="3" y="53"/>
                    </a:cubicBezTo>
                    <a:cubicBezTo>
                      <a:pt x="0" y="52"/>
                      <a:pt x="1" y="49"/>
                      <a:pt x="3" y="50"/>
                    </a:cubicBezTo>
                    <a:cubicBezTo>
                      <a:pt x="8" y="50"/>
                      <a:pt x="12" y="51"/>
                      <a:pt x="17" y="51"/>
                    </a:cubicBezTo>
                    <a:cubicBezTo>
                      <a:pt x="14" y="45"/>
                      <a:pt x="12" y="39"/>
                      <a:pt x="12" y="32"/>
                    </a:cubicBezTo>
                    <a:cubicBezTo>
                      <a:pt x="11" y="29"/>
                      <a:pt x="13" y="24"/>
                      <a:pt x="14" y="20"/>
                    </a:cubicBezTo>
                    <a:cubicBezTo>
                      <a:pt x="13" y="20"/>
                      <a:pt x="12" y="20"/>
                      <a:pt x="12" y="19"/>
                    </a:cubicBezTo>
                    <a:cubicBezTo>
                      <a:pt x="11" y="13"/>
                      <a:pt x="11" y="8"/>
                      <a:pt x="11" y="3"/>
                    </a:cubicBezTo>
                    <a:cubicBezTo>
                      <a:pt x="10" y="0"/>
                      <a:pt x="14" y="0"/>
                      <a:pt x="14" y="2"/>
                    </a:cubicBezTo>
                    <a:cubicBezTo>
                      <a:pt x="15" y="7"/>
                      <a:pt x="21" y="13"/>
                      <a:pt x="19" y="17"/>
                    </a:cubicBezTo>
                    <a:cubicBezTo>
                      <a:pt x="17" y="22"/>
                      <a:pt x="18" y="27"/>
                      <a:pt x="17" y="32"/>
                    </a:cubicBezTo>
                    <a:cubicBezTo>
                      <a:pt x="16" y="40"/>
                      <a:pt x="23" y="52"/>
                      <a:pt x="26" y="59"/>
                    </a:cubicBezTo>
                    <a:cubicBezTo>
                      <a:pt x="29" y="65"/>
                      <a:pt x="32" y="72"/>
                      <a:pt x="37" y="77"/>
                    </a:cubicBezTo>
                    <a:cubicBezTo>
                      <a:pt x="40" y="79"/>
                      <a:pt x="41" y="81"/>
                      <a:pt x="43" y="84"/>
                    </a:cubicBezTo>
                    <a:cubicBezTo>
                      <a:pt x="43" y="86"/>
                      <a:pt x="41" y="87"/>
                      <a:pt x="40" y="86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326"/>
              <p:cNvSpPr/>
              <p:nvPr/>
            </p:nvSpPr>
            <p:spPr bwMode="auto">
              <a:xfrm>
                <a:off x="2783" y="1983"/>
                <a:ext cx="75" cy="78"/>
              </a:xfrm>
              <a:custGeom>
                <a:avLst/>
                <a:gdLst>
                  <a:gd name="T0" fmla="*/ 26 w 28"/>
                  <a:gd name="T1" fmla="*/ 29 h 29"/>
                  <a:gd name="T2" fmla="*/ 15 w 28"/>
                  <a:gd name="T3" fmla="*/ 17 h 29"/>
                  <a:gd name="T4" fmla="*/ 10 w 28"/>
                  <a:gd name="T5" fmla="*/ 8 h 29"/>
                  <a:gd name="T6" fmla="*/ 9 w 28"/>
                  <a:gd name="T7" fmla="*/ 8 h 29"/>
                  <a:gd name="T8" fmla="*/ 8 w 28"/>
                  <a:gd name="T9" fmla="*/ 7 h 29"/>
                  <a:gd name="T10" fmla="*/ 4 w 28"/>
                  <a:gd name="T11" fmla="*/ 5 h 29"/>
                  <a:gd name="T12" fmla="*/ 4 w 28"/>
                  <a:gd name="T13" fmla="*/ 4 h 29"/>
                  <a:gd name="T14" fmla="*/ 2 w 28"/>
                  <a:gd name="T15" fmla="*/ 3 h 29"/>
                  <a:gd name="T16" fmla="*/ 1 w 28"/>
                  <a:gd name="T17" fmla="*/ 2 h 29"/>
                  <a:gd name="T18" fmla="*/ 2 w 28"/>
                  <a:gd name="T19" fmla="*/ 0 h 29"/>
                  <a:gd name="T20" fmla="*/ 5 w 28"/>
                  <a:gd name="T21" fmla="*/ 1 h 29"/>
                  <a:gd name="T22" fmla="*/ 6 w 28"/>
                  <a:gd name="T23" fmla="*/ 3 h 29"/>
                  <a:gd name="T24" fmla="*/ 7 w 28"/>
                  <a:gd name="T25" fmla="*/ 3 h 29"/>
                  <a:gd name="T26" fmla="*/ 27 w 28"/>
                  <a:gd name="T27" fmla="*/ 27 h 29"/>
                  <a:gd name="T28" fmla="*/ 26 w 28"/>
                  <a:gd name="T2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26" y="29"/>
                    </a:moveTo>
                    <a:cubicBezTo>
                      <a:pt x="21" y="26"/>
                      <a:pt x="17" y="22"/>
                      <a:pt x="15" y="17"/>
                    </a:cubicBezTo>
                    <a:cubicBezTo>
                      <a:pt x="13" y="14"/>
                      <a:pt x="12" y="11"/>
                      <a:pt x="10" y="8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6" y="7"/>
                      <a:pt x="6" y="5"/>
                      <a:pt x="4" y="5"/>
                    </a:cubicBezTo>
                    <a:cubicBezTo>
                      <a:pt x="4" y="5"/>
                      <a:pt x="3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7" y="5"/>
                      <a:pt x="20" y="22"/>
                      <a:pt x="27" y="27"/>
                    </a:cubicBezTo>
                    <a:cubicBezTo>
                      <a:pt x="28" y="28"/>
                      <a:pt x="27" y="29"/>
                      <a:pt x="26" y="29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327"/>
              <p:cNvSpPr/>
              <p:nvPr/>
            </p:nvSpPr>
            <p:spPr bwMode="auto">
              <a:xfrm>
                <a:off x="2786" y="2026"/>
                <a:ext cx="344" cy="354"/>
              </a:xfrm>
              <a:custGeom>
                <a:avLst/>
                <a:gdLst>
                  <a:gd name="T0" fmla="*/ 44 w 129"/>
                  <a:gd name="T1" fmla="*/ 127 h 132"/>
                  <a:gd name="T2" fmla="*/ 42 w 129"/>
                  <a:gd name="T3" fmla="*/ 101 h 132"/>
                  <a:gd name="T4" fmla="*/ 38 w 129"/>
                  <a:gd name="T5" fmla="*/ 102 h 132"/>
                  <a:gd name="T6" fmla="*/ 21 w 129"/>
                  <a:gd name="T7" fmla="*/ 110 h 132"/>
                  <a:gd name="T8" fmla="*/ 5 w 129"/>
                  <a:gd name="T9" fmla="*/ 99 h 132"/>
                  <a:gd name="T10" fmla="*/ 3 w 129"/>
                  <a:gd name="T11" fmla="*/ 68 h 132"/>
                  <a:gd name="T12" fmla="*/ 29 w 129"/>
                  <a:gd name="T13" fmla="*/ 62 h 132"/>
                  <a:gd name="T14" fmla="*/ 27 w 129"/>
                  <a:gd name="T15" fmla="*/ 59 h 132"/>
                  <a:gd name="T16" fmla="*/ 18 w 129"/>
                  <a:gd name="T17" fmla="*/ 42 h 132"/>
                  <a:gd name="T18" fmla="*/ 18 w 129"/>
                  <a:gd name="T19" fmla="*/ 41 h 132"/>
                  <a:gd name="T20" fmla="*/ 22 w 129"/>
                  <a:gd name="T21" fmla="*/ 22 h 132"/>
                  <a:gd name="T22" fmla="*/ 34 w 129"/>
                  <a:gd name="T23" fmla="*/ 10 h 132"/>
                  <a:gd name="T24" fmla="*/ 41 w 129"/>
                  <a:gd name="T25" fmla="*/ 4 h 132"/>
                  <a:gd name="T26" fmla="*/ 62 w 129"/>
                  <a:gd name="T27" fmla="*/ 10 h 132"/>
                  <a:gd name="T28" fmla="*/ 69 w 129"/>
                  <a:gd name="T29" fmla="*/ 7 h 132"/>
                  <a:gd name="T30" fmla="*/ 80 w 129"/>
                  <a:gd name="T31" fmla="*/ 1 h 132"/>
                  <a:gd name="T32" fmla="*/ 107 w 129"/>
                  <a:gd name="T33" fmla="*/ 38 h 132"/>
                  <a:gd name="T34" fmla="*/ 100 w 129"/>
                  <a:gd name="T35" fmla="*/ 47 h 132"/>
                  <a:gd name="T36" fmla="*/ 107 w 129"/>
                  <a:gd name="T37" fmla="*/ 46 h 132"/>
                  <a:gd name="T38" fmla="*/ 126 w 129"/>
                  <a:gd name="T39" fmla="*/ 58 h 132"/>
                  <a:gd name="T40" fmla="*/ 120 w 129"/>
                  <a:gd name="T41" fmla="*/ 81 h 132"/>
                  <a:gd name="T42" fmla="*/ 106 w 129"/>
                  <a:gd name="T43" fmla="*/ 89 h 132"/>
                  <a:gd name="T44" fmla="*/ 83 w 129"/>
                  <a:gd name="T45" fmla="*/ 98 h 132"/>
                  <a:gd name="T46" fmla="*/ 66 w 129"/>
                  <a:gd name="T47" fmla="*/ 124 h 132"/>
                  <a:gd name="T48" fmla="*/ 44 w 129"/>
                  <a:gd name="T49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9" h="132">
                    <a:moveTo>
                      <a:pt x="44" y="127"/>
                    </a:moveTo>
                    <a:cubicBezTo>
                      <a:pt x="36" y="121"/>
                      <a:pt x="40" y="108"/>
                      <a:pt x="42" y="101"/>
                    </a:cubicBezTo>
                    <a:cubicBezTo>
                      <a:pt x="44" y="93"/>
                      <a:pt x="41" y="100"/>
                      <a:pt x="38" y="102"/>
                    </a:cubicBezTo>
                    <a:cubicBezTo>
                      <a:pt x="34" y="105"/>
                      <a:pt x="26" y="108"/>
                      <a:pt x="21" y="110"/>
                    </a:cubicBezTo>
                    <a:cubicBezTo>
                      <a:pt x="13" y="113"/>
                      <a:pt x="8" y="104"/>
                      <a:pt x="5" y="99"/>
                    </a:cubicBezTo>
                    <a:cubicBezTo>
                      <a:pt x="0" y="90"/>
                      <a:pt x="2" y="77"/>
                      <a:pt x="3" y="68"/>
                    </a:cubicBezTo>
                    <a:cubicBezTo>
                      <a:pt x="5" y="56"/>
                      <a:pt x="18" y="58"/>
                      <a:pt x="29" y="62"/>
                    </a:cubicBezTo>
                    <a:cubicBezTo>
                      <a:pt x="28" y="61"/>
                      <a:pt x="28" y="60"/>
                      <a:pt x="27" y="59"/>
                    </a:cubicBezTo>
                    <a:cubicBezTo>
                      <a:pt x="23" y="53"/>
                      <a:pt x="18" y="49"/>
                      <a:pt x="18" y="42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23" y="40"/>
                      <a:pt x="16" y="26"/>
                      <a:pt x="22" y="22"/>
                    </a:cubicBezTo>
                    <a:cubicBezTo>
                      <a:pt x="28" y="18"/>
                      <a:pt x="31" y="19"/>
                      <a:pt x="34" y="10"/>
                    </a:cubicBezTo>
                    <a:cubicBezTo>
                      <a:pt x="35" y="7"/>
                      <a:pt x="37" y="5"/>
                      <a:pt x="41" y="4"/>
                    </a:cubicBezTo>
                    <a:cubicBezTo>
                      <a:pt x="47" y="4"/>
                      <a:pt x="58" y="4"/>
                      <a:pt x="62" y="10"/>
                    </a:cubicBezTo>
                    <a:cubicBezTo>
                      <a:pt x="66" y="15"/>
                      <a:pt x="66" y="11"/>
                      <a:pt x="69" y="7"/>
                    </a:cubicBezTo>
                    <a:cubicBezTo>
                      <a:pt x="71" y="4"/>
                      <a:pt x="76" y="1"/>
                      <a:pt x="80" y="1"/>
                    </a:cubicBezTo>
                    <a:cubicBezTo>
                      <a:pt x="97" y="0"/>
                      <a:pt x="117" y="21"/>
                      <a:pt x="107" y="38"/>
                    </a:cubicBezTo>
                    <a:cubicBezTo>
                      <a:pt x="105" y="41"/>
                      <a:pt x="103" y="44"/>
                      <a:pt x="100" y="47"/>
                    </a:cubicBezTo>
                    <a:cubicBezTo>
                      <a:pt x="102" y="46"/>
                      <a:pt x="105" y="46"/>
                      <a:pt x="107" y="46"/>
                    </a:cubicBezTo>
                    <a:cubicBezTo>
                      <a:pt x="117" y="45"/>
                      <a:pt x="123" y="50"/>
                      <a:pt x="126" y="58"/>
                    </a:cubicBezTo>
                    <a:cubicBezTo>
                      <a:pt x="129" y="66"/>
                      <a:pt x="125" y="76"/>
                      <a:pt x="120" y="81"/>
                    </a:cubicBezTo>
                    <a:cubicBezTo>
                      <a:pt x="115" y="85"/>
                      <a:pt x="111" y="87"/>
                      <a:pt x="106" y="89"/>
                    </a:cubicBezTo>
                    <a:cubicBezTo>
                      <a:pt x="97" y="92"/>
                      <a:pt x="89" y="90"/>
                      <a:pt x="83" y="98"/>
                    </a:cubicBezTo>
                    <a:cubicBezTo>
                      <a:pt x="76" y="106"/>
                      <a:pt x="75" y="117"/>
                      <a:pt x="66" y="124"/>
                    </a:cubicBezTo>
                    <a:cubicBezTo>
                      <a:pt x="60" y="129"/>
                      <a:pt x="51" y="132"/>
                      <a:pt x="44" y="127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328"/>
              <p:cNvSpPr/>
              <p:nvPr/>
            </p:nvSpPr>
            <p:spPr bwMode="auto">
              <a:xfrm>
                <a:off x="2791" y="2182"/>
                <a:ext cx="174" cy="203"/>
              </a:xfrm>
              <a:custGeom>
                <a:avLst/>
                <a:gdLst>
                  <a:gd name="T0" fmla="*/ 40 w 65"/>
                  <a:gd name="T1" fmla="*/ 66 h 76"/>
                  <a:gd name="T2" fmla="*/ 38 w 65"/>
                  <a:gd name="T3" fmla="*/ 56 h 76"/>
                  <a:gd name="T4" fmla="*/ 38 w 65"/>
                  <a:gd name="T5" fmla="*/ 41 h 76"/>
                  <a:gd name="T6" fmla="*/ 18 w 65"/>
                  <a:gd name="T7" fmla="*/ 51 h 76"/>
                  <a:gd name="T8" fmla="*/ 0 w 65"/>
                  <a:gd name="T9" fmla="*/ 18 h 76"/>
                  <a:gd name="T10" fmla="*/ 6 w 65"/>
                  <a:gd name="T11" fmla="*/ 5 h 76"/>
                  <a:gd name="T12" fmla="*/ 14 w 65"/>
                  <a:gd name="T13" fmla="*/ 1 h 76"/>
                  <a:gd name="T14" fmla="*/ 29 w 65"/>
                  <a:gd name="T15" fmla="*/ 4 h 76"/>
                  <a:gd name="T16" fmla="*/ 33 w 65"/>
                  <a:gd name="T17" fmla="*/ 7 h 76"/>
                  <a:gd name="T18" fmla="*/ 39 w 65"/>
                  <a:gd name="T19" fmla="*/ 9 h 76"/>
                  <a:gd name="T20" fmla="*/ 39 w 65"/>
                  <a:gd name="T21" fmla="*/ 11 h 76"/>
                  <a:gd name="T22" fmla="*/ 36 w 65"/>
                  <a:gd name="T23" fmla="*/ 10 h 76"/>
                  <a:gd name="T24" fmla="*/ 29 w 65"/>
                  <a:gd name="T25" fmla="*/ 9 h 76"/>
                  <a:gd name="T26" fmla="*/ 7 w 65"/>
                  <a:gd name="T27" fmla="*/ 18 h 76"/>
                  <a:gd name="T28" fmla="*/ 10 w 65"/>
                  <a:gd name="T29" fmla="*/ 31 h 76"/>
                  <a:gd name="T30" fmla="*/ 36 w 65"/>
                  <a:gd name="T31" fmla="*/ 39 h 76"/>
                  <a:gd name="T32" fmla="*/ 47 w 65"/>
                  <a:gd name="T33" fmla="*/ 29 h 76"/>
                  <a:gd name="T34" fmla="*/ 48 w 65"/>
                  <a:gd name="T35" fmla="*/ 30 h 76"/>
                  <a:gd name="T36" fmla="*/ 43 w 65"/>
                  <a:gd name="T37" fmla="*/ 51 h 76"/>
                  <a:gd name="T38" fmla="*/ 63 w 65"/>
                  <a:gd name="T39" fmla="*/ 63 h 76"/>
                  <a:gd name="T40" fmla="*/ 64 w 65"/>
                  <a:gd name="T41" fmla="*/ 65 h 76"/>
                  <a:gd name="T42" fmla="*/ 40 w 65"/>
                  <a:gd name="T43" fmla="*/ 6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76">
                    <a:moveTo>
                      <a:pt x="40" y="66"/>
                    </a:moveTo>
                    <a:cubicBezTo>
                      <a:pt x="38" y="63"/>
                      <a:pt x="38" y="60"/>
                      <a:pt x="38" y="56"/>
                    </a:cubicBezTo>
                    <a:cubicBezTo>
                      <a:pt x="37" y="55"/>
                      <a:pt x="38" y="42"/>
                      <a:pt x="38" y="41"/>
                    </a:cubicBezTo>
                    <a:cubicBezTo>
                      <a:pt x="34" y="46"/>
                      <a:pt x="25" y="52"/>
                      <a:pt x="18" y="51"/>
                    </a:cubicBezTo>
                    <a:cubicBezTo>
                      <a:pt x="1" y="50"/>
                      <a:pt x="0" y="32"/>
                      <a:pt x="0" y="18"/>
                    </a:cubicBezTo>
                    <a:cubicBezTo>
                      <a:pt x="0" y="11"/>
                      <a:pt x="2" y="7"/>
                      <a:pt x="6" y="5"/>
                    </a:cubicBezTo>
                    <a:cubicBezTo>
                      <a:pt x="8" y="2"/>
                      <a:pt x="10" y="0"/>
                      <a:pt x="14" y="1"/>
                    </a:cubicBezTo>
                    <a:cubicBezTo>
                      <a:pt x="19" y="1"/>
                      <a:pt x="24" y="3"/>
                      <a:pt x="29" y="4"/>
                    </a:cubicBezTo>
                    <a:cubicBezTo>
                      <a:pt x="30" y="5"/>
                      <a:pt x="32" y="6"/>
                      <a:pt x="33" y="7"/>
                    </a:cubicBezTo>
                    <a:cubicBezTo>
                      <a:pt x="35" y="8"/>
                      <a:pt x="37" y="8"/>
                      <a:pt x="39" y="9"/>
                    </a:cubicBezTo>
                    <a:cubicBezTo>
                      <a:pt x="40" y="9"/>
                      <a:pt x="40" y="11"/>
                      <a:pt x="39" y="11"/>
                    </a:cubicBezTo>
                    <a:cubicBezTo>
                      <a:pt x="38" y="10"/>
                      <a:pt x="37" y="10"/>
                      <a:pt x="36" y="10"/>
                    </a:cubicBezTo>
                    <a:cubicBezTo>
                      <a:pt x="34" y="9"/>
                      <a:pt x="31" y="9"/>
                      <a:pt x="29" y="9"/>
                    </a:cubicBezTo>
                    <a:cubicBezTo>
                      <a:pt x="20" y="7"/>
                      <a:pt x="12" y="8"/>
                      <a:pt x="7" y="18"/>
                    </a:cubicBezTo>
                    <a:cubicBezTo>
                      <a:pt x="3" y="26"/>
                      <a:pt x="9" y="26"/>
                      <a:pt x="10" y="31"/>
                    </a:cubicBezTo>
                    <a:cubicBezTo>
                      <a:pt x="13" y="46"/>
                      <a:pt x="26" y="51"/>
                      <a:pt x="36" y="39"/>
                    </a:cubicBezTo>
                    <a:cubicBezTo>
                      <a:pt x="39" y="35"/>
                      <a:pt x="43" y="33"/>
                      <a:pt x="47" y="29"/>
                    </a:cubicBezTo>
                    <a:cubicBezTo>
                      <a:pt x="47" y="29"/>
                      <a:pt x="48" y="30"/>
                      <a:pt x="48" y="30"/>
                    </a:cubicBezTo>
                    <a:cubicBezTo>
                      <a:pt x="46" y="37"/>
                      <a:pt x="43" y="44"/>
                      <a:pt x="43" y="51"/>
                    </a:cubicBezTo>
                    <a:cubicBezTo>
                      <a:pt x="43" y="64"/>
                      <a:pt x="54" y="65"/>
                      <a:pt x="63" y="63"/>
                    </a:cubicBezTo>
                    <a:cubicBezTo>
                      <a:pt x="64" y="63"/>
                      <a:pt x="65" y="64"/>
                      <a:pt x="64" y="65"/>
                    </a:cubicBezTo>
                    <a:cubicBezTo>
                      <a:pt x="59" y="70"/>
                      <a:pt x="45" y="76"/>
                      <a:pt x="40" y="66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329"/>
              <p:cNvSpPr/>
              <p:nvPr/>
            </p:nvSpPr>
            <p:spPr bwMode="auto">
              <a:xfrm>
                <a:off x="2895" y="2149"/>
                <a:ext cx="203" cy="164"/>
              </a:xfrm>
              <a:custGeom>
                <a:avLst/>
                <a:gdLst>
                  <a:gd name="T0" fmla="*/ 20 w 76"/>
                  <a:gd name="T1" fmla="*/ 60 h 61"/>
                  <a:gd name="T2" fmla="*/ 19 w 76"/>
                  <a:gd name="T3" fmla="*/ 60 h 61"/>
                  <a:gd name="T4" fmla="*/ 18 w 76"/>
                  <a:gd name="T5" fmla="*/ 52 h 61"/>
                  <a:gd name="T6" fmla="*/ 14 w 76"/>
                  <a:gd name="T7" fmla="*/ 55 h 61"/>
                  <a:gd name="T8" fmla="*/ 5 w 76"/>
                  <a:gd name="T9" fmla="*/ 60 h 61"/>
                  <a:gd name="T10" fmla="*/ 4 w 76"/>
                  <a:gd name="T11" fmla="*/ 60 h 61"/>
                  <a:gd name="T12" fmla="*/ 11 w 76"/>
                  <a:gd name="T13" fmla="*/ 38 h 61"/>
                  <a:gd name="T14" fmla="*/ 24 w 76"/>
                  <a:gd name="T15" fmla="*/ 26 h 61"/>
                  <a:gd name="T16" fmla="*/ 36 w 76"/>
                  <a:gd name="T17" fmla="*/ 21 h 61"/>
                  <a:gd name="T18" fmla="*/ 72 w 76"/>
                  <a:gd name="T19" fmla="*/ 5 h 61"/>
                  <a:gd name="T20" fmla="*/ 72 w 76"/>
                  <a:gd name="T21" fmla="*/ 6 h 61"/>
                  <a:gd name="T22" fmla="*/ 63 w 76"/>
                  <a:gd name="T23" fmla="*/ 20 h 61"/>
                  <a:gd name="T24" fmla="*/ 62 w 76"/>
                  <a:gd name="T25" fmla="*/ 23 h 61"/>
                  <a:gd name="T26" fmla="*/ 57 w 76"/>
                  <a:gd name="T27" fmla="*/ 30 h 61"/>
                  <a:gd name="T28" fmla="*/ 74 w 76"/>
                  <a:gd name="T29" fmla="*/ 35 h 61"/>
                  <a:gd name="T30" fmla="*/ 75 w 76"/>
                  <a:gd name="T31" fmla="*/ 36 h 61"/>
                  <a:gd name="T32" fmla="*/ 52 w 76"/>
                  <a:gd name="T33" fmla="*/ 46 h 61"/>
                  <a:gd name="T34" fmla="*/ 35 w 76"/>
                  <a:gd name="T35" fmla="*/ 42 h 61"/>
                  <a:gd name="T36" fmla="*/ 20 w 76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61">
                    <a:moveTo>
                      <a:pt x="20" y="60"/>
                    </a:moveTo>
                    <a:cubicBezTo>
                      <a:pt x="20" y="61"/>
                      <a:pt x="19" y="60"/>
                      <a:pt x="19" y="60"/>
                    </a:cubicBezTo>
                    <a:cubicBezTo>
                      <a:pt x="18" y="57"/>
                      <a:pt x="18" y="56"/>
                      <a:pt x="18" y="52"/>
                    </a:cubicBezTo>
                    <a:cubicBezTo>
                      <a:pt x="18" y="50"/>
                      <a:pt x="14" y="55"/>
                      <a:pt x="14" y="55"/>
                    </a:cubicBezTo>
                    <a:cubicBezTo>
                      <a:pt x="11" y="57"/>
                      <a:pt x="8" y="54"/>
                      <a:pt x="5" y="60"/>
                    </a:cubicBezTo>
                    <a:cubicBezTo>
                      <a:pt x="5" y="60"/>
                      <a:pt x="4" y="60"/>
                      <a:pt x="4" y="60"/>
                    </a:cubicBezTo>
                    <a:cubicBezTo>
                      <a:pt x="0" y="52"/>
                      <a:pt x="6" y="44"/>
                      <a:pt x="11" y="38"/>
                    </a:cubicBezTo>
                    <a:cubicBezTo>
                      <a:pt x="15" y="34"/>
                      <a:pt x="20" y="30"/>
                      <a:pt x="24" y="26"/>
                    </a:cubicBezTo>
                    <a:cubicBezTo>
                      <a:pt x="27" y="22"/>
                      <a:pt x="32" y="22"/>
                      <a:pt x="36" y="21"/>
                    </a:cubicBezTo>
                    <a:cubicBezTo>
                      <a:pt x="45" y="9"/>
                      <a:pt x="56" y="0"/>
                      <a:pt x="72" y="5"/>
                    </a:cubicBezTo>
                    <a:cubicBezTo>
                      <a:pt x="73" y="5"/>
                      <a:pt x="73" y="6"/>
                      <a:pt x="72" y="6"/>
                    </a:cubicBezTo>
                    <a:cubicBezTo>
                      <a:pt x="68" y="10"/>
                      <a:pt x="63" y="14"/>
                      <a:pt x="63" y="20"/>
                    </a:cubicBezTo>
                    <a:cubicBezTo>
                      <a:pt x="63" y="21"/>
                      <a:pt x="63" y="22"/>
                      <a:pt x="62" y="23"/>
                    </a:cubicBezTo>
                    <a:cubicBezTo>
                      <a:pt x="61" y="24"/>
                      <a:pt x="56" y="29"/>
                      <a:pt x="57" y="30"/>
                    </a:cubicBezTo>
                    <a:cubicBezTo>
                      <a:pt x="61" y="36"/>
                      <a:pt x="66" y="37"/>
                      <a:pt x="74" y="35"/>
                    </a:cubicBezTo>
                    <a:cubicBezTo>
                      <a:pt x="75" y="34"/>
                      <a:pt x="76" y="35"/>
                      <a:pt x="75" y="36"/>
                    </a:cubicBezTo>
                    <a:cubicBezTo>
                      <a:pt x="69" y="43"/>
                      <a:pt x="61" y="47"/>
                      <a:pt x="52" y="46"/>
                    </a:cubicBezTo>
                    <a:cubicBezTo>
                      <a:pt x="46" y="46"/>
                      <a:pt x="40" y="45"/>
                      <a:pt x="35" y="42"/>
                    </a:cubicBezTo>
                    <a:cubicBezTo>
                      <a:pt x="31" y="40"/>
                      <a:pt x="23" y="57"/>
                      <a:pt x="20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330"/>
              <p:cNvSpPr/>
              <p:nvPr/>
            </p:nvSpPr>
            <p:spPr bwMode="auto">
              <a:xfrm>
                <a:off x="2991" y="2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331"/>
              <p:cNvSpPr/>
              <p:nvPr/>
            </p:nvSpPr>
            <p:spPr bwMode="auto">
              <a:xfrm>
                <a:off x="2828" y="2021"/>
                <a:ext cx="201" cy="182"/>
              </a:xfrm>
              <a:custGeom>
                <a:avLst/>
                <a:gdLst>
                  <a:gd name="T0" fmla="*/ 23 w 75"/>
                  <a:gd name="T1" fmla="*/ 68 h 68"/>
                  <a:gd name="T2" fmla="*/ 4 w 75"/>
                  <a:gd name="T3" fmla="*/ 43 h 68"/>
                  <a:gd name="T4" fmla="*/ 18 w 75"/>
                  <a:gd name="T5" fmla="*/ 11 h 68"/>
                  <a:gd name="T6" fmla="*/ 43 w 75"/>
                  <a:gd name="T7" fmla="*/ 13 h 68"/>
                  <a:gd name="T8" fmla="*/ 48 w 75"/>
                  <a:gd name="T9" fmla="*/ 19 h 68"/>
                  <a:gd name="T10" fmla="*/ 58 w 75"/>
                  <a:gd name="T11" fmla="*/ 18 h 68"/>
                  <a:gd name="T12" fmla="*/ 69 w 75"/>
                  <a:gd name="T13" fmla="*/ 12 h 68"/>
                  <a:gd name="T14" fmla="*/ 74 w 75"/>
                  <a:gd name="T15" fmla="*/ 12 h 68"/>
                  <a:gd name="T16" fmla="*/ 75 w 75"/>
                  <a:gd name="T17" fmla="*/ 14 h 68"/>
                  <a:gd name="T18" fmla="*/ 63 w 75"/>
                  <a:gd name="T19" fmla="*/ 27 h 68"/>
                  <a:gd name="T20" fmla="*/ 69 w 75"/>
                  <a:gd name="T21" fmla="*/ 25 h 68"/>
                  <a:gd name="T22" fmla="*/ 70 w 75"/>
                  <a:gd name="T23" fmla="*/ 26 h 68"/>
                  <a:gd name="T24" fmla="*/ 62 w 75"/>
                  <a:gd name="T25" fmla="*/ 41 h 68"/>
                  <a:gd name="T26" fmla="*/ 62 w 75"/>
                  <a:gd name="T27" fmla="*/ 41 h 68"/>
                  <a:gd name="T28" fmla="*/ 50 w 75"/>
                  <a:gd name="T29" fmla="*/ 63 h 68"/>
                  <a:gd name="T30" fmla="*/ 49 w 75"/>
                  <a:gd name="T31" fmla="*/ 63 h 68"/>
                  <a:gd name="T32" fmla="*/ 29 w 75"/>
                  <a:gd name="T33" fmla="*/ 54 h 68"/>
                  <a:gd name="T34" fmla="*/ 25 w 75"/>
                  <a:gd name="T35" fmla="*/ 67 h 68"/>
                  <a:gd name="T36" fmla="*/ 23 w 75"/>
                  <a:gd name="T3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68">
                    <a:moveTo>
                      <a:pt x="23" y="68"/>
                    </a:moveTo>
                    <a:cubicBezTo>
                      <a:pt x="14" y="64"/>
                      <a:pt x="6" y="52"/>
                      <a:pt x="4" y="43"/>
                    </a:cubicBezTo>
                    <a:cubicBezTo>
                      <a:pt x="0" y="27"/>
                      <a:pt x="14" y="23"/>
                      <a:pt x="18" y="11"/>
                    </a:cubicBezTo>
                    <a:cubicBezTo>
                      <a:pt x="21" y="0"/>
                      <a:pt x="39" y="9"/>
                      <a:pt x="43" y="13"/>
                    </a:cubicBezTo>
                    <a:cubicBezTo>
                      <a:pt x="47" y="16"/>
                      <a:pt x="46" y="15"/>
                      <a:pt x="48" y="19"/>
                    </a:cubicBezTo>
                    <a:cubicBezTo>
                      <a:pt x="52" y="25"/>
                      <a:pt x="54" y="22"/>
                      <a:pt x="58" y="18"/>
                    </a:cubicBezTo>
                    <a:cubicBezTo>
                      <a:pt x="61" y="16"/>
                      <a:pt x="66" y="13"/>
                      <a:pt x="69" y="12"/>
                    </a:cubicBezTo>
                    <a:cubicBezTo>
                      <a:pt x="71" y="12"/>
                      <a:pt x="72" y="12"/>
                      <a:pt x="74" y="12"/>
                    </a:cubicBezTo>
                    <a:cubicBezTo>
                      <a:pt x="75" y="12"/>
                      <a:pt x="75" y="13"/>
                      <a:pt x="75" y="14"/>
                    </a:cubicBezTo>
                    <a:cubicBezTo>
                      <a:pt x="70" y="18"/>
                      <a:pt x="66" y="22"/>
                      <a:pt x="63" y="27"/>
                    </a:cubicBezTo>
                    <a:cubicBezTo>
                      <a:pt x="63" y="28"/>
                      <a:pt x="69" y="25"/>
                      <a:pt x="69" y="25"/>
                    </a:cubicBezTo>
                    <a:cubicBezTo>
                      <a:pt x="70" y="25"/>
                      <a:pt x="71" y="26"/>
                      <a:pt x="70" y="26"/>
                    </a:cubicBezTo>
                    <a:cubicBezTo>
                      <a:pt x="68" y="31"/>
                      <a:pt x="64" y="36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1" y="49"/>
                      <a:pt x="54" y="56"/>
                      <a:pt x="50" y="63"/>
                    </a:cubicBezTo>
                    <a:cubicBezTo>
                      <a:pt x="50" y="63"/>
                      <a:pt x="49" y="64"/>
                      <a:pt x="49" y="63"/>
                    </a:cubicBezTo>
                    <a:cubicBezTo>
                      <a:pt x="43" y="57"/>
                      <a:pt x="38" y="53"/>
                      <a:pt x="29" y="54"/>
                    </a:cubicBezTo>
                    <a:cubicBezTo>
                      <a:pt x="22" y="55"/>
                      <a:pt x="25" y="62"/>
                      <a:pt x="25" y="67"/>
                    </a:cubicBezTo>
                    <a:cubicBezTo>
                      <a:pt x="24" y="68"/>
                      <a:pt x="24" y="68"/>
                      <a:pt x="23" y="6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332"/>
              <p:cNvSpPr/>
              <p:nvPr/>
            </p:nvSpPr>
            <p:spPr bwMode="auto">
              <a:xfrm>
                <a:off x="2826" y="2037"/>
                <a:ext cx="157" cy="169"/>
              </a:xfrm>
              <a:custGeom>
                <a:avLst/>
                <a:gdLst>
                  <a:gd name="T0" fmla="*/ 25 w 59"/>
                  <a:gd name="T1" fmla="*/ 63 h 63"/>
                  <a:gd name="T2" fmla="*/ 15 w 59"/>
                  <a:gd name="T3" fmla="*/ 57 h 63"/>
                  <a:gd name="T4" fmla="*/ 5 w 59"/>
                  <a:gd name="T5" fmla="*/ 40 h 63"/>
                  <a:gd name="T6" fmla="*/ 10 w 59"/>
                  <a:gd name="T7" fmla="*/ 18 h 63"/>
                  <a:gd name="T8" fmla="*/ 19 w 59"/>
                  <a:gd name="T9" fmla="*/ 4 h 63"/>
                  <a:gd name="T10" fmla="*/ 25 w 59"/>
                  <a:gd name="T11" fmla="*/ 1 h 63"/>
                  <a:gd name="T12" fmla="*/ 41 w 59"/>
                  <a:gd name="T13" fmla="*/ 5 h 63"/>
                  <a:gd name="T14" fmla="*/ 58 w 59"/>
                  <a:gd name="T15" fmla="*/ 18 h 63"/>
                  <a:gd name="T16" fmla="*/ 59 w 59"/>
                  <a:gd name="T17" fmla="*/ 19 h 63"/>
                  <a:gd name="T18" fmla="*/ 56 w 59"/>
                  <a:gd name="T19" fmla="*/ 37 h 63"/>
                  <a:gd name="T20" fmla="*/ 55 w 59"/>
                  <a:gd name="T21" fmla="*/ 37 h 63"/>
                  <a:gd name="T22" fmla="*/ 32 w 59"/>
                  <a:gd name="T23" fmla="*/ 20 h 63"/>
                  <a:gd name="T24" fmla="*/ 8 w 59"/>
                  <a:gd name="T25" fmla="*/ 27 h 63"/>
                  <a:gd name="T26" fmla="*/ 6 w 59"/>
                  <a:gd name="T27" fmla="*/ 36 h 63"/>
                  <a:gd name="T28" fmla="*/ 7 w 59"/>
                  <a:gd name="T29" fmla="*/ 39 h 63"/>
                  <a:gd name="T30" fmla="*/ 7 w 59"/>
                  <a:gd name="T31" fmla="*/ 40 h 63"/>
                  <a:gd name="T32" fmla="*/ 16 w 59"/>
                  <a:gd name="T33" fmla="*/ 49 h 63"/>
                  <a:gd name="T34" fmla="*/ 27 w 59"/>
                  <a:gd name="T35" fmla="*/ 61 h 63"/>
                  <a:gd name="T36" fmla="*/ 25 w 59"/>
                  <a:gd name="T3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63">
                    <a:moveTo>
                      <a:pt x="25" y="63"/>
                    </a:moveTo>
                    <a:cubicBezTo>
                      <a:pt x="23" y="61"/>
                      <a:pt x="17" y="59"/>
                      <a:pt x="15" y="57"/>
                    </a:cubicBezTo>
                    <a:cubicBezTo>
                      <a:pt x="11" y="52"/>
                      <a:pt x="8" y="46"/>
                      <a:pt x="5" y="40"/>
                    </a:cubicBezTo>
                    <a:cubicBezTo>
                      <a:pt x="0" y="33"/>
                      <a:pt x="5" y="23"/>
                      <a:pt x="10" y="18"/>
                    </a:cubicBezTo>
                    <a:cubicBezTo>
                      <a:pt x="14" y="13"/>
                      <a:pt x="15" y="9"/>
                      <a:pt x="19" y="4"/>
                    </a:cubicBezTo>
                    <a:cubicBezTo>
                      <a:pt x="20" y="2"/>
                      <a:pt x="22" y="0"/>
                      <a:pt x="25" y="1"/>
                    </a:cubicBezTo>
                    <a:cubicBezTo>
                      <a:pt x="31" y="1"/>
                      <a:pt x="36" y="3"/>
                      <a:pt x="41" y="5"/>
                    </a:cubicBezTo>
                    <a:cubicBezTo>
                      <a:pt x="49" y="9"/>
                      <a:pt x="46" y="18"/>
                      <a:pt x="58" y="18"/>
                    </a:cubicBezTo>
                    <a:cubicBezTo>
                      <a:pt x="58" y="18"/>
                      <a:pt x="59" y="18"/>
                      <a:pt x="59" y="19"/>
                    </a:cubicBezTo>
                    <a:cubicBezTo>
                      <a:pt x="59" y="25"/>
                      <a:pt x="57" y="31"/>
                      <a:pt x="56" y="37"/>
                    </a:cubicBezTo>
                    <a:cubicBezTo>
                      <a:pt x="56" y="37"/>
                      <a:pt x="55" y="38"/>
                      <a:pt x="55" y="37"/>
                    </a:cubicBezTo>
                    <a:cubicBezTo>
                      <a:pt x="46" y="30"/>
                      <a:pt x="46" y="10"/>
                      <a:pt x="32" y="20"/>
                    </a:cubicBezTo>
                    <a:cubicBezTo>
                      <a:pt x="24" y="25"/>
                      <a:pt x="14" y="17"/>
                      <a:pt x="8" y="27"/>
                    </a:cubicBezTo>
                    <a:cubicBezTo>
                      <a:pt x="6" y="30"/>
                      <a:pt x="6" y="33"/>
                      <a:pt x="6" y="36"/>
                    </a:cubicBezTo>
                    <a:cubicBezTo>
                      <a:pt x="6" y="37"/>
                      <a:pt x="7" y="38"/>
                      <a:pt x="7" y="39"/>
                    </a:cubicBezTo>
                    <a:cubicBezTo>
                      <a:pt x="7" y="39"/>
                      <a:pt x="7" y="39"/>
                      <a:pt x="7" y="40"/>
                    </a:cubicBezTo>
                    <a:cubicBezTo>
                      <a:pt x="9" y="42"/>
                      <a:pt x="14" y="47"/>
                      <a:pt x="16" y="49"/>
                    </a:cubicBezTo>
                    <a:cubicBezTo>
                      <a:pt x="20" y="53"/>
                      <a:pt x="23" y="57"/>
                      <a:pt x="27" y="61"/>
                    </a:cubicBezTo>
                    <a:cubicBezTo>
                      <a:pt x="27" y="62"/>
                      <a:pt x="26" y="63"/>
                      <a:pt x="25" y="63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333"/>
              <p:cNvSpPr/>
              <p:nvPr/>
            </p:nvSpPr>
            <p:spPr bwMode="auto">
              <a:xfrm>
                <a:off x="2890" y="2340"/>
                <a:ext cx="64" cy="42"/>
              </a:xfrm>
              <a:custGeom>
                <a:avLst/>
                <a:gdLst>
                  <a:gd name="T0" fmla="*/ 0 w 24"/>
                  <a:gd name="T1" fmla="*/ 1 h 16"/>
                  <a:gd name="T2" fmla="*/ 2 w 24"/>
                  <a:gd name="T3" fmla="*/ 0 h 16"/>
                  <a:gd name="T4" fmla="*/ 23 w 24"/>
                  <a:gd name="T5" fmla="*/ 6 h 16"/>
                  <a:gd name="T6" fmla="*/ 23 w 24"/>
                  <a:gd name="T7" fmla="*/ 8 h 16"/>
                  <a:gd name="T8" fmla="*/ 21 w 24"/>
                  <a:gd name="T9" fmla="*/ 10 h 16"/>
                  <a:gd name="T10" fmla="*/ 21 w 24"/>
                  <a:gd name="T11" fmla="*/ 10 h 16"/>
                  <a:gd name="T12" fmla="*/ 0 w 24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0" y="1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5" y="7"/>
                      <a:pt x="16" y="8"/>
                      <a:pt x="23" y="6"/>
                    </a:cubicBezTo>
                    <a:cubicBezTo>
                      <a:pt x="23" y="6"/>
                      <a:pt x="24" y="7"/>
                      <a:pt x="23" y="8"/>
                    </a:cubicBezTo>
                    <a:cubicBezTo>
                      <a:pt x="23" y="9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3" y="16"/>
                      <a:pt x="2" y="11"/>
                      <a:pt x="0" y="1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334"/>
              <p:cNvSpPr/>
              <p:nvPr/>
            </p:nvSpPr>
            <p:spPr bwMode="auto">
              <a:xfrm>
                <a:off x="2957" y="2160"/>
                <a:ext cx="107" cy="113"/>
              </a:xfrm>
              <a:custGeom>
                <a:avLst/>
                <a:gdLst>
                  <a:gd name="T0" fmla="*/ 15 w 40"/>
                  <a:gd name="T1" fmla="*/ 40 h 42"/>
                  <a:gd name="T2" fmla="*/ 9 w 40"/>
                  <a:gd name="T3" fmla="*/ 37 h 42"/>
                  <a:gd name="T4" fmla="*/ 8 w 40"/>
                  <a:gd name="T5" fmla="*/ 35 h 42"/>
                  <a:gd name="T6" fmla="*/ 2 w 40"/>
                  <a:gd name="T7" fmla="*/ 41 h 42"/>
                  <a:gd name="T8" fmla="*/ 1 w 40"/>
                  <a:gd name="T9" fmla="*/ 41 h 42"/>
                  <a:gd name="T10" fmla="*/ 1 w 40"/>
                  <a:gd name="T11" fmla="*/ 22 h 42"/>
                  <a:gd name="T12" fmla="*/ 2 w 40"/>
                  <a:gd name="T13" fmla="*/ 21 h 42"/>
                  <a:gd name="T14" fmla="*/ 6 w 40"/>
                  <a:gd name="T15" fmla="*/ 21 h 42"/>
                  <a:gd name="T16" fmla="*/ 24 w 40"/>
                  <a:gd name="T17" fmla="*/ 7 h 42"/>
                  <a:gd name="T18" fmla="*/ 39 w 40"/>
                  <a:gd name="T19" fmla="*/ 0 h 42"/>
                  <a:gd name="T20" fmla="*/ 39 w 40"/>
                  <a:gd name="T21" fmla="*/ 2 h 42"/>
                  <a:gd name="T22" fmla="*/ 31 w 40"/>
                  <a:gd name="T23" fmla="*/ 8 h 42"/>
                  <a:gd name="T24" fmla="*/ 29 w 40"/>
                  <a:gd name="T25" fmla="*/ 18 h 42"/>
                  <a:gd name="T26" fmla="*/ 30 w 40"/>
                  <a:gd name="T27" fmla="*/ 20 h 42"/>
                  <a:gd name="T28" fmla="*/ 20 w 40"/>
                  <a:gd name="T29" fmla="*/ 30 h 42"/>
                  <a:gd name="T30" fmla="*/ 23 w 40"/>
                  <a:gd name="T31" fmla="*/ 34 h 42"/>
                  <a:gd name="T32" fmla="*/ 32 w 40"/>
                  <a:gd name="T33" fmla="*/ 39 h 42"/>
                  <a:gd name="T34" fmla="*/ 32 w 40"/>
                  <a:gd name="T35" fmla="*/ 40 h 42"/>
                  <a:gd name="T36" fmla="*/ 15 w 40"/>
                  <a:gd name="T37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42">
                    <a:moveTo>
                      <a:pt x="15" y="40"/>
                    </a:moveTo>
                    <a:cubicBezTo>
                      <a:pt x="13" y="39"/>
                      <a:pt x="11" y="38"/>
                      <a:pt x="9" y="37"/>
                    </a:cubicBezTo>
                    <a:cubicBezTo>
                      <a:pt x="9" y="36"/>
                      <a:pt x="8" y="36"/>
                      <a:pt x="8" y="35"/>
                    </a:cubicBezTo>
                    <a:cubicBezTo>
                      <a:pt x="7" y="34"/>
                      <a:pt x="3" y="40"/>
                      <a:pt x="2" y="41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0" y="35"/>
                      <a:pt x="3" y="28"/>
                      <a:pt x="1" y="22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3" y="21"/>
                      <a:pt x="5" y="21"/>
                      <a:pt x="6" y="21"/>
                    </a:cubicBezTo>
                    <a:cubicBezTo>
                      <a:pt x="13" y="17"/>
                      <a:pt x="19" y="13"/>
                      <a:pt x="24" y="7"/>
                    </a:cubicBezTo>
                    <a:cubicBezTo>
                      <a:pt x="28" y="2"/>
                      <a:pt x="33" y="0"/>
                      <a:pt x="39" y="0"/>
                    </a:cubicBezTo>
                    <a:cubicBezTo>
                      <a:pt x="40" y="0"/>
                      <a:pt x="40" y="1"/>
                      <a:pt x="39" y="2"/>
                    </a:cubicBezTo>
                    <a:cubicBezTo>
                      <a:pt x="36" y="4"/>
                      <a:pt x="34" y="6"/>
                      <a:pt x="31" y="8"/>
                    </a:cubicBezTo>
                    <a:cubicBezTo>
                      <a:pt x="31" y="9"/>
                      <a:pt x="24" y="18"/>
                      <a:pt x="29" y="18"/>
                    </a:cubicBezTo>
                    <a:cubicBezTo>
                      <a:pt x="30" y="18"/>
                      <a:pt x="30" y="19"/>
                      <a:pt x="30" y="20"/>
                    </a:cubicBezTo>
                    <a:cubicBezTo>
                      <a:pt x="27" y="24"/>
                      <a:pt x="23" y="27"/>
                      <a:pt x="20" y="30"/>
                    </a:cubicBezTo>
                    <a:cubicBezTo>
                      <a:pt x="16" y="33"/>
                      <a:pt x="20" y="33"/>
                      <a:pt x="23" y="34"/>
                    </a:cubicBezTo>
                    <a:cubicBezTo>
                      <a:pt x="26" y="36"/>
                      <a:pt x="29" y="38"/>
                      <a:pt x="32" y="39"/>
                    </a:cubicBezTo>
                    <a:cubicBezTo>
                      <a:pt x="33" y="39"/>
                      <a:pt x="33" y="40"/>
                      <a:pt x="32" y="40"/>
                    </a:cubicBezTo>
                    <a:cubicBezTo>
                      <a:pt x="26" y="42"/>
                      <a:pt x="20" y="41"/>
                      <a:pt x="15" y="4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335"/>
              <p:cNvSpPr/>
              <p:nvPr/>
            </p:nvSpPr>
            <p:spPr bwMode="auto">
              <a:xfrm>
                <a:off x="2858" y="2088"/>
                <a:ext cx="160" cy="169"/>
              </a:xfrm>
              <a:custGeom>
                <a:avLst/>
                <a:gdLst>
                  <a:gd name="T0" fmla="*/ 1 w 60"/>
                  <a:gd name="T1" fmla="*/ 61 h 63"/>
                  <a:gd name="T2" fmla="*/ 3 w 60"/>
                  <a:gd name="T3" fmla="*/ 59 h 63"/>
                  <a:gd name="T4" fmla="*/ 3 w 60"/>
                  <a:gd name="T5" fmla="*/ 59 h 63"/>
                  <a:gd name="T6" fmla="*/ 3 w 60"/>
                  <a:gd name="T7" fmla="*/ 59 h 63"/>
                  <a:gd name="T8" fmla="*/ 12 w 60"/>
                  <a:gd name="T9" fmla="*/ 53 h 63"/>
                  <a:gd name="T10" fmla="*/ 35 w 60"/>
                  <a:gd name="T11" fmla="*/ 37 h 63"/>
                  <a:gd name="T12" fmla="*/ 30 w 60"/>
                  <a:gd name="T13" fmla="*/ 34 h 63"/>
                  <a:gd name="T14" fmla="*/ 24 w 60"/>
                  <a:gd name="T15" fmla="*/ 33 h 63"/>
                  <a:gd name="T16" fmla="*/ 22 w 60"/>
                  <a:gd name="T17" fmla="*/ 31 h 63"/>
                  <a:gd name="T18" fmla="*/ 13 w 60"/>
                  <a:gd name="T19" fmla="*/ 18 h 63"/>
                  <a:gd name="T20" fmla="*/ 14 w 60"/>
                  <a:gd name="T21" fmla="*/ 16 h 63"/>
                  <a:gd name="T22" fmla="*/ 32 w 60"/>
                  <a:gd name="T23" fmla="*/ 33 h 63"/>
                  <a:gd name="T24" fmla="*/ 37 w 60"/>
                  <a:gd name="T25" fmla="*/ 33 h 63"/>
                  <a:gd name="T26" fmla="*/ 37 w 60"/>
                  <a:gd name="T27" fmla="*/ 33 h 63"/>
                  <a:gd name="T28" fmla="*/ 38 w 60"/>
                  <a:gd name="T29" fmla="*/ 33 h 63"/>
                  <a:gd name="T30" fmla="*/ 39 w 60"/>
                  <a:gd name="T31" fmla="*/ 32 h 63"/>
                  <a:gd name="T32" fmla="*/ 39 w 60"/>
                  <a:gd name="T33" fmla="*/ 30 h 63"/>
                  <a:gd name="T34" fmla="*/ 39 w 60"/>
                  <a:gd name="T35" fmla="*/ 30 h 63"/>
                  <a:gd name="T36" fmla="*/ 40 w 60"/>
                  <a:gd name="T37" fmla="*/ 29 h 63"/>
                  <a:gd name="T38" fmla="*/ 40 w 60"/>
                  <a:gd name="T39" fmla="*/ 28 h 63"/>
                  <a:gd name="T40" fmla="*/ 40 w 60"/>
                  <a:gd name="T41" fmla="*/ 28 h 63"/>
                  <a:gd name="T42" fmla="*/ 48 w 60"/>
                  <a:gd name="T43" fmla="*/ 18 h 63"/>
                  <a:gd name="T44" fmla="*/ 58 w 60"/>
                  <a:gd name="T45" fmla="*/ 0 h 63"/>
                  <a:gd name="T46" fmla="*/ 59 w 60"/>
                  <a:gd name="T47" fmla="*/ 1 h 63"/>
                  <a:gd name="T48" fmla="*/ 58 w 60"/>
                  <a:gd name="T49" fmla="*/ 4 h 63"/>
                  <a:gd name="T50" fmla="*/ 57 w 60"/>
                  <a:gd name="T51" fmla="*/ 5 h 63"/>
                  <a:gd name="T52" fmla="*/ 50 w 60"/>
                  <a:gd name="T53" fmla="*/ 21 h 63"/>
                  <a:gd name="T54" fmla="*/ 42 w 60"/>
                  <a:gd name="T55" fmla="*/ 34 h 63"/>
                  <a:gd name="T56" fmla="*/ 40 w 60"/>
                  <a:gd name="T57" fmla="*/ 34 h 63"/>
                  <a:gd name="T58" fmla="*/ 40 w 60"/>
                  <a:gd name="T59" fmla="*/ 33 h 63"/>
                  <a:gd name="T60" fmla="*/ 37 w 60"/>
                  <a:gd name="T61" fmla="*/ 36 h 63"/>
                  <a:gd name="T62" fmla="*/ 36 w 60"/>
                  <a:gd name="T63" fmla="*/ 39 h 63"/>
                  <a:gd name="T64" fmla="*/ 31 w 60"/>
                  <a:gd name="T65" fmla="*/ 54 h 63"/>
                  <a:gd name="T66" fmla="*/ 25 w 60"/>
                  <a:gd name="T67" fmla="*/ 56 h 63"/>
                  <a:gd name="T68" fmla="*/ 2 w 60"/>
                  <a:gd name="T69" fmla="*/ 62 h 63"/>
                  <a:gd name="T70" fmla="*/ 1 w 60"/>
                  <a:gd name="T71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63">
                    <a:moveTo>
                      <a:pt x="1" y="61"/>
                    </a:moveTo>
                    <a:cubicBezTo>
                      <a:pt x="1" y="60"/>
                      <a:pt x="2" y="60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56"/>
                      <a:pt x="9" y="54"/>
                      <a:pt x="12" y="53"/>
                    </a:cubicBezTo>
                    <a:cubicBezTo>
                      <a:pt x="23" y="52"/>
                      <a:pt x="30" y="46"/>
                      <a:pt x="35" y="37"/>
                    </a:cubicBezTo>
                    <a:cubicBezTo>
                      <a:pt x="33" y="37"/>
                      <a:pt x="31" y="36"/>
                      <a:pt x="30" y="34"/>
                    </a:cubicBezTo>
                    <a:cubicBezTo>
                      <a:pt x="28" y="34"/>
                      <a:pt x="25" y="33"/>
                      <a:pt x="24" y="33"/>
                    </a:cubicBezTo>
                    <a:cubicBezTo>
                      <a:pt x="23" y="32"/>
                      <a:pt x="23" y="31"/>
                      <a:pt x="22" y="31"/>
                    </a:cubicBezTo>
                    <a:cubicBezTo>
                      <a:pt x="19" y="26"/>
                      <a:pt x="17" y="22"/>
                      <a:pt x="13" y="18"/>
                    </a:cubicBezTo>
                    <a:cubicBezTo>
                      <a:pt x="13" y="17"/>
                      <a:pt x="13" y="16"/>
                      <a:pt x="14" y="16"/>
                    </a:cubicBezTo>
                    <a:cubicBezTo>
                      <a:pt x="19" y="17"/>
                      <a:pt x="26" y="29"/>
                      <a:pt x="32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3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29"/>
                      <a:pt x="39" y="29"/>
                      <a:pt x="40" y="29"/>
                    </a:cubicBezTo>
                    <a:cubicBezTo>
                      <a:pt x="40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4"/>
                      <a:pt x="44" y="21"/>
                      <a:pt x="48" y="18"/>
                    </a:cubicBezTo>
                    <a:cubicBezTo>
                      <a:pt x="52" y="13"/>
                      <a:pt x="53" y="5"/>
                      <a:pt x="58" y="0"/>
                    </a:cubicBezTo>
                    <a:cubicBezTo>
                      <a:pt x="58" y="0"/>
                      <a:pt x="60" y="0"/>
                      <a:pt x="59" y="1"/>
                    </a:cubicBezTo>
                    <a:cubicBezTo>
                      <a:pt x="59" y="2"/>
                      <a:pt x="58" y="3"/>
                      <a:pt x="58" y="4"/>
                    </a:cubicBezTo>
                    <a:cubicBezTo>
                      <a:pt x="58" y="4"/>
                      <a:pt x="57" y="5"/>
                      <a:pt x="57" y="5"/>
                    </a:cubicBezTo>
                    <a:cubicBezTo>
                      <a:pt x="54" y="10"/>
                      <a:pt x="52" y="16"/>
                      <a:pt x="50" y="21"/>
                    </a:cubicBezTo>
                    <a:cubicBezTo>
                      <a:pt x="48" y="26"/>
                      <a:pt x="43" y="29"/>
                      <a:pt x="42" y="34"/>
                    </a:cubicBezTo>
                    <a:cubicBezTo>
                      <a:pt x="42" y="35"/>
                      <a:pt x="40" y="35"/>
                      <a:pt x="40" y="34"/>
                    </a:cubicBezTo>
                    <a:cubicBezTo>
                      <a:pt x="40" y="34"/>
                      <a:pt x="40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7"/>
                      <a:pt x="37" y="38"/>
                      <a:pt x="36" y="39"/>
                    </a:cubicBezTo>
                    <a:cubicBezTo>
                      <a:pt x="35" y="44"/>
                      <a:pt x="35" y="50"/>
                      <a:pt x="31" y="54"/>
                    </a:cubicBezTo>
                    <a:cubicBezTo>
                      <a:pt x="30" y="56"/>
                      <a:pt x="27" y="56"/>
                      <a:pt x="25" y="56"/>
                    </a:cubicBezTo>
                    <a:cubicBezTo>
                      <a:pt x="16" y="58"/>
                      <a:pt x="10" y="54"/>
                      <a:pt x="2" y="62"/>
                    </a:cubicBezTo>
                    <a:cubicBezTo>
                      <a:pt x="1" y="63"/>
                      <a:pt x="0" y="62"/>
                      <a:pt x="1" y="61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336"/>
              <p:cNvSpPr/>
              <p:nvPr/>
            </p:nvSpPr>
            <p:spPr bwMode="auto">
              <a:xfrm>
                <a:off x="2914" y="2160"/>
                <a:ext cx="80" cy="86"/>
              </a:xfrm>
              <a:custGeom>
                <a:avLst/>
                <a:gdLst>
                  <a:gd name="T0" fmla="*/ 16 w 30"/>
                  <a:gd name="T1" fmla="*/ 32 h 32"/>
                  <a:gd name="T2" fmla="*/ 5 w 30"/>
                  <a:gd name="T3" fmla="*/ 24 h 32"/>
                  <a:gd name="T4" fmla="*/ 0 w 30"/>
                  <a:gd name="T5" fmla="*/ 14 h 32"/>
                  <a:gd name="T6" fmla="*/ 1 w 30"/>
                  <a:gd name="T7" fmla="*/ 11 h 32"/>
                  <a:gd name="T8" fmla="*/ 1 w 30"/>
                  <a:gd name="T9" fmla="*/ 11 h 32"/>
                  <a:gd name="T10" fmla="*/ 1 w 30"/>
                  <a:gd name="T11" fmla="*/ 10 h 32"/>
                  <a:gd name="T12" fmla="*/ 2 w 30"/>
                  <a:gd name="T13" fmla="*/ 8 h 32"/>
                  <a:gd name="T14" fmla="*/ 11 w 30"/>
                  <a:gd name="T15" fmla="*/ 1 h 32"/>
                  <a:gd name="T16" fmla="*/ 16 w 30"/>
                  <a:gd name="T17" fmla="*/ 2 h 32"/>
                  <a:gd name="T18" fmla="*/ 25 w 30"/>
                  <a:gd name="T19" fmla="*/ 3 h 32"/>
                  <a:gd name="T20" fmla="*/ 29 w 30"/>
                  <a:gd name="T21" fmla="*/ 12 h 32"/>
                  <a:gd name="T22" fmla="*/ 25 w 30"/>
                  <a:gd name="T23" fmla="*/ 28 h 32"/>
                  <a:gd name="T24" fmla="*/ 16 w 3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32">
                    <a:moveTo>
                      <a:pt x="16" y="32"/>
                    </a:moveTo>
                    <a:cubicBezTo>
                      <a:pt x="11" y="32"/>
                      <a:pt x="10" y="25"/>
                      <a:pt x="5" y="24"/>
                    </a:cubicBezTo>
                    <a:cubicBezTo>
                      <a:pt x="1" y="23"/>
                      <a:pt x="0" y="17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4" y="5"/>
                      <a:pt x="7" y="2"/>
                      <a:pt x="11" y="1"/>
                    </a:cubicBezTo>
                    <a:cubicBezTo>
                      <a:pt x="13" y="1"/>
                      <a:pt x="14" y="0"/>
                      <a:pt x="16" y="2"/>
                    </a:cubicBezTo>
                    <a:cubicBezTo>
                      <a:pt x="18" y="3"/>
                      <a:pt x="23" y="2"/>
                      <a:pt x="25" y="3"/>
                    </a:cubicBezTo>
                    <a:cubicBezTo>
                      <a:pt x="29" y="5"/>
                      <a:pt x="28" y="8"/>
                      <a:pt x="29" y="12"/>
                    </a:cubicBezTo>
                    <a:cubicBezTo>
                      <a:pt x="30" y="18"/>
                      <a:pt x="29" y="23"/>
                      <a:pt x="25" y="28"/>
                    </a:cubicBezTo>
                    <a:cubicBezTo>
                      <a:pt x="23" y="31"/>
                      <a:pt x="20" y="32"/>
                      <a:pt x="16" y="32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337"/>
              <p:cNvSpPr/>
              <p:nvPr/>
            </p:nvSpPr>
            <p:spPr bwMode="auto">
              <a:xfrm>
                <a:off x="2935" y="2187"/>
                <a:ext cx="38" cy="40"/>
              </a:xfrm>
              <a:custGeom>
                <a:avLst/>
                <a:gdLst>
                  <a:gd name="T0" fmla="*/ 3 w 14"/>
                  <a:gd name="T1" fmla="*/ 13 h 15"/>
                  <a:gd name="T2" fmla="*/ 2 w 14"/>
                  <a:gd name="T3" fmla="*/ 11 h 15"/>
                  <a:gd name="T4" fmla="*/ 1 w 14"/>
                  <a:gd name="T5" fmla="*/ 10 h 15"/>
                  <a:gd name="T6" fmla="*/ 8 w 14"/>
                  <a:gd name="T7" fmla="*/ 0 h 15"/>
                  <a:gd name="T8" fmla="*/ 12 w 14"/>
                  <a:gd name="T9" fmla="*/ 3 h 15"/>
                  <a:gd name="T10" fmla="*/ 13 w 14"/>
                  <a:gd name="T11" fmla="*/ 10 h 15"/>
                  <a:gd name="T12" fmla="*/ 11 w 14"/>
                  <a:gd name="T13" fmla="*/ 15 h 15"/>
                  <a:gd name="T14" fmla="*/ 3 w 14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3"/>
                    </a:moveTo>
                    <a:cubicBezTo>
                      <a:pt x="3" y="13"/>
                      <a:pt x="2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1" y="1"/>
                      <a:pt x="12" y="3"/>
                    </a:cubicBezTo>
                    <a:cubicBezTo>
                      <a:pt x="13" y="5"/>
                      <a:pt x="13" y="8"/>
                      <a:pt x="13" y="10"/>
                    </a:cubicBezTo>
                    <a:cubicBezTo>
                      <a:pt x="14" y="12"/>
                      <a:pt x="13" y="14"/>
                      <a:pt x="11" y="15"/>
                    </a:cubicBezTo>
                    <a:cubicBezTo>
                      <a:pt x="8" y="15"/>
                      <a:pt x="6" y="15"/>
                      <a:pt x="3" y="13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338"/>
              <p:cNvSpPr/>
              <p:nvPr/>
            </p:nvSpPr>
            <p:spPr bwMode="auto">
              <a:xfrm>
                <a:off x="2946" y="2200"/>
                <a:ext cx="19" cy="24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6 h 9"/>
                  <a:gd name="T4" fmla="*/ 1 w 7"/>
                  <a:gd name="T5" fmla="*/ 4 h 9"/>
                  <a:gd name="T6" fmla="*/ 1 w 7"/>
                  <a:gd name="T7" fmla="*/ 4 h 9"/>
                  <a:gd name="T8" fmla="*/ 1 w 7"/>
                  <a:gd name="T9" fmla="*/ 4 h 9"/>
                  <a:gd name="T10" fmla="*/ 0 w 7"/>
                  <a:gd name="T11" fmla="*/ 3 h 9"/>
                  <a:gd name="T12" fmla="*/ 0 w 7"/>
                  <a:gd name="T13" fmla="*/ 2 h 9"/>
                  <a:gd name="T14" fmla="*/ 1 w 7"/>
                  <a:gd name="T15" fmla="*/ 1 h 9"/>
                  <a:gd name="T16" fmla="*/ 2 w 7"/>
                  <a:gd name="T17" fmla="*/ 1 h 9"/>
                  <a:gd name="T18" fmla="*/ 2 w 7"/>
                  <a:gd name="T19" fmla="*/ 1 h 9"/>
                  <a:gd name="T20" fmla="*/ 2 w 7"/>
                  <a:gd name="T21" fmla="*/ 1 h 9"/>
                  <a:gd name="T22" fmla="*/ 3 w 7"/>
                  <a:gd name="T23" fmla="*/ 1 h 9"/>
                  <a:gd name="T24" fmla="*/ 3 w 7"/>
                  <a:gd name="T25" fmla="*/ 1 h 9"/>
                  <a:gd name="T26" fmla="*/ 4 w 7"/>
                  <a:gd name="T27" fmla="*/ 1 h 9"/>
                  <a:gd name="T28" fmla="*/ 6 w 7"/>
                  <a:gd name="T29" fmla="*/ 3 h 9"/>
                  <a:gd name="T30" fmla="*/ 6 w 7"/>
                  <a:gd name="T31" fmla="*/ 5 h 9"/>
                  <a:gd name="T32" fmla="*/ 5 w 7"/>
                  <a:gd name="T33" fmla="*/ 6 h 9"/>
                  <a:gd name="T34" fmla="*/ 5 w 7"/>
                  <a:gd name="T35" fmla="*/ 7 h 9"/>
                  <a:gd name="T36" fmla="*/ 4 w 7"/>
                  <a:gd name="T3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7"/>
                      <a:pt x="2" y="6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339"/>
              <p:cNvSpPr/>
              <p:nvPr/>
            </p:nvSpPr>
            <p:spPr bwMode="auto">
              <a:xfrm>
                <a:off x="2893" y="2243"/>
                <a:ext cx="379" cy="380"/>
              </a:xfrm>
              <a:custGeom>
                <a:avLst/>
                <a:gdLst>
                  <a:gd name="T0" fmla="*/ 42 w 142"/>
                  <a:gd name="T1" fmla="*/ 105 h 142"/>
                  <a:gd name="T2" fmla="*/ 21 w 142"/>
                  <a:gd name="T3" fmla="*/ 107 h 142"/>
                  <a:gd name="T4" fmla="*/ 5 w 142"/>
                  <a:gd name="T5" fmla="*/ 76 h 142"/>
                  <a:gd name="T6" fmla="*/ 21 w 142"/>
                  <a:gd name="T7" fmla="*/ 54 h 142"/>
                  <a:gd name="T8" fmla="*/ 19 w 142"/>
                  <a:gd name="T9" fmla="*/ 49 h 142"/>
                  <a:gd name="T10" fmla="*/ 32 w 142"/>
                  <a:gd name="T11" fmla="*/ 14 h 142"/>
                  <a:gd name="T12" fmla="*/ 60 w 142"/>
                  <a:gd name="T13" fmla="*/ 8 h 142"/>
                  <a:gd name="T14" fmla="*/ 80 w 142"/>
                  <a:gd name="T15" fmla="*/ 27 h 142"/>
                  <a:gd name="T16" fmla="*/ 98 w 142"/>
                  <a:gd name="T17" fmla="*/ 2 h 142"/>
                  <a:gd name="T18" fmla="*/ 112 w 142"/>
                  <a:gd name="T19" fmla="*/ 3 h 142"/>
                  <a:gd name="T20" fmla="*/ 127 w 142"/>
                  <a:gd name="T21" fmla="*/ 15 h 142"/>
                  <a:gd name="T22" fmla="*/ 133 w 142"/>
                  <a:gd name="T23" fmla="*/ 38 h 142"/>
                  <a:gd name="T24" fmla="*/ 131 w 142"/>
                  <a:gd name="T25" fmla="*/ 40 h 142"/>
                  <a:gd name="T26" fmla="*/ 121 w 142"/>
                  <a:gd name="T27" fmla="*/ 51 h 142"/>
                  <a:gd name="T28" fmla="*/ 114 w 142"/>
                  <a:gd name="T29" fmla="*/ 56 h 142"/>
                  <a:gd name="T30" fmla="*/ 140 w 142"/>
                  <a:gd name="T31" fmla="*/ 72 h 142"/>
                  <a:gd name="T32" fmla="*/ 140 w 142"/>
                  <a:gd name="T33" fmla="*/ 85 h 142"/>
                  <a:gd name="T34" fmla="*/ 127 w 142"/>
                  <a:gd name="T35" fmla="*/ 95 h 142"/>
                  <a:gd name="T36" fmla="*/ 127 w 142"/>
                  <a:gd name="T37" fmla="*/ 109 h 142"/>
                  <a:gd name="T38" fmla="*/ 111 w 142"/>
                  <a:gd name="T39" fmla="*/ 114 h 142"/>
                  <a:gd name="T40" fmla="*/ 88 w 142"/>
                  <a:gd name="T41" fmla="*/ 106 h 142"/>
                  <a:gd name="T42" fmla="*/ 86 w 142"/>
                  <a:gd name="T43" fmla="*/ 121 h 142"/>
                  <a:gd name="T44" fmla="*/ 73 w 142"/>
                  <a:gd name="T45" fmla="*/ 129 h 142"/>
                  <a:gd name="T46" fmla="*/ 61 w 142"/>
                  <a:gd name="T47" fmla="*/ 137 h 142"/>
                  <a:gd name="T48" fmla="*/ 42 w 142"/>
                  <a:gd name="T49" fmla="*/ 10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2" h="142">
                    <a:moveTo>
                      <a:pt x="42" y="105"/>
                    </a:moveTo>
                    <a:cubicBezTo>
                      <a:pt x="35" y="108"/>
                      <a:pt x="26" y="109"/>
                      <a:pt x="21" y="107"/>
                    </a:cubicBezTo>
                    <a:cubicBezTo>
                      <a:pt x="7" y="102"/>
                      <a:pt x="11" y="87"/>
                      <a:pt x="5" y="76"/>
                    </a:cubicBezTo>
                    <a:cubicBezTo>
                      <a:pt x="0" y="66"/>
                      <a:pt x="13" y="56"/>
                      <a:pt x="21" y="54"/>
                    </a:cubicBezTo>
                    <a:cubicBezTo>
                      <a:pt x="20" y="53"/>
                      <a:pt x="20" y="51"/>
                      <a:pt x="19" y="49"/>
                    </a:cubicBezTo>
                    <a:cubicBezTo>
                      <a:pt x="16" y="37"/>
                      <a:pt x="26" y="24"/>
                      <a:pt x="32" y="14"/>
                    </a:cubicBezTo>
                    <a:cubicBezTo>
                      <a:pt x="39" y="5"/>
                      <a:pt x="50" y="7"/>
                      <a:pt x="60" y="8"/>
                    </a:cubicBezTo>
                    <a:cubicBezTo>
                      <a:pt x="73" y="9"/>
                      <a:pt x="76" y="17"/>
                      <a:pt x="80" y="27"/>
                    </a:cubicBezTo>
                    <a:cubicBezTo>
                      <a:pt x="84" y="18"/>
                      <a:pt x="87" y="4"/>
                      <a:pt x="98" y="2"/>
                    </a:cubicBezTo>
                    <a:cubicBezTo>
                      <a:pt x="103" y="1"/>
                      <a:pt x="108" y="0"/>
                      <a:pt x="112" y="3"/>
                    </a:cubicBezTo>
                    <a:cubicBezTo>
                      <a:pt x="118" y="6"/>
                      <a:pt x="121" y="12"/>
                      <a:pt x="127" y="15"/>
                    </a:cubicBezTo>
                    <a:cubicBezTo>
                      <a:pt x="135" y="19"/>
                      <a:pt x="137" y="30"/>
                      <a:pt x="133" y="38"/>
                    </a:cubicBezTo>
                    <a:cubicBezTo>
                      <a:pt x="133" y="39"/>
                      <a:pt x="132" y="40"/>
                      <a:pt x="131" y="40"/>
                    </a:cubicBezTo>
                    <a:cubicBezTo>
                      <a:pt x="127" y="44"/>
                      <a:pt x="125" y="47"/>
                      <a:pt x="121" y="51"/>
                    </a:cubicBezTo>
                    <a:cubicBezTo>
                      <a:pt x="119" y="54"/>
                      <a:pt x="117" y="55"/>
                      <a:pt x="114" y="56"/>
                    </a:cubicBezTo>
                    <a:cubicBezTo>
                      <a:pt x="125" y="58"/>
                      <a:pt x="134" y="60"/>
                      <a:pt x="140" y="72"/>
                    </a:cubicBezTo>
                    <a:cubicBezTo>
                      <a:pt x="142" y="76"/>
                      <a:pt x="142" y="81"/>
                      <a:pt x="140" y="85"/>
                    </a:cubicBezTo>
                    <a:cubicBezTo>
                      <a:pt x="138" y="90"/>
                      <a:pt x="128" y="91"/>
                      <a:pt x="127" y="95"/>
                    </a:cubicBezTo>
                    <a:cubicBezTo>
                      <a:pt x="127" y="100"/>
                      <a:pt x="130" y="105"/>
                      <a:pt x="127" y="109"/>
                    </a:cubicBezTo>
                    <a:cubicBezTo>
                      <a:pt x="123" y="114"/>
                      <a:pt x="118" y="115"/>
                      <a:pt x="111" y="114"/>
                    </a:cubicBezTo>
                    <a:cubicBezTo>
                      <a:pt x="102" y="114"/>
                      <a:pt x="94" y="111"/>
                      <a:pt x="88" y="106"/>
                    </a:cubicBezTo>
                    <a:cubicBezTo>
                      <a:pt x="89" y="111"/>
                      <a:pt x="89" y="116"/>
                      <a:pt x="86" y="121"/>
                    </a:cubicBezTo>
                    <a:cubicBezTo>
                      <a:pt x="82" y="125"/>
                      <a:pt x="79" y="127"/>
                      <a:pt x="73" y="129"/>
                    </a:cubicBezTo>
                    <a:cubicBezTo>
                      <a:pt x="69" y="130"/>
                      <a:pt x="67" y="136"/>
                      <a:pt x="61" y="137"/>
                    </a:cubicBezTo>
                    <a:cubicBezTo>
                      <a:pt x="45" y="142"/>
                      <a:pt x="39" y="119"/>
                      <a:pt x="42" y="105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340"/>
              <p:cNvSpPr/>
              <p:nvPr/>
            </p:nvSpPr>
            <p:spPr bwMode="auto">
              <a:xfrm>
                <a:off x="2949" y="2259"/>
                <a:ext cx="163" cy="129"/>
              </a:xfrm>
              <a:custGeom>
                <a:avLst/>
                <a:gdLst>
                  <a:gd name="T0" fmla="*/ 39 w 61"/>
                  <a:gd name="T1" fmla="*/ 7 h 48"/>
                  <a:gd name="T2" fmla="*/ 42 w 61"/>
                  <a:gd name="T3" fmla="*/ 7 h 48"/>
                  <a:gd name="T4" fmla="*/ 53 w 61"/>
                  <a:gd name="T5" fmla="*/ 16 h 48"/>
                  <a:gd name="T6" fmla="*/ 60 w 61"/>
                  <a:gd name="T7" fmla="*/ 33 h 48"/>
                  <a:gd name="T8" fmla="*/ 30 w 61"/>
                  <a:gd name="T9" fmla="*/ 43 h 48"/>
                  <a:gd name="T10" fmla="*/ 20 w 61"/>
                  <a:gd name="T11" fmla="*/ 46 h 48"/>
                  <a:gd name="T12" fmla="*/ 18 w 61"/>
                  <a:gd name="T13" fmla="*/ 47 h 48"/>
                  <a:gd name="T14" fmla="*/ 7 w 61"/>
                  <a:gd name="T15" fmla="*/ 39 h 48"/>
                  <a:gd name="T16" fmla="*/ 6 w 61"/>
                  <a:gd name="T17" fmla="*/ 17 h 48"/>
                  <a:gd name="T18" fmla="*/ 11 w 61"/>
                  <a:gd name="T19" fmla="*/ 14 h 48"/>
                  <a:gd name="T20" fmla="*/ 11 w 61"/>
                  <a:gd name="T21" fmla="*/ 14 h 48"/>
                  <a:gd name="T22" fmla="*/ 12 w 61"/>
                  <a:gd name="T23" fmla="*/ 15 h 48"/>
                  <a:gd name="T24" fmla="*/ 13 w 61"/>
                  <a:gd name="T25" fmla="*/ 19 h 48"/>
                  <a:gd name="T26" fmla="*/ 13 w 61"/>
                  <a:gd name="T27" fmla="*/ 24 h 48"/>
                  <a:gd name="T28" fmla="*/ 14 w 61"/>
                  <a:gd name="T29" fmla="*/ 23 h 48"/>
                  <a:gd name="T30" fmla="*/ 16 w 61"/>
                  <a:gd name="T31" fmla="*/ 18 h 48"/>
                  <a:gd name="T32" fmla="*/ 14 w 61"/>
                  <a:gd name="T33" fmla="*/ 7 h 48"/>
                  <a:gd name="T34" fmla="*/ 27 w 61"/>
                  <a:gd name="T35" fmla="*/ 4 h 48"/>
                  <a:gd name="T36" fmla="*/ 39 w 61"/>
                  <a:gd name="T37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48">
                    <a:moveTo>
                      <a:pt x="39" y="7"/>
                    </a:moveTo>
                    <a:cubicBezTo>
                      <a:pt x="40" y="7"/>
                      <a:pt x="41" y="6"/>
                      <a:pt x="42" y="7"/>
                    </a:cubicBezTo>
                    <a:cubicBezTo>
                      <a:pt x="46" y="7"/>
                      <a:pt x="49" y="16"/>
                      <a:pt x="53" y="16"/>
                    </a:cubicBezTo>
                    <a:cubicBezTo>
                      <a:pt x="61" y="17"/>
                      <a:pt x="61" y="27"/>
                      <a:pt x="60" y="33"/>
                    </a:cubicBezTo>
                    <a:cubicBezTo>
                      <a:pt x="57" y="46"/>
                      <a:pt x="39" y="42"/>
                      <a:pt x="30" y="43"/>
                    </a:cubicBezTo>
                    <a:cubicBezTo>
                      <a:pt x="27" y="43"/>
                      <a:pt x="23" y="43"/>
                      <a:pt x="20" y="46"/>
                    </a:cubicBezTo>
                    <a:cubicBezTo>
                      <a:pt x="20" y="47"/>
                      <a:pt x="19" y="47"/>
                      <a:pt x="18" y="47"/>
                    </a:cubicBezTo>
                    <a:cubicBezTo>
                      <a:pt x="14" y="48"/>
                      <a:pt x="10" y="42"/>
                      <a:pt x="7" y="39"/>
                    </a:cubicBezTo>
                    <a:cubicBezTo>
                      <a:pt x="0" y="33"/>
                      <a:pt x="0" y="23"/>
                      <a:pt x="6" y="17"/>
                    </a:cubicBezTo>
                    <a:cubicBezTo>
                      <a:pt x="7" y="14"/>
                      <a:pt x="9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8"/>
                      <a:pt x="13" y="19"/>
                    </a:cubicBezTo>
                    <a:cubicBezTo>
                      <a:pt x="13" y="21"/>
                      <a:pt x="13" y="22"/>
                      <a:pt x="13" y="24"/>
                    </a:cubicBezTo>
                    <a:cubicBezTo>
                      <a:pt x="14" y="24"/>
                      <a:pt x="15" y="24"/>
                      <a:pt x="14" y="23"/>
                    </a:cubicBezTo>
                    <a:cubicBezTo>
                      <a:pt x="15" y="21"/>
                      <a:pt x="14" y="20"/>
                      <a:pt x="16" y="18"/>
                    </a:cubicBezTo>
                    <a:cubicBezTo>
                      <a:pt x="18" y="15"/>
                      <a:pt x="14" y="10"/>
                      <a:pt x="14" y="7"/>
                    </a:cubicBezTo>
                    <a:cubicBezTo>
                      <a:pt x="13" y="0"/>
                      <a:pt x="24" y="2"/>
                      <a:pt x="27" y="4"/>
                    </a:cubicBezTo>
                    <a:cubicBezTo>
                      <a:pt x="31" y="5"/>
                      <a:pt x="34" y="11"/>
                      <a:pt x="39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341"/>
              <p:cNvSpPr/>
              <p:nvPr/>
            </p:nvSpPr>
            <p:spPr bwMode="auto">
              <a:xfrm>
                <a:off x="3104" y="2243"/>
                <a:ext cx="141" cy="163"/>
              </a:xfrm>
              <a:custGeom>
                <a:avLst/>
                <a:gdLst>
                  <a:gd name="T0" fmla="*/ 1 w 53"/>
                  <a:gd name="T1" fmla="*/ 60 h 61"/>
                  <a:gd name="T2" fmla="*/ 5 w 53"/>
                  <a:gd name="T3" fmla="*/ 46 h 61"/>
                  <a:gd name="T4" fmla="*/ 5 w 53"/>
                  <a:gd name="T5" fmla="*/ 36 h 61"/>
                  <a:gd name="T6" fmla="*/ 4 w 53"/>
                  <a:gd name="T7" fmla="*/ 35 h 61"/>
                  <a:gd name="T8" fmla="*/ 21 w 53"/>
                  <a:gd name="T9" fmla="*/ 4 h 61"/>
                  <a:gd name="T10" fmla="*/ 44 w 53"/>
                  <a:gd name="T11" fmla="*/ 16 h 61"/>
                  <a:gd name="T12" fmla="*/ 52 w 53"/>
                  <a:gd name="T13" fmla="*/ 23 h 61"/>
                  <a:gd name="T14" fmla="*/ 51 w 53"/>
                  <a:gd name="T15" fmla="*/ 24 h 61"/>
                  <a:gd name="T16" fmla="*/ 31 w 53"/>
                  <a:gd name="T17" fmla="*/ 34 h 61"/>
                  <a:gd name="T18" fmla="*/ 25 w 53"/>
                  <a:gd name="T19" fmla="*/ 45 h 61"/>
                  <a:gd name="T20" fmla="*/ 21 w 53"/>
                  <a:gd name="T21" fmla="*/ 45 h 61"/>
                  <a:gd name="T22" fmla="*/ 2 w 53"/>
                  <a:gd name="T23" fmla="*/ 61 h 61"/>
                  <a:gd name="T24" fmla="*/ 1 w 53"/>
                  <a:gd name="T25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61">
                    <a:moveTo>
                      <a:pt x="1" y="60"/>
                    </a:moveTo>
                    <a:cubicBezTo>
                      <a:pt x="0" y="55"/>
                      <a:pt x="3" y="50"/>
                      <a:pt x="5" y="46"/>
                    </a:cubicBezTo>
                    <a:cubicBezTo>
                      <a:pt x="4" y="43"/>
                      <a:pt x="4" y="39"/>
                      <a:pt x="5" y="36"/>
                    </a:cubicBezTo>
                    <a:cubicBezTo>
                      <a:pt x="4" y="36"/>
                      <a:pt x="4" y="36"/>
                      <a:pt x="4" y="35"/>
                    </a:cubicBezTo>
                    <a:cubicBezTo>
                      <a:pt x="3" y="23"/>
                      <a:pt x="8" y="8"/>
                      <a:pt x="21" y="4"/>
                    </a:cubicBezTo>
                    <a:cubicBezTo>
                      <a:pt x="30" y="0"/>
                      <a:pt x="40" y="8"/>
                      <a:pt x="44" y="16"/>
                    </a:cubicBezTo>
                    <a:cubicBezTo>
                      <a:pt x="47" y="17"/>
                      <a:pt x="49" y="19"/>
                      <a:pt x="52" y="23"/>
                    </a:cubicBezTo>
                    <a:cubicBezTo>
                      <a:pt x="53" y="23"/>
                      <a:pt x="52" y="24"/>
                      <a:pt x="51" y="24"/>
                    </a:cubicBezTo>
                    <a:cubicBezTo>
                      <a:pt x="46" y="23"/>
                      <a:pt x="34" y="29"/>
                      <a:pt x="31" y="34"/>
                    </a:cubicBezTo>
                    <a:cubicBezTo>
                      <a:pt x="29" y="37"/>
                      <a:pt x="28" y="42"/>
                      <a:pt x="25" y="45"/>
                    </a:cubicBezTo>
                    <a:cubicBezTo>
                      <a:pt x="24" y="45"/>
                      <a:pt x="22" y="46"/>
                      <a:pt x="21" y="45"/>
                    </a:cubicBezTo>
                    <a:cubicBezTo>
                      <a:pt x="18" y="40"/>
                      <a:pt x="4" y="59"/>
                      <a:pt x="2" y="61"/>
                    </a:cubicBezTo>
                    <a:cubicBezTo>
                      <a:pt x="2" y="61"/>
                      <a:pt x="1" y="61"/>
                      <a:pt x="1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342"/>
              <p:cNvSpPr/>
              <p:nvPr/>
            </p:nvSpPr>
            <p:spPr bwMode="auto">
              <a:xfrm>
                <a:off x="3101" y="2390"/>
                <a:ext cx="126" cy="153"/>
              </a:xfrm>
              <a:custGeom>
                <a:avLst/>
                <a:gdLst>
                  <a:gd name="T0" fmla="*/ 3 w 47"/>
                  <a:gd name="T1" fmla="*/ 31 h 57"/>
                  <a:gd name="T2" fmla="*/ 2 w 47"/>
                  <a:gd name="T3" fmla="*/ 20 h 57"/>
                  <a:gd name="T4" fmla="*/ 1 w 47"/>
                  <a:gd name="T5" fmla="*/ 15 h 57"/>
                  <a:gd name="T6" fmla="*/ 6 w 47"/>
                  <a:gd name="T7" fmla="*/ 11 h 57"/>
                  <a:gd name="T8" fmla="*/ 7 w 47"/>
                  <a:gd name="T9" fmla="*/ 10 h 57"/>
                  <a:gd name="T10" fmla="*/ 8 w 47"/>
                  <a:gd name="T11" fmla="*/ 10 h 57"/>
                  <a:gd name="T12" fmla="*/ 14 w 47"/>
                  <a:gd name="T13" fmla="*/ 8 h 57"/>
                  <a:gd name="T14" fmla="*/ 46 w 47"/>
                  <a:gd name="T15" fmla="*/ 13 h 57"/>
                  <a:gd name="T16" fmla="*/ 46 w 47"/>
                  <a:gd name="T17" fmla="*/ 13 h 57"/>
                  <a:gd name="T18" fmla="*/ 46 w 47"/>
                  <a:gd name="T19" fmla="*/ 14 h 57"/>
                  <a:gd name="T20" fmla="*/ 46 w 47"/>
                  <a:gd name="T21" fmla="*/ 15 h 57"/>
                  <a:gd name="T22" fmla="*/ 40 w 47"/>
                  <a:gd name="T23" fmla="*/ 20 h 57"/>
                  <a:gd name="T24" fmla="*/ 25 w 47"/>
                  <a:gd name="T25" fmla="*/ 26 h 57"/>
                  <a:gd name="T26" fmla="*/ 29 w 47"/>
                  <a:gd name="T27" fmla="*/ 56 h 57"/>
                  <a:gd name="T28" fmla="*/ 28 w 47"/>
                  <a:gd name="T29" fmla="*/ 57 h 57"/>
                  <a:gd name="T30" fmla="*/ 3 w 47"/>
                  <a:gd name="T31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7">
                    <a:moveTo>
                      <a:pt x="3" y="31"/>
                    </a:moveTo>
                    <a:cubicBezTo>
                      <a:pt x="2" y="27"/>
                      <a:pt x="3" y="23"/>
                      <a:pt x="2" y="20"/>
                    </a:cubicBezTo>
                    <a:cubicBezTo>
                      <a:pt x="2" y="19"/>
                      <a:pt x="0" y="16"/>
                      <a:pt x="1" y="15"/>
                    </a:cubicBezTo>
                    <a:cubicBezTo>
                      <a:pt x="2" y="14"/>
                      <a:pt x="4" y="12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0" y="9"/>
                      <a:pt x="13" y="9"/>
                      <a:pt x="14" y="8"/>
                    </a:cubicBezTo>
                    <a:cubicBezTo>
                      <a:pt x="23" y="5"/>
                      <a:pt x="42" y="0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4"/>
                      <a:pt x="46" y="14"/>
                    </a:cubicBezTo>
                    <a:cubicBezTo>
                      <a:pt x="46" y="14"/>
                      <a:pt x="47" y="15"/>
                      <a:pt x="46" y="15"/>
                    </a:cubicBezTo>
                    <a:cubicBezTo>
                      <a:pt x="44" y="17"/>
                      <a:pt x="42" y="18"/>
                      <a:pt x="40" y="20"/>
                    </a:cubicBezTo>
                    <a:cubicBezTo>
                      <a:pt x="35" y="22"/>
                      <a:pt x="28" y="21"/>
                      <a:pt x="25" y="26"/>
                    </a:cubicBezTo>
                    <a:cubicBezTo>
                      <a:pt x="21" y="35"/>
                      <a:pt x="21" y="48"/>
                      <a:pt x="29" y="56"/>
                    </a:cubicBezTo>
                    <a:cubicBezTo>
                      <a:pt x="29" y="56"/>
                      <a:pt x="29" y="57"/>
                      <a:pt x="28" y="57"/>
                    </a:cubicBezTo>
                    <a:cubicBezTo>
                      <a:pt x="13" y="57"/>
                      <a:pt x="7" y="44"/>
                      <a:pt x="3" y="3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343"/>
              <p:cNvSpPr/>
              <p:nvPr/>
            </p:nvSpPr>
            <p:spPr bwMode="auto">
              <a:xfrm>
                <a:off x="3015" y="2444"/>
                <a:ext cx="94" cy="102"/>
              </a:xfrm>
              <a:custGeom>
                <a:avLst/>
                <a:gdLst>
                  <a:gd name="T0" fmla="*/ 15 w 35"/>
                  <a:gd name="T1" fmla="*/ 37 h 38"/>
                  <a:gd name="T2" fmla="*/ 19 w 35"/>
                  <a:gd name="T3" fmla="*/ 28 h 38"/>
                  <a:gd name="T4" fmla="*/ 21 w 35"/>
                  <a:gd name="T5" fmla="*/ 21 h 38"/>
                  <a:gd name="T6" fmla="*/ 20 w 35"/>
                  <a:gd name="T7" fmla="*/ 15 h 38"/>
                  <a:gd name="T8" fmla="*/ 10 w 35"/>
                  <a:gd name="T9" fmla="*/ 23 h 38"/>
                  <a:gd name="T10" fmla="*/ 2 w 35"/>
                  <a:gd name="T11" fmla="*/ 38 h 38"/>
                  <a:gd name="T12" fmla="*/ 0 w 35"/>
                  <a:gd name="T13" fmla="*/ 37 h 38"/>
                  <a:gd name="T14" fmla="*/ 5 w 35"/>
                  <a:gd name="T15" fmla="*/ 19 h 38"/>
                  <a:gd name="T16" fmla="*/ 10 w 35"/>
                  <a:gd name="T17" fmla="*/ 11 h 38"/>
                  <a:gd name="T18" fmla="*/ 19 w 35"/>
                  <a:gd name="T19" fmla="*/ 2 h 38"/>
                  <a:gd name="T20" fmla="*/ 29 w 35"/>
                  <a:gd name="T21" fmla="*/ 4 h 38"/>
                  <a:gd name="T22" fmla="*/ 17 w 35"/>
                  <a:gd name="T23" fmla="*/ 37 h 38"/>
                  <a:gd name="T24" fmla="*/ 15 w 35"/>
                  <a:gd name="T2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8">
                    <a:moveTo>
                      <a:pt x="15" y="37"/>
                    </a:moveTo>
                    <a:cubicBezTo>
                      <a:pt x="16" y="34"/>
                      <a:pt x="17" y="31"/>
                      <a:pt x="19" y="28"/>
                    </a:cubicBezTo>
                    <a:cubicBezTo>
                      <a:pt x="19" y="26"/>
                      <a:pt x="20" y="24"/>
                      <a:pt x="21" y="21"/>
                    </a:cubicBezTo>
                    <a:cubicBezTo>
                      <a:pt x="21" y="20"/>
                      <a:pt x="22" y="14"/>
                      <a:pt x="20" y="15"/>
                    </a:cubicBezTo>
                    <a:cubicBezTo>
                      <a:pt x="16" y="18"/>
                      <a:pt x="13" y="19"/>
                      <a:pt x="10" y="23"/>
                    </a:cubicBezTo>
                    <a:cubicBezTo>
                      <a:pt x="6" y="28"/>
                      <a:pt x="4" y="33"/>
                      <a:pt x="2" y="38"/>
                    </a:cubicBezTo>
                    <a:cubicBezTo>
                      <a:pt x="1" y="38"/>
                      <a:pt x="0" y="38"/>
                      <a:pt x="0" y="37"/>
                    </a:cubicBezTo>
                    <a:cubicBezTo>
                      <a:pt x="1" y="31"/>
                      <a:pt x="3" y="25"/>
                      <a:pt x="5" y="19"/>
                    </a:cubicBezTo>
                    <a:cubicBezTo>
                      <a:pt x="6" y="16"/>
                      <a:pt x="8" y="14"/>
                      <a:pt x="10" y="11"/>
                    </a:cubicBezTo>
                    <a:cubicBezTo>
                      <a:pt x="12" y="7"/>
                      <a:pt x="15" y="4"/>
                      <a:pt x="19" y="2"/>
                    </a:cubicBezTo>
                    <a:cubicBezTo>
                      <a:pt x="23" y="1"/>
                      <a:pt x="27" y="0"/>
                      <a:pt x="29" y="4"/>
                    </a:cubicBezTo>
                    <a:cubicBezTo>
                      <a:pt x="35" y="17"/>
                      <a:pt x="28" y="31"/>
                      <a:pt x="17" y="37"/>
                    </a:cubicBezTo>
                    <a:cubicBezTo>
                      <a:pt x="16" y="38"/>
                      <a:pt x="15" y="37"/>
                      <a:pt x="15" y="37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344"/>
              <p:cNvSpPr/>
              <p:nvPr/>
            </p:nvSpPr>
            <p:spPr bwMode="auto">
              <a:xfrm>
                <a:off x="2906" y="2388"/>
                <a:ext cx="144" cy="107"/>
              </a:xfrm>
              <a:custGeom>
                <a:avLst/>
                <a:gdLst>
                  <a:gd name="T0" fmla="*/ 5 w 54"/>
                  <a:gd name="T1" fmla="*/ 39 h 40"/>
                  <a:gd name="T2" fmla="*/ 6 w 54"/>
                  <a:gd name="T3" fmla="*/ 34 h 40"/>
                  <a:gd name="T4" fmla="*/ 1 w 54"/>
                  <a:gd name="T5" fmla="*/ 19 h 40"/>
                  <a:gd name="T6" fmla="*/ 4 w 54"/>
                  <a:gd name="T7" fmla="*/ 7 h 40"/>
                  <a:gd name="T8" fmla="*/ 30 w 54"/>
                  <a:gd name="T9" fmla="*/ 5 h 40"/>
                  <a:gd name="T10" fmla="*/ 52 w 54"/>
                  <a:gd name="T11" fmla="*/ 22 h 40"/>
                  <a:gd name="T12" fmla="*/ 53 w 54"/>
                  <a:gd name="T13" fmla="*/ 26 h 40"/>
                  <a:gd name="T14" fmla="*/ 52 w 54"/>
                  <a:gd name="T15" fmla="*/ 27 h 40"/>
                  <a:gd name="T16" fmla="*/ 47 w 54"/>
                  <a:gd name="T17" fmla="*/ 24 h 40"/>
                  <a:gd name="T18" fmla="*/ 28 w 54"/>
                  <a:gd name="T19" fmla="*/ 24 h 40"/>
                  <a:gd name="T20" fmla="*/ 24 w 54"/>
                  <a:gd name="T21" fmla="*/ 25 h 40"/>
                  <a:gd name="T22" fmla="*/ 14 w 54"/>
                  <a:gd name="T23" fmla="*/ 29 h 40"/>
                  <a:gd name="T24" fmla="*/ 7 w 54"/>
                  <a:gd name="T25" fmla="*/ 37 h 40"/>
                  <a:gd name="T26" fmla="*/ 7 w 54"/>
                  <a:gd name="T27" fmla="*/ 38 h 40"/>
                  <a:gd name="T28" fmla="*/ 5 w 54"/>
                  <a:gd name="T2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" h="40">
                    <a:moveTo>
                      <a:pt x="5" y="39"/>
                    </a:moveTo>
                    <a:cubicBezTo>
                      <a:pt x="5" y="37"/>
                      <a:pt x="5" y="35"/>
                      <a:pt x="6" y="34"/>
                    </a:cubicBezTo>
                    <a:cubicBezTo>
                      <a:pt x="2" y="32"/>
                      <a:pt x="1" y="20"/>
                      <a:pt x="1" y="19"/>
                    </a:cubicBezTo>
                    <a:cubicBezTo>
                      <a:pt x="0" y="15"/>
                      <a:pt x="2" y="11"/>
                      <a:pt x="4" y="7"/>
                    </a:cubicBezTo>
                    <a:cubicBezTo>
                      <a:pt x="10" y="0"/>
                      <a:pt x="23" y="2"/>
                      <a:pt x="30" y="5"/>
                    </a:cubicBezTo>
                    <a:cubicBezTo>
                      <a:pt x="37" y="8"/>
                      <a:pt x="49" y="13"/>
                      <a:pt x="52" y="22"/>
                    </a:cubicBezTo>
                    <a:cubicBezTo>
                      <a:pt x="53" y="23"/>
                      <a:pt x="54" y="24"/>
                      <a:pt x="53" y="26"/>
                    </a:cubicBezTo>
                    <a:cubicBezTo>
                      <a:pt x="53" y="27"/>
                      <a:pt x="53" y="27"/>
                      <a:pt x="52" y="27"/>
                    </a:cubicBezTo>
                    <a:cubicBezTo>
                      <a:pt x="50" y="26"/>
                      <a:pt x="48" y="25"/>
                      <a:pt x="47" y="24"/>
                    </a:cubicBezTo>
                    <a:cubicBezTo>
                      <a:pt x="41" y="23"/>
                      <a:pt x="34" y="23"/>
                      <a:pt x="28" y="24"/>
                    </a:cubicBezTo>
                    <a:cubicBezTo>
                      <a:pt x="27" y="24"/>
                      <a:pt x="26" y="25"/>
                      <a:pt x="24" y="25"/>
                    </a:cubicBezTo>
                    <a:cubicBezTo>
                      <a:pt x="21" y="26"/>
                      <a:pt x="17" y="27"/>
                      <a:pt x="14" y="29"/>
                    </a:cubicBezTo>
                    <a:cubicBezTo>
                      <a:pt x="11" y="31"/>
                      <a:pt x="9" y="34"/>
                      <a:pt x="7" y="37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9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345"/>
              <p:cNvSpPr/>
              <p:nvPr/>
            </p:nvSpPr>
            <p:spPr bwMode="auto">
              <a:xfrm>
                <a:off x="2906" y="2385"/>
                <a:ext cx="139" cy="70"/>
              </a:xfrm>
              <a:custGeom>
                <a:avLst/>
                <a:gdLst>
                  <a:gd name="T0" fmla="*/ 51 w 52"/>
                  <a:gd name="T1" fmla="*/ 25 h 26"/>
                  <a:gd name="T2" fmla="*/ 32 w 52"/>
                  <a:gd name="T3" fmla="*/ 17 h 26"/>
                  <a:gd name="T4" fmla="*/ 11 w 52"/>
                  <a:gd name="T5" fmla="*/ 23 h 26"/>
                  <a:gd name="T6" fmla="*/ 10 w 52"/>
                  <a:gd name="T7" fmla="*/ 22 h 26"/>
                  <a:gd name="T8" fmla="*/ 8 w 52"/>
                  <a:gd name="T9" fmla="*/ 23 h 26"/>
                  <a:gd name="T10" fmla="*/ 3 w 52"/>
                  <a:gd name="T11" fmla="*/ 25 h 26"/>
                  <a:gd name="T12" fmla="*/ 2 w 52"/>
                  <a:gd name="T13" fmla="*/ 25 h 26"/>
                  <a:gd name="T14" fmla="*/ 2 w 52"/>
                  <a:gd name="T15" fmla="*/ 25 h 26"/>
                  <a:gd name="T16" fmla="*/ 1 w 52"/>
                  <a:gd name="T17" fmla="*/ 24 h 26"/>
                  <a:gd name="T18" fmla="*/ 7 w 52"/>
                  <a:gd name="T19" fmla="*/ 7 h 26"/>
                  <a:gd name="T20" fmla="*/ 8 w 52"/>
                  <a:gd name="T21" fmla="*/ 6 h 26"/>
                  <a:gd name="T22" fmla="*/ 17 w 52"/>
                  <a:gd name="T23" fmla="*/ 3 h 26"/>
                  <a:gd name="T24" fmla="*/ 52 w 52"/>
                  <a:gd name="T25" fmla="*/ 23 h 26"/>
                  <a:gd name="T26" fmla="*/ 51 w 5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6">
                    <a:moveTo>
                      <a:pt x="51" y="25"/>
                    </a:moveTo>
                    <a:cubicBezTo>
                      <a:pt x="45" y="19"/>
                      <a:pt x="40" y="18"/>
                      <a:pt x="32" y="17"/>
                    </a:cubicBezTo>
                    <a:cubicBezTo>
                      <a:pt x="24" y="16"/>
                      <a:pt x="19" y="21"/>
                      <a:pt x="11" y="23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1" y="20"/>
                      <a:pt x="10" y="20"/>
                      <a:pt x="8" y="23"/>
                    </a:cubicBezTo>
                    <a:cubicBezTo>
                      <a:pt x="5" y="24"/>
                      <a:pt x="6" y="24"/>
                      <a:pt x="3" y="25"/>
                    </a:cubicBezTo>
                    <a:cubicBezTo>
                      <a:pt x="2" y="26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1" y="24"/>
                      <a:pt x="1" y="24"/>
                    </a:cubicBezTo>
                    <a:cubicBezTo>
                      <a:pt x="0" y="17"/>
                      <a:pt x="2" y="11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11" y="5"/>
                      <a:pt x="13" y="4"/>
                      <a:pt x="17" y="3"/>
                    </a:cubicBezTo>
                    <a:cubicBezTo>
                      <a:pt x="31" y="0"/>
                      <a:pt x="45" y="12"/>
                      <a:pt x="52" y="23"/>
                    </a:cubicBezTo>
                    <a:cubicBezTo>
                      <a:pt x="52" y="24"/>
                      <a:pt x="51" y="25"/>
                      <a:pt x="51" y="2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346"/>
              <p:cNvSpPr/>
              <p:nvPr/>
            </p:nvSpPr>
            <p:spPr bwMode="auto">
              <a:xfrm>
                <a:off x="2938" y="2265"/>
                <a:ext cx="187" cy="174"/>
              </a:xfrm>
              <a:custGeom>
                <a:avLst/>
                <a:gdLst>
                  <a:gd name="T0" fmla="*/ 36 w 70"/>
                  <a:gd name="T1" fmla="*/ 63 h 65"/>
                  <a:gd name="T2" fmla="*/ 15 w 70"/>
                  <a:gd name="T3" fmla="*/ 52 h 65"/>
                  <a:gd name="T4" fmla="*/ 3 w 70"/>
                  <a:gd name="T5" fmla="*/ 40 h 65"/>
                  <a:gd name="T6" fmla="*/ 13 w 70"/>
                  <a:gd name="T7" fmla="*/ 12 h 65"/>
                  <a:gd name="T8" fmla="*/ 14 w 70"/>
                  <a:gd name="T9" fmla="*/ 13 h 65"/>
                  <a:gd name="T10" fmla="*/ 13 w 70"/>
                  <a:gd name="T11" fmla="*/ 28 h 65"/>
                  <a:gd name="T12" fmla="*/ 23 w 70"/>
                  <a:gd name="T13" fmla="*/ 35 h 65"/>
                  <a:gd name="T14" fmla="*/ 24 w 70"/>
                  <a:gd name="T15" fmla="*/ 27 h 65"/>
                  <a:gd name="T16" fmla="*/ 25 w 70"/>
                  <a:gd name="T17" fmla="*/ 26 h 65"/>
                  <a:gd name="T18" fmla="*/ 26 w 70"/>
                  <a:gd name="T19" fmla="*/ 12 h 65"/>
                  <a:gd name="T20" fmla="*/ 19 w 70"/>
                  <a:gd name="T21" fmla="*/ 3 h 65"/>
                  <a:gd name="T22" fmla="*/ 19 w 70"/>
                  <a:gd name="T23" fmla="*/ 2 h 65"/>
                  <a:gd name="T24" fmla="*/ 22 w 70"/>
                  <a:gd name="T25" fmla="*/ 1 h 65"/>
                  <a:gd name="T26" fmla="*/ 23 w 70"/>
                  <a:gd name="T27" fmla="*/ 0 h 65"/>
                  <a:gd name="T28" fmla="*/ 24 w 70"/>
                  <a:gd name="T29" fmla="*/ 1 h 65"/>
                  <a:gd name="T30" fmla="*/ 33 w 70"/>
                  <a:gd name="T31" fmla="*/ 10 h 65"/>
                  <a:gd name="T32" fmla="*/ 46 w 70"/>
                  <a:gd name="T33" fmla="*/ 19 h 65"/>
                  <a:gd name="T34" fmla="*/ 48 w 70"/>
                  <a:gd name="T35" fmla="*/ 19 h 65"/>
                  <a:gd name="T36" fmla="*/ 57 w 70"/>
                  <a:gd name="T37" fmla="*/ 24 h 65"/>
                  <a:gd name="T38" fmla="*/ 62 w 70"/>
                  <a:gd name="T39" fmla="*/ 22 h 65"/>
                  <a:gd name="T40" fmla="*/ 63 w 70"/>
                  <a:gd name="T41" fmla="*/ 23 h 65"/>
                  <a:gd name="T42" fmla="*/ 63 w 70"/>
                  <a:gd name="T43" fmla="*/ 54 h 65"/>
                  <a:gd name="T44" fmla="*/ 58 w 70"/>
                  <a:gd name="T45" fmla="*/ 55 h 65"/>
                  <a:gd name="T46" fmla="*/ 46 w 70"/>
                  <a:gd name="T47" fmla="*/ 63 h 65"/>
                  <a:gd name="T48" fmla="*/ 36 w 70"/>
                  <a:gd name="T49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65">
                    <a:moveTo>
                      <a:pt x="36" y="63"/>
                    </a:moveTo>
                    <a:cubicBezTo>
                      <a:pt x="29" y="60"/>
                      <a:pt x="22" y="55"/>
                      <a:pt x="15" y="52"/>
                    </a:cubicBezTo>
                    <a:cubicBezTo>
                      <a:pt x="11" y="50"/>
                      <a:pt x="4" y="45"/>
                      <a:pt x="3" y="40"/>
                    </a:cubicBezTo>
                    <a:cubicBezTo>
                      <a:pt x="0" y="32"/>
                      <a:pt x="6" y="16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5" y="17"/>
                      <a:pt x="11" y="24"/>
                      <a:pt x="13" y="28"/>
                    </a:cubicBezTo>
                    <a:cubicBezTo>
                      <a:pt x="16" y="31"/>
                      <a:pt x="20" y="33"/>
                      <a:pt x="23" y="35"/>
                    </a:cubicBezTo>
                    <a:cubicBezTo>
                      <a:pt x="25" y="36"/>
                      <a:pt x="24" y="27"/>
                      <a:pt x="24" y="27"/>
                    </a:cubicBezTo>
                    <a:cubicBezTo>
                      <a:pt x="24" y="26"/>
                      <a:pt x="24" y="25"/>
                      <a:pt x="25" y="26"/>
                    </a:cubicBezTo>
                    <a:cubicBezTo>
                      <a:pt x="30" y="27"/>
                      <a:pt x="27" y="13"/>
                      <a:pt x="26" y="12"/>
                    </a:cubicBezTo>
                    <a:cubicBezTo>
                      <a:pt x="25" y="9"/>
                      <a:pt x="21" y="6"/>
                      <a:pt x="19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0"/>
                      <a:pt x="24" y="1"/>
                    </a:cubicBezTo>
                    <a:cubicBezTo>
                      <a:pt x="29" y="1"/>
                      <a:pt x="31" y="5"/>
                      <a:pt x="33" y="10"/>
                    </a:cubicBezTo>
                    <a:cubicBezTo>
                      <a:pt x="38" y="16"/>
                      <a:pt x="43" y="23"/>
                      <a:pt x="46" y="19"/>
                    </a:cubicBezTo>
                    <a:cubicBezTo>
                      <a:pt x="47" y="19"/>
                      <a:pt x="47" y="19"/>
                      <a:pt x="48" y="19"/>
                    </a:cubicBezTo>
                    <a:cubicBezTo>
                      <a:pt x="49" y="22"/>
                      <a:pt x="54" y="31"/>
                      <a:pt x="57" y="24"/>
                    </a:cubicBezTo>
                    <a:cubicBezTo>
                      <a:pt x="58" y="23"/>
                      <a:pt x="61" y="23"/>
                      <a:pt x="62" y="22"/>
                    </a:cubicBezTo>
                    <a:cubicBezTo>
                      <a:pt x="62" y="22"/>
                      <a:pt x="63" y="22"/>
                      <a:pt x="63" y="23"/>
                    </a:cubicBezTo>
                    <a:cubicBezTo>
                      <a:pt x="66" y="30"/>
                      <a:pt x="70" y="48"/>
                      <a:pt x="63" y="54"/>
                    </a:cubicBezTo>
                    <a:cubicBezTo>
                      <a:pt x="62" y="55"/>
                      <a:pt x="59" y="55"/>
                      <a:pt x="58" y="55"/>
                    </a:cubicBezTo>
                    <a:cubicBezTo>
                      <a:pt x="42" y="57"/>
                      <a:pt x="53" y="59"/>
                      <a:pt x="46" y="63"/>
                    </a:cubicBezTo>
                    <a:cubicBezTo>
                      <a:pt x="42" y="65"/>
                      <a:pt x="39" y="64"/>
                      <a:pt x="36" y="63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347"/>
              <p:cNvSpPr/>
              <p:nvPr/>
            </p:nvSpPr>
            <p:spPr bwMode="auto">
              <a:xfrm>
                <a:off x="3104" y="2265"/>
                <a:ext cx="133" cy="131"/>
              </a:xfrm>
              <a:custGeom>
                <a:avLst/>
                <a:gdLst>
                  <a:gd name="T0" fmla="*/ 3 w 50"/>
                  <a:gd name="T1" fmla="*/ 48 h 49"/>
                  <a:gd name="T2" fmla="*/ 3 w 50"/>
                  <a:gd name="T3" fmla="*/ 46 h 49"/>
                  <a:gd name="T4" fmla="*/ 3 w 50"/>
                  <a:gd name="T5" fmla="*/ 44 h 49"/>
                  <a:gd name="T6" fmla="*/ 2 w 50"/>
                  <a:gd name="T7" fmla="*/ 21 h 49"/>
                  <a:gd name="T8" fmla="*/ 7 w 50"/>
                  <a:gd name="T9" fmla="*/ 14 h 49"/>
                  <a:gd name="T10" fmla="*/ 13 w 50"/>
                  <a:gd name="T11" fmla="*/ 2 h 49"/>
                  <a:gd name="T12" fmla="*/ 17 w 50"/>
                  <a:gd name="T13" fmla="*/ 0 h 49"/>
                  <a:gd name="T14" fmla="*/ 35 w 50"/>
                  <a:gd name="T15" fmla="*/ 2 h 49"/>
                  <a:gd name="T16" fmla="*/ 49 w 50"/>
                  <a:gd name="T17" fmla="*/ 12 h 49"/>
                  <a:gd name="T18" fmla="*/ 48 w 50"/>
                  <a:gd name="T19" fmla="*/ 13 h 49"/>
                  <a:gd name="T20" fmla="*/ 20 w 50"/>
                  <a:gd name="T21" fmla="*/ 18 h 49"/>
                  <a:gd name="T22" fmla="*/ 11 w 50"/>
                  <a:gd name="T23" fmla="*/ 33 h 49"/>
                  <a:gd name="T24" fmla="*/ 4 w 50"/>
                  <a:gd name="T25" fmla="*/ 48 h 49"/>
                  <a:gd name="T26" fmla="*/ 3 w 50"/>
                  <a:gd name="T27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49">
                    <a:moveTo>
                      <a:pt x="3" y="48"/>
                    </a:moveTo>
                    <a:cubicBezTo>
                      <a:pt x="3" y="47"/>
                      <a:pt x="3" y="46"/>
                      <a:pt x="3" y="46"/>
                    </a:cubicBezTo>
                    <a:cubicBezTo>
                      <a:pt x="3" y="45"/>
                      <a:pt x="2" y="45"/>
                      <a:pt x="3" y="44"/>
                    </a:cubicBezTo>
                    <a:cubicBezTo>
                      <a:pt x="7" y="39"/>
                      <a:pt x="0" y="28"/>
                      <a:pt x="2" y="21"/>
                    </a:cubicBezTo>
                    <a:cubicBezTo>
                      <a:pt x="3" y="19"/>
                      <a:pt x="5" y="16"/>
                      <a:pt x="7" y="14"/>
                    </a:cubicBezTo>
                    <a:cubicBezTo>
                      <a:pt x="10" y="10"/>
                      <a:pt x="11" y="6"/>
                      <a:pt x="13" y="2"/>
                    </a:cubicBezTo>
                    <a:cubicBezTo>
                      <a:pt x="14" y="1"/>
                      <a:pt x="16" y="0"/>
                      <a:pt x="17" y="0"/>
                    </a:cubicBezTo>
                    <a:cubicBezTo>
                      <a:pt x="23" y="0"/>
                      <a:pt x="28" y="4"/>
                      <a:pt x="35" y="2"/>
                    </a:cubicBezTo>
                    <a:cubicBezTo>
                      <a:pt x="41" y="0"/>
                      <a:pt x="46" y="7"/>
                      <a:pt x="49" y="12"/>
                    </a:cubicBezTo>
                    <a:cubicBezTo>
                      <a:pt x="50" y="12"/>
                      <a:pt x="49" y="13"/>
                      <a:pt x="48" y="13"/>
                    </a:cubicBezTo>
                    <a:cubicBezTo>
                      <a:pt x="39" y="11"/>
                      <a:pt x="28" y="12"/>
                      <a:pt x="20" y="18"/>
                    </a:cubicBezTo>
                    <a:cubicBezTo>
                      <a:pt x="15" y="21"/>
                      <a:pt x="14" y="28"/>
                      <a:pt x="11" y="33"/>
                    </a:cubicBezTo>
                    <a:cubicBezTo>
                      <a:pt x="8" y="38"/>
                      <a:pt x="6" y="42"/>
                      <a:pt x="4" y="48"/>
                    </a:cubicBezTo>
                    <a:cubicBezTo>
                      <a:pt x="4" y="49"/>
                      <a:pt x="2" y="49"/>
                      <a:pt x="3" y="4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348"/>
              <p:cNvSpPr/>
              <p:nvPr/>
            </p:nvSpPr>
            <p:spPr bwMode="auto">
              <a:xfrm>
                <a:off x="3053" y="2452"/>
                <a:ext cx="40" cy="110"/>
              </a:xfrm>
              <a:custGeom>
                <a:avLst/>
                <a:gdLst>
                  <a:gd name="T0" fmla="*/ 0 w 15"/>
                  <a:gd name="T1" fmla="*/ 40 h 41"/>
                  <a:gd name="T2" fmla="*/ 8 w 15"/>
                  <a:gd name="T3" fmla="*/ 7 h 41"/>
                  <a:gd name="T4" fmla="*/ 9 w 15"/>
                  <a:gd name="T5" fmla="*/ 6 h 41"/>
                  <a:gd name="T6" fmla="*/ 8 w 15"/>
                  <a:gd name="T7" fmla="*/ 1 h 41"/>
                  <a:gd name="T8" fmla="*/ 9 w 15"/>
                  <a:gd name="T9" fmla="*/ 0 h 41"/>
                  <a:gd name="T10" fmla="*/ 15 w 15"/>
                  <a:gd name="T11" fmla="*/ 14 h 41"/>
                  <a:gd name="T12" fmla="*/ 1 w 15"/>
                  <a:gd name="T13" fmla="*/ 40 h 41"/>
                  <a:gd name="T14" fmla="*/ 0 w 15"/>
                  <a:gd name="T15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1">
                    <a:moveTo>
                      <a:pt x="0" y="40"/>
                    </a:moveTo>
                    <a:cubicBezTo>
                      <a:pt x="3" y="29"/>
                      <a:pt x="12" y="18"/>
                      <a:pt x="8" y="7"/>
                    </a:cubicBezTo>
                    <a:cubicBezTo>
                      <a:pt x="8" y="7"/>
                      <a:pt x="8" y="6"/>
                      <a:pt x="9" y="6"/>
                    </a:cubicBezTo>
                    <a:cubicBezTo>
                      <a:pt x="8" y="4"/>
                      <a:pt x="8" y="3"/>
                      <a:pt x="8" y="1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15" y="3"/>
                      <a:pt x="15" y="10"/>
                      <a:pt x="15" y="14"/>
                    </a:cubicBezTo>
                    <a:cubicBezTo>
                      <a:pt x="14" y="25"/>
                      <a:pt x="5" y="31"/>
                      <a:pt x="1" y="40"/>
                    </a:cubicBezTo>
                    <a:cubicBezTo>
                      <a:pt x="1" y="41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349"/>
              <p:cNvSpPr/>
              <p:nvPr/>
            </p:nvSpPr>
            <p:spPr bwMode="auto">
              <a:xfrm>
                <a:off x="2935" y="2452"/>
                <a:ext cx="129" cy="142"/>
              </a:xfrm>
              <a:custGeom>
                <a:avLst/>
                <a:gdLst>
                  <a:gd name="T0" fmla="*/ 30 w 48"/>
                  <a:gd name="T1" fmla="*/ 52 h 53"/>
                  <a:gd name="T2" fmla="*/ 24 w 48"/>
                  <a:gd name="T3" fmla="*/ 28 h 53"/>
                  <a:gd name="T4" fmla="*/ 22 w 48"/>
                  <a:gd name="T5" fmla="*/ 29 h 53"/>
                  <a:gd name="T6" fmla="*/ 14 w 48"/>
                  <a:gd name="T7" fmla="*/ 31 h 53"/>
                  <a:gd name="T8" fmla="*/ 1 w 48"/>
                  <a:gd name="T9" fmla="*/ 28 h 53"/>
                  <a:gd name="T10" fmla="*/ 1 w 48"/>
                  <a:gd name="T11" fmla="*/ 26 h 53"/>
                  <a:gd name="T12" fmla="*/ 23 w 48"/>
                  <a:gd name="T13" fmla="*/ 22 h 53"/>
                  <a:gd name="T14" fmla="*/ 38 w 48"/>
                  <a:gd name="T15" fmla="*/ 7 h 53"/>
                  <a:gd name="T16" fmla="*/ 40 w 48"/>
                  <a:gd name="T17" fmla="*/ 8 h 53"/>
                  <a:gd name="T18" fmla="*/ 46 w 48"/>
                  <a:gd name="T19" fmla="*/ 1 h 53"/>
                  <a:gd name="T20" fmla="*/ 47 w 48"/>
                  <a:gd name="T21" fmla="*/ 2 h 53"/>
                  <a:gd name="T22" fmla="*/ 31 w 48"/>
                  <a:gd name="T23" fmla="*/ 51 h 53"/>
                  <a:gd name="T24" fmla="*/ 30 w 48"/>
                  <a:gd name="T2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3">
                    <a:moveTo>
                      <a:pt x="30" y="52"/>
                    </a:moveTo>
                    <a:cubicBezTo>
                      <a:pt x="23" y="47"/>
                      <a:pt x="23" y="35"/>
                      <a:pt x="24" y="28"/>
                    </a:cubicBezTo>
                    <a:cubicBezTo>
                      <a:pt x="25" y="25"/>
                      <a:pt x="25" y="28"/>
                      <a:pt x="22" y="29"/>
                    </a:cubicBezTo>
                    <a:cubicBezTo>
                      <a:pt x="20" y="31"/>
                      <a:pt x="17" y="31"/>
                      <a:pt x="14" y="31"/>
                    </a:cubicBezTo>
                    <a:cubicBezTo>
                      <a:pt x="10" y="31"/>
                      <a:pt x="4" y="30"/>
                      <a:pt x="1" y="28"/>
                    </a:cubicBezTo>
                    <a:cubicBezTo>
                      <a:pt x="0" y="27"/>
                      <a:pt x="0" y="26"/>
                      <a:pt x="1" y="26"/>
                    </a:cubicBezTo>
                    <a:cubicBezTo>
                      <a:pt x="10" y="28"/>
                      <a:pt x="16" y="27"/>
                      <a:pt x="23" y="22"/>
                    </a:cubicBezTo>
                    <a:cubicBezTo>
                      <a:pt x="27" y="20"/>
                      <a:pt x="36" y="12"/>
                      <a:pt x="38" y="7"/>
                    </a:cubicBezTo>
                    <a:cubicBezTo>
                      <a:pt x="39" y="7"/>
                      <a:pt x="40" y="7"/>
                      <a:pt x="40" y="8"/>
                    </a:cubicBezTo>
                    <a:cubicBezTo>
                      <a:pt x="42" y="5"/>
                      <a:pt x="44" y="3"/>
                      <a:pt x="46" y="1"/>
                    </a:cubicBezTo>
                    <a:cubicBezTo>
                      <a:pt x="46" y="0"/>
                      <a:pt x="48" y="1"/>
                      <a:pt x="47" y="2"/>
                    </a:cubicBezTo>
                    <a:cubicBezTo>
                      <a:pt x="38" y="18"/>
                      <a:pt x="24" y="31"/>
                      <a:pt x="31" y="51"/>
                    </a:cubicBezTo>
                    <a:cubicBezTo>
                      <a:pt x="31" y="52"/>
                      <a:pt x="30" y="53"/>
                      <a:pt x="30" y="5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350"/>
              <p:cNvSpPr/>
              <p:nvPr/>
            </p:nvSpPr>
            <p:spPr bwMode="auto">
              <a:xfrm>
                <a:off x="3112" y="2431"/>
                <a:ext cx="77" cy="34"/>
              </a:xfrm>
              <a:custGeom>
                <a:avLst/>
                <a:gdLst>
                  <a:gd name="T0" fmla="*/ 15 w 29"/>
                  <a:gd name="T1" fmla="*/ 10 h 13"/>
                  <a:gd name="T2" fmla="*/ 1 w 29"/>
                  <a:gd name="T3" fmla="*/ 4 h 13"/>
                  <a:gd name="T4" fmla="*/ 1 w 29"/>
                  <a:gd name="T5" fmla="*/ 3 h 13"/>
                  <a:gd name="T6" fmla="*/ 3 w 29"/>
                  <a:gd name="T7" fmla="*/ 0 h 13"/>
                  <a:gd name="T8" fmla="*/ 3 w 29"/>
                  <a:gd name="T9" fmla="*/ 0 h 13"/>
                  <a:gd name="T10" fmla="*/ 4 w 29"/>
                  <a:gd name="T11" fmla="*/ 0 h 13"/>
                  <a:gd name="T12" fmla="*/ 5 w 29"/>
                  <a:gd name="T13" fmla="*/ 0 h 13"/>
                  <a:gd name="T14" fmla="*/ 28 w 29"/>
                  <a:gd name="T15" fmla="*/ 10 h 13"/>
                  <a:gd name="T16" fmla="*/ 28 w 29"/>
                  <a:gd name="T17" fmla="*/ 12 h 13"/>
                  <a:gd name="T18" fmla="*/ 15 w 29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3">
                    <a:moveTo>
                      <a:pt x="15" y="10"/>
                    </a:moveTo>
                    <a:cubicBezTo>
                      <a:pt x="10" y="9"/>
                      <a:pt x="5" y="7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2" y="4"/>
                      <a:pt x="20" y="7"/>
                      <a:pt x="28" y="10"/>
                    </a:cubicBezTo>
                    <a:cubicBezTo>
                      <a:pt x="29" y="11"/>
                      <a:pt x="29" y="12"/>
                      <a:pt x="28" y="12"/>
                    </a:cubicBezTo>
                    <a:cubicBezTo>
                      <a:pt x="23" y="13"/>
                      <a:pt x="20" y="10"/>
                      <a:pt x="15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351"/>
              <p:cNvSpPr/>
              <p:nvPr/>
            </p:nvSpPr>
            <p:spPr bwMode="auto">
              <a:xfrm>
                <a:off x="3101" y="2385"/>
                <a:ext cx="155" cy="43"/>
              </a:xfrm>
              <a:custGeom>
                <a:avLst/>
                <a:gdLst>
                  <a:gd name="T0" fmla="*/ 57 w 58"/>
                  <a:gd name="T1" fmla="*/ 13 h 16"/>
                  <a:gd name="T2" fmla="*/ 44 w 58"/>
                  <a:gd name="T3" fmla="*/ 9 h 16"/>
                  <a:gd name="T4" fmla="*/ 29 w 58"/>
                  <a:gd name="T5" fmla="*/ 9 h 16"/>
                  <a:gd name="T6" fmla="*/ 4 w 58"/>
                  <a:gd name="T7" fmla="*/ 14 h 16"/>
                  <a:gd name="T8" fmla="*/ 4 w 58"/>
                  <a:gd name="T9" fmla="*/ 14 h 16"/>
                  <a:gd name="T10" fmla="*/ 2 w 58"/>
                  <a:gd name="T11" fmla="*/ 15 h 16"/>
                  <a:gd name="T12" fmla="*/ 1 w 58"/>
                  <a:gd name="T13" fmla="*/ 14 h 16"/>
                  <a:gd name="T14" fmla="*/ 47 w 58"/>
                  <a:gd name="T15" fmla="*/ 6 h 16"/>
                  <a:gd name="T16" fmla="*/ 51 w 58"/>
                  <a:gd name="T17" fmla="*/ 8 h 16"/>
                  <a:gd name="T18" fmla="*/ 52 w 58"/>
                  <a:gd name="T19" fmla="*/ 8 h 16"/>
                  <a:gd name="T20" fmla="*/ 52 w 58"/>
                  <a:gd name="T21" fmla="*/ 8 h 16"/>
                  <a:gd name="T22" fmla="*/ 58 w 58"/>
                  <a:gd name="T23" fmla="*/ 12 h 16"/>
                  <a:gd name="T24" fmla="*/ 57 w 58"/>
                  <a:gd name="T2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6">
                    <a:moveTo>
                      <a:pt x="57" y="13"/>
                    </a:moveTo>
                    <a:cubicBezTo>
                      <a:pt x="53" y="11"/>
                      <a:pt x="48" y="10"/>
                      <a:pt x="44" y="9"/>
                    </a:cubicBezTo>
                    <a:cubicBezTo>
                      <a:pt x="39" y="9"/>
                      <a:pt x="34" y="9"/>
                      <a:pt x="29" y="9"/>
                    </a:cubicBezTo>
                    <a:cubicBezTo>
                      <a:pt x="21" y="9"/>
                      <a:pt x="1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11" y="1"/>
                      <a:pt x="31" y="0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4" y="9"/>
                      <a:pt x="56" y="10"/>
                      <a:pt x="58" y="12"/>
                    </a:cubicBezTo>
                    <a:cubicBezTo>
                      <a:pt x="58" y="12"/>
                      <a:pt x="58" y="13"/>
                      <a:pt x="57" y="1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352"/>
              <p:cNvSpPr/>
              <p:nvPr/>
            </p:nvSpPr>
            <p:spPr bwMode="auto">
              <a:xfrm>
                <a:off x="3098" y="2468"/>
                <a:ext cx="86" cy="121"/>
              </a:xfrm>
              <a:custGeom>
                <a:avLst/>
                <a:gdLst>
                  <a:gd name="T0" fmla="*/ 0 w 32"/>
                  <a:gd name="T1" fmla="*/ 43 h 45"/>
                  <a:gd name="T2" fmla="*/ 7 w 32"/>
                  <a:gd name="T3" fmla="*/ 18 h 45"/>
                  <a:gd name="T4" fmla="*/ 4 w 32"/>
                  <a:gd name="T5" fmla="*/ 5 h 45"/>
                  <a:gd name="T6" fmla="*/ 2 w 32"/>
                  <a:gd name="T7" fmla="*/ 2 h 45"/>
                  <a:gd name="T8" fmla="*/ 3 w 32"/>
                  <a:gd name="T9" fmla="*/ 0 h 45"/>
                  <a:gd name="T10" fmla="*/ 5 w 32"/>
                  <a:gd name="T11" fmla="*/ 1 h 45"/>
                  <a:gd name="T12" fmla="*/ 8 w 32"/>
                  <a:gd name="T13" fmla="*/ 10 h 45"/>
                  <a:gd name="T14" fmla="*/ 31 w 32"/>
                  <a:gd name="T15" fmla="*/ 28 h 45"/>
                  <a:gd name="T16" fmla="*/ 31 w 32"/>
                  <a:gd name="T17" fmla="*/ 30 h 45"/>
                  <a:gd name="T18" fmla="*/ 11 w 32"/>
                  <a:gd name="T19" fmla="*/ 19 h 45"/>
                  <a:gd name="T20" fmla="*/ 11 w 32"/>
                  <a:gd name="T21" fmla="*/ 27 h 45"/>
                  <a:gd name="T22" fmla="*/ 12 w 32"/>
                  <a:gd name="T23" fmla="*/ 27 h 45"/>
                  <a:gd name="T24" fmla="*/ 11 w 32"/>
                  <a:gd name="T25" fmla="*/ 33 h 45"/>
                  <a:gd name="T26" fmla="*/ 1 w 32"/>
                  <a:gd name="T27" fmla="*/ 44 h 45"/>
                  <a:gd name="T28" fmla="*/ 0 w 32"/>
                  <a:gd name="T2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0" y="43"/>
                    </a:moveTo>
                    <a:cubicBezTo>
                      <a:pt x="7" y="36"/>
                      <a:pt x="9" y="28"/>
                      <a:pt x="7" y="18"/>
                    </a:cubicBezTo>
                    <a:cubicBezTo>
                      <a:pt x="6" y="14"/>
                      <a:pt x="5" y="10"/>
                      <a:pt x="4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4"/>
                      <a:pt x="7" y="7"/>
                      <a:pt x="8" y="10"/>
                    </a:cubicBezTo>
                    <a:cubicBezTo>
                      <a:pt x="13" y="19"/>
                      <a:pt x="19" y="28"/>
                      <a:pt x="31" y="28"/>
                    </a:cubicBezTo>
                    <a:cubicBezTo>
                      <a:pt x="32" y="28"/>
                      <a:pt x="32" y="30"/>
                      <a:pt x="31" y="30"/>
                    </a:cubicBezTo>
                    <a:cubicBezTo>
                      <a:pt x="23" y="31"/>
                      <a:pt x="14" y="26"/>
                      <a:pt x="11" y="19"/>
                    </a:cubicBezTo>
                    <a:cubicBezTo>
                      <a:pt x="11" y="21"/>
                      <a:pt x="12" y="24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11" y="31"/>
                      <a:pt x="11" y="33"/>
                    </a:cubicBezTo>
                    <a:cubicBezTo>
                      <a:pt x="9" y="38"/>
                      <a:pt x="5" y="41"/>
                      <a:pt x="1" y="44"/>
                    </a:cubicBezTo>
                    <a:cubicBezTo>
                      <a:pt x="1" y="45"/>
                      <a:pt x="0" y="44"/>
                      <a:pt x="0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353"/>
              <p:cNvSpPr/>
              <p:nvPr/>
            </p:nvSpPr>
            <p:spPr bwMode="auto">
              <a:xfrm>
                <a:off x="3106" y="2273"/>
                <a:ext cx="43" cy="101"/>
              </a:xfrm>
              <a:custGeom>
                <a:avLst/>
                <a:gdLst>
                  <a:gd name="T0" fmla="*/ 3 w 16"/>
                  <a:gd name="T1" fmla="*/ 37 h 38"/>
                  <a:gd name="T2" fmla="*/ 2 w 16"/>
                  <a:gd name="T3" fmla="*/ 18 h 38"/>
                  <a:gd name="T4" fmla="*/ 3 w 16"/>
                  <a:gd name="T5" fmla="*/ 16 h 38"/>
                  <a:gd name="T6" fmla="*/ 15 w 16"/>
                  <a:gd name="T7" fmla="*/ 0 h 38"/>
                  <a:gd name="T8" fmla="*/ 16 w 16"/>
                  <a:gd name="T9" fmla="*/ 1 h 38"/>
                  <a:gd name="T10" fmla="*/ 15 w 16"/>
                  <a:gd name="T11" fmla="*/ 8 h 38"/>
                  <a:gd name="T12" fmla="*/ 11 w 16"/>
                  <a:gd name="T13" fmla="*/ 14 h 38"/>
                  <a:gd name="T14" fmla="*/ 5 w 16"/>
                  <a:gd name="T15" fmla="*/ 37 h 38"/>
                  <a:gd name="T16" fmla="*/ 3 w 16"/>
                  <a:gd name="T17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3" y="37"/>
                    </a:moveTo>
                    <a:cubicBezTo>
                      <a:pt x="2" y="31"/>
                      <a:pt x="0" y="24"/>
                      <a:pt x="2" y="18"/>
                    </a:cubicBezTo>
                    <a:cubicBezTo>
                      <a:pt x="3" y="17"/>
                      <a:pt x="3" y="17"/>
                      <a:pt x="3" y="16"/>
                    </a:cubicBezTo>
                    <a:cubicBezTo>
                      <a:pt x="5" y="9"/>
                      <a:pt x="9" y="0"/>
                      <a:pt x="15" y="0"/>
                    </a:cubicBezTo>
                    <a:cubicBezTo>
                      <a:pt x="16" y="0"/>
                      <a:pt x="16" y="0"/>
                      <a:pt x="16" y="1"/>
                    </a:cubicBezTo>
                    <a:cubicBezTo>
                      <a:pt x="15" y="3"/>
                      <a:pt x="16" y="5"/>
                      <a:pt x="15" y="8"/>
                    </a:cubicBezTo>
                    <a:cubicBezTo>
                      <a:pt x="14" y="10"/>
                      <a:pt x="13" y="12"/>
                      <a:pt x="11" y="14"/>
                    </a:cubicBezTo>
                    <a:cubicBezTo>
                      <a:pt x="5" y="21"/>
                      <a:pt x="8" y="29"/>
                      <a:pt x="5" y="37"/>
                    </a:cubicBezTo>
                    <a:cubicBezTo>
                      <a:pt x="5" y="38"/>
                      <a:pt x="4" y="38"/>
                      <a:pt x="3" y="37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354"/>
              <p:cNvSpPr/>
              <p:nvPr/>
            </p:nvSpPr>
            <p:spPr bwMode="auto">
              <a:xfrm>
                <a:off x="2983" y="2364"/>
                <a:ext cx="126" cy="67"/>
              </a:xfrm>
              <a:custGeom>
                <a:avLst/>
                <a:gdLst>
                  <a:gd name="T0" fmla="*/ 25 w 47"/>
                  <a:gd name="T1" fmla="*/ 24 h 25"/>
                  <a:gd name="T2" fmla="*/ 1 w 47"/>
                  <a:gd name="T3" fmla="*/ 17 h 25"/>
                  <a:gd name="T4" fmla="*/ 2 w 47"/>
                  <a:gd name="T5" fmla="*/ 15 h 25"/>
                  <a:gd name="T6" fmla="*/ 4 w 47"/>
                  <a:gd name="T7" fmla="*/ 16 h 25"/>
                  <a:gd name="T8" fmla="*/ 6 w 47"/>
                  <a:gd name="T9" fmla="*/ 15 h 25"/>
                  <a:gd name="T10" fmla="*/ 29 w 47"/>
                  <a:gd name="T11" fmla="*/ 21 h 25"/>
                  <a:gd name="T12" fmla="*/ 26 w 47"/>
                  <a:gd name="T13" fmla="*/ 12 h 25"/>
                  <a:gd name="T14" fmla="*/ 19 w 47"/>
                  <a:gd name="T15" fmla="*/ 4 h 25"/>
                  <a:gd name="T16" fmla="*/ 20 w 47"/>
                  <a:gd name="T17" fmla="*/ 3 h 25"/>
                  <a:gd name="T18" fmla="*/ 27 w 47"/>
                  <a:gd name="T19" fmla="*/ 10 h 25"/>
                  <a:gd name="T20" fmla="*/ 35 w 47"/>
                  <a:gd name="T21" fmla="*/ 4 h 25"/>
                  <a:gd name="T22" fmla="*/ 37 w 47"/>
                  <a:gd name="T23" fmla="*/ 4 h 25"/>
                  <a:gd name="T24" fmla="*/ 38 w 47"/>
                  <a:gd name="T25" fmla="*/ 9 h 25"/>
                  <a:gd name="T26" fmla="*/ 43 w 47"/>
                  <a:gd name="T27" fmla="*/ 6 h 25"/>
                  <a:gd name="T28" fmla="*/ 45 w 47"/>
                  <a:gd name="T29" fmla="*/ 1 h 25"/>
                  <a:gd name="T30" fmla="*/ 46 w 47"/>
                  <a:gd name="T31" fmla="*/ 1 h 25"/>
                  <a:gd name="T32" fmla="*/ 34 w 47"/>
                  <a:gd name="T33" fmla="*/ 23 h 25"/>
                  <a:gd name="T34" fmla="*/ 25 w 47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5">
                    <a:moveTo>
                      <a:pt x="25" y="24"/>
                    </a:moveTo>
                    <a:cubicBezTo>
                      <a:pt x="17" y="25"/>
                      <a:pt x="8" y="21"/>
                      <a:pt x="1" y="17"/>
                    </a:cubicBezTo>
                    <a:cubicBezTo>
                      <a:pt x="0" y="16"/>
                      <a:pt x="1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5"/>
                      <a:pt x="5" y="14"/>
                      <a:pt x="6" y="15"/>
                    </a:cubicBezTo>
                    <a:cubicBezTo>
                      <a:pt x="10" y="17"/>
                      <a:pt x="23" y="24"/>
                      <a:pt x="29" y="21"/>
                    </a:cubicBezTo>
                    <a:cubicBezTo>
                      <a:pt x="31" y="18"/>
                      <a:pt x="27" y="13"/>
                      <a:pt x="26" y="12"/>
                    </a:cubicBezTo>
                    <a:cubicBezTo>
                      <a:pt x="24" y="9"/>
                      <a:pt x="21" y="7"/>
                      <a:pt x="19" y="4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3" y="5"/>
                      <a:pt x="25" y="7"/>
                      <a:pt x="27" y="10"/>
                    </a:cubicBezTo>
                    <a:cubicBezTo>
                      <a:pt x="35" y="18"/>
                      <a:pt x="35" y="6"/>
                      <a:pt x="35" y="4"/>
                    </a:cubicBezTo>
                    <a:cubicBezTo>
                      <a:pt x="35" y="3"/>
                      <a:pt x="36" y="3"/>
                      <a:pt x="37" y="4"/>
                    </a:cubicBezTo>
                    <a:cubicBezTo>
                      <a:pt x="37" y="6"/>
                      <a:pt x="38" y="7"/>
                      <a:pt x="38" y="9"/>
                    </a:cubicBezTo>
                    <a:cubicBezTo>
                      <a:pt x="41" y="9"/>
                      <a:pt x="43" y="8"/>
                      <a:pt x="43" y="6"/>
                    </a:cubicBezTo>
                    <a:cubicBezTo>
                      <a:pt x="44" y="4"/>
                      <a:pt x="44" y="2"/>
                      <a:pt x="45" y="1"/>
                    </a:cubicBezTo>
                    <a:cubicBezTo>
                      <a:pt x="45" y="0"/>
                      <a:pt x="46" y="0"/>
                      <a:pt x="46" y="1"/>
                    </a:cubicBezTo>
                    <a:cubicBezTo>
                      <a:pt x="47" y="10"/>
                      <a:pt x="42" y="19"/>
                      <a:pt x="34" y="23"/>
                    </a:cubicBezTo>
                    <a:cubicBezTo>
                      <a:pt x="31" y="24"/>
                      <a:pt x="28" y="24"/>
                      <a:pt x="25" y="2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355"/>
              <p:cNvSpPr/>
              <p:nvPr/>
            </p:nvSpPr>
            <p:spPr bwMode="auto">
              <a:xfrm>
                <a:off x="3048" y="2390"/>
                <a:ext cx="72" cy="86"/>
              </a:xfrm>
              <a:custGeom>
                <a:avLst/>
                <a:gdLst>
                  <a:gd name="T0" fmla="*/ 3 w 27"/>
                  <a:gd name="T1" fmla="*/ 23 h 32"/>
                  <a:gd name="T2" fmla="*/ 2 w 27"/>
                  <a:gd name="T3" fmla="*/ 13 h 32"/>
                  <a:gd name="T4" fmla="*/ 3 w 27"/>
                  <a:gd name="T5" fmla="*/ 10 h 32"/>
                  <a:gd name="T6" fmla="*/ 11 w 27"/>
                  <a:gd name="T7" fmla="*/ 3 h 32"/>
                  <a:gd name="T8" fmla="*/ 22 w 27"/>
                  <a:gd name="T9" fmla="*/ 3 h 32"/>
                  <a:gd name="T10" fmla="*/ 27 w 27"/>
                  <a:gd name="T11" fmla="*/ 13 h 32"/>
                  <a:gd name="T12" fmla="*/ 25 w 27"/>
                  <a:gd name="T13" fmla="*/ 17 h 32"/>
                  <a:gd name="T14" fmla="*/ 22 w 27"/>
                  <a:gd name="T15" fmla="*/ 22 h 32"/>
                  <a:gd name="T16" fmla="*/ 3 w 27"/>
                  <a:gd name="T17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3" y="23"/>
                    </a:moveTo>
                    <a:cubicBezTo>
                      <a:pt x="2" y="21"/>
                      <a:pt x="0" y="16"/>
                      <a:pt x="2" y="13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7"/>
                      <a:pt x="8" y="6"/>
                      <a:pt x="11" y="3"/>
                    </a:cubicBezTo>
                    <a:cubicBezTo>
                      <a:pt x="14" y="0"/>
                      <a:pt x="19" y="1"/>
                      <a:pt x="22" y="3"/>
                    </a:cubicBezTo>
                    <a:cubicBezTo>
                      <a:pt x="24" y="6"/>
                      <a:pt x="26" y="10"/>
                      <a:pt x="27" y="13"/>
                    </a:cubicBezTo>
                    <a:cubicBezTo>
                      <a:pt x="27" y="15"/>
                      <a:pt x="26" y="16"/>
                      <a:pt x="25" y="17"/>
                    </a:cubicBezTo>
                    <a:cubicBezTo>
                      <a:pt x="24" y="19"/>
                      <a:pt x="22" y="20"/>
                      <a:pt x="22" y="22"/>
                    </a:cubicBezTo>
                    <a:cubicBezTo>
                      <a:pt x="19" y="30"/>
                      <a:pt x="7" y="32"/>
                      <a:pt x="3" y="2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356"/>
              <p:cNvSpPr/>
              <p:nvPr/>
            </p:nvSpPr>
            <p:spPr bwMode="auto">
              <a:xfrm>
                <a:off x="3058" y="2401"/>
                <a:ext cx="59" cy="75"/>
              </a:xfrm>
              <a:custGeom>
                <a:avLst/>
                <a:gdLst>
                  <a:gd name="T0" fmla="*/ 1 w 22"/>
                  <a:gd name="T1" fmla="*/ 22 h 28"/>
                  <a:gd name="T2" fmla="*/ 2 w 22"/>
                  <a:gd name="T3" fmla="*/ 21 h 28"/>
                  <a:gd name="T4" fmla="*/ 5 w 22"/>
                  <a:gd name="T5" fmla="*/ 20 h 28"/>
                  <a:gd name="T6" fmla="*/ 5 w 22"/>
                  <a:gd name="T7" fmla="*/ 20 h 28"/>
                  <a:gd name="T8" fmla="*/ 5 w 22"/>
                  <a:gd name="T9" fmla="*/ 18 h 28"/>
                  <a:gd name="T10" fmla="*/ 7 w 22"/>
                  <a:gd name="T11" fmla="*/ 17 h 28"/>
                  <a:gd name="T12" fmla="*/ 10 w 22"/>
                  <a:gd name="T13" fmla="*/ 11 h 28"/>
                  <a:gd name="T14" fmla="*/ 10 w 22"/>
                  <a:gd name="T15" fmla="*/ 9 h 28"/>
                  <a:gd name="T16" fmla="*/ 10 w 22"/>
                  <a:gd name="T17" fmla="*/ 8 h 28"/>
                  <a:gd name="T18" fmla="*/ 17 w 22"/>
                  <a:gd name="T19" fmla="*/ 0 h 28"/>
                  <a:gd name="T20" fmla="*/ 22 w 22"/>
                  <a:gd name="T21" fmla="*/ 7 h 28"/>
                  <a:gd name="T22" fmla="*/ 18 w 22"/>
                  <a:gd name="T23" fmla="*/ 16 h 28"/>
                  <a:gd name="T24" fmla="*/ 13 w 22"/>
                  <a:gd name="T25" fmla="*/ 24 h 28"/>
                  <a:gd name="T26" fmla="*/ 1 w 22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8">
                    <a:moveTo>
                      <a:pt x="1" y="22"/>
                    </a:moveTo>
                    <a:cubicBezTo>
                      <a:pt x="0" y="22"/>
                      <a:pt x="1" y="20"/>
                      <a:pt x="2" y="21"/>
                    </a:cubicBezTo>
                    <a:cubicBezTo>
                      <a:pt x="3" y="21"/>
                      <a:pt x="7" y="22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10" y="17"/>
                      <a:pt x="10" y="14"/>
                      <a:pt x="10" y="11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4"/>
                      <a:pt x="12" y="0"/>
                      <a:pt x="17" y="0"/>
                    </a:cubicBezTo>
                    <a:cubicBezTo>
                      <a:pt x="20" y="0"/>
                      <a:pt x="22" y="4"/>
                      <a:pt x="22" y="7"/>
                    </a:cubicBezTo>
                    <a:cubicBezTo>
                      <a:pt x="21" y="10"/>
                      <a:pt x="20" y="13"/>
                      <a:pt x="18" y="16"/>
                    </a:cubicBezTo>
                    <a:cubicBezTo>
                      <a:pt x="16" y="19"/>
                      <a:pt x="15" y="22"/>
                      <a:pt x="13" y="24"/>
                    </a:cubicBezTo>
                    <a:cubicBezTo>
                      <a:pt x="10" y="28"/>
                      <a:pt x="4" y="25"/>
                      <a:pt x="1" y="2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357"/>
              <p:cNvSpPr/>
              <p:nvPr/>
            </p:nvSpPr>
            <p:spPr bwMode="auto">
              <a:xfrm>
                <a:off x="3072" y="2409"/>
                <a:ext cx="61" cy="64"/>
              </a:xfrm>
              <a:custGeom>
                <a:avLst/>
                <a:gdLst>
                  <a:gd name="T0" fmla="*/ 1 w 23"/>
                  <a:gd name="T1" fmla="*/ 21 h 24"/>
                  <a:gd name="T2" fmla="*/ 1 w 23"/>
                  <a:gd name="T3" fmla="*/ 20 h 24"/>
                  <a:gd name="T4" fmla="*/ 8 w 23"/>
                  <a:gd name="T5" fmla="*/ 11 h 24"/>
                  <a:gd name="T6" fmla="*/ 14 w 23"/>
                  <a:gd name="T7" fmla="*/ 2 h 24"/>
                  <a:gd name="T8" fmla="*/ 15 w 23"/>
                  <a:gd name="T9" fmla="*/ 0 h 24"/>
                  <a:gd name="T10" fmla="*/ 10 w 23"/>
                  <a:gd name="T11" fmla="*/ 18 h 24"/>
                  <a:gd name="T12" fmla="*/ 1 w 23"/>
                  <a:gd name="T1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" y="21"/>
                    </a:moveTo>
                    <a:cubicBezTo>
                      <a:pt x="0" y="21"/>
                      <a:pt x="0" y="20"/>
                      <a:pt x="1" y="20"/>
                    </a:cubicBezTo>
                    <a:cubicBezTo>
                      <a:pt x="7" y="20"/>
                      <a:pt x="5" y="14"/>
                      <a:pt x="8" y="11"/>
                    </a:cubicBezTo>
                    <a:cubicBezTo>
                      <a:pt x="11" y="8"/>
                      <a:pt x="18" y="6"/>
                      <a:pt x="14" y="2"/>
                    </a:cubicBezTo>
                    <a:cubicBezTo>
                      <a:pt x="14" y="1"/>
                      <a:pt x="15" y="0"/>
                      <a:pt x="15" y="0"/>
                    </a:cubicBezTo>
                    <a:cubicBezTo>
                      <a:pt x="23" y="3"/>
                      <a:pt x="15" y="15"/>
                      <a:pt x="10" y="18"/>
                    </a:cubicBezTo>
                    <a:cubicBezTo>
                      <a:pt x="8" y="22"/>
                      <a:pt x="6" y="24"/>
                      <a:pt x="1" y="2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358"/>
              <p:cNvSpPr/>
              <p:nvPr/>
            </p:nvSpPr>
            <p:spPr bwMode="auto">
              <a:xfrm>
                <a:off x="3072" y="2417"/>
                <a:ext cx="21" cy="32"/>
              </a:xfrm>
              <a:custGeom>
                <a:avLst/>
                <a:gdLst>
                  <a:gd name="T0" fmla="*/ 7 w 8"/>
                  <a:gd name="T1" fmla="*/ 1 h 12"/>
                  <a:gd name="T2" fmla="*/ 7 w 8"/>
                  <a:gd name="T3" fmla="*/ 3 h 12"/>
                  <a:gd name="T4" fmla="*/ 7 w 8"/>
                  <a:gd name="T5" fmla="*/ 5 h 12"/>
                  <a:gd name="T6" fmla="*/ 6 w 8"/>
                  <a:gd name="T7" fmla="*/ 7 h 12"/>
                  <a:gd name="T8" fmla="*/ 6 w 8"/>
                  <a:gd name="T9" fmla="*/ 7 h 12"/>
                  <a:gd name="T10" fmla="*/ 5 w 8"/>
                  <a:gd name="T11" fmla="*/ 8 h 12"/>
                  <a:gd name="T12" fmla="*/ 4 w 8"/>
                  <a:gd name="T13" fmla="*/ 11 h 12"/>
                  <a:gd name="T14" fmla="*/ 2 w 8"/>
                  <a:gd name="T15" fmla="*/ 11 h 12"/>
                  <a:gd name="T16" fmla="*/ 0 w 8"/>
                  <a:gd name="T17" fmla="*/ 7 h 12"/>
                  <a:gd name="T18" fmla="*/ 0 w 8"/>
                  <a:gd name="T19" fmla="*/ 7 h 12"/>
                  <a:gd name="T20" fmla="*/ 2 w 8"/>
                  <a:gd name="T21" fmla="*/ 3 h 12"/>
                  <a:gd name="T22" fmla="*/ 6 w 8"/>
                  <a:gd name="T23" fmla="*/ 0 h 12"/>
                  <a:gd name="T24" fmla="*/ 7 w 8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359"/>
              <p:cNvSpPr/>
              <p:nvPr/>
            </p:nvSpPr>
            <p:spPr bwMode="auto">
              <a:xfrm>
                <a:off x="3275" y="2522"/>
                <a:ext cx="184" cy="249"/>
              </a:xfrm>
              <a:custGeom>
                <a:avLst/>
                <a:gdLst>
                  <a:gd name="T0" fmla="*/ 44 w 69"/>
                  <a:gd name="T1" fmla="*/ 71 h 93"/>
                  <a:gd name="T2" fmla="*/ 38 w 69"/>
                  <a:gd name="T3" fmla="*/ 75 h 93"/>
                  <a:gd name="T4" fmla="*/ 29 w 69"/>
                  <a:gd name="T5" fmla="*/ 88 h 93"/>
                  <a:gd name="T6" fmla="*/ 4 w 69"/>
                  <a:gd name="T7" fmla="*/ 77 h 93"/>
                  <a:gd name="T8" fmla="*/ 3 w 69"/>
                  <a:gd name="T9" fmla="*/ 48 h 93"/>
                  <a:gd name="T10" fmla="*/ 5 w 69"/>
                  <a:gd name="T11" fmla="*/ 39 h 93"/>
                  <a:gd name="T12" fmla="*/ 12 w 69"/>
                  <a:gd name="T13" fmla="*/ 24 h 93"/>
                  <a:gd name="T14" fmla="*/ 16 w 69"/>
                  <a:gd name="T15" fmla="*/ 13 h 93"/>
                  <a:gd name="T16" fmla="*/ 33 w 69"/>
                  <a:gd name="T17" fmla="*/ 6 h 93"/>
                  <a:gd name="T18" fmla="*/ 57 w 69"/>
                  <a:gd name="T19" fmla="*/ 33 h 93"/>
                  <a:gd name="T20" fmla="*/ 64 w 69"/>
                  <a:gd name="T21" fmla="*/ 58 h 93"/>
                  <a:gd name="T22" fmla="*/ 44 w 69"/>
                  <a:gd name="T23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93">
                    <a:moveTo>
                      <a:pt x="44" y="71"/>
                    </a:moveTo>
                    <a:cubicBezTo>
                      <a:pt x="39" y="70"/>
                      <a:pt x="41" y="66"/>
                      <a:pt x="38" y="75"/>
                    </a:cubicBezTo>
                    <a:cubicBezTo>
                      <a:pt x="37" y="81"/>
                      <a:pt x="33" y="85"/>
                      <a:pt x="29" y="88"/>
                    </a:cubicBezTo>
                    <a:cubicBezTo>
                      <a:pt x="20" y="93"/>
                      <a:pt x="7" y="84"/>
                      <a:pt x="4" y="77"/>
                    </a:cubicBezTo>
                    <a:cubicBezTo>
                      <a:pt x="0" y="70"/>
                      <a:pt x="0" y="56"/>
                      <a:pt x="3" y="48"/>
                    </a:cubicBezTo>
                    <a:cubicBezTo>
                      <a:pt x="3" y="45"/>
                      <a:pt x="3" y="42"/>
                      <a:pt x="5" y="39"/>
                    </a:cubicBezTo>
                    <a:cubicBezTo>
                      <a:pt x="7" y="34"/>
                      <a:pt x="10" y="30"/>
                      <a:pt x="12" y="24"/>
                    </a:cubicBezTo>
                    <a:cubicBezTo>
                      <a:pt x="13" y="21"/>
                      <a:pt x="14" y="17"/>
                      <a:pt x="16" y="13"/>
                    </a:cubicBezTo>
                    <a:cubicBezTo>
                      <a:pt x="19" y="7"/>
                      <a:pt x="27" y="0"/>
                      <a:pt x="33" y="6"/>
                    </a:cubicBezTo>
                    <a:cubicBezTo>
                      <a:pt x="43" y="13"/>
                      <a:pt x="48" y="25"/>
                      <a:pt x="57" y="33"/>
                    </a:cubicBezTo>
                    <a:cubicBezTo>
                      <a:pt x="65" y="41"/>
                      <a:pt x="69" y="48"/>
                      <a:pt x="64" y="58"/>
                    </a:cubicBezTo>
                    <a:cubicBezTo>
                      <a:pt x="61" y="65"/>
                      <a:pt x="52" y="72"/>
                      <a:pt x="44" y="71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360"/>
              <p:cNvSpPr/>
              <p:nvPr/>
            </p:nvSpPr>
            <p:spPr bwMode="auto">
              <a:xfrm>
                <a:off x="3280" y="2610"/>
                <a:ext cx="104" cy="150"/>
              </a:xfrm>
              <a:custGeom>
                <a:avLst/>
                <a:gdLst>
                  <a:gd name="T0" fmla="*/ 23 w 39"/>
                  <a:gd name="T1" fmla="*/ 1 h 56"/>
                  <a:gd name="T2" fmla="*/ 32 w 39"/>
                  <a:gd name="T3" fmla="*/ 23 h 56"/>
                  <a:gd name="T4" fmla="*/ 38 w 39"/>
                  <a:gd name="T5" fmla="*/ 36 h 56"/>
                  <a:gd name="T6" fmla="*/ 36 w 39"/>
                  <a:gd name="T7" fmla="*/ 44 h 56"/>
                  <a:gd name="T8" fmla="*/ 32 w 39"/>
                  <a:gd name="T9" fmla="*/ 50 h 56"/>
                  <a:gd name="T10" fmla="*/ 25 w 39"/>
                  <a:gd name="T11" fmla="*/ 55 h 56"/>
                  <a:gd name="T12" fmla="*/ 25 w 39"/>
                  <a:gd name="T13" fmla="*/ 55 h 56"/>
                  <a:gd name="T14" fmla="*/ 25 w 39"/>
                  <a:gd name="T15" fmla="*/ 55 h 56"/>
                  <a:gd name="T16" fmla="*/ 24 w 39"/>
                  <a:gd name="T17" fmla="*/ 55 h 56"/>
                  <a:gd name="T18" fmla="*/ 23 w 39"/>
                  <a:gd name="T19" fmla="*/ 54 h 56"/>
                  <a:gd name="T20" fmla="*/ 25 w 39"/>
                  <a:gd name="T21" fmla="*/ 53 h 56"/>
                  <a:gd name="T22" fmla="*/ 31 w 39"/>
                  <a:gd name="T23" fmla="*/ 46 h 56"/>
                  <a:gd name="T24" fmla="*/ 23 w 39"/>
                  <a:gd name="T25" fmla="*/ 29 h 56"/>
                  <a:gd name="T26" fmla="*/ 19 w 39"/>
                  <a:gd name="T27" fmla="*/ 23 h 56"/>
                  <a:gd name="T28" fmla="*/ 15 w 39"/>
                  <a:gd name="T29" fmla="*/ 18 h 56"/>
                  <a:gd name="T30" fmla="*/ 14 w 39"/>
                  <a:gd name="T31" fmla="*/ 19 h 56"/>
                  <a:gd name="T32" fmla="*/ 8 w 39"/>
                  <a:gd name="T33" fmla="*/ 18 h 56"/>
                  <a:gd name="T34" fmla="*/ 1 w 39"/>
                  <a:gd name="T35" fmla="*/ 20 h 56"/>
                  <a:gd name="T36" fmla="*/ 1 w 39"/>
                  <a:gd name="T37" fmla="*/ 19 h 56"/>
                  <a:gd name="T38" fmla="*/ 21 w 39"/>
                  <a:gd name="T39" fmla="*/ 1 h 56"/>
                  <a:gd name="T40" fmla="*/ 23 w 39"/>
                  <a:gd name="T4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6">
                    <a:moveTo>
                      <a:pt x="23" y="1"/>
                    </a:moveTo>
                    <a:cubicBezTo>
                      <a:pt x="24" y="10"/>
                      <a:pt x="28" y="16"/>
                      <a:pt x="32" y="23"/>
                    </a:cubicBezTo>
                    <a:cubicBezTo>
                      <a:pt x="35" y="27"/>
                      <a:pt x="37" y="31"/>
                      <a:pt x="38" y="36"/>
                    </a:cubicBezTo>
                    <a:cubicBezTo>
                      <a:pt x="39" y="39"/>
                      <a:pt x="38" y="41"/>
                      <a:pt x="36" y="44"/>
                    </a:cubicBezTo>
                    <a:cubicBezTo>
                      <a:pt x="35" y="46"/>
                      <a:pt x="34" y="48"/>
                      <a:pt x="32" y="50"/>
                    </a:cubicBezTo>
                    <a:cubicBezTo>
                      <a:pt x="31" y="52"/>
                      <a:pt x="29" y="54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6"/>
                      <a:pt x="23" y="54"/>
                      <a:pt x="23" y="54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7" y="51"/>
                      <a:pt x="29" y="48"/>
                      <a:pt x="31" y="46"/>
                    </a:cubicBezTo>
                    <a:cubicBezTo>
                      <a:pt x="32" y="40"/>
                      <a:pt x="28" y="33"/>
                      <a:pt x="23" y="29"/>
                    </a:cubicBezTo>
                    <a:cubicBezTo>
                      <a:pt x="21" y="28"/>
                      <a:pt x="20" y="26"/>
                      <a:pt x="19" y="23"/>
                    </a:cubicBezTo>
                    <a:cubicBezTo>
                      <a:pt x="18" y="21"/>
                      <a:pt x="17" y="19"/>
                      <a:pt x="15" y="18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2" y="19"/>
                      <a:pt x="10" y="19"/>
                      <a:pt x="8" y="18"/>
                    </a:cubicBezTo>
                    <a:cubicBezTo>
                      <a:pt x="6" y="19"/>
                      <a:pt x="3" y="20"/>
                      <a:pt x="1" y="20"/>
                    </a:cubicBezTo>
                    <a:cubicBezTo>
                      <a:pt x="1" y="20"/>
                      <a:pt x="0" y="19"/>
                      <a:pt x="1" y="19"/>
                    </a:cubicBezTo>
                    <a:cubicBezTo>
                      <a:pt x="5" y="11"/>
                      <a:pt x="14" y="6"/>
                      <a:pt x="21" y="1"/>
                    </a:cubicBezTo>
                    <a:cubicBezTo>
                      <a:pt x="22" y="0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361"/>
              <p:cNvSpPr/>
              <p:nvPr/>
            </p:nvSpPr>
            <p:spPr bwMode="auto">
              <a:xfrm>
                <a:off x="3344" y="2559"/>
                <a:ext cx="112" cy="134"/>
              </a:xfrm>
              <a:custGeom>
                <a:avLst/>
                <a:gdLst>
                  <a:gd name="T0" fmla="*/ 28 w 42"/>
                  <a:gd name="T1" fmla="*/ 49 h 50"/>
                  <a:gd name="T2" fmla="*/ 15 w 42"/>
                  <a:gd name="T3" fmla="*/ 47 h 50"/>
                  <a:gd name="T4" fmla="*/ 15 w 42"/>
                  <a:gd name="T5" fmla="*/ 45 h 50"/>
                  <a:gd name="T6" fmla="*/ 20 w 42"/>
                  <a:gd name="T7" fmla="*/ 45 h 50"/>
                  <a:gd name="T8" fmla="*/ 28 w 42"/>
                  <a:gd name="T9" fmla="*/ 42 h 50"/>
                  <a:gd name="T10" fmla="*/ 34 w 42"/>
                  <a:gd name="T11" fmla="*/ 26 h 50"/>
                  <a:gd name="T12" fmla="*/ 34 w 42"/>
                  <a:gd name="T13" fmla="*/ 25 h 50"/>
                  <a:gd name="T14" fmla="*/ 33 w 42"/>
                  <a:gd name="T15" fmla="*/ 25 h 50"/>
                  <a:gd name="T16" fmla="*/ 20 w 42"/>
                  <a:gd name="T17" fmla="*/ 22 h 50"/>
                  <a:gd name="T18" fmla="*/ 17 w 42"/>
                  <a:gd name="T19" fmla="*/ 21 h 50"/>
                  <a:gd name="T20" fmla="*/ 11 w 42"/>
                  <a:gd name="T21" fmla="*/ 24 h 50"/>
                  <a:gd name="T22" fmla="*/ 4 w 42"/>
                  <a:gd name="T23" fmla="*/ 22 h 50"/>
                  <a:gd name="T24" fmla="*/ 1 w 42"/>
                  <a:gd name="T25" fmla="*/ 21 h 50"/>
                  <a:gd name="T26" fmla="*/ 1 w 42"/>
                  <a:gd name="T27" fmla="*/ 21 h 50"/>
                  <a:gd name="T28" fmla="*/ 9 w 42"/>
                  <a:gd name="T29" fmla="*/ 6 h 50"/>
                  <a:gd name="T30" fmla="*/ 15 w 42"/>
                  <a:gd name="T31" fmla="*/ 13 h 50"/>
                  <a:gd name="T32" fmla="*/ 24 w 42"/>
                  <a:gd name="T33" fmla="*/ 16 h 50"/>
                  <a:gd name="T34" fmla="*/ 35 w 42"/>
                  <a:gd name="T35" fmla="*/ 24 h 50"/>
                  <a:gd name="T36" fmla="*/ 35 w 42"/>
                  <a:gd name="T37" fmla="*/ 25 h 50"/>
                  <a:gd name="T38" fmla="*/ 36 w 42"/>
                  <a:gd name="T39" fmla="*/ 25 h 50"/>
                  <a:gd name="T40" fmla="*/ 37 w 42"/>
                  <a:gd name="T41" fmla="*/ 44 h 50"/>
                  <a:gd name="T42" fmla="*/ 28 w 42"/>
                  <a:gd name="T43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50">
                    <a:moveTo>
                      <a:pt x="28" y="49"/>
                    </a:moveTo>
                    <a:cubicBezTo>
                      <a:pt x="23" y="50"/>
                      <a:pt x="20" y="49"/>
                      <a:pt x="15" y="47"/>
                    </a:cubicBezTo>
                    <a:cubicBezTo>
                      <a:pt x="15" y="47"/>
                      <a:pt x="14" y="46"/>
                      <a:pt x="15" y="45"/>
                    </a:cubicBezTo>
                    <a:cubicBezTo>
                      <a:pt x="17" y="45"/>
                      <a:pt x="19" y="45"/>
                      <a:pt x="20" y="45"/>
                    </a:cubicBezTo>
                    <a:cubicBezTo>
                      <a:pt x="23" y="44"/>
                      <a:pt x="26" y="44"/>
                      <a:pt x="28" y="42"/>
                    </a:cubicBezTo>
                    <a:cubicBezTo>
                      <a:pt x="34" y="39"/>
                      <a:pt x="36" y="32"/>
                      <a:pt x="34" y="26"/>
                    </a:cubicBezTo>
                    <a:cubicBezTo>
                      <a:pt x="34" y="26"/>
                      <a:pt x="34" y="26"/>
                      <a:pt x="34" y="25"/>
                    </a:cubicBezTo>
                    <a:cubicBezTo>
                      <a:pt x="34" y="26"/>
                      <a:pt x="34" y="26"/>
                      <a:pt x="33" y="25"/>
                    </a:cubicBezTo>
                    <a:cubicBezTo>
                      <a:pt x="29" y="22"/>
                      <a:pt x="25" y="24"/>
                      <a:pt x="20" y="22"/>
                    </a:cubicBezTo>
                    <a:cubicBezTo>
                      <a:pt x="19" y="22"/>
                      <a:pt x="18" y="22"/>
                      <a:pt x="17" y="21"/>
                    </a:cubicBezTo>
                    <a:cubicBezTo>
                      <a:pt x="11" y="18"/>
                      <a:pt x="13" y="23"/>
                      <a:pt x="11" y="24"/>
                    </a:cubicBezTo>
                    <a:cubicBezTo>
                      <a:pt x="7" y="27"/>
                      <a:pt x="5" y="24"/>
                      <a:pt x="4" y="22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6"/>
                      <a:pt x="0" y="0"/>
                      <a:pt x="9" y="6"/>
                    </a:cubicBezTo>
                    <a:cubicBezTo>
                      <a:pt x="11" y="8"/>
                      <a:pt x="12" y="11"/>
                      <a:pt x="15" y="13"/>
                    </a:cubicBezTo>
                    <a:cubicBezTo>
                      <a:pt x="18" y="14"/>
                      <a:pt x="21" y="15"/>
                      <a:pt x="24" y="16"/>
                    </a:cubicBezTo>
                    <a:cubicBezTo>
                      <a:pt x="28" y="18"/>
                      <a:pt x="33" y="20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6" y="25"/>
                    </a:cubicBezTo>
                    <a:cubicBezTo>
                      <a:pt x="41" y="30"/>
                      <a:pt x="42" y="38"/>
                      <a:pt x="37" y="44"/>
                    </a:cubicBezTo>
                    <a:cubicBezTo>
                      <a:pt x="35" y="47"/>
                      <a:pt x="32" y="48"/>
                      <a:pt x="28" y="4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362"/>
              <p:cNvSpPr/>
              <p:nvPr/>
            </p:nvSpPr>
            <p:spPr bwMode="auto">
              <a:xfrm>
                <a:off x="3277" y="2688"/>
                <a:ext cx="75" cy="72"/>
              </a:xfrm>
              <a:custGeom>
                <a:avLst/>
                <a:gdLst>
                  <a:gd name="T0" fmla="*/ 27 w 28"/>
                  <a:gd name="T1" fmla="*/ 24 h 27"/>
                  <a:gd name="T2" fmla="*/ 7 w 28"/>
                  <a:gd name="T3" fmla="*/ 18 h 27"/>
                  <a:gd name="T4" fmla="*/ 6 w 28"/>
                  <a:gd name="T5" fmla="*/ 18 h 27"/>
                  <a:gd name="T6" fmla="*/ 0 w 28"/>
                  <a:gd name="T7" fmla="*/ 1 h 27"/>
                  <a:gd name="T8" fmla="*/ 0 w 28"/>
                  <a:gd name="T9" fmla="*/ 1 h 27"/>
                  <a:gd name="T10" fmla="*/ 0 w 28"/>
                  <a:gd name="T11" fmla="*/ 1 h 27"/>
                  <a:gd name="T12" fmla="*/ 0 w 28"/>
                  <a:gd name="T13" fmla="*/ 1 h 27"/>
                  <a:gd name="T14" fmla="*/ 2 w 28"/>
                  <a:gd name="T15" fmla="*/ 1 h 27"/>
                  <a:gd name="T16" fmla="*/ 11 w 28"/>
                  <a:gd name="T17" fmla="*/ 10 h 27"/>
                  <a:gd name="T18" fmla="*/ 12 w 28"/>
                  <a:gd name="T19" fmla="*/ 11 h 27"/>
                  <a:gd name="T20" fmla="*/ 15 w 28"/>
                  <a:gd name="T21" fmla="*/ 18 h 27"/>
                  <a:gd name="T22" fmla="*/ 27 w 28"/>
                  <a:gd name="T23" fmla="*/ 23 h 27"/>
                  <a:gd name="T24" fmla="*/ 27 w 28"/>
                  <a:gd name="T2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27" y="24"/>
                    </a:moveTo>
                    <a:cubicBezTo>
                      <a:pt x="18" y="27"/>
                      <a:pt x="12" y="24"/>
                      <a:pt x="7" y="18"/>
                    </a:cubicBezTo>
                    <a:cubicBezTo>
                      <a:pt x="7" y="19"/>
                      <a:pt x="7" y="19"/>
                      <a:pt x="6" y="18"/>
                    </a:cubicBezTo>
                    <a:cubicBezTo>
                      <a:pt x="1" y="14"/>
                      <a:pt x="0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5"/>
                      <a:pt x="6" y="11"/>
                      <a:pt x="11" y="10"/>
                    </a:cubicBezTo>
                    <a:cubicBezTo>
                      <a:pt x="11" y="10"/>
                      <a:pt x="11" y="10"/>
                      <a:pt x="12" y="11"/>
                    </a:cubicBezTo>
                    <a:cubicBezTo>
                      <a:pt x="13" y="13"/>
                      <a:pt x="11" y="17"/>
                      <a:pt x="15" y="18"/>
                    </a:cubicBezTo>
                    <a:cubicBezTo>
                      <a:pt x="19" y="19"/>
                      <a:pt x="23" y="20"/>
                      <a:pt x="27" y="23"/>
                    </a:cubicBezTo>
                    <a:cubicBezTo>
                      <a:pt x="28" y="23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363"/>
              <p:cNvSpPr/>
              <p:nvPr/>
            </p:nvSpPr>
            <p:spPr bwMode="auto">
              <a:xfrm>
                <a:off x="3363" y="2677"/>
                <a:ext cx="61" cy="32"/>
              </a:xfrm>
              <a:custGeom>
                <a:avLst/>
                <a:gdLst>
                  <a:gd name="T0" fmla="*/ 18 w 23"/>
                  <a:gd name="T1" fmla="*/ 10 h 12"/>
                  <a:gd name="T2" fmla="*/ 17 w 23"/>
                  <a:gd name="T3" fmla="*/ 12 h 12"/>
                  <a:gd name="T4" fmla="*/ 7 w 23"/>
                  <a:gd name="T5" fmla="*/ 1 h 12"/>
                  <a:gd name="T6" fmla="*/ 8 w 23"/>
                  <a:gd name="T7" fmla="*/ 1 h 12"/>
                  <a:gd name="T8" fmla="*/ 13 w 23"/>
                  <a:gd name="T9" fmla="*/ 4 h 12"/>
                  <a:gd name="T10" fmla="*/ 14 w 23"/>
                  <a:gd name="T11" fmla="*/ 4 h 12"/>
                  <a:gd name="T12" fmla="*/ 14 w 23"/>
                  <a:gd name="T13" fmla="*/ 7 h 12"/>
                  <a:gd name="T14" fmla="*/ 22 w 23"/>
                  <a:gd name="T15" fmla="*/ 7 h 12"/>
                  <a:gd name="T16" fmla="*/ 22 w 23"/>
                  <a:gd name="T17" fmla="*/ 9 h 12"/>
                  <a:gd name="T18" fmla="*/ 18 w 23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18" y="10"/>
                    </a:moveTo>
                    <a:cubicBezTo>
                      <a:pt x="18" y="11"/>
                      <a:pt x="18" y="12"/>
                      <a:pt x="17" y="12"/>
                    </a:cubicBezTo>
                    <a:cubicBezTo>
                      <a:pt x="12" y="12"/>
                      <a:pt x="0" y="5"/>
                      <a:pt x="7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7" y="7"/>
                      <a:pt x="19" y="7"/>
                      <a:pt x="22" y="7"/>
                    </a:cubicBezTo>
                    <a:cubicBezTo>
                      <a:pt x="23" y="7"/>
                      <a:pt x="23" y="8"/>
                      <a:pt x="22" y="9"/>
                    </a:cubicBezTo>
                    <a:cubicBezTo>
                      <a:pt x="21" y="10"/>
                      <a:pt x="19" y="10"/>
                      <a:pt x="18" y="1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364"/>
              <p:cNvSpPr/>
              <p:nvPr/>
            </p:nvSpPr>
            <p:spPr bwMode="auto">
              <a:xfrm>
                <a:off x="3323" y="2246"/>
                <a:ext cx="254" cy="385"/>
              </a:xfrm>
              <a:custGeom>
                <a:avLst/>
                <a:gdLst>
                  <a:gd name="T0" fmla="*/ 73 w 95"/>
                  <a:gd name="T1" fmla="*/ 127 h 144"/>
                  <a:gd name="T2" fmla="*/ 66 w 95"/>
                  <a:gd name="T3" fmla="*/ 126 h 144"/>
                  <a:gd name="T4" fmla="*/ 59 w 95"/>
                  <a:gd name="T5" fmla="*/ 134 h 144"/>
                  <a:gd name="T6" fmla="*/ 46 w 95"/>
                  <a:gd name="T7" fmla="*/ 142 h 144"/>
                  <a:gd name="T8" fmla="*/ 41 w 95"/>
                  <a:gd name="T9" fmla="*/ 138 h 144"/>
                  <a:gd name="T10" fmla="*/ 26 w 95"/>
                  <a:gd name="T11" fmla="*/ 130 h 144"/>
                  <a:gd name="T12" fmla="*/ 4 w 95"/>
                  <a:gd name="T13" fmla="*/ 104 h 144"/>
                  <a:gd name="T14" fmla="*/ 7 w 95"/>
                  <a:gd name="T15" fmla="*/ 80 h 144"/>
                  <a:gd name="T16" fmla="*/ 11 w 95"/>
                  <a:gd name="T17" fmla="*/ 60 h 144"/>
                  <a:gd name="T18" fmla="*/ 16 w 95"/>
                  <a:gd name="T19" fmla="*/ 43 h 144"/>
                  <a:gd name="T20" fmla="*/ 16 w 95"/>
                  <a:gd name="T21" fmla="*/ 43 h 144"/>
                  <a:gd name="T22" fmla="*/ 16 w 95"/>
                  <a:gd name="T23" fmla="*/ 43 h 144"/>
                  <a:gd name="T24" fmla="*/ 14 w 95"/>
                  <a:gd name="T25" fmla="*/ 42 h 144"/>
                  <a:gd name="T26" fmla="*/ 13 w 95"/>
                  <a:gd name="T27" fmla="*/ 32 h 144"/>
                  <a:gd name="T28" fmla="*/ 15 w 95"/>
                  <a:gd name="T29" fmla="*/ 32 h 144"/>
                  <a:gd name="T30" fmla="*/ 16 w 95"/>
                  <a:gd name="T31" fmla="*/ 33 h 144"/>
                  <a:gd name="T32" fmla="*/ 30 w 95"/>
                  <a:gd name="T33" fmla="*/ 7 h 144"/>
                  <a:gd name="T34" fmla="*/ 39 w 95"/>
                  <a:gd name="T35" fmla="*/ 28 h 144"/>
                  <a:gd name="T36" fmla="*/ 48 w 95"/>
                  <a:gd name="T37" fmla="*/ 23 h 144"/>
                  <a:gd name="T38" fmla="*/ 61 w 95"/>
                  <a:gd name="T39" fmla="*/ 20 h 144"/>
                  <a:gd name="T40" fmla="*/ 86 w 95"/>
                  <a:gd name="T41" fmla="*/ 63 h 144"/>
                  <a:gd name="T42" fmla="*/ 80 w 95"/>
                  <a:gd name="T43" fmla="*/ 71 h 144"/>
                  <a:gd name="T44" fmla="*/ 85 w 95"/>
                  <a:gd name="T45" fmla="*/ 78 h 144"/>
                  <a:gd name="T46" fmla="*/ 94 w 95"/>
                  <a:gd name="T47" fmla="*/ 96 h 144"/>
                  <a:gd name="T48" fmla="*/ 90 w 95"/>
                  <a:gd name="T49" fmla="*/ 101 h 144"/>
                  <a:gd name="T50" fmla="*/ 89 w 95"/>
                  <a:gd name="T51" fmla="*/ 113 h 144"/>
                  <a:gd name="T52" fmla="*/ 73 w 95"/>
                  <a:gd name="T53" fmla="*/ 1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5" h="144">
                    <a:moveTo>
                      <a:pt x="73" y="127"/>
                    </a:moveTo>
                    <a:cubicBezTo>
                      <a:pt x="70" y="127"/>
                      <a:pt x="69" y="127"/>
                      <a:pt x="66" y="126"/>
                    </a:cubicBezTo>
                    <a:cubicBezTo>
                      <a:pt x="61" y="124"/>
                      <a:pt x="60" y="129"/>
                      <a:pt x="59" y="134"/>
                    </a:cubicBezTo>
                    <a:cubicBezTo>
                      <a:pt x="57" y="139"/>
                      <a:pt x="52" y="144"/>
                      <a:pt x="46" y="142"/>
                    </a:cubicBezTo>
                    <a:cubicBezTo>
                      <a:pt x="44" y="142"/>
                      <a:pt x="43" y="139"/>
                      <a:pt x="41" y="138"/>
                    </a:cubicBezTo>
                    <a:cubicBezTo>
                      <a:pt x="37" y="134"/>
                      <a:pt x="30" y="134"/>
                      <a:pt x="26" y="130"/>
                    </a:cubicBezTo>
                    <a:cubicBezTo>
                      <a:pt x="17" y="124"/>
                      <a:pt x="9" y="113"/>
                      <a:pt x="4" y="104"/>
                    </a:cubicBezTo>
                    <a:cubicBezTo>
                      <a:pt x="0" y="96"/>
                      <a:pt x="4" y="87"/>
                      <a:pt x="7" y="80"/>
                    </a:cubicBezTo>
                    <a:cubicBezTo>
                      <a:pt x="9" y="73"/>
                      <a:pt x="11" y="67"/>
                      <a:pt x="11" y="60"/>
                    </a:cubicBezTo>
                    <a:cubicBezTo>
                      <a:pt x="12" y="56"/>
                      <a:pt x="16" y="48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5" y="43"/>
                      <a:pt x="14" y="42"/>
                    </a:cubicBezTo>
                    <a:cubicBezTo>
                      <a:pt x="13" y="39"/>
                      <a:pt x="13" y="36"/>
                      <a:pt x="13" y="32"/>
                    </a:cubicBezTo>
                    <a:cubicBezTo>
                      <a:pt x="13" y="32"/>
                      <a:pt x="14" y="31"/>
                      <a:pt x="15" y="32"/>
                    </a:cubicBezTo>
                    <a:cubicBezTo>
                      <a:pt x="15" y="32"/>
                      <a:pt x="16" y="33"/>
                      <a:pt x="16" y="33"/>
                    </a:cubicBezTo>
                    <a:cubicBezTo>
                      <a:pt x="17" y="20"/>
                      <a:pt x="20" y="0"/>
                      <a:pt x="30" y="7"/>
                    </a:cubicBezTo>
                    <a:cubicBezTo>
                      <a:pt x="37" y="12"/>
                      <a:pt x="38" y="19"/>
                      <a:pt x="39" y="28"/>
                    </a:cubicBezTo>
                    <a:cubicBezTo>
                      <a:pt x="39" y="34"/>
                      <a:pt x="46" y="25"/>
                      <a:pt x="48" y="23"/>
                    </a:cubicBezTo>
                    <a:cubicBezTo>
                      <a:pt x="52" y="20"/>
                      <a:pt x="57" y="20"/>
                      <a:pt x="61" y="20"/>
                    </a:cubicBezTo>
                    <a:cubicBezTo>
                      <a:pt x="81" y="21"/>
                      <a:pt x="89" y="48"/>
                      <a:pt x="86" y="63"/>
                    </a:cubicBezTo>
                    <a:cubicBezTo>
                      <a:pt x="85" y="66"/>
                      <a:pt x="82" y="69"/>
                      <a:pt x="80" y="71"/>
                    </a:cubicBezTo>
                    <a:cubicBezTo>
                      <a:pt x="76" y="76"/>
                      <a:pt x="80" y="75"/>
                      <a:pt x="85" y="78"/>
                    </a:cubicBezTo>
                    <a:cubicBezTo>
                      <a:pt x="90" y="81"/>
                      <a:pt x="95" y="91"/>
                      <a:pt x="94" y="96"/>
                    </a:cubicBezTo>
                    <a:cubicBezTo>
                      <a:pt x="94" y="99"/>
                      <a:pt x="92" y="100"/>
                      <a:pt x="90" y="101"/>
                    </a:cubicBezTo>
                    <a:cubicBezTo>
                      <a:pt x="85" y="106"/>
                      <a:pt x="91" y="109"/>
                      <a:pt x="89" y="113"/>
                    </a:cubicBezTo>
                    <a:cubicBezTo>
                      <a:pt x="86" y="118"/>
                      <a:pt x="79" y="126"/>
                      <a:pt x="73" y="127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365"/>
              <p:cNvSpPr/>
              <p:nvPr/>
            </p:nvSpPr>
            <p:spPr bwMode="auto">
              <a:xfrm>
                <a:off x="3339" y="2286"/>
                <a:ext cx="211" cy="332"/>
              </a:xfrm>
              <a:custGeom>
                <a:avLst/>
                <a:gdLst>
                  <a:gd name="T0" fmla="*/ 57 w 79"/>
                  <a:gd name="T1" fmla="*/ 109 h 124"/>
                  <a:gd name="T2" fmla="*/ 51 w 79"/>
                  <a:gd name="T3" fmla="*/ 105 h 124"/>
                  <a:gd name="T4" fmla="*/ 48 w 79"/>
                  <a:gd name="T5" fmla="*/ 101 h 124"/>
                  <a:gd name="T6" fmla="*/ 37 w 79"/>
                  <a:gd name="T7" fmla="*/ 107 h 124"/>
                  <a:gd name="T8" fmla="*/ 38 w 79"/>
                  <a:gd name="T9" fmla="*/ 123 h 124"/>
                  <a:gd name="T10" fmla="*/ 36 w 79"/>
                  <a:gd name="T11" fmla="*/ 124 h 124"/>
                  <a:gd name="T12" fmla="*/ 6 w 79"/>
                  <a:gd name="T13" fmla="*/ 79 h 124"/>
                  <a:gd name="T14" fmla="*/ 7 w 79"/>
                  <a:gd name="T15" fmla="*/ 60 h 124"/>
                  <a:gd name="T16" fmla="*/ 5 w 79"/>
                  <a:gd name="T17" fmla="*/ 50 h 124"/>
                  <a:gd name="T18" fmla="*/ 9 w 79"/>
                  <a:gd name="T19" fmla="*/ 40 h 124"/>
                  <a:gd name="T20" fmla="*/ 14 w 79"/>
                  <a:gd name="T21" fmla="*/ 25 h 124"/>
                  <a:gd name="T22" fmla="*/ 21 w 79"/>
                  <a:gd name="T23" fmla="*/ 2 h 124"/>
                  <a:gd name="T24" fmla="*/ 22 w 79"/>
                  <a:gd name="T25" fmla="*/ 1 h 124"/>
                  <a:gd name="T26" fmla="*/ 34 w 79"/>
                  <a:gd name="T27" fmla="*/ 28 h 124"/>
                  <a:gd name="T28" fmla="*/ 32 w 79"/>
                  <a:gd name="T29" fmla="*/ 40 h 124"/>
                  <a:gd name="T30" fmla="*/ 45 w 79"/>
                  <a:gd name="T31" fmla="*/ 43 h 124"/>
                  <a:gd name="T32" fmla="*/ 52 w 79"/>
                  <a:gd name="T33" fmla="*/ 30 h 124"/>
                  <a:gd name="T34" fmla="*/ 54 w 79"/>
                  <a:gd name="T35" fmla="*/ 30 h 124"/>
                  <a:gd name="T36" fmla="*/ 61 w 79"/>
                  <a:gd name="T37" fmla="*/ 36 h 124"/>
                  <a:gd name="T38" fmla="*/ 74 w 79"/>
                  <a:gd name="T39" fmla="*/ 26 h 124"/>
                  <a:gd name="T40" fmla="*/ 76 w 79"/>
                  <a:gd name="T41" fmla="*/ 26 h 124"/>
                  <a:gd name="T42" fmla="*/ 78 w 79"/>
                  <a:gd name="T43" fmla="*/ 45 h 124"/>
                  <a:gd name="T44" fmla="*/ 70 w 79"/>
                  <a:gd name="T45" fmla="*/ 68 h 124"/>
                  <a:gd name="T46" fmla="*/ 75 w 79"/>
                  <a:gd name="T47" fmla="*/ 80 h 124"/>
                  <a:gd name="T48" fmla="*/ 66 w 79"/>
                  <a:gd name="T49" fmla="*/ 90 h 124"/>
                  <a:gd name="T50" fmla="*/ 65 w 79"/>
                  <a:gd name="T51" fmla="*/ 91 h 124"/>
                  <a:gd name="T52" fmla="*/ 63 w 79"/>
                  <a:gd name="T53" fmla="*/ 95 h 124"/>
                  <a:gd name="T54" fmla="*/ 63 w 79"/>
                  <a:gd name="T55" fmla="*/ 105 h 124"/>
                  <a:gd name="T56" fmla="*/ 57 w 79"/>
                  <a:gd name="T57" fmla="*/ 10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" h="124">
                    <a:moveTo>
                      <a:pt x="57" y="109"/>
                    </a:moveTo>
                    <a:cubicBezTo>
                      <a:pt x="55" y="108"/>
                      <a:pt x="53" y="106"/>
                      <a:pt x="51" y="105"/>
                    </a:cubicBezTo>
                    <a:cubicBezTo>
                      <a:pt x="50" y="104"/>
                      <a:pt x="49" y="103"/>
                      <a:pt x="48" y="101"/>
                    </a:cubicBezTo>
                    <a:cubicBezTo>
                      <a:pt x="43" y="98"/>
                      <a:pt x="33" y="102"/>
                      <a:pt x="37" y="107"/>
                    </a:cubicBezTo>
                    <a:cubicBezTo>
                      <a:pt x="42" y="111"/>
                      <a:pt x="33" y="117"/>
                      <a:pt x="38" y="123"/>
                    </a:cubicBezTo>
                    <a:cubicBezTo>
                      <a:pt x="38" y="124"/>
                      <a:pt x="37" y="124"/>
                      <a:pt x="36" y="124"/>
                    </a:cubicBezTo>
                    <a:cubicBezTo>
                      <a:pt x="16" y="116"/>
                      <a:pt x="0" y="102"/>
                      <a:pt x="6" y="79"/>
                    </a:cubicBezTo>
                    <a:cubicBezTo>
                      <a:pt x="9" y="71"/>
                      <a:pt x="10" y="68"/>
                      <a:pt x="7" y="60"/>
                    </a:cubicBezTo>
                    <a:cubicBezTo>
                      <a:pt x="5" y="57"/>
                      <a:pt x="4" y="54"/>
                      <a:pt x="5" y="50"/>
                    </a:cubicBezTo>
                    <a:cubicBezTo>
                      <a:pt x="6" y="47"/>
                      <a:pt x="7" y="42"/>
                      <a:pt x="9" y="40"/>
                    </a:cubicBezTo>
                    <a:cubicBezTo>
                      <a:pt x="11" y="35"/>
                      <a:pt x="13" y="30"/>
                      <a:pt x="14" y="25"/>
                    </a:cubicBezTo>
                    <a:cubicBezTo>
                      <a:pt x="17" y="16"/>
                      <a:pt x="21" y="11"/>
                      <a:pt x="21" y="2"/>
                    </a:cubicBezTo>
                    <a:cubicBezTo>
                      <a:pt x="21" y="1"/>
                      <a:pt x="21" y="0"/>
                      <a:pt x="22" y="1"/>
                    </a:cubicBezTo>
                    <a:cubicBezTo>
                      <a:pt x="30" y="5"/>
                      <a:pt x="35" y="19"/>
                      <a:pt x="34" y="28"/>
                    </a:cubicBezTo>
                    <a:cubicBezTo>
                      <a:pt x="34" y="30"/>
                      <a:pt x="30" y="39"/>
                      <a:pt x="32" y="40"/>
                    </a:cubicBezTo>
                    <a:cubicBezTo>
                      <a:pt x="35" y="42"/>
                      <a:pt x="41" y="47"/>
                      <a:pt x="45" y="43"/>
                    </a:cubicBezTo>
                    <a:cubicBezTo>
                      <a:pt x="48" y="40"/>
                      <a:pt x="50" y="34"/>
                      <a:pt x="52" y="30"/>
                    </a:cubicBezTo>
                    <a:cubicBezTo>
                      <a:pt x="52" y="29"/>
                      <a:pt x="53" y="29"/>
                      <a:pt x="54" y="30"/>
                    </a:cubicBezTo>
                    <a:cubicBezTo>
                      <a:pt x="54" y="30"/>
                      <a:pt x="60" y="36"/>
                      <a:pt x="61" y="36"/>
                    </a:cubicBezTo>
                    <a:cubicBezTo>
                      <a:pt x="65" y="34"/>
                      <a:pt x="72" y="30"/>
                      <a:pt x="74" y="26"/>
                    </a:cubicBezTo>
                    <a:cubicBezTo>
                      <a:pt x="74" y="25"/>
                      <a:pt x="75" y="26"/>
                      <a:pt x="76" y="26"/>
                    </a:cubicBezTo>
                    <a:cubicBezTo>
                      <a:pt x="79" y="33"/>
                      <a:pt x="79" y="38"/>
                      <a:pt x="78" y="45"/>
                    </a:cubicBezTo>
                    <a:cubicBezTo>
                      <a:pt x="76" y="52"/>
                      <a:pt x="63" y="60"/>
                      <a:pt x="70" y="68"/>
                    </a:cubicBezTo>
                    <a:cubicBezTo>
                      <a:pt x="73" y="72"/>
                      <a:pt x="76" y="74"/>
                      <a:pt x="75" y="80"/>
                    </a:cubicBezTo>
                    <a:cubicBezTo>
                      <a:pt x="74" y="84"/>
                      <a:pt x="63" y="84"/>
                      <a:pt x="66" y="90"/>
                    </a:cubicBezTo>
                    <a:cubicBezTo>
                      <a:pt x="67" y="90"/>
                      <a:pt x="66" y="91"/>
                      <a:pt x="65" y="91"/>
                    </a:cubicBezTo>
                    <a:cubicBezTo>
                      <a:pt x="62" y="90"/>
                      <a:pt x="63" y="91"/>
                      <a:pt x="63" y="95"/>
                    </a:cubicBezTo>
                    <a:cubicBezTo>
                      <a:pt x="64" y="98"/>
                      <a:pt x="64" y="102"/>
                      <a:pt x="63" y="105"/>
                    </a:cubicBezTo>
                    <a:cubicBezTo>
                      <a:pt x="63" y="108"/>
                      <a:pt x="60" y="109"/>
                      <a:pt x="57" y="10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366"/>
              <p:cNvSpPr/>
              <p:nvPr/>
            </p:nvSpPr>
            <p:spPr bwMode="auto">
              <a:xfrm>
                <a:off x="3347" y="2315"/>
                <a:ext cx="198" cy="282"/>
              </a:xfrm>
              <a:custGeom>
                <a:avLst/>
                <a:gdLst>
                  <a:gd name="T0" fmla="*/ 49 w 74"/>
                  <a:gd name="T1" fmla="*/ 89 h 105"/>
                  <a:gd name="T2" fmla="*/ 33 w 74"/>
                  <a:gd name="T3" fmla="*/ 88 h 105"/>
                  <a:gd name="T4" fmla="*/ 29 w 74"/>
                  <a:gd name="T5" fmla="*/ 91 h 105"/>
                  <a:gd name="T6" fmla="*/ 25 w 74"/>
                  <a:gd name="T7" fmla="*/ 91 h 105"/>
                  <a:gd name="T8" fmla="*/ 21 w 74"/>
                  <a:gd name="T9" fmla="*/ 104 h 105"/>
                  <a:gd name="T10" fmla="*/ 20 w 74"/>
                  <a:gd name="T11" fmla="*/ 105 h 105"/>
                  <a:gd name="T12" fmla="*/ 9 w 74"/>
                  <a:gd name="T13" fmla="*/ 72 h 105"/>
                  <a:gd name="T14" fmla="*/ 10 w 74"/>
                  <a:gd name="T15" fmla="*/ 52 h 105"/>
                  <a:gd name="T16" fmla="*/ 7 w 74"/>
                  <a:gd name="T17" fmla="*/ 38 h 105"/>
                  <a:gd name="T18" fmla="*/ 14 w 74"/>
                  <a:gd name="T19" fmla="*/ 21 h 105"/>
                  <a:gd name="T20" fmla="*/ 23 w 74"/>
                  <a:gd name="T21" fmla="*/ 0 h 105"/>
                  <a:gd name="T22" fmla="*/ 24 w 74"/>
                  <a:gd name="T23" fmla="*/ 1 h 105"/>
                  <a:gd name="T24" fmla="*/ 28 w 74"/>
                  <a:gd name="T25" fmla="*/ 16 h 105"/>
                  <a:gd name="T26" fmla="*/ 26 w 74"/>
                  <a:gd name="T27" fmla="*/ 24 h 105"/>
                  <a:gd name="T28" fmla="*/ 40 w 74"/>
                  <a:gd name="T29" fmla="*/ 41 h 105"/>
                  <a:gd name="T30" fmla="*/ 48 w 74"/>
                  <a:gd name="T31" fmla="*/ 43 h 105"/>
                  <a:gd name="T32" fmla="*/ 56 w 74"/>
                  <a:gd name="T33" fmla="*/ 43 h 105"/>
                  <a:gd name="T34" fmla="*/ 72 w 74"/>
                  <a:gd name="T35" fmla="*/ 23 h 105"/>
                  <a:gd name="T36" fmla="*/ 74 w 74"/>
                  <a:gd name="T37" fmla="*/ 23 h 105"/>
                  <a:gd name="T38" fmla="*/ 67 w 74"/>
                  <a:gd name="T39" fmla="*/ 46 h 105"/>
                  <a:gd name="T40" fmla="*/ 61 w 74"/>
                  <a:gd name="T41" fmla="*/ 52 h 105"/>
                  <a:gd name="T42" fmla="*/ 52 w 74"/>
                  <a:gd name="T43" fmla="*/ 62 h 105"/>
                  <a:gd name="T44" fmla="*/ 49 w 74"/>
                  <a:gd name="T45" fmla="*/ 64 h 105"/>
                  <a:gd name="T46" fmla="*/ 50 w 74"/>
                  <a:gd name="T47" fmla="*/ 73 h 105"/>
                  <a:gd name="T48" fmla="*/ 49 w 74"/>
                  <a:gd name="T49" fmla="*/ 75 h 105"/>
                  <a:gd name="T50" fmla="*/ 51 w 74"/>
                  <a:gd name="T51" fmla="*/ 88 h 105"/>
                  <a:gd name="T52" fmla="*/ 49 w 74"/>
                  <a:gd name="T53" fmla="*/ 8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105">
                    <a:moveTo>
                      <a:pt x="49" y="89"/>
                    </a:moveTo>
                    <a:cubicBezTo>
                      <a:pt x="44" y="85"/>
                      <a:pt x="39" y="78"/>
                      <a:pt x="33" y="88"/>
                    </a:cubicBezTo>
                    <a:cubicBezTo>
                      <a:pt x="32" y="90"/>
                      <a:pt x="31" y="90"/>
                      <a:pt x="29" y="91"/>
                    </a:cubicBezTo>
                    <a:cubicBezTo>
                      <a:pt x="27" y="92"/>
                      <a:pt x="26" y="91"/>
                      <a:pt x="25" y="91"/>
                    </a:cubicBezTo>
                    <a:cubicBezTo>
                      <a:pt x="15" y="86"/>
                      <a:pt x="16" y="98"/>
                      <a:pt x="21" y="104"/>
                    </a:cubicBezTo>
                    <a:cubicBezTo>
                      <a:pt x="21" y="104"/>
                      <a:pt x="20" y="105"/>
                      <a:pt x="20" y="105"/>
                    </a:cubicBezTo>
                    <a:cubicBezTo>
                      <a:pt x="6" y="97"/>
                      <a:pt x="0" y="86"/>
                      <a:pt x="9" y="72"/>
                    </a:cubicBezTo>
                    <a:cubicBezTo>
                      <a:pt x="14" y="64"/>
                      <a:pt x="14" y="61"/>
                      <a:pt x="10" y="52"/>
                    </a:cubicBezTo>
                    <a:cubicBezTo>
                      <a:pt x="8" y="47"/>
                      <a:pt x="7" y="43"/>
                      <a:pt x="7" y="38"/>
                    </a:cubicBezTo>
                    <a:cubicBezTo>
                      <a:pt x="7" y="32"/>
                      <a:pt x="10" y="26"/>
                      <a:pt x="14" y="21"/>
                    </a:cubicBezTo>
                    <a:cubicBezTo>
                      <a:pt x="17" y="14"/>
                      <a:pt x="18" y="7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7" y="5"/>
                      <a:pt x="29" y="11"/>
                      <a:pt x="28" y="16"/>
                    </a:cubicBezTo>
                    <a:cubicBezTo>
                      <a:pt x="27" y="19"/>
                      <a:pt x="27" y="21"/>
                      <a:pt x="26" y="24"/>
                    </a:cubicBezTo>
                    <a:cubicBezTo>
                      <a:pt x="21" y="35"/>
                      <a:pt x="30" y="42"/>
                      <a:pt x="40" y="41"/>
                    </a:cubicBezTo>
                    <a:cubicBezTo>
                      <a:pt x="43" y="41"/>
                      <a:pt x="47" y="40"/>
                      <a:pt x="48" y="43"/>
                    </a:cubicBezTo>
                    <a:cubicBezTo>
                      <a:pt x="49" y="46"/>
                      <a:pt x="54" y="43"/>
                      <a:pt x="56" y="43"/>
                    </a:cubicBezTo>
                    <a:cubicBezTo>
                      <a:pt x="65" y="40"/>
                      <a:pt x="70" y="32"/>
                      <a:pt x="72" y="23"/>
                    </a:cubicBezTo>
                    <a:cubicBezTo>
                      <a:pt x="72" y="22"/>
                      <a:pt x="74" y="22"/>
                      <a:pt x="74" y="23"/>
                    </a:cubicBezTo>
                    <a:cubicBezTo>
                      <a:pt x="74" y="31"/>
                      <a:pt x="72" y="39"/>
                      <a:pt x="67" y="46"/>
                    </a:cubicBezTo>
                    <a:cubicBezTo>
                      <a:pt x="66" y="48"/>
                      <a:pt x="64" y="51"/>
                      <a:pt x="61" y="52"/>
                    </a:cubicBezTo>
                    <a:cubicBezTo>
                      <a:pt x="56" y="54"/>
                      <a:pt x="55" y="59"/>
                      <a:pt x="52" y="62"/>
                    </a:cubicBezTo>
                    <a:cubicBezTo>
                      <a:pt x="51" y="63"/>
                      <a:pt x="51" y="64"/>
                      <a:pt x="49" y="64"/>
                    </a:cubicBezTo>
                    <a:cubicBezTo>
                      <a:pt x="45" y="64"/>
                      <a:pt x="49" y="70"/>
                      <a:pt x="50" y="73"/>
                    </a:cubicBezTo>
                    <a:cubicBezTo>
                      <a:pt x="50" y="73"/>
                      <a:pt x="50" y="74"/>
                      <a:pt x="49" y="75"/>
                    </a:cubicBezTo>
                    <a:cubicBezTo>
                      <a:pt x="46" y="78"/>
                      <a:pt x="49" y="84"/>
                      <a:pt x="51" y="88"/>
                    </a:cubicBezTo>
                    <a:cubicBezTo>
                      <a:pt x="51" y="89"/>
                      <a:pt x="50" y="89"/>
                      <a:pt x="49" y="8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367"/>
              <p:cNvSpPr/>
              <p:nvPr/>
            </p:nvSpPr>
            <p:spPr bwMode="auto">
              <a:xfrm>
                <a:off x="3531" y="2444"/>
                <a:ext cx="48" cy="123"/>
              </a:xfrm>
              <a:custGeom>
                <a:avLst/>
                <a:gdLst>
                  <a:gd name="T0" fmla="*/ 8 w 18"/>
                  <a:gd name="T1" fmla="*/ 46 h 46"/>
                  <a:gd name="T2" fmla="*/ 6 w 18"/>
                  <a:gd name="T3" fmla="*/ 45 h 46"/>
                  <a:gd name="T4" fmla="*/ 8 w 18"/>
                  <a:gd name="T5" fmla="*/ 25 h 46"/>
                  <a:gd name="T6" fmla="*/ 11 w 18"/>
                  <a:gd name="T7" fmla="*/ 10 h 46"/>
                  <a:gd name="T8" fmla="*/ 1 w 18"/>
                  <a:gd name="T9" fmla="*/ 2 h 46"/>
                  <a:gd name="T10" fmla="*/ 1 w 18"/>
                  <a:gd name="T11" fmla="*/ 0 h 46"/>
                  <a:gd name="T12" fmla="*/ 3 w 18"/>
                  <a:gd name="T13" fmla="*/ 1 h 46"/>
                  <a:gd name="T14" fmla="*/ 4 w 18"/>
                  <a:gd name="T15" fmla="*/ 1 h 46"/>
                  <a:gd name="T16" fmla="*/ 6 w 18"/>
                  <a:gd name="T17" fmla="*/ 2 h 46"/>
                  <a:gd name="T18" fmla="*/ 17 w 18"/>
                  <a:gd name="T19" fmla="*/ 14 h 46"/>
                  <a:gd name="T20" fmla="*/ 18 w 18"/>
                  <a:gd name="T21" fmla="*/ 17 h 46"/>
                  <a:gd name="T22" fmla="*/ 18 w 18"/>
                  <a:gd name="T23" fmla="*/ 21 h 46"/>
                  <a:gd name="T24" fmla="*/ 15 w 18"/>
                  <a:gd name="T25" fmla="*/ 26 h 46"/>
                  <a:gd name="T26" fmla="*/ 10 w 18"/>
                  <a:gd name="T27" fmla="*/ 37 h 46"/>
                  <a:gd name="T28" fmla="*/ 8 w 18"/>
                  <a:gd name="T2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cubicBezTo>
                      <a:pt x="7" y="46"/>
                      <a:pt x="6" y="45"/>
                      <a:pt x="6" y="45"/>
                    </a:cubicBezTo>
                    <a:cubicBezTo>
                      <a:pt x="6" y="38"/>
                      <a:pt x="5" y="31"/>
                      <a:pt x="8" y="25"/>
                    </a:cubicBezTo>
                    <a:cubicBezTo>
                      <a:pt x="11" y="20"/>
                      <a:pt x="15" y="16"/>
                      <a:pt x="11" y="10"/>
                    </a:cubicBezTo>
                    <a:cubicBezTo>
                      <a:pt x="9" y="6"/>
                      <a:pt x="5" y="4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11" y="5"/>
                      <a:pt x="15" y="9"/>
                      <a:pt x="17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21"/>
                    </a:cubicBezTo>
                    <a:cubicBezTo>
                      <a:pt x="17" y="23"/>
                      <a:pt x="16" y="24"/>
                      <a:pt x="15" y="26"/>
                    </a:cubicBezTo>
                    <a:cubicBezTo>
                      <a:pt x="12" y="29"/>
                      <a:pt x="10" y="32"/>
                      <a:pt x="10" y="37"/>
                    </a:cubicBezTo>
                    <a:cubicBezTo>
                      <a:pt x="11" y="41"/>
                      <a:pt x="10" y="43"/>
                      <a:pt x="8" y="4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368"/>
              <p:cNvSpPr/>
              <p:nvPr/>
            </p:nvSpPr>
            <p:spPr bwMode="auto">
              <a:xfrm>
                <a:off x="3448" y="2570"/>
                <a:ext cx="41" cy="56"/>
              </a:xfrm>
              <a:custGeom>
                <a:avLst/>
                <a:gdLst>
                  <a:gd name="T0" fmla="*/ 13 w 15"/>
                  <a:gd name="T1" fmla="*/ 1 h 21"/>
                  <a:gd name="T2" fmla="*/ 14 w 15"/>
                  <a:gd name="T3" fmla="*/ 7 h 21"/>
                  <a:gd name="T4" fmla="*/ 1 w 15"/>
                  <a:gd name="T5" fmla="*/ 21 h 21"/>
                  <a:gd name="T6" fmla="*/ 1 w 15"/>
                  <a:gd name="T7" fmla="*/ 20 h 21"/>
                  <a:gd name="T8" fmla="*/ 12 w 15"/>
                  <a:gd name="T9" fmla="*/ 2 h 21"/>
                  <a:gd name="T10" fmla="*/ 12 w 15"/>
                  <a:gd name="T11" fmla="*/ 2 h 21"/>
                  <a:gd name="T12" fmla="*/ 13 w 15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1"/>
                    </a:moveTo>
                    <a:cubicBezTo>
                      <a:pt x="14" y="3"/>
                      <a:pt x="15" y="5"/>
                      <a:pt x="14" y="7"/>
                    </a:cubicBezTo>
                    <a:cubicBezTo>
                      <a:pt x="14" y="14"/>
                      <a:pt x="8" y="21"/>
                      <a:pt x="1" y="21"/>
                    </a:cubicBezTo>
                    <a:cubicBezTo>
                      <a:pt x="1" y="21"/>
                      <a:pt x="0" y="20"/>
                      <a:pt x="1" y="20"/>
                    </a:cubicBezTo>
                    <a:cubicBezTo>
                      <a:pt x="4" y="14"/>
                      <a:pt x="15" y="10"/>
                      <a:pt x="12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1" y="1"/>
                      <a:pt x="13" y="0"/>
                      <a:pt x="1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369"/>
              <p:cNvSpPr/>
              <p:nvPr/>
            </p:nvSpPr>
            <p:spPr bwMode="auto">
              <a:xfrm>
                <a:off x="3475" y="2302"/>
                <a:ext cx="75" cy="72"/>
              </a:xfrm>
              <a:custGeom>
                <a:avLst/>
                <a:gdLst>
                  <a:gd name="T0" fmla="*/ 26 w 28"/>
                  <a:gd name="T1" fmla="*/ 26 h 27"/>
                  <a:gd name="T2" fmla="*/ 19 w 28"/>
                  <a:gd name="T3" fmla="*/ 14 h 27"/>
                  <a:gd name="T4" fmla="*/ 1 w 28"/>
                  <a:gd name="T5" fmla="*/ 2 h 27"/>
                  <a:gd name="T6" fmla="*/ 2 w 28"/>
                  <a:gd name="T7" fmla="*/ 0 h 27"/>
                  <a:gd name="T8" fmla="*/ 18 w 28"/>
                  <a:gd name="T9" fmla="*/ 6 h 27"/>
                  <a:gd name="T10" fmla="*/ 27 w 28"/>
                  <a:gd name="T11" fmla="*/ 26 h 27"/>
                  <a:gd name="T12" fmla="*/ 26 w 28"/>
                  <a:gd name="T1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26" y="26"/>
                    </a:moveTo>
                    <a:cubicBezTo>
                      <a:pt x="24" y="21"/>
                      <a:pt x="23" y="18"/>
                      <a:pt x="19" y="14"/>
                    </a:cubicBezTo>
                    <a:cubicBezTo>
                      <a:pt x="14" y="10"/>
                      <a:pt x="8" y="5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14" y="2"/>
                      <a:pt x="18" y="6"/>
                    </a:cubicBezTo>
                    <a:cubicBezTo>
                      <a:pt x="25" y="9"/>
                      <a:pt x="28" y="19"/>
                      <a:pt x="27" y="26"/>
                    </a:cubicBezTo>
                    <a:cubicBezTo>
                      <a:pt x="27" y="27"/>
                      <a:pt x="26" y="27"/>
                      <a:pt x="26" y="2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370"/>
              <p:cNvSpPr/>
              <p:nvPr/>
            </p:nvSpPr>
            <p:spPr bwMode="auto">
              <a:xfrm>
                <a:off x="3093" y="2275"/>
                <a:ext cx="369" cy="389"/>
              </a:xfrm>
              <a:custGeom>
                <a:avLst/>
                <a:gdLst>
                  <a:gd name="T0" fmla="*/ 109 w 138"/>
                  <a:gd name="T1" fmla="*/ 102 h 145"/>
                  <a:gd name="T2" fmla="*/ 100 w 138"/>
                  <a:gd name="T3" fmla="*/ 97 h 145"/>
                  <a:gd name="T4" fmla="*/ 97 w 138"/>
                  <a:gd name="T5" fmla="*/ 94 h 145"/>
                  <a:gd name="T6" fmla="*/ 102 w 138"/>
                  <a:gd name="T7" fmla="*/ 104 h 145"/>
                  <a:gd name="T8" fmla="*/ 97 w 138"/>
                  <a:gd name="T9" fmla="*/ 133 h 145"/>
                  <a:gd name="T10" fmla="*/ 87 w 138"/>
                  <a:gd name="T11" fmla="*/ 136 h 145"/>
                  <a:gd name="T12" fmla="*/ 76 w 138"/>
                  <a:gd name="T13" fmla="*/ 140 h 145"/>
                  <a:gd name="T14" fmla="*/ 73 w 138"/>
                  <a:gd name="T15" fmla="*/ 143 h 145"/>
                  <a:gd name="T16" fmla="*/ 54 w 138"/>
                  <a:gd name="T17" fmla="*/ 130 h 145"/>
                  <a:gd name="T18" fmla="*/ 53 w 138"/>
                  <a:gd name="T19" fmla="*/ 108 h 145"/>
                  <a:gd name="T20" fmla="*/ 19 w 138"/>
                  <a:gd name="T21" fmla="*/ 108 h 145"/>
                  <a:gd name="T22" fmla="*/ 21 w 138"/>
                  <a:gd name="T23" fmla="*/ 62 h 145"/>
                  <a:gd name="T24" fmla="*/ 31 w 138"/>
                  <a:gd name="T25" fmla="*/ 59 h 145"/>
                  <a:gd name="T26" fmla="*/ 16 w 138"/>
                  <a:gd name="T27" fmla="*/ 48 h 145"/>
                  <a:gd name="T28" fmla="*/ 17 w 138"/>
                  <a:gd name="T29" fmla="*/ 24 h 145"/>
                  <a:gd name="T30" fmla="*/ 24 w 138"/>
                  <a:gd name="T31" fmla="*/ 19 h 145"/>
                  <a:gd name="T32" fmla="*/ 39 w 138"/>
                  <a:gd name="T33" fmla="*/ 9 h 145"/>
                  <a:gd name="T34" fmla="*/ 53 w 138"/>
                  <a:gd name="T35" fmla="*/ 13 h 145"/>
                  <a:gd name="T36" fmla="*/ 68 w 138"/>
                  <a:gd name="T37" fmla="*/ 6 h 145"/>
                  <a:gd name="T38" fmla="*/ 78 w 138"/>
                  <a:gd name="T39" fmla="*/ 0 h 145"/>
                  <a:gd name="T40" fmla="*/ 108 w 138"/>
                  <a:gd name="T41" fmla="*/ 10 h 145"/>
                  <a:gd name="T42" fmla="*/ 112 w 138"/>
                  <a:gd name="T43" fmla="*/ 21 h 145"/>
                  <a:gd name="T44" fmla="*/ 114 w 138"/>
                  <a:gd name="T45" fmla="*/ 37 h 145"/>
                  <a:gd name="T46" fmla="*/ 109 w 138"/>
                  <a:gd name="T47" fmla="*/ 44 h 145"/>
                  <a:gd name="T48" fmla="*/ 109 w 138"/>
                  <a:gd name="T49" fmla="*/ 45 h 145"/>
                  <a:gd name="T50" fmla="*/ 119 w 138"/>
                  <a:gd name="T51" fmla="*/ 46 h 145"/>
                  <a:gd name="T52" fmla="*/ 129 w 138"/>
                  <a:gd name="T53" fmla="*/ 88 h 145"/>
                  <a:gd name="T54" fmla="*/ 109 w 138"/>
                  <a:gd name="T55" fmla="*/ 10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8" h="145">
                    <a:moveTo>
                      <a:pt x="109" y="102"/>
                    </a:moveTo>
                    <a:cubicBezTo>
                      <a:pt x="106" y="101"/>
                      <a:pt x="103" y="99"/>
                      <a:pt x="100" y="97"/>
                    </a:cubicBezTo>
                    <a:cubicBezTo>
                      <a:pt x="100" y="97"/>
                      <a:pt x="98" y="95"/>
                      <a:pt x="97" y="94"/>
                    </a:cubicBezTo>
                    <a:cubicBezTo>
                      <a:pt x="100" y="97"/>
                      <a:pt x="101" y="101"/>
                      <a:pt x="102" y="104"/>
                    </a:cubicBezTo>
                    <a:cubicBezTo>
                      <a:pt x="105" y="114"/>
                      <a:pt x="104" y="125"/>
                      <a:pt x="97" y="133"/>
                    </a:cubicBezTo>
                    <a:cubicBezTo>
                      <a:pt x="94" y="135"/>
                      <a:pt x="91" y="135"/>
                      <a:pt x="87" y="136"/>
                    </a:cubicBezTo>
                    <a:cubicBezTo>
                      <a:pt x="83" y="136"/>
                      <a:pt x="79" y="137"/>
                      <a:pt x="76" y="140"/>
                    </a:cubicBezTo>
                    <a:cubicBezTo>
                      <a:pt x="76" y="141"/>
                      <a:pt x="75" y="142"/>
                      <a:pt x="73" y="143"/>
                    </a:cubicBezTo>
                    <a:cubicBezTo>
                      <a:pt x="64" y="145"/>
                      <a:pt x="58" y="138"/>
                      <a:pt x="54" y="130"/>
                    </a:cubicBezTo>
                    <a:cubicBezTo>
                      <a:pt x="50" y="123"/>
                      <a:pt x="51" y="116"/>
                      <a:pt x="53" y="108"/>
                    </a:cubicBezTo>
                    <a:cubicBezTo>
                      <a:pt x="44" y="117"/>
                      <a:pt x="31" y="119"/>
                      <a:pt x="19" y="108"/>
                    </a:cubicBezTo>
                    <a:cubicBezTo>
                      <a:pt x="9" y="99"/>
                      <a:pt x="0" y="67"/>
                      <a:pt x="21" y="62"/>
                    </a:cubicBezTo>
                    <a:cubicBezTo>
                      <a:pt x="22" y="62"/>
                      <a:pt x="33" y="60"/>
                      <a:pt x="31" y="59"/>
                    </a:cubicBezTo>
                    <a:cubicBezTo>
                      <a:pt x="27" y="55"/>
                      <a:pt x="20" y="53"/>
                      <a:pt x="16" y="48"/>
                    </a:cubicBezTo>
                    <a:cubicBezTo>
                      <a:pt x="11" y="42"/>
                      <a:pt x="11" y="30"/>
                      <a:pt x="17" y="24"/>
                    </a:cubicBezTo>
                    <a:cubicBezTo>
                      <a:pt x="18" y="22"/>
                      <a:pt x="21" y="19"/>
                      <a:pt x="24" y="19"/>
                    </a:cubicBezTo>
                    <a:cubicBezTo>
                      <a:pt x="31" y="18"/>
                      <a:pt x="35" y="13"/>
                      <a:pt x="39" y="9"/>
                    </a:cubicBezTo>
                    <a:cubicBezTo>
                      <a:pt x="44" y="4"/>
                      <a:pt x="50" y="9"/>
                      <a:pt x="53" y="13"/>
                    </a:cubicBezTo>
                    <a:cubicBezTo>
                      <a:pt x="60" y="21"/>
                      <a:pt x="63" y="11"/>
                      <a:pt x="68" y="6"/>
                    </a:cubicBezTo>
                    <a:cubicBezTo>
                      <a:pt x="70" y="3"/>
                      <a:pt x="74" y="1"/>
                      <a:pt x="78" y="0"/>
                    </a:cubicBezTo>
                    <a:cubicBezTo>
                      <a:pt x="87" y="0"/>
                      <a:pt x="100" y="5"/>
                      <a:pt x="108" y="10"/>
                    </a:cubicBezTo>
                    <a:cubicBezTo>
                      <a:pt x="110" y="12"/>
                      <a:pt x="111" y="18"/>
                      <a:pt x="112" y="21"/>
                    </a:cubicBezTo>
                    <a:cubicBezTo>
                      <a:pt x="112" y="26"/>
                      <a:pt x="115" y="33"/>
                      <a:pt x="114" y="37"/>
                    </a:cubicBezTo>
                    <a:cubicBezTo>
                      <a:pt x="114" y="41"/>
                      <a:pt x="111" y="42"/>
                      <a:pt x="109" y="44"/>
                    </a:cubicBezTo>
                    <a:cubicBezTo>
                      <a:pt x="105" y="47"/>
                      <a:pt x="105" y="46"/>
                      <a:pt x="109" y="45"/>
                    </a:cubicBezTo>
                    <a:cubicBezTo>
                      <a:pt x="113" y="45"/>
                      <a:pt x="116" y="45"/>
                      <a:pt x="119" y="46"/>
                    </a:cubicBezTo>
                    <a:cubicBezTo>
                      <a:pt x="137" y="49"/>
                      <a:pt x="138" y="76"/>
                      <a:pt x="129" y="88"/>
                    </a:cubicBezTo>
                    <a:cubicBezTo>
                      <a:pt x="125" y="94"/>
                      <a:pt x="117" y="103"/>
                      <a:pt x="109" y="10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371"/>
              <p:cNvSpPr/>
              <p:nvPr/>
            </p:nvSpPr>
            <p:spPr bwMode="auto">
              <a:xfrm>
                <a:off x="3232" y="2393"/>
                <a:ext cx="174" cy="254"/>
              </a:xfrm>
              <a:custGeom>
                <a:avLst/>
                <a:gdLst>
                  <a:gd name="T0" fmla="*/ 7 w 65"/>
                  <a:gd name="T1" fmla="*/ 82 h 95"/>
                  <a:gd name="T2" fmla="*/ 8 w 65"/>
                  <a:gd name="T3" fmla="*/ 94 h 95"/>
                  <a:gd name="T4" fmla="*/ 7 w 65"/>
                  <a:gd name="T5" fmla="*/ 94 h 95"/>
                  <a:gd name="T6" fmla="*/ 2 w 65"/>
                  <a:gd name="T7" fmla="*/ 66 h 95"/>
                  <a:gd name="T8" fmla="*/ 2 w 65"/>
                  <a:gd name="T9" fmla="*/ 65 h 95"/>
                  <a:gd name="T10" fmla="*/ 8 w 65"/>
                  <a:gd name="T11" fmla="*/ 45 h 95"/>
                  <a:gd name="T12" fmla="*/ 17 w 65"/>
                  <a:gd name="T13" fmla="*/ 28 h 95"/>
                  <a:gd name="T14" fmla="*/ 23 w 65"/>
                  <a:gd name="T15" fmla="*/ 21 h 95"/>
                  <a:gd name="T16" fmla="*/ 39 w 65"/>
                  <a:gd name="T17" fmla="*/ 12 h 95"/>
                  <a:gd name="T18" fmla="*/ 47 w 65"/>
                  <a:gd name="T19" fmla="*/ 5 h 95"/>
                  <a:gd name="T20" fmla="*/ 64 w 65"/>
                  <a:gd name="T21" fmla="*/ 2 h 95"/>
                  <a:gd name="T22" fmla="*/ 64 w 65"/>
                  <a:gd name="T23" fmla="*/ 4 h 95"/>
                  <a:gd name="T24" fmla="*/ 48 w 65"/>
                  <a:gd name="T25" fmla="*/ 11 h 95"/>
                  <a:gd name="T26" fmla="*/ 38 w 65"/>
                  <a:gd name="T27" fmla="*/ 25 h 95"/>
                  <a:gd name="T28" fmla="*/ 54 w 65"/>
                  <a:gd name="T29" fmla="*/ 25 h 95"/>
                  <a:gd name="T30" fmla="*/ 55 w 65"/>
                  <a:gd name="T31" fmla="*/ 27 h 95"/>
                  <a:gd name="T32" fmla="*/ 43 w 65"/>
                  <a:gd name="T33" fmla="*/ 37 h 95"/>
                  <a:gd name="T34" fmla="*/ 43 w 65"/>
                  <a:gd name="T35" fmla="*/ 39 h 95"/>
                  <a:gd name="T36" fmla="*/ 34 w 65"/>
                  <a:gd name="T37" fmla="*/ 41 h 95"/>
                  <a:gd name="T38" fmla="*/ 34 w 65"/>
                  <a:gd name="T39" fmla="*/ 42 h 95"/>
                  <a:gd name="T40" fmla="*/ 28 w 65"/>
                  <a:gd name="T41" fmla="*/ 66 h 95"/>
                  <a:gd name="T42" fmla="*/ 27 w 65"/>
                  <a:gd name="T43" fmla="*/ 66 h 95"/>
                  <a:gd name="T44" fmla="*/ 17 w 65"/>
                  <a:gd name="T45" fmla="*/ 57 h 95"/>
                  <a:gd name="T46" fmla="*/ 11 w 65"/>
                  <a:gd name="T47" fmla="*/ 72 h 95"/>
                  <a:gd name="T48" fmla="*/ 10 w 65"/>
                  <a:gd name="T49" fmla="*/ 72 h 95"/>
                  <a:gd name="T50" fmla="*/ 7 w 65"/>
                  <a:gd name="T51" fmla="*/ 8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95">
                    <a:moveTo>
                      <a:pt x="7" y="82"/>
                    </a:moveTo>
                    <a:cubicBezTo>
                      <a:pt x="8" y="86"/>
                      <a:pt x="9" y="90"/>
                      <a:pt x="8" y="94"/>
                    </a:cubicBezTo>
                    <a:cubicBezTo>
                      <a:pt x="8" y="95"/>
                      <a:pt x="7" y="95"/>
                      <a:pt x="7" y="94"/>
                    </a:cubicBezTo>
                    <a:cubicBezTo>
                      <a:pt x="0" y="85"/>
                      <a:pt x="0" y="76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9"/>
                      <a:pt x="4" y="51"/>
                      <a:pt x="8" y="45"/>
                    </a:cubicBezTo>
                    <a:cubicBezTo>
                      <a:pt x="12" y="39"/>
                      <a:pt x="15" y="35"/>
                      <a:pt x="17" y="28"/>
                    </a:cubicBezTo>
                    <a:cubicBezTo>
                      <a:pt x="19" y="24"/>
                      <a:pt x="20" y="23"/>
                      <a:pt x="23" y="21"/>
                    </a:cubicBezTo>
                    <a:cubicBezTo>
                      <a:pt x="29" y="18"/>
                      <a:pt x="35" y="16"/>
                      <a:pt x="39" y="12"/>
                    </a:cubicBezTo>
                    <a:cubicBezTo>
                      <a:pt x="42" y="9"/>
                      <a:pt x="44" y="7"/>
                      <a:pt x="47" y="5"/>
                    </a:cubicBezTo>
                    <a:cubicBezTo>
                      <a:pt x="52" y="2"/>
                      <a:pt x="58" y="0"/>
                      <a:pt x="64" y="2"/>
                    </a:cubicBezTo>
                    <a:cubicBezTo>
                      <a:pt x="65" y="3"/>
                      <a:pt x="64" y="4"/>
                      <a:pt x="64" y="4"/>
                    </a:cubicBezTo>
                    <a:cubicBezTo>
                      <a:pt x="58" y="6"/>
                      <a:pt x="53" y="6"/>
                      <a:pt x="48" y="11"/>
                    </a:cubicBezTo>
                    <a:cubicBezTo>
                      <a:pt x="48" y="11"/>
                      <a:pt x="36" y="24"/>
                      <a:pt x="38" y="25"/>
                    </a:cubicBezTo>
                    <a:cubicBezTo>
                      <a:pt x="43" y="26"/>
                      <a:pt x="49" y="27"/>
                      <a:pt x="54" y="25"/>
                    </a:cubicBezTo>
                    <a:cubicBezTo>
                      <a:pt x="55" y="25"/>
                      <a:pt x="56" y="27"/>
                      <a:pt x="55" y="27"/>
                    </a:cubicBezTo>
                    <a:cubicBezTo>
                      <a:pt x="51" y="28"/>
                      <a:pt x="40" y="31"/>
                      <a:pt x="43" y="37"/>
                    </a:cubicBezTo>
                    <a:cubicBezTo>
                      <a:pt x="43" y="37"/>
                      <a:pt x="43" y="39"/>
                      <a:pt x="43" y="39"/>
                    </a:cubicBezTo>
                    <a:cubicBezTo>
                      <a:pt x="40" y="41"/>
                      <a:pt x="35" y="40"/>
                      <a:pt x="34" y="41"/>
                    </a:cubicBezTo>
                    <a:cubicBezTo>
                      <a:pt x="34" y="41"/>
                      <a:pt x="34" y="42"/>
                      <a:pt x="34" y="42"/>
                    </a:cubicBezTo>
                    <a:cubicBezTo>
                      <a:pt x="22" y="42"/>
                      <a:pt x="29" y="59"/>
                      <a:pt x="28" y="66"/>
                    </a:cubicBezTo>
                    <a:cubicBezTo>
                      <a:pt x="28" y="67"/>
                      <a:pt x="27" y="67"/>
                      <a:pt x="27" y="66"/>
                    </a:cubicBezTo>
                    <a:cubicBezTo>
                      <a:pt x="24" y="63"/>
                      <a:pt x="19" y="49"/>
                      <a:pt x="17" y="57"/>
                    </a:cubicBezTo>
                    <a:cubicBezTo>
                      <a:pt x="16" y="62"/>
                      <a:pt x="14" y="67"/>
                      <a:pt x="11" y="72"/>
                    </a:cubicBezTo>
                    <a:cubicBezTo>
                      <a:pt x="11" y="72"/>
                      <a:pt x="10" y="72"/>
                      <a:pt x="10" y="72"/>
                    </a:cubicBezTo>
                    <a:cubicBezTo>
                      <a:pt x="3" y="66"/>
                      <a:pt x="7" y="78"/>
                      <a:pt x="7" y="82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372"/>
              <p:cNvSpPr/>
              <p:nvPr/>
            </p:nvSpPr>
            <p:spPr bwMode="auto">
              <a:xfrm>
                <a:off x="3323" y="2516"/>
                <a:ext cx="45" cy="123"/>
              </a:xfrm>
              <a:custGeom>
                <a:avLst/>
                <a:gdLst>
                  <a:gd name="T0" fmla="*/ 3 w 17"/>
                  <a:gd name="T1" fmla="*/ 46 h 46"/>
                  <a:gd name="T2" fmla="*/ 2 w 17"/>
                  <a:gd name="T3" fmla="*/ 46 h 46"/>
                  <a:gd name="T4" fmla="*/ 1 w 17"/>
                  <a:gd name="T5" fmla="*/ 46 h 46"/>
                  <a:gd name="T6" fmla="*/ 1 w 17"/>
                  <a:gd name="T7" fmla="*/ 44 h 46"/>
                  <a:gd name="T8" fmla="*/ 8 w 17"/>
                  <a:gd name="T9" fmla="*/ 22 h 46"/>
                  <a:gd name="T10" fmla="*/ 8 w 17"/>
                  <a:gd name="T11" fmla="*/ 15 h 46"/>
                  <a:gd name="T12" fmla="*/ 6 w 17"/>
                  <a:gd name="T13" fmla="*/ 2 h 46"/>
                  <a:gd name="T14" fmla="*/ 8 w 17"/>
                  <a:gd name="T15" fmla="*/ 1 h 46"/>
                  <a:gd name="T16" fmla="*/ 17 w 17"/>
                  <a:gd name="T17" fmla="*/ 27 h 46"/>
                  <a:gd name="T18" fmla="*/ 3 w 17"/>
                  <a:gd name="T1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3" y="46"/>
                      <a:pt x="2" y="46"/>
                      <a:pt x="2" y="46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10" y="40"/>
                      <a:pt x="11" y="31"/>
                      <a:pt x="8" y="22"/>
                    </a:cubicBezTo>
                    <a:cubicBezTo>
                      <a:pt x="7" y="20"/>
                      <a:pt x="8" y="17"/>
                      <a:pt x="8" y="15"/>
                    </a:cubicBezTo>
                    <a:cubicBezTo>
                      <a:pt x="8" y="11"/>
                      <a:pt x="7" y="6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3" y="9"/>
                      <a:pt x="16" y="17"/>
                      <a:pt x="17" y="27"/>
                    </a:cubicBezTo>
                    <a:cubicBezTo>
                      <a:pt x="17" y="38"/>
                      <a:pt x="12" y="41"/>
                      <a:pt x="3" y="46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373"/>
              <p:cNvSpPr/>
              <p:nvPr/>
            </p:nvSpPr>
            <p:spPr bwMode="auto">
              <a:xfrm>
                <a:off x="3280" y="2315"/>
                <a:ext cx="51" cy="124"/>
              </a:xfrm>
              <a:custGeom>
                <a:avLst/>
                <a:gdLst>
                  <a:gd name="T0" fmla="*/ 8 w 19"/>
                  <a:gd name="T1" fmla="*/ 45 h 46"/>
                  <a:gd name="T2" fmla="*/ 7 w 19"/>
                  <a:gd name="T3" fmla="*/ 44 h 46"/>
                  <a:gd name="T4" fmla="*/ 0 w 19"/>
                  <a:gd name="T5" fmla="*/ 33 h 46"/>
                  <a:gd name="T6" fmla="*/ 4 w 19"/>
                  <a:gd name="T7" fmla="*/ 28 h 46"/>
                  <a:gd name="T8" fmla="*/ 11 w 19"/>
                  <a:gd name="T9" fmla="*/ 16 h 46"/>
                  <a:gd name="T10" fmla="*/ 17 w 19"/>
                  <a:gd name="T11" fmla="*/ 1 h 46"/>
                  <a:gd name="T12" fmla="*/ 19 w 19"/>
                  <a:gd name="T13" fmla="*/ 2 h 46"/>
                  <a:gd name="T14" fmla="*/ 19 w 19"/>
                  <a:gd name="T15" fmla="*/ 10 h 46"/>
                  <a:gd name="T16" fmla="*/ 18 w 19"/>
                  <a:gd name="T17" fmla="*/ 22 h 46"/>
                  <a:gd name="T18" fmla="*/ 16 w 19"/>
                  <a:gd name="T19" fmla="*/ 35 h 46"/>
                  <a:gd name="T20" fmla="*/ 10 w 19"/>
                  <a:gd name="T21" fmla="*/ 43 h 46"/>
                  <a:gd name="T22" fmla="*/ 10 w 19"/>
                  <a:gd name="T23" fmla="*/ 43 h 46"/>
                  <a:gd name="T24" fmla="*/ 8 w 19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6">
                    <a:moveTo>
                      <a:pt x="8" y="45"/>
                    </a:moveTo>
                    <a:cubicBezTo>
                      <a:pt x="8" y="46"/>
                      <a:pt x="7" y="45"/>
                      <a:pt x="7" y="44"/>
                    </a:cubicBezTo>
                    <a:cubicBezTo>
                      <a:pt x="7" y="39"/>
                      <a:pt x="0" y="38"/>
                      <a:pt x="0" y="33"/>
                    </a:cubicBezTo>
                    <a:cubicBezTo>
                      <a:pt x="0" y="31"/>
                      <a:pt x="2" y="28"/>
                      <a:pt x="4" y="28"/>
                    </a:cubicBezTo>
                    <a:cubicBezTo>
                      <a:pt x="9" y="27"/>
                      <a:pt x="11" y="21"/>
                      <a:pt x="11" y="16"/>
                    </a:cubicBezTo>
                    <a:cubicBezTo>
                      <a:pt x="12" y="11"/>
                      <a:pt x="14" y="5"/>
                      <a:pt x="17" y="1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5"/>
                      <a:pt x="19" y="7"/>
                      <a:pt x="19" y="10"/>
                    </a:cubicBezTo>
                    <a:cubicBezTo>
                      <a:pt x="18" y="14"/>
                      <a:pt x="19" y="18"/>
                      <a:pt x="18" y="22"/>
                    </a:cubicBezTo>
                    <a:cubicBezTo>
                      <a:pt x="16" y="26"/>
                      <a:pt x="17" y="30"/>
                      <a:pt x="16" y="35"/>
                    </a:cubicBezTo>
                    <a:cubicBezTo>
                      <a:pt x="15" y="38"/>
                      <a:pt x="12" y="40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4"/>
                      <a:pt x="9" y="44"/>
                      <a:pt x="8" y="45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374"/>
              <p:cNvSpPr/>
              <p:nvPr/>
            </p:nvSpPr>
            <p:spPr bwMode="auto">
              <a:xfrm>
                <a:off x="3323" y="2275"/>
                <a:ext cx="77" cy="105"/>
              </a:xfrm>
              <a:custGeom>
                <a:avLst/>
                <a:gdLst>
                  <a:gd name="T0" fmla="*/ 25 w 29"/>
                  <a:gd name="T1" fmla="*/ 37 h 39"/>
                  <a:gd name="T2" fmla="*/ 19 w 29"/>
                  <a:gd name="T3" fmla="*/ 20 h 39"/>
                  <a:gd name="T4" fmla="*/ 3 w 29"/>
                  <a:gd name="T5" fmla="*/ 3 h 39"/>
                  <a:gd name="T6" fmla="*/ 1 w 29"/>
                  <a:gd name="T7" fmla="*/ 2 h 39"/>
                  <a:gd name="T8" fmla="*/ 2 w 29"/>
                  <a:gd name="T9" fmla="*/ 0 h 39"/>
                  <a:gd name="T10" fmla="*/ 2 w 29"/>
                  <a:gd name="T11" fmla="*/ 1 h 39"/>
                  <a:gd name="T12" fmla="*/ 2 w 29"/>
                  <a:gd name="T13" fmla="*/ 1 h 39"/>
                  <a:gd name="T14" fmla="*/ 2 w 29"/>
                  <a:gd name="T15" fmla="*/ 1 h 39"/>
                  <a:gd name="T16" fmla="*/ 4 w 29"/>
                  <a:gd name="T17" fmla="*/ 2 h 39"/>
                  <a:gd name="T18" fmla="*/ 6 w 29"/>
                  <a:gd name="T19" fmla="*/ 3 h 39"/>
                  <a:gd name="T20" fmla="*/ 6 w 29"/>
                  <a:gd name="T21" fmla="*/ 3 h 39"/>
                  <a:gd name="T22" fmla="*/ 23 w 29"/>
                  <a:gd name="T23" fmla="*/ 12 h 39"/>
                  <a:gd name="T24" fmla="*/ 28 w 29"/>
                  <a:gd name="T25" fmla="*/ 26 h 39"/>
                  <a:gd name="T26" fmla="*/ 27 w 29"/>
                  <a:gd name="T27" fmla="*/ 38 h 39"/>
                  <a:gd name="T28" fmla="*/ 25 w 29"/>
                  <a:gd name="T2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39">
                    <a:moveTo>
                      <a:pt x="25" y="37"/>
                    </a:moveTo>
                    <a:cubicBezTo>
                      <a:pt x="27" y="31"/>
                      <a:pt x="23" y="25"/>
                      <a:pt x="19" y="20"/>
                    </a:cubicBezTo>
                    <a:cubicBezTo>
                      <a:pt x="14" y="14"/>
                      <a:pt x="10" y="7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3" y="3"/>
                      <a:pt x="19" y="7"/>
                      <a:pt x="23" y="12"/>
                    </a:cubicBezTo>
                    <a:cubicBezTo>
                      <a:pt x="26" y="15"/>
                      <a:pt x="26" y="22"/>
                      <a:pt x="28" y="26"/>
                    </a:cubicBezTo>
                    <a:cubicBezTo>
                      <a:pt x="29" y="30"/>
                      <a:pt x="28" y="34"/>
                      <a:pt x="27" y="38"/>
                    </a:cubicBezTo>
                    <a:cubicBezTo>
                      <a:pt x="27" y="39"/>
                      <a:pt x="25" y="38"/>
                      <a:pt x="25" y="3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375"/>
              <p:cNvSpPr/>
              <p:nvPr/>
            </p:nvSpPr>
            <p:spPr bwMode="auto">
              <a:xfrm>
                <a:off x="3114" y="2307"/>
                <a:ext cx="177" cy="282"/>
              </a:xfrm>
              <a:custGeom>
                <a:avLst/>
                <a:gdLst>
                  <a:gd name="T0" fmla="*/ 55 w 66"/>
                  <a:gd name="T1" fmla="*/ 67 h 105"/>
                  <a:gd name="T2" fmla="*/ 54 w 66"/>
                  <a:gd name="T3" fmla="*/ 67 h 105"/>
                  <a:gd name="T4" fmla="*/ 42 w 66"/>
                  <a:gd name="T5" fmla="*/ 77 h 105"/>
                  <a:gd name="T6" fmla="*/ 38 w 66"/>
                  <a:gd name="T7" fmla="*/ 80 h 105"/>
                  <a:gd name="T8" fmla="*/ 23 w 66"/>
                  <a:gd name="T9" fmla="*/ 94 h 105"/>
                  <a:gd name="T10" fmla="*/ 23 w 66"/>
                  <a:gd name="T11" fmla="*/ 96 h 105"/>
                  <a:gd name="T12" fmla="*/ 1 w 66"/>
                  <a:gd name="T13" fmla="*/ 76 h 105"/>
                  <a:gd name="T14" fmla="*/ 5 w 66"/>
                  <a:gd name="T15" fmla="*/ 54 h 105"/>
                  <a:gd name="T16" fmla="*/ 11 w 66"/>
                  <a:gd name="T17" fmla="*/ 50 h 105"/>
                  <a:gd name="T18" fmla="*/ 19 w 66"/>
                  <a:gd name="T19" fmla="*/ 43 h 105"/>
                  <a:gd name="T20" fmla="*/ 9 w 66"/>
                  <a:gd name="T21" fmla="*/ 35 h 105"/>
                  <a:gd name="T22" fmla="*/ 20 w 66"/>
                  <a:gd name="T23" fmla="*/ 10 h 105"/>
                  <a:gd name="T24" fmla="*/ 33 w 66"/>
                  <a:gd name="T25" fmla="*/ 7 h 105"/>
                  <a:gd name="T26" fmla="*/ 36 w 66"/>
                  <a:gd name="T27" fmla="*/ 12 h 105"/>
                  <a:gd name="T28" fmla="*/ 45 w 66"/>
                  <a:gd name="T29" fmla="*/ 24 h 105"/>
                  <a:gd name="T30" fmla="*/ 47 w 66"/>
                  <a:gd name="T31" fmla="*/ 24 h 105"/>
                  <a:gd name="T32" fmla="*/ 52 w 66"/>
                  <a:gd name="T33" fmla="*/ 30 h 105"/>
                  <a:gd name="T34" fmla="*/ 49 w 66"/>
                  <a:gd name="T35" fmla="*/ 23 h 105"/>
                  <a:gd name="T36" fmla="*/ 42 w 66"/>
                  <a:gd name="T37" fmla="*/ 11 h 105"/>
                  <a:gd name="T38" fmla="*/ 42 w 66"/>
                  <a:gd name="T39" fmla="*/ 5 h 105"/>
                  <a:gd name="T40" fmla="*/ 47 w 66"/>
                  <a:gd name="T41" fmla="*/ 5 h 105"/>
                  <a:gd name="T42" fmla="*/ 58 w 66"/>
                  <a:gd name="T43" fmla="*/ 0 h 105"/>
                  <a:gd name="T44" fmla="*/ 59 w 66"/>
                  <a:gd name="T45" fmla="*/ 0 h 105"/>
                  <a:gd name="T46" fmla="*/ 66 w 66"/>
                  <a:gd name="T47" fmla="*/ 13 h 105"/>
                  <a:gd name="T48" fmla="*/ 64 w 66"/>
                  <a:gd name="T49" fmla="*/ 22 h 105"/>
                  <a:gd name="T50" fmla="*/ 63 w 66"/>
                  <a:gd name="T51" fmla="*/ 35 h 105"/>
                  <a:gd name="T52" fmla="*/ 62 w 66"/>
                  <a:gd name="T53" fmla="*/ 38 h 105"/>
                  <a:gd name="T54" fmla="*/ 59 w 66"/>
                  <a:gd name="T55" fmla="*/ 53 h 105"/>
                  <a:gd name="T56" fmla="*/ 58 w 66"/>
                  <a:gd name="T57" fmla="*/ 62 h 105"/>
                  <a:gd name="T58" fmla="*/ 58 w 66"/>
                  <a:gd name="T59" fmla="*/ 63 h 105"/>
                  <a:gd name="T60" fmla="*/ 56 w 66"/>
                  <a:gd name="T61" fmla="*/ 66 h 105"/>
                  <a:gd name="T62" fmla="*/ 55 w 66"/>
                  <a:gd name="T63" fmla="*/ 6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05">
                    <a:moveTo>
                      <a:pt x="55" y="67"/>
                    </a:moveTo>
                    <a:cubicBezTo>
                      <a:pt x="55" y="68"/>
                      <a:pt x="54" y="68"/>
                      <a:pt x="54" y="67"/>
                    </a:cubicBezTo>
                    <a:cubicBezTo>
                      <a:pt x="49" y="71"/>
                      <a:pt x="43" y="72"/>
                      <a:pt x="42" y="77"/>
                    </a:cubicBezTo>
                    <a:cubicBezTo>
                      <a:pt x="41" y="79"/>
                      <a:pt x="41" y="80"/>
                      <a:pt x="38" y="80"/>
                    </a:cubicBezTo>
                    <a:cubicBezTo>
                      <a:pt x="32" y="80"/>
                      <a:pt x="18" y="86"/>
                      <a:pt x="23" y="94"/>
                    </a:cubicBezTo>
                    <a:cubicBezTo>
                      <a:pt x="24" y="95"/>
                      <a:pt x="24" y="95"/>
                      <a:pt x="23" y="96"/>
                    </a:cubicBezTo>
                    <a:cubicBezTo>
                      <a:pt x="11" y="105"/>
                      <a:pt x="3" y="86"/>
                      <a:pt x="1" y="76"/>
                    </a:cubicBezTo>
                    <a:cubicBezTo>
                      <a:pt x="0" y="71"/>
                      <a:pt x="1" y="58"/>
                      <a:pt x="5" y="54"/>
                    </a:cubicBezTo>
                    <a:cubicBezTo>
                      <a:pt x="7" y="52"/>
                      <a:pt x="8" y="51"/>
                      <a:pt x="11" y="50"/>
                    </a:cubicBezTo>
                    <a:cubicBezTo>
                      <a:pt x="15" y="50"/>
                      <a:pt x="29" y="49"/>
                      <a:pt x="19" y="43"/>
                    </a:cubicBezTo>
                    <a:cubicBezTo>
                      <a:pt x="16" y="41"/>
                      <a:pt x="10" y="39"/>
                      <a:pt x="9" y="35"/>
                    </a:cubicBezTo>
                    <a:cubicBezTo>
                      <a:pt x="8" y="26"/>
                      <a:pt x="16" y="17"/>
                      <a:pt x="20" y="10"/>
                    </a:cubicBezTo>
                    <a:cubicBezTo>
                      <a:pt x="23" y="6"/>
                      <a:pt x="29" y="4"/>
                      <a:pt x="33" y="7"/>
                    </a:cubicBezTo>
                    <a:cubicBezTo>
                      <a:pt x="35" y="8"/>
                      <a:pt x="35" y="11"/>
                      <a:pt x="36" y="12"/>
                    </a:cubicBezTo>
                    <a:cubicBezTo>
                      <a:pt x="36" y="15"/>
                      <a:pt x="44" y="33"/>
                      <a:pt x="45" y="24"/>
                    </a:cubicBezTo>
                    <a:cubicBezTo>
                      <a:pt x="46" y="24"/>
                      <a:pt x="46" y="23"/>
                      <a:pt x="47" y="24"/>
                    </a:cubicBezTo>
                    <a:cubicBezTo>
                      <a:pt x="49" y="26"/>
                      <a:pt x="50" y="28"/>
                      <a:pt x="52" y="30"/>
                    </a:cubicBezTo>
                    <a:cubicBezTo>
                      <a:pt x="51" y="28"/>
                      <a:pt x="50" y="26"/>
                      <a:pt x="49" y="23"/>
                    </a:cubicBezTo>
                    <a:cubicBezTo>
                      <a:pt x="47" y="19"/>
                      <a:pt x="45" y="15"/>
                      <a:pt x="42" y="11"/>
                    </a:cubicBezTo>
                    <a:cubicBezTo>
                      <a:pt x="40" y="9"/>
                      <a:pt x="40" y="7"/>
                      <a:pt x="42" y="5"/>
                    </a:cubicBezTo>
                    <a:cubicBezTo>
                      <a:pt x="43" y="4"/>
                      <a:pt x="46" y="4"/>
                      <a:pt x="47" y="5"/>
                    </a:cubicBezTo>
                    <a:cubicBezTo>
                      <a:pt x="50" y="7"/>
                      <a:pt x="57" y="3"/>
                      <a:pt x="58" y="0"/>
                    </a:cubicBezTo>
                    <a:cubicBezTo>
                      <a:pt x="58" y="0"/>
                      <a:pt x="59" y="0"/>
                      <a:pt x="59" y="0"/>
                    </a:cubicBezTo>
                    <a:cubicBezTo>
                      <a:pt x="62" y="4"/>
                      <a:pt x="65" y="7"/>
                      <a:pt x="66" y="13"/>
                    </a:cubicBezTo>
                    <a:cubicBezTo>
                      <a:pt x="66" y="16"/>
                      <a:pt x="65" y="19"/>
                      <a:pt x="64" y="22"/>
                    </a:cubicBezTo>
                    <a:cubicBezTo>
                      <a:pt x="63" y="26"/>
                      <a:pt x="64" y="31"/>
                      <a:pt x="63" y="35"/>
                    </a:cubicBezTo>
                    <a:cubicBezTo>
                      <a:pt x="63" y="36"/>
                      <a:pt x="63" y="37"/>
                      <a:pt x="62" y="38"/>
                    </a:cubicBezTo>
                    <a:cubicBezTo>
                      <a:pt x="58" y="43"/>
                      <a:pt x="58" y="47"/>
                      <a:pt x="59" y="53"/>
                    </a:cubicBezTo>
                    <a:cubicBezTo>
                      <a:pt x="60" y="56"/>
                      <a:pt x="59" y="59"/>
                      <a:pt x="58" y="62"/>
                    </a:cubicBezTo>
                    <a:cubicBezTo>
                      <a:pt x="58" y="62"/>
                      <a:pt x="58" y="63"/>
                      <a:pt x="58" y="63"/>
                    </a:cubicBezTo>
                    <a:cubicBezTo>
                      <a:pt x="57" y="64"/>
                      <a:pt x="57" y="65"/>
                      <a:pt x="56" y="66"/>
                    </a:cubicBezTo>
                    <a:cubicBezTo>
                      <a:pt x="56" y="66"/>
                      <a:pt x="55" y="67"/>
                      <a:pt x="55" y="6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376"/>
              <p:cNvSpPr/>
              <p:nvPr/>
            </p:nvSpPr>
            <p:spPr bwMode="auto">
              <a:xfrm>
                <a:off x="3133" y="2348"/>
                <a:ext cx="136" cy="198"/>
              </a:xfrm>
              <a:custGeom>
                <a:avLst/>
                <a:gdLst>
                  <a:gd name="T0" fmla="*/ 34 w 51"/>
                  <a:gd name="T1" fmla="*/ 57 h 74"/>
                  <a:gd name="T2" fmla="*/ 26 w 51"/>
                  <a:gd name="T3" fmla="*/ 63 h 74"/>
                  <a:gd name="T4" fmla="*/ 23 w 51"/>
                  <a:gd name="T5" fmla="*/ 62 h 74"/>
                  <a:gd name="T6" fmla="*/ 7 w 51"/>
                  <a:gd name="T7" fmla="*/ 74 h 74"/>
                  <a:gd name="T8" fmla="*/ 5 w 51"/>
                  <a:gd name="T9" fmla="*/ 73 h 74"/>
                  <a:gd name="T10" fmla="*/ 0 w 51"/>
                  <a:gd name="T11" fmla="*/ 60 h 74"/>
                  <a:gd name="T12" fmla="*/ 2 w 51"/>
                  <a:gd name="T13" fmla="*/ 51 h 74"/>
                  <a:gd name="T14" fmla="*/ 3 w 51"/>
                  <a:gd name="T15" fmla="*/ 49 h 74"/>
                  <a:gd name="T16" fmla="*/ 3 w 51"/>
                  <a:gd name="T17" fmla="*/ 45 h 74"/>
                  <a:gd name="T18" fmla="*/ 18 w 51"/>
                  <a:gd name="T19" fmla="*/ 31 h 74"/>
                  <a:gd name="T20" fmla="*/ 10 w 51"/>
                  <a:gd name="T21" fmla="*/ 27 h 74"/>
                  <a:gd name="T22" fmla="*/ 4 w 51"/>
                  <a:gd name="T23" fmla="*/ 9 h 74"/>
                  <a:gd name="T24" fmla="*/ 12 w 51"/>
                  <a:gd name="T25" fmla="*/ 1 h 74"/>
                  <a:gd name="T26" fmla="*/ 24 w 51"/>
                  <a:gd name="T27" fmla="*/ 1 h 74"/>
                  <a:gd name="T28" fmla="*/ 25 w 51"/>
                  <a:gd name="T29" fmla="*/ 1 h 74"/>
                  <a:gd name="T30" fmla="*/ 39 w 51"/>
                  <a:gd name="T31" fmla="*/ 14 h 74"/>
                  <a:gd name="T32" fmla="*/ 47 w 51"/>
                  <a:gd name="T33" fmla="*/ 24 h 74"/>
                  <a:gd name="T34" fmla="*/ 46 w 51"/>
                  <a:gd name="T35" fmla="*/ 46 h 74"/>
                  <a:gd name="T36" fmla="*/ 34 w 51"/>
                  <a:gd name="T3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74">
                    <a:moveTo>
                      <a:pt x="34" y="57"/>
                    </a:moveTo>
                    <a:cubicBezTo>
                      <a:pt x="32" y="58"/>
                      <a:pt x="29" y="62"/>
                      <a:pt x="26" y="63"/>
                    </a:cubicBezTo>
                    <a:cubicBezTo>
                      <a:pt x="25" y="63"/>
                      <a:pt x="24" y="63"/>
                      <a:pt x="23" y="62"/>
                    </a:cubicBezTo>
                    <a:cubicBezTo>
                      <a:pt x="20" y="57"/>
                      <a:pt x="9" y="71"/>
                      <a:pt x="7" y="74"/>
                    </a:cubicBezTo>
                    <a:cubicBezTo>
                      <a:pt x="6" y="74"/>
                      <a:pt x="5" y="74"/>
                      <a:pt x="5" y="73"/>
                    </a:cubicBezTo>
                    <a:cubicBezTo>
                      <a:pt x="3" y="69"/>
                      <a:pt x="1" y="65"/>
                      <a:pt x="0" y="60"/>
                    </a:cubicBezTo>
                    <a:cubicBezTo>
                      <a:pt x="0" y="57"/>
                      <a:pt x="1" y="54"/>
                      <a:pt x="2" y="51"/>
                    </a:cubicBezTo>
                    <a:cubicBezTo>
                      <a:pt x="2" y="50"/>
                      <a:pt x="2" y="50"/>
                      <a:pt x="3" y="49"/>
                    </a:cubicBezTo>
                    <a:cubicBezTo>
                      <a:pt x="3" y="48"/>
                      <a:pt x="3" y="46"/>
                      <a:pt x="3" y="45"/>
                    </a:cubicBezTo>
                    <a:cubicBezTo>
                      <a:pt x="2" y="39"/>
                      <a:pt x="14" y="33"/>
                      <a:pt x="18" y="31"/>
                    </a:cubicBezTo>
                    <a:cubicBezTo>
                      <a:pt x="17" y="31"/>
                      <a:pt x="11" y="28"/>
                      <a:pt x="10" y="27"/>
                    </a:cubicBezTo>
                    <a:cubicBezTo>
                      <a:pt x="4" y="24"/>
                      <a:pt x="2" y="15"/>
                      <a:pt x="4" y="9"/>
                    </a:cubicBezTo>
                    <a:cubicBezTo>
                      <a:pt x="6" y="6"/>
                      <a:pt x="9" y="2"/>
                      <a:pt x="12" y="1"/>
                    </a:cubicBezTo>
                    <a:cubicBezTo>
                      <a:pt x="15" y="0"/>
                      <a:pt x="21" y="4"/>
                      <a:pt x="24" y="1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30" y="5"/>
                      <a:pt x="34" y="11"/>
                      <a:pt x="39" y="14"/>
                    </a:cubicBezTo>
                    <a:cubicBezTo>
                      <a:pt x="42" y="16"/>
                      <a:pt x="45" y="21"/>
                      <a:pt x="47" y="24"/>
                    </a:cubicBezTo>
                    <a:cubicBezTo>
                      <a:pt x="49" y="29"/>
                      <a:pt x="51" y="41"/>
                      <a:pt x="46" y="46"/>
                    </a:cubicBezTo>
                    <a:cubicBezTo>
                      <a:pt x="42" y="50"/>
                      <a:pt x="38" y="54"/>
                      <a:pt x="34" y="5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377"/>
              <p:cNvSpPr/>
              <p:nvPr/>
            </p:nvSpPr>
            <p:spPr bwMode="auto">
              <a:xfrm>
                <a:off x="3237" y="2289"/>
                <a:ext cx="40" cy="131"/>
              </a:xfrm>
              <a:custGeom>
                <a:avLst/>
                <a:gdLst>
                  <a:gd name="T0" fmla="*/ 9 w 15"/>
                  <a:gd name="T1" fmla="*/ 47 h 49"/>
                  <a:gd name="T2" fmla="*/ 10 w 15"/>
                  <a:gd name="T3" fmla="*/ 40 h 49"/>
                  <a:gd name="T4" fmla="*/ 13 w 15"/>
                  <a:gd name="T5" fmla="*/ 1 h 49"/>
                  <a:gd name="T6" fmla="*/ 15 w 15"/>
                  <a:gd name="T7" fmla="*/ 2 h 49"/>
                  <a:gd name="T8" fmla="*/ 12 w 15"/>
                  <a:gd name="T9" fmla="*/ 28 h 49"/>
                  <a:gd name="T10" fmla="*/ 12 w 15"/>
                  <a:gd name="T11" fmla="*/ 45 h 49"/>
                  <a:gd name="T12" fmla="*/ 12 w 15"/>
                  <a:gd name="T13" fmla="*/ 46 h 49"/>
                  <a:gd name="T14" fmla="*/ 11 w 15"/>
                  <a:gd name="T15" fmla="*/ 47 h 49"/>
                  <a:gd name="T16" fmla="*/ 11 w 15"/>
                  <a:gd name="T17" fmla="*/ 48 h 49"/>
                  <a:gd name="T18" fmla="*/ 9 w 15"/>
                  <a:gd name="T19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49">
                    <a:moveTo>
                      <a:pt x="9" y="47"/>
                    </a:moveTo>
                    <a:cubicBezTo>
                      <a:pt x="9" y="45"/>
                      <a:pt x="10" y="42"/>
                      <a:pt x="10" y="40"/>
                    </a:cubicBezTo>
                    <a:cubicBezTo>
                      <a:pt x="9" y="26"/>
                      <a:pt x="0" y="11"/>
                      <a:pt x="13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8"/>
                      <a:pt x="10" y="21"/>
                      <a:pt x="12" y="28"/>
                    </a:cubicBezTo>
                    <a:cubicBezTo>
                      <a:pt x="14" y="34"/>
                      <a:pt x="13" y="39"/>
                      <a:pt x="12" y="45"/>
                    </a:cubicBezTo>
                    <a:cubicBezTo>
                      <a:pt x="12" y="45"/>
                      <a:pt x="12" y="46"/>
                      <a:pt x="12" y="46"/>
                    </a:cubicBezTo>
                    <a:cubicBezTo>
                      <a:pt x="12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8"/>
                    </a:cubicBezTo>
                    <a:cubicBezTo>
                      <a:pt x="11" y="49"/>
                      <a:pt x="9" y="48"/>
                      <a:pt x="9" y="4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378"/>
              <p:cNvSpPr/>
              <p:nvPr/>
            </p:nvSpPr>
            <p:spPr bwMode="auto">
              <a:xfrm>
                <a:off x="3301" y="2452"/>
                <a:ext cx="91" cy="35"/>
              </a:xfrm>
              <a:custGeom>
                <a:avLst/>
                <a:gdLst>
                  <a:gd name="T0" fmla="*/ 33 w 34"/>
                  <a:gd name="T1" fmla="*/ 2 h 13"/>
                  <a:gd name="T2" fmla="*/ 33 w 34"/>
                  <a:gd name="T3" fmla="*/ 2 h 13"/>
                  <a:gd name="T4" fmla="*/ 33 w 34"/>
                  <a:gd name="T5" fmla="*/ 2 h 13"/>
                  <a:gd name="T6" fmla="*/ 27 w 34"/>
                  <a:gd name="T7" fmla="*/ 6 h 13"/>
                  <a:gd name="T8" fmla="*/ 23 w 34"/>
                  <a:gd name="T9" fmla="*/ 7 h 13"/>
                  <a:gd name="T10" fmla="*/ 16 w 34"/>
                  <a:gd name="T11" fmla="*/ 10 h 13"/>
                  <a:gd name="T12" fmla="*/ 2 w 34"/>
                  <a:gd name="T13" fmla="*/ 5 h 13"/>
                  <a:gd name="T14" fmla="*/ 1 w 34"/>
                  <a:gd name="T15" fmla="*/ 5 h 13"/>
                  <a:gd name="T16" fmla="*/ 1 w 34"/>
                  <a:gd name="T17" fmla="*/ 3 h 13"/>
                  <a:gd name="T18" fmla="*/ 2 w 34"/>
                  <a:gd name="T19" fmla="*/ 3 h 13"/>
                  <a:gd name="T20" fmla="*/ 4 w 34"/>
                  <a:gd name="T21" fmla="*/ 4 h 13"/>
                  <a:gd name="T22" fmla="*/ 4 w 34"/>
                  <a:gd name="T23" fmla="*/ 3 h 13"/>
                  <a:gd name="T24" fmla="*/ 13 w 34"/>
                  <a:gd name="T25" fmla="*/ 4 h 13"/>
                  <a:gd name="T26" fmla="*/ 22 w 34"/>
                  <a:gd name="T27" fmla="*/ 4 h 13"/>
                  <a:gd name="T28" fmla="*/ 32 w 34"/>
                  <a:gd name="T29" fmla="*/ 1 h 13"/>
                  <a:gd name="T30" fmla="*/ 33 w 34"/>
                  <a:gd name="T31" fmla="*/ 2 h 13"/>
                  <a:gd name="T32" fmla="*/ 33 w 34"/>
                  <a:gd name="T3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3">
                    <a:moveTo>
                      <a:pt x="33" y="2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4"/>
                      <a:pt x="29" y="5"/>
                      <a:pt x="27" y="6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0" y="7"/>
                      <a:pt x="19" y="9"/>
                      <a:pt x="16" y="10"/>
                    </a:cubicBezTo>
                    <a:cubicBezTo>
                      <a:pt x="12" y="13"/>
                      <a:pt x="6" y="7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7" y="2"/>
                      <a:pt x="10" y="4"/>
                      <a:pt x="13" y="4"/>
                    </a:cubicBezTo>
                    <a:cubicBezTo>
                      <a:pt x="16" y="5"/>
                      <a:pt x="19" y="4"/>
                      <a:pt x="22" y="4"/>
                    </a:cubicBezTo>
                    <a:cubicBezTo>
                      <a:pt x="25" y="3"/>
                      <a:pt x="29" y="3"/>
                      <a:pt x="32" y="1"/>
                    </a:cubicBezTo>
                    <a:cubicBezTo>
                      <a:pt x="32" y="0"/>
                      <a:pt x="34" y="1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379"/>
              <p:cNvSpPr/>
              <p:nvPr/>
            </p:nvSpPr>
            <p:spPr bwMode="auto">
              <a:xfrm>
                <a:off x="3237" y="2452"/>
                <a:ext cx="107" cy="118"/>
              </a:xfrm>
              <a:custGeom>
                <a:avLst/>
                <a:gdLst>
                  <a:gd name="T0" fmla="*/ 21 w 40"/>
                  <a:gd name="T1" fmla="*/ 34 h 44"/>
                  <a:gd name="T2" fmla="*/ 18 w 40"/>
                  <a:gd name="T3" fmla="*/ 27 h 44"/>
                  <a:gd name="T4" fmla="*/ 14 w 40"/>
                  <a:gd name="T5" fmla="*/ 27 h 44"/>
                  <a:gd name="T6" fmla="*/ 12 w 40"/>
                  <a:gd name="T7" fmla="*/ 27 h 44"/>
                  <a:gd name="T8" fmla="*/ 2 w 40"/>
                  <a:gd name="T9" fmla="*/ 43 h 44"/>
                  <a:gd name="T10" fmla="*/ 0 w 40"/>
                  <a:gd name="T11" fmla="*/ 43 h 44"/>
                  <a:gd name="T12" fmla="*/ 13 w 40"/>
                  <a:gd name="T13" fmla="*/ 17 h 44"/>
                  <a:gd name="T14" fmla="*/ 14 w 40"/>
                  <a:gd name="T15" fmla="*/ 17 h 44"/>
                  <a:gd name="T16" fmla="*/ 26 w 40"/>
                  <a:gd name="T17" fmla="*/ 2 h 44"/>
                  <a:gd name="T18" fmla="*/ 39 w 40"/>
                  <a:gd name="T19" fmla="*/ 5 h 44"/>
                  <a:gd name="T20" fmla="*/ 39 w 40"/>
                  <a:gd name="T21" fmla="*/ 6 h 44"/>
                  <a:gd name="T22" fmla="*/ 29 w 40"/>
                  <a:gd name="T23" fmla="*/ 7 h 44"/>
                  <a:gd name="T24" fmla="*/ 27 w 40"/>
                  <a:gd name="T25" fmla="*/ 12 h 44"/>
                  <a:gd name="T26" fmla="*/ 25 w 40"/>
                  <a:gd name="T27" fmla="*/ 15 h 44"/>
                  <a:gd name="T28" fmla="*/ 22 w 40"/>
                  <a:gd name="T29" fmla="*/ 26 h 44"/>
                  <a:gd name="T30" fmla="*/ 22 w 40"/>
                  <a:gd name="T31" fmla="*/ 26 h 44"/>
                  <a:gd name="T32" fmla="*/ 23 w 40"/>
                  <a:gd name="T33" fmla="*/ 34 h 44"/>
                  <a:gd name="T34" fmla="*/ 21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21" y="34"/>
                    </a:moveTo>
                    <a:cubicBezTo>
                      <a:pt x="20" y="32"/>
                      <a:pt x="19" y="30"/>
                      <a:pt x="18" y="27"/>
                    </a:cubicBezTo>
                    <a:cubicBezTo>
                      <a:pt x="17" y="26"/>
                      <a:pt x="16" y="25"/>
                      <a:pt x="14" y="27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9" y="23"/>
                      <a:pt x="2" y="41"/>
                      <a:pt x="2" y="43"/>
                    </a:cubicBezTo>
                    <a:cubicBezTo>
                      <a:pt x="2" y="44"/>
                      <a:pt x="0" y="44"/>
                      <a:pt x="0" y="43"/>
                    </a:cubicBezTo>
                    <a:cubicBezTo>
                      <a:pt x="0" y="32"/>
                      <a:pt x="5" y="24"/>
                      <a:pt x="13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8"/>
                      <a:pt x="24" y="3"/>
                      <a:pt x="26" y="2"/>
                    </a:cubicBezTo>
                    <a:cubicBezTo>
                      <a:pt x="29" y="0"/>
                      <a:pt x="36" y="3"/>
                      <a:pt x="39" y="5"/>
                    </a:cubicBezTo>
                    <a:cubicBezTo>
                      <a:pt x="40" y="5"/>
                      <a:pt x="40" y="6"/>
                      <a:pt x="39" y="6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7" y="7"/>
                      <a:pt x="28" y="11"/>
                      <a:pt x="27" y="12"/>
                    </a:cubicBezTo>
                    <a:cubicBezTo>
                      <a:pt x="26" y="13"/>
                      <a:pt x="25" y="14"/>
                      <a:pt x="25" y="15"/>
                    </a:cubicBezTo>
                    <a:cubicBezTo>
                      <a:pt x="21" y="18"/>
                      <a:pt x="21" y="22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9"/>
                      <a:pt x="23" y="31"/>
                      <a:pt x="23" y="34"/>
                    </a:cubicBezTo>
                    <a:cubicBezTo>
                      <a:pt x="23" y="34"/>
                      <a:pt x="22" y="35"/>
                      <a:pt x="21" y="34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380"/>
              <p:cNvSpPr/>
              <p:nvPr/>
            </p:nvSpPr>
            <p:spPr bwMode="auto">
              <a:xfrm>
                <a:off x="3133" y="2342"/>
                <a:ext cx="118" cy="174"/>
              </a:xfrm>
              <a:custGeom>
                <a:avLst/>
                <a:gdLst>
                  <a:gd name="T0" fmla="*/ 41 w 44"/>
                  <a:gd name="T1" fmla="*/ 41 h 65"/>
                  <a:gd name="T2" fmla="*/ 17 w 44"/>
                  <a:gd name="T3" fmla="*/ 46 h 65"/>
                  <a:gd name="T4" fmla="*/ 14 w 44"/>
                  <a:gd name="T5" fmla="*/ 49 h 65"/>
                  <a:gd name="T6" fmla="*/ 13 w 44"/>
                  <a:gd name="T7" fmla="*/ 56 h 65"/>
                  <a:gd name="T8" fmla="*/ 10 w 44"/>
                  <a:gd name="T9" fmla="*/ 58 h 65"/>
                  <a:gd name="T10" fmla="*/ 7 w 44"/>
                  <a:gd name="T11" fmla="*/ 58 h 65"/>
                  <a:gd name="T12" fmla="*/ 2 w 44"/>
                  <a:gd name="T13" fmla="*/ 60 h 65"/>
                  <a:gd name="T14" fmla="*/ 2 w 44"/>
                  <a:gd name="T15" fmla="*/ 63 h 65"/>
                  <a:gd name="T16" fmla="*/ 0 w 44"/>
                  <a:gd name="T17" fmla="*/ 64 h 65"/>
                  <a:gd name="T18" fmla="*/ 0 w 44"/>
                  <a:gd name="T19" fmla="*/ 60 h 65"/>
                  <a:gd name="T20" fmla="*/ 0 w 44"/>
                  <a:gd name="T21" fmla="*/ 58 h 65"/>
                  <a:gd name="T22" fmla="*/ 3 w 44"/>
                  <a:gd name="T23" fmla="*/ 48 h 65"/>
                  <a:gd name="T24" fmla="*/ 5 w 44"/>
                  <a:gd name="T25" fmla="*/ 46 h 65"/>
                  <a:gd name="T26" fmla="*/ 7 w 44"/>
                  <a:gd name="T27" fmla="*/ 45 h 65"/>
                  <a:gd name="T28" fmla="*/ 13 w 44"/>
                  <a:gd name="T29" fmla="*/ 39 h 65"/>
                  <a:gd name="T30" fmla="*/ 19 w 44"/>
                  <a:gd name="T31" fmla="*/ 36 h 65"/>
                  <a:gd name="T32" fmla="*/ 31 w 44"/>
                  <a:gd name="T33" fmla="*/ 39 h 65"/>
                  <a:gd name="T34" fmla="*/ 9 w 44"/>
                  <a:gd name="T35" fmla="*/ 28 h 65"/>
                  <a:gd name="T36" fmla="*/ 3 w 44"/>
                  <a:gd name="T37" fmla="*/ 20 h 65"/>
                  <a:gd name="T38" fmla="*/ 3 w 44"/>
                  <a:gd name="T39" fmla="*/ 20 h 65"/>
                  <a:gd name="T40" fmla="*/ 3 w 44"/>
                  <a:gd name="T41" fmla="*/ 19 h 65"/>
                  <a:gd name="T42" fmla="*/ 7 w 44"/>
                  <a:gd name="T43" fmla="*/ 6 h 65"/>
                  <a:gd name="T44" fmla="*/ 12 w 44"/>
                  <a:gd name="T45" fmla="*/ 1 h 65"/>
                  <a:gd name="T46" fmla="*/ 13 w 44"/>
                  <a:gd name="T47" fmla="*/ 1 h 65"/>
                  <a:gd name="T48" fmla="*/ 18 w 44"/>
                  <a:gd name="T49" fmla="*/ 14 h 65"/>
                  <a:gd name="T50" fmla="*/ 18 w 44"/>
                  <a:gd name="T51" fmla="*/ 18 h 65"/>
                  <a:gd name="T52" fmla="*/ 43 w 44"/>
                  <a:gd name="T53" fmla="*/ 38 h 65"/>
                  <a:gd name="T54" fmla="*/ 43 w 44"/>
                  <a:gd name="T55" fmla="*/ 40 h 65"/>
                  <a:gd name="T56" fmla="*/ 41 w 44"/>
                  <a:gd name="T57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65">
                    <a:moveTo>
                      <a:pt x="41" y="41"/>
                    </a:moveTo>
                    <a:cubicBezTo>
                      <a:pt x="34" y="44"/>
                      <a:pt x="20" y="38"/>
                      <a:pt x="17" y="46"/>
                    </a:cubicBezTo>
                    <a:cubicBezTo>
                      <a:pt x="17" y="48"/>
                      <a:pt x="16" y="49"/>
                      <a:pt x="14" y="49"/>
                    </a:cubicBezTo>
                    <a:cubicBezTo>
                      <a:pt x="8" y="50"/>
                      <a:pt x="13" y="53"/>
                      <a:pt x="13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9" y="58"/>
                      <a:pt x="8" y="58"/>
                      <a:pt x="7" y="58"/>
                    </a:cubicBezTo>
                    <a:cubicBezTo>
                      <a:pt x="5" y="58"/>
                      <a:pt x="3" y="60"/>
                      <a:pt x="2" y="60"/>
                    </a:cubicBezTo>
                    <a:cubicBezTo>
                      <a:pt x="2" y="61"/>
                      <a:pt x="2" y="62"/>
                      <a:pt x="2" y="63"/>
                    </a:cubicBezTo>
                    <a:cubicBezTo>
                      <a:pt x="2" y="65"/>
                      <a:pt x="0" y="65"/>
                      <a:pt x="0" y="64"/>
                    </a:cubicBezTo>
                    <a:cubicBezTo>
                      <a:pt x="0" y="62"/>
                      <a:pt x="0" y="61"/>
                      <a:pt x="0" y="60"/>
                    </a:cubicBezTo>
                    <a:cubicBezTo>
                      <a:pt x="0" y="59"/>
                      <a:pt x="0" y="59"/>
                      <a:pt x="0" y="58"/>
                    </a:cubicBezTo>
                    <a:cubicBezTo>
                      <a:pt x="0" y="55"/>
                      <a:pt x="1" y="51"/>
                      <a:pt x="3" y="48"/>
                    </a:cubicBezTo>
                    <a:cubicBezTo>
                      <a:pt x="4" y="47"/>
                      <a:pt x="4" y="46"/>
                      <a:pt x="5" y="46"/>
                    </a:cubicBezTo>
                    <a:cubicBezTo>
                      <a:pt x="5" y="45"/>
                      <a:pt x="7" y="45"/>
                      <a:pt x="7" y="45"/>
                    </a:cubicBezTo>
                    <a:cubicBezTo>
                      <a:pt x="9" y="44"/>
                      <a:pt x="11" y="40"/>
                      <a:pt x="13" y="39"/>
                    </a:cubicBezTo>
                    <a:cubicBezTo>
                      <a:pt x="14" y="37"/>
                      <a:pt x="17" y="35"/>
                      <a:pt x="19" y="36"/>
                    </a:cubicBezTo>
                    <a:cubicBezTo>
                      <a:pt x="24" y="37"/>
                      <a:pt x="27" y="38"/>
                      <a:pt x="31" y="39"/>
                    </a:cubicBezTo>
                    <a:cubicBezTo>
                      <a:pt x="24" y="35"/>
                      <a:pt x="17" y="31"/>
                      <a:pt x="9" y="28"/>
                    </a:cubicBezTo>
                    <a:cubicBezTo>
                      <a:pt x="6" y="26"/>
                      <a:pt x="4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19"/>
                      <a:pt x="3" y="19"/>
                    </a:cubicBezTo>
                    <a:cubicBezTo>
                      <a:pt x="1" y="15"/>
                      <a:pt x="3" y="9"/>
                      <a:pt x="7" y="6"/>
                    </a:cubicBezTo>
                    <a:cubicBezTo>
                      <a:pt x="9" y="4"/>
                      <a:pt x="10" y="2"/>
                      <a:pt x="12" y="1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2" y="7"/>
                      <a:pt x="17" y="10"/>
                      <a:pt x="18" y="14"/>
                    </a:cubicBezTo>
                    <a:cubicBezTo>
                      <a:pt x="19" y="15"/>
                      <a:pt x="19" y="17"/>
                      <a:pt x="18" y="18"/>
                    </a:cubicBezTo>
                    <a:cubicBezTo>
                      <a:pt x="9" y="28"/>
                      <a:pt x="36" y="38"/>
                      <a:pt x="43" y="38"/>
                    </a:cubicBezTo>
                    <a:cubicBezTo>
                      <a:pt x="44" y="39"/>
                      <a:pt x="44" y="40"/>
                      <a:pt x="43" y="40"/>
                    </a:cubicBezTo>
                    <a:cubicBezTo>
                      <a:pt x="42" y="40"/>
                      <a:pt x="42" y="40"/>
                      <a:pt x="41" y="41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381"/>
              <p:cNvSpPr/>
              <p:nvPr/>
            </p:nvSpPr>
            <p:spPr bwMode="auto">
              <a:xfrm>
                <a:off x="3232" y="2406"/>
                <a:ext cx="80" cy="100"/>
              </a:xfrm>
              <a:custGeom>
                <a:avLst/>
                <a:gdLst>
                  <a:gd name="T0" fmla="*/ 14 w 30"/>
                  <a:gd name="T1" fmla="*/ 32 h 37"/>
                  <a:gd name="T2" fmla="*/ 4 w 30"/>
                  <a:gd name="T3" fmla="*/ 14 h 37"/>
                  <a:gd name="T4" fmla="*/ 14 w 30"/>
                  <a:gd name="T5" fmla="*/ 0 h 37"/>
                  <a:gd name="T6" fmla="*/ 29 w 30"/>
                  <a:gd name="T7" fmla="*/ 18 h 37"/>
                  <a:gd name="T8" fmla="*/ 14 w 30"/>
                  <a:gd name="T9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7">
                    <a:moveTo>
                      <a:pt x="14" y="32"/>
                    </a:moveTo>
                    <a:cubicBezTo>
                      <a:pt x="9" y="29"/>
                      <a:pt x="0" y="20"/>
                      <a:pt x="4" y="14"/>
                    </a:cubicBezTo>
                    <a:cubicBezTo>
                      <a:pt x="4" y="7"/>
                      <a:pt x="7" y="0"/>
                      <a:pt x="14" y="0"/>
                    </a:cubicBezTo>
                    <a:cubicBezTo>
                      <a:pt x="23" y="0"/>
                      <a:pt x="28" y="10"/>
                      <a:pt x="29" y="18"/>
                    </a:cubicBezTo>
                    <a:cubicBezTo>
                      <a:pt x="30" y="25"/>
                      <a:pt x="22" y="37"/>
                      <a:pt x="14" y="32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382"/>
              <p:cNvSpPr/>
              <p:nvPr/>
            </p:nvSpPr>
            <p:spPr bwMode="auto">
              <a:xfrm>
                <a:off x="3251" y="2398"/>
                <a:ext cx="64" cy="94"/>
              </a:xfrm>
              <a:custGeom>
                <a:avLst/>
                <a:gdLst>
                  <a:gd name="T0" fmla="*/ 8 w 24"/>
                  <a:gd name="T1" fmla="*/ 33 h 35"/>
                  <a:gd name="T2" fmla="*/ 7 w 24"/>
                  <a:gd name="T3" fmla="*/ 33 h 35"/>
                  <a:gd name="T4" fmla="*/ 0 w 24"/>
                  <a:gd name="T5" fmla="*/ 28 h 35"/>
                  <a:gd name="T6" fmla="*/ 0 w 24"/>
                  <a:gd name="T7" fmla="*/ 26 h 35"/>
                  <a:gd name="T8" fmla="*/ 2 w 24"/>
                  <a:gd name="T9" fmla="*/ 26 h 35"/>
                  <a:gd name="T10" fmla="*/ 3 w 24"/>
                  <a:gd name="T11" fmla="*/ 27 h 35"/>
                  <a:gd name="T12" fmla="*/ 5 w 24"/>
                  <a:gd name="T13" fmla="*/ 28 h 35"/>
                  <a:gd name="T14" fmla="*/ 5 w 24"/>
                  <a:gd name="T15" fmla="*/ 27 h 35"/>
                  <a:gd name="T16" fmla="*/ 7 w 24"/>
                  <a:gd name="T17" fmla="*/ 21 h 35"/>
                  <a:gd name="T18" fmla="*/ 2 w 24"/>
                  <a:gd name="T19" fmla="*/ 8 h 35"/>
                  <a:gd name="T20" fmla="*/ 2 w 24"/>
                  <a:gd name="T21" fmla="*/ 6 h 35"/>
                  <a:gd name="T22" fmla="*/ 22 w 24"/>
                  <a:gd name="T23" fmla="*/ 17 h 35"/>
                  <a:gd name="T24" fmla="*/ 20 w 24"/>
                  <a:gd name="T25" fmla="*/ 30 h 35"/>
                  <a:gd name="T26" fmla="*/ 8 w 24"/>
                  <a:gd name="T27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8" y="33"/>
                    </a:moveTo>
                    <a:cubicBezTo>
                      <a:pt x="8" y="33"/>
                      <a:pt x="8" y="33"/>
                      <a:pt x="7" y="33"/>
                    </a:cubicBezTo>
                    <a:cubicBezTo>
                      <a:pt x="4" y="32"/>
                      <a:pt x="2" y="30"/>
                      <a:pt x="0" y="28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6"/>
                      <a:pt x="2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8"/>
                      <a:pt x="5" y="27"/>
                      <a:pt x="5" y="27"/>
                    </a:cubicBezTo>
                    <a:cubicBezTo>
                      <a:pt x="6" y="25"/>
                      <a:pt x="6" y="23"/>
                      <a:pt x="7" y="21"/>
                    </a:cubicBezTo>
                    <a:cubicBezTo>
                      <a:pt x="8" y="16"/>
                      <a:pt x="8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0" y="0"/>
                      <a:pt x="19" y="10"/>
                      <a:pt x="22" y="17"/>
                    </a:cubicBezTo>
                    <a:cubicBezTo>
                      <a:pt x="24" y="21"/>
                      <a:pt x="22" y="26"/>
                      <a:pt x="20" y="30"/>
                    </a:cubicBezTo>
                    <a:cubicBezTo>
                      <a:pt x="17" y="35"/>
                      <a:pt x="10" y="28"/>
                      <a:pt x="8" y="33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383"/>
              <p:cNvSpPr/>
              <p:nvPr/>
            </p:nvSpPr>
            <p:spPr bwMode="auto">
              <a:xfrm>
                <a:off x="3253" y="2444"/>
                <a:ext cx="32" cy="37"/>
              </a:xfrm>
              <a:custGeom>
                <a:avLst/>
                <a:gdLst>
                  <a:gd name="T0" fmla="*/ 9 w 12"/>
                  <a:gd name="T1" fmla="*/ 12 h 14"/>
                  <a:gd name="T2" fmla="*/ 4 w 12"/>
                  <a:gd name="T3" fmla="*/ 13 h 14"/>
                  <a:gd name="T4" fmla="*/ 2 w 12"/>
                  <a:gd name="T5" fmla="*/ 13 h 14"/>
                  <a:gd name="T6" fmla="*/ 1 w 12"/>
                  <a:gd name="T7" fmla="*/ 8 h 14"/>
                  <a:gd name="T8" fmla="*/ 3 w 12"/>
                  <a:gd name="T9" fmla="*/ 7 h 14"/>
                  <a:gd name="T10" fmla="*/ 6 w 12"/>
                  <a:gd name="T11" fmla="*/ 5 h 14"/>
                  <a:gd name="T12" fmla="*/ 5 w 12"/>
                  <a:gd name="T13" fmla="*/ 1 h 14"/>
                  <a:gd name="T14" fmla="*/ 7 w 12"/>
                  <a:gd name="T15" fmla="*/ 0 h 14"/>
                  <a:gd name="T16" fmla="*/ 10 w 12"/>
                  <a:gd name="T17" fmla="*/ 12 h 14"/>
                  <a:gd name="T18" fmla="*/ 9 w 12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12"/>
                    </a:moveTo>
                    <a:cubicBezTo>
                      <a:pt x="7" y="11"/>
                      <a:pt x="5" y="11"/>
                      <a:pt x="4" y="13"/>
                    </a:cubicBezTo>
                    <a:cubicBezTo>
                      <a:pt x="3" y="13"/>
                      <a:pt x="3" y="14"/>
                      <a:pt x="2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10" y="2"/>
                      <a:pt x="12" y="9"/>
                      <a:pt x="10" y="12"/>
                    </a:cubicBezTo>
                    <a:cubicBezTo>
                      <a:pt x="10" y="12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384"/>
              <p:cNvSpPr/>
              <p:nvPr/>
            </p:nvSpPr>
            <p:spPr bwMode="auto">
              <a:xfrm>
                <a:off x="3267" y="2420"/>
                <a:ext cx="26" cy="21"/>
              </a:xfrm>
              <a:custGeom>
                <a:avLst/>
                <a:gdLst>
                  <a:gd name="T0" fmla="*/ 6 w 10"/>
                  <a:gd name="T1" fmla="*/ 7 h 8"/>
                  <a:gd name="T2" fmla="*/ 5 w 10"/>
                  <a:gd name="T3" fmla="*/ 4 h 8"/>
                  <a:gd name="T4" fmla="*/ 1 w 10"/>
                  <a:gd name="T5" fmla="*/ 3 h 8"/>
                  <a:gd name="T6" fmla="*/ 1 w 10"/>
                  <a:gd name="T7" fmla="*/ 1 h 8"/>
                  <a:gd name="T8" fmla="*/ 8 w 10"/>
                  <a:gd name="T9" fmla="*/ 3 h 8"/>
                  <a:gd name="T10" fmla="*/ 10 w 10"/>
                  <a:gd name="T11" fmla="*/ 6 h 8"/>
                  <a:gd name="T12" fmla="*/ 7 w 10"/>
                  <a:gd name="T13" fmla="*/ 8 h 8"/>
                  <a:gd name="T14" fmla="*/ 6 w 10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6" y="1"/>
                      <a:pt x="8" y="3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6" y="7"/>
                      <a:pt x="6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385"/>
              <p:cNvSpPr/>
              <p:nvPr/>
            </p:nvSpPr>
            <p:spPr bwMode="auto">
              <a:xfrm>
                <a:off x="3117" y="1863"/>
                <a:ext cx="321" cy="367"/>
              </a:xfrm>
              <a:custGeom>
                <a:avLst/>
                <a:gdLst>
                  <a:gd name="T0" fmla="*/ 33 w 120"/>
                  <a:gd name="T1" fmla="*/ 112 h 137"/>
                  <a:gd name="T2" fmla="*/ 36 w 120"/>
                  <a:gd name="T3" fmla="*/ 98 h 137"/>
                  <a:gd name="T4" fmla="*/ 42 w 120"/>
                  <a:gd name="T5" fmla="*/ 91 h 137"/>
                  <a:gd name="T6" fmla="*/ 43 w 120"/>
                  <a:gd name="T7" fmla="*/ 90 h 137"/>
                  <a:gd name="T8" fmla="*/ 9 w 120"/>
                  <a:gd name="T9" fmla="*/ 94 h 137"/>
                  <a:gd name="T10" fmla="*/ 13 w 120"/>
                  <a:gd name="T11" fmla="*/ 63 h 137"/>
                  <a:gd name="T12" fmla="*/ 36 w 120"/>
                  <a:gd name="T13" fmla="*/ 55 h 137"/>
                  <a:gd name="T14" fmla="*/ 23 w 120"/>
                  <a:gd name="T15" fmla="*/ 45 h 137"/>
                  <a:gd name="T16" fmla="*/ 23 w 120"/>
                  <a:gd name="T17" fmla="*/ 16 h 137"/>
                  <a:gd name="T18" fmla="*/ 45 w 120"/>
                  <a:gd name="T19" fmla="*/ 0 h 137"/>
                  <a:gd name="T20" fmla="*/ 52 w 120"/>
                  <a:gd name="T21" fmla="*/ 2 h 137"/>
                  <a:gd name="T22" fmla="*/ 68 w 120"/>
                  <a:gd name="T23" fmla="*/ 13 h 137"/>
                  <a:gd name="T24" fmla="*/ 73 w 120"/>
                  <a:gd name="T25" fmla="*/ 24 h 137"/>
                  <a:gd name="T26" fmla="*/ 73 w 120"/>
                  <a:gd name="T27" fmla="*/ 26 h 137"/>
                  <a:gd name="T28" fmla="*/ 74 w 120"/>
                  <a:gd name="T29" fmla="*/ 23 h 137"/>
                  <a:gd name="T30" fmla="*/ 79 w 120"/>
                  <a:gd name="T31" fmla="*/ 10 h 137"/>
                  <a:gd name="T32" fmla="*/ 91 w 120"/>
                  <a:gd name="T33" fmla="*/ 5 h 137"/>
                  <a:gd name="T34" fmla="*/ 111 w 120"/>
                  <a:gd name="T35" fmla="*/ 13 h 137"/>
                  <a:gd name="T36" fmla="*/ 106 w 120"/>
                  <a:gd name="T37" fmla="*/ 36 h 137"/>
                  <a:gd name="T38" fmla="*/ 96 w 120"/>
                  <a:gd name="T39" fmla="*/ 45 h 137"/>
                  <a:gd name="T40" fmla="*/ 100 w 120"/>
                  <a:gd name="T41" fmla="*/ 44 h 137"/>
                  <a:gd name="T42" fmla="*/ 118 w 120"/>
                  <a:gd name="T43" fmla="*/ 52 h 137"/>
                  <a:gd name="T44" fmla="*/ 110 w 120"/>
                  <a:gd name="T45" fmla="*/ 79 h 137"/>
                  <a:gd name="T46" fmla="*/ 91 w 120"/>
                  <a:gd name="T47" fmla="*/ 87 h 137"/>
                  <a:gd name="T48" fmla="*/ 75 w 120"/>
                  <a:gd name="T49" fmla="*/ 76 h 137"/>
                  <a:gd name="T50" fmla="*/ 80 w 120"/>
                  <a:gd name="T51" fmla="*/ 84 h 137"/>
                  <a:gd name="T52" fmla="*/ 83 w 120"/>
                  <a:gd name="T53" fmla="*/ 89 h 137"/>
                  <a:gd name="T54" fmla="*/ 78 w 120"/>
                  <a:gd name="T55" fmla="*/ 114 h 137"/>
                  <a:gd name="T56" fmla="*/ 33 w 120"/>
                  <a:gd name="T57" fmla="*/ 11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0" h="137">
                    <a:moveTo>
                      <a:pt x="33" y="112"/>
                    </a:moveTo>
                    <a:cubicBezTo>
                      <a:pt x="32" y="107"/>
                      <a:pt x="34" y="102"/>
                      <a:pt x="36" y="98"/>
                    </a:cubicBezTo>
                    <a:cubicBezTo>
                      <a:pt x="38" y="95"/>
                      <a:pt x="40" y="93"/>
                      <a:pt x="42" y="91"/>
                    </a:cubicBezTo>
                    <a:cubicBezTo>
                      <a:pt x="42" y="91"/>
                      <a:pt x="43" y="91"/>
                      <a:pt x="43" y="90"/>
                    </a:cubicBezTo>
                    <a:cubicBezTo>
                      <a:pt x="32" y="97"/>
                      <a:pt x="20" y="103"/>
                      <a:pt x="9" y="94"/>
                    </a:cubicBezTo>
                    <a:cubicBezTo>
                      <a:pt x="0" y="86"/>
                      <a:pt x="7" y="70"/>
                      <a:pt x="13" y="63"/>
                    </a:cubicBezTo>
                    <a:cubicBezTo>
                      <a:pt x="18" y="55"/>
                      <a:pt x="27" y="54"/>
                      <a:pt x="36" y="55"/>
                    </a:cubicBezTo>
                    <a:cubicBezTo>
                      <a:pt x="31" y="53"/>
                      <a:pt x="27" y="49"/>
                      <a:pt x="23" y="45"/>
                    </a:cubicBezTo>
                    <a:cubicBezTo>
                      <a:pt x="14" y="36"/>
                      <a:pt x="17" y="27"/>
                      <a:pt x="23" y="16"/>
                    </a:cubicBezTo>
                    <a:cubicBezTo>
                      <a:pt x="28" y="8"/>
                      <a:pt x="36" y="2"/>
                      <a:pt x="45" y="0"/>
                    </a:cubicBezTo>
                    <a:cubicBezTo>
                      <a:pt x="47" y="0"/>
                      <a:pt x="50" y="1"/>
                      <a:pt x="52" y="2"/>
                    </a:cubicBezTo>
                    <a:cubicBezTo>
                      <a:pt x="57" y="6"/>
                      <a:pt x="63" y="9"/>
                      <a:pt x="68" y="13"/>
                    </a:cubicBezTo>
                    <a:cubicBezTo>
                      <a:pt x="70" y="15"/>
                      <a:pt x="73" y="21"/>
                      <a:pt x="73" y="24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5"/>
                      <a:pt x="74" y="24"/>
                      <a:pt x="74" y="23"/>
                    </a:cubicBezTo>
                    <a:cubicBezTo>
                      <a:pt x="77" y="19"/>
                      <a:pt x="76" y="14"/>
                      <a:pt x="79" y="10"/>
                    </a:cubicBezTo>
                    <a:cubicBezTo>
                      <a:pt x="81" y="7"/>
                      <a:pt x="88" y="6"/>
                      <a:pt x="91" y="5"/>
                    </a:cubicBezTo>
                    <a:cubicBezTo>
                      <a:pt x="98" y="4"/>
                      <a:pt x="108" y="6"/>
                      <a:pt x="111" y="13"/>
                    </a:cubicBezTo>
                    <a:cubicBezTo>
                      <a:pt x="114" y="22"/>
                      <a:pt x="111" y="29"/>
                      <a:pt x="106" y="36"/>
                    </a:cubicBezTo>
                    <a:cubicBezTo>
                      <a:pt x="103" y="40"/>
                      <a:pt x="100" y="42"/>
                      <a:pt x="96" y="45"/>
                    </a:cubicBezTo>
                    <a:cubicBezTo>
                      <a:pt x="97" y="45"/>
                      <a:pt x="99" y="44"/>
                      <a:pt x="100" y="44"/>
                    </a:cubicBezTo>
                    <a:cubicBezTo>
                      <a:pt x="108" y="44"/>
                      <a:pt x="115" y="44"/>
                      <a:pt x="118" y="52"/>
                    </a:cubicBezTo>
                    <a:cubicBezTo>
                      <a:pt x="120" y="60"/>
                      <a:pt x="114" y="73"/>
                      <a:pt x="110" y="79"/>
                    </a:cubicBezTo>
                    <a:cubicBezTo>
                      <a:pt x="107" y="86"/>
                      <a:pt x="98" y="90"/>
                      <a:pt x="91" y="87"/>
                    </a:cubicBezTo>
                    <a:cubicBezTo>
                      <a:pt x="85" y="84"/>
                      <a:pt x="81" y="80"/>
                      <a:pt x="75" y="76"/>
                    </a:cubicBezTo>
                    <a:cubicBezTo>
                      <a:pt x="76" y="77"/>
                      <a:pt x="79" y="83"/>
                      <a:pt x="80" y="84"/>
                    </a:cubicBezTo>
                    <a:cubicBezTo>
                      <a:pt x="82" y="86"/>
                      <a:pt x="82" y="87"/>
                      <a:pt x="83" y="89"/>
                    </a:cubicBezTo>
                    <a:cubicBezTo>
                      <a:pt x="86" y="96"/>
                      <a:pt x="85" y="109"/>
                      <a:pt x="78" y="114"/>
                    </a:cubicBezTo>
                    <a:cubicBezTo>
                      <a:pt x="64" y="123"/>
                      <a:pt x="39" y="137"/>
                      <a:pt x="33" y="11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386"/>
              <p:cNvSpPr/>
              <p:nvPr/>
            </p:nvSpPr>
            <p:spPr bwMode="auto">
              <a:xfrm>
                <a:off x="3160" y="1898"/>
                <a:ext cx="222" cy="294"/>
              </a:xfrm>
              <a:custGeom>
                <a:avLst/>
                <a:gdLst>
                  <a:gd name="T0" fmla="*/ 46 w 83"/>
                  <a:gd name="T1" fmla="*/ 108 h 110"/>
                  <a:gd name="T2" fmla="*/ 49 w 83"/>
                  <a:gd name="T3" fmla="*/ 104 h 110"/>
                  <a:gd name="T4" fmla="*/ 47 w 83"/>
                  <a:gd name="T5" fmla="*/ 94 h 110"/>
                  <a:gd name="T6" fmla="*/ 39 w 83"/>
                  <a:gd name="T7" fmla="*/ 101 h 110"/>
                  <a:gd name="T8" fmla="*/ 37 w 83"/>
                  <a:gd name="T9" fmla="*/ 100 h 110"/>
                  <a:gd name="T10" fmla="*/ 39 w 83"/>
                  <a:gd name="T11" fmla="*/ 94 h 110"/>
                  <a:gd name="T12" fmla="*/ 41 w 83"/>
                  <a:gd name="T13" fmla="*/ 90 h 110"/>
                  <a:gd name="T14" fmla="*/ 41 w 83"/>
                  <a:gd name="T15" fmla="*/ 88 h 110"/>
                  <a:gd name="T16" fmla="*/ 33 w 83"/>
                  <a:gd name="T17" fmla="*/ 87 h 110"/>
                  <a:gd name="T18" fmla="*/ 19 w 83"/>
                  <a:gd name="T19" fmla="*/ 97 h 110"/>
                  <a:gd name="T20" fmla="*/ 18 w 83"/>
                  <a:gd name="T21" fmla="*/ 96 h 110"/>
                  <a:gd name="T22" fmla="*/ 32 w 83"/>
                  <a:gd name="T23" fmla="*/ 76 h 110"/>
                  <a:gd name="T24" fmla="*/ 26 w 83"/>
                  <a:gd name="T25" fmla="*/ 77 h 110"/>
                  <a:gd name="T26" fmla="*/ 4 w 83"/>
                  <a:gd name="T27" fmla="*/ 79 h 110"/>
                  <a:gd name="T28" fmla="*/ 4 w 83"/>
                  <a:gd name="T29" fmla="*/ 78 h 110"/>
                  <a:gd name="T30" fmla="*/ 15 w 83"/>
                  <a:gd name="T31" fmla="*/ 61 h 110"/>
                  <a:gd name="T32" fmla="*/ 24 w 83"/>
                  <a:gd name="T33" fmla="*/ 51 h 110"/>
                  <a:gd name="T34" fmla="*/ 27 w 83"/>
                  <a:gd name="T35" fmla="*/ 50 h 110"/>
                  <a:gd name="T36" fmla="*/ 1 w 83"/>
                  <a:gd name="T37" fmla="*/ 48 h 110"/>
                  <a:gd name="T38" fmla="*/ 1 w 83"/>
                  <a:gd name="T39" fmla="*/ 47 h 110"/>
                  <a:gd name="T40" fmla="*/ 21 w 83"/>
                  <a:gd name="T41" fmla="*/ 41 h 110"/>
                  <a:gd name="T42" fmla="*/ 22 w 83"/>
                  <a:gd name="T43" fmla="*/ 41 h 110"/>
                  <a:gd name="T44" fmla="*/ 16 w 83"/>
                  <a:gd name="T45" fmla="*/ 38 h 110"/>
                  <a:gd name="T46" fmla="*/ 3 w 83"/>
                  <a:gd name="T47" fmla="*/ 13 h 110"/>
                  <a:gd name="T48" fmla="*/ 15 w 83"/>
                  <a:gd name="T49" fmla="*/ 8 h 110"/>
                  <a:gd name="T50" fmla="*/ 30 w 83"/>
                  <a:gd name="T51" fmla="*/ 28 h 110"/>
                  <a:gd name="T52" fmla="*/ 39 w 83"/>
                  <a:gd name="T53" fmla="*/ 18 h 110"/>
                  <a:gd name="T54" fmla="*/ 47 w 83"/>
                  <a:gd name="T55" fmla="*/ 1 h 110"/>
                  <a:gd name="T56" fmla="*/ 48 w 83"/>
                  <a:gd name="T57" fmla="*/ 1 h 110"/>
                  <a:gd name="T58" fmla="*/ 56 w 83"/>
                  <a:gd name="T59" fmla="*/ 23 h 110"/>
                  <a:gd name="T60" fmla="*/ 52 w 83"/>
                  <a:gd name="T61" fmla="*/ 28 h 110"/>
                  <a:gd name="T62" fmla="*/ 54 w 83"/>
                  <a:gd name="T63" fmla="*/ 30 h 110"/>
                  <a:gd name="T64" fmla="*/ 62 w 83"/>
                  <a:gd name="T65" fmla="*/ 26 h 110"/>
                  <a:gd name="T66" fmla="*/ 77 w 83"/>
                  <a:gd name="T67" fmla="*/ 19 h 110"/>
                  <a:gd name="T68" fmla="*/ 78 w 83"/>
                  <a:gd name="T69" fmla="*/ 21 h 110"/>
                  <a:gd name="T70" fmla="*/ 64 w 83"/>
                  <a:gd name="T71" fmla="*/ 36 h 110"/>
                  <a:gd name="T72" fmla="*/ 67 w 83"/>
                  <a:gd name="T73" fmla="*/ 38 h 110"/>
                  <a:gd name="T74" fmla="*/ 83 w 83"/>
                  <a:gd name="T75" fmla="*/ 50 h 110"/>
                  <a:gd name="T76" fmla="*/ 83 w 83"/>
                  <a:gd name="T77" fmla="*/ 51 h 110"/>
                  <a:gd name="T78" fmla="*/ 61 w 83"/>
                  <a:gd name="T79" fmla="*/ 58 h 110"/>
                  <a:gd name="T80" fmla="*/ 67 w 83"/>
                  <a:gd name="T81" fmla="*/ 79 h 110"/>
                  <a:gd name="T82" fmla="*/ 47 w 83"/>
                  <a:gd name="T83" fmla="*/ 109 h 110"/>
                  <a:gd name="T84" fmla="*/ 46 w 83"/>
                  <a:gd name="T85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110">
                    <a:moveTo>
                      <a:pt x="46" y="108"/>
                    </a:moveTo>
                    <a:cubicBezTo>
                      <a:pt x="47" y="107"/>
                      <a:pt x="48" y="105"/>
                      <a:pt x="49" y="104"/>
                    </a:cubicBezTo>
                    <a:cubicBezTo>
                      <a:pt x="54" y="100"/>
                      <a:pt x="53" y="97"/>
                      <a:pt x="47" y="94"/>
                    </a:cubicBezTo>
                    <a:cubicBezTo>
                      <a:pt x="44" y="96"/>
                      <a:pt x="42" y="99"/>
                      <a:pt x="39" y="101"/>
                    </a:cubicBezTo>
                    <a:cubicBezTo>
                      <a:pt x="38" y="102"/>
                      <a:pt x="37" y="101"/>
                      <a:pt x="37" y="100"/>
                    </a:cubicBezTo>
                    <a:cubicBezTo>
                      <a:pt x="38" y="98"/>
                      <a:pt x="39" y="96"/>
                      <a:pt x="39" y="94"/>
                    </a:cubicBezTo>
                    <a:cubicBezTo>
                      <a:pt x="40" y="93"/>
                      <a:pt x="40" y="91"/>
                      <a:pt x="41" y="90"/>
                    </a:cubicBezTo>
                    <a:cubicBezTo>
                      <a:pt x="41" y="89"/>
                      <a:pt x="41" y="89"/>
                      <a:pt x="41" y="88"/>
                    </a:cubicBezTo>
                    <a:cubicBezTo>
                      <a:pt x="42" y="84"/>
                      <a:pt x="40" y="84"/>
                      <a:pt x="33" y="87"/>
                    </a:cubicBezTo>
                    <a:cubicBezTo>
                      <a:pt x="31" y="93"/>
                      <a:pt x="25" y="97"/>
                      <a:pt x="19" y="97"/>
                    </a:cubicBezTo>
                    <a:cubicBezTo>
                      <a:pt x="19" y="97"/>
                      <a:pt x="18" y="97"/>
                      <a:pt x="18" y="96"/>
                    </a:cubicBezTo>
                    <a:cubicBezTo>
                      <a:pt x="19" y="86"/>
                      <a:pt x="26" y="83"/>
                      <a:pt x="32" y="76"/>
                    </a:cubicBezTo>
                    <a:cubicBezTo>
                      <a:pt x="39" y="68"/>
                      <a:pt x="29" y="76"/>
                      <a:pt x="26" y="77"/>
                    </a:cubicBezTo>
                    <a:cubicBezTo>
                      <a:pt x="20" y="78"/>
                      <a:pt x="11" y="79"/>
                      <a:pt x="4" y="79"/>
                    </a:cubicBezTo>
                    <a:cubicBezTo>
                      <a:pt x="4" y="80"/>
                      <a:pt x="3" y="79"/>
                      <a:pt x="4" y="78"/>
                    </a:cubicBezTo>
                    <a:cubicBezTo>
                      <a:pt x="8" y="70"/>
                      <a:pt x="4" y="63"/>
                      <a:pt x="15" y="61"/>
                    </a:cubicBezTo>
                    <a:cubicBezTo>
                      <a:pt x="27" y="57"/>
                      <a:pt x="19" y="55"/>
                      <a:pt x="24" y="51"/>
                    </a:cubicBezTo>
                    <a:cubicBezTo>
                      <a:pt x="25" y="51"/>
                      <a:pt x="26" y="50"/>
                      <a:pt x="27" y="50"/>
                    </a:cubicBezTo>
                    <a:cubicBezTo>
                      <a:pt x="18" y="43"/>
                      <a:pt x="11" y="46"/>
                      <a:pt x="1" y="48"/>
                    </a:cubicBezTo>
                    <a:cubicBezTo>
                      <a:pt x="0" y="49"/>
                      <a:pt x="0" y="47"/>
                      <a:pt x="1" y="47"/>
                    </a:cubicBezTo>
                    <a:cubicBezTo>
                      <a:pt x="7" y="44"/>
                      <a:pt x="14" y="40"/>
                      <a:pt x="21" y="41"/>
                    </a:cubicBezTo>
                    <a:cubicBezTo>
                      <a:pt x="21" y="41"/>
                      <a:pt x="21" y="41"/>
                      <a:pt x="22" y="41"/>
                    </a:cubicBezTo>
                    <a:cubicBezTo>
                      <a:pt x="20" y="40"/>
                      <a:pt x="18" y="39"/>
                      <a:pt x="16" y="38"/>
                    </a:cubicBezTo>
                    <a:cubicBezTo>
                      <a:pt x="7" y="32"/>
                      <a:pt x="1" y="24"/>
                      <a:pt x="3" y="13"/>
                    </a:cubicBezTo>
                    <a:cubicBezTo>
                      <a:pt x="5" y="4"/>
                      <a:pt x="9" y="1"/>
                      <a:pt x="15" y="8"/>
                    </a:cubicBezTo>
                    <a:cubicBezTo>
                      <a:pt x="21" y="14"/>
                      <a:pt x="25" y="21"/>
                      <a:pt x="30" y="28"/>
                    </a:cubicBezTo>
                    <a:cubicBezTo>
                      <a:pt x="32" y="30"/>
                      <a:pt x="38" y="19"/>
                      <a:pt x="39" y="18"/>
                    </a:cubicBezTo>
                    <a:cubicBezTo>
                      <a:pt x="42" y="13"/>
                      <a:pt x="48" y="8"/>
                      <a:pt x="47" y="1"/>
                    </a:cubicBezTo>
                    <a:cubicBezTo>
                      <a:pt x="47" y="0"/>
                      <a:pt x="48" y="0"/>
                      <a:pt x="48" y="1"/>
                    </a:cubicBezTo>
                    <a:cubicBezTo>
                      <a:pt x="55" y="8"/>
                      <a:pt x="59" y="13"/>
                      <a:pt x="56" y="23"/>
                    </a:cubicBezTo>
                    <a:cubicBezTo>
                      <a:pt x="55" y="24"/>
                      <a:pt x="53" y="27"/>
                      <a:pt x="52" y="28"/>
                    </a:cubicBezTo>
                    <a:cubicBezTo>
                      <a:pt x="53" y="28"/>
                      <a:pt x="53" y="29"/>
                      <a:pt x="54" y="30"/>
                    </a:cubicBezTo>
                    <a:cubicBezTo>
                      <a:pt x="57" y="29"/>
                      <a:pt x="59" y="27"/>
                      <a:pt x="62" y="26"/>
                    </a:cubicBezTo>
                    <a:cubicBezTo>
                      <a:pt x="67" y="22"/>
                      <a:pt x="71" y="21"/>
                      <a:pt x="77" y="19"/>
                    </a:cubicBezTo>
                    <a:cubicBezTo>
                      <a:pt x="77" y="19"/>
                      <a:pt x="78" y="20"/>
                      <a:pt x="78" y="21"/>
                    </a:cubicBezTo>
                    <a:cubicBezTo>
                      <a:pt x="74" y="27"/>
                      <a:pt x="71" y="37"/>
                      <a:pt x="64" y="36"/>
                    </a:cubicBezTo>
                    <a:cubicBezTo>
                      <a:pt x="65" y="36"/>
                      <a:pt x="67" y="37"/>
                      <a:pt x="67" y="38"/>
                    </a:cubicBezTo>
                    <a:cubicBezTo>
                      <a:pt x="71" y="46"/>
                      <a:pt x="78" y="45"/>
                      <a:pt x="83" y="50"/>
                    </a:cubicBezTo>
                    <a:cubicBezTo>
                      <a:pt x="83" y="50"/>
                      <a:pt x="83" y="51"/>
                      <a:pt x="83" y="51"/>
                    </a:cubicBezTo>
                    <a:cubicBezTo>
                      <a:pt x="74" y="53"/>
                      <a:pt x="70" y="58"/>
                      <a:pt x="61" y="58"/>
                    </a:cubicBezTo>
                    <a:cubicBezTo>
                      <a:pt x="53" y="57"/>
                      <a:pt x="66" y="77"/>
                      <a:pt x="67" y="79"/>
                    </a:cubicBezTo>
                    <a:cubicBezTo>
                      <a:pt x="73" y="94"/>
                      <a:pt x="59" y="104"/>
                      <a:pt x="47" y="109"/>
                    </a:cubicBezTo>
                    <a:cubicBezTo>
                      <a:pt x="46" y="110"/>
                      <a:pt x="45" y="109"/>
                      <a:pt x="46" y="108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387"/>
              <p:cNvSpPr/>
              <p:nvPr/>
            </p:nvSpPr>
            <p:spPr bwMode="auto">
              <a:xfrm>
                <a:off x="3162" y="1919"/>
                <a:ext cx="209" cy="241"/>
              </a:xfrm>
              <a:custGeom>
                <a:avLst/>
                <a:gdLst>
                  <a:gd name="T0" fmla="*/ 59 w 78"/>
                  <a:gd name="T1" fmla="*/ 89 h 90"/>
                  <a:gd name="T2" fmla="*/ 48 w 78"/>
                  <a:gd name="T3" fmla="*/ 75 h 90"/>
                  <a:gd name="T4" fmla="*/ 44 w 78"/>
                  <a:gd name="T5" fmla="*/ 82 h 90"/>
                  <a:gd name="T6" fmla="*/ 42 w 78"/>
                  <a:gd name="T7" fmla="*/ 82 h 90"/>
                  <a:gd name="T8" fmla="*/ 43 w 78"/>
                  <a:gd name="T9" fmla="*/ 79 h 90"/>
                  <a:gd name="T10" fmla="*/ 40 w 78"/>
                  <a:gd name="T11" fmla="*/ 68 h 90"/>
                  <a:gd name="T12" fmla="*/ 34 w 78"/>
                  <a:gd name="T13" fmla="*/ 71 h 90"/>
                  <a:gd name="T14" fmla="*/ 33 w 78"/>
                  <a:gd name="T15" fmla="*/ 70 h 90"/>
                  <a:gd name="T16" fmla="*/ 38 w 78"/>
                  <a:gd name="T17" fmla="*/ 59 h 90"/>
                  <a:gd name="T18" fmla="*/ 31 w 78"/>
                  <a:gd name="T19" fmla="*/ 56 h 90"/>
                  <a:gd name="T20" fmla="*/ 17 w 78"/>
                  <a:gd name="T21" fmla="*/ 65 h 90"/>
                  <a:gd name="T22" fmla="*/ 16 w 78"/>
                  <a:gd name="T23" fmla="*/ 64 h 90"/>
                  <a:gd name="T24" fmla="*/ 20 w 78"/>
                  <a:gd name="T25" fmla="*/ 59 h 90"/>
                  <a:gd name="T26" fmla="*/ 5 w 78"/>
                  <a:gd name="T27" fmla="*/ 67 h 90"/>
                  <a:gd name="T28" fmla="*/ 4 w 78"/>
                  <a:gd name="T29" fmla="*/ 66 h 90"/>
                  <a:gd name="T30" fmla="*/ 15 w 78"/>
                  <a:gd name="T31" fmla="*/ 53 h 90"/>
                  <a:gd name="T32" fmla="*/ 30 w 78"/>
                  <a:gd name="T33" fmla="*/ 45 h 90"/>
                  <a:gd name="T34" fmla="*/ 27 w 78"/>
                  <a:gd name="T35" fmla="*/ 37 h 90"/>
                  <a:gd name="T36" fmla="*/ 15 w 78"/>
                  <a:gd name="T37" fmla="*/ 30 h 90"/>
                  <a:gd name="T38" fmla="*/ 9 w 78"/>
                  <a:gd name="T39" fmla="*/ 29 h 90"/>
                  <a:gd name="T40" fmla="*/ 4 w 78"/>
                  <a:gd name="T41" fmla="*/ 1 h 90"/>
                  <a:gd name="T42" fmla="*/ 6 w 78"/>
                  <a:gd name="T43" fmla="*/ 1 h 90"/>
                  <a:gd name="T44" fmla="*/ 22 w 78"/>
                  <a:gd name="T45" fmla="*/ 13 h 90"/>
                  <a:gd name="T46" fmla="*/ 26 w 78"/>
                  <a:gd name="T47" fmla="*/ 17 h 90"/>
                  <a:gd name="T48" fmla="*/ 36 w 78"/>
                  <a:gd name="T49" fmla="*/ 26 h 90"/>
                  <a:gd name="T50" fmla="*/ 39 w 78"/>
                  <a:gd name="T51" fmla="*/ 15 h 90"/>
                  <a:gd name="T52" fmla="*/ 44 w 78"/>
                  <a:gd name="T53" fmla="*/ 8 h 90"/>
                  <a:gd name="T54" fmla="*/ 48 w 78"/>
                  <a:gd name="T55" fmla="*/ 0 h 90"/>
                  <a:gd name="T56" fmla="*/ 49 w 78"/>
                  <a:gd name="T57" fmla="*/ 0 h 90"/>
                  <a:gd name="T58" fmla="*/ 47 w 78"/>
                  <a:gd name="T59" fmla="*/ 16 h 90"/>
                  <a:gd name="T60" fmla="*/ 44 w 78"/>
                  <a:gd name="T61" fmla="*/ 21 h 90"/>
                  <a:gd name="T62" fmla="*/ 52 w 78"/>
                  <a:gd name="T63" fmla="*/ 24 h 90"/>
                  <a:gd name="T64" fmla="*/ 69 w 78"/>
                  <a:gd name="T65" fmla="*/ 19 h 90"/>
                  <a:gd name="T66" fmla="*/ 70 w 78"/>
                  <a:gd name="T67" fmla="*/ 20 h 90"/>
                  <a:gd name="T68" fmla="*/ 57 w 78"/>
                  <a:gd name="T69" fmla="*/ 28 h 90"/>
                  <a:gd name="T70" fmla="*/ 55 w 78"/>
                  <a:gd name="T71" fmla="*/ 37 h 90"/>
                  <a:gd name="T72" fmla="*/ 65 w 78"/>
                  <a:gd name="T73" fmla="*/ 39 h 90"/>
                  <a:gd name="T74" fmla="*/ 77 w 78"/>
                  <a:gd name="T75" fmla="*/ 41 h 90"/>
                  <a:gd name="T76" fmla="*/ 77 w 78"/>
                  <a:gd name="T77" fmla="*/ 43 h 90"/>
                  <a:gd name="T78" fmla="*/ 57 w 78"/>
                  <a:gd name="T79" fmla="*/ 54 h 90"/>
                  <a:gd name="T80" fmla="*/ 65 w 78"/>
                  <a:gd name="T81" fmla="*/ 70 h 90"/>
                  <a:gd name="T82" fmla="*/ 60 w 78"/>
                  <a:gd name="T83" fmla="*/ 89 h 90"/>
                  <a:gd name="T84" fmla="*/ 59 w 78"/>
                  <a:gd name="T85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90">
                    <a:moveTo>
                      <a:pt x="59" y="89"/>
                    </a:moveTo>
                    <a:cubicBezTo>
                      <a:pt x="58" y="86"/>
                      <a:pt x="51" y="70"/>
                      <a:pt x="48" y="75"/>
                    </a:cubicBezTo>
                    <a:cubicBezTo>
                      <a:pt x="47" y="78"/>
                      <a:pt x="47" y="80"/>
                      <a:pt x="44" y="82"/>
                    </a:cubicBezTo>
                    <a:cubicBezTo>
                      <a:pt x="43" y="83"/>
                      <a:pt x="42" y="82"/>
                      <a:pt x="42" y="82"/>
                    </a:cubicBezTo>
                    <a:cubicBezTo>
                      <a:pt x="43" y="81"/>
                      <a:pt x="43" y="80"/>
                      <a:pt x="43" y="79"/>
                    </a:cubicBezTo>
                    <a:cubicBezTo>
                      <a:pt x="44" y="75"/>
                      <a:pt x="43" y="71"/>
                      <a:pt x="40" y="68"/>
                    </a:cubicBezTo>
                    <a:cubicBezTo>
                      <a:pt x="39" y="70"/>
                      <a:pt x="36" y="70"/>
                      <a:pt x="34" y="71"/>
                    </a:cubicBezTo>
                    <a:cubicBezTo>
                      <a:pt x="33" y="71"/>
                      <a:pt x="32" y="70"/>
                      <a:pt x="33" y="70"/>
                    </a:cubicBezTo>
                    <a:cubicBezTo>
                      <a:pt x="34" y="66"/>
                      <a:pt x="36" y="62"/>
                      <a:pt x="38" y="59"/>
                    </a:cubicBezTo>
                    <a:cubicBezTo>
                      <a:pt x="44" y="49"/>
                      <a:pt x="35" y="51"/>
                      <a:pt x="31" y="56"/>
                    </a:cubicBezTo>
                    <a:cubicBezTo>
                      <a:pt x="27" y="60"/>
                      <a:pt x="23" y="64"/>
                      <a:pt x="17" y="65"/>
                    </a:cubicBezTo>
                    <a:cubicBezTo>
                      <a:pt x="16" y="66"/>
                      <a:pt x="15" y="65"/>
                      <a:pt x="16" y="64"/>
                    </a:cubicBezTo>
                    <a:cubicBezTo>
                      <a:pt x="17" y="62"/>
                      <a:pt x="17" y="60"/>
                      <a:pt x="20" y="59"/>
                    </a:cubicBezTo>
                    <a:cubicBezTo>
                      <a:pt x="15" y="62"/>
                      <a:pt x="11" y="65"/>
                      <a:pt x="5" y="67"/>
                    </a:cubicBezTo>
                    <a:cubicBezTo>
                      <a:pt x="5" y="68"/>
                      <a:pt x="4" y="67"/>
                      <a:pt x="4" y="66"/>
                    </a:cubicBezTo>
                    <a:cubicBezTo>
                      <a:pt x="7" y="60"/>
                      <a:pt x="8" y="56"/>
                      <a:pt x="15" y="53"/>
                    </a:cubicBezTo>
                    <a:cubicBezTo>
                      <a:pt x="21" y="51"/>
                      <a:pt x="25" y="48"/>
                      <a:pt x="30" y="45"/>
                    </a:cubicBezTo>
                    <a:cubicBezTo>
                      <a:pt x="34" y="40"/>
                      <a:pt x="34" y="41"/>
                      <a:pt x="27" y="37"/>
                    </a:cubicBezTo>
                    <a:cubicBezTo>
                      <a:pt x="22" y="35"/>
                      <a:pt x="20" y="31"/>
                      <a:pt x="15" y="30"/>
                    </a:cubicBezTo>
                    <a:cubicBezTo>
                      <a:pt x="13" y="29"/>
                      <a:pt x="11" y="30"/>
                      <a:pt x="9" y="29"/>
                    </a:cubicBezTo>
                    <a:cubicBezTo>
                      <a:pt x="0" y="23"/>
                      <a:pt x="0" y="10"/>
                      <a:pt x="4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11" y="5"/>
                      <a:pt x="17" y="9"/>
                      <a:pt x="22" y="13"/>
                    </a:cubicBezTo>
                    <a:cubicBezTo>
                      <a:pt x="24" y="13"/>
                      <a:pt x="25" y="16"/>
                      <a:pt x="26" y="17"/>
                    </a:cubicBezTo>
                    <a:cubicBezTo>
                      <a:pt x="26" y="17"/>
                      <a:pt x="34" y="32"/>
                      <a:pt x="36" y="26"/>
                    </a:cubicBezTo>
                    <a:cubicBezTo>
                      <a:pt x="37" y="22"/>
                      <a:pt x="37" y="19"/>
                      <a:pt x="39" y="15"/>
                    </a:cubicBezTo>
                    <a:cubicBezTo>
                      <a:pt x="41" y="11"/>
                      <a:pt x="42" y="12"/>
                      <a:pt x="44" y="8"/>
                    </a:cubicBezTo>
                    <a:cubicBezTo>
                      <a:pt x="46" y="5"/>
                      <a:pt x="46" y="3"/>
                      <a:pt x="48" y="0"/>
                    </a:cubicBezTo>
                    <a:cubicBezTo>
                      <a:pt x="48" y="0"/>
                      <a:pt x="49" y="0"/>
                      <a:pt x="49" y="0"/>
                    </a:cubicBezTo>
                    <a:cubicBezTo>
                      <a:pt x="54" y="5"/>
                      <a:pt x="51" y="11"/>
                      <a:pt x="47" y="16"/>
                    </a:cubicBezTo>
                    <a:cubicBezTo>
                      <a:pt x="46" y="18"/>
                      <a:pt x="45" y="20"/>
                      <a:pt x="44" y="21"/>
                    </a:cubicBezTo>
                    <a:cubicBezTo>
                      <a:pt x="40" y="28"/>
                      <a:pt x="49" y="26"/>
                      <a:pt x="52" y="24"/>
                    </a:cubicBezTo>
                    <a:cubicBezTo>
                      <a:pt x="57" y="20"/>
                      <a:pt x="64" y="21"/>
                      <a:pt x="69" y="19"/>
                    </a:cubicBezTo>
                    <a:cubicBezTo>
                      <a:pt x="70" y="18"/>
                      <a:pt x="70" y="20"/>
                      <a:pt x="70" y="20"/>
                    </a:cubicBezTo>
                    <a:cubicBezTo>
                      <a:pt x="67" y="24"/>
                      <a:pt x="61" y="26"/>
                      <a:pt x="57" y="28"/>
                    </a:cubicBezTo>
                    <a:cubicBezTo>
                      <a:pt x="52" y="29"/>
                      <a:pt x="52" y="32"/>
                      <a:pt x="55" y="37"/>
                    </a:cubicBezTo>
                    <a:cubicBezTo>
                      <a:pt x="58" y="39"/>
                      <a:pt x="62" y="39"/>
                      <a:pt x="65" y="39"/>
                    </a:cubicBezTo>
                    <a:cubicBezTo>
                      <a:pt x="69" y="39"/>
                      <a:pt x="73" y="39"/>
                      <a:pt x="77" y="41"/>
                    </a:cubicBezTo>
                    <a:cubicBezTo>
                      <a:pt x="78" y="42"/>
                      <a:pt x="77" y="43"/>
                      <a:pt x="77" y="43"/>
                    </a:cubicBezTo>
                    <a:cubicBezTo>
                      <a:pt x="74" y="43"/>
                      <a:pt x="53" y="46"/>
                      <a:pt x="57" y="54"/>
                    </a:cubicBezTo>
                    <a:cubicBezTo>
                      <a:pt x="60" y="59"/>
                      <a:pt x="63" y="64"/>
                      <a:pt x="65" y="70"/>
                    </a:cubicBezTo>
                    <a:cubicBezTo>
                      <a:pt x="69" y="78"/>
                      <a:pt x="67" y="84"/>
                      <a:pt x="60" y="89"/>
                    </a:cubicBezTo>
                    <a:cubicBezTo>
                      <a:pt x="59" y="90"/>
                      <a:pt x="59" y="89"/>
                      <a:pt x="59" y="89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388"/>
              <p:cNvSpPr/>
              <p:nvPr/>
            </p:nvSpPr>
            <p:spPr bwMode="auto">
              <a:xfrm>
                <a:off x="3179" y="1951"/>
                <a:ext cx="184" cy="169"/>
              </a:xfrm>
              <a:custGeom>
                <a:avLst/>
                <a:gdLst>
                  <a:gd name="T0" fmla="*/ 48 w 69"/>
                  <a:gd name="T1" fmla="*/ 63 h 63"/>
                  <a:gd name="T2" fmla="*/ 41 w 69"/>
                  <a:gd name="T3" fmla="*/ 53 h 63"/>
                  <a:gd name="T4" fmla="*/ 40 w 69"/>
                  <a:gd name="T5" fmla="*/ 58 h 63"/>
                  <a:gd name="T6" fmla="*/ 39 w 69"/>
                  <a:gd name="T7" fmla="*/ 58 h 63"/>
                  <a:gd name="T8" fmla="*/ 37 w 69"/>
                  <a:gd name="T9" fmla="*/ 37 h 63"/>
                  <a:gd name="T10" fmla="*/ 20 w 69"/>
                  <a:gd name="T11" fmla="*/ 41 h 63"/>
                  <a:gd name="T12" fmla="*/ 4 w 69"/>
                  <a:gd name="T13" fmla="*/ 47 h 63"/>
                  <a:gd name="T14" fmla="*/ 3 w 69"/>
                  <a:gd name="T15" fmla="*/ 45 h 63"/>
                  <a:gd name="T16" fmla="*/ 22 w 69"/>
                  <a:gd name="T17" fmla="*/ 34 h 63"/>
                  <a:gd name="T18" fmla="*/ 30 w 69"/>
                  <a:gd name="T19" fmla="*/ 29 h 63"/>
                  <a:gd name="T20" fmla="*/ 26 w 69"/>
                  <a:gd name="T21" fmla="*/ 25 h 63"/>
                  <a:gd name="T22" fmla="*/ 14 w 69"/>
                  <a:gd name="T23" fmla="*/ 19 h 63"/>
                  <a:gd name="T24" fmla="*/ 1 w 69"/>
                  <a:gd name="T25" fmla="*/ 2 h 63"/>
                  <a:gd name="T26" fmla="*/ 1 w 69"/>
                  <a:gd name="T27" fmla="*/ 0 h 63"/>
                  <a:gd name="T28" fmla="*/ 13 w 69"/>
                  <a:gd name="T29" fmla="*/ 1 h 63"/>
                  <a:gd name="T30" fmla="*/ 14 w 69"/>
                  <a:gd name="T31" fmla="*/ 0 h 63"/>
                  <a:gd name="T32" fmla="*/ 20 w 69"/>
                  <a:gd name="T33" fmla="*/ 6 h 63"/>
                  <a:gd name="T34" fmla="*/ 31 w 69"/>
                  <a:gd name="T35" fmla="*/ 16 h 63"/>
                  <a:gd name="T36" fmla="*/ 36 w 69"/>
                  <a:gd name="T37" fmla="*/ 2 h 63"/>
                  <a:gd name="T38" fmla="*/ 37 w 69"/>
                  <a:gd name="T39" fmla="*/ 3 h 63"/>
                  <a:gd name="T40" fmla="*/ 44 w 69"/>
                  <a:gd name="T41" fmla="*/ 14 h 63"/>
                  <a:gd name="T42" fmla="*/ 45 w 69"/>
                  <a:gd name="T43" fmla="*/ 15 h 63"/>
                  <a:gd name="T44" fmla="*/ 53 w 69"/>
                  <a:gd name="T45" fmla="*/ 29 h 63"/>
                  <a:gd name="T46" fmla="*/ 64 w 69"/>
                  <a:gd name="T47" fmla="*/ 28 h 63"/>
                  <a:gd name="T48" fmla="*/ 64 w 69"/>
                  <a:gd name="T49" fmla="*/ 28 h 63"/>
                  <a:gd name="T50" fmla="*/ 67 w 69"/>
                  <a:gd name="T51" fmla="*/ 28 h 63"/>
                  <a:gd name="T52" fmla="*/ 67 w 69"/>
                  <a:gd name="T53" fmla="*/ 30 h 63"/>
                  <a:gd name="T54" fmla="*/ 54 w 69"/>
                  <a:gd name="T55" fmla="*/ 31 h 63"/>
                  <a:gd name="T56" fmla="*/ 48 w 69"/>
                  <a:gd name="T57" fmla="*/ 50 h 63"/>
                  <a:gd name="T58" fmla="*/ 50 w 69"/>
                  <a:gd name="T59" fmla="*/ 62 h 63"/>
                  <a:gd name="T60" fmla="*/ 48 w 69"/>
                  <a:gd name="T6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9" h="63">
                    <a:moveTo>
                      <a:pt x="48" y="63"/>
                    </a:moveTo>
                    <a:cubicBezTo>
                      <a:pt x="45" y="60"/>
                      <a:pt x="43" y="57"/>
                      <a:pt x="41" y="53"/>
                    </a:cubicBezTo>
                    <a:cubicBezTo>
                      <a:pt x="41" y="55"/>
                      <a:pt x="41" y="56"/>
                      <a:pt x="40" y="58"/>
                    </a:cubicBezTo>
                    <a:cubicBezTo>
                      <a:pt x="40" y="58"/>
                      <a:pt x="39" y="59"/>
                      <a:pt x="39" y="58"/>
                    </a:cubicBezTo>
                    <a:cubicBezTo>
                      <a:pt x="35" y="51"/>
                      <a:pt x="36" y="44"/>
                      <a:pt x="37" y="37"/>
                    </a:cubicBezTo>
                    <a:cubicBezTo>
                      <a:pt x="38" y="31"/>
                      <a:pt x="22" y="40"/>
                      <a:pt x="20" y="41"/>
                    </a:cubicBezTo>
                    <a:cubicBezTo>
                      <a:pt x="15" y="44"/>
                      <a:pt x="9" y="46"/>
                      <a:pt x="4" y="47"/>
                    </a:cubicBezTo>
                    <a:cubicBezTo>
                      <a:pt x="3" y="47"/>
                      <a:pt x="2" y="46"/>
                      <a:pt x="3" y="45"/>
                    </a:cubicBezTo>
                    <a:cubicBezTo>
                      <a:pt x="9" y="40"/>
                      <a:pt x="16" y="38"/>
                      <a:pt x="22" y="34"/>
                    </a:cubicBezTo>
                    <a:cubicBezTo>
                      <a:pt x="25" y="32"/>
                      <a:pt x="27" y="30"/>
                      <a:pt x="30" y="29"/>
                    </a:cubicBezTo>
                    <a:cubicBezTo>
                      <a:pt x="33" y="27"/>
                      <a:pt x="28" y="26"/>
                      <a:pt x="26" y="25"/>
                    </a:cubicBezTo>
                    <a:cubicBezTo>
                      <a:pt x="22" y="23"/>
                      <a:pt x="18" y="21"/>
                      <a:pt x="14" y="19"/>
                    </a:cubicBezTo>
                    <a:cubicBezTo>
                      <a:pt x="8" y="14"/>
                      <a:pt x="8" y="6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1"/>
                      <a:pt x="15" y="7"/>
                      <a:pt x="13" y="1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7" y="2"/>
                      <a:pt x="18" y="3"/>
                      <a:pt x="20" y="6"/>
                    </a:cubicBezTo>
                    <a:cubicBezTo>
                      <a:pt x="23" y="11"/>
                      <a:pt x="26" y="14"/>
                      <a:pt x="31" y="16"/>
                    </a:cubicBezTo>
                    <a:cubicBezTo>
                      <a:pt x="33" y="13"/>
                      <a:pt x="35" y="5"/>
                      <a:pt x="36" y="2"/>
                    </a:cubicBezTo>
                    <a:cubicBezTo>
                      <a:pt x="36" y="1"/>
                      <a:pt x="38" y="2"/>
                      <a:pt x="37" y="3"/>
                    </a:cubicBezTo>
                    <a:cubicBezTo>
                      <a:pt x="36" y="8"/>
                      <a:pt x="36" y="19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1" y="26"/>
                      <a:pt x="47" y="28"/>
                      <a:pt x="53" y="29"/>
                    </a:cubicBezTo>
                    <a:cubicBezTo>
                      <a:pt x="57" y="28"/>
                      <a:pt x="61" y="28"/>
                      <a:pt x="64" y="28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5" y="28"/>
                      <a:pt x="66" y="28"/>
                      <a:pt x="67" y="28"/>
                    </a:cubicBezTo>
                    <a:cubicBezTo>
                      <a:pt x="68" y="28"/>
                      <a:pt x="69" y="30"/>
                      <a:pt x="67" y="30"/>
                    </a:cubicBezTo>
                    <a:cubicBezTo>
                      <a:pt x="64" y="30"/>
                      <a:pt x="59" y="31"/>
                      <a:pt x="54" y="31"/>
                    </a:cubicBezTo>
                    <a:cubicBezTo>
                      <a:pt x="45" y="32"/>
                      <a:pt x="44" y="43"/>
                      <a:pt x="48" y="50"/>
                    </a:cubicBezTo>
                    <a:cubicBezTo>
                      <a:pt x="50" y="54"/>
                      <a:pt x="49" y="58"/>
                      <a:pt x="50" y="62"/>
                    </a:cubicBezTo>
                    <a:cubicBezTo>
                      <a:pt x="50" y="63"/>
                      <a:pt x="49" y="63"/>
                      <a:pt x="48" y="6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389"/>
              <p:cNvSpPr/>
              <p:nvPr/>
            </p:nvSpPr>
            <p:spPr bwMode="auto">
              <a:xfrm>
                <a:off x="3304" y="1876"/>
                <a:ext cx="110" cy="89"/>
              </a:xfrm>
              <a:custGeom>
                <a:avLst/>
                <a:gdLst>
                  <a:gd name="T0" fmla="*/ 0 w 41"/>
                  <a:gd name="T1" fmla="*/ 32 h 33"/>
                  <a:gd name="T2" fmla="*/ 8 w 41"/>
                  <a:gd name="T3" fmla="*/ 12 h 33"/>
                  <a:gd name="T4" fmla="*/ 11 w 41"/>
                  <a:gd name="T5" fmla="*/ 4 h 33"/>
                  <a:gd name="T6" fmla="*/ 24 w 41"/>
                  <a:gd name="T7" fmla="*/ 0 h 33"/>
                  <a:gd name="T8" fmla="*/ 41 w 41"/>
                  <a:gd name="T9" fmla="*/ 13 h 33"/>
                  <a:gd name="T10" fmla="*/ 40 w 41"/>
                  <a:gd name="T11" fmla="*/ 14 h 33"/>
                  <a:gd name="T12" fmla="*/ 23 w 41"/>
                  <a:gd name="T13" fmla="*/ 11 h 33"/>
                  <a:gd name="T14" fmla="*/ 20 w 41"/>
                  <a:gd name="T15" fmla="*/ 16 h 33"/>
                  <a:gd name="T16" fmla="*/ 14 w 41"/>
                  <a:gd name="T17" fmla="*/ 17 h 33"/>
                  <a:gd name="T18" fmla="*/ 2 w 41"/>
                  <a:gd name="T19" fmla="*/ 32 h 33"/>
                  <a:gd name="T20" fmla="*/ 0 w 41"/>
                  <a:gd name="T2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3">
                    <a:moveTo>
                      <a:pt x="0" y="32"/>
                    </a:moveTo>
                    <a:cubicBezTo>
                      <a:pt x="0" y="24"/>
                      <a:pt x="3" y="17"/>
                      <a:pt x="8" y="12"/>
                    </a:cubicBezTo>
                    <a:cubicBezTo>
                      <a:pt x="8" y="9"/>
                      <a:pt x="9" y="7"/>
                      <a:pt x="11" y="4"/>
                    </a:cubicBezTo>
                    <a:cubicBezTo>
                      <a:pt x="14" y="1"/>
                      <a:pt x="19" y="0"/>
                      <a:pt x="24" y="0"/>
                    </a:cubicBezTo>
                    <a:cubicBezTo>
                      <a:pt x="33" y="0"/>
                      <a:pt x="39" y="4"/>
                      <a:pt x="41" y="13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5" y="10"/>
                      <a:pt x="27" y="4"/>
                      <a:pt x="23" y="11"/>
                    </a:cubicBezTo>
                    <a:cubicBezTo>
                      <a:pt x="22" y="13"/>
                      <a:pt x="21" y="15"/>
                      <a:pt x="20" y="16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7" y="17"/>
                      <a:pt x="4" y="27"/>
                      <a:pt x="2" y="32"/>
                    </a:cubicBezTo>
                    <a:cubicBezTo>
                      <a:pt x="1" y="33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390"/>
              <p:cNvSpPr/>
              <p:nvPr/>
            </p:nvSpPr>
            <p:spPr bwMode="auto">
              <a:xfrm>
                <a:off x="3251" y="1997"/>
                <a:ext cx="75" cy="83"/>
              </a:xfrm>
              <a:custGeom>
                <a:avLst/>
                <a:gdLst>
                  <a:gd name="T0" fmla="*/ 5 w 28"/>
                  <a:gd name="T1" fmla="*/ 25 h 31"/>
                  <a:gd name="T2" fmla="*/ 4 w 28"/>
                  <a:gd name="T3" fmla="*/ 8 h 31"/>
                  <a:gd name="T4" fmla="*/ 9 w 28"/>
                  <a:gd name="T5" fmla="*/ 1 h 31"/>
                  <a:gd name="T6" fmla="*/ 14 w 28"/>
                  <a:gd name="T7" fmla="*/ 2 h 31"/>
                  <a:gd name="T8" fmla="*/ 18 w 28"/>
                  <a:gd name="T9" fmla="*/ 0 h 31"/>
                  <a:gd name="T10" fmla="*/ 25 w 28"/>
                  <a:gd name="T11" fmla="*/ 20 h 31"/>
                  <a:gd name="T12" fmla="*/ 5 w 28"/>
                  <a:gd name="T13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5" y="25"/>
                    </a:moveTo>
                    <a:cubicBezTo>
                      <a:pt x="1" y="21"/>
                      <a:pt x="0" y="13"/>
                      <a:pt x="4" y="8"/>
                    </a:cubicBezTo>
                    <a:cubicBezTo>
                      <a:pt x="5" y="5"/>
                      <a:pt x="6" y="1"/>
                      <a:pt x="9" y="1"/>
                    </a:cubicBezTo>
                    <a:cubicBezTo>
                      <a:pt x="11" y="0"/>
                      <a:pt x="12" y="2"/>
                      <a:pt x="14" y="2"/>
                    </a:cubicBezTo>
                    <a:cubicBezTo>
                      <a:pt x="15" y="1"/>
                      <a:pt x="16" y="0"/>
                      <a:pt x="18" y="0"/>
                    </a:cubicBezTo>
                    <a:cubicBezTo>
                      <a:pt x="27" y="1"/>
                      <a:pt x="28" y="13"/>
                      <a:pt x="25" y="20"/>
                    </a:cubicBezTo>
                    <a:cubicBezTo>
                      <a:pt x="21" y="27"/>
                      <a:pt x="11" y="31"/>
                      <a:pt x="5" y="2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391"/>
              <p:cNvSpPr/>
              <p:nvPr/>
            </p:nvSpPr>
            <p:spPr bwMode="auto">
              <a:xfrm>
                <a:off x="3256" y="1991"/>
                <a:ext cx="75" cy="81"/>
              </a:xfrm>
              <a:custGeom>
                <a:avLst/>
                <a:gdLst>
                  <a:gd name="T0" fmla="*/ 1 w 28"/>
                  <a:gd name="T1" fmla="*/ 22 h 30"/>
                  <a:gd name="T2" fmla="*/ 7 w 28"/>
                  <a:gd name="T3" fmla="*/ 15 h 30"/>
                  <a:gd name="T4" fmla="*/ 8 w 28"/>
                  <a:gd name="T5" fmla="*/ 14 h 30"/>
                  <a:gd name="T6" fmla="*/ 13 w 28"/>
                  <a:gd name="T7" fmla="*/ 14 h 30"/>
                  <a:gd name="T8" fmla="*/ 14 w 28"/>
                  <a:gd name="T9" fmla="*/ 4 h 30"/>
                  <a:gd name="T10" fmla="*/ 15 w 28"/>
                  <a:gd name="T11" fmla="*/ 3 h 30"/>
                  <a:gd name="T12" fmla="*/ 25 w 28"/>
                  <a:gd name="T13" fmla="*/ 11 h 30"/>
                  <a:gd name="T14" fmla="*/ 17 w 28"/>
                  <a:gd name="T15" fmla="*/ 27 h 30"/>
                  <a:gd name="T16" fmla="*/ 1 w 28"/>
                  <a:gd name="T17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0">
                    <a:moveTo>
                      <a:pt x="1" y="22"/>
                    </a:moveTo>
                    <a:cubicBezTo>
                      <a:pt x="0" y="17"/>
                      <a:pt x="9" y="20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1"/>
                      <a:pt x="16" y="7"/>
                      <a:pt x="14" y="4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9" y="0"/>
                      <a:pt x="24" y="7"/>
                      <a:pt x="25" y="11"/>
                    </a:cubicBezTo>
                    <a:cubicBezTo>
                      <a:pt x="28" y="17"/>
                      <a:pt x="21" y="24"/>
                      <a:pt x="17" y="27"/>
                    </a:cubicBezTo>
                    <a:cubicBezTo>
                      <a:pt x="11" y="30"/>
                      <a:pt x="4" y="29"/>
                      <a:pt x="1" y="22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392"/>
              <p:cNvSpPr/>
              <p:nvPr/>
            </p:nvSpPr>
            <p:spPr bwMode="auto">
              <a:xfrm>
                <a:off x="3293" y="1997"/>
                <a:ext cx="14" cy="5"/>
              </a:xfrm>
              <a:custGeom>
                <a:avLst/>
                <a:gdLst>
                  <a:gd name="T0" fmla="*/ 1 w 5"/>
                  <a:gd name="T1" fmla="*/ 2 h 2"/>
                  <a:gd name="T2" fmla="*/ 0 w 5"/>
                  <a:gd name="T3" fmla="*/ 1 h 2"/>
                  <a:gd name="T4" fmla="*/ 2 w 5"/>
                  <a:gd name="T5" fmla="*/ 0 h 2"/>
                  <a:gd name="T6" fmla="*/ 4 w 5"/>
                  <a:gd name="T7" fmla="*/ 0 h 2"/>
                  <a:gd name="T8" fmla="*/ 4 w 5"/>
                  <a:gd name="T9" fmla="*/ 1 h 2"/>
                  <a:gd name="T10" fmla="*/ 2 w 5"/>
                  <a:gd name="T11" fmla="*/ 1 h 2"/>
                  <a:gd name="T12" fmla="*/ 1 w 5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393"/>
              <p:cNvSpPr/>
              <p:nvPr/>
            </p:nvSpPr>
            <p:spPr bwMode="auto">
              <a:xfrm>
                <a:off x="3272" y="2037"/>
                <a:ext cx="24" cy="19"/>
              </a:xfrm>
              <a:custGeom>
                <a:avLst/>
                <a:gdLst>
                  <a:gd name="T0" fmla="*/ 3 w 9"/>
                  <a:gd name="T1" fmla="*/ 6 h 7"/>
                  <a:gd name="T2" fmla="*/ 1 w 9"/>
                  <a:gd name="T3" fmla="*/ 5 h 7"/>
                  <a:gd name="T4" fmla="*/ 0 w 9"/>
                  <a:gd name="T5" fmla="*/ 4 h 7"/>
                  <a:gd name="T6" fmla="*/ 2 w 9"/>
                  <a:gd name="T7" fmla="*/ 2 h 7"/>
                  <a:gd name="T8" fmla="*/ 4 w 9"/>
                  <a:gd name="T9" fmla="*/ 0 h 7"/>
                  <a:gd name="T10" fmla="*/ 8 w 9"/>
                  <a:gd name="T11" fmla="*/ 1 h 7"/>
                  <a:gd name="T12" fmla="*/ 8 w 9"/>
                  <a:gd name="T13" fmla="*/ 2 h 7"/>
                  <a:gd name="T14" fmla="*/ 4 w 9"/>
                  <a:gd name="T15" fmla="*/ 6 h 7"/>
                  <a:gd name="T16" fmla="*/ 3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3" y="6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8" y="1"/>
                      <a:pt x="9" y="1"/>
                      <a:pt x="8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4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394"/>
              <p:cNvSpPr/>
              <p:nvPr/>
            </p:nvSpPr>
            <p:spPr bwMode="auto">
              <a:xfrm>
                <a:off x="3251" y="2026"/>
                <a:ext cx="21" cy="24"/>
              </a:xfrm>
              <a:custGeom>
                <a:avLst/>
                <a:gdLst>
                  <a:gd name="T0" fmla="*/ 6 w 8"/>
                  <a:gd name="T1" fmla="*/ 8 h 9"/>
                  <a:gd name="T2" fmla="*/ 5 w 8"/>
                  <a:gd name="T3" fmla="*/ 9 h 9"/>
                  <a:gd name="T4" fmla="*/ 3 w 8"/>
                  <a:gd name="T5" fmla="*/ 0 h 9"/>
                  <a:gd name="T6" fmla="*/ 4 w 8"/>
                  <a:gd name="T7" fmla="*/ 0 h 9"/>
                  <a:gd name="T8" fmla="*/ 6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2" y="8"/>
                      <a:pt x="0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8" y="1"/>
                      <a:pt x="5" y="5"/>
                      <a:pt x="6" y="8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395"/>
              <p:cNvSpPr/>
              <p:nvPr/>
            </p:nvSpPr>
            <p:spPr bwMode="auto">
              <a:xfrm>
                <a:off x="3312" y="2034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1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396"/>
              <p:cNvSpPr/>
              <p:nvPr/>
            </p:nvSpPr>
            <p:spPr bwMode="auto">
              <a:xfrm>
                <a:off x="3280" y="1461"/>
                <a:ext cx="310" cy="311"/>
              </a:xfrm>
              <a:custGeom>
                <a:avLst/>
                <a:gdLst>
                  <a:gd name="T0" fmla="*/ 36 w 116"/>
                  <a:gd name="T1" fmla="*/ 112 h 116"/>
                  <a:gd name="T2" fmla="*/ 43 w 116"/>
                  <a:gd name="T3" fmla="*/ 84 h 116"/>
                  <a:gd name="T4" fmla="*/ 45 w 116"/>
                  <a:gd name="T5" fmla="*/ 81 h 116"/>
                  <a:gd name="T6" fmla="*/ 38 w 116"/>
                  <a:gd name="T7" fmla="*/ 87 h 116"/>
                  <a:gd name="T8" fmla="*/ 17 w 116"/>
                  <a:gd name="T9" fmla="*/ 99 h 116"/>
                  <a:gd name="T10" fmla="*/ 7 w 116"/>
                  <a:gd name="T11" fmla="*/ 95 h 116"/>
                  <a:gd name="T12" fmla="*/ 3 w 116"/>
                  <a:gd name="T13" fmla="*/ 72 h 116"/>
                  <a:gd name="T14" fmla="*/ 13 w 116"/>
                  <a:gd name="T15" fmla="*/ 57 h 116"/>
                  <a:gd name="T16" fmla="*/ 19 w 116"/>
                  <a:gd name="T17" fmla="*/ 51 h 116"/>
                  <a:gd name="T18" fmla="*/ 27 w 116"/>
                  <a:gd name="T19" fmla="*/ 48 h 116"/>
                  <a:gd name="T20" fmla="*/ 20 w 116"/>
                  <a:gd name="T21" fmla="*/ 38 h 116"/>
                  <a:gd name="T22" fmla="*/ 26 w 116"/>
                  <a:gd name="T23" fmla="*/ 14 h 116"/>
                  <a:gd name="T24" fmla="*/ 50 w 116"/>
                  <a:gd name="T25" fmla="*/ 9 h 116"/>
                  <a:gd name="T26" fmla="*/ 66 w 116"/>
                  <a:gd name="T27" fmla="*/ 19 h 116"/>
                  <a:gd name="T28" fmla="*/ 82 w 116"/>
                  <a:gd name="T29" fmla="*/ 2 h 116"/>
                  <a:gd name="T30" fmla="*/ 100 w 116"/>
                  <a:gd name="T31" fmla="*/ 38 h 116"/>
                  <a:gd name="T32" fmla="*/ 108 w 116"/>
                  <a:gd name="T33" fmla="*/ 40 h 116"/>
                  <a:gd name="T34" fmla="*/ 115 w 116"/>
                  <a:gd name="T35" fmla="*/ 46 h 116"/>
                  <a:gd name="T36" fmla="*/ 113 w 116"/>
                  <a:gd name="T37" fmla="*/ 61 h 116"/>
                  <a:gd name="T38" fmla="*/ 104 w 116"/>
                  <a:gd name="T39" fmla="*/ 74 h 116"/>
                  <a:gd name="T40" fmla="*/ 79 w 116"/>
                  <a:gd name="T41" fmla="*/ 82 h 116"/>
                  <a:gd name="T42" fmla="*/ 78 w 116"/>
                  <a:gd name="T43" fmla="*/ 90 h 116"/>
                  <a:gd name="T44" fmla="*/ 54 w 116"/>
                  <a:gd name="T45" fmla="*/ 111 h 116"/>
                  <a:gd name="T46" fmla="*/ 36 w 116"/>
                  <a:gd name="T47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6" h="116">
                    <a:moveTo>
                      <a:pt x="36" y="112"/>
                    </a:moveTo>
                    <a:cubicBezTo>
                      <a:pt x="30" y="106"/>
                      <a:pt x="40" y="89"/>
                      <a:pt x="43" y="84"/>
                    </a:cubicBezTo>
                    <a:cubicBezTo>
                      <a:pt x="43" y="83"/>
                      <a:pt x="44" y="82"/>
                      <a:pt x="45" y="81"/>
                    </a:cubicBezTo>
                    <a:cubicBezTo>
                      <a:pt x="43" y="83"/>
                      <a:pt x="40" y="85"/>
                      <a:pt x="38" y="87"/>
                    </a:cubicBezTo>
                    <a:cubicBezTo>
                      <a:pt x="32" y="92"/>
                      <a:pt x="25" y="98"/>
                      <a:pt x="17" y="99"/>
                    </a:cubicBezTo>
                    <a:cubicBezTo>
                      <a:pt x="13" y="100"/>
                      <a:pt x="9" y="99"/>
                      <a:pt x="7" y="95"/>
                    </a:cubicBezTo>
                    <a:cubicBezTo>
                      <a:pt x="5" y="88"/>
                      <a:pt x="0" y="78"/>
                      <a:pt x="3" y="72"/>
                    </a:cubicBezTo>
                    <a:cubicBezTo>
                      <a:pt x="6" y="67"/>
                      <a:pt x="10" y="62"/>
                      <a:pt x="13" y="57"/>
                    </a:cubicBezTo>
                    <a:cubicBezTo>
                      <a:pt x="14" y="55"/>
                      <a:pt x="16" y="52"/>
                      <a:pt x="19" y="51"/>
                    </a:cubicBezTo>
                    <a:cubicBezTo>
                      <a:pt x="20" y="51"/>
                      <a:pt x="30" y="52"/>
                      <a:pt x="27" y="48"/>
                    </a:cubicBezTo>
                    <a:cubicBezTo>
                      <a:pt x="24" y="45"/>
                      <a:pt x="20" y="42"/>
                      <a:pt x="20" y="38"/>
                    </a:cubicBezTo>
                    <a:cubicBezTo>
                      <a:pt x="18" y="30"/>
                      <a:pt x="21" y="20"/>
                      <a:pt x="26" y="14"/>
                    </a:cubicBezTo>
                    <a:cubicBezTo>
                      <a:pt x="31" y="7"/>
                      <a:pt x="44" y="8"/>
                      <a:pt x="50" y="9"/>
                    </a:cubicBezTo>
                    <a:cubicBezTo>
                      <a:pt x="53" y="9"/>
                      <a:pt x="68" y="15"/>
                      <a:pt x="66" y="19"/>
                    </a:cubicBezTo>
                    <a:cubicBezTo>
                      <a:pt x="70" y="11"/>
                      <a:pt x="70" y="3"/>
                      <a:pt x="82" y="2"/>
                    </a:cubicBezTo>
                    <a:cubicBezTo>
                      <a:pt x="98" y="0"/>
                      <a:pt x="113" y="26"/>
                      <a:pt x="100" y="38"/>
                    </a:cubicBezTo>
                    <a:cubicBezTo>
                      <a:pt x="95" y="42"/>
                      <a:pt x="105" y="38"/>
                      <a:pt x="108" y="40"/>
                    </a:cubicBezTo>
                    <a:cubicBezTo>
                      <a:pt x="111" y="41"/>
                      <a:pt x="114" y="43"/>
                      <a:pt x="115" y="46"/>
                    </a:cubicBezTo>
                    <a:cubicBezTo>
                      <a:pt x="116" y="52"/>
                      <a:pt x="115" y="56"/>
                      <a:pt x="113" y="61"/>
                    </a:cubicBezTo>
                    <a:cubicBezTo>
                      <a:pt x="110" y="66"/>
                      <a:pt x="103" y="68"/>
                      <a:pt x="104" y="74"/>
                    </a:cubicBezTo>
                    <a:cubicBezTo>
                      <a:pt x="107" y="92"/>
                      <a:pt x="90" y="89"/>
                      <a:pt x="79" y="82"/>
                    </a:cubicBezTo>
                    <a:cubicBezTo>
                      <a:pt x="79" y="85"/>
                      <a:pt x="78" y="89"/>
                      <a:pt x="78" y="90"/>
                    </a:cubicBezTo>
                    <a:cubicBezTo>
                      <a:pt x="74" y="101"/>
                      <a:pt x="65" y="107"/>
                      <a:pt x="54" y="111"/>
                    </a:cubicBezTo>
                    <a:cubicBezTo>
                      <a:pt x="49" y="112"/>
                      <a:pt x="40" y="116"/>
                      <a:pt x="36" y="112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397"/>
              <p:cNvSpPr/>
              <p:nvPr/>
            </p:nvSpPr>
            <p:spPr bwMode="auto">
              <a:xfrm>
                <a:off x="3285" y="1603"/>
                <a:ext cx="134" cy="102"/>
              </a:xfrm>
              <a:custGeom>
                <a:avLst/>
                <a:gdLst>
                  <a:gd name="T0" fmla="*/ 4 w 50"/>
                  <a:gd name="T1" fmla="*/ 37 h 38"/>
                  <a:gd name="T2" fmla="*/ 3 w 50"/>
                  <a:gd name="T3" fmla="*/ 17 h 38"/>
                  <a:gd name="T4" fmla="*/ 17 w 50"/>
                  <a:gd name="T5" fmla="*/ 4 h 38"/>
                  <a:gd name="T6" fmla="*/ 33 w 50"/>
                  <a:gd name="T7" fmla="*/ 4 h 38"/>
                  <a:gd name="T8" fmla="*/ 44 w 50"/>
                  <a:gd name="T9" fmla="*/ 5 h 38"/>
                  <a:gd name="T10" fmla="*/ 50 w 50"/>
                  <a:gd name="T11" fmla="*/ 11 h 38"/>
                  <a:gd name="T12" fmla="*/ 49 w 50"/>
                  <a:gd name="T13" fmla="*/ 12 h 38"/>
                  <a:gd name="T14" fmla="*/ 45 w 50"/>
                  <a:gd name="T15" fmla="*/ 12 h 38"/>
                  <a:gd name="T16" fmla="*/ 47 w 50"/>
                  <a:gd name="T17" fmla="*/ 14 h 38"/>
                  <a:gd name="T18" fmla="*/ 45 w 50"/>
                  <a:gd name="T19" fmla="*/ 15 h 38"/>
                  <a:gd name="T20" fmla="*/ 39 w 50"/>
                  <a:gd name="T21" fmla="*/ 11 h 38"/>
                  <a:gd name="T22" fmla="*/ 33 w 50"/>
                  <a:gd name="T23" fmla="*/ 12 h 38"/>
                  <a:gd name="T24" fmla="*/ 32 w 50"/>
                  <a:gd name="T25" fmla="*/ 17 h 38"/>
                  <a:gd name="T26" fmla="*/ 31 w 50"/>
                  <a:gd name="T27" fmla="*/ 20 h 38"/>
                  <a:gd name="T28" fmla="*/ 30 w 50"/>
                  <a:gd name="T29" fmla="*/ 21 h 38"/>
                  <a:gd name="T30" fmla="*/ 25 w 50"/>
                  <a:gd name="T31" fmla="*/ 29 h 38"/>
                  <a:gd name="T32" fmla="*/ 5 w 50"/>
                  <a:gd name="T33" fmla="*/ 38 h 38"/>
                  <a:gd name="T34" fmla="*/ 4 w 50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8">
                    <a:moveTo>
                      <a:pt x="4" y="37"/>
                    </a:moveTo>
                    <a:cubicBezTo>
                      <a:pt x="3" y="30"/>
                      <a:pt x="0" y="23"/>
                      <a:pt x="3" y="17"/>
                    </a:cubicBezTo>
                    <a:cubicBezTo>
                      <a:pt x="6" y="12"/>
                      <a:pt x="13" y="8"/>
                      <a:pt x="17" y="4"/>
                    </a:cubicBezTo>
                    <a:cubicBezTo>
                      <a:pt x="22" y="0"/>
                      <a:pt x="28" y="2"/>
                      <a:pt x="33" y="4"/>
                    </a:cubicBezTo>
                    <a:cubicBezTo>
                      <a:pt x="37" y="5"/>
                      <a:pt x="40" y="3"/>
                      <a:pt x="44" y="5"/>
                    </a:cubicBezTo>
                    <a:cubicBezTo>
                      <a:pt x="46" y="7"/>
                      <a:pt x="47" y="9"/>
                      <a:pt x="50" y="11"/>
                    </a:cubicBezTo>
                    <a:cubicBezTo>
                      <a:pt x="50" y="11"/>
                      <a:pt x="50" y="12"/>
                      <a:pt x="49" y="12"/>
                    </a:cubicBezTo>
                    <a:cubicBezTo>
                      <a:pt x="48" y="13"/>
                      <a:pt x="47" y="12"/>
                      <a:pt x="45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6" y="16"/>
                      <a:pt x="45" y="15"/>
                    </a:cubicBezTo>
                    <a:cubicBezTo>
                      <a:pt x="45" y="14"/>
                      <a:pt x="42" y="12"/>
                      <a:pt x="39" y="11"/>
                    </a:cubicBezTo>
                    <a:cubicBezTo>
                      <a:pt x="37" y="11"/>
                      <a:pt x="34" y="11"/>
                      <a:pt x="33" y="12"/>
                    </a:cubicBezTo>
                    <a:cubicBezTo>
                      <a:pt x="32" y="13"/>
                      <a:pt x="31" y="15"/>
                      <a:pt x="32" y="17"/>
                    </a:cubicBezTo>
                    <a:cubicBezTo>
                      <a:pt x="32" y="18"/>
                      <a:pt x="32" y="19"/>
                      <a:pt x="31" y="20"/>
                    </a:cubicBezTo>
                    <a:cubicBezTo>
                      <a:pt x="31" y="20"/>
                      <a:pt x="30" y="21"/>
                      <a:pt x="30" y="21"/>
                    </a:cubicBezTo>
                    <a:cubicBezTo>
                      <a:pt x="27" y="23"/>
                      <a:pt x="26" y="26"/>
                      <a:pt x="25" y="29"/>
                    </a:cubicBezTo>
                    <a:cubicBezTo>
                      <a:pt x="23" y="37"/>
                      <a:pt x="12" y="36"/>
                      <a:pt x="5" y="38"/>
                    </a:cubicBezTo>
                    <a:cubicBezTo>
                      <a:pt x="5" y="38"/>
                      <a:pt x="4" y="38"/>
                      <a:pt x="4" y="37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398"/>
              <p:cNvSpPr/>
              <p:nvPr/>
            </p:nvSpPr>
            <p:spPr bwMode="auto">
              <a:xfrm>
                <a:off x="3467" y="1461"/>
                <a:ext cx="78" cy="115"/>
              </a:xfrm>
              <a:custGeom>
                <a:avLst/>
                <a:gdLst>
                  <a:gd name="T0" fmla="*/ 4 w 29"/>
                  <a:gd name="T1" fmla="*/ 42 h 43"/>
                  <a:gd name="T2" fmla="*/ 1 w 29"/>
                  <a:gd name="T3" fmla="*/ 22 h 43"/>
                  <a:gd name="T4" fmla="*/ 2 w 29"/>
                  <a:gd name="T5" fmla="*/ 12 h 43"/>
                  <a:gd name="T6" fmla="*/ 2 w 29"/>
                  <a:gd name="T7" fmla="*/ 12 h 43"/>
                  <a:gd name="T8" fmla="*/ 12 w 29"/>
                  <a:gd name="T9" fmla="*/ 1 h 43"/>
                  <a:gd name="T10" fmla="*/ 25 w 29"/>
                  <a:gd name="T11" fmla="*/ 12 h 43"/>
                  <a:gd name="T12" fmla="*/ 24 w 29"/>
                  <a:gd name="T13" fmla="*/ 24 h 43"/>
                  <a:gd name="T14" fmla="*/ 17 w 29"/>
                  <a:gd name="T15" fmla="*/ 28 h 43"/>
                  <a:gd name="T16" fmla="*/ 5 w 29"/>
                  <a:gd name="T17" fmla="*/ 42 h 43"/>
                  <a:gd name="T18" fmla="*/ 4 w 29"/>
                  <a:gd name="T19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3">
                    <a:moveTo>
                      <a:pt x="4" y="42"/>
                    </a:moveTo>
                    <a:cubicBezTo>
                      <a:pt x="3" y="35"/>
                      <a:pt x="0" y="29"/>
                      <a:pt x="1" y="22"/>
                    </a:cubicBezTo>
                    <a:cubicBezTo>
                      <a:pt x="1" y="19"/>
                      <a:pt x="1" y="15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7"/>
                      <a:pt x="6" y="0"/>
                      <a:pt x="12" y="1"/>
                    </a:cubicBezTo>
                    <a:cubicBezTo>
                      <a:pt x="21" y="1"/>
                      <a:pt x="18" y="7"/>
                      <a:pt x="25" y="12"/>
                    </a:cubicBezTo>
                    <a:cubicBezTo>
                      <a:pt x="29" y="15"/>
                      <a:pt x="27" y="20"/>
                      <a:pt x="24" y="24"/>
                    </a:cubicBezTo>
                    <a:cubicBezTo>
                      <a:pt x="22" y="26"/>
                      <a:pt x="20" y="27"/>
                      <a:pt x="17" y="28"/>
                    </a:cubicBezTo>
                    <a:cubicBezTo>
                      <a:pt x="11" y="31"/>
                      <a:pt x="9" y="37"/>
                      <a:pt x="5" y="42"/>
                    </a:cubicBezTo>
                    <a:cubicBezTo>
                      <a:pt x="5" y="43"/>
                      <a:pt x="4" y="43"/>
                      <a:pt x="4" y="42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399"/>
              <p:cNvSpPr/>
              <p:nvPr/>
            </p:nvSpPr>
            <p:spPr bwMode="auto">
              <a:xfrm>
                <a:off x="3366" y="1464"/>
                <a:ext cx="208" cy="158"/>
              </a:xfrm>
              <a:custGeom>
                <a:avLst/>
                <a:gdLst>
                  <a:gd name="T0" fmla="*/ 39 w 78"/>
                  <a:gd name="T1" fmla="*/ 58 h 59"/>
                  <a:gd name="T2" fmla="*/ 24 w 78"/>
                  <a:gd name="T3" fmla="*/ 56 h 59"/>
                  <a:gd name="T4" fmla="*/ 19 w 78"/>
                  <a:gd name="T5" fmla="*/ 56 h 59"/>
                  <a:gd name="T6" fmla="*/ 12 w 78"/>
                  <a:gd name="T7" fmla="*/ 49 h 59"/>
                  <a:gd name="T8" fmla="*/ 11 w 78"/>
                  <a:gd name="T9" fmla="*/ 43 h 59"/>
                  <a:gd name="T10" fmla="*/ 3 w 78"/>
                  <a:gd name="T11" fmla="*/ 37 h 59"/>
                  <a:gd name="T12" fmla="*/ 0 w 78"/>
                  <a:gd name="T13" fmla="*/ 31 h 59"/>
                  <a:gd name="T14" fmla="*/ 1 w 78"/>
                  <a:gd name="T15" fmla="*/ 29 h 59"/>
                  <a:gd name="T16" fmla="*/ 19 w 78"/>
                  <a:gd name="T17" fmla="*/ 31 h 59"/>
                  <a:gd name="T18" fmla="*/ 20 w 78"/>
                  <a:gd name="T19" fmla="*/ 31 h 59"/>
                  <a:gd name="T20" fmla="*/ 25 w 78"/>
                  <a:gd name="T21" fmla="*/ 35 h 59"/>
                  <a:gd name="T22" fmla="*/ 35 w 78"/>
                  <a:gd name="T23" fmla="*/ 17 h 59"/>
                  <a:gd name="T24" fmla="*/ 50 w 78"/>
                  <a:gd name="T25" fmla="*/ 0 h 59"/>
                  <a:gd name="T26" fmla="*/ 51 w 78"/>
                  <a:gd name="T27" fmla="*/ 1 h 59"/>
                  <a:gd name="T28" fmla="*/ 57 w 78"/>
                  <a:gd name="T29" fmla="*/ 11 h 59"/>
                  <a:gd name="T30" fmla="*/ 57 w 78"/>
                  <a:gd name="T31" fmla="*/ 12 h 59"/>
                  <a:gd name="T32" fmla="*/ 46 w 78"/>
                  <a:gd name="T33" fmla="*/ 35 h 59"/>
                  <a:gd name="T34" fmla="*/ 38 w 78"/>
                  <a:gd name="T35" fmla="*/ 43 h 59"/>
                  <a:gd name="T36" fmla="*/ 39 w 78"/>
                  <a:gd name="T37" fmla="*/ 44 h 59"/>
                  <a:gd name="T38" fmla="*/ 43 w 78"/>
                  <a:gd name="T39" fmla="*/ 45 h 59"/>
                  <a:gd name="T40" fmla="*/ 57 w 78"/>
                  <a:gd name="T41" fmla="*/ 44 h 59"/>
                  <a:gd name="T42" fmla="*/ 76 w 78"/>
                  <a:gd name="T43" fmla="*/ 38 h 59"/>
                  <a:gd name="T44" fmla="*/ 77 w 78"/>
                  <a:gd name="T45" fmla="*/ 39 h 59"/>
                  <a:gd name="T46" fmla="*/ 56 w 78"/>
                  <a:gd name="T47" fmla="*/ 53 h 59"/>
                  <a:gd name="T48" fmla="*/ 39 w 78"/>
                  <a:gd name="T4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" h="59">
                    <a:moveTo>
                      <a:pt x="39" y="58"/>
                    </a:moveTo>
                    <a:cubicBezTo>
                      <a:pt x="32" y="57"/>
                      <a:pt x="35" y="53"/>
                      <a:pt x="24" y="56"/>
                    </a:cubicBezTo>
                    <a:cubicBezTo>
                      <a:pt x="22" y="57"/>
                      <a:pt x="21" y="56"/>
                      <a:pt x="19" y="56"/>
                    </a:cubicBezTo>
                    <a:cubicBezTo>
                      <a:pt x="16" y="56"/>
                      <a:pt x="14" y="51"/>
                      <a:pt x="12" y="49"/>
                    </a:cubicBezTo>
                    <a:cubicBezTo>
                      <a:pt x="11" y="47"/>
                      <a:pt x="11" y="45"/>
                      <a:pt x="11" y="43"/>
                    </a:cubicBezTo>
                    <a:cubicBezTo>
                      <a:pt x="11" y="43"/>
                      <a:pt x="4" y="38"/>
                      <a:pt x="3" y="37"/>
                    </a:cubicBezTo>
                    <a:cubicBezTo>
                      <a:pt x="2" y="35"/>
                      <a:pt x="1" y="32"/>
                      <a:pt x="0" y="31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6" y="32"/>
                      <a:pt x="13" y="36"/>
                      <a:pt x="19" y="31"/>
                    </a:cubicBezTo>
                    <a:cubicBezTo>
                      <a:pt x="19" y="31"/>
                      <a:pt x="19" y="31"/>
                      <a:pt x="20" y="31"/>
                    </a:cubicBezTo>
                    <a:cubicBezTo>
                      <a:pt x="23" y="32"/>
                      <a:pt x="20" y="32"/>
                      <a:pt x="25" y="35"/>
                    </a:cubicBezTo>
                    <a:cubicBezTo>
                      <a:pt x="32" y="40"/>
                      <a:pt x="34" y="21"/>
                      <a:pt x="35" y="17"/>
                    </a:cubicBezTo>
                    <a:cubicBezTo>
                      <a:pt x="38" y="10"/>
                      <a:pt x="42" y="2"/>
                      <a:pt x="50" y="0"/>
                    </a:cubicBezTo>
                    <a:cubicBezTo>
                      <a:pt x="50" y="0"/>
                      <a:pt x="51" y="0"/>
                      <a:pt x="51" y="1"/>
                    </a:cubicBezTo>
                    <a:cubicBezTo>
                      <a:pt x="48" y="7"/>
                      <a:pt x="50" y="11"/>
                      <a:pt x="57" y="11"/>
                    </a:cubicBezTo>
                    <a:cubicBezTo>
                      <a:pt x="57" y="11"/>
                      <a:pt x="58" y="12"/>
                      <a:pt x="57" y="12"/>
                    </a:cubicBezTo>
                    <a:cubicBezTo>
                      <a:pt x="51" y="20"/>
                      <a:pt x="46" y="24"/>
                      <a:pt x="46" y="35"/>
                    </a:cubicBezTo>
                    <a:cubicBezTo>
                      <a:pt x="46" y="38"/>
                      <a:pt x="41" y="43"/>
                      <a:pt x="38" y="43"/>
                    </a:cubicBezTo>
                    <a:cubicBezTo>
                      <a:pt x="39" y="43"/>
                      <a:pt x="39" y="44"/>
                      <a:pt x="39" y="44"/>
                    </a:cubicBezTo>
                    <a:cubicBezTo>
                      <a:pt x="39" y="44"/>
                      <a:pt x="42" y="45"/>
                      <a:pt x="43" y="45"/>
                    </a:cubicBezTo>
                    <a:cubicBezTo>
                      <a:pt x="48" y="47"/>
                      <a:pt x="52" y="48"/>
                      <a:pt x="57" y="44"/>
                    </a:cubicBezTo>
                    <a:cubicBezTo>
                      <a:pt x="62" y="40"/>
                      <a:pt x="69" y="38"/>
                      <a:pt x="76" y="38"/>
                    </a:cubicBezTo>
                    <a:cubicBezTo>
                      <a:pt x="77" y="38"/>
                      <a:pt x="78" y="39"/>
                      <a:pt x="77" y="39"/>
                    </a:cubicBezTo>
                    <a:cubicBezTo>
                      <a:pt x="69" y="42"/>
                      <a:pt x="64" y="49"/>
                      <a:pt x="56" y="53"/>
                    </a:cubicBezTo>
                    <a:cubicBezTo>
                      <a:pt x="52" y="55"/>
                      <a:pt x="45" y="59"/>
                      <a:pt x="39" y="58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400"/>
              <p:cNvSpPr/>
              <p:nvPr/>
            </p:nvSpPr>
            <p:spPr bwMode="auto">
              <a:xfrm>
                <a:off x="3307" y="1592"/>
                <a:ext cx="115" cy="46"/>
              </a:xfrm>
              <a:custGeom>
                <a:avLst/>
                <a:gdLst>
                  <a:gd name="T0" fmla="*/ 42 w 43"/>
                  <a:gd name="T1" fmla="*/ 17 h 17"/>
                  <a:gd name="T2" fmla="*/ 29 w 43"/>
                  <a:gd name="T3" fmla="*/ 13 h 17"/>
                  <a:gd name="T4" fmla="*/ 19 w 43"/>
                  <a:gd name="T5" fmla="*/ 6 h 17"/>
                  <a:gd name="T6" fmla="*/ 2 w 43"/>
                  <a:gd name="T7" fmla="*/ 13 h 17"/>
                  <a:gd name="T8" fmla="*/ 1 w 43"/>
                  <a:gd name="T9" fmla="*/ 12 h 17"/>
                  <a:gd name="T10" fmla="*/ 17 w 43"/>
                  <a:gd name="T11" fmla="*/ 1 h 17"/>
                  <a:gd name="T12" fmla="*/ 40 w 43"/>
                  <a:gd name="T13" fmla="*/ 14 h 17"/>
                  <a:gd name="T14" fmla="*/ 40 w 43"/>
                  <a:gd name="T15" fmla="*/ 13 h 17"/>
                  <a:gd name="T16" fmla="*/ 41 w 43"/>
                  <a:gd name="T17" fmla="*/ 12 h 17"/>
                  <a:gd name="T18" fmla="*/ 41 w 43"/>
                  <a:gd name="T19" fmla="*/ 12 h 17"/>
                  <a:gd name="T20" fmla="*/ 41 w 43"/>
                  <a:gd name="T21" fmla="*/ 14 h 17"/>
                  <a:gd name="T22" fmla="*/ 43 w 43"/>
                  <a:gd name="T23" fmla="*/ 16 h 17"/>
                  <a:gd name="T24" fmla="*/ 42 w 43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7">
                    <a:moveTo>
                      <a:pt x="42" y="17"/>
                    </a:moveTo>
                    <a:cubicBezTo>
                      <a:pt x="37" y="16"/>
                      <a:pt x="33" y="16"/>
                      <a:pt x="29" y="13"/>
                    </a:cubicBezTo>
                    <a:cubicBezTo>
                      <a:pt x="26" y="11"/>
                      <a:pt x="23" y="8"/>
                      <a:pt x="19" y="6"/>
                    </a:cubicBezTo>
                    <a:cubicBezTo>
                      <a:pt x="12" y="3"/>
                      <a:pt x="6" y="8"/>
                      <a:pt x="2" y="13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6" y="6"/>
                      <a:pt x="8" y="0"/>
                      <a:pt x="17" y="1"/>
                    </a:cubicBezTo>
                    <a:cubicBezTo>
                      <a:pt x="25" y="1"/>
                      <a:pt x="36" y="6"/>
                      <a:pt x="40" y="14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2" y="12"/>
                      <a:pt x="42" y="14"/>
                      <a:pt x="41" y="14"/>
                    </a:cubicBezTo>
                    <a:cubicBezTo>
                      <a:pt x="42" y="14"/>
                      <a:pt x="42" y="14"/>
                      <a:pt x="43" y="16"/>
                    </a:cubicBezTo>
                    <a:cubicBezTo>
                      <a:pt x="43" y="16"/>
                      <a:pt x="42" y="17"/>
                      <a:pt x="42" y="17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401"/>
              <p:cNvSpPr/>
              <p:nvPr/>
            </p:nvSpPr>
            <p:spPr bwMode="auto">
              <a:xfrm>
                <a:off x="3371" y="1662"/>
                <a:ext cx="120" cy="102"/>
              </a:xfrm>
              <a:custGeom>
                <a:avLst/>
                <a:gdLst>
                  <a:gd name="T0" fmla="*/ 1 w 45"/>
                  <a:gd name="T1" fmla="*/ 32 h 38"/>
                  <a:gd name="T2" fmla="*/ 1 w 45"/>
                  <a:gd name="T3" fmla="*/ 31 h 38"/>
                  <a:gd name="T4" fmla="*/ 2 w 45"/>
                  <a:gd name="T5" fmla="*/ 30 h 38"/>
                  <a:gd name="T6" fmla="*/ 13 w 45"/>
                  <a:gd name="T7" fmla="*/ 28 h 38"/>
                  <a:gd name="T8" fmla="*/ 27 w 45"/>
                  <a:gd name="T9" fmla="*/ 21 h 38"/>
                  <a:gd name="T10" fmla="*/ 36 w 45"/>
                  <a:gd name="T11" fmla="*/ 11 h 38"/>
                  <a:gd name="T12" fmla="*/ 36 w 45"/>
                  <a:gd name="T13" fmla="*/ 3 h 38"/>
                  <a:gd name="T14" fmla="*/ 41 w 45"/>
                  <a:gd name="T15" fmla="*/ 2 h 38"/>
                  <a:gd name="T16" fmla="*/ 44 w 45"/>
                  <a:gd name="T17" fmla="*/ 15 h 38"/>
                  <a:gd name="T18" fmla="*/ 15 w 45"/>
                  <a:gd name="T19" fmla="*/ 37 h 38"/>
                  <a:gd name="T20" fmla="*/ 10 w 45"/>
                  <a:gd name="T21" fmla="*/ 37 h 38"/>
                  <a:gd name="T22" fmla="*/ 1 w 45"/>
                  <a:gd name="T2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8">
                    <a:moveTo>
                      <a:pt x="1" y="32"/>
                    </a:moveTo>
                    <a:cubicBezTo>
                      <a:pt x="1" y="32"/>
                      <a:pt x="1" y="31"/>
                      <a:pt x="1" y="31"/>
                    </a:cubicBezTo>
                    <a:cubicBezTo>
                      <a:pt x="1" y="30"/>
                      <a:pt x="2" y="30"/>
                      <a:pt x="2" y="30"/>
                    </a:cubicBezTo>
                    <a:cubicBezTo>
                      <a:pt x="6" y="29"/>
                      <a:pt x="9" y="28"/>
                      <a:pt x="13" y="28"/>
                    </a:cubicBezTo>
                    <a:cubicBezTo>
                      <a:pt x="19" y="28"/>
                      <a:pt x="22" y="25"/>
                      <a:pt x="27" y="21"/>
                    </a:cubicBezTo>
                    <a:cubicBezTo>
                      <a:pt x="30" y="18"/>
                      <a:pt x="36" y="18"/>
                      <a:pt x="36" y="11"/>
                    </a:cubicBezTo>
                    <a:cubicBezTo>
                      <a:pt x="36" y="8"/>
                      <a:pt x="36" y="6"/>
                      <a:pt x="36" y="3"/>
                    </a:cubicBezTo>
                    <a:cubicBezTo>
                      <a:pt x="37" y="1"/>
                      <a:pt x="39" y="0"/>
                      <a:pt x="41" y="2"/>
                    </a:cubicBezTo>
                    <a:cubicBezTo>
                      <a:pt x="45" y="6"/>
                      <a:pt x="45" y="10"/>
                      <a:pt x="44" y="15"/>
                    </a:cubicBezTo>
                    <a:cubicBezTo>
                      <a:pt x="39" y="28"/>
                      <a:pt x="27" y="34"/>
                      <a:pt x="15" y="37"/>
                    </a:cubicBezTo>
                    <a:cubicBezTo>
                      <a:pt x="14" y="37"/>
                      <a:pt x="12" y="37"/>
                      <a:pt x="10" y="37"/>
                    </a:cubicBezTo>
                    <a:cubicBezTo>
                      <a:pt x="5" y="38"/>
                      <a:pt x="0" y="38"/>
                      <a:pt x="1" y="32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402"/>
              <p:cNvSpPr/>
              <p:nvPr/>
            </p:nvSpPr>
            <p:spPr bwMode="auto">
              <a:xfrm>
                <a:off x="3483" y="1635"/>
                <a:ext cx="86" cy="73"/>
              </a:xfrm>
              <a:custGeom>
                <a:avLst/>
                <a:gdLst>
                  <a:gd name="T0" fmla="*/ 1 w 32"/>
                  <a:gd name="T1" fmla="*/ 14 h 27"/>
                  <a:gd name="T2" fmla="*/ 1 w 32"/>
                  <a:gd name="T3" fmla="*/ 12 h 27"/>
                  <a:gd name="T4" fmla="*/ 11 w 32"/>
                  <a:gd name="T5" fmla="*/ 10 h 27"/>
                  <a:gd name="T6" fmla="*/ 14 w 32"/>
                  <a:gd name="T7" fmla="*/ 12 h 27"/>
                  <a:gd name="T8" fmla="*/ 15 w 32"/>
                  <a:gd name="T9" fmla="*/ 11 h 27"/>
                  <a:gd name="T10" fmla="*/ 20 w 32"/>
                  <a:gd name="T11" fmla="*/ 7 h 27"/>
                  <a:gd name="T12" fmla="*/ 24 w 32"/>
                  <a:gd name="T13" fmla="*/ 1 h 27"/>
                  <a:gd name="T14" fmla="*/ 30 w 32"/>
                  <a:gd name="T15" fmla="*/ 0 h 27"/>
                  <a:gd name="T16" fmla="*/ 31 w 32"/>
                  <a:gd name="T17" fmla="*/ 1 h 27"/>
                  <a:gd name="T18" fmla="*/ 29 w 32"/>
                  <a:gd name="T19" fmla="*/ 16 h 27"/>
                  <a:gd name="T20" fmla="*/ 24 w 32"/>
                  <a:gd name="T21" fmla="*/ 23 h 27"/>
                  <a:gd name="T22" fmla="*/ 1 w 32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27">
                    <a:moveTo>
                      <a:pt x="1" y="14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4" y="11"/>
                      <a:pt x="7" y="10"/>
                      <a:pt x="11" y="10"/>
                    </a:cubicBezTo>
                    <a:cubicBezTo>
                      <a:pt x="12" y="10"/>
                      <a:pt x="13" y="11"/>
                      <a:pt x="14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2" y="5"/>
                      <a:pt x="22" y="3"/>
                      <a:pt x="24" y="1"/>
                    </a:cubicBezTo>
                    <a:cubicBezTo>
                      <a:pt x="26" y="0"/>
                      <a:pt x="28" y="0"/>
                      <a:pt x="30" y="0"/>
                    </a:cubicBezTo>
                    <a:cubicBezTo>
                      <a:pt x="31" y="0"/>
                      <a:pt x="32" y="1"/>
                      <a:pt x="31" y="1"/>
                    </a:cubicBezTo>
                    <a:cubicBezTo>
                      <a:pt x="28" y="6"/>
                      <a:pt x="30" y="10"/>
                      <a:pt x="29" y="16"/>
                    </a:cubicBezTo>
                    <a:cubicBezTo>
                      <a:pt x="29" y="19"/>
                      <a:pt x="28" y="22"/>
                      <a:pt x="24" y="23"/>
                    </a:cubicBezTo>
                    <a:cubicBezTo>
                      <a:pt x="16" y="27"/>
                      <a:pt x="8" y="17"/>
                      <a:pt x="1" y="14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403"/>
              <p:cNvSpPr/>
              <p:nvPr/>
            </p:nvSpPr>
            <p:spPr bwMode="auto">
              <a:xfrm>
                <a:off x="3347" y="1499"/>
                <a:ext cx="99" cy="51"/>
              </a:xfrm>
              <a:custGeom>
                <a:avLst/>
                <a:gdLst>
                  <a:gd name="T0" fmla="*/ 31 w 37"/>
                  <a:gd name="T1" fmla="*/ 18 h 19"/>
                  <a:gd name="T2" fmla="*/ 17 w 37"/>
                  <a:gd name="T3" fmla="*/ 18 h 19"/>
                  <a:gd name="T4" fmla="*/ 2 w 37"/>
                  <a:gd name="T5" fmla="*/ 8 h 19"/>
                  <a:gd name="T6" fmla="*/ 1 w 37"/>
                  <a:gd name="T7" fmla="*/ 6 h 19"/>
                  <a:gd name="T8" fmla="*/ 15 w 37"/>
                  <a:gd name="T9" fmla="*/ 0 h 19"/>
                  <a:gd name="T10" fmla="*/ 23 w 37"/>
                  <a:gd name="T11" fmla="*/ 3 h 19"/>
                  <a:gd name="T12" fmla="*/ 25 w 37"/>
                  <a:gd name="T13" fmla="*/ 4 h 19"/>
                  <a:gd name="T14" fmla="*/ 25 w 37"/>
                  <a:gd name="T15" fmla="*/ 4 h 19"/>
                  <a:gd name="T16" fmla="*/ 28 w 37"/>
                  <a:gd name="T17" fmla="*/ 5 h 19"/>
                  <a:gd name="T18" fmla="*/ 32 w 37"/>
                  <a:gd name="T19" fmla="*/ 5 h 19"/>
                  <a:gd name="T20" fmla="*/ 36 w 37"/>
                  <a:gd name="T21" fmla="*/ 12 h 19"/>
                  <a:gd name="T22" fmla="*/ 37 w 37"/>
                  <a:gd name="T23" fmla="*/ 14 h 19"/>
                  <a:gd name="T24" fmla="*/ 32 w 37"/>
                  <a:gd name="T25" fmla="*/ 19 h 19"/>
                  <a:gd name="T26" fmla="*/ 31 w 37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9">
                    <a:moveTo>
                      <a:pt x="31" y="18"/>
                    </a:moveTo>
                    <a:cubicBezTo>
                      <a:pt x="30" y="10"/>
                      <a:pt x="21" y="19"/>
                      <a:pt x="17" y="18"/>
                    </a:cubicBezTo>
                    <a:cubicBezTo>
                      <a:pt x="10" y="15"/>
                      <a:pt x="10" y="7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5" y="3"/>
                      <a:pt x="9" y="0"/>
                      <a:pt x="15" y="0"/>
                    </a:cubicBezTo>
                    <a:cubicBezTo>
                      <a:pt x="18" y="0"/>
                      <a:pt x="20" y="2"/>
                      <a:pt x="23" y="3"/>
                    </a:cubicBezTo>
                    <a:cubicBezTo>
                      <a:pt x="23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7" y="4"/>
                      <a:pt x="28" y="5"/>
                    </a:cubicBezTo>
                    <a:cubicBezTo>
                      <a:pt x="29" y="4"/>
                      <a:pt x="30" y="4"/>
                      <a:pt x="32" y="5"/>
                    </a:cubicBezTo>
                    <a:cubicBezTo>
                      <a:pt x="34" y="6"/>
                      <a:pt x="35" y="9"/>
                      <a:pt x="36" y="12"/>
                    </a:cubicBezTo>
                    <a:cubicBezTo>
                      <a:pt x="36" y="13"/>
                      <a:pt x="36" y="13"/>
                      <a:pt x="37" y="14"/>
                    </a:cubicBezTo>
                    <a:cubicBezTo>
                      <a:pt x="37" y="16"/>
                      <a:pt x="33" y="18"/>
                      <a:pt x="32" y="19"/>
                    </a:cubicBezTo>
                    <a:cubicBezTo>
                      <a:pt x="32" y="19"/>
                      <a:pt x="31" y="19"/>
                      <a:pt x="3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404"/>
              <p:cNvSpPr/>
              <p:nvPr/>
            </p:nvSpPr>
            <p:spPr bwMode="auto">
              <a:xfrm>
                <a:off x="3526" y="1507"/>
                <a:ext cx="56" cy="69"/>
              </a:xfrm>
              <a:custGeom>
                <a:avLst/>
                <a:gdLst>
                  <a:gd name="T0" fmla="*/ 0 w 21"/>
                  <a:gd name="T1" fmla="*/ 25 h 26"/>
                  <a:gd name="T2" fmla="*/ 6 w 21"/>
                  <a:gd name="T3" fmla="*/ 16 h 26"/>
                  <a:gd name="T4" fmla="*/ 6 w 21"/>
                  <a:gd name="T5" fmla="*/ 10 h 26"/>
                  <a:gd name="T6" fmla="*/ 8 w 21"/>
                  <a:gd name="T7" fmla="*/ 1 h 26"/>
                  <a:gd name="T8" fmla="*/ 9 w 21"/>
                  <a:gd name="T9" fmla="*/ 0 h 26"/>
                  <a:gd name="T10" fmla="*/ 2 w 21"/>
                  <a:gd name="T11" fmla="*/ 26 h 26"/>
                  <a:gd name="T12" fmla="*/ 0 w 21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0" y="25"/>
                    </a:moveTo>
                    <a:cubicBezTo>
                      <a:pt x="1" y="21"/>
                      <a:pt x="4" y="19"/>
                      <a:pt x="6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21" y="7"/>
                      <a:pt x="9" y="21"/>
                      <a:pt x="2" y="26"/>
                    </a:cubicBezTo>
                    <a:cubicBezTo>
                      <a:pt x="1" y="26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405"/>
              <p:cNvSpPr/>
              <p:nvPr/>
            </p:nvSpPr>
            <p:spPr bwMode="auto">
              <a:xfrm>
                <a:off x="3296" y="1673"/>
                <a:ext cx="96" cy="53"/>
              </a:xfrm>
              <a:custGeom>
                <a:avLst/>
                <a:gdLst>
                  <a:gd name="T0" fmla="*/ 0 w 36"/>
                  <a:gd name="T1" fmla="*/ 10 h 20"/>
                  <a:gd name="T2" fmla="*/ 1 w 36"/>
                  <a:gd name="T3" fmla="*/ 9 h 20"/>
                  <a:gd name="T4" fmla="*/ 6 w 36"/>
                  <a:gd name="T5" fmla="*/ 12 h 20"/>
                  <a:gd name="T6" fmla="*/ 17 w 36"/>
                  <a:gd name="T7" fmla="*/ 10 h 20"/>
                  <a:gd name="T8" fmla="*/ 23 w 36"/>
                  <a:gd name="T9" fmla="*/ 6 h 20"/>
                  <a:gd name="T10" fmla="*/ 35 w 36"/>
                  <a:gd name="T11" fmla="*/ 1 h 20"/>
                  <a:gd name="T12" fmla="*/ 36 w 36"/>
                  <a:gd name="T13" fmla="*/ 2 h 20"/>
                  <a:gd name="T14" fmla="*/ 11 w 36"/>
                  <a:gd name="T15" fmla="*/ 18 h 20"/>
                  <a:gd name="T16" fmla="*/ 0 w 36"/>
                  <a:gd name="T1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cubicBezTo>
                      <a:pt x="0" y="9"/>
                      <a:pt x="1" y="9"/>
                      <a:pt x="1" y="9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10" y="12"/>
                      <a:pt x="13" y="13"/>
                      <a:pt x="17" y="10"/>
                    </a:cubicBezTo>
                    <a:cubicBezTo>
                      <a:pt x="19" y="9"/>
                      <a:pt x="21" y="7"/>
                      <a:pt x="23" y="6"/>
                    </a:cubicBezTo>
                    <a:cubicBezTo>
                      <a:pt x="27" y="3"/>
                      <a:pt x="31" y="1"/>
                      <a:pt x="35" y="1"/>
                    </a:cubicBezTo>
                    <a:cubicBezTo>
                      <a:pt x="36" y="0"/>
                      <a:pt x="36" y="2"/>
                      <a:pt x="36" y="2"/>
                    </a:cubicBezTo>
                    <a:cubicBezTo>
                      <a:pt x="29" y="9"/>
                      <a:pt x="21" y="16"/>
                      <a:pt x="11" y="18"/>
                    </a:cubicBezTo>
                    <a:cubicBezTo>
                      <a:pt x="5" y="20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406"/>
              <p:cNvSpPr/>
              <p:nvPr/>
            </p:nvSpPr>
            <p:spPr bwMode="auto">
              <a:xfrm>
                <a:off x="3334" y="1536"/>
                <a:ext cx="66" cy="75"/>
              </a:xfrm>
              <a:custGeom>
                <a:avLst/>
                <a:gdLst>
                  <a:gd name="T0" fmla="*/ 24 w 25"/>
                  <a:gd name="T1" fmla="*/ 27 h 28"/>
                  <a:gd name="T2" fmla="*/ 3 w 25"/>
                  <a:gd name="T3" fmla="*/ 12 h 28"/>
                  <a:gd name="T4" fmla="*/ 7 w 25"/>
                  <a:gd name="T5" fmla="*/ 0 h 28"/>
                  <a:gd name="T6" fmla="*/ 8 w 25"/>
                  <a:gd name="T7" fmla="*/ 1 h 28"/>
                  <a:gd name="T8" fmla="*/ 21 w 25"/>
                  <a:gd name="T9" fmla="*/ 21 h 28"/>
                  <a:gd name="T10" fmla="*/ 25 w 25"/>
                  <a:gd name="T11" fmla="*/ 26 h 28"/>
                  <a:gd name="T12" fmla="*/ 24 w 25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24" y="27"/>
                    </a:moveTo>
                    <a:cubicBezTo>
                      <a:pt x="17" y="21"/>
                      <a:pt x="7" y="20"/>
                      <a:pt x="3" y="12"/>
                    </a:cubicBezTo>
                    <a:cubicBezTo>
                      <a:pt x="1" y="7"/>
                      <a:pt x="0" y="1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5" y="9"/>
                      <a:pt x="17" y="16"/>
                      <a:pt x="21" y="21"/>
                    </a:cubicBezTo>
                    <a:cubicBezTo>
                      <a:pt x="23" y="22"/>
                      <a:pt x="24" y="24"/>
                      <a:pt x="25" y="26"/>
                    </a:cubicBezTo>
                    <a:cubicBezTo>
                      <a:pt x="25" y="27"/>
                      <a:pt x="24" y="28"/>
                      <a:pt x="24" y="2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407"/>
              <p:cNvSpPr/>
              <p:nvPr/>
            </p:nvSpPr>
            <p:spPr bwMode="auto">
              <a:xfrm>
                <a:off x="3478" y="1582"/>
                <a:ext cx="104" cy="59"/>
              </a:xfrm>
              <a:custGeom>
                <a:avLst/>
                <a:gdLst>
                  <a:gd name="T0" fmla="*/ 0 w 39"/>
                  <a:gd name="T1" fmla="*/ 21 h 22"/>
                  <a:gd name="T2" fmla="*/ 19 w 39"/>
                  <a:gd name="T3" fmla="*/ 10 h 22"/>
                  <a:gd name="T4" fmla="*/ 26 w 39"/>
                  <a:gd name="T5" fmla="*/ 5 h 22"/>
                  <a:gd name="T6" fmla="*/ 34 w 39"/>
                  <a:gd name="T7" fmla="*/ 1 h 22"/>
                  <a:gd name="T8" fmla="*/ 38 w 39"/>
                  <a:gd name="T9" fmla="*/ 13 h 22"/>
                  <a:gd name="T10" fmla="*/ 37 w 39"/>
                  <a:gd name="T11" fmla="*/ 14 h 22"/>
                  <a:gd name="T12" fmla="*/ 21 w 39"/>
                  <a:gd name="T13" fmla="*/ 19 h 22"/>
                  <a:gd name="T14" fmla="*/ 16 w 39"/>
                  <a:gd name="T15" fmla="*/ 19 h 22"/>
                  <a:gd name="T16" fmla="*/ 1 w 39"/>
                  <a:gd name="T17" fmla="*/ 21 h 22"/>
                  <a:gd name="T18" fmla="*/ 0 w 39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2" y="10"/>
                      <a:pt x="11" y="12"/>
                      <a:pt x="19" y="10"/>
                    </a:cubicBezTo>
                    <a:cubicBezTo>
                      <a:pt x="21" y="9"/>
                      <a:pt x="24" y="7"/>
                      <a:pt x="26" y="5"/>
                    </a:cubicBezTo>
                    <a:cubicBezTo>
                      <a:pt x="29" y="3"/>
                      <a:pt x="31" y="1"/>
                      <a:pt x="34" y="1"/>
                    </a:cubicBezTo>
                    <a:cubicBezTo>
                      <a:pt x="39" y="0"/>
                      <a:pt x="38" y="11"/>
                      <a:pt x="38" y="13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2" y="3"/>
                      <a:pt x="25" y="17"/>
                      <a:pt x="21" y="19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0" y="16"/>
                      <a:pt x="6" y="18"/>
                      <a:pt x="1" y="21"/>
                    </a:cubicBezTo>
                    <a:cubicBezTo>
                      <a:pt x="1" y="22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408"/>
              <p:cNvSpPr/>
              <p:nvPr/>
            </p:nvSpPr>
            <p:spPr bwMode="auto">
              <a:xfrm>
                <a:off x="3403" y="1571"/>
                <a:ext cx="78" cy="96"/>
              </a:xfrm>
              <a:custGeom>
                <a:avLst/>
                <a:gdLst>
                  <a:gd name="T0" fmla="*/ 8 w 29"/>
                  <a:gd name="T1" fmla="*/ 30 h 36"/>
                  <a:gd name="T2" fmla="*/ 4 w 29"/>
                  <a:gd name="T3" fmla="*/ 11 h 36"/>
                  <a:gd name="T4" fmla="*/ 19 w 29"/>
                  <a:gd name="T5" fmla="*/ 0 h 36"/>
                  <a:gd name="T6" fmla="*/ 28 w 29"/>
                  <a:gd name="T7" fmla="*/ 21 h 36"/>
                  <a:gd name="T8" fmla="*/ 8 w 29"/>
                  <a:gd name="T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8" y="30"/>
                    </a:moveTo>
                    <a:cubicBezTo>
                      <a:pt x="3" y="26"/>
                      <a:pt x="0" y="17"/>
                      <a:pt x="4" y="11"/>
                    </a:cubicBezTo>
                    <a:cubicBezTo>
                      <a:pt x="6" y="5"/>
                      <a:pt x="13" y="0"/>
                      <a:pt x="19" y="0"/>
                    </a:cubicBezTo>
                    <a:cubicBezTo>
                      <a:pt x="27" y="1"/>
                      <a:pt x="29" y="15"/>
                      <a:pt x="28" y="21"/>
                    </a:cubicBezTo>
                    <a:cubicBezTo>
                      <a:pt x="26" y="29"/>
                      <a:pt x="16" y="36"/>
                      <a:pt x="8" y="30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409"/>
              <p:cNvSpPr/>
              <p:nvPr/>
            </p:nvSpPr>
            <p:spPr bwMode="auto">
              <a:xfrm>
                <a:off x="3422" y="1595"/>
                <a:ext cx="51" cy="64"/>
              </a:xfrm>
              <a:custGeom>
                <a:avLst/>
                <a:gdLst>
                  <a:gd name="T0" fmla="*/ 3 w 19"/>
                  <a:gd name="T1" fmla="*/ 19 h 24"/>
                  <a:gd name="T2" fmla="*/ 2 w 19"/>
                  <a:gd name="T3" fmla="*/ 7 h 24"/>
                  <a:gd name="T4" fmla="*/ 1 w 19"/>
                  <a:gd name="T5" fmla="*/ 7 h 24"/>
                  <a:gd name="T6" fmla="*/ 3 w 19"/>
                  <a:gd name="T7" fmla="*/ 2 h 24"/>
                  <a:gd name="T8" fmla="*/ 4 w 19"/>
                  <a:gd name="T9" fmla="*/ 2 h 24"/>
                  <a:gd name="T10" fmla="*/ 9 w 19"/>
                  <a:gd name="T11" fmla="*/ 0 h 24"/>
                  <a:gd name="T12" fmla="*/ 14 w 19"/>
                  <a:gd name="T13" fmla="*/ 2 h 24"/>
                  <a:gd name="T14" fmla="*/ 13 w 19"/>
                  <a:gd name="T15" fmla="*/ 6 h 24"/>
                  <a:gd name="T16" fmla="*/ 17 w 19"/>
                  <a:gd name="T17" fmla="*/ 11 h 24"/>
                  <a:gd name="T18" fmla="*/ 17 w 19"/>
                  <a:gd name="T19" fmla="*/ 17 h 24"/>
                  <a:gd name="T20" fmla="*/ 3 w 19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4">
                    <a:moveTo>
                      <a:pt x="3" y="19"/>
                    </a:moveTo>
                    <a:cubicBezTo>
                      <a:pt x="0" y="15"/>
                      <a:pt x="4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9"/>
                      <a:pt x="17" y="11"/>
                    </a:cubicBezTo>
                    <a:cubicBezTo>
                      <a:pt x="19" y="13"/>
                      <a:pt x="19" y="15"/>
                      <a:pt x="17" y="17"/>
                    </a:cubicBezTo>
                    <a:cubicBezTo>
                      <a:pt x="13" y="21"/>
                      <a:pt x="6" y="24"/>
                      <a:pt x="3" y="19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410"/>
              <p:cNvSpPr/>
              <p:nvPr/>
            </p:nvSpPr>
            <p:spPr bwMode="auto">
              <a:xfrm>
                <a:off x="3430" y="1600"/>
                <a:ext cx="21" cy="25"/>
              </a:xfrm>
              <a:custGeom>
                <a:avLst/>
                <a:gdLst>
                  <a:gd name="T0" fmla="*/ 5 w 8"/>
                  <a:gd name="T1" fmla="*/ 8 h 9"/>
                  <a:gd name="T2" fmla="*/ 4 w 8"/>
                  <a:gd name="T3" fmla="*/ 5 h 9"/>
                  <a:gd name="T4" fmla="*/ 3 w 8"/>
                  <a:gd name="T5" fmla="*/ 4 h 9"/>
                  <a:gd name="T6" fmla="*/ 2 w 8"/>
                  <a:gd name="T7" fmla="*/ 4 h 9"/>
                  <a:gd name="T8" fmla="*/ 1 w 8"/>
                  <a:gd name="T9" fmla="*/ 5 h 9"/>
                  <a:gd name="T10" fmla="*/ 0 w 8"/>
                  <a:gd name="T11" fmla="*/ 5 h 9"/>
                  <a:gd name="T12" fmla="*/ 4 w 8"/>
                  <a:gd name="T13" fmla="*/ 0 h 9"/>
                  <a:gd name="T14" fmla="*/ 5 w 8"/>
                  <a:gd name="T15" fmla="*/ 0 h 9"/>
                  <a:gd name="T16" fmla="*/ 7 w 8"/>
                  <a:gd name="T17" fmla="*/ 0 h 9"/>
                  <a:gd name="T18" fmla="*/ 8 w 8"/>
                  <a:gd name="T19" fmla="*/ 1 h 9"/>
                  <a:gd name="T20" fmla="*/ 8 w 8"/>
                  <a:gd name="T21" fmla="*/ 2 h 9"/>
                  <a:gd name="T22" fmla="*/ 8 w 8"/>
                  <a:gd name="T23" fmla="*/ 3 h 9"/>
                  <a:gd name="T24" fmla="*/ 8 w 8"/>
                  <a:gd name="T25" fmla="*/ 3 h 9"/>
                  <a:gd name="T26" fmla="*/ 8 w 8"/>
                  <a:gd name="T27" fmla="*/ 4 h 9"/>
                  <a:gd name="T28" fmla="*/ 7 w 8"/>
                  <a:gd name="T29" fmla="*/ 9 h 9"/>
                  <a:gd name="T30" fmla="*/ 5 w 8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5" y="7"/>
                      <a:pt x="5" y="6"/>
                      <a:pt x="4" y="5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7"/>
                      <a:pt x="7" y="9"/>
                    </a:cubicBezTo>
                    <a:cubicBezTo>
                      <a:pt x="7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411"/>
              <p:cNvSpPr/>
              <p:nvPr/>
            </p:nvSpPr>
            <p:spPr bwMode="auto">
              <a:xfrm>
                <a:off x="3414" y="1627"/>
                <a:ext cx="61" cy="30"/>
              </a:xfrm>
              <a:custGeom>
                <a:avLst/>
                <a:gdLst>
                  <a:gd name="T0" fmla="*/ 2 w 23"/>
                  <a:gd name="T1" fmla="*/ 6 h 11"/>
                  <a:gd name="T2" fmla="*/ 1 w 23"/>
                  <a:gd name="T3" fmla="*/ 6 h 11"/>
                  <a:gd name="T4" fmla="*/ 1 w 23"/>
                  <a:gd name="T5" fmla="*/ 5 h 11"/>
                  <a:gd name="T6" fmla="*/ 0 w 23"/>
                  <a:gd name="T7" fmla="*/ 1 h 11"/>
                  <a:gd name="T8" fmla="*/ 2 w 23"/>
                  <a:gd name="T9" fmla="*/ 1 h 11"/>
                  <a:gd name="T10" fmla="*/ 5 w 23"/>
                  <a:gd name="T11" fmla="*/ 6 h 11"/>
                  <a:gd name="T12" fmla="*/ 14 w 23"/>
                  <a:gd name="T13" fmla="*/ 8 h 11"/>
                  <a:gd name="T14" fmla="*/ 21 w 23"/>
                  <a:gd name="T15" fmla="*/ 2 h 11"/>
                  <a:gd name="T16" fmla="*/ 23 w 23"/>
                  <a:gd name="T17" fmla="*/ 3 h 11"/>
                  <a:gd name="T18" fmla="*/ 14 w 23"/>
                  <a:gd name="T19" fmla="*/ 10 h 11"/>
                  <a:gd name="T20" fmla="*/ 2 w 23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1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ubicBezTo>
                      <a:pt x="2" y="3"/>
                      <a:pt x="3" y="5"/>
                      <a:pt x="5" y="6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7" y="7"/>
                      <a:pt x="20" y="5"/>
                      <a:pt x="21" y="2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0" y="7"/>
                      <a:pt x="17" y="9"/>
                      <a:pt x="14" y="10"/>
                    </a:cubicBezTo>
                    <a:cubicBezTo>
                      <a:pt x="9" y="11"/>
                      <a:pt x="4" y="11"/>
                      <a:pt x="2" y="6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412"/>
              <p:cNvSpPr/>
              <p:nvPr/>
            </p:nvSpPr>
            <p:spPr bwMode="auto">
              <a:xfrm>
                <a:off x="3577" y="1274"/>
                <a:ext cx="264" cy="257"/>
              </a:xfrm>
              <a:custGeom>
                <a:avLst/>
                <a:gdLst>
                  <a:gd name="T0" fmla="*/ 48 w 99"/>
                  <a:gd name="T1" fmla="*/ 94 h 96"/>
                  <a:gd name="T2" fmla="*/ 40 w 99"/>
                  <a:gd name="T3" fmla="*/ 78 h 96"/>
                  <a:gd name="T4" fmla="*/ 25 w 99"/>
                  <a:gd name="T5" fmla="*/ 82 h 96"/>
                  <a:gd name="T6" fmla="*/ 15 w 99"/>
                  <a:gd name="T7" fmla="*/ 79 h 96"/>
                  <a:gd name="T8" fmla="*/ 4 w 99"/>
                  <a:gd name="T9" fmla="*/ 60 h 96"/>
                  <a:gd name="T10" fmla="*/ 25 w 99"/>
                  <a:gd name="T11" fmla="*/ 51 h 96"/>
                  <a:gd name="T12" fmla="*/ 13 w 99"/>
                  <a:gd name="T13" fmla="*/ 10 h 96"/>
                  <a:gd name="T14" fmla="*/ 33 w 99"/>
                  <a:gd name="T15" fmla="*/ 1 h 96"/>
                  <a:gd name="T16" fmla="*/ 44 w 99"/>
                  <a:gd name="T17" fmla="*/ 18 h 96"/>
                  <a:gd name="T18" fmla="*/ 52 w 99"/>
                  <a:gd name="T19" fmla="*/ 16 h 96"/>
                  <a:gd name="T20" fmla="*/ 66 w 99"/>
                  <a:gd name="T21" fmla="*/ 13 h 96"/>
                  <a:gd name="T22" fmla="*/ 82 w 99"/>
                  <a:gd name="T23" fmla="*/ 24 h 96"/>
                  <a:gd name="T24" fmla="*/ 81 w 99"/>
                  <a:gd name="T25" fmla="*/ 34 h 96"/>
                  <a:gd name="T26" fmla="*/ 76 w 99"/>
                  <a:gd name="T27" fmla="*/ 42 h 96"/>
                  <a:gd name="T28" fmla="*/ 92 w 99"/>
                  <a:gd name="T29" fmla="*/ 56 h 96"/>
                  <a:gd name="T30" fmla="*/ 69 w 99"/>
                  <a:gd name="T31" fmla="*/ 85 h 96"/>
                  <a:gd name="T32" fmla="*/ 63 w 99"/>
                  <a:gd name="T33" fmla="*/ 81 h 96"/>
                  <a:gd name="T34" fmla="*/ 66 w 99"/>
                  <a:gd name="T35" fmla="*/ 85 h 96"/>
                  <a:gd name="T36" fmla="*/ 65 w 99"/>
                  <a:gd name="T37" fmla="*/ 90 h 96"/>
                  <a:gd name="T38" fmla="*/ 48 w 99"/>
                  <a:gd name="T39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6">
                    <a:moveTo>
                      <a:pt x="48" y="94"/>
                    </a:moveTo>
                    <a:cubicBezTo>
                      <a:pt x="43" y="92"/>
                      <a:pt x="40" y="83"/>
                      <a:pt x="40" y="78"/>
                    </a:cubicBezTo>
                    <a:cubicBezTo>
                      <a:pt x="40" y="79"/>
                      <a:pt x="27" y="82"/>
                      <a:pt x="25" y="82"/>
                    </a:cubicBezTo>
                    <a:cubicBezTo>
                      <a:pt x="22" y="83"/>
                      <a:pt x="18" y="81"/>
                      <a:pt x="15" y="79"/>
                    </a:cubicBezTo>
                    <a:cubicBezTo>
                      <a:pt x="9" y="75"/>
                      <a:pt x="0" y="68"/>
                      <a:pt x="4" y="60"/>
                    </a:cubicBezTo>
                    <a:cubicBezTo>
                      <a:pt x="9" y="51"/>
                      <a:pt x="16" y="52"/>
                      <a:pt x="25" y="51"/>
                    </a:cubicBezTo>
                    <a:cubicBezTo>
                      <a:pt x="13" y="41"/>
                      <a:pt x="1" y="24"/>
                      <a:pt x="13" y="10"/>
                    </a:cubicBezTo>
                    <a:cubicBezTo>
                      <a:pt x="18" y="5"/>
                      <a:pt x="26" y="0"/>
                      <a:pt x="33" y="1"/>
                    </a:cubicBezTo>
                    <a:cubicBezTo>
                      <a:pt x="42" y="3"/>
                      <a:pt x="42" y="10"/>
                      <a:pt x="44" y="18"/>
                    </a:cubicBezTo>
                    <a:cubicBezTo>
                      <a:pt x="46" y="23"/>
                      <a:pt x="50" y="17"/>
                      <a:pt x="52" y="16"/>
                    </a:cubicBezTo>
                    <a:cubicBezTo>
                      <a:pt x="56" y="14"/>
                      <a:pt x="61" y="13"/>
                      <a:pt x="66" y="13"/>
                    </a:cubicBezTo>
                    <a:cubicBezTo>
                      <a:pt x="74" y="13"/>
                      <a:pt x="80" y="16"/>
                      <a:pt x="82" y="24"/>
                    </a:cubicBezTo>
                    <a:cubicBezTo>
                      <a:pt x="83" y="26"/>
                      <a:pt x="83" y="31"/>
                      <a:pt x="81" y="34"/>
                    </a:cubicBezTo>
                    <a:cubicBezTo>
                      <a:pt x="81" y="35"/>
                      <a:pt x="76" y="42"/>
                      <a:pt x="76" y="42"/>
                    </a:cubicBezTo>
                    <a:cubicBezTo>
                      <a:pt x="84" y="44"/>
                      <a:pt x="89" y="48"/>
                      <a:pt x="92" y="56"/>
                    </a:cubicBezTo>
                    <a:cubicBezTo>
                      <a:pt x="99" y="69"/>
                      <a:pt x="86" y="91"/>
                      <a:pt x="69" y="85"/>
                    </a:cubicBezTo>
                    <a:cubicBezTo>
                      <a:pt x="65" y="83"/>
                      <a:pt x="67" y="84"/>
                      <a:pt x="63" y="81"/>
                    </a:cubicBezTo>
                    <a:cubicBezTo>
                      <a:pt x="62" y="81"/>
                      <a:pt x="66" y="85"/>
                      <a:pt x="66" y="85"/>
                    </a:cubicBezTo>
                    <a:cubicBezTo>
                      <a:pt x="67" y="87"/>
                      <a:pt x="66" y="89"/>
                      <a:pt x="65" y="90"/>
                    </a:cubicBezTo>
                    <a:cubicBezTo>
                      <a:pt x="63" y="96"/>
                      <a:pt x="52" y="95"/>
                      <a:pt x="48" y="9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413"/>
              <p:cNvSpPr/>
              <p:nvPr/>
            </p:nvSpPr>
            <p:spPr bwMode="auto">
              <a:xfrm>
                <a:off x="3595" y="1424"/>
                <a:ext cx="62" cy="56"/>
              </a:xfrm>
              <a:custGeom>
                <a:avLst/>
                <a:gdLst>
                  <a:gd name="T0" fmla="*/ 13 w 23"/>
                  <a:gd name="T1" fmla="*/ 14 h 21"/>
                  <a:gd name="T2" fmla="*/ 17 w 23"/>
                  <a:gd name="T3" fmla="*/ 16 h 21"/>
                  <a:gd name="T4" fmla="*/ 20 w 23"/>
                  <a:gd name="T5" fmla="*/ 19 h 21"/>
                  <a:gd name="T6" fmla="*/ 22 w 23"/>
                  <a:gd name="T7" fmla="*/ 19 h 21"/>
                  <a:gd name="T8" fmla="*/ 22 w 23"/>
                  <a:gd name="T9" fmla="*/ 21 h 21"/>
                  <a:gd name="T10" fmla="*/ 20 w 23"/>
                  <a:gd name="T11" fmla="*/ 21 h 21"/>
                  <a:gd name="T12" fmla="*/ 6 w 23"/>
                  <a:gd name="T13" fmla="*/ 17 h 21"/>
                  <a:gd name="T14" fmla="*/ 5 w 23"/>
                  <a:gd name="T15" fmla="*/ 16 h 21"/>
                  <a:gd name="T16" fmla="*/ 4 w 23"/>
                  <a:gd name="T17" fmla="*/ 15 h 21"/>
                  <a:gd name="T18" fmla="*/ 11 w 23"/>
                  <a:gd name="T19" fmla="*/ 1 h 21"/>
                  <a:gd name="T20" fmla="*/ 12 w 23"/>
                  <a:gd name="T21" fmla="*/ 2 h 21"/>
                  <a:gd name="T22" fmla="*/ 11 w 23"/>
                  <a:gd name="T23" fmla="*/ 8 h 21"/>
                  <a:gd name="T24" fmla="*/ 13 w 23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13" y="14"/>
                    </a:moveTo>
                    <a:cubicBezTo>
                      <a:pt x="15" y="15"/>
                      <a:pt x="16" y="15"/>
                      <a:pt x="17" y="16"/>
                    </a:cubicBezTo>
                    <a:cubicBezTo>
                      <a:pt x="18" y="17"/>
                      <a:pt x="19" y="19"/>
                      <a:pt x="20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3" y="19"/>
                      <a:pt x="23" y="21"/>
                      <a:pt x="22" y="21"/>
                    </a:cubicBezTo>
                    <a:cubicBezTo>
                      <a:pt x="21" y="21"/>
                      <a:pt x="20" y="21"/>
                      <a:pt x="20" y="21"/>
                    </a:cubicBezTo>
                    <a:cubicBezTo>
                      <a:pt x="15" y="20"/>
                      <a:pt x="10" y="19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0" y="9"/>
                      <a:pt x="5" y="3"/>
                      <a:pt x="11" y="1"/>
                    </a:cubicBezTo>
                    <a:cubicBezTo>
                      <a:pt x="12" y="0"/>
                      <a:pt x="13" y="1"/>
                      <a:pt x="12" y="2"/>
                    </a:cubicBezTo>
                    <a:cubicBezTo>
                      <a:pt x="11" y="4"/>
                      <a:pt x="11" y="6"/>
                      <a:pt x="11" y="8"/>
                    </a:cubicBezTo>
                    <a:cubicBezTo>
                      <a:pt x="12" y="10"/>
                      <a:pt x="10" y="14"/>
                      <a:pt x="13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414"/>
              <p:cNvSpPr/>
              <p:nvPr/>
            </p:nvSpPr>
            <p:spPr bwMode="auto">
              <a:xfrm>
                <a:off x="3622" y="1351"/>
                <a:ext cx="70" cy="46"/>
              </a:xfrm>
              <a:custGeom>
                <a:avLst/>
                <a:gdLst>
                  <a:gd name="T0" fmla="*/ 5 w 26"/>
                  <a:gd name="T1" fmla="*/ 3 h 17"/>
                  <a:gd name="T2" fmla="*/ 9 w 26"/>
                  <a:gd name="T3" fmla="*/ 7 h 17"/>
                  <a:gd name="T4" fmla="*/ 12 w 26"/>
                  <a:gd name="T5" fmla="*/ 10 h 17"/>
                  <a:gd name="T6" fmla="*/ 17 w 26"/>
                  <a:gd name="T7" fmla="*/ 12 h 17"/>
                  <a:gd name="T8" fmla="*/ 23 w 26"/>
                  <a:gd name="T9" fmla="*/ 11 h 17"/>
                  <a:gd name="T10" fmla="*/ 25 w 26"/>
                  <a:gd name="T11" fmla="*/ 10 h 17"/>
                  <a:gd name="T12" fmla="*/ 26 w 26"/>
                  <a:gd name="T13" fmla="*/ 11 h 17"/>
                  <a:gd name="T14" fmla="*/ 23 w 26"/>
                  <a:gd name="T15" fmla="*/ 15 h 17"/>
                  <a:gd name="T16" fmla="*/ 16 w 26"/>
                  <a:gd name="T17" fmla="*/ 17 h 17"/>
                  <a:gd name="T18" fmla="*/ 3 w 26"/>
                  <a:gd name="T19" fmla="*/ 3 h 17"/>
                  <a:gd name="T20" fmla="*/ 1 w 26"/>
                  <a:gd name="T21" fmla="*/ 2 h 17"/>
                  <a:gd name="T22" fmla="*/ 1 w 26"/>
                  <a:gd name="T23" fmla="*/ 2 h 17"/>
                  <a:gd name="T24" fmla="*/ 1 w 26"/>
                  <a:gd name="T25" fmla="*/ 2 h 17"/>
                  <a:gd name="T26" fmla="*/ 1 w 26"/>
                  <a:gd name="T27" fmla="*/ 2 h 17"/>
                  <a:gd name="T28" fmla="*/ 2 w 26"/>
                  <a:gd name="T29" fmla="*/ 1 h 17"/>
                  <a:gd name="T30" fmla="*/ 5 w 26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5" y="3"/>
                    </a:moveTo>
                    <a:cubicBezTo>
                      <a:pt x="6" y="4"/>
                      <a:pt x="8" y="5"/>
                      <a:pt x="9" y="7"/>
                    </a:cubicBezTo>
                    <a:cubicBezTo>
                      <a:pt x="10" y="8"/>
                      <a:pt x="11" y="9"/>
                      <a:pt x="12" y="10"/>
                    </a:cubicBezTo>
                    <a:cubicBezTo>
                      <a:pt x="13" y="11"/>
                      <a:pt x="15" y="12"/>
                      <a:pt x="17" y="12"/>
                    </a:cubicBezTo>
                    <a:cubicBezTo>
                      <a:pt x="19" y="13"/>
                      <a:pt x="21" y="13"/>
                      <a:pt x="23" y="11"/>
                    </a:cubicBezTo>
                    <a:cubicBezTo>
                      <a:pt x="23" y="10"/>
                      <a:pt x="24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3"/>
                      <a:pt x="25" y="14"/>
                      <a:pt x="23" y="15"/>
                    </a:cubicBezTo>
                    <a:cubicBezTo>
                      <a:pt x="21" y="16"/>
                      <a:pt x="18" y="17"/>
                      <a:pt x="16" y="17"/>
                    </a:cubicBezTo>
                    <a:cubicBezTo>
                      <a:pt x="9" y="16"/>
                      <a:pt x="7" y="8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415"/>
              <p:cNvSpPr/>
              <p:nvPr/>
            </p:nvSpPr>
            <p:spPr bwMode="auto">
              <a:xfrm>
                <a:off x="3756" y="1314"/>
                <a:ext cx="35" cy="80"/>
              </a:xfrm>
              <a:custGeom>
                <a:avLst/>
                <a:gdLst>
                  <a:gd name="T0" fmla="*/ 1 w 13"/>
                  <a:gd name="T1" fmla="*/ 28 h 30"/>
                  <a:gd name="T2" fmla="*/ 4 w 13"/>
                  <a:gd name="T3" fmla="*/ 16 h 30"/>
                  <a:gd name="T4" fmla="*/ 2 w 13"/>
                  <a:gd name="T5" fmla="*/ 3 h 30"/>
                  <a:gd name="T6" fmla="*/ 2 w 13"/>
                  <a:gd name="T7" fmla="*/ 1 h 30"/>
                  <a:gd name="T8" fmla="*/ 12 w 13"/>
                  <a:gd name="T9" fmla="*/ 7 h 30"/>
                  <a:gd name="T10" fmla="*/ 12 w 13"/>
                  <a:gd name="T11" fmla="*/ 7 h 30"/>
                  <a:gd name="T12" fmla="*/ 12 w 13"/>
                  <a:gd name="T13" fmla="*/ 16 h 30"/>
                  <a:gd name="T14" fmla="*/ 2 w 13"/>
                  <a:gd name="T15" fmla="*/ 29 h 30"/>
                  <a:gd name="T16" fmla="*/ 1 w 13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30">
                    <a:moveTo>
                      <a:pt x="1" y="28"/>
                    </a:moveTo>
                    <a:cubicBezTo>
                      <a:pt x="5" y="24"/>
                      <a:pt x="4" y="20"/>
                      <a:pt x="4" y="16"/>
                    </a:cubicBezTo>
                    <a:cubicBezTo>
                      <a:pt x="5" y="11"/>
                      <a:pt x="9" y="5"/>
                      <a:pt x="2" y="3"/>
                    </a:cubicBezTo>
                    <a:cubicBezTo>
                      <a:pt x="2" y="3"/>
                      <a:pt x="1" y="2"/>
                      <a:pt x="2" y="1"/>
                    </a:cubicBezTo>
                    <a:cubicBezTo>
                      <a:pt x="7" y="0"/>
                      <a:pt x="11" y="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9"/>
                      <a:pt x="12" y="12"/>
                      <a:pt x="12" y="16"/>
                    </a:cubicBezTo>
                    <a:cubicBezTo>
                      <a:pt x="11" y="21"/>
                      <a:pt x="7" y="28"/>
                      <a:pt x="2" y="29"/>
                    </a:cubicBezTo>
                    <a:cubicBezTo>
                      <a:pt x="1" y="30"/>
                      <a:pt x="0" y="29"/>
                      <a:pt x="1" y="28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416"/>
              <p:cNvSpPr/>
              <p:nvPr/>
            </p:nvSpPr>
            <p:spPr bwMode="auto">
              <a:xfrm>
                <a:off x="3697" y="1448"/>
                <a:ext cx="86" cy="53"/>
              </a:xfrm>
              <a:custGeom>
                <a:avLst/>
                <a:gdLst>
                  <a:gd name="T0" fmla="*/ 0 w 32"/>
                  <a:gd name="T1" fmla="*/ 19 h 20"/>
                  <a:gd name="T2" fmla="*/ 3 w 32"/>
                  <a:gd name="T3" fmla="*/ 8 h 20"/>
                  <a:gd name="T4" fmla="*/ 6 w 32"/>
                  <a:gd name="T5" fmla="*/ 4 h 20"/>
                  <a:gd name="T6" fmla="*/ 5 w 32"/>
                  <a:gd name="T7" fmla="*/ 1 h 20"/>
                  <a:gd name="T8" fmla="*/ 6 w 32"/>
                  <a:gd name="T9" fmla="*/ 0 h 20"/>
                  <a:gd name="T10" fmla="*/ 15 w 32"/>
                  <a:gd name="T11" fmla="*/ 6 h 20"/>
                  <a:gd name="T12" fmla="*/ 15 w 32"/>
                  <a:gd name="T13" fmla="*/ 6 h 20"/>
                  <a:gd name="T14" fmla="*/ 19 w 32"/>
                  <a:gd name="T15" fmla="*/ 7 h 20"/>
                  <a:gd name="T16" fmla="*/ 22 w 32"/>
                  <a:gd name="T17" fmla="*/ 8 h 20"/>
                  <a:gd name="T18" fmla="*/ 31 w 32"/>
                  <a:gd name="T19" fmla="*/ 12 h 20"/>
                  <a:gd name="T20" fmla="*/ 31 w 32"/>
                  <a:gd name="T21" fmla="*/ 13 h 20"/>
                  <a:gd name="T22" fmla="*/ 20 w 32"/>
                  <a:gd name="T23" fmla="*/ 12 h 20"/>
                  <a:gd name="T24" fmla="*/ 16 w 32"/>
                  <a:gd name="T25" fmla="*/ 10 h 20"/>
                  <a:gd name="T26" fmla="*/ 9 w 32"/>
                  <a:gd name="T27" fmla="*/ 12 h 20"/>
                  <a:gd name="T28" fmla="*/ 8 w 32"/>
                  <a:gd name="T29" fmla="*/ 12 h 20"/>
                  <a:gd name="T30" fmla="*/ 7 w 32"/>
                  <a:gd name="T31" fmla="*/ 11 h 20"/>
                  <a:gd name="T32" fmla="*/ 2 w 32"/>
                  <a:gd name="T33" fmla="*/ 19 h 20"/>
                  <a:gd name="T34" fmla="*/ 0 w 32"/>
                  <a:gd name="T3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0">
                    <a:moveTo>
                      <a:pt x="0" y="19"/>
                    </a:moveTo>
                    <a:cubicBezTo>
                      <a:pt x="0" y="15"/>
                      <a:pt x="1" y="12"/>
                      <a:pt x="3" y="8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9" y="1"/>
                      <a:pt x="12" y="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0" y="7"/>
                      <a:pt x="21" y="7"/>
                      <a:pt x="22" y="8"/>
                    </a:cubicBezTo>
                    <a:cubicBezTo>
                      <a:pt x="24" y="10"/>
                      <a:pt x="27" y="11"/>
                      <a:pt x="31" y="12"/>
                    </a:cubicBezTo>
                    <a:cubicBezTo>
                      <a:pt x="32" y="12"/>
                      <a:pt x="32" y="13"/>
                      <a:pt x="31" y="13"/>
                    </a:cubicBezTo>
                    <a:cubicBezTo>
                      <a:pt x="27" y="13"/>
                      <a:pt x="23" y="13"/>
                      <a:pt x="20" y="12"/>
                    </a:cubicBezTo>
                    <a:cubicBezTo>
                      <a:pt x="19" y="11"/>
                      <a:pt x="18" y="11"/>
                      <a:pt x="16" y="10"/>
                    </a:cubicBezTo>
                    <a:cubicBezTo>
                      <a:pt x="13" y="8"/>
                      <a:pt x="11" y="10"/>
                      <a:pt x="9" y="12"/>
                    </a:cubicBezTo>
                    <a:cubicBezTo>
                      <a:pt x="9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7" y="11"/>
                    </a:cubicBezTo>
                    <a:cubicBezTo>
                      <a:pt x="6" y="15"/>
                      <a:pt x="5" y="17"/>
                      <a:pt x="2" y="19"/>
                    </a:cubicBezTo>
                    <a:cubicBezTo>
                      <a:pt x="1" y="20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417"/>
              <p:cNvSpPr/>
              <p:nvPr/>
            </p:nvSpPr>
            <p:spPr bwMode="auto">
              <a:xfrm>
                <a:off x="3630" y="1354"/>
                <a:ext cx="107" cy="129"/>
              </a:xfrm>
              <a:custGeom>
                <a:avLst/>
                <a:gdLst>
                  <a:gd name="T0" fmla="*/ 30 w 40"/>
                  <a:gd name="T1" fmla="*/ 45 h 48"/>
                  <a:gd name="T2" fmla="*/ 26 w 40"/>
                  <a:gd name="T3" fmla="*/ 27 h 48"/>
                  <a:gd name="T4" fmla="*/ 25 w 40"/>
                  <a:gd name="T5" fmla="*/ 26 h 48"/>
                  <a:gd name="T6" fmla="*/ 15 w 40"/>
                  <a:gd name="T7" fmla="*/ 32 h 48"/>
                  <a:gd name="T8" fmla="*/ 9 w 40"/>
                  <a:gd name="T9" fmla="*/ 34 h 48"/>
                  <a:gd name="T10" fmla="*/ 9 w 40"/>
                  <a:gd name="T11" fmla="*/ 34 h 48"/>
                  <a:gd name="T12" fmla="*/ 1 w 40"/>
                  <a:gd name="T13" fmla="*/ 39 h 48"/>
                  <a:gd name="T14" fmla="*/ 1 w 40"/>
                  <a:gd name="T15" fmla="*/ 37 h 48"/>
                  <a:gd name="T16" fmla="*/ 4 w 40"/>
                  <a:gd name="T17" fmla="*/ 35 h 48"/>
                  <a:gd name="T18" fmla="*/ 5 w 40"/>
                  <a:gd name="T19" fmla="*/ 33 h 48"/>
                  <a:gd name="T20" fmla="*/ 7 w 40"/>
                  <a:gd name="T21" fmla="*/ 31 h 48"/>
                  <a:gd name="T22" fmla="*/ 20 w 40"/>
                  <a:gd name="T23" fmla="*/ 19 h 48"/>
                  <a:gd name="T24" fmla="*/ 15 w 40"/>
                  <a:gd name="T25" fmla="*/ 13 h 48"/>
                  <a:gd name="T26" fmla="*/ 14 w 40"/>
                  <a:gd name="T27" fmla="*/ 5 h 48"/>
                  <a:gd name="T28" fmla="*/ 11 w 40"/>
                  <a:gd name="T29" fmla="*/ 0 h 48"/>
                  <a:gd name="T30" fmla="*/ 12 w 40"/>
                  <a:gd name="T31" fmla="*/ 0 h 48"/>
                  <a:gd name="T32" fmla="*/ 14 w 40"/>
                  <a:gd name="T33" fmla="*/ 4 h 48"/>
                  <a:gd name="T34" fmla="*/ 16 w 40"/>
                  <a:gd name="T35" fmla="*/ 6 h 48"/>
                  <a:gd name="T36" fmla="*/ 22 w 40"/>
                  <a:gd name="T37" fmla="*/ 17 h 48"/>
                  <a:gd name="T38" fmla="*/ 33 w 40"/>
                  <a:gd name="T39" fmla="*/ 9 h 48"/>
                  <a:gd name="T40" fmla="*/ 34 w 40"/>
                  <a:gd name="T41" fmla="*/ 7 h 48"/>
                  <a:gd name="T42" fmla="*/ 39 w 40"/>
                  <a:gd name="T43" fmla="*/ 3 h 48"/>
                  <a:gd name="T44" fmla="*/ 40 w 40"/>
                  <a:gd name="T45" fmla="*/ 3 h 48"/>
                  <a:gd name="T46" fmla="*/ 31 w 40"/>
                  <a:gd name="T47" fmla="*/ 14 h 48"/>
                  <a:gd name="T48" fmla="*/ 30 w 40"/>
                  <a:gd name="T49" fmla="*/ 18 h 48"/>
                  <a:gd name="T50" fmla="*/ 29 w 40"/>
                  <a:gd name="T51" fmla="*/ 30 h 48"/>
                  <a:gd name="T52" fmla="*/ 30 w 40"/>
                  <a:gd name="T53" fmla="*/ 31 h 48"/>
                  <a:gd name="T54" fmla="*/ 31 w 40"/>
                  <a:gd name="T55" fmla="*/ 35 h 48"/>
                  <a:gd name="T56" fmla="*/ 32 w 40"/>
                  <a:gd name="T57" fmla="*/ 45 h 48"/>
                  <a:gd name="T58" fmla="*/ 32 w 40"/>
                  <a:gd name="T59" fmla="*/ 46 h 48"/>
                  <a:gd name="T60" fmla="*/ 32 w 40"/>
                  <a:gd name="T61" fmla="*/ 48 h 48"/>
                  <a:gd name="T62" fmla="*/ 31 w 40"/>
                  <a:gd name="T63" fmla="*/ 48 h 48"/>
                  <a:gd name="T64" fmla="*/ 30 w 40"/>
                  <a:gd name="T65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8">
                    <a:moveTo>
                      <a:pt x="30" y="45"/>
                    </a:moveTo>
                    <a:cubicBezTo>
                      <a:pt x="28" y="40"/>
                      <a:pt x="25" y="28"/>
                      <a:pt x="26" y="27"/>
                    </a:cubicBezTo>
                    <a:cubicBezTo>
                      <a:pt x="26" y="28"/>
                      <a:pt x="25" y="27"/>
                      <a:pt x="25" y="26"/>
                    </a:cubicBezTo>
                    <a:cubicBezTo>
                      <a:pt x="24" y="29"/>
                      <a:pt x="18" y="32"/>
                      <a:pt x="15" y="32"/>
                    </a:cubicBezTo>
                    <a:cubicBezTo>
                      <a:pt x="13" y="32"/>
                      <a:pt x="11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5"/>
                      <a:pt x="3" y="37"/>
                      <a:pt x="1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2" y="36"/>
                      <a:pt x="3" y="36"/>
                      <a:pt x="4" y="35"/>
                    </a:cubicBezTo>
                    <a:cubicBezTo>
                      <a:pt x="4" y="34"/>
                      <a:pt x="4" y="34"/>
                      <a:pt x="5" y="33"/>
                    </a:cubicBezTo>
                    <a:cubicBezTo>
                      <a:pt x="6" y="32"/>
                      <a:pt x="6" y="32"/>
                      <a:pt x="7" y="31"/>
                    </a:cubicBezTo>
                    <a:cubicBezTo>
                      <a:pt x="10" y="29"/>
                      <a:pt x="26" y="24"/>
                      <a:pt x="20" y="19"/>
                    </a:cubicBezTo>
                    <a:cubicBezTo>
                      <a:pt x="18" y="17"/>
                      <a:pt x="17" y="15"/>
                      <a:pt x="15" y="13"/>
                    </a:cubicBezTo>
                    <a:cubicBezTo>
                      <a:pt x="16" y="10"/>
                      <a:pt x="15" y="8"/>
                      <a:pt x="14" y="5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3" y="2"/>
                      <a:pt x="14" y="4"/>
                    </a:cubicBezTo>
                    <a:cubicBezTo>
                      <a:pt x="15" y="5"/>
                      <a:pt x="15" y="6"/>
                      <a:pt x="16" y="6"/>
                    </a:cubicBezTo>
                    <a:cubicBezTo>
                      <a:pt x="18" y="10"/>
                      <a:pt x="19" y="14"/>
                      <a:pt x="22" y="17"/>
                    </a:cubicBezTo>
                    <a:cubicBezTo>
                      <a:pt x="28" y="16"/>
                      <a:pt x="29" y="13"/>
                      <a:pt x="33" y="9"/>
                    </a:cubicBezTo>
                    <a:cubicBezTo>
                      <a:pt x="33" y="8"/>
                      <a:pt x="34" y="8"/>
                      <a:pt x="34" y="7"/>
                    </a:cubicBezTo>
                    <a:cubicBezTo>
                      <a:pt x="36" y="6"/>
                      <a:pt x="38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6"/>
                      <a:pt x="33" y="10"/>
                      <a:pt x="31" y="14"/>
                    </a:cubicBezTo>
                    <a:cubicBezTo>
                      <a:pt x="31" y="15"/>
                      <a:pt x="30" y="17"/>
                      <a:pt x="30" y="18"/>
                    </a:cubicBezTo>
                    <a:cubicBezTo>
                      <a:pt x="27" y="21"/>
                      <a:pt x="27" y="26"/>
                      <a:pt x="29" y="30"/>
                    </a:cubicBezTo>
                    <a:cubicBezTo>
                      <a:pt x="30" y="30"/>
                      <a:pt x="30" y="30"/>
                      <a:pt x="30" y="31"/>
                    </a:cubicBezTo>
                    <a:cubicBezTo>
                      <a:pt x="30" y="32"/>
                      <a:pt x="31" y="34"/>
                      <a:pt x="31" y="35"/>
                    </a:cubicBezTo>
                    <a:cubicBezTo>
                      <a:pt x="30" y="38"/>
                      <a:pt x="30" y="42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7"/>
                      <a:pt x="32" y="47"/>
                      <a:pt x="32" y="48"/>
                    </a:cubicBezTo>
                    <a:cubicBezTo>
                      <a:pt x="32" y="48"/>
                      <a:pt x="32" y="48"/>
                      <a:pt x="31" y="48"/>
                    </a:cubicBezTo>
                    <a:cubicBezTo>
                      <a:pt x="31" y="47"/>
                      <a:pt x="30" y="46"/>
                      <a:pt x="30" y="45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418"/>
              <p:cNvSpPr/>
              <p:nvPr/>
            </p:nvSpPr>
            <p:spPr bwMode="auto">
              <a:xfrm>
                <a:off x="3716" y="1405"/>
                <a:ext cx="107" cy="56"/>
              </a:xfrm>
              <a:custGeom>
                <a:avLst/>
                <a:gdLst>
                  <a:gd name="T0" fmla="*/ 29 w 40"/>
                  <a:gd name="T1" fmla="*/ 14 h 21"/>
                  <a:gd name="T2" fmla="*/ 16 w 40"/>
                  <a:gd name="T3" fmla="*/ 18 h 21"/>
                  <a:gd name="T4" fmla="*/ 12 w 40"/>
                  <a:gd name="T5" fmla="*/ 18 h 21"/>
                  <a:gd name="T6" fmla="*/ 2 w 40"/>
                  <a:gd name="T7" fmla="*/ 16 h 21"/>
                  <a:gd name="T8" fmla="*/ 1 w 40"/>
                  <a:gd name="T9" fmla="*/ 15 h 21"/>
                  <a:gd name="T10" fmla="*/ 2 w 40"/>
                  <a:gd name="T11" fmla="*/ 12 h 21"/>
                  <a:gd name="T12" fmla="*/ 2 w 40"/>
                  <a:gd name="T13" fmla="*/ 10 h 21"/>
                  <a:gd name="T14" fmla="*/ 3 w 40"/>
                  <a:gd name="T15" fmla="*/ 8 h 21"/>
                  <a:gd name="T16" fmla="*/ 5 w 40"/>
                  <a:gd name="T17" fmla="*/ 6 h 21"/>
                  <a:gd name="T18" fmla="*/ 21 w 40"/>
                  <a:gd name="T19" fmla="*/ 0 h 21"/>
                  <a:gd name="T20" fmla="*/ 40 w 40"/>
                  <a:gd name="T21" fmla="*/ 20 h 21"/>
                  <a:gd name="T22" fmla="*/ 38 w 40"/>
                  <a:gd name="T23" fmla="*/ 20 h 21"/>
                  <a:gd name="T24" fmla="*/ 29 w 40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1">
                    <a:moveTo>
                      <a:pt x="29" y="14"/>
                    </a:moveTo>
                    <a:cubicBezTo>
                      <a:pt x="24" y="14"/>
                      <a:pt x="20" y="16"/>
                      <a:pt x="16" y="18"/>
                    </a:cubicBezTo>
                    <a:cubicBezTo>
                      <a:pt x="15" y="18"/>
                      <a:pt x="13" y="18"/>
                      <a:pt x="12" y="18"/>
                    </a:cubicBezTo>
                    <a:cubicBezTo>
                      <a:pt x="8" y="16"/>
                      <a:pt x="5" y="16"/>
                      <a:pt x="2" y="16"/>
                    </a:cubicBezTo>
                    <a:cubicBezTo>
                      <a:pt x="1" y="16"/>
                      <a:pt x="0" y="15"/>
                      <a:pt x="1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9" y="2"/>
                      <a:pt x="16" y="0"/>
                      <a:pt x="21" y="0"/>
                    </a:cubicBezTo>
                    <a:cubicBezTo>
                      <a:pt x="31" y="1"/>
                      <a:pt x="40" y="10"/>
                      <a:pt x="40" y="20"/>
                    </a:cubicBezTo>
                    <a:cubicBezTo>
                      <a:pt x="40" y="20"/>
                      <a:pt x="39" y="21"/>
                      <a:pt x="38" y="20"/>
                    </a:cubicBezTo>
                    <a:cubicBezTo>
                      <a:pt x="35" y="18"/>
                      <a:pt x="34" y="15"/>
                      <a:pt x="29" y="14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419"/>
              <p:cNvSpPr/>
              <p:nvPr/>
            </p:nvSpPr>
            <p:spPr bwMode="auto">
              <a:xfrm>
                <a:off x="3686" y="1295"/>
                <a:ext cx="73" cy="51"/>
              </a:xfrm>
              <a:custGeom>
                <a:avLst/>
                <a:gdLst>
                  <a:gd name="T0" fmla="*/ 25 w 27"/>
                  <a:gd name="T1" fmla="*/ 6 h 19"/>
                  <a:gd name="T2" fmla="*/ 13 w 27"/>
                  <a:gd name="T3" fmla="*/ 10 h 19"/>
                  <a:gd name="T4" fmla="*/ 5 w 27"/>
                  <a:gd name="T5" fmla="*/ 18 h 19"/>
                  <a:gd name="T6" fmla="*/ 3 w 27"/>
                  <a:gd name="T7" fmla="*/ 18 h 19"/>
                  <a:gd name="T8" fmla="*/ 2 w 27"/>
                  <a:gd name="T9" fmla="*/ 12 h 19"/>
                  <a:gd name="T10" fmla="*/ 2 w 27"/>
                  <a:gd name="T11" fmla="*/ 7 h 19"/>
                  <a:gd name="T12" fmla="*/ 0 w 27"/>
                  <a:gd name="T13" fmla="*/ 0 h 19"/>
                  <a:gd name="T14" fmla="*/ 1 w 27"/>
                  <a:gd name="T15" fmla="*/ 1 h 19"/>
                  <a:gd name="T16" fmla="*/ 1 w 27"/>
                  <a:gd name="T17" fmla="*/ 1 h 19"/>
                  <a:gd name="T18" fmla="*/ 4 w 27"/>
                  <a:gd name="T19" fmla="*/ 7 h 19"/>
                  <a:gd name="T20" fmla="*/ 6 w 27"/>
                  <a:gd name="T21" fmla="*/ 11 h 19"/>
                  <a:gd name="T22" fmla="*/ 26 w 27"/>
                  <a:gd name="T23" fmla="*/ 5 h 19"/>
                  <a:gd name="T24" fmla="*/ 27 w 27"/>
                  <a:gd name="T25" fmla="*/ 6 h 19"/>
                  <a:gd name="T26" fmla="*/ 25 w 27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25" y="6"/>
                    </a:moveTo>
                    <a:cubicBezTo>
                      <a:pt x="21" y="6"/>
                      <a:pt x="16" y="7"/>
                      <a:pt x="13" y="10"/>
                    </a:cubicBezTo>
                    <a:cubicBezTo>
                      <a:pt x="9" y="12"/>
                      <a:pt x="6" y="14"/>
                      <a:pt x="5" y="18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12" y="7"/>
                      <a:pt x="19" y="5"/>
                      <a:pt x="26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6" y="6"/>
                      <a:pt x="26" y="6"/>
                      <a:pt x="25" y="6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420"/>
              <p:cNvSpPr/>
              <p:nvPr/>
            </p:nvSpPr>
            <p:spPr bwMode="auto">
              <a:xfrm>
                <a:off x="3590" y="1458"/>
                <a:ext cx="96" cy="38"/>
              </a:xfrm>
              <a:custGeom>
                <a:avLst/>
                <a:gdLst>
                  <a:gd name="T0" fmla="*/ 20 w 36"/>
                  <a:gd name="T1" fmla="*/ 14 h 14"/>
                  <a:gd name="T2" fmla="*/ 12 w 36"/>
                  <a:gd name="T3" fmla="*/ 12 h 14"/>
                  <a:gd name="T4" fmla="*/ 1 w 36"/>
                  <a:gd name="T5" fmla="*/ 2 h 14"/>
                  <a:gd name="T6" fmla="*/ 1 w 36"/>
                  <a:gd name="T7" fmla="*/ 2 h 14"/>
                  <a:gd name="T8" fmla="*/ 1 w 36"/>
                  <a:gd name="T9" fmla="*/ 2 h 14"/>
                  <a:gd name="T10" fmla="*/ 1 w 36"/>
                  <a:gd name="T11" fmla="*/ 2 h 14"/>
                  <a:gd name="T12" fmla="*/ 2 w 36"/>
                  <a:gd name="T13" fmla="*/ 1 h 14"/>
                  <a:gd name="T14" fmla="*/ 5 w 36"/>
                  <a:gd name="T15" fmla="*/ 4 h 14"/>
                  <a:gd name="T16" fmla="*/ 5 w 36"/>
                  <a:gd name="T17" fmla="*/ 4 h 14"/>
                  <a:gd name="T18" fmla="*/ 6 w 36"/>
                  <a:gd name="T19" fmla="*/ 5 h 14"/>
                  <a:gd name="T20" fmla="*/ 13 w 36"/>
                  <a:gd name="T21" fmla="*/ 8 h 14"/>
                  <a:gd name="T22" fmla="*/ 34 w 36"/>
                  <a:gd name="T23" fmla="*/ 7 h 14"/>
                  <a:gd name="T24" fmla="*/ 35 w 36"/>
                  <a:gd name="T25" fmla="*/ 9 h 14"/>
                  <a:gd name="T26" fmla="*/ 20 w 36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4">
                    <a:moveTo>
                      <a:pt x="20" y="14"/>
                    </a:moveTo>
                    <a:cubicBezTo>
                      <a:pt x="17" y="13"/>
                      <a:pt x="14" y="13"/>
                      <a:pt x="12" y="12"/>
                    </a:cubicBezTo>
                    <a:cubicBezTo>
                      <a:pt x="8" y="10"/>
                      <a:pt x="3" y="7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8" y="6"/>
                      <a:pt x="11" y="7"/>
                      <a:pt x="13" y="8"/>
                    </a:cubicBezTo>
                    <a:cubicBezTo>
                      <a:pt x="21" y="10"/>
                      <a:pt x="27" y="9"/>
                      <a:pt x="34" y="7"/>
                    </a:cubicBezTo>
                    <a:cubicBezTo>
                      <a:pt x="35" y="7"/>
                      <a:pt x="36" y="8"/>
                      <a:pt x="35" y="9"/>
                    </a:cubicBezTo>
                    <a:cubicBezTo>
                      <a:pt x="31" y="12"/>
                      <a:pt x="25" y="14"/>
                      <a:pt x="20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421"/>
              <p:cNvSpPr/>
              <p:nvPr/>
            </p:nvSpPr>
            <p:spPr bwMode="auto">
              <a:xfrm>
                <a:off x="3729" y="1402"/>
                <a:ext cx="102" cy="67"/>
              </a:xfrm>
              <a:custGeom>
                <a:avLst/>
                <a:gdLst>
                  <a:gd name="T0" fmla="*/ 34 w 38"/>
                  <a:gd name="T1" fmla="*/ 23 h 25"/>
                  <a:gd name="T2" fmla="*/ 24 w 38"/>
                  <a:gd name="T3" fmla="*/ 14 h 25"/>
                  <a:gd name="T4" fmla="*/ 24 w 38"/>
                  <a:gd name="T5" fmla="*/ 13 h 25"/>
                  <a:gd name="T6" fmla="*/ 8 w 38"/>
                  <a:gd name="T7" fmla="*/ 14 h 25"/>
                  <a:gd name="T8" fmla="*/ 7 w 38"/>
                  <a:gd name="T9" fmla="*/ 13 h 25"/>
                  <a:gd name="T10" fmla="*/ 1 w 38"/>
                  <a:gd name="T11" fmla="*/ 13 h 25"/>
                  <a:gd name="T12" fmla="*/ 0 w 38"/>
                  <a:gd name="T13" fmla="*/ 12 h 25"/>
                  <a:gd name="T14" fmla="*/ 1 w 38"/>
                  <a:gd name="T15" fmla="*/ 9 h 25"/>
                  <a:gd name="T16" fmla="*/ 1 w 38"/>
                  <a:gd name="T17" fmla="*/ 9 h 25"/>
                  <a:gd name="T18" fmla="*/ 22 w 38"/>
                  <a:gd name="T19" fmla="*/ 1 h 25"/>
                  <a:gd name="T20" fmla="*/ 36 w 38"/>
                  <a:gd name="T21" fmla="*/ 23 h 25"/>
                  <a:gd name="T22" fmla="*/ 34 w 38"/>
                  <a:gd name="T2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5">
                    <a:moveTo>
                      <a:pt x="34" y="23"/>
                    </a:moveTo>
                    <a:cubicBezTo>
                      <a:pt x="35" y="17"/>
                      <a:pt x="29" y="14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3" y="9"/>
                      <a:pt x="12" y="13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0"/>
                      <a:pt x="15" y="0"/>
                      <a:pt x="22" y="1"/>
                    </a:cubicBezTo>
                    <a:cubicBezTo>
                      <a:pt x="32" y="2"/>
                      <a:pt x="38" y="15"/>
                      <a:pt x="36" y="23"/>
                    </a:cubicBezTo>
                    <a:cubicBezTo>
                      <a:pt x="35" y="25"/>
                      <a:pt x="34" y="24"/>
                      <a:pt x="34" y="23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422"/>
              <p:cNvSpPr/>
              <p:nvPr/>
            </p:nvSpPr>
            <p:spPr bwMode="auto">
              <a:xfrm>
                <a:off x="3585" y="1306"/>
                <a:ext cx="85" cy="134"/>
              </a:xfrm>
              <a:custGeom>
                <a:avLst/>
                <a:gdLst>
                  <a:gd name="T0" fmla="*/ 1 w 32"/>
                  <a:gd name="T1" fmla="*/ 48 h 50"/>
                  <a:gd name="T2" fmla="*/ 11 w 32"/>
                  <a:gd name="T3" fmla="*/ 38 h 50"/>
                  <a:gd name="T4" fmla="*/ 16 w 32"/>
                  <a:gd name="T5" fmla="*/ 38 h 50"/>
                  <a:gd name="T6" fmla="*/ 20 w 32"/>
                  <a:gd name="T7" fmla="*/ 39 h 50"/>
                  <a:gd name="T8" fmla="*/ 21 w 32"/>
                  <a:gd name="T9" fmla="*/ 38 h 50"/>
                  <a:gd name="T10" fmla="*/ 10 w 32"/>
                  <a:gd name="T11" fmla="*/ 26 h 50"/>
                  <a:gd name="T12" fmla="*/ 6 w 32"/>
                  <a:gd name="T13" fmla="*/ 18 h 50"/>
                  <a:gd name="T14" fmla="*/ 7 w 32"/>
                  <a:gd name="T15" fmla="*/ 1 h 50"/>
                  <a:gd name="T16" fmla="*/ 9 w 32"/>
                  <a:gd name="T17" fmla="*/ 2 h 50"/>
                  <a:gd name="T18" fmla="*/ 8 w 32"/>
                  <a:gd name="T19" fmla="*/ 7 h 50"/>
                  <a:gd name="T20" fmla="*/ 9 w 32"/>
                  <a:gd name="T21" fmla="*/ 13 h 50"/>
                  <a:gd name="T22" fmla="*/ 19 w 32"/>
                  <a:gd name="T23" fmla="*/ 31 h 50"/>
                  <a:gd name="T24" fmla="*/ 28 w 32"/>
                  <a:gd name="T25" fmla="*/ 38 h 50"/>
                  <a:gd name="T26" fmla="*/ 32 w 32"/>
                  <a:gd name="T27" fmla="*/ 39 h 50"/>
                  <a:gd name="T28" fmla="*/ 31 w 32"/>
                  <a:gd name="T29" fmla="*/ 41 h 50"/>
                  <a:gd name="T30" fmla="*/ 27 w 32"/>
                  <a:gd name="T31" fmla="*/ 41 h 50"/>
                  <a:gd name="T32" fmla="*/ 27 w 32"/>
                  <a:gd name="T33" fmla="*/ 41 h 50"/>
                  <a:gd name="T34" fmla="*/ 26 w 32"/>
                  <a:gd name="T35" fmla="*/ 41 h 50"/>
                  <a:gd name="T36" fmla="*/ 26 w 32"/>
                  <a:gd name="T37" fmla="*/ 41 h 50"/>
                  <a:gd name="T38" fmla="*/ 23 w 32"/>
                  <a:gd name="T39" fmla="*/ 41 h 50"/>
                  <a:gd name="T40" fmla="*/ 19 w 32"/>
                  <a:gd name="T41" fmla="*/ 42 h 50"/>
                  <a:gd name="T42" fmla="*/ 2 w 32"/>
                  <a:gd name="T43" fmla="*/ 49 h 50"/>
                  <a:gd name="T44" fmla="*/ 1 w 32"/>
                  <a:gd name="T45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50">
                    <a:moveTo>
                      <a:pt x="1" y="48"/>
                    </a:moveTo>
                    <a:cubicBezTo>
                      <a:pt x="3" y="44"/>
                      <a:pt x="6" y="40"/>
                      <a:pt x="11" y="38"/>
                    </a:cubicBezTo>
                    <a:cubicBezTo>
                      <a:pt x="12" y="38"/>
                      <a:pt x="15" y="38"/>
                      <a:pt x="16" y="38"/>
                    </a:cubicBezTo>
                    <a:cubicBezTo>
                      <a:pt x="18" y="38"/>
                      <a:pt x="19" y="38"/>
                      <a:pt x="20" y="39"/>
                    </a:cubicBezTo>
                    <a:cubicBezTo>
                      <a:pt x="20" y="38"/>
                      <a:pt x="20" y="38"/>
                      <a:pt x="21" y="38"/>
                    </a:cubicBezTo>
                    <a:cubicBezTo>
                      <a:pt x="16" y="35"/>
                      <a:pt x="12" y="31"/>
                      <a:pt x="10" y="26"/>
                    </a:cubicBezTo>
                    <a:cubicBezTo>
                      <a:pt x="8" y="23"/>
                      <a:pt x="7" y="21"/>
                      <a:pt x="6" y="18"/>
                    </a:cubicBezTo>
                    <a:cubicBezTo>
                      <a:pt x="3" y="12"/>
                      <a:pt x="5" y="7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9" y="3"/>
                      <a:pt x="8" y="5"/>
                      <a:pt x="8" y="7"/>
                    </a:cubicBezTo>
                    <a:cubicBezTo>
                      <a:pt x="8" y="9"/>
                      <a:pt x="8" y="11"/>
                      <a:pt x="9" y="13"/>
                    </a:cubicBezTo>
                    <a:cubicBezTo>
                      <a:pt x="10" y="20"/>
                      <a:pt x="14" y="26"/>
                      <a:pt x="19" y="31"/>
                    </a:cubicBezTo>
                    <a:cubicBezTo>
                      <a:pt x="22" y="34"/>
                      <a:pt x="25" y="36"/>
                      <a:pt x="28" y="38"/>
                    </a:cubicBezTo>
                    <a:cubicBezTo>
                      <a:pt x="29" y="38"/>
                      <a:pt x="30" y="39"/>
                      <a:pt x="32" y="39"/>
                    </a:cubicBezTo>
                    <a:cubicBezTo>
                      <a:pt x="32" y="39"/>
                      <a:pt x="32" y="41"/>
                      <a:pt x="31" y="41"/>
                    </a:cubicBezTo>
                    <a:cubicBezTo>
                      <a:pt x="30" y="41"/>
                      <a:pt x="28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4" y="41"/>
                      <a:pt x="23" y="41"/>
                    </a:cubicBezTo>
                    <a:cubicBezTo>
                      <a:pt x="22" y="41"/>
                      <a:pt x="20" y="42"/>
                      <a:pt x="19" y="42"/>
                    </a:cubicBezTo>
                    <a:cubicBezTo>
                      <a:pt x="13" y="44"/>
                      <a:pt x="7" y="43"/>
                      <a:pt x="2" y="49"/>
                    </a:cubicBezTo>
                    <a:cubicBezTo>
                      <a:pt x="2" y="50"/>
                      <a:pt x="0" y="49"/>
                      <a:pt x="1" y="4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423"/>
              <p:cNvSpPr/>
              <p:nvPr/>
            </p:nvSpPr>
            <p:spPr bwMode="auto">
              <a:xfrm>
                <a:off x="3665" y="1397"/>
                <a:ext cx="64" cy="56"/>
              </a:xfrm>
              <a:custGeom>
                <a:avLst/>
                <a:gdLst>
                  <a:gd name="T0" fmla="*/ 2 w 24"/>
                  <a:gd name="T1" fmla="*/ 16 h 21"/>
                  <a:gd name="T2" fmla="*/ 3 w 24"/>
                  <a:gd name="T3" fmla="*/ 14 h 21"/>
                  <a:gd name="T4" fmla="*/ 2 w 24"/>
                  <a:gd name="T5" fmla="*/ 10 h 21"/>
                  <a:gd name="T6" fmla="*/ 0 w 24"/>
                  <a:gd name="T7" fmla="*/ 5 h 21"/>
                  <a:gd name="T8" fmla="*/ 1 w 24"/>
                  <a:gd name="T9" fmla="*/ 3 h 21"/>
                  <a:gd name="T10" fmla="*/ 12 w 24"/>
                  <a:gd name="T11" fmla="*/ 0 h 21"/>
                  <a:gd name="T12" fmla="*/ 19 w 24"/>
                  <a:gd name="T13" fmla="*/ 6 h 21"/>
                  <a:gd name="T14" fmla="*/ 20 w 24"/>
                  <a:gd name="T15" fmla="*/ 14 h 21"/>
                  <a:gd name="T16" fmla="*/ 14 w 24"/>
                  <a:gd name="T17" fmla="*/ 18 h 21"/>
                  <a:gd name="T18" fmla="*/ 10 w 24"/>
                  <a:gd name="T19" fmla="*/ 20 h 21"/>
                  <a:gd name="T20" fmla="*/ 2 w 24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1">
                    <a:moveTo>
                      <a:pt x="2" y="16"/>
                    </a:moveTo>
                    <a:cubicBezTo>
                      <a:pt x="2" y="15"/>
                      <a:pt x="3" y="15"/>
                      <a:pt x="3" y="14"/>
                    </a:cubicBezTo>
                    <a:cubicBezTo>
                      <a:pt x="3" y="12"/>
                      <a:pt x="3" y="11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1"/>
                      <a:pt x="10" y="0"/>
                      <a:pt x="12" y="0"/>
                    </a:cubicBezTo>
                    <a:cubicBezTo>
                      <a:pt x="15" y="0"/>
                      <a:pt x="17" y="3"/>
                      <a:pt x="19" y="6"/>
                    </a:cubicBezTo>
                    <a:cubicBezTo>
                      <a:pt x="20" y="8"/>
                      <a:pt x="24" y="12"/>
                      <a:pt x="20" y="14"/>
                    </a:cubicBezTo>
                    <a:cubicBezTo>
                      <a:pt x="18" y="15"/>
                      <a:pt x="16" y="16"/>
                      <a:pt x="14" y="18"/>
                    </a:cubicBezTo>
                    <a:cubicBezTo>
                      <a:pt x="13" y="19"/>
                      <a:pt x="12" y="20"/>
                      <a:pt x="10" y="20"/>
                    </a:cubicBezTo>
                    <a:cubicBezTo>
                      <a:pt x="7" y="21"/>
                      <a:pt x="3" y="20"/>
                      <a:pt x="2" y="16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424"/>
              <p:cNvSpPr/>
              <p:nvPr/>
            </p:nvSpPr>
            <p:spPr bwMode="auto">
              <a:xfrm>
                <a:off x="3676" y="1416"/>
                <a:ext cx="45" cy="34"/>
              </a:xfrm>
              <a:custGeom>
                <a:avLst/>
                <a:gdLst>
                  <a:gd name="T0" fmla="*/ 7 w 17"/>
                  <a:gd name="T1" fmla="*/ 13 h 13"/>
                  <a:gd name="T2" fmla="*/ 2 w 17"/>
                  <a:gd name="T3" fmla="*/ 9 h 13"/>
                  <a:gd name="T4" fmla="*/ 1 w 17"/>
                  <a:gd name="T5" fmla="*/ 5 h 13"/>
                  <a:gd name="T6" fmla="*/ 0 w 17"/>
                  <a:gd name="T7" fmla="*/ 4 h 13"/>
                  <a:gd name="T8" fmla="*/ 1 w 17"/>
                  <a:gd name="T9" fmla="*/ 3 h 13"/>
                  <a:gd name="T10" fmla="*/ 2 w 17"/>
                  <a:gd name="T11" fmla="*/ 3 h 13"/>
                  <a:gd name="T12" fmla="*/ 2 w 17"/>
                  <a:gd name="T13" fmla="*/ 3 h 13"/>
                  <a:gd name="T14" fmla="*/ 2 w 17"/>
                  <a:gd name="T15" fmla="*/ 3 h 13"/>
                  <a:gd name="T16" fmla="*/ 2 w 17"/>
                  <a:gd name="T17" fmla="*/ 3 h 13"/>
                  <a:gd name="T18" fmla="*/ 3 w 17"/>
                  <a:gd name="T19" fmla="*/ 3 h 13"/>
                  <a:gd name="T20" fmla="*/ 5 w 17"/>
                  <a:gd name="T21" fmla="*/ 4 h 13"/>
                  <a:gd name="T22" fmla="*/ 10 w 17"/>
                  <a:gd name="T23" fmla="*/ 1 h 13"/>
                  <a:gd name="T24" fmla="*/ 15 w 17"/>
                  <a:gd name="T25" fmla="*/ 1 h 13"/>
                  <a:gd name="T26" fmla="*/ 16 w 17"/>
                  <a:gd name="T27" fmla="*/ 6 h 13"/>
                  <a:gd name="T28" fmla="*/ 8 w 17"/>
                  <a:gd name="T29" fmla="*/ 13 h 13"/>
                  <a:gd name="T30" fmla="*/ 7 w 17"/>
                  <a:gd name="T3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3">
                    <a:moveTo>
                      <a:pt x="7" y="13"/>
                    </a:moveTo>
                    <a:cubicBezTo>
                      <a:pt x="6" y="11"/>
                      <a:pt x="3" y="11"/>
                      <a:pt x="2" y="9"/>
                    </a:cubicBezTo>
                    <a:cubicBezTo>
                      <a:pt x="1" y="8"/>
                      <a:pt x="2" y="6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7" y="6"/>
                      <a:pt x="9" y="2"/>
                      <a:pt x="10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7" y="2"/>
                      <a:pt x="16" y="5"/>
                      <a:pt x="16" y="6"/>
                    </a:cubicBezTo>
                    <a:cubicBezTo>
                      <a:pt x="14" y="9"/>
                      <a:pt x="10" y="10"/>
                      <a:pt x="8" y="13"/>
                    </a:cubicBezTo>
                    <a:cubicBezTo>
                      <a:pt x="8" y="13"/>
                      <a:pt x="7" y="13"/>
                      <a:pt x="7" y="13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425"/>
              <p:cNvSpPr/>
              <p:nvPr/>
            </p:nvSpPr>
            <p:spPr bwMode="auto">
              <a:xfrm>
                <a:off x="3684" y="1445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1 h 2"/>
                  <a:gd name="T8" fmla="*/ 1 w 3"/>
                  <a:gd name="T9" fmla="*/ 0 h 2"/>
                  <a:gd name="T10" fmla="*/ 2 w 3"/>
                  <a:gd name="T11" fmla="*/ 0 h 2"/>
                  <a:gd name="T12" fmla="*/ 2 w 3"/>
                  <a:gd name="T13" fmla="*/ 1 h 2"/>
                  <a:gd name="T14" fmla="*/ 1 w 3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426"/>
              <p:cNvSpPr/>
              <p:nvPr/>
            </p:nvSpPr>
            <p:spPr bwMode="auto">
              <a:xfrm>
                <a:off x="3686" y="1410"/>
                <a:ext cx="22" cy="22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6 h 8"/>
                  <a:gd name="T4" fmla="*/ 0 w 8"/>
                  <a:gd name="T5" fmla="*/ 2 h 8"/>
                  <a:gd name="T6" fmla="*/ 0 w 8"/>
                  <a:gd name="T7" fmla="*/ 1 h 8"/>
                  <a:gd name="T8" fmla="*/ 1 w 8"/>
                  <a:gd name="T9" fmla="*/ 1 h 8"/>
                  <a:gd name="T10" fmla="*/ 1 w 8"/>
                  <a:gd name="T11" fmla="*/ 1 h 8"/>
                  <a:gd name="T12" fmla="*/ 2 w 8"/>
                  <a:gd name="T13" fmla="*/ 1 h 8"/>
                  <a:gd name="T14" fmla="*/ 5 w 8"/>
                  <a:gd name="T15" fmla="*/ 1 h 8"/>
                  <a:gd name="T16" fmla="*/ 8 w 8"/>
                  <a:gd name="T17" fmla="*/ 3 h 8"/>
                  <a:gd name="T18" fmla="*/ 8 w 8"/>
                  <a:gd name="T19" fmla="*/ 4 h 8"/>
                  <a:gd name="T20" fmla="*/ 4 w 8"/>
                  <a:gd name="T21" fmla="*/ 8 h 8"/>
                  <a:gd name="T22" fmla="*/ 1 w 8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427"/>
              <p:cNvSpPr/>
              <p:nvPr/>
            </p:nvSpPr>
            <p:spPr bwMode="auto">
              <a:xfrm>
                <a:off x="3668" y="1434"/>
                <a:ext cx="13" cy="16"/>
              </a:xfrm>
              <a:custGeom>
                <a:avLst/>
                <a:gdLst>
                  <a:gd name="T0" fmla="*/ 5 w 5"/>
                  <a:gd name="T1" fmla="*/ 5 h 6"/>
                  <a:gd name="T2" fmla="*/ 4 w 5"/>
                  <a:gd name="T3" fmla="*/ 5 h 6"/>
                  <a:gd name="T4" fmla="*/ 3 w 5"/>
                  <a:gd name="T5" fmla="*/ 5 h 6"/>
                  <a:gd name="T6" fmla="*/ 2 w 5"/>
                  <a:gd name="T7" fmla="*/ 3 h 6"/>
                  <a:gd name="T8" fmla="*/ 2 w 5"/>
                  <a:gd name="T9" fmla="*/ 3 h 6"/>
                  <a:gd name="T10" fmla="*/ 2 w 5"/>
                  <a:gd name="T11" fmla="*/ 3 h 6"/>
                  <a:gd name="T12" fmla="*/ 1 w 5"/>
                  <a:gd name="T13" fmla="*/ 1 h 6"/>
                  <a:gd name="T14" fmla="*/ 2 w 5"/>
                  <a:gd name="T15" fmla="*/ 1 h 6"/>
                  <a:gd name="T16" fmla="*/ 2 w 5"/>
                  <a:gd name="T17" fmla="*/ 1 h 6"/>
                  <a:gd name="T18" fmla="*/ 3 w 5"/>
                  <a:gd name="T19" fmla="*/ 1 h 6"/>
                  <a:gd name="T20" fmla="*/ 3 w 5"/>
                  <a:gd name="T21" fmla="*/ 2 h 6"/>
                  <a:gd name="T22" fmla="*/ 3 w 5"/>
                  <a:gd name="T23" fmla="*/ 3 h 6"/>
                  <a:gd name="T24" fmla="*/ 4 w 5"/>
                  <a:gd name="T25" fmla="*/ 3 h 6"/>
                  <a:gd name="T26" fmla="*/ 5 w 5"/>
                  <a:gd name="T27" fmla="*/ 4 h 6"/>
                  <a:gd name="T28" fmla="*/ 5 w 5"/>
                  <a:gd name="T29" fmla="*/ 5 h 6"/>
                  <a:gd name="T30" fmla="*/ 5 w 5"/>
                  <a:gd name="T3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428"/>
              <p:cNvSpPr/>
              <p:nvPr/>
            </p:nvSpPr>
            <p:spPr bwMode="auto">
              <a:xfrm>
                <a:off x="3681" y="143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1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429"/>
              <p:cNvSpPr/>
              <p:nvPr/>
            </p:nvSpPr>
            <p:spPr bwMode="auto">
              <a:xfrm>
                <a:off x="3732" y="1389"/>
                <a:ext cx="99" cy="83"/>
              </a:xfrm>
              <a:custGeom>
                <a:avLst/>
                <a:gdLst>
                  <a:gd name="T0" fmla="*/ 32 w 37"/>
                  <a:gd name="T1" fmla="*/ 29 h 31"/>
                  <a:gd name="T2" fmla="*/ 33 w 37"/>
                  <a:gd name="T3" fmla="*/ 26 h 31"/>
                  <a:gd name="T4" fmla="*/ 33 w 37"/>
                  <a:gd name="T5" fmla="*/ 26 h 31"/>
                  <a:gd name="T6" fmla="*/ 33 w 37"/>
                  <a:gd name="T7" fmla="*/ 25 h 31"/>
                  <a:gd name="T8" fmla="*/ 31 w 37"/>
                  <a:gd name="T9" fmla="*/ 15 h 31"/>
                  <a:gd name="T10" fmla="*/ 20 w 37"/>
                  <a:gd name="T11" fmla="*/ 10 h 31"/>
                  <a:gd name="T12" fmla="*/ 19 w 37"/>
                  <a:gd name="T13" fmla="*/ 11 h 31"/>
                  <a:gd name="T14" fmla="*/ 11 w 37"/>
                  <a:gd name="T15" fmla="*/ 11 h 31"/>
                  <a:gd name="T16" fmla="*/ 2 w 37"/>
                  <a:gd name="T17" fmla="*/ 12 h 31"/>
                  <a:gd name="T18" fmla="*/ 0 w 37"/>
                  <a:gd name="T19" fmla="*/ 11 h 31"/>
                  <a:gd name="T20" fmla="*/ 1 w 37"/>
                  <a:gd name="T21" fmla="*/ 11 h 31"/>
                  <a:gd name="T22" fmla="*/ 1 w 37"/>
                  <a:gd name="T23" fmla="*/ 11 h 31"/>
                  <a:gd name="T24" fmla="*/ 1 w 37"/>
                  <a:gd name="T25" fmla="*/ 11 h 31"/>
                  <a:gd name="T26" fmla="*/ 6 w 37"/>
                  <a:gd name="T27" fmla="*/ 7 h 31"/>
                  <a:gd name="T28" fmla="*/ 16 w 37"/>
                  <a:gd name="T29" fmla="*/ 1 h 31"/>
                  <a:gd name="T30" fmla="*/ 29 w 37"/>
                  <a:gd name="T31" fmla="*/ 5 h 31"/>
                  <a:gd name="T32" fmla="*/ 35 w 37"/>
                  <a:gd name="T33" fmla="*/ 27 h 31"/>
                  <a:gd name="T34" fmla="*/ 34 w 37"/>
                  <a:gd name="T35" fmla="*/ 30 h 31"/>
                  <a:gd name="T36" fmla="*/ 32 w 37"/>
                  <a:gd name="T3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31">
                    <a:moveTo>
                      <a:pt x="32" y="29"/>
                    </a:moveTo>
                    <a:cubicBezTo>
                      <a:pt x="32" y="28"/>
                      <a:pt x="33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5"/>
                    </a:cubicBezTo>
                    <a:cubicBezTo>
                      <a:pt x="34" y="22"/>
                      <a:pt x="33" y="18"/>
                      <a:pt x="31" y="15"/>
                    </a:cubicBezTo>
                    <a:cubicBezTo>
                      <a:pt x="30" y="12"/>
                      <a:pt x="22" y="5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6" y="9"/>
                      <a:pt x="14" y="9"/>
                      <a:pt x="11" y="11"/>
                    </a:cubicBezTo>
                    <a:cubicBezTo>
                      <a:pt x="8" y="12"/>
                      <a:pt x="4" y="10"/>
                      <a:pt x="2" y="12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4" y="8"/>
                      <a:pt x="6" y="7"/>
                    </a:cubicBezTo>
                    <a:cubicBezTo>
                      <a:pt x="9" y="4"/>
                      <a:pt x="11" y="2"/>
                      <a:pt x="16" y="1"/>
                    </a:cubicBezTo>
                    <a:cubicBezTo>
                      <a:pt x="20" y="0"/>
                      <a:pt x="25" y="3"/>
                      <a:pt x="29" y="5"/>
                    </a:cubicBezTo>
                    <a:cubicBezTo>
                      <a:pt x="35" y="10"/>
                      <a:pt x="37" y="19"/>
                      <a:pt x="35" y="27"/>
                    </a:cubicBezTo>
                    <a:cubicBezTo>
                      <a:pt x="34" y="28"/>
                      <a:pt x="34" y="29"/>
                      <a:pt x="34" y="30"/>
                    </a:cubicBezTo>
                    <a:cubicBezTo>
                      <a:pt x="33" y="31"/>
                      <a:pt x="32" y="30"/>
                      <a:pt x="32" y="29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430"/>
              <p:cNvSpPr/>
              <p:nvPr/>
            </p:nvSpPr>
            <p:spPr bwMode="auto">
              <a:xfrm>
                <a:off x="2689" y="1643"/>
                <a:ext cx="249" cy="265"/>
              </a:xfrm>
              <a:custGeom>
                <a:avLst/>
                <a:gdLst>
                  <a:gd name="T0" fmla="*/ 46 w 93"/>
                  <a:gd name="T1" fmla="*/ 92 h 99"/>
                  <a:gd name="T2" fmla="*/ 45 w 93"/>
                  <a:gd name="T3" fmla="*/ 82 h 99"/>
                  <a:gd name="T4" fmla="*/ 45 w 93"/>
                  <a:gd name="T5" fmla="*/ 81 h 99"/>
                  <a:gd name="T6" fmla="*/ 44 w 93"/>
                  <a:gd name="T7" fmla="*/ 83 h 99"/>
                  <a:gd name="T8" fmla="*/ 25 w 93"/>
                  <a:gd name="T9" fmla="*/ 91 h 99"/>
                  <a:gd name="T10" fmla="*/ 15 w 93"/>
                  <a:gd name="T11" fmla="*/ 78 h 99"/>
                  <a:gd name="T12" fmla="*/ 23 w 93"/>
                  <a:gd name="T13" fmla="*/ 59 h 99"/>
                  <a:gd name="T14" fmla="*/ 2 w 93"/>
                  <a:gd name="T15" fmla="*/ 38 h 99"/>
                  <a:gd name="T16" fmla="*/ 13 w 93"/>
                  <a:gd name="T17" fmla="*/ 10 h 99"/>
                  <a:gd name="T18" fmla="*/ 37 w 93"/>
                  <a:gd name="T19" fmla="*/ 9 h 99"/>
                  <a:gd name="T20" fmla="*/ 42 w 93"/>
                  <a:gd name="T21" fmla="*/ 19 h 99"/>
                  <a:gd name="T22" fmla="*/ 45 w 93"/>
                  <a:gd name="T23" fmla="*/ 14 h 99"/>
                  <a:gd name="T24" fmla="*/ 46 w 93"/>
                  <a:gd name="T25" fmla="*/ 9 h 99"/>
                  <a:gd name="T26" fmla="*/ 65 w 93"/>
                  <a:gd name="T27" fmla="*/ 1 h 99"/>
                  <a:gd name="T28" fmla="*/ 75 w 93"/>
                  <a:gd name="T29" fmla="*/ 4 h 99"/>
                  <a:gd name="T30" fmla="*/ 83 w 93"/>
                  <a:gd name="T31" fmla="*/ 17 h 99"/>
                  <a:gd name="T32" fmla="*/ 88 w 93"/>
                  <a:gd name="T33" fmla="*/ 31 h 99"/>
                  <a:gd name="T34" fmla="*/ 80 w 93"/>
                  <a:gd name="T35" fmla="*/ 37 h 99"/>
                  <a:gd name="T36" fmla="*/ 77 w 93"/>
                  <a:gd name="T37" fmla="*/ 43 h 99"/>
                  <a:gd name="T38" fmla="*/ 88 w 93"/>
                  <a:gd name="T39" fmla="*/ 61 h 99"/>
                  <a:gd name="T40" fmla="*/ 81 w 93"/>
                  <a:gd name="T41" fmla="*/ 80 h 99"/>
                  <a:gd name="T42" fmla="*/ 63 w 93"/>
                  <a:gd name="T43" fmla="*/ 75 h 99"/>
                  <a:gd name="T44" fmla="*/ 61 w 93"/>
                  <a:gd name="T45" fmla="*/ 96 h 99"/>
                  <a:gd name="T46" fmla="*/ 46 w 93"/>
                  <a:gd name="T47" fmla="*/ 9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99">
                    <a:moveTo>
                      <a:pt x="46" y="92"/>
                    </a:moveTo>
                    <a:cubicBezTo>
                      <a:pt x="45" y="89"/>
                      <a:pt x="45" y="85"/>
                      <a:pt x="45" y="82"/>
                    </a:cubicBezTo>
                    <a:cubicBezTo>
                      <a:pt x="45" y="82"/>
                      <a:pt x="45" y="82"/>
                      <a:pt x="45" y="81"/>
                    </a:cubicBezTo>
                    <a:cubicBezTo>
                      <a:pt x="44" y="82"/>
                      <a:pt x="44" y="83"/>
                      <a:pt x="44" y="83"/>
                    </a:cubicBezTo>
                    <a:cubicBezTo>
                      <a:pt x="40" y="92"/>
                      <a:pt x="33" y="93"/>
                      <a:pt x="25" y="91"/>
                    </a:cubicBezTo>
                    <a:cubicBezTo>
                      <a:pt x="19" y="90"/>
                      <a:pt x="16" y="84"/>
                      <a:pt x="15" y="78"/>
                    </a:cubicBezTo>
                    <a:cubicBezTo>
                      <a:pt x="14" y="69"/>
                      <a:pt x="18" y="64"/>
                      <a:pt x="23" y="59"/>
                    </a:cubicBezTo>
                    <a:cubicBezTo>
                      <a:pt x="14" y="61"/>
                      <a:pt x="0" y="48"/>
                      <a:pt x="2" y="38"/>
                    </a:cubicBezTo>
                    <a:cubicBezTo>
                      <a:pt x="4" y="29"/>
                      <a:pt x="5" y="16"/>
                      <a:pt x="13" y="10"/>
                    </a:cubicBezTo>
                    <a:cubicBezTo>
                      <a:pt x="21" y="5"/>
                      <a:pt x="29" y="3"/>
                      <a:pt x="37" y="9"/>
                    </a:cubicBezTo>
                    <a:cubicBezTo>
                      <a:pt x="40" y="11"/>
                      <a:pt x="41" y="16"/>
                      <a:pt x="42" y="19"/>
                    </a:cubicBezTo>
                    <a:cubicBezTo>
                      <a:pt x="43" y="23"/>
                      <a:pt x="45" y="14"/>
                      <a:pt x="45" y="14"/>
                    </a:cubicBezTo>
                    <a:cubicBezTo>
                      <a:pt x="46" y="12"/>
                      <a:pt x="46" y="10"/>
                      <a:pt x="46" y="9"/>
                    </a:cubicBezTo>
                    <a:cubicBezTo>
                      <a:pt x="50" y="2"/>
                      <a:pt x="58" y="0"/>
                      <a:pt x="65" y="1"/>
                    </a:cubicBezTo>
                    <a:cubicBezTo>
                      <a:pt x="69" y="1"/>
                      <a:pt x="72" y="2"/>
                      <a:pt x="75" y="4"/>
                    </a:cubicBezTo>
                    <a:cubicBezTo>
                      <a:pt x="80" y="7"/>
                      <a:pt x="77" y="13"/>
                      <a:pt x="83" y="17"/>
                    </a:cubicBezTo>
                    <a:cubicBezTo>
                      <a:pt x="88" y="19"/>
                      <a:pt x="93" y="25"/>
                      <a:pt x="88" y="31"/>
                    </a:cubicBezTo>
                    <a:cubicBezTo>
                      <a:pt x="86" y="34"/>
                      <a:pt x="84" y="35"/>
                      <a:pt x="80" y="37"/>
                    </a:cubicBezTo>
                    <a:cubicBezTo>
                      <a:pt x="75" y="40"/>
                      <a:pt x="66" y="41"/>
                      <a:pt x="77" y="43"/>
                    </a:cubicBezTo>
                    <a:cubicBezTo>
                      <a:pt x="89" y="45"/>
                      <a:pt x="87" y="51"/>
                      <a:pt x="88" y="61"/>
                    </a:cubicBezTo>
                    <a:cubicBezTo>
                      <a:pt x="90" y="68"/>
                      <a:pt x="88" y="77"/>
                      <a:pt x="81" y="80"/>
                    </a:cubicBezTo>
                    <a:cubicBezTo>
                      <a:pt x="74" y="83"/>
                      <a:pt x="65" y="81"/>
                      <a:pt x="63" y="75"/>
                    </a:cubicBezTo>
                    <a:cubicBezTo>
                      <a:pt x="66" y="84"/>
                      <a:pt x="70" y="91"/>
                      <a:pt x="61" y="96"/>
                    </a:cubicBezTo>
                    <a:cubicBezTo>
                      <a:pt x="55" y="99"/>
                      <a:pt x="49" y="97"/>
                      <a:pt x="46" y="9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431"/>
              <p:cNvSpPr/>
              <p:nvPr/>
            </p:nvSpPr>
            <p:spPr bwMode="auto">
              <a:xfrm>
                <a:off x="2689" y="1646"/>
                <a:ext cx="241" cy="225"/>
              </a:xfrm>
              <a:custGeom>
                <a:avLst/>
                <a:gdLst>
                  <a:gd name="T0" fmla="*/ 17 w 90"/>
                  <a:gd name="T1" fmla="*/ 83 h 84"/>
                  <a:gd name="T2" fmla="*/ 18 w 90"/>
                  <a:gd name="T3" fmla="*/ 70 h 84"/>
                  <a:gd name="T4" fmla="*/ 23 w 90"/>
                  <a:gd name="T5" fmla="*/ 62 h 84"/>
                  <a:gd name="T6" fmla="*/ 25 w 90"/>
                  <a:gd name="T7" fmla="*/ 59 h 84"/>
                  <a:gd name="T8" fmla="*/ 23 w 90"/>
                  <a:gd name="T9" fmla="*/ 59 h 84"/>
                  <a:gd name="T10" fmla="*/ 2 w 90"/>
                  <a:gd name="T11" fmla="*/ 39 h 84"/>
                  <a:gd name="T12" fmla="*/ 20 w 90"/>
                  <a:gd name="T13" fmla="*/ 6 h 84"/>
                  <a:gd name="T14" fmla="*/ 34 w 90"/>
                  <a:gd name="T15" fmla="*/ 8 h 84"/>
                  <a:gd name="T16" fmla="*/ 39 w 90"/>
                  <a:gd name="T17" fmla="*/ 11 h 84"/>
                  <a:gd name="T18" fmla="*/ 45 w 90"/>
                  <a:gd name="T19" fmla="*/ 21 h 84"/>
                  <a:gd name="T20" fmla="*/ 63 w 90"/>
                  <a:gd name="T21" fmla="*/ 2 h 84"/>
                  <a:gd name="T22" fmla="*/ 76 w 90"/>
                  <a:gd name="T23" fmla="*/ 8 h 84"/>
                  <a:gd name="T24" fmla="*/ 88 w 90"/>
                  <a:gd name="T25" fmla="*/ 23 h 84"/>
                  <a:gd name="T26" fmla="*/ 86 w 90"/>
                  <a:gd name="T27" fmla="*/ 32 h 84"/>
                  <a:gd name="T28" fmla="*/ 81 w 90"/>
                  <a:gd name="T29" fmla="*/ 35 h 84"/>
                  <a:gd name="T30" fmla="*/ 71 w 90"/>
                  <a:gd name="T31" fmla="*/ 40 h 84"/>
                  <a:gd name="T32" fmla="*/ 88 w 90"/>
                  <a:gd name="T33" fmla="*/ 56 h 84"/>
                  <a:gd name="T34" fmla="*/ 87 w 90"/>
                  <a:gd name="T35" fmla="*/ 56 h 84"/>
                  <a:gd name="T36" fmla="*/ 70 w 90"/>
                  <a:gd name="T37" fmla="*/ 48 h 84"/>
                  <a:gd name="T38" fmla="*/ 60 w 90"/>
                  <a:gd name="T39" fmla="*/ 56 h 84"/>
                  <a:gd name="T40" fmla="*/ 56 w 90"/>
                  <a:gd name="T41" fmla="*/ 60 h 84"/>
                  <a:gd name="T42" fmla="*/ 46 w 90"/>
                  <a:gd name="T43" fmla="*/ 59 h 84"/>
                  <a:gd name="T44" fmla="*/ 39 w 90"/>
                  <a:gd name="T45" fmla="*/ 58 h 84"/>
                  <a:gd name="T46" fmla="*/ 25 w 90"/>
                  <a:gd name="T47" fmla="*/ 62 h 84"/>
                  <a:gd name="T48" fmla="*/ 20 w 90"/>
                  <a:gd name="T49" fmla="*/ 70 h 84"/>
                  <a:gd name="T50" fmla="*/ 19 w 90"/>
                  <a:gd name="T51" fmla="*/ 73 h 84"/>
                  <a:gd name="T52" fmla="*/ 18 w 90"/>
                  <a:gd name="T53" fmla="*/ 82 h 84"/>
                  <a:gd name="T54" fmla="*/ 17 w 90"/>
                  <a:gd name="T55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84">
                    <a:moveTo>
                      <a:pt x="17" y="83"/>
                    </a:moveTo>
                    <a:cubicBezTo>
                      <a:pt x="15" y="78"/>
                      <a:pt x="16" y="74"/>
                      <a:pt x="18" y="70"/>
                    </a:cubicBezTo>
                    <a:cubicBezTo>
                      <a:pt x="19" y="66"/>
                      <a:pt x="21" y="63"/>
                      <a:pt x="23" y="62"/>
                    </a:cubicBezTo>
                    <a:cubicBezTo>
                      <a:pt x="24" y="61"/>
                      <a:pt x="24" y="60"/>
                      <a:pt x="25" y="59"/>
                    </a:cubicBezTo>
                    <a:cubicBezTo>
                      <a:pt x="28" y="54"/>
                      <a:pt x="25" y="58"/>
                      <a:pt x="23" y="59"/>
                    </a:cubicBezTo>
                    <a:cubicBezTo>
                      <a:pt x="12" y="63"/>
                      <a:pt x="3" y="48"/>
                      <a:pt x="2" y="39"/>
                    </a:cubicBezTo>
                    <a:cubicBezTo>
                      <a:pt x="0" y="28"/>
                      <a:pt x="9" y="9"/>
                      <a:pt x="20" y="6"/>
                    </a:cubicBezTo>
                    <a:cubicBezTo>
                      <a:pt x="23" y="5"/>
                      <a:pt x="31" y="7"/>
                      <a:pt x="34" y="8"/>
                    </a:cubicBezTo>
                    <a:cubicBezTo>
                      <a:pt x="36" y="9"/>
                      <a:pt x="38" y="10"/>
                      <a:pt x="39" y="11"/>
                    </a:cubicBezTo>
                    <a:cubicBezTo>
                      <a:pt x="40" y="12"/>
                      <a:pt x="45" y="21"/>
                      <a:pt x="45" y="21"/>
                    </a:cubicBezTo>
                    <a:cubicBezTo>
                      <a:pt x="50" y="11"/>
                      <a:pt x="46" y="0"/>
                      <a:pt x="63" y="2"/>
                    </a:cubicBezTo>
                    <a:cubicBezTo>
                      <a:pt x="69" y="3"/>
                      <a:pt x="72" y="3"/>
                      <a:pt x="76" y="8"/>
                    </a:cubicBezTo>
                    <a:cubicBezTo>
                      <a:pt x="79" y="12"/>
                      <a:pt x="87" y="18"/>
                      <a:pt x="88" y="23"/>
                    </a:cubicBezTo>
                    <a:cubicBezTo>
                      <a:pt x="90" y="27"/>
                      <a:pt x="89" y="29"/>
                      <a:pt x="86" y="32"/>
                    </a:cubicBezTo>
                    <a:cubicBezTo>
                      <a:pt x="85" y="34"/>
                      <a:pt x="82" y="34"/>
                      <a:pt x="81" y="35"/>
                    </a:cubicBezTo>
                    <a:cubicBezTo>
                      <a:pt x="79" y="36"/>
                      <a:pt x="65" y="39"/>
                      <a:pt x="71" y="40"/>
                    </a:cubicBezTo>
                    <a:cubicBezTo>
                      <a:pt x="80" y="41"/>
                      <a:pt x="90" y="45"/>
                      <a:pt x="88" y="56"/>
                    </a:cubicBezTo>
                    <a:cubicBezTo>
                      <a:pt x="88" y="56"/>
                      <a:pt x="87" y="57"/>
                      <a:pt x="87" y="56"/>
                    </a:cubicBezTo>
                    <a:cubicBezTo>
                      <a:pt x="82" y="52"/>
                      <a:pt x="76" y="47"/>
                      <a:pt x="70" y="48"/>
                    </a:cubicBezTo>
                    <a:cubicBezTo>
                      <a:pt x="66" y="50"/>
                      <a:pt x="63" y="52"/>
                      <a:pt x="60" y="56"/>
                    </a:cubicBezTo>
                    <a:cubicBezTo>
                      <a:pt x="58" y="57"/>
                      <a:pt x="57" y="59"/>
                      <a:pt x="56" y="60"/>
                    </a:cubicBezTo>
                    <a:cubicBezTo>
                      <a:pt x="53" y="61"/>
                      <a:pt x="48" y="60"/>
                      <a:pt x="46" y="59"/>
                    </a:cubicBezTo>
                    <a:cubicBezTo>
                      <a:pt x="41" y="57"/>
                      <a:pt x="46" y="57"/>
                      <a:pt x="39" y="58"/>
                    </a:cubicBezTo>
                    <a:cubicBezTo>
                      <a:pt x="35" y="59"/>
                      <a:pt x="29" y="59"/>
                      <a:pt x="25" y="62"/>
                    </a:cubicBezTo>
                    <a:cubicBezTo>
                      <a:pt x="23" y="64"/>
                      <a:pt x="22" y="67"/>
                      <a:pt x="20" y="70"/>
                    </a:cubicBezTo>
                    <a:cubicBezTo>
                      <a:pt x="20" y="70"/>
                      <a:pt x="19" y="72"/>
                      <a:pt x="19" y="73"/>
                    </a:cubicBezTo>
                    <a:cubicBezTo>
                      <a:pt x="18" y="76"/>
                      <a:pt x="18" y="80"/>
                      <a:pt x="18" y="82"/>
                    </a:cubicBezTo>
                    <a:cubicBezTo>
                      <a:pt x="19" y="83"/>
                      <a:pt x="17" y="84"/>
                      <a:pt x="17" y="8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432"/>
              <p:cNvSpPr/>
              <p:nvPr/>
            </p:nvSpPr>
            <p:spPr bwMode="auto">
              <a:xfrm>
                <a:off x="2695" y="1638"/>
                <a:ext cx="203" cy="136"/>
              </a:xfrm>
              <a:custGeom>
                <a:avLst/>
                <a:gdLst>
                  <a:gd name="T0" fmla="*/ 46 w 76"/>
                  <a:gd name="T1" fmla="*/ 50 h 51"/>
                  <a:gd name="T2" fmla="*/ 38 w 76"/>
                  <a:gd name="T3" fmla="*/ 34 h 51"/>
                  <a:gd name="T4" fmla="*/ 33 w 76"/>
                  <a:gd name="T5" fmla="*/ 27 h 51"/>
                  <a:gd name="T6" fmla="*/ 29 w 76"/>
                  <a:gd name="T7" fmla="*/ 25 h 51"/>
                  <a:gd name="T8" fmla="*/ 1 w 76"/>
                  <a:gd name="T9" fmla="*/ 36 h 51"/>
                  <a:gd name="T10" fmla="*/ 0 w 76"/>
                  <a:gd name="T11" fmla="*/ 36 h 51"/>
                  <a:gd name="T12" fmla="*/ 3 w 76"/>
                  <a:gd name="T13" fmla="*/ 24 h 51"/>
                  <a:gd name="T14" fmla="*/ 38 w 76"/>
                  <a:gd name="T15" fmla="*/ 17 h 51"/>
                  <a:gd name="T16" fmla="*/ 44 w 76"/>
                  <a:gd name="T17" fmla="*/ 17 h 51"/>
                  <a:gd name="T18" fmla="*/ 51 w 76"/>
                  <a:gd name="T19" fmla="*/ 6 h 51"/>
                  <a:gd name="T20" fmla="*/ 76 w 76"/>
                  <a:gd name="T21" fmla="*/ 12 h 51"/>
                  <a:gd name="T22" fmla="*/ 75 w 76"/>
                  <a:gd name="T23" fmla="*/ 13 h 51"/>
                  <a:gd name="T24" fmla="*/ 67 w 76"/>
                  <a:gd name="T25" fmla="*/ 26 h 51"/>
                  <a:gd name="T26" fmla="*/ 65 w 76"/>
                  <a:gd name="T27" fmla="*/ 29 h 51"/>
                  <a:gd name="T28" fmla="*/ 57 w 76"/>
                  <a:gd name="T29" fmla="*/ 39 h 51"/>
                  <a:gd name="T30" fmla="*/ 58 w 76"/>
                  <a:gd name="T31" fmla="*/ 39 h 51"/>
                  <a:gd name="T32" fmla="*/ 47 w 76"/>
                  <a:gd name="T33" fmla="*/ 51 h 51"/>
                  <a:gd name="T34" fmla="*/ 46 w 76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1">
                    <a:moveTo>
                      <a:pt x="46" y="50"/>
                    </a:moveTo>
                    <a:cubicBezTo>
                      <a:pt x="45" y="49"/>
                      <a:pt x="39" y="34"/>
                      <a:pt x="38" y="34"/>
                    </a:cubicBezTo>
                    <a:cubicBezTo>
                      <a:pt x="36" y="32"/>
                      <a:pt x="37" y="27"/>
                      <a:pt x="33" y="27"/>
                    </a:cubicBezTo>
                    <a:cubicBezTo>
                      <a:pt x="30" y="27"/>
                      <a:pt x="30" y="26"/>
                      <a:pt x="29" y="25"/>
                    </a:cubicBezTo>
                    <a:cubicBezTo>
                      <a:pt x="21" y="14"/>
                      <a:pt x="5" y="29"/>
                      <a:pt x="1" y="36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1"/>
                      <a:pt x="1" y="27"/>
                      <a:pt x="3" y="24"/>
                    </a:cubicBezTo>
                    <a:cubicBezTo>
                      <a:pt x="8" y="11"/>
                      <a:pt x="27" y="5"/>
                      <a:pt x="38" y="17"/>
                    </a:cubicBezTo>
                    <a:cubicBezTo>
                      <a:pt x="42" y="22"/>
                      <a:pt x="41" y="25"/>
                      <a:pt x="44" y="17"/>
                    </a:cubicBezTo>
                    <a:cubicBezTo>
                      <a:pt x="46" y="13"/>
                      <a:pt x="47" y="9"/>
                      <a:pt x="51" y="6"/>
                    </a:cubicBezTo>
                    <a:cubicBezTo>
                      <a:pt x="58" y="0"/>
                      <a:pt x="71" y="6"/>
                      <a:pt x="76" y="12"/>
                    </a:cubicBezTo>
                    <a:cubicBezTo>
                      <a:pt x="76" y="12"/>
                      <a:pt x="76" y="12"/>
                      <a:pt x="75" y="13"/>
                    </a:cubicBezTo>
                    <a:cubicBezTo>
                      <a:pt x="71" y="17"/>
                      <a:pt x="70" y="21"/>
                      <a:pt x="67" y="26"/>
                    </a:cubicBezTo>
                    <a:cubicBezTo>
                      <a:pt x="67" y="27"/>
                      <a:pt x="66" y="28"/>
                      <a:pt x="65" y="29"/>
                    </a:cubicBezTo>
                    <a:cubicBezTo>
                      <a:pt x="64" y="30"/>
                      <a:pt x="56" y="39"/>
                      <a:pt x="57" y="39"/>
                    </a:cubicBezTo>
                    <a:cubicBezTo>
                      <a:pt x="58" y="38"/>
                      <a:pt x="58" y="39"/>
                      <a:pt x="58" y="39"/>
                    </a:cubicBezTo>
                    <a:cubicBezTo>
                      <a:pt x="58" y="48"/>
                      <a:pt x="53" y="48"/>
                      <a:pt x="47" y="51"/>
                    </a:cubicBezTo>
                    <a:cubicBezTo>
                      <a:pt x="47" y="51"/>
                      <a:pt x="46" y="51"/>
                      <a:pt x="46" y="5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433"/>
              <p:cNvSpPr/>
              <p:nvPr/>
            </p:nvSpPr>
            <p:spPr bwMode="auto">
              <a:xfrm>
                <a:off x="2692" y="1742"/>
                <a:ext cx="78" cy="83"/>
              </a:xfrm>
              <a:custGeom>
                <a:avLst/>
                <a:gdLst>
                  <a:gd name="T0" fmla="*/ 0 w 29"/>
                  <a:gd name="T1" fmla="*/ 2 h 31"/>
                  <a:gd name="T2" fmla="*/ 1 w 29"/>
                  <a:gd name="T3" fmla="*/ 1 h 31"/>
                  <a:gd name="T4" fmla="*/ 3 w 29"/>
                  <a:gd name="T5" fmla="*/ 3 h 31"/>
                  <a:gd name="T6" fmla="*/ 12 w 29"/>
                  <a:gd name="T7" fmla="*/ 8 h 31"/>
                  <a:gd name="T8" fmla="*/ 28 w 29"/>
                  <a:gd name="T9" fmla="*/ 16 h 31"/>
                  <a:gd name="T10" fmla="*/ 29 w 29"/>
                  <a:gd name="T11" fmla="*/ 17 h 31"/>
                  <a:gd name="T12" fmla="*/ 0 w 29"/>
                  <a:gd name="T1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6" y="4"/>
                      <a:pt x="9" y="6"/>
                      <a:pt x="12" y="8"/>
                    </a:cubicBezTo>
                    <a:cubicBezTo>
                      <a:pt x="17" y="12"/>
                      <a:pt x="21" y="17"/>
                      <a:pt x="28" y="16"/>
                    </a:cubicBezTo>
                    <a:cubicBezTo>
                      <a:pt x="29" y="16"/>
                      <a:pt x="29" y="17"/>
                      <a:pt x="29" y="17"/>
                    </a:cubicBezTo>
                    <a:cubicBezTo>
                      <a:pt x="19" y="31"/>
                      <a:pt x="1" y="14"/>
                      <a:pt x="0" y="2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434"/>
              <p:cNvSpPr/>
              <p:nvPr/>
            </p:nvSpPr>
            <p:spPr bwMode="auto">
              <a:xfrm>
                <a:off x="2751" y="1726"/>
                <a:ext cx="53" cy="54"/>
              </a:xfrm>
              <a:custGeom>
                <a:avLst/>
                <a:gdLst>
                  <a:gd name="T0" fmla="*/ 17 w 20"/>
                  <a:gd name="T1" fmla="*/ 20 h 20"/>
                  <a:gd name="T2" fmla="*/ 10 w 20"/>
                  <a:gd name="T3" fmla="*/ 13 h 20"/>
                  <a:gd name="T4" fmla="*/ 6 w 20"/>
                  <a:gd name="T5" fmla="*/ 8 h 20"/>
                  <a:gd name="T6" fmla="*/ 5 w 20"/>
                  <a:gd name="T7" fmla="*/ 6 h 20"/>
                  <a:gd name="T8" fmla="*/ 1 w 20"/>
                  <a:gd name="T9" fmla="*/ 2 h 20"/>
                  <a:gd name="T10" fmla="*/ 2 w 20"/>
                  <a:gd name="T11" fmla="*/ 1 h 20"/>
                  <a:gd name="T12" fmla="*/ 6 w 20"/>
                  <a:gd name="T13" fmla="*/ 5 h 20"/>
                  <a:gd name="T14" fmla="*/ 11 w 20"/>
                  <a:gd name="T15" fmla="*/ 8 h 20"/>
                  <a:gd name="T16" fmla="*/ 14 w 20"/>
                  <a:gd name="T17" fmla="*/ 11 h 20"/>
                  <a:gd name="T18" fmla="*/ 18 w 20"/>
                  <a:gd name="T19" fmla="*/ 15 h 20"/>
                  <a:gd name="T20" fmla="*/ 19 w 20"/>
                  <a:gd name="T21" fmla="*/ 15 h 20"/>
                  <a:gd name="T22" fmla="*/ 20 w 20"/>
                  <a:gd name="T23" fmla="*/ 16 h 20"/>
                  <a:gd name="T24" fmla="*/ 20 w 20"/>
                  <a:gd name="T25" fmla="*/ 17 h 20"/>
                  <a:gd name="T26" fmla="*/ 19 w 20"/>
                  <a:gd name="T27" fmla="*/ 18 h 20"/>
                  <a:gd name="T28" fmla="*/ 18 w 20"/>
                  <a:gd name="T29" fmla="*/ 19 h 20"/>
                  <a:gd name="T30" fmla="*/ 17 w 20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0">
                    <a:moveTo>
                      <a:pt x="17" y="20"/>
                    </a:moveTo>
                    <a:cubicBezTo>
                      <a:pt x="14" y="18"/>
                      <a:pt x="12" y="15"/>
                      <a:pt x="10" y="13"/>
                    </a:cubicBezTo>
                    <a:cubicBezTo>
                      <a:pt x="9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3"/>
                      <a:pt x="6" y="5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8"/>
                      <a:pt x="19" y="18"/>
                    </a:cubicBezTo>
                    <a:cubicBezTo>
                      <a:pt x="19" y="18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435"/>
              <p:cNvSpPr/>
              <p:nvPr/>
            </p:nvSpPr>
            <p:spPr bwMode="auto">
              <a:xfrm>
                <a:off x="2775" y="1774"/>
                <a:ext cx="123" cy="92"/>
              </a:xfrm>
              <a:custGeom>
                <a:avLst/>
                <a:gdLst>
                  <a:gd name="T0" fmla="*/ 0 w 46"/>
                  <a:gd name="T1" fmla="*/ 33 h 34"/>
                  <a:gd name="T2" fmla="*/ 1 w 46"/>
                  <a:gd name="T3" fmla="*/ 30 h 34"/>
                  <a:gd name="T4" fmla="*/ 1 w 46"/>
                  <a:gd name="T5" fmla="*/ 30 h 34"/>
                  <a:gd name="T6" fmla="*/ 6 w 46"/>
                  <a:gd name="T7" fmla="*/ 21 h 34"/>
                  <a:gd name="T8" fmla="*/ 6 w 46"/>
                  <a:gd name="T9" fmla="*/ 21 h 34"/>
                  <a:gd name="T10" fmla="*/ 6 w 46"/>
                  <a:gd name="T11" fmla="*/ 21 h 34"/>
                  <a:gd name="T12" fmla="*/ 7 w 46"/>
                  <a:gd name="T13" fmla="*/ 20 h 34"/>
                  <a:gd name="T14" fmla="*/ 12 w 46"/>
                  <a:gd name="T15" fmla="*/ 7 h 34"/>
                  <a:gd name="T16" fmla="*/ 11 w 46"/>
                  <a:gd name="T17" fmla="*/ 8 h 34"/>
                  <a:gd name="T18" fmla="*/ 10 w 46"/>
                  <a:gd name="T19" fmla="*/ 6 h 34"/>
                  <a:gd name="T20" fmla="*/ 17 w 46"/>
                  <a:gd name="T21" fmla="*/ 0 h 34"/>
                  <a:gd name="T22" fmla="*/ 25 w 46"/>
                  <a:gd name="T23" fmla="*/ 4 h 34"/>
                  <a:gd name="T24" fmla="*/ 28 w 46"/>
                  <a:gd name="T25" fmla="*/ 6 h 34"/>
                  <a:gd name="T26" fmla="*/ 44 w 46"/>
                  <a:gd name="T27" fmla="*/ 13 h 34"/>
                  <a:gd name="T28" fmla="*/ 45 w 46"/>
                  <a:gd name="T29" fmla="*/ 15 h 34"/>
                  <a:gd name="T30" fmla="*/ 31 w 46"/>
                  <a:gd name="T31" fmla="*/ 13 h 34"/>
                  <a:gd name="T32" fmla="*/ 23 w 46"/>
                  <a:gd name="T33" fmla="*/ 12 h 34"/>
                  <a:gd name="T34" fmla="*/ 19 w 46"/>
                  <a:gd name="T35" fmla="*/ 12 h 34"/>
                  <a:gd name="T36" fmla="*/ 16 w 46"/>
                  <a:gd name="T37" fmla="*/ 15 h 34"/>
                  <a:gd name="T38" fmla="*/ 9 w 46"/>
                  <a:gd name="T39" fmla="*/ 21 h 34"/>
                  <a:gd name="T40" fmla="*/ 9 w 46"/>
                  <a:gd name="T41" fmla="*/ 21 h 34"/>
                  <a:gd name="T42" fmla="*/ 7 w 46"/>
                  <a:gd name="T43" fmla="*/ 23 h 34"/>
                  <a:gd name="T44" fmla="*/ 5 w 46"/>
                  <a:gd name="T45" fmla="*/ 26 h 34"/>
                  <a:gd name="T46" fmla="*/ 5 w 46"/>
                  <a:gd name="T47" fmla="*/ 26 h 34"/>
                  <a:gd name="T48" fmla="*/ 2 w 46"/>
                  <a:gd name="T49" fmla="*/ 31 h 34"/>
                  <a:gd name="T50" fmla="*/ 2 w 46"/>
                  <a:gd name="T51" fmla="*/ 33 h 34"/>
                  <a:gd name="T52" fmla="*/ 0 w 46"/>
                  <a:gd name="T5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4">
                    <a:moveTo>
                      <a:pt x="0" y="33"/>
                    </a:moveTo>
                    <a:cubicBezTo>
                      <a:pt x="0" y="32"/>
                      <a:pt x="0" y="31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27"/>
                      <a:pt x="4" y="24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1" y="16"/>
                      <a:pt x="9" y="11"/>
                      <a:pt x="12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9" y="6"/>
                      <a:pt x="10" y="6"/>
                    </a:cubicBezTo>
                    <a:cubicBezTo>
                      <a:pt x="13" y="5"/>
                      <a:pt x="14" y="1"/>
                      <a:pt x="17" y="0"/>
                    </a:cubicBezTo>
                    <a:cubicBezTo>
                      <a:pt x="18" y="0"/>
                      <a:pt x="26" y="3"/>
                      <a:pt x="25" y="4"/>
                    </a:cubicBezTo>
                    <a:cubicBezTo>
                      <a:pt x="27" y="3"/>
                      <a:pt x="27" y="4"/>
                      <a:pt x="28" y="6"/>
                    </a:cubicBezTo>
                    <a:cubicBezTo>
                      <a:pt x="32" y="11"/>
                      <a:pt x="38" y="13"/>
                      <a:pt x="44" y="13"/>
                    </a:cubicBezTo>
                    <a:cubicBezTo>
                      <a:pt x="45" y="13"/>
                      <a:pt x="46" y="14"/>
                      <a:pt x="45" y="15"/>
                    </a:cubicBezTo>
                    <a:cubicBezTo>
                      <a:pt x="40" y="16"/>
                      <a:pt x="36" y="15"/>
                      <a:pt x="31" y="13"/>
                    </a:cubicBezTo>
                    <a:cubicBezTo>
                      <a:pt x="28" y="12"/>
                      <a:pt x="26" y="11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15" y="10"/>
                      <a:pt x="18" y="13"/>
                      <a:pt x="16" y="15"/>
                    </a:cubicBezTo>
                    <a:cubicBezTo>
                      <a:pt x="15" y="17"/>
                      <a:pt x="1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6" y="24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4" y="31"/>
                      <a:pt x="2" y="31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4"/>
                      <a:pt x="0" y="34"/>
                      <a:pt x="0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436"/>
              <p:cNvSpPr/>
              <p:nvPr/>
            </p:nvSpPr>
            <p:spPr bwMode="auto">
              <a:xfrm>
                <a:off x="2713" y="1638"/>
                <a:ext cx="163" cy="78"/>
              </a:xfrm>
              <a:custGeom>
                <a:avLst/>
                <a:gdLst>
                  <a:gd name="T0" fmla="*/ 34 w 61"/>
                  <a:gd name="T1" fmla="*/ 28 h 29"/>
                  <a:gd name="T2" fmla="*/ 2 w 61"/>
                  <a:gd name="T3" fmla="*/ 18 h 29"/>
                  <a:gd name="T4" fmla="*/ 1 w 61"/>
                  <a:gd name="T5" fmla="*/ 16 h 29"/>
                  <a:gd name="T6" fmla="*/ 10 w 61"/>
                  <a:gd name="T7" fmla="*/ 13 h 29"/>
                  <a:gd name="T8" fmla="*/ 23 w 61"/>
                  <a:gd name="T9" fmla="*/ 11 h 29"/>
                  <a:gd name="T10" fmla="*/ 36 w 61"/>
                  <a:gd name="T11" fmla="*/ 20 h 29"/>
                  <a:gd name="T12" fmla="*/ 60 w 61"/>
                  <a:gd name="T13" fmla="*/ 6 h 29"/>
                  <a:gd name="T14" fmla="*/ 60 w 61"/>
                  <a:gd name="T15" fmla="*/ 8 h 29"/>
                  <a:gd name="T16" fmla="*/ 44 w 61"/>
                  <a:gd name="T17" fmla="*/ 20 h 29"/>
                  <a:gd name="T18" fmla="*/ 36 w 61"/>
                  <a:gd name="T19" fmla="*/ 29 h 29"/>
                  <a:gd name="T20" fmla="*/ 34 w 61"/>
                  <a:gd name="T21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29">
                    <a:moveTo>
                      <a:pt x="34" y="28"/>
                    </a:moveTo>
                    <a:cubicBezTo>
                      <a:pt x="28" y="14"/>
                      <a:pt x="16" y="13"/>
                      <a:pt x="2" y="18"/>
                    </a:cubicBezTo>
                    <a:cubicBezTo>
                      <a:pt x="1" y="18"/>
                      <a:pt x="0" y="17"/>
                      <a:pt x="1" y="16"/>
                    </a:cubicBezTo>
                    <a:cubicBezTo>
                      <a:pt x="4" y="14"/>
                      <a:pt x="7" y="13"/>
                      <a:pt x="10" y="13"/>
                    </a:cubicBezTo>
                    <a:cubicBezTo>
                      <a:pt x="14" y="11"/>
                      <a:pt x="19" y="9"/>
                      <a:pt x="23" y="11"/>
                    </a:cubicBezTo>
                    <a:cubicBezTo>
                      <a:pt x="25" y="12"/>
                      <a:pt x="36" y="20"/>
                      <a:pt x="36" y="20"/>
                    </a:cubicBezTo>
                    <a:cubicBezTo>
                      <a:pt x="41" y="9"/>
                      <a:pt x="47" y="0"/>
                      <a:pt x="60" y="6"/>
                    </a:cubicBezTo>
                    <a:cubicBezTo>
                      <a:pt x="61" y="7"/>
                      <a:pt x="61" y="8"/>
                      <a:pt x="60" y="8"/>
                    </a:cubicBezTo>
                    <a:cubicBezTo>
                      <a:pt x="52" y="9"/>
                      <a:pt x="48" y="13"/>
                      <a:pt x="44" y="20"/>
                    </a:cubicBezTo>
                    <a:cubicBezTo>
                      <a:pt x="42" y="24"/>
                      <a:pt x="39" y="26"/>
                      <a:pt x="36" y="29"/>
                    </a:cubicBezTo>
                    <a:cubicBezTo>
                      <a:pt x="35" y="29"/>
                      <a:pt x="34" y="29"/>
                      <a:pt x="34" y="28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437"/>
              <p:cNvSpPr/>
              <p:nvPr/>
            </p:nvSpPr>
            <p:spPr bwMode="auto">
              <a:xfrm>
                <a:off x="2778" y="1758"/>
                <a:ext cx="58" cy="51"/>
              </a:xfrm>
              <a:custGeom>
                <a:avLst/>
                <a:gdLst>
                  <a:gd name="T0" fmla="*/ 4 w 22"/>
                  <a:gd name="T1" fmla="*/ 16 h 19"/>
                  <a:gd name="T2" fmla="*/ 4 w 22"/>
                  <a:gd name="T3" fmla="*/ 5 h 19"/>
                  <a:gd name="T4" fmla="*/ 5 w 22"/>
                  <a:gd name="T5" fmla="*/ 3 h 19"/>
                  <a:gd name="T6" fmla="*/ 8 w 22"/>
                  <a:gd name="T7" fmla="*/ 0 h 19"/>
                  <a:gd name="T8" fmla="*/ 17 w 22"/>
                  <a:gd name="T9" fmla="*/ 0 h 19"/>
                  <a:gd name="T10" fmla="*/ 19 w 22"/>
                  <a:gd name="T11" fmla="*/ 13 h 19"/>
                  <a:gd name="T12" fmla="*/ 4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4" y="16"/>
                    </a:moveTo>
                    <a:cubicBezTo>
                      <a:pt x="0" y="14"/>
                      <a:pt x="0" y="7"/>
                      <a:pt x="4" y="5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10" y="0"/>
                      <a:pt x="14" y="0"/>
                      <a:pt x="17" y="0"/>
                    </a:cubicBezTo>
                    <a:cubicBezTo>
                      <a:pt x="22" y="1"/>
                      <a:pt x="21" y="9"/>
                      <a:pt x="19" y="13"/>
                    </a:cubicBezTo>
                    <a:cubicBezTo>
                      <a:pt x="16" y="18"/>
                      <a:pt x="9" y="19"/>
                      <a:pt x="4" y="16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438"/>
              <p:cNvSpPr/>
              <p:nvPr/>
            </p:nvSpPr>
            <p:spPr bwMode="auto">
              <a:xfrm>
                <a:off x="2796" y="1764"/>
                <a:ext cx="35" cy="35"/>
              </a:xfrm>
              <a:custGeom>
                <a:avLst/>
                <a:gdLst>
                  <a:gd name="T0" fmla="*/ 2 w 13"/>
                  <a:gd name="T1" fmla="*/ 12 h 13"/>
                  <a:gd name="T2" fmla="*/ 0 w 13"/>
                  <a:gd name="T3" fmla="*/ 8 h 13"/>
                  <a:gd name="T4" fmla="*/ 4 w 13"/>
                  <a:gd name="T5" fmla="*/ 3 h 13"/>
                  <a:gd name="T6" fmla="*/ 5 w 13"/>
                  <a:gd name="T7" fmla="*/ 2 h 13"/>
                  <a:gd name="T8" fmla="*/ 6 w 13"/>
                  <a:gd name="T9" fmla="*/ 3 h 13"/>
                  <a:gd name="T10" fmla="*/ 12 w 13"/>
                  <a:gd name="T11" fmla="*/ 1 h 13"/>
                  <a:gd name="T12" fmla="*/ 12 w 13"/>
                  <a:gd name="T13" fmla="*/ 3 h 13"/>
                  <a:gd name="T14" fmla="*/ 5 w 13"/>
                  <a:gd name="T15" fmla="*/ 13 h 13"/>
                  <a:gd name="T16" fmla="*/ 2 w 13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2"/>
                    </a:moveTo>
                    <a:cubicBezTo>
                      <a:pt x="1" y="11"/>
                      <a:pt x="1" y="10"/>
                      <a:pt x="0" y="8"/>
                    </a:cubicBezTo>
                    <a:cubicBezTo>
                      <a:pt x="0" y="5"/>
                      <a:pt x="1" y="4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2" y="2"/>
                      <a:pt x="13" y="2"/>
                      <a:pt x="12" y="3"/>
                    </a:cubicBezTo>
                    <a:cubicBezTo>
                      <a:pt x="11" y="6"/>
                      <a:pt x="10" y="13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439"/>
              <p:cNvSpPr/>
              <p:nvPr/>
            </p:nvSpPr>
            <p:spPr bwMode="auto">
              <a:xfrm>
                <a:off x="2799" y="1785"/>
                <a:ext cx="13" cy="11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1 h 4"/>
                  <a:gd name="T4" fmla="*/ 5 w 5"/>
                  <a:gd name="T5" fmla="*/ 2 h 4"/>
                  <a:gd name="T6" fmla="*/ 4 w 5"/>
                  <a:gd name="T7" fmla="*/ 3 h 4"/>
                  <a:gd name="T8" fmla="*/ 3 w 5"/>
                  <a:gd name="T9" fmla="*/ 4 h 4"/>
                  <a:gd name="T10" fmla="*/ 0 w 5"/>
                  <a:gd name="T11" fmla="*/ 1 h 4"/>
                  <a:gd name="T12" fmla="*/ 2 w 5"/>
                  <a:gd name="T13" fmla="*/ 2 h 4"/>
                  <a:gd name="T14" fmla="*/ 3 w 5"/>
                  <a:gd name="T15" fmla="*/ 2 h 4"/>
                  <a:gd name="T16" fmla="*/ 3 w 5"/>
                  <a:gd name="T17" fmla="*/ 2 h 4"/>
                  <a:gd name="T18" fmla="*/ 3 w 5"/>
                  <a:gd name="T19" fmla="*/ 2 h 4"/>
                  <a:gd name="T20" fmla="*/ 3 w 5"/>
                  <a:gd name="T21" fmla="*/ 3 h 4"/>
                  <a:gd name="T22" fmla="*/ 1 w 5"/>
                  <a:gd name="T23" fmla="*/ 2 h 4"/>
                  <a:gd name="T24" fmla="*/ 2 w 5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440"/>
              <p:cNvSpPr/>
              <p:nvPr/>
            </p:nvSpPr>
            <p:spPr bwMode="auto">
              <a:xfrm>
                <a:off x="2810" y="178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2 h 3"/>
                  <a:gd name="T4" fmla="*/ 0 w 2"/>
                  <a:gd name="T5" fmla="*/ 2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441"/>
              <p:cNvSpPr/>
              <p:nvPr/>
            </p:nvSpPr>
            <p:spPr bwMode="auto">
              <a:xfrm>
                <a:off x="2804" y="1783"/>
                <a:ext cx="11" cy="5"/>
              </a:xfrm>
              <a:custGeom>
                <a:avLst/>
                <a:gdLst>
                  <a:gd name="T0" fmla="*/ 1 w 4"/>
                  <a:gd name="T1" fmla="*/ 0 h 2"/>
                  <a:gd name="T2" fmla="*/ 2 w 4"/>
                  <a:gd name="T3" fmla="*/ 0 h 2"/>
                  <a:gd name="T4" fmla="*/ 2 w 4"/>
                  <a:gd name="T5" fmla="*/ 2 h 2"/>
                  <a:gd name="T6" fmla="*/ 1 w 4"/>
                  <a:gd name="T7" fmla="*/ 2 h 2"/>
                  <a:gd name="T8" fmla="*/ 1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442"/>
              <p:cNvSpPr/>
              <p:nvPr/>
            </p:nvSpPr>
            <p:spPr bwMode="auto">
              <a:xfrm>
                <a:off x="2818" y="1769"/>
                <a:ext cx="8" cy="8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1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443"/>
              <p:cNvSpPr/>
              <p:nvPr/>
            </p:nvSpPr>
            <p:spPr bwMode="auto">
              <a:xfrm>
                <a:off x="2815" y="1772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444"/>
              <p:cNvSpPr/>
              <p:nvPr/>
            </p:nvSpPr>
            <p:spPr bwMode="auto">
              <a:xfrm>
                <a:off x="2561" y="1804"/>
                <a:ext cx="238" cy="273"/>
              </a:xfrm>
              <a:custGeom>
                <a:avLst/>
                <a:gdLst>
                  <a:gd name="T0" fmla="*/ 27 w 89"/>
                  <a:gd name="T1" fmla="*/ 100 h 102"/>
                  <a:gd name="T2" fmla="*/ 24 w 89"/>
                  <a:gd name="T3" fmla="*/ 88 h 102"/>
                  <a:gd name="T4" fmla="*/ 30 w 89"/>
                  <a:gd name="T5" fmla="*/ 77 h 102"/>
                  <a:gd name="T6" fmla="*/ 30 w 89"/>
                  <a:gd name="T7" fmla="*/ 77 h 102"/>
                  <a:gd name="T8" fmla="*/ 24 w 89"/>
                  <a:gd name="T9" fmla="*/ 80 h 102"/>
                  <a:gd name="T10" fmla="*/ 6 w 89"/>
                  <a:gd name="T11" fmla="*/ 78 h 102"/>
                  <a:gd name="T12" fmla="*/ 3 w 89"/>
                  <a:gd name="T13" fmla="*/ 56 h 102"/>
                  <a:gd name="T14" fmla="*/ 21 w 89"/>
                  <a:gd name="T15" fmla="*/ 48 h 102"/>
                  <a:gd name="T16" fmla="*/ 11 w 89"/>
                  <a:gd name="T17" fmla="*/ 37 h 102"/>
                  <a:gd name="T18" fmla="*/ 16 w 89"/>
                  <a:gd name="T19" fmla="*/ 16 h 102"/>
                  <a:gd name="T20" fmla="*/ 35 w 89"/>
                  <a:gd name="T21" fmla="*/ 14 h 102"/>
                  <a:gd name="T22" fmla="*/ 40 w 89"/>
                  <a:gd name="T23" fmla="*/ 23 h 102"/>
                  <a:gd name="T24" fmla="*/ 43 w 89"/>
                  <a:gd name="T25" fmla="*/ 16 h 102"/>
                  <a:gd name="T26" fmla="*/ 79 w 89"/>
                  <a:gd name="T27" fmla="*/ 31 h 102"/>
                  <a:gd name="T28" fmla="*/ 71 w 89"/>
                  <a:gd name="T29" fmla="*/ 52 h 102"/>
                  <a:gd name="T30" fmla="*/ 77 w 89"/>
                  <a:gd name="T31" fmla="*/ 59 h 102"/>
                  <a:gd name="T32" fmla="*/ 86 w 89"/>
                  <a:gd name="T33" fmla="*/ 68 h 102"/>
                  <a:gd name="T34" fmla="*/ 79 w 89"/>
                  <a:gd name="T35" fmla="*/ 82 h 102"/>
                  <a:gd name="T36" fmla="*/ 55 w 89"/>
                  <a:gd name="T37" fmla="*/ 91 h 102"/>
                  <a:gd name="T38" fmla="*/ 50 w 89"/>
                  <a:gd name="T39" fmla="*/ 84 h 102"/>
                  <a:gd name="T40" fmla="*/ 47 w 89"/>
                  <a:gd name="T41" fmla="*/ 95 h 102"/>
                  <a:gd name="T42" fmla="*/ 27 w 89"/>
                  <a:gd name="T4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9" h="102">
                    <a:moveTo>
                      <a:pt x="27" y="100"/>
                    </a:moveTo>
                    <a:cubicBezTo>
                      <a:pt x="23" y="98"/>
                      <a:pt x="23" y="92"/>
                      <a:pt x="24" y="88"/>
                    </a:cubicBezTo>
                    <a:cubicBezTo>
                      <a:pt x="26" y="84"/>
                      <a:pt x="28" y="81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8"/>
                      <a:pt x="27" y="79"/>
                      <a:pt x="24" y="80"/>
                    </a:cubicBezTo>
                    <a:cubicBezTo>
                      <a:pt x="18" y="82"/>
                      <a:pt x="11" y="83"/>
                      <a:pt x="6" y="78"/>
                    </a:cubicBezTo>
                    <a:cubicBezTo>
                      <a:pt x="3" y="74"/>
                      <a:pt x="0" y="60"/>
                      <a:pt x="3" y="56"/>
                    </a:cubicBezTo>
                    <a:cubicBezTo>
                      <a:pt x="6" y="50"/>
                      <a:pt x="14" y="49"/>
                      <a:pt x="21" y="48"/>
                    </a:cubicBezTo>
                    <a:cubicBezTo>
                      <a:pt x="17" y="45"/>
                      <a:pt x="14" y="40"/>
                      <a:pt x="11" y="37"/>
                    </a:cubicBezTo>
                    <a:cubicBezTo>
                      <a:pt x="8" y="31"/>
                      <a:pt x="10" y="19"/>
                      <a:pt x="16" y="16"/>
                    </a:cubicBezTo>
                    <a:cubicBezTo>
                      <a:pt x="21" y="12"/>
                      <a:pt x="29" y="9"/>
                      <a:pt x="35" y="14"/>
                    </a:cubicBezTo>
                    <a:cubicBezTo>
                      <a:pt x="38" y="17"/>
                      <a:pt x="39" y="19"/>
                      <a:pt x="40" y="23"/>
                    </a:cubicBezTo>
                    <a:cubicBezTo>
                      <a:pt x="40" y="23"/>
                      <a:pt x="42" y="17"/>
                      <a:pt x="43" y="16"/>
                    </a:cubicBezTo>
                    <a:cubicBezTo>
                      <a:pt x="53" y="0"/>
                      <a:pt x="78" y="16"/>
                      <a:pt x="79" y="31"/>
                    </a:cubicBezTo>
                    <a:cubicBezTo>
                      <a:pt x="80" y="39"/>
                      <a:pt x="79" y="47"/>
                      <a:pt x="71" y="52"/>
                    </a:cubicBezTo>
                    <a:cubicBezTo>
                      <a:pt x="66" y="55"/>
                      <a:pt x="72" y="56"/>
                      <a:pt x="77" y="59"/>
                    </a:cubicBezTo>
                    <a:cubicBezTo>
                      <a:pt x="80" y="61"/>
                      <a:pt x="84" y="64"/>
                      <a:pt x="86" y="68"/>
                    </a:cubicBezTo>
                    <a:cubicBezTo>
                      <a:pt x="89" y="75"/>
                      <a:pt x="84" y="78"/>
                      <a:pt x="79" y="82"/>
                    </a:cubicBezTo>
                    <a:cubicBezTo>
                      <a:pt x="70" y="87"/>
                      <a:pt x="65" y="95"/>
                      <a:pt x="55" y="91"/>
                    </a:cubicBezTo>
                    <a:cubicBezTo>
                      <a:pt x="52" y="89"/>
                      <a:pt x="51" y="86"/>
                      <a:pt x="50" y="84"/>
                    </a:cubicBezTo>
                    <a:cubicBezTo>
                      <a:pt x="51" y="87"/>
                      <a:pt x="49" y="92"/>
                      <a:pt x="47" y="95"/>
                    </a:cubicBezTo>
                    <a:cubicBezTo>
                      <a:pt x="44" y="102"/>
                      <a:pt x="33" y="102"/>
                      <a:pt x="27" y="100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445"/>
              <p:cNvSpPr/>
              <p:nvPr/>
            </p:nvSpPr>
            <p:spPr bwMode="auto">
              <a:xfrm>
                <a:off x="2569" y="1965"/>
                <a:ext cx="102" cy="75"/>
              </a:xfrm>
              <a:custGeom>
                <a:avLst/>
                <a:gdLst>
                  <a:gd name="T0" fmla="*/ 23 w 38"/>
                  <a:gd name="T1" fmla="*/ 27 h 28"/>
                  <a:gd name="T2" fmla="*/ 23 w 38"/>
                  <a:gd name="T3" fmla="*/ 26 h 28"/>
                  <a:gd name="T4" fmla="*/ 23 w 38"/>
                  <a:gd name="T5" fmla="*/ 26 h 28"/>
                  <a:gd name="T6" fmla="*/ 24 w 38"/>
                  <a:gd name="T7" fmla="*/ 24 h 28"/>
                  <a:gd name="T8" fmla="*/ 28 w 38"/>
                  <a:gd name="T9" fmla="*/ 17 h 28"/>
                  <a:gd name="T10" fmla="*/ 0 w 38"/>
                  <a:gd name="T11" fmla="*/ 14 h 28"/>
                  <a:gd name="T12" fmla="*/ 1 w 38"/>
                  <a:gd name="T13" fmla="*/ 12 h 28"/>
                  <a:gd name="T14" fmla="*/ 12 w 38"/>
                  <a:gd name="T15" fmla="*/ 11 h 28"/>
                  <a:gd name="T16" fmla="*/ 13 w 38"/>
                  <a:gd name="T17" fmla="*/ 10 h 28"/>
                  <a:gd name="T18" fmla="*/ 24 w 38"/>
                  <a:gd name="T19" fmla="*/ 9 h 28"/>
                  <a:gd name="T20" fmla="*/ 28 w 38"/>
                  <a:gd name="T21" fmla="*/ 5 h 28"/>
                  <a:gd name="T22" fmla="*/ 35 w 38"/>
                  <a:gd name="T23" fmla="*/ 1 h 28"/>
                  <a:gd name="T24" fmla="*/ 37 w 38"/>
                  <a:gd name="T25" fmla="*/ 1 h 28"/>
                  <a:gd name="T26" fmla="*/ 36 w 38"/>
                  <a:gd name="T27" fmla="*/ 8 h 28"/>
                  <a:gd name="T28" fmla="*/ 26 w 38"/>
                  <a:gd name="T29" fmla="*/ 24 h 28"/>
                  <a:gd name="T30" fmla="*/ 24 w 38"/>
                  <a:gd name="T31" fmla="*/ 28 h 28"/>
                  <a:gd name="T32" fmla="*/ 23 w 38"/>
                  <a:gd name="T3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8">
                    <a:moveTo>
                      <a:pt x="23" y="27"/>
                    </a:move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5"/>
                      <a:pt x="24" y="24"/>
                    </a:cubicBezTo>
                    <a:cubicBezTo>
                      <a:pt x="26" y="22"/>
                      <a:pt x="26" y="19"/>
                      <a:pt x="28" y="17"/>
                    </a:cubicBezTo>
                    <a:cubicBezTo>
                      <a:pt x="19" y="22"/>
                      <a:pt x="6" y="2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3" y="12"/>
                      <a:pt x="12" y="14"/>
                      <a:pt x="12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6" y="10"/>
                      <a:pt x="20" y="10"/>
                      <a:pt x="24" y="9"/>
                    </a:cubicBezTo>
                    <a:cubicBezTo>
                      <a:pt x="25" y="8"/>
                      <a:pt x="27" y="6"/>
                      <a:pt x="28" y="5"/>
                    </a:cubicBezTo>
                    <a:cubicBezTo>
                      <a:pt x="30" y="3"/>
                      <a:pt x="33" y="3"/>
                      <a:pt x="35" y="1"/>
                    </a:cubicBezTo>
                    <a:cubicBezTo>
                      <a:pt x="36" y="0"/>
                      <a:pt x="37" y="0"/>
                      <a:pt x="37" y="1"/>
                    </a:cubicBezTo>
                    <a:cubicBezTo>
                      <a:pt x="37" y="4"/>
                      <a:pt x="38" y="6"/>
                      <a:pt x="36" y="8"/>
                    </a:cubicBezTo>
                    <a:cubicBezTo>
                      <a:pt x="33" y="14"/>
                      <a:pt x="29" y="19"/>
                      <a:pt x="26" y="24"/>
                    </a:cubicBezTo>
                    <a:cubicBezTo>
                      <a:pt x="26" y="25"/>
                      <a:pt x="25" y="26"/>
                      <a:pt x="24" y="28"/>
                    </a:cubicBezTo>
                    <a:cubicBezTo>
                      <a:pt x="24" y="28"/>
                      <a:pt x="22" y="27"/>
                      <a:pt x="23" y="27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446"/>
              <p:cNvSpPr/>
              <p:nvPr/>
            </p:nvSpPr>
            <p:spPr bwMode="auto">
              <a:xfrm>
                <a:off x="2580" y="1823"/>
                <a:ext cx="211" cy="246"/>
              </a:xfrm>
              <a:custGeom>
                <a:avLst/>
                <a:gdLst>
                  <a:gd name="T0" fmla="*/ 31 w 79"/>
                  <a:gd name="T1" fmla="*/ 92 h 92"/>
                  <a:gd name="T2" fmla="*/ 32 w 79"/>
                  <a:gd name="T3" fmla="*/ 92 h 92"/>
                  <a:gd name="T4" fmla="*/ 20 w 79"/>
                  <a:gd name="T5" fmla="*/ 90 h 92"/>
                  <a:gd name="T6" fmla="*/ 20 w 79"/>
                  <a:gd name="T7" fmla="*/ 88 h 92"/>
                  <a:gd name="T8" fmla="*/ 25 w 79"/>
                  <a:gd name="T9" fmla="*/ 87 h 92"/>
                  <a:gd name="T10" fmla="*/ 35 w 79"/>
                  <a:gd name="T11" fmla="*/ 78 h 92"/>
                  <a:gd name="T12" fmla="*/ 34 w 79"/>
                  <a:gd name="T13" fmla="*/ 77 h 92"/>
                  <a:gd name="T14" fmla="*/ 45 w 79"/>
                  <a:gd name="T15" fmla="*/ 60 h 92"/>
                  <a:gd name="T16" fmla="*/ 42 w 79"/>
                  <a:gd name="T17" fmla="*/ 55 h 92"/>
                  <a:gd name="T18" fmla="*/ 39 w 79"/>
                  <a:gd name="T19" fmla="*/ 51 h 92"/>
                  <a:gd name="T20" fmla="*/ 39 w 79"/>
                  <a:gd name="T21" fmla="*/ 48 h 92"/>
                  <a:gd name="T22" fmla="*/ 29 w 79"/>
                  <a:gd name="T23" fmla="*/ 44 h 92"/>
                  <a:gd name="T24" fmla="*/ 17 w 79"/>
                  <a:gd name="T25" fmla="*/ 42 h 92"/>
                  <a:gd name="T26" fmla="*/ 14 w 79"/>
                  <a:gd name="T27" fmla="*/ 40 h 92"/>
                  <a:gd name="T28" fmla="*/ 6 w 79"/>
                  <a:gd name="T29" fmla="*/ 14 h 92"/>
                  <a:gd name="T30" fmla="*/ 30 w 79"/>
                  <a:gd name="T31" fmla="*/ 8 h 92"/>
                  <a:gd name="T32" fmla="*/ 36 w 79"/>
                  <a:gd name="T33" fmla="*/ 9 h 92"/>
                  <a:gd name="T34" fmla="*/ 45 w 79"/>
                  <a:gd name="T35" fmla="*/ 3 h 92"/>
                  <a:gd name="T36" fmla="*/ 71 w 79"/>
                  <a:gd name="T37" fmla="*/ 26 h 92"/>
                  <a:gd name="T38" fmla="*/ 69 w 79"/>
                  <a:gd name="T39" fmla="*/ 41 h 92"/>
                  <a:gd name="T40" fmla="*/ 64 w 79"/>
                  <a:gd name="T41" fmla="*/ 45 h 92"/>
                  <a:gd name="T42" fmla="*/ 69 w 79"/>
                  <a:gd name="T43" fmla="*/ 54 h 92"/>
                  <a:gd name="T44" fmla="*/ 79 w 79"/>
                  <a:gd name="T45" fmla="*/ 64 h 92"/>
                  <a:gd name="T46" fmla="*/ 70 w 79"/>
                  <a:gd name="T47" fmla="*/ 75 h 92"/>
                  <a:gd name="T48" fmla="*/ 51 w 79"/>
                  <a:gd name="T49" fmla="*/ 84 h 92"/>
                  <a:gd name="T50" fmla="*/ 46 w 79"/>
                  <a:gd name="T51" fmla="*/ 81 h 92"/>
                  <a:gd name="T52" fmla="*/ 43 w 79"/>
                  <a:gd name="T53" fmla="*/ 79 h 92"/>
                  <a:gd name="T54" fmla="*/ 40 w 79"/>
                  <a:gd name="T55" fmla="*/ 89 h 92"/>
                  <a:gd name="T56" fmla="*/ 40 w 79"/>
                  <a:gd name="T57" fmla="*/ 88 h 92"/>
                  <a:gd name="T58" fmla="*/ 31 w 79"/>
                  <a:gd name="T5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92">
                    <a:moveTo>
                      <a:pt x="31" y="92"/>
                    </a:moveTo>
                    <a:cubicBezTo>
                      <a:pt x="31" y="92"/>
                      <a:pt x="32" y="92"/>
                      <a:pt x="32" y="92"/>
                    </a:cubicBezTo>
                    <a:cubicBezTo>
                      <a:pt x="28" y="92"/>
                      <a:pt x="23" y="91"/>
                      <a:pt x="20" y="90"/>
                    </a:cubicBezTo>
                    <a:cubicBezTo>
                      <a:pt x="19" y="90"/>
                      <a:pt x="19" y="89"/>
                      <a:pt x="20" y="88"/>
                    </a:cubicBezTo>
                    <a:cubicBezTo>
                      <a:pt x="22" y="88"/>
                      <a:pt x="23" y="87"/>
                      <a:pt x="25" y="87"/>
                    </a:cubicBezTo>
                    <a:cubicBezTo>
                      <a:pt x="31" y="85"/>
                      <a:pt x="31" y="82"/>
                      <a:pt x="35" y="78"/>
                    </a:cubicBezTo>
                    <a:cubicBezTo>
                      <a:pt x="35" y="79"/>
                      <a:pt x="33" y="78"/>
                      <a:pt x="34" y="77"/>
                    </a:cubicBezTo>
                    <a:cubicBezTo>
                      <a:pt x="41" y="70"/>
                      <a:pt x="37" y="65"/>
                      <a:pt x="45" y="60"/>
                    </a:cubicBezTo>
                    <a:cubicBezTo>
                      <a:pt x="51" y="57"/>
                      <a:pt x="45" y="56"/>
                      <a:pt x="42" y="55"/>
                    </a:cubicBezTo>
                    <a:cubicBezTo>
                      <a:pt x="41" y="54"/>
                      <a:pt x="40" y="52"/>
                      <a:pt x="39" y="51"/>
                    </a:cubicBezTo>
                    <a:cubicBezTo>
                      <a:pt x="39" y="50"/>
                      <a:pt x="39" y="49"/>
                      <a:pt x="39" y="48"/>
                    </a:cubicBezTo>
                    <a:cubicBezTo>
                      <a:pt x="38" y="43"/>
                      <a:pt x="33" y="44"/>
                      <a:pt x="29" y="44"/>
                    </a:cubicBezTo>
                    <a:cubicBezTo>
                      <a:pt x="26" y="45"/>
                      <a:pt x="20" y="43"/>
                      <a:pt x="17" y="42"/>
                    </a:cubicBezTo>
                    <a:cubicBezTo>
                      <a:pt x="16" y="42"/>
                      <a:pt x="15" y="41"/>
                      <a:pt x="14" y="40"/>
                    </a:cubicBezTo>
                    <a:cubicBezTo>
                      <a:pt x="5" y="35"/>
                      <a:pt x="0" y="24"/>
                      <a:pt x="6" y="14"/>
                    </a:cubicBezTo>
                    <a:cubicBezTo>
                      <a:pt x="10" y="7"/>
                      <a:pt x="23" y="2"/>
                      <a:pt x="30" y="8"/>
                    </a:cubicBezTo>
                    <a:cubicBezTo>
                      <a:pt x="35" y="12"/>
                      <a:pt x="32" y="16"/>
                      <a:pt x="36" y="9"/>
                    </a:cubicBezTo>
                    <a:cubicBezTo>
                      <a:pt x="38" y="6"/>
                      <a:pt x="42" y="3"/>
                      <a:pt x="45" y="3"/>
                    </a:cubicBezTo>
                    <a:cubicBezTo>
                      <a:pt x="60" y="0"/>
                      <a:pt x="67" y="14"/>
                      <a:pt x="71" y="26"/>
                    </a:cubicBezTo>
                    <a:cubicBezTo>
                      <a:pt x="72" y="30"/>
                      <a:pt x="73" y="37"/>
                      <a:pt x="69" y="41"/>
                    </a:cubicBezTo>
                    <a:cubicBezTo>
                      <a:pt x="68" y="43"/>
                      <a:pt x="66" y="44"/>
                      <a:pt x="64" y="45"/>
                    </a:cubicBezTo>
                    <a:cubicBezTo>
                      <a:pt x="59" y="49"/>
                      <a:pt x="66" y="52"/>
                      <a:pt x="69" y="54"/>
                    </a:cubicBezTo>
                    <a:cubicBezTo>
                      <a:pt x="74" y="58"/>
                      <a:pt x="78" y="58"/>
                      <a:pt x="79" y="64"/>
                    </a:cubicBezTo>
                    <a:cubicBezTo>
                      <a:pt x="79" y="69"/>
                      <a:pt x="73" y="73"/>
                      <a:pt x="70" y="75"/>
                    </a:cubicBezTo>
                    <a:cubicBezTo>
                      <a:pt x="66" y="78"/>
                      <a:pt x="58" y="86"/>
                      <a:pt x="51" y="84"/>
                    </a:cubicBezTo>
                    <a:cubicBezTo>
                      <a:pt x="49" y="83"/>
                      <a:pt x="47" y="83"/>
                      <a:pt x="46" y="81"/>
                    </a:cubicBezTo>
                    <a:cubicBezTo>
                      <a:pt x="44" y="80"/>
                      <a:pt x="42" y="74"/>
                      <a:pt x="43" y="79"/>
                    </a:cubicBezTo>
                    <a:cubicBezTo>
                      <a:pt x="44" y="84"/>
                      <a:pt x="42" y="87"/>
                      <a:pt x="40" y="89"/>
                    </a:cubicBezTo>
                    <a:cubicBezTo>
                      <a:pt x="40" y="89"/>
                      <a:pt x="40" y="88"/>
                      <a:pt x="40" y="88"/>
                    </a:cubicBezTo>
                    <a:cubicBezTo>
                      <a:pt x="38" y="91"/>
                      <a:pt x="35" y="92"/>
                      <a:pt x="31" y="92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447"/>
              <p:cNvSpPr/>
              <p:nvPr/>
            </p:nvSpPr>
            <p:spPr bwMode="auto">
              <a:xfrm>
                <a:off x="2596" y="1852"/>
                <a:ext cx="88" cy="80"/>
              </a:xfrm>
              <a:custGeom>
                <a:avLst/>
                <a:gdLst>
                  <a:gd name="T0" fmla="*/ 24 w 33"/>
                  <a:gd name="T1" fmla="*/ 28 h 30"/>
                  <a:gd name="T2" fmla="*/ 5 w 33"/>
                  <a:gd name="T3" fmla="*/ 16 h 30"/>
                  <a:gd name="T4" fmla="*/ 4 w 33"/>
                  <a:gd name="T5" fmla="*/ 15 h 30"/>
                  <a:gd name="T6" fmla="*/ 0 w 33"/>
                  <a:gd name="T7" fmla="*/ 4 h 30"/>
                  <a:gd name="T8" fmla="*/ 1 w 33"/>
                  <a:gd name="T9" fmla="*/ 3 h 30"/>
                  <a:gd name="T10" fmla="*/ 9 w 33"/>
                  <a:gd name="T11" fmla="*/ 2 h 30"/>
                  <a:gd name="T12" fmla="*/ 20 w 33"/>
                  <a:gd name="T13" fmla="*/ 3 h 30"/>
                  <a:gd name="T14" fmla="*/ 23 w 33"/>
                  <a:gd name="T15" fmla="*/ 2 h 30"/>
                  <a:gd name="T16" fmla="*/ 27 w 33"/>
                  <a:gd name="T17" fmla="*/ 9 h 30"/>
                  <a:gd name="T18" fmla="*/ 33 w 33"/>
                  <a:gd name="T19" fmla="*/ 29 h 30"/>
                  <a:gd name="T20" fmla="*/ 32 w 33"/>
                  <a:gd name="T21" fmla="*/ 30 h 30"/>
                  <a:gd name="T22" fmla="*/ 25 w 33"/>
                  <a:gd name="T23" fmla="*/ 27 h 30"/>
                  <a:gd name="T24" fmla="*/ 24 w 33"/>
                  <a:gd name="T25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0">
                    <a:moveTo>
                      <a:pt x="24" y="28"/>
                    </a:moveTo>
                    <a:cubicBezTo>
                      <a:pt x="17" y="25"/>
                      <a:pt x="11" y="21"/>
                      <a:pt x="5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6" y="14"/>
                      <a:pt x="1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5" y="3"/>
                      <a:pt x="5" y="0"/>
                      <a:pt x="9" y="2"/>
                    </a:cubicBezTo>
                    <a:cubicBezTo>
                      <a:pt x="13" y="5"/>
                      <a:pt x="16" y="6"/>
                      <a:pt x="20" y="3"/>
                    </a:cubicBezTo>
                    <a:cubicBezTo>
                      <a:pt x="21" y="3"/>
                      <a:pt x="22" y="2"/>
                      <a:pt x="23" y="2"/>
                    </a:cubicBezTo>
                    <a:cubicBezTo>
                      <a:pt x="25" y="3"/>
                      <a:pt x="26" y="7"/>
                      <a:pt x="27" y="9"/>
                    </a:cubicBezTo>
                    <a:cubicBezTo>
                      <a:pt x="30" y="16"/>
                      <a:pt x="30" y="23"/>
                      <a:pt x="33" y="29"/>
                    </a:cubicBezTo>
                    <a:cubicBezTo>
                      <a:pt x="33" y="30"/>
                      <a:pt x="33" y="30"/>
                      <a:pt x="32" y="30"/>
                    </a:cubicBezTo>
                    <a:cubicBezTo>
                      <a:pt x="30" y="30"/>
                      <a:pt x="27" y="29"/>
                      <a:pt x="25" y="27"/>
                    </a:cubicBezTo>
                    <a:cubicBezTo>
                      <a:pt x="25" y="28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448"/>
              <p:cNvSpPr/>
              <p:nvPr/>
            </p:nvSpPr>
            <p:spPr bwMode="auto">
              <a:xfrm>
                <a:off x="2687" y="1932"/>
                <a:ext cx="101" cy="110"/>
              </a:xfrm>
              <a:custGeom>
                <a:avLst/>
                <a:gdLst>
                  <a:gd name="T0" fmla="*/ 15 w 38"/>
                  <a:gd name="T1" fmla="*/ 40 h 41"/>
                  <a:gd name="T2" fmla="*/ 4 w 38"/>
                  <a:gd name="T3" fmla="*/ 23 h 41"/>
                  <a:gd name="T4" fmla="*/ 4 w 38"/>
                  <a:gd name="T5" fmla="*/ 8 h 41"/>
                  <a:gd name="T6" fmla="*/ 3 w 38"/>
                  <a:gd name="T7" fmla="*/ 6 h 41"/>
                  <a:gd name="T8" fmla="*/ 3 w 38"/>
                  <a:gd name="T9" fmla="*/ 5 h 41"/>
                  <a:gd name="T10" fmla="*/ 2 w 38"/>
                  <a:gd name="T11" fmla="*/ 4 h 41"/>
                  <a:gd name="T12" fmla="*/ 0 w 38"/>
                  <a:gd name="T13" fmla="*/ 2 h 41"/>
                  <a:gd name="T14" fmla="*/ 1 w 38"/>
                  <a:gd name="T15" fmla="*/ 0 h 41"/>
                  <a:gd name="T16" fmla="*/ 18 w 38"/>
                  <a:gd name="T17" fmla="*/ 6 h 41"/>
                  <a:gd name="T18" fmla="*/ 23 w 38"/>
                  <a:gd name="T19" fmla="*/ 11 h 41"/>
                  <a:gd name="T20" fmla="*/ 27 w 38"/>
                  <a:gd name="T21" fmla="*/ 15 h 41"/>
                  <a:gd name="T22" fmla="*/ 37 w 38"/>
                  <a:gd name="T23" fmla="*/ 25 h 41"/>
                  <a:gd name="T24" fmla="*/ 37 w 38"/>
                  <a:gd name="T25" fmla="*/ 26 h 41"/>
                  <a:gd name="T26" fmla="*/ 24 w 38"/>
                  <a:gd name="T27" fmla="*/ 37 h 41"/>
                  <a:gd name="T28" fmla="*/ 22 w 38"/>
                  <a:gd name="T29" fmla="*/ 37 h 41"/>
                  <a:gd name="T30" fmla="*/ 16 w 38"/>
                  <a:gd name="T31" fmla="*/ 40 h 41"/>
                  <a:gd name="T32" fmla="*/ 15 w 38"/>
                  <a:gd name="T3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1">
                    <a:moveTo>
                      <a:pt x="15" y="40"/>
                    </a:moveTo>
                    <a:cubicBezTo>
                      <a:pt x="10" y="36"/>
                      <a:pt x="4" y="30"/>
                      <a:pt x="4" y="23"/>
                    </a:cubicBezTo>
                    <a:cubicBezTo>
                      <a:pt x="4" y="21"/>
                      <a:pt x="6" y="12"/>
                      <a:pt x="4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7" y="1"/>
                      <a:pt x="14" y="2"/>
                      <a:pt x="18" y="6"/>
                    </a:cubicBezTo>
                    <a:cubicBezTo>
                      <a:pt x="20" y="8"/>
                      <a:pt x="20" y="10"/>
                      <a:pt x="23" y="11"/>
                    </a:cubicBezTo>
                    <a:cubicBezTo>
                      <a:pt x="24" y="13"/>
                      <a:pt x="26" y="13"/>
                      <a:pt x="27" y="15"/>
                    </a:cubicBezTo>
                    <a:cubicBezTo>
                      <a:pt x="30" y="19"/>
                      <a:pt x="33" y="22"/>
                      <a:pt x="37" y="25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3" y="30"/>
                      <a:pt x="29" y="35"/>
                      <a:pt x="24" y="37"/>
                    </a:cubicBezTo>
                    <a:cubicBezTo>
                      <a:pt x="24" y="37"/>
                      <a:pt x="23" y="37"/>
                      <a:pt x="22" y="37"/>
                    </a:cubicBezTo>
                    <a:cubicBezTo>
                      <a:pt x="19" y="35"/>
                      <a:pt x="18" y="37"/>
                      <a:pt x="16" y="40"/>
                    </a:cubicBezTo>
                    <a:cubicBezTo>
                      <a:pt x="16" y="40"/>
                      <a:pt x="15" y="41"/>
                      <a:pt x="15" y="4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449"/>
              <p:cNvSpPr/>
              <p:nvPr/>
            </p:nvSpPr>
            <p:spPr bwMode="auto">
              <a:xfrm>
                <a:off x="2679" y="1841"/>
                <a:ext cx="96" cy="116"/>
              </a:xfrm>
              <a:custGeom>
                <a:avLst/>
                <a:gdLst>
                  <a:gd name="T0" fmla="*/ 22 w 36"/>
                  <a:gd name="T1" fmla="*/ 43 h 43"/>
                  <a:gd name="T2" fmla="*/ 2 w 36"/>
                  <a:gd name="T3" fmla="*/ 37 h 43"/>
                  <a:gd name="T4" fmla="*/ 0 w 36"/>
                  <a:gd name="T5" fmla="*/ 36 h 43"/>
                  <a:gd name="T6" fmla="*/ 5 w 36"/>
                  <a:gd name="T7" fmla="*/ 26 h 43"/>
                  <a:gd name="T8" fmla="*/ 9 w 36"/>
                  <a:gd name="T9" fmla="*/ 18 h 43"/>
                  <a:gd name="T10" fmla="*/ 14 w 36"/>
                  <a:gd name="T11" fmla="*/ 10 h 43"/>
                  <a:gd name="T12" fmla="*/ 20 w 36"/>
                  <a:gd name="T13" fmla="*/ 1 h 43"/>
                  <a:gd name="T14" fmla="*/ 22 w 36"/>
                  <a:gd name="T15" fmla="*/ 0 h 43"/>
                  <a:gd name="T16" fmla="*/ 34 w 36"/>
                  <a:gd name="T17" fmla="*/ 22 h 43"/>
                  <a:gd name="T18" fmla="*/ 23 w 36"/>
                  <a:gd name="T19" fmla="*/ 43 h 43"/>
                  <a:gd name="T20" fmla="*/ 22 w 36"/>
                  <a:gd name="T2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22" y="43"/>
                    </a:moveTo>
                    <a:cubicBezTo>
                      <a:pt x="16" y="40"/>
                      <a:pt x="9" y="34"/>
                      <a:pt x="2" y="37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1" y="32"/>
                      <a:pt x="3" y="29"/>
                      <a:pt x="5" y="26"/>
                    </a:cubicBezTo>
                    <a:cubicBezTo>
                      <a:pt x="6" y="23"/>
                      <a:pt x="7" y="20"/>
                      <a:pt x="9" y="18"/>
                    </a:cubicBezTo>
                    <a:cubicBezTo>
                      <a:pt x="11" y="15"/>
                      <a:pt x="12" y="13"/>
                      <a:pt x="14" y="10"/>
                    </a:cubicBezTo>
                    <a:cubicBezTo>
                      <a:pt x="16" y="7"/>
                      <a:pt x="19" y="5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ubicBezTo>
                      <a:pt x="28" y="7"/>
                      <a:pt x="32" y="13"/>
                      <a:pt x="34" y="22"/>
                    </a:cubicBezTo>
                    <a:cubicBezTo>
                      <a:pt x="36" y="31"/>
                      <a:pt x="28" y="37"/>
                      <a:pt x="23" y="43"/>
                    </a:cubicBezTo>
                    <a:cubicBezTo>
                      <a:pt x="23" y="43"/>
                      <a:pt x="22" y="43"/>
                      <a:pt x="22" y="4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450"/>
              <p:cNvSpPr/>
              <p:nvPr/>
            </p:nvSpPr>
            <p:spPr bwMode="auto">
              <a:xfrm>
                <a:off x="2580" y="1991"/>
                <a:ext cx="77" cy="35"/>
              </a:xfrm>
              <a:custGeom>
                <a:avLst/>
                <a:gdLst>
                  <a:gd name="T0" fmla="*/ 0 w 29"/>
                  <a:gd name="T1" fmla="*/ 9 h 13"/>
                  <a:gd name="T2" fmla="*/ 1 w 29"/>
                  <a:gd name="T3" fmla="*/ 8 h 13"/>
                  <a:gd name="T4" fmla="*/ 5 w 29"/>
                  <a:gd name="T5" fmla="*/ 8 h 13"/>
                  <a:gd name="T6" fmla="*/ 15 w 29"/>
                  <a:gd name="T7" fmla="*/ 7 h 13"/>
                  <a:gd name="T8" fmla="*/ 28 w 29"/>
                  <a:gd name="T9" fmla="*/ 0 h 13"/>
                  <a:gd name="T10" fmla="*/ 29 w 29"/>
                  <a:gd name="T11" fmla="*/ 1 h 13"/>
                  <a:gd name="T12" fmla="*/ 27 w 29"/>
                  <a:gd name="T13" fmla="*/ 5 h 13"/>
                  <a:gd name="T14" fmla="*/ 26 w 29"/>
                  <a:gd name="T15" fmla="*/ 6 h 13"/>
                  <a:gd name="T16" fmla="*/ 25 w 29"/>
                  <a:gd name="T17" fmla="*/ 7 h 13"/>
                  <a:gd name="T18" fmla="*/ 20 w 29"/>
                  <a:gd name="T19" fmla="*/ 10 h 13"/>
                  <a:gd name="T20" fmla="*/ 16 w 29"/>
                  <a:gd name="T21" fmla="*/ 11 h 13"/>
                  <a:gd name="T22" fmla="*/ 0 w 2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9"/>
                    </a:moveTo>
                    <a:cubicBezTo>
                      <a:pt x="0" y="9"/>
                      <a:pt x="0" y="8"/>
                      <a:pt x="1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9" y="9"/>
                      <a:pt x="12" y="8"/>
                      <a:pt x="15" y="7"/>
                    </a:cubicBezTo>
                    <a:cubicBezTo>
                      <a:pt x="20" y="6"/>
                      <a:pt x="24" y="4"/>
                      <a:pt x="28" y="0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8" y="3"/>
                      <a:pt x="27" y="4"/>
                      <a:pt x="27" y="5"/>
                    </a:cubicBezTo>
                    <a:cubicBezTo>
                      <a:pt x="27" y="5"/>
                      <a:pt x="27" y="6"/>
                      <a:pt x="26" y="6"/>
                    </a:cubicBezTo>
                    <a:cubicBezTo>
                      <a:pt x="26" y="6"/>
                      <a:pt x="26" y="6"/>
                      <a:pt x="25" y="7"/>
                    </a:cubicBezTo>
                    <a:cubicBezTo>
                      <a:pt x="24" y="8"/>
                      <a:pt x="22" y="9"/>
                      <a:pt x="20" y="10"/>
                    </a:cubicBezTo>
                    <a:cubicBezTo>
                      <a:pt x="19" y="10"/>
                      <a:pt x="17" y="11"/>
                      <a:pt x="16" y="11"/>
                    </a:cubicBezTo>
                    <a:cubicBezTo>
                      <a:pt x="11" y="13"/>
                      <a:pt x="5" y="13"/>
                      <a:pt x="0" y="9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451"/>
              <p:cNvSpPr/>
              <p:nvPr/>
            </p:nvSpPr>
            <p:spPr bwMode="auto">
              <a:xfrm>
                <a:off x="2647" y="2013"/>
                <a:ext cx="50" cy="61"/>
              </a:xfrm>
              <a:custGeom>
                <a:avLst/>
                <a:gdLst>
                  <a:gd name="T0" fmla="*/ 0 w 19"/>
                  <a:gd name="T1" fmla="*/ 20 h 23"/>
                  <a:gd name="T2" fmla="*/ 1 w 19"/>
                  <a:gd name="T3" fmla="*/ 19 h 23"/>
                  <a:gd name="T4" fmla="*/ 12 w 19"/>
                  <a:gd name="T5" fmla="*/ 13 h 23"/>
                  <a:gd name="T6" fmla="*/ 17 w 19"/>
                  <a:gd name="T7" fmla="*/ 1 h 23"/>
                  <a:gd name="T8" fmla="*/ 18 w 19"/>
                  <a:gd name="T9" fmla="*/ 2 h 23"/>
                  <a:gd name="T10" fmla="*/ 17 w 19"/>
                  <a:gd name="T11" fmla="*/ 11 h 23"/>
                  <a:gd name="T12" fmla="*/ 17 w 19"/>
                  <a:gd name="T13" fmla="*/ 14 h 23"/>
                  <a:gd name="T14" fmla="*/ 17 w 19"/>
                  <a:gd name="T15" fmla="*/ 15 h 23"/>
                  <a:gd name="T16" fmla="*/ 10 w 19"/>
                  <a:gd name="T17" fmla="*/ 20 h 23"/>
                  <a:gd name="T18" fmla="*/ 0 w 19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20"/>
                    </a:moveTo>
                    <a:cubicBezTo>
                      <a:pt x="0" y="20"/>
                      <a:pt x="0" y="19"/>
                      <a:pt x="1" y="19"/>
                    </a:cubicBezTo>
                    <a:cubicBezTo>
                      <a:pt x="5" y="18"/>
                      <a:pt x="11" y="17"/>
                      <a:pt x="12" y="13"/>
                    </a:cubicBezTo>
                    <a:cubicBezTo>
                      <a:pt x="13" y="9"/>
                      <a:pt x="15" y="5"/>
                      <a:pt x="17" y="1"/>
                    </a:cubicBezTo>
                    <a:cubicBezTo>
                      <a:pt x="17" y="0"/>
                      <a:pt x="19" y="1"/>
                      <a:pt x="18" y="2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5" y="18"/>
                      <a:pt x="13" y="19"/>
                      <a:pt x="10" y="20"/>
                    </a:cubicBezTo>
                    <a:cubicBezTo>
                      <a:pt x="6" y="21"/>
                      <a:pt x="3" y="23"/>
                      <a:pt x="0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452"/>
              <p:cNvSpPr/>
              <p:nvPr/>
            </p:nvSpPr>
            <p:spPr bwMode="auto">
              <a:xfrm>
                <a:off x="2604" y="1916"/>
                <a:ext cx="139" cy="78"/>
              </a:xfrm>
              <a:custGeom>
                <a:avLst/>
                <a:gdLst>
                  <a:gd name="T0" fmla="*/ 44 w 52"/>
                  <a:gd name="T1" fmla="*/ 26 h 29"/>
                  <a:gd name="T2" fmla="*/ 40 w 52"/>
                  <a:gd name="T3" fmla="*/ 23 h 29"/>
                  <a:gd name="T4" fmla="*/ 38 w 52"/>
                  <a:gd name="T5" fmla="*/ 23 h 29"/>
                  <a:gd name="T6" fmla="*/ 33 w 52"/>
                  <a:gd name="T7" fmla="*/ 9 h 29"/>
                  <a:gd name="T8" fmla="*/ 32 w 52"/>
                  <a:gd name="T9" fmla="*/ 9 h 29"/>
                  <a:gd name="T10" fmla="*/ 32 w 52"/>
                  <a:gd name="T11" fmla="*/ 9 h 29"/>
                  <a:gd name="T12" fmla="*/ 31 w 52"/>
                  <a:gd name="T13" fmla="*/ 9 h 29"/>
                  <a:gd name="T14" fmla="*/ 22 w 52"/>
                  <a:gd name="T15" fmla="*/ 10 h 29"/>
                  <a:gd name="T16" fmla="*/ 12 w 52"/>
                  <a:gd name="T17" fmla="*/ 8 h 29"/>
                  <a:gd name="T18" fmla="*/ 0 w 52"/>
                  <a:gd name="T19" fmla="*/ 1 h 29"/>
                  <a:gd name="T20" fmla="*/ 1 w 52"/>
                  <a:gd name="T21" fmla="*/ 0 h 29"/>
                  <a:gd name="T22" fmla="*/ 14 w 52"/>
                  <a:gd name="T23" fmla="*/ 4 h 29"/>
                  <a:gd name="T24" fmla="*/ 18 w 52"/>
                  <a:gd name="T25" fmla="*/ 6 h 29"/>
                  <a:gd name="T26" fmla="*/ 29 w 52"/>
                  <a:gd name="T27" fmla="*/ 6 h 29"/>
                  <a:gd name="T28" fmla="*/ 30 w 52"/>
                  <a:gd name="T29" fmla="*/ 7 h 29"/>
                  <a:gd name="T30" fmla="*/ 32 w 52"/>
                  <a:gd name="T31" fmla="*/ 8 h 29"/>
                  <a:gd name="T32" fmla="*/ 32 w 52"/>
                  <a:gd name="T33" fmla="*/ 7 h 29"/>
                  <a:gd name="T34" fmla="*/ 32 w 52"/>
                  <a:gd name="T35" fmla="*/ 7 h 29"/>
                  <a:gd name="T36" fmla="*/ 32 w 52"/>
                  <a:gd name="T37" fmla="*/ 7 h 29"/>
                  <a:gd name="T38" fmla="*/ 32 w 52"/>
                  <a:gd name="T39" fmla="*/ 7 h 29"/>
                  <a:gd name="T40" fmla="*/ 34 w 52"/>
                  <a:gd name="T41" fmla="*/ 8 h 29"/>
                  <a:gd name="T42" fmla="*/ 38 w 52"/>
                  <a:gd name="T43" fmla="*/ 14 h 29"/>
                  <a:gd name="T44" fmla="*/ 40 w 52"/>
                  <a:gd name="T45" fmla="*/ 18 h 29"/>
                  <a:gd name="T46" fmla="*/ 46 w 52"/>
                  <a:gd name="T47" fmla="*/ 21 h 29"/>
                  <a:gd name="T48" fmla="*/ 51 w 52"/>
                  <a:gd name="T49" fmla="*/ 27 h 29"/>
                  <a:gd name="T50" fmla="*/ 50 w 52"/>
                  <a:gd name="T51" fmla="*/ 29 h 29"/>
                  <a:gd name="T52" fmla="*/ 44 w 52"/>
                  <a:gd name="T5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29">
                    <a:moveTo>
                      <a:pt x="44" y="26"/>
                    </a:moveTo>
                    <a:cubicBezTo>
                      <a:pt x="43" y="25"/>
                      <a:pt x="41" y="22"/>
                      <a:pt x="40" y="23"/>
                    </a:cubicBezTo>
                    <a:cubicBezTo>
                      <a:pt x="39" y="24"/>
                      <a:pt x="39" y="24"/>
                      <a:pt x="38" y="23"/>
                    </a:cubicBezTo>
                    <a:cubicBezTo>
                      <a:pt x="36" y="21"/>
                      <a:pt x="36" y="11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7"/>
                      <a:pt x="24" y="10"/>
                      <a:pt x="22" y="10"/>
                    </a:cubicBezTo>
                    <a:cubicBezTo>
                      <a:pt x="19" y="10"/>
                      <a:pt x="15" y="9"/>
                      <a:pt x="12" y="8"/>
                    </a:cubicBezTo>
                    <a:cubicBezTo>
                      <a:pt x="7" y="7"/>
                      <a:pt x="3" y="6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1"/>
                      <a:pt x="10" y="3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21" y="8"/>
                      <a:pt x="26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1" y="7"/>
                      <a:pt x="31" y="7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8"/>
                      <a:pt x="33" y="8"/>
                      <a:pt x="34" y="8"/>
                    </a:cubicBezTo>
                    <a:cubicBezTo>
                      <a:pt x="37" y="9"/>
                      <a:pt x="39" y="11"/>
                      <a:pt x="38" y="14"/>
                    </a:cubicBezTo>
                    <a:cubicBezTo>
                      <a:pt x="39" y="15"/>
                      <a:pt x="39" y="17"/>
                      <a:pt x="40" y="18"/>
                    </a:cubicBezTo>
                    <a:cubicBezTo>
                      <a:pt x="42" y="19"/>
                      <a:pt x="44" y="20"/>
                      <a:pt x="46" y="21"/>
                    </a:cubicBezTo>
                    <a:cubicBezTo>
                      <a:pt x="48" y="23"/>
                      <a:pt x="49" y="26"/>
                      <a:pt x="51" y="27"/>
                    </a:cubicBezTo>
                    <a:cubicBezTo>
                      <a:pt x="52" y="28"/>
                      <a:pt x="51" y="29"/>
                      <a:pt x="50" y="29"/>
                    </a:cubicBezTo>
                    <a:cubicBezTo>
                      <a:pt x="48" y="27"/>
                      <a:pt x="46" y="27"/>
                      <a:pt x="44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453"/>
              <p:cNvSpPr/>
              <p:nvPr/>
            </p:nvSpPr>
            <p:spPr bwMode="auto">
              <a:xfrm>
                <a:off x="2657" y="1828"/>
                <a:ext cx="48" cy="59"/>
              </a:xfrm>
              <a:custGeom>
                <a:avLst/>
                <a:gdLst>
                  <a:gd name="T0" fmla="*/ 5 w 18"/>
                  <a:gd name="T1" fmla="*/ 20 h 22"/>
                  <a:gd name="T2" fmla="*/ 4 w 18"/>
                  <a:gd name="T3" fmla="*/ 19 h 22"/>
                  <a:gd name="T4" fmla="*/ 3 w 18"/>
                  <a:gd name="T5" fmla="*/ 18 h 22"/>
                  <a:gd name="T6" fmla="*/ 4 w 18"/>
                  <a:gd name="T7" fmla="*/ 16 h 22"/>
                  <a:gd name="T8" fmla="*/ 4 w 18"/>
                  <a:gd name="T9" fmla="*/ 16 h 22"/>
                  <a:gd name="T10" fmla="*/ 1 w 18"/>
                  <a:gd name="T11" fmla="*/ 10 h 22"/>
                  <a:gd name="T12" fmla="*/ 2 w 18"/>
                  <a:gd name="T13" fmla="*/ 9 h 22"/>
                  <a:gd name="T14" fmla="*/ 5 w 18"/>
                  <a:gd name="T15" fmla="*/ 13 h 22"/>
                  <a:gd name="T16" fmla="*/ 12 w 18"/>
                  <a:gd name="T17" fmla="*/ 3 h 22"/>
                  <a:gd name="T18" fmla="*/ 17 w 18"/>
                  <a:gd name="T19" fmla="*/ 0 h 22"/>
                  <a:gd name="T20" fmla="*/ 18 w 18"/>
                  <a:gd name="T21" fmla="*/ 2 h 22"/>
                  <a:gd name="T22" fmla="*/ 17 w 18"/>
                  <a:gd name="T23" fmla="*/ 3 h 22"/>
                  <a:gd name="T24" fmla="*/ 13 w 18"/>
                  <a:gd name="T25" fmla="*/ 5 h 22"/>
                  <a:gd name="T26" fmla="*/ 9 w 18"/>
                  <a:gd name="T27" fmla="*/ 10 h 22"/>
                  <a:gd name="T28" fmla="*/ 7 w 18"/>
                  <a:gd name="T29" fmla="*/ 21 h 22"/>
                  <a:gd name="T30" fmla="*/ 7 w 18"/>
                  <a:gd name="T31" fmla="*/ 21 h 22"/>
                  <a:gd name="T32" fmla="*/ 7 w 18"/>
                  <a:gd name="T33" fmla="*/ 21 h 22"/>
                  <a:gd name="T34" fmla="*/ 6 w 18"/>
                  <a:gd name="T35" fmla="*/ 22 h 22"/>
                  <a:gd name="T36" fmla="*/ 5 w 18"/>
                  <a:gd name="T3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4" y="19"/>
                      <a:pt x="4" y="18"/>
                      <a:pt x="3" y="18"/>
                    </a:cubicBezTo>
                    <a:cubicBezTo>
                      <a:pt x="3" y="17"/>
                      <a:pt x="3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4"/>
                      <a:pt x="2" y="12"/>
                      <a:pt x="1" y="10"/>
                    </a:cubicBezTo>
                    <a:cubicBezTo>
                      <a:pt x="0" y="9"/>
                      <a:pt x="2" y="8"/>
                      <a:pt x="2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9"/>
                      <a:pt x="8" y="6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8" y="0"/>
                      <a:pt x="18" y="2"/>
                      <a:pt x="18" y="2"/>
                    </a:cubicBezTo>
                    <a:cubicBezTo>
                      <a:pt x="18" y="2"/>
                      <a:pt x="17" y="3"/>
                      <a:pt x="17" y="3"/>
                    </a:cubicBezTo>
                    <a:cubicBezTo>
                      <a:pt x="16" y="3"/>
                      <a:pt x="14" y="4"/>
                      <a:pt x="13" y="5"/>
                    </a:cubicBezTo>
                    <a:cubicBezTo>
                      <a:pt x="12" y="6"/>
                      <a:pt x="10" y="8"/>
                      <a:pt x="9" y="10"/>
                    </a:cubicBezTo>
                    <a:cubicBezTo>
                      <a:pt x="7" y="13"/>
                      <a:pt x="7" y="17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1"/>
                      <a:pt x="5" y="20"/>
                      <a:pt x="5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454"/>
              <p:cNvSpPr/>
              <p:nvPr/>
            </p:nvSpPr>
            <p:spPr bwMode="auto">
              <a:xfrm>
                <a:off x="2681" y="1836"/>
                <a:ext cx="62" cy="86"/>
              </a:xfrm>
              <a:custGeom>
                <a:avLst/>
                <a:gdLst>
                  <a:gd name="T0" fmla="*/ 5 w 23"/>
                  <a:gd name="T1" fmla="*/ 30 h 32"/>
                  <a:gd name="T2" fmla="*/ 5 w 23"/>
                  <a:gd name="T3" fmla="*/ 25 h 32"/>
                  <a:gd name="T4" fmla="*/ 3 w 23"/>
                  <a:gd name="T5" fmla="*/ 29 h 32"/>
                  <a:gd name="T6" fmla="*/ 2 w 23"/>
                  <a:gd name="T7" fmla="*/ 29 h 32"/>
                  <a:gd name="T8" fmla="*/ 1 w 23"/>
                  <a:gd name="T9" fmla="*/ 20 h 32"/>
                  <a:gd name="T10" fmla="*/ 6 w 23"/>
                  <a:gd name="T11" fmla="*/ 7 h 32"/>
                  <a:gd name="T12" fmla="*/ 22 w 23"/>
                  <a:gd name="T13" fmla="*/ 3 h 32"/>
                  <a:gd name="T14" fmla="*/ 23 w 23"/>
                  <a:gd name="T15" fmla="*/ 4 h 32"/>
                  <a:gd name="T16" fmla="*/ 20 w 23"/>
                  <a:gd name="T17" fmla="*/ 13 h 32"/>
                  <a:gd name="T18" fmla="*/ 18 w 23"/>
                  <a:gd name="T19" fmla="*/ 14 h 32"/>
                  <a:gd name="T20" fmla="*/ 12 w 23"/>
                  <a:gd name="T21" fmla="*/ 22 h 32"/>
                  <a:gd name="T22" fmla="*/ 6 w 23"/>
                  <a:gd name="T23" fmla="*/ 31 h 32"/>
                  <a:gd name="T24" fmla="*/ 5 w 23"/>
                  <a:gd name="T2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2">
                    <a:moveTo>
                      <a:pt x="5" y="30"/>
                    </a:moveTo>
                    <a:cubicBezTo>
                      <a:pt x="6" y="28"/>
                      <a:pt x="6" y="27"/>
                      <a:pt x="5" y="25"/>
                    </a:cubicBezTo>
                    <a:cubicBezTo>
                      <a:pt x="5" y="26"/>
                      <a:pt x="4" y="28"/>
                      <a:pt x="3" y="29"/>
                    </a:cubicBezTo>
                    <a:cubicBezTo>
                      <a:pt x="3" y="29"/>
                      <a:pt x="2" y="29"/>
                      <a:pt x="2" y="29"/>
                    </a:cubicBezTo>
                    <a:cubicBezTo>
                      <a:pt x="0" y="26"/>
                      <a:pt x="1" y="23"/>
                      <a:pt x="1" y="20"/>
                    </a:cubicBezTo>
                    <a:cubicBezTo>
                      <a:pt x="0" y="14"/>
                      <a:pt x="2" y="11"/>
                      <a:pt x="6" y="7"/>
                    </a:cubicBezTo>
                    <a:cubicBezTo>
                      <a:pt x="11" y="3"/>
                      <a:pt x="15" y="0"/>
                      <a:pt x="22" y="3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19" y="7"/>
                      <a:pt x="21" y="9"/>
                      <a:pt x="20" y="13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3" y="13"/>
                      <a:pt x="13" y="19"/>
                      <a:pt x="12" y="22"/>
                    </a:cubicBezTo>
                    <a:cubicBezTo>
                      <a:pt x="11" y="25"/>
                      <a:pt x="8" y="28"/>
                      <a:pt x="6" y="31"/>
                    </a:cubicBezTo>
                    <a:cubicBezTo>
                      <a:pt x="6" y="32"/>
                      <a:pt x="5" y="31"/>
                      <a:pt x="5" y="3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455"/>
              <p:cNvSpPr/>
              <p:nvPr/>
            </p:nvSpPr>
            <p:spPr bwMode="auto">
              <a:xfrm>
                <a:off x="2657" y="1911"/>
                <a:ext cx="48" cy="59"/>
              </a:xfrm>
              <a:custGeom>
                <a:avLst/>
                <a:gdLst>
                  <a:gd name="T0" fmla="*/ 4 w 18"/>
                  <a:gd name="T1" fmla="*/ 18 h 22"/>
                  <a:gd name="T2" fmla="*/ 4 w 18"/>
                  <a:gd name="T3" fmla="*/ 14 h 22"/>
                  <a:gd name="T4" fmla="*/ 2 w 18"/>
                  <a:gd name="T5" fmla="*/ 11 h 22"/>
                  <a:gd name="T6" fmla="*/ 2 w 18"/>
                  <a:gd name="T7" fmla="*/ 6 h 22"/>
                  <a:gd name="T8" fmla="*/ 16 w 18"/>
                  <a:gd name="T9" fmla="*/ 4 h 22"/>
                  <a:gd name="T10" fmla="*/ 18 w 18"/>
                  <a:gd name="T11" fmla="*/ 7 h 22"/>
                  <a:gd name="T12" fmla="*/ 18 w 18"/>
                  <a:gd name="T13" fmla="*/ 12 h 22"/>
                  <a:gd name="T14" fmla="*/ 16 w 18"/>
                  <a:gd name="T15" fmla="*/ 18 h 22"/>
                  <a:gd name="T16" fmla="*/ 12 w 18"/>
                  <a:gd name="T17" fmla="*/ 19 h 22"/>
                  <a:gd name="T18" fmla="*/ 9 w 18"/>
                  <a:gd name="T19" fmla="*/ 21 h 22"/>
                  <a:gd name="T20" fmla="*/ 4 w 18"/>
                  <a:gd name="T2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4" y="18"/>
                    </a:moveTo>
                    <a:cubicBezTo>
                      <a:pt x="4" y="17"/>
                      <a:pt x="5" y="14"/>
                      <a:pt x="4" y="14"/>
                    </a:cubicBezTo>
                    <a:cubicBezTo>
                      <a:pt x="3" y="13"/>
                      <a:pt x="2" y="13"/>
                      <a:pt x="2" y="11"/>
                    </a:cubicBezTo>
                    <a:cubicBezTo>
                      <a:pt x="1" y="9"/>
                      <a:pt x="0" y="7"/>
                      <a:pt x="2" y="6"/>
                    </a:cubicBezTo>
                    <a:cubicBezTo>
                      <a:pt x="5" y="0"/>
                      <a:pt x="12" y="0"/>
                      <a:pt x="16" y="4"/>
                    </a:cubicBezTo>
                    <a:cubicBezTo>
                      <a:pt x="17" y="4"/>
                      <a:pt x="18" y="5"/>
                      <a:pt x="18" y="7"/>
                    </a:cubicBezTo>
                    <a:cubicBezTo>
                      <a:pt x="18" y="8"/>
                      <a:pt x="17" y="10"/>
                      <a:pt x="18" y="12"/>
                    </a:cubicBezTo>
                    <a:cubicBezTo>
                      <a:pt x="18" y="14"/>
                      <a:pt x="18" y="17"/>
                      <a:pt x="16" y="18"/>
                    </a:cubicBezTo>
                    <a:cubicBezTo>
                      <a:pt x="14" y="19"/>
                      <a:pt x="13" y="18"/>
                      <a:pt x="12" y="19"/>
                    </a:cubicBezTo>
                    <a:cubicBezTo>
                      <a:pt x="11" y="20"/>
                      <a:pt x="10" y="20"/>
                      <a:pt x="9" y="21"/>
                    </a:cubicBezTo>
                    <a:cubicBezTo>
                      <a:pt x="6" y="22"/>
                      <a:pt x="5" y="20"/>
                      <a:pt x="4" y="18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456"/>
              <p:cNvSpPr/>
              <p:nvPr/>
            </p:nvSpPr>
            <p:spPr bwMode="auto">
              <a:xfrm>
                <a:off x="2663" y="1930"/>
                <a:ext cx="32" cy="37"/>
              </a:xfrm>
              <a:custGeom>
                <a:avLst/>
                <a:gdLst>
                  <a:gd name="T0" fmla="*/ 4 w 12"/>
                  <a:gd name="T1" fmla="*/ 13 h 14"/>
                  <a:gd name="T2" fmla="*/ 2 w 12"/>
                  <a:gd name="T3" fmla="*/ 10 h 14"/>
                  <a:gd name="T4" fmla="*/ 1 w 12"/>
                  <a:gd name="T5" fmla="*/ 5 h 14"/>
                  <a:gd name="T6" fmla="*/ 1 w 12"/>
                  <a:gd name="T7" fmla="*/ 4 h 14"/>
                  <a:gd name="T8" fmla="*/ 9 w 12"/>
                  <a:gd name="T9" fmla="*/ 1 h 14"/>
                  <a:gd name="T10" fmla="*/ 10 w 12"/>
                  <a:gd name="T11" fmla="*/ 1 h 14"/>
                  <a:gd name="T12" fmla="*/ 10 w 12"/>
                  <a:gd name="T13" fmla="*/ 1 h 14"/>
                  <a:gd name="T14" fmla="*/ 12 w 12"/>
                  <a:gd name="T15" fmla="*/ 5 h 14"/>
                  <a:gd name="T16" fmla="*/ 12 w 12"/>
                  <a:gd name="T17" fmla="*/ 7 h 14"/>
                  <a:gd name="T18" fmla="*/ 11 w 12"/>
                  <a:gd name="T19" fmla="*/ 8 h 14"/>
                  <a:gd name="T20" fmla="*/ 11 w 12"/>
                  <a:gd name="T21" fmla="*/ 10 h 14"/>
                  <a:gd name="T22" fmla="*/ 10 w 12"/>
                  <a:gd name="T23" fmla="*/ 12 h 14"/>
                  <a:gd name="T24" fmla="*/ 4 w 12"/>
                  <a:gd name="T2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4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2" y="9"/>
                      <a:pt x="3" y="6"/>
                      <a:pt x="1" y="5"/>
                    </a:cubicBezTo>
                    <a:cubicBezTo>
                      <a:pt x="1" y="5"/>
                      <a:pt x="0" y="4"/>
                      <a:pt x="1" y="4"/>
                    </a:cubicBezTo>
                    <a:cubicBezTo>
                      <a:pt x="3" y="2"/>
                      <a:pt x="6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1" y="11"/>
                      <a:pt x="11" y="12"/>
                      <a:pt x="10" y="12"/>
                    </a:cubicBezTo>
                    <a:cubicBezTo>
                      <a:pt x="8" y="12"/>
                      <a:pt x="6" y="14"/>
                      <a:pt x="4" y="13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457"/>
              <p:cNvSpPr/>
              <p:nvPr/>
            </p:nvSpPr>
            <p:spPr bwMode="auto">
              <a:xfrm>
                <a:off x="2695" y="1927"/>
                <a:ext cx="10" cy="14"/>
              </a:xfrm>
              <a:custGeom>
                <a:avLst/>
                <a:gdLst>
                  <a:gd name="T0" fmla="*/ 2 w 4"/>
                  <a:gd name="T1" fmla="*/ 3 h 5"/>
                  <a:gd name="T2" fmla="*/ 2 w 4"/>
                  <a:gd name="T3" fmla="*/ 2 h 5"/>
                  <a:gd name="T4" fmla="*/ 2 w 4"/>
                  <a:gd name="T5" fmla="*/ 2 h 5"/>
                  <a:gd name="T6" fmla="*/ 1 w 4"/>
                  <a:gd name="T7" fmla="*/ 2 h 5"/>
                  <a:gd name="T8" fmla="*/ 1 w 4"/>
                  <a:gd name="T9" fmla="*/ 2 h 5"/>
                  <a:gd name="T10" fmla="*/ 1 w 4"/>
                  <a:gd name="T11" fmla="*/ 1 h 5"/>
                  <a:gd name="T12" fmla="*/ 1 w 4"/>
                  <a:gd name="T13" fmla="*/ 0 h 5"/>
                  <a:gd name="T14" fmla="*/ 2 w 4"/>
                  <a:gd name="T15" fmla="*/ 0 h 5"/>
                  <a:gd name="T16" fmla="*/ 3 w 4"/>
                  <a:gd name="T17" fmla="*/ 0 h 5"/>
                  <a:gd name="T18" fmla="*/ 3 w 4"/>
                  <a:gd name="T19" fmla="*/ 1 h 5"/>
                  <a:gd name="T20" fmla="*/ 3 w 4"/>
                  <a:gd name="T21" fmla="*/ 2 h 5"/>
                  <a:gd name="T22" fmla="*/ 4 w 4"/>
                  <a:gd name="T23" fmla="*/ 2 h 5"/>
                  <a:gd name="T24" fmla="*/ 4 w 4"/>
                  <a:gd name="T25" fmla="*/ 2 h 5"/>
                  <a:gd name="T26" fmla="*/ 4 w 4"/>
                  <a:gd name="T27" fmla="*/ 3 h 5"/>
                  <a:gd name="T28" fmla="*/ 4 w 4"/>
                  <a:gd name="T29" fmla="*/ 4 h 5"/>
                  <a:gd name="T30" fmla="*/ 4 w 4"/>
                  <a:gd name="T31" fmla="*/ 4 h 5"/>
                  <a:gd name="T32" fmla="*/ 3 w 4"/>
                  <a:gd name="T33" fmla="*/ 5 h 5"/>
                  <a:gd name="T34" fmla="*/ 2 w 4"/>
                  <a:gd name="T3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458"/>
              <p:cNvSpPr/>
              <p:nvPr/>
            </p:nvSpPr>
            <p:spPr bwMode="auto">
              <a:xfrm>
                <a:off x="2663" y="1957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2 h 3"/>
                  <a:gd name="T4" fmla="*/ 2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  <a:gd name="T12" fmla="*/ 2 w 3"/>
                  <a:gd name="T13" fmla="*/ 0 h 3"/>
                  <a:gd name="T14" fmla="*/ 3 w 3"/>
                  <a:gd name="T15" fmla="*/ 1 h 3"/>
                  <a:gd name="T16" fmla="*/ 2 w 3"/>
                  <a:gd name="T17" fmla="*/ 2 h 3"/>
                  <a:gd name="T18" fmla="*/ 2 w 3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459"/>
              <p:cNvSpPr/>
              <p:nvPr/>
            </p:nvSpPr>
            <p:spPr bwMode="auto">
              <a:xfrm>
                <a:off x="2668" y="1959"/>
                <a:ext cx="16" cy="11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2 h 4"/>
                  <a:gd name="T4" fmla="*/ 1 w 6"/>
                  <a:gd name="T5" fmla="*/ 1 h 4"/>
                  <a:gd name="T6" fmla="*/ 3 w 6"/>
                  <a:gd name="T7" fmla="*/ 1 h 4"/>
                  <a:gd name="T8" fmla="*/ 5 w 6"/>
                  <a:gd name="T9" fmla="*/ 1 h 4"/>
                  <a:gd name="T10" fmla="*/ 5 w 6"/>
                  <a:gd name="T11" fmla="*/ 2 h 4"/>
                  <a:gd name="T12" fmla="*/ 2 w 6"/>
                  <a:gd name="T13" fmla="*/ 3 h 4"/>
                  <a:gd name="T14" fmla="*/ 2 w 6"/>
                  <a:gd name="T15" fmla="*/ 3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460"/>
              <p:cNvSpPr/>
              <p:nvPr/>
            </p:nvSpPr>
            <p:spPr bwMode="auto">
              <a:xfrm>
                <a:off x="2671" y="1943"/>
                <a:ext cx="16" cy="14"/>
              </a:xfrm>
              <a:custGeom>
                <a:avLst/>
                <a:gdLst>
                  <a:gd name="T0" fmla="*/ 1 w 6"/>
                  <a:gd name="T1" fmla="*/ 5 h 5"/>
                  <a:gd name="T2" fmla="*/ 0 w 6"/>
                  <a:gd name="T3" fmla="*/ 3 h 5"/>
                  <a:gd name="T4" fmla="*/ 1 w 6"/>
                  <a:gd name="T5" fmla="*/ 2 h 5"/>
                  <a:gd name="T6" fmla="*/ 1 w 6"/>
                  <a:gd name="T7" fmla="*/ 1 h 5"/>
                  <a:gd name="T8" fmla="*/ 5 w 6"/>
                  <a:gd name="T9" fmla="*/ 0 h 5"/>
                  <a:gd name="T10" fmla="*/ 4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1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461"/>
              <p:cNvSpPr/>
              <p:nvPr/>
            </p:nvSpPr>
            <p:spPr bwMode="auto">
              <a:xfrm>
                <a:off x="2679" y="2623"/>
                <a:ext cx="181" cy="196"/>
              </a:xfrm>
              <a:custGeom>
                <a:avLst/>
                <a:gdLst>
                  <a:gd name="T0" fmla="*/ 23 w 68"/>
                  <a:gd name="T1" fmla="*/ 72 h 73"/>
                  <a:gd name="T2" fmla="*/ 9 w 68"/>
                  <a:gd name="T3" fmla="*/ 67 h 73"/>
                  <a:gd name="T4" fmla="*/ 13 w 68"/>
                  <a:gd name="T5" fmla="*/ 49 h 73"/>
                  <a:gd name="T6" fmla="*/ 3 w 68"/>
                  <a:gd name="T7" fmla="*/ 30 h 73"/>
                  <a:gd name="T8" fmla="*/ 13 w 68"/>
                  <a:gd name="T9" fmla="*/ 20 h 73"/>
                  <a:gd name="T10" fmla="*/ 19 w 68"/>
                  <a:gd name="T11" fmla="*/ 22 h 73"/>
                  <a:gd name="T12" fmla="*/ 20 w 68"/>
                  <a:gd name="T13" fmla="*/ 23 h 73"/>
                  <a:gd name="T14" fmla="*/ 20 w 68"/>
                  <a:gd name="T15" fmla="*/ 17 h 73"/>
                  <a:gd name="T16" fmla="*/ 35 w 68"/>
                  <a:gd name="T17" fmla="*/ 4 h 73"/>
                  <a:gd name="T18" fmla="*/ 43 w 68"/>
                  <a:gd name="T19" fmla="*/ 13 h 73"/>
                  <a:gd name="T20" fmla="*/ 49 w 68"/>
                  <a:gd name="T21" fmla="*/ 14 h 73"/>
                  <a:gd name="T22" fmla="*/ 59 w 68"/>
                  <a:gd name="T23" fmla="*/ 14 h 73"/>
                  <a:gd name="T24" fmla="*/ 62 w 68"/>
                  <a:gd name="T25" fmla="*/ 35 h 73"/>
                  <a:gd name="T26" fmla="*/ 50 w 68"/>
                  <a:gd name="T27" fmla="*/ 41 h 73"/>
                  <a:gd name="T28" fmla="*/ 47 w 68"/>
                  <a:gd name="T29" fmla="*/ 41 h 73"/>
                  <a:gd name="T30" fmla="*/ 52 w 68"/>
                  <a:gd name="T31" fmla="*/ 44 h 73"/>
                  <a:gd name="T32" fmla="*/ 58 w 68"/>
                  <a:gd name="T33" fmla="*/ 50 h 73"/>
                  <a:gd name="T34" fmla="*/ 56 w 68"/>
                  <a:gd name="T35" fmla="*/ 63 h 73"/>
                  <a:gd name="T36" fmla="*/ 53 w 68"/>
                  <a:gd name="T37" fmla="*/ 66 h 73"/>
                  <a:gd name="T38" fmla="*/ 43 w 68"/>
                  <a:gd name="T39" fmla="*/ 69 h 73"/>
                  <a:gd name="T40" fmla="*/ 33 w 68"/>
                  <a:gd name="T41" fmla="*/ 72 h 73"/>
                  <a:gd name="T42" fmla="*/ 23 w 68"/>
                  <a:gd name="T43" fmla="*/ 7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73">
                    <a:moveTo>
                      <a:pt x="23" y="72"/>
                    </a:moveTo>
                    <a:cubicBezTo>
                      <a:pt x="19" y="72"/>
                      <a:pt x="12" y="70"/>
                      <a:pt x="9" y="67"/>
                    </a:cubicBezTo>
                    <a:cubicBezTo>
                      <a:pt x="4" y="60"/>
                      <a:pt x="7" y="53"/>
                      <a:pt x="13" y="49"/>
                    </a:cubicBezTo>
                    <a:cubicBezTo>
                      <a:pt x="5" y="46"/>
                      <a:pt x="0" y="38"/>
                      <a:pt x="3" y="30"/>
                    </a:cubicBezTo>
                    <a:cubicBezTo>
                      <a:pt x="5" y="26"/>
                      <a:pt x="8" y="21"/>
                      <a:pt x="13" y="20"/>
                    </a:cubicBezTo>
                    <a:cubicBezTo>
                      <a:pt x="15" y="20"/>
                      <a:pt x="17" y="21"/>
                      <a:pt x="19" y="22"/>
                    </a:cubicBezTo>
                    <a:cubicBezTo>
                      <a:pt x="19" y="22"/>
                      <a:pt x="20" y="23"/>
                      <a:pt x="20" y="23"/>
                    </a:cubicBezTo>
                    <a:cubicBezTo>
                      <a:pt x="20" y="21"/>
                      <a:pt x="20" y="19"/>
                      <a:pt x="20" y="17"/>
                    </a:cubicBezTo>
                    <a:cubicBezTo>
                      <a:pt x="20" y="9"/>
                      <a:pt x="26" y="0"/>
                      <a:pt x="35" y="4"/>
                    </a:cubicBezTo>
                    <a:cubicBezTo>
                      <a:pt x="40" y="5"/>
                      <a:pt x="42" y="8"/>
                      <a:pt x="43" y="13"/>
                    </a:cubicBezTo>
                    <a:cubicBezTo>
                      <a:pt x="45" y="17"/>
                      <a:pt x="45" y="16"/>
                      <a:pt x="49" y="14"/>
                    </a:cubicBezTo>
                    <a:cubicBezTo>
                      <a:pt x="52" y="13"/>
                      <a:pt x="55" y="13"/>
                      <a:pt x="59" y="14"/>
                    </a:cubicBezTo>
                    <a:cubicBezTo>
                      <a:pt x="68" y="16"/>
                      <a:pt x="67" y="30"/>
                      <a:pt x="62" y="35"/>
                    </a:cubicBezTo>
                    <a:cubicBezTo>
                      <a:pt x="58" y="38"/>
                      <a:pt x="54" y="40"/>
                      <a:pt x="50" y="41"/>
                    </a:cubicBezTo>
                    <a:cubicBezTo>
                      <a:pt x="49" y="41"/>
                      <a:pt x="46" y="41"/>
                      <a:pt x="47" y="41"/>
                    </a:cubicBezTo>
                    <a:cubicBezTo>
                      <a:pt x="49" y="42"/>
                      <a:pt x="50" y="43"/>
                      <a:pt x="52" y="44"/>
                    </a:cubicBezTo>
                    <a:cubicBezTo>
                      <a:pt x="55" y="45"/>
                      <a:pt x="56" y="47"/>
                      <a:pt x="58" y="50"/>
                    </a:cubicBezTo>
                    <a:cubicBezTo>
                      <a:pt x="60" y="55"/>
                      <a:pt x="59" y="59"/>
                      <a:pt x="56" y="63"/>
                    </a:cubicBezTo>
                    <a:cubicBezTo>
                      <a:pt x="55" y="65"/>
                      <a:pt x="54" y="65"/>
                      <a:pt x="53" y="66"/>
                    </a:cubicBezTo>
                    <a:cubicBezTo>
                      <a:pt x="49" y="67"/>
                      <a:pt x="47" y="69"/>
                      <a:pt x="43" y="69"/>
                    </a:cubicBezTo>
                    <a:cubicBezTo>
                      <a:pt x="40" y="69"/>
                      <a:pt x="36" y="71"/>
                      <a:pt x="33" y="72"/>
                    </a:cubicBezTo>
                    <a:cubicBezTo>
                      <a:pt x="30" y="73"/>
                      <a:pt x="27" y="73"/>
                      <a:pt x="23" y="72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462"/>
              <p:cNvSpPr/>
              <p:nvPr/>
            </p:nvSpPr>
            <p:spPr bwMode="auto">
              <a:xfrm>
                <a:off x="2762" y="2642"/>
                <a:ext cx="48" cy="64"/>
              </a:xfrm>
              <a:custGeom>
                <a:avLst/>
                <a:gdLst>
                  <a:gd name="T0" fmla="*/ 3 w 18"/>
                  <a:gd name="T1" fmla="*/ 24 h 24"/>
                  <a:gd name="T2" fmla="*/ 1 w 18"/>
                  <a:gd name="T3" fmla="*/ 7 h 24"/>
                  <a:gd name="T4" fmla="*/ 4 w 18"/>
                  <a:gd name="T5" fmla="*/ 2 h 24"/>
                  <a:gd name="T6" fmla="*/ 10 w 18"/>
                  <a:gd name="T7" fmla="*/ 1 h 24"/>
                  <a:gd name="T8" fmla="*/ 17 w 18"/>
                  <a:gd name="T9" fmla="*/ 10 h 24"/>
                  <a:gd name="T10" fmla="*/ 17 w 18"/>
                  <a:gd name="T11" fmla="*/ 10 h 24"/>
                  <a:gd name="T12" fmla="*/ 11 w 18"/>
                  <a:gd name="T13" fmla="*/ 21 h 24"/>
                  <a:gd name="T14" fmla="*/ 10 w 18"/>
                  <a:gd name="T15" fmla="*/ 21 h 24"/>
                  <a:gd name="T16" fmla="*/ 9 w 18"/>
                  <a:gd name="T17" fmla="*/ 16 h 24"/>
                  <a:gd name="T18" fmla="*/ 6 w 18"/>
                  <a:gd name="T19" fmla="*/ 18 h 24"/>
                  <a:gd name="T20" fmla="*/ 5 w 18"/>
                  <a:gd name="T21" fmla="*/ 18 h 24"/>
                  <a:gd name="T22" fmla="*/ 4 w 18"/>
                  <a:gd name="T23" fmla="*/ 20 h 24"/>
                  <a:gd name="T24" fmla="*/ 4 w 18"/>
                  <a:gd name="T25" fmla="*/ 23 h 24"/>
                  <a:gd name="T26" fmla="*/ 3 w 18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cubicBezTo>
                      <a:pt x="0" y="19"/>
                      <a:pt x="1" y="12"/>
                      <a:pt x="1" y="7"/>
                    </a:cubicBezTo>
                    <a:cubicBezTo>
                      <a:pt x="1" y="5"/>
                      <a:pt x="1" y="1"/>
                      <a:pt x="4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2"/>
                      <a:pt x="14" y="12"/>
                      <a:pt x="17" y="10"/>
                    </a:cubicBezTo>
                    <a:cubicBezTo>
                      <a:pt x="17" y="9"/>
                      <a:pt x="18" y="10"/>
                      <a:pt x="17" y="10"/>
                    </a:cubicBezTo>
                    <a:cubicBezTo>
                      <a:pt x="15" y="14"/>
                      <a:pt x="13" y="17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19"/>
                      <a:pt x="10" y="18"/>
                      <a:pt x="9" y="16"/>
                    </a:cubicBezTo>
                    <a:cubicBezTo>
                      <a:pt x="8" y="16"/>
                      <a:pt x="6" y="17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5"/>
                      <a:pt x="4" y="20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4" y="24"/>
                      <a:pt x="4" y="24"/>
                      <a:pt x="3" y="24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463"/>
              <p:cNvSpPr/>
              <p:nvPr/>
            </p:nvSpPr>
            <p:spPr bwMode="auto">
              <a:xfrm>
                <a:off x="2775" y="2666"/>
                <a:ext cx="75" cy="67"/>
              </a:xfrm>
              <a:custGeom>
                <a:avLst/>
                <a:gdLst>
                  <a:gd name="T0" fmla="*/ 2 w 28"/>
                  <a:gd name="T1" fmla="*/ 25 h 25"/>
                  <a:gd name="T2" fmla="*/ 0 w 28"/>
                  <a:gd name="T3" fmla="*/ 21 h 25"/>
                  <a:gd name="T4" fmla="*/ 3 w 28"/>
                  <a:gd name="T5" fmla="*/ 15 h 25"/>
                  <a:gd name="T6" fmla="*/ 7 w 28"/>
                  <a:gd name="T7" fmla="*/ 8 h 25"/>
                  <a:gd name="T8" fmla="*/ 11 w 28"/>
                  <a:gd name="T9" fmla="*/ 2 h 25"/>
                  <a:gd name="T10" fmla="*/ 16 w 28"/>
                  <a:gd name="T11" fmla="*/ 0 h 25"/>
                  <a:gd name="T12" fmla="*/ 22 w 28"/>
                  <a:gd name="T13" fmla="*/ 3 h 25"/>
                  <a:gd name="T14" fmla="*/ 25 w 28"/>
                  <a:gd name="T15" fmla="*/ 3 h 25"/>
                  <a:gd name="T16" fmla="*/ 27 w 28"/>
                  <a:gd name="T17" fmla="*/ 4 h 25"/>
                  <a:gd name="T18" fmla="*/ 27 w 28"/>
                  <a:gd name="T19" fmla="*/ 4 h 25"/>
                  <a:gd name="T20" fmla="*/ 27 w 28"/>
                  <a:gd name="T21" fmla="*/ 5 h 25"/>
                  <a:gd name="T22" fmla="*/ 27 w 28"/>
                  <a:gd name="T23" fmla="*/ 5 h 25"/>
                  <a:gd name="T24" fmla="*/ 27 w 28"/>
                  <a:gd name="T25" fmla="*/ 5 h 25"/>
                  <a:gd name="T26" fmla="*/ 27 w 28"/>
                  <a:gd name="T27" fmla="*/ 5 h 25"/>
                  <a:gd name="T28" fmla="*/ 28 w 28"/>
                  <a:gd name="T29" fmla="*/ 7 h 25"/>
                  <a:gd name="T30" fmla="*/ 28 w 28"/>
                  <a:gd name="T31" fmla="*/ 7 h 25"/>
                  <a:gd name="T32" fmla="*/ 24 w 28"/>
                  <a:gd name="T33" fmla="*/ 12 h 25"/>
                  <a:gd name="T34" fmla="*/ 24 w 28"/>
                  <a:gd name="T35" fmla="*/ 13 h 25"/>
                  <a:gd name="T36" fmla="*/ 23 w 28"/>
                  <a:gd name="T37" fmla="*/ 15 h 25"/>
                  <a:gd name="T38" fmla="*/ 15 w 28"/>
                  <a:gd name="T39" fmla="*/ 18 h 25"/>
                  <a:gd name="T40" fmla="*/ 16 w 28"/>
                  <a:gd name="T41" fmla="*/ 20 h 25"/>
                  <a:gd name="T42" fmla="*/ 16 w 28"/>
                  <a:gd name="T43" fmla="*/ 21 h 25"/>
                  <a:gd name="T44" fmla="*/ 2 w 28"/>
                  <a:gd name="T4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5">
                    <a:moveTo>
                      <a:pt x="2" y="25"/>
                    </a:moveTo>
                    <a:cubicBezTo>
                      <a:pt x="0" y="25"/>
                      <a:pt x="0" y="22"/>
                      <a:pt x="0" y="21"/>
                    </a:cubicBezTo>
                    <a:cubicBezTo>
                      <a:pt x="1" y="19"/>
                      <a:pt x="2" y="17"/>
                      <a:pt x="3" y="15"/>
                    </a:cubicBezTo>
                    <a:cubicBezTo>
                      <a:pt x="4" y="13"/>
                      <a:pt x="6" y="11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8" y="1"/>
                      <a:pt x="19" y="3"/>
                      <a:pt x="22" y="3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9"/>
                      <a:pt x="24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0" y="16"/>
                      <a:pt x="18" y="17"/>
                      <a:pt x="15" y="18"/>
                    </a:cubicBezTo>
                    <a:cubicBezTo>
                      <a:pt x="10" y="20"/>
                      <a:pt x="13" y="19"/>
                      <a:pt x="16" y="20"/>
                    </a:cubicBezTo>
                    <a:cubicBezTo>
                      <a:pt x="16" y="20"/>
                      <a:pt x="16" y="21"/>
                      <a:pt x="16" y="21"/>
                    </a:cubicBezTo>
                    <a:cubicBezTo>
                      <a:pt x="12" y="24"/>
                      <a:pt x="7" y="24"/>
                      <a:pt x="2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824" name="Freeform 465"/>
            <p:cNvSpPr/>
            <p:nvPr/>
          </p:nvSpPr>
          <p:spPr bwMode="auto">
            <a:xfrm>
              <a:off x="4311651" y="4318000"/>
              <a:ext cx="68263" cy="33338"/>
            </a:xfrm>
            <a:custGeom>
              <a:avLst/>
              <a:gdLst>
                <a:gd name="T0" fmla="*/ 15 w 16"/>
                <a:gd name="T1" fmla="*/ 8 h 8"/>
                <a:gd name="T2" fmla="*/ 10 w 16"/>
                <a:gd name="T3" fmla="*/ 5 h 8"/>
                <a:gd name="T4" fmla="*/ 1 w 16"/>
                <a:gd name="T5" fmla="*/ 2 h 8"/>
                <a:gd name="T6" fmla="*/ 1 w 16"/>
                <a:gd name="T7" fmla="*/ 1 h 8"/>
                <a:gd name="T8" fmla="*/ 8 w 16"/>
                <a:gd name="T9" fmla="*/ 1 h 8"/>
                <a:gd name="T10" fmla="*/ 14 w 16"/>
                <a:gd name="T11" fmla="*/ 4 h 8"/>
                <a:gd name="T12" fmla="*/ 15 w 16"/>
                <a:gd name="T13" fmla="*/ 5 h 8"/>
                <a:gd name="T14" fmla="*/ 16 w 16"/>
                <a:gd name="T15" fmla="*/ 8 h 8"/>
                <a:gd name="T16" fmla="*/ 15 w 1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8">
                  <a:moveTo>
                    <a:pt x="15" y="8"/>
                  </a:moveTo>
                  <a:cubicBezTo>
                    <a:pt x="13" y="7"/>
                    <a:pt x="11" y="7"/>
                    <a:pt x="10" y="5"/>
                  </a:cubicBezTo>
                  <a:cubicBezTo>
                    <a:pt x="8" y="2"/>
                    <a:pt x="5" y="1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5" y="0"/>
                    <a:pt x="8" y="1"/>
                  </a:cubicBezTo>
                  <a:cubicBezTo>
                    <a:pt x="10" y="1"/>
                    <a:pt x="12" y="3"/>
                    <a:pt x="14" y="4"/>
                  </a:cubicBezTo>
                  <a:cubicBezTo>
                    <a:pt x="14" y="5"/>
                    <a:pt x="15" y="5"/>
                    <a:pt x="15" y="5"/>
                  </a:cubicBezTo>
                  <a:cubicBezTo>
                    <a:pt x="16" y="5"/>
                    <a:pt x="16" y="6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" name="Freeform 466"/>
            <p:cNvSpPr/>
            <p:nvPr/>
          </p:nvSpPr>
          <p:spPr bwMode="auto">
            <a:xfrm>
              <a:off x="4346576" y="4364038"/>
              <a:ext cx="53975" cy="63500"/>
            </a:xfrm>
            <a:custGeom>
              <a:avLst/>
              <a:gdLst>
                <a:gd name="T0" fmla="*/ 1 w 13"/>
                <a:gd name="T1" fmla="*/ 14 h 15"/>
                <a:gd name="T2" fmla="*/ 4 w 13"/>
                <a:gd name="T3" fmla="*/ 7 h 15"/>
                <a:gd name="T4" fmla="*/ 6 w 13"/>
                <a:gd name="T5" fmla="*/ 3 h 15"/>
                <a:gd name="T6" fmla="*/ 7 w 13"/>
                <a:gd name="T7" fmla="*/ 2 h 15"/>
                <a:gd name="T8" fmla="*/ 8 w 13"/>
                <a:gd name="T9" fmla="*/ 0 h 15"/>
                <a:gd name="T10" fmla="*/ 10 w 13"/>
                <a:gd name="T11" fmla="*/ 0 h 15"/>
                <a:gd name="T12" fmla="*/ 10 w 13"/>
                <a:gd name="T13" fmla="*/ 0 h 15"/>
                <a:gd name="T14" fmla="*/ 11 w 13"/>
                <a:gd name="T15" fmla="*/ 0 h 15"/>
                <a:gd name="T16" fmla="*/ 12 w 13"/>
                <a:gd name="T17" fmla="*/ 0 h 15"/>
                <a:gd name="T18" fmla="*/ 12 w 13"/>
                <a:gd name="T19" fmla="*/ 0 h 15"/>
                <a:gd name="T20" fmla="*/ 13 w 13"/>
                <a:gd name="T21" fmla="*/ 1 h 15"/>
                <a:gd name="T22" fmla="*/ 12 w 13"/>
                <a:gd name="T23" fmla="*/ 1 h 15"/>
                <a:gd name="T24" fmla="*/ 9 w 13"/>
                <a:gd name="T25" fmla="*/ 5 h 15"/>
                <a:gd name="T26" fmla="*/ 8 w 13"/>
                <a:gd name="T27" fmla="*/ 8 h 15"/>
                <a:gd name="T28" fmla="*/ 6 w 13"/>
                <a:gd name="T29" fmla="*/ 9 h 15"/>
                <a:gd name="T30" fmla="*/ 1 w 13"/>
                <a:gd name="T31" fmla="*/ 14 h 15"/>
                <a:gd name="T32" fmla="*/ 1 w 13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5">
                  <a:moveTo>
                    <a:pt x="1" y="14"/>
                  </a:moveTo>
                  <a:cubicBezTo>
                    <a:pt x="1" y="11"/>
                    <a:pt x="1" y="9"/>
                    <a:pt x="4" y="7"/>
                  </a:cubicBezTo>
                  <a:cubicBezTo>
                    <a:pt x="5" y="6"/>
                    <a:pt x="5" y="4"/>
                    <a:pt x="6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2"/>
                    <a:pt x="9" y="3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4" y="10"/>
                    <a:pt x="3" y="12"/>
                    <a:pt x="1" y="14"/>
                  </a:cubicBezTo>
                  <a:cubicBezTo>
                    <a:pt x="1" y="15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" name="Freeform 467"/>
            <p:cNvSpPr/>
            <p:nvPr/>
          </p:nvSpPr>
          <p:spPr bwMode="auto">
            <a:xfrm>
              <a:off x="4397376" y="4330700"/>
              <a:ext cx="109538" cy="106363"/>
            </a:xfrm>
            <a:custGeom>
              <a:avLst/>
              <a:gdLst>
                <a:gd name="T0" fmla="*/ 21 w 26"/>
                <a:gd name="T1" fmla="*/ 25 h 25"/>
                <a:gd name="T2" fmla="*/ 15 w 26"/>
                <a:gd name="T3" fmla="*/ 19 h 25"/>
                <a:gd name="T4" fmla="*/ 15 w 26"/>
                <a:gd name="T5" fmla="*/ 18 h 25"/>
                <a:gd name="T6" fmla="*/ 14 w 26"/>
                <a:gd name="T7" fmla="*/ 17 h 25"/>
                <a:gd name="T8" fmla="*/ 14 w 26"/>
                <a:gd name="T9" fmla="*/ 15 h 25"/>
                <a:gd name="T10" fmla="*/ 11 w 26"/>
                <a:gd name="T11" fmla="*/ 14 h 25"/>
                <a:gd name="T12" fmla="*/ 11 w 26"/>
                <a:gd name="T13" fmla="*/ 15 h 25"/>
                <a:gd name="T14" fmla="*/ 10 w 26"/>
                <a:gd name="T15" fmla="*/ 15 h 25"/>
                <a:gd name="T16" fmla="*/ 9 w 26"/>
                <a:gd name="T17" fmla="*/ 13 h 25"/>
                <a:gd name="T18" fmla="*/ 8 w 26"/>
                <a:gd name="T19" fmla="*/ 14 h 25"/>
                <a:gd name="T20" fmla="*/ 1 w 26"/>
                <a:gd name="T21" fmla="*/ 3 h 25"/>
                <a:gd name="T22" fmla="*/ 1 w 26"/>
                <a:gd name="T23" fmla="*/ 2 h 25"/>
                <a:gd name="T24" fmla="*/ 6 w 26"/>
                <a:gd name="T25" fmla="*/ 1 h 25"/>
                <a:gd name="T26" fmla="*/ 10 w 26"/>
                <a:gd name="T27" fmla="*/ 2 h 25"/>
                <a:gd name="T28" fmla="*/ 20 w 26"/>
                <a:gd name="T29" fmla="*/ 7 h 25"/>
                <a:gd name="T30" fmla="*/ 21 w 26"/>
                <a:gd name="T31" fmla="*/ 25 h 25"/>
                <a:gd name="T32" fmla="*/ 21 w 26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5">
                  <a:moveTo>
                    <a:pt x="21" y="25"/>
                  </a:moveTo>
                  <a:cubicBezTo>
                    <a:pt x="19" y="23"/>
                    <a:pt x="17" y="21"/>
                    <a:pt x="15" y="19"/>
                  </a:cubicBezTo>
                  <a:cubicBezTo>
                    <a:pt x="15" y="19"/>
                    <a:pt x="15" y="19"/>
                    <a:pt x="15" y="18"/>
                  </a:cubicBezTo>
                  <a:cubicBezTo>
                    <a:pt x="15" y="18"/>
                    <a:pt x="14" y="17"/>
                    <a:pt x="14" y="17"/>
                  </a:cubicBezTo>
                  <a:cubicBezTo>
                    <a:pt x="14" y="17"/>
                    <a:pt x="14" y="16"/>
                    <a:pt x="14" y="15"/>
                  </a:cubicBezTo>
                  <a:cubicBezTo>
                    <a:pt x="12" y="12"/>
                    <a:pt x="11" y="11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5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5" y="11"/>
                    <a:pt x="5" y="3"/>
                    <a:pt x="1" y="3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7" y="0"/>
                    <a:pt x="8" y="0"/>
                    <a:pt x="10" y="2"/>
                  </a:cubicBezTo>
                  <a:cubicBezTo>
                    <a:pt x="14" y="4"/>
                    <a:pt x="17" y="4"/>
                    <a:pt x="20" y="7"/>
                  </a:cubicBezTo>
                  <a:cubicBezTo>
                    <a:pt x="25" y="12"/>
                    <a:pt x="26" y="20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7" name="Freeform 468"/>
            <p:cNvSpPr/>
            <p:nvPr/>
          </p:nvSpPr>
          <p:spPr bwMode="auto">
            <a:xfrm>
              <a:off x="4260851" y="4257675"/>
              <a:ext cx="139700" cy="103188"/>
            </a:xfrm>
            <a:custGeom>
              <a:avLst/>
              <a:gdLst>
                <a:gd name="T0" fmla="*/ 5 w 33"/>
                <a:gd name="T1" fmla="*/ 24 h 24"/>
                <a:gd name="T2" fmla="*/ 1 w 33"/>
                <a:gd name="T3" fmla="*/ 13 h 24"/>
                <a:gd name="T4" fmla="*/ 6 w 33"/>
                <a:gd name="T5" fmla="*/ 4 h 24"/>
                <a:gd name="T6" fmla="*/ 17 w 33"/>
                <a:gd name="T7" fmla="*/ 2 h 24"/>
                <a:gd name="T8" fmla="*/ 29 w 33"/>
                <a:gd name="T9" fmla="*/ 13 h 24"/>
                <a:gd name="T10" fmla="*/ 32 w 33"/>
                <a:gd name="T11" fmla="*/ 14 h 24"/>
                <a:gd name="T12" fmla="*/ 32 w 33"/>
                <a:gd name="T13" fmla="*/ 14 h 24"/>
                <a:gd name="T14" fmla="*/ 32 w 33"/>
                <a:gd name="T15" fmla="*/ 14 h 24"/>
                <a:gd name="T16" fmla="*/ 32 w 33"/>
                <a:gd name="T17" fmla="*/ 15 h 24"/>
                <a:gd name="T18" fmla="*/ 32 w 33"/>
                <a:gd name="T19" fmla="*/ 15 h 24"/>
                <a:gd name="T20" fmla="*/ 31 w 33"/>
                <a:gd name="T21" fmla="*/ 15 h 24"/>
                <a:gd name="T22" fmla="*/ 32 w 33"/>
                <a:gd name="T23" fmla="*/ 15 h 24"/>
                <a:gd name="T24" fmla="*/ 32 w 33"/>
                <a:gd name="T25" fmla="*/ 15 h 24"/>
                <a:gd name="T26" fmla="*/ 31 w 33"/>
                <a:gd name="T27" fmla="*/ 15 h 24"/>
                <a:gd name="T28" fmla="*/ 30 w 33"/>
                <a:gd name="T29" fmla="*/ 14 h 24"/>
                <a:gd name="T30" fmla="*/ 26 w 33"/>
                <a:gd name="T31" fmla="*/ 12 h 24"/>
                <a:gd name="T32" fmla="*/ 22 w 33"/>
                <a:gd name="T33" fmla="*/ 11 h 24"/>
                <a:gd name="T34" fmla="*/ 11 w 33"/>
                <a:gd name="T35" fmla="*/ 11 h 24"/>
                <a:gd name="T36" fmla="*/ 8 w 33"/>
                <a:gd name="T37" fmla="*/ 12 h 24"/>
                <a:gd name="T38" fmla="*/ 5 w 33"/>
                <a:gd name="T39" fmla="*/ 23 h 24"/>
                <a:gd name="T40" fmla="*/ 5 w 33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4">
                  <a:moveTo>
                    <a:pt x="5" y="24"/>
                  </a:moveTo>
                  <a:cubicBezTo>
                    <a:pt x="3" y="20"/>
                    <a:pt x="0" y="17"/>
                    <a:pt x="1" y="13"/>
                  </a:cubicBezTo>
                  <a:cubicBezTo>
                    <a:pt x="1" y="10"/>
                    <a:pt x="2" y="5"/>
                    <a:pt x="6" y="4"/>
                  </a:cubicBezTo>
                  <a:cubicBezTo>
                    <a:pt x="9" y="3"/>
                    <a:pt x="15" y="0"/>
                    <a:pt x="17" y="2"/>
                  </a:cubicBezTo>
                  <a:cubicBezTo>
                    <a:pt x="21" y="6"/>
                    <a:pt x="25" y="10"/>
                    <a:pt x="29" y="13"/>
                  </a:cubicBezTo>
                  <a:cubicBezTo>
                    <a:pt x="30" y="13"/>
                    <a:pt x="31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29" y="14"/>
                    <a:pt x="28" y="13"/>
                    <a:pt x="26" y="12"/>
                  </a:cubicBezTo>
                  <a:cubicBezTo>
                    <a:pt x="25" y="12"/>
                    <a:pt x="24" y="12"/>
                    <a:pt x="22" y="11"/>
                  </a:cubicBezTo>
                  <a:cubicBezTo>
                    <a:pt x="22" y="11"/>
                    <a:pt x="11" y="9"/>
                    <a:pt x="11" y="11"/>
                  </a:cubicBezTo>
                  <a:cubicBezTo>
                    <a:pt x="10" y="12"/>
                    <a:pt x="9" y="12"/>
                    <a:pt x="8" y="12"/>
                  </a:cubicBezTo>
                  <a:cubicBezTo>
                    <a:pt x="6" y="13"/>
                    <a:pt x="5" y="21"/>
                    <a:pt x="5" y="23"/>
                  </a:cubicBezTo>
                  <a:cubicBezTo>
                    <a:pt x="6" y="24"/>
                    <a:pt x="5" y="24"/>
                    <a:pt x="5" y="24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8" name="Freeform 469"/>
            <p:cNvSpPr/>
            <p:nvPr/>
          </p:nvSpPr>
          <p:spPr bwMode="auto">
            <a:xfrm>
              <a:off x="4278313" y="4356100"/>
              <a:ext cx="96838" cy="76200"/>
            </a:xfrm>
            <a:custGeom>
              <a:avLst/>
              <a:gdLst>
                <a:gd name="T0" fmla="*/ 3 w 23"/>
                <a:gd name="T1" fmla="*/ 17 h 18"/>
                <a:gd name="T2" fmla="*/ 4 w 23"/>
                <a:gd name="T3" fmla="*/ 7 h 18"/>
                <a:gd name="T4" fmla="*/ 18 w 23"/>
                <a:gd name="T5" fmla="*/ 1 h 18"/>
                <a:gd name="T6" fmla="*/ 22 w 23"/>
                <a:gd name="T7" fmla="*/ 1 h 18"/>
                <a:gd name="T8" fmla="*/ 22 w 23"/>
                <a:gd name="T9" fmla="*/ 2 h 18"/>
                <a:gd name="T10" fmla="*/ 21 w 23"/>
                <a:gd name="T11" fmla="*/ 2 h 18"/>
                <a:gd name="T12" fmla="*/ 20 w 23"/>
                <a:gd name="T13" fmla="*/ 2 h 18"/>
                <a:gd name="T14" fmla="*/ 20 w 23"/>
                <a:gd name="T15" fmla="*/ 2 h 18"/>
                <a:gd name="T16" fmla="*/ 18 w 23"/>
                <a:gd name="T17" fmla="*/ 3 h 18"/>
                <a:gd name="T18" fmla="*/ 11 w 23"/>
                <a:gd name="T19" fmla="*/ 9 h 18"/>
                <a:gd name="T20" fmla="*/ 11 w 23"/>
                <a:gd name="T21" fmla="*/ 9 h 18"/>
                <a:gd name="T22" fmla="*/ 11 w 23"/>
                <a:gd name="T23" fmla="*/ 7 h 18"/>
                <a:gd name="T24" fmla="*/ 12 w 23"/>
                <a:gd name="T25" fmla="*/ 5 h 18"/>
                <a:gd name="T26" fmla="*/ 9 w 23"/>
                <a:gd name="T27" fmla="*/ 6 h 18"/>
                <a:gd name="T28" fmla="*/ 4 w 23"/>
                <a:gd name="T29" fmla="*/ 17 h 18"/>
                <a:gd name="T30" fmla="*/ 3 w 23"/>
                <a:gd name="T3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8">
                  <a:moveTo>
                    <a:pt x="3" y="17"/>
                  </a:moveTo>
                  <a:cubicBezTo>
                    <a:pt x="0" y="14"/>
                    <a:pt x="2" y="10"/>
                    <a:pt x="4" y="7"/>
                  </a:cubicBezTo>
                  <a:cubicBezTo>
                    <a:pt x="8" y="2"/>
                    <a:pt x="13" y="2"/>
                    <a:pt x="18" y="1"/>
                  </a:cubicBezTo>
                  <a:cubicBezTo>
                    <a:pt x="19" y="1"/>
                    <a:pt x="20" y="0"/>
                    <a:pt x="22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5" y="5"/>
                    <a:pt x="14" y="9"/>
                    <a:pt x="11" y="9"/>
                  </a:cubicBezTo>
                  <a:cubicBezTo>
                    <a:pt x="11" y="9"/>
                    <a:pt x="10" y="9"/>
                    <a:pt x="11" y="9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1" y="5"/>
                    <a:pt x="10" y="6"/>
                    <a:pt x="9" y="6"/>
                  </a:cubicBezTo>
                  <a:cubicBezTo>
                    <a:pt x="5" y="9"/>
                    <a:pt x="5" y="13"/>
                    <a:pt x="4" y="17"/>
                  </a:cubicBezTo>
                  <a:cubicBezTo>
                    <a:pt x="4" y="17"/>
                    <a:pt x="4" y="18"/>
                    <a:pt x="3" y="17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9" name="Freeform 470"/>
            <p:cNvSpPr/>
            <p:nvPr/>
          </p:nvSpPr>
          <p:spPr bwMode="auto">
            <a:xfrm>
              <a:off x="4405313" y="4229100"/>
              <a:ext cx="68263" cy="96838"/>
            </a:xfrm>
            <a:custGeom>
              <a:avLst/>
              <a:gdLst>
                <a:gd name="T0" fmla="*/ 1 w 16"/>
                <a:gd name="T1" fmla="*/ 23 h 23"/>
                <a:gd name="T2" fmla="*/ 0 w 16"/>
                <a:gd name="T3" fmla="*/ 22 h 23"/>
                <a:gd name="T4" fmla="*/ 0 w 16"/>
                <a:gd name="T5" fmla="*/ 22 h 23"/>
                <a:gd name="T6" fmla="*/ 1 w 16"/>
                <a:gd name="T7" fmla="*/ 21 h 23"/>
                <a:gd name="T8" fmla="*/ 3 w 16"/>
                <a:gd name="T9" fmla="*/ 15 h 23"/>
                <a:gd name="T10" fmla="*/ 6 w 16"/>
                <a:gd name="T11" fmla="*/ 10 h 23"/>
                <a:gd name="T12" fmla="*/ 14 w 16"/>
                <a:gd name="T13" fmla="*/ 0 h 23"/>
                <a:gd name="T14" fmla="*/ 14 w 16"/>
                <a:gd name="T15" fmla="*/ 1 h 23"/>
                <a:gd name="T16" fmla="*/ 10 w 16"/>
                <a:gd name="T17" fmla="*/ 6 h 23"/>
                <a:gd name="T18" fmla="*/ 10 w 16"/>
                <a:gd name="T19" fmla="*/ 12 h 23"/>
                <a:gd name="T20" fmla="*/ 9 w 16"/>
                <a:gd name="T21" fmla="*/ 14 h 23"/>
                <a:gd name="T22" fmla="*/ 16 w 16"/>
                <a:gd name="T23" fmla="*/ 15 h 23"/>
                <a:gd name="T24" fmla="*/ 16 w 16"/>
                <a:gd name="T25" fmla="*/ 16 h 23"/>
                <a:gd name="T26" fmla="*/ 9 w 16"/>
                <a:gd name="T27" fmla="*/ 18 h 23"/>
                <a:gd name="T28" fmla="*/ 8 w 16"/>
                <a:gd name="T29" fmla="*/ 21 h 23"/>
                <a:gd name="T30" fmla="*/ 1 w 16"/>
                <a:gd name="T31" fmla="*/ 23 h 23"/>
                <a:gd name="T32" fmla="*/ 1 w 16"/>
                <a:gd name="T3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0" y="23"/>
                    <a:pt x="0" y="2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19"/>
                    <a:pt x="2" y="17"/>
                    <a:pt x="3" y="15"/>
                  </a:cubicBezTo>
                  <a:cubicBezTo>
                    <a:pt x="4" y="13"/>
                    <a:pt x="5" y="12"/>
                    <a:pt x="6" y="10"/>
                  </a:cubicBezTo>
                  <a:cubicBezTo>
                    <a:pt x="8" y="6"/>
                    <a:pt x="10" y="2"/>
                    <a:pt x="14" y="0"/>
                  </a:cubicBezTo>
                  <a:cubicBezTo>
                    <a:pt x="14" y="0"/>
                    <a:pt x="15" y="0"/>
                    <a:pt x="14" y="1"/>
                  </a:cubicBezTo>
                  <a:cubicBezTo>
                    <a:pt x="12" y="2"/>
                    <a:pt x="11" y="4"/>
                    <a:pt x="10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0" y="13"/>
                    <a:pt x="9" y="13"/>
                    <a:pt x="9" y="14"/>
                  </a:cubicBezTo>
                  <a:cubicBezTo>
                    <a:pt x="8" y="15"/>
                    <a:pt x="15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4" y="17"/>
                    <a:pt x="11" y="17"/>
                    <a:pt x="9" y="18"/>
                  </a:cubicBezTo>
                  <a:cubicBezTo>
                    <a:pt x="8" y="19"/>
                    <a:pt x="9" y="20"/>
                    <a:pt x="8" y="21"/>
                  </a:cubicBezTo>
                  <a:cubicBezTo>
                    <a:pt x="6" y="22"/>
                    <a:pt x="3" y="21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0" name="Freeform 471"/>
            <p:cNvSpPr/>
            <p:nvPr/>
          </p:nvSpPr>
          <p:spPr bwMode="auto">
            <a:xfrm>
              <a:off x="4332288" y="4176713"/>
              <a:ext cx="106363" cy="153988"/>
            </a:xfrm>
            <a:custGeom>
              <a:avLst/>
              <a:gdLst>
                <a:gd name="T0" fmla="*/ 18 w 25"/>
                <a:gd name="T1" fmla="*/ 36 h 36"/>
                <a:gd name="T2" fmla="*/ 1 w 25"/>
                <a:gd name="T3" fmla="*/ 21 h 36"/>
                <a:gd name="T4" fmla="*/ 9 w 25"/>
                <a:gd name="T5" fmla="*/ 1 h 36"/>
                <a:gd name="T6" fmla="*/ 21 w 25"/>
                <a:gd name="T7" fmla="*/ 8 h 36"/>
                <a:gd name="T8" fmla="*/ 17 w 25"/>
                <a:gd name="T9" fmla="*/ 16 h 36"/>
                <a:gd name="T10" fmla="*/ 15 w 25"/>
                <a:gd name="T11" fmla="*/ 25 h 36"/>
                <a:gd name="T12" fmla="*/ 17 w 25"/>
                <a:gd name="T13" fmla="*/ 31 h 36"/>
                <a:gd name="T14" fmla="*/ 19 w 25"/>
                <a:gd name="T15" fmla="*/ 36 h 36"/>
                <a:gd name="T16" fmla="*/ 18 w 25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36">
                  <a:moveTo>
                    <a:pt x="18" y="36"/>
                  </a:moveTo>
                  <a:cubicBezTo>
                    <a:pt x="12" y="33"/>
                    <a:pt x="3" y="29"/>
                    <a:pt x="1" y="21"/>
                  </a:cubicBezTo>
                  <a:cubicBezTo>
                    <a:pt x="0" y="15"/>
                    <a:pt x="1" y="1"/>
                    <a:pt x="9" y="1"/>
                  </a:cubicBezTo>
                  <a:cubicBezTo>
                    <a:pt x="12" y="0"/>
                    <a:pt x="25" y="3"/>
                    <a:pt x="21" y="8"/>
                  </a:cubicBezTo>
                  <a:cubicBezTo>
                    <a:pt x="19" y="10"/>
                    <a:pt x="19" y="13"/>
                    <a:pt x="17" y="16"/>
                  </a:cubicBezTo>
                  <a:cubicBezTo>
                    <a:pt x="15" y="19"/>
                    <a:pt x="13" y="21"/>
                    <a:pt x="15" y="25"/>
                  </a:cubicBezTo>
                  <a:cubicBezTo>
                    <a:pt x="16" y="27"/>
                    <a:pt x="17" y="29"/>
                    <a:pt x="17" y="31"/>
                  </a:cubicBezTo>
                  <a:cubicBezTo>
                    <a:pt x="18" y="32"/>
                    <a:pt x="19" y="34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lose/>
                </a:path>
              </a:pathLst>
            </a:custGeom>
            <a:solidFill>
              <a:srgbClr val="4B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1" name="Freeform 472"/>
            <p:cNvSpPr/>
            <p:nvPr/>
          </p:nvSpPr>
          <p:spPr bwMode="auto">
            <a:xfrm>
              <a:off x="4329113" y="4160838"/>
              <a:ext cx="80963" cy="169863"/>
            </a:xfrm>
            <a:custGeom>
              <a:avLst/>
              <a:gdLst>
                <a:gd name="T0" fmla="*/ 1 w 19"/>
                <a:gd name="T1" fmla="*/ 17 h 40"/>
                <a:gd name="T2" fmla="*/ 13 w 19"/>
                <a:gd name="T3" fmla="*/ 4 h 40"/>
                <a:gd name="T4" fmla="*/ 13 w 19"/>
                <a:gd name="T5" fmla="*/ 5 h 40"/>
                <a:gd name="T6" fmla="*/ 8 w 19"/>
                <a:gd name="T7" fmla="*/ 9 h 40"/>
                <a:gd name="T8" fmla="*/ 4 w 19"/>
                <a:gd name="T9" fmla="*/ 15 h 40"/>
                <a:gd name="T10" fmla="*/ 5 w 19"/>
                <a:gd name="T11" fmla="*/ 19 h 40"/>
                <a:gd name="T12" fmla="*/ 4 w 19"/>
                <a:gd name="T13" fmla="*/ 19 h 40"/>
                <a:gd name="T14" fmla="*/ 4 w 19"/>
                <a:gd name="T15" fmla="*/ 19 h 40"/>
                <a:gd name="T16" fmla="*/ 5 w 19"/>
                <a:gd name="T17" fmla="*/ 26 h 40"/>
                <a:gd name="T18" fmla="*/ 18 w 19"/>
                <a:gd name="T19" fmla="*/ 39 h 40"/>
                <a:gd name="T20" fmla="*/ 18 w 19"/>
                <a:gd name="T21" fmla="*/ 40 h 40"/>
                <a:gd name="T22" fmla="*/ 1 w 19"/>
                <a:gd name="T23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40">
                  <a:moveTo>
                    <a:pt x="1" y="17"/>
                  </a:moveTo>
                  <a:cubicBezTo>
                    <a:pt x="2" y="13"/>
                    <a:pt x="6" y="0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1" y="6"/>
                    <a:pt x="9" y="7"/>
                    <a:pt x="8" y="9"/>
                  </a:cubicBezTo>
                  <a:cubicBezTo>
                    <a:pt x="7" y="11"/>
                    <a:pt x="5" y="13"/>
                    <a:pt x="4" y="15"/>
                  </a:cubicBezTo>
                  <a:cubicBezTo>
                    <a:pt x="4" y="16"/>
                    <a:pt x="4" y="17"/>
                    <a:pt x="5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21"/>
                    <a:pt x="5" y="25"/>
                    <a:pt x="5" y="26"/>
                  </a:cubicBezTo>
                  <a:cubicBezTo>
                    <a:pt x="7" y="32"/>
                    <a:pt x="14" y="36"/>
                    <a:pt x="18" y="39"/>
                  </a:cubicBezTo>
                  <a:cubicBezTo>
                    <a:pt x="19" y="39"/>
                    <a:pt x="19" y="40"/>
                    <a:pt x="18" y="40"/>
                  </a:cubicBezTo>
                  <a:cubicBezTo>
                    <a:pt x="8" y="37"/>
                    <a:pt x="0" y="28"/>
                    <a:pt x="1" y="17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2" name="Freeform 473"/>
            <p:cNvSpPr/>
            <p:nvPr/>
          </p:nvSpPr>
          <p:spPr bwMode="auto">
            <a:xfrm>
              <a:off x="4379913" y="4394200"/>
              <a:ext cx="30163" cy="85725"/>
            </a:xfrm>
            <a:custGeom>
              <a:avLst/>
              <a:gdLst>
                <a:gd name="T0" fmla="*/ 1 w 7"/>
                <a:gd name="T1" fmla="*/ 19 h 20"/>
                <a:gd name="T2" fmla="*/ 0 w 7"/>
                <a:gd name="T3" fmla="*/ 15 h 20"/>
                <a:gd name="T4" fmla="*/ 0 w 7"/>
                <a:gd name="T5" fmla="*/ 13 h 20"/>
                <a:gd name="T6" fmla="*/ 0 w 7"/>
                <a:gd name="T7" fmla="*/ 13 h 20"/>
                <a:gd name="T8" fmla="*/ 1 w 7"/>
                <a:gd name="T9" fmla="*/ 8 h 20"/>
                <a:gd name="T10" fmla="*/ 2 w 7"/>
                <a:gd name="T11" fmla="*/ 1 h 20"/>
                <a:gd name="T12" fmla="*/ 3 w 7"/>
                <a:gd name="T13" fmla="*/ 1 h 20"/>
                <a:gd name="T14" fmla="*/ 5 w 7"/>
                <a:gd name="T15" fmla="*/ 7 h 20"/>
                <a:gd name="T16" fmla="*/ 7 w 7"/>
                <a:gd name="T17" fmla="*/ 11 h 20"/>
                <a:gd name="T18" fmla="*/ 5 w 7"/>
                <a:gd name="T19" fmla="*/ 15 h 20"/>
                <a:gd name="T20" fmla="*/ 2 w 7"/>
                <a:gd name="T21" fmla="*/ 19 h 20"/>
                <a:gd name="T22" fmla="*/ 1 w 7"/>
                <a:gd name="T2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20">
                  <a:moveTo>
                    <a:pt x="1" y="19"/>
                  </a:moveTo>
                  <a:cubicBezTo>
                    <a:pt x="1" y="17"/>
                    <a:pt x="0" y="16"/>
                    <a:pt x="0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2" y="5"/>
                    <a:pt x="3" y="4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3"/>
                    <a:pt x="5" y="5"/>
                    <a:pt x="5" y="7"/>
                  </a:cubicBezTo>
                  <a:cubicBezTo>
                    <a:pt x="6" y="8"/>
                    <a:pt x="7" y="10"/>
                    <a:pt x="7" y="11"/>
                  </a:cubicBezTo>
                  <a:cubicBezTo>
                    <a:pt x="7" y="12"/>
                    <a:pt x="5" y="15"/>
                    <a:pt x="5" y="15"/>
                  </a:cubicBezTo>
                  <a:cubicBezTo>
                    <a:pt x="5" y="17"/>
                    <a:pt x="3" y="18"/>
                    <a:pt x="2" y="19"/>
                  </a:cubicBezTo>
                  <a:cubicBezTo>
                    <a:pt x="2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3" name="Freeform 474"/>
            <p:cNvSpPr/>
            <p:nvPr/>
          </p:nvSpPr>
          <p:spPr bwMode="auto">
            <a:xfrm>
              <a:off x="4367213" y="4173538"/>
              <a:ext cx="58738" cy="38100"/>
            </a:xfrm>
            <a:custGeom>
              <a:avLst/>
              <a:gdLst>
                <a:gd name="T0" fmla="*/ 13 w 14"/>
                <a:gd name="T1" fmla="*/ 9 h 9"/>
                <a:gd name="T2" fmla="*/ 13 w 14"/>
                <a:gd name="T3" fmla="*/ 8 h 9"/>
                <a:gd name="T4" fmla="*/ 13 w 14"/>
                <a:gd name="T5" fmla="*/ 8 h 9"/>
                <a:gd name="T6" fmla="*/ 6 w 14"/>
                <a:gd name="T7" fmla="*/ 4 h 9"/>
                <a:gd name="T8" fmla="*/ 5 w 14"/>
                <a:gd name="T9" fmla="*/ 4 h 9"/>
                <a:gd name="T10" fmla="*/ 3 w 14"/>
                <a:gd name="T11" fmla="*/ 2 h 9"/>
                <a:gd name="T12" fmla="*/ 0 w 14"/>
                <a:gd name="T13" fmla="*/ 2 h 9"/>
                <a:gd name="T14" fmla="*/ 0 w 14"/>
                <a:gd name="T15" fmla="*/ 1 h 9"/>
                <a:gd name="T16" fmla="*/ 2 w 14"/>
                <a:gd name="T17" fmla="*/ 1 h 9"/>
                <a:gd name="T18" fmla="*/ 2 w 14"/>
                <a:gd name="T19" fmla="*/ 1 h 9"/>
                <a:gd name="T20" fmla="*/ 7 w 14"/>
                <a:gd name="T21" fmla="*/ 1 h 9"/>
                <a:gd name="T22" fmla="*/ 11 w 14"/>
                <a:gd name="T23" fmla="*/ 3 h 9"/>
                <a:gd name="T24" fmla="*/ 14 w 14"/>
                <a:gd name="T25" fmla="*/ 8 h 9"/>
                <a:gd name="T26" fmla="*/ 14 w 14"/>
                <a:gd name="T27" fmla="*/ 8 h 9"/>
                <a:gd name="T28" fmla="*/ 14 w 14"/>
                <a:gd name="T29" fmla="*/ 8 h 9"/>
                <a:gd name="T30" fmla="*/ 13 w 14"/>
                <a:gd name="T3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9">
                  <a:moveTo>
                    <a:pt x="13" y="9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8" y="4"/>
                    <a:pt x="6" y="4"/>
                  </a:cubicBezTo>
                  <a:cubicBezTo>
                    <a:pt x="6" y="4"/>
                    <a:pt x="5" y="5"/>
                    <a:pt x="5" y="4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4" y="3"/>
                    <a:pt x="13" y="6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4" name="Freeform 475"/>
            <p:cNvSpPr/>
            <p:nvPr/>
          </p:nvSpPr>
          <p:spPr bwMode="auto">
            <a:xfrm>
              <a:off x="4464051" y="4219575"/>
              <a:ext cx="63500" cy="34925"/>
            </a:xfrm>
            <a:custGeom>
              <a:avLst/>
              <a:gdLst>
                <a:gd name="T0" fmla="*/ 6 w 15"/>
                <a:gd name="T1" fmla="*/ 4 h 8"/>
                <a:gd name="T2" fmla="*/ 6 w 15"/>
                <a:gd name="T3" fmla="*/ 4 h 8"/>
                <a:gd name="T4" fmla="*/ 1 w 15"/>
                <a:gd name="T5" fmla="*/ 2 h 8"/>
                <a:gd name="T6" fmla="*/ 1 w 15"/>
                <a:gd name="T7" fmla="*/ 1 h 8"/>
                <a:gd name="T8" fmla="*/ 5 w 15"/>
                <a:gd name="T9" fmla="*/ 1 h 8"/>
                <a:gd name="T10" fmla="*/ 11 w 15"/>
                <a:gd name="T11" fmla="*/ 2 h 8"/>
                <a:gd name="T12" fmla="*/ 15 w 15"/>
                <a:gd name="T13" fmla="*/ 7 h 8"/>
                <a:gd name="T14" fmla="*/ 14 w 15"/>
                <a:gd name="T15" fmla="*/ 8 h 8"/>
                <a:gd name="T16" fmla="*/ 6 w 15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3" y="3"/>
                    <a:pt x="14" y="5"/>
                    <a:pt x="15" y="7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6"/>
                    <a:pt x="10" y="3"/>
                    <a:pt x="6" y="4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5" name="Freeform 476"/>
            <p:cNvSpPr/>
            <p:nvPr/>
          </p:nvSpPr>
          <p:spPr bwMode="auto">
            <a:xfrm>
              <a:off x="4405313" y="4402138"/>
              <a:ext cx="76200" cy="34925"/>
            </a:xfrm>
            <a:custGeom>
              <a:avLst/>
              <a:gdLst>
                <a:gd name="T0" fmla="*/ 17 w 18"/>
                <a:gd name="T1" fmla="*/ 8 h 8"/>
                <a:gd name="T2" fmla="*/ 13 w 18"/>
                <a:gd name="T3" fmla="*/ 7 h 8"/>
                <a:gd name="T4" fmla="*/ 8 w 18"/>
                <a:gd name="T5" fmla="*/ 7 h 8"/>
                <a:gd name="T6" fmla="*/ 1 w 18"/>
                <a:gd name="T7" fmla="*/ 2 h 8"/>
                <a:gd name="T8" fmla="*/ 1 w 18"/>
                <a:gd name="T9" fmla="*/ 1 h 8"/>
                <a:gd name="T10" fmla="*/ 6 w 18"/>
                <a:gd name="T11" fmla="*/ 1 h 8"/>
                <a:gd name="T12" fmla="*/ 10 w 18"/>
                <a:gd name="T13" fmla="*/ 3 h 8"/>
                <a:gd name="T14" fmla="*/ 12 w 18"/>
                <a:gd name="T15" fmla="*/ 3 h 8"/>
                <a:gd name="T16" fmla="*/ 17 w 18"/>
                <a:gd name="T17" fmla="*/ 7 h 8"/>
                <a:gd name="T18" fmla="*/ 17 w 18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8">
                  <a:moveTo>
                    <a:pt x="17" y="8"/>
                  </a:moveTo>
                  <a:cubicBezTo>
                    <a:pt x="16" y="8"/>
                    <a:pt x="14" y="8"/>
                    <a:pt x="13" y="7"/>
                  </a:cubicBezTo>
                  <a:cubicBezTo>
                    <a:pt x="11" y="7"/>
                    <a:pt x="9" y="7"/>
                    <a:pt x="8" y="7"/>
                  </a:cubicBezTo>
                  <a:cubicBezTo>
                    <a:pt x="5" y="6"/>
                    <a:pt x="4" y="3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8" y="1"/>
                    <a:pt x="7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5"/>
                    <a:pt x="15" y="7"/>
                    <a:pt x="17" y="7"/>
                  </a:cubicBezTo>
                  <a:cubicBezTo>
                    <a:pt x="18" y="7"/>
                    <a:pt x="18" y="8"/>
                    <a:pt x="17" y="8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6" name="Freeform 477"/>
            <p:cNvSpPr/>
            <p:nvPr/>
          </p:nvSpPr>
          <p:spPr bwMode="auto">
            <a:xfrm>
              <a:off x="4354513" y="4305300"/>
              <a:ext cx="71438" cy="68263"/>
            </a:xfrm>
            <a:custGeom>
              <a:avLst/>
              <a:gdLst>
                <a:gd name="T0" fmla="*/ 6 w 17"/>
                <a:gd name="T1" fmla="*/ 15 h 16"/>
                <a:gd name="T2" fmla="*/ 3 w 17"/>
                <a:gd name="T3" fmla="*/ 3 h 16"/>
                <a:gd name="T4" fmla="*/ 4 w 17"/>
                <a:gd name="T5" fmla="*/ 3 h 16"/>
                <a:gd name="T6" fmla="*/ 5 w 17"/>
                <a:gd name="T7" fmla="*/ 1 h 16"/>
                <a:gd name="T8" fmla="*/ 10 w 17"/>
                <a:gd name="T9" fmla="*/ 2 h 16"/>
                <a:gd name="T10" fmla="*/ 14 w 17"/>
                <a:gd name="T11" fmla="*/ 8 h 16"/>
                <a:gd name="T12" fmla="*/ 12 w 17"/>
                <a:gd name="T13" fmla="*/ 9 h 16"/>
                <a:gd name="T14" fmla="*/ 10 w 17"/>
                <a:gd name="T15" fmla="*/ 13 h 16"/>
                <a:gd name="T16" fmla="*/ 6 w 17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6">
                  <a:moveTo>
                    <a:pt x="6" y="15"/>
                  </a:moveTo>
                  <a:cubicBezTo>
                    <a:pt x="0" y="14"/>
                    <a:pt x="3" y="7"/>
                    <a:pt x="3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2" y="3"/>
                    <a:pt x="17" y="4"/>
                    <a:pt x="14" y="8"/>
                  </a:cubicBezTo>
                  <a:cubicBezTo>
                    <a:pt x="13" y="8"/>
                    <a:pt x="13" y="9"/>
                    <a:pt x="12" y="9"/>
                  </a:cubicBezTo>
                  <a:cubicBezTo>
                    <a:pt x="11" y="10"/>
                    <a:pt x="10" y="11"/>
                    <a:pt x="10" y="13"/>
                  </a:cubicBezTo>
                  <a:cubicBezTo>
                    <a:pt x="9" y="14"/>
                    <a:pt x="7" y="16"/>
                    <a:pt x="6" y="15"/>
                  </a:cubicBezTo>
                  <a:close/>
                </a:path>
              </a:pathLst>
            </a:custGeom>
            <a:solidFill>
              <a:srgbClr val="F3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7" name="Freeform 478"/>
            <p:cNvSpPr/>
            <p:nvPr/>
          </p:nvSpPr>
          <p:spPr bwMode="auto">
            <a:xfrm>
              <a:off x="4375151" y="4308475"/>
              <a:ext cx="42863" cy="55563"/>
            </a:xfrm>
            <a:custGeom>
              <a:avLst/>
              <a:gdLst>
                <a:gd name="T0" fmla="*/ 1 w 10"/>
                <a:gd name="T1" fmla="*/ 12 h 13"/>
                <a:gd name="T2" fmla="*/ 0 w 10"/>
                <a:gd name="T3" fmla="*/ 11 h 13"/>
                <a:gd name="T4" fmla="*/ 2 w 10"/>
                <a:gd name="T5" fmla="*/ 7 h 13"/>
                <a:gd name="T6" fmla="*/ 1 w 10"/>
                <a:gd name="T7" fmla="*/ 5 h 13"/>
                <a:gd name="T8" fmla="*/ 2 w 10"/>
                <a:gd name="T9" fmla="*/ 3 h 13"/>
                <a:gd name="T10" fmla="*/ 3 w 10"/>
                <a:gd name="T11" fmla="*/ 1 h 13"/>
                <a:gd name="T12" fmla="*/ 3 w 10"/>
                <a:gd name="T13" fmla="*/ 1 h 13"/>
                <a:gd name="T14" fmla="*/ 3 w 10"/>
                <a:gd name="T15" fmla="*/ 0 h 13"/>
                <a:gd name="T16" fmla="*/ 8 w 10"/>
                <a:gd name="T17" fmla="*/ 3 h 13"/>
                <a:gd name="T18" fmla="*/ 9 w 10"/>
                <a:gd name="T19" fmla="*/ 4 h 13"/>
                <a:gd name="T20" fmla="*/ 9 w 10"/>
                <a:gd name="T21" fmla="*/ 6 h 13"/>
                <a:gd name="T22" fmla="*/ 4 w 10"/>
                <a:gd name="T23" fmla="*/ 12 h 13"/>
                <a:gd name="T24" fmla="*/ 1 w 10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0" y="12"/>
                    <a:pt x="0" y="11"/>
                    <a:pt x="0" y="11"/>
                  </a:cubicBezTo>
                  <a:cubicBezTo>
                    <a:pt x="1" y="10"/>
                    <a:pt x="2" y="9"/>
                    <a:pt x="2" y="7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3" y="13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8" name="Freeform 479"/>
            <p:cNvSpPr/>
            <p:nvPr/>
          </p:nvSpPr>
          <p:spPr bwMode="auto">
            <a:xfrm>
              <a:off x="4379913" y="4325938"/>
              <a:ext cx="12700" cy="25400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6 h 6"/>
                <a:gd name="T4" fmla="*/ 0 w 3"/>
                <a:gd name="T5" fmla="*/ 2 h 6"/>
                <a:gd name="T6" fmla="*/ 1 w 3"/>
                <a:gd name="T7" fmla="*/ 0 h 6"/>
                <a:gd name="T8" fmla="*/ 1 w 3"/>
                <a:gd name="T9" fmla="*/ 0 h 6"/>
                <a:gd name="T10" fmla="*/ 2 w 3"/>
                <a:gd name="T11" fmla="*/ 0 h 6"/>
                <a:gd name="T12" fmla="*/ 3 w 3"/>
                <a:gd name="T13" fmla="*/ 2 h 6"/>
                <a:gd name="T14" fmla="*/ 3 w 3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3" y="5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9" name="Freeform 480"/>
            <p:cNvSpPr/>
            <p:nvPr/>
          </p:nvSpPr>
          <p:spPr bwMode="auto">
            <a:xfrm>
              <a:off x="4384676" y="4338638"/>
              <a:ext cx="25400" cy="30163"/>
            </a:xfrm>
            <a:custGeom>
              <a:avLst/>
              <a:gdLst>
                <a:gd name="T0" fmla="*/ 0 w 6"/>
                <a:gd name="T1" fmla="*/ 6 h 7"/>
                <a:gd name="T2" fmla="*/ 1 w 6"/>
                <a:gd name="T3" fmla="*/ 5 h 7"/>
                <a:gd name="T4" fmla="*/ 2 w 6"/>
                <a:gd name="T5" fmla="*/ 4 h 7"/>
                <a:gd name="T6" fmla="*/ 3 w 6"/>
                <a:gd name="T7" fmla="*/ 4 h 7"/>
                <a:gd name="T8" fmla="*/ 4 w 6"/>
                <a:gd name="T9" fmla="*/ 0 h 7"/>
                <a:gd name="T10" fmla="*/ 5 w 6"/>
                <a:gd name="T11" fmla="*/ 0 h 7"/>
                <a:gd name="T12" fmla="*/ 6 w 6"/>
                <a:gd name="T13" fmla="*/ 0 h 7"/>
                <a:gd name="T14" fmla="*/ 6 w 6"/>
                <a:gd name="T15" fmla="*/ 1 h 7"/>
                <a:gd name="T16" fmla="*/ 5 w 6"/>
                <a:gd name="T17" fmla="*/ 4 h 7"/>
                <a:gd name="T18" fmla="*/ 1 w 6"/>
                <a:gd name="T19" fmla="*/ 6 h 7"/>
                <a:gd name="T20" fmla="*/ 0 w 6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4" y="6"/>
                    <a:pt x="2" y="5"/>
                    <a:pt x="1" y="6"/>
                  </a:cubicBezTo>
                  <a:cubicBezTo>
                    <a:pt x="1" y="7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0" name="Freeform 481"/>
            <p:cNvSpPr/>
            <p:nvPr/>
          </p:nvSpPr>
          <p:spPr bwMode="auto">
            <a:xfrm>
              <a:off x="4443413" y="4321175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1" name="Freeform 482"/>
            <p:cNvSpPr/>
            <p:nvPr/>
          </p:nvSpPr>
          <p:spPr bwMode="auto">
            <a:xfrm>
              <a:off x="4397376" y="4321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242" name="组合 1241"/>
          <p:cNvGrpSpPr/>
          <p:nvPr/>
        </p:nvGrpSpPr>
        <p:grpSpPr>
          <a:xfrm flipH="1">
            <a:off x="9005180" y="4449797"/>
            <a:ext cx="3186820" cy="2406978"/>
            <a:chOff x="4065588" y="1903413"/>
            <a:chExt cx="4052888" cy="3043238"/>
          </a:xfrm>
        </p:grpSpPr>
        <p:grpSp>
          <p:nvGrpSpPr>
            <p:cNvPr id="1243" name="Group 263"/>
            <p:cNvGrpSpPr/>
            <p:nvPr/>
          </p:nvGrpSpPr>
          <p:grpSpPr bwMode="auto">
            <a:xfrm>
              <a:off x="4464051" y="1903413"/>
              <a:ext cx="3632200" cy="3043238"/>
              <a:chOff x="2812" y="1199"/>
              <a:chExt cx="2288" cy="1917"/>
            </a:xfrm>
          </p:grpSpPr>
          <p:sp>
            <p:nvSpPr>
              <p:cNvPr id="1463" name="Freeform 63"/>
              <p:cNvSpPr/>
              <p:nvPr/>
            </p:nvSpPr>
            <p:spPr bwMode="auto">
              <a:xfrm>
                <a:off x="3612" y="2171"/>
                <a:ext cx="243" cy="201"/>
              </a:xfrm>
              <a:custGeom>
                <a:avLst/>
                <a:gdLst>
                  <a:gd name="T0" fmla="*/ 86 w 91"/>
                  <a:gd name="T1" fmla="*/ 54 h 75"/>
                  <a:gd name="T2" fmla="*/ 74 w 91"/>
                  <a:gd name="T3" fmla="*/ 43 h 75"/>
                  <a:gd name="T4" fmla="*/ 75 w 91"/>
                  <a:gd name="T5" fmla="*/ 41 h 75"/>
                  <a:gd name="T6" fmla="*/ 87 w 91"/>
                  <a:gd name="T7" fmla="*/ 36 h 75"/>
                  <a:gd name="T8" fmla="*/ 87 w 91"/>
                  <a:gd name="T9" fmla="*/ 23 h 75"/>
                  <a:gd name="T10" fmla="*/ 72 w 91"/>
                  <a:gd name="T11" fmla="*/ 10 h 75"/>
                  <a:gd name="T12" fmla="*/ 59 w 91"/>
                  <a:gd name="T13" fmla="*/ 21 h 75"/>
                  <a:gd name="T14" fmla="*/ 58 w 91"/>
                  <a:gd name="T15" fmla="*/ 18 h 75"/>
                  <a:gd name="T16" fmla="*/ 53 w 91"/>
                  <a:gd name="T17" fmla="*/ 7 h 75"/>
                  <a:gd name="T18" fmla="*/ 53 w 91"/>
                  <a:gd name="T19" fmla="*/ 7 h 75"/>
                  <a:gd name="T20" fmla="*/ 41 w 91"/>
                  <a:gd name="T21" fmla="*/ 1 h 75"/>
                  <a:gd name="T22" fmla="*/ 30 w 91"/>
                  <a:gd name="T23" fmla="*/ 2 h 75"/>
                  <a:gd name="T24" fmla="*/ 25 w 91"/>
                  <a:gd name="T25" fmla="*/ 4 h 75"/>
                  <a:gd name="T26" fmla="*/ 19 w 91"/>
                  <a:gd name="T27" fmla="*/ 17 h 75"/>
                  <a:gd name="T28" fmla="*/ 15 w 91"/>
                  <a:gd name="T29" fmla="*/ 19 h 75"/>
                  <a:gd name="T30" fmla="*/ 7 w 91"/>
                  <a:gd name="T31" fmla="*/ 22 h 75"/>
                  <a:gd name="T32" fmla="*/ 15 w 91"/>
                  <a:gd name="T33" fmla="*/ 51 h 75"/>
                  <a:gd name="T34" fmla="*/ 23 w 91"/>
                  <a:gd name="T35" fmla="*/ 51 h 75"/>
                  <a:gd name="T36" fmla="*/ 19 w 91"/>
                  <a:gd name="T37" fmla="*/ 54 h 75"/>
                  <a:gd name="T38" fmla="*/ 18 w 91"/>
                  <a:gd name="T39" fmla="*/ 69 h 75"/>
                  <a:gd name="T40" fmla="*/ 32 w 91"/>
                  <a:gd name="T41" fmla="*/ 75 h 75"/>
                  <a:gd name="T42" fmla="*/ 42 w 91"/>
                  <a:gd name="T43" fmla="*/ 71 h 75"/>
                  <a:gd name="T44" fmla="*/ 56 w 91"/>
                  <a:gd name="T45" fmla="*/ 63 h 75"/>
                  <a:gd name="T46" fmla="*/ 76 w 91"/>
                  <a:gd name="T47" fmla="*/ 64 h 75"/>
                  <a:gd name="T48" fmla="*/ 86 w 91"/>
                  <a:gd name="T49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1" h="75">
                    <a:moveTo>
                      <a:pt x="86" y="54"/>
                    </a:moveTo>
                    <a:cubicBezTo>
                      <a:pt x="86" y="48"/>
                      <a:pt x="78" y="44"/>
                      <a:pt x="74" y="43"/>
                    </a:cubicBezTo>
                    <a:cubicBezTo>
                      <a:pt x="69" y="41"/>
                      <a:pt x="74" y="42"/>
                      <a:pt x="75" y="41"/>
                    </a:cubicBezTo>
                    <a:cubicBezTo>
                      <a:pt x="79" y="40"/>
                      <a:pt x="84" y="38"/>
                      <a:pt x="87" y="36"/>
                    </a:cubicBezTo>
                    <a:cubicBezTo>
                      <a:pt x="91" y="33"/>
                      <a:pt x="89" y="27"/>
                      <a:pt x="87" y="23"/>
                    </a:cubicBezTo>
                    <a:cubicBezTo>
                      <a:pt x="85" y="17"/>
                      <a:pt x="78" y="13"/>
                      <a:pt x="72" y="10"/>
                    </a:cubicBezTo>
                    <a:cubicBezTo>
                      <a:pt x="65" y="6"/>
                      <a:pt x="61" y="13"/>
                      <a:pt x="59" y="21"/>
                    </a:cubicBezTo>
                    <a:cubicBezTo>
                      <a:pt x="58" y="20"/>
                      <a:pt x="58" y="19"/>
                      <a:pt x="58" y="18"/>
                    </a:cubicBezTo>
                    <a:cubicBezTo>
                      <a:pt x="56" y="14"/>
                      <a:pt x="57" y="10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0" y="9"/>
                      <a:pt x="45" y="0"/>
                      <a:pt x="41" y="1"/>
                    </a:cubicBezTo>
                    <a:cubicBezTo>
                      <a:pt x="37" y="3"/>
                      <a:pt x="36" y="4"/>
                      <a:pt x="30" y="2"/>
                    </a:cubicBezTo>
                    <a:cubicBezTo>
                      <a:pt x="28" y="2"/>
                      <a:pt x="27" y="2"/>
                      <a:pt x="25" y="4"/>
                    </a:cubicBezTo>
                    <a:cubicBezTo>
                      <a:pt x="22" y="7"/>
                      <a:pt x="17" y="12"/>
                      <a:pt x="19" y="17"/>
                    </a:cubicBezTo>
                    <a:cubicBezTo>
                      <a:pt x="20" y="20"/>
                      <a:pt x="18" y="19"/>
                      <a:pt x="15" y="19"/>
                    </a:cubicBezTo>
                    <a:cubicBezTo>
                      <a:pt x="12" y="19"/>
                      <a:pt x="9" y="20"/>
                      <a:pt x="7" y="22"/>
                    </a:cubicBezTo>
                    <a:cubicBezTo>
                      <a:pt x="0" y="31"/>
                      <a:pt x="3" y="49"/>
                      <a:pt x="15" y="51"/>
                    </a:cubicBezTo>
                    <a:cubicBezTo>
                      <a:pt x="18" y="51"/>
                      <a:pt x="20" y="51"/>
                      <a:pt x="23" y="51"/>
                    </a:cubicBezTo>
                    <a:cubicBezTo>
                      <a:pt x="22" y="52"/>
                      <a:pt x="20" y="53"/>
                      <a:pt x="19" y="54"/>
                    </a:cubicBezTo>
                    <a:cubicBezTo>
                      <a:pt x="15" y="59"/>
                      <a:pt x="15" y="64"/>
                      <a:pt x="18" y="69"/>
                    </a:cubicBezTo>
                    <a:cubicBezTo>
                      <a:pt x="21" y="73"/>
                      <a:pt x="28" y="75"/>
                      <a:pt x="32" y="75"/>
                    </a:cubicBezTo>
                    <a:cubicBezTo>
                      <a:pt x="36" y="74"/>
                      <a:pt x="39" y="73"/>
                      <a:pt x="42" y="71"/>
                    </a:cubicBezTo>
                    <a:cubicBezTo>
                      <a:pt x="47" y="68"/>
                      <a:pt x="49" y="63"/>
                      <a:pt x="56" y="63"/>
                    </a:cubicBezTo>
                    <a:cubicBezTo>
                      <a:pt x="62" y="62"/>
                      <a:pt x="69" y="66"/>
                      <a:pt x="76" y="64"/>
                    </a:cubicBezTo>
                    <a:cubicBezTo>
                      <a:pt x="81" y="63"/>
                      <a:pt x="86" y="60"/>
                      <a:pt x="86" y="54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64"/>
              <p:cNvSpPr/>
              <p:nvPr/>
            </p:nvSpPr>
            <p:spPr bwMode="auto">
              <a:xfrm>
                <a:off x="3761" y="2195"/>
                <a:ext cx="99" cy="147"/>
              </a:xfrm>
              <a:custGeom>
                <a:avLst/>
                <a:gdLst>
                  <a:gd name="T0" fmla="*/ 29 w 37"/>
                  <a:gd name="T1" fmla="*/ 43 h 55"/>
                  <a:gd name="T2" fmla="*/ 25 w 37"/>
                  <a:gd name="T3" fmla="*/ 38 h 55"/>
                  <a:gd name="T4" fmla="*/ 17 w 37"/>
                  <a:gd name="T5" fmla="*/ 32 h 55"/>
                  <a:gd name="T6" fmla="*/ 31 w 37"/>
                  <a:gd name="T7" fmla="*/ 26 h 55"/>
                  <a:gd name="T8" fmla="*/ 21 w 37"/>
                  <a:gd name="T9" fmla="*/ 3 h 55"/>
                  <a:gd name="T10" fmla="*/ 12 w 37"/>
                  <a:gd name="T11" fmla="*/ 1 h 55"/>
                  <a:gd name="T12" fmla="*/ 6 w 37"/>
                  <a:gd name="T13" fmla="*/ 4 h 55"/>
                  <a:gd name="T14" fmla="*/ 2 w 37"/>
                  <a:gd name="T15" fmla="*/ 13 h 55"/>
                  <a:gd name="T16" fmla="*/ 2 w 37"/>
                  <a:gd name="T17" fmla="*/ 16 h 55"/>
                  <a:gd name="T18" fmla="*/ 1 w 37"/>
                  <a:gd name="T19" fmla="*/ 20 h 55"/>
                  <a:gd name="T20" fmla="*/ 2 w 37"/>
                  <a:gd name="T21" fmla="*/ 20 h 55"/>
                  <a:gd name="T22" fmla="*/ 2 w 37"/>
                  <a:gd name="T23" fmla="*/ 19 h 55"/>
                  <a:gd name="T24" fmla="*/ 4 w 37"/>
                  <a:gd name="T25" fmla="*/ 14 h 55"/>
                  <a:gd name="T26" fmla="*/ 18 w 37"/>
                  <a:gd name="T27" fmla="*/ 7 h 55"/>
                  <a:gd name="T28" fmla="*/ 24 w 37"/>
                  <a:gd name="T29" fmla="*/ 14 h 55"/>
                  <a:gd name="T30" fmla="*/ 17 w 37"/>
                  <a:gd name="T31" fmla="*/ 30 h 55"/>
                  <a:gd name="T32" fmla="*/ 8 w 37"/>
                  <a:gd name="T33" fmla="*/ 32 h 55"/>
                  <a:gd name="T34" fmla="*/ 8 w 37"/>
                  <a:gd name="T35" fmla="*/ 33 h 55"/>
                  <a:gd name="T36" fmla="*/ 21 w 37"/>
                  <a:gd name="T37" fmla="*/ 39 h 55"/>
                  <a:gd name="T38" fmla="*/ 19 w 37"/>
                  <a:gd name="T39" fmla="*/ 54 h 55"/>
                  <a:gd name="T40" fmla="*/ 19 w 37"/>
                  <a:gd name="T41" fmla="*/ 55 h 55"/>
                  <a:gd name="T42" fmla="*/ 29 w 37"/>
                  <a:gd name="T4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55">
                    <a:moveTo>
                      <a:pt x="29" y="43"/>
                    </a:moveTo>
                    <a:cubicBezTo>
                      <a:pt x="28" y="41"/>
                      <a:pt x="27" y="40"/>
                      <a:pt x="25" y="38"/>
                    </a:cubicBezTo>
                    <a:cubicBezTo>
                      <a:pt x="25" y="37"/>
                      <a:pt x="18" y="32"/>
                      <a:pt x="17" y="32"/>
                    </a:cubicBezTo>
                    <a:cubicBezTo>
                      <a:pt x="22" y="32"/>
                      <a:pt x="28" y="30"/>
                      <a:pt x="31" y="26"/>
                    </a:cubicBezTo>
                    <a:cubicBezTo>
                      <a:pt x="37" y="17"/>
                      <a:pt x="28" y="9"/>
                      <a:pt x="21" y="3"/>
                    </a:cubicBezTo>
                    <a:cubicBezTo>
                      <a:pt x="18" y="1"/>
                      <a:pt x="14" y="0"/>
                      <a:pt x="12" y="1"/>
                    </a:cubicBezTo>
                    <a:cubicBezTo>
                      <a:pt x="10" y="1"/>
                      <a:pt x="8" y="1"/>
                      <a:pt x="6" y="4"/>
                    </a:cubicBezTo>
                    <a:cubicBezTo>
                      <a:pt x="5" y="7"/>
                      <a:pt x="3" y="10"/>
                      <a:pt x="2" y="13"/>
                    </a:cubicBezTo>
                    <a:cubicBezTo>
                      <a:pt x="2" y="14"/>
                      <a:pt x="2" y="15"/>
                      <a:pt x="2" y="16"/>
                    </a:cubicBezTo>
                    <a:cubicBezTo>
                      <a:pt x="2" y="17"/>
                      <a:pt x="1" y="19"/>
                      <a:pt x="1" y="20"/>
                    </a:cubicBezTo>
                    <a:cubicBezTo>
                      <a:pt x="0" y="21"/>
                      <a:pt x="1" y="21"/>
                      <a:pt x="2" y="20"/>
                    </a:cubicBezTo>
                    <a:cubicBezTo>
                      <a:pt x="2" y="20"/>
                      <a:pt x="2" y="19"/>
                      <a:pt x="2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7" y="9"/>
                      <a:pt x="11" y="5"/>
                      <a:pt x="18" y="7"/>
                    </a:cubicBezTo>
                    <a:cubicBezTo>
                      <a:pt x="24" y="8"/>
                      <a:pt x="21" y="11"/>
                      <a:pt x="24" y="14"/>
                    </a:cubicBezTo>
                    <a:cubicBezTo>
                      <a:pt x="30" y="21"/>
                      <a:pt x="28" y="30"/>
                      <a:pt x="17" y="30"/>
                    </a:cubicBezTo>
                    <a:cubicBezTo>
                      <a:pt x="14" y="30"/>
                      <a:pt x="11" y="31"/>
                      <a:pt x="8" y="32"/>
                    </a:cubicBezTo>
                    <a:cubicBezTo>
                      <a:pt x="8" y="32"/>
                      <a:pt x="7" y="33"/>
                      <a:pt x="8" y="33"/>
                    </a:cubicBezTo>
                    <a:cubicBezTo>
                      <a:pt x="12" y="35"/>
                      <a:pt x="17" y="36"/>
                      <a:pt x="21" y="39"/>
                    </a:cubicBezTo>
                    <a:cubicBezTo>
                      <a:pt x="27" y="44"/>
                      <a:pt x="23" y="50"/>
                      <a:pt x="19" y="54"/>
                    </a:cubicBezTo>
                    <a:cubicBezTo>
                      <a:pt x="18" y="54"/>
                      <a:pt x="19" y="55"/>
                      <a:pt x="19" y="55"/>
                    </a:cubicBezTo>
                    <a:cubicBezTo>
                      <a:pt x="24" y="54"/>
                      <a:pt x="32" y="49"/>
                      <a:pt x="29" y="43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65"/>
              <p:cNvSpPr/>
              <p:nvPr/>
            </p:nvSpPr>
            <p:spPr bwMode="auto">
              <a:xfrm>
                <a:off x="3662" y="2281"/>
                <a:ext cx="150" cy="85"/>
              </a:xfrm>
              <a:custGeom>
                <a:avLst/>
                <a:gdLst>
                  <a:gd name="T0" fmla="*/ 50 w 56"/>
                  <a:gd name="T1" fmla="*/ 14 h 32"/>
                  <a:gd name="T2" fmla="*/ 50 w 56"/>
                  <a:gd name="T3" fmla="*/ 13 h 32"/>
                  <a:gd name="T4" fmla="*/ 46 w 56"/>
                  <a:gd name="T5" fmla="*/ 10 h 32"/>
                  <a:gd name="T6" fmla="*/ 49 w 56"/>
                  <a:gd name="T7" fmla="*/ 9 h 32"/>
                  <a:gd name="T8" fmla="*/ 55 w 56"/>
                  <a:gd name="T9" fmla="*/ 6 h 32"/>
                  <a:gd name="T10" fmla="*/ 56 w 56"/>
                  <a:gd name="T11" fmla="*/ 5 h 32"/>
                  <a:gd name="T12" fmla="*/ 42 w 56"/>
                  <a:gd name="T13" fmla="*/ 0 h 32"/>
                  <a:gd name="T14" fmla="*/ 30 w 56"/>
                  <a:gd name="T15" fmla="*/ 2 h 32"/>
                  <a:gd name="T16" fmla="*/ 23 w 56"/>
                  <a:gd name="T17" fmla="*/ 6 h 32"/>
                  <a:gd name="T18" fmla="*/ 1 w 56"/>
                  <a:gd name="T19" fmla="*/ 18 h 32"/>
                  <a:gd name="T20" fmla="*/ 1 w 56"/>
                  <a:gd name="T21" fmla="*/ 19 h 32"/>
                  <a:gd name="T22" fmla="*/ 12 w 56"/>
                  <a:gd name="T23" fmla="*/ 20 h 32"/>
                  <a:gd name="T24" fmla="*/ 14 w 56"/>
                  <a:gd name="T25" fmla="*/ 20 h 32"/>
                  <a:gd name="T26" fmla="*/ 20 w 56"/>
                  <a:gd name="T27" fmla="*/ 20 h 32"/>
                  <a:gd name="T28" fmla="*/ 15 w 56"/>
                  <a:gd name="T29" fmla="*/ 31 h 32"/>
                  <a:gd name="T30" fmla="*/ 15 w 56"/>
                  <a:gd name="T31" fmla="*/ 32 h 32"/>
                  <a:gd name="T32" fmla="*/ 30 w 56"/>
                  <a:gd name="T33" fmla="*/ 24 h 32"/>
                  <a:gd name="T34" fmla="*/ 35 w 56"/>
                  <a:gd name="T35" fmla="*/ 14 h 32"/>
                  <a:gd name="T36" fmla="*/ 50 w 56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6" h="32">
                    <a:moveTo>
                      <a:pt x="50" y="14"/>
                    </a:moveTo>
                    <a:cubicBezTo>
                      <a:pt x="50" y="14"/>
                      <a:pt x="50" y="13"/>
                      <a:pt x="50" y="13"/>
                    </a:cubicBezTo>
                    <a:cubicBezTo>
                      <a:pt x="49" y="11"/>
                      <a:pt x="48" y="11"/>
                      <a:pt x="46" y="10"/>
                    </a:cubicBezTo>
                    <a:cubicBezTo>
                      <a:pt x="45" y="9"/>
                      <a:pt x="49" y="9"/>
                      <a:pt x="49" y="9"/>
                    </a:cubicBezTo>
                    <a:cubicBezTo>
                      <a:pt x="52" y="8"/>
                      <a:pt x="51" y="5"/>
                      <a:pt x="55" y="6"/>
                    </a:cubicBezTo>
                    <a:cubicBezTo>
                      <a:pt x="56" y="6"/>
                      <a:pt x="56" y="6"/>
                      <a:pt x="56" y="5"/>
                    </a:cubicBezTo>
                    <a:cubicBezTo>
                      <a:pt x="53" y="0"/>
                      <a:pt x="47" y="0"/>
                      <a:pt x="42" y="0"/>
                    </a:cubicBezTo>
                    <a:cubicBezTo>
                      <a:pt x="38" y="0"/>
                      <a:pt x="34" y="1"/>
                      <a:pt x="30" y="2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14" y="6"/>
                      <a:pt x="4" y="8"/>
                      <a:pt x="1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5" y="18"/>
                      <a:pt x="9" y="17"/>
                      <a:pt x="12" y="20"/>
                    </a:cubicBezTo>
                    <a:cubicBezTo>
                      <a:pt x="12" y="20"/>
                      <a:pt x="13" y="20"/>
                      <a:pt x="14" y="20"/>
                    </a:cubicBezTo>
                    <a:cubicBezTo>
                      <a:pt x="15" y="20"/>
                      <a:pt x="19" y="20"/>
                      <a:pt x="20" y="20"/>
                    </a:cubicBezTo>
                    <a:cubicBezTo>
                      <a:pt x="21" y="25"/>
                      <a:pt x="19" y="28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21" y="32"/>
                      <a:pt x="26" y="30"/>
                      <a:pt x="30" y="24"/>
                    </a:cubicBezTo>
                    <a:cubicBezTo>
                      <a:pt x="32" y="21"/>
                      <a:pt x="34" y="18"/>
                      <a:pt x="35" y="14"/>
                    </a:cubicBezTo>
                    <a:cubicBezTo>
                      <a:pt x="35" y="11"/>
                      <a:pt x="47" y="14"/>
                      <a:pt x="5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66"/>
              <p:cNvSpPr/>
              <p:nvPr/>
            </p:nvSpPr>
            <p:spPr bwMode="auto">
              <a:xfrm>
                <a:off x="3673" y="22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67"/>
              <p:cNvSpPr/>
              <p:nvPr/>
            </p:nvSpPr>
            <p:spPr bwMode="auto">
              <a:xfrm>
                <a:off x="3633" y="2168"/>
                <a:ext cx="134" cy="107"/>
              </a:xfrm>
              <a:custGeom>
                <a:avLst/>
                <a:gdLst>
                  <a:gd name="T0" fmla="*/ 49 w 50"/>
                  <a:gd name="T1" fmla="*/ 28 h 40"/>
                  <a:gd name="T2" fmla="*/ 44 w 50"/>
                  <a:gd name="T3" fmla="*/ 8 h 40"/>
                  <a:gd name="T4" fmla="*/ 21 w 50"/>
                  <a:gd name="T5" fmla="*/ 3 h 40"/>
                  <a:gd name="T6" fmla="*/ 13 w 50"/>
                  <a:gd name="T7" fmla="*/ 17 h 40"/>
                  <a:gd name="T8" fmla="*/ 14 w 50"/>
                  <a:gd name="T9" fmla="*/ 22 h 40"/>
                  <a:gd name="T10" fmla="*/ 9 w 50"/>
                  <a:gd name="T11" fmla="*/ 27 h 40"/>
                  <a:gd name="T12" fmla="*/ 2 w 50"/>
                  <a:gd name="T13" fmla="*/ 30 h 40"/>
                  <a:gd name="T14" fmla="*/ 0 w 50"/>
                  <a:gd name="T15" fmla="*/ 32 h 40"/>
                  <a:gd name="T16" fmla="*/ 0 w 50"/>
                  <a:gd name="T17" fmla="*/ 33 h 40"/>
                  <a:gd name="T18" fmla="*/ 12 w 50"/>
                  <a:gd name="T19" fmla="*/ 33 h 40"/>
                  <a:gd name="T20" fmla="*/ 9 w 50"/>
                  <a:gd name="T21" fmla="*/ 35 h 40"/>
                  <a:gd name="T22" fmla="*/ 9 w 50"/>
                  <a:gd name="T23" fmla="*/ 36 h 40"/>
                  <a:gd name="T24" fmla="*/ 19 w 50"/>
                  <a:gd name="T25" fmla="*/ 37 h 40"/>
                  <a:gd name="T26" fmla="*/ 20 w 50"/>
                  <a:gd name="T27" fmla="*/ 38 h 40"/>
                  <a:gd name="T28" fmla="*/ 35 w 50"/>
                  <a:gd name="T29" fmla="*/ 40 h 40"/>
                  <a:gd name="T30" fmla="*/ 36 w 50"/>
                  <a:gd name="T31" fmla="*/ 40 h 40"/>
                  <a:gd name="T32" fmla="*/ 39 w 50"/>
                  <a:gd name="T33" fmla="*/ 26 h 40"/>
                  <a:gd name="T34" fmla="*/ 48 w 50"/>
                  <a:gd name="T35" fmla="*/ 29 h 40"/>
                  <a:gd name="T36" fmla="*/ 49 w 50"/>
                  <a:gd name="T37" fmla="*/ 2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0">
                    <a:moveTo>
                      <a:pt x="49" y="28"/>
                    </a:moveTo>
                    <a:cubicBezTo>
                      <a:pt x="50" y="22"/>
                      <a:pt x="48" y="13"/>
                      <a:pt x="44" y="8"/>
                    </a:cubicBezTo>
                    <a:cubicBezTo>
                      <a:pt x="37" y="0"/>
                      <a:pt x="30" y="6"/>
                      <a:pt x="21" y="3"/>
                    </a:cubicBezTo>
                    <a:cubicBezTo>
                      <a:pt x="15" y="0"/>
                      <a:pt x="13" y="13"/>
                      <a:pt x="13" y="17"/>
                    </a:cubicBezTo>
                    <a:cubicBezTo>
                      <a:pt x="13" y="20"/>
                      <a:pt x="13" y="19"/>
                      <a:pt x="14" y="22"/>
                    </a:cubicBezTo>
                    <a:cubicBezTo>
                      <a:pt x="15" y="26"/>
                      <a:pt x="13" y="26"/>
                      <a:pt x="9" y="27"/>
                    </a:cubicBezTo>
                    <a:cubicBezTo>
                      <a:pt x="7" y="27"/>
                      <a:pt x="4" y="28"/>
                      <a:pt x="2" y="30"/>
                    </a:cubicBezTo>
                    <a:cubicBezTo>
                      <a:pt x="1" y="31"/>
                      <a:pt x="1" y="31"/>
                      <a:pt x="0" y="3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4" y="32"/>
                      <a:pt x="8" y="32"/>
                      <a:pt x="12" y="33"/>
                    </a:cubicBezTo>
                    <a:cubicBezTo>
                      <a:pt x="13" y="33"/>
                      <a:pt x="9" y="35"/>
                      <a:pt x="9" y="35"/>
                    </a:cubicBezTo>
                    <a:cubicBezTo>
                      <a:pt x="8" y="35"/>
                      <a:pt x="8" y="36"/>
                      <a:pt x="9" y="36"/>
                    </a:cubicBezTo>
                    <a:cubicBezTo>
                      <a:pt x="12" y="36"/>
                      <a:pt x="16" y="37"/>
                      <a:pt x="19" y="37"/>
                    </a:cubicBezTo>
                    <a:cubicBezTo>
                      <a:pt x="19" y="38"/>
                      <a:pt x="19" y="38"/>
                      <a:pt x="20" y="38"/>
                    </a:cubicBezTo>
                    <a:cubicBezTo>
                      <a:pt x="24" y="40"/>
                      <a:pt x="31" y="39"/>
                      <a:pt x="35" y="40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5" y="34"/>
                      <a:pt x="35" y="30"/>
                      <a:pt x="39" y="26"/>
                    </a:cubicBezTo>
                    <a:cubicBezTo>
                      <a:pt x="42" y="23"/>
                      <a:pt x="45" y="27"/>
                      <a:pt x="48" y="29"/>
                    </a:cubicBezTo>
                    <a:cubicBezTo>
                      <a:pt x="48" y="29"/>
                      <a:pt x="49" y="29"/>
                      <a:pt x="49" y="2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68"/>
              <p:cNvSpPr/>
              <p:nvPr/>
            </p:nvSpPr>
            <p:spPr bwMode="auto">
              <a:xfrm>
                <a:off x="3665" y="2176"/>
                <a:ext cx="102" cy="86"/>
              </a:xfrm>
              <a:custGeom>
                <a:avLst/>
                <a:gdLst>
                  <a:gd name="T0" fmla="*/ 37 w 38"/>
                  <a:gd name="T1" fmla="*/ 26 h 32"/>
                  <a:gd name="T2" fmla="*/ 38 w 38"/>
                  <a:gd name="T3" fmla="*/ 19 h 32"/>
                  <a:gd name="T4" fmla="*/ 33 w 38"/>
                  <a:gd name="T5" fmla="*/ 7 h 32"/>
                  <a:gd name="T6" fmla="*/ 20 w 38"/>
                  <a:gd name="T7" fmla="*/ 0 h 32"/>
                  <a:gd name="T8" fmla="*/ 10 w 38"/>
                  <a:gd name="T9" fmla="*/ 0 h 32"/>
                  <a:gd name="T10" fmla="*/ 5 w 38"/>
                  <a:gd name="T11" fmla="*/ 2 h 32"/>
                  <a:gd name="T12" fmla="*/ 1 w 38"/>
                  <a:gd name="T13" fmla="*/ 11 h 32"/>
                  <a:gd name="T14" fmla="*/ 1 w 38"/>
                  <a:gd name="T15" fmla="*/ 25 h 32"/>
                  <a:gd name="T16" fmla="*/ 1 w 38"/>
                  <a:gd name="T17" fmla="*/ 26 h 32"/>
                  <a:gd name="T18" fmla="*/ 11 w 38"/>
                  <a:gd name="T19" fmla="*/ 32 h 32"/>
                  <a:gd name="T20" fmla="*/ 12 w 38"/>
                  <a:gd name="T21" fmla="*/ 31 h 32"/>
                  <a:gd name="T22" fmla="*/ 12 w 38"/>
                  <a:gd name="T23" fmla="*/ 13 h 32"/>
                  <a:gd name="T24" fmla="*/ 26 w 38"/>
                  <a:gd name="T25" fmla="*/ 3 h 32"/>
                  <a:gd name="T26" fmla="*/ 31 w 38"/>
                  <a:gd name="T27" fmla="*/ 6 h 32"/>
                  <a:gd name="T28" fmla="*/ 32 w 38"/>
                  <a:gd name="T29" fmla="*/ 8 h 32"/>
                  <a:gd name="T30" fmla="*/ 32 w 38"/>
                  <a:gd name="T31" fmla="*/ 8 h 32"/>
                  <a:gd name="T32" fmla="*/ 33 w 38"/>
                  <a:gd name="T33" fmla="*/ 16 h 32"/>
                  <a:gd name="T34" fmla="*/ 36 w 38"/>
                  <a:gd name="T35" fmla="*/ 26 h 32"/>
                  <a:gd name="T36" fmla="*/ 37 w 38"/>
                  <a:gd name="T3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2">
                    <a:moveTo>
                      <a:pt x="37" y="26"/>
                    </a:moveTo>
                    <a:cubicBezTo>
                      <a:pt x="37" y="24"/>
                      <a:pt x="38" y="21"/>
                      <a:pt x="38" y="19"/>
                    </a:cubicBezTo>
                    <a:cubicBezTo>
                      <a:pt x="37" y="15"/>
                      <a:pt x="35" y="11"/>
                      <a:pt x="33" y="7"/>
                    </a:cubicBezTo>
                    <a:cubicBezTo>
                      <a:pt x="32" y="2"/>
                      <a:pt x="25" y="0"/>
                      <a:pt x="20" y="0"/>
                    </a:cubicBezTo>
                    <a:cubicBezTo>
                      <a:pt x="16" y="1"/>
                      <a:pt x="13" y="0"/>
                      <a:pt x="10" y="0"/>
                    </a:cubicBezTo>
                    <a:cubicBezTo>
                      <a:pt x="8" y="0"/>
                      <a:pt x="6" y="0"/>
                      <a:pt x="5" y="2"/>
                    </a:cubicBezTo>
                    <a:cubicBezTo>
                      <a:pt x="3" y="5"/>
                      <a:pt x="2" y="8"/>
                      <a:pt x="1" y="11"/>
                    </a:cubicBezTo>
                    <a:cubicBezTo>
                      <a:pt x="0" y="17"/>
                      <a:pt x="6" y="19"/>
                      <a:pt x="1" y="25"/>
                    </a:cubicBezTo>
                    <a:cubicBezTo>
                      <a:pt x="1" y="25"/>
                      <a:pt x="1" y="26"/>
                      <a:pt x="1" y="26"/>
                    </a:cubicBezTo>
                    <a:cubicBezTo>
                      <a:pt x="4" y="28"/>
                      <a:pt x="8" y="30"/>
                      <a:pt x="11" y="32"/>
                    </a:cubicBezTo>
                    <a:cubicBezTo>
                      <a:pt x="11" y="32"/>
                      <a:pt x="12" y="32"/>
                      <a:pt x="12" y="31"/>
                    </a:cubicBezTo>
                    <a:cubicBezTo>
                      <a:pt x="12" y="24"/>
                      <a:pt x="1" y="16"/>
                      <a:pt x="12" y="13"/>
                    </a:cubicBezTo>
                    <a:cubicBezTo>
                      <a:pt x="18" y="11"/>
                      <a:pt x="18" y="2"/>
                      <a:pt x="26" y="3"/>
                    </a:cubicBezTo>
                    <a:cubicBezTo>
                      <a:pt x="28" y="3"/>
                      <a:pt x="29" y="4"/>
                      <a:pt x="31" y="6"/>
                    </a:cubicBezTo>
                    <a:cubicBezTo>
                      <a:pt x="31" y="6"/>
                      <a:pt x="32" y="7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10"/>
                      <a:pt x="33" y="14"/>
                      <a:pt x="33" y="16"/>
                    </a:cubicBezTo>
                    <a:cubicBezTo>
                      <a:pt x="34" y="20"/>
                      <a:pt x="34" y="23"/>
                      <a:pt x="36" y="26"/>
                    </a:cubicBezTo>
                    <a:cubicBezTo>
                      <a:pt x="36" y="27"/>
                      <a:pt x="37" y="27"/>
                      <a:pt x="37" y="26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69"/>
              <p:cNvSpPr/>
              <p:nvPr/>
            </p:nvSpPr>
            <p:spPr bwMode="auto">
              <a:xfrm>
                <a:off x="3817" y="2299"/>
                <a:ext cx="30" cy="41"/>
              </a:xfrm>
              <a:custGeom>
                <a:avLst/>
                <a:gdLst>
                  <a:gd name="T0" fmla="*/ 6 w 11"/>
                  <a:gd name="T1" fmla="*/ 0 h 15"/>
                  <a:gd name="T2" fmla="*/ 5 w 11"/>
                  <a:gd name="T3" fmla="*/ 1 h 15"/>
                  <a:gd name="T4" fmla="*/ 0 w 11"/>
                  <a:gd name="T5" fmla="*/ 14 h 15"/>
                  <a:gd name="T6" fmla="*/ 1 w 11"/>
                  <a:gd name="T7" fmla="*/ 15 h 15"/>
                  <a:gd name="T8" fmla="*/ 3 w 11"/>
                  <a:gd name="T9" fmla="*/ 15 h 15"/>
                  <a:gd name="T10" fmla="*/ 3 w 11"/>
                  <a:gd name="T11" fmla="*/ 15 h 15"/>
                  <a:gd name="T12" fmla="*/ 6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6" y="0"/>
                    </a:moveTo>
                    <a:cubicBezTo>
                      <a:pt x="6" y="0"/>
                      <a:pt x="5" y="0"/>
                      <a:pt x="5" y="1"/>
                    </a:cubicBezTo>
                    <a:cubicBezTo>
                      <a:pt x="7" y="5"/>
                      <a:pt x="4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9" y="12"/>
                      <a:pt x="11" y="5"/>
                      <a:pt x="6" y="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70"/>
              <p:cNvSpPr/>
              <p:nvPr/>
            </p:nvSpPr>
            <p:spPr bwMode="auto">
              <a:xfrm>
                <a:off x="3673" y="2286"/>
                <a:ext cx="99" cy="64"/>
              </a:xfrm>
              <a:custGeom>
                <a:avLst/>
                <a:gdLst>
                  <a:gd name="T0" fmla="*/ 30 w 37"/>
                  <a:gd name="T1" fmla="*/ 14 h 24"/>
                  <a:gd name="T2" fmla="*/ 31 w 37"/>
                  <a:gd name="T3" fmla="*/ 10 h 24"/>
                  <a:gd name="T4" fmla="*/ 31 w 37"/>
                  <a:gd name="T5" fmla="*/ 9 h 24"/>
                  <a:gd name="T6" fmla="*/ 36 w 37"/>
                  <a:gd name="T7" fmla="*/ 8 h 24"/>
                  <a:gd name="T8" fmla="*/ 36 w 37"/>
                  <a:gd name="T9" fmla="*/ 7 h 24"/>
                  <a:gd name="T10" fmla="*/ 26 w 37"/>
                  <a:gd name="T11" fmla="*/ 0 h 24"/>
                  <a:gd name="T12" fmla="*/ 26 w 37"/>
                  <a:gd name="T13" fmla="*/ 0 h 24"/>
                  <a:gd name="T14" fmla="*/ 24 w 37"/>
                  <a:gd name="T15" fmla="*/ 2 h 24"/>
                  <a:gd name="T16" fmla="*/ 9 w 37"/>
                  <a:gd name="T17" fmla="*/ 6 h 24"/>
                  <a:gd name="T18" fmla="*/ 0 w 37"/>
                  <a:gd name="T19" fmla="*/ 11 h 24"/>
                  <a:gd name="T20" fmla="*/ 1 w 37"/>
                  <a:gd name="T21" fmla="*/ 12 h 24"/>
                  <a:gd name="T22" fmla="*/ 7 w 37"/>
                  <a:gd name="T23" fmla="*/ 10 h 24"/>
                  <a:gd name="T24" fmla="*/ 13 w 37"/>
                  <a:gd name="T25" fmla="*/ 13 h 24"/>
                  <a:gd name="T26" fmla="*/ 14 w 37"/>
                  <a:gd name="T27" fmla="*/ 14 h 24"/>
                  <a:gd name="T28" fmla="*/ 23 w 37"/>
                  <a:gd name="T29" fmla="*/ 13 h 24"/>
                  <a:gd name="T30" fmla="*/ 24 w 37"/>
                  <a:gd name="T31" fmla="*/ 16 h 24"/>
                  <a:gd name="T32" fmla="*/ 23 w 37"/>
                  <a:gd name="T33" fmla="*/ 23 h 24"/>
                  <a:gd name="T34" fmla="*/ 24 w 37"/>
                  <a:gd name="T35" fmla="*/ 23 h 24"/>
                  <a:gd name="T36" fmla="*/ 30 w 37"/>
                  <a:gd name="T37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24">
                    <a:moveTo>
                      <a:pt x="30" y="14"/>
                    </a:moveTo>
                    <a:cubicBezTo>
                      <a:pt x="31" y="13"/>
                      <a:pt x="31" y="12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8"/>
                      <a:pt x="35" y="8"/>
                      <a:pt x="36" y="8"/>
                    </a:cubicBezTo>
                    <a:cubicBezTo>
                      <a:pt x="36" y="8"/>
                      <a:pt x="37" y="8"/>
                      <a:pt x="36" y="7"/>
                    </a:cubicBezTo>
                    <a:cubicBezTo>
                      <a:pt x="34" y="4"/>
                      <a:pt x="29" y="3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1"/>
                      <a:pt x="24" y="1"/>
                      <a:pt x="24" y="2"/>
                    </a:cubicBezTo>
                    <a:cubicBezTo>
                      <a:pt x="19" y="4"/>
                      <a:pt x="15" y="5"/>
                      <a:pt x="9" y="6"/>
                    </a:cubicBezTo>
                    <a:cubicBezTo>
                      <a:pt x="6" y="6"/>
                      <a:pt x="2" y="7"/>
                      <a:pt x="0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3" y="11"/>
                      <a:pt x="5" y="10"/>
                      <a:pt x="7" y="10"/>
                    </a:cubicBezTo>
                    <a:cubicBezTo>
                      <a:pt x="8" y="10"/>
                      <a:pt x="15" y="10"/>
                      <a:pt x="13" y="13"/>
                    </a:cubicBezTo>
                    <a:cubicBezTo>
                      <a:pt x="13" y="13"/>
                      <a:pt x="14" y="14"/>
                      <a:pt x="14" y="14"/>
                    </a:cubicBezTo>
                    <a:cubicBezTo>
                      <a:pt x="17" y="14"/>
                      <a:pt x="20" y="14"/>
                      <a:pt x="23" y="13"/>
                    </a:cubicBezTo>
                    <a:cubicBezTo>
                      <a:pt x="26" y="12"/>
                      <a:pt x="25" y="14"/>
                      <a:pt x="24" y="16"/>
                    </a:cubicBezTo>
                    <a:cubicBezTo>
                      <a:pt x="24" y="18"/>
                      <a:pt x="24" y="20"/>
                      <a:pt x="23" y="23"/>
                    </a:cubicBezTo>
                    <a:cubicBezTo>
                      <a:pt x="23" y="23"/>
                      <a:pt x="23" y="24"/>
                      <a:pt x="24" y="23"/>
                    </a:cubicBezTo>
                    <a:cubicBezTo>
                      <a:pt x="27" y="21"/>
                      <a:pt x="29" y="18"/>
                      <a:pt x="30" y="14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71"/>
              <p:cNvSpPr/>
              <p:nvPr/>
            </p:nvSpPr>
            <p:spPr bwMode="auto">
              <a:xfrm>
                <a:off x="3654" y="2216"/>
                <a:ext cx="147" cy="67"/>
              </a:xfrm>
              <a:custGeom>
                <a:avLst/>
                <a:gdLst>
                  <a:gd name="T0" fmla="*/ 55 w 55"/>
                  <a:gd name="T1" fmla="*/ 12 h 25"/>
                  <a:gd name="T2" fmla="*/ 53 w 55"/>
                  <a:gd name="T3" fmla="*/ 12 h 25"/>
                  <a:gd name="T4" fmla="*/ 53 w 55"/>
                  <a:gd name="T5" fmla="*/ 12 h 25"/>
                  <a:gd name="T6" fmla="*/ 53 w 55"/>
                  <a:gd name="T7" fmla="*/ 12 h 25"/>
                  <a:gd name="T8" fmla="*/ 46 w 55"/>
                  <a:gd name="T9" fmla="*/ 15 h 25"/>
                  <a:gd name="T10" fmla="*/ 29 w 55"/>
                  <a:gd name="T11" fmla="*/ 20 h 25"/>
                  <a:gd name="T12" fmla="*/ 29 w 55"/>
                  <a:gd name="T13" fmla="*/ 16 h 25"/>
                  <a:gd name="T14" fmla="*/ 31 w 55"/>
                  <a:gd name="T15" fmla="*/ 13 h 25"/>
                  <a:gd name="T16" fmla="*/ 30 w 55"/>
                  <a:gd name="T17" fmla="*/ 11 h 25"/>
                  <a:gd name="T18" fmla="*/ 28 w 55"/>
                  <a:gd name="T19" fmla="*/ 1 h 25"/>
                  <a:gd name="T20" fmla="*/ 26 w 55"/>
                  <a:gd name="T21" fmla="*/ 1 h 25"/>
                  <a:gd name="T22" fmla="*/ 28 w 55"/>
                  <a:gd name="T23" fmla="*/ 16 h 25"/>
                  <a:gd name="T24" fmla="*/ 26 w 55"/>
                  <a:gd name="T25" fmla="*/ 19 h 25"/>
                  <a:gd name="T26" fmla="*/ 26 w 55"/>
                  <a:gd name="T27" fmla="*/ 19 h 25"/>
                  <a:gd name="T28" fmla="*/ 26 w 55"/>
                  <a:gd name="T29" fmla="*/ 20 h 25"/>
                  <a:gd name="T30" fmla="*/ 24 w 55"/>
                  <a:gd name="T31" fmla="*/ 20 h 25"/>
                  <a:gd name="T32" fmla="*/ 23 w 55"/>
                  <a:gd name="T33" fmla="*/ 19 h 25"/>
                  <a:gd name="T34" fmla="*/ 23 w 55"/>
                  <a:gd name="T35" fmla="*/ 19 h 25"/>
                  <a:gd name="T36" fmla="*/ 23 w 55"/>
                  <a:gd name="T37" fmla="*/ 19 h 25"/>
                  <a:gd name="T38" fmla="*/ 22 w 55"/>
                  <a:gd name="T39" fmla="*/ 19 h 25"/>
                  <a:gd name="T40" fmla="*/ 22 w 55"/>
                  <a:gd name="T41" fmla="*/ 19 h 25"/>
                  <a:gd name="T42" fmla="*/ 14 w 55"/>
                  <a:gd name="T43" fmla="*/ 19 h 25"/>
                  <a:gd name="T44" fmla="*/ 1 w 55"/>
                  <a:gd name="T45" fmla="*/ 17 h 25"/>
                  <a:gd name="T46" fmla="*/ 1 w 55"/>
                  <a:gd name="T47" fmla="*/ 18 h 25"/>
                  <a:gd name="T48" fmla="*/ 3 w 55"/>
                  <a:gd name="T49" fmla="*/ 18 h 25"/>
                  <a:gd name="T50" fmla="*/ 4 w 55"/>
                  <a:gd name="T51" fmla="*/ 18 h 25"/>
                  <a:gd name="T52" fmla="*/ 15 w 55"/>
                  <a:gd name="T53" fmla="*/ 21 h 25"/>
                  <a:gd name="T54" fmla="*/ 24 w 55"/>
                  <a:gd name="T55" fmla="*/ 22 h 25"/>
                  <a:gd name="T56" fmla="*/ 25 w 55"/>
                  <a:gd name="T57" fmla="*/ 21 h 25"/>
                  <a:gd name="T58" fmla="*/ 25 w 55"/>
                  <a:gd name="T59" fmla="*/ 21 h 25"/>
                  <a:gd name="T60" fmla="*/ 27 w 55"/>
                  <a:gd name="T61" fmla="*/ 20 h 25"/>
                  <a:gd name="T62" fmla="*/ 29 w 55"/>
                  <a:gd name="T63" fmla="*/ 21 h 25"/>
                  <a:gd name="T64" fmla="*/ 39 w 55"/>
                  <a:gd name="T65" fmla="*/ 25 h 25"/>
                  <a:gd name="T66" fmla="*/ 42 w 55"/>
                  <a:gd name="T67" fmla="*/ 23 h 25"/>
                  <a:gd name="T68" fmla="*/ 55 w 55"/>
                  <a:gd name="T69" fmla="*/ 13 h 25"/>
                  <a:gd name="T70" fmla="*/ 55 w 55"/>
                  <a:gd name="T7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25">
                    <a:moveTo>
                      <a:pt x="55" y="12"/>
                    </a:moveTo>
                    <a:cubicBezTo>
                      <a:pt x="54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0" y="12"/>
                      <a:pt x="48" y="13"/>
                      <a:pt x="46" y="15"/>
                    </a:cubicBezTo>
                    <a:cubicBezTo>
                      <a:pt x="41" y="20"/>
                      <a:pt x="35" y="21"/>
                      <a:pt x="29" y="20"/>
                    </a:cubicBezTo>
                    <a:cubicBezTo>
                      <a:pt x="30" y="19"/>
                      <a:pt x="30" y="18"/>
                      <a:pt x="29" y="16"/>
                    </a:cubicBezTo>
                    <a:cubicBezTo>
                      <a:pt x="30" y="15"/>
                      <a:pt x="31" y="13"/>
                      <a:pt x="31" y="13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5" y="4"/>
                      <a:pt x="28" y="12"/>
                      <a:pt x="28" y="16"/>
                    </a:cubicBezTo>
                    <a:cubicBezTo>
                      <a:pt x="27" y="17"/>
                      <a:pt x="27" y="18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5" y="20"/>
                      <a:pt x="26" y="20"/>
                    </a:cubicBezTo>
                    <a:cubicBezTo>
                      <a:pt x="25" y="20"/>
                      <a:pt x="25" y="20"/>
                      <a:pt x="24" y="20"/>
                    </a:cubicBezTo>
                    <a:cubicBezTo>
                      <a:pt x="24" y="20"/>
                      <a:pt x="24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19" y="18"/>
                      <a:pt x="17" y="18"/>
                      <a:pt x="14" y="19"/>
                    </a:cubicBezTo>
                    <a:cubicBezTo>
                      <a:pt x="10" y="19"/>
                      <a:pt x="5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7" y="19"/>
                      <a:pt x="11" y="20"/>
                      <a:pt x="15" y="21"/>
                    </a:cubicBezTo>
                    <a:cubicBezTo>
                      <a:pt x="18" y="22"/>
                      <a:pt x="21" y="21"/>
                      <a:pt x="24" y="22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1"/>
                      <a:pt x="27" y="21"/>
                      <a:pt x="27" y="20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32" y="23"/>
                      <a:pt x="35" y="25"/>
                      <a:pt x="39" y="25"/>
                    </a:cubicBezTo>
                    <a:cubicBezTo>
                      <a:pt x="40" y="24"/>
                      <a:pt x="41" y="23"/>
                      <a:pt x="42" y="23"/>
                    </a:cubicBezTo>
                    <a:cubicBezTo>
                      <a:pt x="47" y="18"/>
                      <a:pt x="47" y="14"/>
                      <a:pt x="55" y="13"/>
                    </a:cubicBezTo>
                    <a:cubicBezTo>
                      <a:pt x="55" y="13"/>
                      <a:pt x="55" y="12"/>
                      <a:pt x="55" y="12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72"/>
              <p:cNvSpPr/>
              <p:nvPr/>
            </p:nvSpPr>
            <p:spPr bwMode="auto">
              <a:xfrm>
                <a:off x="3708" y="2251"/>
                <a:ext cx="56" cy="54"/>
              </a:xfrm>
              <a:custGeom>
                <a:avLst/>
                <a:gdLst>
                  <a:gd name="T0" fmla="*/ 19 w 21"/>
                  <a:gd name="T1" fmla="*/ 16 h 20"/>
                  <a:gd name="T2" fmla="*/ 20 w 21"/>
                  <a:gd name="T3" fmla="*/ 8 h 20"/>
                  <a:gd name="T4" fmla="*/ 16 w 21"/>
                  <a:gd name="T5" fmla="*/ 1 h 20"/>
                  <a:gd name="T6" fmla="*/ 15 w 21"/>
                  <a:gd name="T7" fmla="*/ 0 h 20"/>
                  <a:gd name="T8" fmla="*/ 14 w 21"/>
                  <a:gd name="T9" fmla="*/ 0 h 20"/>
                  <a:gd name="T10" fmla="*/ 14 w 21"/>
                  <a:gd name="T11" fmla="*/ 0 h 20"/>
                  <a:gd name="T12" fmla="*/ 13 w 21"/>
                  <a:gd name="T13" fmla="*/ 0 h 20"/>
                  <a:gd name="T14" fmla="*/ 5 w 21"/>
                  <a:gd name="T15" fmla="*/ 2 h 20"/>
                  <a:gd name="T16" fmla="*/ 4 w 21"/>
                  <a:gd name="T17" fmla="*/ 4 h 20"/>
                  <a:gd name="T18" fmla="*/ 1 w 21"/>
                  <a:gd name="T19" fmla="*/ 9 h 20"/>
                  <a:gd name="T20" fmla="*/ 4 w 21"/>
                  <a:gd name="T21" fmla="*/ 15 h 20"/>
                  <a:gd name="T22" fmla="*/ 13 w 21"/>
                  <a:gd name="T23" fmla="*/ 20 h 20"/>
                  <a:gd name="T24" fmla="*/ 19 w 21"/>
                  <a:gd name="T25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0">
                    <a:moveTo>
                      <a:pt x="19" y="16"/>
                    </a:moveTo>
                    <a:cubicBezTo>
                      <a:pt x="21" y="14"/>
                      <a:pt x="18" y="11"/>
                      <a:pt x="20" y="8"/>
                    </a:cubicBezTo>
                    <a:cubicBezTo>
                      <a:pt x="21" y="6"/>
                      <a:pt x="18" y="2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7" y="0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6"/>
                      <a:pt x="1" y="8"/>
                      <a:pt x="1" y="9"/>
                    </a:cubicBezTo>
                    <a:cubicBezTo>
                      <a:pt x="0" y="12"/>
                      <a:pt x="2" y="13"/>
                      <a:pt x="4" y="15"/>
                    </a:cubicBezTo>
                    <a:cubicBezTo>
                      <a:pt x="6" y="18"/>
                      <a:pt x="9" y="19"/>
                      <a:pt x="13" y="20"/>
                    </a:cubicBezTo>
                    <a:cubicBezTo>
                      <a:pt x="16" y="20"/>
                      <a:pt x="18" y="18"/>
                      <a:pt x="19" y="16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73"/>
              <p:cNvSpPr/>
              <p:nvPr/>
            </p:nvSpPr>
            <p:spPr bwMode="auto">
              <a:xfrm>
                <a:off x="3726" y="2265"/>
                <a:ext cx="24" cy="29"/>
              </a:xfrm>
              <a:custGeom>
                <a:avLst/>
                <a:gdLst>
                  <a:gd name="T0" fmla="*/ 9 w 9"/>
                  <a:gd name="T1" fmla="*/ 6 h 11"/>
                  <a:gd name="T2" fmla="*/ 9 w 9"/>
                  <a:gd name="T3" fmla="*/ 4 h 11"/>
                  <a:gd name="T4" fmla="*/ 8 w 9"/>
                  <a:gd name="T5" fmla="*/ 3 h 11"/>
                  <a:gd name="T6" fmla="*/ 1 w 9"/>
                  <a:gd name="T7" fmla="*/ 3 h 11"/>
                  <a:gd name="T8" fmla="*/ 1 w 9"/>
                  <a:gd name="T9" fmla="*/ 6 h 11"/>
                  <a:gd name="T10" fmla="*/ 4 w 9"/>
                  <a:gd name="T11" fmla="*/ 10 h 11"/>
                  <a:gd name="T12" fmla="*/ 7 w 9"/>
                  <a:gd name="T13" fmla="*/ 10 h 11"/>
                  <a:gd name="T14" fmla="*/ 9 w 9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7" y="0"/>
                      <a:pt x="3" y="1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7"/>
                      <a:pt x="3" y="8"/>
                      <a:pt x="4" y="10"/>
                    </a:cubicBezTo>
                    <a:cubicBezTo>
                      <a:pt x="4" y="11"/>
                      <a:pt x="6" y="11"/>
                      <a:pt x="7" y="10"/>
                    </a:cubicBezTo>
                    <a:cubicBezTo>
                      <a:pt x="9" y="9"/>
                      <a:pt x="9" y="8"/>
                      <a:pt x="9" y="6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74"/>
              <p:cNvSpPr/>
              <p:nvPr/>
            </p:nvSpPr>
            <p:spPr bwMode="auto">
              <a:xfrm>
                <a:off x="3737" y="2275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2 h 5"/>
                  <a:gd name="T4" fmla="*/ 3 w 4"/>
                  <a:gd name="T5" fmla="*/ 1 h 5"/>
                  <a:gd name="T6" fmla="*/ 3 w 4"/>
                  <a:gd name="T7" fmla="*/ 1 h 5"/>
                  <a:gd name="T8" fmla="*/ 3 w 4"/>
                  <a:gd name="T9" fmla="*/ 0 h 5"/>
                  <a:gd name="T10" fmla="*/ 3 w 4"/>
                  <a:gd name="T11" fmla="*/ 0 h 5"/>
                  <a:gd name="T12" fmla="*/ 2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0 w 4"/>
                  <a:gd name="T23" fmla="*/ 1 h 5"/>
                  <a:gd name="T24" fmla="*/ 0 w 4"/>
                  <a:gd name="T25" fmla="*/ 1 h 5"/>
                  <a:gd name="T26" fmla="*/ 0 w 4"/>
                  <a:gd name="T27" fmla="*/ 1 h 5"/>
                  <a:gd name="T28" fmla="*/ 0 w 4"/>
                  <a:gd name="T29" fmla="*/ 3 h 5"/>
                  <a:gd name="T30" fmla="*/ 1 w 4"/>
                  <a:gd name="T31" fmla="*/ 4 h 5"/>
                  <a:gd name="T32" fmla="*/ 2 w 4"/>
                  <a:gd name="T33" fmla="*/ 3 h 5"/>
                  <a:gd name="T34" fmla="*/ 2 w 4"/>
                  <a:gd name="T35" fmla="*/ 4 h 5"/>
                  <a:gd name="T36" fmla="*/ 3 w 4"/>
                  <a:gd name="T3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3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75"/>
              <p:cNvSpPr/>
              <p:nvPr/>
            </p:nvSpPr>
            <p:spPr bwMode="auto">
              <a:xfrm>
                <a:off x="4908" y="2760"/>
                <a:ext cx="192" cy="190"/>
              </a:xfrm>
              <a:custGeom>
                <a:avLst/>
                <a:gdLst>
                  <a:gd name="T0" fmla="*/ 63 w 72"/>
                  <a:gd name="T1" fmla="*/ 56 h 71"/>
                  <a:gd name="T2" fmla="*/ 56 w 72"/>
                  <a:gd name="T3" fmla="*/ 44 h 71"/>
                  <a:gd name="T4" fmla="*/ 58 w 72"/>
                  <a:gd name="T5" fmla="*/ 45 h 71"/>
                  <a:gd name="T6" fmla="*/ 63 w 72"/>
                  <a:gd name="T7" fmla="*/ 44 h 71"/>
                  <a:gd name="T8" fmla="*/ 60 w 72"/>
                  <a:gd name="T9" fmla="*/ 23 h 71"/>
                  <a:gd name="T10" fmla="*/ 55 w 72"/>
                  <a:gd name="T11" fmla="*/ 23 h 71"/>
                  <a:gd name="T12" fmla="*/ 56 w 72"/>
                  <a:gd name="T13" fmla="*/ 22 h 71"/>
                  <a:gd name="T14" fmla="*/ 58 w 72"/>
                  <a:gd name="T15" fmla="*/ 15 h 71"/>
                  <a:gd name="T16" fmla="*/ 40 w 72"/>
                  <a:gd name="T17" fmla="*/ 2 h 71"/>
                  <a:gd name="T18" fmla="*/ 26 w 72"/>
                  <a:gd name="T19" fmla="*/ 5 h 71"/>
                  <a:gd name="T20" fmla="*/ 25 w 72"/>
                  <a:gd name="T21" fmla="*/ 11 h 71"/>
                  <a:gd name="T22" fmla="*/ 5 w 72"/>
                  <a:gd name="T23" fmla="*/ 9 h 71"/>
                  <a:gd name="T24" fmla="*/ 1 w 72"/>
                  <a:gd name="T25" fmla="*/ 26 h 71"/>
                  <a:gd name="T26" fmla="*/ 10 w 72"/>
                  <a:gd name="T27" fmla="*/ 33 h 71"/>
                  <a:gd name="T28" fmla="*/ 11 w 72"/>
                  <a:gd name="T29" fmla="*/ 33 h 71"/>
                  <a:gd name="T30" fmla="*/ 10 w 72"/>
                  <a:gd name="T31" fmla="*/ 33 h 71"/>
                  <a:gd name="T32" fmla="*/ 5 w 72"/>
                  <a:gd name="T33" fmla="*/ 37 h 71"/>
                  <a:gd name="T34" fmla="*/ 2 w 72"/>
                  <a:gd name="T35" fmla="*/ 50 h 71"/>
                  <a:gd name="T36" fmla="*/ 26 w 72"/>
                  <a:gd name="T37" fmla="*/ 59 h 71"/>
                  <a:gd name="T38" fmla="*/ 31 w 72"/>
                  <a:gd name="T39" fmla="*/ 52 h 71"/>
                  <a:gd name="T40" fmla="*/ 31 w 72"/>
                  <a:gd name="T41" fmla="*/ 52 h 71"/>
                  <a:gd name="T42" fmla="*/ 31 w 72"/>
                  <a:gd name="T43" fmla="*/ 54 h 71"/>
                  <a:gd name="T44" fmla="*/ 39 w 72"/>
                  <a:gd name="T45" fmla="*/ 65 h 71"/>
                  <a:gd name="T46" fmla="*/ 63 w 72"/>
                  <a:gd name="T47" fmla="*/ 5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2" h="71">
                    <a:moveTo>
                      <a:pt x="63" y="56"/>
                    </a:moveTo>
                    <a:cubicBezTo>
                      <a:pt x="64" y="52"/>
                      <a:pt x="59" y="47"/>
                      <a:pt x="56" y="44"/>
                    </a:cubicBezTo>
                    <a:cubicBezTo>
                      <a:pt x="57" y="45"/>
                      <a:pt x="57" y="45"/>
                      <a:pt x="58" y="45"/>
                    </a:cubicBezTo>
                    <a:cubicBezTo>
                      <a:pt x="60" y="46"/>
                      <a:pt x="62" y="45"/>
                      <a:pt x="63" y="44"/>
                    </a:cubicBezTo>
                    <a:cubicBezTo>
                      <a:pt x="72" y="40"/>
                      <a:pt x="71" y="23"/>
                      <a:pt x="60" y="23"/>
                    </a:cubicBezTo>
                    <a:cubicBezTo>
                      <a:pt x="58" y="23"/>
                      <a:pt x="57" y="23"/>
                      <a:pt x="55" y="23"/>
                    </a:cubicBezTo>
                    <a:cubicBezTo>
                      <a:pt x="56" y="23"/>
                      <a:pt x="56" y="23"/>
                      <a:pt x="56" y="22"/>
                    </a:cubicBezTo>
                    <a:cubicBezTo>
                      <a:pt x="58" y="20"/>
                      <a:pt x="58" y="18"/>
                      <a:pt x="58" y="15"/>
                    </a:cubicBezTo>
                    <a:cubicBezTo>
                      <a:pt x="56" y="7"/>
                      <a:pt x="48" y="4"/>
                      <a:pt x="40" y="2"/>
                    </a:cubicBezTo>
                    <a:cubicBezTo>
                      <a:pt x="35" y="1"/>
                      <a:pt x="30" y="0"/>
                      <a:pt x="26" y="5"/>
                    </a:cubicBezTo>
                    <a:cubicBezTo>
                      <a:pt x="25" y="7"/>
                      <a:pt x="24" y="10"/>
                      <a:pt x="25" y="11"/>
                    </a:cubicBezTo>
                    <a:cubicBezTo>
                      <a:pt x="19" y="6"/>
                      <a:pt x="12" y="4"/>
                      <a:pt x="5" y="9"/>
                    </a:cubicBezTo>
                    <a:cubicBezTo>
                      <a:pt x="0" y="13"/>
                      <a:pt x="0" y="20"/>
                      <a:pt x="1" y="26"/>
                    </a:cubicBezTo>
                    <a:cubicBezTo>
                      <a:pt x="1" y="30"/>
                      <a:pt x="6" y="32"/>
                      <a:pt x="10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8" y="34"/>
                      <a:pt x="6" y="35"/>
                      <a:pt x="5" y="37"/>
                    </a:cubicBezTo>
                    <a:cubicBezTo>
                      <a:pt x="2" y="41"/>
                      <a:pt x="1" y="45"/>
                      <a:pt x="2" y="50"/>
                    </a:cubicBezTo>
                    <a:cubicBezTo>
                      <a:pt x="4" y="60"/>
                      <a:pt x="19" y="65"/>
                      <a:pt x="26" y="59"/>
                    </a:cubicBezTo>
                    <a:cubicBezTo>
                      <a:pt x="28" y="58"/>
                      <a:pt x="30" y="55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4"/>
                    </a:cubicBezTo>
                    <a:cubicBezTo>
                      <a:pt x="32" y="59"/>
                      <a:pt x="35" y="63"/>
                      <a:pt x="39" y="65"/>
                    </a:cubicBezTo>
                    <a:cubicBezTo>
                      <a:pt x="48" y="71"/>
                      <a:pt x="60" y="67"/>
                      <a:pt x="63" y="56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76"/>
              <p:cNvSpPr/>
              <p:nvPr/>
            </p:nvSpPr>
            <p:spPr bwMode="auto">
              <a:xfrm>
                <a:off x="5017" y="2838"/>
                <a:ext cx="43" cy="16"/>
              </a:xfrm>
              <a:custGeom>
                <a:avLst/>
                <a:gdLst>
                  <a:gd name="T0" fmla="*/ 13 w 16"/>
                  <a:gd name="T1" fmla="*/ 4 h 6"/>
                  <a:gd name="T2" fmla="*/ 12 w 16"/>
                  <a:gd name="T3" fmla="*/ 3 h 6"/>
                  <a:gd name="T4" fmla="*/ 7 w 16"/>
                  <a:gd name="T5" fmla="*/ 1 h 6"/>
                  <a:gd name="T6" fmla="*/ 5 w 16"/>
                  <a:gd name="T7" fmla="*/ 0 h 6"/>
                  <a:gd name="T8" fmla="*/ 5 w 16"/>
                  <a:gd name="T9" fmla="*/ 0 h 6"/>
                  <a:gd name="T10" fmla="*/ 4 w 16"/>
                  <a:gd name="T11" fmla="*/ 0 h 6"/>
                  <a:gd name="T12" fmla="*/ 0 w 16"/>
                  <a:gd name="T13" fmla="*/ 2 h 6"/>
                  <a:gd name="T14" fmla="*/ 0 w 16"/>
                  <a:gd name="T15" fmla="*/ 2 h 6"/>
                  <a:gd name="T16" fmla="*/ 16 w 16"/>
                  <a:gd name="T17" fmla="*/ 5 h 6"/>
                  <a:gd name="T18" fmla="*/ 16 w 16"/>
                  <a:gd name="T19" fmla="*/ 5 h 6"/>
                  <a:gd name="T20" fmla="*/ 13 w 16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6">
                    <a:moveTo>
                      <a:pt x="13" y="4"/>
                    </a:moveTo>
                    <a:cubicBezTo>
                      <a:pt x="13" y="3"/>
                      <a:pt x="13" y="3"/>
                      <a:pt x="12" y="3"/>
                    </a:cubicBezTo>
                    <a:cubicBezTo>
                      <a:pt x="10" y="2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5" y="6"/>
                      <a:pt x="10" y="6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4" y="4"/>
                      <a:pt x="13" y="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77"/>
              <p:cNvSpPr/>
              <p:nvPr/>
            </p:nvSpPr>
            <p:spPr bwMode="auto">
              <a:xfrm>
                <a:off x="4985" y="2854"/>
                <a:ext cx="102" cy="96"/>
              </a:xfrm>
              <a:custGeom>
                <a:avLst/>
                <a:gdLst>
                  <a:gd name="T0" fmla="*/ 32 w 38"/>
                  <a:gd name="T1" fmla="*/ 15 h 36"/>
                  <a:gd name="T2" fmla="*/ 31 w 38"/>
                  <a:gd name="T3" fmla="*/ 15 h 36"/>
                  <a:gd name="T4" fmla="*/ 29 w 38"/>
                  <a:gd name="T5" fmla="*/ 23 h 36"/>
                  <a:gd name="T6" fmla="*/ 18 w 38"/>
                  <a:gd name="T7" fmla="*/ 23 h 36"/>
                  <a:gd name="T8" fmla="*/ 18 w 38"/>
                  <a:gd name="T9" fmla="*/ 23 h 36"/>
                  <a:gd name="T10" fmla="*/ 12 w 38"/>
                  <a:gd name="T11" fmla="*/ 23 h 36"/>
                  <a:gd name="T12" fmla="*/ 17 w 38"/>
                  <a:gd name="T13" fmla="*/ 16 h 36"/>
                  <a:gd name="T14" fmla="*/ 20 w 38"/>
                  <a:gd name="T15" fmla="*/ 14 h 36"/>
                  <a:gd name="T16" fmla="*/ 19 w 38"/>
                  <a:gd name="T17" fmla="*/ 4 h 36"/>
                  <a:gd name="T18" fmla="*/ 16 w 38"/>
                  <a:gd name="T19" fmla="*/ 3 h 36"/>
                  <a:gd name="T20" fmla="*/ 15 w 38"/>
                  <a:gd name="T21" fmla="*/ 3 h 36"/>
                  <a:gd name="T22" fmla="*/ 15 w 38"/>
                  <a:gd name="T23" fmla="*/ 3 h 36"/>
                  <a:gd name="T24" fmla="*/ 7 w 38"/>
                  <a:gd name="T25" fmla="*/ 1 h 36"/>
                  <a:gd name="T26" fmla="*/ 3 w 38"/>
                  <a:gd name="T27" fmla="*/ 11 h 36"/>
                  <a:gd name="T28" fmla="*/ 22 w 38"/>
                  <a:gd name="T29" fmla="*/ 33 h 36"/>
                  <a:gd name="T30" fmla="*/ 32 w 38"/>
                  <a:gd name="T31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6">
                    <a:moveTo>
                      <a:pt x="32" y="15"/>
                    </a:move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8"/>
                      <a:pt x="30" y="20"/>
                      <a:pt x="29" y="23"/>
                    </a:cubicBezTo>
                    <a:cubicBezTo>
                      <a:pt x="26" y="28"/>
                      <a:pt x="22" y="26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6"/>
                      <a:pt x="11" y="27"/>
                      <a:pt x="12" y="23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6"/>
                      <a:pt x="19" y="15"/>
                      <a:pt x="20" y="14"/>
                    </a:cubicBezTo>
                    <a:cubicBezTo>
                      <a:pt x="22" y="11"/>
                      <a:pt x="20" y="7"/>
                      <a:pt x="19" y="4"/>
                    </a:cubicBezTo>
                    <a:cubicBezTo>
                      <a:pt x="18" y="3"/>
                      <a:pt x="17" y="3"/>
                      <a:pt x="16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2"/>
                      <a:pt x="10" y="0"/>
                      <a:pt x="7" y="1"/>
                    </a:cubicBezTo>
                    <a:cubicBezTo>
                      <a:pt x="4" y="1"/>
                      <a:pt x="3" y="9"/>
                      <a:pt x="3" y="11"/>
                    </a:cubicBezTo>
                    <a:cubicBezTo>
                      <a:pt x="0" y="22"/>
                      <a:pt x="11" y="36"/>
                      <a:pt x="22" y="33"/>
                    </a:cubicBezTo>
                    <a:cubicBezTo>
                      <a:pt x="28" y="31"/>
                      <a:pt x="38" y="20"/>
                      <a:pt x="32" y="15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78"/>
              <p:cNvSpPr/>
              <p:nvPr/>
            </p:nvSpPr>
            <p:spPr bwMode="auto">
              <a:xfrm>
                <a:off x="4908" y="2776"/>
                <a:ext cx="99" cy="142"/>
              </a:xfrm>
              <a:custGeom>
                <a:avLst/>
                <a:gdLst>
                  <a:gd name="T0" fmla="*/ 32 w 37"/>
                  <a:gd name="T1" fmla="*/ 44 h 53"/>
                  <a:gd name="T2" fmla="*/ 35 w 37"/>
                  <a:gd name="T3" fmla="*/ 34 h 53"/>
                  <a:gd name="T4" fmla="*/ 34 w 37"/>
                  <a:gd name="T5" fmla="*/ 22 h 53"/>
                  <a:gd name="T6" fmla="*/ 34 w 37"/>
                  <a:gd name="T7" fmla="*/ 22 h 53"/>
                  <a:gd name="T8" fmla="*/ 33 w 37"/>
                  <a:gd name="T9" fmla="*/ 19 h 53"/>
                  <a:gd name="T10" fmla="*/ 32 w 37"/>
                  <a:gd name="T11" fmla="*/ 18 h 53"/>
                  <a:gd name="T12" fmla="*/ 32 w 37"/>
                  <a:gd name="T13" fmla="*/ 18 h 53"/>
                  <a:gd name="T14" fmla="*/ 24 w 37"/>
                  <a:gd name="T15" fmla="*/ 5 h 53"/>
                  <a:gd name="T16" fmla="*/ 12 w 37"/>
                  <a:gd name="T17" fmla="*/ 0 h 53"/>
                  <a:gd name="T18" fmla="*/ 12 w 37"/>
                  <a:gd name="T19" fmla="*/ 1 h 53"/>
                  <a:gd name="T20" fmla="*/ 19 w 37"/>
                  <a:gd name="T21" fmla="*/ 8 h 53"/>
                  <a:gd name="T22" fmla="*/ 19 w 37"/>
                  <a:gd name="T23" fmla="*/ 11 h 53"/>
                  <a:gd name="T24" fmla="*/ 11 w 37"/>
                  <a:gd name="T25" fmla="*/ 9 h 53"/>
                  <a:gd name="T26" fmla="*/ 10 w 37"/>
                  <a:gd name="T27" fmla="*/ 9 h 53"/>
                  <a:gd name="T28" fmla="*/ 6 w 37"/>
                  <a:gd name="T29" fmla="*/ 8 h 53"/>
                  <a:gd name="T30" fmla="*/ 5 w 37"/>
                  <a:gd name="T31" fmla="*/ 5 h 53"/>
                  <a:gd name="T32" fmla="*/ 4 w 37"/>
                  <a:gd name="T33" fmla="*/ 5 h 53"/>
                  <a:gd name="T34" fmla="*/ 1 w 37"/>
                  <a:gd name="T35" fmla="*/ 17 h 53"/>
                  <a:gd name="T36" fmla="*/ 7 w 37"/>
                  <a:gd name="T37" fmla="*/ 26 h 53"/>
                  <a:gd name="T38" fmla="*/ 11 w 37"/>
                  <a:gd name="T39" fmla="*/ 27 h 53"/>
                  <a:gd name="T40" fmla="*/ 6 w 37"/>
                  <a:gd name="T41" fmla="*/ 31 h 53"/>
                  <a:gd name="T42" fmla="*/ 4 w 37"/>
                  <a:gd name="T43" fmla="*/ 47 h 53"/>
                  <a:gd name="T44" fmla="*/ 5 w 37"/>
                  <a:gd name="T45" fmla="*/ 48 h 53"/>
                  <a:gd name="T46" fmla="*/ 13 w 37"/>
                  <a:gd name="T47" fmla="*/ 40 h 53"/>
                  <a:gd name="T48" fmla="*/ 14 w 37"/>
                  <a:gd name="T49" fmla="*/ 41 h 53"/>
                  <a:gd name="T50" fmla="*/ 17 w 37"/>
                  <a:gd name="T51" fmla="*/ 39 h 53"/>
                  <a:gd name="T52" fmla="*/ 26 w 37"/>
                  <a:gd name="T53" fmla="*/ 37 h 53"/>
                  <a:gd name="T54" fmla="*/ 29 w 37"/>
                  <a:gd name="T55" fmla="*/ 36 h 53"/>
                  <a:gd name="T56" fmla="*/ 25 w 37"/>
                  <a:gd name="T57" fmla="*/ 52 h 53"/>
                  <a:gd name="T58" fmla="*/ 26 w 37"/>
                  <a:gd name="T59" fmla="*/ 52 h 53"/>
                  <a:gd name="T60" fmla="*/ 32 w 37"/>
                  <a:gd name="T61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53">
                    <a:moveTo>
                      <a:pt x="32" y="44"/>
                    </a:moveTo>
                    <a:cubicBezTo>
                      <a:pt x="33" y="41"/>
                      <a:pt x="33" y="36"/>
                      <a:pt x="35" y="34"/>
                    </a:cubicBezTo>
                    <a:cubicBezTo>
                      <a:pt x="37" y="31"/>
                      <a:pt x="36" y="25"/>
                      <a:pt x="34" y="22"/>
                    </a:cubicBezTo>
                    <a:cubicBezTo>
                      <a:pt x="34" y="22"/>
                      <a:pt x="34" y="21"/>
                      <a:pt x="34" y="22"/>
                    </a:cubicBezTo>
                    <a:cubicBezTo>
                      <a:pt x="32" y="23"/>
                      <a:pt x="33" y="19"/>
                      <a:pt x="33" y="19"/>
                    </a:cubicBezTo>
                    <a:cubicBezTo>
                      <a:pt x="33" y="19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29" y="13"/>
                      <a:pt x="29" y="9"/>
                      <a:pt x="24" y="5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5" y="3"/>
                      <a:pt x="17" y="5"/>
                      <a:pt x="19" y="8"/>
                    </a:cubicBezTo>
                    <a:cubicBezTo>
                      <a:pt x="20" y="9"/>
                      <a:pt x="23" y="12"/>
                      <a:pt x="19" y="11"/>
                    </a:cubicBezTo>
                    <a:cubicBezTo>
                      <a:pt x="17" y="10"/>
                      <a:pt x="13" y="8"/>
                      <a:pt x="11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2"/>
                      <a:pt x="9" y="12"/>
                      <a:pt x="6" y="8"/>
                    </a:cubicBez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0" y="8"/>
                      <a:pt x="0" y="12"/>
                      <a:pt x="1" y="17"/>
                    </a:cubicBezTo>
                    <a:cubicBezTo>
                      <a:pt x="2" y="20"/>
                      <a:pt x="3" y="25"/>
                      <a:pt x="7" y="26"/>
                    </a:cubicBezTo>
                    <a:cubicBezTo>
                      <a:pt x="10" y="26"/>
                      <a:pt x="19" y="24"/>
                      <a:pt x="11" y="27"/>
                    </a:cubicBezTo>
                    <a:cubicBezTo>
                      <a:pt x="9" y="28"/>
                      <a:pt x="7" y="29"/>
                      <a:pt x="6" y="31"/>
                    </a:cubicBezTo>
                    <a:cubicBezTo>
                      <a:pt x="2" y="36"/>
                      <a:pt x="2" y="41"/>
                      <a:pt x="4" y="47"/>
                    </a:cubicBezTo>
                    <a:cubicBezTo>
                      <a:pt x="4" y="48"/>
                      <a:pt x="4" y="48"/>
                      <a:pt x="5" y="48"/>
                    </a:cubicBezTo>
                    <a:cubicBezTo>
                      <a:pt x="6" y="46"/>
                      <a:pt x="11" y="39"/>
                      <a:pt x="13" y="40"/>
                    </a:cubicBezTo>
                    <a:cubicBezTo>
                      <a:pt x="14" y="40"/>
                      <a:pt x="14" y="41"/>
                      <a:pt x="14" y="41"/>
                    </a:cubicBezTo>
                    <a:cubicBezTo>
                      <a:pt x="16" y="40"/>
                      <a:pt x="16" y="41"/>
                      <a:pt x="17" y="39"/>
                    </a:cubicBezTo>
                    <a:cubicBezTo>
                      <a:pt x="20" y="37"/>
                      <a:pt x="23" y="38"/>
                      <a:pt x="26" y="37"/>
                    </a:cubicBezTo>
                    <a:cubicBezTo>
                      <a:pt x="28" y="36"/>
                      <a:pt x="27" y="33"/>
                      <a:pt x="29" y="36"/>
                    </a:cubicBezTo>
                    <a:cubicBezTo>
                      <a:pt x="32" y="42"/>
                      <a:pt x="28" y="47"/>
                      <a:pt x="25" y="52"/>
                    </a:cubicBezTo>
                    <a:cubicBezTo>
                      <a:pt x="25" y="52"/>
                      <a:pt x="26" y="53"/>
                      <a:pt x="26" y="52"/>
                    </a:cubicBezTo>
                    <a:cubicBezTo>
                      <a:pt x="29" y="50"/>
                      <a:pt x="30" y="47"/>
                      <a:pt x="32" y="4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79"/>
              <p:cNvSpPr/>
              <p:nvPr/>
            </p:nvSpPr>
            <p:spPr bwMode="auto">
              <a:xfrm>
                <a:off x="4969" y="2763"/>
                <a:ext cx="94" cy="72"/>
              </a:xfrm>
              <a:custGeom>
                <a:avLst/>
                <a:gdLst>
                  <a:gd name="T0" fmla="*/ 31 w 35"/>
                  <a:gd name="T1" fmla="*/ 8 h 27"/>
                  <a:gd name="T2" fmla="*/ 17 w 35"/>
                  <a:gd name="T3" fmla="*/ 2 h 27"/>
                  <a:gd name="T4" fmla="*/ 4 w 35"/>
                  <a:gd name="T5" fmla="*/ 4 h 27"/>
                  <a:gd name="T6" fmla="*/ 2 w 35"/>
                  <a:gd name="T7" fmla="*/ 12 h 27"/>
                  <a:gd name="T8" fmla="*/ 7 w 35"/>
                  <a:gd name="T9" fmla="*/ 22 h 27"/>
                  <a:gd name="T10" fmla="*/ 8 w 35"/>
                  <a:gd name="T11" fmla="*/ 26 h 27"/>
                  <a:gd name="T12" fmla="*/ 16 w 35"/>
                  <a:gd name="T13" fmla="*/ 27 h 27"/>
                  <a:gd name="T14" fmla="*/ 18 w 35"/>
                  <a:gd name="T15" fmla="*/ 27 h 27"/>
                  <a:gd name="T16" fmla="*/ 19 w 35"/>
                  <a:gd name="T17" fmla="*/ 27 h 27"/>
                  <a:gd name="T18" fmla="*/ 20 w 35"/>
                  <a:gd name="T19" fmla="*/ 26 h 27"/>
                  <a:gd name="T20" fmla="*/ 27 w 35"/>
                  <a:gd name="T21" fmla="*/ 24 h 27"/>
                  <a:gd name="T22" fmla="*/ 28 w 35"/>
                  <a:gd name="T23" fmla="*/ 24 h 27"/>
                  <a:gd name="T24" fmla="*/ 33 w 35"/>
                  <a:gd name="T25" fmla="*/ 21 h 27"/>
                  <a:gd name="T26" fmla="*/ 31 w 35"/>
                  <a:gd name="T27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7">
                    <a:moveTo>
                      <a:pt x="31" y="8"/>
                    </a:moveTo>
                    <a:cubicBezTo>
                      <a:pt x="28" y="4"/>
                      <a:pt x="22" y="3"/>
                      <a:pt x="17" y="2"/>
                    </a:cubicBezTo>
                    <a:cubicBezTo>
                      <a:pt x="12" y="1"/>
                      <a:pt x="9" y="0"/>
                      <a:pt x="4" y="4"/>
                    </a:cubicBezTo>
                    <a:cubicBezTo>
                      <a:pt x="1" y="6"/>
                      <a:pt x="0" y="10"/>
                      <a:pt x="2" y="12"/>
                    </a:cubicBezTo>
                    <a:cubicBezTo>
                      <a:pt x="4" y="15"/>
                      <a:pt x="7" y="18"/>
                      <a:pt x="7" y="22"/>
                    </a:cubicBezTo>
                    <a:cubicBezTo>
                      <a:pt x="7" y="23"/>
                      <a:pt x="7" y="24"/>
                      <a:pt x="8" y="26"/>
                    </a:cubicBezTo>
                    <a:cubicBezTo>
                      <a:pt x="9" y="27"/>
                      <a:pt x="14" y="27"/>
                      <a:pt x="16" y="27"/>
                    </a:cubicBezTo>
                    <a:cubicBezTo>
                      <a:pt x="16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9" y="27"/>
                    </a:cubicBezTo>
                    <a:cubicBezTo>
                      <a:pt x="19" y="27"/>
                      <a:pt x="19" y="27"/>
                      <a:pt x="20" y="26"/>
                    </a:cubicBezTo>
                    <a:cubicBezTo>
                      <a:pt x="22" y="26"/>
                      <a:pt x="25" y="25"/>
                      <a:pt x="27" y="24"/>
                    </a:cubicBezTo>
                    <a:cubicBezTo>
                      <a:pt x="27" y="24"/>
                      <a:pt x="28" y="24"/>
                      <a:pt x="28" y="24"/>
                    </a:cubicBezTo>
                    <a:cubicBezTo>
                      <a:pt x="30" y="23"/>
                      <a:pt x="32" y="23"/>
                      <a:pt x="33" y="21"/>
                    </a:cubicBezTo>
                    <a:cubicBezTo>
                      <a:pt x="35" y="16"/>
                      <a:pt x="34" y="12"/>
                      <a:pt x="31" y="8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80"/>
              <p:cNvSpPr/>
              <p:nvPr/>
            </p:nvSpPr>
            <p:spPr bwMode="auto">
              <a:xfrm>
                <a:off x="5028" y="2830"/>
                <a:ext cx="67" cy="56"/>
              </a:xfrm>
              <a:custGeom>
                <a:avLst/>
                <a:gdLst>
                  <a:gd name="T0" fmla="*/ 22 w 25"/>
                  <a:gd name="T1" fmla="*/ 0 h 21"/>
                  <a:gd name="T2" fmla="*/ 21 w 25"/>
                  <a:gd name="T3" fmla="*/ 0 h 21"/>
                  <a:gd name="T4" fmla="*/ 21 w 25"/>
                  <a:gd name="T5" fmla="*/ 11 h 21"/>
                  <a:gd name="T6" fmla="*/ 12 w 25"/>
                  <a:gd name="T7" fmla="*/ 17 h 21"/>
                  <a:gd name="T8" fmla="*/ 1 w 25"/>
                  <a:gd name="T9" fmla="*/ 12 h 21"/>
                  <a:gd name="T10" fmla="*/ 1 w 25"/>
                  <a:gd name="T11" fmla="*/ 12 h 21"/>
                  <a:gd name="T12" fmla="*/ 11 w 25"/>
                  <a:gd name="T13" fmla="*/ 21 h 21"/>
                  <a:gd name="T14" fmla="*/ 12 w 25"/>
                  <a:gd name="T15" fmla="*/ 20 h 21"/>
                  <a:gd name="T16" fmla="*/ 14 w 25"/>
                  <a:gd name="T17" fmla="*/ 19 h 21"/>
                  <a:gd name="T18" fmla="*/ 18 w 25"/>
                  <a:gd name="T19" fmla="*/ 18 h 21"/>
                  <a:gd name="T20" fmla="*/ 19 w 25"/>
                  <a:gd name="T21" fmla="*/ 18 h 21"/>
                  <a:gd name="T22" fmla="*/ 19 w 25"/>
                  <a:gd name="T23" fmla="*/ 18 h 21"/>
                  <a:gd name="T24" fmla="*/ 19 w 25"/>
                  <a:gd name="T25" fmla="*/ 18 h 21"/>
                  <a:gd name="T26" fmla="*/ 19 w 25"/>
                  <a:gd name="T27" fmla="*/ 18 h 21"/>
                  <a:gd name="T28" fmla="*/ 23 w 25"/>
                  <a:gd name="T29" fmla="*/ 13 h 21"/>
                  <a:gd name="T30" fmla="*/ 23 w 25"/>
                  <a:gd name="T31" fmla="*/ 13 h 21"/>
                  <a:gd name="T32" fmla="*/ 22 w 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21">
                    <a:moveTo>
                      <a:pt x="22" y="0"/>
                    </a:moveTo>
                    <a:cubicBezTo>
                      <a:pt x="22" y="0"/>
                      <a:pt x="21" y="0"/>
                      <a:pt x="21" y="0"/>
                    </a:cubicBezTo>
                    <a:cubicBezTo>
                      <a:pt x="22" y="4"/>
                      <a:pt x="22" y="8"/>
                      <a:pt x="21" y="11"/>
                    </a:cubicBezTo>
                    <a:cubicBezTo>
                      <a:pt x="19" y="15"/>
                      <a:pt x="16" y="17"/>
                      <a:pt x="12" y="17"/>
                    </a:cubicBezTo>
                    <a:cubicBezTo>
                      <a:pt x="8" y="16"/>
                      <a:pt x="5" y="14"/>
                      <a:pt x="1" y="12"/>
                    </a:cubicBezTo>
                    <a:cubicBezTo>
                      <a:pt x="1" y="11"/>
                      <a:pt x="0" y="12"/>
                      <a:pt x="1" y="12"/>
                    </a:cubicBezTo>
                    <a:cubicBezTo>
                      <a:pt x="4" y="16"/>
                      <a:pt x="8" y="17"/>
                      <a:pt x="11" y="21"/>
                    </a:cubicBezTo>
                    <a:cubicBezTo>
                      <a:pt x="12" y="21"/>
                      <a:pt x="13" y="20"/>
                      <a:pt x="12" y="20"/>
                    </a:cubicBezTo>
                    <a:cubicBezTo>
                      <a:pt x="9" y="17"/>
                      <a:pt x="11" y="19"/>
                      <a:pt x="14" y="19"/>
                    </a:cubicBezTo>
                    <a:cubicBezTo>
                      <a:pt x="15" y="19"/>
                      <a:pt x="17" y="19"/>
                      <a:pt x="18" y="18"/>
                    </a:cubicBezTo>
                    <a:cubicBezTo>
                      <a:pt x="18" y="18"/>
                      <a:pt x="18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20" y="16"/>
                      <a:pt x="22" y="15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9"/>
                      <a:pt x="25" y="4"/>
                      <a:pt x="22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81"/>
              <p:cNvSpPr/>
              <p:nvPr/>
            </p:nvSpPr>
            <p:spPr bwMode="auto">
              <a:xfrm>
                <a:off x="4953" y="2891"/>
                <a:ext cx="38" cy="38"/>
              </a:xfrm>
              <a:custGeom>
                <a:avLst/>
                <a:gdLst>
                  <a:gd name="T0" fmla="*/ 14 w 14"/>
                  <a:gd name="T1" fmla="*/ 1 h 14"/>
                  <a:gd name="T2" fmla="*/ 13 w 14"/>
                  <a:gd name="T3" fmla="*/ 0 h 14"/>
                  <a:gd name="T4" fmla="*/ 11 w 14"/>
                  <a:gd name="T5" fmla="*/ 5 h 14"/>
                  <a:gd name="T6" fmla="*/ 6 w 14"/>
                  <a:gd name="T7" fmla="*/ 7 h 14"/>
                  <a:gd name="T8" fmla="*/ 1 w 14"/>
                  <a:gd name="T9" fmla="*/ 11 h 14"/>
                  <a:gd name="T10" fmla="*/ 1 w 14"/>
                  <a:gd name="T11" fmla="*/ 12 h 14"/>
                  <a:gd name="T12" fmla="*/ 14 w 14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4" y="1"/>
                    </a:moveTo>
                    <a:cubicBezTo>
                      <a:pt x="14" y="0"/>
                      <a:pt x="13" y="0"/>
                      <a:pt x="13" y="0"/>
                    </a:cubicBezTo>
                    <a:cubicBezTo>
                      <a:pt x="12" y="2"/>
                      <a:pt x="11" y="3"/>
                      <a:pt x="11" y="5"/>
                    </a:cubicBezTo>
                    <a:cubicBezTo>
                      <a:pt x="9" y="6"/>
                      <a:pt x="8" y="6"/>
                      <a:pt x="6" y="7"/>
                    </a:cubicBezTo>
                    <a:cubicBezTo>
                      <a:pt x="4" y="9"/>
                      <a:pt x="3" y="11"/>
                      <a:pt x="1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8" y="14"/>
                      <a:pt x="11" y="7"/>
                      <a:pt x="14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82"/>
              <p:cNvSpPr/>
              <p:nvPr/>
            </p:nvSpPr>
            <p:spPr bwMode="auto">
              <a:xfrm>
                <a:off x="5004" y="2918"/>
                <a:ext cx="67" cy="24"/>
              </a:xfrm>
              <a:custGeom>
                <a:avLst/>
                <a:gdLst>
                  <a:gd name="T0" fmla="*/ 24 w 25"/>
                  <a:gd name="T1" fmla="*/ 0 h 9"/>
                  <a:gd name="T2" fmla="*/ 14 w 25"/>
                  <a:gd name="T3" fmla="*/ 6 h 9"/>
                  <a:gd name="T4" fmla="*/ 7 w 25"/>
                  <a:gd name="T5" fmla="*/ 5 h 9"/>
                  <a:gd name="T6" fmla="*/ 3 w 25"/>
                  <a:gd name="T7" fmla="*/ 5 h 9"/>
                  <a:gd name="T8" fmla="*/ 1 w 25"/>
                  <a:gd name="T9" fmla="*/ 2 h 9"/>
                  <a:gd name="T10" fmla="*/ 0 w 25"/>
                  <a:gd name="T11" fmla="*/ 2 h 9"/>
                  <a:gd name="T12" fmla="*/ 11 w 25"/>
                  <a:gd name="T13" fmla="*/ 9 h 9"/>
                  <a:gd name="T14" fmla="*/ 25 w 25"/>
                  <a:gd name="T15" fmla="*/ 1 h 9"/>
                  <a:gd name="T16" fmla="*/ 24 w 25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4" y="0"/>
                    </a:moveTo>
                    <a:cubicBezTo>
                      <a:pt x="21" y="3"/>
                      <a:pt x="18" y="4"/>
                      <a:pt x="14" y="6"/>
                    </a:cubicBezTo>
                    <a:cubicBezTo>
                      <a:pt x="11" y="8"/>
                      <a:pt x="9" y="5"/>
                      <a:pt x="7" y="5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2" y="7"/>
                      <a:pt x="7" y="9"/>
                      <a:pt x="11" y="9"/>
                    </a:cubicBezTo>
                    <a:cubicBezTo>
                      <a:pt x="17" y="9"/>
                      <a:pt x="22" y="5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83"/>
              <p:cNvSpPr/>
              <p:nvPr/>
            </p:nvSpPr>
            <p:spPr bwMode="auto">
              <a:xfrm>
                <a:off x="5012" y="2851"/>
                <a:ext cx="29" cy="56"/>
              </a:xfrm>
              <a:custGeom>
                <a:avLst/>
                <a:gdLst>
                  <a:gd name="T0" fmla="*/ 11 w 11"/>
                  <a:gd name="T1" fmla="*/ 19 h 21"/>
                  <a:gd name="T2" fmla="*/ 7 w 11"/>
                  <a:gd name="T3" fmla="*/ 9 h 21"/>
                  <a:gd name="T4" fmla="*/ 1 w 11"/>
                  <a:gd name="T5" fmla="*/ 1 h 21"/>
                  <a:gd name="T6" fmla="*/ 0 w 11"/>
                  <a:gd name="T7" fmla="*/ 1 h 21"/>
                  <a:gd name="T8" fmla="*/ 0 w 11"/>
                  <a:gd name="T9" fmla="*/ 1 h 21"/>
                  <a:gd name="T10" fmla="*/ 0 w 11"/>
                  <a:gd name="T11" fmla="*/ 1 h 21"/>
                  <a:gd name="T12" fmla="*/ 0 w 11"/>
                  <a:gd name="T13" fmla="*/ 1 h 21"/>
                  <a:gd name="T14" fmla="*/ 1 w 11"/>
                  <a:gd name="T15" fmla="*/ 4 h 21"/>
                  <a:gd name="T16" fmla="*/ 5 w 11"/>
                  <a:gd name="T17" fmla="*/ 13 h 21"/>
                  <a:gd name="T18" fmla="*/ 10 w 11"/>
                  <a:gd name="T19" fmla="*/ 20 h 21"/>
                  <a:gd name="T20" fmla="*/ 11 w 11"/>
                  <a:gd name="T21" fmla="*/ 20 h 21"/>
                  <a:gd name="T22" fmla="*/ 11 w 11"/>
                  <a:gd name="T23" fmla="*/ 20 h 21"/>
                  <a:gd name="T24" fmla="*/ 11 w 11"/>
                  <a:gd name="T25" fmla="*/ 20 h 21"/>
                  <a:gd name="T26" fmla="*/ 11 w 11"/>
                  <a:gd name="T2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1">
                    <a:moveTo>
                      <a:pt x="11" y="19"/>
                    </a:moveTo>
                    <a:cubicBezTo>
                      <a:pt x="8" y="17"/>
                      <a:pt x="9" y="13"/>
                      <a:pt x="7" y="9"/>
                    </a:cubicBezTo>
                    <a:cubicBezTo>
                      <a:pt x="6" y="6"/>
                      <a:pt x="1" y="5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8"/>
                      <a:pt x="4" y="10"/>
                      <a:pt x="5" y="13"/>
                    </a:cubicBezTo>
                    <a:cubicBezTo>
                      <a:pt x="6" y="16"/>
                      <a:pt x="7" y="19"/>
                      <a:pt x="10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1" y="20"/>
                      <a:pt x="11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84"/>
              <p:cNvSpPr/>
              <p:nvPr/>
            </p:nvSpPr>
            <p:spPr bwMode="auto">
              <a:xfrm>
                <a:off x="4951" y="2846"/>
                <a:ext cx="45" cy="37"/>
              </a:xfrm>
              <a:custGeom>
                <a:avLst/>
                <a:gdLst>
                  <a:gd name="T0" fmla="*/ 16 w 17"/>
                  <a:gd name="T1" fmla="*/ 0 h 14"/>
                  <a:gd name="T2" fmla="*/ 16 w 17"/>
                  <a:gd name="T3" fmla="*/ 0 h 14"/>
                  <a:gd name="T4" fmla="*/ 14 w 17"/>
                  <a:gd name="T5" fmla="*/ 2 h 14"/>
                  <a:gd name="T6" fmla="*/ 9 w 17"/>
                  <a:gd name="T7" fmla="*/ 7 h 14"/>
                  <a:gd name="T8" fmla="*/ 0 w 17"/>
                  <a:gd name="T9" fmla="*/ 12 h 14"/>
                  <a:gd name="T10" fmla="*/ 0 w 17"/>
                  <a:gd name="T11" fmla="*/ 13 h 14"/>
                  <a:gd name="T12" fmla="*/ 12 w 17"/>
                  <a:gd name="T13" fmla="*/ 11 h 14"/>
                  <a:gd name="T14" fmla="*/ 16 w 17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4"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4"/>
                      <a:pt x="11" y="6"/>
                      <a:pt x="9" y="7"/>
                    </a:cubicBezTo>
                    <a:cubicBezTo>
                      <a:pt x="6" y="9"/>
                      <a:pt x="3" y="11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4" y="13"/>
                      <a:pt x="9" y="14"/>
                      <a:pt x="12" y="11"/>
                    </a:cubicBezTo>
                    <a:cubicBezTo>
                      <a:pt x="13" y="8"/>
                      <a:pt x="17" y="3"/>
                      <a:pt x="16" y="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85"/>
              <p:cNvSpPr/>
              <p:nvPr/>
            </p:nvSpPr>
            <p:spPr bwMode="auto">
              <a:xfrm>
                <a:off x="4910" y="2803"/>
                <a:ext cx="83" cy="45"/>
              </a:xfrm>
              <a:custGeom>
                <a:avLst/>
                <a:gdLst>
                  <a:gd name="T0" fmla="*/ 31 w 31"/>
                  <a:gd name="T1" fmla="*/ 10 h 17"/>
                  <a:gd name="T2" fmla="*/ 30 w 31"/>
                  <a:gd name="T3" fmla="*/ 9 h 17"/>
                  <a:gd name="T4" fmla="*/ 24 w 31"/>
                  <a:gd name="T5" fmla="*/ 10 h 17"/>
                  <a:gd name="T6" fmla="*/ 12 w 31"/>
                  <a:gd name="T7" fmla="*/ 0 h 17"/>
                  <a:gd name="T8" fmla="*/ 11 w 31"/>
                  <a:gd name="T9" fmla="*/ 1 h 17"/>
                  <a:gd name="T10" fmla="*/ 11 w 31"/>
                  <a:gd name="T11" fmla="*/ 6 h 17"/>
                  <a:gd name="T12" fmla="*/ 1 w 31"/>
                  <a:gd name="T13" fmla="*/ 6 h 17"/>
                  <a:gd name="T14" fmla="*/ 0 w 31"/>
                  <a:gd name="T15" fmla="*/ 7 h 17"/>
                  <a:gd name="T16" fmla="*/ 15 w 31"/>
                  <a:gd name="T17" fmla="*/ 16 h 17"/>
                  <a:gd name="T18" fmla="*/ 31 w 31"/>
                  <a:gd name="T1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7">
                    <a:moveTo>
                      <a:pt x="31" y="10"/>
                    </a:moveTo>
                    <a:cubicBezTo>
                      <a:pt x="31" y="10"/>
                      <a:pt x="31" y="9"/>
                      <a:pt x="30" y="9"/>
                    </a:cubicBezTo>
                    <a:cubicBezTo>
                      <a:pt x="28" y="9"/>
                      <a:pt x="26" y="10"/>
                      <a:pt x="24" y="10"/>
                    </a:cubicBezTo>
                    <a:cubicBezTo>
                      <a:pt x="19" y="9"/>
                      <a:pt x="15" y="3"/>
                      <a:pt x="12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3" y="5"/>
                      <a:pt x="11" y="6"/>
                    </a:cubicBezTo>
                    <a:cubicBezTo>
                      <a:pt x="8" y="7"/>
                      <a:pt x="3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1" y="15"/>
                      <a:pt x="7" y="17"/>
                      <a:pt x="15" y="16"/>
                    </a:cubicBezTo>
                    <a:cubicBezTo>
                      <a:pt x="20" y="15"/>
                      <a:pt x="28" y="16"/>
                      <a:pt x="31" y="1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86"/>
              <p:cNvSpPr/>
              <p:nvPr/>
            </p:nvSpPr>
            <p:spPr bwMode="auto">
              <a:xfrm>
                <a:off x="4964" y="2763"/>
                <a:ext cx="96" cy="45"/>
              </a:xfrm>
              <a:custGeom>
                <a:avLst/>
                <a:gdLst>
                  <a:gd name="T0" fmla="*/ 36 w 36"/>
                  <a:gd name="T1" fmla="*/ 15 h 17"/>
                  <a:gd name="T2" fmla="*/ 36 w 36"/>
                  <a:gd name="T3" fmla="*/ 13 h 17"/>
                  <a:gd name="T4" fmla="*/ 36 w 36"/>
                  <a:gd name="T5" fmla="*/ 13 h 17"/>
                  <a:gd name="T6" fmla="*/ 22 w 36"/>
                  <a:gd name="T7" fmla="*/ 2 h 17"/>
                  <a:gd name="T8" fmla="*/ 22 w 36"/>
                  <a:gd name="T9" fmla="*/ 2 h 17"/>
                  <a:gd name="T10" fmla="*/ 15 w 36"/>
                  <a:gd name="T11" fmla="*/ 1 h 17"/>
                  <a:gd name="T12" fmla="*/ 7 w 36"/>
                  <a:gd name="T13" fmla="*/ 17 h 17"/>
                  <a:gd name="T14" fmla="*/ 8 w 36"/>
                  <a:gd name="T15" fmla="*/ 16 h 17"/>
                  <a:gd name="T16" fmla="*/ 14 w 36"/>
                  <a:gd name="T17" fmla="*/ 7 h 17"/>
                  <a:gd name="T18" fmla="*/ 21 w 36"/>
                  <a:gd name="T19" fmla="*/ 3 h 17"/>
                  <a:gd name="T20" fmla="*/ 27 w 36"/>
                  <a:gd name="T21" fmla="*/ 7 h 17"/>
                  <a:gd name="T22" fmla="*/ 34 w 36"/>
                  <a:gd name="T23" fmla="*/ 12 h 17"/>
                  <a:gd name="T24" fmla="*/ 35 w 36"/>
                  <a:gd name="T25" fmla="*/ 15 h 17"/>
                  <a:gd name="T26" fmla="*/ 36 w 36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7">
                    <a:moveTo>
                      <a:pt x="36" y="15"/>
                    </a:moveTo>
                    <a:cubicBezTo>
                      <a:pt x="36" y="14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4" y="7"/>
                      <a:pt x="29" y="3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7" y="1"/>
                      <a:pt x="15" y="1"/>
                    </a:cubicBezTo>
                    <a:cubicBezTo>
                      <a:pt x="5" y="0"/>
                      <a:pt x="0" y="10"/>
                      <a:pt x="7" y="17"/>
                    </a:cubicBezTo>
                    <a:cubicBezTo>
                      <a:pt x="7" y="17"/>
                      <a:pt x="8" y="17"/>
                      <a:pt x="8" y="16"/>
                    </a:cubicBezTo>
                    <a:cubicBezTo>
                      <a:pt x="6" y="10"/>
                      <a:pt x="10" y="9"/>
                      <a:pt x="14" y="7"/>
                    </a:cubicBezTo>
                    <a:cubicBezTo>
                      <a:pt x="16" y="6"/>
                      <a:pt x="19" y="3"/>
                      <a:pt x="21" y="3"/>
                    </a:cubicBezTo>
                    <a:cubicBezTo>
                      <a:pt x="23" y="4"/>
                      <a:pt x="25" y="5"/>
                      <a:pt x="27" y="7"/>
                    </a:cubicBezTo>
                    <a:cubicBezTo>
                      <a:pt x="28" y="8"/>
                      <a:pt x="32" y="10"/>
                      <a:pt x="34" y="12"/>
                    </a:cubicBezTo>
                    <a:cubicBezTo>
                      <a:pt x="35" y="13"/>
                      <a:pt x="35" y="14"/>
                      <a:pt x="35" y="15"/>
                    </a:cubicBezTo>
                    <a:cubicBezTo>
                      <a:pt x="35" y="15"/>
                      <a:pt x="36" y="15"/>
                      <a:pt x="36" y="15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87"/>
              <p:cNvSpPr/>
              <p:nvPr/>
            </p:nvSpPr>
            <p:spPr bwMode="auto">
              <a:xfrm>
                <a:off x="4977" y="2822"/>
                <a:ext cx="54" cy="40"/>
              </a:xfrm>
              <a:custGeom>
                <a:avLst/>
                <a:gdLst>
                  <a:gd name="T0" fmla="*/ 18 w 20"/>
                  <a:gd name="T1" fmla="*/ 6 h 15"/>
                  <a:gd name="T2" fmla="*/ 16 w 20"/>
                  <a:gd name="T3" fmla="*/ 4 h 15"/>
                  <a:gd name="T4" fmla="*/ 12 w 20"/>
                  <a:gd name="T5" fmla="*/ 1 h 15"/>
                  <a:gd name="T6" fmla="*/ 9 w 20"/>
                  <a:gd name="T7" fmla="*/ 2 h 15"/>
                  <a:gd name="T8" fmla="*/ 5 w 20"/>
                  <a:gd name="T9" fmla="*/ 2 h 15"/>
                  <a:gd name="T10" fmla="*/ 3 w 20"/>
                  <a:gd name="T11" fmla="*/ 2 h 15"/>
                  <a:gd name="T12" fmla="*/ 0 w 20"/>
                  <a:gd name="T13" fmla="*/ 7 h 15"/>
                  <a:gd name="T14" fmla="*/ 3 w 20"/>
                  <a:gd name="T15" fmla="*/ 12 h 15"/>
                  <a:gd name="T16" fmla="*/ 7 w 20"/>
                  <a:gd name="T17" fmla="*/ 12 h 15"/>
                  <a:gd name="T18" fmla="*/ 11 w 20"/>
                  <a:gd name="T19" fmla="*/ 14 h 15"/>
                  <a:gd name="T20" fmla="*/ 18 w 20"/>
                  <a:gd name="T2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5">
                    <a:moveTo>
                      <a:pt x="18" y="6"/>
                    </a:moveTo>
                    <a:cubicBezTo>
                      <a:pt x="18" y="5"/>
                      <a:pt x="17" y="5"/>
                      <a:pt x="16" y="4"/>
                    </a:cubicBezTo>
                    <a:cubicBezTo>
                      <a:pt x="14" y="3"/>
                      <a:pt x="14" y="1"/>
                      <a:pt x="12" y="1"/>
                    </a:cubicBezTo>
                    <a:cubicBezTo>
                      <a:pt x="11" y="0"/>
                      <a:pt x="10" y="1"/>
                      <a:pt x="9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1" y="3"/>
                      <a:pt x="1" y="5"/>
                      <a:pt x="0" y="7"/>
                    </a:cubicBezTo>
                    <a:cubicBezTo>
                      <a:pt x="0" y="9"/>
                      <a:pt x="1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4"/>
                      <a:pt x="11" y="14"/>
                    </a:cubicBezTo>
                    <a:cubicBezTo>
                      <a:pt x="15" y="15"/>
                      <a:pt x="20" y="10"/>
                      <a:pt x="18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88"/>
              <p:cNvSpPr/>
              <p:nvPr/>
            </p:nvSpPr>
            <p:spPr bwMode="auto">
              <a:xfrm>
                <a:off x="4977" y="2824"/>
                <a:ext cx="43" cy="24"/>
              </a:xfrm>
              <a:custGeom>
                <a:avLst/>
                <a:gdLst>
                  <a:gd name="T0" fmla="*/ 16 w 16"/>
                  <a:gd name="T1" fmla="*/ 5 h 9"/>
                  <a:gd name="T2" fmla="*/ 12 w 16"/>
                  <a:gd name="T3" fmla="*/ 0 h 9"/>
                  <a:gd name="T4" fmla="*/ 11 w 16"/>
                  <a:gd name="T5" fmla="*/ 0 h 9"/>
                  <a:gd name="T6" fmla="*/ 8 w 16"/>
                  <a:gd name="T7" fmla="*/ 1 h 9"/>
                  <a:gd name="T8" fmla="*/ 6 w 16"/>
                  <a:gd name="T9" fmla="*/ 1 h 9"/>
                  <a:gd name="T10" fmla="*/ 2 w 16"/>
                  <a:gd name="T11" fmla="*/ 3 h 9"/>
                  <a:gd name="T12" fmla="*/ 2 w 16"/>
                  <a:gd name="T13" fmla="*/ 9 h 9"/>
                  <a:gd name="T14" fmla="*/ 3 w 16"/>
                  <a:gd name="T15" fmla="*/ 9 h 9"/>
                  <a:gd name="T16" fmla="*/ 8 w 16"/>
                  <a:gd name="T17" fmla="*/ 4 h 9"/>
                  <a:gd name="T18" fmla="*/ 12 w 16"/>
                  <a:gd name="T19" fmla="*/ 6 h 9"/>
                  <a:gd name="T20" fmla="*/ 15 w 16"/>
                  <a:gd name="T21" fmla="*/ 5 h 9"/>
                  <a:gd name="T22" fmla="*/ 16 w 16"/>
                  <a:gd name="T2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6" y="5"/>
                    </a:moveTo>
                    <a:cubicBezTo>
                      <a:pt x="16" y="3"/>
                      <a:pt x="14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0"/>
                      <a:pt x="9" y="1"/>
                      <a:pt x="8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4" y="1"/>
                      <a:pt x="3" y="1"/>
                      <a:pt x="2" y="3"/>
                    </a:cubicBezTo>
                    <a:cubicBezTo>
                      <a:pt x="0" y="4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6" y="5"/>
                      <a:pt x="8" y="4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4" y="6"/>
                      <a:pt x="15" y="5"/>
                    </a:cubicBezTo>
                    <a:cubicBezTo>
                      <a:pt x="16" y="5"/>
                      <a:pt x="16" y="5"/>
                      <a:pt x="16" y="5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89"/>
              <p:cNvSpPr/>
              <p:nvPr/>
            </p:nvSpPr>
            <p:spPr bwMode="auto">
              <a:xfrm>
                <a:off x="4996" y="2827"/>
                <a:ext cx="16" cy="16"/>
              </a:xfrm>
              <a:custGeom>
                <a:avLst/>
                <a:gdLst>
                  <a:gd name="T0" fmla="*/ 4 w 6"/>
                  <a:gd name="T1" fmla="*/ 1 h 6"/>
                  <a:gd name="T2" fmla="*/ 2 w 6"/>
                  <a:gd name="T3" fmla="*/ 2 h 6"/>
                  <a:gd name="T4" fmla="*/ 2 w 6"/>
                  <a:gd name="T5" fmla="*/ 2 h 6"/>
                  <a:gd name="T6" fmla="*/ 0 w 6"/>
                  <a:gd name="T7" fmla="*/ 3 h 6"/>
                  <a:gd name="T8" fmla="*/ 0 w 6"/>
                  <a:gd name="T9" fmla="*/ 5 h 6"/>
                  <a:gd name="T10" fmla="*/ 1 w 6"/>
                  <a:gd name="T11" fmla="*/ 6 h 6"/>
                  <a:gd name="T12" fmla="*/ 3 w 6"/>
                  <a:gd name="T13" fmla="*/ 4 h 6"/>
                  <a:gd name="T14" fmla="*/ 5 w 6"/>
                  <a:gd name="T15" fmla="*/ 4 h 6"/>
                  <a:gd name="T16" fmla="*/ 5 w 6"/>
                  <a:gd name="T17" fmla="*/ 4 h 6"/>
                  <a:gd name="T18" fmla="*/ 4 w 6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4" y="1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0"/>
              <p:cNvSpPr/>
              <p:nvPr/>
            </p:nvSpPr>
            <p:spPr bwMode="auto">
              <a:xfrm>
                <a:off x="4991" y="284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2 h 3"/>
                  <a:gd name="T10" fmla="*/ 2 w 2"/>
                  <a:gd name="T11" fmla="*/ 2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1"/>
              <p:cNvSpPr/>
              <p:nvPr/>
            </p:nvSpPr>
            <p:spPr bwMode="auto">
              <a:xfrm>
                <a:off x="5020" y="2835"/>
                <a:ext cx="8" cy="13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1 h 5"/>
                  <a:gd name="T4" fmla="*/ 1 w 3"/>
                  <a:gd name="T5" fmla="*/ 1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3 h 5"/>
                  <a:gd name="T12" fmla="*/ 1 w 3"/>
                  <a:gd name="T13" fmla="*/ 3 h 5"/>
                  <a:gd name="T14" fmla="*/ 1 w 3"/>
                  <a:gd name="T15" fmla="*/ 4 h 5"/>
                  <a:gd name="T16" fmla="*/ 1 w 3"/>
                  <a:gd name="T17" fmla="*/ 4 h 5"/>
                  <a:gd name="T18" fmla="*/ 2 w 3"/>
                  <a:gd name="T19" fmla="*/ 5 h 5"/>
                  <a:gd name="T20" fmla="*/ 3 w 3"/>
                  <a:gd name="T21" fmla="*/ 5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2"/>
              <p:cNvSpPr/>
              <p:nvPr/>
            </p:nvSpPr>
            <p:spPr bwMode="auto">
              <a:xfrm>
                <a:off x="2812" y="2894"/>
                <a:ext cx="225" cy="211"/>
              </a:xfrm>
              <a:custGeom>
                <a:avLst/>
                <a:gdLst>
                  <a:gd name="T0" fmla="*/ 45 w 84"/>
                  <a:gd name="T1" fmla="*/ 73 h 79"/>
                  <a:gd name="T2" fmla="*/ 51 w 84"/>
                  <a:gd name="T3" fmla="*/ 66 h 79"/>
                  <a:gd name="T4" fmla="*/ 53 w 84"/>
                  <a:gd name="T5" fmla="*/ 60 h 79"/>
                  <a:gd name="T6" fmla="*/ 62 w 84"/>
                  <a:gd name="T7" fmla="*/ 62 h 79"/>
                  <a:gd name="T8" fmla="*/ 79 w 84"/>
                  <a:gd name="T9" fmla="*/ 44 h 79"/>
                  <a:gd name="T10" fmla="*/ 65 w 84"/>
                  <a:gd name="T11" fmla="*/ 36 h 79"/>
                  <a:gd name="T12" fmla="*/ 65 w 84"/>
                  <a:gd name="T13" fmla="*/ 35 h 79"/>
                  <a:gd name="T14" fmla="*/ 71 w 84"/>
                  <a:gd name="T15" fmla="*/ 32 h 79"/>
                  <a:gd name="T16" fmla="*/ 77 w 84"/>
                  <a:gd name="T17" fmla="*/ 27 h 79"/>
                  <a:gd name="T18" fmla="*/ 63 w 84"/>
                  <a:gd name="T19" fmla="*/ 7 h 79"/>
                  <a:gd name="T20" fmla="*/ 48 w 84"/>
                  <a:gd name="T21" fmla="*/ 16 h 79"/>
                  <a:gd name="T22" fmla="*/ 45 w 84"/>
                  <a:gd name="T23" fmla="*/ 5 h 79"/>
                  <a:gd name="T24" fmla="*/ 28 w 84"/>
                  <a:gd name="T25" fmla="*/ 1 h 79"/>
                  <a:gd name="T26" fmla="*/ 17 w 84"/>
                  <a:gd name="T27" fmla="*/ 26 h 79"/>
                  <a:gd name="T28" fmla="*/ 18 w 84"/>
                  <a:gd name="T29" fmla="*/ 27 h 79"/>
                  <a:gd name="T30" fmla="*/ 19 w 84"/>
                  <a:gd name="T31" fmla="*/ 27 h 79"/>
                  <a:gd name="T32" fmla="*/ 9 w 84"/>
                  <a:gd name="T33" fmla="*/ 29 h 79"/>
                  <a:gd name="T34" fmla="*/ 1 w 84"/>
                  <a:gd name="T35" fmla="*/ 43 h 79"/>
                  <a:gd name="T36" fmla="*/ 25 w 84"/>
                  <a:gd name="T37" fmla="*/ 56 h 79"/>
                  <a:gd name="T38" fmla="*/ 30 w 84"/>
                  <a:gd name="T39" fmla="*/ 50 h 79"/>
                  <a:gd name="T40" fmla="*/ 27 w 84"/>
                  <a:gd name="T41" fmla="*/ 60 h 79"/>
                  <a:gd name="T42" fmla="*/ 35 w 84"/>
                  <a:gd name="T43" fmla="*/ 76 h 79"/>
                  <a:gd name="T44" fmla="*/ 45 w 84"/>
                  <a:gd name="T45" fmla="*/ 7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9">
                    <a:moveTo>
                      <a:pt x="45" y="73"/>
                    </a:moveTo>
                    <a:cubicBezTo>
                      <a:pt x="48" y="71"/>
                      <a:pt x="49" y="69"/>
                      <a:pt x="51" y="66"/>
                    </a:cubicBezTo>
                    <a:cubicBezTo>
                      <a:pt x="52" y="64"/>
                      <a:pt x="52" y="62"/>
                      <a:pt x="53" y="60"/>
                    </a:cubicBezTo>
                    <a:cubicBezTo>
                      <a:pt x="54" y="57"/>
                      <a:pt x="61" y="61"/>
                      <a:pt x="62" y="62"/>
                    </a:cubicBezTo>
                    <a:cubicBezTo>
                      <a:pt x="72" y="66"/>
                      <a:pt x="84" y="54"/>
                      <a:pt x="79" y="44"/>
                    </a:cubicBezTo>
                    <a:cubicBezTo>
                      <a:pt x="76" y="40"/>
                      <a:pt x="69" y="37"/>
                      <a:pt x="65" y="36"/>
                    </a:cubicBezTo>
                    <a:cubicBezTo>
                      <a:pt x="62" y="35"/>
                      <a:pt x="63" y="35"/>
                      <a:pt x="65" y="35"/>
                    </a:cubicBezTo>
                    <a:cubicBezTo>
                      <a:pt x="67" y="34"/>
                      <a:pt x="69" y="33"/>
                      <a:pt x="71" y="32"/>
                    </a:cubicBezTo>
                    <a:cubicBezTo>
                      <a:pt x="73" y="31"/>
                      <a:pt x="75" y="29"/>
                      <a:pt x="77" y="27"/>
                    </a:cubicBezTo>
                    <a:cubicBezTo>
                      <a:pt x="81" y="17"/>
                      <a:pt x="73" y="9"/>
                      <a:pt x="63" y="7"/>
                    </a:cubicBezTo>
                    <a:cubicBezTo>
                      <a:pt x="58" y="6"/>
                      <a:pt x="51" y="11"/>
                      <a:pt x="48" y="16"/>
                    </a:cubicBezTo>
                    <a:cubicBezTo>
                      <a:pt x="48" y="12"/>
                      <a:pt x="47" y="8"/>
                      <a:pt x="45" y="5"/>
                    </a:cubicBezTo>
                    <a:cubicBezTo>
                      <a:pt x="41" y="0"/>
                      <a:pt x="33" y="0"/>
                      <a:pt x="28" y="1"/>
                    </a:cubicBezTo>
                    <a:cubicBezTo>
                      <a:pt x="17" y="2"/>
                      <a:pt x="10" y="17"/>
                      <a:pt x="17" y="26"/>
                    </a:cubicBezTo>
                    <a:cubicBezTo>
                      <a:pt x="17" y="26"/>
                      <a:pt x="18" y="26"/>
                      <a:pt x="18" y="27"/>
                    </a:cubicBezTo>
                    <a:cubicBezTo>
                      <a:pt x="18" y="27"/>
                      <a:pt x="19" y="27"/>
                      <a:pt x="19" y="27"/>
                    </a:cubicBezTo>
                    <a:cubicBezTo>
                      <a:pt x="15" y="27"/>
                      <a:pt x="12" y="28"/>
                      <a:pt x="9" y="29"/>
                    </a:cubicBezTo>
                    <a:cubicBezTo>
                      <a:pt x="4" y="31"/>
                      <a:pt x="0" y="38"/>
                      <a:pt x="1" y="43"/>
                    </a:cubicBezTo>
                    <a:cubicBezTo>
                      <a:pt x="1" y="54"/>
                      <a:pt x="15" y="65"/>
                      <a:pt x="25" y="56"/>
                    </a:cubicBezTo>
                    <a:cubicBezTo>
                      <a:pt x="26" y="55"/>
                      <a:pt x="29" y="52"/>
                      <a:pt x="30" y="50"/>
                    </a:cubicBezTo>
                    <a:cubicBezTo>
                      <a:pt x="28" y="53"/>
                      <a:pt x="27" y="56"/>
                      <a:pt x="27" y="60"/>
                    </a:cubicBezTo>
                    <a:cubicBezTo>
                      <a:pt x="27" y="66"/>
                      <a:pt x="30" y="73"/>
                      <a:pt x="35" y="76"/>
                    </a:cubicBezTo>
                    <a:cubicBezTo>
                      <a:pt x="39" y="79"/>
                      <a:pt x="43" y="75"/>
                      <a:pt x="45" y="73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3"/>
              <p:cNvSpPr/>
              <p:nvPr/>
            </p:nvSpPr>
            <p:spPr bwMode="auto">
              <a:xfrm>
                <a:off x="2868" y="29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4"/>
              <p:cNvSpPr/>
              <p:nvPr/>
            </p:nvSpPr>
            <p:spPr bwMode="auto">
              <a:xfrm>
                <a:off x="2943" y="2913"/>
                <a:ext cx="75" cy="83"/>
              </a:xfrm>
              <a:custGeom>
                <a:avLst/>
                <a:gdLst>
                  <a:gd name="T0" fmla="*/ 3 w 28"/>
                  <a:gd name="T1" fmla="*/ 30 h 31"/>
                  <a:gd name="T2" fmla="*/ 12 w 28"/>
                  <a:gd name="T3" fmla="*/ 22 h 31"/>
                  <a:gd name="T4" fmla="*/ 18 w 28"/>
                  <a:gd name="T5" fmla="*/ 18 h 31"/>
                  <a:gd name="T6" fmla="*/ 18 w 28"/>
                  <a:gd name="T7" fmla="*/ 17 h 31"/>
                  <a:gd name="T8" fmla="*/ 17 w 28"/>
                  <a:gd name="T9" fmla="*/ 16 h 31"/>
                  <a:gd name="T10" fmla="*/ 27 w 28"/>
                  <a:gd name="T11" fmla="*/ 11 h 31"/>
                  <a:gd name="T12" fmla="*/ 28 w 28"/>
                  <a:gd name="T13" fmla="*/ 10 h 31"/>
                  <a:gd name="T14" fmla="*/ 7 w 28"/>
                  <a:gd name="T15" fmla="*/ 2 h 31"/>
                  <a:gd name="T16" fmla="*/ 0 w 28"/>
                  <a:gd name="T17" fmla="*/ 10 h 31"/>
                  <a:gd name="T18" fmla="*/ 1 w 28"/>
                  <a:gd name="T19" fmla="*/ 17 h 31"/>
                  <a:gd name="T20" fmla="*/ 1 w 28"/>
                  <a:gd name="T21" fmla="*/ 28 h 31"/>
                  <a:gd name="T22" fmla="*/ 2 w 28"/>
                  <a:gd name="T23" fmla="*/ 28 h 31"/>
                  <a:gd name="T24" fmla="*/ 3 w 28"/>
                  <a:gd name="T25" fmla="*/ 28 h 31"/>
                  <a:gd name="T26" fmla="*/ 2 w 28"/>
                  <a:gd name="T27" fmla="*/ 30 h 31"/>
                  <a:gd name="T28" fmla="*/ 3 w 28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31">
                    <a:moveTo>
                      <a:pt x="3" y="30"/>
                    </a:moveTo>
                    <a:cubicBezTo>
                      <a:pt x="6" y="27"/>
                      <a:pt x="8" y="24"/>
                      <a:pt x="12" y="22"/>
                    </a:cubicBezTo>
                    <a:cubicBezTo>
                      <a:pt x="13" y="20"/>
                      <a:pt x="16" y="20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7" y="16"/>
                      <a:pt x="17" y="16"/>
                    </a:cubicBezTo>
                    <a:cubicBezTo>
                      <a:pt x="12" y="11"/>
                      <a:pt x="26" y="11"/>
                      <a:pt x="27" y="11"/>
                    </a:cubicBezTo>
                    <a:cubicBezTo>
                      <a:pt x="28" y="11"/>
                      <a:pt x="28" y="11"/>
                      <a:pt x="28" y="10"/>
                    </a:cubicBezTo>
                    <a:cubicBezTo>
                      <a:pt x="25" y="3"/>
                      <a:pt x="14" y="0"/>
                      <a:pt x="7" y="2"/>
                    </a:cubicBezTo>
                    <a:cubicBezTo>
                      <a:pt x="3" y="3"/>
                      <a:pt x="1" y="6"/>
                      <a:pt x="0" y="10"/>
                    </a:cubicBezTo>
                    <a:cubicBezTo>
                      <a:pt x="0" y="12"/>
                      <a:pt x="0" y="15"/>
                      <a:pt x="1" y="17"/>
                    </a:cubicBezTo>
                    <a:cubicBezTo>
                      <a:pt x="1" y="21"/>
                      <a:pt x="0" y="25"/>
                      <a:pt x="1" y="28"/>
                    </a:cubicBezTo>
                    <a:cubicBezTo>
                      <a:pt x="1" y="29"/>
                      <a:pt x="2" y="29"/>
                      <a:pt x="2" y="28"/>
                    </a:cubicBezTo>
                    <a:cubicBezTo>
                      <a:pt x="2" y="26"/>
                      <a:pt x="2" y="27"/>
                      <a:pt x="3" y="28"/>
                    </a:cubicBezTo>
                    <a:cubicBezTo>
                      <a:pt x="3" y="29"/>
                      <a:pt x="2" y="29"/>
                      <a:pt x="2" y="30"/>
                    </a:cubicBezTo>
                    <a:cubicBezTo>
                      <a:pt x="2" y="31"/>
                      <a:pt x="3" y="31"/>
                      <a:pt x="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5"/>
              <p:cNvSpPr/>
              <p:nvPr/>
            </p:nvSpPr>
            <p:spPr bwMode="auto">
              <a:xfrm>
                <a:off x="2882" y="2988"/>
                <a:ext cx="117" cy="77"/>
              </a:xfrm>
              <a:custGeom>
                <a:avLst/>
                <a:gdLst>
                  <a:gd name="T0" fmla="*/ 17 w 44"/>
                  <a:gd name="T1" fmla="*/ 29 h 29"/>
                  <a:gd name="T2" fmla="*/ 32 w 44"/>
                  <a:gd name="T3" fmla="*/ 17 h 29"/>
                  <a:gd name="T4" fmla="*/ 39 w 44"/>
                  <a:gd name="T5" fmla="*/ 19 h 29"/>
                  <a:gd name="T6" fmla="*/ 38 w 44"/>
                  <a:gd name="T7" fmla="*/ 11 h 29"/>
                  <a:gd name="T8" fmla="*/ 32 w 44"/>
                  <a:gd name="T9" fmla="*/ 3 h 29"/>
                  <a:gd name="T10" fmla="*/ 32 w 44"/>
                  <a:gd name="T11" fmla="*/ 3 h 29"/>
                  <a:gd name="T12" fmla="*/ 22 w 44"/>
                  <a:gd name="T13" fmla="*/ 1 h 29"/>
                  <a:gd name="T14" fmla="*/ 20 w 44"/>
                  <a:gd name="T15" fmla="*/ 2 h 29"/>
                  <a:gd name="T16" fmla="*/ 12 w 44"/>
                  <a:gd name="T17" fmla="*/ 8 h 29"/>
                  <a:gd name="T18" fmla="*/ 2 w 44"/>
                  <a:gd name="T19" fmla="*/ 24 h 29"/>
                  <a:gd name="T20" fmla="*/ 3 w 44"/>
                  <a:gd name="T21" fmla="*/ 24 h 29"/>
                  <a:gd name="T22" fmla="*/ 13 w 44"/>
                  <a:gd name="T23" fmla="*/ 21 h 29"/>
                  <a:gd name="T24" fmla="*/ 16 w 44"/>
                  <a:gd name="T25" fmla="*/ 29 h 29"/>
                  <a:gd name="T26" fmla="*/ 17 w 4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29">
                    <a:moveTo>
                      <a:pt x="17" y="29"/>
                    </a:moveTo>
                    <a:cubicBezTo>
                      <a:pt x="21" y="24"/>
                      <a:pt x="24" y="16"/>
                      <a:pt x="32" y="17"/>
                    </a:cubicBezTo>
                    <a:cubicBezTo>
                      <a:pt x="34" y="17"/>
                      <a:pt x="37" y="19"/>
                      <a:pt x="39" y="19"/>
                    </a:cubicBezTo>
                    <a:cubicBezTo>
                      <a:pt x="43" y="17"/>
                      <a:pt x="38" y="11"/>
                      <a:pt x="38" y="11"/>
                    </a:cubicBezTo>
                    <a:cubicBezTo>
                      <a:pt x="44" y="10"/>
                      <a:pt x="37" y="6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28" y="1"/>
                      <a:pt x="26" y="0"/>
                      <a:pt x="22" y="1"/>
                    </a:cubicBezTo>
                    <a:cubicBezTo>
                      <a:pt x="21" y="1"/>
                      <a:pt x="20" y="2"/>
                      <a:pt x="20" y="2"/>
                    </a:cubicBezTo>
                    <a:cubicBezTo>
                      <a:pt x="18" y="6"/>
                      <a:pt x="15" y="6"/>
                      <a:pt x="12" y="8"/>
                    </a:cubicBezTo>
                    <a:cubicBezTo>
                      <a:pt x="6" y="10"/>
                      <a:pt x="0" y="17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6" y="20"/>
                      <a:pt x="10" y="22"/>
                      <a:pt x="13" y="21"/>
                    </a:cubicBezTo>
                    <a:cubicBezTo>
                      <a:pt x="14" y="21"/>
                      <a:pt x="15" y="28"/>
                      <a:pt x="16" y="29"/>
                    </a:cubicBezTo>
                    <a:cubicBezTo>
                      <a:pt x="16" y="29"/>
                      <a:pt x="17" y="29"/>
                      <a:pt x="17" y="29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6"/>
              <p:cNvSpPr/>
              <p:nvPr/>
            </p:nvSpPr>
            <p:spPr bwMode="auto">
              <a:xfrm>
                <a:off x="2815" y="2972"/>
                <a:ext cx="115" cy="56"/>
              </a:xfrm>
              <a:custGeom>
                <a:avLst/>
                <a:gdLst>
                  <a:gd name="T0" fmla="*/ 41 w 43"/>
                  <a:gd name="T1" fmla="*/ 14 h 21"/>
                  <a:gd name="T2" fmla="*/ 42 w 43"/>
                  <a:gd name="T3" fmla="*/ 14 h 21"/>
                  <a:gd name="T4" fmla="*/ 42 w 43"/>
                  <a:gd name="T5" fmla="*/ 13 h 21"/>
                  <a:gd name="T6" fmla="*/ 32 w 43"/>
                  <a:gd name="T7" fmla="*/ 7 h 21"/>
                  <a:gd name="T8" fmla="*/ 29 w 43"/>
                  <a:gd name="T9" fmla="*/ 5 h 21"/>
                  <a:gd name="T10" fmla="*/ 28 w 43"/>
                  <a:gd name="T11" fmla="*/ 5 h 21"/>
                  <a:gd name="T12" fmla="*/ 16 w 43"/>
                  <a:gd name="T13" fmla="*/ 4 h 21"/>
                  <a:gd name="T14" fmla="*/ 0 w 43"/>
                  <a:gd name="T15" fmla="*/ 13 h 21"/>
                  <a:gd name="T16" fmla="*/ 1 w 43"/>
                  <a:gd name="T17" fmla="*/ 14 h 21"/>
                  <a:gd name="T18" fmla="*/ 15 w 43"/>
                  <a:gd name="T19" fmla="*/ 20 h 21"/>
                  <a:gd name="T20" fmla="*/ 16 w 43"/>
                  <a:gd name="T21" fmla="*/ 21 h 21"/>
                  <a:gd name="T22" fmla="*/ 32 w 43"/>
                  <a:gd name="T23" fmla="*/ 16 h 21"/>
                  <a:gd name="T24" fmla="*/ 33 w 43"/>
                  <a:gd name="T25" fmla="*/ 16 h 21"/>
                  <a:gd name="T26" fmla="*/ 40 w 43"/>
                  <a:gd name="T27" fmla="*/ 15 h 21"/>
                  <a:gd name="T28" fmla="*/ 41 w 43"/>
                  <a:gd name="T29" fmla="*/ 15 h 21"/>
                  <a:gd name="T30" fmla="*/ 41 w 43"/>
                  <a:gd name="T31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21">
                    <a:moveTo>
                      <a:pt x="41" y="14"/>
                    </a:moveTo>
                    <a:cubicBezTo>
                      <a:pt x="42" y="14"/>
                      <a:pt x="42" y="14"/>
                      <a:pt x="42" y="14"/>
                    </a:cubicBezTo>
                    <a:cubicBezTo>
                      <a:pt x="43" y="14"/>
                      <a:pt x="43" y="13"/>
                      <a:pt x="42" y="13"/>
                    </a:cubicBezTo>
                    <a:cubicBezTo>
                      <a:pt x="38" y="12"/>
                      <a:pt x="35" y="10"/>
                      <a:pt x="32" y="7"/>
                    </a:cubicBezTo>
                    <a:cubicBezTo>
                      <a:pt x="31" y="6"/>
                      <a:pt x="31" y="6"/>
                      <a:pt x="29" y="5"/>
                    </a:cubicBezTo>
                    <a:cubicBezTo>
                      <a:pt x="29" y="5"/>
                      <a:pt x="28" y="5"/>
                      <a:pt x="28" y="5"/>
                    </a:cubicBezTo>
                    <a:cubicBezTo>
                      <a:pt x="24" y="6"/>
                      <a:pt x="20" y="6"/>
                      <a:pt x="16" y="4"/>
                    </a:cubicBezTo>
                    <a:cubicBezTo>
                      <a:pt x="9" y="0"/>
                      <a:pt x="2" y="7"/>
                      <a:pt x="0" y="13"/>
                    </a:cubicBezTo>
                    <a:cubicBezTo>
                      <a:pt x="0" y="14"/>
                      <a:pt x="1" y="14"/>
                      <a:pt x="1" y="14"/>
                    </a:cubicBezTo>
                    <a:cubicBezTo>
                      <a:pt x="5" y="12"/>
                      <a:pt x="15" y="15"/>
                      <a:pt x="15" y="20"/>
                    </a:cubicBezTo>
                    <a:cubicBezTo>
                      <a:pt x="15" y="20"/>
                      <a:pt x="15" y="21"/>
                      <a:pt x="16" y="21"/>
                    </a:cubicBezTo>
                    <a:cubicBezTo>
                      <a:pt x="21" y="20"/>
                      <a:pt x="27" y="17"/>
                      <a:pt x="32" y="16"/>
                    </a:cubicBezTo>
                    <a:cubicBezTo>
                      <a:pt x="32" y="16"/>
                      <a:pt x="33" y="16"/>
                      <a:pt x="33" y="16"/>
                    </a:cubicBezTo>
                    <a:cubicBezTo>
                      <a:pt x="35" y="16"/>
                      <a:pt x="38" y="16"/>
                      <a:pt x="40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1" y="15"/>
                      <a:pt x="42" y="15"/>
                      <a:pt x="41" y="1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7"/>
              <p:cNvSpPr/>
              <p:nvPr/>
            </p:nvSpPr>
            <p:spPr bwMode="auto">
              <a:xfrm>
                <a:off x="2828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"/>
              <p:cNvSpPr/>
              <p:nvPr/>
            </p:nvSpPr>
            <p:spPr bwMode="auto">
              <a:xfrm>
                <a:off x="2925" y="2894"/>
                <a:ext cx="77" cy="91"/>
              </a:xfrm>
              <a:custGeom>
                <a:avLst/>
                <a:gdLst>
                  <a:gd name="T0" fmla="*/ 9 w 29"/>
                  <a:gd name="T1" fmla="*/ 33 h 34"/>
                  <a:gd name="T2" fmla="*/ 12 w 29"/>
                  <a:gd name="T3" fmla="*/ 24 h 34"/>
                  <a:gd name="T4" fmla="*/ 20 w 29"/>
                  <a:gd name="T5" fmla="*/ 16 h 34"/>
                  <a:gd name="T6" fmla="*/ 20 w 29"/>
                  <a:gd name="T7" fmla="*/ 15 h 34"/>
                  <a:gd name="T8" fmla="*/ 18 w 29"/>
                  <a:gd name="T9" fmla="*/ 14 h 34"/>
                  <a:gd name="T10" fmla="*/ 23 w 29"/>
                  <a:gd name="T11" fmla="*/ 12 h 34"/>
                  <a:gd name="T12" fmla="*/ 25 w 29"/>
                  <a:gd name="T13" fmla="*/ 12 h 34"/>
                  <a:gd name="T14" fmla="*/ 29 w 29"/>
                  <a:gd name="T15" fmla="*/ 12 h 34"/>
                  <a:gd name="T16" fmla="*/ 29 w 29"/>
                  <a:gd name="T17" fmla="*/ 11 h 34"/>
                  <a:gd name="T18" fmla="*/ 8 w 29"/>
                  <a:gd name="T19" fmla="*/ 33 h 34"/>
                  <a:gd name="T20" fmla="*/ 9 w 29"/>
                  <a:gd name="T2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4">
                    <a:moveTo>
                      <a:pt x="9" y="33"/>
                    </a:moveTo>
                    <a:cubicBezTo>
                      <a:pt x="10" y="30"/>
                      <a:pt x="11" y="27"/>
                      <a:pt x="12" y="24"/>
                    </a:cubicBezTo>
                    <a:cubicBezTo>
                      <a:pt x="14" y="21"/>
                      <a:pt x="17" y="18"/>
                      <a:pt x="20" y="16"/>
                    </a:cubicBezTo>
                    <a:cubicBezTo>
                      <a:pt x="20" y="16"/>
                      <a:pt x="20" y="15"/>
                      <a:pt x="20" y="15"/>
                    </a:cubicBezTo>
                    <a:cubicBezTo>
                      <a:pt x="19" y="15"/>
                      <a:pt x="19" y="14"/>
                      <a:pt x="18" y="14"/>
                    </a:cubicBezTo>
                    <a:cubicBezTo>
                      <a:pt x="20" y="13"/>
                      <a:pt x="21" y="13"/>
                      <a:pt x="23" y="12"/>
                    </a:cubicBezTo>
                    <a:cubicBezTo>
                      <a:pt x="24" y="12"/>
                      <a:pt x="24" y="12"/>
                      <a:pt x="25" y="12"/>
                    </a:cubicBezTo>
                    <a:cubicBezTo>
                      <a:pt x="26" y="12"/>
                      <a:pt x="28" y="12"/>
                      <a:pt x="29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15" y="0"/>
                      <a:pt x="0" y="20"/>
                      <a:pt x="8" y="33"/>
                    </a:cubicBezTo>
                    <a:cubicBezTo>
                      <a:pt x="8" y="34"/>
                      <a:pt x="9" y="34"/>
                      <a:pt x="9" y="3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9"/>
              <p:cNvSpPr/>
              <p:nvPr/>
            </p:nvSpPr>
            <p:spPr bwMode="auto">
              <a:xfrm>
                <a:off x="2879" y="2993"/>
                <a:ext cx="94" cy="67"/>
              </a:xfrm>
              <a:custGeom>
                <a:avLst/>
                <a:gdLst>
                  <a:gd name="T0" fmla="*/ 14 w 35"/>
                  <a:gd name="T1" fmla="*/ 24 h 25"/>
                  <a:gd name="T2" fmla="*/ 16 w 35"/>
                  <a:gd name="T3" fmla="*/ 20 h 25"/>
                  <a:gd name="T4" fmla="*/ 19 w 35"/>
                  <a:gd name="T5" fmla="*/ 16 h 25"/>
                  <a:gd name="T6" fmla="*/ 20 w 35"/>
                  <a:gd name="T7" fmla="*/ 17 h 25"/>
                  <a:gd name="T8" fmla="*/ 23 w 35"/>
                  <a:gd name="T9" fmla="*/ 16 h 25"/>
                  <a:gd name="T10" fmla="*/ 34 w 35"/>
                  <a:gd name="T11" fmla="*/ 15 h 25"/>
                  <a:gd name="T12" fmla="*/ 34 w 35"/>
                  <a:gd name="T13" fmla="*/ 14 h 25"/>
                  <a:gd name="T14" fmla="*/ 32 w 35"/>
                  <a:gd name="T15" fmla="*/ 9 h 25"/>
                  <a:gd name="T16" fmla="*/ 33 w 35"/>
                  <a:gd name="T17" fmla="*/ 8 h 25"/>
                  <a:gd name="T18" fmla="*/ 31 w 35"/>
                  <a:gd name="T19" fmla="*/ 6 h 25"/>
                  <a:gd name="T20" fmla="*/ 31 w 35"/>
                  <a:gd name="T21" fmla="*/ 6 h 25"/>
                  <a:gd name="T22" fmla="*/ 23 w 35"/>
                  <a:gd name="T23" fmla="*/ 0 h 25"/>
                  <a:gd name="T24" fmla="*/ 20 w 35"/>
                  <a:gd name="T25" fmla="*/ 2 h 25"/>
                  <a:gd name="T26" fmla="*/ 13 w 35"/>
                  <a:gd name="T27" fmla="*/ 7 h 25"/>
                  <a:gd name="T28" fmla="*/ 3 w 35"/>
                  <a:gd name="T29" fmla="*/ 22 h 25"/>
                  <a:gd name="T30" fmla="*/ 4 w 35"/>
                  <a:gd name="T31" fmla="*/ 22 h 25"/>
                  <a:gd name="T32" fmla="*/ 9 w 35"/>
                  <a:gd name="T33" fmla="*/ 15 h 25"/>
                  <a:gd name="T34" fmla="*/ 10 w 35"/>
                  <a:gd name="T35" fmla="*/ 16 h 25"/>
                  <a:gd name="T36" fmla="*/ 13 w 35"/>
                  <a:gd name="T37" fmla="*/ 23 h 25"/>
                  <a:gd name="T38" fmla="*/ 14 w 35"/>
                  <a:gd name="T3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5">
                    <a:moveTo>
                      <a:pt x="14" y="24"/>
                    </a:moveTo>
                    <a:cubicBezTo>
                      <a:pt x="15" y="23"/>
                      <a:pt x="15" y="22"/>
                      <a:pt x="16" y="20"/>
                    </a:cubicBezTo>
                    <a:cubicBezTo>
                      <a:pt x="16" y="18"/>
                      <a:pt x="17" y="17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2" y="17"/>
                      <a:pt x="22" y="17"/>
                      <a:pt x="23" y="16"/>
                    </a:cubicBezTo>
                    <a:cubicBezTo>
                      <a:pt x="27" y="15"/>
                      <a:pt x="30" y="14"/>
                      <a:pt x="34" y="15"/>
                    </a:cubicBezTo>
                    <a:cubicBezTo>
                      <a:pt x="34" y="15"/>
                      <a:pt x="35" y="14"/>
                      <a:pt x="34" y="14"/>
                    </a:cubicBezTo>
                    <a:cubicBezTo>
                      <a:pt x="33" y="12"/>
                      <a:pt x="28" y="9"/>
                      <a:pt x="32" y="9"/>
                    </a:cubicBezTo>
                    <a:cubicBezTo>
                      <a:pt x="33" y="9"/>
                      <a:pt x="33" y="9"/>
                      <a:pt x="33" y="8"/>
                    </a:cubicBezTo>
                    <a:cubicBezTo>
                      <a:pt x="32" y="8"/>
                      <a:pt x="32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5"/>
                      <a:pt x="26" y="0"/>
                      <a:pt x="23" y="0"/>
                    </a:cubicBezTo>
                    <a:cubicBezTo>
                      <a:pt x="21" y="1"/>
                      <a:pt x="21" y="1"/>
                      <a:pt x="20" y="2"/>
                    </a:cubicBezTo>
                    <a:cubicBezTo>
                      <a:pt x="18" y="5"/>
                      <a:pt x="16" y="5"/>
                      <a:pt x="13" y="7"/>
                    </a:cubicBezTo>
                    <a:cubicBezTo>
                      <a:pt x="8" y="9"/>
                      <a:pt x="0" y="15"/>
                      <a:pt x="3" y="22"/>
                    </a:cubicBezTo>
                    <a:cubicBezTo>
                      <a:pt x="3" y="22"/>
                      <a:pt x="4" y="22"/>
                      <a:pt x="4" y="22"/>
                    </a:cubicBezTo>
                    <a:cubicBezTo>
                      <a:pt x="4" y="20"/>
                      <a:pt x="9" y="10"/>
                      <a:pt x="9" y="15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5" y="12"/>
                      <a:pt x="14" y="22"/>
                      <a:pt x="13" y="23"/>
                    </a:cubicBezTo>
                    <a:cubicBezTo>
                      <a:pt x="13" y="24"/>
                      <a:pt x="14" y="25"/>
                      <a:pt x="14" y="24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100"/>
              <p:cNvSpPr/>
              <p:nvPr/>
            </p:nvSpPr>
            <p:spPr bwMode="auto">
              <a:xfrm>
                <a:off x="2818" y="2886"/>
                <a:ext cx="128" cy="118"/>
              </a:xfrm>
              <a:custGeom>
                <a:avLst/>
                <a:gdLst>
                  <a:gd name="T0" fmla="*/ 42 w 48"/>
                  <a:gd name="T1" fmla="*/ 38 h 44"/>
                  <a:gd name="T2" fmla="*/ 44 w 48"/>
                  <a:gd name="T3" fmla="*/ 20 h 44"/>
                  <a:gd name="T4" fmla="*/ 22 w 48"/>
                  <a:gd name="T5" fmla="*/ 7 h 44"/>
                  <a:gd name="T6" fmla="*/ 17 w 48"/>
                  <a:gd name="T7" fmla="*/ 29 h 44"/>
                  <a:gd name="T8" fmla="*/ 16 w 48"/>
                  <a:gd name="T9" fmla="*/ 29 h 44"/>
                  <a:gd name="T10" fmla="*/ 8 w 48"/>
                  <a:gd name="T11" fmla="*/ 32 h 44"/>
                  <a:gd name="T12" fmla="*/ 0 w 48"/>
                  <a:gd name="T13" fmla="*/ 43 h 44"/>
                  <a:gd name="T14" fmla="*/ 1 w 48"/>
                  <a:gd name="T15" fmla="*/ 44 h 44"/>
                  <a:gd name="T16" fmla="*/ 21 w 48"/>
                  <a:gd name="T17" fmla="*/ 43 h 44"/>
                  <a:gd name="T18" fmla="*/ 29 w 48"/>
                  <a:gd name="T19" fmla="*/ 41 h 44"/>
                  <a:gd name="T20" fmla="*/ 35 w 48"/>
                  <a:gd name="T21" fmla="*/ 41 h 44"/>
                  <a:gd name="T22" fmla="*/ 42 w 48"/>
                  <a:gd name="T23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4">
                    <a:moveTo>
                      <a:pt x="42" y="38"/>
                    </a:moveTo>
                    <a:cubicBezTo>
                      <a:pt x="48" y="31"/>
                      <a:pt x="44" y="28"/>
                      <a:pt x="44" y="20"/>
                    </a:cubicBezTo>
                    <a:cubicBezTo>
                      <a:pt x="45" y="8"/>
                      <a:pt x="33" y="0"/>
                      <a:pt x="22" y="7"/>
                    </a:cubicBezTo>
                    <a:cubicBezTo>
                      <a:pt x="15" y="11"/>
                      <a:pt x="6" y="24"/>
                      <a:pt x="17" y="29"/>
                    </a:cubicBezTo>
                    <a:cubicBezTo>
                      <a:pt x="17" y="29"/>
                      <a:pt x="16" y="29"/>
                      <a:pt x="16" y="29"/>
                    </a:cubicBezTo>
                    <a:cubicBezTo>
                      <a:pt x="13" y="30"/>
                      <a:pt x="10" y="31"/>
                      <a:pt x="8" y="32"/>
                    </a:cubicBezTo>
                    <a:cubicBezTo>
                      <a:pt x="3" y="35"/>
                      <a:pt x="1" y="38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9" y="35"/>
                      <a:pt x="14" y="44"/>
                      <a:pt x="21" y="43"/>
                    </a:cubicBezTo>
                    <a:cubicBezTo>
                      <a:pt x="25" y="43"/>
                      <a:pt x="23" y="41"/>
                      <a:pt x="29" y="41"/>
                    </a:cubicBezTo>
                    <a:cubicBezTo>
                      <a:pt x="31" y="41"/>
                      <a:pt x="33" y="41"/>
                      <a:pt x="35" y="41"/>
                    </a:cubicBezTo>
                    <a:cubicBezTo>
                      <a:pt x="38" y="42"/>
                      <a:pt x="40" y="41"/>
                      <a:pt x="42" y="3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101"/>
              <p:cNvSpPr/>
              <p:nvPr/>
            </p:nvSpPr>
            <p:spPr bwMode="auto">
              <a:xfrm>
                <a:off x="2895" y="2899"/>
                <a:ext cx="46" cy="73"/>
              </a:xfrm>
              <a:custGeom>
                <a:avLst/>
                <a:gdLst>
                  <a:gd name="T0" fmla="*/ 17 w 17"/>
                  <a:gd name="T1" fmla="*/ 26 h 27"/>
                  <a:gd name="T2" fmla="*/ 16 w 17"/>
                  <a:gd name="T3" fmla="*/ 23 h 27"/>
                  <a:gd name="T4" fmla="*/ 16 w 17"/>
                  <a:gd name="T5" fmla="*/ 22 h 27"/>
                  <a:gd name="T6" fmla="*/ 15 w 17"/>
                  <a:gd name="T7" fmla="*/ 14 h 27"/>
                  <a:gd name="T8" fmla="*/ 12 w 17"/>
                  <a:gd name="T9" fmla="*/ 5 h 27"/>
                  <a:gd name="T10" fmla="*/ 12 w 17"/>
                  <a:gd name="T11" fmla="*/ 5 h 27"/>
                  <a:gd name="T12" fmla="*/ 1 w 17"/>
                  <a:gd name="T13" fmla="*/ 0 h 27"/>
                  <a:gd name="T14" fmla="*/ 0 w 17"/>
                  <a:gd name="T15" fmla="*/ 0 h 27"/>
                  <a:gd name="T16" fmla="*/ 0 w 17"/>
                  <a:gd name="T17" fmla="*/ 1 h 27"/>
                  <a:gd name="T18" fmla="*/ 0 w 17"/>
                  <a:gd name="T19" fmla="*/ 1 h 27"/>
                  <a:gd name="T20" fmla="*/ 14 w 17"/>
                  <a:gd name="T21" fmla="*/ 18 h 27"/>
                  <a:gd name="T22" fmla="*/ 14 w 17"/>
                  <a:gd name="T23" fmla="*/ 21 h 27"/>
                  <a:gd name="T24" fmla="*/ 15 w 17"/>
                  <a:gd name="T25" fmla="*/ 21 h 27"/>
                  <a:gd name="T26" fmla="*/ 15 w 17"/>
                  <a:gd name="T27" fmla="*/ 23 h 27"/>
                  <a:gd name="T28" fmla="*/ 15 w 17"/>
                  <a:gd name="T29" fmla="*/ 24 h 27"/>
                  <a:gd name="T30" fmla="*/ 16 w 17"/>
                  <a:gd name="T31" fmla="*/ 26 h 27"/>
                  <a:gd name="T32" fmla="*/ 17 w 17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7">
                    <a:moveTo>
                      <a:pt x="17" y="26"/>
                    </a:moveTo>
                    <a:cubicBezTo>
                      <a:pt x="17" y="25"/>
                      <a:pt x="16" y="24"/>
                      <a:pt x="16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19"/>
                      <a:pt x="16" y="17"/>
                      <a:pt x="15" y="14"/>
                    </a:cubicBezTo>
                    <a:cubicBezTo>
                      <a:pt x="15" y="11"/>
                      <a:pt x="14" y="8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9" y="1"/>
                      <a:pt x="5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6" y="5"/>
                      <a:pt x="11" y="11"/>
                      <a:pt x="14" y="18"/>
                    </a:cubicBezTo>
                    <a:cubicBezTo>
                      <a:pt x="14" y="19"/>
                      <a:pt x="14" y="20"/>
                      <a:pt x="14" y="21"/>
                    </a:cubicBezTo>
                    <a:cubicBezTo>
                      <a:pt x="14" y="22"/>
                      <a:pt x="14" y="22"/>
                      <a:pt x="15" y="21"/>
                    </a:cubicBezTo>
                    <a:cubicBezTo>
                      <a:pt x="15" y="22"/>
                      <a:pt x="15" y="22"/>
                      <a:pt x="15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5"/>
                      <a:pt x="16" y="26"/>
                    </a:cubicBezTo>
                    <a:cubicBezTo>
                      <a:pt x="16" y="27"/>
                      <a:pt x="17" y="26"/>
                      <a:pt x="17" y="26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102"/>
              <p:cNvSpPr/>
              <p:nvPr/>
            </p:nvSpPr>
            <p:spPr bwMode="auto">
              <a:xfrm>
                <a:off x="2847" y="2921"/>
                <a:ext cx="59" cy="61"/>
              </a:xfrm>
              <a:custGeom>
                <a:avLst/>
                <a:gdLst>
                  <a:gd name="T0" fmla="*/ 22 w 22"/>
                  <a:gd name="T1" fmla="*/ 22 h 23"/>
                  <a:gd name="T2" fmla="*/ 3 w 22"/>
                  <a:gd name="T3" fmla="*/ 6 h 23"/>
                  <a:gd name="T4" fmla="*/ 3 w 22"/>
                  <a:gd name="T5" fmla="*/ 3 h 23"/>
                  <a:gd name="T6" fmla="*/ 3 w 22"/>
                  <a:gd name="T7" fmla="*/ 3 h 23"/>
                  <a:gd name="T8" fmla="*/ 4 w 22"/>
                  <a:gd name="T9" fmla="*/ 1 h 23"/>
                  <a:gd name="T10" fmla="*/ 4 w 22"/>
                  <a:gd name="T11" fmla="*/ 0 h 23"/>
                  <a:gd name="T12" fmla="*/ 1 w 22"/>
                  <a:gd name="T13" fmla="*/ 9 h 23"/>
                  <a:gd name="T14" fmla="*/ 5 w 22"/>
                  <a:gd name="T15" fmla="*/ 16 h 23"/>
                  <a:gd name="T16" fmla="*/ 14 w 22"/>
                  <a:gd name="T17" fmla="*/ 20 h 23"/>
                  <a:gd name="T18" fmla="*/ 21 w 22"/>
                  <a:gd name="T19" fmla="*/ 23 h 23"/>
                  <a:gd name="T20" fmla="*/ 22 w 22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2"/>
                    </a:moveTo>
                    <a:cubicBezTo>
                      <a:pt x="19" y="19"/>
                      <a:pt x="4" y="12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2" y="14"/>
                      <a:pt x="5" y="16"/>
                    </a:cubicBezTo>
                    <a:cubicBezTo>
                      <a:pt x="8" y="18"/>
                      <a:pt x="12" y="18"/>
                      <a:pt x="14" y="20"/>
                    </a:cubicBezTo>
                    <a:cubicBezTo>
                      <a:pt x="17" y="22"/>
                      <a:pt x="19" y="22"/>
                      <a:pt x="21" y="23"/>
                    </a:cubicBezTo>
                    <a:cubicBezTo>
                      <a:pt x="22" y="23"/>
                      <a:pt x="22" y="22"/>
                      <a:pt x="22" y="22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103"/>
              <p:cNvSpPr/>
              <p:nvPr/>
            </p:nvSpPr>
            <p:spPr bwMode="auto">
              <a:xfrm>
                <a:off x="2895" y="2977"/>
                <a:ext cx="54" cy="51"/>
              </a:xfrm>
              <a:custGeom>
                <a:avLst/>
                <a:gdLst>
                  <a:gd name="T0" fmla="*/ 18 w 20"/>
                  <a:gd name="T1" fmla="*/ 8 h 19"/>
                  <a:gd name="T2" fmla="*/ 18 w 20"/>
                  <a:gd name="T3" fmla="*/ 7 h 19"/>
                  <a:gd name="T4" fmla="*/ 12 w 20"/>
                  <a:gd name="T5" fmla="*/ 1 h 19"/>
                  <a:gd name="T6" fmla="*/ 5 w 20"/>
                  <a:gd name="T7" fmla="*/ 4 h 19"/>
                  <a:gd name="T8" fmla="*/ 4 w 20"/>
                  <a:gd name="T9" fmla="*/ 15 h 19"/>
                  <a:gd name="T10" fmla="*/ 11 w 20"/>
                  <a:gd name="T11" fmla="*/ 18 h 19"/>
                  <a:gd name="T12" fmla="*/ 13 w 20"/>
                  <a:gd name="T13" fmla="*/ 17 h 19"/>
                  <a:gd name="T14" fmla="*/ 16 w 20"/>
                  <a:gd name="T15" fmla="*/ 18 h 19"/>
                  <a:gd name="T16" fmla="*/ 18 w 20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18" y="8"/>
                    </a:moveTo>
                    <a:cubicBezTo>
                      <a:pt x="18" y="8"/>
                      <a:pt x="19" y="8"/>
                      <a:pt x="18" y="7"/>
                    </a:cubicBezTo>
                    <a:cubicBezTo>
                      <a:pt x="17" y="5"/>
                      <a:pt x="15" y="2"/>
                      <a:pt x="12" y="1"/>
                    </a:cubicBezTo>
                    <a:cubicBezTo>
                      <a:pt x="9" y="0"/>
                      <a:pt x="7" y="3"/>
                      <a:pt x="5" y="4"/>
                    </a:cubicBezTo>
                    <a:cubicBezTo>
                      <a:pt x="0" y="6"/>
                      <a:pt x="1" y="13"/>
                      <a:pt x="4" y="15"/>
                    </a:cubicBezTo>
                    <a:cubicBezTo>
                      <a:pt x="6" y="17"/>
                      <a:pt x="9" y="19"/>
                      <a:pt x="11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4" y="18"/>
                      <a:pt x="15" y="18"/>
                      <a:pt x="16" y="18"/>
                    </a:cubicBezTo>
                    <a:cubicBezTo>
                      <a:pt x="20" y="17"/>
                      <a:pt x="18" y="12"/>
                      <a:pt x="18" y="8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104"/>
              <p:cNvSpPr/>
              <p:nvPr/>
            </p:nvSpPr>
            <p:spPr bwMode="auto">
              <a:xfrm>
                <a:off x="2901" y="2990"/>
                <a:ext cx="40" cy="35"/>
              </a:xfrm>
              <a:custGeom>
                <a:avLst/>
                <a:gdLst>
                  <a:gd name="T0" fmla="*/ 13 w 15"/>
                  <a:gd name="T1" fmla="*/ 13 h 13"/>
                  <a:gd name="T2" fmla="*/ 15 w 15"/>
                  <a:gd name="T3" fmla="*/ 11 h 13"/>
                  <a:gd name="T4" fmla="*/ 13 w 15"/>
                  <a:gd name="T5" fmla="*/ 7 h 13"/>
                  <a:gd name="T6" fmla="*/ 12 w 15"/>
                  <a:gd name="T7" fmla="*/ 7 h 13"/>
                  <a:gd name="T8" fmla="*/ 11 w 15"/>
                  <a:gd name="T9" fmla="*/ 6 h 13"/>
                  <a:gd name="T10" fmla="*/ 4 w 15"/>
                  <a:gd name="T11" fmla="*/ 1 h 13"/>
                  <a:gd name="T12" fmla="*/ 4 w 15"/>
                  <a:gd name="T13" fmla="*/ 0 h 13"/>
                  <a:gd name="T14" fmla="*/ 2 w 15"/>
                  <a:gd name="T15" fmla="*/ 9 h 13"/>
                  <a:gd name="T16" fmla="*/ 6 w 15"/>
                  <a:gd name="T17" fmla="*/ 13 h 13"/>
                  <a:gd name="T18" fmla="*/ 8 w 15"/>
                  <a:gd name="T19" fmla="*/ 11 h 13"/>
                  <a:gd name="T20" fmla="*/ 13 w 15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3" y="13"/>
                    </a:move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9"/>
                      <a:pt x="15" y="8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3" y="4"/>
                      <a:pt x="4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2"/>
                      <a:pt x="0" y="5"/>
                      <a:pt x="2" y="9"/>
                    </a:cubicBezTo>
                    <a:cubicBezTo>
                      <a:pt x="3" y="11"/>
                      <a:pt x="4" y="13"/>
                      <a:pt x="6" y="13"/>
                    </a:cubicBezTo>
                    <a:cubicBezTo>
                      <a:pt x="8" y="13"/>
                      <a:pt x="8" y="12"/>
                      <a:pt x="8" y="11"/>
                    </a:cubicBezTo>
                    <a:cubicBezTo>
                      <a:pt x="9" y="9"/>
                      <a:pt x="13" y="12"/>
                      <a:pt x="13" y="1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105"/>
              <p:cNvSpPr/>
              <p:nvPr/>
            </p:nvSpPr>
            <p:spPr bwMode="auto">
              <a:xfrm>
                <a:off x="2911" y="2990"/>
                <a:ext cx="27" cy="19"/>
              </a:xfrm>
              <a:custGeom>
                <a:avLst/>
                <a:gdLst>
                  <a:gd name="T0" fmla="*/ 10 w 10"/>
                  <a:gd name="T1" fmla="*/ 6 h 7"/>
                  <a:gd name="T2" fmla="*/ 8 w 10"/>
                  <a:gd name="T3" fmla="*/ 2 h 7"/>
                  <a:gd name="T4" fmla="*/ 8 w 10"/>
                  <a:gd name="T5" fmla="*/ 1 h 7"/>
                  <a:gd name="T6" fmla="*/ 5 w 10"/>
                  <a:gd name="T7" fmla="*/ 1 h 7"/>
                  <a:gd name="T8" fmla="*/ 4 w 10"/>
                  <a:gd name="T9" fmla="*/ 2 h 7"/>
                  <a:gd name="T10" fmla="*/ 1 w 10"/>
                  <a:gd name="T11" fmla="*/ 4 h 7"/>
                  <a:gd name="T12" fmla="*/ 0 w 10"/>
                  <a:gd name="T13" fmla="*/ 5 h 7"/>
                  <a:gd name="T14" fmla="*/ 6 w 10"/>
                  <a:gd name="T15" fmla="*/ 5 h 7"/>
                  <a:gd name="T16" fmla="*/ 9 w 10"/>
                  <a:gd name="T17" fmla="*/ 7 h 7"/>
                  <a:gd name="T18" fmla="*/ 10 w 10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10" y="6"/>
                    </a:moveTo>
                    <a:cubicBezTo>
                      <a:pt x="10" y="6"/>
                      <a:pt x="9" y="2"/>
                      <a:pt x="8" y="2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5" y="6"/>
                      <a:pt x="6" y="5"/>
                    </a:cubicBezTo>
                    <a:cubicBezTo>
                      <a:pt x="7" y="5"/>
                      <a:pt x="8" y="6"/>
                      <a:pt x="9" y="7"/>
                    </a:cubicBezTo>
                    <a:cubicBezTo>
                      <a:pt x="9" y="7"/>
                      <a:pt x="10" y="7"/>
                      <a:pt x="10" y="6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106"/>
              <p:cNvSpPr/>
              <p:nvPr/>
            </p:nvSpPr>
            <p:spPr bwMode="auto">
              <a:xfrm>
                <a:off x="2850" y="2899"/>
                <a:ext cx="40" cy="30"/>
              </a:xfrm>
              <a:custGeom>
                <a:avLst/>
                <a:gdLst>
                  <a:gd name="T0" fmla="*/ 1 w 15"/>
                  <a:gd name="T1" fmla="*/ 11 h 11"/>
                  <a:gd name="T2" fmla="*/ 6 w 15"/>
                  <a:gd name="T3" fmla="*/ 6 h 11"/>
                  <a:gd name="T4" fmla="*/ 7 w 15"/>
                  <a:gd name="T5" fmla="*/ 3 h 11"/>
                  <a:gd name="T6" fmla="*/ 15 w 15"/>
                  <a:gd name="T7" fmla="*/ 1 h 11"/>
                  <a:gd name="T8" fmla="*/ 15 w 15"/>
                  <a:gd name="T9" fmla="*/ 0 h 11"/>
                  <a:gd name="T10" fmla="*/ 14 w 15"/>
                  <a:gd name="T11" fmla="*/ 0 h 11"/>
                  <a:gd name="T12" fmla="*/ 14 w 15"/>
                  <a:gd name="T13" fmla="*/ 0 h 11"/>
                  <a:gd name="T14" fmla="*/ 4 w 15"/>
                  <a:gd name="T15" fmla="*/ 3 h 11"/>
                  <a:gd name="T16" fmla="*/ 0 w 15"/>
                  <a:gd name="T17" fmla="*/ 10 h 11"/>
                  <a:gd name="T18" fmla="*/ 1 w 15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1">
                    <a:moveTo>
                      <a:pt x="1" y="11"/>
                    </a:moveTo>
                    <a:cubicBezTo>
                      <a:pt x="2" y="9"/>
                      <a:pt x="5" y="8"/>
                      <a:pt x="6" y="6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10" y="3"/>
                      <a:pt x="12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7" y="1"/>
                      <a:pt x="4" y="3"/>
                    </a:cubicBezTo>
                    <a:cubicBezTo>
                      <a:pt x="2" y="5"/>
                      <a:pt x="1" y="8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107"/>
              <p:cNvSpPr/>
              <p:nvPr/>
            </p:nvSpPr>
            <p:spPr bwMode="auto">
              <a:xfrm>
                <a:off x="2818" y="3020"/>
                <a:ext cx="67" cy="48"/>
              </a:xfrm>
              <a:custGeom>
                <a:avLst/>
                <a:gdLst>
                  <a:gd name="T0" fmla="*/ 25 w 25"/>
                  <a:gd name="T1" fmla="*/ 7 h 18"/>
                  <a:gd name="T2" fmla="*/ 24 w 25"/>
                  <a:gd name="T3" fmla="*/ 7 h 18"/>
                  <a:gd name="T4" fmla="*/ 15 w 25"/>
                  <a:gd name="T5" fmla="*/ 8 h 18"/>
                  <a:gd name="T6" fmla="*/ 15 w 25"/>
                  <a:gd name="T7" fmla="*/ 7 h 18"/>
                  <a:gd name="T8" fmla="*/ 9 w 25"/>
                  <a:gd name="T9" fmla="*/ 4 h 18"/>
                  <a:gd name="T10" fmla="*/ 4 w 25"/>
                  <a:gd name="T11" fmla="*/ 3 h 18"/>
                  <a:gd name="T12" fmla="*/ 2 w 25"/>
                  <a:gd name="T13" fmla="*/ 1 h 18"/>
                  <a:gd name="T14" fmla="*/ 0 w 25"/>
                  <a:gd name="T15" fmla="*/ 1 h 18"/>
                  <a:gd name="T16" fmla="*/ 25 w 25"/>
                  <a:gd name="T17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25" y="7"/>
                    </a:moveTo>
                    <a:cubicBezTo>
                      <a:pt x="25" y="7"/>
                      <a:pt x="24" y="6"/>
                      <a:pt x="24" y="7"/>
                    </a:cubicBezTo>
                    <a:cubicBezTo>
                      <a:pt x="21" y="8"/>
                      <a:pt x="17" y="12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1" y="8"/>
                      <a:pt x="11" y="6"/>
                      <a:pt x="9" y="4"/>
                    </a:cubicBezTo>
                    <a:cubicBezTo>
                      <a:pt x="8" y="3"/>
                      <a:pt x="6" y="3"/>
                      <a:pt x="4" y="3"/>
                    </a:cubicBezTo>
                    <a:cubicBezTo>
                      <a:pt x="3" y="3"/>
                      <a:pt x="2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0"/>
                      <a:pt x="21" y="18"/>
                      <a:pt x="25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108"/>
              <p:cNvSpPr/>
              <p:nvPr/>
            </p:nvSpPr>
            <p:spPr bwMode="auto">
              <a:xfrm>
                <a:off x="2973" y="3017"/>
                <a:ext cx="53" cy="46"/>
              </a:xfrm>
              <a:custGeom>
                <a:avLst/>
                <a:gdLst>
                  <a:gd name="T0" fmla="*/ 15 w 20"/>
                  <a:gd name="T1" fmla="*/ 13 h 17"/>
                  <a:gd name="T2" fmla="*/ 19 w 20"/>
                  <a:gd name="T3" fmla="*/ 6 h 17"/>
                  <a:gd name="T4" fmla="*/ 19 w 20"/>
                  <a:gd name="T5" fmla="*/ 3 h 17"/>
                  <a:gd name="T6" fmla="*/ 20 w 20"/>
                  <a:gd name="T7" fmla="*/ 3 h 17"/>
                  <a:gd name="T8" fmla="*/ 20 w 20"/>
                  <a:gd name="T9" fmla="*/ 1 h 17"/>
                  <a:gd name="T10" fmla="*/ 18 w 20"/>
                  <a:gd name="T11" fmla="*/ 1 h 17"/>
                  <a:gd name="T12" fmla="*/ 18 w 20"/>
                  <a:gd name="T13" fmla="*/ 2 h 17"/>
                  <a:gd name="T14" fmla="*/ 15 w 20"/>
                  <a:gd name="T15" fmla="*/ 6 h 17"/>
                  <a:gd name="T16" fmla="*/ 8 w 20"/>
                  <a:gd name="T17" fmla="*/ 11 h 17"/>
                  <a:gd name="T18" fmla="*/ 0 w 20"/>
                  <a:gd name="T19" fmla="*/ 14 h 17"/>
                  <a:gd name="T20" fmla="*/ 0 w 20"/>
                  <a:gd name="T21" fmla="*/ 15 h 17"/>
                  <a:gd name="T22" fmla="*/ 15 w 20"/>
                  <a:gd name="T2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15" y="13"/>
                    </a:moveTo>
                    <a:cubicBezTo>
                      <a:pt x="17" y="12"/>
                      <a:pt x="18" y="9"/>
                      <a:pt x="19" y="6"/>
                    </a:cubicBezTo>
                    <a:cubicBezTo>
                      <a:pt x="19" y="5"/>
                      <a:pt x="19" y="4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0"/>
                      <a:pt x="19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6" y="3"/>
                      <a:pt x="16" y="4"/>
                      <a:pt x="15" y="6"/>
                    </a:cubicBezTo>
                    <a:cubicBezTo>
                      <a:pt x="15" y="10"/>
                      <a:pt x="11" y="10"/>
                      <a:pt x="8" y="11"/>
                    </a:cubicBezTo>
                    <a:cubicBezTo>
                      <a:pt x="5" y="12"/>
                      <a:pt x="3" y="13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5" y="17"/>
                      <a:pt x="10" y="17"/>
                      <a:pt x="1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109"/>
              <p:cNvSpPr/>
              <p:nvPr/>
            </p:nvSpPr>
            <p:spPr bwMode="auto">
              <a:xfrm>
                <a:off x="3307" y="2835"/>
                <a:ext cx="117" cy="118"/>
              </a:xfrm>
              <a:custGeom>
                <a:avLst/>
                <a:gdLst>
                  <a:gd name="T0" fmla="*/ 13 w 44"/>
                  <a:gd name="T1" fmla="*/ 35 h 44"/>
                  <a:gd name="T2" fmla="*/ 19 w 44"/>
                  <a:gd name="T3" fmla="*/ 41 h 44"/>
                  <a:gd name="T4" fmla="*/ 38 w 44"/>
                  <a:gd name="T5" fmla="*/ 30 h 44"/>
                  <a:gd name="T6" fmla="*/ 37 w 44"/>
                  <a:gd name="T7" fmla="*/ 23 h 44"/>
                  <a:gd name="T8" fmla="*/ 33 w 44"/>
                  <a:gd name="T9" fmla="*/ 19 h 44"/>
                  <a:gd name="T10" fmla="*/ 40 w 44"/>
                  <a:gd name="T11" fmla="*/ 13 h 44"/>
                  <a:gd name="T12" fmla="*/ 34 w 44"/>
                  <a:gd name="T13" fmla="*/ 2 h 44"/>
                  <a:gd name="T14" fmla="*/ 19 w 44"/>
                  <a:gd name="T15" fmla="*/ 9 h 44"/>
                  <a:gd name="T16" fmla="*/ 18 w 44"/>
                  <a:gd name="T17" fmla="*/ 14 h 44"/>
                  <a:gd name="T18" fmla="*/ 10 w 44"/>
                  <a:gd name="T19" fmla="*/ 13 h 44"/>
                  <a:gd name="T20" fmla="*/ 3 w 44"/>
                  <a:gd name="T21" fmla="*/ 15 h 44"/>
                  <a:gd name="T22" fmla="*/ 7 w 44"/>
                  <a:gd name="T23" fmla="*/ 26 h 44"/>
                  <a:gd name="T24" fmla="*/ 11 w 44"/>
                  <a:gd name="T25" fmla="*/ 30 h 44"/>
                  <a:gd name="T26" fmla="*/ 13 w 44"/>
                  <a:gd name="T27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44">
                    <a:moveTo>
                      <a:pt x="13" y="35"/>
                    </a:moveTo>
                    <a:cubicBezTo>
                      <a:pt x="14" y="37"/>
                      <a:pt x="16" y="40"/>
                      <a:pt x="19" y="41"/>
                    </a:cubicBezTo>
                    <a:cubicBezTo>
                      <a:pt x="28" y="44"/>
                      <a:pt x="38" y="38"/>
                      <a:pt x="38" y="30"/>
                    </a:cubicBezTo>
                    <a:cubicBezTo>
                      <a:pt x="39" y="28"/>
                      <a:pt x="39" y="26"/>
                      <a:pt x="37" y="23"/>
                    </a:cubicBezTo>
                    <a:cubicBezTo>
                      <a:pt x="36" y="21"/>
                      <a:pt x="34" y="20"/>
                      <a:pt x="33" y="19"/>
                    </a:cubicBezTo>
                    <a:cubicBezTo>
                      <a:pt x="35" y="18"/>
                      <a:pt x="38" y="15"/>
                      <a:pt x="40" y="13"/>
                    </a:cubicBezTo>
                    <a:cubicBezTo>
                      <a:pt x="44" y="8"/>
                      <a:pt x="39" y="3"/>
                      <a:pt x="34" y="2"/>
                    </a:cubicBezTo>
                    <a:cubicBezTo>
                      <a:pt x="27" y="0"/>
                      <a:pt x="22" y="2"/>
                      <a:pt x="19" y="9"/>
                    </a:cubicBezTo>
                    <a:cubicBezTo>
                      <a:pt x="18" y="10"/>
                      <a:pt x="18" y="12"/>
                      <a:pt x="18" y="14"/>
                    </a:cubicBezTo>
                    <a:cubicBezTo>
                      <a:pt x="17" y="16"/>
                      <a:pt x="11" y="13"/>
                      <a:pt x="10" y="13"/>
                    </a:cubicBezTo>
                    <a:cubicBezTo>
                      <a:pt x="8" y="12"/>
                      <a:pt x="5" y="13"/>
                      <a:pt x="3" y="15"/>
                    </a:cubicBezTo>
                    <a:cubicBezTo>
                      <a:pt x="0" y="19"/>
                      <a:pt x="3" y="24"/>
                      <a:pt x="7" y="26"/>
                    </a:cubicBezTo>
                    <a:cubicBezTo>
                      <a:pt x="9" y="27"/>
                      <a:pt x="11" y="27"/>
                      <a:pt x="11" y="30"/>
                    </a:cubicBezTo>
                    <a:cubicBezTo>
                      <a:pt x="11" y="32"/>
                      <a:pt x="12" y="33"/>
                      <a:pt x="13" y="35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110"/>
              <p:cNvSpPr/>
              <p:nvPr/>
            </p:nvSpPr>
            <p:spPr bwMode="auto">
              <a:xfrm>
                <a:off x="3350" y="2864"/>
                <a:ext cx="66" cy="43"/>
              </a:xfrm>
              <a:custGeom>
                <a:avLst/>
                <a:gdLst>
                  <a:gd name="T0" fmla="*/ 5 w 25"/>
                  <a:gd name="T1" fmla="*/ 15 h 16"/>
                  <a:gd name="T2" fmla="*/ 8 w 25"/>
                  <a:gd name="T3" fmla="*/ 14 h 16"/>
                  <a:gd name="T4" fmla="*/ 16 w 25"/>
                  <a:gd name="T5" fmla="*/ 10 h 16"/>
                  <a:gd name="T6" fmla="*/ 24 w 25"/>
                  <a:gd name="T7" fmla="*/ 16 h 16"/>
                  <a:gd name="T8" fmla="*/ 24 w 25"/>
                  <a:gd name="T9" fmla="*/ 15 h 16"/>
                  <a:gd name="T10" fmla="*/ 15 w 25"/>
                  <a:gd name="T11" fmla="*/ 7 h 16"/>
                  <a:gd name="T12" fmla="*/ 8 w 25"/>
                  <a:gd name="T13" fmla="*/ 7 h 16"/>
                  <a:gd name="T14" fmla="*/ 3 w 25"/>
                  <a:gd name="T15" fmla="*/ 0 h 16"/>
                  <a:gd name="T16" fmla="*/ 2 w 25"/>
                  <a:gd name="T17" fmla="*/ 1 h 16"/>
                  <a:gd name="T18" fmla="*/ 1 w 25"/>
                  <a:gd name="T19" fmla="*/ 6 h 16"/>
                  <a:gd name="T20" fmla="*/ 4 w 25"/>
                  <a:gd name="T21" fmla="*/ 12 h 16"/>
                  <a:gd name="T22" fmla="*/ 5 w 25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6">
                    <a:moveTo>
                      <a:pt x="5" y="15"/>
                    </a:moveTo>
                    <a:cubicBezTo>
                      <a:pt x="6" y="16"/>
                      <a:pt x="7" y="15"/>
                      <a:pt x="8" y="14"/>
                    </a:cubicBezTo>
                    <a:cubicBezTo>
                      <a:pt x="9" y="13"/>
                      <a:pt x="14" y="9"/>
                      <a:pt x="16" y="10"/>
                    </a:cubicBezTo>
                    <a:cubicBezTo>
                      <a:pt x="18" y="12"/>
                      <a:pt x="21" y="14"/>
                      <a:pt x="24" y="16"/>
                    </a:cubicBezTo>
                    <a:cubicBezTo>
                      <a:pt x="24" y="16"/>
                      <a:pt x="25" y="16"/>
                      <a:pt x="24" y="15"/>
                    </a:cubicBezTo>
                    <a:cubicBezTo>
                      <a:pt x="23" y="12"/>
                      <a:pt x="18" y="2"/>
                      <a:pt x="15" y="7"/>
                    </a:cubicBezTo>
                    <a:cubicBezTo>
                      <a:pt x="13" y="7"/>
                      <a:pt x="11" y="8"/>
                      <a:pt x="8" y="7"/>
                    </a:cubicBezTo>
                    <a:cubicBezTo>
                      <a:pt x="5" y="6"/>
                      <a:pt x="4" y="3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2" y="8"/>
                      <a:pt x="3" y="10"/>
                      <a:pt x="4" y="12"/>
                    </a:cubicBezTo>
                    <a:cubicBezTo>
                      <a:pt x="4" y="13"/>
                      <a:pt x="4" y="14"/>
                      <a:pt x="5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11"/>
              <p:cNvSpPr/>
              <p:nvPr/>
            </p:nvSpPr>
            <p:spPr bwMode="auto">
              <a:xfrm>
                <a:off x="3309" y="2862"/>
                <a:ext cx="97" cy="96"/>
              </a:xfrm>
              <a:custGeom>
                <a:avLst/>
                <a:gdLst>
                  <a:gd name="T0" fmla="*/ 9 w 36"/>
                  <a:gd name="T1" fmla="*/ 17 h 36"/>
                  <a:gd name="T2" fmla="*/ 14 w 36"/>
                  <a:gd name="T3" fmla="*/ 28 h 36"/>
                  <a:gd name="T4" fmla="*/ 36 w 36"/>
                  <a:gd name="T5" fmla="*/ 26 h 36"/>
                  <a:gd name="T6" fmla="*/ 36 w 36"/>
                  <a:gd name="T7" fmla="*/ 25 h 36"/>
                  <a:gd name="T8" fmla="*/ 26 w 36"/>
                  <a:gd name="T9" fmla="*/ 27 h 36"/>
                  <a:gd name="T10" fmla="*/ 24 w 36"/>
                  <a:gd name="T11" fmla="*/ 28 h 36"/>
                  <a:gd name="T12" fmla="*/ 16 w 36"/>
                  <a:gd name="T13" fmla="*/ 26 h 36"/>
                  <a:gd name="T14" fmla="*/ 13 w 36"/>
                  <a:gd name="T15" fmla="*/ 14 h 36"/>
                  <a:gd name="T16" fmla="*/ 12 w 36"/>
                  <a:gd name="T17" fmla="*/ 3 h 36"/>
                  <a:gd name="T18" fmla="*/ 4 w 36"/>
                  <a:gd name="T19" fmla="*/ 2 h 36"/>
                  <a:gd name="T20" fmla="*/ 0 w 36"/>
                  <a:gd name="T21" fmla="*/ 6 h 36"/>
                  <a:gd name="T22" fmla="*/ 1 w 36"/>
                  <a:gd name="T23" fmla="*/ 5 h 36"/>
                  <a:gd name="T24" fmla="*/ 1 w 36"/>
                  <a:gd name="T25" fmla="*/ 6 h 36"/>
                  <a:gd name="T26" fmla="*/ 0 w 36"/>
                  <a:gd name="T27" fmla="*/ 6 h 36"/>
                  <a:gd name="T28" fmla="*/ 0 w 36"/>
                  <a:gd name="T29" fmla="*/ 7 h 36"/>
                  <a:gd name="T30" fmla="*/ 0 w 36"/>
                  <a:gd name="T31" fmla="*/ 8 h 36"/>
                  <a:gd name="T32" fmla="*/ 2 w 36"/>
                  <a:gd name="T33" fmla="*/ 12 h 36"/>
                  <a:gd name="T34" fmla="*/ 3 w 36"/>
                  <a:gd name="T35" fmla="*/ 13 h 36"/>
                  <a:gd name="T36" fmla="*/ 4 w 36"/>
                  <a:gd name="T37" fmla="*/ 13 h 36"/>
                  <a:gd name="T38" fmla="*/ 3 w 36"/>
                  <a:gd name="T39" fmla="*/ 11 h 36"/>
                  <a:gd name="T40" fmla="*/ 3 w 36"/>
                  <a:gd name="T41" fmla="*/ 9 h 36"/>
                  <a:gd name="T42" fmla="*/ 3 w 36"/>
                  <a:gd name="T43" fmla="*/ 6 h 36"/>
                  <a:gd name="T44" fmla="*/ 6 w 36"/>
                  <a:gd name="T45" fmla="*/ 3 h 36"/>
                  <a:gd name="T46" fmla="*/ 7 w 36"/>
                  <a:gd name="T47" fmla="*/ 3 h 36"/>
                  <a:gd name="T48" fmla="*/ 7 w 36"/>
                  <a:gd name="T49" fmla="*/ 3 h 36"/>
                  <a:gd name="T50" fmla="*/ 9 w 36"/>
                  <a:gd name="T51" fmla="*/ 4 h 36"/>
                  <a:gd name="T52" fmla="*/ 9 w 36"/>
                  <a:gd name="T53" fmla="*/ 17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6" h="36">
                    <a:moveTo>
                      <a:pt x="9" y="17"/>
                    </a:moveTo>
                    <a:cubicBezTo>
                      <a:pt x="9" y="21"/>
                      <a:pt x="12" y="25"/>
                      <a:pt x="14" y="28"/>
                    </a:cubicBezTo>
                    <a:cubicBezTo>
                      <a:pt x="21" y="36"/>
                      <a:pt x="29" y="31"/>
                      <a:pt x="36" y="26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2" y="25"/>
                      <a:pt x="29" y="26"/>
                      <a:pt x="26" y="27"/>
                    </a:cubicBezTo>
                    <a:cubicBezTo>
                      <a:pt x="26" y="28"/>
                      <a:pt x="25" y="28"/>
                      <a:pt x="24" y="28"/>
                    </a:cubicBezTo>
                    <a:cubicBezTo>
                      <a:pt x="22" y="28"/>
                      <a:pt x="19" y="28"/>
                      <a:pt x="16" y="26"/>
                    </a:cubicBezTo>
                    <a:cubicBezTo>
                      <a:pt x="13" y="23"/>
                      <a:pt x="12" y="18"/>
                      <a:pt x="13" y="14"/>
                    </a:cubicBezTo>
                    <a:cubicBezTo>
                      <a:pt x="14" y="10"/>
                      <a:pt x="15" y="5"/>
                      <a:pt x="12" y="3"/>
                    </a:cubicBezTo>
                    <a:cubicBezTo>
                      <a:pt x="9" y="0"/>
                      <a:pt x="6" y="0"/>
                      <a:pt x="4" y="2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1"/>
                      <a:pt x="2" y="12"/>
                    </a:cubicBezTo>
                    <a:cubicBezTo>
                      <a:pt x="2" y="12"/>
                      <a:pt x="3" y="13"/>
                      <a:pt x="3" y="13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8"/>
                      <a:pt x="2" y="7"/>
                      <a:pt x="3" y="6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2" y="8"/>
                      <a:pt x="10" y="12"/>
                      <a:pt x="9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12"/>
              <p:cNvSpPr/>
              <p:nvPr/>
            </p:nvSpPr>
            <p:spPr bwMode="auto">
              <a:xfrm>
                <a:off x="3267" y="2409"/>
                <a:ext cx="173" cy="372"/>
              </a:xfrm>
              <a:custGeom>
                <a:avLst/>
                <a:gdLst>
                  <a:gd name="T0" fmla="*/ 19 w 65"/>
                  <a:gd name="T1" fmla="*/ 130 h 139"/>
                  <a:gd name="T2" fmla="*/ 36 w 65"/>
                  <a:gd name="T3" fmla="*/ 113 h 139"/>
                  <a:gd name="T4" fmla="*/ 28 w 65"/>
                  <a:gd name="T5" fmla="*/ 137 h 139"/>
                  <a:gd name="T6" fmla="*/ 30 w 65"/>
                  <a:gd name="T7" fmla="*/ 138 h 139"/>
                  <a:gd name="T8" fmla="*/ 39 w 65"/>
                  <a:gd name="T9" fmla="*/ 125 h 139"/>
                  <a:gd name="T10" fmla="*/ 40 w 65"/>
                  <a:gd name="T11" fmla="*/ 122 h 139"/>
                  <a:gd name="T12" fmla="*/ 45 w 65"/>
                  <a:gd name="T13" fmla="*/ 115 h 139"/>
                  <a:gd name="T14" fmla="*/ 54 w 65"/>
                  <a:gd name="T15" fmla="*/ 95 h 139"/>
                  <a:gd name="T16" fmla="*/ 65 w 65"/>
                  <a:gd name="T17" fmla="*/ 54 h 139"/>
                  <a:gd name="T18" fmla="*/ 43 w 65"/>
                  <a:gd name="T19" fmla="*/ 27 h 139"/>
                  <a:gd name="T20" fmla="*/ 2 w 65"/>
                  <a:gd name="T21" fmla="*/ 0 h 139"/>
                  <a:gd name="T22" fmla="*/ 1 w 65"/>
                  <a:gd name="T23" fmla="*/ 2 h 139"/>
                  <a:gd name="T24" fmla="*/ 18 w 65"/>
                  <a:gd name="T25" fmla="*/ 13 h 139"/>
                  <a:gd name="T26" fmla="*/ 37 w 65"/>
                  <a:gd name="T27" fmla="*/ 27 h 139"/>
                  <a:gd name="T28" fmla="*/ 54 w 65"/>
                  <a:gd name="T29" fmla="*/ 45 h 139"/>
                  <a:gd name="T30" fmla="*/ 56 w 65"/>
                  <a:gd name="T31" fmla="*/ 68 h 139"/>
                  <a:gd name="T32" fmla="*/ 50 w 65"/>
                  <a:gd name="T33" fmla="*/ 87 h 139"/>
                  <a:gd name="T34" fmla="*/ 38 w 65"/>
                  <a:gd name="T35" fmla="*/ 98 h 139"/>
                  <a:gd name="T36" fmla="*/ 33 w 65"/>
                  <a:gd name="T37" fmla="*/ 101 h 139"/>
                  <a:gd name="T38" fmla="*/ 17 w 65"/>
                  <a:gd name="T39" fmla="*/ 130 h 139"/>
                  <a:gd name="T40" fmla="*/ 19 w 65"/>
                  <a:gd name="T41" fmla="*/ 13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139">
                    <a:moveTo>
                      <a:pt x="19" y="130"/>
                    </a:moveTo>
                    <a:cubicBezTo>
                      <a:pt x="25" y="126"/>
                      <a:pt x="29" y="117"/>
                      <a:pt x="36" y="113"/>
                    </a:cubicBezTo>
                    <a:cubicBezTo>
                      <a:pt x="33" y="121"/>
                      <a:pt x="30" y="129"/>
                      <a:pt x="28" y="137"/>
                    </a:cubicBezTo>
                    <a:cubicBezTo>
                      <a:pt x="28" y="138"/>
                      <a:pt x="29" y="139"/>
                      <a:pt x="30" y="138"/>
                    </a:cubicBezTo>
                    <a:cubicBezTo>
                      <a:pt x="33" y="134"/>
                      <a:pt x="36" y="130"/>
                      <a:pt x="39" y="125"/>
                    </a:cubicBezTo>
                    <a:cubicBezTo>
                      <a:pt x="39" y="124"/>
                      <a:pt x="40" y="123"/>
                      <a:pt x="40" y="122"/>
                    </a:cubicBezTo>
                    <a:cubicBezTo>
                      <a:pt x="42" y="119"/>
                      <a:pt x="43" y="117"/>
                      <a:pt x="45" y="115"/>
                    </a:cubicBezTo>
                    <a:cubicBezTo>
                      <a:pt x="49" y="108"/>
                      <a:pt x="51" y="101"/>
                      <a:pt x="54" y="95"/>
                    </a:cubicBezTo>
                    <a:cubicBezTo>
                      <a:pt x="58" y="82"/>
                      <a:pt x="65" y="68"/>
                      <a:pt x="65" y="54"/>
                    </a:cubicBezTo>
                    <a:cubicBezTo>
                      <a:pt x="65" y="41"/>
                      <a:pt x="52" y="34"/>
                      <a:pt x="43" y="27"/>
                    </a:cubicBezTo>
                    <a:cubicBezTo>
                      <a:pt x="30" y="17"/>
                      <a:pt x="16" y="9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6" y="6"/>
                      <a:pt x="12" y="9"/>
                      <a:pt x="18" y="13"/>
                    </a:cubicBezTo>
                    <a:cubicBezTo>
                      <a:pt x="25" y="17"/>
                      <a:pt x="31" y="22"/>
                      <a:pt x="37" y="27"/>
                    </a:cubicBezTo>
                    <a:cubicBezTo>
                      <a:pt x="44" y="32"/>
                      <a:pt x="50" y="37"/>
                      <a:pt x="54" y="45"/>
                    </a:cubicBezTo>
                    <a:cubicBezTo>
                      <a:pt x="58" y="52"/>
                      <a:pt x="57" y="60"/>
                      <a:pt x="56" y="68"/>
                    </a:cubicBezTo>
                    <a:cubicBezTo>
                      <a:pt x="55" y="74"/>
                      <a:pt x="52" y="81"/>
                      <a:pt x="50" y="87"/>
                    </a:cubicBezTo>
                    <a:cubicBezTo>
                      <a:pt x="47" y="93"/>
                      <a:pt x="44" y="96"/>
                      <a:pt x="38" y="98"/>
                    </a:cubicBezTo>
                    <a:cubicBezTo>
                      <a:pt x="36" y="99"/>
                      <a:pt x="34" y="100"/>
                      <a:pt x="33" y="101"/>
                    </a:cubicBezTo>
                    <a:cubicBezTo>
                      <a:pt x="24" y="108"/>
                      <a:pt x="18" y="119"/>
                      <a:pt x="17" y="130"/>
                    </a:cubicBezTo>
                    <a:cubicBezTo>
                      <a:pt x="17" y="130"/>
                      <a:pt x="18" y="131"/>
                      <a:pt x="19" y="13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13"/>
              <p:cNvSpPr/>
              <p:nvPr/>
            </p:nvSpPr>
            <p:spPr bwMode="auto">
              <a:xfrm>
                <a:off x="3392" y="2634"/>
                <a:ext cx="126" cy="300"/>
              </a:xfrm>
              <a:custGeom>
                <a:avLst/>
                <a:gdLst>
                  <a:gd name="T0" fmla="*/ 3 w 47"/>
                  <a:gd name="T1" fmla="*/ 111 h 112"/>
                  <a:gd name="T2" fmla="*/ 13 w 47"/>
                  <a:gd name="T3" fmla="*/ 108 h 112"/>
                  <a:gd name="T4" fmla="*/ 17 w 47"/>
                  <a:gd name="T5" fmla="*/ 103 h 112"/>
                  <a:gd name="T6" fmla="*/ 26 w 47"/>
                  <a:gd name="T7" fmla="*/ 94 h 112"/>
                  <a:gd name="T8" fmla="*/ 43 w 47"/>
                  <a:gd name="T9" fmla="*/ 60 h 112"/>
                  <a:gd name="T10" fmla="*/ 41 w 47"/>
                  <a:gd name="T11" fmla="*/ 83 h 112"/>
                  <a:gd name="T12" fmla="*/ 34 w 47"/>
                  <a:gd name="T13" fmla="*/ 105 h 112"/>
                  <a:gd name="T14" fmla="*/ 35 w 47"/>
                  <a:gd name="T15" fmla="*/ 106 h 112"/>
                  <a:gd name="T16" fmla="*/ 46 w 47"/>
                  <a:gd name="T17" fmla="*/ 104 h 112"/>
                  <a:gd name="T18" fmla="*/ 47 w 47"/>
                  <a:gd name="T19" fmla="*/ 103 h 112"/>
                  <a:gd name="T20" fmla="*/ 46 w 47"/>
                  <a:gd name="T21" fmla="*/ 95 h 112"/>
                  <a:gd name="T22" fmla="*/ 45 w 47"/>
                  <a:gd name="T23" fmla="*/ 95 h 112"/>
                  <a:gd name="T24" fmla="*/ 46 w 47"/>
                  <a:gd name="T25" fmla="*/ 87 h 112"/>
                  <a:gd name="T26" fmla="*/ 47 w 47"/>
                  <a:gd name="T27" fmla="*/ 75 h 112"/>
                  <a:gd name="T28" fmla="*/ 45 w 47"/>
                  <a:gd name="T29" fmla="*/ 46 h 112"/>
                  <a:gd name="T30" fmla="*/ 36 w 47"/>
                  <a:gd name="T31" fmla="*/ 1 h 112"/>
                  <a:gd name="T32" fmla="*/ 34 w 47"/>
                  <a:gd name="T33" fmla="*/ 2 h 112"/>
                  <a:gd name="T34" fmla="*/ 35 w 47"/>
                  <a:gd name="T35" fmla="*/ 61 h 112"/>
                  <a:gd name="T36" fmla="*/ 1 w 47"/>
                  <a:gd name="T37" fmla="*/ 92 h 112"/>
                  <a:gd name="T38" fmla="*/ 0 w 47"/>
                  <a:gd name="T39" fmla="*/ 93 h 112"/>
                  <a:gd name="T40" fmla="*/ 2 w 47"/>
                  <a:gd name="T41" fmla="*/ 110 h 112"/>
                  <a:gd name="T42" fmla="*/ 3 w 47"/>
                  <a:gd name="T43" fmla="*/ 1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7" h="112">
                    <a:moveTo>
                      <a:pt x="3" y="111"/>
                    </a:moveTo>
                    <a:cubicBezTo>
                      <a:pt x="7" y="112"/>
                      <a:pt x="10" y="110"/>
                      <a:pt x="13" y="108"/>
                    </a:cubicBezTo>
                    <a:cubicBezTo>
                      <a:pt x="14" y="106"/>
                      <a:pt x="16" y="105"/>
                      <a:pt x="17" y="103"/>
                    </a:cubicBezTo>
                    <a:cubicBezTo>
                      <a:pt x="19" y="99"/>
                      <a:pt x="23" y="97"/>
                      <a:pt x="26" y="94"/>
                    </a:cubicBezTo>
                    <a:cubicBezTo>
                      <a:pt x="35" y="85"/>
                      <a:pt x="39" y="73"/>
                      <a:pt x="43" y="60"/>
                    </a:cubicBezTo>
                    <a:cubicBezTo>
                      <a:pt x="43" y="68"/>
                      <a:pt x="43" y="76"/>
                      <a:pt x="41" y="83"/>
                    </a:cubicBezTo>
                    <a:cubicBezTo>
                      <a:pt x="39" y="91"/>
                      <a:pt x="34" y="97"/>
                      <a:pt x="34" y="105"/>
                    </a:cubicBezTo>
                    <a:cubicBezTo>
                      <a:pt x="33" y="106"/>
                      <a:pt x="34" y="106"/>
                      <a:pt x="35" y="106"/>
                    </a:cubicBezTo>
                    <a:cubicBezTo>
                      <a:pt x="38" y="104"/>
                      <a:pt x="42" y="103"/>
                      <a:pt x="46" y="104"/>
                    </a:cubicBezTo>
                    <a:cubicBezTo>
                      <a:pt x="47" y="104"/>
                      <a:pt x="47" y="103"/>
                      <a:pt x="47" y="103"/>
                    </a:cubicBezTo>
                    <a:cubicBezTo>
                      <a:pt x="47" y="100"/>
                      <a:pt x="46" y="98"/>
                      <a:pt x="46" y="95"/>
                    </a:cubicBezTo>
                    <a:cubicBezTo>
                      <a:pt x="46" y="95"/>
                      <a:pt x="46" y="95"/>
                      <a:pt x="45" y="95"/>
                    </a:cubicBezTo>
                    <a:cubicBezTo>
                      <a:pt x="46" y="92"/>
                      <a:pt x="46" y="88"/>
                      <a:pt x="46" y="87"/>
                    </a:cubicBezTo>
                    <a:cubicBezTo>
                      <a:pt x="47" y="83"/>
                      <a:pt x="47" y="79"/>
                      <a:pt x="47" y="75"/>
                    </a:cubicBezTo>
                    <a:cubicBezTo>
                      <a:pt x="47" y="65"/>
                      <a:pt x="46" y="56"/>
                      <a:pt x="45" y="46"/>
                    </a:cubicBezTo>
                    <a:cubicBezTo>
                      <a:pt x="45" y="30"/>
                      <a:pt x="44" y="15"/>
                      <a:pt x="36" y="1"/>
                    </a:cubicBezTo>
                    <a:cubicBezTo>
                      <a:pt x="36" y="0"/>
                      <a:pt x="34" y="1"/>
                      <a:pt x="34" y="2"/>
                    </a:cubicBezTo>
                    <a:cubicBezTo>
                      <a:pt x="41" y="21"/>
                      <a:pt x="39" y="42"/>
                      <a:pt x="35" y="61"/>
                    </a:cubicBezTo>
                    <a:cubicBezTo>
                      <a:pt x="31" y="77"/>
                      <a:pt x="20" y="96"/>
                      <a:pt x="1" y="92"/>
                    </a:cubicBezTo>
                    <a:cubicBezTo>
                      <a:pt x="0" y="92"/>
                      <a:pt x="0" y="93"/>
                      <a:pt x="0" y="93"/>
                    </a:cubicBezTo>
                    <a:cubicBezTo>
                      <a:pt x="5" y="98"/>
                      <a:pt x="4" y="104"/>
                      <a:pt x="2" y="110"/>
                    </a:cubicBezTo>
                    <a:cubicBezTo>
                      <a:pt x="2" y="110"/>
                      <a:pt x="2" y="111"/>
                      <a:pt x="3" y="1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14"/>
              <p:cNvSpPr/>
              <p:nvPr/>
            </p:nvSpPr>
            <p:spPr bwMode="auto">
              <a:xfrm>
                <a:off x="3622" y="2693"/>
                <a:ext cx="88" cy="51"/>
              </a:xfrm>
              <a:custGeom>
                <a:avLst/>
                <a:gdLst>
                  <a:gd name="T0" fmla="*/ 12 w 33"/>
                  <a:gd name="T1" fmla="*/ 9 h 19"/>
                  <a:gd name="T2" fmla="*/ 28 w 33"/>
                  <a:gd name="T3" fmla="*/ 16 h 19"/>
                  <a:gd name="T4" fmla="*/ 31 w 33"/>
                  <a:gd name="T5" fmla="*/ 19 h 19"/>
                  <a:gd name="T6" fmla="*/ 32 w 33"/>
                  <a:gd name="T7" fmla="*/ 17 h 19"/>
                  <a:gd name="T8" fmla="*/ 32 w 33"/>
                  <a:gd name="T9" fmla="*/ 17 h 19"/>
                  <a:gd name="T10" fmla="*/ 32 w 33"/>
                  <a:gd name="T11" fmla="*/ 17 h 19"/>
                  <a:gd name="T12" fmla="*/ 32 w 33"/>
                  <a:gd name="T13" fmla="*/ 17 h 19"/>
                  <a:gd name="T14" fmla="*/ 29 w 33"/>
                  <a:gd name="T15" fmla="*/ 15 h 19"/>
                  <a:gd name="T16" fmla="*/ 5 w 33"/>
                  <a:gd name="T17" fmla="*/ 3 h 19"/>
                  <a:gd name="T18" fmla="*/ 5 w 33"/>
                  <a:gd name="T19" fmla="*/ 3 h 19"/>
                  <a:gd name="T20" fmla="*/ 1 w 33"/>
                  <a:gd name="T21" fmla="*/ 1 h 19"/>
                  <a:gd name="T22" fmla="*/ 0 w 33"/>
                  <a:gd name="T23" fmla="*/ 3 h 19"/>
                  <a:gd name="T24" fmla="*/ 12 w 33"/>
                  <a:gd name="T2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9">
                    <a:moveTo>
                      <a:pt x="12" y="9"/>
                    </a:moveTo>
                    <a:cubicBezTo>
                      <a:pt x="18" y="10"/>
                      <a:pt x="23" y="13"/>
                      <a:pt x="28" y="16"/>
                    </a:cubicBezTo>
                    <a:cubicBezTo>
                      <a:pt x="29" y="17"/>
                      <a:pt x="30" y="18"/>
                      <a:pt x="31" y="19"/>
                    </a:cubicBezTo>
                    <a:cubicBezTo>
                      <a:pt x="32" y="19"/>
                      <a:pt x="33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6"/>
                      <a:pt x="30" y="15"/>
                      <a:pt x="29" y="15"/>
                    </a:cubicBezTo>
                    <a:cubicBezTo>
                      <a:pt x="22" y="9"/>
                      <a:pt x="14" y="0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4" y="6"/>
                      <a:pt x="7" y="7"/>
                      <a:pt x="12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15"/>
              <p:cNvSpPr/>
              <p:nvPr/>
            </p:nvSpPr>
            <p:spPr bwMode="auto">
              <a:xfrm>
                <a:off x="3505" y="2664"/>
                <a:ext cx="200" cy="85"/>
              </a:xfrm>
              <a:custGeom>
                <a:avLst/>
                <a:gdLst>
                  <a:gd name="T0" fmla="*/ 16 w 75"/>
                  <a:gd name="T1" fmla="*/ 12 h 32"/>
                  <a:gd name="T2" fmla="*/ 31 w 75"/>
                  <a:gd name="T3" fmla="*/ 13 h 32"/>
                  <a:gd name="T4" fmla="*/ 47 w 75"/>
                  <a:gd name="T5" fmla="*/ 24 h 32"/>
                  <a:gd name="T6" fmla="*/ 55 w 75"/>
                  <a:gd name="T7" fmla="*/ 26 h 32"/>
                  <a:gd name="T8" fmla="*/ 66 w 75"/>
                  <a:gd name="T9" fmla="*/ 32 h 32"/>
                  <a:gd name="T10" fmla="*/ 68 w 75"/>
                  <a:gd name="T11" fmla="*/ 31 h 32"/>
                  <a:gd name="T12" fmla="*/ 61 w 75"/>
                  <a:gd name="T13" fmla="*/ 24 h 32"/>
                  <a:gd name="T14" fmla="*/ 53 w 75"/>
                  <a:gd name="T15" fmla="*/ 14 h 32"/>
                  <a:gd name="T16" fmla="*/ 66 w 75"/>
                  <a:gd name="T17" fmla="*/ 20 h 32"/>
                  <a:gd name="T18" fmla="*/ 70 w 75"/>
                  <a:gd name="T19" fmla="*/ 23 h 32"/>
                  <a:gd name="T20" fmla="*/ 71 w 75"/>
                  <a:gd name="T21" fmla="*/ 23 h 32"/>
                  <a:gd name="T22" fmla="*/ 72 w 75"/>
                  <a:gd name="T23" fmla="*/ 24 h 32"/>
                  <a:gd name="T24" fmla="*/ 73 w 75"/>
                  <a:gd name="T25" fmla="*/ 24 h 32"/>
                  <a:gd name="T26" fmla="*/ 74 w 75"/>
                  <a:gd name="T27" fmla="*/ 22 h 32"/>
                  <a:gd name="T28" fmla="*/ 62 w 75"/>
                  <a:gd name="T29" fmla="*/ 14 h 32"/>
                  <a:gd name="T30" fmla="*/ 40 w 75"/>
                  <a:gd name="T31" fmla="*/ 4 h 32"/>
                  <a:gd name="T32" fmla="*/ 22 w 75"/>
                  <a:gd name="T33" fmla="*/ 10 h 32"/>
                  <a:gd name="T34" fmla="*/ 1 w 75"/>
                  <a:gd name="T35" fmla="*/ 0 h 32"/>
                  <a:gd name="T36" fmla="*/ 0 w 75"/>
                  <a:gd name="T37" fmla="*/ 1 h 32"/>
                  <a:gd name="T38" fmla="*/ 16 w 75"/>
                  <a:gd name="T3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2">
                    <a:moveTo>
                      <a:pt x="16" y="12"/>
                    </a:moveTo>
                    <a:cubicBezTo>
                      <a:pt x="21" y="14"/>
                      <a:pt x="26" y="14"/>
                      <a:pt x="31" y="13"/>
                    </a:cubicBezTo>
                    <a:cubicBezTo>
                      <a:pt x="39" y="13"/>
                      <a:pt x="42" y="20"/>
                      <a:pt x="47" y="24"/>
                    </a:cubicBezTo>
                    <a:cubicBezTo>
                      <a:pt x="50" y="25"/>
                      <a:pt x="53" y="25"/>
                      <a:pt x="55" y="26"/>
                    </a:cubicBezTo>
                    <a:cubicBezTo>
                      <a:pt x="59" y="27"/>
                      <a:pt x="63" y="29"/>
                      <a:pt x="66" y="32"/>
                    </a:cubicBezTo>
                    <a:cubicBezTo>
                      <a:pt x="67" y="32"/>
                      <a:pt x="68" y="32"/>
                      <a:pt x="68" y="31"/>
                    </a:cubicBezTo>
                    <a:cubicBezTo>
                      <a:pt x="67" y="28"/>
                      <a:pt x="64" y="26"/>
                      <a:pt x="61" y="24"/>
                    </a:cubicBezTo>
                    <a:cubicBezTo>
                      <a:pt x="60" y="23"/>
                      <a:pt x="48" y="16"/>
                      <a:pt x="53" y="14"/>
                    </a:cubicBezTo>
                    <a:cubicBezTo>
                      <a:pt x="57" y="13"/>
                      <a:pt x="63" y="18"/>
                      <a:pt x="66" y="20"/>
                    </a:cubicBezTo>
                    <a:cubicBezTo>
                      <a:pt x="67" y="21"/>
                      <a:pt x="69" y="22"/>
                      <a:pt x="70" y="23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2" y="24"/>
                      <a:pt x="73" y="24"/>
                      <a:pt x="73" y="24"/>
                    </a:cubicBezTo>
                    <a:cubicBezTo>
                      <a:pt x="74" y="24"/>
                      <a:pt x="75" y="23"/>
                      <a:pt x="74" y="22"/>
                    </a:cubicBezTo>
                    <a:cubicBezTo>
                      <a:pt x="71" y="19"/>
                      <a:pt x="67" y="16"/>
                      <a:pt x="62" y="14"/>
                    </a:cubicBezTo>
                    <a:cubicBezTo>
                      <a:pt x="56" y="9"/>
                      <a:pt x="49" y="4"/>
                      <a:pt x="40" y="4"/>
                    </a:cubicBezTo>
                    <a:cubicBezTo>
                      <a:pt x="34" y="4"/>
                      <a:pt x="29" y="10"/>
                      <a:pt x="22" y="10"/>
                    </a:cubicBezTo>
                    <a:cubicBezTo>
                      <a:pt x="15" y="10"/>
                      <a:pt x="8" y="3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5" y="6"/>
                      <a:pt x="10" y="9"/>
                      <a:pt x="16" y="1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16"/>
              <p:cNvSpPr/>
              <p:nvPr/>
            </p:nvSpPr>
            <p:spPr bwMode="auto">
              <a:xfrm>
                <a:off x="3612" y="2701"/>
                <a:ext cx="61" cy="35"/>
              </a:xfrm>
              <a:custGeom>
                <a:avLst/>
                <a:gdLst>
                  <a:gd name="T0" fmla="*/ 11 w 23"/>
                  <a:gd name="T1" fmla="*/ 5 h 13"/>
                  <a:gd name="T2" fmla="*/ 23 w 23"/>
                  <a:gd name="T3" fmla="*/ 13 h 13"/>
                  <a:gd name="T4" fmla="*/ 15 w 23"/>
                  <a:gd name="T5" fmla="*/ 10 h 13"/>
                  <a:gd name="T6" fmla="*/ 4 w 23"/>
                  <a:gd name="T7" fmla="*/ 5 h 13"/>
                  <a:gd name="T8" fmla="*/ 0 w 23"/>
                  <a:gd name="T9" fmla="*/ 0 h 13"/>
                  <a:gd name="T10" fmla="*/ 8 w 23"/>
                  <a:gd name="T11" fmla="*/ 0 h 13"/>
                  <a:gd name="T12" fmla="*/ 10 w 23"/>
                  <a:gd name="T13" fmla="*/ 0 h 13"/>
                  <a:gd name="T14" fmla="*/ 11 w 23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11" y="5"/>
                    </a:moveTo>
                    <a:cubicBezTo>
                      <a:pt x="14" y="8"/>
                      <a:pt x="19" y="10"/>
                      <a:pt x="23" y="13"/>
                    </a:cubicBezTo>
                    <a:cubicBezTo>
                      <a:pt x="21" y="12"/>
                      <a:pt x="18" y="11"/>
                      <a:pt x="15" y="10"/>
                    </a:cubicBezTo>
                    <a:cubicBezTo>
                      <a:pt x="11" y="9"/>
                      <a:pt x="7" y="8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2" y="1"/>
                      <a:pt x="5" y="1"/>
                      <a:pt x="8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9" y="2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117"/>
              <p:cNvSpPr/>
              <p:nvPr/>
            </p:nvSpPr>
            <p:spPr bwMode="auto">
              <a:xfrm>
                <a:off x="3523" y="2677"/>
                <a:ext cx="134" cy="27"/>
              </a:xfrm>
              <a:custGeom>
                <a:avLst/>
                <a:gdLst>
                  <a:gd name="T0" fmla="*/ 25 w 50"/>
                  <a:gd name="T1" fmla="*/ 4 h 10"/>
                  <a:gd name="T2" fmla="*/ 38 w 50"/>
                  <a:gd name="T3" fmla="*/ 1 h 10"/>
                  <a:gd name="T4" fmla="*/ 48 w 50"/>
                  <a:gd name="T5" fmla="*/ 6 h 10"/>
                  <a:gd name="T6" fmla="*/ 50 w 50"/>
                  <a:gd name="T7" fmla="*/ 8 h 10"/>
                  <a:gd name="T8" fmla="*/ 50 w 50"/>
                  <a:gd name="T9" fmla="*/ 7 h 10"/>
                  <a:gd name="T10" fmla="*/ 30 w 50"/>
                  <a:gd name="T11" fmla="*/ 6 h 10"/>
                  <a:gd name="T12" fmla="*/ 29 w 50"/>
                  <a:gd name="T13" fmla="*/ 7 h 10"/>
                  <a:gd name="T14" fmla="*/ 18 w 50"/>
                  <a:gd name="T15" fmla="*/ 7 h 10"/>
                  <a:gd name="T16" fmla="*/ 0 w 50"/>
                  <a:gd name="T17" fmla="*/ 0 h 10"/>
                  <a:gd name="T18" fmla="*/ 25 w 50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10">
                    <a:moveTo>
                      <a:pt x="25" y="4"/>
                    </a:moveTo>
                    <a:cubicBezTo>
                      <a:pt x="29" y="1"/>
                      <a:pt x="33" y="0"/>
                      <a:pt x="38" y="1"/>
                    </a:cubicBezTo>
                    <a:cubicBezTo>
                      <a:pt x="42" y="2"/>
                      <a:pt x="45" y="4"/>
                      <a:pt x="48" y="6"/>
                    </a:cubicBezTo>
                    <a:cubicBezTo>
                      <a:pt x="49" y="6"/>
                      <a:pt x="50" y="7"/>
                      <a:pt x="50" y="8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3" y="6"/>
                      <a:pt x="36" y="10"/>
                      <a:pt x="30" y="6"/>
                    </a:cubicBezTo>
                    <a:cubicBezTo>
                      <a:pt x="29" y="6"/>
                      <a:pt x="29" y="7"/>
                      <a:pt x="29" y="7"/>
                    </a:cubicBezTo>
                    <a:cubicBezTo>
                      <a:pt x="25" y="6"/>
                      <a:pt x="21" y="7"/>
                      <a:pt x="18" y="7"/>
                    </a:cubicBezTo>
                    <a:cubicBezTo>
                      <a:pt x="11" y="7"/>
                      <a:pt x="5" y="4"/>
                      <a:pt x="0" y="0"/>
                    </a:cubicBezTo>
                    <a:cubicBezTo>
                      <a:pt x="8" y="4"/>
                      <a:pt x="15" y="9"/>
                      <a:pt x="25" y="4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118"/>
              <p:cNvSpPr/>
              <p:nvPr/>
            </p:nvSpPr>
            <p:spPr bwMode="auto">
              <a:xfrm>
                <a:off x="3499" y="2805"/>
                <a:ext cx="24" cy="100"/>
              </a:xfrm>
              <a:custGeom>
                <a:avLst/>
                <a:gdLst>
                  <a:gd name="T0" fmla="*/ 1 w 9"/>
                  <a:gd name="T1" fmla="*/ 30 h 37"/>
                  <a:gd name="T2" fmla="*/ 3 w 9"/>
                  <a:gd name="T3" fmla="*/ 31 h 37"/>
                  <a:gd name="T4" fmla="*/ 6 w 9"/>
                  <a:gd name="T5" fmla="*/ 36 h 37"/>
                  <a:gd name="T6" fmla="*/ 8 w 9"/>
                  <a:gd name="T7" fmla="*/ 36 h 37"/>
                  <a:gd name="T8" fmla="*/ 8 w 9"/>
                  <a:gd name="T9" fmla="*/ 27 h 37"/>
                  <a:gd name="T10" fmla="*/ 6 w 9"/>
                  <a:gd name="T11" fmla="*/ 1 h 37"/>
                  <a:gd name="T12" fmla="*/ 4 w 9"/>
                  <a:gd name="T13" fmla="*/ 1 h 37"/>
                  <a:gd name="T14" fmla="*/ 1 w 9"/>
                  <a:gd name="T15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37">
                    <a:moveTo>
                      <a:pt x="1" y="30"/>
                    </a:moveTo>
                    <a:cubicBezTo>
                      <a:pt x="1" y="31"/>
                      <a:pt x="2" y="31"/>
                      <a:pt x="3" y="31"/>
                    </a:cubicBezTo>
                    <a:cubicBezTo>
                      <a:pt x="2" y="31"/>
                      <a:pt x="6" y="36"/>
                      <a:pt x="6" y="36"/>
                    </a:cubicBezTo>
                    <a:cubicBezTo>
                      <a:pt x="7" y="37"/>
                      <a:pt x="8" y="37"/>
                      <a:pt x="8" y="36"/>
                    </a:cubicBezTo>
                    <a:cubicBezTo>
                      <a:pt x="8" y="33"/>
                      <a:pt x="8" y="30"/>
                      <a:pt x="8" y="27"/>
                    </a:cubicBezTo>
                    <a:cubicBezTo>
                      <a:pt x="9" y="19"/>
                      <a:pt x="8" y="9"/>
                      <a:pt x="6" y="1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3" y="11"/>
                      <a:pt x="0" y="20"/>
                      <a:pt x="1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119"/>
              <p:cNvSpPr/>
              <p:nvPr/>
            </p:nvSpPr>
            <p:spPr bwMode="auto">
              <a:xfrm>
                <a:off x="3392" y="2811"/>
                <a:ext cx="105" cy="83"/>
              </a:xfrm>
              <a:custGeom>
                <a:avLst/>
                <a:gdLst>
                  <a:gd name="T0" fmla="*/ 9 w 39"/>
                  <a:gd name="T1" fmla="*/ 30 h 31"/>
                  <a:gd name="T2" fmla="*/ 19 w 39"/>
                  <a:gd name="T3" fmla="*/ 28 h 31"/>
                  <a:gd name="T4" fmla="*/ 25 w 39"/>
                  <a:gd name="T5" fmla="*/ 26 h 31"/>
                  <a:gd name="T6" fmla="*/ 30 w 39"/>
                  <a:gd name="T7" fmla="*/ 21 h 31"/>
                  <a:gd name="T8" fmla="*/ 38 w 39"/>
                  <a:gd name="T9" fmla="*/ 1 h 31"/>
                  <a:gd name="T10" fmla="*/ 37 w 39"/>
                  <a:gd name="T11" fmla="*/ 1 h 31"/>
                  <a:gd name="T12" fmla="*/ 35 w 39"/>
                  <a:gd name="T13" fmla="*/ 3 h 31"/>
                  <a:gd name="T14" fmla="*/ 35 w 39"/>
                  <a:gd name="T15" fmla="*/ 3 h 31"/>
                  <a:gd name="T16" fmla="*/ 34 w 39"/>
                  <a:gd name="T17" fmla="*/ 5 h 31"/>
                  <a:gd name="T18" fmla="*/ 30 w 39"/>
                  <a:gd name="T19" fmla="*/ 17 h 31"/>
                  <a:gd name="T20" fmla="*/ 25 w 39"/>
                  <a:gd name="T21" fmla="*/ 23 h 31"/>
                  <a:gd name="T22" fmla="*/ 21 w 39"/>
                  <a:gd name="T23" fmla="*/ 24 h 31"/>
                  <a:gd name="T24" fmla="*/ 9 w 39"/>
                  <a:gd name="T25" fmla="*/ 15 h 31"/>
                  <a:gd name="T26" fmla="*/ 7 w 39"/>
                  <a:gd name="T27" fmla="*/ 16 h 31"/>
                  <a:gd name="T28" fmla="*/ 0 w 39"/>
                  <a:gd name="T29" fmla="*/ 25 h 31"/>
                  <a:gd name="T30" fmla="*/ 0 w 39"/>
                  <a:gd name="T31" fmla="*/ 26 h 31"/>
                  <a:gd name="T32" fmla="*/ 9 w 39"/>
                  <a:gd name="T3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1">
                    <a:moveTo>
                      <a:pt x="9" y="30"/>
                    </a:moveTo>
                    <a:cubicBezTo>
                      <a:pt x="12" y="29"/>
                      <a:pt x="16" y="29"/>
                      <a:pt x="19" y="28"/>
                    </a:cubicBezTo>
                    <a:cubicBezTo>
                      <a:pt x="21" y="28"/>
                      <a:pt x="24" y="28"/>
                      <a:pt x="25" y="26"/>
                    </a:cubicBezTo>
                    <a:cubicBezTo>
                      <a:pt x="28" y="25"/>
                      <a:pt x="29" y="23"/>
                      <a:pt x="30" y="21"/>
                    </a:cubicBezTo>
                    <a:cubicBezTo>
                      <a:pt x="34" y="15"/>
                      <a:pt x="36" y="7"/>
                      <a:pt x="38" y="1"/>
                    </a:cubicBezTo>
                    <a:cubicBezTo>
                      <a:pt x="39" y="0"/>
                      <a:pt x="37" y="0"/>
                      <a:pt x="37" y="1"/>
                    </a:cubicBezTo>
                    <a:cubicBezTo>
                      <a:pt x="36" y="1"/>
                      <a:pt x="36" y="2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9"/>
                      <a:pt x="32" y="13"/>
                      <a:pt x="30" y="17"/>
                    </a:cubicBezTo>
                    <a:cubicBezTo>
                      <a:pt x="29" y="19"/>
                      <a:pt x="27" y="22"/>
                      <a:pt x="25" y="23"/>
                    </a:cubicBezTo>
                    <a:cubicBezTo>
                      <a:pt x="24" y="24"/>
                      <a:pt x="23" y="24"/>
                      <a:pt x="21" y="24"/>
                    </a:cubicBezTo>
                    <a:cubicBezTo>
                      <a:pt x="16" y="25"/>
                      <a:pt x="12" y="18"/>
                      <a:pt x="9" y="15"/>
                    </a:cubicBezTo>
                    <a:cubicBezTo>
                      <a:pt x="8" y="14"/>
                      <a:pt x="7" y="15"/>
                      <a:pt x="7" y="16"/>
                    </a:cubicBezTo>
                    <a:cubicBezTo>
                      <a:pt x="7" y="20"/>
                      <a:pt x="5" y="24"/>
                      <a:pt x="0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2" y="28"/>
                      <a:pt x="6" y="31"/>
                      <a:pt x="9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120"/>
              <p:cNvSpPr/>
              <p:nvPr/>
            </p:nvSpPr>
            <p:spPr bwMode="auto">
              <a:xfrm>
                <a:off x="3344" y="2653"/>
                <a:ext cx="62" cy="91"/>
              </a:xfrm>
              <a:custGeom>
                <a:avLst/>
                <a:gdLst>
                  <a:gd name="T0" fmla="*/ 10 w 23"/>
                  <a:gd name="T1" fmla="*/ 33 h 34"/>
                  <a:gd name="T2" fmla="*/ 14 w 23"/>
                  <a:gd name="T3" fmla="*/ 25 h 34"/>
                  <a:gd name="T4" fmla="*/ 14 w 23"/>
                  <a:gd name="T5" fmla="*/ 24 h 34"/>
                  <a:gd name="T6" fmla="*/ 15 w 23"/>
                  <a:gd name="T7" fmla="*/ 23 h 34"/>
                  <a:gd name="T8" fmla="*/ 15 w 23"/>
                  <a:gd name="T9" fmla="*/ 22 h 34"/>
                  <a:gd name="T10" fmla="*/ 22 w 23"/>
                  <a:gd name="T11" fmla="*/ 8 h 34"/>
                  <a:gd name="T12" fmla="*/ 21 w 23"/>
                  <a:gd name="T13" fmla="*/ 7 h 34"/>
                  <a:gd name="T14" fmla="*/ 21 w 23"/>
                  <a:gd name="T15" fmla="*/ 7 h 34"/>
                  <a:gd name="T16" fmla="*/ 22 w 23"/>
                  <a:gd name="T17" fmla="*/ 0 h 34"/>
                  <a:gd name="T18" fmla="*/ 21 w 23"/>
                  <a:gd name="T19" fmla="*/ 0 h 34"/>
                  <a:gd name="T20" fmla="*/ 0 w 23"/>
                  <a:gd name="T21" fmla="*/ 16 h 34"/>
                  <a:gd name="T22" fmla="*/ 1 w 23"/>
                  <a:gd name="T23" fmla="*/ 17 h 34"/>
                  <a:gd name="T24" fmla="*/ 15 w 23"/>
                  <a:gd name="T25" fmla="*/ 9 h 34"/>
                  <a:gd name="T26" fmla="*/ 12 w 23"/>
                  <a:gd name="T27" fmla="*/ 17 h 34"/>
                  <a:gd name="T28" fmla="*/ 13 w 23"/>
                  <a:gd name="T29" fmla="*/ 18 h 34"/>
                  <a:gd name="T30" fmla="*/ 14 w 23"/>
                  <a:gd name="T31" fmla="*/ 18 h 34"/>
                  <a:gd name="T32" fmla="*/ 8 w 23"/>
                  <a:gd name="T33" fmla="*/ 33 h 34"/>
                  <a:gd name="T34" fmla="*/ 10 w 23"/>
                  <a:gd name="T35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4">
                    <a:moveTo>
                      <a:pt x="10" y="33"/>
                    </a:moveTo>
                    <a:cubicBezTo>
                      <a:pt x="12" y="30"/>
                      <a:pt x="13" y="28"/>
                      <a:pt x="14" y="25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5" y="24"/>
                      <a:pt x="15" y="23"/>
                      <a:pt x="15" y="23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8" y="17"/>
                      <a:pt x="21" y="13"/>
                      <a:pt x="22" y="8"/>
                    </a:cubicBezTo>
                    <a:cubicBezTo>
                      <a:pt x="22" y="7"/>
                      <a:pt x="22" y="6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5"/>
                      <a:pt x="23" y="1"/>
                      <a:pt x="22" y="0"/>
                    </a:cubicBezTo>
                    <a:cubicBezTo>
                      <a:pt x="22" y="0"/>
                      <a:pt x="21" y="0"/>
                      <a:pt x="21" y="0"/>
                    </a:cubicBezTo>
                    <a:cubicBezTo>
                      <a:pt x="13" y="3"/>
                      <a:pt x="5" y="8"/>
                      <a:pt x="0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4"/>
                      <a:pt x="10" y="11"/>
                      <a:pt x="15" y="9"/>
                    </a:cubicBezTo>
                    <a:cubicBezTo>
                      <a:pt x="14" y="12"/>
                      <a:pt x="13" y="14"/>
                      <a:pt x="12" y="17"/>
                    </a:cubicBez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2" y="23"/>
                      <a:pt x="9" y="27"/>
                      <a:pt x="8" y="33"/>
                    </a:cubicBezTo>
                    <a:cubicBezTo>
                      <a:pt x="8" y="34"/>
                      <a:pt x="10" y="34"/>
                      <a:pt x="10" y="3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121"/>
              <p:cNvSpPr/>
              <p:nvPr/>
            </p:nvSpPr>
            <p:spPr bwMode="auto">
              <a:xfrm>
                <a:off x="3505" y="2658"/>
                <a:ext cx="189" cy="107"/>
              </a:xfrm>
              <a:custGeom>
                <a:avLst/>
                <a:gdLst>
                  <a:gd name="T0" fmla="*/ 14 w 71"/>
                  <a:gd name="T1" fmla="*/ 17 h 40"/>
                  <a:gd name="T2" fmla="*/ 32 w 71"/>
                  <a:gd name="T3" fmla="*/ 21 h 40"/>
                  <a:gd name="T4" fmla="*/ 49 w 71"/>
                  <a:gd name="T5" fmla="*/ 30 h 40"/>
                  <a:gd name="T6" fmla="*/ 69 w 71"/>
                  <a:gd name="T7" fmla="*/ 39 h 40"/>
                  <a:gd name="T8" fmla="*/ 71 w 71"/>
                  <a:gd name="T9" fmla="*/ 38 h 40"/>
                  <a:gd name="T10" fmla="*/ 51 w 71"/>
                  <a:gd name="T11" fmla="*/ 24 h 40"/>
                  <a:gd name="T12" fmla="*/ 38 w 71"/>
                  <a:gd name="T13" fmla="*/ 14 h 40"/>
                  <a:gd name="T14" fmla="*/ 56 w 71"/>
                  <a:gd name="T15" fmla="*/ 13 h 40"/>
                  <a:gd name="T16" fmla="*/ 57 w 71"/>
                  <a:gd name="T17" fmla="*/ 12 h 40"/>
                  <a:gd name="T18" fmla="*/ 53 w 71"/>
                  <a:gd name="T19" fmla="*/ 10 h 40"/>
                  <a:gd name="T20" fmla="*/ 52 w 71"/>
                  <a:gd name="T21" fmla="*/ 9 h 40"/>
                  <a:gd name="T22" fmla="*/ 52 w 71"/>
                  <a:gd name="T23" fmla="*/ 9 h 40"/>
                  <a:gd name="T24" fmla="*/ 47 w 71"/>
                  <a:gd name="T25" fmla="*/ 7 h 40"/>
                  <a:gd name="T26" fmla="*/ 41 w 71"/>
                  <a:gd name="T27" fmla="*/ 7 h 40"/>
                  <a:gd name="T28" fmla="*/ 32 w 71"/>
                  <a:gd name="T29" fmla="*/ 12 h 40"/>
                  <a:gd name="T30" fmla="*/ 31 w 71"/>
                  <a:gd name="T31" fmla="*/ 12 h 40"/>
                  <a:gd name="T32" fmla="*/ 31 w 71"/>
                  <a:gd name="T33" fmla="*/ 12 h 40"/>
                  <a:gd name="T34" fmla="*/ 28 w 71"/>
                  <a:gd name="T35" fmla="*/ 13 h 40"/>
                  <a:gd name="T36" fmla="*/ 2 w 71"/>
                  <a:gd name="T37" fmla="*/ 1 h 40"/>
                  <a:gd name="T38" fmla="*/ 1 w 71"/>
                  <a:gd name="T39" fmla="*/ 2 h 40"/>
                  <a:gd name="T40" fmla="*/ 14 w 71"/>
                  <a:gd name="T41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40">
                    <a:moveTo>
                      <a:pt x="14" y="17"/>
                    </a:moveTo>
                    <a:cubicBezTo>
                      <a:pt x="20" y="20"/>
                      <a:pt x="27" y="17"/>
                      <a:pt x="32" y="21"/>
                    </a:cubicBezTo>
                    <a:cubicBezTo>
                      <a:pt x="38" y="24"/>
                      <a:pt x="42" y="28"/>
                      <a:pt x="49" y="30"/>
                    </a:cubicBezTo>
                    <a:cubicBezTo>
                      <a:pt x="57" y="32"/>
                      <a:pt x="64" y="34"/>
                      <a:pt x="69" y="39"/>
                    </a:cubicBezTo>
                    <a:cubicBezTo>
                      <a:pt x="70" y="40"/>
                      <a:pt x="71" y="39"/>
                      <a:pt x="71" y="38"/>
                    </a:cubicBezTo>
                    <a:cubicBezTo>
                      <a:pt x="66" y="29"/>
                      <a:pt x="59" y="28"/>
                      <a:pt x="51" y="24"/>
                    </a:cubicBezTo>
                    <a:cubicBezTo>
                      <a:pt x="46" y="22"/>
                      <a:pt x="42" y="17"/>
                      <a:pt x="38" y="14"/>
                    </a:cubicBezTo>
                    <a:cubicBezTo>
                      <a:pt x="44" y="13"/>
                      <a:pt x="50" y="10"/>
                      <a:pt x="56" y="13"/>
                    </a:cubicBezTo>
                    <a:cubicBezTo>
                      <a:pt x="57" y="14"/>
                      <a:pt x="58" y="12"/>
                      <a:pt x="57" y="12"/>
                    </a:cubicBezTo>
                    <a:cubicBezTo>
                      <a:pt x="56" y="11"/>
                      <a:pt x="54" y="10"/>
                      <a:pt x="53" y="10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8"/>
                      <a:pt x="48" y="8"/>
                      <a:pt x="47" y="7"/>
                    </a:cubicBezTo>
                    <a:cubicBezTo>
                      <a:pt x="45" y="7"/>
                      <a:pt x="43" y="6"/>
                      <a:pt x="41" y="7"/>
                    </a:cubicBezTo>
                    <a:cubicBezTo>
                      <a:pt x="37" y="7"/>
                      <a:pt x="35" y="10"/>
                      <a:pt x="32" y="12"/>
                    </a:cubicBezTo>
                    <a:cubicBezTo>
                      <a:pt x="32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3"/>
                      <a:pt x="29" y="13"/>
                      <a:pt x="28" y="13"/>
                    </a:cubicBezTo>
                    <a:cubicBezTo>
                      <a:pt x="19" y="16"/>
                      <a:pt x="8" y="7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4" y="8"/>
                      <a:pt x="8" y="13"/>
                      <a:pt x="14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122"/>
              <p:cNvSpPr/>
              <p:nvPr/>
            </p:nvSpPr>
            <p:spPr bwMode="auto">
              <a:xfrm>
                <a:off x="3221" y="2372"/>
                <a:ext cx="270" cy="249"/>
              </a:xfrm>
              <a:custGeom>
                <a:avLst/>
                <a:gdLst>
                  <a:gd name="T0" fmla="*/ 0 w 101"/>
                  <a:gd name="T1" fmla="*/ 5 h 93"/>
                  <a:gd name="T2" fmla="*/ 30 w 101"/>
                  <a:gd name="T3" fmla="*/ 23 h 93"/>
                  <a:gd name="T4" fmla="*/ 59 w 101"/>
                  <a:gd name="T5" fmla="*/ 38 h 93"/>
                  <a:gd name="T6" fmla="*/ 85 w 101"/>
                  <a:gd name="T7" fmla="*/ 62 h 93"/>
                  <a:gd name="T8" fmla="*/ 93 w 101"/>
                  <a:gd name="T9" fmla="*/ 77 h 93"/>
                  <a:gd name="T10" fmla="*/ 99 w 101"/>
                  <a:gd name="T11" fmla="*/ 92 h 93"/>
                  <a:gd name="T12" fmla="*/ 101 w 101"/>
                  <a:gd name="T13" fmla="*/ 91 h 93"/>
                  <a:gd name="T14" fmla="*/ 93 w 101"/>
                  <a:gd name="T15" fmla="*/ 74 h 93"/>
                  <a:gd name="T16" fmla="*/ 89 w 101"/>
                  <a:gd name="T17" fmla="*/ 66 h 93"/>
                  <a:gd name="T18" fmla="*/ 85 w 101"/>
                  <a:gd name="T19" fmla="*/ 58 h 93"/>
                  <a:gd name="T20" fmla="*/ 65 w 101"/>
                  <a:gd name="T21" fmla="*/ 36 h 93"/>
                  <a:gd name="T22" fmla="*/ 36 w 101"/>
                  <a:gd name="T23" fmla="*/ 19 h 93"/>
                  <a:gd name="T24" fmla="*/ 6 w 101"/>
                  <a:gd name="T25" fmla="*/ 0 h 93"/>
                  <a:gd name="T26" fmla="*/ 5 w 101"/>
                  <a:gd name="T27" fmla="*/ 1 h 93"/>
                  <a:gd name="T28" fmla="*/ 0 w 101"/>
                  <a:gd name="T29" fmla="*/ 4 h 93"/>
                  <a:gd name="T30" fmla="*/ 0 w 101"/>
                  <a:gd name="T31" fmla="*/ 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93">
                    <a:moveTo>
                      <a:pt x="0" y="5"/>
                    </a:moveTo>
                    <a:cubicBezTo>
                      <a:pt x="10" y="11"/>
                      <a:pt x="20" y="17"/>
                      <a:pt x="30" y="23"/>
                    </a:cubicBezTo>
                    <a:cubicBezTo>
                      <a:pt x="40" y="28"/>
                      <a:pt x="49" y="33"/>
                      <a:pt x="59" y="38"/>
                    </a:cubicBezTo>
                    <a:cubicBezTo>
                      <a:pt x="69" y="44"/>
                      <a:pt x="78" y="52"/>
                      <a:pt x="85" y="62"/>
                    </a:cubicBezTo>
                    <a:cubicBezTo>
                      <a:pt x="88" y="67"/>
                      <a:pt x="90" y="72"/>
                      <a:pt x="93" y="77"/>
                    </a:cubicBezTo>
                    <a:cubicBezTo>
                      <a:pt x="95" y="82"/>
                      <a:pt x="97" y="87"/>
                      <a:pt x="99" y="92"/>
                    </a:cubicBezTo>
                    <a:cubicBezTo>
                      <a:pt x="100" y="93"/>
                      <a:pt x="101" y="93"/>
                      <a:pt x="101" y="91"/>
                    </a:cubicBezTo>
                    <a:cubicBezTo>
                      <a:pt x="98" y="85"/>
                      <a:pt x="96" y="79"/>
                      <a:pt x="93" y="74"/>
                    </a:cubicBezTo>
                    <a:cubicBezTo>
                      <a:pt x="92" y="71"/>
                      <a:pt x="91" y="68"/>
                      <a:pt x="89" y="66"/>
                    </a:cubicBezTo>
                    <a:cubicBezTo>
                      <a:pt x="88" y="63"/>
                      <a:pt x="86" y="61"/>
                      <a:pt x="85" y="58"/>
                    </a:cubicBezTo>
                    <a:cubicBezTo>
                      <a:pt x="79" y="50"/>
                      <a:pt x="73" y="42"/>
                      <a:pt x="65" y="36"/>
                    </a:cubicBezTo>
                    <a:cubicBezTo>
                      <a:pt x="56" y="29"/>
                      <a:pt x="46" y="24"/>
                      <a:pt x="36" y="19"/>
                    </a:cubicBezTo>
                    <a:cubicBezTo>
                      <a:pt x="26" y="13"/>
                      <a:pt x="16" y="7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3" y="1"/>
                      <a:pt x="1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123"/>
              <p:cNvSpPr/>
              <p:nvPr/>
            </p:nvSpPr>
            <p:spPr bwMode="auto">
              <a:xfrm>
                <a:off x="3219" y="2374"/>
                <a:ext cx="320" cy="314"/>
              </a:xfrm>
              <a:custGeom>
                <a:avLst/>
                <a:gdLst>
                  <a:gd name="T0" fmla="*/ 1 w 120"/>
                  <a:gd name="T1" fmla="*/ 6 h 117"/>
                  <a:gd name="T2" fmla="*/ 4 w 120"/>
                  <a:gd name="T3" fmla="*/ 7 h 117"/>
                  <a:gd name="T4" fmla="*/ 27 w 120"/>
                  <a:gd name="T5" fmla="*/ 20 h 117"/>
                  <a:gd name="T6" fmla="*/ 38 w 120"/>
                  <a:gd name="T7" fmla="*/ 28 h 117"/>
                  <a:gd name="T8" fmla="*/ 58 w 120"/>
                  <a:gd name="T9" fmla="*/ 38 h 117"/>
                  <a:gd name="T10" fmla="*/ 77 w 120"/>
                  <a:gd name="T11" fmla="*/ 55 h 117"/>
                  <a:gd name="T12" fmla="*/ 89 w 120"/>
                  <a:gd name="T13" fmla="*/ 71 h 117"/>
                  <a:gd name="T14" fmla="*/ 94 w 120"/>
                  <a:gd name="T15" fmla="*/ 84 h 117"/>
                  <a:gd name="T16" fmla="*/ 102 w 120"/>
                  <a:gd name="T17" fmla="*/ 105 h 117"/>
                  <a:gd name="T18" fmla="*/ 106 w 120"/>
                  <a:gd name="T19" fmla="*/ 110 h 117"/>
                  <a:gd name="T20" fmla="*/ 106 w 120"/>
                  <a:gd name="T21" fmla="*/ 111 h 117"/>
                  <a:gd name="T22" fmla="*/ 108 w 120"/>
                  <a:gd name="T23" fmla="*/ 111 h 117"/>
                  <a:gd name="T24" fmla="*/ 111 w 120"/>
                  <a:gd name="T25" fmla="*/ 114 h 117"/>
                  <a:gd name="T26" fmla="*/ 116 w 120"/>
                  <a:gd name="T27" fmla="*/ 117 h 117"/>
                  <a:gd name="T28" fmla="*/ 118 w 120"/>
                  <a:gd name="T29" fmla="*/ 117 h 117"/>
                  <a:gd name="T30" fmla="*/ 119 w 120"/>
                  <a:gd name="T31" fmla="*/ 117 h 117"/>
                  <a:gd name="T32" fmla="*/ 119 w 120"/>
                  <a:gd name="T33" fmla="*/ 117 h 117"/>
                  <a:gd name="T34" fmla="*/ 119 w 120"/>
                  <a:gd name="T35" fmla="*/ 115 h 117"/>
                  <a:gd name="T36" fmla="*/ 102 w 120"/>
                  <a:gd name="T37" fmla="*/ 93 h 117"/>
                  <a:gd name="T38" fmla="*/ 94 w 120"/>
                  <a:gd name="T39" fmla="*/ 73 h 117"/>
                  <a:gd name="T40" fmla="*/ 72 w 120"/>
                  <a:gd name="T41" fmla="*/ 43 h 117"/>
                  <a:gd name="T42" fmla="*/ 48 w 120"/>
                  <a:gd name="T43" fmla="*/ 28 h 117"/>
                  <a:gd name="T44" fmla="*/ 47 w 120"/>
                  <a:gd name="T45" fmla="*/ 27 h 117"/>
                  <a:gd name="T46" fmla="*/ 23 w 120"/>
                  <a:gd name="T47" fmla="*/ 14 h 117"/>
                  <a:gd name="T48" fmla="*/ 2 w 120"/>
                  <a:gd name="T49" fmla="*/ 1 h 117"/>
                  <a:gd name="T50" fmla="*/ 1 w 120"/>
                  <a:gd name="T51" fmla="*/ 1 h 117"/>
                  <a:gd name="T52" fmla="*/ 0 w 120"/>
                  <a:gd name="T53" fmla="*/ 5 h 117"/>
                  <a:gd name="T54" fmla="*/ 1 w 120"/>
                  <a:gd name="T55" fmla="*/ 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0" h="117">
                    <a:moveTo>
                      <a:pt x="1" y="6"/>
                    </a:moveTo>
                    <a:cubicBezTo>
                      <a:pt x="2" y="6"/>
                      <a:pt x="3" y="7"/>
                      <a:pt x="4" y="7"/>
                    </a:cubicBezTo>
                    <a:cubicBezTo>
                      <a:pt x="11" y="12"/>
                      <a:pt x="19" y="16"/>
                      <a:pt x="27" y="20"/>
                    </a:cubicBezTo>
                    <a:cubicBezTo>
                      <a:pt x="31" y="23"/>
                      <a:pt x="35" y="25"/>
                      <a:pt x="38" y="28"/>
                    </a:cubicBezTo>
                    <a:cubicBezTo>
                      <a:pt x="45" y="32"/>
                      <a:pt x="51" y="35"/>
                      <a:pt x="58" y="38"/>
                    </a:cubicBezTo>
                    <a:cubicBezTo>
                      <a:pt x="65" y="43"/>
                      <a:pt x="71" y="49"/>
                      <a:pt x="77" y="55"/>
                    </a:cubicBezTo>
                    <a:cubicBezTo>
                      <a:pt x="81" y="60"/>
                      <a:pt x="85" y="65"/>
                      <a:pt x="89" y="71"/>
                    </a:cubicBezTo>
                    <a:cubicBezTo>
                      <a:pt x="91" y="75"/>
                      <a:pt x="93" y="80"/>
                      <a:pt x="94" y="84"/>
                    </a:cubicBezTo>
                    <a:cubicBezTo>
                      <a:pt x="97" y="91"/>
                      <a:pt x="98" y="98"/>
                      <a:pt x="102" y="105"/>
                    </a:cubicBezTo>
                    <a:cubicBezTo>
                      <a:pt x="103" y="107"/>
                      <a:pt x="104" y="108"/>
                      <a:pt x="106" y="110"/>
                    </a:cubicBezTo>
                    <a:cubicBezTo>
                      <a:pt x="106" y="110"/>
                      <a:pt x="106" y="110"/>
                      <a:pt x="106" y="111"/>
                    </a:cubicBezTo>
                    <a:cubicBezTo>
                      <a:pt x="107" y="111"/>
                      <a:pt x="107" y="111"/>
                      <a:pt x="108" y="111"/>
                    </a:cubicBezTo>
                    <a:cubicBezTo>
                      <a:pt x="109" y="112"/>
                      <a:pt x="110" y="113"/>
                      <a:pt x="111" y="114"/>
                    </a:cubicBezTo>
                    <a:cubicBezTo>
                      <a:pt x="112" y="115"/>
                      <a:pt x="114" y="116"/>
                      <a:pt x="116" y="117"/>
                    </a:cubicBezTo>
                    <a:cubicBezTo>
                      <a:pt x="116" y="117"/>
                      <a:pt x="117" y="117"/>
                      <a:pt x="118" y="117"/>
                    </a:cubicBezTo>
                    <a:cubicBezTo>
                      <a:pt x="118" y="117"/>
                      <a:pt x="118" y="117"/>
                      <a:pt x="119" y="117"/>
                    </a:cubicBezTo>
                    <a:cubicBezTo>
                      <a:pt x="119" y="117"/>
                      <a:pt x="119" y="117"/>
                      <a:pt x="119" y="117"/>
                    </a:cubicBezTo>
                    <a:cubicBezTo>
                      <a:pt x="119" y="116"/>
                      <a:pt x="120" y="116"/>
                      <a:pt x="119" y="115"/>
                    </a:cubicBezTo>
                    <a:cubicBezTo>
                      <a:pt x="113" y="108"/>
                      <a:pt x="107" y="101"/>
                      <a:pt x="102" y="93"/>
                    </a:cubicBezTo>
                    <a:cubicBezTo>
                      <a:pt x="100" y="86"/>
                      <a:pt x="98" y="80"/>
                      <a:pt x="94" y="73"/>
                    </a:cubicBezTo>
                    <a:cubicBezTo>
                      <a:pt x="89" y="62"/>
                      <a:pt x="81" y="51"/>
                      <a:pt x="72" y="43"/>
                    </a:cubicBezTo>
                    <a:cubicBezTo>
                      <a:pt x="65" y="36"/>
                      <a:pt x="57" y="32"/>
                      <a:pt x="48" y="28"/>
                    </a:cubicBezTo>
                    <a:cubicBezTo>
                      <a:pt x="48" y="27"/>
                      <a:pt x="47" y="27"/>
                      <a:pt x="47" y="27"/>
                    </a:cubicBezTo>
                    <a:cubicBezTo>
                      <a:pt x="39" y="22"/>
                      <a:pt x="31" y="18"/>
                      <a:pt x="23" y="14"/>
                    </a:cubicBezTo>
                    <a:cubicBezTo>
                      <a:pt x="16" y="10"/>
                      <a:pt x="9" y="6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124"/>
              <p:cNvSpPr/>
              <p:nvPr/>
            </p:nvSpPr>
            <p:spPr bwMode="auto">
              <a:xfrm>
                <a:off x="3628" y="2993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125"/>
              <p:cNvSpPr/>
              <p:nvPr/>
            </p:nvSpPr>
            <p:spPr bwMode="auto">
              <a:xfrm>
                <a:off x="3384" y="2894"/>
                <a:ext cx="276" cy="219"/>
              </a:xfrm>
              <a:custGeom>
                <a:avLst/>
                <a:gdLst>
                  <a:gd name="T0" fmla="*/ 12 w 103"/>
                  <a:gd name="T1" fmla="*/ 64 h 82"/>
                  <a:gd name="T2" fmla="*/ 19 w 103"/>
                  <a:gd name="T3" fmla="*/ 64 h 82"/>
                  <a:gd name="T4" fmla="*/ 31 w 103"/>
                  <a:gd name="T5" fmla="*/ 65 h 82"/>
                  <a:gd name="T6" fmla="*/ 39 w 103"/>
                  <a:gd name="T7" fmla="*/ 51 h 82"/>
                  <a:gd name="T8" fmla="*/ 53 w 103"/>
                  <a:gd name="T9" fmla="*/ 75 h 82"/>
                  <a:gd name="T10" fmla="*/ 77 w 103"/>
                  <a:gd name="T11" fmla="*/ 72 h 82"/>
                  <a:gd name="T12" fmla="*/ 76 w 103"/>
                  <a:gd name="T13" fmla="*/ 64 h 82"/>
                  <a:gd name="T14" fmla="*/ 77 w 103"/>
                  <a:gd name="T15" fmla="*/ 57 h 82"/>
                  <a:gd name="T16" fmla="*/ 73 w 103"/>
                  <a:gd name="T17" fmla="*/ 49 h 82"/>
                  <a:gd name="T18" fmla="*/ 82 w 103"/>
                  <a:gd name="T19" fmla="*/ 49 h 82"/>
                  <a:gd name="T20" fmla="*/ 103 w 103"/>
                  <a:gd name="T21" fmla="*/ 42 h 82"/>
                  <a:gd name="T22" fmla="*/ 88 w 103"/>
                  <a:gd name="T23" fmla="*/ 17 h 82"/>
                  <a:gd name="T24" fmla="*/ 60 w 103"/>
                  <a:gd name="T25" fmla="*/ 22 h 82"/>
                  <a:gd name="T26" fmla="*/ 73 w 103"/>
                  <a:gd name="T27" fmla="*/ 7 h 82"/>
                  <a:gd name="T28" fmla="*/ 54 w 103"/>
                  <a:gd name="T29" fmla="*/ 2 h 82"/>
                  <a:gd name="T30" fmla="*/ 35 w 103"/>
                  <a:gd name="T31" fmla="*/ 3 h 82"/>
                  <a:gd name="T32" fmla="*/ 37 w 103"/>
                  <a:gd name="T33" fmla="*/ 20 h 82"/>
                  <a:gd name="T34" fmla="*/ 21 w 103"/>
                  <a:gd name="T35" fmla="*/ 13 h 82"/>
                  <a:gd name="T36" fmla="*/ 6 w 103"/>
                  <a:gd name="T37" fmla="*/ 21 h 82"/>
                  <a:gd name="T38" fmla="*/ 3 w 103"/>
                  <a:gd name="T39" fmla="*/ 28 h 82"/>
                  <a:gd name="T40" fmla="*/ 3 w 103"/>
                  <a:gd name="T41" fmla="*/ 34 h 82"/>
                  <a:gd name="T42" fmla="*/ 16 w 103"/>
                  <a:gd name="T43" fmla="*/ 44 h 82"/>
                  <a:gd name="T44" fmla="*/ 9 w 103"/>
                  <a:gd name="T45" fmla="*/ 57 h 82"/>
                  <a:gd name="T46" fmla="*/ 12 w 103"/>
                  <a:gd name="T47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3" h="82">
                    <a:moveTo>
                      <a:pt x="12" y="64"/>
                    </a:moveTo>
                    <a:cubicBezTo>
                      <a:pt x="15" y="67"/>
                      <a:pt x="16" y="64"/>
                      <a:pt x="19" y="64"/>
                    </a:cubicBezTo>
                    <a:cubicBezTo>
                      <a:pt x="24" y="64"/>
                      <a:pt x="25" y="70"/>
                      <a:pt x="31" y="65"/>
                    </a:cubicBezTo>
                    <a:cubicBezTo>
                      <a:pt x="36" y="62"/>
                      <a:pt x="38" y="57"/>
                      <a:pt x="39" y="51"/>
                    </a:cubicBezTo>
                    <a:cubicBezTo>
                      <a:pt x="41" y="61"/>
                      <a:pt x="46" y="68"/>
                      <a:pt x="53" y="75"/>
                    </a:cubicBezTo>
                    <a:cubicBezTo>
                      <a:pt x="59" y="82"/>
                      <a:pt x="74" y="82"/>
                      <a:pt x="77" y="72"/>
                    </a:cubicBezTo>
                    <a:cubicBezTo>
                      <a:pt x="77" y="69"/>
                      <a:pt x="76" y="67"/>
                      <a:pt x="76" y="64"/>
                    </a:cubicBezTo>
                    <a:cubicBezTo>
                      <a:pt x="76" y="62"/>
                      <a:pt x="77" y="59"/>
                      <a:pt x="77" y="57"/>
                    </a:cubicBezTo>
                    <a:cubicBezTo>
                      <a:pt x="77" y="54"/>
                      <a:pt x="75" y="51"/>
                      <a:pt x="73" y="49"/>
                    </a:cubicBezTo>
                    <a:cubicBezTo>
                      <a:pt x="76" y="49"/>
                      <a:pt x="80" y="48"/>
                      <a:pt x="82" y="49"/>
                    </a:cubicBezTo>
                    <a:cubicBezTo>
                      <a:pt x="91" y="49"/>
                      <a:pt x="94" y="41"/>
                      <a:pt x="103" y="42"/>
                    </a:cubicBezTo>
                    <a:cubicBezTo>
                      <a:pt x="96" y="34"/>
                      <a:pt x="96" y="24"/>
                      <a:pt x="88" y="17"/>
                    </a:cubicBezTo>
                    <a:cubicBezTo>
                      <a:pt x="79" y="9"/>
                      <a:pt x="70" y="19"/>
                      <a:pt x="60" y="22"/>
                    </a:cubicBezTo>
                    <a:cubicBezTo>
                      <a:pt x="63" y="18"/>
                      <a:pt x="74" y="12"/>
                      <a:pt x="73" y="7"/>
                    </a:cubicBezTo>
                    <a:cubicBezTo>
                      <a:pt x="72" y="0"/>
                      <a:pt x="58" y="1"/>
                      <a:pt x="54" y="2"/>
                    </a:cubicBezTo>
                    <a:cubicBezTo>
                      <a:pt x="49" y="2"/>
                      <a:pt x="39" y="0"/>
                      <a:pt x="35" y="3"/>
                    </a:cubicBezTo>
                    <a:cubicBezTo>
                      <a:pt x="28" y="7"/>
                      <a:pt x="35" y="16"/>
                      <a:pt x="37" y="20"/>
                    </a:cubicBezTo>
                    <a:cubicBezTo>
                      <a:pt x="32" y="17"/>
                      <a:pt x="27" y="12"/>
                      <a:pt x="21" y="13"/>
                    </a:cubicBezTo>
                    <a:cubicBezTo>
                      <a:pt x="16" y="13"/>
                      <a:pt x="9" y="17"/>
                      <a:pt x="6" y="21"/>
                    </a:cubicBezTo>
                    <a:cubicBezTo>
                      <a:pt x="4" y="23"/>
                      <a:pt x="4" y="25"/>
                      <a:pt x="3" y="28"/>
                    </a:cubicBezTo>
                    <a:cubicBezTo>
                      <a:pt x="2" y="32"/>
                      <a:pt x="0" y="31"/>
                      <a:pt x="3" y="34"/>
                    </a:cubicBezTo>
                    <a:cubicBezTo>
                      <a:pt x="6" y="39"/>
                      <a:pt x="12" y="41"/>
                      <a:pt x="16" y="44"/>
                    </a:cubicBezTo>
                    <a:cubicBezTo>
                      <a:pt x="13" y="46"/>
                      <a:pt x="10" y="52"/>
                      <a:pt x="9" y="57"/>
                    </a:cubicBezTo>
                    <a:cubicBezTo>
                      <a:pt x="9" y="59"/>
                      <a:pt x="10" y="62"/>
                      <a:pt x="12" y="6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126"/>
              <p:cNvSpPr/>
              <p:nvPr/>
            </p:nvSpPr>
            <p:spPr bwMode="auto">
              <a:xfrm>
                <a:off x="3451" y="2985"/>
                <a:ext cx="134" cy="131"/>
              </a:xfrm>
              <a:custGeom>
                <a:avLst/>
                <a:gdLst>
                  <a:gd name="T0" fmla="*/ 0 w 50"/>
                  <a:gd name="T1" fmla="*/ 30 h 49"/>
                  <a:gd name="T2" fmla="*/ 12 w 50"/>
                  <a:gd name="T3" fmla="*/ 26 h 49"/>
                  <a:gd name="T4" fmla="*/ 16 w 50"/>
                  <a:gd name="T5" fmla="*/ 24 h 49"/>
                  <a:gd name="T6" fmla="*/ 17 w 50"/>
                  <a:gd name="T7" fmla="*/ 27 h 49"/>
                  <a:gd name="T8" fmla="*/ 19 w 50"/>
                  <a:gd name="T9" fmla="*/ 34 h 49"/>
                  <a:gd name="T10" fmla="*/ 31 w 50"/>
                  <a:gd name="T11" fmla="*/ 43 h 49"/>
                  <a:gd name="T12" fmla="*/ 41 w 50"/>
                  <a:gd name="T13" fmla="*/ 47 h 49"/>
                  <a:gd name="T14" fmla="*/ 42 w 50"/>
                  <a:gd name="T15" fmla="*/ 43 h 49"/>
                  <a:gd name="T16" fmla="*/ 48 w 50"/>
                  <a:gd name="T17" fmla="*/ 41 h 49"/>
                  <a:gd name="T18" fmla="*/ 48 w 50"/>
                  <a:gd name="T19" fmla="*/ 32 h 49"/>
                  <a:gd name="T20" fmla="*/ 47 w 50"/>
                  <a:gd name="T21" fmla="*/ 19 h 49"/>
                  <a:gd name="T22" fmla="*/ 39 w 50"/>
                  <a:gd name="T23" fmla="*/ 13 h 49"/>
                  <a:gd name="T24" fmla="*/ 38 w 50"/>
                  <a:gd name="T25" fmla="*/ 13 h 49"/>
                  <a:gd name="T26" fmla="*/ 27 w 50"/>
                  <a:gd name="T27" fmla="*/ 1 h 49"/>
                  <a:gd name="T28" fmla="*/ 26 w 50"/>
                  <a:gd name="T29" fmla="*/ 2 h 49"/>
                  <a:gd name="T30" fmla="*/ 30 w 50"/>
                  <a:gd name="T31" fmla="*/ 11 h 49"/>
                  <a:gd name="T32" fmla="*/ 29 w 50"/>
                  <a:gd name="T33" fmla="*/ 18 h 49"/>
                  <a:gd name="T34" fmla="*/ 24 w 50"/>
                  <a:gd name="T35" fmla="*/ 15 h 49"/>
                  <a:gd name="T36" fmla="*/ 23 w 50"/>
                  <a:gd name="T37" fmla="*/ 15 h 49"/>
                  <a:gd name="T38" fmla="*/ 17 w 50"/>
                  <a:gd name="T39" fmla="*/ 8 h 49"/>
                  <a:gd name="T40" fmla="*/ 13 w 50"/>
                  <a:gd name="T41" fmla="*/ 0 h 49"/>
                  <a:gd name="T42" fmla="*/ 12 w 50"/>
                  <a:gd name="T43" fmla="*/ 0 h 49"/>
                  <a:gd name="T44" fmla="*/ 13 w 50"/>
                  <a:gd name="T45" fmla="*/ 7 h 49"/>
                  <a:gd name="T46" fmla="*/ 12 w 50"/>
                  <a:gd name="T47" fmla="*/ 15 h 49"/>
                  <a:gd name="T48" fmla="*/ 11 w 50"/>
                  <a:gd name="T49" fmla="*/ 15 h 49"/>
                  <a:gd name="T50" fmla="*/ 0 w 50"/>
                  <a:gd name="T51" fmla="*/ 30 h 49"/>
                  <a:gd name="T52" fmla="*/ 0 w 50"/>
                  <a:gd name="T53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49">
                    <a:moveTo>
                      <a:pt x="0" y="30"/>
                    </a:moveTo>
                    <a:cubicBezTo>
                      <a:pt x="5" y="31"/>
                      <a:pt x="9" y="30"/>
                      <a:pt x="12" y="26"/>
                    </a:cubicBezTo>
                    <a:cubicBezTo>
                      <a:pt x="12" y="26"/>
                      <a:pt x="16" y="19"/>
                      <a:pt x="16" y="24"/>
                    </a:cubicBezTo>
                    <a:cubicBezTo>
                      <a:pt x="17" y="26"/>
                      <a:pt x="16" y="25"/>
                      <a:pt x="17" y="27"/>
                    </a:cubicBezTo>
                    <a:cubicBezTo>
                      <a:pt x="17" y="29"/>
                      <a:pt x="18" y="31"/>
                      <a:pt x="19" y="34"/>
                    </a:cubicBezTo>
                    <a:cubicBezTo>
                      <a:pt x="22" y="38"/>
                      <a:pt x="28" y="40"/>
                      <a:pt x="31" y="43"/>
                    </a:cubicBezTo>
                    <a:cubicBezTo>
                      <a:pt x="34" y="46"/>
                      <a:pt x="37" y="49"/>
                      <a:pt x="41" y="47"/>
                    </a:cubicBezTo>
                    <a:cubicBezTo>
                      <a:pt x="42" y="46"/>
                      <a:pt x="42" y="44"/>
                      <a:pt x="42" y="43"/>
                    </a:cubicBezTo>
                    <a:cubicBezTo>
                      <a:pt x="43" y="40"/>
                      <a:pt x="46" y="42"/>
                      <a:pt x="48" y="41"/>
                    </a:cubicBezTo>
                    <a:cubicBezTo>
                      <a:pt x="50" y="39"/>
                      <a:pt x="49" y="34"/>
                      <a:pt x="48" y="32"/>
                    </a:cubicBezTo>
                    <a:cubicBezTo>
                      <a:pt x="48" y="28"/>
                      <a:pt x="50" y="22"/>
                      <a:pt x="47" y="19"/>
                    </a:cubicBezTo>
                    <a:cubicBezTo>
                      <a:pt x="44" y="16"/>
                      <a:pt x="42" y="15"/>
                      <a:pt x="39" y="13"/>
                    </a:cubicBezTo>
                    <a:cubicBezTo>
                      <a:pt x="39" y="13"/>
                      <a:pt x="39" y="13"/>
                      <a:pt x="38" y="13"/>
                    </a:cubicBezTo>
                    <a:cubicBezTo>
                      <a:pt x="36" y="8"/>
                      <a:pt x="30" y="5"/>
                      <a:pt x="27" y="1"/>
                    </a:cubicBezTo>
                    <a:cubicBezTo>
                      <a:pt x="26" y="1"/>
                      <a:pt x="26" y="1"/>
                      <a:pt x="26" y="2"/>
                    </a:cubicBezTo>
                    <a:cubicBezTo>
                      <a:pt x="26" y="5"/>
                      <a:pt x="28" y="8"/>
                      <a:pt x="30" y="11"/>
                    </a:cubicBezTo>
                    <a:cubicBezTo>
                      <a:pt x="31" y="13"/>
                      <a:pt x="34" y="20"/>
                      <a:pt x="29" y="18"/>
                    </a:cubicBezTo>
                    <a:cubicBezTo>
                      <a:pt x="27" y="17"/>
                      <a:pt x="25" y="16"/>
                      <a:pt x="24" y="15"/>
                    </a:cubicBezTo>
                    <a:cubicBezTo>
                      <a:pt x="23" y="14"/>
                      <a:pt x="23" y="15"/>
                      <a:pt x="23" y="15"/>
                    </a:cubicBezTo>
                    <a:cubicBezTo>
                      <a:pt x="22" y="18"/>
                      <a:pt x="17" y="9"/>
                      <a:pt x="17" y="8"/>
                    </a:cubicBezTo>
                    <a:cubicBezTo>
                      <a:pt x="16" y="5"/>
                      <a:pt x="15" y="2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3"/>
                      <a:pt x="13" y="5"/>
                      <a:pt x="13" y="7"/>
                    </a:cubicBezTo>
                    <a:cubicBezTo>
                      <a:pt x="13" y="8"/>
                      <a:pt x="15" y="17"/>
                      <a:pt x="12" y="15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7" y="21"/>
                      <a:pt x="9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127"/>
              <p:cNvSpPr/>
              <p:nvPr/>
            </p:nvSpPr>
            <p:spPr bwMode="auto">
              <a:xfrm>
                <a:off x="3427" y="2950"/>
                <a:ext cx="70" cy="16"/>
              </a:xfrm>
              <a:custGeom>
                <a:avLst/>
                <a:gdLst>
                  <a:gd name="T0" fmla="*/ 9 w 26"/>
                  <a:gd name="T1" fmla="*/ 5 h 6"/>
                  <a:gd name="T2" fmla="*/ 15 w 26"/>
                  <a:gd name="T3" fmla="*/ 5 h 6"/>
                  <a:gd name="T4" fmla="*/ 25 w 26"/>
                  <a:gd name="T5" fmla="*/ 6 h 6"/>
                  <a:gd name="T6" fmla="*/ 26 w 26"/>
                  <a:gd name="T7" fmla="*/ 5 h 6"/>
                  <a:gd name="T8" fmla="*/ 26 w 26"/>
                  <a:gd name="T9" fmla="*/ 5 h 6"/>
                  <a:gd name="T10" fmla="*/ 26 w 26"/>
                  <a:gd name="T11" fmla="*/ 5 h 6"/>
                  <a:gd name="T12" fmla="*/ 26 w 26"/>
                  <a:gd name="T13" fmla="*/ 5 h 6"/>
                  <a:gd name="T14" fmla="*/ 19 w 26"/>
                  <a:gd name="T15" fmla="*/ 2 h 6"/>
                  <a:gd name="T16" fmla="*/ 0 w 26"/>
                  <a:gd name="T17" fmla="*/ 2 h 6"/>
                  <a:gd name="T18" fmla="*/ 0 w 26"/>
                  <a:gd name="T19" fmla="*/ 2 h 6"/>
                  <a:gd name="T20" fmla="*/ 9 w 26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6">
                    <a:moveTo>
                      <a:pt x="9" y="5"/>
                    </a:moveTo>
                    <a:cubicBezTo>
                      <a:pt x="11" y="5"/>
                      <a:pt x="13" y="5"/>
                      <a:pt x="15" y="5"/>
                    </a:cubicBezTo>
                    <a:cubicBezTo>
                      <a:pt x="19" y="5"/>
                      <a:pt x="22" y="4"/>
                      <a:pt x="25" y="6"/>
                    </a:cubicBezTo>
                    <a:cubicBezTo>
                      <a:pt x="26" y="6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3"/>
                      <a:pt x="21" y="2"/>
                      <a:pt x="19" y="2"/>
                    </a:cubicBezTo>
                    <a:cubicBezTo>
                      <a:pt x="13" y="0"/>
                      <a:pt x="7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6"/>
                      <a:pt x="6" y="6"/>
                      <a:pt x="9" y="5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128"/>
              <p:cNvSpPr/>
              <p:nvPr/>
            </p:nvSpPr>
            <p:spPr bwMode="auto">
              <a:xfrm>
                <a:off x="3395" y="2963"/>
                <a:ext cx="99" cy="51"/>
              </a:xfrm>
              <a:custGeom>
                <a:avLst/>
                <a:gdLst>
                  <a:gd name="T0" fmla="*/ 23 w 37"/>
                  <a:gd name="T1" fmla="*/ 14 h 19"/>
                  <a:gd name="T2" fmla="*/ 29 w 37"/>
                  <a:gd name="T3" fmla="*/ 10 h 19"/>
                  <a:gd name="T4" fmla="*/ 32 w 37"/>
                  <a:gd name="T5" fmla="*/ 9 h 19"/>
                  <a:gd name="T6" fmla="*/ 33 w 37"/>
                  <a:gd name="T7" fmla="*/ 9 h 19"/>
                  <a:gd name="T8" fmla="*/ 36 w 37"/>
                  <a:gd name="T9" fmla="*/ 10 h 19"/>
                  <a:gd name="T10" fmla="*/ 37 w 37"/>
                  <a:gd name="T11" fmla="*/ 10 h 19"/>
                  <a:gd name="T12" fmla="*/ 33 w 37"/>
                  <a:gd name="T13" fmla="*/ 8 h 19"/>
                  <a:gd name="T14" fmla="*/ 31 w 37"/>
                  <a:gd name="T15" fmla="*/ 7 h 19"/>
                  <a:gd name="T16" fmla="*/ 31 w 37"/>
                  <a:gd name="T17" fmla="*/ 7 h 19"/>
                  <a:gd name="T18" fmla="*/ 18 w 37"/>
                  <a:gd name="T19" fmla="*/ 2 h 19"/>
                  <a:gd name="T20" fmla="*/ 10 w 37"/>
                  <a:gd name="T21" fmla="*/ 0 h 19"/>
                  <a:gd name="T22" fmla="*/ 3 w 37"/>
                  <a:gd name="T23" fmla="*/ 3 h 19"/>
                  <a:gd name="T24" fmla="*/ 3 w 37"/>
                  <a:gd name="T25" fmla="*/ 4 h 19"/>
                  <a:gd name="T26" fmla="*/ 0 w 37"/>
                  <a:gd name="T27" fmla="*/ 7 h 19"/>
                  <a:gd name="T28" fmla="*/ 0 w 37"/>
                  <a:gd name="T29" fmla="*/ 8 h 19"/>
                  <a:gd name="T30" fmla="*/ 23 w 37"/>
                  <a:gd name="T3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19">
                    <a:moveTo>
                      <a:pt x="23" y="14"/>
                    </a:moveTo>
                    <a:cubicBezTo>
                      <a:pt x="25" y="13"/>
                      <a:pt x="27" y="11"/>
                      <a:pt x="29" y="10"/>
                    </a:cubicBezTo>
                    <a:cubicBezTo>
                      <a:pt x="30" y="10"/>
                      <a:pt x="31" y="9"/>
                      <a:pt x="32" y="9"/>
                    </a:cubicBezTo>
                    <a:cubicBezTo>
                      <a:pt x="32" y="9"/>
                      <a:pt x="33" y="9"/>
                      <a:pt x="33" y="9"/>
                    </a:cubicBezTo>
                    <a:cubicBezTo>
                      <a:pt x="34" y="9"/>
                      <a:pt x="35" y="10"/>
                      <a:pt x="36" y="10"/>
                    </a:cubicBezTo>
                    <a:cubicBezTo>
                      <a:pt x="37" y="11"/>
                      <a:pt x="37" y="10"/>
                      <a:pt x="37" y="10"/>
                    </a:cubicBezTo>
                    <a:cubicBezTo>
                      <a:pt x="36" y="8"/>
                      <a:pt x="34" y="8"/>
                      <a:pt x="33" y="8"/>
                    </a:cubicBezTo>
                    <a:cubicBezTo>
                      <a:pt x="32" y="8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27" y="4"/>
                      <a:pt x="24" y="0"/>
                      <a:pt x="18" y="2"/>
                    </a:cubicBezTo>
                    <a:cubicBezTo>
                      <a:pt x="14" y="4"/>
                      <a:pt x="13" y="0"/>
                      <a:pt x="10" y="0"/>
                    </a:cubicBezTo>
                    <a:cubicBezTo>
                      <a:pt x="7" y="0"/>
                      <a:pt x="5" y="2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6" y="10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4" y="16"/>
                      <a:pt x="15" y="19"/>
                      <a:pt x="23" y="14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129"/>
              <p:cNvSpPr/>
              <p:nvPr/>
            </p:nvSpPr>
            <p:spPr bwMode="auto">
              <a:xfrm>
                <a:off x="3539" y="2929"/>
                <a:ext cx="97" cy="93"/>
              </a:xfrm>
              <a:custGeom>
                <a:avLst/>
                <a:gdLst>
                  <a:gd name="T0" fmla="*/ 1 w 36"/>
                  <a:gd name="T1" fmla="*/ 26 h 35"/>
                  <a:gd name="T2" fmla="*/ 18 w 36"/>
                  <a:gd name="T3" fmla="*/ 33 h 35"/>
                  <a:gd name="T4" fmla="*/ 34 w 36"/>
                  <a:gd name="T5" fmla="*/ 29 h 35"/>
                  <a:gd name="T6" fmla="*/ 35 w 36"/>
                  <a:gd name="T7" fmla="*/ 22 h 35"/>
                  <a:gd name="T8" fmla="*/ 36 w 36"/>
                  <a:gd name="T9" fmla="*/ 18 h 35"/>
                  <a:gd name="T10" fmla="*/ 29 w 36"/>
                  <a:gd name="T11" fmla="*/ 6 h 35"/>
                  <a:gd name="T12" fmla="*/ 0 w 36"/>
                  <a:gd name="T13" fmla="*/ 11 h 35"/>
                  <a:gd name="T14" fmla="*/ 0 w 36"/>
                  <a:gd name="T15" fmla="*/ 12 h 35"/>
                  <a:gd name="T16" fmla="*/ 9 w 36"/>
                  <a:gd name="T17" fmla="*/ 13 h 35"/>
                  <a:gd name="T18" fmla="*/ 14 w 36"/>
                  <a:gd name="T19" fmla="*/ 16 h 35"/>
                  <a:gd name="T20" fmla="*/ 6 w 36"/>
                  <a:gd name="T21" fmla="*/ 18 h 35"/>
                  <a:gd name="T22" fmla="*/ 6 w 36"/>
                  <a:gd name="T23" fmla="*/ 19 h 35"/>
                  <a:gd name="T24" fmla="*/ 15 w 36"/>
                  <a:gd name="T25" fmla="*/ 25 h 35"/>
                  <a:gd name="T26" fmla="*/ 11 w 36"/>
                  <a:gd name="T27" fmla="*/ 25 h 35"/>
                  <a:gd name="T28" fmla="*/ 1 w 36"/>
                  <a:gd name="T29" fmla="*/ 24 h 35"/>
                  <a:gd name="T30" fmla="*/ 1 w 36"/>
                  <a:gd name="T31" fmla="*/ 25 h 35"/>
                  <a:gd name="T32" fmla="*/ 1 w 36"/>
                  <a:gd name="T33" fmla="*/ 25 h 35"/>
                  <a:gd name="T34" fmla="*/ 1 w 36"/>
                  <a:gd name="T35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5">
                    <a:moveTo>
                      <a:pt x="1" y="26"/>
                    </a:moveTo>
                    <a:cubicBezTo>
                      <a:pt x="4" y="31"/>
                      <a:pt x="13" y="32"/>
                      <a:pt x="18" y="33"/>
                    </a:cubicBezTo>
                    <a:cubicBezTo>
                      <a:pt x="21" y="33"/>
                      <a:pt x="33" y="35"/>
                      <a:pt x="34" y="29"/>
                    </a:cubicBezTo>
                    <a:cubicBezTo>
                      <a:pt x="34" y="26"/>
                      <a:pt x="32" y="26"/>
                      <a:pt x="35" y="22"/>
                    </a:cubicBezTo>
                    <a:cubicBezTo>
                      <a:pt x="36" y="21"/>
                      <a:pt x="36" y="20"/>
                      <a:pt x="36" y="18"/>
                    </a:cubicBezTo>
                    <a:cubicBezTo>
                      <a:pt x="35" y="13"/>
                      <a:pt x="33" y="9"/>
                      <a:pt x="29" y="6"/>
                    </a:cubicBezTo>
                    <a:cubicBezTo>
                      <a:pt x="20" y="0"/>
                      <a:pt x="6" y="4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9" y="13"/>
                      <a:pt x="17" y="15"/>
                      <a:pt x="14" y="16"/>
                    </a:cubicBezTo>
                    <a:cubicBezTo>
                      <a:pt x="12" y="17"/>
                      <a:pt x="9" y="17"/>
                      <a:pt x="6" y="18"/>
                    </a:cubicBezTo>
                    <a:cubicBezTo>
                      <a:pt x="6" y="18"/>
                      <a:pt x="6" y="18"/>
                      <a:pt x="6" y="19"/>
                    </a:cubicBezTo>
                    <a:cubicBezTo>
                      <a:pt x="9" y="22"/>
                      <a:pt x="12" y="24"/>
                      <a:pt x="15" y="25"/>
                    </a:cubicBezTo>
                    <a:cubicBezTo>
                      <a:pt x="14" y="25"/>
                      <a:pt x="12" y="25"/>
                      <a:pt x="11" y="25"/>
                    </a:cubicBezTo>
                    <a:cubicBezTo>
                      <a:pt x="7" y="25"/>
                      <a:pt x="5" y="27"/>
                      <a:pt x="1" y="24"/>
                    </a:cubicBezTo>
                    <a:cubicBezTo>
                      <a:pt x="1" y="24"/>
                      <a:pt x="0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130"/>
              <p:cNvSpPr/>
              <p:nvPr/>
            </p:nvSpPr>
            <p:spPr bwMode="auto">
              <a:xfrm>
                <a:off x="3539" y="3001"/>
                <a:ext cx="83" cy="102"/>
              </a:xfrm>
              <a:custGeom>
                <a:avLst/>
                <a:gdLst>
                  <a:gd name="T0" fmla="*/ 13 w 31"/>
                  <a:gd name="T1" fmla="*/ 38 h 38"/>
                  <a:gd name="T2" fmla="*/ 14 w 31"/>
                  <a:gd name="T3" fmla="*/ 37 h 38"/>
                  <a:gd name="T4" fmla="*/ 18 w 31"/>
                  <a:gd name="T5" fmla="*/ 36 h 38"/>
                  <a:gd name="T6" fmla="*/ 18 w 31"/>
                  <a:gd name="T7" fmla="*/ 36 h 38"/>
                  <a:gd name="T8" fmla="*/ 19 w 31"/>
                  <a:gd name="T9" fmla="*/ 34 h 38"/>
                  <a:gd name="T10" fmla="*/ 18 w 31"/>
                  <a:gd name="T11" fmla="*/ 26 h 38"/>
                  <a:gd name="T12" fmla="*/ 18 w 31"/>
                  <a:gd name="T13" fmla="*/ 14 h 38"/>
                  <a:gd name="T14" fmla="*/ 15 w 31"/>
                  <a:gd name="T15" fmla="*/ 10 h 38"/>
                  <a:gd name="T16" fmla="*/ 12 w 31"/>
                  <a:gd name="T17" fmla="*/ 7 h 38"/>
                  <a:gd name="T18" fmla="*/ 17 w 31"/>
                  <a:gd name="T19" fmla="*/ 8 h 38"/>
                  <a:gd name="T20" fmla="*/ 30 w 31"/>
                  <a:gd name="T21" fmla="*/ 5 h 38"/>
                  <a:gd name="T22" fmla="*/ 29 w 31"/>
                  <a:gd name="T23" fmla="*/ 4 h 38"/>
                  <a:gd name="T24" fmla="*/ 5 w 31"/>
                  <a:gd name="T25" fmla="*/ 2 h 38"/>
                  <a:gd name="T26" fmla="*/ 3 w 31"/>
                  <a:gd name="T27" fmla="*/ 1 h 38"/>
                  <a:gd name="T28" fmla="*/ 1 w 31"/>
                  <a:gd name="T29" fmla="*/ 0 h 38"/>
                  <a:gd name="T30" fmla="*/ 1 w 31"/>
                  <a:gd name="T31" fmla="*/ 1 h 38"/>
                  <a:gd name="T32" fmla="*/ 15 w 31"/>
                  <a:gd name="T33" fmla="*/ 15 h 38"/>
                  <a:gd name="T34" fmla="*/ 16 w 31"/>
                  <a:gd name="T35" fmla="*/ 20 h 38"/>
                  <a:gd name="T36" fmla="*/ 15 w 31"/>
                  <a:gd name="T37" fmla="*/ 29 h 38"/>
                  <a:gd name="T38" fmla="*/ 15 w 31"/>
                  <a:gd name="T39" fmla="*/ 36 h 38"/>
                  <a:gd name="T40" fmla="*/ 12 w 31"/>
                  <a:gd name="T41" fmla="*/ 37 h 38"/>
                  <a:gd name="T42" fmla="*/ 13 w 31"/>
                  <a:gd name="T4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38">
                    <a:moveTo>
                      <a:pt x="13" y="38"/>
                    </a:moveTo>
                    <a:cubicBezTo>
                      <a:pt x="13" y="37"/>
                      <a:pt x="14" y="37"/>
                      <a:pt x="14" y="37"/>
                    </a:cubicBezTo>
                    <a:cubicBezTo>
                      <a:pt x="16" y="37"/>
                      <a:pt x="17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9" y="31"/>
                      <a:pt x="19" y="29"/>
                      <a:pt x="18" y="26"/>
                    </a:cubicBezTo>
                    <a:cubicBezTo>
                      <a:pt x="17" y="22"/>
                      <a:pt x="18" y="18"/>
                      <a:pt x="18" y="14"/>
                    </a:cubicBezTo>
                    <a:cubicBezTo>
                      <a:pt x="18" y="13"/>
                      <a:pt x="16" y="11"/>
                      <a:pt x="15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3" y="8"/>
                      <a:pt x="15" y="8"/>
                      <a:pt x="17" y="8"/>
                    </a:cubicBezTo>
                    <a:cubicBezTo>
                      <a:pt x="22" y="10"/>
                      <a:pt x="26" y="9"/>
                      <a:pt x="30" y="5"/>
                    </a:cubicBezTo>
                    <a:cubicBezTo>
                      <a:pt x="31" y="4"/>
                      <a:pt x="30" y="4"/>
                      <a:pt x="29" y="4"/>
                    </a:cubicBezTo>
                    <a:cubicBezTo>
                      <a:pt x="23" y="9"/>
                      <a:pt x="12" y="6"/>
                      <a:pt x="5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5" y="5"/>
                      <a:pt x="14" y="8"/>
                      <a:pt x="15" y="15"/>
                    </a:cubicBezTo>
                    <a:cubicBezTo>
                      <a:pt x="15" y="17"/>
                      <a:pt x="15" y="18"/>
                      <a:pt x="16" y="20"/>
                    </a:cubicBezTo>
                    <a:cubicBezTo>
                      <a:pt x="16" y="23"/>
                      <a:pt x="15" y="26"/>
                      <a:pt x="15" y="29"/>
                    </a:cubicBezTo>
                    <a:cubicBezTo>
                      <a:pt x="15" y="31"/>
                      <a:pt x="18" y="34"/>
                      <a:pt x="15" y="36"/>
                    </a:cubicBezTo>
                    <a:cubicBezTo>
                      <a:pt x="14" y="36"/>
                      <a:pt x="14" y="36"/>
                      <a:pt x="12" y="37"/>
                    </a:cubicBezTo>
                    <a:cubicBezTo>
                      <a:pt x="12" y="37"/>
                      <a:pt x="12" y="38"/>
                      <a:pt x="13" y="38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131"/>
              <p:cNvSpPr/>
              <p:nvPr/>
            </p:nvSpPr>
            <p:spPr bwMode="auto">
              <a:xfrm>
                <a:off x="3630" y="2955"/>
                <a:ext cx="30" cy="62"/>
              </a:xfrm>
              <a:custGeom>
                <a:avLst/>
                <a:gdLst>
                  <a:gd name="T0" fmla="*/ 0 w 11"/>
                  <a:gd name="T1" fmla="*/ 23 h 23"/>
                  <a:gd name="T2" fmla="*/ 10 w 11"/>
                  <a:gd name="T3" fmla="*/ 19 h 23"/>
                  <a:gd name="T4" fmla="*/ 10 w 11"/>
                  <a:gd name="T5" fmla="*/ 18 h 23"/>
                  <a:gd name="T6" fmla="*/ 7 w 11"/>
                  <a:gd name="T7" fmla="*/ 12 h 23"/>
                  <a:gd name="T8" fmla="*/ 6 w 11"/>
                  <a:gd name="T9" fmla="*/ 10 h 23"/>
                  <a:gd name="T10" fmla="*/ 6 w 11"/>
                  <a:gd name="T11" fmla="*/ 10 h 23"/>
                  <a:gd name="T12" fmla="*/ 3 w 11"/>
                  <a:gd name="T13" fmla="*/ 2 h 23"/>
                  <a:gd name="T14" fmla="*/ 2 w 11"/>
                  <a:gd name="T15" fmla="*/ 0 h 23"/>
                  <a:gd name="T16" fmla="*/ 1 w 11"/>
                  <a:gd name="T17" fmla="*/ 1 h 23"/>
                  <a:gd name="T18" fmla="*/ 2 w 11"/>
                  <a:gd name="T19" fmla="*/ 3 h 23"/>
                  <a:gd name="T20" fmla="*/ 3 w 11"/>
                  <a:gd name="T21" fmla="*/ 7 h 23"/>
                  <a:gd name="T22" fmla="*/ 4 w 11"/>
                  <a:gd name="T23" fmla="*/ 12 h 23"/>
                  <a:gd name="T24" fmla="*/ 0 w 11"/>
                  <a:gd name="T25" fmla="*/ 22 h 23"/>
                  <a:gd name="T26" fmla="*/ 0 w 11"/>
                  <a:gd name="T2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3">
                    <a:moveTo>
                      <a:pt x="0" y="23"/>
                    </a:moveTo>
                    <a:cubicBezTo>
                      <a:pt x="3" y="21"/>
                      <a:pt x="6" y="18"/>
                      <a:pt x="10" y="19"/>
                    </a:cubicBezTo>
                    <a:cubicBezTo>
                      <a:pt x="10" y="19"/>
                      <a:pt x="11" y="19"/>
                      <a:pt x="10" y="18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7"/>
                      <a:pt x="4" y="5"/>
                      <a:pt x="3" y="2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3" y="4"/>
                      <a:pt x="3" y="6"/>
                      <a:pt x="3" y="7"/>
                    </a:cubicBezTo>
                    <a:cubicBezTo>
                      <a:pt x="4" y="9"/>
                      <a:pt x="4" y="10"/>
                      <a:pt x="4" y="12"/>
                    </a:cubicBezTo>
                    <a:cubicBezTo>
                      <a:pt x="5" y="16"/>
                      <a:pt x="1" y="19"/>
                      <a:pt x="0" y="22"/>
                    </a:cubicBezTo>
                    <a:cubicBezTo>
                      <a:pt x="0" y="22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132"/>
              <p:cNvSpPr/>
              <p:nvPr/>
            </p:nvSpPr>
            <p:spPr bwMode="auto">
              <a:xfrm>
                <a:off x="3505" y="2883"/>
                <a:ext cx="77" cy="59"/>
              </a:xfrm>
              <a:custGeom>
                <a:avLst/>
                <a:gdLst>
                  <a:gd name="T0" fmla="*/ 1 w 29"/>
                  <a:gd name="T1" fmla="*/ 8 h 22"/>
                  <a:gd name="T2" fmla="*/ 14 w 29"/>
                  <a:gd name="T3" fmla="*/ 9 h 22"/>
                  <a:gd name="T4" fmla="*/ 23 w 29"/>
                  <a:gd name="T5" fmla="*/ 11 h 22"/>
                  <a:gd name="T6" fmla="*/ 19 w 29"/>
                  <a:gd name="T7" fmla="*/ 21 h 22"/>
                  <a:gd name="T8" fmla="*/ 20 w 29"/>
                  <a:gd name="T9" fmla="*/ 21 h 22"/>
                  <a:gd name="T10" fmla="*/ 27 w 29"/>
                  <a:gd name="T11" fmla="*/ 13 h 22"/>
                  <a:gd name="T12" fmla="*/ 28 w 29"/>
                  <a:gd name="T13" fmla="*/ 13 h 22"/>
                  <a:gd name="T14" fmla="*/ 1 w 29"/>
                  <a:gd name="T15" fmla="*/ 7 h 22"/>
                  <a:gd name="T16" fmla="*/ 1 w 29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22">
                    <a:moveTo>
                      <a:pt x="1" y="8"/>
                    </a:moveTo>
                    <a:cubicBezTo>
                      <a:pt x="5" y="9"/>
                      <a:pt x="10" y="9"/>
                      <a:pt x="14" y="9"/>
                    </a:cubicBezTo>
                    <a:cubicBezTo>
                      <a:pt x="18" y="10"/>
                      <a:pt x="20" y="8"/>
                      <a:pt x="23" y="11"/>
                    </a:cubicBezTo>
                    <a:cubicBezTo>
                      <a:pt x="27" y="14"/>
                      <a:pt x="22" y="18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2" y="19"/>
                      <a:pt x="26" y="16"/>
                      <a:pt x="27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9" y="0"/>
                      <a:pt x="8" y="7"/>
                      <a:pt x="1" y="7"/>
                    </a:cubicBezTo>
                    <a:cubicBezTo>
                      <a:pt x="0" y="7"/>
                      <a:pt x="0" y="7"/>
                      <a:pt x="1" y="8"/>
                    </a:cubicBezTo>
                    <a:close/>
                  </a:path>
                </a:pathLst>
              </a:custGeom>
              <a:solidFill>
                <a:srgbClr val="EF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133"/>
              <p:cNvSpPr/>
              <p:nvPr/>
            </p:nvSpPr>
            <p:spPr bwMode="auto">
              <a:xfrm>
                <a:off x="3515" y="2937"/>
                <a:ext cx="121" cy="45"/>
              </a:xfrm>
              <a:custGeom>
                <a:avLst/>
                <a:gdLst>
                  <a:gd name="T0" fmla="*/ 10 w 45"/>
                  <a:gd name="T1" fmla="*/ 11 h 17"/>
                  <a:gd name="T2" fmla="*/ 11 w 45"/>
                  <a:gd name="T3" fmla="*/ 10 h 17"/>
                  <a:gd name="T4" fmla="*/ 18 w 45"/>
                  <a:gd name="T5" fmla="*/ 7 h 17"/>
                  <a:gd name="T6" fmla="*/ 21 w 45"/>
                  <a:gd name="T7" fmla="*/ 6 h 17"/>
                  <a:gd name="T8" fmla="*/ 30 w 45"/>
                  <a:gd name="T9" fmla="*/ 4 h 17"/>
                  <a:gd name="T10" fmla="*/ 34 w 45"/>
                  <a:gd name="T11" fmla="*/ 5 h 17"/>
                  <a:gd name="T12" fmla="*/ 40 w 45"/>
                  <a:gd name="T13" fmla="*/ 7 h 17"/>
                  <a:gd name="T14" fmla="*/ 40 w 45"/>
                  <a:gd name="T15" fmla="*/ 9 h 17"/>
                  <a:gd name="T16" fmla="*/ 44 w 45"/>
                  <a:gd name="T17" fmla="*/ 16 h 17"/>
                  <a:gd name="T18" fmla="*/ 44 w 45"/>
                  <a:gd name="T19" fmla="*/ 16 h 17"/>
                  <a:gd name="T20" fmla="*/ 42 w 45"/>
                  <a:gd name="T21" fmla="*/ 8 h 17"/>
                  <a:gd name="T22" fmla="*/ 39 w 45"/>
                  <a:gd name="T23" fmla="*/ 4 h 17"/>
                  <a:gd name="T24" fmla="*/ 29 w 45"/>
                  <a:gd name="T25" fmla="*/ 1 h 17"/>
                  <a:gd name="T26" fmla="*/ 17 w 45"/>
                  <a:gd name="T27" fmla="*/ 2 h 17"/>
                  <a:gd name="T28" fmla="*/ 1 w 45"/>
                  <a:gd name="T29" fmla="*/ 10 h 17"/>
                  <a:gd name="T30" fmla="*/ 1 w 45"/>
                  <a:gd name="T31" fmla="*/ 11 h 17"/>
                  <a:gd name="T32" fmla="*/ 10 w 45"/>
                  <a:gd name="T3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17">
                    <a:moveTo>
                      <a:pt x="10" y="11"/>
                    </a:moveTo>
                    <a:cubicBezTo>
                      <a:pt x="10" y="11"/>
                      <a:pt x="11" y="11"/>
                      <a:pt x="11" y="10"/>
                    </a:cubicBezTo>
                    <a:cubicBezTo>
                      <a:pt x="13" y="8"/>
                      <a:pt x="15" y="7"/>
                      <a:pt x="18" y="7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4" y="4"/>
                      <a:pt x="26" y="4"/>
                      <a:pt x="30" y="4"/>
                    </a:cubicBezTo>
                    <a:cubicBezTo>
                      <a:pt x="31" y="5"/>
                      <a:pt x="33" y="4"/>
                      <a:pt x="34" y="5"/>
                    </a:cubicBezTo>
                    <a:cubicBezTo>
                      <a:pt x="36" y="5"/>
                      <a:pt x="38" y="6"/>
                      <a:pt x="40" y="7"/>
                    </a:cubicBezTo>
                    <a:cubicBezTo>
                      <a:pt x="40" y="8"/>
                      <a:pt x="40" y="8"/>
                      <a:pt x="40" y="9"/>
                    </a:cubicBezTo>
                    <a:cubicBezTo>
                      <a:pt x="41" y="12"/>
                      <a:pt x="43" y="13"/>
                      <a:pt x="44" y="16"/>
                    </a:cubicBezTo>
                    <a:cubicBezTo>
                      <a:pt x="44" y="17"/>
                      <a:pt x="44" y="17"/>
                      <a:pt x="44" y="16"/>
                    </a:cubicBezTo>
                    <a:cubicBezTo>
                      <a:pt x="45" y="13"/>
                      <a:pt x="44" y="10"/>
                      <a:pt x="42" y="8"/>
                    </a:cubicBezTo>
                    <a:cubicBezTo>
                      <a:pt x="41" y="6"/>
                      <a:pt x="40" y="5"/>
                      <a:pt x="39" y="4"/>
                    </a:cubicBezTo>
                    <a:cubicBezTo>
                      <a:pt x="37" y="1"/>
                      <a:pt x="32" y="1"/>
                      <a:pt x="29" y="1"/>
                    </a:cubicBezTo>
                    <a:cubicBezTo>
                      <a:pt x="25" y="0"/>
                      <a:pt x="21" y="1"/>
                      <a:pt x="17" y="2"/>
                    </a:cubicBezTo>
                    <a:cubicBezTo>
                      <a:pt x="11" y="4"/>
                      <a:pt x="8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12"/>
                      <a:pt x="7" y="12"/>
                      <a:pt x="10" y="1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134"/>
              <p:cNvSpPr/>
              <p:nvPr/>
            </p:nvSpPr>
            <p:spPr bwMode="auto">
              <a:xfrm>
                <a:off x="3542" y="2998"/>
                <a:ext cx="88" cy="27"/>
              </a:xfrm>
              <a:custGeom>
                <a:avLst/>
                <a:gdLst>
                  <a:gd name="T0" fmla="*/ 0 w 33"/>
                  <a:gd name="T1" fmla="*/ 1 h 10"/>
                  <a:gd name="T2" fmla="*/ 19 w 33"/>
                  <a:gd name="T3" fmla="*/ 7 h 10"/>
                  <a:gd name="T4" fmla="*/ 33 w 33"/>
                  <a:gd name="T5" fmla="*/ 4 h 10"/>
                  <a:gd name="T6" fmla="*/ 32 w 33"/>
                  <a:gd name="T7" fmla="*/ 4 h 10"/>
                  <a:gd name="T8" fmla="*/ 28 w 33"/>
                  <a:gd name="T9" fmla="*/ 5 h 10"/>
                  <a:gd name="T10" fmla="*/ 25 w 33"/>
                  <a:gd name="T11" fmla="*/ 4 h 10"/>
                  <a:gd name="T12" fmla="*/ 20 w 33"/>
                  <a:gd name="T13" fmla="*/ 4 h 10"/>
                  <a:gd name="T14" fmla="*/ 20 w 33"/>
                  <a:gd name="T15" fmla="*/ 4 h 10"/>
                  <a:gd name="T16" fmla="*/ 19 w 33"/>
                  <a:gd name="T17" fmla="*/ 4 h 10"/>
                  <a:gd name="T18" fmla="*/ 19 w 33"/>
                  <a:gd name="T19" fmla="*/ 4 h 10"/>
                  <a:gd name="T20" fmla="*/ 1 w 33"/>
                  <a:gd name="T21" fmla="*/ 0 h 10"/>
                  <a:gd name="T22" fmla="*/ 0 w 33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0">
                    <a:moveTo>
                      <a:pt x="0" y="1"/>
                    </a:moveTo>
                    <a:cubicBezTo>
                      <a:pt x="5" y="5"/>
                      <a:pt x="12" y="8"/>
                      <a:pt x="19" y="7"/>
                    </a:cubicBezTo>
                    <a:cubicBezTo>
                      <a:pt x="23" y="7"/>
                      <a:pt x="31" y="10"/>
                      <a:pt x="33" y="4"/>
                    </a:cubicBezTo>
                    <a:cubicBezTo>
                      <a:pt x="33" y="4"/>
                      <a:pt x="33" y="4"/>
                      <a:pt x="32" y="4"/>
                    </a:cubicBezTo>
                    <a:cubicBezTo>
                      <a:pt x="31" y="4"/>
                      <a:pt x="30" y="4"/>
                      <a:pt x="28" y="5"/>
                    </a:cubicBezTo>
                    <a:cubicBezTo>
                      <a:pt x="27" y="4"/>
                      <a:pt x="26" y="4"/>
                      <a:pt x="25" y="4"/>
                    </a:cubicBezTo>
                    <a:cubicBezTo>
                      <a:pt x="23" y="4"/>
                      <a:pt x="21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5"/>
                      <a:pt x="6" y="3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135"/>
              <p:cNvSpPr/>
              <p:nvPr/>
            </p:nvSpPr>
            <p:spPr bwMode="auto">
              <a:xfrm>
                <a:off x="3542" y="3004"/>
                <a:ext cx="40" cy="91"/>
              </a:xfrm>
              <a:custGeom>
                <a:avLst/>
                <a:gdLst>
                  <a:gd name="T0" fmla="*/ 13 w 15"/>
                  <a:gd name="T1" fmla="*/ 30 h 34"/>
                  <a:gd name="T2" fmla="*/ 14 w 15"/>
                  <a:gd name="T3" fmla="*/ 33 h 34"/>
                  <a:gd name="T4" fmla="*/ 14 w 15"/>
                  <a:gd name="T5" fmla="*/ 33 h 34"/>
                  <a:gd name="T6" fmla="*/ 15 w 15"/>
                  <a:gd name="T7" fmla="*/ 30 h 34"/>
                  <a:gd name="T8" fmla="*/ 14 w 15"/>
                  <a:gd name="T9" fmla="*/ 28 h 34"/>
                  <a:gd name="T10" fmla="*/ 13 w 15"/>
                  <a:gd name="T11" fmla="*/ 11 h 34"/>
                  <a:gd name="T12" fmla="*/ 9 w 15"/>
                  <a:gd name="T13" fmla="*/ 7 h 34"/>
                  <a:gd name="T14" fmla="*/ 1 w 15"/>
                  <a:gd name="T15" fmla="*/ 0 h 34"/>
                  <a:gd name="T16" fmla="*/ 0 w 15"/>
                  <a:gd name="T17" fmla="*/ 1 h 34"/>
                  <a:gd name="T18" fmla="*/ 6 w 15"/>
                  <a:gd name="T19" fmla="*/ 9 h 34"/>
                  <a:gd name="T20" fmla="*/ 11 w 15"/>
                  <a:gd name="T21" fmla="*/ 20 h 34"/>
                  <a:gd name="T22" fmla="*/ 12 w 15"/>
                  <a:gd name="T23" fmla="*/ 26 h 34"/>
                  <a:gd name="T24" fmla="*/ 12 w 15"/>
                  <a:gd name="T25" fmla="*/ 27 h 34"/>
                  <a:gd name="T26" fmla="*/ 13 w 15"/>
                  <a:gd name="T27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34">
                    <a:moveTo>
                      <a:pt x="13" y="30"/>
                    </a:moveTo>
                    <a:cubicBezTo>
                      <a:pt x="14" y="31"/>
                      <a:pt x="14" y="32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2"/>
                      <a:pt x="15" y="31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2" y="23"/>
                      <a:pt x="14" y="16"/>
                      <a:pt x="13" y="11"/>
                    </a:cubicBezTo>
                    <a:cubicBezTo>
                      <a:pt x="12" y="9"/>
                      <a:pt x="11" y="8"/>
                      <a:pt x="9" y="7"/>
                    </a:cubicBezTo>
                    <a:cubicBezTo>
                      <a:pt x="7" y="4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6"/>
                      <a:pt x="6" y="9"/>
                    </a:cubicBezTo>
                    <a:cubicBezTo>
                      <a:pt x="10" y="12"/>
                      <a:pt x="12" y="15"/>
                      <a:pt x="11" y="20"/>
                    </a:cubicBezTo>
                    <a:cubicBezTo>
                      <a:pt x="10" y="22"/>
                      <a:pt x="11" y="24"/>
                      <a:pt x="12" y="26"/>
                    </a:cubicBezTo>
                    <a:cubicBezTo>
                      <a:pt x="12" y="26"/>
                      <a:pt x="12" y="27"/>
                      <a:pt x="12" y="27"/>
                    </a:cubicBezTo>
                    <a:cubicBezTo>
                      <a:pt x="12" y="27"/>
                      <a:pt x="13" y="29"/>
                      <a:pt x="13" y="3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136"/>
              <p:cNvSpPr/>
              <p:nvPr/>
            </p:nvSpPr>
            <p:spPr bwMode="auto">
              <a:xfrm>
                <a:off x="3526" y="3006"/>
                <a:ext cx="27" cy="38"/>
              </a:xfrm>
              <a:custGeom>
                <a:avLst/>
                <a:gdLst>
                  <a:gd name="T0" fmla="*/ 10 w 10"/>
                  <a:gd name="T1" fmla="*/ 13 h 14"/>
                  <a:gd name="T2" fmla="*/ 9 w 10"/>
                  <a:gd name="T3" fmla="*/ 9 h 14"/>
                  <a:gd name="T4" fmla="*/ 9 w 10"/>
                  <a:gd name="T5" fmla="*/ 9 h 14"/>
                  <a:gd name="T6" fmla="*/ 1 w 10"/>
                  <a:gd name="T7" fmla="*/ 0 h 14"/>
                  <a:gd name="T8" fmla="*/ 0 w 10"/>
                  <a:gd name="T9" fmla="*/ 0 h 14"/>
                  <a:gd name="T10" fmla="*/ 9 w 10"/>
                  <a:gd name="T11" fmla="*/ 13 h 14"/>
                  <a:gd name="T12" fmla="*/ 10 w 10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3"/>
                    </a:moveTo>
                    <a:cubicBezTo>
                      <a:pt x="10" y="12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5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6"/>
                      <a:pt x="6" y="9"/>
                      <a:pt x="9" y="13"/>
                    </a:cubicBezTo>
                    <a:cubicBezTo>
                      <a:pt x="10" y="14"/>
                      <a:pt x="10" y="14"/>
                      <a:pt x="10" y="1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137"/>
              <p:cNvSpPr/>
              <p:nvPr/>
            </p:nvSpPr>
            <p:spPr bwMode="auto">
              <a:xfrm>
                <a:off x="3403" y="2982"/>
                <a:ext cx="86" cy="89"/>
              </a:xfrm>
              <a:custGeom>
                <a:avLst/>
                <a:gdLst>
                  <a:gd name="T0" fmla="*/ 6 w 32"/>
                  <a:gd name="T1" fmla="*/ 33 h 33"/>
                  <a:gd name="T2" fmla="*/ 6 w 32"/>
                  <a:gd name="T3" fmla="*/ 32 h 33"/>
                  <a:gd name="T4" fmla="*/ 2 w 32"/>
                  <a:gd name="T5" fmla="*/ 21 h 33"/>
                  <a:gd name="T6" fmla="*/ 12 w 32"/>
                  <a:gd name="T7" fmla="*/ 10 h 33"/>
                  <a:gd name="T8" fmla="*/ 15 w 32"/>
                  <a:gd name="T9" fmla="*/ 9 h 33"/>
                  <a:gd name="T10" fmla="*/ 17 w 32"/>
                  <a:gd name="T11" fmla="*/ 8 h 33"/>
                  <a:gd name="T12" fmla="*/ 20 w 32"/>
                  <a:gd name="T13" fmla="*/ 6 h 33"/>
                  <a:gd name="T14" fmla="*/ 31 w 32"/>
                  <a:gd name="T15" fmla="*/ 2 h 33"/>
                  <a:gd name="T16" fmla="*/ 31 w 32"/>
                  <a:gd name="T17" fmla="*/ 2 h 33"/>
                  <a:gd name="T18" fmla="*/ 26 w 32"/>
                  <a:gd name="T19" fmla="*/ 1 h 33"/>
                  <a:gd name="T20" fmla="*/ 24 w 32"/>
                  <a:gd name="T21" fmla="*/ 1 h 33"/>
                  <a:gd name="T22" fmla="*/ 18 w 32"/>
                  <a:gd name="T23" fmla="*/ 5 h 33"/>
                  <a:gd name="T24" fmla="*/ 6 w 32"/>
                  <a:gd name="T25" fmla="*/ 12 h 33"/>
                  <a:gd name="T26" fmla="*/ 0 w 32"/>
                  <a:gd name="T27" fmla="*/ 23 h 33"/>
                  <a:gd name="T28" fmla="*/ 6 w 32"/>
                  <a:gd name="T2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3">
                    <a:moveTo>
                      <a:pt x="6" y="33"/>
                    </a:moveTo>
                    <a:cubicBezTo>
                      <a:pt x="6" y="33"/>
                      <a:pt x="7" y="32"/>
                      <a:pt x="6" y="32"/>
                    </a:cubicBezTo>
                    <a:cubicBezTo>
                      <a:pt x="3" y="29"/>
                      <a:pt x="1" y="26"/>
                      <a:pt x="2" y="21"/>
                    </a:cubicBezTo>
                    <a:cubicBezTo>
                      <a:pt x="4" y="16"/>
                      <a:pt x="7" y="12"/>
                      <a:pt x="12" y="10"/>
                    </a:cubicBezTo>
                    <a:cubicBezTo>
                      <a:pt x="13" y="10"/>
                      <a:pt x="14" y="9"/>
                      <a:pt x="15" y="9"/>
                    </a:cubicBezTo>
                    <a:cubicBezTo>
                      <a:pt x="16" y="9"/>
                      <a:pt x="17" y="8"/>
                      <a:pt x="17" y="8"/>
                    </a:cubicBezTo>
                    <a:cubicBezTo>
                      <a:pt x="18" y="8"/>
                      <a:pt x="19" y="7"/>
                      <a:pt x="20" y="6"/>
                    </a:cubicBezTo>
                    <a:cubicBezTo>
                      <a:pt x="24" y="4"/>
                      <a:pt x="27" y="2"/>
                      <a:pt x="31" y="2"/>
                    </a:cubicBezTo>
                    <a:cubicBezTo>
                      <a:pt x="32" y="2"/>
                      <a:pt x="32" y="2"/>
                      <a:pt x="31" y="2"/>
                    </a:cubicBezTo>
                    <a:cubicBezTo>
                      <a:pt x="30" y="0"/>
                      <a:pt x="28" y="0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2" y="2"/>
                      <a:pt x="20" y="4"/>
                      <a:pt x="18" y="5"/>
                    </a:cubicBezTo>
                    <a:cubicBezTo>
                      <a:pt x="14" y="8"/>
                      <a:pt x="9" y="7"/>
                      <a:pt x="6" y="12"/>
                    </a:cubicBezTo>
                    <a:cubicBezTo>
                      <a:pt x="3" y="16"/>
                      <a:pt x="0" y="18"/>
                      <a:pt x="0" y="23"/>
                    </a:cubicBezTo>
                    <a:cubicBezTo>
                      <a:pt x="0" y="28"/>
                      <a:pt x="2" y="30"/>
                      <a:pt x="6" y="33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138"/>
              <p:cNvSpPr/>
              <p:nvPr/>
            </p:nvSpPr>
            <p:spPr bwMode="auto">
              <a:xfrm>
                <a:off x="3505" y="2910"/>
                <a:ext cx="56" cy="45"/>
              </a:xfrm>
              <a:custGeom>
                <a:avLst/>
                <a:gdLst>
                  <a:gd name="T0" fmla="*/ 15 w 21"/>
                  <a:gd name="T1" fmla="*/ 15 h 17"/>
                  <a:gd name="T2" fmla="*/ 18 w 21"/>
                  <a:gd name="T3" fmla="*/ 13 h 17"/>
                  <a:gd name="T4" fmla="*/ 19 w 21"/>
                  <a:gd name="T5" fmla="*/ 9 h 17"/>
                  <a:gd name="T6" fmla="*/ 21 w 21"/>
                  <a:gd name="T7" fmla="*/ 7 h 17"/>
                  <a:gd name="T8" fmla="*/ 20 w 21"/>
                  <a:gd name="T9" fmla="*/ 4 h 17"/>
                  <a:gd name="T10" fmla="*/ 13 w 21"/>
                  <a:gd name="T11" fmla="*/ 1 h 17"/>
                  <a:gd name="T12" fmla="*/ 7 w 21"/>
                  <a:gd name="T13" fmla="*/ 0 h 17"/>
                  <a:gd name="T14" fmla="*/ 0 w 21"/>
                  <a:gd name="T15" fmla="*/ 1 h 17"/>
                  <a:gd name="T16" fmla="*/ 0 w 21"/>
                  <a:gd name="T17" fmla="*/ 2 h 17"/>
                  <a:gd name="T18" fmla="*/ 7 w 21"/>
                  <a:gd name="T19" fmla="*/ 2 h 17"/>
                  <a:gd name="T20" fmla="*/ 13 w 21"/>
                  <a:gd name="T21" fmla="*/ 4 h 17"/>
                  <a:gd name="T22" fmla="*/ 16 w 21"/>
                  <a:gd name="T23" fmla="*/ 10 h 17"/>
                  <a:gd name="T24" fmla="*/ 10 w 21"/>
                  <a:gd name="T25" fmla="*/ 15 h 17"/>
                  <a:gd name="T26" fmla="*/ 10 w 21"/>
                  <a:gd name="T27" fmla="*/ 16 h 17"/>
                  <a:gd name="T28" fmla="*/ 15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15" y="15"/>
                    </a:moveTo>
                    <a:cubicBezTo>
                      <a:pt x="16" y="15"/>
                      <a:pt x="17" y="14"/>
                      <a:pt x="18" y="13"/>
                    </a:cubicBezTo>
                    <a:cubicBezTo>
                      <a:pt x="18" y="11"/>
                      <a:pt x="18" y="10"/>
                      <a:pt x="19" y="9"/>
                    </a:cubicBezTo>
                    <a:cubicBezTo>
                      <a:pt x="19" y="8"/>
                      <a:pt x="20" y="8"/>
                      <a:pt x="21" y="7"/>
                    </a:cubicBezTo>
                    <a:cubicBezTo>
                      <a:pt x="21" y="6"/>
                      <a:pt x="21" y="5"/>
                      <a:pt x="20" y="4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11" y="1"/>
                      <a:pt x="9" y="1"/>
                      <a:pt x="7" y="0"/>
                    </a:cubicBezTo>
                    <a:cubicBezTo>
                      <a:pt x="5" y="0"/>
                      <a:pt x="2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5" y="1"/>
                      <a:pt x="7" y="2"/>
                    </a:cubicBezTo>
                    <a:cubicBezTo>
                      <a:pt x="10" y="2"/>
                      <a:pt x="12" y="3"/>
                      <a:pt x="13" y="4"/>
                    </a:cubicBezTo>
                    <a:cubicBezTo>
                      <a:pt x="16" y="5"/>
                      <a:pt x="19" y="6"/>
                      <a:pt x="16" y="10"/>
                    </a:cubicBezTo>
                    <a:cubicBezTo>
                      <a:pt x="14" y="12"/>
                      <a:pt x="13" y="15"/>
                      <a:pt x="10" y="15"/>
                    </a:cubicBezTo>
                    <a:cubicBezTo>
                      <a:pt x="10" y="15"/>
                      <a:pt x="10" y="16"/>
                      <a:pt x="10" y="16"/>
                    </a:cubicBezTo>
                    <a:cubicBezTo>
                      <a:pt x="12" y="17"/>
                      <a:pt x="14" y="17"/>
                      <a:pt x="15" y="1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139"/>
              <p:cNvSpPr/>
              <p:nvPr/>
            </p:nvSpPr>
            <p:spPr bwMode="auto">
              <a:xfrm>
                <a:off x="3475" y="2937"/>
                <a:ext cx="16" cy="16"/>
              </a:xfrm>
              <a:custGeom>
                <a:avLst/>
                <a:gdLst>
                  <a:gd name="T0" fmla="*/ 3 w 6"/>
                  <a:gd name="T1" fmla="*/ 5 h 6"/>
                  <a:gd name="T2" fmla="*/ 6 w 6"/>
                  <a:gd name="T3" fmla="*/ 6 h 6"/>
                  <a:gd name="T4" fmla="*/ 6 w 6"/>
                  <a:gd name="T5" fmla="*/ 5 h 6"/>
                  <a:gd name="T6" fmla="*/ 4 w 6"/>
                  <a:gd name="T7" fmla="*/ 2 h 6"/>
                  <a:gd name="T8" fmla="*/ 1 w 6"/>
                  <a:gd name="T9" fmla="*/ 1 h 6"/>
                  <a:gd name="T10" fmla="*/ 0 w 6"/>
                  <a:gd name="T11" fmla="*/ 1 h 6"/>
                  <a:gd name="T12" fmla="*/ 1 w 6"/>
                  <a:gd name="T13" fmla="*/ 4 h 6"/>
                  <a:gd name="T14" fmla="*/ 3 w 6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4" y="5"/>
                      <a:pt x="5" y="5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140"/>
              <p:cNvSpPr/>
              <p:nvPr/>
            </p:nvSpPr>
            <p:spPr bwMode="auto">
              <a:xfrm>
                <a:off x="3384" y="2955"/>
                <a:ext cx="40" cy="51"/>
              </a:xfrm>
              <a:custGeom>
                <a:avLst/>
                <a:gdLst>
                  <a:gd name="T0" fmla="*/ 15 w 15"/>
                  <a:gd name="T1" fmla="*/ 18 h 19"/>
                  <a:gd name="T2" fmla="*/ 6 w 15"/>
                  <a:gd name="T3" fmla="*/ 13 h 19"/>
                  <a:gd name="T4" fmla="*/ 3 w 15"/>
                  <a:gd name="T5" fmla="*/ 7 h 19"/>
                  <a:gd name="T6" fmla="*/ 5 w 15"/>
                  <a:gd name="T7" fmla="*/ 1 h 19"/>
                  <a:gd name="T8" fmla="*/ 4 w 15"/>
                  <a:gd name="T9" fmla="*/ 0 h 19"/>
                  <a:gd name="T10" fmla="*/ 1 w 15"/>
                  <a:gd name="T11" fmla="*/ 5 h 19"/>
                  <a:gd name="T12" fmla="*/ 0 w 15"/>
                  <a:gd name="T13" fmla="*/ 7 h 19"/>
                  <a:gd name="T14" fmla="*/ 0 w 15"/>
                  <a:gd name="T15" fmla="*/ 8 h 19"/>
                  <a:gd name="T16" fmla="*/ 0 w 15"/>
                  <a:gd name="T17" fmla="*/ 9 h 19"/>
                  <a:gd name="T18" fmla="*/ 0 w 15"/>
                  <a:gd name="T19" fmla="*/ 9 h 19"/>
                  <a:gd name="T20" fmla="*/ 0 w 15"/>
                  <a:gd name="T21" fmla="*/ 11 h 19"/>
                  <a:gd name="T22" fmla="*/ 14 w 15"/>
                  <a:gd name="T23" fmla="*/ 18 h 19"/>
                  <a:gd name="T24" fmla="*/ 15 w 15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9">
                    <a:moveTo>
                      <a:pt x="15" y="18"/>
                    </a:moveTo>
                    <a:cubicBezTo>
                      <a:pt x="12" y="16"/>
                      <a:pt x="9" y="14"/>
                      <a:pt x="6" y="13"/>
                    </a:cubicBezTo>
                    <a:cubicBezTo>
                      <a:pt x="3" y="12"/>
                      <a:pt x="2" y="9"/>
                      <a:pt x="3" y="7"/>
                    </a:cubicBezTo>
                    <a:cubicBezTo>
                      <a:pt x="4" y="5"/>
                      <a:pt x="4" y="3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2" y="3"/>
                      <a:pt x="1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3" y="16"/>
                      <a:pt x="10" y="16"/>
                      <a:pt x="14" y="18"/>
                    </a:cubicBezTo>
                    <a:cubicBezTo>
                      <a:pt x="15" y="19"/>
                      <a:pt x="15" y="18"/>
                      <a:pt x="15" y="18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141"/>
              <p:cNvSpPr/>
              <p:nvPr/>
            </p:nvSpPr>
            <p:spPr bwMode="auto">
              <a:xfrm>
                <a:off x="3459" y="2926"/>
                <a:ext cx="99" cy="99"/>
              </a:xfrm>
              <a:custGeom>
                <a:avLst/>
                <a:gdLst>
                  <a:gd name="T0" fmla="*/ 13 w 37"/>
                  <a:gd name="T1" fmla="*/ 23 h 37"/>
                  <a:gd name="T2" fmla="*/ 19 w 37"/>
                  <a:gd name="T3" fmla="*/ 35 h 37"/>
                  <a:gd name="T4" fmla="*/ 20 w 37"/>
                  <a:gd name="T5" fmla="*/ 35 h 37"/>
                  <a:gd name="T6" fmla="*/ 24 w 37"/>
                  <a:gd name="T7" fmla="*/ 33 h 37"/>
                  <a:gd name="T8" fmla="*/ 23 w 37"/>
                  <a:gd name="T9" fmla="*/ 29 h 37"/>
                  <a:gd name="T10" fmla="*/ 24 w 37"/>
                  <a:gd name="T11" fmla="*/ 25 h 37"/>
                  <a:gd name="T12" fmla="*/ 27 w 37"/>
                  <a:gd name="T13" fmla="*/ 24 h 37"/>
                  <a:gd name="T14" fmla="*/ 36 w 37"/>
                  <a:gd name="T15" fmla="*/ 26 h 37"/>
                  <a:gd name="T16" fmla="*/ 36 w 37"/>
                  <a:gd name="T17" fmla="*/ 24 h 37"/>
                  <a:gd name="T18" fmla="*/ 36 w 37"/>
                  <a:gd name="T19" fmla="*/ 16 h 37"/>
                  <a:gd name="T20" fmla="*/ 36 w 37"/>
                  <a:gd name="T21" fmla="*/ 15 h 37"/>
                  <a:gd name="T22" fmla="*/ 30 w 37"/>
                  <a:gd name="T23" fmla="*/ 14 h 37"/>
                  <a:gd name="T24" fmla="*/ 27 w 37"/>
                  <a:gd name="T25" fmla="*/ 14 h 37"/>
                  <a:gd name="T26" fmla="*/ 27 w 37"/>
                  <a:gd name="T27" fmla="*/ 14 h 37"/>
                  <a:gd name="T28" fmla="*/ 31 w 37"/>
                  <a:gd name="T29" fmla="*/ 11 h 37"/>
                  <a:gd name="T30" fmla="*/ 31 w 37"/>
                  <a:gd name="T31" fmla="*/ 11 h 37"/>
                  <a:gd name="T32" fmla="*/ 32 w 37"/>
                  <a:gd name="T33" fmla="*/ 7 h 37"/>
                  <a:gd name="T34" fmla="*/ 31 w 37"/>
                  <a:gd name="T35" fmla="*/ 7 h 37"/>
                  <a:gd name="T36" fmla="*/ 27 w 37"/>
                  <a:gd name="T37" fmla="*/ 5 h 37"/>
                  <a:gd name="T38" fmla="*/ 25 w 37"/>
                  <a:gd name="T39" fmla="*/ 6 h 37"/>
                  <a:gd name="T40" fmla="*/ 19 w 37"/>
                  <a:gd name="T41" fmla="*/ 2 h 37"/>
                  <a:gd name="T42" fmla="*/ 16 w 37"/>
                  <a:gd name="T43" fmla="*/ 1 h 37"/>
                  <a:gd name="T44" fmla="*/ 11 w 37"/>
                  <a:gd name="T45" fmla="*/ 8 h 37"/>
                  <a:gd name="T46" fmla="*/ 10 w 37"/>
                  <a:gd name="T47" fmla="*/ 8 h 37"/>
                  <a:gd name="T48" fmla="*/ 15 w 37"/>
                  <a:gd name="T49" fmla="*/ 15 h 37"/>
                  <a:gd name="T50" fmla="*/ 10 w 37"/>
                  <a:gd name="T51" fmla="*/ 15 h 37"/>
                  <a:gd name="T52" fmla="*/ 1 w 37"/>
                  <a:gd name="T53" fmla="*/ 15 h 37"/>
                  <a:gd name="T54" fmla="*/ 1 w 37"/>
                  <a:gd name="T55" fmla="*/ 16 h 37"/>
                  <a:gd name="T56" fmla="*/ 13 w 37"/>
                  <a:gd name="T57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37">
                    <a:moveTo>
                      <a:pt x="13" y="23"/>
                    </a:moveTo>
                    <a:cubicBezTo>
                      <a:pt x="17" y="25"/>
                      <a:pt x="14" y="34"/>
                      <a:pt x="19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21" y="33"/>
                      <a:pt x="23" y="37"/>
                      <a:pt x="24" y="33"/>
                    </a:cubicBezTo>
                    <a:cubicBezTo>
                      <a:pt x="24" y="32"/>
                      <a:pt x="23" y="30"/>
                      <a:pt x="23" y="29"/>
                    </a:cubicBezTo>
                    <a:cubicBezTo>
                      <a:pt x="22" y="27"/>
                      <a:pt x="24" y="27"/>
                      <a:pt x="24" y="25"/>
                    </a:cubicBezTo>
                    <a:cubicBezTo>
                      <a:pt x="24" y="22"/>
                      <a:pt x="25" y="22"/>
                      <a:pt x="27" y="24"/>
                    </a:cubicBezTo>
                    <a:cubicBezTo>
                      <a:pt x="29" y="24"/>
                      <a:pt x="34" y="28"/>
                      <a:pt x="36" y="26"/>
                    </a:cubicBezTo>
                    <a:cubicBezTo>
                      <a:pt x="36" y="26"/>
                      <a:pt x="37" y="25"/>
                      <a:pt x="36" y="24"/>
                    </a:cubicBezTo>
                    <a:cubicBezTo>
                      <a:pt x="36" y="21"/>
                      <a:pt x="33" y="19"/>
                      <a:pt x="36" y="16"/>
                    </a:cubicBezTo>
                    <a:cubicBezTo>
                      <a:pt x="37" y="16"/>
                      <a:pt x="36" y="15"/>
                      <a:pt x="36" y="15"/>
                    </a:cubicBezTo>
                    <a:cubicBezTo>
                      <a:pt x="34" y="15"/>
                      <a:pt x="32" y="14"/>
                      <a:pt x="30" y="14"/>
                    </a:cubicBezTo>
                    <a:cubicBezTo>
                      <a:pt x="29" y="14"/>
                      <a:pt x="28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8" y="13"/>
                      <a:pt x="30" y="13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0"/>
                      <a:pt x="31" y="8"/>
                      <a:pt x="32" y="7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0" y="7"/>
                      <a:pt x="29" y="5"/>
                      <a:pt x="27" y="5"/>
                    </a:cubicBezTo>
                    <a:cubicBezTo>
                      <a:pt x="26" y="5"/>
                      <a:pt x="26" y="5"/>
                      <a:pt x="25" y="6"/>
                    </a:cubicBezTo>
                    <a:cubicBezTo>
                      <a:pt x="22" y="9"/>
                      <a:pt x="19" y="6"/>
                      <a:pt x="19" y="2"/>
                    </a:cubicBezTo>
                    <a:cubicBezTo>
                      <a:pt x="19" y="0"/>
                      <a:pt x="17" y="0"/>
                      <a:pt x="16" y="1"/>
                    </a:cubicBezTo>
                    <a:cubicBezTo>
                      <a:pt x="13" y="2"/>
                      <a:pt x="16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11"/>
                      <a:pt x="13" y="13"/>
                      <a:pt x="15" y="15"/>
                    </a:cubicBezTo>
                    <a:cubicBezTo>
                      <a:pt x="15" y="15"/>
                      <a:pt x="11" y="15"/>
                      <a:pt x="10" y="15"/>
                    </a:cubicBezTo>
                    <a:cubicBezTo>
                      <a:pt x="7" y="16"/>
                      <a:pt x="5" y="16"/>
                      <a:pt x="1" y="15"/>
                    </a:cubicBezTo>
                    <a:cubicBezTo>
                      <a:pt x="0" y="15"/>
                      <a:pt x="0" y="16"/>
                      <a:pt x="1" y="16"/>
                    </a:cubicBezTo>
                    <a:cubicBezTo>
                      <a:pt x="5" y="18"/>
                      <a:pt x="9" y="21"/>
                      <a:pt x="13" y="23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142"/>
              <p:cNvSpPr/>
              <p:nvPr/>
            </p:nvSpPr>
            <p:spPr bwMode="auto">
              <a:xfrm>
                <a:off x="3494" y="2958"/>
                <a:ext cx="43" cy="40"/>
              </a:xfrm>
              <a:custGeom>
                <a:avLst/>
                <a:gdLst>
                  <a:gd name="T0" fmla="*/ 6 w 16"/>
                  <a:gd name="T1" fmla="*/ 15 h 15"/>
                  <a:gd name="T2" fmla="*/ 7 w 16"/>
                  <a:gd name="T3" fmla="*/ 15 h 15"/>
                  <a:gd name="T4" fmla="*/ 14 w 16"/>
                  <a:gd name="T5" fmla="*/ 3 h 15"/>
                  <a:gd name="T6" fmla="*/ 12 w 16"/>
                  <a:gd name="T7" fmla="*/ 2 h 15"/>
                  <a:gd name="T8" fmla="*/ 12 w 16"/>
                  <a:gd name="T9" fmla="*/ 1 h 15"/>
                  <a:gd name="T10" fmla="*/ 6 w 16"/>
                  <a:gd name="T11" fmla="*/ 3 h 15"/>
                  <a:gd name="T12" fmla="*/ 0 w 16"/>
                  <a:gd name="T13" fmla="*/ 6 h 15"/>
                  <a:gd name="T14" fmla="*/ 2 w 16"/>
                  <a:gd name="T15" fmla="*/ 11 h 15"/>
                  <a:gd name="T16" fmla="*/ 6 w 16"/>
                  <a:gd name="T1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6" y="15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11" y="13"/>
                      <a:pt x="16" y="8"/>
                      <a:pt x="14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7" y="2"/>
                      <a:pt x="6" y="3"/>
                    </a:cubicBezTo>
                    <a:cubicBezTo>
                      <a:pt x="4" y="4"/>
                      <a:pt x="1" y="3"/>
                      <a:pt x="0" y="6"/>
                    </a:cubicBezTo>
                    <a:cubicBezTo>
                      <a:pt x="0" y="7"/>
                      <a:pt x="1" y="10"/>
                      <a:pt x="2" y="11"/>
                    </a:cubicBezTo>
                    <a:cubicBezTo>
                      <a:pt x="3" y="13"/>
                      <a:pt x="5" y="13"/>
                      <a:pt x="6" y="1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143"/>
              <p:cNvSpPr/>
              <p:nvPr/>
            </p:nvSpPr>
            <p:spPr bwMode="auto">
              <a:xfrm>
                <a:off x="3494" y="2961"/>
                <a:ext cx="40" cy="29"/>
              </a:xfrm>
              <a:custGeom>
                <a:avLst/>
                <a:gdLst>
                  <a:gd name="T0" fmla="*/ 5 w 15"/>
                  <a:gd name="T1" fmla="*/ 11 h 11"/>
                  <a:gd name="T2" fmla="*/ 11 w 15"/>
                  <a:gd name="T3" fmla="*/ 5 h 11"/>
                  <a:gd name="T4" fmla="*/ 10 w 15"/>
                  <a:gd name="T5" fmla="*/ 9 h 11"/>
                  <a:gd name="T6" fmla="*/ 11 w 15"/>
                  <a:gd name="T7" fmla="*/ 10 h 11"/>
                  <a:gd name="T8" fmla="*/ 14 w 15"/>
                  <a:gd name="T9" fmla="*/ 3 h 11"/>
                  <a:gd name="T10" fmla="*/ 12 w 15"/>
                  <a:gd name="T11" fmla="*/ 1 h 11"/>
                  <a:gd name="T12" fmla="*/ 8 w 15"/>
                  <a:gd name="T13" fmla="*/ 3 h 11"/>
                  <a:gd name="T14" fmla="*/ 4 w 15"/>
                  <a:gd name="T15" fmla="*/ 5 h 11"/>
                  <a:gd name="T16" fmla="*/ 2 w 15"/>
                  <a:gd name="T17" fmla="*/ 5 h 11"/>
                  <a:gd name="T18" fmla="*/ 4 w 15"/>
                  <a:gd name="T19" fmla="*/ 11 h 11"/>
                  <a:gd name="T20" fmla="*/ 5 w 15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6" y="8"/>
                      <a:pt x="9" y="7"/>
                      <a:pt x="11" y="5"/>
                    </a:cubicBezTo>
                    <a:cubicBezTo>
                      <a:pt x="12" y="6"/>
                      <a:pt x="12" y="8"/>
                      <a:pt x="10" y="9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4" y="9"/>
                      <a:pt x="15" y="5"/>
                      <a:pt x="14" y="3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10" y="0"/>
                      <a:pt x="9" y="2"/>
                      <a:pt x="8" y="3"/>
                    </a:cubicBezTo>
                    <a:cubicBezTo>
                      <a:pt x="7" y="4"/>
                      <a:pt x="5" y="6"/>
                      <a:pt x="4" y="5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0" y="7"/>
                      <a:pt x="2" y="9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144"/>
              <p:cNvSpPr/>
              <p:nvPr/>
            </p:nvSpPr>
            <p:spPr bwMode="auto">
              <a:xfrm>
                <a:off x="3505" y="2974"/>
                <a:ext cx="18" cy="16"/>
              </a:xfrm>
              <a:custGeom>
                <a:avLst/>
                <a:gdLst>
                  <a:gd name="T0" fmla="*/ 3 w 7"/>
                  <a:gd name="T1" fmla="*/ 6 h 6"/>
                  <a:gd name="T2" fmla="*/ 3 w 7"/>
                  <a:gd name="T3" fmla="*/ 5 h 6"/>
                  <a:gd name="T4" fmla="*/ 6 w 7"/>
                  <a:gd name="T5" fmla="*/ 3 h 6"/>
                  <a:gd name="T6" fmla="*/ 6 w 7"/>
                  <a:gd name="T7" fmla="*/ 3 h 6"/>
                  <a:gd name="T8" fmla="*/ 7 w 7"/>
                  <a:gd name="T9" fmla="*/ 2 h 6"/>
                  <a:gd name="T10" fmla="*/ 6 w 7"/>
                  <a:gd name="T11" fmla="*/ 2 h 6"/>
                  <a:gd name="T12" fmla="*/ 6 w 7"/>
                  <a:gd name="T13" fmla="*/ 2 h 6"/>
                  <a:gd name="T14" fmla="*/ 6 w 7"/>
                  <a:gd name="T15" fmla="*/ 1 h 6"/>
                  <a:gd name="T16" fmla="*/ 1 w 7"/>
                  <a:gd name="T17" fmla="*/ 2 h 6"/>
                  <a:gd name="T18" fmla="*/ 0 w 7"/>
                  <a:gd name="T19" fmla="*/ 3 h 6"/>
                  <a:gd name="T20" fmla="*/ 3 w 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6"/>
                      <a:pt x="3" y="6"/>
                      <a:pt x="3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4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5"/>
                      <a:pt x="3" y="6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145"/>
              <p:cNvSpPr/>
              <p:nvPr/>
            </p:nvSpPr>
            <p:spPr bwMode="auto">
              <a:xfrm>
                <a:off x="3309" y="28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146"/>
              <p:cNvSpPr/>
              <p:nvPr/>
            </p:nvSpPr>
            <p:spPr bwMode="auto">
              <a:xfrm>
                <a:off x="3360" y="2835"/>
                <a:ext cx="54" cy="29"/>
              </a:xfrm>
              <a:custGeom>
                <a:avLst/>
                <a:gdLst>
                  <a:gd name="T0" fmla="*/ 7 w 20"/>
                  <a:gd name="T1" fmla="*/ 5 h 11"/>
                  <a:gd name="T2" fmla="*/ 10 w 20"/>
                  <a:gd name="T3" fmla="*/ 4 h 11"/>
                  <a:gd name="T4" fmla="*/ 13 w 20"/>
                  <a:gd name="T5" fmla="*/ 4 h 11"/>
                  <a:gd name="T6" fmla="*/ 12 w 20"/>
                  <a:gd name="T7" fmla="*/ 7 h 11"/>
                  <a:gd name="T8" fmla="*/ 12 w 20"/>
                  <a:gd name="T9" fmla="*/ 8 h 11"/>
                  <a:gd name="T10" fmla="*/ 16 w 20"/>
                  <a:gd name="T11" fmla="*/ 11 h 11"/>
                  <a:gd name="T12" fmla="*/ 17 w 20"/>
                  <a:gd name="T13" fmla="*/ 11 h 11"/>
                  <a:gd name="T14" fmla="*/ 15 w 20"/>
                  <a:gd name="T15" fmla="*/ 3 h 11"/>
                  <a:gd name="T16" fmla="*/ 9 w 20"/>
                  <a:gd name="T17" fmla="*/ 0 h 11"/>
                  <a:gd name="T18" fmla="*/ 0 w 20"/>
                  <a:gd name="T19" fmla="*/ 6 h 11"/>
                  <a:gd name="T20" fmla="*/ 1 w 20"/>
                  <a:gd name="T21" fmla="*/ 7 h 11"/>
                  <a:gd name="T22" fmla="*/ 7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7" y="5"/>
                    </a:moveTo>
                    <a:cubicBezTo>
                      <a:pt x="8" y="5"/>
                      <a:pt x="9" y="4"/>
                      <a:pt x="10" y="4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5"/>
                      <a:pt x="14" y="6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10"/>
                      <a:pt x="15" y="10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20" y="8"/>
                      <a:pt x="18" y="4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  <a:cubicBezTo>
                      <a:pt x="6" y="1"/>
                      <a:pt x="2" y="3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3" y="6"/>
                      <a:pt x="5" y="6"/>
                      <a:pt x="7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147"/>
              <p:cNvSpPr/>
              <p:nvPr/>
            </p:nvSpPr>
            <p:spPr bwMode="auto">
              <a:xfrm>
                <a:off x="3342" y="2894"/>
                <a:ext cx="45" cy="43"/>
              </a:xfrm>
              <a:custGeom>
                <a:avLst/>
                <a:gdLst>
                  <a:gd name="T0" fmla="*/ 4 w 17"/>
                  <a:gd name="T1" fmla="*/ 12 h 16"/>
                  <a:gd name="T2" fmla="*/ 10 w 17"/>
                  <a:gd name="T3" fmla="*/ 14 h 16"/>
                  <a:gd name="T4" fmla="*/ 17 w 17"/>
                  <a:gd name="T5" fmla="*/ 14 h 16"/>
                  <a:gd name="T6" fmla="*/ 17 w 17"/>
                  <a:gd name="T7" fmla="*/ 13 h 16"/>
                  <a:gd name="T8" fmla="*/ 8 w 17"/>
                  <a:gd name="T9" fmla="*/ 6 h 16"/>
                  <a:gd name="T10" fmla="*/ 8 w 17"/>
                  <a:gd name="T11" fmla="*/ 5 h 16"/>
                  <a:gd name="T12" fmla="*/ 5 w 17"/>
                  <a:gd name="T13" fmla="*/ 0 h 16"/>
                  <a:gd name="T14" fmla="*/ 5 w 17"/>
                  <a:gd name="T15" fmla="*/ 0 h 16"/>
                  <a:gd name="T16" fmla="*/ 5 w 17"/>
                  <a:gd name="T17" fmla="*/ 0 h 16"/>
                  <a:gd name="T18" fmla="*/ 4 w 17"/>
                  <a:gd name="T19" fmla="*/ 0 h 16"/>
                  <a:gd name="T20" fmla="*/ 4 w 17"/>
                  <a:gd name="T2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4" y="12"/>
                    </a:moveTo>
                    <a:cubicBezTo>
                      <a:pt x="6" y="14"/>
                      <a:pt x="7" y="14"/>
                      <a:pt x="10" y="14"/>
                    </a:cubicBezTo>
                    <a:cubicBezTo>
                      <a:pt x="12" y="13"/>
                      <a:pt x="15" y="16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4" y="10"/>
                      <a:pt x="3" y="11"/>
                      <a:pt x="8" y="6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3"/>
                      <a:pt x="7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148"/>
              <p:cNvSpPr/>
              <p:nvPr/>
            </p:nvSpPr>
            <p:spPr bwMode="auto">
              <a:xfrm>
                <a:off x="3318" y="2872"/>
                <a:ext cx="18" cy="30"/>
              </a:xfrm>
              <a:custGeom>
                <a:avLst/>
                <a:gdLst>
                  <a:gd name="T0" fmla="*/ 4 w 7"/>
                  <a:gd name="T1" fmla="*/ 10 h 11"/>
                  <a:gd name="T2" fmla="*/ 6 w 7"/>
                  <a:gd name="T3" fmla="*/ 4 h 11"/>
                  <a:gd name="T4" fmla="*/ 6 w 7"/>
                  <a:gd name="T5" fmla="*/ 4 h 11"/>
                  <a:gd name="T6" fmla="*/ 5 w 7"/>
                  <a:gd name="T7" fmla="*/ 1 h 11"/>
                  <a:gd name="T8" fmla="*/ 3 w 7"/>
                  <a:gd name="T9" fmla="*/ 1 h 11"/>
                  <a:gd name="T10" fmla="*/ 1 w 7"/>
                  <a:gd name="T11" fmla="*/ 2 h 11"/>
                  <a:gd name="T12" fmla="*/ 1 w 7"/>
                  <a:gd name="T13" fmla="*/ 3 h 11"/>
                  <a:gd name="T14" fmla="*/ 3 w 7"/>
                  <a:gd name="T15" fmla="*/ 5 h 11"/>
                  <a:gd name="T16" fmla="*/ 2 w 7"/>
                  <a:gd name="T17" fmla="*/ 6 h 11"/>
                  <a:gd name="T18" fmla="*/ 2 w 7"/>
                  <a:gd name="T19" fmla="*/ 8 h 11"/>
                  <a:gd name="T20" fmla="*/ 3 w 7"/>
                  <a:gd name="T21" fmla="*/ 10 h 11"/>
                  <a:gd name="T22" fmla="*/ 4 w 7"/>
                  <a:gd name="T2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1">
                    <a:moveTo>
                      <a:pt x="4" y="10"/>
                    </a:moveTo>
                    <a:cubicBezTo>
                      <a:pt x="6" y="9"/>
                      <a:pt x="7" y="7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1"/>
                    </a:cubicBezTo>
                    <a:cubicBezTo>
                      <a:pt x="5" y="1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3"/>
                      <a:pt x="5" y="4"/>
                      <a:pt x="3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4" y="9"/>
                      <a:pt x="3" y="10"/>
                    </a:cubicBezTo>
                    <a:cubicBezTo>
                      <a:pt x="3" y="10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149"/>
              <p:cNvSpPr/>
              <p:nvPr/>
            </p:nvSpPr>
            <p:spPr bwMode="auto">
              <a:xfrm>
                <a:off x="4304" y="2779"/>
                <a:ext cx="35" cy="83"/>
              </a:xfrm>
              <a:custGeom>
                <a:avLst/>
                <a:gdLst>
                  <a:gd name="T0" fmla="*/ 12 w 13"/>
                  <a:gd name="T1" fmla="*/ 30 h 31"/>
                  <a:gd name="T2" fmla="*/ 6 w 13"/>
                  <a:gd name="T3" fmla="*/ 17 h 31"/>
                  <a:gd name="T4" fmla="*/ 5 w 13"/>
                  <a:gd name="T5" fmla="*/ 15 h 31"/>
                  <a:gd name="T6" fmla="*/ 6 w 13"/>
                  <a:gd name="T7" fmla="*/ 12 h 31"/>
                  <a:gd name="T8" fmla="*/ 3 w 13"/>
                  <a:gd name="T9" fmla="*/ 1 h 31"/>
                  <a:gd name="T10" fmla="*/ 2 w 13"/>
                  <a:gd name="T11" fmla="*/ 1 h 31"/>
                  <a:gd name="T12" fmla="*/ 1 w 13"/>
                  <a:gd name="T13" fmla="*/ 2 h 31"/>
                  <a:gd name="T14" fmla="*/ 2 w 13"/>
                  <a:gd name="T15" fmla="*/ 5 h 31"/>
                  <a:gd name="T16" fmla="*/ 4 w 13"/>
                  <a:gd name="T17" fmla="*/ 20 h 31"/>
                  <a:gd name="T18" fmla="*/ 5 w 13"/>
                  <a:gd name="T19" fmla="*/ 20 h 31"/>
                  <a:gd name="T20" fmla="*/ 11 w 13"/>
                  <a:gd name="T21" fmla="*/ 31 h 31"/>
                  <a:gd name="T22" fmla="*/ 12 w 13"/>
                  <a:gd name="T23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1">
                    <a:moveTo>
                      <a:pt x="12" y="30"/>
                    </a:moveTo>
                    <a:cubicBezTo>
                      <a:pt x="9" y="26"/>
                      <a:pt x="7" y="22"/>
                      <a:pt x="6" y="17"/>
                    </a:cubicBezTo>
                    <a:cubicBezTo>
                      <a:pt x="6" y="16"/>
                      <a:pt x="6" y="16"/>
                      <a:pt x="5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6" y="7"/>
                      <a:pt x="6" y="5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4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5" y="24"/>
                      <a:pt x="7" y="28"/>
                      <a:pt x="11" y="31"/>
                    </a:cubicBezTo>
                    <a:cubicBezTo>
                      <a:pt x="11" y="31"/>
                      <a:pt x="13" y="31"/>
                      <a:pt x="12" y="3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150"/>
              <p:cNvSpPr/>
              <p:nvPr/>
            </p:nvSpPr>
            <p:spPr bwMode="auto">
              <a:xfrm>
                <a:off x="4654" y="2682"/>
                <a:ext cx="147" cy="107"/>
              </a:xfrm>
              <a:custGeom>
                <a:avLst/>
                <a:gdLst>
                  <a:gd name="T0" fmla="*/ 51 w 55"/>
                  <a:gd name="T1" fmla="*/ 25 h 40"/>
                  <a:gd name="T2" fmla="*/ 28 w 55"/>
                  <a:gd name="T3" fmla="*/ 17 h 40"/>
                  <a:gd name="T4" fmla="*/ 33 w 55"/>
                  <a:gd name="T5" fmla="*/ 11 h 40"/>
                  <a:gd name="T6" fmla="*/ 38 w 55"/>
                  <a:gd name="T7" fmla="*/ 7 h 40"/>
                  <a:gd name="T8" fmla="*/ 34 w 55"/>
                  <a:gd name="T9" fmla="*/ 2 h 40"/>
                  <a:gd name="T10" fmla="*/ 29 w 55"/>
                  <a:gd name="T11" fmla="*/ 5 h 40"/>
                  <a:gd name="T12" fmla="*/ 10 w 55"/>
                  <a:gd name="T13" fmla="*/ 13 h 40"/>
                  <a:gd name="T14" fmla="*/ 8 w 55"/>
                  <a:gd name="T15" fmla="*/ 15 h 40"/>
                  <a:gd name="T16" fmla="*/ 4 w 55"/>
                  <a:gd name="T17" fmla="*/ 16 h 40"/>
                  <a:gd name="T18" fmla="*/ 6 w 55"/>
                  <a:gd name="T19" fmla="*/ 23 h 40"/>
                  <a:gd name="T20" fmla="*/ 32 w 55"/>
                  <a:gd name="T21" fmla="*/ 34 h 40"/>
                  <a:gd name="T22" fmla="*/ 51 w 55"/>
                  <a:gd name="T23" fmla="*/ 36 h 40"/>
                  <a:gd name="T24" fmla="*/ 51 w 55"/>
                  <a:gd name="T25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40">
                    <a:moveTo>
                      <a:pt x="51" y="25"/>
                    </a:moveTo>
                    <a:cubicBezTo>
                      <a:pt x="44" y="17"/>
                      <a:pt x="36" y="20"/>
                      <a:pt x="28" y="17"/>
                    </a:cubicBezTo>
                    <a:cubicBezTo>
                      <a:pt x="29" y="15"/>
                      <a:pt x="31" y="13"/>
                      <a:pt x="33" y="11"/>
                    </a:cubicBezTo>
                    <a:cubicBezTo>
                      <a:pt x="34" y="10"/>
                      <a:pt x="36" y="9"/>
                      <a:pt x="38" y="7"/>
                    </a:cubicBezTo>
                    <a:cubicBezTo>
                      <a:pt x="41" y="4"/>
                      <a:pt x="37" y="0"/>
                      <a:pt x="34" y="2"/>
                    </a:cubicBezTo>
                    <a:cubicBezTo>
                      <a:pt x="32" y="3"/>
                      <a:pt x="30" y="4"/>
                      <a:pt x="29" y="5"/>
                    </a:cubicBezTo>
                    <a:cubicBezTo>
                      <a:pt x="22" y="9"/>
                      <a:pt x="16" y="9"/>
                      <a:pt x="10" y="13"/>
                    </a:cubicBezTo>
                    <a:cubicBezTo>
                      <a:pt x="9" y="13"/>
                      <a:pt x="8" y="14"/>
                      <a:pt x="8" y="15"/>
                    </a:cubicBezTo>
                    <a:cubicBezTo>
                      <a:pt x="7" y="15"/>
                      <a:pt x="5" y="15"/>
                      <a:pt x="4" y="16"/>
                    </a:cubicBezTo>
                    <a:cubicBezTo>
                      <a:pt x="0" y="17"/>
                      <a:pt x="2" y="24"/>
                      <a:pt x="6" y="23"/>
                    </a:cubicBezTo>
                    <a:cubicBezTo>
                      <a:pt x="17" y="19"/>
                      <a:pt x="24" y="28"/>
                      <a:pt x="32" y="34"/>
                    </a:cubicBezTo>
                    <a:cubicBezTo>
                      <a:pt x="37" y="37"/>
                      <a:pt x="45" y="40"/>
                      <a:pt x="51" y="36"/>
                    </a:cubicBezTo>
                    <a:cubicBezTo>
                      <a:pt x="55" y="33"/>
                      <a:pt x="55" y="28"/>
                      <a:pt x="51" y="25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151"/>
              <p:cNvSpPr/>
              <p:nvPr/>
            </p:nvSpPr>
            <p:spPr bwMode="auto">
              <a:xfrm>
                <a:off x="4651" y="2597"/>
                <a:ext cx="102" cy="150"/>
              </a:xfrm>
              <a:custGeom>
                <a:avLst/>
                <a:gdLst>
                  <a:gd name="T0" fmla="*/ 38 w 38"/>
                  <a:gd name="T1" fmla="*/ 33 h 56"/>
                  <a:gd name="T2" fmla="*/ 23 w 38"/>
                  <a:gd name="T3" fmla="*/ 19 h 56"/>
                  <a:gd name="T4" fmla="*/ 11 w 38"/>
                  <a:gd name="T5" fmla="*/ 7 h 56"/>
                  <a:gd name="T6" fmla="*/ 7 w 38"/>
                  <a:gd name="T7" fmla="*/ 1 h 56"/>
                  <a:gd name="T8" fmla="*/ 1 w 38"/>
                  <a:gd name="T9" fmla="*/ 3 h 56"/>
                  <a:gd name="T10" fmla="*/ 2 w 38"/>
                  <a:gd name="T11" fmla="*/ 10 h 56"/>
                  <a:gd name="T12" fmla="*/ 3 w 38"/>
                  <a:gd name="T13" fmla="*/ 21 h 56"/>
                  <a:gd name="T14" fmla="*/ 2 w 38"/>
                  <a:gd name="T15" fmla="*/ 31 h 56"/>
                  <a:gd name="T16" fmla="*/ 3 w 38"/>
                  <a:gd name="T17" fmla="*/ 41 h 56"/>
                  <a:gd name="T18" fmla="*/ 2 w 38"/>
                  <a:gd name="T19" fmla="*/ 55 h 56"/>
                  <a:gd name="T20" fmla="*/ 3 w 38"/>
                  <a:gd name="T21" fmla="*/ 55 h 56"/>
                  <a:gd name="T22" fmla="*/ 20 w 38"/>
                  <a:gd name="T23" fmla="*/ 47 h 56"/>
                  <a:gd name="T24" fmla="*/ 26 w 38"/>
                  <a:gd name="T25" fmla="*/ 45 h 56"/>
                  <a:gd name="T26" fmla="*/ 28 w 38"/>
                  <a:gd name="T27" fmla="*/ 42 h 56"/>
                  <a:gd name="T28" fmla="*/ 38 w 38"/>
                  <a:gd name="T29" fmla="*/ 34 h 56"/>
                  <a:gd name="T30" fmla="*/ 38 w 38"/>
                  <a:gd name="T31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56">
                    <a:moveTo>
                      <a:pt x="38" y="33"/>
                    </a:moveTo>
                    <a:cubicBezTo>
                      <a:pt x="34" y="27"/>
                      <a:pt x="29" y="22"/>
                      <a:pt x="23" y="19"/>
                    </a:cubicBezTo>
                    <a:cubicBezTo>
                      <a:pt x="18" y="16"/>
                      <a:pt x="14" y="12"/>
                      <a:pt x="11" y="7"/>
                    </a:cubicBezTo>
                    <a:cubicBezTo>
                      <a:pt x="11" y="5"/>
                      <a:pt x="9" y="2"/>
                      <a:pt x="7" y="1"/>
                    </a:cubicBezTo>
                    <a:cubicBezTo>
                      <a:pt x="5" y="0"/>
                      <a:pt x="2" y="0"/>
                      <a:pt x="1" y="3"/>
                    </a:cubicBezTo>
                    <a:cubicBezTo>
                      <a:pt x="0" y="5"/>
                      <a:pt x="1" y="8"/>
                      <a:pt x="2" y="10"/>
                    </a:cubicBezTo>
                    <a:cubicBezTo>
                      <a:pt x="2" y="14"/>
                      <a:pt x="2" y="17"/>
                      <a:pt x="3" y="21"/>
                    </a:cubicBezTo>
                    <a:cubicBezTo>
                      <a:pt x="2" y="24"/>
                      <a:pt x="2" y="27"/>
                      <a:pt x="2" y="31"/>
                    </a:cubicBezTo>
                    <a:cubicBezTo>
                      <a:pt x="2" y="32"/>
                      <a:pt x="3" y="41"/>
                      <a:pt x="3" y="41"/>
                    </a:cubicBezTo>
                    <a:cubicBezTo>
                      <a:pt x="3" y="45"/>
                      <a:pt x="2" y="50"/>
                      <a:pt x="2" y="55"/>
                    </a:cubicBezTo>
                    <a:cubicBezTo>
                      <a:pt x="2" y="55"/>
                      <a:pt x="3" y="56"/>
                      <a:pt x="3" y="55"/>
                    </a:cubicBezTo>
                    <a:cubicBezTo>
                      <a:pt x="9" y="51"/>
                      <a:pt x="13" y="48"/>
                      <a:pt x="20" y="47"/>
                    </a:cubicBezTo>
                    <a:cubicBezTo>
                      <a:pt x="23" y="47"/>
                      <a:pt x="23" y="46"/>
                      <a:pt x="26" y="45"/>
                    </a:cubicBezTo>
                    <a:cubicBezTo>
                      <a:pt x="27" y="44"/>
                      <a:pt x="28" y="43"/>
                      <a:pt x="28" y="42"/>
                    </a:cubicBezTo>
                    <a:cubicBezTo>
                      <a:pt x="29" y="36"/>
                      <a:pt x="34" y="36"/>
                      <a:pt x="38" y="34"/>
                    </a:cubicBezTo>
                    <a:cubicBezTo>
                      <a:pt x="38" y="34"/>
                      <a:pt x="38" y="33"/>
                      <a:pt x="38" y="33"/>
                    </a:cubicBezTo>
                    <a:close/>
                  </a:path>
                </a:pathLst>
              </a:custGeom>
              <a:solidFill>
                <a:srgbClr val="A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152"/>
              <p:cNvSpPr/>
              <p:nvPr/>
            </p:nvSpPr>
            <p:spPr bwMode="auto">
              <a:xfrm>
                <a:off x="4659" y="2623"/>
                <a:ext cx="91" cy="105"/>
              </a:xfrm>
              <a:custGeom>
                <a:avLst/>
                <a:gdLst>
                  <a:gd name="T0" fmla="*/ 33 w 34"/>
                  <a:gd name="T1" fmla="*/ 24 h 39"/>
                  <a:gd name="T2" fmla="*/ 15 w 34"/>
                  <a:gd name="T3" fmla="*/ 25 h 39"/>
                  <a:gd name="T4" fmla="*/ 8 w 34"/>
                  <a:gd name="T5" fmla="*/ 24 h 39"/>
                  <a:gd name="T6" fmla="*/ 4 w 34"/>
                  <a:gd name="T7" fmla="*/ 27 h 39"/>
                  <a:gd name="T8" fmla="*/ 5 w 34"/>
                  <a:gd name="T9" fmla="*/ 22 h 39"/>
                  <a:gd name="T10" fmla="*/ 16 w 34"/>
                  <a:gd name="T11" fmla="*/ 9 h 39"/>
                  <a:gd name="T12" fmla="*/ 16 w 34"/>
                  <a:gd name="T13" fmla="*/ 8 h 39"/>
                  <a:gd name="T14" fmla="*/ 10 w 34"/>
                  <a:gd name="T15" fmla="*/ 1 h 39"/>
                  <a:gd name="T16" fmla="*/ 6 w 34"/>
                  <a:gd name="T17" fmla="*/ 5 h 39"/>
                  <a:gd name="T18" fmla="*/ 2 w 34"/>
                  <a:gd name="T19" fmla="*/ 17 h 39"/>
                  <a:gd name="T20" fmla="*/ 0 w 34"/>
                  <a:gd name="T21" fmla="*/ 24 h 39"/>
                  <a:gd name="T22" fmla="*/ 2 w 34"/>
                  <a:gd name="T23" fmla="*/ 33 h 39"/>
                  <a:gd name="T24" fmla="*/ 1 w 34"/>
                  <a:gd name="T25" fmla="*/ 38 h 39"/>
                  <a:gd name="T26" fmla="*/ 3 w 34"/>
                  <a:gd name="T27" fmla="*/ 38 h 39"/>
                  <a:gd name="T28" fmla="*/ 3 w 34"/>
                  <a:gd name="T29" fmla="*/ 38 h 39"/>
                  <a:gd name="T30" fmla="*/ 4 w 34"/>
                  <a:gd name="T31" fmla="*/ 37 h 39"/>
                  <a:gd name="T32" fmla="*/ 4 w 34"/>
                  <a:gd name="T33" fmla="*/ 34 h 39"/>
                  <a:gd name="T34" fmla="*/ 34 w 34"/>
                  <a:gd name="T35" fmla="*/ 25 h 39"/>
                  <a:gd name="T36" fmla="*/ 33 w 34"/>
                  <a:gd name="T3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" h="39">
                    <a:moveTo>
                      <a:pt x="33" y="24"/>
                    </a:moveTo>
                    <a:cubicBezTo>
                      <a:pt x="27" y="27"/>
                      <a:pt x="21" y="26"/>
                      <a:pt x="15" y="25"/>
                    </a:cubicBezTo>
                    <a:cubicBezTo>
                      <a:pt x="13" y="24"/>
                      <a:pt x="10" y="24"/>
                      <a:pt x="8" y="24"/>
                    </a:cubicBezTo>
                    <a:cubicBezTo>
                      <a:pt x="6" y="25"/>
                      <a:pt x="5" y="26"/>
                      <a:pt x="4" y="27"/>
                    </a:cubicBezTo>
                    <a:cubicBezTo>
                      <a:pt x="5" y="25"/>
                      <a:pt x="5" y="23"/>
                      <a:pt x="5" y="22"/>
                    </a:cubicBezTo>
                    <a:cubicBezTo>
                      <a:pt x="5" y="20"/>
                      <a:pt x="12" y="9"/>
                      <a:pt x="16" y="9"/>
                    </a:cubicBezTo>
                    <a:cubicBezTo>
                      <a:pt x="16" y="9"/>
                      <a:pt x="17" y="8"/>
                      <a:pt x="16" y="8"/>
                    </a:cubicBezTo>
                    <a:cubicBezTo>
                      <a:pt x="15" y="5"/>
                      <a:pt x="14" y="0"/>
                      <a:pt x="10" y="1"/>
                    </a:cubicBezTo>
                    <a:cubicBezTo>
                      <a:pt x="8" y="2"/>
                      <a:pt x="7" y="3"/>
                      <a:pt x="6" y="5"/>
                    </a:cubicBezTo>
                    <a:cubicBezTo>
                      <a:pt x="4" y="9"/>
                      <a:pt x="3" y="13"/>
                      <a:pt x="2" y="17"/>
                    </a:cubicBezTo>
                    <a:cubicBezTo>
                      <a:pt x="1" y="19"/>
                      <a:pt x="0" y="22"/>
                      <a:pt x="0" y="24"/>
                    </a:cubicBezTo>
                    <a:cubicBezTo>
                      <a:pt x="0" y="27"/>
                      <a:pt x="1" y="30"/>
                      <a:pt x="2" y="33"/>
                    </a:cubicBezTo>
                    <a:cubicBezTo>
                      <a:pt x="1" y="34"/>
                      <a:pt x="1" y="36"/>
                      <a:pt x="1" y="38"/>
                    </a:cubicBezTo>
                    <a:cubicBezTo>
                      <a:pt x="1" y="39"/>
                      <a:pt x="3" y="39"/>
                      <a:pt x="3" y="38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7"/>
                    </a:cubicBezTo>
                    <a:cubicBezTo>
                      <a:pt x="4" y="36"/>
                      <a:pt x="4" y="35"/>
                      <a:pt x="4" y="34"/>
                    </a:cubicBezTo>
                    <a:cubicBezTo>
                      <a:pt x="10" y="28"/>
                      <a:pt x="31" y="36"/>
                      <a:pt x="34" y="25"/>
                    </a:cubicBezTo>
                    <a:cubicBezTo>
                      <a:pt x="34" y="24"/>
                      <a:pt x="34" y="23"/>
                      <a:pt x="33" y="2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153"/>
              <p:cNvSpPr/>
              <p:nvPr/>
            </p:nvSpPr>
            <p:spPr bwMode="auto">
              <a:xfrm>
                <a:off x="3927" y="2808"/>
                <a:ext cx="278" cy="193"/>
              </a:xfrm>
              <a:custGeom>
                <a:avLst/>
                <a:gdLst>
                  <a:gd name="T0" fmla="*/ 91 w 104"/>
                  <a:gd name="T1" fmla="*/ 9 h 72"/>
                  <a:gd name="T2" fmla="*/ 72 w 104"/>
                  <a:gd name="T3" fmla="*/ 1 h 72"/>
                  <a:gd name="T4" fmla="*/ 54 w 104"/>
                  <a:gd name="T5" fmla="*/ 2 h 72"/>
                  <a:gd name="T6" fmla="*/ 42 w 104"/>
                  <a:gd name="T7" fmla="*/ 1 h 72"/>
                  <a:gd name="T8" fmla="*/ 5 w 104"/>
                  <a:gd name="T9" fmla="*/ 22 h 72"/>
                  <a:gd name="T10" fmla="*/ 4 w 104"/>
                  <a:gd name="T11" fmla="*/ 26 h 72"/>
                  <a:gd name="T12" fmla="*/ 3 w 104"/>
                  <a:gd name="T13" fmla="*/ 27 h 72"/>
                  <a:gd name="T14" fmla="*/ 7 w 104"/>
                  <a:gd name="T15" fmla="*/ 40 h 72"/>
                  <a:gd name="T16" fmla="*/ 17 w 104"/>
                  <a:gd name="T17" fmla="*/ 43 h 72"/>
                  <a:gd name="T18" fmla="*/ 24 w 104"/>
                  <a:gd name="T19" fmla="*/ 40 h 72"/>
                  <a:gd name="T20" fmla="*/ 23 w 104"/>
                  <a:gd name="T21" fmla="*/ 51 h 72"/>
                  <a:gd name="T22" fmla="*/ 53 w 104"/>
                  <a:gd name="T23" fmla="*/ 67 h 72"/>
                  <a:gd name="T24" fmla="*/ 66 w 104"/>
                  <a:gd name="T25" fmla="*/ 55 h 72"/>
                  <a:gd name="T26" fmla="*/ 66 w 104"/>
                  <a:gd name="T27" fmla="*/ 35 h 72"/>
                  <a:gd name="T28" fmla="*/ 95 w 104"/>
                  <a:gd name="T29" fmla="*/ 32 h 72"/>
                  <a:gd name="T30" fmla="*/ 91 w 104"/>
                  <a:gd name="T31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4" h="72">
                    <a:moveTo>
                      <a:pt x="91" y="9"/>
                    </a:moveTo>
                    <a:cubicBezTo>
                      <a:pt x="85" y="5"/>
                      <a:pt x="78" y="2"/>
                      <a:pt x="72" y="1"/>
                    </a:cubicBezTo>
                    <a:cubicBezTo>
                      <a:pt x="66" y="0"/>
                      <a:pt x="60" y="2"/>
                      <a:pt x="54" y="2"/>
                    </a:cubicBezTo>
                    <a:cubicBezTo>
                      <a:pt x="50" y="2"/>
                      <a:pt x="46" y="0"/>
                      <a:pt x="42" y="1"/>
                    </a:cubicBezTo>
                    <a:cubicBezTo>
                      <a:pt x="32" y="3"/>
                      <a:pt x="10" y="10"/>
                      <a:pt x="5" y="22"/>
                    </a:cubicBezTo>
                    <a:cubicBezTo>
                      <a:pt x="5" y="24"/>
                      <a:pt x="4" y="25"/>
                      <a:pt x="4" y="26"/>
                    </a:cubicBezTo>
                    <a:cubicBezTo>
                      <a:pt x="3" y="26"/>
                      <a:pt x="3" y="26"/>
                      <a:pt x="3" y="27"/>
                    </a:cubicBezTo>
                    <a:cubicBezTo>
                      <a:pt x="0" y="33"/>
                      <a:pt x="3" y="37"/>
                      <a:pt x="7" y="40"/>
                    </a:cubicBezTo>
                    <a:cubicBezTo>
                      <a:pt x="9" y="43"/>
                      <a:pt x="13" y="43"/>
                      <a:pt x="17" y="43"/>
                    </a:cubicBezTo>
                    <a:cubicBezTo>
                      <a:pt x="20" y="43"/>
                      <a:pt x="22" y="41"/>
                      <a:pt x="24" y="40"/>
                    </a:cubicBezTo>
                    <a:cubicBezTo>
                      <a:pt x="23" y="41"/>
                      <a:pt x="23" y="49"/>
                      <a:pt x="23" y="51"/>
                    </a:cubicBezTo>
                    <a:cubicBezTo>
                      <a:pt x="24" y="65"/>
                      <a:pt x="42" y="72"/>
                      <a:pt x="53" y="67"/>
                    </a:cubicBezTo>
                    <a:cubicBezTo>
                      <a:pt x="59" y="64"/>
                      <a:pt x="64" y="61"/>
                      <a:pt x="66" y="55"/>
                    </a:cubicBezTo>
                    <a:cubicBezTo>
                      <a:pt x="68" y="50"/>
                      <a:pt x="70" y="40"/>
                      <a:pt x="66" y="35"/>
                    </a:cubicBezTo>
                    <a:cubicBezTo>
                      <a:pt x="72" y="42"/>
                      <a:pt x="89" y="37"/>
                      <a:pt x="95" y="32"/>
                    </a:cubicBezTo>
                    <a:cubicBezTo>
                      <a:pt x="104" y="24"/>
                      <a:pt x="99" y="15"/>
                      <a:pt x="91" y="9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154"/>
              <p:cNvSpPr/>
              <p:nvPr/>
            </p:nvSpPr>
            <p:spPr bwMode="auto">
              <a:xfrm>
                <a:off x="3916" y="2816"/>
                <a:ext cx="281" cy="118"/>
              </a:xfrm>
              <a:custGeom>
                <a:avLst/>
                <a:gdLst>
                  <a:gd name="T0" fmla="*/ 89 w 105"/>
                  <a:gd name="T1" fmla="*/ 7 h 44"/>
                  <a:gd name="T2" fmla="*/ 81 w 105"/>
                  <a:gd name="T3" fmla="*/ 8 h 44"/>
                  <a:gd name="T4" fmla="*/ 63 w 105"/>
                  <a:gd name="T5" fmla="*/ 5 h 44"/>
                  <a:gd name="T6" fmla="*/ 49 w 105"/>
                  <a:gd name="T7" fmla="*/ 5 h 44"/>
                  <a:gd name="T8" fmla="*/ 49 w 105"/>
                  <a:gd name="T9" fmla="*/ 5 h 44"/>
                  <a:gd name="T10" fmla="*/ 41 w 105"/>
                  <a:gd name="T11" fmla="*/ 6 h 44"/>
                  <a:gd name="T12" fmla="*/ 40 w 105"/>
                  <a:gd name="T13" fmla="*/ 6 h 44"/>
                  <a:gd name="T14" fmla="*/ 40 w 105"/>
                  <a:gd name="T15" fmla="*/ 6 h 44"/>
                  <a:gd name="T16" fmla="*/ 11 w 105"/>
                  <a:gd name="T17" fmla="*/ 35 h 44"/>
                  <a:gd name="T18" fmla="*/ 11 w 105"/>
                  <a:gd name="T19" fmla="*/ 35 h 44"/>
                  <a:gd name="T20" fmla="*/ 12 w 105"/>
                  <a:gd name="T21" fmla="*/ 36 h 44"/>
                  <a:gd name="T22" fmla="*/ 14 w 105"/>
                  <a:gd name="T23" fmla="*/ 38 h 44"/>
                  <a:gd name="T24" fmla="*/ 16 w 105"/>
                  <a:gd name="T25" fmla="*/ 37 h 44"/>
                  <a:gd name="T26" fmla="*/ 26 w 105"/>
                  <a:gd name="T27" fmla="*/ 29 h 44"/>
                  <a:gd name="T28" fmla="*/ 28 w 105"/>
                  <a:gd name="T29" fmla="*/ 29 h 44"/>
                  <a:gd name="T30" fmla="*/ 45 w 105"/>
                  <a:gd name="T31" fmla="*/ 19 h 44"/>
                  <a:gd name="T32" fmla="*/ 46 w 105"/>
                  <a:gd name="T33" fmla="*/ 20 h 44"/>
                  <a:gd name="T34" fmla="*/ 38 w 105"/>
                  <a:gd name="T35" fmla="*/ 27 h 44"/>
                  <a:gd name="T36" fmla="*/ 32 w 105"/>
                  <a:gd name="T37" fmla="*/ 32 h 44"/>
                  <a:gd name="T38" fmla="*/ 26 w 105"/>
                  <a:gd name="T39" fmla="*/ 43 h 44"/>
                  <a:gd name="T40" fmla="*/ 28 w 105"/>
                  <a:gd name="T41" fmla="*/ 43 h 44"/>
                  <a:gd name="T42" fmla="*/ 37 w 105"/>
                  <a:gd name="T43" fmla="*/ 30 h 44"/>
                  <a:gd name="T44" fmla="*/ 42 w 105"/>
                  <a:gd name="T45" fmla="*/ 28 h 44"/>
                  <a:gd name="T46" fmla="*/ 42 w 105"/>
                  <a:gd name="T47" fmla="*/ 30 h 44"/>
                  <a:gd name="T48" fmla="*/ 43 w 105"/>
                  <a:gd name="T49" fmla="*/ 34 h 44"/>
                  <a:gd name="T50" fmla="*/ 45 w 105"/>
                  <a:gd name="T51" fmla="*/ 34 h 44"/>
                  <a:gd name="T52" fmla="*/ 53 w 105"/>
                  <a:gd name="T53" fmla="*/ 42 h 44"/>
                  <a:gd name="T54" fmla="*/ 55 w 105"/>
                  <a:gd name="T55" fmla="*/ 41 h 44"/>
                  <a:gd name="T56" fmla="*/ 62 w 105"/>
                  <a:gd name="T57" fmla="*/ 29 h 44"/>
                  <a:gd name="T58" fmla="*/ 64 w 105"/>
                  <a:gd name="T59" fmla="*/ 28 h 44"/>
                  <a:gd name="T60" fmla="*/ 68 w 105"/>
                  <a:gd name="T61" fmla="*/ 21 h 44"/>
                  <a:gd name="T62" fmla="*/ 68 w 105"/>
                  <a:gd name="T63" fmla="*/ 19 h 44"/>
                  <a:gd name="T64" fmla="*/ 77 w 105"/>
                  <a:gd name="T65" fmla="*/ 17 h 44"/>
                  <a:gd name="T66" fmla="*/ 96 w 105"/>
                  <a:gd name="T67" fmla="*/ 29 h 44"/>
                  <a:gd name="T68" fmla="*/ 98 w 105"/>
                  <a:gd name="T69" fmla="*/ 30 h 44"/>
                  <a:gd name="T70" fmla="*/ 89 w 105"/>
                  <a:gd name="T7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44">
                    <a:moveTo>
                      <a:pt x="89" y="7"/>
                    </a:moveTo>
                    <a:cubicBezTo>
                      <a:pt x="86" y="7"/>
                      <a:pt x="83" y="8"/>
                      <a:pt x="81" y="8"/>
                    </a:cubicBezTo>
                    <a:cubicBezTo>
                      <a:pt x="74" y="9"/>
                      <a:pt x="69" y="7"/>
                      <a:pt x="63" y="5"/>
                    </a:cubicBezTo>
                    <a:cubicBezTo>
                      <a:pt x="58" y="4"/>
                      <a:pt x="54" y="4"/>
                      <a:pt x="49" y="5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6" y="5"/>
                      <a:pt x="44" y="5"/>
                      <a:pt x="41" y="6"/>
                    </a:cubicBez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26" y="0"/>
                      <a:pt x="0" y="23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3" y="37"/>
                      <a:pt x="14" y="37"/>
                      <a:pt x="14" y="38"/>
                    </a:cubicBezTo>
                    <a:cubicBezTo>
                      <a:pt x="15" y="38"/>
                      <a:pt x="16" y="38"/>
                      <a:pt x="16" y="37"/>
                    </a:cubicBezTo>
                    <a:cubicBezTo>
                      <a:pt x="17" y="33"/>
                      <a:pt x="21" y="25"/>
                      <a:pt x="26" y="29"/>
                    </a:cubicBezTo>
                    <a:cubicBezTo>
                      <a:pt x="26" y="30"/>
                      <a:pt x="27" y="30"/>
                      <a:pt x="28" y="29"/>
                    </a:cubicBezTo>
                    <a:cubicBezTo>
                      <a:pt x="30" y="29"/>
                      <a:pt x="43" y="12"/>
                      <a:pt x="45" y="19"/>
                    </a:cubicBezTo>
                    <a:cubicBezTo>
                      <a:pt x="45" y="20"/>
                      <a:pt x="45" y="20"/>
                      <a:pt x="46" y="20"/>
                    </a:cubicBezTo>
                    <a:cubicBezTo>
                      <a:pt x="46" y="20"/>
                      <a:pt x="38" y="27"/>
                      <a:pt x="38" y="27"/>
                    </a:cubicBezTo>
                    <a:cubicBezTo>
                      <a:pt x="36" y="28"/>
                      <a:pt x="34" y="30"/>
                      <a:pt x="32" y="32"/>
                    </a:cubicBezTo>
                    <a:cubicBezTo>
                      <a:pt x="28" y="35"/>
                      <a:pt x="26" y="38"/>
                      <a:pt x="26" y="43"/>
                    </a:cubicBezTo>
                    <a:cubicBezTo>
                      <a:pt x="26" y="43"/>
                      <a:pt x="27" y="44"/>
                      <a:pt x="28" y="43"/>
                    </a:cubicBezTo>
                    <a:cubicBezTo>
                      <a:pt x="32" y="39"/>
                      <a:pt x="34" y="34"/>
                      <a:pt x="37" y="30"/>
                    </a:cubicBezTo>
                    <a:cubicBezTo>
                      <a:pt x="38" y="29"/>
                      <a:pt x="40" y="28"/>
                      <a:pt x="42" y="28"/>
                    </a:cubicBezTo>
                    <a:cubicBezTo>
                      <a:pt x="42" y="29"/>
                      <a:pt x="42" y="29"/>
                      <a:pt x="42" y="30"/>
                    </a:cubicBezTo>
                    <a:cubicBezTo>
                      <a:pt x="42" y="33"/>
                      <a:pt x="41" y="32"/>
                      <a:pt x="43" y="34"/>
                    </a:cubicBezTo>
                    <a:cubicBezTo>
                      <a:pt x="43" y="34"/>
                      <a:pt x="45" y="34"/>
                      <a:pt x="45" y="34"/>
                    </a:cubicBezTo>
                    <a:cubicBezTo>
                      <a:pt x="49" y="33"/>
                      <a:pt x="51" y="39"/>
                      <a:pt x="53" y="42"/>
                    </a:cubicBezTo>
                    <a:cubicBezTo>
                      <a:pt x="54" y="43"/>
                      <a:pt x="55" y="42"/>
                      <a:pt x="55" y="41"/>
                    </a:cubicBezTo>
                    <a:cubicBezTo>
                      <a:pt x="55" y="36"/>
                      <a:pt x="57" y="32"/>
                      <a:pt x="62" y="29"/>
                    </a:cubicBez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5"/>
                      <a:pt x="63" y="23"/>
                      <a:pt x="68" y="21"/>
                    </a:cubicBezTo>
                    <a:cubicBezTo>
                      <a:pt x="68" y="21"/>
                      <a:pt x="69" y="20"/>
                      <a:pt x="68" y="19"/>
                    </a:cubicBezTo>
                    <a:cubicBezTo>
                      <a:pt x="68" y="19"/>
                      <a:pt x="77" y="17"/>
                      <a:pt x="77" y="17"/>
                    </a:cubicBezTo>
                    <a:cubicBezTo>
                      <a:pt x="88" y="14"/>
                      <a:pt x="96" y="19"/>
                      <a:pt x="96" y="29"/>
                    </a:cubicBezTo>
                    <a:cubicBezTo>
                      <a:pt x="96" y="30"/>
                      <a:pt x="97" y="31"/>
                      <a:pt x="98" y="30"/>
                    </a:cubicBezTo>
                    <a:cubicBezTo>
                      <a:pt x="105" y="22"/>
                      <a:pt x="99" y="10"/>
                      <a:pt x="89" y="7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155"/>
              <p:cNvSpPr/>
              <p:nvPr/>
            </p:nvSpPr>
            <p:spPr bwMode="auto">
              <a:xfrm>
                <a:off x="3930" y="2760"/>
                <a:ext cx="261" cy="139"/>
              </a:xfrm>
              <a:custGeom>
                <a:avLst/>
                <a:gdLst>
                  <a:gd name="T0" fmla="*/ 73 w 98"/>
                  <a:gd name="T1" fmla="*/ 14 h 52"/>
                  <a:gd name="T2" fmla="*/ 57 w 98"/>
                  <a:gd name="T3" fmla="*/ 10 h 52"/>
                  <a:gd name="T4" fmla="*/ 47 w 98"/>
                  <a:gd name="T5" fmla="*/ 3 h 52"/>
                  <a:gd name="T6" fmla="*/ 35 w 98"/>
                  <a:gd name="T7" fmla="*/ 1 h 52"/>
                  <a:gd name="T8" fmla="*/ 32 w 98"/>
                  <a:gd name="T9" fmla="*/ 2 h 52"/>
                  <a:gd name="T10" fmla="*/ 31 w 98"/>
                  <a:gd name="T11" fmla="*/ 9 h 52"/>
                  <a:gd name="T12" fmla="*/ 7 w 98"/>
                  <a:gd name="T13" fmla="*/ 34 h 52"/>
                  <a:gd name="T14" fmla="*/ 0 w 98"/>
                  <a:gd name="T15" fmla="*/ 49 h 52"/>
                  <a:gd name="T16" fmla="*/ 4 w 98"/>
                  <a:gd name="T17" fmla="*/ 49 h 52"/>
                  <a:gd name="T18" fmla="*/ 24 w 98"/>
                  <a:gd name="T19" fmla="*/ 34 h 52"/>
                  <a:gd name="T20" fmla="*/ 29 w 98"/>
                  <a:gd name="T21" fmla="*/ 36 h 52"/>
                  <a:gd name="T22" fmla="*/ 35 w 98"/>
                  <a:gd name="T23" fmla="*/ 43 h 52"/>
                  <a:gd name="T24" fmla="*/ 38 w 98"/>
                  <a:gd name="T25" fmla="*/ 43 h 52"/>
                  <a:gd name="T26" fmla="*/ 60 w 98"/>
                  <a:gd name="T27" fmla="*/ 33 h 52"/>
                  <a:gd name="T28" fmla="*/ 66 w 98"/>
                  <a:gd name="T29" fmla="*/ 35 h 52"/>
                  <a:gd name="T30" fmla="*/ 93 w 98"/>
                  <a:gd name="T31" fmla="*/ 42 h 52"/>
                  <a:gd name="T32" fmla="*/ 97 w 98"/>
                  <a:gd name="T33" fmla="*/ 41 h 52"/>
                  <a:gd name="T34" fmla="*/ 73 w 98"/>
                  <a:gd name="T35" fmla="*/ 1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8" h="52">
                    <a:moveTo>
                      <a:pt x="73" y="14"/>
                    </a:moveTo>
                    <a:cubicBezTo>
                      <a:pt x="66" y="13"/>
                      <a:pt x="63" y="14"/>
                      <a:pt x="57" y="10"/>
                    </a:cubicBezTo>
                    <a:cubicBezTo>
                      <a:pt x="53" y="7"/>
                      <a:pt x="51" y="5"/>
                      <a:pt x="47" y="3"/>
                    </a:cubicBezTo>
                    <a:cubicBezTo>
                      <a:pt x="42" y="0"/>
                      <a:pt x="40" y="5"/>
                      <a:pt x="35" y="1"/>
                    </a:cubicBezTo>
                    <a:cubicBezTo>
                      <a:pt x="34" y="0"/>
                      <a:pt x="32" y="0"/>
                      <a:pt x="32" y="2"/>
                    </a:cubicBezTo>
                    <a:cubicBezTo>
                      <a:pt x="31" y="4"/>
                      <a:pt x="31" y="7"/>
                      <a:pt x="31" y="9"/>
                    </a:cubicBezTo>
                    <a:cubicBezTo>
                      <a:pt x="27" y="21"/>
                      <a:pt x="17" y="27"/>
                      <a:pt x="7" y="34"/>
                    </a:cubicBezTo>
                    <a:cubicBezTo>
                      <a:pt x="2" y="37"/>
                      <a:pt x="0" y="43"/>
                      <a:pt x="0" y="49"/>
                    </a:cubicBezTo>
                    <a:cubicBezTo>
                      <a:pt x="0" y="52"/>
                      <a:pt x="4" y="51"/>
                      <a:pt x="4" y="49"/>
                    </a:cubicBezTo>
                    <a:cubicBezTo>
                      <a:pt x="5" y="42"/>
                      <a:pt x="19" y="38"/>
                      <a:pt x="24" y="34"/>
                    </a:cubicBezTo>
                    <a:cubicBezTo>
                      <a:pt x="29" y="31"/>
                      <a:pt x="27" y="34"/>
                      <a:pt x="29" y="36"/>
                    </a:cubicBezTo>
                    <a:cubicBezTo>
                      <a:pt x="31" y="39"/>
                      <a:pt x="33" y="41"/>
                      <a:pt x="35" y="43"/>
                    </a:cubicBezTo>
                    <a:cubicBezTo>
                      <a:pt x="36" y="44"/>
                      <a:pt x="38" y="44"/>
                      <a:pt x="38" y="43"/>
                    </a:cubicBezTo>
                    <a:cubicBezTo>
                      <a:pt x="44" y="35"/>
                      <a:pt x="49" y="27"/>
                      <a:pt x="60" y="33"/>
                    </a:cubicBezTo>
                    <a:cubicBezTo>
                      <a:pt x="62" y="34"/>
                      <a:pt x="64" y="35"/>
                      <a:pt x="66" y="35"/>
                    </a:cubicBezTo>
                    <a:cubicBezTo>
                      <a:pt x="75" y="36"/>
                      <a:pt x="90" y="28"/>
                      <a:pt x="93" y="42"/>
                    </a:cubicBezTo>
                    <a:cubicBezTo>
                      <a:pt x="94" y="44"/>
                      <a:pt x="97" y="43"/>
                      <a:pt x="97" y="41"/>
                    </a:cubicBezTo>
                    <a:cubicBezTo>
                      <a:pt x="98" y="28"/>
                      <a:pt x="86" y="16"/>
                      <a:pt x="73" y="1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156"/>
              <p:cNvSpPr/>
              <p:nvPr/>
            </p:nvSpPr>
            <p:spPr bwMode="auto">
              <a:xfrm>
                <a:off x="4026" y="2840"/>
                <a:ext cx="69" cy="43"/>
              </a:xfrm>
              <a:custGeom>
                <a:avLst/>
                <a:gdLst>
                  <a:gd name="T0" fmla="*/ 26 w 26"/>
                  <a:gd name="T1" fmla="*/ 6 h 16"/>
                  <a:gd name="T2" fmla="*/ 16 w 26"/>
                  <a:gd name="T3" fmla="*/ 1 h 16"/>
                  <a:gd name="T4" fmla="*/ 5 w 26"/>
                  <a:gd name="T5" fmla="*/ 8 h 16"/>
                  <a:gd name="T6" fmla="*/ 6 w 26"/>
                  <a:gd name="T7" fmla="*/ 9 h 16"/>
                  <a:gd name="T8" fmla="*/ 6 w 26"/>
                  <a:gd name="T9" fmla="*/ 9 h 16"/>
                  <a:gd name="T10" fmla="*/ 4 w 26"/>
                  <a:gd name="T11" fmla="*/ 15 h 16"/>
                  <a:gd name="T12" fmla="*/ 9 w 26"/>
                  <a:gd name="T13" fmla="*/ 15 h 16"/>
                  <a:gd name="T14" fmla="*/ 19 w 26"/>
                  <a:gd name="T15" fmla="*/ 13 h 16"/>
                  <a:gd name="T16" fmla="*/ 22 w 26"/>
                  <a:gd name="T17" fmla="*/ 12 h 16"/>
                  <a:gd name="T18" fmla="*/ 26 w 26"/>
                  <a:gd name="T19" fmla="*/ 7 h 16"/>
                  <a:gd name="T20" fmla="*/ 26 w 26"/>
                  <a:gd name="T21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6">
                    <a:moveTo>
                      <a:pt x="26" y="6"/>
                    </a:moveTo>
                    <a:cubicBezTo>
                      <a:pt x="26" y="2"/>
                      <a:pt x="20" y="1"/>
                      <a:pt x="16" y="1"/>
                    </a:cubicBezTo>
                    <a:cubicBezTo>
                      <a:pt x="12" y="0"/>
                      <a:pt x="7" y="4"/>
                      <a:pt x="5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1"/>
                      <a:pt x="0" y="13"/>
                      <a:pt x="4" y="15"/>
                    </a:cubicBezTo>
                    <a:cubicBezTo>
                      <a:pt x="5" y="16"/>
                      <a:pt x="7" y="16"/>
                      <a:pt x="9" y="15"/>
                    </a:cubicBezTo>
                    <a:cubicBezTo>
                      <a:pt x="12" y="15"/>
                      <a:pt x="15" y="13"/>
                      <a:pt x="19" y="13"/>
                    </a:cubicBezTo>
                    <a:cubicBezTo>
                      <a:pt x="20" y="13"/>
                      <a:pt x="22" y="13"/>
                      <a:pt x="22" y="12"/>
                    </a:cubicBezTo>
                    <a:cubicBezTo>
                      <a:pt x="23" y="10"/>
                      <a:pt x="22" y="7"/>
                      <a:pt x="26" y="7"/>
                    </a:cubicBezTo>
                    <a:cubicBezTo>
                      <a:pt x="26" y="7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157"/>
              <p:cNvSpPr/>
              <p:nvPr/>
            </p:nvSpPr>
            <p:spPr bwMode="auto">
              <a:xfrm>
                <a:off x="4047" y="2843"/>
                <a:ext cx="46" cy="27"/>
              </a:xfrm>
              <a:custGeom>
                <a:avLst/>
                <a:gdLst>
                  <a:gd name="T0" fmla="*/ 16 w 17"/>
                  <a:gd name="T1" fmla="*/ 2 h 10"/>
                  <a:gd name="T2" fmla="*/ 7 w 17"/>
                  <a:gd name="T3" fmla="*/ 1 h 10"/>
                  <a:gd name="T4" fmla="*/ 3 w 17"/>
                  <a:gd name="T5" fmla="*/ 2 h 10"/>
                  <a:gd name="T6" fmla="*/ 1 w 17"/>
                  <a:gd name="T7" fmla="*/ 6 h 10"/>
                  <a:gd name="T8" fmla="*/ 1 w 17"/>
                  <a:gd name="T9" fmla="*/ 7 h 10"/>
                  <a:gd name="T10" fmla="*/ 4 w 17"/>
                  <a:gd name="T11" fmla="*/ 7 h 10"/>
                  <a:gd name="T12" fmla="*/ 4 w 17"/>
                  <a:gd name="T13" fmla="*/ 7 h 10"/>
                  <a:gd name="T14" fmla="*/ 5 w 17"/>
                  <a:gd name="T15" fmla="*/ 8 h 10"/>
                  <a:gd name="T16" fmla="*/ 5 w 17"/>
                  <a:gd name="T17" fmla="*/ 8 h 10"/>
                  <a:gd name="T18" fmla="*/ 8 w 17"/>
                  <a:gd name="T19" fmla="*/ 10 h 10"/>
                  <a:gd name="T20" fmla="*/ 9 w 17"/>
                  <a:gd name="T21" fmla="*/ 10 h 10"/>
                  <a:gd name="T22" fmla="*/ 10 w 17"/>
                  <a:gd name="T23" fmla="*/ 10 h 10"/>
                  <a:gd name="T24" fmla="*/ 15 w 17"/>
                  <a:gd name="T25" fmla="*/ 6 h 10"/>
                  <a:gd name="T26" fmla="*/ 17 w 17"/>
                  <a:gd name="T27" fmla="*/ 3 h 10"/>
                  <a:gd name="T28" fmla="*/ 16 w 17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16" y="2"/>
                    </a:moveTo>
                    <a:cubicBezTo>
                      <a:pt x="13" y="1"/>
                      <a:pt x="10" y="0"/>
                      <a:pt x="7" y="1"/>
                    </a:cubicBezTo>
                    <a:cubicBezTo>
                      <a:pt x="6" y="1"/>
                      <a:pt x="4" y="1"/>
                      <a:pt x="3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9"/>
                      <a:pt x="7" y="9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2" y="8"/>
                      <a:pt x="12" y="6"/>
                      <a:pt x="15" y="6"/>
                    </a:cubicBezTo>
                    <a:cubicBezTo>
                      <a:pt x="16" y="5"/>
                      <a:pt x="17" y="4"/>
                      <a:pt x="17" y="3"/>
                    </a:cubicBezTo>
                    <a:cubicBezTo>
                      <a:pt x="17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158"/>
              <p:cNvSpPr/>
              <p:nvPr/>
            </p:nvSpPr>
            <p:spPr bwMode="auto">
              <a:xfrm>
                <a:off x="4047" y="2848"/>
                <a:ext cx="19" cy="19"/>
              </a:xfrm>
              <a:custGeom>
                <a:avLst/>
                <a:gdLst>
                  <a:gd name="T0" fmla="*/ 6 w 7"/>
                  <a:gd name="T1" fmla="*/ 1 h 7"/>
                  <a:gd name="T2" fmla="*/ 5 w 7"/>
                  <a:gd name="T3" fmla="*/ 0 h 7"/>
                  <a:gd name="T4" fmla="*/ 2 w 7"/>
                  <a:gd name="T5" fmla="*/ 3 h 7"/>
                  <a:gd name="T6" fmla="*/ 1 w 7"/>
                  <a:gd name="T7" fmla="*/ 5 h 7"/>
                  <a:gd name="T8" fmla="*/ 2 w 7"/>
                  <a:gd name="T9" fmla="*/ 5 h 7"/>
                  <a:gd name="T10" fmla="*/ 2 w 7"/>
                  <a:gd name="T11" fmla="*/ 5 h 7"/>
                  <a:gd name="T12" fmla="*/ 4 w 7"/>
                  <a:gd name="T13" fmla="*/ 6 h 7"/>
                  <a:gd name="T14" fmla="*/ 6 w 7"/>
                  <a:gd name="T15" fmla="*/ 4 h 7"/>
                  <a:gd name="T16" fmla="*/ 7 w 7"/>
                  <a:gd name="T17" fmla="*/ 4 h 7"/>
                  <a:gd name="T18" fmla="*/ 6 w 7"/>
                  <a:gd name="T1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6" y="1"/>
                    </a:moveTo>
                    <a:cubicBezTo>
                      <a:pt x="6" y="0"/>
                      <a:pt x="6" y="0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7"/>
                      <a:pt x="4" y="6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7" y="3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159"/>
              <p:cNvSpPr/>
              <p:nvPr/>
            </p:nvSpPr>
            <p:spPr bwMode="auto">
              <a:xfrm>
                <a:off x="3312" y="2452"/>
                <a:ext cx="671" cy="292"/>
              </a:xfrm>
              <a:custGeom>
                <a:avLst/>
                <a:gdLst>
                  <a:gd name="T0" fmla="*/ 250 w 251"/>
                  <a:gd name="T1" fmla="*/ 78 h 109"/>
                  <a:gd name="T2" fmla="*/ 205 w 251"/>
                  <a:gd name="T3" fmla="*/ 58 h 109"/>
                  <a:gd name="T4" fmla="*/ 193 w 251"/>
                  <a:gd name="T5" fmla="*/ 55 h 109"/>
                  <a:gd name="T6" fmla="*/ 190 w 251"/>
                  <a:gd name="T7" fmla="*/ 55 h 109"/>
                  <a:gd name="T8" fmla="*/ 191 w 251"/>
                  <a:gd name="T9" fmla="*/ 55 h 109"/>
                  <a:gd name="T10" fmla="*/ 201 w 251"/>
                  <a:gd name="T11" fmla="*/ 47 h 109"/>
                  <a:gd name="T12" fmla="*/ 218 w 251"/>
                  <a:gd name="T13" fmla="*/ 31 h 109"/>
                  <a:gd name="T14" fmla="*/ 225 w 251"/>
                  <a:gd name="T15" fmla="*/ 15 h 109"/>
                  <a:gd name="T16" fmla="*/ 229 w 251"/>
                  <a:gd name="T17" fmla="*/ 9 h 109"/>
                  <a:gd name="T18" fmla="*/ 235 w 251"/>
                  <a:gd name="T19" fmla="*/ 3 h 109"/>
                  <a:gd name="T20" fmla="*/ 234 w 251"/>
                  <a:gd name="T21" fmla="*/ 1 h 109"/>
                  <a:gd name="T22" fmla="*/ 231 w 251"/>
                  <a:gd name="T23" fmla="*/ 4 h 109"/>
                  <a:gd name="T24" fmla="*/ 227 w 251"/>
                  <a:gd name="T25" fmla="*/ 8 h 109"/>
                  <a:gd name="T26" fmla="*/ 222 w 251"/>
                  <a:gd name="T27" fmla="*/ 3 h 109"/>
                  <a:gd name="T28" fmla="*/ 220 w 251"/>
                  <a:gd name="T29" fmla="*/ 4 h 109"/>
                  <a:gd name="T30" fmla="*/ 204 w 251"/>
                  <a:gd name="T31" fmla="*/ 22 h 109"/>
                  <a:gd name="T32" fmla="*/ 203 w 251"/>
                  <a:gd name="T33" fmla="*/ 25 h 109"/>
                  <a:gd name="T34" fmla="*/ 199 w 251"/>
                  <a:gd name="T35" fmla="*/ 43 h 109"/>
                  <a:gd name="T36" fmla="*/ 162 w 251"/>
                  <a:gd name="T37" fmla="*/ 52 h 109"/>
                  <a:gd name="T38" fmla="*/ 124 w 251"/>
                  <a:gd name="T39" fmla="*/ 53 h 109"/>
                  <a:gd name="T40" fmla="*/ 96 w 251"/>
                  <a:gd name="T41" fmla="*/ 58 h 109"/>
                  <a:gd name="T42" fmla="*/ 60 w 251"/>
                  <a:gd name="T43" fmla="*/ 70 h 109"/>
                  <a:gd name="T44" fmla="*/ 17 w 251"/>
                  <a:gd name="T45" fmla="*/ 87 h 109"/>
                  <a:gd name="T46" fmla="*/ 15 w 251"/>
                  <a:gd name="T47" fmla="*/ 89 h 109"/>
                  <a:gd name="T48" fmla="*/ 2 w 251"/>
                  <a:gd name="T49" fmla="*/ 108 h 109"/>
                  <a:gd name="T50" fmla="*/ 3 w 251"/>
                  <a:gd name="T51" fmla="*/ 109 h 109"/>
                  <a:gd name="T52" fmla="*/ 38 w 251"/>
                  <a:gd name="T53" fmla="*/ 85 h 109"/>
                  <a:gd name="T54" fmla="*/ 56 w 251"/>
                  <a:gd name="T55" fmla="*/ 83 h 109"/>
                  <a:gd name="T56" fmla="*/ 66 w 251"/>
                  <a:gd name="T57" fmla="*/ 90 h 109"/>
                  <a:gd name="T58" fmla="*/ 120 w 251"/>
                  <a:gd name="T59" fmla="*/ 92 h 109"/>
                  <a:gd name="T60" fmla="*/ 119 w 251"/>
                  <a:gd name="T61" fmla="*/ 90 h 109"/>
                  <a:gd name="T62" fmla="*/ 109 w 251"/>
                  <a:gd name="T63" fmla="*/ 91 h 109"/>
                  <a:gd name="T64" fmla="*/ 108 w 251"/>
                  <a:gd name="T65" fmla="*/ 90 h 109"/>
                  <a:gd name="T66" fmla="*/ 121 w 251"/>
                  <a:gd name="T67" fmla="*/ 85 h 109"/>
                  <a:gd name="T68" fmla="*/ 120 w 251"/>
                  <a:gd name="T69" fmla="*/ 83 h 109"/>
                  <a:gd name="T70" fmla="*/ 93 w 251"/>
                  <a:gd name="T71" fmla="*/ 81 h 109"/>
                  <a:gd name="T72" fmla="*/ 82 w 251"/>
                  <a:gd name="T73" fmla="*/ 80 h 109"/>
                  <a:gd name="T74" fmla="*/ 76 w 251"/>
                  <a:gd name="T75" fmla="*/ 85 h 109"/>
                  <a:gd name="T76" fmla="*/ 58 w 251"/>
                  <a:gd name="T77" fmla="*/ 78 h 109"/>
                  <a:gd name="T78" fmla="*/ 63 w 251"/>
                  <a:gd name="T79" fmla="*/ 75 h 109"/>
                  <a:gd name="T80" fmla="*/ 75 w 251"/>
                  <a:gd name="T81" fmla="*/ 71 h 109"/>
                  <a:gd name="T82" fmla="*/ 111 w 251"/>
                  <a:gd name="T83" fmla="*/ 61 h 109"/>
                  <a:gd name="T84" fmla="*/ 148 w 251"/>
                  <a:gd name="T85" fmla="*/ 76 h 109"/>
                  <a:gd name="T86" fmla="*/ 174 w 251"/>
                  <a:gd name="T87" fmla="*/ 91 h 109"/>
                  <a:gd name="T88" fmla="*/ 197 w 251"/>
                  <a:gd name="T89" fmla="*/ 99 h 109"/>
                  <a:gd name="T90" fmla="*/ 197 w 251"/>
                  <a:gd name="T91" fmla="*/ 98 h 109"/>
                  <a:gd name="T92" fmla="*/ 185 w 251"/>
                  <a:gd name="T93" fmla="*/ 89 h 109"/>
                  <a:gd name="T94" fmla="*/ 194 w 251"/>
                  <a:gd name="T95" fmla="*/ 89 h 109"/>
                  <a:gd name="T96" fmla="*/ 195 w 251"/>
                  <a:gd name="T97" fmla="*/ 88 h 109"/>
                  <a:gd name="T98" fmla="*/ 182 w 251"/>
                  <a:gd name="T99" fmla="*/ 73 h 109"/>
                  <a:gd name="T100" fmla="*/ 164 w 251"/>
                  <a:gd name="T101" fmla="*/ 70 h 109"/>
                  <a:gd name="T102" fmla="*/ 155 w 251"/>
                  <a:gd name="T103" fmla="*/ 70 h 109"/>
                  <a:gd name="T104" fmla="*/ 150 w 251"/>
                  <a:gd name="T105" fmla="*/ 65 h 109"/>
                  <a:gd name="T106" fmla="*/ 142 w 251"/>
                  <a:gd name="T107" fmla="*/ 60 h 109"/>
                  <a:gd name="T108" fmla="*/ 139 w 251"/>
                  <a:gd name="T109" fmla="*/ 58 h 109"/>
                  <a:gd name="T110" fmla="*/ 198 w 251"/>
                  <a:gd name="T111" fmla="*/ 63 h 109"/>
                  <a:gd name="T112" fmla="*/ 226 w 251"/>
                  <a:gd name="T113" fmla="*/ 74 h 109"/>
                  <a:gd name="T114" fmla="*/ 246 w 251"/>
                  <a:gd name="T115" fmla="*/ 80 h 109"/>
                  <a:gd name="T116" fmla="*/ 247 w 251"/>
                  <a:gd name="T117" fmla="*/ 80 h 109"/>
                  <a:gd name="T118" fmla="*/ 250 w 251"/>
                  <a:gd name="T119" fmla="*/ 80 h 109"/>
                  <a:gd name="T120" fmla="*/ 250 w 251"/>
                  <a:gd name="T121" fmla="*/ 7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1" h="109">
                    <a:moveTo>
                      <a:pt x="250" y="78"/>
                    </a:moveTo>
                    <a:cubicBezTo>
                      <a:pt x="235" y="72"/>
                      <a:pt x="221" y="62"/>
                      <a:pt x="205" y="58"/>
                    </a:cubicBezTo>
                    <a:cubicBezTo>
                      <a:pt x="201" y="57"/>
                      <a:pt x="197" y="56"/>
                      <a:pt x="193" y="55"/>
                    </a:cubicBezTo>
                    <a:cubicBezTo>
                      <a:pt x="192" y="55"/>
                      <a:pt x="191" y="55"/>
                      <a:pt x="190" y="55"/>
                    </a:cubicBezTo>
                    <a:cubicBezTo>
                      <a:pt x="190" y="55"/>
                      <a:pt x="191" y="55"/>
                      <a:pt x="191" y="55"/>
                    </a:cubicBezTo>
                    <a:cubicBezTo>
                      <a:pt x="196" y="54"/>
                      <a:pt x="198" y="50"/>
                      <a:pt x="201" y="47"/>
                    </a:cubicBezTo>
                    <a:cubicBezTo>
                      <a:pt x="206" y="41"/>
                      <a:pt x="213" y="37"/>
                      <a:pt x="218" y="31"/>
                    </a:cubicBezTo>
                    <a:cubicBezTo>
                      <a:pt x="222" y="26"/>
                      <a:pt x="223" y="21"/>
                      <a:pt x="225" y="15"/>
                    </a:cubicBezTo>
                    <a:cubicBezTo>
                      <a:pt x="226" y="14"/>
                      <a:pt x="227" y="11"/>
                      <a:pt x="229" y="9"/>
                    </a:cubicBezTo>
                    <a:cubicBezTo>
                      <a:pt x="231" y="7"/>
                      <a:pt x="233" y="4"/>
                      <a:pt x="235" y="3"/>
                    </a:cubicBezTo>
                    <a:cubicBezTo>
                      <a:pt x="236" y="2"/>
                      <a:pt x="235" y="0"/>
                      <a:pt x="234" y="1"/>
                    </a:cubicBezTo>
                    <a:cubicBezTo>
                      <a:pt x="233" y="2"/>
                      <a:pt x="232" y="3"/>
                      <a:pt x="231" y="4"/>
                    </a:cubicBezTo>
                    <a:cubicBezTo>
                      <a:pt x="231" y="4"/>
                      <a:pt x="230" y="5"/>
                      <a:pt x="227" y="8"/>
                    </a:cubicBezTo>
                    <a:cubicBezTo>
                      <a:pt x="222" y="14"/>
                      <a:pt x="224" y="7"/>
                      <a:pt x="222" y="3"/>
                    </a:cubicBezTo>
                    <a:cubicBezTo>
                      <a:pt x="221" y="2"/>
                      <a:pt x="220" y="3"/>
                      <a:pt x="220" y="4"/>
                    </a:cubicBezTo>
                    <a:cubicBezTo>
                      <a:pt x="219" y="14"/>
                      <a:pt x="209" y="15"/>
                      <a:pt x="204" y="22"/>
                    </a:cubicBezTo>
                    <a:cubicBezTo>
                      <a:pt x="203" y="22"/>
                      <a:pt x="203" y="24"/>
                      <a:pt x="203" y="25"/>
                    </a:cubicBezTo>
                    <a:cubicBezTo>
                      <a:pt x="203" y="31"/>
                      <a:pt x="204" y="38"/>
                      <a:pt x="199" y="43"/>
                    </a:cubicBezTo>
                    <a:cubicBezTo>
                      <a:pt x="189" y="52"/>
                      <a:pt x="175" y="51"/>
                      <a:pt x="162" y="52"/>
                    </a:cubicBezTo>
                    <a:cubicBezTo>
                      <a:pt x="149" y="52"/>
                      <a:pt x="137" y="52"/>
                      <a:pt x="124" y="53"/>
                    </a:cubicBezTo>
                    <a:cubicBezTo>
                      <a:pt x="115" y="55"/>
                      <a:pt x="106" y="55"/>
                      <a:pt x="96" y="58"/>
                    </a:cubicBezTo>
                    <a:cubicBezTo>
                      <a:pt x="84" y="61"/>
                      <a:pt x="72" y="66"/>
                      <a:pt x="60" y="70"/>
                    </a:cubicBezTo>
                    <a:cubicBezTo>
                      <a:pt x="46" y="75"/>
                      <a:pt x="30" y="80"/>
                      <a:pt x="17" y="87"/>
                    </a:cubicBezTo>
                    <a:cubicBezTo>
                      <a:pt x="16" y="88"/>
                      <a:pt x="16" y="88"/>
                      <a:pt x="15" y="89"/>
                    </a:cubicBezTo>
                    <a:cubicBezTo>
                      <a:pt x="6" y="93"/>
                      <a:pt x="0" y="98"/>
                      <a:pt x="2" y="108"/>
                    </a:cubicBezTo>
                    <a:cubicBezTo>
                      <a:pt x="2" y="109"/>
                      <a:pt x="3" y="109"/>
                      <a:pt x="3" y="109"/>
                    </a:cubicBezTo>
                    <a:cubicBezTo>
                      <a:pt x="12" y="96"/>
                      <a:pt x="24" y="90"/>
                      <a:pt x="38" y="85"/>
                    </a:cubicBezTo>
                    <a:cubicBezTo>
                      <a:pt x="45" y="83"/>
                      <a:pt x="49" y="78"/>
                      <a:pt x="56" y="83"/>
                    </a:cubicBezTo>
                    <a:cubicBezTo>
                      <a:pt x="60" y="86"/>
                      <a:pt x="62" y="88"/>
                      <a:pt x="66" y="90"/>
                    </a:cubicBezTo>
                    <a:cubicBezTo>
                      <a:pt x="85" y="97"/>
                      <a:pt x="102" y="108"/>
                      <a:pt x="120" y="92"/>
                    </a:cubicBezTo>
                    <a:cubicBezTo>
                      <a:pt x="120" y="91"/>
                      <a:pt x="119" y="90"/>
                      <a:pt x="119" y="90"/>
                    </a:cubicBezTo>
                    <a:cubicBezTo>
                      <a:pt x="116" y="91"/>
                      <a:pt x="112" y="91"/>
                      <a:pt x="109" y="91"/>
                    </a:cubicBezTo>
                    <a:cubicBezTo>
                      <a:pt x="96" y="91"/>
                      <a:pt x="105" y="90"/>
                      <a:pt x="108" y="90"/>
                    </a:cubicBezTo>
                    <a:cubicBezTo>
                      <a:pt x="113" y="90"/>
                      <a:pt x="117" y="87"/>
                      <a:pt x="121" y="85"/>
                    </a:cubicBezTo>
                    <a:cubicBezTo>
                      <a:pt x="121" y="84"/>
                      <a:pt x="121" y="83"/>
                      <a:pt x="120" y="83"/>
                    </a:cubicBezTo>
                    <a:cubicBezTo>
                      <a:pt x="111" y="84"/>
                      <a:pt x="102" y="84"/>
                      <a:pt x="93" y="81"/>
                    </a:cubicBezTo>
                    <a:cubicBezTo>
                      <a:pt x="90" y="80"/>
                      <a:pt x="85" y="78"/>
                      <a:pt x="82" y="80"/>
                    </a:cubicBezTo>
                    <a:cubicBezTo>
                      <a:pt x="80" y="81"/>
                      <a:pt x="78" y="86"/>
                      <a:pt x="76" y="85"/>
                    </a:cubicBezTo>
                    <a:cubicBezTo>
                      <a:pt x="70" y="83"/>
                      <a:pt x="64" y="81"/>
                      <a:pt x="58" y="78"/>
                    </a:cubicBezTo>
                    <a:cubicBezTo>
                      <a:pt x="58" y="76"/>
                      <a:pt x="60" y="75"/>
                      <a:pt x="63" y="75"/>
                    </a:cubicBezTo>
                    <a:cubicBezTo>
                      <a:pt x="67" y="74"/>
                      <a:pt x="71" y="73"/>
                      <a:pt x="75" y="71"/>
                    </a:cubicBezTo>
                    <a:cubicBezTo>
                      <a:pt x="87" y="67"/>
                      <a:pt x="98" y="62"/>
                      <a:pt x="111" y="61"/>
                    </a:cubicBezTo>
                    <a:cubicBezTo>
                      <a:pt x="126" y="60"/>
                      <a:pt x="136" y="70"/>
                      <a:pt x="148" y="76"/>
                    </a:cubicBezTo>
                    <a:cubicBezTo>
                      <a:pt x="158" y="81"/>
                      <a:pt x="165" y="85"/>
                      <a:pt x="174" y="91"/>
                    </a:cubicBezTo>
                    <a:cubicBezTo>
                      <a:pt x="181" y="96"/>
                      <a:pt x="188" y="100"/>
                      <a:pt x="197" y="99"/>
                    </a:cubicBezTo>
                    <a:cubicBezTo>
                      <a:pt x="197" y="99"/>
                      <a:pt x="198" y="98"/>
                      <a:pt x="197" y="98"/>
                    </a:cubicBezTo>
                    <a:cubicBezTo>
                      <a:pt x="193" y="94"/>
                      <a:pt x="190" y="91"/>
                      <a:pt x="185" y="89"/>
                    </a:cubicBezTo>
                    <a:cubicBezTo>
                      <a:pt x="188" y="89"/>
                      <a:pt x="191" y="89"/>
                      <a:pt x="194" y="89"/>
                    </a:cubicBezTo>
                    <a:cubicBezTo>
                      <a:pt x="195" y="89"/>
                      <a:pt x="195" y="88"/>
                      <a:pt x="195" y="88"/>
                    </a:cubicBezTo>
                    <a:cubicBezTo>
                      <a:pt x="191" y="84"/>
                      <a:pt x="188" y="75"/>
                      <a:pt x="182" y="73"/>
                    </a:cubicBezTo>
                    <a:cubicBezTo>
                      <a:pt x="177" y="70"/>
                      <a:pt x="170" y="69"/>
                      <a:pt x="164" y="70"/>
                    </a:cubicBezTo>
                    <a:cubicBezTo>
                      <a:pt x="161" y="70"/>
                      <a:pt x="158" y="73"/>
                      <a:pt x="155" y="70"/>
                    </a:cubicBezTo>
                    <a:cubicBezTo>
                      <a:pt x="153" y="69"/>
                      <a:pt x="152" y="66"/>
                      <a:pt x="150" y="65"/>
                    </a:cubicBezTo>
                    <a:cubicBezTo>
                      <a:pt x="147" y="63"/>
                      <a:pt x="145" y="61"/>
                      <a:pt x="142" y="60"/>
                    </a:cubicBezTo>
                    <a:cubicBezTo>
                      <a:pt x="138" y="59"/>
                      <a:pt x="132" y="59"/>
                      <a:pt x="139" y="58"/>
                    </a:cubicBezTo>
                    <a:cubicBezTo>
                      <a:pt x="160" y="55"/>
                      <a:pt x="178" y="55"/>
                      <a:pt x="198" y="63"/>
                    </a:cubicBezTo>
                    <a:cubicBezTo>
                      <a:pt x="207" y="67"/>
                      <a:pt x="217" y="72"/>
                      <a:pt x="226" y="74"/>
                    </a:cubicBezTo>
                    <a:cubicBezTo>
                      <a:pt x="232" y="75"/>
                      <a:pt x="242" y="76"/>
                      <a:pt x="246" y="80"/>
                    </a:cubicBezTo>
                    <a:cubicBezTo>
                      <a:pt x="246" y="80"/>
                      <a:pt x="246" y="80"/>
                      <a:pt x="247" y="80"/>
                    </a:cubicBezTo>
                    <a:cubicBezTo>
                      <a:pt x="248" y="80"/>
                      <a:pt x="249" y="80"/>
                      <a:pt x="250" y="80"/>
                    </a:cubicBezTo>
                    <a:cubicBezTo>
                      <a:pt x="251" y="79"/>
                      <a:pt x="251" y="78"/>
                      <a:pt x="250" y="7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160"/>
              <p:cNvSpPr/>
              <p:nvPr/>
            </p:nvSpPr>
            <p:spPr bwMode="auto">
              <a:xfrm>
                <a:off x="4226" y="2744"/>
                <a:ext cx="388" cy="94"/>
              </a:xfrm>
              <a:custGeom>
                <a:avLst/>
                <a:gdLst>
                  <a:gd name="T0" fmla="*/ 143 w 145"/>
                  <a:gd name="T1" fmla="*/ 20 h 35"/>
                  <a:gd name="T2" fmla="*/ 115 w 145"/>
                  <a:gd name="T3" fmla="*/ 27 h 35"/>
                  <a:gd name="T4" fmla="*/ 100 w 145"/>
                  <a:gd name="T5" fmla="*/ 26 h 35"/>
                  <a:gd name="T6" fmla="*/ 105 w 145"/>
                  <a:gd name="T7" fmla="*/ 20 h 35"/>
                  <a:gd name="T8" fmla="*/ 124 w 145"/>
                  <a:gd name="T9" fmla="*/ 3 h 35"/>
                  <a:gd name="T10" fmla="*/ 123 w 145"/>
                  <a:gd name="T11" fmla="*/ 2 h 35"/>
                  <a:gd name="T12" fmla="*/ 115 w 145"/>
                  <a:gd name="T13" fmla="*/ 8 h 35"/>
                  <a:gd name="T14" fmla="*/ 101 w 145"/>
                  <a:gd name="T15" fmla="*/ 18 h 35"/>
                  <a:gd name="T16" fmla="*/ 68 w 145"/>
                  <a:gd name="T17" fmla="*/ 22 h 35"/>
                  <a:gd name="T18" fmla="*/ 57 w 145"/>
                  <a:gd name="T19" fmla="*/ 18 h 35"/>
                  <a:gd name="T20" fmla="*/ 48 w 145"/>
                  <a:gd name="T21" fmla="*/ 16 h 35"/>
                  <a:gd name="T22" fmla="*/ 43 w 145"/>
                  <a:gd name="T23" fmla="*/ 15 h 35"/>
                  <a:gd name="T24" fmla="*/ 30 w 145"/>
                  <a:gd name="T25" fmla="*/ 12 h 35"/>
                  <a:gd name="T26" fmla="*/ 2 w 145"/>
                  <a:gd name="T27" fmla="*/ 1 h 35"/>
                  <a:gd name="T28" fmla="*/ 1 w 145"/>
                  <a:gd name="T29" fmla="*/ 2 h 35"/>
                  <a:gd name="T30" fmla="*/ 6 w 145"/>
                  <a:gd name="T31" fmla="*/ 7 h 35"/>
                  <a:gd name="T32" fmla="*/ 12 w 145"/>
                  <a:gd name="T33" fmla="*/ 8 h 35"/>
                  <a:gd name="T34" fmla="*/ 17 w 145"/>
                  <a:gd name="T35" fmla="*/ 10 h 35"/>
                  <a:gd name="T36" fmla="*/ 18 w 145"/>
                  <a:gd name="T37" fmla="*/ 11 h 35"/>
                  <a:gd name="T38" fmla="*/ 27 w 145"/>
                  <a:gd name="T39" fmla="*/ 14 h 35"/>
                  <a:gd name="T40" fmla="*/ 33 w 145"/>
                  <a:gd name="T41" fmla="*/ 15 h 35"/>
                  <a:gd name="T42" fmla="*/ 44 w 145"/>
                  <a:gd name="T43" fmla="*/ 18 h 35"/>
                  <a:gd name="T44" fmla="*/ 53 w 145"/>
                  <a:gd name="T45" fmla="*/ 20 h 35"/>
                  <a:gd name="T46" fmla="*/ 64 w 145"/>
                  <a:gd name="T47" fmla="*/ 23 h 35"/>
                  <a:gd name="T48" fmla="*/ 75 w 145"/>
                  <a:gd name="T49" fmla="*/ 26 h 35"/>
                  <a:gd name="T50" fmla="*/ 144 w 145"/>
                  <a:gd name="T51" fmla="*/ 22 h 35"/>
                  <a:gd name="T52" fmla="*/ 143 w 145"/>
                  <a:gd name="T53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5" h="35">
                    <a:moveTo>
                      <a:pt x="143" y="20"/>
                    </a:moveTo>
                    <a:cubicBezTo>
                      <a:pt x="134" y="22"/>
                      <a:pt x="125" y="26"/>
                      <a:pt x="115" y="27"/>
                    </a:cubicBezTo>
                    <a:cubicBezTo>
                      <a:pt x="110" y="28"/>
                      <a:pt x="105" y="26"/>
                      <a:pt x="100" y="26"/>
                    </a:cubicBezTo>
                    <a:cubicBezTo>
                      <a:pt x="95" y="26"/>
                      <a:pt x="104" y="21"/>
                      <a:pt x="105" y="20"/>
                    </a:cubicBezTo>
                    <a:cubicBezTo>
                      <a:pt x="112" y="16"/>
                      <a:pt x="124" y="13"/>
                      <a:pt x="124" y="3"/>
                    </a:cubicBezTo>
                    <a:cubicBezTo>
                      <a:pt x="124" y="2"/>
                      <a:pt x="123" y="2"/>
                      <a:pt x="123" y="2"/>
                    </a:cubicBezTo>
                    <a:cubicBezTo>
                      <a:pt x="120" y="4"/>
                      <a:pt x="118" y="5"/>
                      <a:pt x="115" y="8"/>
                    </a:cubicBezTo>
                    <a:cubicBezTo>
                      <a:pt x="111" y="13"/>
                      <a:pt x="106" y="15"/>
                      <a:pt x="101" y="18"/>
                    </a:cubicBezTo>
                    <a:cubicBezTo>
                      <a:pt x="92" y="22"/>
                      <a:pt x="79" y="23"/>
                      <a:pt x="68" y="22"/>
                    </a:cubicBezTo>
                    <a:cubicBezTo>
                      <a:pt x="64" y="21"/>
                      <a:pt x="61" y="20"/>
                      <a:pt x="57" y="18"/>
                    </a:cubicBezTo>
                    <a:cubicBezTo>
                      <a:pt x="54" y="18"/>
                      <a:pt x="51" y="17"/>
                      <a:pt x="48" y="16"/>
                    </a:cubicBezTo>
                    <a:cubicBezTo>
                      <a:pt x="46" y="15"/>
                      <a:pt x="45" y="15"/>
                      <a:pt x="43" y="15"/>
                    </a:cubicBezTo>
                    <a:cubicBezTo>
                      <a:pt x="39" y="14"/>
                      <a:pt x="34" y="13"/>
                      <a:pt x="30" y="12"/>
                    </a:cubicBezTo>
                    <a:cubicBezTo>
                      <a:pt x="20" y="10"/>
                      <a:pt x="11" y="6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5"/>
                      <a:pt x="2" y="6"/>
                      <a:pt x="6" y="7"/>
                    </a:cubicBezTo>
                    <a:cubicBezTo>
                      <a:pt x="8" y="7"/>
                      <a:pt x="10" y="8"/>
                      <a:pt x="12" y="8"/>
                    </a:cubicBezTo>
                    <a:cubicBezTo>
                      <a:pt x="13" y="9"/>
                      <a:pt x="15" y="10"/>
                      <a:pt x="17" y="10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21" y="12"/>
                      <a:pt x="24" y="13"/>
                      <a:pt x="27" y="14"/>
                    </a:cubicBezTo>
                    <a:cubicBezTo>
                      <a:pt x="29" y="14"/>
                      <a:pt x="31" y="15"/>
                      <a:pt x="33" y="15"/>
                    </a:cubicBezTo>
                    <a:cubicBezTo>
                      <a:pt x="37" y="16"/>
                      <a:pt x="40" y="17"/>
                      <a:pt x="44" y="18"/>
                    </a:cubicBezTo>
                    <a:cubicBezTo>
                      <a:pt x="47" y="18"/>
                      <a:pt x="50" y="19"/>
                      <a:pt x="53" y="20"/>
                    </a:cubicBezTo>
                    <a:cubicBezTo>
                      <a:pt x="57" y="21"/>
                      <a:pt x="60" y="22"/>
                      <a:pt x="64" y="23"/>
                    </a:cubicBezTo>
                    <a:cubicBezTo>
                      <a:pt x="68" y="24"/>
                      <a:pt x="71" y="25"/>
                      <a:pt x="75" y="26"/>
                    </a:cubicBezTo>
                    <a:cubicBezTo>
                      <a:pt x="98" y="32"/>
                      <a:pt x="123" y="35"/>
                      <a:pt x="144" y="22"/>
                    </a:cubicBezTo>
                    <a:cubicBezTo>
                      <a:pt x="145" y="21"/>
                      <a:pt x="144" y="20"/>
                      <a:pt x="143" y="2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161"/>
              <p:cNvSpPr/>
              <p:nvPr/>
            </p:nvSpPr>
            <p:spPr bwMode="auto">
              <a:xfrm>
                <a:off x="3849" y="2436"/>
                <a:ext cx="57" cy="88"/>
              </a:xfrm>
              <a:custGeom>
                <a:avLst/>
                <a:gdLst>
                  <a:gd name="T0" fmla="*/ 5 w 21"/>
                  <a:gd name="T1" fmla="*/ 32 h 33"/>
                  <a:gd name="T2" fmla="*/ 17 w 21"/>
                  <a:gd name="T3" fmla="*/ 25 h 33"/>
                  <a:gd name="T4" fmla="*/ 21 w 21"/>
                  <a:gd name="T5" fmla="*/ 7 h 33"/>
                  <a:gd name="T6" fmla="*/ 19 w 21"/>
                  <a:gd name="T7" fmla="*/ 7 h 33"/>
                  <a:gd name="T8" fmla="*/ 11 w 21"/>
                  <a:gd name="T9" fmla="*/ 16 h 33"/>
                  <a:gd name="T10" fmla="*/ 10 w 21"/>
                  <a:gd name="T11" fmla="*/ 5 h 33"/>
                  <a:gd name="T12" fmla="*/ 11 w 21"/>
                  <a:gd name="T13" fmla="*/ 4 h 33"/>
                  <a:gd name="T14" fmla="*/ 10 w 21"/>
                  <a:gd name="T15" fmla="*/ 2 h 33"/>
                  <a:gd name="T16" fmla="*/ 9 w 21"/>
                  <a:gd name="T17" fmla="*/ 1 h 33"/>
                  <a:gd name="T18" fmla="*/ 7 w 21"/>
                  <a:gd name="T19" fmla="*/ 1 h 33"/>
                  <a:gd name="T20" fmla="*/ 8 w 21"/>
                  <a:gd name="T21" fmla="*/ 7 h 33"/>
                  <a:gd name="T22" fmla="*/ 7 w 21"/>
                  <a:gd name="T23" fmla="*/ 12 h 33"/>
                  <a:gd name="T24" fmla="*/ 2 w 21"/>
                  <a:gd name="T25" fmla="*/ 23 h 33"/>
                  <a:gd name="T26" fmla="*/ 5 w 21"/>
                  <a:gd name="T27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3">
                    <a:moveTo>
                      <a:pt x="5" y="32"/>
                    </a:moveTo>
                    <a:cubicBezTo>
                      <a:pt x="10" y="33"/>
                      <a:pt x="15" y="28"/>
                      <a:pt x="17" y="25"/>
                    </a:cubicBezTo>
                    <a:cubicBezTo>
                      <a:pt x="21" y="20"/>
                      <a:pt x="21" y="13"/>
                      <a:pt x="21" y="7"/>
                    </a:cubicBezTo>
                    <a:cubicBezTo>
                      <a:pt x="21" y="7"/>
                      <a:pt x="20" y="6"/>
                      <a:pt x="19" y="7"/>
                    </a:cubicBezTo>
                    <a:cubicBezTo>
                      <a:pt x="16" y="10"/>
                      <a:pt x="14" y="13"/>
                      <a:pt x="11" y="16"/>
                    </a:cubicBezTo>
                    <a:cubicBezTo>
                      <a:pt x="11" y="12"/>
                      <a:pt x="11" y="8"/>
                      <a:pt x="10" y="5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0"/>
                      <a:pt x="7" y="0"/>
                      <a:pt x="7" y="1"/>
                    </a:cubicBezTo>
                    <a:cubicBezTo>
                      <a:pt x="8" y="3"/>
                      <a:pt x="8" y="5"/>
                      <a:pt x="8" y="7"/>
                    </a:cubicBezTo>
                    <a:cubicBezTo>
                      <a:pt x="8" y="9"/>
                      <a:pt x="8" y="10"/>
                      <a:pt x="7" y="12"/>
                    </a:cubicBezTo>
                    <a:cubicBezTo>
                      <a:pt x="7" y="16"/>
                      <a:pt x="3" y="19"/>
                      <a:pt x="2" y="23"/>
                    </a:cubicBezTo>
                    <a:cubicBezTo>
                      <a:pt x="0" y="26"/>
                      <a:pt x="1" y="31"/>
                      <a:pt x="5" y="3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162"/>
              <p:cNvSpPr/>
              <p:nvPr/>
            </p:nvSpPr>
            <p:spPr bwMode="auto">
              <a:xfrm>
                <a:off x="3534" y="2658"/>
                <a:ext cx="64" cy="46"/>
              </a:xfrm>
              <a:custGeom>
                <a:avLst/>
                <a:gdLst>
                  <a:gd name="T0" fmla="*/ 23 w 24"/>
                  <a:gd name="T1" fmla="*/ 9 h 17"/>
                  <a:gd name="T2" fmla="*/ 11 w 24"/>
                  <a:gd name="T3" fmla="*/ 2 h 17"/>
                  <a:gd name="T4" fmla="*/ 11 w 24"/>
                  <a:gd name="T5" fmla="*/ 2 h 17"/>
                  <a:gd name="T6" fmla="*/ 9 w 24"/>
                  <a:gd name="T7" fmla="*/ 1 h 17"/>
                  <a:gd name="T8" fmla="*/ 8 w 24"/>
                  <a:gd name="T9" fmla="*/ 2 h 17"/>
                  <a:gd name="T10" fmla="*/ 1 w 24"/>
                  <a:gd name="T11" fmla="*/ 5 h 17"/>
                  <a:gd name="T12" fmla="*/ 1 w 24"/>
                  <a:gd name="T13" fmla="*/ 6 h 17"/>
                  <a:gd name="T14" fmla="*/ 4 w 24"/>
                  <a:gd name="T15" fmla="*/ 9 h 17"/>
                  <a:gd name="T16" fmla="*/ 6 w 24"/>
                  <a:gd name="T17" fmla="*/ 10 h 17"/>
                  <a:gd name="T18" fmla="*/ 6 w 24"/>
                  <a:gd name="T19" fmla="*/ 16 h 17"/>
                  <a:gd name="T20" fmla="*/ 10 w 24"/>
                  <a:gd name="T21" fmla="*/ 12 h 17"/>
                  <a:gd name="T22" fmla="*/ 23 w 24"/>
                  <a:gd name="T23" fmla="*/ 10 h 17"/>
                  <a:gd name="T24" fmla="*/ 23 w 2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7">
                    <a:moveTo>
                      <a:pt x="23" y="9"/>
                    </a:moveTo>
                    <a:cubicBezTo>
                      <a:pt x="19" y="7"/>
                      <a:pt x="16" y="4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5" y="2"/>
                      <a:pt x="3" y="4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2" y="8"/>
                      <a:pt x="3" y="9"/>
                      <a:pt x="4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2"/>
                      <a:pt x="3" y="15"/>
                      <a:pt x="6" y="16"/>
                    </a:cubicBezTo>
                    <a:cubicBezTo>
                      <a:pt x="9" y="17"/>
                      <a:pt x="11" y="14"/>
                      <a:pt x="10" y="12"/>
                    </a:cubicBezTo>
                    <a:cubicBezTo>
                      <a:pt x="14" y="9"/>
                      <a:pt x="18" y="9"/>
                      <a:pt x="23" y="10"/>
                    </a:cubicBezTo>
                    <a:cubicBezTo>
                      <a:pt x="24" y="11"/>
                      <a:pt x="24" y="9"/>
                      <a:pt x="23" y="9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163"/>
              <p:cNvSpPr/>
              <p:nvPr/>
            </p:nvSpPr>
            <p:spPr bwMode="auto">
              <a:xfrm>
                <a:off x="3448" y="2658"/>
                <a:ext cx="99" cy="48"/>
              </a:xfrm>
              <a:custGeom>
                <a:avLst/>
                <a:gdLst>
                  <a:gd name="T0" fmla="*/ 36 w 37"/>
                  <a:gd name="T1" fmla="*/ 16 h 18"/>
                  <a:gd name="T2" fmla="*/ 30 w 37"/>
                  <a:gd name="T3" fmla="*/ 11 h 18"/>
                  <a:gd name="T4" fmla="*/ 24 w 37"/>
                  <a:gd name="T5" fmla="*/ 9 h 18"/>
                  <a:gd name="T6" fmla="*/ 20 w 37"/>
                  <a:gd name="T7" fmla="*/ 8 h 18"/>
                  <a:gd name="T8" fmla="*/ 18 w 37"/>
                  <a:gd name="T9" fmla="*/ 7 h 18"/>
                  <a:gd name="T10" fmla="*/ 13 w 37"/>
                  <a:gd name="T11" fmla="*/ 5 h 18"/>
                  <a:gd name="T12" fmla="*/ 2 w 37"/>
                  <a:gd name="T13" fmla="*/ 1 h 18"/>
                  <a:gd name="T14" fmla="*/ 1 w 37"/>
                  <a:gd name="T15" fmla="*/ 2 h 18"/>
                  <a:gd name="T16" fmla="*/ 4 w 37"/>
                  <a:gd name="T17" fmla="*/ 5 h 18"/>
                  <a:gd name="T18" fmla="*/ 7 w 37"/>
                  <a:gd name="T19" fmla="*/ 6 h 18"/>
                  <a:gd name="T20" fmla="*/ 7 w 37"/>
                  <a:gd name="T21" fmla="*/ 7 h 18"/>
                  <a:gd name="T22" fmla="*/ 36 w 37"/>
                  <a:gd name="T23" fmla="*/ 17 h 18"/>
                  <a:gd name="T24" fmla="*/ 36 w 37"/>
                  <a:gd name="T2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18">
                    <a:moveTo>
                      <a:pt x="36" y="16"/>
                    </a:moveTo>
                    <a:cubicBezTo>
                      <a:pt x="33" y="15"/>
                      <a:pt x="33" y="12"/>
                      <a:pt x="30" y="11"/>
                    </a:cubicBezTo>
                    <a:cubicBezTo>
                      <a:pt x="28" y="9"/>
                      <a:pt x="26" y="9"/>
                      <a:pt x="24" y="9"/>
                    </a:cubicBezTo>
                    <a:cubicBezTo>
                      <a:pt x="22" y="8"/>
                      <a:pt x="21" y="8"/>
                      <a:pt x="20" y="8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6" y="6"/>
                      <a:pt x="15" y="5"/>
                      <a:pt x="13" y="5"/>
                    </a:cubicBezTo>
                    <a:cubicBezTo>
                      <a:pt x="9" y="3"/>
                      <a:pt x="5" y="4"/>
                      <a:pt x="2" y="1"/>
                    </a:cubicBezTo>
                    <a:cubicBezTo>
                      <a:pt x="2" y="0"/>
                      <a:pt x="0" y="2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16" y="11"/>
                      <a:pt x="26" y="15"/>
                      <a:pt x="36" y="17"/>
                    </a:cubicBezTo>
                    <a:cubicBezTo>
                      <a:pt x="37" y="18"/>
                      <a:pt x="37" y="16"/>
                      <a:pt x="36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164"/>
              <p:cNvSpPr/>
              <p:nvPr/>
            </p:nvSpPr>
            <p:spPr bwMode="auto">
              <a:xfrm>
                <a:off x="4274" y="2760"/>
                <a:ext cx="310" cy="62"/>
              </a:xfrm>
              <a:custGeom>
                <a:avLst/>
                <a:gdLst>
                  <a:gd name="T0" fmla="*/ 115 w 116"/>
                  <a:gd name="T1" fmla="*/ 16 h 23"/>
                  <a:gd name="T2" fmla="*/ 92 w 116"/>
                  <a:gd name="T3" fmla="*/ 20 h 23"/>
                  <a:gd name="T4" fmla="*/ 89 w 116"/>
                  <a:gd name="T5" fmla="*/ 20 h 23"/>
                  <a:gd name="T6" fmla="*/ 84 w 116"/>
                  <a:gd name="T7" fmla="*/ 19 h 23"/>
                  <a:gd name="T8" fmla="*/ 82 w 116"/>
                  <a:gd name="T9" fmla="*/ 19 h 23"/>
                  <a:gd name="T10" fmla="*/ 101 w 116"/>
                  <a:gd name="T11" fmla="*/ 2 h 23"/>
                  <a:gd name="T12" fmla="*/ 100 w 116"/>
                  <a:gd name="T13" fmla="*/ 0 h 23"/>
                  <a:gd name="T14" fmla="*/ 80 w 116"/>
                  <a:gd name="T15" fmla="*/ 13 h 23"/>
                  <a:gd name="T16" fmla="*/ 72 w 116"/>
                  <a:gd name="T17" fmla="*/ 18 h 23"/>
                  <a:gd name="T18" fmla="*/ 71 w 116"/>
                  <a:gd name="T19" fmla="*/ 18 h 23"/>
                  <a:gd name="T20" fmla="*/ 63 w 116"/>
                  <a:gd name="T21" fmla="*/ 16 h 23"/>
                  <a:gd name="T22" fmla="*/ 48 w 116"/>
                  <a:gd name="T23" fmla="*/ 14 h 23"/>
                  <a:gd name="T24" fmla="*/ 23 w 116"/>
                  <a:gd name="T25" fmla="*/ 8 h 23"/>
                  <a:gd name="T26" fmla="*/ 20 w 116"/>
                  <a:gd name="T27" fmla="*/ 7 h 23"/>
                  <a:gd name="T28" fmla="*/ 19 w 116"/>
                  <a:gd name="T29" fmla="*/ 7 h 23"/>
                  <a:gd name="T30" fmla="*/ 16 w 116"/>
                  <a:gd name="T31" fmla="*/ 6 h 23"/>
                  <a:gd name="T32" fmla="*/ 8 w 116"/>
                  <a:gd name="T33" fmla="*/ 5 h 23"/>
                  <a:gd name="T34" fmla="*/ 8 w 116"/>
                  <a:gd name="T35" fmla="*/ 6 h 23"/>
                  <a:gd name="T36" fmla="*/ 1 w 116"/>
                  <a:gd name="T37" fmla="*/ 4 h 23"/>
                  <a:gd name="T38" fmla="*/ 1 w 116"/>
                  <a:gd name="T39" fmla="*/ 6 h 23"/>
                  <a:gd name="T40" fmla="*/ 9 w 116"/>
                  <a:gd name="T41" fmla="*/ 7 h 23"/>
                  <a:gd name="T42" fmla="*/ 14 w 116"/>
                  <a:gd name="T43" fmla="*/ 8 h 23"/>
                  <a:gd name="T44" fmla="*/ 20 w 116"/>
                  <a:gd name="T45" fmla="*/ 9 h 23"/>
                  <a:gd name="T46" fmla="*/ 30 w 116"/>
                  <a:gd name="T47" fmla="*/ 14 h 23"/>
                  <a:gd name="T48" fmla="*/ 63 w 116"/>
                  <a:gd name="T49" fmla="*/ 21 h 23"/>
                  <a:gd name="T50" fmla="*/ 72 w 116"/>
                  <a:gd name="T51" fmla="*/ 20 h 23"/>
                  <a:gd name="T52" fmla="*/ 88 w 116"/>
                  <a:gd name="T53" fmla="*/ 21 h 23"/>
                  <a:gd name="T54" fmla="*/ 94 w 116"/>
                  <a:gd name="T55" fmla="*/ 22 h 23"/>
                  <a:gd name="T56" fmla="*/ 115 w 116"/>
                  <a:gd name="T57" fmla="*/ 18 h 23"/>
                  <a:gd name="T58" fmla="*/ 115 w 116"/>
                  <a:gd name="T59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6" h="23">
                    <a:moveTo>
                      <a:pt x="115" y="16"/>
                    </a:moveTo>
                    <a:cubicBezTo>
                      <a:pt x="107" y="18"/>
                      <a:pt x="99" y="19"/>
                      <a:pt x="92" y="20"/>
                    </a:cubicBezTo>
                    <a:cubicBezTo>
                      <a:pt x="91" y="20"/>
                      <a:pt x="90" y="20"/>
                      <a:pt x="89" y="20"/>
                    </a:cubicBezTo>
                    <a:cubicBezTo>
                      <a:pt x="87" y="20"/>
                      <a:pt x="86" y="19"/>
                      <a:pt x="84" y="19"/>
                    </a:cubicBezTo>
                    <a:cubicBezTo>
                      <a:pt x="83" y="19"/>
                      <a:pt x="83" y="19"/>
                      <a:pt x="82" y="19"/>
                    </a:cubicBezTo>
                    <a:cubicBezTo>
                      <a:pt x="87" y="11"/>
                      <a:pt x="95" y="8"/>
                      <a:pt x="101" y="2"/>
                    </a:cubicBezTo>
                    <a:cubicBezTo>
                      <a:pt x="101" y="1"/>
                      <a:pt x="100" y="0"/>
                      <a:pt x="100" y="0"/>
                    </a:cubicBezTo>
                    <a:cubicBezTo>
                      <a:pt x="93" y="4"/>
                      <a:pt x="88" y="10"/>
                      <a:pt x="80" y="13"/>
                    </a:cubicBezTo>
                    <a:cubicBezTo>
                      <a:pt x="77" y="14"/>
                      <a:pt x="75" y="16"/>
                      <a:pt x="72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68" y="17"/>
                      <a:pt x="66" y="17"/>
                      <a:pt x="63" y="16"/>
                    </a:cubicBezTo>
                    <a:cubicBezTo>
                      <a:pt x="58" y="16"/>
                      <a:pt x="53" y="15"/>
                      <a:pt x="48" y="14"/>
                    </a:cubicBezTo>
                    <a:cubicBezTo>
                      <a:pt x="40" y="12"/>
                      <a:pt x="31" y="10"/>
                      <a:pt x="23" y="8"/>
                    </a:cubicBezTo>
                    <a:cubicBezTo>
                      <a:pt x="22" y="8"/>
                      <a:pt x="21" y="7"/>
                      <a:pt x="20" y="7"/>
                    </a:cubicBezTo>
                    <a:cubicBezTo>
                      <a:pt x="20" y="6"/>
                      <a:pt x="19" y="7"/>
                      <a:pt x="19" y="7"/>
                    </a:cubicBezTo>
                    <a:cubicBezTo>
                      <a:pt x="18" y="7"/>
                      <a:pt x="17" y="6"/>
                      <a:pt x="16" y="6"/>
                    </a:cubicBezTo>
                    <a:cubicBezTo>
                      <a:pt x="14" y="5"/>
                      <a:pt x="11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6" y="5"/>
                      <a:pt x="4" y="5"/>
                      <a:pt x="1" y="4"/>
                    </a:cubicBezTo>
                    <a:cubicBezTo>
                      <a:pt x="0" y="4"/>
                      <a:pt x="0" y="6"/>
                      <a:pt x="1" y="6"/>
                    </a:cubicBezTo>
                    <a:cubicBezTo>
                      <a:pt x="4" y="7"/>
                      <a:pt x="6" y="7"/>
                      <a:pt x="9" y="7"/>
                    </a:cubicBezTo>
                    <a:cubicBezTo>
                      <a:pt x="11" y="8"/>
                      <a:pt x="14" y="8"/>
                      <a:pt x="14" y="8"/>
                    </a:cubicBezTo>
                    <a:cubicBezTo>
                      <a:pt x="16" y="8"/>
                      <a:pt x="18" y="9"/>
                      <a:pt x="20" y="9"/>
                    </a:cubicBezTo>
                    <a:cubicBezTo>
                      <a:pt x="23" y="11"/>
                      <a:pt x="27" y="13"/>
                      <a:pt x="30" y="14"/>
                    </a:cubicBezTo>
                    <a:cubicBezTo>
                      <a:pt x="41" y="18"/>
                      <a:pt x="52" y="20"/>
                      <a:pt x="63" y="21"/>
                    </a:cubicBezTo>
                    <a:cubicBezTo>
                      <a:pt x="66" y="21"/>
                      <a:pt x="69" y="20"/>
                      <a:pt x="72" y="20"/>
                    </a:cubicBezTo>
                    <a:cubicBezTo>
                      <a:pt x="77" y="21"/>
                      <a:pt x="83" y="21"/>
                      <a:pt x="88" y="21"/>
                    </a:cubicBezTo>
                    <a:cubicBezTo>
                      <a:pt x="90" y="22"/>
                      <a:pt x="92" y="22"/>
                      <a:pt x="94" y="22"/>
                    </a:cubicBezTo>
                    <a:cubicBezTo>
                      <a:pt x="101" y="23"/>
                      <a:pt x="109" y="22"/>
                      <a:pt x="115" y="18"/>
                    </a:cubicBezTo>
                    <a:cubicBezTo>
                      <a:pt x="116" y="17"/>
                      <a:pt x="115" y="16"/>
                      <a:pt x="115" y="1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165"/>
              <p:cNvSpPr/>
              <p:nvPr/>
            </p:nvSpPr>
            <p:spPr bwMode="auto">
              <a:xfrm>
                <a:off x="3392" y="2594"/>
                <a:ext cx="572" cy="120"/>
              </a:xfrm>
              <a:custGeom>
                <a:avLst/>
                <a:gdLst>
                  <a:gd name="T0" fmla="*/ 120 w 214"/>
                  <a:gd name="T1" fmla="*/ 1 h 45"/>
                  <a:gd name="T2" fmla="*/ 92 w 214"/>
                  <a:gd name="T3" fmla="*/ 2 h 45"/>
                  <a:gd name="T4" fmla="*/ 91 w 214"/>
                  <a:gd name="T5" fmla="*/ 2 h 45"/>
                  <a:gd name="T6" fmla="*/ 89 w 214"/>
                  <a:gd name="T7" fmla="*/ 3 h 45"/>
                  <a:gd name="T8" fmla="*/ 87 w 214"/>
                  <a:gd name="T9" fmla="*/ 3 h 45"/>
                  <a:gd name="T10" fmla="*/ 63 w 214"/>
                  <a:gd name="T11" fmla="*/ 8 h 45"/>
                  <a:gd name="T12" fmla="*/ 56 w 214"/>
                  <a:gd name="T13" fmla="*/ 10 h 45"/>
                  <a:gd name="T14" fmla="*/ 48 w 214"/>
                  <a:gd name="T15" fmla="*/ 11 h 45"/>
                  <a:gd name="T16" fmla="*/ 32 w 214"/>
                  <a:gd name="T17" fmla="*/ 18 h 45"/>
                  <a:gd name="T18" fmla="*/ 1 w 214"/>
                  <a:gd name="T19" fmla="*/ 31 h 45"/>
                  <a:gd name="T20" fmla="*/ 2 w 214"/>
                  <a:gd name="T21" fmla="*/ 32 h 45"/>
                  <a:gd name="T22" fmla="*/ 49 w 214"/>
                  <a:gd name="T23" fmla="*/ 16 h 45"/>
                  <a:gd name="T24" fmla="*/ 59 w 214"/>
                  <a:gd name="T25" fmla="*/ 12 h 45"/>
                  <a:gd name="T26" fmla="*/ 75 w 214"/>
                  <a:gd name="T27" fmla="*/ 7 h 45"/>
                  <a:gd name="T28" fmla="*/ 83 w 214"/>
                  <a:gd name="T29" fmla="*/ 8 h 45"/>
                  <a:gd name="T30" fmla="*/ 94 w 214"/>
                  <a:gd name="T31" fmla="*/ 6 h 45"/>
                  <a:gd name="T32" fmla="*/ 98 w 214"/>
                  <a:gd name="T33" fmla="*/ 8 h 45"/>
                  <a:gd name="T34" fmla="*/ 101 w 214"/>
                  <a:gd name="T35" fmla="*/ 9 h 45"/>
                  <a:gd name="T36" fmla="*/ 102 w 214"/>
                  <a:gd name="T37" fmla="*/ 10 h 45"/>
                  <a:gd name="T38" fmla="*/ 126 w 214"/>
                  <a:gd name="T39" fmla="*/ 27 h 45"/>
                  <a:gd name="T40" fmla="*/ 132 w 214"/>
                  <a:gd name="T41" fmla="*/ 31 h 45"/>
                  <a:gd name="T42" fmla="*/ 143 w 214"/>
                  <a:gd name="T43" fmla="*/ 39 h 45"/>
                  <a:gd name="T44" fmla="*/ 144 w 214"/>
                  <a:gd name="T45" fmla="*/ 39 h 45"/>
                  <a:gd name="T46" fmla="*/ 155 w 214"/>
                  <a:gd name="T47" fmla="*/ 45 h 45"/>
                  <a:gd name="T48" fmla="*/ 156 w 214"/>
                  <a:gd name="T49" fmla="*/ 43 h 45"/>
                  <a:gd name="T50" fmla="*/ 155 w 214"/>
                  <a:gd name="T51" fmla="*/ 33 h 45"/>
                  <a:gd name="T52" fmla="*/ 156 w 214"/>
                  <a:gd name="T53" fmla="*/ 32 h 45"/>
                  <a:gd name="T54" fmla="*/ 139 w 214"/>
                  <a:gd name="T55" fmla="*/ 20 h 45"/>
                  <a:gd name="T56" fmla="*/ 132 w 214"/>
                  <a:gd name="T57" fmla="*/ 21 h 45"/>
                  <a:gd name="T58" fmla="*/ 122 w 214"/>
                  <a:gd name="T59" fmla="*/ 17 h 45"/>
                  <a:gd name="T60" fmla="*/ 119 w 214"/>
                  <a:gd name="T61" fmla="*/ 16 h 45"/>
                  <a:gd name="T62" fmla="*/ 99 w 214"/>
                  <a:gd name="T63" fmla="*/ 5 h 45"/>
                  <a:gd name="T64" fmla="*/ 146 w 214"/>
                  <a:gd name="T65" fmla="*/ 4 h 45"/>
                  <a:gd name="T66" fmla="*/ 186 w 214"/>
                  <a:gd name="T67" fmla="*/ 14 h 45"/>
                  <a:gd name="T68" fmla="*/ 213 w 214"/>
                  <a:gd name="T69" fmla="*/ 25 h 45"/>
                  <a:gd name="T70" fmla="*/ 213 w 214"/>
                  <a:gd name="T71" fmla="*/ 23 h 45"/>
                  <a:gd name="T72" fmla="*/ 120 w 214"/>
                  <a:gd name="T73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45">
                    <a:moveTo>
                      <a:pt x="120" y="1"/>
                    </a:moveTo>
                    <a:cubicBezTo>
                      <a:pt x="110" y="1"/>
                      <a:pt x="101" y="1"/>
                      <a:pt x="92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3"/>
                      <a:pt x="90" y="3"/>
                      <a:pt x="89" y="3"/>
                    </a:cubicBezTo>
                    <a:cubicBezTo>
                      <a:pt x="88" y="3"/>
                      <a:pt x="88" y="3"/>
                      <a:pt x="87" y="3"/>
                    </a:cubicBezTo>
                    <a:cubicBezTo>
                      <a:pt x="79" y="4"/>
                      <a:pt x="71" y="4"/>
                      <a:pt x="63" y="8"/>
                    </a:cubicBezTo>
                    <a:cubicBezTo>
                      <a:pt x="60" y="9"/>
                      <a:pt x="58" y="9"/>
                      <a:pt x="56" y="10"/>
                    </a:cubicBezTo>
                    <a:cubicBezTo>
                      <a:pt x="53" y="10"/>
                      <a:pt x="50" y="10"/>
                      <a:pt x="48" y="11"/>
                    </a:cubicBezTo>
                    <a:cubicBezTo>
                      <a:pt x="42" y="13"/>
                      <a:pt x="37" y="15"/>
                      <a:pt x="32" y="18"/>
                    </a:cubicBezTo>
                    <a:cubicBezTo>
                      <a:pt x="21" y="21"/>
                      <a:pt x="10" y="23"/>
                      <a:pt x="1" y="31"/>
                    </a:cubicBezTo>
                    <a:cubicBezTo>
                      <a:pt x="0" y="31"/>
                      <a:pt x="1" y="33"/>
                      <a:pt x="2" y="32"/>
                    </a:cubicBezTo>
                    <a:cubicBezTo>
                      <a:pt x="17" y="26"/>
                      <a:pt x="33" y="21"/>
                      <a:pt x="49" y="16"/>
                    </a:cubicBezTo>
                    <a:cubicBezTo>
                      <a:pt x="52" y="15"/>
                      <a:pt x="55" y="13"/>
                      <a:pt x="59" y="12"/>
                    </a:cubicBezTo>
                    <a:cubicBezTo>
                      <a:pt x="64" y="11"/>
                      <a:pt x="70" y="9"/>
                      <a:pt x="75" y="7"/>
                    </a:cubicBezTo>
                    <a:cubicBezTo>
                      <a:pt x="78" y="7"/>
                      <a:pt x="80" y="8"/>
                      <a:pt x="83" y="8"/>
                    </a:cubicBezTo>
                    <a:cubicBezTo>
                      <a:pt x="87" y="8"/>
                      <a:pt x="91" y="7"/>
                      <a:pt x="94" y="6"/>
                    </a:cubicBezTo>
                    <a:cubicBezTo>
                      <a:pt x="96" y="7"/>
                      <a:pt x="97" y="7"/>
                      <a:pt x="98" y="8"/>
                    </a:cubicBezTo>
                    <a:cubicBezTo>
                      <a:pt x="99" y="8"/>
                      <a:pt x="100" y="9"/>
                      <a:pt x="101" y="9"/>
                    </a:cubicBezTo>
                    <a:cubicBezTo>
                      <a:pt x="102" y="9"/>
                      <a:pt x="102" y="9"/>
                      <a:pt x="102" y="10"/>
                    </a:cubicBezTo>
                    <a:cubicBezTo>
                      <a:pt x="111" y="14"/>
                      <a:pt x="118" y="21"/>
                      <a:pt x="126" y="27"/>
                    </a:cubicBezTo>
                    <a:cubicBezTo>
                      <a:pt x="128" y="28"/>
                      <a:pt x="130" y="30"/>
                      <a:pt x="132" y="31"/>
                    </a:cubicBezTo>
                    <a:cubicBezTo>
                      <a:pt x="135" y="34"/>
                      <a:pt x="139" y="37"/>
                      <a:pt x="143" y="39"/>
                    </a:cubicBezTo>
                    <a:cubicBezTo>
                      <a:pt x="143" y="39"/>
                      <a:pt x="143" y="39"/>
                      <a:pt x="144" y="39"/>
                    </a:cubicBezTo>
                    <a:cubicBezTo>
                      <a:pt x="147" y="41"/>
                      <a:pt x="151" y="43"/>
                      <a:pt x="155" y="45"/>
                    </a:cubicBezTo>
                    <a:cubicBezTo>
                      <a:pt x="156" y="45"/>
                      <a:pt x="157" y="44"/>
                      <a:pt x="156" y="43"/>
                    </a:cubicBezTo>
                    <a:cubicBezTo>
                      <a:pt x="154" y="40"/>
                      <a:pt x="147" y="33"/>
                      <a:pt x="155" y="33"/>
                    </a:cubicBezTo>
                    <a:cubicBezTo>
                      <a:pt x="155" y="33"/>
                      <a:pt x="156" y="33"/>
                      <a:pt x="156" y="32"/>
                    </a:cubicBezTo>
                    <a:cubicBezTo>
                      <a:pt x="153" y="25"/>
                      <a:pt x="145" y="22"/>
                      <a:pt x="139" y="20"/>
                    </a:cubicBezTo>
                    <a:cubicBezTo>
                      <a:pt x="138" y="20"/>
                      <a:pt x="134" y="21"/>
                      <a:pt x="132" y="21"/>
                    </a:cubicBezTo>
                    <a:cubicBezTo>
                      <a:pt x="128" y="22"/>
                      <a:pt x="125" y="19"/>
                      <a:pt x="122" y="17"/>
                    </a:cubicBezTo>
                    <a:cubicBezTo>
                      <a:pt x="121" y="16"/>
                      <a:pt x="120" y="16"/>
                      <a:pt x="119" y="16"/>
                    </a:cubicBezTo>
                    <a:cubicBezTo>
                      <a:pt x="113" y="11"/>
                      <a:pt x="106" y="7"/>
                      <a:pt x="99" y="5"/>
                    </a:cubicBezTo>
                    <a:cubicBezTo>
                      <a:pt x="113" y="1"/>
                      <a:pt x="132" y="4"/>
                      <a:pt x="146" y="4"/>
                    </a:cubicBezTo>
                    <a:cubicBezTo>
                      <a:pt x="160" y="4"/>
                      <a:pt x="174" y="10"/>
                      <a:pt x="186" y="14"/>
                    </a:cubicBezTo>
                    <a:cubicBezTo>
                      <a:pt x="195" y="17"/>
                      <a:pt x="204" y="25"/>
                      <a:pt x="213" y="25"/>
                    </a:cubicBezTo>
                    <a:cubicBezTo>
                      <a:pt x="214" y="25"/>
                      <a:pt x="214" y="24"/>
                      <a:pt x="213" y="23"/>
                    </a:cubicBezTo>
                    <a:cubicBezTo>
                      <a:pt x="188" y="3"/>
                      <a:pt x="151" y="0"/>
                      <a:pt x="1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166"/>
              <p:cNvSpPr/>
              <p:nvPr/>
            </p:nvSpPr>
            <p:spPr bwMode="auto">
              <a:xfrm>
                <a:off x="4590" y="2747"/>
                <a:ext cx="128" cy="123"/>
              </a:xfrm>
              <a:custGeom>
                <a:avLst/>
                <a:gdLst>
                  <a:gd name="T0" fmla="*/ 43 w 48"/>
                  <a:gd name="T1" fmla="*/ 17 h 46"/>
                  <a:gd name="T2" fmla="*/ 32 w 48"/>
                  <a:gd name="T3" fmla="*/ 5 h 46"/>
                  <a:gd name="T4" fmla="*/ 14 w 48"/>
                  <a:gd name="T5" fmla="*/ 2 h 46"/>
                  <a:gd name="T6" fmla="*/ 12 w 48"/>
                  <a:gd name="T7" fmla="*/ 3 h 46"/>
                  <a:gd name="T8" fmla="*/ 16 w 48"/>
                  <a:gd name="T9" fmla="*/ 8 h 46"/>
                  <a:gd name="T10" fmla="*/ 12 w 48"/>
                  <a:gd name="T11" fmla="*/ 22 h 46"/>
                  <a:gd name="T12" fmla="*/ 1 w 48"/>
                  <a:gd name="T13" fmla="*/ 26 h 46"/>
                  <a:gd name="T14" fmla="*/ 0 w 48"/>
                  <a:gd name="T15" fmla="*/ 27 h 46"/>
                  <a:gd name="T16" fmla="*/ 15 w 48"/>
                  <a:gd name="T17" fmla="*/ 40 h 46"/>
                  <a:gd name="T18" fmla="*/ 20 w 48"/>
                  <a:gd name="T19" fmla="*/ 31 h 46"/>
                  <a:gd name="T20" fmla="*/ 23 w 48"/>
                  <a:gd name="T21" fmla="*/ 30 h 46"/>
                  <a:gd name="T22" fmla="*/ 32 w 48"/>
                  <a:gd name="T23" fmla="*/ 33 h 46"/>
                  <a:gd name="T24" fmla="*/ 43 w 48"/>
                  <a:gd name="T25" fmla="*/ 1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6">
                    <a:moveTo>
                      <a:pt x="43" y="17"/>
                    </a:moveTo>
                    <a:cubicBezTo>
                      <a:pt x="41" y="13"/>
                      <a:pt x="35" y="9"/>
                      <a:pt x="32" y="5"/>
                    </a:cubicBezTo>
                    <a:cubicBezTo>
                      <a:pt x="26" y="0"/>
                      <a:pt x="19" y="6"/>
                      <a:pt x="14" y="2"/>
                    </a:cubicBezTo>
                    <a:cubicBezTo>
                      <a:pt x="13" y="1"/>
                      <a:pt x="12" y="2"/>
                      <a:pt x="12" y="3"/>
                    </a:cubicBezTo>
                    <a:cubicBezTo>
                      <a:pt x="13" y="5"/>
                      <a:pt x="14" y="7"/>
                      <a:pt x="16" y="8"/>
                    </a:cubicBezTo>
                    <a:cubicBezTo>
                      <a:pt x="18" y="13"/>
                      <a:pt x="19" y="19"/>
                      <a:pt x="12" y="22"/>
                    </a:cubicBezTo>
                    <a:cubicBezTo>
                      <a:pt x="10" y="23"/>
                      <a:pt x="2" y="26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0" y="33"/>
                      <a:pt x="7" y="46"/>
                      <a:pt x="15" y="40"/>
                    </a:cubicBezTo>
                    <a:cubicBezTo>
                      <a:pt x="18" y="38"/>
                      <a:pt x="20" y="35"/>
                      <a:pt x="20" y="31"/>
                    </a:cubicBezTo>
                    <a:cubicBezTo>
                      <a:pt x="21" y="27"/>
                      <a:pt x="20" y="27"/>
                      <a:pt x="23" y="30"/>
                    </a:cubicBezTo>
                    <a:cubicBezTo>
                      <a:pt x="26" y="31"/>
                      <a:pt x="29" y="33"/>
                      <a:pt x="32" y="33"/>
                    </a:cubicBezTo>
                    <a:cubicBezTo>
                      <a:pt x="43" y="33"/>
                      <a:pt x="48" y="27"/>
                      <a:pt x="43" y="1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167"/>
              <p:cNvSpPr/>
              <p:nvPr/>
            </p:nvSpPr>
            <p:spPr bwMode="auto">
              <a:xfrm>
                <a:off x="4638" y="2760"/>
                <a:ext cx="56" cy="64"/>
              </a:xfrm>
              <a:custGeom>
                <a:avLst/>
                <a:gdLst>
                  <a:gd name="T0" fmla="*/ 17 w 21"/>
                  <a:gd name="T1" fmla="*/ 7 h 24"/>
                  <a:gd name="T2" fmla="*/ 10 w 21"/>
                  <a:gd name="T3" fmla="*/ 5 h 24"/>
                  <a:gd name="T4" fmla="*/ 2 w 21"/>
                  <a:gd name="T5" fmla="*/ 1 h 24"/>
                  <a:gd name="T6" fmla="*/ 2 w 21"/>
                  <a:gd name="T7" fmla="*/ 1 h 24"/>
                  <a:gd name="T8" fmla="*/ 2 w 21"/>
                  <a:gd name="T9" fmla="*/ 1 h 24"/>
                  <a:gd name="T10" fmla="*/ 1 w 21"/>
                  <a:gd name="T11" fmla="*/ 1 h 24"/>
                  <a:gd name="T12" fmla="*/ 1 w 21"/>
                  <a:gd name="T13" fmla="*/ 2 h 24"/>
                  <a:gd name="T14" fmla="*/ 1 w 21"/>
                  <a:gd name="T15" fmla="*/ 3 h 24"/>
                  <a:gd name="T16" fmla="*/ 4 w 21"/>
                  <a:gd name="T17" fmla="*/ 9 h 24"/>
                  <a:gd name="T18" fmla="*/ 7 w 21"/>
                  <a:gd name="T19" fmla="*/ 16 h 24"/>
                  <a:gd name="T20" fmla="*/ 6 w 21"/>
                  <a:gd name="T21" fmla="*/ 17 h 24"/>
                  <a:gd name="T22" fmla="*/ 6 w 21"/>
                  <a:gd name="T23" fmla="*/ 18 h 24"/>
                  <a:gd name="T24" fmla="*/ 6 w 21"/>
                  <a:gd name="T25" fmla="*/ 18 h 24"/>
                  <a:gd name="T26" fmla="*/ 6 w 21"/>
                  <a:gd name="T27" fmla="*/ 20 h 24"/>
                  <a:gd name="T28" fmla="*/ 9 w 21"/>
                  <a:gd name="T29" fmla="*/ 21 h 24"/>
                  <a:gd name="T30" fmla="*/ 19 w 21"/>
                  <a:gd name="T31" fmla="*/ 20 h 24"/>
                  <a:gd name="T32" fmla="*/ 17 w 21"/>
                  <a:gd name="T33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4">
                    <a:moveTo>
                      <a:pt x="17" y="7"/>
                    </a:moveTo>
                    <a:cubicBezTo>
                      <a:pt x="15" y="6"/>
                      <a:pt x="13" y="5"/>
                      <a:pt x="10" y="5"/>
                    </a:cubicBezTo>
                    <a:cubicBezTo>
                      <a:pt x="7" y="5"/>
                      <a:pt x="5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3" y="7"/>
                      <a:pt x="4" y="9"/>
                    </a:cubicBezTo>
                    <a:cubicBezTo>
                      <a:pt x="5" y="10"/>
                      <a:pt x="6" y="14"/>
                      <a:pt x="7" y="16"/>
                    </a:cubicBezTo>
                    <a:cubicBezTo>
                      <a:pt x="7" y="16"/>
                      <a:pt x="7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7" y="20"/>
                      <a:pt x="8" y="21"/>
                      <a:pt x="9" y="21"/>
                    </a:cubicBezTo>
                    <a:cubicBezTo>
                      <a:pt x="12" y="24"/>
                      <a:pt x="17" y="23"/>
                      <a:pt x="19" y="20"/>
                    </a:cubicBezTo>
                    <a:cubicBezTo>
                      <a:pt x="21" y="16"/>
                      <a:pt x="20" y="10"/>
                      <a:pt x="17" y="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168"/>
              <p:cNvSpPr/>
              <p:nvPr/>
            </p:nvSpPr>
            <p:spPr bwMode="auto">
              <a:xfrm>
                <a:off x="3873" y="2602"/>
                <a:ext cx="270" cy="246"/>
              </a:xfrm>
              <a:custGeom>
                <a:avLst/>
                <a:gdLst>
                  <a:gd name="T0" fmla="*/ 92 w 101"/>
                  <a:gd name="T1" fmla="*/ 55 h 92"/>
                  <a:gd name="T2" fmla="*/ 94 w 101"/>
                  <a:gd name="T3" fmla="*/ 51 h 92"/>
                  <a:gd name="T4" fmla="*/ 99 w 101"/>
                  <a:gd name="T5" fmla="*/ 43 h 92"/>
                  <a:gd name="T6" fmla="*/ 90 w 101"/>
                  <a:gd name="T7" fmla="*/ 33 h 92"/>
                  <a:gd name="T8" fmla="*/ 73 w 101"/>
                  <a:gd name="T9" fmla="*/ 30 h 92"/>
                  <a:gd name="T10" fmla="*/ 68 w 101"/>
                  <a:gd name="T11" fmla="*/ 25 h 92"/>
                  <a:gd name="T12" fmla="*/ 63 w 101"/>
                  <a:gd name="T13" fmla="*/ 13 h 92"/>
                  <a:gd name="T14" fmla="*/ 30 w 101"/>
                  <a:gd name="T15" fmla="*/ 22 h 92"/>
                  <a:gd name="T16" fmla="*/ 31 w 101"/>
                  <a:gd name="T17" fmla="*/ 29 h 92"/>
                  <a:gd name="T18" fmla="*/ 5 w 101"/>
                  <a:gd name="T19" fmla="*/ 53 h 92"/>
                  <a:gd name="T20" fmla="*/ 35 w 101"/>
                  <a:gd name="T21" fmla="*/ 62 h 92"/>
                  <a:gd name="T22" fmla="*/ 29 w 101"/>
                  <a:gd name="T23" fmla="*/ 84 h 92"/>
                  <a:gd name="T24" fmla="*/ 41 w 101"/>
                  <a:gd name="T25" fmla="*/ 92 h 92"/>
                  <a:gd name="T26" fmla="*/ 58 w 101"/>
                  <a:gd name="T27" fmla="*/ 82 h 92"/>
                  <a:gd name="T28" fmla="*/ 60 w 101"/>
                  <a:gd name="T29" fmla="*/ 72 h 92"/>
                  <a:gd name="T30" fmla="*/ 61 w 101"/>
                  <a:gd name="T31" fmla="*/ 64 h 92"/>
                  <a:gd name="T32" fmla="*/ 64 w 101"/>
                  <a:gd name="T33" fmla="*/ 70 h 92"/>
                  <a:gd name="T34" fmla="*/ 80 w 101"/>
                  <a:gd name="T35" fmla="*/ 85 h 92"/>
                  <a:gd name="T36" fmla="*/ 98 w 101"/>
                  <a:gd name="T37" fmla="*/ 71 h 92"/>
                  <a:gd name="T38" fmla="*/ 92 w 101"/>
                  <a:gd name="T39" fmla="*/ 5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92">
                    <a:moveTo>
                      <a:pt x="92" y="55"/>
                    </a:moveTo>
                    <a:cubicBezTo>
                      <a:pt x="88" y="52"/>
                      <a:pt x="91" y="54"/>
                      <a:pt x="94" y="51"/>
                    </a:cubicBezTo>
                    <a:cubicBezTo>
                      <a:pt x="96" y="48"/>
                      <a:pt x="98" y="46"/>
                      <a:pt x="99" y="43"/>
                    </a:cubicBezTo>
                    <a:cubicBezTo>
                      <a:pt x="99" y="37"/>
                      <a:pt x="96" y="34"/>
                      <a:pt x="90" y="33"/>
                    </a:cubicBezTo>
                    <a:cubicBezTo>
                      <a:pt x="85" y="33"/>
                      <a:pt x="77" y="34"/>
                      <a:pt x="73" y="30"/>
                    </a:cubicBezTo>
                    <a:cubicBezTo>
                      <a:pt x="71" y="28"/>
                      <a:pt x="70" y="26"/>
                      <a:pt x="68" y="25"/>
                    </a:cubicBezTo>
                    <a:cubicBezTo>
                      <a:pt x="65" y="22"/>
                      <a:pt x="65" y="17"/>
                      <a:pt x="63" y="13"/>
                    </a:cubicBezTo>
                    <a:cubicBezTo>
                      <a:pt x="52" y="0"/>
                      <a:pt x="31" y="6"/>
                      <a:pt x="30" y="22"/>
                    </a:cubicBezTo>
                    <a:cubicBezTo>
                      <a:pt x="29" y="24"/>
                      <a:pt x="30" y="27"/>
                      <a:pt x="31" y="29"/>
                    </a:cubicBezTo>
                    <a:cubicBezTo>
                      <a:pt x="16" y="28"/>
                      <a:pt x="0" y="33"/>
                      <a:pt x="5" y="53"/>
                    </a:cubicBezTo>
                    <a:cubicBezTo>
                      <a:pt x="8" y="65"/>
                      <a:pt x="27" y="76"/>
                      <a:pt x="35" y="62"/>
                    </a:cubicBezTo>
                    <a:cubicBezTo>
                      <a:pt x="32" y="67"/>
                      <a:pt x="30" y="77"/>
                      <a:pt x="29" y="84"/>
                    </a:cubicBezTo>
                    <a:cubicBezTo>
                      <a:pt x="29" y="90"/>
                      <a:pt x="36" y="91"/>
                      <a:pt x="41" y="92"/>
                    </a:cubicBezTo>
                    <a:cubicBezTo>
                      <a:pt x="49" y="92"/>
                      <a:pt x="55" y="88"/>
                      <a:pt x="58" y="82"/>
                    </a:cubicBezTo>
                    <a:cubicBezTo>
                      <a:pt x="60" y="79"/>
                      <a:pt x="60" y="75"/>
                      <a:pt x="60" y="72"/>
                    </a:cubicBezTo>
                    <a:cubicBezTo>
                      <a:pt x="61" y="69"/>
                      <a:pt x="61" y="67"/>
                      <a:pt x="61" y="64"/>
                    </a:cubicBezTo>
                    <a:cubicBezTo>
                      <a:pt x="61" y="64"/>
                      <a:pt x="63" y="69"/>
                      <a:pt x="64" y="70"/>
                    </a:cubicBezTo>
                    <a:cubicBezTo>
                      <a:pt x="68" y="77"/>
                      <a:pt x="72" y="83"/>
                      <a:pt x="80" y="85"/>
                    </a:cubicBezTo>
                    <a:cubicBezTo>
                      <a:pt x="88" y="87"/>
                      <a:pt x="95" y="78"/>
                      <a:pt x="98" y="71"/>
                    </a:cubicBezTo>
                    <a:cubicBezTo>
                      <a:pt x="101" y="65"/>
                      <a:pt x="97" y="59"/>
                      <a:pt x="92" y="5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169"/>
              <p:cNvSpPr/>
              <p:nvPr/>
            </p:nvSpPr>
            <p:spPr bwMode="auto">
              <a:xfrm>
                <a:off x="3962" y="2607"/>
                <a:ext cx="82" cy="91"/>
              </a:xfrm>
              <a:custGeom>
                <a:avLst/>
                <a:gdLst>
                  <a:gd name="T0" fmla="*/ 11 w 31"/>
                  <a:gd name="T1" fmla="*/ 3 h 34"/>
                  <a:gd name="T2" fmla="*/ 0 w 31"/>
                  <a:gd name="T3" fmla="*/ 13 h 34"/>
                  <a:gd name="T4" fmla="*/ 0 w 31"/>
                  <a:gd name="T5" fmla="*/ 13 h 34"/>
                  <a:gd name="T6" fmla="*/ 0 w 31"/>
                  <a:gd name="T7" fmla="*/ 14 h 34"/>
                  <a:gd name="T8" fmla="*/ 1 w 31"/>
                  <a:gd name="T9" fmla="*/ 17 h 34"/>
                  <a:gd name="T10" fmla="*/ 1 w 31"/>
                  <a:gd name="T11" fmla="*/ 18 h 34"/>
                  <a:gd name="T12" fmla="*/ 8 w 31"/>
                  <a:gd name="T13" fmla="*/ 22 h 34"/>
                  <a:gd name="T14" fmla="*/ 10 w 31"/>
                  <a:gd name="T15" fmla="*/ 21 h 34"/>
                  <a:gd name="T16" fmla="*/ 18 w 31"/>
                  <a:gd name="T17" fmla="*/ 22 h 34"/>
                  <a:gd name="T18" fmla="*/ 24 w 31"/>
                  <a:gd name="T19" fmla="*/ 33 h 34"/>
                  <a:gd name="T20" fmla="*/ 26 w 31"/>
                  <a:gd name="T21" fmla="*/ 33 h 34"/>
                  <a:gd name="T22" fmla="*/ 11 w 31"/>
                  <a:gd name="T23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34">
                    <a:moveTo>
                      <a:pt x="11" y="3"/>
                    </a:moveTo>
                    <a:cubicBezTo>
                      <a:pt x="7" y="4"/>
                      <a:pt x="1" y="8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6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3" y="20"/>
                      <a:pt x="5" y="23"/>
                      <a:pt x="8" y="22"/>
                    </a:cubicBezTo>
                    <a:cubicBezTo>
                      <a:pt x="9" y="22"/>
                      <a:pt x="10" y="22"/>
                      <a:pt x="10" y="21"/>
                    </a:cubicBezTo>
                    <a:cubicBezTo>
                      <a:pt x="14" y="18"/>
                      <a:pt x="16" y="20"/>
                      <a:pt x="18" y="22"/>
                    </a:cubicBezTo>
                    <a:cubicBezTo>
                      <a:pt x="21" y="24"/>
                      <a:pt x="24" y="29"/>
                      <a:pt x="24" y="33"/>
                    </a:cubicBezTo>
                    <a:cubicBezTo>
                      <a:pt x="24" y="34"/>
                      <a:pt x="26" y="34"/>
                      <a:pt x="26" y="33"/>
                    </a:cubicBezTo>
                    <a:cubicBezTo>
                      <a:pt x="31" y="22"/>
                      <a:pt x="27" y="0"/>
                      <a:pt x="11" y="3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170"/>
              <p:cNvSpPr/>
              <p:nvPr/>
            </p:nvSpPr>
            <p:spPr bwMode="auto">
              <a:xfrm>
                <a:off x="3873" y="2690"/>
                <a:ext cx="134" cy="158"/>
              </a:xfrm>
              <a:custGeom>
                <a:avLst/>
                <a:gdLst>
                  <a:gd name="T0" fmla="*/ 48 w 50"/>
                  <a:gd name="T1" fmla="*/ 16 h 59"/>
                  <a:gd name="T2" fmla="*/ 24 w 50"/>
                  <a:gd name="T3" fmla="*/ 11 h 59"/>
                  <a:gd name="T4" fmla="*/ 20 w 50"/>
                  <a:gd name="T5" fmla="*/ 9 h 59"/>
                  <a:gd name="T6" fmla="*/ 11 w 50"/>
                  <a:gd name="T7" fmla="*/ 1 h 59"/>
                  <a:gd name="T8" fmla="*/ 10 w 50"/>
                  <a:gd name="T9" fmla="*/ 1 h 59"/>
                  <a:gd name="T10" fmla="*/ 16 w 50"/>
                  <a:gd name="T11" fmla="*/ 34 h 59"/>
                  <a:gd name="T12" fmla="*/ 27 w 50"/>
                  <a:gd name="T13" fmla="*/ 34 h 59"/>
                  <a:gd name="T14" fmla="*/ 35 w 50"/>
                  <a:gd name="T15" fmla="*/ 28 h 59"/>
                  <a:gd name="T16" fmla="*/ 32 w 50"/>
                  <a:gd name="T17" fmla="*/ 58 h 59"/>
                  <a:gd name="T18" fmla="*/ 34 w 50"/>
                  <a:gd name="T19" fmla="*/ 57 h 59"/>
                  <a:gd name="T20" fmla="*/ 45 w 50"/>
                  <a:gd name="T21" fmla="*/ 27 h 59"/>
                  <a:gd name="T22" fmla="*/ 48 w 50"/>
                  <a:gd name="T23" fmla="*/ 24 h 59"/>
                  <a:gd name="T24" fmla="*/ 49 w 50"/>
                  <a:gd name="T25" fmla="*/ 16 h 59"/>
                  <a:gd name="T26" fmla="*/ 48 w 50"/>
                  <a:gd name="T27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59">
                    <a:moveTo>
                      <a:pt x="48" y="16"/>
                    </a:moveTo>
                    <a:cubicBezTo>
                      <a:pt x="44" y="25"/>
                      <a:pt x="28" y="13"/>
                      <a:pt x="24" y="11"/>
                    </a:cubicBezTo>
                    <a:cubicBezTo>
                      <a:pt x="22" y="9"/>
                      <a:pt x="23" y="9"/>
                      <a:pt x="20" y="9"/>
                    </a:cubicBezTo>
                    <a:cubicBezTo>
                      <a:pt x="14" y="9"/>
                      <a:pt x="12" y="7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ubicBezTo>
                      <a:pt x="0" y="8"/>
                      <a:pt x="6" y="30"/>
                      <a:pt x="16" y="34"/>
                    </a:cubicBezTo>
                    <a:cubicBezTo>
                      <a:pt x="20" y="35"/>
                      <a:pt x="23" y="35"/>
                      <a:pt x="27" y="34"/>
                    </a:cubicBezTo>
                    <a:cubicBezTo>
                      <a:pt x="28" y="33"/>
                      <a:pt x="34" y="30"/>
                      <a:pt x="35" y="28"/>
                    </a:cubicBezTo>
                    <a:cubicBezTo>
                      <a:pt x="33" y="39"/>
                      <a:pt x="25" y="48"/>
                      <a:pt x="32" y="58"/>
                    </a:cubicBezTo>
                    <a:cubicBezTo>
                      <a:pt x="33" y="59"/>
                      <a:pt x="34" y="58"/>
                      <a:pt x="34" y="57"/>
                    </a:cubicBezTo>
                    <a:cubicBezTo>
                      <a:pt x="30" y="51"/>
                      <a:pt x="39" y="30"/>
                      <a:pt x="45" y="27"/>
                    </a:cubicBezTo>
                    <a:cubicBezTo>
                      <a:pt x="47" y="27"/>
                      <a:pt x="48" y="25"/>
                      <a:pt x="48" y="24"/>
                    </a:cubicBezTo>
                    <a:cubicBezTo>
                      <a:pt x="49" y="22"/>
                      <a:pt x="49" y="19"/>
                      <a:pt x="49" y="16"/>
                    </a:cubicBezTo>
                    <a:cubicBezTo>
                      <a:pt x="50" y="15"/>
                      <a:pt x="48" y="15"/>
                      <a:pt x="48" y="16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171"/>
              <p:cNvSpPr/>
              <p:nvPr/>
            </p:nvSpPr>
            <p:spPr bwMode="auto">
              <a:xfrm>
                <a:off x="4058" y="2696"/>
                <a:ext cx="99" cy="80"/>
              </a:xfrm>
              <a:custGeom>
                <a:avLst/>
                <a:gdLst>
                  <a:gd name="T0" fmla="*/ 26 w 37"/>
                  <a:gd name="T1" fmla="*/ 0 h 30"/>
                  <a:gd name="T2" fmla="*/ 24 w 37"/>
                  <a:gd name="T3" fmla="*/ 1 h 30"/>
                  <a:gd name="T4" fmla="*/ 16 w 37"/>
                  <a:gd name="T5" fmla="*/ 16 h 30"/>
                  <a:gd name="T6" fmla="*/ 2 w 37"/>
                  <a:gd name="T7" fmla="*/ 17 h 30"/>
                  <a:gd name="T8" fmla="*/ 1 w 37"/>
                  <a:gd name="T9" fmla="*/ 18 h 30"/>
                  <a:gd name="T10" fmla="*/ 3 w 37"/>
                  <a:gd name="T11" fmla="*/ 20 h 30"/>
                  <a:gd name="T12" fmla="*/ 3 w 37"/>
                  <a:gd name="T13" fmla="*/ 20 h 30"/>
                  <a:gd name="T14" fmla="*/ 26 w 37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0">
                    <a:moveTo>
                      <a:pt x="26" y="0"/>
                    </a:moveTo>
                    <a:cubicBezTo>
                      <a:pt x="25" y="0"/>
                      <a:pt x="25" y="0"/>
                      <a:pt x="24" y="1"/>
                    </a:cubicBezTo>
                    <a:cubicBezTo>
                      <a:pt x="23" y="5"/>
                      <a:pt x="21" y="15"/>
                      <a:pt x="16" y="16"/>
                    </a:cubicBezTo>
                    <a:cubicBezTo>
                      <a:pt x="13" y="18"/>
                      <a:pt x="5" y="18"/>
                      <a:pt x="2" y="17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9"/>
                      <a:pt x="2" y="19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15" y="30"/>
                      <a:pt x="37" y="13"/>
                      <a:pt x="26" y="0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172"/>
              <p:cNvSpPr/>
              <p:nvPr/>
            </p:nvSpPr>
            <p:spPr bwMode="auto">
              <a:xfrm>
                <a:off x="3972" y="2698"/>
                <a:ext cx="163" cy="140"/>
              </a:xfrm>
              <a:custGeom>
                <a:avLst/>
                <a:gdLst>
                  <a:gd name="T0" fmla="*/ 56 w 61"/>
                  <a:gd name="T1" fmla="*/ 32 h 52"/>
                  <a:gd name="T2" fmla="*/ 55 w 61"/>
                  <a:gd name="T3" fmla="*/ 31 h 52"/>
                  <a:gd name="T4" fmla="*/ 37 w 61"/>
                  <a:gd name="T5" fmla="*/ 25 h 52"/>
                  <a:gd name="T6" fmla="*/ 37 w 61"/>
                  <a:gd name="T7" fmla="*/ 23 h 52"/>
                  <a:gd name="T8" fmla="*/ 31 w 61"/>
                  <a:gd name="T9" fmla="*/ 14 h 52"/>
                  <a:gd name="T10" fmla="*/ 31 w 61"/>
                  <a:gd name="T11" fmla="*/ 9 h 52"/>
                  <a:gd name="T12" fmla="*/ 31 w 61"/>
                  <a:gd name="T13" fmla="*/ 8 h 52"/>
                  <a:gd name="T14" fmla="*/ 19 w 61"/>
                  <a:gd name="T15" fmla="*/ 0 h 52"/>
                  <a:gd name="T16" fmla="*/ 19 w 61"/>
                  <a:gd name="T17" fmla="*/ 0 h 52"/>
                  <a:gd name="T18" fmla="*/ 7 w 61"/>
                  <a:gd name="T19" fmla="*/ 1 h 52"/>
                  <a:gd name="T20" fmla="*/ 6 w 61"/>
                  <a:gd name="T21" fmla="*/ 2 h 52"/>
                  <a:gd name="T22" fmla="*/ 7 w 61"/>
                  <a:gd name="T23" fmla="*/ 5 h 52"/>
                  <a:gd name="T24" fmla="*/ 7 w 61"/>
                  <a:gd name="T25" fmla="*/ 6 h 52"/>
                  <a:gd name="T26" fmla="*/ 1 w 61"/>
                  <a:gd name="T27" fmla="*/ 4 h 52"/>
                  <a:gd name="T28" fmla="*/ 0 w 61"/>
                  <a:gd name="T29" fmla="*/ 5 h 52"/>
                  <a:gd name="T30" fmla="*/ 2 w 61"/>
                  <a:gd name="T31" fmla="*/ 10 h 52"/>
                  <a:gd name="T32" fmla="*/ 3 w 61"/>
                  <a:gd name="T33" fmla="*/ 11 h 52"/>
                  <a:gd name="T34" fmla="*/ 13 w 61"/>
                  <a:gd name="T35" fmla="*/ 15 h 52"/>
                  <a:gd name="T36" fmla="*/ 14 w 61"/>
                  <a:gd name="T37" fmla="*/ 16 h 52"/>
                  <a:gd name="T38" fmla="*/ 18 w 61"/>
                  <a:gd name="T39" fmla="*/ 21 h 52"/>
                  <a:gd name="T40" fmla="*/ 15 w 61"/>
                  <a:gd name="T41" fmla="*/ 25 h 52"/>
                  <a:gd name="T42" fmla="*/ 12 w 61"/>
                  <a:gd name="T43" fmla="*/ 30 h 52"/>
                  <a:gd name="T44" fmla="*/ 4 w 61"/>
                  <a:gd name="T45" fmla="*/ 47 h 52"/>
                  <a:gd name="T46" fmla="*/ 4 w 61"/>
                  <a:gd name="T47" fmla="*/ 49 h 52"/>
                  <a:gd name="T48" fmla="*/ 16 w 61"/>
                  <a:gd name="T49" fmla="*/ 39 h 52"/>
                  <a:gd name="T50" fmla="*/ 27 w 61"/>
                  <a:gd name="T51" fmla="*/ 27 h 52"/>
                  <a:gd name="T52" fmla="*/ 38 w 61"/>
                  <a:gd name="T53" fmla="*/ 41 h 52"/>
                  <a:gd name="T54" fmla="*/ 56 w 61"/>
                  <a:gd name="T55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1" h="52">
                    <a:moveTo>
                      <a:pt x="56" y="32"/>
                    </a:moveTo>
                    <a:cubicBezTo>
                      <a:pt x="56" y="31"/>
                      <a:pt x="55" y="31"/>
                      <a:pt x="55" y="31"/>
                    </a:cubicBezTo>
                    <a:cubicBezTo>
                      <a:pt x="49" y="43"/>
                      <a:pt x="36" y="34"/>
                      <a:pt x="37" y="25"/>
                    </a:cubicBezTo>
                    <a:cubicBezTo>
                      <a:pt x="37" y="25"/>
                      <a:pt x="37" y="23"/>
                      <a:pt x="37" y="23"/>
                    </a:cubicBezTo>
                    <a:cubicBezTo>
                      <a:pt x="34" y="20"/>
                      <a:pt x="31" y="20"/>
                      <a:pt x="31" y="14"/>
                    </a:cubicBezTo>
                    <a:cubicBezTo>
                      <a:pt x="31" y="14"/>
                      <a:pt x="30" y="9"/>
                      <a:pt x="31" y="9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28" y="4"/>
                      <a:pt x="24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4" y="3"/>
                      <a:pt x="14" y="4"/>
                      <a:pt x="7" y="1"/>
                    </a:cubicBezTo>
                    <a:cubicBezTo>
                      <a:pt x="6" y="1"/>
                      <a:pt x="5" y="1"/>
                      <a:pt x="6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8"/>
                      <a:pt x="0" y="7"/>
                      <a:pt x="2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7" y="9"/>
                      <a:pt x="10" y="10"/>
                      <a:pt x="13" y="15"/>
                    </a:cubicBezTo>
                    <a:cubicBezTo>
                      <a:pt x="13" y="15"/>
                      <a:pt x="14" y="16"/>
                      <a:pt x="14" y="16"/>
                    </a:cubicBezTo>
                    <a:cubicBezTo>
                      <a:pt x="16" y="18"/>
                      <a:pt x="17" y="19"/>
                      <a:pt x="18" y="21"/>
                    </a:cubicBezTo>
                    <a:cubicBezTo>
                      <a:pt x="17" y="22"/>
                      <a:pt x="16" y="24"/>
                      <a:pt x="15" y="25"/>
                    </a:cubicBezTo>
                    <a:cubicBezTo>
                      <a:pt x="14" y="27"/>
                      <a:pt x="13" y="28"/>
                      <a:pt x="12" y="30"/>
                    </a:cubicBezTo>
                    <a:cubicBezTo>
                      <a:pt x="10" y="36"/>
                      <a:pt x="10" y="43"/>
                      <a:pt x="4" y="47"/>
                    </a:cubicBezTo>
                    <a:cubicBezTo>
                      <a:pt x="3" y="47"/>
                      <a:pt x="3" y="49"/>
                      <a:pt x="4" y="49"/>
                    </a:cubicBezTo>
                    <a:cubicBezTo>
                      <a:pt x="11" y="48"/>
                      <a:pt x="14" y="46"/>
                      <a:pt x="16" y="39"/>
                    </a:cubicBezTo>
                    <a:cubicBezTo>
                      <a:pt x="17" y="34"/>
                      <a:pt x="18" y="20"/>
                      <a:pt x="27" y="27"/>
                    </a:cubicBezTo>
                    <a:cubicBezTo>
                      <a:pt x="32" y="31"/>
                      <a:pt x="37" y="34"/>
                      <a:pt x="38" y="41"/>
                    </a:cubicBezTo>
                    <a:cubicBezTo>
                      <a:pt x="40" y="52"/>
                      <a:pt x="61" y="44"/>
                      <a:pt x="56" y="32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173"/>
              <p:cNvSpPr>
                <a:spLocks noEditPoints="1"/>
              </p:cNvSpPr>
              <p:nvPr/>
            </p:nvSpPr>
            <p:spPr bwMode="auto">
              <a:xfrm>
                <a:off x="3986" y="2701"/>
                <a:ext cx="69" cy="54"/>
              </a:xfrm>
              <a:custGeom>
                <a:avLst/>
                <a:gdLst>
                  <a:gd name="T0" fmla="*/ 24 w 26"/>
                  <a:gd name="T1" fmla="*/ 8 h 20"/>
                  <a:gd name="T2" fmla="*/ 13 w 26"/>
                  <a:gd name="T3" fmla="*/ 3 h 20"/>
                  <a:gd name="T4" fmla="*/ 4 w 26"/>
                  <a:gd name="T5" fmla="*/ 7 h 20"/>
                  <a:gd name="T6" fmla="*/ 3 w 26"/>
                  <a:gd name="T7" fmla="*/ 7 h 20"/>
                  <a:gd name="T8" fmla="*/ 1 w 26"/>
                  <a:gd name="T9" fmla="*/ 12 h 20"/>
                  <a:gd name="T10" fmla="*/ 15 w 26"/>
                  <a:gd name="T11" fmla="*/ 20 h 20"/>
                  <a:gd name="T12" fmla="*/ 22 w 26"/>
                  <a:gd name="T13" fmla="*/ 16 h 20"/>
                  <a:gd name="T14" fmla="*/ 24 w 26"/>
                  <a:gd name="T15" fmla="*/ 8 h 20"/>
                  <a:gd name="T16" fmla="*/ 18 w 26"/>
                  <a:gd name="T17" fmla="*/ 12 h 20"/>
                  <a:gd name="T18" fmla="*/ 18 w 26"/>
                  <a:gd name="T19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0">
                    <a:moveTo>
                      <a:pt x="24" y="8"/>
                    </a:moveTo>
                    <a:cubicBezTo>
                      <a:pt x="21" y="5"/>
                      <a:pt x="17" y="6"/>
                      <a:pt x="13" y="3"/>
                    </a:cubicBezTo>
                    <a:cubicBezTo>
                      <a:pt x="9" y="0"/>
                      <a:pt x="5" y="2"/>
                      <a:pt x="4" y="7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0" y="8"/>
                      <a:pt x="0" y="10"/>
                      <a:pt x="1" y="12"/>
                    </a:cubicBezTo>
                    <a:cubicBezTo>
                      <a:pt x="3" y="17"/>
                      <a:pt x="9" y="20"/>
                      <a:pt x="15" y="20"/>
                    </a:cubicBezTo>
                    <a:cubicBezTo>
                      <a:pt x="18" y="19"/>
                      <a:pt x="20" y="18"/>
                      <a:pt x="22" y="16"/>
                    </a:cubicBezTo>
                    <a:cubicBezTo>
                      <a:pt x="24" y="14"/>
                      <a:pt x="26" y="11"/>
                      <a:pt x="24" y="8"/>
                    </a:cubicBezTo>
                    <a:close/>
                    <a:moveTo>
                      <a:pt x="18" y="12"/>
                    </a:moveTo>
                    <a:cubicBezTo>
                      <a:pt x="19" y="13"/>
                      <a:pt x="18" y="13"/>
                      <a:pt x="18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174"/>
              <p:cNvSpPr/>
              <p:nvPr/>
            </p:nvSpPr>
            <p:spPr bwMode="auto">
              <a:xfrm>
                <a:off x="3983" y="2720"/>
                <a:ext cx="67" cy="40"/>
              </a:xfrm>
              <a:custGeom>
                <a:avLst/>
                <a:gdLst>
                  <a:gd name="T0" fmla="*/ 23 w 25"/>
                  <a:gd name="T1" fmla="*/ 2 h 15"/>
                  <a:gd name="T2" fmla="*/ 19 w 25"/>
                  <a:gd name="T3" fmla="*/ 4 h 15"/>
                  <a:gd name="T4" fmla="*/ 19 w 25"/>
                  <a:gd name="T5" fmla="*/ 4 h 15"/>
                  <a:gd name="T6" fmla="*/ 14 w 25"/>
                  <a:gd name="T7" fmla="*/ 4 h 15"/>
                  <a:gd name="T8" fmla="*/ 14 w 25"/>
                  <a:gd name="T9" fmla="*/ 4 h 15"/>
                  <a:gd name="T10" fmla="*/ 11 w 25"/>
                  <a:gd name="T11" fmla="*/ 4 h 15"/>
                  <a:gd name="T12" fmla="*/ 11 w 25"/>
                  <a:gd name="T13" fmla="*/ 3 h 15"/>
                  <a:gd name="T14" fmla="*/ 9 w 25"/>
                  <a:gd name="T15" fmla="*/ 2 h 15"/>
                  <a:gd name="T16" fmla="*/ 2 w 25"/>
                  <a:gd name="T17" fmla="*/ 7 h 15"/>
                  <a:gd name="T18" fmla="*/ 24 w 25"/>
                  <a:gd name="T19" fmla="*/ 3 h 15"/>
                  <a:gd name="T20" fmla="*/ 23 w 25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23" y="2"/>
                    </a:moveTo>
                    <a:cubicBezTo>
                      <a:pt x="21" y="2"/>
                      <a:pt x="20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3"/>
                      <a:pt x="15" y="3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3"/>
                      <a:pt x="10" y="2"/>
                      <a:pt x="9" y="2"/>
                    </a:cubicBezTo>
                    <a:cubicBezTo>
                      <a:pt x="5" y="0"/>
                      <a:pt x="0" y="2"/>
                      <a:pt x="2" y="7"/>
                    </a:cubicBezTo>
                    <a:cubicBezTo>
                      <a:pt x="5" y="15"/>
                      <a:pt x="25" y="12"/>
                      <a:pt x="24" y="3"/>
                    </a:cubicBezTo>
                    <a:cubicBezTo>
                      <a:pt x="24" y="3"/>
                      <a:pt x="23" y="2"/>
                      <a:pt x="23" y="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175"/>
              <p:cNvSpPr/>
              <p:nvPr/>
            </p:nvSpPr>
            <p:spPr bwMode="auto">
              <a:xfrm>
                <a:off x="3999" y="2720"/>
                <a:ext cx="40" cy="19"/>
              </a:xfrm>
              <a:custGeom>
                <a:avLst/>
                <a:gdLst>
                  <a:gd name="T0" fmla="*/ 14 w 15"/>
                  <a:gd name="T1" fmla="*/ 6 h 7"/>
                  <a:gd name="T2" fmla="*/ 9 w 15"/>
                  <a:gd name="T3" fmla="*/ 1 h 7"/>
                  <a:gd name="T4" fmla="*/ 6 w 15"/>
                  <a:gd name="T5" fmla="*/ 4 h 7"/>
                  <a:gd name="T6" fmla="*/ 2 w 15"/>
                  <a:gd name="T7" fmla="*/ 4 h 7"/>
                  <a:gd name="T8" fmla="*/ 1 w 15"/>
                  <a:gd name="T9" fmla="*/ 5 h 7"/>
                  <a:gd name="T10" fmla="*/ 5 w 15"/>
                  <a:gd name="T11" fmla="*/ 6 h 7"/>
                  <a:gd name="T12" fmla="*/ 13 w 15"/>
                  <a:gd name="T13" fmla="*/ 7 h 7"/>
                  <a:gd name="T14" fmla="*/ 14 w 15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7">
                    <a:moveTo>
                      <a:pt x="14" y="6"/>
                    </a:moveTo>
                    <a:cubicBezTo>
                      <a:pt x="13" y="4"/>
                      <a:pt x="12" y="0"/>
                      <a:pt x="9" y="1"/>
                    </a:cubicBezTo>
                    <a:cubicBezTo>
                      <a:pt x="7" y="1"/>
                      <a:pt x="6" y="2"/>
                      <a:pt x="6" y="4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  <a:cubicBezTo>
                      <a:pt x="7" y="6"/>
                      <a:pt x="10" y="6"/>
                      <a:pt x="13" y="7"/>
                    </a:cubicBezTo>
                    <a:cubicBezTo>
                      <a:pt x="14" y="7"/>
                      <a:pt x="15" y="7"/>
                      <a:pt x="14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176"/>
              <p:cNvSpPr/>
              <p:nvPr/>
            </p:nvSpPr>
            <p:spPr bwMode="auto">
              <a:xfrm>
                <a:off x="4028" y="2489"/>
                <a:ext cx="308" cy="303"/>
              </a:xfrm>
              <a:custGeom>
                <a:avLst/>
                <a:gdLst>
                  <a:gd name="T0" fmla="*/ 109 w 115"/>
                  <a:gd name="T1" fmla="*/ 60 h 113"/>
                  <a:gd name="T2" fmla="*/ 85 w 115"/>
                  <a:gd name="T3" fmla="*/ 61 h 113"/>
                  <a:gd name="T4" fmla="*/ 86 w 115"/>
                  <a:gd name="T5" fmla="*/ 61 h 113"/>
                  <a:gd name="T6" fmla="*/ 97 w 115"/>
                  <a:gd name="T7" fmla="*/ 50 h 113"/>
                  <a:gd name="T8" fmla="*/ 93 w 115"/>
                  <a:gd name="T9" fmla="*/ 23 h 113"/>
                  <a:gd name="T10" fmla="*/ 61 w 115"/>
                  <a:gd name="T11" fmla="*/ 41 h 113"/>
                  <a:gd name="T12" fmla="*/ 61 w 115"/>
                  <a:gd name="T13" fmla="*/ 41 h 113"/>
                  <a:gd name="T14" fmla="*/ 62 w 115"/>
                  <a:gd name="T15" fmla="*/ 31 h 113"/>
                  <a:gd name="T16" fmla="*/ 56 w 115"/>
                  <a:gd name="T17" fmla="*/ 18 h 113"/>
                  <a:gd name="T18" fmla="*/ 50 w 115"/>
                  <a:gd name="T19" fmla="*/ 18 h 113"/>
                  <a:gd name="T20" fmla="*/ 31 w 115"/>
                  <a:gd name="T21" fmla="*/ 11 h 113"/>
                  <a:gd name="T22" fmla="*/ 25 w 115"/>
                  <a:gd name="T23" fmla="*/ 48 h 113"/>
                  <a:gd name="T24" fmla="*/ 31 w 115"/>
                  <a:gd name="T25" fmla="*/ 56 h 113"/>
                  <a:gd name="T26" fmla="*/ 11 w 115"/>
                  <a:gd name="T27" fmla="*/ 54 h 113"/>
                  <a:gd name="T28" fmla="*/ 3 w 115"/>
                  <a:gd name="T29" fmla="*/ 68 h 113"/>
                  <a:gd name="T30" fmla="*/ 24 w 115"/>
                  <a:gd name="T31" fmla="*/ 88 h 113"/>
                  <a:gd name="T32" fmla="*/ 36 w 115"/>
                  <a:gd name="T33" fmla="*/ 84 h 113"/>
                  <a:gd name="T34" fmla="*/ 36 w 115"/>
                  <a:gd name="T35" fmla="*/ 98 h 113"/>
                  <a:gd name="T36" fmla="*/ 61 w 115"/>
                  <a:gd name="T37" fmla="*/ 113 h 113"/>
                  <a:gd name="T38" fmla="*/ 75 w 115"/>
                  <a:gd name="T39" fmla="*/ 89 h 113"/>
                  <a:gd name="T40" fmla="*/ 91 w 115"/>
                  <a:gd name="T41" fmla="*/ 94 h 113"/>
                  <a:gd name="T42" fmla="*/ 109 w 115"/>
                  <a:gd name="T43" fmla="*/ 77 h 113"/>
                  <a:gd name="T44" fmla="*/ 109 w 115"/>
                  <a:gd name="T45" fmla="*/ 6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5" h="113">
                    <a:moveTo>
                      <a:pt x="109" y="60"/>
                    </a:moveTo>
                    <a:cubicBezTo>
                      <a:pt x="101" y="55"/>
                      <a:pt x="93" y="58"/>
                      <a:pt x="85" y="61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90" y="58"/>
                      <a:pt x="94" y="54"/>
                      <a:pt x="97" y="50"/>
                    </a:cubicBezTo>
                    <a:cubicBezTo>
                      <a:pt x="104" y="40"/>
                      <a:pt x="101" y="31"/>
                      <a:pt x="93" y="23"/>
                    </a:cubicBezTo>
                    <a:cubicBezTo>
                      <a:pt x="77" y="9"/>
                      <a:pt x="66" y="25"/>
                      <a:pt x="61" y="41"/>
                    </a:cubicBezTo>
                    <a:cubicBezTo>
                      <a:pt x="61" y="40"/>
                      <a:pt x="61" y="40"/>
                      <a:pt x="61" y="41"/>
                    </a:cubicBezTo>
                    <a:cubicBezTo>
                      <a:pt x="61" y="37"/>
                      <a:pt x="61" y="33"/>
                      <a:pt x="62" y="31"/>
                    </a:cubicBezTo>
                    <a:cubicBezTo>
                      <a:pt x="62" y="26"/>
                      <a:pt x="60" y="22"/>
                      <a:pt x="56" y="18"/>
                    </a:cubicBezTo>
                    <a:cubicBezTo>
                      <a:pt x="55" y="17"/>
                      <a:pt x="52" y="17"/>
                      <a:pt x="50" y="18"/>
                    </a:cubicBezTo>
                    <a:cubicBezTo>
                      <a:pt x="41" y="19"/>
                      <a:pt x="38" y="14"/>
                      <a:pt x="31" y="11"/>
                    </a:cubicBezTo>
                    <a:cubicBezTo>
                      <a:pt x="4" y="0"/>
                      <a:pt x="16" y="39"/>
                      <a:pt x="25" y="48"/>
                    </a:cubicBezTo>
                    <a:cubicBezTo>
                      <a:pt x="28" y="50"/>
                      <a:pt x="40" y="59"/>
                      <a:pt x="31" y="56"/>
                    </a:cubicBezTo>
                    <a:cubicBezTo>
                      <a:pt x="24" y="54"/>
                      <a:pt x="18" y="53"/>
                      <a:pt x="11" y="54"/>
                    </a:cubicBezTo>
                    <a:cubicBezTo>
                      <a:pt x="2" y="55"/>
                      <a:pt x="0" y="61"/>
                      <a:pt x="3" y="68"/>
                    </a:cubicBezTo>
                    <a:cubicBezTo>
                      <a:pt x="7" y="78"/>
                      <a:pt x="14" y="86"/>
                      <a:pt x="24" y="88"/>
                    </a:cubicBezTo>
                    <a:cubicBezTo>
                      <a:pt x="29" y="89"/>
                      <a:pt x="33" y="87"/>
                      <a:pt x="36" y="84"/>
                    </a:cubicBezTo>
                    <a:cubicBezTo>
                      <a:pt x="34" y="89"/>
                      <a:pt x="34" y="94"/>
                      <a:pt x="36" y="98"/>
                    </a:cubicBezTo>
                    <a:cubicBezTo>
                      <a:pt x="40" y="107"/>
                      <a:pt x="51" y="112"/>
                      <a:pt x="61" y="113"/>
                    </a:cubicBezTo>
                    <a:cubicBezTo>
                      <a:pt x="78" y="113"/>
                      <a:pt x="81" y="100"/>
                      <a:pt x="75" y="89"/>
                    </a:cubicBezTo>
                    <a:cubicBezTo>
                      <a:pt x="80" y="92"/>
                      <a:pt x="86" y="93"/>
                      <a:pt x="91" y="94"/>
                    </a:cubicBezTo>
                    <a:cubicBezTo>
                      <a:pt x="101" y="95"/>
                      <a:pt x="106" y="83"/>
                      <a:pt x="109" y="77"/>
                    </a:cubicBezTo>
                    <a:cubicBezTo>
                      <a:pt x="112" y="73"/>
                      <a:pt x="115" y="63"/>
                      <a:pt x="109" y="60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177"/>
              <p:cNvSpPr/>
              <p:nvPr/>
            </p:nvSpPr>
            <p:spPr bwMode="auto">
              <a:xfrm>
                <a:off x="4181" y="2538"/>
                <a:ext cx="93" cy="115"/>
              </a:xfrm>
              <a:custGeom>
                <a:avLst/>
                <a:gdLst>
                  <a:gd name="T0" fmla="*/ 31 w 35"/>
                  <a:gd name="T1" fmla="*/ 2 h 43"/>
                  <a:gd name="T2" fmla="*/ 24 w 35"/>
                  <a:gd name="T3" fmla="*/ 1 h 43"/>
                  <a:gd name="T4" fmla="*/ 24 w 35"/>
                  <a:gd name="T5" fmla="*/ 1 h 43"/>
                  <a:gd name="T6" fmla="*/ 17 w 35"/>
                  <a:gd name="T7" fmla="*/ 2 h 43"/>
                  <a:gd name="T8" fmla="*/ 16 w 35"/>
                  <a:gd name="T9" fmla="*/ 3 h 43"/>
                  <a:gd name="T10" fmla="*/ 12 w 35"/>
                  <a:gd name="T11" fmla="*/ 11 h 43"/>
                  <a:gd name="T12" fmla="*/ 7 w 35"/>
                  <a:gd name="T13" fmla="*/ 18 h 43"/>
                  <a:gd name="T14" fmla="*/ 1 w 35"/>
                  <a:gd name="T15" fmla="*/ 36 h 43"/>
                  <a:gd name="T16" fmla="*/ 2 w 35"/>
                  <a:gd name="T17" fmla="*/ 37 h 43"/>
                  <a:gd name="T18" fmla="*/ 6 w 35"/>
                  <a:gd name="T19" fmla="*/ 42 h 43"/>
                  <a:gd name="T20" fmla="*/ 7 w 35"/>
                  <a:gd name="T21" fmla="*/ 42 h 43"/>
                  <a:gd name="T22" fmla="*/ 10 w 35"/>
                  <a:gd name="T23" fmla="*/ 38 h 43"/>
                  <a:gd name="T24" fmla="*/ 19 w 35"/>
                  <a:gd name="T25" fmla="*/ 32 h 43"/>
                  <a:gd name="T26" fmla="*/ 23 w 35"/>
                  <a:gd name="T27" fmla="*/ 28 h 43"/>
                  <a:gd name="T28" fmla="*/ 22 w 35"/>
                  <a:gd name="T29" fmla="*/ 20 h 43"/>
                  <a:gd name="T30" fmla="*/ 28 w 35"/>
                  <a:gd name="T31" fmla="*/ 9 h 43"/>
                  <a:gd name="T32" fmla="*/ 31 w 35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3">
                    <a:moveTo>
                      <a:pt x="31" y="2"/>
                    </a:moveTo>
                    <a:cubicBezTo>
                      <a:pt x="30" y="1"/>
                      <a:pt x="27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1" y="0"/>
                      <a:pt x="18" y="1"/>
                      <a:pt x="17" y="2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4" y="5"/>
                      <a:pt x="12" y="8"/>
                      <a:pt x="12" y="11"/>
                    </a:cubicBezTo>
                    <a:cubicBezTo>
                      <a:pt x="10" y="13"/>
                      <a:pt x="8" y="16"/>
                      <a:pt x="7" y="18"/>
                    </a:cubicBezTo>
                    <a:cubicBezTo>
                      <a:pt x="4" y="24"/>
                      <a:pt x="2" y="30"/>
                      <a:pt x="1" y="36"/>
                    </a:cubicBezTo>
                    <a:cubicBezTo>
                      <a:pt x="0" y="37"/>
                      <a:pt x="1" y="37"/>
                      <a:pt x="2" y="37"/>
                    </a:cubicBezTo>
                    <a:cubicBezTo>
                      <a:pt x="5" y="36"/>
                      <a:pt x="5" y="40"/>
                      <a:pt x="6" y="42"/>
                    </a:cubicBezTo>
                    <a:cubicBezTo>
                      <a:pt x="6" y="42"/>
                      <a:pt x="7" y="43"/>
                      <a:pt x="7" y="42"/>
                    </a:cubicBezTo>
                    <a:cubicBezTo>
                      <a:pt x="9" y="40"/>
                      <a:pt x="9" y="41"/>
                      <a:pt x="10" y="38"/>
                    </a:cubicBezTo>
                    <a:cubicBezTo>
                      <a:pt x="12" y="35"/>
                      <a:pt x="15" y="33"/>
                      <a:pt x="19" y="32"/>
                    </a:cubicBezTo>
                    <a:cubicBezTo>
                      <a:pt x="21" y="31"/>
                      <a:pt x="23" y="30"/>
                      <a:pt x="23" y="28"/>
                    </a:cubicBezTo>
                    <a:cubicBezTo>
                      <a:pt x="24" y="25"/>
                      <a:pt x="23" y="23"/>
                      <a:pt x="22" y="20"/>
                    </a:cubicBezTo>
                    <a:cubicBezTo>
                      <a:pt x="19" y="14"/>
                      <a:pt x="23" y="12"/>
                      <a:pt x="28" y="9"/>
                    </a:cubicBezTo>
                    <a:cubicBezTo>
                      <a:pt x="30" y="8"/>
                      <a:pt x="35" y="6"/>
                      <a:pt x="31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178"/>
              <p:cNvSpPr/>
              <p:nvPr/>
            </p:nvSpPr>
            <p:spPr bwMode="auto">
              <a:xfrm>
                <a:off x="4197" y="2647"/>
                <a:ext cx="147" cy="97"/>
              </a:xfrm>
              <a:custGeom>
                <a:avLst/>
                <a:gdLst>
                  <a:gd name="T0" fmla="*/ 40 w 55"/>
                  <a:gd name="T1" fmla="*/ 0 h 36"/>
                  <a:gd name="T2" fmla="*/ 39 w 55"/>
                  <a:gd name="T3" fmla="*/ 1 h 36"/>
                  <a:gd name="T4" fmla="*/ 38 w 55"/>
                  <a:gd name="T5" fmla="*/ 15 h 36"/>
                  <a:gd name="T6" fmla="*/ 36 w 55"/>
                  <a:gd name="T7" fmla="*/ 18 h 36"/>
                  <a:gd name="T8" fmla="*/ 18 w 55"/>
                  <a:gd name="T9" fmla="*/ 26 h 36"/>
                  <a:gd name="T10" fmla="*/ 7 w 55"/>
                  <a:gd name="T11" fmla="*/ 23 h 36"/>
                  <a:gd name="T12" fmla="*/ 2 w 55"/>
                  <a:gd name="T13" fmla="*/ 21 h 36"/>
                  <a:gd name="T14" fmla="*/ 1 w 55"/>
                  <a:gd name="T15" fmla="*/ 23 h 36"/>
                  <a:gd name="T16" fmla="*/ 4 w 55"/>
                  <a:gd name="T17" fmla="*/ 24 h 36"/>
                  <a:gd name="T18" fmla="*/ 25 w 55"/>
                  <a:gd name="T19" fmla="*/ 35 h 36"/>
                  <a:gd name="T20" fmla="*/ 41 w 55"/>
                  <a:gd name="T21" fmla="*/ 26 h 36"/>
                  <a:gd name="T22" fmla="*/ 40 w 55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6">
                    <a:moveTo>
                      <a:pt x="40" y="0"/>
                    </a:moveTo>
                    <a:cubicBezTo>
                      <a:pt x="39" y="0"/>
                      <a:pt x="39" y="1"/>
                      <a:pt x="39" y="1"/>
                    </a:cubicBezTo>
                    <a:cubicBezTo>
                      <a:pt x="40" y="5"/>
                      <a:pt x="44" y="11"/>
                      <a:pt x="38" y="15"/>
                    </a:cubicBezTo>
                    <a:cubicBezTo>
                      <a:pt x="37" y="16"/>
                      <a:pt x="36" y="16"/>
                      <a:pt x="36" y="18"/>
                    </a:cubicBezTo>
                    <a:cubicBezTo>
                      <a:pt x="36" y="28"/>
                      <a:pt x="24" y="27"/>
                      <a:pt x="18" y="26"/>
                    </a:cubicBezTo>
                    <a:cubicBezTo>
                      <a:pt x="14" y="25"/>
                      <a:pt x="10" y="24"/>
                      <a:pt x="7" y="23"/>
                    </a:cubicBezTo>
                    <a:cubicBezTo>
                      <a:pt x="5" y="23"/>
                      <a:pt x="3" y="22"/>
                      <a:pt x="2" y="21"/>
                    </a:cubicBezTo>
                    <a:cubicBezTo>
                      <a:pt x="1" y="21"/>
                      <a:pt x="0" y="22"/>
                      <a:pt x="1" y="23"/>
                    </a:cubicBezTo>
                    <a:cubicBezTo>
                      <a:pt x="2" y="23"/>
                      <a:pt x="3" y="24"/>
                      <a:pt x="4" y="24"/>
                    </a:cubicBezTo>
                    <a:cubicBezTo>
                      <a:pt x="10" y="30"/>
                      <a:pt x="17" y="35"/>
                      <a:pt x="25" y="35"/>
                    </a:cubicBezTo>
                    <a:cubicBezTo>
                      <a:pt x="32" y="36"/>
                      <a:pt x="37" y="31"/>
                      <a:pt x="41" y="26"/>
                    </a:cubicBezTo>
                    <a:cubicBezTo>
                      <a:pt x="47" y="18"/>
                      <a:pt x="55" y="3"/>
                      <a:pt x="40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179"/>
              <p:cNvSpPr/>
              <p:nvPr/>
            </p:nvSpPr>
            <p:spPr bwMode="auto">
              <a:xfrm>
                <a:off x="4069" y="2535"/>
                <a:ext cx="139" cy="134"/>
              </a:xfrm>
              <a:custGeom>
                <a:avLst/>
                <a:gdLst>
                  <a:gd name="T0" fmla="*/ 37 w 52"/>
                  <a:gd name="T1" fmla="*/ 3 h 50"/>
                  <a:gd name="T2" fmla="*/ 29 w 52"/>
                  <a:gd name="T3" fmla="*/ 6 h 50"/>
                  <a:gd name="T4" fmla="*/ 23 w 52"/>
                  <a:gd name="T5" fmla="*/ 5 h 50"/>
                  <a:gd name="T6" fmla="*/ 21 w 52"/>
                  <a:gd name="T7" fmla="*/ 8 h 50"/>
                  <a:gd name="T8" fmla="*/ 14 w 52"/>
                  <a:gd name="T9" fmla="*/ 8 h 50"/>
                  <a:gd name="T10" fmla="*/ 11 w 52"/>
                  <a:gd name="T11" fmla="*/ 6 h 50"/>
                  <a:gd name="T12" fmla="*/ 11 w 52"/>
                  <a:gd name="T13" fmla="*/ 6 h 50"/>
                  <a:gd name="T14" fmla="*/ 4 w 52"/>
                  <a:gd name="T15" fmla="*/ 7 h 50"/>
                  <a:gd name="T16" fmla="*/ 5 w 52"/>
                  <a:gd name="T17" fmla="*/ 20 h 50"/>
                  <a:gd name="T18" fmla="*/ 14 w 52"/>
                  <a:gd name="T19" fmla="*/ 31 h 50"/>
                  <a:gd name="T20" fmla="*/ 22 w 52"/>
                  <a:gd name="T21" fmla="*/ 43 h 50"/>
                  <a:gd name="T22" fmla="*/ 40 w 52"/>
                  <a:gd name="T23" fmla="*/ 37 h 50"/>
                  <a:gd name="T24" fmla="*/ 37 w 52"/>
                  <a:gd name="T25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50">
                    <a:moveTo>
                      <a:pt x="37" y="3"/>
                    </a:moveTo>
                    <a:cubicBezTo>
                      <a:pt x="34" y="3"/>
                      <a:pt x="32" y="5"/>
                      <a:pt x="29" y="6"/>
                    </a:cubicBezTo>
                    <a:cubicBezTo>
                      <a:pt x="28" y="6"/>
                      <a:pt x="25" y="4"/>
                      <a:pt x="23" y="5"/>
                    </a:cubicBezTo>
                    <a:cubicBezTo>
                      <a:pt x="22" y="6"/>
                      <a:pt x="22" y="7"/>
                      <a:pt x="21" y="8"/>
                    </a:cubicBezTo>
                    <a:cubicBezTo>
                      <a:pt x="20" y="11"/>
                      <a:pt x="17" y="10"/>
                      <a:pt x="14" y="8"/>
                    </a:cubicBezTo>
                    <a:cubicBezTo>
                      <a:pt x="13" y="7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5"/>
                      <a:pt x="6" y="5"/>
                      <a:pt x="4" y="7"/>
                    </a:cubicBezTo>
                    <a:cubicBezTo>
                      <a:pt x="0" y="10"/>
                      <a:pt x="2" y="16"/>
                      <a:pt x="5" y="20"/>
                    </a:cubicBezTo>
                    <a:cubicBezTo>
                      <a:pt x="8" y="24"/>
                      <a:pt x="11" y="27"/>
                      <a:pt x="14" y="31"/>
                    </a:cubicBezTo>
                    <a:cubicBezTo>
                      <a:pt x="17" y="34"/>
                      <a:pt x="19" y="39"/>
                      <a:pt x="22" y="43"/>
                    </a:cubicBezTo>
                    <a:cubicBezTo>
                      <a:pt x="28" y="50"/>
                      <a:pt x="36" y="42"/>
                      <a:pt x="40" y="37"/>
                    </a:cubicBezTo>
                    <a:cubicBezTo>
                      <a:pt x="46" y="31"/>
                      <a:pt x="52" y="0"/>
                      <a:pt x="37" y="3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180"/>
              <p:cNvSpPr/>
              <p:nvPr/>
            </p:nvSpPr>
            <p:spPr bwMode="auto">
              <a:xfrm>
                <a:off x="4103" y="2548"/>
                <a:ext cx="88" cy="110"/>
              </a:xfrm>
              <a:custGeom>
                <a:avLst/>
                <a:gdLst>
                  <a:gd name="T0" fmla="*/ 31 w 33"/>
                  <a:gd name="T1" fmla="*/ 10 h 41"/>
                  <a:gd name="T2" fmla="*/ 21 w 33"/>
                  <a:gd name="T3" fmla="*/ 2 h 41"/>
                  <a:gd name="T4" fmla="*/ 15 w 33"/>
                  <a:gd name="T5" fmla="*/ 7 h 41"/>
                  <a:gd name="T6" fmla="*/ 6 w 33"/>
                  <a:gd name="T7" fmla="*/ 13 h 41"/>
                  <a:gd name="T8" fmla="*/ 1 w 33"/>
                  <a:gd name="T9" fmla="*/ 25 h 41"/>
                  <a:gd name="T10" fmla="*/ 10 w 33"/>
                  <a:gd name="T11" fmla="*/ 39 h 41"/>
                  <a:gd name="T12" fmla="*/ 17 w 33"/>
                  <a:gd name="T13" fmla="*/ 41 h 41"/>
                  <a:gd name="T14" fmla="*/ 31 w 33"/>
                  <a:gd name="T15" fmla="*/ 1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41">
                    <a:moveTo>
                      <a:pt x="31" y="10"/>
                    </a:moveTo>
                    <a:cubicBezTo>
                      <a:pt x="31" y="6"/>
                      <a:pt x="26" y="0"/>
                      <a:pt x="21" y="2"/>
                    </a:cubicBezTo>
                    <a:cubicBezTo>
                      <a:pt x="19" y="3"/>
                      <a:pt x="17" y="5"/>
                      <a:pt x="15" y="7"/>
                    </a:cubicBezTo>
                    <a:cubicBezTo>
                      <a:pt x="12" y="10"/>
                      <a:pt x="9" y="10"/>
                      <a:pt x="6" y="13"/>
                    </a:cubicBezTo>
                    <a:cubicBezTo>
                      <a:pt x="2" y="17"/>
                      <a:pt x="0" y="19"/>
                      <a:pt x="1" y="25"/>
                    </a:cubicBezTo>
                    <a:cubicBezTo>
                      <a:pt x="2" y="30"/>
                      <a:pt x="5" y="37"/>
                      <a:pt x="10" y="39"/>
                    </a:cubicBezTo>
                    <a:cubicBezTo>
                      <a:pt x="11" y="41"/>
                      <a:pt x="13" y="41"/>
                      <a:pt x="17" y="41"/>
                    </a:cubicBezTo>
                    <a:cubicBezTo>
                      <a:pt x="30" y="39"/>
                      <a:pt x="33" y="20"/>
                      <a:pt x="31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181"/>
              <p:cNvSpPr/>
              <p:nvPr/>
            </p:nvSpPr>
            <p:spPr bwMode="auto">
              <a:xfrm>
                <a:off x="4066" y="2634"/>
                <a:ext cx="80" cy="48"/>
              </a:xfrm>
              <a:custGeom>
                <a:avLst/>
                <a:gdLst>
                  <a:gd name="T0" fmla="*/ 29 w 30"/>
                  <a:gd name="T1" fmla="*/ 4 h 18"/>
                  <a:gd name="T2" fmla="*/ 10 w 30"/>
                  <a:gd name="T3" fmla="*/ 3 h 18"/>
                  <a:gd name="T4" fmla="*/ 0 w 30"/>
                  <a:gd name="T5" fmla="*/ 7 h 18"/>
                  <a:gd name="T6" fmla="*/ 1 w 30"/>
                  <a:gd name="T7" fmla="*/ 9 h 18"/>
                  <a:gd name="T8" fmla="*/ 2 w 30"/>
                  <a:gd name="T9" fmla="*/ 16 h 18"/>
                  <a:gd name="T10" fmla="*/ 3 w 30"/>
                  <a:gd name="T11" fmla="*/ 17 h 18"/>
                  <a:gd name="T12" fmla="*/ 14 w 30"/>
                  <a:gd name="T13" fmla="*/ 16 h 18"/>
                  <a:gd name="T14" fmla="*/ 18 w 30"/>
                  <a:gd name="T15" fmla="*/ 17 h 18"/>
                  <a:gd name="T16" fmla="*/ 20 w 30"/>
                  <a:gd name="T17" fmla="*/ 18 h 18"/>
                  <a:gd name="T18" fmla="*/ 30 w 30"/>
                  <a:gd name="T19" fmla="*/ 6 h 18"/>
                  <a:gd name="T20" fmla="*/ 29 w 30"/>
                  <a:gd name="T2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9" y="4"/>
                    </a:moveTo>
                    <a:cubicBezTo>
                      <a:pt x="24" y="5"/>
                      <a:pt x="15" y="0"/>
                      <a:pt x="10" y="3"/>
                    </a:cubicBezTo>
                    <a:cubicBezTo>
                      <a:pt x="6" y="2"/>
                      <a:pt x="3" y="3"/>
                      <a:pt x="0" y="7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4" y="11"/>
                      <a:pt x="3" y="13"/>
                      <a:pt x="2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7" y="17"/>
                      <a:pt x="10" y="16"/>
                      <a:pt x="14" y="16"/>
                    </a:cubicBezTo>
                    <a:cubicBezTo>
                      <a:pt x="17" y="16"/>
                      <a:pt x="17" y="16"/>
                      <a:pt x="18" y="17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5" y="16"/>
                      <a:pt x="25" y="9"/>
                      <a:pt x="30" y="6"/>
                    </a:cubicBezTo>
                    <a:cubicBezTo>
                      <a:pt x="30" y="6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182"/>
              <p:cNvSpPr/>
              <p:nvPr/>
            </p:nvSpPr>
            <p:spPr bwMode="auto">
              <a:xfrm>
                <a:off x="4175" y="2543"/>
                <a:ext cx="62" cy="113"/>
              </a:xfrm>
              <a:custGeom>
                <a:avLst/>
                <a:gdLst>
                  <a:gd name="T0" fmla="*/ 22 w 23"/>
                  <a:gd name="T1" fmla="*/ 0 h 42"/>
                  <a:gd name="T2" fmla="*/ 0 w 23"/>
                  <a:gd name="T3" fmla="*/ 40 h 42"/>
                  <a:gd name="T4" fmla="*/ 1 w 23"/>
                  <a:gd name="T5" fmla="*/ 41 h 42"/>
                  <a:gd name="T6" fmla="*/ 7 w 23"/>
                  <a:gd name="T7" fmla="*/ 37 h 42"/>
                  <a:gd name="T8" fmla="*/ 11 w 23"/>
                  <a:gd name="T9" fmla="*/ 29 h 42"/>
                  <a:gd name="T10" fmla="*/ 15 w 23"/>
                  <a:gd name="T11" fmla="*/ 19 h 42"/>
                  <a:gd name="T12" fmla="*/ 22 w 23"/>
                  <a:gd name="T13" fmla="*/ 2 h 42"/>
                  <a:gd name="T14" fmla="*/ 22 w 2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42">
                    <a:moveTo>
                      <a:pt x="22" y="0"/>
                    </a:moveTo>
                    <a:cubicBezTo>
                      <a:pt x="6" y="0"/>
                      <a:pt x="6" y="30"/>
                      <a:pt x="0" y="40"/>
                    </a:cubicBezTo>
                    <a:cubicBezTo>
                      <a:pt x="0" y="41"/>
                      <a:pt x="0" y="41"/>
                      <a:pt x="1" y="41"/>
                    </a:cubicBezTo>
                    <a:cubicBezTo>
                      <a:pt x="4" y="42"/>
                      <a:pt x="6" y="40"/>
                      <a:pt x="7" y="37"/>
                    </a:cubicBezTo>
                    <a:cubicBezTo>
                      <a:pt x="10" y="36"/>
                      <a:pt x="11" y="32"/>
                      <a:pt x="11" y="29"/>
                    </a:cubicBezTo>
                    <a:cubicBezTo>
                      <a:pt x="11" y="26"/>
                      <a:pt x="14" y="22"/>
                      <a:pt x="15" y="19"/>
                    </a:cubicBezTo>
                    <a:cubicBezTo>
                      <a:pt x="18" y="13"/>
                      <a:pt x="17" y="7"/>
                      <a:pt x="22" y="2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183"/>
              <p:cNvSpPr/>
              <p:nvPr/>
            </p:nvSpPr>
            <p:spPr bwMode="auto">
              <a:xfrm>
                <a:off x="4095" y="2573"/>
                <a:ext cx="67" cy="115"/>
              </a:xfrm>
              <a:custGeom>
                <a:avLst/>
                <a:gdLst>
                  <a:gd name="T0" fmla="*/ 24 w 25"/>
                  <a:gd name="T1" fmla="*/ 24 h 43"/>
                  <a:gd name="T2" fmla="*/ 24 w 25"/>
                  <a:gd name="T3" fmla="*/ 24 h 43"/>
                  <a:gd name="T4" fmla="*/ 18 w 25"/>
                  <a:gd name="T5" fmla="*/ 0 h 43"/>
                  <a:gd name="T6" fmla="*/ 17 w 25"/>
                  <a:gd name="T7" fmla="*/ 0 h 43"/>
                  <a:gd name="T8" fmla="*/ 6 w 25"/>
                  <a:gd name="T9" fmla="*/ 14 h 43"/>
                  <a:gd name="T10" fmla="*/ 6 w 25"/>
                  <a:gd name="T11" fmla="*/ 15 h 43"/>
                  <a:gd name="T12" fmla="*/ 13 w 25"/>
                  <a:gd name="T13" fmla="*/ 26 h 43"/>
                  <a:gd name="T14" fmla="*/ 14 w 25"/>
                  <a:gd name="T15" fmla="*/ 26 h 43"/>
                  <a:gd name="T16" fmla="*/ 14 w 25"/>
                  <a:gd name="T17" fmla="*/ 27 h 43"/>
                  <a:gd name="T18" fmla="*/ 2 w 25"/>
                  <a:gd name="T19" fmla="*/ 31 h 43"/>
                  <a:gd name="T20" fmla="*/ 1 w 25"/>
                  <a:gd name="T21" fmla="*/ 32 h 43"/>
                  <a:gd name="T22" fmla="*/ 25 w 25"/>
                  <a:gd name="T23" fmla="*/ 25 h 43"/>
                  <a:gd name="T24" fmla="*/ 24 w 25"/>
                  <a:gd name="T25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43">
                    <a:moveTo>
                      <a:pt x="24" y="24"/>
                    </a:moveTo>
                    <a:cubicBezTo>
                      <a:pt x="24" y="24"/>
                      <a:pt x="24" y="24"/>
                      <a:pt x="24" y="24"/>
                    </a:cubicBezTo>
                    <a:cubicBezTo>
                      <a:pt x="19" y="17"/>
                      <a:pt x="22" y="8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2" y="5"/>
                      <a:pt x="14" y="13"/>
                      <a:pt x="6" y="14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7" y="19"/>
                      <a:pt x="9" y="24"/>
                      <a:pt x="13" y="26"/>
                    </a:cubicBezTo>
                    <a:cubicBezTo>
                      <a:pt x="13" y="26"/>
                      <a:pt x="14" y="26"/>
                      <a:pt x="14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3" y="30"/>
                      <a:pt x="4" y="31"/>
                      <a:pt x="2" y="31"/>
                    </a:cubicBezTo>
                    <a:cubicBezTo>
                      <a:pt x="1" y="31"/>
                      <a:pt x="0" y="31"/>
                      <a:pt x="1" y="32"/>
                    </a:cubicBezTo>
                    <a:cubicBezTo>
                      <a:pt x="7" y="43"/>
                      <a:pt x="20" y="31"/>
                      <a:pt x="25" y="25"/>
                    </a:cubicBezTo>
                    <a:cubicBezTo>
                      <a:pt x="25" y="24"/>
                      <a:pt x="25" y="24"/>
                      <a:pt x="24" y="2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184"/>
              <p:cNvSpPr/>
              <p:nvPr/>
            </p:nvSpPr>
            <p:spPr bwMode="auto">
              <a:xfrm>
                <a:off x="4138" y="2661"/>
                <a:ext cx="96" cy="99"/>
              </a:xfrm>
              <a:custGeom>
                <a:avLst/>
                <a:gdLst>
                  <a:gd name="T0" fmla="*/ 35 w 36"/>
                  <a:gd name="T1" fmla="*/ 31 h 37"/>
                  <a:gd name="T2" fmla="*/ 26 w 36"/>
                  <a:gd name="T3" fmla="*/ 18 h 37"/>
                  <a:gd name="T4" fmla="*/ 20 w 36"/>
                  <a:gd name="T5" fmla="*/ 10 h 37"/>
                  <a:gd name="T6" fmla="*/ 11 w 36"/>
                  <a:gd name="T7" fmla="*/ 1 h 37"/>
                  <a:gd name="T8" fmla="*/ 9 w 36"/>
                  <a:gd name="T9" fmla="*/ 0 h 37"/>
                  <a:gd name="T10" fmla="*/ 3 w 36"/>
                  <a:gd name="T11" fmla="*/ 14 h 37"/>
                  <a:gd name="T12" fmla="*/ 4 w 36"/>
                  <a:gd name="T13" fmla="*/ 15 h 37"/>
                  <a:gd name="T14" fmla="*/ 3 w 36"/>
                  <a:gd name="T15" fmla="*/ 22 h 37"/>
                  <a:gd name="T16" fmla="*/ 4 w 36"/>
                  <a:gd name="T17" fmla="*/ 37 h 37"/>
                  <a:gd name="T18" fmla="*/ 5 w 36"/>
                  <a:gd name="T19" fmla="*/ 37 h 37"/>
                  <a:gd name="T20" fmla="*/ 9 w 36"/>
                  <a:gd name="T21" fmla="*/ 22 h 37"/>
                  <a:gd name="T22" fmla="*/ 16 w 36"/>
                  <a:gd name="T23" fmla="*/ 19 h 37"/>
                  <a:gd name="T24" fmla="*/ 21 w 36"/>
                  <a:gd name="T25" fmla="*/ 25 h 37"/>
                  <a:gd name="T26" fmla="*/ 34 w 36"/>
                  <a:gd name="T27" fmla="*/ 32 h 37"/>
                  <a:gd name="T28" fmla="*/ 35 w 36"/>
                  <a:gd name="T29" fmla="*/ 3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7">
                    <a:moveTo>
                      <a:pt x="35" y="31"/>
                    </a:moveTo>
                    <a:cubicBezTo>
                      <a:pt x="33" y="25"/>
                      <a:pt x="30" y="22"/>
                      <a:pt x="26" y="18"/>
                    </a:cubicBezTo>
                    <a:cubicBezTo>
                      <a:pt x="23" y="16"/>
                      <a:pt x="22" y="12"/>
                      <a:pt x="20" y="10"/>
                    </a:cubicBezTo>
                    <a:cubicBezTo>
                      <a:pt x="16" y="7"/>
                      <a:pt x="11" y="8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5" y="4"/>
                      <a:pt x="3" y="8"/>
                      <a:pt x="3" y="14"/>
                    </a:cubicBezTo>
                    <a:cubicBezTo>
                      <a:pt x="3" y="14"/>
                      <a:pt x="4" y="15"/>
                      <a:pt x="4" y="15"/>
                    </a:cubicBezTo>
                    <a:cubicBezTo>
                      <a:pt x="4" y="17"/>
                      <a:pt x="3" y="20"/>
                      <a:pt x="3" y="22"/>
                    </a:cubicBezTo>
                    <a:cubicBezTo>
                      <a:pt x="1" y="28"/>
                      <a:pt x="0" y="32"/>
                      <a:pt x="4" y="37"/>
                    </a:cubicBezTo>
                    <a:cubicBezTo>
                      <a:pt x="4" y="37"/>
                      <a:pt x="5" y="37"/>
                      <a:pt x="5" y="37"/>
                    </a:cubicBezTo>
                    <a:cubicBezTo>
                      <a:pt x="7" y="32"/>
                      <a:pt x="7" y="27"/>
                      <a:pt x="9" y="22"/>
                    </a:cubicBezTo>
                    <a:cubicBezTo>
                      <a:pt x="10" y="17"/>
                      <a:pt x="14" y="13"/>
                      <a:pt x="16" y="19"/>
                    </a:cubicBezTo>
                    <a:cubicBezTo>
                      <a:pt x="17" y="22"/>
                      <a:pt x="19" y="23"/>
                      <a:pt x="21" y="25"/>
                    </a:cubicBezTo>
                    <a:cubicBezTo>
                      <a:pt x="25" y="28"/>
                      <a:pt x="30" y="27"/>
                      <a:pt x="34" y="32"/>
                    </a:cubicBezTo>
                    <a:cubicBezTo>
                      <a:pt x="34" y="33"/>
                      <a:pt x="36" y="32"/>
                      <a:pt x="35" y="31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185"/>
              <p:cNvSpPr/>
              <p:nvPr/>
            </p:nvSpPr>
            <p:spPr bwMode="auto">
              <a:xfrm>
                <a:off x="4146" y="2626"/>
                <a:ext cx="67" cy="51"/>
              </a:xfrm>
              <a:custGeom>
                <a:avLst/>
                <a:gdLst>
                  <a:gd name="T0" fmla="*/ 19 w 25"/>
                  <a:gd name="T1" fmla="*/ 3 h 19"/>
                  <a:gd name="T2" fmla="*/ 5 w 25"/>
                  <a:gd name="T3" fmla="*/ 5 h 19"/>
                  <a:gd name="T4" fmla="*/ 2 w 25"/>
                  <a:gd name="T5" fmla="*/ 6 h 19"/>
                  <a:gd name="T6" fmla="*/ 2 w 25"/>
                  <a:gd name="T7" fmla="*/ 6 h 19"/>
                  <a:gd name="T8" fmla="*/ 1 w 25"/>
                  <a:gd name="T9" fmla="*/ 6 h 19"/>
                  <a:gd name="T10" fmla="*/ 1 w 25"/>
                  <a:gd name="T11" fmla="*/ 6 h 19"/>
                  <a:gd name="T12" fmla="*/ 1 w 25"/>
                  <a:gd name="T13" fmla="*/ 7 h 19"/>
                  <a:gd name="T14" fmla="*/ 2 w 25"/>
                  <a:gd name="T15" fmla="*/ 14 h 19"/>
                  <a:gd name="T16" fmla="*/ 11 w 25"/>
                  <a:gd name="T17" fmla="*/ 17 h 19"/>
                  <a:gd name="T18" fmla="*/ 16 w 25"/>
                  <a:gd name="T19" fmla="*/ 18 h 19"/>
                  <a:gd name="T20" fmla="*/ 18 w 25"/>
                  <a:gd name="T21" fmla="*/ 19 h 19"/>
                  <a:gd name="T22" fmla="*/ 21 w 25"/>
                  <a:gd name="T23" fmla="*/ 18 h 19"/>
                  <a:gd name="T24" fmla="*/ 19 w 25"/>
                  <a:gd name="T25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9">
                    <a:moveTo>
                      <a:pt x="19" y="3"/>
                    </a:moveTo>
                    <a:cubicBezTo>
                      <a:pt x="15" y="0"/>
                      <a:pt x="8" y="2"/>
                      <a:pt x="5" y="5"/>
                    </a:cubicBezTo>
                    <a:cubicBezTo>
                      <a:pt x="4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9"/>
                      <a:pt x="1" y="12"/>
                      <a:pt x="2" y="14"/>
                    </a:cubicBezTo>
                    <a:cubicBezTo>
                      <a:pt x="4" y="17"/>
                      <a:pt x="7" y="18"/>
                      <a:pt x="11" y="17"/>
                    </a:cubicBezTo>
                    <a:cubicBezTo>
                      <a:pt x="12" y="17"/>
                      <a:pt x="14" y="17"/>
                      <a:pt x="16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9" y="19"/>
                      <a:pt x="20" y="19"/>
                      <a:pt x="21" y="18"/>
                    </a:cubicBezTo>
                    <a:cubicBezTo>
                      <a:pt x="25" y="14"/>
                      <a:pt x="22" y="6"/>
                      <a:pt x="19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186"/>
              <p:cNvSpPr/>
              <p:nvPr/>
            </p:nvSpPr>
            <p:spPr bwMode="auto">
              <a:xfrm>
                <a:off x="4146" y="2634"/>
                <a:ext cx="64" cy="40"/>
              </a:xfrm>
              <a:custGeom>
                <a:avLst/>
                <a:gdLst>
                  <a:gd name="T0" fmla="*/ 19 w 24"/>
                  <a:gd name="T1" fmla="*/ 1 h 15"/>
                  <a:gd name="T2" fmla="*/ 18 w 24"/>
                  <a:gd name="T3" fmla="*/ 1 h 15"/>
                  <a:gd name="T4" fmla="*/ 17 w 24"/>
                  <a:gd name="T5" fmla="*/ 4 h 15"/>
                  <a:gd name="T6" fmla="*/ 17 w 24"/>
                  <a:gd name="T7" fmla="*/ 5 h 15"/>
                  <a:gd name="T8" fmla="*/ 12 w 24"/>
                  <a:gd name="T9" fmla="*/ 7 h 15"/>
                  <a:gd name="T10" fmla="*/ 8 w 24"/>
                  <a:gd name="T11" fmla="*/ 8 h 15"/>
                  <a:gd name="T12" fmla="*/ 7 w 24"/>
                  <a:gd name="T13" fmla="*/ 9 h 15"/>
                  <a:gd name="T14" fmla="*/ 6 w 24"/>
                  <a:gd name="T15" fmla="*/ 10 h 15"/>
                  <a:gd name="T16" fmla="*/ 5 w 24"/>
                  <a:gd name="T17" fmla="*/ 5 h 15"/>
                  <a:gd name="T18" fmla="*/ 5 w 24"/>
                  <a:gd name="T19" fmla="*/ 3 h 15"/>
                  <a:gd name="T20" fmla="*/ 0 w 24"/>
                  <a:gd name="T21" fmla="*/ 6 h 15"/>
                  <a:gd name="T22" fmla="*/ 1 w 24"/>
                  <a:gd name="T23" fmla="*/ 9 h 15"/>
                  <a:gd name="T24" fmla="*/ 6 w 24"/>
                  <a:gd name="T25" fmla="*/ 15 h 15"/>
                  <a:gd name="T26" fmla="*/ 8 w 24"/>
                  <a:gd name="T27" fmla="*/ 14 h 15"/>
                  <a:gd name="T28" fmla="*/ 16 w 24"/>
                  <a:gd name="T29" fmla="*/ 14 h 15"/>
                  <a:gd name="T30" fmla="*/ 22 w 24"/>
                  <a:gd name="T31" fmla="*/ 12 h 15"/>
                  <a:gd name="T32" fmla="*/ 19 w 24"/>
                  <a:gd name="T3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5">
                    <a:moveTo>
                      <a:pt x="19" y="1"/>
                    </a:moveTo>
                    <a:cubicBezTo>
                      <a:pt x="19" y="1"/>
                      <a:pt x="18" y="0"/>
                      <a:pt x="18" y="1"/>
                    </a:cubicBezTo>
                    <a:cubicBezTo>
                      <a:pt x="17" y="2"/>
                      <a:pt x="17" y="2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8" y="9"/>
                      <a:pt x="13" y="7"/>
                      <a:pt x="12" y="7"/>
                    </a:cubicBezTo>
                    <a:cubicBezTo>
                      <a:pt x="11" y="7"/>
                      <a:pt x="10" y="7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9"/>
                      <a:pt x="6" y="10"/>
                      <a:pt x="6" y="10"/>
                    </a:cubicBezTo>
                    <a:cubicBezTo>
                      <a:pt x="3" y="9"/>
                      <a:pt x="2" y="7"/>
                      <a:pt x="5" y="5"/>
                    </a:cubicBezTo>
                    <a:cubicBezTo>
                      <a:pt x="6" y="5"/>
                      <a:pt x="6" y="3"/>
                      <a:pt x="5" y="3"/>
                    </a:cubicBezTo>
                    <a:cubicBezTo>
                      <a:pt x="2" y="2"/>
                      <a:pt x="0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2" y="11"/>
                      <a:pt x="3" y="15"/>
                      <a:pt x="6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11" y="12"/>
                      <a:pt x="13" y="12"/>
                      <a:pt x="16" y="14"/>
                    </a:cubicBezTo>
                    <a:cubicBezTo>
                      <a:pt x="18" y="15"/>
                      <a:pt x="20" y="14"/>
                      <a:pt x="22" y="12"/>
                    </a:cubicBezTo>
                    <a:cubicBezTo>
                      <a:pt x="24" y="8"/>
                      <a:pt x="20" y="5"/>
                      <a:pt x="19" y="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187"/>
              <p:cNvSpPr/>
              <p:nvPr/>
            </p:nvSpPr>
            <p:spPr bwMode="auto">
              <a:xfrm>
                <a:off x="4170" y="2645"/>
                <a:ext cx="19" cy="19"/>
              </a:xfrm>
              <a:custGeom>
                <a:avLst/>
                <a:gdLst>
                  <a:gd name="T0" fmla="*/ 6 w 7"/>
                  <a:gd name="T1" fmla="*/ 3 h 7"/>
                  <a:gd name="T2" fmla="*/ 5 w 7"/>
                  <a:gd name="T3" fmla="*/ 3 h 7"/>
                  <a:gd name="T4" fmla="*/ 5 w 7"/>
                  <a:gd name="T5" fmla="*/ 2 h 7"/>
                  <a:gd name="T6" fmla="*/ 5 w 7"/>
                  <a:gd name="T7" fmla="*/ 1 h 7"/>
                  <a:gd name="T8" fmla="*/ 1 w 7"/>
                  <a:gd name="T9" fmla="*/ 0 h 7"/>
                  <a:gd name="T10" fmla="*/ 0 w 7"/>
                  <a:gd name="T11" fmla="*/ 3 h 7"/>
                  <a:gd name="T12" fmla="*/ 0 w 7"/>
                  <a:gd name="T13" fmla="*/ 3 h 7"/>
                  <a:gd name="T14" fmla="*/ 1 w 7"/>
                  <a:gd name="T15" fmla="*/ 4 h 7"/>
                  <a:gd name="T16" fmla="*/ 6 w 7"/>
                  <a:gd name="T17" fmla="*/ 6 h 7"/>
                  <a:gd name="T18" fmla="*/ 7 w 7"/>
                  <a:gd name="T19" fmla="*/ 5 h 7"/>
                  <a:gd name="T20" fmla="*/ 7 w 7"/>
                  <a:gd name="T21" fmla="*/ 4 h 7"/>
                  <a:gd name="T22" fmla="*/ 6 w 7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7">
                    <a:moveTo>
                      <a:pt x="6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6"/>
                      <a:pt x="4" y="7"/>
                      <a:pt x="6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188"/>
              <p:cNvSpPr/>
              <p:nvPr/>
            </p:nvSpPr>
            <p:spPr bwMode="auto">
              <a:xfrm>
                <a:off x="4183" y="2795"/>
                <a:ext cx="265" cy="219"/>
              </a:xfrm>
              <a:custGeom>
                <a:avLst/>
                <a:gdLst>
                  <a:gd name="T0" fmla="*/ 87 w 99"/>
                  <a:gd name="T1" fmla="*/ 46 h 82"/>
                  <a:gd name="T2" fmla="*/ 75 w 99"/>
                  <a:gd name="T3" fmla="*/ 42 h 82"/>
                  <a:gd name="T4" fmla="*/ 83 w 99"/>
                  <a:gd name="T5" fmla="*/ 39 h 82"/>
                  <a:gd name="T6" fmla="*/ 82 w 99"/>
                  <a:gd name="T7" fmla="*/ 20 h 82"/>
                  <a:gd name="T8" fmla="*/ 62 w 99"/>
                  <a:gd name="T9" fmla="*/ 17 h 82"/>
                  <a:gd name="T10" fmla="*/ 57 w 99"/>
                  <a:gd name="T11" fmla="*/ 19 h 82"/>
                  <a:gd name="T12" fmla="*/ 48 w 99"/>
                  <a:gd name="T13" fmla="*/ 9 h 82"/>
                  <a:gd name="T14" fmla="*/ 24 w 99"/>
                  <a:gd name="T15" fmla="*/ 4 h 82"/>
                  <a:gd name="T16" fmla="*/ 18 w 99"/>
                  <a:gd name="T17" fmla="*/ 17 h 82"/>
                  <a:gd name="T18" fmla="*/ 30 w 99"/>
                  <a:gd name="T19" fmla="*/ 32 h 82"/>
                  <a:gd name="T20" fmla="*/ 11 w 99"/>
                  <a:gd name="T21" fmla="*/ 36 h 82"/>
                  <a:gd name="T22" fmla="*/ 1 w 99"/>
                  <a:gd name="T23" fmla="*/ 51 h 82"/>
                  <a:gd name="T24" fmla="*/ 34 w 99"/>
                  <a:gd name="T25" fmla="*/ 58 h 82"/>
                  <a:gd name="T26" fmla="*/ 38 w 99"/>
                  <a:gd name="T27" fmla="*/ 56 h 82"/>
                  <a:gd name="T28" fmla="*/ 36 w 99"/>
                  <a:gd name="T29" fmla="*/ 59 h 82"/>
                  <a:gd name="T30" fmla="*/ 35 w 99"/>
                  <a:gd name="T31" fmla="*/ 71 h 82"/>
                  <a:gd name="T32" fmla="*/ 56 w 99"/>
                  <a:gd name="T33" fmla="*/ 82 h 82"/>
                  <a:gd name="T34" fmla="*/ 68 w 99"/>
                  <a:gd name="T35" fmla="*/ 70 h 82"/>
                  <a:gd name="T36" fmla="*/ 72 w 99"/>
                  <a:gd name="T37" fmla="*/ 69 h 82"/>
                  <a:gd name="T38" fmla="*/ 84 w 99"/>
                  <a:gd name="T39" fmla="*/ 72 h 82"/>
                  <a:gd name="T40" fmla="*/ 97 w 99"/>
                  <a:gd name="T41" fmla="*/ 62 h 82"/>
                  <a:gd name="T42" fmla="*/ 87 w 99"/>
                  <a:gd name="T43" fmla="*/ 4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9" h="82">
                    <a:moveTo>
                      <a:pt x="87" y="46"/>
                    </a:moveTo>
                    <a:cubicBezTo>
                      <a:pt x="83" y="44"/>
                      <a:pt x="79" y="43"/>
                      <a:pt x="75" y="42"/>
                    </a:cubicBezTo>
                    <a:cubicBezTo>
                      <a:pt x="76" y="42"/>
                      <a:pt x="82" y="40"/>
                      <a:pt x="83" y="39"/>
                    </a:cubicBezTo>
                    <a:cubicBezTo>
                      <a:pt x="88" y="34"/>
                      <a:pt x="87" y="24"/>
                      <a:pt x="82" y="20"/>
                    </a:cubicBezTo>
                    <a:cubicBezTo>
                      <a:pt x="76" y="15"/>
                      <a:pt x="69" y="14"/>
                      <a:pt x="62" y="17"/>
                    </a:cubicBezTo>
                    <a:cubicBezTo>
                      <a:pt x="61" y="17"/>
                      <a:pt x="57" y="21"/>
                      <a:pt x="57" y="19"/>
                    </a:cubicBezTo>
                    <a:cubicBezTo>
                      <a:pt x="55" y="15"/>
                      <a:pt x="52" y="11"/>
                      <a:pt x="48" y="9"/>
                    </a:cubicBezTo>
                    <a:cubicBezTo>
                      <a:pt x="42" y="4"/>
                      <a:pt x="32" y="0"/>
                      <a:pt x="24" y="4"/>
                    </a:cubicBezTo>
                    <a:cubicBezTo>
                      <a:pt x="18" y="6"/>
                      <a:pt x="15" y="11"/>
                      <a:pt x="18" y="17"/>
                    </a:cubicBezTo>
                    <a:cubicBezTo>
                      <a:pt x="21" y="23"/>
                      <a:pt x="25" y="28"/>
                      <a:pt x="30" y="32"/>
                    </a:cubicBezTo>
                    <a:cubicBezTo>
                      <a:pt x="24" y="32"/>
                      <a:pt x="17" y="35"/>
                      <a:pt x="11" y="36"/>
                    </a:cubicBezTo>
                    <a:cubicBezTo>
                      <a:pt x="3" y="38"/>
                      <a:pt x="0" y="43"/>
                      <a:pt x="1" y="51"/>
                    </a:cubicBezTo>
                    <a:cubicBezTo>
                      <a:pt x="2" y="68"/>
                      <a:pt x="23" y="62"/>
                      <a:pt x="34" y="58"/>
                    </a:cubicBezTo>
                    <a:cubicBezTo>
                      <a:pt x="35" y="57"/>
                      <a:pt x="36" y="56"/>
                      <a:pt x="38" y="56"/>
                    </a:cubicBezTo>
                    <a:cubicBezTo>
                      <a:pt x="41" y="54"/>
                      <a:pt x="37" y="57"/>
                      <a:pt x="36" y="59"/>
                    </a:cubicBezTo>
                    <a:cubicBezTo>
                      <a:pt x="35" y="62"/>
                      <a:pt x="34" y="68"/>
                      <a:pt x="35" y="71"/>
                    </a:cubicBezTo>
                    <a:cubicBezTo>
                      <a:pt x="38" y="79"/>
                      <a:pt x="48" y="82"/>
                      <a:pt x="56" y="82"/>
                    </a:cubicBezTo>
                    <a:cubicBezTo>
                      <a:pt x="63" y="82"/>
                      <a:pt x="67" y="76"/>
                      <a:pt x="68" y="70"/>
                    </a:cubicBezTo>
                    <a:cubicBezTo>
                      <a:pt x="69" y="65"/>
                      <a:pt x="67" y="66"/>
                      <a:pt x="72" y="69"/>
                    </a:cubicBezTo>
                    <a:cubicBezTo>
                      <a:pt x="76" y="71"/>
                      <a:pt x="80" y="72"/>
                      <a:pt x="84" y="72"/>
                    </a:cubicBezTo>
                    <a:cubicBezTo>
                      <a:pt x="91" y="73"/>
                      <a:pt x="95" y="68"/>
                      <a:pt x="97" y="62"/>
                    </a:cubicBezTo>
                    <a:cubicBezTo>
                      <a:pt x="99" y="54"/>
                      <a:pt x="93" y="49"/>
                      <a:pt x="87" y="4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189"/>
              <p:cNvSpPr/>
              <p:nvPr/>
            </p:nvSpPr>
            <p:spPr bwMode="auto">
              <a:xfrm>
                <a:off x="4178" y="2803"/>
                <a:ext cx="238" cy="152"/>
              </a:xfrm>
              <a:custGeom>
                <a:avLst/>
                <a:gdLst>
                  <a:gd name="T0" fmla="*/ 81 w 89"/>
                  <a:gd name="T1" fmla="*/ 17 h 57"/>
                  <a:gd name="T2" fmla="*/ 67 w 89"/>
                  <a:gd name="T3" fmla="*/ 14 h 57"/>
                  <a:gd name="T4" fmla="*/ 61 w 89"/>
                  <a:gd name="T5" fmla="*/ 18 h 57"/>
                  <a:gd name="T6" fmla="*/ 59 w 89"/>
                  <a:gd name="T7" fmla="*/ 19 h 57"/>
                  <a:gd name="T8" fmla="*/ 43 w 89"/>
                  <a:gd name="T9" fmla="*/ 3 h 57"/>
                  <a:gd name="T10" fmla="*/ 21 w 89"/>
                  <a:gd name="T11" fmla="*/ 9 h 57"/>
                  <a:gd name="T12" fmla="*/ 26 w 89"/>
                  <a:gd name="T13" fmla="*/ 22 h 57"/>
                  <a:gd name="T14" fmla="*/ 32 w 89"/>
                  <a:gd name="T15" fmla="*/ 27 h 57"/>
                  <a:gd name="T16" fmla="*/ 28 w 89"/>
                  <a:gd name="T17" fmla="*/ 30 h 57"/>
                  <a:gd name="T18" fmla="*/ 9 w 89"/>
                  <a:gd name="T19" fmla="*/ 34 h 57"/>
                  <a:gd name="T20" fmla="*/ 4 w 89"/>
                  <a:gd name="T21" fmla="*/ 43 h 57"/>
                  <a:gd name="T22" fmla="*/ 22 w 89"/>
                  <a:gd name="T23" fmla="*/ 46 h 57"/>
                  <a:gd name="T24" fmla="*/ 25 w 89"/>
                  <a:gd name="T25" fmla="*/ 46 h 57"/>
                  <a:gd name="T26" fmla="*/ 28 w 89"/>
                  <a:gd name="T27" fmla="*/ 53 h 57"/>
                  <a:gd name="T28" fmla="*/ 31 w 89"/>
                  <a:gd name="T29" fmla="*/ 56 h 57"/>
                  <a:gd name="T30" fmla="*/ 46 w 89"/>
                  <a:gd name="T31" fmla="*/ 47 h 57"/>
                  <a:gd name="T32" fmla="*/ 54 w 89"/>
                  <a:gd name="T33" fmla="*/ 40 h 57"/>
                  <a:gd name="T34" fmla="*/ 54 w 89"/>
                  <a:gd name="T35" fmla="*/ 33 h 57"/>
                  <a:gd name="T36" fmla="*/ 61 w 89"/>
                  <a:gd name="T37" fmla="*/ 28 h 57"/>
                  <a:gd name="T38" fmla="*/ 76 w 89"/>
                  <a:gd name="T39" fmla="*/ 29 h 57"/>
                  <a:gd name="T40" fmla="*/ 81 w 89"/>
                  <a:gd name="T41" fmla="*/ 1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57">
                    <a:moveTo>
                      <a:pt x="81" y="17"/>
                    </a:moveTo>
                    <a:cubicBezTo>
                      <a:pt x="78" y="13"/>
                      <a:pt x="72" y="13"/>
                      <a:pt x="67" y="14"/>
                    </a:cubicBezTo>
                    <a:cubicBezTo>
                      <a:pt x="64" y="14"/>
                      <a:pt x="62" y="16"/>
                      <a:pt x="61" y="18"/>
                    </a:cubicBezTo>
                    <a:cubicBezTo>
                      <a:pt x="60" y="18"/>
                      <a:pt x="60" y="19"/>
                      <a:pt x="59" y="19"/>
                    </a:cubicBezTo>
                    <a:cubicBezTo>
                      <a:pt x="56" y="12"/>
                      <a:pt x="50" y="7"/>
                      <a:pt x="43" y="3"/>
                    </a:cubicBezTo>
                    <a:cubicBezTo>
                      <a:pt x="36" y="0"/>
                      <a:pt x="25" y="2"/>
                      <a:pt x="21" y="9"/>
                    </a:cubicBezTo>
                    <a:cubicBezTo>
                      <a:pt x="18" y="13"/>
                      <a:pt x="23" y="19"/>
                      <a:pt x="26" y="22"/>
                    </a:cubicBezTo>
                    <a:cubicBezTo>
                      <a:pt x="28" y="24"/>
                      <a:pt x="30" y="25"/>
                      <a:pt x="32" y="27"/>
                    </a:cubicBezTo>
                    <a:cubicBezTo>
                      <a:pt x="36" y="32"/>
                      <a:pt x="32" y="30"/>
                      <a:pt x="28" y="30"/>
                    </a:cubicBezTo>
                    <a:cubicBezTo>
                      <a:pt x="22" y="29"/>
                      <a:pt x="15" y="31"/>
                      <a:pt x="9" y="34"/>
                    </a:cubicBezTo>
                    <a:cubicBezTo>
                      <a:pt x="8" y="35"/>
                      <a:pt x="0" y="40"/>
                      <a:pt x="4" y="43"/>
                    </a:cubicBezTo>
                    <a:cubicBezTo>
                      <a:pt x="10" y="48"/>
                      <a:pt x="16" y="40"/>
                      <a:pt x="22" y="46"/>
                    </a:cubicBezTo>
                    <a:cubicBezTo>
                      <a:pt x="23" y="46"/>
                      <a:pt x="25" y="46"/>
                      <a:pt x="25" y="46"/>
                    </a:cubicBezTo>
                    <a:cubicBezTo>
                      <a:pt x="28" y="47"/>
                      <a:pt x="27" y="51"/>
                      <a:pt x="28" y="53"/>
                    </a:cubicBezTo>
                    <a:cubicBezTo>
                      <a:pt x="28" y="55"/>
                      <a:pt x="29" y="56"/>
                      <a:pt x="31" y="56"/>
                    </a:cubicBezTo>
                    <a:cubicBezTo>
                      <a:pt x="36" y="57"/>
                      <a:pt x="42" y="51"/>
                      <a:pt x="46" y="47"/>
                    </a:cubicBezTo>
                    <a:cubicBezTo>
                      <a:pt x="50" y="46"/>
                      <a:pt x="53" y="44"/>
                      <a:pt x="54" y="40"/>
                    </a:cubicBezTo>
                    <a:cubicBezTo>
                      <a:pt x="54" y="38"/>
                      <a:pt x="46" y="33"/>
                      <a:pt x="54" y="33"/>
                    </a:cubicBezTo>
                    <a:cubicBezTo>
                      <a:pt x="55" y="33"/>
                      <a:pt x="63" y="31"/>
                      <a:pt x="61" y="28"/>
                    </a:cubicBezTo>
                    <a:cubicBezTo>
                      <a:pt x="63" y="31"/>
                      <a:pt x="73" y="29"/>
                      <a:pt x="76" y="29"/>
                    </a:cubicBezTo>
                    <a:cubicBezTo>
                      <a:pt x="87" y="31"/>
                      <a:pt x="89" y="25"/>
                      <a:pt x="81" y="17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190"/>
              <p:cNvSpPr/>
              <p:nvPr/>
            </p:nvSpPr>
            <p:spPr bwMode="auto">
              <a:xfrm>
                <a:off x="4277" y="2918"/>
                <a:ext cx="51" cy="91"/>
              </a:xfrm>
              <a:custGeom>
                <a:avLst/>
                <a:gdLst>
                  <a:gd name="T0" fmla="*/ 18 w 19"/>
                  <a:gd name="T1" fmla="*/ 0 h 34"/>
                  <a:gd name="T2" fmla="*/ 7 w 19"/>
                  <a:gd name="T3" fmla="*/ 8 h 34"/>
                  <a:gd name="T4" fmla="*/ 1 w 19"/>
                  <a:gd name="T5" fmla="*/ 20 h 34"/>
                  <a:gd name="T6" fmla="*/ 10 w 19"/>
                  <a:gd name="T7" fmla="*/ 34 h 34"/>
                  <a:gd name="T8" fmla="*/ 11 w 19"/>
                  <a:gd name="T9" fmla="*/ 32 h 34"/>
                  <a:gd name="T10" fmla="*/ 8 w 19"/>
                  <a:gd name="T11" fmla="*/ 21 h 34"/>
                  <a:gd name="T12" fmla="*/ 9 w 19"/>
                  <a:gd name="T13" fmla="*/ 18 h 34"/>
                  <a:gd name="T14" fmla="*/ 9 w 19"/>
                  <a:gd name="T15" fmla="*/ 12 h 34"/>
                  <a:gd name="T16" fmla="*/ 18 w 19"/>
                  <a:gd name="T17" fmla="*/ 2 h 34"/>
                  <a:gd name="T18" fmla="*/ 18 w 19"/>
                  <a:gd name="T1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34">
                    <a:moveTo>
                      <a:pt x="18" y="0"/>
                    </a:moveTo>
                    <a:cubicBezTo>
                      <a:pt x="13" y="0"/>
                      <a:pt x="9" y="4"/>
                      <a:pt x="7" y="8"/>
                    </a:cubicBezTo>
                    <a:cubicBezTo>
                      <a:pt x="4" y="11"/>
                      <a:pt x="1" y="14"/>
                      <a:pt x="1" y="20"/>
                    </a:cubicBezTo>
                    <a:cubicBezTo>
                      <a:pt x="0" y="28"/>
                      <a:pt x="4" y="30"/>
                      <a:pt x="10" y="34"/>
                    </a:cubicBezTo>
                    <a:cubicBezTo>
                      <a:pt x="11" y="34"/>
                      <a:pt x="12" y="33"/>
                      <a:pt x="11" y="32"/>
                    </a:cubicBezTo>
                    <a:cubicBezTo>
                      <a:pt x="7" y="30"/>
                      <a:pt x="4" y="25"/>
                      <a:pt x="8" y="21"/>
                    </a:cubicBezTo>
                    <a:cubicBezTo>
                      <a:pt x="9" y="21"/>
                      <a:pt x="10" y="19"/>
                      <a:pt x="9" y="18"/>
                    </a:cubicBezTo>
                    <a:cubicBezTo>
                      <a:pt x="9" y="16"/>
                      <a:pt x="7" y="14"/>
                      <a:pt x="9" y="12"/>
                    </a:cubicBezTo>
                    <a:cubicBezTo>
                      <a:pt x="13" y="8"/>
                      <a:pt x="15" y="4"/>
                      <a:pt x="18" y="2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191"/>
              <p:cNvSpPr/>
              <p:nvPr/>
            </p:nvSpPr>
            <p:spPr bwMode="auto">
              <a:xfrm>
                <a:off x="4339" y="2921"/>
                <a:ext cx="98" cy="72"/>
              </a:xfrm>
              <a:custGeom>
                <a:avLst/>
                <a:gdLst>
                  <a:gd name="T0" fmla="*/ 36 w 37"/>
                  <a:gd name="T1" fmla="*/ 9 h 27"/>
                  <a:gd name="T2" fmla="*/ 35 w 37"/>
                  <a:gd name="T3" fmla="*/ 11 h 27"/>
                  <a:gd name="T4" fmla="*/ 35 w 37"/>
                  <a:gd name="T5" fmla="*/ 11 h 27"/>
                  <a:gd name="T6" fmla="*/ 25 w 37"/>
                  <a:gd name="T7" fmla="*/ 22 h 27"/>
                  <a:gd name="T8" fmla="*/ 13 w 37"/>
                  <a:gd name="T9" fmla="*/ 13 h 27"/>
                  <a:gd name="T10" fmla="*/ 1 w 37"/>
                  <a:gd name="T11" fmla="*/ 1 h 27"/>
                  <a:gd name="T12" fmla="*/ 1 w 37"/>
                  <a:gd name="T13" fmla="*/ 1 h 27"/>
                  <a:gd name="T14" fmla="*/ 1 w 37"/>
                  <a:gd name="T15" fmla="*/ 1 h 27"/>
                  <a:gd name="T16" fmla="*/ 1 w 37"/>
                  <a:gd name="T17" fmla="*/ 1 h 27"/>
                  <a:gd name="T18" fmla="*/ 0 w 37"/>
                  <a:gd name="T19" fmla="*/ 2 h 27"/>
                  <a:gd name="T20" fmla="*/ 3 w 37"/>
                  <a:gd name="T21" fmla="*/ 4 h 27"/>
                  <a:gd name="T22" fmla="*/ 3 w 37"/>
                  <a:gd name="T23" fmla="*/ 4 h 27"/>
                  <a:gd name="T24" fmla="*/ 22 w 37"/>
                  <a:gd name="T25" fmla="*/ 27 h 27"/>
                  <a:gd name="T26" fmla="*/ 37 w 37"/>
                  <a:gd name="T27" fmla="*/ 10 h 27"/>
                  <a:gd name="T28" fmla="*/ 37 w 37"/>
                  <a:gd name="T29" fmla="*/ 9 h 27"/>
                  <a:gd name="T30" fmla="*/ 36 w 37"/>
                  <a:gd name="T3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27">
                    <a:moveTo>
                      <a:pt x="36" y="9"/>
                    </a:moveTo>
                    <a:cubicBezTo>
                      <a:pt x="36" y="10"/>
                      <a:pt x="35" y="10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6"/>
                      <a:pt x="30" y="20"/>
                      <a:pt x="25" y="22"/>
                    </a:cubicBezTo>
                    <a:cubicBezTo>
                      <a:pt x="18" y="24"/>
                      <a:pt x="16" y="17"/>
                      <a:pt x="13" y="13"/>
                    </a:cubicBezTo>
                    <a:cubicBezTo>
                      <a:pt x="10" y="9"/>
                      <a:pt x="6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9" y="11"/>
                      <a:pt x="8" y="27"/>
                      <a:pt x="22" y="27"/>
                    </a:cubicBezTo>
                    <a:cubicBezTo>
                      <a:pt x="31" y="26"/>
                      <a:pt x="36" y="19"/>
                      <a:pt x="37" y="10"/>
                    </a:cubicBezTo>
                    <a:cubicBezTo>
                      <a:pt x="37" y="10"/>
                      <a:pt x="37" y="9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192"/>
              <p:cNvSpPr/>
              <p:nvPr/>
            </p:nvSpPr>
            <p:spPr bwMode="auto">
              <a:xfrm>
                <a:off x="4341" y="2899"/>
                <a:ext cx="62" cy="22"/>
              </a:xfrm>
              <a:custGeom>
                <a:avLst/>
                <a:gdLst>
                  <a:gd name="T0" fmla="*/ 22 w 23"/>
                  <a:gd name="T1" fmla="*/ 4 h 8"/>
                  <a:gd name="T2" fmla="*/ 21 w 23"/>
                  <a:gd name="T3" fmla="*/ 4 h 8"/>
                  <a:gd name="T4" fmla="*/ 10 w 23"/>
                  <a:gd name="T5" fmla="*/ 0 h 8"/>
                  <a:gd name="T6" fmla="*/ 6 w 23"/>
                  <a:gd name="T7" fmla="*/ 0 h 8"/>
                  <a:gd name="T8" fmla="*/ 2 w 23"/>
                  <a:gd name="T9" fmla="*/ 1 h 8"/>
                  <a:gd name="T10" fmla="*/ 2 w 23"/>
                  <a:gd name="T11" fmla="*/ 1 h 8"/>
                  <a:gd name="T12" fmla="*/ 1 w 23"/>
                  <a:gd name="T13" fmla="*/ 3 h 8"/>
                  <a:gd name="T14" fmla="*/ 1 w 23"/>
                  <a:gd name="T15" fmla="*/ 3 h 8"/>
                  <a:gd name="T16" fmla="*/ 1 w 23"/>
                  <a:gd name="T17" fmla="*/ 3 h 8"/>
                  <a:gd name="T18" fmla="*/ 1 w 23"/>
                  <a:gd name="T19" fmla="*/ 3 h 8"/>
                  <a:gd name="T20" fmla="*/ 2 w 23"/>
                  <a:gd name="T21" fmla="*/ 3 h 8"/>
                  <a:gd name="T22" fmla="*/ 7 w 23"/>
                  <a:gd name="T23" fmla="*/ 4 h 8"/>
                  <a:gd name="T24" fmla="*/ 20 w 23"/>
                  <a:gd name="T25" fmla="*/ 5 h 8"/>
                  <a:gd name="T26" fmla="*/ 22 w 23"/>
                  <a:gd name="T27" fmla="*/ 6 h 8"/>
                  <a:gd name="T28" fmla="*/ 22 w 23"/>
                  <a:gd name="T2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8">
                    <a:moveTo>
                      <a:pt x="22" y="4"/>
                    </a:moveTo>
                    <a:cubicBezTo>
                      <a:pt x="22" y="4"/>
                      <a:pt x="21" y="4"/>
                      <a:pt x="21" y="4"/>
                    </a:cubicBezTo>
                    <a:cubicBezTo>
                      <a:pt x="17" y="3"/>
                      <a:pt x="13" y="1"/>
                      <a:pt x="10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4"/>
                      <a:pt x="5" y="4"/>
                      <a:pt x="7" y="4"/>
                    </a:cubicBezTo>
                    <a:cubicBezTo>
                      <a:pt x="10" y="8"/>
                      <a:pt x="16" y="5"/>
                      <a:pt x="20" y="5"/>
                    </a:cubicBezTo>
                    <a:cubicBezTo>
                      <a:pt x="21" y="5"/>
                      <a:pt x="21" y="5"/>
                      <a:pt x="22" y="6"/>
                    </a:cubicBezTo>
                    <a:cubicBezTo>
                      <a:pt x="23" y="6"/>
                      <a:pt x="23" y="4"/>
                      <a:pt x="22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193"/>
              <p:cNvSpPr/>
              <p:nvPr/>
            </p:nvSpPr>
            <p:spPr bwMode="auto">
              <a:xfrm>
                <a:off x="4234" y="2795"/>
                <a:ext cx="96" cy="94"/>
              </a:xfrm>
              <a:custGeom>
                <a:avLst/>
                <a:gdLst>
                  <a:gd name="T0" fmla="*/ 36 w 36"/>
                  <a:gd name="T1" fmla="*/ 21 h 35"/>
                  <a:gd name="T2" fmla="*/ 6 w 36"/>
                  <a:gd name="T3" fmla="*/ 6 h 35"/>
                  <a:gd name="T4" fmla="*/ 2 w 36"/>
                  <a:gd name="T5" fmla="*/ 17 h 35"/>
                  <a:gd name="T6" fmla="*/ 17 w 36"/>
                  <a:gd name="T7" fmla="*/ 35 h 35"/>
                  <a:gd name="T8" fmla="*/ 18 w 36"/>
                  <a:gd name="T9" fmla="*/ 33 h 35"/>
                  <a:gd name="T10" fmla="*/ 11 w 36"/>
                  <a:gd name="T11" fmla="*/ 17 h 35"/>
                  <a:gd name="T12" fmla="*/ 11 w 36"/>
                  <a:gd name="T13" fmla="*/ 16 h 35"/>
                  <a:gd name="T14" fmla="*/ 17 w 36"/>
                  <a:gd name="T15" fmla="*/ 15 h 35"/>
                  <a:gd name="T16" fmla="*/ 21 w 36"/>
                  <a:gd name="T17" fmla="*/ 18 h 35"/>
                  <a:gd name="T18" fmla="*/ 24 w 36"/>
                  <a:gd name="T19" fmla="*/ 19 h 35"/>
                  <a:gd name="T20" fmla="*/ 23 w 36"/>
                  <a:gd name="T21" fmla="*/ 12 h 35"/>
                  <a:gd name="T22" fmla="*/ 35 w 36"/>
                  <a:gd name="T23" fmla="*/ 22 h 35"/>
                  <a:gd name="T24" fmla="*/ 36 w 36"/>
                  <a:gd name="T25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5">
                    <a:moveTo>
                      <a:pt x="36" y="21"/>
                    </a:moveTo>
                    <a:cubicBezTo>
                      <a:pt x="33" y="9"/>
                      <a:pt x="18" y="0"/>
                      <a:pt x="6" y="6"/>
                    </a:cubicBezTo>
                    <a:cubicBezTo>
                      <a:pt x="2" y="8"/>
                      <a:pt x="0" y="13"/>
                      <a:pt x="2" y="17"/>
                    </a:cubicBezTo>
                    <a:cubicBezTo>
                      <a:pt x="3" y="25"/>
                      <a:pt x="11" y="34"/>
                      <a:pt x="17" y="35"/>
                    </a:cubicBezTo>
                    <a:cubicBezTo>
                      <a:pt x="18" y="35"/>
                      <a:pt x="18" y="34"/>
                      <a:pt x="18" y="33"/>
                    </a:cubicBezTo>
                    <a:cubicBezTo>
                      <a:pt x="14" y="29"/>
                      <a:pt x="10" y="23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8" y="14"/>
                      <a:pt x="15" y="14"/>
                      <a:pt x="17" y="15"/>
                    </a:cubicBezTo>
                    <a:cubicBezTo>
                      <a:pt x="19" y="16"/>
                      <a:pt x="20" y="17"/>
                      <a:pt x="21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7" y="17"/>
                      <a:pt x="25" y="14"/>
                      <a:pt x="23" y="12"/>
                    </a:cubicBezTo>
                    <a:cubicBezTo>
                      <a:pt x="28" y="14"/>
                      <a:pt x="31" y="18"/>
                      <a:pt x="35" y="22"/>
                    </a:cubicBezTo>
                    <a:cubicBezTo>
                      <a:pt x="35" y="22"/>
                      <a:pt x="36" y="21"/>
                      <a:pt x="36" y="2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194"/>
              <p:cNvSpPr/>
              <p:nvPr/>
            </p:nvSpPr>
            <p:spPr bwMode="auto">
              <a:xfrm>
                <a:off x="4189" y="2878"/>
                <a:ext cx="88" cy="40"/>
              </a:xfrm>
              <a:custGeom>
                <a:avLst/>
                <a:gdLst>
                  <a:gd name="T0" fmla="*/ 32 w 33"/>
                  <a:gd name="T1" fmla="*/ 1 h 15"/>
                  <a:gd name="T2" fmla="*/ 0 w 33"/>
                  <a:gd name="T3" fmla="*/ 14 h 15"/>
                  <a:gd name="T4" fmla="*/ 1 w 33"/>
                  <a:gd name="T5" fmla="*/ 15 h 15"/>
                  <a:gd name="T6" fmla="*/ 8 w 33"/>
                  <a:gd name="T7" fmla="*/ 13 h 15"/>
                  <a:gd name="T8" fmla="*/ 9 w 33"/>
                  <a:gd name="T9" fmla="*/ 12 h 15"/>
                  <a:gd name="T10" fmla="*/ 9 w 33"/>
                  <a:gd name="T11" fmla="*/ 12 h 15"/>
                  <a:gd name="T12" fmla="*/ 25 w 33"/>
                  <a:gd name="T13" fmla="*/ 10 h 15"/>
                  <a:gd name="T14" fmla="*/ 26 w 33"/>
                  <a:gd name="T15" fmla="*/ 8 h 15"/>
                  <a:gd name="T16" fmla="*/ 32 w 33"/>
                  <a:gd name="T17" fmla="*/ 3 h 15"/>
                  <a:gd name="T18" fmla="*/ 32 w 33"/>
                  <a:gd name="T1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5">
                    <a:moveTo>
                      <a:pt x="32" y="1"/>
                    </a:moveTo>
                    <a:cubicBezTo>
                      <a:pt x="23" y="0"/>
                      <a:pt x="3" y="4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4"/>
                      <a:pt x="6" y="13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4" y="9"/>
                      <a:pt x="19" y="10"/>
                      <a:pt x="25" y="10"/>
                    </a:cubicBezTo>
                    <a:cubicBezTo>
                      <a:pt x="26" y="10"/>
                      <a:pt x="26" y="9"/>
                      <a:pt x="26" y="8"/>
                    </a:cubicBezTo>
                    <a:cubicBezTo>
                      <a:pt x="23" y="4"/>
                      <a:pt x="30" y="3"/>
                      <a:pt x="32" y="3"/>
                    </a:cubicBezTo>
                    <a:cubicBezTo>
                      <a:pt x="33" y="3"/>
                      <a:pt x="33" y="2"/>
                      <a:pt x="32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195"/>
              <p:cNvSpPr/>
              <p:nvPr/>
            </p:nvSpPr>
            <p:spPr bwMode="auto">
              <a:xfrm>
                <a:off x="4360" y="2846"/>
                <a:ext cx="51" cy="32"/>
              </a:xfrm>
              <a:custGeom>
                <a:avLst/>
                <a:gdLst>
                  <a:gd name="T0" fmla="*/ 19 w 19"/>
                  <a:gd name="T1" fmla="*/ 9 h 12"/>
                  <a:gd name="T2" fmla="*/ 13 w 19"/>
                  <a:gd name="T3" fmla="*/ 0 h 12"/>
                  <a:gd name="T4" fmla="*/ 12 w 19"/>
                  <a:gd name="T5" fmla="*/ 1 h 12"/>
                  <a:gd name="T6" fmla="*/ 9 w 19"/>
                  <a:gd name="T7" fmla="*/ 2 h 12"/>
                  <a:gd name="T8" fmla="*/ 1 w 19"/>
                  <a:gd name="T9" fmla="*/ 3 h 12"/>
                  <a:gd name="T10" fmla="*/ 0 w 19"/>
                  <a:gd name="T11" fmla="*/ 4 h 12"/>
                  <a:gd name="T12" fmla="*/ 0 w 19"/>
                  <a:gd name="T13" fmla="*/ 5 h 12"/>
                  <a:gd name="T14" fmla="*/ 1 w 19"/>
                  <a:gd name="T15" fmla="*/ 5 h 12"/>
                  <a:gd name="T16" fmla="*/ 16 w 19"/>
                  <a:gd name="T17" fmla="*/ 11 h 12"/>
                  <a:gd name="T18" fmla="*/ 17 w 19"/>
                  <a:gd name="T19" fmla="*/ 11 h 12"/>
                  <a:gd name="T20" fmla="*/ 19 w 19"/>
                  <a:gd name="T21" fmla="*/ 11 h 12"/>
                  <a:gd name="T22" fmla="*/ 19 w 19"/>
                  <a:gd name="T23" fmla="*/ 10 h 12"/>
                  <a:gd name="T24" fmla="*/ 19 w 19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9" y="9"/>
                    </a:moveTo>
                    <a:cubicBezTo>
                      <a:pt x="19" y="5"/>
                      <a:pt x="17" y="2"/>
                      <a:pt x="13" y="0"/>
                    </a:cubicBezTo>
                    <a:cubicBezTo>
                      <a:pt x="12" y="0"/>
                      <a:pt x="11" y="1"/>
                      <a:pt x="12" y="1"/>
                    </a:cubicBezTo>
                    <a:cubicBezTo>
                      <a:pt x="11" y="1"/>
                      <a:pt x="10" y="1"/>
                      <a:pt x="9" y="2"/>
                    </a:cubicBezTo>
                    <a:cubicBezTo>
                      <a:pt x="7" y="3"/>
                      <a:pt x="4" y="4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6" y="8"/>
                      <a:pt x="13" y="5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2"/>
                      <a:pt x="19" y="12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9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196"/>
              <p:cNvSpPr/>
              <p:nvPr/>
            </p:nvSpPr>
            <p:spPr bwMode="auto">
              <a:xfrm>
                <a:off x="4339" y="2899"/>
                <a:ext cx="56" cy="27"/>
              </a:xfrm>
              <a:custGeom>
                <a:avLst/>
                <a:gdLst>
                  <a:gd name="T0" fmla="*/ 20 w 21"/>
                  <a:gd name="T1" fmla="*/ 4 h 10"/>
                  <a:gd name="T2" fmla="*/ 11 w 21"/>
                  <a:gd name="T3" fmla="*/ 2 h 10"/>
                  <a:gd name="T4" fmla="*/ 8 w 21"/>
                  <a:gd name="T5" fmla="*/ 3 h 10"/>
                  <a:gd name="T6" fmla="*/ 2 w 21"/>
                  <a:gd name="T7" fmla="*/ 0 h 10"/>
                  <a:gd name="T8" fmla="*/ 1 w 21"/>
                  <a:gd name="T9" fmla="*/ 1 h 10"/>
                  <a:gd name="T10" fmla="*/ 20 w 21"/>
                  <a:gd name="T11" fmla="*/ 5 h 10"/>
                  <a:gd name="T12" fmla="*/ 20 w 21"/>
                  <a:gd name="T1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0" y="4"/>
                    </a:moveTo>
                    <a:cubicBezTo>
                      <a:pt x="17" y="3"/>
                      <a:pt x="14" y="2"/>
                      <a:pt x="11" y="2"/>
                    </a:cubicBezTo>
                    <a:cubicBezTo>
                      <a:pt x="10" y="2"/>
                      <a:pt x="9" y="3"/>
                      <a:pt x="8" y="3"/>
                    </a:cubicBezTo>
                    <a:cubicBezTo>
                      <a:pt x="6" y="3"/>
                      <a:pt x="4" y="2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0"/>
                      <a:pt x="16" y="8"/>
                      <a:pt x="20" y="5"/>
                    </a:cubicBezTo>
                    <a:cubicBezTo>
                      <a:pt x="21" y="5"/>
                      <a:pt x="21" y="4"/>
                      <a:pt x="20" y="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197"/>
              <p:cNvSpPr/>
              <p:nvPr/>
            </p:nvSpPr>
            <p:spPr bwMode="auto">
              <a:xfrm>
                <a:off x="4293" y="2872"/>
                <a:ext cx="64" cy="57"/>
              </a:xfrm>
              <a:custGeom>
                <a:avLst/>
                <a:gdLst>
                  <a:gd name="T0" fmla="*/ 23 w 24"/>
                  <a:gd name="T1" fmla="*/ 12 h 21"/>
                  <a:gd name="T2" fmla="*/ 18 w 24"/>
                  <a:gd name="T3" fmla="*/ 8 h 21"/>
                  <a:gd name="T4" fmla="*/ 16 w 24"/>
                  <a:gd name="T5" fmla="*/ 4 h 21"/>
                  <a:gd name="T6" fmla="*/ 13 w 24"/>
                  <a:gd name="T7" fmla="*/ 2 h 21"/>
                  <a:gd name="T8" fmla="*/ 6 w 24"/>
                  <a:gd name="T9" fmla="*/ 3 h 21"/>
                  <a:gd name="T10" fmla="*/ 1 w 24"/>
                  <a:gd name="T11" fmla="*/ 8 h 21"/>
                  <a:gd name="T12" fmla="*/ 6 w 24"/>
                  <a:gd name="T13" fmla="*/ 15 h 21"/>
                  <a:gd name="T14" fmla="*/ 14 w 24"/>
                  <a:gd name="T15" fmla="*/ 20 h 21"/>
                  <a:gd name="T16" fmla="*/ 21 w 24"/>
                  <a:gd name="T17" fmla="*/ 15 h 21"/>
                  <a:gd name="T18" fmla="*/ 23 w 24"/>
                  <a:gd name="T19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23" y="12"/>
                    </a:moveTo>
                    <a:cubicBezTo>
                      <a:pt x="22" y="10"/>
                      <a:pt x="20" y="9"/>
                      <a:pt x="18" y="8"/>
                    </a:cubicBezTo>
                    <a:cubicBezTo>
                      <a:pt x="16" y="7"/>
                      <a:pt x="17" y="6"/>
                      <a:pt x="16" y="4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1" y="0"/>
                      <a:pt x="8" y="1"/>
                      <a:pt x="6" y="3"/>
                    </a:cubicBezTo>
                    <a:cubicBezTo>
                      <a:pt x="3" y="4"/>
                      <a:pt x="1" y="5"/>
                      <a:pt x="1" y="8"/>
                    </a:cubicBezTo>
                    <a:cubicBezTo>
                      <a:pt x="0" y="11"/>
                      <a:pt x="4" y="13"/>
                      <a:pt x="6" y="15"/>
                    </a:cubicBezTo>
                    <a:cubicBezTo>
                      <a:pt x="8" y="17"/>
                      <a:pt x="10" y="21"/>
                      <a:pt x="14" y="20"/>
                    </a:cubicBezTo>
                    <a:cubicBezTo>
                      <a:pt x="16" y="19"/>
                      <a:pt x="18" y="14"/>
                      <a:pt x="21" y="15"/>
                    </a:cubicBezTo>
                    <a:cubicBezTo>
                      <a:pt x="23" y="16"/>
                      <a:pt x="24" y="14"/>
                      <a:pt x="23" y="1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198"/>
              <p:cNvSpPr/>
              <p:nvPr/>
            </p:nvSpPr>
            <p:spPr bwMode="auto">
              <a:xfrm>
                <a:off x="4293" y="2875"/>
                <a:ext cx="56" cy="38"/>
              </a:xfrm>
              <a:custGeom>
                <a:avLst/>
                <a:gdLst>
                  <a:gd name="T0" fmla="*/ 15 w 21"/>
                  <a:gd name="T1" fmla="*/ 6 h 14"/>
                  <a:gd name="T2" fmla="*/ 12 w 21"/>
                  <a:gd name="T3" fmla="*/ 1 h 14"/>
                  <a:gd name="T4" fmla="*/ 5 w 21"/>
                  <a:gd name="T5" fmla="*/ 2 h 14"/>
                  <a:gd name="T6" fmla="*/ 6 w 21"/>
                  <a:gd name="T7" fmla="*/ 13 h 14"/>
                  <a:gd name="T8" fmla="*/ 7 w 21"/>
                  <a:gd name="T9" fmla="*/ 12 h 14"/>
                  <a:gd name="T10" fmla="*/ 7 w 21"/>
                  <a:gd name="T11" fmla="*/ 9 h 14"/>
                  <a:gd name="T12" fmla="*/ 9 w 21"/>
                  <a:gd name="T13" fmla="*/ 10 h 14"/>
                  <a:gd name="T14" fmla="*/ 15 w 21"/>
                  <a:gd name="T15" fmla="*/ 12 h 14"/>
                  <a:gd name="T16" fmla="*/ 21 w 21"/>
                  <a:gd name="T17" fmla="*/ 13 h 14"/>
                  <a:gd name="T18" fmla="*/ 21 w 21"/>
                  <a:gd name="T19" fmla="*/ 12 h 14"/>
                  <a:gd name="T20" fmla="*/ 15 w 21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5" y="6"/>
                    </a:moveTo>
                    <a:cubicBezTo>
                      <a:pt x="15" y="4"/>
                      <a:pt x="14" y="1"/>
                      <a:pt x="12" y="1"/>
                    </a:cubicBezTo>
                    <a:cubicBezTo>
                      <a:pt x="10" y="0"/>
                      <a:pt x="7" y="1"/>
                      <a:pt x="5" y="2"/>
                    </a:cubicBezTo>
                    <a:cubicBezTo>
                      <a:pt x="1" y="6"/>
                      <a:pt x="0" y="12"/>
                      <a:pt x="6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1" y="10"/>
                      <a:pt x="13" y="11"/>
                      <a:pt x="15" y="12"/>
                    </a:cubicBezTo>
                    <a:cubicBezTo>
                      <a:pt x="17" y="14"/>
                      <a:pt x="19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1" y="8"/>
                      <a:pt x="19" y="6"/>
                      <a:pt x="15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199"/>
              <p:cNvSpPr/>
              <p:nvPr/>
            </p:nvSpPr>
            <p:spPr bwMode="auto">
              <a:xfrm>
                <a:off x="4314" y="2891"/>
                <a:ext cx="27" cy="16"/>
              </a:xfrm>
              <a:custGeom>
                <a:avLst/>
                <a:gdLst>
                  <a:gd name="T0" fmla="*/ 10 w 10"/>
                  <a:gd name="T1" fmla="*/ 4 h 6"/>
                  <a:gd name="T2" fmla="*/ 3 w 10"/>
                  <a:gd name="T3" fmla="*/ 1 h 6"/>
                  <a:gd name="T4" fmla="*/ 0 w 10"/>
                  <a:gd name="T5" fmla="*/ 4 h 6"/>
                  <a:gd name="T6" fmla="*/ 1 w 10"/>
                  <a:gd name="T7" fmla="*/ 5 h 6"/>
                  <a:gd name="T8" fmla="*/ 5 w 10"/>
                  <a:gd name="T9" fmla="*/ 4 h 6"/>
                  <a:gd name="T10" fmla="*/ 5 w 10"/>
                  <a:gd name="T11" fmla="*/ 4 h 6"/>
                  <a:gd name="T12" fmla="*/ 9 w 10"/>
                  <a:gd name="T13" fmla="*/ 6 h 6"/>
                  <a:gd name="T14" fmla="*/ 10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9" y="2"/>
                      <a:pt x="5" y="0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6"/>
                      <a:pt x="9" y="6"/>
                    </a:cubicBezTo>
                    <a:cubicBezTo>
                      <a:pt x="9" y="6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200"/>
              <p:cNvSpPr/>
              <p:nvPr/>
            </p:nvSpPr>
            <p:spPr bwMode="auto">
              <a:xfrm>
                <a:off x="4400" y="2602"/>
                <a:ext cx="291" cy="238"/>
              </a:xfrm>
              <a:custGeom>
                <a:avLst/>
                <a:gdLst>
                  <a:gd name="T0" fmla="*/ 104 w 109"/>
                  <a:gd name="T1" fmla="*/ 36 h 89"/>
                  <a:gd name="T2" fmla="*/ 83 w 109"/>
                  <a:gd name="T3" fmla="*/ 29 h 89"/>
                  <a:gd name="T4" fmla="*/ 79 w 109"/>
                  <a:gd name="T5" fmla="*/ 23 h 89"/>
                  <a:gd name="T6" fmla="*/ 79 w 109"/>
                  <a:gd name="T7" fmla="*/ 13 h 89"/>
                  <a:gd name="T8" fmla="*/ 63 w 109"/>
                  <a:gd name="T9" fmla="*/ 0 h 89"/>
                  <a:gd name="T10" fmla="*/ 47 w 109"/>
                  <a:gd name="T11" fmla="*/ 11 h 89"/>
                  <a:gd name="T12" fmla="*/ 42 w 109"/>
                  <a:gd name="T13" fmla="*/ 11 h 89"/>
                  <a:gd name="T14" fmla="*/ 31 w 109"/>
                  <a:gd name="T15" fmla="*/ 4 h 89"/>
                  <a:gd name="T16" fmla="*/ 11 w 109"/>
                  <a:gd name="T17" fmla="*/ 25 h 89"/>
                  <a:gd name="T18" fmla="*/ 28 w 109"/>
                  <a:gd name="T19" fmla="*/ 36 h 89"/>
                  <a:gd name="T20" fmla="*/ 14 w 109"/>
                  <a:gd name="T21" fmla="*/ 56 h 89"/>
                  <a:gd name="T22" fmla="*/ 34 w 109"/>
                  <a:gd name="T23" fmla="*/ 63 h 89"/>
                  <a:gd name="T24" fmla="*/ 45 w 109"/>
                  <a:gd name="T25" fmla="*/ 61 h 89"/>
                  <a:gd name="T26" fmla="*/ 50 w 109"/>
                  <a:gd name="T27" fmla="*/ 59 h 89"/>
                  <a:gd name="T28" fmla="*/ 54 w 109"/>
                  <a:gd name="T29" fmla="*/ 67 h 89"/>
                  <a:gd name="T30" fmla="*/ 87 w 109"/>
                  <a:gd name="T31" fmla="*/ 70 h 89"/>
                  <a:gd name="T32" fmla="*/ 85 w 109"/>
                  <a:gd name="T33" fmla="*/ 61 h 89"/>
                  <a:gd name="T34" fmla="*/ 85 w 109"/>
                  <a:gd name="T35" fmla="*/ 61 h 89"/>
                  <a:gd name="T36" fmla="*/ 104 w 109"/>
                  <a:gd name="T37" fmla="*/ 58 h 89"/>
                  <a:gd name="T38" fmla="*/ 104 w 109"/>
                  <a:gd name="T39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9" h="89">
                    <a:moveTo>
                      <a:pt x="104" y="36"/>
                    </a:moveTo>
                    <a:cubicBezTo>
                      <a:pt x="99" y="29"/>
                      <a:pt x="90" y="29"/>
                      <a:pt x="83" y="29"/>
                    </a:cubicBezTo>
                    <a:cubicBezTo>
                      <a:pt x="76" y="28"/>
                      <a:pt x="77" y="29"/>
                      <a:pt x="79" y="23"/>
                    </a:cubicBezTo>
                    <a:cubicBezTo>
                      <a:pt x="80" y="20"/>
                      <a:pt x="80" y="16"/>
                      <a:pt x="79" y="13"/>
                    </a:cubicBezTo>
                    <a:cubicBezTo>
                      <a:pt x="77" y="5"/>
                      <a:pt x="71" y="0"/>
                      <a:pt x="63" y="0"/>
                    </a:cubicBezTo>
                    <a:cubicBezTo>
                      <a:pt x="55" y="0"/>
                      <a:pt x="50" y="4"/>
                      <a:pt x="47" y="11"/>
                    </a:cubicBezTo>
                    <a:cubicBezTo>
                      <a:pt x="44" y="17"/>
                      <a:pt x="46" y="18"/>
                      <a:pt x="42" y="11"/>
                    </a:cubicBezTo>
                    <a:cubicBezTo>
                      <a:pt x="39" y="8"/>
                      <a:pt x="35" y="6"/>
                      <a:pt x="31" y="4"/>
                    </a:cubicBezTo>
                    <a:cubicBezTo>
                      <a:pt x="18" y="0"/>
                      <a:pt x="0" y="11"/>
                      <a:pt x="11" y="25"/>
                    </a:cubicBezTo>
                    <a:cubicBezTo>
                      <a:pt x="15" y="31"/>
                      <a:pt x="22" y="33"/>
                      <a:pt x="28" y="36"/>
                    </a:cubicBezTo>
                    <a:cubicBezTo>
                      <a:pt x="17" y="37"/>
                      <a:pt x="6" y="41"/>
                      <a:pt x="14" y="56"/>
                    </a:cubicBezTo>
                    <a:cubicBezTo>
                      <a:pt x="17" y="61"/>
                      <a:pt x="29" y="63"/>
                      <a:pt x="34" y="63"/>
                    </a:cubicBezTo>
                    <a:cubicBezTo>
                      <a:pt x="38" y="63"/>
                      <a:pt x="41" y="63"/>
                      <a:pt x="45" y="61"/>
                    </a:cubicBezTo>
                    <a:cubicBezTo>
                      <a:pt x="44" y="62"/>
                      <a:pt x="49" y="58"/>
                      <a:pt x="50" y="59"/>
                    </a:cubicBezTo>
                    <a:cubicBezTo>
                      <a:pt x="50" y="62"/>
                      <a:pt x="52" y="64"/>
                      <a:pt x="54" y="67"/>
                    </a:cubicBezTo>
                    <a:cubicBezTo>
                      <a:pt x="59" y="74"/>
                      <a:pt x="87" y="89"/>
                      <a:pt x="87" y="70"/>
                    </a:cubicBezTo>
                    <a:cubicBezTo>
                      <a:pt x="87" y="66"/>
                      <a:pt x="87" y="64"/>
                      <a:pt x="85" y="61"/>
                    </a:cubicBezTo>
                    <a:cubicBezTo>
                      <a:pt x="85" y="61"/>
                      <a:pt x="85" y="61"/>
                      <a:pt x="85" y="61"/>
                    </a:cubicBezTo>
                    <a:cubicBezTo>
                      <a:pt x="91" y="64"/>
                      <a:pt x="100" y="64"/>
                      <a:pt x="104" y="58"/>
                    </a:cubicBezTo>
                    <a:cubicBezTo>
                      <a:pt x="109" y="51"/>
                      <a:pt x="108" y="43"/>
                      <a:pt x="104" y="3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201"/>
              <p:cNvSpPr/>
              <p:nvPr/>
            </p:nvSpPr>
            <p:spPr bwMode="auto">
              <a:xfrm>
                <a:off x="4512" y="2661"/>
                <a:ext cx="171" cy="155"/>
              </a:xfrm>
              <a:custGeom>
                <a:avLst/>
                <a:gdLst>
                  <a:gd name="T0" fmla="*/ 51 w 64"/>
                  <a:gd name="T1" fmla="*/ 8 h 58"/>
                  <a:gd name="T2" fmla="*/ 26 w 64"/>
                  <a:gd name="T3" fmla="*/ 16 h 58"/>
                  <a:gd name="T4" fmla="*/ 25 w 64"/>
                  <a:gd name="T5" fmla="*/ 17 h 58"/>
                  <a:gd name="T6" fmla="*/ 24 w 64"/>
                  <a:gd name="T7" fmla="*/ 18 h 58"/>
                  <a:gd name="T8" fmla="*/ 24 w 64"/>
                  <a:gd name="T9" fmla="*/ 10 h 58"/>
                  <a:gd name="T10" fmla="*/ 16 w 64"/>
                  <a:gd name="T11" fmla="*/ 9 h 58"/>
                  <a:gd name="T12" fmla="*/ 9 w 64"/>
                  <a:gd name="T13" fmla="*/ 3 h 58"/>
                  <a:gd name="T14" fmla="*/ 6 w 64"/>
                  <a:gd name="T15" fmla="*/ 8 h 58"/>
                  <a:gd name="T16" fmla="*/ 5 w 64"/>
                  <a:gd name="T17" fmla="*/ 8 h 58"/>
                  <a:gd name="T18" fmla="*/ 5 w 64"/>
                  <a:gd name="T19" fmla="*/ 21 h 58"/>
                  <a:gd name="T20" fmla="*/ 13 w 64"/>
                  <a:gd name="T21" fmla="*/ 22 h 58"/>
                  <a:gd name="T22" fmla="*/ 20 w 64"/>
                  <a:gd name="T23" fmla="*/ 23 h 58"/>
                  <a:gd name="T24" fmla="*/ 9 w 64"/>
                  <a:gd name="T25" fmla="*/ 38 h 58"/>
                  <a:gd name="T26" fmla="*/ 26 w 64"/>
                  <a:gd name="T27" fmla="*/ 53 h 58"/>
                  <a:gd name="T28" fmla="*/ 27 w 64"/>
                  <a:gd name="T29" fmla="*/ 53 h 58"/>
                  <a:gd name="T30" fmla="*/ 32 w 64"/>
                  <a:gd name="T31" fmla="*/ 58 h 58"/>
                  <a:gd name="T32" fmla="*/ 33 w 64"/>
                  <a:gd name="T33" fmla="*/ 58 h 58"/>
                  <a:gd name="T34" fmla="*/ 34 w 64"/>
                  <a:gd name="T35" fmla="*/ 43 h 58"/>
                  <a:gd name="T36" fmla="*/ 23 w 64"/>
                  <a:gd name="T37" fmla="*/ 33 h 58"/>
                  <a:gd name="T38" fmla="*/ 22 w 64"/>
                  <a:gd name="T39" fmla="*/ 26 h 58"/>
                  <a:gd name="T40" fmla="*/ 22 w 64"/>
                  <a:gd name="T41" fmla="*/ 25 h 58"/>
                  <a:gd name="T42" fmla="*/ 29 w 64"/>
                  <a:gd name="T43" fmla="*/ 26 h 58"/>
                  <a:gd name="T44" fmla="*/ 43 w 64"/>
                  <a:gd name="T45" fmla="*/ 32 h 58"/>
                  <a:gd name="T46" fmla="*/ 45 w 64"/>
                  <a:gd name="T47" fmla="*/ 31 h 58"/>
                  <a:gd name="T48" fmla="*/ 61 w 64"/>
                  <a:gd name="T49" fmla="*/ 30 h 58"/>
                  <a:gd name="T50" fmla="*/ 62 w 64"/>
                  <a:gd name="T51" fmla="*/ 30 h 58"/>
                  <a:gd name="T52" fmla="*/ 51 w 64"/>
                  <a:gd name="T53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58">
                    <a:moveTo>
                      <a:pt x="51" y="8"/>
                    </a:moveTo>
                    <a:cubicBezTo>
                      <a:pt x="40" y="4"/>
                      <a:pt x="31" y="8"/>
                      <a:pt x="26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4" y="17"/>
                      <a:pt x="24" y="18"/>
                    </a:cubicBezTo>
                    <a:cubicBezTo>
                      <a:pt x="24" y="15"/>
                      <a:pt x="25" y="13"/>
                      <a:pt x="24" y="10"/>
                    </a:cubicBezTo>
                    <a:cubicBezTo>
                      <a:pt x="23" y="6"/>
                      <a:pt x="17" y="11"/>
                      <a:pt x="16" y="9"/>
                    </a:cubicBezTo>
                    <a:cubicBezTo>
                      <a:pt x="14" y="7"/>
                      <a:pt x="12" y="0"/>
                      <a:pt x="9" y="3"/>
                    </a:cubicBezTo>
                    <a:cubicBezTo>
                      <a:pt x="7" y="4"/>
                      <a:pt x="6" y="6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3" y="11"/>
                      <a:pt x="0" y="18"/>
                      <a:pt x="5" y="21"/>
                    </a:cubicBezTo>
                    <a:cubicBezTo>
                      <a:pt x="7" y="22"/>
                      <a:pt x="10" y="22"/>
                      <a:pt x="13" y="22"/>
                    </a:cubicBezTo>
                    <a:cubicBezTo>
                      <a:pt x="16" y="21"/>
                      <a:pt x="18" y="22"/>
                      <a:pt x="20" y="23"/>
                    </a:cubicBezTo>
                    <a:cubicBezTo>
                      <a:pt x="14" y="27"/>
                      <a:pt x="9" y="31"/>
                      <a:pt x="9" y="38"/>
                    </a:cubicBezTo>
                    <a:cubicBezTo>
                      <a:pt x="10" y="46"/>
                      <a:pt x="22" y="49"/>
                      <a:pt x="26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4"/>
                      <a:pt x="30" y="56"/>
                      <a:pt x="32" y="58"/>
                    </a:cubicBezTo>
                    <a:cubicBezTo>
                      <a:pt x="32" y="58"/>
                      <a:pt x="33" y="58"/>
                      <a:pt x="33" y="58"/>
                    </a:cubicBezTo>
                    <a:cubicBezTo>
                      <a:pt x="38" y="53"/>
                      <a:pt x="40" y="48"/>
                      <a:pt x="34" y="43"/>
                    </a:cubicBezTo>
                    <a:cubicBezTo>
                      <a:pt x="31" y="40"/>
                      <a:pt x="24" y="39"/>
                      <a:pt x="23" y="33"/>
                    </a:cubicBezTo>
                    <a:cubicBezTo>
                      <a:pt x="23" y="32"/>
                      <a:pt x="22" y="28"/>
                      <a:pt x="22" y="26"/>
                    </a:cubicBezTo>
                    <a:cubicBezTo>
                      <a:pt x="22" y="26"/>
                      <a:pt x="22" y="26"/>
                      <a:pt x="22" y="25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6" y="27"/>
                      <a:pt x="36" y="35"/>
                      <a:pt x="43" y="32"/>
                    </a:cubicBezTo>
                    <a:cubicBezTo>
                      <a:pt x="44" y="32"/>
                      <a:pt x="45" y="31"/>
                      <a:pt x="45" y="31"/>
                    </a:cubicBezTo>
                    <a:cubicBezTo>
                      <a:pt x="48" y="26"/>
                      <a:pt x="56" y="30"/>
                      <a:pt x="61" y="30"/>
                    </a:cubicBezTo>
                    <a:cubicBezTo>
                      <a:pt x="61" y="30"/>
                      <a:pt x="61" y="30"/>
                      <a:pt x="62" y="30"/>
                    </a:cubicBezTo>
                    <a:cubicBezTo>
                      <a:pt x="64" y="21"/>
                      <a:pt x="60" y="11"/>
                      <a:pt x="51" y="8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202"/>
              <p:cNvSpPr/>
              <p:nvPr/>
            </p:nvSpPr>
            <p:spPr bwMode="auto">
              <a:xfrm>
                <a:off x="4419" y="2634"/>
                <a:ext cx="101" cy="83"/>
              </a:xfrm>
              <a:custGeom>
                <a:avLst/>
                <a:gdLst>
                  <a:gd name="T0" fmla="*/ 36 w 38"/>
                  <a:gd name="T1" fmla="*/ 31 h 31"/>
                  <a:gd name="T2" fmla="*/ 37 w 38"/>
                  <a:gd name="T3" fmla="*/ 29 h 31"/>
                  <a:gd name="T4" fmla="*/ 20 w 38"/>
                  <a:gd name="T5" fmla="*/ 17 h 31"/>
                  <a:gd name="T6" fmla="*/ 11 w 38"/>
                  <a:gd name="T7" fmla="*/ 16 h 31"/>
                  <a:gd name="T8" fmla="*/ 4 w 38"/>
                  <a:gd name="T9" fmla="*/ 1 h 31"/>
                  <a:gd name="T10" fmla="*/ 2 w 38"/>
                  <a:gd name="T11" fmla="*/ 1 h 31"/>
                  <a:gd name="T12" fmla="*/ 2 w 38"/>
                  <a:gd name="T13" fmla="*/ 15 h 31"/>
                  <a:gd name="T14" fmla="*/ 11 w 38"/>
                  <a:gd name="T15" fmla="*/ 20 h 31"/>
                  <a:gd name="T16" fmla="*/ 19 w 38"/>
                  <a:gd name="T17" fmla="*/ 24 h 31"/>
                  <a:gd name="T18" fmla="*/ 6 w 38"/>
                  <a:gd name="T19" fmla="*/ 28 h 31"/>
                  <a:gd name="T20" fmla="*/ 7 w 38"/>
                  <a:gd name="T21" fmla="*/ 29 h 31"/>
                  <a:gd name="T22" fmla="*/ 21 w 38"/>
                  <a:gd name="T23" fmla="*/ 27 h 31"/>
                  <a:gd name="T24" fmla="*/ 36 w 38"/>
                  <a:gd name="T2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1">
                    <a:moveTo>
                      <a:pt x="36" y="31"/>
                    </a:moveTo>
                    <a:cubicBezTo>
                      <a:pt x="37" y="31"/>
                      <a:pt x="38" y="30"/>
                      <a:pt x="37" y="29"/>
                    </a:cubicBezTo>
                    <a:cubicBezTo>
                      <a:pt x="31" y="26"/>
                      <a:pt x="27" y="19"/>
                      <a:pt x="20" y="17"/>
                    </a:cubicBezTo>
                    <a:cubicBezTo>
                      <a:pt x="17" y="16"/>
                      <a:pt x="14" y="16"/>
                      <a:pt x="11" y="16"/>
                    </a:cubicBezTo>
                    <a:cubicBezTo>
                      <a:pt x="4" y="16"/>
                      <a:pt x="4" y="6"/>
                      <a:pt x="4" y="1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0" y="5"/>
                      <a:pt x="0" y="10"/>
                      <a:pt x="2" y="15"/>
                    </a:cubicBezTo>
                    <a:cubicBezTo>
                      <a:pt x="4" y="19"/>
                      <a:pt x="7" y="20"/>
                      <a:pt x="11" y="20"/>
                    </a:cubicBezTo>
                    <a:cubicBezTo>
                      <a:pt x="13" y="22"/>
                      <a:pt x="16" y="23"/>
                      <a:pt x="19" y="24"/>
                    </a:cubicBezTo>
                    <a:cubicBezTo>
                      <a:pt x="14" y="24"/>
                      <a:pt x="9" y="24"/>
                      <a:pt x="6" y="28"/>
                    </a:cubicBezTo>
                    <a:cubicBezTo>
                      <a:pt x="5" y="28"/>
                      <a:pt x="6" y="29"/>
                      <a:pt x="7" y="29"/>
                    </a:cubicBezTo>
                    <a:cubicBezTo>
                      <a:pt x="12" y="30"/>
                      <a:pt x="16" y="28"/>
                      <a:pt x="21" y="27"/>
                    </a:cubicBezTo>
                    <a:cubicBezTo>
                      <a:pt x="26" y="27"/>
                      <a:pt x="32" y="30"/>
                      <a:pt x="36" y="3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203"/>
              <p:cNvSpPr/>
              <p:nvPr/>
            </p:nvSpPr>
            <p:spPr bwMode="auto">
              <a:xfrm>
                <a:off x="4560" y="2618"/>
                <a:ext cx="73" cy="110"/>
              </a:xfrm>
              <a:custGeom>
                <a:avLst/>
                <a:gdLst>
                  <a:gd name="T0" fmla="*/ 17 w 27"/>
                  <a:gd name="T1" fmla="*/ 1 h 41"/>
                  <a:gd name="T2" fmla="*/ 15 w 27"/>
                  <a:gd name="T3" fmla="*/ 1 h 41"/>
                  <a:gd name="T4" fmla="*/ 15 w 27"/>
                  <a:gd name="T5" fmla="*/ 14 h 41"/>
                  <a:gd name="T6" fmla="*/ 1 w 27"/>
                  <a:gd name="T7" fmla="*/ 39 h 41"/>
                  <a:gd name="T8" fmla="*/ 2 w 27"/>
                  <a:gd name="T9" fmla="*/ 41 h 41"/>
                  <a:gd name="T10" fmla="*/ 17 w 27"/>
                  <a:gd name="T11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1">
                    <a:moveTo>
                      <a:pt x="17" y="1"/>
                    </a:moveTo>
                    <a:cubicBezTo>
                      <a:pt x="16" y="0"/>
                      <a:pt x="15" y="1"/>
                      <a:pt x="15" y="1"/>
                    </a:cubicBezTo>
                    <a:cubicBezTo>
                      <a:pt x="15" y="6"/>
                      <a:pt x="15" y="10"/>
                      <a:pt x="15" y="14"/>
                    </a:cubicBezTo>
                    <a:cubicBezTo>
                      <a:pt x="12" y="24"/>
                      <a:pt x="8" y="32"/>
                      <a:pt x="1" y="39"/>
                    </a:cubicBezTo>
                    <a:cubicBezTo>
                      <a:pt x="0" y="40"/>
                      <a:pt x="1" y="41"/>
                      <a:pt x="2" y="41"/>
                    </a:cubicBezTo>
                    <a:cubicBezTo>
                      <a:pt x="13" y="31"/>
                      <a:pt x="27" y="15"/>
                      <a:pt x="17" y="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204"/>
              <p:cNvSpPr/>
              <p:nvPr/>
            </p:nvSpPr>
            <p:spPr bwMode="auto">
              <a:xfrm>
                <a:off x="4480" y="2717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11 w 21"/>
                  <a:gd name="T3" fmla="*/ 6 h 12"/>
                  <a:gd name="T4" fmla="*/ 2 w 21"/>
                  <a:gd name="T5" fmla="*/ 6 h 12"/>
                  <a:gd name="T6" fmla="*/ 1 w 21"/>
                  <a:gd name="T7" fmla="*/ 7 h 12"/>
                  <a:gd name="T8" fmla="*/ 14 w 21"/>
                  <a:gd name="T9" fmla="*/ 12 h 12"/>
                  <a:gd name="T10" fmla="*/ 15 w 21"/>
                  <a:gd name="T11" fmla="*/ 11 h 12"/>
                  <a:gd name="T12" fmla="*/ 21 w 21"/>
                  <a:gd name="T13" fmla="*/ 2 h 12"/>
                  <a:gd name="T14" fmla="*/ 20 w 21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7" y="1"/>
                      <a:pt x="13" y="3"/>
                      <a:pt x="11" y="6"/>
                    </a:cubicBezTo>
                    <a:cubicBezTo>
                      <a:pt x="9" y="8"/>
                      <a:pt x="5" y="7"/>
                      <a:pt x="2" y="6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4" y="12"/>
                      <a:pt x="9" y="11"/>
                      <a:pt x="14" y="12"/>
                    </a:cubicBezTo>
                    <a:cubicBezTo>
                      <a:pt x="15" y="12"/>
                      <a:pt x="15" y="11"/>
                      <a:pt x="15" y="11"/>
                    </a:cubicBezTo>
                    <a:cubicBezTo>
                      <a:pt x="15" y="7"/>
                      <a:pt x="17" y="4"/>
                      <a:pt x="21" y="2"/>
                    </a:cubicBezTo>
                    <a:cubicBezTo>
                      <a:pt x="21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205"/>
              <p:cNvSpPr/>
              <p:nvPr/>
            </p:nvSpPr>
            <p:spPr bwMode="auto">
              <a:xfrm>
                <a:off x="4469" y="2712"/>
                <a:ext cx="46" cy="16"/>
              </a:xfrm>
              <a:custGeom>
                <a:avLst/>
                <a:gdLst>
                  <a:gd name="T0" fmla="*/ 8 w 17"/>
                  <a:gd name="T1" fmla="*/ 4 h 6"/>
                  <a:gd name="T2" fmla="*/ 9 w 17"/>
                  <a:gd name="T3" fmla="*/ 4 h 6"/>
                  <a:gd name="T4" fmla="*/ 16 w 17"/>
                  <a:gd name="T5" fmla="*/ 6 h 6"/>
                  <a:gd name="T6" fmla="*/ 16 w 17"/>
                  <a:gd name="T7" fmla="*/ 4 h 6"/>
                  <a:gd name="T8" fmla="*/ 7 w 17"/>
                  <a:gd name="T9" fmla="*/ 1 h 6"/>
                  <a:gd name="T10" fmla="*/ 1 w 17"/>
                  <a:gd name="T11" fmla="*/ 2 h 6"/>
                  <a:gd name="T12" fmla="*/ 1 w 17"/>
                  <a:gd name="T13" fmla="*/ 4 h 6"/>
                  <a:gd name="T14" fmla="*/ 8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8" y="4"/>
                    </a:moveTo>
                    <a:cubicBezTo>
                      <a:pt x="8" y="4"/>
                      <a:pt x="8" y="4"/>
                      <a:pt x="9" y="4"/>
                    </a:cubicBezTo>
                    <a:cubicBezTo>
                      <a:pt x="11" y="4"/>
                      <a:pt x="14" y="5"/>
                      <a:pt x="16" y="6"/>
                    </a:cubicBezTo>
                    <a:cubicBezTo>
                      <a:pt x="17" y="6"/>
                      <a:pt x="17" y="4"/>
                      <a:pt x="16" y="4"/>
                    </a:cubicBezTo>
                    <a:cubicBezTo>
                      <a:pt x="13" y="2"/>
                      <a:pt x="10" y="2"/>
                      <a:pt x="7" y="1"/>
                    </a:cubicBezTo>
                    <a:cubicBezTo>
                      <a:pt x="5" y="0"/>
                      <a:pt x="3" y="1"/>
                      <a:pt x="1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3" y="4"/>
                      <a:pt x="6" y="4"/>
                      <a:pt x="8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206"/>
              <p:cNvSpPr/>
              <p:nvPr/>
            </p:nvSpPr>
            <p:spPr bwMode="auto">
              <a:xfrm>
                <a:off x="4523" y="2698"/>
                <a:ext cx="64" cy="46"/>
              </a:xfrm>
              <a:custGeom>
                <a:avLst/>
                <a:gdLst>
                  <a:gd name="T0" fmla="*/ 20 w 24"/>
                  <a:gd name="T1" fmla="*/ 3 h 17"/>
                  <a:gd name="T2" fmla="*/ 18 w 24"/>
                  <a:gd name="T3" fmla="*/ 3 h 17"/>
                  <a:gd name="T4" fmla="*/ 15 w 24"/>
                  <a:gd name="T5" fmla="*/ 3 h 17"/>
                  <a:gd name="T6" fmla="*/ 11 w 24"/>
                  <a:gd name="T7" fmla="*/ 1 h 17"/>
                  <a:gd name="T8" fmla="*/ 6 w 24"/>
                  <a:gd name="T9" fmla="*/ 0 h 17"/>
                  <a:gd name="T10" fmla="*/ 0 w 24"/>
                  <a:gd name="T11" fmla="*/ 4 h 17"/>
                  <a:gd name="T12" fmla="*/ 6 w 24"/>
                  <a:gd name="T13" fmla="*/ 7 h 17"/>
                  <a:gd name="T14" fmla="*/ 22 w 24"/>
                  <a:gd name="T15" fmla="*/ 12 h 17"/>
                  <a:gd name="T16" fmla="*/ 23 w 24"/>
                  <a:gd name="T17" fmla="*/ 10 h 17"/>
                  <a:gd name="T18" fmla="*/ 20 w 24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7">
                    <a:moveTo>
                      <a:pt x="20" y="3"/>
                    </a:moveTo>
                    <a:cubicBezTo>
                      <a:pt x="19" y="3"/>
                      <a:pt x="19" y="3"/>
                      <a:pt x="18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4" y="3"/>
                      <a:pt x="12" y="2"/>
                      <a:pt x="11" y="1"/>
                    </a:cubicBezTo>
                    <a:cubicBezTo>
                      <a:pt x="10" y="1"/>
                      <a:pt x="8" y="1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0" y="8"/>
                      <a:pt x="4" y="7"/>
                      <a:pt x="6" y="7"/>
                    </a:cubicBezTo>
                    <a:cubicBezTo>
                      <a:pt x="7" y="14"/>
                      <a:pt x="17" y="17"/>
                      <a:pt x="22" y="12"/>
                    </a:cubicBezTo>
                    <a:cubicBezTo>
                      <a:pt x="22" y="11"/>
                      <a:pt x="22" y="11"/>
                      <a:pt x="23" y="10"/>
                    </a:cubicBezTo>
                    <a:cubicBezTo>
                      <a:pt x="24" y="7"/>
                      <a:pt x="23" y="4"/>
                      <a:pt x="20" y="3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207"/>
              <p:cNvSpPr/>
              <p:nvPr/>
            </p:nvSpPr>
            <p:spPr bwMode="auto">
              <a:xfrm>
                <a:off x="4539" y="2698"/>
                <a:ext cx="43" cy="35"/>
              </a:xfrm>
              <a:custGeom>
                <a:avLst/>
                <a:gdLst>
                  <a:gd name="T0" fmla="*/ 13 w 16"/>
                  <a:gd name="T1" fmla="*/ 4 h 13"/>
                  <a:gd name="T2" fmla="*/ 9 w 16"/>
                  <a:gd name="T3" fmla="*/ 3 h 13"/>
                  <a:gd name="T4" fmla="*/ 5 w 16"/>
                  <a:gd name="T5" fmla="*/ 1 h 13"/>
                  <a:gd name="T6" fmla="*/ 1 w 16"/>
                  <a:gd name="T7" fmla="*/ 4 h 13"/>
                  <a:gd name="T8" fmla="*/ 4 w 16"/>
                  <a:gd name="T9" fmla="*/ 7 h 13"/>
                  <a:gd name="T10" fmla="*/ 6 w 16"/>
                  <a:gd name="T11" fmla="*/ 9 h 13"/>
                  <a:gd name="T12" fmla="*/ 8 w 16"/>
                  <a:gd name="T13" fmla="*/ 12 h 13"/>
                  <a:gd name="T14" fmla="*/ 10 w 16"/>
                  <a:gd name="T15" fmla="*/ 13 h 13"/>
                  <a:gd name="T16" fmla="*/ 14 w 16"/>
                  <a:gd name="T17" fmla="*/ 12 h 13"/>
                  <a:gd name="T18" fmla="*/ 15 w 16"/>
                  <a:gd name="T19" fmla="*/ 11 h 13"/>
                  <a:gd name="T20" fmla="*/ 13 w 16"/>
                  <a:gd name="T2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3">
                    <a:moveTo>
                      <a:pt x="13" y="4"/>
                    </a:moveTo>
                    <a:cubicBezTo>
                      <a:pt x="12" y="3"/>
                      <a:pt x="10" y="3"/>
                      <a:pt x="9" y="3"/>
                    </a:cubicBezTo>
                    <a:cubicBezTo>
                      <a:pt x="8" y="2"/>
                      <a:pt x="6" y="1"/>
                      <a:pt x="5" y="1"/>
                    </a:cubicBezTo>
                    <a:cubicBezTo>
                      <a:pt x="2" y="0"/>
                      <a:pt x="0" y="1"/>
                      <a:pt x="1" y="4"/>
                    </a:cubicBezTo>
                    <a:cubicBezTo>
                      <a:pt x="1" y="5"/>
                      <a:pt x="2" y="6"/>
                      <a:pt x="4" y="7"/>
                    </a:cubicBezTo>
                    <a:cubicBezTo>
                      <a:pt x="5" y="8"/>
                      <a:pt x="6" y="8"/>
                      <a:pt x="6" y="9"/>
                    </a:cubicBezTo>
                    <a:cubicBezTo>
                      <a:pt x="7" y="10"/>
                      <a:pt x="7" y="12"/>
                      <a:pt x="8" y="12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2" y="13"/>
                      <a:pt x="12" y="12"/>
                      <a:pt x="14" y="12"/>
                    </a:cubicBezTo>
                    <a:cubicBezTo>
                      <a:pt x="14" y="12"/>
                      <a:pt x="15" y="12"/>
                      <a:pt x="15" y="11"/>
                    </a:cubicBezTo>
                    <a:cubicBezTo>
                      <a:pt x="16" y="9"/>
                      <a:pt x="16" y="6"/>
                      <a:pt x="13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208"/>
              <p:cNvSpPr/>
              <p:nvPr/>
            </p:nvSpPr>
            <p:spPr bwMode="auto">
              <a:xfrm>
                <a:off x="4539" y="2706"/>
                <a:ext cx="27" cy="22"/>
              </a:xfrm>
              <a:custGeom>
                <a:avLst/>
                <a:gdLst>
                  <a:gd name="T0" fmla="*/ 9 w 10"/>
                  <a:gd name="T1" fmla="*/ 4 h 8"/>
                  <a:gd name="T2" fmla="*/ 7 w 10"/>
                  <a:gd name="T3" fmla="*/ 1 h 8"/>
                  <a:gd name="T4" fmla="*/ 1 w 10"/>
                  <a:gd name="T5" fmla="*/ 2 h 8"/>
                  <a:gd name="T6" fmla="*/ 1 w 10"/>
                  <a:gd name="T7" fmla="*/ 3 h 8"/>
                  <a:gd name="T8" fmla="*/ 2 w 10"/>
                  <a:gd name="T9" fmla="*/ 4 h 8"/>
                  <a:gd name="T10" fmla="*/ 4 w 10"/>
                  <a:gd name="T11" fmla="*/ 5 h 8"/>
                  <a:gd name="T12" fmla="*/ 5 w 10"/>
                  <a:gd name="T13" fmla="*/ 7 h 8"/>
                  <a:gd name="T14" fmla="*/ 8 w 10"/>
                  <a:gd name="T15" fmla="*/ 8 h 8"/>
                  <a:gd name="T16" fmla="*/ 9 w 10"/>
                  <a:gd name="T17" fmla="*/ 6 h 8"/>
                  <a:gd name="T18" fmla="*/ 8 w 10"/>
                  <a:gd name="T19" fmla="*/ 6 h 8"/>
                  <a:gd name="T20" fmla="*/ 9 w 10"/>
                  <a:gd name="T21" fmla="*/ 6 h 8"/>
                  <a:gd name="T22" fmla="*/ 9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9" y="4"/>
                    </a:moveTo>
                    <a:cubicBezTo>
                      <a:pt x="9" y="3"/>
                      <a:pt x="9" y="1"/>
                      <a:pt x="7" y="1"/>
                    </a:cubicBezTo>
                    <a:cubicBezTo>
                      <a:pt x="5" y="0"/>
                      <a:pt x="2" y="1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4" y="5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9" y="8"/>
                      <a:pt x="9" y="7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209"/>
              <p:cNvSpPr/>
              <p:nvPr/>
            </p:nvSpPr>
            <p:spPr bwMode="auto">
              <a:xfrm>
                <a:off x="4288" y="2618"/>
                <a:ext cx="125" cy="139"/>
              </a:xfrm>
              <a:custGeom>
                <a:avLst/>
                <a:gdLst>
                  <a:gd name="T0" fmla="*/ 45 w 47"/>
                  <a:gd name="T1" fmla="*/ 1 h 52"/>
                  <a:gd name="T2" fmla="*/ 20 w 47"/>
                  <a:gd name="T3" fmla="*/ 20 h 52"/>
                  <a:gd name="T4" fmla="*/ 8 w 47"/>
                  <a:gd name="T5" fmla="*/ 40 h 52"/>
                  <a:gd name="T6" fmla="*/ 1 w 47"/>
                  <a:gd name="T7" fmla="*/ 50 h 52"/>
                  <a:gd name="T8" fmla="*/ 2 w 47"/>
                  <a:gd name="T9" fmla="*/ 51 h 52"/>
                  <a:gd name="T10" fmla="*/ 21 w 47"/>
                  <a:gd name="T11" fmla="*/ 46 h 52"/>
                  <a:gd name="T12" fmla="*/ 34 w 47"/>
                  <a:gd name="T13" fmla="*/ 35 h 52"/>
                  <a:gd name="T14" fmla="*/ 40 w 47"/>
                  <a:gd name="T15" fmla="*/ 26 h 52"/>
                  <a:gd name="T16" fmla="*/ 40 w 47"/>
                  <a:gd name="T17" fmla="*/ 20 h 52"/>
                  <a:gd name="T18" fmla="*/ 46 w 47"/>
                  <a:gd name="T19" fmla="*/ 2 h 52"/>
                  <a:gd name="T20" fmla="*/ 45 w 47"/>
                  <a:gd name="T2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" h="52">
                    <a:moveTo>
                      <a:pt x="45" y="1"/>
                    </a:moveTo>
                    <a:cubicBezTo>
                      <a:pt x="38" y="9"/>
                      <a:pt x="28" y="13"/>
                      <a:pt x="20" y="20"/>
                    </a:cubicBezTo>
                    <a:cubicBezTo>
                      <a:pt x="14" y="26"/>
                      <a:pt x="11" y="33"/>
                      <a:pt x="8" y="40"/>
                    </a:cubicBezTo>
                    <a:cubicBezTo>
                      <a:pt x="5" y="43"/>
                      <a:pt x="3" y="46"/>
                      <a:pt x="1" y="50"/>
                    </a:cubicBezTo>
                    <a:cubicBezTo>
                      <a:pt x="0" y="51"/>
                      <a:pt x="1" y="52"/>
                      <a:pt x="2" y="51"/>
                    </a:cubicBezTo>
                    <a:cubicBezTo>
                      <a:pt x="8" y="47"/>
                      <a:pt x="16" y="51"/>
                      <a:pt x="21" y="46"/>
                    </a:cubicBezTo>
                    <a:cubicBezTo>
                      <a:pt x="25" y="42"/>
                      <a:pt x="28" y="38"/>
                      <a:pt x="34" y="35"/>
                    </a:cubicBezTo>
                    <a:cubicBezTo>
                      <a:pt x="37" y="34"/>
                      <a:pt x="40" y="30"/>
                      <a:pt x="40" y="26"/>
                    </a:cubicBezTo>
                    <a:cubicBezTo>
                      <a:pt x="40" y="24"/>
                      <a:pt x="40" y="22"/>
                      <a:pt x="40" y="20"/>
                    </a:cubicBezTo>
                    <a:cubicBezTo>
                      <a:pt x="39" y="13"/>
                      <a:pt x="42" y="8"/>
                      <a:pt x="46" y="2"/>
                    </a:cubicBezTo>
                    <a:cubicBezTo>
                      <a:pt x="47" y="1"/>
                      <a:pt x="46" y="0"/>
                      <a:pt x="45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210"/>
              <p:cNvSpPr/>
              <p:nvPr/>
            </p:nvSpPr>
            <p:spPr bwMode="auto">
              <a:xfrm>
                <a:off x="4304" y="2645"/>
                <a:ext cx="83" cy="104"/>
              </a:xfrm>
              <a:custGeom>
                <a:avLst/>
                <a:gdLst>
                  <a:gd name="T0" fmla="*/ 30 w 31"/>
                  <a:gd name="T1" fmla="*/ 0 h 39"/>
                  <a:gd name="T2" fmla="*/ 22 w 31"/>
                  <a:gd name="T3" fmla="*/ 7 h 39"/>
                  <a:gd name="T4" fmla="*/ 20 w 31"/>
                  <a:gd name="T5" fmla="*/ 7 h 39"/>
                  <a:gd name="T6" fmla="*/ 11 w 31"/>
                  <a:gd name="T7" fmla="*/ 25 h 39"/>
                  <a:gd name="T8" fmla="*/ 9 w 31"/>
                  <a:gd name="T9" fmla="*/ 25 h 39"/>
                  <a:gd name="T10" fmla="*/ 8 w 31"/>
                  <a:gd name="T11" fmla="*/ 29 h 39"/>
                  <a:gd name="T12" fmla="*/ 3 w 31"/>
                  <a:gd name="T13" fmla="*/ 35 h 39"/>
                  <a:gd name="T14" fmla="*/ 1 w 31"/>
                  <a:gd name="T15" fmla="*/ 37 h 39"/>
                  <a:gd name="T16" fmla="*/ 2 w 31"/>
                  <a:gd name="T17" fmla="*/ 38 h 39"/>
                  <a:gd name="T18" fmla="*/ 3 w 31"/>
                  <a:gd name="T19" fmla="*/ 38 h 39"/>
                  <a:gd name="T20" fmla="*/ 19 w 31"/>
                  <a:gd name="T21" fmla="*/ 26 h 39"/>
                  <a:gd name="T22" fmla="*/ 19 w 31"/>
                  <a:gd name="T23" fmla="*/ 24 h 39"/>
                  <a:gd name="T24" fmla="*/ 23 w 31"/>
                  <a:gd name="T25" fmla="*/ 19 h 39"/>
                  <a:gd name="T26" fmla="*/ 23 w 31"/>
                  <a:gd name="T27" fmla="*/ 17 h 39"/>
                  <a:gd name="T28" fmla="*/ 24 w 31"/>
                  <a:gd name="T29" fmla="*/ 12 h 39"/>
                  <a:gd name="T30" fmla="*/ 31 w 31"/>
                  <a:gd name="T31" fmla="*/ 1 h 39"/>
                  <a:gd name="T32" fmla="*/ 30 w 31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9">
                    <a:moveTo>
                      <a:pt x="30" y="0"/>
                    </a:moveTo>
                    <a:cubicBezTo>
                      <a:pt x="29" y="1"/>
                      <a:pt x="23" y="10"/>
                      <a:pt x="22" y="7"/>
                    </a:cubicBezTo>
                    <a:cubicBezTo>
                      <a:pt x="22" y="7"/>
                      <a:pt x="21" y="6"/>
                      <a:pt x="20" y="7"/>
                    </a:cubicBezTo>
                    <a:cubicBezTo>
                      <a:pt x="19" y="11"/>
                      <a:pt x="15" y="27"/>
                      <a:pt x="11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7"/>
                      <a:pt x="9" y="28"/>
                      <a:pt x="8" y="29"/>
                    </a:cubicBezTo>
                    <a:cubicBezTo>
                      <a:pt x="6" y="30"/>
                      <a:pt x="5" y="32"/>
                      <a:pt x="3" y="35"/>
                    </a:cubicBezTo>
                    <a:cubicBezTo>
                      <a:pt x="2" y="35"/>
                      <a:pt x="2" y="36"/>
                      <a:pt x="1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2" y="38"/>
                      <a:pt x="3" y="38"/>
                      <a:pt x="3" y="38"/>
                    </a:cubicBezTo>
                    <a:cubicBezTo>
                      <a:pt x="6" y="32"/>
                      <a:pt x="14" y="31"/>
                      <a:pt x="19" y="26"/>
                    </a:cubicBezTo>
                    <a:cubicBezTo>
                      <a:pt x="19" y="25"/>
                      <a:pt x="19" y="24"/>
                      <a:pt x="19" y="24"/>
                    </a:cubicBezTo>
                    <a:cubicBezTo>
                      <a:pt x="16" y="23"/>
                      <a:pt x="22" y="20"/>
                      <a:pt x="23" y="19"/>
                    </a:cubicBezTo>
                    <a:cubicBezTo>
                      <a:pt x="24" y="18"/>
                      <a:pt x="24" y="17"/>
                      <a:pt x="23" y="17"/>
                    </a:cubicBezTo>
                    <a:cubicBezTo>
                      <a:pt x="19" y="17"/>
                      <a:pt x="23" y="14"/>
                      <a:pt x="24" y="12"/>
                    </a:cubicBezTo>
                    <a:cubicBezTo>
                      <a:pt x="27" y="8"/>
                      <a:pt x="29" y="5"/>
                      <a:pt x="31" y="1"/>
                    </a:cubicBezTo>
                    <a:cubicBezTo>
                      <a:pt x="31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211"/>
              <p:cNvSpPr/>
              <p:nvPr/>
            </p:nvSpPr>
            <p:spPr bwMode="auto">
              <a:xfrm>
                <a:off x="4432" y="2854"/>
                <a:ext cx="139" cy="99"/>
              </a:xfrm>
              <a:custGeom>
                <a:avLst/>
                <a:gdLst>
                  <a:gd name="T0" fmla="*/ 49 w 52"/>
                  <a:gd name="T1" fmla="*/ 22 h 37"/>
                  <a:gd name="T2" fmla="*/ 29 w 52"/>
                  <a:gd name="T3" fmla="*/ 11 h 37"/>
                  <a:gd name="T4" fmla="*/ 29 w 52"/>
                  <a:gd name="T5" fmla="*/ 9 h 37"/>
                  <a:gd name="T6" fmla="*/ 28 w 52"/>
                  <a:gd name="T7" fmla="*/ 8 h 37"/>
                  <a:gd name="T8" fmla="*/ 28 w 52"/>
                  <a:gd name="T9" fmla="*/ 7 h 37"/>
                  <a:gd name="T10" fmla="*/ 22 w 52"/>
                  <a:gd name="T11" fmla="*/ 2 h 37"/>
                  <a:gd name="T12" fmla="*/ 15 w 52"/>
                  <a:gd name="T13" fmla="*/ 1 h 37"/>
                  <a:gd name="T14" fmla="*/ 1 w 52"/>
                  <a:gd name="T15" fmla="*/ 4 h 37"/>
                  <a:gd name="T16" fmla="*/ 1 w 52"/>
                  <a:gd name="T17" fmla="*/ 6 h 37"/>
                  <a:gd name="T18" fmla="*/ 8 w 52"/>
                  <a:gd name="T19" fmla="*/ 7 h 37"/>
                  <a:gd name="T20" fmla="*/ 17 w 52"/>
                  <a:gd name="T21" fmla="*/ 24 h 37"/>
                  <a:gd name="T22" fmla="*/ 20 w 52"/>
                  <a:gd name="T23" fmla="*/ 31 h 37"/>
                  <a:gd name="T24" fmla="*/ 51 w 52"/>
                  <a:gd name="T25" fmla="*/ 36 h 37"/>
                  <a:gd name="T26" fmla="*/ 52 w 52"/>
                  <a:gd name="T27" fmla="*/ 35 h 37"/>
                  <a:gd name="T28" fmla="*/ 49 w 52"/>
                  <a:gd name="T29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7">
                    <a:moveTo>
                      <a:pt x="49" y="22"/>
                    </a:moveTo>
                    <a:cubicBezTo>
                      <a:pt x="43" y="16"/>
                      <a:pt x="33" y="18"/>
                      <a:pt x="29" y="11"/>
                    </a:cubicBezTo>
                    <a:cubicBezTo>
                      <a:pt x="29" y="10"/>
                      <a:pt x="29" y="10"/>
                      <a:pt x="29" y="9"/>
                    </a:cubicBezTo>
                    <a:cubicBezTo>
                      <a:pt x="29" y="9"/>
                      <a:pt x="29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6" y="5"/>
                      <a:pt x="25" y="3"/>
                      <a:pt x="22" y="2"/>
                    </a:cubicBezTo>
                    <a:cubicBezTo>
                      <a:pt x="20" y="0"/>
                      <a:pt x="17" y="1"/>
                      <a:pt x="15" y="1"/>
                    </a:cubicBezTo>
                    <a:cubicBezTo>
                      <a:pt x="10" y="1"/>
                      <a:pt x="5" y="2"/>
                      <a:pt x="1" y="4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16" y="8"/>
                      <a:pt x="16" y="18"/>
                      <a:pt x="17" y="24"/>
                    </a:cubicBezTo>
                    <a:cubicBezTo>
                      <a:pt x="17" y="26"/>
                      <a:pt x="18" y="29"/>
                      <a:pt x="20" y="31"/>
                    </a:cubicBezTo>
                    <a:cubicBezTo>
                      <a:pt x="29" y="37"/>
                      <a:pt x="41" y="31"/>
                      <a:pt x="51" y="36"/>
                    </a:cubicBezTo>
                    <a:cubicBezTo>
                      <a:pt x="51" y="36"/>
                      <a:pt x="52" y="36"/>
                      <a:pt x="52" y="35"/>
                    </a:cubicBezTo>
                    <a:cubicBezTo>
                      <a:pt x="52" y="31"/>
                      <a:pt x="52" y="25"/>
                      <a:pt x="49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212"/>
              <p:cNvSpPr/>
              <p:nvPr/>
            </p:nvSpPr>
            <p:spPr bwMode="auto">
              <a:xfrm>
                <a:off x="4456" y="2859"/>
                <a:ext cx="96" cy="75"/>
              </a:xfrm>
              <a:custGeom>
                <a:avLst/>
                <a:gdLst>
                  <a:gd name="T0" fmla="*/ 36 w 36"/>
                  <a:gd name="T1" fmla="*/ 26 h 28"/>
                  <a:gd name="T2" fmla="*/ 25 w 36"/>
                  <a:gd name="T3" fmla="*/ 22 h 28"/>
                  <a:gd name="T4" fmla="*/ 21 w 36"/>
                  <a:gd name="T5" fmla="*/ 15 h 28"/>
                  <a:gd name="T6" fmla="*/ 17 w 36"/>
                  <a:gd name="T7" fmla="*/ 13 h 28"/>
                  <a:gd name="T8" fmla="*/ 12 w 36"/>
                  <a:gd name="T9" fmla="*/ 5 h 28"/>
                  <a:gd name="T10" fmla="*/ 1 w 36"/>
                  <a:gd name="T11" fmla="*/ 0 h 28"/>
                  <a:gd name="T12" fmla="*/ 1 w 36"/>
                  <a:gd name="T13" fmla="*/ 2 h 28"/>
                  <a:gd name="T14" fmla="*/ 4 w 36"/>
                  <a:gd name="T15" fmla="*/ 3 h 28"/>
                  <a:gd name="T16" fmla="*/ 4 w 36"/>
                  <a:gd name="T17" fmla="*/ 3 h 28"/>
                  <a:gd name="T18" fmla="*/ 12 w 36"/>
                  <a:gd name="T19" fmla="*/ 12 h 28"/>
                  <a:gd name="T20" fmla="*/ 13 w 36"/>
                  <a:gd name="T21" fmla="*/ 16 h 28"/>
                  <a:gd name="T22" fmla="*/ 13 w 36"/>
                  <a:gd name="T23" fmla="*/ 16 h 28"/>
                  <a:gd name="T24" fmla="*/ 13 w 36"/>
                  <a:gd name="T25" fmla="*/ 20 h 28"/>
                  <a:gd name="T26" fmla="*/ 14 w 36"/>
                  <a:gd name="T27" fmla="*/ 21 h 28"/>
                  <a:gd name="T28" fmla="*/ 22 w 36"/>
                  <a:gd name="T29" fmla="*/ 25 h 28"/>
                  <a:gd name="T30" fmla="*/ 23 w 36"/>
                  <a:gd name="T31" fmla="*/ 25 h 28"/>
                  <a:gd name="T32" fmla="*/ 35 w 36"/>
                  <a:gd name="T33" fmla="*/ 27 h 28"/>
                  <a:gd name="T34" fmla="*/ 36 w 36"/>
                  <a:gd name="T35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28">
                    <a:moveTo>
                      <a:pt x="36" y="26"/>
                    </a:moveTo>
                    <a:cubicBezTo>
                      <a:pt x="33" y="23"/>
                      <a:pt x="29" y="22"/>
                      <a:pt x="25" y="22"/>
                    </a:cubicBezTo>
                    <a:cubicBezTo>
                      <a:pt x="24" y="22"/>
                      <a:pt x="23" y="16"/>
                      <a:pt x="21" y="15"/>
                    </a:cubicBezTo>
                    <a:cubicBezTo>
                      <a:pt x="20" y="14"/>
                      <a:pt x="18" y="14"/>
                      <a:pt x="17" y="13"/>
                    </a:cubicBezTo>
                    <a:cubicBezTo>
                      <a:pt x="14" y="11"/>
                      <a:pt x="14" y="8"/>
                      <a:pt x="12" y="5"/>
                    </a:cubicBezTo>
                    <a:cubicBezTo>
                      <a:pt x="9" y="0"/>
                      <a:pt x="5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6"/>
                      <a:pt x="10" y="9"/>
                      <a:pt x="12" y="12"/>
                    </a:cubicBezTo>
                    <a:cubicBezTo>
                      <a:pt x="12" y="13"/>
                      <a:pt x="12" y="15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8"/>
                      <a:pt x="13" y="19"/>
                      <a:pt x="13" y="20"/>
                    </a:cubicBezTo>
                    <a:cubicBezTo>
                      <a:pt x="12" y="21"/>
                      <a:pt x="14" y="22"/>
                      <a:pt x="14" y="21"/>
                    </a:cubicBezTo>
                    <a:cubicBezTo>
                      <a:pt x="20" y="12"/>
                      <a:pt x="22" y="22"/>
                      <a:pt x="22" y="25"/>
                    </a:cubicBezTo>
                    <a:cubicBezTo>
                      <a:pt x="22" y="25"/>
                      <a:pt x="22" y="26"/>
                      <a:pt x="23" y="25"/>
                    </a:cubicBezTo>
                    <a:cubicBezTo>
                      <a:pt x="27" y="25"/>
                      <a:pt x="31" y="26"/>
                      <a:pt x="35" y="27"/>
                    </a:cubicBezTo>
                    <a:cubicBezTo>
                      <a:pt x="36" y="28"/>
                      <a:pt x="36" y="27"/>
                      <a:pt x="36" y="26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213"/>
              <p:cNvSpPr/>
              <p:nvPr/>
            </p:nvSpPr>
            <p:spPr bwMode="auto">
              <a:xfrm>
                <a:off x="3737" y="2449"/>
                <a:ext cx="99" cy="134"/>
              </a:xfrm>
              <a:custGeom>
                <a:avLst/>
                <a:gdLst>
                  <a:gd name="T0" fmla="*/ 20 w 37"/>
                  <a:gd name="T1" fmla="*/ 1 h 50"/>
                  <a:gd name="T2" fmla="*/ 9 w 37"/>
                  <a:gd name="T3" fmla="*/ 33 h 50"/>
                  <a:gd name="T4" fmla="*/ 3 w 37"/>
                  <a:gd name="T5" fmla="*/ 39 h 50"/>
                  <a:gd name="T6" fmla="*/ 2 w 37"/>
                  <a:gd name="T7" fmla="*/ 49 h 50"/>
                  <a:gd name="T8" fmla="*/ 3 w 37"/>
                  <a:gd name="T9" fmla="*/ 49 h 50"/>
                  <a:gd name="T10" fmla="*/ 32 w 37"/>
                  <a:gd name="T11" fmla="*/ 32 h 50"/>
                  <a:gd name="T12" fmla="*/ 21 w 37"/>
                  <a:gd name="T13" fmla="*/ 0 h 50"/>
                  <a:gd name="T14" fmla="*/ 20 w 37"/>
                  <a:gd name="T15" fmla="*/ 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50">
                    <a:moveTo>
                      <a:pt x="20" y="1"/>
                    </a:moveTo>
                    <a:cubicBezTo>
                      <a:pt x="24" y="14"/>
                      <a:pt x="21" y="26"/>
                      <a:pt x="9" y="33"/>
                    </a:cubicBezTo>
                    <a:cubicBezTo>
                      <a:pt x="5" y="34"/>
                      <a:pt x="4" y="37"/>
                      <a:pt x="3" y="39"/>
                    </a:cubicBezTo>
                    <a:cubicBezTo>
                      <a:pt x="1" y="42"/>
                      <a:pt x="0" y="46"/>
                      <a:pt x="2" y="49"/>
                    </a:cubicBezTo>
                    <a:cubicBezTo>
                      <a:pt x="2" y="50"/>
                      <a:pt x="3" y="50"/>
                      <a:pt x="3" y="49"/>
                    </a:cubicBezTo>
                    <a:cubicBezTo>
                      <a:pt x="11" y="42"/>
                      <a:pt x="29" y="43"/>
                      <a:pt x="32" y="32"/>
                    </a:cubicBezTo>
                    <a:cubicBezTo>
                      <a:pt x="37" y="21"/>
                      <a:pt x="28" y="9"/>
                      <a:pt x="21" y="0"/>
                    </a:cubicBezTo>
                    <a:cubicBezTo>
                      <a:pt x="21" y="0"/>
                      <a:pt x="19" y="1"/>
                      <a:pt x="20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214"/>
              <p:cNvSpPr/>
              <p:nvPr/>
            </p:nvSpPr>
            <p:spPr bwMode="auto">
              <a:xfrm>
                <a:off x="3750" y="2476"/>
                <a:ext cx="67" cy="99"/>
              </a:xfrm>
              <a:custGeom>
                <a:avLst/>
                <a:gdLst>
                  <a:gd name="T0" fmla="*/ 21 w 25"/>
                  <a:gd name="T1" fmla="*/ 1 h 37"/>
                  <a:gd name="T2" fmla="*/ 20 w 25"/>
                  <a:gd name="T3" fmla="*/ 2 h 37"/>
                  <a:gd name="T4" fmla="*/ 21 w 25"/>
                  <a:gd name="T5" fmla="*/ 5 h 37"/>
                  <a:gd name="T6" fmla="*/ 20 w 25"/>
                  <a:gd name="T7" fmla="*/ 13 h 37"/>
                  <a:gd name="T8" fmla="*/ 20 w 25"/>
                  <a:gd name="T9" fmla="*/ 15 h 37"/>
                  <a:gd name="T10" fmla="*/ 20 w 25"/>
                  <a:gd name="T11" fmla="*/ 15 h 37"/>
                  <a:gd name="T12" fmla="*/ 14 w 25"/>
                  <a:gd name="T13" fmla="*/ 20 h 37"/>
                  <a:gd name="T14" fmla="*/ 15 w 25"/>
                  <a:gd name="T15" fmla="*/ 22 h 37"/>
                  <a:gd name="T16" fmla="*/ 15 w 25"/>
                  <a:gd name="T17" fmla="*/ 22 h 37"/>
                  <a:gd name="T18" fmla="*/ 12 w 25"/>
                  <a:gd name="T19" fmla="*/ 21 h 37"/>
                  <a:gd name="T20" fmla="*/ 11 w 25"/>
                  <a:gd name="T21" fmla="*/ 22 h 37"/>
                  <a:gd name="T22" fmla="*/ 2 w 25"/>
                  <a:gd name="T23" fmla="*/ 34 h 37"/>
                  <a:gd name="T24" fmla="*/ 2 w 25"/>
                  <a:gd name="T25" fmla="*/ 35 h 37"/>
                  <a:gd name="T26" fmla="*/ 1 w 25"/>
                  <a:gd name="T27" fmla="*/ 35 h 37"/>
                  <a:gd name="T28" fmla="*/ 2 w 25"/>
                  <a:gd name="T29" fmla="*/ 37 h 37"/>
                  <a:gd name="T30" fmla="*/ 7 w 25"/>
                  <a:gd name="T31" fmla="*/ 30 h 37"/>
                  <a:gd name="T32" fmla="*/ 8 w 25"/>
                  <a:gd name="T33" fmla="*/ 30 h 37"/>
                  <a:gd name="T34" fmla="*/ 16 w 25"/>
                  <a:gd name="T35" fmla="*/ 28 h 37"/>
                  <a:gd name="T36" fmla="*/ 16 w 25"/>
                  <a:gd name="T37" fmla="*/ 26 h 37"/>
                  <a:gd name="T38" fmla="*/ 19 w 25"/>
                  <a:gd name="T39" fmla="*/ 22 h 37"/>
                  <a:gd name="T40" fmla="*/ 19 w 25"/>
                  <a:gd name="T41" fmla="*/ 21 h 37"/>
                  <a:gd name="T42" fmla="*/ 18 w 25"/>
                  <a:gd name="T43" fmla="*/ 21 h 37"/>
                  <a:gd name="T44" fmla="*/ 21 w 25"/>
                  <a:gd name="T45" fmla="*/ 16 h 37"/>
                  <a:gd name="T46" fmla="*/ 23 w 25"/>
                  <a:gd name="T47" fmla="*/ 14 h 37"/>
                  <a:gd name="T48" fmla="*/ 22 w 25"/>
                  <a:gd name="T49" fmla="*/ 4 h 37"/>
                  <a:gd name="T50" fmla="*/ 21 w 25"/>
                  <a:gd name="T5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5" h="37">
                    <a:moveTo>
                      <a:pt x="21" y="1"/>
                    </a:moveTo>
                    <a:cubicBezTo>
                      <a:pt x="21" y="0"/>
                      <a:pt x="19" y="0"/>
                      <a:pt x="20" y="2"/>
                    </a:cubicBezTo>
                    <a:cubicBezTo>
                      <a:pt x="20" y="3"/>
                      <a:pt x="20" y="4"/>
                      <a:pt x="21" y="5"/>
                    </a:cubicBezTo>
                    <a:cubicBezTo>
                      <a:pt x="21" y="8"/>
                      <a:pt x="21" y="10"/>
                      <a:pt x="20" y="13"/>
                    </a:cubicBezTo>
                    <a:cubicBezTo>
                      <a:pt x="20" y="14"/>
                      <a:pt x="20" y="14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6" y="18"/>
                      <a:pt x="14" y="20"/>
                    </a:cubicBezTo>
                    <a:cubicBezTo>
                      <a:pt x="14" y="21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2"/>
                      <a:pt x="13" y="22"/>
                      <a:pt x="12" y="21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9" y="26"/>
                      <a:pt x="4" y="29"/>
                      <a:pt x="2" y="34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2" y="35"/>
                      <a:pt x="1" y="35"/>
                      <a:pt x="1" y="35"/>
                    </a:cubicBezTo>
                    <a:cubicBezTo>
                      <a:pt x="0" y="36"/>
                      <a:pt x="1" y="37"/>
                      <a:pt x="2" y="37"/>
                    </a:cubicBezTo>
                    <a:cubicBezTo>
                      <a:pt x="5" y="36"/>
                      <a:pt x="5" y="32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11" y="29"/>
                      <a:pt x="13" y="28"/>
                      <a:pt x="16" y="28"/>
                    </a:cubicBezTo>
                    <a:cubicBezTo>
                      <a:pt x="17" y="27"/>
                      <a:pt x="17" y="26"/>
                      <a:pt x="16" y="26"/>
                    </a:cubicBezTo>
                    <a:cubicBezTo>
                      <a:pt x="17" y="26"/>
                      <a:pt x="19" y="24"/>
                      <a:pt x="19" y="22"/>
                    </a:cubicBezTo>
                    <a:cubicBezTo>
                      <a:pt x="20" y="22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8" y="21"/>
                    </a:cubicBezTo>
                    <a:cubicBezTo>
                      <a:pt x="19" y="19"/>
                      <a:pt x="20" y="18"/>
                      <a:pt x="21" y="16"/>
                    </a:cubicBezTo>
                    <a:cubicBezTo>
                      <a:pt x="22" y="15"/>
                      <a:pt x="22" y="15"/>
                      <a:pt x="23" y="14"/>
                    </a:cubicBezTo>
                    <a:cubicBezTo>
                      <a:pt x="25" y="11"/>
                      <a:pt x="24" y="7"/>
                      <a:pt x="22" y="4"/>
                    </a:cubicBezTo>
                    <a:cubicBezTo>
                      <a:pt x="22" y="3"/>
                      <a:pt x="22" y="2"/>
                      <a:pt x="21" y="1"/>
                    </a:cubicBezTo>
                    <a:close/>
                  </a:path>
                </a:pathLst>
              </a:custGeom>
              <a:solidFill>
                <a:srgbClr val="B5B7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215"/>
              <p:cNvSpPr/>
              <p:nvPr/>
            </p:nvSpPr>
            <p:spPr bwMode="auto">
              <a:xfrm>
                <a:off x="3002" y="1635"/>
                <a:ext cx="136" cy="196"/>
              </a:xfrm>
              <a:custGeom>
                <a:avLst/>
                <a:gdLst>
                  <a:gd name="T0" fmla="*/ 49 w 51"/>
                  <a:gd name="T1" fmla="*/ 47 h 73"/>
                  <a:gd name="T2" fmla="*/ 45 w 51"/>
                  <a:gd name="T3" fmla="*/ 34 h 73"/>
                  <a:gd name="T4" fmla="*/ 39 w 51"/>
                  <a:gd name="T5" fmla="*/ 23 h 73"/>
                  <a:gd name="T6" fmla="*/ 31 w 51"/>
                  <a:gd name="T7" fmla="*/ 16 h 73"/>
                  <a:gd name="T8" fmla="*/ 23 w 51"/>
                  <a:gd name="T9" fmla="*/ 12 h 73"/>
                  <a:gd name="T10" fmla="*/ 11 w 51"/>
                  <a:gd name="T11" fmla="*/ 10 h 73"/>
                  <a:gd name="T12" fmla="*/ 2 w 51"/>
                  <a:gd name="T13" fmla="*/ 4 h 73"/>
                  <a:gd name="T14" fmla="*/ 1 w 51"/>
                  <a:gd name="T15" fmla="*/ 0 h 73"/>
                  <a:gd name="T16" fmla="*/ 0 w 51"/>
                  <a:gd name="T17" fmla="*/ 0 h 73"/>
                  <a:gd name="T18" fmla="*/ 0 w 51"/>
                  <a:gd name="T19" fmla="*/ 0 h 73"/>
                  <a:gd name="T20" fmla="*/ 0 w 51"/>
                  <a:gd name="T21" fmla="*/ 0 h 73"/>
                  <a:gd name="T22" fmla="*/ 0 w 51"/>
                  <a:gd name="T23" fmla="*/ 0 h 73"/>
                  <a:gd name="T24" fmla="*/ 2 w 51"/>
                  <a:gd name="T25" fmla="*/ 11 h 73"/>
                  <a:gd name="T26" fmla="*/ 2 w 51"/>
                  <a:gd name="T27" fmla="*/ 23 h 73"/>
                  <a:gd name="T28" fmla="*/ 12 w 51"/>
                  <a:gd name="T29" fmla="*/ 39 h 73"/>
                  <a:gd name="T30" fmla="*/ 19 w 51"/>
                  <a:gd name="T31" fmla="*/ 46 h 73"/>
                  <a:gd name="T32" fmla="*/ 29 w 51"/>
                  <a:gd name="T33" fmla="*/ 55 h 73"/>
                  <a:gd name="T34" fmla="*/ 39 w 51"/>
                  <a:gd name="T35" fmla="*/ 62 h 73"/>
                  <a:gd name="T36" fmla="*/ 48 w 51"/>
                  <a:gd name="T37" fmla="*/ 73 h 73"/>
                  <a:gd name="T38" fmla="*/ 49 w 51"/>
                  <a:gd name="T39" fmla="*/ 73 h 73"/>
                  <a:gd name="T40" fmla="*/ 49 w 51"/>
                  <a:gd name="T41" fmla="*/ 4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73">
                    <a:moveTo>
                      <a:pt x="49" y="47"/>
                    </a:moveTo>
                    <a:cubicBezTo>
                      <a:pt x="48" y="43"/>
                      <a:pt x="46" y="38"/>
                      <a:pt x="45" y="34"/>
                    </a:cubicBezTo>
                    <a:cubicBezTo>
                      <a:pt x="44" y="30"/>
                      <a:pt x="42" y="26"/>
                      <a:pt x="39" y="23"/>
                    </a:cubicBezTo>
                    <a:cubicBezTo>
                      <a:pt x="37" y="20"/>
                      <a:pt x="33" y="19"/>
                      <a:pt x="31" y="16"/>
                    </a:cubicBezTo>
                    <a:cubicBezTo>
                      <a:pt x="28" y="14"/>
                      <a:pt x="26" y="13"/>
                      <a:pt x="23" y="12"/>
                    </a:cubicBezTo>
                    <a:cubicBezTo>
                      <a:pt x="19" y="11"/>
                      <a:pt x="15" y="11"/>
                      <a:pt x="11" y="10"/>
                    </a:cubicBezTo>
                    <a:cubicBezTo>
                      <a:pt x="8" y="8"/>
                      <a:pt x="5" y="6"/>
                      <a:pt x="2" y="4"/>
                    </a:cubicBezTo>
                    <a:cubicBezTo>
                      <a:pt x="2" y="3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2" y="7"/>
                      <a:pt x="2" y="11"/>
                    </a:cubicBezTo>
                    <a:cubicBezTo>
                      <a:pt x="2" y="15"/>
                      <a:pt x="2" y="19"/>
                      <a:pt x="2" y="23"/>
                    </a:cubicBezTo>
                    <a:cubicBezTo>
                      <a:pt x="3" y="29"/>
                      <a:pt x="7" y="35"/>
                      <a:pt x="12" y="39"/>
                    </a:cubicBezTo>
                    <a:cubicBezTo>
                      <a:pt x="14" y="42"/>
                      <a:pt x="17" y="44"/>
                      <a:pt x="19" y="46"/>
                    </a:cubicBezTo>
                    <a:cubicBezTo>
                      <a:pt x="23" y="49"/>
                      <a:pt x="26" y="52"/>
                      <a:pt x="29" y="55"/>
                    </a:cubicBezTo>
                    <a:cubicBezTo>
                      <a:pt x="32" y="58"/>
                      <a:pt x="36" y="59"/>
                      <a:pt x="39" y="62"/>
                    </a:cubicBezTo>
                    <a:cubicBezTo>
                      <a:pt x="42" y="65"/>
                      <a:pt x="45" y="69"/>
                      <a:pt x="48" y="73"/>
                    </a:cubicBezTo>
                    <a:cubicBezTo>
                      <a:pt x="48" y="73"/>
                      <a:pt x="49" y="73"/>
                      <a:pt x="49" y="73"/>
                    </a:cubicBezTo>
                    <a:cubicBezTo>
                      <a:pt x="49" y="64"/>
                      <a:pt x="51" y="56"/>
                      <a:pt x="49" y="47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216"/>
              <p:cNvSpPr/>
              <p:nvPr/>
            </p:nvSpPr>
            <p:spPr bwMode="auto">
              <a:xfrm>
                <a:off x="3002" y="1633"/>
                <a:ext cx="56" cy="128"/>
              </a:xfrm>
              <a:custGeom>
                <a:avLst/>
                <a:gdLst>
                  <a:gd name="T0" fmla="*/ 21 w 21"/>
                  <a:gd name="T1" fmla="*/ 47 h 48"/>
                  <a:gd name="T2" fmla="*/ 12 w 21"/>
                  <a:gd name="T3" fmla="*/ 35 h 48"/>
                  <a:gd name="T4" fmla="*/ 10 w 21"/>
                  <a:gd name="T5" fmla="*/ 19 h 48"/>
                  <a:gd name="T6" fmla="*/ 10 w 21"/>
                  <a:gd name="T7" fmla="*/ 10 h 48"/>
                  <a:gd name="T8" fmla="*/ 5 w 21"/>
                  <a:gd name="T9" fmla="*/ 7 h 48"/>
                  <a:gd name="T10" fmla="*/ 1 w 21"/>
                  <a:gd name="T11" fmla="*/ 1 h 48"/>
                  <a:gd name="T12" fmla="*/ 0 w 21"/>
                  <a:gd name="T13" fmla="*/ 1 h 48"/>
                  <a:gd name="T14" fmla="*/ 0 w 21"/>
                  <a:gd name="T15" fmla="*/ 1 h 48"/>
                  <a:gd name="T16" fmla="*/ 1 w 21"/>
                  <a:gd name="T17" fmla="*/ 6 h 48"/>
                  <a:gd name="T18" fmla="*/ 3 w 21"/>
                  <a:gd name="T19" fmla="*/ 15 h 48"/>
                  <a:gd name="T20" fmla="*/ 6 w 21"/>
                  <a:gd name="T21" fmla="*/ 30 h 48"/>
                  <a:gd name="T22" fmla="*/ 10 w 21"/>
                  <a:gd name="T23" fmla="*/ 40 h 48"/>
                  <a:gd name="T24" fmla="*/ 21 w 21"/>
                  <a:gd name="T25" fmla="*/ 48 h 48"/>
                  <a:gd name="T26" fmla="*/ 21 w 21"/>
                  <a:gd name="T27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48">
                    <a:moveTo>
                      <a:pt x="21" y="47"/>
                    </a:moveTo>
                    <a:cubicBezTo>
                      <a:pt x="17" y="44"/>
                      <a:pt x="15" y="40"/>
                      <a:pt x="12" y="35"/>
                    </a:cubicBezTo>
                    <a:cubicBezTo>
                      <a:pt x="10" y="30"/>
                      <a:pt x="10" y="24"/>
                      <a:pt x="10" y="19"/>
                    </a:cubicBezTo>
                    <a:cubicBezTo>
                      <a:pt x="11" y="16"/>
                      <a:pt x="11" y="12"/>
                      <a:pt x="10" y="10"/>
                    </a:cubicBezTo>
                    <a:cubicBezTo>
                      <a:pt x="8" y="9"/>
                      <a:pt x="6" y="8"/>
                      <a:pt x="5" y="7"/>
                    </a:cubicBezTo>
                    <a:cubicBezTo>
                      <a:pt x="3" y="5"/>
                      <a:pt x="2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ubicBezTo>
                      <a:pt x="2" y="9"/>
                      <a:pt x="2" y="12"/>
                      <a:pt x="3" y="15"/>
                    </a:cubicBezTo>
                    <a:cubicBezTo>
                      <a:pt x="3" y="20"/>
                      <a:pt x="4" y="25"/>
                      <a:pt x="6" y="30"/>
                    </a:cubicBezTo>
                    <a:cubicBezTo>
                      <a:pt x="7" y="34"/>
                      <a:pt x="7" y="37"/>
                      <a:pt x="10" y="40"/>
                    </a:cubicBezTo>
                    <a:cubicBezTo>
                      <a:pt x="14" y="42"/>
                      <a:pt x="17" y="46"/>
                      <a:pt x="21" y="48"/>
                    </a:cubicBezTo>
                    <a:cubicBezTo>
                      <a:pt x="21" y="48"/>
                      <a:pt x="21" y="48"/>
                      <a:pt x="21" y="47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217"/>
              <p:cNvSpPr/>
              <p:nvPr/>
            </p:nvSpPr>
            <p:spPr bwMode="auto">
              <a:xfrm>
                <a:off x="2997" y="1633"/>
                <a:ext cx="29" cy="101"/>
              </a:xfrm>
              <a:custGeom>
                <a:avLst/>
                <a:gdLst>
                  <a:gd name="T0" fmla="*/ 7 w 11"/>
                  <a:gd name="T1" fmla="*/ 17 h 38"/>
                  <a:gd name="T2" fmla="*/ 6 w 11"/>
                  <a:gd name="T3" fmla="*/ 7 h 38"/>
                  <a:gd name="T4" fmla="*/ 2 w 11"/>
                  <a:gd name="T5" fmla="*/ 0 h 38"/>
                  <a:gd name="T6" fmla="*/ 2 w 11"/>
                  <a:gd name="T7" fmla="*/ 0 h 38"/>
                  <a:gd name="T8" fmla="*/ 1 w 11"/>
                  <a:gd name="T9" fmla="*/ 4 h 38"/>
                  <a:gd name="T10" fmla="*/ 1 w 11"/>
                  <a:gd name="T11" fmla="*/ 12 h 38"/>
                  <a:gd name="T12" fmla="*/ 3 w 11"/>
                  <a:gd name="T13" fmla="*/ 22 h 38"/>
                  <a:gd name="T14" fmla="*/ 10 w 11"/>
                  <a:gd name="T15" fmla="*/ 38 h 38"/>
                  <a:gd name="T16" fmla="*/ 11 w 11"/>
                  <a:gd name="T17" fmla="*/ 38 h 38"/>
                  <a:gd name="T18" fmla="*/ 7 w 11"/>
                  <a:gd name="T19" fmla="*/ 1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38">
                    <a:moveTo>
                      <a:pt x="7" y="17"/>
                    </a:moveTo>
                    <a:cubicBezTo>
                      <a:pt x="6" y="14"/>
                      <a:pt x="6" y="10"/>
                      <a:pt x="6" y="7"/>
                    </a:cubicBezTo>
                    <a:cubicBezTo>
                      <a:pt x="5" y="5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3"/>
                      <a:pt x="1" y="4"/>
                    </a:cubicBezTo>
                    <a:cubicBezTo>
                      <a:pt x="1" y="7"/>
                      <a:pt x="0" y="9"/>
                      <a:pt x="1" y="12"/>
                    </a:cubicBezTo>
                    <a:cubicBezTo>
                      <a:pt x="1" y="15"/>
                      <a:pt x="2" y="18"/>
                      <a:pt x="3" y="22"/>
                    </a:cubicBezTo>
                    <a:cubicBezTo>
                      <a:pt x="4" y="28"/>
                      <a:pt x="6" y="33"/>
                      <a:pt x="10" y="38"/>
                    </a:cubicBezTo>
                    <a:cubicBezTo>
                      <a:pt x="10" y="38"/>
                      <a:pt x="11" y="38"/>
                      <a:pt x="11" y="38"/>
                    </a:cubicBezTo>
                    <a:cubicBezTo>
                      <a:pt x="9" y="31"/>
                      <a:pt x="8" y="24"/>
                      <a:pt x="7" y="17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218"/>
              <p:cNvSpPr/>
              <p:nvPr/>
            </p:nvSpPr>
            <p:spPr bwMode="auto">
              <a:xfrm>
                <a:off x="3042" y="1670"/>
                <a:ext cx="54" cy="72"/>
              </a:xfrm>
              <a:custGeom>
                <a:avLst/>
                <a:gdLst>
                  <a:gd name="T0" fmla="*/ 19 w 20"/>
                  <a:gd name="T1" fmla="*/ 14 h 27"/>
                  <a:gd name="T2" fmla="*/ 16 w 20"/>
                  <a:gd name="T3" fmla="*/ 10 h 27"/>
                  <a:gd name="T4" fmla="*/ 10 w 20"/>
                  <a:gd name="T5" fmla="*/ 8 h 27"/>
                  <a:gd name="T6" fmla="*/ 8 w 20"/>
                  <a:gd name="T7" fmla="*/ 5 h 27"/>
                  <a:gd name="T8" fmla="*/ 6 w 20"/>
                  <a:gd name="T9" fmla="*/ 3 h 27"/>
                  <a:gd name="T10" fmla="*/ 1 w 20"/>
                  <a:gd name="T11" fmla="*/ 1 h 27"/>
                  <a:gd name="T12" fmla="*/ 0 w 20"/>
                  <a:gd name="T13" fmla="*/ 1 h 27"/>
                  <a:gd name="T14" fmla="*/ 5 w 20"/>
                  <a:gd name="T15" fmla="*/ 11 h 27"/>
                  <a:gd name="T16" fmla="*/ 11 w 20"/>
                  <a:gd name="T17" fmla="*/ 17 h 27"/>
                  <a:gd name="T18" fmla="*/ 20 w 20"/>
                  <a:gd name="T19" fmla="*/ 27 h 27"/>
                  <a:gd name="T20" fmla="*/ 20 w 20"/>
                  <a:gd name="T21" fmla="*/ 27 h 27"/>
                  <a:gd name="T22" fmla="*/ 19 w 20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27">
                    <a:moveTo>
                      <a:pt x="19" y="14"/>
                    </a:moveTo>
                    <a:cubicBezTo>
                      <a:pt x="19" y="13"/>
                      <a:pt x="18" y="10"/>
                      <a:pt x="16" y="10"/>
                    </a:cubicBezTo>
                    <a:cubicBezTo>
                      <a:pt x="14" y="10"/>
                      <a:pt x="12" y="11"/>
                      <a:pt x="10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8" y="4"/>
                      <a:pt x="7" y="3"/>
                      <a:pt x="6" y="3"/>
                    </a:cubicBezTo>
                    <a:cubicBezTo>
                      <a:pt x="4" y="3"/>
                      <a:pt x="2" y="4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4"/>
                      <a:pt x="3" y="8"/>
                      <a:pt x="5" y="11"/>
                    </a:cubicBezTo>
                    <a:cubicBezTo>
                      <a:pt x="6" y="13"/>
                      <a:pt x="9" y="15"/>
                      <a:pt x="11" y="17"/>
                    </a:cubicBezTo>
                    <a:cubicBezTo>
                      <a:pt x="14" y="20"/>
                      <a:pt x="17" y="23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2"/>
                      <a:pt x="18" y="19"/>
                      <a:pt x="19" y="14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219"/>
              <p:cNvSpPr/>
              <p:nvPr/>
            </p:nvSpPr>
            <p:spPr bwMode="auto">
              <a:xfrm>
                <a:off x="3074" y="1745"/>
                <a:ext cx="56" cy="78"/>
              </a:xfrm>
              <a:custGeom>
                <a:avLst/>
                <a:gdLst>
                  <a:gd name="T0" fmla="*/ 21 w 21"/>
                  <a:gd name="T1" fmla="*/ 28 h 29"/>
                  <a:gd name="T2" fmla="*/ 21 w 21"/>
                  <a:gd name="T3" fmla="*/ 18 h 29"/>
                  <a:gd name="T4" fmla="*/ 19 w 21"/>
                  <a:gd name="T5" fmla="*/ 11 h 29"/>
                  <a:gd name="T6" fmla="*/ 19 w 21"/>
                  <a:gd name="T7" fmla="*/ 11 h 29"/>
                  <a:gd name="T8" fmla="*/ 18 w 21"/>
                  <a:gd name="T9" fmla="*/ 12 h 29"/>
                  <a:gd name="T10" fmla="*/ 18 w 21"/>
                  <a:gd name="T11" fmla="*/ 12 h 29"/>
                  <a:gd name="T12" fmla="*/ 17 w 21"/>
                  <a:gd name="T13" fmla="*/ 16 h 29"/>
                  <a:gd name="T14" fmla="*/ 16 w 21"/>
                  <a:gd name="T15" fmla="*/ 15 h 29"/>
                  <a:gd name="T16" fmla="*/ 11 w 21"/>
                  <a:gd name="T17" fmla="*/ 7 h 29"/>
                  <a:gd name="T18" fmla="*/ 6 w 21"/>
                  <a:gd name="T19" fmla="*/ 0 h 29"/>
                  <a:gd name="T20" fmla="*/ 5 w 21"/>
                  <a:gd name="T21" fmla="*/ 0 h 29"/>
                  <a:gd name="T22" fmla="*/ 9 w 21"/>
                  <a:gd name="T23" fmla="*/ 7 h 29"/>
                  <a:gd name="T24" fmla="*/ 10 w 21"/>
                  <a:gd name="T25" fmla="*/ 10 h 29"/>
                  <a:gd name="T26" fmla="*/ 8 w 21"/>
                  <a:gd name="T27" fmla="*/ 9 h 29"/>
                  <a:gd name="T28" fmla="*/ 7 w 21"/>
                  <a:gd name="T29" fmla="*/ 9 h 29"/>
                  <a:gd name="T30" fmla="*/ 0 w 21"/>
                  <a:gd name="T31" fmla="*/ 9 h 29"/>
                  <a:gd name="T32" fmla="*/ 0 w 21"/>
                  <a:gd name="T33" fmla="*/ 9 h 29"/>
                  <a:gd name="T34" fmla="*/ 4 w 21"/>
                  <a:gd name="T35" fmla="*/ 12 h 29"/>
                  <a:gd name="T36" fmla="*/ 8 w 21"/>
                  <a:gd name="T37" fmla="*/ 16 h 29"/>
                  <a:gd name="T38" fmla="*/ 17 w 21"/>
                  <a:gd name="T39" fmla="*/ 23 h 29"/>
                  <a:gd name="T40" fmla="*/ 21 w 21"/>
                  <a:gd name="T41" fmla="*/ 28 h 29"/>
                  <a:gd name="T42" fmla="*/ 21 w 21"/>
                  <a:gd name="T4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9">
                    <a:moveTo>
                      <a:pt x="21" y="28"/>
                    </a:moveTo>
                    <a:cubicBezTo>
                      <a:pt x="20" y="25"/>
                      <a:pt x="21" y="22"/>
                      <a:pt x="21" y="18"/>
                    </a:cubicBezTo>
                    <a:cubicBezTo>
                      <a:pt x="20" y="16"/>
                      <a:pt x="20" y="13"/>
                      <a:pt x="19" y="11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3"/>
                      <a:pt x="17" y="15"/>
                      <a:pt x="17" y="16"/>
                    </a:cubicBezTo>
                    <a:cubicBezTo>
                      <a:pt x="16" y="16"/>
                      <a:pt x="16" y="15"/>
                      <a:pt x="16" y="15"/>
                    </a:cubicBezTo>
                    <a:cubicBezTo>
                      <a:pt x="14" y="12"/>
                      <a:pt x="13" y="10"/>
                      <a:pt x="11" y="7"/>
                    </a:cubicBezTo>
                    <a:cubicBezTo>
                      <a:pt x="10" y="3"/>
                      <a:pt x="9" y="1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2"/>
                      <a:pt x="8" y="5"/>
                      <a:pt x="9" y="7"/>
                    </a:cubicBezTo>
                    <a:cubicBezTo>
                      <a:pt x="9" y="7"/>
                      <a:pt x="11" y="10"/>
                      <a:pt x="10" y="10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5" y="11"/>
                      <a:pt x="2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1"/>
                      <a:pt x="3" y="11"/>
                      <a:pt x="4" y="12"/>
                    </a:cubicBezTo>
                    <a:cubicBezTo>
                      <a:pt x="6" y="13"/>
                      <a:pt x="7" y="15"/>
                      <a:pt x="8" y="16"/>
                    </a:cubicBezTo>
                    <a:cubicBezTo>
                      <a:pt x="12" y="17"/>
                      <a:pt x="15" y="20"/>
                      <a:pt x="17" y="23"/>
                    </a:cubicBezTo>
                    <a:cubicBezTo>
                      <a:pt x="18" y="25"/>
                      <a:pt x="19" y="27"/>
                      <a:pt x="21" y="28"/>
                    </a:cubicBezTo>
                    <a:cubicBezTo>
                      <a:pt x="21" y="29"/>
                      <a:pt x="21" y="28"/>
                      <a:pt x="21" y="28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220"/>
              <p:cNvSpPr/>
              <p:nvPr/>
            </p:nvSpPr>
            <p:spPr bwMode="auto">
              <a:xfrm>
                <a:off x="3032" y="1665"/>
                <a:ext cx="101" cy="160"/>
              </a:xfrm>
              <a:custGeom>
                <a:avLst/>
                <a:gdLst>
                  <a:gd name="T0" fmla="*/ 38 w 38"/>
                  <a:gd name="T1" fmla="*/ 60 h 60"/>
                  <a:gd name="T2" fmla="*/ 37 w 38"/>
                  <a:gd name="T3" fmla="*/ 57 h 60"/>
                  <a:gd name="T4" fmla="*/ 36 w 38"/>
                  <a:gd name="T5" fmla="*/ 55 h 60"/>
                  <a:gd name="T6" fmla="*/ 35 w 38"/>
                  <a:gd name="T7" fmla="*/ 50 h 60"/>
                  <a:gd name="T8" fmla="*/ 33 w 38"/>
                  <a:gd name="T9" fmla="*/ 45 h 60"/>
                  <a:gd name="T10" fmla="*/ 32 w 38"/>
                  <a:gd name="T11" fmla="*/ 36 h 60"/>
                  <a:gd name="T12" fmla="*/ 31 w 38"/>
                  <a:gd name="T13" fmla="*/ 25 h 60"/>
                  <a:gd name="T14" fmla="*/ 30 w 38"/>
                  <a:gd name="T15" fmla="*/ 26 h 60"/>
                  <a:gd name="T16" fmla="*/ 31 w 38"/>
                  <a:gd name="T17" fmla="*/ 33 h 60"/>
                  <a:gd name="T18" fmla="*/ 30 w 38"/>
                  <a:gd name="T19" fmla="*/ 38 h 60"/>
                  <a:gd name="T20" fmla="*/ 28 w 38"/>
                  <a:gd name="T21" fmla="*/ 36 h 60"/>
                  <a:gd name="T22" fmla="*/ 25 w 38"/>
                  <a:gd name="T23" fmla="*/ 28 h 60"/>
                  <a:gd name="T24" fmla="*/ 23 w 38"/>
                  <a:gd name="T25" fmla="*/ 25 h 60"/>
                  <a:gd name="T26" fmla="*/ 21 w 38"/>
                  <a:gd name="T27" fmla="*/ 24 h 60"/>
                  <a:gd name="T28" fmla="*/ 19 w 38"/>
                  <a:gd name="T29" fmla="*/ 22 h 60"/>
                  <a:gd name="T30" fmla="*/ 10 w 38"/>
                  <a:gd name="T31" fmla="*/ 13 h 60"/>
                  <a:gd name="T32" fmla="*/ 3 w 38"/>
                  <a:gd name="T33" fmla="*/ 3 h 60"/>
                  <a:gd name="T34" fmla="*/ 2 w 38"/>
                  <a:gd name="T35" fmla="*/ 2 h 60"/>
                  <a:gd name="T36" fmla="*/ 1 w 38"/>
                  <a:gd name="T37" fmla="*/ 1 h 60"/>
                  <a:gd name="T38" fmla="*/ 1 w 38"/>
                  <a:gd name="T39" fmla="*/ 1 h 60"/>
                  <a:gd name="T40" fmla="*/ 2 w 38"/>
                  <a:gd name="T41" fmla="*/ 2 h 60"/>
                  <a:gd name="T42" fmla="*/ 2 w 38"/>
                  <a:gd name="T43" fmla="*/ 5 h 60"/>
                  <a:gd name="T44" fmla="*/ 5 w 38"/>
                  <a:gd name="T45" fmla="*/ 7 h 60"/>
                  <a:gd name="T46" fmla="*/ 5 w 38"/>
                  <a:gd name="T47" fmla="*/ 9 h 60"/>
                  <a:gd name="T48" fmla="*/ 10 w 38"/>
                  <a:gd name="T49" fmla="*/ 15 h 60"/>
                  <a:gd name="T50" fmla="*/ 16 w 38"/>
                  <a:gd name="T51" fmla="*/ 21 h 60"/>
                  <a:gd name="T52" fmla="*/ 18 w 38"/>
                  <a:gd name="T53" fmla="*/ 23 h 60"/>
                  <a:gd name="T54" fmla="*/ 18 w 38"/>
                  <a:gd name="T55" fmla="*/ 23 h 60"/>
                  <a:gd name="T56" fmla="*/ 12 w 38"/>
                  <a:gd name="T57" fmla="*/ 23 h 60"/>
                  <a:gd name="T58" fmla="*/ 6 w 38"/>
                  <a:gd name="T59" fmla="*/ 20 h 60"/>
                  <a:gd name="T60" fmla="*/ 6 w 38"/>
                  <a:gd name="T61" fmla="*/ 20 h 60"/>
                  <a:gd name="T62" fmla="*/ 13 w 38"/>
                  <a:gd name="T63" fmla="*/ 24 h 60"/>
                  <a:gd name="T64" fmla="*/ 19 w 38"/>
                  <a:gd name="T65" fmla="*/ 24 h 60"/>
                  <a:gd name="T66" fmla="*/ 20 w 38"/>
                  <a:gd name="T67" fmla="*/ 24 h 60"/>
                  <a:gd name="T68" fmla="*/ 26 w 38"/>
                  <a:gd name="T69" fmla="*/ 33 h 60"/>
                  <a:gd name="T70" fmla="*/ 31 w 38"/>
                  <a:gd name="T71" fmla="*/ 44 h 60"/>
                  <a:gd name="T72" fmla="*/ 36 w 38"/>
                  <a:gd name="T73" fmla="*/ 56 h 60"/>
                  <a:gd name="T74" fmla="*/ 37 w 38"/>
                  <a:gd name="T75" fmla="*/ 60 h 60"/>
                  <a:gd name="T76" fmla="*/ 38 w 38"/>
                  <a:gd name="T7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" h="60">
                    <a:moveTo>
                      <a:pt x="38" y="60"/>
                    </a:moveTo>
                    <a:cubicBezTo>
                      <a:pt x="37" y="59"/>
                      <a:pt x="37" y="58"/>
                      <a:pt x="37" y="57"/>
                    </a:cubicBezTo>
                    <a:cubicBezTo>
                      <a:pt x="37" y="56"/>
                      <a:pt x="37" y="56"/>
                      <a:pt x="36" y="55"/>
                    </a:cubicBezTo>
                    <a:cubicBezTo>
                      <a:pt x="36" y="53"/>
                      <a:pt x="36" y="51"/>
                      <a:pt x="35" y="50"/>
                    </a:cubicBezTo>
                    <a:cubicBezTo>
                      <a:pt x="35" y="48"/>
                      <a:pt x="34" y="47"/>
                      <a:pt x="33" y="45"/>
                    </a:cubicBezTo>
                    <a:cubicBezTo>
                      <a:pt x="31" y="42"/>
                      <a:pt x="32" y="39"/>
                      <a:pt x="32" y="36"/>
                    </a:cubicBezTo>
                    <a:cubicBezTo>
                      <a:pt x="33" y="32"/>
                      <a:pt x="33" y="29"/>
                      <a:pt x="31" y="25"/>
                    </a:cubicBezTo>
                    <a:cubicBezTo>
                      <a:pt x="31" y="25"/>
                      <a:pt x="30" y="25"/>
                      <a:pt x="30" y="26"/>
                    </a:cubicBezTo>
                    <a:cubicBezTo>
                      <a:pt x="30" y="28"/>
                      <a:pt x="31" y="30"/>
                      <a:pt x="31" y="33"/>
                    </a:cubicBezTo>
                    <a:cubicBezTo>
                      <a:pt x="31" y="34"/>
                      <a:pt x="31" y="36"/>
                      <a:pt x="30" y="38"/>
                    </a:cubicBezTo>
                    <a:cubicBezTo>
                      <a:pt x="30" y="40"/>
                      <a:pt x="28" y="37"/>
                      <a:pt x="28" y="36"/>
                    </a:cubicBezTo>
                    <a:cubicBezTo>
                      <a:pt x="27" y="33"/>
                      <a:pt x="26" y="31"/>
                      <a:pt x="25" y="28"/>
                    </a:cubicBezTo>
                    <a:cubicBezTo>
                      <a:pt x="25" y="27"/>
                      <a:pt x="24" y="26"/>
                      <a:pt x="23" y="25"/>
                    </a:cubicBezTo>
                    <a:cubicBezTo>
                      <a:pt x="22" y="24"/>
                      <a:pt x="22" y="24"/>
                      <a:pt x="21" y="24"/>
                    </a:cubicBezTo>
                    <a:cubicBezTo>
                      <a:pt x="20" y="23"/>
                      <a:pt x="20" y="23"/>
                      <a:pt x="19" y="22"/>
                    </a:cubicBezTo>
                    <a:cubicBezTo>
                      <a:pt x="16" y="20"/>
                      <a:pt x="13" y="17"/>
                      <a:pt x="10" y="13"/>
                    </a:cubicBezTo>
                    <a:cubicBezTo>
                      <a:pt x="8" y="10"/>
                      <a:pt x="5" y="6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11"/>
                      <a:pt x="9" y="13"/>
                      <a:pt x="10" y="15"/>
                    </a:cubicBezTo>
                    <a:cubicBezTo>
                      <a:pt x="12" y="18"/>
                      <a:pt x="13" y="19"/>
                      <a:pt x="16" y="21"/>
                    </a:cubicBezTo>
                    <a:cubicBezTo>
                      <a:pt x="17" y="22"/>
                      <a:pt x="18" y="22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6" y="23"/>
                      <a:pt x="14" y="23"/>
                      <a:pt x="12" y="23"/>
                    </a:cubicBezTo>
                    <a:cubicBezTo>
                      <a:pt x="10" y="22"/>
                      <a:pt x="8" y="21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8" y="22"/>
                      <a:pt x="10" y="23"/>
                      <a:pt x="13" y="24"/>
                    </a:cubicBezTo>
                    <a:cubicBezTo>
                      <a:pt x="15" y="24"/>
                      <a:pt x="17" y="24"/>
                      <a:pt x="19" y="24"/>
                    </a:cubicBezTo>
                    <a:cubicBezTo>
                      <a:pt x="19" y="24"/>
                      <a:pt x="19" y="24"/>
                      <a:pt x="20" y="24"/>
                    </a:cubicBezTo>
                    <a:cubicBezTo>
                      <a:pt x="23" y="26"/>
                      <a:pt x="25" y="29"/>
                      <a:pt x="26" y="33"/>
                    </a:cubicBezTo>
                    <a:cubicBezTo>
                      <a:pt x="27" y="37"/>
                      <a:pt x="29" y="40"/>
                      <a:pt x="31" y="44"/>
                    </a:cubicBezTo>
                    <a:cubicBezTo>
                      <a:pt x="33" y="48"/>
                      <a:pt x="35" y="52"/>
                      <a:pt x="36" y="56"/>
                    </a:cubicBezTo>
                    <a:cubicBezTo>
                      <a:pt x="36" y="58"/>
                      <a:pt x="37" y="59"/>
                      <a:pt x="37" y="60"/>
                    </a:cubicBezTo>
                    <a:cubicBezTo>
                      <a:pt x="37" y="60"/>
                      <a:pt x="38" y="60"/>
                      <a:pt x="38" y="60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221"/>
              <p:cNvSpPr/>
              <p:nvPr/>
            </p:nvSpPr>
            <p:spPr bwMode="auto">
              <a:xfrm>
                <a:off x="3122" y="1683"/>
                <a:ext cx="217" cy="150"/>
              </a:xfrm>
              <a:custGeom>
                <a:avLst/>
                <a:gdLst>
                  <a:gd name="T0" fmla="*/ 64 w 81"/>
                  <a:gd name="T1" fmla="*/ 3 h 56"/>
                  <a:gd name="T2" fmla="*/ 49 w 81"/>
                  <a:gd name="T3" fmla="*/ 2 h 56"/>
                  <a:gd name="T4" fmla="*/ 35 w 81"/>
                  <a:gd name="T5" fmla="*/ 2 h 56"/>
                  <a:gd name="T6" fmla="*/ 13 w 81"/>
                  <a:gd name="T7" fmla="*/ 24 h 56"/>
                  <a:gd name="T8" fmla="*/ 3 w 81"/>
                  <a:gd name="T9" fmla="*/ 47 h 56"/>
                  <a:gd name="T10" fmla="*/ 2 w 81"/>
                  <a:gd name="T11" fmla="*/ 49 h 56"/>
                  <a:gd name="T12" fmla="*/ 1 w 81"/>
                  <a:gd name="T13" fmla="*/ 56 h 56"/>
                  <a:gd name="T14" fmla="*/ 1 w 81"/>
                  <a:gd name="T15" fmla="*/ 56 h 56"/>
                  <a:gd name="T16" fmla="*/ 13 w 81"/>
                  <a:gd name="T17" fmla="*/ 49 h 56"/>
                  <a:gd name="T18" fmla="*/ 26 w 81"/>
                  <a:gd name="T19" fmla="*/ 44 h 56"/>
                  <a:gd name="T20" fmla="*/ 40 w 81"/>
                  <a:gd name="T21" fmla="*/ 36 h 56"/>
                  <a:gd name="T22" fmla="*/ 50 w 81"/>
                  <a:gd name="T23" fmla="*/ 29 h 56"/>
                  <a:gd name="T24" fmla="*/ 63 w 81"/>
                  <a:gd name="T25" fmla="*/ 22 h 56"/>
                  <a:gd name="T26" fmla="*/ 66 w 81"/>
                  <a:gd name="T27" fmla="*/ 19 h 56"/>
                  <a:gd name="T28" fmla="*/ 69 w 81"/>
                  <a:gd name="T29" fmla="*/ 16 h 56"/>
                  <a:gd name="T30" fmla="*/ 73 w 81"/>
                  <a:gd name="T31" fmla="*/ 17 h 56"/>
                  <a:gd name="T32" fmla="*/ 76 w 81"/>
                  <a:gd name="T33" fmla="*/ 16 h 56"/>
                  <a:gd name="T34" fmla="*/ 81 w 81"/>
                  <a:gd name="T35" fmla="*/ 16 h 56"/>
                  <a:gd name="T36" fmla="*/ 81 w 81"/>
                  <a:gd name="T37" fmla="*/ 15 h 56"/>
                  <a:gd name="T38" fmla="*/ 64 w 81"/>
                  <a:gd name="T3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56">
                    <a:moveTo>
                      <a:pt x="64" y="3"/>
                    </a:moveTo>
                    <a:cubicBezTo>
                      <a:pt x="59" y="3"/>
                      <a:pt x="54" y="3"/>
                      <a:pt x="49" y="2"/>
                    </a:cubicBezTo>
                    <a:cubicBezTo>
                      <a:pt x="45" y="1"/>
                      <a:pt x="40" y="0"/>
                      <a:pt x="35" y="2"/>
                    </a:cubicBezTo>
                    <a:cubicBezTo>
                      <a:pt x="26" y="7"/>
                      <a:pt x="19" y="16"/>
                      <a:pt x="13" y="24"/>
                    </a:cubicBezTo>
                    <a:cubicBezTo>
                      <a:pt x="8" y="31"/>
                      <a:pt x="4" y="38"/>
                      <a:pt x="3" y="47"/>
                    </a:cubicBezTo>
                    <a:cubicBezTo>
                      <a:pt x="3" y="47"/>
                      <a:pt x="2" y="48"/>
                      <a:pt x="2" y="49"/>
                    </a:cubicBezTo>
                    <a:cubicBezTo>
                      <a:pt x="0" y="51"/>
                      <a:pt x="0" y="53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9" y="51"/>
                      <a:pt x="13" y="49"/>
                    </a:cubicBezTo>
                    <a:cubicBezTo>
                      <a:pt x="18" y="48"/>
                      <a:pt x="22" y="46"/>
                      <a:pt x="26" y="44"/>
                    </a:cubicBezTo>
                    <a:cubicBezTo>
                      <a:pt x="31" y="41"/>
                      <a:pt x="35" y="39"/>
                      <a:pt x="40" y="36"/>
                    </a:cubicBezTo>
                    <a:cubicBezTo>
                      <a:pt x="44" y="34"/>
                      <a:pt x="47" y="32"/>
                      <a:pt x="50" y="29"/>
                    </a:cubicBezTo>
                    <a:cubicBezTo>
                      <a:pt x="53" y="25"/>
                      <a:pt x="58" y="24"/>
                      <a:pt x="63" y="22"/>
                    </a:cubicBezTo>
                    <a:cubicBezTo>
                      <a:pt x="64" y="21"/>
                      <a:pt x="66" y="20"/>
                      <a:pt x="66" y="19"/>
                    </a:cubicBezTo>
                    <a:cubicBezTo>
                      <a:pt x="66" y="16"/>
                      <a:pt x="66" y="16"/>
                      <a:pt x="69" y="16"/>
                    </a:cubicBezTo>
                    <a:cubicBezTo>
                      <a:pt x="70" y="16"/>
                      <a:pt x="71" y="17"/>
                      <a:pt x="73" y="17"/>
                    </a:cubicBezTo>
                    <a:cubicBezTo>
                      <a:pt x="74" y="17"/>
                      <a:pt x="75" y="16"/>
                      <a:pt x="76" y="16"/>
                    </a:cubicBezTo>
                    <a:cubicBezTo>
                      <a:pt x="77" y="14"/>
                      <a:pt x="79" y="15"/>
                      <a:pt x="81" y="16"/>
                    </a:cubicBezTo>
                    <a:cubicBezTo>
                      <a:pt x="81" y="16"/>
                      <a:pt x="81" y="16"/>
                      <a:pt x="81" y="15"/>
                    </a:cubicBezTo>
                    <a:cubicBezTo>
                      <a:pt x="79" y="8"/>
                      <a:pt x="72" y="4"/>
                      <a:pt x="64" y="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222"/>
              <p:cNvSpPr/>
              <p:nvPr/>
            </p:nvSpPr>
            <p:spPr bwMode="auto">
              <a:xfrm>
                <a:off x="3160" y="1686"/>
                <a:ext cx="128" cy="59"/>
              </a:xfrm>
              <a:custGeom>
                <a:avLst/>
                <a:gdLst>
                  <a:gd name="T0" fmla="*/ 48 w 48"/>
                  <a:gd name="T1" fmla="*/ 2 h 22"/>
                  <a:gd name="T2" fmla="*/ 31 w 48"/>
                  <a:gd name="T3" fmla="*/ 0 h 22"/>
                  <a:gd name="T4" fmla="*/ 19 w 48"/>
                  <a:gd name="T5" fmla="*/ 2 h 22"/>
                  <a:gd name="T6" fmla="*/ 0 w 48"/>
                  <a:gd name="T7" fmla="*/ 21 h 22"/>
                  <a:gd name="T8" fmla="*/ 0 w 48"/>
                  <a:gd name="T9" fmla="*/ 21 h 22"/>
                  <a:gd name="T10" fmla="*/ 8 w 48"/>
                  <a:gd name="T11" fmla="*/ 14 h 22"/>
                  <a:gd name="T12" fmla="*/ 10 w 48"/>
                  <a:gd name="T13" fmla="*/ 11 h 22"/>
                  <a:gd name="T14" fmla="*/ 22 w 48"/>
                  <a:gd name="T15" fmla="*/ 5 h 22"/>
                  <a:gd name="T16" fmla="*/ 30 w 48"/>
                  <a:gd name="T17" fmla="*/ 2 h 22"/>
                  <a:gd name="T18" fmla="*/ 37 w 48"/>
                  <a:gd name="T19" fmla="*/ 4 h 22"/>
                  <a:gd name="T20" fmla="*/ 48 w 48"/>
                  <a:gd name="T21" fmla="*/ 3 h 22"/>
                  <a:gd name="T22" fmla="*/ 48 w 48"/>
                  <a:gd name="T2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22">
                    <a:moveTo>
                      <a:pt x="48" y="2"/>
                    </a:moveTo>
                    <a:cubicBezTo>
                      <a:pt x="42" y="2"/>
                      <a:pt x="37" y="1"/>
                      <a:pt x="31" y="0"/>
                    </a:cubicBezTo>
                    <a:cubicBezTo>
                      <a:pt x="27" y="0"/>
                      <a:pt x="23" y="0"/>
                      <a:pt x="19" y="2"/>
                    </a:cubicBezTo>
                    <a:cubicBezTo>
                      <a:pt x="11" y="6"/>
                      <a:pt x="6" y="15"/>
                      <a:pt x="0" y="21"/>
                    </a:cubicBezTo>
                    <a:cubicBezTo>
                      <a:pt x="0" y="21"/>
                      <a:pt x="0" y="22"/>
                      <a:pt x="0" y="21"/>
                    </a:cubicBezTo>
                    <a:cubicBezTo>
                      <a:pt x="4" y="20"/>
                      <a:pt x="6" y="17"/>
                      <a:pt x="8" y="14"/>
                    </a:cubicBezTo>
                    <a:cubicBezTo>
                      <a:pt x="9" y="13"/>
                      <a:pt x="10" y="12"/>
                      <a:pt x="10" y="11"/>
                    </a:cubicBezTo>
                    <a:cubicBezTo>
                      <a:pt x="13" y="7"/>
                      <a:pt x="18" y="8"/>
                      <a:pt x="22" y="5"/>
                    </a:cubicBezTo>
                    <a:cubicBezTo>
                      <a:pt x="24" y="2"/>
                      <a:pt x="27" y="1"/>
                      <a:pt x="30" y="2"/>
                    </a:cubicBezTo>
                    <a:cubicBezTo>
                      <a:pt x="33" y="2"/>
                      <a:pt x="35" y="3"/>
                      <a:pt x="37" y="4"/>
                    </a:cubicBezTo>
                    <a:cubicBezTo>
                      <a:pt x="41" y="5"/>
                      <a:pt x="44" y="2"/>
                      <a:pt x="48" y="3"/>
                    </a:cubicBezTo>
                    <a:cubicBezTo>
                      <a:pt x="48" y="3"/>
                      <a:pt x="48" y="2"/>
                      <a:pt x="48" y="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223"/>
              <p:cNvSpPr/>
              <p:nvPr/>
            </p:nvSpPr>
            <p:spPr bwMode="auto">
              <a:xfrm>
                <a:off x="3275" y="1699"/>
                <a:ext cx="53" cy="49"/>
              </a:xfrm>
              <a:custGeom>
                <a:avLst/>
                <a:gdLst>
                  <a:gd name="T0" fmla="*/ 19 w 20"/>
                  <a:gd name="T1" fmla="*/ 8 h 18"/>
                  <a:gd name="T2" fmla="*/ 16 w 20"/>
                  <a:gd name="T3" fmla="*/ 10 h 18"/>
                  <a:gd name="T4" fmla="*/ 13 w 20"/>
                  <a:gd name="T5" fmla="*/ 7 h 18"/>
                  <a:gd name="T6" fmla="*/ 14 w 20"/>
                  <a:gd name="T7" fmla="*/ 5 h 18"/>
                  <a:gd name="T8" fmla="*/ 13 w 20"/>
                  <a:gd name="T9" fmla="*/ 0 h 18"/>
                  <a:gd name="T10" fmla="*/ 12 w 20"/>
                  <a:gd name="T11" fmla="*/ 0 h 18"/>
                  <a:gd name="T12" fmla="*/ 9 w 20"/>
                  <a:gd name="T13" fmla="*/ 3 h 18"/>
                  <a:gd name="T14" fmla="*/ 8 w 20"/>
                  <a:gd name="T15" fmla="*/ 4 h 18"/>
                  <a:gd name="T16" fmla="*/ 7 w 20"/>
                  <a:gd name="T17" fmla="*/ 10 h 18"/>
                  <a:gd name="T18" fmla="*/ 4 w 20"/>
                  <a:gd name="T19" fmla="*/ 15 h 18"/>
                  <a:gd name="T20" fmla="*/ 2 w 20"/>
                  <a:gd name="T21" fmla="*/ 16 h 18"/>
                  <a:gd name="T22" fmla="*/ 1 w 20"/>
                  <a:gd name="T23" fmla="*/ 17 h 18"/>
                  <a:gd name="T24" fmla="*/ 1 w 20"/>
                  <a:gd name="T25" fmla="*/ 18 h 18"/>
                  <a:gd name="T26" fmla="*/ 3 w 20"/>
                  <a:gd name="T27" fmla="*/ 17 h 18"/>
                  <a:gd name="T28" fmla="*/ 5 w 20"/>
                  <a:gd name="T29" fmla="*/ 16 h 18"/>
                  <a:gd name="T30" fmla="*/ 8 w 20"/>
                  <a:gd name="T31" fmla="*/ 13 h 18"/>
                  <a:gd name="T32" fmla="*/ 13 w 20"/>
                  <a:gd name="T33" fmla="*/ 10 h 18"/>
                  <a:gd name="T34" fmla="*/ 20 w 20"/>
                  <a:gd name="T35" fmla="*/ 9 h 18"/>
                  <a:gd name="T36" fmla="*/ 19 w 20"/>
                  <a:gd name="T3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8">
                    <a:moveTo>
                      <a:pt x="19" y="8"/>
                    </a:moveTo>
                    <a:cubicBezTo>
                      <a:pt x="18" y="9"/>
                      <a:pt x="17" y="10"/>
                      <a:pt x="16" y="10"/>
                    </a:cubicBezTo>
                    <a:cubicBezTo>
                      <a:pt x="14" y="10"/>
                      <a:pt x="13" y="9"/>
                      <a:pt x="13" y="7"/>
                    </a:cubicBezTo>
                    <a:cubicBezTo>
                      <a:pt x="14" y="7"/>
                      <a:pt x="14" y="6"/>
                      <a:pt x="14" y="5"/>
                    </a:cubicBezTo>
                    <a:cubicBezTo>
                      <a:pt x="15" y="3"/>
                      <a:pt x="11" y="3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8" y="6"/>
                      <a:pt x="9" y="9"/>
                      <a:pt x="7" y="10"/>
                    </a:cubicBezTo>
                    <a:cubicBezTo>
                      <a:pt x="6" y="12"/>
                      <a:pt x="5" y="14"/>
                      <a:pt x="4" y="15"/>
                    </a:cubicBezTo>
                    <a:cubicBezTo>
                      <a:pt x="4" y="15"/>
                      <a:pt x="3" y="15"/>
                      <a:pt x="2" y="16"/>
                    </a:cubicBezTo>
                    <a:cubicBezTo>
                      <a:pt x="2" y="16"/>
                      <a:pt x="1" y="17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1" y="17"/>
                      <a:pt x="2" y="17"/>
                      <a:pt x="3" y="17"/>
                    </a:cubicBezTo>
                    <a:cubicBezTo>
                      <a:pt x="3" y="16"/>
                      <a:pt x="4" y="16"/>
                      <a:pt x="5" y="16"/>
                    </a:cubicBezTo>
                    <a:cubicBezTo>
                      <a:pt x="6" y="15"/>
                      <a:pt x="7" y="14"/>
                      <a:pt x="8" y="13"/>
                    </a:cubicBezTo>
                    <a:cubicBezTo>
                      <a:pt x="9" y="11"/>
                      <a:pt x="10" y="9"/>
                      <a:pt x="13" y="10"/>
                    </a:cubicBezTo>
                    <a:cubicBezTo>
                      <a:pt x="15" y="11"/>
                      <a:pt x="18" y="10"/>
                      <a:pt x="20" y="9"/>
                    </a:cubicBezTo>
                    <a:cubicBezTo>
                      <a:pt x="20" y="9"/>
                      <a:pt x="20" y="8"/>
                      <a:pt x="19" y="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224"/>
              <p:cNvSpPr/>
              <p:nvPr/>
            </p:nvSpPr>
            <p:spPr bwMode="auto">
              <a:xfrm>
                <a:off x="3138" y="1726"/>
                <a:ext cx="102" cy="89"/>
              </a:xfrm>
              <a:custGeom>
                <a:avLst/>
                <a:gdLst>
                  <a:gd name="T0" fmla="*/ 26 w 38"/>
                  <a:gd name="T1" fmla="*/ 9 h 33"/>
                  <a:gd name="T2" fmla="*/ 38 w 38"/>
                  <a:gd name="T3" fmla="*/ 1 h 33"/>
                  <a:gd name="T4" fmla="*/ 38 w 38"/>
                  <a:gd name="T5" fmla="*/ 0 h 33"/>
                  <a:gd name="T6" fmla="*/ 21 w 38"/>
                  <a:gd name="T7" fmla="*/ 7 h 33"/>
                  <a:gd name="T8" fmla="*/ 14 w 38"/>
                  <a:gd name="T9" fmla="*/ 14 h 33"/>
                  <a:gd name="T10" fmla="*/ 12 w 38"/>
                  <a:gd name="T11" fmla="*/ 15 h 33"/>
                  <a:gd name="T12" fmla="*/ 11 w 38"/>
                  <a:gd name="T13" fmla="*/ 12 h 33"/>
                  <a:gd name="T14" fmla="*/ 12 w 38"/>
                  <a:gd name="T15" fmla="*/ 8 h 33"/>
                  <a:gd name="T16" fmla="*/ 12 w 38"/>
                  <a:gd name="T17" fmla="*/ 8 h 33"/>
                  <a:gd name="T18" fmla="*/ 5 w 38"/>
                  <a:gd name="T19" fmla="*/ 16 h 33"/>
                  <a:gd name="T20" fmla="*/ 4 w 38"/>
                  <a:gd name="T21" fmla="*/ 17 h 33"/>
                  <a:gd name="T22" fmla="*/ 3 w 38"/>
                  <a:gd name="T23" fmla="*/ 18 h 33"/>
                  <a:gd name="T24" fmla="*/ 2 w 38"/>
                  <a:gd name="T25" fmla="*/ 21 h 33"/>
                  <a:gd name="T26" fmla="*/ 1 w 38"/>
                  <a:gd name="T27" fmla="*/ 33 h 33"/>
                  <a:gd name="T28" fmla="*/ 1 w 38"/>
                  <a:gd name="T29" fmla="*/ 33 h 33"/>
                  <a:gd name="T30" fmla="*/ 8 w 38"/>
                  <a:gd name="T31" fmla="*/ 31 h 33"/>
                  <a:gd name="T32" fmla="*/ 16 w 38"/>
                  <a:gd name="T33" fmla="*/ 29 h 33"/>
                  <a:gd name="T34" fmla="*/ 31 w 38"/>
                  <a:gd name="T35" fmla="*/ 21 h 33"/>
                  <a:gd name="T36" fmla="*/ 31 w 38"/>
                  <a:gd name="T37" fmla="*/ 21 h 33"/>
                  <a:gd name="T38" fmla="*/ 22 w 38"/>
                  <a:gd name="T39" fmla="*/ 25 h 33"/>
                  <a:gd name="T40" fmla="*/ 17 w 38"/>
                  <a:gd name="T41" fmla="*/ 26 h 33"/>
                  <a:gd name="T42" fmla="*/ 19 w 38"/>
                  <a:gd name="T43" fmla="*/ 23 h 33"/>
                  <a:gd name="T44" fmla="*/ 31 w 38"/>
                  <a:gd name="T45" fmla="*/ 10 h 33"/>
                  <a:gd name="T46" fmla="*/ 31 w 38"/>
                  <a:gd name="T47" fmla="*/ 9 h 33"/>
                  <a:gd name="T48" fmla="*/ 27 w 38"/>
                  <a:gd name="T49" fmla="*/ 10 h 33"/>
                  <a:gd name="T50" fmla="*/ 25 w 38"/>
                  <a:gd name="T51" fmla="*/ 11 h 33"/>
                  <a:gd name="T52" fmla="*/ 26 w 38"/>
                  <a:gd name="T53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33">
                    <a:moveTo>
                      <a:pt x="26" y="9"/>
                    </a:moveTo>
                    <a:cubicBezTo>
                      <a:pt x="30" y="6"/>
                      <a:pt x="34" y="4"/>
                      <a:pt x="38" y="1"/>
                    </a:cubicBezTo>
                    <a:cubicBezTo>
                      <a:pt x="38" y="1"/>
                      <a:pt x="38" y="0"/>
                      <a:pt x="38" y="0"/>
                    </a:cubicBezTo>
                    <a:cubicBezTo>
                      <a:pt x="31" y="1"/>
                      <a:pt x="25" y="3"/>
                      <a:pt x="21" y="7"/>
                    </a:cubicBezTo>
                    <a:cubicBezTo>
                      <a:pt x="18" y="9"/>
                      <a:pt x="16" y="12"/>
                      <a:pt x="14" y="14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1" y="15"/>
                      <a:pt x="10" y="14"/>
                      <a:pt x="11" y="12"/>
                    </a:cubicBezTo>
                    <a:cubicBezTo>
                      <a:pt x="11" y="11"/>
                      <a:pt x="12" y="10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10"/>
                      <a:pt x="6" y="13"/>
                      <a:pt x="5" y="16"/>
                    </a:cubicBezTo>
                    <a:cubicBezTo>
                      <a:pt x="5" y="17"/>
                      <a:pt x="4" y="17"/>
                      <a:pt x="4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9"/>
                      <a:pt x="2" y="20"/>
                      <a:pt x="2" y="21"/>
                    </a:cubicBezTo>
                    <a:cubicBezTo>
                      <a:pt x="1" y="25"/>
                      <a:pt x="0" y="29"/>
                      <a:pt x="1" y="33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4" y="33"/>
                      <a:pt x="6" y="32"/>
                      <a:pt x="8" y="31"/>
                    </a:cubicBezTo>
                    <a:cubicBezTo>
                      <a:pt x="11" y="31"/>
                      <a:pt x="14" y="30"/>
                      <a:pt x="16" y="29"/>
                    </a:cubicBezTo>
                    <a:cubicBezTo>
                      <a:pt x="21" y="27"/>
                      <a:pt x="27" y="24"/>
                      <a:pt x="31" y="21"/>
                    </a:cubicBezTo>
                    <a:cubicBezTo>
                      <a:pt x="32" y="21"/>
                      <a:pt x="31" y="21"/>
                      <a:pt x="31" y="21"/>
                    </a:cubicBezTo>
                    <a:cubicBezTo>
                      <a:pt x="28" y="22"/>
                      <a:pt x="25" y="24"/>
                      <a:pt x="22" y="25"/>
                    </a:cubicBezTo>
                    <a:cubicBezTo>
                      <a:pt x="21" y="25"/>
                      <a:pt x="17" y="25"/>
                      <a:pt x="17" y="26"/>
                    </a:cubicBezTo>
                    <a:cubicBezTo>
                      <a:pt x="17" y="25"/>
                      <a:pt x="18" y="24"/>
                      <a:pt x="19" y="23"/>
                    </a:cubicBezTo>
                    <a:cubicBezTo>
                      <a:pt x="22" y="18"/>
                      <a:pt x="28" y="15"/>
                      <a:pt x="31" y="10"/>
                    </a:cubicBezTo>
                    <a:cubicBezTo>
                      <a:pt x="31" y="10"/>
                      <a:pt x="31" y="9"/>
                      <a:pt x="31" y="9"/>
                    </a:cubicBezTo>
                    <a:cubicBezTo>
                      <a:pt x="30" y="9"/>
                      <a:pt x="29" y="9"/>
                      <a:pt x="27" y="10"/>
                    </a:cubicBezTo>
                    <a:cubicBezTo>
                      <a:pt x="26" y="10"/>
                      <a:pt x="26" y="11"/>
                      <a:pt x="25" y="11"/>
                    </a:cubicBezTo>
                    <a:cubicBezTo>
                      <a:pt x="25" y="11"/>
                      <a:pt x="26" y="9"/>
                      <a:pt x="26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225"/>
              <p:cNvSpPr/>
              <p:nvPr/>
            </p:nvSpPr>
            <p:spPr bwMode="auto">
              <a:xfrm>
                <a:off x="3122" y="1721"/>
                <a:ext cx="134" cy="112"/>
              </a:xfrm>
              <a:custGeom>
                <a:avLst/>
                <a:gdLst>
                  <a:gd name="T0" fmla="*/ 50 w 50"/>
                  <a:gd name="T1" fmla="*/ 0 h 42"/>
                  <a:gd name="T2" fmla="*/ 20 w 50"/>
                  <a:gd name="T3" fmla="*/ 20 h 42"/>
                  <a:gd name="T4" fmla="*/ 16 w 50"/>
                  <a:gd name="T5" fmla="*/ 18 h 42"/>
                  <a:gd name="T6" fmla="*/ 14 w 50"/>
                  <a:gd name="T7" fmla="*/ 18 h 42"/>
                  <a:gd name="T8" fmla="*/ 14 w 50"/>
                  <a:gd name="T9" fmla="*/ 19 h 42"/>
                  <a:gd name="T10" fmla="*/ 13 w 50"/>
                  <a:gd name="T11" fmla="*/ 19 h 42"/>
                  <a:gd name="T12" fmla="*/ 13 w 50"/>
                  <a:gd name="T13" fmla="*/ 20 h 42"/>
                  <a:gd name="T14" fmla="*/ 12 w 50"/>
                  <a:gd name="T15" fmla="*/ 20 h 42"/>
                  <a:gd name="T16" fmla="*/ 13 w 50"/>
                  <a:gd name="T17" fmla="*/ 16 h 42"/>
                  <a:gd name="T18" fmla="*/ 20 w 50"/>
                  <a:gd name="T19" fmla="*/ 3 h 42"/>
                  <a:gd name="T20" fmla="*/ 19 w 50"/>
                  <a:gd name="T21" fmla="*/ 2 h 42"/>
                  <a:gd name="T22" fmla="*/ 6 w 50"/>
                  <a:gd name="T23" fmla="*/ 20 h 42"/>
                  <a:gd name="T24" fmla="*/ 3 w 50"/>
                  <a:gd name="T25" fmla="*/ 33 h 42"/>
                  <a:gd name="T26" fmla="*/ 1 w 50"/>
                  <a:gd name="T27" fmla="*/ 42 h 42"/>
                  <a:gd name="T28" fmla="*/ 1 w 50"/>
                  <a:gd name="T29" fmla="*/ 42 h 42"/>
                  <a:gd name="T30" fmla="*/ 11 w 50"/>
                  <a:gd name="T31" fmla="*/ 37 h 42"/>
                  <a:gd name="T32" fmla="*/ 21 w 50"/>
                  <a:gd name="T33" fmla="*/ 31 h 42"/>
                  <a:gd name="T34" fmla="*/ 24 w 50"/>
                  <a:gd name="T35" fmla="*/ 30 h 42"/>
                  <a:gd name="T36" fmla="*/ 31 w 50"/>
                  <a:gd name="T37" fmla="*/ 27 h 42"/>
                  <a:gd name="T38" fmla="*/ 39 w 50"/>
                  <a:gd name="T39" fmla="*/ 22 h 42"/>
                  <a:gd name="T40" fmla="*/ 39 w 50"/>
                  <a:gd name="T41" fmla="*/ 22 h 42"/>
                  <a:gd name="T42" fmla="*/ 29 w 50"/>
                  <a:gd name="T43" fmla="*/ 27 h 42"/>
                  <a:gd name="T44" fmla="*/ 29 w 50"/>
                  <a:gd name="T45" fmla="*/ 27 h 42"/>
                  <a:gd name="T46" fmla="*/ 24 w 50"/>
                  <a:gd name="T47" fmla="*/ 29 h 42"/>
                  <a:gd name="T48" fmla="*/ 23 w 50"/>
                  <a:gd name="T49" fmla="*/ 29 h 42"/>
                  <a:gd name="T50" fmla="*/ 25 w 50"/>
                  <a:gd name="T51" fmla="*/ 27 h 42"/>
                  <a:gd name="T52" fmla="*/ 25 w 50"/>
                  <a:gd name="T53" fmla="*/ 26 h 42"/>
                  <a:gd name="T54" fmla="*/ 23 w 50"/>
                  <a:gd name="T55" fmla="*/ 28 h 42"/>
                  <a:gd name="T56" fmla="*/ 22 w 50"/>
                  <a:gd name="T57" fmla="*/ 28 h 42"/>
                  <a:gd name="T58" fmla="*/ 18 w 50"/>
                  <a:gd name="T59" fmla="*/ 29 h 42"/>
                  <a:gd name="T60" fmla="*/ 21 w 50"/>
                  <a:gd name="T61" fmla="*/ 24 h 42"/>
                  <a:gd name="T62" fmla="*/ 28 w 50"/>
                  <a:gd name="T63" fmla="*/ 14 h 42"/>
                  <a:gd name="T64" fmla="*/ 48 w 50"/>
                  <a:gd name="T65" fmla="*/ 1 h 42"/>
                  <a:gd name="T66" fmla="*/ 49 w 50"/>
                  <a:gd name="T67" fmla="*/ 1 h 42"/>
                  <a:gd name="T68" fmla="*/ 50 w 50"/>
                  <a:gd name="T69" fmla="*/ 0 h 42"/>
                  <a:gd name="T70" fmla="*/ 50 w 50"/>
                  <a:gd name="T7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2">
                    <a:moveTo>
                      <a:pt x="50" y="0"/>
                    </a:moveTo>
                    <a:cubicBezTo>
                      <a:pt x="38" y="4"/>
                      <a:pt x="28" y="11"/>
                      <a:pt x="20" y="20"/>
                    </a:cubicBezTo>
                    <a:cubicBezTo>
                      <a:pt x="14" y="26"/>
                      <a:pt x="19" y="18"/>
                      <a:pt x="16" y="18"/>
                    </a:cubicBezTo>
                    <a:cubicBezTo>
                      <a:pt x="15" y="18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3" y="16"/>
                      <a:pt x="13" y="16"/>
                    </a:cubicBezTo>
                    <a:cubicBezTo>
                      <a:pt x="15" y="11"/>
                      <a:pt x="18" y="7"/>
                      <a:pt x="20" y="3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4" y="7"/>
                      <a:pt x="9" y="13"/>
                      <a:pt x="6" y="20"/>
                    </a:cubicBezTo>
                    <a:cubicBezTo>
                      <a:pt x="5" y="25"/>
                      <a:pt x="5" y="29"/>
                      <a:pt x="3" y="33"/>
                    </a:cubicBezTo>
                    <a:cubicBezTo>
                      <a:pt x="1" y="36"/>
                      <a:pt x="0" y="39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4" y="40"/>
                      <a:pt x="8" y="39"/>
                      <a:pt x="11" y="37"/>
                    </a:cubicBezTo>
                    <a:cubicBezTo>
                      <a:pt x="14" y="35"/>
                      <a:pt x="17" y="33"/>
                      <a:pt x="21" y="31"/>
                    </a:cubicBezTo>
                    <a:cubicBezTo>
                      <a:pt x="22" y="30"/>
                      <a:pt x="23" y="30"/>
                      <a:pt x="24" y="30"/>
                    </a:cubicBezTo>
                    <a:cubicBezTo>
                      <a:pt x="26" y="29"/>
                      <a:pt x="29" y="28"/>
                      <a:pt x="31" y="27"/>
                    </a:cubicBezTo>
                    <a:cubicBezTo>
                      <a:pt x="34" y="26"/>
                      <a:pt x="37" y="24"/>
                      <a:pt x="39" y="22"/>
                    </a:cubicBezTo>
                    <a:cubicBezTo>
                      <a:pt x="40" y="22"/>
                      <a:pt x="39" y="21"/>
                      <a:pt x="39" y="22"/>
                    </a:cubicBezTo>
                    <a:cubicBezTo>
                      <a:pt x="36" y="24"/>
                      <a:pt x="33" y="26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8" y="28"/>
                      <a:pt x="26" y="28"/>
                      <a:pt x="24" y="29"/>
                    </a:cubicBezTo>
                    <a:cubicBezTo>
                      <a:pt x="24" y="29"/>
                      <a:pt x="24" y="29"/>
                      <a:pt x="23" y="29"/>
                    </a:cubicBezTo>
                    <a:cubicBezTo>
                      <a:pt x="22" y="30"/>
                      <a:pt x="25" y="28"/>
                      <a:pt x="25" y="27"/>
                    </a:cubicBezTo>
                    <a:cubicBezTo>
                      <a:pt x="25" y="27"/>
                      <a:pt x="25" y="26"/>
                      <a:pt x="25" y="26"/>
                    </a:cubicBezTo>
                    <a:cubicBezTo>
                      <a:pt x="24" y="27"/>
                      <a:pt x="23" y="27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1" y="29"/>
                      <a:pt x="19" y="29"/>
                      <a:pt x="18" y="29"/>
                    </a:cubicBezTo>
                    <a:cubicBezTo>
                      <a:pt x="19" y="28"/>
                      <a:pt x="20" y="26"/>
                      <a:pt x="21" y="24"/>
                    </a:cubicBezTo>
                    <a:cubicBezTo>
                      <a:pt x="23" y="21"/>
                      <a:pt x="25" y="17"/>
                      <a:pt x="28" y="14"/>
                    </a:cubicBezTo>
                    <a:cubicBezTo>
                      <a:pt x="33" y="8"/>
                      <a:pt x="41" y="5"/>
                      <a:pt x="48" y="1"/>
                    </a:cubicBezTo>
                    <a:cubicBezTo>
                      <a:pt x="48" y="1"/>
                      <a:pt x="49" y="1"/>
                      <a:pt x="49" y="1"/>
                    </a:cubicBezTo>
                    <a:cubicBezTo>
                      <a:pt x="49" y="1"/>
                      <a:pt x="50" y="1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226"/>
              <p:cNvSpPr/>
              <p:nvPr/>
            </p:nvSpPr>
            <p:spPr bwMode="auto">
              <a:xfrm>
                <a:off x="3304" y="1694"/>
                <a:ext cx="16" cy="35"/>
              </a:xfrm>
              <a:custGeom>
                <a:avLst/>
                <a:gdLst>
                  <a:gd name="T0" fmla="*/ 6 w 6"/>
                  <a:gd name="T1" fmla="*/ 7 h 13"/>
                  <a:gd name="T2" fmla="*/ 5 w 6"/>
                  <a:gd name="T3" fmla="*/ 5 h 13"/>
                  <a:gd name="T4" fmla="*/ 4 w 6"/>
                  <a:gd name="T5" fmla="*/ 5 h 13"/>
                  <a:gd name="T6" fmla="*/ 3 w 6"/>
                  <a:gd name="T7" fmla="*/ 1 h 13"/>
                  <a:gd name="T8" fmla="*/ 2 w 6"/>
                  <a:gd name="T9" fmla="*/ 1 h 13"/>
                  <a:gd name="T10" fmla="*/ 2 w 6"/>
                  <a:gd name="T11" fmla="*/ 1 h 13"/>
                  <a:gd name="T12" fmla="*/ 1 w 6"/>
                  <a:gd name="T13" fmla="*/ 1 h 13"/>
                  <a:gd name="T14" fmla="*/ 1 w 6"/>
                  <a:gd name="T15" fmla="*/ 1 h 13"/>
                  <a:gd name="T16" fmla="*/ 1 w 6"/>
                  <a:gd name="T17" fmla="*/ 2 h 13"/>
                  <a:gd name="T18" fmla="*/ 1 w 6"/>
                  <a:gd name="T19" fmla="*/ 5 h 13"/>
                  <a:gd name="T20" fmla="*/ 4 w 6"/>
                  <a:gd name="T21" fmla="*/ 9 h 13"/>
                  <a:gd name="T22" fmla="*/ 5 w 6"/>
                  <a:gd name="T23" fmla="*/ 12 h 13"/>
                  <a:gd name="T24" fmla="*/ 5 w 6"/>
                  <a:gd name="T25" fmla="*/ 12 h 13"/>
                  <a:gd name="T26" fmla="*/ 6 w 6"/>
                  <a:gd name="T27" fmla="*/ 9 h 13"/>
                  <a:gd name="T28" fmla="*/ 6 w 6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7"/>
                    </a:moveTo>
                    <a:cubicBezTo>
                      <a:pt x="6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1" y="3"/>
                      <a:pt x="3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4"/>
                      <a:pt x="1" y="5"/>
                    </a:cubicBezTo>
                    <a:cubicBezTo>
                      <a:pt x="2" y="7"/>
                      <a:pt x="4" y="7"/>
                      <a:pt x="4" y="9"/>
                    </a:cubicBezTo>
                    <a:cubicBezTo>
                      <a:pt x="3" y="11"/>
                      <a:pt x="3" y="13"/>
                      <a:pt x="5" y="12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4" y="12"/>
                      <a:pt x="6" y="10"/>
                      <a:pt x="6" y="9"/>
                    </a:cubicBezTo>
                    <a:cubicBezTo>
                      <a:pt x="6" y="8"/>
                      <a:pt x="6" y="8"/>
                      <a:pt x="6" y="7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227"/>
              <p:cNvSpPr/>
              <p:nvPr/>
            </p:nvSpPr>
            <p:spPr bwMode="auto">
              <a:xfrm>
                <a:off x="2893" y="1541"/>
                <a:ext cx="66" cy="51"/>
              </a:xfrm>
              <a:custGeom>
                <a:avLst/>
                <a:gdLst>
                  <a:gd name="T0" fmla="*/ 24 w 25"/>
                  <a:gd name="T1" fmla="*/ 8 h 19"/>
                  <a:gd name="T2" fmla="*/ 25 w 25"/>
                  <a:gd name="T3" fmla="*/ 7 h 19"/>
                  <a:gd name="T4" fmla="*/ 25 w 25"/>
                  <a:gd name="T5" fmla="*/ 5 h 19"/>
                  <a:gd name="T6" fmla="*/ 16 w 25"/>
                  <a:gd name="T7" fmla="*/ 0 h 19"/>
                  <a:gd name="T8" fmla="*/ 12 w 25"/>
                  <a:gd name="T9" fmla="*/ 2 h 19"/>
                  <a:gd name="T10" fmla="*/ 6 w 25"/>
                  <a:gd name="T11" fmla="*/ 5 h 19"/>
                  <a:gd name="T12" fmla="*/ 6 w 25"/>
                  <a:gd name="T13" fmla="*/ 16 h 19"/>
                  <a:gd name="T14" fmla="*/ 21 w 25"/>
                  <a:gd name="T15" fmla="*/ 15 h 19"/>
                  <a:gd name="T16" fmla="*/ 24 w 25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9">
                    <a:moveTo>
                      <a:pt x="24" y="8"/>
                    </a:moveTo>
                    <a:cubicBezTo>
                      <a:pt x="25" y="8"/>
                      <a:pt x="25" y="7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2" y="4"/>
                      <a:pt x="20" y="0"/>
                      <a:pt x="16" y="0"/>
                    </a:cubicBezTo>
                    <a:cubicBezTo>
                      <a:pt x="15" y="0"/>
                      <a:pt x="13" y="1"/>
                      <a:pt x="12" y="2"/>
                    </a:cubicBezTo>
                    <a:cubicBezTo>
                      <a:pt x="10" y="3"/>
                      <a:pt x="8" y="4"/>
                      <a:pt x="6" y="5"/>
                    </a:cubicBezTo>
                    <a:cubicBezTo>
                      <a:pt x="0" y="7"/>
                      <a:pt x="2" y="13"/>
                      <a:pt x="6" y="16"/>
                    </a:cubicBezTo>
                    <a:cubicBezTo>
                      <a:pt x="10" y="18"/>
                      <a:pt x="17" y="19"/>
                      <a:pt x="21" y="15"/>
                    </a:cubicBezTo>
                    <a:cubicBezTo>
                      <a:pt x="22" y="14"/>
                      <a:pt x="23" y="10"/>
                      <a:pt x="24" y="8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228"/>
              <p:cNvSpPr/>
              <p:nvPr/>
            </p:nvSpPr>
            <p:spPr bwMode="auto">
              <a:xfrm>
                <a:off x="2925" y="1550"/>
                <a:ext cx="53" cy="45"/>
              </a:xfrm>
              <a:custGeom>
                <a:avLst/>
                <a:gdLst>
                  <a:gd name="T0" fmla="*/ 16 w 20"/>
                  <a:gd name="T1" fmla="*/ 3 h 17"/>
                  <a:gd name="T2" fmla="*/ 20 w 20"/>
                  <a:gd name="T3" fmla="*/ 1 h 17"/>
                  <a:gd name="T4" fmla="*/ 19 w 20"/>
                  <a:gd name="T5" fmla="*/ 0 h 17"/>
                  <a:gd name="T6" fmla="*/ 9 w 20"/>
                  <a:gd name="T7" fmla="*/ 0 h 17"/>
                  <a:gd name="T8" fmla="*/ 4 w 20"/>
                  <a:gd name="T9" fmla="*/ 5 h 17"/>
                  <a:gd name="T10" fmla="*/ 0 w 20"/>
                  <a:gd name="T11" fmla="*/ 10 h 17"/>
                  <a:gd name="T12" fmla="*/ 6 w 20"/>
                  <a:gd name="T13" fmla="*/ 17 h 17"/>
                  <a:gd name="T14" fmla="*/ 14 w 20"/>
                  <a:gd name="T15" fmla="*/ 10 h 17"/>
                  <a:gd name="T16" fmla="*/ 16 w 20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6" y="3"/>
                    </a:moveTo>
                    <a:cubicBezTo>
                      <a:pt x="18" y="3"/>
                      <a:pt x="19" y="3"/>
                      <a:pt x="20" y="1"/>
                    </a:cubicBezTo>
                    <a:cubicBezTo>
                      <a:pt x="20" y="1"/>
                      <a:pt x="20" y="0"/>
                      <a:pt x="19" y="0"/>
                    </a:cubicBezTo>
                    <a:cubicBezTo>
                      <a:pt x="16" y="0"/>
                      <a:pt x="12" y="0"/>
                      <a:pt x="9" y="0"/>
                    </a:cubicBezTo>
                    <a:cubicBezTo>
                      <a:pt x="6" y="1"/>
                      <a:pt x="5" y="3"/>
                      <a:pt x="4" y="5"/>
                    </a:cubicBezTo>
                    <a:cubicBezTo>
                      <a:pt x="2" y="6"/>
                      <a:pt x="0" y="7"/>
                      <a:pt x="0" y="10"/>
                    </a:cubicBezTo>
                    <a:cubicBezTo>
                      <a:pt x="0" y="14"/>
                      <a:pt x="3" y="17"/>
                      <a:pt x="6" y="17"/>
                    </a:cubicBezTo>
                    <a:cubicBezTo>
                      <a:pt x="11" y="17"/>
                      <a:pt x="13" y="14"/>
                      <a:pt x="14" y="10"/>
                    </a:cubicBezTo>
                    <a:cubicBezTo>
                      <a:pt x="15" y="8"/>
                      <a:pt x="13" y="4"/>
                      <a:pt x="16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229"/>
              <p:cNvSpPr/>
              <p:nvPr/>
            </p:nvSpPr>
            <p:spPr bwMode="auto">
              <a:xfrm>
                <a:off x="2941" y="1485"/>
                <a:ext cx="50" cy="67"/>
              </a:xfrm>
              <a:custGeom>
                <a:avLst/>
                <a:gdLst>
                  <a:gd name="T0" fmla="*/ 17 w 19"/>
                  <a:gd name="T1" fmla="*/ 15 h 25"/>
                  <a:gd name="T2" fmla="*/ 14 w 19"/>
                  <a:gd name="T3" fmla="*/ 4 h 25"/>
                  <a:gd name="T4" fmla="*/ 11 w 19"/>
                  <a:gd name="T5" fmla="*/ 0 h 25"/>
                  <a:gd name="T6" fmla="*/ 10 w 19"/>
                  <a:gd name="T7" fmla="*/ 0 h 25"/>
                  <a:gd name="T8" fmla="*/ 4 w 19"/>
                  <a:gd name="T9" fmla="*/ 3 h 25"/>
                  <a:gd name="T10" fmla="*/ 0 w 19"/>
                  <a:gd name="T11" fmla="*/ 11 h 25"/>
                  <a:gd name="T12" fmla="*/ 1 w 19"/>
                  <a:gd name="T13" fmla="*/ 12 h 25"/>
                  <a:gd name="T14" fmla="*/ 3 w 19"/>
                  <a:gd name="T15" fmla="*/ 19 h 25"/>
                  <a:gd name="T16" fmla="*/ 14 w 19"/>
                  <a:gd name="T17" fmla="*/ 25 h 25"/>
                  <a:gd name="T18" fmla="*/ 17 w 19"/>
                  <a:gd name="T1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7" y="15"/>
                    </a:moveTo>
                    <a:cubicBezTo>
                      <a:pt x="16" y="11"/>
                      <a:pt x="15" y="8"/>
                      <a:pt x="14" y="4"/>
                    </a:cubicBezTo>
                    <a:cubicBezTo>
                      <a:pt x="14" y="2"/>
                      <a:pt x="13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9" y="2"/>
                      <a:pt x="6" y="1"/>
                      <a:pt x="4" y="3"/>
                    </a:cubicBezTo>
                    <a:cubicBezTo>
                      <a:pt x="1" y="5"/>
                      <a:pt x="1" y="8"/>
                      <a:pt x="0" y="11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5"/>
                      <a:pt x="2" y="17"/>
                      <a:pt x="3" y="19"/>
                    </a:cubicBezTo>
                    <a:cubicBezTo>
                      <a:pt x="5" y="23"/>
                      <a:pt x="9" y="25"/>
                      <a:pt x="14" y="25"/>
                    </a:cubicBezTo>
                    <a:cubicBezTo>
                      <a:pt x="19" y="24"/>
                      <a:pt x="18" y="19"/>
                      <a:pt x="17" y="15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230"/>
              <p:cNvSpPr/>
              <p:nvPr/>
            </p:nvSpPr>
            <p:spPr bwMode="auto">
              <a:xfrm>
                <a:off x="2930" y="1496"/>
                <a:ext cx="53" cy="56"/>
              </a:xfrm>
              <a:custGeom>
                <a:avLst/>
                <a:gdLst>
                  <a:gd name="T0" fmla="*/ 19 w 20"/>
                  <a:gd name="T1" fmla="*/ 18 h 21"/>
                  <a:gd name="T2" fmla="*/ 16 w 20"/>
                  <a:gd name="T3" fmla="*/ 15 h 21"/>
                  <a:gd name="T4" fmla="*/ 9 w 20"/>
                  <a:gd name="T5" fmla="*/ 11 h 21"/>
                  <a:gd name="T6" fmla="*/ 8 w 20"/>
                  <a:gd name="T7" fmla="*/ 6 h 21"/>
                  <a:gd name="T8" fmla="*/ 9 w 20"/>
                  <a:gd name="T9" fmla="*/ 1 h 21"/>
                  <a:gd name="T10" fmla="*/ 8 w 20"/>
                  <a:gd name="T11" fmla="*/ 0 h 21"/>
                  <a:gd name="T12" fmla="*/ 3 w 20"/>
                  <a:gd name="T13" fmla="*/ 10 h 21"/>
                  <a:gd name="T14" fmla="*/ 3 w 20"/>
                  <a:gd name="T15" fmla="*/ 14 h 21"/>
                  <a:gd name="T16" fmla="*/ 4 w 20"/>
                  <a:gd name="T17" fmla="*/ 15 h 21"/>
                  <a:gd name="T18" fmla="*/ 4 w 20"/>
                  <a:gd name="T19" fmla="*/ 16 h 21"/>
                  <a:gd name="T20" fmla="*/ 5 w 20"/>
                  <a:gd name="T21" fmla="*/ 17 h 21"/>
                  <a:gd name="T22" fmla="*/ 17 w 20"/>
                  <a:gd name="T23" fmla="*/ 20 h 21"/>
                  <a:gd name="T24" fmla="*/ 19 w 20"/>
                  <a:gd name="T2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21">
                    <a:moveTo>
                      <a:pt x="19" y="18"/>
                    </a:moveTo>
                    <a:cubicBezTo>
                      <a:pt x="20" y="16"/>
                      <a:pt x="17" y="15"/>
                      <a:pt x="16" y="15"/>
                    </a:cubicBezTo>
                    <a:cubicBezTo>
                      <a:pt x="14" y="14"/>
                      <a:pt x="10" y="14"/>
                      <a:pt x="9" y="11"/>
                    </a:cubicBezTo>
                    <a:cubicBezTo>
                      <a:pt x="8" y="9"/>
                      <a:pt x="9" y="7"/>
                      <a:pt x="8" y="6"/>
                    </a:cubicBezTo>
                    <a:cubicBezTo>
                      <a:pt x="8" y="4"/>
                      <a:pt x="8" y="3"/>
                      <a:pt x="9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5" y="2"/>
                      <a:pt x="0" y="6"/>
                      <a:pt x="3" y="10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3" y="14"/>
                      <a:pt x="3" y="15"/>
                      <a:pt x="4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8" y="21"/>
                      <a:pt x="13" y="21"/>
                      <a:pt x="17" y="20"/>
                    </a:cubicBezTo>
                    <a:cubicBezTo>
                      <a:pt x="18" y="19"/>
                      <a:pt x="19" y="19"/>
                      <a:pt x="19" y="1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231"/>
              <p:cNvSpPr/>
              <p:nvPr/>
            </p:nvSpPr>
            <p:spPr bwMode="auto">
              <a:xfrm>
                <a:off x="2895" y="1483"/>
                <a:ext cx="51" cy="53"/>
              </a:xfrm>
              <a:custGeom>
                <a:avLst/>
                <a:gdLst>
                  <a:gd name="T0" fmla="*/ 19 w 19"/>
                  <a:gd name="T1" fmla="*/ 13 h 20"/>
                  <a:gd name="T2" fmla="*/ 18 w 19"/>
                  <a:gd name="T3" fmla="*/ 10 h 20"/>
                  <a:gd name="T4" fmla="*/ 19 w 19"/>
                  <a:gd name="T5" fmla="*/ 2 h 20"/>
                  <a:gd name="T6" fmla="*/ 18 w 19"/>
                  <a:gd name="T7" fmla="*/ 1 h 20"/>
                  <a:gd name="T8" fmla="*/ 11 w 19"/>
                  <a:gd name="T9" fmla="*/ 5 h 20"/>
                  <a:gd name="T10" fmla="*/ 7 w 19"/>
                  <a:gd name="T11" fmla="*/ 6 h 20"/>
                  <a:gd name="T12" fmla="*/ 3 w 19"/>
                  <a:gd name="T13" fmla="*/ 10 h 20"/>
                  <a:gd name="T14" fmla="*/ 2 w 19"/>
                  <a:gd name="T15" fmla="*/ 16 h 20"/>
                  <a:gd name="T16" fmla="*/ 4 w 19"/>
                  <a:gd name="T17" fmla="*/ 18 h 20"/>
                  <a:gd name="T18" fmla="*/ 17 w 19"/>
                  <a:gd name="T19" fmla="*/ 17 h 20"/>
                  <a:gd name="T20" fmla="*/ 19 w 19"/>
                  <a:gd name="T2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0">
                    <a:moveTo>
                      <a:pt x="19" y="13"/>
                    </a:moveTo>
                    <a:cubicBezTo>
                      <a:pt x="19" y="12"/>
                      <a:pt x="19" y="11"/>
                      <a:pt x="18" y="10"/>
                    </a:cubicBezTo>
                    <a:cubicBezTo>
                      <a:pt x="17" y="7"/>
                      <a:pt x="18" y="5"/>
                      <a:pt x="19" y="2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4" y="0"/>
                      <a:pt x="14" y="2"/>
                      <a:pt x="11" y="5"/>
                    </a:cubicBezTo>
                    <a:cubicBezTo>
                      <a:pt x="10" y="6"/>
                      <a:pt x="8" y="6"/>
                      <a:pt x="7" y="6"/>
                    </a:cubicBezTo>
                    <a:cubicBezTo>
                      <a:pt x="5" y="7"/>
                      <a:pt x="4" y="9"/>
                      <a:pt x="3" y="10"/>
                    </a:cubicBezTo>
                    <a:cubicBezTo>
                      <a:pt x="1" y="13"/>
                      <a:pt x="0" y="14"/>
                      <a:pt x="2" y="16"/>
                    </a:cubicBezTo>
                    <a:cubicBezTo>
                      <a:pt x="2" y="17"/>
                      <a:pt x="3" y="17"/>
                      <a:pt x="4" y="18"/>
                    </a:cubicBezTo>
                    <a:cubicBezTo>
                      <a:pt x="7" y="20"/>
                      <a:pt x="13" y="19"/>
                      <a:pt x="17" y="17"/>
                    </a:cubicBezTo>
                    <a:cubicBezTo>
                      <a:pt x="18" y="16"/>
                      <a:pt x="19" y="15"/>
                      <a:pt x="19" y="13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232"/>
              <p:cNvSpPr/>
              <p:nvPr/>
            </p:nvSpPr>
            <p:spPr bwMode="auto">
              <a:xfrm>
                <a:off x="2901" y="1488"/>
                <a:ext cx="40" cy="40"/>
              </a:xfrm>
              <a:custGeom>
                <a:avLst/>
                <a:gdLst>
                  <a:gd name="T0" fmla="*/ 9 w 15"/>
                  <a:gd name="T1" fmla="*/ 10 h 15"/>
                  <a:gd name="T2" fmla="*/ 14 w 15"/>
                  <a:gd name="T3" fmla="*/ 0 h 15"/>
                  <a:gd name="T4" fmla="*/ 12 w 15"/>
                  <a:gd name="T5" fmla="*/ 0 h 15"/>
                  <a:gd name="T6" fmla="*/ 9 w 15"/>
                  <a:gd name="T7" fmla="*/ 3 h 15"/>
                  <a:gd name="T8" fmla="*/ 9 w 15"/>
                  <a:gd name="T9" fmla="*/ 3 h 15"/>
                  <a:gd name="T10" fmla="*/ 1 w 15"/>
                  <a:gd name="T11" fmla="*/ 11 h 15"/>
                  <a:gd name="T12" fmla="*/ 6 w 15"/>
                  <a:gd name="T13" fmla="*/ 15 h 15"/>
                  <a:gd name="T14" fmla="*/ 9 w 1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9" y="10"/>
                    </a:moveTo>
                    <a:cubicBezTo>
                      <a:pt x="9" y="6"/>
                      <a:pt x="15" y="5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" y="6"/>
                      <a:pt x="2" y="7"/>
                      <a:pt x="1" y="11"/>
                    </a:cubicBezTo>
                    <a:cubicBezTo>
                      <a:pt x="0" y="14"/>
                      <a:pt x="3" y="15"/>
                      <a:pt x="6" y="15"/>
                    </a:cubicBezTo>
                    <a:cubicBezTo>
                      <a:pt x="9" y="14"/>
                      <a:pt x="10" y="13"/>
                      <a:pt x="9" y="10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233"/>
              <p:cNvSpPr/>
              <p:nvPr/>
            </p:nvSpPr>
            <p:spPr bwMode="auto">
              <a:xfrm>
                <a:off x="2852" y="1499"/>
                <a:ext cx="59" cy="61"/>
              </a:xfrm>
              <a:custGeom>
                <a:avLst/>
                <a:gdLst>
                  <a:gd name="T0" fmla="*/ 18 w 22"/>
                  <a:gd name="T1" fmla="*/ 4 h 23"/>
                  <a:gd name="T2" fmla="*/ 2 w 22"/>
                  <a:gd name="T3" fmla="*/ 6 h 23"/>
                  <a:gd name="T4" fmla="*/ 7 w 22"/>
                  <a:gd name="T5" fmla="*/ 17 h 23"/>
                  <a:gd name="T6" fmla="*/ 7 w 22"/>
                  <a:gd name="T7" fmla="*/ 18 h 23"/>
                  <a:gd name="T8" fmla="*/ 16 w 22"/>
                  <a:gd name="T9" fmla="*/ 17 h 23"/>
                  <a:gd name="T10" fmla="*/ 18 w 22"/>
                  <a:gd name="T11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18" y="4"/>
                    </a:moveTo>
                    <a:cubicBezTo>
                      <a:pt x="13" y="1"/>
                      <a:pt x="4" y="0"/>
                      <a:pt x="2" y="6"/>
                    </a:cubicBezTo>
                    <a:cubicBezTo>
                      <a:pt x="0" y="10"/>
                      <a:pt x="3" y="15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23"/>
                      <a:pt x="15" y="18"/>
                      <a:pt x="16" y="17"/>
                    </a:cubicBezTo>
                    <a:cubicBezTo>
                      <a:pt x="20" y="13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234"/>
              <p:cNvSpPr/>
              <p:nvPr/>
            </p:nvSpPr>
            <p:spPr bwMode="auto">
              <a:xfrm>
                <a:off x="2860" y="1448"/>
                <a:ext cx="59" cy="53"/>
              </a:xfrm>
              <a:custGeom>
                <a:avLst/>
                <a:gdLst>
                  <a:gd name="T0" fmla="*/ 20 w 22"/>
                  <a:gd name="T1" fmla="*/ 6 h 20"/>
                  <a:gd name="T2" fmla="*/ 20 w 22"/>
                  <a:gd name="T3" fmla="*/ 5 h 20"/>
                  <a:gd name="T4" fmla="*/ 13 w 22"/>
                  <a:gd name="T5" fmla="*/ 0 h 20"/>
                  <a:gd name="T6" fmla="*/ 12 w 22"/>
                  <a:gd name="T7" fmla="*/ 1 h 20"/>
                  <a:gd name="T8" fmla="*/ 12 w 22"/>
                  <a:gd name="T9" fmla="*/ 1 h 20"/>
                  <a:gd name="T10" fmla="*/ 10 w 22"/>
                  <a:gd name="T11" fmla="*/ 1 h 20"/>
                  <a:gd name="T12" fmla="*/ 9 w 22"/>
                  <a:gd name="T13" fmla="*/ 1 h 20"/>
                  <a:gd name="T14" fmla="*/ 5 w 22"/>
                  <a:gd name="T15" fmla="*/ 8 h 20"/>
                  <a:gd name="T16" fmla="*/ 1 w 22"/>
                  <a:gd name="T17" fmla="*/ 9 h 20"/>
                  <a:gd name="T18" fmla="*/ 8 w 22"/>
                  <a:gd name="T19" fmla="*/ 18 h 20"/>
                  <a:gd name="T20" fmla="*/ 20 w 22"/>
                  <a:gd name="T21" fmla="*/ 15 h 20"/>
                  <a:gd name="T22" fmla="*/ 20 w 22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0">
                    <a:moveTo>
                      <a:pt x="20" y="6"/>
                    </a:moveTo>
                    <a:cubicBezTo>
                      <a:pt x="20" y="6"/>
                      <a:pt x="20" y="6"/>
                      <a:pt x="20" y="5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3" y="0"/>
                      <a:pt x="12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3"/>
                      <a:pt x="8" y="8"/>
                      <a:pt x="5" y="8"/>
                    </a:cubicBezTo>
                    <a:cubicBezTo>
                      <a:pt x="3" y="8"/>
                      <a:pt x="2" y="8"/>
                      <a:pt x="1" y="9"/>
                    </a:cubicBezTo>
                    <a:cubicBezTo>
                      <a:pt x="0" y="13"/>
                      <a:pt x="6" y="16"/>
                      <a:pt x="8" y="18"/>
                    </a:cubicBezTo>
                    <a:cubicBezTo>
                      <a:pt x="11" y="20"/>
                      <a:pt x="18" y="18"/>
                      <a:pt x="20" y="15"/>
                    </a:cubicBezTo>
                    <a:cubicBezTo>
                      <a:pt x="22" y="12"/>
                      <a:pt x="22" y="9"/>
                      <a:pt x="20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235"/>
              <p:cNvSpPr/>
              <p:nvPr/>
            </p:nvSpPr>
            <p:spPr bwMode="auto">
              <a:xfrm>
                <a:off x="2874" y="1445"/>
                <a:ext cx="61" cy="56"/>
              </a:xfrm>
              <a:custGeom>
                <a:avLst/>
                <a:gdLst>
                  <a:gd name="T0" fmla="*/ 22 w 23"/>
                  <a:gd name="T1" fmla="*/ 16 h 21"/>
                  <a:gd name="T2" fmla="*/ 19 w 23"/>
                  <a:gd name="T3" fmla="*/ 5 h 21"/>
                  <a:gd name="T4" fmla="*/ 12 w 23"/>
                  <a:gd name="T5" fmla="*/ 4 h 21"/>
                  <a:gd name="T6" fmla="*/ 12 w 23"/>
                  <a:gd name="T7" fmla="*/ 5 h 21"/>
                  <a:gd name="T8" fmla="*/ 12 w 23"/>
                  <a:gd name="T9" fmla="*/ 7 h 21"/>
                  <a:gd name="T10" fmla="*/ 10 w 23"/>
                  <a:gd name="T11" fmla="*/ 14 h 21"/>
                  <a:gd name="T12" fmla="*/ 6 w 23"/>
                  <a:gd name="T13" fmla="*/ 14 h 21"/>
                  <a:gd name="T14" fmla="*/ 1 w 23"/>
                  <a:gd name="T15" fmla="*/ 12 h 21"/>
                  <a:gd name="T16" fmla="*/ 0 w 23"/>
                  <a:gd name="T17" fmla="*/ 13 h 21"/>
                  <a:gd name="T18" fmla="*/ 11 w 23"/>
                  <a:gd name="T19" fmla="*/ 20 h 21"/>
                  <a:gd name="T20" fmla="*/ 22 w 23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2" y="16"/>
                    </a:moveTo>
                    <a:cubicBezTo>
                      <a:pt x="23" y="12"/>
                      <a:pt x="22" y="8"/>
                      <a:pt x="19" y="5"/>
                    </a:cubicBezTo>
                    <a:cubicBezTo>
                      <a:pt x="17" y="3"/>
                      <a:pt x="14" y="0"/>
                      <a:pt x="12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10"/>
                      <a:pt x="14" y="12"/>
                      <a:pt x="10" y="14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4"/>
                      <a:pt x="3" y="13"/>
                      <a:pt x="1" y="12"/>
                    </a:cubicBezTo>
                    <a:cubicBezTo>
                      <a:pt x="1" y="11"/>
                      <a:pt x="0" y="12"/>
                      <a:pt x="0" y="13"/>
                    </a:cubicBezTo>
                    <a:cubicBezTo>
                      <a:pt x="2" y="18"/>
                      <a:pt x="7" y="19"/>
                      <a:pt x="11" y="20"/>
                    </a:cubicBezTo>
                    <a:cubicBezTo>
                      <a:pt x="15" y="20"/>
                      <a:pt x="20" y="21"/>
                      <a:pt x="22" y="1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236"/>
              <p:cNvSpPr/>
              <p:nvPr/>
            </p:nvSpPr>
            <p:spPr bwMode="auto">
              <a:xfrm>
                <a:off x="3002" y="1397"/>
                <a:ext cx="134" cy="388"/>
              </a:xfrm>
              <a:custGeom>
                <a:avLst/>
                <a:gdLst>
                  <a:gd name="T0" fmla="*/ 40 w 50"/>
                  <a:gd name="T1" fmla="*/ 144 h 145"/>
                  <a:gd name="T2" fmla="*/ 39 w 50"/>
                  <a:gd name="T3" fmla="*/ 121 h 145"/>
                  <a:gd name="T4" fmla="*/ 35 w 50"/>
                  <a:gd name="T5" fmla="*/ 97 h 145"/>
                  <a:gd name="T6" fmla="*/ 43 w 50"/>
                  <a:gd name="T7" fmla="*/ 73 h 145"/>
                  <a:gd name="T8" fmla="*/ 50 w 50"/>
                  <a:gd name="T9" fmla="*/ 46 h 145"/>
                  <a:gd name="T10" fmla="*/ 48 w 50"/>
                  <a:gd name="T11" fmla="*/ 45 h 145"/>
                  <a:gd name="T12" fmla="*/ 34 w 50"/>
                  <a:gd name="T13" fmla="*/ 81 h 145"/>
                  <a:gd name="T14" fmla="*/ 31 w 50"/>
                  <a:gd name="T15" fmla="*/ 81 h 145"/>
                  <a:gd name="T16" fmla="*/ 25 w 50"/>
                  <a:gd name="T17" fmla="*/ 67 h 145"/>
                  <a:gd name="T18" fmla="*/ 23 w 50"/>
                  <a:gd name="T19" fmla="*/ 56 h 145"/>
                  <a:gd name="T20" fmla="*/ 18 w 50"/>
                  <a:gd name="T21" fmla="*/ 45 h 145"/>
                  <a:gd name="T22" fmla="*/ 15 w 50"/>
                  <a:gd name="T23" fmla="*/ 32 h 145"/>
                  <a:gd name="T24" fmla="*/ 15 w 50"/>
                  <a:gd name="T25" fmla="*/ 21 h 145"/>
                  <a:gd name="T26" fmla="*/ 13 w 50"/>
                  <a:gd name="T27" fmla="*/ 1 h 145"/>
                  <a:gd name="T28" fmla="*/ 11 w 50"/>
                  <a:gd name="T29" fmla="*/ 1 h 145"/>
                  <a:gd name="T30" fmla="*/ 10 w 50"/>
                  <a:gd name="T31" fmla="*/ 22 h 145"/>
                  <a:gd name="T32" fmla="*/ 12 w 50"/>
                  <a:gd name="T33" fmla="*/ 28 h 145"/>
                  <a:gd name="T34" fmla="*/ 16 w 50"/>
                  <a:gd name="T35" fmla="*/ 51 h 145"/>
                  <a:gd name="T36" fmla="*/ 16 w 50"/>
                  <a:gd name="T37" fmla="*/ 53 h 145"/>
                  <a:gd name="T38" fmla="*/ 16 w 50"/>
                  <a:gd name="T39" fmla="*/ 54 h 145"/>
                  <a:gd name="T40" fmla="*/ 17 w 50"/>
                  <a:gd name="T41" fmla="*/ 55 h 145"/>
                  <a:gd name="T42" fmla="*/ 15 w 50"/>
                  <a:gd name="T43" fmla="*/ 56 h 145"/>
                  <a:gd name="T44" fmla="*/ 1 w 50"/>
                  <a:gd name="T45" fmla="*/ 52 h 145"/>
                  <a:gd name="T46" fmla="*/ 0 w 50"/>
                  <a:gd name="T47" fmla="*/ 53 h 145"/>
                  <a:gd name="T48" fmla="*/ 21 w 50"/>
                  <a:gd name="T49" fmla="*/ 71 h 145"/>
                  <a:gd name="T50" fmla="*/ 28 w 50"/>
                  <a:gd name="T51" fmla="*/ 96 h 145"/>
                  <a:gd name="T52" fmla="*/ 35 w 50"/>
                  <a:gd name="T53" fmla="*/ 124 h 145"/>
                  <a:gd name="T54" fmla="*/ 39 w 50"/>
                  <a:gd name="T55" fmla="*/ 144 h 145"/>
                  <a:gd name="T56" fmla="*/ 40 w 50"/>
                  <a:gd name="T57" fmla="*/ 144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145">
                    <a:moveTo>
                      <a:pt x="40" y="144"/>
                    </a:moveTo>
                    <a:cubicBezTo>
                      <a:pt x="41" y="136"/>
                      <a:pt x="41" y="129"/>
                      <a:pt x="39" y="121"/>
                    </a:cubicBezTo>
                    <a:cubicBezTo>
                      <a:pt x="37" y="113"/>
                      <a:pt x="37" y="105"/>
                      <a:pt x="35" y="97"/>
                    </a:cubicBezTo>
                    <a:cubicBezTo>
                      <a:pt x="34" y="91"/>
                      <a:pt x="42" y="80"/>
                      <a:pt x="43" y="73"/>
                    </a:cubicBezTo>
                    <a:cubicBezTo>
                      <a:pt x="45" y="63"/>
                      <a:pt x="49" y="55"/>
                      <a:pt x="50" y="46"/>
                    </a:cubicBezTo>
                    <a:cubicBezTo>
                      <a:pt x="50" y="45"/>
                      <a:pt x="48" y="44"/>
                      <a:pt x="48" y="45"/>
                    </a:cubicBezTo>
                    <a:cubicBezTo>
                      <a:pt x="42" y="57"/>
                      <a:pt x="39" y="69"/>
                      <a:pt x="34" y="81"/>
                    </a:cubicBezTo>
                    <a:cubicBezTo>
                      <a:pt x="31" y="89"/>
                      <a:pt x="32" y="83"/>
                      <a:pt x="31" y="81"/>
                    </a:cubicBezTo>
                    <a:cubicBezTo>
                      <a:pt x="27" y="75"/>
                      <a:pt x="25" y="74"/>
                      <a:pt x="25" y="67"/>
                    </a:cubicBezTo>
                    <a:cubicBezTo>
                      <a:pt x="24" y="63"/>
                      <a:pt x="24" y="60"/>
                      <a:pt x="23" y="56"/>
                    </a:cubicBezTo>
                    <a:cubicBezTo>
                      <a:pt x="21" y="53"/>
                      <a:pt x="20" y="49"/>
                      <a:pt x="18" y="45"/>
                    </a:cubicBezTo>
                    <a:cubicBezTo>
                      <a:pt x="18" y="41"/>
                      <a:pt x="16" y="36"/>
                      <a:pt x="15" y="32"/>
                    </a:cubicBezTo>
                    <a:cubicBezTo>
                      <a:pt x="15" y="28"/>
                      <a:pt x="16" y="24"/>
                      <a:pt x="15" y="21"/>
                    </a:cubicBezTo>
                    <a:cubicBezTo>
                      <a:pt x="15" y="14"/>
                      <a:pt x="14" y="7"/>
                      <a:pt x="13" y="1"/>
                    </a:cubicBezTo>
                    <a:cubicBezTo>
                      <a:pt x="13" y="0"/>
                      <a:pt x="11" y="0"/>
                      <a:pt x="11" y="1"/>
                    </a:cubicBezTo>
                    <a:cubicBezTo>
                      <a:pt x="10" y="8"/>
                      <a:pt x="8" y="14"/>
                      <a:pt x="10" y="22"/>
                    </a:cubicBezTo>
                    <a:cubicBezTo>
                      <a:pt x="11" y="24"/>
                      <a:pt x="11" y="26"/>
                      <a:pt x="12" y="28"/>
                    </a:cubicBezTo>
                    <a:cubicBezTo>
                      <a:pt x="13" y="36"/>
                      <a:pt x="14" y="43"/>
                      <a:pt x="16" y="51"/>
                    </a:cubicBezTo>
                    <a:cubicBezTo>
                      <a:pt x="16" y="51"/>
                      <a:pt x="16" y="52"/>
                      <a:pt x="16" y="53"/>
                    </a:cubicBezTo>
                    <a:cubicBezTo>
                      <a:pt x="16" y="53"/>
                      <a:pt x="16" y="54"/>
                      <a:pt x="16" y="54"/>
                    </a:cubicBezTo>
                    <a:cubicBezTo>
                      <a:pt x="16" y="55"/>
                      <a:pt x="17" y="55"/>
                      <a:pt x="17" y="55"/>
                    </a:cubicBezTo>
                    <a:cubicBezTo>
                      <a:pt x="18" y="59"/>
                      <a:pt x="18" y="58"/>
                      <a:pt x="15" y="56"/>
                    </a:cubicBezTo>
                    <a:cubicBezTo>
                      <a:pt x="10" y="54"/>
                      <a:pt x="6" y="52"/>
                      <a:pt x="1" y="52"/>
                    </a:cubicBezTo>
                    <a:cubicBezTo>
                      <a:pt x="0" y="51"/>
                      <a:pt x="0" y="53"/>
                      <a:pt x="0" y="53"/>
                    </a:cubicBezTo>
                    <a:cubicBezTo>
                      <a:pt x="8" y="58"/>
                      <a:pt x="17" y="61"/>
                      <a:pt x="21" y="71"/>
                    </a:cubicBezTo>
                    <a:cubicBezTo>
                      <a:pt x="24" y="79"/>
                      <a:pt x="25" y="88"/>
                      <a:pt x="28" y="96"/>
                    </a:cubicBezTo>
                    <a:cubicBezTo>
                      <a:pt x="31" y="105"/>
                      <a:pt x="35" y="114"/>
                      <a:pt x="35" y="124"/>
                    </a:cubicBezTo>
                    <a:cubicBezTo>
                      <a:pt x="35" y="131"/>
                      <a:pt x="38" y="137"/>
                      <a:pt x="39" y="144"/>
                    </a:cubicBezTo>
                    <a:cubicBezTo>
                      <a:pt x="39" y="145"/>
                      <a:pt x="40" y="145"/>
                      <a:pt x="40" y="14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237"/>
              <p:cNvSpPr/>
              <p:nvPr/>
            </p:nvSpPr>
            <p:spPr bwMode="auto">
              <a:xfrm>
                <a:off x="2890" y="1442"/>
                <a:ext cx="56" cy="59"/>
              </a:xfrm>
              <a:custGeom>
                <a:avLst/>
                <a:gdLst>
                  <a:gd name="T0" fmla="*/ 19 w 21"/>
                  <a:gd name="T1" fmla="*/ 9 h 22"/>
                  <a:gd name="T2" fmla="*/ 16 w 21"/>
                  <a:gd name="T3" fmla="*/ 5 h 22"/>
                  <a:gd name="T4" fmla="*/ 7 w 21"/>
                  <a:gd name="T5" fmla="*/ 0 h 22"/>
                  <a:gd name="T6" fmla="*/ 6 w 21"/>
                  <a:gd name="T7" fmla="*/ 2 h 22"/>
                  <a:gd name="T8" fmla="*/ 8 w 21"/>
                  <a:gd name="T9" fmla="*/ 4 h 22"/>
                  <a:gd name="T10" fmla="*/ 12 w 21"/>
                  <a:gd name="T11" fmla="*/ 7 h 22"/>
                  <a:gd name="T12" fmla="*/ 11 w 21"/>
                  <a:gd name="T13" fmla="*/ 16 h 22"/>
                  <a:gd name="T14" fmla="*/ 1 w 21"/>
                  <a:gd name="T15" fmla="*/ 20 h 22"/>
                  <a:gd name="T16" fmla="*/ 1 w 21"/>
                  <a:gd name="T17" fmla="*/ 21 h 22"/>
                  <a:gd name="T18" fmla="*/ 13 w 21"/>
                  <a:gd name="T19" fmla="*/ 21 h 22"/>
                  <a:gd name="T20" fmla="*/ 19 w 21"/>
                  <a:gd name="T21" fmla="*/ 15 h 22"/>
                  <a:gd name="T22" fmla="*/ 19 w 21"/>
                  <a:gd name="T2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2">
                    <a:moveTo>
                      <a:pt x="19" y="9"/>
                    </a:moveTo>
                    <a:cubicBezTo>
                      <a:pt x="18" y="8"/>
                      <a:pt x="17" y="6"/>
                      <a:pt x="16" y="5"/>
                    </a:cubicBezTo>
                    <a:cubicBezTo>
                      <a:pt x="13" y="2"/>
                      <a:pt x="10" y="2"/>
                      <a:pt x="7" y="0"/>
                    </a:cubicBezTo>
                    <a:cubicBezTo>
                      <a:pt x="6" y="0"/>
                      <a:pt x="5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6" y="10"/>
                      <a:pt x="15" y="14"/>
                      <a:pt x="11" y="16"/>
                    </a:cubicBezTo>
                    <a:cubicBezTo>
                      <a:pt x="8" y="17"/>
                      <a:pt x="4" y="16"/>
                      <a:pt x="1" y="20"/>
                    </a:cubicBezTo>
                    <a:cubicBezTo>
                      <a:pt x="0" y="20"/>
                      <a:pt x="1" y="21"/>
                      <a:pt x="1" y="21"/>
                    </a:cubicBezTo>
                    <a:cubicBezTo>
                      <a:pt x="5" y="20"/>
                      <a:pt x="9" y="22"/>
                      <a:pt x="13" y="21"/>
                    </a:cubicBezTo>
                    <a:cubicBezTo>
                      <a:pt x="15" y="20"/>
                      <a:pt x="17" y="17"/>
                      <a:pt x="19" y="15"/>
                    </a:cubicBezTo>
                    <a:cubicBezTo>
                      <a:pt x="21" y="13"/>
                      <a:pt x="20" y="12"/>
                      <a:pt x="19" y="9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238"/>
              <p:cNvSpPr/>
              <p:nvPr/>
            </p:nvSpPr>
            <p:spPr bwMode="auto">
              <a:xfrm>
                <a:off x="2946" y="1491"/>
                <a:ext cx="64" cy="101"/>
              </a:xfrm>
              <a:custGeom>
                <a:avLst/>
                <a:gdLst>
                  <a:gd name="T0" fmla="*/ 22 w 24"/>
                  <a:gd name="T1" fmla="*/ 16 h 38"/>
                  <a:gd name="T2" fmla="*/ 22 w 24"/>
                  <a:gd name="T3" fmla="*/ 16 h 38"/>
                  <a:gd name="T4" fmla="*/ 22 w 24"/>
                  <a:gd name="T5" fmla="*/ 14 h 38"/>
                  <a:gd name="T6" fmla="*/ 21 w 24"/>
                  <a:gd name="T7" fmla="*/ 11 h 38"/>
                  <a:gd name="T8" fmla="*/ 19 w 24"/>
                  <a:gd name="T9" fmla="*/ 5 h 38"/>
                  <a:gd name="T10" fmla="*/ 10 w 24"/>
                  <a:gd name="T11" fmla="*/ 1 h 38"/>
                  <a:gd name="T12" fmla="*/ 10 w 24"/>
                  <a:gd name="T13" fmla="*/ 2 h 38"/>
                  <a:gd name="T14" fmla="*/ 9 w 24"/>
                  <a:gd name="T15" fmla="*/ 9 h 38"/>
                  <a:gd name="T16" fmla="*/ 8 w 24"/>
                  <a:gd name="T17" fmla="*/ 12 h 38"/>
                  <a:gd name="T18" fmla="*/ 10 w 24"/>
                  <a:gd name="T19" fmla="*/ 14 h 38"/>
                  <a:gd name="T20" fmla="*/ 8 w 24"/>
                  <a:gd name="T21" fmla="*/ 20 h 38"/>
                  <a:gd name="T22" fmla="*/ 8 w 24"/>
                  <a:gd name="T23" fmla="*/ 22 h 38"/>
                  <a:gd name="T24" fmla="*/ 13 w 24"/>
                  <a:gd name="T25" fmla="*/ 23 h 38"/>
                  <a:gd name="T26" fmla="*/ 3 w 24"/>
                  <a:gd name="T27" fmla="*/ 28 h 38"/>
                  <a:gd name="T28" fmla="*/ 3 w 24"/>
                  <a:gd name="T29" fmla="*/ 29 h 38"/>
                  <a:gd name="T30" fmla="*/ 1 w 24"/>
                  <a:gd name="T31" fmla="*/ 36 h 38"/>
                  <a:gd name="T32" fmla="*/ 1 w 24"/>
                  <a:gd name="T33" fmla="*/ 36 h 38"/>
                  <a:gd name="T34" fmla="*/ 1 w 24"/>
                  <a:gd name="T35" fmla="*/ 36 h 38"/>
                  <a:gd name="T36" fmla="*/ 0 w 24"/>
                  <a:gd name="T37" fmla="*/ 36 h 38"/>
                  <a:gd name="T38" fmla="*/ 2 w 24"/>
                  <a:gd name="T39" fmla="*/ 37 h 38"/>
                  <a:gd name="T40" fmla="*/ 15 w 24"/>
                  <a:gd name="T41" fmla="*/ 28 h 38"/>
                  <a:gd name="T42" fmla="*/ 23 w 24"/>
                  <a:gd name="T43" fmla="*/ 17 h 38"/>
                  <a:gd name="T44" fmla="*/ 22 w 24"/>
                  <a:gd name="T4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38">
                    <a:moveTo>
                      <a:pt x="22" y="16"/>
                    </a:move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1" y="11"/>
                    </a:cubicBezTo>
                    <a:cubicBezTo>
                      <a:pt x="19" y="9"/>
                      <a:pt x="20" y="7"/>
                      <a:pt x="19" y="5"/>
                    </a:cubicBezTo>
                    <a:cubicBezTo>
                      <a:pt x="17" y="2"/>
                      <a:pt x="14" y="0"/>
                      <a:pt x="10" y="1"/>
                    </a:cubicBezTo>
                    <a:cubicBezTo>
                      <a:pt x="10" y="1"/>
                      <a:pt x="9" y="2"/>
                      <a:pt x="10" y="2"/>
                    </a:cubicBezTo>
                    <a:cubicBezTo>
                      <a:pt x="9" y="4"/>
                      <a:pt x="11" y="6"/>
                      <a:pt x="9" y="9"/>
                    </a:cubicBezTo>
                    <a:cubicBezTo>
                      <a:pt x="8" y="10"/>
                      <a:pt x="7" y="11"/>
                      <a:pt x="8" y="12"/>
                    </a:cubicBezTo>
                    <a:cubicBezTo>
                      <a:pt x="9" y="13"/>
                      <a:pt x="10" y="14"/>
                      <a:pt x="10" y="14"/>
                    </a:cubicBezTo>
                    <a:cubicBezTo>
                      <a:pt x="13" y="17"/>
                      <a:pt x="10" y="20"/>
                      <a:pt x="8" y="20"/>
                    </a:cubicBezTo>
                    <a:cubicBezTo>
                      <a:pt x="7" y="21"/>
                      <a:pt x="7" y="22"/>
                      <a:pt x="8" y="22"/>
                    </a:cubicBezTo>
                    <a:cubicBezTo>
                      <a:pt x="9" y="23"/>
                      <a:pt x="11" y="23"/>
                      <a:pt x="13" y="23"/>
                    </a:cubicBezTo>
                    <a:cubicBezTo>
                      <a:pt x="10" y="25"/>
                      <a:pt x="7" y="26"/>
                      <a:pt x="3" y="28"/>
                    </a:cubicBezTo>
                    <a:cubicBezTo>
                      <a:pt x="3" y="28"/>
                      <a:pt x="3" y="28"/>
                      <a:pt x="3" y="29"/>
                    </a:cubicBezTo>
                    <a:cubicBezTo>
                      <a:pt x="3" y="32"/>
                      <a:pt x="3" y="34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1" y="38"/>
                      <a:pt x="2" y="37"/>
                    </a:cubicBezTo>
                    <a:cubicBezTo>
                      <a:pt x="6" y="35"/>
                      <a:pt x="11" y="31"/>
                      <a:pt x="15" y="28"/>
                    </a:cubicBezTo>
                    <a:cubicBezTo>
                      <a:pt x="19" y="25"/>
                      <a:pt x="20" y="22"/>
                      <a:pt x="23" y="17"/>
                    </a:cubicBezTo>
                    <a:cubicBezTo>
                      <a:pt x="24" y="17"/>
                      <a:pt x="23" y="16"/>
                      <a:pt x="22" y="1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239"/>
              <p:cNvSpPr/>
              <p:nvPr/>
            </p:nvSpPr>
            <p:spPr bwMode="auto">
              <a:xfrm>
                <a:off x="3050" y="1520"/>
                <a:ext cx="83" cy="257"/>
              </a:xfrm>
              <a:custGeom>
                <a:avLst/>
                <a:gdLst>
                  <a:gd name="T0" fmla="*/ 21 w 31"/>
                  <a:gd name="T1" fmla="*/ 95 h 96"/>
                  <a:gd name="T2" fmla="*/ 21 w 31"/>
                  <a:gd name="T3" fmla="*/ 91 h 96"/>
                  <a:gd name="T4" fmla="*/ 21 w 31"/>
                  <a:gd name="T5" fmla="*/ 90 h 96"/>
                  <a:gd name="T6" fmla="*/ 20 w 31"/>
                  <a:gd name="T7" fmla="*/ 80 h 96"/>
                  <a:gd name="T8" fmla="*/ 18 w 31"/>
                  <a:gd name="T9" fmla="*/ 64 h 96"/>
                  <a:gd name="T10" fmla="*/ 15 w 31"/>
                  <a:gd name="T11" fmla="*/ 49 h 96"/>
                  <a:gd name="T12" fmla="*/ 15 w 31"/>
                  <a:gd name="T13" fmla="*/ 49 h 96"/>
                  <a:gd name="T14" fmla="*/ 25 w 31"/>
                  <a:gd name="T15" fmla="*/ 28 h 96"/>
                  <a:gd name="T16" fmla="*/ 29 w 31"/>
                  <a:gd name="T17" fmla="*/ 8 h 96"/>
                  <a:gd name="T18" fmla="*/ 29 w 31"/>
                  <a:gd name="T19" fmla="*/ 7 h 96"/>
                  <a:gd name="T20" fmla="*/ 29 w 31"/>
                  <a:gd name="T21" fmla="*/ 6 h 96"/>
                  <a:gd name="T22" fmla="*/ 30 w 31"/>
                  <a:gd name="T23" fmla="*/ 1 h 96"/>
                  <a:gd name="T24" fmla="*/ 29 w 31"/>
                  <a:gd name="T25" fmla="*/ 1 h 96"/>
                  <a:gd name="T26" fmla="*/ 28 w 31"/>
                  <a:gd name="T27" fmla="*/ 4 h 96"/>
                  <a:gd name="T28" fmla="*/ 27 w 31"/>
                  <a:gd name="T29" fmla="*/ 7 h 96"/>
                  <a:gd name="T30" fmla="*/ 27 w 31"/>
                  <a:gd name="T31" fmla="*/ 10 h 96"/>
                  <a:gd name="T32" fmla="*/ 14 w 31"/>
                  <a:gd name="T33" fmla="*/ 44 h 96"/>
                  <a:gd name="T34" fmla="*/ 2 w 31"/>
                  <a:gd name="T35" fmla="*/ 10 h 96"/>
                  <a:gd name="T36" fmla="*/ 1 w 31"/>
                  <a:gd name="T37" fmla="*/ 10 h 96"/>
                  <a:gd name="T38" fmla="*/ 1 w 31"/>
                  <a:gd name="T39" fmla="*/ 16 h 96"/>
                  <a:gd name="T40" fmla="*/ 0 w 31"/>
                  <a:gd name="T41" fmla="*/ 17 h 96"/>
                  <a:gd name="T42" fmla="*/ 3 w 31"/>
                  <a:gd name="T43" fmla="*/ 27 h 96"/>
                  <a:gd name="T44" fmla="*/ 8 w 31"/>
                  <a:gd name="T45" fmla="*/ 39 h 96"/>
                  <a:gd name="T46" fmla="*/ 10 w 31"/>
                  <a:gd name="T47" fmla="*/ 44 h 96"/>
                  <a:gd name="T48" fmla="*/ 12 w 31"/>
                  <a:gd name="T49" fmla="*/ 53 h 96"/>
                  <a:gd name="T50" fmla="*/ 19 w 31"/>
                  <a:gd name="T51" fmla="*/ 95 h 96"/>
                  <a:gd name="T52" fmla="*/ 21 w 31"/>
                  <a:gd name="T53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96">
                    <a:moveTo>
                      <a:pt x="21" y="95"/>
                    </a:moveTo>
                    <a:cubicBezTo>
                      <a:pt x="21" y="94"/>
                      <a:pt x="21" y="92"/>
                      <a:pt x="21" y="91"/>
                    </a:cubicBezTo>
                    <a:cubicBezTo>
                      <a:pt x="21" y="91"/>
                      <a:pt x="21" y="91"/>
                      <a:pt x="21" y="90"/>
                    </a:cubicBezTo>
                    <a:cubicBezTo>
                      <a:pt x="21" y="87"/>
                      <a:pt x="21" y="84"/>
                      <a:pt x="20" y="80"/>
                    </a:cubicBezTo>
                    <a:cubicBezTo>
                      <a:pt x="20" y="75"/>
                      <a:pt x="19" y="69"/>
                      <a:pt x="18" y="64"/>
                    </a:cubicBezTo>
                    <a:cubicBezTo>
                      <a:pt x="17" y="59"/>
                      <a:pt x="16" y="54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9" y="42"/>
                      <a:pt x="22" y="35"/>
                      <a:pt x="25" y="28"/>
                    </a:cubicBezTo>
                    <a:cubicBezTo>
                      <a:pt x="27" y="22"/>
                      <a:pt x="28" y="15"/>
                      <a:pt x="29" y="8"/>
                    </a:cubicBezTo>
                    <a:cubicBezTo>
                      <a:pt x="29" y="8"/>
                      <a:pt x="29" y="8"/>
                      <a:pt x="29" y="7"/>
                    </a:cubicBezTo>
                    <a:cubicBezTo>
                      <a:pt x="30" y="7"/>
                      <a:pt x="29" y="7"/>
                      <a:pt x="29" y="6"/>
                    </a:cubicBezTo>
                    <a:cubicBezTo>
                      <a:pt x="30" y="5"/>
                      <a:pt x="30" y="3"/>
                      <a:pt x="30" y="1"/>
                    </a:cubicBezTo>
                    <a:cubicBezTo>
                      <a:pt x="31" y="0"/>
                      <a:pt x="29" y="0"/>
                      <a:pt x="29" y="1"/>
                    </a:cubicBezTo>
                    <a:cubicBezTo>
                      <a:pt x="28" y="2"/>
                      <a:pt x="28" y="3"/>
                      <a:pt x="28" y="4"/>
                    </a:cubicBezTo>
                    <a:cubicBezTo>
                      <a:pt x="27" y="5"/>
                      <a:pt x="27" y="5"/>
                      <a:pt x="27" y="7"/>
                    </a:cubicBezTo>
                    <a:cubicBezTo>
                      <a:pt x="27" y="8"/>
                      <a:pt x="27" y="9"/>
                      <a:pt x="27" y="10"/>
                    </a:cubicBezTo>
                    <a:cubicBezTo>
                      <a:pt x="22" y="21"/>
                      <a:pt x="17" y="32"/>
                      <a:pt x="14" y="44"/>
                    </a:cubicBezTo>
                    <a:cubicBezTo>
                      <a:pt x="11" y="32"/>
                      <a:pt x="5" y="22"/>
                      <a:pt x="2" y="10"/>
                    </a:cubicBezTo>
                    <a:cubicBezTo>
                      <a:pt x="2" y="9"/>
                      <a:pt x="0" y="9"/>
                      <a:pt x="1" y="10"/>
                    </a:cubicBezTo>
                    <a:cubicBezTo>
                      <a:pt x="1" y="12"/>
                      <a:pt x="1" y="14"/>
                      <a:pt x="1" y="16"/>
                    </a:cubicBezTo>
                    <a:cubicBezTo>
                      <a:pt x="1" y="16"/>
                      <a:pt x="0" y="16"/>
                      <a:pt x="0" y="17"/>
                    </a:cubicBezTo>
                    <a:cubicBezTo>
                      <a:pt x="1" y="20"/>
                      <a:pt x="2" y="24"/>
                      <a:pt x="3" y="27"/>
                    </a:cubicBezTo>
                    <a:cubicBezTo>
                      <a:pt x="4" y="31"/>
                      <a:pt x="5" y="35"/>
                      <a:pt x="8" y="39"/>
                    </a:cubicBezTo>
                    <a:cubicBezTo>
                      <a:pt x="9" y="40"/>
                      <a:pt x="9" y="42"/>
                      <a:pt x="10" y="44"/>
                    </a:cubicBezTo>
                    <a:cubicBezTo>
                      <a:pt x="11" y="47"/>
                      <a:pt x="12" y="50"/>
                      <a:pt x="12" y="53"/>
                    </a:cubicBezTo>
                    <a:cubicBezTo>
                      <a:pt x="14" y="67"/>
                      <a:pt x="17" y="81"/>
                      <a:pt x="19" y="95"/>
                    </a:cubicBezTo>
                    <a:cubicBezTo>
                      <a:pt x="19" y="96"/>
                      <a:pt x="21" y="96"/>
                      <a:pt x="21" y="9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240"/>
              <p:cNvSpPr/>
              <p:nvPr/>
            </p:nvSpPr>
            <p:spPr bwMode="auto">
              <a:xfrm>
                <a:off x="2962" y="1480"/>
                <a:ext cx="59" cy="94"/>
              </a:xfrm>
              <a:custGeom>
                <a:avLst/>
                <a:gdLst>
                  <a:gd name="T0" fmla="*/ 19 w 22"/>
                  <a:gd name="T1" fmla="*/ 11 h 35"/>
                  <a:gd name="T2" fmla="*/ 16 w 22"/>
                  <a:gd name="T3" fmla="*/ 8 h 35"/>
                  <a:gd name="T4" fmla="*/ 1 w 22"/>
                  <a:gd name="T5" fmla="*/ 4 h 35"/>
                  <a:gd name="T6" fmla="*/ 1 w 22"/>
                  <a:gd name="T7" fmla="*/ 5 h 35"/>
                  <a:gd name="T8" fmla="*/ 8 w 22"/>
                  <a:gd name="T9" fmla="*/ 9 h 35"/>
                  <a:gd name="T10" fmla="*/ 9 w 22"/>
                  <a:gd name="T11" fmla="*/ 13 h 35"/>
                  <a:gd name="T12" fmla="*/ 12 w 22"/>
                  <a:gd name="T13" fmla="*/ 17 h 35"/>
                  <a:gd name="T14" fmla="*/ 11 w 22"/>
                  <a:gd name="T15" fmla="*/ 23 h 35"/>
                  <a:gd name="T16" fmla="*/ 1 w 22"/>
                  <a:gd name="T17" fmla="*/ 34 h 35"/>
                  <a:gd name="T18" fmla="*/ 2 w 22"/>
                  <a:gd name="T19" fmla="*/ 35 h 35"/>
                  <a:gd name="T20" fmla="*/ 11 w 22"/>
                  <a:gd name="T21" fmla="*/ 31 h 35"/>
                  <a:gd name="T22" fmla="*/ 17 w 22"/>
                  <a:gd name="T23" fmla="*/ 25 h 35"/>
                  <a:gd name="T24" fmla="*/ 20 w 22"/>
                  <a:gd name="T25" fmla="*/ 22 h 35"/>
                  <a:gd name="T26" fmla="*/ 19 w 22"/>
                  <a:gd name="T27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35">
                    <a:moveTo>
                      <a:pt x="19" y="11"/>
                    </a:moveTo>
                    <a:cubicBezTo>
                      <a:pt x="18" y="10"/>
                      <a:pt x="17" y="9"/>
                      <a:pt x="16" y="8"/>
                    </a:cubicBezTo>
                    <a:cubicBezTo>
                      <a:pt x="12" y="3"/>
                      <a:pt x="6" y="0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7" y="8"/>
                      <a:pt x="8" y="9"/>
                    </a:cubicBezTo>
                    <a:cubicBezTo>
                      <a:pt x="8" y="10"/>
                      <a:pt x="8" y="11"/>
                      <a:pt x="9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5" y="18"/>
                      <a:pt x="12" y="21"/>
                      <a:pt x="11" y="23"/>
                    </a:cubicBezTo>
                    <a:cubicBezTo>
                      <a:pt x="9" y="28"/>
                      <a:pt x="6" y="31"/>
                      <a:pt x="1" y="34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6" y="35"/>
                      <a:pt x="8" y="34"/>
                      <a:pt x="11" y="31"/>
                    </a:cubicBezTo>
                    <a:cubicBezTo>
                      <a:pt x="13" y="29"/>
                      <a:pt x="15" y="26"/>
                      <a:pt x="17" y="25"/>
                    </a:cubicBezTo>
                    <a:cubicBezTo>
                      <a:pt x="19" y="24"/>
                      <a:pt x="19" y="23"/>
                      <a:pt x="20" y="22"/>
                    </a:cubicBezTo>
                    <a:cubicBezTo>
                      <a:pt x="22" y="19"/>
                      <a:pt x="20" y="13"/>
                      <a:pt x="19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241"/>
              <p:cNvSpPr/>
              <p:nvPr/>
            </p:nvSpPr>
            <p:spPr bwMode="auto">
              <a:xfrm>
                <a:off x="2887" y="1509"/>
                <a:ext cx="51" cy="35"/>
              </a:xfrm>
              <a:custGeom>
                <a:avLst/>
                <a:gdLst>
                  <a:gd name="T0" fmla="*/ 15 w 19"/>
                  <a:gd name="T1" fmla="*/ 12 h 13"/>
                  <a:gd name="T2" fmla="*/ 18 w 19"/>
                  <a:gd name="T3" fmla="*/ 11 h 13"/>
                  <a:gd name="T4" fmla="*/ 16 w 19"/>
                  <a:gd name="T5" fmla="*/ 8 h 13"/>
                  <a:gd name="T6" fmla="*/ 9 w 19"/>
                  <a:gd name="T7" fmla="*/ 4 h 13"/>
                  <a:gd name="T8" fmla="*/ 9 w 19"/>
                  <a:gd name="T9" fmla="*/ 1 h 13"/>
                  <a:gd name="T10" fmla="*/ 5 w 19"/>
                  <a:gd name="T11" fmla="*/ 2 h 13"/>
                  <a:gd name="T12" fmla="*/ 4 w 19"/>
                  <a:gd name="T13" fmla="*/ 5 h 13"/>
                  <a:gd name="T14" fmla="*/ 1 w 19"/>
                  <a:gd name="T15" fmla="*/ 11 h 13"/>
                  <a:gd name="T16" fmla="*/ 1 w 19"/>
                  <a:gd name="T17" fmla="*/ 11 h 13"/>
                  <a:gd name="T18" fmla="*/ 1 w 19"/>
                  <a:gd name="T19" fmla="*/ 11 h 13"/>
                  <a:gd name="T20" fmla="*/ 1 w 19"/>
                  <a:gd name="T21" fmla="*/ 11 h 13"/>
                  <a:gd name="T22" fmla="*/ 0 w 19"/>
                  <a:gd name="T23" fmla="*/ 12 h 13"/>
                  <a:gd name="T24" fmla="*/ 2 w 19"/>
                  <a:gd name="T25" fmla="*/ 13 h 13"/>
                  <a:gd name="T26" fmla="*/ 3 w 19"/>
                  <a:gd name="T27" fmla="*/ 12 h 13"/>
                  <a:gd name="T28" fmla="*/ 8 w 19"/>
                  <a:gd name="T29" fmla="*/ 10 h 13"/>
                  <a:gd name="T30" fmla="*/ 12 w 19"/>
                  <a:gd name="T31" fmla="*/ 11 h 13"/>
                  <a:gd name="T32" fmla="*/ 15 w 19"/>
                  <a:gd name="T3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5" y="12"/>
                    </a:moveTo>
                    <a:cubicBezTo>
                      <a:pt x="16" y="12"/>
                      <a:pt x="18" y="12"/>
                      <a:pt x="18" y="11"/>
                    </a:cubicBezTo>
                    <a:cubicBezTo>
                      <a:pt x="19" y="9"/>
                      <a:pt x="17" y="8"/>
                      <a:pt x="16" y="8"/>
                    </a:cubicBezTo>
                    <a:cubicBezTo>
                      <a:pt x="14" y="6"/>
                      <a:pt x="11" y="6"/>
                      <a:pt x="9" y="4"/>
                    </a:cubicBezTo>
                    <a:cubicBezTo>
                      <a:pt x="8" y="3"/>
                      <a:pt x="10" y="2"/>
                      <a:pt x="9" y="1"/>
                    </a:cubicBezTo>
                    <a:cubicBezTo>
                      <a:pt x="8" y="0"/>
                      <a:pt x="6" y="1"/>
                      <a:pt x="5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7"/>
                      <a:pt x="3" y="9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2" y="13"/>
                      <a:pt x="2" y="12"/>
                      <a:pt x="3" y="12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9" y="10"/>
                      <a:pt x="11" y="10"/>
                      <a:pt x="12" y="11"/>
                    </a:cubicBezTo>
                    <a:cubicBezTo>
                      <a:pt x="13" y="11"/>
                      <a:pt x="14" y="12"/>
                      <a:pt x="15" y="1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242"/>
              <p:cNvSpPr/>
              <p:nvPr/>
            </p:nvSpPr>
            <p:spPr bwMode="auto">
              <a:xfrm>
                <a:off x="2898" y="1563"/>
                <a:ext cx="59" cy="43"/>
              </a:xfrm>
              <a:custGeom>
                <a:avLst/>
                <a:gdLst>
                  <a:gd name="T0" fmla="*/ 21 w 22"/>
                  <a:gd name="T1" fmla="*/ 11 h 16"/>
                  <a:gd name="T2" fmla="*/ 15 w 22"/>
                  <a:gd name="T3" fmla="*/ 7 h 16"/>
                  <a:gd name="T4" fmla="*/ 15 w 22"/>
                  <a:gd name="T5" fmla="*/ 4 h 16"/>
                  <a:gd name="T6" fmla="*/ 3 w 22"/>
                  <a:gd name="T7" fmla="*/ 1 h 16"/>
                  <a:gd name="T8" fmla="*/ 5 w 22"/>
                  <a:gd name="T9" fmla="*/ 9 h 16"/>
                  <a:gd name="T10" fmla="*/ 10 w 22"/>
                  <a:gd name="T11" fmla="*/ 12 h 16"/>
                  <a:gd name="T12" fmla="*/ 14 w 22"/>
                  <a:gd name="T13" fmla="*/ 15 h 16"/>
                  <a:gd name="T14" fmla="*/ 22 w 22"/>
                  <a:gd name="T15" fmla="*/ 13 h 16"/>
                  <a:gd name="T16" fmla="*/ 21 w 22"/>
                  <a:gd name="T1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6">
                    <a:moveTo>
                      <a:pt x="21" y="11"/>
                    </a:moveTo>
                    <a:cubicBezTo>
                      <a:pt x="19" y="12"/>
                      <a:pt x="12" y="10"/>
                      <a:pt x="15" y="7"/>
                    </a:cubicBezTo>
                    <a:cubicBezTo>
                      <a:pt x="16" y="6"/>
                      <a:pt x="15" y="5"/>
                      <a:pt x="15" y="4"/>
                    </a:cubicBezTo>
                    <a:cubicBezTo>
                      <a:pt x="12" y="1"/>
                      <a:pt x="6" y="0"/>
                      <a:pt x="3" y="1"/>
                    </a:cubicBezTo>
                    <a:cubicBezTo>
                      <a:pt x="0" y="2"/>
                      <a:pt x="4" y="7"/>
                      <a:pt x="5" y="9"/>
                    </a:cubicBezTo>
                    <a:cubicBezTo>
                      <a:pt x="7" y="10"/>
                      <a:pt x="8" y="12"/>
                      <a:pt x="10" y="12"/>
                    </a:cubicBezTo>
                    <a:cubicBezTo>
                      <a:pt x="11" y="14"/>
                      <a:pt x="12" y="15"/>
                      <a:pt x="14" y="15"/>
                    </a:cubicBezTo>
                    <a:cubicBezTo>
                      <a:pt x="17" y="16"/>
                      <a:pt x="20" y="15"/>
                      <a:pt x="22" y="13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243"/>
              <p:cNvSpPr/>
              <p:nvPr/>
            </p:nvSpPr>
            <p:spPr bwMode="auto">
              <a:xfrm>
                <a:off x="2911" y="1571"/>
                <a:ext cx="30" cy="29"/>
              </a:xfrm>
              <a:custGeom>
                <a:avLst/>
                <a:gdLst>
                  <a:gd name="T0" fmla="*/ 10 w 11"/>
                  <a:gd name="T1" fmla="*/ 9 h 11"/>
                  <a:gd name="T2" fmla="*/ 7 w 11"/>
                  <a:gd name="T3" fmla="*/ 7 h 11"/>
                  <a:gd name="T4" fmla="*/ 7 w 11"/>
                  <a:gd name="T5" fmla="*/ 2 h 11"/>
                  <a:gd name="T6" fmla="*/ 4 w 11"/>
                  <a:gd name="T7" fmla="*/ 1 h 11"/>
                  <a:gd name="T8" fmla="*/ 1 w 11"/>
                  <a:gd name="T9" fmla="*/ 0 h 11"/>
                  <a:gd name="T10" fmla="*/ 0 w 11"/>
                  <a:gd name="T11" fmla="*/ 1 h 11"/>
                  <a:gd name="T12" fmla="*/ 3 w 11"/>
                  <a:gd name="T13" fmla="*/ 6 h 11"/>
                  <a:gd name="T14" fmla="*/ 10 w 11"/>
                  <a:gd name="T15" fmla="*/ 11 h 11"/>
                  <a:gd name="T16" fmla="*/ 10 w 11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0" y="9"/>
                    </a:moveTo>
                    <a:cubicBezTo>
                      <a:pt x="9" y="8"/>
                      <a:pt x="8" y="8"/>
                      <a:pt x="7" y="7"/>
                    </a:cubicBezTo>
                    <a:cubicBezTo>
                      <a:pt x="6" y="6"/>
                      <a:pt x="8" y="3"/>
                      <a:pt x="7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4" y="9"/>
                      <a:pt x="8" y="11"/>
                      <a:pt x="10" y="11"/>
                    </a:cubicBezTo>
                    <a:cubicBezTo>
                      <a:pt x="11" y="11"/>
                      <a:pt x="11" y="9"/>
                      <a:pt x="10" y="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244"/>
              <p:cNvSpPr/>
              <p:nvPr/>
            </p:nvSpPr>
            <p:spPr bwMode="auto">
              <a:xfrm>
                <a:off x="2917" y="1453"/>
                <a:ext cx="24" cy="43"/>
              </a:xfrm>
              <a:custGeom>
                <a:avLst/>
                <a:gdLst>
                  <a:gd name="T0" fmla="*/ 9 w 9"/>
                  <a:gd name="T1" fmla="*/ 7 h 16"/>
                  <a:gd name="T2" fmla="*/ 5 w 9"/>
                  <a:gd name="T3" fmla="*/ 1 h 16"/>
                  <a:gd name="T4" fmla="*/ 5 w 9"/>
                  <a:gd name="T5" fmla="*/ 0 h 16"/>
                  <a:gd name="T6" fmla="*/ 4 w 9"/>
                  <a:gd name="T7" fmla="*/ 0 h 16"/>
                  <a:gd name="T8" fmla="*/ 3 w 9"/>
                  <a:gd name="T9" fmla="*/ 0 h 16"/>
                  <a:gd name="T10" fmla="*/ 3 w 9"/>
                  <a:gd name="T11" fmla="*/ 3 h 16"/>
                  <a:gd name="T12" fmla="*/ 3 w 9"/>
                  <a:gd name="T13" fmla="*/ 3 h 16"/>
                  <a:gd name="T14" fmla="*/ 2 w 9"/>
                  <a:gd name="T15" fmla="*/ 6 h 16"/>
                  <a:gd name="T16" fmla="*/ 2 w 9"/>
                  <a:gd name="T17" fmla="*/ 9 h 16"/>
                  <a:gd name="T18" fmla="*/ 0 w 9"/>
                  <a:gd name="T19" fmla="*/ 15 h 16"/>
                  <a:gd name="T20" fmla="*/ 1 w 9"/>
                  <a:gd name="T21" fmla="*/ 15 h 16"/>
                  <a:gd name="T22" fmla="*/ 5 w 9"/>
                  <a:gd name="T23" fmla="*/ 13 h 16"/>
                  <a:gd name="T24" fmla="*/ 9 w 9"/>
                  <a:gd name="T25" fmla="*/ 8 h 16"/>
                  <a:gd name="T26" fmla="*/ 9 w 9"/>
                  <a:gd name="T2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6">
                    <a:moveTo>
                      <a:pt x="9" y="7"/>
                    </a:moveTo>
                    <a:cubicBezTo>
                      <a:pt x="7" y="5"/>
                      <a:pt x="6" y="3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2" y="7"/>
                      <a:pt x="3" y="8"/>
                      <a:pt x="2" y="9"/>
                    </a:cubicBezTo>
                    <a:cubicBezTo>
                      <a:pt x="2" y="12"/>
                      <a:pt x="0" y="12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3" y="14"/>
                      <a:pt x="4" y="14"/>
                      <a:pt x="5" y="13"/>
                    </a:cubicBezTo>
                    <a:cubicBezTo>
                      <a:pt x="7" y="12"/>
                      <a:pt x="7" y="10"/>
                      <a:pt x="9" y="8"/>
                    </a:cubicBezTo>
                    <a:cubicBezTo>
                      <a:pt x="9" y="8"/>
                      <a:pt x="9" y="8"/>
                      <a:pt x="9" y="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245"/>
              <p:cNvSpPr/>
              <p:nvPr/>
            </p:nvSpPr>
            <p:spPr bwMode="auto">
              <a:xfrm>
                <a:off x="2847" y="1504"/>
                <a:ext cx="59" cy="62"/>
              </a:xfrm>
              <a:custGeom>
                <a:avLst/>
                <a:gdLst>
                  <a:gd name="T0" fmla="*/ 20 w 22"/>
                  <a:gd name="T1" fmla="*/ 10 h 23"/>
                  <a:gd name="T2" fmla="*/ 11 w 22"/>
                  <a:gd name="T3" fmla="*/ 12 h 23"/>
                  <a:gd name="T4" fmla="*/ 9 w 22"/>
                  <a:gd name="T5" fmla="*/ 1 h 23"/>
                  <a:gd name="T6" fmla="*/ 9 w 22"/>
                  <a:gd name="T7" fmla="*/ 0 h 23"/>
                  <a:gd name="T8" fmla="*/ 2 w 22"/>
                  <a:gd name="T9" fmla="*/ 13 h 23"/>
                  <a:gd name="T10" fmla="*/ 3 w 22"/>
                  <a:gd name="T11" fmla="*/ 14 h 23"/>
                  <a:gd name="T12" fmla="*/ 10 w 22"/>
                  <a:gd name="T13" fmla="*/ 21 h 23"/>
                  <a:gd name="T14" fmla="*/ 22 w 22"/>
                  <a:gd name="T15" fmla="*/ 11 h 23"/>
                  <a:gd name="T16" fmla="*/ 20 w 22"/>
                  <a:gd name="T17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3">
                    <a:moveTo>
                      <a:pt x="20" y="10"/>
                    </a:moveTo>
                    <a:cubicBezTo>
                      <a:pt x="17" y="12"/>
                      <a:pt x="14" y="15"/>
                      <a:pt x="11" y="12"/>
                    </a:cubicBezTo>
                    <a:cubicBezTo>
                      <a:pt x="8" y="10"/>
                      <a:pt x="5" y="3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3" y="0"/>
                      <a:pt x="0" y="8"/>
                      <a:pt x="2" y="13"/>
                    </a:cubicBezTo>
                    <a:cubicBezTo>
                      <a:pt x="3" y="13"/>
                      <a:pt x="3" y="13"/>
                      <a:pt x="3" y="14"/>
                    </a:cubicBezTo>
                    <a:cubicBezTo>
                      <a:pt x="5" y="17"/>
                      <a:pt x="7" y="20"/>
                      <a:pt x="10" y="21"/>
                    </a:cubicBezTo>
                    <a:cubicBezTo>
                      <a:pt x="16" y="23"/>
                      <a:pt x="19" y="15"/>
                      <a:pt x="22" y="11"/>
                    </a:cubicBezTo>
                    <a:cubicBezTo>
                      <a:pt x="22" y="10"/>
                      <a:pt x="21" y="9"/>
                      <a:pt x="20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246"/>
              <p:cNvSpPr/>
              <p:nvPr/>
            </p:nvSpPr>
            <p:spPr bwMode="auto">
              <a:xfrm>
                <a:off x="2893" y="1199"/>
                <a:ext cx="312" cy="235"/>
              </a:xfrm>
              <a:custGeom>
                <a:avLst/>
                <a:gdLst>
                  <a:gd name="T0" fmla="*/ 111 w 117"/>
                  <a:gd name="T1" fmla="*/ 38 h 88"/>
                  <a:gd name="T2" fmla="*/ 89 w 117"/>
                  <a:gd name="T3" fmla="*/ 29 h 88"/>
                  <a:gd name="T4" fmla="*/ 88 w 117"/>
                  <a:gd name="T5" fmla="*/ 24 h 88"/>
                  <a:gd name="T6" fmla="*/ 83 w 117"/>
                  <a:gd name="T7" fmla="*/ 20 h 88"/>
                  <a:gd name="T8" fmla="*/ 68 w 117"/>
                  <a:gd name="T9" fmla="*/ 14 h 88"/>
                  <a:gd name="T10" fmla="*/ 60 w 117"/>
                  <a:gd name="T11" fmla="*/ 12 h 88"/>
                  <a:gd name="T12" fmla="*/ 45 w 117"/>
                  <a:gd name="T13" fmla="*/ 7 h 88"/>
                  <a:gd name="T14" fmla="*/ 45 w 117"/>
                  <a:gd name="T15" fmla="*/ 14 h 88"/>
                  <a:gd name="T16" fmla="*/ 35 w 117"/>
                  <a:gd name="T17" fmla="*/ 8 h 88"/>
                  <a:gd name="T18" fmla="*/ 21 w 117"/>
                  <a:gd name="T19" fmla="*/ 11 h 88"/>
                  <a:gd name="T20" fmla="*/ 20 w 117"/>
                  <a:gd name="T21" fmla="*/ 12 h 88"/>
                  <a:gd name="T22" fmla="*/ 11 w 117"/>
                  <a:gd name="T23" fmla="*/ 20 h 88"/>
                  <a:gd name="T24" fmla="*/ 11 w 117"/>
                  <a:gd name="T25" fmla="*/ 34 h 88"/>
                  <a:gd name="T26" fmla="*/ 0 w 117"/>
                  <a:gd name="T27" fmla="*/ 49 h 88"/>
                  <a:gd name="T28" fmla="*/ 6 w 117"/>
                  <a:gd name="T29" fmla="*/ 63 h 88"/>
                  <a:gd name="T30" fmla="*/ 12 w 117"/>
                  <a:gd name="T31" fmla="*/ 72 h 88"/>
                  <a:gd name="T32" fmla="*/ 32 w 117"/>
                  <a:gd name="T33" fmla="*/ 68 h 88"/>
                  <a:gd name="T34" fmla="*/ 39 w 117"/>
                  <a:gd name="T35" fmla="*/ 64 h 88"/>
                  <a:gd name="T36" fmla="*/ 46 w 117"/>
                  <a:gd name="T37" fmla="*/ 77 h 88"/>
                  <a:gd name="T38" fmla="*/ 73 w 117"/>
                  <a:gd name="T39" fmla="*/ 87 h 88"/>
                  <a:gd name="T40" fmla="*/ 91 w 117"/>
                  <a:gd name="T41" fmla="*/ 60 h 88"/>
                  <a:gd name="T42" fmla="*/ 91 w 117"/>
                  <a:gd name="T43" fmla="*/ 60 h 88"/>
                  <a:gd name="T44" fmla="*/ 97 w 117"/>
                  <a:gd name="T45" fmla="*/ 60 h 88"/>
                  <a:gd name="T46" fmla="*/ 107 w 117"/>
                  <a:gd name="T47" fmla="*/ 56 h 88"/>
                  <a:gd name="T48" fmla="*/ 111 w 117"/>
                  <a:gd name="T49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7" h="88">
                    <a:moveTo>
                      <a:pt x="111" y="38"/>
                    </a:moveTo>
                    <a:cubicBezTo>
                      <a:pt x="105" y="33"/>
                      <a:pt x="97" y="30"/>
                      <a:pt x="89" y="29"/>
                    </a:cubicBezTo>
                    <a:cubicBezTo>
                      <a:pt x="85" y="29"/>
                      <a:pt x="88" y="27"/>
                      <a:pt x="88" y="24"/>
                    </a:cubicBezTo>
                    <a:cubicBezTo>
                      <a:pt x="88" y="22"/>
                      <a:pt x="85" y="21"/>
                      <a:pt x="83" y="20"/>
                    </a:cubicBezTo>
                    <a:cubicBezTo>
                      <a:pt x="78" y="18"/>
                      <a:pt x="73" y="18"/>
                      <a:pt x="68" y="14"/>
                    </a:cubicBezTo>
                    <a:cubicBezTo>
                      <a:pt x="66" y="11"/>
                      <a:pt x="63" y="12"/>
                      <a:pt x="60" y="12"/>
                    </a:cubicBezTo>
                    <a:cubicBezTo>
                      <a:pt x="54" y="13"/>
                      <a:pt x="50" y="0"/>
                      <a:pt x="45" y="7"/>
                    </a:cubicBezTo>
                    <a:cubicBezTo>
                      <a:pt x="44" y="9"/>
                      <a:pt x="44" y="11"/>
                      <a:pt x="45" y="14"/>
                    </a:cubicBezTo>
                    <a:cubicBezTo>
                      <a:pt x="42" y="11"/>
                      <a:pt x="38" y="8"/>
                      <a:pt x="35" y="8"/>
                    </a:cubicBezTo>
                    <a:cubicBezTo>
                      <a:pt x="30" y="8"/>
                      <a:pt x="26" y="9"/>
                      <a:pt x="21" y="11"/>
                    </a:cubicBezTo>
                    <a:cubicBezTo>
                      <a:pt x="21" y="11"/>
                      <a:pt x="20" y="12"/>
                      <a:pt x="20" y="12"/>
                    </a:cubicBezTo>
                    <a:cubicBezTo>
                      <a:pt x="17" y="16"/>
                      <a:pt x="14" y="17"/>
                      <a:pt x="11" y="20"/>
                    </a:cubicBezTo>
                    <a:cubicBezTo>
                      <a:pt x="9" y="22"/>
                      <a:pt x="7" y="34"/>
                      <a:pt x="11" y="34"/>
                    </a:cubicBezTo>
                    <a:cubicBezTo>
                      <a:pt x="3" y="35"/>
                      <a:pt x="0" y="42"/>
                      <a:pt x="0" y="49"/>
                    </a:cubicBezTo>
                    <a:cubicBezTo>
                      <a:pt x="1" y="54"/>
                      <a:pt x="5" y="59"/>
                      <a:pt x="6" y="63"/>
                    </a:cubicBezTo>
                    <a:cubicBezTo>
                      <a:pt x="8" y="67"/>
                      <a:pt x="9" y="69"/>
                      <a:pt x="12" y="72"/>
                    </a:cubicBezTo>
                    <a:cubicBezTo>
                      <a:pt x="18" y="77"/>
                      <a:pt x="27" y="72"/>
                      <a:pt x="32" y="68"/>
                    </a:cubicBezTo>
                    <a:cubicBezTo>
                      <a:pt x="35" y="65"/>
                      <a:pt x="37" y="57"/>
                      <a:pt x="39" y="64"/>
                    </a:cubicBezTo>
                    <a:cubicBezTo>
                      <a:pt x="41" y="68"/>
                      <a:pt x="43" y="73"/>
                      <a:pt x="46" y="77"/>
                    </a:cubicBezTo>
                    <a:cubicBezTo>
                      <a:pt x="52" y="83"/>
                      <a:pt x="64" y="88"/>
                      <a:pt x="73" y="87"/>
                    </a:cubicBezTo>
                    <a:cubicBezTo>
                      <a:pt x="82" y="86"/>
                      <a:pt x="100" y="70"/>
                      <a:pt x="91" y="60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93" y="60"/>
                      <a:pt x="95" y="60"/>
                      <a:pt x="97" y="60"/>
                    </a:cubicBezTo>
                    <a:cubicBezTo>
                      <a:pt x="101" y="60"/>
                      <a:pt x="104" y="58"/>
                      <a:pt x="107" y="56"/>
                    </a:cubicBezTo>
                    <a:cubicBezTo>
                      <a:pt x="111" y="51"/>
                      <a:pt x="117" y="44"/>
                      <a:pt x="111" y="38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247"/>
              <p:cNvSpPr/>
              <p:nvPr/>
            </p:nvSpPr>
            <p:spPr bwMode="auto">
              <a:xfrm>
                <a:off x="2887" y="1250"/>
                <a:ext cx="99" cy="112"/>
              </a:xfrm>
              <a:custGeom>
                <a:avLst/>
                <a:gdLst>
                  <a:gd name="T0" fmla="*/ 37 w 37"/>
                  <a:gd name="T1" fmla="*/ 19 h 42"/>
                  <a:gd name="T2" fmla="*/ 27 w 37"/>
                  <a:gd name="T3" fmla="*/ 13 h 42"/>
                  <a:gd name="T4" fmla="*/ 20 w 37"/>
                  <a:gd name="T5" fmla="*/ 11 h 42"/>
                  <a:gd name="T6" fmla="*/ 17 w 37"/>
                  <a:gd name="T7" fmla="*/ 3 h 42"/>
                  <a:gd name="T8" fmla="*/ 16 w 37"/>
                  <a:gd name="T9" fmla="*/ 1 h 42"/>
                  <a:gd name="T10" fmla="*/ 10 w 37"/>
                  <a:gd name="T11" fmla="*/ 10 h 42"/>
                  <a:gd name="T12" fmla="*/ 13 w 37"/>
                  <a:gd name="T13" fmla="*/ 16 h 42"/>
                  <a:gd name="T14" fmla="*/ 8 w 37"/>
                  <a:gd name="T15" fmla="*/ 19 h 42"/>
                  <a:gd name="T16" fmla="*/ 6 w 37"/>
                  <a:gd name="T17" fmla="*/ 41 h 42"/>
                  <a:gd name="T18" fmla="*/ 6 w 37"/>
                  <a:gd name="T19" fmla="*/ 41 h 42"/>
                  <a:gd name="T20" fmla="*/ 6 w 37"/>
                  <a:gd name="T21" fmla="*/ 41 h 42"/>
                  <a:gd name="T22" fmla="*/ 6 w 37"/>
                  <a:gd name="T23" fmla="*/ 41 h 42"/>
                  <a:gd name="T24" fmla="*/ 7 w 37"/>
                  <a:gd name="T25" fmla="*/ 40 h 42"/>
                  <a:gd name="T26" fmla="*/ 15 w 37"/>
                  <a:gd name="T27" fmla="*/ 23 h 42"/>
                  <a:gd name="T28" fmla="*/ 21 w 37"/>
                  <a:gd name="T29" fmla="*/ 18 h 42"/>
                  <a:gd name="T30" fmla="*/ 36 w 37"/>
                  <a:gd name="T31" fmla="*/ 20 h 42"/>
                  <a:gd name="T32" fmla="*/ 37 w 37"/>
                  <a:gd name="T33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42">
                    <a:moveTo>
                      <a:pt x="37" y="19"/>
                    </a:moveTo>
                    <a:cubicBezTo>
                      <a:pt x="34" y="16"/>
                      <a:pt x="31" y="15"/>
                      <a:pt x="27" y="13"/>
                    </a:cubicBezTo>
                    <a:cubicBezTo>
                      <a:pt x="26" y="13"/>
                      <a:pt x="22" y="12"/>
                      <a:pt x="20" y="11"/>
                    </a:cubicBezTo>
                    <a:cubicBezTo>
                      <a:pt x="16" y="9"/>
                      <a:pt x="14" y="7"/>
                      <a:pt x="17" y="3"/>
                    </a:cubicBezTo>
                    <a:cubicBezTo>
                      <a:pt x="18" y="2"/>
                      <a:pt x="17" y="0"/>
                      <a:pt x="16" y="1"/>
                    </a:cubicBezTo>
                    <a:cubicBezTo>
                      <a:pt x="15" y="3"/>
                      <a:pt x="9" y="7"/>
                      <a:pt x="10" y="10"/>
                    </a:cubicBezTo>
                    <a:cubicBezTo>
                      <a:pt x="10" y="11"/>
                      <a:pt x="12" y="16"/>
                      <a:pt x="13" y="16"/>
                    </a:cubicBezTo>
                    <a:cubicBezTo>
                      <a:pt x="11" y="17"/>
                      <a:pt x="9" y="18"/>
                      <a:pt x="8" y="19"/>
                    </a:cubicBezTo>
                    <a:cubicBezTo>
                      <a:pt x="1" y="25"/>
                      <a:pt x="0" y="34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6" y="42"/>
                      <a:pt x="8" y="41"/>
                      <a:pt x="7" y="40"/>
                    </a:cubicBezTo>
                    <a:cubicBezTo>
                      <a:pt x="2" y="33"/>
                      <a:pt x="11" y="28"/>
                      <a:pt x="15" y="23"/>
                    </a:cubicBezTo>
                    <a:cubicBezTo>
                      <a:pt x="17" y="21"/>
                      <a:pt x="18" y="19"/>
                      <a:pt x="21" y="18"/>
                    </a:cubicBezTo>
                    <a:cubicBezTo>
                      <a:pt x="26" y="17"/>
                      <a:pt x="31" y="19"/>
                      <a:pt x="36" y="20"/>
                    </a:cubicBezTo>
                    <a:cubicBezTo>
                      <a:pt x="37" y="21"/>
                      <a:pt x="37" y="19"/>
                      <a:pt x="37" y="19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248"/>
              <p:cNvSpPr/>
              <p:nvPr/>
            </p:nvSpPr>
            <p:spPr bwMode="auto">
              <a:xfrm>
                <a:off x="2962" y="1258"/>
                <a:ext cx="51" cy="42"/>
              </a:xfrm>
              <a:custGeom>
                <a:avLst/>
                <a:gdLst>
                  <a:gd name="T0" fmla="*/ 18 w 19"/>
                  <a:gd name="T1" fmla="*/ 14 h 16"/>
                  <a:gd name="T2" fmla="*/ 12 w 19"/>
                  <a:gd name="T3" fmla="*/ 6 h 16"/>
                  <a:gd name="T4" fmla="*/ 2 w 19"/>
                  <a:gd name="T5" fmla="*/ 0 h 16"/>
                  <a:gd name="T6" fmla="*/ 0 w 19"/>
                  <a:gd name="T7" fmla="*/ 2 h 16"/>
                  <a:gd name="T8" fmla="*/ 5 w 19"/>
                  <a:gd name="T9" fmla="*/ 9 h 16"/>
                  <a:gd name="T10" fmla="*/ 12 w 19"/>
                  <a:gd name="T11" fmla="*/ 12 h 16"/>
                  <a:gd name="T12" fmla="*/ 17 w 19"/>
                  <a:gd name="T13" fmla="*/ 16 h 16"/>
                  <a:gd name="T14" fmla="*/ 18 w 19"/>
                  <a:gd name="T15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6">
                    <a:moveTo>
                      <a:pt x="18" y="14"/>
                    </a:moveTo>
                    <a:cubicBezTo>
                      <a:pt x="15" y="13"/>
                      <a:pt x="14" y="9"/>
                      <a:pt x="12" y="6"/>
                    </a:cubicBezTo>
                    <a:cubicBezTo>
                      <a:pt x="9" y="3"/>
                      <a:pt x="5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2" y="4"/>
                      <a:pt x="3" y="6"/>
                      <a:pt x="5" y="9"/>
                    </a:cubicBezTo>
                    <a:cubicBezTo>
                      <a:pt x="7" y="11"/>
                      <a:pt x="10" y="11"/>
                      <a:pt x="12" y="12"/>
                    </a:cubicBezTo>
                    <a:cubicBezTo>
                      <a:pt x="14" y="14"/>
                      <a:pt x="15" y="15"/>
                      <a:pt x="17" y="16"/>
                    </a:cubicBezTo>
                    <a:cubicBezTo>
                      <a:pt x="18" y="16"/>
                      <a:pt x="19" y="15"/>
                      <a:pt x="18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249"/>
              <p:cNvSpPr/>
              <p:nvPr/>
            </p:nvSpPr>
            <p:spPr bwMode="auto">
              <a:xfrm>
                <a:off x="2933" y="1217"/>
                <a:ext cx="82" cy="54"/>
              </a:xfrm>
              <a:custGeom>
                <a:avLst/>
                <a:gdLst>
                  <a:gd name="T0" fmla="*/ 27 w 31"/>
                  <a:gd name="T1" fmla="*/ 14 h 20"/>
                  <a:gd name="T2" fmla="*/ 24 w 31"/>
                  <a:gd name="T3" fmla="*/ 10 h 20"/>
                  <a:gd name="T4" fmla="*/ 16 w 31"/>
                  <a:gd name="T5" fmla="*/ 4 h 20"/>
                  <a:gd name="T6" fmla="*/ 1 w 31"/>
                  <a:gd name="T7" fmla="*/ 10 h 20"/>
                  <a:gd name="T8" fmla="*/ 2 w 31"/>
                  <a:gd name="T9" fmla="*/ 11 h 20"/>
                  <a:gd name="T10" fmla="*/ 8 w 31"/>
                  <a:gd name="T11" fmla="*/ 9 h 20"/>
                  <a:gd name="T12" fmla="*/ 21 w 31"/>
                  <a:gd name="T13" fmla="*/ 12 h 20"/>
                  <a:gd name="T14" fmla="*/ 24 w 31"/>
                  <a:gd name="T15" fmla="*/ 14 h 20"/>
                  <a:gd name="T16" fmla="*/ 25 w 31"/>
                  <a:gd name="T17" fmla="*/ 15 h 20"/>
                  <a:gd name="T18" fmla="*/ 26 w 31"/>
                  <a:gd name="T19" fmla="*/ 16 h 20"/>
                  <a:gd name="T20" fmla="*/ 29 w 31"/>
                  <a:gd name="T21" fmla="*/ 20 h 20"/>
                  <a:gd name="T22" fmla="*/ 31 w 31"/>
                  <a:gd name="T23" fmla="*/ 18 h 20"/>
                  <a:gd name="T24" fmla="*/ 27 w 31"/>
                  <a:gd name="T2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0">
                    <a:moveTo>
                      <a:pt x="27" y="14"/>
                    </a:moveTo>
                    <a:cubicBezTo>
                      <a:pt x="27" y="12"/>
                      <a:pt x="26" y="11"/>
                      <a:pt x="24" y="10"/>
                    </a:cubicBezTo>
                    <a:cubicBezTo>
                      <a:pt x="21" y="8"/>
                      <a:pt x="18" y="7"/>
                      <a:pt x="16" y="4"/>
                    </a:cubicBezTo>
                    <a:cubicBezTo>
                      <a:pt x="11" y="0"/>
                      <a:pt x="4" y="7"/>
                      <a:pt x="1" y="10"/>
                    </a:cubicBezTo>
                    <a:cubicBezTo>
                      <a:pt x="0" y="10"/>
                      <a:pt x="1" y="11"/>
                      <a:pt x="2" y="11"/>
                    </a:cubicBezTo>
                    <a:cubicBezTo>
                      <a:pt x="4" y="10"/>
                      <a:pt x="6" y="9"/>
                      <a:pt x="8" y="9"/>
                    </a:cubicBezTo>
                    <a:cubicBezTo>
                      <a:pt x="12" y="9"/>
                      <a:pt x="17" y="10"/>
                      <a:pt x="21" y="12"/>
                    </a:cubicBezTo>
                    <a:cubicBezTo>
                      <a:pt x="22" y="13"/>
                      <a:pt x="23" y="13"/>
                      <a:pt x="24" y="14"/>
                    </a:cubicBezTo>
                    <a:cubicBezTo>
                      <a:pt x="24" y="14"/>
                      <a:pt x="25" y="14"/>
                      <a:pt x="25" y="15"/>
                    </a:cubicBezTo>
                    <a:cubicBezTo>
                      <a:pt x="25" y="15"/>
                      <a:pt x="26" y="15"/>
                      <a:pt x="26" y="16"/>
                    </a:cubicBezTo>
                    <a:cubicBezTo>
                      <a:pt x="27" y="18"/>
                      <a:pt x="28" y="19"/>
                      <a:pt x="29" y="20"/>
                    </a:cubicBezTo>
                    <a:cubicBezTo>
                      <a:pt x="30" y="20"/>
                      <a:pt x="31" y="19"/>
                      <a:pt x="31" y="18"/>
                    </a:cubicBezTo>
                    <a:cubicBezTo>
                      <a:pt x="30" y="17"/>
                      <a:pt x="29" y="15"/>
                      <a:pt x="27" y="1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250"/>
              <p:cNvSpPr/>
              <p:nvPr/>
            </p:nvSpPr>
            <p:spPr bwMode="auto">
              <a:xfrm>
                <a:off x="3034" y="1322"/>
                <a:ext cx="35" cy="45"/>
              </a:xfrm>
              <a:custGeom>
                <a:avLst/>
                <a:gdLst>
                  <a:gd name="T0" fmla="*/ 7 w 13"/>
                  <a:gd name="T1" fmla="*/ 5 h 17"/>
                  <a:gd name="T2" fmla="*/ 3 w 13"/>
                  <a:gd name="T3" fmla="*/ 3 h 17"/>
                  <a:gd name="T4" fmla="*/ 2 w 13"/>
                  <a:gd name="T5" fmla="*/ 1 h 17"/>
                  <a:gd name="T6" fmla="*/ 0 w 13"/>
                  <a:gd name="T7" fmla="*/ 1 h 17"/>
                  <a:gd name="T8" fmla="*/ 0 w 13"/>
                  <a:gd name="T9" fmla="*/ 1 h 17"/>
                  <a:gd name="T10" fmla="*/ 0 w 13"/>
                  <a:gd name="T11" fmla="*/ 1 h 17"/>
                  <a:gd name="T12" fmla="*/ 0 w 13"/>
                  <a:gd name="T13" fmla="*/ 1 h 17"/>
                  <a:gd name="T14" fmla="*/ 1 w 13"/>
                  <a:gd name="T15" fmla="*/ 3 h 17"/>
                  <a:gd name="T16" fmla="*/ 8 w 13"/>
                  <a:gd name="T17" fmla="*/ 11 h 17"/>
                  <a:gd name="T18" fmla="*/ 8 w 13"/>
                  <a:gd name="T19" fmla="*/ 12 h 17"/>
                  <a:gd name="T20" fmla="*/ 12 w 13"/>
                  <a:gd name="T21" fmla="*/ 16 h 17"/>
                  <a:gd name="T22" fmla="*/ 13 w 13"/>
                  <a:gd name="T23" fmla="*/ 15 h 17"/>
                  <a:gd name="T24" fmla="*/ 11 w 13"/>
                  <a:gd name="T25" fmla="*/ 8 h 17"/>
                  <a:gd name="T26" fmla="*/ 7 w 13"/>
                  <a:gd name="T2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7">
                    <a:moveTo>
                      <a:pt x="7" y="5"/>
                    </a:moveTo>
                    <a:cubicBezTo>
                      <a:pt x="5" y="4"/>
                      <a:pt x="3" y="4"/>
                      <a:pt x="3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7"/>
                      <a:pt x="4" y="10"/>
                      <a:pt x="8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9" y="15"/>
                      <a:pt x="10" y="16"/>
                      <a:pt x="12" y="16"/>
                    </a:cubicBezTo>
                    <a:cubicBezTo>
                      <a:pt x="12" y="17"/>
                      <a:pt x="13" y="16"/>
                      <a:pt x="13" y="15"/>
                    </a:cubicBezTo>
                    <a:cubicBezTo>
                      <a:pt x="12" y="12"/>
                      <a:pt x="13" y="10"/>
                      <a:pt x="11" y="8"/>
                    </a:cubicBezTo>
                    <a:cubicBezTo>
                      <a:pt x="10" y="6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251"/>
              <p:cNvSpPr/>
              <p:nvPr/>
            </p:nvSpPr>
            <p:spPr bwMode="auto">
              <a:xfrm>
                <a:off x="3048" y="1309"/>
                <a:ext cx="66" cy="56"/>
              </a:xfrm>
              <a:custGeom>
                <a:avLst/>
                <a:gdLst>
                  <a:gd name="T0" fmla="*/ 16 w 25"/>
                  <a:gd name="T1" fmla="*/ 5 h 21"/>
                  <a:gd name="T2" fmla="*/ 10 w 25"/>
                  <a:gd name="T3" fmla="*/ 4 h 21"/>
                  <a:gd name="T4" fmla="*/ 1 w 25"/>
                  <a:gd name="T5" fmla="*/ 0 h 21"/>
                  <a:gd name="T6" fmla="*/ 0 w 25"/>
                  <a:gd name="T7" fmla="*/ 1 h 21"/>
                  <a:gd name="T8" fmla="*/ 2 w 25"/>
                  <a:gd name="T9" fmla="*/ 4 h 21"/>
                  <a:gd name="T10" fmla="*/ 2 w 25"/>
                  <a:gd name="T11" fmla="*/ 5 h 21"/>
                  <a:gd name="T12" fmla="*/ 7 w 25"/>
                  <a:gd name="T13" fmla="*/ 9 h 21"/>
                  <a:gd name="T14" fmla="*/ 12 w 25"/>
                  <a:gd name="T15" fmla="*/ 20 h 21"/>
                  <a:gd name="T16" fmla="*/ 14 w 25"/>
                  <a:gd name="T17" fmla="*/ 20 h 21"/>
                  <a:gd name="T18" fmla="*/ 13 w 25"/>
                  <a:gd name="T19" fmla="*/ 7 h 21"/>
                  <a:gd name="T20" fmla="*/ 24 w 25"/>
                  <a:gd name="T21" fmla="*/ 15 h 21"/>
                  <a:gd name="T22" fmla="*/ 25 w 25"/>
                  <a:gd name="T23" fmla="*/ 13 h 21"/>
                  <a:gd name="T24" fmla="*/ 16 w 25"/>
                  <a:gd name="T25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1">
                    <a:moveTo>
                      <a:pt x="16" y="5"/>
                    </a:moveTo>
                    <a:cubicBezTo>
                      <a:pt x="14" y="4"/>
                      <a:pt x="12" y="4"/>
                      <a:pt x="10" y="4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7"/>
                      <a:pt x="5" y="8"/>
                      <a:pt x="7" y="9"/>
                    </a:cubicBezTo>
                    <a:cubicBezTo>
                      <a:pt x="12" y="11"/>
                      <a:pt x="11" y="16"/>
                      <a:pt x="12" y="20"/>
                    </a:cubicBezTo>
                    <a:cubicBezTo>
                      <a:pt x="13" y="21"/>
                      <a:pt x="14" y="21"/>
                      <a:pt x="14" y="20"/>
                    </a:cubicBezTo>
                    <a:cubicBezTo>
                      <a:pt x="14" y="16"/>
                      <a:pt x="15" y="11"/>
                      <a:pt x="13" y="7"/>
                    </a:cubicBezTo>
                    <a:cubicBezTo>
                      <a:pt x="17" y="8"/>
                      <a:pt x="20" y="13"/>
                      <a:pt x="24" y="15"/>
                    </a:cubicBezTo>
                    <a:cubicBezTo>
                      <a:pt x="24" y="15"/>
                      <a:pt x="25" y="14"/>
                      <a:pt x="25" y="13"/>
                    </a:cubicBezTo>
                    <a:cubicBezTo>
                      <a:pt x="23" y="10"/>
                      <a:pt x="19" y="7"/>
                      <a:pt x="16" y="5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252"/>
              <p:cNvSpPr/>
              <p:nvPr/>
            </p:nvSpPr>
            <p:spPr bwMode="auto">
              <a:xfrm>
                <a:off x="3056" y="1258"/>
                <a:ext cx="133" cy="80"/>
              </a:xfrm>
              <a:custGeom>
                <a:avLst/>
                <a:gdLst>
                  <a:gd name="T0" fmla="*/ 49 w 50"/>
                  <a:gd name="T1" fmla="*/ 20 h 30"/>
                  <a:gd name="T2" fmla="*/ 29 w 50"/>
                  <a:gd name="T3" fmla="*/ 16 h 30"/>
                  <a:gd name="T4" fmla="*/ 28 w 50"/>
                  <a:gd name="T5" fmla="*/ 16 h 30"/>
                  <a:gd name="T6" fmla="*/ 39 w 50"/>
                  <a:gd name="T7" fmla="*/ 17 h 30"/>
                  <a:gd name="T8" fmla="*/ 39 w 50"/>
                  <a:gd name="T9" fmla="*/ 15 h 30"/>
                  <a:gd name="T10" fmla="*/ 6 w 50"/>
                  <a:gd name="T11" fmla="*/ 13 h 30"/>
                  <a:gd name="T12" fmla="*/ 0 w 50"/>
                  <a:gd name="T13" fmla="*/ 18 h 30"/>
                  <a:gd name="T14" fmla="*/ 1 w 50"/>
                  <a:gd name="T15" fmla="*/ 19 h 30"/>
                  <a:gd name="T16" fmla="*/ 12 w 50"/>
                  <a:gd name="T17" fmla="*/ 21 h 30"/>
                  <a:gd name="T18" fmla="*/ 13 w 50"/>
                  <a:gd name="T19" fmla="*/ 21 h 30"/>
                  <a:gd name="T20" fmla="*/ 27 w 50"/>
                  <a:gd name="T21" fmla="*/ 27 h 30"/>
                  <a:gd name="T22" fmla="*/ 28 w 50"/>
                  <a:gd name="T23" fmla="*/ 26 h 30"/>
                  <a:gd name="T24" fmla="*/ 31 w 50"/>
                  <a:gd name="T25" fmla="*/ 24 h 30"/>
                  <a:gd name="T26" fmla="*/ 42 w 50"/>
                  <a:gd name="T27" fmla="*/ 27 h 30"/>
                  <a:gd name="T28" fmla="*/ 43 w 50"/>
                  <a:gd name="T29" fmla="*/ 29 h 30"/>
                  <a:gd name="T30" fmla="*/ 50 w 50"/>
                  <a:gd name="T31" fmla="*/ 21 h 30"/>
                  <a:gd name="T32" fmla="*/ 49 w 50"/>
                  <a:gd name="T3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0">
                    <a:moveTo>
                      <a:pt x="49" y="20"/>
                    </a:moveTo>
                    <a:cubicBezTo>
                      <a:pt x="43" y="22"/>
                      <a:pt x="33" y="20"/>
                      <a:pt x="29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32" y="16"/>
                      <a:pt x="36" y="16"/>
                      <a:pt x="39" y="17"/>
                    </a:cubicBezTo>
                    <a:cubicBezTo>
                      <a:pt x="40" y="17"/>
                      <a:pt x="40" y="15"/>
                      <a:pt x="39" y="15"/>
                    </a:cubicBezTo>
                    <a:cubicBezTo>
                      <a:pt x="28" y="10"/>
                      <a:pt x="15" y="0"/>
                      <a:pt x="6" y="13"/>
                    </a:cubicBezTo>
                    <a:cubicBezTo>
                      <a:pt x="4" y="14"/>
                      <a:pt x="2" y="15"/>
                      <a:pt x="0" y="18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5" y="19"/>
                      <a:pt x="10" y="17"/>
                      <a:pt x="12" y="21"/>
                    </a:cubicBezTo>
                    <a:cubicBezTo>
                      <a:pt x="12" y="21"/>
                      <a:pt x="13" y="22"/>
                      <a:pt x="13" y="21"/>
                    </a:cubicBezTo>
                    <a:cubicBezTo>
                      <a:pt x="18" y="20"/>
                      <a:pt x="22" y="26"/>
                      <a:pt x="27" y="27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7" y="22"/>
                      <a:pt x="26" y="23"/>
                      <a:pt x="31" y="24"/>
                    </a:cubicBezTo>
                    <a:cubicBezTo>
                      <a:pt x="35" y="24"/>
                      <a:pt x="39" y="24"/>
                      <a:pt x="42" y="27"/>
                    </a:cubicBezTo>
                    <a:cubicBezTo>
                      <a:pt x="42" y="28"/>
                      <a:pt x="43" y="28"/>
                      <a:pt x="43" y="29"/>
                    </a:cubicBezTo>
                    <a:cubicBezTo>
                      <a:pt x="49" y="30"/>
                      <a:pt x="50" y="26"/>
                      <a:pt x="50" y="21"/>
                    </a:cubicBezTo>
                    <a:cubicBezTo>
                      <a:pt x="50" y="21"/>
                      <a:pt x="49" y="20"/>
                      <a:pt x="49" y="20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253"/>
              <p:cNvSpPr/>
              <p:nvPr/>
            </p:nvSpPr>
            <p:spPr bwMode="auto">
              <a:xfrm>
                <a:off x="2925" y="1319"/>
                <a:ext cx="165" cy="115"/>
              </a:xfrm>
              <a:custGeom>
                <a:avLst/>
                <a:gdLst>
                  <a:gd name="T0" fmla="*/ 60 w 62"/>
                  <a:gd name="T1" fmla="*/ 41 h 43"/>
                  <a:gd name="T2" fmla="*/ 55 w 62"/>
                  <a:gd name="T3" fmla="*/ 41 h 43"/>
                  <a:gd name="T4" fmla="*/ 55 w 62"/>
                  <a:gd name="T5" fmla="*/ 40 h 43"/>
                  <a:gd name="T6" fmla="*/ 36 w 62"/>
                  <a:gd name="T7" fmla="*/ 2 h 43"/>
                  <a:gd name="T8" fmla="*/ 35 w 62"/>
                  <a:gd name="T9" fmla="*/ 1 h 43"/>
                  <a:gd name="T10" fmla="*/ 27 w 62"/>
                  <a:gd name="T11" fmla="*/ 5 h 43"/>
                  <a:gd name="T12" fmla="*/ 24 w 62"/>
                  <a:gd name="T13" fmla="*/ 7 h 43"/>
                  <a:gd name="T14" fmla="*/ 2 w 62"/>
                  <a:gd name="T15" fmla="*/ 28 h 43"/>
                  <a:gd name="T16" fmla="*/ 1 w 62"/>
                  <a:gd name="T17" fmla="*/ 29 h 43"/>
                  <a:gd name="T18" fmla="*/ 18 w 62"/>
                  <a:gd name="T19" fmla="*/ 24 h 43"/>
                  <a:gd name="T20" fmla="*/ 26 w 62"/>
                  <a:gd name="T21" fmla="*/ 21 h 43"/>
                  <a:gd name="T22" fmla="*/ 35 w 62"/>
                  <a:gd name="T23" fmla="*/ 33 h 43"/>
                  <a:gd name="T24" fmla="*/ 45 w 62"/>
                  <a:gd name="T25" fmla="*/ 40 h 43"/>
                  <a:gd name="T26" fmla="*/ 54 w 62"/>
                  <a:gd name="T27" fmla="*/ 42 h 43"/>
                  <a:gd name="T28" fmla="*/ 56 w 62"/>
                  <a:gd name="T29" fmla="*/ 42 h 43"/>
                  <a:gd name="T30" fmla="*/ 60 w 62"/>
                  <a:gd name="T31" fmla="*/ 43 h 43"/>
                  <a:gd name="T32" fmla="*/ 60 w 62"/>
                  <a:gd name="T33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3">
                    <a:moveTo>
                      <a:pt x="60" y="41"/>
                    </a:moveTo>
                    <a:cubicBezTo>
                      <a:pt x="59" y="41"/>
                      <a:pt x="57" y="41"/>
                      <a:pt x="55" y="41"/>
                    </a:cubicBezTo>
                    <a:cubicBezTo>
                      <a:pt x="55" y="41"/>
                      <a:pt x="55" y="41"/>
                      <a:pt x="55" y="40"/>
                    </a:cubicBezTo>
                    <a:cubicBezTo>
                      <a:pt x="38" y="37"/>
                      <a:pt x="21" y="17"/>
                      <a:pt x="36" y="2"/>
                    </a:cubicBezTo>
                    <a:cubicBezTo>
                      <a:pt x="36" y="1"/>
                      <a:pt x="36" y="0"/>
                      <a:pt x="35" y="1"/>
                    </a:cubicBezTo>
                    <a:cubicBezTo>
                      <a:pt x="32" y="1"/>
                      <a:pt x="30" y="3"/>
                      <a:pt x="27" y="5"/>
                    </a:cubicBezTo>
                    <a:cubicBezTo>
                      <a:pt x="26" y="5"/>
                      <a:pt x="25" y="6"/>
                      <a:pt x="24" y="7"/>
                    </a:cubicBezTo>
                    <a:cubicBezTo>
                      <a:pt x="17" y="17"/>
                      <a:pt x="15" y="27"/>
                      <a:pt x="2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8" y="32"/>
                      <a:pt x="13" y="29"/>
                      <a:pt x="18" y="24"/>
                    </a:cubicBezTo>
                    <a:cubicBezTo>
                      <a:pt x="22" y="20"/>
                      <a:pt x="23" y="15"/>
                      <a:pt x="26" y="21"/>
                    </a:cubicBezTo>
                    <a:cubicBezTo>
                      <a:pt x="28" y="26"/>
                      <a:pt x="32" y="30"/>
                      <a:pt x="35" y="33"/>
                    </a:cubicBezTo>
                    <a:cubicBezTo>
                      <a:pt x="38" y="36"/>
                      <a:pt x="42" y="39"/>
                      <a:pt x="45" y="40"/>
                    </a:cubicBezTo>
                    <a:cubicBezTo>
                      <a:pt x="48" y="41"/>
                      <a:pt x="51" y="42"/>
                      <a:pt x="54" y="42"/>
                    </a:cubicBezTo>
                    <a:cubicBezTo>
                      <a:pt x="54" y="42"/>
                      <a:pt x="55" y="42"/>
                      <a:pt x="56" y="42"/>
                    </a:cubicBezTo>
                    <a:cubicBezTo>
                      <a:pt x="57" y="43"/>
                      <a:pt x="59" y="43"/>
                      <a:pt x="60" y="43"/>
                    </a:cubicBezTo>
                    <a:cubicBezTo>
                      <a:pt x="62" y="43"/>
                      <a:pt x="62" y="41"/>
                      <a:pt x="60" y="4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254"/>
              <p:cNvSpPr/>
              <p:nvPr/>
            </p:nvSpPr>
            <p:spPr bwMode="auto">
              <a:xfrm>
                <a:off x="3005" y="1209"/>
                <a:ext cx="29" cy="86"/>
              </a:xfrm>
              <a:custGeom>
                <a:avLst/>
                <a:gdLst>
                  <a:gd name="T0" fmla="*/ 10 w 11"/>
                  <a:gd name="T1" fmla="*/ 32 h 32"/>
                  <a:gd name="T2" fmla="*/ 11 w 11"/>
                  <a:gd name="T3" fmla="*/ 30 h 32"/>
                  <a:gd name="T4" fmla="*/ 6 w 11"/>
                  <a:gd name="T5" fmla="*/ 3 h 32"/>
                  <a:gd name="T6" fmla="*/ 6 w 11"/>
                  <a:gd name="T7" fmla="*/ 1 h 32"/>
                  <a:gd name="T8" fmla="*/ 2 w 11"/>
                  <a:gd name="T9" fmla="*/ 14 h 32"/>
                  <a:gd name="T10" fmla="*/ 10 w 11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2">
                    <a:moveTo>
                      <a:pt x="10" y="32"/>
                    </a:moveTo>
                    <a:cubicBezTo>
                      <a:pt x="11" y="32"/>
                      <a:pt x="11" y="31"/>
                      <a:pt x="11" y="30"/>
                    </a:cubicBezTo>
                    <a:cubicBezTo>
                      <a:pt x="7" y="23"/>
                      <a:pt x="1" y="10"/>
                      <a:pt x="6" y="3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0" y="0"/>
                      <a:pt x="1" y="7"/>
                      <a:pt x="2" y="14"/>
                    </a:cubicBezTo>
                    <a:cubicBezTo>
                      <a:pt x="3" y="20"/>
                      <a:pt x="4" y="31"/>
                      <a:pt x="10" y="32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255"/>
              <p:cNvSpPr/>
              <p:nvPr/>
            </p:nvSpPr>
            <p:spPr bwMode="auto">
              <a:xfrm>
                <a:off x="3058" y="1303"/>
                <a:ext cx="83" cy="89"/>
              </a:xfrm>
              <a:custGeom>
                <a:avLst/>
                <a:gdLst>
                  <a:gd name="T0" fmla="*/ 23 w 31"/>
                  <a:gd name="T1" fmla="*/ 11 h 33"/>
                  <a:gd name="T2" fmla="*/ 12 w 31"/>
                  <a:gd name="T3" fmla="*/ 7 h 33"/>
                  <a:gd name="T4" fmla="*/ 7 w 31"/>
                  <a:gd name="T5" fmla="*/ 4 h 33"/>
                  <a:gd name="T6" fmla="*/ 5 w 31"/>
                  <a:gd name="T7" fmla="*/ 5 h 33"/>
                  <a:gd name="T8" fmla="*/ 2 w 31"/>
                  <a:gd name="T9" fmla="*/ 1 h 33"/>
                  <a:gd name="T10" fmla="*/ 0 w 31"/>
                  <a:gd name="T11" fmla="*/ 1 h 33"/>
                  <a:gd name="T12" fmla="*/ 11 w 31"/>
                  <a:gd name="T13" fmla="*/ 8 h 33"/>
                  <a:gd name="T14" fmla="*/ 29 w 31"/>
                  <a:gd name="T15" fmla="*/ 32 h 33"/>
                  <a:gd name="T16" fmla="*/ 31 w 31"/>
                  <a:gd name="T17" fmla="*/ 32 h 33"/>
                  <a:gd name="T18" fmla="*/ 23 w 31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33">
                    <a:moveTo>
                      <a:pt x="23" y="11"/>
                    </a:moveTo>
                    <a:cubicBezTo>
                      <a:pt x="20" y="8"/>
                      <a:pt x="16" y="8"/>
                      <a:pt x="12" y="7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4" y="4"/>
                      <a:pt x="3" y="3"/>
                      <a:pt x="2" y="1"/>
                    </a:cubicBezTo>
                    <a:cubicBezTo>
                      <a:pt x="2" y="0"/>
                      <a:pt x="0" y="0"/>
                      <a:pt x="0" y="1"/>
                    </a:cubicBezTo>
                    <a:cubicBezTo>
                      <a:pt x="2" y="5"/>
                      <a:pt x="7" y="7"/>
                      <a:pt x="11" y="8"/>
                    </a:cubicBezTo>
                    <a:cubicBezTo>
                      <a:pt x="20" y="13"/>
                      <a:pt x="30" y="21"/>
                      <a:pt x="29" y="32"/>
                    </a:cubicBezTo>
                    <a:cubicBezTo>
                      <a:pt x="29" y="33"/>
                      <a:pt x="31" y="33"/>
                      <a:pt x="31" y="32"/>
                    </a:cubicBezTo>
                    <a:cubicBezTo>
                      <a:pt x="31" y="23"/>
                      <a:pt x="29" y="16"/>
                      <a:pt x="23" y="11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256"/>
              <p:cNvSpPr/>
              <p:nvPr/>
            </p:nvSpPr>
            <p:spPr bwMode="auto">
              <a:xfrm>
                <a:off x="3002" y="1284"/>
                <a:ext cx="75" cy="57"/>
              </a:xfrm>
              <a:custGeom>
                <a:avLst/>
                <a:gdLst>
                  <a:gd name="T0" fmla="*/ 21 w 28"/>
                  <a:gd name="T1" fmla="*/ 4 h 21"/>
                  <a:gd name="T2" fmla="*/ 17 w 28"/>
                  <a:gd name="T3" fmla="*/ 3 h 21"/>
                  <a:gd name="T4" fmla="*/ 8 w 28"/>
                  <a:gd name="T5" fmla="*/ 2 h 21"/>
                  <a:gd name="T6" fmla="*/ 2 w 28"/>
                  <a:gd name="T7" fmla="*/ 4 h 21"/>
                  <a:gd name="T8" fmla="*/ 2 w 28"/>
                  <a:gd name="T9" fmla="*/ 9 h 21"/>
                  <a:gd name="T10" fmla="*/ 2 w 28"/>
                  <a:gd name="T11" fmla="*/ 15 h 21"/>
                  <a:gd name="T12" fmla="*/ 5 w 28"/>
                  <a:gd name="T13" fmla="*/ 16 h 21"/>
                  <a:gd name="T14" fmla="*/ 13 w 28"/>
                  <a:gd name="T15" fmla="*/ 18 h 21"/>
                  <a:gd name="T16" fmla="*/ 20 w 28"/>
                  <a:gd name="T17" fmla="*/ 18 h 21"/>
                  <a:gd name="T18" fmla="*/ 25 w 28"/>
                  <a:gd name="T19" fmla="*/ 13 h 21"/>
                  <a:gd name="T20" fmla="*/ 27 w 28"/>
                  <a:gd name="T21" fmla="*/ 10 h 21"/>
                  <a:gd name="T22" fmla="*/ 21 w 28"/>
                  <a:gd name="T23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1">
                    <a:moveTo>
                      <a:pt x="21" y="4"/>
                    </a:moveTo>
                    <a:cubicBezTo>
                      <a:pt x="20" y="3"/>
                      <a:pt x="18" y="3"/>
                      <a:pt x="17" y="3"/>
                    </a:cubicBezTo>
                    <a:cubicBezTo>
                      <a:pt x="14" y="2"/>
                      <a:pt x="10" y="5"/>
                      <a:pt x="8" y="2"/>
                    </a:cubicBezTo>
                    <a:cubicBezTo>
                      <a:pt x="6" y="0"/>
                      <a:pt x="3" y="2"/>
                      <a:pt x="2" y="4"/>
                    </a:cubicBezTo>
                    <a:cubicBezTo>
                      <a:pt x="1" y="6"/>
                      <a:pt x="1" y="7"/>
                      <a:pt x="2" y="9"/>
                    </a:cubicBezTo>
                    <a:cubicBezTo>
                      <a:pt x="1" y="11"/>
                      <a:pt x="0" y="13"/>
                      <a:pt x="2" y="15"/>
                    </a:cubicBezTo>
                    <a:cubicBezTo>
                      <a:pt x="3" y="15"/>
                      <a:pt x="4" y="16"/>
                      <a:pt x="5" y="16"/>
                    </a:cubicBezTo>
                    <a:cubicBezTo>
                      <a:pt x="8" y="16"/>
                      <a:pt x="10" y="16"/>
                      <a:pt x="13" y="18"/>
                    </a:cubicBezTo>
                    <a:cubicBezTo>
                      <a:pt x="15" y="19"/>
                      <a:pt x="18" y="21"/>
                      <a:pt x="20" y="18"/>
                    </a:cubicBezTo>
                    <a:cubicBezTo>
                      <a:pt x="21" y="16"/>
                      <a:pt x="22" y="13"/>
                      <a:pt x="25" y="13"/>
                    </a:cubicBezTo>
                    <a:cubicBezTo>
                      <a:pt x="26" y="13"/>
                      <a:pt x="27" y="12"/>
                      <a:pt x="27" y="10"/>
                    </a:cubicBezTo>
                    <a:cubicBezTo>
                      <a:pt x="28" y="7"/>
                      <a:pt x="24" y="6"/>
                      <a:pt x="21" y="4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257"/>
              <p:cNvSpPr/>
              <p:nvPr/>
            </p:nvSpPr>
            <p:spPr bwMode="auto">
              <a:xfrm>
                <a:off x="3002" y="1290"/>
                <a:ext cx="67" cy="40"/>
              </a:xfrm>
              <a:custGeom>
                <a:avLst/>
                <a:gdLst>
                  <a:gd name="T0" fmla="*/ 24 w 25"/>
                  <a:gd name="T1" fmla="*/ 6 h 15"/>
                  <a:gd name="T2" fmla="*/ 10 w 25"/>
                  <a:gd name="T3" fmla="*/ 6 h 15"/>
                  <a:gd name="T4" fmla="*/ 8 w 25"/>
                  <a:gd name="T5" fmla="*/ 5 h 15"/>
                  <a:gd name="T6" fmla="*/ 7 w 25"/>
                  <a:gd name="T7" fmla="*/ 3 h 15"/>
                  <a:gd name="T8" fmla="*/ 4 w 25"/>
                  <a:gd name="T9" fmla="*/ 0 h 15"/>
                  <a:gd name="T10" fmla="*/ 3 w 25"/>
                  <a:gd name="T11" fmla="*/ 1 h 15"/>
                  <a:gd name="T12" fmla="*/ 3 w 25"/>
                  <a:gd name="T13" fmla="*/ 12 h 15"/>
                  <a:gd name="T14" fmla="*/ 8 w 25"/>
                  <a:gd name="T15" fmla="*/ 14 h 15"/>
                  <a:gd name="T16" fmla="*/ 16 w 25"/>
                  <a:gd name="T17" fmla="*/ 15 h 15"/>
                  <a:gd name="T18" fmla="*/ 17 w 25"/>
                  <a:gd name="T19" fmla="*/ 14 h 15"/>
                  <a:gd name="T20" fmla="*/ 25 w 25"/>
                  <a:gd name="T21" fmla="*/ 8 h 15"/>
                  <a:gd name="T22" fmla="*/ 24 w 25"/>
                  <a:gd name="T2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5">
                    <a:moveTo>
                      <a:pt x="24" y="6"/>
                    </a:moveTo>
                    <a:cubicBezTo>
                      <a:pt x="20" y="3"/>
                      <a:pt x="15" y="5"/>
                      <a:pt x="10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1" y="4"/>
                      <a:pt x="0" y="9"/>
                      <a:pt x="3" y="12"/>
                    </a:cubicBezTo>
                    <a:cubicBezTo>
                      <a:pt x="4" y="14"/>
                      <a:pt x="6" y="12"/>
                      <a:pt x="8" y="14"/>
                    </a:cubicBezTo>
                    <a:cubicBezTo>
                      <a:pt x="10" y="15"/>
                      <a:pt x="14" y="15"/>
                      <a:pt x="16" y="15"/>
                    </a:cubicBezTo>
                    <a:cubicBezTo>
                      <a:pt x="16" y="15"/>
                      <a:pt x="17" y="15"/>
                      <a:pt x="17" y="14"/>
                    </a:cubicBezTo>
                    <a:cubicBezTo>
                      <a:pt x="17" y="9"/>
                      <a:pt x="22" y="11"/>
                      <a:pt x="25" y="8"/>
                    </a:cubicBezTo>
                    <a:cubicBezTo>
                      <a:pt x="25" y="7"/>
                      <a:pt x="25" y="7"/>
                      <a:pt x="24" y="6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258"/>
              <p:cNvSpPr/>
              <p:nvPr/>
            </p:nvSpPr>
            <p:spPr bwMode="auto">
              <a:xfrm>
                <a:off x="3032" y="1306"/>
                <a:ext cx="21" cy="16"/>
              </a:xfrm>
              <a:custGeom>
                <a:avLst/>
                <a:gdLst>
                  <a:gd name="T0" fmla="*/ 8 w 8"/>
                  <a:gd name="T1" fmla="*/ 1 h 6"/>
                  <a:gd name="T2" fmla="*/ 7 w 8"/>
                  <a:gd name="T3" fmla="*/ 1 h 6"/>
                  <a:gd name="T4" fmla="*/ 6 w 8"/>
                  <a:gd name="T5" fmla="*/ 0 h 6"/>
                  <a:gd name="T6" fmla="*/ 4 w 8"/>
                  <a:gd name="T7" fmla="*/ 1 h 6"/>
                  <a:gd name="T8" fmla="*/ 1 w 8"/>
                  <a:gd name="T9" fmla="*/ 1 h 6"/>
                  <a:gd name="T10" fmla="*/ 0 w 8"/>
                  <a:gd name="T11" fmla="*/ 4 h 6"/>
                  <a:gd name="T12" fmla="*/ 0 w 8"/>
                  <a:gd name="T13" fmla="*/ 5 h 6"/>
                  <a:gd name="T14" fmla="*/ 0 w 8"/>
                  <a:gd name="T15" fmla="*/ 5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3 h 6"/>
                  <a:gd name="T22" fmla="*/ 8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8" y="1"/>
                    </a:moveTo>
                    <a:cubicBezTo>
                      <a:pt x="8" y="1"/>
                      <a:pt x="8" y="1"/>
                      <a:pt x="7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3" y="2"/>
                      <a:pt x="2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2"/>
                      <a:pt x="8" y="2"/>
                      <a:pt x="8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259"/>
              <p:cNvSpPr/>
              <p:nvPr/>
            </p:nvSpPr>
            <p:spPr bwMode="auto">
              <a:xfrm>
                <a:off x="3098" y="1343"/>
                <a:ext cx="193" cy="263"/>
              </a:xfrm>
              <a:custGeom>
                <a:avLst/>
                <a:gdLst>
                  <a:gd name="T0" fmla="*/ 32 w 72"/>
                  <a:gd name="T1" fmla="*/ 14 h 98"/>
                  <a:gd name="T2" fmla="*/ 31 w 72"/>
                  <a:gd name="T3" fmla="*/ 24 h 98"/>
                  <a:gd name="T4" fmla="*/ 32 w 72"/>
                  <a:gd name="T5" fmla="*/ 29 h 98"/>
                  <a:gd name="T6" fmla="*/ 33 w 72"/>
                  <a:gd name="T7" fmla="*/ 30 h 98"/>
                  <a:gd name="T8" fmla="*/ 13 w 72"/>
                  <a:gd name="T9" fmla="*/ 19 h 98"/>
                  <a:gd name="T10" fmla="*/ 7 w 72"/>
                  <a:gd name="T11" fmla="*/ 39 h 98"/>
                  <a:gd name="T12" fmla="*/ 20 w 72"/>
                  <a:gd name="T13" fmla="*/ 50 h 98"/>
                  <a:gd name="T14" fmla="*/ 9 w 72"/>
                  <a:gd name="T15" fmla="*/ 52 h 98"/>
                  <a:gd name="T16" fmla="*/ 1 w 72"/>
                  <a:gd name="T17" fmla="*/ 70 h 98"/>
                  <a:gd name="T18" fmla="*/ 11 w 72"/>
                  <a:gd name="T19" fmla="*/ 86 h 98"/>
                  <a:gd name="T20" fmla="*/ 16 w 72"/>
                  <a:gd name="T21" fmla="*/ 86 h 98"/>
                  <a:gd name="T22" fmla="*/ 28 w 72"/>
                  <a:gd name="T23" fmla="*/ 83 h 98"/>
                  <a:gd name="T24" fmla="*/ 34 w 72"/>
                  <a:gd name="T25" fmla="*/ 78 h 98"/>
                  <a:gd name="T26" fmla="*/ 35 w 72"/>
                  <a:gd name="T27" fmla="*/ 77 h 98"/>
                  <a:gd name="T28" fmla="*/ 35 w 72"/>
                  <a:gd name="T29" fmla="*/ 79 h 98"/>
                  <a:gd name="T30" fmla="*/ 34 w 72"/>
                  <a:gd name="T31" fmla="*/ 88 h 98"/>
                  <a:gd name="T32" fmla="*/ 41 w 72"/>
                  <a:gd name="T33" fmla="*/ 94 h 98"/>
                  <a:gd name="T34" fmla="*/ 55 w 72"/>
                  <a:gd name="T35" fmla="*/ 94 h 98"/>
                  <a:gd name="T36" fmla="*/ 58 w 72"/>
                  <a:gd name="T37" fmla="*/ 79 h 98"/>
                  <a:gd name="T38" fmla="*/ 53 w 72"/>
                  <a:gd name="T39" fmla="*/ 71 h 98"/>
                  <a:gd name="T40" fmla="*/ 56 w 72"/>
                  <a:gd name="T41" fmla="*/ 73 h 98"/>
                  <a:gd name="T42" fmla="*/ 69 w 72"/>
                  <a:gd name="T43" fmla="*/ 72 h 98"/>
                  <a:gd name="T44" fmla="*/ 71 w 72"/>
                  <a:gd name="T45" fmla="*/ 54 h 98"/>
                  <a:gd name="T46" fmla="*/ 61 w 72"/>
                  <a:gd name="T47" fmla="*/ 44 h 98"/>
                  <a:gd name="T48" fmla="*/ 49 w 72"/>
                  <a:gd name="T49" fmla="*/ 47 h 98"/>
                  <a:gd name="T50" fmla="*/ 54 w 72"/>
                  <a:gd name="T51" fmla="*/ 43 h 98"/>
                  <a:gd name="T52" fmla="*/ 57 w 72"/>
                  <a:gd name="T53" fmla="*/ 41 h 98"/>
                  <a:gd name="T54" fmla="*/ 60 w 72"/>
                  <a:gd name="T55" fmla="*/ 25 h 98"/>
                  <a:gd name="T56" fmla="*/ 32 w 72"/>
                  <a:gd name="T57" fmla="*/ 1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2" h="98">
                    <a:moveTo>
                      <a:pt x="32" y="14"/>
                    </a:moveTo>
                    <a:cubicBezTo>
                      <a:pt x="30" y="17"/>
                      <a:pt x="30" y="20"/>
                      <a:pt x="31" y="24"/>
                    </a:cubicBezTo>
                    <a:cubicBezTo>
                      <a:pt x="31" y="25"/>
                      <a:pt x="32" y="27"/>
                      <a:pt x="32" y="29"/>
                    </a:cubicBezTo>
                    <a:cubicBezTo>
                      <a:pt x="33" y="29"/>
                      <a:pt x="33" y="30"/>
                      <a:pt x="33" y="30"/>
                    </a:cubicBezTo>
                    <a:cubicBezTo>
                      <a:pt x="28" y="23"/>
                      <a:pt x="22" y="16"/>
                      <a:pt x="13" y="19"/>
                    </a:cubicBezTo>
                    <a:cubicBezTo>
                      <a:pt x="5" y="22"/>
                      <a:pt x="6" y="33"/>
                      <a:pt x="7" y="39"/>
                    </a:cubicBezTo>
                    <a:cubicBezTo>
                      <a:pt x="9" y="45"/>
                      <a:pt x="14" y="48"/>
                      <a:pt x="20" y="50"/>
                    </a:cubicBezTo>
                    <a:cubicBezTo>
                      <a:pt x="16" y="50"/>
                      <a:pt x="12" y="51"/>
                      <a:pt x="9" y="52"/>
                    </a:cubicBezTo>
                    <a:cubicBezTo>
                      <a:pt x="1" y="56"/>
                      <a:pt x="0" y="62"/>
                      <a:pt x="1" y="70"/>
                    </a:cubicBezTo>
                    <a:cubicBezTo>
                      <a:pt x="2" y="77"/>
                      <a:pt x="6" y="82"/>
                      <a:pt x="11" y="86"/>
                    </a:cubicBezTo>
                    <a:cubicBezTo>
                      <a:pt x="12" y="87"/>
                      <a:pt x="14" y="87"/>
                      <a:pt x="16" y="86"/>
                    </a:cubicBezTo>
                    <a:cubicBezTo>
                      <a:pt x="20" y="85"/>
                      <a:pt x="24" y="85"/>
                      <a:pt x="28" y="83"/>
                    </a:cubicBezTo>
                    <a:cubicBezTo>
                      <a:pt x="30" y="83"/>
                      <a:pt x="33" y="80"/>
                      <a:pt x="34" y="78"/>
                    </a:cubicBezTo>
                    <a:cubicBezTo>
                      <a:pt x="35" y="78"/>
                      <a:pt x="35" y="77"/>
                      <a:pt x="35" y="77"/>
                    </a:cubicBezTo>
                    <a:cubicBezTo>
                      <a:pt x="35" y="77"/>
                      <a:pt x="35" y="78"/>
                      <a:pt x="35" y="79"/>
                    </a:cubicBezTo>
                    <a:cubicBezTo>
                      <a:pt x="35" y="82"/>
                      <a:pt x="34" y="85"/>
                      <a:pt x="34" y="88"/>
                    </a:cubicBezTo>
                    <a:cubicBezTo>
                      <a:pt x="35" y="91"/>
                      <a:pt x="39" y="93"/>
                      <a:pt x="41" y="94"/>
                    </a:cubicBezTo>
                    <a:cubicBezTo>
                      <a:pt x="45" y="97"/>
                      <a:pt x="51" y="98"/>
                      <a:pt x="55" y="94"/>
                    </a:cubicBezTo>
                    <a:cubicBezTo>
                      <a:pt x="59" y="90"/>
                      <a:pt x="59" y="85"/>
                      <a:pt x="58" y="79"/>
                    </a:cubicBezTo>
                    <a:cubicBezTo>
                      <a:pt x="57" y="76"/>
                      <a:pt x="55" y="74"/>
                      <a:pt x="53" y="71"/>
                    </a:cubicBezTo>
                    <a:cubicBezTo>
                      <a:pt x="54" y="72"/>
                      <a:pt x="55" y="72"/>
                      <a:pt x="56" y="73"/>
                    </a:cubicBezTo>
                    <a:cubicBezTo>
                      <a:pt x="61" y="75"/>
                      <a:pt x="65" y="76"/>
                      <a:pt x="69" y="72"/>
                    </a:cubicBezTo>
                    <a:cubicBezTo>
                      <a:pt x="72" y="68"/>
                      <a:pt x="72" y="59"/>
                      <a:pt x="71" y="54"/>
                    </a:cubicBezTo>
                    <a:cubicBezTo>
                      <a:pt x="71" y="49"/>
                      <a:pt x="67" y="44"/>
                      <a:pt x="61" y="44"/>
                    </a:cubicBezTo>
                    <a:cubicBezTo>
                      <a:pt x="57" y="45"/>
                      <a:pt x="53" y="46"/>
                      <a:pt x="49" y="47"/>
                    </a:cubicBezTo>
                    <a:cubicBezTo>
                      <a:pt x="50" y="47"/>
                      <a:pt x="53" y="44"/>
                      <a:pt x="54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61" y="37"/>
                      <a:pt x="63" y="29"/>
                      <a:pt x="60" y="25"/>
                    </a:cubicBezTo>
                    <a:cubicBezTo>
                      <a:pt x="54" y="15"/>
                      <a:pt x="42" y="0"/>
                      <a:pt x="32" y="1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260"/>
              <p:cNvSpPr/>
              <p:nvPr/>
            </p:nvSpPr>
            <p:spPr bwMode="auto">
              <a:xfrm>
                <a:off x="3101" y="1383"/>
                <a:ext cx="171" cy="183"/>
              </a:xfrm>
              <a:custGeom>
                <a:avLst/>
                <a:gdLst>
                  <a:gd name="T0" fmla="*/ 51 w 64"/>
                  <a:gd name="T1" fmla="*/ 1 h 68"/>
                  <a:gd name="T2" fmla="*/ 52 w 64"/>
                  <a:gd name="T3" fmla="*/ 4 h 68"/>
                  <a:gd name="T4" fmla="*/ 48 w 64"/>
                  <a:gd name="T5" fmla="*/ 10 h 68"/>
                  <a:gd name="T6" fmla="*/ 45 w 64"/>
                  <a:gd name="T7" fmla="*/ 3 h 68"/>
                  <a:gd name="T8" fmla="*/ 44 w 64"/>
                  <a:gd name="T9" fmla="*/ 3 h 68"/>
                  <a:gd name="T10" fmla="*/ 44 w 64"/>
                  <a:gd name="T11" fmla="*/ 8 h 68"/>
                  <a:gd name="T12" fmla="*/ 43 w 64"/>
                  <a:gd name="T13" fmla="*/ 11 h 68"/>
                  <a:gd name="T14" fmla="*/ 43 w 64"/>
                  <a:gd name="T15" fmla="*/ 12 h 68"/>
                  <a:gd name="T16" fmla="*/ 38 w 64"/>
                  <a:gd name="T17" fmla="*/ 10 h 68"/>
                  <a:gd name="T18" fmla="*/ 32 w 64"/>
                  <a:gd name="T19" fmla="*/ 1 h 68"/>
                  <a:gd name="T20" fmla="*/ 31 w 64"/>
                  <a:gd name="T21" fmla="*/ 1 h 68"/>
                  <a:gd name="T22" fmla="*/ 35 w 64"/>
                  <a:gd name="T23" fmla="*/ 17 h 68"/>
                  <a:gd name="T24" fmla="*/ 31 w 64"/>
                  <a:gd name="T25" fmla="*/ 15 h 68"/>
                  <a:gd name="T26" fmla="*/ 19 w 64"/>
                  <a:gd name="T27" fmla="*/ 8 h 68"/>
                  <a:gd name="T28" fmla="*/ 18 w 64"/>
                  <a:gd name="T29" fmla="*/ 8 h 68"/>
                  <a:gd name="T30" fmla="*/ 20 w 64"/>
                  <a:gd name="T31" fmla="*/ 22 h 68"/>
                  <a:gd name="T32" fmla="*/ 23 w 64"/>
                  <a:gd name="T33" fmla="*/ 30 h 68"/>
                  <a:gd name="T34" fmla="*/ 25 w 64"/>
                  <a:gd name="T35" fmla="*/ 31 h 68"/>
                  <a:gd name="T36" fmla="*/ 9 w 64"/>
                  <a:gd name="T37" fmla="*/ 26 h 68"/>
                  <a:gd name="T38" fmla="*/ 8 w 64"/>
                  <a:gd name="T39" fmla="*/ 27 h 68"/>
                  <a:gd name="T40" fmla="*/ 19 w 64"/>
                  <a:gd name="T41" fmla="*/ 35 h 68"/>
                  <a:gd name="T42" fmla="*/ 19 w 64"/>
                  <a:gd name="T43" fmla="*/ 36 h 68"/>
                  <a:gd name="T44" fmla="*/ 15 w 64"/>
                  <a:gd name="T45" fmla="*/ 36 h 68"/>
                  <a:gd name="T46" fmla="*/ 1 w 64"/>
                  <a:gd name="T47" fmla="*/ 48 h 68"/>
                  <a:gd name="T48" fmla="*/ 7 w 64"/>
                  <a:gd name="T49" fmla="*/ 54 h 68"/>
                  <a:gd name="T50" fmla="*/ 21 w 64"/>
                  <a:gd name="T51" fmla="*/ 46 h 68"/>
                  <a:gd name="T52" fmla="*/ 24 w 64"/>
                  <a:gd name="T53" fmla="*/ 54 h 68"/>
                  <a:gd name="T54" fmla="*/ 24 w 64"/>
                  <a:gd name="T55" fmla="*/ 67 h 68"/>
                  <a:gd name="T56" fmla="*/ 25 w 64"/>
                  <a:gd name="T57" fmla="*/ 67 h 68"/>
                  <a:gd name="T58" fmla="*/ 35 w 64"/>
                  <a:gd name="T59" fmla="*/ 55 h 68"/>
                  <a:gd name="T60" fmla="*/ 35 w 64"/>
                  <a:gd name="T61" fmla="*/ 52 h 68"/>
                  <a:gd name="T62" fmla="*/ 36 w 64"/>
                  <a:gd name="T63" fmla="*/ 51 h 68"/>
                  <a:gd name="T64" fmla="*/ 40 w 64"/>
                  <a:gd name="T65" fmla="*/ 56 h 68"/>
                  <a:gd name="T66" fmla="*/ 47 w 64"/>
                  <a:gd name="T67" fmla="*/ 63 h 68"/>
                  <a:gd name="T68" fmla="*/ 48 w 64"/>
                  <a:gd name="T69" fmla="*/ 63 h 68"/>
                  <a:gd name="T70" fmla="*/ 44 w 64"/>
                  <a:gd name="T71" fmla="*/ 50 h 68"/>
                  <a:gd name="T72" fmla="*/ 47 w 64"/>
                  <a:gd name="T73" fmla="*/ 49 h 68"/>
                  <a:gd name="T74" fmla="*/ 59 w 64"/>
                  <a:gd name="T75" fmla="*/ 46 h 68"/>
                  <a:gd name="T76" fmla="*/ 59 w 64"/>
                  <a:gd name="T77" fmla="*/ 45 h 68"/>
                  <a:gd name="T78" fmla="*/ 48 w 64"/>
                  <a:gd name="T79" fmla="*/ 36 h 68"/>
                  <a:gd name="T80" fmla="*/ 57 w 64"/>
                  <a:gd name="T81" fmla="*/ 24 h 68"/>
                  <a:gd name="T82" fmla="*/ 52 w 64"/>
                  <a:gd name="T83" fmla="*/ 0 h 68"/>
                  <a:gd name="T84" fmla="*/ 51 w 64"/>
                  <a:gd name="T85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4" h="68">
                    <a:moveTo>
                      <a:pt x="51" y="1"/>
                    </a:moveTo>
                    <a:cubicBezTo>
                      <a:pt x="51" y="2"/>
                      <a:pt x="52" y="3"/>
                      <a:pt x="52" y="4"/>
                    </a:cubicBezTo>
                    <a:cubicBezTo>
                      <a:pt x="54" y="8"/>
                      <a:pt x="53" y="10"/>
                      <a:pt x="48" y="10"/>
                    </a:cubicBezTo>
                    <a:cubicBezTo>
                      <a:pt x="47" y="8"/>
                      <a:pt x="46" y="5"/>
                      <a:pt x="45" y="3"/>
                    </a:cubicBezTo>
                    <a:cubicBezTo>
                      <a:pt x="45" y="3"/>
                      <a:pt x="44" y="3"/>
                      <a:pt x="44" y="3"/>
                    </a:cubicBezTo>
                    <a:cubicBezTo>
                      <a:pt x="44" y="5"/>
                      <a:pt x="44" y="6"/>
                      <a:pt x="44" y="8"/>
                    </a:cubicBezTo>
                    <a:cubicBezTo>
                      <a:pt x="44" y="9"/>
                      <a:pt x="44" y="10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3" y="15"/>
                      <a:pt x="41" y="14"/>
                      <a:pt x="38" y="10"/>
                    </a:cubicBezTo>
                    <a:cubicBezTo>
                      <a:pt x="38" y="6"/>
                      <a:pt x="36" y="2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29" y="7"/>
                      <a:pt x="33" y="11"/>
                      <a:pt x="35" y="17"/>
                    </a:cubicBezTo>
                    <a:cubicBezTo>
                      <a:pt x="37" y="23"/>
                      <a:pt x="33" y="16"/>
                      <a:pt x="31" y="15"/>
                    </a:cubicBezTo>
                    <a:cubicBezTo>
                      <a:pt x="28" y="12"/>
                      <a:pt x="23" y="10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15"/>
                      <a:pt x="14" y="18"/>
                      <a:pt x="20" y="22"/>
                    </a:cubicBezTo>
                    <a:cubicBezTo>
                      <a:pt x="27" y="27"/>
                      <a:pt x="21" y="26"/>
                      <a:pt x="23" y="30"/>
                    </a:cubicBezTo>
                    <a:cubicBezTo>
                      <a:pt x="24" y="31"/>
                      <a:pt x="24" y="31"/>
                      <a:pt x="25" y="31"/>
                    </a:cubicBezTo>
                    <a:cubicBezTo>
                      <a:pt x="17" y="34"/>
                      <a:pt x="14" y="30"/>
                      <a:pt x="9" y="26"/>
                    </a:cubicBezTo>
                    <a:cubicBezTo>
                      <a:pt x="8" y="26"/>
                      <a:pt x="8" y="26"/>
                      <a:pt x="8" y="27"/>
                    </a:cubicBezTo>
                    <a:cubicBezTo>
                      <a:pt x="11" y="30"/>
                      <a:pt x="14" y="35"/>
                      <a:pt x="19" y="35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8" y="36"/>
                      <a:pt x="16" y="36"/>
                      <a:pt x="15" y="36"/>
                    </a:cubicBezTo>
                    <a:cubicBezTo>
                      <a:pt x="8" y="37"/>
                      <a:pt x="2" y="41"/>
                      <a:pt x="1" y="48"/>
                    </a:cubicBezTo>
                    <a:cubicBezTo>
                      <a:pt x="0" y="54"/>
                      <a:pt x="1" y="57"/>
                      <a:pt x="7" y="54"/>
                    </a:cubicBezTo>
                    <a:cubicBezTo>
                      <a:pt x="12" y="52"/>
                      <a:pt x="16" y="49"/>
                      <a:pt x="21" y="46"/>
                    </a:cubicBezTo>
                    <a:cubicBezTo>
                      <a:pt x="23" y="45"/>
                      <a:pt x="24" y="54"/>
                      <a:pt x="24" y="54"/>
                    </a:cubicBezTo>
                    <a:cubicBezTo>
                      <a:pt x="24" y="58"/>
                      <a:pt x="27" y="63"/>
                      <a:pt x="24" y="67"/>
                    </a:cubicBezTo>
                    <a:cubicBezTo>
                      <a:pt x="24" y="67"/>
                      <a:pt x="25" y="68"/>
                      <a:pt x="25" y="67"/>
                    </a:cubicBezTo>
                    <a:cubicBezTo>
                      <a:pt x="31" y="65"/>
                      <a:pt x="35" y="63"/>
                      <a:pt x="35" y="55"/>
                    </a:cubicBezTo>
                    <a:cubicBezTo>
                      <a:pt x="35" y="55"/>
                      <a:pt x="35" y="53"/>
                      <a:pt x="35" y="52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8" y="52"/>
                      <a:pt x="39" y="54"/>
                      <a:pt x="40" y="56"/>
                    </a:cubicBezTo>
                    <a:cubicBezTo>
                      <a:pt x="42" y="59"/>
                      <a:pt x="45" y="61"/>
                      <a:pt x="47" y="63"/>
                    </a:cubicBezTo>
                    <a:cubicBezTo>
                      <a:pt x="48" y="63"/>
                      <a:pt x="49" y="63"/>
                      <a:pt x="48" y="63"/>
                    </a:cubicBezTo>
                    <a:cubicBezTo>
                      <a:pt x="48" y="58"/>
                      <a:pt x="48" y="51"/>
                      <a:pt x="44" y="50"/>
                    </a:cubicBezTo>
                    <a:cubicBezTo>
                      <a:pt x="45" y="50"/>
                      <a:pt x="46" y="50"/>
                      <a:pt x="47" y="49"/>
                    </a:cubicBezTo>
                    <a:cubicBezTo>
                      <a:pt x="51" y="45"/>
                      <a:pt x="55" y="48"/>
                      <a:pt x="59" y="46"/>
                    </a:cubicBezTo>
                    <a:cubicBezTo>
                      <a:pt x="59" y="46"/>
                      <a:pt x="60" y="45"/>
                      <a:pt x="59" y="45"/>
                    </a:cubicBezTo>
                    <a:cubicBezTo>
                      <a:pt x="55" y="42"/>
                      <a:pt x="53" y="37"/>
                      <a:pt x="48" y="36"/>
                    </a:cubicBezTo>
                    <a:cubicBezTo>
                      <a:pt x="43" y="34"/>
                      <a:pt x="56" y="25"/>
                      <a:pt x="57" y="24"/>
                    </a:cubicBezTo>
                    <a:cubicBezTo>
                      <a:pt x="64" y="16"/>
                      <a:pt x="58" y="7"/>
                      <a:pt x="52" y="0"/>
                    </a:cubicBezTo>
                    <a:cubicBezTo>
                      <a:pt x="52" y="0"/>
                      <a:pt x="51" y="0"/>
                      <a:pt x="51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261"/>
              <p:cNvSpPr/>
              <p:nvPr/>
            </p:nvSpPr>
            <p:spPr bwMode="auto">
              <a:xfrm>
                <a:off x="3104" y="1410"/>
                <a:ext cx="160" cy="142"/>
              </a:xfrm>
              <a:custGeom>
                <a:avLst/>
                <a:gdLst>
                  <a:gd name="T0" fmla="*/ 56 w 60"/>
                  <a:gd name="T1" fmla="*/ 1 h 53"/>
                  <a:gd name="T2" fmla="*/ 46 w 60"/>
                  <a:gd name="T3" fmla="*/ 7 h 53"/>
                  <a:gd name="T4" fmla="*/ 45 w 60"/>
                  <a:gd name="T5" fmla="*/ 2 h 53"/>
                  <a:gd name="T6" fmla="*/ 44 w 60"/>
                  <a:gd name="T7" fmla="*/ 2 h 53"/>
                  <a:gd name="T8" fmla="*/ 44 w 60"/>
                  <a:gd name="T9" fmla="*/ 3 h 53"/>
                  <a:gd name="T10" fmla="*/ 39 w 60"/>
                  <a:gd name="T11" fmla="*/ 9 h 53"/>
                  <a:gd name="T12" fmla="*/ 36 w 60"/>
                  <a:gd name="T13" fmla="*/ 6 h 53"/>
                  <a:gd name="T14" fmla="*/ 35 w 60"/>
                  <a:gd name="T15" fmla="*/ 6 h 53"/>
                  <a:gd name="T16" fmla="*/ 36 w 60"/>
                  <a:gd name="T17" fmla="*/ 14 h 53"/>
                  <a:gd name="T18" fmla="*/ 30 w 60"/>
                  <a:gd name="T19" fmla="*/ 14 h 53"/>
                  <a:gd name="T20" fmla="*/ 24 w 60"/>
                  <a:gd name="T21" fmla="*/ 5 h 53"/>
                  <a:gd name="T22" fmla="*/ 23 w 60"/>
                  <a:gd name="T23" fmla="*/ 5 h 53"/>
                  <a:gd name="T24" fmla="*/ 24 w 60"/>
                  <a:gd name="T25" fmla="*/ 10 h 53"/>
                  <a:gd name="T26" fmla="*/ 18 w 60"/>
                  <a:gd name="T27" fmla="*/ 1 h 53"/>
                  <a:gd name="T28" fmla="*/ 17 w 60"/>
                  <a:gd name="T29" fmla="*/ 1 h 53"/>
                  <a:gd name="T30" fmla="*/ 20 w 60"/>
                  <a:gd name="T31" fmla="*/ 12 h 53"/>
                  <a:gd name="T32" fmla="*/ 27 w 60"/>
                  <a:gd name="T33" fmla="*/ 20 h 53"/>
                  <a:gd name="T34" fmla="*/ 23 w 60"/>
                  <a:gd name="T35" fmla="*/ 25 h 53"/>
                  <a:gd name="T36" fmla="*/ 14 w 60"/>
                  <a:gd name="T37" fmla="*/ 26 h 53"/>
                  <a:gd name="T38" fmla="*/ 10 w 60"/>
                  <a:gd name="T39" fmla="*/ 26 h 53"/>
                  <a:gd name="T40" fmla="*/ 0 w 60"/>
                  <a:gd name="T41" fmla="*/ 41 h 53"/>
                  <a:gd name="T42" fmla="*/ 1 w 60"/>
                  <a:gd name="T43" fmla="*/ 42 h 53"/>
                  <a:gd name="T44" fmla="*/ 14 w 60"/>
                  <a:gd name="T45" fmla="*/ 39 h 53"/>
                  <a:gd name="T46" fmla="*/ 17 w 60"/>
                  <a:gd name="T47" fmla="*/ 37 h 53"/>
                  <a:gd name="T48" fmla="*/ 26 w 60"/>
                  <a:gd name="T49" fmla="*/ 34 h 53"/>
                  <a:gd name="T50" fmla="*/ 25 w 60"/>
                  <a:gd name="T51" fmla="*/ 42 h 53"/>
                  <a:gd name="T52" fmla="*/ 26 w 60"/>
                  <a:gd name="T53" fmla="*/ 47 h 53"/>
                  <a:gd name="T54" fmla="*/ 27 w 60"/>
                  <a:gd name="T55" fmla="*/ 53 h 53"/>
                  <a:gd name="T56" fmla="*/ 27 w 60"/>
                  <a:gd name="T57" fmla="*/ 53 h 53"/>
                  <a:gd name="T58" fmla="*/ 30 w 60"/>
                  <a:gd name="T59" fmla="*/ 43 h 53"/>
                  <a:gd name="T60" fmla="*/ 30 w 60"/>
                  <a:gd name="T61" fmla="*/ 39 h 53"/>
                  <a:gd name="T62" fmla="*/ 35 w 60"/>
                  <a:gd name="T63" fmla="*/ 40 h 53"/>
                  <a:gd name="T64" fmla="*/ 44 w 60"/>
                  <a:gd name="T65" fmla="*/ 47 h 53"/>
                  <a:gd name="T66" fmla="*/ 45 w 60"/>
                  <a:gd name="T67" fmla="*/ 46 h 53"/>
                  <a:gd name="T68" fmla="*/ 39 w 60"/>
                  <a:gd name="T69" fmla="*/ 38 h 53"/>
                  <a:gd name="T70" fmla="*/ 40 w 60"/>
                  <a:gd name="T71" fmla="*/ 32 h 53"/>
                  <a:gd name="T72" fmla="*/ 47 w 60"/>
                  <a:gd name="T73" fmla="*/ 33 h 53"/>
                  <a:gd name="T74" fmla="*/ 55 w 60"/>
                  <a:gd name="T75" fmla="*/ 35 h 53"/>
                  <a:gd name="T76" fmla="*/ 55 w 60"/>
                  <a:gd name="T77" fmla="*/ 34 h 53"/>
                  <a:gd name="T78" fmla="*/ 46 w 60"/>
                  <a:gd name="T79" fmla="*/ 23 h 53"/>
                  <a:gd name="T80" fmla="*/ 55 w 60"/>
                  <a:gd name="T81" fmla="*/ 15 h 53"/>
                  <a:gd name="T82" fmla="*/ 57 w 60"/>
                  <a:gd name="T83" fmla="*/ 1 h 53"/>
                  <a:gd name="T84" fmla="*/ 56 w 60"/>
                  <a:gd name="T85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0" h="53">
                    <a:moveTo>
                      <a:pt x="56" y="1"/>
                    </a:moveTo>
                    <a:cubicBezTo>
                      <a:pt x="55" y="3"/>
                      <a:pt x="46" y="11"/>
                      <a:pt x="46" y="7"/>
                    </a:cubicBezTo>
                    <a:cubicBezTo>
                      <a:pt x="46" y="5"/>
                      <a:pt x="46" y="4"/>
                      <a:pt x="45" y="2"/>
                    </a:cubicBezTo>
                    <a:cubicBezTo>
                      <a:pt x="45" y="1"/>
                      <a:pt x="44" y="1"/>
                      <a:pt x="44" y="2"/>
                    </a:cubicBezTo>
                    <a:cubicBezTo>
                      <a:pt x="44" y="2"/>
                      <a:pt x="44" y="3"/>
                      <a:pt x="44" y="3"/>
                    </a:cubicBezTo>
                    <a:cubicBezTo>
                      <a:pt x="43" y="6"/>
                      <a:pt x="42" y="8"/>
                      <a:pt x="39" y="9"/>
                    </a:cubicBezTo>
                    <a:cubicBezTo>
                      <a:pt x="39" y="8"/>
                      <a:pt x="37" y="7"/>
                      <a:pt x="36" y="6"/>
                    </a:cubicBezTo>
                    <a:cubicBezTo>
                      <a:pt x="36" y="6"/>
                      <a:pt x="35" y="6"/>
                      <a:pt x="35" y="6"/>
                    </a:cubicBezTo>
                    <a:cubicBezTo>
                      <a:pt x="35" y="9"/>
                      <a:pt x="35" y="12"/>
                      <a:pt x="36" y="14"/>
                    </a:cubicBezTo>
                    <a:cubicBezTo>
                      <a:pt x="36" y="22"/>
                      <a:pt x="32" y="19"/>
                      <a:pt x="30" y="14"/>
                    </a:cubicBezTo>
                    <a:cubicBezTo>
                      <a:pt x="29" y="11"/>
                      <a:pt x="28" y="7"/>
                      <a:pt x="24" y="5"/>
                    </a:cubicBezTo>
                    <a:cubicBezTo>
                      <a:pt x="24" y="5"/>
                      <a:pt x="23" y="5"/>
                      <a:pt x="23" y="5"/>
                    </a:cubicBezTo>
                    <a:cubicBezTo>
                      <a:pt x="23" y="7"/>
                      <a:pt x="23" y="8"/>
                      <a:pt x="24" y="10"/>
                    </a:cubicBezTo>
                    <a:cubicBezTo>
                      <a:pt x="22" y="7"/>
                      <a:pt x="21" y="4"/>
                      <a:pt x="18" y="1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6"/>
                      <a:pt x="16" y="9"/>
                      <a:pt x="20" y="12"/>
                    </a:cubicBezTo>
                    <a:cubicBezTo>
                      <a:pt x="23" y="15"/>
                      <a:pt x="25" y="18"/>
                      <a:pt x="27" y="20"/>
                    </a:cubicBezTo>
                    <a:cubicBezTo>
                      <a:pt x="28" y="25"/>
                      <a:pt x="29" y="24"/>
                      <a:pt x="23" y="25"/>
                    </a:cubicBezTo>
                    <a:cubicBezTo>
                      <a:pt x="20" y="25"/>
                      <a:pt x="17" y="27"/>
                      <a:pt x="14" y="26"/>
                    </a:cubicBezTo>
                    <a:cubicBezTo>
                      <a:pt x="13" y="26"/>
                      <a:pt x="12" y="25"/>
                      <a:pt x="10" y="26"/>
                    </a:cubicBezTo>
                    <a:cubicBezTo>
                      <a:pt x="3" y="27"/>
                      <a:pt x="0" y="34"/>
                      <a:pt x="0" y="41"/>
                    </a:cubicBezTo>
                    <a:cubicBezTo>
                      <a:pt x="0" y="41"/>
                      <a:pt x="0" y="42"/>
                      <a:pt x="1" y="42"/>
                    </a:cubicBezTo>
                    <a:cubicBezTo>
                      <a:pt x="5" y="40"/>
                      <a:pt x="10" y="40"/>
                      <a:pt x="14" y="39"/>
                    </a:cubicBezTo>
                    <a:cubicBezTo>
                      <a:pt x="15" y="39"/>
                      <a:pt x="16" y="38"/>
                      <a:pt x="17" y="37"/>
                    </a:cubicBezTo>
                    <a:cubicBezTo>
                      <a:pt x="17" y="37"/>
                      <a:pt x="26" y="30"/>
                      <a:pt x="26" y="34"/>
                    </a:cubicBezTo>
                    <a:cubicBezTo>
                      <a:pt x="25" y="37"/>
                      <a:pt x="24" y="39"/>
                      <a:pt x="25" y="42"/>
                    </a:cubicBezTo>
                    <a:cubicBezTo>
                      <a:pt x="25" y="44"/>
                      <a:pt x="26" y="44"/>
                      <a:pt x="26" y="47"/>
                    </a:cubicBezTo>
                    <a:cubicBezTo>
                      <a:pt x="26" y="50"/>
                      <a:pt x="26" y="51"/>
                      <a:pt x="27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32" y="51"/>
                      <a:pt x="31" y="47"/>
                      <a:pt x="30" y="43"/>
                    </a:cubicBezTo>
                    <a:cubicBezTo>
                      <a:pt x="30" y="42"/>
                      <a:pt x="30" y="40"/>
                      <a:pt x="30" y="39"/>
                    </a:cubicBezTo>
                    <a:cubicBezTo>
                      <a:pt x="29" y="34"/>
                      <a:pt x="34" y="37"/>
                      <a:pt x="35" y="40"/>
                    </a:cubicBezTo>
                    <a:cubicBezTo>
                      <a:pt x="37" y="43"/>
                      <a:pt x="42" y="44"/>
                      <a:pt x="44" y="47"/>
                    </a:cubicBezTo>
                    <a:cubicBezTo>
                      <a:pt x="45" y="47"/>
                      <a:pt x="45" y="47"/>
                      <a:pt x="45" y="46"/>
                    </a:cubicBezTo>
                    <a:cubicBezTo>
                      <a:pt x="45" y="43"/>
                      <a:pt x="41" y="40"/>
                      <a:pt x="39" y="38"/>
                    </a:cubicBezTo>
                    <a:cubicBezTo>
                      <a:pt x="37" y="36"/>
                      <a:pt x="37" y="34"/>
                      <a:pt x="40" y="32"/>
                    </a:cubicBezTo>
                    <a:cubicBezTo>
                      <a:pt x="42" y="32"/>
                      <a:pt x="45" y="33"/>
                      <a:pt x="47" y="33"/>
                    </a:cubicBezTo>
                    <a:cubicBezTo>
                      <a:pt x="49" y="34"/>
                      <a:pt x="52" y="35"/>
                      <a:pt x="55" y="35"/>
                    </a:cubicBezTo>
                    <a:cubicBezTo>
                      <a:pt x="55" y="35"/>
                      <a:pt x="56" y="34"/>
                      <a:pt x="55" y="34"/>
                    </a:cubicBezTo>
                    <a:cubicBezTo>
                      <a:pt x="54" y="33"/>
                      <a:pt x="41" y="26"/>
                      <a:pt x="46" y="23"/>
                    </a:cubicBezTo>
                    <a:cubicBezTo>
                      <a:pt x="49" y="20"/>
                      <a:pt x="52" y="17"/>
                      <a:pt x="55" y="15"/>
                    </a:cubicBezTo>
                    <a:cubicBezTo>
                      <a:pt x="59" y="11"/>
                      <a:pt x="60" y="6"/>
                      <a:pt x="57" y="1"/>
                    </a:cubicBezTo>
                    <a:cubicBezTo>
                      <a:pt x="56" y="1"/>
                      <a:pt x="56" y="1"/>
                      <a:pt x="56" y="1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262"/>
              <p:cNvSpPr/>
              <p:nvPr/>
            </p:nvSpPr>
            <p:spPr bwMode="auto">
              <a:xfrm>
                <a:off x="3114" y="1429"/>
                <a:ext cx="134" cy="96"/>
              </a:xfrm>
              <a:custGeom>
                <a:avLst/>
                <a:gdLst>
                  <a:gd name="T0" fmla="*/ 45 w 50"/>
                  <a:gd name="T1" fmla="*/ 2 h 36"/>
                  <a:gd name="T2" fmla="*/ 39 w 50"/>
                  <a:gd name="T3" fmla="*/ 6 h 36"/>
                  <a:gd name="T4" fmla="*/ 39 w 50"/>
                  <a:gd name="T5" fmla="*/ 3 h 36"/>
                  <a:gd name="T6" fmla="*/ 39 w 50"/>
                  <a:gd name="T7" fmla="*/ 2 h 36"/>
                  <a:gd name="T8" fmla="*/ 32 w 50"/>
                  <a:gd name="T9" fmla="*/ 15 h 36"/>
                  <a:gd name="T10" fmla="*/ 23 w 50"/>
                  <a:gd name="T11" fmla="*/ 8 h 36"/>
                  <a:gd name="T12" fmla="*/ 14 w 50"/>
                  <a:gd name="T13" fmla="*/ 0 h 36"/>
                  <a:gd name="T14" fmla="*/ 13 w 50"/>
                  <a:gd name="T15" fmla="*/ 1 h 36"/>
                  <a:gd name="T16" fmla="*/ 22 w 50"/>
                  <a:gd name="T17" fmla="*/ 13 h 36"/>
                  <a:gd name="T18" fmla="*/ 25 w 50"/>
                  <a:gd name="T19" fmla="*/ 18 h 36"/>
                  <a:gd name="T20" fmla="*/ 22 w 50"/>
                  <a:gd name="T21" fmla="*/ 19 h 36"/>
                  <a:gd name="T22" fmla="*/ 14 w 50"/>
                  <a:gd name="T23" fmla="*/ 20 h 36"/>
                  <a:gd name="T24" fmla="*/ 1 w 50"/>
                  <a:gd name="T25" fmla="*/ 27 h 36"/>
                  <a:gd name="T26" fmla="*/ 1 w 50"/>
                  <a:gd name="T27" fmla="*/ 28 h 36"/>
                  <a:gd name="T28" fmla="*/ 8 w 50"/>
                  <a:gd name="T29" fmla="*/ 31 h 36"/>
                  <a:gd name="T30" fmla="*/ 9 w 50"/>
                  <a:gd name="T31" fmla="*/ 32 h 36"/>
                  <a:gd name="T32" fmla="*/ 14 w 50"/>
                  <a:gd name="T33" fmla="*/ 29 h 36"/>
                  <a:gd name="T34" fmla="*/ 23 w 50"/>
                  <a:gd name="T35" fmla="*/ 26 h 36"/>
                  <a:gd name="T36" fmla="*/ 22 w 50"/>
                  <a:gd name="T37" fmla="*/ 36 h 36"/>
                  <a:gd name="T38" fmla="*/ 24 w 50"/>
                  <a:gd name="T39" fmla="*/ 36 h 36"/>
                  <a:gd name="T40" fmla="*/ 30 w 50"/>
                  <a:gd name="T41" fmla="*/ 30 h 36"/>
                  <a:gd name="T42" fmla="*/ 31 w 50"/>
                  <a:gd name="T43" fmla="*/ 30 h 36"/>
                  <a:gd name="T44" fmla="*/ 40 w 50"/>
                  <a:gd name="T45" fmla="*/ 24 h 36"/>
                  <a:gd name="T46" fmla="*/ 46 w 50"/>
                  <a:gd name="T47" fmla="*/ 27 h 36"/>
                  <a:gd name="T48" fmla="*/ 46 w 50"/>
                  <a:gd name="T49" fmla="*/ 27 h 36"/>
                  <a:gd name="T50" fmla="*/ 48 w 50"/>
                  <a:gd name="T51" fmla="*/ 28 h 36"/>
                  <a:gd name="T52" fmla="*/ 49 w 50"/>
                  <a:gd name="T53" fmla="*/ 27 h 36"/>
                  <a:gd name="T54" fmla="*/ 41 w 50"/>
                  <a:gd name="T55" fmla="*/ 23 h 36"/>
                  <a:gd name="T56" fmla="*/ 42 w 50"/>
                  <a:gd name="T57" fmla="*/ 9 h 36"/>
                  <a:gd name="T58" fmla="*/ 46 w 50"/>
                  <a:gd name="T59" fmla="*/ 2 h 36"/>
                  <a:gd name="T60" fmla="*/ 45 w 50"/>
                  <a:gd name="T61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0" h="36">
                    <a:moveTo>
                      <a:pt x="45" y="2"/>
                    </a:moveTo>
                    <a:cubicBezTo>
                      <a:pt x="43" y="2"/>
                      <a:pt x="41" y="4"/>
                      <a:pt x="39" y="6"/>
                    </a:cubicBezTo>
                    <a:cubicBezTo>
                      <a:pt x="39" y="5"/>
                      <a:pt x="39" y="4"/>
                      <a:pt x="39" y="3"/>
                    </a:cubicBezTo>
                    <a:cubicBezTo>
                      <a:pt x="40" y="3"/>
                      <a:pt x="39" y="2"/>
                      <a:pt x="39" y="2"/>
                    </a:cubicBezTo>
                    <a:cubicBezTo>
                      <a:pt x="35" y="6"/>
                      <a:pt x="33" y="10"/>
                      <a:pt x="32" y="15"/>
                    </a:cubicBezTo>
                    <a:cubicBezTo>
                      <a:pt x="31" y="19"/>
                      <a:pt x="24" y="9"/>
                      <a:pt x="23" y="8"/>
                    </a:cubicBezTo>
                    <a:cubicBezTo>
                      <a:pt x="20" y="5"/>
                      <a:pt x="17" y="2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6" y="6"/>
                      <a:pt x="20" y="8"/>
                      <a:pt x="22" y="13"/>
                    </a:cubicBezTo>
                    <a:cubicBezTo>
                      <a:pt x="23" y="15"/>
                      <a:pt x="24" y="16"/>
                      <a:pt x="25" y="18"/>
                    </a:cubicBezTo>
                    <a:cubicBezTo>
                      <a:pt x="27" y="20"/>
                      <a:pt x="24" y="19"/>
                      <a:pt x="22" y="19"/>
                    </a:cubicBezTo>
                    <a:cubicBezTo>
                      <a:pt x="20" y="20"/>
                      <a:pt x="16" y="19"/>
                      <a:pt x="14" y="20"/>
                    </a:cubicBezTo>
                    <a:cubicBezTo>
                      <a:pt x="9" y="21"/>
                      <a:pt x="6" y="26"/>
                      <a:pt x="1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2" y="28"/>
                      <a:pt x="11" y="28"/>
                      <a:pt x="8" y="31"/>
                    </a:cubicBezTo>
                    <a:cubicBezTo>
                      <a:pt x="8" y="31"/>
                      <a:pt x="8" y="32"/>
                      <a:pt x="9" y="32"/>
                    </a:cubicBezTo>
                    <a:cubicBezTo>
                      <a:pt x="11" y="31"/>
                      <a:pt x="12" y="31"/>
                      <a:pt x="14" y="29"/>
                    </a:cubicBezTo>
                    <a:cubicBezTo>
                      <a:pt x="17" y="27"/>
                      <a:pt x="20" y="26"/>
                      <a:pt x="23" y="26"/>
                    </a:cubicBezTo>
                    <a:cubicBezTo>
                      <a:pt x="23" y="29"/>
                      <a:pt x="22" y="34"/>
                      <a:pt x="22" y="36"/>
                    </a:cubicBezTo>
                    <a:cubicBezTo>
                      <a:pt x="22" y="36"/>
                      <a:pt x="23" y="36"/>
                      <a:pt x="24" y="36"/>
                    </a:cubicBezTo>
                    <a:cubicBezTo>
                      <a:pt x="24" y="33"/>
                      <a:pt x="27" y="25"/>
                      <a:pt x="30" y="30"/>
                    </a:cubicBezTo>
                    <a:cubicBezTo>
                      <a:pt x="31" y="31"/>
                      <a:pt x="31" y="31"/>
                      <a:pt x="31" y="30"/>
                    </a:cubicBezTo>
                    <a:cubicBezTo>
                      <a:pt x="32" y="23"/>
                      <a:pt x="36" y="22"/>
                      <a:pt x="40" y="24"/>
                    </a:cubicBezTo>
                    <a:cubicBezTo>
                      <a:pt x="42" y="25"/>
                      <a:pt x="44" y="26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7" y="27"/>
                      <a:pt x="48" y="28"/>
                      <a:pt x="48" y="28"/>
                    </a:cubicBezTo>
                    <a:cubicBezTo>
                      <a:pt x="49" y="28"/>
                      <a:pt x="50" y="27"/>
                      <a:pt x="49" y="27"/>
                    </a:cubicBezTo>
                    <a:cubicBezTo>
                      <a:pt x="47" y="26"/>
                      <a:pt x="44" y="24"/>
                      <a:pt x="41" y="23"/>
                    </a:cubicBezTo>
                    <a:cubicBezTo>
                      <a:pt x="36" y="19"/>
                      <a:pt x="38" y="13"/>
                      <a:pt x="42" y="9"/>
                    </a:cubicBezTo>
                    <a:cubicBezTo>
                      <a:pt x="44" y="8"/>
                      <a:pt x="45" y="5"/>
                      <a:pt x="46" y="2"/>
                    </a:cubicBezTo>
                    <a:cubicBezTo>
                      <a:pt x="46" y="2"/>
                      <a:pt x="46" y="2"/>
                      <a:pt x="45" y="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44" name="Group 464"/>
            <p:cNvGrpSpPr/>
            <p:nvPr/>
          </p:nvGrpSpPr>
          <p:grpSpPr bwMode="auto">
            <a:xfrm>
              <a:off x="4065588" y="2022475"/>
              <a:ext cx="4052888" cy="2635250"/>
              <a:chOff x="2561" y="1274"/>
              <a:chExt cx="2553" cy="1660"/>
            </a:xfrm>
          </p:grpSpPr>
          <p:sp>
            <p:nvSpPr>
              <p:cNvPr id="1263" name="Freeform 264"/>
              <p:cNvSpPr/>
              <p:nvPr/>
            </p:nvSpPr>
            <p:spPr bwMode="auto">
              <a:xfrm>
                <a:off x="3189" y="1528"/>
                <a:ext cx="59" cy="78"/>
              </a:xfrm>
              <a:custGeom>
                <a:avLst/>
                <a:gdLst>
                  <a:gd name="T0" fmla="*/ 2 w 22"/>
                  <a:gd name="T1" fmla="*/ 1 h 29"/>
                  <a:gd name="T2" fmla="*/ 1 w 22"/>
                  <a:gd name="T3" fmla="*/ 14 h 29"/>
                  <a:gd name="T4" fmla="*/ 1 w 22"/>
                  <a:gd name="T5" fmla="*/ 20 h 29"/>
                  <a:gd name="T6" fmla="*/ 8 w 22"/>
                  <a:gd name="T7" fmla="*/ 26 h 29"/>
                  <a:gd name="T8" fmla="*/ 22 w 22"/>
                  <a:gd name="T9" fmla="*/ 23 h 29"/>
                  <a:gd name="T10" fmla="*/ 21 w 22"/>
                  <a:gd name="T11" fmla="*/ 22 h 29"/>
                  <a:gd name="T12" fmla="*/ 11 w 22"/>
                  <a:gd name="T13" fmla="*/ 19 h 29"/>
                  <a:gd name="T14" fmla="*/ 10 w 22"/>
                  <a:gd name="T15" fmla="*/ 15 h 29"/>
                  <a:gd name="T16" fmla="*/ 7 w 22"/>
                  <a:gd name="T17" fmla="*/ 13 h 29"/>
                  <a:gd name="T18" fmla="*/ 3 w 22"/>
                  <a:gd name="T19" fmla="*/ 1 h 29"/>
                  <a:gd name="T20" fmla="*/ 2 w 22"/>
                  <a:gd name="T21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9">
                    <a:moveTo>
                      <a:pt x="2" y="1"/>
                    </a:moveTo>
                    <a:cubicBezTo>
                      <a:pt x="0" y="5"/>
                      <a:pt x="0" y="10"/>
                      <a:pt x="1" y="14"/>
                    </a:cubicBezTo>
                    <a:cubicBezTo>
                      <a:pt x="1" y="16"/>
                      <a:pt x="1" y="18"/>
                      <a:pt x="1" y="20"/>
                    </a:cubicBezTo>
                    <a:cubicBezTo>
                      <a:pt x="2" y="23"/>
                      <a:pt x="5" y="25"/>
                      <a:pt x="8" y="26"/>
                    </a:cubicBezTo>
                    <a:cubicBezTo>
                      <a:pt x="14" y="29"/>
                      <a:pt x="19" y="28"/>
                      <a:pt x="22" y="23"/>
                    </a:cubicBezTo>
                    <a:cubicBezTo>
                      <a:pt x="22" y="22"/>
                      <a:pt x="22" y="22"/>
                      <a:pt x="21" y="22"/>
                    </a:cubicBezTo>
                    <a:cubicBezTo>
                      <a:pt x="18" y="23"/>
                      <a:pt x="11" y="25"/>
                      <a:pt x="11" y="19"/>
                    </a:cubicBezTo>
                    <a:cubicBezTo>
                      <a:pt x="10" y="18"/>
                      <a:pt x="10" y="16"/>
                      <a:pt x="10" y="15"/>
                    </a:cubicBezTo>
                    <a:cubicBezTo>
                      <a:pt x="9" y="14"/>
                      <a:pt x="8" y="14"/>
                      <a:pt x="7" y="13"/>
                    </a:cubicBezTo>
                    <a:cubicBezTo>
                      <a:pt x="2" y="12"/>
                      <a:pt x="3" y="5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265"/>
              <p:cNvSpPr/>
              <p:nvPr/>
            </p:nvSpPr>
            <p:spPr bwMode="auto">
              <a:xfrm>
                <a:off x="3179" y="1450"/>
                <a:ext cx="45" cy="59"/>
              </a:xfrm>
              <a:custGeom>
                <a:avLst/>
                <a:gdLst>
                  <a:gd name="T0" fmla="*/ 6 w 17"/>
                  <a:gd name="T1" fmla="*/ 2 h 22"/>
                  <a:gd name="T2" fmla="*/ 1 w 17"/>
                  <a:gd name="T3" fmla="*/ 13 h 22"/>
                  <a:gd name="T4" fmla="*/ 3 w 17"/>
                  <a:gd name="T5" fmla="*/ 18 h 22"/>
                  <a:gd name="T6" fmla="*/ 6 w 17"/>
                  <a:gd name="T7" fmla="*/ 19 h 22"/>
                  <a:gd name="T8" fmla="*/ 8 w 17"/>
                  <a:gd name="T9" fmla="*/ 21 h 22"/>
                  <a:gd name="T10" fmla="*/ 17 w 17"/>
                  <a:gd name="T11" fmla="*/ 11 h 22"/>
                  <a:gd name="T12" fmla="*/ 6 w 17"/>
                  <a:gd name="T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2">
                    <a:moveTo>
                      <a:pt x="6" y="2"/>
                    </a:moveTo>
                    <a:cubicBezTo>
                      <a:pt x="3" y="4"/>
                      <a:pt x="0" y="9"/>
                      <a:pt x="1" y="13"/>
                    </a:cubicBezTo>
                    <a:cubicBezTo>
                      <a:pt x="1" y="15"/>
                      <a:pt x="1" y="17"/>
                      <a:pt x="3" y="18"/>
                    </a:cubicBezTo>
                    <a:cubicBezTo>
                      <a:pt x="4" y="19"/>
                      <a:pt x="5" y="18"/>
                      <a:pt x="6" y="19"/>
                    </a:cubicBezTo>
                    <a:cubicBezTo>
                      <a:pt x="6" y="20"/>
                      <a:pt x="7" y="21"/>
                      <a:pt x="8" y="21"/>
                    </a:cubicBezTo>
                    <a:cubicBezTo>
                      <a:pt x="13" y="22"/>
                      <a:pt x="17" y="16"/>
                      <a:pt x="17" y="11"/>
                    </a:cubicBezTo>
                    <a:cubicBezTo>
                      <a:pt x="17" y="5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266"/>
              <p:cNvSpPr/>
              <p:nvPr/>
            </p:nvSpPr>
            <p:spPr bwMode="auto">
              <a:xfrm>
                <a:off x="3184" y="1453"/>
                <a:ext cx="45" cy="59"/>
              </a:xfrm>
              <a:custGeom>
                <a:avLst/>
                <a:gdLst>
                  <a:gd name="T0" fmla="*/ 2 w 17"/>
                  <a:gd name="T1" fmla="*/ 4 h 22"/>
                  <a:gd name="T2" fmla="*/ 4 w 17"/>
                  <a:gd name="T3" fmla="*/ 10 h 22"/>
                  <a:gd name="T4" fmla="*/ 4 w 17"/>
                  <a:gd name="T5" fmla="*/ 10 h 22"/>
                  <a:gd name="T6" fmla="*/ 7 w 17"/>
                  <a:gd name="T7" fmla="*/ 12 h 22"/>
                  <a:gd name="T8" fmla="*/ 5 w 17"/>
                  <a:gd name="T9" fmla="*/ 18 h 22"/>
                  <a:gd name="T10" fmla="*/ 5 w 17"/>
                  <a:gd name="T11" fmla="*/ 19 h 22"/>
                  <a:gd name="T12" fmla="*/ 14 w 17"/>
                  <a:gd name="T13" fmla="*/ 17 h 22"/>
                  <a:gd name="T14" fmla="*/ 12 w 17"/>
                  <a:gd name="T15" fmla="*/ 5 h 22"/>
                  <a:gd name="T16" fmla="*/ 2 w 17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2" y="4"/>
                    </a:moveTo>
                    <a:cubicBezTo>
                      <a:pt x="0" y="7"/>
                      <a:pt x="6" y="7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6" y="11"/>
                      <a:pt x="7" y="12"/>
                    </a:cubicBezTo>
                    <a:cubicBezTo>
                      <a:pt x="8" y="14"/>
                      <a:pt x="7" y="17"/>
                      <a:pt x="5" y="1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22"/>
                      <a:pt x="12" y="19"/>
                      <a:pt x="14" y="17"/>
                    </a:cubicBezTo>
                    <a:cubicBezTo>
                      <a:pt x="17" y="14"/>
                      <a:pt x="14" y="8"/>
                      <a:pt x="12" y="5"/>
                    </a:cubicBezTo>
                    <a:cubicBezTo>
                      <a:pt x="10" y="1"/>
                      <a:pt x="5" y="0"/>
                      <a:pt x="2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267"/>
              <p:cNvSpPr/>
              <p:nvPr/>
            </p:nvSpPr>
            <p:spPr bwMode="auto">
              <a:xfrm>
                <a:off x="3197" y="1504"/>
                <a:ext cx="8" cy="3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268"/>
              <p:cNvSpPr/>
              <p:nvPr/>
            </p:nvSpPr>
            <p:spPr bwMode="auto">
              <a:xfrm>
                <a:off x="3195" y="1467"/>
                <a:ext cx="13" cy="13"/>
              </a:xfrm>
              <a:custGeom>
                <a:avLst/>
                <a:gdLst>
                  <a:gd name="T0" fmla="*/ 3 w 5"/>
                  <a:gd name="T1" fmla="*/ 0 h 5"/>
                  <a:gd name="T2" fmla="*/ 1 w 5"/>
                  <a:gd name="T3" fmla="*/ 0 h 5"/>
                  <a:gd name="T4" fmla="*/ 1 w 5"/>
                  <a:gd name="T5" fmla="*/ 1 h 5"/>
                  <a:gd name="T6" fmla="*/ 1 w 5"/>
                  <a:gd name="T7" fmla="*/ 3 h 5"/>
                  <a:gd name="T8" fmla="*/ 2 w 5"/>
                  <a:gd name="T9" fmla="*/ 4 h 5"/>
                  <a:gd name="T10" fmla="*/ 4 w 5"/>
                  <a:gd name="T11" fmla="*/ 5 h 5"/>
                  <a:gd name="T12" fmla="*/ 5 w 5"/>
                  <a:gd name="T13" fmla="*/ 4 h 5"/>
                  <a:gd name="T14" fmla="*/ 4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5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269"/>
              <p:cNvSpPr/>
              <p:nvPr/>
            </p:nvSpPr>
            <p:spPr bwMode="auto">
              <a:xfrm>
                <a:off x="3179" y="1464"/>
                <a:ext cx="13" cy="16"/>
              </a:xfrm>
              <a:custGeom>
                <a:avLst/>
                <a:gdLst>
                  <a:gd name="T0" fmla="*/ 5 w 5"/>
                  <a:gd name="T1" fmla="*/ 1 h 6"/>
                  <a:gd name="T2" fmla="*/ 5 w 5"/>
                  <a:gd name="T3" fmla="*/ 0 h 6"/>
                  <a:gd name="T4" fmla="*/ 2 w 5"/>
                  <a:gd name="T5" fmla="*/ 5 h 6"/>
                  <a:gd name="T6" fmla="*/ 2 w 5"/>
                  <a:gd name="T7" fmla="*/ 6 h 6"/>
                  <a:gd name="T8" fmla="*/ 5 w 5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3" y="0"/>
                      <a:pt x="0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4" y="6"/>
                      <a:pt x="4" y="3"/>
                      <a:pt x="5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270"/>
              <p:cNvSpPr/>
              <p:nvPr/>
            </p:nvSpPr>
            <p:spPr bwMode="auto">
              <a:xfrm>
                <a:off x="3219" y="148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2 w 2"/>
                  <a:gd name="T13" fmla="*/ 0 h 2"/>
                  <a:gd name="T14" fmla="*/ 2 w 2"/>
                  <a:gd name="T15" fmla="*/ 0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271"/>
              <p:cNvSpPr/>
              <p:nvPr/>
            </p:nvSpPr>
            <p:spPr bwMode="auto">
              <a:xfrm>
                <a:off x="2938" y="1563"/>
                <a:ext cx="203" cy="206"/>
              </a:xfrm>
              <a:custGeom>
                <a:avLst/>
                <a:gdLst>
                  <a:gd name="T0" fmla="*/ 74 w 76"/>
                  <a:gd name="T1" fmla="*/ 36 h 77"/>
                  <a:gd name="T2" fmla="*/ 61 w 76"/>
                  <a:gd name="T3" fmla="*/ 31 h 77"/>
                  <a:gd name="T4" fmla="*/ 63 w 76"/>
                  <a:gd name="T5" fmla="*/ 19 h 77"/>
                  <a:gd name="T6" fmla="*/ 60 w 76"/>
                  <a:gd name="T7" fmla="*/ 11 h 77"/>
                  <a:gd name="T8" fmla="*/ 44 w 76"/>
                  <a:gd name="T9" fmla="*/ 4 h 77"/>
                  <a:gd name="T10" fmla="*/ 39 w 76"/>
                  <a:gd name="T11" fmla="*/ 21 h 77"/>
                  <a:gd name="T12" fmla="*/ 6 w 76"/>
                  <a:gd name="T13" fmla="*/ 14 h 77"/>
                  <a:gd name="T14" fmla="*/ 1 w 76"/>
                  <a:gd name="T15" fmla="*/ 30 h 77"/>
                  <a:gd name="T16" fmla="*/ 14 w 76"/>
                  <a:gd name="T17" fmla="*/ 38 h 77"/>
                  <a:gd name="T18" fmla="*/ 14 w 76"/>
                  <a:gd name="T19" fmla="*/ 44 h 77"/>
                  <a:gd name="T20" fmla="*/ 12 w 76"/>
                  <a:gd name="T21" fmla="*/ 55 h 77"/>
                  <a:gd name="T22" fmla="*/ 22 w 76"/>
                  <a:gd name="T23" fmla="*/ 67 h 77"/>
                  <a:gd name="T24" fmla="*/ 29 w 76"/>
                  <a:gd name="T25" fmla="*/ 66 h 77"/>
                  <a:gd name="T26" fmla="*/ 36 w 76"/>
                  <a:gd name="T27" fmla="*/ 61 h 77"/>
                  <a:gd name="T28" fmla="*/ 47 w 76"/>
                  <a:gd name="T29" fmla="*/ 73 h 77"/>
                  <a:gd name="T30" fmla="*/ 68 w 76"/>
                  <a:gd name="T31" fmla="*/ 53 h 77"/>
                  <a:gd name="T32" fmla="*/ 65 w 76"/>
                  <a:gd name="T33" fmla="*/ 48 h 77"/>
                  <a:gd name="T34" fmla="*/ 68 w 76"/>
                  <a:gd name="T35" fmla="*/ 50 h 77"/>
                  <a:gd name="T36" fmla="*/ 72 w 76"/>
                  <a:gd name="T37" fmla="*/ 49 h 77"/>
                  <a:gd name="T38" fmla="*/ 74 w 76"/>
                  <a:gd name="T39" fmla="*/ 3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77">
                    <a:moveTo>
                      <a:pt x="74" y="36"/>
                    </a:moveTo>
                    <a:cubicBezTo>
                      <a:pt x="72" y="32"/>
                      <a:pt x="65" y="30"/>
                      <a:pt x="61" y="31"/>
                    </a:cubicBezTo>
                    <a:cubicBezTo>
                      <a:pt x="61" y="31"/>
                      <a:pt x="63" y="21"/>
                      <a:pt x="63" y="19"/>
                    </a:cubicBezTo>
                    <a:cubicBezTo>
                      <a:pt x="63" y="16"/>
                      <a:pt x="62" y="13"/>
                      <a:pt x="60" y="11"/>
                    </a:cubicBezTo>
                    <a:cubicBezTo>
                      <a:pt x="57" y="7"/>
                      <a:pt x="50" y="0"/>
                      <a:pt x="44" y="4"/>
                    </a:cubicBezTo>
                    <a:cubicBezTo>
                      <a:pt x="38" y="9"/>
                      <a:pt x="39" y="14"/>
                      <a:pt x="39" y="21"/>
                    </a:cubicBezTo>
                    <a:cubicBezTo>
                      <a:pt x="31" y="12"/>
                      <a:pt x="16" y="4"/>
                      <a:pt x="6" y="14"/>
                    </a:cubicBezTo>
                    <a:cubicBezTo>
                      <a:pt x="3" y="18"/>
                      <a:pt x="0" y="25"/>
                      <a:pt x="1" y="30"/>
                    </a:cubicBezTo>
                    <a:cubicBezTo>
                      <a:pt x="2" y="37"/>
                      <a:pt x="8" y="37"/>
                      <a:pt x="14" y="38"/>
                    </a:cubicBezTo>
                    <a:cubicBezTo>
                      <a:pt x="19" y="39"/>
                      <a:pt x="14" y="42"/>
                      <a:pt x="14" y="44"/>
                    </a:cubicBezTo>
                    <a:cubicBezTo>
                      <a:pt x="12" y="48"/>
                      <a:pt x="12" y="51"/>
                      <a:pt x="12" y="55"/>
                    </a:cubicBezTo>
                    <a:cubicBezTo>
                      <a:pt x="13" y="61"/>
                      <a:pt x="16" y="66"/>
                      <a:pt x="22" y="67"/>
                    </a:cubicBezTo>
                    <a:cubicBezTo>
                      <a:pt x="24" y="68"/>
                      <a:pt x="28" y="67"/>
                      <a:pt x="29" y="66"/>
                    </a:cubicBezTo>
                    <a:cubicBezTo>
                      <a:pt x="31" y="65"/>
                      <a:pt x="36" y="61"/>
                      <a:pt x="36" y="61"/>
                    </a:cubicBezTo>
                    <a:cubicBezTo>
                      <a:pt x="37" y="67"/>
                      <a:pt x="41" y="70"/>
                      <a:pt x="47" y="73"/>
                    </a:cubicBezTo>
                    <a:cubicBezTo>
                      <a:pt x="58" y="77"/>
                      <a:pt x="74" y="65"/>
                      <a:pt x="68" y="53"/>
                    </a:cubicBezTo>
                    <a:cubicBezTo>
                      <a:pt x="67" y="50"/>
                      <a:pt x="67" y="51"/>
                      <a:pt x="65" y="48"/>
                    </a:cubicBezTo>
                    <a:cubicBezTo>
                      <a:pt x="64" y="47"/>
                      <a:pt x="68" y="50"/>
                      <a:pt x="68" y="50"/>
                    </a:cubicBezTo>
                    <a:cubicBezTo>
                      <a:pt x="70" y="51"/>
                      <a:pt x="71" y="50"/>
                      <a:pt x="72" y="49"/>
                    </a:cubicBezTo>
                    <a:cubicBezTo>
                      <a:pt x="76" y="47"/>
                      <a:pt x="75" y="39"/>
                      <a:pt x="74" y="36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272"/>
              <p:cNvSpPr/>
              <p:nvPr/>
            </p:nvSpPr>
            <p:spPr bwMode="auto">
              <a:xfrm>
                <a:off x="3053" y="1579"/>
                <a:ext cx="43" cy="46"/>
              </a:xfrm>
              <a:custGeom>
                <a:avLst/>
                <a:gdLst>
                  <a:gd name="T0" fmla="*/ 11 w 16"/>
                  <a:gd name="T1" fmla="*/ 10 h 17"/>
                  <a:gd name="T2" fmla="*/ 12 w 16"/>
                  <a:gd name="T3" fmla="*/ 12 h 17"/>
                  <a:gd name="T4" fmla="*/ 15 w 16"/>
                  <a:gd name="T5" fmla="*/ 15 h 17"/>
                  <a:gd name="T6" fmla="*/ 15 w 16"/>
                  <a:gd name="T7" fmla="*/ 16 h 17"/>
                  <a:gd name="T8" fmla="*/ 16 w 16"/>
                  <a:gd name="T9" fmla="*/ 16 h 17"/>
                  <a:gd name="T10" fmla="*/ 16 w 16"/>
                  <a:gd name="T11" fmla="*/ 14 h 17"/>
                  <a:gd name="T12" fmla="*/ 12 w 16"/>
                  <a:gd name="T13" fmla="*/ 4 h 17"/>
                  <a:gd name="T14" fmla="*/ 11 w 16"/>
                  <a:gd name="T15" fmla="*/ 3 h 17"/>
                  <a:gd name="T16" fmla="*/ 11 w 16"/>
                  <a:gd name="T17" fmla="*/ 3 h 17"/>
                  <a:gd name="T18" fmla="*/ 0 w 16"/>
                  <a:gd name="T19" fmla="*/ 9 h 17"/>
                  <a:gd name="T20" fmla="*/ 1 w 16"/>
                  <a:gd name="T21" fmla="*/ 10 h 17"/>
                  <a:gd name="T22" fmla="*/ 5 w 16"/>
                  <a:gd name="T23" fmla="*/ 9 h 17"/>
                  <a:gd name="T24" fmla="*/ 11 w 16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1" y="10"/>
                    </a:moveTo>
                    <a:cubicBezTo>
                      <a:pt x="11" y="11"/>
                      <a:pt x="11" y="12"/>
                      <a:pt x="12" y="12"/>
                    </a:cubicBezTo>
                    <a:cubicBezTo>
                      <a:pt x="13" y="13"/>
                      <a:pt x="14" y="14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5" y="17"/>
                      <a:pt x="16" y="17"/>
                      <a:pt x="16" y="16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5" y="11"/>
                      <a:pt x="14" y="7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6" y="0"/>
                      <a:pt x="1" y="4"/>
                      <a:pt x="0" y="9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9"/>
                      <a:pt x="10" y="7"/>
                      <a:pt x="11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273"/>
              <p:cNvSpPr/>
              <p:nvPr/>
            </p:nvSpPr>
            <p:spPr bwMode="auto">
              <a:xfrm>
                <a:off x="2994" y="1606"/>
                <a:ext cx="40" cy="51"/>
              </a:xfrm>
              <a:custGeom>
                <a:avLst/>
                <a:gdLst>
                  <a:gd name="T0" fmla="*/ 3 w 15"/>
                  <a:gd name="T1" fmla="*/ 3 h 19"/>
                  <a:gd name="T2" fmla="*/ 6 w 15"/>
                  <a:gd name="T3" fmla="*/ 7 h 19"/>
                  <a:gd name="T4" fmla="*/ 9 w 15"/>
                  <a:gd name="T5" fmla="*/ 9 h 19"/>
                  <a:gd name="T6" fmla="*/ 11 w 15"/>
                  <a:gd name="T7" fmla="*/ 12 h 19"/>
                  <a:gd name="T8" fmla="*/ 10 w 15"/>
                  <a:gd name="T9" fmla="*/ 17 h 19"/>
                  <a:gd name="T10" fmla="*/ 10 w 15"/>
                  <a:gd name="T11" fmla="*/ 19 h 19"/>
                  <a:gd name="T12" fmla="*/ 11 w 15"/>
                  <a:gd name="T13" fmla="*/ 19 h 19"/>
                  <a:gd name="T14" fmla="*/ 13 w 15"/>
                  <a:gd name="T15" fmla="*/ 17 h 19"/>
                  <a:gd name="T16" fmla="*/ 15 w 15"/>
                  <a:gd name="T17" fmla="*/ 11 h 19"/>
                  <a:gd name="T18" fmla="*/ 3 w 15"/>
                  <a:gd name="T19" fmla="*/ 2 h 19"/>
                  <a:gd name="T20" fmla="*/ 2 w 15"/>
                  <a:gd name="T21" fmla="*/ 1 h 19"/>
                  <a:gd name="T22" fmla="*/ 2 w 15"/>
                  <a:gd name="T23" fmla="*/ 1 h 19"/>
                  <a:gd name="T24" fmla="*/ 2 w 15"/>
                  <a:gd name="T25" fmla="*/ 1 h 19"/>
                  <a:gd name="T26" fmla="*/ 2 w 15"/>
                  <a:gd name="T27" fmla="*/ 1 h 19"/>
                  <a:gd name="T28" fmla="*/ 1 w 15"/>
                  <a:gd name="T29" fmla="*/ 2 h 19"/>
                  <a:gd name="T30" fmla="*/ 3 w 1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19">
                    <a:moveTo>
                      <a:pt x="3" y="3"/>
                    </a:moveTo>
                    <a:cubicBezTo>
                      <a:pt x="4" y="5"/>
                      <a:pt x="5" y="6"/>
                      <a:pt x="6" y="7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10" y="10"/>
                      <a:pt x="10" y="11"/>
                      <a:pt x="11" y="12"/>
                    </a:cubicBezTo>
                    <a:cubicBezTo>
                      <a:pt x="12" y="14"/>
                      <a:pt x="12" y="16"/>
                      <a:pt x="10" y="17"/>
                    </a:cubicBezTo>
                    <a:cubicBezTo>
                      <a:pt x="10" y="18"/>
                      <a:pt x="10" y="18"/>
                      <a:pt x="10" y="19"/>
                    </a:cubicBezTo>
                    <a:cubicBezTo>
                      <a:pt x="10" y="19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7"/>
                    </a:cubicBezTo>
                    <a:cubicBezTo>
                      <a:pt x="14" y="15"/>
                      <a:pt x="15" y="13"/>
                      <a:pt x="15" y="11"/>
                    </a:cubicBezTo>
                    <a:cubicBezTo>
                      <a:pt x="14" y="6"/>
                      <a:pt x="7" y="5"/>
                      <a:pt x="3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1" y="3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274"/>
              <p:cNvSpPr/>
              <p:nvPr/>
            </p:nvSpPr>
            <p:spPr bwMode="auto">
              <a:xfrm>
                <a:off x="2978" y="1708"/>
                <a:ext cx="59" cy="29"/>
              </a:xfrm>
              <a:custGeom>
                <a:avLst/>
                <a:gdLst>
                  <a:gd name="T0" fmla="*/ 21 w 22"/>
                  <a:gd name="T1" fmla="*/ 0 h 11"/>
                  <a:gd name="T2" fmla="*/ 11 w 22"/>
                  <a:gd name="T3" fmla="*/ 4 h 11"/>
                  <a:gd name="T4" fmla="*/ 1 w 22"/>
                  <a:gd name="T5" fmla="*/ 3 h 11"/>
                  <a:gd name="T6" fmla="*/ 0 w 22"/>
                  <a:gd name="T7" fmla="*/ 3 h 11"/>
                  <a:gd name="T8" fmla="*/ 5 w 22"/>
                  <a:gd name="T9" fmla="*/ 11 h 11"/>
                  <a:gd name="T10" fmla="*/ 5 w 22"/>
                  <a:gd name="T11" fmla="*/ 10 h 11"/>
                  <a:gd name="T12" fmla="*/ 12 w 22"/>
                  <a:gd name="T13" fmla="*/ 10 h 11"/>
                  <a:gd name="T14" fmla="*/ 22 w 22"/>
                  <a:gd name="T15" fmla="*/ 1 h 11"/>
                  <a:gd name="T16" fmla="*/ 21 w 22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1">
                    <a:moveTo>
                      <a:pt x="21" y="0"/>
                    </a:moveTo>
                    <a:cubicBezTo>
                      <a:pt x="18" y="4"/>
                      <a:pt x="15" y="4"/>
                      <a:pt x="11" y="4"/>
                    </a:cubicBezTo>
                    <a:cubicBezTo>
                      <a:pt x="7" y="5"/>
                      <a:pt x="4" y="9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7"/>
                      <a:pt x="1" y="10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7" y="11"/>
                      <a:pt x="9" y="10"/>
                      <a:pt x="12" y="10"/>
                    </a:cubicBezTo>
                    <a:cubicBezTo>
                      <a:pt x="16" y="9"/>
                      <a:pt x="21" y="5"/>
                      <a:pt x="22" y="1"/>
                    </a:cubicBezTo>
                    <a:cubicBezTo>
                      <a:pt x="22" y="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275"/>
              <p:cNvSpPr/>
              <p:nvPr/>
            </p:nvSpPr>
            <p:spPr bwMode="auto">
              <a:xfrm>
                <a:off x="3074" y="1654"/>
                <a:ext cx="43" cy="67"/>
              </a:xfrm>
              <a:custGeom>
                <a:avLst/>
                <a:gdLst>
                  <a:gd name="T0" fmla="*/ 15 w 16"/>
                  <a:gd name="T1" fmla="*/ 0 h 25"/>
                  <a:gd name="T2" fmla="*/ 7 w 16"/>
                  <a:gd name="T3" fmla="*/ 3 h 25"/>
                  <a:gd name="T4" fmla="*/ 3 w 16"/>
                  <a:gd name="T5" fmla="*/ 5 h 25"/>
                  <a:gd name="T6" fmla="*/ 1 w 16"/>
                  <a:gd name="T7" fmla="*/ 5 h 25"/>
                  <a:gd name="T8" fmla="*/ 1 w 16"/>
                  <a:gd name="T9" fmla="*/ 6 h 25"/>
                  <a:gd name="T10" fmla="*/ 6 w 16"/>
                  <a:gd name="T11" fmla="*/ 12 h 25"/>
                  <a:gd name="T12" fmla="*/ 6 w 16"/>
                  <a:gd name="T13" fmla="*/ 12 h 25"/>
                  <a:gd name="T14" fmla="*/ 6 w 16"/>
                  <a:gd name="T15" fmla="*/ 16 h 25"/>
                  <a:gd name="T16" fmla="*/ 8 w 16"/>
                  <a:gd name="T17" fmla="*/ 18 h 25"/>
                  <a:gd name="T18" fmla="*/ 11 w 16"/>
                  <a:gd name="T19" fmla="*/ 24 h 25"/>
                  <a:gd name="T20" fmla="*/ 13 w 16"/>
                  <a:gd name="T21" fmla="*/ 24 h 25"/>
                  <a:gd name="T22" fmla="*/ 11 w 16"/>
                  <a:gd name="T23" fmla="*/ 16 h 25"/>
                  <a:gd name="T24" fmla="*/ 9 w 16"/>
                  <a:gd name="T25" fmla="*/ 13 h 25"/>
                  <a:gd name="T26" fmla="*/ 10 w 16"/>
                  <a:gd name="T27" fmla="*/ 8 h 25"/>
                  <a:gd name="T28" fmla="*/ 10 w 16"/>
                  <a:gd name="T29" fmla="*/ 7 h 25"/>
                  <a:gd name="T30" fmla="*/ 9 w 16"/>
                  <a:gd name="T31" fmla="*/ 6 h 25"/>
                  <a:gd name="T32" fmla="*/ 15 w 16"/>
                  <a:gd name="T33" fmla="*/ 1 h 25"/>
                  <a:gd name="T34" fmla="*/ 15 w 16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5">
                    <a:moveTo>
                      <a:pt x="15" y="0"/>
                    </a:moveTo>
                    <a:cubicBezTo>
                      <a:pt x="12" y="1"/>
                      <a:pt x="9" y="1"/>
                      <a:pt x="7" y="3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1" y="4"/>
                      <a:pt x="0" y="5"/>
                      <a:pt x="1" y="6"/>
                    </a:cubicBezTo>
                    <a:cubicBezTo>
                      <a:pt x="2" y="8"/>
                      <a:pt x="4" y="10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5"/>
                      <a:pt x="6" y="16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9" y="20"/>
                      <a:pt x="11" y="22"/>
                      <a:pt x="11" y="24"/>
                    </a:cubicBezTo>
                    <a:cubicBezTo>
                      <a:pt x="11" y="25"/>
                      <a:pt x="13" y="25"/>
                      <a:pt x="13" y="24"/>
                    </a:cubicBezTo>
                    <a:cubicBezTo>
                      <a:pt x="12" y="22"/>
                      <a:pt x="12" y="19"/>
                      <a:pt x="11" y="16"/>
                    </a:cubicBezTo>
                    <a:cubicBezTo>
                      <a:pt x="10" y="15"/>
                      <a:pt x="10" y="14"/>
                      <a:pt x="9" y="13"/>
                    </a:cubicBezTo>
                    <a:cubicBezTo>
                      <a:pt x="7" y="11"/>
                      <a:pt x="9" y="9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12" y="5"/>
                      <a:pt x="14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276"/>
              <p:cNvSpPr/>
              <p:nvPr/>
            </p:nvSpPr>
            <p:spPr bwMode="auto">
              <a:xfrm>
                <a:off x="2999" y="1606"/>
                <a:ext cx="105" cy="91"/>
              </a:xfrm>
              <a:custGeom>
                <a:avLst/>
                <a:gdLst>
                  <a:gd name="T0" fmla="*/ 36 w 39"/>
                  <a:gd name="T1" fmla="*/ 22 h 34"/>
                  <a:gd name="T2" fmla="*/ 22 w 39"/>
                  <a:gd name="T3" fmla="*/ 21 h 34"/>
                  <a:gd name="T4" fmla="*/ 21 w 39"/>
                  <a:gd name="T5" fmla="*/ 20 h 34"/>
                  <a:gd name="T6" fmla="*/ 25 w 39"/>
                  <a:gd name="T7" fmla="*/ 12 h 34"/>
                  <a:gd name="T8" fmla="*/ 26 w 39"/>
                  <a:gd name="T9" fmla="*/ 7 h 34"/>
                  <a:gd name="T10" fmla="*/ 26 w 39"/>
                  <a:gd name="T11" fmla="*/ 7 h 34"/>
                  <a:gd name="T12" fmla="*/ 29 w 39"/>
                  <a:gd name="T13" fmla="*/ 0 h 34"/>
                  <a:gd name="T14" fmla="*/ 28 w 39"/>
                  <a:gd name="T15" fmla="*/ 0 h 34"/>
                  <a:gd name="T16" fmla="*/ 27 w 39"/>
                  <a:gd name="T17" fmla="*/ 3 h 34"/>
                  <a:gd name="T18" fmla="*/ 25 w 39"/>
                  <a:gd name="T19" fmla="*/ 4 h 34"/>
                  <a:gd name="T20" fmla="*/ 24 w 39"/>
                  <a:gd name="T21" fmla="*/ 6 h 34"/>
                  <a:gd name="T22" fmla="*/ 15 w 39"/>
                  <a:gd name="T23" fmla="*/ 16 h 34"/>
                  <a:gd name="T24" fmla="*/ 10 w 39"/>
                  <a:gd name="T25" fmla="*/ 14 h 34"/>
                  <a:gd name="T26" fmla="*/ 4 w 39"/>
                  <a:gd name="T27" fmla="*/ 13 h 34"/>
                  <a:gd name="T28" fmla="*/ 0 w 39"/>
                  <a:gd name="T29" fmla="*/ 11 h 34"/>
                  <a:gd name="T30" fmla="*/ 0 w 39"/>
                  <a:gd name="T31" fmla="*/ 12 h 34"/>
                  <a:gd name="T32" fmla="*/ 3 w 39"/>
                  <a:gd name="T33" fmla="*/ 13 h 34"/>
                  <a:gd name="T34" fmla="*/ 5 w 39"/>
                  <a:gd name="T35" fmla="*/ 15 h 34"/>
                  <a:gd name="T36" fmla="*/ 14 w 39"/>
                  <a:gd name="T37" fmla="*/ 18 h 34"/>
                  <a:gd name="T38" fmla="*/ 9 w 39"/>
                  <a:gd name="T39" fmla="*/ 27 h 34"/>
                  <a:gd name="T40" fmla="*/ 7 w 39"/>
                  <a:gd name="T41" fmla="*/ 29 h 34"/>
                  <a:gd name="T42" fmla="*/ 4 w 39"/>
                  <a:gd name="T43" fmla="*/ 33 h 34"/>
                  <a:gd name="T44" fmla="*/ 5 w 39"/>
                  <a:gd name="T45" fmla="*/ 34 h 34"/>
                  <a:gd name="T46" fmla="*/ 12 w 39"/>
                  <a:gd name="T47" fmla="*/ 26 h 34"/>
                  <a:gd name="T48" fmla="*/ 15 w 39"/>
                  <a:gd name="T49" fmla="*/ 25 h 34"/>
                  <a:gd name="T50" fmla="*/ 25 w 39"/>
                  <a:gd name="T51" fmla="*/ 23 h 34"/>
                  <a:gd name="T52" fmla="*/ 25 w 39"/>
                  <a:gd name="T53" fmla="*/ 23 h 34"/>
                  <a:gd name="T54" fmla="*/ 29 w 39"/>
                  <a:gd name="T55" fmla="*/ 24 h 34"/>
                  <a:gd name="T56" fmla="*/ 37 w 39"/>
                  <a:gd name="T57" fmla="*/ 24 h 34"/>
                  <a:gd name="T58" fmla="*/ 37 w 39"/>
                  <a:gd name="T59" fmla="*/ 24 h 34"/>
                  <a:gd name="T60" fmla="*/ 38 w 39"/>
                  <a:gd name="T61" fmla="*/ 24 h 34"/>
                  <a:gd name="T62" fmla="*/ 39 w 39"/>
                  <a:gd name="T63" fmla="*/ 23 h 34"/>
                  <a:gd name="T64" fmla="*/ 36 w 39"/>
                  <a:gd name="T65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4">
                    <a:moveTo>
                      <a:pt x="36" y="22"/>
                    </a:moveTo>
                    <a:cubicBezTo>
                      <a:pt x="32" y="22"/>
                      <a:pt x="23" y="20"/>
                      <a:pt x="22" y="21"/>
                    </a:cubicBezTo>
                    <a:cubicBezTo>
                      <a:pt x="22" y="20"/>
                      <a:pt x="22" y="20"/>
                      <a:pt x="21" y="20"/>
                    </a:cubicBezTo>
                    <a:cubicBezTo>
                      <a:pt x="24" y="19"/>
                      <a:pt x="25" y="14"/>
                      <a:pt x="25" y="12"/>
                    </a:cubicBezTo>
                    <a:cubicBezTo>
                      <a:pt x="25" y="10"/>
                      <a:pt x="25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5"/>
                      <a:pt x="28" y="2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8" y="1"/>
                      <a:pt x="27" y="2"/>
                      <a:pt x="27" y="3"/>
                    </a:cubicBezTo>
                    <a:cubicBezTo>
                      <a:pt x="26" y="3"/>
                      <a:pt x="26" y="4"/>
                      <a:pt x="25" y="4"/>
                    </a:cubicBezTo>
                    <a:cubicBezTo>
                      <a:pt x="25" y="5"/>
                      <a:pt x="24" y="5"/>
                      <a:pt x="24" y="6"/>
                    </a:cubicBezTo>
                    <a:cubicBezTo>
                      <a:pt x="22" y="8"/>
                      <a:pt x="20" y="21"/>
                      <a:pt x="15" y="16"/>
                    </a:cubicBezTo>
                    <a:cubicBezTo>
                      <a:pt x="14" y="15"/>
                      <a:pt x="12" y="14"/>
                      <a:pt x="10" y="14"/>
                    </a:cubicBezTo>
                    <a:cubicBezTo>
                      <a:pt x="8" y="14"/>
                      <a:pt x="6" y="13"/>
                      <a:pt x="4" y="13"/>
                    </a:cubicBezTo>
                    <a:cubicBezTo>
                      <a:pt x="3" y="12"/>
                      <a:pt x="1" y="12"/>
                      <a:pt x="0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1" y="12"/>
                      <a:pt x="2" y="12"/>
                      <a:pt x="3" y="13"/>
                    </a:cubicBezTo>
                    <a:cubicBezTo>
                      <a:pt x="4" y="13"/>
                      <a:pt x="5" y="14"/>
                      <a:pt x="5" y="15"/>
                    </a:cubicBezTo>
                    <a:cubicBezTo>
                      <a:pt x="8" y="16"/>
                      <a:pt x="12" y="16"/>
                      <a:pt x="14" y="18"/>
                    </a:cubicBezTo>
                    <a:cubicBezTo>
                      <a:pt x="14" y="23"/>
                      <a:pt x="11" y="24"/>
                      <a:pt x="9" y="27"/>
                    </a:cubicBezTo>
                    <a:cubicBezTo>
                      <a:pt x="8" y="27"/>
                      <a:pt x="8" y="28"/>
                      <a:pt x="7" y="29"/>
                    </a:cubicBezTo>
                    <a:cubicBezTo>
                      <a:pt x="6" y="30"/>
                      <a:pt x="5" y="31"/>
                      <a:pt x="4" y="33"/>
                    </a:cubicBezTo>
                    <a:cubicBezTo>
                      <a:pt x="4" y="33"/>
                      <a:pt x="4" y="33"/>
                      <a:pt x="5" y="34"/>
                    </a:cubicBezTo>
                    <a:cubicBezTo>
                      <a:pt x="7" y="30"/>
                      <a:pt x="9" y="27"/>
                      <a:pt x="12" y="26"/>
                    </a:cubicBezTo>
                    <a:cubicBezTo>
                      <a:pt x="13" y="25"/>
                      <a:pt x="14" y="25"/>
                      <a:pt x="15" y="25"/>
                    </a:cubicBezTo>
                    <a:cubicBezTo>
                      <a:pt x="18" y="22"/>
                      <a:pt x="21" y="21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4"/>
                      <a:pt x="27" y="24"/>
                      <a:pt x="29" y="24"/>
                    </a:cubicBezTo>
                    <a:cubicBezTo>
                      <a:pt x="31" y="23"/>
                      <a:pt x="34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9" y="24"/>
                      <a:pt x="39" y="24"/>
                      <a:pt x="39" y="23"/>
                    </a:cubicBezTo>
                    <a:cubicBezTo>
                      <a:pt x="38" y="23"/>
                      <a:pt x="37" y="23"/>
                      <a:pt x="36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277"/>
              <p:cNvSpPr/>
              <p:nvPr/>
            </p:nvSpPr>
            <p:spPr bwMode="auto">
              <a:xfrm>
                <a:off x="3045" y="1673"/>
                <a:ext cx="48" cy="83"/>
              </a:xfrm>
              <a:custGeom>
                <a:avLst/>
                <a:gdLst>
                  <a:gd name="T0" fmla="*/ 12 w 18"/>
                  <a:gd name="T1" fmla="*/ 22 h 31"/>
                  <a:gd name="T2" fmla="*/ 14 w 18"/>
                  <a:gd name="T3" fmla="*/ 12 h 31"/>
                  <a:gd name="T4" fmla="*/ 14 w 18"/>
                  <a:gd name="T5" fmla="*/ 9 h 31"/>
                  <a:gd name="T6" fmla="*/ 12 w 18"/>
                  <a:gd name="T7" fmla="*/ 1 h 31"/>
                  <a:gd name="T8" fmla="*/ 11 w 18"/>
                  <a:gd name="T9" fmla="*/ 0 h 31"/>
                  <a:gd name="T10" fmla="*/ 8 w 18"/>
                  <a:gd name="T11" fmla="*/ 2 h 31"/>
                  <a:gd name="T12" fmla="*/ 7 w 18"/>
                  <a:gd name="T13" fmla="*/ 2 h 31"/>
                  <a:gd name="T14" fmla="*/ 6 w 18"/>
                  <a:gd name="T15" fmla="*/ 3 h 31"/>
                  <a:gd name="T16" fmla="*/ 4 w 18"/>
                  <a:gd name="T17" fmla="*/ 4 h 31"/>
                  <a:gd name="T18" fmla="*/ 1 w 18"/>
                  <a:gd name="T19" fmla="*/ 17 h 31"/>
                  <a:gd name="T20" fmla="*/ 17 w 18"/>
                  <a:gd name="T21" fmla="*/ 30 h 31"/>
                  <a:gd name="T22" fmla="*/ 18 w 18"/>
                  <a:gd name="T23" fmla="*/ 29 h 31"/>
                  <a:gd name="T24" fmla="*/ 12 w 18"/>
                  <a:gd name="T2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31">
                    <a:moveTo>
                      <a:pt x="12" y="22"/>
                    </a:moveTo>
                    <a:cubicBezTo>
                      <a:pt x="12" y="19"/>
                      <a:pt x="13" y="15"/>
                      <a:pt x="14" y="12"/>
                    </a:cubicBezTo>
                    <a:cubicBezTo>
                      <a:pt x="14" y="11"/>
                      <a:pt x="14" y="10"/>
                      <a:pt x="14" y="9"/>
                    </a:cubicBezTo>
                    <a:cubicBezTo>
                      <a:pt x="12" y="6"/>
                      <a:pt x="12" y="4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1" y="8"/>
                      <a:pt x="0" y="13"/>
                      <a:pt x="1" y="17"/>
                    </a:cubicBezTo>
                    <a:cubicBezTo>
                      <a:pt x="2" y="24"/>
                      <a:pt x="10" y="31"/>
                      <a:pt x="17" y="30"/>
                    </a:cubicBezTo>
                    <a:cubicBezTo>
                      <a:pt x="18" y="30"/>
                      <a:pt x="18" y="30"/>
                      <a:pt x="18" y="29"/>
                    </a:cubicBezTo>
                    <a:cubicBezTo>
                      <a:pt x="15" y="27"/>
                      <a:pt x="13" y="26"/>
                      <a:pt x="12" y="2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278"/>
              <p:cNvSpPr/>
              <p:nvPr/>
            </p:nvSpPr>
            <p:spPr bwMode="auto">
              <a:xfrm>
                <a:off x="2957" y="1659"/>
                <a:ext cx="37" cy="54"/>
              </a:xfrm>
              <a:custGeom>
                <a:avLst/>
                <a:gdLst>
                  <a:gd name="T0" fmla="*/ 6 w 14"/>
                  <a:gd name="T1" fmla="*/ 19 h 20"/>
                  <a:gd name="T2" fmla="*/ 8 w 14"/>
                  <a:gd name="T3" fmla="*/ 9 h 20"/>
                  <a:gd name="T4" fmla="*/ 14 w 14"/>
                  <a:gd name="T5" fmla="*/ 3 h 20"/>
                  <a:gd name="T6" fmla="*/ 14 w 14"/>
                  <a:gd name="T7" fmla="*/ 2 h 20"/>
                  <a:gd name="T8" fmla="*/ 9 w 14"/>
                  <a:gd name="T9" fmla="*/ 1 h 20"/>
                  <a:gd name="T10" fmla="*/ 5 w 14"/>
                  <a:gd name="T11" fmla="*/ 1 h 20"/>
                  <a:gd name="T12" fmla="*/ 0 w 14"/>
                  <a:gd name="T13" fmla="*/ 0 h 20"/>
                  <a:gd name="T14" fmla="*/ 0 w 14"/>
                  <a:gd name="T15" fmla="*/ 1 h 20"/>
                  <a:gd name="T16" fmla="*/ 1 w 14"/>
                  <a:gd name="T17" fmla="*/ 1 h 20"/>
                  <a:gd name="T18" fmla="*/ 6 w 14"/>
                  <a:gd name="T19" fmla="*/ 3 h 20"/>
                  <a:gd name="T20" fmla="*/ 9 w 14"/>
                  <a:gd name="T21" fmla="*/ 4 h 20"/>
                  <a:gd name="T22" fmla="*/ 6 w 14"/>
                  <a:gd name="T23" fmla="*/ 20 h 20"/>
                  <a:gd name="T24" fmla="*/ 6 w 14"/>
                  <a:gd name="T25" fmla="*/ 20 h 20"/>
                  <a:gd name="T26" fmla="*/ 6 w 14"/>
                  <a:gd name="T2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0">
                    <a:moveTo>
                      <a:pt x="6" y="19"/>
                    </a:moveTo>
                    <a:cubicBezTo>
                      <a:pt x="5" y="16"/>
                      <a:pt x="7" y="12"/>
                      <a:pt x="8" y="9"/>
                    </a:cubicBezTo>
                    <a:cubicBezTo>
                      <a:pt x="9" y="7"/>
                      <a:pt x="11" y="4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1"/>
                      <a:pt x="11" y="1"/>
                      <a:pt x="9" y="1"/>
                    </a:cubicBezTo>
                    <a:cubicBezTo>
                      <a:pt x="8" y="1"/>
                      <a:pt x="6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7" y="3"/>
                      <a:pt x="8" y="4"/>
                      <a:pt x="9" y="4"/>
                    </a:cubicBezTo>
                    <a:cubicBezTo>
                      <a:pt x="6" y="9"/>
                      <a:pt x="5" y="15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1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279"/>
              <p:cNvSpPr/>
              <p:nvPr/>
            </p:nvSpPr>
            <p:spPr bwMode="auto">
              <a:xfrm>
                <a:off x="3077" y="1574"/>
                <a:ext cx="32" cy="75"/>
              </a:xfrm>
              <a:custGeom>
                <a:avLst/>
                <a:gdLst>
                  <a:gd name="T0" fmla="*/ 11 w 12"/>
                  <a:gd name="T1" fmla="*/ 14 h 28"/>
                  <a:gd name="T2" fmla="*/ 9 w 12"/>
                  <a:gd name="T3" fmla="*/ 9 h 28"/>
                  <a:gd name="T4" fmla="*/ 1 w 12"/>
                  <a:gd name="T5" fmla="*/ 1 h 28"/>
                  <a:gd name="T6" fmla="*/ 1 w 12"/>
                  <a:gd name="T7" fmla="*/ 1 h 28"/>
                  <a:gd name="T8" fmla="*/ 1 w 12"/>
                  <a:gd name="T9" fmla="*/ 1 h 28"/>
                  <a:gd name="T10" fmla="*/ 1 w 12"/>
                  <a:gd name="T11" fmla="*/ 1 h 28"/>
                  <a:gd name="T12" fmla="*/ 0 w 12"/>
                  <a:gd name="T13" fmla="*/ 2 h 28"/>
                  <a:gd name="T14" fmla="*/ 3 w 12"/>
                  <a:gd name="T15" fmla="*/ 3 h 28"/>
                  <a:gd name="T16" fmla="*/ 3 w 12"/>
                  <a:gd name="T17" fmla="*/ 4 h 28"/>
                  <a:gd name="T18" fmla="*/ 4 w 12"/>
                  <a:gd name="T19" fmla="*/ 5 h 28"/>
                  <a:gd name="T20" fmla="*/ 6 w 12"/>
                  <a:gd name="T21" fmla="*/ 10 h 28"/>
                  <a:gd name="T22" fmla="*/ 7 w 12"/>
                  <a:gd name="T23" fmla="*/ 26 h 28"/>
                  <a:gd name="T24" fmla="*/ 9 w 12"/>
                  <a:gd name="T25" fmla="*/ 27 h 28"/>
                  <a:gd name="T26" fmla="*/ 11 w 12"/>
                  <a:gd name="T2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8">
                    <a:moveTo>
                      <a:pt x="11" y="14"/>
                    </a:moveTo>
                    <a:cubicBezTo>
                      <a:pt x="11" y="12"/>
                      <a:pt x="10" y="10"/>
                      <a:pt x="9" y="9"/>
                    </a:cubicBezTo>
                    <a:cubicBezTo>
                      <a:pt x="8" y="5"/>
                      <a:pt x="5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5" y="6"/>
                      <a:pt x="6" y="8"/>
                      <a:pt x="6" y="10"/>
                    </a:cubicBezTo>
                    <a:cubicBezTo>
                      <a:pt x="9" y="16"/>
                      <a:pt x="8" y="20"/>
                      <a:pt x="7" y="26"/>
                    </a:cubicBezTo>
                    <a:cubicBezTo>
                      <a:pt x="7" y="27"/>
                      <a:pt x="8" y="28"/>
                      <a:pt x="9" y="27"/>
                    </a:cubicBezTo>
                    <a:cubicBezTo>
                      <a:pt x="11" y="23"/>
                      <a:pt x="12" y="19"/>
                      <a:pt x="11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280"/>
              <p:cNvSpPr/>
              <p:nvPr/>
            </p:nvSpPr>
            <p:spPr bwMode="auto">
              <a:xfrm>
                <a:off x="3042" y="1683"/>
                <a:ext cx="56" cy="78"/>
              </a:xfrm>
              <a:custGeom>
                <a:avLst/>
                <a:gdLst>
                  <a:gd name="T0" fmla="*/ 20 w 21"/>
                  <a:gd name="T1" fmla="*/ 25 h 29"/>
                  <a:gd name="T2" fmla="*/ 12 w 21"/>
                  <a:gd name="T3" fmla="*/ 19 h 29"/>
                  <a:gd name="T4" fmla="*/ 11 w 21"/>
                  <a:gd name="T5" fmla="*/ 18 h 29"/>
                  <a:gd name="T6" fmla="*/ 11 w 21"/>
                  <a:gd name="T7" fmla="*/ 6 h 29"/>
                  <a:gd name="T8" fmla="*/ 10 w 21"/>
                  <a:gd name="T9" fmla="*/ 6 h 29"/>
                  <a:gd name="T10" fmla="*/ 10 w 21"/>
                  <a:gd name="T11" fmla="*/ 1 h 29"/>
                  <a:gd name="T12" fmla="*/ 9 w 21"/>
                  <a:gd name="T13" fmla="*/ 0 h 29"/>
                  <a:gd name="T14" fmla="*/ 7 w 21"/>
                  <a:gd name="T15" fmla="*/ 1 h 29"/>
                  <a:gd name="T16" fmla="*/ 7 w 21"/>
                  <a:gd name="T17" fmla="*/ 1 h 29"/>
                  <a:gd name="T18" fmla="*/ 2 w 21"/>
                  <a:gd name="T19" fmla="*/ 18 h 29"/>
                  <a:gd name="T20" fmla="*/ 20 w 21"/>
                  <a:gd name="T21" fmla="*/ 27 h 29"/>
                  <a:gd name="T22" fmla="*/ 20 w 21"/>
                  <a:gd name="T23" fmla="*/ 2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20" y="25"/>
                    </a:moveTo>
                    <a:cubicBezTo>
                      <a:pt x="15" y="27"/>
                      <a:pt x="13" y="22"/>
                      <a:pt x="12" y="19"/>
                    </a:cubicBezTo>
                    <a:cubicBezTo>
                      <a:pt x="12" y="18"/>
                      <a:pt x="12" y="18"/>
                      <a:pt x="11" y="18"/>
                    </a:cubicBezTo>
                    <a:cubicBezTo>
                      <a:pt x="8" y="18"/>
                      <a:pt x="11" y="9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9" y="6"/>
                      <a:pt x="10" y="2"/>
                      <a:pt x="10" y="1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0" y="3"/>
                      <a:pt x="1" y="12"/>
                      <a:pt x="2" y="18"/>
                    </a:cubicBezTo>
                    <a:cubicBezTo>
                      <a:pt x="3" y="26"/>
                      <a:pt x="14" y="29"/>
                      <a:pt x="20" y="27"/>
                    </a:cubicBezTo>
                    <a:cubicBezTo>
                      <a:pt x="21" y="26"/>
                      <a:pt x="21" y="25"/>
                      <a:pt x="20" y="25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281"/>
              <p:cNvSpPr/>
              <p:nvPr/>
            </p:nvSpPr>
            <p:spPr bwMode="auto">
              <a:xfrm>
                <a:off x="2959" y="1571"/>
                <a:ext cx="102" cy="70"/>
              </a:xfrm>
              <a:custGeom>
                <a:avLst/>
                <a:gdLst>
                  <a:gd name="T0" fmla="*/ 37 w 38"/>
                  <a:gd name="T1" fmla="*/ 1 h 26"/>
                  <a:gd name="T2" fmla="*/ 30 w 38"/>
                  <a:gd name="T3" fmla="*/ 9 h 26"/>
                  <a:gd name="T4" fmla="*/ 30 w 38"/>
                  <a:gd name="T5" fmla="*/ 14 h 26"/>
                  <a:gd name="T6" fmla="*/ 30 w 38"/>
                  <a:gd name="T7" fmla="*/ 16 h 26"/>
                  <a:gd name="T8" fmla="*/ 30 w 38"/>
                  <a:gd name="T9" fmla="*/ 17 h 26"/>
                  <a:gd name="T10" fmla="*/ 20 w 38"/>
                  <a:gd name="T11" fmla="*/ 10 h 26"/>
                  <a:gd name="T12" fmla="*/ 14 w 38"/>
                  <a:gd name="T13" fmla="*/ 6 h 26"/>
                  <a:gd name="T14" fmla="*/ 0 w 38"/>
                  <a:gd name="T15" fmla="*/ 9 h 26"/>
                  <a:gd name="T16" fmla="*/ 1 w 38"/>
                  <a:gd name="T17" fmla="*/ 10 h 26"/>
                  <a:gd name="T18" fmla="*/ 5 w 38"/>
                  <a:gd name="T19" fmla="*/ 9 h 26"/>
                  <a:gd name="T20" fmla="*/ 10 w 38"/>
                  <a:gd name="T21" fmla="*/ 9 h 26"/>
                  <a:gd name="T22" fmla="*/ 25 w 38"/>
                  <a:gd name="T23" fmla="*/ 16 h 26"/>
                  <a:gd name="T24" fmla="*/ 31 w 38"/>
                  <a:gd name="T25" fmla="*/ 22 h 26"/>
                  <a:gd name="T26" fmla="*/ 31 w 38"/>
                  <a:gd name="T27" fmla="*/ 25 h 26"/>
                  <a:gd name="T28" fmla="*/ 33 w 38"/>
                  <a:gd name="T29" fmla="*/ 25 h 26"/>
                  <a:gd name="T30" fmla="*/ 33 w 38"/>
                  <a:gd name="T31" fmla="*/ 22 h 26"/>
                  <a:gd name="T32" fmla="*/ 33 w 38"/>
                  <a:gd name="T33" fmla="*/ 21 h 26"/>
                  <a:gd name="T34" fmla="*/ 32 w 38"/>
                  <a:gd name="T35" fmla="*/ 21 h 26"/>
                  <a:gd name="T36" fmla="*/ 32 w 38"/>
                  <a:gd name="T37" fmla="*/ 21 h 26"/>
                  <a:gd name="T38" fmla="*/ 32 w 38"/>
                  <a:gd name="T39" fmla="*/ 19 h 26"/>
                  <a:gd name="T40" fmla="*/ 33 w 38"/>
                  <a:gd name="T41" fmla="*/ 15 h 26"/>
                  <a:gd name="T42" fmla="*/ 37 w 38"/>
                  <a:gd name="T43" fmla="*/ 2 h 26"/>
                  <a:gd name="T44" fmla="*/ 37 w 38"/>
                  <a:gd name="T45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26">
                    <a:moveTo>
                      <a:pt x="37" y="1"/>
                    </a:moveTo>
                    <a:cubicBezTo>
                      <a:pt x="33" y="3"/>
                      <a:pt x="31" y="5"/>
                      <a:pt x="30" y="9"/>
                    </a:cubicBezTo>
                    <a:cubicBezTo>
                      <a:pt x="29" y="10"/>
                      <a:pt x="29" y="12"/>
                      <a:pt x="30" y="14"/>
                    </a:cubicBezTo>
                    <a:cubicBezTo>
                      <a:pt x="30" y="14"/>
                      <a:pt x="30" y="15"/>
                      <a:pt x="30" y="16"/>
                    </a:cubicBezTo>
                    <a:cubicBezTo>
                      <a:pt x="30" y="16"/>
                      <a:pt x="30" y="17"/>
                      <a:pt x="30" y="17"/>
                    </a:cubicBezTo>
                    <a:cubicBezTo>
                      <a:pt x="27" y="13"/>
                      <a:pt x="24" y="11"/>
                      <a:pt x="20" y="10"/>
                    </a:cubicBezTo>
                    <a:cubicBezTo>
                      <a:pt x="18" y="8"/>
                      <a:pt x="16" y="7"/>
                      <a:pt x="14" y="6"/>
                    </a:cubicBezTo>
                    <a:cubicBezTo>
                      <a:pt x="8" y="5"/>
                      <a:pt x="5" y="7"/>
                      <a:pt x="0" y="9"/>
                    </a:cubicBezTo>
                    <a:cubicBezTo>
                      <a:pt x="0" y="9"/>
                      <a:pt x="0" y="11"/>
                      <a:pt x="1" y="10"/>
                    </a:cubicBezTo>
                    <a:cubicBezTo>
                      <a:pt x="2" y="10"/>
                      <a:pt x="4" y="10"/>
                      <a:pt x="5" y="9"/>
                    </a:cubicBezTo>
                    <a:cubicBezTo>
                      <a:pt x="6" y="9"/>
                      <a:pt x="8" y="9"/>
                      <a:pt x="10" y="9"/>
                    </a:cubicBezTo>
                    <a:cubicBezTo>
                      <a:pt x="15" y="10"/>
                      <a:pt x="20" y="13"/>
                      <a:pt x="25" y="16"/>
                    </a:cubicBezTo>
                    <a:cubicBezTo>
                      <a:pt x="27" y="18"/>
                      <a:pt x="29" y="20"/>
                      <a:pt x="31" y="22"/>
                    </a:cubicBezTo>
                    <a:cubicBezTo>
                      <a:pt x="31" y="23"/>
                      <a:pt x="31" y="24"/>
                      <a:pt x="31" y="25"/>
                    </a:cubicBezTo>
                    <a:cubicBezTo>
                      <a:pt x="32" y="26"/>
                      <a:pt x="33" y="26"/>
                      <a:pt x="33" y="25"/>
                    </a:cubicBezTo>
                    <a:cubicBezTo>
                      <a:pt x="33" y="24"/>
                      <a:pt x="33" y="23"/>
                      <a:pt x="33" y="22"/>
                    </a:cubicBezTo>
                    <a:cubicBezTo>
                      <a:pt x="33" y="22"/>
                      <a:pt x="33" y="21"/>
                      <a:pt x="33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2" y="20"/>
                      <a:pt x="32" y="19"/>
                      <a:pt x="32" y="19"/>
                    </a:cubicBezTo>
                    <a:cubicBezTo>
                      <a:pt x="32" y="17"/>
                      <a:pt x="33" y="16"/>
                      <a:pt x="33" y="15"/>
                    </a:cubicBezTo>
                    <a:cubicBezTo>
                      <a:pt x="34" y="10"/>
                      <a:pt x="33" y="6"/>
                      <a:pt x="37" y="2"/>
                    </a:cubicBezTo>
                    <a:cubicBezTo>
                      <a:pt x="38" y="1"/>
                      <a:pt x="37" y="0"/>
                      <a:pt x="37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282"/>
              <p:cNvSpPr/>
              <p:nvPr/>
            </p:nvSpPr>
            <p:spPr bwMode="auto">
              <a:xfrm>
                <a:off x="3034" y="1635"/>
                <a:ext cx="43" cy="48"/>
              </a:xfrm>
              <a:custGeom>
                <a:avLst/>
                <a:gdLst>
                  <a:gd name="T0" fmla="*/ 12 w 16"/>
                  <a:gd name="T1" fmla="*/ 1 h 18"/>
                  <a:gd name="T2" fmla="*/ 11 w 16"/>
                  <a:gd name="T3" fmla="*/ 2 h 18"/>
                  <a:gd name="T4" fmla="*/ 7 w 16"/>
                  <a:gd name="T5" fmla="*/ 1 h 18"/>
                  <a:gd name="T6" fmla="*/ 4 w 16"/>
                  <a:gd name="T7" fmla="*/ 0 h 18"/>
                  <a:gd name="T8" fmla="*/ 2 w 16"/>
                  <a:gd name="T9" fmla="*/ 1 h 18"/>
                  <a:gd name="T10" fmla="*/ 0 w 16"/>
                  <a:gd name="T11" fmla="*/ 9 h 18"/>
                  <a:gd name="T12" fmla="*/ 5 w 16"/>
                  <a:gd name="T13" fmla="*/ 14 h 18"/>
                  <a:gd name="T14" fmla="*/ 12 w 16"/>
                  <a:gd name="T15" fmla="*/ 15 h 18"/>
                  <a:gd name="T16" fmla="*/ 14 w 16"/>
                  <a:gd name="T17" fmla="*/ 10 h 18"/>
                  <a:gd name="T18" fmla="*/ 16 w 16"/>
                  <a:gd name="T19" fmla="*/ 7 h 18"/>
                  <a:gd name="T20" fmla="*/ 12 w 16"/>
                  <a:gd name="T2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2" y="1"/>
                    </a:moveTo>
                    <a:cubicBezTo>
                      <a:pt x="12" y="1"/>
                      <a:pt x="11" y="1"/>
                      <a:pt x="11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0" y="8"/>
                      <a:pt x="0" y="9"/>
                    </a:cubicBezTo>
                    <a:cubicBezTo>
                      <a:pt x="1" y="12"/>
                      <a:pt x="3" y="13"/>
                      <a:pt x="5" y="14"/>
                    </a:cubicBezTo>
                    <a:cubicBezTo>
                      <a:pt x="7" y="15"/>
                      <a:pt x="11" y="18"/>
                      <a:pt x="12" y="15"/>
                    </a:cubicBezTo>
                    <a:cubicBezTo>
                      <a:pt x="13" y="13"/>
                      <a:pt x="13" y="12"/>
                      <a:pt x="14" y="10"/>
                    </a:cubicBezTo>
                    <a:cubicBezTo>
                      <a:pt x="15" y="9"/>
                      <a:pt x="16" y="8"/>
                      <a:pt x="16" y="7"/>
                    </a:cubicBezTo>
                    <a:cubicBezTo>
                      <a:pt x="16" y="4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283"/>
              <p:cNvSpPr/>
              <p:nvPr/>
            </p:nvSpPr>
            <p:spPr bwMode="auto">
              <a:xfrm>
                <a:off x="3050" y="1641"/>
                <a:ext cx="27" cy="37"/>
              </a:xfrm>
              <a:custGeom>
                <a:avLst/>
                <a:gdLst>
                  <a:gd name="T0" fmla="*/ 9 w 10"/>
                  <a:gd name="T1" fmla="*/ 5 h 14"/>
                  <a:gd name="T2" fmla="*/ 7 w 10"/>
                  <a:gd name="T3" fmla="*/ 2 h 14"/>
                  <a:gd name="T4" fmla="*/ 3 w 10"/>
                  <a:gd name="T5" fmla="*/ 2 h 14"/>
                  <a:gd name="T6" fmla="*/ 2 w 10"/>
                  <a:gd name="T7" fmla="*/ 1 h 14"/>
                  <a:gd name="T8" fmla="*/ 1 w 10"/>
                  <a:gd name="T9" fmla="*/ 2 h 14"/>
                  <a:gd name="T10" fmla="*/ 1 w 10"/>
                  <a:gd name="T11" fmla="*/ 2 h 14"/>
                  <a:gd name="T12" fmla="*/ 1 w 10"/>
                  <a:gd name="T13" fmla="*/ 2 h 14"/>
                  <a:gd name="T14" fmla="*/ 1 w 10"/>
                  <a:gd name="T15" fmla="*/ 2 h 14"/>
                  <a:gd name="T16" fmla="*/ 2 w 10"/>
                  <a:gd name="T17" fmla="*/ 3 h 14"/>
                  <a:gd name="T18" fmla="*/ 2 w 10"/>
                  <a:gd name="T19" fmla="*/ 3 h 14"/>
                  <a:gd name="T20" fmla="*/ 3 w 10"/>
                  <a:gd name="T21" fmla="*/ 5 h 14"/>
                  <a:gd name="T22" fmla="*/ 1 w 10"/>
                  <a:gd name="T23" fmla="*/ 8 h 14"/>
                  <a:gd name="T24" fmla="*/ 1 w 10"/>
                  <a:gd name="T25" fmla="*/ 13 h 14"/>
                  <a:gd name="T26" fmla="*/ 5 w 10"/>
                  <a:gd name="T27" fmla="*/ 13 h 14"/>
                  <a:gd name="T28" fmla="*/ 10 w 10"/>
                  <a:gd name="T29" fmla="*/ 6 h 14"/>
                  <a:gd name="T30" fmla="*/ 9 w 10"/>
                  <a:gd name="T3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14">
                    <a:moveTo>
                      <a:pt x="9" y="5"/>
                    </a:moveTo>
                    <a:cubicBezTo>
                      <a:pt x="8" y="5"/>
                      <a:pt x="8" y="3"/>
                      <a:pt x="7" y="2"/>
                    </a:cubicBezTo>
                    <a:cubicBezTo>
                      <a:pt x="6" y="1"/>
                      <a:pt x="4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4" y="6"/>
                      <a:pt x="1" y="8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2" y="14"/>
                      <a:pt x="4" y="13"/>
                      <a:pt x="5" y="13"/>
                    </a:cubicBezTo>
                    <a:cubicBezTo>
                      <a:pt x="7" y="11"/>
                      <a:pt x="8" y="8"/>
                      <a:pt x="10" y="6"/>
                    </a:cubicBezTo>
                    <a:cubicBezTo>
                      <a:pt x="10" y="6"/>
                      <a:pt x="10" y="6"/>
                      <a:pt x="9" y="5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284"/>
              <p:cNvSpPr/>
              <p:nvPr/>
            </p:nvSpPr>
            <p:spPr bwMode="auto">
              <a:xfrm>
                <a:off x="3072" y="1646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1 h 3"/>
                  <a:gd name="T4" fmla="*/ 1 w 2"/>
                  <a:gd name="T5" fmla="*/ 1 h 3"/>
                  <a:gd name="T6" fmla="*/ 1 w 2"/>
                  <a:gd name="T7" fmla="*/ 1 h 3"/>
                  <a:gd name="T8" fmla="*/ 0 w 2"/>
                  <a:gd name="T9" fmla="*/ 1 h 3"/>
                  <a:gd name="T10" fmla="*/ 0 w 2"/>
                  <a:gd name="T11" fmla="*/ 2 h 3"/>
                  <a:gd name="T12" fmla="*/ 1 w 2"/>
                  <a:gd name="T13" fmla="*/ 2 h 3"/>
                  <a:gd name="T14" fmla="*/ 2 w 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285"/>
              <p:cNvSpPr/>
              <p:nvPr/>
            </p:nvSpPr>
            <p:spPr bwMode="auto">
              <a:xfrm>
                <a:off x="3045" y="1651"/>
                <a:ext cx="16" cy="19"/>
              </a:xfrm>
              <a:custGeom>
                <a:avLst/>
                <a:gdLst>
                  <a:gd name="T0" fmla="*/ 5 w 6"/>
                  <a:gd name="T1" fmla="*/ 1 h 7"/>
                  <a:gd name="T2" fmla="*/ 4 w 6"/>
                  <a:gd name="T3" fmla="*/ 0 h 7"/>
                  <a:gd name="T4" fmla="*/ 1 w 6"/>
                  <a:gd name="T5" fmla="*/ 0 h 7"/>
                  <a:gd name="T6" fmla="*/ 1 w 6"/>
                  <a:gd name="T7" fmla="*/ 1 h 7"/>
                  <a:gd name="T8" fmla="*/ 1 w 6"/>
                  <a:gd name="T9" fmla="*/ 1 h 7"/>
                  <a:gd name="T10" fmla="*/ 1 w 6"/>
                  <a:gd name="T11" fmla="*/ 1 h 7"/>
                  <a:gd name="T12" fmla="*/ 1 w 6"/>
                  <a:gd name="T13" fmla="*/ 2 h 7"/>
                  <a:gd name="T14" fmla="*/ 1 w 6"/>
                  <a:gd name="T15" fmla="*/ 4 h 7"/>
                  <a:gd name="T16" fmla="*/ 3 w 6"/>
                  <a:gd name="T17" fmla="*/ 6 h 7"/>
                  <a:gd name="T18" fmla="*/ 4 w 6"/>
                  <a:gd name="T19" fmla="*/ 6 h 7"/>
                  <a:gd name="T20" fmla="*/ 6 w 6"/>
                  <a:gd name="T21" fmla="*/ 3 h 7"/>
                  <a:gd name="T22" fmla="*/ 5 w 6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4" y="5"/>
                      <a:pt x="6" y="5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286"/>
              <p:cNvSpPr/>
              <p:nvPr/>
            </p:nvSpPr>
            <p:spPr bwMode="auto">
              <a:xfrm>
                <a:off x="3064" y="1635"/>
                <a:ext cx="10" cy="11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3 w 4"/>
                  <a:gd name="T5" fmla="*/ 2 h 4"/>
                  <a:gd name="T6" fmla="*/ 2 w 4"/>
                  <a:gd name="T7" fmla="*/ 2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1 h 4"/>
                  <a:gd name="T14" fmla="*/ 0 w 4"/>
                  <a:gd name="T15" fmla="*/ 2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2 w 4"/>
                  <a:gd name="T23" fmla="*/ 2 h 4"/>
                  <a:gd name="T24" fmla="*/ 2 w 4"/>
                  <a:gd name="T25" fmla="*/ 3 h 4"/>
                  <a:gd name="T26" fmla="*/ 3 w 4"/>
                  <a:gd name="T27" fmla="*/ 4 h 4"/>
                  <a:gd name="T28" fmla="*/ 3 w 4"/>
                  <a:gd name="T29" fmla="*/ 4 h 4"/>
                  <a:gd name="T30" fmla="*/ 4 w 4"/>
                  <a:gd name="T3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287"/>
              <p:cNvSpPr/>
              <p:nvPr/>
            </p:nvSpPr>
            <p:spPr bwMode="auto">
              <a:xfrm>
                <a:off x="3066" y="1646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1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288"/>
              <p:cNvSpPr/>
              <p:nvPr/>
            </p:nvSpPr>
            <p:spPr bwMode="auto">
              <a:xfrm>
                <a:off x="3034" y="1686"/>
                <a:ext cx="67" cy="75"/>
              </a:xfrm>
              <a:custGeom>
                <a:avLst/>
                <a:gdLst>
                  <a:gd name="T0" fmla="*/ 24 w 25"/>
                  <a:gd name="T1" fmla="*/ 24 h 28"/>
                  <a:gd name="T2" fmla="*/ 22 w 25"/>
                  <a:gd name="T3" fmla="*/ 25 h 28"/>
                  <a:gd name="T4" fmla="*/ 21 w 25"/>
                  <a:gd name="T5" fmla="*/ 25 h 28"/>
                  <a:gd name="T6" fmla="*/ 21 w 25"/>
                  <a:gd name="T7" fmla="*/ 25 h 28"/>
                  <a:gd name="T8" fmla="*/ 12 w 25"/>
                  <a:gd name="T9" fmla="*/ 24 h 28"/>
                  <a:gd name="T10" fmla="*/ 8 w 25"/>
                  <a:gd name="T11" fmla="*/ 16 h 28"/>
                  <a:gd name="T12" fmla="*/ 8 w 25"/>
                  <a:gd name="T13" fmla="*/ 15 h 28"/>
                  <a:gd name="T14" fmla="*/ 8 w 25"/>
                  <a:gd name="T15" fmla="*/ 9 h 28"/>
                  <a:gd name="T16" fmla="*/ 8 w 25"/>
                  <a:gd name="T17" fmla="*/ 1 h 28"/>
                  <a:gd name="T18" fmla="*/ 7 w 25"/>
                  <a:gd name="T19" fmla="*/ 1 h 28"/>
                  <a:gd name="T20" fmla="*/ 7 w 25"/>
                  <a:gd name="T21" fmla="*/ 1 h 28"/>
                  <a:gd name="T22" fmla="*/ 7 w 25"/>
                  <a:gd name="T23" fmla="*/ 1 h 28"/>
                  <a:gd name="T24" fmla="*/ 7 w 25"/>
                  <a:gd name="T25" fmla="*/ 1 h 28"/>
                  <a:gd name="T26" fmla="*/ 5 w 25"/>
                  <a:gd name="T27" fmla="*/ 5 h 28"/>
                  <a:gd name="T28" fmla="*/ 1 w 25"/>
                  <a:gd name="T29" fmla="*/ 13 h 28"/>
                  <a:gd name="T30" fmla="*/ 5 w 25"/>
                  <a:gd name="T31" fmla="*/ 23 h 28"/>
                  <a:gd name="T32" fmla="*/ 22 w 25"/>
                  <a:gd name="T33" fmla="*/ 26 h 28"/>
                  <a:gd name="T34" fmla="*/ 24 w 25"/>
                  <a:gd name="T35" fmla="*/ 25 h 28"/>
                  <a:gd name="T36" fmla="*/ 24 w 25"/>
                  <a:gd name="T37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28">
                    <a:moveTo>
                      <a:pt x="24" y="24"/>
                    </a:moveTo>
                    <a:cubicBezTo>
                      <a:pt x="23" y="24"/>
                      <a:pt x="22" y="24"/>
                      <a:pt x="22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8" y="25"/>
                      <a:pt x="15" y="25"/>
                      <a:pt x="12" y="24"/>
                    </a:cubicBezTo>
                    <a:cubicBezTo>
                      <a:pt x="10" y="23"/>
                      <a:pt x="4" y="18"/>
                      <a:pt x="8" y="16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7" y="13"/>
                      <a:pt x="7" y="11"/>
                      <a:pt x="8" y="9"/>
                    </a:cubicBezTo>
                    <a:cubicBezTo>
                      <a:pt x="9" y="7"/>
                      <a:pt x="7" y="4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4"/>
                      <a:pt x="5" y="5"/>
                    </a:cubicBezTo>
                    <a:cubicBezTo>
                      <a:pt x="3" y="8"/>
                      <a:pt x="1" y="9"/>
                      <a:pt x="1" y="13"/>
                    </a:cubicBezTo>
                    <a:cubicBezTo>
                      <a:pt x="0" y="17"/>
                      <a:pt x="3" y="20"/>
                      <a:pt x="5" y="23"/>
                    </a:cubicBezTo>
                    <a:cubicBezTo>
                      <a:pt x="9" y="28"/>
                      <a:pt x="16" y="28"/>
                      <a:pt x="22" y="26"/>
                    </a:cubicBezTo>
                    <a:cubicBezTo>
                      <a:pt x="23" y="26"/>
                      <a:pt x="24" y="25"/>
                      <a:pt x="24" y="25"/>
                    </a:cubicBezTo>
                    <a:cubicBezTo>
                      <a:pt x="25" y="24"/>
                      <a:pt x="24" y="23"/>
                      <a:pt x="24" y="24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289"/>
              <p:cNvSpPr/>
              <p:nvPr/>
            </p:nvSpPr>
            <p:spPr bwMode="auto">
              <a:xfrm>
                <a:off x="4918" y="2484"/>
                <a:ext cx="196" cy="180"/>
              </a:xfrm>
              <a:custGeom>
                <a:avLst/>
                <a:gdLst>
                  <a:gd name="T0" fmla="*/ 71 w 73"/>
                  <a:gd name="T1" fmla="*/ 24 h 67"/>
                  <a:gd name="T2" fmla="*/ 54 w 73"/>
                  <a:gd name="T3" fmla="*/ 26 h 67"/>
                  <a:gd name="T4" fmla="*/ 52 w 73"/>
                  <a:gd name="T5" fmla="*/ 27 h 67"/>
                  <a:gd name="T6" fmla="*/ 56 w 73"/>
                  <a:gd name="T7" fmla="*/ 23 h 67"/>
                  <a:gd name="T8" fmla="*/ 65 w 73"/>
                  <a:gd name="T9" fmla="*/ 11 h 67"/>
                  <a:gd name="T10" fmla="*/ 63 w 73"/>
                  <a:gd name="T11" fmla="*/ 5 h 67"/>
                  <a:gd name="T12" fmla="*/ 49 w 73"/>
                  <a:gd name="T13" fmla="*/ 1 h 67"/>
                  <a:gd name="T14" fmla="*/ 40 w 73"/>
                  <a:gd name="T15" fmla="*/ 6 h 67"/>
                  <a:gd name="T16" fmla="*/ 36 w 73"/>
                  <a:gd name="T17" fmla="*/ 9 h 67"/>
                  <a:gd name="T18" fmla="*/ 34 w 73"/>
                  <a:gd name="T19" fmla="*/ 14 h 67"/>
                  <a:gd name="T20" fmla="*/ 28 w 73"/>
                  <a:gd name="T21" fmla="*/ 9 h 67"/>
                  <a:gd name="T22" fmla="*/ 13 w 73"/>
                  <a:gd name="T23" fmla="*/ 11 h 67"/>
                  <a:gd name="T24" fmla="*/ 9 w 73"/>
                  <a:gd name="T25" fmla="*/ 25 h 67"/>
                  <a:gd name="T26" fmla="*/ 14 w 73"/>
                  <a:gd name="T27" fmla="*/ 35 h 67"/>
                  <a:gd name="T28" fmla="*/ 2 w 73"/>
                  <a:gd name="T29" fmla="*/ 43 h 67"/>
                  <a:gd name="T30" fmla="*/ 23 w 73"/>
                  <a:gd name="T31" fmla="*/ 57 h 67"/>
                  <a:gd name="T32" fmla="*/ 23 w 73"/>
                  <a:gd name="T33" fmla="*/ 62 h 67"/>
                  <a:gd name="T34" fmla="*/ 27 w 73"/>
                  <a:gd name="T35" fmla="*/ 66 h 67"/>
                  <a:gd name="T36" fmla="*/ 36 w 73"/>
                  <a:gd name="T37" fmla="*/ 66 h 67"/>
                  <a:gd name="T38" fmla="*/ 44 w 73"/>
                  <a:gd name="T39" fmla="*/ 61 h 67"/>
                  <a:gd name="T40" fmla="*/ 51 w 73"/>
                  <a:gd name="T41" fmla="*/ 47 h 67"/>
                  <a:gd name="T42" fmla="*/ 56 w 73"/>
                  <a:gd name="T43" fmla="*/ 47 h 67"/>
                  <a:gd name="T44" fmla="*/ 69 w 73"/>
                  <a:gd name="T45" fmla="*/ 34 h 67"/>
                  <a:gd name="T46" fmla="*/ 71 w 73"/>
                  <a:gd name="T4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7">
                    <a:moveTo>
                      <a:pt x="71" y="24"/>
                    </a:moveTo>
                    <a:cubicBezTo>
                      <a:pt x="68" y="20"/>
                      <a:pt x="58" y="24"/>
                      <a:pt x="54" y="26"/>
                    </a:cubicBezTo>
                    <a:cubicBezTo>
                      <a:pt x="54" y="26"/>
                      <a:pt x="53" y="26"/>
                      <a:pt x="52" y="27"/>
                    </a:cubicBezTo>
                    <a:cubicBezTo>
                      <a:pt x="53" y="26"/>
                      <a:pt x="55" y="24"/>
                      <a:pt x="56" y="23"/>
                    </a:cubicBezTo>
                    <a:cubicBezTo>
                      <a:pt x="59" y="20"/>
                      <a:pt x="64" y="16"/>
                      <a:pt x="65" y="11"/>
                    </a:cubicBezTo>
                    <a:cubicBezTo>
                      <a:pt x="66" y="9"/>
                      <a:pt x="66" y="6"/>
                      <a:pt x="63" y="5"/>
                    </a:cubicBezTo>
                    <a:cubicBezTo>
                      <a:pt x="59" y="3"/>
                      <a:pt x="54" y="0"/>
                      <a:pt x="49" y="1"/>
                    </a:cubicBezTo>
                    <a:cubicBezTo>
                      <a:pt x="46" y="3"/>
                      <a:pt x="44" y="5"/>
                      <a:pt x="40" y="6"/>
                    </a:cubicBezTo>
                    <a:cubicBezTo>
                      <a:pt x="39" y="6"/>
                      <a:pt x="37" y="7"/>
                      <a:pt x="36" y="9"/>
                    </a:cubicBezTo>
                    <a:cubicBezTo>
                      <a:pt x="36" y="10"/>
                      <a:pt x="36" y="16"/>
                      <a:pt x="34" y="14"/>
                    </a:cubicBezTo>
                    <a:cubicBezTo>
                      <a:pt x="32" y="12"/>
                      <a:pt x="31" y="9"/>
                      <a:pt x="28" y="9"/>
                    </a:cubicBezTo>
                    <a:cubicBezTo>
                      <a:pt x="23" y="7"/>
                      <a:pt x="18" y="9"/>
                      <a:pt x="13" y="11"/>
                    </a:cubicBezTo>
                    <a:cubicBezTo>
                      <a:pt x="9" y="13"/>
                      <a:pt x="9" y="21"/>
                      <a:pt x="9" y="25"/>
                    </a:cubicBezTo>
                    <a:cubicBezTo>
                      <a:pt x="9" y="27"/>
                      <a:pt x="11" y="36"/>
                      <a:pt x="14" y="35"/>
                    </a:cubicBezTo>
                    <a:cubicBezTo>
                      <a:pt x="9" y="37"/>
                      <a:pt x="4" y="37"/>
                      <a:pt x="2" y="43"/>
                    </a:cubicBezTo>
                    <a:cubicBezTo>
                      <a:pt x="0" y="53"/>
                      <a:pt x="15" y="64"/>
                      <a:pt x="23" y="57"/>
                    </a:cubicBezTo>
                    <a:cubicBezTo>
                      <a:pt x="26" y="54"/>
                      <a:pt x="23" y="60"/>
                      <a:pt x="23" y="62"/>
                    </a:cubicBezTo>
                    <a:cubicBezTo>
                      <a:pt x="24" y="64"/>
                      <a:pt x="25" y="65"/>
                      <a:pt x="27" y="66"/>
                    </a:cubicBezTo>
                    <a:cubicBezTo>
                      <a:pt x="30" y="67"/>
                      <a:pt x="33" y="67"/>
                      <a:pt x="36" y="66"/>
                    </a:cubicBezTo>
                    <a:cubicBezTo>
                      <a:pt x="39" y="65"/>
                      <a:pt x="41" y="60"/>
                      <a:pt x="44" y="61"/>
                    </a:cubicBezTo>
                    <a:cubicBezTo>
                      <a:pt x="54" y="65"/>
                      <a:pt x="54" y="54"/>
                      <a:pt x="51" y="47"/>
                    </a:cubicBezTo>
                    <a:cubicBezTo>
                      <a:pt x="53" y="47"/>
                      <a:pt x="55" y="47"/>
                      <a:pt x="56" y="47"/>
                    </a:cubicBezTo>
                    <a:cubicBezTo>
                      <a:pt x="62" y="45"/>
                      <a:pt x="67" y="41"/>
                      <a:pt x="69" y="34"/>
                    </a:cubicBezTo>
                    <a:cubicBezTo>
                      <a:pt x="71" y="31"/>
                      <a:pt x="73" y="26"/>
                      <a:pt x="71" y="24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290"/>
              <p:cNvSpPr/>
              <p:nvPr/>
            </p:nvSpPr>
            <p:spPr bwMode="auto">
              <a:xfrm>
                <a:off x="5017" y="2487"/>
                <a:ext cx="65" cy="77"/>
              </a:xfrm>
              <a:custGeom>
                <a:avLst/>
                <a:gdLst>
                  <a:gd name="T0" fmla="*/ 23 w 24"/>
                  <a:gd name="T1" fmla="*/ 3 h 29"/>
                  <a:gd name="T2" fmla="*/ 11 w 24"/>
                  <a:gd name="T3" fmla="*/ 1 h 29"/>
                  <a:gd name="T4" fmla="*/ 3 w 24"/>
                  <a:gd name="T5" fmla="*/ 9 h 29"/>
                  <a:gd name="T6" fmla="*/ 1 w 24"/>
                  <a:gd name="T7" fmla="*/ 18 h 29"/>
                  <a:gd name="T8" fmla="*/ 2 w 24"/>
                  <a:gd name="T9" fmla="*/ 25 h 29"/>
                  <a:gd name="T10" fmla="*/ 5 w 24"/>
                  <a:gd name="T11" fmla="*/ 29 h 29"/>
                  <a:gd name="T12" fmla="*/ 5 w 24"/>
                  <a:gd name="T13" fmla="*/ 28 h 29"/>
                  <a:gd name="T14" fmla="*/ 6 w 24"/>
                  <a:gd name="T15" fmla="*/ 26 h 29"/>
                  <a:gd name="T16" fmla="*/ 7 w 24"/>
                  <a:gd name="T17" fmla="*/ 27 h 29"/>
                  <a:gd name="T18" fmla="*/ 7 w 24"/>
                  <a:gd name="T19" fmla="*/ 26 h 29"/>
                  <a:gd name="T20" fmla="*/ 5 w 24"/>
                  <a:gd name="T21" fmla="*/ 22 h 29"/>
                  <a:gd name="T22" fmla="*/ 6 w 24"/>
                  <a:gd name="T23" fmla="*/ 19 h 29"/>
                  <a:gd name="T24" fmla="*/ 9 w 24"/>
                  <a:gd name="T25" fmla="*/ 18 h 29"/>
                  <a:gd name="T26" fmla="*/ 11 w 24"/>
                  <a:gd name="T27" fmla="*/ 18 h 29"/>
                  <a:gd name="T28" fmla="*/ 12 w 24"/>
                  <a:gd name="T29" fmla="*/ 17 h 29"/>
                  <a:gd name="T30" fmla="*/ 17 w 24"/>
                  <a:gd name="T31" fmla="*/ 15 h 29"/>
                  <a:gd name="T32" fmla="*/ 24 w 24"/>
                  <a:gd name="T33" fmla="*/ 4 h 29"/>
                  <a:gd name="T34" fmla="*/ 23 w 24"/>
                  <a:gd name="T35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9">
                    <a:moveTo>
                      <a:pt x="23" y="3"/>
                    </a:moveTo>
                    <a:cubicBezTo>
                      <a:pt x="19" y="2"/>
                      <a:pt x="15" y="0"/>
                      <a:pt x="11" y="1"/>
                    </a:cubicBezTo>
                    <a:cubicBezTo>
                      <a:pt x="8" y="2"/>
                      <a:pt x="5" y="7"/>
                      <a:pt x="3" y="9"/>
                    </a:cubicBezTo>
                    <a:cubicBezTo>
                      <a:pt x="0" y="11"/>
                      <a:pt x="1" y="15"/>
                      <a:pt x="1" y="18"/>
                    </a:cubicBezTo>
                    <a:cubicBezTo>
                      <a:pt x="2" y="20"/>
                      <a:pt x="1" y="22"/>
                      <a:pt x="2" y="25"/>
                    </a:cubicBezTo>
                    <a:cubicBezTo>
                      <a:pt x="2" y="26"/>
                      <a:pt x="4" y="27"/>
                      <a:pt x="5" y="29"/>
                    </a:cubicBezTo>
                    <a:cubicBezTo>
                      <a:pt x="5" y="29"/>
                      <a:pt x="5" y="29"/>
                      <a:pt x="5" y="28"/>
                    </a:cubicBezTo>
                    <a:cubicBezTo>
                      <a:pt x="6" y="28"/>
                      <a:pt x="6" y="27"/>
                      <a:pt x="6" y="26"/>
                    </a:cubicBezTo>
                    <a:cubicBezTo>
                      <a:pt x="6" y="27"/>
                      <a:pt x="6" y="27"/>
                      <a:pt x="7" y="27"/>
                    </a:cubicBezTo>
                    <a:cubicBezTo>
                      <a:pt x="7" y="28"/>
                      <a:pt x="8" y="27"/>
                      <a:pt x="7" y="26"/>
                    </a:cubicBezTo>
                    <a:cubicBezTo>
                      <a:pt x="7" y="26"/>
                      <a:pt x="6" y="24"/>
                      <a:pt x="5" y="22"/>
                    </a:cubicBezTo>
                    <a:cubicBezTo>
                      <a:pt x="5" y="21"/>
                      <a:pt x="6" y="19"/>
                      <a:pt x="6" y="19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8"/>
                      <a:pt x="11" y="18"/>
                      <a:pt x="11" y="18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13" y="16"/>
                      <a:pt x="15" y="16"/>
                      <a:pt x="17" y="15"/>
                    </a:cubicBezTo>
                    <a:cubicBezTo>
                      <a:pt x="22" y="14"/>
                      <a:pt x="22" y="8"/>
                      <a:pt x="24" y="4"/>
                    </a:cubicBezTo>
                    <a:cubicBezTo>
                      <a:pt x="24" y="3"/>
                      <a:pt x="24" y="3"/>
                      <a:pt x="23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291"/>
              <p:cNvSpPr/>
              <p:nvPr/>
            </p:nvSpPr>
            <p:spPr bwMode="auto">
              <a:xfrm>
                <a:off x="4921" y="2586"/>
                <a:ext cx="70" cy="45"/>
              </a:xfrm>
              <a:custGeom>
                <a:avLst/>
                <a:gdLst>
                  <a:gd name="T0" fmla="*/ 26 w 26"/>
                  <a:gd name="T1" fmla="*/ 3 h 17"/>
                  <a:gd name="T2" fmla="*/ 14 w 26"/>
                  <a:gd name="T3" fmla="*/ 0 h 17"/>
                  <a:gd name="T4" fmla="*/ 8 w 26"/>
                  <a:gd name="T5" fmla="*/ 0 h 17"/>
                  <a:gd name="T6" fmla="*/ 8 w 26"/>
                  <a:gd name="T7" fmla="*/ 0 h 17"/>
                  <a:gd name="T8" fmla="*/ 1 w 26"/>
                  <a:gd name="T9" fmla="*/ 6 h 17"/>
                  <a:gd name="T10" fmla="*/ 7 w 26"/>
                  <a:gd name="T11" fmla="*/ 14 h 17"/>
                  <a:gd name="T12" fmla="*/ 14 w 26"/>
                  <a:gd name="T13" fmla="*/ 14 h 17"/>
                  <a:gd name="T14" fmla="*/ 17 w 26"/>
                  <a:gd name="T15" fmla="*/ 10 h 17"/>
                  <a:gd name="T16" fmla="*/ 26 w 26"/>
                  <a:gd name="T17" fmla="*/ 4 h 17"/>
                  <a:gd name="T18" fmla="*/ 26 w 26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7">
                    <a:moveTo>
                      <a:pt x="26" y="3"/>
                    </a:moveTo>
                    <a:cubicBezTo>
                      <a:pt x="22" y="3"/>
                      <a:pt x="18" y="0"/>
                      <a:pt x="14" y="0"/>
                    </a:cubicBezTo>
                    <a:cubicBezTo>
                      <a:pt x="13" y="0"/>
                      <a:pt x="10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1" y="2"/>
                      <a:pt x="1" y="6"/>
                    </a:cubicBezTo>
                    <a:cubicBezTo>
                      <a:pt x="0" y="11"/>
                      <a:pt x="4" y="10"/>
                      <a:pt x="7" y="14"/>
                    </a:cubicBezTo>
                    <a:cubicBezTo>
                      <a:pt x="8" y="17"/>
                      <a:pt x="11" y="16"/>
                      <a:pt x="14" y="14"/>
                    </a:cubicBezTo>
                    <a:cubicBezTo>
                      <a:pt x="15" y="13"/>
                      <a:pt x="16" y="12"/>
                      <a:pt x="17" y="10"/>
                    </a:cubicBezTo>
                    <a:cubicBezTo>
                      <a:pt x="19" y="7"/>
                      <a:pt x="23" y="6"/>
                      <a:pt x="26" y="4"/>
                    </a:cubicBezTo>
                    <a:cubicBezTo>
                      <a:pt x="26" y="4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292"/>
              <p:cNvSpPr/>
              <p:nvPr/>
            </p:nvSpPr>
            <p:spPr bwMode="auto">
              <a:xfrm>
                <a:off x="4924" y="2524"/>
                <a:ext cx="96" cy="129"/>
              </a:xfrm>
              <a:custGeom>
                <a:avLst/>
                <a:gdLst>
                  <a:gd name="T0" fmla="*/ 35 w 36"/>
                  <a:gd name="T1" fmla="*/ 26 h 48"/>
                  <a:gd name="T2" fmla="*/ 35 w 36"/>
                  <a:gd name="T3" fmla="*/ 17 h 48"/>
                  <a:gd name="T4" fmla="*/ 36 w 36"/>
                  <a:gd name="T5" fmla="*/ 13 h 48"/>
                  <a:gd name="T6" fmla="*/ 32 w 36"/>
                  <a:gd name="T7" fmla="*/ 9 h 48"/>
                  <a:gd name="T8" fmla="*/ 28 w 36"/>
                  <a:gd name="T9" fmla="*/ 8 h 48"/>
                  <a:gd name="T10" fmla="*/ 25 w 36"/>
                  <a:gd name="T11" fmla="*/ 3 h 48"/>
                  <a:gd name="T12" fmla="*/ 22 w 36"/>
                  <a:gd name="T13" fmla="*/ 1 h 48"/>
                  <a:gd name="T14" fmla="*/ 21 w 36"/>
                  <a:gd name="T15" fmla="*/ 1 h 48"/>
                  <a:gd name="T16" fmla="*/ 21 w 36"/>
                  <a:gd name="T17" fmla="*/ 12 h 48"/>
                  <a:gd name="T18" fmla="*/ 21 w 36"/>
                  <a:gd name="T19" fmla="*/ 12 h 48"/>
                  <a:gd name="T20" fmla="*/ 23 w 36"/>
                  <a:gd name="T21" fmla="*/ 16 h 48"/>
                  <a:gd name="T22" fmla="*/ 11 w 36"/>
                  <a:gd name="T23" fmla="*/ 21 h 48"/>
                  <a:gd name="T24" fmla="*/ 0 w 36"/>
                  <a:gd name="T25" fmla="*/ 28 h 48"/>
                  <a:gd name="T26" fmla="*/ 1 w 36"/>
                  <a:gd name="T27" fmla="*/ 29 h 48"/>
                  <a:gd name="T28" fmla="*/ 6 w 36"/>
                  <a:gd name="T29" fmla="*/ 33 h 48"/>
                  <a:gd name="T30" fmla="*/ 7 w 36"/>
                  <a:gd name="T31" fmla="*/ 34 h 48"/>
                  <a:gd name="T32" fmla="*/ 21 w 36"/>
                  <a:gd name="T33" fmla="*/ 28 h 48"/>
                  <a:gd name="T34" fmla="*/ 26 w 36"/>
                  <a:gd name="T35" fmla="*/ 24 h 48"/>
                  <a:gd name="T36" fmla="*/ 27 w 36"/>
                  <a:gd name="T37" fmla="*/ 25 h 48"/>
                  <a:gd name="T38" fmla="*/ 27 w 36"/>
                  <a:gd name="T39" fmla="*/ 27 h 48"/>
                  <a:gd name="T40" fmla="*/ 26 w 36"/>
                  <a:gd name="T41" fmla="*/ 35 h 48"/>
                  <a:gd name="T42" fmla="*/ 21 w 36"/>
                  <a:gd name="T43" fmla="*/ 47 h 48"/>
                  <a:gd name="T44" fmla="*/ 22 w 36"/>
                  <a:gd name="T45" fmla="*/ 47 h 48"/>
                  <a:gd name="T46" fmla="*/ 31 w 36"/>
                  <a:gd name="T47" fmla="*/ 36 h 48"/>
                  <a:gd name="T48" fmla="*/ 35 w 36"/>
                  <a:gd name="T49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8">
                    <a:moveTo>
                      <a:pt x="35" y="26"/>
                    </a:moveTo>
                    <a:cubicBezTo>
                      <a:pt x="35" y="22"/>
                      <a:pt x="33" y="23"/>
                      <a:pt x="35" y="17"/>
                    </a:cubicBezTo>
                    <a:cubicBezTo>
                      <a:pt x="36" y="15"/>
                      <a:pt x="36" y="15"/>
                      <a:pt x="36" y="13"/>
                    </a:cubicBezTo>
                    <a:cubicBezTo>
                      <a:pt x="36" y="12"/>
                      <a:pt x="33" y="10"/>
                      <a:pt x="32" y="9"/>
                    </a:cubicBezTo>
                    <a:cubicBezTo>
                      <a:pt x="31" y="9"/>
                      <a:pt x="30" y="8"/>
                      <a:pt x="28" y="8"/>
                    </a:cubicBezTo>
                    <a:cubicBezTo>
                      <a:pt x="28" y="8"/>
                      <a:pt x="25" y="4"/>
                      <a:pt x="25" y="3"/>
                    </a:cubicBezTo>
                    <a:cubicBezTo>
                      <a:pt x="24" y="2"/>
                      <a:pt x="23" y="1"/>
                      <a:pt x="22" y="1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2" y="5"/>
                      <a:pt x="24" y="9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5"/>
                      <a:pt x="21" y="13"/>
                      <a:pt x="23" y="16"/>
                    </a:cubicBezTo>
                    <a:cubicBezTo>
                      <a:pt x="25" y="20"/>
                      <a:pt x="13" y="21"/>
                      <a:pt x="11" y="21"/>
                    </a:cubicBezTo>
                    <a:cubicBezTo>
                      <a:pt x="7" y="22"/>
                      <a:pt x="2" y="24"/>
                      <a:pt x="0" y="28"/>
                    </a:cubicBezTo>
                    <a:cubicBezTo>
                      <a:pt x="0" y="29"/>
                      <a:pt x="0" y="29"/>
                      <a:pt x="1" y="29"/>
                    </a:cubicBezTo>
                    <a:cubicBezTo>
                      <a:pt x="4" y="28"/>
                      <a:pt x="7" y="29"/>
                      <a:pt x="6" y="33"/>
                    </a:cubicBezTo>
                    <a:cubicBezTo>
                      <a:pt x="6" y="34"/>
                      <a:pt x="6" y="34"/>
                      <a:pt x="7" y="34"/>
                    </a:cubicBezTo>
                    <a:cubicBezTo>
                      <a:pt x="12" y="31"/>
                      <a:pt x="14" y="28"/>
                      <a:pt x="21" y="28"/>
                    </a:cubicBezTo>
                    <a:cubicBezTo>
                      <a:pt x="23" y="29"/>
                      <a:pt x="26" y="26"/>
                      <a:pt x="26" y="24"/>
                    </a:cubicBezTo>
                    <a:cubicBezTo>
                      <a:pt x="26" y="25"/>
                      <a:pt x="27" y="25"/>
                      <a:pt x="27" y="25"/>
                    </a:cubicBezTo>
                    <a:cubicBezTo>
                      <a:pt x="27" y="25"/>
                      <a:pt x="27" y="27"/>
                      <a:pt x="27" y="27"/>
                    </a:cubicBezTo>
                    <a:cubicBezTo>
                      <a:pt x="28" y="31"/>
                      <a:pt x="28" y="33"/>
                      <a:pt x="26" y="35"/>
                    </a:cubicBezTo>
                    <a:cubicBezTo>
                      <a:pt x="23" y="38"/>
                      <a:pt x="22" y="43"/>
                      <a:pt x="21" y="47"/>
                    </a:cubicBezTo>
                    <a:cubicBezTo>
                      <a:pt x="21" y="47"/>
                      <a:pt x="21" y="48"/>
                      <a:pt x="22" y="47"/>
                    </a:cubicBezTo>
                    <a:cubicBezTo>
                      <a:pt x="24" y="42"/>
                      <a:pt x="28" y="40"/>
                      <a:pt x="31" y="36"/>
                    </a:cubicBezTo>
                    <a:cubicBezTo>
                      <a:pt x="33" y="33"/>
                      <a:pt x="36" y="29"/>
                      <a:pt x="35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293"/>
              <p:cNvSpPr/>
              <p:nvPr/>
            </p:nvSpPr>
            <p:spPr bwMode="auto">
              <a:xfrm>
                <a:off x="5012" y="2498"/>
                <a:ext cx="24" cy="66"/>
              </a:xfrm>
              <a:custGeom>
                <a:avLst/>
                <a:gdLst>
                  <a:gd name="T0" fmla="*/ 8 w 9"/>
                  <a:gd name="T1" fmla="*/ 25 h 25"/>
                  <a:gd name="T2" fmla="*/ 6 w 9"/>
                  <a:gd name="T3" fmla="*/ 17 h 25"/>
                  <a:gd name="T4" fmla="*/ 3 w 9"/>
                  <a:gd name="T5" fmla="*/ 11 h 25"/>
                  <a:gd name="T6" fmla="*/ 8 w 9"/>
                  <a:gd name="T7" fmla="*/ 1 h 25"/>
                  <a:gd name="T8" fmla="*/ 8 w 9"/>
                  <a:gd name="T9" fmla="*/ 0 h 25"/>
                  <a:gd name="T10" fmla="*/ 0 w 9"/>
                  <a:gd name="T11" fmla="*/ 9 h 25"/>
                  <a:gd name="T12" fmla="*/ 6 w 9"/>
                  <a:gd name="T13" fmla="*/ 24 h 25"/>
                  <a:gd name="T14" fmla="*/ 6 w 9"/>
                  <a:gd name="T15" fmla="*/ 24 h 25"/>
                  <a:gd name="T16" fmla="*/ 5 w 9"/>
                  <a:gd name="T17" fmla="*/ 24 h 25"/>
                  <a:gd name="T18" fmla="*/ 5 w 9"/>
                  <a:gd name="T19" fmla="*/ 24 h 25"/>
                  <a:gd name="T20" fmla="*/ 6 w 9"/>
                  <a:gd name="T21" fmla="*/ 24 h 25"/>
                  <a:gd name="T22" fmla="*/ 7 w 9"/>
                  <a:gd name="T23" fmla="*/ 25 h 25"/>
                  <a:gd name="T24" fmla="*/ 8 w 9"/>
                  <a:gd name="T2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25">
                    <a:moveTo>
                      <a:pt x="8" y="25"/>
                    </a:moveTo>
                    <a:cubicBezTo>
                      <a:pt x="7" y="22"/>
                      <a:pt x="8" y="20"/>
                      <a:pt x="6" y="17"/>
                    </a:cubicBezTo>
                    <a:cubicBezTo>
                      <a:pt x="5" y="15"/>
                      <a:pt x="4" y="13"/>
                      <a:pt x="3" y="11"/>
                    </a:cubicBezTo>
                    <a:cubicBezTo>
                      <a:pt x="1" y="6"/>
                      <a:pt x="5" y="3"/>
                      <a:pt x="8" y="1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3" y="3"/>
                      <a:pt x="0" y="3"/>
                      <a:pt x="0" y="9"/>
                    </a:cubicBezTo>
                    <a:cubicBezTo>
                      <a:pt x="0" y="14"/>
                      <a:pt x="2" y="20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5" y="23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7" y="25"/>
                      <a:pt x="8" y="25"/>
                      <a:pt x="8" y="25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294"/>
              <p:cNvSpPr/>
              <p:nvPr/>
            </p:nvSpPr>
            <p:spPr bwMode="auto">
              <a:xfrm>
                <a:off x="5044" y="2543"/>
                <a:ext cx="67" cy="70"/>
              </a:xfrm>
              <a:custGeom>
                <a:avLst/>
                <a:gdLst>
                  <a:gd name="T0" fmla="*/ 21 w 25"/>
                  <a:gd name="T1" fmla="*/ 1 h 26"/>
                  <a:gd name="T2" fmla="*/ 21 w 25"/>
                  <a:gd name="T3" fmla="*/ 1 h 26"/>
                  <a:gd name="T4" fmla="*/ 20 w 25"/>
                  <a:gd name="T5" fmla="*/ 1 h 26"/>
                  <a:gd name="T6" fmla="*/ 18 w 25"/>
                  <a:gd name="T7" fmla="*/ 7 h 26"/>
                  <a:gd name="T8" fmla="*/ 13 w 25"/>
                  <a:gd name="T9" fmla="*/ 15 h 26"/>
                  <a:gd name="T10" fmla="*/ 7 w 25"/>
                  <a:gd name="T11" fmla="*/ 20 h 26"/>
                  <a:gd name="T12" fmla="*/ 2 w 25"/>
                  <a:gd name="T13" fmla="*/ 20 h 26"/>
                  <a:gd name="T14" fmla="*/ 1 w 25"/>
                  <a:gd name="T15" fmla="*/ 22 h 26"/>
                  <a:gd name="T16" fmla="*/ 9 w 25"/>
                  <a:gd name="T17" fmla="*/ 25 h 26"/>
                  <a:gd name="T18" fmla="*/ 23 w 25"/>
                  <a:gd name="T19" fmla="*/ 9 h 26"/>
                  <a:gd name="T20" fmla="*/ 24 w 25"/>
                  <a:gd name="T21" fmla="*/ 7 h 26"/>
                  <a:gd name="T22" fmla="*/ 21 w 25"/>
                  <a:gd name="T2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26">
                    <a:moveTo>
                      <a:pt x="21" y="1"/>
                    </a:moveTo>
                    <a:cubicBezTo>
                      <a:pt x="21" y="0"/>
                      <a:pt x="21" y="0"/>
                      <a:pt x="21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3"/>
                      <a:pt x="19" y="5"/>
                      <a:pt x="18" y="7"/>
                    </a:cubicBezTo>
                    <a:cubicBezTo>
                      <a:pt x="18" y="11"/>
                      <a:pt x="16" y="13"/>
                      <a:pt x="13" y="15"/>
                    </a:cubicBezTo>
                    <a:cubicBezTo>
                      <a:pt x="11" y="17"/>
                      <a:pt x="10" y="20"/>
                      <a:pt x="7" y="20"/>
                    </a:cubicBezTo>
                    <a:cubicBezTo>
                      <a:pt x="5" y="20"/>
                      <a:pt x="3" y="19"/>
                      <a:pt x="2" y="20"/>
                    </a:cubicBezTo>
                    <a:cubicBezTo>
                      <a:pt x="0" y="20"/>
                      <a:pt x="0" y="21"/>
                      <a:pt x="1" y="22"/>
                    </a:cubicBezTo>
                    <a:cubicBezTo>
                      <a:pt x="3" y="25"/>
                      <a:pt x="5" y="26"/>
                      <a:pt x="9" y="25"/>
                    </a:cubicBezTo>
                    <a:cubicBezTo>
                      <a:pt x="16" y="23"/>
                      <a:pt x="21" y="16"/>
                      <a:pt x="23" y="9"/>
                    </a:cubicBezTo>
                    <a:cubicBezTo>
                      <a:pt x="24" y="8"/>
                      <a:pt x="24" y="7"/>
                      <a:pt x="24" y="7"/>
                    </a:cubicBezTo>
                    <a:cubicBezTo>
                      <a:pt x="25" y="3"/>
                      <a:pt x="25" y="1"/>
                      <a:pt x="21" y="1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295"/>
              <p:cNvSpPr/>
              <p:nvPr/>
            </p:nvSpPr>
            <p:spPr bwMode="auto">
              <a:xfrm>
                <a:off x="5020" y="2605"/>
                <a:ext cx="45" cy="48"/>
              </a:xfrm>
              <a:custGeom>
                <a:avLst/>
                <a:gdLst>
                  <a:gd name="T0" fmla="*/ 11 w 17"/>
                  <a:gd name="T1" fmla="*/ 1 h 18"/>
                  <a:gd name="T2" fmla="*/ 10 w 17"/>
                  <a:gd name="T3" fmla="*/ 1 h 18"/>
                  <a:gd name="T4" fmla="*/ 8 w 17"/>
                  <a:gd name="T5" fmla="*/ 6 h 18"/>
                  <a:gd name="T6" fmla="*/ 9 w 17"/>
                  <a:gd name="T7" fmla="*/ 9 h 18"/>
                  <a:gd name="T8" fmla="*/ 8 w 17"/>
                  <a:gd name="T9" fmla="*/ 9 h 18"/>
                  <a:gd name="T10" fmla="*/ 5 w 17"/>
                  <a:gd name="T11" fmla="*/ 11 h 18"/>
                  <a:gd name="T12" fmla="*/ 2 w 17"/>
                  <a:gd name="T13" fmla="*/ 14 h 18"/>
                  <a:gd name="T14" fmla="*/ 0 w 17"/>
                  <a:gd name="T15" fmla="*/ 17 h 18"/>
                  <a:gd name="T16" fmla="*/ 1 w 17"/>
                  <a:gd name="T17" fmla="*/ 18 h 18"/>
                  <a:gd name="T18" fmla="*/ 10 w 17"/>
                  <a:gd name="T19" fmla="*/ 18 h 18"/>
                  <a:gd name="T20" fmla="*/ 15 w 17"/>
                  <a:gd name="T21" fmla="*/ 15 h 18"/>
                  <a:gd name="T22" fmla="*/ 11 w 17"/>
                  <a:gd name="T2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1" y="1"/>
                    </a:moveTo>
                    <a:cubicBezTo>
                      <a:pt x="10" y="0"/>
                      <a:pt x="10" y="0"/>
                      <a:pt x="10" y="1"/>
                    </a:cubicBezTo>
                    <a:cubicBezTo>
                      <a:pt x="9" y="2"/>
                      <a:pt x="8" y="4"/>
                      <a:pt x="8" y="6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7" y="9"/>
                      <a:pt x="6" y="10"/>
                      <a:pt x="5" y="11"/>
                    </a:cubicBezTo>
                    <a:cubicBezTo>
                      <a:pt x="4" y="13"/>
                      <a:pt x="3" y="12"/>
                      <a:pt x="2" y="14"/>
                    </a:cubicBezTo>
                    <a:cubicBezTo>
                      <a:pt x="1" y="15"/>
                      <a:pt x="1" y="16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6"/>
                      <a:pt x="7" y="18"/>
                      <a:pt x="10" y="18"/>
                    </a:cubicBezTo>
                    <a:cubicBezTo>
                      <a:pt x="12" y="18"/>
                      <a:pt x="14" y="17"/>
                      <a:pt x="15" y="15"/>
                    </a:cubicBezTo>
                    <a:cubicBezTo>
                      <a:pt x="17" y="10"/>
                      <a:pt x="12" y="5"/>
                      <a:pt x="11" y="1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296"/>
              <p:cNvSpPr/>
              <p:nvPr/>
            </p:nvSpPr>
            <p:spPr bwMode="auto">
              <a:xfrm>
                <a:off x="4951" y="2514"/>
                <a:ext cx="32" cy="61"/>
              </a:xfrm>
              <a:custGeom>
                <a:avLst/>
                <a:gdLst>
                  <a:gd name="T0" fmla="*/ 10 w 12"/>
                  <a:gd name="T1" fmla="*/ 19 h 23"/>
                  <a:gd name="T2" fmla="*/ 11 w 12"/>
                  <a:gd name="T3" fmla="*/ 10 h 23"/>
                  <a:gd name="T4" fmla="*/ 6 w 12"/>
                  <a:gd name="T5" fmla="*/ 1 h 23"/>
                  <a:gd name="T6" fmla="*/ 5 w 12"/>
                  <a:gd name="T7" fmla="*/ 0 h 23"/>
                  <a:gd name="T8" fmla="*/ 1 w 12"/>
                  <a:gd name="T9" fmla="*/ 8 h 23"/>
                  <a:gd name="T10" fmla="*/ 2 w 12"/>
                  <a:gd name="T11" fmla="*/ 13 h 23"/>
                  <a:gd name="T12" fmla="*/ 2 w 12"/>
                  <a:gd name="T13" fmla="*/ 14 h 23"/>
                  <a:gd name="T14" fmla="*/ 2 w 12"/>
                  <a:gd name="T15" fmla="*/ 15 h 23"/>
                  <a:gd name="T16" fmla="*/ 2 w 12"/>
                  <a:gd name="T17" fmla="*/ 16 h 23"/>
                  <a:gd name="T18" fmla="*/ 2 w 12"/>
                  <a:gd name="T19" fmla="*/ 19 h 23"/>
                  <a:gd name="T20" fmla="*/ 6 w 12"/>
                  <a:gd name="T21" fmla="*/ 22 h 23"/>
                  <a:gd name="T22" fmla="*/ 7 w 12"/>
                  <a:gd name="T23" fmla="*/ 22 h 23"/>
                  <a:gd name="T24" fmla="*/ 11 w 12"/>
                  <a:gd name="T25" fmla="*/ 20 h 23"/>
                  <a:gd name="T26" fmla="*/ 10 w 12"/>
                  <a:gd name="T2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3">
                    <a:moveTo>
                      <a:pt x="10" y="19"/>
                    </a:moveTo>
                    <a:cubicBezTo>
                      <a:pt x="5" y="18"/>
                      <a:pt x="12" y="13"/>
                      <a:pt x="11" y="10"/>
                    </a:cubicBezTo>
                    <a:cubicBezTo>
                      <a:pt x="10" y="7"/>
                      <a:pt x="5" y="6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1" y="5"/>
                      <a:pt x="1" y="8"/>
                    </a:cubicBezTo>
                    <a:cubicBezTo>
                      <a:pt x="0" y="10"/>
                      <a:pt x="1" y="12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6"/>
                      <a:pt x="2" y="16"/>
                    </a:cubicBezTo>
                    <a:cubicBezTo>
                      <a:pt x="2" y="17"/>
                      <a:pt x="2" y="18"/>
                      <a:pt x="2" y="19"/>
                    </a:cubicBezTo>
                    <a:cubicBezTo>
                      <a:pt x="3" y="20"/>
                      <a:pt x="5" y="21"/>
                      <a:pt x="6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3"/>
                      <a:pt x="10" y="20"/>
                      <a:pt x="11" y="20"/>
                    </a:cubicBezTo>
                    <a:cubicBezTo>
                      <a:pt x="11" y="20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297"/>
              <p:cNvSpPr/>
              <p:nvPr/>
            </p:nvSpPr>
            <p:spPr bwMode="auto">
              <a:xfrm>
                <a:off x="4945" y="2623"/>
                <a:ext cx="43" cy="30"/>
              </a:xfrm>
              <a:custGeom>
                <a:avLst/>
                <a:gdLst>
                  <a:gd name="T0" fmla="*/ 16 w 16"/>
                  <a:gd name="T1" fmla="*/ 0 h 11"/>
                  <a:gd name="T2" fmla="*/ 10 w 16"/>
                  <a:gd name="T3" fmla="*/ 3 h 11"/>
                  <a:gd name="T4" fmla="*/ 7 w 16"/>
                  <a:gd name="T5" fmla="*/ 3 h 11"/>
                  <a:gd name="T6" fmla="*/ 1 w 16"/>
                  <a:gd name="T7" fmla="*/ 3 h 11"/>
                  <a:gd name="T8" fmla="*/ 0 w 16"/>
                  <a:gd name="T9" fmla="*/ 4 h 11"/>
                  <a:gd name="T10" fmla="*/ 16 w 16"/>
                  <a:gd name="T11" fmla="*/ 1 h 11"/>
                  <a:gd name="T12" fmla="*/ 16 w 1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3" y="1"/>
                      <a:pt x="12" y="2"/>
                      <a:pt x="10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11"/>
                      <a:pt x="12" y="5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298"/>
              <p:cNvSpPr/>
              <p:nvPr/>
            </p:nvSpPr>
            <p:spPr bwMode="auto">
              <a:xfrm>
                <a:off x="5057" y="2495"/>
                <a:ext cx="35" cy="56"/>
              </a:xfrm>
              <a:custGeom>
                <a:avLst/>
                <a:gdLst>
                  <a:gd name="T0" fmla="*/ 8 w 13"/>
                  <a:gd name="T1" fmla="*/ 0 h 21"/>
                  <a:gd name="T2" fmla="*/ 7 w 13"/>
                  <a:gd name="T3" fmla="*/ 1 h 21"/>
                  <a:gd name="T4" fmla="*/ 8 w 13"/>
                  <a:gd name="T5" fmla="*/ 3 h 21"/>
                  <a:gd name="T6" fmla="*/ 7 w 13"/>
                  <a:gd name="T7" fmla="*/ 10 h 21"/>
                  <a:gd name="T8" fmla="*/ 3 w 13"/>
                  <a:gd name="T9" fmla="*/ 13 h 21"/>
                  <a:gd name="T10" fmla="*/ 0 w 13"/>
                  <a:gd name="T11" fmla="*/ 20 h 21"/>
                  <a:gd name="T12" fmla="*/ 1 w 13"/>
                  <a:gd name="T13" fmla="*/ 21 h 21"/>
                  <a:gd name="T14" fmla="*/ 12 w 13"/>
                  <a:gd name="T15" fmla="*/ 7 h 21"/>
                  <a:gd name="T16" fmla="*/ 8 w 13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1">
                    <a:moveTo>
                      <a:pt x="8" y="0"/>
                    </a:moveTo>
                    <a:cubicBezTo>
                      <a:pt x="7" y="0"/>
                      <a:pt x="7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8" y="6"/>
                      <a:pt x="9" y="8"/>
                      <a:pt x="7" y="10"/>
                    </a:cubicBezTo>
                    <a:cubicBezTo>
                      <a:pt x="6" y="11"/>
                      <a:pt x="5" y="12"/>
                      <a:pt x="3" y="13"/>
                    </a:cubicBezTo>
                    <a:cubicBezTo>
                      <a:pt x="1" y="15"/>
                      <a:pt x="0" y="18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5" y="17"/>
                      <a:pt x="10" y="13"/>
                      <a:pt x="12" y="7"/>
                    </a:cubicBezTo>
                    <a:cubicBezTo>
                      <a:pt x="13" y="4"/>
                      <a:pt x="11" y="1"/>
                      <a:pt x="8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299"/>
              <p:cNvSpPr/>
              <p:nvPr/>
            </p:nvSpPr>
            <p:spPr bwMode="auto">
              <a:xfrm>
                <a:off x="4977" y="2506"/>
                <a:ext cx="40" cy="45"/>
              </a:xfrm>
              <a:custGeom>
                <a:avLst/>
                <a:gdLst>
                  <a:gd name="T0" fmla="*/ 15 w 15"/>
                  <a:gd name="T1" fmla="*/ 16 h 17"/>
                  <a:gd name="T2" fmla="*/ 7 w 15"/>
                  <a:gd name="T3" fmla="*/ 3 h 17"/>
                  <a:gd name="T4" fmla="*/ 0 w 15"/>
                  <a:gd name="T5" fmla="*/ 4 h 17"/>
                  <a:gd name="T6" fmla="*/ 1 w 15"/>
                  <a:gd name="T7" fmla="*/ 5 h 17"/>
                  <a:gd name="T8" fmla="*/ 11 w 15"/>
                  <a:gd name="T9" fmla="*/ 14 h 17"/>
                  <a:gd name="T10" fmla="*/ 14 w 15"/>
                  <a:gd name="T11" fmla="*/ 17 h 17"/>
                  <a:gd name="T12" fmla="*/ 15 w 15"/>
                  <a:gd name="T1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15" y="16"/>
                    </a:moveTo>
                    <a:cubicBezTo>
                      <a:pt x="12" y="12"/>
                      <a:pt x="12" y="6"/>
                      <a:pt x="7" y="3"/>
                    </a:cubicBezTo>
                    <a:cubicBezTo>
                      <a:pt x="4" y="1"/>
                      <a:pt x="1" y="0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5" y="4"/>
                      <a:pt x="9" y="11"/>
                      <a:pt x="11" y="14"/>
                    </a:cubicBezTo>
                    <a:cubicBezTo>
                      <a:pt x="12" y="16"/>
                      <a:pt x="13" y="16"/>
                      <a:pt x="14" y="17"/>
                    </a:cubicBezTo>
                    <a:cubicBezTo>
                      <a:pt x="15" y="17"/>
                      <a:pt x="15" y="17"/>
                      <a:pt x="15" y="16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300"/>
              <p:cNvSpPr/>
              <p:nvPr/>
            </p:nvSpPr>
            <p:spPr bwMode="auto">
              <a:xfrm>
                <a:off x="4988" y="2599"/>
                <a:ext cx="43" cy="62"/>
              </a:xfrm>
              <a:custGeom>
                <a:avLst/>
                <a:gdLst>
                  <a:gd name="T0" fmla="*/ 15 w 16"/>
                  <a:gd name="T1" fmla="*/ 0 h 23"/>
                  <a:gd name="T2" fmla="*/ 8 w 16"/>
                  <a:gd name="T3" fmla="*/ 11 h 23"/>
                  <a:gd name="T4" fmla="*/ 4 w 16"/>
                  <a:gd name="T5" fmla="*/ 15 h 23"/>
                  <a:gd name="T6" fmla="*/ 1 w 16"/>
                  <a:gd name="T7" fmla="*/ 19 h 23"/>
                  <a:gd name="T8" fmla="*/ 8 w 16"/>
                  <a:gd name="T9" fmla="*/ 23 h 23"/>
                  <a:gd name="T10" fmla="*/ 8 w 16"/>
                  <a:gd name="T11" fmla="*/ 22 h 23"/>
                  <a:gd name="T12" fmla="*/ 13 w 16"/>
                  <a:gd name="T13" fmla="*/ 12 h 23"/>
                  <a:gd name="T14" fmla="*/ 13 w 16"/>
                  <a:gd name="T15" fmla="*/ 10 h 23"/>
                  <a:gd name="T16" fmla="*/ 15 w 16"/>
                  <a:gd name="T17" fmla="*/ 1 h 23"/>
                  <a:gd name="T18" fmla="*/ 1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15" y="0"/>
                    </a:moveTo>
                    <a:cubicBezTo>
                      <a:pt x="9" y="0"/>
                      <a:pt x="9" y="6"/>
                      <a:pt x="8" y="11"/>
                    </a:cubicBezTo>
                    <a:cubicBezTo>
                      <a:pt x="7" y="12"/>
                      <a:pt x="6" y="13"/>
                      <a:pt x="4" y="15"/>
                    </a:cubicBezTo>
                    <a:cubicBezTo>
                      <a:pt x="3" y="16"/>
                      <a:pt x="1" y="17"/>
                      <a:pt x="1" y="19"/>
                    </a:cubicBezTo>
                    <a:cubicBezTo>
                      <a:pt x="0" y="22"/>
                      <a:pt x="7" y="22"/>
                      <a:pt x="8" y="23"/>
                    </a:cubicBezTo>
                    <a:cubicBezTo>
                      <a:pt x="9" y="23"/>
                      <a:pt x="9" y="22"/>
                      <a:pt x="8" y="22"/>
                    </a:cubicBezTo>
                    <a:cubicBezTo>
                      <a:pt x="3" y="18"/>
                      <a:pt x="11" y="15"/>
                      <a:pt x="13" y="12"/>
                    </a:cubicBezTo>
                    <a:cubicBezTo>
                      <a:pt x="13" y="12"/>
                      <a:pt x="14" y="11"/>
                      <a:pt x="13" y="10"/>
                    </a:cubicBezTo>
                    <a:cubicBezTo>
                      <a:pt x="12" y="6"/>
                      <a:pt x="13" y="4"/>
                      <a:pt x="15" y="1"/>
                    </a:cubicBezTo>
                    <a:cubicBezTo>
                      <a:pt x="16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301"/>
              <p:cNvSpPr/>
              <p:nvPr/>
            </p:nvSpPr>
            <p:spPr bwMode="auto">
              <a:xfrm>
                <a:off x="4991" y="2554"/>
                <a:ext cx="58" cy="45"/>
              </a:xfrm>
              <a:custGeom>
                <a:avLst/>
                <a:gdLst>
                  <a:gd name="T0" fmla="*/ 19 w 22"/>
                  <a:gd name="T1" fmla="*/ 6 h 17"/>
                  <a:gd name="T2" fmla="*/ 7 w 22"/>
                  <a:gd name="T3" fmla="*/ 2 h 17"/>
                  <a:gd name="T4" fmla="*/ 0 w 22"/>
                  <a:gd name="T5" fmla="*/ 10 h 17"/>
                  <a:gd name="T6" fmla="*/ 12 w 22"/>
                  <a:gd name="T7" fmla="*/ 17 h 17"/>
                  <a:gd name="T8" fmla="*/ 19 w 22"/>
                  <a:gd name="T9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9" y="6"/>
                    </a:moveTo>
                    <a:cubicBezTo>
                      <a:pt x="17" y="2"/>
                      <a:pt x="11" y="0"/>
                      <a:pt x="7" y="2"/>
                    </a:cubicBezTo>
                    <a:cubicBezTo>
                      <a:pt x="4" y="2"/>
                      <a:pt x="0" y="6"/>
                      <a:pt x="0" y="10"/>
                    </a:cubicBezTo>
                    <a:cubicBezTo>
                      <a:pt x="0" y="15"/>
                      <a:pt x="8" y="17"/>
                      <a:pt x="12" y="17"/>
                    </a:cubicBezTo>
                    <a:cubicBezTo>
                      <a:pt x="17" y="16"/>
                      <a:pt x="22" y="11"/>
                      <a:pt x="19" y="6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302"/>
              <p:cNvSpPr/>
              <p:nvPr/>
            </p:nvSpPr>
            <p:spPr bwMode="auto">
              <a:xfrm>
                <a:off x="5004" y="2564"/>
                <a:ext cx="40" cy="33"/>
              </a:xfrm>
              <a:custGeom>
                <a:avLst/>
                <a:gdLst>
                  <a:gd name="T0" fmla="*/ 12 w 15"/>
                  <a:gd name="T1" fmla="*/ 2 h 12"/>
                  <a:gd name="T2" fmla="*/ 5 w 15"/>
                  <a:gd name="T3" fmla="*/ 1 h 12"/>
                  <a:gd name="T4" fmla="*/ 5 w 15"/>
                  <a:gd name="T5" fmla="*/ 1 h 12"/>
                  <a:gd name="T6" fmla="*/ 2 w 15"/>
                  <a:gd name="T7" fmla="*/ 2 h 12"/>
                  <a:gd name="T8" fmla="*/ 2 w 15"/>
                  <a:gd name="T9" fmla="*/ 2 h 12"/>
                  <a:gd name="T10" fmla="*/ 0 w 15"/>
                  <a:gd name="T11" fmla="*/ 5 h 12"/>
                  <a:gd name="T12" fmla="*/ 2 w 15"/>
                  <a:gd name="T13" fmla="*/ 8 h 12"/>
                  <a:gd name="T14" fmla="*/ 4 w 15"/>
                  <a:gd name="T15" fmla="*/ 8 h 12"/>
                  <a:gd name="T16" fmla="*/ 6 w 15"/>
                  <a:gd name="T17" fmla="*/ 10 h 12"/>
                  <a:gd name="T18" fmla="*/ 10 w 15"/>
                  <a:gd name="T19" fmla="*/ 11 h 12"/>
                  <a:gd name="T20" fmla="*/ 12 w 15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2"/>
                    </a:moveTo>
                    <a:cubicBezTo>
                      <a:pt x="10" y="1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2"/>
                      <a:pt x="9" y="12"/>
                      <a:pt x="10" y="11"/>
                    </a:cubicBezTo>
                    <a:cubicBezTo>
                      <a:pt x="13" y="9"/>
                      <a:pt x="15" y="4"/>
                      <a:pt x="12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303"/>
              <p:cNvSpPr/>
              <p:nvPr/>
            </p:nvSpPr>
            <p:spPr bwMode="auto">
              <a:xfrm>
                <a:off x="5007" y="2567"/>
                <a:ext cx="16" cy="16"/>
              </a:xfrm>
              <a:custGeom>
                <a:avLst/>
                <a:gdLst>
                  <a:gd name="T0" fmla="*/ 6 w 6"/>
                  <a:gd name="T1" fmla="*/ 4 h 6"/>
                  <a:gd name="T2" fmla="*/ 4 w 6"/>
                  <a:gd name="T3" fmla="*/ 3 h 6"/>
                  <a:gd name="T4" fmla="*/ 3 w 6"/>
                  <a:gd name="T5" fmla="*/ 2 h 6"/>
                  <a:gd name="T6" fmla="*/ 4 w 6"/>
                  <a:gd name="T7" fmla="*/ 2 h 6"/>
                  <a:gd name="T8" fmla="*/ 4 w 6"/>
                  <a:gd name="T9" fmla="*/ 2 h 6"/>
                  <a:gd name="T10" fmla="*/ 4 w 6"/>
                  <a:gd name="T11" fmla="*/ 1 h 6"/>
                  <a:gd name="T12" fmla="*/ 1 w 6"/>
                  <a:gd name="T13" fmla="*/ 3 h 6"/>
                  <a:gd name="T14" fmla="*/ 1 w 6"/>
                  <a:gd name="T15" fmla="*/ 3 h 6"/>
                  <a:gd name="T16" fmla="*/ 1 w 6"/>
                  <a:gd name="T17" fmla="*/ 4 h 6"/>
                  <a:gd name="T18" fmla="*/ 1 w 6"/>
                  <a:gd name="T19" fmla="*/ 5 h 6"/>
                  <a:gd name="T20" fmla="*/ 2 w 6"/>
                  <a:gd name="T21" fmla="*/ 5 h 6"/>
                  <a:gd name="T22" fmla="*/ 2 w 6"/>
                  <a:gd name="T23" fmla="*/ 5 h 6"/>
                  <a:gd name="T24" fmla="*/ 3 w 6"/>
                  <a:gd name="T25" fmla="*/ 5 h 6"/>
                  <a:gd name="T26" fmla="*/ 3 w 6"/>
                  <a:gd name="T27" fmla="*/ 5 h 6"/>
                  <a:gd name="T28" fmla="*/ 6 w 6"/>
                  <a:gd name="T29" fmla="*/ 5 h 6"/>
                  <a:gd name="T30" fmla="*/ 6 w 6"/>
                  <a:gd name="T3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4"/>
                      <a:pt x="4" y="4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304"/>
              <p:cNvSpPr/>
              <p:nvPr/>
            </p:nvSpPr>
            <p:spPr bwMode="auto">
              <a:xfrm>
                <a:off x="5025" y="2562"/>
                <a:ext cx="19" cy="37"/>
              </a:xfrm>
              <a:custGeom>
                <a:avLst/>
                <a:gdLst>
                  <a:gd name="T0" fmla="*/ 4 w 7"/>
                  <a:gd name="T1" fmla="*/ 1 h 14"/>
                  <a:gd name="T2" fmla="*/ 4 w 7"/>
                  <a:gd name="T3" fmla="*/ 0 h 14"/>
                  <a:gd name="T4" fmla="*/ 3 w 7"/>
                  <a:gd name="T5" fmla="*/ 0 h 14"/>
                  <a:gd name="T6" fmla="*/ 1 w 7"/>
                  <a:gd name="T7" fmla="*/ 0 h 14"/>
                  <a:gd name="T8" fmla="*/ 1 w 7"/>
                  <a:gd name="T9" fmla="*/ 1 h 14"/>
                  <a:gd name="T10" fmla="*/ 4 w 7"/>
                  <a:gd name="T11" fmla="*/ 3 h 14"/>
                  <a:gd name="T12" fmla="*/ 4 w 7"/>
                  <a:gd name="T13" fmla="*/ 8 h 14"/>
                  <a:gd name="T14" fmla="*/ 0 w 7"/>
                  <a:gd name="T15" fmla="*/ 12 h 14"/>
                  <a:gd name="T16" fmla="*/ 1 w 7"/>
                  <a:gd name="T17" fmla="*/ 13 h 14"/>
                  <a:gd name="T18" fmla="*/ 5 w 7"/>
                  <a:gd name="T19" fmla="*/ 8 h 14"/>
                  <a:gd name="T20" fmla="*/ 4 w 7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4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5" y="5"/>
                      <a:pt x="5" y="7"/>
                      <a:pt x="4" y="8"/>
                    </a:cubicBezTo>
                    <a:cubicBezTo>
                      <a:pt x="4" y="10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3" y="12"/>
                      <a:pt x="5" y="10"/>
                      <a:pt x="5" y="8"/>
                    </a:cubicBezTo>
                    <a:cubicBezTo>
                      <a:pt x="7" y="6"/>
                      <a:pt x="7" y="3"/>
                      <a:pt x="4" y="1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305"/>
              <p:cNvSpPr/>
              <p:nvPr/>
            </p:nvSpPr>
            <p:spPr bwMode="auto">
              <a:xfrm>
                <a:off x="2986" y="2463"/>
                <a:ext cx="241" cy="466"/>
              </a:xfrm>
              <a:custGeom>
                <a:avLst/>
                <a:gdLst>
                  <a:gd name="T0" fmla="*/ 90 w 90"/>
                  <a:gd name="T1" fmla="*/ 54 h 174"/>
                  <a:gd name="T2" fmla="*/ 87 w 90"/>
                  <a:gd name="T3" fmla="*/ 85 h 174"/>
                  <a:gd name="T4" fmla="*/ 80 w 90"/>
                  <a:gd name="T5" fmla="*/ 109 h 174"/>
                  <a:gd name="T6" fmla="*/ 64 w 90"/>
                  <a:gd name="T7" fmla="*/ 127 h 174"/>
                  <a:gd name="T8" fmla="*/ 50 w 90"/>
                  <a:gd name="T9" fmla="*/ 139 h 174"/>
                  <a:gd name="T10" fmla="*/ 26 w 90"/>
                  <a:gd name="T11" fmla="*/ 149 h 174"/>
                  <a:gd name="T12" fmla="*/ 9 w 90"/>
                  <a:gd name="T13" fmla="*/ 165 h 174"/>
                  <a:gd name="T14" fmla="*/ 7 w 90"/>
                  <a:gd name="T15" fmla="*/ 172 h 174"/>
                  <a:gd name="T16" fmla="*/ 7 w 90"/>
                  <a:gd name="T17" fmla="*/ 173 h 174"/>
                  <a:gd name="T18" fmla="*/ 6 w 90"/>
                  <a:gd name="T19" fmla="*/ 173 h 174"/>
                  <a:gd name="T20" fmla="*/ 6 w 90"/>
                  <a:gd name="T21" fmla="*/ 174 h 174"/>
                  <a:gd name="T22" fmla="*/ 5 w 90"/>
                  <a:gd name="T23" fmla="*/ 173 h 174"/>
                  <a:gd name="T24" fmla="*/ 6 w 90"/>
                  <a:gd name="T25" fmla="*/ 149 h 174"/>
                  <a:gd name="T26" fmla="*/ 1 w 90"/>
                  <a:gd name="T27" fmla="*/ 124 h 174"/>
                  <a:gd name="T28" fmla="*/ 14 w 90"/>
                  <a:gd name="T29" fmla="*/ 86 h 174"/>
                  <a:gd name="T30" fmla="*/ 28 w 90"/>
                  <a:gd name="T31" fmla="*/ 69 h 174"/>
                  <a:gd name="T32" fmla="*/ 45 w 90"/>
                  <a:gd name="T33" fmla="*/ 46 h 174"/>
                  <a:gd name="T34" fmla="*/ 63 w 90"/>
                  <a:gd name="T35" fmla="*/ 28 h 174"/>
                  <a:gd name="T36" fmla="*/ 78 w 90"/>
                  <a:gd name="T37" fmla="*/ 0 h 174"/>
                  <a:gd name="T38" fmla="*/ 79 w 90"/>
                  <a:gd name="T39" fmla="*/ 0 h 174"/>
                  <a:gd name="T40" fmla="*/ 90 w 90"/>
                  <a:gd name="T41" fmla="*/ 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0" h="174">
                    <a:moveTo>
                      <a:pt x="90" y="54"/>
                    </a:moveTo>
                    <a:cubicBezTo>
                      <a:pt x="90" y="64"/>
                      <a:pt x="88" y="75"/>
                      <a:pt x="87" y="85"/>
                    </a:cubicBezTo>
                    <a:cubicBezTo>
                      <a:pt x="86" y="94"/>
                      <a:pt x="85" y="102"/>
                      <a:pt x="80" y="109"/>
                    </a:cubicBezTo>
                    <a:cubicBezTo>
                      <a:pt x="75" y="116"/>
                      <a:pt x="68" y="120"/>
                      <a:pt x="64" y="127"/>
                    </a:cubicBezTo>
                    <a:cubicBezTo>
                      <a:pt x="60" y="133"/>
                      <a:pt x="56" y="136"/>
                      <a:pt x="50" y="139"/>
                    </a:cubicBezTo>
                    <a:cubicBezTo>
                      <a:pt x="42" y="142"/>
                      <a:pt x="33" y="144"/>
                      <a:pt x="26" y="149"/>
                    </a:cubicBezTo>
                    <a:cubicBezTo>
                      <a:pt x="19" y="152"/>
                      <a:pt x="13" y="158"/>
                      <a:pt x="9" y="165"/>
                    </a:cubicBezTo>
                    <a:cubicBezTo>
                      <a:pt x="9" y="167"/>
                      <a:pt x="8" y="170"/>
                      <a:pt x="7" y="172"/>
                    </a:cubicBezTo>
                    <a:cubicBezTo>
                      <a:pt x="7" y="172"/>
                      <a:pt x="7" y="173"/>
                      <a:pt x="7" y="173"/>
                    </a:cubicBezTo>
                    <a:cubicBezTo>
                      <a:pt x="7" y="173"/>
                      <a:pt x="6" y="173"/>
                      <a:pt x="6" y="173"/>
                    </a:cubicBezTo>
                    <a:cubicBezTo>
                      <a:pt x="6" y="173"/>
                      <a:pt x="6" y="173"/>
                      <a:pt x="6" y="174"/>
                    </a:cubicBezTo>
                    <a:cubicBezTo>
                      <a:pt x="6" y="174"/>
                      <a:pt x="5" y="174"/>
                      <a:pt x="5" y="173"/>
                    </a:cubicBezTo>
                    <a:cubicBezTo>
                      <a:pt x="3" y="165"/>
                      <a:pt x="7" y="157"/>
                      <a:pt x="6" y="149"/>
                    </a:cubicBezTo>
                    <a:cubicBezTo>
                      <a:pt x="5" y="140"/>
                      <a:pt x="2" y="132"/>
                      <a:pt x="1" y="124"/>
                    </a:cubicBezTo>
                    <a:cubicBezTo>
                      <a:pt x="0" y="111"/>
                      <a:pt x="7" y="96"/>
                      <a:pt x="14" y="86"/>
                    </a:cubicBezTo>
                    <a:cubicBezTo>
                      <a:pt x="19" y="80"/>
                      <a:pt x="23" y="74"/>
                      <a:pt x="28" y="69"/>
                    </a:cubicBezTo>
                    <a:cubicBezTo>
                      <a:pt x="35" y="62"/>
                      <a:pt x="40" y="54"/>
                      <a:pt x="45" y="46"/>
                    </a:cubicBezTo>
                    <a:cubicBezTo>
                      <a:pt x="50" y="39"/>
                      <a:pt x="57" y="34"/>
                      <a:pt x="63" y="28"/>
                    </a:cubicBezTo>
                    <a:cubicBezTo>
                      <a:pt x="69" y="20"/>
                      <a:pt x="74" y="10"/>
                      <a:pt x="78" y="0"/>
                    </a:cubicBezTo>
                    <a:cubicBezTo>
                      <a:pt x="78" y="0"/>
                      <a:pt x="79" y="0"/>
                      <a:pt x="79" y="0"/>
                    </a:cubicBezTo>
                    <a:cubicBezTo>
                      <a:pt x="82" y="19"/>
                      <a:pt x="90" y="36"/>
                      <a:pt x="90" y="5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306"/>
              <p:cNvSpPr/>
              <p:nvPr/>
            </p:nvSpPr>
            <p:spPr bwMode="auto">
              <a:xfrm>
                <a:off x="2999" y="2639"/>
                <a:ext cx="73" cy="292"/>
              </a:xfrm>
              <a:custGeom>
                <a:avLst/>
                <a:gdLst>
                  <a:gd name="T0" fmla="*/ 27 w 27"/>
                  <a:gd name="T1" fmla="*/ 1 h 109"/>
                  <a:gd name="T2" fmla="*/ 13 w 27"/>
                  <a:gd name="T3" fmla="*/ 31 h 109"/>
                  <a:gd name="T4" fmla="*/ 16 w 27"/>
                  <a:gd name="T5" fmla="*/ 66 h 109"/>
                  <a:gd name="T6" fmla="*/ 17 w 27"/>
                  <a:gd name="T7" fmla="*/ 84 h 109"/>
                  <a:gd name="T8" fmla="*/ 9 w 27"/>
                  <a:gd name="T9" fmla="*/ 93 h 109"/>
                  <a:gd name="T10" fmla="*/ 2 w 27"/>
                  <a:gd name="T11" fmla="*/ 108 h 109"/>
                  <a:gd name="T12" fmla="*/ 2 w 27"/>
                  <a:gd name="T13" fmla="*/ 108 h 109"/>
                  <a:gd name="T14" fmla="*/ 1 w 27"/>
                  <a:gd name="T15" fmla="*/ 108 h 109"/>
                  <a:gd name="T16" fmla="*/ 2 w 27"/>
                  <a:gd name="T17" fmla="*/ 96 h 109"/>
                  <a:gd name="T18" fmla="*/ 1 w 27"/>
                  <a:gd name="T19" fmla="*/ 76 h 109"/>
                  <a:gd name="T20" fmla="*/ 1 w 27"/>
                  <a:gd name="T21" fmla="*/ 44 h 109"/>
                  <a:gd name="T22" fmla="*/ 7 w 27"/>
                  <a:gd name="T23" fmla="*/ 22 h 109"/>
                  <a:gd name="T24" fmla="*/ 26 w 27"/>
                  <a:gd name="T25" fmla="*/ 0 h 109"/>
                  <a:gd name="T26" fmla="*/ 27 w 27"/>
                  <a:gd name="T27" fmla="*/ 1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09">
                    <a:moveTo>
                      <a:pt x="27" y="1"/>
                    </a:moveTo>
                    <a:cubicBezTo>
                      <a:pt x="21" y="11"/>
                      <a:pt x="16" y="20"/>
                      <a:pt x="13" y="31"/>
                    </a:cubicBezTo>
                    <a:cubicBezTo>
                      <a:pt x="10" y="43"/>
                      <a:pt x="13" y="54"/>
                      <a:pt x="16" y="66"/>
                    </a:cubicBezTo>
                    <a:cubicBezTo>
                      <a:pt x="17" y="71"/>
                      <a:pt x="20" y="80"/>
                      <a:pt x="17" y="84"/>
                    </a:cubicBezTo>
                    <a:cubicBezTo>
                      <a:pt x="15" y="87"/>
                      <a:pt x="12" y="90"/>
                      <a:pt x="9" y="93"/>
                    </a:cubicBezTo>
                    <a:cubicBezTo>
                      <a:pt x="5" y="98"/>
                      <a:pt x="4" y="102"/>
                      <a:pt x="2" y="108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" y="108"/>
                      <a:pt x="1" y="109"/>
                      <a:pt x="1" y="108"/>
                    </a:cubicBezTo>
                    <a:cubicBezTo>
                      <a:pt x="0" y="104"/>
                      <a:pt x="1" y="100"/>
                      <a:pt x="2" y="96"/>
                    </a:cubicBezTo>
                    <a:cubicBezTo>
                      <a:pt x="2" y="89"/>
                      <a:pt x="1" y="83"/>
                      <a:pt x="1" y="76"/>
                    </a:cubicBezTo>
                    <a:cubicBezTo>
                      <a:pt x="0" y="65"/>
                      <a:pt x="0" y="55"/>
                      <a:pt x="1" y="44"/>
                    </a:cubicBezTo>
                    <a:cubicBezTo>
                      <a:pt x="2" y="35"/>
                      <a:pt x="2" y="29"/>
                      <a:pt x="7" y="22"/>
                    </a:cubicBezTo>
                    <a:cubicBezTo>
                      <a:pt x="13" y="15"/>
                      <a:pt x="18" y="5"/>
                      <a:pt x="26" y="0"/>
                    </a:cubicBezTo>
                    <a:cubicBezTo>
                      <a:pt x="26" y="0"/>
                      <a:pt x="27" y="1"/>
                      <a:pt x="27" y="1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307"/>
              <p:cNvSpPr/>
              <p:nvPr/>
            </p:nvSpPr>
            <p:spPr bwMode="auto">
              <a:xfrm>
                <a:off x="2983" y="2709"/>
                <a:ext cx="32" cy="225"/>
              </a:xfrm>
              <a:custGeom>
                <a:avLst/>
                <a:gdLst>
                  <a:gd name="T0" fmla="*/ 10 w 12"/>
                  <a:gd name="T1" fmla="*/ 46 h 84"/>
                  <a:gd name="T2" fmla="*/ 12 w 12"/>
                  <a:gd name="T3" fmla="*/ 67 h 84"/>
                  <a:gd name="T4" fmla="*/ 8 w 12"/>
                  <a:gd name="T5" fmla="*/ 83 h 84"/>
                  <a:gd name="T6" fmla="*/ 7 w 12"/>
                  <a:gd name="T7" fmla="*/ 83 h 84"/>
                  <a:gd name="T8" fmla="*/ 4 w 12"/>
                  <a:gd name="T9" fmla="*/ 75 h 84"/>
                  <a:gd name="T10" fmla="*/ 0 w 12"/>
                  <a:gd name="T11" fmla="*/ 60 h 84"/>
                  <a:gd name="T12" fmla="*/ 1 w 12"/>
                  <a:gd name="T13" fmla="*/ 37 h 84"/>
                  <a:gd name="T14" fmla="*/ 10 w 12"/>
                  <a:gd name="T15" fmla="*/ 0 h 84"/>
                  <a:gd name="T16" fmla="*/ 11 w 12"/>
                  <a:gd name="T17" fmla="*/ 1 h 84"/>
                  <a:gd name="T18" fmla="*/ 10 w 12"/>
                  <a:gd name="T19" fmla="*/ 4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84">
                    <a:moveTo>
                      <a:pt x="10" y="46"/>
                    </a:moveTo>
                    <a:cubicBezTo>
                      <a:pt x="10" y="53"/>
                      <a:pt x="12" y="60"/>
                      <a:pt x="12" y="67"/>
                    </a:cubicBezTo>
                    <a:cubicBezTo>
                      <a:pt x="12" y="73"/>
                      <a:pt x="9" y="77"/>
                      <a:pt x="8" y="83"/>
                    </a:cubicBezTo>
                    <a:cubicBezTo>
                      <a:pt x="8" y="84"/>
                      <a:pt x="7" y="84"/>
                      <a:pt x="7" y="83"/>
                    </a:cubicBezTo>
                    <a:cubicBezTo>
                      <a:pt x="6" y="80"/>
                      <a:pt x="5" y="78"/>
                      <a:pt x="4" y="75"/>
                    </a:cubicBezTo>
                    <a:cubicBezTo>
                      <a:pt x="2" y="70"/>
                      <a:pt x="0" y="65"/>
                      <a:pt x="0" y="60"/>
                    </a:cubicBezTo>
                    <a:cubicBezTo>
                      <a:pt x="0" y="52"/>
                      <a:pt x="0" y="45"/>
                      <a:pt x="1" y="37"/>
                    </a:cubicBezTo>
                    <a:cubicBezTo>
                      <a:pt x="1" y="25"/>
                      <a:pt x="3" y="12"/>
                      <a:pt x="10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0" y="16"/>
                      <a:pt x="10" y="31"/>
                      <a:pt x="10" y="4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308"/>
              <p:cNvSpPr/>
              <p:nvPr/>
            </p:nvSpPr>
            <p:spPr bwMode="auto">
              <a:xfrm>
                <a:off x="3072" y="2664"/>
                <a:ext cx="93" cy="171"/>
              </a:xfrm>
              <a:custGeom>
                <a:avLst/>
                <a:gdLst>
                  <a:gd name="T0" fmla="*/ 33 w 35"/>
                  <a:gd name="T1" fmla="*/ 28 h 64"/>
                  <a:gd name="T2" fmla="*/ 30 w 35"/>
                  <a:gd name="T3" fmla="*/ 37 h 64"/>
                  <a:gd name="T4" fmla="*/ 18 w 35"/>
                  <a:gd name="T5" fmla="*/ 43 h 64"/>
                  <a:gd name="T6" fmla="*/ 16 w 35"/>
                  <a:gd name="T7" fmla="*/ 51 h 64"/>
                  <a:gd name="T8" fmla="*/ 11 w 35"/>
                  <a:gd name="T9" fmla="*/ 56 h 64"/>
                  <a:gd name="T10" fmla="*/ 1 w 35"/>
                  <a:gd name="T11" fmla="*/ 63 h 64"/>
                  <a:gd name="T12" fmla="*/ 0 w 35"/>
                  <a:gd name="T13" fmla="*/ 63 h 64"/>
                  <a:gd name="T14" fmla="*/ 6 w 35"/>
                  <a:gd name="T15" fmla="*/ 40 h 64"/>
                  <a:gd name="T16" fmla="*/ 17 w 35"/>
                  <a:gd name="T17" fmla="*/ 26 h 64"/>
                  <a:gd name="T18" fmla="*/ 31 w 35"/>
                  <a:gd name="T19" fmla="*/ 1 h 64"/>
                  <a:gd name="T20" fmla="*/ 32 w 35"/>
                  <a:gd name="T21" fmla="*/ 1 h 64"/>
                  <a:gd name="T22" fmla="*/ 33 w 35"/>
                  <a:gd name="T23" fmla="*/ 2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4">
                    <a:moveTo>
                      <a:pt x="33" y="28"/>
                    </a:moveTo>
                    <a:cubicBezTo>
                      <a:pt x="34" y="31"/>
                      <a:pt x="35" y="37"/>
                      <a:pt x="30" y="37"/>
                    </a:cubicBezTo>
                    <a:cubicBezTo>
                      <a:pt x="25" y="38"/>
                      <a:pt x="21" y="38"/>
                      <a:pt x="18" y="43"/>
                    </a:cubicBezTo>
                    <a:cubicBezTo>
                      <a:pt x="17" y="46"/>
                      <a:pt x="17" y="48"/>
                      <a:pt x="16" y="51"/>
                    </a:cubicBezTo>
                    <a:cubicBezTo>
                      <a:pt x="15" y="53"/>
                      <a:pt x="14" y="55"/>
                      <a:pt x="11" y="56"/>
                    </a:cubicBezTo>
                    <a:cubicBezTo>
                      <a:pt x="7" y="58"/>
                      <a:pt x="2" y="56"/>
                      <a:pt x="1" y="63"/>
                    </a:cubicBezTo>
                    <a:cubicBezTo>
                      <a:pt x="1" y="64"/>
                      <a:pt x="0" y="64"/>
                      <a:pt x="0" y="63"/>
                    </a:cubicBezTo>
                    <a:cubicBezTo>
                      <a:pt x="1" y="55"/>
                      <a:pt x="3" y="47"/>
                      <a:pt x="6" y="40"/>
                    </a:cubicBezTo>
                    <a:cubicBezTo>
                      <a:pt x="8" y="35"/>
                      <a:pt x="13" y="30"/>
                      <a:pt x="17" y="26"/>
                    </a:cubicBezTo>
                    <a:cubicBezTo>
                      <a:pt x="23" y="18"/>
                      <a:pt x="28" y="10"/>
                      <a:pt x="31" y="1"/>
                    </a:cubicBezTo>
                    <a:cubicBezTo>
                      <a:pt x="31" y="0"/>
                      <a:pt x="32" y="0"/>
                      <a:pt x="32" y="1"/>
                    </a:cubicBezTo>
                    <a:cubicBezTo>
                      <a:pt x="33" y="10"/>
                      <a:pt x="31" y="19"/>
                      <a:pt x="33" y="2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309"/>
              <p:cNvSpPr/>
              <p:nvPr/>
            </p:nvSpPr>
            <p:spPr bwMode="auto">
              <a:xfrm>
                <a:off x="3098" y="2484"/>
                <a:ext cx="110" cy="177"/>
              </a:xfrm>
              <a:custGeom>
                <a:avLst/>
                <a:gdLst>
                  <a:gd name="T0" fmla="*/ 38 w 41"/>
                  <a:gd name="T1" fmla="*/ 1 h 66"/>
                  <a:gd name="T2" fmla="*/ 41 w 41"/>
                  <a:gd name="T3" fmla="*/ 21 h 66"/>
                  <a:gd name="T4" fmla="*/ 40 w 41"/>
                  <a:gd name="T5" fmla="*/ 38 h 66"/>
                  <a:gd name="T6" fmla="*/ 39 w 41"/>
                  <a:gd name="T7" fmla="*/ 39 h 66"/>
                  <a:gd name="T8" fmla="*/ 38 w 41"/>
                  <a:gd name="T9" fmla="*/ 36 h 66"/>
                  <a:gd name="T10" fmla="*/ 37 w 41"/>
                  <a:gd name="T11" fmla="*/ 36 h 66"/>
                  <a:gd name="T12" fmla="*/ 33 w 41"/>
                  <a:gd name="T13" fmla="*/ 29 h 66"/>
                  <a:gd name="T14" fmla="*/ 32 w 41"/>
                  <a:gd name="T15" fmla="*/ 30 h 66"/>
                  <a:gd name="T16" fmla="*/ 26 w 41"/>
                  <a:gd name="T17" fmla="*/ 50 h 66"/>
                  <a:gd name="T18" fmla="*/ 16 w 41"/>
                  <a:gd name="T19" fmla="*/ 66 h 66"/>
                  <a:gd name="T20" fmla="*/ 15 w 41"/>
                  <a:gd name="T21" fmla="*/ 65 h 66"/>
                  <a:gd name="T22" fmla="*/ 21 w 41"/>
                  <a:gd name="T23" fmla="*/ 50 h 66"/>
                  <a:gd name="T24" fmla="*/ 22 w 41"/>
                  <a:gd name="T25" fmla="*/ 44 h 66"/>
                  <a:gd name="T26" fmla="*/ 17 w 41"/>
                  <a:gd name="T27" fmla="*/ 47 h 66"/>
                  <a:gd name="T28" fmla="*/ 15 w 41"/>
                  <a:gd name="T29" fmla="*/ 47 h 66"/>
                  <a:gd name="T30" fmla="*/ 1 w 41"/>
                  <a:gd name="T31" fmla="*/ 50 h 66"/>
                  <a:gd name="T32" fmla="*/ 0 w 41"/>
                  <a:gd name="T33" fmla="*/ 49 h 66"/>
                  <a:gd name="T34" fmla="*/ 8 w 41"/>
                  <a:gd name="T35" fmla="*/ 41 h 66"/>
                  <a:gd name="T36" fmla="*/ 16 w 41"/>
                  <a:gd name="T37" fmla="*/ 32 h 66"/>
                  <a:gd name="T38" fmla="*/ 31 w 41"/>
                  <a:gd name="T39" fmla="*/ 13 h 66"/>
                  <a:gd name="T40" fmla="*/ 37 w 41"/>
                  <a:gd name="T41" fmla="*/ 1 h 66"/>
                  <a:gd name="T42" fmla="*/ 38 w 41"/>
                  <a:gd name="T43" fmla="*/ 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66">
                    <a:moveTo>
                      <a:pt x="38" y="1"/>
                    </a:moveTo>
                    <a:cubicBezTo>
                      <a:pt x="38" y="8"/>
                      <a:pt x="40" y="14"/>
                      <a:pt x="41" y="21"/>
                    </a:cubicBezTo>
                    <a:cubicBezTo>
                      <a:pt x="41" y="27"/>
                      <a:pt x="40" y="33"/>
                      <a:pt x="40" y="38"/>
                    </a:cubicBezTo>
                    <a:cubicBezTo>
                      <a:pt x="40" y="39"/>
                      <a:pt x="40" y="39"/>
                      <a:pt x="39" y="39"/>
                    </a:cubicBezTo>
                    <a:cubicBezTo>
                      <a:pt x="39" y="38"/>
                      <a:pt x="38" y="37"/>
                      <a:pt x="38" y="36"/>
                    </a:cubicBezTo>
                    <a:cubicBezTo>
                      <a:pt x="38" y="36"/>
                      <a:pt x="37" y="36"/>
                      <a:pt x="37" y="36"/>
                    </a:cubicBezTo>
                    <a:cubicBezTo>
                      <a:pt x="36" y="34"/>
                      <a:pt x="34" y="31"/>
                      <a:pt x="33" y="29"/>
                    </a:cubicBezTo>
                    <a:cubicBezTo>
                      <a:pt x="32" y="27"/>
                      <a:pt x="32" y="30"/>
                      <a:pt x="32" y="30"/>
                    </a:cubicBezTo>
                    <a:cubicBezTo>
                      <a:pt x="28" y="37"/>
                      <a:pt x="27" y="43"/>
                      <a:pt x="26" y="50"/>
                    </a:cubicBezTo>
                    <a:cubicBezTo>
                      <a:pt x="24" y="58"/>
                      <a:pt x="23" y="63"/>
                      <a:pt x="16" y="66"/>
                    </a:cubicBezTo>
                    <a:cubicBezTo>
                      <a:pt x="16" y="66"/>
                      <a:pt x="15" y="66"/>
                      <a:pt x="15" y="65"/>
                    </a:cubicBezTo>
                    <a:cubicBezTo>
                      <a:pt x="18" y="61"/>
                      <a:pt x="18" y="55"/>
                      <a:pt x="21" y="50"/>
                    </a:cubicBezTo>
                    <a:cubicBezTo>
                      <a:pt x="21" y="50"/>
                      <a:pt x="23" y="44"/>
                      <a:pt x="22" y="44"/>
                    </a:cubicBezTo>
                    <a:cubicBezTo>
                      <a:pt x="21" y="45"/>
                      <a:pt x="19" y="46"/>
                      <a:pt x="17" y="47"/>
                    </a:cubicBezTo>
                    <a:cubicBezTo>
                      <a:pt x="16" y="48"/>
                      <a:pt x="15" y="48"/>
                      <a:pt x="15" y="47"/>
                    </a:cubicBezTo>
                    <a:cubicBezTo>
                      <a:pt x="11" y="42"/>
                      <a:pt x="5" y="49"/>
                      <a:pt x="1" y="50"/>
                    </a:cubicBezTo>
                    <a:cubicBezTo>
                      <a:pt x="0" y="50"/>
                      <a:pt x="0" y="49"/>
                      <a:pt x="0" y="49"/>
                    </a:cubicBezTo>
                    <a:cubicBezTo>
                      <a:pt x="2" y="45"/>
                      <a:pt x="6" y="43"/>
                      <a:pt x="8" y="41"/>
                    </a:cubicBezTo>
                    <a:cubicBezTo>
                      <a:pt x="12" y="38"/>
                      <a:pt x="12" y="34"/>
                      <a:pt x="16" y="32"/>
                    </a:cubicBezTo>
                    <a:cubicBezTo>
                      <a:pt x="24" y="27"/>
                      <a:pt x="27" y="21"/>
                      <a:pt x="31" y="13"/>
                    </a:cubicBezTo>
                    <a:cubicBezTo>
                      <a:pt x="33" y="9"/>
                      <a:pt x="35" y="5"/>
                      <a:pt x="37" y="1"/>
                    </a:cubicBezTo>
                    <a:cubicBezTo>
                      <a:pt x="37" y="0"/>
                      <a:pt x="38" y="0"/>
                      <a:pt x="38" y="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310"/>
              <p:cNvSpPr/>
              <p:nvPr/>
            </p:nvSpPr>
            <p:spPr bwMode="auto">
              <a:xfrm>
                <a:off x="3053" y="2473"/>
                <a:ext cx="152" cy="375"/>
              </a:xfrm>
              <a:custGeom>
                <a:avLst/>
                <a:gdLst>
                  <a:gd name="T0" fmla="*/ 55 w 57"/>
                  <a:gd name="T1" fmla="*/ 1 h 140"/>
                  <a:gd name="T2" fmla="*/ 54 w 57"/>
                  <a:gd name="T3" fmla="*/ 8 h 140"/>
                  <a:gd name="T4" fmla="*/ 54 w 57"/>
                  <a:gd name="T5" fmla="*/ 11 h 140"/>
                  <a:gd name="T6" fmla="*/ 54 w 57"/>
                  <a:gd name="T7" fmla="*/ 23 h 140"/>
                  <a:gd name="T8" fmla="*/ 51 w 57"/>
                  <a:gd name="T9" fmla="*/ 34 h 140"/>
                  <a:gd name="T10" fmla="*/ 53 w 57"/>
                  <a:gd name="T11" fmla="*/ 54 h 140"/>
                  <a:gd name="T12" fmla="*/ 54 w 57"/>
                  <a:gd name="T13" fmla="*/ 76 h 140"/>
                  <a:gd name="T14" fmla="*/ 53 w 57"/>
                  <a:gd name="T15" fmla="*/ 76 h 140"/>
                  <a:gd name="T16" fmla="*/ 52 w 57"/>
                  <a:gd name="T17" fmla="*/ 61 h 140"/>
                  <a:gd name="T18" fmla="*/ 48 w 57"/>
                  <a:gd name="T19" fmla="*/ 51 h 140"/>
                  <a:gd name="T20" fmla="*/ 44 w 57"/>
                  <a:gd name="T21" fmla="*/ 55 h 140"/>
                  <a:gd name="T22" fmla="*/ 41 w 57"/>
                  <a:gd name="T23" fmla="*/ 72 h 140"/>
                  <a:gd name="T24" fmla="*/ 38 w 57"/>
                  <a:gd name="T25" fmla="*/ 80 h 140"/>
                  <a:gd name="T26" fmla="*/ 34 w 57"/>
                  <a:gd name="T27" fmla="*/ 83 h 140"/>
                  <a:gd name="T28" fmla="*/ 30 w 57"/>
                  <a:gd name="T29" fmla="*/ 87 h 140"/>
                  <a:gd name="T30" fmla="*/ 16 w 57"/>
                  <a:gd name="T31" fmla="*/ 109 h 140"/>
                  <a:gd name="T32" fmla="*/ 4 w 57"/>
                  <a:gd name="T33" fmla="*/ 135 h 140"/>
                  <a:gd name="T34" fmla="*/ 3 w 57"/>
                  <a:gd name="T35" fmla="*/ 137 h 140"/>
                  <a:gd name="T36" fmla="*/ 1 w 57"/>
                  <a:gd name="T37" fmla="*/ 140 h 140"/>
                  <a:gd name="T38" fmla="*/ 0 w 57"/>
                  <a:gd name="T39" fmla="*/ 139 h 140"/>
                  <a:gd name="T40" fmla="*/ 2 w 57"/>
                  <a:gd name="T41" fmla="*/ 136 h 140"/>
                  <a:gd name="T42" fmla="*/ 2 w 57"/>
                  <a:gd name="T43" fmla="*/ 131 h 140"/>
                  <a:gd name="T44" fmla="*/ 6 w 57"/>
                  <a:gd name="T45" fmla="*/ 124 h 140"/>
                  <a:gd name="T46" fmla="*/ 7 w 57"/>
                  <a:gd name="T47" fmla="*/ 121 h 140"/>
                  <a:gd name="T48" fmla="*/ 15 w 57"/>
                  <a:gd name="T49" fmla="*/ 107 h 140"/>
                  <a:gd name="T50" fmla="*/ 25 w 57"/>
                  <a:gd name="T51" fmla="*/ 90 h 140"/>
                  <a:gd name="T52" fmla="*/ 29 w 57"/>
                  <a:gd name="T53" fmla="*/ 87 h 140"/>
                  <a:gd name="T54" fmla="*/ 29 w 57"/>
                  <a:gd name="T55" fmla="*/ 86 h 140"/>
                  <a:gd name="T56" fmla="*/ 15 w 57"/>
                  <a:gd name="T57" fmla="*/ 90 h 140"/>
                  <a:gd name="T58" fmla="*/ 5 w 57"/>
                  <a:gd name="T59" fmla="*/ 98 h 140"/>
                  <a:gd name="T60" fmla="*/ 4 w 57"/>
                  <a:gd name="T61" fmla="*/ 97 h 140"/>
                  <a:gd name="T62" fmla="*/ 18 w 57"/>
                  <a:gd name="T63" fmla="*/ 87 h 140"/>
                  <a:gd name="T64" fmla="*/ 29 w 57"/>
                  <a:gd name="T65" fmla="*/ 84 h 140"/>
                  <a:gd name="T66" fmla="*/ 32 w 57"/>
                  <a:gd name="T67" fmla="*/ 84 h 140"/>
                  <a:gd name="T68" fmla="*/ 41 w 57"/>
                  <a:gd name="T69" fmla="*/ 62 h 140"/>
                  <a:gd name="T70" fmla="*/ 47 w 57"/>
                  <a:gd name="T71" fmla="*/ 37 h 140"/>
                  <a:gd name="T72" fmla="*/ 53 w 57"/>
                  <a:gd name="T73" fmla="*/ 9 h 140"/>
                  <a:gd name="T74" fmla="*/ 54 w 57"/>
                  <a:gd name="T75" fmla="*/ 1 h 140"/>
                  <a:gd name="T76" fmla="*/ 55 w 57"/>
                  <a:gd name="T77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7" h="140">
                    <a:moveTo>
                      <a:pt x="55" y="1"/>
                    </a:moveTo>
                    <a:cubicBezTo>
                      <a:pt x="55" y="3"/>
                      <a:pt x="55" y="6"/>
                      <a:pt x="54" y="8"/>
                    </a:cubicBezTo>
                    <a:cubicBezTo>
                      <a:pt x="54" y="9"/>
                      <a:pt x="54" y="10"/>
                      <a:pt x="54" y="11"/>
                    </a:cubicBezTo>
                    <a:cubicBezTo>
                      <a:pt x="55" y="15"/>
                      <a:pt x="55" y="19"/>
                      <a:pt x="54" y="23"/>
                    </a:cubicBezTo>
                    <a:cubicBezTo>
                      <a:pt x="53" y="27"/>
                      <a:pt x="52" y="30"/>
                      <a:pt x="51" y="34"/>
                    </a:cubicBezTo>
                    <a:cubicBezTo>
                      <a:pt x="49" y="41"/>
                      <a:pt x="51" y="48"/>
                      <a:pt x="53" y="54"/>
                    </a:cubicBezTo>
                    <a:cubicBezTo>
                      <a:pt x="55" y="62"/>
                      <a:pt x="57" y="69"/>
                      <a:pt x="54" y="76"/>
                    </a:cubicBezTo>
                    <a:cubicBezTo>
                      <a:pt x="54" y="77"/>
                      <a:pt x="53" y="77"/>
                      <a:pt x="53" y="76"/>
                    </a:cubicBezTo>
                    <a:cubicBezTo>
                      <a:pt x="52" y="71"/>
                      <a:pt x="53" y="66"/>
                      <a:pt x="52" y="61"/>
                    </a:cubicBezTo>
                    <a:cubicBezTo>
                      <a:pt x="51" y="57"/>
                      <a:pt x="50" y="54"/>
                      <a:pt x="48" y="51"/>
                    </a:cubicBezTo>
                    <a:cubicBezTo>
                      <a:pt x="46" y="45"/>
                      <a:pt x="44" y="52"/>
                      <a:pt x="44" y="55"/>
                    </a:cubicBezTo>
                    <a:cubicBezTo>
                      <a:pt x="43" y="61"/>
                      <a:pt x="42" y="66"/>
                      <a:pt x="41" y="72"/>
                    </a:cubicBezTo>
                    <a:cubicBezTo>
                      <a:pt x="41" y="75"/>
                      <a:pt x="40" y="78"/>
                      <a:pt x="38" y="80"/>
                    </a:cubicBezTo>
                    <a:cubicBezTo>
                      <a:pt x="37" y="81"/>
                      <a:pt x="36" y="82"/>
                      <a:pt x="34" y="83"/>
                    </a:cubicBezTo>
                    <a:cubicBezTo>
                      <a:pt x="33" y="85"/>
                      <a:pt x="32" y="86"/>
                      <a:pt x="30" y="87"/>
                    </a:cubicBezTo>
                    <a:cubicBezTo>
                      <a:pt x="25" y="94"/>
                      <a:pt x="19" y="101"/>
                      <a:pt x="16" y="109"/>
                    </a:cubicBezTo>
                    <a:cubicBezTo>
                      <a:pt x="12" y="118"/>
                      <a:pt x="8" y="127"/>
                      <a:pt x="4" y="135"/>
                    </a:cubicBezTo>
                    <a:cubicBezTo>
                      <a:pt x="3" y="136"/>
                      <a:pt x="3" y="137"/>
                      <a:pt x="3" y="137"/>
                    </a:cubicBezTo>
                    <a:cubicBezTo>
                      <a:pt x="2" y="138"/>
                      <a:pt x="2" y="139"/>
                      <a:pt x="1" y="140"/>
                    </a:cubicBezTo>
                    <a:cubicBezTo>
                      <a:pt x="1" y="140"/>
                      <a:pt x="0" y="140"/>
                      <a:pt x="0" y="139"/>
                    </a:cubicBezTo>
                    <a:cubicBezTo>
                      <a:pt x="1" y="138"/>
                      <a:pt x="1" y="137"/>
                      <a:pt x="2" y="136"/>
                    </a:cubicBezTo>
                    <a:cubicBezTo>
                      <a:pt x="2" y="135"/>
                      <a:pt x="2" y="132"/>
                      <a:pt x="2" y="131"/>
                    </a:cubicBezTo>
                    <a:cubicBezTo>
                      <a:pt x="3" y="129"/>
                      <a:pt x="5" y="126"/>
                      <a:pt x="6" y="124"/>
                    </a:cubicBezTo>
                    <a:cubicBezTo>
                      <a:pt x="7" y="123"/>
                      <a:pt x="7" y="122"/>
                      <a:pt x="7" y="121"/>
                    </a:cubicBezTo>
                    <a:cubicBezTo>
                      <a:pt x="10" y="116"/>
                      <a:pt x="12" y="112"/>
                      <a:pt x="15" y="107"/>
                    </a:cubicBezTo>
                    <a:cubicBezTo>
                      <a:pt x="18" y="100"/>
                      <a:pt x="20" y="96"/>
                      <a:pt x="25" y="90"/>
                    </a:cubicBezTo>
                    <a:cubicBezTo>
                      <a:pt x="27" y="89"/>
                      <a:pt x="28" y="88"/>
                      <a:pt x="29" y="87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4" y="87"/>
                      <a:pt x="20" y="88"/>
                      <a:pt x="15" y="90"/>
                    </a:cubicBezTo>
                    <a:cubicBezTo>
                      <a:pt x="11" y="91"/>
                      <a:pt x="8" y="95"/>
                      <a:pt x="5" y="98"/>
                    </a:cubicBezTo>
                    <a:cubicBezTo>
                      <a:pt x="5" y="98"/>
                      <a:pt x="4" y="98"/>
                      <a:pt x="4" y="97"/>
                    </a:cubicBezTo>
                    <a:cubicBezTo>
                      <a:pt x="8" y="92"/>
                      <a:pt x="12" y="88"/>
                      <a:pt x="18" y="87"/>
                    </a:cubicBezTo>
                    <a:cubicBezTo>
                      <a:pt x="22" y="86"/>
                      <a:pt x="25" y="85"/>
                      <a:pt x="29" y="84"/>
                    </a:cubicBezTo>
                    <a:cubicBezTo>
                      <a:pt x="30" y="84"/>
                      <a:pt x="31" y="84"/>
                      <a:pt x="32" y="84"/>
                    </a:cubicBezTo>
                    <a:cubicBezTo>
                      <a:pt x="37" y="78"/>
                      <a:pt x="40" y="72"/>
                      <a:pt x="41" y="62"/>
                    </a:cubicBezTo>
                    <a:cubicBezTo>
                      <a:pt x="41" y="53"/>
                      <a:pt x="44" y="45"/>
                      <a:pt x="47" y="37"/>
                    </a:cubicBezTo>
                    <a:cubicBezTo>
                      <a:pt x="50" y="28"/>
                      <a:pt x="52" y="18"/>
                      <a:pt x="53" y="9"/>
                    </a:cubicBezTo>
                    <a:cubicBezTo>
                      <a:pt x="53" y="6"/>
                      <a:pt x="53" y="4"/>
                      <a:pt x="54" y="1"/>
                    </a:cubicBezTo>
                    <a:cubicBezTo>
                      <a:pt x="54" y="0"/>
                      <a:pt x="55" y="0"/>
                      <a:pt x="55" y="1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311"/>
              <p:cNvSpPr/>
              <p:nvPr/>
            </p:nvSpPr>
            <p:spPr bwMode="auto">
              <a:xfrm>
                <a:off x="3104" y="1742"/>
                <a:ext cx="406" cy="212"/>
              </a:xfrm>
              <a:custGeom>
                <a:avLst/>
                <a:gdLst>
                  <a:gd name="T0" fmla="*/ 95 w 152"/>
                  <a:gd name="T1" fmla="*/ 78 h 79"/>
                  <a:gd name="T2" fmla="*/ 55 w 152"/>
                  <a:gd name="T3" fmla="*/ 74 h 79"/>
                  <a:gd name="T4" fmla="*/ 38 w 152"/>
                  <a:gd name="T5" fmla="*/ 66 h 79"/>
                  <a:gd name="T6" fmla="*/ 26 w 152"/>
                  <a:gd name="T7" fmla="*/ 57 h 79"/>
                  <a:gd name="T8" fmla="*/ 26 w 152"/>
                  <a:gd name="T9" fmla="*/ 55 h 79"/>
                  <a:gd name="T10" fmla="*/ 21 w 152"/>
                  <a:gd name="T11" fmla="*/ 53 h 79"/>
                  <a:gd name="T12" fmla="*/ 8 w 152"/>
                  <a:gd name="T13" fmla="*/ 41 h 79"/>
                  <a:gd name="T14" fmla="*/ 3 w 152"/>
                  <a:gd name="T15" fmla="*/ 25 h 79"/>
                  <a:gd name="T16" fmla="*/ 16 w 152"/>
                  <a:gd name="T17" fmla="*/ 26 h 79"/>
                  <a:gd name="T18" fmla="*/ 21 w 152"/>
                  <a:gd name="T19" fmla="*/ 24 h 79"/>
                  <a:gd name="T20" fmla="*/ 21 w 152"/>
                  <a:gd name="T21" fmla="*/ 16 h 79"/>
                  <a:gd name="T22" fmla="*/ 26 w 152"/>
                  <a:gd name="T23" fmla="*/ 7 h 79"/>
                  <a:gd name="T24" fmla="*/ 53 w 152"/>
                  <a:gd name="T25" fmla="*/ 1 h 79"/>
                  <a:gd name="T26" fmla="*/ 68 w 152"/>
                  <a:gd name="T27" fmla="*/ 14 h 79"/>
                  <a:gd name="T28" fmla="*/ 68 w 152"/>
                  <a:gd name="T29" fmla="*/ 21 h 79"/>
                  <a:gd name="T30" fmla="*/ 76 w 152"/>
                  <a:gd name="T31" fmla="*/ 13 h 79"/>
                  <a:gd name="T32" fmla="*/ 86 w 152"/>
                  <a:gd name="T33" fmla="*/ 6 h 79"/>
                  <a:gd name="T34" fmla="*/ 110 w 152"/>
                  <a:gd name="T35" fmla="*/ 12 h 79"/>
                  <a:gd name="T36" fmla="*/ 110 w 152"/>
                  <a:gd name="T37" fmla="*/ 28 h 79"/>
                  <a:gd name="T38" fmla="*/ 111 w 152"/>
                  <a:gd name="T39" fmla="*/ 37 h 79"/>
                  <a:gd name="T40" fmla="*/ 115 w 152"/>
                  <a:gd name="T41" fmla="*/ 34 h 79"/>
                  <a:gd name="T42" fmla="*/ 126 w 152"/>
                  <a:gd name="T43" fmla="*/ 26 h 79"/>
                  <a:gd name="T44" fmla="*/ 146 w 152"/>
                  <a:gd name="T45" fmla="*/ 23 h 79"/>
                  <a:gd name="T46" fmla="*/ 151 w 152"/>
                  <a:gd name="T47" fmla="*/ 44 h 79"/>
                  <a:gd name="T48" fmla="*/ 133 w 152"/>
                  <a:gd name="T49" fmla="*/ 69 h 79"/>
                  <a:gd name="T50" fmla="*/ 95 w 152"/>
                  <a:gd name="T51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2" h="79">
                    <a:moveTo>
                      <a:pt x="95" y="78"/>
                    </a:moveTo>
                    <a:cubicBezTo>
                      <a:pt x="81" y="78"/>
                      <a:pt x="69" y="79"/>
                      <a:pt x="55" y="74"/>
                    </a:cubicBezTo>
                    <a:cubicBezTo>
                      <a:pt x="49" y="73"/>
                      <a:pt x="43" y="70"/>
                      <a:pt x="38" y="66"/>
                    </a:cubicBezTo>
                    <a:cubicBezTo>
                      <a:pt x="34" y="64"/>
                      <a:pt x="31" y="58"/>
                      <a:pt x="26" y="57"/>
                    </a:cubicBezTo>
                    <a:cubicBezTo>
                      <a:pt x="25" y="56"/>
                      <a:pt x="25" y="56"/>
                      <a:pt x="26" y="55"/>
                    </a:cubicBezTo>
                    <a:cubicBezTo>
                      <a:pt x="24" y="55"/>
                      <a:pt x="22" y="54"/>
                      <a:pt x="21" y="53"/>
                    </a:cubicBezTo>
                    <a:cubicBezTo>
                      <a:pt x="16" y="50"/>
                      <a:pt x="12" y="45"/>
                      <a:pt x="8" y="41"/>
                    </a:cubicBezTo>
                    <a:cubicBezTo>
                      <a:pt x="5" y="37"/>
                      <a:pt x="0" y="30"/>
                      <a:pt x="3" y="25"/>
                    </a:cubicBezTo>
                    <a:cubicBezTo>
                      <a:pt x="6" y="21"/>
                      <a:pt x="14" y="25"/>
                      <a:pt x="16" y="26"/>
                    </a:cubicBezTo>
                    <a:cubicBezTo>
                      <a:pt x="23" y="31"/>
                      <a:pt x="22" y="30"/>
                      <a:pt x="21" y="24"/>
                    </a:cubicBezTo>
                    <a:cubicBezTo>
                      <a:pt x="21" y="21"/>
                      <a:pt x="21" y="19"/>
                      <a:pt x="21" y="16"/>
                    </a:cubicBezTo>
                    <a:cubicBezTo>
                      <a:pt x="21" y="13"/>
                      <a:pt x="23" y="9"/>
                      <a:pt x="26" y="7"/>
                    </a:cubicBezTo>
                    <a:cubicBezTo>
                      <a:pt x="33" y="1"/>
                      <a:pt x="44" y="0"/>
                      <a:pt x="53" y="1"/>
                    </a:cubicBezTo>
                    <a:cubicBezTo>
                      <a:pt x="59" y="2"/>
                      <a:pt x="68" y="7"/>
                      <a:pt x="68" y="14"/>
                    </a:cubicBezTo>
                    <a:cubicBezTo>
                      <a:pt x="68" y="16"/>
                      <a:pt x="68" y="18"/>
                      <a:pt x="68" y="21"/>
                    </a:cubicBezTo>
                    <a:cubicBezTo>
                      <a:pt x="68" y="21"/>
                      <a:pt x="75" y="13"/>
                      <a:pt x="76" y="13"/>
                    </a:cubicBezTo>
                    <a:cubicBezTo>
                      <a:pt x="78" y="9"/>
                      <a:pt x="81" y="7"/>
                      <a:pt x="86" y="6"/>
                    </a:cubicBezTo>
                    <a:cubicBezTo>
                      <a:pt x="92" y="4"/>
                      <a:pt x="105" y="8"/>
                      <a:pt x="110" y="12"/>
                    </a:cubicBezTo>
                    <a:cubicBezTo>
                      <a:pt x="117" y="20"/>
                      <a:pt x="110" y="18"/>
                      <a:pt x="110" y="28"/>
                    </a:cubicBezTo>
                    <a:cubicBezTo>
                      <a:pt x="109" y="31"/>
                      <a:pt x="111" y="34"/>
                      <a:pt x="111" y="37"/>
                    </a:cubicBezTo>
                    <a:cubicBezTo>
                      <a:pt x="110" y="41"/>
                      <a:pt x="115" y="34"/>
                      <a:pt x="115" y="34"/>
                    </a:cubicBezTo>
                    <a:cubicBezTo>
                      <a:pt x="118" y="31"/>
                      <a:pt x="121" y="28"/>
                      <a:pt x="126" y="26"/>
                    </a:cubicBezTo>
                    <a:cubicBezTo>
                      <a:pt x="132" y="23"/>
                      <a:pt x="139" y="19"/>
                      <a:pt x="146" y="23"/>
                    </a:cubicBezTo>
                    <a:cubicBezTo>
                      <a:pt x="151" y="27"/>
                      <a:pt x="152" y="38"/>
                      <a:pt x="151" y="44"/>
                    </a:cubicBezTo>
                    <a:cubicBezTo>
                      <a:pt x="151" y="54"/>
                      <a:pt x="139" y="63"/>
                      <a:pt x="133" y="69"/>
                    </a:cubicBezTo>
                    <a:cubicBezTo>
                      <a:pt x="122" y="78"/>
                      <a:pt x="108" y="77"/>
                      <a:pt x="95" y="78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312"/>
              <p:cNvSpPr/>
              <p:nvPr/>
            </p:nvSpPr>
            <p:spPr bwMode="auto">
              <a:xfrm>
                <a:off x="3195" y="1783"/>
                <a:ext cx="90" cy="120"/>
              </a:xfrm>
              <a:custGeom>
                <a:avLst/>
                <a:gdLst>
                  <a:gd name="T0" fmla="*/ 3 w 34"/>
                  <a:gd name="T1" fmla="*/ 40 h 45"/>
                  <a:gd name="T2" fmla="*/ 1 w 34"/>
                  <a:gd name="T3" fmla="*/ 34 h 45"/>
                  <a:gd name="T4" fmla="*/ 5 w 34"/>
                  <a:gd name="T5" fmla="*/ 26 h 45"/>
                  <a:gd name="T6" fmla="*/ 21 w 34"/>
                  <a:gd name="T7" fmla="*/ 1 h 45"/>
                  <a:gd name="T8" fmla="*/ 22 w 34"/>
                  <a:gd name="T9" fmla="*/ 1 h 45"/>
                  <a:gd name="T10" fmla="*/ 27 w 34"/>
                  <a:gd name="T11" fmla="*/ 8 h 45"/>
                  <a:gd name="T12" fmla="*/ 33 w 34"/>
                  <a:gd name="T13" fmla="*/ 9 h 45"/>
                  <a:gd name="T14" fmla="*/ 32 w 34"/>
                  <a:gd name="T15" fmla="*/ 15 h 45"/>
                  <a:gd name="T16" fmla="*/ 20 w 34"/>
                  <a:gd name="T17" fmla="*/ 31 h 45"/>
                  <a:gd name="T18" fmla="*/ 3 w 34"/>
                  <a:gd name="T19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5">
                    <a:moveTo>
                      <a:pt x="3" y="40"/>
                    </a:moveTo>
                    <a:cubicBezTo>
                      <a:pt x="1" y="38"/>
                      <a:pt x="0" y="36"/>
                      <a:pt x="1" y="34"/>
                    </a:cubicBezTo>
                    <a:cubicBezTo>
                      <a:pt x="1" y="31"/>
                      <a:pt x="3" y="29"/>
                      <a:pt x="5" y="26"/>
                    </a:cubicBezTo>
                    <a:cubicBezTo>
                      <a:pt x="12" y="19"/>
                      <a:pt x="20" y="12"/>
                      <a:pt x="21" y="1"/>
                    </a:cubicBezTo>
                    <a:cubicBezTo>
                      <a:pt x="21" y="1"/>
                      <a:pt x="22" y="0"/>
                      <a:pt x="22" y="1"/>
                    </a:cubicBezTo>
                    <a:cubicBezTo>
                      <a:pt x="23" y="2"/>
                      <a:pt x="26" y="8"/>
                      <a:pt x="27" y="8"/>
                    </a:cubicBezTo>
                    <a:cubicBezTo>
                      <a:pt x="29" y="7"/>
                      <a:pt x="32" y="7"/>
                      <a:pt x="33" y="9"/>
                    </a:cubicBezTo>
                    <a:cubicBezTo>
                      <a:pt x="34" y="11"/>
                      <a:pt x="33" y="13"/>
                      <a:pt x="32" y="15"/>
                    </a:cubicBezTo>
                    <a:cubicBezTo>
                      <a:pt x="30" y="21"/>
                      <a:pt x="24" y="26"/>
                      <a:pt x="20" y="31"/>
                    </a:cubicBezTo>
                    <a:cubicBezTo>
                      <a:pt x="17" y="35"/>
                      <a:pt x="10" y="45"/>
                      <a:pt x="3" y="40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313"/>
              <p:cNvSpPr/>
              <p:nvPr/>
            </p:nvSpPr>
            <p:spPr bwMode="auto">
              <a:xfrm>
                <a:off x="3261" y="1785"/>
                <a:ext cx="249" cy="169"/>
              </a:xfrm>
              <a:custGeom>
                <a:avLst/>
                <a:gdLst>
                  <a:gd name="T0" fmla="*/ 45 w 93"/>
                  <a:gd name="T1" fmla="*/ 59 h 63"/>
                  <a:gd name="T2" fmla="*/ 20 w 93"/>
                  <a:gd name="T3" fmla="*/ 52 h 63"/>
                  <a:gd name="T4" fmla="*/ 6 w 93"/>
                  <a:gd name="T5" fmla="*/ 51 h 63"/>
                  <a:gd name="T6" fmla="*/ 3 w 93"/>
                  <a:gd name="T7" fmla="*/ 41 h 63"/>
                  <a:gd name="T8" fmla="*/ 26 w 93"/>
                  <a:gd name="T9" fmla="*/ 16 h 63"/>
                  <a:gd name="T10" fmla="*/ 26 w 93"/>
                  <a:gd name="T11" fmla="*/ 16 h 63"/>
                  <a:gd name="T12" fmla="*/ 46 w 93"/>
                  <a:gd name="T13" fmla="*/ 0 h 63"/>
                  <a:gd name="T14" fmla="*/ 47 w 93"/>
                  <a:gd name="T15" fmla="*/ 1 h 63"/>
                  <a:gd name="T16" fmla="*/ 50 w 93"/>
                  <a:gd name="T17" fmla="*/ 8 h 63"/>
                  <a:gd name="T18" fmla="*/ 50 w 93"/>
                  <a:gd name="T19" fmla="*/ 15 h 63"/>
                  <a:gd name="T20" fmla="*/ 67 w 93"/>
                  <a:gd name="T21" fmla="*/ 21 h 63"/>
                  <a:gd name="T22" fmla="*/ 87 w 93"/>
                  <a:gd name="T23" fmla="*/ 14 h 63"/>
                  <a:gd name="T24" fmla="*/ 83 w 93"/>
                  <a:gd name="T25" fmla="*/ 25 h 63"/>
                  <a:gd name="T26" fmla="*/ 83 w 93"/>
                  <a:gd name="T27" fmla="*/ 44 h 63"/>
                  <a:gd name="T28" fmla="*/ 74 w 93"/>
                  <a:gd name="T29" fmla="*/ 53 h 63"/>
                  <a:gd name="T30" fmla="*/ 45 w 93"/>
                  <a:gd name="T31" fmla="*/ 5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3" h="63">
                    <a:moveTo>
                      <a:pt x="45" y="59"/>
                    </a:moveTo>
                    <a:cubicBezTo>
                      <a:pt x="37" y="56"/>
                      <a:pt x="30" y="52"/>
                      <a:pt x="20" y="52"/>
                    </a:cubicBezTo>
                    <a:cubicBezTo>
                      <a:pt x="15" y="51"/>
                      <a:pt x="11" y="52"/>
                      <a:pt x="6" y="51"/>
                    </a:cubicBezTo>
                    <a:cubicBezTo>
                      <a:pt x="0" y="51"/>
                      <a:pt x="2" y="45"/>
                      <a:pt x="3" y="41"/>
                    </a:cubicBezTo>
                    <a:cubicBezTo>
                      <a:pt x="7" y="31"/>
                      <a:pt x="17" y="21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33" y="11"/>
                      <a:pt x="39" y="6"/>
                      <a:pt x="46" y="0"/>
                    </a:cubicBezTo>
                    <a:cubicBezTo>
                      <a:pt x="46" y="0"/>
                      <a:pt x="47" y="0"/>
                      <a:pt x="47" y="1"/>
                    </a:cubicBezTo>
                    <a:cubicBezTo>
                      <a:pt x="48" y="3"/>
                      <a:pt x="49" y="6"/>
                      <a:pt x="50" y="8"/>
                    </a:cubicBezTo>
                    <a:cubicBezTo>
                      <a:pt x="50" y="11"/>
                      <a:pt x="50" y="13"/>
                      <a:pt x="50" y="15"/>
                    </a:cubicBezTo>
                    <a:cubicBezTo>
                      <a:pt x="51" y="24"/>
                      <a:pt x="61" y="23"/>
                      <a:pt x="67" y="21"/>
                    </a:cubicBezTo>
                    <a:cubicBezTo>
                      <a:pt x="72" y="19"/>
                      <a:pt x="81" y="11"/>
                      <a:pt x="87" y="14"/>
                    </a:cubicBezTo>
                    <a:cubicBezTo>
                      <a:pt x="93" y="17"/>
                      <a:pt x="85" y="23"/>
                      <a:pt x="83" y="25"/>
                    </a:cubicBezTo>
                    <a:cubicBezTo>
                      <a:pt x="80" y="29"/>
                      <a:pt x="84" y="39"/>
                      <a:pt x="83" y="44"/>
                    </a:cubicBezTo>
                    <a:cubicBezTo>
                      <a:pt x="82" y="48"/>
                      <a:pt x="77" y="51"/>
                      <a:pt x="74" y="53"/>
                    </a:cubicBezTo>
                    <a:cubicBezTo>
                      <a:pt x="67" y="59"/>
                      <a:pt x="54" y="63"/>
                      <a:pt x="45" y="59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314"/>
              <p:cNvSpPr/>
              <p:nvPr/>
            </p:nvSpPr>
            <p:spPr bwMode="auto">
              <a:xfrm>
                <a:off x="3275" y="1849"/>
                <a:ext cx="203" cy="97"/>
              </a:xfrm>
              <a:custGeom>
                <a:avLst/>
                <a:gdLst>
                  <a:gd name="T0" fmla="*/ 30 w 76"/>
                  <a:gd name="T1" fmla="*/ 29 h 36"/>
                  <a:gd name="T2" fmla="*/ 1 w 76"/>
                  <a:gd name="T3" fmla="*/ 27 h 36"/>
                  <a:gd name="T4" fmla="*/ 0 w 76"/>
                  <a:gd name="T5" fmla="*/ 25 h 36"/>
                  <a:gd name="T6" fmla="*/ 2 w 76"/>
                  <a:gd name="T7" fmla="*/ 23 h 36"/>
                  <a:gd name="T8" fmla="*/ 11 w 76"/>
                  <a:gd name="T9" fmla="*/ 14 h 36"/>
                  <a:gd name="T10" fmla="*/ 20 w 76"/>
                  <a:gd name="T11" fmla="*/ 10 h 36"/>
                  <a:gd name="T12" fmla="*/ 31 w 76"/>
                  <a:gd name="T13" fmla="*/ 0 h 36"/>
                  <a:gd name="T14" fmla="*/ 32 w 76"/>
                  <a:gd name="T15" fmla="*/ 0 h 36"/>
                  <a:gd name="T16" fmla="*/ 35 w 76"/>
                  <a:gd name="T17" fmla="*/ 4 h 36"/>
                  <a:gd name="T18" fmla="*/ 45 w 76"/>
                  <a:gd name="T19" fmla="*/ 6 h 36"/>
                  <a:gd name="T20" fmla="*/ 55 w 76"/>
                  <a:gd name="T21" fmla="*/ 10 h 36"/>
                  <a:gd name="T22" fmla="*/ 56 w 76"/>
                  <a:gd name="T23" fmla="*/ 11 h 36"/>
                  <a:gd name="T24" fmla="*/ 56 w 76"/>
                  <a:gd name="T25" fmla="*/ 22 h 36"/>
                  <a:gd name="T26" fmla="*/ 75 w 76"/>
                  <a:gd name="T27" fmla="*/ 18 h 36"/>
                  <a:gd name="T28" fmla="*/ 76 w 76"/>
                  <a:gd name="T29" fmla="*/ 19 h 36"/>
                  <a:gd name="T30" fmla="*/ 54 w 76"/>
                  <a:gd name="T31" fmla="*/ 35 h 36"/>
                  <a:gd name="T32" fmla="*/ 30 w 76"/>
                  <a:gd name="T33" fmla="*/ 2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36">
                    <a:moveTo>
                      <a:pt x="30" y="29"/>
                    </a:moveTo>
                    <a:cubicBezTo>
                      <a:pt x="20" y="28"/>
                      <a:pt x="10" y="29"/>
                      <a:pt x="1" y="27"/>
                    </a:cubicBezTo>
                    <a:cubicBezTo>
                      <a:pt x="0" y="26"/>
                      <a:pt x="0" y="26"/>
                      <a:pt x="0" y="25"/>
                    </a:cubicBezTo>
                    <a:cubicBezTo>
                      <a:pt x="1" y="23"/>
                      <a:pt x="1" y="24"/>
                      <a:pt x="2" y="23"/>
                    </a:cubicBezTo>
                    <a:cubicBezTo>
                      <a:pt x="4" y="19"/>
                      <a:pt x="7" y="16"/>
                      <a:pt x="11" y="14"/>
                    </a:cubicBezTo>
                    <a:cubicBezTo>
                      <a:pt x="14" y="12"/>
                      <a:pt x="17" y="11"/>
                      <a:pt x="20" y="10"/>
                    </a:cubicBezTo>
                    <a:cubicBezTo>
                      <a:pt x="25" y="9"/>
                      <a:pt x="28" y="4"/>
                      <a:pt x="31" y="0"/>
                    </a:cubicBezTo>
                    <a:cubicBezTo>
                      <a:pt x="31" y="0"/>
                      <a:pt x="32" y="0"/>
                      <a:pt x="32" y="0"/>
                    </a:cubicBezTo>
                    <a:cubicBezTo>
                      <a:pt x="33" y="2"/>
                      <a:pt x="34" y="3"/>
                      <a:pt x="35" y="4"/>
                    </a:cubicBezTo>
                    <a:cubicBezTo>
                      <a:pt x="39" y="12"/>
                      <a:pt x="41" y="7"/>
                      <a:pt x="45" y="6"/>
                    </a:cubicBezTo>
                    <a:cubicBezTo>
                      <a:pt x="48" y="4"/>
                      <a:pt x="53" y="10"/>
                      <a:pt x="55" y="10"/>
                    </a:cubicBezTo>
                    <a:cubicBezTo>
                      <a:pt x="56" y="10"/>
                      <a:pt x="56" y="11"/>
                      <a:pt x="56" y="11"/>
                    </a:cubicBezTo>
                    <a:cubicBezTo>
                      <a:pt x="54" y="16"/>
                      <a:pt x="46" y="22"/>
                      <a:pt x="56" y="22"/>
                    </a:cubicBezTo>
                    <a:cubicBezTo>
                      <a:pt x="63" y="22"/>
                      <a:pt x="69" y="20"/>
                      <a:pt x="75" y="18"/>
                    </a:cubicBezTo>
                    <a:cubicBezTo>
                      <a:pt x="75" y="18"/>
                      <a:pt x="76" y="19"/>
                      <a:pt x="76" y="19"/>
                    </a:cubicBezTo>
                    <a:cubicBezTo>
                      <a:pt x="74" y="29"/>
                      <a:pt x="63" y="34"/>
                      <a:pt x="54" y="35"/>
                    </a:cubicBezTo>
                    <a:cubicBezTo>
                      <a:pt x="46" y="36"/>
                      <a:pt x="37" y="30"/>
                      <a:pt x="30" y="29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315"/>
              <p:cNvSpPr/>
              <p:nvPr/>
            </p:nvSpPr>
            <p:spPr bwMode="auto">
              <a:xfrm>
                <a:off x="3114" y="1836"/>
                <a:ext cx="62" cy="56"/>
              </a:xfrm>
              <a:custGeom>
                <a:avLst/>
                <a:gdLst>
                  <a:gd name="T0" fmla="*/ 21 w 23"/>
                  <a:gd name="T1" fmla="*/ 20 h 21"/>
                  <a:gd name="T2" fmla="*/ 14 w 23"/>
                  <a:gd name="T3" fmla="*/ 15 h 21"/>
                  <a:gd name="T4" fmla="*/ 11 w 23"/>
                  <a:gd name="T5" fmla="*/ 10 h 21"/>
                  <a:gd name="T6" fmla="*/ 10 w 23"/>
                  <a:gd name="T7" fmla="*/ 8 h 21"/>
                  <a:gd name="T8" fmla="*/ 10 w 23"/>
                  <a:gd name="T9" fmla="*/ 8 h 21"/>
                  <a:gd name="T10" fmla="*/ 9 w 23"/>
                  <a:gd name="T11" fmla="*/ 8 h 21"/>
                  <a:gd name="T12" fmla="*/ 1 w 23"/>
                  <a:gd name="T13" fmla="*/ 2 h 21"/>
                  <a:gd name="T14" fmla="*/ 2 w 23"/>
                  <a:gd name="T15" fmla="*/ 0 h 21"/>
                  <a:gd name="T16" fmla="*/ 14 w 23"/>
                  <a:gd name="T17" fmla="*/ 5 h 21"/>
                  <a:gd name="T18" fmla="*/ 22 w 23"/>
                  <a:gd name="T19" fmla="*/ 19 h 21"/>
                  <a:gd name="T20" fmla="*/ 21 w 23"/>
                  <a:gd name="T2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19" y="18"/>
                      <a:pt x="17" y="17"/>
                      <a:pt x="14" y="15"/>
                    </a:cubicBezTo>
                    <a:cubicBezTo>
                      <a:pt x="13" y="13"/>
                      <a:pt x="12" y="11"/>
                      <a:pt x="11" y="10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7" y="6"/>
                      <a:pt x="5" y="3"/>
                      <a:pt x="1" y="2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6" y="0"/>
                      <a:pt x="11" y="1"/>
                      <a:pt x="14" y="5"/>
                    </a:cubicBezTo>
                    <a:cubicBezTo>
                      <a:pt x="18" y="9"/>
                      <a:pt x="20" y="14"/>
                      <a:pt x="22" y="19"/>
                    </a:cubicBezTo>
                    <a:cubicBezTo>
                      <a:pt x="23" y="20"/>
                      <a:pt x="22" y="21"/>
                      <a:pt x="21" y="20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316"/>
              <p:cNvSpPr/>
              <p:nvPr/>
            </p:nvSpPr>
            <p:spPr bwMode="auto">
              <a:xfrm>
                <a:off x="3157" y="1761"/>
                <a:ext cx="22" cy="72"/>
              </a:xfrm>
              <a:custGeom>
                <a:avLst/>
                <a:gdLst>
                  <a:gd name="T0" fmla="*/ 2 w 8"/>
                  <a:gd name="T1" fmla="*/ 12 h 27"/>
                  <a:gd name="T2" fmla="*/ 4 w 8"/>
                  <a:gd name="T3" fmla="*/ 4 h 27"/>
                  <a:gd name="T4" fmla="*/ 6 w 8"/>
                  <a:gd name="T5" fmla="*/ 1 h 27"/>
                  <a:gd name="T6" fmla="*/ 7 w 8"/>
                  <a:gd name="T7" fmla="*/ 2 h 27"/>
                  <a:gd name="T8" fmla="*/ 6 w 8"/>
                  <a:gd name="T9" fmla="*/ 4 h 27"/>
                  <a:gd name="T10" fmla="*/ 6 w 8"/>
                  <a:gd name="T11" fmla="*/ 5 h 27"/>
                  <a:gd name="T12" fmla="*/ 6 w 8"/>
                  <a:gd name="T13" fmla="*/ 6 h 27"/>
                  <a:gd name="T14" fmla="*/ 6 w 8"/>
                  <a:gd name="T15" fmla="*/ 7 h 27"/>
                  <a:gd name="T16" fmla="*/ 7 w 8"/>
                  <a:gd name="T17" fmla="*/ 14 h 27"/>
                  <a:gd name="T18" fmla="*/ 8 w 8"/>
                  <a:gd name="T19" fmla="*/ 25 h 27"/>
                  <a:gd name="T20" fmla="*/ 7 w 8"/>
                  <a:gd name="T21" fmla="*/ 26 h 27"/>
                  <a:gd name="T22" fmla="*/ 2 w 8"/>
                  <a:gd name="T23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7">
                    <a:moveTo>
                      <a:pt x="2" y="12"/>
                    </a:moveTo>
                    <a:cubicBezTo>
                      <a:pt x="2" y="9"/>
                      <a:pt x="3" y="7"/>
                      <a:pt x="4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7" y="0"/>
                      <a:pt x="8" y="1"/>
                      <a:pt x="7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9"/>
                      <a:pt x="7" y="11"/>
                      <a:pt x="7" y="14"/>
                    </a:cubicBezTo>
                    <a:cubicBezTo>
                      <a:pt x="8" y="17"/>
                      <a:pt x="8" y="22"/>
                      <a:pt x="8" y="25"/>
                    </a:cubicBezTo>
                    <a:cubicBezTo>
                      <a:pt x="8" y="26"/>
                      <a:pt x="7" y="27"/>
                      <a:pt x="7" y="26"/>
                    </a:cubicBezTo>
                    <a:cubicBezTo>
                      <a:pt x="0" y="24"/>
                      <a:pt x="0" y="18"/>
                      <a:pt x="2" y="12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317"/>
              <p:cNvSpPr/>
              <p:nvPr/>
            </p:nvSpPr>
            <p:spPr bwMode="auto">
              <a:xfrm>
                <a:off x="3267" y="1849"/>
                <a:ext cx="80" cy="83"/>
              </a:xfrm>
              <a:custGeom>
                <a:avLst/>
                <a:gdLst>
                  <a:gd name="T0" fmla="*/ 8 w 30"/>
                  <a:gd name="T1" fmla="*/ 25 h 31"/>
                  <a:gd name="T2" fmla="*/ 0 w 30"/>
                  <a:gd name="T3" fmla="*/ 15 h 31"/>
                  <a:gd name="T4" fmla="*/ 1 w 30"/>
                  <a:gd name="T5" fmla="*/ 11 h 31"/>
                  <a:gd name="T6" fmla="*/ 3 w 30"/>
                  <a:gd name="T7" fmla="*/ 7 h 31"/>
                  <a:gd name="T8" fmla="*/ 8 w 30"/>
                  <a:gd name="T9" fmla="*/ 5 h 31"/>
                  <a:gd name="T10" fmla="*/ 17 w 30"/>
                  <a:gd name="T11" fmla="*/ 1 h 31"/>
                  <a:gd name="T12" fmla="*/ 26 w 30"/>
                  <a:gd name="T13" fmla="*/ 7 h 31"/>
                  <a:gd name="T14" fmla="*/ 29 w 30"/>
                  <a:gd name="T15" fmla="*/ 19 h 31"/>
                  <a:gd name="T16" fmla="*/ 24 w 30"/>
                  <a:gd name="T17" fmla="*/ 29 h 31"/>
                  <a:gd name="T18" fmla="*/ 8 w 30"/>
                  <a:gd name="T1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8" y="25"/>
                    </a:moveTo>
                    <a:cubicBezTo>
                      <a:pt x="4" y="23"/>
                      <a:pt x="0" y="20"/>
                      <a:pt x="0" y="15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0"/>
                      <a:pt x="2" y="8"/>
                      <a:pt x="3" y="7"/>
                    </a:cubicBezTo>
                    <a:cubicBezTo>
                      <a:pt x="4" y="6"/>
                      <a:pt x="7" y="6"/>
                      <a:pt x="8" y="5"/>
                    </a:cubicBezTo>
                    <a:cubicBezTo>
                      <a:pt x="12" y="5"/>
                      <a:pt x="14" y="2"/>
                      <a:pt x="17" y="1"/>
                    </a:cubicBezTo>
                    <a:cubicBezTo>
                      <a:pt x="20" y="0"/>
                      <a:pt x="24" y="4"/>
                      <a:pt x="26" y="7"/>
                    </a:cubicBezTo>
                    <a:cubicBezTo>
                      <a:pt x="28" y="10"/>
                      <a:pt x="30" y="15"/>
                      <a:pt x="29" y="19"/>
                    </a:cubicBezTo>
                    <a:cubicBezTo>
                      <a:pt x="29" y="23"/>
                      <a:pt x="28" y="27"/>
                      <a:pt x="24" y="29"/>
                    </a:cubicBezTo>
                    <a:cubicBezTo>
                      <a:pt x="19" y="31"/>
                      <a:pt x="12" y="27"/>
                      <a:pt x="8" y="25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318"/>
              <p:cNvSpPr/>
              <p:nvPr/>
            </p:nvSpPr>
            <p:spPr bwMode="auto">
              <a:xfrm>
                <a:off x="3261" y="1868"/>
                <a:ext cx="65" cy="38"/>
              </a:xfrm>
              <a:custGeom>
                <a:avLst/>
                <a:gdLst>
                  <a:gd name="T0" fmla="*/ 4 w 24"/>
                  <a:gd name="T1" fmla="*/ 5 h 14"/>
                  <a:gd name="T2" fmla="*/ 11 w 24"/>
                  <a:gd name="T3" fmla="*/ 0 h 14"/>
                  <a:gd name="T4" fmla="*/ 19 w 24"/>
                  <a:gd name="T5" fmla="*/ 1 h 14"/>
                  <a:gd name="T6" fmla="*/ 23 w 24"/>
                  <a:gd name="T7" fmla="*/ 6 h 14"/>
                  <a:gd name="T8" fmla="*/ 17 w 24"/>
                  <a:gd name="T9" fmla="*/ 12 h 14"/>
                  <a:gd name="T10" fmla="*/ 13 w 24"/>
                  <a:gd name="T11" fmla="*/ 12 h 14"/>
                  <a:gd name="T12" fmla="*/ 12 w 24"/>
                  <a:gd name="T13" fmla="*/ 12 h 14"/>
                  <a:gd name="T14" fmla="*/ 9 w 24"/>
                  <a:gd name="T15" fmla="*/ 14 h 14"/>
                  <a:gd name="T16" fmla="*/ 3 w 24"/>
                  <a:gd name="T17" fmla="*/ 11 h 14"/>
                  <a:gd name="T18" fmla="*/ 8 w 24"/>
                  <a:gd name="T19" fmla="*/ 7 h 14"/>
                  <a:gd name="T20" fmla="*/ 8 w 24"/>
                  <a:gd name="T21" fmla="*/ 7 h 14"/>
                  <a:gd name="T22" fmla="*/ 10 w 24"/>
                  <a:gd name="T23" fmla="*/ 5 h 14"/>
                  <a:gd name="T24" fmla="*/ 16 w 24"/>
                  <a:gd name="T25" fmla="*/ 6 h 14"/>
                  <a:gd name="T26" fmla="*/ 13 w 24"/>
                  <a:gd name="T27" fmla="*/ 6 h 14"/>
                  <a:gd name="T28" fmla="*/ 16 w 24"/>
                  <a:gd name="T29" fmla="*/ 3 h 14"/>
                  <a:gd name="T30" fmla="*/ 20 w 24"/>
                  <a:gd name="T31" fmla="*/ 8 h 14"/>
                  <a:gd name="T32" fmla="*/ 15 w 24"/>
                  <a:gd name="T33" fmla="*/ 8 h 14"/>
                  <a:gd name="T34" fmla="*/ 10 w 24"/>
                  <a:gd name="T35" fmla="*/ 8 h 14"/>
                  <a:gd name="T36" fmla="*/ 4 w 24"/>
                  <a:gd name="T3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4">
                    <a:moveTo>
                      <a:pt x="4" y="5"/>
                    </a:moveTo>
                    <a:cubicBezTo>
                      <a:pt x="5" y="2"/>
                      <a:pt x="7" y="1"/>
                      <a:pt x="11" y="0"/>
                    </a:cubicBezTo>
                    <a:cubicBezTo>
                      <a:pt x="13" y="0"/>
                      <a:pt x="16" y="1"/>
                      <a:pt x="19" y="1"/>
                    </a:cubicBezTo>
                    <a:cubicBezTo>
                      <a:pt x="22" y="1"/>
                      <a:pt x="24" y="4"/>
                      <a:pt x="23" y="6"/>
                    </a:cubicBezTo>
                    <a:cubicBezTo>
                      <a:pt x="21" y="9"/>
                      <a:pt x="19" y="10"/>
                      <a:pt x="17" y="12"/>
                    </a:cubicBezTo>
                    <a:cubicBezTo>
                      <a:pt x="16" y="13"/>
                      <a:pt x="14" y="13"/>
                      <a:pt x="13" y="12"/>
                    </a:cubicBezTo>
                    <a:cubicBezTo>
                      <a:pt x="12" y="12"/>
                      <a:pt x="13" y="12"/>
                      <a:pt x="12" y="12"/>
                    </a:cubicBezTo>
                    <a:cubicBezTo>
                      <a:pt x="11" y="13"/>
                      <a:pt x="10" y="13"/>
                      <a:pt x="9" y="14"/>
                    </a:cubicBezTo>
                    <a:cubicBezTo>
                      <a:pt x="7" y="14"/>
                      <a:pt x="4" y="13"/>
                      <a:pt x="3" y="11"/>
                    </a:cubicBezTo>
                    <a:cubicBezTo>
                      <a:pt x="0" y="8"/>
                      <a:pt x="5" y="4"/>
                      <a:pt x="8" y="7"/>
                    </a:cubicBezTo>
                    <a:cubicBezTo>
                      <a:pt x="8" y="6"/>
                      <a:pt x="7" y="7"/>
                      <a:pt x="8" y="7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2" y="4"/>
                      <a:pt x="15" y="5"/>
                      <a:pt x="16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4" y="5"/>
                      <a:pt x="16" y="4"/>
                      <a:pt x="16" y="3"/>
                    </a:cubicBezTo>
                    <a:cubicBezTo>
                      <a:pt x="17" y="5"/>
                      <a:pt x="19" y="6"/>
                      <a:pt x="20" y="8"/>
                    </a:cubicBezTo>
                    <a:cubicBezTo>
                      <a:pt x="18" y="8"/>
                      <a:pt x="16" y="8"/>
                      <a:pt x="15" y="8"/>
                    </a:cubicBezTo>
                    <a:cubicBezTo>
                      <a:pt x="13" y="7"/>
                      <a:pt x="11" y="7"/>
                      <a:pt x="10" y="8"/>
                    </a:cubicBezTo>
                    <a:cubicBezTo>
                      <a:pt x="8" y="12"/>
                      <a:pt x="2" y="9"/>
                      <a:pt x="4" y="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319"/>
              <p:cNvSpPr/>
              <p:nvPr/>
            </p:nvSpPr>
            <p:spPr bwMode="auto">
              <a:xfrm>
                <a:off x="3285" y="1882"/>
                <a:ext cx="27" cy="18"/>
              </a:xfrm>
              <a:custGeom>
                <a:avLst/>
                <a:gdLst>
                  <a:gd name="T0" fmla="*/ 8 w 10"/>
                  <a:gd name="T1" fmla="*/ 7 h 7"/>
                  <a:gd name="T2" fmla="*/ 4 w 10"/>
                  <a:gd name="T3" fmla="*/ 7 h 7"/>
                  <a:gd name="T4" fmla="*/ 3 w 10"/>
                  <a:gd name="T5" fmla="*/ 6 h 7"/>
                  <a:gd name="T6" fmla="*/ 3 w 10"/>
                  <a:gd name="T7" fmla="*/ 4 h 7"/>
                  <a:gd name="T8" fmla="*/ 1 w 10"/>
                  <a:gd name="T9" fmla="*/ 4 h 7"/>
                  <a:gd name="T10" fmla="*/ 1 w 10"/>
                  <a:gd name="T11" fmla="*/ 2 h 7"/>
                  <a:gd name="T12" fmla="*/ 6 w 10"/>
                  <a:gd name="T13" fmla="*/ 0 h 7"/>
                  <a:gd name="T14" fmla="*/ 6 w 10"/>
                  <a:gd name="T15" fmla="*/ 0 h 7"/>
                  <a:gd name="T16" fmla="*/ 7 w 10"/>
                  <a:gd name="T17" fmla="*/ 0 h 7"/>
                  <a:gd name="T18" fmla="*/ 7 w 10"/>
                  <a:gd name="T19" fmla="*/ 0 h 7"/>
                  <a:gd name="T20" fmla="*/ 9 w 10"/>
                  <a:gd name="T21" fmla="*/ 2 h 7"/>
                  <a:gd name="T22" fmla="*/ 10 w 10"/>
                  <a:gd name="T23" fmla="*/ 3 h 7"/>
                  <a:gd name="T24" fmla="*/ 9 w 10"/>
                  <a:gd name="T25" fmla="*/ 7 h 7"/>
                  <a:gd name="T26" fmla="*/ 8 w 10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8" y="7"/>
                    </a:moveTo>
                    <a:cubicBezTo>
                      <a:pt x="7" y="7"/>
                      <a:pt x="5" y="6"/>
                      <a:pt x="4" y="7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9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4"/>
                      <a:pt x="10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320"/>
              <p:cNvSpPr/>
              <p:nvPr/>
            </p:nvSpPr>
            <p:spPr bwMode="auto">
              <a:xfrm>
                <a:off x="3518" y="1442"/>
                <a:ext cx="88" cy="49"/>
              </a:xfrm>
              <a:custGeom>
                <a:avLst/>
                <a:gdLst>
                  <a:gd name="T0" fmla="*/ 1 w 33"/>
                  <a:gd name="T1" fmla="*/ 17 h 18"/>
                  <a:gd name="T2" fmla="*/ 0 w 33"/>
                  <a:gd name="T3" fmla="*/ 12 h 18"/>
                  <a:gd name="T4" fmla="*/ 1 w 33"/>
                  <a:gd name="T5" fmla="*/ 11 h 18"/>
                  <a:gd name="T6" fmla="*/ 7 w 33"/>
                  <a:gd name="T7" fmla="*/ 6 h 18"/>
                  <a:gd name="T8" fmla="*/ 15 w 33"/>
                  <a:gd name="T9" fmla="*/ 1 h 18"/>
                  <a:gd name="T10" fmla="*/ 31 w 33"/>
                  <a:gd name="T11" fmla="*/ 1 h 18"/>
                  <a:gd name="T12" fmla="*/ 32 w 33"/>
                  <a:gd name="T13" fmla="*/ 2 h 18"/>
                  <a:gd name="T14" fmla="*/ 22 w 33"/>
                  <a:gd name="T15" fmla="*/ 6 h 18"/>
                  <a:gd name="T16" fmla="*/ 13 w 33"/>
                  <a:gd name="T17" fmla="*/ 7 h 18"/>
                  <a:gd name="T18" fmla="*/ 13 w 33"/>
                  <a:gd name="T19" fmla="*/ 7 h 18"/>
                  <a:gd name="T20" fmla="*/ 3 w 33"/>
                  <a:gd name="T21" fmla="*/ 17 h 18"/>
                  <a:gd name="T22" fmla="*/ 1 w 33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18">
                    <a:moveTo>
                      <a:pt x="1" y="17"/>
                    </a:moveTo>
                    <a:cubicBezTo>
                      <a:pt x="0" y="15"/>
                      <a:pt x="0" y="14"/>
                      <a:pt x="0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9"/>
                      <a:pt x="4" y="7"/>
                      <a:pt x="7" y="6"/>
                    </a:cubicBezTo>
                    <a:cubicBezTo>
                      <a:pt x="9" y="4"/>
                      <a:pt x="12" y="2"/>
                      <a:pt x="15" y="1"/>
                    </a:cubicBezTo>
                    <a:cubicBezTo>
                      <a:pt x="21" y="0"/>
                      <a:pt x="26" y="1"/>
                      <a:pt x="31" y="1"/>
                    </a:cubicBezTo>
                    <a:cubicBezTo>
                      <a:pt x="32" y="1"/>
                      <a:pt x="33" y="2"/>
                      <a:pt x="32" y="2"/>
                    </a:cubicBezTo>
                    <a:cubicBezTo>
                      <a:pt x="28" y="4"/>
                      <a:pt x="25" y="5"/>
                      <a:pt x="22" y="6"/>
                    </a:cubicBezTo>
                    <a:cubicBezTo>
                      <a:pt x="19" y="6"/>
                      <a:pt x="15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11"/>
                      <a:pt x="5" y="11"/>
                      <a:pt x="3" y="17"/>
                    </a:cubicBezTo>
                    <a:cubicBezTo>
                      <a:pt x="3" y="17"/>
                      <a:pt x="2" y="18"/>
                      <a:pt x="1" y="17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321"/>
              <p:cNvSpPr/>
              <p:nvPr/>
            </p:nvSpPr>
            <p:spPr bwMode="auto">
              <a:xfrm>
                <a:off x="2957" y="1914"/>
                <a:ext cx="222" cy="174"/>
              </a:xfrm>
              <a:custGeom>
                <a:avLst/>
                <a:gdLst>
                  <a:gd name="T0" fmla="*/ 47 w 83"/>
                  <a:gd name="T1" fmla="*/ 62 h 65"/>
                  <a:gd name="T2" fmla="*/ 34 w 83"/>
                  <a:gd name="T3" fmla="*/ 51 h 65"/>
                  <a:gd name="T4" fmla="*/ 31 w 83"/>
                  <a:gd name="T5" fmla="*/ 48 h 65"/>
                  <a:gd name="T6" fmla="*/ 28 w 83"/>
                  <a:gd name="T7" fmla="*/ 46 h 65"/>
                  <a:gd name="T8" fmla="*/ 28 w 83"/>
                  <a:gd name="T9" fmla="*/ 45 h 65"/>
                  <a:gd name="T10" fmla="*/ 25 w 83"/>
                  <a:gd name="T11" fmla="*/ 41 h 65"/>
                  <a:gd name="T12" fmla="*/ 9 w 83"/>
                  <a:gd name="T13" fmla="*/ 27 h 65"/>
                  <a:gd name="T14" fmla="*/ 5 w 83"/>
                  <a:gd name="T15" fmla="*/ 8 h 65"/>
                  <a:gd name="T16" fmla="*/ 24 w 83"/>
                  <a:gd name="T17" fmla="*/ 5 h 65"/>
                  <a:gd name="T18" fmla="*/ 46 w 83"/>
                  <a:gd name="T19" fmla="*/ 14 h 65"/>
                  <a:gd name="T20" fmla="*/ 57 w 83"/>
                  <a:gd name="T21" fmla="*/ 5 h 65"/>
                  <a:gd name="T22" fmla="*/ 74 w 83"/>
                  <a:gd name="T23" fmla="*/ 36 h 65"/>
                  <a:gd name="T24" fmla="*/ 62 w 83"/>
                  <a:gd name="T25" fmla="*/ 52 h 65"/>
                  <a:gd name="T26" fmla="*/ 51 w 83"/>
                  <a:gd name="T27" fmla="*/ 64 h 65"/>
                  <a:gd name="T28" fmla="*/ 47 w 83"/>
                  <a:gd name="T29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65">
                    <a:moveTo>
                      <a:pt x="47" y="62"/>
                    </a:moveTo>
                    <a:cubicBezTo>
                      <a:pt x="43" y="58"/>
                      <a:pt x="39" y="54"/>
                      <a:pt x="34" y="51"/>
                    </a:cubicBezTo>
                    <a:cubicBezTo>
                      <a:pt x="33" y="50"/>
                      <a:pt x="32" y="49"/>
                      <a:pt x="31" y="48"/>
                    </a:cubicBezTo>
                    <a:cubicBezTo>
                      <a:pt x="30" y="48"/>
                      <a:pt x="29" y="47"/>
                      <a:pt x="28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27" y="44"/>
                      <a:pt x="26" y="42"/>
                      <a:pt x="25" y="41"/>
                    </a:cubicBezTo>
                    <a:cubicBezTo>
                      <a:pt x="20" y="36"/>
                      <a:pt x="14" y="32"/>
                      <a:pt x="9" y="27"/>
                    </a:cubicBezTo>
                    <a:cubicBezTo>
                      <a:pt x="5" y="23"/>
                      <a:pt x="0" y="14"/>
                      <a:pt x="5" y="8"/>
                    </a:cubicBezTo>
                    <a:cubicBezTo>
                      <a:pt x="10" y="3"/>
                      <a:pt x="17" y="0"/>
                      <a:pt x="24" y="5"/>
                    </a:cubicBezTo>
                    <a:cubicBezTo>
                      <a:pt x="30" y="9"/>
                      <a:pt x="38" y="19"/>
                      <a:pt x="46" y="14"/>
                    </a:cubicBezTo>
                    <a:cubicBezTo>
                      <a:pt x="50" y="11"/>
                      <a:pt x="52" y="6"/>
                      <a:pt x="57" y="5"/>
                    </a:cubicBezTo>
                    <a:cubicBezTo>
                      <a:pt x="74" y="0"/>
                      <a:pt x="83" y="24"/>
                      <a:pt x="74" y="36"/>
                    </a:cubicBezTo>
                    <a:cubicBezTo>
                      <a:pt x="70" y="42"/>
                      <a:pt x="66" y="46"/>
                      <a:pt x="62" y="52"/>
                    </a:cubicBezTo>
                    <a:cubicBezTo>
                      <a:pt x="59" y="56"/>
                      <a:pt x="56" y="62"/>
                      <a:pt x="51" y="64"/>
                    </a:cubicBezTo>
                    <a:cubicBezTo>
                      <a:pt x="50" y="65"/>
                      <a:pt x="48" y="63"/>
                      <a:pt x="47" y="62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322"/>
              <p:cNvSpPr/>
              <p:nvPr/>
            </p:nvSpPr>
            <p:spPr bwMode="auto">
              <a:xfrm>
                <a:off x="2973" y="1916"/>
                <a:ext cx="197" cy="86"/>
              </a:xfrm>
              <a:custGeom>
                <a:avLst/>
                <a:gdLst>
                  <a:gd name="T0" fmla="*/ 68 w 74"/>
                  <a:gd name="T1" fmla="*/ 31 h 32"/>
                  <a:gd name="T2" fmla="*/ 64 w 74"/>
                  <a:gd name="T3" fmla="*/ 19 h 32"/>
                  <a:gd name="T4" fmla="*/ 63 w 74"/>
                  <a:gd name="T5" fmla="*/ 19 h 32"/>
                  <a:gd name="T6" fmla="*/ 38 w 74"/>
                  <a:gd name="T7" fmla="*/ 25 h 32"/>
                  <a:gd name="T8" fmla="*/ 36 w 74"/>
                  <a:gd name="T9" fmla="*/ 25 h 32"/>
                  <a:gd name="T10" fmla="*/ 25 w 74"/>
                  <a:gd name="T11" fmla="*/ 16 h 32"/>
                  <a:gd name="T12" fmla="*/ 20 w 74"/>
                  <a:gd name="T13" fmla="*/ 14 h 32"/>
                  <a:gd name="T14" fmla="*/ 19 w 74"/>
                  <a:gd name="T15" fmla="*/ 14 h 32"/>
                  <a:gd name="T16" fmla="*/ 2 w 74"/>
                  <a:gd name="T17" fmla="*/ 10 h 32"/>
                  <a:gd name="T18" fmla="*/ 0 w 74"/>
                  <a:gd name="T19" fmla="*/ 9 h 32"/>
                  <a:gd name="T20" fmla="*/ 1 w 74"/>
                  <a:gd name="T21" fmla="*/ 8 h 32"/>
                  <a:gd name="T22" fmla="*/ 1 w 74"/>
                  <a:gd name="T23" fmla="*/ 8 h 32"/>
                  <a:gd name="T24" fmla="*/ 3 w 74"/>
                  <a:gd name="T25" fmla="*/ 5 h 32"/>
                  <a:gd name="T26" fmla="*/ 4 w 74"/>
                  <a:gd name="T27" fmla="*/ 5 h 32"/>
                  <a:gd name="T28" fmla="*/ 17 w 74"/>
                  <a:gd name="T29" fmla="*/ 3 h 32"/>
                  <a:gd name="T30" fmla="*/ 26 w 74"/>
                  <a:gd name="T31" fmla="*/ 8 h 32"/>
                  <a:gd name="T32" fmla="*/ 50 w 74"/>
                  <a:gd name="T33" fmla="*/ 6 h 32"/>
                  <a:gd name="T34" fmla="*/ 69 w 74"/>
                  <a:gd name="T35" fmla="*/ 12 h 32"/>
                  <a:gd name="T36" fmla="*/ 70 w 74"/>
                  <a:gd name="T37" fmla="*/ 31 h 32"/>
                  <a:gd name="T38" fmla="*/ 68 w 74"/>
                  <a:gd name="T39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32">
                    <a:moveTo>
                      <a:pt x="68" y="31"/>
                    </a:moveTo>
                    <a:cubicBezTo>
                      <a:pt x="68" y="29"/>
                      <a:pt x="70" y="15"/>
                      <a:pt x="64" y="19"/>
                    </a:cubicBezTo>
                    <a:cubicBezTo>
                      <a:pt x="64" y="19"/>
                      <a:pt x="64" y="19"/>
                      <a:pt x="63" y="19"/>
                    </a:cubicBezTo>
                    <a:cubicBezTo>
                      <a:pt x="53" y="7"/>
                      <a:pt x="46" y="16"/>
                      <a:pt x="38" y="25"/>
                    </a:cubicBezTo>
                    <a:cubicBezTo>
                      <a:pt x="38" y="26"/>
                      <a:pt x="37" y="26"/>
                      <a:pt x="36" y="25"/>
                    </a:cubicBezTo>
                    <a:cubicBezTo>
                      <a:pt x="35" y="19"/>
                      <a:pt x="31" y="18"/>
                      <a:pt x="25" y="16"/>
                    </a:cubicBezTo>
                    <a:cubicBezTo>
                      <a:pt x="24" y="15"/>
                      <a:pt x="21" y="11"/>
                      <a:pt x="20" y="14"/>
                    </a:cubicBezTo>
                    <a:cubicBezTo>
                      <a:pt x="20" y="14"/>
                      <a:pt x="20" y="15"/>
                      <a:pt x="19" y="14"/>
                    </a:cubicBezTo>
                    <a:cubicBezTo>
                      <a:pt x="14" y="11"/>
                      <a:pt x="9" y="5"/>
                      <a:pt x="2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7" y="2"/>
                      <a:pt x="12" y="0"/>
                      <a:pt x="17" y="3"/>
                    </a:cubicBezTo>
                    <a:cubicBezTo>
                      <a:pt x="20" y="4"/>
                      <a:pt x="23" y="6"/>
                      <a:pt x="26" y="8"/>
                    </a:cubicBezTo>
                    <a:cubicBezTo>
                      <a:pt x="36" y="16"/>
                      <a:pt x="41" y="10"/>
                      <a:pt x="50" y="6"/>
                    </a:cubicBezTo>
                    <a:cubicBezTo>
                      <a:pt x="57" y="2"/>
                      <a:pt x="64" y="6"/>
                      <a:pt x="69" y="12"/>
                    </a:cubicBezTo>
                    <a:cubicBezTo>
                      <a:pt x="74" y="18"/>
                      <a:pt x="72" y="24"/>
                      <a:pt x="70" y="31"/>
                    </a:cubicBezTo>
                    <a:cubicBezTo>
                      <a:pt x="70" y="32"/>
                      <a:pt x="68" y="32"/>
                      <a:pt x="68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323"/>
              <p:cNvSpPr/>
              <p:nvPr/>
            </p:nvSpPr>
            <p:spPr bwMode="auto">
              <a:xfrm>
                <a:off x="3005" y="1975"/>
                <a:ext cx="168" cy="207"/>
              </a:xfrm>
              <a:custGeom>
                <a:avLst/>
                <a:gdLst>
                  <a:gd name="T0" fmla="*/ 44 w 63"/>
                  <a:gd name="T1" fmla="*/ 75 h 77"/>
                  <a:gd name="T2" fmla="*/ 31 w 63"/>
                  <a:gd name="T3" fmla="*/ 73 h 77"/>
                  <a:gd name="T4" fmla="*/ 30 w 63"/>
                  <a:gd name="T5" fmla="*/ 72 h 77"/>
                  <a:gd name="T6" fmla="*/ 13 w 63"/>
                  <a:gd name="T7" fmla="*/ 70 h 77"/>
                  <a:gd name="T8" fmla="*/ 11 w 63"/>
                  <a:gd name="T9" fmla="*/ 70 h 77"/>
                  <a:gd name="T10" fmla="*/ 10 w 63"/>
                  <a:gd name="T11" fmla="*/ 69 h 77"/>
                  <a:gd name="T12" fmla="*/ 2 w 63"/>
                  <a:gd name="T13" fmla="*/ 65 h 77"/>
                  <a:gd name="T14" fmla="*/ 3 w 63"/>
                  <a:gd name="T15" fmla="*/ 46 h 77"/>
                  <a:gd name="T16" fmla="*/ 10 w 63"/>
                  <a:gd name="T17" fmla="*/ 24 h 77"/>
                  <a:gd name="T18" fmla="*/ 12 w 63"/>
                  <a:gd name="T19" fmla="*/ 24 h 77"/>
                  <a:gd name="T20" fmla="*/ 12 w 63"/>
                  <a:gd name="T21" fmla="*/ 23 h 77"/>
                  <a:gd name="T22" fmla="*/ 18 w 63"/>
                  <a:gd name="T23" fmla="*/ 7 h 77"/>
                  <a:gd name="T24" fmla="*/ 33 w 63"/>
                  <a:gd name="T25" fmla="*/ 11 h 77"/>
                  <a:gd name="T26" fmla="*/ 53 w 63"/>
                  <a:gd name="T27" fmla="*/ 24 h 77"/>
                  <a:gd name="T28" fmla="*/ 51 w 63"/>
                  <a:gd name="T29" fmla="*/ 30 h 77"/>
                  <a:gd name="T30" fmla="*/ 46 w 63"/>
                  <a:gd name="T31" fmla="*/ 36 h 77"/>
                  <a:gd name="T32" fmla="*/ 53 w 63"/>
                  <a:gd name="T33" fmla="*/ 50 h 77"/>
                  <a:gd name="T34" fmla="*/ 62 w 63"/>
                  <a:gd name="T35" fmla="*/ 67 h 77"/>
                  <a:gd name="T36" fmla="*/ 44 w 63"/>
                  <a:gd name="T3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3" h="77">
                    <a:moveTo>
                      <a:pt x="44" y="75"/>
                    </a:moveTo>
                    <a:cubicBezTo>
                      <a:pt x="40" y="74"/>
                      <a:pt x="35" y="74"/>
                      <a:pt x="31" y="73"/>
                    </a:cubicBezTo>
                    <a:cubicBezTo>
                      <a:pt x="31" y="73"/>
                      <a:pt x="31" y="72"/>
                      <a:pt x="30" y="72"/>
                    </a:cubicBezTo>
                    <a:cubicBezTo>
                      <a:pt x="24" y="72"/>
                      <a:pt x="19" y="71"/>
                      <a:pt x="13" y="70"/>
                    </a:cubicBezTo>
                    <a:cubicBezTo>
                      <a:pt x="12" y="70"/>
                      <a:pt x="11" y="70"/>
                      <a:pt x="11" y="70"/>
                    </a:cubicBezTo>
                    <a:cubicBezTo>
                      <a:pt x="11" y="69"/>
                      <a:pt x="10" y="69"/>
                      <a:pt x="10" y="69"/>
                    </a:cubicBezTo>
                    <a:cubicBezTo>
                      <a:pt x="8" y="69"/>
                      <a:pt x="3" y="68"/>
                      <a:pt x="2" y="65"/>
                    </a:cubicBezTo>
                    <a:cubicBezTo>
                      <a:pt x="0" y="59"/>
                      <a:pt x="3" y="52"/>
                      <a:pt x="3" y="46"/>
                    </a:cubicBezTo>
                    <a:cubicBezTo>
                      <a:pt x="4" y="39"/>
                      <a:pt x="7" y="31"/>
                      <a:pt x="10" y="24"/>
                    </a:cubicBezTo>
                    <a:cubicBezTo>
                      <a:pt x="11" y="24"/>
                      <a:pt x="11" y="24"/>
                      <a:pt x="12" y="24"/>
                    </a:cubicBezTo>
                    <a:cubicBezTo>
                      <a:pt x="12" y="24"/>
                      <a:pt x="12" y="23"/>
                      <a:pt x="12" y="23"/>
                    </a:cubicBezTo>
                    <a:cubicBezTo>
                      <a:pt x="15" y="18"/>
                      <a:pt x="14" y="11"/>
                      <a:pt x="18" y="7"/>
                    </a:cubicBezTo>
                    <a:cubicBezTo>
                      <a:pt x="24" y="0"/>
                      <a:pt x="27" y="9"/>
                      <a:pt x="33" y="11"/>
                    </a:cubicBezTo>
                    <a:cubicBezTo>
                      <a:pt x="41" y="13"/>
                      <a:pt x="51" y="15"/>
                      <a:pt x="53" y="24"/>
                    </a:cubicBezTo>
                    <a:cubicBezTo>
                      <a:pt x="54" y="25"/>
                      <a:pt x="52" y="29"/>
                      <a:pt x="51" y="30"/>
                    </a:cubicBezTo>
                    <a:cubicBezTo>
                      <a:pt x="50" y="32"/>
                      <a:pt x="48" y="34"/>
                      <a:pt x="46" y="36"/>
                    </a:cubicBezTo>
                    <a:cubicBezTo>
                      <a:pt x="38" y="46"/>
                      <a:pt x="49" y="48"/>
                      <a:pt x="53" y="50"/>
                    </a:cubicBezTo>
                    <a:cubicBezTo>
                      <a:pt x="61" y="52"/>
                      <a:pt x="63" y="60"/>
                      <a:pt x="62" y="67"/>
                    </a:cubicBezTo>
                    <a:cubicBezTo>
                      <a:pt x="60" y="76"/>
                      <a:pt x="51" y="77"/>
                      <a:pt x="44" y="7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324"/>
              <p:cNvSpPr/>
              <p:nvPr/>
            </p:nvSpPr>
            <p:spPr bwMode="auto">
              <a:xfrm>
                <a:off x="3018" y="2032"/>
                <a:ext cx="144" cy="158"/>
              </a:xfrm>
              <a:custGeom>
                <a:avLst/>
                <a:gdLst>
                  <a:gd name="T0" fmla="*/ 1 w 54"/>
                  <a:gd name="T1" fmla="*/ 56 h 59"/>
                  <a:gd name="T2" fmla="*/ 1 w 54"/>
                  <a:gd name="T3" fmla="*/ 55 h 59"/>
                  <a:gd name="T4" fmla="*/ 8 w 54"/>
                  <a:gd name="T5" fmla="*/ 25 h 59"/>
                  <a:gd name="T6" fmla="*/ 14 w 54"/>
                  <a:gd name="T7" fmla="*/ 0 h 59"/>
                  <a:gd name="T8" fmla="*/ 16 w 54"/>
                  <a:gd name="T9" fmla="*/ 0 h 59"/>
                  <a:gd name="T10" fmla="*/ 18 w 54"/>
                  <a:gd name="T11" fmla="*/ 20 h 59"/>
                  <a:gd name="T12" fmla="*/ 22 w 54"/>
                  <a:gd name="T13" fmla="*/ 18 h 59"/>
                  <a:gd name="T14" fmla="*/ 23 w 54"/>
                  <a:gd name="T15" fmla="*/ 18 h 59"/>
                  <a:gd name="T16" fmla="*/ 29 w 54"/>
                  <a:gd name="T17" fmla="*/ 20 h 59"/>
                  <a:gd name="T18" fmla="*/ 30 w 54"/>
                  <a:gd name="T19" fmla="*/ 20 h 59"/>
                  <a:gd name="T20" fmla="*/ 30 w 54"/>
                  <a:gd name="T21" fmla="*/ 39 h 59"/>
                  <a:gd name="T22" fmla="*/ 53 w 54"/>
                  <a:gd name="T23" fmla="*/ 44 h 59"/>
                  <a:gd name="T24" fmla="*/ 54 w 54"/>
                  <a:gd name="T25" fmla="*/ 44 h 59"/>
                  <a:gd name="T26" fmla="*/ 54 w 54"/>
                  <a:gd name="T27" fmla="*/ 46 h 59"/>
                  <a:gd name="T28" fmla="*/ 52 w 54"/>
                  <a:gd name="T29" fmla="*/ 46 h 59"/>
                  <a:gd name="T30" fmla="*/ 52 w 54"/>
                  <a:gd name="T31" fmla="*/ 50 h 59"/>
                  <a:gd name="T32" fmla="*/ 51 w 54"/>
                  <a:gd name="T33" fmla="*/ 51 h 59"/>
                  <a:gd name="T34" fmla="*/ 42 w 54"/>
                  <a:gd name="T35" fmla="*/ 56 h 59"/>
                  <a:gd name="T36" fmla="*/ 1 w 54"/>
                  <a:gd name="T37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59">
                    <a:moveTo>
                      <a:pt x="1" y="56"/>
                    </a:moveTo>
                    <a:cubicBezTo>
                      <a:pt x="1" y="56"/>
                      <a:pt x="0" y="55"/>
                      <a:pt x="1" y="55"/>
                    </a:cubicBezTo>
                    <a:cubicBezTo>
                      <a:pt x="2" y="46"/>
                      <a:pt x="1" y="32"/>
                      <a:pt x="8" y="25"/>
                    </a:cubicBezTo>
                    <a:cubicBezTo>
                      <a:pt x="15" y="18"/>
                      <a:pt x="9" y="9"/>
                      <a:pt x="14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23" y="7"/>
                      <a:pt x="22" y="14"/>
                      <a:pt x="18" y="20"/>
                    </a:cubicBezTo>
                    <a:cubicBezTo>
                      <a:pt x="19" y="19"/>
                      <a:pt x="21" y="19"/>
                      <a:pt x="22" y="18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5" y="19"/>
                      <a:pt x="27" y="19"/>
                      <a:pt x="29" y="20"/>
                    </a:cubicBezTo>
                    <a:cubicBezTo>
                      <a:pt x="29" y="19"/>
                      <a:pt x="30" y="20"/>
                      <a:pt x="30" y="20"/>
                    </a:cubicBezTo>
                    <a:cubicBezTo>
                      <a:pt x="31" y="24"/>
                      <a:pt x="26" y="39"/>
                      <a:pt x="30" y="39"/>
                    </a:cubicBezTo>
                    <a:cubicBezTo>
                      <a:pt x="37" y="40"/>
                      <a:pt x="47" y="47"/>
                      <a:pt x="53" y="44"/>
                    </a:cubicBezTo>
                    <a:cubicBezTo>
                      <a:pt x="53" y="43"/>
                      <a:pt x="54" y="44"/>
                      <a:pt x="54" y="44"/>
                    </a:cubicBezTo>
                    <a:cubicBezTo>
                      <a:pt x="54" y="45"/>
                      <a:pt x="54" y="46"/>
                      <a:pt x="54" y="46"/>
                    </a:cubicBezTo>
                    <a:cubicBezTo>
                      <a:pt x="53" y="46"/>
                      <a:pt x="53" y="46"/>
                      <a:pt x="52" y="46"/>
                    </a:cubicBezTo>
                    <a:cubicBezTo>
                      <a:pt x="53" y="48"/>
                      <a:pt x="53" y="49"/>
                      <a:pt x="52" y="50"/>
                    </a:cubicBezTo>
                    <a:cubicBezTo>
                      <a:pt x="52" y="51"/>
                      <a:pt x="51" y="51"/>
                      <a:pt x="51" y="51"/>
                    </a:cubicBezTo>
                    <a:cubicBezTo>
                      <a:pt x="49" y="54"/>
                      <a:pt x="46" y="55"/>
                      <a:pt x="42" y="56"/>
                    </a:cubicBezTo>
                    <a:cubicBezTo>
                      <a:pt x="30" y="59"/>
                      <a:pt x="14" y="56"/>
                      <a:pt x="1" y="5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325"/>
              <p:cNvSpPr/>
              <p:nvPr/>
            </p:nvSpPr>
            <p:spPr bwMode="auto">
              <a:xfrm>
                <a:off x="2759" y="1841"/>
                <a:ext cx="115" cy="233"/>
              </a:xfrm>
              <a:custGeom>
                <a:avLst/>
                <a:gdLst>
                  <a:gd name="T0" fmla="*/ 40 w 43"/>
                  <a:gd name="T1" fmla="*/ 86 h 87"/>
                  <a:gd name="T2" fmla="*/ 24 w 43"/>
                  <a:gd name="T3" fmla="*/ 69 h 87"/>
                  <a:gd name="T4" fmla="*/ 3 w 43"/>
                  <a:gd name="T5" fmla="*/ 53 h 87"/>
                  <a:gd name="T6" fmla="*/ 3 w 43"/>
                  <a:gd name="T7" fmla="*/ 50 h 87"/>
                  <a:gd name="T8" fmla="*/ 17 w 43"/>
                  <a:gd name="T9" fmla="*/ 51 h 87"/>
                  <a:gd name="T10" fmla="*/ 12 w 43"/>
                  <a:gd name="T11" fmla="*/ 32 h 87"/>
                  <a:gd name="T12" fmla="*/ 14 w 43"/>
                  <a:gd name="T13" fmla="*/ 20 h 87"/>
                  <a:gd name="T14" fmla="*/ 12 w 43"/>
                  <a:gd name="T15" fmla="*/ 19 h 87"/>
                  <a:gd name="T16" fmla="*/ 11 w 43"/>
                  <a:gd name="T17" fmla="*/ 3 h 87"/>
                  <a:gd name="T18" fmla="*/ 14 w 43"/>
                  <a:gd name="T19" fmla="*/ 2 h 87"/>
                  <a:gd name="T20" fmla="*/ 19 w 43"/>
                  <a:gd name="T21" fmla="*/ 17 h 87"/>
                  <a:gd name="T22" fmla="*/ 17 w 43"/>
                  <a:gd name="T23" fmla="*/ 32 h 87"/>
                  <a:gd name="T24" fmla="*/ 26 w 43"/>
                  <a:gd name="T25" fmla="*/ 59 h 87"/>
                  <a:gd name="T26" fmla="*/ 37 w 43"/>
                  <a:gd name="T27" fmla="*/ 77 h 87"/>
                  <a:gd name="T28" fmla="*/ 43 w 43"/>
                  <a:gd name="T29" fmla="*/ 84 h 87"/>
                  <a:gd name="T30" fmla="*/ 40 w 43"/>
                  <a:gd name="T31" fmla="*/ 8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" h="87">
                    <a:moveTo>
                      <a:pt x="40" y="86"/>
                    </a:moveTo>
                    <a:cubicBezTo>
                      <a:pt x="33" y="82"/>
                      <a:pt x="29" y="76"/>
                      <a:pt x="24" y="69"/>
                    </a:cubicBezTo>
                    <a:cubicBezTo>
                      <a:pt x="18" y="60"/>
                      <a:pt x="13" y="56"/>
                      <a:pt x="3" y="53"/>
                    </a:cubicBezTo>
                    <a:cubicBezTo>
                      <a:pt x="0" y="52"/>
                      <a:pt x="1" y="49"/>
                      <a:pt x="3" y="50"/>
                    </a:cubicBezTo>
                    <a:cubicBezTo>
                      <a:pt x="8" y="50"/>
                      <a:pt x="12" y="51"/>
                      <a:pt x="17" y="51"/>
                    </a:cubicBezTo>
                    <a:cubicBezTo>
                      <a:pt x="14" y="45"/>
                      <a:pt x="12" y="39"/>
                      <a:pt x="12" y="32"/>
                    </a:cubicBezTo>
                    <a:cubicBezTo>
                      <a:pt x="11" y="29"/>
                      <a:pt x="13" y="24"/>
                      <a:pt x="14" y="20"/>
                    </a:cubicBezTo>
                    <a:cubicBezTo>
                      <a:pt x="13" y="20"/>
                      <a:pt x="12" y="20"/>
                      <a:pt x="12" y="19"/>
                    </a:cubicBezTo>
                    <a:cubicBezTo>
                      <a:pt x="11" y="13"/>
                      <a:pt x="11" y="8"/>
                      <a:pt x="11" y="3"/>
                    </a:cubicBezTo>
                    <a:cubicBezTo>
                      <a:pt x="10" y="0"/>
                      <a:pt x="14" y="0"/>
                      <a:pt x="14" y="2"/>
                    </a:cubicBezTo>
                    <a:cubicBezTo>
                      <a:pt x="15" y="7"/>
                      <a:pt x="21" y="13"/>
                      <a:pt x="19" y="17"/>
                    </a:cubicBezTo>
                    <a:cubicBezTo>
                      <a:pt x="17" y="22"/>
                      <a:pt x="18" y="27"/>
                      <a:pt x="17" y="32"/>
                    </a:cubicBezTo>
                    <a:cubicBezTo>
                      <a:pt x="16" y="40"/>
                      <a:pt x="23" y="52"/>
                      <a:pt x="26" y="59"/>
                    </a:cubicBezTo>
                    <a:cubicBezTo>
                      <a:pt x="29" y="65"/>
                      <a:pt x="32" y="72"/>
                      <a:pt x="37" y="77"/>
                    </a:cubicBezTo>
                    <a:cubicBezTo>
                      <a:pt x="40" y="79"/>
                      <a:pt x="41" y="81"/>
                      <a:pt x="43" y="84"/>
                    </a:cubicBezTo>
                    <a:cubicBezTo>
                      <a:pt x="43" y="86"/>
                      <a:pt x="41" y="87"/>
                      <a:pt x="40" y="86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326"/>
              <p:cNvSpPr/>
              <p:nvPr/>
            </p:nvSpPr>
            <p:spPr bwMode="auto">
              <a:xfrm>
                <a:off x="2783" y="1983"/>
                <a:ext cx="75" cy="78"/>
              </a:xfrm>
              <a:custGeom>
                <a:avLst/>
                <a:gdLst>
                  <a:gd name="T0" fmla="*/ 26 w 28"/>
                  <a:gd name="T1" fmla="*/ 29 h 29"/>
                  <a:gd name="T2" fmla="*/ 15 w 28"/>
                  <a:gd name="T3" fmla="*/ 17 h 29"/>
                  <a:gd name="T4" fmla="*/ 10 w 28"/>
                  <a:gd name="T5" fmla="*/ 8 h 29"/>
                  <a:gd name="T6" fmla="*/ 9 w 28"/>
                  <a:gd name="T7" fmla="*/ 8 h 29"/>
                  <a:gd name="T8" fmla="*/ 8 w 28"/>
                  <a:gd name="T9" fmla="*/ 7 h 29"/>
                  <a:gd name="T10" fmla="*/ 4 w 28"/>
                  <a:gd name="T11" fmla="*/ 5 h 29"/>
                  <a:gd name="T12" fmla="*/ 4 w 28"/>
                  <a:gd name="T13" fmla="*/ 4 h 29"/>
                  <a:gd name="T14" fmla="*/ 2 w 28"/>
                  <a:gd name="T15" fmla="*/ 3 h 29"/>
                  <a:gd name="T16" fmla="*/ 1 w 28"/>
                  <a:gd name="T17" fmla="*/ 2 h 29"/>
                  <a:gd name="T18" fmla="*/ 2 w 28"/>
                  <a:gd name="T19" fmla="*/ 0 h 29"/>
                  <a:gd name="T20" fmla="*/ 5 w 28"/>
                  <a:gd name="T21" fmla="*/ 1 h 29"/>
                  <a:gd name="T22" fmla="*/ 6 w 28"/>
                  <a:gd name="T23" fmla="*/ 3 h 29"/>
                  <a:gd name="T24" fmla="*/ 7 w 28"/>
                  <a:gd name="T25" fmla="*/ 3 h 29"/>
                  <a:gd name="T26" fmla="*/ 27 w 28"/>
                  <a:gd name="T27" fmla="*/ 27 h 29"/>
                  <a:gd name="T28" fmla="*/ 26 w 28"/>
                  <a:gd name="T2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9">
                    <a:moveTo>
                      <a:pt x="26" y="29"/>
                    </a:moveTo>
                    <a:cubicBezTo>
                      <a:pt x="21" y="26"/>
                      <a:pt x="17" y="22"/>
                      <a:pt x="15" y="17"/>
                    </a:cubicBezTo>
                    <a:cubicBezTo>
                      <a:pt x="13" y="14"/>
                      <a:pt x="12" y="11"/>
                      <a:pt x="10" y="8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6" y="7"/>
                      <a:pt x="6" y="5"/>
                      <a:pt x="4" y="5"/>
                    </a:cubicBezTo>
                    <a:cubicBezTo>
                      <a:pt x="4" y="5"/>
                      <a:pt x="3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7" y="5"/>
                      <a:pt x="20" y="22"/>
                      <a:pt x="27" y="27"/>
                    </a:cubicBezTo>
                    <a:cubicBezTo>
                      <a:pt x="28" y="28"/>
                      <a:pt x="27" y="29"/>
                      <a:pt x="26" y="29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327"/>
              <p:cNvSpPr/>
              <p:nvPr/>
            </p:nvSpPr>
            <p:spPr bwMode="auto">
              <a:xfrm>
                <a:off x="2786" y="2026"/>
                <a:ext cx="344" cy="354"/>
              </a:xfrm>
              <a:custGeom>
                <a:avLst/>
                <a:gdLst>
                  <a:gd name="T0" fmla="*/ 44 w 129"/>
                  <a:gd name="T1" fmla="*/ 127 h 132"/>
                  <a:gd name="T2" fmla="*/ 42 w 129"/>
                  <a:gd name="T3" fmla="*/ 101 h 132"/>
                  <a:gd name="T4" fmla="*/ 38 w 129"/>
                  <a:gd name="T5" fmla="*/ 102 h 132"/>
                  <a:gd name="T6" fmla="*/ 21 w 129"/>
                  <a:gd name="T7" fmla="*/ 110 h 132"/>
                  <a:gd name="T8" fmla="*/ 5 w 129"/>
                  <a:gd name="T9" fmla="*/ 99 h 132"/>
                  <a:gd name="T10" fmla="*/ 3 w 129"/>
                  <a:gd name="T11" fmla="*/ 68 h 132"/>
                  <a:gd name="T12" fmla="*/ 29 w 129"/>
                  <a:gd name="T13" fmla="*/ 62 h 132"/>
                  <a:gd name="T14" fmla="*/ 27 w 129"/>
                  <a:gd name="T15" fmla="*/ 59 h 132"/>
                  <a:gd name="T16" fmla="*/ 18 w 129"/>
                  <a:gd name="T17" fmla="*/ 42 h 132"/>
                  <a:gd name="T18" fmla="*/ 18 w 129"/>
                  <a:gd name="T19" fmla="*/ 41 h 132"/>
                  <a:gd name="T20" fmla="*/ 22 w 129"/>
                  <a:gd name="T21" fmla="*/ 22 h 132"/>
                  <a:gd name="T22" fmla="*/ 34 w 129"/>
                  <a:gd name="T23" fmla="*/ 10 h 132"/>
                  <a:gd name="T24" fmla="*/ 41 w 129"/>
                  <a:gd name="T25" fmla="*/ 4 h 132"/>
                  <a:gd name="T26" fmla="*/ 62 w 129"/>
                  <a:gd name="T27" fmla="*/ 10 h 132"/>
                  <a:gd name="T28" fmla="*/ 69 w 129"/>
                  <a:gd name="T29" fmla="*/ 7 h 132"/>
                  <a:gd name="T30" fmla="*/ 80 w 129"/>
                  <a:gd name="T31" fmla="*/ 1 h 132"/>
                  <a:gd name="T32" fmla="*/ 107 w 129"/>
                  <a:gd name="T33" fmla="*/ 38 h 132"/>
                  <a:gd name="T34" fmla="*/ 100 w 129"/>
                  <a:gd name="T35" fmla="*/ 47 h 132"/>
                  <a:gd name="T36" fmla="*/ 107 w 129"/>
                  <a:gd name="T37" fmla="*/ 46 h 132"/>
                  <a:gd name="T38" fmla="*/ 126 w 129"/>
                  <a:gd name="T39" fmla="*/ 58 h 132"/>
                  <a:gd name="T40" fmla="*/ 120 w 129"/>
                  <a:gd name="T41" fmla="*/ 81 h 132"/>
                  <a:gd name="T42" fmla="*/ 106 w 129"/>
                  <a:gd name="T43" fmla="*/ 89 h 132"/>
                  <a:gd name="T44" fmla="*/ 83 w 129"/>
                  <a:gd name="T45" fmla="*/ 98 h 132"/>
                  <a:gd name="T46" fmla="*/ 66 w 129"/>
                  <a:gd name="T47" fmla="*/ 124 h 132"/>
                  <a:gd name="T48" fmla="*/ 44 w 129"/>
                  <a:gd name="T49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9" h="132">
                    <a:moveTo>
                      <a:pt x="44" y="127"/>
                    </a:moveTo>
                    <a:cubicBezTo>
                      <a:pt x="36" y="121"/>
                      <a:pt x="40" y="108"/>
                      <a:pt x="42" y="101"/>
                    </a:cubicBezTo>
                    <a:cubicBezTo>
                      <a:pt x="44" y="93"/>
                      <a:pt x="41" y="100"/>
                      <a:pt x="38" y="102"/>
                    </a:cubicBezTo>
                    <a:cubicBezTo>
                      <a:pt x="34" y="105"/>
                      <a:pt x="26" y="108"/>
                      <a:pt x="21" y="110"/>
                    </a:cubicBezTo>
                    <a:cubicBezTo>
                      <a:pt x="13" y="113"/>
                      <a:pt x="8" y="104"/>
                      <a:pt x="5" y="99"/>
                    </a:cubicBezTo>
                    <a:cubicBezTo>
                      <a:pt x="0" y="90"/>
                      <a:pt x="2" y="77"/>
                      <a:pt x="3" y="68"/>
                    </a:cubicBezTo>
                    <a:cubicBezTo>
                      <a:pt x="5" y="56"/>
                      <a:pt x="18" y="58"/>
                      <a:pt x="29" y="62"/>
                    </a:cubicBezTo>
                    <a:cubicBezTo>
                      <a:pt x="28" y="61"/>
                      <a:pt x="28" y="60"/>
                      <a:pt x="27" y="59"/>
                    </a:cubicBezTo>
                    <a:cubicBezTo>
                      <a:pt x="23" y="53"/>
                      <a:pt x="18" y="49"/>
                      <a:pt x="18" y="42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23" y="40"/>
                      <a:pt x="16" y="26"/>
                      <a:pt x="22" y="22"/>
                    </a:cubicBezTo>
                    <a:cubicBezTo>
                      <a:pt x="28" y="18"/>
                      <a:pt x="31" y="19"/>
                      <a:pt x="34" y="10"/>
                    </a:cubicBezTo>
                    <a:cubicBezTo>
                      <a:pt x="35" y="7"/>
                      <a:pt x="37" y="5"/>
                      <a:pt x="41" y="4"/>
                    </a:cubicBezTo>
                    <a:cubicBezTo>
                      <a:pt x="47" y="4"/>
                      <a:pt x="58" y="4"/>
                      <a:pt x="62" y="10"/>
                    </a:cubicBezTo>
                    <a:cubicBezTo>
                      <a:pt x="66" y="15"/>
                      <a:pt x="66" y="11"/>
                      <a:pt x="69" y="7"/>
                    </a:cubicBezTo>
                    <a:cubicBezTo>
                      <a:pt x="71" y="4"/>
                      <a:pt x="76" y="1"/>
                      <a:pt x="80" y="1"/>
                    </a:cubicBezTo>
                    <a:cubicBezTo>
                      <a:pt x="97" y="0"/>
                      <a:pt x="117" y="21"/>
                      <a:pt x="107" y="38"/>
                    </a:cubicBezTo>
                    <a:cubicBezTo>
                      <a:pt x="105" y="41"/>
                      <a:pt x="103" y="44"/>
                      <a:pt x="100" y="47"/>
                    </a:cubicBezTo>
                    <a:cubicBezTo>
                      <a:pt x="102" y="46"/>
                      <a:pt x="105" y="46"/>
                      <a:pt x="107" y="46"/>
                    </a:cubicBezTo>
                    <a:cubicBezTo>
                      <a:pt x="117" y="45"/>
                      <a:pt x="123" y="50"/>
                      <a:pt x="126" y="58"/>
                    </a:cubicBezTo>
                    <a:cubicBezTo>
                      <a:pt x="129" y="66"/>
                      <a:pt x="125" y="76"/>
                      <a:pt x="120" y="81"/>
                    </a:cubicBezTo>
                    <a:cubicBezTo>
                      <a:pt x="115" y="85"/>
                      <a:pt x="111" y="87"/>
                      <a:pt x="106" y="89"/>
                    </a:cubicBezTo>
                    <a:cubicBezTo>
                      <a:pt x="97" y="92"/>
                      <a:pt x="89" y="90"/>
                      <a:pt x="83" y="98"/>
                    </a:cubicBezTo>
                    <a:cubicBezTo>
                      <a:pt x="76" y="106"/>
                      <a:pt x="75" y="117"/>
                      <a:pt x="66" y="124"/>
                    </a:cubicBezTo>
                    <a:cubicBezTo>
                      <a:pt x="60" y="129"/>
                      <a:pt x="51" y="132"/>
                      <a:pt x="44" y="127"/>
                    </a:cubicBezTo>
                    <a:close/>
                  </a:path>
                </a:pathLst>
              </a:custGeom>
              <a:solidFill>
                <a:srgbClr val="D0F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328"/>
              <p:cNvSpPr/>
              <p:nvPr/>
            </p:nvSpPr>
            <p:spPr bwMode="auto">
              <a:xfrm>
                <a:off x="2791" y="2182"/>
                <a:ext cx="174" cy="203"/>
              </a:xfrm>
              <a:custGeom>
                <a:avLst/>
                <a:gdLst>
                  <a:gd name="T0" fmla="*/ 40 w 65"/>
                  <a:gd name="T1" fmla="*/ 66 h 76"/>
                  <a:gd name="T2" fmla="*/ 38 w 65"/>
                  <a:gd name="T3" fmla="*/ 56 h 76"/>
                  <a:gd name="T4" fmla="*/ 38 w 65"/>
                  <a:gd name="T5" fmla="*/ 41 h 76"/>
                  <a:gd name="T6" fmla="*/ 18 w 65"/>
                  <a:gd name="T7" fmla="*/ 51 h 76"/>
                  <a:gd name="T8" fmla="*/ 0 w 65"/>
                  <a:gd name="T9" fmla="*/ 18 h 76"/>
                  <a:gd name="T10" fmla="*/ 6 w 65"/>
                  <a:gd name="T11" fmla="*/ 5 h 76"/>
                  <a:gd name="T12" fmla="*/ 14 w 65"/>
                  <a:gd name="T13" fmla="*/ 1 h 76"/>
                  <a:gd name="T14" fmla="*/ 29 w 65"/>
                  <a:gd name="T15" fmla="*/ 4 h 76"/>
                  <a:gd name="T16" fmla="*/ 33 w 65"/>
                  <a:gd name="T17" fmla="*/ 7 h 76"/>
                  <a:gd name="T18" fmla="*/ 39 w 65"/>
                  <a:gd name="T19" fmla="*/ 9 h 76"/>
                  <a:gd name="T20" fmla="*/ 39 w 65"/>
                  <a:gd name="T21" fmla="*/ 11 h 76"/>
                  <a:gd name="T22" fmla="*/ 36 w 65"/>
                  <a:gd name="T23" fmla="*/ 10 h 76"/>
                  <a:gd name="T24" fmla="*/ 29 w 65"/>
                  <a:gd name="T25" fmla="*/ 9 h 76"/>
                  <a:gd name="T26" fmla="*/ 7 w 65"/>
                  <a:gd name="T27" fmla="*/ 18 h 76"/>
                  <a:gd name="T28" fmla="*/ 10 w 65"/>
                  <a:gd name="T29" fmla="*/ 31 h 76"/>
                  <a:gd name="T30" fmla="*/ 36 w 65"/>
                  <a:gd name="T31" fmla="*/ 39 h 76"/>
                  <a:gd name="T32" fmla="*/ 47 w 65"/>
                  <a:gd name="T33" fmla="*/ 29 h 76"/>
                  <a:gd name="T34" fmla="*/ 48 w 65"/>
                  <a:gd name="T35" fmla="*/ 30 h 76"/>
                  <a:gd name="T36" fmla="*/ 43 w 65"/>
                  <a:gd name="T37" fmla="*/ 51 h 76"/>
                  <a:gd name="T38" fmla="*/ 63 w 65"/>
                  <a:gd name="T39" fmla="*/ 63 h 76"/>
                  <a:gd name="T40" fmla="*/ 64 w 65"/>
                  <a:gd name="T41" fmla="*/ 65 h 76"/>
                  <a:gd name="T42" fmla="*/ 40 w 65"/>
                  <a:gd name="T43" fmla="*/ 6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76">
                    <a:moveTo>
                      <a:pt x="40" y="66"/>
                    </a:moveTo>
                    <a:cubicBezTo>
                      <a:pt x="38" y="63"/>
                      <a:pt x="38" y="60"/>
                      <a:pt x="38" y="56"/>
                    </a:cubicBezTo>
                    <a:cubicBezTo>
                      <a:pt x="37" y="55"/>
                      <a:pt x="38" y="42"/>
                      <a:pt x="38" y="41"/>
                    </a:cubicBezTo>
                    <a:cubicBezTo>
                      <a:pt x="34" y="46"/>
                      <a:pt x="25" y="52"/>
                      <a:pt x="18" y="51"/>
                    </a:cubicBezTo>
                    <a:cubicBezTo>
                      <a:pt x="1" y="50"/>
                      <a:pt x="0" y="32"/>
                      <a:pt x="0" y="18"/>
                    </a:cubicBezTo>
                    <a:cubicBezTo>
                      <a:pt x="0" y="11"/>
                      <a:pt x="2" y="7"/>
                      <a:pt x="6" y="5"/>
                    </a:cubicBezTo>
                    <a:cubicBezTo>
                      <a:pt x="8" y="2"/>
                      <a:pt x="10" y="0"/>
                      <a:pt x="14" y="1"/>
                    </a:cubicBezTo>
                    <a:cubicBezTo>
                      <a:pt x="19" y="1"/>
                      <a:pt x="24" y="3"/>
                      <a:pt x="29" y="4"/>
                    </a:cubicBezTo>
                    <a:cubicBezTo>
                      <a:pt x="30" y="5"/>
                      <a:pt x="32" y="6"/>
                      <a:pt x="33" y="7"/>
                    </a:cubicBezTo>
                    <a:cubicBezTo>
                      <a:pt x="35" y="8"/>
                      <a:pt x="37" y="8"/>
                      <a:pt x="39" y="9"/>
                    </a:cubicBezTo>
                    <a:cubicBezTo>
                      <a:pt x="40" y="9"/>
                      <a:pt x="40" y="11"/>
                      <a:pt x="39" y="11"/>
                    </a:cubicBezTo>
                    <a:cubicBezTo>
                      <a:pt x="38" y="10"/>
                      <a:pt x="37" y="10"/>
                      <a:pt x="36" y="10"/>
                    </a:cubicBezTo>
                    <a:cubicBezTo>
                      <a:pt x="34" y="9"/>
                      <a:pt x="31" y="9"/>
                      <a:pt x="29" y="9"/>
                    </a:cubicBezTo>
                    <a:cubicBezTo>
                      <a:pt x="20" y="7"/>
                      <a:pt x="12" y="8"/>
                      <a:pt x="7" y="18"/>
                    </a:cubicBezTo>
                    <a:cubicBezTo>
                      <a:pt x="3" y="26"/>
                      <a:pt x="9" y="26"/>
                      <a:pt x="10" y="31"/>
                    </a:cubicBezTo>
                    <a:cubicBezTo>
                      <a:pt x="13" y="46"/>
                      <a:pt x="26" y="51"/>
                      <a:pt x="36" y="39"/>
                    </a:cubicBezTo>
                    <a:cubicBezTo>
                      <a:pt x="39" y="35"/>
                      <a:pt x="43" y="33"/>
                      <a:pt x="47" y="29"/>
                    </a:cubicBezTo>
                    <a:cubicBezTo>
                      <a:pt x="47" y="29"/>
                      <a:pt x="48" y="30"/>
                      <a:pt x="48" y="30"/>
                    </a:cubicBezTo>
                    <a:cubicBezTo>
                      <a:pt x="46" y="37"/>
                      <a:pt x="43" y="44"/>
                      <a:pt x="43" y="51"/>
                    </a:cubicBezTo>
                    <a:cubicBezTo>
                      <a:pt x="43" y="64"/>
                      <a:pt x="54" y="65"/>
                      <a:pt x="63" y="63"/>
                    </a:cubicBezTo>
                    <a:cubicBezTo>
                      <a:pt x="64" y="63"/>
                      <a:pt x="65" y="64"/>
                      <a:pt x="64" y="65"/>
                    </a:cubicBezTo>
                    <a:cubicBezTo>
                      <a:pt x="59" y="70"/>
                      <a:pt x="45" y="76"/>
                      <a:pt x="40" y="66"/>
                    </a:cubicBezTo>
                    <a:close/>
                  </a:path>
                </a:pathLst>
              </a:custGeom>
              <a:solidFill>
                <a:srgbClr val="A8E5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329"/>
              <p:cNvSpPr/>
              <p:nvPr/>
            </p:nvSpPr>
            <p:spPr bwMode="auto">
              <a:xfrm>
                <a:off x="2895" y="2149"/>
                <a:ext cx="203" cy="164"/>
              </a:xfrm>
              <a:custGeom>
                <a:avLst/>
                <a:gdLst>
                  <a:gd name="T0" fmla="*/ 20 w 76"/>
                  <a:gd name="T1" fmla="*/ 60 h 61"/>
                  <a:gd name="T2" fmla="*/ 19 w 76"/>
                  <a:gd name="T3" fmla="*/ 60 h 61"/>
                  <a:gd name="T4" fmla="*/ 18 w 76"/>
                  <a:gd name="T5" fmla="*/ 52 h 61"/>
                  <a:gd name="T6" fmla="*/ 14 w 76"/>
                  <a:gd name="T7" fmla="*/ 55 h 61"/>
                  <a:gd name="T8" fmla="*/ 5 w 76"/>
                  <a:gd name="T9" fmla="*/ 60 h 61"/>
                  <a:gd name="T10" fmla="*/ 4 w 76"/>
                  <a:gd name="T11" fmla="*/ 60 h 61"/>
                  <a:gd name="T12" fmla="*/ 11 w 76"/>
                  <a:gd name="T13" fmla="*/ 38 h 61"/>
                  <a:gd name="T14" fmla="*/ 24 w 76"/>
                  <a:gd name="T15" fmla="*/ 26 h 61"/>
                  <a:gd name="T16" fmla="*/ 36 w 76"/>
                  <a:gd name="T17" fmla="*/ 21 h 61"/>
                  <a:gd name="T18" fmla="*/ 72 w 76"/>
                  <a:gd name="T19" fmla="*/ 5 h 61"/>
                  <a:gd name="T20" fmla="*/ 72 w 76"/>
                  <a:gd name="T21" fmla="*/ 6 h 61"/>
                  <a:gd name="T22" fmla="*/ 63 w 76"/>
                  <a:gd name="T23" fmla="*/ 20 h 61"/>
                  <a:gd name="T24" fmla="*/ 62 w 76"/>
                  <a:gd name="T25" fmla="*/ 23 h 61"/>
                  <a:gd name="T26" fmla="*/ 57 w 76"/>
                  <a:gd name="T27" fmla="*/ 30 h 61"/>
                  <a:gd name="T28" fmla="*/ 74 w 76"/>
                  <a:gd name="T29" fmla="*/ 35 h 61"/>
                  <a:gd name="T30" fmla="*/ 75 w 76"/>
                  <a:gd name="T31" fmla="*/ 36 h 61"/>
                  <a:gd name="T32" fmla="*/ 52 w 76"/>
                  <a:gd name="T33" fmla="*/ 46 h 61"/>
                  <a:gd name="T34" fmla="*/ 35 w 76"/>
                  <a:gd name="T35" fmla="*/ 42 h 61"/>
                  <a:gd name="T36" fmla="*/ 20 w 76"/>
                  <a:gd name="T37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61">
                    <a:moveTo>
                      <a:pt x="20" y="60"/>
                    </a:moveTo>
                    <a:cubicBezTo>
                      <a:pt x="20" y="61"/>
                      <a:pt x="19" y="60"/>
                      <a:pt x="19" y="60"/>
                    </a:cubicBezTo>
                    <a:cubicBezTo>
                      <a:pt x="18" y="57"/>
                      <a:pt x="18" y="56"/>
                      <a:pt x="18" y="52"/>
                    </a:cubicBezTo>
                    <a:cubicBezTo>
                      <a:pt x="18" y="50"/>
                      <a:pt x="14" y="55"/>
                      <a:pt x="14" y="55"/>
                    </a:cubicBezTo>
                    <a:cubicBezTo>
                      <a:pt x="11" y="57"/>
                      <a:pt x="8" y="54"/>
                      <a:pt x="5" y="60"/>
                    </a:cubicBezTo>
                    <a:cubicBezTo>
                      <a:pt x="5" y="60"/>
                      <a:pt x="4" y="60"/>
                      <a:pt x="4" y="60"/>
                    </a:cubicBezTo>
                    <a:cubicBezTo>
                      <a:pt x="0" y="52"/>
                      <a:pt x="6" y="44"/>
                      <a:pt x="11" y="38"/>
                    </a:cubicBezTo>
                    <a:cubicBezTo>
                      <a:pt x="15" y="34"/>
                      <a:pt x="20" y="30"/>
                      <a:pt x="24" y="26"/>
                    </a:cubicBezTo>
                    <a:cubicBezTo>
                      <a:pt x="27" y="22"/>
                      <a:pt x="32" y="22"/>
                      <a:pt x="36" y="21"/>
                    </a:cubicBezTo>
                    <a:cubicBezTo>
                      <a:pt x="45" y="9"/>
                      <a:pt x="56" y="0"/>
                      <a:pt x="72" y="5"/>
                    </a:cubicBezTo>
                    <a:cubicBezTo>
                      <a:pt x="73" y="5"/>
                      <a:pt x="73" y="6"/>
                      <a:pt x="72" y="6"/>
                    </a:cubicBezTo>
                    <a:cubicBezTo>
                      <a:pt x="68" y="10"/>
                      <a:pt x="63" y="14"/>
                      <a:pt x="63" y="20"/>
                    </a:cubicBezTo>
                    <a:cubicBezTo>
                      <a:pt x="63" y="21"/>
                      <a:pt x="63" y="22"/>
                      <a:pt x="62" y="23"/>
                    </a:cubicBezTo>
                    <a:cubicBezTo>
                      <a:pt x="61" y="24"/>
                      <a:pt x="56" y="29"/>
                      <a:pt x="57" y="30"/>
                    </a:cubicBezTo>
                    <a:cubicBezTo>
                      <a:pt x="61" y="36"/>
                      <a:pt x="66" y="37"/>
                      <a:pt x="74" y="35"/>
                    </a:cubicBezTo>
                    <a:cubicBezTo>
                      <a:pt x="75" y="34"/>
                      <a:pt x="76" y="35"/>
                      <a:pt x="75" y="36"/>
                    </a:cubicBezTo>
                    <a:cubicBezTo>
                      <a:pt x="69" y="43"/>
                      <a:pt x="61" y="47"/>
                      <a:pt x="52" y="46"/>
                    </a:cubicBezTo>
                    <a:cubicBezTo>
                      <a:pt x="46" y="46"/>
                      <a:pt x="40" y="45"/>
                      <a:pt x="35" y="42"/>
                    </a:cubicBezTo>
                    <a:cubicBezTo>
                      <a:pt x="31" y="40"/>
                      <a:pt x="23" y="57"/>
                      <a:pt x="20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330"/>
              <p:cNvSpPr/>
              <p:nvPr/>
            </p:nvSpPr>
            <p:spPr bwMode="auto">
              <a:xfrm>
                <a:off x="2991" y="2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331"/>
              <p:cNvSpPr/>
              <p:nvPr/>
            </p:nvSpPr>
            <p:spPr bwMode="auto">
              <a:xfrm>
                <a:off x="2828" y="2021"/>
                <a:ext cx="201" cy="182"/>
              </a:xfrm>
              <a:custGeom>
                <a:avLst/>
                <a:gdLst>
                  <a:gd name="T0" fmla="*/ 23 w 75"/>
                  <a:gd name="T1" fmla="*/ 68 h 68"/>
                  <a:gd name="T2" fmla="*/ 4 w 75"/>
                  <a:gd name="T3" fmla="*/ 43 h 68"/>
                  <a:gd name="T4" fmla="*/ 18 w 75"/>
                  <a:gd name="T5" fmla="*/ 11 h 68"/>
                  <a:gd name="T6" fmla="*/ 43 w 75"/>
                  <a:gd name="T7" fmla="*/ 13 h 68"/>
                  <a:gd name="T8" fmla="*/ 48 w 75"/>
                  <a:gd name="T9" fmla="*/ 19 h 68"/>
                  <a:gd name="T10" fmla="*/ 58 w 75"/>
                  <a:gd name="T11" fmla="*/ 18 h 68"/>
                  <a:gd name="T12" fmla="*/ 69 w 75"/>
                  <a:gd name="T13" fmla="*/ 12 h 68"/>
                  <a:gd name="T14" fmla="*/ 74 w 75"/>
                  <a:gd name="T15" fmla="*/ 12 h 68"/>
                  <a:gd name="T16" fmla="*/ 75 w 75"/>
                  <a:gd name="T17" fmla="*/ 14 h 68"/>
                  <a:gd name="T18" fmla="*/ 63 w 75"/>
                  <a:gd name="T19" fmla="*/ 27 h 68"/>
                  <a:gd name="T20" fmla="*/ 69 w 75"/>
                  <a:gd name="T21" fmla="*/ 25 h 68"/>
                  <a:gd name="T22" fmla="*/ 70 w 75"/>
                  <a:gd name="T23" fmla="*/ 26 h 68"/>
                  <a:gd name="T24" fmla="*/ 62 w 75"/>
                  <a:gd name="T25" fmla="*/ 41 h 68"/>
                  <a:gd name="T26" fmla="*/ 62 w 75"/>
                  <a:gd name="T27" fmla="*/ 41 h 68"/>
                  <a:gd name="T28" fmla="*/ 50 w 75"/>
                  <a:gd name="T29" fmla="*/ 63 h 68"/>
                  <a:gd name="T30" fmla="*/ 49 w 75"/>
                  <a:gd name="T31" fmla="*/ 63 h 68"/>
                  <a:gd name="T32" fmla="*/ 29 w 75"/>
                  <a:gd name="T33" fmla="*/ 54 h 68"/>
                  <a:gd name="T34" fmla="*/ 25 w 75"/>
                  <a:gd name="T35" fmla="*/ 67 h 68"/>
                  <a:gd name="T36" fmla="*/ 23 w 75"/>
                  <a:gd name="T3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5" h="68">
                    <a:moveTo>
                      <a:pt x="23" y="68"/>
                    </a:moveTo>
                    <a:cubicBezTo>
                      <a:pt x="14" y="64"/>
                      <a:pt x="6" y="52"/>
                      <a:pt x="4" y="43"/>
                    </a:cubicBezTo>
                    <a:cubicBezTo>
                      <a:pt x="0" y="27"/>
                      <a:pt x="14" y="23"/>
                      <a:pt x="18" y="11"/>
                    </a:cubicBezTo>
                    <a:cubicBezTo>
                      <a:pt x="21" y="0"/>
                      <a:pt x="39" y="9"/>
                      <a:pt x="43" y="13"/>
                    </a:cubicBezTo>
                    <a:cubicBezTo>
                      <a:pt x="47" y="16"/>
                      <a:pt x="46" y="15"/>
                      <a:pt x="48" y="19"/>
                    </a:cubicBezTo>
                    <a:cubicBezTo>
                      <a:pt x="52" y="25"/>
                      <a:pt x="54" y="22"/>
                      <a:pt x="58" y="18"/>
                    </a:cubicBezTo>
                    <a:cubicBezTo>
                      <a:pt x="61" y="16"/>
                      <a:pt x="66" y="13"/>
                      <a:pt x="69" y="12"/>
                    </a:cubicBezTo>
                    <a:cubicBezTo>
                      <a:pt x="71" y="12"/>
                      <a:pt x="72" y="12"/>
                      <a:pt x="74" y="12"/>
                    </a:cubicBezTo>
                    <a:cubicBezTo>
                      <a:pt x="75" y="12"/>
                      <a:pt x="75" y="13"/>
                      <a:pt x="75" y="14"/>
                    </a:cubicBezTo>
                    <a:cubicBezTo>
                      <a:pt x="70" y="18"/>
                      <a:pt x="66" y="22"/>
                      <a:pt x="63" y="27"/>
                    </a:cubicBezTo>
                    <a:cubicBezTo>
                      <a:pt x="63" y="28"/>
                      <a:pt x="69" y="25"/>
                      <a:pt x="69" y="25"/>
                    </a:cubicBezTo>
                    <a:cubicBezTo>
                      <a:pt x="70" y="25"/>
                      <a:pt x="71" y="26"/>
                      <a:pt x="70" y="26"/>
                    </a:cubicBezTo>
                    <a:cubicBezTo>
                      <a:pt x="68" y="31"/>
                      <a:pt x="64" y="36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1" y="49"/>
                      <a:pt x="54" y="56"/>
                      <a:pt x="50" y="63"/>
                    </a:cubicBezTo>
                    <a:cubicBezTo>
                      <a:pt x="50" y="63"/>
                      <a:pt x="49" y="64"/>
                      <a:pt x="49" y="63"/>
                    </a:cubicBezTo>
                    <a:cubicBezTo>
                      <a:pt x="43" y="57"/>
                      <a:pt x="38" y="53"/>
                      <a:pt x="29" y="54"/>
                    </a:cubicBezTo>
                    <a:cubicBezTo>
                      <a:pt x="22" y="55"/>
                      <a:pt x="25" y="62"/>
                      <a:pt x="25" y="67"/>
                    </a:cubicBezTo>
                    <a:cubicBezTo>
                      <a:pt x="24" y="68"/>
                      <a:pt x="24" y="68"/>
                      <a:pt x="23" y="6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332"/>
              <p:cNvSpPr/>
              <p:nvPr/>
            </p:nvSpPr>
            <p:spPr bwMode="auto">
              <a:xfrm>
                <a:off x="2826" y="2037"/>
                <a:ext cx="157" cy="169"/>
              </a:xfrm>
              <a:custGeom>
                <a:avLst/>
                <a:gdLst>
                  <a:gd name="T0" fmla="*/ 25 w 59"/>
                  <a:gd name="T1" fmla="*/ 63 h 63"/>
                  <a:gd name="T2" fmla="*/ 15 w 59"/>
                  <a:gd name="T3" fmla="*/ 57 h 63"/>
                  <a:gd name="T4" fmla="*/ 5 w 59"/>
                  <a:gd name="T5" fmla="*/ 40 h 63"/>
                  <a:gd name="T6" fmla="*/ 10 w 59"/>
                  <a:gd name="T7" fmla="*/ 18 h 63"/>
                  <a:gd name="T8" fmla="*/ 19 w 59"/>
                  <a:gd name="T9" fmla="*/ 4 h 63"/>
                  <a:gd name="T10" fmla="*/ 25 w 59"/>
                  <a:gd name="T11" fmla="*/ 1 h 63"/>
                  <a:gd name="T12" fmla="*/ 41 w 59"/>
                  <a:gd name="T13" fmla="*/ 5 h 63"/>
                  <a:gd name="T14" fmla="*/ 58 w 59"/>
                  <a:gd name="T15" fmla="*/ 18 h 63"/>
                  <a:gd name="T16" fmla="*/ 59 w 59"/>
                  <a:gd name="T17" fmla="*/ 19 h 63"/>
                  <a:gd name="T18" fmla="*/ 56 w 59"/>
                  <a:gd name="T19" fmla="*/ 37 h 63"/>
                  <a:gd name="T20" fmla="*/ 55 w 59"/>
                  <a:gd name="T21" fmla="*/ 37 h 63"/>
                  <a:gd name="T22" fmla="*/ 32 w 59"/>
                  <a:gd name="T23" fmla="*/ 20 h 63"/>
                  <a:gd name="T24" fmla="*/ 8 w 59"/>
                  <a:gd name="T25" fmla="*/ 27 h 63"/>
                  <a:gd name="T26" fmla="*/ 6 w 59"/>
                  <a:gd name="T27" fmla="*/ 36 h 63"/>
                  <a:gd name="T28" fmla="*/ 7 w 59"/>
                  <a:gd name="T29" fmla="*/ 39 h 63"/>
                  <a:gd name="T30" fmla="*/ 7 w 59"/>
                  <a:gd name="T31" fmla="*/ 40 h 63"/>
                  <a:gd name="T32" fmla="*/ 16 w 59"/>
                  <a:gd name="T33" fmla="*/ 49 h 63"/>
                  <a:gd name="T34" fmla="*/ 27 w 59"/>
                  <a:gd name="T35" fmla="*/ 61 h 63"/>
                  <a:gd name="T36" fmla="*/ 25 w 59"/>
                  <a:gd name="T37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9" h="63">
                    <a:moveTo>
                      <a:pt x="25" y="63"/>
                    </a:moveTo>
                    <a:cubicBezTo>
                      <a:pt x="23" y="61"/>
                      <a:pt x="17" y="59"/>
                      <a:pt x="15" y="57"/>
                    </a:cubicBezTo>
                    <a:cubicBezTo>
                      <a:pt x="11" y="52"/>
                      <a:pt x="8" y="46"/>
                      <a:pt x="5" y="40"/>
                    </a:cubicBezTo>
                    <a:cubicBezTo>
                      <a:pt x="0" y="33"/>
                      <a:pt x="5" y="23"/>
                      <a:pt x="10" y="18"/>
                    </a:cubicBezTo>
                    <a:cubicBezTo>
                      <a:pt x="14" y="13"/>
                      <a:pt x="15" y="9"/>
                      <a:pt x="19" y="4"/>
                    </a:cubicBezTo>
                    <a:cubicBezTo>
                      <a:pt x="20" y="2"/>
                      <a:pt x="22" y="0"/>
                      <a:pt x="25" y="1"/>
                    </a:cubicBezTo>
                    <a:cubicBezTo>
                      <a:pt x="31" y="1"/>
                      <a:pt x="36" y="3"/>
                      <a:pt x="41" y="5"/>
                    </a:cubicBezTo>
                    <a:cubicBezTo>
                      <a:pt x="49" y="9"/>
                      <a:pt x="46" y="18"/>
                      <a:pt x="58" y="18"/>
                    </a:cubicBezTo>
                    <a:cubicBezTo>
                      <a:pt x="58" y="18"/>
                      <a:pt x="59" y="18"/>
                      <a:pt x="59" y="19"/>
                    </a:cubicBezTo>
                    <a:cubicBezTo>
                      <a:pt x="59" y="25"/>
                      <a:pt x="57" y="31"/>
                      <a:pt x="56" y="37"/>
                    </a:cubicBezTo>
                    <a:cubicBezTo>
                      <a:pt x="56" y="37"/>
                      <a:pt x="55" y="38"/>
                      <a:pt x="55" y="37"/>
                    </a:cubicBezTo>
                    <a:cubicBezTo>
                      <a:pt x="46" y="30"/>
                      <a:pt x="46" y="10"/>
                      <a:pt x="32" y="20"/>
                    </a:cubicBezTo>
                    <a:cubicBezTo>
                      <a:pt x="24" y="25"/>
                      <a:pt x="14" y="17"/>
                      <a:pt x="8" y="27"/>
                    </a:cubicBezTo>
                    <a:cubicBezTo>
                      <a:pt x="6" y="30"/>
                      <a:pt x="6" y="33"/>
                      <a:pt x="6" y="36"/>
                    </a:cubicBezTo>
                    <a:cubicBezTo>
                      <a:pt x="6" y="37"/>
                      <a:pt x="7" y="38"/>
                      <a:pt x="7" y="39"/>
                    </a:cubicBezTo>
                    <a:cubicBezTo>
                      <a:pt x="7" y="39"/>
                      <a:pt x="7" y="39"/>
                      <a:pt x="7" y="40"/>
                    </a:cubicBezTo>
                    <a:cubicBezTo>
                      <a:pt x="9" y="42"/>
                      <a:pt x="14" y="47"/>
                      <a:pt x="16" y="49"/>
                    </a:cubicBezTo>
                    <a:cubicBezTo>
                      <a:pt x="20" y="53"/>
                      <a:pt x="23" y="57"/>
                      <a:pt x="27" y="61"/>
                    </a:cubicBezTo>
                    <a:cubicBezTo>
                      <a:pt x="27" y="62"/>
                      <a:pt x="26" y="63"/>
                      <a:pt x="25" y="63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333"/>
              <p:cNvSpPr/>
              <p:nvPr/>
            </p:nvSpPr>
            <p:spPr bwMode="auto">
              <a:xfrm>
                <a:off x="2890" y="2340"/>
                <a:ext cx="64" cy="42"/>
              </a:xfrm>
              <a:custGeom>
                <a:avLst/>
                <a:gdLst>
                  <a:gd name="T0" fmla="*/ 0 w 24"/>
                  <a:gd name="T1" fmla="*/ 1 h 16"/>
                  <a:gd name="T2" fmla="*/ 2 w 24"/>
                  <a:gd name="T3" fmla="*/ 0 h 16"/>
                  <a:gd name="T4" fmla="*/ 23 w 24"/>
                  <a:gd name="T5" fmla="*/ 6 h 16"/>
                  <a:gd name="T6" fmla="*/ 23 w 24"/>
                  <a:gd name="T7" fmla="*/ 8 h 16"/>
                  <a:gd name="T8" fmla="*/ 21 w 24"/>
                  <a:gd name="T9" fmla="*/ 10 h 16"/>
                  <a:gd name="T10" fmla="*/ 21 w 24"/>
                  <a:gd name="T11" fmla="*/ 10 h 16"/>
                  <a:gd name="T12" fmla="*/ 0 w 24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6">
                    <a:moveTo>
                      <a:pt x="0" y="1"/>
                    </a:moveTo>
                    <a:cubicBezTo>
                      <a:pt x="0" y="0"/>
                      <a:pt x="2" y="0"/>
                      <a:pt x="2" y="0"/>
                    </a:cubicBezTo>
                    <a:cubicBezTo>
                      <a:pt x="5" y="7"/>
                      <a:pt x="16" y="8"/>
                      <a:pt x="23" y="6"/>
                    </a:cubicBezTo>
                    <a:cubicBezTo>
                      <a:pt x="23" y="6"/>
                      <a:pt x="24" y="7"/>
                      <a:pt x="23" y="8"/>
                    </a:cubicBezTo>
                    <a:cubicBezTo>
                      <a:pt x="23" y="9"/>
                      <a:pt x="22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3" y="16"/>
                      <a:pt x="2" y="11"/>
                      <a:pt x="0" y="1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334"/>
              <p:cNvSpPr/>
              <p:nvPr/>
            </p:nvSpPr>
            <p:spPr bwMode="auto">
              <a:xfrm>
                <a:off x="2957" y="2160"/>
                <a:ext cx="107" cy="113"/>
              </a:xfrm>
              <a:custGeom>
                <a:avLst/>
                <a:gdLst>
                  <a:gd name="T0" fmla="*/ 15 w 40"/>
                  <a:gd name="T1" fmla="*/ 40 h 42"/>
                  <a:gd name="T2" fmla="*/ 9 w 40"/>
                  <a:gd name="T3" fmla="*/ 37 h 42"/>
                  <a:gd name="T4" fmla="*/ 8 w 40"/>
                  <a:gd name="T5" fmla="*/ 35 h 42"/>
                  <a:gd name="T6" fmla="*/ 2 w 40"/>
                  <a:gd name="T7" fmla="*/ 41 h 42"/>
                  <a:gd name="T8" fmla="*/ 1 w 40"/>
                  <a:gd name="T9" fmla="*/ 41 h 42"/>
                  <a:gd name="T10" fmla="*/ 1 w 40"/>
                  <a:gd name="T11" fmla="*/ 22 h 42"/>
                  <a:gd name="T12" fmla="*/ 2 w 40"/>
                  <a:gd name="T13" fmla="*/ 21 h 42"/>
                  <a:gd name="T14" fmla="*/ 6 w 40"/>
                  <a:gd name="T15" fmla="*/ 21 h 42"/>
                  <a:gd name="T16" fmla="*/ 24 w 40"/>
                  <a:gd name="T17" fmla="*/ 7 h 42"/>
                  <a:gd name="T18" fmla="*/ 39 w 40"/>
                  <a:gd name="T19" fmla="*/ 0 h 42"/>
                  <a:gd name="T20" fmla="*/ 39 w 40"/>
                  <a:gd name="T21" fmla="*/ 2 h 42"/>
                  <a:gd name="T22" fmla="*/ 31 w 40"/>
                  <a:gd name="T23" fmla="*/ 8 h 42"/>
                  <a:gd name="T24" fmla="*/ 29 w 40"/>
                  <a:gd name="T25" fmla="*/ 18 h 42"/>
                  <a:gd name="T26" fmla="*/ 30 w 40"/>
                  <a:gd name="T27" fmla="*/ 20 h 42"/>
                  <a:gd name="T28" fmla="*/ 20 w 40"/>
                  <a:gd name="T29" fmla="*/ 30 h 42"/>
                  <a:gd name="T30" fmla="*/ 23 w 40"/>
                  <a:gd name="T31" fmla="*/ 34 h 42"/>
                  <a:gd name="T32" fmla="*/ 32 w 40"/>
                  <a:gd name="T33" fmla="*/ 39 h 42"/>
                  <a:gd name="T34" fmla="*/ 32 w 40"/>
                  <a:gd name="T35" fmla="*/ 40 h 42"/>
                  <a:gd name="T36" fmla="*/ 15 w 40"/>
                  <a:gd name="T37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0" h="42">
                    <a:moveTo>
                      <a:pt x="15" y="40"/>
                    </a:moveTo>
                    <a:cubicBezTo>
                      <a:pt x="13" y="39"/>
                      <a:pt x="11" y="38"/>
                      <a:pt x="9" y="37"/>
                    </a:cubicBezTo>
                    <a:cubicBezTo>
                      <a:pt x="9" y="36"/>
                      <a:pt x="8" y="36"/>
                      <a:pt x="8" y="35"/>
                    </a:cubicBezTo>
                    <a:cubicBezTo>
                      <a:pt x="7" y="34"/>
                      <a:pt x="3" y="40"/>
                      <a:pt x="2" y="41"/>
                    </a:cubicBezTo>
                    <a:cubicBezTo>
                      <a:pt x="2" y="42"/>
                      <a:pt x="1" y="41"/>
                      <a:pt x="1" y="41"/>
                    </a:cubicBezTo>
                    <a:cubicBezTo>
                      <a:pt x="0" y="35"/>
                      <a:pt x="3" y="28"/>
                      <a:pt x="1" y="22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3" y="21"/>
                      <a:pt x="5" y="21"/>
                      <a:pt x="6" y="21"/>
                    </a:cubicBezTo>
                    <a:cubicBezTo>
                      <a:pt x="13" y="17"/>
                      <a:pt x="19" y="13"/>
                      <a:pt x="24" y="7"/>
                    </a:cubicBezTo>
                    <a:cubicBezTo>
                      <a:pt x="28" y="2"/>
                      <a:pt x="33" y="0"/>
                      <a:pt x="39" y="0"/>
                    </a:cubicBezTo>
                    <a:cubicBezTo>
                      <a:pt x="40" y="0"/>
                      <a:pt x="40" y="1"/>
                      <a:pt x="39" y="2"/>
                    </a:cubicBezTo>
                    <a:cubicBezTo>
                      <a:pt x="36" y="4"/>
                      <a:pt x="34" y="6"/>
                      <a:pt x="31" y="8"/>
                    </a:cubicBezTo>
                    <a:cubicBezTo>
                      <a:pt x="31" y="9"/>
                      <a:pt x="24" y="18"/>
                      <a:pt x="29" y="18"/>
                    </a:cubicBezTo>
                    <a:cubicBezTo>
                      <a:pt x="30" y="18"/>
                      <a:pt x="30" y="19"/>
                      <a:pt x="30" y="20"/>
                    </a:cubicBezTo>
                    <a:cubicBezTo>
                      <a:pt x="27" y="24"/>
                      <a:pt x="23" y="27"/>
                      <a:pt x="20" y="30"/>
                    </a:cubicBezTo>
                    <a:cubicBezTo>
                      <a:pt x="16" y="33"/>
                      <a:pt x="20" y="33"/>
                      <a:pt x="23" y="34"/>
                    </a:cubicBezTo>
                    <a:cubicBezTo>
                      <a:pt x="26" y="36"/>
                      <a:pt x="29" y="38"/>
                      <a:pt x="32" y="39"/>
                    </a:cubicBezTo>
                    <a:cubicBezTo>
                      <a:pt x="33" y="39"/>
                      <a:pt x="33" y="40"/>
                      <a:pt x="32" y="40"/>
                    </a:cubicBezTo>
                    <a:cubicBezTo>
                      <a:pt x="26" y="42"/>
                      <a:pt x="20" y="41"/>
                      <a:pt x="15" y="40"/>
                    </a:cubicBezTo>
                    <a:close/>
                  </a:path>
                </a:pathLst>
              </a:custGeom>
              <a:solidFill>
                <a:srgbClr val="70C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335"/>
              <p:cNvSpPr/>
              <p:nvPr/>
            </p:nvSpPr>
            <p:spPr bwMode="auto">
              <a:xfrm>
                <a:off x="2858" y="2088"/>
                <a:ext cx="160" cy="169"/>
              </a:xfrm>
              <a:custGeom>
                <a:avLst/>
                <a:gdLst>
                  <a:gd name="T0" fmla="*/ 1 w 60"/>
                  <a:gd name="T1" fmla="*/ 61 h 63"/>
                  <a:gd name="T2" fmla="*/ 3 w 60"/>
                  <a:gd name="T3" fmla="*/ 59 h 63"/>
                  <a:gd name="T4" fmla="*/ 3 w 60"/>
                  <a:gd name="T5" fmla="*/ 59 h 63"/>
                  <a:gd name="T6" fmla="*/ 3 w 60"/>
                  <a:gd name="T7" fmla="*/ 59 h 63"/>
                  <a:gd name="T8" fmla="*/ 12 w 60"/>
                  <a:gd name="T9" fmla="*/ 53 h 63"/>
                  <a:gd name="T10" fmla="*/ 35 w 60"/>
                  <a:gd name="T11" fmla="*/ 37 h 63"/>
                  <a:gd name="T12" fmla="*/ 30 w 60"/>
                  <a:gd name="T13" fmla="*/ 34 h 63"/>
                  <a:gd name="T14" fmla="*/ 24 w 60"/>
                  <a:gd name="T15" fmla="*/ 33 h 63"/>
                  <a:gd name="T16" fmla="*/ 22 w 60"/>
                  <a:gd name="T17" fmla="*/ 31 h 63"/>
                  <a:gd name="T18" fmla="*/ 13 w 60"/>
                  <a:gd name="T19" fmla="*/ 18 h 63"/>
                  <a:gd name="T20" fmla="*/ 14 w 60"/>
                  <a:gd name="T21" fmla="*/ 16 h 63"/>
                  <a:gd name="T22" fmla="*/ 32 w 60"/>
                  <a:gd name="T23" fmla="*/ 33 h 63"/>
                  <a:gd name="T24" fmla="*/ 37 w 60"/>
                  <a:gd name="T25" fmla="*/ 33 h 63"/>
                  <a:gd name="T26" fmla="*/ 37 w 60"/>
                  <a:gd name="T27" fmla="*/ 33 h 63"/>
                  <a:gd name="T28" fmla="*/ 38 w 60"/>
                  <a:gd name="T29" fmla="*/ 33 h 63"/>
                  <a:gd name="T30" fmla="*/ 39 w 60"/>
                  <a:gd name="T31" fmla="*/ 32 h 63"/>
                  <a:gd name="T32" fmla="*/ 39 w 60"/>
                  <a:gd name="T33" fmla="*/ 30 h 63"/>
                  <a:gd name="T34" fmla="*/ 39 w 60"/>
                  <a:gd name="T35" fmla="*/ 30 h 63"/>
                  <a:gd name="T36" fmla="*/ 40 w 60"/>
                  <a:gd name="T37" fmla="*/ 29 h 63"/>
                  <a:gd name="T38" fmla="*/ 40 w 60"/>
                  <a:gd name="T39" fmla="*/ 28 h 63"/>
                  <a:gd name="T40" fmla="*/ 40 w 60"/>
                  <a:gd name="T41" fmla="*/ 28 h 63"/>
                  <a:gd name="T42" fmla="*/ 48 w 60"/>
                  <a:gd name="T43" fmla="*/ 18 h 63"/>
                  <a:gd name="T44" fmla="*/ 58 w 60"/>
                  <a:gd name="T45" fmla="*/ 0 h 63"/>
                  <a:gd name="T46" fmla="*/ 59 w 60"/>
                  <a:gd name="T47" fmla="*/ 1 h 63"/>
                  <a:gd name="T48" fmla="*/ 58 w 60"/>
                  <a:gd name="T49" fmla="*/ 4 h 63"/>
                  <a:gd name="T50" fmla="*/ 57 w 60"/>
                  <a:gd name="T51" fmla="*/ 5 h 63"/>
                  <a:gd name="T52" fmla="*/ 50 w 60"/>
                  <a:gd name="T53" fmla="*/ 21 h 63"/>
                  <a:gd name="T54" fmla="*/ 42 w 60"/>
                  <a:gd name="T55" fmla="*/ 34 h 63"/>
                  <a:gd name="T56" fmla="*/ 40 w 60"/>
                  <a:gd name="T57" fmla="*/ 34 h 63"/>
                  <a:gd name="T58" fmla="*/ 40 w 60"/>
                  <a:gd name="T59" fmla="*/ 33 h 63"/>
                  <a:gd name="T60" fmla="*/ 37 w 60"/>
                  <a:gd name="T61" fmla="*/ 36 h 63"/>
                  <a:gd name="T62" fmla="*/ 36 w 60"/>
                  <a:gd name="T63" fmla="*/ 39 h 63"/>
                  <a:gd name="T64" fmla="*/ 31 w 60"/>
                  <a:gd name="T65" fmla="*/ 54 h 63"/>
                  <a:gd name="T66" fmla="*/ 25 w 60"/>
                  <a:gd name="T67" fmla="*/ 56 h 63"/>
                  <a:gd name="T68" fmla="*/ 2 w 60"/>
                  <a:gd name="T69" fmla="*/ 62 h 63"/>
                  <a:gd name="T70" fmla="*/ 1 w 60"/>
                  <a:gd name="T71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63">
                    <a:moveTo>
                      <a:pt x="1" y="61"/>
                    </a:moveTo>
                    <a:cubicBezTo>
                      <a:pt x="1" y="60"/>
                      <a:pt x="2" y="60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5" y="56"/>
                      <a:pt x="9" y="54"/>
                      <a:pt x="12" y="53"/>
                    </a:cubicBezTo>
                    <a:cubicBezTo>
                      <a:pt x="23" y="52"/>
                      <a:pt x="30" y="46"/>
                      <a:pt x="35" y="37"/>
                    </a:cubicBezTo>
                    <a:cubicBezTo>
                      <a:pt x="33" y="37"/>
                      <a:pt x="31" y="36"/>
                      <a:pt x="30" y="34"/>
                    </a:cubicBezTo>
                    <a:cubicBezTo>
                      <a:pt x="28" y="34"/>
                      <a:pt x="25" y="33"/>
                      <a:pt x="24" y="33"/>
                    </a:cubicBezTo>
                    <a:cubicBezTo>
                      <a:pt x="23" y="32"/>
                      <a:pt x="23" y="31"/>
                      <a:pt x="22" y="31"/>
                    </a:cubicBezTo>
                    <a:cubicBezTo>
                      <a:pt x="19" y="26"/>
                      <a:pt x="17" y="22"/>
                      <a:pt x="13" y="18"/>
                    </a:cubicBezTo>
                    <a:cubicBezTo>
                      <a:pt x="13" y="17"/>
                      <a:pt x="13" y="16"/>
                      <a:pt x="14" y="16"/>
                    </a:cubicBezTo>
                    <a:cubicBezTo>
                      <a:pt x="19" y="17"/>
                      <a:pt x="26" y="29"/>
                      <a:pt x="32" y="33"/>
                    </a:cubicBezTo>
                    <a:cubicBezTo>
                      <a:pt x="33" y="33"/>
                      <a:pt x="35" y="33"/>
                      <a:pt x="37" y="33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7" y="33"/>
                      <a:pt x="38" y="33"/>
                      <a:pt x="38" y="33"/>
                    </a:cubicBezTo>
                    <a:cubicBezTo>
                      <a:pt x="38" y="33"/>
                      <a:pt x="39" y="32"/>
                      <a:pt x="39" y="32"/>
                    </a:cubicBezTo>
                    <a:cubicBezTo>
                      <a:pt x="39" y="31"/>
                      <a:pt x="39" y="31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9" y="29"/>
                      <a:pt x="39" y="29"/>
                      <a:pt x="40" y="29"/>
                    </a:cubicBezTo>
                    <a:cubicBezTo>
                      <a:pt x="40" y="29"/>
                      <a:pt x="40" y="29"/>
                      <a:pt x="40" y="28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1" y="24"/>
                      <a:pt x="44" y="21"/>
                      <a:pt x="48" y="18"/>
                    </a:cubicBezTo>
                    <a:cubicBezTo>
                      <a:pt x="52" y="13"/>
                      <a:pt x="53" y="5"/>
                      <a:pt x="58" y="0"/>
                    </a:cubicBezTo>
                    <a:cubicBezTo>
                      <a:pt x="58" y="0"/>
                      <a:pt x="60" y="0"/>
                      <a:pt x="59" y="1"/>
                    </a:cubicBezTo>
                    <a:cubicBezTo>
                      <a:pt x="59" y="2"/>
                      <a:pt x="58" y="3"/>
                      <a:pt x="58" y="4"/>
                    </a:cubicBezTo>
                    <a:cubicBezTo>
                      <a:pt x="58" y="4"/>
                      <a:pt x="57" y="5"/>
                      <a:pt x="57" y="5"/>
                    </a:cubicBezTo>
                    <a:cubicBezTo>
                      <a:pt x="54" y="10"/>
                      <a:pt x="52" y="16"/>
                      <a:pt x="50" y="21"/>
                    </a:cubicBezTo>
                    <a:cubicBezTo>
                      <a:pt x="48" y="26"/>
                      <a:pt x="43" y="29"/>
                      <a:pt x="42" y="34"/>
                    </a:cubicBezTo>
                    <a:cubicBezTo>
                      <a:pt x="42" y="35"/>
                      <a:pt x="40" y="35"/>
                      <a:pt x="40" y="34"/>
                    </a:cubicBezTo>
                    <a:cubicBezTo>
                      <a:pt x="40" y="34"/>
                      <a:pt x="40" y="33"/>
                      <a:pt x="40" y="33"/>
                    </a:cubicBezTo>
                    <a:cubicBezTo>
                      <a:pt x="39" y="34"/>
                      <a:pt x="38" y="35"/>
                      <a:pt x="37" y="36"/>
                    </a:cubicBezTo>
                    <a:cubicBezTo>
                      <a:pt x="37" y="37"/>
                      <a:pt x="37" y="38"/>
                      <a:pt x="36" y="39"/>
                    </a:cubicBezTo>
                    <a:cubicBezTo>
                      <a:pt x="35" y="44"/>
                      <a:pt x="35" y="50"/>
                      <a:pt x="31" y="54"/>
                    </a:cubicBezTo>
                    <a:cubicBezTo>
                      <a:pt x="30" y="56"/>
                      <a:pt x="27" y="56"/>
                      <a:pt x="25" y="56"/>
                    </a:cubicBezTo>
                    <a:cubicBezTo>
                      <a:pt x="16" y="58"/>
                      <a:pt x="10" y="54"/>
                      <a:pt x="2" y="62"/>
                    </a:cubicBezTo>
                    <a:cubicBezTo>
                      <a:pt x="1" y="63"/>
                      <a:pt x="0" y="62"/>
                      <a:pt x="1" y="61"/>
                    </a:cubicBezTo>
                    <a:close/>
                  </a:path>
                </a:pathLst>
              </a:custGeom>
              <a:solidFill>
                <a:srgbClr val="72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336"/>
              <p:cNvSpPr/>
              <p:nvPr/>
            </p:nvSpPr>
            <p:spPr bwMode="auto">
              <a:xfrm>
                <a:off x="2914" y="2160"/>
                <a:ext cx="80" cy="86"/>
              </a:xfrm>
              <a:custGeom>
                <a:avLst/>
                <a:gdLst>
                  <a:gd name="T0" fmla="*/ 16 w 30"/>
                  <a:gd name="T1" fmla="*/ 32 h 32"/>
                  <a:gd name="T2" fmla="*/ 5 w 30"/>
                  <a:gd name="T3" fmla="*/ 24 h 32"/>
                  <a:gd name="T4" fmla="*/ 0 w 30"/>
                  <a:gd name="T5" fmla="*/ 14 h 32"/>
                  <a:gd name="T6" fmla="*/ 1 w 30"/>
                  <a:gd name="T7" fmla="*/ 11 h 32"/>
                  <a:gd name="T8" fmla="*/ 1 w 30"/>
                  <a:gd name="T9" fmla="*/ 11 h 32"/>
                  <a:gd name="T10" fmla="*/ 1 w 30"/>
                  <a:gd name="T11" fmla="*/ 10 h 32"/>
                  <a:gd name="T12" fmla="*/ 2 w 30"/>
                  <a:gd name="T13" fmla="*/ 8 h 32"/>
                  <a:gd name="T14" fmla="*/ 11 w 30"/>
                  <a:gd name="T15" fmla="*/ 1 h 32"/>
                  <a:gd name="T16" fmla="*/ 16 w 30"/>
                  <a:gd name="T17" fmla="*/ 2 h 32"/>
                  <a:gd name="T18" fmla="*/ 25 w 30"/>
                  <a:gd name="T19" fmla="*/ 3 h 32"/>
                  <a:gd name="T20" fmla="*/ 29 w 30"/>
                  <a:gd name="T21" fmla="*/ 12 h 32"/>
                  <a:gd name="T22" fmla="*/ 25 w 30"/>
                  <a:gd name="T23" fmla="*/ 28 h 32"/>
                  <a:gd name="T24" fmla="*/ 16 w 30"/>
                  <a:gd name="T2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32">
                    <a:moveTo>
                      <a:pt x="16" y="32"/>
                    </a:moveTo>
                    <a:cubicBezTo>
                      <a:pt x="11" y="32"/>
                      <a:pt x="10" y="25"/>
                      <a:pt x="5" y="24"/>
                    </a:cubicBezTo>
                    <a:cubicBezTo>
                      <a:pt x="1" y="23"/>
                      <a:pt x="0" y="17"/>
                      <a:pt x="0" y="14"/>
                    </a:cubicBezTo>
                    <a:cubicBezTo>
                      <a:pt x="0" y="13"/>
                      <a:pt x="0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4" y="5"/>
                      <a:pt x="7" y="2"/>
                      <a:pt x="11" y="1"/>
                    </a:cubicBezTo>
                    <a:cubicBezTo>
                      <a:pt x="13" y="1"/>
                      <a:pt x="14" y="0"/>
                      <a:pt x="16" y="2"/>
                    </a:cubicBezTo>
                    <a:cubicBezTo>
                      <a:pt x="18" y="3"/>
                      <a:pt x="23" y="2"/>
                      <a:pt x="25" y="3"/>
                    </a:cubicBezTo>
                    <a:cubicBezTo>
                      <a:pt x="29" y="5"/>
                      <a:pt x="28" y="8"/>
                      <a:pt x="29" y="12"/>
                    </a:cubicBezTo>
                    <a:cubicBezTo>
                      <a:pt x="30" y="18"/>
                      <a:pt x="29" y="23"/>
                      <a:pt x="25" y="28"/>
                    </a:cubicBezTo>
                    <a:cubicBezTo>
                      <a:pt x="23" y="31"/>
                      <a:pt x="20" y="32"/>
                      <a:pt x="16" y="32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337"/>
              <p:cNvSpPr/>
              <p:nvPr/>
            </p:nvSpPr>
            <p:spPr bwMode="auto">
              <a:xfrm>
                <a:off x="2935" y="2187"/>
                <a:ext cx="38" cy="40"/>
              </a:xfrm>
              <a:custGeom>
                <a:avLst/>
                <a:gdLst>
                  <a:gd name="T0" fmla="*/ 3 w 14"/>
                  <a:gd name="T1" fmla="*/ 13 h 15"/>
                  <a:gd name="T2" fmla="*/ 2 w 14"/>
                  <a:gd name="T3" fmla="*/ 11 h 15"/>
                  <a:gd name="T4" fmla="*/ 1 w 14"/>
                  <a:gd name="T5" fmla="*/ 10 h 15"/>
                  <a:gd name="T6" fmla="*/ 8 w 14"/>
                  <a:gd name="T7" fmla="*/ 0 h 15"/>
                  <a:gd name="T8" fmla="*/ 12 w 14"/>
                  <a:gd name="T9" fmla="*/ 3 h 15"/>
                  <a:gd name="T10" fmla="*/ 13 w 14"/>
                  <a:gd name="T11" fmla="*/ 10 h 15"/>
                  <a:gd name="T12" fmla="*/ 11 w 14"/>
                  <a:gd name="T13" fmla="*/ 15 h 15"/>
                  <a:gd name="T14" fmla="*/ 3 w 14"/>
                  <a:gd name="T1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3"/>
                    </a:moveTo>
                    <a:cubicBezTo>
                      <a:pt x="3" y="13"/>
                      <a:pt x="2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0" y="5"/>
                      <a:pt x="3" y="1"/>
                      <a:pt x="8" y="0"/>
                    </a:cubicBezTo>
                    <a:cubicBezTo>
                      <a:pt x="10" y="0"/>
                      <a:pt x="11" y="1"/>
                      <a:pt x="12" y="3"/>
                    </a:cubicBezTo>
                    <a:cubicBezTo>
                      <a:pt x="13" y="5"/>
                      <a:pt x="13" y="8"/>
                      <a:pt x="13" y="10"/>
                    </a:cubicBezTo>
                    <a:cubicBezTo>
                      <a:pt x="14" y="12"/>
                      <a:pt x="13" y="14"/>
                      <a:pt x="11" y="15"/>
                    </a:cubicBezTo>
                    <a:cubicBezTo>
                      <a:pt x="8" y="15"/>
                      <a:pt x="6" y="15"/>
                      <a:pt x="3" y="13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338"/>
              <p:cNvSpPr/>
              <p:nvPr/>
            </p:nvSpPr>
            <p:spPr bwMode="auto">
              <a:xfrm>
                <a:off x="2946" y="2200"/>
                <a:ext cx="19" cy="24"/>
              </a:xfrm>
              <a:custGeom>
                <a:avLst/>
                <a:gdLst>
                  <a:gd name="T0" fmla="*/ 4 w 7"/>
                  <a:gd name="T1" fmla="*/ 8 h 9"/>
                  <a:gd name="T2" fmla="*/ 1 w 7"/>
                  <a:gd name="T3" fmla="*/ 6 h 9"/>
                  <a:gd name="T4" fmla="*/ 1 w 7"/>
                  <a:gd name="T5" fmla="*/ 4 h 9"/>
                  <a:gd name="T6" fmla="*/ 1 w 7"/>
                  <a:gd name="T7" fmla="*/ 4 h 9"/>
                  <a:gd name="T8" fmla="*/ 1 w 7"/>
                  <a:gd name="T9" fmla="*/ 4 h 9"/>
                  <a:gd name="T10" fmla="*/ 0 w 7"/>
                  <a:gd name="T11" fmla="*/ 3 h 9"/>
                  <a:gd name="T12" fmla="*/ 0 w 7"/>
                  <a:gd name="T13" fmla="*/ 2 h 9"/>
                  <a:gd name="T14" fmla="*/ 1 w 7"/>
                  <a:gd name="T15" fmla="*/ 1 h 9"/>
                  <a:gd name="T16" fmla="*/ 2 w 7"/>
                  <a:gd name="T17" fmla="*/ 1 h 9"/>
                  <a:gd name="T18" fmla="*/ 2 w 7"/>
                  <a:gd name="T19" fmla="*/ 1 h 9"/>
                  <a:gd name="T20" fmla="*/ 2 w 7"/>
                  <a:gd name="T21" fmla="*/ 1 h 9"/>
                  <a:gd name="T22" fmla="*/ 3 w 7"/>
                  <a:gd name="T23" fmla="*/ 1 h 9"/>
                  <a:gd name="T24" fmla="*/ 3 w 7"/>
                  <a:gd name="T25" fmla="*/ 1 h 9"/>
                  <a:gd name="T26" fmla="*/ 4 w 7"/>
                  <a:gd name="T27" fmla="*/ 1 h 9"/>
                  <a:gd name="T28" fmla="*/ 6 w 7"/>
                  <a:gd name="T29" fmla="*/ 3 h 9"/>
                  <a:gd name="T30" fmla="*/ 6 w 7"/>
                  <a:gd name="T31" fmla="*/ 5 h 9"/>
                  <a:gd name="T32" fmla="*/ 5 w 7"/>
                  <a:gd name="T33" fmla="*/ 6 h 9"/>
                  <a:gd name="T34" fmla="*/ 5 w 7"/>
                  <a:gd name="T35" fmla="*/ 7 h 9"/>
                  <a:gd name="T36" fmla="*/ 4 w 7"/>
                  <a:gd name="T3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9">
                    <a:moveTo>
                      <a:pt x="4" y="8"/>
                    </a:moveTo>
                    <a:cubicBezTo>
                      <a:pt x="3" y="7"/>
                      <a:pt x="2" y="6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6" y="8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339"/>
              <p:cNvSpPr/>
              <p:nvPr/>
            </p:nvSpPr>
            <p:spPr bwMode="auto">
              <a:xfrm>
                <a:off x="2893" y="2243"/>
                <a:ext cx="379" cy="380"/>
              </a:xfrm>
              <a:custGeom>
                <a:avLst/>
                <a:gdLst>
                  <a:gd name="T0" fmla="*/ 42 w 142"/>
                  <a:gd name="T1" fmla="*/ 105 h 142"/>
                  <a:gd name="T2" fmla="*/ 21 w 142"/>
                  <a:gd name="T3" fmla="*/ 107 h 142"/>
                  <a:gd name="T4" fmla="*/ 5 w 142"/>
                  <a:gd name="T5" fmla="*/ 76 h 142"/>
                  <a:gd name="T6" fmla="*/ 21 w 142"/>
                  <a:gd name="T7" fmla="*/ 54 h 142"/>
                  <a:gd name="T8" fmla="*/ 19 w 142"/>
                  <a:gd name="T9" fmla="*/ 49 h 142"/>
                  <a:gd name="T10" fmla="*/ 32 w 142"/>
                  <a:gd name="T11" fmla="*/ 14 h 142"/>
                  <a:gd name="T12" fmla="*/ 60 w 142"/>
                  <a:gd name="T13" fmla="*/ 8 h 142"/>
                  <a:gd name="T14" fmla="*/ 80 w 142"/>
                  <a:gd name="T15" fmla="*/ 27 h 142"/>
                  <a:gd name="T16" fmla="*/ 98 w 142"/>
                  <a:gd name="T17" fmla="*/ 2 h 142"/>
                  <a:gd name="T18" fmla="*/ 112 w 142"/>
                  <a:gd name="T19" fmla="*/ 3 h 142"/>
                  <a:gd name="T20" fmla="*/ 127 w 142"/>
                  <a:gd name="T21" fmla="*/ 15 h 142"/>
                  <a:gd name="T22" fmla="*/ 133 w 142"/>
                  <a:gd name="T23" fmla="*/ 38 h 142"/>
                  <a:gd name="T24" fmla="*/ 131 w 142"/>
                  <a:gd name="T25" fmla="*/ 40 h 142"/>
                  <a:gd name="T26" fmla="*/ 121 w 142"/>
                  <a:gd name="T27" fmla="*/ 51 h 142"/>
                  <a:gd name="T28" fmla="*/ 114 w 142"/>
                  <a:gd name="T29" fmla="*/ 56 h 142"/>
                  <a:gd name="T30" fmla="*/ 140 w 142"/>
                  <a:gd name="T31" fmla="*/ 72 h 142"/>
                  <a:gd name="T32" fmla="*/ 140 w 142"/>
                  <a:gd name="T33" fmla="*/ 85 h 142"/>
                  <a:gd name="T34" fmla="*/ 127 w 142"/>
                  <a:gd name="T35" fmla="*/ 95 h 142"/>
                  <a:gd name="T36" fmla="*/ 127 w 142"/>
                  <a:gd name="T37" fmla="*/ 109 h 142"/>
                  <a:gd name="T38" fmla="*/ 111 w 142"/>
                  <a:gd name="T39" fmla="*/ 114 h 142"/>
                  <a:gd name="T40" fmla="*/ 88 w 142"/>
                  <a:gd name="T41" fmla="*/ 106 h 142"/>
                  <a:gd name="T42" fmla="*/ 86 w 142"/>
                  <a:gd name="T43" fmla="*/ 121 h 142"/>
                  <a:gd name="T44" fmla="*/ 73 w 142"/>
                  <a:gd name="T45" fmla="*/ 129 h 142"/>
                  <a:gd name="T46" fmla="*/ 61 w 142"/>
                  <a:gd name="T47" fmla="*/ 137 h 142"/>
                  <a:gd name="T48" fmla="*/ 42 w 142"/>
                  <a:gd name="T49" fmla="*/ 10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2" h="142">
                    <a:moveTo>
                      <a:pt x="42" y="105"/>
                    </a:moveTo>
                    <a:cubicBezTo>
                      <a:pt x="35" y="108"/>
                      <a:pt x="26" y="109"/>
                      <a:pt x="21" y="107"/>
                    </a:cubicBezTo>
                    <a:cubicBezTo>
                      <a:pt x="7" y="102"/>
                      <a:pt x="11" y="87"/>
                      <a:pt x="5" y="76"/>
                    </a:cubicBezTo>
                    <a:cubicBezTo>
                      <a:pt x="0" y="66"/>
                      <a:pt x="13" y="56"/>
                      <a:pt x="21" y="54"/>
                    </a:cubicBezTo>
                    <a:cubicBezTo>
                      <a:pt x="20" y="53"/>
                      <a:pt x="20" y="51"/>
                      <a:pt x="19" y="49"/>
                    </a:cubicBezTo>
                    <a:cubicBezTo>
                      <a:pt x="16" y="37"/>
                      <a:pt x="26" y="24"/>
                      <a:pt x="32" y="14"/>
                    </a:cubicBezTo>
                    <a:cubicBezTo>
                      <a:pt x="39" y="5"/>
                      <a:pt x="50" y="7"/>
                      <a:pt x="60" y="8"/>
                    </a:cubicBezTo>
                    <a:cubicBezTo>
                      <a:pt x="73" y="9"/>
                      <a:pt x="76" y="17"/>
                      <a:pt x="80" y="27"/>
                    </a:cubicBezTo>
                    <a:cubicBezTo>
                      <a:pt x="84" y="18"/>
                      <a:pt x="87" y="4"/>
                      <a:pt x="98" y="2"/>
                    </a:cubicBezTo>
                    <a:cubicBezTo>
                      <a:pt x="103" y="1"/>
                      <a:pt x="108" y="0"/>
                      <a:pt x="112" y="3"/>
                    </a:cubicBezTo>
                    <a:cubicBezTo>
                      <a:pt x="118" y="6"/>
                      <a:pt x="121" y="12"/>
                      <a:pt x="127" y="15"/>
                    </a:cubicBezTo>
                    <a:cubicBezTo>
                      <a:pt x="135" y="19"/>
                      <a:pt x="137" y="30"/>
                      <a:pt x="133" y="38"/>
                    </a:cubicBezTo>
                    <a:cubicBezTo>
                      <a:pt x="133" y="39"/>
                      <a:pt x="132" y="40"/>
                      <a:pt x="131" y="40"/>
                    </a:cubicBezTo>
                    <a:cubicBezTo>
                      <a:pt x="127" y="44"/>
                      <a:pt x="125" y="47"/>
                      <a:pt x="121" y="51"/>
                    </a:cubicBezTo>
                    <a:cubicBezTo>
                      <a:pt x="119" y="54"/>
                      <a:pt x="117" y="55"/>
                      <a:pt x="114" y="56"/>
                    </a:cubicBezTo>
                    <a:cubicBezTo>
                      <a:pt x="125" y="58"/>
                      <a:pt x="134" y="60"/>
                      <a:pt x="140" y="72"/>
                    </a:cubicBezTo>
                    <a:cubicBezTo>
                      <a:pt x="142" y="76"/>
                      <a:pt x="142" y="81"/>
                      <a:pt x="140" y="85"/>
                    </a:cubicBezTo>
                    <a:cubicBezTo>
                      <a:pt x="138" y="90"/>
                      <a:pt x="128" y="91"/>
                      <a:pt x="127" y="95"/>
                    </a:cubicBezTo>
                    <a:cubicBezTo>
                      <a:pt x="127" y="100"/>
                      <a:pt x="130" y="105"/>
                      <a:pt x="127" y="109"/>
                    </a:cubicBezTo>
                    <a:cubicBezTo>
                      <a:pt x="123" y="114"/>
                      <a:pt x="118" y="115"/>
                      <a:pt x="111" y="114"/>
                    </a:cubicBezTo>
                    <a:cubicBezTo>
                      <a:pt x="102" y="114"/>
                      <a:pt x="94" y="111"/>
                      <a:pt x="88" y="106"/>
                    </a:cubicBezTo>
                    <a:cubicBezTo>
                      <a:pt x="89" y="111"/>
                      <a:pt x="89" y="116"/>
                      <a:pt x="86" y="121"/>
                    </a:cubicBezTo>
                    <a:cubicBezTo>
                      <a:pt x="82" y="125"/>
                      <a:pt x="79" y="127"/>
                      <a:pt x="73" y="129"/>
                    </a:cubicBezTo>
                    <a:cubicBezTo>
                      <a:pt x="69" y="130"/>
                      <a:pt x="67" y="136"/>
                      <a:pt x="61" y="137"/>
                    </a:cubicBezTo>
                    <a:cubicBezTo>
                      <a:pt x="45" y="142"/>
                      <a:pt x="39" y="119"/>
                      <a:pt x="42" y="105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340"/>
              <p:cNvSpPr/>
              <p:nvPr/>
            </p:nvSpPr>
            <p:spPr bwMode="auto">
              <a:xfrm>
                <a:off x="2949" y="2259"/>
                <a:ext cx="163" cy="129"/>
              </a:xfrm>
              <a:custGeom>
                <a:avLst/>
                <a:gdLst>
                  <a:gd name="T0" fmla="*/ 39 w 61"/>
                  <a:gd name="T1" fmla="*/ 7 h 48"/>
                  <a:gd name="T2" fmla="*/ 42 w 61"/>
                  <a:gd name="T3" fmla="*/ 7 h 48"/>
                  <a:gd name="T4" fmla="*/ 53 w 61"/>
                  <a:gd name="T5" fmla="*/ 16 h 48"/>
                  <a:gd name="T6" fmla="*/ 60 w 61"/>
                  <a:gd name="T7" fmla="*/ 33 h 48"/>
                  <a:gd name="T8" fmla="*/ 30 w 61"/>
                  <a:gd name="T9" fmla="*/ 43 h 48"/>
                  <a:gd name="T10" fmla="*/ 20 w 61"/>
                  <a:gd name="T11" fmla="*/ 46 h 48"/>
                  <a:gd name="T12" fmla="*/ 18 w 61"/>
                  <a:gd name="T13" fmla="*/ 47 h 48"/>
                  <a:gd name="T14" fmla="*/ 7 w 61"/>
                  <a:gd name="T15" fmla="*/ 39 h 48"/>
                  <a:gd name="T16" fmla="*/ 6 w 61"/>
                  <a:gd name="T17" fmla="*/ 17 h 48"/>
                  <a:gd name="T18" fmla="*/ 11 w 61"/>
                  <a:gd name="T19" fmla="*/ 14 h 48"/>
                  <a:gd name="T20" fmla="*/ 11 w 61"/>
                  <a:gd name="T21" fmla="*/ 14 h 48"/>
                  <a:gd name="T22" fmla="*/ 12 w 61"/>
                  <a:gd name="T23" fmla="*/ 15 h 48"/>
                  <a:gd name="T24" fmla="*/ 13 w 61"/>
                  <a:gd name="T25" fmla="*/ 19 h 48"/>
                  <a:gd name="T26" fmla="*/ 13 w 61"/>
                  <a:gd name="T27" fmla="*/ 24 h 48"/>
                  <a:gd name="T28" fmla="*/ 14 w 61"/>
                  <a:gd name="T29" fmla="*/ 23 h 48"/>
                  <a:gd name="T30" fmla="*/ 16 w 61"/>
                  <a:gd name="T31" fmla="*/ 18 h 48"/>
                  <a:gd name="T32" fmla="*/ 14 w 61"/>
                  <a:gd name="T33" fmla="*/ 7 h 48"/>
                  <a:gd name="T34" fmla="*/ 27 w 61"/>
                  <a:gd name="T35" fmla="*/ 4 h 48"/>
                  <a:gd name="T36" fmla="*/ 39 w 61"/>
                  <a:gd name="T37" fmla="*/ 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1" h="48">
                    <a:moveTo>
                      <a:pt x="39" y="7"/>
                    </a:moveTo>
                    <a:cubicBezTo>
                      <a:pt x="40" y="7"/>
                      <a:pt x="41" y="6"/>
                      <a:pt x="42" y="7"/>
                    </a:cubicBezTo>
                    <a:cubicBezTo>
                      <a:pt x="46" y="7"/>
                      <a:pt x="49" y="16"/>
                      <a:pt x="53" y="16"/>
                    </a:cubicBezTo>
                    <a:cubicBezTo>
                      <a:pt x="61" y="17"/>
                      <a:pt x="61" y="27"/>
                      <a:pt x="60" y="33"/>
                    </a:cubicBezTo>
                    <a:cubicBezTo>
                      <a:pt x="57" y="46"/>
                      <a:pt x="39" y="42"/>
                      <a:pt x="30" y="43"/>
                    </a:cubicBezTo>
                    <a:cubicBezTo>
                      <a:pt x="27" y="43"/>
                      <a:pt x="23" y="43"/>
                      <a:pt x="20" y="46"/>
                    </a:cubicBezTo>
                    <a:cubicBezTo>
                      <a:pt x="20" y="47"/>
                      <a:pt x="19" y="47"/>
                      <a:pt x="18" y="47"/>
                    </a:cubicBezTo>
                    <a:cubicBezTo>
                      <a:pt x="14" y="48"/>
                      <a:pt x="10" y="42"/>
                      <a:pt x="7" y="39"/>
                    </a:cubicBezTo>
                    <a:cubicBezTo>
                      <a:pt x="0" y="33"/>
                      <a:pt x="0" y="23"/>
                      <a:pt x="6" y="17"/>
                    </a:cubicBezTo>
                    <a:cubicBezTo>
                      <a:pt x="7" y="14"/>
                      <a:pt x="9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5"/>
                      <a:pt x="12" y="15"/>
                    </a:cubicBezTo>
                    <a:cubicBezTo>
                      <a:pt x="13" y="16"/>
                      <a:pt x="13" y="18"/>
                      <a:pt x="13" y="19"/>
                    </a:cubicBezTo>
                    <a:cubicBezTo>
                      <a:pt x="13" y="21"/>
                      <a:pt x="13" y="22"/>
                      <a:pt x="13" y="24"/>
                    </a:cubicBezTo>
                    <a:cubicBezTo>
                      <a:pt x="14" y="24"/>
                      <a:pt x="15" y="24"/>
                      <a:pt x="14" y="23"/>
                    </a:cubicBezTo>
                    <a:cubicBezTo>
                      <a:pt x="15" y="21"/>
                      <a:pt x="14" y="20"/>
                      <a:pt x="16" y="18"/>
                    </a:cubicBezTo>
                    <a:cubicBezTo>
                      <a:pt x="18" y="15"/>
                      <a:pt x="14" y="10"/>
                      <a:pt x="14" y="7"/>
                    </a:cubicBezTo>
                    <a:cubicBezTo>
                      <a:pt x="13" y="0"/>
                      <a:pt x="24" y="2"/>
                      <a:pt x="27" y="4"/>
                    </a:cubicBezTo>
                    <a:cubicBezTo>
                      <a:pt x="31" y="5"/>
                      <a:pt x="34" y="11"/>
                      <a:pt x="39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341"/>
              <p:cNvSpPr/>
              <p:nvPr/>
            </p:nvSpPr>
            <p:spPr bwMode="auto">
              <a:xfrm>
                <a:off x="3104" y="2243"/>
                <a:ext cx="141" cy="163"/>
              </a:xfrm>
              <a:custGeom>
                <a:avLst/>
                <a:gdLst>
                  <a:gd name="T0" fmla="*/ 1 w 53"/>
                  <a:gd name="T1" fmla="*/ 60 h 61"/>
                  <a:gd name="T2" fmla="*/ 5 w 53"/>
                  <a:gd name="T3" fmla="*/ 46 h 61"/>
                  <a:gd name="T4" fmla="*/ 5 w 53"/>
                  <a:gd name="T5" fmla="*/ 36 h 61"/>
                  <a:gd name="T6" fmla="*/ 4 w 53"/>
                  <a:gd name="T7" fmla="*/ 35 h 61"/>
                  <a:gd name="T8" fmla="*/ 21 w 53"/>
                  <a:gd name="T9" fmla="*/ 4 h 61"/>
                  <a:gd name="T10" fmla="*/ 44 w 53"/>
                  <a:gd name="T11" fmla="*/ 16 h 61"/>
                  <a:gd name="T12" fmla="*/ 52 w 53"/>
                  <a:gd name="T13" fmla="*/ 23 h 61"/>
                  <a:gd name="T14" fmla="*/ 51 w 53"/>
                  <a:gd name="T15" fmla="*/ 24 h 61"/>
                  <a:gd name="T16" fmla="*/ 31 w 53"/>
                  <a:gd name="T17" fmla="*/ 34 h 61"/>
                  <a:gd name="T18" fmla="*/ 25 w 53"/>
                  <a:gd name="T19" fmla="*/ 45 h 61"/>
                  <a:gd name="T20" fmla="*/ 21 w 53"/>
                  <a:gd name="T21" fmla="*/ 45 h 61"/>
                  <a:gd name="T22" fmla="*/ 2 w 53"/>
                  <a:gd name="T23" fmla="*/ 61 h 61"/>
                  <a:gd name="T24" fmla="*/ 1 w 53"/>
                  <a:gd name="T25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61">
                    <a:moveTo>
                      <a:pt x="1" y="60"/>
                    </a:moveTo>
                    <a:cubicBezTo>
                      <a:pt x="0" y="55"/>
                      <a:pt x="3" y="50"/>
                      <a:pt x="5" y="46"/>
                    </a:cubicBezTo>
                    <a:cubicBezTo>
                      <a:pt x="4" y="43"/>
                      <a:pt x="4" y="39"/>
                      <a:pt x="5" y="36"/>
                    </a:cubicBezTo>
                    <a:cubicBezTo>
                      <a:pt x="4" y="36"/>
                      <a:pt x="4" y="36"/>
                      <a:pt x="4" y="35"/>
                    </a:cubicBezTo>
                    <a:cubicBezTo>
                      <a:pt x="3" y="23"/>
                      <a:pt x="8" y="8"/>
                      <a:pt x="21" y="4"/>
                    </a:cubicBezTo>
                    <a:cubicBezTo>
                      <a:pt x="30" y="0"/>
                      <a:pt x="40" y="8"/>
                      <a:pt x="44" y="16"/>
                    </a:cubicBezTo>
                    <a:cubicBezTo>
                      <a:pt x="47" y="17"/>
                      <a:pt x="49" y="19"/>
                      <a:pt x="52" y="23"/>
                    </a:cubicBezTo>
                    <a:cubicBezTo>
                      <a:pt x="53" y="23"/>
                      <a:pt x="52" y="24"/>
                      <a:pt x="51" y="24"/>
                    </a:cubicBezTo>
                    <a:cubicBezTo>
                      <a:pt x="46" y="23"/>
                      <a:pt x="34" y="29"/>
                      <a:pt x="31" y="34"/>
                    </a:cubicBezTo>
                    <a:cubicBezTo>
                      <a:pt x="29" y="37"/>
                      <a:pt x="28" y="42"/>
                      <a:pt x="25" y="45"/>
                    </a:cubicBezTo>
                    <a:cubicBezTo>
                      <a:pt x="24" y="45"/>
                      <a:pt x="22" y="46"/>
                      <a:pt x="21" y="45"/>
                    </a:cubicBezTo>
                    <a:cubicBezTo>
                      <a:pt x="18" y="40"/>
                      <a:pt x="4" y="59"/>
                      <a:pt x="2" y="61"/>
                    </a:cubicBezTo>
                    <a:cubicBezTo>
                      <a:pt x="2" y="61"/>
                      <a:pt x="1" y="61"/>
                      <a:pt x="1" y="6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342"/>
              <p:cNvSpPr/>
              <p:nvPr/>
            </p:nvSpPr>
            <p:spPr bwMode="auto">
              <a:xfrm>
                <a:off x="3101" y="2390"/>
                <a:ext cx="126" cy="153"/>
              </a:xfrm>
              <a:custGeom>
                <a:avLst/>
                <a:gdLst>
                  <a:gd name="T0" fmla="*/ 3 w 47"/>
                  <a:gd name="T1" fmla="*/ 31 h 57"/>
                  <a:gd name="T2" fmla="*/ 2 w 47"/>
                  <a:gd name="T3" fmla="*/ 20 h 57"/>
                  <a:gd name="T4" fmla="*/ 1 w 47"/>
                  <a:gd name="T5" fmla="*/ 15 h 57"/>
                  <a:gd name="T6" fmla="*/ 6 w 47"/>
                  <a:gd name="T7" fmla="*/ 11 h 57"/>
                  <a:gd name="T8" fmla="*/ 7 w 47"/>
                  <a:gd name="T9" fmla="*/ 10 h 57"/>
                  <a:gd name="T10" fmla="*/ 8 w 47"/>
                  <a:gd name="T11" fmla="*/ 10 h 57"/>
                  <a:gd name="T12" fmla="*/ 14 w 47"/>
                  <a:gd name="T13" fmla="*/ 8 h 57"/>
                  <a:gd name="T14" fmla="*/ 46 w 47"/>
                  <a:gd name="T15" fmla="*/ 13 h 57"/>
                  <a:gd name="T16" fmla="*/ 46 w 47"/>
                  <a:gd name="T17" fmla="*/ 13 h 57"/>
                  <a:gd name="T18" fmla="*/ 46 w 47"/>
                  <a:gd name="T19" fmla="*/ 14 h 57"/>
                  <a:gd name="T20" fmla="*/ 46 w 47"/>
                  <a:gd name="T21" fmla="*/ 15 h 57"/>
                  <a:gd name="T22" fmla="*/ 40 w 47"/>
                  <a:gd name="T23" fmla="*/ 20 h 57"/>
                  <a:gd name="T24" fmla="*/ 25 w 47"/>
                  <a:gd name="T25" fmla="*/ 26 h 57"/>
                  <a:gd name="T26" fmla="*/ 29 w 47"/>
                  <a:gd name="T27" fmla="*/ 56 h 57"/>
                  <a:gd name="T28" fmla="*/ 28 w 47"/>
                  <a:gd name="T29" fmla="*/ 57 h 57"/>
                  <a:gd name="T30" fmla="*/ 3 w 47"/>
                  <a:gd name="T31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7">
                    <a:moveTo>
                      <a:pt x="3" y="31"/>
                    </a:moveTo>
                    <a:cubicBezTo>
                      <a:pt x="2" y="27"/>
                      <a:pt x="3" y="23"/>
                      <a:pt x="2" y="20"/>
                    </a:cubicBezTo>
                    <a:cubicBezTo>
                      <a:pt x="2" y="19"/>
                      <a:pt x="0" y="16"/>
                      <a:pt x="1" y="15"/>
                    </a:cubicBezTo>
                    <a:cubicBezTo>
                      <a:pt x="2" y="14"/>
                      <a:pt x="4" y="12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10" y="9"/>
                      <a:pt x="13" y="9"/>
                      <a:pt x="14" y="8"/>
                    </a:cubicBezTo>
                    <a:cubicBezTo>
                      <a:pt x="23" y="5"/>
                      <a:pt x="42" y="0"/>
                      <a:pt x="46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6" y="14"/>
                      <a:pt x="46" y="14"/>
                    </a:cubicBezTo>
                    <a:cubicBezTo>
                      <a:pt x="46" y="14"/>
                      <a:pt x="47" y="15"/>
                      <a:pt x="46" y="15"/>
                    </a:cubicBezTo>
                    <a:cubicBezTo>
                      <a:pt x="44" y="17"/>
                      <a:pt x="42" y="18"/>
                      <a:pt x="40" y="20"/>
                    </a:cubicBezTo>
                    <a:cubicBezTo>
                      <a:pt x="35" y="22"/>
                      <a:pt x="28" y="21"/>
                      <a:pt x="25" y="26"/>
                    </a:cubicBezTo>
                    <a:cubicBezTo>
                      <a:pt x="21" y="35"/>
                      <a:pt x="21" y="48"/>
                      <a:pt x="29" y="56"/>
                    </a:cubicBezTo>
                    <a:cubicBezTo>
                      <a:pt x="29" y="56"/>
                      <a:pt x="29" y="57"/>
                      <a:pt x="28" y="57"/>
                    </a:cubicBezTo>
                    <a:cubicBezTo>
                      <a:pt x="13" y="57"/>
                      <a:pt x="7" y="44"/>
                      <a:pt x="3" y="3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343"/>
              <p:cNvSpPr/>
              <p:nvPr/>
            </p:nvSpPr>
            <p:spPr bwMode="auto">
              <a:xfrm>
                <a:off x="3015" y="2444"/>
                <a:ext cx="94" cy="102"/>
              </a:xfrm>
              <a:custGeom>
                <a:avLst/>
                <a:gdLst>
                  <a:gd name="T0" fmla="*/ 15 w 35"/>
                  <a:gd name="T1" fmla="*/ 37 h 38"/>
                  <a:gd name="T2" fmla="*/ 19 w 35"/>
                  <a:gd name="T3" fmla="*/ 28 h 38"/>
                  <a:gd name="T4" fmla="*/ 21 w 35"/>
                  <a:gd name="T5" fmla="*/ 21 h 38"/>
                  <a:gd name="T6" fmla="*/ 20 w 35"/>
                  <a:gd name="T7" fmla="*/ 15 h 38"/>
                  <a:gd name="T8" fmla="*/ 10 w 35"/>
                  <a:gd name="T9" fmla="*/ 23 h 38"/>
                  <a:gd name="T10" fmla="*/ 2 w 35"/>
                  <a:gd name="T11" fmla="*/ 38 h 38"/>
                  <a:gd name="T12" fmla="*/ 0 w 35"/>
                  <a:gd name="T13" fmla="*/ 37 h 38"/>
                  <a:gd name="T14" fmla="*/ 5 w 35"/>
                  <a:gd name="T15" fmla="*/ 19 h 38"/>
                  <a:gd name="T16" fmla="*/ 10 w 35"/>
                  <a:gd name="T17" fmla="*/ 11 h 38"/>
                  <a:gd name="T18" fmla="*/ 19 w 35"/>
                  <a:gd name="T19" fmla="*/ 2 h 38"/>
                  <a:gd name="T20" fmla="*/ 29 w 35"/>
                  <a:gd name="T21" fmla="*/ 4 h 38"/>
                  <a:gd name="T22" fmla="*/ 17 w 35"/>
                  <a:gd name="T23" fmla="*/ 37 h 38"/>
                  <a:gd name="T24" fmla="*/ 15 w 35"/>
                  <a:gd name="T2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38">
                    <a:moveTo>
                      <a:pt x="15" y="37"/>
                    </a:moveTo>
                    <a:cubicBezTo>
                      <a:pt x="16" y="34"/>
                      <a:pt x="17" y="31"/>
                      <a:pt x="19" y="28"/>
                    </a:cubicBezTo>
                    <a:cubicBezTo>
                      <a:pt x="19" y="26"/>
                      <a:pt x="20" y="24"/>
                      <a:pt x="21" y="21"/>
                    </a:cubicBezTo>
                    <a:cubicBezTo>
                      <a:pt x="21" y="20"/>
                      <a:pt x="22" y="14"/>
                      <a:pt x="20" y="15"/>
                    </a:cubicBezTo>
                    <a:cubicBezTo>
                      <a:pt x="16" y="18"/>
                      <a:pt x="13" y="19"/>
                      <a:pt x="10" y="23"/>
                    </a:cubicBezTo>
                    <a:cubicBezTo>
                      <a:pt x="6" y="28"/>
                      <a:pt x="4" y="33"/>
                      <a:pt x="2" y="38"/>
                    </a:cubicBezTo>
                    <a:cubicBezTo>
                      <a:pt x="1" y="38"/>
                      <a:pt x="0" y="38"/>
                      <a:pt x="0" y="37"/>
                    </a:cubicBezTo>
                    <a:cubicBezTo>
                      <a:pt x="1" y="31"/>
                      <a:pt x="3" y="25"/>
                      <a:pt x="5" y="19"/>
                    </a:cubicBezTo>
                    <a:cubicBezTo>
                      <a:pt x="6" y="16"/>
                      <a:pt x="8" y="14"/>
                      <a:pt x="10" y="11"/>
                    </a:cubicBezTo>
                    <a:cubicBezTo>
                      <a:pt x="12" y="7"/>
                      <a:pt x="15" y="4"/>
                      <a:pt x="19" y="2"/>
                    </a:cubicBezTo>
                    <a:cubicBezTo>
                      <a:pt x="23" y="1"/>
                      <a:pt x="27" y="0"/>
                      <a:pt x="29" y="4"/>
                    </a:cubicBezTo>
                    <a:cubicBezTo>
                      <a:pt x="35" y="17"/>
                      <a:pt x="28" y="31"/>
                      <a:pt x="17" y="37"/>
                    </a:cubicBezTo>
                    <a:cubicBezTo>
                      <a:pt x="16" y="38"/>
                      <a:pt x="15" y="37"/>
                      <a:pt x="15" y="37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344"/>
              <p:cNvSpPr/>
              <p:nvPr/>
            </p:nvSpPr>
            <p:spPr bwMode="auto">
              <a:xfrm>
                <a:off x="2906" y="2388"/>
                <a:ext cx="144" cy="107"/>
              </a:xfrm>
              <a:custGeom>
                <a:avLst/>
                <a:gdLst>
                  <a:gd name="T0" fmla="*/ 5 w 54"/>
                  <a:gd name="T1" fmla="*/ 39 h 40"/>
                  <a:gd name="T2" fmla="*/ 6 w 54"/>
                  <a:gd name="T3" fmla="*/ 34 h 40"/>
                  <a:gd name="T4" fmla="*/ 1 w 54"/>
                  <a:gd name="T5" fmla="*/ 19 h 40"/>
                  <a:gd name="T6" fmla="*/ 4 w 54"/>
                  <a:gd name="T7" fmla="*/ 7 h 40"/>
                  <a:gd name="T8" fmla="*/ 30 w 54"/>
                  <a:gd name="T9" fmla="*/ 5 h 40"/>
                  <a:gd name="T10" fmla="*/ 52 w 54"/>
                  <a:gd name="T11" fmla="*/ 22 h 40"/>
                  <a:gd name="T12" fmla="*/ 53 w 54"/>
                  <a:gd name="T13" fmla="*/ 26 h 40"/>
                  <a:gd name="T14" fmla="*/ 52 w 54"/>
                  <a:gd name="T15" fmla="*/ 27 h 40"/>
                  <a:gd name="T16" fmla="*/ 47 w 54"/>
                  <a:gd name="T17" fmla="*/ 24 h 40"/>
                  <a:gd name="T18" fmla="*/ 28 w 54"/>
                  <a:gd name="T19" fmla="*/ 24 h 40"/>
                  <a:gd name="T20" fmla="*/ 24 w 54"/>
                  <a:gd name="T21" fmla="*/ 25 h 40"/>
                  <a:gd name="T22" fmla="*/ 14 w 54"/>
                  <a:gd name="T23" fmla="*/ 29 h 40"/>
                  <a:gd name="T24" fmla="*/ 7 w 54"/>
                  <a:gd name="T25" fmla="*/ 37 h 40"/>
                  <a:gd name="T26" fmla="*/ 7 w 54"/>
                  <a:gd name="T27" fmla="*/ 38 h 40"/>
                  <a:gd name="T28" fmla="*/ 5 w 54"/>
                  <a:gd name="T2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" h="40">
                    <a:moveTo>
                      <a:pt x="5" y="39"/>
                    </a:moveTo>
                    <a:cubicBezTo>
                      <a:pt x="5" y="37"/>
                      <a:pt x="5" y="35"/>
                      <a:pt x="6" y="34"/>
                    </a:cubicBezTo>
                    <a:cubicBezTo>
                      <a:pt x="2" y="32"/>
                      <a:pt x="1" y="20"/>
                      <a:pt x="1" y="19"/>
                    </a:cubicBezTo>
                    <a:cubicBezTo>
                      <a:pt x="0" y="15"/>
                      <a:pt x="2" y="11"/>
                      <a:pt x="4" y="7"/>
                    </a:cubicBezTo>
                    <a:cubicBezTo>
                      <a:pt x="10" y="0"/>
                      <a:pt x="23" y="2"/>
                      <a:pt x="30" y="5"/>
                    </a:cubicBezTo>
                    <a:cubicBezTo>
                      <a:pt x="37" y="8"/>
                      <a:pt x="49" y="13"/>
                      <a:pt x="52" y="22"/>
                    </a:cubicBezTo>
                    <a:cubicBezTo>
                      <a:pt x="53" y="23"/>
                      <a:pt x="54" y="24"/>
                      <a:pt x="53" y="26"/>
                    </a:cubicBezTo>
                    <a:cubicBezTo>
                      <a:pt x="53" y="27"/>
                      <a:pt x="53" y="27"/>
                      <a:pt x="52" y="27"/>
                    </a:cubicBezTo>
                    <a:cubicBezTo>
                      <a:pt x="50" y="26"/>
                      <a:pt x="48" y="25"/>
                      <a:pt x="47" y="24"/>
                    </a:cubicBezTo>
                    <a:cubicBezTo>
                      <a:pt x="41" y="23"/>
                      <a:pt x="34" y="23"/>
                      <a:pt x="28" y="24"/>
                    </a:cubicBezTo>
                    <a:cubicBezTo>
                      <a:pt x="27" y="24"/>
                      <a:pt x="26" y="25"/>
                      <a:pt x="24" y="25"/>
                    </a:cubicBezTo>
                    <a:cubicBezTo>
                      <a:pt x="21" y="26"/>
                      <a:pt x="17" y="27"/>
                      <a:pt x="14" y="29"/>
                    </a:cubicBezTo>
                    <a:cubicBezTo>
                      <a:pt x="11" y="31"/>
                      <a:pt x="9" y="34"/>
                      <a:pt x="7" y="37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7" y="39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345"/>
              <p:cNvSpPr/>
              <p:nvPr/>
            </p:nvSpPr>
            <p:spPr bwMode="auto">
              <a:xfrm>
                <a:off x="2906" y="2385"/>
                <a:ext cx="139" cy="70"/>
              </a:xfrm>
              <a:custGeom>
                <a:avLst/>
                <a:gdLst>
                  <a:gd name="T0" fmla="*/ 51 w 52"/>
                  <a:gd name="T1" fmla="*/ 25 h 26"/>
                  <a:gd name="T2" fmla="*/ 32 w 52"/>
                  <a:gd name="T3" fmla="*/ 17 h 26"/>
                  <a:gd name="T4" fmla="*/ 11 w 52"/>
                  <a:gd name="T5" fmla="*/ 23 h 26"/>
                  <a:gd name="T6" fmla="*/ 10 w 52"/>
                  <a:gd name="T7" fmla="*/ 22 h 26"/>
                  <a:gd name="T8" fmla="*/ 8 w 52"/>
                  <a:gd name="T9" fmla="*/ 23 h 26"/>
                  <a:gd name="T10" fmla="*/ 3 w 52"/>
                  <a:gd name="T11" fmla="*/ 25 h 26"/>
                  <a:gd name="T12" fmla="*/ 2 w 52"/>
                  <a:gd name="T13" fmla="*/ 25 h 26"/>
                  <a:gd name="T14" fmla="*/ 2 w 52"/>
                  <a:gd name="T15" fmla="*/ 25 h 26"/>
                  <a:gd name="T16" fmla="*/ 1 w 52"/>
                  <a:gd name="T17" fmla="*/ 24 h 26"/>
                  <a:gd name="T18" fmla="*/ 7 w 52"/>
                  <a:gd name="T19" fmla="*/ 7 h 26"/>
                  <a:gd name="T20" fmla="*/ 8 w 52"/>
                  <a:gd name="T21" fmla="*/ 6 h 26"/>
                  <a:gd name="T22" fmla="*/ 17 w 52"/>
                  <a:gd name="T23" fmla="*/ 3 h 26"/>
                  <a:gd name="T24" fmla="*/ 52 w 52"/>
                  <a:gd name="T25" fmla="*/ 23 h 26"/>
                  <a:gd name="T26" fmla="*/ 51 w 5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2" h="26">
                    <a:moveTo>
                      <a:pt x="51" y="25"/>
                    </a:moveTo>
                    <a:cubicBezTo>
                      <a:pt x="45" y="19"/>
                      <a:pt x="40" y="18"/>
                      <a:pt x="32" y="17"/>
                    </a:cubicBezTo>
                    <a:cubicBezTo>
                      <a:pt x="24" y="16"/>
                      <a:pt x="19" y="21"/>
                      <a:pt x="11" y="23"/>
                    </a:cubicBezTo>
                    <a:cubicBezTo>
                      <a:pt x="10" y="24"/>
                      <a:pt x="10" y="23"/>
                      <a:pt x="10" y="22"/>
                    </a:cubicBezTo>
                    <a:cubicBezTo>
                      <a:pt x="11" y="20"/>
                      <a:pt x="10" y="20"/>
                      <a:pt x="8" y="23"/>
                    </a:cubicBezTo>
                    <a:cubicBezTo>
                      <a:pt x="5" y="24"/>
                      <a:pt x="6" y="24"/>
                      <a:pt x="3" y="25"/>
                    </a:cubicBezTo>
                    <a:cubicBezTo>
                      <a:pt x="2" y="26"/>
                      <a:pt x="2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1" y="25"/>
                      <a:pt x="1" y="24"/>
                      <a:pt x="1" y="24"/>
                    </a:cubicBezTo>
                    <a:cubicBezTo>
                      <a:pt x="0" y="17"/>
                      <a:pt x="2" y="11"/>
                      <a:pt x="7" y="7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11" y="5"/>
                      <a:pt x="13" y="4"/>
                      <a:pt x="17" y="3"/>
                    </a:cubicBezTo>
                    <a:cubicBezTo>
                      <a:pt x="31" y="0"/>
                      <a:pt x="45" y="12"/>
                      <a:pt x="52" y="23"/>
                    </a:cubicBezTo>
                    <a:cubicBezTo>
                      <a:pt x="52" y="24"/>
                      <a:pt x="51" y="25"/>
                      <a:pt x="51" y="2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346"/>
              <p:cNvSpPr/>
              <p:nvPr/>
            </p:nvSpPr>
            <p:spPr bwMode="auto">
              <a:xfrm>
                <a:off x="2938" y="2265"/>
                <a:ext cx="187" cy="174"/>
              </a:xfrm>
              <a:custGeom>
                <a:avLst/>
                <a:gdLst>
                  <a:gd name="T0" fmla="*/ 36 w 70"/>
                  <a:gd name="T1" fmla="*/ 63 h 65"/>
                  <a:gd name="T2" fmla="*/ 15 w 70"/>
                  <a:gd name="T3" fmla="*/ 52 h 65"/>
                  <a:gd name="T4" fmla="*/ 3 w 70"/>
                  <a:gd name="T5" fmla="*/ 40 h 65"/>
                  <a:gd name="T6" fmla="*/ 13 w 70"/>
                  <a:gd name="T7" fmla="*/ 12 h 65"/>
                  <a:gd name="T8" fmla="*/ 14 w 70"/>
                  <a:gd name="T9" fmla="*/ 13 h 65"/>
                  <a:gd name="T10" fmla="*/ 13 w 70"/>
                  <a:gd name="T11" fmla="*/ 28 h 65"/>
                  <a:gd name="T12" fmla="*/ 23 w 70"/>
                  <a:gd name="T13" fmla="*/ 35 h 65"/>
                  <a:gd name="T14" fmla="*/ 24 w 70"/>
                  <a:gd name="T15" fmla="*/ 27 h 65"/>
                  <a:gd name="T16" fmla="*/ 25 w 70"/>
                  <a:gd name="T17" fmla="*/ 26 h 65"/>
                  <a:gd name="T18" fmla="*/ 26 w 70"/>
                  <a:gd name="T19" fmla="*/ 12 h 65"/>
                  <a:gd name="T20" fmla="*/ 19 w 70"/>
                  <a:gd name="T21" fmla="*/ 3 h 65"/>
                  <a:gd name="T22" fmla="*/ 19 w 70"/>
                  <a:gd name="T23" fmla="*/ 2 h 65"/>
                  <a:gd name="T24" fmla="*/ 22 w 70"/>
                  <a:gd name="T25" fmla="*/ 1 h 65"/>
                  <a:gd name="T26" fmla="*/ 23 w 70"/>
                  <a:gd name="T27" fmla="*/ 0 h 65"/>
                  <a:gd name="T28" fmla="*/ 24 w 70"/>
                  <a:gd name="T29" fmla="*/ 1 h 65"/>
                  <a:gd name="T30" fmla="*/ 33 w 70"/>
                  <a:gd name="T31" fmla="*/ 10 h 65"/>
                  <a:gd name="T32" fmla="*/ 46 w 70"/>
                  <a:gd name="T33" fmla="*/ 19 h 65"/>
                  <a:gd name="T34" fmla="*/ 48 w 70"/>
                  <a:gd name="T35" fmla="*/ 19 h 65"/>
                  <a:gd name="T36" fmla="*/ 57 w 70"/>
                  <a:gd name="T37" fmla="*/ 24 h 65"/>
                  <a:gd name="T38" fmla="*/ 62 w 70"/>
                  <a:gd name="T39" fmla="*/ 22 h 65"/>
                  <a:gd name="T40" fmla="*/ 63 w 70"/>
                  <a:gd name="T41" fmla="*/ 23 h 65"/>
                  <a:gd name="T42" fmla="*/ 63 w 70"/>
                  <a:gd name="T43" fmla="*/ 54 h 65"/>
                  <a:gd name="T44" fmla="*/ 58 w 70"/>
                  <a:gd name="T45" fmla="*/ 55 h 65"/>
                  <a:gd name="T46" fmla="*/ 46 w 70"/>
                  <a:gd name="T47" fmla="*/ 63 h 65"/>
                  <a:gd name="T48" fmla="*/ 36 w 70"/>
                  <a:gd name="T49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0" h="65">
                    <a:moveTo>
                      <a:pt x="36" y="63"/>
                    </a:moveTo>
                    <a:cubicBezTo>
                      <a:pt x="29" y="60"/>
                      <a:pt x="22" y="55"/>
                      <a:pt x="15" y="52"/>
                    </a:cubicBezTo>
                    <a:cubicBezTo>
                      <a:pt x="11" y="50"/>
                      <a:pt x="4" y="45"/>
                      <a:pt x="3" y="40"/>
                    </a:cubicBezTo>
                    <a:cubicBezTo>
                      <a:pt x="0" y="32"/>
                      <a:pt x="6" y="16"/>
                      <a:pt x="13" y="12"/>
                    </a:cubicBezTo>
                    <a:cubicBezTo>
                      <a:pt x="13" y="12"/>
                      <a:pt x="14" y="12"/>
                      <a:pt x="14" y="13"/>
                    </a:cubicBezTo>
                    <a:cubicBezTo>
                      <a:pt x="15" y="17"/>
                      <a:pt x="11" y="24"/>
                      <a:pt x="13" y="28"/>
                    </a:cubicBezTo>
                    <a:cubicBezTo>
                      <a:pt x="16" y="31"/>
                      <a:pt x="20" y="33"/>
                      <a:pt x="23" y="35"/>
                    </a:cubicBezTo>
                    <a:cubicBezTo>
                      <a:pt x="25" y="36"/>
                      <a:pt x="24" y="27"/>
                      <a:pt x="24" y="27"/>
                    </a:cubicBezTo>
                    <a:cubicBezTo>
                      <a:pt x="24" y="26"/>
                      <a:pt x="24" y="25"/>
                      <a:pt x="25" y="26"/>
                    </a:cubicBezTo>
                    <a:cubicBezTo>
                      <a:pt x="30" y="27"/>
                      <a:pt x="27" y="13"/>
                      <a:pt x="26" y="12"/>
                    </a:cubicBezTo>
                    <a:cubicBezTo>
                      <a:pt x="25" y="9"/>
                      <a:pt x="21" y="6"/>
                      <a:pt x="19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20" y="1"/>
                      <a:pt x="21" y="1"/>
                      <a:pt x="22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0"/>
                      <a:pt x="24" y="0"/>
                      <a:pt x="24" y="1"/>
                    </a:cubicBezTo>
                    <a:cubicBezTo>
                      <a:pt x="29" y="1"/>
                      <a:pt x="31" y="5"/>
                      <a:pt x="33" y="10"/>
                    </a:cubicBezTo>
                    <a:cubicBezTo>
                      <a:pt x="38" y="16"/>
                      <a:pt x="43" y="23"/>
                      <a:pt x="46" y="19"/>
                    </a:cubicBezTo>
                    <a:cubicBezTo>
                      <a:pt x="47" y="19"/>
                      <a:pt x="47" y="19"/>
                      <a:pt x="48" y="19"/>
                    </a:cubicBezTo>
                    <a:cubicBezTo>
                      <a:pt x="49" y="22"/>
                      <a:pt x="54" y="31"/>
                      <a:pt x="57" y="24"/>
                    </a:cubicBezTo>
                    <a:cubicBezTo>
                      <a:pt x="58" y="23"/>
                      <a:pt x="61" y="23"/>
                      <a:pt x="62" y="22"/>
                    </a:cubicBezTo>
                    <a:cubicBezTo>
                      <a:pt x="62" y="22"/>
                      <a:pt x="63" y="22"/>
                      <a:pt x="63" y="23"/>
                    </a:cubicBezTo>
                    <a:cubicBezTo>
                      <a:pt x="66" y="30"/>
                      <a:pt x="70" y="48"/>
                      <a:pt x="63" y="54"/>
                    </a:cubicBezTo>
                    <a:cubicBezTo>
                      <a:pt x="62" y="55"/>
                      <a:pt x="59" y="55"/>
                      <a:pt x="58" y="55"/>
                    </a:cubicBezTo>
                    <a:cubicBezTo>
                      <a:pt x="42" y="57"/>
                      <a:pt x="53" y="59"/>
                      <a:pt x="46" y="63"/>
                    </a:cubicBezTo>
                    <a:cubicBezTo>
                      <a:pt x="42" y="65"/>
                      <a:pt x="39" y="64"/>
                      <a:pt x="36" y="63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347"/>
              <p:cNvSpPr/>
              <p:nvPr/>
            </p:nvSpPr>
            <p:spPr bwMode="auto">
              <a:xfrm>
                <a:off x="3104" y="2265"/>
                <a:ext cx="133" cy="131"/>
              </a:xfrm>
              <a:custGeom>
                <a:avLst/>
                <a:gdLst>
                  <a:gd name="T0" fmla="*/ 3 w 50"/>
                  <a:gd name="T1" fmla="*/ 48 h 49"/>
                  <a:gd name="T2" fmla="*/ 3 w 50"/>
                  <a:gd name="T3" fmla="*/ 46 h 49"/>
                  <a:gd name="T4" fmla="*/ 3 w 50"/>
                  <a:gd name="T5" fmla="*/ 44 h 49"/>
                  <a:gd name="T6" fmla="*/ 2 w 50"/>
                  <a:gd name="T7" fmla="*/ 21 h 49"/>
                  <a:gd name="T8" fmla="*/ 7 w 50"/>
                  <a:gd name="T9" fmla="*/ 14 h 49"/>
                  <a:gd name="T10" fmla="*/ 13 w 50"/>
                  <a:gd name="T11" fmla="*/ 2 h 49"/>
                  <a:gd name="T12" fmla="*/ 17 w 50"/>
                  <a:gd name="T13" fmla="*/ 0 h 49"/>
                  <a:gd name="T14" fmla="*/ 35 w 50"/>
                  <a:gd name="T15" fmla="*/ 2 h 49"/>
                  <a:gd name="T16" fmla="*/ 49 w 50"/>
                  <a:gd name="T17" fmla="*/ 12 h 49"/>
                  <a:gd name="T18" fmla="*/ 48 w 50"/>
                  <a:gd name="T19" fmla="*/ 13 h 49"/>
                  <a:gd name="T20" fmla="*/ 20 w 50"/>
                  <a:gd name="T21" fmla="*/ 18 h 49"/>
                  <a:gd name="T22" fmla="*/ 11 w 50"/>
                  <a:gd name="T23" fmla="*/ 33 h 49"/>
                  <a:gd name="T24" fmla="*/ 4 w 50"/>
                  <a:gd name="T25" fmla="*/ 48 h 49"/>
                  <a:gd name="T26" fmla="*/ 3 w 50"/>
                  <a:gd name="T27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0" h="49">
                    <a:moveTo>
                      <a:pt x="3" y="48"/>
                    </a:moveTo>
                    <a:cubicBezTo>
                      <a:pt x="3" y="47"/>
                      <a:pt x="3" y="46"/>
                      <a:pt x="3" y="46"/>
                    </a:cubicBezTo>
                    <a:cubicBezTo>
                      <a:pt x="3" y="45"/>
                      <a:pt x="2" y="45"/>
                      <a:pt x="3" y="44"/>
                    </a:cubicBezTo>
                    <a:cubicBezTo>
                      <a:pt x="7" y="39"/>
                      <a:pt x="0" y="28"/>
                      <a:pt x="2" y="21"/>
                    </a:cubicBezTo>
                    <a:cubicBezTo>
                      <a:pt x="3" y="19"/>
                      <a:pt x="5" y="16"/>
                      <a:pt x="7" y="14"/>
                    </a:cubicBezTo>
                    <a:cubicBezTo>
                      <a:pt x="10" y="10"/>
                      <a:pt x="11" y="6"/>
                      <a:pt x="13" y="2"/>
                    </a:cubicBezTo>
                    <a:cubicBezTo>
                      <a:pt x="14" y="1"/>
                      <a:pt x="16" y="0"/>
                      <a:pt x="17" y="0"/>
                    </a:cubicBezTo>
                    <a:cubicBezTo>
                      <a:pt x="23" y="0"/>
                      <a:pt x="28" y="4"/>
                      <a:pt x="35" y="2"/>
                    </a:cubicBezTo>
                    <a:cubicBezTo>
                      <a:pt x="41" y="0"/>
                      <a:pt x="46" y="7"/>
                      <a:pt x="49" y="12"/>
                    </a:cubicBezTo>
                    <a:cubicBezTo>
                      <a:pt x="50" y="12"/>
                      <a:pt x="49" y="13"/>
                      <a:pt x="48" y="13"/>
                    </a:cubicBezTo>
                    <a:cubicBezTo>
                      <a:pt x="39" y="11"/>
                      <a:pt x="28" y="12"/>
                      <a:pt x="20" y="18"/>
                    </a:cubicBezTo>
                    <a:cubicBezTo>
                      <a:pt x="15" y="21"/>
                      <a:pt x="14" y="28"/>
                      <a:pt x="11" y="33"/>
                    </a:cubicBezTo>
                    <a:cubicBezTo>
                      <a:pt x="8" y="38"/>
                      <a:pt x="6" y="42"/>
                      <a:pt x="4" y="48"/>
                    </a:cubicBezTo>
                    <a:cubicBezTo>
                      <a:pt x="4" y="49"/>
                      <a:pt x="2" y="49"/>
                      <a:pt x="3" y="4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348"/>
              <p:cNvSpPr/>
              <p:nvPr/>
            </p:nvSpPr>
            <p:spPr bwMode="auto">
              <a:xfrm>
                <a:off x="3053" y="2452"/>
                <a:ext cx="40" cy="110"/>
              </a:xfrm>
              <a:custGeom>
                <a:avLst/>
                <a:gdLst>
                  <a:gd name="T0" fmla="*/ 0 w 15"/>
                  <a:gd name="T1" fmla="*/ 40 h 41"/>
                  <a:gd name="T2" fmla="*/ 8 w 15"/>
                  <a:gd name="T3" fmla="*/ 7 h 41"/>
                  <a:gd name="T4" fmla="*/ 9 w 15"/>
                  <a:gd name="T5" fmla="*/ 6 h 41"/>
                  <a:gd name="T6" fmla="*/ 8 w 15"/>
                  <a:gd name="T7" fmla="*/ 1 h 41"/>
                  <a:gd name="T8" fmla="*/ 9 w 15"/>
                  <a:gd name="T9" fmla="*/ 0 h 41"/>
                  <a:gd name="T10" fmla="*/ 15 w 15"/>
                  <a:gd name="T11" fmla="*/ 14 h 41"/>
                  <a:gd name="T12" fmla="*/ 1 w 15"/>
                  <a:gd name="T13" fmla="*/ 40 h 41"/>
                  <a:gd name="T14" fmla="*/ 0 w 15"/>
                  <a:gd name="T15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1">
                    <a:moveTo>
                      <a:pt x="0" y="40"/>
                    </a:moveTo>
                    <a:cubicBezTo>
                      <a:pt x="3" y="29"/>
                      <a:pt x="12" y="18"/>
                      <a:pt x="8" y="7"/>
                    </a:cubicBezTo>
                    <a:cubicBezTo>
                      <a:pt x="8" y="7"/>
                      <a:pt x="8" y="6"/>
                      <a:pt x="9" y="6"/>
                    </a:cubicBezTo>
                    <a:cubicBezTo>
                      <a:pt x="8" y="4"/>
                      <a:pt x="8" y="3"/>
                      <a:pt x="8" y="1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15" y="3"/>
                      <a:pt x="15" y="10"/>
                      <a:pt x="15" y="14"/>
                    </a:cubicBezTo>
                    <a:cubicBezTo>
                      <a:pt x="14" y="25"/>
                      <a:pt x="5" y="31"/>
                      <a:pt x="1" y="40"/>
                    </a:cubicBezTo>
                    <a:cubicBezTo>
                      <a:pt x="1" y="41"/>
                      <a:pt x="0" y="41"/>
                      <a:pt x="0" y="4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349"/>
              <p:cNvSpPr/>
              <p:nvPr/>
            </p:nvSpPr>
            <p:spPr bwMode="auto">
              <a:xfrm>
                <a:off x="2935" y="2452"/>
                <a:ext cx="129" cy="142"/>
              </a:xfrm>
              <a:custGeom>
                <a:avLst/>
                <a:gdLst>
                  <a:gd name="T0" fmla="*/ 30 w 48"/>
                  <a:gd name="T1" fmla="*/ 52 h 53"/>
                  <a:gd name="T2" fmla="*/ 24 w 48"/>
                  <a:gd name="T3" fmla="*/ 28 h 53"/>
                  <a:gd name="T4" fmla="*/ 22 w 48"/>
                  <a:gd name="T5" fmla="*/ 29 h 53"/>
                  <a:gd name="T6" fmla="*/ 14 w 48"/>
                  <a:gd name="T7" fmla="*/ 31 h 53"/>
                  <a:gd name="T8" fmla="*/ 1 w 48"/>
                  <a:gd name="T9" fmla="*/ 28 h 53"/>
                  <a:gd name="T10" fmla="*/ 1 w 48"/>
                  <a:gd name="T11" fmla="*/ 26 h 53"/>
                  <a:gd name="T12" fmla="*/ 23 w 48"/>
                  <a:gd name="T13" fmla="*/ 22 h 53"/>
                  <a:gd name="T14" fmla="*/ 38 w 48"/>
                  <a:gd name="T15" fmla="*/ 7 h 53"/>
                  <a:gd name="T16" fmla="*/ 40 w 48"/>
                  <a:gd name="T17" fmla="*/ 8 h 53"/>
                  <a:gd name="T18" fmla="*/ 46 w 48"/>
                  <a:gd name="T19" fmla="*/ 1 h 53"/>
                  <a:gd name="T20" fmla="*/ 47 w 48"/>
                  <a:gd name="T21" fmla="*/ 2 h 53"/>
                  <a:gd name="T22" fmla="*/ 31 w 48"/>
                  <a:gd name="T23" fmla="*/ 51 h 53"/>
                  <a:gd name="T24" fmla="*/ 30 w 48"/>
                  <a:gd name="T2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3">
                    <a:moveTo>
                      <a:pt x="30" y="52"/>
                    </a:moveTo>
                    <a:cubicBezTo>
                      <a:pt x="23" y="47"/>
                      <a:pt x="23" y="35"/>
                      <a:pt x="24" y="28"/>
                    </a:cubicBezTo>
                    <a:cubicBezTo>
                      <a:pt x="25" y="25"/>
                      <a:pt x="25" y="28"/>
                      <a:pt x="22" y="29"/>
                    </a:cubicBezTo>
                    <a:cubicBezTo>
                      <a:pt x="20" y="31"/>
                      <a:pt x="17" y="31"/>
                      <a:pt x="14" y="31"/>
                    </a:cubicBezTo>
                    <a:cubicBezTo>
                      <a:pt x="10" y="31"/>
                      <a:pt x="4" y="30"/>
                      <a:pt x="1" y="28"/>
                    </a:cubicBezTo>
                    <a:cubicBezTo>
                      <a:pt x="0" y="27"/>
                      <a:pt x="0" y="26"/>
                      <a:pt x="1" y="26"/>
                    </a:cubicBezTo>
                    <a:cubicBezTo>
                      <a:pt x="10" y="28"/>
                      <a:pt x="16" y="27"/>
                      <a:pt x="23" y="22"/>
                    </a:cubicBezTo>
                    <a:cubicBezTo>
                      <a:pt x="27" y="20"/>
                      <a:pt x="36" y="12"/>
                      <a:pt x="38" y="7"/>
                    </a:cubicBezTo>
                    <a:cubicBezTo>
                      <a:pt x="39" y="7"/>
                      <a:pt x="40" y="7"/>
                      <a:pt x="40" y="8"/>
                    </a:cubicBezTo>
                    <a:cubicBezTo>
                      <a:pt x="42" y="5"/>
                      <a:pt x="44" y="3"/>
                      <a:pt x="46" y="1"/>
                    </a:cubicBezTo>
                    <a:cubicBezTo>
                      <a:pt x="46" y="0"/>
                      <a:pt x="48" y="1"/>
                      <a:pt x="47" y="2"/>
                    </a:cubicBezTo>
                    <a:cubicBezTo>
                      <a:pt x="38" y="18"/>
                      <a:pt x="24" y="31"/>
                      <a:pt x="31" y="51"/>
                    </a:cubicBezTo>
                    <a:cubicBezTo>
                      <a:pt x="31" y="52"/>
                      <a:pt x="30" y="53"/>
                      <a:pt x="30" y="5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350"/>
              <p:cNvSpPr/>
              <p:nvPr/>
            </p:nvSpPr>
            <p:spPr bwMode="auto">
              <a:xfrm>
                <a:off x="3112" y="2431"/>
                <a:ext cx="77" cy="34"/>
              </a:xfrm>
              <a:custGeom>
                <a:avLst/>
                <a:gdLst>
                  <a:gd name="T0" fmla="*/ 15 w 29"/>
                  <a:gd name="T1" fmla="*/ 10 h 13"/>
                  <a:gd name="T2" fmla="*/ 1 w 29"/>
                  <a:gd name="T3" fmla="*/ 4 h 13"/>
                  <a:gd name="T4" fmla="*/ 1 w 29"/>
                  <a:gd name="T5" fmla="*/ 3 h 13"/>
                  <a:gd name="T6" fmla="*/ 3 w 29"/>
                  <a:gd name="T7" fmla="*/ 0 h 13"/>
                  <a:gd name="T8" fmla="*/ 3 w 29"/>
                  <a:gd name="T9" fmla="*/ 0 h 13"/>
                  <a:gd name="T10" fmla="*/ 4 w 29"/>
                  <a:gd name="T11" fmla="*/ 0 h 13"/>
                  <a:gd name="T12" fmla="*/ 5 w 29"/>
                  <a:gd name="T13" fmla="*/ 0 h 13"/>
                  <a:gd name="T14" fmla="*/ 28 w 29"/>
                  <a:gd name="T15" fmla="*/ 10 h 13"/>
                  <a:gd name="T16" fmla="*/ 28 w 29"/>
                  <a:gd name="T17" fmla="*/ 12 h 13"/>
                  <a:gd name="T18" fmla="*/ 15 w 29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3">
                    <a:moveTo>
                      <a:pt x="15" y="10"/>
                    </a:moveTo>
                    <a:cubicBezTo>
                      <a:pt x="10" y="9"/>
                      <a:pt x="5" y="7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12" y="4"/>
                      <a:pt x="20" y="7"/>
                      <a:pt x="28" y="10"/>
                    </a:cubicBezTo>
                    <a:cubicBezTo>
                      <a:pt x="29" y="11"/>
                      <a:pt x="29" y="12"/>
                      <a:pt x="28" y="12"/>
                    </a:cubicBezTo>
                    <a:cubicBezTo>
                      <a:pt x="23" y="13"/>
                      <a:pt x="20" y="10"/>
                      <a:pt x="15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351"/>
              <p:cNvSpPr/>
              <p:nvPr/>
            </p:nvSpPr>
            <p:spPr bwMode="auto">
              <a:xfrm>
                <a:off x="3101" y="2385"/>
                <a:ext cx="155" cy="43"/>
              </a:xfrm>
              <a:custGeom>
                <a:avLst/>
                <a:gdLst>
                  <a:gd name="T0" fmla="*/ 57 w 58"/>
                  <a:gd name="T1" fmla="*/ 13 h 16"/>
                  <a:gd name="T2" fmla="*/ 44 w 58"/>
                  <a:gd name="T3" fmla="*/ 9 h 16"/>
                  <a:gd name="T4" fmla="*/ 29 w 58"/>
                  <a:gd name="T5" fmla="*/ 9 h 16"/>
                  <a:gd name="T6" fmla="*/ 4 w 58"/>
                  <a:gd name="T7" fmla="*/ 14 h 16"/>
                  <a:gd name="T8" fmla="*/ 4 w 58"/>
                  <a:gd name="T9" fmla="*/ 14 h 16"/>
                  <a:gd name="T10" fmla="*/ 2 w 58"/>
                  <a:gd name="T11" fmla="*/ 15 h 16"/>
                  <a:gd name="T12" fmla="*/ 1 w 58"/>
                  <a:gd name="T13" fmla="*/ 14 h 16"/>
                  <a:gd name="T14" fmla="*/ 47 w 58"/>
                  <a:gd name="T15" fmla="*/ 6 h 16"/>
                  <a:gd name="T16" fmla="*/ 51 w 58"/>
                  <a:gd name="T17" fmla="*/ 8 h 16"/>
                  <a:gd name="T18" fmla="*/ 52 w 58"/>
                  <a:gd name="T19" fmla="*/ 8 h 16"/>
                  <a:gd name="T20" fmla="*/ 52 w 58"/>
                  <a:gd name="T21" fmla="*/ 8 h 16"/>
                  <a:gd name="T22" fmla="*/ 58 w 58"/>
                  <a:gd name="T23" fmla="*/ 12 h 16"/>
                  <a:gd name="T24" fmla="*/ 57 w 58"/>
                  <a:gd name="T2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" h="16">
                    <a:moveTo>
                      <a:pt x="57" y="13"/>
                    </a:moveTo>
                    <a:cubicBezTo>
                      <a:pt x="53" y="11"/>
                      <a:pt x="48" y="10"/>
                      <a:pt x="44" y="9"/>
                    </a:cubicBezTo>
                    <a:cubicBezTo>
                      <a:pt x="39" y="9"/>
                      <a:pt x="34" y="9"/>
                      <a:pt x="29" y="9"/>
                    </a:cubicBezTo>
                    <a:cubicBezTo>
                      <a:pt x="21" y="9"/>
                      <a:pt x="12" y="12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5"/>
                      <a:pt x="2" y="15"/>
                      <a:pt x="2" y="15"/>
                    </a:cubicBezTo>
                    <a:cubicBezTo>
                      <a:pt x="1" y="16"/>
                      <a:pt x="0" y="15"/>
                      <a:pt x="1" y="14"/>
                    </a:cubicBezTo>
                    <a:cubicBezTo>
                      <a:pt x="11" y="1"/>
                      <a:pt x="31" y="0"/>
                      <a:pt x="47" y="6"/>
                    </a:cubicBezTo>
                    <a:cubicBezTo>
                      <a:pt x="48" y="6"/>
                      <a:pt x="50" y="7"/>
                      <a:pt x="51" y="8"/>
                    </a:cubicBezTo>
                    <a:cubicBezTo>
                      <a:pt x="51" y="8"/>
                      <a:pt x="52" y="8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4" y="9"/>
                      <a:pt x="56" y="10"/>
                      <a:pt x="58" y="12"/>
                    </a:cubicBezTo>
                    <a:cubicBezTo>
                      <a:pt x="58" y="12"/>
                      <a:pt x="58" y="13"/>
                      <a:pt x="57" y="1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352"/>
              <p:cNvSpPr/>
              <p:nvPr/>
            </p:nvSpPr>
            <p:spPr bwMode="auto">
              <a:xfrm>
                <a:off x="3098" y="2468"/>
                <a:ext cx="86" cy="121"/>
              </a:xfrm>
              <a:custGeom>
                <a:avLst/>
                <a:gdLst>
                  <a:gd name="T0" fmla="*/ 0 w 32"/>
                  <a:gd name="T1" fmla="*/ 43 h 45"/>
                  <a:gd name="T2" fmla="*/ 7 w 32"/>
                  <a:gd name="T3" fmla="*/ 18 h 45"/>
                  <a:gd name="T4" fmla="*/ 4 w 32"/>
                  <a:gd name="T5" fmla="*/ 5 h 45"/>
                  <a:gd name="T6" fmla="*/ 2 w 32"/>
                  <a:gd name="T7" fmla="*/ 2 h 45"/>
                  <a:gd name="T8" fmla="*/ 3 w 32"/>
                  <a:gd name="T9" fmla="*/ 0 h 45"/>
                  <a:gd name="T10" fmla="*/ 5 w 32"/>
                  <a:gd name="T11" fmla="*/ 1 h 45"/>
                  <a:gd name="T12" fmla="*/ 8 w 32"/>
                  <a:gd name="T13" fmla="*/ 10 h 45"/>
                  <a:gd name="T14" fmla="*/ 31 w 32"/>
                  <a:gd name="T15" fmla="*/ 28 h 45"/>
                  <a:gd name="T16" fmla="*/ 31 w 32"/>
                  <a:gd name="T17" fmla="*/ 30 h 45"/>
                  <a:gd name="T18" fmla="*/ 11 w 32"/>
                  <a:gd name="T19" fmla="*/ 19 h 45"/>
                  <a:gd name="T20" fmla="*/ 11 w 32"/>
                  <a:gd name="T21" fmla="*/ 27 h 45"/>
                  <a:gd name="T22" fmla="*/ 12 w 32"/>
                  <a:gd name="T23" fmla="*/ 27 h 45"/>
                  <a:gd name="T24" fmla="*/ 11 w 32"/>
                  <a:gd name="T25" fmla="*/ 33 h 45"/>
                  <a:gd name="T26" fmla="*/ 1 w 32"/>
                  <a:gd name="T27" fmla="*/ 44 h 45"/>
                  <a:gd name="T28" fmla="*/ 0 w 32"/>
                  <a:gd name="T29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0" y="43"/>
                    </a:moveTo>
                    <a:cubicBezTo>
                      <a:pt x="7" y="36"/>
                      <a:pt x="9" y="28"/>
                      <a:pt x="7" y="18"/>
                    </a:cubicBezTo>
                    <a:cubicBezTo>
                      <a:pt x="6" y="14"/>
                      <a:pt x="5" y="10"/>
                      <a:pt x="4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4"/>
                      <a:pt x="7" y="7"/>
                      <a:pt x="8" y="10"/>
                    </a:cubicBezTo>
                    <a:cubicBezTo>
                      <a:pt x="13" y="19"/>
                      <a:pt x="19" y="28"/>
                      <a:pt x="31" y="28"/>
                    </a:cubicBezTo>
                    <a:cubicBezTo>
                      <a:pt x="32" y="28"/>
                      <a:pt x="32" y="30"/>
                      <a:pt x="31" y="30"/>
                    </a:cubicBezTo>
                    <a:cubicBezTo>
                      <a:pt x="23" y="31"/>
                      <a:pt x="14" y="26"/>
                      <a:pt x="11" y="19"/>
                    </a:cubicBezTo>
                    <a:cubicBezTo>
                      <a:pt x="11" y="21"/>
                      <a:pt x="12" y="24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2" y="29"/>
                      <a:pt x="11" y="31"/>
                      <a:pt x="11" y="33"/>
                    </a:cubicBezTo>
                    <a:cubicBezTo>
                      <a:pt x="9" y="38"/>
                      <a:pt x="5" y="41"/>
                      <a:pt x="1" y="44"/>
                    </a:cubicBezTo>
                    <a:cubicBezTo>
                      <a:pt x="1" y="45"/>
                      <a:pt x="0" y="44"/>
                      <a:pt x="0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353"/>
              <p:cNvSpPr/>
              <p:nvPr/>
            </p:nvSpPr>
            <p:spPr bwMode="auto">
              <a:xfrm>
                <a:off x="3106" y="2273"/>
                <a:ext cx="43" cy="101"/>
              </a:xfrm>
              <a:custGeom>
                <a:avLst/>
                <a:gdLst>
                  <a:gd name="T0" fmla="*/ 3 w 16"/>
                  <a:gd name="T1" fmla="*/ 37 h 38"/>
                  <a:gd name="T2" fmla="*/ 2 w 16"/>
                  <a:gd name="T3" fmla="*/ 18 h 38"/>
                  <a:gd name="T4" fmla="*/ 3 w 16"/>
                  <a:gd name="T5" fmla="*/ 16 h 38"/>
                  <a:gd name="T6" fmla="*/ 15 w 16"/>
                  <a:gd name="T7" fmla="*/ 0 h 38"/>
                  <a:gd name="T8" fmla="*/ 16 w 16"/>
                  <a:gd name="T9" fmla="*/ 1 h 38"/>
                  <a:gd name="T10" fmla="*/ 15 w 16"/>
                  <a:gd name="T11" fmla="*/ 8 h 38"/>
                  <a:gd name="T12" fmla="*/ 11 w 16"/>
                  <a:gd name="T13" fmla="*/ 14 h 38"/>
                  <a:gd name="T14" fmla="*/ 5 w 16"/>
                  <a:gd name="T15" fmla="*/ 37 h 38"/>
                  <a:gd name="T16" fmla="*/ 3 w 16"/>
                  <a:gd name="T17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3" y="37"/>
                    </a:moveTo>
                    <a:cubicBezTo>
                      <a:pt x="2" y="31"/>
                      <a:pt x="0" y="24"/>
                      <a:pt x="2" y="18"/>
                    </a:cubicBezTo>
                    <a:cubicBezTo>
                      <a:pt x="3" y="17"/>
                      <a:pt x="3" y="17"/>
                      <a:pt x="3" y="16"/>
                    </a:cubicBezTo>
                    <a:cubicBezTo>
                      <a:pt x="5" y="9"/>
                      <a:pt x="9" y="0"/>
                      <a:pt x="15" y="0"/>
                    </a:cubicBezTo>
                    <a:cubicBezTo>
                      <a:pt x="16" y="0"/>
                      <a:pt x="16" y="0"/>
                      <a:pt x="16" y="1"/>
                    </a:cubicBezTo>
                    <a:cubicBezTo>
                      <a:pt x="15" y="3"/>
                      <a:pt x="16" y="5"/>
                      <a:pt x="15" y="8"/>
                    </a:cubicBezTo>
                    <a:cubicBezTo>
                      <a:pt x="14" y="10"/>
                      <a:pt x="13" y="12"/>
                      <a:pt x="11" y="14"/>
                    </a:cubicBezTo>
                    <a:cubicBezTo>
                      <a:pt x="5" y="21"/>
                      <a:pt x="8" y="29"/>
                      <a:pt x="5" y="37"/>
                    </a:cubicBezTo>
                    <a:cubicBezTo>
                      <a:pt x="5" y="38"/>
                      <a:pt x="4" y="38"/>
                      <a:pt x="3" y="37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354"/>
              <p:cNvSpPr/>
              <p:nvPr/>
            </p:nvSpPr>
            <p:spPr bwMode="auto">
              <a:xfrm>
                <a:off x="2983" y="2364"/>
                <a:ext cx="126" cy="67"/>
              </a:xfrm>
              <a:custGeom>
                <a:avLst/>
                <a:gdLst>
                  <a:gd name="T0" fmla="*/ 25 w 47"/>
                  <a:gd name="T1" fmla="*/ 24 h 25"/>
                  <a:gd name="T2" fmla="*/ 1 w 47"/>
                  <a:gd name="T3" fmla="*/ 17 h 25"/>
                  <a:gd name="T4" fmla="*/ 2 w 47"/>
                  <a:gd name="T5" fmla="*/ 15 h 25"/>
                  <a:gd name="T6" fmla="*/ 4 w 47"/>
                  <a:gd name="T7" fmla="*/ 16 h 25"/>
                  <a:gd name="T8" fmla="*/ 6 w 47"/>
                  <a:gd name="T9" fmla="*/ 15 h 25"/>
                  <a:gd name="T10" fmla="*/ 29 w 47"/>
                  <a:gd name="T11" fmla="*/ 21 h 25"/>
                  <a:gd name="T12" fmla="*/ 26 w 47"/>
                  <a:gd name="T13" fmla="*/ 12 h 25"/>
                  <a:gd name="T14" fmla="*/ 19 w 47"/>
                  <a:gd name="T15" fmla="*/ 4 h 25"/>
                  <a:gd name="T16" fmla="*/ 20 w 47"/>
                  <a:gd name="T17" fmla="*/ 3 h 25"/>
                  <a:gd name="T18" fmla="*/ 27 w 47"/>
                  <a:gd name="T19" fmla="*/ 10 h 25"/>
                  <a:gd name="T20" fmla="*/ 35 w 47"/>
                  <a:gd name="T21" fmla="*/ 4 h 25"/>
                  <a:gd name="T22" fmla="*/ 37 w 47"/>
                  <a:gd name="T23" fmla="*/ 4 h 25"/>
                  <a:gd name="T24" fmla="*/ 38 w 47"/>
                  <a:gd name="T25" fmla="*/ 9 h 25"/>
                  <a:gd name="T26" fmla="*/ 43 w 47"/>
                  <a:gd name="T27" fmla="*/ 6 h 25"/>
                  <a:gd name="T28" fmla="*/ 45 w 47"/>
                  <a:gd name="T29" fmla="*/ 1 h 25"/>
                  <a:gd name="T30" fmla="*/ 46 w 47"/>
                  <a:gd name="T31" fmla="*/ 1 h 25"/>
                  <a:gd name="T32" fmla="*/ 34 w 47"/>
                  <a:gd name="T33" fmla="*/ 23 h 25"/>
                  <a:gd name="T34" fmla="*/ 25 w 47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5">
                    <a:moveTo>
                      <a:pt x="25" y="24"/>
                    </a:moveTo>
                    <a:cubicBezTo>
                      <a:pt x="17" y="25"/>
                      <a:pt x="8" y="21"/>
                      <a:pt x="1" y="17"/>
                    </a:cubicBezTo>
                    <a:cubicBezTo>
                      <a:pt x="0" y="16"/>
                      <a:pt x="1" y="15"/>
                      <a:pt x="2" y="15"/>
                    </a:cubicBezTo>
                    <a:cubicBezTo>
                      <a:pt x="3" y="15"/>
                      <a:pt x="3" y="16"/>
                      <a:pt x="4" y="16"/>
                    </a:cubicBezTo>
                    <a:cubicBezTo>
                      <a:pt x="4" y="15"/>
                      <a:pt x="5" y="14"/>
                      <a:pt x="6" y="15"/>
                    </a:cubicBezTo>
                    <a:cubicBezTo>
                      <a:pt x="10" y="17"/>
                      <a:pt x="23" y="24"/>
                      <a:pt x="29" y="21"/>
                    </a:cubicBezTo>
                    <a:cubicBezTo>
                      <a:pt x="31" y="18"/>
                      <a:pt x="27" y="13"/>
                      <a:pt x="26" y="12"/>
                    </a:cubicBezTo>
                    <a:cubicBezTo>
                      <a:pt x="24" y="9"/>
                      <a:pt x="21" y="7"/>
                      <a:pt x="19" y="4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3" y="5"/>
                      <a:pt x="25" y="7"/>
                      <a:pt x="27" y="10"/>
                    </a:cubicBezTo>
                    <a:cubicBezTo>
                      <a:pt x="35" y="18"/>
                      <a:pt x="35" y="6"/>
                      <a:pt x="35" y="4"/>
                    </a:cubicBezTo>
                    <a:cubicBezTo>
                      <a:pt x="35" y="3"/>
                      <a:pt x="36" y="3"/>
                      <a:pt x="37" y="4"/>
                    </a:cubicBezTo>
                    <a:cubicBezTo>
                      <a:pt x="37" y="6"/>
                      <a:pt x="38" y="7"/>
                      <a:pt x="38" y="9"/>
                    </a:cubicBezTo>
                    <a:cubicBezTo>
                      <a:pt x="41" y="9"/>
                      <a:pt x="43" y="8"/>
                      <a:pt x="43" y="6"/>
                    </a:cubicBezTo>
                    <a:cubicBezTo>
                      <a:pt x="44" y="4"/>
                      <a:pt x="44" y="2"/>
                      <a:pt x="45" y="1"/>
                    </a:cubicBezTo>
                    <a:cubicBezTo>
                      <a:pt x="45" y="0"/>
                      <a:pt x="46" y="0"/>
                      <a:pt x="46" y="1"/>
                    </a:cubicBezTo>
                    <a:cubicBezTo>
                      <a:pt x="47" y="10"/>
                      <a:pt x="42" y="19"/>
                      <a:pt x="34" y="23"/>
                    </a:cubicBezTo>
                    <a:cubicBezTo>
                      <a:pt x="31" y="24"/>
                      <a:pt x="28" y="24"/>
                      <a:pt x="25" y="24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355"/>
              <p:cNvSpPr/>
              <p:nvPr/>
            </p:nvSpPr>
            <p:spPr bwMode="auto">
              <a:xfrm>
                <a:off x="3048" y="2390"/>
                <a:ext cx="72" cy="86"/>
              </a:xfrm>
              <a:custGeom>
                <a:avLst/>
                <a:gdLst>
                  <a:gd name="T0" fmla="*/ 3 w 27"/>
                  <a:gd name="T1" fmla="*/ 23 h 32"/>
                  <a:gd name="T2" fmla="*/ 2 w 27"/>
                  <a:gd name="T3" fmla="*/ 13 h 32"/>
                  <a:gd name="T4" fmla="*/ 3 w 27"/>
                  <a:gd name="T5" fmla="*/ 10 h 32"/>
                  <a:gd name="T6" fmla="*/ 11 w 27"/>
                  <a:gd name="T7" fmla="*/ 3 h 32"/>
                  <a:gd name="T8" fmla="*/ 22 w 27"/>
                  <a:gd name="T9" fmla="*/ 3 h 32"/>
                  <a:gd name="T10" fmla="*/ 27 w 27"/>
                  <a:gd name="T11" fmla="*/ 13 h 32"/>
                  <a:gd name="T12" fmla="*/ 25 w 27"/>
                  <a:gd name="T13" fmla="*/ 17 h 32"/>
                  <a:gd name="T14" fmla="*/ 22 w 27"/>
                  <a:gd name="T15" fmla="*/ 22 h 32"/>
                  <a:gd name="T16" fmla="*/ 3 w 27"/>
                  <a:gd name="T17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2">
                    <a:moveTo>
                      <a:pt x="3" y="23"/>
                    </a:moveTo>
                    <a:cubicBezTo>
                      <a:pt x="2" y="21"/>
                      <a:pt x="0" y="16"/>
                      <a:pt x="2" y="13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4" y="7"/>
                      <a:pt x="8" y="6"/>
                      <a:pt x="11" y="3"/>
                    </a:cubicBezTo>
                    <a:cubicBezTo>
                      <a:pt x="14" y="0"/>
                      <a:pt x="19" y="1"/>
                      <a:pt x="22" y="3"/>
                    </a:cubicBezTo>
                    <a:cubicBezTo>
                      <a:pt x="24" y="6"/>
                      <a:pt x="26" y="10"/>
                      <a:pt x="27" y="13"/>
                    </a:cubicBezTo>
                    <a:cubicBezTo>
                      <a:pt x="27" y="15"/>
                      <a:pt x="26" y="16"/>
                      <a:pt x="25" y="17"/>
                    </a:cubicBezTo>
                    <a:cubicBezTo>
                      <a:pt x="24" y="19"/>
                      <a:pt x="22" y="20"/>
                      <a:pt x="22" y="22"/>
                    </a:cubicBezTo>
                    <a:cubicBezTo>
                      <a:pt x="19" y="30"/>
                      <a:pt x="7" y="32"/>
                      <a:pt x="3" y="2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356"/>
              <p:cNvSpPr/>
              <p:nvPr/>
            </p:nvSpPr>
            <p:spPr bwMode="auto">
              <a:xfrm>
                <a:off x="3058" y="2401"/>
                <a:ext cx="59" cy="75"/>
              </a:xfrm>
              <a:custGeom>
                <a:avLst/>
                <a:gdLst>
                  <a:gd name="T0" fmla="*/ 1 w 22"/>
                  <a:gd name="T1" fmla="*/ 22 h 28"/>
                  <a:gd name="T2" fmla="*/ 2 w 22"/>
                  <a:gd name="T3" fmla="*/ 21 h 28"/>
                  <a:gd name="T4" fmla="*/ 5 w 22"/>
                  <a:gd name="T5" fmla="*/ 20 h 28"/>
                  <a:gd name="T6" fmla="*/ 5 w 22"/>
                  <a:gd name="T7" fmla="*/ 20 h 28"/>
                  <a:gd name="T8" fmla="*/ 5 w 22"/>
                  <a:gd name="T9" fmla="*/ 18 h 28"/>
                  <a:gd name="T10" fmla="*/ 7 w 22"/>
                  <a:gd name="T11" fmla="*/ 17 h 28"/>
                  <a:gd name="T12" fmla="*/ 10 w 22"/>
                  <a:gd name="T13" fmla="*/ 11 h 28"/>
                  <a:gd name="T14" fmla="*/ 10 w 22"/>
                  <a:gd name="T15" fmla="*/ 9 h 28"/>
                  <a:gd name="T16" fmla="*/ 10 w 22"/>
                  <a:gd name="T17" fmla="*/ 8 h 28"/>
                  <a:gd name="T18" fmla="*/ 17 w 22"/>
                  <a:gd name="T19" fmla="*/ 0 h 28"/>
                  <a:gd name="T20" fmla="*/ 22 w 22"/>
                  <a:gd name="T21" fmla="*/ 7 h 28"/>
                  <a:gd name="T22" fmla="*/ 18 w 22"/>
                  <a:gd name="T23" fmla="*/ 16 h 28"/>
                  <a:gd name="T24" fmla="*/ 13 w 22"/>
                  <a:gd name="T25" fmla="*/ 24 h 28"/>
                  <a:gd name="T26" fmla="*/ 1 w 22"/>
                  <a:gd name="T2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8">
                    <a:moveTo>
                      <a:pt x="1" y="22"/>
                    </a:moveTo>
                    <a:cubicBezTo>
                      <a:pt x="0" y="22"/>
                      <a:pt x="1" y="20"/>
                      <a:pt x="2" y="21"/>
                    </a:cubicBezTo>
                    <a:cubicBezTo>
                      <a:pt x="3" y="21"/>
                      <a:pt x="7" y="22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10" y="17"/>
                      <a:pt x="10" y="14"/>
                      <a:pt x="10" y="11"/>
                    </a:cubicBezTo>
                    <a:cubicBezTo>
                      <a:pt x="10" y="10"/>
                      <a:pt x="10" y="10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4"/>
                      <a:pt x="12" y="0"/>
                      <a:pt x="17" y="0"/>
                    </a:cubicBezTo>
                    <a:cubicBezTo>
                      <a:pt x="20" y="0"/>
                      <a:pt x="22" y="4"/>
                      <a:pt x="22" y="7"/>
                    </a:cubicBezTo>
                    <a:cubicBezTo>
                      <a:pt x="21" y="10"/>
                      <a:pt x="20" y="13"/>
                      <a:pt x="18" y="16"/>
                    </a:cubicBezTo>
                    <a:cubicBezTo>
                      <a:pt x="16" y="19"/>
                      <a:pt x="15" y="22"/>
                      <a:pt x="13" y="24"/>
                    </a:cubicBezTo>
                    <a:cubicBezTo>
                      <a:pt x="10" y="28"/>
                      <a:pt x="4" y="25"/>
                      <a:pt x="1" y="22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357"/>
              <p:cNvSpPr/>
              <p:nvPr/>
            </p:nvSpPr>
            <p:spPr bwMode="auto">
              <a:xfrm>
                <a:off x="3072" y="2409"/>
                <a:ext cx="61" cy="64"/>
              </a:xfrm>
              <a:custGeom>
                <a:avLst/>
                <a:gdLst>
                  <a:gd name="T0" fmla="*/ 1 w 23"/>
                  <a:gd name="T1" fmla="*/ 21 h 24"/>
                  <a:gd name="T2" fmla="*/ 1 w 23"/>
                  <a:gd name="T3" fmla="*/ 20 h 24"/>
                  <a:gd name="T4" fmla="*/ 8 w 23"/>
                  <a:gd name="T5" fmla="*/ 11 h 24"/>
                  <a:gd name="T6" fmla="*/ 14 w 23"/>
                  <a:gd name="T7" fmla="*/ 2 h 24"/>
                  <a:gd name="T8" fmla="*/ 15 w 23"/>
                  <a:gd name="T9" fmla="*/ 0 h 24"/>
                  <a:gd name="T10" fmla="*/ 10 w 23"/>
                  <a:gd name="T11" fmla="*/ 18 h 24"/>
                  <a:gd name="T12" fmla="*/ 1 w 23"/>
                  <a:gd name="T13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" y="21"/>
                    </a:moveTo>
                    <a:cubicBezTo>
                      <a:pt x="0" y="21"/>
                      <a:pt x="0" y="20"/>
                      <a:pt x="1" y="20"/>
                    </a:cubicBezTo>
                    <a:cubicBezTo>
                      <a:pt x="7" y="20"/>
                      <a:pt x="5" y="14"/>
                      <a:pt x="8" y="11"/>
                    </a:cubicBezTo>
                    <a:cubicBezTo>
                      <a:pt x="11" y="8"/>
                      <a:pt x="18" y="6"/>
                      <a:pt x="14" y="2"/>
                    </a:cubicBezTo>
                    <a:cubicBezTo>
                      <a:pt x="14" y="1"/>
                      <a:pt x="15" y="0"/>
                      <a:pt x="15" y="0"/>
                    </a:cubicBezTo>
                    <a:cubicBezTo>
                      <a:pt x="23" y="3"/>
                      <a:pt x="15" y="15"/>
                      <a:pt x="10" y="18"/>
                    </a:cubicBezTo>
                    <a:cubicBezTo>
                      <a:pt x="8" y="22"/>
                      <a:pt x="6" y="24"/>
                      <a:pt x="1" y="2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358"/>
              <p:cNvSpPr/>
              <p:nvPr/>
            </p:nvSpPr>
            <p:spPr bwMode="auto">
              <a:xfrm>
                <a:off x="3072" y="2417"/>
                <a:ext cx="21" cy="32"/>
              </a:xfrm>
              <a:custGeom>
                <a:avLst/>
                <a:gdLst>
                  <a:gd name="T0" fmla="*/ 7 w 8"/>
                  <a:gd name="T1" fmla="*/ 1 h 12"/>
                  <a:gd name="T2" fmla="*/ 7 w 8"/>
                  <a:gd name="T3" fmla="*/ 3 h 12"/>
                  <a:gd name="T4" fmla="*/ 7 w 8"/>
                  <a:gd name="T5" fmla="*/ 5 h 12"/>
                  <a:gd name="T6" fmla="*/ 6 w 8"/>
                  <a:gd name="T7" fmla="*/ 7 h 12"/>
                  <a:gd name="T8" fmla="*/ 6 w 8"/>
                  <a:gd name="T9" fmla="*/ 7 h 12"/>
                  <a:gd name="T10" fmla="*/ 5 w 8"/>
                  <a:gd name="T11" fmla="*/ 8 h 12"/>
                  <a:gd name="T12" fmla="*/ 4 w 8"/>
                  <a:gd name="T13" fmla="*/ 11 h 12"/>
                  <a:gd name="T14" fmla="*/ 2 w 8"/>
                  <a:gd name="T15" fmla="*/ 11 h 12"/>
                  <a:gd name="T16" fmla="*/ 0 w 8"/>
                  <a:gd name="T17" fmla="*/ 7 h 12"/>
                  <a:gd name="T18" fmla="*/ 0 w 8"/>
                  <a:gd name="T19" fmla="*/ 7 h 12"/>
                  <a:gd name="T20" fmla="*/ 2 w 8"/>
                  <a:gd name="T21" fmla="*/ 3 h 12"/>
                  <a:gd name="T22" fmla="*/ 6 w 8"/>
                  <a:gd name="T23" fmla="*/ 0 h 12"/>
                  <a:gd name="T24" fmla="*/ 7 w 8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7" y="1"/>
                    </a:moveTo>
                    <a:cubicBezTo>
                      <a:pt x="7" y="2"/>
                      <a:pt x="7" y="2"/>
                      <a:pt x="7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5"/>
                      <a:pt x="1" y="4"/>
                      <a:pt x="2" y="3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359"/>
              <p:cNvSpPr/>
              <p:nvPr/>
            </p:nvSpPr>
            <p:spPr bwMode="auto">
              <a:xfrm>
                <a:off x="3275" y="2522"/>
                <a:ext cx="184" cy="249"/>
              </a:xfrm>
              <a:custGeom>
                <a:avLst/>
                <a:gdLst>
                  <a:gd name="T0" fmla="*/ 44 w 69"/>
                  <a:gd name="T1" fmla="*/ 71 h 93"/>
                  <a:gd name="T2" fmla="*/ 38 w 69"/>
                  <a:gd name="T3" fmla="*/ 75 h 93"/>
                  <a:gd name="T4" fmla="*/ 29 w 69"/>
                  <a:gd name="T5" fmla="*/ 88 h 93"/>
                  <a:gd name="T6" fmla="*/ 4 w 69"/>
                  <a:gd name="T7" fmla="*/ 77 h 93"/>
                  <a:gd name="T8" fmla="*/ 3 w 69"/>
                  <a:gd name="T9" fmla="*/ 48 h 93"/>
                  <a:gd name="T10" fmla="*/ 5 w 69"/>
                  <a:gd name="T11" fmla="*/ 39 h 93"/>
                  <a:gd name="T12" fmla="*/ 12 w 69"/>
                  <a:gd name="T13" fmla="*/ 24 h 93"/>
                  <a:gd name="T14" fmla="*/ 16 w 69"/>
                  <a:gd name="T15" fmla="*/ 13 h 93"/>
                  <a:gd name="T16" fmla="*/ 33 w 69"/>
                  <a:gd name="T17" fmla="*/ 6 h 93"/>
                  <a:gd name="T18" fmla="*/ 57 w 69"/>
                  <a:gd name="T19" fmla="*/ 33 h 93"/>
                  <a:gd name="T20" fmla="*/ 64 w 69"/>
                  <a:gd name="T21" fmla="*/ 58 h 93"/>
                  <a:gd name="T22" fmla="*/ 44 w 69"/>
                  <a:gd name="T23" fmla="*/ 7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9" h="93">
                    <a:moveTo>
                      <a:pt x="44" y="71"/>
                    </a:moveTo>
                    <a:cubicBezTo>
                      <a:pt x="39" y="70"/>
                      <a:pt x="41" y="66"/>
                      <a:pt x="38" y="75"/>
                    </a:cubicBezTo>
                    <a:cubicBezTo>
                      <a:pt x="37" y="81"/>
                      <a:pt x="33" y="85"/>
                      <a:pt x="29" y="88"/>
                    </a:cubicBezTo>
                    <a:cubicBezTo>
                      <a:pt x="20" y="93"/>
                      <a:pt x="7" y="84"/>
                      <a:pt x="4" y="77"/>
                    </a:cubicBezTo>
                    <a:cubicBezTo>
                      <a:pt x="0" y="70"/>
                      <a:pt x="0" y="56"/>
                      <a:pt x="3" y="48"/>
                    </a:cubicBezTo>
                    <a:cubicBezTo>
                      <a:pt x="3" y="45"/>
                      <a:pt x="3" y="42"/>
                      <a:pt x="5" y="39"/>
                    </a:cubicBezTo>
                    <a:cubicBezTo>
                      <a:pt x="7" y="34"/>
                      <a:pt x="10" y="30"/>
                      <a:pt x="12" y="24"/>
                    </a:cubicBezTo>
                    <a:cubicBezTo>
                      <a:pt x="13" y="21"/>
                      <a:pt x="14" y="17"/>
                      <a:pt x="16" y="13"/>
                    </a:cubicBezTo>
                    <a:cubicBezTo>
                      <a:pt x="19" y="7"/>
                      <a:pt x="27" y="0"/>
                      <a:pt x="33" y="6"/>
                    </a:cubicBezTo>
                    <a:cubicBezTo>
                      <a:pt x="43" y="13"/>
                      <a:pt x="48" y="25"/>
                      <a:pt x="57" y="33"/>
                    </a:cubicBezTo>
                    <a:cubicBezTo>
                      <a:pt x="65" y="41"/>
                      <a:pt x="69" y="48"/>
                      <a:pt x="64" y="58"/>
                    </a:cubicBezTo>
                    <a:cubicBezTo>
                      <a:pt x="61" y="65"/>
                      <a:pt x="52" y="72"/>
                      <a:pt x="44" y="71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360"/>
              <p:cNvSpPr/>
              <p:nvPr/>
            </p:nvSpPr>
            <p:spPr bwMode="auto">
              <a:xfrm>
                <a:off x="3280" y="2610"/>
                <a:ext cx="104" cy="150"/>
              </a:xfrm>
              <a:custGeom>
                <a:avLst/>
                <a:gdLst>
                  <a:gd name="T0" fmla="*/ 23 w 39"/>
                  <a:gd name="T1" fmla="*/ 1 h 56"/>
                  <a:gd name="T2" fmla="*/ 32 w 39"/>
                  <a:gd name="T3" fmla="*/ 23 h 56"/>
                  <a:gd name="T4" fmla="*/ 38 w 39"/>
                  <a:gd name="T5" fmla="*/ 36 h 56"/>
                  <a:gd name="T6" fmla="*/ 36 w 39"/>
                  <a:gd name="T7" fmla="*/ 44 h 56"/>
                  <a:gd name="T8" fmla="*/ 32 w 39"/>
                  <a:gd name="T9" fmla="*/ 50 h 56"/>
                  <a:gd name="T10" fmla="*/ 25 w 39"/>
                  <a:gd name="T11" fmla="*/ 55 h 56"/>
                  <a:gd name="T12" fmla="*/ 25 w 39"/>
                  <a:gd name="T13" fmla="*/ 55 h 56"/>
                  <a:gd name="T14" fmla="*/ 25 w 39"/>
                  <a:gd name="T15" fmla="*/ 55 h 56"/>
                  <a:gd name="T16" fmla="*/ 24 w 39"/>
                  <a:gd name="T17" fmla="*/ 55 h 56"/>
                  <a:gd name="T18" fmla="*/ 23 w 39"/>
                  <a:gd name="T19" fmla="*/ 54 h 56"/>
                  <a:gd name="T20" fmla="*/ 25 w 39"/>
                  <a:gd name="T21" fmla="*/ 53 h 56"/>
                  <a:gd name="T22" fmla="*/ 31 w 39"/>
                  <a:gd name="T23" fmla="*/ 46 h 56"/>
                  <a:gd name="T24" fmla="*/ 23 w 39"/>
                  <a:gd name="T25" fmla="*/ 29 h 56"/>
                  <a:gd name="T26" fmla="*/ 19 w 39"/>
                  <a:gd name="T27" fmla="*/ 23 h 56"/>
                  <a:gd name="T28" fmla="*/ 15 w 39"/>
                  <a:gd name="T29" fmla="*/ 18 h 56"/>
                  <a:gd name="T30" fmla="*/ 14 w 39"/>
                  <a:gd name="T31" fmla="*/ 19 h 56"/>
                  <a:gd name="T32" fmla="*/ 8 w 39"/>
                  <a:gd name="T33" fmla="*/ 18 h 56"/>
                  <a:gd name="T34" fmla="*/ 1 w 39"/>
                  <a:gd name="T35" fmla="*/ 20 h 56"/>
                  <a:gd name="T36" fmla="*/ 1 w 39"/>
                  <a:gd name="T37" fmla="*/ 19 h 56"/>
                  <a:gd name="T38" fmla="*/ 21 w 39"/>
                  <a:gd name="T39" fmla="*/ 1 h 56"/>
                  <a:gd name="T40" fmla="*/ 23 w 39"/>
                  <a:gd name="T41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56">
                    <a:moveTo>
                      <a:pt x="23" y="1"/>
                    </a:moveTo>
                    <a:cubicBezTo>
                      <a:pt x="24" y="10"/>
                      <a:pt x="28" y="16"/>
                      <a:pt x="32" y="23"/>
                    </a:cubicBezTo>
                    <a:cubicBezTo>
                      <a:pt x="35" y="27"/>
                      <a:pt x="37" y="31"/>
                      <a:pt x="38" y="36"/>
                    </a:cubicBezTo>
                    <a:cubicBezTo>
                      <a:pt x="39" y="39"/>
                      <a:pt x="38" y="41"/>
                      <a:pt x="36" y="44"/>
                    </a:cubicBezTo>
                    <a:cubicBezTo>
                      <a:pt x="35" y="46"/>
                      <a:pt x="34" y="48"/>
                      <a:pt x="32" y="50"/>
                    </a:cubicBezTo>
                    <a:cubicBezTo>
                      <a:pt x="31" y="52"/>
                      <a:pt x="29" y="54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6"/>
                      <a:pt x="23" y="54"/>
                      <a:pt x="23" y="54"/>
                    </a:cubicBezTo>
                    <a:cubicBezTo>
                      <a:pt x="24" y="53"/>
                      <a:pt x="24" y="53"/>
                      <a:pt x="25" y="53"/>
                    </a:cubicBezTo>
                    <a:cubicBezTo>
                      <a:pt x="27" y="51"/>
                      <a:pt x="29" y="48"/>
                      <a:pt x="31" y="46"/>
                    </a:cubicBezTo>
                    <a:cubicBezTo>
                      <a:pt x="32" y="40"/>
                      <a:pt x="28" y="33"/>
                      <a:pt x="23" y="29"/>
                    </a:cubicBezTo>
                    <a:cubicBezTo>
                      <a:pt x="21" y="28"/>
                      <a:pt x="20" y="26"/>
                      <a:pt x="19" y="23"/>
                    </a:cubicBezTo>
                    <a:cubicBezTo>
                      <a:pt x="18" y="21"/>
                      <a:pt x="17" y="19"/>
                      <a:pt x="15" y="18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2" y="19"/>
                      <a:pt x="10" y="19"/>
                      <a:pt x="8" y="18"/>
                    </a:cubicBezTo>
                    <a:cubicBezTo>
                      <a:pt x="6" y="19"/>
                      <a:pt x="3" y="20"/>
                      <a:pt x="1" y="20"/>
                    </a:cubicBezTo>
                    <a:cubicBezTo>
                      <a:pt x="1" y="20"/>
                      <a:pt x="0" y="19"/>
                      <a:pt x="1" y="19"/>
                    </a:cubicBezTo>
                    <a:cubicBezTo>
                      <a:pt x="5" y="11"/>
                      <a:pt x="14" y="6"/>
                      <a:pt x="21" y="1"/>
                    </a:cubicBezTo>
                    <a:cubicBezTo>
                      <a:pt x="22" y="0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361"/>
              <p:cNvSpPr/>
              <p:nvPr/>
            </p:nvSpPr>
            <p:spPr bwMode="auto">
              <a:xfrm>
                <a:off x="3344" y="2559"/>
                <a:ext cx="112" cy="134"/>
              </a:xfrm>
              <a:custGeom>
                <a:avLst/>
                <a:gdLst>
                  <a:gd name="T0" fmla="*/ 28 w 42"/>
                  <a:gd name="T1" fmla="*/ 49 h 50"/>
                  <a:gd name="T2" fmla="*/ 15 w 42"/>
                  <a:gd name="T3" fmla="*/ 47 h 50"/>
                  <a:gd name="T4" fmla="*/ 15 w 42"/>
                  <a:gd name="T5" fmla="*/ 45 h 50"/>
                  <a:gd name="T6" fmla="*/ 20 w 42"/>
                  <a:gd name="T7" fmla="*/ 45 h 50"/>
                  <a:gd name="T8" fmla="*/ 28 w 42"/>
                  <a:gd name="T9" fmla="*/ 42 h 50"/>
                  <a:gd name="T10" fmla="*/ 34 w 42"/>
                  <a:gd name="T11" fmla="*/ 26 h 50"/>
                  <a:gd name="T12" fmla="*/ 34 w 42"/>
                  <a:gd name="T13" fmla="*/ 25 h 50"/>
                  <a:gd name="T14" fmla="*/ 33 w 42"/>
                  <a:gd name="T15" fmla="*/ 25 h 50"/>
                  <a:gd name="T16" fmla="*/ 20 w 42"/>
                  <a:gd name="T17" fmla="*/ 22 h 50"/>
                  <a:gd name="T18" fmla="*/ 17 w 42"/>
                  <a:gd name="T19" fmla="*/ 21 h 50"/>
                  <a:gd name="T20" fmla="*/ 11 w 42"/>
                  <a:gd name="T21" fmla="*/ 24 h 50"/>
                  <a:gd name="T22" fmla="*/ 4 w 42"/>
                  <a:gd name="T23" fmla="*/ 22 h 50"/>
                  <a:gd name="T24" fmla="*/ 1 w 42"/>
                  <a:gd name="T25" fmla="*/ 21 h 50"/>
                  <a:gd name="T26" fmla="*/ 1 w 42"/>
                  <a:gd name="T27" fmla="*/ 21 h 50"/>
                  <a:gd name="T28" fmla="*/ 9 w 42"/>
                  <a:gd name="T29" fmla="*/ 6 h 50"/>
                  <a:gd name="T30" fmla="*/ 15 w 42"/>
                  <a:gd name="T31" fmla="*/ 13 h 50"/>
                  <a:gd name="T32" fmla="*/ 24 w 42"/>
                  <a:gd name="T33" fmla="*/ 16 h 50"/>
                  <a:gd name="T34" fmla="*/ 35 w 42"/>
                  <a:gd name="T35" fmla="*/ 24 h 50"/>
                  <a:gd name="T36" fmla="*/ 35 w 42"/>
                  <a:gd name="T37" fmla="*/ 25 h 50"/>
                  <a:gd name="T38" fmla="*/ 36 w 42"/>
                  <a:gd name="T39" fmla="*/ 25 h 50"/>
                  <a:gd name="T40" fmla="*/ 37 w 42"/>
                  <a:gd name="T41" fmla="*/ 44 h 50"/>
                  <a:gd name="T42" fmla="*/ 28 w 42"/>
                  <a:gd name="T43" fmla="*/ 4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50">
                    <a:moveTo>
                      <a:pt x="28" y="49"/>
                    </a:moveTo>
                    <a:cubicBezTo>
                      <a:pt x="23" y="50"/>
                      <a:pt x="20" y="49"/>
                      <a:pt x="15" y="47"/>
                    </a:cubicBezTo>
                    <a:cubicBezTo>
                      <a:pt x="15" y="47"/>
                      <a:pt x="14" y="46"/>
                      <a:pt x="15" y="45"/>
                    </a:cubicBezTo>
                    <a:cubicBezTo>
                      <a:pt x="17" y="45"/>
                      <a:pt x="19" y="45"/>
                      <a:pt x="20" y="45"/>
                    </a:cubicBezTo>
                    <a:cubicBezTo>
                      <a:pt x="23" y="44"/>
                      <a:pt x="26" y="44"/>
                      <a:pt x="28" y="42"/>
                    </a:cubicBezTo>
                    <a:cubicBezTo>
                      <a:pt x="34" y="39"/>
                      <a:pt x="36" y="32"/>
                      <a:pt x="34" y="26"/>
                    </a:cubicBezTo>
                    <a:cubicBezTo>
                      <a:pt x="34" y="26"/>
                      <a:pt x="34" y="26"/>
                      <a:pt x="34" y="25"/>
                    </a:cubicBezTo>
                    <a:cubicBezTo>
                      <a:pt x="34" y="26"/>
                      <a:pt x="34" y="26"/>
                      <a:pt x="33" y="25"/>
                    </a:cubicBezTo>
                    <a:cubicBezTo>
                      <a:pt x="29" y="22"/>
                      <a:pt x="25" y="24"/>
                      <a:pt x="20" y="22"/>
                    </a:cubicBezTo>
                    <a:cubicBezTo>
                      <a:pt x="19" y="22"/>
                      <a:pt x="18" y="22"/>
                      <a:pt x="17" y="21"/>
                    </a:cubicBezTo>
                    <a:cubicBezTo>
                      <a:pt x="11" y="18"/>
                      <a:pt x="13" y="23"/>
                      <a:pt x="11" y="24"/>
                    </a:cubicBezTo>
                    <a:cubicBezTo>
                      <a:pt x="7" y="27"/>
                      <a:pt x="5" y="24"/>
                      <a:pt x="4" y="22"/>
                    </a:cubicBezTo>
                    <a:cubicBezTo>
                      <a:pt x="3" y="22"/>
                      <a:pt x="2" y="22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16"/>
                      <a:pt x="0" y="0"/>
                      <a:pt x="9" y="6"/>
                    </a:cubicBezTo>
                    <a:cubicBezTo>
                      <a:pt x="11" y="8"/>
                      <a:pt x="12" y="11"/>
                      <a:pt x="15" y="13"/>
                    </a:cubicBezTo>
                    <a:cubicBezTo>
                      <a:pt x="18" y="14"/>
                      <a:pt x="21" y="15"/>
                      <a:pt x="24" y="16"/>
                    </a:cubicBezTo>
                    <a:cubicBezTo>
                      <a:pt x="28" y="18"/>
                      <a:pt x="33" y="20"/>
                      <a:pt x="35" y="24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6" y="25"/>
                    </a:cubicBezTo>
                    <a:cubicBezTo>
                      <a:pt x="41" y="30"/>
                      <a:pt x="42" y="38"/>
                      <a:pt x="37" y="44"/>
                    </a:cubicBezTo>
                    <a:cubicBezTo>
                      <a:pt x="35" y="47"/>
                      <a:pt x="32" y="48"/>
                      <a:pt x="28" y="4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362"/>
              <p:cNvSpPr/>
              <p:nvPr/>
            </p:nvSpPr>
            <p:spPr bwMode="auto">
              <a:xfrm>
                <a:off x="3277" y="2688"/>
                <a:ext cx="75" cy="72"/>
              </a:xfrm>
              <a:custGeom>
                <a:avLst/>
                <a:gdLst>
                  <a:gd name="T0" fmla="*/ 27 w 28"/>
                  <a:gd name="T1" fmla="*/ 24 h 27"/>
                  <a:gd name="T2" fmla="*/ 7 w 28"/>
                  <a:gd name="T3" fmla="*/ 18 h 27"/>
                  <a:gd name="T4" fmla="*/ 6 w 28"/>
                  <a:gd name="T5" fmla="*/ 18 h 27"/>
                  <a:gd name="T6" fmla="*/ 0 w 28"/>
                  <a:gd name="T7" fmla="*/ 1 h 27"/>
                  <a:gd name="T8" fmla="*/ 0 w 28"/>
                  <a:gd name="T9" fmla="*/ 1 h 27"/>
                  <a:gd name="T10" fmla="*/ 0 w 28"/>
                  <a:gd name="T11" fmla="*/ 1 h 27"/>
                  <a:gd name="T12" fmla="*/ 0 w 28"/>
                  <a:gd name="T13" fmla="*/ 1 h 27"/>
                  <a:gd name="T14" fmla="*/ 2 w 28"/>
                  <a:gd name="T15" fmla="*/ 1 h 27"/>
                  <a:gd name="T16" fmla="*/ 11 w 28"/>
                  <a:gd name="T17" fmla="*/ 10 h 27"/>
                  <a:gd name="T18" fmla="*/ 12 w 28"/>
                  <a:gd name="T19" fmla="*/ 11 h 27"/>
                  <a:gd name="T20" fmla="*/ 15 w 28"/>
                  <a:gd name="T21" fmla="*/ 18 h 27"/>
                  <a:gd name="T22" fmla="*/ 27 w 28"/>
                  <a:gd name="T23" fmla="*/ 23 h 27"/>
                  <a:gd name="T24" fmla="*/ 27 w 28"/>
                  <a:gd name="T2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27">
                    <a:moveTo>
                      <a:pt x="27" y="24"/>
                    </a:moveTo>
                    <a:cubicBezTo>
                      <a:pt x="18" y="27"/>
                      <a:pt x="12" y="24"/>
                      <a:pt x="7" y="18"/>
                    </a:cubicBezTo>
                    <a:cubicBezTo>
                      <a:pt x="7" y="19"/>
                      <a:pt x="7" y="19"/>
                      <a:pt x="6" y="18"/>
                    </a:cubicBezTo>
                    <a:cubicBezTo>
                      <a:pt x="1" y="14"/>
                      <a:pt x="0" y="8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5"/>
                      <a:pt x="6" y="11"/>
                      <a:pt x="11" y="10"/>
                    </a:cubicBezTo>
                    <a:cubicBezTo>
                      <a:pt x="11" y="10"/>
                      <a:pt x="11" y="10"/>
                      <a:pt x="12" y="11"/>
                    </a:cubicBezTo>
                    <a:cubicBezTo>
                      <a:pt x="13" y="13"/>
                      <a:pt x="11" y="17"/>
                      <a:pt x="15" y="18"/>
                    </a:cubicBezTo>
                    <a:cubicBezTo>
                      <a:pt x="19" y="19"/>
                      <a:pt x="23" y="20"/>
                      <a:pt x="27" y="23"/>
                    </a:cubicBezTo>
                    <a:cubicBezTo>
                      <a:pt x="28" y="23"/>
                      <a:pt x="27" y="24"/>
                      <a:pt x="27" y="24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363"/>
              <p:cNvSpPr/>
              <p:nvPr/>
            </p:nvSpPr>
            <p:spPr bwMode="auto">
              <a:xfrm>
                <a:off x="3363" y="2677"/>
                <a:ext cx="61" cy="32"/>
              </a:xfrm>
              <a:custGeom>
                <a:avLst/>
                <a:gdLst>
                  <a:gd name="T0" fmla="*/ 18 w 23"/>
                  <a:gd name="T1" fmla="*/ 10 h 12"/>
                  <a:gd name="T2" fmla="*/ 17 w 23"/>
                  <a:gd name="T3" fmla="*/ 12 h 12"/>
                  <a:gd name="T4" fmla="*/ 7 w 23"/>
                  <a:gd name="T5" fmla="*/ 1 h 12"/>
                  <a:gd name="T6" fmla="*/ 8 w 23"/>
                  <a:gd name="T7" fmla="*/ 1 h 12"/>
                  <a:gd name="T8" fmla="*/ 13 w 23"/>
                  <a:gd name="T9" fmla="*/ 4 h 12"/>
                  <a:gd name="T10" fmla="*/ 14 w 23"/>
                  <a:gd name="T11" fmla="*/ 4 h 12"/>
                  <a:gd name="T12" fmla="*/ 14 w 23"/>
                  <a:gd name="T13" fmla="*/ 7 h 12"/>
                  <a:gd name="T14" fmla="*/ 22 w 23"/>
                  <a:gd name="T15" fmla="*/ 7 h 12"/>
                  <a:gd name="T16" fmla="*/ 22 w 23"/>
                  <a:gd name="T17" fmla="*/ 9 h 12"/>
                  <a:gd name="T18" fmla="*/ 18 w 23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2">
                    <a:moveTo>
                      <a:pt x="18" y="10"/>
                    </a:moveTo>
                    <a:cubicBezTo>
                      <a:pt x="18" y="11"/>
                      <a:pt x="18" y="12"/>
                      <a:pt x="17" y="12"/>
                    </a:cubicBezTo>
                    <a:cubicBezTo>
                      <a:pt x="12" y="12"/>
                      <a:pt x="0" y="5"/>
                      <a:pt x="7" y="1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11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4" y="5"/>
                      <a:pt x="14" y="6"/>
                      <a:pt x="14" y="7"/>
                    </a:cubicBezTo>
                    <a:cubicBezTo>
                      <a:pt x="17" y="7"/>
                      <a:pt x="19" y="7"/>
                      <a:pt x="22" y="7"/>
                    </a:cubicBezTo>
                    <a:cubicBezTo>
                      <a:pt x="23" y="7"/>
                      <a:pt x="23" y="8"/>
                      <a:pt x="22" y="9"/>
                    </a:cubicBezTo>
                    <a:cubicBezTo>
                      <a:pt x="21" y="10"/>
                      <a:pt x="19" y="10"/>
                      <a:pt x="18" y="1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364"/>
              <p:cNvSpPr/>
              <p:nvPr/>
            </p:nvSpPr>
            <p:spPr bwMode="auto">
              <a:xfrm>
                <a:off x="3323" y="2246"/>
                <a:ext cx="254" cy="385"/>
              </a:xfrm>
              <a:custGeom>
                <a:avLst/>
                <a:gdLst>
                  <a:gd name="T0" fmla="*/ 73 w 95"/>
                  <a:gd name="T1" fmla="*/ 127 h 144"/>
                  <a:gd name="T2" fmla="*/ 66 w 95"/>
                  <a:gd name="T3" fmla="*/ 126 h 144"/>
                  <a:gd name="T4" fmla="*/ 59 w 95"/>
                  <a:gd name="T5" fmla="*/ 134 h 144"/>
                  <a:gd name="T6" fmla="*/ 46 w 95"/>
                  <a:gd name="T7" fmla="*/ 142 h 144"/>
                  <a:gd name="T8" fmla="*/ 41 w 95"/>
                  <a:gd name="T9" fmla="*/ 138 h 144"/>
                  <a:gd name="T10" fmla="*/ 26 w 95"/>
                  <a:gd name="T11" fmla="*/ 130 h 144"/>
                  <a:gd name="T12" fmla="*/ 4 w 95"/>
                  <a:gd name="T13" fmla="*/ 104 h 144"/>
                  <a:gd name="T14" fmla="*/ 7 w 95"/>
                  <a:gd name="T15" fmla="*/ 80 h 144"/>
                  <a:gd name="T16" fmla="*/ 11 w 95"/>
                  <a:gd name="T17" fmla="*/ 60 h 144"/>
                  <a:gd name="T18" fmla="*/ 16 w 95"/>
                  <a:gd name="T19" fmla="*/ 43 h 144"/>
                  <a:gd name="T20" fmla="*/ 16 w 95"/>
                  <a:gd name="T21" fmla="*/ 43 h 144"/>
                  <a:gd name="T22" fmla="*/ 16 w 95"/>
                  <a:gd name="T23" fmla="*/ 43 h 144"/>
                  <a:gd name="T24" fmla="*/ 14 w 95"/>
                  <a:gd name="T25" fmla="*/ 42 h 144"/>
                  <a:gd name="T26" fmla="*/ 13 w 95"/>
                  <a:gd name="T27" fmla="*/ 32 h 144"/>
                  <a:gd name="T28" fmla="*/ 15 w 95"/>
                  <a:gd name="T29" fmla="*/ 32 h 144"/>
                  <a:gd name="T30" fmla="*/ 16 w 95"/>
                  <a:gd name="T31" fmla="*/ 33 h 144"/>
                  <a:gd name="T32" fmla="*/ 30 w 95"/>
                  <a:gd name="T33" fmla="*/ 7 h 144"/>
                  <a:gd name="T34" fmla="*/ 39 w 95"/>
                  <a:gd name="T35" fmla="*/ 28 h 144"/>
                  <a:gd name="T36" fmla="*/ 48 w 95"/>
                  <a:gd name="T37" fmla="*/ 23 h 144"/>
                  <a:gd name="T38" fmla="*/ 61 w 95"/>
                  <a:gd name="T39" fmla="*/ 20 h 144"/>
                  <a:gd name="T40" fmla="*/ 86 w 95"/>
                  <a:gd name="T41" fmla="*/ 63 h 144"/>
                  <a:gd name="T42" fmla="*/ 80 w 95"/>
                  <a:gd name="T43" fmla="*/ 71 h 144"/>
                  <a:gd name="T44" fmla="*/ 85 w 95"/>
                  <a:gd name="T45" fmla="*/ 78 h 144"/>
                  <a:gd name="T46" fmla="*/ 94 w 95"/>
                  <a:gd name="T47" fmla="*/ 96 h 144"/>
                  <a:gd name="T48" fmla="*/ 90 w 95"/>
                  <a:gd name="T49" fmla="*/ 101 h 144"/>
                  <a:gd name="T50" fmla="*/ 89 w 95"/>
                  <a:gd name="T51" fmla="*/ 113 h 144"/>
                  <a:gd name="T52" fmla="*/ 73 w 95"/>
                  <a:gd name="T53" fmla="*/ 12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5" h="144">
                    <a:moveTo>
                      <a:pt x="73" y="127"/>
                    </a:moveTo>
                    <a:cubicBezTo>
                      <a:pt x="70" y="127"/>
                      <a:pt x="69" y="127"/>
                      <a:pt x="66" y="126"/>
                    </a:cubicBezTo>
                    <a:cubicBezTo>
                      <a:pt x="61" y="124"/>
                      <a:pt x="60" y="129"/>
                      <a:pt x="59" y="134"/>
                    </a:cubicBezTo>
                    <a:cubicBezTo>
                      <a:pt x="57" y="139"/>
                      <a:pt x="52" y="144"/>
                      <a:pt x="46" y="142"/>
                    </a:cubicBezTo>
                    <a:cubicBezTo>
                      <a:pt x="44" y="142"/>
                      <a:pt x="43" y="139"/>
                      <a:pt x="41" y="138"/>
                    </a:cubicBezTo>
                    <a:cubicBezTo>
                      <a:pt x="37" y="134"/>
                      <a:pt x="30" y="134"/>
                      <a:pt x="26" y="130"/>
                    </a:cubicBezTo>
                    <a:cubicBezTo>
                      <a:pt x="17" y="124"/>
                      <a:pt x="9" y="113"/>
                      <a:pt x="4" y="104"/>
                    </a:cubicBezTo>
                    <a:cubicBezTo>
                      <a:pt x="0" y="96"/>
                      <a:pt x="4" y="87"/>
                      <a:pt x="7" y="80"/>
                    </a:cubicBezTo>
                    <a:cubicBezTo>
                      <a:pt x="9" y="73"/>
                      <a:pt x="11" y="67"/>
                      <a:pt x="11" y="60"/>
                    </a:cubicBezTo>
                    <a:cubicBezTo>
                      <a:pt x="12" y="56"/>
                      <a:pt x="16" y="48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6" y="43"/>
                      <a:pt x="16" y="43"/>
                    </a:cubicBezTo>
                    <a:cubicBezTo>
                      <a:pt x="16" y="43"/>
                      <a:pt x="15" y="43"/>
                      <a:pt x="14" y="42"/>
                    </a:cubicBezTo>
                    <a:cubicBezTo>
                      <a:pt x="13" y="39"/>
                      <a:pt x="13" y="36"/>
                      <a:pt x="13" y="32"/>
                    </a:cubicBezTo>
                    <a:cubicBezTo>
                      <a:pt x="13" y="32"/>
                      <a:pt x="14" y="31"/>
                      <a:pt x="15" y="32"/>
                    </a:cubicBezTo>
                    <a:cubicBezTo>
                      <a:pt x="15" y="32"/>
                      <a:pt x="16" y="33"/>
                      <a:pt x="16" y="33"/>
                    </a:cubicBezTo>
                    <a:cubicBezTo>
                      <a:pt x="17" y="20"/>
                      <a:pt x="20" y="0"/>
                      <a:pt x="30" y="7"/>
                    </a:cubicBezTo>
                    <a:cubicBezTo>
                      <a:pt x="37" y="12"/>
                      <a:pt x="38" y="19"/>
                      <a:pt x="39" y="28"/>
                    </a:cubicBezTo>
                    <a:cubicBezTo>
                      <a:pt x="39" y="34"/>
                      <a:pt x="46" y="25"/>
                      <a:pt x="48" y="23"/>
                    </a:cubicBezTo>
                    <a:cubicBezTo>
                      <a:pt x="52" y="20"/>
                      <a:pt x="57" y="20"/>
                      <a:pt x="61" y="20"/>
                    </a:cubicBezTo>
                    <a:cubicBezTo>
                      <a:pt x="81" y="21"/>
                      <a:pt x="89" y="48"/>
                      <a:pt x="86" y="63"/>
                    </a:cubicBezTo>
                    <a:cubicBezTo>
                      <a:pt x="85" y="66"/>
                      <a:pt x="82" y="69"/>
                      <a:pt x="80" y="71"/>
                    </a:cubicBezTo>
                    <a:cubicBezTo>
                      <a:pt x="76" y="76"/>
                      <a:pt x="80" y="75"/>
                      <a:pt x="85" y="78"/>
                    </a:cubicBezTo>
                    <a:cubicBezTo>
                      <a:pt x="90" y="81"/>
                      <a:pt x="95" y="91"/>
                      <a:pt x="94" y="96"/>
                    </a:cubicBezTo>
                    <a:cubicBezTo>
                      <a:pt x="94" y="99"/>
                      <a:pt x="92" y="100"/>
                      <a:pt x="90" y="101"/>
                    </a:cubicBezTo>
                    <a:cubicBezTo>
                      <a:pt x="85" y="106"/>
                      <a:pt x="91" y="109"/>
                      <a:pt x="89" y="113"/>
                    </a:cubicBezTo>
                    <a:cubicBezTo>
                      <a:pt x="86" y="118"/>
                      <a:pt x="79" y="126"/>
                      <a:pt x="73" y="127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365"/>
              <p:cNvSpPr/>
              <p:nvPr/>
            </p:nvSpPr>
            <p:spPr bwMode="auto">
              <a:xfrm>
                <a:off x="3339" y="2286"/>
                <a:ext cx="211" cy="332"/>
              </a:xfrm>
              <a:custGeom>
                <a:avLst/>
                <a:gdLst>
                  <a:gd name="T0" fmla="*/ 57 w 79"/>
                  <a:gd name="T1" fmla="*/ 109 h 124"/>
                  <a:gd name="T2" fmla="*/ 51 w 79"/>
                  <a:gd name="T3" fmla="*/ 105 h 124"/>
                  <a:gd name="T4" fmla="*/ 48 w 79"/>
                  <a:gd name="T5" fmla="*/ 101 h 124"/>
                  <a:gd name="T6" fmla="*/ 37 w 79"/>
                  <a:gd name="T7" fmla="*/ 107 h 124"/>
                  <a:gd name="T8" fmla="*/ 38 w 79"/>
                  <a:gd name="T9" fmla="*/ 123 h 124"/>
                  <a:gd name="T10" fmla="*/ 36 w 79"/>
                  <a:gd name="T11" fmla="*/ 124 h 124"/>
                  <a:gd name="T12" fmla="*/ 6 w 79"/>
                  <a:gd name="T13" fmla="*/ 79 h 124"/>
                  <a:gd name="T14" fmla="*/ 7 w 79"/>
                  <a:gd name="T15" fmla="*/ 60 h 124"/>
                  <a:gd name="T16" fmla="*/ 5 w 79"/>
                  <a:gd name="T17" fmla="*/ 50 h 124"/>
                  <a:gd name="T18" fmla="*/ 9 w 79"/>
                  <a:gd name="T19" fmla="*/ 40 h 124"/>
                  <a:gd name="T20" fmla="*/ 14 w 79"/>
                  <a:gd name="T21" fmla="*/ 25 h 124"/>
                  <a:gd name="T22" fmla="*/ 21 w 79"/>
                  <a:gd name="T23" fmla="*/ 2 h 124"/>
                  <a:gd name="T24" fmla="*/ 22 w 79"/>
                  <a:gd name="T25" fmla="*/ 1 h 124"/>
                  <a:gd name="T26" fmla="*/ 34 w 79"/>
                  <a:gd name="T27" fmla="*/ 28 h 124"/>
                  <a:gd name="T28" fmla="*/ 32 w 79"/>
                  <a:gd name="T29" fmla="*/ 40 h 124"/>
                  <a:gd name="T30" fmla="*/ 45 w 79"/>
                  <a:gd name="T31" fmla="*/ 43 h 124"/>
                  <a:gd name="T32" fmla="*/ 52 w 79"/>
                  <a:gd name="T33" fmla="*/ 30 h 124"/>
                  <a:gd name="T34" fmla="*/ 54 w 79"/>
                  <a:gd name="T35" fmla="*/ 30 h 124"/>
                  <a:gd name="T36" fmla="*/ 61 w 79"/>
                  <a:gd name="T37" fmla="*/ 36 h 124"/>
                  <a:gd name="T38" fmla="*/ 74 w 79"/>
                  <a:gd name="T39" fmla="*/ 26 h 124"/>
                  <a:gd name="T40" fmla="*/ 76 w 79"/>
                  <a:gd name="T41" fmla="*/ 26 h 124"/>
                  <a:gd name="T42" fmla="*/ 78 w 79"/>
                  <a:gd name="T43" fmla="*/ 45 h 124"/>
                  <a:gd name="T44" fmla="*/ 70 w 79"/>
                  <a:gd name="T45" fmla="*/ 68 h 124"/>
                  <a:gd name="T46" fmla="*/ 75 w 79"/>
                  <a:gd name="T47" fmla="*/ 80 h 124"/>
                  <a:gd name="T48" fmla="*/ 66 w 79"/>
                  <a:gd name="T49" fmla="*/ 90 h 124"/>
                  <a:gd name="T50" fmla="*/ 65 w 79"/>
                  <a:gd name="T51" fmla="*/ 91 h 124"/>
                  <a:gd name="T52" fmla="*/ 63 w 79"/>
                  <a:gd name="T53" fmla="*/ 95 h 124"/>
                  <a:gd name="T54" fmla="*/ 63 w 79"/>
                  <a:gd name="T55" fmla="*/ 105 h 124"/>
                  <a:gd name="T56" fmla="*/ 57 w 79"/>
                  <a:gd name="T57" fmla="*/ 10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9" h="124">
                    <a:moveTo>
                      <a:pt x="57" y="109"/>
                    </a:moveTo>
                    <a:cubicBezTo>
                      <a:pt x="55" y="108"/>
                      <a:pt x="53" y="106"/>
                      <a:pt x="51" y="105"/>
                    </a:cubicBezTo>
                    <a:cubicBezTo>
                      <a:pt x="50" y="104"/>
                      <a:pt x="49" y="103"/>
                      <a:pt x="48" y="101"/>
                    </a:cubicBezTo>
                    <a:cubicBezTo>
                      <a:pt x="43" y="98"/>
                      <a:pt x="33" y="102"/>
                      <a:pt x="37" y="107"/>
                    </a:cubicBezTo>
                    <a:cubicBezTo>
                      <a:pt x="42" y="111"/>
                      <a:pt x="33" y="117"/>
                      <a:pt x="38" y="123"/>
                    </a:cubicBezTo>
                    <a:cubicBezTo>
                      <a:pt x="38" y="124"/>
                      <a:pt x="37" y="124"/>
                      <a:pt x="36" y="124"/>
                    </a:cubicBezTo>
                    <a:cubicBezTo>
                      <a:pt x="16" y="116"/>
                      <a:pt x="0" y="102"/>
                      <a:pt x="6" y="79"/>
                    </a:cubicBezTo>
                    <a:cubicBezTo>
                      <a:pt x="9" y="71"/>
                      <a:pt x="10" y="68"/>
                      <a:pt x="7" y="60"/>
                    </a:cubicBezTo>
                    <a:cubicBezTo>
                      <a:pt x="5" y="57"/>
                      <a:pt x="4" y="54"/>
                      <a:pt x="5" y="50"/>
                    </a:cubicBezTo>
                    <a:cubicBezTo>
                      <a:pt x="6" y="47"/>
                      <a:pt x="7" y="42"/>
                      <a:pt x="9" y="40"/>
                    </a:cubicBezTo>
                    <a:cubicBezTo>
                      <a:pt x="11" y="35"/>
                      <a:pt x="13" y="30"/>
                      <a:pt x="14" y="25"/>
                    </a:cubicBezTo>
                    <a:cubicBezTo>
                      <a:pt x="17" y="16"/>
                      <a:pt x="21" y="11"/>
                      <a:pt x="21" y="2"/>
                    </a:cubicBezTo>
                    <a:cubicBezTo>
                      <a:pt x="21" y="1"/>
                      <a:pt x="21" y="0"/>
                      <a:pt x="22" y="1"/>
                    </a:cubicBezTo>
                    <a:cubicBezTo>
                      <a:pt x="30" y="5"/>
                      <a:pt x="35" y="19"/>
                      <a:pt x="34" y="28"/>
                    </a:cubicBezTo>
                    <a:cubicBezTo>
                      <a:pt x="34" y="30"/>
                      <a:pt x="30" y="39"/>
                      <a:pt x="32" y="40"/>
                    </a:cubicBezTo>
                    <a:cubicBezTo>
                      <a:pt x="35" y="42"/>
                      <a:pt x="41" y="47"/>
                      <a:pt x="45" y="43"/>
                    </a:cubicBezTo>
                    <a:cubicBezTo>
                      <a:pt x="48" y="40"/>
                      <a:pt x="50" y="34"/>
                      <a:pt x="52" y="30"/>
                    </a:cubicBezTo>
                    <a:cubicBezTo>
                      <a:pt x="52" y="29"/>
                      <a:pt x="53" y="29"/>
                      <a:pt x="54" y="30"/>
                    </a:cubicBezTo>
                    <a:cubicBezTo>
                      <a:pt x="54" y="30"/>
                      <a:pt x="60" y="36"/>
                      <a:pt x="61" y="36"/>
                    </a:cubicBezTo>
                    <a:cubicBezTo>
                      <a:pt x="65" y="34"/>
                      <a:pt x="72" y="30"/>
                      <a:pt x="74" y="26"/>
                    </a:cubicBezTo>
                    <a:cubicBezTo>
                      <a:pt x="74" y="25"/>
                      <a:pt x="75" y="26"/>
                      <a:pt x="76" y="26"/>
                    </a:cubicBezTo>
                    <a:cubicBezTo>
                      <a:pt x="79" y="33"/>
                      <a:pt x="79" y="38"/>
                      <a:pt x="78" y="45"/>
                    </a:cubicBezTo>
                    <a:cubicBezTo>
                      <a:pt x="76" y="52"/>
                      <a:pt x="63" y="60"/>
                      <a:pt x="70" y="68"/>
                    </a:cubicBezTo>
                    <a:cubicBezTo>
                      <a:pt x="73" y="72"/>
                      <a:pt x="76" y="74"/>
                      <a:pt x="75" y="80"/>
                    </a:cubicBezTo>
                    <a:cubicBezTo>
                      <a:pt x="74" y="84"/>
                      <a:pt x="63" y="84"/>
                      <a:pt x="66" y="90"/>
                    </a:cubicBezTo>
                    <a:cubicBezTo>
                      <a:pt x="67" y="90"/>
                      <a:pt x="66" y="91"/>
                      <a:pt x="65" y="91"/>
                    </a:cubicBezTo>
                    <a:cubicBezTo>
                      <a:pt x="62" y="90"/>
                      <a:pt x="63" y="91"/>
                      <a:pt x="63" y="95"/>
                    </a:cubicBezTo>
                    <a:cubicBezTo>
                      <a:pt x="64" y="98"/>
                      <a:pt x="64" y="102"/>
                      <a:pt x="63" y="105"/>
                    </a:cubicBezTo>
                    <a:cubicBezTo>
                      <a:pt x="63" y="108"/>
                      <a:pt x="60" y="109"/>
                      <a:pt x="57" y="10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366"/>
              <p:cNvSpPr/>
              <p:nvPr/>
            </p:nvSpPr>
            <p:spPr bwMode="auto">
              <a:xfrm>
                <a:off x="3347" y="2315"/>
                <a:ext cx="198" cy="282"/>
              </a:xfrm>
              <a:custGeom>
                <a:avLst/>
                <a:gdLst>
                  <a:gd name="T0" fmla="*/ 49 w 74"/>
                  <a:gd name="T1" fmla="*/ 89 h 105"/>
                  <a:gd name="T2" fmla="*/ 33 w 74"/>
                  <a:gd name="T3" fmla="*/ 88 h 105"/>
                  <a:gd name="T4" fmla="*/ 29 w 74"/>
                  <a:gd name="T5" fmla="*/ 91 h 105"/>
                  <a:gd name="T6" fmla="*/ 25 w 74"/>
                  <a:gd name="T7" fmla="*/ 91 h 105"/>
                  <a:gd name="T8" fmla="*/ 21 w 74"/>
                  <a:gd name="T9" fmla="*/ 104 h 105"/>
                  <a:gd name="T10" fmla="*/ 20 w 74"/>
                  <a:gd name="T11" fmla="*/ 105 h 105"/>
                  <a:gd name="T12" fmla="*/ 9 w 74"/>
                  <a:gd name="T13" fmla="*/ 72 h 105"/>
                  <a:gd name="T14" fmla="*/ 10 w 74"/>
                  <a:gd name="T15" fmla="*/ 52 h 105"/>
                  <a:gd name="T16" fmla="*/ 7 w 74"/>
                  <a:gd name="T17" fmla="*/ 38 h 105"/>
                  <a:gd name="T18" fmla="*/ 14 w 74"/>
                  <a:gd name="T19" fmla="*/ 21 h 105"/>
                  <a:gd name="T20" fmla="*/ 23 w 74"/>
                  <a:gd name="T21" fmla="*/ 0 h 105"/>
                  <a:gd name="T22" fmla="*/ 24 w 74"/>
                  <a:gd name="T23" fmla="*/ 1 h 105"/>
                  <a:gd name="T24" fmla="*/ 28 w 74"/>
                  <a:gd name="T25" fmla="*/ 16 h 105"/>
                  <a:gd name="T26" fmla="*/ 26 w 74"/>
                  <a:gd name="T27" fmla="*/ 24 h 105"/>
                  <a:gd name="T28" fmla="*/ 40 w 74"/>
                  <a:gd name="T29" fmla="*/ 41 h 105"/>
                  <a:gd name="T30" fmla="*/ 48 w 74"/>
                  <a:gd name="T31" fmla="*/ 43 h 105"/>
                  <a:gd name="T32" fmla="*/ 56 w 74"/>
                  <a:gd name="T33" fmla="*/ 43 h 105"/>
                  <a:gd name="T34" fmla="*/ 72 w 74"/>
                  <a:gd name="T35" fmla="*/ 23 h 105"/>
                  <a:gd name="T36" fmla="*/ 74 w 74"/>
                  <a:gd name="T37" fmla="*/ 23 h 105"/>
                  <a:gd name="T38" fmla="*/ 67 w 74"/>
                  <a:gd name="T39" fmla="*/ 46 h 105"/>
                  <a:gd name="T40" fmla="*/ 61 w 74"/>
                  <a:gd name="T41" fmla="*/ 52 h 105"/>
                  <a:gd name="T42" fmla="*/ 52 w 74"/>
                  <a:gd name="T43" fmla="*/ 62 h 105"/>
                  <a:gd name="T44" fmla="*/ 49 w 74"/>
                  <a:gd name="T45" fmla="*/ 64 h 105"/>
                  <a:gd name="T46" fmla="*/ 50 w 74"/>
                  <a:gd name="T47" fmla="*/ 73 h 105"/>
                  <a:gd name="T48" fmla="*/ 49 w 74"/>
                  <a:gd name="T49" fmla="*/ 75 h 105"/>
                  <a:gd name="T50" fmla="*/ 51 w 74"/>
                  <a:gd name="T51" fmla="*/ 88 h 105"/>
                  <a:gd name="T52" fmla="*/ 49 w 74"/>
                  <a:gd name="T53" fmla="*/ 8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105">
                    <a:moveTo>
                      <a:pt x="49" y="89"/>
                    </a:moveTo>
                    <a:cubicBezTo>
                      <a:pt x="44" y="85"/>
                      <a:pt x="39" y="78"/>
                      <a:pt x="33" y="88"/>
                    </a:cubicBezTo>
                    <a:cubicBezTo>
                      <a:pt x="32" y="90"/>
                      <a:pt x="31" y="90"/>
                      <a:pt x="29" y="91"/>
                    </a:cubicBezTo>
                    <a:cubicBezTo>
                      <a:pt x="27" y="92"/>
                      <a:pt x="26" y="91"/>
                      <a:pt x="25" y="91"/>
                    </a:cubicBezTo>
                    <a:cubicBezTo>
                      <a:pt x="15" y="86"/>
                      <a:pt x="16" y="98"/>
                      <a:pt x="21" y="104"/>
                    </a:cubicBezTo>
                    <a:cubicBezTo>
                      <a:pt x="21" y="104"/>
                      <a:pt x="20" y="105"/>
                      <a:pt x="20" y="105"/>
                    </a:cubicBezTo>
                    <a:cubicBezTo>
                      <a:pt x="6" y="97"/>
                      <a:pt x="0" y="86"/>
                      <a:pt x="9" y="72"/>
                    </a:cubicBezTo>
                    <a:cubicBezTo>
                      <a:pt x="14" y="64"/>
                      <a:pt x="14" y="61"/>
                      <a:pt x="10" y="52"/>
                    </a:cubicBezTo>
                    <a:cubicBezTo>
                      <a:pt x="8" y="47"/>
                      <a:pt x="7" y="43"/>
                      <a:pt x="7" y="38"/>
                    </a:cubicBezTo>
                    <a:cubicBezTo>
                      <a:pt x="7" y="32"/>
                      <a:pt x="10" y="26"/>
                      <a:pt x="14" y="21"/>
                    </a:cubicBezTo>
                    <a:cubicBezTo>
                      <a:pt x="17" y="14"/>
                      <a:pt x="18" y="7"/>
                      <a:pt x="23" y="0"/>
                    </a:cubicBezTo>
                    <a:cubicBezTo>
                      <a:pt x="23" y="0"/>
                      <a:pt x="24" y="0"/>
                      <a:pt x="24" y="1"/>
                    </a:cubicBezTo>
                    <a:cubicBezTo>
                      <a:pt x="27" y="5"/>
                      <a:pt x="29" y="11"/>
                      <a:pt x="28" y="16"/>
                    </a:cubicBezTo>
                    <a:cubicBezTo>
                      <a:pt x="27" y="19"/>
                      <a:pt x="27" y="21"/>
                      <a:pt x="26" y="24"/>
                    </a:cubicBezTo>
                    <a:cubicBezTo>
                      <a:pt x="21" y="35"/>
                      <a:pt x="30" y="42"/>
                      <a:pt x="40" y="41"/>
                    </a:cubicBezTo>
                    <a:cubicBezTo>
                      <a:pt x="43" y="41"/>
                      <a:pt x="47" y="40"/>
                      <a:pt x="48" y="43"/>
                    </a:cubicBezTo>
                    <a:cubicBezTo>
                      <a:pt x="49" y="46"/>
                      <a:pt x="54" y="43"/>
                      <a:pt x="56" y="43"/>
                    </a:cubicBezTo>
                    <a:cubicBezTo>
                      <a:pt x="65" y="40"/>
                      <a:pt x="70" y="32"/>
                      <a:pt x="72" y="23"/>
                    </a:cubicBezTo>
                    <a:cubicBezTo>
                      <a:pt x="72" y="22"/>
                      <a:pt x="74" y="22"/>
                      <a:pt x="74" y="23"/>
                    </a:cubicBezTo>
                    <a:cubicBezTo>
                      <a:pt x="74" y="31"/>
                      <a:pt x="72" y="39"/>
                      <a:pt x="67" y="46"/>
                    </a:cubicBezTo>
                    <a:cubicBezTo>
                      <a:pt x="66" y="48"/>
                      <a:pt x="64" y="51"/>
                      <a:pt x="61" y="52"/>
                    </a:cubicBezTo>
                    <a:cubicBezTo>
                      <a:pt x="56" y="54"/>
                      <a:pt x="55" y="59"/>
                      <a:pt x="52" y="62"/>
                    </a:cubicBezTo>
                    <a:cubicBezTo>
                      <a:pt x="51" y="63"/>
                      <a:pt x="51" y="64"/>
                      <a:pt x="49" y="64"/>
                    </a:cubicBezTo>
                    <a:cubicBezTo>
                      <a:pt x="45" y="64"/>
                      <a:pt x="49" y="70"/>
                      <a:pt x="50" y="73"/>
                    </a:cubicBezTo>
                    <a:cubicBezTo>
                      <a:pt x="50" y="73"/>
                      <a:pt x="50" y="74"/>
                      <a:pt x="49" y="75"/>
                    </a:cubicBezTo>
                    <a:cubicBezTo>
                      <a:pt x="46" y="78"/>
                      <a:pt x="49" y="84"/>
                      <a:pt x="51" y="88"/>
                    </a:cubicBezTo>
                    <a:cubicBezTo>
                      <a:pt x="51" y="89"/>
                      <a:pt x="50" y="89"/>
                      <a:pt x="49" y="8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367"/>
              <p:cNvSpPr/>
              <p:nvPr/>
            </p:nvSpPr>
            <p:spPr bwMode="auto">
              <a:xfrm>
                <a:off x="3531" y="2444"/>
                <a:ext cx="48" cy="123"/>
              </a:xfrm>
              <a:custGeom>
                <a:avLst/>
                <a:gdLst>
                  <a:gd name="T0" fmla="*/ 8 w 18"/>
                  <a:gd name="T1" fmla="*/ 46 h 46"/>
                  <a:gd name="T2" fmla="*/ 6 w 18"/>
                  <a:gd name="T3" fmla="*/ 45 h 46"/>
                  <a:gd name="T4" fmla="*/ 8 w 18"/>
                  <a:gd name="T5" fmla="*/ 25 h 46"/>
                  <a:gd name="T6" fmla="*/ 11 w 18"/>
                  <a:gd name="T7" fmla="*/ 10 h 46"/>
                  <a:gd name="T8" fmla="*/ 1 w 18"/>
                  <a:gd name="T9" fmla="*/ 2 h 46"/>
                  <a:gd name="T10" fmla="*/ 1 w 18"/>
                  <a:gd name="T11" fmla="*/ 0 h 46"/>
                  <a:gd name="T12" fmla="*/ 3 w 18"/>
                  <a:gd name="T13" fmla="*/ 1 h 46"/>
                  <a:gd name="T14" fmla="*/ 4 w 18"/>
                  <a:gd name="T15" fmla="*/ 1 h 46"/>
                  <a:gd name="T16" fmla="*/ 6 w 18"/>
                  <a:gd name="T17" fmla="*/ 2 h 46"/>
                  <a:gd name="T18" fmla="*/ 17 w 18"/>
                  <a:gd name="T19" fmla="*/ 14 h 46"/>
                  <a:gd name="T20" fmla="*/ 18 w 18"/>
                  <a:gd name="T21" fmla="*/ 17 h 46"/>
                  <a:gd name="T22" fmla="*/ 18 w 18"/>
                  <a:gd name="T23" fmla="*/ 21 h 46"/>
                  <a:gd name="T24" fmla="*/ 15 w 18"/>
                  <a:gd name="T25" fmla="*/ 26 h 46"/>
                  <a:gd name="T26" fmla="*/ 10 w 18"/>
                  <a:gd name="T27" fmla="*/ 37 h 46"/>
                  <a:gd name="T28" fmla="*/ 8 w 18"/>
                  <a:gd name="T2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cubicBezTo>
                      <a:pt x="7" y="46"/>
                      <a:pt x="6" y="45"/>
                      <a:pt x="6" y="45"/>
                    </a:cubicBezTo>
                    <a:cubicBezTo>
                      <a:pt x="6" y="38"/>
                      <a:pt x="5" y="31"/>
                      <a:pt x="8" y="25"/>
                    </a:cubicBezTo>
                    <a:cubicBezTo>
                      <a:pt x="11" y="20"/>
                      <a:pt x="15" y="16"/>
                      <a:pt x="11" y="10"/>
                    </a:cubicBezTo>
                    <a:cubicBezTo>
                      <a:pt x="9" y="6"/>
                      <a:pt x="5" y="4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11" y="5"/>
                      <a:pt x="15" y="9"/>
                      <a:pt x="17" y="14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18" y="18"/>
                      <a:pt x="18" y="19"/>
                      <a:pt x="18" y="21"/>
                    </a:cubicBezTo>
                    <a:cubicBezTo>
                      <a:pt x="17" y="23"/>
                      <a:pt x="16" y="24"/>
                      <a:pt x="15" y="26"/>
                    </a:cubicBezTo>
                    <a:cubicBezTo>
                      <a:pt x="12" y="29"/>
                      <a:pt x="10" y="32"/>
                      <a:pt x="10" y="37"/>
                    </a:cubicBezTo>
                    <a:cubicBezTo>
                      <a:pt x="11" y="41"/>
                      <a:pt x="10" y="43"/>
                      <a:pt x="8" y="4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368"/>
              <p:cNvSpPr/>
              <p:nvPr/>
            </p:nvSpPr>
            <p:spPr bwMode="auto">
              <a:xfrm>
                <a:off x="3448" y="2570"/>
                <a:ext cx="41" cy="56"/>
              </a:xfrm>
              <a:custGeom>
                <a:avLst/>
                <a:gdLst>
                  <a:gd name="T0" fmla="*/ 13 w 15"/>
                  <a:gd name="T1" fmla="*/ 1 h 21"/>
                  <a:gd name="T2" fmla="*/ 14 w 15"/>
                  <a:gd name="T3" fmla="*/ 7 h 21"/>
                  <a:gd name="T4" fmla="*/ 1 w 15"/>
                  <a:gd name="T5" fmla="*/ 21 h 21"/>
                  <a:gd name="T6" fmla="*/ 1 w 15"/>
                  <a:gd name="T7" fmla="*/ 20 h 21"/>
                  <a:gd name="T8" fmla="*/ 12 w 15"/>
                  <a:gd name="T9" fmla="*/ 2 h 21"/>
                  <a:gd name="T10" fmla="*/ 12 w 15"/>
                  <a:gd name="T11" fmla="*/ 2 h 21"/>
                  <a:gd name="T12" fmla="*/ 13 w 15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1"/>
                    </a:moveTo>
                    <a:cubicBezTo>
                      <a:pt x="14" y="3"/>
                      <a:pt x="15" y="5"/>
                      <a:pt x="14" y="7"/>
                    </a:cubicBezTo>
                    <a:cubicBezTo>
                      <a:pt x="14" y="14"/>
                      <a:pt x="8" y="21"/>
                      <a:pt x="1" y="21"/>
                    </a:cubicBezTo>
                    <a:cubicBezTo>
                      <a:pt x="1" y="21"/>
                      <a:pt x="0" y="20"/>
                      <a:pt x="1" y="20"/>
                    </a:cubicBezTo>
                    <a:cubicBezTo>
                      <a:pt x="4" y="14"/>
                      <a:pt x="15" y="10"/>
                      <a:pt x="12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1" y="1"/>
                      <a:pt x="13" y="0"/>
                      <a:pt x="13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369"/>
              <p:cNvSpPr/>
              <p:nvPr/>
            </p:nvSpPr>
            <p:spPr bwMode="auto">
              <a:xfrm>
                <a:off x="3475" y="2302"/>
                <a:ext cx="75" cy="72"/>
              </a:xfrm>
              <a:custGeom>
                <a:avLst/>
                <a:gdLst>
                  <a:gd name="T0" fmla="*/ 26 w 28"/>
                  <a:gd name="T1" fmla="*/ 26 h 27"/>
                  <a:gd name="T2" fmla="*/ 19 w 28"/>
                  <a:gd name="T3" fmla="*/ 14 h 27"/>
                  <a:gd name="T4" fmla="*/ 1 w 28"/>
                  <a:gd name="T5" fmla="*/ 2 h 27"/>
                  <a:gd name="T6" fmla="*/ 2 w 28"/>
                  <a:gd name="T7" fmla="*/ 0 h 27"/>
                  <a:gd name="T8" fmla="*/ 18 w 28"/>
                  <a:gd name="T9" fmla="*/ 6 h 27"/>
                  <a:gd name="T10" fmla="*/ 27 w 28"/>
                  <a:gd name="T11" fmla="*/ 26 h 27"/>
                  <a:gd name="T12" fmla="*/ 26 w 28"/>
                  <a:gd name="T1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7">
                    <a:moveTo>
                      <a:pt x="26" y="26"/>
                    </a:moveTo>
                    <a:cubicBezTo>
                      <a:pt x="24" y="21"/>
                      <a:pt x="23" y="18"/>
                      <a:pt x="19" y="14"/>
                    </a:cubicBezTo>
                    <a:cubicBezTo>
                      <a:pt x="14" y="10"/>
                      <a:pt x="8" y="5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9" y="1"/>
                      <a:pt x="14" y="2"/>
                      <a:pt x="18" y="6"/>
                    </a:cubicBezTo>
                    <a:cubicBezTo>
                      <a:pt x="25" y="9"/>
                      <a:pt x="28" y="19"/>
                      <a:pt x="27" y="26"/>
                    </a:cubicBezTo>
                    <a:cubicBezTo>
                      <a:pt x="27" y="27"/>
                      <a:pt x="26" y="27"/>
                      <a:pt x="26" y="2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370"/>
              <p:cNvSpPr/>
              <p:nvPr/>
            </p:nvSpPr>
            <p:spPr bwMode="auto">
              <a:xfrm>
                <a:off x="3093" y="2275"/>
                <a:ext cx="369" cy="389"/>
              </a:xfrm>
              <a:custGeom>
                <a:avLst/>
                <a:gdLst>
                  <a:gd name="T0" fmla="*/ 109 w 138"/>
                  <a:gd name="T1" fmla="*/ 102 h 145"/>
                  <a:gd name="T2" fmla="*/ 100 w 138"/>
                  <a:gd name="T3" fmla="*/ 97 h 145"/>
                  <a:gd name="T4" fmla="*/ 97 w 138"/>
                  <a:gd name="T5" fmla="*/ 94 h 145"/>
                  <a:gd name="T6" fmla="*/ 102 w 138"/>
                  <a:gd name="T7" fmla="*/ 104 h 145"/>
                  <a:gd name="T8" fmla="*/ 97 w 138"/>
                  <a:gd name="T9" fmla="*/ 133 h 145"/>
                  <a:gd name="T10" fmla="*/ 87 w 138"/>
                  <a:gd name="T11" fmla="*/ 136 h 145"/>
                  <a:gd name="T12" fmla="*/ 76 w 138"/>
                  <a:gd name="T13" fmla="*/ 140 h 145"/>
                  <a:gd name="T14" fmla="*/ 73 w 138"/>
                  <a:gd name="T15" fmla="*/ 143 h 145"/>
                  <a:gd name="T16" fmla="*/ 54 w 138"/>
                  <a:gd name="T17" fmla="*/ 130 h 145"/>
                  <a:gd name="T18" fmla="*/ 53 w 138"/>
                  <a:gd name="T19" fmla="*/ 108 h 145"/>
                  <a:gd name="T20" fmla="*/ 19 w 138"/>
                  <a:gd name="T21" fmla="*/ 108 h 145"/>
                  <a:gd name="T22" fmla="*/ 21 w 138"/>
                  <a:gd name="T23" fmla="*/ 62 h 145"/>
                  <a:gd name="T24" fmla="*/ 31 w 138"/>
                  <a:gd name="T25" fmla="*/ 59 h 145"/>
                  <a:gd name="T26" fmla="*/ 16 w 138"/>
                  <a:gd name="T27" fmla="*/ 48 h 145"/>
                  <a:gd name="T28" fmla="*/ 17 w 138"/>
                  <a:gd name="T29" fmla="*/ 24 h 145"/>
                  <a:gd name="T30" fmla="*/ 24 w 138"/>
                  <a:gd name="T31" fmla="*/ 19 h 145"/>
                  <a:gd name="T32" fmla="*/ 39 w 138"/>
                  <a:gd name="T33" fmla="*/ 9 h 145"/>
                  <a:gd name="T34" fmla="*/ 53 w 138"/>
                  <a:gd name="T35" fmla="*/ 13 h 145"/>
                  <a:gd name="T36" fmla="*/ 68 w 138"/>
                  <a:gd name="T37" fmla="*/ 6 h 145"/>
                  <a:gd name="T38" fmla="*/ 78 w 138"/>
                  <a:gd name="T39" fmla="*/ 0 h 145"/>
                  <a:gd name="T40" fmla="*/ 108 w 138"/>
                  <a:gd name="T41" fmla="*/ 10 h 145"/>
                  <a:gd name="T42" fmla="*/ 112 w 138"/>
                  <a:gd name="T43" fmla="*/ 21 h 145"/>
                  <a:gd name="T44" fmla="*/ 114 w 138"/>
                  <a:gd name="T45" fmla="*/ 37 h 145"/>
                  <a:gd name="T46" fmla="*/ 109 w 138"/>
                  <a:gd name="T47" fmla="*/ 44 h 145"/>
                  <a:gd name="T48" fmla="*/ 109 w 138"/>
                  <a:gd name="T49" fmla="*/ 45 h 145"/>
                  <a:gd name="T50" fmla="*/ 119 w 138"/>
                  <a:gd name="T51" fmla="*/ 46 h 145"/>
                  <a:gd name="T52" fmla="*/ 129 w 138"/>
                  <a:gd name="T53" fmla="*/ 88 h 145"/>
                  <a:gd name="T54" fmla="*/ 109 w 138"/>
                  <a:gd name="T55" fmla="*/ 10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8" h="145">
                    <a:moveTo>
                      <a:pt x="109" y="102"/>
                    </a:moveTo>
                    <a:cubicBezTo>
                      <a:pt x="106" y="101"/>
                      <a:pt x="103" y="99"/>
                      <a:pt x="100" y="97"/>
                    </a:cubicBezTo>
                    <a:cubicBezTo>
                      <a:pt x="100" y="97"/>
                      <a:pt x="98" y="95"/>
                      <a:pt x="97" y="94"/>
                    </a:cubicBezTo>
                    <a:cubicBezTo>
                      <a:pt x="100" y="97"/>
                      <a:pt x="101" y="101"/>
                      <a:pt x="102" y="104"/>
                    </a:cubicBezTo>
                    <a:cubicBezTo>
                      <a:pt x="105" y="114"/>
                      <a:pt x="104" y="125"/>
                      <a:pt x="97" y="133"/>
                    </a:cubicBezTo>
                    <a:cubicBezTo>
                      <a:pt x="94" y="135"/>
                      <a:pt x="91" y="135"/>
                      <a:pt x="87" y="136"/>
                    </a:cubicBezTo>
                    <a:cubicBezTo>
                      <a:pt x="83" y="136"/>
                      <a:pt x="79" y="137"/>
                      <a:pt x="76" y="140"/>
                    </a:cubicBezTo>
                    <a:cubicBezTo>
                      <a:pt x="76" y="141"/>
                      <a:pt x="75" y="142"/>
                      <a:pt x="73" y="143"/>
                    </a:cubicBezTo>
                    <a:cubicBezTo>
                      <a:pt x="64" y="145"/>
                      <a:pt x="58" y="138"/>
                      <a:pt x="54" y="130"/>
                    </a:cubicBezTo>
                    <a:cubicBezTo>
                      <a:pt x="50" y="123"/>
                      <a:pt x="51" y="116"/>
                      <a:pt x="53" y="108"/>
                    </a:cubicBezTo>
                    <a:cubicBezTo>
                      <a:pt x="44" y="117"/>
                      <a:pt x="31" y="119"/>
                      <a:pt x="19" y="108"/>
                    </a:cubicBezTo>
                    <a:cubicBezTo>
                      <a:pt x="9" y="99"/>
                      <a:pt x="0" y="67"/>
                      <a:pt x="21" y="62"/>
                    </a:cubicBezTo>
                    <a:cubicBezTo>
                      <a:pt x="22" y="62"/>
                      <a:pt x="33" y="60"/>
                      <a:pt x="31" y="59"/>
                    </a:cubicBezTo>
                    <a:cubicBezTo>
                      <a:pt x="27" y="55"/>
                      <a:pt x="20" y="53"/>
                      <a:pt x="16" y="48"/>
                    </a:cubicBezTo>
                    <a:cubicBezTo>
                      <a:pt x="11" y="42"/>
                      <a:pt x="11" y="30"/>
                      <a:pt x="17" y="24"/>
                    </a:cubicBezTo>
                    <a:cubicBezTo>
                      <a:pt x="18" y="22"/>
                      <a:pt x="21" y="19"/>
                      <a:pt x="24" y="19"/>
                    </a:cubicBezTo>
                    <a:cubicBezTo>
                      <a:pt x="31" y="18"/>
                      <a:pt x="35" y="13"/>
                      <a:pt x="39" y="9"/>
                    </a:cubicBezTo>
                    <a:cubicBezTo>
                      <a:pt x="44" y="4"/>
                      <a:pt x="50" y="9"/>
                      <a:pt x="53" y="13"/>
                    </a:cubicBezTo>
                    <a:cubicBezTo>
                      <a:pt x="60" y="21"/>
                      <a:pt x="63" y="11"/>
                      <a:pt x="68" y="6"/>
                    </a:cubicBezTo>
                    <a:cubicBezTo>
                      <a:pt x="70" y="3"/>
                      <a:pt x="74" y="1"/>
                      <a:pt x="78" y="0"/>
                    </a:cubicBezTo>
                    <a:cubicBezTo>
                      <a:pt x="87" y="0"/>
                      <a:pt x="100" y="5"/>
                      <a:pt x="108" y="10"/>
                    </a:cubicBezTo>
                    <a:cubicBezTo>
                      <a:pt x="110" y="12"/>
                      <a:pt x="111" y="18"/>
                      <a:pt x="112" y="21"/>
                    </a:cubicBezTo>
                    <a:cubicBezTo>
                      <a:pt x="112" y="26"/>
                      <a:pt x="115" y="33"/>
                      <a:pt x="114" y="37"/>
                    </a:cubicBezTo>
                    <a:cubicBezTo>
                      <a:pt x="114" y="41"/>
                      <a:pt x="111" y="42"/>
                      <a:pt x="109" y="44"/>
                    </a:cubicBezTo>
                    <a:cubicBezTo>
                      <a:pt x="105" y="47"/>
                      <a:pt x="105" y="46"/>
                      <a:pt x="109" y="45"/>
                    </a:cubicBezTo>
                    <a:cubicBezTo>
                      <a:pt x="113" y="45"/>
                      <a:pt x="116" y="45"/>
                      <a:pt x="119" y="46"/>
                    </a:cubicBezTo>
                    <a:cubicBezTo>
                      <a:pt x="137" y="49"/>
                      <a:pt x="138" y="76"/>
                      <a:pt x="129" y="88"/>
                    </a:cubicBezTo>
                    <a:cubicBezTo>
                      <a:pt x="125" y="94"/>
                      <a:pt x="117" y="103"/>
                      <a:pt x="109" y="10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371"/>
              <p:cNvSpPr/>
              <p:nvPr/>
            </p:nvSpPr>
            <p:spPr bwMode="auto">
              <a:xfrm>
                <a:off x="3232" y="2393"/>
                <a:ext cx="174" cy="254"/>
              </a:xfrm>
              <a:custGeom>
                <a:avLst/>
                <a:gdLst>
                  <a:gd name="T0" fmla="*/ 7 w 65"/>
                  <a:gd name="T1" fmla="*/ 82 h 95"/>
                  <a:gd name="T2" fmla="*/ 8 w 65"/>
                  <a:gd name="T3" fmla="*/ 94 h 95"/>
                  <a:gd name="T4" fmla="*/ 7 w 65"/>
                  <a:gd name="T5" fmla="*/ 94 h 95"/>
                  <a:gd name="T6" fmla="*/ 2 w 65"/>
                  <a:gd name="T7" fmla="*/ 66 h 95"/>
                  <a:gd name="T8" fmla="*/ 2 w 65"/>
                  <a:gd name="T9" fmla="*/ 65 h 95"/>
                  <a:gd name="T10" fmla="*/ 8 w 65"/>
                  <a:gd name="T11" fmla="*/ 45 h 95"/>
                  <a:gd name="T12" fmla="*/ 17 w 65"/>
                  <a:gd name="T13" fmla="*/ 28 h 95"/>
                  <a:gd name="T14" fmla="*/ 23 w 65"/>
                  <a:gd name="T15" fmla="*/ 21 h 95"/>
                  <a:gd name="T16" fmla="*/ 39 w 65"/>
                  <a:gd name="T17" fmla="*/ 12 h 95"/>
                  <a:gd name="T18" fmla="*/ 47 w 65"/>
                  <a:gd name="T19" fmla="*/ 5 h 95"/>
                  <a:gd name="T20" fmla="*/ 64 w 65"/>
                  <a:gd name="T21" fmla="*/ 2 h 95"/>
                  <a:gd name="T22" fmla="*/ 64 w 65"/>
                  <a:gd name="T23" fmla="*/ 4 h 95"/>
                  <a:gd name="T24" fmla="*/ 48 w 65"/>
                  <a:gd name="T25" fmla="*/ 11 h 95"/>
                  <a:gd name="T26" fmla="*/ 38 w 65"/>
                  <a:gd name="T27" fmla="*/ 25 h 95"/>
                  <a:gd name="T28" fmla="*/ 54 w 65"/>
                  <a:gd name="T29" fmla="*/ 25 h 95"/>
                  <a:gd name="T30" fmla="*/ 55 w 65"/>
                  <a:gd name="T31" fmla="*/ 27 h 95"/>
                  <a:gd name="T32" fmla="*/ 43 w 65"/>
                  <a:gd name="T33" fmla="*/ 37 h 95"/>
                  <a:gd name="T34" fmla="*/ 43 w 65"/>
                  <a:gd name="T35" fmla="*/ 39 h 95"/>
                  <a:gd name="T36" fmla="*/ 34 w 65"/>
                  <a:gd name="T37" fmla="*/ 41 h 95"/>
                  <a:gd name="T38" fmla="*/ 34 w 65"/>
                  <a:gd name="T39" fmla="*/ 42 h 95"/>
                  <a:gd name="T40" fmla="*/ 28 w 65"/>
                  <a:gd name="T41" fmla="*/ 66 h 95"/>
                  <a:gd name="T42" fmla="*/ 27 w 65"/>
                  <a:gd name="T43" fmla="*/ 66 h 95"/>
                  <a:gd name="T44" fmla="*/ 17 w 65"/>
                  <a:gd name="T45" fmla="*/ 57 h 95"/>
                  <a:gd name="T46" fmla="*/ 11 w 65"/>
                  <a:gd name="T47" fmla="*/ 72 h 95"/>
                  <a:gd name="T48" fmla="*/ 10 w 65"/>
                  <a:gd name="T49" fmla="*/ 72 h 95"/>
                  <a:gd name="T50" fmla="*/ 7 w 65"/>
                  <a:gd name="T51" fmla="*/ 8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95">
                    <a:moveTo>
                      <a:pt x="7" y="82"/>
                    </a:moveTo>
                    <a:cubicBezTo>
                      <a:pt x="8" y="86"/>
                      <a:pt x="9" y="90"/>
                      <a:pt x="8" y="94"/>
                    </a:cubicBezTo>
                    <a:cubicBezTo>
                      <a:pt x="8" y="95"/>
                      <a:pt x="7" y="95"/>
                      <a:pt x="7" y="94"/>
                    </a:cubicBezTo>
                    <a:cubicBezTo>
                      <a:pt x="0" y="85"/>
                      <a:pt x="0" y="76"/>
                      <a:pt x="2" y="66"/>
                    </a:cubicBezTo>
                    <a:cubicBezTo>
                      <a:pt x="2" y="66"/>
                      <a:pt x="2" y="66"/>
                      <a:pt x="2" y="65"/>
                    </a:cubicBezTo>
                    <a:cubicBezTo>
                      <a:pt x="2" y="59"/>
                      <a:pt x="4" y="51"/>
                      <a:pt x="8" y="45"/>
                    </a:cubicBezTo>
                    <a:cubicBezTo>
                      <a:pt x="12" y="39"/>
                      <a:pt x="15" y="35"/>
                      <a:pt x="17" y="28"/>
                    </a:cubicBezTo>
                    <a:cubicBezTo>
                      <a:pt x="19" y="24"/>
                      <a:pt x="20" y="23"/>
                      <a:pt x="23" y="21"/>
                    </a:cubicBezTo>
                    <a:cubicBezTo>
                      <a:pt x="29" y="18"/>
                      <a:pt x="35" y="16"/>
                      <a:pt x="39" y="12"/>
                    </a:cubicBezTo>
                    <a:cubicBezTo>
                      <a:pt x="42" y="9"/>
                      <a:pt x="44" y="7"/>
                      <a:pt x="47" y="5"/>
                    </a:cubicBezTo>
                    <a:cubicBezTo>
                      <a:pt x="52" y="2"/>
                      <a:pt x="58" y="0"/>
                      <a:pt x="64" y="2"/>
                    </a:cubicBezTo>
                    <a:cubicBezTo>
                      <a:pt x="65" y="3"/>
                      <a:pt x="64" y="4"/>
                      <a:pt x="64" y="4"/>
                    </a:cubicBezTo>
                    <a:cubicBezTo>
                      <a:pt x="58" y="6"/>
                      <a:pt x="53" y="6"/>
                      <a:pt x="48" y="11"/>
                    </a:cubicBezTo>
                    <a:cubicBezTo>
                      <a:pt x="48" y="11"/>
                      <a:pt x="36" y="24"/>
                      <a:pt x="38" y="25"/>
                    </a:cubicBezTo>
                    <a:cubicBezTo>
                      <a:pt x="43" y="26"/>
                      <a:pt x="49" y="27"/>
                      <a:pt x="54" y="25"/>
                    </a:cubicBezTo>
                    <a:cubicBezTo>
                      <a:pt x="55" y="25"/>
                      <a:pt x="56" y="27"/>
                      <a:pt x="55" y="27"/>
                    </a:cubicBezTo>
                    <a:cubicBezTo>
                      <a:pt x="51" y="28"/>
                      <a:pt x="40" y="31"/>
                      <a:pt x="43" y="37"/>
                    </a:cubicBezTo>
                    <a:cubicBezTo>
                      <a:pt x="43" y="37"/>
                      <a:pt x="43" y="39"/>
                      <a:pt x="43" y="39"/>
                    </a:cubicBezTo>
                    <a:cubicBezTo>
                      <a:pt x="40" y="41"/>
                      <a:pt x="35" y="40"/>
                      <a:pt x="34" y="41"/>
                    </a:cubicBezTo>
                    <a:cubicBezTo>
                      <a:pt x="34" y="41"/>
                      <a:pt x="34" y="42"/>
                      <a:pt x="34" y="42"/>
                    </a:cubicBezTo>
                    <a:cubicBezTo>
                      <a:pt x="22" y="42"/>
                      <a:pt x="29" y="59"/>
                      <a:pt x="28" y="66"/>
                    </a:cubicBezTo>
                    <a:cubicBezTo>
                      <a:pt x="28" y="67"/>
                      <a:pt x="27" y="67"/>
                      <a:pt x="27" y="66"/>
                    </a:cubicBezTo>
                    <a:cubicBezTo>
                      <a:pt x="24" y="63"/>
                      <a:pt x="19" y="49"/>
                      <a:pt x="17" y="57"/>
                    </a:cubicBezTo>
                    <a:cubicBezTo>
                      <a:pt x="16" y="62"/>
                      <a:pt x="14" y="67"/>
                      <a:pt x="11" y="72"/>
                    </a:cubicBezTo>
                    <a:cubicBezTo>
                      <a:pt x="11" y="72"/>
                      <a:pt x="10" y="72"/>
                      <a:pt x="10" y="72"/>
                    </a:cubicBezTo>
                    <a:cubicBezTo>
                      <a:pt x="3" y="66"/>
                      <a:pt x="7" y="78"/>
                      <a:pt x="7" y="82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372"/>
              <p:cNvSpPr/>
              <p:nvPr/>
            </p:nvSpPr>
            <p:spPr bwMode="auto">
              <a:xfrm>
                <a:off x="3323" y="2516"/>
                <a:ext cx="45" cy="123"/>
              </a:xfrm>
              <a:custGeom>
                <a:avLst/>
                <a:gdLst>
                  <a:gd name="T0" fmla="*/ 3 w 17"/>
                  <a:gd name="T1" fmla="*/ 46 h 46"/>
                  <a:gd name="T2" fmla="*/ 2 w 17"/>
                  <a:gd name="T3" fmla="*/ 46 h 46"/>
                  <a:gd name="T4" fmla="*/ 1 w 17"/>
                  <a:gd name="T5" fmla="*/ 46 h 46"/>
                  <a:gd name="T6" fmla="*/ 1 w 17"/>
                  <a:gd name="T7" fmla="*/ 44 h 46"/>
                  <a:gd name="T8" fmla="*/ 8 w 17"/>
                  <a:gd name="T9" fmla="*/ 22 h 46"/>
                  <a:gd name="T10" fmla="*/ 8 w 17"/>
                  <a:gd name="T11" fmla="*/ 15 h 46"/>
                  <a:gd name="T12" fmla="*/ 6 w 17"/>
                  <a:gd name="T13" fmla="*/ 2 h 46"/>
                  <a:gd name="T14" fmla="*/ 8 w 17"/>
                  <a:gd name="T15" fmla="*/ 1 h 46"/>
                  <a:gd name="T16" fmla="*/ 17 w 17"/>
                  <a:gd name="T17" fmla="*/ 27 h 46"/>
                  <a:gd name="T18" fmla="*/ 3 w 17"/>
                  <a:gd name="T1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3" y="46"/>
                      <a:pt x="2" y="46"/>
                      <a:pt x="2" y="46"/>
                    </a:cubicBezTo>
                    <a:cubicBezTo>
                      <a:pt x="2" y="46"/>
                      <a:pt x="1" y="46"/>
                      <a:pt x="1" y="46"/>
                    </a:cubicBezTo>
                    <a:cubicBezTo>
                      <a:pt x="0" y="46"/>
                      <a:pt x="0" y="45"/>
                      <a:pt x="1" y="44"/>
                    </a:cubicBezTo>
                    <a:cubicBezTo>
                      <a:pt x="10" y="40"/>
                      <a:pt x="11" y="31"/>
                      <a:pt x="8" y="22"/>
                    </a:cubicBezTo>
                    <a:cubicBezTo>
                      <a:pt x="7" y="20"/>
                      <a:pt x="8" y="17"/>
                      <a:pt x="8" y="15"/>
                    </a:cubicBezTo>
                    <a:cubicBezTo>
                      <a:pt x="8" y="11"/>
                      <a:pt x="7" y="6"/>
                      <a:pt x="6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3" y="9"/>
                      <a:pt x="16" y="17"/>
                      <a:pt x="17" y="27"/>
                    </a:cubicBezTo>
                    <a:cubicBezTo>
                      <a:pt x="17" y="38"/>
                      <a:pt x="12" y="41"/>
                      <a:pt x="3" y="46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373"/>
              <p:cNvSpPr/>
              <p:nvPr/>
            </p:nvSpPr>
            <p:spPr bwMode="auto">
              <a:xfrm>
                <a:off x="3280" y="2315"/>
                <a:ext cx="51" cy="124"/>
              </a:xfrm>
              <a:custGeom>
                <a:avLst/>
                <a:gdLst>
                  <a:gd name="T0" fmla="*/ 8 w 19"/>
                  <a:gd name="T1" fmla="*/ 45 h 46"/>
                  <a:gd name="T2" fmla="*/ 7 w 19"/>
                  <a:gd name="T3" fmla="*/ 44 h 46"/>
                  <a:gd name="T4" fmla="*/ 0 w 19"/>
                  <a:gd name="T5" fmla="*/ 33 h 46"/>
                  <a:gd name="T6" fmla="*/ 4 w 19"/>
                  <a:gd name="T7" fmla="*/ 28 h 46"/>
                  <a:gd name="T8" fmla="*/ 11 w 19"/>
                  <a:gd name="T9" fmla="*/ 16 h 46"/>
                  <a:gd name="T10" fmla="*/ 17 w 19"/>
                  <a:gd name="T11" fmla="*/ 1 h 46"/>
                  <a:gd name="T12" fmla="*/ 19 w 19"/>
                  <a:gd name="T13" fmla="*/ 2 h 46"/>
                  <a:gd name="T14" fmla="*/ 19 w 19"/>
                  <a:gd name="T15" fmla="*/ 10 h 46"/>
                  <a:gd name="T16" fmla="*/ 18 w 19"/>
                  <a:gd name="T17" fmla="*/ 22 h 46"/>
                  <a:gd name="T18" fmla="*/ 16 w 19"/>
                  <a:gd name="T19" fmla="*/ 35 h 46"/>
                  <a:gd name="T20" fmla="*/ 10 w 19"/>
                  <a:gd name="T21" fmla="*/ 43 h 46"/>
                  <a:gd name="T22" fmla="*/ 10 w 19"/>
                  <a:gd name="T23" fmla="*/ 43 h 46"/>
                  <a:gd name="T24" fmla="*/ 8 w 19"/>
                  <a:gd name="T25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6">
                    <a:moveTo>
                      <a:pt x="8" y="45"/>
                    </a:moveTo>
                    <a:cubicBezTo>
                      <a:pt x="8" y="46"/>
                      <a:pt x="7" y="45"/>
                      <a:pt x="7" y="44"/>
                    </a:cubicBezTo>
                    <a:cubicBezTo>
                      <a:pt x="7" y="39"/>
                      <a:pt x="0" y="38"/>
                      <a:pt x="0" y="33"/>
                    </a:cubicBezTo>
                    <a:cubicBezTo>
                      <a:pt x="0" y="31"/>
                      <a:pt x="2" y="28"/>
                      <a:pt x="4" y="28"/>
                    </a:cubicBezTo>
                    <a:cubicBezTo>
                      <a:pt x="9" y="27"/>
                      <a:pt x="11" y="21"/>
                      <a:pt x="11" y="16"/>
                    </a:cubicBezTo>
                    <a:cubicBezTo>
                      <a:pt x="12" y="11"/>
                      <a:pt x="14" y="5"/>
                      <a:pt x="17" y="1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5"/>
                      <a:pt x="19" y="7"/>
                      <a:pt x="19" y="10"/>
                    </a:cubicBezTo>
                    <a:cubicBezTo>
                      <a:pt x="18" y="14"/>
                      <a:pt x="19" y="18"/>
                      <a:pt x="18" y="22"/>
                    </a:cubicBezTo>
                    <a:cubicBezTo>
                      <a:pt x="16" y="26"/>
                      <a:pt x="17" y="30"/>
                      <a:pt x="16" y="35"/>
                    </a:cubicBezTo>
                    <a:cubicBezTo>
                      <a:pt x="15" y="38"/>
                      <a:pt x="12" y="40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9" y="44"/>
                      <a:pt x="9" y="44"/>
                      <a:pt x="8" y="45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374"/>
              <p:cNvSpPr/>
              <p:nvPr/>
            </p:nvSpPr>
            <p:spPr bwMode="auto">
              <a:xfrm>
                <a:off x="3323" y="2275"/>
                <a:ext cx="77" cy="105"/>
              </a:xfrm>
              <a:custGeom>
                <a:avLst/>
                <a:gdLst>
                  <a:gd name="T0" fmla="*/ 25 w 29"/>
                  <a:gd name="T1" fmla="*/ 37 h 39"/>
                  <a:gd name="T2" fmla="*/ 19 w 29"/>
                  <a:gd name="T3" fmla="*/ 20 h 39"/>
                  <a:gd name="T4" fmla="*/ 3 w 29"/>
                  <a:gd name="T5" fmla="*/ 3 h 39"/>
                  <a:gd name="T6" fmla="*/ 1 w 29"/>
                  <a:gd name="T7" fmla="*/ 2 h 39"/>
                  <a:gd name="T8" fmla="*/ 2 w 29"/>
                  <a:gd name="T9" fmla="*/ 0 h 39"/>
                  <a:gd name="T10" fmla="*/ 2 w 29"/>
                  <a:gd name="T11" fmla="*/ 1 h 39"/>
                  <a:gd name="T12" fmla="*/ 2 w 29"/>
                  <a:gd name="T13" fmla="*/ 1 h 39"/>
                  <a:gd name="T14" fmla="*/ 2 w 29"/>
                  <a:gd name="T15" fmla="*/ 1 h 39"/>
                  <a:gd name="T16" fmla="*/ 4 w 29"/>
                  <a:gd name="T17" fmla="*/ 2 h 39"/>
                  <a:gd name="T18" fmla="*/ 6 w 29"/>
                  <a:gd name="T19" fmla="*/ 3 h 39"/>
                  <a:gd name="T20" fmla="*/ 6 w 29"/>
                  <a:gd name="T21" fmla="*/ 3 h 39"/>
                  <a:gd name="T22" fmla="*/ 23 w 29"/>
                  <a:gd name="T23" fmla="*/ 12 h 39"/>
                  <a:gd name="T24" fmla="*/ 28 w 29"/>
                  <a:gd name="T25" fmla="*/ 26 h 39"/>
                  <a:gd name="T26" fmla="*/ 27 w 29"/>
                  <a:gd name="T27" fmla="*/ 38 h 39"/>
                  <a:gd name="T28" fmla="*/ 25 w 29"/>
                  <a:gd name="T29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9" h="39">
                    <a:moveTo>
                      <a:pt x="25" y="37"/>
                    </a:moveTo>
                    <a:cubicBezTo>
                      <a:pt x="27" y="31"/>
                      <a:pt x="23" y="25"/>
                      <a:pt x="19" y="20"/>
                    </a:cubicBezTo>
                    <a:cubicBezTo>
                      <a:pt x="14" y="14"/>
                      <a:pt x="10" y="7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3" y="3"/>
                      <a:pt x="19" y="7"/>
                      <a:pt x="23" y="12"/>
                    </a:cubicBezTo>
                    <a:cubicBezTo>
                      <a:pt x="26" y="15"/>
                      <a:pt x="26" y="22"/>
                      <a:pt x="28" y="26"/>
                    </a:cubicBezTo>
                    <a:cubicBezTo>
                      <a:pt x="29" y="30"/>
                      <a:pt x="28" y="34"/>
                      <a:pt x="27" y="38"/>
                    </a:cubicBezTo>
                    <a:cubicBezTo>
                      <a:pt x="27" y="39"/>
                      <a:pt x="25" y="38"/>
                      <a:pt x="25" y="3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375"/>
              <p:cNvSpPr/>
              <p:nvPr/>
            </p:nvSpPr>
            <p:spPr bwMode="auto">
              <a:xfrm>
                <a:off x="3114" y="2307"/>
                <a:ext cx="177" cy="282"/>
              </a:xfrm>
              <a:custGeom>
                <a:avLst/>
                <a:gdLst>
                  <a:gd name="T0" fmla="*/ 55 w 66"/>
                  <a:gd name="T1" fmla="*/ 67 h 105"/>
                  <a:gd name="T2" fmla="*/ 54 w 66"/>
                  <a:gd name="T3" fmla="*/ 67 h 105"/>
                  <a:gd name="T4" fmla="*/ 42 w 66"/>
                  <a:gd name="T5" fmla="*/ 77 h 105"/>
                  <a:gd name="T6" fmla="*/ 38 w 66"/>
                  <a:gd name="T7" fmla="*/ 80 h 105"/>
                  <a:gd name="T8" fmla="*/ 23 w 66"/>
                  <a:gd name="T9" fmla="*/ 94 h 105"/>
                  <a:gd name="T10" fmla="*/ 23 w 66"/>
                  <a:gd name="T11" fmla="*/ 96 h 105"/>
                  <a:gd name="T12" fmla="*/ 1 w 66"/>
                  <a:gd name="T13" fmla="*/ 76 h 105"/>
                  <a:gd name="T14" fmla="*/ 5 w 66"/>
                  <a:gd name="T15" fmla="*/ 54 h 105"/>
                  <a:gd name="T16" fmla="*/ 11 w 66"/>
                  <a:gd name="T17" fmla="*/ 50 h 105"/>
                  <a:gd name="T18" fmla="*/ 19 w 66"/>
                  <a:gd name="T19" fmla="*/ 43 h 105"/>
                  <a:gd name="T20" fmla="*/ 9 w 66"/>
                  <a:gd name="T21" fmla="*/ 35 h 105"/>
                  <a:gd name="T22" fmla="*/ 20 w 66"/>
                  <a:gd name="T23" fmla="*/ 10 h 105"/>
                  <a:gd name="T24" fmla="*/ 33 w 66"/>
                  <a:gd name="T25" fmla="*/ 7 h 105"/>
                  <a:gd name="T26" fmla="*/ 36 w 66"/>
                  <a:gd name="T27" fmla="*/ 12 h 105"/>
                  <a:gd name="T28" fmla="*/ 45 w 66"/>
                  <a:gd name="T29" fmla="*/ 24 h 105"/>
                  <a:gd name="T30" fmla="*/ 47 w 66"/>
                  <a:gd name="T31" fmla="*/ 24 h 105"/>
                  <a:gd name="T32" fmla="*/ 52 w 66"/>
                  <a:gd name="T33" fmla="*/ 30 h 105"/>
                  <a:gd name="T34" fmla="*/ 49 w 66"/>
                  <a:gd name="T35" fmla="*/ 23 h 105"/>
                  <a:gd name="T36" fmla="*/ 42 w 66"/>
                  <a:gd name="T37" fmla="*/ 11 h 105"/>
                  <a:gd name="T38" fmla="*/ 42 w 66"/>
                  <a:gd name="T39" fmla="*/ 5 h 105"/>
                  <a:gd name="T40" fmla="*/ 47 w 66"/>
                  <a:gd name="T41" fmla="*/ 5 h 105"/>
                  <a:gd name="T42" fmla="*/ 58 w 66"/>
                  <a:gd name="T43" fmla="*/ 0 h 105"/>
                  <a:gd name="T44" fmla="*/ 59 w 66"/>
                  <a:gd name="T45" fmla="*/ 0 h 105"/>
                  <a:gd name="T46" fmla="*/ 66 w 66"/>
                  <a:gd name="T47" fmla="*/ 13 h 105"/>
                  <a:gd name="T48" fmla="*/ 64 w 66"/>
                  <a:gd name="T49" fmla="*/ 22 h 105"/>
                  <a:gd name="T50" fmla="*/ 63 w 66"/>
                  <a:gd name="T51" fmla="*/ 35 h 105"/>
                  <a:gd name="T52" fmla="*/ 62 w 66"/>
                  <a:gd name="T53" fmla="*/ 38 h 105"/>
                  <a:gd name="T54" fmla="*/ 59 w 66"/>
                  <a:gd name="T55" fmla="*/ 53 h 105"/>
                  <a:gd name="T56" fmla="*/ 58 w 66"/>
                  <a:gd name="T57" fmla="*/ 62 h 105"/>
                  <a:gd name="T58" fmla="*/ 58 w 66"/>
                  <a:gd name="T59" fmla="*/ 63 h 105"/>
                  <a:gd name="T60" fmla="*/ 56 w 66"/>
                  <a:gd name="T61" fmla="*/ 66 h 105"/>
                  <a:gd name="T62" fmla="*/ 55 w 66"/>
                  <a:gd name="T63" fmla="*/ 6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05">
                    <a:moveTo>
                      <a:pt x="55" y="67"/>
                    </a:moveTo>
                    <a:cubicBezTo>
                      <a:pt x="55" y="68"/>
                      <a:pt x="54" y="68"/>
                      <a:pt x="54" y="67"/>
                    </a:cubicBezTo>
                    <a:cubicBezTo>
                      <a:pt x="49" y="71"/>
                      <a:pt x="43" y="72"/>
                      <a:pt x="42" y="77"/>
                    </a:cubicBezTo>
                    <a:cubicBezTo>
                      <a:pt x="41" y="79"/>
                      <a:pt x="41" y="80"/>
                      <a:pt x="38" y="80"/>
                    </a:cubicBezTo>
                    <a:cubicBezTo>
                      <a:pt x="32" y="80"/>
                      <a:pt x="18" y="86"/>
                      <a:pt x="23" y="94"/>
                    </a:cubicBezTo>
                    <a:cubicBezTo>
                      <a:pt x="24" y="95"/>
                      <a:pt x="24" y="95"/>
                      <a:pt x="23" y="96"/>
                    </a:cubicBezTo>
                    <a:cubicBezTo>
                      <a:pt x="11" y="105"/>
                      <a:pt x="3" y="86"/>
                      <a:pt x="1" y="76"/>
                    </a:cubicBezTo>
                    <a:cubicBezTo>
                      <a:pt x="0" y="71"/>
                      <a:pt x="1" y="58"/>
                      <a:pt x="5" y="54"/>
                    </a:cubicBezTo>
                    <a:cubicBezTo>
                      <a:pt x="7" y="52"/>
                      <a:pt x="8" y="51"/>
                      <a:pt x="11" y="50"/>
                    </a:cubicBezTo>
                    <a:cubicBezTo>
                      <a:pt x="15" y="50"/>
                      <a:pt x="29" y="49"/>
                      <a:pt x="19" y="43"/>
                    </a:cubicBezTo>
                    <a:cubicBezTo>
                      <a:pt x="16" y="41"/>
                      <a:pt x="10" y="39"/>
                      <a:pt x="9" y="35"/>
                    </a:cubicBezTo>
                    <a:cubicBezTo>
                      <a:pt x="8" y="26"/>
                      <a:pt x="16" y="17"/>
                      <a:pt x="20" y="10"/>
                    </a:cubicBezTo>
                    <a:cubicBezTo>
                      <a:pt x="23" y="6"/>
                      <a:pt x="29" y="4"/>
                      <a:pt x="33" y="7"/>
                    </a:cubicBezTo>
                    <a:cubicBezTo>
                      <a:pt x="35" y="8"/>
                      <a:pt x="35" y="11"/>
                      <a:pt x="36" y="12"/>
                    </a:cubicBezTo>
                    <a:cubicBezTo>
                      <a:pt x="36" y="15"/>
                      <a:pt x="44" y="33"/>
                      <a:pt x="45" y="24"/>
                    </a:cubicBezTo>
                    <a:cubicBezTo>
                      <a:pt x="46" y="24"/>
                      <a:pt x="46" y="23"/>
                      <a:pt x="47" y="24"/>
                    </a:cubicBezTo>
                    <a:cubicBezTo>
                      <a:pt x="49" y="26"/>
                      <a:pt x="50" y="28"/>
                      <a:pt x="52" y="30"/>
                    </a:cubicBezTo>
                    <a:cubicBezTo>
                      <a:pt x="51" y="28"/>
                      <a:pt x="50" y="26"/>
                      <a:pt x="49" y="23"/>
                    </a:cubicBezTo>
                    <a:cubicBezTo>
                      <a:pt x="47" y="19"/>
                      <a:pt x="45" y="15"/>
                      <a:pt x="42" y="11"/>
                    </a:cubicBezTo>
                    <a:cubicBezTo>
                      <a:pt x="40" y="9"/>
                      <a:pt x="40" y="7"/>
                      <a:pt x="42" y="5"/>
                    </a:cubicBezTo>
                    <a:cubicBezTo>
                      <a:pt x="43" y="4"/>
                      <a:pt x="46" y="4"/>
                      <a:pt x="47" y="5"/>
                    </a:cubicBezTo>
                    <a:cubicBezTo>
                      <a:pt x="50" y="7"/>
                      <a:pt x="57" y="3"/>
                      <a:pt x="58" y="0"/>
                    </a:cubicBezTo>
                    <a:cubicBezTo>
                      <a:pt x="58" y="0"/>
                      <a:pt x="59" y="0"/>
                      <a:pt x="59" y="0"/>
                    </a:cubicBezTo>
                    <a:cubicBezTo>
                      <a:pt x="62" y="4"/>
                      <a:pt x="65" y="7"/>
                      <a:pt x="66" y="13"/>
                    </a:cubicBezTo>
                    <a:cubicBezTo>
                      <a:pt x="66" y="16"/>
                      <a:pt x="65" y="19"/>
                      <a:pt x="64" y="22"/>
                    </a:cubicBezTo>
                    <a:cubicBezTo>
                      <a:pt x="63" y="26"/>
                      <a:pt x="64" y="31"/>
                      <a:pt x="63" y="35"/>
                    </a:cubicBezTo>
                    <a:cubicBezTo>
                      <a:pt x="63" y="36"/>
                      <a:pt x="63" y="37"/>
                      <a:pt x="62" y="38"/>
                    </a:cubicBezTo>
                    <a:cubicBezTo>
                      <a:pt x="58" y="43"/>
                      <a:pt x="58" y="47"/>
                      <a:pt x="59" y="53"/>
                    </a:cubicBezTo>
                    <a:cubicBezTo>
                      <a:pt x="60" y="56"/>
                      <a:pt x="59" y="59"/>
                      <a:pt x="58" y="62"/>
                    </a:cubicBezTo>
                    <a:cubicBezTo>
                      <a:pt x="58" y="62"/>
                      <a:pt x="58" y="63"/>
                      <a:pt x="58" y="63"/>
                    </a:cubicBezTo>
                    <a:cubicBezTo>
                      <a:pt x="57" y="64"/>
                      <a:pt x="57" y="65"/>
                      <a:pt x="56" y="66"/>
                    </a:cubicBezTo>
                    <a:cubicBezTo>
                      <a:pt x="56" y="66"/>
                      <a:pt x="55" y="67"/>
                      <a:pt x="55" y="6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376"/>
              <p:cNvSpPr/>
              <p:nvPr/>
            </p:nvSpPr>
            <p:spPr bwMode="auto">
              <a:xfrm>
                <a:off x="3133" y="2348"/>
                <a:ext cx="136" cy="198"/>
              </a:xfrm>
              <a:custGeom>
                <a:avLst/>
                <a:gdLst>
                  <a:gd name="T0" fmla="*/ 34 w 51"/>
                  <a:gd name="T1" fmla="*/ 57 h 74"/>
                  <a:gd name="T2" fmla="*/ 26 w 51"/>
                  <a:gd name="T3" fmla="*/ 63 h 74"/>
                  <a:gd name="T4" fmla="*/ 23 w 51"/>
                  <a:gd name="T5" fmla="*/ 62 h 74"/>
                  <a:gd name="T6" fmla="*/ 7 w 51"/>
                  <a:gd name="T7" fmla="*/ 74 h 74"/>
                  <a:gd name="T8" fmla="*/ 5 w 51"/>
                  <a:gd name="T9" fmla="*/ 73 h 74"/>
                  <a:gd name="T10" fmla="*/ 0 w 51"/>
                  <a:gd name="T11" fmla="*/ 60 h 74"/>
                  <a:gd name="T12" fmla="*/ 2 w 51"/>
                  <a:gd name="T13" fmla="*/ 51 h 74"/>
                  <a:gd name="T14" fmla="*/ 3 w 51"/>
                  <a:gd name="T15" fmla="*/ 49 h 74"/>
                  <a:gd name="T16" fmla="*/ 3 w 51"/>
                  <a:gd name="T17" fmla="*/ 45 h 74"/>
                  <a:gd name="T18" fmla="*/ 18 w 51"/>
                  <a:gd name="T19" fmla="*/ 31 h 74"/>
                  <a:gd name="T20" fmla="*/ 10 w 51"/>
                  <a:gd name="T21" fmla="*/ 27 h 74"/>
                  <a:gd name="T22" fmla="*/ 4 w 51"/>
                  <a:gd name="T23" fmla="*/ 9 h 74"/>
                  <a:gd name="T24" fmla="*/ 12 w 51"/>
                  <a:gd name="T25" fmla="*/ 1 h 74"/>
                  <a:gd name="T26" fmla="*/ 24 w 51"/>
                  <a:gd name="T27" fmla="*/ 1 h 74"/>
                  <a:gd name="T28" fmla="*/ 25 w 51"/>
                  <a:gd name="T29" fmla="*/ 1 h 74"/>
                  <a:gd name="T30" fmla="*/ 39 w 51"/>
                  <a:gd name="T31" fmla="*/ 14 h 74"/>
                  <a:gd name="T32" fmla="*/ 47 w 51"/>
                  <a:gd name="T33" fmla="*/ 24 h 74"/>
                  <a:gd name="T34" fmla="*/ 46 w 51"/>
                  <a:gd name="T35" fmla="*/ 46 h 74"/>
                  <a:gd name="T36" fmla="*/ 34 w 51"/>
                  <a:gd name="T3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74">
                    <a:moveTo>
                      <a:pt x="34" y="57"/>
                    </a:moveTo>
                    <a:cubicBezTo>
                      <a:pt x="32" y="58"/>
                      <a:pt x="29" y="62"/>
                      <a:pt x="26" y="63"/>
                    </a:cubicBezTo>
                    <a:cubicBezTo>
                      <a:pt x="25" y="63"/>
                      <a:pt x="24" y="63"/>
                      <a:pt x="23" y="62"/>
                    </a:cubicBezTo>
                    <a:cubicBezTo>
                      <a:pt x="20" y="57"/>
                      <a:pt x="9" y="71"/>
                      <a:pt x="7" y="74"/>
                    </a:cubicBezTo>
                    <a:cubicBezTo>
                      <a:pt x="6" y="74"/>
                      <a:pt x="5" y="74"/>
                      <a:pt x="5" y="73"/>
                    </a:cubicBezTo>
                    <a:cubicBezTo>
                      <a:pt x="3" y="69"/>
                      <a:pt x="1" y="65"/>
                      <a:pt x="0" y="60"/>
                    </a:cubicBezTo>
                    <a:cubicBezTo>
                      <a:pt x="0" y="57"/>
                      <a:pt x="1" y="54"/>
                      <a:pt x="2" y="51"/>
                    </a:cubicBezTo>
                    <a:cubicBezTo>
                      <a:pt x="2" y="50"/>
                      <a:pt x="2" y="50"/>
                      <a:pt x="3" y="49"/>
                    </a:cubicBezTo>
                    <a:cubicBezTo>
                      <a:pt x="3" y="48"/>
                      <a:pt x="3" y="46"/>
                      <a:pt x="3" y="45"/>
                    </a:cubicBezTo>
                    <a:cubicBezTo>
                      <a:pt x="2" y="39"/>
                      <a:pt x="14" y="33"/>
                      <a:pt x="18" y="31"/>
                    </a:cubicBezTo>
                    <a:cubicBezTo>
                      <a:pt x="17" y="31"/>
                      <a:pt x="11" y="28"/>
                      <a:pt x="10" y="27"/>
                    </a:cubicBezTo>
                    <a:cubicBezTo>
                      <a:pt x="4" y="24"/>
                      <a:pt x="2" y="15"/>
                      <a:pt x="4" y="9"/>
                    </a:cubicBezTo>
                    <a:cubicBezTo>
                      <a:pt x="6" y="6"/>
                      <a:pt x="9" y="2"/>
                      <a:pt x="12" y="1"/>
                    </a:cubicBezTo>
                    <a:cubicBezTo>
                      <a:pt x="15" y="0"/>
                      <a:pt x="21" y="4"/>
                      <a:pt x="24" y="1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30" y="5"/>
                      <a:pt x="34" y="11"/>
                      <a:pt x="39" y="14"/>
                    </a:cubicBezTo>
                    <a:cubicBezTo>
                      <a:pt x="42" y="16"/>
                      <a:pt x="45" y="21"/>
                      <a:pt x="47" y="24"/>
                    </a:cubicBezTo>
                    <a:cubicBezTo>
                      <a:pt x="49" y="29"/>
                      <a:pt x="51" y="41"/>
                      <a:pt x="46" y="46"/>
                    </a:cubicBezTo>
                    <a:cubicBezTo>
                      <a:pt x="42" y="50"/>
                      <a:pt x="38" y="54"/>
                      <a:pt x="34" y="5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377"/>
              <p:cNvSpPr/>
              <p:nvPr/>
            </p:nvSpPr>
            <p:spPr bwMode="auto">
              <a:xfrm>
                <a:off x="3237" y="2289"/>
                <a:ext cx="40" cy="131"/>
              </a:xfrm>
              <a:custGeom>
                <a:avLst/>
                <a:gdLst>
                  <a:gd name="T0" fmla="*/ 9 w 15"/>
                  <a:gd name="T1" fmla="*/ 47 h 49"/>
                  <a:gd name="T2" fmla="*/ 10 w 15"/>
                  <a:gd name="T3" fmla="*/ 40 h 49"/>
                  <a:gd name="T4" fmla="*/ 13 w 15"/>
                  <a:gd name="T5" fmla="*/ 1 h 49"/>
                  <a:gd name="T6" fmla="*/ 15 w 15"/>
                  <a:gd name="T7" fmla="*/ 2 h 49"/>
                  <a:gd name="T8" fmla="*/ 12 w 15"/>
                  <a:gd name="T9" fmla="*/ 28 h 49"/>
                  <a:gd name="T10" fmla="*/ 12 w 15"/>
                  <a:gd name="T11" fmla="*/ 45 h 49"/>
                  <a:gd name="T12" fmla="*/ 12 w 15"/>
                  <a:gd name="T13" fmla="*/ 46 h 49"/>
                  <a:gd name="T14" fmla="*/ 11 w 15"/>
                  <a:gd name="T15" fmla="*/ 47 h 49"/>
                  <a:gd name="T16" fmla="*/ 11 w 15"/>
                  <a:gd name="T17" fmla="*/ 48 h 49"/>
                  <a:gd name="T18" fmla="*/ 9 w 15"/>
                  <a:gd name="T19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49">
                    <a:moveTo>
                      <a:pt x="9" y="47"/>
                    </a:moveTo>
                    <a:cubicBezTo>
                      <a:pt x="9" y="45"/>
                      <a:pt x="10" y="42"/>
                      <a:pt x="10" y="40"/>
                    </a:cubicBezTo>
                    <a:cubicBezTo>
                      <a:pt x="9" y="26"/>
                      <a:pt x="0" y="11"/>
                      <a:pt x="13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2" y="8"/>
                      <a:pt x="10" y="21"/>
                      <a:pt x="12" y="28"/>
                    </a:cubicBezTo>
                    <a:cubicBezTo>
                      <a:pt x="14" y="34"/>
                      <a:pt x="13" y="39"/>
                      <a:pt x="12" y="45"/>
                    </a:cubicBezTo>
                    <a:cubicBezTo>
                      <a:pt x="12" y="45"/>
                      <a:pt x="12" y="46"/>
                      <a:pt x="12" y="46"/>
                    </a:cubicBezTo>
                    <a:cubicBezTo>
                      <a:pt x="12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8"/>
                    </a:cubicBezTo>
                    <a:cubicBezTo>
                      <a:pt x="11" y="49"/>
                      <a:pt x="9" y="48"/>
                      <a:pt x="9" y="4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378"/>
              <p:cNvSpPr/>
              <p:nvPr/>
            </p:nvSpPr>
            <p:spPr bwMode="auto">
              <a:xfrm>
                <a:off x="3301" y="2452"/>
                <a:ext cx="91" cy="35"/>
              </a:xfrm>
              <a:custGeom>
                <a:avLst/>
                <a:gdLst>
                  <a:gd name="T0" fmla="*/ 33 w 34"/>
                  <a:gd name="T1" fmla="*/ 2 h 13"/>
                  <a:gd name="T2" fmla="*/ 33 w 34"/>
                  <a:gd name="T3" fmla="*/ 2 h 13"/>
                  <a:gd name="T4" fmla="*/ 33 w 34"/>
                  <a:gd name="T5" fmla="*/ 2 h 13"/>
                  <a:gd name="T6" fmla="*/ 27 w 34"/>
                  <a:gd name="T7" fmla="*/ 6 h 13"/>
                  <a:gd name="T8" fmla="*/ 23 w 34"/>
                  <a:gd name="T9" fmla="*/ 7 h 13"/>
                  <a:gd name="T10" fmla="*/ 16 w 34"/>
                  <a:gd name="T11" fmla="*/ 10 h 13"/>
                  <a:gd name="T12" fmla="*/ 2 w 34"/>
                  <a:gd name="T13" fmla="*/ 5 h 13"/>
                  <a:gd name="T14" fmla="*/ 1 w 34"/>
                  <a:gd name="T15" fmla="*/ 5 h 13"/>
                  <a:gd name="T16" fmla="*/ 1 w 34"/>
                  <a:gd name="T17" fmla="*/ 3 h 13"/>
                  <a:gd name="T18" fmla="*/ 2 w 34"/>
                  <a:gd name="T19" fmla="*/ 3 h 13"/>
                  <a:gd name="T20" fmla="*/ 4 w 34"/>
                  <a:gd name="T21" fmla="*/ 4 h 13"/>
                  <a:gd name="T22" fmla="*/ 4 w 34"/>
                  <a:gd name="T23" fmla="*/ 3 h 13"/>
                  <a:gd name="T24" fmla="*/ 13 w 34"/>
                  <a:gd name="T25" fmla="*/ 4 h 13"/>
                  <a:gd name="T26" fmla="*/ 22 w 34"/>
                  <a:gd name="T27" fmla="*/ 4 h 13"/>
                  <a:gd name="T28" fmla="*/ 32 w 34"/>
                  <a:gd name="T29" fmla="*/ 1 h 13"/>
                  <a:gd name="T30" fmla="*/ 33 w 34"/>
                  <a:gd name="T31" fmla="*/ 2 h 13"/>
                  <a:gd name="T32" fmla="*/ 33 w 34"/>
                  <a:gd name="T3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3">
                    <a:moveTo>
                      <a:pt x="33" y="2"/>
                    </a:move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1" y="4"/>
                      <a:pt x="29" y="5"/>
                      <a:pt x="27" y="6"/>
                    </a:cubicBezTo>
                    <a:cubicBezTo>
                      <a:pt x="25" y="7"/>
                      <a:pt x="24" y="7"/>
                      <a:pt x="23" y="7"/>
                    </a:cubicBezTo>
                    <a:cubicBezTo>
                      <a:pt x="20" y="7"/>
                      <a:pt x="19" y="9"/>
                      <a:pt x="16" y="10"/>
                    </a:cubicBezTo>
                    <a:cubicBezTo>
                      <a:pt x="12" y="13"/>
                      <a:pt x="6" y="7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7" y="2"/>
                      <a:pt x="10" y="4"/>
                      <a:pt x="13" y="4"/>
                    </a:cubicBezTo>
                    <a:cubicBezTo>
                      <a:pt x="16" y="5"/>
                      <a:pt x="19" y="4"/>
                      <a:pt x="22" y="4"/>
                    </a:cubicBezTo>
                    <a:cubicBezTo>
                      <a:pt x="25" y="3"/>
                      <a:pt x="29" y="3"/>
                      <a:pt x="32" y="1"/>
                    </a:cubicBezTo>
                    <a:cubicBezTo>
                      <a:pt x="32" y="0"/>
                      <a:pt x="34" y="1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379"/>
              <p:cNvSpPr/>
              <p:nvPr/>
            </p:nvSpPr>
            <p:spPr bwMode="auto">
              <a:xfrm>
                <a:off x="3237" y="2452"/>
                <a:ext cx="107" cy="118"/>
              </a:xfrm>
              <a:custGeom>
                <a:avLst/>
                <a:gdLst>
                  <a:gd name="T0" fmla="*/ 21 w 40"/>
                  <a:gd name="T1" fmla="*/ 34 h 44"/>
                  <a:gd name="T2" fmla="*/ 18 w 40"/>
                  <a:gd name="T3" fmla="*/ 27 h 44"/>
                  <a:gd name="T4" fmla="*/ 14 w 40"/>
                  <a:gd name="T5" fmla="*/ 27 h 44"/>
                  <a:gd name="T6" fmla="*/ 12 w 40"/>
                  <a:gd name="T7" fmla="*/ 27 h 44"/>
                  <a:gd name="T8" fmla="*/ 2 w 40"/>
                  <a:gd name="T9" fmla="*/ 43 h 44"/>
                  <a:gd name="T10" fmla="*/ 0 w 40"/>
                  <a:gd name="T11" fmla="*/ 43 h 44"/>
                  <a:gd name="T12" fmla="*/ 13 w 40"/>
                  <a:gd name="T13" fmla="*/ 17 h 44"/>
                  <a:gd name="T14" fmla="*/ 14 w 40"/>
                  <a:gd name="T15" fmla="*/ 17 h 44"/>
                  <a:gd name="T16" fmla="*/ 26 w 40"/>
                  <a:gd name="T17" fmla="*/ 2 h 44"/>
                  <a:gd name="T18" fmla="*/ 39 w 40"/>
                  <a:gd name="T19" fmla="*/ 5 h 44"/>
                  <a:gd name="T20" fmla="*/ 39 w 40"/>
                  <a:gd name="T21" fmla="*/ 6 h 44"/>
                  <a:gd name="T22" fmla="*/ 29 w 40"/>
                  <a:gd name="T23" fmla="*/ 7 h 44"/>
                  <a:gd name="T24" fmla="*/ 27 w 40"/>
                  <a:gd name="T25" fmla="*/ 12 h 44"/>
                  <a:gd name="T26" fmla="*/ 25 w 40"/>
                  <a:gd name="T27" fmla="*/ 15 h 44"/>
                  <a:gd name="T28" fmla="*/ 22 w 40"/>
                  <a:gd name="T29" fmla="*/ 26 h 44"/>
                  <a:gd name="T30" fmla="*/ 22 w 40"/>
                  <a:gd name="T31" fmla="*/ 26 h 44"/>
                  <a:gd name="T32" fmla="*/ 23 w 40"/>
                  <a:gd name="T33" fmla="*/ 34 h 44"/>
                  <a:gd name="T34" fmla="*/ 21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21" y="34"/>
                    </a:moveTo>
                    <a:cubicBezTo>
                      <a:pt x="20" y="32"/>
                      <a:pt x="19" y="30"/>
                      <a:pt x="18" y="27"/>
                    </a:cubicBezTo>
                    <a:cubicBezTo>
                      <a:pt x="17" y="26"/>
                      <a:pt x="16" y="25"/>
                      <a:pt x="14" y="27"/>
                    </a:cubicBezTo>
                    <a:cubicBezTo>
                      <a:pt x="13" y="28"/>
                      <a:pt x="13" y="28"/>
                      <a:pt x="12" y="27"/>
                    </a:cubicBezTo>
                    <a:cubicBezTo>
                      <a:pt x="9" y="23"/>
                      <a:pt x="2" y="41"/>
                      <a:pt x="2" y="43"/>
                    </a:cubicBezTo>
                    <a:cubicBezTo>
                      <a:pt x="2" y="44"/>
                      <a:pt x="0" y="44"/>
                      <a:pt x="0" y="43"/>
                    </a:cubicBezTo>
                    <a:cubicBezTo>
                      <a:pt x="0" y="32"/>
                      <a:pt x="5" y="24"/>
                      <a:pt x="13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5" y="18"/>
                      <a:pt x="24" y="3"/>
                      <a:pt x="26" y="2"/>
                    </a:cubicBezTo>
                    <a:cubicBezTo>
                      <a:pt x="29" y="0"/>
                      <a:pt x="36" y="3"/>
                      <a:pt x="39" y="5"/>
                    </a:cubicBezTo>
                    <a:cubicBezTo>
                      <a:pt x="40" y="5"/>
                      <a:pt x="40" y="6"/>
                      <a:pt x="39" y="6"/>
                    </a:cubicBezTo>
                    <a:cubicBezTo>
                      <a:pt x="36" y="7"/>
                      <a:pt x="33" y="7"/>
                      <a:pt x="29" y="7"/>
                    </a:cubicBezTo>
                    <a:cubicBezTo>
                      <a:pt x="27" y="7"/>
                      <a:pt x="28" y="11"/>
                      <a:pt x="27" y="12"/>
                    </a:cubicBezTo>
                    <a:cubicBezTo>
                      <a:pt x="26" y="13"/>
                      <a:pt x="25" y="14"/>
                      <a:pt x="25" y="15"/>
                    </a:cubicBezTo>
                    <a:cubicBezTo>
                      <a:pt x="21" y="18"/>
                      <a:pt x="21" y="22"/>
                      <a:pt x="22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9"/>
                      <a:pt x="23" y="31"/>
                      <a:pt x="23" y="34"/>
                    </a:cubicBezTo>
                    <a:cubicBezTo>
                      <a:pt x="23" y="34"/>
                      <a:pt x="22" y="35"/>
                      <a:pt x="21" y="34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380"/>
              <p:cNvSpPr/>
              <p:nvPr/>
            </p:nvSpPr>
            <p:spPr bwMode="auto">
              <a:xfrm>
                <a:off x="3133" y="2342"/>
                <a:ext cx="118" cy="174"/>
              </a:xfrm>
              <a:custGeom>
                <a:avLst/>
                <a:gdLst>
                  <a:gd name="T0" fmla="*/ 41 w 44"/>
                  <a:gd name="T1" fmla="*/ 41 h 65"/>
                  <a:gd name="T2" fmla="*/ 17 w 44"/>
                  <a:gd name="T3" fmla="*/ 46 h 65"/>
                  <a:gd name="T4" fmla="*/ 14 w 44"/>
                  <a:gd name="T5" fmla="*/ 49 h 65"/>
                  <a:gd name="T6" fmla="*/ 13 w 44"/>
                  <a:gd name="T7" fmla="*/ 56 h 65"/>
                  <a:gd name="T8" fmla="*/ 10 w 44"/>
                  <a:gd name="T9" fmla="*/ 58 h 65"/>
                  <a:gd name="T10" fmla="*/ 7 w 44"/>
                  <a:gd name="T11" fmla="*/ 58 h 65"/>
                  <a:gd name="T12" fmla="*/ 2 w 44"/>
                  <a:gd name="T13" fmla="*/ 60 h 65"/>
                  <a:gd name="T14" fmla="*/ 2 w 44"/>
                  <a:gd name="T15" fmla="*/ 63 h 65"/>
                  <a:gd name="T16" fmla="*/ 0 w 44"/>
                  <a:gd name="T17" fmla="*/ 64 h 65"/>
                  <a:gd name="T18" fmla="*/ 0 w 44"/>
                  <a:gd name="T19" fmla="*/ 60 h 65"/>
                  <a:gd name="T20" fmla="*/ 0 w 44"/>
                  <a:gd name="T21" fmla="*/ 58 h 65"/>
                  <a:gd name="T22" fmla="*/ 3 w 44"/>
                  <a:gd name="T23" fmla="*/ 48 h 65"/>
                  <a:gd name="T24" fmla="*/ 5 w 44"/>
                  <a:gd name="T25" fmla="*/ 46 h 65"/>
                  <a:gd name="T26" fmla="*/ 7 w 44"/>
                  <a:gd name="T27" fmla="*/ 45 h 65"/>
                  <a:gd name="T28" fmla="*/ 13 w 44"/>
                  <a:gd name="T29" fmla="*/ 39 h 65"/>
                  <a:gd name="T30" fmla="*/ 19 w 44"/>
                  <a:gd name="T31" fmla="*/ 36 h 65"/>
                  <a:gd name="T32" fmla="*/ 31 w 44"/>
                  <a:gd name="T33" fmla="*/ 39 h 65"/>
                  <a:gd name="T34" fmla="*/ 9 w 44"/>
                  <a:gd name="T35" fmla="*/ 28 h 65"/>
                  <a:gd name="T36" fmla="*/ 3 w 44"/>
                  <a:gd name="T37" fmla="*/ 20 h 65"/>
                  <a:gd name="T38" fmla="*/ 3 w 44"/>
                  <a:gd name="T39" fmla="*/ 20 h 65"/>
                  <a:gd name="T40" fmla="*/ 3 w 44"/>
                  <a:gd name="T41" fmla="*/ 19 h 65"/>
                  <a:gd name="T42" fmla="*/ 7 w 44"/>
                  <a:gd name="T43" fmla="*/ 6 h 65"/>
                  <a:gd name="T44" fmla="*/ 12 w 44"/>
                  <a:gd name="T45" fmla="*/ 1 h 65"/>
                  <a:gd name="T46" fmla="*/ 13 w 44"/>
                  <a:gd name="T47" fmla="*/ 1 h 65"/>
                  <a:gd name="T48" fmla="*/ 18 w 44"/>
                  <a:gd name="T49" fmla="*/ 14 h 65"/>
                  <a:gd name="T50" fmla="*/ 18 w 44"/>
                  <a:gd name="T51" fmla="*/ 18 h 65"/>
                  <a:gd name="T52" fmla="*/ 43 w 44"/>
                  <a:gd name="T53" fmla="*/ 38 h 65"/>
                  <a:gd name="T54" fmla="*/ 43 w 44"/>
                  <a:gd name="T55" fmla="*/ 40 h 65"/>
                  <a:gd name="T56" fmla="*/ 41 w 44"/>
                  <a:gd name="T57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65">
                    <a:moveTo>
                      <a:pt x="41" y="41"/>
                    </a:moveTo>
                    <a:cubicBezTo>
                      <a:pt x="34" y="44"/>
                      <a:pt x="20" y="38"/>
                      <a:pt x="17" y="46"/>
                    </a:cubicBezTo>
                    <a:cubicBezTo>
                      <a:pt x="17" y="48"/>
                      <a:pt x="16" y="49"/>
                      <a:pt x="14" y="49"/>
                    </a:cubicBezTo>
                    <a:cubicBezTo>
                      <a:pt x="8" y="50"/>
                      <a:pt x="13" y="53"/>
                      <a:pt x="13" y="56"/>
                    </a:cubicBezTo>
                    <a:cubicBezTo>
                      <a:pt x="12" y="57"/>
                      <a:pt x="11" y="58"/>
                      <a:pt x="10" y="58"/>
                    </a:cubicBezTo>
                    <a:cubicBezTo>
                      <a:pt x="9" y="58"/>
                      <a:pt x="8" y="58"/>
                      <a:pt x="7" y="58"/>
                    </a:cubicBezTo>
                    <a:cubicBezTo>
                      <a:pt x="5" y="58"/>
                      <a:pt x="3" y="60"/>
                      <a:pt x="2" y="60"/>
                    </a:cubicBezTo>
                    <a:cubicBezTo>
                      <a:pt x="2" y="61"/>
                      <a:pt x="2" y="62"/>
                      <a:pt x="2" y="63"/>
                    </a:cubicBezTo>
                    <a:cubicBezTo>
                      <a:pt x="2" y="65"/>
                      <a:pt x="0" y="65"/>
                      <a:pt x="0" y="64"/>
                    </a:cubicBezTo>
                    <a:cubicBezTo>
                      <a:pt x="0" y="62"/>
                      <a:pt x="0" y="61"/>
                      <a:pt x="0" y="60"/>
                    </a:cubicBezTo>
                    <a:cubicBezTo>
                      <a:pt x="0" y="59"/>
                      <a:pt x="0" y="59"/>
                      <a:pt x="0" y="58"/>
                    </a:cubicBezTo>
                    <a:cubicBezTo>
                      <a:pt x="0" y="55"/>
                      <a:pt x="1" y="51"/>
                      <a:pt x="3" y="48"/>
                    </a:cubicBezTo>
                    <a:cubicBezTo>
                      <a:pt x="4" y="47"/>
                      <a:pt x="4" y="46"/>
                      <a:pt x="5" y="46"/>
                    </a:cubicBezTo>
                    <a:cubicBezTo>
                      <a:pt x="5" y="45"/>
                      <a:pt x="7" y="45"/>
                      <a:pt x="7" y="45"/>
                    </a:cubicBezTo>
                    <a:cubicBezTo>
                      <a:pt x="9" y="44"/>
                      <a:pt x="11" y="40"/>
                      <a:pt x="13" y="39"/>
                    </a:cubicBezTo>
                    <a:cubicBezTo>
                      <a:pt x="14" y="37"/>
                      <a:pt x="17" y="35"/>
                      <a:pt x="19" y="36"/>
                    </a:cubicBezTo>
                    <a:cubicBezTo>
                      <a:pt x="24" y="37"/>
                      <a:pt x="27" y="38"/>
                      <a:pt x="31" y="39"/>
                    </a:cubicBezTo>
                    <a:cubicBezTo>
                      <a:pt x="24" y="35"/>
                      <a:pt x="17" y="31"/>
                      <a:pt x="9" y="28"/>
                    </a:cubicBezTo>
                    <a:cubicBezTo>
                      <a:pt x="6" y="26"/>
                      <a:pt x="4" y="23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19"/>
                      <a:pt x="3" y="19"/>
                    </a:cubicBezTo>
                    <a:cubicBezTo>
                      <a:pt x="1" y="15"/>
                      <a:pt x="3" y="9"/>
                      <a:pt x="7" y="6"/>
                    </a:cubicBezTo>
                    <a:cubicBezTo>
                      <a:pt x="9" y="4"/>
                      <a:pt x="10" y="2"/>
                      <a:pt x="12" y="1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2" y="7"/>
                      <a:pt x="17" y="10"/>
                      <a:pt x="18" y="14"/>
                    </a:cubicBezTo>
                    <a:cubicBezTo>
                      <a:pt x="19" y="15"/>
                      <a:pt x="19" y="17"/>
                      <a:pt x="18" y="18"/>
                    </a:cubicBezTo>
                    <a:cubicBezTo>
                      <a:pt x="9" y="28"/>
                      <a:pt x="36" y="38"/>
                      <a:pt x="43" y="38"/>
                    </a:cubicBezTo>
                    <a:cubicBezTo>
                      <a:pt x="44" y="39"/>
                      <a:pt x="44" y="40"/>
                      <a:pt x="43" y="40"/>
                    </a:cubicBezTo>
                    <a:cubicBezTo>
                      <a:pt x="42" y="40"/>
                      <a:pt x="42" y="40"/>
                      <a:pt x="41" y="41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381"/>
              <p:cNvSpPr/>
              <p:nvPr/>
            </p:nvSpPr>
            <p:spPr bwMode="auto">
              <a:xfrm>
                <a:off x="3232" y="2406"/>
                <a:ext cx="80" cy="100"/>
              </a:xfrm>
              <a:custGeom>
                <a:avLst/>
                <a:gdLst>
                  <a:gd name="T0" fmla="*/ 14 w 30"/>
                  <a:gd name="T1" fmla="*/ 32 h 37"/>
                  <a:gd name="T2" fmla="*/ 4 w 30"/>
                  <a:gd name="T3" fmla="*/ 14 h 37"/>
                  <a:gd name="T4" fmla="*/ 14 w 30"/>
                  <a:gd name="T5" fmla="*/ 0 h 37"/>
                  <a:gd name="T6" fmla="*/ 29 w 30"/>
                  <a:gd name="T7" fmla="*/ 18 h 37"/>
                  <a:gd name="T8" fmla="*/ 14 w 30"/>
                  <a:gd name="T9" fmla="*/ 3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7">
                    <a:moveTo>
                      <a:pt x="14" y="32"/>
                    </a:moveTo>
                    <a:cubicBezTo>
                      <a:pt x="9" y="29"/>
                      <a:pt x="0" y="20"/>
                      <a:pt x="4" y="14"/>
                    </a:cubicBezTo>
                    <a:cubicBezTo>
                      <a:pt x="4" y="7"/>
                      <a:pt x="7" y="0"/>
                      <a:pt x="14" y="0"/>
                    </a:cubicBezTo>
                    <a:cubicBezTo>
                      <a:pt x="23" y="0"/>
                      <a:pt x="28" y="10"/>
                      <a:pt x="29" y="18"/>
                    </a:cubicBezTo>
                    <a:cubicBezTo>
                      <a:pt x="30" y="25"/>
                      <a:pt x="22" y="37"/>
                      <a:pt x="14" y="32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382"/>
              <p:cNvSpPr/>
              <p:nvPr/>
            </p:nvSpPr>
            <p:spPr bwMode="auto">
              <a:xfrm>
                <a:off x="3251" y="2398"/>
                <a:ext cx="64" cy="94"/>
              </a:xfrm>
              <a:custGeom>
                <a:avLst/>
                <a:gdLst>
                  <a:gd name="T0" fmla="*/ 8 w 24"/>
                  <a:gd name="T1" fmla="*/ 33 h 35"/>
                  <a:gd name="T2" fmla="*/ 7 w 24"/>
                  <a:gd name="T3" fmla="*/ 33 h 35"/>
                  <a:gd name="T4" fmla="*/ 0 w 24"/>
                  <a:gd name="T5" fmla="*/ 28 h 35"/>
                  <a:gd name="T6" fmla="*/ 0 w 24"/>
                  <a:gd name="T7" fmla="*/ 26 h 35"/>
                  <a:gd name="T8" fmla="*/ 2 w 24"/>
                  <a:gd name="T9" fmla="*/ 26 h 35"/>
                  <a:gd name="T10" fmla="*/ 3 w 24"/>
                  <a:gd name="T11" fmla="*/ 27 h 35"/>
                  <a:gd name="T12" fmla="*/ 5 w 24"/>
                  <a:gd name="T13" fmla="*/ 28 h 35"/>
                  <a:gd name="T14" fmla="*/ 5 w 24"/>
                  <a:gd name="T15" fmla="*/ 27 h 35"/>
                  <a:gd name="T16" fmla="*/ 7 w 24"/>
                  <a:gd name="T17" fmla="*/ 21 h 35"/>
                  <a:gd name="T18" fmla="*/ 2 w 24"/>
                  <a:gd name="T19" fmla="*/ 8 h 35"/>
                  <a:gd name="T20" fmla="*/ 2 w 24"/>
                  <a:gd name="T21" fmla="*/ 6 h 35"/>
                  <a:gd name="T22" fmla="*/ 22 w 24"/>
                  <a:gd name="T23" fmla="*/ 17 h 35"/>
                  <a:gd name="T24" fmla="*/ 20 w 24"/>
                  <a:gd name="T25" fmla="*/ 30 h 35"/>
                  <a:gd name="T26" fmla="*/ 8 w 24"/>
                  <a:gd name="T27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5">
                    <a:moveTo>
                      <a:pt x="8" y="33"/>
                    </a:moveTo>
                    <a:cubicBezTo>
                      <a:pt x="8" y="33"/>
                      <a:pt x="8" y="33"/>
                      <a:pt x="7" y="33"/>
                    </a:cubicBezTo>
                    <a:cubicBezTo>
                      <a:pt x="4" y="32"/>
                      <a:pt x="2" y="30"/>
                      <a:pt x="0" y="28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6"/>
                      <a:pt x="2" y="27"/>
                      <a:pt x="3" y="27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8"/>
                      <a:pt x="5" y="27"/>
                      <a:pt x="5" y="27"/>
                    </a:cubicBezTo>
                    <a:cubicBezTo>
                      <a:pt x="6" y="25"/>
                      <a:pt x="6" y="23"/>
                      <a:pt x="7" y="21"/>
                    </a:cubicBezTo>
                    <a:cubicBezTo>
                      <a:pt x="8" y="16"/>
                      <a:pt x="8" y="10"/>
                      <a:pt x="2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10" y="0"/>
                      <a:pt x="19" y="10"/>
                      <a:pt x="22" y="17"/>
                    </a:cubicBezTo>
                    <a:cubicBezTo>
                      <a:pt x="24" y="21"/>
                      <a:pt x="22" y="26"/>
                      <a:pt x="20" y="30"/>
                    </a:cubicBezTo>
                    <a:cubicBezTo>
                      <a:pt x="17" y="35"/>
                      <a:pt x="10" y="28"/>
                      <a:pt x="8" y="33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383"/>
              <p:cNvSpPr/>
              <p:nvPr/>
            </p:nvSpPr>
            <p:spPr bwMode="auto">
              <a:xfrm>
                <a:off x="3253" y="2444"/>
                <a:ext cx="32" cy="37"/>
              </a:xfrm>
              <a:custGeom>
                <a:avLst/>
                <a:gdLst>
                  <a:gd name="T0" fmla="*/ 9 w 12"/>
                  <a:gd name="T1" fmla="*/ 12 h 14"/>
                  <a:gd name="T2" fmla="*/ 4 w 12"/>
                  <a:gd name="T3" fmla="*/ 13 h 14"/>
                  <a:gd name="T4" fmla="*/ 2 w 12"/>
                  <a:gd name="T5" fmla="*/ 13 h 14"/>
                  <a:gd name="T6" fmla="*/ 1 w 12"/>
                  <a:gd name="T7" fmla="*/ 8 h 14"/>
                  <a:gd name="T8" fmla="*/ 3 w 12"/>
                  <a:gd name="T9" fmla="*/ 7 h 14"/>
                  <a:gd name="T10" fmla="*/ 6 w 12"/>
                  <a:gd name="T11" fmla="*/ 5 h 14"/>
                  <a:gd name="T12" fmla="*/ 5 w 12"/>
                  <a:gd name="T13" fmla="*/ 1 h 14"/>
                  <a:gd name="T14" fmla="*/ 7 w 12"/>
                  <a:gd name="T15" fmla="*/ 0 h 14"/>
                  <a:gd name="T16" fmla="*/ 10 w 12"/>
                  <a:gd name="T17" fmla="*/ 12 h 14"/>
                  <a:gd name="T18" fmla="*/ 9 w 12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9" y="12"/>
                    </a:moveTo>
                    <a:cubicBezTo>
                      <a:pt x="7" y="11"/>
                      <a:pt x="5" y="11"/>
                      <a:pt x="4" y="13"/>
                    </a:cubicBezTo>
                    <a:cubicBezTo>
                      <a:pt x="3" y="13"/>
                      <a:pt x="3" y="14"/>
                      <a:pt x="2" y="13"/>
                    </a:cubicBezTo>
                    <a:cubicBezTo>
                      <a:pt x="0" y="12"/>
                      <a:pt x="0" y="9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10" y="2"/>
                      <a:pt x="12" y="9"/>
                      <a:pt x="10" y="12"/>
                    </a:cubicBezTo>
                    <a:cubicBezTo>
                      <a:pt x="10" y="12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384"/>
              <p:cNvSpPr/>
              <p:nvPr/>
            </p:nvSpPr>
            <p:spPr bwMode="auto">
              <a:xfrm>
                <a:off x="3267" y="2420"/>
                <a:ext cx="26" cy="21"/>
              </a:xfrm>
              <a:custGeom>
                <a:avLst/>
                <a:gdLst>
                  <a:gd name="T0" fmla="*/ 6 w 10"/>
                  <a:gd name="T1" fmla="*/ 7 h 8"/>
                  <a:gd name="T2" fmla="*/ 5 w 10"/>
                  <a:gd name="T3" fmla="*/ 4 h 8"/>
                  <a:gd name="T4" fmla="*/ 1 w 10"/>
                  <a:gd name="T5" fmla="*/ 3 h 8"/>
                  <a:gd name="T6" fmla="*/ 1 w 10"/>
                  <a:gd name="T7" fmla="*/ 1 h 8"/>
                  <a:gd name="T8" fmla="*/ 8 w 10"/>
                  <a:gd name="T9" fmla="*/ 3 h 8"/>
                  <a:gd name="T10" fmla="*/ 10 w 10"/>
                  <a:gd name="T11" fmla="*/ 6 h 8"/>
                  <a:gd name="T12" fmla="*/ 7 w 10"/>
                  <a:gd name="T13" fmla="*/ 8 h 8"/>
                  <a:gd name="T14" fmla="*/ 6 w 10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6" y="7"/>
                    </a:moveTo>
                    <a:cubicBezTo>
                      <a:pt x="6" y="6"/>
                      <a:pt x="5" y="5"/>
                      <a:pt x="5" y="4"/>
                    </a:cubicBezTo>
                    <a:cubicBezTo>
                      <a:pt x="4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6" y="1"/>
                      <a:pt x="8" y="3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6" y="8"/>
                      <a:pt x="6" y="7"/>
                      <a:pt x="6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385"/>
              <p:cNvSpPr/>
              <p:nvPr/>
            </p:nvSpPr>
            <p:spPr bwMode="auto">
              <a:xfrm>
                <a:off x="3117" y="1863"/>
                <a:ext cx="321" cy="367"/>
              </a:xfrm>
              <a:custGeom>
                <a:avLst/>
                <a:gdLst>
                  <a:gd name="T0" fmla="*/ 33 w 120"/>
                  <a:gd name="T1" fmla="*/ 112 h 137"/>
                  <a:gd name="T2" fmla="*/ 36 w 120"/>
                  <a:gd name="T3" fmla="*/ 98 h 137"/>
                  <a:gd name="T4" fmla="*/ 42 w 120"/>
                  <a:gd name="T5" fmla="*/ 91 h 137"/>
                  <a:gd name="T6" fmla="*/ 43 w 120"/>
                  <a:gd name="T7" fmla="*/ 90 h 137"/>
                  <a:gd name="T8" fmla="*/ 9 w 120"/>
                  <a:gd name="T9" fmla="*/ 94 h 137"/>
                  <a:gd name="T10" fmla="*/ 13 w 120"/>
                  <a:gd name="T11" fmla="*/ 63 h 137"/>
                  <a:gd name="T12" fmla="*/ 36 w 120"/>
                  <a:gd name="T13" fmla="*/ 55 h 137"/>
                  <a:gd name="T14" fmla="*/ 23 w 120"/>
                  <a:gd name="T15" fmla="*/ 45 h 137"/>
                  <a:gd name="T16" fmla="*/ 23 w 120"/>
                  <a:gd name="T17" fmla="*/ 16 h 137"/>
                  <a:gd name="T18" fmla="*/ 45 w 120"/>
                  <a:gd name="T19" fmla="*/ 0 h 137"/>
                  <a:gd name="T20" fmla="*/ 52 w 120"/>
                  <a:gd name="T21" fmla="*/ 2 h 137"/>
                  <a:gd name="T22" fmla="*/ 68 w 120"/>
                  <a:gd name="T23" fmla="*/ 13 h 137"/>
                  <a:gd name="T24" fmla="*/ 73 w 120"/>
                  <a:gd name="T25" fmla="*/ 24 h 137"/>
                  <a:gd name="T26" fmla="*/ 73 w 120"/>
                  <a:gd name="T27" fmla="*/ 26 h 137"/>
                  <a:gd name="T28" fmla="*/ 74 w 120"/>
                  <a:gd name="T29" fmla="*/ 23 h 137"/>
                  <a:gd name="T30" fmla="*/ 79 w 120"/>
                  <a:gd name="T31" fmla="*/ 10 h 137"/>
                  <a:gd name="T32" fmla="*/ 91 w 120"/>
                  <a:gd name="T33" fmla="*/ 5 h 137"/>
                  <a:gd name="T34" fmla="*/ 111 w 120"/>
                  <a:gd name="T35" fmla="*/ 13 h 137"/>
                  <a:gd name="T36" fmla="*/ 106 w 120"/>
                  <a:gd name="T37" fmla="*/ 36 h 137"/>
                  <a:gd name="T38" fmla="*/ 96 w 120"/>
                  <a:gd name="T39" fmla="*/ 45 h 137"/>
                  <a:gd name="T40" fmla="*/ 100 w 120"/>
                  <a:gd name="T41" fmla="*/ 44 h 137"/>
                  <a:gd name="T42" fmla="*/ 118 w 120"/>
                  <a:gd name="T43" fmla="*/ 52 h 137"/>
                  <a:gd name="T44" fmla="*/ 110 w 120"/>
                  <a:gd name="T45" fmla="*/ 79 h 137"/>
                  <a:gd name="T46" fmla="*/ 91 w 120"/>
                  <a:gd name="T47" fmla="*/ 87 h 137"/>
                  <a:gd name="T48" fmla="*/ 75 w 120"/>
                  <a:gd name="T49" fmla="*/ 76 h 137"/>
                  <a:gd name="T50" fmla="*/ 80 w 120"/>
                  <a:gd name="T51" fmla="*/ 84 h 137"/>
                  <a:gd name="T52" fmla="*/ 83 w 120"/>
                  <a:gd name="T53" fmla="*/ 89 h 137"/>
                  <a:gd name="T54" fmla="*/ 78 w 120"/>
                  <a:gd name="T55" fmla="*/ 114 h 137"/>
                  <a:gd name="T56" fmla="*/ 33 w 120"/>
                  <a:gd name="T57" fmla="*/ 11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0" h="137">
                    <a:moveTo>
                      <a:pt x="33" y="112"/>
                    </a:moveTo>
                    <a:cubicBezTo>
                      <a:pt x="32" y="107"/>
                      <a:pt x="34" y="102"/>
                      <a:pt x="36" y="98"/>
                    </a:cubicBezTo>
                    <a:cubicBezTo>
                      <a:pt x="38" y="95"/>
                      <a:pt x="40" y="93"/>
                      <a:pt x="42" y="91"/>
                    </a:cubicBezTo>
                    <a:cubicBezTo>
                      <a:pt x="42" y="91"/>
                      <a:pt x="43" y="91"/>
                      <a:pt x="43" y="90"/>
                    </a:cubicBezTo>
                    <a:cubicBezTo>
                      <a:pt x="32" y="97"/>
                      <a:pt x="20" y="103"/>
                      <a:pt x="9" y="94"/>
                    </a:cubicBezTo>
                    <a:cubicBezTo>
                      <a:pt x="0" y="86"/>
                      <a:pt x="7" y="70"/>
                      <a:pt x="13" y="63"/>
                    </a:cubicBezTo>
                    <a:cubicBezTo>
                      <a:pt x="18" y="55"/>
                      <a:pt x="27" y="54"/>
                      <a:pt x="36" y="55"/>
                    </a:cubicBezTo>
                    <a:cubicBezTo>
                      <a:pt x="31" y="53"/>
                      <a:pt x="27" y="49"/>
                      <a:pt x="23" y="45"/>
                    </a:cubicBezTo>
                    <a:cubicBezTo>
                      <a:pt x="14" y="36"/>
                      <a:pt x="17" y="27"/>
                      <a:pt x="23" y="16"/>
                    </a:cubicBezTo>
                    <a:cubicBezTo>
                      <a:pt x="28" y="8"/>
                      <a:pt x="36" y="2"/>
                      <a:pt x="45" y="0"/>
                    </a:cubicBezTo>
                    <a:cubicBezTo>
                      <a:pt x="47" y="0"/>
                      <a:pt x="50" y="1"/>
                      <a:pt x="52" y="2"/>
                    </a:cubicBezTo>
                    <a:cubicBezTo>
                      <a:pt x="57" y="6"/>
                      <a:pt x="63" y="9"/>
                      <a:pt x="68" y="13"/>
                    </a:cubicBezTo>
                    <a:cubicBezTo>
                      <a:pt x="70" y="15"/>
                      <a:pt x="73" y="21"/>
                      <a:pt x="73" y="24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5"/>
                      <a:pt x="74" y="24"/>
                      <a:pt x="74" y="23"/>
                    </a:cubicBezTo>
                    <a:cubicBezTo>
                      <a:pt x="77" y="19"/>
                      <a:pt x="76" y="14"/>
                      <a:pt x="79" y="10"/>
                    </a:cubicBezTo>
                    <a:cubicBezTo>
                      <a:pt x="81" y="7"/>
                      <a:pt x="88" y="6"/>
                      <a:pt x="91" y="5"/>
                    </a:cubicBezTo>
                    <a:cubicBezTo>
                      <a:pt x="98" y="4"/>
                      <a:pt x="108" y="6"/>
                      <a:pt x="111" y="13"/>
                    </a:cubicBezTo>
                    <a:cubicBezTo>
                      <a:pt x="114" y="22"/>
                      <a:pt x="111" y="29"/>
                      <a:pt x="106" y="36"/>
                    </a:cubicBezTo>
                    <a:cubicBezTo>
                      <a:pt x="103" y="40"/>
                      <a:pt x="100" y="42"/>
                      <a:pt x="96" y="45"/>
                    </a:cubicBezTo>
                    <a:cubicBezTo>
                      <a:pt x="97" y="45"/>
                      <a:pt x="99" y="44"/>
                      <a:pt x="100" y="44"/>
                    </a:cubicBezTo>
                    <a:cubicBezTo>
                      <a:pt x="108" y="44"/>
                      <a:pt x="115" y="44"/>
                      <a:pt x="118" y="52"/>
                    </a:cubicBezTo>
                    <a:cubicBezTo>
                      <a:pt x="120" y="60"/>
                      <a:pt x="114" y="73"/>
                      <a:pt x="110" y="79"/>
                    </a:cubicBezTo>
                    <a:cubicBezTo>
                      <a:pt x="107" y="86"/>
                      <a:pt x="98" y="90"/>
                      <a:pt x="91" y="87"/>
                    </a:cubicBezTo>
                    <a:cubicBezTo>
                      <a:pt x="85" y="84"/>
                      <a:pt x="81" y="80"/>
                      <a:pt x="75" y="76"/>
                    </a:cubicBezTo>
                    <a:cubicBezTo>
                      <a:pt x="76" y="77"/>
                      <a:pt x="79" y="83"/>
                      <a:pt x="80" y="84"/>
                    </a:cubicBezTo>
                    <a:cubicBezTo>
                      <a:pt x="82" y="86"/>
                      <a:pt x="82" y="87"/>
                      <a:pt x="83" y="89"/>
                    </a:cubicBezTo>
                    <a:cubicBezTo>
                      <a:pt x="86" y="96"/>
                      <a:pt x="85" y="109"/>
                      <a:pt x="78" y="114"/>
                    </a:cubicBezTo>
                    <a:cubicBezTo>
                      <a:pt x="64" y="123"/>
                      <a:pt x="39" y="137"/>
                      <a:pt x="33" y="112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386"/>
              <p:cNvSpPr/>
              <p:nvPr/>
            </p:nvSpPr>
            <p:spPr bwMode="auto">
              <a:xfrm>
                <a:off x="3160" y="1898"/>
                <a:ext cx="222" cy="294"/>
              </a:xfrm>
              <a:custGeom>
                <a:avLst/>
                <a:gdLst>
                  <a:gd name="T0" fmla="*/ 46 w 83"/>
                  <a:gd name="T1" fmla="*/ 108 h 110"/>
                  <a:gd name="T2" fmla="*/ 49 w 83"/>
                  <a:gd name="T3" fmla="*/ 104 h 110"/>
                  <a:gd name="T4" fmla="*/ 47 w 83"/>
                  <a:gd name="T5" fmla="*/ 94 h 110"/>
                  <a:gd name="T6" fmla="*/ 39 w 83"/>
                  <a:gd name="T7" fmla="*/ 101 h 110"/>
                  <a:gd name="T8" fmla="*/ 37 w 83"/>
                  <a:gd name="T9" fmla="*/ 100 h 110"/>
                  <a:gd name="T10" fmla="*/ 39 w 83"/>
                  <a:gd name="T11" fmla="*/ 94 h 110"/>
                  <a:gd name="T12" fmla="*/ 41 w 83"/>
                  <a:gd name="T13" fmla="*/ 90 h 110"/>
                  <a:gd name="T14" fmla="*/ 41 w 83"/>
                  <a:gd name="T15" fmla="*/ 88 h 110"/>
                  <a:gd name="T16" fmla="*/ 33 w 83"/>
                  <a:gd name="T17" fmla="*/ 87 h 110"/>
                  <a:gd name="T18" fmla="*/ 19 w 83"/>
                  <a:gd name="T19" fmla="*/ 97 h 110"/>
                  <a:gd name="T20" fmla="*/ 18 w 83"/>
                  <a:gd name="T21" fmla="*/ 96 h 110"/>
                  <a:gd name="T22" fmla="*/ 32 w 83"/>
                  <a:gd name="T23" fmla="*/ 76 h 110"/>
                  <a:gd name="T24" fmla="*/ 26 w 83"/>
                  <a:gd name="T25" fmla="*/ 77 h 110"/>
                  <a:gd name="T26" fmla="*/ 4 w 83"/>
                  <a:gd name="T27" fmla="*/ 79 h 110"/>
                  <a:gd name="T28" fmla="*/ 4 w 83"/>
                  <a:gd name="T29" fmla="*/ 78 h 110"/>
                  <a:gd name="T30" fmla="*/ 15 w 83"/>
                  <a:gd name="T31" fmla="*/ 61 h 110"/>
                  <a:gd name="T32" fmla="*/ 24 w 83"/>
                  <a:gd name="T33" fmla="*/ 51 h 110"/>
                  <a:gd name="T34" fmla="*/ 27 w 83"/>
                  <a:gd name="T35" fmla="*/ 50 h 110"/>
                  <a:gd name="T36" fmla="*/ 1 w 83"/>
                  <a:gd name="T37" fmla="*/ 48 h 110"/>
                  <a:gd name="T38" fmla="*/ 1 w 83"/>
                  <a:gd name="T39" fmla="*/ 47 h 110"/>
                  <a:gd name="T40" fmla="*/ 21 w 83"/>
                  <a:gd name="T41" fmla="*/ 41 h 110"/>
                  <a:gd name="T42" fmla="*/ 22 w 83"/>
                  <a:gd name="T43" fmla="*/ 41 h 110"/>
                  <a:gd name="T44" fmla="*/ 16 w 83"/>
                  <a:gd name="T45" fmla="*/ 38 h 110"/>
                  <a:gd name="T46" fmla="*/ 3 w 83"/>
                  <a:gd name="T47" fmla="*/ 13 h 110"/>
                  <a:gd name="T48" fmla="*/ 15 w 83"/>
                  <a:gd name="T49" fmla="*/ 8 h 110"/>
                  <a:gd name="T50" fmla="*/ 30 w 83"/>
                  <a:gd name="T51" fmla="*/ 28 h 110"/>
                  <a:gd name="T52" fmla="*/ 39 w 83"/>
                  <a:gd name="T53" fmla="*/ 18 h 110"/>
                  <a:gd name="T54" fmla="*/ 47 w 83"/>
                  <a:gd name="T55" fmla="*/ 1 h 110"/>
                  <a:gd name="T56" fmla="*/ 48 w 83"/>
                  <a:gd name="T57" fmla="*/ 1 h 110"/>
                  <a:gd name="T58" fmla="*/ 56 w 83"/>
                  <a:gd name="T59" fmla="*/ 23 h 110"/>
                  <a:gd name="T60" fmla="*/ 52 w 83"/>
                  <a:gd name="T61" fmla="*/ 28 h 110"/>
                  <a:gd name="T62" fmla="*/ 54 w 83"/>
                  <a:gd name="T63" fmla="*/ 30 h 110"/>
                  <a:gd name="T64" fmla="*/ 62 w 83"/>
                  <a:gd name="T65" fmla="*/ 26 h 110"/>
                  <a:gd name="T66" fmla="*/ 77 w 83"/>
                  <a:gd name="T67" fmla="*/ 19 h 110"/>
                  <a:gd name="T68" fmla="*/ 78 w 83"/>
                  <a:gd name="T69" fmla="*/ 21 h 110"/>
                  <a:gd name="T70" fmla="*/ 64 w 83"/>
                  <a:gd name="T71" fmla="*/ 36 h 110"/>
                  <a:gd name="T72" fmla="*/ 67 w 83"/>
                  <a:gd name="T73" fmla="*/ 38 h 110"/>
                  <a:gd name="T74" fmla="*/ 83 w 83"/>
                  <a:gd name="T75" fmla="*/ 50 h 110"/>
                  <a:gd name="T76" fmla="*/ 83 w 83"/>
                  <a:gd name="T77" fmla="*/ 51 h 110"/>
                  <a:gd name="T78" fmla="*/ 61 w 83"/>
                  <a:gd name="T79" fmla="*/ 58 h 110"/>
                  <a:gd name="T80" fmla="*/ 67 w 83"/>
                  <a:gd name="T81" fmla="*/ 79 h 110"/>
                  <a:gd name="T82" fmla="*/ 47 w 83"/>
                  <a:gd name="T83" fmla="*/ 109 h 110"/>
                  <a:gd name="T84" fmla="*/ 46 w 83"/>
                  <a:gd name="T85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110">
                    <a:moveTo>
                      <a:pt x="46" y="108"/>
                    </a:moveTo>
                    <a:cubicBezTo>
                      <a:pt x="47" y="107"/>
                      <a:pt x="48" y="105"/>
                      <a:pt x="49" y="104"/>
                    </a:cubicBezTo>
                    <a:cubicBezTo>
                      <a:pt x="54" y="100"/>
                      <a:pt x="53" y="97"/>
                      <a:pt x="47" y="94"/>
                    </a:cubicBezTo>
                    <a:cubicBezTo>
                      <a:pt x="44" y="96"/>
                      <a:pt x="42" y="99"/>
                      <a:pt x="39" y="101"/>
                    </a:cubicBezTo>
                    <a:cubicBezTo>
                      <a:pt x="38" y="102"/>
                      <a:pt x="37" y="101"/>
                      <a:pt x="37" y="100"/>
                    </a:cubicBezTo>
                    <a:cubicBezTo>
                      <a:pt x="38" y="98"/>
                      <a:pt x="39" y="96"/>
                      <a:pt x="39" y="94"/>
                    </a:cubicBezTo>
                    <a:cubicBezTo>
                      <a:pt x="40" y="93"/>
                      <a:pt x="40" y="91"/>
                      <a:pt x="41" y="90"/>
                    </a:cubicBezTo>
                    <a:cubicBezTo>
                      <a:pt x="41" y="89"/>
                      <a:pt x="41" y="89"/>
                      <a:pt x="41" y="88"/>
                    </a:cubicBezTo>
                    <a:cubicBezTo>
                      <a:pt x="42" y="84"/>
                      <a:pt x="40" y="84"/>
                      <a:pt x="33" y="87"/>
                    </a:cubicBezTo>
                    <a:cubicBezTo>
                      <a:pt x="31" y="93"/>
                      <a:pt x="25" y="97"/>
                      <a:pt x="19" y="97"/>
                    </a:cubicBezTo>
                    <a:cubicBezTo>
                      <a:pt x="19" y="97"/>
                      <a:pt x="18" y="97"/>
                      <a:pt x="18" y="96"/>
                    </a:cubicBezTo>
                    <a:cubicBezTo>
                      <a:pt x="19" y="86"/>
                      <a:pt x="26" y="83"/>
                      <a:pt x="32" y="76"/>
                    </a:cubicBezTo>
                    <a:cubicBezTo>
                      <a:pt x="39" y="68"/>
                      <a:pt x="29" y="76"/>
                      <a:pt x="26" y="77"/>
                    </a:cubicBezTo>
                    <a:cubicBezTo>
                      <a:pt x="20" y="78"/>
                      <a:pt x="11" y="79"/>
                      <a:pt x="4" y="79"/>
                    </a:cubicBezTo>
                    <a:cubicBezTo>
                      <a:pt x="4" y="80"/>
                      <a:pt x="3" y="79"/>
                      <a:pt x="4" y="78"/>
                    </a:cubicBezTo>
                    <a:cubicBezTo>
                      <a:pt x="8" y="70"/>
                      <a:pt x="4" y="63"/>
                      <a:pt x="15" y="61"/>
                    </a:cubicBezTo>
                    <a:cubicBezTo>
                      <a:pt x="27" y="57"/>
                      <a:pt x="19" y="55"/>
                      <a:pt x="24" y="51"/>
                    </a:cubicBezTo>
                    <a:cubicBezTo>
                      <a:pt x="25" y="51"/>
                      <a:pt x="26" y="50"/>
                      <a:pt x="27" y="50"/>
                    </a:cubicBezTo>
                    <a:cubicBezTo>
                      <a:pt x="18" y="43"/>
                      <a:pt x="11" y="46"/>
                      <a:pt x="1" y="48"/>
                    </a:cubicBezTo>
                    <a:cubicBezTo>
                      <a:pt x="0" y="49"/>
                      <a:pt x="0" y="47"/>
                      <a:pt x="1" y="47"/>
                    </a:cubicBezTo>
                    <a:cubicBezTo>
                      <a:pt x="7" y="44"/>
                      <a:pt x="14" y="40"/>
                      <a:pt x="21" y="41"/>
                    </a:cubicBezTo>
                    <a:cubicBezTo>
                      <a:pt x="21" y="41"/>
                      <a:pt x="21" y="41"/>
                      <a:pt x="22" y="41"/>
                    </a:cubicBezTo>
                    <a:cubicBezTo>
                      <a:pt x="20" y="40"/>
                      <a:pt x="18" y="39"/>
                      <a:pt x="16" y="38"/>
                    </a:cubicBezTo>
                    <a:cubicBezTo>
                      <a:pt x="7" y="32"/>
                      <a:pt x="1" y="24"/>
                      <a:pt x="3" y="13"/>
                    </a:cubicBezTo>
                    <a:cubicBezTo>
                      <a:pt x="5" y="4"/>
                      <a:pt x="9" y="1"/>
                      <a:pt x="15" y="8"/>
                    </a:cubicBezTo>
                    <a:cubicBezTo>
                      <a:pt x="21" y="14"/>
                      <a:pt x="25" y="21"/>
                      <a:pt x="30" y="28"/>
                    </a:cubicBezTo>
                    <a:cubicBezTo>
                      <a:pt x="32" y="30"/>
                      <a:pt x="38" y="19"/>
                      <a:pt x="39" y="18"/>
                    </a:cubicBezTo>
                    <a:cubicBezTo>
                      <a:pt x="42" y="13"/>
                      <a:pt x="48" y="8"/>
                      <a:pt x="47" y="1"/>
                    </a:cubicBezTo>
                    <a:cubicBezTo>
                      <a:pt x="47" y="0"/>
                      <a:pt x="48" y="0"/>
                      <a:pt x="48" y="1"/>
                    </a:cubicBezTo>
                    <a:cubicBezTo>
                      <a:pt x="55" y="8"/>
                      <a:pt x="59" y="13"/>
                      <a:pt x="56" y="23"/>
                    </a:cubicBezTo>
                    <a:cubicBezTo>
                      <a:pt x="55" y="24"/>
                      <a:pt x="53" y="27"/>
                      <a:pt x="52" y="28"/>
                    </a:cubicBezTo>
                    <a:cubicBezTo>
                      <a:pt x="53" y="28"/>
                      <a:pt x="53" y="29"/>
                      <a:pt x="54" y="30"/>
                    </a:cubicBezTo>
                    <a:cubicBezTo>
                      <a:pt x="57" y="29"/>
                      <a:pt x="59" y="27"/>
                      <a:pt x="62" y="26"/>
                    </a:cubicBezTo>
                    <a:cubicBezTo>
                      <a:pt x="67" y="22"/>
                      <a:pt x="71" y="21"/>
                      <a:pt x="77" y="19"/>
                    </a:cubicBezTo>
                    <a:cubicBezTo>
                      <a:pt x="77" y="19"/>
                      <a:pt x="78" y="20"/>
                      <a:pt x="78" y="21"/>
                    </a:cubicBezTo>
                    <a:cubicBezTo>
                      <a:pt x="74" y="27"/>
                      <a:pt x="71" y="37"/>
                      <a:pt x="64" y="36"/>
                    </a:cubicBezTo>
                    <a:cubicBezTo>
                      <a:pt x="65" y="36"/>
                      <a:pt x="67" y="37"/>
                      <a:pt x="67" y="38"/>
                    </a:cubicBezTo>
                    <a:cubicBezTo>
                      <a:pt x="71" y="46"/>
                      <a:pt x="78" y="45"/>
                      <a:pt x="83" y="50"/>
                    </a:cubicBezTo>
                    <a:cubicBezTo>
                      <a:pt x="83" y="50"/>
                      <a:pt x="83" y="51"/>
                      <a:pt x="83" y="51"/>
                    </a:cubicBezTo>
                    <a:cubicBezTo>
                      <a:pt x="74" y="53"/>
                      <a:pt x="70" y="58"/>
                      <a:pt x="61" y="58"/>
                    </a:cubicBezTo>
                    <a:cubicBezTo>
                      <a:pt x="53" y="57"/>
                      <a:pt x="66" y="77"/>
                      <a:pt x="67" y="79"/>
                    </a:cubicBezTo>
                    <a:cubicBezTo>
                      <a:pt x="73" y="94"/>
                      <a:pt x="59" y="104"/>
                      <a:pt x="47" y="109"/>
                    </a:cubicBezTo>
                    <a:cubicBezTo>
                      <a:pt x="46" y="110"/>
                      <a:pt x="45" y="109"/>
                      <a:pt x="46" y="108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387"/>
              <p:cNvSpPr/>
              <p:nvPr/>
            </p:nvSpPr>
            <p:spPr bwMode="auto">
              <a:xfrm>
                <a:off x="3162" y="1919"/>
                <a:ext cx="209" cy="241"/>
              </a:xfrm>
              <a:custGeom>
                <a:avLst/>
                <a:gdLst>
                  <a:gd name="T0" fmla="*/ 59 w 78"/>
                  <a:gd name="T1" fmla="*/ 89 h 90"/>
                  <a:gd name="T2" fmla="*/ 48 w 78"/>
                  <a:gd name="T3" fmla="*/ 75 h 90"/>
                  <a:gd name="T4" fmla="*/ 44 w 78"/>
                  <a:gd name="T5" fmla="*/ 82 h 90"/>
                  <a:gd name="T6" fmla="*/ 42 w 78"/>
                  <a:gd name="T7" fmla="*/ 82 h 90"/>
                  <a:gd name="T8" fmla="*/ 43 w 78"/>
                  <a:gd name="T9" fmla="*/ 79 h 90"/>
                  <a:gd name="T10" fmla="*/ 40 w 78"/>
                  <a:gd name="T11" fmla="*/ 68 h 90"/>
                  <a:gd name="T12" fmla="*/ 34 w 78"/>
                  <a:gd name="T13" fmla="*/ 71 h 90"/>
                  <a:gd name="T14" fmla="*/ 33 w 78"/>
                  <a:gd name="T15" fmla="*/ 70 h 90"/>
                  <a:gd name="T16" fmla="*/ 38 w 78"/>
                  <a:gd name="T17" fmla="*/ 59 h 90"/>
                  <a:gd name="T18" fmla="*/ 31 w 78"/>
                  <a:gd name="T19" fmla="*/ 56 h 90"/>
                  <a:gd name="T20" fmla="*/ 17 w 78"/>
                  <a:gd name="T21" fmla="*/ 65 h 90"/>
                  <a:gd name="T22" fmla="*/ 16 w 78"/>
                  <a:gd name="T23" fmla="*/ 64 h 90"/>
                  <a:gd name="T24" fmla="*/ 20 w 78"/>
                  <a:gd name="T25" fmla="*/ 59 h 90"/>
                  <a:gd name="T26" fmla="*/ 5 w 78"/>
                  <a:gd name="T27" fmla="*/ 67 h 90"/>
                  <a:gd name="T28" fmla="*/ 4 w 78"/>
                  <a:gd name="T29" fmla="*/ 66 h 90"/>
                  <a:gd name="T30" fmla="*/ 15 w 78"/>
                  <a:gd name="T31" fmla="*/ 53 h 90"/>
                  <a:gd name="T32" fmla="*/ 30 w 78"/>
                  <a:gd name="T33" fmla="*/ 45 h 90"/>
                  <a:gd name="T34" fmla="*/ 27 w 78"/>
                  <a:gd name="T35" fmla="*/ 37 h 90"/>
                  <a:gd name="T36" fmla="*/ 15 w 78"/>
                  <a:gd name="T37" fmla="*/ 30 h 90"/>
                  <a:gd name="T38" fmla="*/ 9 w 78"/>
                  <a:gd name="T39" fmla="*/ 29 h 90"/>
                  <a:gd name="T40" fmla="*/ 4 w 78"/>
                  <a:gd name="T41" fmla="*/ 1 h 90"/>
                  <a:gd name="T42" fmla="*/ 6 w 78"/>
                  <a:gd name="T43" fmla="*/ 1 h 90"/>
                  <a:gd name="T44" fmla="*/ 22 w 78"/>
                  <a:gd name="T45" fmla="*/ 13 h 90"/>
                  <a:gd name="T46" fmla="*/ 26 w 78"/>
                  <a:gd name="T47" fmla="*/ 17 h 90"/>
                  <a:gd name="T48" fmla="*/ 36 w 78"/>
                  <a:gd name="T49" fmla="*/ 26 h 90"/>
                  <a:gd name="T50" fmla="*/ 39 w 78"/>
                  <a:gd name="T51" fmla="*/ 15 h 90"/>
                  <a:gd name="T52" fmla="*/ 44 w 78"/>
                  <a:gd name="T53" fmla="*/ 8 h 90"/>
                  <a:gd name="T54" fmla="*/ 48 w 78"/>
                  <a:gd name="T55" fmla="*/ 0 h 90"/>
                  <a:gd name="T56" fmla="*/ 49 w 78"/>
                  <a:gd name="T57" fmla="*/ 0 h 90"/>
                  <a:gd name="T58" fmla="*/ 47 w 78"/>
                  <a:gd name="T59" fmla="*/ 16 h 90"/>
                  <a:gd name="T60" fmla="*/ 44 w 78"/>
                  <a:gd name="T61" fmla="*/ 21 h 90"/>
                  <a:gd name="T62" fmla="*/ 52 w 78"/>
                  <a:gd name="T63" fmla="*/ 24 h 90"/>
                  <a:gd name="T64" fmla="*/ 69 w 78"/>
                  <a:gd name="T65" fmla="*/ 19 h 90"/>
                  <a:gd name="T66" fmla="*/ 70 w 78"/>
                  <a:gd name="T67" fmla="*/ 20 h 90"/>
                  <a:gd name="T68" fmla="*/ 57 w 78"/>
                  <a:gd name="T69" fmla="*/ 28 h 90"/>
                  <a:gd name="T70" fmla="*/ 55 w 78"/>
                  <a:gd name="T71" fmla="*/ 37 h 90"/>
                  <a:gd name="T72" fmla="*/ 65 w 78"/>
                  <a:gd name="T73" fmla="*/ 39 h 90"/>
                  <a:gd name="T74" fmla="*/ 77 w 78"/>
                  <a:gd name="T75" fmla="*/ 41 h 90"/>
                  <a:gd name="T76" fmla="*/ 77 w 78"/>
                  <a:gd name="T77" fmla="*/ 43 h 90"/>
                  <a:gd name="T78" fmla="*/ 57 w 78"/>
                  <a:gd name="T79" fmla="*/ 54 h 90"/>
                  <a:gd name="T80" fmla="*/ 65 w 78"/>
                  <a:gd name="T81" fmla="*/ 70 h 90"/>
                  <a:gd name="T82" fmla="*/ 60 w 78"/>
                  <a:gd name="T83" fmla="*/ 89 h 90"/>
                  <a:gd name="T84" fmla="*/ 59 w 78"/>
                  <a:gd name="T85" fmla="*/ 8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8" h="90">
                    <a:moveTo>
                      <a:pt x="59" y="89"/>
                    </a:moveTo>
                    <a:cubicBezTo>
                      <a:pt x="58" y="86"/>
                      <a:pt x="51" y="70"/>
                      <a:pt x="48" y="75"/>
                    </a:cubicBezTo>
                    <a:cubicBezTo>
                      <a:pt x="47" y="78"/>
                      <a:pt x="47" y="80"/>
                      <a:pt x="44" y="82"/>
                    </a:cubicBezTo>
                    <a:cubicBezTo>
                      <a:pt x="43" y="83"/>
                      <a:pt x="42" y="82"/>
                      <a:pt x="42" y="82"/>
                    </a:cubicBezTo>
                    <a:cubicBezTo>
                      <a:pt x="43" y="81"/>
                      <a:pt x="43" y="80"/>
                      <a:pt x="43" y="79"/>
                    </a:cubicBezTo>
                    <a:cubicBezTo>
                      <a:pt x="44" y="75"/>
                      <a:pt x="43" y="71"/>
                      <a:pt x="40" y="68"/>
                    </a:cubicBezTo>
                    <a:cubicBezTo>
                      <a:pt x="39" y="70"/>
                      <a:pt x="36" y="70"/>
                      <a:pt x="34" y="71"/>
                    </a:cubicBezTo>
                    <a:cubicBezTo>
                      <a:pt x="33" y="71"/>
                      <a:pt x="32" y="70"/>
                      <a:pt x="33" y="70"/>
                    </a:cubicBezTo>
                    <a:cubicBezTo>
                      <a:pt x="34" y="66"/>
                      <a:pt x="36" y="62"/>
                      <a:pt x="38" y="59"/>
                    </a:cubicBezTo>
                    <a:cubicBezTo>
                      <a:pt x="44" y="49"/>
                      <a:pt x="35" y="51"/>
                      <a:pt x="31" y="56"/>
                    </a:cubicBezTo>
                    <a:cubicBezTo>
                      <a:pt x="27" y="60"/>
                      <a:pt x="23" y="64"/>
                      <a:pt x="17" y="65"/>
                    </a:cubicBezTo>
                    <a:cubicBezTo>
                      <a:pt x="16" y="66"/>
                      <a:pt x="15" y="65"/>
                      <a:pt x="16" y="64"/>
                    </a:cubicBezTo>
                    <a:cubicBezTo>
                      <a:pt x="17" y="62"/>
                      <a:pt x="17" y="60"/>
                      <a:pt x="20" y="59"/>
                    </a:cubicBezTo>
                    <a:cubicBezTo>
                      <a:pt x="15" y="62"/>
                      <a:pt x="11" y="65"/>
                      <a:pt x="5" y="67"/>
                    </a:cubicBezTo>
                    <a:cubicBezTo>
                      <a:pt x="5" y="68"/>
                      <a:pt x="4" y="67"/>
                      <a:pt x="4" y="66"/>
                    </a:cubicBezTo>
                    <a:cubicBezTo>
                      <a:pt x="7" y="60"/>
                      <a:pt x="8" y="56"/>
                      <a:pt x="15" y="53"/>
                    </a:cubicBezTo>
                    <a:cubicBezTo>
                      <a:pt x="21" y="51"/>
                      <a:pt x="25" y="48"/>
                      <a:pt x="30" y="45"/>
                    </a:cubicBezTo>
                    <a:cubicBezTo>
                      <a:pt x="34" y="40"/>
                      <a:pt x="34" y="41"/>
                      <a:pt x="27" y="37"/>
                    </a:cubicBezTo>
                    <a:cubicBezTo>
                      <a:pt x="22" y="35"/>
                      <a:pt x="20" y="31"/>
                      <a:pt x="15" y="30"/>
                    </a:cubicBezTo>
                    <a:cubicBezTo>
                      <a:pt x="13" y="29"/>
                      <a:pt x="11" y="30"/>
                      <a:pt x="9" y="29"/>
                    </a:cubicBezTo>
                    <a:cubicBezTo>
                      <a:pt x="0" y="23"/>
                      <a:pt x="0" y="10"/>
                      <a:pt x="4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11" y="5"/>
                      <a:pt x="17" y="9"/>
                      <a:pt x="22" y="13"/>
                    </a:cubicBezTo>
                    <a:cubicBezTo>
                      <a:pt x="24" y="13"/>
                      <a:pt x="25" y="16"/>
                      <a:pt x="26" y="17"/>
                    </a:cubicBezTo>
                    <a:cubicBezTo>
                      <a:pt x="26" y="17"/>
                      <a:pt x="34" y="32"/>
                      <a:pt x="36" y="26"/>
                    </a:cubicBezTo>
                    <a:cubicBezTo>
                      <a:pt x="37" y="22"/>
                      <a:pt x="37" y="19"/>
                      <a:pt x="39" y="15"/>
                    </a:cubicBezTo>
                    <a:cubicBezTo>
                      <a:pt x="41" y="11"/>
                      <a:pt x="42" y="12"/>
                      <a:pt x="44" y="8"/>
                    </a:cubicBezTo>
                    <a:cubicBezTo>
                      <a:pt x="46" y="5"/>
                      <a:pt x="46" y="3"/>
                      <a:pt x="48" y="0"/>
                    </a:cubicBezTo>
                    <a:cubicBezTo>
                      <a:pt x="48" y="0"/>
                      <a:pt x="49" y="0"/>
                      <a:pt x="49" y="0"/>
                    </a:cubicBezTo>
                    <a:cubicBezTo>
                      <a:pt x="54" y="5"/>
                      <a:pt x="51" y="11"/>
                      <a:pt x="47" y="16"/>
                    </a:cubicBezTo>
                    <a:cubicBezTo>
                      <a:pt x="46" y="18"/>
                      <a:pt x="45" y="20"/>
                      <a:pt x="44" y="21"/>
                    </a:cubicBezTo>
                    <a:cubicBezTo>
                      <a:pt x="40" y="28"/>
                      <a:pt x="49" y="26"/>
                      <a:pt x="52" y="24"/>
                    </a:cubicBezTo>
                    <a:cubicBezTo>
                      <a:pt x="57" y="20"/>
                      <a:pt x="64" y="21"/>
                      <a:pt x="69" y="19"/>
                    </a:cubicBezTo>
                    <a:cubicBezTo>
                      <a:pt x="70" y="18"/>
                      <a:pt x="70" y="20"/>
                      <a:pt x="70" y="20"/>
                    </a:cubicBezTo>
                    <a:cubicBezTo>
                      <a:pt x="67" y="24"/>
                      <a:pt x="61" y="26"/>
                      <a:pt x="57" y="28"/>
                    </a:cubicBezTo>
                    <a:cubicBezTo>
                      <a:pt x="52" y="29"/>
                      <a:pt x="52" y="32"/>
                      <a:pt x="55" y="37"/>
                    </a:cubicBezTo>
                    <a:cubicBezTo>
                      <a:pt x="58" y="39"/>
                      <a:pt x="62" y="39"/>
                      <a:pt x="65" y="39"/>
                    </a:cubicBezTo>
                    <a:cubicBezTo>
                      <a:pt x="69" y="39"/>
                      <a:pt x="73" y="39"/>
                      <a:pt x="77" y="41"/>
                    </a:cubicBezTo>
                    <a:cubicBezTo>
                      <a:pt x="78" y="42"/>
                      <a:pt x="77" y="43"/>
                      <a:pt x="77" y="43"/>
                    </a:cubicBezTo>
                    <a:cubicBezTo>
                      <a:pt x="74" y="43"/>
                      <a:pt x="53" y="46"/>
                      <a:pt x="57" y="54"/>
                    </a:cubicBezTo>
                    <a:cubicBezTo>
                      <a:pt x="60" y="59"/>
                      <a:pt x="63" y="64"/>
                      <a:pt x="65" y="70"/>
                    </a:cubicBezTo>
                    <a:cubicBezTo>
                      <a:pt x="69" y="78"/>
                      <a:pt x="67" y="84"/>
                      <a:pt x="60" y="89"/>
                    </a:cubicBezTo>
                    <a:cubicBezTo>
                      <a:pt x="59" y="90"/>
                      <a:pt x="59" y="89"/>
                      <a:pt x="59" y="89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388"/>
              <p:cNvSpPr/>
              <p:nvPr/>
            </p:nvSpPr>
            <p:spPr bwMode="auto">
              <a:xfrm>
                <a:off x="3179" y="1951"/>
                <a:ext cx="184" cy="169"/>
              </a:xfrm>
              <a:custGeom>
                <a:avLst/>
                <a:gdLst>
                  <a:gd name="T0" fmla="*/ 48 w 69"/>
                  <a:gd name="T1" fmla="*/ 63 h 63"/>
                  <a:gd name="T2" fmla="*/ 41 w 69"/>
                  <a:gd name="T3" fmla="*/ 53 h 63"/>
                  <a:gd name="T4" fmla="*/ 40 w 69"/>
                  <a:gd name="T5" fmla="*/ 58 h 63"/>
                  <a:gd name="T6" fmla="*/ 39 w 69"/>
                  <a:gd name="T7" fmla="*/ 58 h 63"/>
                  <a:gd name="T8" fmla="*/ 37 w 69"/>
                  <a:gd name="T9" fmla="*/ 37 h 63"/>
                  <a:gd name="T10" fmla="*/ 20 w 69"/>
                  <a:gd name="T11" fmla="*/ 41 h 63"/>
                  <a:gd name="T12" fmla="*/ 4 w 69"/>
                  <a:gd name="T13" fmla="*/ 47 h 63"/>
                  <a:gd name="T14" fmla="*/ 3 w 69"/>
                  <a:gd name="T15" fmla="*/ 45 h 63"/>
                  <a:gd name="T16" fmla="*/ 22 w 69"/>
                  <a:gd name="T17" fmla="*/ 34 h 63"/>
                  <a:gd name="T18" fmla="*/ 30 w 69"/>
                  <a:gd name="T19" fmla="*/ 29 h 63"/>
                  <a:gd name="T20" fmla="*/ 26 w 69"/>
                  <a:gd name="T21" fmla="*/ 25 h 63"/>
                  <a:gd name="T22" fmla="*/ 14 w 69"/>
                  <a:gd name="T23" fmla="*/ 19 h 63"/>
                  <a:gd name="T24" fmla="*/ 1 w 69"/>
                  <a:gd name="T25" fmla="*/ 2 h 63"/>
                  <a:gd name="T26" fmla="*/ 1 w 69"/>
                  <a:gd name="T27" fmla="*/ 0 h 63"/>
                  <a:gd name="T28" fmla="*/ 13 w 69"/>
                  <a:gd name="T29" fmla="*/ 1 h 63"/>
                  <a:gd name="T30" fmla="*/ 14 w 69"/>
                  <a:gd name="T31" fmla="*/ 0 h 63"/>
                  <a:gd name="T32" fmla="*/ 20 w 69"/>
                  <a:gd name="T33" fmla="*/ 6 h 63"/>
                  <a:gd name="T34" fmla="*/ 31 w 69"/>
                  <a:gd name="T35" fmla="*/ 16 h 63"/>
                  <a:gd name="T36" fmla="*/ 36 w 69"/>
                  <a:gd name="T37" fmla="*/ 2 h 63"/>
                  <a:gd name="T38" fmla="*/ 37 w 69"/>
                  <a:gd name="T39" fmla="*/ 3 h 63"/>
                  <a:gd name="T40" fmla="*/ 44 w 69"/>
                  <a:gd name="T41" fmla="*/ 14 h 63"/>
                  <a:gd name="T42" fmla="*/ 45 w 69"/>
                  <a:gd name="T43" fmla="*/ 15 h 63"/>
                  <a:gd name="T44" fmla="*/ 53 w 69"/>
                  <a:gd name="T45" fmla="*/ 29 h 63"/>
                  <a:gd name="T46" fmla="*/ 64 w 69"/>
                  <a:gd name="T47" fmla="*/ 28 h 63"/>
                  <a:gd name="T48" fmla="*/ 64 w 69"/>
                  <a:gd name="T49" fmla="*/ 28 h 63"/>
                  <a:gd name="T50" fmla="*/ 67 w 69"/>
                  <a:gd name="T51" fmla="*/ 28 h 63"/>
                  <a:gd name="T52" fmla="*/ 67 w 69"/>
                  <a:gd name="T53" fmla="*/ 30 h 63"/>
                  <a:gd name="T54" fmla="*/ 54 w 69"/>
                  <a:gd name="T55" fmla="*/ 31 h 63"/>
                  <a:gd name="T56" fmla="*/ 48 w 69"/>
                  <a:gd name="T57" fmla="*/ 50 h 63"/>
                  <a:gd name="T58" fmla="*/ 50 w 69"/>
                  <a:gd name="T59" fmla="*/ 62 h 63"/>
                  <a:gd name="T60" fmla="*/ 48 w 69"/>
                  <a:gd name="T6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9" h="63">
                    <a:moveTo>
                      <a:pt x="48" y="63"/>
                    </a:moveTo>
                    <a:cubicBezTo>
                      <a:pt x="45" y="60"/>
                      <a:pt x="43" y="57"/>
                      <a:pt x="41" y="53"/>
                    </a:cubicBezTo>
                    <a:cubicBezTo>
                      <a:pt x="41" y="55"/>
                      <a:pt x="41" y="56"/>
                      <a:pt x="40" y="58"/>
                    </a:cubicBezTo>
                    <a:cubicBezTo>
                      <a:pt x="40" y="58"/>
                      <a:pt x="39" y="59"/>
                      <a:pt x="39" y="58"/>
                    </a:cubicBezTo>
                    <a:cubicBezTo>
                      <a:pt x="35" y="51"/>
                      <a:pt x="36" y="44"/>
                      <a:pt x="37" y="37"/>
                    </a:cubicBezTo>
                    <a:cubicBezTo>
                      <a:pt x="38" y="31"/>
                      <a:pt x="22" y="40"/>
                      <a:pt x="20" y="41"/>
                    </a:cubicBezTo>
                    <a:cubicBezTo>
                      <a:pt x="15" y="44"/>
                      <a:pt x="9" y="46"/>
                      <a:pt x="4" y="47"/>
                    </a:cubicBezTo>
                    <a:cubicBezTo>
                      <a:pt x="3" y="47"/>
                      <a:pt x="2" y="46"/>
                      <a:pt x="3" y="45"/>
                    </a:cubicBezTo>
                    <a:cubicBezTo>
                      <a:pt x="9" y="40"/>
                      <a:pt x="16" y="38"/>
                      <a:pt x="22" y="34"/>
                    </a:cubicBezTo>
                    <a:cubicBezTo>
                      <a:pt x="25" y="32"/>
                      <a:pt x="27" y="30"/>
                      <a:pt x="30" y="29"/>
                    </a:cubicBezTo>
                    <a:cubicBezTo>
                      <a:pt x="33" y="27"/>
                      <a:pt x="28" y="26"/>
                      <a:pt x="26" y="25"/>
                    </a:cubicBezTo>
                    <a:cubicBezTo>
                      <a:pt x="22" y="23"/>
                      <a:pt x="18" y="21"/>
                      <a:pt x="14" y="19"/>
                    </a:cubicBezTo>
                    <a:cubicBezTo>
                      <a:pt x="8" y="14"/>
                      <a:pt x="8" y="6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1"/>
                      <a:pt x="15" y="7"/>
                      <a:pt x="13" y="1"/>
                    </a:cubicBezTo>
                    <a:cubicBezTo>
                      <a:pt x="13" y="0"/>
                      <a:pt x="14" y="0"/>
                      <a:pt x="14" y="0"/>
                    </a:cubicBezTo>
                    <a:cubicBezTo>
                      <a:pt x="17" y="2"/>
                      <a:pt x="18" y="3"/>
                      <a:pt x="20" y="6"/>
                    </a:cubicBezTo>
                    <a:cubicBezTo>
                      <a:pt x="23" y="11"/>
                      <a:pt x="26" y="14"/>
                      <a:pt x="31" y="16"/>
                    </a:cubicBezTo>
                    <a:cubicBezTo>
                      <a:pt x="33" y="13"/>
                      <a:pt x="35" y="5"/>
                      <a:pt x="36" y="2"/>
                    </a:cubicBezTo>
                    <a:cubicBezTo>
                      <a:pt x="36" y="1"/>
                      <a:pt x="38" y="2"/>
                      <a:pt x="37" y="3"/>
                    </a:cubicBezTo>
                    <a:cubicBezTo>
                      <a:pt x="36" y="8"/>
                      <a:pt x="36" y="19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1" y="26"/>
                      <a:pt x="47" y="28"/>
                      <a:pt x="53" y="29"/>
                    </a:cubicBezTo>
                    <a:cubicBezTo>
                      <a:pt x="57" y="28"/>
                      <a:pt x="61" y="28"/>
                      <a:pt x="64" y="28"/>
                    </a:cubicBezTo>
                    <a:cubicBezTo>
                      <a:pt x="64" y="28"/>
                      <a:pt x="64" y="28"/>
                      <a:pt x="64" y="28"/>
                    </a:cubicBezTo>
                    <a:cubicBezTo>
                      <a:pt x="65" y="28"/>
                      <a:pt x="66" y="28"/>
                      <a:pt x="67" y="28"/>
                    </a:cubicBezTo>
                    <a:cubicBezTo>
                      <a:pt x="68" y="28"/>
                      <a:pt x="69" y="30"/>
                      <a:pt x="67" y="30"/>
                    </a:cubicBezTo>
                    <a:cubicBezTo>
                      <a:pt x="64" y="30"/>
                      <a:pt x="59" y="31"/>
                      <a:pt x="54" y="31"/>
                    </a:cubicBezTo>
                    <a:cubicBezTo>
                      <a:pt x="45" y="32"/>
                      <a:pt x="44" y="43"/>
                      <a:pt x="48" y="50"/>
                    </a:cubicBezTo>
                    <a:cubicBezTo>
                      <a:pt x="50" y="54"/>
                      <a:pt x="49" y="58"/>
                      <a:pt x="50" y="62"/>
                    </a:cubicBezTo>
                    <a:cubicBezTo>
                      <a:pt x="50" y="63"/>
                      <a:pt x="49" y="63"/>
                      <a:pt x="48" y="6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389"/>
              <p:cNvSpPr/>
              <p:nvPr/>
            </p:nvSpPr>
            <p:spPr bwMode="auto">
              <a:xfrm>
                <a:off x="3304" y="1876"/>
                <a:ext cx="110" cy="89"/>
              </a:xfrm>
              <a:custGeom>
                <a:avLst/>
                <a:gdLst>
                  <a:gd name="T0" fmla="*/ 0 w 41"/>
                  <a:gd name="T1" fmla="*/ 32 h 33"/>
                  <a:gd name="T2" fmla="*/ 8 w 41"/>
                  <a:gd name="T3" fmla="*/ 12 h 33"/>
                  <a:gd name="T4" fmla="*/ 11 w 41"/>
                  <a:gd name="T5" fmla="*/ 4 h 33"/>
                  <a:gd name="T6" fmla="*/ 24 w 41"/>
                  <a:gd name="T7" fmla="*/ 0 h 33"/>
                  <a:gd name="T8" fmla="*/ 41 w 41"/>
                  <a:gd name="T9" fmla="*/ 13 h 33"/>
                  <a:gd name="T10" fmla="*/ 40 w 41"/>
                  <a:gd name="T11" fmla="*/ 14 h 33"/>
                  <a:gd name="T12" fmla="*/ 23 w 41"/>
                  <a:gd name="T13" fmla="*/ 11 h 33"/>
                  <a:gd name="T14" fmla="*/ 20 w 41"/>
                  <a:gd name="T15" fmla="*/ 16 h 33"/>
                  <a:gd name="T16" fmla="*/ 14 w 41"/>
                  <a:gd name="T17" fmla="*/ 17 h 33"/>
                  <a:gd name="T18" fmla="*/ 2 w 41"/>
                  <a:gd name="T19" fmla="*/ 32 h 33"/>
                  <a:gd name="T20" fmla="*/ 0 w 41"/>
                  <a:gd name="T2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33">
                    <a:moveTo>
                      <a:pt x="0" y="32"/>
                    </a:moveTo>
                    <a:cubicBezTo>
                      <a:pt x="0" y="24"/>
                      <a:pt x="3" y="17"/>
                      <a:pt x="8" y="12"/>
                    </a:cubicBezTo>
                    <a:cubicBezTo>
                      <a:pt x="8" y="9"/>
                      <a:pt x="9" y="7"/>
                      <a:pt x="11" y="4"/>
                    </a:cubicBezTo>
                    <a:cubicBezTo>
                      <a:pt x="14" y="1"/>
                      <a:pt x="19" y="0"/>
                      <a:pt x="24" y="0"/>
                    </a:cubicBezTo>
                    <a:cubicBezTo>
                      <a:pt x="33" y="0"/>
                      <a:pt x="39" y="4"/>
                      <a:pt x="41" y="13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5" y="10"/>
                      <a:pt x="27" y="4"/>
                      <a:pt x="23" y="11"/>
                    </a:cubicBezTo>
                    <a:cubicBezTo>
                      <a:pt x="22" y="13"/>
                      <a:pt x="21" y="15"/>
                      <a:pt x="20" y="16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7" y="17"/>
                      <a:pt x="4" y="27"/>
                      <a:pt x="2" y="32"/>
                    </a:cubicBezTo>
                    <a:cubicBezTo>
                      <a:pt x="1" y="33"/>
                      <a:pt x="0" y="32"/>
                      <a:pt x="0" y="32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390"/>
              <p:cNvSpPr/>
              <p:nvPr/>
            </p:nvSpPr>
            <p:spPr bwMode="auto">
              <a:xfrm>
                <a:off x="3251" y="1997"/>
                <a:ext cx="75" cy="83"/>
              </a:xfrm>
              <a:custGeom>
                <a:avLst/>
                <a:gdLst>
                  <a:gd name="T0" fmla="*/ 5 w 28"/>
                  <a:gd name="T1" fmla="*/ 25 h 31"/>
                  <a:gd name="T2" fmla="*/ 4 w 28"/>
                  <a:gd name="T3" fmla="*/ 8 h 31"/>
                  <a:gd name="T4" fmla="*/ 9 w 28"/>
                  <a:gd name="T5" fmla="*/ 1 h 31"/>
                  <a:gd name="T6" fmla="*/ 14 w 28"/>
                  <a:gd name="T7" fmla="*/ 2 h 31"/>
                  <a:gd name="T8" fmla="*/ 18 w 28"/>
                  <a:gd name="T9" fmla="*/ 0 h 31"/>
                  <a:gd name="T10" fmla="*/ 25 w 28"/>
                  <a:gd name="T11" fmla="*/ 20 h 31"/>
                  <a:gd name="T12" fmla="*/ 5 w 28"/>
                  <a:gd name="T13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5" y="25"/>
                    </a:moveTo>
                    <a:cubicBezTo>
                      <a:pt x="1" y="21"/>
                      <a:pt x="0" y="13"/>
                      <a:pt x="4" y="8"/>
                    </a:cubicBezTo>
                    <a:cubicBezTo>
                      <a:pt x="5" y="5"/>
                      <a:pt x="6" y="1"/>
                      <a:pt x="9" y="1"/>
                    </a:cubicBezTo>
                    <a:cubicBezTo>
                      <a:pt x="11" y="0"/>
                      <a:pt x="12" y="2"/>
                      <a:pt x="14" y="2"/>
                    </a:cubicBezTo>
                    <a:cubicBezTo>
                      <a:pt x="15" y="1"/>
                      <a:pt x="16" y="0"/>
                      <a:pt x="18" y="0"/>
                    </a:cubicBezTo>
                    <a:cubicBezTo>
                      <a:pt x="27" y="1"/>
                      <a:pt x="28" y="13"/>
                      <a:pt x="25" y="20"/>
                    </a:cubicBezTo>
                    <a:cubicBezTo>
                      <a:pt x="21" y="27"/>
                      <a:pt x="11" y="31"/>
                      <a:pt x="5" y="25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391"/>
              <p:cNvSpPr/>
              <p:nvPr/>
            </p:nvSpPr>
            <p:spPr bwMode="auto">
              <a:xfrm>
                <a:off x="3256" y="1991"/>
                <a:ext cx="75" cy="81"/>
              </a:xfrm>
              <a:custGeom>
                <a:avLst/>
                <a:gdLst>
                  <a:gd name="T0" fmla="*/ 1 w 28"/>
                  <a:gd name="T1" fmla="*/ 22 h 30"/>
                  <a:gd name="T2" fmla="*/ 7 w 28"/>
                  <a:gd name="T3" fmla="*/ 15 h 30"/>
                  <a:gd name="T4" fmla="*/ 8 w 28"/>
                  <a:gd name="T5" fmla="*/ 14 h 30"/>
                  <a:gd name="T6" fmla="*/ 13 w 28"/>
                  <a:gd name="T7" fmla="*/ 14 h 30"/>
                  <a:gd name="T8" fmla="*/ 14 w 28"/>
                  <a:gd name="T9" fmla="*/ 4 h 30"/>
                  <a:gd name="T10" fmla="*/ 15 w 28"/>
                  <a:gd name="T11" fmla="*/ 3 h 30"/>
                  <a:gd name="T12" fmla="*/ 25 w 28"/>
                  <a:gd name="T13" fmla="*/ 11 h 30"/>
                  <a:gd name="T14" fmla="*/ 17 w 28"/>
                  <a:gd name="T15" fmla="*/ 27 h 30"/>
                  <a:gd name="T16" fmla="*/ 1 w 28"/>
                  <a:gd name="T17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30">
                    <a:moveTo>
                      <a:pt x="1" y="22"/>
                    </a:moveTo>
                    <a:cubicBezTo>
                      <a:pt x="0" y="17"/>
                      <a:pt x="9" y="20"/>
                      <a:pt x="7" y="15"/>
                    </a:cubicBezTo>
                    <a:cubicBezTo>
                      <a:pt x="7" y="15"/>
                      <a:pt x="7" y="14"/>
                      <a:pt x="8" y="14"/>
                    </a:cubicBezTo>
                    <a:cubicBezTo>
                      <a:pt x="9" y="14"/>
                      <a:pt x="11" y="14"/>
                      <a:pt x="13" y="14"/>
                    </a:cubicBezTo>
                    <a:cubicBezTo>
                      <a:pt x="15" y="11"/>
                      <a:pt x="16" y="7"/>
                      <a:pt x="14" y="4"/>
                    </a:cubicBezTo>
                    <a:cubicBezTo>
                      <a:pt x="14" y="4"/>
                      <a:pt x="14" y="3"/>
                      <a:pt x="15" y="3"/>
                    </a:cubicBezTo>
                    <a:cubicBezTo>
                      <a:pt x="19" y="0"/>
                      <a:pt x="24" y="7"/>
                      <a:pt x="25" y="11"/>
                    </a:cubicBezTo>
                    <a:cubicBezTo>
                      <a:pt x="28" y="17"/>
                      <a:pt x="21" y="24"/>
                      <a:pt x="17" y="27"/>
                    </a:cubicBezTo>
                    <a:cubicBezTo>
                      <a:pt x="11" y="30"/>
                      <a:pt x="4" y="29"/>
                      <a:pt x="1" y="22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392"/>
              <p:cNvSpPr/>
              <p:nvPr/>
            </p:nvSpPr>
            <p:spPr bwMode="auto">
              <a:xfrm>
                <a:off x="3293" y="1997"/>
                <a:ext cx="14" cy="5"/>
              </a:xfrm>
              <a:custGeom>
                <a:avLst/>
                <a:gdLst>
                  <a:gd name="T0" fmla="*/ 1 w 5"/>
                  <a:gd name="T1" fmla="*/ 2 h 2"/>
                  <a:gd name="T2" fmla="*/ 0 w 5"/>
                  <a:gd name="T3" fmla="*/ 1 h 2"/>
                  <a:gd name="T4" fmla="*/ 2 w 5"/>
                  <a:gd name="T5" fmla="*/ 0 h 2"/>
                  <a:gd name="T6" fmla="*/ 4 w 5"/>
                  <a:gd name="T7" fmla="*/ 0 h 2"/>
                  <a:gd name="T8" fmla="*/ 4 w 5"/>
                  <a:gd name="T9" fmla="*/ 1 h 2"/>
                  <a:gd name="T10" fmla="*/ 2 w 5"/>
                  <a:gd name="T11" fmla="*/ 1 h 2"/>
                  <a:gd name="T12" fmla="*/ 1 w 5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393"/>
              <p:cNvSpPr/>
              <p:nvPr/>
            </p:nvSpPr>
            <p:spPr bwMode="auto">
              <a:xfrm>
                <a:off x="3272" y="2037"/>
                <a:ext cx="24" cy="19"/>
              </a:xfrm>
              <a:custGeom>
                <a:avLst/>
                <a:gdLst>
                  <a:gd name="T0" fmla="*/ 3 w 9"/>
                  <a:gd name="T1" fmla="*/ 6 h 7"/>
                  <a:gd name="T2" fmla="*/ 1 w 9"/>
                  <a:gd name="T3" fmla="*/ 5 h 7"/>
                  <a:gd name="T4" fmla="*/ 0 w 9"/>
                  <a:gd name="T5" fmla="*/ 4 h 7"/>
                  <a:gd name="T6" fmla="*/ 2 w 9"/>
                  <a:gd name="T7" fmla="*/ 2 h 7"/>
                  <a:gd name="T8" fmla="*/ 4 w 9"/>
                  <a:gd name="T9" fmla="*/ 0 h 7"/>
                  <a:gd name="T10" fmla="*/ 8 w 9"/>
                  <a:gd name="T11" fmla="*/ 1 h 7"/>
                  <a:gd name="T12" fmla="*/ 8 w 9"/>
                  <a:gd name="T13" fmla="*/ 2 h 7"/>
                  <a:gd name="T14" fmla="*/ 4 w 9"/>
                  <a:gd name="T15" fmla="*/ 6 h 7"/>
                  <a:gd name="T16" fmla="*/ 3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3" y="6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6" y="1"/>
                      <a:pt x="8" y="1"/>
                    </a:cubicBezTo>
                    <a:cubicBezTo>
                      <a:pt x="8" y="1"/>
                      <a:pt x="9" y="1"/>
                      <a:pt x="8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4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394"/>
              <p:cNvSpPr/>
              <p:nvPr/>
            </p:nvSpPr>
            <p:spPr bwMode="auto">
              <a:xfrm>
                <a:off x="3251" y="2026"/>
                <a:ext cx="21" cy="24"/>
              </a:xfrm>
              <a:custGeom>
                <a:avLst/>
                <a:gdLst>
                  <a:gd name="T0" fmla="*/ 6 w 8"/>
                  <a:gd name="T1" fmla="*/ 8 h 9"/>
                  <a:gd name="T2" fmla="*/ 5 w 8"/>
                  <a:gd name="T3" fmla="*/ 9 h 9"/>
                  <a:gd name="T4" fmla="*/ 3 w 8"/>
                  <a:gd name="T5" fmla="*/ 0 h 9"/>
                  <a:gd name="T6" fmla="*/ 4 w 8"/>
                  <a:gd name="T7" fmla="*/ 0 h 9"/>
                  <a:gd name="T8" fmla="*/ 6 w 8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8"/>
                    </a:moveTo>
                    <a:cubicBezTo>
                      <a:pt x="6" y="8"/>
                      <a:pt x="5" y="9"/>
                      <a:pt x="5" y="9"/>
                    </a:cubicBezTo>
                    <a:cubicBezTo>
                      <a:pt x="2" y="8"/>
                      <a:pt x="0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8" y="1"/>
                      <a:pt x="5" y="5"/>
                      <a:pt x="6" y="8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395"/>
              <p:cNvSpPr/>
              <p:nvPr/>
            </p:nvSpPr>
            <p:spPr bwMode="auto">
              <a:xfrm>
                <a:off x="3312" y="2034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0 h 4"/>
                  <a:gd name="T8" fmla="*/ 2 w 3"/>
                  <a:gd name="T9" fmla="*/ 0 h 4"/>
                  <a:gd name="T10" fmla="*/ 2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1 w 3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396"/>
              <p:cNvSpPr/>
              <p:nvPr/>
            </p:nvSpPr>
            <p:spPr bwMode="auto">
              <a:xfrm>
                <a:off x="3280" y="1461"/>
                <a:ext cx="310" cy="311"/>
              </a:xfrm>
              <a:custGeom>
                <a:avLst/>
                <a:gdLst>
                  <a:gd name="T0" fmla="*/ 36 w 116"/>
                  <a:gd name="T1" fmla="*/ 112 h 116"/>
                  <a:gd name="T2" fmla="*/ 43 w 116"/>
                  <a:gd name="T3" fmla="*/ 84 h 116"/>
                  <a:gd name="T4" fmla="*/ 45 w 116"/>
                  <a:gd name="T5" fmla="*/ 81 h 116"/>
                  <a:gd name="T6" fmla="*/ 38 w 116"/>
                  <a:gd name="T7" fmla="*/ 87 h 116"/>
                  <a:gd name="T8" fmla="*/ 17 w 116"/>
                  <a:gd name="T9" fmla="*/ 99 h 116"/>
                  <a:gd name="T10" fmla="*/ 7 w 116"/>
                  <a:gd name="T11" fmla="*/ 95 h 116"/>
                  <a:gd name="T12" fmla="*/ 3 w 116"/>
                  <a:gd name="T13" fmla="*/ 72 h 116"/>
                  <a:gd name="T14" fmla="*/ 13 w 116"/>
                  <a:gd name="T15" fmla="*/ 57 h 116"/>
                  <a:gd name="T16" fmla="*/ 19 w 116"/>
                  <a:gd name="T17" fmla="*/ 51 h 116"/>
                  <a:gd name="T18" fmla="*/ 27 w 116"/>
                  <a:gd name="T19" fmla="*/ 48 h 116"/>
                  <a:gd name="T20" fmla="*/ 20 w 116"/>
                  <a:gd name="T21" fmla="*/ 38 h 116"/>
                  <a:gd name="T22" fmla="*/ 26 w 116"/>
                  <a:gd name="T23" fmla="*/ 14 h 116"/>
                  <a:gd name="T24" fmla="*/ 50 w 116"/>
                  <a:gd name="T25" fmla="*/ 9 h 116"/>
                  <a:gd name="T26" fmla="*/ 66 w 116"/>
                  <a:gd name="T27" fmla="*/ 19 h 116"/>
                  <a:gd name="T28" fmla="*/ 82 w 116"/>
                  <a:gd name="T29" fmla="*/ 2 h 116"/>
                  <a:gd name="T30" fmla="*/ 100 w 116"/>
                  <a:gd name="T31" fmla="*/ 38 h 116"/>
                  <a:gd name="T32" fmla="*/ 108 w 116"/>
                  <a:gd name="T33" fmla="*/ 40 h 116"/>
                  <a:gd name="T34" fmla="*/ 115 w 116"/>
                  <a:gd name="T35" fmla="*/ 46 h 116"/>
                  <a:gd name="T36" fmla="*/ 113 w 116"/>
                  <a:gd name="T37" fmla="*/ 61 h 116"/>
                  <a:gd name="T38" fmla="*/ 104 w 116"/>
                  <a:gd name="T39" fmla="*/ 74 h 116"/>
                  <a:gd name="T40" fmla="*/ 79 w 116"/>
                  <a:gd name="T41" fmla="*/ 82 h 116"/>
                  <a:gd name="T42" fmla="*/ 78 w 116"/>
                  <a:gd name="T43" fmla="*/ 90 h 116"/>
                  <a:gd name="T44" fmla="*/ 54 w 116"/>
                  <a:gd name="T45" fmla="*/ 111 h 116"/>
                  <a:gd name="T46" fmla="*/ 36 w 116"/>
                  <a:gd name="T47" fmla="*/ 11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6" h="116">
                    <a:moveTo>
                      <a:pt x="36" y="112"/>
                    </a:moveTo>
                    <a:cubicBezTo>
                      <a:pt x="30" y="106"/>
                      <a:pt x="40" y="89"/>
                      <a:pt x="43" y="84"/>
                    </a:cubicBezTo>
                    <a:cubicBezTo>
                      <a:pt x="43" y="83"/>
                      <a:pt x="44" y="82"/>
                      <a:pt x="45" y="81"/>
                    </a:cubicBezTo>
                    <a:cubicBezTo>
                      <a:pt x="43" y="83"/>
                      <a:pt x="40" y="85"/>
                      <a:pt x="38" y="87"/>
                    </a:cubicBezTo>
                    <a:cubicBezTo>
                      <a:pt x="32" y="92"/>
                      <a:pt x="25" y="98"/>
                      <a:pt x="17" y="99"/>
                    </a:cubicBezTo>
                    <a:cubicBezTo>
                      <a:pt x="13" y="100"/>
                      <a:pt x="9" y="99"/>
                      <a:pt x="7" y="95"/>
                    </a:cubicBezTo>
                    <a:cubicBezTo>
                      <a:pt x="5" y="88"/>
                      <a:pt x="0" y="78"/>
                      <a:pt x="3" y="72"/>
                    </a:cubicBezTo>
                    <a:cubicBezTo>
                      <a:pt x="6" y="67"/>
                      <a:pt x="10" y="62"/>
                      <a:pt x="13" y="57"/>
                    </a:cubicBezTo>
                    <a:cubicBezTo>
                      <a:pt x="14" y="55"/>
                      <a:pt x="16" y="52"/>
                      <a:pt x="19" y="51"/>
                    </a:cubicBezTo>
                    <a:cubicBezTo>
                      <a:pt x="20" y="51"/>
                      <a:pt x="30" y="52"/>
                      <a:pt x="27" y="48"/>
                    </a:cubicBezTo>
                    <a:cubicBezTo>
                      <a:pt x="24" y="45"/>
                      <a:pt x="20" y="42"/>
                      <a:pt x="20" y="38"/>
                    </a:cubicBezTo>
                    <a:cubicBezTo>
                      <a:pt x="18" y="30"/>
                      <a:pt x="21" y="20"/>
                      <a:pt x="26" y="14"/>
                    </a:cubicBezTo>
                    <a:cubicBezTo>
                      <a:pt x="31" y="7"/>
                      <a:pt x="44" y="8"/>
                      <a:pt x="50" y="9"/>
                    </a:cubicBezTo>
                    <a:cubicBezTo>
                      <a:pt x="53" y="9"/>
                      <a:pt x="68" y="15"/>
                      <a:pt x="66" y="19"/>
                    </a:cubicBezTo>
                    <a:cubicBezTo>
                      <a:pt x="70" y="11"/>
                      <a:pt x="70" y="3"/>
                      <a:pt x="82" y="2"/>
                    </a:cubicBezTo>
                    <a:cubicBezTo>
                      <a:pt x="98" y="0"/>
                      <a:pt x="113" y="26"/>
                      <a:pt x="100" y="38"/>
                    </a:cubicBezTo>
                    <a:cubicBezTo>
                      <a:pt x="95" y="42"/>
                      <a:pt x="105" y="38"/>
                      <a:pt x="108" y="40"/>
                    </a:cubicBezTo>
                    <a:cubicBezTo>
                      <a:pt x="111" y="41"/>
                      <a:pt x="114" y="43"/>
                      <a:pt x="115" y="46"/>
                    </a:cubicBezTo>
                    <a:cubicBezTo>
                      <a:pt x="116" y="52"/>
                      <a:pt x="115" y="56"/>
                      <a:pt x="113" y="61"/>
                    </a:cubicBezTo>
                    <a:cubicBezTo>
                      <a:pt x="110" y="66"/>
                      <a:pt x="103" y="68"/>
                      <a:pt x="104" y="74"/>
                    </a:cubicBezTo>
                    <a:cubicBezTo>
                      <a:pt x="107" y="92"/>
                      <a:pt x="90" y="89"/>
                      <a:pt x="79" y="82"/>
                    </a:cubicBezTo>
                    <a:cubicBezTo>
                      <a:pt x="79" y="85"/>
                      <a:pt x="78" y="89"/>
                      <a:pt x="78" y="90"/>
                    </a:cubicBezTo>
                    <a:cubicBezTo>
                      <a:pt x="74" y="101"/>
                      <a:pt x="65" y="107"/>
                      <a:pt x="54" y="111"/>
                    </a:cubicBezTo>
                    <a:cubicBezTo>
                      <a:pt x="49" y="112"/>
                      <a:pt x="40" y="116"/>
                      <a:pt x="36" y="112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397"/>
              <p:cNvSpPr/>
              <p:nvPr/>
            </p:nvSpPr>
            <p:spPr bwMode="auto">
              <a:xfrm>
                <a:off x="3285" y="1603"/>
                <a:ext cx="134" cy="102"/>
              </a:xfrm>
              <a:custGeom>
                <a:avLst/>
                <a:gdLst>
                  <a:gd name="T0" fmla="*/ 4 w 50"/>
                  <a:gd name="T1" fmla="*/ 37 h 38"/>
                  <a:gd name="T2" fmla="*/ 3 w 50"/>
                  <a:gd name="T3" fmla="*/ 17 h 38"/>
                  <a:gd name="T4" fmla="*/ 17 w 50"/>
                  <a:gd name="T5" fmla="*/ 4 h 38"/>
                  <a:gd name="T6" fmla="*/ 33 w 50"/>
                  <a:gd name="T7" fmla="*/ 4 h 38"/>
                  <a:gd name="T8" fmla="*/ 44 w 50"/>
                  <a:gd name="T9" fmla="*/ 5 h 38"/>
                  <a:gd name="T10" fmla="*/ 50 w 50"/>
                  <a:gd name="T11" fmla="*/ 11 h 38"/>
                  <a:gd name="T12" fmla="*/ 49 w 50"/>
                  <a:gd name="T13" fmla="*/ 12 h 38"/>
                  <a:gd name="T14" fmla="*/ 45 w 50"/>
                  <a:gd name="T15" fmla="*/ 12 h 38"/>
                  <a:gd name="T16" fmla="*/ 47 w 50"/>
                  <a:gd name="T17" fmla="*/ 14 h 38"/>
                  <a:gd name="T18" fmla="*/ 45 w 50"/>
                  <a:gd name="T19" fmla="*/ 15 h 38"/>
                  <a:gd name="T20" fmla="*/ 39 w 50"/>
                  <a:gd name="T21" fmla="*/ 11 h 38"/>
                  <a:gd name="T22" fmla="*/ 33 w 50"/>
                  <a:gd name="T23" fmla="*/ 12 h 38"/>
                  <a:gd name="T24" fmla="*/ 32 w 50"/>
                  <a:gd name="T25" fmla="*/ 17 h 38"/>
                  <a:gd name="T26" fmla="*/ 31 w 50"/>
                  <a:gd name="T27" fmla="*/ 20 h 38"/>
                  <a:gd name="T28" fmla="*/ 30 w 50"/>
                  <a:gd name="T29" fmla="*/ 21 h 38"/>
                  <a:gd name="T30" fmla="*/ 25 w 50"/>
                  <a:gd name="T31" fmla="*/ 29 h 38"/>
                  <a:gd name="T32" fmla="*/ 5 w 50"/>
                  <a:gd name="T33" fmla="*/ 38 h 38"/>
                  <a:gd name="T34" fmla="*/ 4 w 50"/>
                  <a:gd name="T35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38">
                    <a:moveTo>
                      <a:pt x="4" y="37"/>
                    </a:moveTo>
                    <a:cubicBezTo>
                      <a:pt x="3" y="30"/>
                      <a:pt x="0" y="23"/>
                      <a:pt x="3" y="17"/>
                    </a:cubicBezTo>
                    <a:cubicBezTo>
                      <a:pt x="6" y="12"/>
                      <a:pt x="13" y="8"/>
                      <a:pt x="17" y="4"/>
                    </a:cubicBezTo>
                    <a:cubicBezTo>
                      <a:pt x="22" y="0"/>
                      <a:pt x="28" y="2"/>
                      <a:pt x="33" y="4"/>
                    </a:cubicBezTo>
                    <a:cubicBezTo>
                      <a:pt x="37" y="5"/>
                      <a:pt x="40" y="3"/>
                      <a:pt x="44" y="5"/>
                    </a:cubicBezTo>
                    <a:cubicBezTo>
                      <a:pt x="46" y="7"/>
                      <a:pt x="47" y="9"/>
                      <a:pt x="50" y="11"/>
                    </a:cubicBezTo>
                    <a:cubicBezTo>
                      <a:pt x="50" y="11"/>
                      <a:pt x="50" y="12"/>
                      <a:pt x="49" y="12"/>
                    </a:cubicBezTo>
                    <a:cubicBezTo>
                      <a:pt x="48" y="13"/>
                      <a:pt x="47" y="12"/>
                      <a:pt x="45" y="12"/>
                    </a:cubicBezTo>
                    <a:cubicBezTo>
                      <a:pt x="46" y="13"/>
                      <a:pt x="47" y="13"/>
                      <a:pt x="47" y="14"/>
                    </a:cubicBezTo>
                    <a:cubicBezTo>
                      <a:pt x="47" y="15"/>
                      <a:pt x="46" y="16"/>
                      <a:pt x="45" y="15"/>
                    </a:cubicBezTo>
                    <a:cubicBezTo>
                      <a:pt x="45" y="14"/>
                      <a:pt x="42" y="12"/>
                      <a:pt x="39" y="11"/>
                    </a:cubicBezTo>
                    <a:cubicBezTo>
                      <a:pt x="37" y="11"/>
                      <a:pt x="34" y="11"/>
                      <a:pt x="33" y="12"/>
                    </a:cubicBezTo>
                    <a:cubicBezTo>
                      <a:pt x="32" y="13"/>
                      <a:pt x="31" y="15"/>
                      <a:pt x="32" y="17"/>
                    </a:cubicBezTo>
                    <a:cubicBezTo>
                      <a:pt x="32" y="18"/>
                      <a:pt x="32" y="19"/>
                      <a:pt x="31" y="20"/>
                    </a:cubicBezTo>
                    <a:cubicBezTo>
                      <a:pt x="31" y="20"/>
                      <a:pt x="30" y="21"/>
                      <a:pt x="30" y="21"/>
                    </a:cubicBezTo>
                    <a:cubicBezTo>
                      <a:pt x="27" y="23"/>
                      <a:pt x="26" y="26"/>
                      <a:pt x="25" y="29"/>
                    </a:cubicBezTo>
                    <a:cubicBezTo>
                      <a:pt x="23" y="37"/>
                      <a:pt x="12" y="36"/>
                      <a:pt x="5" y="38"/>
                    </a:cubicBezTo>
                    <a:cubicBezTo>
                      <a:pt x="5" y="38"/>
                      <a:pt x="4" y="38"/>
                      <a:pt x="4" y="37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398"/>
              <p:cNvSpPr/>
              <p:nvPr/>
            </p:nvSpPr>
            <p:spPr bwMode="auto">
              <a:xfrm>
                <a:off x="3467" y="1461"/>
                <a:ext cx="78" cy="115"/>
              </a:xfrm>
              <a:custGeom>
                <a:avLst/>
                <a:gdLst>
                  <a:gd name="T0" fmla="*/ 4 w 29"/>
                  <a:gd name="T1" fmla="*/ 42 h 43"/>
                  <a:gd name="T2" fmla="*/ 1 w 29"/>
                  <a:gd name="T3" fmla="*/ 22 h 43"/>
                  <a:gd name="T4" fmla="*/ 2 w 29"/>
                  <a:gd name="T5" fmla="*/ 12 h 43"/>
                  <a:gd name="T6" fmla="*/ 2 w 29"/>
                  <a:gd name="T7" fmla="*/ 12 h 43"/>
                  <a:gd name="T8" fmla="*/ 12 w 29"/>
                  <a:gd name="T9" fmla="*/ 1 h 43"/>
                  <a:gd name="T10" fmla="*/ 25 w 29"/>
                  <a:gd name="T11" fmla="*/ 12 h 43"/>
                  <a:gd name="T12" fmla="*/ 24 w 29"/>
                  <a:gd name="T13" fmla="*/ 24 h 43"/>
                  <a:gd name="T14" fmla="*/ 17 w 29"/>
                  <a:gd name="T15" fmla="*/ 28 h 43"/>
                  <a:gd name="T16" fmla="*/ 5 w 29"/>
                  <a:gd name="T17" fmla="*/ 42 h 43"/>
                  <a:gd name="T18" fmla="*/ 4 w 29"/>
                  <a:gd name="T19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43">
                    <a:moveTo>
                      <a:pt x="4" y="42"/>
                    </a:moveTo>
                    <a:cubicBezTo>
                      <a:pt x="3" y="35"/>
                      <a:pt x="0" y="29"/>
                      <a:pt x="1" y="22"/>
                    </a:cubicBezTo>
                    <a:cubicBezTo>
                      <a:pt x="1" y="19"/>
                      <a:pt x="1" y="15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7"/>
                      <a:pt x="6" y="0"/>
                      <a:pt x="12" y="1"/>
                    </a:cubicBezTo>
                    <a:cubicBezTo>
                      <a:pt x="21" y="1"/>
                      <a:pt x="18" y="7"/>
                      <a:pt x="25" y="12"/>
                    </a:cubicBezTo>
                    <a:cubicBezTo>
                      <a:pt x="29" y="15"/>
                      <a:pt x="27" y="20"/>
                      <a:pt x="24" y="24"/>
                    </a:cubicBezTo>
                    <a:cubicBezTo>
                      <a:pt x="22" y="26"/>
                      <a:pt x="20" y="27"/>
                      <a:pt x="17" y="28"/>
                    </a:cubicBezTo>
                    <a:cubicBezTo>
                      <a:pt x="11" y="31"/>
                      <a:pt x="9" y="37"/>
                      <a:pt x="5" y="42"/>
                    </a:cubicBezTo>
                    <a:cubicBezTo>
                      <a:pt x="5" y="43"/>
                      <a:pt x="4" y="43"/>
                      <a:pt x="4" y="42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399"/>
              <p:cNvSpPr/>
              <p:nvPr/>
            </p:nvSpPr>
            <p:spPr bwMode="auto">
              <a:xfrm>
                <a:off x="3366" y="1464"/>
                <a:ext cx="208" cy="158"/>
              </a:xfrm>
              <a:custGeom>
                <a:avLst/>
                <a:gdLst>
                  <a:gd name="T0" fmla="*/ 39 w 78"/>
                  <a:gd name="T1" fmla="*/ 58 h 59"/>
                  <a:gd name="T2" fmla="*/ 24 w 78"/>
                  <a:gd name="T3" fmla="*/ 56 h 59"/>
                  <a:gd name="T4" fmla="*/ 19 w 78"/>
                  <a:gd name="T5" fmla="*/ 56 h 59"/>
                  <a:gd name="T6" fmla="*/ 12 w 78"/>
                  <a:gd name="T7" fmla="*/ 49 h 59"/>
                  <a:gd name="T8" fmla="*/ 11 w 78"/>
                  <a:gd name="T9" fmla="*/ 43 h 59"/>
                  <a:gd name="T10" fmla="*/ 3 w 78"/>
                  <a:gd name="T11" fmla="*/ 37 h 59"/>
                  <a:gd name="T12" fmla="*/ 0 w 78"/>
                  <a:gd name="T13" fmla="*/ 31 h 59"/>
                  <a:gd name="T14" fmla="*/ 1 w 78"/>
                  <a:gd name="T15" fmla="*/ 29 h 59"/>
                  <a:gd name="T16" fmla="*/ 19 w 78"/>
                  <a:gd name="T17" fmla="*/ 31 h 59"/>
                  <a:gd name="T18" fmla="*/ 20 w 78"/>
                  <a:gd name="T19" fmla="*/ 31 h 59"/>
                  <a:gd name="T20" fmla="*/ 25 w 78"/>
                  <a:gd name="T21" fmla="*/ 35 h 59"/>
                  <a:gd name="T22" fmla="*/ 35 w 78"/>
                  <a:gd name="T23" fmla="*/ 17 h 59"/>
                  <a:gd name="T24" fmla="*/ 50 w 78"/>
                  <a:gd name="T25" fmla="*/ 0 h 59"/>
                  <a:gd name="T26" fmla="*/ 51 w 78"/>
                  <a:gd name="T27" fmla="*/ 1 h 59"/>
                  <a:gd name="T28" fmla="*/ 57 w 78"/>
                  <a:gd name="T29" fmla="*/ 11 h 59"/>
                  <a:gd name="T30" fmla="*/ 57 w 78"/>
                  <a:gd name="T31" fmla="*/ 12 h 59"/>
                  <a:gd name="T32" fmla="*/ 46 w 78"/>
                  <a:gd name="T33" fmla="*/ 35 h 59"/>
                  <a:gd name="T34" fmla="*/ 38 w 78"/>
                  <a:gd name="T35" fmla="*/ 43 h 59"/>
                  <a:gd name="T36" fmla="*/ 39 w 78"/>
                  <a:gd name="T37" fmla="*/ 44 h 59"/>
                  <a:gd name="T38" fmla="*/ 43 w 78"/>
                  <a:gd name="T39" fmla="*/ 45 h 59"/>
                  <a:gd name="T40" fmla="*/ 57 w 78"/>
                  <a:gd name="T41" fmla="*/ 44 h 59"/>
                  <a:gd name="T42" fmla="*/ 76 w 78"/>
                  <a:gd name="T43" fmla="*/ 38 h 59"/>
                  <a:gd name="T44" fmla="*/ 77 w 78"/>
                  <a:gd name="T45" fmla="*/ 39 h 59"/>
                  <a:gd name="T46" fmla="*/ 56 w 78"/>
                  <a:gd name="T47" fmla="*/ 53 h 59"/>
                  <a:gd name="T48" fmla="*/ 39 w 78"/>
                  <a:gd name="T49" fmla="*/ 5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8" h="59">
                    <a:moveTo>
                      <a:pt x="39" y="58"/>
                    </a:moveTo>
                    <a:cubicBezTo>
                      <a:pt x="32" y="57"/>
                      <a:pt x="35" y="53"/>
                      <a:pt x="24" y="56"/>
                    </a:cubicBezTo>
                    <a:cubicBezTo>
                      <a:pt x="22" y="57"/>
                      <a:pt x="21" y="56"/>
                      <a:pt x="19" y="56"/>
                    </a:cubicBezTo>
                    <a:cubicBezTo>
                      <a:pt x="16" y="56"/>
                      <a:pt x="14" y="51"/>
                      <a:pt x="12" y="49"/>
                    </a:cubicBezTo>
                    <a:cubicBezTo>
                      <a:pt x="11" y="47"/>
                      <a:pt x="11" y="45"/>
                      <a:pt x="11" y="43"/>
                    </a:cubicBezTo>
                    <a:cubicBezTo>
                      <a:pt x="11" y="43"/>
                      <a:pt x="4" y="38"/>
                      <a:pt x="3" y="37"/>
                    </a:cubicBezTo>
                    <a:cubicBezTo>
                      <a:pt x="2" y="35"/>
                      <a:pt x="1" y="32"/>
                      <a:pt x="0" y="31"/>
                    </a:cubicBezTo>
                    <a:cubicBezTo>
                      <a:pt x="0" y="30"/>
                      <a:pt x="0" y="29"/>
                      <a:pt x="1" y="29"/>
                    </a:cubicBezTo>
                    <a:cubicBezTo>
                      <a:pt x="6" y="32"/>
                      <a:pt x="13" y="36"/>
                      <a:pt x="19" y="31"/>
                    </a:cubicBezTo>
                    <a:cubicBezTo>
                      <a:pt x="19" y="31"/>
                      <a:pt x="19" y="31"/>
                      <a:pt x="20" y="31"/>
                    </a:cubicBezTo>
                    <a:cubicBezTo>
                      <a:pt x="23" y="32"/>
                      <a:pt x="20" y="32"/>
                      <a:pt x="25" y="35"/>
                    </a:cubicBezTo>
                    <a:cubicBezTo>
                      <a:pt x="32" y="40"/>
                      <a:pt x="34" y="21"/>
                      <a:pt x="35" y="17"/>
                    </a:cubicBezTo>
                    <a:cubicBezTo>
                      <a:pt x="38" y="10"/>
                      <a:pt x="42" y="2"/>
                      <a:pt x="50" y="0"/>
                    </a:cubicBezTo>
                    <a:cubicBezTo>
                      <a:pt x="50" y="0"/>
                      <a:pt x="51" y="0"/>
                      <a:pt x="51" y="1"/>
                    </a:cubicBezTo>
                    <a:cubicBezTo>
                      <a:pt x="48" y="7"/>
                      <a:pt x="50" y="11"/>
                      <a:pt x="57" y="11"/>
                    </a:cubicBezTo>
                    <a:cubicBezTo>
                      <a:pt x="57" y="11"/>
                      <a:pt x="58" y="12"/>
                      <a:pt x="57" y="12"/>
                    </a:cubicBezTo>
                    <a:cubicBezTo>
                      <a:pt x="51" y="20"/>
                      <a:pt x="46" y="24"/>
                      <a:pt x="46" y="35"/>
                    </a:cubicBezTo>
                    <a:cubicBezTo>
                      <a:pt x="46" y="38"/>
                      <a:pt x="41" y="43"/>
                      <a:pt x="38" y="43"/>
                    </a:cubicBezTo>
                    <a:cubicBezTo>
                      <a:pt x="39" y="43"/>
                      <a:pt x="39" y="44"/>
                      <a:pt x="39" y="44"/>
                    </a:cubicBezTo>
                    <a:cubicBezTo>
                      <a:pt x="39" y="44"/>
                      <a:pt x="42" y="45"/>
                      <a:pt x="43" y="45"/>
                    </a:cubicBezTo>
                    <a:cubicBezTo>
                      <a:pt x="48" y="47"/>
                      <a:pt x="52" y="48"/>
                      <a:pt x="57" y="44"/>
                    </a:cubicBezTo>
                    <a:cubicBezTo>
                      <a:pt x="62" y="40"/>
                      <a:pt x="69" y="38"/>
                      <a:pt x="76" y="38"/>
                    </a:cubicBezTo>
                    <a:cubicBezTo>
                      <a:pt x="77" y="38"/>
                      <a:pt x="78" y="39"/>
                      <a:pt x="77" y="39"/>
                    </a:cubicBezTo>
                    <a:cubicBezTo>
                      <a:pt x="69" y="42"/>
                      <a:pt x="64" y="49"/>
                      <a:pt x="56" y="53"/>
                    </a:cubicBezTo>
                    <a:cubicBezTo>
                      <a:pt x="52" y="55"/>
                      <a:pt x="45" y="59"/>
                      <a:pt x="39" y="58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400"/>
              <p:cNvSpPr/>
              <p:nvPr/>
            </p:nvSpPr>
            <p:spPr bwMode="auto">
              <a:xfrm>
                <a:off x="3307" y="1592"/>
                <a:ext cx="115" cy="46"/>
              </a:xfrm>
              <a:custGeom>
                <a:avLst/>
                <a:gdLst>
                  <a:gd name="T0" fmla="*/ 42 w 43"/>
                  <a:gd name="T1" fmla="*/ 17 h 17"/>
                  <a:gd name="T2" fmla="*/ 29 w 43"/>
                  <a:gd name="T3" fmla="*/ 13 h 17"/>
                  <a:gd name="T4" fmla="*/ 19 w 43"/>
                  <a:gd name="T5" fmla="*/ 6 h 17"/>
                  <a:gd name="T6" fmla="*/ 2 w 43"/>
                  <a:gd name="T7" fmla="*/ 13 h 17"/>
                  <a:gd name="T8" fmla="*/ 1 w 43"/>
                  <a:gd name="T9" fmla="*/ 12 h 17"/>
                  <a:gd name="T10" fmla="*/ 17 w 43"/>
                  <a:gd name="T11" fmla="*/ 1 h 17"/>
                  <a:gd name="T12" fmla="*/ 40 w 43"/>
                  <a:gd name="T13" fmla="*/ 14 h 17"/>
                  <a:gd name="T14" fmla="*/ 40 w 43"/>
                  <a:gd name="T15" fmla="*/ 13 h 17"/>
                  <a:gd name="T16" fmla="*/ 41 w 43"/>
                  <a:gd name="T17" fmla="*/ 12 h 17"/>
                  <a:gd name="T18" fmla="*/ 41 w 43"/>
                  <a:gd name="T19" fmla="*/ 12 h 17"/>
                  <a:gd name="T20" fmla="*/ 41 w 43"/>
                  <a:gd name="T21" fmla="*/ 14 h 17"/>
                  <a:gd name="T22" fmla="*/ 43 w 43"/>
                  <a:gd name="T23" fmla="*/ 16 h 17"/>
                  <a:gd name="T24" fmla="*/ 42 w 43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7">
                    <a:moveTo>
                      <a:pt x="42" y="17"/>
                    </a:moveTo>
                    <a:cubicBezTo>
                      <a:pt x="37" y="16"/>
                      <a:pt x="33" y="16"/>
                      <a:pt x="29" y="13"/>
                    </a:cubicBezTo>
                    <a:cubicBezTo>
                      <a:pt x="26" y="11"/>
                      <a:pt x="23" y="8"/>
                      <a:pt x="19" y="6"/>
                    </a:cubicBezTo>
                    <a:cubicBezTo>
                      <a:pt x="12" y="3"/>
                      <a:pt x="6" y="8"/>
                      <a:pt x="2" y="13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6" y="6"/>
                      <a:pt x="8" y="0"/>
                      <a:pt x="17" y="1"/>
                    </a:cubicBezTo>
                    <a:cubicBezTo>
                      <a:pt x="25" y="1"/>
                      <a:pt x="36" y="6"/>
                      <a:pt x="40" y="14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2" y="12"/>
                      <a:pt x="42" y="14"/>
                      <a:pt x="41" y="14"/>
                    </a:cubicBezTo>
                    <a:cubicBezTo>
                      <a:pt x="42" y="14"/>
                      <a:pt x="42" y="14"/>
                      <a:pt x="43" y="16"/>
                    </a:cubicBezTo>
                    <a:cubicBezTo>
                      <a:pt x="43" y="16"/>
                      <a:pt x="42" y="17"/>
                      <a:pt x="42" y="17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401"/>
              <p:cNvSpPr/>
              <p:nvPr/>
            </p:nvSpPr>
            <p:spPr bwMode="auto">
              <a:xfrm>
                <a:off x="3371" y="1662"/>
                <a:ext cx="120" cy="102"/>
              </a:xfrm>
              <a:custGeom>
                <a:avLst/>
                <a:gdLst>
                  <a:gd name="T0" fmla="*/ 1 w 45"/>
                  <a:gd name="T1" fmla="*/ 32 h 38"/>
                  <a:gd name="T2" fmla="*/ 1 w 45"/>
                  <a:gd name="T3" fmla="*/ 31 h 38"/>
                  <a:gd name="T4" fmla="*/ 2 w 45"/>
                  <a:gd name="T5" fmla="*/ 30 h 38"/>
                  <a:gd name="T6" fmla="*/ 13 w 45"/>
                  <a:gd name="T7" fmla="*/ 28 h 38"/>
                  <a:gd name="T8" fmla="*/ 27 w 45"/>
                  <a:gd name="T9" fmla="*/ 21 h 38"/>
                  <a:gd name="T10" fmla="*/ 36 w 45"/>
                  <a:gd name="T11" fmla="*/ 11 h 38"/>
                  <a:gd name="T12" fmla="*/ 36 w 45"/>
                  <a:gd name="T13" fmla="*/ 3 h 38"/>
                  <a:gd name="T14" fmla="*/ 41 w 45"/>
                  <a:gd name="T15" fmla="*/ 2 h 38"/>
                  <a:gd name="T16" fmla="*/ 44 w 45"/>
                  <a:gd name="T17" fmla="*/ 15 h 38"/>
                  <a:gd name="T18" fmla="*/ 15 w 45"/>
                  <a:gd name="T19" fmla="*/ 37 h 38"/>
                  <a:gd name="T20" fmla="*/ 10 w 45"/>
                  <a:gd name="T21" fmla="*/ 37 h 38"/>
                  <a:gd name="T22" fmla="*/ 1 w 45"/>
                  <a:gd name="T2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38">
                    <a:moveTo>
                      <a:pt x="1" y="32"/>
                    </a:moveTo>
                    <a:cubicBezTo>
                      <a:pt x="1" y="32"/>
                      <a:pt x="1" y="31"/>
                      <a:pt x="1" y="31"/>
                    </a:cubicBezTo>
                    <a:cubicBezTo>
                      <a:pt x="1" y="30"/>
                      <a:pt x="2" y="30"/>
                      <a:pt x="2" y="30"/>
                    </a:cubicBezTo>
                    <a:cubicBezTo>
                      <a:pt x="6" y="29"/>
                      <a:pt x="9" y="28"/>
                      <a:pt x="13" y="28"/>
                    </a:cubicBezTo>
                    <a:cubicBezTo>
                      <a:pt x="19" y="28"/>
                      <a:pt x="22" y="25"/>
                      <a:pt x="27" y="21"/>
                    </a:cubicBezTo>
                    <a:cubicBezTo>
                      <a:pt x="30" y="18"/>
                      <a:pt x="36" y="18"/>
                      <a:pt x="36" y="11"/>
                    </a:cubicBezTo>
                    <a:cubicBezTo>
                      <a:pt x="36" y="8"/>
                      <a:pt x="36" y="6"/>
                      <a:pt x="36" y="3"/>
                    </a:cubicBezTo>
                    <a:cubicBezTo>
                      <a:pt x="37" y="1"/>
                      <a:pt x="39" y="0"/>
                      <a:pt x="41" y="2"/>
                    </a:cubicBezTo>
                    <a:cubicBezTo>
                      <a:pt x="45" y="6"/>
                      <a:pt x="45" y="10"/>
                      <a:pt x="44" y="15"/>
                    </a:cubicBezTo>
                    <a:cubicBezTo>
                      <a:pt x="39" y="28"/>
                      <a:pt x="27" y="34"/>
                      <a:pt x="15" y="37"/>
                    </a:cubicBezTo>
                    <a:cubicBezTo>
                      <a:pt x="14" y="37"/>
                      <a:pt x="12" y="37"/>
                      <a:pt x="10" y="37"/>
                    </a:cubicBezTo>
                    <a:cubicBezTo>
                      <a:pt x="5" y="38"/>
                      <a:pt x="0" y="38"/>
                      <a:pt x="1" y="32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402"/>
              <p:cNvSpPr/>
              <p:nvPr/>
            </p:nvSpPr>
            <p:spPr bwMode="auto">
              <a:xfrm>
                <a:off x="3483" y="1635"/>
                <a:ext cx="86" cy="73"/>
              </a:xfrm>
              <a:custGeom>
                <a:avLst/>
                <a:gdLst>
                  <a:gd name="T0" fmla="*/ 1 w 32"/>
                  <a:gd name="T1" fmla="*/ 14 h 27"/>
                  <a:gd name="T2" fmla="*/ 1 w 32"/>
                  <a:gd name="T3" fmla="*/ 12 h 27"/>
                  <a:gd name="T4" fmla="*/ 11 w 32"/>
                  <a:gd name="T5" fmla="*/ 10 h 27"/>
                  <a:gd name="T6" fmla="*/ 14 w 32"/>
                  <a:gd name="T7" fmla="*/ 12 h 27"/>
                  <a:gd name="T8" fmla="*/ 15 w 32"/>
                  <a:gd name="T9" fmla="*/ 11 h 27"/>
                  <a:gd name="T10" fmla="*/ 20 w 32"/>
                  <a:gd name="T11" fmla="*/ 7 h 27"/>
                  <a:gd name="T12" fmla="*/ 24 w 32"/>
                  <a:gd name="T13" fmla="*/ 1 h 27"/>
                  <a:gd name="T14" fmla="*/ 30 w 32"/>
                  <a:gd name="T15" fmla="*/ 0 h 27"/>
                  <a:gd name="T16" fmla="*/ 31 w 32"/>
                  <a:gd name="T17" fmla="*/ 1 h 27"/>
                  <a:gd name="T18" fmla="*/ 29 w 32"/>
                  <a:gd name="T19" fmla="*/ 16 h 27"/>
                  <a:gd name="T20" fmla="*/ 24 w 32"/>
                  <a:gd name="T21" fmla="*/ 23 h 27"/>
                  <a:gd name="T22" fmla="*/ 1 w 32"/>
                  <a:gd name="T2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27">
                    <a:moveTo>
                      <a:pt x="1" y="14"/>
                    </a:moveTo>
                    <a:cubicBezTo>
                      <a:pt x="0" y="13"/>
                      <a:pt x="0" y="12"/>
                      <a:pt x="1" y="12"/>
                    </a:cubicBezTo>
                    <a:cubicBezTo>
                      <a:pt x="4" y="11"/>
                      <a:pt x="7" y="10"/>
                      <a:pt x="11" y="10"/>
                    </a:cubicBezTo>
                    <a:cubicBezTo>
                      <a:pt x="12" y="10"/>
                      <a:pt x="13" y="11"/>
                      <a:pt x="14" y="12"/>
                    </a:cubicBezTo>
                    <a:cubicBezTo>
                      <a:pt x="14" y="12"/>
                      <a:pt x="15" y="11"/>
                      <a:pt x="15" y="11"/>
                    </a:cubicBezTo>
                    <a:cubicBezTo>
                      <a:pt x="16" y="9"/>
                      <a:pt x="18" y="8"/>
                      <a:pt x="20" y="7"/>
                    </a:cubicBezTo>
                    <a:cubicBezTo>
                      <a:pt x="22" y="5"/>
                      <a:pt x="22" y="3"/>
                      <a:pt x="24" y="1"/>
                    </a:cubicBezTo>
                    <a:cubicBezTo>
                      <a:pt x="26" y="0"/>
                      <a:pt x="28" y="0"/>
                      <a:pt x="30" y="0"/>
                    </a:cubicBezTo>
                    <a:cubicBezTo>
                      <a:pt x="31" y="0"/>
                      <a:pt x="32" y="1"/>
                      <a:pt x="31" y="1"/>
                    </a:cubicBezTo>
                    <a:cubicBezTo>
                      <a:pt x="28" y="6"/>
                      <a:pt x="30" y="10"/>
                      <a:pt x="29" y="16"/>
                    </a:cubicBezTo>
                    <a:cubicBezTo>
                      <a:pt x="29" y="19"/>
                      <a:pt x="28" y="22"/>
                      <a:pt x="24" y="23"/>
                    </a:cubicBezTo>
                    <a:cubicBezTo>
                      <a:pt x="16" y="27"/>
                      <a:pt x="8" y="17"/>
                      <a:pt x="1" y="14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403"/>
              <p:cNvSpPr/>
              <p:nvPr/>
            </p:nvSpPr>
            <p:spPr bwMode="auto">
              <a:xfrm>
                <a:off x="3347" y="1499"/>
                <a:ext cx="99" cy="51"/>
              </a:xfrm>
              <a:custGeom>
                <a:avLst/>
                <a:gdLst>
                  <a:gd name="T0" fmla="*/ 31 w 37"/>
                  <a:gd name="T1" fmla="*/ 18 h 19"/>
                  <a:gd name="T2" fmla="*/ 17 w 37"/>
                  <a:gd name="T3" fmla="*/ 18 h 19"/>
                  <a:gd name="T4" fmla="*/ 2 w 37"/>
                  <a:gd name="T5" fmla="*/ 8 h 19"/>
                  <a:gd name="T6" fmla="*/ 1 w 37"/>
                  <a:gd name="T7" fmla="*/ 6 h 19"/>
                  <a:gd name="T8" fmla="*/ 15 w 37"/>
                  <a:gd name="T9" fmla="*/ 0 h 19"/>
                  <a:gd name="T10" fmla="*/ 23 w 37"/>
                  <a:gd name="T11" fmla="*/ 3 h 19"/>
                  <a:gd name="T12" fmla="*/ 25 w 37"/>
                  <a:gd name="T13" fmla="*/ 4 h 19"/>
                  <a:gd name="T14" fmla="*/ 25 w 37"/>
                  <a:gd name="T15" fmla="*/ 4 h 19"/>
                  <a:gd name="T16" fmla="*/ 28 w 37"/>
                  <a:gd name="T17" fmla="*/ 5 h 19"/>
                  <a:gd name="T18" fmla="*/ 32 w 37"/>
                  <a:gd name="T19" fmla="*/ 5 h 19"/>
                  <a:gd name="T20" fmla="*/ 36 w 37"/>
                  <a:gd name="T21" fmla="*/ 12 h 19"/>
                  <a:gd name="T22" fmla="*/ 37 w 37"/>
                  <a:gd name="T23" fmla="*/ 14 h 19"/>
                  <a:gd name="T24" fmla="*/ 32 w 37"/>
                  <a:gd name="T25" fmla="*/ 19 h 19"/>
                  <a:gd name="T26" fmla="*/ 31 w 37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19">
                    <a:moveTo>
                      <a:pt x="31" y="18"/>
                    </a:moveTo>
                    <a:cubicBezTo>
                      <a:pt x="30" y="10"/>
                      <a:pt x="21" y="19"/>
                      <a:pt x="17" y="18"/>
                    </a:cubicBezTo>
                    <a:cubicBezTo>
                      <a:pt x="10" y="15"/>
                      <a:pt x="10" y="7"/>
                      <a:pt x="2" y="8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5" y="3"/>
                      <a:pt x="9" y="0"/>
                      <a:pt x="15" y="0"/>
                    </a:cubicBezTo>
                    <a:cubicBezTo>
                      <a:pt x="18" y="0"/>
                      <a:pt x="20" y="2"/>
                      <a:pt x="23" y="3"/>
                    </a:cubicBezTo>
                    <a:cubicBezTo>
                      <a:pt x="23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6" y="4"/>
                      <a:pt x="27" y="4"/>
                      <a:pt x="28" y="5"/>
                    </a:cubicBezTo>
                    <a:cubicBezTo>
                      <a:pt x="29" y="4"/>
                      <a:pt x="30" y="4"/>
                      <a:pt x="32" y="5"/>
                    </a:cubicBezTo>
                    <a:cubicBezTo>
                      <a:pt x="34" y="6"/>
                      <a:pt x="35" y="9"/>
                      <a:pt x="36" y="12"/>
                    </a:cubicBezTo>
                    <a:cubicBezTo>
                      <a:pt x="36" y="13"/>
                      <a:pt x="36" y="13"/>
                      <a:pt x="37" y="14"/>
                    </a:cubicBezTo>
                    <a:cubicBezTo>
                      <a:pt x="37" y="16"/>
                      <a:pt x="33" y="18"/>
                      <a:pt x="32" y="19"/>
                    </a:cubicBezTo>
                    <a:cubicBezTo>
                      <a:pt x="32" y="19"/>
                      <a:pt x="31" y="19"/>
                      <a:pt x="3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404"/>
              <p:cNvSpPr/>
              <p:nvPr/>
            </p:nvSpPr>
            <p:spPr bwMode="auto">
              <a:xfrm>
                <a:off x="3526" y="1507"/>
                <a:ext cx="56" cy="69"/>
              </a:xfrm>
              <a:custGeom>
                <a:avLst/>
                <a:gdLst>
                  <a:gd name="T0" fmla="*/ 0 w 21"/>
                  <a:gd name="T1" fmla="*/ 25 h 26"/>
                  <a:gd name="T2" fmla="*/ 6 w 21"/>
                  <a:gd name="T3" fmla="*/ 16 h 26"/>
                  <a:gd name="T4" fmla="*/ 6 w 21"/>
                  <a:gd name="T5" fmla="*/ 10 h 26"/>
                  <a:gd name="T6" fmla="*/ 8 w 21"/>
                  <a:gd name="T7" fmla="*/ 1 h 26"/>
                  <a:gd name="T8" fmla="*/ 9 w 21"/>
                  <a:gd name="T9" fmla="*/ 0 h 26"/>
                  <a:gd name="T10" fmla="*/ 2 w 21"/>
                  <a:gd name="T11" fmla="*/ 26 h 26"/>
                  <a:gd name="T12" fmla="*/ 0 w 21"/>
                  <a:gd name="T1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0" y="25"/>
                    </a:moveTo>
                    <a:cubicBezTo>
                      <a:pt x="1" y="21"/>
                      <a:pt x="4" y="19"/>
                      <a:pt x="6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7" y="7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21" y="7"/>
                      <a:pt x="9" y="21"/>
                      <a:pt x="2" y="26"/>
                    </a:cubicBezTo>
                    <a:cubicBezTo>
                      <a:pt x="1" y="26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405"/>
              <p:cNvSpPr/>
              <p:nvPr/>
            </p:nvSpPr>
            <p:spPr bwMode="auto">
              <a:xfrm>
                <a:off x="3296" y="1673"/>
                <a:ext cx="96" cy="53"/>
              </a:xfrm>
              <a:custGeom>
                <a:avLst/>
                <a:gdLst>
                  <a:gd name="T0" fmla="*/ 0 w 36"/>
                  <a:gd name="T1" fmla="*/ 10 h 20"/>
                  <a:gd name="T2" fmla="*/ 1 w 36"/>
                  <a:gd name="T3" fmla="*/ 9 h 20"/>
                  <a:gd name="T4" fmla="*/ 6 w 36"/>
                  <a:gd name="T5" fmla="*/ 12 h 20"/>
                  <a:gd name="T6" fmla="*/ 17 w 36"/>
                  <a:gd name="T7" fmla="*/ 10 h 20"/>
                  <a:gd name="T8" fmla="*/ 23 w 36"/>
                  <a:gd name="T9" fmla="*/ 6 h 20"/>
                  <a:gd name="T10" fmla="*/ 35 w 36"/>
                  <a:gd name="T11" fmla="*/ 1 h 20"/>
                  <a:gd name="T12" fmla="*/ 36 w 36"/>
                  <a:gd name="T13" fmla="*/ 2 h 20"/>
                  <a:gd name="T14" fmla="*/ 11 w 36"/>
                  <a:gd name="T15" fmla="*/ 18 h 20"/>
                  <a:gd name="T16" fmla="*/ 0 w 36"/>
                  <a:gd name="T1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cubicBezTo>
                      <a:pt x="0" y="9"/>
                      <a:pt x="1" y="9"/>
                      <a:pt x="1" y="9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10" y="12"/>
                      <a:pt x="13" y="13"/>
                      <a:pt x="17" y="10"/>
                    </a:cubicBezTo>
                    <a:cubicBezTo>
                      <a:pt x="19" y="9"/>
                      <a:pt x="21" y="7"/>
                      <a:pt x="23" y="6"/>
                    </a:cubicBezTo>
                    <a:cubicBezTo>
                      <a:pt x="27" y="3"/>
                      <a:pt x="31" y="1"/>
                      <a:pt x="35" y="1"/>
                    </a:cubicBezTo>
                    <a:cubicBezTo>
                      <a:pt x="36" y="0"/>
                      <a:pt x="36" y="2"/>
                      <a:pt x="36" y="2"/>
                    </a:cubicBezTo>
                    <a:cubicBezTo>
                      <a:pt x="29" y="9"/>
                      <a:pt x="21" y="16"/>
                      <a:pt x="11" y="18"/>
                    </a:cubicBezTo>
                    <a:cubicBezTo>
                      <a:pt x="5" y="20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406"/>
              <p:cNvSpPr/>
              <p:nvPr/>
            </p:nvSpPr>
            <p:spPr bwMode="auto">
              <a:xfrm>
                <a:off x="3334" y="1536"/>
                <a:ext cx="66" cy="75"/>
              </a:xfrm>
              <a:custGeom>
                <a:avLst/>
                <a:gdLst>
                  <a:gd name="T0" fmla="*/ 24 w 25"/>
                  <a:gd name="T1" fmla="*/ 27 h 28"/>
                  <a:gd name="T2" fmla="*/ 3 w 25"/>
                  <a:gd name="T3" fmla="*/ 12 h 28"/>
                  <a:gd name="T4" fmla="*/ 7 w 25"/>
                  <a:gd name="T5" fmla="*/ 0 h 28"/>
                  <a:gd name="T6" fmla="*/ 8 w 25"/>
                  <a:gd name="T7" fmla="*/ 1 h 28"/>
                  <a:gd name="T8" fmla="*/ 21 w 25"/>
                  <a:gd name="T9" fmla="*/ 21 h 28"/>
                  <a:gd name="T10" fmla="*/ 25 w 25"/>
                  <a:gd name="T11" fmla="*/ 26 h 28"/>
                  <a:gd name="T12" fmla="*/ 24 w 25"/>
                  <a:gd name="T1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24" y="27"/>
                    </a:moveTo>
                    <a:cubicBezTo>
                      <a:pt x="17" y="21"/>
                      <a:pt x="7" y="20"/>
                      <a:pt x="3" y="12"/>
                    </a:cubicBezTo>
                    <a:cubicBezTo>
                      <a:pt x="1" y="7"/>
                      <a:pt x="0" y="1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5" y="9"/>
                      <a:pt x="17" y="16"/>
                      <a:pt x="21" y="21"/>
                    </a:cubicBezTo>
                    <a:cubicBezTo>
                      <a:pt x="23" y="22"/>
                      <a:pt x="24" y="24"/>
                      <a:pt x="25" y="26"/>
                    </a:cubicBezTo>
                    <a:cubicBezTo>
                      <a:pt x="25" y="27"/>
                      <a:pt x="24" y="28"/>
                      <a:pt x="24" y="2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407"/>
              <p:cNvSpPr/>
              <p:nvPr/>
            </p:nvSpPr>
            <p:spPr bwMode="auto">
              <a:xfrm>
                <a:off x="3478" y="1582"/>
                <a:ext cx="104" cy="59"/>
              </a:xfrm>
              <a:custGeom>
                <a:avLst/>
                <a:gdLst>
                  <a:gd name="T0" fmla="*/ 0 w 39"/>
                  <a:gd name="T1" fmla="*/ 21 h 22"/>
                  <a:gd name="T2" fmla="*/ 19 w 39"/>
                  <a:gd name="T3" fmla="*/ 10 h 22"/>
                  <a:gd name="T4" fmla="*/ 26 w 39"/>
                  <a:gd name="T5" fmla="*/ 5 h 22"/>
                  <a:gd name="T6" fmla="*/ 34 w 39"/>
                  <a:gd name="T7" fmla="*/ 1 h 22"/>
                  <a:gd name="T8" fmla="*/ 38 w 39"/>
                  <a:gd name="T9" fmla="*/ 13 h 22"/>
                  <a:gd name="T10" fmla="*/ 37 w 39"/>
                  <a:gd name="T11" fmla="*/ 14 h 22"/>
                  <a:gd name="T12" fmla="*/ 21 w 39"/>
                  <a:gd name="T13" fmla="*/ 19 h 22"/>
                  <a:gd name="T14" fmla="*/ 16 w 39"/>
                  <a:gd name="T15" fmla="*/ 19 h 22"/>
                  <a:gd name="T16" fmla="*/ 1 w 39"/>
                  <a:gd name="T17" fmla="*/ 21 h 22"/>
                  <a:gd name="T18" fmla="*/ 0 w 39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2" y="10"/>
                      <a:pt x="11" y="12"/>
                      <a:pt x="19" y="10"/>
                    </a:cubicBezTo>
                    <a:cubicBezTo>
                      <a:pt x="21" y="9"/>
                      <a:pt x="24" y="7"/>
                      <a:pt x="26" y="5"/>
                    </a:cubicBezTo>
                    <a:cubicBezTo>
                      <a:pt x="29" y="3"/>
                      <a:pt x="31" y="1"/>
                      <a:pt x="34" y="1"/>
                    </a:cubicBezTo>
                    <a:cubicBezTo>
                      <a:pt x="39" y="0"/>
                      <a:pt x="38" y="11"/>
                      <a:pt x="38" y="13"/>
                    </a:cubicBezTo>
                    <a:cubicBezTo>
                      <a:pt x="38" y="14"/>
                      <a:pt x="37" y="14"/>
                      <a:pt x="37" y="14"/>
                    </a:cubicBezTo>
                    <a:cubicBezTo>
                      <a:pt x="32" y="3"/>
                      <a:pt x="25" y="17"/>
                      <a:pt x="21" y="19"/>
                    </a:cubicBezTo>
                    <a:cubicBezTo>
                      <a:pt x="19" y="20"/>
                      <a:pt x="18" y="20"/>
                      <a:pt x="16" y="19"/>
                    </a:cubicBezTo>
                    <a:cubicBezTo>
                      <a:pt x="10" y="16"/>
                      <a:pt x="6" y="18"/>
                      <a:pt x="1" y="21"/>
                    </a:cubicBezTo>
                    <a:cubicBezTo>
                      <a:pt x="1" y="22"/>
                      <a:pt x="0" y="21"/>
                      <a:pt x="0" y="2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408"/>
              <p:cNvSpPr/>
              <p:nvPr/>
            </p:nvSpPr>
            <p:spPr bwMode="auto">
              <a:xfrm>
                <a:off x="3403" y="1571"/>
                <a:ext cx="78" cy="96"/>
              </a:xfrm>
              <a:custGeom>
                <a:avLst/>
                <a:gdLst>
                  <a:gd name="T0" fmla="*/ 8 w 29"/>
                  <a:gd name="T1" fmla="*/ 30 h 36"/>
                  <a:gd name="T2" fmla="*/ 4 w 29"/>
                  <a:gd name="T3" fmla="*/ 11 h 36"/>
                  <a:gd name="T4" fmla="*/ 19 w 29"/>
                  <a:gd name="T5" fmla="*/ 0 h 36"/>
                  <a:gd name="T6" fmla="*/ 28 w 29"/>
                  <a:gd name="T7" fmla="*/ 21 h 36"/>
                  <a:gd name="T8" fmla="*/ 8 w 29"/>
                  <a:gd name="T9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8" y="30"/>
                    </a:moveTo>
                    <a:cubicBezTo>
                      <a:pt x="3" y="26"/>
                      <a:pt x="0" y="17"/>
                      <a:pt x="4" y="11"/>
                    </a:cubicBezTo>
                    <a:cubicBezTo>
                      <a:pt x="6" y="5"/>
                      <a:pt x="13" y="0"/>
                      <a:pt x="19" y="0"/>
                    </a:cubicBezTo>
                    <a:cubicBezTo>
                      <a:pt x="27" y="1"/>
                      <a:pt x="29" y="15"/>
                      <a:pt x="28" y="21"/>
                    </a:cubicBezTo>
                    <a:cubicBezTo>
                      <a:pt x="26" y="29"/>
                      <a:pt x="16" y="36"/>
                      <a:pt x="8" y="30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409"/>
              <p:cNvSpPr/>
              <p:nvPr/>
            </p:nvSpPr>
            <p:spPr bwMode="auto">
              <a:xfrm>
                <a:off x="3422" y="1595"/>
                <a:ext cx="51" cy="64"/>
              </a:xfrm>
              <a:custGeom>
                <a:avLst/>
                <a:gdLst>
                  <a:gd name="T0" fmla="*/ 3 w 19"/>
                  <a:gd name="T1" fmla="*/ 19 h 24"/>
                  <a:gd name="T2" fmla="*/ 2 w 19"/>
                  <a:gd name="T3" fmla="*/ 7 h 24"/>
                  <a:gd name="T4" fmla="*/ 1 w 19"/>
                  <a:gd name="T5" fmla="*/ 7 h 24"/>
                  <a:gd name="T6" fmla="*/ 3 w 19"/>
                  <a:gd name="T7" fmla="*/ 2 h 24"/>
                  <a:gd name="T8" fmla="*/ 4 w 19"/>
                  <a:gd name="T9" fmla="*/ 2 h 24"/>
                  <a:gd name="T10" fmla="*/ 9 w 19"/>
                  <a:gd name="T11" fmla="*/ 0 h 24"/>
                  <a:gd name="T12" fmla="*/ 14 w 19"/>
                  <a:gd name="T13" fmla="*/ 2 h 24"/>
                  <a:gd name="T14" fmla="*/ 13 w 19"/>
                  <a:gd name="T15" fmla="*/ 6 h 24"/>
                  <a:gd name="T16" fmla="*/ 17 w 19"/>
                  <a:gd name="T17" fmla="*/ 11 h 24"/>
                  <a:gd name="T18" fmla="*/ 17 w 19"/>
                  <a:gd name="T19" fmla="*/ 17 h 24"/>
                  <a:gd name="T20" fmla="*/ 3 w 19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4">
                    <a:moveTo>
                      <a:pt x="3" y="19"/>
                    </a:moveTo>
                    <a:cubicBezTo>
                      <a:pt x="0" y="15"/>
                      <a:pt x="4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11" y="0"/>
                      <a:pt x="13" y="0"/>
                      <a:pt x="14" y="2"/>
                    </a:cubicBezTo>
                    <a:cubicBezTo>
                      <a:pt x="14" y="3"/>
                      <a:pt x="13" y="5"/>
                      <a:pt x="13" y="6"/>
                    </a:cubicBezTo>
                    <a:cubicBezTo>
                      <a:pt x="14" y="8"/>
                      <a:pt x="16" y="9"/>
                      <a:pt x="17" y="11"/>
                    </a:cubicBezTo>
                    <a:cubicBezTo>
                      <a:pt x="19" y="13"/>
                      <a:pt x="19" y="15"/>
                      <a:pt x="17" y="17"/>
                    </a:cubicBezTo>
                    <a:cubicBezTo>
                      <a:pt x="13" y="21"/>
                      <a:pt x="6" y="24"/>
                      <a:pt x="3" y="19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410"/>
              <p:cNvSpPr/>
              <p:nvPr/>
            </p:nvSpPr>
            <p:spPr bwMode="auto">
              <a:xfrm>
                <a:off x="3430" y="1600"/>
                <a:ext cx="21" cy="25"/>
              </a:xfrm>
              <a:custGeom>
                <a:avLst/>
                <a:gdLst>
                  <a:gd name="T0" fmla="*/ 5 w 8"/>
                  <a:gd name="T1" fmla="*/ 8 h 9"/>
                  <a:gd name="T2" fmla="*/ 4 w 8"/>
                  <a:gd name="T3" fmla="*/ 5 h 9"/>
                  <a:gd name="T4" fmla="*/ 3 w 8"/>
                  <a:gd name="T5" fmla="*/ 4 h 9"/>
                  <a:gd name="T6" fmla="*/ 2 w 8"/>
                  <a:gd name="T7" fmla="*/ 4 h 9"/>
                  <a:gd name="T8" fmla="*/ 1 w 8"/>
                  <a:gd name="T9" fmla="*/ 5 h 9"/>
                  <a:gd name="T10" fmla="*/ 0 w 8"/>
                  <a:gd name="T11" fmla="*/ 5 h 9"/>
                  <a:gd name="T12" fmla="*/ 4 w 8"/>
                  <a:gd name="T13" fmla="*/ 0 h 9"/>
                  <a:gd name="T14" fmla="*/ 5 w 8"/>
                  <a:gd name="T15" fmla="*/ 0 h 9"/>
                  <a:gd name="T16" fmla="*/ 7 w 8"/>
                  <a:gd name="T17" fmla="*/ 0 h 9"/>
                  <a:gd name="T18" fmla="*/ 8 w 8"/>
                  <a:gd name="T19" fmla="*/ 1 h 9"/>
                  <a:gd name="T20" fmla="*/ 8 w 8"/>
                  <a:gd name="T21" fmla="*/ 2 h 9"/>
                  <a:gd name="T22" fmla="*/ 8 w 8"/>
                  <a:gd name="T23" fmla="*/ 3 h 9"/>
                  <a:gd name="T24" fmla="*/ 8 w 8"/>
                  <a:gd name="T25" fmla="*/ 3 h 9"/>
                  <a:gd name="T26" fmla="*/ 8 w 8"/>
                  <a:gd name="T27" fmla="*/ 4 h 9"/>
                  <a:gd name="T28" fmla="*/ 7 w 8"/>
                  <a:gd name="T29" fmla="*/ 9 h 9"/>
                  <a:gd name="T30" fmla="*/ 5 w 8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5" y="8"/>
                    </a:moveTo>
                    <a:cubicBezTo>
                      <a:pt x="5" y="7"/>
                      <a:pt x="5" y="6"/>
                      <a:pt x="4" y="5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7"/>
                      <a:pt x="7" y="9"/>
                    </a:cubicBezTo>
                    <a:cubicBezTo>
                      <a:pt x="7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411"/>
              <p:cNvSpPr/>
              <p:nvPr/>
            </p:nvSpPr>
            <p:spPr bwMode="auto">
              <a:xfrm>
                <a:off x="3414" y="1627"/>
                <a:ext cx="61" cy="30"/>
              </a:xfrm>
              <a:custGeom>
                <a:avLst/>
                <a:gdLst>
                  <a:gd name="T0" fmla="*/ 2 w 23"/>
                  <a:gd name="T1" fmla="*/ 6 h 11"/>
                  <a:gd name="T2" fmla="*/ 1 w 23"/>
                  <a:gd name="T3" fmla="*/ 6 h 11"/>
                  <a:gd name="T4" fmla="*/ 1 w 23"/>
                  <a:gd name="T5" fmla="*/ 5 h 11"/>
                  <a:gd name="T6" fmla="*/ 0 w 23"/>
                  <a:gd name="T7" fmla="*/ 1 h 11"/>
                  <a:gd name="T8" fmla="*/ 2 w 23"/>
                  <a:gd name="T9" fmla="*/ 1 h 11"/>
                  <a:gd name="T10" fmla="*/ 5 w 23"/>
                  <a:gd name="T11" fmla="*/ 6 h 11"/>
                  <a:gd name="T12" fmla="*/ 14 w 23"/>
                  <a:gd name="T13" fmla="*/ 8 h 11"/>
                  <a:gd name="T14" fmla="*/ 21 w 23"/>
                  <a:gd name="T15" fmla="*/ 2 h 11"/>
                  <a:gd name="T16" fmla="*/ 23 w 23"/>
                  <a:gd name="T17" fmla="*/ 3 h 11"/>
                  <a:gd name="T18" fmla="*/ 14 w 23"/>
                  <a:gd name="T19" fmla="*/ 10 h 11"/>
                  <a:gd name="T20" fmla="*/ 2 w 23"/>
                  <a:gd name="T2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1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ubicBezTo>
                      <a:pt x="2" y="3"/>
                      <a:pt x="3" y="5"/>
                      <a:pt x="5" y="6"/>
                    </a:cubicBezTo>
                    <a:cubicBezTo>
                      <a:pt x="8" y="8"/>
                      <a:pt x="11" y="9"/>
                      <a:pt x="14" y="8"/>
                    </a:cubicBezTo>
                    <a:cubicBezTo>
                      <a:pt x="17" y="7"/>
                      <a:pt x="20" y="5"/>
                      <a:pt x="21" y="2"/>
                    </a:cubicBezTo>
                    <a:cubicBezTo>
                      <a:pt x="22" y="1"/>
                      <a:pt x="23" y="2"/>
                      <a:pt x="23" y="3"/>
                    </a:cubicBezTo>
                    <a:cubicBezTo>
                      <a:pt x="20" y="7"/>
                      <a:pt x="17" y="9"/>
                      <a:pt x="14" y="10"/>
                    </a:cubicBezTo>
                    <a:cubicBezTo>
                      <a:pt x="9" y="11"/>
                      <a:pt x="4" y="11"/>
                      <a:pt x="2" y="6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412"/>
              <p:cNvSpPr/>
              <p:nvPr/>
            </p:nvSpPr>
            <p:spPr bwMode="auto">
              <a:xfrm>
                <a:off x="3577" y="1274"/>
                <a:ext cx="264" cy="257"/>
              </a:xfrm>
              <a:custGeom>
                <a:avLst/>
                <a:gdLst>
                  <a:gd name="T0" fmla="*/ 48 w 99"/>
                  <a:gd name="T1" fmla="*/ 94 h 96"/>
                  <a:gd name="T2" fmla="*/ 40 w 99"/>
                  <a:gd name="T3" fmla="*/ 78 h 96"/>
                  <a:gd name="T4" fmla="*/ 25 w 99"/>
                  <a:gd name="T5" fmla="*/ 82 h 96"/>
                  <a:gd name="T6" fmla="*/ 15 w 99"/>
                  <a:gd name="T7" fmla="*/ 79 h 96"/>
                  <a:gd name="T8" fmla="*/ 4 w 99"/>
                  <a:gd name="T9" fmla="*/ 60 h 96"/>
                  <a:gd name="T10" fmla="*/ 25 w 99"/>
                  <a:gd name="T11" fmla="*/ 51 h 96"/>
                  <a:gd name="T12" fmla="*/ 13 w 99"/>
                  <a:gd name="T13" fmla="*/ 10 h 96"/>
                  <a:gd name="T14" fmla="*/ 33 w 99"/>
                  <a:gd name="T15" fmla="*/ 1 h 96"/>
                  <a:gd name="T16" fmla="*/ 44 w 99"/>
                  <a:gd name="T17" fmla="*/ 18 h 96"/>
                  <a:gd name="T18" fmla="*/ 52 w 99"/>
                  <a:gd name="T19" fmla="*/ 16 h 96"/>
                  <a:gd name="T20" fmla="*/ 66 w 99"/>
                  <a:gd name="T21" fmla="*/ 13 h 96"/>
                  <a:gd name="T22" fmla="*/ 82 w 99"/>
                  <a:gd name="T23" fmla="*/ 24 h 96"/>
                  <a:gd name="T24" fmla="*/ 81 w 99"/>
                  <a:gd name="T25" fmla="*/ 34 h 96"/>
                  <a:gd name="T26" fmla="*/ 76 w 99"/>
                  <a:gd name="T27" fmla="*/ 42 h 96"/>
                  <a:gd name="T28" fmla="*/ 92 w 99"/>
                  <a:gd name="T29" fmla="*/ 56 h 96"/>
                  <a:gd name="T30" fmla="*/ 69 w 99"/>
                  <a:gd name="T31" fmla="*/ 85 h 96"/>
                  <a:gd name="T32" fmla="*/ 63 w 99"/>
                  <a:gd name="T33" fmla="*/ 81 h 96"/>
                  <a:gd name="T34" fmla="*/ 66 w 99"/>
                  <a:gd name="T35" fmla="*/ 85 h 96"/>
                  <a:gd name="T36" fmla="*/ 65 w 99"/>
                  <a:gd name="T37" fmla="*/ 90 h 96"/>
                  <a:gd name="T38" fmla="*/ 48 w 99"/>
                  <a:gd name="T39" fmla="*/ 9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9" h="96">
                    <a:moveTo>
                      <a:pt x="48" y="94"/>
                    </a:moveTo>
                    <a:cubicBezTo>
                      <a:pt x="43" y="92"/>
                      <a:pt x="40" y="83"/>
                      <a:pt x="40" y="78"/>
                    </a:cubicBezTo>
                    <a:cubicBezTo>
                      <a:pt x="40" y="79"/>
                      <a:pt x="27" y="82"/>
                      <a:pt x="25" y="82"/>
                    </a:cubicBezTo>
                    <a:cubicBezTo>
                      <a:pt x="22" y="83"/>
                      <a:pt x="18" y="81"/>
                      <a:pt x="15" y="79"/>
                    </a:cubicBezTo>
                    <a:cubicBezTo>
                      <a:pt x="9" y="75"/>
                      <a:pt x="0" y="68"/>
                      <a:pt x="4" y="60"/>
                    </a:cubicBezTo>
                    <a:cubicBezTo>
                      <a:pt x="9" y="51"/>
                      <a:pt x="16" y="52"/>
                      <a:pt x="25" y="51"/>
                    </a:cubicBezTo>
                    <a:cubicBezTo>
                      <a:pt x="13" y="41"/>
                      <a:pt x="1" y="24"/>
                      <a:pt x="13" y="10"/>
                    </a:cubicBezTo>
                    <a:cubicBezTo>
                      <a:pt x="18" y="5"/>
                      <a:pt x="26" y="0"/>
                      <a:pt x="33" y="1"/>
                    </a:cubicBezTo>
                    <a:cubicBezTo>
                      <a:pt x="42" y="3"/>
                      <a:pt x="42" y="10"/>
                      <a:pt x="44" y="18"/>
                    </a:cubicBezTo>
                    <a:cubicBezTo>
                      <a:pt x="46" y="23"/>
                      <a:pt x="50" y="17"/>
                      <a:pt x="52" y="16"/>
                    </a:cubicBezTo>
                    <a:cubicBezTo>
                      <a:pt x="56" y="14"/>
                      <a:pt x="61" y="13"/>
                      <a:pt x="66" y="13"/>
                    </a:cubicBezTo>
                    <a:cubicBezTo>
                      <a:pt x="74" y="13"/>
                      <a:pt x="80" y="16"/>
                      <a:pt x="82" y="24"/>
                    </a:cubicBezTo>
                    <a:cubicBezTo>
                      <a:pt x="83" y="26"/>
                      <a:pt x="83" y="31"/>
                      <a:pt x="81" y="34"/>
                    </a:cubicBezTo>
                    <a:cubicBezTo>
                      <a:pt x="81" y="35"/>
                      <a:pt x="76" y="42"/>
                      <a:pt x="76" y="42"/>
                    </a:cubicBezTo>
                    <a:cubicBezTo>
                      <a:pt x="84" y="44"/>
                      <a:pt x="89" y="48"/>
                      <a:pt x="92" y="56"/>
                    </a:cubicBezTo>
                    <a:cubicBezTo>
                      <a:pt x="99" y="69"/>
                      <a:pt x="86" y="91"/>
                      <a:pt x="69" y="85"/>
                    </a:cubicBezTo>
                    <a:cubicBezTo>
                      <a:pt x="65" y="83"/>
                      <a:pt x="67" y="84"/>
                      <a:pt x="63" y="81"/>
                    </a:cubicBezTo>
                    <a:cubicBezTo>
                      <a:pt x="62" y="81"/>
                      <a:pt x="66" y="85"/>
                      <a:pt x="66" y="85"/>
                    </a:cubicBezTo>
                    <a:cubicBezTo>
                      <a:pt x="67" y="87"/>
                      <a:pt x="66" y="89"/>
                      <a:pt x="65" y="90"/>
                    </a:cubicBezTo>
                    <a:cubicBezTo>
                      <a:pt x="63" y="96"/>
                      <a:pt x="52" y="95"/>
                      <a:pt x="48" y="9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413"/>
              <p:cNvSpPr/>
              <p:nvPr/>
            </p:nvSpPr>
            <p:spPr bwMode="auto">
              <a:xfrm>
                <a:off x="3595" y="1424"/>
                <a:ext cx="62" cy="56"/>
              </a:xfrm>
              <a:custGeom>
                <a:avLst/>
                <a:gdLst>
                  <a:gd name="T0" fmla="*/ 13 w 23"/>
                  <a:gd name="T1" fmla="*/ 14 h 21"/>
                  <a:gd name="T2" fmla="*/ 17 w 23"/>
                  <a:gd name="T3" fmla="*/ 16 h 21"/>
                  <a:gd name="T4" fmla="*/ 20 w 23"/>
                  <a:gd name="T5" fmla="*/ 19 h 21"/>
                  <a:gd name="T6" fmla="*/ 22 w 23"/>
                  <a:gd name="T7" fmla="*/ 19 h 21"/>
                  <a:gd name="T8" fmla="*/ 22 w 23"/>
                  <a:gd name="T9" fmla="*/ 21 h 21"/>
                  <a:gd name="T10" fmla="*/ 20 w 23"/>
                  <a:gd name="T11" fmla="*/ 21 h 21"/>
                  <a:gd name="T12" fmla="*/ 6 w 23"/>
                  <a:gd name="T13" fmla="*/ 17 h 21"/>
                  <a:gd name="T14" fmla="*/ 5 w 23"/>
                  <a:gd name="T15" fmla="*/ 16 h 21"/>
                  <a:gd name="T16" fmla="*/ 4 w 23"/>
                  <a:gd name="T17" fmla="*/ 15 h 21"/>
                  <a:gd name="T18" fmla="*/ 11 w 23"/>
                  <a:gd name="T19" fmla="*/ 1 h 21"/>
                  <a:gd name="T20" fmla="*/ 12 w 23"/>
                  <a:gd name="T21" fmla="*/ 2 h 21"/>
                  <a:gd name="T22" fmla="*/ 11 w 23"/>
                  <a:gd name="T23" fmla="*/ 8 h 21"/>
                  <a:gd name="T24" fmla="*/ 13 w 23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13" y="14"/>
                    </a:moveTo>
                    <a:cubicBezTo>
                      <a:pt x="15" y="15"/>
                      <a:pt x="16" y="15"/>
                      <a:pt x="17" y="16"/>
                    </a:cubicBezTo>
                    <a:cubicBezTo>
                      <a:pt x="18" y="17"/>
                      <a:pt x="19" y="19"/>
                      <a:pt x="20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3" y="19"/>
                      <a:pt x="23" y="21"/>
                      <a:pt x="22" y="21"/>
                    </a:cubicBezTo>
                    <a:cubicBezTo>
                      <a:pt x="21" y="21"/>
                      <a:pt x="20" y="21"/>
                      <a:pt x="20" y="21"/>
                    </a:cubicBezTo>
                    <a:cubicBezTo>
                      <a:pt x="15" y="20"/>
                      <a:pt x="10" y="19"/>
                      <a:pt x="6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6"/>
                      <a:pt x="4" y="16"/>
                      <a:pt x="4" y="15"/>
                    </a:cubicBezTo>
                    <a:cubicBezTo>
                      <a:pt x="0" y="9"/>
                      <a:pt x="5" y="3"/>
                      <a:pt x="11" y="1"/>
                    </a:cubicBezTo>
                    <a:cubicBezTo>
                      <a:pt x="12" y="0"/>
                      <a:pt x="13" y="1"/>
                      <a:pt x="12" y="2"/>
                    </a:cubicBezTo>
                    <a:cubicBezTo>
                      <a:pt x="11" y="4"/>
                      <a:pt x="11" y="6"/>
                      <a:pt x="11" y="8"/>
                    </a:cubicBezTo>
                    <a:cubicBezTo>
                      <a:pt x="12" y="10"/>
                      <a:pt x="10" y="14"/>
                      <a:pt x="13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414"/>
              <p:cNvSpPr/>
              <p:nvPr/>
            </p:nvSpPr>
            <p:spPr bwMode="auto">
              <a:xfrm>
                <a:off x="3622" y="1351"/>
                <a:ext cx="70" cy="46"/>
              </a:xfrm>
              <a:custGeom>
                <a:avLst/>
                <a:gdLst>
                  <a:gd name="T0" fmla="*/ 5 w 26"/>
                  <a:gd name="T1" fmla="*/ 3 h 17"/>
                  <a:gd name="T2" fmla="*/ 9 w 26"/>
                  <a:gd name="T3" fmla="*/ 7 h 17"/>
                  <a:gd name="T4" fmla="*/ 12 w 26"/>
                  <a:gd name="T5" fmla="*/ 10 h 17"/>
                  <a:gd name="T6" fmla="*/ 17 w 26"/>
                  <a:gd name="T7" fmla="*/ 12 h 17"/>
                  <a:gd name="T8" fmla="*/ 23 w 26"/>
                  <a:gd name="T9" fmla="*/ 11 h 17"/>
                  <a:gd name="T10" fmla="*/ 25 w 26"/>
                  <a:gd name="T11" fmla="*/ 10 h 17"/>
                  <a:gd name="T12" fmla="*/ 26 w 26"/>
                  <a:gd name="T13" fmla="*/ 11 h 17"/>
                  <a:gd name="T14" fmla="*/ 23 w 26"/>
                  <a:gd name="T15" fmla="*/ 15 h 17"/>
                  <a:gd name="T16" fmla="*/ 16 w 26"/>
                  <a:gd name="T17" fmla="*/ 17 h 17"/>
                  <a:gd name="T18" fmla="*/ 3 w 26"/>
                  <a:gd name="T19" fmla="*/ 3 h 17"/>
                  <a:gd name="T20" fmla="*/ 1 w 26"/>
                  <a:gd name="T21" fmla="*/ 2 h 17"/>
                  <a:gd name="T22" fmla="*/ 1 w 26"/>
                  <a:gd name="T23" fmla="*/ 2 h 17"/>
                  <a:gd name="T24" fmla="*/ 1 w 26"/>
                  <a:gd name="T25" fmla="*/ 2 h 17"/>
                  <a:gd name="T26" fmla="*/ 1 w 26"/>
                  <a:gd name="T27" fmla="*/ 2 h 17"/>
                  <a:gd name="T28" fmla="*/ 2 w 26"/>
                  <a:gd name="T29" fmla="*/ 1 h 17"/>
                  <a:gd name="T30" fmla="*/ 5 w 26"/>
                  <a:gd name="T3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17">
                    <a:moveTo>
                      <a:pt x="5" y="3"/>
                    </a:moveTo>
                    <a:cubicBezTo>
                      <a:pt x="6" y="4"/>
                      <a:pt x="8" y="5"/>
                      <a:pt x="9" y="7"/>
                    </a:cubicBezTo>
                    <a:cubicBezTo>
                      <a:pt x="10" y="8"/>
                      <a:pt x="11" y="9"/>
                      <a:pt x="12" y="10"/>
                    </a:cubicBezTo>
                    <a:cubicBezTo>
                      <a:pt x="13" y="11"/>
                      <a:pt x="15" y="12"/>
                      <a:pt x="17" y="12"/>
                    </a:cubicBezTo>
                    <a:cubicBezTo>
                      <a:pt x="19" y="13"/>
                      <a:pt x="21" y="13"/>
                      <a:pt x="23" y="11"/>
                    </a:cubicBezTo>
                    <a:cubicBezTo>
                      <a:pt x="23" y="10"/>
                      <a:pt x="24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3"/>
                      <a:pt x="25" y="14"/>
                      <a:pt x="23" y="15"/>
                    </a:cubicBezTo>
                    <a:cubicBezTo>
                      <a:pt x="21" y="16"/>
                      <a:pt x="18" y="17"/>
                      <a:pt x="16" y="17"/>
                    </a:cubicBezTo>
                    <a:cubicBezTo>
                      <a:pt x="9" y="16"/>
                      <a:pt x="7" y="8"/>
                      <a:pt x="3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415"/>
              <p:cNvSpPr/>
              <p:nvPr/>
            </p:nvSpPr>
            <p:spPr bwMode="auto">
              <a:xfrm>
                <a:off x="3756" y="1314"/>
                <a:ext cx="35" cy="80"/>
              </a:xfrm>
              <a:custGeom>
                <a:avLst/>
                <a:gdLst>
                  <a:gd name="T0" fmla="*/ 1 w 13"/>
                  <a:gd name="T1" fmla="*/ 28 h 30"/>
                  <a:gd name="T2" fmla="*/ 4 w 13"/>
                  <a:gd name="T3" fmla="*/ 16 h 30"/>
                  <a:gd name="T4" fmla="*/ 2 w 13"/>
                  <a:gd name="T5" fmla="*/ 3 h 30"/>
                  <a:gd name="T6" fmla="*/ 2 w 13"/>
                  <a:gd name="T7" fmla="*/ 1 h 30"/>
                  <a:gd name="T8" fmla="*/ 12 w 13"/>
                  <a:gd name="T9" fmla="*/ 7 h 30"/>
                  <a:gd name="T10" fmla="*/ 12 w 13"/>
                  <a:gd name="T11" fmla="*/ 7 h 30"/>
                  <a:gd name="T12" fmla="*/ 12 w 13"/>
                  <a:gd name="T13" fmla="*/ 16 h 30"/>
                  <a:gd name="T14" fmla="*/ 2 w 13"/>
                  <a:gd name="T15" fmla="*/ 29 h 30"/>
                  <a:gd name="T16" fmla="*/ 1 w 13"/>
                  <a:gd name="T17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30">
                    <a:moveTo>
                      <a:pt x="1" y="28"/>
                    </a:moveTo>
                    <a:cubicBezTo>
                      <a:pt x="5" y="24"/>
                      <a:pt x="4" y="20"/>
                      <a:pt x="4" y="16"/>
                    </a:cubicBezTo>
                    <a:cubicBezTo>
                      <a:pt x="5" y="11"/>
                      <a:pt x="9" y="5"/>
                      <a:pt x="2" y="3"/>
                    </a:cubicBezTo>
                    <a:cubicBezTo>
                      <a:pt x="2" y="3"/>
                      <a:pt x="1" y="2"/>
                      <a:pt x="2" y="1"/>
                    </a:cubicBezTo>
                    <a:cubicBezTo>
                      <a:pt x="7" y="0"/>
                      <a:pt x="11" y="2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9"/>
                      <a:pt x="12" y="12"/>
                      <a:pt x="12" y="16"/>
                    </a:cubicBezTo>
                    <a:cubicBezTo>
                      <a:pt x="11" y="21"/>
                      <a:pt x="7" y="28"/>
                      <a:pt x="2" y="29"/>
                    </a:cubicBezTo>
                    <a:cubicBezTo>
                      <a:pt x="1" y="30"/>
                      <a:pt x="0" y="29"/>
                      <a:pt x="1" y="28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416"/>
              <p:cNvSpPr/>
              <p:nvPr/>
            </p:nvSpPr>
            <p:spPr bwMode="auto">
              <a:xfrm>
                <a:off x="3697" y="1448"/>
                <a:ext cx="86" cy="53"/>
              </a:xfrm>
              <a:custGeom>
                <a:avLst/>
                <a:gdLst>
                  <a:gd name="T0" fmla="*/ 0 w 32"/>
                  <a:gd name="T1" fmla="*/ 19 h 20"/>
                  <a:gd name="T2" fmla="*/ 3 w 32"/>
                  <a:gd name="T3" fmla="*/ 8 h 20"/>
                  <a:gd name="T4" fmla="*/ 6 w 32"/>
                  <a:gd name="T5" fmla="*/ 4 h 20"/>
                  <a:gd name="T6" fmla="*/ 5 w 32"/>
                  <a:gd name="T7" fmla="*/ 1 h 20"/>
                  <a:gd name="T8" fmla="*/ 6 w 32"/>
                  <a:gd name="T9" fmla="*/ 0 h 20"/>
                  <a:gd name="T10" fmla="*/ 15 w 32"/>
                  <a:gd name="T11" fmla="*/ 6 h 20"/>
                  <a:gd name="T12" fmla="*/ 15 w 32"/>
                  <a:gd name="T13" fmla="*/ 6 h 20"/>
                  <a:gd name="T14" fmla="*/ 19 w 32"/>
                  <a:gd name="T15" fmla="*/ 7 h 20"/>
                  <a:gd name="T16" fmla="*/ 22 w 32"/>
                  <a:gd name="T17" fmla="*/ 8 h 20"/>
                  <a:gd name="T18" fmla="*/ 31 w 32"/>
                  <a:gd name="T19" fmla="*/ 12 h 20"/>
                  <a:gd name="T20" fmla="*/ 31 w 32"/>
                  <a:gd name="T21" fmla="*/ 13 h 20"/>
                  <a:gd name="T22" fmla="*/ 20 w 32"/>
                  <a:gd name="T23" fmla="*/ 12 h 20"/>
                  <a:gd name="T24" fmla="*/ 16 w 32"/>
                  <a:gd name="T25" fmla="*/ 10 h 20"/>
                  <a:gd name="T26" fmla="*/ 9 w 32"/>
                  <a:gd name="T27" fmla="*/ 12 h 20"/>
                  <a:gd name="T28" fmla="*/ 8 w 32"/>
                  <a:gd name="T29" fmla="*/ 12 h 20"/>
                  <a:gd name="T30" fmla="*/ 7 w 32"/>
                  <a:gd name="T31" fmla="*/ 11 h 20"/>
                  <a:gd name="T32" fmla="*/ 2 w 32"/>
                  <a:gd name="T33" fmla="*/ 19 h 20"/>
                  <a:gd name="T34" fmla="*/ 0 w 32"/>
                  <a:gd name="T3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20">
                    <a:moveTo>
                      <a:pt x="0" y="19"/>
                    </a:moveTo>
                    <a:cubicBezTo>
                      <a:pt x="0" y="15"/>
                      <a:pt x="1" y="12"/>
                      <a:pt x="3" y="8"/>
                    </a:cubicBezTo>
                    <a:cubicBezTo>
                      <a:pt x="3" y="6"/>
                      <a:pt x="4" y="5"/>
                      <a:pt x="6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9" y="1"/>
                      <a:pt x="12" y="4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6"/>
                      <a:pt x="18" y="6"/>
                      <a:pt x="19" y="7"/>
                    </a:cubicBezTo>
                    <a:cubicBezTo>
                      <a:pt x="20" y="7"/>
                      <a:pt x="21" y="7"/>
                      <a:pt x="22" y="8"/>
                    </a:cubicBezTo>
                    <a:cubicBezTo>
                      <a:pt x="24" y="10"/>
                      <a:pt x="27" y="11"/>
                      <a:pt x="31" y="12"/>
                    </a:cubicBezTo>
                    <a:cubicBezTo>
                      <a:pt x="32" y="12"/>
                      <a:pt x="32" y="13"/>
                      <a:pt x="31" y="13"/>
                    </a:cubicBezTo>
                    <a:cubicBezTo>
                      <a:pt x="27" y="13"/>
                      <a:pt x="23" y="13"/>
                      <a:pt x="20" y="12"/>
                    </a:cubicBezTo>
                    <a:cubicBezTo>
                      <a:pt x="19" y="11"/>
                      <a:pt x="18" y="11"/>
                      <a:pt x="16" y="10"/>
                    </a:cubicBezTo>
                    <a:cubicBezTo>
                      <a:pt x="13" y="8"/>
                      <a:pt x="11" y="10"/>
                      <a:pt x="9" y="12"/>
                    </a:cubicBezTo>
                    <a:cubicBezTo>
                      <a:pt x="9" y="13"/>
                      <a:pt x="8" y="13"/>
                      <a:pt x="8" y="12"/>
                    </a:cubicBezTo>
                    <a:cubicBezTo>
                      <a:pt x="8" y="12"/>
                      <a:pt x="8" y="12"/>
                      <a:pt x="7" y="11"/>
                    </a:cubicBezTo>
                    <a:cubicBezTo>
                      <a:pt x="6" y="15"/>
                      <a:pt x="5" y="17"/>
                      <a:pt x="2" y="19"/>
                    </a:cubicBezTo>
                    <a:cubicBezTo>
                      <a:pt x="1" y="20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417"/>
              <p:cNvSpPr/>
              <p:nvPr/>
            </p:nvSpPr>
            <p:spPr bwMode="auto">
              <a:xfrm>
                <a:off x="3630" y="1354"/>
                <a:ext cx="107" cy="129"/>
              </a:xfrm>
              <a:custGeom>
                <a:avLst/>
                <a:gdLst>
                  <a:gd name="T0" fmla="*/ 30 w 40"/>
                  <a:gd name="T1" fmla="*/ 45 h 48"/>
                  <a:gd name="T2" fmla="*/ 26 w 40"/>
                  <a:gd name="T3" fmla="*/ 27 h 48"/>
                  <a:gd name="T4" fmla="*/ 25 w 40"/>
                  <a:gd name="T5" fmla="*/ 26 h 48"/>
                  <a:gd name="T6" fmla="*/ 15 w 40"/>
                  <a:gd name="T7" fmla="*/ 32 h 48"/>
                  <a:gd name="T8" fmla="*/ 9 w 40"/>
                  <a:gd name="T9" fmla="*/ 34 h 48"/>
                  <a:gd name="T10" fmla="*/ 9 w 40"/>
                  <a:gd name="T11" fmla="*/ 34 h 48"/>
                  <a:gd name="T12" fmla="*/ 1 w 40"/>
                  <a:gd name="T13" fmla="*/ 39 h 48"/>
                  <a:gd name="T14" fmla="*/ 1 w 40"/>
                  <a:gd name="T15" fmla="*/ 37 h 48"/>
                  <a:gd name="T16" fmla="*/ 4 w 40"/>
                  <a:gd name="T17" fmla="*/ 35 h 48"/>
                  <a:gd name="T18" fmla="*/ 5 w 40"/>
                  <a:gd name="T19" fmla="*/ 33 h 48"/>
                  <a:gd name="T20" fmla="*/ 7 w 40"/>
                  <a:gd name="T21" fmla="*/ 31 h 48"/>
                  <a:gd name="T22" fmla="*/ 20 w 40"/>
                  <a:gd name="T23" fmla="*/ 19 h 48"/>
                  <a:gd name="T24" fmla="*/ 15 w 40"/>
                  <a:gd name="T25" fmla="*/ 13 h 48"/>
                  <a:gd name="T26" fmla="*/ 14 w 40"/>
                  <a:gd name="T27" fmla="*/ 5 h 48"/>
                  <a:gd name="T28" fmla="*/ 11 w 40"/>
                  <a:gd name="T29" fmla="*/ 0 h 48"/>
                  <a:gd name="T30" fmla="*/ 12 w 40"/>
                  <a:gd name="T31" fmla="*/ 0 h 48"/>
                  <a:gd name="T32" fmla="*/ 14 w 40"/>
                  <a:gd name="T33" fmla="*/ 4 h 48"/>
                  <a:gd name="T34" fmla="*/ 16 w 40"/>
                  <a:gd name="T35" fmla="*/ 6 h 48"/>
                  <a:gd name="T36" fmla="*/ 22 w 40"/>
                  <a:gd name="T37" fmla="*/ 17 h 48"/>
                  <a:gd name="T38" fmla="*/ 33 w 40"/>
                  <a:gd name="T39" fmla="*/ 9 h 48"/>
                  <a:gd name="T40" fmla="*/ 34 w 40"/>
                  <a:gd name="T41" fmla="*/ 7 h 48"/>
                  <a:gd name="T42" fmla="*/ 39 w 40"/>
                  <a:gd name="T43" fmla="*/ 3 h 48"/>
                  <a:gd name="T44" fmla="*/ 40 w 40"/>
                  <a:gd name="T45" fmla="*/ 3 h 48"/>
                  <a:gd name="T46" fmla="*/ 31 w 40"/>
                  <a:gd name="T47" fmla="*/ 14 h 48"/>
                  <a:gd name="T48" fmla="*/ 30 w 40"/>
                  <a:gd name="T49" fmla="*/ 18 h 48"/>
                  <a:gd name="T50" fmla="*/ 29 w 40"/>
                  <a:gd name="T51" fmla="*/ 30 h 48"/>
                  <a:gd name="T52" fmla="*/ 30 w 40"/>
                  <a:gd name="T53" fmla="*/ 31 h 48"/>
                  <a:gd name="T54" fmla="*/ 31 w 40"/>
                  <a:gd name="T55" fmla="*/ 35 h 48"/>
                  <a:gd name="T56" fmla="*/ 32 w 40"/>
                  <a:gd name="T57" fmla="*/ 45 h 48"/>
                  <a:gd name="T58" fmla="*/ 32 w 40"/>
                  <a:gd name="T59" fmla="*/ 46 h 48"/>
                  <a:gd name="T60" fmla="*/ 32 w 40"/>
                  <a:gd name="T61" fmla="*/ 48 h 48"/>
                  <a:gd name="T62" fmla="*/ 31 w 40"/>
                  <a:gd name="T63" fmla="*/ 48 h 48"/>
                  <a:gd name="T64" fmla="*/ 30 w 40"/>
                  <a:gd name="T65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8">
                    <a:moveTo>
                      <a:pt x="30" y="45"/>
                    </a:moveTo>
                    <a:cubicBezTo>
                      <a:pt x="28" y="40"/>
                      <a:pt x="25" y="28"/>
                      <a:pt x="26" y="27"/>
                    </a:cubicBezTo>
                    <a:cubicBezTo>
                      <a:pt x="26" y="28"/>
                      <a:pt x="25" y="27"/>
                      <a:pt x="25" y="26"/>
                    </a:cubicBezTo>
                    <a:cubicBezTo>
                      <a:pt x="24" y="29"/>
                      <a:pt x="18" y="32"/>
                      <a:pt x="15" y="32"/>
                    </a:cubicBezTo>
                    <a:cubicBezTo>
                      <a:pt x="13" y="32"/>
                      <a:pt x="11" y="33"/>
                      <a:pt x="9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5"/>
                      <a:pt x="3" y="37"/>
                      <a:pt x="1" y="39"/>
                    </a:cubicBezTo>
                    <a:cubicBezTo>
                      <a:pt x="0" y="38"/>
                      <a:pt x="0" y="37"/>
                      <a:pt x="1" y="37"/>
                    </a:cubicBezTo>
                    <a:cubicBezTo>
                      <a:pt x="2" y="36"/>
                      <a:pt x="3" y="36"/>
                      <a:pt x="4" y="35"/>
                    </a:cubicBezTo>
                    <a:cubicBezTo>
                      <a:pt x="4" y="34"/>
                      <a:pt x="4" y="34"/>
                      <a:pt x="5" y="33"/>
                    </a:cubicBezTo>
                    <a:cubicBezTo>
                      <a:pt x="6" y="32"/>
                      <a:pt x="6" y="32"/>
                      <a:pt x="7" y="31"/>
                    </a:cubicBezTo>
                    <a:cubicBezTo>
                      <a:pt x="10" y="29"/>
                      <a:pt x="26" y="24"/>
                      <a:pt x="20" y="19"/>
                    </a:cubicBezTo>
                    <a:cubicBezTo>
                      <a:pt x="18" y="17"/>
                      <a:pt x="17" y="15"/>
                      <a:pt x="15" y="13"/>
                    </a:cubicBezTo>
                    <a:cubicBezTo>
                      <a:pt x="16" y="10"/>
                      <a:pt x="15" y="8"/>
                      <a:pt x="14" y="5"/>
                    </a:cubicBezTo>
                    <a:cubicBezTo>
                      <a:pt x="13" y="4"/>
                      <a:pt x="12" y="2"/>
                      <a:pt x="11" y="0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1"/>
                      <a:pt x="13" y="2"/>
                      <a:pt x="14" y="4"/>
                    </a:cubicBezTo>
                    <a:cubicBezTo>
                      <a:pt x="15" y="5"/>
                      <a:pt x="15" y="6"/>
                      <a:pt x="16" y="6"/>
                    </a:cubicBezTo>
                    <a:cubicBezTo>
                      <a:pt x="18" y="10"/>
                      <a:pt x="19" y="14"/>
                      <a:pt x="22" y="17"/>
                    </a:cubicBezTo>
                    <a:cubicBezTo>
                      <a:pt x="28" y="16"/>
                      <a:pt x="29" y="13"/>
                      <a:pt x="33" y="9"/>
                    </a:cubicBezTo>
                    <a:cubicBezTo>
                      <a:pt x="33" y="8"/>
                      <a:pt x="34" y="8"/>
                      <a:pt x="34" y="7"/>
                    </a:cubicBezTo>
                    <a:cubicBezTo>
                      <a:pt x="36" y="6"/>
                      <a:pt x="38" y="5"/>
                      <a:pt x="39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6"/>
                      <a:pt x="33" y="10"/>
                      <a:pt x="31" y="14"/>
                    </a:cubicBezTo>
                    <a:cubicBezTo>
                      <a:pt x="31" y="15"/>
                      <a:pt x="30" y="17"/>
                      <a:pt x="30" y="18"/>
                    </a:cubicBezTo>
                    <a:cubicBezTo>
                      <a:pt x="27" y="21"/>
                      <a:pt x="27" y="26"/>
                      <a:pt x="29" y="30"/>
                    </a:cubicBezTo>
                    <a:cubicBezTo>
                      <a:pt x="30" y="30"/>
                      <a:pt x="30" y="30"/>
                      <a:pt x="30" y="31"/>
                    </a:cubicBezTo>
                    <a:cubicBezTo>
                      <a:pt x="30" y="32"/>
                      <a:pt x="31" y="34"/>
                      <a:pt x="31" y="35"/>
                    </a:cubicBezTo>
                    <a:cubicBezTo>
                      <a:pt x="30" y="38"/>
                      <a:pt x="30" y="42"/>
                      <a:pt x="32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32" y="47"/>
                      <a:pt x="32" y="47"/>
                      <a:pt x="32" y="48"/>
                    </a:cubicBezTo>
                    <a:cubicBezTo>
                      <a:pt x="32" y="48"/>
                      <a:pt x="32" y="48"/>
                      <a:pt x="31" y="48"/>
                    </a:cubicBezTo>
                    <a:cubicBezTo>
                      <a:pt x="31" y="47"/>
                      <a:pt x="30" y="46"/>
                      <a:pt x="30" y="45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418"/>
              <p:cNvSpPr/>
              <p:nvPr/>
            </p:nvSpPr>
            <p:spPr bwMode="auto">
              <a:xfrm>
                <a:off x="3716" y="1405"/>
                <a:ext cx="107" cy="56"/>
              </a:xfrm>
              <a:custGeom>
                <a:avLst/>
                <a:gdLst>
                  <a:gd name="T0" fmla="*/ 29 w 40"/>
                  <a:gd name="T1" fmla="*/ 14 h 21"/>
                  <a:gd name="T2" fmla="*/ 16 w 40"/>
                  <a:gd name="T3" fmla="*/ 18 h 21"/>
                  <a:gd name="T4" fmla="*/ 12 w 40"/>
                  <a:gd name="T5" fmla="*/ 18 h 21"/>
                  <a:gd name="T6" fmla="*/ 2 w 40"/>
                  <a:gd name="T7" fmla="*/ 16 h 21"/>
                  <a:gd name="T8" fmla="*/ 1 w 40"/>
                  <a:gd name="T9" fmla="*/ 15 h 21"/>
                  <a:gd name="T10" fmla="*/ 2 w 40"/>
                  <a:gd name="T11" fmla="*/ 12 h 21"/>
                  <a:gd name="T12" fmla="*/ 2 w 40"/>
                  <a:gd name="T13" fmla="*/ 10 h 21"/>
                  <a:gd name="T14" fmla="*/ 3 w 40"/>
                  <a:gd name="T15" fmla="*/ 8 h 21"/>
                  <a:gd name="T16" fmla="*/ 5 w 40"/>
                  <a:gd name="T17" fmla="*/ 6 h 21"/>
                  <a:gd name="T18" fmla="*/ 21 w 40"/>
                  <a:gd name="T19" fmla="*/ 0 h 21"/>
                  <a:gd name="T20" fmla="*/ 40 w 40"/>
                  <a:gd name="T21" fmla="*/ 20 h 21"/>
                  <a:gd name="T22" fmla="*/ 38 w 40"/>
                  <a:gd name="T23" fmla="*/ 20 h 21"/>
                  <a:gd name="T24" fmla="*/ 29 w 40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1">
                    <a:moveTo>
                      <a:pt x="29" y="14"/>
                    </a:moveTo>
                    <a:cubicBezTo>
                      <a:pt x="24" y="14"/>
                      <a:pt x="20" y="16"/>
                      <a:pt x="16" y="18"/>
                    </a:cubicBezTo>
                    <a:cubicBezTo>
                      <a:pt x="15" y="18"/>
                      <a:pt x="13" y="18"/>
                      <a:pt x="12" y="18"/>
                    </a:cubicBezTo>
                    <a:cubicBezTo>
                      <a:pt x="8" y="16"/>
                      <a:pt x="5" y="16"/>
                      <a:pt x="2" y="16"/>
                    </a:cubicBezTo>
                    <a:cubicBezTo>
                      <a:pt x="1" y="16"/>
                      <a:pt x="0" y="15"/>
                      <a:pt x="1" y="15"/>
                    </a:cubicBezTo>
                    <a:cubicBezTo>
                      <a:pt x="1" y="14"/>
                      <a:pt x="2" y="13"/>
                      <a:pt x="2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3" y="9"/>
                      <a:pt x="3" y="9"/>
                      <a:pt x="3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9" y="2"/>
                      <a:pt x="16" y="0"/>
                      <a:pt x="21" y="0"/>
                    </a:cubicBezTo>
                    <a:cubicBezTo>
                      <a:pt x="31" y="1"/>
                      <a:pt x="40" y="10"/>
                      <a:pt x="40" y="20"/>
                    </a:cubicBezTo>
                    <a:cubicBezTo>
                      <a:pt x="40" y="20"/>
                      <a:pt x="39" y="21"/>
                      <a:pt x="38" y="20"/>
                    </a:cubicBezTo>
                    <a:cubicBezTo>
                      <a:pt x="35" y="18"/>
                      <a:pt x="34" y="15"/>
                      <a:pt x="29" y="14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419"/>
              <p:cNvSpPr/>
              <p:nvPr/>
            </p:nvSpPr>
            <p:spPr bwMode="auto">
              <a:xfrm>
                <a:off x="3686" y="1295"/>
                <a:ext cx="73" cy="51"/>
              </a:xfrm>
              <a:custGeom>
                <a:avLst/>
                <a:gdLst>
                  <a:gd name="T0" fmla="*/ 25 w 27"/>
                  <a:gd name="T1" fmla="*/ 6 h 19"/>
                  <a:gd name="T2" fmla="*/ 13 w 27"/>
                  <a:gd name="T3" fmla="*/ 10 h 19"/>
                  <a:gd name="T4" fmla="*/ 5 w 27"/>
                  <a:gd name="T5" fmla="*/ 18 h 19"/>
                  <a:gd name="T6" fmla="*/ 3 w 27"/>
                  <a:gd name="T7" fmla="*/ 18 h 19"/>
                  <a:gd name="T8" fmla="*/ 2 w 27"/>
                  <a:gd name="T9" fmla="*/ 12 h 19"/>
                  <a:gd name="T10" fmla="*/ 2 w 27"/>
                  <a:gd name="T11" fmla="*/ 7 h 19"/>
                  <a:gd name="T12" fmla="*/ 0 w 27"/>
                  <a:gd name="T13" fmla="*/ 0 h 19"/>
                  <a:gd name="T14" fmla="*/ 1 w 27"/>
                  <a:gd name="T15" fmla="*/ 1 h 19"/>
                  <a:gd name="T16" fmla="*/ 1 w 27"/>
                  <a:gd name="T17" fmla="*/ 1 h 19"/>
                  <a:gd name="T18" fmla="*/ 4 w 27"/>
                  <a:gd name="T19" fmla="*/ 7 h 19"/>
                  <a:gd name="T20" fmla="*/ 6 w 27"/>
                  <a:gd name="T21" fmla="*/ 11 h 19"/>
                  <a:gd name="T22" fmla="*/ 26 w 27"/>
                  <a:gd name="T23" fmla="*/ 5 h 19"/>
                  <a:gd name="T24" fmla="*/ 27 w 27"/>
                  <a:gd name="T25" fmla="*/ 6 h 19"/>
                  <a:gd name="T26" fmla="*/ 25 w 27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19">
                    <a:moveTo>
                      <a:pt x="25" y="6"/>
                    </a:moveTo>
                    <a:cubicBezTo>
                      <a:pt x="21" y="6"/>
                      <a:pt x="16" y="7"/>
                      <a:pt x="13" y="10"/>
                    </a:cubicBezTo>
                    <a:cubicBezTo>
                      <a:pt x="9" y="12"/>
                      <a:pt x="6" y="14"/>
                      <a:pt x="5" y="18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3" y="16"/>
                      <a:pt x="2" y="14"/>
                      <a:pt x="2" y="12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3"/>
                      <a:pt x="4" y="5"/>
                      <a:pt x="4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12" y="7"/>
                      <a:pt x="19" y="5"/>
                      <a:pt x="26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6" y="6"/>
                      <a:pt x="26" y="6"/>
                      <a:pt x="25" y="6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420"/>
              <p:cNvSpPr/>
              <p:nvPr/>
            </p:nvSpPr>
            <p:spPr bwMode="auto">
              <a:xfrm>
                <a:off x="3590" y="1458"/>
                <a:ext cx="96" cy="38"/>
              </a:xfrm>
              <a:custGeom>
                <a:avLst/>
                <a:gdLst>
                  <a:gd name="T0" fmla="*/ 20 w 36"/>
                  <a:gd name="T1" fmla="*/ 14 h 14"/>
                  <a:gd name="T2" fmla="*/ 12 w 36"/>
                  <a:gd name="T3" fmla="*/ 12 h 14"/>
                  <a:gd name="T4" fmla="*/ 1 w 36"/>
                  <a:gd name="T5" fmla="*/ 2 h 14"/>
                  <a:gd name="T6" fmla="*/ 1 w 36"/>
                  <a:gd name="T7" fmla="*/ 2 h 14"/>
                  <a:gd name="T8" fmla="*/ 1 w 36"/>
                  <a:gd name="T9" fmla="*/ 2 h 14"/>
                  <a:gd name="T10" fmla="*/ 1 w 36"/>
                  <a:gd name="T11" fmla="*/ 2 h 14"/>
                  <a:gd name="T12" fmla="*/ 2 w 36"/>
                  <a:gd name="T13" fmla="*/ 1 h 14"/>
                  <a:gd name="T14" fmla="*/ 5 w 36"/>
                  <a:gd name="T15" fmla="*/ 4 h 14"/>
                  <a:gd name="T16" fmla="*/ 5 w 36"/>
                  <a:gd name="T17" fmla="*/ 4 h 14"/>
                  <a:gd name="T18" fmla="*/ 6 w 36"/>
                  <a:gd name="T19" fmla="*/ 5 h 14"/>
                  <a:gd name="T20" fmla="*/ 13 w 36"/>
                  <a:gd name="T21" fmla="*/ 8 h 14"/>
                  <a:gd name="T22" fmla="*/ 34 w 36"/>
                  <a:gd name="T23" fmla="*/ 7 h 14"/>
                  <a:gd name="T24" fmla="*/ 35 w 36"/>
                  <a:gd name="T25" fmla="*/ 9 h 14"/>
                  <a:gd name="T26" fmla="*/ 20 w 36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" h="14">
                    <a:moveTo>
                      <a:pt x="20" y="14"/>
                    </a:moveTo>
                    <a:cubicBezTo>
                      <a:pt x="17" y="13"/>
                      <a:pt x="14" y="13"/>
                      <a:pt x="12" y="12"/>
                    </a:cubicBezTo>
                    <a:cubicBezTo>
                      <a:pt x="8" y="10"/>
                      <a:pt x="3" y="7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8" y="6"/>
                      <a:pt x="11" y="7"/>
                      <a:pt x="13" y="8"/>
                    </a:cubicBezTo>
                    <a:cubicBezTo>
                      <a:pt x="21" y="10"/>
                      <a:pt x="27" y="9"/>
                      <a:pt x="34" y="7"/>
                    </a:cubicBezTo>
                    <a:cubicBezTo>
                      <a:pt x="35" y="7"/>
                      <a:pt x="36" y="8"/>
                      <a:pt x="35" y="9"/>
                    </a:cubicBezTo>
                    <a:cubicBezTo>
                      <a:pt x="31" y="12"/>
                      <a:pt x="25" y="14"/>
                      <a:pt x="20" y="14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421"/>
              <p:cNvSpPr/>
              <p:nvPr/>
            </p:nvSpPr>
            <p:spPr bwMode="auto">
              <a:xfrm>
                <a:off x="3729" y="1402"/>
                <a:ext cx="102" cy="67"/>
              </a:xfrm>
              <a:custGeom>
                <a:avLst/>
                <a:gdLst>
                  <a:gd name="T0" fmla="*/ 34 w 38"/>
                  <a:gd name="T1" fmla="*/ 23 h 25"/>
                  <a:gd name="T2" fmla="*/ 24 w 38"/>
                  <a:gd name="T3" fmla="*/ 14 h 25"/>
                  <a:gd name="T4" fmla="*/ 24 w 38"/>
                  <a:gd name="T5" fmla="*/ 13 h 25"/>
                  <a:gd name="T6" fmla="*/ 8 w 38"/>
                  <a:gd name="T7" fmla="*/ 14 h 25"/>
                  <a:gd name="T8" fmla="*/ 7 w 38"/>
                  <a:gd name="T9" fmla="*/ 13 h 25"/>
                  <a:gd name="T10" fmla="*/ 1 w 38"/>
                  <a:gd name="T11" fmla="*/ 13 h 25"/>
                  <a:gd name="T12" fmla="*/ 0 w 38"/>
                  <a:gd name="T13" fmla="*/ 12 h 25"/>
                  <a:gd name="T14" fmla="*/ 1 w 38"/>
                  <a:gd name="T15" fmla="*/ 9 h 25"/>
                  <a:gd name="T16" fmla="*/ 1 w 38"/>
                  <a:gd name="T17" fmla="*/ 9 h 25"/>
                  <a:gd name="T18" fmla="*/ 22 w 38"/>
                  <a:gd name="T19" fmla="*/ 1 h 25"/>
                  <a:gd name="T20" fmla="*/ 36 w 38"/>
                  <a:gd name="T21" fmla="*/ 23 h 25"/>
                  <a:gd name="T22" fmla="*/ 34 w 38"/>
                  <a:gd name="T2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5">
                    <a:moveTo>
                      <a:pt x="34" y="23"/>
                    </a:moveTo>
                    <a:cubicBezTo>
                      <a:pt x="35" y="17"/>
                      <a:pt x="29" y="14"/>
                      <a:pt x="24" y="14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3" y="9"/>
                      <a:pt x="12" y="13"/>
                      <a:pt x="8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0"/>
                      <a:pt x="15" y="0"/>
                      <a:pt x="22" y="1"/>
                    </a:cubicBezTo>
                    <a:cubicBezTo>
                      <a:pt x="32" y="2"/>
                      <a:pt x="38" y="15"/>
                      <a:pt x="36" y="23"/>
                    </a:cubicBezTo>
                    <a:cubicBezTo>
                      <a:pt x="35" y="25"/>
                      <a:pt x="34" y="24"/>
                      <a:pt x="34" y="23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422"/>
              <p:cNvSpPr/>
              <p:nvPr/>
            </p:nvSpPr>
            <p:spPr bwMode="auto">
              <a:xfrm>
                <a:off x="3585" y="1306"/>
                <a:ext cx="85" cy="134"/>
              </a:xfrm>
              <a:custGeom>
                <a:avLst/>
                <a:gdLst>
                  <a:gd name="T0" fmla="*/ 1 w 32"/>
                  <a:gd name="T1" fmla="*/ 48 h 50"/>
                  <a:gd name="T2" fmla="*/ 11 w 32"/>
                  <a:gd name="T3" fmla="*/ 38 h 50"/>
                  <a:gd name="T4" fmla="*/ 16 w 32"/>
                  <a:gd name="T5" fmla="*/ 38 h 50"/>
                  <a:gd name="T6" fmla="*/ 20 w 32"/>
                  <a:gd name="T7" fmla="*/ 39 h 50"/>
                  <a:gd name="T8" fmla="*/ 21 w 32"/>
                  <a:gd name="T9" fmla="*/ 38 h 50"/>
                  <a:gd name="T10" fmla="*/ 10 w 32"/>
                  <a:gd name="T11" fmla="*/ 26 h 50"/>
                  <a:gd name="T12" fmla="*/ 6 w 32"/>
                  <a:gd name="T13" fmla="*/ 18 h 50"/>
                  <a:gd name="T14" fmla="*/ 7 w 32"/>
                  <a:gd name="T15" fmla="*/ 1 h 50"/>
                  <a:gd name="T16" fmla="*/ 9 w 32"/>
                  <a:gd name="T17" fmla="*/ 2 h 50"/>
                  <a:gd name="T18" fmla="*/ 8 w 32"/>
                  <a:gd name="T19" fmla="*/ 7 h 50"/>
                  <a:gd name="T20" fmla="*/ 9 w 32"/>
                  <a:gd name="T21" fmla="*/ 13 h 50"/>
                  <a:gd name="T22" fmla="*/ 19 w 32"/>
                  <a:gd name="T23" fmla="*/ 31 h 50"/>
                  <a:gd name="T24" fmla="*/ 28 w 32"/>
                  <a:gd name="T25" fmla="*/ 38 h 50"/>
                  <a:gd name="T26" fmla="*/ 32 w 32"/>
                  <a:gd name="T27" fmla="*/ 39 h 50"/>
                  <a:gd name="T28" fmla="*/ 31 w 32"/>
                  <a:gd name="T29" fmla="*/ 41 h 50"/>
                  <a:gd name="T30" fmla="*/ 27 w 32"/>
                  <a:gd name="T31" fmla="*/ 41 h 50"/>
                  <a:gd name="T32" fmla="*/ 27 w 32"/>
                  <a:gd name="T33" fmla="*/ 41 h 50"/>
                  <a:gd name="T34" fmla="*/ 26 w 32"/>
                  <a:gd name="T35" fmla="*/ 41 h 50"/>
                  <a:gd name="T36" fmla="*/ 26 w 32"/>
                  <a:gd name="T37" fmla="*/ 41 h 50"/>
                  <a:gd name="T38" fmla="*/ 23 w 32"/>
                  <a:gd name="T39" fmla="*/ 41 h 50"/>
                  <a:gd name="T40" fmla="*/ 19 w 32"/>
                  <a:gd name="T41" fmla="*/ 42 h 50"/>
                  <a:gd name="T42" fmla="*/ 2 w 32"/>
                  <a:gd name="T43" fmla="*/ 49 h 50"/>
                  <a:gd name="T44" fmla="*/ 1 w 32"/>
                  <a:gd name="T45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50">
                    <a:moveTo>
                      <a:pt x="1" y="48"/>
                    </a:moveTo>
                    <a:cubicBezTo>
                      <a:pt x="3" y="44"/>
                      <a:pt x="6" y="40"/>
                      <a:pt x="11" y="38"/>
                    </a:cubicBezTo>
                    <a:cubicBezTo>
                      <a:pt x="12" y="38"/>
                      <a:pt x="15" y="38"/>
                      <a:pt x="16" y="38"/>
                    </a:cubicBezTo>
                    <a:cubicBezTo>
                      <a:pt x="18" y="38"/>
                      <a:pt x="19" y="38"/>
                      <a:pt x="20" y="39"/>
                    </a:cubicBezTo>
                    <a:cubicBezTo>
                      <a:pt x="20" y="38"/>
                      <a:pt x="20" y="38"/>
                      <a:pt x="21" y="38"/>
                    </a:cubicBezTo>
                    <a:cubicBezTo>
                      <a:pt x="16" y="35"/>
                      <a:pt x="12" y="31"/>
                      <a:pt x="10" y="26"/>
                    </a:cubicBezTo>
                    <a:cubicBezTo>
                      <a:pt x="8" y="23"/>
                      <a:pt x="7" y="21"/>
                      <a:pt x="6" y="18"/>
                    </a:cubicBezTo>
                    <a:cubicBezTo>
                      <a:pt x="3" y="12"/>
                      <a:pt x="5" y="7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9" y="3"/>
                      <a:pt x="8" y="5"/>
                      <a:pt x="8" y="7"/>
                    </a:cubicBezTo>
                    <a:cubicBezTo>
                      <a:pt x="8" y="9"/>
                      <a:pt x="8" y="11"/>
                      <a:pt x="9" y="13"/>
                    </a:cubicBezTo>
                    <a:cubicBezTo>
                      <a:pt x="10" y="20"/>
                      <a:pt x="14" y="26"/>
                      <a:pt x="19" y="31"/>
                    </a:cubicBezTo>
                    <a:cubicBezTo>
                      <a:pt x="22" y="34"/>
                      <a:pt x="25" y="36"/>
                      <a:pt x="28" y="38"/>
                    </a:cubicBezTo>
                    <a:cubicBezTo>
                      <a:pt x="29" y="38"/>
                      <a:pt x="30" y="39"/>
                      <a:pt x="32" y="39"/>
                    </a:cubicBezTo>
                    <a:cubicBezTo>
                      <a:pt x="32" y="39"/>
                      <a:pt x="32" y="41"/>
                      <a:pt x="31" y="41"/>
                    </a:cubicBezTo>
                    <a:cubicBezTo>
                      <a:pt x="30" y="41"/>
                      <a:pt x="28" y="41"/>
                      <a:pt x="27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7" y="41"/>
                      <a:pt x="26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5" y="41"/>
                      <a:pt x="24" y="41"/>
                      <a:pt x="23" y="41"/>
                    </a:cubicBezTo>
                    <a:cubicBezTo>
                      <a:pt x="22" y="41"/>
                      <a:pt x="20" y="42"/>
                      <a:pt x="19" y="42"/>
                    </a:cubicBezTo>
                    <a:cubicBezTo>
                      <a:pt x="13" y="44"/>
                      <a:pt x="7" y="43"/>
                      <a:pt x="2" y="49"/>
                    </a:cubicBezTo>
                    <a:cubicBezTo>
                      <a:pt x="2" y="50"/>
                      <a:pt x="0" y="49"/>
                      <a:pt x="1" y="4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423"/>
              <p:cNvSpPr/>
              <p:nvPr/>
            </p:nvSpPr>
            <p:spPr bwMode="auto">
              <a:xfrm>
                <a:off x="3665" y="1397"/>
                <a:ext cx="64" cy="56"/>
              </a:xfrm>
              <a:custGeom>
                <a:avLst/>
                <a:gdLst>
                  <a:gd name="T0" fmla="*/ 2 w 24"/>
                  <a:gd name="T1" fmla="*/ 16 h 21"/>
                  <a:gd name="T2" fmla="*/ 3 w 24"/>
                  <a:gd name="T3" fmla="*/ 14 h 21"/>
                  <a:gd name="T4" fmla="*/ 2 w 24"/>
                  <a:gd name="T5" fmla="*/ 10 h 21"/>
                  <a:gd name="T6" fmla="*/ 0 w 24"/>
                  <a:gd name="T7" fmla="*/ 5 h 21"/>
                  <a:gd name="T8" fmla="*/ 1 w 24"/>
                  <a:gd name="T9" fmla="*/ 3 h 21"/>
                  <a:gd name="T10" fmla="*/ 12 w 24"/>
                  <a:gd name="T11" fmla="*/ 0 h 21"/>
                  <a:gd name="T12" fmla="*/ 19 w 24"/>
                  <a:gd name="T13" fmla="*/ 6 h 21"/>
                  <a:gd name="T14" fmla="*/ 20 w 24"/>
                  <a:gd name="T15" fmla="*/ 14 h 21"/>
                  <a:gd name="T16" fmla="*/ 14 w 24"/>
                  <a:gd name="T17" fmla="*/ 18 h 21"/>
                  <a:gd name="T18" fmla="*/ 10 w 24"/>
                  <a:gd name="T19" fmla="*/ 20 h 21"/>
                  <a:gd name="T20" fmla="*/ 2 w 24"/>
                  <a:gd name="T2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1">
                    <a:moveTo>
                      <a:pt x="2" y="16"/>
                    </a:moveTo>
                    <a:cubicBezTo>
                      <a:pt x="2" y="15"/>
                      <a:pt x="3" y="15"/>
                      <a:pt x="3" y="14"/>
                    </a:cubicBezTo>
                    <a:cubicBezTo>
                      <a:pt x="3" y="12"/>
                      <a:pt x="3" y="11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1"/>
                      <a:pt x="10" y="0"/>
                      <a:pt x="12" y="0"/>
                    </a:cubicBezTo>
                    <a:cubicBezTo>
                      <a:pt x="15" y="0"/>
                      <a:pt x="17" y="3"/>
                      <a:pt x="19" y="6"/>
                    </a:cubicBezTo>
                    <a:cubicBezTo>
                      <a:pt x="20" y="8"/>
                      <a:pt x="24" y="12"/>
                      <a:pt x="20" y="14"/>
                    </a:cubicBezTo>
                    <a:cubicBezTo>
                      <a:pt x="18" y="15"/>
                      <a:pt x="16" y="16"/>
                      <a:pt x="14" y="18"/>
                    </a:cubicBezTo>
                    <a:cubicBezTo>
                      <a:pt x="13" y="19"/>
                      <a:pt x="12" y="20"/>
                      <a:pt x="10" y="20"/>
                    </a:cubicBezTo>
                    <a:cubicBezTo>
                      <a:pt x="7" y="21"/>
                      <a:pt x="3" y="20"/>
                      <a:pt x="2" y="16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424"/>
              <p:cNvSpPr/>
              <p:nvPr/>
            </p:nvSpPr>
            <p:spPr bwMode="auto">
              <a:xfrm>
                <a:off x="3676" y="1416"/>
                <a:ext cx="45" cy="34"/>
              </a:xfrm>
              <a:custGeom>
                <a:avLst/>
                <a:gdLst>
                  <a:gd name="T0" fmla="*/ 7 w 17"/>
                  <a:gd name="T1" fmla="*/ 13 h 13"/>
                  <a:gd name="T2" fmla="*/ 2 w 17"/>
                  <a:gd name="T3" fmla="*/ 9 h 13"/>
                  <a:gd name="T4" fmla="*/ 1 w 17"/>
                  <a:gd name="T5" fmla="*/ 5 h 13"/>
                  <a:gd name="T6" fmla="*/ 0 w 17"/>
                  <a:gd name="T7" fmla="*/ 4 h 13"/>
                  <a:gd name="T8" fmla="*/ 1 w 17"/>
                  <a:gd name="T9" fmla="*/ 3 h 13"/>
                  <a:gd name="T10" fmla="*/ 2 w 17"/>
                  <a:gd name="T11" fmla="*/ 3 h 13"/>
                  <a:gd name="T12" fmla="*/ 2 w 17"/>
                  <a:gd name="T13" fmla="*/ 3 h 13"/>
                  <a:gd name="T14" fmla="*/ 2 w 17"/>
                  <a:gd name="T15" fmla="*/ 3 h 13"/>
                  <a:gd name="T16" fmla="*/ 2 w 17"/>
                  <a:gd name="T17" fmla="*/ 3 h 13"/>
                  <a:gd name="T18" fmla="*/ 3 w 17"/>
                  <a:gd name="T19" fmla="*/ 3 h 13"/>
                  <a:gd name="T20" fmla="*/ 5 w 17"/>
                  <a:gd name="T21" fmla="*/ 4 h 13"/>
                  <a:gd name="T22" fmla="*/ 10 w 17"/>
                  <a:gd name="T23" fmla="*/ 1 h 13"/>
                  <a:gd name="T24" fmla="*/ 15 w 17"/>
                  <a:gd name="T25" fmla="*/ 1 h 13"/>
                  <a:gd name="T26" fmla="*/ 16 w 17"/>
                  <a:gd name="T27" fmla="*/ 6 h 13"/>
                  <a:gd name="T28" fmla="*/ 8 w 17"/>
                  <a:gd name="T29" fmla="*/ 13 h 13"/>
                  <a:gd name="T30" fmla="*/ 7 w 17"/>
                  <a:gd name="T3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3">
                    <a:moveTo>
                      <a:pt x="7" y="13"/>
                    </a:moveTo>
                    <a:cubicBezTo>
                      <a:pt x="6" y="11"/>
                      <a:pt x="3" y="11"/>
                      <a:pt x="2" y="9"/>
                    </a:cubicBezTo>
                    <a:cubicBezTo>
                      <a:pt x="1" y="8"/>
                      <a:pt x="2" y="6"/>
                      <a:pt x="1" y="5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7" y="6"/>
                      <a:pt x="9" y="2"/>
                      <a:pt x="10" y="1"/>
                    </a:cubicBezTo>
                    <a:cubicBezTo>
                      <a:pt x="11" y="0"/>
                      <a:pt x="13" y="0"/>
                      <a:pt x="15" y="1"/>
                    </a:cubicBezTo>
                    <a:cubicBezTo>
                      <a:pt x="17" y="2"/>
                      <a:pt x="16" y="5"/>
                      <a:pt x="16" y="6"/>
                    </a:cubicBezTo>
                    <a:cubicBezTo>
                      <a:pt x="14" y="9"/>
                      <a:pt x="10" y="10"/>
                      <a:pt x="8" y="13"/>
                    </a:cubicBezTo>
                    <a:cubicBezTo>
                      <a:pt x="8" y="13"/>
                      <a:pt x="7" y="13"/>
                      <a:pt x="7" y="13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425"/>
              <p:cNvSpPr/>
              <p:nvPr/>
            </p:nvSpPr>
            <p:spPr bwMode="auto">
              <a:xfrm>
                <a:off x="3684" y="1445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0 w 3"/>
                  <a:gd name="T7" fmla="*/ 1 h 2"/>
                  <a:gd name="T8" fmla="*/ 1 w 3"/>
                  <a:gd name="T9" fmla="*/ 0 h 2"/>
                  <a:gd name="T10" fmla="*/ 2 w 3"/>
                  <a:gd name="T11" fmla="*/ 0 h 2"/>
                  <a:gd name="T12" fmla="*/ 2 w 3"/>
                  <a:gd name="T13" fmla="*/ 1 h 2"/>
                  <a:gd name="T14" fmla="*/ 1 w 3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426"/>
              <p:cNvSpPr/>
              <p:nvPr/>
            </p:nvSpPr>
            <p:spPr bwMode="auto">
              <a:xfrm>
                <a:off x="3686" y="1410"/>
                <a:ext cx="22" cy="22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6 h 8"/>
                  <a:gd name="T4" fmla="*/ 0 w 8"/>
                  <a:gd name="T5" fmla="*/ 2 h 8"/>
                  <a:gd name="T6" fmla="*/ 0 w 8"/>
                  <a:gd name="T7" fmla="*/ 1 h 8"/>
                  <a:gd name="T8" fmla="*/ 1 w 8"/>
                  <a:gd name="T9" fmla="*/ 1 h 8"/>
                  <a:gd name="T10" fmla="*/ 1 w 8"/>
                  <a:gd name="T11" fmla="*/ 1 h 8"/>
                  <a:gd name="T12" fmla="*/ 2 w 8"/>
                  <a:gd name="T13" fmla="*/ 1 h 8"/>
                  <a:gd name="T14" fmla="*/ 5 w 8"/>
                  <a:gd name="T15" fmla="*/ 1 h 8"/>
                  <a:gd name="T16" fmla="*/ 8 w 8"/>
                  <a:gd name="T17" fmla="*/ 3 h 8"/>
                  <a:gd name="T18" fmla="*/ 8 w 8"/>
                  <a:gd name="T19" fmla="*/ 4 h 8"/>
                  <a:gd name="T20" fmla="*/ 4 w 8"/>
                  <a:gd name="T21" fmla="*/ 8 h 8"/>
                  <a:gd name="T22" fmla="*/ 1 w 8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5"/>
                      <a:pt x="6" y="7"/>
                      <a:pt x="4" y="8"/>
                    </a:cubicBezTo>
                    <a:cubicBezTo>
                      <a:pt x="3" y="8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427"/>
              <p:cNvSpPr/>
              <p:nvPr/>
            </p:nvSpPr>
            <p:spPr bwMode="auto">
              <a:xfrm>
                <a:off x="3668" y="1434"/>
                <a:ext cx="13" cy="16"/>
              </a:xfrm>
              <a:custGeom>
                <a:avLst/>
                <a:gdLst>
                  <a:gd name="T0" fmla="*/ 5 w 5"/>
                  <a:gd name="T1" fmla="*/ 5 h 6"/>
                  <a:gd name="T2" fmla="*/ 4 w 5"/>
                  <a:gd name="T3" fmla="*/ 5 h 6"/>
                  <a:gd name="T4" fmla="*/ 3 w 5"/>
                  <a:gd name="T5" fmla="*/ 5 h 6"/>
                  <a:gd name="T6" fmla="*/ 2 w 5"/>
                  <a:gd name="T7" fmla="*/ 3 h 6"/>
                  <a:gd name="T8" fmla="*/ 2 w 5"/>
                  <a:gd name="T9" fmla="*/ 3 h 6"/>
                  <a:gd name="T10" fmla="*/ 2 w 5"/>
                  <a:gd name="T11" fmla="*/ 3 h 6"/>
                  <a:gd name="T12" fmla="*/ 1 w 5"/>
                  <a:gd name="T13" fmla="*/ 1 h 6"/>
                  <a:gd name="T14" fmla="*/ 2 w 5"/>
                  <a:gd name="T15" fmla="*/ 1 h 6"/>
                  <a:gd name="T16" fmla="*/ 2 w 5"/>
                  <a:gd name="T17" fmla="*/ 1 h 6"/>
                  <a:gd name="T18" fmla="*/ 3 w 5"/>
                  <a:gd name="T19" fmla="*/ 1 h 6"/>
                  <a:gd name="T20" fmla="*/ 3 w 5"/>
                  <a:gd name="T21" fmla="*/ 2 h 6"/>
                  <a:gd name="T22" fmla="*/ 3 w 5"/>
                  <a:gd name="T23" fmla="*/ 3 h 6"/>
                  <a:gd name="T24" fmla="*/ 4 w 5"/>
                  <a:gd name="T25" fmla="*/ 3 h 6"/>
                  <a:gd name="T26" fmla="*/ 5 w 5"/>
                  <a:gd name="T27" fmla="*/ 4 h 6"/>
                  <a:gd name="T28" fmla="*/ 5 w 5"/>
                  <a:gd name="T29" fmla="*/ 5 h 6"/>
                  <a:gd name="T30" fmla="*/ 5 w 5"/>
                  <a:gd name="T3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6">
                    <a:moveTo>
                      <a:pt x="5" y="5"/>
                    </a:moveTo>
                    <a:cubicBezTo>
                      <a:pt x="5" y="6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428"/>
              <p:cNvSpPr/>
              <p:nvPr/>
            </p:nvSpPr>
            <p:spPr bwMode="auto">
              <a:xfrm>
                <a:off x="3681" y="1437"/>
                <a:ext cx="5" cy="8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1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429"/>
              <p:cNvSpPr/>
              <p:nvPr/>
            </p:nvSpPr>
            <p:spPr bwMode="auto">
              <a:xfrm>
                <a:off x="3732" y="1389"/>
                <a:ext cx="99" cy="83"/>
              </a:xfrm>
              <a:custGeom>
                <a:avLst/>
                <a:gdLst>
                  <a:gd name="T0" fmla="*/ 32 w 37"/>
                  <a:gd name="T1" fmla="*/ 29 h 31"/>
                  <a:gd name="T2" fmla="*/ 33 w 37"/>
                  <a:gd name="T3" fmla="*/ 26 h 31"/>
                  <a:gd name="T4" fmla="*/ 33 w 37"/>
                  <a:gd name="T5" fmla="*/ 26 h 31"/>
                  <a:gd name="T6" fmla="*/ 33 w 37"/>
                  <a:gd name="T7" fmla="*/ 25 h 31"/>
                  <a:gd name="T8" fmla="*/ 31 w 37"/>
                  <a:gd name="T9" fmla="*/ 15 h 31"/>
                  <a:gd name="T10" fmla="*/ 20 w 37"/>
                  <a:gd name="T11" fmla="*/ 10 h 31"/>
                  <a:gd name="T12" fmla="*/ 19 w 37"/>
                  <a:gd name="T13" fmla="*/ 11 h 31"/>
                  <a:gd name="T14" fmla="*/ 11 w 37"/>
                  <a:gd name="T15" fmla="*/ 11 h 31"/>
                  <a:gd name="T16" fmla="*/ 2 w 37"/>
                  <a:gd name="T17" fmla="*/ 12 h 31"/>
                  <a:gd name="T18" fmla="*/ 0 w 37"/>
                  <a:gd name="T19" fmla="*/ 11 h 31"/>
                  <a:gd name="T20" fmla="*/ 1 w 37"/>
                  <a:gd name="T21" fmla="*/ 11 h 31"/>
                  <a:gd name="T22" fmla="*/ 1 w 37"/>
                  <a:gd name="T23" fmla="*/ 11 h 31"/>
                  <a:gd name="T24" fmla="*/ 1 w 37"/>
                  <a:gd name="T25" fmla="*/ 11 h 31"/>
                  <a:gd name="T26" fmla="*/ 6 w 37"/>
                  <a:gd name="T27" fmla="*/ 7 h 31"/>
                  <a:gd name="T28" fmla="*/ 16 w 37"/>
                  <a:gd name="T29" fmla="*/ 1 h 31"/>
                  <a:gd name="T30" fmla="*/ 29 w 37"/>
                  <a:gd name="T31" fmla="*/ 5 h 31"/>
                  <a:gd name="T32" fmla="*/ 35 w 37"/>
                  <a:gd name="T33" fmla="*/ 27 h 31"/>
                  <a:gd name="T34" fmla="*/ 34 w 37"/>
                  <a:gd name="T35" fmla="*/ 30 h 31"/>
                  <a:gd name="T36" fmla="*/ 32 w 37"/>
                  <a:gd name="T3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7" h="31">
                    <a:moveTo>
                      <a:pt x="32" y="29"/>
                    </a:moveTo>
                    <a:cubicBezTo>
                      <a:pt x="32" y="28"/>
                      <a:pt x="33" y="27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5"/>
                    </a:cubicBezTo>
                    <a:cubicBezTo>
                      <a:pt x="34" y="22"/>
                      <a:pt x="33" y="18"/>
                      <a:pt x="31" y="15"/>
                    </a:cubicBezTo>
                    <a:cubicBezTo>
                      <a:pt x="30" y="12"/>
                      <a:pt x="22" y="5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6" y="9"/>
                      <a:pt x="14" y="9"/>
                      <a:pt x="11" y="11"/>
                    </a:cubicBezTo>
                    <a:cubicBezTo>
                      <a:pt x="8" y="12"/>
                      <a:pt x="4" y="10"/>
                      <a:pt x="2" y="12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4" y="8"/>
                      <a:pt x="6" y="7"/>
                    </a:cubicBezTo>
                    <a:cubicBezTo>
                      <a:pt x="9" y="4"/>
                      <a:pt x="11" y="2"/>
                      <a:pt x="16" y="1"/>
                    </a:cubicBezTo>
                    <a:cubicBezTo>
                      <a:pt x="20" y="0"/>
                      <a:pt x="25" y="3"/>
                      <a:pt x="29" y="5"/>
                    </a:cubicBezTo>
                    <a:cubicBezTo>
                      <a:pt x="35" y="10"/>
                      <a:pt x="37" y="19"/>
                      <a:pt x="35" y="27"/>
                    </a:cubicBezTo>
                    <a:cubicBezTo>
                      <a:pt x="34" y="28"/>
                      <a:pt x="34" y="29"/>
                      <a:pt x="34" y="30"/>
                    </a:cubicBezTo>
                    <a:cubicBezTo>
                      <a:pt x="33" y="31"/>
                      <a:pt x="32" y="30"/>
                      <a:pt x="32" y="29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430"/>
              <p:cNvSpPr/>
              <p:nvPr/>
            </p:nvSpPr>
            <p:spPr bwMode="auto">
              <a:xfrm>
                <a:off x="2689" y="1643"/>
                <a:ext cx="249" cy="265"/>
              </a:xfrm>
              <a:custGeom>
                <a:avLst/>
                <a:gdLst>
                  <a:gd name="T0" fmla="*/ 46 w 93"/>
                  <a:gd name="T1" fmla="*/ 92 h 99"/>
                  <a:gd name="T2" fmla="*/ 45 w 93"/>
                  <a:gd name="T3" fmla="*/ 82 h 99"/>
                  <a:gd name="T4" fmla="*/ 45 w 93"/>
                  <a:gd name="T5" fmla="*/ 81 h 99"/>
                  <a:gd name="T6" fmla="*/ 44 w 93"/>
                  <a:gd name="T7" fmla="*/ 83 h 99"/>
                  <a:gd name="T8" fmla="*/ 25 w 93"/>
                  <a:gd name="T9" fmla="*/ 91 h 99"/>
                  <a:gd name="T10" fmla="*/ 15 w 93"/>
                  <a:gd name="T11" fmla="*/ 78 h 99"/>
                  <a:gd name="T12" fmla="*/ 23 w 93"/>
                  <a:gd name="T13" fmla="*/ 59 h 99"/>
                  <a:gd name="T14" fmla="*/ 2 w 93"/>
                  <a:gd name="T15" fmla="*/ 38 h 99"/>
                  <a:gd name="T16" fmla="*/ 13 w 93"/>
                  <a:gd name="T17" fmla="*/ 10 h 99"/>
                  <a:gd name="T18" fmla="*/ 37 w 93"/>
                  <a:gd name="T19" fmla="*/ 9 h 99"/>
                  <a:gd name="T20" fmla="*/ 42 w 93"/>
                  <a:gd name="T21" fmla="*/ 19 h 99"/>
                  <a:gd name="T22" fmla="*/ 45 w 93"/>
                  <a:gd name="T23" fmla="*/ 14 h 99"/>
                  <a:gd name="T24" fmla="*/ 46 w 93"/>
                  <a:gd name="T25" fmla="*/ 9 h 99"/>
                  <a:gd name="T26" fmla="*/ 65 w 93"/>
                  <a:gd name="T27" fmla="*/ 1 h 99"/>
                  <a:gd name="T28" fmla="*/ 75 w 93"/>
                  <a:gd name="T29" fmla="*/ 4 h 99"/>
                  <a:gd name="T30" fmla="*/ 83 w 93"/>
                  <a:gd name="T31" fmla="*/ 17 h 99"/>
                  <a:gd name="T32" fmla="*/ 88 w 93"/>
                  <a:gd name="T33" fmla="*/ 31 h 99"/>
                  <a:gd name="T34" fmla="*/ 80 w 93"/>
                  <a:gd name="T35" fmla="*/ 37 h 99"/>
                  <a:gd name="T36" fmla="*/ 77 w 93"/>
                  <a:gd name="T37" fmla="*/ 43 h 99"/>
                  <a:gd name="T38" fmla="*/ 88 w 93"/>
                  <a:gd name="T39" fmla="*/ 61 h 99"/>
                  <a:gd name="T40" fmla="*/ 81 w 93"/>
                  <a:gd name="T41" fmla="*/ 80 h 99"/>
                  <a:gd name="T42" fmla="*/ 63 w 93"/>
                  <a:gd name="T43" fmla="*/ 75 h 99"/>
                  <a:gd name="T44" fmla="*/ 61 w 93"/>
                  <a:gd name="T45" fmla="*/ 96 h 99"/>
                  <a:gd name="T46" fmla="*/ 46 w 93"/>
                  <a:gd name="T47" fmla="*/ 9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3" h="99">
                    <a:moveTo>
                      <a:pt x="46" y="92"/>
                    </a:moveTo>
                    <a:cubicBezTo>
                      <a:pt x="45" y="89"/>
                      <a:pt x="45" y="85"/>
                      <a:pt x="45" y="82"/>
                    </a:cubicBezTo>
                    <a:cubicBezTo>
                      <a:pt x="45" y="82"/>
                      <a:pt x="45" y="82"/>
                      <a:pt x="45" y="81"/>
                    </a:cubicBezTo>
                    <a:cubicBezTo>
                      <a:pt x="44" y="82"/>
                      <a:pt x="44" y="83"/>
                      <a:pt x="44" y="83"/>
                    </a:cubicBezTo>
                    <a:cubicBezTo>
                      <a:pt x="40" y="92"/>
                      <a:pt x="33" y="93"/>
                      <a:pt x="25" y="91"/>
                    </a:cubicBezTo>
                    <a:cubicBezTo>
                      <a:pt x="19" y="90"/>
                      <a:pt x="16" y="84"/>
                      <a:pt x="15" y="78"/>
                    </a:cubicBezTo>
                    <a:cubicBezTo>
                      <a:pt x="14" y="69"/>
                      <a:pt x="18" y="64"/>
                      <a:pt x="23" y="59"/>
                    </a:cubicBezTo>
                    <a:cubicBezTo>
                      <a:pt x="14" y="61"/>
                      <a:pt x="0" y="48"/>
                      <a:pt x="2" y="38"/>
                    </a:cubicBezTo>
                    <a:cubicBezTo>
                      <a:pt x="4" y="29"/>
                      <a:pt x="5" y="16"/>
                      <a:pt x="13" y="10"/>
                    </a:cubicBezTo>
                    <a:cubicBezTo>
                      <a:pt x="21" y="5"/>
                      <a:pt x="29" y="3"/>
                      <a:pt x="37" y="9"/>
                    </a:cubicBezTo>
                    <a:cubicBezTo>
                      <a:pt x="40" y="11"/>
                      <a:pt x="41" y="16"/>
                      <a:pt x="42" y="19"/>
                    </a:cubicBezTo>
                    <a:cubicBezTo>
                      <a:pt x="43" y="23"/>
                      <a:pt x="45" y="14"/>
                      <a:pt x="45" y="14"/>
                    </a:cubicBezTo>
                    <a:cubicBezTo>
                      <a:pt x="46" y="12"/>
                      <a:pt x="46" y="10"/>
                      <a:pt x="46" y="9"/>
                    </a:cubicBezTo>
                    <a:cubicBezTo>
                      <a:pt x="50" y="2"/>
                      <a:pt x="58" y="0"/>
                      <a:pt x="65" y="1"/>
                    </a:cubicBezTo>
                    <a:cubicBezTo>
                      <a:pt x="69" y="1"/>
                      <a:pt x="72" y="2"/>
                      <a:pt x="75" y="4"/>
                    </a:cubicBezTo>
                    <a:cubicBezTo>
                      <a:pt x="80" y="7"/>
                      <a:pt x="77" y="13"/>
                      <a:pt x="83" y="17"/>
                    </a:cubicBezTo>
                    <a:cubicBezTo>
                      <a:pt x="88" y="19"/>
                      <a:pt x="93" y="25"/>
                      <a:pt x="88" y="31"/>
                    </a:cubicBezTo>
                    <a:cubicBezTo>
                      <a:pt x="86" y="34"/>
                      <a:pt x="84" y="35"/>
                      <a:pt x="80" y="37"/>
                    </a:cubicBezTo>
                    <a:cubicBezTo>
                      <a:pt x="75" y="40"/>
                      <a:pt x="66" y="41"/>
                      <a:pt x="77" y="43"/>
                    </a:cubicBezTo>
                    <a:cubicBezTo>
                      <a:pt x="89" y="45"/>
                      <a:pt x="87" y="51"/>
                      <a:pt x="88" y="61"/>
                    </a:cubicBezTo>
                    <a:cubicBezTo>
                      <a:pt x="90" y="68"/>
                      <a:pt x="88" y="77"/>
                      <a:pt x="81" y="80"/>
                    </a:cubicBezTo>
                    <a:cubicBezTo>
                      <a:pt x="74" y="83"/>
                      <a:pt x="65" y="81"/>
                      <a:pt x="63" y="75"/>
                    </a:cubicBezTo>
                    <a:cubicBezTo>
                      <a:pt x="66" y="84"/>
                      <a:pt x="70" y="91"/>
                      <a:pt x="61" y="96"/>
                    </a:cubicBezTo>
                    <a:cubicBezTo>
                      <a:pt x="55" y="99"/>
                      <a:pt x="49" y="97"/>
                      <a:pt x="46" y="9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431"/>
              <p:cNvSpPr/>
              <p:nvPr/>
            </p:nvSpPr>
            <p:spPr bwMode="auto">
              <a:xfrm>
                <a:off x="2689" y="1646"/>
                <a:ext cx="241" cy="225"/>
              </a:xfrm>
              <a:custGeom>
                <a:avLst/>
                <a:gdLst>
                  <a:gd name="T0" fmla="*/ 17 w 90"/>
                  <a:gd name="T1" fmla="*/ 83 h 84"/>
                  <a:gd name="T2" fmla="*/ 18 w 90"/>
                  <a:gd name="T3" fmla="*/ 70 h 84"/>
                  <a:gd name="T4" fmla="*/ 23 w 90"/>
                  <a:gd name="T5" fmla="*/ 62 h 84"/>
                  <a:gd name="T6" fmla="*/ 25 w 90"/>
                  <a:gd name="T7" fmla="*/ 59 h 84"/>
                  <a:gd name="T8" fmla="*/ 23 w 90"/>
                  <a:gd name="T9" fmla="*/ 59 h 84"/>
                  <a:gd name="T10" fmla="*/ 2 w 90"/>
                  <a:gd name="T11" fmla="*/ 39 h 84"/>
                  <a:gd name="T12" fmla="*/ 20 w 90"/>
                  <a:gd name="T13" fmla="*/ 6 h 84"/>
                  <a:gd name="T14" fmla="*/ 34 w 90"/>
                  <a:gd name="T15" fmla="*/ 8 h 84"/>
                  <a:gd name="T16" fmla="*/ 39 w 90"/>
                  <a:gd name="T17" fmla="*/ 11 h 84"/>
                  <a:gd name="T18" fmla="*/ 45 w 90"/>
                  <a:gd name="T19" fmla="*/ 21 h 84"/>
                  <a:gd name="T20" fmla="*/ 63 w 90"/>
                  <a:gd name="T21" fmla="*/ 2 h 84"/>
                  <a:gd name="T22" fmla="*/ 76 w 90"/>
                  <a:gd name="T23" fmla="*/ 8 h 84"/>
                  <a:gd name="T24" fmla="*/ 88 w 90"/>
                  <a:gd name="T25" fmla="*/ 23 h 84"/>
                  <a:gd name="T26" fmla="*/ 86 w 90"/>
                  <a:gd name="T27" fmla="*/ 32 h 84"/>
                  <a:gd name="T28" fmla="*/ 81 w 90"/>
                  <a:gd name="T29" fmla="*/ 35 h 84"/>
                  <a:gd name="T30" fmla="*/ 71 w 90"/>
                  <a:gd name="T31" fmla="*/ 40 h 84"/>
                  <a:gd name="T32" fmla="*/ 88 w 90"/>
                  <a:gd name="T33" fmla="*/ 56 h 84"/>
                  <a:gd name="T34" fmla="*/ 87 w 90"/>
                  <a:gd name="T35" fmla="*/ 56 h 84"/>
                  <a:gd name="T36" fmla="*/ 70 w 90"/>
                  <a:gd name="T37" fmla="*/ 48 h 84"/>
                  <a:gd name="T38" fmla="*/ 60 w 90"/>
                  <a:gd name="T39" fmla="*/ 56 h 84"/>
                  <a:gd name="T40" fmla="*/ 56 w 90"/>
                  <a:gd name="T41" fmla="*/ 60 h 84"/>
                  <a:gd name="T42" fmla="*/ 46 w 90"/>
                  <a:gd name="T43" fmla="*/ 59 h 84"/>
                  <a:gd name="T44" fmla="*/ 39 w 90"/>
                  <a:gd name="T45" fmla="*/ 58 h 84"/>
                  <a:gd name="T46" fmla="*/ 25 w 90"/>
                  <a:gd name="T47" fmla="*/ 62 h 84"/>
                  <a:gd name="T48" fmla="*/ 20 w 90"/>
                  <a:gd name="T49" fmla="*/ 70 h 84"/>
                  <a:gd name="T50" fmla="*/ 19 w 90"/>
                  <a:gd name="T51" fmla="*/ 73 h 84"/>
                  <a:gd name="T52" fmla="*/ 18 w 90"/>
                  <a:gd name="T53" fmla="*/ 82 h 84"/>
                  <a:gd name="T54" fmla="*/ 17 w 90"/>
                  <a:gd name="T55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84">
                    <a:moveTo>
                      <a:pt x="17" y="83"/>
                    </a:moveTo>
                    <a:cubicBezTo>
                      <a:pt x="15" y="78"/>
                      <a:pt x="16" y="74"/>
                      <a:pt x="18" y="70"/>
                    </a:cubicBezTo>
                    <a:cubicBezTo>
                      <a:pt x="19" y="66"/>
                      <a:pt x="21" y="63"/>
                      <a:pt x="23" y="62"/>
                    </a:cubicBezTo>
                    <a:cubicBezTo>
                      <a:pt x="24" y="61"/>
                      <a:pt x="24" y="60"/>
                      <a:pt x="25" y="59"/>
                    </a:cubicBezTo>
                    <a:cubicBezTo>
                      <a:pt x="28" y="54"/>
                      <a:pt x="25" y="58"/>
                      <a:pt x="23" y="59"/>
                    </a:cubicBezTo>
                    <a:cubicBezTo>
                      <a:pt x="12" y="63"/>
                      <a:pt x="3" y="48"/>
                      <a:pt x="2" y="39"/>
                    </a:cubicBezTo>
                    <a:cubicBezTo>
                      <a:pt x="0" y="28"/>
                      <a:pt x="9" y="9"/>
                      <a:pt x="20" y="6"/>
                    </a:cubicBezTo>
                    <a:cubicBezTo>
                      <a:pt x="23" y="5"/>
                      <a:pt x="31" y="7"/>
                      <a:pt x="34" y="8"/>
                    </a:cubicBezTo>
                    <a:cubicBezTo>
                      <a:pt x="36" y="9"/>
                      <a:pt x="38" y="10"/>
                      <a:pt x="39" y="11"/>
                    </a:cubicBezTo>
                    <a:cubicBezTo>
                      <a:pt x="40" y="12"/>
                      <a:pt x="45" y="21"/>
                      <a:pt x="45" y="21"/>
                    </a:cubicBezTo>
                    <a:cubicBezTo>
                      <a:pt x="50" y="11"/>
                      <a:pt x="46" y="0"/>
                      <a:pt x="63" y="2"/>
                    </a:cubicBezTo>
                    <a:cubicBezTo>
                      <a:pt x="69" y="3"/>
                      <a:pt x="72" y="3"/>
                      <a:pt x="76" y="8"/>
                    </a:cubicBezTo>
                    <a:cubicBezTo>
                      <a:pt x="79" y="12"/>
                      <a:pt x="87" y="18"/>
                      <a:pt x="88" y="23"/>
                    </a:cubicBezTo>
                    <a:cubicBezTo>
                      <a:pt x="90" y="27"/>
                      <a:pt x="89" y="29"/>
                      <a:pt x="86" y="32"/>
                    </a:cubicBezTo>
                    <a:cubicBezTo>
                      <a:pt x="85" y="34"/>
                      <a:pt x="82" y="34"/>
                      <a:pt x="81" y="35"/>
                    </a:cubicBezTo>
                    <a:cubicBezTo>
                      <a:pt x="79" y="36"/>
                      <a:pt x="65" y="39"/>
                      <a:pt x="71" y="40"/>
                    </a:cubicBezTo>
                    <a:cubicBezTo>
                      <a:pt x="80" y="41"/>
                      <a:pt x="90" y="45"/>
                      <a:pt x="88" y="56"/>
                    </a:cubicBezTo>
                    <a:cubicBezTo>
                      <a:pt x="88" y="56"/>
                      <a:pt x="87" y="57"/>
                      <a:pt x="87" y="56"/>
                    </a:cubicBezTo>
                    <a:cubicBezTo>
                      <a:pt x="82" y="52"/>
                      <a:pt x="76" y="47"/>
                      <a:pt x="70" y="48"/>
                    </a:cubicBezTo>
                    <a:cubicBezTo>
                      <a:pt x="66" y="50"/>
                      <a:pt x="63" y="52"/>
                      <a:pt x="60" y="56"/>
                    </a:cubicBezTo>
                    <a:cubicBezTo>
                      <a:pt x="58" y="57"/>
                      <a:pt x="57" y="59"/>
                      <a:pt x="56" y="60"/>
                    </a:cubicBezTo>
                    <a:cubicBezTo>
                      <a:pt x="53" y="61"/>
                      <a:pt x="48" y="60"/>
                      <a:pt x="46" y="59"/>
                    </a:cubicBezTo>
                    <a:cubicBezTo>
                      <a:pt x="41" y="57"/>
                      <a:pt x="46" y="57"/>
                      <a:pt x="39" y="58"/>
                    </a:cubicBezTo>
                    <a:cubicBezTo>
                      <a:pt x="35" y="59"/>
                      <a:pt x="29" y="59"/>
                      <a:pt x="25" y="62"/>
                    </a:cubicBezTo>
                    <a:cubicBezTo>
                      <a:pt x="23" y="64"/>
                      <a:pt x="22" y="67"/>
                      <a:pt x="20" y="70"/>
                    </a:cubicBezTo>
                    <a:cubicBezTo>
                      <a:pt x="20" y="70"/>
                      <a:pt x="19" y="72"/>
                      <a:pt x="19" y="73"/>
                    </a:cubicBezTo>
                    <a:cubicBezTo>
                      <a:pt x="18" y="76"/>
                      <a:pt x="18" y="80"/>
                      <a:pt x="18" y="82"/>
                    </a:cubicBezTo>
                    <a:cubicBezTo>
                      <a:pt x="19" y="83"/>
                      <a:pt x="17" y="84"/>
                      <a:pt x="17" y="8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432"/>
              <p:cNvSpPr/>
              <p:nvPr/>
            </p:nvSpPr>
            <p:spPr bwMode="auto">
              <a:xfrm>
                <a:off x="2695" y="1638"/>
                <a:ext cx="203" cy="136"/>
              </a:xfrm>
              <a:custGeom>
                <a:avLst/>
                <a:gdLst>
                  <a:gd name="T0" fmla="*/ 46 w 76"/>
                  <a:gd name="T1" fmla="*/ 50 h 51"/>
                  <a:gd name="T2" fmla="*/ 38 w 76"/>
                  <a:gd name="T3" fmla="*/ 34 h 51"/>
                  <a:gd name="T4" fmla="*/ 33 w 76"/>
                  <a:gd name="T5" fmla="*/ 27 h 51"/>
                  <a:gd name="T6" fmla="*/ 29 w 76"/>
                  <a:gd name="T7" fmla="*/ 25 h 51"/>
                  <a:gd name="T8" fmla="*/ 1 w 76"/>
                  <a:gd name="T9" fmla="*/ 36 h 51"/>
                  <a:gd name="T10" fmla="*/ 0 w 76"/>
                  <a:gd name="T11" fmla="*/ 36 h 51"/>
                  <a:gd name="T12" fmla="*/ 3 w 76"/>
                  <a:gd name="T13" fmla="*/ 24 h 51"/>
                  <a:gd name="T14" fmla="*/ 38 w 76"/>
                  <a:gd name="T15" fmla="*/ 17 h 51"/>
                  <a:gd name="T16" fmla="*/ 44 w 76"/>
                  <a:gd name="T17" fmla="*/ 17 h 51"/>
                  <a:gd name="T18" fmla="*/ 51 w 76"/>
                  <a:gd name="T19" fmla="*/ 6 h 51"/>
                  <a:gd name="T20" fmla="*/ 76 w 76"/>
                  <a:gd name="T21" fmla="*/ 12 h 51"/>
                  <a:gd name="T22" fmla="*/ 75 w 76"/>
                  <a:gd name="T23" fmla="*/ 13 h 51"/>
                  <a:gd name="T24" fmla="*/ 67 w 76"/>
                  <a:gd name="T25" fmla="*/ 26 h 51"/>
                  <a:gd name="T26" fmla="*/ 65 w 76"/>
                  <a:gd name="T27" fmla="*/ 29 h 51"/>
                  <a:gd name="T28" fmla="*/ 57 w 76"/>
                  <a:gd name="T29" fmla="*/ 39 h 51"/>
                  <a:gd name="T30" fmla="*/ 58 w 76"/>
                  <a:gd name="T31" fmla="*/ 39 h 51"/>
                  <a:gd name="T32" fmla="*/ 47 w 76"/>
                  <a:gd name="T33" fmla="*/ 51 h 51"/>
                  <a:gd name="T34" fmla="*/ 46 w 76"/>
                  <a:gd name="T35" fmla="*/ 5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6" h="51">
                    <a:moveTo>
                      <a:pt x="46" y="50"/>
                    </a:moveTo>
                    <a:cubicBezTo>
                      <a:pt x="45" y="49"/>
                      <a:pt x="39" y="34"/>
                      <a:pt x="38" y="34"/>
                    </a:cubicBezTo>
                    <a:cubicBezTo>
                      <a:pt x="36" y="32"/>
                      <a:pt x="37" y="27"/>
                      <a:pt x="33" y="27"/>
                    </a:cubicBezTo>
                    <a:cubicBezTo>
                      <a:pt x="30" y="27"/>
                      <a:pt x="30" y="26"/>
                      <a:pt x="29" y="25"/>
                    </a:cubicBezTo>
                    <a:cubicBezTo>
                      <a:pt x="21" y="14"/>
                      <a:pt x="5" y="29"/>
                      <a:pt x="1" y="36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0" y="31"/>
                      <a:pt x="1" y="27"/>
                      <a:pt x="3" y="24"/>
                    </a:cubicBezTo>
                    <a:cubicBezTo>
                      <a:pt x="8" y="11"/>
                      <a:pt x="27" y="5"/>
                      <a:pt x="38" y="17"/>
                    </a:cubicBezTo>
                    <a:cubicBezTo>
                      <a:pt x="42" y="22"/>
                      <a:pt x="41" y="25"/>
                      <a:pt x="44" y="17"/>
                    </a:cubicBezTo>
                    <a:cubicBezTo>
                      <a:pt x="46" y="13"/>
                      <a:pt x="47" y="9"/>
                      <a:pt x="51" y="6"/>
                    </a:cubicBezTo>
                    <a:cubicBezTo>
                      <a:pt x="58" y="0"/>
                      <a:pt x="71" y="6"/>
                      <a:pt x="76" y="12"/>
                    </a:cubicBezTo>
                    <a:cubicBezTo>
                      <a:pt x="76" y="12"/>
                      <a:pt x="76" y="12"/>
                      <a:pt x="75" y="13"/>
                    </a:cubicBezTo>
                    <a:cubicBezTo>
                      <a:pt x="71" y="17"/>
                      <a:pt x="70" y="21"/>
                      <a:pt x="67" y="26"/>
                    </a:cubicBezTo>
                    <a:cubicBezTo>
                      <a:pt x="67" y="27"/>
                      <a:pt x="66" y="28"/>
                      <a:pt x="65" y="29"/>
                    </a:cubicBezTo>
                    <a:cubicBezTo>
                      <a:pt x="64" y="30"/>
                      <a:pt x="56" y="39"/>
                      <a:pt x="57" y="39"/>
                    </a:cubicBezTo>
                    <a:cubicBezTo>
                      <a:pt x="58" y="38"/>
                      <a:pt x="58" y="39"/>
                      <a:pt x="58" y="39"/>
                    </a:cubicBezTo>
                    <a:cubicBezTo>
                      <a:pt x="58" y="48"/>
                      <a:pt x="53" y="48"/>
                      <a:pt x="47" y="51"/>
                    </a:cubicBezTo>
                    <a:cubicBezTo>
                      <a:pt x="47" y="51"/>
                      <a:pt x="46" y="51"/>
                      <a:pt x="46" y="5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433"/>
              <p:cNvSpPr/>
              <p:nvPr/>
            </p:nvSpPr>
            <p:spPr bwMode="auto">
              <a:xfrm>
                <a:off x="2692" y="1742"/>
                <a:ext cx="78" cy="83"/>
              </a:xfrm>
              <a:custGeom>
                <a:avLst/>
                <a:gdLst>
                  <a:gd name="T0" fmla="*/ 0 w 29"/>
                  <a:gd name="T1" fmla="*/ 2 h 31"/>
                  <a:gd name="T2" fmla="*/ 1 w 29"/>
                  <a:gd name="T3" fmla="*/ 1 h 31"/>
                  <a:gd name="T4" fmla="*/ 3 w 29"/>
                  <a:gd name="T5" fmla="*/ 3 h 31"/>
                  <a:gd name="T6" fmla="*/ 12 w 29"/>
                  <a:gd name="T7" fmla="*/ 8 h 31"/>
                  <a:gd name="T8" fmla="*/ 28 w 29"/>
                  <a:gd name="T9" fmla="*/ 16 h 31"/>
                  <a:gd name="T10" fmla="*/ 29 w 29"/>
                  <a:gd name="T11" fmla="*/ 17 h 31"/>
                  <a:gd name="T12" fmla="*/ 0 w 29"/>
                  <a:gd name="T1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31">
                    <a:moveTo>
                      <a:pt x="0" y="2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6" y="4"/>
                      <a:pt x="9" y="6"/>
                      <a:pt x="12" y="8"/>
                    </a:cubicBezTo>
                    <a:cubicBezTo>
                      <a:pt x="17" y="12"/>
                      <a:pt x="21" y="17"/>
                      <a:pt x="28" y="16"/>
                    </a:cubicBezTo>
                    <a:cubicBezTo>
                      <a:pt x="29" y="16"/>
                      <a:pt x="29" y="17"/>
                      <a:pt x="29" y="17"/>
                    </a:cubicBezTo>
                    <a:cubicBezTo>
                      <a:pt x="19" y="31"/>
                      <a:pt x="1" y="14"/>
                      <a:pt x="0" y="2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434"/>
              <p:cNvSpPr/>
              <p:nvPr/>
            </p:nvSpPr>
            <p:spPr bwMode="auto">
              <a:xfrm>
                <a:off x="2751" y="1726"/>
                <a:ext cx="53" cy="54"/>
              </a:xfrm>
              <a:custGeom>
                <a:avLst/>
                <a:gdLst>
                  <a:gd name="T0" fmla="*/ 17 w 20"/>
                  <a:gd name="T1" fmla="*/ 20 h 20"/>
                  <a:gd name="T2" fmla="*/ 10 w 20"/>
                  <a:gd name="T3" fmla="*/ 13 h 20"/>
                  <a:gd name="T4" fmla="*/ 6 w 20"/>
                  <a:gd name="T5" fmla="*/ 8 h 20"/>
                  <a:gd name="T6" fmla="*/ 5 w 20"/>
                  <a:gd name="T7" fmla="*/ 6 h 20"/>
                  <a:gd name="T8" fmla="*/ 1 w 20"/>
                  <a:gd name="T9" fmla="*/ 2 h 20"/>
                  <a:gd name="T10" fmla="*/ 2 w 20"/>
                  <a:gd name="T11" fmla="*/ 1 h 20"/>
                  <a:gd name="T12" fmla="*/ 6 w 20"/>
                  <a:gd name="T13" fmla="*/ 5 h 20"/>
                  <a:gd name="T14" fmla="*/ 11 w 20"/>
                  <a:gd name="T15" fmla="*/ 8 h 20"/>
                  <a:gd name="T16" fmla="*/ 14 w 20"/>
                  <a:gd name="T17" fmla="*/ 11 h 20"/>
                  <a:gd name="T18" fmla="*/ 18 w 20"/>
                  <a:gd name="T19" fmla="*/ 15 h 20"/>
                  <a:gd name="T20" fmla="*/ 19 w 20"/>
                  <a:gd name="T21" fmla="*/ 15 h 20"/>
                  <a:gd name="T22" fmla="*/ 20 w 20"/>
                  <a:gd name="T23" fmla="*/ 16 h 20"/>
                  <a:gd name="T24" fmla="*/ 20 w 20"/>
                  <a:gd name="T25" fmla="*/ 17 h 20"/>
                  <a:gd name="T26" fmla="*/ 19 w 20"/>
                  <a:gd name="T27" fmla="*/ 18 h 20"/>
                  <a:gd name="T28" fmla="*/ 18 w 20"/>
                  <a:gd name="T29" fmla="*/ 19 h 20"/>
                  <a:gd name="T30" fmla="*/ 17 w 20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0">
                    <a:moveTo>
                      <a:pt x="17" y="20"/>
                    </a:moveTo>
                    <a:cubicBezTo>
                      <a:pt x="14" y="18"/>
                      <a:pt x="12" y="15"/>
                      <a:pt x="10" y="13"/>
                    </a:cubicBezTo>
                    <a:cubicBezTo>
                      <a:pt x="9" y="11"/>
                      <a:pt x="7" y="10"/>
                      <a:pt x="6" y="8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3" y="5"/>
                      <a:pt x="2" y="4"/>
                      <a:pt x="1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3"/>
                      <a:pt x="6" y="5"/>
                    </a:cubicBezTo>
                    <a:cubicBezTo>
                      <a:pt x="8" y="6"/>
                      <a:pt x="10" y="7"/>
                      <a:pt x="11" y="8"/>
                    </a:cubicBezTo>
                    <a:cubicBezTo>
                      <a:pt x="12" y="9"/>
                      <a:pt x="13" y="10"/>
                      <a:pt x="14" y="11"/>
                    </a:cubicBezTo>
                    <a:cubicBezTo>
                      <a:pt x="14" y="13"/>
                      <a:pt x="16" y="14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8"/>
                      <a:pt x="19" y="18"/>
                    </a:cubicBezTo>
                    <a:cubicBezTo>
                      <a:pt x="19" y="18"/>
                      <a:pt x="18" y="19"/>
                      <a:pt x="18" y="19"/>
                    </a:cubicBezTo>
                    <a:cubicBezTo>
                      <a:pt x="18" y="20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435"/>
              <p:cNvSpPr/>
              <p:nvPr/>
            </p:nvSpPr>
            <p:spPr bwMode="auto">
              <a:xfrm>
                <a:off x="2775" y="1774"/>
                <a:ext cx="123" cy="92"/>
              </a:xfrm>
              <a:custGeom>
                <a:avLst/>
                <a:gdLst>
                  <a:gd name="T0" fmla="*/ 0 w 46"/>
                  <a:gd name="T1" fmla="*/ 33 h 34"/>
                  <a:gd name="T2" fmla="*/ 1 w 46"/>
                  <a:gd name="T3" fmla="*/ 30 h 34"/>
                  <a:gd name="T4" fmla="*/ 1 w 46"/>
                  <a:gd name="T5" fmla="*/ 30 h 34"/>
                  <a:gd name="T6" fmla="*/ 6 w 46"/>
                  <a:gd name="T7" fmla="*/ 21 h 34"/>
                  <a:gd name="T8" fmla="*/ 6 w 46"/>
                  <a:gd name="T9" fmla="*/ 21 h 34"/>
                  <a:gd name="T10" fmla="*/ 6 w 46"/>
                  <a:gd name="T11" fmla="*/ 21 h 34"/>
                  <a:gd name="T12" fmla="*/ 7 w 46"/>
                  <a:gd name="T13" fmla="*/ 20 h 34"/>
                  <a:gd name="T14" fmla="*/ 12 w 46"/>
                  <a:gd name="T15" fmla="*/ 7 h 34"/>
                  <a:gd name="T16" fmla="*/ 11 w 46"/>
                  <a:gd name="T17" fmla="*/ 8 h 34"/>
                  <a:gd name="T18" fmla="*/ 10 w 46"/>
                  <a:gd name="T19" fmla="*/ 6 h 34"/>
                  <a:gd name="T20" fmla="*/ 17 w 46"/>
                  <a:gd name="T21" fmla="*/ 0 h 34"/>
                  <a:gd name="T22" fmla="*/ 25 w 46"/>
                  <a:gd name="T23" fmla="*/ 4 h 34"/>
                  <a:gd name="T24" fmla="*/ 28 w 46"/>
                  <a:gd name="T25" fmla="*/ 6 h 34"/>
                  <a:gd name="T26" fmla="*/ 44 w 46"/>
                  <a:gd name="T27" fmla="*/ 13 h 34"/>
                  <a:gd name="T28" fmla="*/ 45 w 46"/>
                  <a:gd name="T29" fmla="*/ 15 h 34"/>
                  <a:gd name="T30" fmla="*/ 31 w 46"/>
                  <a:gd name="T31" fmla="*/ 13 h 34"/>
                  <a:gd name="T32" fmla="*/ 23 w 46"/>
                  <a:gd name="T33" fmla="*/ 12 h 34"/>
                  <a:gd name="T34" fmla="*/ 19 w 46"/>
                  <a:gd name="T35" fmla="*/ 12 h 34"/>
                  <a:gd name="T36" fmla="*/ 16 w 46"/>
                  <a:gd name="T37" fmla="*/ 15 h 34"/>
                  <a:gd name="T38" fmla="*/ 9 w 46"/>
                  <a:gd name="T39" fmla="*/ 21 h 34"/>
                  <a:gd name="T40" fmla="*/ 9 w 46"/>
                  <a:gd name="T41" fmla="*/ 21 h 34"/>
                  <a:gd name="T42" fmla="*/ 7 w 46"/>
                  <a:gd name="T43" fmla="*/ 23 h 34"/>
                  <a:gd name="T44" fmla="*/ 5 w 46"/>
                  <a:gd name="T45" fmla="*/ 26 h 34"/>
                  <a:gd name="T46" fmla="*/ 5 w 46"/>
                  <a:gd name="T47" fmla="*/ 26 h 34"/>
                  <a:gd name="T48" fmla="*/ 2 w 46"/>
                  <a:gd name="T49" fmla="*/ 31 h 34"/>
                  <a:gd name="T50" fmla="*/ 2 w 46"/>
                  <a:gd name="T51" fmla="*/ 33 h 34"/>
                  <a:gd name="T52" fmla="*/ 0 w 46"/>
                  <a:gd name="T5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4">
                    <a:moveTo>
                      <a:pt x="0" y="33"/>
                    </a:moveTo>
                    <a:cubicBezTo>
                      <a:pt x="0" y="32"/>
                      <a:pt x="0" y="31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2" y="27"/>
                      <a:pt x="4" y="24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11" y="16"/>
                      <a:pt x="9" y="11"/>
                      <a:pt x="12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9" y="6"/>
                      <a:pt x="10" y="6"/>
                    </a:cubicBezTo>
                    <a:cubicBezTo>
                      <a:pt x="13" y="5"/>
                      <a:pt x="14" y="1"/>
                      <a:pt x="17" y="0"/>
                    </a:cubicBezTo>
                    <a:cubicBezTo>
                      <a:pt x="18" y="0"/>
                      <a:pt x="26" y="3"/>
                      <a:pt x="25" y="4"/>
                    </a:cubicBezTo>
                    <a:cubicBezTo>
                      <a:pt x="27" y="3"/>
                      <a:pt x="27" y="4"/>
                      <a:pt x="28" y="6"/>
                    </a:cubicBezTo>
                    <a:cubicBezTo>
                      <a:pt x="32" y="11"/>
                      <a:pt x="38" y="13"/>
                      <a:pt x="44" y="13"/>
                    </a:cubicBezTo>
                    <a:cubicBezTo>
                      <a:pt x="45" y="13"/>
                      <a:pt x="46" y="14"/>
                      <a:pt x="45" y="15"/>
                    </a:cubicBezTo>
                    <a:cubicBezTo>
                      <a:pt x="40" y="16"/>
                      <a:pt x="36" y="15"/>
                      <a:pt x="31" y="13"/>
                    </a:cubicBezTo>
                    <a:cubicBezTo>
                      <a:pt x="28" y="12"/>
                      <a:pt x="26" y="11"/>
                      <a:pt x="23" y="12"/>
                    </a:cubicBezTo>
                    <a:cubicBezTo>
                      <a:pt x="22" y="12"/>
                      <a:pt x="20" y="12"/>
                      <a:pt x="19" y="12"/>
                    </a:cubicBezTo>
                    <a:cubicBezTo>
                      <a:pt x="15" y="10"/>
                      <a:pt x="18" y="13"/>
                      <a:pt x="16" y="15"/>
                    </a:cubicBezTo>
                    <a:cubicBezTo>
                      <a:pt x="15" y="17"/>
                      <a:pt x="10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2"/>
                      <a:pt x="8" y="22"/>
                      <a:pt x="7" y="23"/>
                    </a:cubicBezTo>
                    <a:cubicBezTo>
                      <a:pt x="6" y="24"/>
                      <a:pt x="6" y="25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9"/>
                      <a:pt x="4" y="31"/>
                      <a:pt x="2" y="31"/>
                    </a:cubicBezTo>
                    <a:cubicBezTo>
                      <a:pt x="2" y="32"/>
                      <a:pt x="2" y="33"/>
                      <a:pt x="2" y="33"/>
                    </a:cubicBezTo>
                    <a:cubicBezTo>
                      <a:pt x="2" y="34"/>
                      <a:pt x="0" y="34"/>
                      <a:pt x="0" y="3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436"/>
              <p:cNvSpPr/>
              <p:nvPr/>
            </p:nvSpPr>
            <p:spPr bwMode="auto">
              <a:xfrm>
                <a:off x="2713" y="1638"/>
                <a:ext cx="163" cy="78"/>
              </a:xfrm>
              <a:custGeom>
                <a:avLst/>
                <a:gdLst>
                  <a:gd name="T0" fmla="*/ 34 w 61"/>
                  <a:gd name="T1" fmla="*/ 28 h 29"/>
                  <a:gd name="T2" fmla="*/ 2 w 61"/>
                  <a:gd name="T3" fmla="*/ 18 h 29"/>
                  <a:gd name="T4" fmla="*/ 1 w 61"/>
                  <a:gd name="T5" fmla="*/ 16 h 29"/>
                  <a:gd name="T6" fmla="*/ 10 w 61"/>
                  <a:gd name="T7" fmla="*/ 13 h 29"/>
                  <a:gd name="T8" fmla="*/ 23 w 61"/>
                  <a:gd name="T9" fmla="*/ 11 h 29"/>
                  <a:gd name="T10" fmla="*/ 36 w 61"/>
                  <a:gd name="T11" fmla="*/ 20 h 29"/>
                  <a:gd name="T12" fmla="*/ 60 w 61"/>
                  <a:gd name="T13" fmla="*/ 6 h 29"/>
                  <a:gd name="T14" fmla="*/ 60 w 61"/>
                  <a:gd name="T15" fmla="*/ 8 h 29"/>
                  <a:gd name="T16" fmla="*/ 44 w 61"/>
                  <a:gd name="T17" fmla="*/ 20 h 29"/>
                  <a:gd name="T18" fmla="*/ 36 w 61"/>
                  <a:gd name="T19" fmla="*/ 29 h 29"/>
                  <a:gd name="T20" fmla="*/ 34 w 61"/>
                  <a:gd name="T21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29">
                    <a:moveTo>
                      <a:pt x="34" y="28"/>
                    </a:moveTo>
                    <a:cubicBezTo>
                      <a:pt x="28" y="14"/>
                      <a:pt x="16" y="13"/>
                      <a:pt x="2" y="18"/>
                    </a:cubicBezTo>
                    <a:cubicBezTo>
                      <a:pt x="1" y="18"/>
                      <a:pt x="0" y="17"/>
                      <a:pt x="1" y="16"/>
                    </a:cubicBezTo>
                    <a:cubicBezTo>
                      <a:pt x="4" y="14"/>
                      <a:pt x="7" y="13"/>
                      <a:pt x="10" y="13"/>
                    </a:cubicBezTo>
                    <a:cubicBezTo>
                      <a:pt x="14" y="11"/>
                      <a:pt x="19" y="9"/>
                      <a:pt x="23" y="11"/>
                    </a:cubicBezTo>
                    <a:cubicBezTo>
                      <a:pt x="25" y="12"/>
                      <a:pt x="36" y="20"/>
                      <a:pt x="36" y="20"/>
                    </a:cubicBezTo>
                    <a:cubicBezTo>
                      <a:pt x="41" y="9"/>
                      <a:pt x="47" y="0"/>
                      <a:pt x="60" y="6"/>
                    </a:cubicBezTo>
                    <a:cubicBezTo>
                      <a:pt x="61" y="7"/>
                      <a:pt x="61" y="8"/>
                      <a:pt x="60" y="8"/>
                    </a:cubicBezTo>
                    <a:cubicBezTo>
                      <a:pt x="52" y="9"/>
                      <a:pt x="48" y="13"/>
                      <a:pt x="44" y="20"/>
                    </a:cubicBezTo>
                    <a:cubicBezTo>
                      <a:pt x="42" y="24"/>
                      <a:pt x="39" y="26"/>
                      <a:pt x="36" y="29"/>
                    </a:cubicBezTo>
                    <a:cubicBezTo>
                      <a:pt x="35" y="29"/>
                      <a:pt x="34" y="29"/>
                      <a:pt x="34" y="28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437"/>
              <p:cNvSpPr/>
              <p:nvPr/>
            </p:nvSpPr>
            <p:spPr bwMode="auto">
              <a:xfrm>
                <a:off x="2778" y="1758"/>
                <a:ext cx="58" cy="51"/>
              </a:xfrm>
              <a:custGeom>
                <a:avLst/>
                <a:gdLst>
                  <a:gd name="T0" fmla="*/ 4 w 22"/>
                  <a:gd name="T1" fmla="*/ 16 h 19"/>
                  <a:gd name="T2" fmla="*/ 4 w 22"/>
                  <a:gd name="T3" fmla="*/ 5 h 19"/>
                  <a:gd name="T4" fmla="*/ 5 w 22"/>
                  <a:gd name="T5" fmla="*/ 3 h 19"/>
                  <a:gd name="T6" fmla="*/ 8 w 22"/>
                  <a:gd name="T7" fmla="*/ 0 h 19"/>
                  <a:gd name="T8" fmla="*/ 17 w 22"/>
                  <a:gd name="T9" fmla="*/ 0 h 19"/>
                  <a:gd name="T10" fmla="*/ 19 w 22"/>
                  <a:gd name="T11" fmla="*/ 13 h 19"/>
                  <a:gd name="T12" fmla="*/ 4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4" y="16"/>
                    </a:moveTo>
                    <a:cubicBezTo>
                      <a:pt x="0" y="14"/>
                      <a:pt x="0" y="7"/>
                      <a:pt x="4" y="5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6" y="2"/>
                      <a:pt x="7" y="1"/>
                      <a:pt x="8" y="0"/>
                    </a:cubicBezTo>
                    <a:cubicBezTo>
                      <a:pt x="10" y="0"/>
                      <a:pt x="14" y="0"/>
                      <a:pt x="17" y="0"/>
                    </a:cubicBezTo>
                    <a:cubicBezTo>
                      <a:pt x="22" y="1"/>
                      <a:pt x="21" y="9"/>
                      <a:pt x="19" y="13"/>
                    </a:cubicBezTo>
                    <a:cubicBezTo>
                      <a:pt x="16" y="18"/>
                      <a:pt x="9" y="19"/>
                      <a:pt x="4" y="16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438"/>
              <p:cNvSpPr/>
              <p:nvPr/>
            </p:nvSpPr>
            <p:spPr bwMode="auto">
              <a:xfrm>
                <a:off x="2796" y="1764"/>
                <a:ext cx="35" cy="35"/>
              </a:xfrm>
              <a:custGeom>
                <a:avLst/>
                <a:gdLst>
                  <a:gd name="T0" fmla="*/ 2 w 13"/>
                  <a:gd name="T1" fmla="*/ 12 h 13"/>
                  <a:gd name="T2" fmla="*/ 0 w 13"/>
                  <a:gd name="T3" fmla="*/ 8 h 13"/>
                  <a:gd name="T4" fmla="*/ 4 w 13"/>
                  <a:gd name="T5" fmla="*/ 3 h 13"/>
                  <a:gd name="T6" fmla="*/ 5 w 13"/>
                  <a:gd name="T7" fmla="*/ 2 h 13"/>
                  <a:gd name="T8" fmla="*/ 6 w 13"/>
                  <a:gd name="T9" fmla="*/ 3 h 13"/>
                  <a:gd name="T10" fmla="*/ 12 w 13"/>
                  <a:gd name="T11" fmla="*/ 1 h 13"/>
                  <a:gd name="T12" fmla="*/ 12 w 13"/>
                  <a:gd name="T13" fmla="*/ 3 h 13"/>
                  <a:gd name="T14" fmla="*/ 5 w 13"/>
                  <a:gd name="T15" fmla="*/ 13 h 13"/>
                  <a:gd name="T16" fmla="*/ 2 w 13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3">
                    <a:moveTo>
                      <a:pt x="2" y="12"/>
                    </a:moveTo>
                    <a:cubicBezTo>
                      <a:pt x="1" y="11"/>
                      <a:pt x="1" y="10"/>
                      <a:pt x="0" y="8"/>
                    </a:cubicBezTo>
                    <a:cubicBezTo>
                      <a:pt x="0" y="5"/>
                      <a:pt x="1" y="4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1"/>
                      <a:pt x="10" y="0"/>
                      <a:pt x="12" y="1"/>
                    </a:cubicBezTo>
                    <a:cubicBezTo>
                      <a:pt x="12" y="2"/>
                      <a:pt x="13" y="2"/>
                      <a:pt x="12" y="3"/>
                    </a:cubicBezTo>
                    <a:cubicBezTo>
                      <a:pt x="11" y="6"/>
                      <a:pt x="10" y="13"/>
                      <a:pt x="5" y="13"/>
                    </a:cubicBezTo>
                    <a:cubicBezTo>
                      <a:pt x="4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439"/>
              <p:cNvSpPr/>
              <p:nvPr/>
            </p:nvSpPr>
            <p:spPr bwMode="auto">
              <a:xfrm>
                <a:off x="2799" y="1785"/>
                <a:ext cx="13" cy="11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1 h 4"/>
                  <a:gd name="T4" fmla="*/ 5 w 5"/>
                  <a:gd name="T5" fmla="*/ 2 h 4"/>
                  <a:gd name="T6" fmla="*/ 4 w 5"/>
                  <a:gd name="T7" fmla="*/ 3 h 4"/>
                  <a:gd name="T8" fmla="*/ 3 w 5"/>
                  <a:gd name="T9" fmla="*/ 4 h 4"/>
                  <a:gd name="T10" fmla="*/ 0 w 5"/>
                  <a:gd name="T11" fmla="*/ 1 h 4"/>
                  <a:gd name="T12" fmla="*/ 2 w 5"/>
                  <a:gd name="T13" fmla="*/ 2 h 4"/>
                  <a:gd name="T14" fmla="*/ 3 w 5"/>
                  <a:gd name="T15" fmla="*/ 2 h 4"/>
                  <a:gd name="T16" fmla="*/ 3 w 5"/>
                  <a:gd name="T17" fmla="*/ 2 h 4"/>
                  <a:gd name="T18" fmla="*/ 3 w 5"/>
                  <a:gd name="T19" fmla="*/ 2 h 4"/>
                  <a:gd name="T20" fmla="*/ 3 w 5"/>
                  <a:gd name="T21" fmla="*/ 3 h 4"/>
                  <a:gd name="T22" fmla="*/ 1 w 5"/>
                  <a:gd name="T23" fmla="*/ 2 h 4"/>
                  <a:gd name="T24" fmla="*/ 2 w 5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440"/>
              <p:cNvSpPr/>
              <p:nvPr/>
            </p:nvSpPr>
            <p:spPr bwMode="auto">
              <a:xfrm>
                <a:off x="2810" y="1788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2 h 3"/>
                  <a:gd name="T4" fmla="*/ 0 w 2"/>
                  <a:gd name="T5" fmla="*/ 2 h 3"/>
                  <a:gd name="T6" fmla="*/ 0 w 2"/>
                  <a:gd name="T7" fmla="*/ 2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441"/>
              <p:cNvSpPr/>
              <p:nvPr/>
            </p:nvSpPr>
            <p:spPr bwMode="auto">
              <a:xfrm>
                <a:off x="2804" y="1783"/>
                <a:ext cx="11" cy="5"/>
              </a:xfrm>
              <a:custGeom>
                <a:avLst/>
                <a:gdLst>
                  <a:gd name="T0" fmla="*/ 1 w 4"/>
                  <a:gd name="T1" fmla="*/ 0 h 2"/>
                  <a:gd name="T2" fmla="*/ 2 w 4"/>
                  <a:gd name="T3" fmla="*/ 0 h 2"/>
                  <a:gd name="T4" fmla="*/ 2 w 4"/>
                  <a:gd name="T5" fmla="*/ 2 h 2"/>
                  <a:gd name="T6" fmla="*/ 1 w 4"/>
                  <a:gd name="T7" fmla="*/ 2 h 2"/>
                  <a:gd name="T8" fmla="*/ 1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442"/>
              <p:cNvSpPr/>
              <p:nvPr/>
            </p:nvSpPr>
            <p:spPr bwMode="auto">
              <a:xfrm>
                <a:off x="2818" y="1769"/>
                <a:ext cx="8" cy="8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1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443"/>
              <p:cNvSpPr/>
              <p:nvPr/>
            </p:nvSpPr>
            <p:spPr bwMode="auto">
              <a:xfrm>
                <a:off x="2815" y="1772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444"/>
              <p:cNvSpPr/>
              <p:nvPr/>
            </p:nvSpPr>
            <p:spPr bwMode="auto">
              <a:xfrm>
                <a:off x="2561" y="1804"/>
                <a:ext cx="238" cy="273"/>
              </a:xfrm>
              <a:custGeom>
                <a:avLst/>
                <a:gdLst>
                  <a:gd name="T0" fmla="*/ 27 w 89"/>
                  <a:gd name="T1" fmla="*/ 100 h 102"/>
                  <a:gd name="T2" fmla="*/ 24 w 89"/>
                  <a:gd name="T3" fmla="*/ 88 h 102"/>
                  <a:gd name="T4" fmla="*/ 30 w 89"/>
                  <a:gd name="T5" fmla="*/ 77 h 102"/>
                  <a:gd name="T6" fmla="*/ 30 w 89"/>
                  <a:gd name="T7" fmla="*/ 77 h 102"/>
                  <a:gd name="T8" fmla="*/ 24 w 89"/>
                  <a:gd name="T9" fmla="*/ 80 h 102"/>
                  <a:gd name="T10" fmla="*/ 6 w 89"/>
                  <a:gd name="T11" fmla="*/ 78 h 102"/>
                  <a:gd name="T12" fmla="*/ 3 w 89"/>
                  <a:gd name="T13" fmla="*/ 56 h 102"/>
                  <a:gd name="T14" fmla="*/ 21 w 89"/>
                  <a:gd name="T15" fmla="*/ 48 h 102"/>
                  <a:gd name="T16" fmla="*/ 11 w 89"/>
                  <a:gd name="T17" fmla="*/ 37 h 102"/>
                  <a:gd name="T18" fmla="*/ 16 w 89"/>
                  <a:gd name="T19" fmla="*/ 16 h 102"/>
                  <a:gd name="T20" fmla="*/ 35 w 89"/>
                  <a:gd name="T21" fmla="*/ 14 h 102"/>
                  <a:gd name="T22" fmla="*/ 40 w 89"/>
                  <a:gd name="T23" fmla="*/ 23 h 102"/>
                  <a:gd name="T24" fmla="*/ 43 w 89"/>
                  <a:gd name="T25" fmla="*/ 16 h 102"/>
                  <a:gd name="T26" fmla="*/ 79 w 89"/>
                  <a:gd name="T27" fmla="*/ 31 h 102"/>
                  <a:gd name="T28" fmla="*/ 71 w 89"/>
                  <a:gd name="T29" fmla="*/ 52 h 102"/>
                  <a:gd name="T30" fmla="*/ 77 w 89"/>
                  <a:gd name="T31" fmla="*/ 59 h 102"/>
                  <a:gd name="T32" fmla="*/ 86 w 89"/>
                  <a:gd name="T33" fmla="*/ 68 h 102"/>
                  <a:gd name="T34" fmla="*/ 79 w 89"/>
                  <a:gd name="T35" fmla="*/ 82 h 102"/>
                  <a:gd name="T36" fmla="*/ 55 w 89"/>
                  <a:gd name="T37" fmla="*/ 91 h 102"/>
                  <a:gd name="T38" fmla="*/ 50 w 89"/>
                  <a:gd name="T39" fmla="*/ 84 h 102"/>
                  <a:gd name="T40" fmla="*/ 47 w 89"/>
                  <a:gd name="T41" fmla="*/ 95 h 102"/>
                  <a:gd name="T42" fmla="*/ 27 w 89"/>
                  <a:gd name="T4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9" h="102">
                    <a:moveTo>
                      <a:pt x="27" y="100"/>
                    </a:moveTo>
                    <a:cubicBezTo>
                      <a:pt x="23" y="98"/>
                      <a:pt x="23" y="92"/>
                      <a:pt x="24" y="88"/>
                    </a:cubicBezTo>
                    <a:cubicBezTo>
                      <a:pt x="26" y="84"/>
                      <a:pt x="28" y="81"/>
                      <a:pt x="30" y="77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8"/>
                      <a:pt x="27" y="79"/>
                      <a:pt x="24" y="80"/>
                    </a:cubicBezTo>
                    <a:cubicBezTo>
                      <a:pt x="18" y="82"/>
                      <a:pt x="11" y="83"/>
                      <a:pt x="6" y="78"/>
                    </a:cubicBezTo>
                    <a:cubicBezTo>
                      <a:pt x="3" y="74"/>
                      <a:pt x="0" y="60"/>
                      <a:pt x="3" y="56"/>
                    </a:cubicBezTo>
                    <a:cubicBezTo>
                      <a:pt x="6" y="50"/>
                      <a:pt x="14" y="49"/>
                      <a:pt x="21" y="48"/>
                    </a:cubicBezTo>
                    <a:cubicBezTo>
                      <a:pt x="17" y="45"/>
                      <a:pt x="14" y="40"/>
                      <a:pt x="11" y="37"/>
                    </a:cubicBezTo>
                    <a:cubicBezTo>
                      <a:pt x="8" y="31"/>
                      <a:pt x="10" y="19"/>
                      <a:pt x="16" y="16"/>
                    </a:cubicBezTo>
                    <a:cubicBezTo>
                      <a:pt x="21" y="12"/>
                      <a:pt x="29" y="9"/>
                      <a:pt x="35" y="14"/>
                    </a:cubicBezTo>
                    <a:cubicBezTo>
                      <a:pt x="38" y="17"/>
                      <a:pt x="39" y="19"/>
                      <a:pt x="40" y="23"/>
                    </a:cubicBezTo>
                    <a:cubicBezTo>
                      <a:pt x="40" y="23"/>
                      <a:pt x="42" y="17"/>
                      <a:pt x="43" y="16"/>
                    </a:cubicBezTo>
                    <a:cubicBezTo>
                      <a:pt x="53" y="0"/>
                      <a:pt x="78" y="16"/>
                      <a:pt x="79" y="31"/>
                    </a:cubicBezTo>
                    <a:cubicBezTo>
                      <a:pt x="80" y="39"/>
                      <a:pt x="79" y="47"/>
                      <a:pt x="71" y="52"/>
                    </a:cubicBezTo>
                    <a:cubicBezTo>
                      <a:pt x="66" y="55"/>
                      <a:pt x="72" y="56"/>
                      <a:pt x="77" y="59"/>
                    </a:cubicBezTo>
                    <a:cubicBezTo>
                      <a:pt x="80" y="61"/>
                      <a:pt x="84" y="64"/>
                      <a:pt x="86" y="68"/>
                    </a:cubicBezTo>
                    <a:cubicBezTo>
                      <a:pt x="89" y="75"/>
                      <a:pt x="84" y="78"/>
                      <a:pt x="79" y="82"/>
                    </a:cubicBezTo>
                    <a:cubicBezTo>
                      <a:pt x="70" y="87"/>
                      <a:pt x="65" y="95"/>
                      <a:pt x="55" y="91"/>
                    </a:cubicBezTo>
                    <a:cubicBezTo>
                      <a:pt x="52" y="89"/>
                      <a:pt x="51" y="86"/>
                      <a:pt x="50" y="84"/>
                    </a:cubicBezTo>
                    <a:cubicBezTo>
                      <a:pt x="51" y="87"/>
                      <a:pt x="49" y="92"/>
                      <a:pt x="47" y="95"/>
                    </a:cubicBezTo>
                    <a:cubicBezTo>
                      <a:pt x="44" y="102"/>
                      <a:pt x="33" y="102"/>
                      <a:pt x="27" y="100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445"/>
              <p:cNvSpPr/>
              <p:nvPr/>
            </p:nvSpPr>
            <p:spPr bwMode="auto">
              <a:xfrm>
                <a:off x="2569" y="1965"/>
                <a:ext cx="102" cy="75"/>
              </a:xfrm>
              <a:custGeom>
                <a:avLst/>
                <a:gdLst>
                  <a:gd name="T0" fmla="*/ 23 w 38"/>
                  <a:gd name="T1" fmla="*/ 27 h 28"/>
                  <a:gd name="T2" fmla="*/ 23 w 38"/>
                  <a:gd name="T3" fmla="*/ 26 h 28"/>
                  <a:gd name="T4" fmla="*/ 23 w 38"/>
                  <a:gd name="T5" fmla="*/ 26 h 28"/>
                  <a:gd name="T6" fmla="*/ 24 w 38"/>
                  <a:gd name="T7" fmla="*/ 24 h 28"/>
                  <a:gd name="T8" fmla="*/ 28 w 38"/>
                  <a:gd name="T9" fmla="*/ 17 h 28"/>
                  <a:gd name="T10" fmla="*/ 0 w 38"/>
                  <a:gd name="T11" fmla="*/ 14 h 28"/>
                  <a:gd name="T12" fmla="*/ 1 w 38"/>
                  <a:gd name="T13" fmla="*/ 12 h 28"/>
                  <a:gd name="T14" fmla="*/ 12 w 38"/>
                  <a:gd name="T15" fmla="*/ 11 h 28"/>
                  <a:gd name="T16" fmla="*/ 13 w 38"/>
                  <a:gd name="T17" fmla="*/ 10 h 28"/>
                  <a:gd name="T18" fmla="*/ 24 w 38"/>
                  <a:gd name="T19" fmla="*/ 9 h 28"/>
                  <a:gd name="T20" fmla="*/ 28 w 38"/>
                  <a:gd name="T21" fmla="*/ 5 h 28"/>
                  <a:gd name="T22" fmla="*/ 35 w 38"/>
                  <a:gd name="T23" fmla="*/ 1 h 28"/>
                  <a:gd name="T24" fmla="*/ 37 w 38"/>
                  <a:gd name="T25" fmla="*/ 1 h 28"/>
                  <a:gd name="T26" fmla="*/ 36 w 38"/>
                  <a:gd name="T27" fmla="*/ 8 h 28"/>
                  <a:gd name="T28" fmla="*/ 26 w 38"/>
                  <a:gd name="T29" fmla="*/ 24 h 28"/>
                  <a:gd name="T30" fmla="*/ 24 w 38"/>
                  <a:gd name="T31" fmla="*/ 28 h 28"/>
                  <a:gd name="T32" fmla="*/ 23 w 38"/>
                  <a:gd name="T33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8">
                    <a:moveTo>
                      <a:pt x="23" y="27"/>
                    </a:move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6"/>
                      <a:pt x="24" y="25"/>
                      <a:pt x="24" y="24"/>
                    </a:cubicBezTo>
                    <a:cubicBezTo>
                      <a:pt x="26" y="22"/>
                      <a:pt x="26" y="19"/>
                      <a:pt x="28" y="17"/>
                    </a:cubicBezTo>
                    <a:cubicBezTo>
                      <a:pt x="19" y="22"/>
                      <a:pt x="6" y="2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3" y="12"/>
                      <a:pt x="12" y="14"/>
                      <a:pt x="12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6" y="10"/>
                      <a:pt x="20" y="10"/>
                      <a:pt x="24" y="9"/>
                    </a:cubicBezTo>
                    <a:cubicBezTo>
                      <a:pt x="25" y="8"/>
                      <a:pt x="27" y="6"/>
                      <a:pt x="28" y="5"/>
                    </a:cubicBezTo>
                    <a:cubicBezTo>
                      <a:pt x="30" y="3"/>
                      <a:pt x="33" y="3"/>
                      <a:pt x="35" y="1"/>
                    </a:cubicBezTo>
                    <a:cubicBezTo>
                      <a:pt x="36" y="0"/>
                      <a:pt x="37" y="0"/>
                      <a:pt x="37" y="1"/>
                    </a:cubicBezTo>
                    <a:cubicBezTo>
                      <a:pt x="37" y="4"/>
                      <a:pt x="38" y="6"/>
                      <a:pt x="36" y="8"/>
                    </a:cubicBezTo>
                    <a:cubicBezTo>
                      <a:pt x="33" y="14"/>
                      <a:pt x="29" y="19"/>
                      <a:pt x="26" y="24"/>
                    </a:cubicBezTo>
                    <a:cubicBezTo>
                      <a:pt x="26" y="25"/>
                      <a:pt x="25" y="26"/>
                      <a:pt x="24" y="28"/>
                    </a:cubicBezTo>
                    <a:cubicBezTo>
                      <a:pt x="24" y="28"/>
                      <a:pt x="22" y="27"/>
                      <a:pt x="23" y="27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446"/>
              <p:cNvSpPr/>
              <p:nvPr/>
            </p:nvSpPr>
            <p:spPr bwMode="auto">
              <a:xfrm>
                <a:off x="2580" y="1823"/>
                <a:ext cx="211" cy="246"/>
              </a:xfrm>
              <a:custGeom>
                <a:avLst/>
                <a:gdLst>
                  <a:gd name="T0" fmla="*/ 31 w 79"/>
                  <a:gd name="T1" fmla="*/ 92 h 92"/>
                  <a:gd name="T2" fmla="*/ 32 w 79"/>
                  <a:gd name="T3" fmla="*/ 92 h 92"/>
                  <a:gd name="T4" fmla="*/ 20 w 79"/>
                  <a:gd name="T5" fmla="*/ 90 h 92"/>
                  <a:gd name="T6" fmla="*/ 20 w 79"/>
                  <a:gd name="T7" fmla="*/ 88 h 92"/>
                  <a:gd name="T8" fmla="*/ 25 w 79"/>
                  <a:gd name="T9" fmla="*/ 87 h 92"/>
                  <a:gd name="T10" fmla="*/ 35 w 79"/>
                  <a:gd name="T11" fmla="*/ 78 h 92"/>
                  <a:gd name="T12" fmla="*/ 34 w 79"/>
                  <a:gd name="T13" fmla="*/ 77 h 92"/>
                  <a:gd name="T14" fmla="*/ 45 w 79"/>
                  <a:gd name="T15" fmla="*/ 60 h 92"/>
                  <a:gd name="T16" fmla="*/ 42 w 79"/>
                  <a:gd name="T17" fmla="*/ 55 h 92"/>
                  <a:gd name="T18" fmla="*/ 39 w 79"/>
                  <a:gd name="T19" fmla="*/ 51 h 92"/>
                  <a:gd name="T20" fmla="*/ 39 w 79"/>
                  <a:gd name="T21" fmla="*/ 48 h 92"/>
                  <a:gd name="T22" fmla="*/ 29 w 79"/>
                  <a:gd name="T23" fmla="*/ 44 h 92"/>
                  <a:gd name="T24" fmla="*/ 17 w 79"/>
                  <a:gd name="T25" fmla="*/ 42 h 92"/>
                  <a:gd name="T26" fmla="*/ 14 w 79"/>
                  <a:gd name="T27" fmla="*/ 40 h 92"/>
                  <a:gd name="T28" fmla="*/ 6 w 79"/>
                  <a:gd name="T29" fmla="*/ 14 h 92"/>
                  <a:gd name="T30" fmla="*/ 30 w 79"/>
                  <a:gd name="T31" fmla="*/ 8 h 92"/>
                  <a:gd name="T32" fmla="*/ 36 w 79"/>
                  <a:gd name="T33" fmla="*/ 9 h 92"/>
                  <a:gd name="T34" fmla="*/ 45 w 79"/>
                  <a:gd name="T35" fmla="*/ 3 h 92"/>
                  <a:gd name="T36" fmla="*/ 71 w 79"/>
                  <a:gd name="T37" fmla="*/ 26 h 92"/>
                  <a:gd name="T38" fmla="*/ 69 w 79"/>
                  <a:gd name="T39" fmla="*/ 41 h 92"/>
                  <a:gd name="T40" fmla="*/ 64 w 79"/>
                  <a:gd name="T41" fmla="*/ 45 h 92"/>
                  <a:gd name="T42" fmla="*/ 69 w 79"/>
                  <a:gd name="T43" fmla="*/ 54 h 92"/>
                  <a:gd name="T44" fmla="*/ 79 w 79"/>
                  <a:gd name="T45" fmla="*/ 64 h 92"/>
                  <a:gd name="T46" fmla="*/ 70 w 79"/>
                  <a:gd name="T47" fmla="*/ 75 h 92"/>
                  <a:gd name="T48" fmla="*/ 51 w 79"/>
                  <a:gd name="T49" fmla="*/ 84 h 92"/>
                  <a:gd name="T50" fmla="*/ 46 w 79"/>
                  <a:gd name="T51" fmla="*/ 81 h 92"/>
                  <a:gd name="T52" fmla="*/ 43 w 79"/>
                  <a:gd name="T53" fmla="*/ 79 h 92"/>
                  <a:gd name="T54" fmla="*/ 40 w 79"/>
                  <a:gd name="T55" fmla="*/ 89 h 92"/>
                  <a:gd name="T56" fmla="*/ 40 w 79"/>
                  <a:gd name="T57" fmla="*/ 88 h 92"/>
                  <a:gd name="T58" fmla="*/ 31 w 79"/>
                  <a:gd name="T5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9" h="92">
                    <a:moveTo>
                      <a:pt x="31" y="92"/>
                    </a:moveTo>
                    <a:cubicBezTo>
                      <a:pt x="31" y="92"/>
                      <a:pt x="32" y="92"/>
                      <a:pt x="32" y="92"/>
                    </a:cubicBezTo>
                    <a:cubicBezTo>
                      <a:pt x="28" y="92"/>
                      <a:pt x="23" y="91"/>
                      <a:pt x="20" y="90"/>
                    </a:cubicBezTo>
                    <a:cubicBezTo>
                      <a:pt x="19" y="90"/>
                      <a:pt x="19" y="89"/>
                      <a:pt x="20" y="88"/>
                    </a:cubicBezTo>
                    <a:cubicBezTo>
                      <a:pt x="22" y="88"/>
                      <a:pt x="23" y="87"/>
                      <a:pt x="25" y="87"/>
                    </a:cubicBezTo>
                    <a:cubicBezTo>
                      <a:pt x="31" y="85"/>
                      <a:pt x="31" y="82"/>
                      <a:pt x="35" y="78"/>
                    </a:cubicBezTo>
                    <a:cubicBezTo>
                      <a:pt x="35" y="79"/>
                      <a:pt x="33" y="78"/>
                      <a:pt x="34" y="77"/>
                    </a:cubicBezTo>
                    <a:cubicBezTo>
                      <a:pt x="41" y="70"/>
                      <a:pt x="37" y="65"/>
                      <a:pt x="45" y="60"/>
                    </a:cubicBezTo>
                    <a:cubicBezTo>
                      <a:pt x="51" y="57"/>
                      <a:pt x="45" y="56"/>
                      <a:pt x="42" y="55"/>
                    </a:cubicBezTo>
                    <a:cubicBezTo>
                      <a:pt x="41" y="54"/>
                      <a:pt x="40" y="52"/>
                      <a:pt x="39" y="51"/>
                    </a:cubicBezTo>
                    <a:cubicBezTo>
                      <a:pt x="39" y="50"/>
                      <a:pt x="39" y="49"/>
                      <a:pt x="39" y="48"/>
                    </a:cubicBezTo>
                    <a:cubicBezTo>
                      <a:pt x="38" y="43"/>
                      <a:pt x="33" y="44"/>
                      <a:pt x="29" y="44"/>
                    </a:cubicBezTo>
                    <a:cubicBezTo>
                      <a:pt x="26" y="45"/>
                      <a:pt x="20" y="43"/>
                      <a:pt x="17" y="42"/>
                    </a:cubicBezTo>
                    <a:cubicBezTo>
                      <a:pt x="16" y="42"/>
                      <a:pt x="15" y="41"/>
                      <a:pt x="14" y="40"/>
                    </a:cubicBezTo>
                    <a:cubicBezTo>
                      <a:pt x="5" y="35"/>
                      <a:pt x="0" y="24"/>
                      <a:pt x="6" y="14"/>
                    </a:cubicBezTo>
                    <a:cubicBezTo>
                      <a:pt x="10" y="7"/>
                      <a:pt x="23" y="2"/>
                      <a:pt x="30" y="8"/>
                    </a:cubicBezTo>
                    <a:cubicBezTo>
                      <a:pt x="35" y="12"/>
                      <a:pt x="32" y="16"/>
                      <a:pt x="36" y="9"/>
                    </a:cubicBezTo>
                    <a:cubicBezTo>
                      <a:pt x="38" y="6"/>
                      <a:pt x="42" y="3"/>
                      <a:pt x="45" y="3"/>
                    </a:cubicBezTo>
                    <a:cubicBezTo>
                      <a:pt x="60" y="0"/>
                      <a:pt x="67" y="14"/>
                      <a:pt x="71" y="26"/>
                    </a:cubicBezTo>
                    <a:cubicBezTo>
                      <a:pt x="72" y="30"/>
                      <a:pt x="73" y="37"/>
                      <a:pt x="69" y="41"/>
                    </a:cubicBezTo>
                    <a:cubicBezTo>
                      <a:pt x="68" y="43"/>
                      <a:pt x="66" y="44"/>
                      <a:pt x="64" y="45"/>
                    </a:cubicBezTo>
                    <a:cubicBezTo>
                      <a:pt x="59" y="49"/>
                      <a:pt x="66" y="52"/>
                      <a:pt x="69" y="54"/>
                    </a:cubicBezTo>
                    <a:cubicBezTo>
                      <a:pt x="74" y="58"/>
                      <a:pt x="78" y="58"/>
                      <a:pt x="79" y="64"/>
                    </a:cubicBezTo>
                    <a:cubicBezTo>
                      <a:pt x="79" y="69"/>
                      <a:pt x="73" y="73"/>
                      <a:pt x="70" y="75"/>
                    </a:cubicBezTo>
                    <a:cubicBezTo>
                      <a:pt x="66" y="78"/>
                      <a:pt x="58" y="86"/>
                      <a:pt x="51" y="84"/>
                    </a:cubicBezTo>
                    <a:cubicBezTo>
                      <a:pt x="49" y="83"/>
                      <a:pt x="47" y="83"/>
                      <a:pt x="46" y="81"/>
                    </a:cubicBezTo>
                    <a:cubicBezTo>
                      <a:pt x="44" y="80"/>
                      <a:pt x="42" y="74"/>
                      <a:pt x="43" y="79"/>
                    </a:cubicBezTo>
                    <a:cubicBezTo>
                      <a:pt x="44" y="84"/>
                      <a:pt x="42" y="87"/>
                      <a:pt x="40" y="89"/>
                    </a:cubicBezTo>
                    <a:cubicBezTo>
                      <a:pt x="40" y="89"/>
                      <a:pt x="40" y="88"/>
                      <a:pt x="40" y="88"/>
                    </a:cubicBezTo>
                    <a:cubicBezTo>
                      <a:pt x="38" y="91"/>
                      <a:pt x="35" y="92"/>
                      <a:pt x="31" y="92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447"/>
              <p:cNvSpPr/>
              <p:nvPr/>
            </p:nvSpPr>
            <p:spPr bwMode="auto">
              <a:xfrm>
                <a:off x="2596" y="1852"/>
                <a:ext cx="88" cy="80"/>
              </a:xfrm>
              <a:custGeom>
                <a:avLst/>
                <a:gdLst>
                  <a:gd name="T0" fmla="*/ 24 w 33"/>
                  <a:gd name="T1" fmla="*/ 28 h 30"/>
                  <a:gd name="T2" fmla="*/ 5 w 33"/>
                  <a:gd name="T3" fmla="*/ 16 h 30"/>
                  <a:gd name="T4" fmla="*/ 4 w 33"/>
                  <a:gd name="T5" fmla="*/ 15 h 30"/>
                  <a:gd name="T6" fmla="*/ 0 w 33"/>
                  <a:gd name="T7" fmla="*/ 4 h 30"/>
                  <a:gd name="T8" fmla="*/ 1 w 33"/>
                  <a:gd name="T9" fmla="*/ 3 h 30"/>
                  <a:gd name="T10" fmla="*/ 9 w 33"/>
                  <a:gd name="T11" fmla="*/ 2 h 30"/>
                  <a:gd name="T12" fmla="*/ 20 w 33"/>
                  <a:gd name="T13" fmla="*/ 3 h 30"/>
                  <a:gd name="T14" fmla="*/ 23 w 33"/>
                  <a:gd name="T15" fmla="*/ 2 h 30"/>
                  <a:gd name="T16" fmla="*/ 27 w 33"/>
                  <a:gd name="T17" fmla="*/ 9 h 30"/>
                  <a:gd name="T18" fmla="*/ 33 w 33"/>
                  <a:gd name="T19" fmla="*/ 29 h 30"/>
                  <a:gd name="T20" fmla="*/ 32 w 33"/>
                  <a:gd name="T21" fmla="*/ 30 h 30"/>
                  <a:gd name="T22" fmla="*/ 25 w 33"/>
                  <a:gd name="T23" fmla="*/ 27 h 30"/>
                  <a:gd name="T24" fmla="*/ 24 w 33"/>
                  <a:gd name="T25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30">
                    <a:moveTo>
                      <a:pt x="24" y="28"/>
                    </a:moveTo>
                    <a:cubicBezTo>
                      <a:pt x="17" y="25"/>
                      <a:pt x="11" y="21"/>
                      <a:pt x="5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6" y="14"/>
                      <a:pt x="1" y="5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5" y="3"/>
                      <a:pt x="5" y="0"/>
                      <a:pt x="9" y="2"/>
                    </a:cubicBezTo>
                    <a:cubicBezTo>
                      <a:pt x="13" y="5"/>
                      <a:pt x="16" y="6"/>
                      <a:pt x="20" y="3"/>
                    </a:cubicBezTo>
                    <a:cubicBezTo>
                      <a:pt x="21" y="3"/>
                      <a:pt x="22" y="2"/>
                      <a:pt x="23" y="2"/>
                    </a:cubicBezTo>
                    <a:cubicBezTo>
                      <a:pt x="25" y="3"/>
                      <a:pt x="26" y="7"/>
                      <a:pt x="27" y="9"/>
                    </a:cubicBezTo>
                    <a:cubicBezTo>
                      <a:pt x="30" y="16"/>
                      <a:pt x="30" y="23"/>
                      <a:pt x="33" y="29"/>
                    </a:cubicBezTo>
                    <a:cubicBezTo>
                      <a:pt x="33" y="30"/>
                      <a:pt x="33" y="30"/>
                      <a:pt x="32" y="30"/>
                    </a:cubicBezTo>
                    <a:cubicBezTo>
                      <a:pt x="30" y="30"/>
                      <a:pt x="27" y="29"/>
                      <a:pt x="25" y="27"/>
                    </a:cubicBezTo>
                    <a:cubicBezTo>
                      <a:pt x="25" y="28"/>
                      <a:pt x="25" y="29"/>
                      <a:pt x="24" y="2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448"/>
              <p:cNvSpPr/>
              <p:nvPr/>
            </p:nvSpPr>
            <p:spPr bwMode="auto">
              <a:xfrm>
                <a:off x="2687" y="1932"/>
                <a:ext cx="101" cy="110"/>
              </a:xfrm>
              <a:custGeom>
                <a:avLst/>
                <a:gdLst>
                  <a:gd name="T0" fmla="*/ 15 w 38"/>
                  <a:gd name="T1" fmla="*/ 40 h 41"/>
                  <a:gd name="T2" fmla="*/ 4 w 38"/>
                  <a:gd name="T3" fmla="*/ 23 h 41"/>
                  <a:gd name="T4" fmla="*/ 4 w 38"/>
                  <a:gd name="T5" fmla="*/ 8 h 41"/>
                  <a:gd name="T6" fmla="*/ 3 w 38"/>
                  <a:gd name="T7" fmla="*/ 6 h 41"/>
                  <a:gd name="T8" fmla="*/ 3 w 38"/>
                  <a:gd name="T9" fmla="*/ 5 h 41"/>
                  <a:gd name="T10" fmla="*/ 2 w 38"/>
                  <a:gd name="T11" fmla="*/ 4 h 41"/>
                  <a:gd name="T12" fmla="*/ 0 w 38"/>
                  <a:gd name="T13" fmla="*/ 2 h 41"/>
                  <a:gd name="T14" fmla="*/ 1 w 38"/>
                  <a:gd name="T15" fmla="*/ 0 h 41"/>
                  <a:gd name="T16" fmla="*/ 18 w 38"/>
                  <a:gd name="T17" fmla="*/ 6 h 41"/>
                  <a:gd name="T18" fmla="*/ 23 w 38"/>
                  <a:gd name="T19" fmla="*/ 11 h 41"/>
                  <a:gd name="T20" fmla="*/ 27 w 38"/>
                  <a:gd name="T21" fmla="*/ 15 h 41"/>
                  <a:gd name="T22" fmla="*/ 37 w 38"/>
                  <a:gd name="T23" fmla="*/ 25 h 41"/>
                  <a:gd name="T24" fmla="*/ 37 w 38"/>
                  <a:gd name="T25" fmla="*/ 26 h 41"/>
                  <a:gd name="T26" fmla="*/ 24 w 38"/>
                  <a:gd name="T27" fmla="*/ 37 h 41"/>
                  <a:gd name="T28" fmla="*/ 22 w 38"/>
                  <a:gd name="T29" fmla="*/ 37 h 41"/>
                  <a:gd name="T30" fmla="*/ 16 w 38"/>
                  <a:gd name="T31" fmla="*/ 40 h 41"/>
                  <a:gd name="T32" fmla="*/ 15 w 38"/>
                  <a:gd name="T3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41">
                    <a:moveTo>
                      <a:pt x="15" y="40"/>
                    </a:moveTo>
                    <a:cubicBezTo>
                      <a:pt x="10" y="36"/>
                      <a:pt x="4" y="30"/>
                      <a:pt x="4" y="23"/>
                    </a:cubicBezTo>
                    <a:cubicBezTo>
                      <a:pt x="4" y="21"/>
                      <a:pt x="6" y="12"/>
                      <a:pt x="4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7" y="1"/>
                      <a:pt x="14" y="2"/>
                      <a:pt x="18" y="6"/>
                    </a:cubicBezTo>
                    <a:cubicBezTo>
                      <a:pt x="20" y="8"/>
                      <a:pt x="20" y="10"/>
                      <a:pt x="23" y="11"/>
                    </a:cubicBezTo>
                    <a:cubicBezTo>
                      <a:pt x="24" y="13"/>
                      <a:pt x="26" y="13"/>
                      <a:pt x="27" y="15"/>
                    </a:cubicBezTo>
                    <a:cubicBezTo>
                      <a:pt x="30" y="19"/>
                      <a:pt x="33" y="22"/>
                      <a:pt x="37" y="25"/>
                    </a:cubicBezTo>
                    <a:cubicBezTo>
                      <a:pt x="38" y="25"/>
                      <a:pt x="38" y="26"/>
                      <a:pt x="37" y="26"/>
                    </a:cubicBezTo>
                    <a:cubicBezTo>
                      <a:pt x="33" y="30"/>
                      <a:pt x="29" y="35"/>
                      <a:pt x="24" y="37"/>
                    </a:cubicBezTo>
                    <a:cubicBezTo>
                      <a:pt x="24" y="37"/>
                      <a:pt x="23" y="37"/>
                      <a:pt x="22" y="37"/>
                    </a:cubicBezTo>
                    <a:cubicBezTo>
                      <a:pt x="19" y="35"/>
                      <a:pt x="18" y="37"/>
                      <a:pt x="16" y="40"/>
                    </a:cubicBezTo>
                    <a:cubicBezTo>
                      <a:pt x="16" y="40"/>
                      <a:pt x="15" y="41"/>
                      <a:pt x="15" y="4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449"/>
              <p:cNvSpPr/>
              <p:nvPr/>
            </p:nvSpPr>
            <p:spPr bwMode="auto">
              <a:xfrm>
                <a:off x="2679" y="1841"/>
                <a:ext cx="96" cy="116"/>
              </a:xfrm>
              <a:custGeom>
                <a:avLst/>
                <a:gdLst>
                  <a:gd name="T0" fmla="*/ 22 w 36"/>
                  <a:gd name="T1" fmla="*/ 43 h 43"/>
                  <a:gd name="T2" fmla="*/ 2 w 36"/>
                  <a:gd name="T3" fmla="*/ 37 h 43"/>
                  <a:gd name="T4" fmla="*/ 0 w 36"/>
                  <a:gd name="T5" fmla="*/ 36 h 43"/>
                  <a:gd name="T6" fmla="*/ 5 w 36"/>
                  <a:gd name="T7" fmla="*/ 26 h 43"/>
                  <a:gd name="T8" fmla="*/ 9 w 36"/>
                  <a:gd name="T9" fmla="*/ 18 h 43"/>
                  <a:gd name="T10" fmla="*/ 14 w 36"/>
                  <a:gd name="T11" fmla="*/ 10 h 43"/>
                  <a:gd name="T12" fmla="*/ 20 w 36"/>
                  <a:gd name="T13" fmla="*/ 1 h 43"/>
                  <a:gd name="T14" fmla="*/ 22 w 36"/>
                  <a:gd name="T15" fmla="*/ 0 h 43"/>
                  <a:gd name="T16" fmla="*/ 34 w 36"/>
                  <a:gd name="T17" fmla="*/ 22 h 43"/>
                  <a:gd name="T18" fmla="*/ 23 w 36"/>
                  <a:gd name="T19" fmla="*/ 43 h 43"/>
                  <a:gd name="T20" fmla="*/ 22 w 36"/>
                  <a:gd name="T2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43">
                    <a:moveTo>
                      <a:pt x="22" y="43"/>
                    </a:moveTo>
                    <a:cubicBezTo>
                      <a:pt x="16" y="40"/>
                      <a:pt x="9" y="34"/>
                      <a:pt x="2" y="37"/>
                    </a:cubicBezTo>
                    <a:cubicBezTo>
                      <a:pt x="1" y="37"/>
                      <a:pt x="0" y="37"/>
                      <a:pt x="0" y="36"/>
                    </a:cubicBezTo>
                    <a:cubicBezTo>
                      <a:pt x="1" y="32"/>
                      <a:pt x="3" y="29"/>
                      <a:pt x="5" y="26"/>
                    </a:cubicBezTo>
                    <a:cubicBezTo>
                      <a:pt x="6" y="23"/>
                      <a:pt x="7" y="20"/>
                      <a:pt x="9" y="18"/>
                    </a:cubicBezTo>
                    <a:cubicBezTo>
                      <a:pt x="11" y="15"/>
                      <a:pt x="12" y="13"/>
                      <a:pt x="14" y="10"/>
                    </a:cubicBezTo>
                    <a:cubicBezTo>
                      <a:pt x="16" y="7"/>
                      <a:pt x="19" y="5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ubicBezTo>
                      <a:pt x="28" y="7"/>
                      <a:pt x="32" y="13"/>
                      <a:pt x="34" y="22"/>
                    </a:cubicBezTo>
                    <a:cubicBezTo>
                      <a:pt x="36" y="31"/>
                      <a:pt x="28" y="37"/>
                      <a:pt x="23" y="43"/>
                    </a:cubicBezTo>
                    <a:cubicBezTo>
                      <a:pt x="23" y="43"/>
                      <a:pt x="22" y="43"/>
                      <a:pt x="22" y="4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450"/>
              <p:cNvSpPr/>
              <p:nvPr/>
            </p:nvSpPr>
            <p:spPr bwMode="auto">
              <a:xfrm>
                <a:off x="2580" y="1991"/>
                <a:ext cx="77" cy="35"/>
              </a:xfrm>
              <a:custGeom>
                <a:avLst/>
                <a:gdLst>
                  <a:gd name="T0" fmla="*/ 0 w 29"/>
                  <a:gd name="T1" fmla="*/ 9 h 13"/>
                  <a:gd name="T2" fmla="*/ 1 w 29"/>
                  <a:gd name="T3" fmla="*/ 8 h 13"/>
                  <a:gd name="T4" fmla="*/ 5 w 29"/>
                  <a:gd name="T5" fmla="*/ 8 h 13"/>
                  <a:gd name="T6" fmla="*/ 15 w 29"/>
                  <a:gd name="T7" fmla="*/ 7 h 13"/>
                  <a:gd name="T8" fmla="*/ 28 w 29"/>
                  <a:gd name="T9" fmla="*/ 0 h 13"/>
                  <a:gd name="T10" fmla="*/ 29 w 29"/>
                  <a:gd name="T11" fmla="*/ 1 h 13"/>
                  <a:gd name="T12" fmla="*/ 27 w 29"/>
                  <a:gd name="T13" fmla="*/ 5 h 13"/>
                  <a:gd name="T14" fmla="*/ 26 w 29"/>
                  <a:gd name="T15" fmla="*/ 6 h 13"/>
                  <a:gd name="T16" fmla="*/ 25 w 29"/>
                  <a:gd name="T17" fmla="*/ 7 h 13"/>
                  <a:gd name="T18" fmla="*/ 20 w 29"/>
                  <a:gd name="T19" fmla="*/ 10 h 13"/>
                  <a:gd name="T20" fmla="*/ 16 w 29"/>
                  <a:gd name="T21" fmla="*/ 11 h 13"/>
                  <a:gd name="T22" fmla="*/ 0 w 29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3">
                    <a:moveTo>
                      <a:pt x="0" y="9"/>
                    </a:moveTo>
                    <a:cubicBezTo>
                      <a:pt x="0" y="9"/>
                      <a:pt x="0" y="8"/>
                      <a:pt x="1" y="8"/>
                    </a:cubicBezTo>
                    <a:cubicBezTo>
                      <a:pt x="2" y="8"/>
                      <a:pt x="4" y="8"/>
                      <a:pt x="5" y="8"/>
                    </a:cubicBezTo>
                    <a:cubicBezTo>
                      <a:pt x="9" y="9"/>
                      <a:pt x="12" y="8"/>
                      <a:pt x="15" y="7"/>
                    </a:cubicBezTo>
                    <a:cubicBezTo>
                      <a:pt x="20" y="6"/>
                      <a:pt x="24" y="4"/>
                      <a:pt x="28" y="0"/>
                    </a:cubicBezTo>
                    <a:cubicBezTo>
                      <a:pt x="28" y="0"/>
                      <a:pt x="29" y="1"/>
                      <a:pt x="29" y="1"/>
                    </a:cubicBezTo>
                    <a:cubicBezTo>
                      <a:pt x="28" y="3"/>
                      <a:pt x="27" y="4"/>
                      <a:pt x="27" y="5"/>
                    </a:cubicBezTo>
                    <a:cubicBezTo>
                      <a:pt x="27" y="5"/>
                      <a:pt x="27" y="6"/>
                      <a:pt x="26" y="6"/>
                    </a:cubicBezTo>
                    <a:cubicBezTo>
                      <a:pt x="26" y="6"/>
                      <a:pt x="26" y="6"/>
                      <a:pt x="25" y="7"/>
                    </a:cubicBezTo>
                    <a:cubicBezTo>
                      <a:pt x="24" y="8"/>
                      <a:pt x="22" y="9"/>
                      <a:pt x="20" y="10"/>
                    </a:cubicBezTo>
                    <a:cubicBezTo>
                      <a:pt x="19" y="10"/>
                      <a:pt x="17" y="11"/>
                      <a:pt x="16" y="11"/>
                    </a:cubicBezTo>
                    <a:cubicBezTo>
                      <a:pt x="11" y="13"/>
                      <a:pt x="5" y="13"/>
                      <a:pt x="0" y="9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451"/>
              <p:cNvSpPr/>
              <p:nvPr/>
            </p:nvSpPr>
            <p:spPr bwMode="auto">
              <a:xfrm>
                <a:off x="2647" y="2013"/>
                <a:ext cx="50" cy="61"/>
              </a:xfrm>
              <a:custGeom>
                <a:avLst/>
                <a:gdLst>
                  <a:gd name="T0" fmla="*/ 0 w 19"/>
                  <a:gd name="T1" fmla="*/ 20 h 23"/>
                  <a:gd name="T2" fmla="*/ 1 w 19"/>
                  <a:gd name="T3" fmla="*/ 19 h 23"/>
                  <a:gd name="T4" fmla="*/ 12 w 19"/>
                  <a:gd name="T5" fmla="*/ 13 h 23"/>
                  <a:gd name="T6" fmla="*/ 17 w 19"/>
                  <a:gd name="T7" fmla="*/ 1 h 23"/>
                  <a:gd name="T8" fmla="*/ 18 w 19"/>
                  <a:gd name="T9" fmla="*/ 2 h 23"/>
                  <a:gd name="T10" fmla="*/ 17 w 19"/>
                  <a:gd name="T11" fmla="*/ 11 h 23"/>
                  <a:gd name="T12" fmla="*/ 17 w 19"/>
                  <a:gd name="T13" fmla="*/ 14 h 23"/>
                  <a:gd name="T14" fmla="*/ 17 w 19"/>
                  <a:gd name="T15" fmla="*/ 15 h 23"/>
                  <a:gd name="T16" fmla="*/ 10 w 19"/>
                  <a:gd name="T17" fmla="*/ 20 h 23"/>
                  <a:gd name="T18" fmla="*/ 0 w 19"/>
                  <a:gd name="T1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0" y="20"/>
                    </a:moveTo>
                    <a:cubicBezTo>
                      <a:pt x="0" y="20"/>
                      <a:pt x="0" y="19"/>
                      <a:pt x="1" y="19"/>
                    </a:cubicBezTo>
                    <a:cubicBezTo>
                      <a:pt x="5" y="18"/>
                      <a:pt x="11" y="17"/>
                      <a:pt x="12" y="13"/>
                    </a:cubicBezTo>
                    <a:cubicBezTo>
                      <a:pt x="13" y="9"/>
                      <a:pt x="15" y="5"/>
                      <a:pt x="17" y="1"/>
                    </a:cubicBezTo>
                    <a:cubicBezTo>
                      <a:pt x="17" y="0"/>
                      <a:pt x="19" y="1"/>
                      <a:pt x="18" y="2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7" y="13"/>
                      <a:pt x="17" y="14"/>
                    </a:cubicBezTo>
                    <a:cubicBezTo>
                      <a:pt x="17" y="14"/>
                      <a:pt x="17" y="14"/>
                      <a:pt x="17" y="15"/>
                    </a:cubicBezTo>
                    <a:cubicBezTo>
                      <a:pt x="15" y="18"/>
                      <a:pt x="13" y="19"/>
                      <a:pt x="10" y="20"/>
                    </a:cubicBezTo>
                    <a:cubicBezTo>
                      <a:pt x="6" y="21"/>
                      <a:pt x="3" y="23"/>
                      <a:pt x="0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452"/>
              <p:cNvSpPr/>
              <p:nvPr/>
            </p:nvSpPr>
            <p:spPr bwMode="auto">
              <a:xfrm>
                <a:off x="2604" y="1916"/>
                <a:ext cx="139" cy="78"/>
              </a:xfrm>
              <a:custGeom>
                <a:avLst/>
                <a:gdLst>
                  <a:gd name="T0" fmla="*/ 44 w 52"/>
                  <a:gd name="T1" fmla="*/ 26 h 29"/>
                  <a:gd name="T2" fmla="*/ 40 w 52"/>
                  <a:gd name="T3" fmla="*/ 23 h 29"/>
                  <a:gd name="T4" fmla="*/ 38 w 52"/>
                  <a:gd name="T5" fmla="*/ 23 h 29"/>
                  <a:gd name="T6" fmla="*/ 33 w 52"/>
                  <a:gd name="T7" fmla="*/ 9 h 29"/>
                  <a:gd name="T8" fmla="*/ 32 w 52"/>
                  <a:gd name="T9" fmla="*/ 9 h 29"/>
                  <a:gd name="T10" fmla="*/ 32 w 52"/>
                  <a:gd name="T11" fmla="*/ 9 h 29"/>
                  <a:gd name="T12" fmla="*/ 31 w 52"/>
                  <a:gd name="T13" fmla="*/ 9 h 29"/>
                  <a:gd name="T14" fmla="*/ 22 w 52"/>
                  <a:gd name="T15" fmla="*/ 10 h 29"/>
                  <a:gd name="T16" fmla="*/ 12 w 52"/>
                  <a:gd name="T17" fmla="*/ 8 h 29"/>
                  <a:gd name="T18" fmla="*/ 0 w 52"/>
                  <a:gd name="T19" fmla="*/ 1 h 29"/>
                  <a:gd name="T20" fmla="*/ 1 w 52"/>
                  <a:gd name="T21" fmla="*/ 0 h 29"/>
                  <a:gd name="T22" fmla="*/ 14 w 52"/>
                  <a:gd name="T23" fmla="*/ 4 h 29"/>
                  <a:gd name="T24" fmla="*/ 18 w 52"/>
                  <a:gd name="T25" fmla="*/ 6 h 29"/>
                  <a:gd name="T26" fmla="*/ 29 w 52"/>
                  <a:gd name="T27" fmla="*/ 6 h 29"/>
                  <a:gd name="T28" fmla="*/ 30 w 52"/>
                  <a:gd name="T29" fmla="*/ 7 h 29"/>
                  <a:gd name="T30" fmla="*/ 32 w 52"/>
                  <a:gd name="T31" fmla="*/ 8 h 29"/>
                  <a:gd name="T32" fmla="*/ 32 w 52"/>
                  <a:gd name="T33" fmla="*/ 7 h 29"/>
                  <a:gd name="T34" fmla="*/ 32 w 52"/>
                  <a:gd name="T35" fmla="*/ 7 h 29"/>
                  <a:gd name="T36" fmla="*/ 32 w 52"/>
                  <a:gd name="T37" fmla="*/ 7 h 29"/>
                  <a:gd name="T38" fmla="*/ 32 w 52"/>
                  <a:gd name="T39" fmla="*/ 7 h 29"/>
                  <a:gd name="T40" fmla="*/ 34 w 52"/>
                  <a:gd name="T41" fmla="*/ 8 h 29"/>
                  <a:gd name="T42" fmla="*/ 38 w 52"/>
                  <a:gd name="T43" fmla="*/ 14 h 29"/>
                  <a:gd name="T44" fmla="*/ 40 w 52"/>
                  <a:gd name="T45" fmla="*/ 18 h 29"/>
                  <a:gd name="T46" fmla="*/ 46 w 52"/>
                  <a:gd name="T47" fmla="*/ 21 h 29"/>
                  <a:gd name="T48" fmla="*/ 51 w 52"/>
                  <a:gd name="T49" fmla="*/ 27 h 29"/>
                  <a:gd name="T50" fmla="*/ 50 w 52"/>
                  <a:gd name="T51" fmla="*/ 29 h 29"/>
                  <a:gd name="T52" fmla="*/ 44 w 52"/>
                  <a:gd name="T5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2" h="29">
                    <a:moveTo>
                      <a:pt x="44" y="26"/>
                    </a:moveTo>
                    <a:cubicBezTo>
                      <a:pt x="43" y="25"/>
                      <a:pt x="41" y="22"/>
                      <a:pt x="40" y="23"/>
                    </a:cubicBezTo>
                    <a:cubicBezTo>
                      <a:pt x="39" y="24"/>
                      <a:pt x="39" y="24"/>
                      <a:pt x="38" y="23"/>
                    </a:cubicBezTo>
                    <a:cubicBezTo>
                      <a:pt x="36" y="21"/>
                      <a:pt x="36" y="11"/>
                      <a:pt x="33" y="9"/>
                    </a:cubicBezTo>
                    <a:cubicBezTo>
                      <a:pt x="33" y="9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7"/>
                      <a:pt x="24" y="10"/>
                      <a:pt x="22" y="10"/>
                    </a:cubicBezTo>
                    <a:cubicBezTo>
                      <a:pt x="19" y="10"/>
                      <a:pt x="15" y="9"/>
                      <a:pt x="12" y="8"/>
                    </a:cubicBezTo>
                    <a:cubicBezTo>
                      <a:pt x="7" y="7"/>
                      <a:pt x="3" y="6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" y="1"/>
                      <a:pt x="10" y="3"/>
                      <a:pt x="14" y="4"/>
                    </a:cubicBezTo>
                    <a:cubicBezTo>
                      <a:pt x="15" y="4"/>
                      <a:pt x="17" y="6"/>
                      <a:pt x="18" y="6"/>
                    </a:cubicBezTo>
                    <a:cubicBezTo>
                      <a:pt x="21" y="8"/>
                      <a:pt x="26" y="6"/>
                      <a:pt x="29" y="6"/>
                    </a:cubicBezTo>
                    <a:cubicBezTo>
                      <a:pt x="30" y="6"/>
                      <a:pt x="30" y="6"/>
                      <a:pt x="30" y="7"/>
                    </a:cubicBezTo>
                    <a:cubicBezTo>
                      <a:pt x="31" y="7"/>
                      <a:pt x="31" y="7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3" y="8"/>
                      <a:pt x="33" y="8"/>
                      <a:pt x="34" y="8"/>
                    </a:cubicBezTo>
                    <a:cubicBezTo>
                      <a:pt x="37" y="9"/>
                      <a:pt x="39" y="11"/>
                      <a:pt x="38" y="14"/>
                    </a:cubicBezTo>
                    <a:cubicBezTo>
                      <a:pt x="39" y="15"/>
                      <a:pt x="39" y="17"/>
                      <a:pt x="40" y="18"/>
                    </a:cubicBezTo>
                    <a:cubicBezTo>
                      <a:pt x="42" y="19"/>
                      <a:pt x="44" y="20"/>
                      <a:pt x="46" y="21"/>
                    </a:cubicBezTo>
                    <a:cubicBezTo>
                      <a:pt x="48" y="23"/>
                      <a:pt x="49" y="26"/>
                      <a:pt x="51" y="27"/>
                    </a:cubicBezTo>
                    <a:cubicBezTo>
                      <a:pt x="52" y="28"/>
                      <a:pt x="51" y="29"/>
                      <a:pt x="50" y="29"/>
                    </a:cubicBezTo>
                    <a:cubicBezTo>
                      <a:pt x="48" y="27"/>
                      <a:pt x="46" y="27"/>
                      <a:pt x="44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453"/>
              <p:cNvSpPr/>
              <p:nvPr/>
            </p:nvSpPr>
            <p:spPr bwMode="auto">
              <a:xfrm>
                <a:off x="2657" y="1828"/>
                <a:ext cx="48" cy="59"/>
              </a:xfrm>
              <a:custGeom>
                <a:avLst/>
                <a:gdLst>
                  <a:gd name="T0" fmla="*/ 5 w 18"/>
                  <a:gd name="T1" fmla="*/ 20 h 22"/>
                  <a:gd name="T2" fmla="*/ 4 w 18"/>
                  <a:gd name="T3" fmla="*/ 19 h 22"/>
                  <a:gd name="T4" fmla="*/ 3 w 18"/>
                  <a:gd name="T5" fmla="*/ 18 h 22"/>
                  <a:gd name="T6" fmla="*/ 4 w 18"/>
                  <a:gd name="T7" fmla="*/ 16 h 22"/>
                  <a:gd name="T8" fmla="*/ 4 w 18"/>
                  <a:gd name="T9" fmla="*/ 16 h 22"/>
                  <a:gd name="T10" fmla="*/ 1 w 18"/>
                  <a:gd name="T11" fmla="*/ 10 h 22"/>
                  <a:gd name="T12" fmla="*/ 2 w 18"/>
                  <a:gd name="T13" fmla="*/ 9 h 22"/>
                  <a:gd name="T14" fmla="*/ 5 w 18"/>
                  <a:gd name="T15" fmla="*/ 13 h 22"/>
                  <a:gd name="T16" fmla="*/ 12 w 18"/>
                  <a:gd name="T17" fmla="*/ 3 h 22"/>
                  <a:gd name="T18" fmla="*/ 17 w 18"/>
                  <a:gd name="T19" fmla="*/ 0 h 22"/>
                  <a:gd name="T20" fmla="*/ 18 w 18"/>
                  <a:gd name="T21" fmla="*/ 2 h 22"/>
                  <a:gd name="T22" fmla="*/ 17 w 18"/>
                  <a:gd name="T23" fmla="*/ 3 h 22"/>
                  <a:gd name="T24" fmla="*/ 13 w 18"/>
                  <a:gd name="T25" fmla="*/ 5 h 22"/>
                  <a:gd name="T26" fmla="*/ 9 w 18"/>
                  <a:gd name="T27" fmla="*/ 10 h 22"/>
                  <a:gd name="T28" fmla="*/ 7 w 18"/>
                  <a:gd name="T29" fmla="*/ 21 h 22"/>
                  <a:gd name="T30" fmla="*/ 7 w 18"/>
                  <a:gd name="T31" fmla="*/ 21 h 22"/>
                  <a:gd name="T32" fmla="*/ 7 w 18"/>
                  <a:gd name="T33" fmla="*/ 21 h 22"/>
                  <a:gd name="T34" fmla="*/ 6 w 18"/>
                  <a:gd name="T35" fmla="*/ 22 h 22"/>
                  <a:gd name="T36" fmla="*/ 5 w 18"/>
                  <a:gd name="T37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2">
                    <a:moveTo>
                      <a:pt x="5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4" y="19"/>
                      <a:pt x="4" y="18"/>
                      <a:pt x="3" y="18"/>
                    </a:cubicBezTo>
                    <a:cubicBezTo>
                      <a:pt x="3" y="17"/>
                      <a:pt x="3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4"/>
                      <a:pt x="2" y="12"/>
                      <a:pt x="1" y="10"/>
                    </a:cubicBezTo>
                    <a:cubicBezTo>
                      <a:pt x="0" y="9"/>
                      <a:pt x="2" y="8"/>
                      <a:pt x="2" y="9"/>
                    </a:cubicBezTo>
                    <a:cubicBezTo>
                      <a:pt x="3" y="10"/>
                      <a:pt x="4" y="11"/>
                      <a:pt x="5" y="13"/>
                    </a:cubicBezTo>
                    <a:cubicBezTo>
                      <a:pt x="6" y="9"/>
                      <a:pt x="8" y="6"/>
                      <a:pt x="12" y="3"/>
                    </a:cubicBezTo>
                    <a:cubicBezTo>
                      <a:pt x="14" y="2"/>
                      <a:pt x="15" y="1"/>
                      <a:pt x="17" y="0"/>
                    </a:cubicBezTo>
                    <a:cubicBezTo>
                      <a:pt x="18" y="0"/>
                      <a:pt x="18" y="2"/>
                      <a:pt x="18" y="2"/>
                    </a:cubicBezTo>
                    <a:cubicBezTo>
                      <a:pt x="18" y="2"/>
                      <a:pt x="17" y="3"/>
                      <a:pt x="17" y="3"/>
                    </a:cubicBezTo>
                    <a:cubicBezTo>
                      <a:pt x="16" y="3"/>
                      <a:pt x="14" y="4"/>
                      <a:pt x="13" y="5"/>
                    </a:cubicBezTo>
                    <a:cubicBezTo>
                      <a:pt x="12" y="6"/>
                      <a:pt x="10" y="8"/>
                      <a:pt x="9" y="10"/>
                    </a:cubicBezTo>
                    <a:cubicBezTo>
                      <a:pt x="7" y="13"/>
                      <a:pt x="7" y="17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5" y="21"/>
                      <a:pt x="5" y="20"/>
                      <a:pt x="5" y="2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454"/>
              <p:cNvSpPr/>
              <p:nvPr/>
            </p:nvSpPr>
            <p:spPr bwMode="auto">
              <a:xfrm>
                <a:off x="2681" y="1836"/>
                <a:ext cx="62" cy="86"/>
              </a:xfrm>
              <a:custGeom>
                <a:avLst/>
                <a:gdLst>
                  <a:gd name="T0" fmla="*/ 5 w 23"/>
                  <a:gd name="T1" fmla="*/ 30 h 32"/>
                  <a:gd name="T2" fmla="*/ 5 w 23"/>
                  <a:gd name="T3" fmla="*/ 25 h 32"/>
                  <a:gd name="T4" fmla="*/ 3 w 23"/>
                  <a:gd name="T5" fmla="*/ 29 h 32"/>
                  <a:gd name="T6" fmla="*/ 2 w 23"/>
                  <a:gd name="T7" fmla="*/ 29 h 32"/>
                  <a:gd name="T8" fmla="*/ 1 w 23"/>
                  <a:gd name="T9" fmla="*/ 20 h 32"/>
                  <a:gd name="T10" fmla="*/ 6 w 23"/>
                  <a:gd name="T11" fmla="*/ 7 h 32"/>
                  <a:gd name="T12" fmla="*/ 22 w 23"/>
                  <a:gd name="T13" fmla="*/ 3 h 32"/>
                  <a:gd name="T14" fmla="*/ 23 w 23"/>
                  <a:gd name="T15" fmla="*/ 4 h 32"/>
                  <a:gd name="T16" fmla="*/ 20 w 23"/>
                  <a:gd name="T17" fmla="*/ 13 h 32"/>
                  <a:gd name="T18" fmla="*/ 18 w 23"/>
                  <a:gd name="T19" fmla="*/ 14 h 32"/>
                  <a:gd name="T20" fmla="*/ 12 w 23"/>
                  <a:gd name="T21" fmla="*/ 22 h 32"/>
                  <a:gd name="T22" fmla="*/ 6 w 23"/>
                  <a:gd name="T23" fmla="*/ 31 h 32"/>
                  <a:gd name="T24" fmla="*/ 5 w 23"/>
                  <a:gd name="T2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32">
                    <a:moveTo>
                      <a:pt x="5" y="30"/>
                    </a:moveTo>
                    <a:cubicBezTo>
                      <a:pt x="6" y="28"/>
                      <a:pt x="6" y="27"/>
                      <a:pt x="5" y="25"/>
                    </a:cubicBezTo>
                    <a:cubicBezTo>
                      <a:pt x="5" y="26"/>
                      <a:pt x="4" y="28"/>
                      <a:pt x="3" y="29"/>
                    </a:cubicBezTo>
                    <a:cubicBezTo>
                      <a:pt x="3" y="29"/>
                      <a:pt x="2" y="29"/>
                      <a:pt x="2" y="29"/>
                    </a:cubicBezTo>
                    <a:cubicBezTo>
                      <a:pt x="0" y="26"/>
                      <a:pt x="1" y="23"/>
                      <a:pt x="1" y="20"/>
                    </a:cubicBezTo>
                    <a:cubicBezTo>
                      <a:pt x="0" y="14"/>
                      <a:pt x="2" y="11"/>
                      <a:pt x="6" y="7"/>
                    </a:cubicBezTo>
                    <a:cubicBezTo>
                      <a:pt x="11" y="3"/>
                      <a:pt x="15" y="0"/>
                      <a:pt x="22" y="3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19" y="7"/>
                      <a:pt x="21" y="9"/>
                      <a:pt x="20" y="13"/>
                    </a:cubicBezTo>
                    <a:cubicBezTo>
                      <a:pt x="19" y="13"/>
                      <a:pt x="19" y="14"/>
                      <a:pt x="18" y="14"/>
                    </a:cubicBezTo>
                    <a:cubicBezTo>
                      <a:pt x="13" y="13"/>
                      <a:pt x="13" y="19"/>
                      <a:pt x="12" y="22"/>
                    </a:cubicBezTo>
                    <a:cubicBezTo>
                      <a:pt x="11" y="25"/>
                      <a:pt x="8" y="28"/>
                      <a:pt x="6" y="31"/>
                    </a:cubicBezTo>
                    <a:cubicBezTo>
                      <a:pt x="6" y="32"/>
                      <a:pt x="5" y="31"/>
                      <a:pt x="5" y="30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455"/>
              <p:cNvSpPr/>
              <p:nvPr/>
            </p:nvSpPr>
            <p:spPr bwMode="auto">
              <a:xfrm>
                <a:off x="2657" y="1911"/>
                <a:ext cx="48" cy="59"/>
              </a:xfrm>
              <a:custGeom>
                <a:avLst/>
                <a:gdLst>
                  <a:gd name="T0" fmla="*/ 4 w 18"/>
                  <a:gd name="T1" fmla="*/ 18 h 22"/>
                  <a:gd name="T2" fmla="*/ 4 w 18"/>
                  <a:gd name="T3" fmla="*/ 14 h 22"/>
                  <a:gd name="T4" fmla="*/ 2 w 18"/>
                  <a:gd name="T5" fmla="*/ 11 h 22"/>
                  <a:gd name="T6" fmla="*/ 2 w 18"/>
                  <a:gd name="T7" fmla="*/ 6 h 22"/>
                  <a:gd name="T8" fmla="*/ 16 w 18"/>
                  <a:gd name="T9" fmla="*/ 4 h 22"/>
                  <a:gd name="T10" fmla="*/ 18 w 18"/>
                  <a:gd name="T11" fmla="*/ 7 h 22"/>
                  <a:gd name="T12" fmla="*/ 18 w 18"/>
                  <a:gd name="T13" fmla="*/ 12 h 22"/>
                  <a:gd name="T14" fmla="*/ 16 w 18"/>
                  <a:gd name="T15" fmla="*/ 18 h 22"/>
                  <a:gd name="T16" fmla="*/ 12 w 18"/>
                  <a:gd name="T17" fmla="*/ 19 h 22"/>
                  <a:gd name="T18" fmla="*/ 9 w 18"/>
                  <a:gd name="T19" fmla="*/ 21 h 22"/>
                  <a:gd name="T20" fmla="*/ 4 w 18"/>
                  <a:gd name="T2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2">
                    <a:moveTo>
                      <a:pt x="4" y="18"/>
                    </a:moveTo>
                    <a:cubicBezTo>
                      <a:pt x="4" y="17"/>
                      <a:pt x="5" y="14"/>
                      <a:pt x="4" y="14"/>
                    </a:cubicBezTo>
                    <a:cubicBezTo>
                      <a:pt x="3" y="13"/>
                      <a:pt x="2" y="13"/>
                      <a:pt x="2" y="11"/>
                    </a:cubicBezTo>
                    <a:cubicBezTo>
                      <a:pt x="1" y="9"/>
                      <a:pt x="0" y="7"/>
                      <a:pt x="2" y="6"/>
                    </a:cubicBezTo>
                    <a:cubicBezTo>
                      <a:pt x="5" y="0"/>
                      <a:pt x="12" y="0"/>
                      <a:pt x="16" y="4"/>
                    </a:cubicBezTo>
                    <a:cubicBezTo>
                      <a:pt x="17" y="4"/>
                      <a:pt x="18" y="5"/>
                      <a:pt x="18" y="7"/>
                    </a:cubicBezTo>
                    <a:cubicBezTo>
                      <a:pt x="18" y="8"/>
                      <a:pt x="17" y="10"/>
                      <a:pt x="18" y="12"/>
                    </a:cubicBezTo>
                    <a:cubicBezTo>
                      <a:pt x="18" y="14"/>
                      <a:pt x="18" y="17"/>
                      <a:pt x="16" y="18"/>
                    </a:cubicBezTo>
                    <a:cubicBezTo>
                      <a:pt x="14" y="19"/>
                      <a:pt x="13" y="18"/>
                      <a:pt x="12" y="19"/>
                    </a:cubicBezTo>
                    <a:cubicBezTo>
                      <a:pt x="11" y="20"/>
                      <a:pt x="10" y="20"/>
                      <a:pt x="9" y="21"/>
                    </a:cubicBezTo>
                    <a:cubicBezTo>
                      <a:pt x="6" y="22"/>
                      <a:pt x="5" y="20"/>
                      <a:pt x="4" y="18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456"/>
              <p:cNvSpPr/>
              <p:nvPr/>
            </p:nvSpPr>
            <p:spPr bwMode="auto">
              <a:xfrm>
                <a:off x="2663" y="1930"/>
                <a:ext cx="32" cy="37"/>
              </a:xfrm>
              <a:custGeom>
                <a:avLst/>
                <a:gdLst>
                  <a:gd name="T0" fmla="*/ 4 w 12"/>
                  <a:gd name="T1" fmla="*/ 13 h 14"/>
                  <a:gd name="T2" fmla="*/ 2 w 12"/>
                  <a:gd name="T3" fmla="*/ 10 h 14"/>
                  <a:gd name="T4" fmla="*/ 1 w 12"/>
                  <a:gd name="T5" fmla="*/ 5 h 14"/>
                  <a:gd name="T6" fmla="*/ 1 w 12"/>
                  <a:gd name="T7" fmla="*/ 4 h 14"/>
                  <a:gd name="T8" fmla="*/ 9 w 12"/>
                  <a:gd name="T9" fmla="*/ 1 h 14"/>
                  <a:gd name="T10" fmla="*/ 10 w 12"/>
                  <a:gd name="T11" fmla="*/ 1 h 14"/>
                  <a:gd name="T12" fmla="*/ 10 w 12"/>
                  <a:gd name="T13" fmla="*/ 1 h 14"/>
                  <a:gd name="T14" fmla="*/ 12 w 12"/>
                  <a:gd name="T15" fmla="*/ 5 h 14"/>
                  <a:gd name="T16" fmla="*/ 12 w 12"/>
                  <a:gd name="T17" fmla="*/ 7 h 14"/>
                  <a:gd name="T18" fmla="*/ 11 w 12"/>
                  <a:gd name="T19" fmla="*/ 8 h 14"/>
                  <a:gd name="T20" fmla="*/ 11 w 12"/>
                  <a:gd name="T21" fmla="*/ 10 h 14"/>
                  <a:gd name="T22" fmla="*/ 10 w 12"/>
                  <a:gd name="T23" fmla="*/ 12 h 14"/>
                  <a:gd name="T24" fmla="*/ 4 w 12"/>
                  <a:gd name="T25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4">
                    <a:moveTo>
                      <a:pt x="4" y="13"/>
                    </a:moveTo>
                    <a:cubicBezTo>
                      <a:pt x="3" y="12"/>
                      <a:pt x="2" y="11"/>
                      <a:pt x="2" y="10"/>
                    </a:cubicBezTo>
                    <a:cubicBezTo>
                      <a:pt x="2" y="9"/>
                      <a:pt x="3" y="6"/>
                      <a:pt x="1" y="5"/>
                    </a:cubicBezTo>
                    <a:cubicBezTo>
                      <a:pt x="1" y="5"/>
                      <a:pt x="0" y="4"/>
                      <a:pt x="1" y="4"/>
                    </a:cubicBezTo>
                    <a:cubicBezTo>
                      <a:pt x="3" y="2"/>
                      <a:pt x="6" y="0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2"/>
                      <a:pt x="12" y="3"/>
                      <a:pt x="12" y="5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1" y="11"/>
                      <a:pt x="11" y="12"/>
                      <a:pt x="10" y="12"/>
                    </a:cubicBezTo>
                    <a:cubicBezTo>
                      <a:pt x="8" y="12"/>
                      <a:pt x="6" y="14"/>
                      <a:pt x="4" y="13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457"/>
              <p:cNvSpPr/>
              <p:nvPr/>
            </p:nvSpPr>
            <p:spPr bwMode="auto">
              <a:xfrm>
                <a:off x="2695" y="1927"/>
                <a:ext cx="10" cy="14"/>
              </a:xfrm>
              <a:custGeom>
                <a:avLst/>
                <a:gdLst>
                  <a:gd name="T0" fmla="*/ 2 w 4"/>
                  <a:gd name="T1" fmla="*/ 3 h 5"/>
                  <a:gd name="T2" fmla="*/ 2 w 4"/>
                  <a:gd name="T3" fmla="*/ 2 h 5"/>
                  <a:gd name="T4" fmla="*/ 2 w 4"/>
                  <a:gd name="T5" fmla="*/ 2 h 5"/>
                  <a:gd name="T6" fmla="*/ 1 w 4"/>
                  <a:gd name="T7" fmla="*/ 2 h 5"/>
                  <a:gd name="T8" fmla="*/ 1 w 4"/>
                  <a:gd name="T9" fmla="*/ 2 h 5"/>
                  <a:gd name="T10" fmla="*/ 1 w 4"/>
                  <a:gd name="T11" fmla="*/ 1 h 5"/>
                  <a:gd name="T12" fmla="*/ 1 w 4"/>
                  <a:gd name="T13" fmla="*/ 0 h 5"/>
                  <a:gd name="T14" fmla="*/ 2 w 4"/>
                  <a:gd name="T15" fmla="*/ 0 h 5"/>
                  <a:gd name="T16" fmla="*/ 3 w 4"/>
                  <a:gd name="T17" fmla="*/ 0 h 5"/>
                  <a:gd name="T18" fmla="*/ 3 w 4"/>
                  <a:gd name="T19" fmla="*/ 1 h 5"/>
                  <a:gd name="T20" fmla="*/ 3 w 4"/>
                  <a:gd name="T21" fmla="*/ 2 h 5"/>
                  <a:gd name="T22" fmla="*/ 4 w 4"/>
                  <a:gd name="T23" fmla="*/ 2 h 5"/>
                  <a:gd name="T24" fmla="*/ 4 w 4"/>
                  <a:gd name="T25" fmla="*/ 2 h 5"/>
                  <a:gd name="T26" fmla="*/ 4 w 4"/>
                  <a:gd name="T27" fmla="*/ 3 h 5"/>
                  <a:gd name="T28" fmla="*/ 4 w 4"/>
                  <a:gd name="T29" fmla="*/ 4 h 5"/>
                  <a:gd name="T30" fmla="*/ 4 w 4"/>
                  <a:gd name="T31" fmla="*/ 4 h 5"/>
                  <a:gd name="T32" fmla="*/ 3 w 4"/>
                  <a:gd name="T33" fmla="*/ 5 h 5"/>
                  <a:gd name="T34" fmla="*/ 2 w 4"/>
                  <a:gd name="T3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458"/>
              <p:cNvSpPr/>
              <p:nvPr/>
            </p:nvSpPr>
            <p:spPr bwMode="auto">
              <a:xfrm>
                <a:off x="2663" y="1957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2 h 3"/>
                  <a:gd name="T4" fmla="*/ 2 w 3"/>
                  <a:gd name="T5" fmla="*/ 3 h 3"/>
                  <a:gd name="T6" fmla="*/ 1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  <a:gd name="T12" fmla="*/ 2 w 3"/>
                  <a:gd name="T13" fmla="*/ 0 h 3"/>
                  <a:gd name="T14" fmla="*/ 3 w 3"/>
                  <a:gd name="T15" fmla="*/ 1 h 3"/>
                  <a:gd name="T16" fmla="*/ 2 w 3"/>
                  <a:gd name="T17" fmla="*/ 2 h 3"/>
                  <a:gd name="T18" fmla="*/ 2 w 3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459"/>
              <p:cNvSpPr/>
              <p:nvPr/>
            </p:nvSpPr>
            <p:spPr bwMode="auto">
              <a:xfrm>
                <a:off x="2668" y="1959"/>
                <a:ext cx="16" cy="11"/>
              </a:xfrm>
              <a:custGeom>
                <a:avLst/>
                <a:gdLst>
                  <a:gd name="T0" fmla="*/ 0 w 6"/>
                  <a:gd name="T1" fmla="*/ 2 h 4"/>
                  <a:gd name="T2" fmla="*/ 1 w 6"/>
                  <a:gd name="T3" fmla="*/ 2 h 4"/>
                  <a:gd name="T4" fmla="*/ 1 w 6"/>
                  <a:gd name="T5" fmla="*/ 1 h 4"/>
                  <a:gd name="T6" fmla="*/ 3 w 6"/>
                  <a:gd name="T7" fmla="*/ 1 h 4"/>
                  <a:gd name="T8" fmla="*/ 5 w 6"/>
                  <a:gd name="T9" fmla="*/ 1 h 4"/>
                  <a:gd name="T10" fmla="*/ 5 w 6"/>
                  <a:gd name="T11" fmla="*/ 2 h 4"/>
                  <a:gd name="T12" fmla="*/ 2 w 6"/>
                  <a:gd name="T13" fmla="*/ 3 h 4"/>
                  <a:gd name="T14" fmla="*/ 2 w 6"/>
                  <a:gd name="T15" fmla="*/ 3 h 4"/>
                  <a:gd name="T16" fmla="*/ 0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460"/>
              <p:cNvSpPr/>
              <p:nvPr/>
            </p:nvSpPr>
            <p:spPr bwMode="auto">
              <a:xfrm>
                <a:off x="2671" y="1943"/>
                <a:ext cx="16" cy="14"/>
              </a:xfrm>
              <a:custGeom>
                <a:avLst/>
                <a:gdLst>
                  <a:gd name="T0" fmla="*/ 1 w 6"/>
                  <a:gd name="T1" fmla="*/ 5 h 5"/>
                  <a:gd name="T2" fmla="*/ 0 w 6"/>
                  <a:gd name="T3" fmla="*/ 3 h 5"/>
                  <a:gd name="T4" fmla="*/ 1 w 6"/>
                  <a:gd name="T5" fmla="*/ 2 h 5"/>
                  <a:gd name="T6" fmla="*/ 1 w 6"/>
                  <a:gd name="T7" fmla="*/ 1 h 5"/>
                  <a:gd name="T8" fmla="*/ 5 w 6"/>
                  <a:gd name="T9" fmla="*/ 0 h 5"/>
                  <a:gd name="T10" fmla="*/ 4 w 6"/>
                  <a:gd name="T11" fmla="*/ 4 h 5"/>
                  <a:gd name="T12" fmla="*/ 3 w 6"/>
                  <a:gd name="T13" fmla="*/ 4 h 5"/>
                  <a:gd name="T14" fmla="*/ 3 w 6"/>
                  <a:gd name="T15" fmla="*/ 4 h 5"/>
                  <a:gd name="T16" fmla="*/ 3 w 6"/>
                  <a:gd name="T17" fmla="*/ 4 h 5"/>
                  <a:gd name="T18" fmla="*/ 1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461"/>
              <p:cNvSpPr/>
              <p:nvPr/>
            </p:nvSpPr>
            <p:spPr bwMode="auto">
              <a:xfrm>
                <a:off x="2679" y="2623"/>
                <a:ext cx="181" cy="196"/>
              </a:xfrm>
              <a:custGeom>
                <a:avLst/>
                <a:gdLst>
                  <a:gd name="T0" fmla="*/ 23 w 68"/>
                  <a:gd name="T1" fmla="*/ 72 h 73"/>
                  <a:gd name="T2" fmla="*/ 9 w 68"/>
                  <a:gd name="T3" fmla="*/ 67 h 73"/>
                  <a:gd name="T4" fmla="*/ 13 w 68"/>
                  <a:gd name="T5" fmla="*/ 49 h 73"/>
                  <a:gd name="T6" fmla="*/ 3 w 68"/>
                  <a:gd name="T7" fmla="*/ 30 h 73"/>
                  <a:gd name="T8" fmla="*/ 13 w 68"/>
                  <a:gd name="T9" fmla="*/ 20 h 73"/>
                  <a:gd name="T10" fmla="*/ 19 w 68"/>
                  <a:gd name="T11" fmla="*/ 22 h 73"/>
                  <a:gd name="T12" fmla="*/ 20 w 68"/>
                  <a:gd name="T13" fmla="*/ 23 h 73"/>
                  <a:gd name="T14" fmla="*/ 20 w 68"/>
                  <a:gd name="T15" fmla="*/ 17 h 73"/>
                  <a:gd name="T16" fmla="*/ 35 w 68"/>
                  <a:gd name="T17" fmla="*/ 4 h 73"/>
                  <a:gd name="T18" fmla="*/ 43 w 68"/>
                  <a:gd name="T19" fmla="*/ 13 h 73"/>
                  <a:gd name="T20" fmla="*/ 49 w 68"/>
                  <a:gd name="T21" fmla="*/ 14 h 73"/>
                  <a:gd name="T22" fmla="*/ 59 w 68"/>
                  <a:gd name="T23" fmla="*/ 14 h 73"/>
                  <a:gd name="T24" fmla="*/ 62 w 68"/>
                  <a:gd name="T25" fmla="*/ 35 h 73"/>
                  <a:gd name="T26" fmla="*/ 50 w 68"/>
                  <a:gd name="T27" fmla="*/ 41 h 73"/>
                  <a:gd name="T28" fmla="*/ 47 w 68"/>
                  <a:gd name="T29" fmla="*/ 41 h 73"/>
                  <a:gd name="T30" fmla="*/ 52 w 68"/>
                  <a:gd name="T31" fmla="*/ 44 h 73"/>
                  <a:gd name="T32" fmla="*/ 58 w 68"/>
                  <a:gd name="T33" fmla="*/ 50 h 73"/>
                  <a:gd name="T34" fmla="*/ 56 w 68"/>
                  <a:gd name="T35" fmla="*/ 63 h 73"/>
                  <a:gd name="T36" fmla="*/ 53 w 68"/>
                  <a:gd name="T37" fmla="*/ 66 h 73"/>
                  <a:gd name="T38" fmla="*/ 43 w 68"/>
                  <a:gd name="T39" fmla="*/ 69 h 73"/>
                  <a:gd name="T40" fmla="*/ 33 w 68"/>
                  <a:gd name="T41" fmla="*/ 72 h 73"/>
                  <a:gd name="T42" fmla="*/ 23 w 68"/>
                  <a:gd name="T43" fmla="*/ 7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8" h="73">
                    <a:moveTo>
                      <a:pt x="23" y="72"/>
                    </a:moveTo>
                    <a:cubicBezTo>
                      <a:pt x="19" y="72"/>
                      <a:pt x="12" y="70"/>
                      <a:pt x="9" y="67"/>
                    </a:cubicBezTo>
                    <a:cubicBezTo>
                      <a:pt x="4" y="60"/>
                      <a:pt x="7" y="53"/>
                      <a:pt x="13" y="49"/>
                    </a:cubicBezTo>
                    <a:cubicBezTo>
                      <a:pt x="5" y="46"/>
                      <a:pt x="0" y="38"/>
                      <a:pt x="3" y="30"/>
                    </a:cubicBezTo>
                    <a:cubicBezTo>
                      <a:pt x="5" y="26"/>
                      <a:pt x="8" y="21"/>
                      <a:pt x="13" y="20"/>
                    </a:cubicBezTo>
                    <a:cubicBezTo>
                      <a:pt x="15" y="20"/>
                      <a:pt x="17" y="21"/>
                      <a:pt x="19" y="22"/>
                    </a:cubicBezTo>
                    <a:cubicBezTo>
                      <a:pt x="19" y="22"/>
                      <a:pt x="20" y="23"/>
                      <a:pt x="20" y="23"/>
                    </a:cubicBezTo>
                    <a:cubicBezTo>
                      <a:pt x="20" y="21"/>
                      <a:pt x="20" y="19"/>
                      <a:pt x="20" y="17"/>
                    </a:cubicBezTo>
                    <a:cubicBezTo>
                      <a:pt x="20" y="9"/>
                      <a:pt x="26" y="0"/>
                      <a:pt x="35" y="4"/>
                    </a:cubicBezTo>
                    <a:cubicBezTo>
                      <a:pt x="40" y="5"/>
                      <a:pt x="42" y="8"/>
                      <a:pt x="43" y="13"/>
                    </a:cubicBezTo>
                    <a:cubicBezTo>
                      <a:pt x="45" y="17"/>
                      <a:pt x="45" y="16"/>
                      <a:pt x="49" y="14"/>
                    </a:cubicBezTo>
                    <a:cubicBezTo>
                      <a:pt x="52" y="13"/>
                      <a:pt x="55" y="13"/>
                      <a:pt x="59" y="14"/>
                    </a:cubicBezTo>
                    <a:cubicBezTo>
                      <a:pt x="68" y="16"/>
                      <a:pt x="67" y="30"/>
                      <a:pt x="62" y="35"/>
                    </a:cubicBezTo>
                    <a:cubicBezTo>
                      <a:pt x="58" y="38"/>
                      <a:pt x="54" y="40"/>
                      <a:pt x="50" y="41"/>
                    </a:cubicBezTo>
                    <a:cubicBezTo>
                      <a:pt x="49" y="41"/>
                      <a:pt x="46" y="41"/>
                      <a:pt x="47" y="41"/>
                    </a:cubicBezTo>
                    <a:cubicBezTo>
                      <a:pt x="49" y="42"/>
                      <a:pt x="50" y="43"/>
                      <a:pt x="52" y="44"/>
                    </a:cubicBezTo>
                    <a:cubicBezTo>
                      <a:pt x="55" y="45"/>
                      <a:pt x="56" y="47"/>
                      <a:pt x="58" y="50"/>
                    </a:cubicBezTo>
                    <a:cubicBezTo>
                      <a:pt x="60" y="55"/>
                      <a:pt x="59" y="59"/>
                      <a:pt x="56" y="63"/>
                    </a:cubicBezTo>
                    <a:cubicBezTo>
                      <a:pt x="55" y="65"/>
                      <a:pt x="54" y="65"/>
                      <a:pt x="53" y="66"/>
                    </a:cubicBezTo>
                    <a:cubicBezTo>
                      <a:pt x="49" y="67"/>
                      <a:pt x="47" y="69"/>
                      <a:pt x="43" y="69"/>
                    </a:cubicBezTo>
                    <a:cubicBezTo>
                      <a:pt x="40" y="69"/>
                      <a:pt x="36" y="71"/>
                      <a:pt x="33" y="72"/>
                    </a:cubicBezTo>
                    <a:cubicBezTo>
                      <a:pt x="30" y="73"/>
                      <a:pt x="27" y="73"/>
                      <a:pt x="23" y="72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462"/>
              <p:cNvSpPr/>
              <p:nvPr/>
            </p:nvSpPr>
            <p:spPr bwMode="auto">
              <a:xfrm>
                <a:off x="2762" y="2642"/>
                <a:ext cx="48" cy="64"/>
              </a:xfrm>
              <a:custGeom>
                <a:avLst/>
                <a:gdLst>
                  <a:gd name="T0" fmla="*/ 3 w 18"/>
                  <a:gd name="T1" fmla="*/ 24 h 24"/>
                  <a:gd name="T2" fmla="*/ 1 w 18"/>
                  <a:gd name="T3" fmla="*/ 7 h 24"/>
                  <a:gd name="T4" fmla="*/ 4 w 18"/>
                  <a:gd name="T5" fmla="*/ 2 h 24"/>
                  <a:gd name="T6" fmla="*/ 10 w 18"/>
                  <a:gd name="T7" fmla="*/ 1 h 24"/>
                  <a:gd name="T8" fmla="*/ 17 w 18"/>
                  <a:gd name="T9" fmla="*/ 10 h 24"/>
                  <a:gd name="T10" fmla="*/ 17 w 18"/>
                  <a:gd name="T11" fmla="*/ 10 h 24"/>
                  <a:gd name="T12" fmla="*/ 11 w 18"/>
                  <a:gd name="T13" fmla="*/ 21 h 24"/>
                  <a:gd name="T14" fmla="*/ 10 w 18"/>
                  <a:gd name="T15" fmla="*/ 21 h 24"/>
                  <a:gd name="T16" fmla="*/ 9 w 18"/>
                  <a:gd name="T17" fmla="*/ 16 h 24"/>
                  <a:gd name="T18" fmla="*/ 6 w 18"/>
                  <a:gd name="T19" fmla="*/ 18 h 24"/>
                  <a:gd name="T20" fmla="*/ 5 w 18"/>
                  <a:gd name="T21" fmla="*/ 18 h 24"/>
                  <a:gd name="T22" fmla="*/ 4 w 18"/>
                  <a:gd name="T23" fmla="*/ 20 h 24"/>
                  <a:gd name="T24" fmla="*/ 4 w 18"/>
                  <a:gd name="T25" fmla="*/ 23 h 24"/>
                  <a:gd name="T26" fmla="*/ 3 w 18"/>
                  <a:gd name="T2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cubicBezTo>
                      <a:pt x="0" y="19"/>
                      <a:pt x="1" y="12"/>
                      <a:pt x="1" y="7"/>
                    </a:cubicBezTo>
                    <a:cubicBezTo>
                      <a:pt x="1" y="5"/>
                      <a:pt x="1" y="1"/>
                      <a:pt x="4" y="2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2" y="2"/>
                      <a:pt x="14" y="12"/>
                      <a:pt x="17" y="10"/>
                    </a:cubicBezTo>
                    <a:cubicBezTo>
                      <a:pt x="17" y="9"/>
                      <a:pt x="18" y="10"/>
                      <a:pt x="17" y="10"/>
                    </a:cubicBezTo>
                    <a:cubicBezTo>
                      <a:pt x="15" y="14"/>
                      <a:pt x="13" y="17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19"/>
                      <a:pt x="10" y="18"/>
                      <a:pt x="9" y="16"/>
                    </a:cubicBezTo>
                    <a:cubicBezTo>
                      <a:pt x="8" y="16"/>
                      <a:pt x="6" y="17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5"/>
                      <a:pt x="4" y="20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4" y="24"/>
                      <a:pt x="4" y="24"/>
                      <a:pt x="3" y="24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463"/>
              <p:cNvSpPr/>
              <p:nvPr/>
            </p:nvSpPr>
            <p:spPr bwMode="auto">
              <a:xfrm>
                <a:off x="2775" y="2666"/>
                <a:ext cx="75" cy="67"/>
              </a:xfrm>
              <a:custGeom>
                <a:avLst/>
                <a:gdLst>
                  <a:gd name="T0" fmla="*/ 2 w 28"/>
                  <a:gd name="T1" fmla="*/ 25 h 25"/>
                  <a:gd name="T2" fmla="*/ 0 w 28"/>
                  <a:gd name="T3" fmla="*/ 21 h 25"/>
                  <a:gd name="T4" fmla="*/ 3 w 28"/>
                  <a:gd name="T5" fmla="*/ 15 h 25"/>
                  <a:gd name="T6" fmla="*/ 7 w 28"/>
                  <a:gd name="T7" fmla="*/ 8 h 25"/>
                  <a:gd name="T8" fmla="*/ 11 w 28"/>
                  <a:gd name="T9" fmla="*/ 2 h 25"/>
                  <a:gd name="T10" fmla="*/ 16 w 28"/>
                  <a:gd name="T11" fmla="*/ 0 h 25"/>
                  <a:gd name="T12" fmla="*/ 22 w 28"/>
                  <a:gd name="T13" fmla="*/ 3 h 25"/>
                  <a:gd name="T14" fmla="*/ 25 w 28"/>
                  <a:gd name="T15" fmla="*/ 3 h 25"/>
                  <a:gd name="T16" fmla="*/ 27 w 28"/>
                  <a:gd name="T17" fmla="*/ 4 h 25"/>
                  <a:gd name="T18" fmla="*/ 27 w 28"/>
                  <a:gd name="T19" fmla="*/ 4 h 25"/>
                  <a:gd name="T20" fmla="*/ 27 w 28"/>
                  <a:gd name="T21" fmla="*/ 5 h 25"/>
                  <a:gd name="T22" fmla="*/ 27 w 28"/>
                  <a:gd name="T23" fmla="*/ 5 h 25"/>
                  <a:gd name="T24" fmla="*/ 27 w 28"/>
                  <a:gd name="T25" fmla="*/ 5 h 25"/>
                  <a:gd name="T26" fmla="*/ 27 w 28"/>
                  <a:gd name="T27" fmla="*/ 5 h 25"/>
                  <a:gd name="T28" fmla="*/ 28 w 28"/>
                  <a:gd name="T29" fmla="*/ 7 h 25"/>
                  <a:gd name="T30" fmla="*/ 28 w 28"/>
                  <a:gd name="T31" fmla="*/ 7 h 25"/>
                  <a:gd name="T32" fmla="*/ 24 w 28"/>
                  <a:gd name="T33" fmla="*/ 12 h 25"/>
                  <a:gd name="T34" fmla="*/ 24 w 28"/>
                  <a:gd name="T35" fmla="*/ 13 h 25"/>
                  <a:gd name="T36" fmla="*/ 23 w 28"/>
                  <a:gd name="T37" fmla="*/ 15 h 25"/>
                  <a:gd name="T38" fmla="*/ 15 w 28"/>
                  <a:gd name="T39" fmla="*/ 18 h 25"/>
                  <a:gd name="T40" fmla="*/ 16 w 28"/>
                  <a:gd name="T41" fmla="*/ 20 h 25"/>
                  <a:gd name="T42" fmla="*/ 16 w 28"/>
                  <a:gd name="T43" fmla="*/ 21 h 25"/>
                  <a:gd name="T44" fmla="*/ 2 w 28"/>
                  <a:gd name="T45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5">
                    <a:moveTo>
                      <a:pt x="2" y="25"/>
                    </a:moveTo>
                    <a:cubicBezTo>
                      <a:pt x="0" y="25"/>
                      <a:pt x="0" y="22"/>
                      <a:pt x="0" y="21"/>
                    </a:cubicBezTo>
                    <a:cubicBezTo>
                      <a:pt x="1" y="19"/>
                      <a:pt x="2" y="17"/>
                      <a:pt x="3" y="15"/>
                    </a:cubicBezTo>
                    <a:cubicBezTo>
                      <a:pt x="4" y="13"/>
                      <a:pt x="6" y="11"/>
                      <a:pt x="7" y="8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8" y="1"/>
                      <a:pt x="19" y="3"/>
                      <a:pt x="22" y="3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4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6" y="8"/>
                      <a:pt x="24" y="9"/>
                      <a:pt x="24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0" y="16"/>
                      <a:pt x="18" y="17"/>
                      <a:pt x="15" y="18"/>
                    </a:cubicBezTo>
                    <a:cubicBezTo>
                      <a:pt x="10" y="20"/>
                      <a:pt x="13" y="19"/>
                      <a:pt x="16" y="20"/>
                    </a:cubicBezTo>
                    <a:cubicBezTo>
                      <a:pt x="16" y="20"/>
                      <a:pt x="16" y="21"/>
                      <a:pt x="16" y="21"/>
                    </a:cubicBezTo>
                    <a:cubicBezTo>
                      <a:pt x="12" y="24"/>
                      <a:pt x="7" y="24"/>
                      <a:pt x="2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45" name="Freeform 465"/>
            <p:cNvSpPr/>
            <p:nvPr/>
          </p:nvSpPr>
          <p:spPr bwMode="auto">
            <a:xfrm>
              <a:off x="4311651" y="4318000"/>
              <a:ext cx="68263" cy="33338"/>
            </a:xfrm>
            <a:custGeom>
              <a:avLst/>
              <a:gdLst>
                <a:gd name="T0" fmla="*/ 15 w 16"/>
                <a:gd name="T1" fmla="*/ 8 h 8"/>
                <a:gd name="T2" fmla="*/ 10 w 16"/>
                <a:gd name="T3" fmla="*/ 5 h 8"/>
                <a:gd name="T4" fmla="*/ 1 w 16"/>
                <a:gd name="T5" fmla="*/ 2 h 8"/>
                <a:gd name="T6" fmla="*/ 1 w 16"/>
                <a:gd name="T7" fmla="*/ 1 h 8"/>
                <a:gd name="T8" fmla="*/ 8 w 16"/>
                <a:gd name="T9" fmla="*/ 1 h 8"/>
                <a:gd name="T10" fmla="*/ 14 w 16"/>
                <a:gd name="T11" fmla="*/ 4 h 8"/>
                <a:gd name="T12" fmla="*/ 15 w 16"/>
                <a:gd name="T13" fmla="*/ 5 h 8"/>
                <a:gd name="T14" fmla="*/ 16 w 16"/>
                <a:gd name="T15" fmla="*/ 8 h 8"/>
                <a:gd name="T16" fmla="*/ 15 w 16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8">
                  <a:moveTo>
                    <a:pt x="15" y="8"/>
                  </a:moveTo>
                  <a:cubicBezTo>
                    <a:pt x="13" y="7"/>
                    <a:pt x="11" y="7"/>
                    <a:pt x="10" y="5"/>
                  </a:cubicBezTo>
                  <a:cubicBezTo>
                    <a:pt x="8" y="2"/>
                    <a:pt x="5" y="1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5" y="0"/>
                    <a:pt x="8" y="1"/>
                  </a:cubicBezTo>
                  <a:cubicBezTo>
                    <a:pt x="10" y="1"/>
                    <a:pt x="12" y="3"/>
                    <a:pt x="14" y="4"/>
                  </a:cubicBezTo>
                  <a:cubicBezTo>
                    <a:pt x="14" y="5"/>
                    <a:pt x="15" y="5"/>
                    <a:pt x="15" y="5"/>
                  </a:cubicBezTo>
                  <a:cubicBezTo>
                    <a:pt x="16" y="5"/>
                    <a:pt x="16" y="6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6" name="Freeform 466"/>
            <p:cNvSpPr/>
            <p:nvPr/>
          </p:nvSpPr>
          <p:spPr bwMode="auto">
            <a:xfrm>
              <a:off x="4346576" y="4364038"/>
              <a:ext cx="53975" cy="63500"/>
            </a:xfrm>
            <a:custGeom>
              <a:avLst/>
              <a:gdLst>
                <a:gd name="T0" fmla="*/ 1 w 13"/>
                <a:gd name="T1" fmla="*/ 14 h 15"/>
                <a:gd name="T2" fmla="*/ 4 w 13"/>
                <a:gd name="T3" fmla="*/ 7 h 15"/>
                <a:gd name="T4" fmla="*/ 6 w 13"/>
                <a:gd name="T5" fmla="*/ 3 h 15"/>
                <a:gd name="T6" fmla="*/ 7 w 13"/>
                <a:gd name="T7" fmla="*/ 2 h 15"/>
                <a:gd name="T8" fmla="*/ 8 w 13"/>
                <a:gd name="T9" fmla="*/ 0 h 15"/>
                <a:gd name="T10" fmla="*/ 10 w 13"/>
                <a:gd name="T11" fmla="*/ 0 h 15"/>
                <a:gd name="T12" fmla="*/ 10 w 13"/>
                <a:gd name="T13" fmla="*/ 0 h 15"/>
                <a:gd name="T14" fmla="*/ 11 w 13"/>
                <a:gd name="T15" fmla="*/ 0 h 15"/>
                <a:gd name="T16" fmla="*/ 12 w 13"/>
                <a:gd name="T17" fmla="*/ 0 h 15"/>
                <a:gd name="T18" fmla="*/ 12 w 13"/>
                <a:gd name="T19" fmla="*/ 0 h 15"/>
                <a:gd name="T20" fmla="*/ 13 w 13"/>
                <a:gd name="T21" fmla="*/ 1 h 15"/>
                <a:gd name="T22" fmla="*/ 12 w 13"/>
                <a:gd name="T23" fmla="*/ 1 h 15"/>
                <a:gd name="T24" fmla="*/ 9 w 13"/>
                <a:gd name="T25" fmla="*/ 5 h 15"/>
                <a:gd name="T26" fmla="*/ 8 w 13"/>
                <a:gd name="T27" fmla="*/ 8 h 15"/>
                <a:gd name="T28" fmla="*/ 6 w 13"/>
                <a:gd name="T29" fmla="*/ 9 h 15"/>
                <a:gd name="T30" fmla="*/ 1 w 13"/>
                <a:gd name="T31" fmla="*/ 14 h 15"/>
                <a:gd name="T32" fmla="*/ 1 w 13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5">
                  <a:moveTo>
                    <a:pt x="1" y="14"/>
                  </a:moveTo>
                  <a:cubicBezTo>
                    <a:pt x="1" y="11"/>
                    <a:pt x="1" y="9"/>
                    <a:pt x="4" y="7"/>
                  </a:cubicBezTo>
                  <a:cubicBezTo>
                    <a:pt x="5" y="6"/>
                    <a:pt x="5" y="4"/>
                    <a:pt x="6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2"/>
                    <a:pt x="9" y="3"/>
                    <a:pt x="9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4" y="10"/>
                    <a:pt x="3" y="12"/>
                    <a:pt x="1" y="14"/>
                  </a:cubicBezTo>
                  <a:cubicBezTo>
                    <a:pt x="1" y="15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7" name="Freeform 467"/>
            <p:cNvSpPr/>
            <p:nvPr/>
          </p:nvSpPr>
          <p:spPr bwMode="auto">
            <a:xfrm>
              <a:off x="4397376" y="4330700"/>
              <a:ext cx="109538" cy="106363"/>
            </a:xfrm>
            <a:custGeom>
              <a:avLst/>
              <a:gdLst>
                <a:gd name="T0" fmla="*/ 21 w 26"/>
                <a:gd name="T1" fmla="*/ 25 h 25"/>
                <a:gd name="T2" fmla="*/ 15 w 26"/>
                <a:gd name="T3" fmla="*/ 19 h 25"/>
                <a:gd name="T4" fmla="*/ 15 w 26"/>
                <a:gd name="T5" fmla="*/ 18 h 25"/>
                <a:gd name="T6" fmla="*/ 14 w 26"/>
                <a:gd name="T7" fmla="*/ 17 h 25"/>
                <a:gd name="T8" fmla="*/ 14 w 26"/>
                <a:gd name="T9" fmla="*/ 15 h 25"/>
                <a:gd name="T10" fmla="*/ 11 w 26"/>
                <a:gd name="T11" fmla="*/ 14 h 25"/>
                <a:gd name="T12" fmla="*/ 11 w 26"/>
                <a:gd name="T13" fmla="*/ 15 h 25"/>
                <a:gd name="T14" fmla="*/ 10 w 26"/>
                <a:gd name="T15" fmla="*/ 15 h 25"/>
                <a:gd name="T16" fmla="*/ 9 w 26"/>
                <a:gd name="T17" fmla="*/ 13 h 25"/>
                <a:gd name="T18" fmla="*/ 8 w 26"/>
                <a:gd name="T19" fmla="*/ 14 h 25"/>
                <a:gd name="T20" fmla="*/ 1 w 26"/>
                <a:gd name="T21" fmla="*/ 3 h 25"/>
                <a:gd name="T22" fmla="*/ 1 w 26"/>
                <a:gd name="T23" fmla="*/ 2 h 25"/>
                <a:gd name="T24" fmla="*/ 6 w 26"/>
                <a:gd name="T25" fmla="*/ 1 h 25"/>
                <a:gd name="T26" fmla="*/ 10 w 26"/>
                <a:gd name="T27" fmla="*/ 2 h 25"/>
                <a:gd name="T28" fmla="*/ 20 w 26"/>
                <a:gd name="T29" fmla="*/ 7 h 25"/>
                <a:gd name="T30" fmla="*/ 21 w 26"/>
                <a:gd name="T31" fmla="*/ 25 h 25"/>
                <a:gd name="T32" fmla="*/ 21 w 26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5">
                  <a:moveTo>
                    <a:pt x="21" y="25"/>
                  </a:moveTo>
                  <a:cubicBezTo>
                    <a:pt x="19" y="23"/>
                    <a:pt x="17" y="21"/>
                    <a:pt x="15" y="19"/>
                  </a:cubicBezTo>
                  <a:cubicBezTo>
                    <a:pt x="15" y="19"/>
                    <a:pt x="15" y="19"/>
                    <a:pt x="15" y="18"/>
                  </a:cubicBezTo>
                  <a:cubicBezTo>
                    <a:pt x="15" y="18"/>
                    <a:pt x="14" y="17"/>
                    <a:pt x="14" y="17"/>
                  </a:cubicBezTo>
                  <a:cubicBezTo>
                    <a:pt x="14" y="17"/>
                    <a:pt x="14" y="16"/>
                    <a:pt x="14" y="15"/>
                  </a:cubicBezTo>
                  <a:cubicBezTo>
                    <a:pt x="12" y="12"/>
                    <a:pt x="11" y="11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5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5" y="11"/>
                    <a:pt x="5" y="3"/>
                    <a:pt x="1" y="3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7" y="0"/>
                    <a:pt x="8" y="0"/>
                    <a:pt x="10" y="2"/>
                  </a:cubicBezTo>
                  <a:cubicBezTo>
                    <a:pt x="14" y="4"/>
                    <a:pt x="17" y="4"/>
                    <a:pt x="20" y="7"/>
                  </a:cubicBezTo>
                  <a:cubicBezTo>
                    <a:pt x="25" y="12"/>
                    <a:pt x="26" y="20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8" name="Freeform 468"/>
            <p:cNvSpPr/>
            <p:nvPr/>
          </p:nvSpPr>
          <p:spPr bwMode="auto">
            <a:xfrm>
              <a:off x="4260851" y="4257675"/>
              <a:ext cx="139700" cy="103188"/>
            </a:xfrm>
            <a:custGeom>
              <a:avLst/>
              <a:gdLst>
                <a:gd name="T0" fmla="*/ 5 w 33"/>
                <a:gd name="T1" fmla="*/ 24 h 24"/>
                <a:gd name="T2" fmla="*/ 1 w 33"/>
                <a:gd name="T3" fmla="*/ 13 h 24"/>
                <a:gd name="T4" fmla="*/ 6 w 33"/>
                <a:gd name="T5" fmla="*/ 4 h 24"/>
                <a:gd name="T6" fmla="*/ 17 w 33"/>
                <a:gd name="T7" fmla="*/ 2 h 24"/>
                <a:gd name="T8" fmla="*/ 29 w 33"/>
                <a:gd name="T9" fmla="*/ 13 h 24"/>
                <a:gd name="T10" fmla="*/ 32 w 33"/>
                <a:gd name="T11" fmla="*/ 14 h 24"/>
                <a:gd name="T12" fmla="*/ 32 w 33"/>
                <a:gd name="T13" fmla="*/ 14 h 24"/>
                <a:gd name="T14" fmla="*/ 32 w 33"/>
                <a:gd name="T15" fmla="*/ 14 h 24"/>
                <a:gd name="T16" fmla="*/ 32 w 33"/>
                <a:gd name="T17" fmla="*/ 15 h 24"/>
                <a:gd name="T18" fmla="*/ 32 w 33"/>
                <a:gd name="T19" fmla="*/ 15 h 24"/>
                <a:gd name="T20" fmla="*/ 31 w 33"/>
                <a:gd name="T21" fmla="*/ 15 h 24"/>
                <a:gd name="T22" fmla="*/ 32 w 33"/>
                <a:gd name="T23" fmla="*/ 15 h 24"/>
                <a:gd name="T24" fmla="*/ 32 w 33"/>
                <a:gd name="T25" fmla="*/ 15 h 24"/>
                <a:gd name="T26" fmla="*/ 31 w 33"/>
                <a:gd name="T27" fmla="*/ 15 h 24"/>
                <a:gd name="T28" fmla="*/ 30 w 33"/>
                <a:gd name="T29" fmla="*/ 14 h 24"/>
                <a:gd name="T30" fmla="*/ 26 w 33"/>
                <a:gd name="T31" fmla="*/ 12 h 24"/>
                <a:gd name="T32" fmla="*/ 22 w 33"/>
                <a:gd name="T33" fmla="*/ 11 h 24"/>
                <a:gd name="T34" fmla="*/ 11 w 33"/>
                <a:gd name="T35" fmla="*/ 11 h 24"/>
                <a:gd name="T36" fmla="*/ 8 w 33"/>
                <a:gd name="T37" fmla="*/ 12 h 24"/>
                <a:gd name="T38" fmla="*/ 5 w 33"/>
                <a:gd name="T39" fmla="*/ 23 h 24"/>
                <a:gd name="T40" fmla="*/ 5 w 33"/>
                <a:gd name="T4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4">
                  <a:moveTo>
                    <a:pt x="5" y="24"/>
                  </a:moveTo>
                  <a:cubicBezTo>
                    <a:pt x="3" y="20"/>
                    <a:pt x="0" y="17"/>
                    <a:pt x="1" y="13"/>
                  </a:cubicBezTo>
                  <a:cubicBezTo>
                    <a:pt x="1" y="10"/>
                    <a:pt x="2" y="5"/>
                    <a:pt x="6" y="4"/>
                  </a:cubicBezTo>
                  <a:cubicBezTo>
                    <a:pt x="9" y="3"/>
                    <a:pt x="15" y="0"/>
                    <a:pt x="17" y="2"/>
                  </a:cubicBezTo>
                  <a:cubicBezTo>
                    <a:pt x="21" y="6"/>
                    <a:pt x="25" y="10"/>
                    <a:pt x="29" y="13"/>
                  </a:cubicBezTo>
                  <a:cubicBezTo>
                    <a:pt x="30" y="13"/>
                    <a:pt x="31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1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29" y="14"/>
                    <a:pt x="28" y="13"/>
                    <a:pt x="26" y="12"/>
                  </a:cubicBezTo>
                  <a:cubicBezTo>
                    <a:pt x="25" y="12"/>
                    <a:pt x="24" y="12"/>
                    <a:pt x="22" y="11"/>
                  </a:cubicBezTo>
                  <a:cubicBezTo>
                    <a:pt x="22" y="11"/>
                    <a:pt x="11" y="9"/>
                    <a:pt x="11" y="11"/>
                  </a:cubicBezTo>
                  <a:cubicBezTo>
                    <a:pt x="10" y="12"/>
                    <a:pt x="9" y="12"/>
                    <a:pt x="8" y="12"/>
                  </a:cubicBezTo>
                  <a:cubicBezTo>
                    <a:pt x="6" y="13"/>
                    <a:pt x="5" y="21"/>
                    <a:pt x="5" y="23"/>
                  </a:cubicBezTo>
                  <a:cubicBezTo>
                    <a:pt x="6" y="24"/>
                    <a:pt x="5" y="24"/>
                    <a:pt x="5" y="24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9" name="Freeform 469"/>
            <p:cNvSpPr/>
            <p:nvPr/>
          </p:nvSpPr>
          <p:spPr bwMode="auto">
            <a:xfrm>
              <a:off x="4278313" y="4356100"/>
              <a:ext cx="96838" cy="76200"/>
            </a:xfrm>
            <a:custGeom>
              <a:avLst/>
              <a:gdLst>
                <a:gd name="T0" fmla="*/ 3 w 23"/>
                <a:gd name="T1" fmla="*/ 17 h 18"/>
                <a:gd name="T2" fmla="*/ 4 w 23"/>
                <a:gd name="T3" fmla="*/ 7 h 18"/>
                <a:gd name="T4" fmla="*/ 18 w 23"/>
                <a:gd name="T5" fmla="*/ 1 h 18"/>
                <a:gd name="T6" fmla="*/ 22 w 23"/>
                <a:gd name="T7" fmla="*/ 1 h 18"/>
                <a:gd name="T8" fmla="*/ 22 w 23"/>
                <a:gd name="T9" fmla="*/ 2 h 18"/>
                <a:gd name="T10" fmla="*/ 21 w 23"/>
                <a:gd name="T11" fmla="*/ 2 h 18"/>
                <a:gd name="T12" fmla="*/ 20 w 23"/>
                <a:gd name="T13" fmla="*/ 2 h 18"/>
                <a:gd name="T14" fmla="*/ 20 w 23"/>
                <a:gd name="T15" fmla="*/ 2 h 18"/>
                <a:gd name="T16" fmla="*/ 18 w 23"/>
                <a:gd name="T17" fmla="*/ 3 h 18"/>
                <a:gd name="T18" fmla="*/ 11 w 23"/>
                <a:gd name="T19" fmla="*/ 9 h 18"/>
                <a:gd name="T20" fmla="*/ 11 w 23"/>
                <a:gd name="T21" fmla="*/ 9 h 18"/>
                <a:gd name="T22" fmla="*/ 11 w 23"/>
                <a:gd name="T23" fmla="*/ 7 h 18"/>
                <a:gd name="T24" fmla="*/ 12 w 23"/>
                <a:gd name="T25" fmla="*/ 5 h 18"/>
                <a:gd name="T26" fmla="*/ 9 w 23"/>
                <a:gd name="T27" fmla="*/ 6 h 18"/>
                <a:gd name="T28" fmla="*/ 4 w 23"/>
                <a:gd name="T29" fmla="*/ 17 h 18"/>
                <a:gd name="T30" fmla="*/ 3 w 23"/>
                <a:gd name="T3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8">
                  <a:moveTo>
                    <a:pt x="3" y="17"/>
                  </a:moveTo>
                  <a:cubicBezTo>
                    <a:pt x="0" y="14"/>
                    <a:pt x="2" y="10"/>
                    <a:pt x="4" y="7"/>
                  </a:cubicBezTo>
                  <a:cubicBezTo>
                    <a:pt x="8" y="2"/>
                    <a:pt x="13" y="2"/>
                    <a:pt x="18" y="1"/>
                  </a:cubicBezTo>
                  <a:cubicBezTo>
                    <a:pt x="19" y="1"/>
                    <a:pt x="20" y="0"/>
                    <a:pt x="22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5" y="5"/>
                    <a:pt x="14" y="9"/>
                    <a:pt x="11" y="9"/>
                  </a:cubicBezTo>
                  <a:cubicBezTo>
                    <a:pt x="11" y="9"/>
                    <a:pt x="10" y="9"/>
                    <a:pt x="11" y="9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1" y="5"/>
                    <a:pt x="10" y="6"/>
                    <a:pt x="9" y="6"/>
                  </a:cubicBezTo>
                  <a:cubicBezTo>
                    <a:pt x="5" y="9"/>
                    <a:pt x="5" y="13"/>
                    <a:pt x="4" y="17"/>
                  </a:cubicBezTo>
                  <a:cubicBezTo>
                    <a:pt x="4" y="17"/>
                    <a:pt x="4" y="18"/>
                    <a:pt x="3" y="17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0" name="Freeform 470"/>
            <p:cNvSpPr/>
            <p:nvPr/>
          </p:nvSpPr>
          <p:spPr bwMode="auto">
            <a:xfrm>
              <a:off x="4405313" y="4229100"/>
              <a:ext cx="68263" cy="96838"/>
            </a:xfrm>
            <a:custGeom>
              <a:avLst/>
              <a:gdLst>
                <a:gd name="T0" fmla="*/ 1 w 16"/>
                <a:gd name="T1" fmla="*/ 23 h 23"/>
                <a:gd name="T2" fmla="*/ 0 w 16"/>
                <a:gd name="T3" fmla="*/ 22 h 23"/>
                <a:gd name="T4" fmla="*/ 0 w 16"/>
                <a:gd name="T5" fmla="*/ 22 h 23"/>
                <a:gd name="T6" fmla="*/ 1 w 16"/>
                <a:gd name="T7" fmla="*/ 21 h 23"/>
                <a:gd name="T8" fmla="*/ 3 w 16"/>
                <a:gd name="T9" fmla="*/ 15 h 23"/>
                <a:gd name="T10" fmla="*/ 6 w 16"/>
                <a:gd name="T11" fmla="*/ 10 h 23"/>
                <a:gd name="T12" fmla="*/ 14 w 16"/>
                <a:gd name="T13" fmla="*/ 0 h 23"/>
                <a:gd name="T14" fmla="*/ 14 w 16"/>
                <a:gd name="T15" fmla="*/ 1 h 23"/>
                <a:gd name="T16" fmla="*/ 10 w 16"/>
                <a:gd name="T17" fmla="*/ 6 h 23"/>
                <a:gd name="T18" fmla="*/ 10 w 16"/>
                <a:gd name="T19" fmla="*/ 12 h 23"/>
                <a:gd name="T20" fmla="*/ 9 w 16"/>
                <a:gd name="T21" fmla="*/ 14 h 23"/>
                <a:gd name="T22" fmla="*/ 16 w 16"/>
                <a:gd name="T23" fmla="*/ 15 h 23"/>
                <a:gd name="T24" fmla="*/ 16 w 16"/>
                <a:gd name="T25" fmla="*/ 16 h 23"/>
                <a:gd name="T26" fmla="*/ 9 w 16"/>
                <a:gd name="T27" fmla="*/ 18 h 23"/>
                <a:gd name="T28" fmla="*/ 8 w 16"/>
                <a:gd name="T29" fmla="*/ 21 h 23"/>
                <a:gd name="T30" fmla="*/ 1 w 16"/>
                <a:gd name="T31" fmla="*/ 23 h 23"/>
                <a:gd name="T32" fmla="*/ 1 w 16"/>
                <a:gd name="T3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0" y="23"/>
                    <a:pt x="0" y="2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19"/>
                    <a:pt x="2" y="17"/>
                    <a:pt x="3" y="15"/>
                  </a:cubicBezTo>
                  <a:cubicBezTo>
                    <a:pt x="4" y="13"/>
                    <a:pt x="5" y="12"/>
                    <a:pt x="6" y="10"/>
                  </a:cubicBezTo>
                  <a:cubicBezTo>
                    <a:pt x="8" y="6"/>
                    <a:pt x="10" y="2"/>
                    <a:pt x="14" y="0"/>
                  </a:cubicBezTo>
                  <a:cubicBezTo>
                    <a:pt x="14" y="0"/>
                    <a:pt x="15" y="0"/>
                    <a:pt x="14" y="1"/>
                  </a:cubicBezTo>
                  <a:cubicBezTo>
                    <a:pt x="12" y="2"/>
                    <a:pt x="11" y="4"/>
                    <a:pt x="10" y="6"/>
                  </a:cubicBezTo>
                  <a:cubicBezTo>
                    <a:pt x="9" y="8"/>
                    <a:pt x="10" y="10"/>
                    <a:pt x="10" y="12"/>
                  </a:cubicBezTo>
                  <a:cubicBezTo>
                    <a:pt x="10" y="13"/>
                    <a:pt x="9" y="13"/>
                    <a:pt x="9" y="14"/>
                  </a:cubicBezTo>
                  <a:cubicBezTo>
                    <a:pt x="8" y="15"/>
                    <a:pt x="15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4" y="17"/>
                    <a:pt x="11" y="17"/>
                    <a:pt x="9" y="18"/>
                  </a:cubicBezTo>
                  <a:cubicBezTo>
                    <a:pt x="8" y="19"/>
                    <a:pt x="9" y="20"/>
                    <a:pt x="8" y="21"/>
                  </a:cubicBezTo>
                  <a:cubicBezTo>
                    <a:pt x="6" y="22"/>
                    <a:pt x="3" y="21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4C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1" name="Freeform 471"/>
            <p:cNvSpPr/>
            <p:nvPr/>
          </p:nvSpPr>
          <p:spPr bwMode="auto">
            <a:xfrm>
              <a:off x="4332288" y="4176713"/>
              <a:ext cx="106363" cy="153988"/>
            </a:xfrm>
            <a:custGeom>
              <a:avLst/>
              <a:gdLst>
                <a:gd name="T0" fmla="*/ 18 w 25"/>
                <a:gd name="T1" fmla="*/ 36 h 36"/>
                <a:gd name="T2" fmla="*/ 1 w 25"/>
                <a:gd name="T3" fmla="*/ 21 h 36"/>
                <a:gd name="T4" fmla="*/ 9 w 25"/>
                <a:gd name="T5" fmla="*/ 1 h 36"/>
                <a:gd name="T6" fmla="*/ 21 w 25"/>
                <a:gd name="T7" fmla="*/ 8 h 36"/>
                <a:gd name="T8" fmla="*/ 17 w 25"/>
                <a:gd name="T9" fmla="*/ 16 h 36"/>
                <a:gd name="T10" fmla="*/ 15 w 25"/>
                <a:gd name="T11" fmla="*/ 25 h 36"/>
                <a:gd name="T12" fmla="*/ 17 w 25"/>
                <a:gd name="T13" fmla="*/ 31 h 36"/>
                <a:gd name="T14" fmla="*/ 19 w 25"/>
                <a:gd name="T15" fmla="*/ 36 h 36"/>
                <a:gd name="T16" fmla="*/ 18 w 25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36">
                  <a:moveTo>
                    <a:pt x="18" y="36"/>
                  </a:moveTo>
                  <a:cubicBezTo>
                    <a:pt x="12" y="33"/>
                    <a:pt x="3" y="29"/>
                    <a:pt x="1" y="21"/>
                  </a:cubicBezTo>
                  <a:cubicBezTo>
                    <a:pt x="0" y="15"/>
                    <a:pt x="1" y="1"/>
                    <a:pt x="9" y="1"/>
                  </a:cubicBezTo>
                  <a:cubicBezTo>
                    <a:pt x="12" y="0"/>
                    <a:pt x="25" y="3"/>
                    <a:pt x="21" y="8"/>
                  </a:cubicBezTo>
                  <a:cubicBezTo>
                    <a:pt x="19" y="10"/>
                    <a:pt x="19" y="13"/>
                    <a:pt x="17" y="16"/>
                  </a:cubicBezTo>
                  <a:cubicBezTo>
                    <a:pt x="15" y="19"/>
                    <a:pt x="13" y="21"/>
                    <a:pt x="15" y="25"/>
                  </a:cubicBezTo>
                  <a:cubicBezTo>
                    <a:pt x="16" y="27"/>
                    <a:pt x="17" y="29"/>
                    <a:pt x="17" y="31"/>
                  </a:cubicBezTo>
                  <a:cubicBezTo>
                    <a:pt x="18" y="32"/>
                    <a:pt x="19" y="34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lose/>
                </a:path>
              </a:pathLst>
            </a:custGeom>
            <a:solidFill>
              <a:srgbClr val="4B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2" name="Freeform 472"/>
            <p:cNvSpPr/>
            <p:nvPr/>
          </p:nvSpPr>
          <p:spPr bwMode="auto">
            <a:xfrm>
              <a:off x="4329113" y="4160838"/>
              <a:ext cx="80963" cy="169863"/>
            </a:xfrm>
            <a:custGeom>
              <a:avLst/>
              <a:gdLst>
                <a:gd name="T0" fmla="*/ 1 w 19"/>
                <a:gd name="T1" fmla="*/ 17 h 40"/>
                <a:gd name="T2" fmla="*/ 13 w 19"/>
                <a:gd name="T3" fmla="*/ 4 h 40"/>
                <a:gd name="T4" fmla="*/ 13 w 19"/>
                <a:gd name="T5" fmla="*/ 5 h 40"/>
                <a:gd name="T6" fmla="*/ 8 w 19"/>
                <a:gd name="T7" fmla="*/ 9 h 40"/>
                <a:gd name="T8" fmla="*/ 4 w 19"/>
                <a:gd name="T9" fmla="*/ 15 h 40"/>
                <a:gd name="T10" fmla="*/ 5 w 19"/>
                <a:gd name="T11" fmla="*/ 19 h 40"/>
                <a:gd name="T12" fmla="*/ 4 w 19"/>
                <a:gd name="T13" fmla="*/ 19 h 40"/>
                <a:gd name="T14" fmla="*/ 4 w 19"/>
                <a:gd name="T15" fmla="*/ 19 h 40"/>
                <a:gd name="T16" fmla="*/ 5 w 19"/>
                <a:gd name="T17" fmla="*/ 26 h 40"/>
                <a:gd name="T18" fmla="*/ 18 w 19"/>
                <a:gd name="T19" fmla="*/ 39 h 40"/>
                <a:gd name="T20" fmla="*/ 18 w 19"/>
                <a:gd name="T21" fmla="*/ 40 h 40"/>
                <a:gd name="T22" fmla="*/ 1 w 19"/>
                <a:gd name="T23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40">
                  <a:moveTo>
                    <a:pt x="1" y="17"/>
                  </a:moveTo>
                  <a:cubicBezTo>
                    <a:pt x="2" y="13"/>
                    <a:pt x="6" y="0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1" y="6"/>
                    <a:pt x="9" y="7"/>
                    <a:pt x="8" y="9"/>
                  </a:cubicBezTo>
                  <a:cubicBezTo>
                    <a:pt x="7" y="11"/>
                    <a:pt x="5" y="13"/>
                    <a:pt x="4" y="15"/>
                  </a:cubicBezTo>
                  <a:cubicBezTo>
                    <a:pt x="4" y="16"/>
                    <a:pt x="4" y="17"/>
                    <a:pt x="5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21"/>
                    <a:pt x="5" y="25"/>
                    <a:pt x="5" y="26"/>
                  </a:cubicBezTo>
                  <a:cubicBezTo>
                    <a:pt x="7" y="32"/>
                    <a:pt x="14" y="36"/>
                    <a:pt x="18" y="39"/>
                  </a:cubicBezTo>
                  <a:cubicBezTo>
                    <a:pt x="19" y="39"/>
                    <a:pt x="19" y="40"/>
                    <a:pt x="18" y="40"/>
                  </a:cubicBezTo>
                  <a:cubicBezTo>
                    <a:pt x="8" y="37"/>
                    <a:pt x="0" y="28"/>
                    <a:pt x="1" y="17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3" name="Freeform 473"/>
            <p:cNvSpPr/>
            <p:nvPr/>
          </p:nvSpPr>
          <p:spPr bwMode="auto">
            <a:xfrm>
              <a:off x="4379913" y="4394200"/>
              <a:ext cx="30163" cy="85725"/>
            </a:xfrm>
            <a:custGeom>
              <a:avLst/>
              <a:gdLst>
                <a:gd name="T0" fmla="*/ 1 w 7"/>
                <a:gd name="T1" fmla="*/ 19 h 20"/>
                <a:gd name="T2" fmla="*/ 0 w 7"/>
                <a:gd name="T3" fmla="*/ 15 h 20"/>
                <a:gd name="T4" fmla="*/ 0 w 7"/>
                <a:gd name="T5" fmla="*/ 13 h 20"/>
                <a:gd name="T6" fmla="*/ 0 w 7"/>
                <a:gd name="T7" fmla="*/ 13 h 20"/>
                <a:gd name="T8" fmla="*/ 1 w 7"/>
                <a:gd name="T9" fmla="*/ 8 h 20"/>
                <a:gd name="T10" fmla="*/ 2 w 7"/>
                <a:gd name="T11" fmla="*/ 1 h 20"/>
                <a:gd name="T12" fmla="*/ 3 w 7"/>
                <a:gd name="T13" fmla="*/ 1 h 20"/>
                <a:gd name="T14" fmla="*/ 5 w 7"/>
                <a:gd name="T15" fmla="*/ 7 h 20"/>
                <a:gd name="T16" fmla="*/ 7 w 7"/>
                <a:gd name="T17" fmla="*/ 11 h 20"/>
                <a:gd name="T18" fmla="*/ 5 w 7"/>
                <a:gd name="T19" fmla="*/ 15 h 20"/>
                <a:gd name="T20" fmla="*/ 2 w 7"/>
                <a:gd name="T21" fmla="*/ 19 h 20"/>
                <a:gd name="T22" fmla="*/ 1 w 7"/>
                <a:gd name="T2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20">
                  <a:moveTo>
                    <a:pt x="1" y="19"/>
                  </a:moveTo>
                  <a:cubicBezTo>
                    <a:pt x="1" y="17"/>
                    <a:pt x="0" y="16"/>
                    <a:pt x="0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1"/>
                    <a:pt x="1" y="9"/>
                    <a:pt x="1" y="8"/>
                  </a:cubicBezTo>
                  <a:cubicBezTo>
                    <a:pt x="2" y="5"/>
                    <a:pt x="3" y="4"/>
                    <a:pt x="2" y="1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3"/>
                    <a:pt x="5" y="5"/>
                    <a:pt x="5" y="7"/>
                  </a:cubicBezTo>
                  <a:cubicBezTo>
                    <a:pt x="6" y="8"/>
                    <a:pt x="7" y="10"/>
                    <a:pt x="7" y="11"/>
                  </a:cubicBezTo>
                  <a:cubicBezTo>
                    <a:pt x="7" y="12"/>
                    <a:pt x="5" y="15"/>
                    <a:pt x="5" y="15"/>
                  </a:cubicBezTo>
                  <a:cubicBezTo>
                    <a:pt x="5" y="17"/>
                    <a:pt x="3" y="18"/>
                    <a:pt x="2" y="19"/>
                  </a:cubicBezTo>
                  <a:cubicBezTo>
                    <a:pt x="2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4" name="Freeform 474"/>
            <p:cNvSpPr/>
            <p:nvPr/>
          </p:nvSpPr>
          <p:spPr bwMode="auto">
            <a:xfrm>
              <a:off x="4367213" y="4173538"/>
              <a:ext cx="58738" cy="38100"/>
            </a:xfrm>
            <a:custGeom>
              <a:avLst/>
              <a:gdLst>
                <a:gd name="T0" fmla="*/ 13 w 14"/>
                <a:gd name="T1" fmla="*/ 9 h 9"/>
                <a:gd name="T2" fmla="*/ 13 w 14"/>
                <a:gd name="T3" fmla="*/ 8 h 9"/>
                <a:gd name="T4" fmla="*/ 13 w 14"/>
                <a:gd name="T5" fmla="*/ 8 h 9"/>
                <a:gd name="T6" fmla="*/ 6 w 14"/>
                <a:gd name="T7" fmla="*/ 4 h 9"/>
                <a:gd name="T8" fmla="*/ 5 w 14"/>
                <a:gd name="T9" fmla="*/ 4 h 9"/>
                <a:gd name="T10" fmla="*/ 3 w 14"/>
                <a:gd name="T11" fmla="*/ 2 h 9"/>
                <a:gd name="T12" fmla="*/ 0 w 14"/>
                <a:gd name="T13" fmla="*/ 2 h 9"/>
                <a:gd name="T14" fmla="*/ 0 w 14"/>
                <a:gd name="T15" fmla="*/ 1 h 9"/>
                <a:gd name="T16" fmla="*/ 2 w 14"/>
                <a:gd name="T17" fmla="*/ 1 h 9"/>
                <a:gd name="T18" fmla="*/ 2 w 14"/>
                <a:gd name="T19" fmla="*/ 1 h 9"/>
                <a:gd name="T20" fmla="*/ 7 w 14"/>
                <a:gd name="T21" fmla="*/ 1 h 9"/>
                <a:gd name="T22" fmla="*/ 11 w 14"/>
                <a:gd name="T23" fmla="*/ 3 h 9"/>
                <a:gd name="T24" fmla="*/ 14 w 14"/>
                <a:gd name="T25" fmla="*/ 8 h 9"/>
                <a:gd name="T26" fmla="*/ 14 w 14"/>
                <a:gd name="T27" fmla="*/ 8 h 9"/>
                <a:gd name="T28" fmla="*/ 14 w 14"/>
                <a:gd name="T29" fmla="*/ 8 h 9"/>
                <a:gd name="T30" fmla="*/ 13 w 14"/>
                <a:gd name="T3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9">
                  <a:moveTo>
                    <a:pt x="13" y="9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8" y="4"/>
                    <a:pt x="6" y="4"/>
                  </a:cubicBezTo>
                  <a:cubicBezTo>
                    <a:pt x="6" y="4"/>
                    <a:pt x="5" y="5"/>
                    <a:pt x="5" y="4"/>
                  </a:cubicBezTo>
                  <a:cubicBezTo>
                    <a:pt x="4" y="4"/>
                    <a:pt x="4" y="3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1"/>
                    <a:pt x="5" y="1"/>
                    <a:pt x="7" y="1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4" y="3"/>
                    <a:pt x="13" y="6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3" y="9"/>
                    <a:pt x="13" y="9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5" name="Freeform 475"/>
            <p:cNvSpPr/>
            <p:nvPr/>
          </p:nvSpPr>
          <p:spPr bwMode="auto">
            <a:xfrm>
              <a:off x="4464051" y="4219575"/>
              <a:ext cx="63500" cy="34925"/>
            </a:xfrm>
            <a:custGeom>
              <a:avLst/>
              <a:gdLst>
                <a:gd name="T0" fmla="*/ 6 w 15"/>
                <a:gd name="T1" fmla="*/ 4 h 8"/>
                <a:gd name="T2" fmla="*/ 6 w 15"/>
                <a:gd name="T3" fmla="*/ 4 h 8"/>
                <a:gd name="T4" fmla="*/ 1 w 15"/>
                <a:gd name="T5" fmla="*/ 2 h 8"/>
                <a:gd name="T6" fmla="*/ 1 w 15"/>
                <a:gd name="T7" fmla="*/ 1 h 8"/>
                <a:gd name="T8" fmla="*/ 5 w 15"/>
                <a:gd name="T9" fmla="*/ 1 h 8"/>
                <a:gd name="T10" fmla="*/ 11 w 15"/>
                <a:gd name="T11" fmla="*/ 2 h 8"/>
                <a:gd name="T12" fmla="*/ 15 w 15"/>
                <a:gd name="T13" fmla="*/ 7 h 8"/>
                <a:gd name="T14" fmla="*/ 14 w 15"/>
                <a:gd name="T15" fmla="*/ 8 h 8"/>
                <a:gd name="T16" fmla="*/ 6 w 15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6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5" y="2"/>
                    <a:pt x="3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3" y="3"/>
                    <a:pt x="14" y="5"/>
                    <a:pt x="15" y="7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6"/>
                    <a:pt x="10" y="3"/>
                    <a:pt x="6" y="4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6" name="Freeform 476"/>
            <p:cNvSpPr/>
            <p:nvPr/>
          </p:nvSpPr>
          <p:spPr bwMode="auto">
            <a:xfrm>
              <a:off x="4405313" y="4402138"/>
              <a:ext cx="76200" cy="34925"/>
            </a:xfrm>
            <a:custGeom>
              <a:avLst/>
              <a:gdLst>
                <a:gd name="T0" fmla="*/ 17 w 18"/>
                <a:gd name="T1" fmla="*/ 8 h 8"/>
                <a:gd name="T2" fmla="*/ 13 w 18"/>
                <a:gd name="T3" fmla="*/ 7 h 8"/>
                <a:gd name="T4" fmla="*/ 8 w 18"/>
                <a:gd name="T5" fmla="*/ 7 h 8"/>
                <a:gd name="T6" fmla="*/ 1 w 18"/>
                <a:gd name="T7" fmla="*/ 2 h 8"/>
                <a:gd name="T8" fmla="*/ 1 w 18"/>
                <a:gd name="T9" fmla="*/ 1 h 8"/>
                <a:gd name="T10" fmla="*/ 6 w 18"/>
                <a:gd name="T11" fmla="*/ 1 h 8"/>
                <a:gd name="T12" fmla="*/ 10 w 18"/>
                <a:gd name="T13" fmla="*/ 3 h 8"/>
                <a:gd name="T14" fmla="*/ 12 w 18"/>
                <a:gd name="T15" fmla="*/ 3 h 8"/>
                <a:gd name="T16" fmla="*/ 17 w 18"/>
                <a:gd name="T17" fmla="*/ 7 h 8"/>
                <a:gd name="T18" fmla="*/ 17 w 18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8">
                  <a:moveTo>
                    <a:pt x="17" y="8"/>
                  </a:moveTo>
                  <a:cubicBezTo>
                    <a:pt x="16" y="8"/>
                    <a:pt x="14" y="8"/>
                    <a:pt x="13" y="7"/>
                  </a:cubicBezTo>
                  <a:cubicBezTo>
                    <a:pt x="11" y="7"/>
                    <a:pt x="9" y="7"/>
                    <a:pt x="8" y="7"/>
                  </a:cubicBezTo>
                  <a:cubicBezTo>
                    <a:pt x="5" y="6"/>
                    <a:pt x="4" y="3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8" y="1"/>
                    <a:pt x="7" y="3"/>
                    <a:pt x="10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5"/>
                    <a:pt x="15" y="7"/>
                    <a:pt x="17" y="7"/>
                  </a:cubicBezTo>
                  <a:cubicBezTo>
                    <a:pt x="18" y="7"/>
                    <a:pt x="18" y="8"/>
                    <a:pt x="17" y="8"/>
                  </a:cubicBezTo>
                  <a:close/>
                </a:path>
              </a:pathLst>
            </a:custGeom>
            <a:solidFill>
              <a:srgbClr val="D2EE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7" name="Freeform 477"/>
            <p:cNvSpPr/>
            <p:nvPr/>
          </p:nvSpPr>
          <p:spPr bwMode="auto">
            <a:xfrm>
              <a:off x="4354513" y="4305300"/>
              <a:ext cx="71438" cy="68263"/>
            </a:xfrm>
            <a:custGeom>
              <a:avLst/>
              <a:gdLst>
                <a:gd name="T0" fmla="*/ 6 w 17"/>
                <a:gd name="T1" fmla="*/ 15 h 16"/>
                <a:gd name="T2" fmla="*/ 3 w 17"/>
                <a:gd name="T3" fmla="*/ 3 h 16"/>
                <a:gd name="T4" fmla="*/ 4 w 17"/>
                <a:gd name="T5" fmla="*/ 3 h 16"/>
                <a:gd name="T6" fmla="*/ 5 w 17"/>
                <a:gd name="T7" fmla="*/ 1 h 16"/>
                <a:gd name="T8" fmla="*/ 10 w 17"/>
                <a:gd name="T9" fmla="*/ 2 h 16"/>
                <a:gd name="T10" fmla="*/ 14 w 17"/>
                <a:gd name="T11" fmla="*/ 8 h 16"/>
                <a:gd name="T12" fmla="*/ 12 w 17"/>
                <a:gd name="T13" fmla="*/ 9 h 16"/>
                <a:gd name="T14" fmla="*/ 10 w 17"/>
                <a:gd name="T15" fmla="*/ 13 h 16"/>
                <a:gd name="T16" fmla="*/ 6 w 17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6">
                  <a:moveTo>
                    <a:pt x="6" y="15"/>
                  </a:moveTo>
                  <a:cubicBezTo>
                    <a:pt x="0" y="14"/>
                    <a:pt x="3" y="7"/>
                    <a:pt x="3" y="3"/>
                  </a:cubicBezTo>
                  <a:cubicBezTo>
                    <a:pt x="3" y="3"/>
                    <a:pt x="4" y="2"/>
                    <a:pt x="4" y="3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7" y="0"/>
                    <a:pt x="9" y="1"/>
                    <a:pt x="10" y="2"/>
                  </a:cubicBezTo>
                  <a:cubicBezTo>
                    <a:pt x="12" y="3"/>
                    <a:pt x="17" y="4"/>
                    <a:pt x="14" y="8"/>
                  </a:cubicBezTo>
                  <a:cubicBezTo>
                    <a:pt x="13" y="8"/>
                    <a:pt x="13" y="9"/>
                    <a:pt x="12" y="9"/>
                  </a:cubicBezTo>
                  <a:cubicBezTo>
                    <a:pt x="11" y="10"/>
                    <a:pt x="10" y="11"/>
                    <a:pt x="10" y="13"/>
                  </a:cubicBezTo>
                  <a:cubicBezTo>
                    <a:pt x="9" y="14"/>
                    <a:pt x="7" y="16"/>
                    <a:pt x="6" y="15"/>
                  </a:cubicBezTo>
                  <a:close/>
                </a:path>
              </a:pathLst>
            </a:custGeom>
            <a:solidFill>
              <a:srgbClr val="F3D6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8" name="Freeform 478"/>
            <p:cNvSpPr/>
            <p:nvPr/>
          </p:nvSpPr>
          <p:spPr bwMode="auto">
            <a:xfrm>
              <a:off x="4375151" y="4308475"/>
              <a:ext cx="42863" cy="55563"/>
            </a:xfrm>
            <a:custGeom>
              <a:avLst/>
              <a:gdLst>
                <a:gd name="T0" fmla="*/ 1 w 10"/>
                <a:gd name="T1" fmla="*/ 12 h 13"/>
                <a:gd name="T2" fmla="*/ 0 w 10"/>
                <a:gd name="T3" fmla="*/ 11 h 13"/>
                <a:gd name="T4" fmla="*/ 2 w 10"/>
                <a:gd name="T5" fmla="*/ 7 h 13"/>
                <a:gd name="T6" fmla="*/ 1 w 10"/>
                <a:gd name="T7" fmla="*/ 5 h 13"/>
                <a:gd name="T8" fmla="*/ 2 w 10"/>
                <a:gd name="T9" fmla="*/ 3 h 13"/>
                <a:gd name="T10" fmla="*/ 3 w 10"/>
                <a:gd name="T11" fmla="*/ 1 h 13"/>
                <a:gd name="T12" fmla="*/ 3 w 10"/>
                <a:gd name="T13" fmla="*/ 1 h 13"/>
                <a:gd name="T14" fmla="*/ 3 w 10"/>
                <a:gd name="T15" fmla="*/ 0 h 13"/>
                <a:gd name="T16" fmla="*/ 8 w 10"/>
                <a:gd name="T17" fmla="*/ 3 h 13"/>
                <a:gd name="T18" fmla="*/ 9 w 10"/>
                <a:gd name="T19" fmla="*/ 4 h 13"/>
                <a:gd name="T20" fmla="*/ 9 w 10"/>
                <a:gd name="T21" fmla="*/ 6 h 13"/>
                <a:gd name="T22" fmla="*/ 4 w 10"/>
                <a:gd name="T23" fmla="*/ 12 h 13"/>
                <a:gd name="T24" fmla="*/ 1 w 10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3">
                  <a:moveTo>
                    <a:pt x="1" y="12"/>
                  </a:moveTo>
                  <a:cubicBezTo>
                    <a:pt x="0" y="12"/>
                    <a:pt x="0" y="11"/>
                    <a:pt x="0" y="11"/>
                  </a:cubicBezTo>
                  <a:cubicBezTo>
                    <a:pt x="1" y="10"/>
                    <a:pt x="2" y="9"/>
                    <a:pt x="2" y="7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2" y="4"/>
                    <a:pt x="2" y="3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5" y="0"/>
                    <a:pt x="6" y="1"/>
                    <a:pt x="8" y="3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3" y="13"/>
                    <a:pt x="2" y="12"/>
                    <a:pt x="1" y="12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9" name="Freeform 479"/>
            <p:cNvSpPr/>
            <p:nvPr/>
          </p:nvSpPr>
          <p:spPr bwMode="auto">
            <a:xfrm>
              <a:off x="4379913" y="4325938"/>
              <a:ext cx="12700" cy="25400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6 h 6"/>
                <a:gd name="T4" fmla="*/ 0 w 3"/>
                <a:gd name="T5" fmla="*/ 2 h 6"/>
                <a:gd name="T6" fmla="*/ 1 w 3"/>
                <a:gd name="T7" fmla="*/ 0 h 6"/>
                <a:gd name="T8" fmla="*/ 1 w 3"/>
                <a:gd name="T9" fmla="*/ 0 h 6"/>
                <a:gd name="T10" fmla="*/ 2 w 3"/>
                <a:gd name="T11" fmla="*/ 0 h 6"/>
                <a:gd name="T12" fmla="*/ 3 w 3"/>
                <a:gd name="T13" fmla="*/ 2 h 6"/>
                <a:gd name="T14" fmla="*/ 3 w 3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3" y="5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0" name="Freeform 480"/>
            <p:cNvSpPr/>
            <p:nvPr/>
          </p:nvSpPr>
          <p:spPr bwMode="auto">
            <a:xfrm>
              <a:off x="4384676" y="4338638"/>
              <a:ext cx="25400" cy="30163"/>
            </a:xfrm>
            <a:custGeom>
              <a:avLst/>
              <a:gdLst>
                <a:gd name="T0" fmla="*/ 0 w 6"/>
                <a:gd name="T1" fmla="*/ 6 h 7"/>
                <a:gd name="T2" fmla="*/ 1 w 6"/>
                <a:gd name="T3" fmla="*/ 5 h 7"/>
                <a:gd name="T4" fmla="*/ 2 w 6"/>
                <a:gd name="T5" fmla="*/ 4 h 7"/>
                <a:gd name="T6" fmla="*/ 3 w 6"/>
                <a:gd name="T7" fmla="*/ 4 h 7"/>
                <a:gd name="T8" fmla="*/ 4 w 6"/>
                <a:gd name="T9" fmla="*/ 0 h 7"/>
                <a:gd name="T10" fmla="*/ 5 w 6"/>
                <a:gd name="T11" fmla="*/ 0 h 7"/>
                <a:gd name="T12" fmla="*/ 6 w 6"/>
                <a:gd name="T13" fmla="*/ 0 h 7"/>
                <a:gd name="T14" fmla="*/ 6 w 6"/>
                <a:gd name="T15" fmla="*/ 1 h 7"/>
                <a:gd name="T16" fmla="*/ 5 w 6"/>
                <a:gd name="T17" fmla="*/ 4 h 7"/>
                <a:gd name="T18" fmla="*/ 1 w 6"/>
                <a:gd name="T19" fmla="*/ 6 h 7"/>
                <a:gd name="T20" fmla="*/ 0 w 6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2"/>
                    <a:pt x="5" y="3"/>
                    <a:pt x="5" y="4"/>
                  </a:cubicBezTo>
                  <a:cubicBezTo>
                    <a:pt x="4" y="6"/>
                    <a:pt x="2" y="5"/>
                    <a:pt x="1" y="6"/>
                  </a:cubicBezTo>
                  <a:cubicBezTo>
                    <a:pt x="1" y="7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1" name="Freeform 481"/>
            <p:cNvSpPr/>
            <p:nvPr/>
          </p:nvSpPr>
          <p:spPr bwMode="auto">
            <a:xfrm>
              <a:off x="4443413" y="4321175"/>
              <a:ext cx="47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2" name="Freeform 482"/>
            <p:cNvSpPr/>
            <p:nvPr/>
          </p:nvSpPr>
          <p:spPr bwMode="auto">
            <a:xfrm>
              <a:off x="4397376" y="4321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6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663" name="文本框 1662"/>
          <p:cNvSpPr txBox="1"/>
          <p:nvPr/>
        </p:nvSpPr>
        <p:spPr>
          <a:xfrm>
            <a:off x="2545451" y="3664411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5FC8D3"/>
                </a:solidFill>
                <a:latin typeface="+mn-ea"/>
              </a:rPr>
              <a:t>PART 1</a:t>
            </a:r>
            <a:r>
              <a:rPr lang="zh-CN" altLang="en-US" sz="1600" dirty="0">
                <a:solidFill>
                  <a:srgbClr val="5FC8D3"/>
                </a:solidFill>
                <a:latin typeface="+mn-ea"/>
              </a:rPr>
              <a:t>    在此添加标题</a:t>
            </a:r>
          </a:p>
        </p:txBody>
      </p:sp>
      <p:sp>
        <p:nvSpPr>
          <p:cNvPr id="1664" name="文本框 1663"/>
          <p:cNvSpPr txBox="1"/>
          <p:nvPr/>
        </p:nvSpPr>
        <p:spPr>
          <a:xfrm>
            <a:off x="6933675" y="3664411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5FC8D3"/>
                </a:solidFill>
                <a:latin typeface="+mn-ea"/>
              </a:rPr>
              <a:t>PART 2</a:t>
            </a:r>
            <a:r>
              <a:rPr lang="zh-CN" altLang="en-US" sz="1600" dirty="0">
                <a:solidFill>
                  <a:srgbClr val="5FC8D3"/>
                </a:solidFill>
                <a:latin typeface="+mn-ea"/>
              </a:rPr>
              <a:t>    在此添加标题</a:t>
            </a:r>
          </a:p>
        </p:txBody>
      </p:sp>
      <p:sp>
        <p:nvSpPr>
          <p:cNvPr id="1665" name="文本框 1664"/>
          <p:cNvSpPr txBox="1"/>
          <p:nvPr/>
        </p:nvSpPr>
        <p:spPr>
          <a:xfrm>
            <a:off x="2545451" y="4275894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5FC8D3"/>
                </a:solidFill>
                <a:latin typeface="+mn-ea"/>
              </a:rPr>
              <a:t>PART 3</a:t>
            </a:r>
            <a:r>
              <a:rPr lang="zh-CN" altLang="en-US" sz="1600" dirty="0">
                <a:solidFill>
                  <a:srgbClr val="5FC8D3"/>
                </a:solidFill>
                <a:latin typeface="+mn-ea"/>
              </a:rPr>
              <a:t>    在此添加标题</a:t>
            </a:r>
          </a:p>
        </p:txBody>
      </p:sp>
      <p:sp>
        <p:nvSpPr>
          <p:cNvPr id="1666" name="文本框 1665"/>
          <p:cNvSpPr txBox="1"/>
          <p:nvPr/>
        </p:nvSpPr>
        <p:spPr>
          <a:xfrm>
            <a:off x="6933675" y="4275894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rgbClr val="5FC8D3"/>
                </a:solidFill>
                <a:latin typeface="+mn-ea"/>
              </a:rPr>
              <a:t>PART 4</a:t>
            </a:r>
            <a:r>
              <a:rPr lang="zh-CN" altLang="en-US" sz="1600" dirty="0">
                <a:solidFill>
                  <a:srgbClr val="5FC8D3"/>
                </a:solidFill>
                <a:latin typeface="+mn-ea"/>
              </a:rPr>
              <a:t>    在此添加标题</a:t>
            </a:r>
          </a:p>
        </p:txBody>
      </p:sp>
      <p:sp>
        <p:nvSpPr>
          <p:cNvPr id="1667" name="文本框 1666"/>
          <p:cNvSpPr txBox="1"/>
          <p:nvPr/>
        </p:nvSpPr>
        <p:spPr>
          <a:xfrm>
            <a:off x="5144428" y="1316733"/>
            <a:ext cx="204254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800" b="1" dirty="0">
                <a:solidFill>
                  <a:srgbClr val="5FC8D3"/>
                </a:solidFill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目   录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 advTm="1000">
        <p15:prstTrans prst="curtains"/>
      </p:transition>
    </mc:Choice>
    <mc:Fallback xmlns="">
      <p:transition spd="slow" advTm="1000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792" name="组合 1791"/>
          <p:cNvGrpSpPr/>
          <p:nvPr/>
        </p:nvGrpSpPr>
        <p:grpSpPr>
          <a:xfrm>
            <a:off x="148122" y="5968160"/>
            <a:ext cx="784450" cy="707236"/>
            <a:chOff x="2121844" y="1244760"/>
            <a:chExt cx="986076" cy="889015"/>
          </a:xfrm>
        </p:grpSpPr>
        <p:grpSp>
          <p:nvGrpSpPr>
            <p:cNvPr id="1793" name="组合 1792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28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4" name="组合 1793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22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5" name="组合 1794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796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840" name="组合 1839"/>
          <p:cNvGrpSpPr/>
          <p:nvPr/>
        </p:nvGrpSpPr>
        <p:grpSpPr>
          <a:xfrm>
            <a:off x="1017319" y="5920966"/>
            <a:ext cx="348020" cy="357426"/>
            <a:chOff x="5859463" y="3181350"/>
            <a:chExt cx="469900" cy="482600"/>
          </a:xfrm>
        </p:grpSpPr>
        <p:sp>
          <p:nvSpPr>
            <p:cNvPr id="1841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2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3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4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5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6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858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61" name="组合 1860"/>
          <p:cNvGrpSpPr/>
          <p:nvPr/>
        </p:nvGrpSpPr>
        <p:grpSpPr>
          <a:xfrm>
            <a:off x="11292938" y="5968160"/>
            <a:ext cx="784450" cy="707236"/>
            <a:chOff x="2121844" y="1244760"/>
            <a:chExt cx="986076" cy="889015"/>
          </a:xfrm>
        </p:grpSpPr>
        <p:grpSp>
          <p:nvGrpSpPr>
            <p:cNvPr id="1862" name="组合 1861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97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3" name="组合 1862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91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4" name="组合 1863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865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909" name="组合 1908"/>
          <p:cNvGrpSpPr/>
          <p:nvPr/>
        </p:nvGrpSpPr>
        <p:grpSpPr>
          <a:xfrm>
            <a:off x="11039505" y="5805155"/>
            <a:ext cx="348020" cy="357426"/>
            <a:chOff x="5859463" y="3181350"/>
            <a:chExt cx="469900" cy="482600"/>
          </a:xfrm>
        </p:grpSpPr>
        <p:sp>
          <p:nvSpPr>
            <p:cNvPr id="1910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927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0" name="文本框 1929"/>
          <p:cNvSpPr txBox="1"/>
          <p:nvPr/>
        </p:nvSpPr>
        <p:spPr>
          <a:xfrm>
            <a:off x="5086883" y="369977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在此添加标题</a:t>
            </a:r>
          </a:p>
        </p:txBody>
      </p:sp>
      <p:sp>
        <p:nvSpPr>
          <p:cNvPr id="1932" name="矩形 1931"/>
          <p:cNvSpPr/>
          <p:nvPr/>
        </p:nvSpPr>
        <p:spPr>
          <a:xfrm>
            <a:off x="2482960" y="4342666"/>
            <a:ext cx="7233878" cy="617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zh-CN" altLang="en-US" sz="1200" dirty="0">
                <a:solidFill>
                  <a:schemeClr val="bg1">
                    <a:lumMod val="95000"/>
                  </a:schemeClr>
                </a:solidFill>
              </a:rPr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1934" name="心形 1933"/>
          <p:cNvSpPr/>
          <p:nvPr/>
        </p:nvSpPr>
        <p:spPr>
          <a:xfrm>
            <a:off x="5020253" y="1533092"/>
            <a:ext cx="2129254" cy="1884890"/>
          </a:xfrm>
          <a:prstGeom prst="hear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48" name="组合 947"/>
          <p:cNvGrpSpPr/>
          <p:nvPr/>
        </p:nvGrpSpPr>
        <p:grpSpPr>
          <a:xfrm>
            <a:off x="4894555" y="1257277"/>
            <a:ext cx="2402890" cy="2323764"/>
            <a:chOff x="4454526" y="1852613"/>
            <a:chExt cx="3278188" cy="3170237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4565651" y="1852613"/>
              <a:ext cx="3167063" cy="3106738"/>
              <a:chOff x="2876" y="1167"/>
              <a:chExt cx="1995" cy="1957"/>
            </a:xfrm>
          </p:grpSpPr>
          <p:sp>
            <p:nvSpPr>
              <p:cNvPr id="748" name="Freeform 5"/>
              <p:cNvSpPr/>
              <p:nvPr/>
            </p:nvSpPr>
            <p:spPr bwMode="auto">
              <a:xfrm>
                <a:off x="4788" y="1973"/>
                <a:ext cx="75" cy="45"/>
              </a:xfrm>
              <a:custGeom>
                <a:avLst/>
                <a:gdLst>
                  <a:gd name="T0" fmla="*/ 11 w 28"/>
                  <a:gd name="T1" fmla="*/ 11 h 17"/>
                  <a:gd name="T2" fmla="*/ 24 w 28"/>
                  <a:gd name="T3" fmla="*/ 3 h 17"/>
                  <a:gd name="T4" fmla="*/ 27 w 28"/>
                  <a:gd name="T5" fmla="*/ 1 h 17"/>
                  <a:gd name="T6" fmla="*/ 27 w 28"/>
                  <a:gd name="T7" fmla="*/ 0 h 17"/>
                  <a:gd name="T8" fmla="*/ 26 w 28"/>
                  <a:gd name="T9" fmla="*/ 0 h 17"/>
                  <a:gd name="T10" fmla="*/ 26 w 28"/>
                  <a:gd name="T11" fmla="*/ 0 h 17"/>
                  <a:gd name="T12" fmla="*/ 26 w 28"/>
                  <a:gd name="T13" fmla="*/ 0 h 17"/>
                  <a:gd name="T14" fmla="*/ 23 w 28"/>
                  <a:gd name="T15" fmla="*/ 1 h 17"/>
                  <a:gd name="T16" fmla="*/ 3 w 28"/>
                  <a:gd name="T17" fmla="*/ 13 h 17"/>
                  <a:gd name="T18" fmla="*/ 3 w 28"/>
                  <a:gd name="T19" fmla="*/ 13 h 17"/>
                  <a:gd name="T20" fmla="*/ 1 w 28"/>
                  <a:gd name="T21" fmla="*/ 15 h 17"/>
                  <a:gd name="T22" fmla="*/ 1 w 28"/>
                  <a:gd name="T23" fmla="*/ 17 h 17"/>
                  <a:gd name="T24" fmla="*/ 11 w 28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7">
                    <a:moveTo>
                      <a:pt x="11" y="11"/>
                    </a:moveTo>
                    <a:cubicBezTo>
                      <a:pt x="15" y="7"/>
                      <a:pt x="19" y="5"/>
                      <a:pt x="24" y="3"/>
                    </a:cubicBezTo>
                    <a:cubicBezTo>
                      <a:pt x="25" y="2"/>
                      <a:pt x="26" y="2"/>
                      <a:pt x="27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16" y="4"/>
                      <a:pt x="6" y="5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2" y="14"/>
                      <a:pt x="1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5" y="16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6"/>
              <p:cNvSpPr/>
              <p:nvPr/>
            </p:nvSpPr>
            <p:spPr bwMode="auto">
              <a:xfrm>
                <a:off x="4710" y="1970"/>
                <a:ext cx="145" cy="118"/>
              </a:xfrm>
              <a:custGeom>
                <a:avLst/>
                <a:gdLst>
                  <a:gd name="T0" fmla="*/ 16 w 54"/>
                  <a:gd name="T1" fmla="*/ 38 h 44"/>
                  <a:gd name="T2" fmla="*/ 24 w 54"/>
                  <a:gd name="T3" fmla="*/ 27 h 44"/>
                  <a:gd name="T4" fmla="*/ 39 w 54"/>
                  <a:gd name="T5" fmla="*/ 20 h 44"/>
                  <a:gd name="T6" fmla="*/ 44 w 54"/>
                  <a:gd name="T7" fmla="*/ 15 h 44"/>
                  <a:gd name="T8" fmla="*/ 53 w 54"/>
                  <a:gd name="T9" fmla="*/ 10 h 44"/>
                  <a:gd name="T10" fmla="*/ 54 w 54"/>
                  <a:gd name="T11" fmla="*/ 8 h 44"/>
                  <a:gd name="T12" fmla="*/ 46 w 54"/>
                  <a:gd name="T13" fmla="*/ 10 h 44"/>
                  <a:gd name="T14" fmla="*/ 35 w 54"/>
                  <a:gd name="T15" fmla="*/ 11 h 44"/>
                  <a:gd name="T16" fmla="*/ 45 w 54"/>
                  <a:gd name="T17" fmla="*/ 5 h 44"/>
                  <a:gd name="T18" fmla="*/ 49 w 54"/>
                  <a:gd name="T19" fmla="*/ 3 h 44"/>
                  <a:gd name="T20" fmla="*/ 50 w 54"/>
                  <a:gd name="T21" fmla="*/ 2 h 44"/>
                  <a:gd name="T22" fmla="*/ 50 w 54"/>
                  <a:gd name="T23" fmla="*/ 2 h 44"/>
                  <a:gd name="T24" fmla="*/ 51 w 54"/>
                  <a:gd name="T25" fmla="*/ 1 h 44"/>
                  <a:gd name="T26" fmla="*/ 50 w 54"/>
                  <a:gd name="T27" fmla="*/ 0 h 44"/>
                  <a:gd name="T28" fmla="*/ 39 w 54"/>
                  <a:gd name="T29" fmla="*/ 5 h 44"/>
                  <a:gd name="T30" fmla="*/ 21 w 54"/>
                  <a:gd name="T31" fmla="*/ 16 h 44"/>
                  <a:gd name="T32" fmla="*/ 17 w 54"/>
                  <a:gd name="T33" fmla="*/ 32 h 44"/>
                  <a:gd name="T34" fmla="*/ 1 w 54"/>
                  <a:gd name="T35" fmla="*/ 43 h 44"/>
                  <a:gd name="T36" fmla="*/ 1 w 54"/>
                  <a:gd name="T37" fmla="*/ 44 h 44"/>
                  <a:gd name="T38" fmla="*/ 16 w 54"/>
                  <a:gd name="T3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44">
                    <a:moveTo>
                      <a:pt x="16" y="38"/>
                    </a:moveTo>
                    <a:cubicBezTo>
                      <a:pt x="20" y="35"/>
                      <a:pt x="22" y="31"/>
                      <a:pt x="24" y="27"/>
                    </a:cubicBezTo>
                    <a:cubicBezTo>
                      <a:pt x="28" y="21"/>
                      <a:pt x="34" y="23"/>
                      <a:pt x="39" y="20"/>
                    </a:cubicBezTo>
                    <a:cubicBezTo>
                      <a:pt x="41" y="19"/>
                      <a:pt x="43" y="17"/>
                      <a:pt x="44" y="15"/>
                    </a:cubicBezTo>
                    <a:cubicBezTo>
                      <a:pt x="47" y="13"/>
                      <a:pt x="50" y="11"/>
                      <a:pt x="53" y="10"/>
                    </a:cubicBezTo>
                    <a:cubicBezTo>
                      <a:pt x="54" y="10"/>
                      <a:pt x="54" y="9"/>
                      <a:pt x="54" y="8"/>
                    </a:cubicBezTo>
                    <a:cubicBezTo>
                      <a:pt x="51" y="8"/>
                      <a:pt x="48" y="9"/>
                      <a:pt x="46" y="10"/>
                    </a:cubicBezTo>
                    <a:cubicBezTo>
                      <a:pt x="44" y="10"/>
                      <a:pt x="34" y="16"/>
                      <a:pt x="35" y="11"/>
                    </a:cubicBezTo>
                    <a:cubicBezTo>
                      <a:pt x="36" y="8"/>
                      <a:pt x="42" y="6"/>
                      <a:pt x="45" y="5"/>
                    </a:cubicBezTo>
                    <a:cubicBezTo>
                      <a:pt x="46" y="4"/>
                      <a:pt x="47" y="4"/>
                      <a:pt x="49" y="3"/>
                    </a:cubicBezTo>
                    <a:cubicBezTo>
                      <a:pt x="49" y="3"/>
                      <a:pt x="49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46" y="0"/>
                      <a:pt x="42" y="2"/>
                      <a:pt x="39" y="5"/>
                    </a:cubicBezTo>
                    <a:cubicBezTo>
                      <a:pt x="32" y="7"/>
                      <a:pt x="25" y="10"/>
                      <a:pt x="21" y="16"/>
                    </a:cubicBezTo>
                    <a:cubicBezTo>
                      <a:pt x="18" y="21"/>
                      <a:pt x="20" y="27"/>
                      <a:pt x="17" y="32"/>
                    </a:cubicBezTo>
                    <a:cubicBezTo>
                      <a:pt x="14" y="37"/>
                      <a:pt x="6" y="39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6" y="43"/>
                      <a:pt x="11" y="41"/>
                      <a:pt x="16" y="38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7"/>
              <p:cNvSpPr/>
              <p:nvPr/>
            </p:nvSpPr>
            <p:spPr bwMode="auto">
              <a:xfrm>
                <a:off x="4788" y="1997"/>
                <a:ext cx="51" cy="29"/>
              </a:xfrm>
              <a:custGeom>
                <a:avLst/>
                <a:gdLst>
                  <a:gd name="T0" fmla="*/ 9 w 19"/>
                  <a:gd name="T1" fmla="*/ 5 h 11"/>
                  <a:gd name="T2" fmla="*/ 19 w 19"/>
                  <a:gd name="T3" fmla="*/ 0 h 11"/>
                  <a:gd name="T4" fmla="*/ 14 w 19"/>
                  <a:gd name="T5" fmla="*/ 4 h 11"/>
                  <a:gd name="T6" fmla="*/ 5 w 19"/>
                  <a:gd name="T7" fmla="*/ 10 h 11"/>
                  <a:gd name="T8" fmla="*/ 0 w 19"/>
                  <a:gd name="T9" fmla="*/ 11 h 11"/>
                  <a:gd name="T10" fmla="*/ 3 w 19"/>
                  <a:gd name="T11" fmla="*/ 5 h 11"/>
                  <a:gd name="T12" fmla="*/ 4 w 19"/>
                  <a:gd name="T13" fmla="*/ 3 h 11"/>
                  <a:gd name="T14" fmla="*/ 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9" y="5"/>
                    </a:moveTo>
                    <a:cubicBezTo>
                      <a:pt x="12" y="4"/>
                      <a:pt x="16" y="1"/>
                      <a:pt x="19" y="0"/>
                    </a:cubicBezTo>
                    <a:cubicBezTo>
                      <a:pt x="18" y="1"/>
                      <a:pt x="16" y="3"/>
                      <a:pt x="14" y="4"/>
                    </a:cubicBezTo>
                    <a:cubicBezTo>
                      <a:pt x="11" y="7"/>
                      <a:pt x="9" y="9"/>
                      <a:pt x="5" y="10"/>
                    </a:cubicBezTo>
                    <a:cubicBezTo>
                      <a:pt x="3" y="10"/>
                      <a:pt x="1" y="11"/>
                      <a:pt x="0" y="11"/>
                    </a:cubicBezTo>
                    <a:cubicBezTo>
                      <a:pt x="1" y="10"/>
                      <a:pt x="2" y="8"/>
                      <a:pt x="3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5" y="5"/>
                      <a:pt x="7" y="5"/>
                      <a:pt x="9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8"/>
              <p:cNvSpPr/>
              <p:nvPr/>
            </p:nvSpPr>
            <p:spPr bwMode="auto">
              <a:xfrm>
                <a:off x="4726" y="1989"/>
                <a:ext cx="78" cy="91"/>
              </a:xfrm>
              <a:custGeom>
                <a:avLst/>
                <a:gdLst>
                  <a:gd name="T0" fmla="*/ 15 w 29"/>
                  <a:gd name="T1" fmla="*/ 17 h 34"/>
                  <a:gd name="T2" fmla="*/ 19 w 29"/>
                  <a:gd name="T3" fmla="*/ 7 h 34"/>
                  <a:gd name="T4" fmla="*/ 27 w 29"/>
                  <a:gd name="T5" fmla="*/ 1 h 34"/>
                  <a:gd name="T6" fmla="*/ 29 w 29"/>
                  <a:gd name="T7" fmla="*/ 0 h 34"/>
                  <a:gd name="T8" fmla="*/ 29 w 29"/>
                  <a:gd name="T9" fmla="*/ 1 h 34"/>
                  <a:gd name="T10" fmla="*/ 19 w 29"/>
                  <a:gd name="T11" fmla="*/ 15 h 34"/>
                  <a:gd name="T12" fmla="*/ 19 w 29"/>
                  <a:gd name="T13" fmla="*/ 16 h 34"/>
                  <a:gd name="T14" fmla="*/ 14 w 29"/>
                  <a:gd name="T15" fmla="*/ 24 h 34"/>
                  <a:gd name="T16" fmla="*/ 0 w 29"/>
                  <a:gd name="T17" fmla="*/ 34 h 34"/>
                  <a:gd name="T18" fmla="*/ 15 w 29"/>
                  <a:gd name="T19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15" y="17"/>
                    </a:moveTo>
                    <a:cubicBezTo>
                      <a:pt x="15" y="13"/>
                      <a:pt x="16" y="10"/>
                      <a:pt x="19" y="7"/>
                    </a:cubicBezTo>
                    <a:cubicBezTo>
                      <a:pt x="21" y="4"/>
                      <a:pt x="24" y="3"/>
                      <a:pt x="27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5"/>
                      <a:pt x="25" y="12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7" y="18"/>
                      <a:pt x="15" y="22"/>
                      <a:pt x="14" y="24"/>
                    </a:cubicBezTo>
                    <a:cubicBezTo>
                      <a:pt x="11" y="29"/>
                      <a:pt x="6" y="32"/>
                      <a:pt x="0" y="34"/>
                    </a:cubicBezTo>
                    <a:cubicBezTo>
                      <a:pt x="8" y="30"/>
                      <a:pt x="14" y="27"/>
                      <a:pt x="15" y="1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9"/>
              <p:cNvSpPr/>
              <p:nvPr/>
            </p:nvSpPr>
            <p:spPr bwMode="auto">
              <a:xfrm>
                <a:off x="4708" y="1986"/>
                <a:ext cx="163" cy="102"/>
              </a:xfrm>
              <a:custGeom>
                <a:avLst/>
                <a:gdLst>
                  <a:gd name="T0" fmla="*/ 18 w 61"/>
                  <a:gd name="T1" fmla="*/ 34 h 38"/>
                  <a:gd name="T2" fmla="*/ 29 w 61"/>
                  <a:gd name="T3" fmla="*/ 23 h 38"/>
                  <a:gd name="T4" fmla="*/ 44 w 61"/>
                  <a:gd name="T5" fmla="*/ 15 h 38"/>
                  <a:gd name="T6" fmla="*/ 60 w 61"/>
                  <a:gd name="T7" fmla="*/ 4 h 38"/>
                  <a:gd name="T8" fmla="*/ 60 w 61"/>
                  <a:gd name="T9" fmla="*/ 3 h 38"/>
                  <a:gd name="T10" fmla="*/ 41 w 61"/>
                  <a:gd name="T11" fmla="*/ 11 h 38"/>
                  <a:gd name="T12" fmla="*/ 27 w 61"/>
                  <a:gd name="T13" fmla="*/ 16 h 38"/>
                  <a:gd name="T14" fmla="*/ 35 w 61"/>
                  <a:gd name="T15" fmla="*/ 2 h 38"/>
                  <a:gd name="T16" fmla="*/ 34 w 61"/>
                  <a:gd name="T17" fmla="*/ 1 h 38"/>
                  <a:gd name="T18" fmla="*/ 31 w 61"/>
                  <a:gd name="T19" fmla="*/ 3 h 38"/>
                  <a:gd name="T20" fmla="*/ 30 w 61"/>
                  <a:gd name="T21" fmla="*/ 3 h 38"/>
                  <a:gd name="T22" fmla="*/ 30 w 61"/>
                  <a:gd name="T23" fmla="*/ 3 h 38"/>
                  <a:gd name="T24" fmla="*/ 26 w 61"/>
                  <a:gd name="T25" fmla="*/ 6 h 38"/>
                  <a:gd name="T26" fmla="*/ 23 w 61"/>
                  <a:gd name="T27" fmla="*/ 10 h 38"/>
                  <a:gd name="T28" fmla="*/ 23 w 61"/>
                  <a:gd name="T29" fmla="*/ 19 h 38"/>
                  <a:gd name="T30" fmla="*/ 23 w 61"/>
                  <a:gd name="T31" fmla="*/ 19 h 38"/>
                  <a:gd name="T32" fmla="*/ 23 w 61"/>
                  <a:gd name="T33" fmla="*/ 20 h 38"/>
                  <a:gd name="T34" fmla="*/ 22 w 61"/>
                  <a:gd name="T35" fmla="*/ 22 h 38"/>
                  <a:gd name="T36" fmla="*/ 1 w 61"/>
                  <a:gd name="T37" fmla="*/ 36 h 38"/>
                  <a:gd name="T38" fmla="*/ 1 w 61"/>
                  <a:gd name="T39" fmla="*/ 37 h 38"/>
                  <a:gd name="T40" fmla="*/ 18 w 61"/>
                  <a:gd name="T4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8">
                    <a:moveTo>
                      <a:pt x="18" y="34"/>
                    </a:moveTo>
                    <a:cubicBezTo>
                      <a:pt x="23" y="32"/>
                      <a:pt x="24" y="25"/>
                      <a:pt x="29" y="23"/>
                    </a:cubicBezTo>
                    <a:cubicBezTo>
                      <a:pt x="35" y="20"/>
                      <a:pt x="40" y="19"/>
                      <a:pt x="44" y="15"/>
                    </a:cubicBezTo>
                    <a:cubicBezTo>
                      <a:pt x="49" y="10"/>
                      <a:pt x="53" y="6"/>
                      <a:pt x="60" y="4"/>
                    </a:cubicBezTo>
                    <a:cubicBezTo>
                      <a:pt x="61" y="4"/>
                      <a:pt x="61" y="3"/>
                      <a:pt x="60" y="3"/>
                    </a:cubicBezTo>
                    <a:cubicBezTo>
                      <a:pt x="51" y="2"/>
                      <a:pt x="48" y="6"/>
                      <a:pt x="41" y="11"/>
                    </a:cubicBezTo>
                    <a:cubicBezTo>
                      <a:pt x="36" y="13"/>
                      <a:pt x="31" y="13"/>
                      <a:pt x="27" y="16"/>
                    </a:cubicBezTo>
                    <a:cubicBezTo>
                      <a:pt x="29" y="11"/>
                      <a:pt x="29" y="5"/>
                      <a:pt x="35" y="2"/>
                    </a:cubicBezTo>
                    <a:cubicBezTo>
                      <a:pt x="36" y="1"/>
                      <a:pt x="35" y="0"/>
                      <a:pt x="34" y="1"/>
                    </a:cubicBezTo>
                    <a:cubicBezTo>
                      <a:pt x="33" y="1"/>
                      <a:pt x="32" y="2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7" y="5"/>
                      <a:pt x="26" y="6"/>
                    </a:cubicBezTo>
                    <a:cubicBezTo>
                      <a:pt x="25" y="7"/>
                      <a:pt x="24" y="8"/>
                      <a:pt x="23" y="10"/>
                    </a:cubicBezTo>
                    <a:cubicBezTo>
                      <a:pt x="22" y="13"/>
                      <a:pt x="23" y="16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3" y="20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0" y="31"/>
                      <a:pt x="8" y="35"/>
                      <a:pt x="1" y="36"/>
                    </a:cubicBezTo>
                    <a:cubicBezTo>
                      <a:pt x="0" y="36"/>
                      <a:pt x="0" y="37"/>
                      <a:pt x="1" y="37"/>
                    </a:cubicBezTo>
                    <a:cubicBezTo>
                      <a:pt x="7" y="38"/>
                      <a:pt x="13" y="37"/>
                      <a:pt x="18" y="3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0"/>
              <p:cNvSpPr/>
              <p:nvPr/>
            </p:nvSpPr>
            <p:spPr bwMode="auto">
              <a:xfrm>
                <a:off x="4673" y="2072"/>
                <a:ext cx="70" cy="21"/>
              </a:xfrm>
              <a:custGeom>
                <a:avLst/>
                <a:gdLst>
                  <a:gd name="T0" fmla="*/ 0 w 26"/>
                  <a:gd name="T1" fmla="*/ 6 h 8"/>
                  <a:gd name="T2" fmla="*/ 9 w 26"/>
                  <a:gd name="T3" fmla="*/ 8 h 8"/>
                  <a:gd name="T4" fmla="*/ 15 w 26"/>
                  <a:gd name="T5" fmla="*/ 7 h 8"/>
                  <a:gd name="T6" fmla="*/ 16 w 26"/>
                  <a:gd name="T7" fmla="*/ 7 h 8"/>
                  <a:gd name="T8" fmla="*/ 16 w 26"/>
                  <a:gd name="T9" fmla="*/ 7 h 8"/>
                  <a:gd name="T10" fmla="*/ 20 w 26"/>
                  <a:gd name="T11" fmla="*/ 6 h 8"/>
                  <a:gd name="T12" fmla="*/ 24 w 26"/>
                  <a:gd name="T13" fmla="*/ 3 h 8"/>
                  <a:gd name="T14" fmla="*/ 25 w 26"/>
                  <a:gd name="T15" fmla="*/ 2 h 8"/>
                  <a:gd name="T16" fmla="*/ 26 w 26"/>
                  <a:gd name="T17" fmla="*/ 1 h 8"/>
                  <a:gd name="T18" fmla="*/ 26 w 26"/>
                  <a:gd name="T19" fmla="*/ 1 h 8"/>
                  <a:gd name="T20" fmla="*/ 25 w 26"/>
                  <a:gd name="T21" fmla="*/ 0 h 8"/>
                  <a:gd name="T22" fmla="*/ 1 w 26"/>
                  <a:gd name="T23" fmla="*/ 2 h 8"/>
                  <a:gd name="T24" fmla="*/ 1 w 26"/>
                  <a:gd name="T25" fmla="*/ 2 h 8"/>
                  <a:gd name="T26" fmla="*/ 0 w 26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8">
                    <a:moveTo>
                      <a:pt x="0" y="6"/>
                    </a:moveTo>
                    <a:cubicBezTo>
                      <a:pt x="3" y="7"/>
                      <a:pt x="6" y="8"/>
                      <a:pt x="9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6"/>
                      <a:pt x="19" y="6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17" y="1"/>
                      <a:pt x="9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1"/>
              <p:cNvSpPr/>
              <p:nvPr/>
            </p:nvSpPr>
            <p:spPr bwMode="auto">
              <a:xfrm>
                <a:off x="3865" y="2963"/>
                <a:ext cx="222" cy="161"/>
              </a:xfrm>
              <a:custGeom>
                <a:avLst/>
                <a:gdLst>
                  <a:gd name="T0" fmla="*/ 83 w 83"/>
                  <a:gd name="T1" fmla="*/ 59 h 60"/>
                  <a:gd name="T2" fmla="*/ 74 w 83"/>
                  <a:gd name="T3" fmla="*/ 48 h 60"/>
                  <a:gd name="T4" fmla="*/ 75 w 83"/>
                  <a:gd name="T5" fmla="*/ 48 h 60"/>
                  <a:gd name="T6" fmla="*/ 73 w 83"/>
                  <a:gd name="T7" fmla="*/ 41 h 60"/>
                  <a:gd name="T8" fmla="*/ 71 w 83"/>
                  <a:gd name="T9" fmla="*/ 34 h 60"/>
                  <a:gd name="T10" fmla="*/ 63 w 83"/>
                  <a:gd name="T11" fmla="*/ 20 h 60"/>
                  <a:gd name="T12" fmla="*/ 55 w 83"/>
                  <a:gd name="T13" fmla="*/ 11 h 60"/>
                  <a:gd name="T14" fmla="*/ 46 w 83"/>
                  <a:gd name="T15" fmla="*/ 6 h 60"/>
                  <a:gd name="T16" fmla="*/ 40 w 83"/>
                  <a:gd name="T17" fmla="*/ 4 h 60"/>
                  <a:gd name="T18" fmla="*/ 35 w 83"/>
                  <a:gd name="T19" fmla="*/ 1 h 60"/>
                  <a:gd name="T20" fmla="*/ 25 w 83"/>
                  <a:gd name="T21" fmla="*/ 3 h 60"/>
                  <a:gd name="T22" fmla="*/ 21 w 83"/>
                  <a:gd name="T23" fmla="*/ 6 h 60"/>
                  <a:gd name="T24" fmla="*/ 11 w 83"/>
                  <a:gd name="T25" fmla="*/ 7 h 60"/>
                  <a:gd name="T26" fmla="*/ 0 w 83"/>
                  <a:gd name="T27" fmla="*/ 14 h 60"/>
                  <a:gd name="T28" fmla="*/ 0 w 83"/>
                  <a:gd name="T29" fmla="*/ 14 h 60"/>
                  <a:gd name="T30" fmla="*/ 13 w 83"/>
                  <a:gd name="T31" fmla="*/ 15 h 60"/>
                  <a:gd name="T32" fmla="*/ 19 w 83"/>
                  <a:gd name="T33" fmla="*/ 26 h 60"/>
                  <a:gd name="T34" fmla="*/ 27 w 83"/>
                  <a:gd name="T35" fmla="*/ 35 h 60"/>
                  <a:gd name="T36" fmla="*/ 39 w 83"/>
                  <a:gd name="T37" fmla="*/ 45 h 60"/>
                  <a:gd name="T38" fmla="*/ 60 w 83"/>
                  <a:gd name="T39" fmla="*/ 56 h 60"/>
                  <a:gd name="T40" fmla="*/ 71 w 83"/>
                  <a:gd name="T41" fmla="*/ 54 h 60"/>
                  <a:gd name="T42" fmla="*/ 83 w 83"/>
                  <a:gd name="T43" fmla="*/ 60 h 60"/>
                  <a:gd name="T44" fmla="*/ 83 w 83"/>
                  <a:gd name="T4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60">
                    <a:moveTo>
                      <a:pt x="83" y="59"/>
                    </a:moveTo>
                    <a:cubicBezTo>
                      <a:pt x="82" y="54"/>
                      <a:pt x="77" y="52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4" y="46"/>
                      <a:pt x="74" y="44"/>
                      <a:pt x="73" y="41"/>
                    </a:cubicBezTo>
                    <a:cubicBezTo>
                      <a:pt x="73" y="39"/>
                      <a:pt x="72" y="36"/>
                      <a:pt x="71" y="34"/>
                    </a:cubicBezTo>
                    <a:cubicBezTo>
                      <a:pt x="69" y="29"/>
                      <a:pt x="66" y="24"/>
                      <a:pt x="63" y="20"/>
                    </a:cubicBezTo>
                    <a:cubicBezTo>
                      <a:pt x="61" y="17"/>
                      <a:pt x="58" y="14"/>
                      <a:pt x="55" y="11"/>
                    </a:cubicBezTo>
                    <a:cubicBezTo>
                      <a:pt x="53" y="8"/>
                      <a:pt x="50" y="6"/>
                      <a:pt x="46" y="6"/>
                    </a:cubicBezTo>
                    <a:cubicBezTo>
                      <a:pt x="43" y="7"/>
                      <a:pt x="42" y="6"/>
                      <a:pt x="40" y="4"/>
                    </a:cubicBezTo>
                    <a:cubicBezTo>
                      <a:pt x="38" y="3"/>
                      <a:pt x="37" y="2"/>
                      <a:pt x="35" y="1"/>
                    </a:cubicBezTo>
                    <a:cubicBezTo>
                      <a:pt x="32" y="0"/>
                      <a:pt x="28" y="1"/>
                      <a:pt x="25" y="3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18" y="8"/>
                      <a:pt x="14" y="7"/>
                      <a:pt x="11" y="7"/>
                    </a:cubicBezTo>
                    <a:cubicBezTo>
                      <a:pt x="7" y="7"/>
                      <a:pt x="3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4"/>
                      <a:pt x="9" y="13"/>
                      <a:pt x="13" y="15"/>
                    </a:cubicBezTo>
                    <a:cubicBezTo>
                      <a:pt x="16" y="17"/>
                      <a:pt x="17" y="22"/>
                      <a:pt x="19" y="26"/>
                    </a:cubicBezTo>
                    <a:cubicBezTo>
                      <a:pt x="20" y="29"/>
                      <a:pt x="24" y="32"/>
                      <a:pt x="27" y="35"/>
                    </a:cubicBezTo>
                    <a:cubicBezTo>
                      <a:pt x="31" y="38"/>
                      <a:pt x="35" y="42"/>
                      <a:pt x="39" y="45"/>
                    </a:cubicBezTo>
                    <a:cubicBezTo>
                      <a:pt x="45" y="50"/>
                      <a:pt x="52" y="54"/>
                      <a:pt x="60" y="56"/>
                    </a:cubicBezTo>
                    <a:cubicBezTo>
                      <a:pt x="64" y="57"/>
                      <a:pt x="67" y="56"/>
                      <a:pt x="71" y="54"/>
                    </a:cubicBezTo>
                    <a:cubicBezTo>
                      <a:pt x="76" y="53"/>
                      <a:pt x="79" y="58"/>
                      <a:pt x="83" y="60"/>
                    </a:cubicBezTo>
                    <a:cubicBezTo>
                      <a:pt x="83" y="60"/>
                      <a:pt x="83" y="60"/>
                      <a:pt x="83" y="5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2"/>
              <p:cNvSpPr/>
              <p:nvPr/>
            </p:nvSpPr>
            <p:spPr bwMode="auto">
              <a:xfrm>
                <a:off x="3919" y="2966"/>
                <a:ext cx="107" cy="72"/>
              </a:xfrm>
              <a:custGeom>
                <a:avLst/>
                <a:gdLst>
                  <a:gd name="T0" fmla="*/ 11 w 40"/>
                  <a:gd name="T1" fmla="*/ 16 h 27"/>
                  <a:gd name="T2" fmla="*/ 8 w 40"/>
                  <a:gd name="T3" fmla="*/ 13 h 27"/>
                  <a:gd name="T4" fmla="*/ 10 w 40"/>
                  <a:gd name="T5" fmla="*/ 14 h 27"/>
                  <a:gd name="T6" fmla="*/ 15 w 40"/>
                  <a:gd name="T7" fmla="*/ 17 h 27"/>
                  <a:gd name="T8" fmla="*/ 29 w 40"/>
                  <a:gd name="T9" fmla="*/ 20 h 27"/>
                  <a:gd name="T10" fmla="*/ 29 w 40"/>
                  <a:gd name="T11" fmla="*/ 19 h 27"/>
                  <a:gd name="T12" fmla="*/ 27 w 40"/>
                  <a:gd name="T13" fmla="*/ 11 h 27"/>
                  <a:gd name="T14" fmla="*/ 26 w 40"/>
                  <a:gd name="T15" fmla="*/ 9 h 27"/>
                  <a:gd name="T16" fmla="*/ 27 w 40"/>
                  <a:gd name="T17" fmla="*/ 8 h 27"/>
                  <a:gd name="T18" fmla="*/ 29 w 40"/>
                  <a:gd name="T19" fmla="*/ 10 h 27"/>
                  <a:gd name="T20" fmla="*/ 34 w 40"/>
                  <a:gd name="T21" fmla="*/ 27 h 27"/>
                  <a:gd name="T22" fmla="*/ 35 w 40"/>
                  <a:gd name="T23" fmla="*/ 27 h 27"/>
                  <a:gd name="T24" fmla="*/ 32 w 40"/>
                  <a:gd name="T25" fmla="*/ 11 h 27"/>
                  <a:gd name="T26" fmla="*/ 32 w 40"/>
                  <a:gd name="T27" fmla="*/ 10 h 27"/>
                  <a:gd name="T28" fmla="*/ 34 w 40"/>
                  <a:gd name="T29" fmla="*/ 12 h 27"/>
                  <a:gd name="T30" fmla="*/ 36 w 40"/>
                  <a:gd name="T31" fmla="*/ 13 h 27"/>
                  <a:gd name="T32" fmla="*/ 38 w 40"/>
                  <a:gd name="T33" fmla="*/ 14 h 27"/>
                  <a:gd name="T34" fmla="*/ 38 w 40"/>
                  <a:gd name="T35" fmla="*/ 14 h 27"/>
                  <a:gd name="T36" fmla="*/ 39 w 40"/>
                  <a:gd name="T37" fmla="*/ 15 h 27"/>
                  <a:gd name="T38" fmla="*/ 39 w 40"/>
                  <a:gd name="T39" fmla="*/ 15 h 27"/>
                  <a:gd name="T40" fmla="*/ 39 w 40"/>
                  <a:gd name="T41" fmla="*/ 15 h 27"/>
                  <a:gd name="T42" fmla="*/ 39 w 40"/>
                  <a:gd name="T43" fmla="*/ 16 h 27"/>
                  <a:gd name="T44" fmla="*/ 40 w 40"/>
                  <a:gd name="T45" fmla="*/ 16 h 27"/>
                  <a:gd name="T46" fmla="*/ 40 w 40"/>
                  <a:gd name="T47" fmla="*/ 16 h 27"/>
                  <a:gd name="T48" fmla="*/ 38 w 40"/>
                  <a:gd name="T49" fmla="*/ 13 h 27"/>
                  <a:gd name="T50" fmla="*/ 37 w 40"/>
                  <a:gd name="T51" fmla="*/ 12 h 27"/>
                  <a:gd name="T52" fmla="*/ 35 w 40"/>
                  <a:gd name="T53" fmla="*/ 10 h 27"/>
                  <a:gd name="T54" fmla="*/ 29 w 40"/>
                  <a:gd name="T55" fmla="*/ 6 h 27"/>
                  <a:gd name="T56" fmla="*/ 23 w 40"/>
                  <a:gd name="T57" fmla="*/ 5 h 27"/>
                  <a:gd name="T58" fmla="*/ 17 w 40"/>
                  <a:gd name="T59" fmla="*/ 2 h 27"/>
                  <a:gd name="T60" fmla="*/ 8 w 40"/>
                  <a:gd name="T61" fmla="*/ 0 h 27"/>
                  <a:gd name="T62" fmla="*/ 4 w 40"/>
                  <a:gd name="T63" fmla="*/ 2 h 27"/>
                  <a:gd name="T64" fmla="*/ 0 w 40"/>
                  <a:gd name="T65" fmla="*/ 6 h 27"/>
                  <a:gd name="T66" fmla="*/ 0 w 40"/>
                  <a:gd name="T67" fmla="*/ 6 h 27"/>
                  <a:gd name="T68" fmla="*/ 10 w 40"/>
                  <a:gd name="T69" fmla="*/ 16 h 27"/>
                  <a:gd name="T70" fmla="*/ 11 w 40"/>
                  <a:gd name="T7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27">
                    <a:moveTo>
                      <a:pt x="11" y="16"/>
                    </a:move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6"/>
                      <a:pt x="13" y="16"/>
                      <a:pt x="15" y="17"/>
                    </a:cubicBezTo>
                    <a:cubicBezTo>
                      <a:pt x="20" y="18"/>
                      <a:pt x="25" y="18"/>
                      <a:pt x="29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7"/>
                      <a:pt x="28" y="14"/>
                      <a:pt x="27" y="11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28" y="9"/>
                      <a:pt x="28" y="9"/>
                      <a:pt x="29" y="10"/>
                    </a:cubicBezTo>
                    <a:cubicBezTo>
                      <a:pt x="32" y="15"/>
                      <a:pt x="34" y="2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7" y="21"/>
                      <a:pt x="34" y="16"/>
                      <a:pt x="32" y="11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11"/>
                      <a:pt x="33" y="12"/>
                      <a:pt x="34" y="12"/>
                    </a:cubicBezTo>
                    <a:cubicBezTo>
                      <a:pt x="34" y="13"/>
                      <a:pt x="35" y="13"/>
                      <a:pt x="36" y="13"/>
                    </a:cubicBezTo>
                    <a:cubicBezTo>
                      <a:pt x="37" y="13"/>
                      <a:pt x="37" y="13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5"/>
                      <a:pt x="39" y="14"/>
                      <a:pt x="38" y="13"/>
                    </a:cubicBezTo>
                    <a:cubicBezTo>
                      <a:pt x="37" y="13"/>
                      <a:pt x="37" y="12"/>
                      <a:pt x="37" y="12"/>
                    </a:cubicBezTo>
                    <a:cubicBezTo>
                      <a:pt x="36" y="11"/>
                      <a:pt x="36" y="11"/>
                      <a:pt x="35" y="10"/>
                    </a:cubicBezTo>
                    <a:cubicBezTo>
                      <a:pt x="34" y="8"/>
                      <a:pt x="32" y="7"/>
                      <a:pt x="29" y="6"/>
                    </a:cubicBezTo>
                    <a:cubicBezTo>
                      <a:pt x="27" y="5"/>
                      <a:pt x="25" y="6"/>
                      <a:pt x="23" y="5"/>
                    </a:cubicBezTo>
                    <a:cubicBezTo>
                      <a:pt x="21" y="5"/>
                      <a:pt x="19" y="3"/>
                      <a:pt x="17" y="2"/>
                    </a:cubicBezTo>
                    <a:cubicBezTo>
                      <a:pt x="14" y="0"/>
                      <a:pt x="12" y="0"/>
                      <a:pt x="8" y="0"/>
                    </a:cubicBezTo>
                    <a:cubicBezTo>
                      <a:pt x="7" y="0"/>
                      <a:pt x="5" y="1"/>
                      <a:pt x="4" y="2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6" y="14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3"/>
              <p:cNvSpPr/>
              <p:nvPr/>
            </p:nvSpPr>
            <p:spPr bwMode="auto">
              <a:xfrm>
                <a:off x="3911" y="3001"/>
                <a:ext cx="72" cy="37"/>
              </a:xfrm>
              <a:custGeom>
                <a:avLst/>
                <a:gdLst>
                  <a:gd name="T0" fmla="*/ 13 w 27"/>
                  <a:gd name="T1" fmla="*/ 13 h 14"/>
                  <a:gd name="T2" fmla="*/ 19 w 27"/>
                  <a:gd name="T3" fmla="*/ 12 h 14"/>
                  <a:gd name="T4" fmla="*/ 24 w 27"/>
                  <a:gd name="T5" fmla="*/ 12 h 14"/>
                  <a:gd name="T6" fmla="*/ 26 w 27"/>
                  <a:gd name="T7" fmla="*/ 13 h 14"/>
                  <a:gd name="T8" fmla="*/ 26 w 27"/>
                  <a:gd name="T9" fmla="*/ 13 h 14"/>
                  <a:gd name="T10" fmla="*/ 18 w 27"/>
                  <a:gd name="T11" fmla="*/ 9 h 14"/>
                  <a:gd name="T12" fmla="*/ 14 w 27"/>
                  <a:gd name="T13" fmla="*/ 6 h 14"/>
                  <a:gd name="T14" fmla="*/ 9 w 27"/>
                  <a:gd name="T15" fmla="*/ 1 h 14"/>
                  <a:gd name="T16" fmla="*/ 6 w 27"/>
                  <a:gd name="T17" fmla="*/ 0 h 14"/>
                  <a:gd name="T18" fmla="*/ 0 w 27"/>
                  <a:gd name="T19" fmla="*/ 1 h 14"/>
                  <a:gd name="T20" fmla="*/ 0 w 27"/>
                  <a:gd name="T21" fmla="*/ 1 h 14"/>
                  <a:gd name="T22" fmla="*/ 2 w 27"/>
                  <a:gd name="T23" fmla="*/ 8 h 14"/>
                  <a:gd name="T24" fmla="*/ 4 w 27"/>
                  <a:gd name="T25" fmla="*/ 10 h 14"/>
                  <a:gd name="T26" fmla="*/ 10 w 27"/>
                  <a:gd name="T27" fmla="*/ 12 h 14"/>
                  <a:gd name="T28" fmla="*/ 11 w 27"/>
                  <a:gd name="T29" fmla="*/ 14 h 14"/>
                  <a:gd name="T30" fmla="*/ 13 w 27"/>
                  <a:gd name="T3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4">
                    <a:moveTo>
                      <a:pt x="13" y="13"/>
                    </a:moveTo>
                    <a:cubicBezTo>
                      <a:pt x="15" y="11"/>
                      <a:pt x="17" y="12"/>
                      <a:pt x="19" y="12"/>
                    </a:cubicBezTo>
                    <a:cubicBezTo>
                      <a:pt x="21" y="13"/>
                      <a:pt x="21" y="11"/>
                      <a:pt x="24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24" y="11"/>
                      <a:pt x="21" y="10"/>
                      <a:pt x="18" y="9"/>
                    </a:cubicBezTo>
                    <a:cubicBezTo>
                      <a:pt x="17" y="8"/>
                      <a:pt x="15" y="7"/>
                      <a:pt x="14" y="6"/>
                    </a:cubicBezTo>
                    <a:cubicBezTo>
                      <a:pt x="12" y="5"/>
                      <a:pt x="10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4" y="1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8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5" y="10"/>
                      <a:pt x="9" y="10"/>
                      <a:pt x="10" y="12"/>
                    </a:cubicBezTo>
                    <a:cubicBezTo>
                      <a:pt x="10" y="13"/>
                      <a:pt x="10" y="13"/>
                      <a:pt x="11" y="14"/>
                    </a:cubicBezTo>
                    <a:cubicBezTo>
                      <a:pt x="11" y="14"/>
                      <a:pt x="12" y="14"/>
                      <a:pt x="13" y="1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"/>
              <p:cNvSpPr/>
              <p:nvPr/>
            </p:nvSpPr>
            <p:spPr bwMode="auto">
              <a:xfrm>
                <a:off x="3863" y="2985"/>
                <a:ext cx="53" cy="21"/>
              </a:xfrm>
              <a:custGeom>
                <a:avLst/>
                <a:gdLst>
                  <a:gd name="T0" fmla="*/ 9 w 20"/>
                  <a:gd name="T1" fmla="*/ 6 h 8"/>
                  <a:gd name="T2" fmla="*/ 15 w 20"/>
                  <a:gd name="T3" fmla="*/ 7 h 8"/>
                  <a:gd name="T4" fmla="*/ 15 w 20"/>
                  <a:gd name="T5" fmla="*/ 7 h 8"/>
                  <a:gd name="T6" fmla="*/ 13 w 20"/>
                  <a:gd name="T7" fmla="*/ 5 h 8"/>
                  <a:gd name="T8" fmla="*/ 15 w 20"/>
                  <a:gd name="T9" fmla="*/ 5 h 8"/>
                  <a:gd name="T10" fmla="*/ 19 w 20"/>
                  <a:gd name="T11" fmla="*/ 5 h 8"/>
                  <a:gd name="T12" fmla="*/ 19 w 20"/>
                  <a:gd name="T13" fmla="*/ 4 h 8"/>
                  <a:gd name="T14" fmla="*/ 19 w 20"/>
                  <a:gd name="T15" fmla="*/ 4 h 8"/>
                  <a:gd name="T16" fmla="*/ 19 w 20"/>
                  <a:gd name="T17" fmla="*/ 4 h 8"/>
                  <a:gd name="T18" fmla="*/ 12 w 20"/>
                  <a:gd name="T19" fmla="*/ 1 h 8"/>
                  <a:gd name="T20" fmla="*/ 12 w 20"/>
                  <a:gd name="T21" fmla="*/ 1 h 8"/>
                  <a:gd name="T22" fmla="*/ 11 w 20"/>
                  <a:gd name="T23" fmla="*/ 0 h 8"/>
                  <a:gd name="T24" fmla="*/ 11 w 20"/>
                  <a:gd name="T25" fmla="*/ 0 h 8"/>
                  <a:gd name="T26" fmla="*/ 0 w 20"/>
                  <a:gd name="T27" fmla="*/ 6 h 8"/>
                  <a:gd name="T28" fmla="*/ 1 w 20"/>
                  <a:gd name="T29" fmla="*/ 6 h 8"/>
                  <a:gd name="T30" fmla="*/ 9 w 20"/>
                  <a:gd name="T3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8">
                    <a:moveTo>
                      <a:pt x="9" y="6"/>
                    </a:moveTo>
                    <a:cubicBezTo>
                      <a:pt x="11" y="7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9" y="5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3" y="6"/>
                      <a:pt x="6" y="5"/>
                      <a:pt x="9" y="6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5"/>
              <p:cNvSpPr/>
              <p:nvPr/>
            </p:nvSpPr>
            <p:spPr bwMode="auto">
              <a:xfrm>
                <a:off x="3962" y="3017"/>
                <a:ext cx="123" cy="102"/>
              </a:xfrm>
              <a:custGeom>
                <a:avLst/>
                <a:gdLst>
                  <a:gd name="T0" fmla="*/ 46 w 46"/>
                  <a:gd name="T1" fmla="*/ 38 h 38"/>
                  <a:gd name="T2" fmla="*/ 41 w 46"/>
                  <a:gd name="T3" fmla="*/ 32 h 38"/>
                  <a:gd name="T4" fmla="*/ 38 w 46"/>
                  <a:gd name="T5" fmla="*/ 28 h 38"/>
                  <a:gd name="T6" fmla="*/ 35 w 46"/>
                  <a:gd name="T7" fmla="*/ 20 h 38"/>
                  <a:gd name="T8" fmla="*/ 33 w 46"/>
                  <a:gd name="T9" fmla="*/ 9 h 38"/>
                  <a:gd name="T10" fmla="*/ 30 w 46"/>
                  <a:gd name="T11" fmla="*/ 4 h 38"/>
                  <a:gd name="T12" fmla="*/ 26 w 46"/>
                  <a:gd name="T13" fmla="*/ 0 h 38"/>
                  <a:gd name="T14" fmla="*/ 25 w 46"/>
                  <a:gd name="T15" fmla="*/ 1 h 38"/>
                  <a:gd name="T16" fmla="*/ 30 w 46"/>
                  <a:gd name="T17" fmla="*/ 4 h 38"/>
                  <a:gd name="T18" fmla="*/ 30 w 46"/>
                  <a:gd name="T19" fmla="*/ 6 h 38"/>
                  <a:gd name="T20" fmla="*/ 25 w 46"/>
                  <a:gd name="T21" fmla="*/ 0 h 38"/>
                  <a:gd name="T22" fmla="*/ 25 w 46"/>
                  <a:gd name="T23" fmla="*/ 0 h 38"/>
                  <a:gd name="T24" fmla="*/ 27 w 46"/>
                  <a:gd name="T25" fmla="*/ 6 h 38"/>
                  <a:gd name="T26" fmla="*/ 30 w 46"/>
                  <a:gd name="T27" fmla="*/ 13 h 38"/>
                  <a:gd name="T28" fmla="*/ 34 w 46"/>
                  <a:gd name="T29" fmla="*/ 22 h 38"/>
                  <a:gd name="T30" fmla="*/ 31 w 46"/>
                  <a:gd name="T31" fmla="*/ 20 h 38"/>
                  <a:gd name="T32" fmla="*/ 26 w 46"/>
                  <a:gd name="T33" fmla="*/ 17 h 38"/>
                  <a:gd name="T34" fmla="*/ 0 w 46"/>
                  <a:gd name="T35" fmla="*/ 0 h 38"/>
                  <a:gd name="T36" fmla="*/ 0 w 46"/>
                  <a:gd name="T37" fmla="*/ 0 h 38"/>
                  <a:gd name="T38" fmla="*/ 24 w 46"/>
                  <a:gd name="T39" fmla="*/ 18 h 38"/>
                  <a:gd name="T40" fmla="*/ 28 w 46"/>
                  <a:gd name="T41" fmla="*/ 24 h 38"/>
                  <a:gd name="T42" fmla="*/ 22 w 46"/>
                  <a:gd name="T43" fmla="*/ 26 h 38"/>
                  <a:gd name="T44" fmla="*/ 9 w 46"/>
                  <a:gd name="T45" fmla="*/ 23 h 38"/>
                  <a:gd name="T46" fmla="*/ 9 w 46"/>
                  <a:gd name="T47" fmla="*/ 23 h 38"/>
                  <a:gd name="T48" fmla="*/ 21 w 46"/>
                  <a:gd name="T49" fmla="*/ 31 h 38"/>
                  <a:gd name="T50" fmla="*/ 18 w 46"/>
                  <a:gd name="T51" fmla="*/ 30 h 38"/>
                  <a:gd name="T52" fmla="*/ 13 w 46"/>
                  <a:gd name="T53" fmla="*/ 28 h 38"/>
                  <a:gd name="T54" fmla="*/ 3 w 46"/>
                  <a:gd name="T55" fmla="*/ 26 h 38"/>
                  <a:gd name="T56" fmla="*/ 3 w 46"/>
                  <a:gd name="T57" fmla="*/ 26 h 38"/>
                  <a:gd name="T58" fmla="*/ 24 w 46"/>
                  <a:gd name="T59" fmla="*/ 36 h 38"/>
                  <a:gd name="T60" fmla="*/ 34 w 46"/>
                  <a:gd name="T61" fmla="*/ 34 h 38"/>
                  <a:gd name="T62" fmla="*/ 46 w 46"/>
                  <a:gd name="T63" fmla="*/ 38 h 38"/>
                  <a:gd name="T64" fmla="*/ 46 w 46"/>
                  <a:gd name="T6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38">
                    <a:moveTo>
                      <a:pt x="46" y="38"/>
                    </a:moveTo>
                    <a:cubicBezTo>
                      <a:pt x="45" y="35"/>
                      <a:pt x="43" y="33"/>
                      <a:pt x="41" y="32"/>
                    </a:cubicBezTo>
                    <a:cubicBezTo>
                      <a:pt x="40" y="31"/>
                      <a:pt x="39" y="30"/>
                      <a:pt x="38" y="28"/>
                    </a:cubicBezTo>
                    <a:cubicBezTo>
                      <a:pt x="36" y="26"/>
                      <a:pt x="36" y="23"/>
                      <a:pt x="35" y="20"/>
                    </a:cubicBezTo>
                    <a:cubicBezTo>
                      <a:pt x="35" y="16"/>
                      <a:pt x="34" y="13"/>
                      <a:pt x="33" y="9"/>
                    </a:cubicBezTo>
                    <a:cubicBezTo>
                      <a:pt x="32" y="7"/>
                      <a:pt x="31" y="6"/>
                      <a:pt x="30" y="4"/>
                    </a:cubicBezTo>
                    <a:cubicBezTo>
                      <a:pt x="29" y="2"/>
                      <a:pt x="27" y="2"/>
                      <a:pt x="26" y="0"/>
                    </a:cubicBezTo>
                    <a:cubicBezTo>
                      <a:pt x="26" y="0"/>
                      <a:pt x="25" y="0"/>
                      <a:pt x="25" y="1"/>
                    </a:cubicBezTo>
                    <a:cubicBezTo>
                      <a:pt x="27" y="2"/>
                      <a:pt x="28" y="3"/>
                      <a:pt x="30" y="4"/>
                    </a:cubicBezTo>
                    <a:cubicBezTo>
                      <a:pt x="30" y="5"/>
                      <a:pt x="30" y="5"/>
                      <a:pt x="30" y="6"/>
                    </a:cubicBezTo>
                    <a:cubicBezTo>
                      <a:pt x="29" y="4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3"/>
                      <a:pt x="26" y="5"/>
                      <a:pt x="27" y="6"/>
                    </a:cubicBezTo>
                    <a:cubicBezTo>
                      <a:pt x="28" y="9"/>
                      <a:pt x="29" y="11"/>
                      <a:pt x="30" y="13"/>
                    </a:cubicBezTo>
                    <a:cubicBezTo>
                      <a:pt x="31" y="16"/>
                      <a:pt x="33" y="19"/>
                      <a:pt x="34" y="22"/>
                    </a:cubicBezTo>
                    <a:cubicBezTo>
                      <a:pt x="34" y="22"/>
                      <a:pt x="31" y="20"/>
                      <a:pt x="31" y="20"/>
                    </a:cubicBezTo>
                    <a:cubicBezTo>
                      <a:pt x="29" y="19"/>
                      <a:pt x="28" y="18"/>
                      <a:pt x="26" y="17"/>
                    </a:cubicBezTo>
                    <a:cubicBezTo>
                      <a:pt x="17" y="12"/>
                      <a:pt x="1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5"/>
                      <a:pt x="17" y="11"/>
                      <a:pt x="24" y="18"/>
                    </a:cubicBezTo>
                    <a:cubicBezTo>
                      <a:pt x="26" y="20"/>
                      <a:pt x="26" y="22"/>
                      <a:pt x="28" y="24"/>
                    </a:cubicBezTo>
                    <a:cubicBezTo>
                      <a:pt x="30" y="26"/>
                      <a:pt x="24" y="26"/>
                      <a:pt x="22" y="26"/>
                    </a:cubicBezTo>
                    <a:cubicBezTo>
                      <a:pt x="18" y="26"/>
                      <a:pt x="13" y="25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27"/>
                      <a:pt x="17" y="29"/>
                      <a:pt x="21" y="31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6" y="30"/>
                      <a:pt x="15" y="29"/>
                      <a:pt x="13" y="28"/>
                    </a:cubicBezTo>
                    <a:cubicBezTo>
                      <a:pt x="10" y="27"/>
                      <a:pt x="7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9" y="30"/>
                      <a:pt x="16" y="35"/>
                      <a:pt x="24" y="36"/>
                    </a:cubicBezTo>
                    <a:cubicBezTo>
                      <a:pt x="27" y="36"/>
                      <a:pt x="31" y="35"/>
                      <a:pt x="34" y="34"/>
                    </a:cubicBezTo>
                    <a:cubicBezTo>
                      <a:pt x="39" y="32"/>
                      <a:pt x="42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6"/>
              <p:cNvSpPr/>
              <p:nvPr/>
            </p:nvSpPr>
            <p:spPr bwMode="auto">
              <a:xfrm>
                <a:off x="4087" y="2963"/>
                <a:ext cx="38" cy="35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2 h 13"/>
                  <a:gd name="T4" fmla="*/ 2 w 14"/>
                  <a:gd name="T5" fmla="*/ 1 h 13"/>
                  <a:gd name="T6" fmla="*/ 8 w 14"/>
                  <a:gd name="T7" fmla="*/ 2 h 13"/>
                  <a:gd name="T8" fmla="*/ 10 w 14"/>
                  <a:gd name="T9" fmla="*/ 4 h 13"/>
                  <a:gd name="T10" fmla="*/ 12 w 14"/>
                  <a:gd name="T11" fmla="*/ 7 h 13"/>
                  <a:gd name="T12" fmla="*/ 8 w 14"/>
                  <a:gd name="T13" fmla="*/ 13 h 13"/>
                  <a:gd name="T14" fmla="*/ 1 w 14"/>
                  <a:gd name="T15" fmla="*/ 7 h 13"/>
                  <a:gd name="T16" fmla="*/ 1 w 14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6" y="0"/>
                      <a:pt x="8" y="2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4" y="10"/>
                      <a:pt x="11" y="13"/>
                      <a:pt x="8" y="13"/>
                    </a:cubicBezTo>
                    <a:cubicBezTo>
                      <a:pt x="5" y="13"/>
                      <a:pt x="1" y="11"/>
                      <a:pt x="1" y="7"/>
                    </a:cubicBezTo>
                    <a:cubicBezTo>
                      <a:pt x="0" y="6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7"/>
              <p:cNvSpPr/>
              <p:nvPr/>
            </p:nvSpPr>
            <p:spPr bwMode="auto">
              <a:xfrm>
                <a:off x="4082" y="2955"/>
                <a:ext cx="24" cy="40"/>
              </a:xfrm>
              <a:custGeom>
                <a:avLst/>
                <a:gdLst>
                  <a:gd name="T0" fmla="*/ 2 w 9"/>
                  <a:gd name="T1" fmla="*/ 3 h 15"/>
                  <a:gd name="T2" fmla="*/ 1 w 9"/>
                  <a:gd name="T3" fmla="*/ 1 h 15"/>
                  <a:gd name="T4" fmla="*/ 2 w 9"/>
                  <a:gd name="T5" fmla="*/ 0 h 15"/>
                  <a:gd name="T6" fmla="*/ 7 w 9"/>
                  <a:gd name="T7" fmla="*/ 5 h 15"/>
                  <a:gd name="T8" fmla="*/ 7 w 9"/>
                  <a:gd name="T9" fmla="*/ 8 h 15"/>
                  <a:gd name="T10" fmla="*/ 7 w 9"/>
                  <a:gd name="T11" fmla="*/ 12 h 15"/>
                  <a:gd name="T12" fmla="*/ 2 w 9"/>
                  <a:gd name="T13" fmla="*/ 14 h 15"/>
                  <a:gd name="T14" fmla="*/ 1 w 9"/>
                  <a:gd name="T15" fmla="*/ 7 h 15"/>
                  <a:gd name="T16" fmla="*/ 2 w 9"/>
                  <a:gd name="T1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8" y="10"/>
                      <a:pt x="9" y="11"/>
                      <a:pt x="7" y="12"/>
                    </a:cubicBezTo>
                    <a:cubicBezTo>
                      <a:pt x="6" y="14"/>
                      <a:pt x="4" y="15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6"/>
                      <a:pt x="3" y="5"/>
                      <a:pt x="2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8"/>
              <p:cNvSpPr/>
              <p:nvPr/>
            </p:nvSpPr>
            <p:spPr bwMode="auto">
              <a:xfrm>
                <a:off x="4079" y="2926"/>
                <a:ext cx="40" cy="37"/>
              </a:xfrm>
              <a:custGeom>
                <a:avLst/>
                <a:gdLst>
                  <a:gd name="T0" fmla="*/ 4 w 15"/>
                  <a:gd name="T1" fmla="*/ 6 h 14"/>
                  <a:gd name="T2" fmla="*/ 9 w 15"/>
                  <a:gd name="T3" fmla="*/ 1 h 14"/>
                  <a:gd name="T4" fmla="*/ 12 w 15"/>
                  <a:gd name="T5" fmla="*/ 0 h 14"/>
                  <a:gd name="T6" fmla="*/ 13 w 15"/>
                  <a:gd name="T7" fmla="*/ 0 h 14"/>
                  <a:gd name="T8" fmla="*/ 15 w 15"/>
                  <a:gd name="T9" fmla="*/ 4 h 14"/>
                  <a:gd name="T10" fmla="*/ 14 w 15"/>
                  <a:gd name="T11" fmla="*/ 10 h 14"/>
                  <a:gd name="T12" fmla="*/ 13 w 15"/>
                  <a:gd name="T13" fmla="*/ 10 h 14"/>
                  <a:gd name="T14" fmla="*/ 10 w 15"/>
                  <a:gd name="T15" fmla="*/ 13 h 14"/>
                  <a:gd name="T16" fmla="*/ 2 w 15"/>
                  <a:gd name="T17" fmla="*/ 12 h 14"/>
                  <a:gd name="T18" fmla="*/ 4 w 15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4" y="6"/>
                    </a:moveTo>
                    <a:cubicBezTo>
                      <a:pt x="6" y="4"/>
                      <a:pt x="8" y="3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2"/>
                      <a:pt x="15" y="3"/>
                      <a:pt x="15" y="4"/>
                    </a:cubicBezTo>
                    <a:cubicBezTo>
                      <a:pt x="15" y="6"/>
                      <a:pt x="15" y="8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7" y="14"/>
                      <a:pt x="4" y="14"/>
                      <a:pt x="2" y="12"/>
                    </a:cubicBezTo>
                    <a:cubicBezTo>
                      <a:pt x="0" y="9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9"/>
              <p:cNvSpPr/>
              <p:nvPr/>
            </p:nvSpPr>
            <p:spPr bwMode="auto">
              <a:xfrm>
                <a:off x="4085" y="2939"/>
                <a:ext cx="37" cy="27"/>
              </a:xfrm>
              <a:custGeom>
                <a:avLst/>
                <a:gdLst>
                  <a:gd name="T0" fmla="*/ 1 w 14"/>
                  <a:gd name="T1" fmla="*/ 4 h 10"/>
                  <a:gd name="T2" fmla="*/ 3 w 14"/>
                  <a:gd name="T3" fmla="*/ 4 h 10"/>
                  <a:gd name="T4" fmla="*/ 8 w 14"/>
                  <a:gd name="T5" fmla="*/ 5 h 10"/>
                  <a:gd name="T6" fmla="*/ 10 w 14"/>
                  <a:gd name="T7" fmla="*/ 2 h 10"/>
                  <a:gd name="T8" fmla="*/ 12 w 14"/>
                  <a:gd name="T9" fmla="*/ 0 h 10"/>
                  <a:gd name="T10" fmla="*/ 13 w 14"/>
                  <a:gd name="T11" fmla="*/ 0 h 10"/>
                  <a:gd name="T12" fmla="*/ 11 w 14"/>
                  <a:gd name="T13" fmla="*/ 7 h 10"/>
                  <a:gd name="T14" fmla="*/ 10 w 14"/>
                  <a:gd name="T15" fmla="*/ 8 h 10"/>
                  <a:gd name="T16" fmla="*/ 9 w 14"/>
                  <a:gd name="T17" fmla="*/ 9 h 10"/>
                  <a:gd name="T18" fmla="*/ 9 w 14"/>
                  <a:gd name="T19" fmla="*/ 9 h 10"/>
                  <a:gd name="T20" fmla="*/ 8 w 14"/>
                  <a:gd name="T21" fmla="*/ 9 h 10"/>
                  <a:gd name="T22" fmla="*/ 1 w 14"/>
                  <a:gd name="T23" fmla="*/ 6 h 10"/>
                  <a:gd name="T24" fmla="*/ 1 w 14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5"/>
                    </a:cubicBezTo>
                    <a:cubicBezTo>
                      <a:pt x="9" y="4"/>
                      <a:pt x="9" y="3"/>
                      <a:pt x="10" y="2"/>
                    </a:cubicBezTo>
                    <a:cubicBezTo>
                      <a:pt x="11" y="2"/>
                      <a:pt x="11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2"/>
                      <a:pt x="14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5" y="10"/>
                      <a:pt x="3" y="8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20"/>
              <p:cNvSpPr/>
              <p:nvPr/>
            </p:nvSpPr>
            <p:spPr bwMode="auto">
              <a:xfrm>
                <a:off x="4111" y="2934"/>
                <a:ext cx="27" cy="37"/>
              </a:xfrm>
              <a:custGeom>
                <a:avLst/>
                <a:gdLst>
                  <a:gd name="T0" fmla="*/ 1 w 10"/>
                  <a:gd name="T1" fmla="*/ 6 h 14"/>
                  <a:gd name="T2" fmla="*/ 2 w 10"/>
                  <a:gd name="T3" fmla="*/ 5 h 14"/>
                  <a:gd name="T4" fmla="*/ 5 w 10"/>
                  <a:gd name="T5" fmla="*/ 1 h 14"/>
                  <a:gd name="T6" fmla="*/ 5 w 10"/>
                  <a:gd name="T7" fmla="*/ 1 h 14"/>
                  <a:gd name="T8" fmla="*/ 8 w 10"/>
                  <a:gd name="T9" fmla="*/ 5 h 14"/>
                  <a:gd name="T10" fmla="*/ 9 w 10"/>
                  <a:gd name="T11" fmla="*/ 7 h 14"/>
                  <a:gd name="T12" fmla="*/ 10 w 10"/>
                  <a:gd name="T13" fmla="*/ 11 h 14"/>
                  <a:gd name="T14" fmla="*/ 8 w 10"/>
                  <a:gd name="T15" fmla="*/ 14 h 14"/>
                  <a:gd name="T16" fmla="*/ 7 w 10"/>
                  <a:gd name="T17" fmla="*/ 14 h 14"/>
                  <a:gd name="T18" fmla="*/ 0 w 10"/>
                  <a:gd name="T19" fmla="*/ 9 h 14"/>
                  <a:gd name="T20" fmla="*/ 1 w 10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1" y="6"/>
                    </a:moveTo>
                    <a:cubicBezTo>
                      <a:pt x="1" y="6"/>
                      <a:pt x="2" y="6"/>
                      <a:pt x="2" y="5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3"/>
                      <a:pt x="10" y="14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4" y="14"/>
                      <a:pt x="1" y="11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21"/>
              <p:cNvSpPr/>
              <p:nvPr/>
            </p:nvSpPr>
            <p:spPr bwMode="auto">
              <a:xfrm>
                <a:off x="4122" y="2939"/>
                <a:ext cx="16" cy="32"/>
              </a:xfrm>
              <a:custGeom>
                <a:avLst/>
                <a:gdLst>
                  <a:gd name="T0" fmla="*/ 1 w 6"/>
                  <a:gd name="T1" fmla="*/ 7 h 12"/>
                  <a:gd name="T2" fmla="*/ 2 w 6"/>
                  <a:gd name="T3" fmla="*/ 0 h 12"/>
                  <a:gd name="T4" fmla="*/ 3 w 6"/>
                  <a:gd name="T5" fmla="*/ 1 h 12"/>
                  <a:gd name="T6" fmla="*/ 3 w 6"/>
                  <a:gd name="T7" fmla="*/ 3 h 12"/>
                  <a:gd name="T8" fmla="*/ 4 w 6"/>
                  <a:gd name="T9" fmla="*/ 3 h 12"/>
                  <a:gd name="T10" fmla="*/ 5 w 6"/>
                  <a:gd name="T11" fmla="*/ 10 h 12"/>
                  <a:gd name="T12" fmla="*/ 1 w 6"/>
                  <a:gd name="T13" fmla="*/ 10 h 12"/>
                  <a:gd name="T14" fmla="*/ 1 w 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1" y="7"/>
                    </a:moveTo>
                    <a:cubicBezTo>
                      <a:pt x="3" y="5"/>
                      <a:pt x="0" y="2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6" y="8"/>
                      <a:pt x="5" y="10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22"/>
              <p:cNvSpPr/>
              <p:nvPr/>
            </p:nvSpPr>
            <p:spPr bwMode="auto">
              <a:xfrm>
                <a:off x="4127" y="2963"/>
                <a:ext cx="33" cy="38"/>
              </a:xfrm>
              <a:custGeom>
                <a:avLst/>
                <a:gdLst>
                  <a:gd name="T0" fmla="*/ 4 w 12"/>
                  <a:gd name="T1" fmla="*/ 0 h 14"/>
                  <a:gd name="T2" fmla="*/ 11 w 12"/>
                  <a:gd name="T3" fmla="*/ 7 h 14"/>
                  <a:gd name="T4" fmla="*/ 5 w 12"/>
                  <a:gd name="T5" fmla="*/ 11 h 14"/>
                  <a:gd name="T6" fmla="*/ 5 w 12"/>
                  <a:gd name="T7" fmla="*/ 11 h 14"/>
                  <a:gd name="T8" fmla="*/ 1 w 12"/>
                  <a:gd name="T9" fmla="*/ 7 h 14"/>
                  <a:gd name="T10" fmla="*/ 4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4" y="0"/>
                    </a:moveTo>
                    <a:cubicBezTo>
                      <a:pt x="8" y="0"/>
                      <a:pt x="12" y="3"/>
                      <a:pt x="11" y="7"/>
                    </a:cubicBezTo>
                    <a:cubicBezTo>
                      <a:pt x="11" y="10"/>
                      <a:pt x="8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4"/>
                      <a:pt x="1" y="8"/>
                      <a:pt x="1" y="7"/>
                    </a:cubicBezTo>
                    <a:cubicBezTo>
                      <a:pt x="0" y="4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23"/>
              <p:cNvSpPr/>
              <p:nvPr/>
            </p:nvSpPr>
            <p:spPr bwMode="auto">
              <a:xfrm>
                <a:off x="4141" y="2931"/>
                <a:ext cx="29" cy="32"/>
              </a:xfrm>
              <a:custGeom>
                <a:avLst/>
                <a:gdLst>
                  <a:gd name="T0" fmla="*/ 3 w 11"/>
                  <a:gd name="T1" fmla="*/ 2 h 12"/>
                  <a:gd name="T2" fmla="*/ 3 w 11"/>
                  <a:gd name="T3" fmla="*/ 1 h 12"/>
                  <a:gd name="T4" fmla="*/ 8 w 11"/>
                  <a:gd name="T5" fmla="*/ 1 h 12"/>
                  <a:gd name="T6" fmla="*/ 8 w 11"/>
                  <a:gd name="T7" fmla="*/ 2 h 12"/>
                  <a:gd name="T8" fmla="*/ 9 w 11"/>
                  <a:gd name="T9" fmla="*/ 2 h 12"/>
                  <a:gd name="T10" fmla="*/ 9 w 11"/>
                  <a:gd name="T11" fmla="*/ 3 h 12"/>
                  <a:gd name="T12" fmla="*/ 10 w 11"/>
                  <a:gd name="T13" fmla="*/ 3 h 12"/>
                  <a:gd name="T14" fmla="*/ 10 w 11"/>
                  <a:gd name="T15" fmla="*/ 8 h 12"/>
                  <a:gd name="T16" fmla="*/ 11 w 11"/>
                  <a:gd name="T17" fmla="*/ 10 h 12"/>
                  <a:gd name="T18" fmla="*/ 5 w 11"/>
                  <a:gd name="T19" fmla="*/ 12 h 12"/>
                  <a:gd name="T20" fmla="*/ 0 w 11"/>
                  <a:gd name="T21" fmla="*/ 6 h 12"/>
                  <a:gd name="T22" fmla="*/ 3 w 11"/>
                  <a:gd name="T2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1"/>
                      <a:pt x="8" y="1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5"/>
                      <a:pt x="8" y="7"/>
                      <a:pt x="10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2"/>
                      <a:pt x="6" y="12"/>
                      <a:pt x="5" y="12"/>
                    </a:cubicBezTo>
                    <a:cubicBezTo>
                      <a:pt x="2" y="12"/>
                      <a:pt x="0" y="8"/>
                      <a:pt x="0" y="6"/>
                    </a:cubicBezTo>
                    <a:cubicBezTo>
                      <a:pt x="0" y="4"/>
                      <a:pt x="1" y="2"/>
                      <a:pt x="3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24"/>
              <p:cNvSpPr/>
              <p:nvPr/>
            </p:nvSpPr>
            <p:spPr bwMode="auto">
              <a:xfrm>
                <a:off x="4127" y="2929"/>
                <a:ext cx="35" cy="34"/>
              </a:xfrm>
              <a:custGeom>
                <a:avLst/>
                <a:gdLst>
                  <a:gd name="T0" fmla="*/ 1 w 13"/>
                  <a:gd name="T1" fmla="*/ 5 h 13"/>
                  <a:gd name="T2" fmla="*/ 6 w 13"/>
                  <a:gd name="T3" fmla="*/ 0 h 13"/>
                  <a:gd name="T4" fmla="*/ 10 w 13"/>
                  <a:gd name="T5" fmla="*/ 2 h 13"/>
                  <a:gd name="T6" fmla="*/ 10 w 13"/>
                  <a:gd name="T7" fmla="*/ 3 h 13"/>
                  <a:gd name="T8" fmla="*/ 9 w 13"/>
                  <a:gd name="T9" fmla="*/ 4 h 13"/>
                  <a:gd name="T10" fmla="*/ 8 w 13"/>
                  <a:gd name="T11" fmla="*/ 8 h 13"/>
                  <a:gd name="T12" fmla="*/ 10 w 13"/>
                  <a:gd name="T13" fmla="*/ 10 h 13"/>
                  <a:gd name="T14" fmla="*/ 13 w 13"/>
                  <a:gd name="T15" fmla="*/ 10 h 13"/>
                  <a:gd name="T16" fmla="*/ 13 w 13"/>
                  <a:gd name="T17" fmla="*/ 11 h 13"/>
                  <a:gd name="T18" fmla="*/ 5 w 13"/>
                  <a:gd name="T19" fmla="*/ 10 h 13"/>
                  <a:gd name="T20" fmla="*/ 1 w 13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0"/>
                      <a:pt x="11" y="0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3"/>
                      <a:pt x="8" y="12"/>
                      <a:pt x="5" y="10"/>
                    </a:cubicBezTo>
                    <a:cubicBezTo>
                      <a:pt x="3" y="9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25"/>
              <p:cNvSpPr/>
              <p:nvPr/>
            </p:nvSpPr>
            <p:spPr bwMode="auto">
              <a:xfrm>
                <a:off x="3938" y="2859"/>
                <a:ext cx="173" cy="169"/>
              </a:xfrm>
              <a:custGeom>
                <a:avLst/>
                <a:gdLst>
                  <a:gd name="T0" fmla="*/ 0 w 65"/>
                  <a:gd name="T1" fmla="*/ 62 h 63"/>
                  <a:gd name="T2" fmla="*/ 8 w 65"/>
                  <a:gd name="T3" fmla="*/ 51 h 63"/>
                  <a:gd name="T4" fmla="*/ 19 w 65"/>
                  <a:gd name="T5" fmla="*/ 41 h 63"/>
                  <a:gd name="T6" fmla="*/ 24 w 65"/>
                  <a:gd name="T7" fmla="*/ 25 h 63"/>
                  <a:gd name="T8" fmla="*/ 30 w 65"/>
                  <a:gd name="T9" fmla="*/ 10 h 63"/>
                  <a:gd name="T10" fmla="*/ 31 w 65"/>
                  <a:gd name="T11" fmla="*/ 10 h 63"/>
                  <a:gd name="T12" fmla="*/ 25 w 65"/>
                  <a:gd name="T13" fmla="*/ 33 h 63"/>
                  <a:gd name="T14" fmla="*/ 27 w 65"/>
                  <a:gd name="T15" fmla="*/ 34 h 63"/>
                  <a:gd name="T16" fmla="*/ 35 w 65"/>
                  <a:gd name="T17" fmla="*/ 29 h 63"/>
                  <a:gd name="T18" fmla="*/ 40 w 65"/>
                  <a:gd name="T19" fmla="*/ 25 h 63"/>
                  <a:gd name="T20" fmla="*/ 46 w 65"/>
                  <a:gd name="T21" fmla="*/ 21 h 63"/>
                  <a:gd name="T22" fmla="*/ 52 w 65"/>
                  <a:gd name="T23" fmla="*/ 15 h 63"/>
                  <a:gd name="T24" fmla="*/ 56 w 65"/>
                  <a:gd name="T25" fmla="*/ 9 h 63"/>
                  <a:gd name="T26" fmla="*/ 64 w 65"/>
                  <a:gd name="T27" fmla="*/ 0 h 63"/>
                  <a:gd name="T28" fmla="*/ 65 w 65"/>
                  <a:gd name="T29" fmla="*/ 1 h 63"/>
                  <a:gd name="T30" fmla="*/ 58 w 65"/>
                  <a:gd name="T31" fmla="*/ 12 h 63"/>
                  <a:gd name="T32" fmla="*/ 55 w 65"/>
                  <a:gd name="T33" fmla="*/ 14 h 63"/>
                  <a:gd name="T34" fmla="*/ 45 w 65"/>
                  <a:gd name="T35" fmla="*/ 24 h 63"/>
                  <a:gd name="T36" fmla="*/ 44 w 65"/>
                  <a:gd name="T37" fmla="*/ 25 h 63"/>
                  <a:gd name="T38" fmla="*/ 44 w 65"/>
                  <a:gd name="T39" fmla="*/ 26 h 63"/>
                  <a:gd name="T40" fmla="*/ 43 w 65"/>
                  <a:gd name="T41" fmla="*/ 26 h 63"/>
                  <a:gd name="T42" fmla="*/ 44 w 65"/>
                  <a:gd name="T43" fmla="*/ 27 h 63"/>
                  <a:gd name="T44" fmla="*/ 52 w 65"/>
                  <a:gd name="T45" fmla="*/ 30 h 63"/>
                  <a:gd name="T46" fmla="*/ 52 w 65"/>
                  <a:gd name="T47" fmla="*/ 31 h 63"/>
                  <a:gd name="T48" fmla="*/ 36 w 65"/>
                  <a:gd name="T49" fmla="*/ 32 h 63"/>
                  <a:gd name="T50" fmla="*/ 23 w 65"/>
                  <a:gd name="T51" fmla="*/ 43 h 63"/>
                  <a:gd name="T52" fmla="*/ 9 w 65"/>
                  <a:gd name="T53" fmla="*/ 54 h 63"/>
                  <a:gd name="T54" fmla="*/ 1 w 65"/>
                  <a:gd name="T55" fmla="*/ 63 h 63"/>
                  <a:gd name="T56" fmla="*/ 0 w 65"/>
                  <a:gd name="T57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63">
                    <a:moveTo>
                      <a:pt x="0" y="62"/>
                    </a:moveTo>
                    <a:cubicBezTo>
                      <a:pt x="2" y="58"/>
                      <a:pt x="5" y="54"/>
                      <a:pt x="8" y="51"/>
                    </a:cubicBezTo>
                    <a:cubicBezTo>
                      <a:pt x="12" y="48"/>
                      <a:pt x="15" y="44"/>
                      <a:pt x="19" y="41"/>
                    </a:cubicBezTo>
                    <a:cubicBezTo>
                      <a:pt x="22" y="38"/>
                      <a:pt x="22" y="29"/>
                      <a:pt x="24" y="25"/>
                    </a:cubicBezTo>
                    <a:cubicBezTo>
                      <a:pt x="26" y="20"/>
                      <a:pt x="27" y="15"/>
                      <a:pt x="30" y="10"/>
                    </a:cubicBezTo>
                    <a:cubicBezTo>
                      <a:pt x="30" y="9"/>
                      <a:pt x="31" y="10"/>
                      <a:pt x="31" y="10"/>
                    </a:cubicBezTo>
                    <a:cubicBezTo>
                      <a:pt x="30" y="18"/>
                      <a:pt x="27" y="25"/>
                      <a:pt x="25" y="33"/>
                    </a:cubicBezTo>
                    <a:cubicBezTo>
                      <a:pt x="24" y="38"/>
                      <a:pt x="25" y="35"/>
                      <a:pt x="27" y="34"/>
                    </a:cubicBezTo>
                    <a:cubicBezTo>
                      <a:pt x="31" y="32"/>
                      <a:pt x="32" y="32"/>
                      <a:pt x="35" y="29"/>
                    </a:cubicBezTo>
                    <a:cubicBezTo>
                      <a:pt x="37" y="27"/>
                      <a:pt x="38" y="26"/>
                      <a:pt x="40" y="25"/>
                    </a:cubicBezTo>
                    <a:cubicBezTo>
                      <a:pt x="42" y="23"/>
                      <a:pt x="44" y="22"/>
                      <a:pt x="46" y="21"/>
                    </a:cubicBezTo>
                    <a:cubicBezTo>
                      <a:pt x="48" y="19"/>
                      <a:pt x="50" y="17"/>
                      <a:pt x="52" y="15"/>
                    </a:cubicBezTo>
                    <a:cubicBezTo>
                      <a:pt x="54" y="13"/>
                      <a:pt x="55" y="11"/>
                      <a:pt x="56" y="9"/>
                    </a:cubicBezTo>
                    <a:cubicBezTo>
                      <a:pt x="59" y="6"/>
                      <a:pt x="62" y="3"/>
                      <a:pt x="64" y="0"/>
                    </a:cubicBezTo>
                    <a:cubicBezTo>
                      <a:pt x="65" y="0"/>
                      <a:pt x="65" y="0"/>
                      <a:pt x="65" y="1"/>
                    </a:cubicBezTo>
                    <a:cubicBezTo>
                      <a:pt x="64" y="5"/>
                      <a:pt x="62" y="9"/>
                      <a:pt x="58" y="12"/>
                    </a:cubicBezTo>
                    <a:cubicBezTo>
                      <a:pt x="57" y="13"/>
                      <a:pt x="56" y="14"/>
                      <a:pt x="55" y="14"/>
                    </a:cubicBezTo>
                    <a:cubicBezTo>
                      <a:pt x="52" y="18"/>
                      <a:pt x="49" y="21"/>
                      <a:pt x="45" y="24"/>
                    </a:cubicBezTo>
                    <a:cubicBezTo>
                      <a:pt x="45" y="24"/>
                      <a:pt x="44" y="25"/>
                      <a:pt x="44" y="25"/>
                    </a:cubicBez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cubicBezTo>
                      <a:pt x="41" y="27"/>
                      <a:pt x="42" y="27"/>
                      <a:pt x="44" y="27"/>
                    </a:cubicBezTo>
                    <a:cubicBezTo>
                      <a:pt x="47" y="28"/>
                      <a:pt x="49" y="29"/>
                      <a:pt x="52" y="30"/>
                    </a:cubicBezTo>
                    <a:cubicBezTo>
                      <a:pt x="53" y="30"/>
                      <a:pt x="53" y="31"/>
                      <a:pt x="52" y="31"/>
                    </a:cubicBezTo>
                    <a:cubicBezTo>
                      <a:pt x="46" y="31"/>
                      <a:pt x="41" y="29"/>
                      <a:pt x="36" y="32"/>
                    </a:cubicBezTo>
                    <a:cubicBezTo>
                      <a:pt x="31" y="35"/>
                      <a:pt x="27" y="39"/>
                      <a:pt x="23" y="43"/>
                    </a:cubicBezTo>
                    <a:cubicBezTo>
                      <a:pt x="18" y="46"/>
                      <a:pt x="13" y="49"/>
                      <a:pt x="9" y="54"/>
                    </a:cubicBezTo>
                    <a:cubicBezTo>
                      <a:pt x="7" y="57"/>
                      <a:pt x="3" y="59"/>
                      <a:pt x="1" y="63"/>
                    </a:cubicBezTo>
                    <a:cubicBezTo>
                      <a:pt x="0" y="63"/>
                      <a:pt x="0" y="63"/>
                      <a:pt x="0" y="6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26"/>
              <p:cNvSpPr/>
              <p:nvPr/>
            </p:nvSpPr>
            <p:spPr bwMode="auto">
              <a:xfrm>
                <a:off x="4127" y="2923"/>
                <a:ext cx="33" cy="38"/>
              </a:xfrm>
              <a:custGeom>
                <a:avLst/>
                <a:gdLst>
                  <a:gd name="T0" fmla="*/ 2 w 12"/>
                  <a:gd name="T1" fmla="*/ 2 h 14"/>
                  <a:gd name="T2" fmla="*/ 6 w 12"/>
                  <a:gd name="T3" fmla="*/ 1 h 14"/>
                  <a:gd name="T4" fmla="*/ 12 w 12"/>
                  <a:gd name="T5" fmla="*/ 2 h 14"/>
                  <a:gd name="T6" fmla="*/ 12 w 12"/>
                  <a:gd name="T7" fmla="*/ 3 h 14"/>
                  <a:gd name="T8" fmla="*/ 10 w 12"/>
                  <a:gd name="T9" fmla="*/ 3 h 14"/>
                  <a:gd name="T10" fmla="*/ 6 w 12"/>
                  <a:gd name="T11" fmla="*/ 3 h 14"/>
                  <a:gd name="T12" fmla="*/ 4 w 12"/>
                  <a:gd name="T13" fmla="*/ 8 h 14"/>
                  <a:gd name="T14" fmla="*/ 8 w 12"/>
                  <a:gd name="T15" fmla="*/ 13 h 14"/>
                  <a:gd name="T16" fmla="*/ 7 w 12"/>
                  <a:gd name="T17" fmla="*/ 14 h 14"/>
                  <a:gd name="T18" fmla="*/ 1 w 12"/>
                  <a:gd name="T19" fmla="*/ 10 h 14"/>
                  <a:gd name="T20" fmla="*/ 0 w 12"/>
                  <a:gd name="T21" fmla="*/ 5 h 14"/>
                  <a:gd name="T22" fmla="*/ 2 w 12"/>
                  <a:gd name="T2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8" y="0"/>
                      <a:pt x="10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3" y="3"/>
                      <a:pt x="2" y="6"/>
                      <a:pt x="4" y="8"/>
                    </a:cubicBezTo>
                    <a:cubicBezTo>
                      <a:pt x="5" y="10"/>
                      <a:pt x="7" y="11"/>
                      <a:pt x="8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2"/>
                      <a:pt x="3" y="12"/>
                      <a:pt x="1" y="10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27"/>
              <p:cNvSpPr/>
              <p:nvPr/>
            </p:nvSpPr>
            <p:spPr bwMode="auto">
              <a:xfrm>
                <a:off x="4074" y="2923"/>
                <a:ext cx="35" cy="64"/>
              </a:xfrm>
              <a:custGeom>
                <a:avLst/>
                <a:gdLst>
                  <a:gd name="T0" fmla="*/ 1 w 13"/>
                  <a:gd name="T1" fmla="*/ 6 h 24"/>
                  <a:gd name="T2" fmla="*/ 1 w 13"/>
                  <a:gd name="T3" fmla="*/ 6 h 24"/>
                  <a:gd name="T4" fmla="*/ 2 w 13"/>
                  <a:gd name="T5" fmla="*/ 5 h 24"/>
                  <a:gd name="T6" fmla="*/ 4 w 13"/>
                  <a:gd name="T7" fmla="*/ 4 h 24"/>
                  <a:gd name="T8" fmla="*/ 7 w 13"/>
                  <a:gd name="T9" fmla="*/ 1 h 24"/>
                  <a:gd name="T10" fmla="*/ 13 w 13"/>
                  <a:gd name="T11" fmla="*/ 2 h 24"/>
                  <a:gd name="T12" fmla="*/ 12 w 13"/>
                  <a:gd name="T13" fmla="*/ 3 h 24"/>
                  <a:gd name="T14" fmla="*/ 11 w 13"/>
                  <a:gd name="T15" fmla="*/ 6 h 24"/>
                  <a:gd name="T16" fmla="*/ 10 w 13"/>
                  <a:gd name="T17" fmla="*/ 9 h 24"/>
                  <a:gd name="T18" fmla="*/ 8 w 13"/>
                  <a:gd name="T19" fmla="*/ 9 h 24"/>
                  <a:gd name="T20" fmla="*/ 7 w 13"/>
                  <a:gd name="T21" fmla="*/ 13 h 24"/>
                  <a:gd name="T22" fmla="*/ 6 w 13"/>
                  <a:gd name="T23" fmla="*/ 14 h 24"/>
                  <a:gd name="T24" fmla="*/ 4 w 13"/>
                  <a:gd name="T25" fmla="*/ 12 h 24"/>
                  <a:gd name="T26" fmla="*/ 7 w 13"/>
                  <a:gd name="T27" fmla="*/ 18 h 24"/>
                  <a:gd name="T28" fmla="*/ 7 w 13"/>
                  <a:gd name="T29" fmla="*/ 19 h 24"/>
                  <a:gd name="T30" fmla="*/ 5 w 13"/>
                  <a:gd name="T31" fmla="*/ 23 h 24"/>
                  <a:gd name="T32" fmla="*/ 5 w 13"/>
                  <a:gd name="T33" fmla="*/ 23 h 24"/>
                  <a:gd name="T34" fmla="*/ 5 w 13"/>
                  <a:gd name="T35" fmla="*/ 23 h 24"/>
                  <a:gd name="T36" fmla="*/ 5 w 13"/>
                  <a:gd name="T37" fmla="*/ 23 h 24"/>
                  <a:gd name="T38" fmla="*/ 4 w 13"/>
                  <a:gd name="T39" fmla="*/ 24 h 24"/>
                  <a:gd name="T40" fmla="*/ 1 w 13"/>
                  <a:gd name="T41" fmla="*/ 14 h 24"/>
                  <a:gd name="T42" fmla="*/ 0 w 13"/>
                  <a:gd name="T43" fmla="*/ 6 h 24"/>
                  <a:gd name="T44" fmla="*/ 1 w 13"/>
                  <a:gd name="T4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4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9" y="0"/>
                      <a:pt x="11" y="1"/>
                      <a:pt x="13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4"/>
                      <a:pt x="11" y="4"/>
                      <a:pt x="11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6" y="9"/>
                      <a:pt x="6" y="12"/>
                      <a:pt x="7" y="13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3"/>
                      <a:pt x="5" y="13"/>
                      <a:pt x="4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5" y="20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1"/>
                      <a:pt x="2" y="17"/>
                      <a:pt x="1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0" y="6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28"/>
              <p:cNvSpPr/>
              <p:nvPr/>
            </p:nvSpPr>
            <p:spPr bwMode="auto">
              <a:xfrm>
                <a:off x="3940" y="2886"/>
                <a:ext cx="110" cy="139"/>
              </a:xfrm>
              <a:custGeom>
                <a:avLst/>
                <a:gdLst>
                  <a:gd name="T0" fmla="*/ 1 w 41"/>
                  <a:gd name="T1" fmla="*/ 51 h 52"/>
                  <a:gd name="T2" fmla="*/ 2 w 41"/>
                  <a:gd name="T3" fmla="*/ 49 h 52"/>
                  <a:gd name="T4" fmla="*/ 2 w 41"/>
                  <a:gd name="T5" fmla="*/ 49 h 52"/>
                  <a:gd name="T6" fmla="*/ 6 w 41"/>
                  <a:gd name="T7" fmla="*/ 44 h 52"/>
                  <a:gd name="T8" fmla="*/ 13 w 41"/>
                  <a:gd name="T9" fmla="*/ 37 h 52"/>
                  <a:gd name="T10" fmla="*/ 20 w 41"/>
                  <a:gd name="T11" fmla="*/ 30 h 52"/>
                  <a:gd name="T12" fmla="*/ 20 w 41"/>
                  <a:gd name="T13" fmla="*/ 30 h 52"/>
                  <a:gd name="T14" fmla="*/ 22 w 41"/>
                  <a:gd name="T15" fmla="*/ 16 h 52"/>
                  <a:gd name="T16" fmla="*/ 27 w 41"/>
                  <a:gd name="T17" fmla="*/ 5 h 52"/>
                  <a:gd name="T18" fmla="*/ 28 w 41"/>
                  <a:gd name="T19" fmla="*/ 4 h 52"/>
                  <a:gd name="T20" fmla="*/ 28 w 41"/>
                  <a:gd name="T21" fmla="*/ 4 h 52"/>
                  <a:gd name="T22" fmla="*/ 29 w 41"/>
                  <a:gd name="T23" fmla="*/ 1 h 52"/>
                  <a:gd name="T24" fmla="*/ 30 w 41"/>
                  <a:gd name="T25" fmla="*/ 1 h 52"/>
                  <a:gd name="T26" fmla="*/ 29 w 41"/>
                  <a:gd name="T27" fmla="*/ 3 h 52"/>
                  <a:gd name="T28" fmla="*/ 29 w 41"/>
                  <a:gd name="T29" fmla="*/ 5 h 52"/>
                  <a:gd name="T30" fmla="*/ 28 w 41"/>
                  <a:gd name="T31" fmla="*/ 6 h 52"/>
                  <a:gd name="T32" fmla="*/ 22 w 41"/>
                  <a:gd name="T33" fmla="*/ 28 h 52"/>
                  <a:gd name="T34" fmla="*/ 40 w 41"/>
                  <a:gd name="T35" fmla="*/ 15 h 52"/>
                  <a:gd name="T36" fmla="*/ 41 w 41"/>
                  <a:gd name="T37" fmla="*/ 16 h 52"/>
                  <a:gd name="T38" fmla="*/ 39 w 41"/>
                  <a:gd name="T39" fmla="*/ 18 h 52"/>
                  <a:gd name="T40" fmla="*/ 39 w 41"/>
                  <a:gd name="T41" fmla="*/ 19 h 52"/>
                  <a:gd name="T42" fmla="*/ 34 w 41"/>
                  <a:gd name="T43" fmla="*/ 23 h 52"/>
                  <a:gd name="T44" fmla="*/ 27 w 41"/>
                  <a:gd name="T45" fmla="*/ 28 h 52"/>
                  <a:gd name="T46" fmla="*/ 24 w 41"/>
                  <a:gd name="T47" fmla="*/ 29 h 52"/>
                  <a:gd name="T48" fmla="*/ 20 w 41"/>
                  <a:gd name="T49" fmla="*/ 33 h 52"/>
                  <a:gd name="T50" fmla="*/ 1 w 41"/>
                  <a:gd name="T51" fmla="*/ 52 h 52"/>
                  <a:gd name="T52" fmla="*/ 1 w 41"/>
                  <a:gd name="T53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52">
                    <a:moveTo>
                      <a:pt x="1" y="51"/>
                    </a:moveTo>
                    <a:cubicBezTo>
                      <a:pt x="1" y="50"/>
                      <a:pt x="1" y="50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7"/>
                      <a:pt x="5" y="46"/>
                      <a:pt x="6" y="44"/>
                    </a:cubicBezTo>
                    <a:cubicBezTo>
                      <a:pt x="8" y="41"/>
                      <a:pt x="11" y="39"/>
                      <a:pt x="13" y="37"/>
                    </a:cubicBezTo>
                    <a:cubicBezTo>
                      <a:pt x="15" y="34"/>
                      <a:pt x="18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26"/>
                      <a:pt x="21" y="21"/>
                      <a:pt x="22" y="16"/>
                    </a:cubicBezTo>
                    <a:cubicBezTo>
                      <a:pt x="24" y="12"/>
                      <a:pt x="26" y="9"/>
                      <a:pt x="27" y="5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2"/>
                      <a:pt x="30" y="3"/>
                      <a:pt x="29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9" y="5"/>
                      <a:pt x="28" y="6"/>
                      <a:pt x="28" y="6"/>
                    </a:cubicBezTo>
                    <a:cubicBezTo>
                      <a:pt x="26" y="14"/>
                      <a:pt x="25" y="21"/>
                      <a:pt x="22" y="28"/>
                    </a:cubicBezTo>
                    <a:cubicBezTo>
                      <a:pt x="28" y="23"/>
                      <a:pt x="35" y="20"/>
                      <a:pt x="40" y="15"/>
                    </a:cubicBezTo>
                    <a:cubicBezTo>
                      <a:pt x="41" y="15"/>
                      <a:pt x="41" y="16"/>
                      <a:pt x="41" y="16"/>
                    </a:cubicBezTo>
                    <a:cubicBezTo>
                      <a:pt x="40" y="17"/>
                      <a:pt x="39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7" y="21"/>
                      <a:pt x="35" y="22"/>
                      <a:pt x="34" y="23"/>
                    </a:cubicBezTo>
                    <a:cubicBezTo>
                      <a:pt x="32" y="25"/>
                      <a:pt x="30" y="26"/>
                      <a:pt x="27" y="28"/>
                    </a:cubicBezTo>
                    <a:cubicBezTo>
                      <a:pt x="26" y="28"/>
                      <a:pt x="25" y="29"/>
                      <a:pt x="24" y="29"/>
                    </a:cubicBezTo>
                    <a:cubicBezTo>
                      <a:pt x="23" y="30"/>
                      <a:pt x="21" y="32"/>
                      <a:pt x="20" y="33"/>
                    </a:cubicBezTo>
                    <a:cubicBezTo>
                      <a:pt x="14" y="40"/>
                      <a:pt x="8" y="45"/>
                      <a:pt x="1" y="52"/>
                    </a:cubicBezTo>
                    <a:cubicBezTo>
                      <a:pt x="1" y="52"/>
                      <a:pt x="0" y="52"/>
                      <a:pt x="1" y="5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29"/>
              <p:cNvSpPr/>
              <p:nvPr/>
            </p:nvSpPr>
            <p:spPr bwMode="auto">
              <a:xfrm>
                <a:off x="4071" y="2920"/>
                <a:ext cx="43" cy="54"/>
              </a:xfrm>
              <a:custGeom>
                <a:avLst/>
                <a:gdLst>
                  <a:gd name="T0" fmla="*/ 4 w 16"/>
                  <a:gd name="T1" fmla="*/ 1 h 20"/>
                  <a:gd name="T2" fmla="*/ 7 w 16"/>
                  <a:gd name="T3" fmla="*/ 1 h 20"/>
                  <a:gd name="T4" fmla="*/ 16 w 16"/>
                  <a:gd name="T5" fmla="*/ 4 h 20"/>
                  <a:gd name="T6" fmla="*/ 15 w 16"/>
                  <a:gd name="T7" fmla="*/ 5 h 20"/>
                  <a:gd name="T8" fmla="*/ 11 w 16"/>
                  <a:gd name="T9" fmla="*/ 4 h 20"/>
                  <a:gd name="T10" fmla="*/ 9 w 16"/>
                  <a:gd name="T11" fmla="*/ 5 h 20"/>
                  <a:gd name="T12" fmla="*/ 5 w 16"/>
                  <a:gd name="T13" fmla="*/ 6 h 20"/>
                  <a:gd name="T14" fmla="*/ 4 w 16"/>
                  <a:gd name="T15" fmla="*/ 10 h 20"/>
                  <a:gd name="T16" fmla="*/ 5 w 16"/>
                  <a:gd name="T17" fmla="*/ 19 h 20"/>
                  <a:gd name="T18" fmla="*/ 4 w 16"/>
                  <a:gd name="T19" fmla="*/ 19 h 20"/>
                  <a:gd name="T20" fmla="*/ 1 w 16"/>
                  <a:gd name="T21" fmla="*/ 14 h 20"/>
                  <a:gd name="T22" fmla="*/ 0 w 16"/>
                  <a:gd name="T23" fmla="*/ 8 h 20"/>
                  <a:gd name="T24" fmla="*/ 0 w 16"/>
                  <a:gd name="T25" fmla="*/ 6 h 20"/>
                  <a:gd name="T26" fmla="*/ 4 w 16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0"/>
                      <a:pt x="15" y="0"/>
                      <a:pt x="16" y="4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4" y="4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3" y="13"/>
                      <a:pt x="4" y="16"/>
                      <a:pt x="5" y="19"/>
                    </a:cubicBezTo>
                    <a:cubicBezTo>
                      <a:pt x="5" y="19"/>
                      <a:pt x="5" y="20"/>
                      <a:pt x="4" y="19"/>
                    </a:cubicBezTo>
                    <a:cubicBezTo>
                      <a:pt x="2" y="18"/>
                      <a:pt x="2" y="16"/>
                      <a:pt x="1" y="14"/>
                    </a:cubicBezTo>
                    <a:cubicBezTo>
                      <a:pt x="1" y="12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30"/>
              <p:cNvSpPr/>
              <p:nvPr/>
            </p:nvSpPr>
            <p:spPr bwMode="auto">
              <a:xfrm>
                <a:off x="4109" y="2961"/>
                <a:ext cx="29" cy="24"/>
              </a:xfrm>
              <a:custGeom>
                <a:avLst/>
                <a:gdLst>
                  <a:gd name="T0" fmla="*/ 2 w 11"/>
                  <a:gd name="T1" fmla="*/ 3 h 9"/>
                  <a:gd name="T2" fmla="*/ 1 w 11"/>
                  <a:gd name="T3" fmla="*/ 2 h 9"/>
                  <a:gd name="T4" fmla="*/ 3 w 11"/>
                  <a:gd name="T5" fmla="*/ 1 h 9"/>
                  <a:gd name="T6" fmla="*/ 8 w 11"/>
                  <a:gd name="T7" fmla="*/ 2 h 9"/>
                  <a:gd name="T8" fmla="*/ 9 w 11"/>
                  <a:gd name="T9" fmla="*/ 0 h 9"/>
                  <a:gd name="T10" fmla="*/ 11 w 11"/>
                  <a:gd name="T11" fmla="*/ 2 h 9"/>
                  <a:gd name="T12" fmla="*/ 10 w 11"/>
                  <a:gd name="T13" fmla="*/ 4 h 9"/>
                  <a:gd name="T14" fmla="*/ 9 w 11"/>
                  <a:gd name="T15" fmla="*/ 8 h 9"/>
                  <a:gd name="T16" fmla="*/ 9 w 11"/>
                  <a:gd name="T17" fmla="*/ 8 h 9"/>
                  <a:gd name="T18" fmla="*/ 9 w 11"/>
                  <a:gd name="T19" fmla="*/ 8 h 9"/>
                  <a:gd name="T20" fmla="*/ 9 w 11"/>
                  <a:gd name="T21" fmla="*/ 8 h 9"/>
                  <a:gd name="T22" fmla="*/ 9 w 11"/>
                  <a:gd name="T23" fmla="*/ 8 h 9"/>
                  <a:gd name="T24" fmla="*/ 8 w 11"/>
                  <a:gd name="T25" fmla="*/ 9 h 9"/>
                  <a:gd name="T26" fmla="*/ 8 w 11"/>
                  <a:gd name="T27" fmla="*/ 8 h 9"/>
                  <a:gd name="T28" fmla="*/ 6 w 11"/>
                  <a:gd name="T29" fmla="*/ 5 h 9"/>
                  <a:gd name="T30" fmla="*/ 4 w 11"/>
                  <a:gd name="T31" fmla="*/ 4 h 9"/>
                  <a:gd name="T32" fmla="*/ 2 w 11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6" y="2"/>
                      <a:pt x="8" y="2"/>
                    </a:cubicBezTo>
                    <a:cubicBezTo>
                      <a:pt x="9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31"/>
              <p:cNvSpPr/>
              <p:nvPr/>
            </p:nvSpPr>
            <p:spPr bwMode="auto">
              <a:xfrm>
                <a:off x="4079" y="2982"/>
                <a:ext cx="40" cy="19"/>
              </a:xfrm>
              <a:custGeom>
                <a:avLst/>
                <a:gdLst>
                  <a:gd name="T0" fmla="*/ 1 w 15"/>
                  <a:gd name="T1" fmla="*/ 2 h 7"/>
                  <a:gd name="T2" fmla="*/ 5 w 15"/>
                  <a:gd name="T3" fmla="*/ 1 h 7"/>
                  <a:gd name="T4" fmla="*/ 7 w 15"/>
                  <a:gd name="T5" fmla="*/ 0 h 7"/>
                  <a:gd name="T6" fmla="*/ 14 w 15"/>
                  <a:gd name="T7" fmla="*/ 3 h 7"/>
                  <a:gd name="T8" fmla="*/ 10 w 15"/>
                  <a:gd name="T9" fmla="*/ 6 h 7"/>
                  <a:gd name="T10" fmla="*/ 6 w 15"/>
                  <a:gd name="T11" fmla="*/ 6 h 7"/>
                  <a:gd name="T12" fmla="*/ 3 w 15"/>
                  <a:gd name="T13" fmla="*/ 6 h 7"/>
                  <a:gd name="T14" fmla="*/ 0 w 15"/>
                  <a:gd name="T15" fmla="*/ 2 h 7"/>
                  <a:gd name="T16" fmla="*/ 1 w 1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2" y="3"/>
                      <a:pt x="6" y="4"/>
                      <a:pt x="5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3" y="1"/>
                      <a:pt x="14" y="3"/>
                    </a:cubicBezTo>
                    <a:cubicBezTo>
                      <a:pt x="15" y="5"/>
                      <a:pt x="11" y="6"/>
                      <a:pt x="10" y="6"/>
                    </a:cubicBezTo>
                    <a:cubicBezTo>
                      <a:pt x="9" y="6"/>
                      <a:pt x="8" y="6"/>
                      <a:pt x="6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32"/>
              <p:cNvSpPr/>
              <p:nvPr/>
            </p:nvSpPr>
            <p:spPr bwMode="auto">
              <a:xfrm>
                <a:off x="4087" y="2987"/>
                <a:ext cx="24" cy="11"/>
              </a:xfrm>
              <a:custGeom>
                <a:avLst/>
                <a:gdLst>
                  <a:gd name="T0" fmla="*/ 1 w 9"/>
                  <a:gd name="T1" fmla="*/ 2 h 4"/>
                  <a:gd name="T2" fmla="*/ 3 w 9"/>
                  <a:gd name="T3" fmla="*/ 2 h 4"/>
                  <a:gd name="T4" fmla="*/ 5 w 9"/>
                  <a:gd name="T5" fmla="*/ 0 h 4"/>
                  <a:gd name="T6" fmla="*/ 7 w 9"/>
                  <a:gd name="T7" fmla="*/ 0 h 4"/>
                  <a:gd name="T8" fmla="*/ 8 w 9"/>
                  <a:gd name="T9" fmla="*/ 1 h 4"/>
                  <a:gd name="T10" fmla="*/ 9 w 9"/>
                  <a:gd name="T11" fmla="*/ 2 h 4"/>
                  <a:gd name="T12" fmla="*/ 5 w 9"/>
                  <a:gd name="T13" fmla="*/ 3 h 4"/>
                  <a:gd name="T14" fmla="*/ 0 w 9"/>
                  <a:gd name="T15" fmla="*/ 3 h 4"/>
                  <a:gd name="T16" fmla="*/ 1 w 9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4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3"/>
                      <a:pt x="7" y="4"/>
                      <a:pt x="5" y="3"/>
                    </a:cubicBezTo>
                    <a:cubicBezTo>
                      <a:pt x="4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33"/>
              <p:cNvSpPr/>
              <p:nvPr/>
            </p:nvSpPr>
            <p:spPr bwMode="auto">
              <a:xfrm>
                <a:off x="4130" y="2926"/>
                <a:ext cx="16" cy="24"/>
              </a:xfrm>
              <a:custGeom>
                <a:avLst/>
                <a:gdLst>
                  <a:gd name="T0" fmla="*/ 0 w 6"/>
                  <a:gd name="T1" fmla="*/ 2 h 9"/>
                  <a:gd name="T2" fmla="*/ 5 w 6"/>
                  <a:gd name="T3" fmla="*/ 0 h 9"/>
                  <a:gd name="T4" fmla="*/ 5 w 6"/>
                  <a:gd name="T5" fmla="*/ 0 h 9"/>
                  <a:gd name="T6" fmla="*/ 6 w 6"/>
                  <a:gd name="T7" fmla="*/ 0 h 9"/>
                  <a:gd name="T8" fmla="*/ 6 w 6"/>
                  <a:gd name="T9" fmla="*/ 0 h 9"/>
                  <a:gd name="T10" fmla="*/ 5 w 6"/>
                  <a:gd name="T11" fmla="*/ 2 h 9"/>
                  <a:gd name="T12" fmla="*/ 5 w 6"/>
                  <a:gd name="T13" fmla="*/ 2 h 9"/>
                  <a:gd name="T14" fmla="*/ 5 w 6"/>
                  <a:gd name="T15" fmla="*/ 4 h 9"/>
                  <a:gd name="T16" fmla="*/ 3 w 6"/>
                  <a:gd name="T17" fmla="*/ 5 h 9"/>
                  <a:gd name="T18" fmla="*/ 2 w 6"/>
                  <a:gd name="T19" fmla="*/ 9 h 9"/>
                  <a:gd name="T20" fmla="*/ 2 w 6"/>
                  <a:gd name="T21" fmla="*/ 9 h 9"/>
                  <a:gd name="T22" fmla="*/ 0 w 6"/>
                  <a:gd name="T23" fmla="*/ 6 h 9"/>
                  <a:gd name="T24" fmla="*/ 0 w 6"/>
                  <a:gd name="T25" fmla="*/ 2 h 9"/>
                  <a:gd name="T26" fmla="*/ 0 w 6"/>
                  <a:gd name="T2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7"/>
                      <a:pt x="3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34"/>
              <p:cNvSpPr/>
              <p:nvPr/>
            </p:nvSpPr>
            <p:spPr bwMode="auto">
              <a:xfrm>
                <a:off x="4122" y="2969"/>
                <a:ext cx="40" cy="29"/>
              </a:xfrm>
              <a:custGeom>
                <a:avLst/>
                <a:gdLst>
                  <a:gd name="T0" fmla="*/ 3 w 15"/>
                  <a:gd name="T1" fmla="*/ 2 h 11"/>
                  <a:gd name="T2" fmla="*/ 7 w 15"/>
                  <a:gd name="T3" fmla="*/ 6 h 11"/>
                  <a:gd name="T4" fmla="*/ 12 w 15"/>
                  <a:gd name="T5" fmla="*/ 2 h 11"/>
                  <a:gd name="T6" fmla="*/ 13 w 15"/>
                  <a:gd name="T7" fmla="*/ 1 h 11"/>
                  <a:gd name="T8" fmla="*/ 11 w 15"/>
                  <a:gd name="T9" fmla="*/ 10 h 11"/>
                  <a:gd name="T10" fmla="*/ 10 w 15"/>
                  <a:gd name="T11" fmla="*/ 10 h 11"/>
                  <a:gd name="T12" fmla="*/ 4 w 15"/>
                  <a:gd name="T13" fmla="*/ 11 h 11"/>
                  <a:gd name="T14" fmla="*/ 2 w 15"/>
                  <a:gd name="T15" fmla="*/ 2 h 11"/>
                  <a:gd name="T16" fmla="*/ 3 w 15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2"/>
                    </a:moveTo>
                    <a:cubicBezTo>
                      <a:pt x="4" y="4"/>
                      <a:pt x="5" y="6"/>
                      <a:pt x="7" y="6"/>
                    </a:cubicBezTo>
                    <a:cubicBezTo>
                      <a:pt x="9" y="6"/>
                      <a:pt x="13" y="4"/>
                      <a:pt x="12" y="2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5" y="3"/>
                      <a:pt x="14" y="8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1"/>
                      <a:pt x="6" y="11"/>
                      <a:pt x="4" y="11"/>
                    </a:cubicBezTo>
                    <a:cubicBezTo>
                      <a:pt x="0" y="10"/>
                      <a:pt x="2" y="4"/>
                      <a:pt x="2" y="2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35"/>
              <p:cNvSpPr/>
              <p:nvPr/>
            </p:nvSpPr>
            <p:spPr bwMode="auto">
              <a:xfrm>
                <a:off x="4168" y="2422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9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4 w 76"/>
                  <a:gd name="T21" fmla="*/ 29 h 84"/>
                  <a:gd name="T22" fmla="*/ 12 w 76"/>
                  <a:gd name="T23" fmla="*/ 28 h 84"/>
                  <a:gd name="T24" fmla="*/ 3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1" y="46"/>
                      <a:pt x="69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70" y="10"/>
                      <a:pt x="59" y="12"/>
                    </a:cubicBezTo>
                    <a:cubicBezTo>
                      <a:pt x="54" y="12"/>
                      <a:pt x="50" y="17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6" y="12"/>
                      <a:pt x="45" y="9"/>
                      <a:pt x="43" y="7"/>
                    </a:cubicBezTo>
                    <a:cubicBezTo>
                      <a:pt x="37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4" y="29"/>
                    </a:cubicBezTo>
                    <a:cubicBezTo>
                      <a:pt x="20" y="27"/>
                      <a:pt x="16" y="27"/>
                      <a:pt x="12" y="28"/>
                    </a:cubicBezTo>
                    <a:cubicBezTo>
                      <a:pt x="6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2" y="62"/>
                      <a:pt x="55" y="63"/>
                    </a:cubicBezTo>
                    <a:cubicBezTo>
                      <a:pt x="60" y="65"/>
                      <a:pt x="68" y="65"/>
                      <a:pt x="72" y="62"/>
                    </a:cubicBezTo>
                    <a:cubicBezTo>
                      <a:pt x="76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36"/>
              <p:cNvSpPr/>
              <p:nvPr/>
            </p:nvSpPr>
            <p:spPr bwMode="auto">
              <a:xfrm>
                <a:off x="4232" y="2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37"/>
              <p:cNvSpPr/>
              <p:nvPr/>
            </p:nvSpPr>
            <p:spPr bwMode="auto">
              <a:xfrm>
                <a:off x="4218" y="2430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6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3 w 25"/>
                  <a:gd name="T25" fmla="*/ 29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20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9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1" y="30"/>
                      <a:pt x="21" y="30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38"/>
              <p:cNvSpPr/>
              <p:nvPr/>
            </p:nvSpPr>
            <p:spPr bwMode="auto">
              <a:xfrm>
                <a:off x="4277" y="2476"/>
                <a:ext cx="62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4 w 23"/>
                  <a:gd name="T21" fmla="*/ 41 h 42"/>
                  <a:gd name="T22" fmla="*/ 15 w 23"/>
                  <a:gd name="T23" fmla="*/ 31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20" y="25"/>
                      <a:pt x="14" y="20"/>
                      <a:pt x="18" y="13"/>
                    </a:cubicBezTo>
                    <a:cubicBezTo>
                      <a:pt x="19" y="11"/>
                      <a:pt x="22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7" y="41"/>
                      <a:pt x="13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2" y="37"/>
                      <a:pt x="14" y="34"/>
                      <a:pt x="15" y="31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39"/>
              <p:cNvSpPr/>
              <p:nvPr/>
            </p:nvSpPr>
            <p:spPr bwMode="auto">
              <a:xfrm>
                <a:off x="4224" y="2535"/>
                <a:ext cx="67" cy="102"/>
              </a:xfrm>
              <a:custGeom>
                <a:avLst/>
                <a:gdLst>
                  <a:gd name="T0" fmla="*/ 25 w 25"/>
                  <a:gd name="T1" fmla="*/ 2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2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2" y="9"/>
                      <a:pt x="11" y="10"/>
                      <a:pt x="11" y="11"/>
                    </a:cubicBezTo>
                    <a:cubicBezTo>
                      <a:pt x="11" y="15"/>
                      <a:pt x="10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0"/>
              <p:cNvSpPr/>
              <p:nvPr/>
            </p:nvSpPr>
            <p:spPr bwMode="auto">
              <a:xfrm>
                <a:off x="4248" y="26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1"/>
              <p:cNvSpPr/>
              <p:nvPr/>
            </p:nvSpPr>
            <p:spPr bwMode="auto">
              <a:xfrm>
                <a:off x="4200" y="2439"/>
                <a:ext cx="75" cy="80"/>
              </a:xfrm>
              <a:custGeom>
                <a:avLst/>
                <a:gdLst>
                  <a:gd name="T0" fmla="*/ 28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8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8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6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6" y="2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2"/>
              <p:cNvSpPr/>
              <p:nvPr/>
            </p:nvSpPr>
            <p:spPr bwMode="auto">
              <a:xfrm>
                <a:off x="4280" y="2505"/>
                <a:ext cx="48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5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9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1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5" y="13"/>
                      <a:pt x="15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2" y="11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3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10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8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3"/>
              <p:cNvSpPr/>
              <p:nvPr/>
            </p:nvSpPr>
            <p:spPr bwMode="auto">
              <a:xfrm>
                <a:off x="4173" y="2492"/>
                <a:ext cx="104" cy="142"/>
              </a:xfrm>
              <a:custGeom>
                <a:avLst/>
                <a:gdLst>
                  <a:gd name="T0" fmla="*/ 37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4"/>
              <p:cNvSpPr/>
              <p:nvPr/>
            </p:nvSpPr>
            <p:spPr bwMode="auto">
              <a:xfrm>
                <a:off x="4178" y="2503"/>
                <a:ext cx="80" cy="27"/>
              </a:xfrm>
              <a:custGeom>
                <a:avLst/>
                <a:gdLst>
                  <a:gd name="T0" fmla="*/ 30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1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7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30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30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4" y="2"/>
                      <a:pt x="21" y="1"/>
                      <a:pt x="19" y="0"/>
                    </a:cubicBezTo>
                    <a:cubicBezTo>
                      <a:pt x="16" y="0"/>
                      <a:pt x="13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1" y="8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30" y="5"/>
                      <a:pt x="30" y="3"/>
                      <a:pt x="30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5"/>
              <p:cNvSpPr/>
              <p:nvPr/>
            </p:nvSpPr>
            <p:spPr bwMode="auto">
              <a:xfrm>
                <a:off x="4186" y="2546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2 h 15"/>
                  <a:gd name="T4" fmla="*/ 2 w 27"/>
                  <a:gd name="T5" fmla="*/ 10 h 15"/>
                  <a:gd name="T6" fmla="*/ 2 w 27"/>
                  <a:gd name="T7" fmla="*/ 10 h 15"/>
                  <a:gd name="T8" fmla="*/ 1 w 27"/>
                  <a:gd name="T9" fmla="*/ 8 h 15"/>
                  <a:gd name="T10" fmla="*/ 0 w 27"/>
                  <a:gd name="T11" fmla="*/ 9 h 15"/>
                  <a:gd name="T12" fmla="*/ 7 w 27"/>
                  <a:gd name="T13" fmla="*/ 14 h 15"/>
                  <a:gd name="T14" fmla="*/ 15 w 27"/>
                  <a:gd name="T15" fmla="*/ 13 h 15"/>
                  <a:gd name="T16" fmla="*/ 21 w 27"/>
                  <a:gd name="T17" fmla="*/ 6 h 15"/>
                  <a:gd name="T18" fmla="*/ 26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2" y="2"/>
                      <a:pt x="11" y="13"/>
                      <a:pt x="5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4" y="5"/>
                      <a:pt x="25" y="3"/>
                      <a:pt x="26" y="1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6"/>
              <p:cNvSpPr/>
              <p:nvPr/>
            </p:nvSpPr>
            <p:spPr bwMode="auto">
              <a:xfrm>
                <a:off x="4256" y="2519"/>
                <a:ext cx="53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3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5"/>
                      <a:pt x="3" y="8"/>
                      <a:pt x="3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7"/>
              <p:cNvSpPr/>
              <p:nvPr/>
            </p:nvSpPr>
            <p:spPr bwMode="auto">
              <a:xfrm>
                <a:off x="4267" y="2527"/>
                <a:ext cx="40" cy="3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1 h 13"/>
                  <a:gd name="T4" fmla="*/ 10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2 w 15"/>
                  <a:gd name="T19" fmla="*/ 7 h 13"/>
                  <a:gd name="T20" fmla="*/ 15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4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8"/>
              <p:cNvSpPr/>
              <p:nvPr/>
            </p:nvSpPr>
            <p:spPr bwMode="auto">
              <a:xfrm>
                <a:off x="4275" y="2524"/>
                <a:ext cx="18" cy="27"/>
              </a:xfrm>
              <a:custGeom>
                <a:avLst/>
                <a:gdLst>
                  <a:gd name="T0" fmla="*/ 6 w 7"/>
                  <a:gd name="T1" fmla="*/ 1 h 10"/>
                  <a:gd name="T2" fmla="*/ 2 w 7"/>
                  <a:gd name="T3" fmla="*/ 1 h 10"/>
                  <a:gd name="T4" fmla="*/ 1 w 7"/>
                  <a:gd name="T5" fmla="*/ 1 h 10"/>
                  <a:gd name="T6" fmla="*/ 0 w 7"/>
                  <a:gd name="T7" fmla="*/ 4 h 10"/>
                  <a:gd name="T8" fmla="*/ 0 w 7"/>
                  <a:gd name="T9" fmla="*/ 5 h 10"/>
                  <a:gd name="T10" fmla="*/ 1 w 7"/>
                  <a:gd name="T11" fmla="*/ 9 h 10"/>
                  <a:gd name="T12" fmla="*/ 2 w 7"/>
                  <a:gd name="T13" fmla="*/ 9 h 10"/>
                  <a:gd name="T14" fmla="*/ 3 w 7"/>
                  <a:gd name="T15" fmla="*/ 4 h 10"/>
                  <a:gd name="T16" fmla="*/ 6 w 7"/>
                  <a:gd name="T17" fmla="*/ 2 h 10"/>
                  <a:gd name="T18" fmla="*/ 6 w 7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2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7" y="2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9"/>
              <p:cNvSpPr/>
              <p:nvPr/>
            </p:nvSpPr>
            <p:spPr bwMode="auto">
              <a:xfrm>
                <a:off x="4173" y="2530"/>
                <a:ext cx="19" cy="48"/>
              </a:xfrm>
              <a:custGeom>
                <a:avLst/>
                <a:gdLst>
                  <a:gd name="T0" fmla="*/ 7 w 7"/>
                  <a:gd name="T1" fmla="*/ 17 h 18"/>
                  <a:gd name="T2" fmla="*/ 4 w 7"/>
                  <a:gd name="T3" fmla="*/ 10 h 18"/>
                  <a:gd name="T4" fmla="*/ 2 w 7"/>
                  <a:gd name="T5" fmla="*/ 9 h 18"/>
                  <a:gd name="T6" fmla="*/ 3 w 7"/>
                  <a:gd name="T7" fmla="*/ 1 h 18"/>
                  <a:gd name="T8" fmla="*/ 2 w 7"/>
                  <a:gd name="T9" fmla="*/ 1 h 18"/>
                  <a:gd name="T10" fmla="*/ 2 w 7"/>
                  <a:gd name="T11" fmla="*/ 2 h 18"/>
                  <a:gd name="T12" fmla="*/ 2 w 7"/>
                  <a:gd name="T13" fmla="*/ 2 h 18"/>
                  <a:gd name="T14" fmla="*/ 1 w 7"/>
                  <a:gd name="T15" fmla="*/ 12 h 18"/>
                  <a:gd name="T16" fmla="*/ 6 w 7"/>
                  <a:gd name="T17" fmla="*/ 18 h 18"/>
                  <a:gd name="T18" fmla="*/ 7 w 7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17"/>
                    </a:moveTo>
                    <a:cubicBezTo>
                      <a:pt x="5" y="15"/>
                      <a:pt x="6" y="12"/>
                      <a:pt x="4" y="10"/>
                    </a:cubicBezTo>
                    <a:cubicBezTo>
                      <a:pt x="4" y="10"/>
                      <a:pt x="2" y="9"/>
                      <a:pt x="2" y="9"/>
                    </a:cubicBezTo>
                    <a:cubicBezTo>
                      <a:pt x="3" y="6"/>
                      <a:pt x="2" y="4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5"/>
                      <a:pt x="0" y="8"/>
                      <a:pt x="1" y="12"/>
                    </a:cubicBezTo>
                    <a:cubicBezTo>
                      <a:pt x="1" y="14"/>
                      <a:pt x="4" y="16"/>
                      <a:pt x="6" y="18"/>
                    </a:cubicBezTo>
                    <a:cubicBezTo>
                      <a:pt x="6" y="18"/>
                      <a:pt x="7" y="17"/>
                      <a:pt x="7" y="1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50"/>
              <p:cNvSpPr/>
              <p:nvPr/>
            </p:nvSpPr>
            <p:spPr bwMode="auto">
              <a:xfrm>
                <a:off x="4261" y="2586"/>
                <a:ext cx="62" cy="59"/>
              </a:xfrm>
              <a:custGeom>
                <a:avLst/>
                <a:gdLst>
                  <a:gd name="T0" fmla="*/ 15 w 23"/>
                  <a:gd name="T1" fmla="*/ 1 h 22"/>
                  <a:gd name="T2" fmla="*/ 14 w 23"/>
                  <a:gd name="T3" fmla="*/ 1 h 22"/>
                  <a:gd name="T4" fmla="*/ 12 w 23"/>
                  <a:gd name="T5" fmla="*/ 9 h 22"/>
                  <a:gd name="T6" fmla="*/ 11 w 23"/>
                  <a:gd name="T7" fmla="*/ 10 h 22"/>
                  <a:gd name="T8" fmla="*/ 6 w 23"/>
                  <a:gd name="T9" fmla="*/ 13 h 22"/>
                  <a:gd name="T10" fmla="*/ 4 w 23"/>
                  <a:gd name="T11" fmla="*/ 17 h 22"/>
                  <a:gd name="T12" fmla="*/ 1 w 23"/>
                  <a:gd name="T13" fmla="*/ 19 h 22"/>
                  <a:gd name="T14" fmla="*/ 0 w 23"/>
                  <a:gd name="T15" fmla="*/ 20 h 22"/>
                  <a:gd name="T16" fmla="*/ 15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5" y="1"/>
                    </a:moveTo>
                    <a:cubicBezTo>
                      <a:pt x="14" y="0"/>
                      <a:pt x="13" y="1"/>
                      <a:pt x="14" y="1"/>
                    </a:cubicBezTo>
                    <a:cubicBezTo>
                      <a:pt x="14" y="4"/>
                      <a:pt x="16" y="9"/>
                      <a:pt x="12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3"/>
                      <a:pt x="8" y="13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3" y="18"/>
                      <a:pt x="3" y="19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5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51"/>
              <p:cNvSpPr/>
              <p:nvPr/>
            </p:nvSpPr>
            <p:spPr bwMode="auto">
              <a:xfrm>
                <a:off x="4331" y="2455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6 w 12"/>
                  <a:gd name="T3" fmla="*/ 3 h 23"/>
                  <a:gd name="T4" fmla="*/ 3 w 12"/>
                  <a:gd name="T5" fmla="*/ 1 h 23"/>
                  <a:gd name="T6" fmla="*/ 3 w 12"/>
                  <a:gd name="T7" fmla="*/ 0 h 23"/>
                  <a:gd name="T8" fmla="*/ 1 w 12"/>
                  <a:gd name="T9" fmla="*/ 0 h 23"/>
                  <a:gd name="T10" fmla="*/ 1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6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3" y="4"/>
                      <a:pt x="4" y="6"/>
                    </a:cubicBezTo>
                    <a:cubicBezTo>
                      <a:pt x="8" y="8"/>
                      <a:pt x="6" y="11"/>
                      <a:pt x="6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7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52"/>
              <p:cNvSpPr/>
              <p:nvPr/>
            </p:nvSpPr>
            <p:spPr bwMode="auto">
              <a:xfrm>
                <a:off x="4416" y="1204"/>
                <a:ext cx="147" cy="337"/>
              </a:xfrm>
              <a:custGeom>
                <a:avLst/>
                <a:gdLst>
                  <a:gd name="T0" fmla="*/ 12 w 55"/>
                  <a:gd name="T1" fmla="*/ 125 h 126"/>
                  <a:gd name="T2" fmla="*/ 19 w 55"/>
                  <a:gd name="T3" fmla="*/ 108 h 126"/>
                  <a:gd name="T4" fmla="*/ 21 w 55"/>
                  <a:gd name="T5" fmla="*/ 108 h 126"/>
                  <a:gd name="T6" fmla="*/ 27 w 55"/>
                  <a:gd name="T7" fmla="*/ 103 h 126"/>
                  <a:gd name="T8" fmla="*/ 35 w 55"/>
                  <a:gd name="T9" fmla="*/ 96 h 126"/>
                  <a:gd name="T10" fmla="*/ 46 w 55"/>
                  <a:gd name="T11" fmla="*/ 79 h 126"/>
                  <a:gd name="T12" fmla="*/ 53 w 55"/>
                  <a:gd name="T13" fmla="*/ 64 h 126"/>
                  <a:gd name="T14" fmla="*/ 53 w 55"/>
                  <a:gd name="T15" fmla="*/ 50 h 126"/>
                  <a:gd name="T16" fmla="*/ 51 w 55"/>
                  <a:gd name="T17" fmla="*/ 42 h 126"/>
                  <a:gd name="T18" fmla="*/ 52 w 55"/>
                  <a:gd name="T19" fmla="*/ 35 h 126"/>
                  <a:gd name="T20" fmla="*/ 45 w 55"/>
                  <a:gd name="T21" fmla="*/ 24 h 126"/>
                  <a:gd name="T22" fmla="*/ 38 w 55"/>
                  <a:gd name="T23" fmla="*/ 20 h 126"/>
                  <a:gd name="T24" fmla="*/ 31 w 55"/>
                  <a:gd name="T25" fmla="*/ 10 h 126"/>
                  <a:gd name="T26" fmla="*/ 17 w 55"/>
                  <a:gd name="T27" fmla="*/ 0 h 126"/>
                  <a:gd name="T28" fmla="*/ 16 w 55"/>
                  <a:gd name="T29" fmla="*/ 1 h 126"/>
                  <a:gd name="T30" fmla="*/ 22 w 55"/>
                  <a:gd name="T31" fmla="*/ 16 h 126"/>
                  <a:gd name="T32" fmla="*/ 14 w 55"/>
                  <a:gd name="T33" fmla="*/ 29 h 126"/>
                  <a:gd name="T34" fmla="*/ 8 w 55"/>
                  <a:gd name="T35" fmla="*/ 45 h 126"/>
                  <a:gd name="T36" fmla="*/ 2 w 55"/>
                  <a:gd name="T37" fmla="*/ 64 h 126"/>
                  <a:gd name="T38" fmla="*/ 3 w 55"/>
                  <a:gd name="T39" fmla="*/ 96 h 126"/>
                  <a:gd name="T40" fmla="*/ 10 w 55"/>
                  <a:gd name="T41" fmla="*/ 108 h 126"/>
                  <a:gd name="T42" fmla="*/ 11 w 55"/>
                  <a:gd name="T43" fmla="*/ 125 h 126"/>
                  <a:gd name="T44" fmla="*/ 12 w 55"/>
                  <a:gd name="T4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26">
                    <a:moveTo>
                      <a:pt x="12" y="125"/>
                    </a:moveTo>
                    <a:cubicBezTo>
                      <a:pt x="18" y="121"/>
                      <a:pt x="17" y="114"/>
                      <a:pt x="19" y="108"/>
                    </a:cubicBezTo>
                    <a:cubicBezTo>
                      <a:pt x="20" y="109"/>
                      <a:pt x="20" y="109"/>
                      <a:pt x="21" y="108"/>
                    </a:cubicBezTo>
                    <a:cubicBezTo>
                      <a:pt x="22" y="106"/>
                      <a:pt x="25" y="105"/>
                      <a:pt x="27" y="103"/>
                    </a:cubicBezTo>
                    <a:cubicBezTo>
                      <a:pt x="30" y="101"/>
                      <a:pt x="32" y="98"/>
                      <a:pt x="35" y="96"/>
                    </a:cubicBezTo>
                    <a:cubicBezTo>
                      <a:pt x="39" y="91"/>
                      <a:pt x="43" y="85"/>
                      <a:pt x="46" y="79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9"/>
                      <a:pt x="55" y="55"/>
                      <a:pt x="53" y="50"/>
                    </a:cubicBezTo>
                    <a:cubicBezTo>
                      <a:pt x="51" y="47"/>
                      <a:pt x="50" y="45"/>
                      <a:pt x="51" y="42"/>
                    </a:cubicBezTo>
                    <a:cubicBezTo>
                      <a:pt x="52" y="39"/>
                      <a:pt x="52" y="37"/>
                      <a:pt x="52" y="35"/>
                    </a:cubicBezTo>
                    <a:cubicBezTo>
                      <a:pt x="52" y="30"/>
                      <a:pt x="49" y="26"/>
                      <a:pt x="45" y="24"/>
                    </a:cubicBezTo>
                    <a:cubicBezTo>
                      <a:pt x="43" y="23"/>
                      <a:pt x="40" y="22"/>
                      <a:pt x="38" y="20"/>
                    </a:cubicBezTo>
                    <a:cubicBezTo>
                      <a:pt x="34" y="18"/>
                      <a:pt x="33" y="13"/>
                      <a:pt x="31" y="10"/>
                    </a:cubicBezTo>
                    <a:cubicBezTo>
                      <a:pt x="28" y="4"/>
                      <a:pt x="22" y="2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9" y="6"/>
                      <a:pt x="23" y="11"/>
                      <a:pt x="22" y="16"/>
                    </a:cubicBezTo>
                    <a:cubicBezTo>
                      <a:pt x="22" y="22"/>
                      <a:pt x="17" y="25"/>
                      <a:pt x="14" y="29"/>
                    </a:cubicBezTo>
                    <a:cubicBezTo>
                      <a:pt x="10" y="34"/>
                      <a:pt x="9" y="40"/>
                      <a:pt x="8" y="45"/>
                    </a:cubicBezTo>
                    <a:cubicBezTo>
                      <a:pt x="7" y="52"/>
                      <a:pt x="4" y="58"/>
                      <a:pt x="2" y="64"/>
                    </a:cubicBezTo>
                    <a:cubicBezTo>
                      <a:pt x="0" y="75"/>
                      <a:pt x="0" y="86"/>
                      <a:pt x="3" y="96"/>
                    </a:cubicBezTo>
                    <a:cubicBezTo>
                      <a:pt x="4" y="101"/>
                      <a:pt x="7" y="104"/>
                      <a:pt x="10" y="108"/>
                    </a:cubicBezTo>
                    <a:cubicBezTo>
                      <a:pt x="15" y="113"/>
                      <a:pt x="11" y="119"/>
                      <a:pt x="11" y="125"/>
                    </a:cubicBezTo>
                    <a:cubicBezTo>
                      <a:pt x="11" y="125"/>
                      <a:pt x="11" y="126"/>
                      <a:pt x="12" y="1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53"/>
              <p:cNvSpPr/>
              <p:nvPr/>
            </p:nvSpPr>
            <p:spPr bwMode="auto">
              <a:xfrm>
                <a:off x="4497" y="1258"/>
                <a:ext cx="64" cy="142"/>
              </a:xfrm>
              <a:custGeom>
                <a:avLst/>
                <a:gdLst>
                  <a:gd name="T0" fmla="*/ 1 w 24"/>
                  <a:gd name="T1" fmla="*/ 18 h 53"/>
                  <a:gd name="T2" fmla="*/ 3 w 24"/>
                  <a:gd name="T3" fmla="*/ 14 h 53"/>
                  <a:gd name="T4" fmla="*/ 2 w 24"/>
                  <a:gd name="T5" fmla="*/ 17 h 53"/>
                  <a:gd name="T6" fmla="*/ 3 w 24"/>
                  <a:gd name="T7" fmla="*/ 25 h 53"/>
                  <a:gd name="T8" fmla="*/ 7 w 24"/>
                  <a:gd name="T9" fmla="*/ 42 h 53"/>
                  <a:gd name="T10" fmla="*/ 8 w 24"/>
                  <a:gd name="T11" fmla="*/ 42 h 53"/>
                  <a:gd name="T12" fmla="*/ 16 w 24"/>
                  <a:gd name="T13" fmla="*/ 35 h 53"/>
                  <a:gd name="T14" fmla="*/ 18 w 24"/>
                  <a:gd name="T15" fmla="*/ 32 h 53"/>
                  <a:gd name="T16" fmla="*/ 20 w 24"/>
                  <a:gd name="T17" fmla="*/ 33 h 53"/>
                  <a:gd name="T18" fmla="*/ 19 w 24"/>
                  <a:gd name="T19" fmla="*/ 36 h 53"/>
                  <a:gd name="T20" fmla="*/ 2 w 24"/>
                  <a:gd name="T21" fmla="*/ 53 h 53"/>
                  <a:gd name="T22" fmla="*/ 3 w 24"/>
                  <a:gd name="T23" fmla="*/ 53 h 53"/>
                  <a:gd name="T24" fmla="*/ 19 w 24"/>
                  <a:gd name="T25" fmla="*/ 41 h 53"/>
                  <a:gd name="T26" fmla="*/ 20 w 24"/>
                  <a:gd name="T27" fmla="*/ 40 h 53"/>
                  <a:gd name="T28" fmla="*/ 19 w 24"/>
                  <a:gd name="T29" fmla="*/ 44 h 53"/>
                  <a:gd name="T30" fmla="*/ 19 w 24"/>
                  <a:gd name="T31" fmla="*/ 47 h 53"/>
                  <a:gd name="T32" fmla="*/ 20 w 24"/>
                  <a:gd name="T33" fmla="*/ 49 h 53"/>
                  <a:gd name="T34" fmla="*/ 19 w 24"/>
                  <a:gd name="T35" fmla="*/ 49 h 53"/>
                  <a:gd name="T36" fmla="*/ 19 w 24"/>
                  <a:gd name="T37" fmla="*/ 51 h 53"/>
                  <a:gd name="T38" fmla="*/ 19 w 24"/>
                  <a:gd name="T39" fmla="*/ 51 h 53"/>
                  <a:gd name="T40" fmla="*/ 18 w 24"/>
                  <a:gd name="T41" fmla="*/ 52 h 53"/>
                  <a:gd name="T42" fmla="*/ 18 w 24"/>
                  <a:gd name="T43" fmla="*/ 52 h 53"/>
                  <a:gd name="T44" fmla="*/ 18 w 24"/>
                  <a:gd name="T45" fmla="*/ 53 h 53"/>
                  <a:gd name="T46" fmla="*/ 19 w 24"/>
                  <a:gd name="T47" fmla="*/ 53 h 53"/>
                  <a:gd name="T48" fmla="*/ 20 w 24"/>
                  <a:gd name="T49" fmla="*/ 48 h 53"/>
                  <a:gd name="T50" fmla="*/ 21 w 24"/>
                  <a:gd name="T51" fmla="*/ 47 h 53"/>
                  <a:gd name="T52" fmla="*/ 22 w 24"/>
                  <a:gd name="T53" fmla="*/ 44 h 53"/>
                  <a:gd name="T54" fmla="*/ 24 w 24"/>
                  <a:gd name="T55" fmla="*/ 35 h 53"/>
                  <a:gd name="T56" fmla="*/ 21 w 24"/>
                  <a:gd name="T57" fmla="*/ 27 h 53"/>
                  <a:gd name="T58" fmla="*/ 21 w 24"/>
                  <a:gd name="T59" fmla="*/ 17 h 53"/>
                  <a:gd name="T60" fmla="*/ 18 w 24"/>
                  <a:gd name="T61" fmla="*/ 6 h 53"/>
                  <a:gd name="T62" fmla="*/ 14 w 24"/>
                  <a:gd name="T63" fmla="*/ 2 h 53"/>
                  <a:gd name="T64" fmla="*/ 7 w 24"/>
                  <a:gd name="T65" fmla="*/ 0 h 53"/>
                  <a:gd name="T66" fmla="*/ 7 w 24"/>
                  <a:gd name="T67" fmla="*/ 0 h 53"/>
                  <a:gd name="T68" fmla="*/ 0 w 24"/>
                  <a:gd name="T69" fmla="*/ 18 h 53"/>
                  <a:gd name="T70" fmla="*/ 1 w 24"/>
                  <a:gd name="T71" fmla="*/ 1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53">
                    <a:moveTo>
                      <a:pt x="1" y="18"/>
                    </a:moveTo>
                    <a:cubicBezTo>
                      <a:pt x="1" y="17"/>
                      <a:pt x="2" y="15"/>
                      <a:pt x="3" y="14"/>
                    </a:cubicBezTo>
                    <a:cubicBezTo>
                      <a:pt x="3" y="14"/>
                      <a:pt x="3" y="16"/>
                      <a:pt x="2" y="17"/>
                    </a:cubicBezTo>
                    <a:cubicBezTo>
                      <a:pt x="2" y="19"/>
                      <a:pt x="2" y="22"/>
                      <a:pt x="3" y="25"/>
                    </a:cubicBezTo>
                    <a:cubicBezTo>
                      <a:pt x="4" y="31"/>
                      <a:pt x="6" y="36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11" y="40"/>
                      <a:pt x="14" y="38"/>
                      <a:pt x="16" y="35"/>
                    </a:cubicBezTo>
                    <a:cubicBezTo>
                      <a:pt x="17" y="34"/>
                      <a:pt x="18" y="33"/>
                      <a:pt x="18" y="32"/>
                    </a:cubicBezTo>
                    <a:cubicBezTo>
                      <a:pt x="19" y="31"/>
                      <a:pt x="20" y="31"/>
                      <a:pt x="20" y="33"/>
                    </a:cubicBezTo>
                    <a:cubicBezTo>
                      <a:pt x="20" y="34"/>
                      <a:pt x="19" y="35"/>
                      <a:pt x="19" y="36"/>
                    </a:cubicBezTo>
                    <a:cubicBezTo>
                      <a:pt x="15" y="43"/>
                      <a:pt x="8" y="48"/>
                      <a:pt x="2" y="53"/>
                    </a:cubicBezTo>
                    <a:cubicBezTo>
                      <a:pt x="2" y="53"/>
                      <a:pt x="2" y="53"/>
                      <a:pt x="3" y="53"/>
                    </a:cubicBezTo>
                    <a:cubicBezTo>
                      <a:pt x="10" y="52"/>
                      <a:pt x="15" y="46"/>
                      <a:pt x="19" y="41"/>
                    </a:cubicBezTo>
                    <a:cubicBezTo>
                      <a:pt x="19" y="41"/>
                      <a:pt x="20" y="40"/>
                      <a:pt x="20" y="40"/>
                    </a:cubicBezTo>
                    <a:cubicBezTo>
                      <a:pt x="20" y="41"/>
                      <a:pt x="19" y="42"/>
                      <a:pt x="19" y="44"/>
                    </a:cubicBezTo>
                    <a:cubicBezTo>
                      <a:pt x="19" y="45"/>
                      <a:pt x="18" y="46"/>
                      <a:pt x="19" y="47"/>
                    </a:cubicBezTo>
                    <a:cubicBezTo>
                      <a:pt x="19" y="47"/>
                      <a:pt x="20" y="48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8" y="51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3"/>
                    </a:cubicBezTo>
                    <a:cubicBezTo>
                      <a:pt x="18" y="53"/>
                      <a:pt x="18" y="53"/>
                      <a:pt x="19" y="53"/>
                    </a:cubicBezTo>
                    <a:cubicBezTo>
                      <a:pt x="19" y="51"/>
                      <a:pt x="20" y="50"/>
                      <a:pt x="20" y="48"/>
                    </a:cubicBezTo>
                    <a:cubicBezTo>
                      <a:pt x="21" y="48"/>
                      <a:pt x="21" y="47"/>
                      <a:pt x="21" y="47"/>
                    </a:cubicBezTo>
                    <a:cubicBezTo>
                      <a:pt x="22" y="46"/>
                      <a:pt x="22" y="45"/>
                      <a:pt x="22" y="44"/>
                    </a:cubicBezTo>
                    <a:cubicBezTo>
                      <a:pt x="23" y="41"/>
                      <a:pt x="24" y="38"/>
                      <a:pt x="24" y="35"/>
                    </a:cubicBezTo>
                    <a:cubicBezTo>
                      <a:pt x="23" y="32"/>
                      <a:pt x="22" y="29"/>
                      <a:pt x="21" y="27"/>
                    </a:cubicBezTo>
                    <a:cubicBezTo>
                      <a:pt x="20" y="24"/>
                      <a:pt x="21" y="20"/>
                      <a:pt x="21" y="17"/>
                    </a:cubicBezTo>
                    <a:cubicBezTo>
                      <a:pt x="22" y="13"/>
                      <a:pt x="21" y="10"/>
                      <a:pt x="18" y="6"/>
                    </a:cubicBezTo>
                    <a:cubicBezTo>
                      <a:pt x="17" y="5"/>
                      <a:pt x="15" y="3"/>
                      <a:pt x="14" y="2"/>
                    </a:cubicBezTo>
                    <a:cubicBezTo>
                      <a:pt x="12" y="1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5"/>
                      <a:pt x="1" y="11"/>
                      <a:pt x="0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54"/>
              <p:cNvSpPr/>
              <p:nvPr/>
            </p:nvSpPr>
            <p:spPr bwMode="auto">
              <a:xfrm>
                <a:off x="4459" y="1260"/>
                <a:ext cx="40" cy="105"/>
              </a:xfrm>
              <a:custGeom>
                <a:avLst/>
                <a:gdLst>
                  <a:gd name="T0" fmla="*/ 2 w 15"/>
                  <a:gd name="T1" fmla="*/ 22 h 39"/>
                  <a:gd name="T2" fmla="*/ 7 w 15"/>
                  <a:gd name="T3" fmla="*/ 30 h 39"/>
                  <a:gd name="T4" fmla="*/ 10 w 15"/>
                  <a:gd name="T5" fmla="*/ 35 h 39"/>
                  <a:gd name="T6" fmla="*/ 10 w 15"/>
                  <a:gd name="T7" fmla="*/ 38 h 39"/>
                  <a:gd name="T8" fmla="*/ 11 w 15"/>
                  <a:gd name="T9" fmla="*/ 38 h 39"/>
                  <a:gd name="T10" fmla="*/ 10 w 15"/>
                  <a:gd name="T11" fmla="*/ 27 h 39"/>
                  <a:gd name="T12" fmla="*/ 12 w 15"/>
                  <a:gd name="T13" fmla="*/ 20 h 39"/>
                  <a:gd name="T14" fmla="*/ 14 w 15"/>
                  <a:gd name="T15" fmla="*/ 10 h 39"/>
                  <a:gd name="T16" fmla="*/ 14 w 15"/>
                  <a:gd name="T17" fmla="*/ 7 h 39"/>
                  <a:gd name="T18" fmla="*/ 9 w 15"/>
                  <a:gd name="T19" fmla="*/ 0 h 39"/>
                  <a:gd name="T20" fmla="*/ 9 w 15"/>
                  <a:gd name="T21" fmla="*/ 0 h 39"/>
                  <a:gd name="T22" fmla="*/ 3 w 15"/>
                  <a:gd name="T23" fmla="*/ 7 h 39"/>
                  <a:gd name="T24" fmla="*/ 1 w 15"/>
                  <a:gd name="T25" fmla="*/ 9 h 39"/>
                  <a:gd name="T26" fmla="*/ 3 w 15"/>
                  <a:gd name="T27" fmla="*/ 18 h 39"/>
                  <a:gd name="T28" fmla="*/ 0 w 15"/>
                  <a:gd name="T29" fmla="*/ 21 h 39"/>
                  <a:gd name="T30" fmla="*/ 2 w 15"/>
                  <a:gd name="T31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9">
                    <a:moveTo>
                      <a:pt x="2" y="22"/>
                    </a:moveTo>
                    <a:cubicBezTo>
                      <a:pt x="6" y="24"/>
                      <a:pt x="6" y="27"/>
                      <a:pt x="7" y="30"/>
                    </a:cubicBezTo>
                    <a:cubicBezTo>
                      <a:pt x="8" y="32"/>
                      <a:pt x="10" y="31"/>
                      <a:pt x="10" y="35"/>
                    </a:cubicBezTo>
                    <a:cubicBezTo>
                      <a:pt x="10" y="36"/>
                      <a:pt x="10" y="37"/>
                      <a:pt x="10" y="38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1" y="34"/>
                      <a:pt x="11" y="31"/>
                      <a:pt x="10" y="27"/>
                    </a:cubicBezTo>
                    <a:cubicBezTo>
                      <a:pt x="11" y="24"/>
                      <a:pt x="11" y="22"/>
                      <a:pt x="12" y="20"/>
                    </a:cubicBezTo>
                    <a:cubicBezTo>
                      <a:pt x="12" y="16"/>
                      <a:pt x="13" y="14"/>
                      <a:pt x="14" y="10"/>
                    </a:cubicBezTo>
                    <a:cubicBezTo>
                      <a:pt x="14" y="10"/>
                      <a:pt x="15" y="8"/>
                      <a:pt x="14" y="7"/>
                    </a:cubicBezTo>
                    <a:cubicBezTo>
                      <a:pt x="12" y="5"/>
                      <a:pt x="7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4" y="4"/>
                      <a:pt x="3" y="7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1" y="12"/>
                      <a:pt x="4" y="16"/>
                      <a:pt x="3" y="18"/>
                    </a:cubicBezTo>
                    <a:cubicBezTo>
                      <a:pt x="1" y="19"/>
                      <a:pt x="1" y="19"/>
                      <a:pt x="0" y="21"/>
                    </a:cubicBezTo>
                    <a:cubicBezTo>
                      <a:pt x="0" y="21"/>
                      <a:pt x="1" y="22"/>
                      <a:pt x="2" y="2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55"/>
              <p:cNvSpPr/>
              <p:nvPr/>
            </p:nvSpPr>
            <p:spPr bwMode="auto">
              <a:xfrm>
                <a:off x="4459" y="1204"/>
                <a:ext cx="35" cy="59"/>
              </a:xfrm>
              <a:custGeom>
                <a:avLst/>
                <a:gdLst>
                  <a:gd name="T0" fmla="*/ 5 w 13"/>
                  <a:gd name="T1" fmla="*/ 10 h 22"/>
                  <a:gd name="T2" fmla="*/ 7 w 13"/>
                  <a:gd name="T3" fmla="*/ 18 h 22"/>
                  <a:gd name="T4" fmla="*/ 8 w 13"/>
                  <a:gd name="T5" fmla="*/ 18 h 22"/>
                  <a:gd name="T6" fmla="*/ 9 w 13"/>
                  <a:gd name="T7" fmla="*/ 15 h 22"/>
                  <a:gd name="T8" fmla="*/ 10 w 13"/>
                  <a:gd name="T9" fmla="*/ 16 h 22"/>
                  <a:gd name="T10" fmla="*/ 13 w 13"/>
                  <a:gd name="T11" fmla="*/ 21 h 22"/>
                  <a:gd name="T12" fmla="*/ 13 w 13"/>
                  <a:gd name="T13" fmla="*/ 21 h 22"/>
                  <a:gd name="T14" fmla="*/ 13 w 13"/>
                  <a:gd name="T15" fmla="*/ 20 h 22"/>
                  <a:gd name="T16" fmla="*/ 13 w 13"/>
                  <a:gd name="T17" fmla="*/ 20 h 22"/>
                  <a:gd name="T18" fmla="*/ 12 w 13"/>
                  <a:gd name="T19" fmla="*/ 11 h 22"/>
                  <a:gd name="T20" fmla="*/ 12 w 13"/>
                  <a:gd name="T21" fmla="*/ 10 h 22"/>
                  <a:gd name="T22" fmla="*/ 13 w 13"/>
                  <a:gd name="T23" fmla="*/ 10 h 22"/>
                  <a:gd name="T24" fmla="*/ 13 w 13"/>
                  <a:gd name="T25" fmla="*/ 9 h 22"/>
                  <a:gd name="T26" fmla="*/ 0 w 13"/>
                  <a:gd name="T27" fmla="*/ 0 h 22"/>
                  <a:gd name="T28" fmla="*/ 0 w 13"/>
                  <a:gd name="T29" fmla="*/ 0 h 22"/>
                  <a:gd name="T30" fmla="*/ 5 w 13"/>
                  <a:gd name="T31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2">
                    <a:moveTo>
                      <a:pt x="5" y="10"/>
                    </a:moveTo>
                    <a:cubicBezTo>
                      <a:pt x="6" y="13"/>
                      <a:pt x="6" y="16"/>
                      <a:pt x="7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9" y="15"/>
                      <a:pt x="9" y="15"/>
                      <a:pt x="10" y="16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3" y="22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7"/>
                      <a:pt x="12" y="14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1" y="4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56"/>
              <p:cNvSpPr/>
              <p:nvPr/>
            </p:nvSpPr>
            <p:spPr bwMode="auto">
              <a:xfrm>
                <a:off x="4414" y="1327"/>
                <a:ext cx="125" cy="206"/>
              </a:xfrm>
              <a:custGeom>
                <a:avLst/>
                <a:gdLst>
                  <a:gd name="T0" fmla="*/ 14 w 47"/>
                  <a:gd name="T1" fmla="*/ 77 h 77"/>
                  <a:gd name="T2" fmla="*/ 19 w 47"/>
                  <a:gd name="T3" fmla="*/ 67 h 77"/>
                  <a:gd name="T4" fmla="*/ 20 w 47"/>
                  <a:gd name="T5" fmla="*/ 62 h 77"/>
                  <a:gd name="T6" fmla="*/ 28 w 47"/>
                  <a:gd name="T7" fmla="*/ 54 h 77"/>
                  <a:gd name="T8" fmla="*/ 40 w 47"/>
                  <a:gd name="T9" fmla="*/ 44 h 77"/>
                  <a:gd name="T10" fmla="*/ 44 w 47"/>
                  <a:gd name="T11" fmla="*/ 38 h 77"/>
                  <a:gd name="T12" fmla="*/ 46 w 47"/>
                  <a:gd name="T13" fmla="*/ 31 h 77"/>
                  <a:gd name="T14" fmla="*/ 46 w 47"/>
                  <a:gd name="T15" fmla="*/ 31 h 77"/>
                  <a:gd name="T16" fmla="*/ 44 w 47"/>
                  <a:gd name="T17" fmla="*/ 38 h 77"/>
                  <a:gd name="T18" fmla="*/ 43 w 47"/>
                  <a:gd name="T19" fmla="*/ 39 h 77"/>
                  <a:gd name="T20" fmla="*/ 46 w 47"/>
                  <a:gd name="T21" fmla="*/ 30 h 77"/>
                  <a:gd name="T22" fmla="*/ 46 w 47"/>
                  <a:gd name="T23" fmla="*/ 30 h 77"/>
                  <a:gd name="T24" fmla="*/ 40 w 47"/>
                  <a:gd name="T25" fmla="*/ 36 h 77"/>
                  <a:gd name="T26" fmla="*/ 34 w 47"/>
                  <a:gd name="T27" fmla="*/ 44 h 77"/>
                  <a:gd name="T28" fmla="*/ 26 w 47"/>
                  <a:gd name="T29" fmla="*/ 53 h 77"/>
                  <a:gd name="T30" fmla="*/ 26 w 47"/>
                  <a:gd name="T31" fmla="*/ 48 h 77"/>
                  <a:gd name="T32" fmla="*/ 27 w 47"/>
                  <a:gd name="T33" fmla="*/ 41 h 77"/>
                  <a:gd name="T34" fmla="*/ 32 w 47"/>
                  <a:gd name="T35" fmla="*/ 0 h 77"/>
                  <a:gd name="T36" fmla="*/ 31 w 47"/>
                  <a:gd name="T37" fmla="*/ 0 h 77"/>
                  <a:gd name="T38" fmla="*/ 24 w 47"/>
                  <a:gd name="T39" fmla="*/ 40 h 77"/>
                  <a:gd name="T40" fmla="*/ 20 w 47"/>
                  <a:gd name="T41" fmla="*/ 47 h 77"/>
                  <a:gd name="T42" fmla="*/ 14 w 47"/>
                  <a:gd name="T43" fmla="*/ 42 h 77"/>
                  <a:gd name="T44" fmla="*/ 10 w 47"/>
                  <a:gd name="T45" fmla="*/ 24 h 77"/>
                  <a:gd name="T46" fmla="*/ 9 w 47"/>
                  <a:gd name="T47" fmla="*/ 24 h 77"/>
                  <a:gd name="T48" fmla="*/ 7 w 47"/>
                  <a:gd name="T49" fmla="*/ 44 h 77"/>
                  <a:gd name="T50" fmla="*/ 6 w 47"/>
                  <a:gd name="T51" fmla="*/ 39 h 77"/>
                  <a:gd name="T52" fmla="*/ 6 w 47"/>
                  <a:gd name="T53" fmla="*/ 33 h 77"/>
                  <a:gd name="T54" fmla="*/ 3 w 47"/>
                  <a:gd name="T55" fmla="*/ 20 h 77"/>
                  <a:gd name="T56" fmla="*/ 3 w 47"/>
                  <a:gd name="T57" fmla="*/ 20 h 77"/>
                  <a:gd name="T58" fmla="*/ 3 w 47"/>
                  <a:gd name="T59" fmla="*/ 49 h 77"/>
                  <a:gd name="T60" fmla="*/ 12 w 47"/>
                  <a:gd name="T61" fmla="*/ 61 h 77"/>
                  <a:gd name="T62" fmla="*/ 13 w 47"/>
                  <a:gd name="T63" fmla="*/ 77 h 77"/>
                  <a:gd name="T64" fmla="*/ 14 w 47"/>
                  <a:gd name="T6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7" h="77">
                    <a:moveTo>
                      <a:pt x="14" y="77"/>
                    </a:moveTo>
                    <a:cubicBezTo>
                      <a:pt x="17" y="74"/>
                      <a:pt x="18" y="71"/>
                      <a:pt x="19" y="67"/>
                    </a:cubicBezTo>
                    <a:cubicBezTo>
                      <a:pt x="19" y="65"/>
                      <a:pt x="19" y="64"/>
                      <a:pt x="20" y="62"/>
                    </a:cubicBezTo>
                    <a:cubicBezTo>
                      <a:pt x="22" y="58"/>
                      <a:pt x="25" y="56"/>
                      <a:pt x="28" y="54"/>
                    </a:cubicBezTo>
                    <a:cubicBezTo>
                      <a:pt x="33" y="52"/>
                      <a:pt x="37" y="48"/>
                      <a:pt x="40" y="44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6" y="36"/>
                      <a:pt x="45" y="33"/>
                      <a:pt x="46" y="31"/>
                    </a:cubicBezTo>
                    <a:cubicBezTo>
                      <a:pt x="47" y="31"/>
                      <a:pt x="46" y="30"/>
                      <a:pt x="46" y="31"/>
                    </a:cubicBezTo>
                    <a:cubicBezTo>
                      <a:pt x="45" y="33"/>
                      <a:pt x="45" y="36"/>
                      <a:pt x="44" y="38"/>
                    </a:cubicBezTo>
                    <a:cubicBezTo>
                      <a:pt x="43" y="38"/>
                      <a:pt x="43" y="39"/>
                      <a:pt x="43" y="39"/>
                    </a:cubicBezTo>
                    <a:cubicBezTo>
                      <a:pt x="44" y="36"/>
                      <a:pt x="44" y="33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3" y="32"/>
                      <a:pt x="42" y="34"/>
                      <a:pt x="40" y="36"/>
                    </a:cubicBezTo>
                    <a:cubicBezTo>
                      <a:pt x="38" y="39"/>
                      <a:pt x="36" y="41"/>
                      <a:pt x="34" y="44"/>
                    </a:cubicBezTo>
                    <a:cubicBezTo>
                      <a:pt x="31" y="47"/>
                      <a:pt x="29" y="50"/>
                      <a:pt x="26" y="53"/>
                    </a:cubicBezTo>
                    <a:cubicBezTo>
                      <a:pt x="25" y="53"/>
                      <a:pt x="26" y="49"/>
                      <a:pt x="26" y="48"/>
                    </a:cubicBezTo>
                    <a:cubicBezTo>
                      <a:pt x="26" y="46"/>
                      <a:pt x="27" y="44"/>
                      <a:pt x="27" y="41"/>
                    </a:cubicBezTo>
                    <a:cubicBezTo>
                      <a:pt x="28" y="28"/>
                      <a:pt x="34" y="14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cubicBezTo>
                      <a:pt x="30" y="14"/>
                      <a:pt x="28" y="27"/>
                      <a:pt x="24" y="40"/>
                    </a:cubicBezTo>
                    <a:cubicBezTo>
                      <a:pt x="23" y="43"/>
                      <a:pt x="21" y="45"/>
                      <a:pt x="20" y="47"/>
                    </a:cubicBezTo>
                    <a:cubicBezTo>
                      <a:pt x="18" y="51"/>
                      <a:pt x="14" y="44"/>
                      <a:pt x="14" y="42"/>
                    </a:cubicBezTo>
                    <a:cubicBezTo>
                      <a:pt x="11" y="37"/>
                      <a:pt x="9" y="30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7" y="30"/>
                      <a:pt x="8" y="37"/>
                      <a:pt x="7" y="44"/>
                    </a:cubicBezTo>
                    <a:cubicBezTo>
                      <a:pt x="7" y="42"/>
                      <a:pt x="7" y="41"/>
                      <a:pt x="6" y="39"/>
                    </a:cubicBezTo>
                    <a:cubicBezTo>
                      <a:pt x="6" y="37"/>
                      <a:pt x="6" y="35"/>
                      <a:pt x="6" y="33"/>
                    </a:cubicBezTo>
                    <a:cubicBezTo>
                      <a:pt x="5" y="28"/>
                      <a:pt x="4" y="24"/>
                      <a:pt x="3" y="20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2" y="29"/>
                      <a:pt x="0" y="40"/>
                      <a:pt x="3" y="49"/>
                    </a:cubicBezTo>
                    <a:cubicBezTo>
                      <a:pt x="5" y="54"/>
                      <a:pt x="9" y="57"/>
                      <a:pt x="12" y="61"/>
                    </a:cubicBezTo>
                    <a:cubicBezTo>
                      <a:pt x="16" y="66"/>
                      <a:pt x="14" y="71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57"/>
              <p:cNvSpPr/>
              <p:nvPr/>
            </p:nvSpPr>
            <p:spPr bwMode="auto">
              <a:xfrm>
                <a:off x="3237" y="2441"/>
                <a:ext cx="107" cy="81"/>
              </a:xfrm>
              <a:custGeom>
                <a:avLst/>
                <a:gdLst>
                  <a:gd name="T0" fmla="*/ 25 w 40"/>
                  <a:gd name="T1" fmla="*/ 25 h 30"/>
                  <a:gd name="T2" fmla="*/ 29 w 40"/>
                  <a:gd name="T3" fmla="*/ 23 h 30"/>
                  <a:gd name="T4" fmla="*/ 36 w 40"/>
                  <a:gd name="T5" fmla="*/ 22 h 30"/>
                  <a:gd name="T6" fmla="*/ 37 w 40"/>
                  <a:gd name="T7" fmla="*/ 9 h 30"/>
                  <a:gd name="T8" fmla="*/ 25 w 40"/>
                  <a:gd name="T9" fmla="*/ 3 h 30"/>
                  <a:gd name="T10" fmla="*/ 21 w 40"/>
                  <a:gd name="T11" fmla="*/ 1 h 30"/>
                  <a:gd name="T12" fmla="*/ 14 w 40"/>
                  <a:gd name="T13" fmla="*/ 1 h 30"/>
                  <a:gd name="T14" fmla="*/ 8 w 40"/>
                  <a:gd name="T15" fmla="*/ 0 h 30"/>
                  <a:gd name="T16" fmla="*/ 1 w 40"/>
                  <a:gd name="T17" fmla="*/ 6 h 30"/>
                  <a:gd name="T18" fmla="*/ 7 w 40"/>
                  <a:gd name="T19" fmla="*/ 22 h 30"/>
                  <a:gd name="T20" fmla="*/ 16 w 40"/>
                  <a:gd name="T21" fmla="*/ 30 h 30"/>
                  <a:gd name="T22" fmla="*/ 25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25" y="25"/>
                    </a:moveTo>
                    <a:cubicBezTo>
                      <a:pt x="26" y="22"/>
                      <a:pt x="24" y="22"/>
                      <a:pt x="29" y="23"/>
                    </a:cubicBezTo>
                    <a:cubicBezTo>
                      <a:pt x="31" y="24"/>
                      <a:pt x="34" y="24"/>
                      <a:pt x="36" y="22"/>
                    </a:cubicBezTo>
                    <a:cubicBezTo>
                      <a:pt x="40" y="20"/>
                      <a:pt x="39" y="13"/>
                      <a:pt x="37" y="9"/>
                    </a:cubicBezTo>
                    <a:cubicBezTo>
                      <a:pt x="35" y="7"/>
                      <a:pt x="29" y="3"/>
                      <a:pt x="25" y="3"/>
                    </a:cubicBezTo>
                    <a:cubicBezTo>
                      <a:pt x="24" y="2"/>
                      <a:pt x="23" y="2"/>
                      <a:pt x="21" y="1"/>
                    </a:cubicBezTo>
                    <a:cubicBezTo>
                      <a:pt x="19" y="1"/>
                      <a:pt x="16" y="2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5" y="0"/>
                      <a:pt x="0" y="2"/>
                      <a:pt x="1" y="6"/>
                    </a:cubicBezTo>
                    <a:cubicBezTo>
                      <a:pt x="2" y="11"/>
                      <a:pt x="6" y="16"/>
                      <a:pt x="7" y="22"/>
                    </a:cubicBezTo>
                    <a:cubicBezTo>
                      <a:pt x="8" y="27"/>
                      <a:pt x="10" y="30"/>
                      <a:pt x="16" y="30"/>
                    </a:cubicBezTo>
                    <a:cubicBezTo>
                      <a:pt x="19" y="30"/>
                      <a:pt x="24" y="29"/>
                      <a:pt x="25" y="2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58"/>
              <p:cNvSpPr/>
              <p:nvPr/>
            </p:nvSpPr>
            <p:spPr bwMode="auto">
              <a:xfrm>
                <a:off x="3277" y="2449"/>
                <a:ext cx="59" cy="56"/>
              </a:xfrm>
              <a:custGeom>
                <a:avLst/>
                <a:gdLst>
                  <a:gd name="T0" fmla="*/ 0 w 22"/>
                  <a:gd name="T1" fmla="*/ 6 h 21"/>
                  <a:gd name="T2" fmla="*/ 7 w 22"/>
                  <a:gd name="T3" fmla="*/ 14 h 21"/>
                  <a:gd name="T4" fmla="*/ 10 w 22"/>
                  <a:gd name="T5" fmla="*/ 20 h 21"/>
                  <a:gd name="T6" fmla="*/ 14 w 22"/>
                  <a:gd name="T7" fmla="*/ 21 h 21"/>
                  <a:gd name="T8" fmla="*/ 18 w 22"/>
                  <a:gd name="T9" fmla="*/ 20 h 21"/>
                  <a:gd name="T10" fmla="*/ 21 w 22"/>
                  <a:gd name="T11" fmla="*/ 19 h 21"/>
                  <a:gd name="T12" fmla="*/ 21 w 22"/>
                  <a:gd name="T13" fmla="*/ 19 h 21"/>
                  <a:gd name="T14" fmla="*/ 22 w 22"/>
                  <a:gd name="T15" fmla="*/ 19 h 21"/>
                  <a:gd name="T16" fmla="*/ 22 w 22"/>
                  <a:gd name="T17" fmla="*/ 18 h 21"/>
                  <a:gd name="T18" fmla="*/ 21 w 22"/>
                  <a:gd name="T19" fmla="*/ 18 h 21"/>
                  <a:gd name="T20" fmla="*/ 21 w 22"/>
                  <a:gd name="T21" fmla="*/ 18 h 21"/>
                  <a:gd name="T22" fmla="*/ 16 w 22"/>
                  <a:gd name="T23" fmla="*/ 19 h 21"/>
                  <a:gd name="T24" fmla="*/ 11 w 22"/>
                  <a:gd name="T25" fmla="*/ 12 h 21"/>
                  <a:gd name="T26" fmla="*/ 10 w 22"/>
                  <a:gd name="T27" fmla="*/ 9 h 21"/>
                  <a:gd name="T28" fmla="*/ 9 w 22"/>
                  <a:gd name="T29" fmla="*/ 6 h 21"/>
                  <a:gd name="T30" fmla="*/ 9 w 22"/>
                  <a:gd name="T31" fmla="*/ 6 h 21"/>
                  <a:gd name="T32" fmla="*/ 10 w 22"/>
                  <a:gd name="T33" fmla="*/ 4 h 21"/>
                  <a:gd name="T34" fmla="*/ 12 w 22"/>
                  <a:gd name="T35" fmla="*/ 1 h 21"/>
                  <a:gd name="T36" fmla="*/ 12 w 22"/>
                  <a:gd name="T37" fmla="*/ 0 h 21"/>
                  <a:gd name="T38" fmla="*/ 0 w 22"/>
                  <a:gd name="T39" fmla="*/ 5 h 21"/>
                  <a:gd name="T40" fmla="*/ 0 w 22"/>
                  <a:gd name="T4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3" y="8"/>
                      <a:pt x="5" y="11"/>
                      <a:pt x="7" y="14"/>
                    </a:cubicBezTo>
                    <a:cubicBezTo>
                      <a:pt x="8" y="16"/>
                      <a:pt x="9" y="18"/>
                      <a:pt x="10" y="20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7" y="21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7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8"/>
                      <a:pt x="18" y="19"/>
                      <a:pt x="16" y="19"/>
                    </a:cubicBezTo>
                    <a:cubicBezTo>
                      <a:pt x="14" y="18"/>
                      <a:pt x="12" y="15"/>
                      <a:pt x="11" y="12"/>
                    </a:cubicBezTo>
                    <a:cubicBezTo>
                      <a:pt x="11" y="11"/>
                      <a:pt x="10" y="10"/>
                      <a:pt x="10" y="9"/>
                    </a:cubicBezTo>
                    <a:cubicBezTo>
                      <a:pt x="9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0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59"/>
              <p:cNvSpPr/>
              <p:nvPr/>
            </p:nvSpPr>
            <p:spPr bwMode="auto">
              <a:xfrm>
                <a:off x="3253" y="2455"/>
                <a:ext cx="43" cy="67"/>
              </a:xfrm>
              <a:custGeom>
                <a:avLst/>
                <a:gdLst>
                  <a:gd name="T0" fmla="*/ 14 w 16"/>
                  <a:gd name="T1" fmla="*/ 22 h 25"/>
                  <a:gd name="T2" fmla="*/ 16 w 16"/>
                  <a:gd name="T3" fmla="*/ 17 h 25"/>
                  <a:gd name="T4" fmla="*/ 15 w 16"/>
                  <a:gd name="T5" fmla="*/ 16 h 25"/>
                  <a:gd name="T6" fmla="*/ 14 w 16"/>
                  <a:gd name="T7" fmla="*/ 18 h 25"/>
                  <a:gd name="T8" fmla="*/ 11 w 16"/>
                  <a:gd name="T9" fmla="*/ 21 h 25"/>
                  <a:gd name="T10" fmla="*/ 3 w 16"/>
                  <a:gd name="T11" fmla="*/ 19 h 25"/>
                  <a:gd name="T12" fmla="*/ 3 w 16"/>
                  <a:gd name="T13" fmla="*/ 19 h 25"/>
                  <a:gd name="T14" fmla="*/ 3 w 16"/>
                  <a:gd name="T15" fmla="*/ 19 h 25"/>
                  <a:gd name="T16" fmla="*/ 5 w 16"/>
                  <a:gd name="T17" fmla="*/ 13 h 25"/>
                  <a:gd name="T18" fmla="*/ 5 w 16"/>
                  <a:gd name="T19" fmla="*/ 11 h 25"/>
                  <a:gd name="T20" fmla="*/ 8 w 16"/>
                  <a:gd name="T21" fmla="*/ 9 h 25"/>
                  <a:gd name="T22" fmla="*/ 8 w 16"/>
                  <a:gd name="T23" fmla="*/ 6 h 25"/>
                  <a:gd name="T24" fmla="*/ 9 w 16"/>
                  <a:gd name="T25" fmla="*/ 5 h 25"/>
                  <a:gd name="T26" fmla="*/ 8 w 16"/>
                  <a:gd name="T27" fmla="*/ 4 h 25"/>
                  <a:gd name="T28" fmla="*/ 1 w 16"/>
                  <a:gd name="T29" fmla="*/ 5 h 25"/>
                  <a:gd name="T30" fmla="*/ 2 w 16"/>
                  <a:gd name="T31" fmla="*/ 9 h 25"/>
                  <a:gd name="T32" fmla="*/ 1 w 16"/>
                  <a:gd name="T33" fmla="*/ 13 h 25"/>
                  <a:gd name="T34" fmla="*/ 2 w 16"/>
                  <a:gd name="T35" fmla="*/ 19 h 25"/>
                  <a:gd name="T36" fmla="*/ 3 w 16"/>
                  <a:gd name="T37" fmla="*/ 19 h 25"/>
                  <a:gd name="T38" fmla="*/ 2 w 16"/>
                  <a:gd name="T39" fmla="*/ 20 h 25"/>
                  <a:gd name="T40" fmla="*/ 10 w 16"/>
                  <a:gd name="T41" fmla="*/ 25 h 25"/>
                  <a:gd name="T42" fmla="*/ 14 w 16"/>
                  <a:gd name="T4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25">
                    <a:moveTo>
                      <a:pt x="14" y="22"/>
                    </a:moveTo>
                    <a:cubicBezTo>
                      <a:pt x="16" y="20"/>
                      <a:pt x="16" y="19"/>
                      <a:pt x="16" y="17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5" y="17"/>
                      <a:pt x="14" y="17"/>
                      <a:pt x="14" y="18"/>
                    </a:cubicBezTo>
                    <a:cubicBezTo>
                      <a:pt x="13" y="19"/>
                      <a:pt x="12" y="20"/>
                      <a:pt x="11" y="21"/>
                    </a:cubicBezTo>
                    <a:cubicBezTo>
                      <a:pt x="8" y="22"/>
                      <a:pt x="5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5"/>
                      <a:pt x="5" y="13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5" y="8"/>
                      <a:pt x="7" y="10"/>
                      <a:pt x="8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7" y="3"/>
                      <a:pt x="0" y="0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2" y="12"/>
                      <a:pt x="1" y="13"/>
                    </a:cubicBezTo>
                    <a:cubicBezTo>
                      <a:pt x="1" y="15"/>
                      <a:pt x="1" y="18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3"/>
                      <a:pt x="6" y="25"/>
                      <a:pt x="10" y="25"/>
                    </a:cubicBezTo>
                    <a:cubicBezTo>
                      <a:pt x="12" y="25"/>
                      <a:pt x="13" y="23"/>
                      <a:pt x="14" y="22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60"/>
              <p:cNvSpPr/>
              <p:nvPr/>
            </p:nvSpPr>
            <p:spPr bwMode="auto">
              <a:xfrm>
                <a:off x="3320" y="2455"/>
                <a:ext cx="21" cy="45"/>
              </a:xfrm>
              <a:custGeom>
                <a:avLst/>
                <a:gdLst>
                  <a:gd name="T0" fmla="*/ 4 w 8"/>
                  <a:gd name="T1" fmla="*/ 17 h 17"/>
                  <a:gd name="T2" fmla="*/ 6 w 8"/>
                  <a:gd name="T3" fmla="*/ 7 h 17"/>
                  <a:gd name="T4" fmla="*/ 7 w 8"/>
                  <a:gd name="T5" fmla="*/ 7 h 17"/>
                  <a:gd name="T6" fmla="*/ 1 w 8"/>
                  <a:gd name="T7" fmla="*/ 1 h 17"/>
                  <a:gd name="T8" fmla="*/ 1 w 8"/>
                  <a:gd name="T9" fmla="*/ 0 h 17"/>
                  <a:gd name="T10" fmla="*/ 1 w 8"/>
                  <a:gd name="T11" fmla="*/ 1 h 17"/>
                  <a:gd name="T12" fmla="*/ 1 w 8"/>
                  <a:gd name="T13" fmla="*/ 0 h 17"/>
                  <a:gd name="T14" fmla="*/ 0 w 8"/>
                  <a:gd name="T15" fmla="*/ 1 h 17"/>
                  <a:gd name="T16" fmla="*/ 2 w 8"/>
                  <a:gd name="T17" fmla="*/ 7 h 17"/>
                  <a:gd name="T18" fmla="*/ 2 w 8"/>
                  <a:gd name="T19" fmla="*/ 7 h 17"/>
                  <a:gd name="T20" fmla="*/ 4 w 8"/>
                  <a:gd name="T21" fmla="*/ 10 h 17"/>
                  <a:gd name="T22" fmla="*/ 4 w 8"/>
                  <a:gd name="T23" fmla="*/ 16 h 17"/>
                  <a:gd name="T24" fmla="*/ 4 w 8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7">
                    <a:moveTo>
                      <a:pt x="4" y="17"/>
                    </a:moveTo>
                    <a:cubicBezTo>
                      <a:pt x="8" y="14"/>
                      <a:pt x="8" y="10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4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5" y="8"/>
                      <a:pt x="4" y="10"/>
                    </a:cubicBezTo>
                    <a:cubicBezTo>
                      <a:pt x="4" y="12"/>
                      <a:pt x="3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61"/>
              <p:cNvSpPr/>
              <p:nvPr/>
            </p:nvSpPr>
            <p:spPr bwMode="auto">
              <a:xfrm>
                <a:off x="3293" y="2492"/>
                <a:ext cx="11" cy="27"/>
              </a:xfrm>
              <a:custGeom>
                <a:avLst/>
                <a:gdLst>
                  <a:gd name="T0" fmla="*/ 2 w 4"/>
                  <a:gd name="T1" fmla="*/ 8 h 10"/>
                  <a:gd name="T2" fmla="*/ 3 w 4"/>
                  <a:gd name="T3" fmla="*/ 8 h 10"/>
                  <a:gd name="T4" fmla="*/ 0 w 4"/>
                  <a:gd name="T5" fmla="*/ 1 h 10"/>
                  <a:gd name="T6" fmla="*/ 0 w 4"/>
                  <a:gd name="T7" fmla="*/ 2 h 10"/>
                  <a:gd name="T8" fmla="*/ 0 w 4"/>
                  <a:gd name="T9" fmla="*/ 4 h 10"/>
                  <a:gd name="T10" fmla="*/ 0 w 4"/>
                  <a:gd name="T11" fmla="*/ 5 h 10"/>
                  <a:gd name="T12" fmla="*/ 1 w 4"/>
                  <a:gd name="T13" fmla="*/ 6 h 10"/>
                  <a:gd name="T14" fmla="*/ 0 w 4"/>
                  <a:gd name="T15" fmla="*/ 9 h 10"/>
                  <a:gd name="T16" fmla="*/ 0 w 4"/>
                  <a:gd name="T17" fmla="*/ 9 h 10"/>
                  <a:gd name="T18" fmla="*/ 2 w 4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8"/>
                    </a:moveTo>
                    <a:cubicBezTo>
                      <a:pt x="2" y="8"/>
                      <a:pt x="2" y="8"/>
                      <a:pt x="3" y="8"/>
                    </a:cubicBezTo>
                    <a:cubicBezTo>
                      <a:pt x="4" y="6"/>
                      <a:pt x="4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62"/>
              <p:cNvSpPr/>
              <p:nvPr/>
            </p:nvSpPr>
            <p:spPr bwMode="auto">
              <a:xfrm>
                <a:off x="3103" y="2396"/>
                <a:ext cx="155" cy="144"/>
              </a:xfrm>
              <a:custGeom>
                <a:avLst/>
                <a:gdLst>
                  <a:gd name="T0" fmla="*/ 46 w 58"/>
                  <a:gd name="T1" fmla="*/ 51 h 54"/>
                  <a:gd name="T2" fmla="*/ 47 w 58"/>
                  <a:gd name="T3" fmla="*/ 48 h 54"/>
                  <a:gd name="T4" fmla="*/ 52 w 58"/>
                  <a:gd name="T5" fmla="*/ 46 h 54"/>
                  <a:gd name="T6" fmla="*/ 58 w 58"/>
                  <a:gd name="T7" fmla="*/ 43 h 54"/>
                  <a:gd name="T8" fmla="*/ 57 w 58"/>
                  <a:gd name="T9" fmla="*/ 40 h 54"/>
                  <a:gd name="T10" fmla="*/ 58 w 58"/>
                  <a:gd name="T11" fmla="*/ 32 h 54"/>
                  <a:gd name="T12" fmla="*/ 52 w 58"/>
                  <a:gd name="T13" fmla="*/ 17 h 54"/>
                  <a:gd name="T14" fmla="*/ 41 w 58"/>
                  <a:gd name="T15" fmla="*/ 13 h 54"/>
                  <a:gd name="T16" fmla="*/ 32 w 58"/>
                  <a:gd name="T17" fmla="*/ 10 h 54"/>
                  <a:gd name="T18" fmla="*/ 24 w 58"/>
                  <a:gd name="T19" fmla="*/ 9 h 54"/>
                  <a:gd name="T20" fmla="*/ 24 w 58"/>
                  <a:gd name="T21" fmla="*/ 8 h 54"/>
                  <a:gd name="T22" fmla="*/ 24 w 58"/>
                  <a:gd name="T23" fmla="*/ 8 h 54"/>
                  <a:gd name="T24" fmla="*/ 24 w 58"/>
                  <a:gd name="T25" fmla="*/ 7 h 54"/>
                  <a:gd name="T26" fmla="*/ 20 w 58"/>
                  <a:gd name="T27" fmla="*/ 5 h 54"/>
                  <a:gd name="T28" fmla="*/ 20 w 58"/>
                  <a:gd name="T29" fmla="*/ 5 h 54"/>
                  <a:gd name="T30" fmla="*/ 20 w 58"/>
                  <a:gd name="T31" fmla="*/ 6 h 54"/>
                  <a:gd name="T32" fmla="*/ 6 w 58"/>
                  <a:gd name="T33" fmla="*/ 6 h 54"/>
                  <a:gd name="T34" fmla="*/ 12 w 58"/>
                  <a:gd name="T35" fmla="*/ 14 h 54"/>
                  <a:gd name="T36" fmla="*/ 9 w 58"/>
                  <a:gd name="T37" fmla="*/ 17 h 54"/>
                  <a:gd name="T38" fmla="*/ 4 w 58"/>
                  <a:gd name="T39" fmla="*/ 22 h 54"/>
                  <a:gd name="T40" fmla="*/ 17 w 58"/>
                  <a:gd name="T41" fmla="*/ 42 h 54"/>
                  <a:gd name="T42" fmla="*/ 21 w 58"/>
                  <a:gd name="T43" fmla="*/ 41 h 54"/>
                  <a:gd name="T44" fmla="*/ 23 w 58"/>
                  <a:gd name="T45" fmla="*/ 44 h 54"/>
                  <a:gd name="T46" fmla="*/ 28 w 58"/>
                  <a:gd name="T47" fmla="*/ 52 h 54"/>
                  <a:gd name="T48" fmla="*/ 31 w 58"/>
                  <a:gd name="T49" fmla="*/ 52 h 54"/>
                  <a:gd name="T50" fmla="*/ 36 w 58"/>
                  <a:gd name="T51" fmla="*/ 54 h 54"/>
                  <a:gd name="T52" fmla="*/ 46 w 58"/>
                  <a:gd name="T53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54">
                    <a:moveTo>
                      <a:pt x="46" y="51"/>
                    </a:moveTo>
                    <a:cubicBezTo>
                      <a:pt x="46" y="49"/>
                      <a:pt x="46" y="49"/>
                      <a:pt x="47" y="48"/>
                    </a:cubicBezTo>
                    <a:cubicBezTo>
                      <a:pt x="47" y="45"/>
                      <a:pt x="49" y="46"/>
                      <a:pt x="52" y="46"/>
                    </a:cubicBezTo>
                    <a:cubicBezTo>
                      <a:pt x="54" y="47"/>
                      <a:pt x="57" y="46"/>
                      <a:pt x="58" y="43"/>
                    </a:cubicBezTo>
                    <a:cubicBezTo>
                      <a:pt x="58" y="42"/>
                      <a:pt x="58" y="41"/>
                      <a:pt x="57" y="40"/>
                    </a:cubicBezTo>
                    <a:cubicBezTo>
                      <a:pt x="57" y="37"/>
                      <a:pt x="58" y="35"/>
                      <a:pt x="58" y="32"/>
                    </a:cubicBezTo>
                    <a:cubicBezTo>
                      <a:pt x="57" y="27"/>
                      <a:pt x="54" y="21"/>
                      <a:pt x="52" y="17"/>
                    </a:cubicBezTo>
                    <a:cubicBezTo>
                      <a:pt x="49" y="14"/>
                      <a:pt x="45" y="13"/>
                      <a:pt x="41" y="13"/>
                    </a:cubicBezTo>
                    <a:cubicBezTo>
                      <a:pt x="38" y="12"/>
                      <a:pt x="35" y="12"/>
                      <a:pt x="32" y="10"/>
                    </a:cubicBezTo>
                    <a:cubicBezTo>
                      <a:pt x="30" y="10"/>
                      <a:pt x="26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7"/>
                    </a:cubicBezTo>
                    <a:cubicBezTo>
                      <a:pt x="23" y="6"/>
                      <a:pt x="22" y="5"/>
                      <a:pt x="20" y="5"/>
                    </a:cubicBezTo>
                    <a:cubicBezTo>
                      <a:pt x="20" y="5"/>
                      <a:pt x="19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4"/>
                      <a:pt x="5" y="0"/>
                      <a:pt x="6" y="6"/>
                    </a:cubicBezTo>
                    <a:cubicBezTo>
                      <a:pt x="6" y="10"/>
                      <a:pt x="9" y="12"/>
                      <a:pt x="12" y="14"/>
                    </a:cubicBezTo>
                    <a:cubicBezTo>
                      <a:pt x="15" y="16"/>
                      <a:pt x="10" y="17"/>
                      <a:pt x="9" y="17"/>
                    </a:cubicBezTo>
                    <a:cubicBezTo>
                      <a:pt x="6" y="18"/>
                      <a:pt x="5" y="20"/>
                      <a:pt x="4" y="22"/>
                    </a:cubicBezTo>
                    <a:cubicBezTo>
                      <a:pt x="0" y="30"/>
                      <a:pt x="9" y="40"/>
                      <a:pt x="17" y="42"/>
                    </a:cubicBezTo>
                    <a:cubicBezTo>
                      <a:pt x="18" y="42"/>
                      <a:pt x="20" y="42"/>
                      <a:pt x="21" y="41"/>
                    </a:cubicBezTo>
                    <a:cubicBezTo>
                      <a:pt x="24" y="40"/>
                      <a:pt x="23" y="42"/>
                      <a:pt x="23" y="44"/>
                    </a:cubicBezTo>
                    <a:cubicBezTo>
                      <a:pt x="23" y="47"/>
                      <a:pt x="26" y="52"/>
                      <a:pt x="28" y="52"/>
                    </a:cubicBezTo>
                    <a:cubicBezTo>
                      <a:pt x="29" y="53"/>
                      <a:pt x="30" y="52"/>
                      <a:pt x="31" y="52"/>
                    </a:cubicBezTo>
                    <a:cubicBezTo>
                      <a:pt x="34" y="51"/>
                      <a:pt x="34" y="54"/>
                      <a:pt x="36" y="54"/>
                    </a:cubicBezTo>
                    <a:cubicBezTo>
                      <a:pt x="39" y="54"/>
                      <a:pt x="44" y="53"/>
                      <a:pt x="46" y="51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63"/>
              <p:cNvSpPr/>
              <p:nvPr/>
            </p:nvSpPr>
            <p:spPr bwMode="auto">
              <a:xfrm>
                <a:off x="3125" y="2414"/>
                <a:ext cx="136" cy="110"/>
              </a:xfrm>
              <a:custGeom>
                <a:avLst/>
                <a:gdLst>
                  <a:gd name="T0" fmla="*/ 38 w 51"/>
                  <a:gd name="T1" fmla="*/ 39 h 41"/>
                  <a:gd name="T2" fmla="*/ 38 w 51"/>
                  <a:gd name="T3" fmla="*/ 36 h 41"/>
                  <a:gd name="T4" fmla="*/ 38 w 51"/>
                  <a:gd name="T5" fmla="*/ 33 h 41"/>
                  <a:gd name="T6" fmla="*/ 42 w 51"/>
                  <a:gd name="T7" fmla="*/ 30 h 41"/>
                  <a:gd name="T8" fmla="*/ 49 w 51"/>
                  <a:gd name="T9" fmla="*/ 34 h 41"/>
                  <a:gd name="T10" fmla="*/ 49 w 51"/>
                  <a:gd name="T11" fmla="*/ 34 h 41"/>
                  <a:gd name="T12" fmla="*/ 38 w 51"/>
                  <a:gd name="T13" fmla="*/ 11 h 41"/>
                  <a:gd name="T14" fmla="*/ 30 w 51"/>
                  <a:gd name="T15" fmla="*/ 7 h 41"/>
                  <a:gd name="T16" fmla="*/ 26 w 51"/>
                  <a:gd name="T17" fmla="*/ 4 h 41"/>
                  <a:gd name="T18" fmla="*/ 21 w 51"/>
                  <a:gd name="T19" fmla="*/ 4 h 41"/>
                  <a:gd name="T20" fmla="*/ 14 w 51"/>
                  <a:gd name="T21" fmla="*/ 2 h 41"/>
                  <a:gd name="T22" fmla="*/ 3 w 51"/>
                  <a:gd name="T23" fmla="*/ 0 h 41"/>
                  <a:gd name="T24" fmla="*/ 2 w 51"/>
                  <a:gd name="T25" fmla="*/ 0 h 41"/>
                  <a:gd name="T26" fmla="*/ 10 w 51"/>
                  <a:gd name="T27" fmla="*/ 11 h 41"/>
                  <a:gd name="T28" fmla="*/ 16 w 51"/>
                  <a:gd name="T29" fmla="*/ 13 h 41"/>
                  <a:gd name="T30" fmla="*/ 14 w 51"/>
                  <a:gd name="T31" fmla="*/ 19 h 41"/>
                  <a:gd name="T32" fmla="*/ 7 w 51"/>
                  <a:gd name="T33" fmla="*/ 19 h 41"/>
                  <a:gd name="T34" fmla="*/ 7 w 51"/>
                  <a:gd name="T35" fmla="*/ 20 h 41"/>
                  <a:gd name="T36" fmla="*/ 8 w 51"/>
                  <a:gd name="T37" fmla="*/ 24 h 41"/>
                  <a:gd name="T38" fmla="*/ 1 w 51"/>
                  <a:gd name="T39" fmla="*/ 27 h 41"/>
                  <a:gd name="T40" fmla="*/ 0 w 51"/>
                  <a:gd name="T41" fmla="*/ 28 h 41"/>
                  <a:gd name="T42" fmla="*/ 8 w 51"/>
                  <a:gd name="T43" fmla="*/ 33 h 41"/>
                  <a:gd name="T44" fmla="*/ 19 w 51"/>
                  <a:gd name="T45" fmla="*/ 35 h 41"/>
                  <a:gd name="T46" fmla="*/ 23 w 51"/>
                  <a:gd name="T47" fmla="*/ 40 h 41"/>
                  <a:gd name="T48" fmla="*/ 29 w 51"/>
                  <a:gd name="T49" fmla="*/ 38 h 41"/>
                  <a:gd name="T50" fmla="*/ 29 w 51"/>
                  <a:gd name="T51" fmla="*/ 38 h 41"/>
                  <a:gd name="T52" fmla="*/ 31 w 51"/>
                  <a:gd name="T53" fmla="*/ 38 h 41"/>
                  <a:gd name="T54" fmla="*/ 36 w 51"/>
                  <a:gd name="T55" fmla="*/ 41 h 41"/>
                  <a:gd name="T56" fmla="*/ 38 w 51"/>
                  <a:gd name="T57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41">
                    <a:moveTo>
                      <a:pt x="38" y="39"/>
                    </a:moveTo>
                    <a:cubicBezTo>
                      <a:pt x="39" y="38"/>
                      <a:pt x="38" y="36"/>
                      <a:pt x="38" y="36"/>
                    </a:cubicBezTo>
                    <a:cubicBezTo>
                      <a:pt x="38" y="35"/>
                      <a:pt x="38" y="34"/>
                      <a:pt x="38" y="33"/>
                    </a:cubicBezTo>
                    <a:cubicBezTo>
                      <a:pt x="37" y="31"/>
                      <a:pt x="41" y="27"/>
                      <a:pt x="42" y="30"/>
                    </a:cubicBezTo>
                    <a:cubicBezTo>
                      <a:pt x="43" y="33"/>
                      <a:pt x="47" y="31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24"/>
                      <a:pt x="49" y="14"/>
                      <a:pt x="38" y="11"/>
                    </a:cubicBezTo>
                    <a:cubicBezTo>
                      <a:pt x="34" y="10"/>
                      <a:pt x="32" y="10"/>
                      <a:pt x="30" y="7"/>
                    </a:cubicBezTo>
                    <a:cubicBezTo>
                      <a:pt x="29" y="6"/>
                      <a:pt x="28" y="5"/>
                      <a:pt x="26" y="4"/>
                    </a:cubicBezTo>
                    <a:cubicBezTo>
                      <a:pt x="25" y="4"/>
                      <a:pt x="23" y="3"/>
                      <a:pt x="21" y="4"/>
                    </a:cubicBezTo>
                    <a:cubicBezTo>
                      <a:pt x="19" y="4"/>
                      <a:pt x="16" y="3"/>
                      <a:pt x="14" y="2"/>
                    </a:cubicBezTo>
                    <a:cubicBezTo>
                      <a:pt x="10" y="1"/>
                      <a:pt x="6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7" y="10"/>
                      <a:pt x="10" y="11"/>
                    </a:cubicBezTo>
                    <a:cubicBezTo>
                      <a:pt x="11" y="12"/>
                      <a:pt x="16" y="12"/>
                      <a:pt x="16" y="13"/>
                    </a:cubicBezTo>
                    <a:cubicBezTo>
                      <a:pt x="16" y="15"/>
                      <a:pt x="17" y="18"/>
                      <a:pt x="14" y="19"/>
                    </a:cubicBezTo>
                    <a:cubicBezTo>
                      <a:pt x="12" y="20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8" y="24"/>
                      <a:pt x="8" y="24"/>
                    </a:cubicBezTo>
                    <a:cubicBezTo>
                      <a:pt x="6" y="25"/>
                      <a:pt x="3" y="27"/>
                      <a:pt x="1" y="27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2" y="31"/>
                      <a:pt x="4" y="32"/>
                      <a:pt x="8" y="33"/>
                    </a:cubicBezTo>
                    <a:cubicBezTo>
                      <a:pt x="11" y="34"/>
                      <a:pt x="17" y="30"/>
                      <a:pt x="19" y="35"/>
                    </a:cubicBezTo>
                    <a:cubicBezTo>
                      <a:pt x="20" y="37"/>
                      <a:pt x="20" y="39"/>
                      <a:pt x="23" y="40"/>
                    </a:cubicBezTo>
                    <a:cubicBezTo>
                      <a:pt x="24" y="40"/>
                      <a:pt x="27" y="36"/>
                      <a:pt x="29" y="38"/>
                    </a:cubicBezTo>
                    <a:cubicBezTo>
                      <a:pt x="29" y="39"/>
                      <a:pt x="29" y="39"/>
                      <a:pt x="29" y="38"/>
                    </a:cubicBezTo>
                    <a:cubicBezTo>
                      <a:pt x="30" y="37"/>
                      <a:pt x="30" y="37"/>
                      <a:pt x="31" y="38"/>
                    </a:cubicBezTo>
                    <a:cubicBezTo>
                      <a:pt x="33" y="39"/>
                      <a:pt x="34" y="40"/>
                      <a:pt x="36" y="41"/>
                    </a:cubicBezTo>
                    <a:cubicBezTo>
                      <a:pt x="37" y="41"/>
                      <a:pt x="38" y="40"/>
                      <a:pt x="38" y="3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64"/>
              <p:cNvSpPr/>
              <p:nvPr/>
            </p:nvSpPr>
            <p:spPr bwMode="auto">
              <a:xfrm>
                <a:off x="3133" y="2425"/>
                <a:ext cx="123" cy="86"/>
              </a:xfrm>
              <a:custGeom>
                <a:avLst/>
                <a:gdLst>
                  <a:gd name="T0" fmla="*/ 33 w 46"/>
                  <a:gd name="T1" fmla="*/ 31 h 32"/>
                  <a:gd name="T2" fmla="*/ 36 w 46"/>
                  <a:gd name="T3" fmla="*/ 24 h 32"/>
                  <a:gd name="T4" fmla="*/ 39 w 46"/>
                  <a:gd name="T5" fmla="*/ 23 h 32"/>
                  <a:gd name="T6" fmla="*/ 39 w 46"/>
                  <a:gd name="T7" fmla="*/ 21 h 32"/>
                  <a:gd name="T8" fmla="*/ 45 w 46"/>
                  <a:gd name="T9" fmla="*/ 22 h 32"/>
                  <a:gd name="T10" fmla="*/ 46 w 46"/>
                  <a:gd name="T11" fmla="*/ 22 h 32"/>
                  <a:gd name="T12" fmla="*/ 35 w 46"/>
                  <a:gd name="T13" fmla="*/ 11 h 32"/>
                  <a:gd name="T14" fmla="*/ 26 w 46"/>
                  <a:gd name="T15" fmla="*/ 6 h 32"/>
                  <a:gd name="T16" fmla="*/ 21 w 46"/>
                  <a:gd name="T17" fmla="*/ 2 h 32"/>
                  <a:gd name="T18" fmla="*/ 13 w 46"/>
                  <a:gd name="T19" fmla="*/ 1 h 32"/>
                  <a:gd name="T20" fmla="*/ 3 w 46"/>
                  <a:gd name="T21" fmla="*/ 0 h 32"/>
                  <a:gd name="T22" fmla="*/ 2 w 46"/>
                  <a:gd name="T23" fmla="*/ 1 h 32"/>
                  <a:gd name="T24" fmla="*/ 8 w 46"/>
                  <a:gd name="T25" fmla="*/ 6 h 32"/>
                  <a:gd name="T26" fmla="*/ 11 w 46"/>
                  <a:gd name="T27" fmla="*/ 6 h 32"/>
                  <a:gd name="T28" fmla="*/ 15 w 46"/>
                  <a:gd name="T29" fmla="*/ 16 h 32"/>
                  <a:gd name="T30" fmla="*/ 14 w 46"/>
                  <a:gd name="T31" fmla="*/ 20 h 32"/>
                  <a:gd name="T32" fmla="*/ 12 w 46"/>
                  <a:gd name="T33" fmla="*/ 23 h 32"/>
                  <a:gd name="T34" fmla="*/ 1 w 46"/>
                  <a:gd name="T35" fmla="*/ 25 h 32"/>
                  <a:gd name="T36" fmla="*/ 0 w 46"/>
                  <a:gd name="T37" fmla="*/ 26 h 32"/>
                  <a:gd name="T38" fmla="*/ 11 w 46"/>
                  <a:gd name="T39" fmla="*/ 29 h 32"/>
                  <a:gd name="T40" fmla="*/ 15 w 46"/>
                  <a:gd name="T41" fmla="*/ 27 h 32"/>
                  <a:gd name="T42" fmla="*/ 21 w 46"/>
                  <a:gd name="T43" fmla="*/ 26 h 32"/>
                  <a:gd name="T44" fmla="*/ 23 w 46"/>
                  <a:gd name="T45" fmla="*/ 25 h 32"/>
                  <a:gd name="T46" fmla="*/ 26 w 46"/>
                  <a:gd name="T47" fmla="*/ 27 h 32"/>
                  <a:gd name="T48" fmla="*/ 27 w 46"/>
                  <a:gd name="T49" fmla="*/ 28 h 32"/>
                  <a:gd name="T50" fmla="*/ 32 w 46"/>
                  <a:gd name="T51" fmla="*/ 31 h 32"/>
                  <a:gd name="T52" fmla="*/ 33 w 46"/>
                  <a:gd name="T5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2">
                    <a:moveTo>
                      <a:pt x="33" y="31"/>
                    </a:moveTo>
                    <a:cubicBezTo>
                      <a:pt x="33" y="28"/>
                      <a:pt x="31" y="24"/>
                      <a:pt x="36" y="24"/>
                    </a:cubicBezTo>
                    <a:cubicBezTo>
                      <a:pt x="37" y="24"/>
                      <a:pt x="38" y="24"/>
                      <a:pt x="39" y="23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40" y="16"/>
                      <a:pt x="44" y="19"/>
                      <a:pt x="45" y="22"/>
                    </a:cubicBezTo>
                    <a:cubicBezTo>
                      <a:pt x="46" y="23"/>
                      <a:pt x="46" y="23"/>
                      <a:pt x="46" y="22"/>
                    </a:cubicBezTo>
                    <a:cubicBezTo>
                      <a:pt x="46" y="15"/>
                      <a:pt x="43" y="10"/>
                      <a:pt x="35" y="11"/>
                    </a:cubicBezTo>
                    <a:cubicBezTo>
                      <a:pt x="31" y="11"/>
                      <a:pt x="29" y="10"/>
                      <a:pt x="26" y="6"/>
                    </a:cubicBezTo>
                    <a:cubicBezTo>
                      <a:pt x="25" y="5"/>
                      <a:pt x="23" y="3"/>
                      <a:pt x="21" y="2"/>
                    </a:cubicBezTo>
                    <a:cubicBezTo>
                      <a:pt x="19" y="1"/>
                      <a:pt x="16" y="0"/>
                      <a:pt x="13" y="1"/>
                    </a:cubicBezTo>
                    <a:cubicBezTo>
                      <a:pt x="10" y="1"/>
                      <a:pt x="6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5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7" y="7"/>
                      <a:pt x="18" y="12"/>
                      <a:pt x="15" y="16"/>
                    </a:cubicBezTo>
                    <a:cubicBezTo>
                      <a:pt x="14" y="18"/>
                      <a:pt x="13" y="19"/>
                      <a:pt x="14" y="20"/>
                    </a:cubicBezTo>
                    <a:cubicBezTo>
                      <a:pt x="15" y="21"/>
                      <a:pt x="13" y="23"/>
                      <a:pt x="12" y="23"/>
                    </a:cubicBezTo>
                    <a:cubicBezTo>
                      <a:pt x="9" y="26"/>
                      <a:pt x="5" y="27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3" y="28"/>
                      <a:pt x="7" y="29"/>
                      <a:pt x="11" y="29"/>
                    </a:cubicBezTo>
                    <a:cubicBezTo>
                      <a:pt x="13" y="28"/>
                      <a:pt x="14" y="28"/>
                      <a:pt x="15" y="27"/>
                    </a:cubicBezTo>
                    <a:cubicBezTo>
                      <a:pt x="17" y="26"/>
                      <a:pt x="19" y="27"/>
                      <a:pt x="21" y="26"/>
                    </a:cubicBezTo>
                    <a:cubicBezTo>
                      <a:pt x="22" y="26"/>
                      <a:pt x="22" y="26"/>
                      <a:pt x="23" y="25"/>
                    </a:cubicBezTo>
                    <a:cubicBezTo>
                      <a:pt x="24" y="24"/>
                      <a:pt x="25" y="27"/>
                      <a:pt x="26" y="27"/>
                    </a:cubicBezTo>
                    <a:cubicBezTo>
                      <a:pt x="26" y="28"/>
                      <a:pt x="27" y="28"/>
                      <a:pt x="27" y="28"/>
                    </a:cubicBezTo>
                    <a:cubicBezTo>
                      <a:pt x="29" y="27"/>
                      <a:pt x="31" y="30"/>
                      <a:pt x="32" y="31"/>
                    </a:cubicBezTo>
                    <a:cubicBezTo>
                      <a:pt x="32" y="32"/>
                      <a:pt x="33" y="31"/>
                      <a:pt x="33" y="3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65"/>
              <p:cNvSpPr/>
              <p:nvPr/>
            </p:nvSpPr>
            <p:spPr bwMode="auto">
              <a:xfrm>
                <a:off x="3162" y="2505"/>
                <a:ext cx="48" cy="38"/>
              </a:xfrm>
              <a:custGeom>
                <a:avLst/>
                <a:gdLst>
                  <a:gd name="T0" fmla="*/ 18 w 18"/>
                  <a:gd name="T1" fmla="*/ 13 h 14"/>
                  <a:gd name="T2" fmla="*/ 18 w 18"/>
                  <a:gd name="T3" fmla="*/ 12 h 14"/>
                  <a:gd name="T4" fmla="*/ 9 w 18"/>
                  <a:gd name="T5" fmla="*/ 9 h 14"/>
                  <a:gd name="T6" fmla="*/ 2 w 18"/>
                  <a:gd name="T7" fmla="*/ 7 h 14"/>
                  <a:gd name="T8" fmla="*/ 1 w 18"/>
                  <a:gd name="T9" fmla="*/ 0 h 14"/>
                  <a:gd name="T10" fmla="*/ 0 w 18"/>
                  <a:gd name="T11" fmla="*/ 0 h 14"/>
                  <a:gd name="T12" fmla="*/ 0 w 18"/>
                  <a:gd name="T13" fmla="*/ 1 h 14"/>
                  <a:gd name="T14" fmla="*/ 0 w 18"/>
                  <a:gd name="T15" fmla="*/ 2 h 14"/>
                  <a:gd name="T16" fmla="*/ 0 w 18"/>
                  <a:gd name="T17" fmla="*/ 3 h 14"/>
                  <a:gd name="T18" fmla="*/ 3 w 18"/>
                  <a:gd name="T19" fmla="*/ 10 h 14"/>
                  <a:gd name="T20" fmla="*/ 4 w 18"/>
                  <a:gd name="T21" fmla="*/ 11 h 14"/>
                  <a:gd name="T22" fmla="*/ 5 w 18"/>
                  <a:gd name="T23" fmla="*/ 12 h 14"/>
                  <a:gd name="T24" fmla="*/ 8 w 18"/>
                  <a:gd name="T25" fmla="*/ 12 h 14"/>
                  <a:gd name="T26" fmla="*/ 14 w 18"/>
                  <a:gd name="T27" fmla="*/ 12 h 14"/>
                  <a:gd name="T28" fmla="*/ 18 w 18"/>
                  <a:gd name="T2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8" y="13"/>
                      <a:pt x="18" y="13"/>
                      <a:pt x="18" y="12"/>
                    </a:cubicBezTo>
                    <a:cubicBezTo>
                      <a:pt x="15" y="11"/>
                      <a:pt x="13" y="9"/>
                      <a:pt x="9" y="9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1"/>
                      <a:pt x="12" y="11"/>
                      <a:pt x="14" y="12"/>
                    </a:cubicBezTo>
                    <a:cubicBezTo>
                      <a:pt x="15" y="13"/>
                      <a:pt x="16" y="14"/>
                      <a:pt x="1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66"/>
              <p:cNvSpPr/>
              <p:nvPr/>
            </p:nvSpPr>
            <p:spPr bwMode="auto">
              <a:xfrm>
                <a:off x="3226" y="2511"/>
                <a:ext cx="30" cy="11"/>
              </a:xfrm>
              <a:custGeom>
                <a:avLst/>
                <a:gdLst>
                  <a:gd name="T0" fmla="*/ 0 w 11"/>
                  <a:gd name="T1" fmla="*/ 1 h 4"/>
                  <a:gd name="T2" fmla="*/ 3 w 11"/>
                  <a:gd name="T3" fmla="*/ 3 h 4"/>
                  <a:gd name="T4" fmla="*/ 11 w 11"/>
                  <a:gd name="T5" fmla="*/ 1 h 4"/>
                  <a:gd name="T6" fmla="*/ 11 w 11"/>
                  <a:gd name="T7" fmla="*/ 0 h 4"/>
                  <a:gd name="T8" fmla="*/ 1 w 11"/>
                  <a:gd name="T9" fmla="*/ 1 h 4"/>
                  <a:gd name="T10" fmla="*/ 1 w 11"/>
                  <a:gd name="T11" fmla="*/ 1 h 4"/>
                  <a:gd name="T12" fmla="*/ 0 w 1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6" y="4"/>
                      <a:pt x="10" y="4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8" y="0"/>
                      <a:pt x="4" y="4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67"/>
              <p:cNvSpPr/>
              <p:nvPr/>
            </p:nvSpPr>
            <p:spPr bwMode="auto">
              <a:xfrm>
                <a:off x="3114" y="2452"/>
                <a:ext cx="19" cy="43"/>
              </a:xfrm>
              <a:custGeom>
                <a:avLst/>
                <a:gdLst>
                  <a:gd name="T0" fmla="*/ 6 w 7"/>
                  <a:gd name="T1" fmla="*/ 16 h 16"/>
                  <a:gd name="T2" fmla="*/ 3 w 7"/>
                  <a:gd name="T3" fmla="*/ 10 h 16"/>
                  <a:gd name="T4" fmla="*/ 2 w 7"/>
                  <a:gd name="T5" fmla="*/ 0 h 16"/>
                  <a:gd name="T6" fmla="*/ 1 w 7"/>
                  <a:gd name="T7" fmla="*/ 0 h 16"/>
                  <a:gd name="T8" fmla="*/ 0 w 7"/>
                  <a:gd name="T9" fmla="*/ 8 h 16"/>
                  <a:gd name="T10" fmla="*/ 6 w 7"/>
                  <a:gd name="T11" fmla="*/ 16 h 16"/>
                  <a:gd name="T12" fmla="*/ 6 w 7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6" y="16"/>
                    </a:moveTo>
                    <a:cubicBezTo>
                      <a:pt x="5" y="14"/>
                      <a:pt x="4" y="13"/>
                      <a:pt x="3" y="10"/>
                    </a:cubicBezTo>
                    <a:cubicBezTo>
                      <a:pt x="2" y="7"/>
                      <a:pt x="2" y="3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11"/>
                      <a:pt x="3" y="15"/>
                      <a:pt x="6" y="16"/>
                    </a:cubicBezTo>
                    <a:cubicBezTo>
                      <a:pt x="6" y="16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68"/>
              <p:cNvSpPr/>
              <p:nvPr/>
            </p:nvSpPr>
            <p:spPr bwMode="auto">
              <a:xfrm>
                <a:off x="3138" y="2315"/>
                <a:ext cx="177" cy="169"/>
              </a:xfrm>
              <a:custGeom>
                <a:avLst/>
                <a:gdLst>
                  <a:gd name="T0" fmla="*/ 38 w 66"/>
                  <a:gd name="T1" fmla="*/ 57 h 63"/>
                  <a:gd name="T2" fmla="*/ 38 w 66"/>
                  <a:gd name="T3" fmla="*/ 52 h 63"/>
                  <a:gd name="T4" fmla="*/ 37 w 66"/>
                  <a:gd name="T5" fmla="*/ 50 h 63"/>
                  <a:gd name="T6" fmla="*/ 40 w 66"/>
                  <a:gd name="T7" fmla="*/ 54 h 63"/>
                  <a:gd name="T8" fmla="*/ 53 w 66"/>
                  <a:gd name="T9" fmla="*/ 59 h 63"/>
                  <a:gd name="T10" fmla="*/ 57 w 66"/>
                  <a:gd name="T11" fmla="*/ 55 h 63"/>
                  <a:gd name="T12" fmla="*/ 61 w 66"/>
                  <a:gd name="T13" fmla="*/ 52 h 63"/>
                  <a:gd name="T14" fmla="*/ 63 w 66"/>
                  <a:gd name="T15" fmla="*/ 51 h 63"/>
                  <a:gd name="T16" fmla="*/ 62 w 66"/>
                  <a:gd name="T17" fmla="*/ 40 h 63"/>
                  <a:gd name="T18" fmla="*/ 53 w 66"/>
                  <a:gd name="T19" fmla="*/ 35 h 63"/>
                  <a:gd name="T20" fmla="*/ 61 w 66"/>
                  <a:gd name="T21" fmla="*/ 21 h 63"/>
                  <a:gd name="T22" fmla="*/ 42 w 66"/>
                  <a:gd name="T23" fmla="*/ 12 h 63"/>
                  <a:gd name="T24" fmla="*/ 38 w 66"/>
                  <a:gd name="T25" fmla="*/ 15 h 63"/>
                  <a:gd name="T26" fmla="*/ 37 w 66"/>
                  <a:gd name="T27" fmla="*/ 7 h 63"/>
                  <a:gd name="T28" fmla="*/ 27 w 66"/>
                  <a:gd name="T29" fmla="*/ 1 h 63"/>
                  <a:gd name="T30" fmla="*/ 23 w 66"/>
                  <a:gd name="T31" fmla="*/ 3 h 63"/>
                  <a:gd name="T32" fmla="*/ 15 w 66"/>
                  <a:gd name="T33" fmla="*/ 7 h 63"/>
                  <a:gd name="T34" fmla="*/ 14 w 66"/>
                  <a:gd name="T35" fmla="*/ 14 h 63"/>
                  <a:gd name="T36" fmla="*/ 8 w 66"/>
                  <a:gd name="T37" fmla="*/ 18 h 63"/>
                  <a:gd name="T38" fmla="*/ 3 w 66"/>
                  <a:gd name="T39" fmla="*/ 21 h 63"/>
                  <a:gd name="T40" fmla="*/ 1 w 66"/>
                  <a:gd name="T41" fmla="*/ 36 h 63"/>
                  <a:gd name="T42" fmla="*/ 4 w 66"/>
                  <a:gd name="T43" fmla="*/ 40 h 63"/>
                  <a:gd name="T44" fmla="*/ 10 w 66"/>
                  <a:gd name="T45" fmla="*/ 44 h 63"/>
                  <a:gd name="T46" fmla="*/ 14 w 66"/>
                  <a:gd name="T47" fmla="*/ 44 h 63"/>
                  <a:gd name="T48" fmla="*/ 15 w 66"/>
                  <a:gd name="T49" fmla="*/ 44 h 63"/>
                  <a:gd name="T50" fmla="*/ 13 w 66"/>
                  <a:gd name="T51" fmla="*/ 48 h 63"/>
                  <a:gd name="T52" fmla="*/ 28 w 66"/>
                  <a:gd name="T53" fmla="*/ 62 h 63"/>
                  <a:gd name="T54" fmla="*/ 38 w 66"/>
                  <a:gd name="T55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38" y="57"/>
                    </a:moveTo>
                    <a:cubicBezTo>
                      <a:pt x="38" y="55"/>
                      <a:pt x="38" y="54"/>
                      <a:pt x="38" y="52"/>
                    </a:cubicBezTo>
                    <a:cubicBezTo>
                      <a:pt x="38" y="52"/>
                      <a:pt x="38" y="51"/>
                      <a:pt x="37" y="50"/>
                    </a:cubicBezTo>
                    <a:cubicBezTo>
                      <a:pt x="38" y="52"/>
                      <a:pt x="39" y="53"/>
                      <a:pt x="40" y="54"/>
                    </a:cubicBezTo>
                    <a:cubicBezTo>
                      <a:pt x="44" y="58"/>
                      <a:pt x="49" y="60"/>
                      <a:pt x="53" y="59"/>
                    </a:cubicBezTo>
                    <a:cubicBezTo>
                      <a:pt x="55" y="58"/>
                      <a:pt x="56" y="57"/>
                      <a:pt x="57" y="55"/>
                    </a:cubicBezTo>
                    <a:cubicBezTo>
                      <a:pt x="58" y="54"/>
                      <a:pt x="59" y="52"/>
                      <a:pt x="61" y="52"/>
                    </a:cubicBezTo>
                    <a:cubicBezTo>
                      <a:pt x="62" y="52"/>
                      <a:pt x="62" y="52"/>
                      <a:pt x="63" y="51"/>
                    </a:cubicBezTo>
                    <a:cubicBezTo>
                      <a:pt x="66" y="48"/>
                      <a:pt x="64" y="44"/>
                      <a:pt x="62" y="40"/>
                    </a:cubicBezTo>
                    <a:cubicBezTo>
                      <a:pt x="60" y="37"/>
                      <a:pt x="57" y="36"/>
                      <a:pt x="53" y="35"/>
                    </a:cubicBezTo>
                    <a:cubicBezTo>
                      <a:pt x="59" y="34"/>
                      <a:pt x="63" y="29"/>
                      <a:pt x="61" y="21"/>
                    </a:cubicBezTo>
                    <a:cubicBezTo>
                      <a:pt x="59" y="15"/>
                      <a:pt x="48" y="4"/>
                      <a:pt x="42" y="12"/>
                    </a:cubicBezTo>
                    <a:cubicBezTo>
                      <a:pt x="41" y="12"/>
                      <a:pt x="38" y="16"/>
                      <a:pt x="38" y="15"/>
                    </a:cubicBezTo>
                    <a:cubicBezTo>
                      <a:pt x="37" y="13"/>
                      <a:pt x="38" y="9"/>
                      <a:pt x="37" y="7"/>
                    </a:cubicBezTo>
                    <a:cubicBezTo>
                      <a:pt x="35" y="3"/>
                      <a:pt x="31" y="0"/>
                      <a:pt x="27" y="1"/>
                    </a:cubicBezTo>
                    <a:cubicBezTo>
                      <a:pt x="25" y="2"/>
                      <a:pt x="24" y="2"/>
                      <a:pt x="23" y="3"/>
                    </a:cubicBezTo>
                    <a:cubicBezTo>
                      <a:pt x="21" y="6"/>
                      <a:pt x="18" y="6"/>
                      <a:pt x="15" y="7"/>
                    </a:cubicBezTo>
                    <a:cubicBezTo>
                      <a:pt x="12" y="8"/>
                      <a:pt x="13" y="12"/>
                      <a:pt x="14" y="14"/>
                    </a:cubicBezTo>
                    <a:cubicBezTo>
                      <a:pt x="16" y="19"/>
                      <a:pt x="11" y="18"/>
                      <a:pt x="8" y="18"/>
                    </a:cubicBezTo>
                    <a:cubicBezTo>
                      <a:pt x="6" y="19"/>
                      <a:pt x="4" y="20"/>
                      <a:pt x="3" y="21"/>
                    </a:cubicBezTo>
                    <a:cubicBezTo>
                      <a:pt x="1" y="25"/>
                      <a:pt x="0" y="31"/>
                      <a:pt x="1" y="36"/>
                    </a:cubicBezTo>
                    <a:cubicBezTo>
                      <a:pt x="1" y="37"/>
                      <a:pt x="3" y="39"/>
                      <a:pt x="4" y="40"/>
                    </a:cubicBezTo>
                    <a:cubicBezTo>
                      <a:pt x="6" y="41"/>
                      <a:pt x="8" y="44"/>
                      <a:pt x="10" y="44"/>
                    </a:cubicBezTo>
                    <a:cubicBezTo>
                      <a:pt x="12" y="45"/>
                      <a:pt x="13" y="44"/>
                      <a:pt x="14" y="44"/>
                    </a:cubicBezTo>
                    <a:cubicBezTo>
                      <a:pt x="16" y="43"/>
                      <a:pt x="16" y="43"/>
                      <a:pt x="15" y="44"/>
                    </a:cubicBezTo>
                    <a:cubicBezTo>
                      <a:pt x="14" y="45"/>
                      <a:pt x="13" y="47"/>
                      <a:pt x="13" y="48"/>
                    </a:cubicBezTo>
                    <a:cubicBezTo>
                      <a:pt x="10" y="56"/>
                      <a:pt x="21" y="63"/>
                      <a:pt x="28" y="62"/>
                    </a:cubicBezTo>
                    <a:cubicBezTo>
                      <a:pt x="31" y="62"/>
                      <a:pt x="36" y="61"/>
                      <a:pt x="38" y="5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69"/>
              <p:cNvSpPr/>
              <p:nvPr/>
            </p:nvSpPr>
            <p:spPr bwMode="auto">
              <a:xfrm>
                <a:off x="3175" y="2404"/>
                <a:ext cx="134" cy="43"/>
              </a:xfrm>
              <a:custGeom>
                <a:avLst/>
                <a:gdLst>
                  <a:gd name="T0" fmla="*/ 45 w 50"/>
                  <a:gd name="T1" fmla="*/ 9 h 16"/>
                  <a:gd name="T2" fmla="*/ 50 w 50"/>
                  <a:gd name="T3" fmla="*/ 12 h 16"/>
                  <a:gd name="T4" fmla="*/ 50 w 50"/>
                  <a:gd name="T5" fmla="*/ 11 h 16"/>
                  <a:gd name="T6" fmla="*/ 40 w 50"/>
                  <a:gd name="T7" fmla="*/ 3 h 16"/>
                  <a:gd name="T8" fmla="*/ 40 w 50"/>
                  <a:gd name="T9" fmla="*/ 3 h 16"/>
                  <a:gd name="T10" fmla="*/ 30 w 50"/>
                  <a:gd name="T11" fmla="*/ 1 h 16"/>
                  <a:gd name="T12" fmla="*/ 21 w 50"/>
                  <a:gd name="T13" fmla="*/ 1 h 16"/>
                  <a:gd name="T14" fmla="*/ 16 w 50"/>
                  <a:gd name="T15" fmla="*/ 2 h 16"/>
                  <a:gd name="T16" fmla="*/ 9 w 50"/>
                  <a:gd name="T17" fmla="*/ 6 h 16"/>
                  <a:gd name="T18" fmla="*/ 5 w 50"/>
                  <a:gd name="T19" fmla="*/ 8 h 16"/>
                  <a:gd name="T20" fmla="*/ 0 w 50"/>
                  <a:gd name="T21" fmla="*/ 14 h 16"/>
                  <a:gd name="T22" fmla="*/ 0 w 50"/>
                  <a:gd name="T23" fmla="*/ 15 h 16"/>
                  <a:gd name="T24" fmla="*/ 7 w 50"/>
                  <a:gd name="T25" fmla="*/ 10 h 16"/>
                  <a:gd name="T26" fmla="*/ 15 w 50"/>
                  <a:gd name="T27" fmla="*/ 9 h 16"/>
                  <a:gd name="T28" fmla="*/ 11 w 50"/>
                  <a:gd name="T29" fmla="*/ 15 h 16"/>
                  <a:gd name="T30" fmla="*/ 12 w 50"/>
                  <a:gd name="T31" fmla="*/ 16 h 16"/>
                  <a:gd name="T32" fmla="*/ 19 w 50"/>
                  <a:gd name="T33" fmla="*/ 13 h 16"/>
                  <a:gd name="T34" fmla="*/ 20 w 50"/>
                  <a:gd name="T35" fmla="*/ 14 h 16"/>
                  <a:gd name="T36" fmla="*/ 22 w 50"/>
                  <a:gd name="T37" fmla="*/ 11 h 16"/>
                  <a:gd name="T38" fmla="*/ 23 w 50"/>
                  <a:gd name="T39" fmla="*/ 11 h 16"/>
                  <a:gd name="T40" fmla="*/ 34 w 50"/>
                  <a:gd name="T41" fmla="*/ 14 h 16"/>
                  <a:gd name="T42" fmla="*/ 34 w 50"/>
                  <a:gd name="T43" fmla="*/ 13 h 16"/>
                  <a:gd name="T44" fmla="*/ 33 w 50"/>
                  <a:gd name="T45" fmla="*/ 7 h 16"/>
                  <a:gd name="T46" fmla="*/ 40 w 50"/>
                  <a:gd name="T47" fmla="*/ 8 h 16"/>
                  <a:gd name="T48" fmla="*/ 40 w 50"/>
                  <a:gd name="T49" fmla="*/ 8 h 16"/>
                  <a:gd name="T50" fmla="*/ 45 w 50"/>
                  <a:gd name="T5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16">
                    <a:moveTo>
                      <a:pt x="45" y="9"/>
                    </a:moveTo>
                    <a:cubicBezTo>
                      <a:pt x="47" y="10"/>
                      <a:pt x="48" y="11"/>
                      <a:pt x="50" y="12"/>
                    </a:cubicBezTo>
                    <a:cubicBezTo>
                      <a:pt x="50" y="12"/>
                      <a:pt x="50" y="12"/>
                      <a:pt x="50" y="11"/>
                    </a:cubicBezTo>
                    <a:cubicBezTo>
                      <a:pt x="48" y="7"/>
                      <a:pt x="44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1"/>
                      <a:pt x="33" y="0"/>
                      <a:pt x="30" y="1"/>
                    </a:cubicBezTo>
                    <a:cubicBezTo>
                      <a:pt x="26" y="1"/>
                      <a:pt x="24" y="2"/>
                      <a:pt x="21" y="1"/>
                    </a:cubicBezTo>
                    <a:cubicBezTo>
                      <a:pt x="19" y="0"/>
                      <a:pt x="18" y="1"/>
                      <a:pt x="16" y="2"/>
                    </a:cubicBezTo>
                    <a:cubicBezTo>
                      <a:pt x="14" y="3"/>
                      <a:pt x="12" y="5"/>
                      <a:pt x="9" y="6"/>
                    </a:cubicBezTo>
                    <a:cubicBezTo>
                      <a:pt x="7" y="7"/>
                      <a:pt x="6" y="7"/>
                      <a:pt x="5" y="8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3"/>
                      <a:pt x="4" y="11"/>
                      <a:pt x="7" y="10"/>
                    </a:cubicBezTo>
                    <a:cubicBezTo>
                      <a:pt x="7" y="9"/>
                      <a:pt x="15" y="7"/>
                      <a:pt x="15" y="9"/>
                    </a:cubicBezTo>
                    <a:cubicBezTo>
                      <a:pt x="14" y="11"/>
                      <a:pt x="13" y="14"/>
                      <a:pt x="11" y="15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3" y="15"/>
                      <a:pt x="17" y="11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1" y="13"/>
                      <a:pt x="2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6"/>
                      <a:pt x="31" y="13"/>
                      <a:pt x="34" y="14"/>
                    </a:cubicBezTo>
                    <a:cubicBezTo>
                      <a:pt x="34" y="14"/>
                      <a:pt x="35" y="14"/>
                      <a:pt x="34" y="13"/>
                    </a:cubicBezTo>
                    <a:cubicBezTo>
                      <a:pt x="33" y="12"/>
                      <a:pt x="29" y="6"/>
                      <a:pt x="33" y="7"/>
                    </a:cubicBezTo>
                    <a:cubicBezTo>
                      <a:pt x="35" y="8"/>
                      <a:pt x="38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4"/>
                      <a:pt x="44" y="8"/>
                      <a:pt x="45" y="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70"/>
              <p:cNvSpPr/>
              <p:nvPr/>
            </p:nvSpPr>
            <p:spPr bwMode="auto">
              <a:xfrm>
                <a:off x="3237" y="2441"/>
                <a:ext cx="53" cy="35"/>
              </a:xfrm>
              <a:custGeom>
                <a:avLst/>
                <a:gdLst>
                  <a:gd name="T0" fmla="*/ 20 w 20"/>
                  <a:gd name="T1" fmla="*/ 9 h 13"/>
                  <a:gd name="T2" fmla="*/ 20 w 20"/>
                  <a:gd name="T3" fmla="*/ 9 h 13"/>
                  <a:gd name="T4" fmla="*/ 20 w 20"/>
                  <a:gd name="T5" fmla="*/ 8 h 13"/>
                  <a:gd name="T6" fmla="*/ 19 w 20"/>
                  <a:gd name="T7" fmla="*/ 8 h 13"/>
                  <a:gd name="T8" fmla="*/ 9 w 20"/>
                  <a:gd name="T9" fmla="*/ 6 h 13"/>
                  <a:gd name="T10" fmla="*/ 6 w 20"/>
                  <a:gd name="T11" fmla="*/ 5 h 13"/>
                  <a:gd name="T12" fmla="*/ 1 w 20"/>
                  <a:gd name="T13" fmla="*/ 1 h 13"/>
                  <a:gd name="T14" fmla="*/ 0 w 20"/>
                  <a:gd name="T15" fmla="*/ 1 h 13"/>
                  <a:gd name="T16" fmla="*/ 9 w 20"/>
                  <a:gd name="T17" fmla="*/ 11 h 13"/>
                  <a:gd name="T18" fmla="*/ 20 w 20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19" y="8"/>
                    </a:cubicBezTo>
                    <a:cubicBezTo>
                      <a:pt x="15" y="11"/>
                      <a:pt x="11" y="9"/>
                      <a:pt x="9" y="6"/>
                    </a:cubicBezTo>
                    <a:cubicBezTo>
                      <a:pt x="8" y="5"/>
                      <a:pt x="6" y="5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5"/>
                      <a:pt x="5" y="8"/>
                      <a:pt x="9" y="11"/>
                    </a:cubicBezTo>
                    <a:cubicBezTo>
                      <a:pt x="13" y="13"/>
                      <a:pt x="16" y="12"/>
                      <a:pt x="20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71"/>
              <p:cNvSpPr/>
              <p:nvPr/>
            </p:nvSpPr>
            <p:spPr bwMode="auto">
              <a:xfrm>
                <a:off x="3157" y="2390"/>
                <a:ext cx="56" cy="22"/>
              </a:xfrm>
              <a:custGeom>
                <a:avLst/>
                <a:gdLst>
                  <a:gd name="T0" fmla="*/ 21 w 21"/>
                  <a:gd name="T1" fmla="*/ 7 h 8"/>
                  <a:gd name="T2" fmla="*/ 21 w 21"/>
                  <a:gd name="T3" fmla="*/ 6 h 8"/>
                  <a:gd name="T4" fmla="*/ 17 w 21"/>
                  <a:gd name="T5" fmla="*/ 1 h 8"/>
                  <a:gd name="T6" fmla="*/ 15 w 21"/>
                  <a:gd name="T7" fmla="*/ 1 h 8"/>
                  <a:gd name="T8" fmla="*/ 8 w 21"/>
                  <a:gd name="T9" fmla="*/ 2 h 8"/>
                  <a:gd name="T10" fmla="*/ 1 w 21"/>
                  <a:gd name="T11" fmla="*/ 1 h 8"/>
                  <a:gd name="T12" fmla="*/ 0 w 21"/>
                  <a:gd name="T13" fmla="*/ 1 h 8"/>
                  <a:gd name="T14" fmla="*/ 4 w 21"/>
                  <a:gd name="T15" fmla="*/ 3 h 8"/>
                  <a:gd name="T16" fmla="*/ 9 w 21"/>
                  <a:gd name="T17" fmla="*/ 5 h 8"/>
                  <a:gd name="T18" fmla="*/ 15 w 21"/>
                  <a:gd name="T19" fmla="*/ 7 h 8"/>
                  <a:gd name="T20" fmla="*/ 19 w 21"/>
                  <a:gd name="T21" fmla="*/ 7 h 8"/>
                  <a:gd name="T22" fmla="*/ 19 w 21"/>
                  <a:gd name="T23" fmla="*/ 7 h 8"/>
                  <a:gd name="T24" fmla="*/ 21 w 21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8">
                    <a:moveTo>
                      <a:pt x="21" y="7"/>
                    </a:moveTo>
                    <a:cubicBezTo>
                      <a:pt x="21" y="7"/>
                      <a:pt x="21" y="6"/>
                      <a:pt x="21" y="6"/>
                    </a:cubicBezTo>
                    <a:cubicBezTo>
                      <a:pt x="19" y="5"/>
                      <a:pt x="20" y="2"/>
                      <a:pt x="17" y="1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3" y="3"/>
                      <a:pt x="10" y="2"/>
                      <a:pt x="8" y="2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6" y="4"/>
                      <a:pt x="7" y="5"/>
                      <a:pt x="9" y="5"/>
                    </a:cubicBezTo>
                    <a:cubicBezTo>
                      <a:pt x="11" y="6"/>
                      <a:pt x="13" y="7"/>
                      <a:pt x="15" y="7"/>
                    </a:cubicBezTo>
                    <a:cubicBezTo>
                      <a:pt x="16" y="8"/>
                      <a:pt x="18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1" y="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72"/>
              <p:cNvSpPr/>
              <p:nvPr/>
            </p:nvSpPr>
            <p:spPr bwMode="auto">
              <a:xfrm>
                <a:off x="3138" y="2382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5 w 11"/>
                  <a:gd name="T3" fmla="*/ 12 h 19"/>
                  <a:gd name="T4" fmla="*/ 2 w 11"/>
                  <a:gd name="T5" fmla="*/ 1 h 19"/>
                  <a:gd name="T6" fmla="*/ 2 w 11"/>
                  <a:gd name="T7" fmla="*/ 0 h 19"/>
                  <a:gd name="T8" fmla="*/ 1 w 11"/>
                  <a:gd name="T9" fmla="*/ 1 h 19"/>
                  <a:gd name="T10" fmla="*/ 1 w 11"/>
                  <a:gd name="T11" fmla="*/ 1 h 19"/>
                  <a:gd name="T12" fmla="*/ 1 w 11"/>
                  <a:gd name="T13" fmla="*/ 1 h 19"/>
                  <a:gd name="T14" fmla="*/ 1 w 11"/>
                  <a:gd name="T15" fmla="*/ 1 h 19"/>
                  <a:gd name="T16" fmla="*/ 1 w 11"/>
                  <a:gd name="T17" fmla="*/ 2 h 19"/>
                  <a:gd name="T18" fmla="*/ 1 w 11"/>
                  <a:gd name="T19" fmla="*/ 3 h 19"/>
                  <a:gd name="T20" fmla="*/ 1 w 11"/>
                  <a:gd name="T21" fmla="*/ 3 h 19"/>
                  <a:gd name="T22" fmla="*/ 1 w 11"/>
                  <a:gd name="T23" fmla="*/ 12 h 19"/>
                  <a:gd name="T24" fmla="*/ 6 w 11"/>
                  <a:gd name="T25" fmla="*/ 17 h 19"/>
                  <a:gd name="T26" fmla="*/ 11 w 11"/>
                  <a:gd name="T27" fmla="*/ 19 h 19"/>
                  <a:gd name="T28" fmla="*/ 11 w 11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8" y="18"/>
                      <a:pt x="6" y="15"/>
                      <a:pt x="5" y="12"/>
                    </a:cubicBezTo>
                    <a:cubicBezTo>
                      <a:pt x="4" y="8"/>
                      <a:pt x="2" y="5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9"/>
                      <a:pt x="1" y="12"/>
                    </a:cubicBezTo>
                    <a:cubicBezTo>
                      <a:pt x="2" y="14"/>
                      <a:pt x="4" y="15"/>
                      <a:pt x="6" y="17"/>
                    </a:cubicBezTo>
                    <a:cubicBezTo>
                      <a:pt x="7" y="18"/>
                      <a:pt x="9" y="19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73"/>
              <p:cNvSpPr/>
              <p:nvPr/>
            </p:nvSpPr>
            <p:spPr bwMode="auto">
              <a:xfrm>
                <a:off x="3165" y="2326"/>
                <a:ext cx="144" cy="78"/>
              </a:xfrm>
              <a:custGeom>
                <a:avLst/>
                <a:gdLst>
                  <a:gd name="T0" fmla="*/ 29 w 54"/>
                  <a:gd name="T1" fmla="*/ 29 h 29"/>
                  <a:gd name="T2" fmla="*/ 29 w 54"/>
                  <a:gd name="T3" fmla="*/ 28 h 29"/>
                  <a:gd name="T4" fmla="*/ 36 w 54"/>
                  <a:gd name="T5" fmla="*/ 26 h 29"/>
                  <a:gd name="T6" fmla="*/ 38 w 54"/>
                  <a:gd name="T7" fmla="*/ 25 h 29"/>
                  <a:gd name="T8" fmla="*/ 47 w 54"/>
                  <a:gd name="T9" fmla="*/ 22 h 29"/>
                  <a:gd name="T10" fmla="*/ 48 w 54"/>
                  <a:gd name="T11" fmla="*/ 22 h 29"/>
                  <a:gd name="T12" fmla="*/ 45 w 54"/>
                  <a:gd name="T13" fmla="*/ 9 h 29"/>
                  <a:gd name="T14" fmla="*/ 35 w 54"/>
                  <a:gd name="T15" fmla="*/ 5 h 29"/>
                  <a:gd name="T16" fmla="*/ 32 w 54"/>
                  <a:gd name="T17" fmla="*/ 7 h 29"/>
                  <a:gd name="T18" fmla="*/ 27 w 54"/>
                  <a:gd name="T19" fmla="*/ 9 h 29"/>
                  <a:gd name="T20" fmla="*/ 26 w 54"/>
                  <a:gd name="T21" fmla="*/ 3 h 29"/>
                  <a:gd name="T22" fmla="*/ 13 w 54"/>
                  <a:gd name="T23" fmla="*/ 2 h 29"/>
                  <a:gd name="T24" fmla="*/ 9 w 54"/>
                  <a:gd name="T25" fmla="*/ 6 h 29"/>
                  <a:gd name="T26" fmla="*/ 11 w 54"/>
                  <a:gd name="T27" fmla="*/ 9 h 29"/>
                  <a:gd name="T28" fmla="*/ 14 w 54"/>
                  <a:gd name="T29" fmla="*/ 15 h 29"/>
                  <a:gd name="T30" fmla="*/ 13 w 54"/>
                  <a:gd name="T31" fmla="*/ 16 h 29"/>
                  <a:gd name="T32" fmla="*/ 14 w 54"/>
                  <a:gd name="T33" fmla="*/ 19 h 29"/>
                  <a:gd name="T34" fmla="*/ 12 w 54"/>
                  <a:gd name="T35" fmla="*/ 17 h 29"/>
                  <a:gd name="T36" fmla="*/ 9 w 54"/>
                  <a:gd name="T37" fmla="*/ 11 h 29"/>
                  <a:gd name="T38" fmla="*/ 6 w 54"/>
                  <a:gd name="T39" fmla="*/ 10 h 29"/>
                  <a:gd name="T40" fmla="*/ 5 w 54"/>
                  <a:gd name="T41" fmla="*/ 12 h 29"/>
                  <a:gd name="T42" fmla="*/ 1 w 54"/>
                  <a:gd name="T43" fmla="*/ 15 h 29"/>
                  <a:gd name="T44" fmla="*/ 0 w 54"/>
                  <a:gd name="T45" fmla="*/ 15 h 29"/>
                  <a:gd name="T46" fmla="*/ 4 w 54"/>
                  <a:gd name="T47" fmla="*/ 21 h 29"/>
                  <a:gd name="T48" fmla="*/ 8 w 54"/>
                  <a:gd name="T49" fmla="*/ 22 h 29"/>
                  <a:gd name="T50" fmla="*/ 14 w 54"/>
                  <a:gd name="T51" fmla="*/ 25 h 29"/>
                  <a:gd name="T52" fmla="*/ 15 w 54"/>
                  <a:gd name="T53" fmla="*/ 25 h 29"/>
                  <a:gd name="T54" fmla="*/ 22 w 54"/>
                  <a:gd name="T55" fmla="*/ 27 h 29"/>
                  <a:gd name="T56" fmla="*/ 26 w 54"/>
                  <a:gd name="T57" fmla="*/ 29 h 29"/>
                  <a:gd name="T58" fmla="*/ 27 w 54"/>
                  <a:gd name="T59" fmla="*/ 29 h 29"/>
                  <a:gd name="T60" fmla="*/ 28 w 54"/>
                  <a:gd name="T61" fmla="*/ 29 h 29"/>
                  <a:gd name="T62" fmla="*/ 29 w 54"/>
                  <a:gd name="T6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29">
                    <a:moveTo>
                      <a:pt x="29" y="29"/>
                    </a:moveTo>
                    <a:cubicBezTo>
                      <a:pt x="29" y="29"/>
                      <a:pt x="29" y="29"/>
                      <a:pt x="29" y="28"/>
                    </a:cubicBezTo>
                    <a:cubicBezTo>
                      <a:pt x="32" y="27"/>
                      <a:pt x="34" y="25"/>
                      <a:pt x="36" y="26"/>
                    </a:cubicBezTo>
                    <a:cubicBezTo>
                      <a:pt x="37" y="26"/>
                      <a:pt x="37" y="26"/>
                      <a:pt x="38" y="25"/>
                    </a:cubicBezTo>
                    <a:cubicBezTo>
                      <a:pt x="40" y="22"/>
                      <a:pt x="45" y="18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54" y="19"/>
                      <a:pt x="49" y="12"/>
                      <a:pt x="45" y="9"/>
                    </a:cubicBezTo>
                    <a:cubicBezTo>
                      <a:pt x="43" y="7"/>
                      <a:pt x="37" y="5"/>
                      <a:pt x="35" y="5"/>
                    </a:cubicBezTo>
                    <a:cubicBezTo>
                      <a:pt x="34" y="6"/>
                      <a:pt x="33" y="6"/>
                      <a:pt x="32" y="7"/>
                    </a:cubicBezTo>
                    <a:cubicBezTo>
                      <a:pt x="31" y="8"/>
                      <a:pt x="27" y="14"/>
                      <a:pt x="27" y="9"/>
                    </a:cubicBezTo>
                    <a:cubicBezTo>
                      <a:pt x="27" y="7"/>
                      <a:pt x="27" y="4"/>
                      <a:pt x="26" y="3"/>
                    </a:cubicBezTo>
                    <a:cubicBezTo>
                      <a:pt x="23" y="0"/>
                      <a:pt x="17" y="1"/>
                      <a:pt x="13" y="2"/>
                    </a:cubicBezTo>
                    <a:cubicBezTo>
                      <a:pt x="11" y="2"/>
                      <a:pt x="9" y="4"/>
                      <a:pt x="9" y="6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2" y="9"/>
                      <a:pt x="17" y="16"/>
                      <a:pt x="14" y="15"/>
                    </a:cubicBezTo>
                    <a:cubicBezTo>
                      <a:pt x="13" y="15"/>
                      <a:pt x="13" y="15"/>
                      <a:pt x="13" y="16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4" y="18"/>
                      <a:pt x="13" y="18"/>
                      <a:pt x="12" y="17"/>
                    </a:cubicBezTo>
                    <a:cubicBezTo>
                      <a:pt x="11" y="15"/>
                      <a:pt x="10" y="13"/>
                      <a:pt x="9" y="11"/>
                    </a:cubicBezTo>
                    <a:cubicBezTo>
                      <a:pt x="8" y="9"/>
                      <a:pt x="8" y="9"/>
                      <a:pt x="6" y="10"/>
                    </a:cubicBezTo>
                    <a:cubicBezTo>
                      <a:pt x="6" y="10"/>
                      <a:pt x="5" y="11"/>
                      <a:pt x="5" y="12"/>
                    </a:cubicBezTo>
                    <a:cubicBezTo>
                      <a:pt x="5" y="13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8"/>
                      <a:pt x="2" y="19"/>
                      <a:pt x="4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10" y="23"/>
                      <a:pt x="12" y="24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8" y="25"/>
                      <a:pt x="20" y="25"/>
                      <a:pt x="22" y="27"/>
                    </a:cubicBezTo>
                    <a:cubicBezTo>
                      <a:pt x="23" y="28"/>
                      <a:pt x="25" y="29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8" y="29"/>
                      <a:pt x="28" y="29"/>
                    </a:cubicBezTo>
                    <a:cubicBezTo>
                      <a:pt x="28" y="29"/>
                      <a:pt x="29" y="29"/>
                      <a:pt x="29" y="2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74"/>
              <p:cNvSpPr/>
              <p:nvPr/>
            </p:nvSpPr>
            <p:spPr bwMode="auto">
              <a:xfrm>
                <a:off x="3200" y="2329"/>
                <a:ext cx="93" cy="72"/>
              </a:xfrm>
              <a:custGeom>
                <a:avLst/>
                <a:gdLst>
                  <a:gd name="T0" fmla="*/ 21 w 35"/>
                  <a:gd name="T1" fmla="*/ 23 h 27"/>
                  <a:gd name="T2" fmla="*/ 25 w 35"/>
                  <a:gd name="T3" fmla="*/ 21 h 27"/>
                  <a:gd name="T4" fmla="*/ 26 w 35"/>
                  <a:gd name="T5" fmla="*/ 20 h 27"/>
                  <a:gd name="T6" fmla="*/ 34 w 35"/>
                  <a:gd name="T7" fmla="*/ 16 h 27"/>
                  <a:gd name="T8" fmla="*/ 34 w 35"/>
                  <a:gd name="T9" fmla="*/ 15 h 27"/>
                  <a:gd name="T10" fmla="*/ 30 w 35"/>
                  <a:gd name="T11" fmla="*/ 10 h 27"/>
                  <a:gd name="T12" fmla="*/ 26 w 35"/>
                  <a:gd name="T13" fmla="*/ 9 h 27"/>
                  <a:gd name="T14" fmla="*/ 25 w 35"/>
                  <a:gd name="T15" fmla="*/ 8 h 27"/>
                  <a:gd name="T16" fmla="*/ 23 w 35"/>
                  <a:gd name="T17" fmla="*/ 8 h 27"/>
                  <a:gd name="T18" fmla="*/ 14 w 35"/>
                  <a:gd name="T19" fmla="*/ 11 h 27"/>
                  <a:gd name="T20" fmla="*/ 14 w 35"/>
                  <a:gd name="T21" fmla="*/ 6 h 27"/>
                  <a:gd name="T22" fmla="*/ 8 w 35"/>
                  <a:gd name="T23" fmla="*/ 0 h 27"/>
                  <a:gd name="T24" fmla="*/ 3 w 35"/>
                  <a:gd name="T25" fmla="*/ 1 h 27"/>
                  <a:gd name="T26" fmla="*/ 0 w 35"/>
                  <a:gd name="T27" fmla="*/ 6 h 27"/>
                  <a:gd name="T28" fmla="*/ 0 w 35"/>
                  <a:gd name="T29" fmla="*/ 7 h 27"/>
                  <a:gd name="T30" fmla="*/ 2 w 35"/>
                  <a:gd name="T31" fmla="*/ 16 h 27"/>
                  <a:gd name="T32" fmla="*/ 5 w 35"/>
                  <a:gd name="T33" fmla="*/ 21 h 27"/>
                  <a:gd name="T34" fmla="*/ 14 w 35"/>
                  <a:gd name="T35" fmla="*/ 26 h 27"/>
                  <a:gd name="T36" fmla="*/ 21 w 35"/>
                  <a:gd name="T3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27">
                    <a:moveTo>
                      <a:pt x="21" y="23"/>
                    </a:moveTo>
                    <a:cubicBezTo>
                      <a:pt x="22" y="22"/>
                      <a:pt x="24" y="22"/>
                      <a:pt x="25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7"/>
                      <a:pt x="33" y="16"/>
                      <a:pt x="34" y="16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3"/>
                      <a:pt x="32" y="11"/>
                      <a:pt x="30" y="10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1" y="6"/>
                      <a:pt x="16" y="10"/>
                      <a:pt x="14" y="11"/>
                    </a:cubicBezTo>
                    <a:cubicBezTo>
                      <a:pt x="14" y="10"/>
                      <a:pt x="14" y="7"/>
                      <a:pt x="14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2" y="3"/>
                      <a:pt x="2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3"/>
                      <a:pt x="2" y="16"/>
                    </a:cubicBezTo>
                    <a:cubicBezTo>
                      <a:pt x="3" y="17"/>
                      <a:pt x="4" y="20"/>
                      <a:pt x="5" y="21"/>
                    </a:cubicBezTo>
                    <a:cubicBezTo>
                      <a:pt x="6" y="23"/>
                      <a:pt x="11" y="27"/>
                      <a:pt x="14" y="26"/>
                    </a:cubicBezTo>
                    <a:cubicBezTo>
                      <a:pt x="16" y="25"/>
                      <a:pt x="19" y="24"/>
                      <a:pt x="21" y="2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75"/>
              <p:cNvSpPr/>
              <p:nvPr/>
            </p:nvSpPr>
            <p:spPr bwMode="auto">
              <a:xfrm>
                <a:off x="3157" y="2356"/>
                <a:ext cx="56" cy="34"/>
              </a:xfrm>
              <a:custGeom>
                <a:avLst/>
                <a:gdLst>
                  <a:gd name="T0" fmla="*/ 21 w 21"/>
                  <a:gd name="T1" fmla="*/ 12 h 13"/>
                  <a:gd name="T2" fmla="*/ 18 w 21"/>
                  <a:gd name="T3" fmla="*/ 11 h 13"/>
                  <a:gd name="T4" fmla="*/ 1 w 21"/>
                  <a:gd name="T5" fmla="*/ 3 h 13"/>
                  <a:gd name="T6" fmla="*/ 1 w 21"/>
                  <a:gd name="T7" fmla="*/ 4 h 13"/>
                  <a:gd name="T8" fmla="*/ 12 w 21"/>
                  <a:gd name="T9" fmla="*/ 9 h 13"/>
                  <a:gd name="T10" fmla="*/ 19 w 21"/>
                  <a:gd name="T11" fmla="*/ 12 h 13"/>
                  <a:gd name="T12" fmla="*/ 20 w 21"/>
                  <a:gd name="T13" fmla="*/ 13 h 13"/>
                  <a:gd name="T14" fmla="*/ 20 w 21"/>
                  <a:gd name="T15" fmla="*/ 13 h 13"/>
                  <a:gd name="T16" fmla="*/ 21 w 21"/>
                  <a:gd name="T17" fmla="*/ 13 h 13"/>
                  <a:gd name="T18" fmla="*/ 21 w 21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20" y="11"/>
                      <a:pt x="19" y="11"/>
                      <a:pt x="18" y="11"/>
                    </a:cubicBezTo>
                    <a:cubicBezTo>
                      <a:pt x="12" y="7"/>
                      <a:pt x="8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10" y="6"/>
                      <a:pt x="12" y="9"/>
                    </a:cubicBezTo>
                    <a:cubicBezTo>
                      <a:pt x="14" y="11"/>
                      <a:pt x="16" y="12"/>
                      <a:pt x="19" y="12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76"/>
              <p:cNvSpPr/>
              <p:nvPr/>
            </p:nvSpPr>
            <p:spPr bwMode="auto">
              <a:xfrm>
                <a:off x="3200" y="2414"/>
                <a:ext cx="26" cy="35"/>
              </a:xfrm>
              <a:custGeom>
                <a:avLst/>
                <a:gdLst>
                  <a:gd name="T0" fmla="*/ 1 w 10"/>
                  <a:gd name="T1" fmla="*/ 13 h 13"/>
                  <a:gd name="T2" fmla="*/ 1 w 10"/>
                  <a:gd name="T3" fmla="*/ 13 h 13"/>
                  <a:gd name="T4" fmla="*/ 1 w 10"/>
                  <a:gd name="T5" fmla="*/ 13 h 13"/>
                  <a:gd name="T6" fmla="*/ 4 w 10"/>
                  <a:gd name="T7" fmla="*/ 11 h 13"/>
                  <a:gd name="T8" fmla="*/ 5 w 10"/>
                  <a:gd name="T9" fmla="*/ 10 h 13"/>
                  <a:gd name="T10" fmla="*/ 8 w 10"/>
                  <a:gd name="T11" fmla="*/ 8 h 13"/>
                  <a:gd name="T12" fmla="*/ 9 w 10"/>
                  <a:gd name="T13" fmla="*/ 1 h 13"/>
                  <a:gd name="T14" fmla="*/ 9 w 10"/>
                  <a:gd name="T15" fmla="*/ 0 h 13"/>
                  <a:gd name="T16" fmla="*/ 8 w 10"/>
                  <a:gd name="T17" fmla="*/ 0 h 13"/>
                  <a:gd name="T18" fmla="*/ 8 w 10"/>
                  <a:gd name="T19" fmla="*/ 1 h 13"/>
                  <a:gd name="T20" fmla="*/ 8 w 10"/>
                  <a:gd name="T21" fmla="*/ 1 h 13"/>
                  <a:gd name="T22" fmla="*/ 8 w 10"/>
                  <a:gd name="T23" fmla="*/ 1 h 13"/>
                  <a:gd name="T24" fmla="*/ 6 w 10"/>
                  <a:gd name="T25" fmla="*/ 6 h 13"/>
                  <a:gd name="T26" fmla="*/ 4 w 10"/>
                  <a:gd name="T27" fmla="*/ 9 h 13"/>
                  <a:gd name="T28" fmla="*/ 0 w 10"/>
                  <a:gd name="T29" fmla="*/ 12 h 13"/>
                  <a:gd name="T30" fmla="*/ 1 w 10"/>
                  <a:gd name="T31" fmla="*/ 13 h 13"/>
                  <a:gd name="T32" fmla="*/ 1 w 1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4" y="11"/>
                      <a:pt x="5" y="10"/>
                      <a:pt x="5" y="10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10" y="7"/>
                      <a:pt x="9" y="3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10"/>
                      <a:pt x="2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77"/>
              <p:cNvSpPr/>
              <p:nvPr/>
            </p:nvSpPr>
            <p:spPr bwMode="auto">
              <a:xfrm>
                <a:off x="3216" y="2404"/>
                <a:ext cx="66" cy="29"/>
              </a:xfrm>
              <a:custGeom>
                <a:avLst/>
                <a:gdLst>
                  <a:gd name="T0" fmla="*/ 16 w 25"/>
                  <a:gd name="T1" fmla="*/ 10 h 11"/>
                  <a:gd name="T2" fmla="*/ 14 w 25"/>
                  <a:gd name="T3" fmla="*/ 7 h 11"/>
                  <a:gd name="T4" fmla="*/ 15 w 25"/>
                  <a:gd name="T5" fmla="*/ 5 h 11"/>
                  <a:gd name="T6" fmla="*/ 15 w 25"/>
                  <a:gd name="T7" fmla="*/ 4 h 11"/>
                  <a:gd name="T8" fmla="*/ 24 w 25"/>
                  <a:gd name="T9" fmla="*/ 4 h 11"/>
                  <a:gd name="T10" fmla="*/ 24 w 25"/>
                  <a:gd name="T11" fmla="*/ 3 h 11"/>
                  <a:gd name="T12" fmla="*/ 11 w 25"/>
                  <a:gd name="T13" fmla="*/ 2 h 11"/>
                  <a:gd name="T14" fmla="*/ 10 w 25"/>
                  <a:gd name="T15" fmla="*/ 3 h 11"/>
                  <a:gd name="T16" fmla="*/ 2 w 25"/>
                  <a:gd name="T17" fmla="*/ 4 h 11"/>
                  <a:gd name="T18" fmla="*/ 0 w 25"/>
                  <a:gd name="T19" fmla="*/ 10 h 11"/>
                  <a:gd name="T20" fmla="*/ 0 w 25"/>
                  <a:gd name="T21" fmla="*/ 11 h 11"/>
                  <a:gd name="T22" fmla="*/ 3 w 25"/>
                  <a:gd name="T23" fmla="*/ 7 h 11"/>
                  <a:gd name="T24" fmla="*/ 6 w 25"/>
                  <a:gd name="T25" fmla="*/ 7 h 11"/>
                  <a:gd name="T26" fmla="*/ 7 w 25"/>
                  <a:gd name="T27" fmla="*/ 7 h 11"/>
                  <a:gd name="T28" fmla="*/ 12 w 25"/>
                  <a:gd name="T29" fmla="*/ 8 h 11"/>
                  <a:gd name="T30" fmla="*/ 12 w 25"/>
                  <a:gd name="T31" fmla="*/ 8 h 11"/>
                  <a:gd name="T32" fmla="*/ 15 w 25"/>
                  <a:gd name="T33" fmla="*/ 10 h 11"/>
                  <a:gd name="T34" fmla="*/ 16 w 25"/>
                  <a:gd name="T3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1">
                    <a:moveTo>
                      <a:pt x="16" y="10"/>
                    </a:moveTo>
                    <a:cubicBezTo>
                      <a:pt x="15" y="8"/>
                      <a:pt x="15" y="8"/>
                      <a:pt x="14" y="7"/>
                    </a:cubicBezTo>
                    <a:cubicBezTo>
                      <a:pt x="13" y="6"/>
                      <a:pt x="13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4" y="2"/>
                      <a:pt x="23" y="3"/>
                      <a:pt x="24" y="4"/>
                    </a:cubicBezTo>
                    <a:cubicBezTo>
                      <a:pt x="24" y="4"/>
                      <a:pt x="25" y="3"/>
                      <a:pt x="24" y="3"/>
                    </a:cubicBezTo>
                    <a:cubicBezTo>
                      <a:pt x="20" y="0"/>
                      <a:pt x="15" y="1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3" y="4"/>
                      <a:pt x="2" y="4"/>
                    </a:cubicBezTo>
                    <a:cubicBezTo>
                      <a:pt x="0" y="5"/>
                      <a:pt x="0" y="9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6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78"/>
              <p:cNvSpPr/>
              <p:nvPr/>
            </p:nvSpPr>
            <p:spPr bwMode="auto">
              <a:xfrm>
                <a:off x="3205" y="2326"/>
                <a:ext cx="77" cy="64"/>
              </a:xfrm>
              <a:custGeom>
                <a:avLst/>
                <a:gdLst>
                  <a:gd name="T0" fmla="*/ 10 w 29"/>
                  <a:gd name="T1" fmla="*/ 23 h 24"/>
                  <a:gd name="T2" fmla="*/ 18 w 29"/>
                  <a:gd name="T3" fmla="*/ 14 h 24"/>
                  <a:gd name="T4" fmla="*/ 19 w 29"/>
                  <a:gd name="T5" fmla="*/ 14 h 24"/>
                  <a:gd name="T6" fmla="*/ 23 w 29"/>
                  <a:gd name="T7" fmla="*/ 15 h 24"/>
                  <a:gd name="T8" fmla="*/ 24 w 29"/>
                  <a:gd name="T9" fmla="*/ 14 h 24"/>
                  <a:gd name="T10" fmla="*/ 25 w 29"/>
                  <a:gd name="T11" fmla="*/ 13 h 24"/>
                  <a:gd name="T12" fmla="*/ 27 w 29"/>
                  <a:gd name="T13" fmla="*/ 11 h 24"/>
                  <a:gd name="T14" fmla="*/ 28 w 29"/>
                  <a:gd name="T15" fmla="*/ 12 h 24"/>
                  <a:gd name="T16" fmla="*/ 29 w 29"/>
                  <a:gd name="T17" fmla="*/ 11 h 24"/>
                  <a:gd name="T18" fmla="*/ 27 w 29"/>
                  <a:gd name="T19" fmla="*/ 10 h 24"/>
                  <a:gd name="T20" fmla="*/ 26 w 29"/>
                  <a:gd name="T21" fmla="*/ 10 h 24"/>
                  <a:gd name="T22" fmla="*/ 22 w 29"/>
                  <a:gd name="T23" fmla="*/ 9 h 24"/>
                  <a:gd name="T24" fmla="*/ 20 w 29"/>
                  <a:gd name="T25" fmla="*/ 9 h 24"/>
                  <a:gd name="T26" fmla="*/ 19 w 29"/>
                  <a:gd name="T27" fmla="*/ 10 h 24"/>
                  <a:gd name="T28" fmla="*/ 15 w 29"/>
                  <a:gd name="T29" fmla="*/ 11 h 24"/>
                  <a:gd name="T30" fmla="*/ 13 w 29"/>
                  <a:gd name="T31" fmla="*/ 13 h 24"/>
                  <a:gd name="T32" fmla="*/ 11 w 29"/>
                  <a:gd name="T33" fmla="*/ 18 h 24"/>
                  <a:gd name="T34" fmla="*/ 12 w 29"/>
                  <a:gd name="T35" fmla="*/ 7 h 24"/>
                  <a:gd name="T36" fmla="*/ 10 w 29"/>
                  <a:gd name="T37" fmla="*/ 3 h 24"/>
                  <a:gd name="T38" fmla="*/ 10 w 29"/>
                  <a:gd name="T39" fmla="*/ 2 h 24"/>
                  <a:gd name="T40" fmla="*/ 10 w 29"/>
                  <a:gd name="T41" fmla="*/ 2 h 24"/>
                  <a:gd name="T42" fmla="*/ 3 w 29"/>
                  <a:gd name="T43" fmla="*/ 1 h 24"/>
                  <a:gd name="T44" fmla="*/ 0 w 29"/>
                  <a:gd name="T45" fmla="*/ 2 h 24"/>
                  <a:gd name="T46" fmla="*/ 0 w 29"/>
                  <a:gd name="T47" fmla="*/ 3 h 24"/>
                  <a:gd name="T48" fmla="*/ 4 w 29"/>
                  <a:gd name="T49" fmla="*/ 8 h 24"/>
                  <a:gd name="T50" fmla="*/ 6 w 29"/>
                  <a:gd name="T51" fmla="*/ 8 h 24"/>
                  <a:gd name="T52" fmla="*/ 9 w 29"/>
                  <a:gd name="T53" fmla="*/ 23 h 24"/>
                  <a:gd name="T54" fmla="*/ 9 w 29"/>
                  <a:gd name="T55" fmla="*/ 24 h 24"/>
                  <a:gd name="T56" fmla="*/ 10 w 29"/>
                  <a:gd name="T5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4">
                    <a:moveTo>
                      <a:pt x="10" y="23"/>
                    </a:moveTo>
                    <a:cubicBezTo>
                      <a:pt x="13" y="21"/>
                      <a:pt x="14" y="13"/>
                      <a:pt x="18" y="14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21" y="11"/>
                      <a:pt x="21" y="14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5" y="13"/>
                    </a:cubicBezTo>
                    <a:cubicBezTo>
                      <a:pt x="26" y="12"/>
                      <a:pt x="26" y="12"/>
                      <a:pt x="27" y="11"/>
                    </a:cubicBezTo>
                    <a:cubicBezTo>
                      <a:pt x="27" y="11"/>
                      <a:pt x="28" y="12"/>
                      <a:pt x="28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8" y="11"/>
                      <a:pt x="28" y="11"/>
                      <a:pt x="27" y="10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10"/>
                      <a:pt x="19" y="10"/>
                    </a:cubicBezTo>
                    <a:cubicBezTo>
                      <a:pt x="19" y="10"/>
                      <a:pt x="16" y="10"/>
                      <a:pt x="15" y="11"/>
                    </a:cubicBezTo>
                    <a:cubicBezTo>
                      <a:pt x="15" y="11"/>
                      <a:pt x="13" y="12"/>
                      <a:pt x="13" y="13"/>
                    </a:cubicBezTo>
                    <a:cubicBezTo>
                      <a:pt x="12" y="15"/>
                      <a:pt x="12" y="17"/>
                      <a:pt x="11" y="18"/>
                    </a:cubicBezTo>
                    <a:cubicBezTo>
                      <a:pt x="12" y="15"/>
                      <a:pt x="12" y="11"/>
                      <a:pt x="12" y="7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3" y="6"/>
                      <a:pt x="4" y="8"/>
                    </a:cubicBezTo>
                    <a:cubicBezTo>
                      <a:pt x="5" y="8"/>
                      <a:pt x="5" y="9"/>
                      <a:pt x="6" y="8"/>
                    </a:cubicBezTo>
                    <a:cubicBezTo>
                      <a:pt x="12" y="7"/>
                      <a:pt x="10" y="20"/>
                      <a:pt x="9" y="23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79"/>
              <p:cNvSpPr/>
              <p:nvPr/>
            </p:nvSpPr>
            <p:spPr bwMode="auto">
              <a:xfrm>
                <a:off x="3202" y="2382"/>
                <a:ext cx="43" cy="38"/>
              </a:xfrm>
              <a:custGeom>
                <a:avLst/>
                <a:gdLst>
                  <a:gd name="T0" fmla="*/ 15 w 16"/>
                  <a:gd name="T1" fmla="*/ 9 h 14"/>
                  <a:gd name="T2" fmla="*/ 10 w 16"/>
                  <a:gd name="T3" fmla="*/ 1 h 14"/>
                  <a:gd name="T4" fmla="*/ 2 w 16"/>
                  <a:gd name="T5" fmla="*/ 2 h 14"/>
                  <a:gd name="T6" fmla="*/ 6 w 16"/>
                  <a:gd name="T7" fmla="*/ 12 h 14"/>
                  <a:gd name="T8" fmla="*/ 15 w 16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5" y="9"/>
                    </a:moveTo>
                    <a:cubicBezTo>
                      <a:pt x="15" y="7"/>
                      <a:pt x="13" y="1"/>
                      <a:pt x="10" y="1"/>
                    </a:cubicBezTo>
                    <a:cubicBezTo>
                      <a:pt x="7" y="0"/>
                      <a:pt x="4" y="0"/>
                      <a:pt x="2" y="2"/>
                    </a:cubicBezTo>
                    <a:cubicBezTo>
                      <a:pt x="0" y="6"/>
                      <a:pt x="3" y="10"/>
                      <a:pt x="6" y="12"/>
                    </a:cubicBezTo>
                    <a:cubicBezTo>
                      <a:pt x="9" y="14"/>
                      <a:pt x="16" y="14"/>
                      <a:pt x="15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80"/>
              <p:cNvSpPr/>
              <p:nvPr/>
            </p:nvSpPr>
            <p:spPr bwMode="auto">
              <a:xfrm>
                <a:off x="3202" y="2385"/>
                <a:ext cx="40" cy="35"/>
              </a:xfrm>
              <a:custGeom>
                <a:avLst/>
                <a:gdLst>
                  <a:gd name="T0" fmla="*/ 14 w 15"/>
                  <a:gd name="T1" fmla="*/ 8 h 13"/>
                  <a:gd name="T2" fmla="*/ 14 w 15"/>
                  <a:gd name="T3" fmla="*/ 8 h 13"/>
                  <a:gd name="T4" fmla="*/ 14 w 15"/>
                  <a:gd name="T5" fmla="*/ 4 h 13"/>
                  <a:gd name="T6" fmla="*/ 13 w 15"/>
                  <a:gd name="T7" fmla="*/ 4 h 13"/>
                  <a:gd name="T8" fmla="*/ 13 w 15"/>
                  <a:gd name="T9" fmla="*/ 4 h 13"/>
                  <a:gd name="T10" fmla="*/ 13 w 15"/>
                  <a:gd name="T11" fmla="*/ 5 h 13"/>
                  <a:gd name="T12" fmla="*/ 12 w 15"/>
                  <a:gd name="T13" fmla="*/ 6 h 13"/>
                  <a:gd name="T14" fmla="*/ 12 w 15"/>
                  <a:gd name="T15" fmla="*/ 6 h 13"/>
                  <a:gd name="T16" fmla="*/ 9 w 15"/>
                  <a:gd name="T17" fmla="*/ 5 h 13"/>
                  <a:gd name="T18" fmla="*/ 5 w 15"/>
                  <a:gd name="T19" fmla="*/ 0 h 13"/>
                  <a:gd name="T20" fmla="*/ 4 w 15"/>
                  <a:gd name="T21" fmla="*/ 0 h 13"/>
                  <a:gd name="T22" fmla="*/ 4 w 15"/>
                  <a:gd name="T23" fmla="*/ 10 h 13"/>
                  <a:gd name="T24" fmla="*/ 10 w 15"/>
                  <a:gd name="T25" fmla="*/ 13 h 13"/>
                  <a:gd name="T26" fmla="*/ 14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4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4" y="3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8"/>
                      <a:pt x="4" y="10"/>
                    </a:cubicBezTo>
                    <a:cubicBezTo>
                      <a:pt x="6" y="12"/>
                      <a:pt x="8" y="13"/>
                      <a:pt x="10" y="13"/>
                    </a:cubicBezTo>
                    <a:cubicBezTo>
                      <a:pt x="13" y="13"/>
                      <a:pt x="11" y="8"/>
                      <a:pt x="14" y="8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81"/>
              <p:cNvSpPr/>
              <p:nvPr/>
            </p:nvSpPr>
            <p:spPr bwMode="auto">
              <a:xfrm>
                <a:off x="3221" y="2396"/>
                <a:ext cx="19" cy="13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2 h 5"/>
                  <a:gd name="T6" fmla="*/ 5 w 7"/>
                  <a:gd name="T7" fmla="*/ 0 h 5"/>
                  <a:gd name="T8" fmla="*/ 4 w 7"/>
                  <a:gd name="T9" fmla="*/ 1 h 5"/>
                  <a:gd name="T10" fmla="*/ 3 w 7"/>
                  <a:gd name="T11" fmla="*/ 1 h 5"/>
                  <a:gd name="T12" fmla="*/ 1 w 7"/>
                  <a:gd name="T13" fmla="*/ 0 h 5"/>
                  <a:gd name="T14" fmla="*/ 1 w 7"/>
                  <a:gd name="T15" fmla="*/ 1 h 5"/>
                  <a:gd name="T16" fmla="*/ 5 w 7"/>
                  <a:gd name="T17" fmla="*/ 5 h 5"/>
                  <a:gd name="T18" fmla="*/ 5 w 7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5" y="3"/>
                      <a:pt x="5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82"/>
              <p:cNvSpPr/>
              <p:nvPr/>
            </p:nvSpPr>
            <p:spPr bwMode="auto">
              <a:xfrm>
                <a:off x="3210" y="2390"/>
                <a:ext cx="8" cy="14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3 h 5"/>
                  <a:gd name="T4" fmla="*/ 2 w 3"/>
                  <a:gd name="T5" fmla="*/ 1 h 5"/>
                  <a:gd name="T6" fmla="*/ 2 w 3"/>
                  <a:gd name="T7" fmla="*/ 1 h 5"/>
                  <a:gd name="T8" fmla="*/ 0 w 3"/>
                  <a:gd name="T9" fmla="*/ 4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83"/>
              <p:cNvSpPr/>
              <p:nvPr/>
            </p:nvSpPr>
            <p:spPr bwMode="auto">
              <a:xfrm>
                <a:off x="2889" y="2192"/>
                <a:ext cx="123" cy="118"/>
              </a:xfrm>
              <a:custGeom>
                <a:avLst/>
                <a:gdLst>
                  <a:gd name="T0" fmla="*/ 2 w 46"/>
                  <a:gd name="T1" fmla="*/ 21 h 44"/>
                  <a:gd name="T2" fmla="*/ 2 w 46"/>
                  <a:gd name="T3" fmla="*/ 12 h 44"/>
                  <a:gd name="T4" fmla="*/ 25 w 46"/>
                  <a:gd name="T5" fmla="*/ 6 h 44"/>
                  <a:gd name="T6" fmla="*/ 30 w 46"/>
                  <a:gd name="T7" fmla="*/ 12 h 44"/>
                  <a:gd name="T8" fmla="*/ 29 w 46"/>
                  <a:gd name="T9" fmla="*/ 19 h 44"/>
                  <a:gd name="T10" fmla="*/ 39 w 46"/>
                  <a:gd name="T11" fmla="*/ 18 h 44"/>
                  <a:gd name="T12" fmla="*/ 43 w 46"/>
                  <a:gd name="T13" fmla="*/ 31 h 44"/>
                  <a:gd name="T14" fmla="*/ 26 w 46"/>
                  <a:gd name="T15" fmla="*/ 37 h 44"/>
                  <a:gd name="T16" fmla="*/ 21 w 46"/>
                  <a:gd name="T17" fmla="*/ 34 h 44"/>
                  <a:gd name="T18" fmla="*/ 16 w 46"/>
                  <a:gd name="T19" fmla="*/ 41 h 44"/>
                  <a:gd name="T20" fmla="*/ 9 w 46"/>
                  <a:gd name="T21" fmla="*/ 44 h 44"/>
                  <a:gd name="T22" fmla="*/ 4 w 46"/>
                  <a:gd name="T23" fmla="*/ 33 h 44"/>
                  <a:gd name="T24" fmla="*/ 4 w 46"/>
                  <a:gd name="T25" fmla="*/ 26 h 44"/>
                  <a:gd name="T26" fmla="*/ 2 w 46"/>
                  <a:gd name="T27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44">
                    <a:moveTo>
                      <a:pt x="2" y="21"/>
                    </a:moveTo>
                    <a:cubicBezTo>
                      <a:pt x="1" y="19"/>
                      <a:pt x="0" y="14"/>
                      <a:pt x="2" y="12"/>
                    </a:cubicBezTo>
                    <a:cubicBezTo>
                      <a:pt x="6" y="3"/>
                      <a:pt x="19" y="0"/>
                      <a:pt x="25" y="6"/>
                    </a:cubicBezTo>
                    <a:cubicBezTo>
                      <a:pt x="27" y="8"/>
                      <a:pt x="29" y="9"/>
                      <a:pt x="30" y="12"/>
                    </a:cubicBezTo>
                    <a:cubicBezTo>
                      <a:pt x="30" y="14"/>
                      <a:pt x="30" y="17"/>
                      <a:pt x="29" y="19"/>
                    </a:cubicBezTo>
                    <a:cubicBezTo>
                      <a:pt x="32" y="18"/>
                      <a:pt x="36" y="18"/>
                      <a:pt x="39" y="18"/>
                    </a:cubicBezTo>
                    <a:cubicBezTo>
                      <a:pt x="46" y="18"/>
                      <a:pt x="46" y="26"/>
                      <a:pt x="43" y="31"/>
                    </a:cubicBezTo>
                    <a:cubicBezTo>
                      <a:pt x="39" y="37"/>
                      <a:pt x="33" y="40"/>
                      <a:pt x="26" y="37"/>
                    </a:cubicBezTo>
                    <a:cubicBezTo>
                      <a:pt x="24" y="36"/>
                      <a:pt x="23" y="35"/>
                      <a:pt x="21" y="34"/>
                    </a:cubicBezTo>
                    <a:cubicBezTo>
                      <a:pt x="19" y="33"/>
                      <a:pt x="17" y="39"/>
                      <a:pt x="16" y="41"/>
                    </a:cubicBezTo>
                    <a:cubicBezTo>
                      <a:pt x="15" y="43"/>
                      <a:pt x="12" y="44"/>
                      <a:pt x="9" y="44"/>
                    </a:cubicBezTo>
                    <a:cubicBezTo>
                      <a:pt x="4" y="44"/>
                      <a:pt x="2" y="37"/>
                      <a:pt x="4" y="33"/>
                    </a:cubicBezTo>
                    <a:cubicBezTo>
                      <a:pt x="5" y="30"/>
                      <a:pt x="6" y="29"/>
                      <a:pt x="4" y="26"/>
                    </a:cubicBezTo>
                    <a:cubicBezTo>
                      <a:pt x="3" y="25"/>
                      <a:pt x="2" y="23"/>
                      <a:pt x="2" y="21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84"/>
              <p:cNvSpPr/>
              <p:nvPr/>
            </p:nvSpPr>
            <p:spPr bwMode="auto">
              <a:xfrm>
                <a:off x="2929" y="2211"/>
                <a:ext cx="51" cy="78"/>
              </a:xfrm>
              <a:custGeom>
                <a:avLst/>
                <a:gdLst>
                  <a:gd name="T0" fmla="*/ 0 w 19"/>
                  <a:gd name="T1" fmla="*/ 15 h 29"/>
                  <a:gd name="T2" fmla="*/ 3 w 19"/>
                  <a:gd name="T3" fmla="*/ 14 h 29"/>
                  <a:gd name="T4" fmla="*/ 11 w 19"/>
                  <a:gd name="T5" fmla="*/ 11 h 29"/>
                  <a:gd name="T6" fmla="*/ 14 w 19"/>
                  <a:gd name="T7" fmla="*/ 1 h 29"/>
                  <a:gd name="T8" fmla="*/ 15 w 19"/>
                  <a:gd name="T9" fmla="*/ 0 h 29"/>
                  <a:gd name="T10" fmla="*/ 13 w 19"/>
                  <a:gd name="T11" fmla="*/ 14 h 29"/>
                  <a:gd name="T12" fmla="*/ 8 w 19"/>
                  <a:gd name="T13" fmla="*/ 19 h 29"/>
                  <a:gd name="T14" fmla="*/ 9 w 19"/>
                  <a:gd name="T15" fmla="*/ 28 h 29"/>
                  <a:gd name="T16" fmla="*/ 8 w 19"/>
                  <a:gd name="T17" fmla="*/ 29 h 29"/>
                  <a:gd name="T18" fmla="*/ 3 w 19"/>
                  <a:gd name="T19" fmla="*/ 25 h 29"/>
                  <a:gd name="T20" fmla="*/ 1 w 19"/>
                  <a:gd name="T21" fmla="*/ 18 h 29"/>
                  <a:gd name="T22" fmla="*/ 0 w 19"/>
                  <a:gd name="T2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9">
                    <a:moveTo>
                      <a:pt x="0" y="15"/>
                    </a:moveTo>
                    <a:cubicBezTo>
                      <a:pt x="0" y="14"/>
                      <a:pt x="2" y="14"/>
                      <a:pt x="3" y="14"/>
                    </a:cubicBezTo>
                    <a:cubicBezTo>
                      <a:pt x="4" y="13"/>
                      <a:pt x="11" y="13"/>
                      <a:pt x="11" y="11"/>
                    </a:cubicBezTo>
                    <a:cubicBezTo>
                      <a:pt x="12" y="7"/>
                      <a:pt x="13" y="4"/>
                      <a:pt x="14" y="1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6" y="4"/>
                      <a:pt x="19" y="15"/>
                      <a:pt x="13" y="14"/>
                    </a:cubicBezTo>
                    <a:cubicBezTo>
                      <a:pt x="11" y="15"/>
                      <a:pt x="9" y="16"/>
                      <a:pt x="8" y="19"/>
                    </a:cubicBezTo>
                    <a:cubicBezTo>
                      <a:pt x="7" y="22"/>
                      <a:pt x="9" y="25"/>
                      <a:pt x="9" y="28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3" y="22"/>
                      <a:pt x="2" y="20"/>
                      <a:pt x="1" y="18"/>
                    </a:cubicBezTo>
                    <a:cubicBezTo>
                      <a:pt x="0" y="17"/>
                      <a:pt x="0" y="16"/>
                      <a:pt x="0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85"/>
              <p:cNvSpPr/>
              <p:nvPr/>
            </p:nvSpPr>
            <p:spPr bwMode="auto">
              <a:xfrm>
                <a:off x="2892" y="2200"/>
                <a:ext cx="53" cy="115"/>
              </a:xfrm>
              <a:custGeom>
                <a:avLst/>
                <a:gdLst>
                  <a:gd name="T0" fmla="*/ 5 w 20"/>
                  <a:gd name="T1" fmla="*/ 27 h 43"/>
                  <a:gd name="T2" fmla="*/ 0 w 20"/>
                  <a:gd name="T3" fmla="*/ 14 h 43"/>
                  <a:gd name="T4" fmla="*/ 19 w 20"/>
                  <a:gd name="T5" fmla="*/ 0 h 43"/>
                  <a:gd name="T6" fmla="*/ 19 w 20"/>
                  <a:gd name="T7" fmla="*/ 1 h 43"/>
                  <a:gd name="T8" fmla="*/ 10 w 20"/>
                  <a:gd name="T9" fmla="*/ 6 h 43"/>
                  <a:gd name="T10" fmla="*/ 8 w 20"/>
                  <a:gd name="T11" fmla="*/ 7 h 43"/>
                  <a:gd name="T12" fmla="*/ 3 w 20"/>
                  <a:gd name="T13" fmla="*/ 14 h 43"/>
                  <a:gd name="T14" fmla="*/ 9 w 20"/>
                  <a:gd name="T15" fmla="*/ 26 h 43"/>
                  <a:gd name="T16" fmla="*/ 17 w 20"/>
                  <a:gd name="T17" fmla="*/ 36 h 43"/>
                  <a:gd name="T18" fmla="*/ 12 w 20"/>
                  <a:gd name="T19" fmla="*/ 42 h 43"/>
                  <a:gd name="T20" fmla="*/ 6 w 20"/>
                  <a:gd name="T21" fmla="*/ 42 h 43"/>
                  <a:gd name="T22" fmla="*/ 7 w 20"/>
                  <a:gd name="T23" fmla="*/ 42 h 43"/>
                  <a:gd name="T24" fmla="*/ 6 w 20"/>
                  <a:gd name="T25" fmla="*/ 41 h 43"/>
                  <a:gd name="T26" fmla="*/ 6 w 20"/>
                  <a:gd name="T27" fmla="*/ 42 h 43"/>
                  <a:gd name="T28" fmla="*/ 5 w 20"/>
                  <a:gd name="T29" fmla="*/ 41 h 43"/>
                  <a:gd name="T30" fmla="*/ 4 w 20"/>
                  <a:gd name="T31" fmla="*/ 40 h 43"/>
                  <a:gd name="T32" fmla="*/ 3 w 20"/>
                  <a:gd name="T33" fmla="*/ 36 h 43"/>
                  <a:gd name="T34" fmla="*/ 3 w 20"/>
                  <a:gd name="T35" fmla="*/ 34 h 43"/>
                  <a:gd name="T36" fmla="*/ 4 w 20"/>
                  <a:gd name="T37" fmla="*/ 34 h 43"/>
                  <a:gd name="T38" fmla="*/ 4 w 20"/>
                  <a:gd name="T39" fmla="*/ 36 h 43"/>
                  <a:gd name="T40" fmla="*/ 5 w 20"/>
                  <a:gd name="T41" fmla="*/ 37 h 43"/>
                  <a:gd name="T42" fmla="*/ 8 w 20"/>
                  <a:gd name="T43" fmla="*/ 40 h 43"/>
                  <a:gd name="T44" fmla="*/ 13 w 20"/>
                  <a:gd name="T45" fmla="*/ 40 h 43"/>
                  <a:gd name="T46" fmla="*/ 14 w 20"/>
                  <a:gd name="T47" fmla="*/ 39 h 43"/>
                  <a:gd name="T48" fmla="*/ 13 w 20"/>
                  <a:gd name="T49" fmla="*/ 38 h 43"/>
                  <a:gd name="T50" fmla="*/ 14 w 20"/>
                  <a:gd name="T51" fmla="*/ 37 h 43"/>
                  <a:gd name="T52" fmla="*/ 5 w 20"/>
                  <a:gd name="T53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3">
                    <a:moveTo>
                      <a:pt x="5" y="27"/>
                    </a:moveTo>
                    <a:cubicBezTo>
                      <a:pt x="1" y="24"/>
                      <a:pt x="1" y="18"/>
                      <a:pt x="0" y="14"/>
                    </a:cubicBezTo>
                    <a:cubicBezTo>
                      <a:pt x="0" y="3"/>
                      <a:pt x="10" y="1"/>
                      <a:pt x="19" y="0"/>
                    </a:cubicBezTo>
                    <a:cubicBezTo>
                      <a:pt x="19" y="0"/>
                      <a:pt x="20" y="0"/>
                      <a:pt x="19" y="1"/>
                    </a:cubicBezTo>
                    <a:cubicBezTo>
                      <a:pt x="17" y="3"/>
                      <a:pt x="14" y="4"/>
                      <a:pt x="10" y="6"/>
                    </a:cubicBezTo>
                    <a:cubicBezTo>
                      <a:pt x="9" y="6"/>
                      <a:pt x="9" y="6"/>
                      <a:pt x="8" y="7"/>
                    </a:cubicBezTo>
                    <a:cubicBezTo>
                      <a:pt x="6" y="8"/>
                      <a:pt x="4" y="11"/>
                      <a:pt x="3" y="14"/>
                    </a:cubicBezTo>
                    <a:cubicBezTo>
                      <a:pt x="3" y="19"/>
                      <a:pt x="6" y="23"/>
                      <a:pt x="9" y="26"/>
                    </a:cubicBezTo>
                    <a:cubicBezTo>
                      <a:pt x="14" y="28"/>
                      <a:pt x="19" y="31"/>
                      <a:pt x="17" y="36"/>
                    </a:cubicBezTo>
                    <a:cubicBezTo>
                      <a:pt x="17" y="40"/>
                      <a:pt x="15" y="42"/>
                      <a:pt x="12" y="42"/>
                    </a:cubicBezTo>
                    <a:cubicBezTo>
                      <a:pt x="10" y="43"/>
                      <a:pt x="8" y="43"/>
                      <a:pt x="6" y="42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7" y="42"/>
                      <a:pt x="7" y="42"/>
                      <a:pt x="6" y="41"/>
                    </a:cubicBezTo>
                    <a:cubicBezTo>
                      <a:pt x="6" y="41"/>
                      <a:pt x="6" y="42"/>
                      <a:pt x="6" y="42"/>
                    </a:cubicBezTo>
                    <a:cubicBezTo>
                      <a:pt x="6" y="42"/>
                      <a:pt x="6" y="41"/>
                      <a:pt x="5" y="41"/>
                    </a:cubicBezTo>
                    <a:cubicBezTo>
                      <a:pt x="5" y="41"/>
                      <a:pt x="4" y="40"/>
                      <a:pt x="4" y="40"/>
                    </a:cubicBezTo>
                    <a:cubicBezTo>
                      <a:pt x="4" y="39"/>
                      <a:pt x="3" y="37"/>
                      <a:pt x="3" y="36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3" y="33"/>
                      <a:pt x="3" y="33"/>
                      <a:pt x="4" y="34"/>
                    </a:cubicBezTo>
                    <a:cubicBezTo>
                      <a:pt x="4" y="35"/>
                      <a:pt x="4" y="36"/>
                      <a:pt x="4" y="36"/>
                    </a:cubicBezTo>
                    <a:cubicBezTo>
                      <a:pt x="5" y="36"/>
                      <a:pt x="5" y="37"/>
                      <a:pt x="5" y="37"/>
                    </a:cubicBezTo>
                    <a:cubicBezTo>
                      <a:pt x="6" y="38"/>
                      <a:pt x="7" y="40"/>
                      <a:pt x="8" y="40"/>
                    </a:cubicBezTo>
                    <a:cubicBezTo>
                      <a:pt x="10" y="40"/>
                      <a:pt x="11" y="40"/>
                      <a:pt x="13" y="40"/>
                    </a:cubicBezTo>
                    <a:cubicBezTo>
                      <a:pt x="13" y="39"/>
                      <a:pt x="13" y="39"/>
                      <a:pt x="14" y="39"/>
                    </a:cubicBezTo>
                    <a:cubicBezTo>
                      <a:pt x="13" y="39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1"/>
                      <a:pt x="9" y="30"/>
                      <a:pt x="5" y="2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86"/>
              <p:cNvSpPr/>
              <p:nvPr/>
            </p:nvSpPr>
            <p:spPr bwMode="auto">
              <a:xfrm>
                <a:off x="2937" y="2131"/>
                <a:ext cx="289" cy="238"/>
              </a:xfrm>
              <a:custGeom>
                <a:avLst/>
                <a:gdLst>
                  <a:gd name="T0" fmla="*/ 0 w 108"/>
                  <a:gd name="T1" fmla="*/ 27 h 89"/>
                  <a:gd name="T2" fmla="*/ 10 w 108"/>
                  <a:gd name="T3" fmla="*/ 22 h 89"/>
                  <a:gd name="T4" fmla="*/ 17 w 108"/>
                  <a:gd name="T5" fmla="*/ 23 h 89"/>
                  <a:gd name="T6" fmla="*/ 31 w 108"/>
                  <a:gd name="T7" fmla="*/ 23 h 89"/>
                  <a:gd name="T8" fmla="*/ 69 w 108"/>
                  <a:gd name="T9" fmla="*/ 36 h 89"/>
                  <a:gd name="T10" fmla="*/ 50 w 108"/>
                  <a:gd name="T11" fmla="*/ 20 h 89"/>
                  <a:gd name="T12" fmla="*/ 28 w 108"/>
                  <a:gd name="T13" fmla="*/ 9 h 89"/>
                  <a:gd name="T14" fmla="*/ 29 w 108"/>
                  <a:gd name="T15" fmla="*/ 7 h 89"/>
                  <a:gd name="T16" fmla="*/ 39 w 108"/>
                  <a:gd name="T17" fmla="*/ 0 h 89"/>
                  <a:gd name="T18" fmla="*/ 40 w 108"/>
                  <a:gd name="T19" fmla="*/ 0 h 89"/>
                  <a:gd name="T20" fmla="*/ 45 w 108"/>
                  <a:gd name="T21" fmla="*/ 7 h 89"/>
                  <a:gd name="T22" fmla="*/ 45 w 108"/>
                  <a:gd name="T23" fmla="*/ 8 h 89"/>
                  <a:gd name="T24" fmla="*/ 51 w 108"/>
                  <a:gd name="T25" fmla="*/ 13 h 89"/>
                  <a:gd name="T26" fmla="*/ 61 w 108"/>
                  <a:gd name="T27" fmla="*/ 22 h 89"/>
                  <a:gd name="T28" fmla="*/ 81 w 108"/>
                  <a:gd name="T29" fmla="*/ 45 h 89"/>
                  <a:gd name="T30" fmla="*/ 108 w 108"/>
                  <a:gd name="T31" fmla="*/ 87 h 89"/>
                  <a:gd name="T32" fmla="*/ 106 w 108"/>
                  <a:gd name="T33" fmla="*/ 88 h 89"/>
                  <a:gd name="T34" fmla="*/ 62 w 108"/>
                  <a:gd name="T35" fmla="*/ 42 h 89"/>
                  <a:gd name="T36" fmla="*/ 13 w 108"/>
                  <a:gd name="T37" fmla="*/ 43 h 89"/>
                  <a:gd name="T38" fmla="*/ 11 w 108"/>
                  <a:gd name="T39" fmla="*/ 42 h 89"/>
                  <a:gd name="T40" fmla="*/ 0 w 108"/>
                  <a:gd name="T41" fmla="*/ 29 h 89"/>
                  <a:gd name="T42" fmla="*/ 0 w 108"/>
                  <a:gd name="T43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89">
                    <a:moveTo>
                      <a:pt x="0" y="27"/>
                    </a:moveTo>
                    <a:cubicBezTo>
                      <a:pt x="2" y="24"/>
                      <a:pt x="6" y="22"/>
                      <a:pt x="10" y="22"/>
                    </a:cubicBezTo>
                    <a:cubicBezTo>
                      <a:pt x="12" y="22"/>
                      <a:pt x="15" y="22"/>
                      <a:pt x="17" y="23"/>
                    </a:cubicBezTo>
                    <a:cubicBezTo>
                      <a:pt x="21" y="23"/>
                      <a:pt x="26" y="23"/>
                      <a:pt x="31" y="23"/>
                    </a:cubicBezTo>
                    <a:cubicBezTo>
                      <a:pt x="45" y="23"/>
                      <a:pt x="57" y="29"/>
                      <a:pt x="69" y="36"/>
                    </a:cubicBezTo>
                    <a:cubicBezTo>
                      <a:pt x="63" y="30"/>
                      <a:pt x="57" y="24"/>
                      <a:pt x="50" y="20"/>
                    </a:cubicBezTo>
                    <a:cubicBezTo>
                      <a:pt x="43" y="16"/>
                      <a:pt x="35" y="14"/>
                      <a:pt x="28" y="9"/>
                    </a:cubicBezTo>
                    <a:cubicBezTo>
                      <a:pt x="28" y="8"/>
                      <a:pt x="28" y="7"/>
                      <a:pt x="29" y="7"/>
                    </a:cubicBezTo>
                    <a:cubicBezTo>
                      <a:pt x="33" y="6"/>
                      <a:pt x="36" y="4"/>
                      <a:pt x="39" y="0"/>
                    </a:cubicBezTo>
                    <a:cubicBezTo>
                      <a:pt x="39" y="0"/>
                      <a:pt x="40" y="0"/>
                      <a:pt x="40" y="0"/>
                    </a:cubicBezTo>
                    <a:cubicBezTo>
                      <a:pt x="42" y="2"/>
                      <a:pt x="43" y="5"/>
                      <a:pt x="45" y="7"/>
                    </a:cubicBezTo>
                    <a:cubicBezTo>
                      <a:pt x="45" y="7"/>
                      <a:pt x="45" y="7"/>
                      <a:pt x="45" y="8"/>
                    </a:cubicBezTo>
                    <a:cubicBezTo>
                      <a:pt x="48" y="10"/>
                      <a:pt x="51" y="12"/>
                      <a:pt x="51" y="13"/>
                    </a:cubicBezTo>
                    <a:cubicBezTo>
                      <a:pt x="55" y="15"/>
                      <a:pt x="58" y="19"/>
                      <a:pt x="61" y="22"/>
                    </a:cubicBezTo>
                    <a:cubicBezTo>
                      <a:pt x="68" y="29"/>
                      <a:pt x="75" y="37"/>
                      <a:pt x="81" y="45"/>
                    </a:cubicBezTo>
                    <a:cubicBezTo>
                      <a:pt x="93" y="58"/>
                      <a:pt x="104" y="70"/>
                      <a:pt x="108" y="87"/>
                    </a:cubicBezTo>
                    <a:cubicBezTo>
                      <a:pt x="108" y="88"/>
                      <a:pt x="107" y="89"/>
                      <a:pt x="106" y="88"/>
                    </a:cubicBezTo>
                    <a:cubicBezTo>
                      <a:pt x="97" y="69"/>
                      <a:pt x="80" y="53"/>
                      <a:pt x="62" y="42"/>
                    </a:cubicBezTo>
                    <a:cubicBezTo>
                      <a:pt x="48" y="32"/>
                      <a:pt x="25" y="26"/>
                      <a:pt x="13" y="43"/>
                    </a:cubicBezTo>
                    <a:cubicBezTo>
                      <a:pt x="13" y="44"/>
                      <a:pt x="11" y="43"/>
                      <a:pt x="11" y="42"/>
                    </a:cubicBezTo>
                    <a:cubicBezTo>
                      <a:pt x="11" y="35"/>
                      <a:pt x="6" y="32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87"/>
              <p:cNvSpPr/>
              <p:nvPr/>
            </p:nvSpPr>
            <p:spPr bwMode="auto">
              <a:xfrm>
                <a:off x="3047" y="2133"/>
                <a:ext cx="72" cy="83"/>
              </a:xfrm>
              <a:custGeom>
                <a:avLst/>
                <a:gdLst>
                  <a:gd name="T0" fmla="*/ 1 w 27"/>
                  <a:gd name="T1" fmla="*/ 10 h 31"/>
                  <a:gd name="T2" fmla="*/ 2 w 27"/>
                  <a:gd name="T3" fmla="*/ 9 h 31"/>
                  <a:gd name="T4" fmla="*/ 0 w 27"/>
                  <a:gd name="T5" fmla="*/ 1 h 31"/>
                  <a:gd name="T6" fmla="*/ 2 w 27"/>
                  <a:gd name="T7" fmla="*/ 1 h 31"/>
                  <a:gd name="T8" fmla="*/ 9 w 27"/>
                  <a:gd name="T9" fmla="*/ 8 h 31"/>
                  <a:gd name="T10" fmla="*/ 27 w 27"/>
                  <a:gd name="T11" fmla="*/ 29 h 31"/>
                  <a:gd name="T12" fmla="*/ 25 w 27"/>
                  <a:gd name="T13" fmla="*/ 30 h 31"/>
                  <a:gd name="T14" fmla="*/ 1 w 27"/>
                  <a:gd name="T1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1">
                    <a:moveTo>
                      <a:pt x="1" y="10"/>
                    </a:moveTo>
                    <a:cubicBezTo>
                      <a:pt x="1" y="10"/>
                      <a:pt x="1" y="9"/>
                      <a:pt x="2" y="9"/>
                    </a:cubicBezTo>
                    <a:cubicBezTo>
                      <a:pt x="2" y="9"/>
                      <a:pt x="1" y="2"/>
                      <a:pt x="0" y="1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5" y="3"/>
                      <a:pt x="7" y="5"/>
                      <a:pt x="9" y="8"/>
                    </a:cubicBezTo>
                    <a:cubicBezTo>
                      <a:pt x="16" y="14"/>
                      <a:pt x="22" y="21"/>
                      <a:pt x="27" y="29"/>
                    </a:cubicBezTo>
                    <a:cubicBezTo>
                      <a:pt x="27" y="30"/>
                      <a:pt x="26" y="31"/>
                      <a:pt x="25" y="30"/>
                    </a:cubicBezTo>
                    <a:cubicBezTo>
                      <a:pt x="17" y="24"/>
                      <a:pt x="8" y="18"/>
                      <a:pt x="1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88"/>
              <p:cNvSpPr/>
              <p:nvPr/>
            </p:nvSpPr>
            <p:spPr bwMode="auto">
              <a:xfrm>
                <a:off x="2970" y="2195"/>
                <a:ext cx="131" cy="61"/>
              </a:xfrm>
              <a:custGeom>
                <a:avLst/>
                <a:gdLst>
                  <a:gd name="T0" fmla="*/ 4 w 49"/>
                  <a:gd name="T1" fmla="*/ 10 h 23"/>
                  <a:gd name="T2" fmla="*/ 13 w 49"/>
                  <a:gd name="T3" fmla="*/ 4 h 23"/>
                  <a:gd name="T4" fmla="*/ 19 w 49"/>
                  <a:gd name="T5" fmla="*/ 0 h 23"/>
                  <a:gd name="T6" fmla="*/ 28 w 49"/>
                  <a:gd name="T7" fmla="*/ 1 h 23"/>
                  <a:gd name="T8" fmla="*/ 48 w 49"/>
                  <a:gd name="T9" fmla="*/ 10 h 23"/>
                  <a:gd name="T10" fmla="*/ 47 w 49"/>
                  <a:gd name="T11" fmla="*/ 12 h 23"/>
                  <a:gd name="T12" fmla="*/ 45 w 49"/>
                  <a:gd name="T13" fmla="*/ 11 h 23"/>
                  <a:gd name="T14" fmla="*/ 44 w 49"/>
                  <a:gd name="T15" fmla="*/ 11 h 23"/>
                  <a:gd name="T16" fmla="*/ 42 w 49"/>
                  <a:gd name="T17" fmla="*/ 10 h 23"/>
                  <a:gd name="T18" fmla="*/ 30 w 49"/>
                  <a:gd name="T19" fmla="*/ 4 h 23"/>
                  <a:gd name="T20" fmla="*/ 21 w 49"/>
                  <a:gd name="T21" fmla="*/ 3 h 23"/>
                  <a:gd name="T22" fmla="*/ 18 w 49"/>
                  <a:gd name="T23" fmla="*/ 5 h 23"/>
                  <a:gd name="T24" fmla="*/ 15 w 49"/>
                  <a:gd name="T25" fmla="*/ 22 h 23"/>
                  <a:gd name="T26" fmla="*/ 14 w 49"/>
                  <a:gd name="T27" fmla="*/ 22 h 23"/>
                  <a:gd name="T28" fmla="*/ 1 w 49"/>
                  <a:gd name="T29" fmla="*/ 20 h 23"/>
                  <a:gd name="T30" fmla="*/ 0 w 49"/>
                  <a:gd name="T31" fmla="*/ 19 h 23"/>
                  <a:gd name="T32" fmla="*/ 4 w 49"/>
                  <a:gd name="T3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23">
                    <a:moveTo>
                      <a:pt x="4" y="10"/>
                    </a:moveTo>
                    <a:cubicBezTo>
                      <a:pt x="8" y="8"/>
                      <a:pt x="10" y="6"/>
                      <a:pt x="13" y="4"/>
                    </a:cubicBezTo>
                    <a:cubicBezTo>
                      <a:pt x="15" y="2"/>
                      <a:pt x="17" y="1"/>
                      <a:pt x="19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35" y="3"/>
                      <a:pt x="42" y="7"/>
                      <a:pt x="48" y="10"/>
                    </a:cubicBezTo>
                    <a:cubicBezTo>
                      <a:pt x="49" y="10"/>
                      <a:pt x="48" y="12"/>
                      <a:pt x="47" y="12"/>
                    </a:cubicBezTo>
                    <a:cubicBezTo>
                      <a:pt x="47" y="12"/>
                      <a:pt x="46" y="11"/>
                      <a:pt x="45" y="11"/>
                    </a:cubicBezTo>
                    <a:cubicBezTo>
                      <a:pt x="45" y="11"/>
                      <a:pt x="44" y="11"/>
                      <a:pt x="44" y="11"/>
                    </a:cubicBezTo>
                    <a:cubicBezTo>
                      <a:pt x="43" y="11"/>
                      <a:pt x="43" y="11"/>
                      <a:pt x="42" y="10"/>
                    </a:cubicBezTo>
                    <a:cubicBezTo>
                      <a:pt x="38" y="9"/>
                      <a:pt x="34" y="6"/>
                      <a:pt x="30" y="4"/>
                    </a:cubicBezTo>
                    <a:cubicBezTo>
                      <a:pt x="27" y="3"/>
                      <a:pt x="24" y="3"/>
                      <a:pt x="21" y="3"/>
                    </a:cubicBezTo>
                    <a:cubicBezTo>
                      <a:pt x="20" y="4"/>
                      <a:pt x="19" y="4"/>
                      <a:pt x="18" y="5"/>
                    </a:cubicBezTo>
                    <a:cubicBezTo>
                      <a:pt x="14" y="8"/>
                      <a:pt x="15" y="17"/>
                      <a:pt x="15" y="22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0" y="19"/>
                      <a:pt x="6" y="18"/>
                      <a:pt x="1" y="20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7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89"/>
              <p:cNvSpPr/>
              <p:nvPr/>
            </p:nvSpPr>
            <p:spPr bwMode="auto">
              <a:xfrm>
                <a:off x="2967" y="2248"/>
                <a:ext cx="40" cy="49"/>
              </a:xfrm>
              <a:custGeom>
                <a:avLst/>
                <a:gdLst>
                  <a:gd name="T0" fmla="*/ 6 w 15"/>
                  <a:gd name="T1" fmla="*/ 13 h 18"/>
                  <a:gd name="T2" fmla="*/ 9 w 15"/>
                  <a:gd name="T3" fmla="*/ 11 h 18"/>
                  <a:gd name="T4" fmla="*/ 11 w 15"/>
                  <a:gd name="T5" fmla="*/ 9 h 18"/>
                  <a:gd name="T6" fmla="*/ 9 w 15"/>
                  <a:gd name="T7" fmla="*/ 7 h 18"/>
                  <a:gd name="T8" fmla="*/ 8 w 15"/>
                  <a:gd name="T9" fmla="*/ 7 h 18"/>
                  <a:gd name="T10" fmla="*/ 9 w 15"/>
                  <a:gd name="T11" fmla="*/ 1 h 18"/>
                  <a:gd name="T12" fmla="*/ 9 w 15"/>
                  <a:gd name="T13" fmla="*/ 1 h 18"/>
                  <a:gd name="T14" fmla="*/ 14 w 15"/>
                  <a:gd name="T15" fmla="*/ 9 h 18"/>
                  <a:gd name="T16" fmla="*/ 11 w 15"/>
                  <a:gd name="T17" fmla="*/ 14 h 18"/>
                  <a:gd name="T18" fmla="*/ 0 w 15"/>
                  <a:gd name="T19" fmla="*/ 17 h 18"/>
                  <a:gd name="T20" fmla="*/ 0 w 15"/>
                  <a:gd name="T21" fmla="*/ 16 h 18"/>
                  <a:gd name="T22" fmla="*/ 6 w 15"/>
                  <a:gd name="T2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6" y="13"/>
                    </a:move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0"/>
                      <a:pt x="15" y="5"/>
                      <a:pt x="14" y="9"/>
                    </a:cubicBezTo>
                    <a:cubicBezTo>
                      <a:pt x="14" y="11"/>
                      <a:pt x="13" y="13"/>
                      <a:pt x="11" y="14"/>
                    </a:cubicBezTo>
                    <a:cubicBezTo>
                      <a:pt x="8" y="17"/>
                      <a:pt x="4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" y="15"/>
                      <a:pt x="4" y="14"/>
                      <a:pt x="6" y="1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90"/>
              <p:cNvSpPr/>
              <p:nvPr/>
            </p:nvSpPr>
            <p:spPr bwMode="auto">
              <a:xfrm>
                <a:off x="2903" y="2214"/>
                <a:ext cx="26" cy="56"/>
              </a:xfrm>
              <a:custGeom>
                <a:avLst/>
                <a:gdLst>
                  <a:gd name="T0" fmla="*/ 1 w 10"/>
                  <a:gd name="T1" fmla="*/ 10 h 21"/>
                  <a:gd name="T2" fmla="*/ 4 w 10"/>
                  <a:gd name="T3" fmla="*/ 5 h 21"/>
                  <a:gd name="T4" fmla="*/ 9 w 10"/>
                  <a:gd name="T5" fmla="*/ 0 h 21"/>
                  <a:gd name="T6" fmla="*/ 10 w 10"/>
                  <a:gd name="T7" fmla="*/ 0 h 21"/>
                  <a:gd name="T8" fmla="*/ 9 w 10"/>
                  <a:gd name="T9" fmla="*/ 12 h 21"/>
                  <a:gd name="T10" fmla="*/ 9 w 10"/>
                  <a:gd name="T11" fmla="*/ 13 h 21"/>
                  <a:gd name="T12" fmla="*/ 10 w 10"/>
                  <a:gd name="T13" fmla="*/ 19 h 21"/>
                  <a:gd name="T14" fmla="*/ 10 w 10"/>
                  <a:gd name="T15" fmla="*/ 19 h 21"/>
                  <a:gd name="T16" fmla="*/ 10 w 10"/>
                  <a:gd name="T17" fmla="*/ 19 h 21"/>
                  <a:gd name="T18" fmla="*/ 10 w 10"/>
                  <a:gd name="T19" fmla="*/ 20 h 21"/>
                  <a:gd name="T20" fmla="*/ 1 w 10"/>
                  <a:gd name="T2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0" y="8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4"/>
                      <a:pt x="0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10" y="15"/>
                      <a:pt x="10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91"/>
              <p:cNvSpPr/>
              <p:nvPr/>
            </p:nvSpPr>
            <p:spPr bwMode="auto">
              <a:xfrm>
                <a:off x="2903" y="2281"/>
                <a:ext cx="24" cy="24"/>
              </a:xfrm>
              <a:custGeom>
                <a:avLst/>
                <a:gdLst>
                  <a:gd name="T0" fmla="*/ 1 w 9"/>
                  <a:gd name="T1" fmla="*/ 0 h 9"/>
                  <a:gd name="T2" fmla="*/ 7 w 9"/>
                  <a:gd name="T3" fmla="*/ 3 h 9"/>
                  <a:gd name="T4" fmla="*/ 7 w 9"/>
                  <a:gd name="T5" fmla="*/ 3 h 9"/>
                  <a:gd name="T6" fmla="*/ 9 w 9"/>
                  <a:gd name="T7" fmla="*/ 6 h 9"/>
                  <a:gd name="T8" fmla="*/ 7 w 9"/>
                  <a:gd name="T9" fmla="*/ 9 h 9"/>
                  <a:gd name="T10" fmla="*/ 4 w 9"/>
                  <a:gd name="T11" fmla="*/ 9 h 9"/>
                  <a:gd name="T12" fmla="*/ 4 w 9"/>
                  <a:gd name="T13" fmla="*/ 8 h 9"/>
                  <a:gd name="T14" fmla="*/ 4 w 9"/>
                  <a:gd name="T15" fmla="*/ 5 h 9"/>
                  <a:gd name="T16" fmla="*/ 2 w 9"/>
                  <a:gd name="T17" fmla="*/ 5 h 9"/>
                  <a:gd name="T18" fmla="*/ 2 w 9"/>
                  <a:gd name="T19" fmla="*/ 3 h 9"/>
                  <a:gd name="T20" fmla="*/ 1 w 9"/>
                  <a:gd name="T21" fmla="*/ 1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4" y="0"/>
                      <a:pt x="6" y="1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6" y="5"/>
                      <a:pt x="4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92"/>
              <p:cNvSpPr/>
              <p:nvPr/>
            </p:nvSpPr>
            <p:spPr bwMode="auto">
              <a:xfrm>
                <a:off x="4256" y="1175"/>
                <a:ext cx="126" cy="123"/>
              </a:xfrm>
              <a:custGeom>
                <a:avLst/>
                <a:gdLst>
                  <a:gd name="T0" fmla="*/ 27 w 47"/>
                  <a:gd name="T1" fmla="*/ 4 h 46"/>
                  <a:gd name="T2" fmla="*/ 18 w 47"/>
                  <a:gd name="T3" fmla="*/ 0 h 46"/>
                  <a:gd name="T4" fmla="*/ 4 w 47"/>
                  <a:gd name="T5" fmla="*/ 19 h 46"/>
                  <a:gd name="T6" fmla="*/ 8 w 47"/>
                  <a:gd name="T7" fmla="*/ 26 h 46"/>
                  <a:gd name="T8" fmla="*/ 14 w 47"/>
                  <a:gd name="T9" fmla="*/ 28 h 46"/>
                  <a:gd name="T10" fmla="*/ 9 w 47"/>
                  <a:gd name="T11" fmla="*/ 37 h 46"/>
                  <a:gd name="T12" fmla="*/ 19 w 47"/>
                  <a:gd name="T13" fmla="*/ 46 h 46"/>
                  <a:gd name="T14" fmla="*/ 32 w 47"/>
                  <a:gd name="T15" fmla="*/ 32 h 46"/>
                  <a:gd name="T16" fmla="*/ 31 w 47"/>
                  <a:gd name="T17" fmla="*/ 27 h 46"/>
                  <a:gd name="T18" fmla="*/ 39 w 47"/>
                  <a:gd name="T19" fmla="*/ 25 h 46"/>
                  <a:gd name="T20" fmla="*/ 45 w 47"/>
                  <a:gd name="T21" fmla="*/ 20 h 46"/>
                  <a:gd name="T22" fmla="*/ 37 w 47"/>
                  <a:gd name="T23" fmla="*/ 11 h 46"/>
                  <a:gd name="T24" fmla="*/ 31 w 47"/>
                  <a:gd name="T25" fmla="*/ 8 h 46"/>
                  <a:gd name="T26" fmla="*/ 27 w 47"/>
                  <a:gd name="T27" fmla="*/ 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6">
                    <a:moveTo>
                      <a:pt x="27" y="4"/>
                    </a:moveTo>
                    <a:cubicBezTo>
                      <a:pt x="25" y="2"/>
                      <a:pt x="21" y="0"/>
                      <a:pt x="18" y="0"/>
                    </a:cubicBezTo>
                    <a:cubicBezTo>
                      <a:pt x="8" y="1"/>
                      <a:pt x="0" y="12"/>
                      <a:pt x="4" y="19"/>
                    </a:cubicBezTo>
                    <a:cubicBezTo>
                      <a:pt x="4" y="22"/>
                      <a:pt x="5" y="24"/>
                      <a:pt x="8" y="26"/>
                    </a:cubicBezTo>
                    <a:cubicBezTo>
                      <a:pt x="9" y="27"/>
                      <a:pt x="12" y="28"/>
                      <a:pt x="14" y="28"/>
                    </a:cubicBezTo>
                    <a:cubicBezTo>
                      <a:pt x="12" y="30"/>
                      <a:pt x="10" y="34"/>
                      <a:pt x="9" y="37"/>
                    </a:cubicBezTo>
                    <a:cubicBezTo>
                      <a:pt x="7" y="43"/>
                      <a:pt x="14" y="46"/>
                      <a:pt x="19" y="46"/>
                    </a:cubicBezTo>
                    <a:cubicBezTo>
                      <a:pt x="27" y="45"/>
                      <a:pt x="32" y="40"/>
                      <a:pt x="32" y="32"/>
                    </a:cubicBezTo>
                    <a:cubicBezTo>
                      <a:pt x="32" y="31"/>
                      <a:pt x="32" y="29"/>
                      <a:pt x="31" y="27"/>
                    </a:cubicBezTo>
                    <a:cubicBezTo>
                      <a:pt x="31" y="25"/>
                      <a:pt x="37" y="25"/>
                      <a:pt x="39" y="25"/>
                    </a:cubicBezTo>
                    <a:cubicBezTo>
                      <a:pt x="42" y="25"/>
                      <a:pt x="44" y="23"/>
                      <a:pt x="45" y="20"/>
                    </a:cubicBezTo>
                    <a:cubicBezTo>
                      <a:pt x="47" y="15"/>
                      <a:pt x="42" y="11"/>
                      <a:pt x="37" y="11"/>
                    </a:cubicBezTo>
                    <a:cubicBezTo>
                      <a:pt x="34" y="11"/>
                      <a:pt x="33" y="11"/>
                      <a:pt x="31" y="8"/>
                    </a:cubicBezTo>
                    <a:cubicBezTo>
                      <a:pt x="30" y="7"/>
                      <a:pt x="28" y="5"/>
                      <a:pt x="27" y="4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93"/>
              <p:cNvSpPr/>
              <p:nvPr/>
            </p:nvSpPr>
            <p:spPr bwMode="auto">
              <a:xfrm>
                <a:off x="4264" y="1217"/>
                <a:ext cx="77" cy="49"/>
              </a:xfrm>
              <a:custGeom>
                <a:avLst/>
                <a:gdLst>
                  <a:gd name="T0" fmla="*/ 19 w 29"/>
                  <a:gd name="T1" fmla="*/ 0 h 18"/>
                  <a:gd name="T2" fmla="*/ 17 w 29"/>
                  <a:gd name="T3" fmla="*/ 2 h 18"/>
                  <a:gd name="T4" fmla="*/ 11 w 29"/>
                  <a:gd name="T5" fmla="*/ 9 h 18"/>
                  <a:gd name="T6" fmla="*/ 1 w 29"/>
                  <a:gd name="T7" fmla="*/ 7 h 18"/>
                  <a:gd name="T8" fmla="*/ 0 w 29"/>
                  <a:gd name="T9" fmla="*/ 8 h 18"/>
                  <a:gd name="T10" fmla="*/ 13 w 29"/>
                  <a:gd name="T11" fmla="*/ 12 h 18"/>
                  <a:gd name="T12" fmla="*/ 20 w 29"/>
                  <a:gd name="T13" fmla="*/ 10 h 18"/>
                  <a:gd name="T14" fmla="*/ 28 w 29"/>
                  <a:gd name="T15" fmla="*/ 14 h 18"/>
                  <a:gd name="T16" fmla="*/ 29 w 29"/>
                  <a:gd name="T17" fmla="*/ 13 h 18"/>
                  <a:gd name="T18" fmla="*/ 27 w 29"/>
                  <a:gd name="T19" fmla="*/ 7 h 18"/>
                  <a:gd name="T20" fmla="*/ 22 w 29"/>
                  <a:gd name="T21" fmla="*/ 3 h 18"/>
                  <a:gd name="T22" fmla="*/ 19 w 29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8">
                    <a:moveTo>
                      <a:pt x="19" y="0"/>
                    </a:moveTo>
                    <a:cubicBezTo>
                      <a:pt x="18" y="0"/>
                      <a:pt x="17" y="2"/>
                      <a:pt x="17" y="2"/>
                    </a:cubicBezTo>
                    <a:cubicBezTo>
                      <a:pt x="16" y="4"/>
                      <a:pt x="13" y="10"/>
                      <a:pt x="11" y="9"/>
                    </a:cubicBezTo>
                    <a:cubicBezTo>
                      <a:pt x="7" y="8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10"/>
                      <a:pt x="12" y="18"/>
                      <a:pt x="13" y="12"/>
                    </a:cubicBezTo>
                    <a:cubicBezTo>
                      <a:pt x="15" y="11"/>
                      <a:pt x="17" y="10"/>
                      <a:pt x="20" y="10"/>
                    </a:cubicBezTo>
                    <a:cubicBezTo>
                      <a:pt x="23" y="10"/>
                      <a:pt x="25" y="12"/>
                      <a:pt x="28" y="14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29" y="11"/>
                      <a:pt x="29" y="9"/>
                      <a:pt x="27" y="7"/>
                    </a:cubicBezTo>
                    <a:cubicBezTo>
                      <a:pt x="25" y="6"/>
                      <a:pt x="23" y="5"/>
                      <a:pt x="22" y="3"/>
                    </a:cubicBezTo>
                    <a:cubicBezTo>
                      <a:pt x="21" y="2"/>
                      <a:pt x="20" y="1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94"/>
              <p:cNvSpPr/>
              <p:nvPr/>
            </p:nvSpPr>
            <p:spPr bwMode="auto">
              <a:xfrm>
                <a:off x="4264" y="1167"/>
                <a:ext cx="118" cy="83"/>
              </a:xfrm>
              <a:custGeom>
                <a:avLst/>
                <a:gdLst>
                  <a:gd name="T0" fmla="*/ 30 w 44"/>
                  <a:gd name="T1" fmla="*/ 14 h 31"/>
                  <a:gd name="T2" fmla="*/ 20 w 44"/>
                  <a:gd name="T3" fmla="*/ 5 h 31"/>
                  <a:gd name="T4" fmla="*/ 0 w 44"/>
                  <a:gd name="T5" fmla="*/ 16 h 31"/>
                  <a:gd name="T6" fmla="*/ 0 w 44"/>
                  <a:gd name="T7" fmla="*/ 17 h 31"/>
                  <a:gd name="T8" fmla="*/ 9 w 44"/>
                  <a:gd name="T9" fmla="*/ 11 h 31"/>
                  <a:gd name="T10" fmla="*/ 10 w 44"/>
                  <a:gd name="T11" fmla="*/ 9 h 31"/>
                  <a:gd name="T12" fmla="*/ 19 w 44"/>
                  <a:gd name="T13" fmla="*/ 8 h 31"/>
                  <a:gd name="T14" fmla="*/ 27 w 44"/>
                  <a:gd name="T15" fmla="*/ 18 h 31"/>
                  <a:gd name="T16" fmla="*/ 33 w 44"/>
                  <a:gd name="T17" fmla="*/ 29 h 31"/>
                  <a:gd name="T18" fmla="*/ 41 w 44"/>
                  <a:gd name="T19" fmla="*/ 26 h 31"/>
                  <a:gd name="T20" fmla="*/ 43 w 44"/>
                  <a:gd name="T21" fmla="*/ 21 h 31"/>
                  <a:gd name="T22" fmla="*/ 43 w 44"/>
                  <a:gd name="T23" fmla="*/ 22 h 31"/>
                  <a:gd name="T24" fmla="*/ 43 w 44"/>
                  <a:gd name="T25" fmla="*/ 21 h 31"/>
                  <a:gd name="T26" fmla="*/ 43 w 44"/>
                  <a:gd name="T27" fmla="*/ 21 h 31"/>
                  <a:gd name="T28" fmla="*/ 43 w 44"/>
                  <a:gd name="T29" fmla="*/ 20 h 31"/>
                  <a:gd name="T30" fmla="*/ 42 w 44"/>
                  <a:gd name="T31" fmla="*/ 19 h 31"/>
                  <a:gd name="T32" fmla="*/ 39 w 44"/>
                  <a:gd name="T33" fmla="*/ 16 h 31"/>
                  <a:gd name="T34" fmla="*/ 38 w 44"/>
                  <a:gd name="T35" fmla="*/ 15 h 31"/>
                  <a:gd name="T36" fmla="*/ 37 w 44"/>
                  <a:gd name="T37" fmla="*/ 16 h 31"/>
                  <a:gd name="T38" fmla="*/ 39 w 44"/>
                  <a:gd name="T39" fmla="*/ 17 h 31"/>
                  <a:gd name="T40" fmla="*/ 40 w 44"/>
                  <a:gd name="T41" fmla="*/ 19 h 31"/>
                  <a:gd name="T42" fmla="*/ 41 w 44"/>
                  <a:gd name="T43" fmla="*/ 22 h 31"/>
                  <a:gd name="T44" fmla="*/ 39 w 44"/>
                  <a:gd name="T45" fmla="*/ 26 h 31"/>
                  <a:gd name="T46" fmla="*/ 38 w 44"/>
                  <a:gd name="T47" fmla="*/ 27 h 31"/>
                  <a:gd name="T48" fmla="*/ 38 w 44"/>
                  <a:gd name="T49" fmla="*/ 26 h 31"/>
                  <a:gd name="T50" fmla="*/ 36 w 44"/>
                  <a:gd name="T51" fmla="*/ 27 h 31"/>
                  <a:gd name="T52" fmla="*/ 30 w 44"/>
                  <a:gd name="T5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1">
                    <a:moveTo>
                      <a:pt x="30" y="14"/>
                    </a:moveTo>
                    <a:cubicBezTo>
                      <a:pt x="29" y="10"/>
                      <a:pt x="24" y="7"/>
                      <a:pt x="20" y="5"/>
                    </a:cubicBezTo>
                    <a:cubicBezTo>
                      <a:pt x="10" y="0"/>
                      <a:pt x="5" y="8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6"/>
                      <a:pt x="6" y="13"/>
                      <a:pt x="9" y="11"/>
                    </a:cubicBezTo>
                    <a:cubicBezTo>
                      <a:pt x="9" y="10"/>
                      <a:pt x="10" y="10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3" y="9"/>
                      <a:pt x="27" y="13"/>
                      <a:pt x="27" y="18"/>
                    </a:cubicBezTo>
                    <a:cubicBezTo>
                      <a:pt x="28" y="23"/>
                      <a:pt x="29" y="29"/>
                      <a:pt x="33" y="29"/>
                    </a:cubicBezTo>
                    <a:cubicBezTo>
                      <a:pt x="37" y="31"/>
                      <a:pt x="40" y="29"/>
                      <a:pt x="41" y="26"/>
                    </a:cubicBezTo>
                    <a:cubicBezTo>
                      <a:pt x="43" y="25"/>
                      <a:pt x="44" y="23"/>
                      <a:pt x="43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1" y="18"/>
                      <a:pt x="40" y="17"/>
                      <a:pt x="39" y="16"/>
                    </a:cubicBezTo>
                    <a:cubicBezTo>
                      <a:pt x="39" y="16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6"/>
                    </a:cubicBezTo>
                    <a:cubicBezTo>
                      <a:pt x="38" y="16"/>
                      <a:pt x="39" y="17"/>
                      <a:pt x="39" y="17"/>
                    </a:cubicBezTo>
                    <a:cubicBezTo>
                      <a:pt x="39" y="18"/>
                      <a:pt x="39" y="18"/>
                      <a:pt x="40" y="19"/>
                    </a:cubicBezTo>
                    <a:cubicBezTo>
                      <a:pt x="40" y="20"/>
                      <a:pt x="41" y="21"/>
                      <a:pt x="41" y="22"/>
                    </a:cubicBezTo>
                    <a:cubicBezTo>
                      <a:pt x="40" y="24"/>
                      <a:pt x="40" y="25"/>
                      <a:pt x="39" y="26"/>
                    </a:cubicBezTo>
                    <a:cubicBezTo>
                      <a:pt x="39" y="27"/>
                      <a:pt x="38" y="27"/>
                      <a:pt x="38" y="27"/>
                    </a:cubicBezTo>
                    <a:cubicBezTo>
                      <a:pt x="38" y="27"/>
                      <a:pt x="38" y="26"/>
                      <a:pt x="38" y="26"/>
                    </a:cubicBezTo>
                    <a:cubicBezTo>
                      <a:pt x="37" y="27"/>
                      <a:pt x="36" y="27"/>
                      <a:pt x="36" y="27"/>
                    </a:cubicBezTo>
                    <a:cubicBezTo>
                      <a:pt x="30" y="24"/>
                      <a:pt x="32" y="19"/>
                      <a:pt x="3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95"/>
              <p:cNvSpPr/>
              <p:nvPr/>
            </p:nvSpPr>
            <p:spPr bwMode="auto">
              <a:xfrm>
                <a:off x="4160" y="1207"/>
                <a:ext cx="147" cy="332"/>
              </a:xfrm>
              <a:custGeom>
                <a:avLst/>
                <a:gdLst>
                  <a:gd name="T0" fmla="*/ 41 w 55"/>
                  <a:gd name="T1" fmla="*/ 0 h 124"/>
                  <a:gd name="T2" fmla="*/ 32 w 55"/>
                  <a:gd name="T3" fmla="*/ 7 h 124"/>
                  <a:gd name="T4" fmla="*/ 30 w 55"/>
                  <a:gd name="T5" fmla="*/ 14 h 124"/>
                  <a:gd name="T6" fmla="*/ 25 w 55"/>
                  <a:gd name="T7" fmla="*/ 27 h 124"/>
                  <a:gd name="T8" fmla="*/ 22 w 55"/>
                  <a:gd name="T9" fmla="*/ 67 h 124"/>
                  <a:gd name="T10" fmla="*/ 14 w 55"/>
                  <a:gd name="T11" fmla="*/ 43 h 124"/>
                  <a:gd name="T12" fmla="*/ 13 w 55"/>
                  <a:gd name="T13" fmla="*/ 19 h 124"/>
                  <a:gd name="T14" fmla="*/ 11 w 55"/>
                  <a:gd name="T15" fmla="*/ 18 h 124"/>
                  <a:gd name="T16" fmla="*/ 1 w 55"/>
                  <a:gd name="T17" fmla="*/ 25 h 124"/>
                  <a:gd name="T18" fmla="*/ 0 w 55"/>
                  <a:gd name="T19" fmla="*/ 26 h 124"/>
                  <a:gd name="T20" fmla="*/ 4 w 55"/>
                  <a:gd name="T21" fmla="*/ 33 h 124"/>
                  <a:gd name="T22" fmla="*/ 5 w 55"/>
                  <a:gd name="T23" fmla="*/ 34 h 124"/>
                  <a:gd name="T24" fmla="*/ 7 w 55"/>
                  <a:gd name="T25" fmla="*/ 41 h 124"/>
                  <a:gd name="T26" fmla="*/ 12 w 55"/>
                  <a:gd name="T27" fmla="*/ 54 h 124"/>
                  <a:gd name="T28" fmla="*/ 25 w 55"/>
                  <a:gd name="T29" fmla="*/ 82 h 124"/>
                  <a:gd name="T30" fmla="*/ 53 w 55"/>
                  <a:gd name="T31" fmla="*/ 123 h 124"/>
                  <a:gd name="T32" fmla="*/ 54 w 55"/>
                  <a:gd name="T33" fmla="*/ 122 h 124"/>
                  <a:gd name="T34" fmla="*/ 29 w 55"/>
                  <a:gd name="T35" fmla="*/ 63 h 124"/>
                  <a:gd name="T36" fmla="*/ 50 w 55"/>
                  <a:gd name="T37" fmla="*/ 18 h 124"/>
                  <a:gd name="T38" fmla="*/ 50 w 55"/>
                  <a:gd name="T39" fmla="*/ 16 h 124"/>
                  <a:gd name="T40" fmla="*/ 42 w 55"/>
                  <a:gd name="T41" fmla="*/ 1 h 124"/>
                  <a:gd name="T42" fmla="*/ 41 w 55"/>
                  <a:gd name="T4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24">
                    <a:moveTo>
                      <a:pt x="41" y="0"/>
                    </a:moveTo>
                    <a:cubicBezTo>
                      <a:pt x="37" y="1"/>
                      <a:pt x="34" y="4"/>
                      <a:pt x="32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29" y="18"/>
                      <a:pt x="27" y="23"/>
                      <a:pt x="25" y="27"/>
                    </a:cubicBezTo>
                    <a:cubicBezTo>
                      <a:pt x="19" y="39"/>
                      <a:pt x="20" y="53"/>
                      <a:pt x="22" y="67"/>
                    </a:cubicBezTo>
                    <a:cubicBezTo>
                      <a:pt x="18" y="59"/>
                      <a:pt x="15" y="51"/>
                      <a:pt x="14" y="43"/>
                    </a:cubicBezTo>
                    <a:cubicBezTo>
                      <a:pt x="13" y="35"/>
                      <a:pt x="15" y="27"/>
                      <a:pt x="13" y="19"/>
                    </a:cubicBezTo>
                    <a:cubicBezTo>
                      <a:pt x="12" y="18"/>
                      <a:pt x="11" y="18"/>
                      <a:pt x="11" y="18"/>
                    </a:cubicBezTo>
                    <a:cubicBezTo>
                      <a:pt x="8" y="22"/>
                      <a:pt x="5" y="24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1" y="29"/>
                      <a:pt x="3" y="31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7"/>
                      <a:pt x="7" y="41"/>
                      <a:pt x="7" y="41"/>
                    </a:cubicBezTo>
                    <a:cubicBezTo>
                      <a:pt x="8" y="46"/>
                      <a:pt x="10" y="50"/>
                      <a:pt x="12" y="54"/>
                    </a:cubicBezTo>
                    <a:cubicBezTo>
                      <a:pt x="15" y="64"/>
                      <a:pt x="21" y="73"/>
                      <a:pt x="25" y="82"/>
                    </a:cubicBezTo>
                    <a:cubicBezTo>
                      <a:pt x="32" y="97"/>
                      <a:pt x="39" y="112"/>
                      <a:pt x="53" y="123"/>
                    </a:cubicBezTo>
                    <a:cubicBezTo>
                      <a:pt x="54" y="124"/>
                      <a:pt x="55" y="122"/>
                      <a:pt x="54" y="122"/>
                    </a:cubicBezTo>
                    <a:cubicBezTo>
                      <a:pt x="40" y="105"/>
                      <a:pt x="33" y="84"/>
                      <a:pt x="29" y="63"/>
                    </a:cubicBezTo>
                    <a:cubicBezTo>
                      <a:pt x="26" y="46"/>
                      <a:pt x="30" y="22"/>
                      <a:pt x="50" y="18"/>
                    </a:cubicBezTo>
                    <a:cubicBezTo>
                      <a:pt x="51" y="18"/>
                      <a:pt x="51" y="17"/>
                      <a:pt x="50" y="16"/>
                    </a:cubicBezTo>
                    <a:cubicBezTo>
                      <a:pt x="44" y="13"/>
                      <a:pt x="43" y="8"/>
                      <a:pt x="42" y="1"/>
                    </a:cubicBezTo>
                    <a:cubicBezTo>
                      <a:pt x="42" y="1"/>
                      <a:pt x="41" y="0"/>
                      <a:pt x="41" y="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96"/>
              <p:cNvSpPr/>
              <p:nvPr/>
            </p:nvSpPr>
            <p:spPr bwMode="auto">
              <a:xfrm>
                <a:off x="4160" y="1282"/>
                <a:ext cx="50" cy="96"/>
              </a:xfrm>
              <a:custGeom>
                <a:avLst/>
                <a:gdLst>
                  <a:gd name="T0" fmla="*/ 10 w 19"/>
                  <a:gd name="T1" fmla="*/ 5 h 36"/>
                  <a:gd name="T2" fmla="*/ 8 w 19"/>
                  <a:gd name="T3" fmla="*/ 5 h 36"/>
                  <a:gd name="T4" fmla="*/ 2 w 19"/>
                  <a:gd name="T5" fmla="*/ 0 h 36"/>
                  <a:gd name="T6" fmla="*/ 0 w 19"/>
                  <a:gd name="T7" fmla="*/ 2 h 36"/>
                  <a:gd name="T8" fmla="*/ 4 w 19"/>
                  <a:gd name="T9" fmla="*/ 10 h 36"/>
                  <a:gd name="T10" fmla="*/ 17 w 19"/>
                  <a:gd name="T11" fmla="*/ 35 h 36"/>
                  <a:gd name="T12" fmla="*/ 18 w 19"/>
                  <a:gd name="T13" fmla="*/ 35 h 36"/>
                  <a:gd name="T14" fmla="*/ 10 w 19"/>
                  <a:gd name="T15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6">
                    <a:moveTo>
                      <a:pt x="10" y="5"/>
                    </a:moveTo>
                    <a:cubicBezTo>
                      <a:pt x="9" y="4"/>
                      <a:pt x="8" y="4"/>
                      <a:pt x="8" y="5"/>
                    </a:cubicBezTo>
                    <a:cubicBezTo>
                      <a:pt x="8" y="4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5"/>
                      <a:pt x="3" y="8"/>
                      <a:pt x="4" y="10"/>
                    </a:cubicBezTo>
                    <a:cubicBezTo>
                      <a:pt x="7" y="19"/>
                      <a:pt x="12" y="28"/>
                      <a:pt x="17" y="35"/>
                    </a:cubicBezTo>
                    <a:cubicBezTo>
                      <a:pt x="17" y="36"/>
                      <a:pt x="19" y="35"/>
                      <a:pt x="18" y="35"/>
                    </a:cubicBezTo>
                    <a:cubicBezTo>
                      <a:pt x="16" y="24"/>
                      <a:pt x="14" y="14"/>
                      <a:pt x="10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97"/>
              <p:cNvSpPr/>
              <p:nvPr/>
            </p:nvSpPr>
            <p:spPr bwMode="auto">
              <a:xfrm>
                <a:off x="4218" y="1247"/>
                <a:ext cx="81" cy="118"/>
              </a:xfrm>
              <a:custGeom>
                <a:avLst/>
                <a:gdLst>
                  <a:gd name="T0" fmla="*/ 19 w 30"/>
                  <a:gd name="T1" fmla="*/ 3 h 44"/>
                  <a:gd name="T2" fmla="*/ 9 w 30"/>
                  <a:gd name="T3" fmla="*/ 9 h 44"/>
                  <a:gd name="T4" fmla="*/ 4 w 30"/>
                  <a:gd name="T5" fmla="*/ 13 h 44"/>
                  <a:gd name="T6" fmla="*/ 1 w 30"/>
                  <a:gd name="T7" fmla="*/ 21 h 44"/>
                  <a:gd name="T8" fmla="*/ 1 w 30"/>
                  <a:gd name="T9" fmla="*/ 43 h 44"/>
                  <a:gd name="T10" fmla="*/ 3 w 30"/>
                  <a:gd name="T11" fmla="*/ 43 h 44"/>
                  <a:gd name="T12" fmla="*/ 4 w 30"/>
                  <a:gd name="T13" fmla="*/ 40 h 44"/>
                  <a:gd name="T14" fmla="*/ 4 w 30"/>
                  <a:gd name="T15" fmla="*/ 40 h 44"/>
                  <a:gd name="T16" fmla="*/ 4 w 30"/>
                  <a:gd name="T17" fmla="*/ 38 h 44"/>
                  <a:gd name="T18" fmla="*/ 3 w 30"/>
                  <a:gd name="T19" fmla="*/ 24 h 44"/>
                  <a:gd name="T20" fmla="*/ 6 w 30"/>
                  <a:gd name="T21" fmla="*/ 16 h 44"/>
                  <a:gd name="T22" fmla="*/ 9 w 30"/>
                  <a:gd name="T23" fmla="*/ 13 h 44"/>
                  <a:gd name="T24" fmla="*/ 25 w 30"/>
                  <a:gd name="T25" fmla="*/ 17 h 44"/>
                  <a:gd name="T26" fmla="*/ 26 w 30"/>
                  <a:gd name="T27" fmla="*/ 16 h 44"/>
                  <a:gd name="T28" fmla="*/ 29 w 30"/>
                  <a:gd name="T29" fmla="*/ 4 h 44"/>
                  <a:gd name="T30" fmla="*/ 29 w 30"/>
                  <a:gd name="T31" fmla="*/ 2 h 44"/>
                  <a:gd name="T32" fmla="*/ 19 w 30"/>
                  <a:gd name="T33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4">
                    <a:moveTo>
                      <a:pt x="19" y="3"/>
                    </a:moveTo>
                    <a:cubicBezTo>
                      <a:pt x="16" y="5"/>
                      <a:pt x="12" y="7"/>
                      <a:pt x="9" y="9"/>
                    </a:cubicBezTo>
                    <a:cubicBezTo>
                      <a:pt x="7" y="9"/>
                      <a:pt x="5" y="11"/>
                      <a:pt x="4" y="13"/>
                    </a:cubicBezTo>
                    <a:cubicBezTo>
                      <a:pt x="2" y="15"/>
                      <a:pt x="2" y="18"/>
                      <a:pt x="1" y="21"/>
                    </a:cubicBezTo>
                    <a:cubicBezTo>
                      <a:pt x="0" y="28"/>
                      <a:pt x="1" y="37"/>
                      <a:pt x="1" y="43"/>
                    </a:cubicBezTo>
                    <a:cubicBezTo>
                      <a:pt x="1" y="44"/>
                      <a:pt x="3" y="44"/>
                      <a:pt x="3" y="43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39"/>
                      <a:pt x="4" y="38"/>
                      <a:pt x="4" y="38"/>
                    </a:cubicBezTo>
                    <a:cubicBezTo>
                      <a:pt x="4" y="33"/>
                      <a:pt x="3" y="29"/>
                      <a:pt x="3" y="24"/>
                    </a:cubicBezTo>
                    <a:cubicBezTo>
                      <a:pt x="4" y="21"/>
                      <a:pt x="4" y="18"/>
                      <a:pt x="6" y="16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4" y="11"/>
                      <a:pt x="21" y="15"/>
                      <a:pt x="25" y="17"/>
                    </a:cubicBezTo>
                    <a:cubicBezTo>
                      <a:pt x="26" y="18"/>
                      <a:pt x="27" y="17"/>
                      <a:pt x="26" y="16"/>
                    </a:cubicBezTo>
                    <a:cubicBezTo>
                      <a:pt x="25" y="11"/>
                      <a:pt x="25" y="7"/>
                      <a:pt x="29" y="4"/>
                    </a:cubicBezTo>
                    <a:cubicBezTo>
                      <a:pt x="30" y="4"/>
                      <a:pt x="30" y="3"/>
                      <a:pt x="29" y="2"/>
                    </a:cubicBezTo>
                    <a:cubicBezTo>
                      <a:pt x="26" y="1"/>
                      <a:pt x="21" y="0"/>
                      <a:pt x="19" y="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98"/>
              <p:cNvSpPr/>
              <p:nvPr/>
            </p:nvSpPr>
            <p:spPr bwMode="auto">
              <a:xfrm>
                <a:off x="4285" y="1268"/>
                <a:ext cx="54" cy="30"/>
              </a:xfrm>
              <a:custGeom>
                <a:avLst/>
                <a:gdLst>
                  <a:gd name="T0" fmla="*/ 14 w 20"/>
                  <a:gd name="T1" fmla="*/ 5 h 11"/>
                  <a:gd name="T2" fmla="*/ 12 w 20"/>
                  <a:gd name="T3" fmla="*/ 7 h 11"/>
                  <a:gd name="T4" fmla="*/ 9 w 20"/>
                  <a:gd name="T5" fmla="*/ 7 h 11"/>
                  <a:gd name="T6" fmla="*/ 8 w 20"/>
                  <a:gd name="T7" fmla="*/ 4 h 11"/>
                  <a:gd name="T8" fmla="*/ 8 w 20"/>
                  <a:gd name="T9" fmla="*/ 4 h 11"/>
                  <a:gd name="T10" fmla="*/ 3 w 20"/>
                  <a:gd name="T11" fmla="*/ 3 h 11"/>
                  <a:gd name="T12" fmla="*/ 2 w 20"/>
                  <a:gd name="T13" fmla="*/ 3 h 11"/>
                  <a:gd name="T14" fmla="*/ 7 w 20"/>
                  <a:gd name="T15" fmla="*/ 10 h 11"/>
                  <a:gd name="T16" fmla="*/ 14 w 20"/>
                  <a:gd name="T17" fmla="*/ 10 h 11"/>
                  <a:gd name="T18" fmla="*/ 20 w 20"/>
                  <a:gd name="T19" fmla="*/ 1 h 11"/>
                  <a:gd name="T20" fmla="*/ 20 w 20"/>
                  <a:gd name="T21" fmla="*/ 0 h 11"/>
                  <a:gd name="T22" fmla="*/ 14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14" y="5"/>
                    </a:moveTo>
                    <a:cubicBezTo>
                      <a:pt x="13" y="5"/>
                      <a:pt x="13" y="6"/>
                      <a:pt x="12" y="7"/>
                    </a:cubicBezTo>
                    <a:cubicBezTo>
                      <a:pt x="11" y="7"/>
                      <a:pt x="10" y="8"/>
                      <a:pt x="9" y="7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9" y="11"/>
                      <a:pt x="12" y="11"/>
                      <a:pt x="14" y="10"/>
                    </a:cubicBezTo>
                    <a:cubicBezTo>
                      <a:pt x="17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3"/>
                      <a:pt x="14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99"/>
              <p:cNvSpPr/>
              <p:nvPr/>
            </p:nvSpPr>
            <p:spPr bwMode="auto">
              <a:xfrm>
                <a:off x="4283" y="1188"/>
                <a:ext cx="56" cy="38"/>
              </a:xfrm>
              <a:custGeom>
                <a:avLst/>
                <a:gdLst>
                  <a:gd name="T0" fmla="*/ 13 w 21"/>
                  <a:gd name="T1" fmla="*/ 1 h 14"/>
                  <a:gd name="T2" fmla="*/ 7 w 21"/>
                  <a:gd name="T3" fmla="*/ 2 h 14"/>
                  <a:gd name="T4" fmla="*/ 0 w 21"/>
                  <a:gd name="T5" fmla="*/ 5 h 14"/>
                  <a:gd name="T6" fmla="*/ 0 w 21"/>
                  <a:gd name="T7" fmla="*/ 6 h 14"/>
                  <a:gd name="T8" fmla="*/ 11 w 21"/>
                  <a:gd name="T9" fmla="*/ 10 h 14"/>
                  <a:gd name="T10" fmla="*/ 12 w 21"/>
                  <a:gd name="T11" fmla="*/ 10 h 14"/>
                  <a:gd name="T12" fmla="*/ 17 w 21"/>
                  <a:gd name="T13" fmla="*/ 14 h 14"/>
                  <a:gd name="T14" fmla="*/ 17 w 21"/>
                  <a:gd name="T15" fmla="*/ 14 h 14"/>
                  <a:gd name="T16" fmla="*/ 17 w 21"/>
                  <a:gd name="T17" fmla="*/ 14 h 14"/>
                  <a:gd name="T18" fmla="*/ 18 w 21"/>
                  <a:gd name="T19" fmla="*/ 14 h 14"/>
                  <a:gd name="T20" fmla="*/ 13 w 21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3" y="1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5" y="4"/>
                      <a:pt x="1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4" y="7"/>
                      <a:pt x="15" y="2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2"/>
                      <a:pt x="15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1" y="10"/>
                      <a:pt x="16" y="4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00"/>
              <p:cNvSpPr/>
              <p:nvPr/>
            </p:nvSpPr>
            <p:spPr bwMode="auto">
              <a:xfrm>
                <a:off x="4349" y="1207"/>
                <a:ext cx="22" cy="27"/>
              </a:xfrm>
              <a:custGeom>
                <a:avLst/>
                <a:gdLst>
                  <a:gd name="T0" fmla="*/ 1 w 8"/>
                  <a:gd name="T1" fmla="*/ 0 h 10"/>
                  <a:gd name="T2" fmla="*/ 1 w 8"/>
                  <a:gd name="T3" fmla="*/ 7 h 10"/>
                  <a:gd name="T4" fmla="*/ 1 w 8"/>
                  <a:gd name="T5" fmla="*/ 8 h 10"/>
                  <a:gd name="T6" fmla="*/ 4 w 8"/>
                  <a:gd name="T7" fmla="*/ 10 h 10"/>
                  <a:gd name="T8" fmla="*/ 6 w 8"/>
                  <a:gd name="T9" fmla="*/ 10 h 10"/>
                  <a:gd name="T10" fmla="*/ 8 w 8"/>
                  <a:gd name="T11" fmla="*/ 7 h 10"/>
                  <a:gd name="T12" fmla="*/ 8 w 8"/>
                  <a:gd name="T13" fmla="*/ 7 h 10"/>
                  <a:gd name="T14" fmla="*/ 5 w 8"/>
                  <a:gd name="T15" fmla="*/ 5 h 10"/>
                  <a:gd name="T16" fmla="*/ 5 w 8"/>
                  <a:gd name="T17" fmla="*/ 4 h 10"/>
                  <a:gd name="T18" fmla="*/ 4 w 8"/>
                  <a:gd name="T19" fmla="*/ 3 h 10"/>
                  <a:gd name="T20" fmla="*/ 2 w 8"/>
                  <a:gd name="T21" fmla="*/ 1 h 10"/>
                  <a:gd name="T22" fmla="*/ 1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6" y="10"/>
                      <a:pt x="6" y="10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3" y="7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01"/>
              <p:cNvSpPr/>
              <p:nvPr/>
            </p:nvSpPr>
            <p:spPr bwMode="auto">
              <a:xfrm>
                <a:off x="3534" y="1204"/>
                <a:ext cx="195" cy="450"/>
              </a:xfrm>
              <a:custGeom>
                <a:avLst/>
                <a:gdLst>
                  <a:gd name="T0" fmla="*/ 63 w 73"/>
                  <a:gd name="T1" fmla="*/ 11 h 168"/>
                  <a:gd name="T2" fmla="*/ 40 w 73"/>
                  <a:gd name="T3" fmla="*/ 29 h 168"/>
                  <a:gd name="T4" fmla="*/ 53 w 73"/>
                  <a:gd name="T5" fmla="*/ 2 h 168"/>
                  <a:gd name="T6" fmla="*/ 51 w 73"/>
                  <a:gd name="T7" fmla="*/ 1 h 168"/>
                  <a:gd name="T8" fmla="*/ 39 w 73"/>
                  <a:gd name="T9" fmla="*/ 15 h 168"/>
                  <a:gd name="T10" fmla="*/ 37 w 73"/>
                  <a:gd name="T11" fmla="*/ 19 h 168"/>
                  <a:gd name="T12" fmla="*/ 30 w 73"/>
                  <a:gd name="T13" fmla="*/ 27 h 168"/>
                  <a:gd name="T14" fmla="*/ 18 w 73"/>
                  <a:gd name="T15" fmla="*/ 50 h 168"/>
                  <a:gd name="T16" fmla="*/ 2 w 73"/>
                  <a:gd name="T17" fmla="*/ 97 h 168"/>
                  <a:gd name="T18" fmla="*/ 24 w 73"/>
                  <a:gd name="T19" fmla="*/ 131 h 168"/>
                  <a:gd name="T20" fmla="*/ 71 w 73"/>
                  <a:gd name="T21" fmla="*/ 167 h 168"/>
                  <a:gd name="T22" fmla="*/ 72 w 73"/>
                  <a:gd name="T23" fmla="*/ 165 h 168"/>
                  <a:gd name="T24" fmla="*/ 53 w 73"/>
                  <a:gd name="T25" fmla="*/ 151 h 168"/>
                  <a:gd name="T26" fmla="*/ 31 w 73"/>
                  <a:gd name="T27" fmla="*/ 132 h 168"/>
                  <a:gd name="T28" fmla="*/ 13 w 73"/>
                  <a:gd name="T29" fmla="*/ 110 h 168"/>
                  <a:gd name="T30" fmla="*/ 13 w 73"/>
                  <a:gd name="T31" fmla="*/ 82 h 168"/>
                  <a:gd name="T32" fmla="*/ 22 w 73"/>
                  <a:gd name="T33" fmla="*/ 59 h 168"/>
                  <a:gd name="T34" fmla="*/ 36 w 73"/>
                  <a:gd name="T35" fmla="*/ 48 h 168"/>
                  <a:gd name="T36" fmla="*/ 44 w 73"/>
                  <a:gd name="T37" fmla="*/ 45 h 168"/>
                  <a:gd name="T38" fmla="*/ 64 w 73"/>
                  <a:gd name="T39" fmla="*/ 12 h 168"/>
                  <a:gd name="T40" fmla="*/ 63 w 73"/>
                  <a:gd name="T41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" h="168">
                    <a:moveTo>
                      <a:pt x="63" y="11"/>
                    </a:moveTo>
                    <a:cubicBezTo>
                      <a:pt x="54" y="15"/>
                      <a:pt x="49" y="26"/>
                      <a:pt x="40" y="29"/>
                    </a:cubicBezTo>
                    <a:cubicBezTo>
                      <a:pt x="45" y="20"/>
                      <a:pt x="50" y="12"/>
                      <a:pt x="53" y="2"/>
                    </a:cubicBezTo>
                    <a:cubicBezTo>
                      <a:pt x="53" y="1"/>
                      <a:pt x="51" y="0"/>
                      <a:pt x="51" y="1"/>
                    </a:cubicBezTo>
                    <a:cubicBezTo>
                      <a:pt x="47" y="5"/>
                      <a:pt x="42" y="10"/>
                      <a:pt x="39" y="15"/>
                    </a:cubicBezTo>
                    <a:cubicBezTo>
                      <a:pt x="38" y="16"/>
                      <a:pt x="37" y="18"/>
                      <a:pt x="37" y="19"/>
                    </a:cubicBezTo>
                    <a:cubicBezTo>
                      <a:pt x="34" y="22"/>
                      <a:pt x="32" y="25"/>
                      <a:pt x="30" y="27"/>
                    </a:cubicBezTo>
                    <a:cubicBezTo>
                      <a:pt x="25" y="34"/>
                      <a:pt x="22" y="42"/>
                      <a:pt x="18" y="50"/>
                    </a:cubicBezTo>
                    <a:cubicBezTo>
                      <a:pt x="11" y="65"/>
                      <a:pt x="3" y="81"/>
                      <a:pt x="2" y="97"/>
                    </a:cubicBezTo>
                    <a:cubicBezTo>
                      <a:pt x="0" y="112"/>
                      <a:pt x="14" y="122"/>
                      <a:pt x="24" y="131"/>
                    </a:cubicBezTo>
                    <a:cubicBezTo>
                      <a:pt x="39" y="145"/>
                      <a:pt x="55" y="155"/>
                      <a:pt x="71" y="167"/>
                    </a:cubicBezTo>
                    <a:cubicBezTo>
                      <a:pt x="72" y="168"/>
                      <a:pt x="73" y="166"/>
                      <a:pt x="72" y="165"/>
                    </a:cubicBezTo>
                    <a:cubicBezTo>
                      <a:pt x="66" y="159"/>
                      <a:pt x="60" y="155"/>
                      <a:pt x="53" y="151"/>
                    </a:cubicBezTo>
                    <a:cubicBezTo>
                      <a:pt x="45" y="145"/>
                      <a:pt x="38" y="139"/>
                      <a:pt x="31" y="132"/>
                    </a:cubicBezTo>
                    <a:cubicBezTo>
                      <a:pt x="24" y="126"/>
                      <a:pt x="17" y="119"/>
                      <a:pt x="13" y="110"/>
                    </a:cubicBezTo>
                    <a:cubicBezTo>
                      <a:pt x="10" y="101"/>
                      <a:pt x="10" y="91"/>
                      <a:pt x="13" y="82"/>
                    </a:cubicBezTo>
                    <a:cubicBezTo>
                      <a:pt x="15" y="74"/>
                      <a:pt x="19" y="66"/>
                      <a:pt x="22" y="59"/>
                    </a:cubicBezTo>
                    <a:cubicBezTo>
                      <a:pt x="25" y="52"/>
                      <a:pt x="29" y="50"/>
                      <a:pt x="36" y="48"/>
                    </a:cubicBezTo>
                    <a:cubicBezTo>
                      <a:pt x="39" y="47"/>
                      <a:pt x="42" y="46"/>
                      <a:pt x="44" y="45"/>
                    </a:cubicBezTo>
                    <a:cubicBezTo>
                      <a:pt x="54" y="37"/>
                      <a:pt x="63" y="25"/>
                      <a:pt x="64" y="12"/>
                    </a:cubicBezTo>
                    <a:cubicBezTo>
                      <a:pt x="64" y="11"/>
                      <a:pt x="63" y="10"/>
                      <a:pt x="63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02"/>
              <p:cNvSpPr/>
              <p:nvPr/>
            </p:nvSpPr>
            <p:spPr bwMode="auto">
              <a:xfrm>
                <a:off x="3585" y="1247"/>
                <a:ext cx="80" cy="104"/>
              </a:xfrm>
              <a:custGeom>
                <a:avLst/>
                <a:gdLst>
                  <a:gd name="T0" fmla="*/ 19 w 30"/>
                  <a:gd name="T1" fmla="*/ 1 h 39"/>
                  <a:gd name="T2" fmla="*/ 13 w 30"/>
                  <a:gd name="T3" fmla="*/ 10 h 39"/>
                  <a:gd name="T4" fmla="*/ 13 w 30"/>
                  <a:gd name="T5" fmla="*/ 10 h 39"/>
                  <a:gd name="T6" fmla="*/ 12 w 30"/>
                  <a:gd name="T7" fmla="*/ 12 h 39"/>
                  <a:gd name="T8" fmla="*/ 12 w 30"/>
                  <a:gd name="T9" fmla="*/ 13 h 39"/>
                  <a:gd name="T10" fmla="*/ 2 w 30"/>
                  <a:gd name="T11" fmla="*/ 29 h 39"/>
                  <a:gd name="T12" fmla="*/ 4 w 30"/>
                  <a:gd name="T13" fmla="*/ 31 h 39"/>
                  <a:gd name="T14" fmla="*/ 4 w 30"/>
                  <a:gd name="T15" fmla="*/ 31 h 39"/>
                  <a:gd name="T16" fmla="*/ 2 w 30"/>
                  <a:gd name="T17" fmla="*/ 39 h 39"/>
                  <a:gd name="T18" fmla="*/ 3 w 30"/>
                  <a:gd name="T19" fmla="*/ 39 h 39"/>
                  <a:gd name="T20" fmla="*/ 29 w 30"/>
                  <a:gd name="T21" fmla="*/ 22 h 39"/>
                  <a:gd name="T22" fmla="*/ 28 w 30"/>
                  <a:gd name="T23" fmla="*/ 20 h 39"/>
                  <a:gd name="T24" fmla="*/ 11 w 30"/>
                  <a:gd name="T25" fmla="*/ 28 h 39"/>
                  <a:gd name="T26" fmla="*/ 15 w 30"/>
                  <a:gd name="T27" fmla="*/ 20 h 39"/>
                  <a:gd name="T28" fmla="*/ 14 w 30"/>
                  <a:gd name="T29" fmla="*/ 18 h 39"/>
                  <a:gd name="T30" fmla="*/ 13 w 30"/>
                  <a:gd name="T31" fmla="*/ 18 h 39"/>
                  <a:gd name="T32" fmla="*/ 21 w 30"/>
                  <a:gd name="T33" fmla="*/ 1 h 39"/>
                  <a:gd name="T34" fmla="*/ 19 w 30"/>
                  <a:gd name="T3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19" y="1"/>
                    </a:moveTo>
                    <a:cubicBezTo>
                      <a:pt x="17" y="4"/>
                      <a:pt x="15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2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9" y="19"/>
                      <a:pt x="5" y="24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3"/>
                      <a:pt x="0" y="37"/>
                      <a:pt x="2" y="39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13" y="36"/>
                      <a:pt x="23" y="31"/>
                      <a:pt x="29" y="22"/>
                    </a:cubicBezTo>
                    <a:cubicBezTo>
                      <a:pt x="30" y="21"/>
                      <a:pt x="29" y="20"/>
                      <a:pt x="28" y="20"/>
                    </a:cubicBezTo>
                    <a:cubicBezTo>
                      <a:pt x="22" y="23"/>
                      <a:pt x="17" y="27"/>
                      <a:pt x="11" y="28"/>
                    </a:cubicBezTo>
                    <a:cubicBezTo>
                      <a:pt x="13" y="25"/>
                      <a:pt x="14" y="23"/>
                      <a:pt x="15" y="20"/>
                    </a:cubicBezTo>
                    <a:cubicBezTo>
                      <a:pt x="16" y="19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3" y="18"/>
                    </a:cubicBezTo>
                    <a:cubicBezTo>
                      <a:pt x="16" y="13"/>
                      <a:pt x="20" y="8"/>
                      <a:pt x="21" y="1"/>
                    </a:cubicBezTo>
                    <a:cubicBezTo>
                      <a:pt x="21" y="0"/>
                      <a:pt x="20" y="0"/>
                      <a:pt x="19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03"/>
              <p:cNvSpPr/>
              <p:nvPr/>
            </p:nvSpPr>
            <p:spPr bwMode="auto">
              <a:xfrm>
                <a:off x="4531" y="1432"/>
                <a:ext cx="86" cy="120"/>
              </a:xfrm>
              <a:custGeom>
                <a:avLst/>
                <a:gdLst>
                  <a:gd name="T0" fmla="*/ 29 w 32"/>
                  <a:gd name="T1" fmla="*/ 15 h 45"/>
                  <a:gd name="T2" fmla="*/ 26 w 32"/>
                  <a:gd name="T3" fmla="*/ 8 h 45"/>
                  <a:gd name="T4" fmla="*/ 27 w 32"/>
                  <a:gd name="T5" fmla="*/ 7 h 45"/>
                  <a:gd name="T6" fmla="*/ 25 w 32"/>
                  <a:gd name="T7" fmla="*/ 5 h 45"/>
                  <a:gd name="T8" fmla="*/ 25 w 32"/>
                  <a:gd name="T9" fmla="*/ 5 h 45"/>
                  <a:gd name="T10" fmla="*/ 13 w 32"/>
                  <a:gd name="T11" fmla="*/ 12 h 45"/>
                  <a:gd name="T12" fmla="*/ 6 w 32"/>
                  <a:gd name="T13" fmla="*/ 18 h 45"/>
                  <a:gd name="T14" fmla="*/ 2 w 32"/>
                  <a:gd name="T15" fmla="*/ 21 h 45"/>
                  <a:gd name="T16" fmla="*/ 13 w 32"/>
                  <a:gd name="T17" fmla="*/ 41 h 45"/>
                  <a:gd name="T18" fmla="*/ 13 w 32"/>
                  <a:gd name="T19" fmla="*/ 40 h 45"/>
                  <a:gd name="T20" fmla="*/ 10 w 32"/>
                  <a:gd name="T21" fmla="*/ 31 h 45"/>
                  <a:gd name="T22" fmla="*/ 15 w 32"/>
                  <a:gd name="T23" fmla="*/ 26 h 45"/>
                  <a:gd name="T24" fmla="*/ 17 w 32"/>
                  <a:gd name="T25" fmla="*/ 23 h 45"/>
                  <a:gd name="T26" fmla="*/ 28 w 32"/>
                  <a:gd name="T27" fmla="*/ 21 h 45"/>
                  <a:gd name="T28" fmla="*/ 29 w 32"/>
                  <a:gd name="T29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29" y="15"/>
                    </a:moveTo>
                    <a:cubicBezTo>
                      <a:pt x="28" y="13"/>
                      <a:pt x="25" y="11"/>
                      <a:pt x="26" y="8"/>
                    </a:cubicBezTo>
                    <a:cubicBezTo>
                      <a:pt x="26" y="7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1" y="0"/>
                      <a:pt x="15" y="10"/>
                      <a:pt x="13" y="12"/>
                    </a:cubicBezTo>
                    <a:cubicBezTo>
                      <a:pt x="10" y="14"/>
                      <a:pt x="11" y="17"/>
                      <a:pt x="6" y="18"/>
                    </a:cubicBezTo>
                    <a:cubicBezTo>
                      <a:pt x="4" y="18"/>
                      <a:pt x="3" y="19"/>
                      <a:pt x="2" y="21"/>
                    </a:cubicBezTo>
                    <a:cubicBezTo>
                      <a:pt x="0" y="26"/>
                      <a:pt x="6" y="45"/>
                      <a:pt x="13" y="41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7" y="38"/>
                      <a:pt x="9" y="34"/>
                      <a:pt x="10" y="31"/>
                    </a:cubicBezTo>
                    <a:cubicBezTo>
                      <a:pt x="11" y="28"/>
                      <a:pt x="12" y="27"/>
                      <a:pt x="15" y="26"/>
                    </a:cubicBezTo>
                    <a:cubicBezTo>
                      <a:pt x="16" y="26"/>
                      <a:pt x="17" y="25"/>
                      <a:pt x="17" y="23"/>
                    </a:cubicBezTo>
                    <a:cubicBezTo>
                      <a:pt x="17" y="17"/>
                      <a:pt x="25" y="21"/>
                      <a:pt x="28" y="21"/>
                    </a:cubicBezTo>
                    <a:cubicBezTo>
                      <a:pt x="32" y="22"/>
                      <a:pt x="30" y="17"/>
                      <a:pt x="29" y="15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04"/>
              <p:cNvSpPr/>
              <p:nvPr/>
            </p:nvSpPr>
            <p:spPr bwMode="auto">
              <a:xfrm>
                <a:off x="4438" y="1373"/>
                <a:ext cx="206" cy="177"/>
              </a:xfrm>
              <a:custGeom>
                <a:avLst/>
                <a:gdLst>
                  <a:gd name="T0" fmla="*/ 71 w 77"/>
                  <a:gd name="T1" fmla="*/ 27 h 66"/>
                  <a:gd name="T2" fmla="*/ 62 w 77"/>
                  <a:gd name="T3" fmla="*/ 22 h 66"/>
                  <a:gd name="T4" fmla="*/ 53 w 77"/>
                  <a:gd name="T5" fmla="*/ 23 h 66"/>
                  <a:gd name="T6" fmla="*/ 55 w 77"/>
                  <a:gd name="T7" fmla="*/ 21 h 66"/>
                  <a:gd name="T8" fmla="*/ 57 w 77"/>
                  <a:gd name="T9" fmla="*/ 7 h 66"/>
                  <a:gd name="T10" fmla="*/ 45 w 77"/>
                  <a:gd name="T11" fmla="*/ 2 h 66"/>
                  <a:gd name="T12" fmla="*/ 41 w 77"/>
                  <a:gd name="T13" fmla="*/ 1 h 66"/>
                  <a:gd name="T14" fmla="*/ 31 w 77"/>
                  <a:gd name="T15" fmla="*/ 14 h 66"/>
                  <a:gd name="T16" fmla="*/ 32 w 77"/>
                  <a:gd name="T17" fmla="*/ 23 h 66"/>
                  <a:gd name="T18" fmla="*/ 25 w 77"/>
                  <a:gd name="T19" fmla="*/ 18 h 66"/>
                  <a:gd name="T20" fmla="*/ 18 w 77"/>
                  <a:gd name="T21" fmla="*/ 16 h 66"/>
                  <a:gd name="T22" fmla="*/ 7 w 77"/>
                  <a:gd name="T23" fmla="*/ 14 h 66"/>
                  <a:gd name="T24" fmla="*/ 0 w 77"/>
                  <a:gd name="T25" fmla="*/ 20 h 66"/>
                  <a:gd name="T26" fmla="*/ 1 w 77"/>
                  <a:gd name="T27" fmla="*/ 23 h 66"/>
                  <a:gd name="T28" fmla="*/ 0 w 77"/>
                  <a:gd name="T29" fmla="*/ 31 h 66"/>
                  <a:gd name="T30" fmla="*/ 3 w 77"/>
                  <a:gd name="T31" fmla="*/ 37 h 66"/>
                  <a:gd name="T32" fmla="*/ 14 w 77"/>
                  <a:gd name="T33" fmla="*/ 42 h 66"/>
                  <a:gd name="T34" fmla="*/ 11 w 77"/>
                  <a:gd name="T35" fmla="*/ 50 h 66"/>
                  <a:gd name="T36" fmla="*/ 12 w 77"/>
                  <a:gd name="T37" fmla="*/ 56 h 66"/>
                  <a:gd name="T38" fmla="*/ 34 w 77"/>
                  <a:gd name="T39" fmla="*/ 60 h 66"/>
                  <a:gd name="T40" fmla="*/ 36 w 77"/>
                  <a:gd name="T41" fmla="*/ 56 h 66"/>
                  <a:gd name="T42" fmla="*/ 39 w 77"/>
                  <a:gd name="T43" fmla="*/ 61 h 66"/>
                  <a:gd name="T44" fmla="*/ 51 w 77"/>
                  <a:gd name="T45" fmla="*/ 63 h 66"/>
                  <a:gd name="T46" fmla="*/ 59 w 77"/>
                  <a:gd name="T47" fmla="*/ 56 h 66"/>
                  <a:gd name="T48" fmla="*/ 61 w 77"/>
                  <a:gd name="T49" fmla="*/ 49 h 66"/>
                  <a:gd name="T50" fmla="*/ 64 w 77"/>
                  <a:gd name="T51" fmla="*/ 45 h 66"/>
                  <a:gd name="T52" fmla="*/ 74 w 77"/>
                  <a:gd name="T53" fmla="*/ 42 h 66"/>
                  <a:gd name="T54" fmla="*/ 71 w 77"/>
                  <a:gd name="T55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66">
                    <a:moveTo>
                      <a:pt x="71" y="27"/>
                    </a:moveTo>
                    <a:cubicBezTo>
                      <a:pt x="70" y="23"/>
                      <a:pt x="65" y="23"/>
                      <a:pt x="62" y="22"/>
                    </a:cubicBezTo>
                    <a:cubicBezTo>
                      <a:pt x="59" y="22"/>
                      <a:pt x="56" y="22"/>
                      <a:pt x="53" y="23"/>
                    </a:cubicBezTo>
                    <a:cubicBezTo>
                      <a:pt x="54" y="22"/>
                      <a:pt x="55" y="22"/>
                      <a:pt x="55" y="21"/>
                    </a:cubicBezTo>
                    <a:cubicBezTo>
                      <a:pt x="58" y="18"/>
                      <a:pt x="61" y="11"/>
                      <a:pt x="57" y="7"/>
                    </a:cubicBezTo>
                    <a:cubicBezTo>
                      <a:pt x="54" y="4"/>
                      <a:pt x="48" y="6"/>
                      <a:pt x="45" y="2"/>
                    </a:cubicBezTo>
                    <a:cubicBezTo>
                      <a:pt x="44" y="1"/>
                      <a:pt x="43" y="0"/>
                      <a:pt x="41" y="1"/>
                    </a:cubicBezTo>
                    <a:cubicBezTo>
                      <a:pt x="35" y="3"/>
                      <a:pt x="32" y="8"/>
                      <a:pt x="31" y="14"/>
                    </a:cubicBezTo>
                    <a:cubicBezTo>
                      <a:pt x="31" y="16"/>
                      <a:pt x="31" y="20"/>
                      <a:pt x="32" y="23"/>
                    </a:cubicBezTo>
                    <a:cubicBezTo>
                      <a:pt x="29" y="22"/>
                      <a:pt x="27" y="20"/>
                      <a:pt x="25" y="18"/>
                    </a:cubicBezTo>
                    <a:cubicBezTo>
                      <a:pt x="23" y="17"/>
                      <a:pt x="21" y="16"/>
                      <a:pt x="18" y="16"/>
                    </a:cubicBezTo>
                    <a:cubicBezTo>
                      <a:pt x="14" y="16"/>
                      <a:pt x="11" y="14"/>
                      <a:pt x="7" y="14"/>
                    </a:cubicBezTo>
                    <a:cubicBezTo>
                      <a:pt x="3" y="14"/>
                      <a:pt x="0" y="17"/>
                      <a:pt x="0" y="20"/>
                    </a:cubicBezTo>
                    <a:cubicBezTo>
                      <a:pt x="0" y="21"/>
                      <a:pt x="1" y="23"/>
                      <a:pt x="1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3"/>
                      <a:pt x="2" y="36"/>
                      <a:pt x="3" y="37"/>
                    </a:cubicBezTo>
                    <a:cubicBezTo>
                      <a:pt x="5" y="40"/>
                      <a:pt x="10" y="42"/>
                      <a:pt x="14" y="42"/>
                    </a:cubicBezTo>
                    <a:cubicBezTo>
                      <a:pt x="14" y="42"/>
                      <a:pt x="11" y="49"/>
                      <a:pt x="11" y="50"/>
                    </a:cubicBezTo>
                    <a:cubicBezTo>
                      <a:pt x="11" y="52"/>
                      <a:pt x="11" y="54"/>
                      <a:pt x="12" y="56"/>
                    </a:cubicBezTo>
                    <a:cubicBezTo>
                      <a:pt x="16" y="64"/>
                      <a:pt x="28" y="66"/>
                      <a:pt x="34" y="60"/>
                    </a:cubicBezTo>
                    <a:cubicBezTo>
                      <a:pt x="35" y="59"/>
                      <a:pt x="37" y="57"/>
                      <a:pt x="36" y="56"/>
                    </a:cubicBezTo>
                    <a:cubicBezTo>
                      <a:pt x="37" y="58"/>
                      <a:pt x="38" y="60"/>
                      <a:pt x="39" y="61"/>
                    </a:cubicBezTo>
                    <a:cubicBezTo>
                      <a:pt x="42" y="65"/>
                      <a:pt x="47" y="64"/>
                      <a:pt x="51" y="63"/>
                    </a:cubicBezTo>
                    <a:cubicBezTo>
                      <a:pt x="55" y="63"/>
                      <a:pt x="58" y="60"/>
                      <a:pt x="59" y="56"/>
                    </a:cubicBezTo>
                    <a:cubicBezTo>
                      <a:pt x="60" y="54"/>
                      <a:pt x="61" y="51"/>
                      <a:pt x="61" y="49"/>
                    </a:cubicBezTo>
                    <a:cubicBezTo>
                      <a:pt x="62" y="46"/>
                      <a:pt x="61" y="44"/>
                      <a:pt x="64" y="45"/>
                    </a:cubicBezTo>
                    <a:cubicBezTo>
                      <a:pt x="68" y="47"/>
                      <a:pt x="72" y="45"/>
                      <a:pt x="74" y="42"/>
                    </a:cubicBezTo>
                    <a:cubicBezTo>
                      <a:pt x="77" y="38"/>
                      <a:pt x="73" y="31"/>
                      <a:pt x="71" y="27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05"/>
              <p:cNvSpPr/>
              <p:nvPr/>
            </p:nvSpPr>
            <p:spPr bwMode="auto">
              <a:xfrm>
                <a:off x="4526" y="1408"/>
                <a:ext cx="5" cy="26"/>
              </a:xfrm>
              <a:custGeom>
                <a:avLst/>
                <a:gdLst>
                  <a:gd name="T0" fmla="*/ 1 w 2"/>
                  <a:gd name="T1" fmla="*/ 1 h 10"/>
                  <a:gd name="T2" fmla="*/ 0 w 2"/>
                  <a:gd name="T3" fmla="*/ 10 h 10"/>
                  <a:gd name="T4" fmla="*/ 2 w 2"/>
                  <a:gd name="T5" fmla="*/ 1 h 10"/>
                  <a:gd name="T6" fmla="*/ 1 w 2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1" y="1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2" y="8"/>
                      <a:pt x="1" y="3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06"/>
              <p:cNvSpPr/>
              <p:nvPr/>
            </p:nvSpPr>
            <p:spPr bwMode="auto">
              <a:xfrm>
                <a:off x="4526" y="14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07"/>
              <p:cNvSpPr/>
              <p:nvPr/>
            </p:nvSpPr>
            <p:spPr bwMode="auto">
              <a:xfrm>
                <a:off x="4438" y="1410"/>
                <a:ext cx="88" cy="83"/>
              </a:xfrm>
              <a:custGeom>
                <a:avLst/>
                <a:gdLst>
                  <a:gd name="T0" fmla="*/ 33 w 33"/>
                  <a:gd name="T1" fmla="*/ 14 h 31"/>
                  <a:gd name="T2" fmla="*/ 31 w 33"/>
                  <a:gd name="T3" fmla="*/ 11 h 31"/>
                  <a:gd name="T4" fmla="*/ 30 w 33"/>
                  <a:gd name="T5" fmla="*/ 10 h 31"/>
                  <a:gd name="T6" fmla="*/ 30 w 33"/>
                  <a:gd name="T7" fmla="*/ 10 h 31"/>
                  <a:gd name="T8" fmla="*/ 28 w 33"/>
                  <a:gd name="T9" fmla="*/ 7 h 31"/>
                  <a:gd name="T10" fmla="*/ 21 w 33"/>
                  <a:gd name="T11" fmla="*/ 3 h 31"/>
                  <a:gd name="T12" fmla="*/ 11 w 33"/>
                  <a:gd name="T13" fmla="*/ 2 h 31"/>
                  <a:gd name="T14" fmla="*/ 2 w 33"/>
                  <a:gd name="T15" fmla="*/ 2 h 31"/>
                  <a:gd name="T16" fmla="*/ 0 w 33"/>
                  <a:gd name="T17" fmla="*/ 7 h 31"/>
                  <a:gd name="T18" fmla="*/ 1 w 33"/>
                  <a:gd name="T19" fmla="*/ 16 h 31"/>
                  <a:gd name="T20" fmla="*/ 1 w 33"/>
                  <a:gd name="T21" fmla="*/ 19 h 31"/>
                  <a:gd name="T22" fmla="*/ 4 w 33"/>
                  <a:gd name="T23" fmla="*/ 23 h 31"/>
                  <a:gd name="T24" fmla="*/ 15 w 33"/>
                  <a:gd name="T25" fmla="*/ 30 h 31"/>
                  <a:gd name="T26" fmla="*/ 15 w 33"/>
                  <a:gd name="T27" fmla="*/ 31 h 31"/>
                  <a:gd name="T28" fmla="*/ 26 w 33"/>
                  <a:gd name="T29" fmla="*/ 26 h 31"/>
                  <a:gd name="T30" fmla="*/ 29 w 33"/>
                  <a:gd name="T31" fmla="*/ 25 h 31"/>
                  <a:gd name="T32" fmla="*/ 33 w 33"/>
                  <a:gd name="T33" fmla="*/ 15 h 31"/>
                  <a:gd name="T34" fmla="*/ 33 w 33"/>
                  <a:gd name="T35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1">
                    <a:moveTo>
                      <a:pt x="33" y="14"/>
                    </a:moveTo>
                    <a:cubicBezTo>
                      <a:pt x="32" y="13"/>
                      <a:pt x="32" y="12"/>
                      <a:pt x="31" y="11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9"/>
                      <a:pt x="28" y="8"/>
                      <a:pt x="28" y="7"/>
                    </a:cubicBezTo>
                    <a:cubicBezTo>
                      <a:pt x="27" y="5"/>
                      <a:pt x="23" y="4"/>
                      <a:pt x="21" y="3"/>
                    </a:cubicBezTo>
                    <a:cubicBezTo>
                      <a:pt x="18" y="2"/>
                      <a:pt x="14" y="2"/>
                      <a:pt x="11" y="2"/>
                    </a:cubicBezTo>
                    <a:cubicBezTo>
                      <a:pt x="9" y="2"/>
                      <a:pt x="4" y="0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1" y="10"/>
                      <a:pt x="2" y="13"/>
                      <a:pt x="1" y="16"/>
                    </a:cubicBezTo>
                    <a:cubicBezTo>
                      <a:pt x="0" y="17"/>
                      <a:pt x="1" y="18"/>
                      <a:pt x="1" y="19"/>
                    </a:cubicBezTo>
                    <a:cubicBezTo>
                      <a:pt x="1" y="21"/>
                      <a:pt x="3" y="23"/>
                      <a:pt x="4" y="23"/>
                    </a:cubicBezTo>
                    <a:cubicBezTo>
                      <a:pt x="7" y="25"/>
                      <a:pt x="15" y="27"/>
                      <a:pt x="15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20" y="30"/>
                      <a:pt x="21" y="25"/>
                      <a:pt x="26" y="26"/>
                    </a:cubicBezTo>
                    <a:cubicBezTo>
                      <a:pt x="27" y="27"/>
                      <a:pt x="29" y="25"/>
                      <a:pt x="29" y="25"/>
                    </a:cubicBezTo>
                    <a:cubicBezTo>
                      <a:pt x="32" y="21"/>
                      <a:pt x="33" y="18"/>
                      <a:pt x="33" y="15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08"/>
              <p:cNvSpPr/>
              <p:nvPr/>
            </p:nvSpPr>
            <p:spPr bwMode="auto">
              <a:xfrm>
                <a:off x="4443" y="1416"/>
                <a:ext cx="16" cy="26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6 w 6"/>
                  <a:gd name="T5" fmla="*/ 0 h 10"/>
                  <a:gd name="T6" fmla="*/ 6 w 6"/>
                  <a:gd name="T7" fmla="*/ 0 h 10"/>
                  <a:gd name="T8" fmla="*/ 3 w 6"/>
                  <a:gd name="T9" fmla="*/ 1 h 10"/>
                  <a:gd name="T10" fmla="*/ 3 w 6"/>
                  <a:gd name="T11" fmla="*/ 2 h 10"/>
                  <a:gd name="T12" fmla="*/ 1 w 6"/>
                  <a:gd name="T13" fmla="*/ 5 h 10"/>
                  <a:gd name="T14" fmla="*/ 1 w 6"/>
                  <a:gd name="T15" fmla="*/ 9 h 10"/>
                  <a:gd name="T16" fmla="*/ 2 w 6"/>
                  <a:gd name="T17" fmla="*/ 9 h 10"/>
                  <a:gd name="T18" fmla="*/ 3 w 6"/>
                  <a:gd name="T19" fmla="*/ 7 h 10"/>
                  <a:gd name="T20" fmla="*/ 4 w 6"/>
                  <a:gd name="T21" fmla="*/ 4 h 10"/>
                  <a:gd name="T22" fmla="*/ 6 w 6"/>
                  <a:gd name="T23" fmla="*/ 0 h 10"/>
                  <a:gd name="T24" fmla="*/ 6 w 6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2" y="10"/>
                      <a:pt x="2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5" y="3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09"/>
              <p:cNvSpPr/>
              <p:nvPr/>
            </p:nvSpPr>
            <p:spPr bwMode="auto">
              <a:xfrm>
                <a:off x="4440" y="1445"/>
                <a:ext cx="16" cy="30"/>
              </a:xfrm>
              <a:custGeom>
                <a:avLst/>
                <a:gdLst>
                  <a:gd name="T0" fmla="*/ 5 w 6"/>
                  <a:gd name="T1" fmla="*/ 10 h 11"/>
                  <a:gd name="T2" fmla="*/ 4 w 6"/>
                  <a:gd name="T3" fmla="*/ 9 h 11"/>
                  <a:gd name="T4" fmla="*/ 4 w 6"/>
                  <a:gd name="T5" fmla="*/ 5 h 11"/>
                  <a:gd name="T6" fmla="*/ 2 w 6"/>
                  <a:gd name="T7" fmla="*/ 0 h 11"/>
                  <a:gd name="T8" fmla="*/ 1 w 6"/>
                  <a:gd name="T9" fmla="*/ 0 h 11"/>
                  <a:gd name="T10" fmla="*/ 0 w 6"/>
                  <a:gd name="T11" fmla="*/ 3 h 11"/>
                  <a:gd name="T12" fmla="*/ 1 w 6"/>
                  <a:gd name="T13" fmla="*/ 7 h 11"/>
                  <a:gd name="T14" fmla="*/ 4 w 6"/>
                  <a:gd name="T15" fmla="*/ 10 h 11"/>
                  <a:gd name="T16" fmla="*/ 5 w 6"/>
                  <a:gd name="T17" fmla="*/ 11 h 11"/>
                  <a:gd name="T18" fmla="*/ 5 w 6"/>
                  <a:gd name="T19" fmla="*/ 11 h 11"/>
                  <a:gd name="T20" fmla="*/ 5 w 6"/>
                  <a:gd name="T21" fmla="*/ 11 h 11"/>
                  <a:gd name="T22" fmla="*/ 5 w 6"/>
                  <a:gd name="T23" fmla="*/ 11 h 11"/>
                  <a:gd name="T24" fmla="*/ 5 w 6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5" y="10"/>
                      <a:pt x="5" y="9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10"/>
              <p:cNvSpPr/>
              <p:nvPr/>
            </p:nvSpPr>
            <p:spPr bwMode="auto">
              <a:xfrm>
                <a:off x="4472" y="1485"/>
                <a:ext cx="14" cy="46"/>
              </a:xfrm>
              <a:custGeom>
                <a:avLst/>
                <a:gdLst>
                  <a:gd name="T0" fmla="*/ 4 w 5"/>
                  <a:gd name="T1" fmla="*/ 16 h 17"/>
                  <a:gd name="T2" fmla="*/ 3 w 5"/>
                  <a:gd name="T3" fmla="*/ 13 h 17"/>
                  <a:gd name="T4" fmla="*/ 4 w 5"/>
                  <a:gd name="T5" fmla="*/ 10 h 17"/>
                  <a:gd name="T6" fmla="*/ 4 w 5"/>
                  <a:gd name="T7" fmla="*/ 6 h 17"/>
                  <a:gd name="T8" fmla="*/ 4 w 5"/>
                  <a:gd name="T9" fmla="*/ 5 h 17"/>
                  <a:gd name="T10" fmla="*/ 4 w 5"/>
                  <a:gd name="T11" fmla="*/ 1 h 17"/>
                  <a:gd name="T12" fmla="*/ 4 w 5"/>
                  <a:gd name="T13" fmla="*/ 1 h 17"/>
                  <a:gd name="T14" fmla="*/ 2 w 5"/>
                  <a:gd name="T15" fmla="*/ 3 h 17"/>
                  <a:gd name="T16" fmla="*/ 0 w 5"/>
                  <a:gd name="T17" fmla="*/ 5 h 17"/>
                  <a:gd name="T18" fmla="*/ 0 w 5"/>
                  <a:gd name="T19" fmla="*/ 10 h 17"/>
                  <a:gd name="T20" fmla="*/ 4 w 5"/>
                  <a:gd name="T21" fmla="*/ 17 h 17"/>
                  <a:gd name="T22" fmla="*/ 4 w 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4" y="16"/>
                    </a:moveTo>
                    <a:cubicBezTo>
                      <a:pt x="3" y="15"/>
                      <a:pt x="3" y="14"/>
                      <a:pt x="3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3"/>
                      <a:pt x="0" y="16"/>
                      <a:pt x="4" y="17"/>
                    </a:cubicBezTo>
                    <a:cubicBezTo>
                      <a:pt x="4" y="17"/>
                      <a:pt x="5" y="17"/>
                      <a:pt x="4" y="16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11"/>
              <p:cNvSpPr/>
              <p:nvPr/>
            </p:nvSpPr>
            <p:spPr bwMode="auto">
              <a:xfrm>
                <a:off x="4526" y="1408"/>
                <a:ext cx="112" cy="139"/>
              </a:xfrm>
              <a:custGeom>
                <a:avLst/>
                <a:gdLst>
                  <a:gd name="T0" fmla="*/ 39 w 42"/>
                  <a:gd name="T1" fmla="*/ 16 h 52"/>
                  <a:gd name="T2" fmla="*/ 38 w 42"/>
                  <a:gd name="T3" fmla="*/ 16 h 52"/>
                  <a:gd name="T4" fmla="*/ 36 w 42"/>
                  <a:gd name="T5" fmla="*/ 24 h 52"/>
                  <a:gd name="T6" fmla="*/ 36 w 42"/>
                  <a:gd name="T7" fmla="*/ 25 h 52"/>
                  <a:gd name="T8" fmla="*/ 29 w 42"/>
                  <a:gd name="T9" fmla="*/ 25 h 52"/>
                  <a:gd name="T10" fmla="*/ 23 w 42"/>
                  <a:gd name="T11" fmla="*/ 19 h 52"/>
                  <a:gd name="T12" fmla="*/ 32 w 42"/>
                  <a:gd name="T13" fmla="*/ 16 h 52"/>
                  <a:gd name="T14" fmla="*/ 32 w 42"/>
                  <a:gd name="T15" fmla="*/ 15 h 52"/>
                  <a:gd name="T16" fmla="*/ 31 w 42"/>
                  <a:gd name="T17" fmla="*/ 12 h 52"/>
                  <a:gd name="T18" fmla="*/ 31 w 42"/>
                  <a:gd name="T19" fmla="*/ 11 h 52"/>
                  <a:gd name="T20" fmla="*/ 24 w 42"/>
                  <a:gd name="T21" fmla="*/ 10 h 52"/>
                  <a:gd name="T22" fmla="*/ 21 w 42"/>
                  <a:gd name="T23" fmla="*/ 8 h 52"/>
                  <a:gd name="T24" fmla="*/ 24 w 42"/>
                  <a:gd name="T25" fmla="*/ 5 h 52"/>
                  <a:gd name="T26" fmla="*/ 23 w 42"/>
                  <a:gd name="T27" fmla="*/ 5 h 52"/>
                  <a:gd name="T28" fmla="*/ 11 w 42"/>
                  <a:gd name="T29" fmla="*/ 14 h 52"/>
                  <a:gd name="T30" fmla="*/ 9 w 42"/>
                  <a:gd name="T31" fmla="*/ 8 h 52"/>
                  <a:gd name="T32" fmla="*/ 9 w 42"/>
                  <a:gd name="T33" fmla="*/ 7 h 52"/>
                  <a:gd name="T34" fmla="*/ 11 w 42"/>
                  <a:gd name="T35" fmla="*/ 3 h 52"/>
                  <a:gd name="T36" fmla="*/ 13 w 42"/>
                  <a:gd name="T37" fmla="*/ 1 h 52"/>
                  <a:gd name="T38" fmla="*/ 12 w 42"/>
                  <a:gd name="T39" fmla="*/ 1 h 52"/>
                  <a:gd name="T40" fmla="*/ 11 w 42"/>
                  <a:gd name="T41" fmla="*/ 2 h 52"/>
                  <a:gd name="T42" fmla="*/ 10 w 42"/>
                  <a:gd name="T43" fmla="*/ 3 h 52"/>
                  <a:gd name="T44" fmla="*/ 8 w 42"/>
                  <a:gd name="T45" fmla="*/ 4 h 52"/>
                  <a:gd name="T46" fmla="*/ 7 w 42"/>
                  <a:gd name="T47" fmla="*/ 5 h 52"/>
                  <a:gd name="T48" fmla="*/ 6 w 42"/>
                  <a:gd name="T49" fmla="*/ 6 h 52"/>
                  <a:gd name="T50" fmla="*/ 5 w 42"/>
                  <a:gd name="T51" fmla="*/ 8 h 52"/>
                  <a:gd name="T52" fmla="*/ 5 w 42"/>
                  <a:gd name="T53" fmla="*/ 9 h 52"/>
                  <a:gd name="T54" fmla="*/ 5 w 42"/>
                  <a:gd name="T55" fmla="*/ 9 h 52"/>
                  <a:gd name="T56" fmla="*/ 5 w 42"/>
                  <a:gd name="T57" fmla="*/ 9 h 52"/>
                  <a:gd name="T58" fmla="*/ 4 w 42"/>
                  <a:gd name="T59" fmla="*/ 11 h 52"/>
                  <a:gd name="T60" fmla="*/ 4 w 42"/>
                  <a:gd name="T61" fmla="*/ 11 h 52"/>
                  <a:gd name="T62" fmla="*/ 4 w 42"/>
                  <a:gd name="T63" fmla="*/ 12 h 52"/>
                  <a:gd name="T64" fmla="*/ 5 w 42"/>
                  <a:gd name="T65" fmla="*/ 13 h 52"/>
                  <a:gd name="T66" fmla="*/ 6 w 42"/>
                  <a:gd name="T67" fmla="*/ 18 h 52"/>
                  <a:gd name="T68" fmla="*/ 5 w 42"/>
                  <a:gd name="T69" fmla="*/ 19 h 52"/>
                  <a:gd name="T70" fmla="*/ 4 w 42"/>
                  <a:gd name="T71" fmla="*/ 20 h 52"/>
                  <a:gd name="T72" fmla="*/ 1 w 42"/>
                  <a:gd name="T73" fmla="*/ 27 h 52"/>
                  <a:gd name="T74" fmla="*/ 1 w 42"/>
                  <a:gd name="T75" fmla="*/ 34 h 52"/>
                  <a:gd name="T76" fmla="*/ 2 w 42"/>
                  <a:gd name="T77" fmla="*/ 43 h 52"/>
                  <a:gd name="T78" fmla="*/ 3 w 42"/>
                  <a:gd name="T79" fmla="*/ 43 h 52"/>
                  <a:gd name="T80" fmla="*/ 6 w 42"/>
                  <a:gd name="T81" fmla="*/ 47 h 52"/>
                  <a:gd name="T82" fmla="*/ 10 w 42"/>
                  <a:gd name="T83" fmla="*/ 51 h 52"/>
                  <a:gd name="T84" fmla="*/ 18 w 42"/>
                  <a:gd name="T85" fmla="*/ 50 h 52"/>
                  <a:gd name="T86" fmla="*/ 18 w 42"/>
                  <a:gd name="T87" fmla="*/ 49 h 52"/>
                  <a:gd name="T88" fmla="*/ 6 w 42"/>
                  <a:gd name="T89" fmla="*/ 42 h 52"/>
                  <a:gd name="T90" fmla="*/ 5 w 42"/>
                  <a:gd name="T91" fmla="*/ 37 h 52"/>
                  <a:gd name="T92" fmla="*/ 14 w 42"/>
                  <a:gd name="T93" fmla="*/ 32 h 52"/>
                  <a:gd name="T94" fmla="*/ 14 w 42"/>
                  <a:gd name="T95" fmla="*/ 31 h 52"/>
                  <a:gd name="T96" fmla="*/ 13 w 42"/>
                  <a:gd name="T97" fmla="*/ 29 h 52"/>
                  <a:gd name="T98" fmla="*/ 15 w 42"/>
                  <a:gd name="T99" fmla="*/ 28 h 52"/>
                  <a:gd name="T100" fmla="*/ 21 w 42"/>
                  <a:gd name="T101" fmla="*/ 29 h 52"/>
                  <a:gd name="T102" fmla="*/ 26 w 42"/>
                  <a:gd name="T103" fmla="*/ 39 h 52"/>
                  <a:gd name="T104" fmla="*/ 27 w 42"/>
                  <a:gd name="T105" fmla="*/ 39 h 52"/>
                  <a:gd name="T106" fmla="*/ 28 w 42"/>
                  <a:gd name="T107" fmla="*/ 35 h 52"/>
                  <a:gd name="T108" fmla="*/ 33 w 42"/>
                  <a:gd name="T109" fmla="*/ 32 h 52"/>
                  <a:gd name="T110" fmla="*/ 38 w 42"/>
                  <a:gd name="T111" fmla="*/ 32 h 52"/>
                  <a:gd name="T112" fmla="*/ 39 w 42"/>
                  <a:gd name="T113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" h="52">
                    <a:moveTo>
                      <a:pt x="39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8" y="19"/>
                      <a:pt x="39" y="21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ubicBezTo>
                      <a:pt x="36" y="30"/>
                      <a:pt x="31" y="27"/>
                      <a:pt x="29" y="25"/>
                    </a:cubicBezTo>
                    <a:cubicBezTo>
                      <a:pt x="27" y="23"/>
                      <a:pt x="25" y="20"/>
                      <a:pt x="23" y="19"/>
                    </a:cubicBezTo>
                    <a:cubicBezTo>
                      <a:pt x="19" y="16"/>
                      <a:pt x="30" y="17"/>
                      <a:pt x="32" y="16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4"/>
                      <a:pt x="31" y="13"/>
                      <a:pt x="31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8" y="10"/>
                      <a:pt x="26" y="10"/>
                      <a:pt x="24" y="10"/>
                    </a:cubicBezTo>
                    <a:cubicBezTo>
                      <a:pt x="21" y="11"/>
                      <a:pt x="18" y="12"/>
                      <a:pt x="21" y="8"/>
                    </a:cubicBezTo>
                    <a:cubicBezTo>
                      <a:pt x="22" y="7"/>
                      <a:pt x="23" y="6"/>
                      <a:pt x="24" y="5"/>
                    </a:cubicBezTo>
                    <a:cubicBezTo>
                      <a:pt x="24" y="5"/>
                      <a:pt x="24" y="4"/>
                      <a:pt x="23" y="5"/>
                    </a:cubicBezTo>
                    <a:cubicBezTo>
                      <a:pt x="22" y="6"/>
                      <a:pt x="11" y="16"/>
                      <a:pt x="11" y="14"/>
                    </a:cubicBezTo>
                    <a:cubicBezTo>
                      <a:pt x="10" y="12"/>
                      <a:pt x="9" y="10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2" y="2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2"/>
                      <a:pt x="6" y="17"/>
                      <a:pt x="6" y="18"/>
                    </a:cubicBezTo>
                    <a:cubicBezTo>
                      <a:pt x="7" y="20"/>
                      <a:pt x="7" y="21"/>
                      <a:pt x="5" y="19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4"/>
                      <a:pt x="0" y="23"/>
                      <a:pt x="1" y="27"/>
                    </a:cubicBezTo>
                    <a:cubicBezTo>
                      <a:pt x="1" y="29"/>
                      <a:pt x="2" y="31"/>
                      <a:pt x="1" y="34"/>
                    </a:cubicBezTo>
                    <a:cubicBezTo>
                      <a:pt x="1" y="37"/>
                      <a:pt x="3" y="40"/>
                      <a:pt x="2" y="43"/>
                    </a:cubicBezTo>
                    <a:cubicBezTo>
                      <a:pt x="2" y="43"/>
                      <a:pt x="3" y="44"/>
                      <a:pt x="3" y="43"/>
                    </a:cubicBezTo>
                    <a:cubicBezTo>
                      <a:pt x="4" y="42"/>
                      <a:pt x="6" y="46"/>
                      <a:pt x="6" y="47"/>
                    </a:cubicBezTo>
                    <a:cubicBezTo>
                      <a:pt x="7" y="49"/>
                      <a:pt x="9" y="50"/>
                      <a:pt x="10" y="51"/>
                    </a:cubicBezTo>
                    <a:cubicBezTo>
                      <a:pt x="13" y="52"/>
                      <a:pt x="16" y="51"/>
                      <a:pt x="18" y="50"/>
                    </a:cubicBezTo>
                    <a:cubicBezTo>
                      <a:pt x="19" y="49"/>
                      <a:pt x="19" y="49"/>
                      <a:pt x="18" y="49"/>
                    </a:cubicBezTo>
                    <a:cubicBezTo>
                      <a:pt x="12" y="50"/>
                      <a:pt x="8" y="48"/>
                      <a:pt x="6" y="42"/>
                    </a:cubicBezTo>
                    <a:cubicBezTo>
                      <a:pt x="5" y="40"/>
                      <a:pt x="5" y="38"/>
                      <a:pt x="5" y="37"/>
                    </a:cubicBezTo>
                    <a:cubicBezTo>
                      <a:pt x="5" y="33"/>
                      <a:pt x="7" y="23"/>
                      <a:pt x="14" y="32"/>
                    </a:cubicBezTo>
                    <a:cubicBezTo>
                      <a:pt x="14" y="32"/>
                      <a:pt x="15" y="32"/>
                      <a:pt x="14" y="31"/>
                    </a:cubicBezTo>
                    <a:cubicBezTo>
                      <a:pt x="13" y="30"/>
                      <a:pt x="14" y="30"/>
                      <a:pt x="13" y="29"/>
                    </a:cubicBezTo>
                    <a:cubicBezTo>
                      <a:pt x="10" y="26"/>
                      <a:pt x="14" y="27"/>
                      <a:pt x="15" y="28"/>
                    </a:cubicBezTo>
                    <a:cubicBezTo>
                      <a:pt x="18" y="29"/>
                      <a:pt x="18" y="27"/>
                      <a:pt x="21" y="29"/>
                    </a:cubicBezTo>
                    <a:cubicBezTo>
                      <a:pt x="24" y="32"/>
                      <a:pt x="27" y="34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36"/>
                      <a:pt x="28" y="37"/>
                      <a:pt x="28" y="35"/>
                    </a:cubicBezTo>
                    <a:cubicBezTo>
                      <a:pt x="28" y="30"/>
                      <a:pt x="30" y="32"/>
                      <a:pt x="33" y="32"/>
                    </a:cubicBezTo>
                    <a:cubicBezTo>
                      <a:pt x="34" y="33"/>
                      <a:pt x="37" y="33"/>
                      <a:pt x="38" y="32"/>
                    </a:cubicBezTo>
                    <a:cubicBezTo>
                      <a:pt x="42" y="27"/>
                      <a:pt x="41" y="22"/>
                      <a:pt x="39" y="16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12"/>
              <p:cNvSpPr/>
              <p:nvPr/>
            </p:nvSpPr>
            <p:spPr bwMode="auto">
              <a:xfrm>
                <a:off x="4510" y="1445"/>
                <a:ext cx="45" cy="35"/>
              </a:xfrm>
              <a:custGeom>
                <a:avLst/>
                <a:gdLst>
                  <a:gd name="T0" fmla="*/ 17 w 17"/>
                  <a:gd name="T1" fmla="*/ 6 h 13"/>
                  <a:gd name="T2" fmla="*/ 17 w 17"/>
                  <a:gd name="T3" fmla="*/ 3 h 13"/>
                  <a:gd name="T4" fmla="*/ 10 w 17"/>
                  <a:gd name="T5" fmla="*/ 1 h 13"/>
                  <a:gd name="T6" fmla="*/ 8 w 17"/>
                  <a:gd name="T7" fmla="*/ 0 h 13"/>
                  <a:gd name="T8" fmla="*/ 4 w 17"/>
                  <a:gd name="T9" fmla="*/ 2 h 13"/>
                  <a:gd name="T10" fmla="*/ 5 w 17"/>
                  <a:gd name="T11" fmla="*/ 10 h 13"/>
                  <a:gd name="T12" fmla="*/ 9 w 17"/>
                  <a:gd name="T13" fmla="*/ 12 h 13"/>
                  <a:gd name="T14" fmla="*/ 14 w 17"/>
                  <a:gd name="T15" fmla="*/ 12 h 13"/>
                  <a:gd name="T16" fmla="*/ 17 w 17"/>
                  <a:gd name="T17" fmla="*/ 9 h 13"/>
                  <a:gd name="T18" fmla="*/ 17 w 17"/>
                  <a:gd name="T19" fmla="*/ 6 h 13"/>
                  <a:gd name="T20" fmla="*/ 17 w 17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7" y="6"/>
                    </a:moveTo>
                    <a:cubicBezTo>
                      <a:pt x="17" y="5"/>
                      <a:pt x="17" y="4"/>
                      <a:pt x="17" y="3"/>
                    </a:cubicBezTo>
                    <a:cubicBezTo>
                      <a:pt x="15" y="2"/>
                      <a:pt x="12" y="0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2"/>
                    </a:cubicBezTo>
                    <a:cubicBezTo>
                      <a:pt x="15" y="12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13"/>
              <p:cNvSpPr/>
              <p:nvPr/>
            </p:nvSpPr>
            <p:spPr bwMode="auto">
              <a:xfrm>
                <a:off x="4513" y="1450"/>
                <a:ext cx="42" cy="30"/>
              </a:xfrm>
              <a:custGeom>
                <a:avLst/>
                <a:gdLst>
                  <a:gd name="T0" fmla="*/ 15 w 16"/>
                  <a:gd name="T1" fmla="*/ 3 h 11"/>
                  <a:gd name="T2" fmla="*/ 13 w 16"/>
                  <a:gd name="T3" fmla="*/ 3 h 11"/>
                  <a:gd name="T4" fmla="*/ 12 w 16"/>
                  <a:gd name="T5" fmla="*/ 4 h 11"/>
                  <a:gd name="T6" fmla="*/ 10 w 16"/>
                  <a:gd name="T7" fmla="*/ 4 h 11"/>
                  <a:gd name="T8" fmla="*/ 9 w 16"/>
                  <a:gd name="T9" fmla="*/ 3 h 11"/>
                  <a:gd name="T10" fmla="*/ 6 w 16"/>
                  <a:gd name="T11" fmla="*/ 2 h 11"/>
                  <a:gd name="T12" fmla="*/ 3 w 16"/>
                  <a:gd name="T13" fmla="*/ 1 h 11"/>
                  <a:gd name="T14" fmla="*/ 2 w 16"/>
                  <a:gd name="T15" fmla="*/ 5 h 11"/>
                  <a:gd name="T16" fmla="*/ 4 w 16"/>
                  <a:gd name="T17" fmla="*/ 6 h 11"/>
                  <a:gd name="T18" fmla="*/ 7 w 16"/>
                  <a:gd name="T19" fmla="*/ 8 h 11"/>
                  <a:gd name="T20" fmla="*/ 14 w 16"/>
                  <a:gd name="T21" fmla="*/ 9 h 11"/>
                  <a:gd name="T22" fmla="*/ 15 w 16"/>
                  <a:gd name="T2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15" y="3"/>
                    </a:moveTo>
                    <a:cubicBezTo>
                      <a:pt x="15" y="1"/>
                      <a:pt x="13" y="2"/>
                      <a:pt x="13" y="3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0" y="4"/>
                      <a:pt x="10" y="3"/>
                      <a:pt x="9" y="3"/>
                    </a:cubicBezTo>
                    <a:cubicBezTo>
                      <a:pt x="9" y="2"/>
                      <a:pt x="7" y="3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  <a:cubicBezTo>
                      <a:pt x="2" y="2"/>
                      <a:pt x="0" y="4"/>
                      <a:pt x="2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10" y="9"/>
                      <a:pt x="12" y="11"/>
                      <a:pt x="14" y="9"/>
                    </a:cubicBezTo>
                    <a:cubicBezTo>
                      <a:pt x="15" y="7"/>
                      <a:pt x="16" y="4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14"/>
              <p:cNvSpPr/>
              <p:nvPr/>
            </p:nvSpPr>
            <p:spPr bwMode="auto">
              <a:xfrm>
                <a:off x="4531" y="1456"/>
                <a:ext cx="19" cy="13"/>
              </a:xfrm>
              <a:custGeom>
                <a:avLst/>
                <a:gdLst>
                  <a:gd name="T0" fmla="*/ 2 w 7"/>
                  <a:gd name="T1" fmla="*/ 1 h 5"/>
                  <a:gd name="T2" fmla="*/ 2 w 7"/>
                  <a:gd name="T3" fmla="*/ 1 h 5"/>
                  <a:gd name="T4" fmla="*/ 2 w 7"/>
                  <a:gd name="T5" fmla="*/ 0 h 5"/>
                  <a:gd name="T6" fmla="*/ 1 w 7"/>
                  <a:gd name="T7" fmla="*/ 0 h 5"/>
                  <a:gd name="T8" fmla="*/ 0 w 7"/>
                  <a:gd name="T9" fmla="*/ 0 h 5"/>
                  <a:gd name="T10" fmla="*/ 0 w 7"/>
                  <a:gd name="T11" fmla="*/ 2 h 5"/>
                  <a:gd name="T12" fmla="*/ 0 w 7"/>
                  <a:gd name="T13" fmla="*/ 3 h 5"/>
                  <a:gd name="T14" fmla="*/ 1 w 7"/>
                  <a:gd name="T15" fmla="*/ 3 h 5"/>
                  <a:gd name="T16" fmla="*/ 3 w 7"/>
                  <a:gd name="T17" fmla="*/ 5 h 5"/>
                  <a:gd name="T18" fmla="*/ 6 w 7"/>
                  <a:gd name="T19" fmla="*/ 5 h 5"/>
                  <a:gd name="T20" fmla="*/ 2 w 7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3"/>
                      <a:pt x="4" y="2"/>
                      <a:pt x="2" y="1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15"/>
              <p:cNvSpPr/>
              <p:nvPr/>
            </p:nvSpPr>
            <p:spPr bwMode="auto">
              <a:xfrm>
                <a:off x="3333" y="1306"/>
                <a:ext cx="40" cy="48"/>
              </a:xfrm>
              <a:custGeom>
                <a:avLst/>
                <a:gdLst>
                  <a:gd name="T0" fmla="*/ 13 w 15"/>
                  <a:gd name="T1" fmla="*/ 18 h 18"/>
                  <a:gd name="T2" fmla="*/ 15 w 15"/>
                  <a:gd name="T3" fmla="*/ 15 h 18"/>
                  <a:gd name="T4" fmla="*/ 14 w 15"/>
                  <a:gd name="T5" fmla="*/ 14 h 18"/>
                  <a:gd name="T6" fmla="*/ 13 w 15"/>
                  <a:gd name="T7" fmla="*/ 10 h 18"/>
                  <a:gd name="T8" fmla="*/ 9 w 15"/>
                  <a:gd name="T9" fmla="*/ 5 h 18"/>
                  <a:gd name="T10" fmla="*/ 1 w 15"/>
                  <a:gd name="T11" fmla="*/ 0 h 18"/>
                  <a:gd name="T12" fmla="*/ 0 w 15"/>
                  <a:gd name="T13" fmla="*/ 1 h 18"/>
                  <a:gd name="T14" fmla="*/ 5 w 15"/>
                  <a:gd name="T15" fmla="*/ 6 h 18"/>
                  <a:gd name="T16" fmla="*/ 9 w 15"/>
                  <a:gd name="T17" fmla="*/ 9 h 18"/>
                  <a:gd name="T18" fmla="*/ 9 w 15"/>
                  <a:gd name="T19" fmla="*/ 9 h 18"/>
                  <a:gd name="T20" fmla="*/ 12 w 15"/>
                  <a:gd name="T21" fmla="*/ 17 h 18"/>
                  <a:gd name="T22" fmla="*/ 13 w 15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13" y="18"/>
                    </a:moveTo>
                    <a:cubicBezTo>
                      <a:pt x="14" y="17"/>
                      <a:pt x="14" y="16"/>
                      <a:pt x="15" y="15"/>
                    </a:cubicBezTo>
                    <a:cubicBezTo>
                      <a:pt x="15" y="15"/>
                      <a:pt x="15" y="14"/>
                      <a:pt x="14" y="14"/>
                    </a:cubicBezTo>
                    <a:cubicBezTo>
                      <a:pt x="15" y="13"/>
                      <a:pt x="14" y="12"/>
                      <a:pt x="13" y="10"/>
                    </a:cubicBezTo>
                    <a:cubicBezTo>
                      <a:pt x="12" y="8"/>
                      <a:pt x="11" y="6"/>
                      <a:pt x="9" y="5"/>
                    </a:cubicBezTo>
                    <a:cubicBezTo>
                      <a:pt x="7" y="3"/>
                      <a:pt x="4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3" y="4"/>
                      <a:pt x="5" y="6"/>
                    </a:cubicBezTo>
                    <a:cubicBezTo>
                      <a:pt x="6" y="7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2" y="14"/>
                      <a:pt x="12" y="17"/>
                    </a:cubicBezTo>
                    <a:cubicBezTo>
                      <a:pt x="12" y="17"/>
                      <a:pt x="12" y="18"/>
                      <a:pt x="13" y="18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16"/>
              <p:cNvSpPr/>
              <p:nvPr/>
            </p:nvSpPr>
            <p:spPr bwMode="auto">
              <a:xfrm>
                <a:off x="3200" y="1185"/>
                <a:ext cx="179" cy="142"/>
              </a:xfrm>
              <a:custGeom>
                <a:avLst/>
                <a:gdLst>
                  <a:gd name="T0" fmla="*/ 21 w 67"/>
                  <a:gd name="T1" fmla="*/ 51 h 53"/>
                  <a:gd name="T2" fmla="*/ 30 w 67"/>
                  <a:gd name="T3" fmla="*/ 45 h 53"/>
                  <a:gd name="T4" fmla="*/ 37 w 67"/>
                  <a:gd name="T5" fmla="*/ 51 h 53"/>
                  <a:gd name="T6" fmla="*/ 44 w 67"/>
                  <a:gd name="T7" fmla="*/ 52 h 53"/>
                  <a:gd name="T8" fmla="*/ 55 w 67"/>
                  <a:gd name="T9" fmla="*/ 44 h 53"/>
                  <a:gd name="T10" fmla="*/ 46 w 67"/>
                  <a:gd name="T11" fmla="*/ 34 h 53"/>
                  <a:gd name="T12" fmla="*/ 64 w 67"/>
                  <a:gd name="T13" fmla="*/ 15 h 53"/>
                  <a:gd name="T14" fmla="*/ 55 w 67"/>
                  <a:gd name="T15" fmla="*/ 5 h 53"/>
                  <a:gd name="T16" fmla="*/ 44 w 67"/>
                  <a:gd name="T17" fmla="*/ 11 h 53"/>
                  <a:gd name="T18" fmla="*/ 41 w 67"/>
                  <a:gd name="T19" fmla="*/ 8 h 53"/>
                  <a:gd name="T20" fmla="*/ 34 w 67"/>
                  <a:gd name="T21" fmla="*/ 2 h 53"/>
                  <a:gd name="T22" fmla="*/ 22 w 67"/>
                  <a:gd name="T23" fmla="*/ 3 h 53"/>
                  <a:gd name="T24" fmla="*/ 20 w 67"/>
                  <a:gd name="T25" fmla="*/ 9 h 53"/>
                  <a:gd name="T26" fmla="*/ 20 w 67"/>
                  <a:gd name="T27" fmla="*/ 15 h 53"/>
                  <a:gd name="T28" fmla="*/ 8 w 67"/>
                  <a:gd name="T29" fmla="*/ 18 h 53"/>
                  <a:gd name="T30" fmla="*/ 12 w 67"/>
                  <a:gd name="T31" fmla="*/ 40 h 53"/>
                  <a:gd name="T32" fmla="*/ 17 w 67"/>
                  <a:gd name="T33" fmla="*/ 40 h 53"/>
                  <a:gd name="T34" fmla="*/ 14 w 67"/>
                  <a:gd name="T35" fmla="*/ 42 h 53"/>
                  <a:gd name="T36" fmla="*/ 13 w 67"/>
                  <a:gd name="T37" fmla="*/ 44 h 53"/>
                  <a:gd name="T38" fmla="*/ 21 w 67"/>
                  <a:gd name="T39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53">
                    <a:moveTo>
                      <a:pt x="21" y="51"/>
                    </a:moveTo>
                    <a:cubicBezTo>
                      <a:pt x="24" y="52"/>
                      <a:pt x="29" y="48"/>
                      <a:pt x="30" y="45"/>
                    </a:cubicBezTo>
                    <a:cubicBezTo>
                      <a:pt x="30" y="45"/>
                      <a:pt x="36" y="50"/>
                      <a:pt x="37" y="51"/>
                    </a:cubicBezTo>
                    <a:cubicBezTo>
                      <a:pt x="39" y="52"/>
                      <a:pt x="42" y="53"/>
                      <a:pt x="44" y="52"/>
                    </a:cubicBezTo>
                    <a:cubicBezTo>
                      <a:pt x="48" y="52"/>
                      <a:pt x="55" y="50"/>
                      <a:pt x="55" y="44"/>
                    </a:cubicBezTo>
                    <a:cubicBezTo>
                      <a:pt x="54" y="38"/>
                      <a:pt x="50" y="37"/>
                      <a:pt x="46" y="34"/>
                    </a:cubicBezTo>
                    <a:cubicBezTo>
                      <a:pt x="55" y="32"/>
                      <a:pt x="67" y="26"/>
                      <a:pt x="64" y="15"/>
                    </a:cubicBezTo>
                    <a:cubicBezTo>
                      <a:pt x="62" y="11"/>
                      <a:pt x="59" y="6"/>
                      <a:pt x="55" y="5"/>
                    </a:cubicBezTo>
                    <a:cubicBezTo>
                      <a:pt x="50" y="3"/>
                      <a:pt x="48" y="7"/>
                      <a:pt x="44" y="11"/>
                    </a:cubicBezTo>
                    <a:cubicBezTo>
                      <a:pt x="42" y="13"/>
                      <a:pt x="41" y="9"/>
                      <a:pt x="41" y="8"/>
                    </a:cubicBezTo>
                    <a:cubicBezTo>
                      <a:pt x="39" y="5"/>
                      <a:pt x="37" y="3"/>
                      <a:pt x="34" y="2"/>
                    </a:cubicBezTo>
                    <a:cubicBezTo>
                      <a:pt x="30" y="0"/>
                      <a:pt x="25" y="0"/>
                      <a:pt x="22" y="3"/>
                    </a:cubicBezTo>
                    <a:cubicBezTo>
                      <a:pt x="21" y="5"/>
                      <a:pt x="20" y="7"/>
                      <a:pt x="20" y="9"/>
                    </a:cubicBezTo>
                    <a:cubicBezTo>
                      <a:pt x="20" y="10"/>
                      <a:pt x="20" y="15"/>
                      <a:pt x="20" y="15"/>
                    </a:cubicBezTo>
                    <a:cubicBezTo>
                      <a:pt x="16" y="14"/>
                      <a:pt x="12" y="15"/>
                      <a:pt x="8" y="18"/>
                    </a:cubicBezTo>
                    <a:cubicBezTo>
                      <a:pt x="0" y="24"/>
                      <a:pt x="1" y="39"/>
                      <a:pt x="12" y="40"/>
                    </a:cubicBezTo>
                    <a:cubicBezTo>
                      <a:pt x="15" y="41"/>
                      <a:pt x="14" y="40"/>
                      <a:pt x="17" y="40"/>
                    </a:cubicBezTo>
                    <a:cubicBezTo>
                      <a:pt x="17" y="40"/>
                      <a:pt x="14" y="42"/>
                      <a:pt x="14" y="42"/>
                    </a:cubicBezTo>
                    <a:cubicBezTo>
                      <a:pt x="13" y="42"/>
                      <a:pt x="13" y="43"/>
                      <a:pt x="13" y="44"/>
                    </a:cubicBezTo>
                    <a:cubicBezTo>
                      <a:pt x="12" y="48"/>
                      <a:pt x="19" y="51"/>
                      <a:pt x="21" y="51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17"/>
              <p:cNvSpPr/>
              <p:nvPr/>
            </p:nvSpPr>
            <p:spPr bwMode="auto">
              <a:xfrm>
                <a:off x="3296" y="1290"/>
                <a:ext cx="40" cy="27"/>
              </a:xfrm>
              <a:custGeom>
                <a:avLst/>
                <a:gdLst>
                  <a:gd name="T0" fmla="*/ 7 w 15"/>
                  <a:gd name="T1" fmla="*/ 7 h 10"/>
                  <a:gd name="T2" fmla="*/ 5 w 15"/>
                  <a:gd name="T3" fmla="*/ 7 h 10"/>
                  <a:gd name="T4" fmla="*/ 2 w 15"/>
                  <a:gd name="T5" fmla="*/ 8 h 10"/>
                  <a:gd name="T6" fmla="*/ 1 w 15"/>
                  <a:gd name="T7" fmla="*/ 7 h 10"/>
                  <a:gd name="T8" fmla="*/ 0 w 15"/>
                  <a:gd name="T9" fmla="*/ 8 h 10"/>
                  <a:gd name="T10" fmla="*/ 2 w 15"/>
                  <a:gd name="T11" fmla="*/ 9 h 10"/>
                  <a:gd name="T12" fmla="*/ 11 w 15"/>
                  <a:gd name="T13" fmla="*/ 10 h 10"/>
                  <a:gd name="T14" fmla="*/ 11 w 15"/>
                  <a:gd name="T15" fmla="*/ 10 h 10"/>
                  <a:gd name="T16" fmla="*/ 12 w 15"/>
                  <a:gd name="T17" fmla="*/ 10 h 10"/>
                  <a:gd name="T18" fmla="*/ 12 w 15"/>
                  <a:gd name="T19" fmla="*/ 0 h 10"/>
                  <a:gd name="T20" fmla="*/ 11 w 15"/>
                  <a:gd name="T21" fmla="*/ 1 h 10"/>
                  <a:gd name="T22" fmla="*/ 10 w 15"/>
                  <a:gd name="T23" fmla="*/ 4 h 10"/>
                  <a:gd name="T24" fmla="*/ 7 w 15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7" y="7"/>
                    </a:move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5" y="10"/>
                      <a:pt x="7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5" y="8"/>
                      <a:pt x="15" y="3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11" y="2"/>
                      <a:pt x="11" y="3"/>
                      <a:pt x="10" y="4"/>
                    </a:cubicBezTo>
                    <a:cubicBezTo>
                      <a:pt x="9" y="5"/>
                      <a:pt x="9" y="8"/>
                      <a:pt x="7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18"/>
              <p:cNvSpPr/>
              <p:nvPr/>
            </p:nvSpPr>
            <p:spPr bwMode="auto">
              <a:xfrm>
                <a:off x="3301" y="1247"/>
                <a:ext cx="48" cy="21"/>
              </a:xfrm>
              <a:custGeom>
                <a:avLst/>
                <a:gdLst>
                  <a:gd name="T0" fmla="*/ 15 w 18"/>
                  <a:gd name="T1" fmla="*/ 1 h 8"/>
                  <a:gd name="T2" fmla="*/ 11 w 18"/>
                  <a:gd name="T3" fmla="*/ 2 h 8"/>
                  <a:gd name="T4" fmla="*/ 9 w 18"/>
                  <a:gd name="T5" fmla="*/ 4 h 8"/>
                  <a:gd name="T6" fmla="*/ 5 w 18"/>
                  <a:gd name="T7" fmla="*/ 3 h 8"/>
                  <a:gd name="T8" fmla="*/ 3 w 18"/>
                  <a:gd name="T9" fmla="*/ 1 h 8"/>
                  <a:gd name="T10" fmla="*/ 2 w 18"/>
                  <a:gd name="T11" fmla="*/ 0 h 8"/>
                  <a:gd name="T12" fmla="*/ 1 w 18"/>
                  <a:gd name="T13" fmla="*/ 0 h 8"/>
                  <a:gd name="T14" fmla="*/ 1 w 18"/>
                  <a:gd name="T15" fmla="*/ 3 h 8"/>
                  <a:gd name="T16" fmla="*/ 5 w 18"/>
                  <a:gd name="T17" fmla="*/ 6 h 8"/>
                  <a:gd name="T18" fmla="*/ 16 w 18"/>
                  <a:gd name="T19" fmla="*/ 2 h 8"/>
                  <a:gd name="T20" fmla="*/ 17 w 18"/>
                  <a:gd name="T21" fmla="*/ 2 h 8"/>
                  <a:gd name="T22" fmla="*/ 17 w 18"/>
                  <a:gd name="T23" fmla="*/ 2 h 8"/>
                  <a:gd name="T24" fmla="*/ 17 w 18"/>
                  <a:gd name="T25" fmla="*/ 2 h 8"/>
                  <a:gd name="T26" fmla="*/ 17 w 18"/>
                  <a:gd name="T27" fmla="*/ 2 h 8"/>
                  <a:gd name="T28" fmla="*/ 17 w 18"/>
                  <a:gd name="T29" fmla="*/ 1 h 8"/>
                  <a:gd name="T30" fmla="*/ 15 w 18"/>
                  <a:gd name="T3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5" y="1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0" y="3"/>
                      <a:pt x="10" y="3"/>
                      <a:pt x="9" y="4"/>
                    </a:cubicBezTo>
                    <a:cubicBezTo>
                      <a:pt x="8" y="4"/>
                      <a:pt x="7" y="3"/>
                      <a:pt x="5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4" y="6"/>
                      <a:pt x="5" y="6"/>
                    </a:cubicBezTo>
                    <a:cubicBezTo>
                      <a:pt x="9" y="8"/>
                      <a:pt x="12" y="4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6" y="1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19"/>
              <p:cNvSpPr/>
              <p:nvPr/>
            </p:nvSpPr>
            <p:spPr bwMode="auto">
              <a:xfrm>
                <a:off x="3256" y="1188"/>
                <a:ext cx="29" cy="48"/>
              </a:xfrm>
              <a:custGeom>
                <a:avLst/>
                <a:gdLst>
                  <a:gd name="T0" fmla="*/ 4 w 11"/>
                  <a:gd name="T1" fmla="*/ 17 h 18"/>
                  <a:gd name="T2" fmla="*/ 5 w 11"/>
                  <a:gd name="T3" fmla="*/ 9 h 18"/>
                  <a:gd name="T4" fmla="*/ 10 w 11"/>
                  <a:gd name="T5" fmla="*/ 3 h 18"/>
                  <a:gd name="T6" fmla="*/ 10 w 11"/>
                  <a:gd name="T7" fmla="*/ 2 h 18"/>
                  <a:gd name="T8" fmla="*/ 3 w 11"/>
                  <a:gd name="T9" fmla="*/ 2 h 18"/>
                  <a:gd name="T10" fmla="*/ 3 w 11"/>
                  <a:gd name="T11" fmla="*/ 2 h 18"/>
                  <a:gd name="T12" fmla="*/ 1 w 11"/>
                  <a:gd name="T13" fmla="*/ 7 h 18"/>
                  <a:gd name="T14" fmla="*/ 3 w 11"/>
                  <a:gd name="T15" fmla="*/ 18 h 18"/>
                  <a:gd name="T16" fmla="*/ 4 w 1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2" y="14"/>
                      <a:pt x="4" y="12"/>
                      <a:pt x="5" y="9"/>
                    </a:cubicBezTo>
                    <a:cubicBezTo>
                      <a:pt x="6" y="6"/>
                      <a:pt x="5" y="2"/>
                      <a:pt x="10" y="3"/>
                    </a:cubicBezTo>
                    <a:cubicBezTo>
                      <a:pt x="10" y="3"/>
                      <a:pt x="11" y="2"/>
                      <a:pt x="10" y="2"/>
                    </a:cubicBezTo>
                    <a:cubicBezTo>
                      <a:pt x="8" y="0"/>
                      <a:pt x="5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5"/>
                      <a:pt x="1" y="7"/>
                    </a:cubicBezTo>
                    <a:cubicBezTo>
                      <a:pt x="0" y="10"/>
                      <a:pt x="0" y="15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20"/>
              <p:cNvSpPr/>
              <p:nvPr/>
            </p:nvSpPr>
            <p:spPr bwMode="auto">
              <a:xfrm>
                <a:off x="3226" y="1276"/>
                <a:ext cx="51" cy="35"/>
              </a:xfrm>
              <a:custGeom>
                <a:avLst/>
                <a:gdLst>
                  <a:gd name="T0" fmla="*/ 16 w 19"/>
                  <a:gd name="T1" fmla="*/ 12 h 13"/>
                  <a:gd name="T2" fmla="*/ 17 w 19"/>
                  <a:gd name="T3" fmla="*/ 6 h 13"/>
                  <a:gd name="T4" fmla="*/ 17 w 19"/>
                  <a:gd name="T5" fmla="*/ 3 h 13"/>
                  <a:gd name="T6" fmla="*/ 18 w 19"/>
                  <a:gd name="T7" fmla="*/ 2 h 13"/>
                  <a:gd name="T8" fmla="*/ 18 w 19"/>
                  <a:gd name="T9" fmla="*/ 1 h 13"/>
                  <a:gd name="T10" fmla="*/ 11 w 19"/>
                  <a:gd name="T11" fmla="*/ 1 h 13"/>
                  <a:gd name="T12" fmla="*/ 11 w 19"/>
                  <a:gd name="T13" fmla="*/ 1 h 13"/>
                  <a:gd name="T14" fmla="*/ 9 w 19"/>
                  <a:gd name="T15" fmla="*/ 1 h 13"/>
                  <a:gd name="T16" fmla="*/ 7 w 19"/>
                  <a:gd name="T17" fmla="*/ 0 h 13"/>
                  <a:gd name="T18" fmla="*/ 1 w 19"/>
                  <a:gd name="T19" fmla="*/ 0 h 13"/>
                  <a:gd name="T20" fmla="*/ 0 w 19"/>
                  <a:gd name="T21" fmla="*/ 1 h 13"/>
                  <a:gd name="T22" fmla="*/ 7 w 19"/>
                  <a:gd name="T23" fmla="*/ 3 h 13"/>
                  <a:gd name="T24" fmla="*/ 9 w 19"/>
                  <a:gd name="T25" fmla="*/ 3 h 13"/>
                  <a:gd name="T26" fmla="*/ 12 w 19"/>
                  <a:gd name="T27" fmla="*/ 6 h 13"/>
                  <a:gd name="T28" fmla="*/ 13 w 19"/>
                  <a:gd name="T29" fmla="*/ 7 h 13"/>
                  <a:gd name="T30" fmla="*/ 14 w 19"/>
                  <a:gd name="T31" fmla="*/ 6 h 13"/>
                  <a:gd name="T32" fmla="*/ 15 w 19"/>
                  <a:gd name="T33" fmla="*/ 12 h 13"/>
                  <a:gd name="T34" fmla="*/ 16 w 19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3">
                    <a:moveTo>
                      <a:pt x="16" y="12"/>
                    </a:moveTo>
                    <a:cubicBezTo>
                      <a:pt x="17" y="10"/>
                      <a:pt x="17" y="8"/>
                      <a:pt x="17" y="6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0"/>
                      <a:pt x="14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3" y="8"/>
                      <a:pt x="14" y="10"/>
                      <a:pt x="15" y="12"/>
                    </a:cubicBezTo>
                    <a:cubicBezTo>
                      <a:pt x="15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21"/>
              <p:cNvSpPr/>
              <p:nvPr/>
            </p:nvSpPr>
            <p:spPr bwMode="auto">
              <a:xfrm>
                <a:off x="3264" y="1226"/>
                <a:ext cx="64" cy="80"/>
              </a:xfrm>
              <a:custGeom>
                <a:avLst/>
                <a:gdLst>
                  <a:gd name="T0" fmla="*/ 1 w 24"/>
                  <a:gd name="T1" fmla="*/ 26 h 30"/>
                  <a:gd name="T2" fmla="*/ 8 w 24"/>
                  <a:gd name="T3" fmla="*/ 17 h 30"/>
                  <a:gd name="T4" fmla="*/ 9 w 24"/>
                  <a:gd name="T5" fmla="*/ 17 h 30"/>
                  <a:gd name="T6" fmla="*/ 13 w 24"/>
                  <a:gd name="T7" fmla="*/ 22 h 30"/>
                  <a:gd name="T8" fmla="*/ 16 w 24"/>
                  <a:gd name="T9" fmla="*/ 25 h 30"/>
                  <a:gd name="T10" fmla="*/ 16 w 24"/>
                  <a:gd name="T11" fmla="*/ 25 h 30"/>
                  <a:gd name="T12" fmla="*/ 19 w 24"/>
                  <a:gd name="T13" fmla="*/ 30 h 30"/>
                  <a:gd name="T14" fmla="*/ 20 w 24"/>
                  <a:gd name="T15" fmla="*/ 29 h 30"/>
                  <a:gd name="T16" fmla="*/ 19 w 24"/>
                  <a:gd name="T17" fmla="*/ 27 h 30"/>
                  <a:gd name="T18" fmla="*/ 18 w 24"/>
                  <a:gd name="T19" fmla="*/ 26 h 30"/>
                  <a:gd name="T20" fmla="*/ 18 w 24"/>
                  <a:gd name="T21" fmla="*/ 24 h 30"/>
                  <a:gd name="T22" fmla="*/ 14 w 24"/>
                  <a:gd name="T23" fmla="*/ 14 h 30"/>
                  <a:gd name="T24" fmla="*/ 18 w 24"/>
                  <a:gd name="T25" fmla="*/ 12 h 30"/>
                  <a:gd name="T26" fmla="*/ 21 w 24"/>
                  <a:gd name="T27" fmla="*/ 8 h 30"/>
                  <a:gd name="T28" fmla="*/ 24 w 24"/>
                  <a:gd name="T29" fmla="*/ 6 h 30"/>
                  <a:gd name="T30" fmla="*/ 24 w 24"/>
                  <a:gd name="T31" fmla="*/ 5 h 30"/>
                  <a:gd name="T32" fmla="*/ 22 w 24"/>
                  <a:gd name="T33" fmla="*/ 7 h 30"/>
                  <a:gd name="T34" fmla="*/ 20 w 24"/>
                  <a:gd name="T35" fmla="*/ 8 h 30"/>
                  <a:gd name="T36" fmla="*/ 14 w 24"/>
                  <a:gd name="T37" fmla="*/ 12 h 30"/>
                  <a:gd name="T38" fmla="*/ 10 w 24"/>
                  <a:gd name="T39" fmla="*/ 5 h 30"/>
                  <a:gd name="T40" fmla="*/ 9 w 24"/>
                  <a:gd name="T41" fmla="*/ 3 h 30"/>
                  <a:gd name="T42" fmla="*/ 8 w 24"/>
                  <a:gd name="T43" fmla="*/ 0 h 30"/>
                  <a:gd name="T44" fmla="*/ 7 w 24"/>
                  <a:gd name="T45" fmla="*/ 0 h 30"/>
                  <a:gd name="T46" fmla="*/ 9 w 24"/>
                  <a:gd name="T47" fmla="*/ 8 h 30"/>
                  <a:gd name="T48" fmla="*/ 9 w 24"/>
                  <a:gd name="T49" fmla="*/ 11 h 30"/>
                  <a:gd name="T50" fmla="*/ 6 w 24"/>
                  <a:gd name="T51" fmla="*/ 17 h 30"/>
                  <a:gd name="T52" fmla="*/ 5 w 24"/>
                  <a:gd name="T53" fmla="*/ 17 h 30"/>
                  <a:gd name="T54" fmla="*/ 4 w 24"/>
                  <a:gd name="T55" fmla="*/ 20 h 30"/>
                  <a:gd name="T56" fmla="*/ 0 w 24"/>
                  <a:gd name="T57" fmla="*/ 25 h 30"/>
                  <a:gd name="T58" fmla="*/ 0 w 24"/>
                  <a:gd name="T59" fmla="*/ 25 h 30"/>
                  <a:gd name="T60" fmla="*/ 0 w 24"/>
                  <a:gd name="T61" fmla="*/ 26 h 30"/>
                  <a:gd name="T62" fmla="*/ 0 w 24"/>
                  <a:gd name="T63" fmla="*/ 27 h 30"/>
                  <a:gd name="T64" fmla="*/ 1 w 24"/>
                  <a:gd name="T6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0">
                    <a:moveTo>
                      <a:pt x="1" y="26"/>
                    </a:moveTo>
                    <a:cubicBezTo>
                      <a:pt x="4" y="23"/>
                      <a:pt x="9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12" y="21"/>
                      <a:pt x="13" y="22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6"/>
                      <a:pt x="18" y="28"/>
                      <a:pt x="19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9" y="26"/>
                      <a:pt x="18" y="26"/>
                    </a:cubicBezTo>
                    <a:cubicBezTo>
                      <a:pt x="18" y="25"/>
                      <a:pt x="18" y="25"/>
                      <a:pt x="18" y="24"/>
                    </a:cubicBezTo>
                    <a:cubicBezTo>
                      <a:pt x="17" y="22"/>
                      <a:pt x="9" y="15"/>
                      <a:pt x="14" y="14"/>
                    </a:cubicBezTo>
                    <a:cubicBezTo>
                      <a:pt x="16" y="13"/>
                      <a:pt x="17" y="13"/>
                      <a:pt x="18" y="12"/>
                    </a:cubicBezTo>
                    <a:cubicBezTo>
                      <a:pt x="19" y="10"/>
                      <a:pt x="20" y="9"/>
                      <a:pt x="21" y="8"/>
                    </a:cubicBezTo>
                    <a:cubicBezTo>
                      <a:pt x="22" y="7"/>
                      <a:pt x="23" y="7"/>
                      <a:pt x="24" y="6"/>
                    </a:cubicBezTo>
                    <a:cubicBezTo>
                      <a:pt x="24" y="6"/>
                      <a:pt x="24" y="6"/>
                      <a:pt x="24" y="5"/>
                    </a:cubicBezTo>
                    <a:cubicBezTo>
                      <a:pt x="23" y="6"/>
                      <a:pt x="23" y="7"/>
                      <a:pt x="22" y="7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8" y="10"/>
                      <a:pt x="16" y="11"/>
                      <a:pt x="14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2"/>
                      <a:pt x="9" y="5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9" y="13"/>
                      <a:pt x="8" y="16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8"/>
                      <a:pt x="4" y="19"/>
                      <a:pt x="4" y="20"/>
                    </a:cubicBezTo>
                    <a:cubicBezTo>
                      <a:pt x="3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22"/>
              <p:cNvSpPr/>
              <p:nvPr/>
            </p:nvSpPr>
            <p:spPr bwMode="auto">
              <a:xfrm>
                <a:off x="3210" y="1234"/>
                <a:ext cx="64" cy="42"/>
              </a:xfrm>
              <a:custGeom>
                <a:avLst/>
                <a:gdLst>
                  <a:gd name="T0" fmla="*/ 8 w 24"/>
                  <a:gd name="T1" fmla="*/ 7 h 16"/>
                  <a:gd name="T2" fmla="*/ 14 w 24"/>
                  <a:gd name="T3" fmla="*/ 13 h 16"/>
                  <a:gd name="T4" fmla="*/ 16 w 24"/>
                  <a:gd name="T5" fmla="*/ 14 h 16"/>
                  <a:gd name="T6" fmla="*/ 22 w 24"/>
                  <a:gd name="T7" fmla="*/ 16 h 16"/>
                  <a:gd name="T8" fmla="*/ 23 w 24"/>
                  <a:gd name="T9" fmla="*/ 15 h 16"/>
                  <a:gd name="T10" fmla="*/ 23 w 24"/>
                  <a:gd name="T11" fmla="*/ 13 h 16"/>
                  <a:gd name="T12" fmla="*/ 23 w 24"/>
                  <a:gd name="T13" fmla="*/ 12 h 16"/>
                  <a:gd name="T14" fmla="*/ 24 w 24"/>
                  <a:gd name="T15" fmla="*/ 11 h 16"/>
                  <a:gd name="T16" fmla="*/ 23 w 24"/>
                  <a:gd name="T17" fmla="*/ 9 h 16"/>
                  <a:gd name="T18" fmla="*/ 16 w 24"/>
                  <a:gd name="T19" fmla="*/ 2 h 16"/>
                  <a:gd name="T20" fmla="*/ 0 w 24"/>
                  <a:gd name="T21" fmla="*/ 7 h 16"/>
                  <a:gd name="T22" fmla="*/ 1 w 24"/>
                  <a:gd name="T23" fmla="*/ 8 h 16"/>
                  <a:gd name="T24" fmla="*/ 8 w 24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6">
                    <a:moveTo>
                      <a:pt x="8" y="7"/>
                    </a:moveTo>
                    <a:cubicBezTo>
                      <a:pt x="10" y="9"/>
                      <a:pt x="12" y="11"/>
                      <a:pt x="14" y="13"/>
                    </a:cubicBezTo>
                    <a:cubicBezTo>
                      <a:pt x="15" y="13"/>
                      <a:pt x="16" y="14"/>
                      <a:pt x="16" y="14"/>
                    </a:cubicBezTo>
                    <a:cubicBezTo>
                      <a:pt x="19" y="14"/>
                      <a:pt x="20" y="15"/>
                      <a:pt x="22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4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3" y="10"/>
                      <a:pt x="23" y="9"/>
                    </a:cubicBezTo>
                    <a:cubicBezTo>
                      <a:pt x="22" y="6"/>
                      <a:pt x="19" y="3"/>
                      <a:pt x="16" y="2"/>
                    </a:cubicBezTo>
                    <a:cubicBezTo>
                      <a:pt x="10" y="0"/>
                      <a:pt x="3" y="2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4" y="8"/>
                      <a:pt x="5" y="6"/>
                      <a:pt x="8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23"/>
              <p:cNvSpPr/>
              <p:nvPr/>
            </p:nvSpPr>
            <p:spPr bwMode="auto">
              <a:xfrm>
                <a:off x="3288" y="1191"/>
                <a:ext cx="43" cy="35"/>
              </a:xfrm>
              <a:custGeom>
                <a:avLst/>
                <a:gdLst>
                  <a:gd name="T0" fmla="*/ 0 w 16"/>
                  <a:gd name="T1" fmla="*/ 0 h 13"/>
                  <a:gd name="T2" fmla="*/ 6 w 16"/>
                  <a:gd name="T3" fmla="*/ 6 h 13"/>
                  <a:gd name="T4" fmla="*/ 8 w 16"/>
                  <a:gd name="T5" fmla="*/ 12 h 13"/>
                  <a:gd name="T6" fmla="*/ 9 w 16"/>
                  <a:gd name="T7" fmla="*/ 13 h 13"/>
                  <a:gd name="T8" fmla="*/ 12 w 16"/>
                  <a:gd name="T9" fmla="*/ 10 h 13"/>
                  <a:gd name="T10" fmla="*/ 13 w 16"/>
                  <a:gd name="T11" fmla="*/ 8 h 13"/>
                  <a:gd name="T12" fmla="*/ 16 w 16"/>
                  <a:gd name="T13" fmla="*/ 4 h 13"/>
                  <a:gd name="T14" fmla="*/ 15 w 16"/>
                  <a:gd name="T15" fmla="*/ 5 h 13"/>
                  <a:gd name="T16" fmla="*/ 15 w 16"/>
                  <a:gd name="T17" fmla="*/ 5 h 13"/>
                  <a:gd name="T18" fmla="*/ 11 w 16"/>
                  <a:gd name="T19" fmla="*/ 7 h 13"/>
                  <a:gd name="T20" fmla="*/ 10 w 16"/>
                  <a:gd name="T21" fmla="*/ 9 h 13"/>
                  <a:gd name="T22" fmla="*/ 0 w 16"/>
                  <a:gd name="T23" fmla="*/ 0 h 13"/>
                  <a:gd name="T24" fmla="*/ 0 w 16"/>
                  <a:gd name="T25" fmla="*/ 0 h 13"/>
                  <a:gd name="T26" fmla="*/ 0 w 16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3" y="2"/>
                      <a:pt x="5" y="4"/>
                      <a:pt x="6" y="6"/>
                    </a:cubicBezTo>
                    <a:cubicBezTo>
                      <a:pt x="8" y="8"/>
                      <a:pt x="9" y="10"/>
                      <a:pt x="8" y="12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8"/>
                      <a:pt x="13" y="8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6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2" y="6"/>
                      <a:pt x="11" y="7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8" y="5"/>
                      <a:pt x="4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24"/>
              <p:cNvSpPr/>
              <p:nvPr/>
            </p:nvSpPr>
            <p:spPr bwMode="auto">
              <a:xfrm>
                <a:off x="3280" y="1300"/>
                <a:ext cx="56" cy="27"/>
              </a:xfrm>
              <a:custGeom>
                <a:avLst/>
                <a:gdLst>
                  <a:gd name="T0" fmla="*/ 7 w 21"/>
                  <a:gd name="T1" fmla="*/ 9 h 10"/>
                  <a:gd name="T2" fmla="*/ 12 w 21"/>
                  <a:gd name="T3" fmla="*/ 9 h 10"/>
                  <a:gd name="T4" fmla="*/ 21 w 21"/>
                  <a:gd name="T5" fmla="*/ 7 h 10"/>
                  <a:gd name="T6" fmla="*/ 21 w 21"/>
                  <a:gd name="T7" fmla="*/ 7 h 10"/>
                  <a:gd name="T8" fmla="*/ 21 w 21"/>
                  <a:gd name="T9" fmla="*/ 7 h 10"/>
                  <a:gd name="T10" fmla="*/ 21 w 21"/>
                  <a:gd name="T11" fmla="*/ 7 h 10"/>
                  <a:gd name="T12" fmla="*/ 20 w 21"/>
                  <a:gd name="T13" fmla="*/ 6 h 10"/>
                  <a:gd name="T14" fmla="*/ 18 w 21"/>
                  <a:gd name="T15" fmla="*/ 7 h 10"/>
                  <a:gd name="T16" fmla="*/ 18 w 21"/>
                  <a:gd name="T17" fmla="*/ 7 h 10"/>
                  <a:gd name="T18" fmla="*/ 17 w 21"/>
                  <a:gd name="T19" fmla="*/ 7 h 10"/>
                  <a:gd name="T20" fmla="*/ 12 w 21"/>
                  <a:gd name="T21" fmla="*/ 7 h 10"/>
                  <a:gd name="T22" fmla="*/ 1 w 21"/>
                  <a:gd name="T23" fmla="*/ 1 h 10"/>
                  <a:gd name="T24" fmla="*/ 0 w 21"/>
                  <a:gd name="T25" fmla="*/ 1 h 10"/>
                  <a:gd name="T26" fmla="*/ 7 w 21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0">
                    <a:moveTo>
                      <a:pt x="7" y="9"/>
                    </a:moveTo>
                    <a:cubicBezTo>
                      <a:pt x="9" y="9"/>
                      <a:pt x="10" y="9"/>
                      <a:pt x="12" y="9"/>
                    </a:cubicBezTo>
                    <a:cubicBezTo>
                      <a:pt x="15" y="10"/>
                      <a:pt x="18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5" y="7"/>
                      <a:pt x="14" y="7"/>
                      <a:pt x="12" y="7"/>
                    </a:cubicBezTo>
                    <a:cubicBezTo>
                      <a:pt x="7" y="6"/>
                      <a:pt x="5" y="4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4"/>
                      <a:pt x="4" y="7"/>
                      <a:pt x="7" y="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25"/>
              <p:cNvSpPr/>
              <p:nvPr/>
            </p:nvSpPr>
            <p:spPr bwMode="auto">
              <a:xfrm>
                <a:off x="3208" y="1228"/>
                <a:ext cx="66" cy="38"/>
              </a:xfrm>
              <a:custGeom>
                <a:avLst/>
                <a:gdLst>
                  <a:gd name="T0" fmla="*/ 1 w 25"/>
                  <a:gd name="T1" fmla="*/ 11 h 14"/>
                  <a:gd name="T2" fmla="*/ 9 w 25"/>
                  <a:gd name="T3" fmla="*/ 8 h 14"/>
                  <a:gd name="T4" fmla="*/ 10 w 25"/>
                  <a:gd name="T5" fmla="*/ 8 h 14"/>
                  <a:gd name="T6" fmla="*/ 18 w 25"/>
                  <a:gd name="T7" fmla="*/ 13 h 14"/>
                  <a:gd name="T8" fmla="*/ 18 w 25"/>
                  <a:gd name="T9" fmla="*/ 13 h 14"/>
                  <a:gd name="T10" fmla="*/ 22 w 25"/>
                  <a:gd name="T11" fmla="*/ 14 h 14"/>
                  <a:gd name="T12" fmla="*/ 23 w 25"/>
                  <a:gd name="T13" fmla="*/ 14 h 14"/>
                  <a:gd name="T14" fmla="*/ 23 w 25"/>
                  <a:gd name="T15" fmla="*/ 12 h 14"/>
                  <a:gd name="T16" fmla="*/ 23 w 25"/>
                  <a:gd name="T17" fmla="*/ 12 h 14"/>
                  <a:gd name="T18" fmla="*/ 14 w 25"/>
                  <a:gd name="T19" fmla="*/ 2 h 14"/>
                  <a:gd name="T20" fmla="*/ 0 w 25"/>
                  <a:gd name="T21" fmla="*/ 11 h 14"/>
                  <a:gd name="T22" fmla="*/ 1 w 25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" y="11"/>
                    </a:moveTo>
                    <a:cubicBezTo>
                      <a:pt x="2" y="7"/>
                      <a:pt x="6" y="7"/>
                      <a:pt x="9" y="8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11" y="6"/>
                      <a:pt x="16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1"/>
                      <a:pt x="21" y="14"/>
                      <a:pt x="22" y="14"/>
                    </a:cubicBezTo>
                    <a:cubicBezTo>
                      <a:pt x="22" y="14"/>
                      <a:pt x="23" y="14"/>
                      <a:pt x="23" y="14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7"/>
                      <a:pt x="18" y="3"/>
                      <a:pt x="14" y="2"/>
                    </a:cubicBezTo>
                    <a:cubicBezTo>
                      <a:pt x="8" y="0"/>
                      <a:pt x="1" y="5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26"/>
              <p:cNvSpPr/>
              <p:nvPr/>
            </p:nvSpPr>
            <p:spPr bwMode="auto">
              <a:xfrm>
                <a:off x="3306" y="1231"/>
                <a:ext cx="65" cy="78"/>
              </a:xfrm>
              <a:custGeom>
                <a:avLst/>
                <a:gdLst>
                  <a:gd name="T0" fmla="*/ 15 w 24"/>
                  <a:gd name="T1" fmla="*/ 28 h 29"/>
                  <a:gd name="T2" fmla="*/ 12 w 24"/>
                  <a:gd name="T3" fmla="*/ 20 h 29"/>
                  <a:gd name="T4" fmla="*/ 9 w 24"/>
                  <a:gd name="T5" fmla="*/ 18 h 29"/>
                  <a:gd name="T6" fmla="*/ 7 w 24"/>
                  <a:gd name="T7" fmla="*/ 17 h 29"/>
                  <a:gd name="T8" fmla="*/ 7 w 24"/>
                  <a:gd name="T9" fmla="*/ 17 h 29"/>
                  <a:gd name="T10" fmla="*/ 16 w 24"/>
                  <a:gd name="T11" fmla="*/ 13 h 29"/>
                  <a:gd name="T12" fmla="*/ 20 w 24"/>
                  <a:gd name="T13" fmla="*/ 10 h 29"/>
                  <a:gd name="T14" fmla="*/ 24 w 24"/>
                  <a:gd name="T15" fmla="*/ 0 h 29"/>
                  <a:gd name="T16" fmla="*/ 23 w 24"/>
                  <a:gd name="T17" fmla="*/ 0 h 29"/>
                  <a:gd name="T18" fmla="*/ 22 w 24"/>
                  <a:gd name="T19" fmla="*/ 3 h 29"/>
                  <a:gd name="T20" fmla="*/ 20 w 24"/>
                  <a:gd name="T21" fmla="*/ 6 h 29"/>
                  <a:gd name="T22" fmla="*/ 10 w 24"/>
                  <a:gd name="T23" fmla="*/ 14 h 29"/>
                  <a:gd name="T24" fmla="*/ 3 w 24"/>
                  <a:gd name="T25" fmla="*/ 15 h 29"/>
                  <a:gd name="T26" fmla="*/ 1 w 24"/>
                  <a:gd name="T27" fmla="*/ 14 h 29"/>
                  <a:gd name="T28" fmla="*/ 0 w 24"/>
                  <a:gd name="T29" fmla="*/ 15 h 29"/>
                  <a:gd name="T30" fmla="*/ 2 w 24"/>
                  <a:gd name="T31" fmla="*/ 17 h 29"/>
                  <a:gd name="T32" fmla="*/ 3 w 24"/>
                  <a:gd name="T33" fmla="*/ 17 h 29"/>
                  <a:gd name="T34" fmla="*/ 3 w 24"/>
                  <a:gd name="T35" fmla="*/ 17 h 29"/>
                  <a:gd name="T36" fmla="*/ 3 w 24"/>
                  <a:gd name="T37" fmla="*/ 17 h 29"/>
                  <a:gd name="T38" fmla="*/ 5 w 24"/>
                  <a:gd name="T39" fmla="*/ 18 h 29"/>
                  <a:gd name="T40" fmla="*/ 7 w 24"/>
                  <a:gd name="T41" fmla="*/ 20 h 29"/>
                  <a:gd name="T42" fmla="*/ 14 w 24"/>
                  <a:gd name="T43" fmla="*/ 28 h 29"/>
                  <a:gd name="T44" fmla="*/ 15 w 24"/>
                  <a:gd name="T4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9">
                    <a:moveTo>
                      <a:pt x="15" y="28"/>
                    </a:moveTo>
                    <a:cubicBezTo>
                      <a:pt x="15" y="25"/>
                      <a:pt x="14" y="22"/>
                      <a:pt x="12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8" y="18"/>
                      <a:pt x="8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0" y="17"/>
                      <a:pt x="13" y="15"/>
                      <a:pt x="16" y="13"/>
                    </a:cubicBezTo>
                    <a:cubicBezTo>
                      <a:pt x="18" y="12"/>
                      <a:pt x="19" y="11"/>
                      <a:pt x="20" y="10"/>
                    </a:cubicBezTo>
                    <a:cubicBezTo>
                      <a:pt x="24" y="7"/>
                      <a:pt x="24" y="4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3" y="1"/>
                      <a:pt x="23" y="2"/>
                      <a:pt x="22" y="3"/>
                    </a:cubicBezTo>
                    <a:cubicBezTo>
                      <a:pt x="22" y="4"/>
                      <a:pt x="21" y="5"/>
                      <a:pt x="20" y="6"/>
                    </a:cubicBezTo>
                    <a:cubicBezTo>
                      <a:pt x="18" y="10"/>
                      <a:pt x="14" y="12"/>
                      <a:pt x="10" y="14"/>
                    </a:cubicBezTo>
                    <a:cubicBezTo>
                      <a:pt x="7" y="14"/>
                      <a:pt x="5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5" y="18"/>
                    </a:cubicBezTo>
                    <a:cubicBezTo>
                      <a:pt x="5" y="18"/>
                      <a:pt x="6" y="19"/>
                      <a:pt x="7" y="20"/>
                    </a:cubicBezTo>
                    <a:cubicBezTo>
                      <a:pt x="9" y="22"/>
                      <a:pt x="13" y="24"/>
                      <a:pt x="14" y="28"/>
                    </a:cubicBezTo>
                    <a:cubicBezTo>
                      <a:pt x="14" y="29"/>
                      <a:pt x="15" y="29"/>
                      <a:pt x="15" y="2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27"/>
              <p:cNvSpPr/>
              <p:nvPr/>
            </p:nvSpPr>
            <p:spPr bwMode="auto">
              <a:xfrm>
                <a:off x="3269" y="1252"/>
                <a:ext cx="40" cy="38"/>
              </a:xfrm>
              <a:custGeom>
                <a:avLst/>
                <a:gdLst>
                  <a:gd name="T0" fmla="*/ 11 w 15"/>
                  <a:gd name="T1" fmla="*/ 12 h 14"/>
                  <a:gd name="T2" fmla="*/ 11 w 15"/>
                  <a:gd name="T3" fmla="*/ 11 h 14"/>
                  <a:gd name="T4" fmla="*/ 13 w 15"/>
                  <a:gd name="T5" fmla="*/ 9 h 14"/>
                  <a:gd name="T6" fmla="*/ 15 w 15"/>
                  <a:gd name="T7" fmla="*/ 7 h 14"/>
                  <a:gd name="T8" fmla="*/ 15 w 15"/>
                  <a:gd name="T9" fmla="*/ 6 h 14"/>
                  <a:gd name="T10" fmla="*/ 10 w 15"/>
                  <a:gd name="T11" fmla="*/ 1 h 14"/>
                  <a:gd name="T12" fmla="*/ 5 w 15"/>
                  <a:gd name="T13" fmla="*/ 2 h 14"/>
                  <a:gd name="T14" fmla="*/ 2 w 15"/>
                  <a:gd name="T15" fmla="*/ 6 h 14"/>
                  <a:gd name="T16" fmla="*/ 4 w 15"/>
                  <a:gd name="T17" fmla="*/ 10 h 14"/>
                  <a:gd name="T18" fmla="*/ 6 w 15"/>
                  <a:gd name="T19" fmla="*/ 12 h 14"/>
                  <a:gd name="T20" fmla="*/ 11 w 15"/>
                  <a:gd name="T21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1" y="12"/>
                    </a:move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9"/>
                      <a:pt x="15" y="8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4" y="3"/>
                      <a:pt x="0" y="4"/>
                      <a:pt x="2" y="6"/>
                    </a:cubicBezTo>
                    <a:cubicBezTo>
                      <a:pt x="3" y="8"/>
                      <a:pt x="4" y="8"/>
                      <a:pt x="4" y="10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7" y="13"/>
                      <a:pt x="10" y="14"/>
                      <a:pt x="1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28"/>
              <p:cNvSpPr/>
              <p:nvPr/>
            </p:nvSpPr>
            <p:spPr bwMode="auto">
              <a:xfrm>
                <a:off x="3274" y="1260"/>
                <a:ext cx="27" cy="24"/>
              </a:xfrm>
              <a:custGeom>
                <a:avLst/>
                <a:gdLst>
                  <a:gd name="T0" fmla="*/ 3 w 10"/>
                  <a:gd name="T1" fmla="*/ 9 h 9"/>
                  <a:gd name="T2" fmla="*/ 7 w 10"/>
                  <a:gd name="T3" fmla="*/ 8 h 9"/>
                  <a:gd name="T4" fmla="*/ 9 w 10"/>
                  <a:gd name="T5" fmla="*/ 6 h 9"/>
                  <a:gd name="T6" fmla="*/ 9 w 10"/>
                  <a:gd name="T7" fmla="*/ 6 h 9"/>
                  <a:gd name="T8" fmla="*/ 9 w 10"/>
                  <a:gd name="T9" fmla="*/ 5 h 9"/>
                  <a:gd name="T10" fmla="*/ 9 w 10"/>
                  <a:gd name="T11" fmla="*/ 5 h 9"/>
                  <a:gd name="T12" fmla="*/ 9 w 10"/>
                  <a:gd name="T13" fmla="*/ 5 h 9"/>
                  <a:gd name="T14" fmla="*/ 9 w 10"/>
                  <a:gd name="T15" fmla="*/ 5 h 9"/>
                  <a:gd name="T16" fmla="*/ 8 w 10"/>
                  <a:gd name="T17" fmla="*/ 5 h 9"/>
                  <a:gd name="T18" fmla="*/ 8 w 10"/>
                  <a:gd name="T19" fmla="*/ 5 h 9"/>
                  <a:gd name="T20" fmla="*/ 7 w 10"/>
                  <a:gd name="T21" fmla="*/ 5 h 9"/>
                  <a:gd name="T22" fmla="*/ 5 w 10"/>
                  <a:gd name="T23" fmla="*/ 2 h 9"/>
                  <a:gd name="T24" fmla="*/ 2 w 10"/>
                  <a:gd name="T25" fmla="*/ 0 h 9"/>
                  <a:gd name="T26" fmla="*/ 0 w 10"/>
                  <a:gd name="T27" fmla="*/ 3 h 9"/>
                  <a:gd name="T28" fmla="*/ 3 w 10"/>
                  <a:gd name="T29" fmla="*/ 9 h 9"/>
                  <a:gd name="T30" fmla="*/ 3 w 10"/>
                  <a:gd name="T3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4" y="8"/>
                      <a:pt x="6" y="9"/>
                      <a:pt x="7" y="8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29"/>
              <p:cNvSpPr/>
              <p:nvPr/>
            </p:nvSpPr>
            <p:spPr bwMode="auto">
              <a:xfrm>
                <a:off x="3285" y="1282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30"/>
              <p:cNvSpPr/>
              <p:nvPr/>
            </p:nvSpPr>
            <p:spPr bwMode="auto">
              <a:xfrm>
                <a:off x="3282" y="1263"/>
                <a:ext cx="16" cy="11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5 w 6"/>
                  <a:gd name="T9" fmla="*/ 1 h 4"/>
                  <a:gd name="T10" fmla="*/ 5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1 w 6"/>
                  <a:gd name="T21" fmla="*/ 4 h 4"/>
                  <a:gd name="T22" fmla="*/ 4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4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31"/>
              <p:cNvSpPr/>
              <p:nvPr/>
            </p:nvSpPr>
            <p:spPr bwMode="auto">
              <a:xfrm>
                <a:off x="3290" y="1282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2 h 3"/>
                  <a:gd name="T4" fmla="*/ 1 w 4"/>
                  <a:gd name="T5" fmla="*/ 2 h 3"/>
                  <a:gd name="T6" fmla="*/ 2 w 4"/>
                  <a:gd name="T7" fmla="*/ 2 h 3"/>
                  <a:gd name="T8" fmla="*/ 3 w 4"/>
                  <a:gd name="T9" fmla="*/ 1 h 3"/>
                  <a:gd name="T10" fmla="*/ 3 w 4"/>
                  <a:gd name="T11" fmla="*/ 2 h 3"/>
                  <a:gd name="T12" fmla="*/ 3 w 4"/>
                  <a:gd name="T13" fmla="*/ 1 h 3"/>
                  <a:gd name="T14" fmla="*/ 3 w 4"/>
                  <a:gd name="T15" fmla="*/ 0 h 3"/>
                  <a:gd name="T16" fmla="*/ 3 w 4"/>
                  <a:gd name="T17" fmla="*/ 0 h 3"/>
                  <a:gd name="T18" fmla="*/ 3 w 4"/>
                  <a:gd name="T19" fmla="*/ 0 h 3"/>
                  <a:gd name="T20" fmla="*/ 2 w 4"/>
                  <a:gd name="T21" fmla="*/ 1 h 3"/>
                  <a:gd name="T22" fmla="*/ 2 w 4"/>
                  <a:gd name="T23" fmla="*/ 1 h 3"/>
                  <a:gd name="T24" fmla="*/ 1 w 4"/>
                  <a:gd name="T25" fmla="*/ 1 h 3"/>
                  <a:gd name="T26" fmla="*/ 0 w 4"/>
                  <a:gd name="T27" fmla="*/ 1 h 3"/>
                  <a:gd name="T28" fmla="*/ 0 w 4"/>
                  <a:gd name="T29" fmla="*/ 2 h 3"/>
                  <a:gd name="T30" fmla="*/ 0 w 4"/>
                  <a:gd name="T3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32"/>
              <p:cNvSpPr/>
              <p:nvPr/>
            </p:nvSpPr>
            <p:spPr bwMode="auto">
              <a:xfrm>
                <a:off x="3290" y="127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33"/>
              <p:cNvSpPr/>
              <p:nvPr/>
            </p:nvSpPr>
            <p:spPr bwMode="auto">
              <a:xfrm>
                <a:off x="3208" y="1226"/>
                <a:ext cx="64" cy="34"/>
              </a:xfrm>
              <a:custGeom>
                <a:avLst/>
                <a:gdLst>
                  <a:gd name="T0" fmla="*/ 1 w 24"/>
                  <a:gd name="T1" fmla="*/ 13 h 13"/>
                  <a:gd name="T2" fmla="*/ 2 w 24"/>
                  <a:gd name="T3" fmla="*/ 11 h 13"/>
                  <a:gd name="T4" fmla="*/ 2 w 24"/>
                  <a:gd name="T5" fmla="*/ 11 h 13"/>
                  <a:gd name="T6" fmla="*/ 2 w 24"/>
                  <a:gd name="T7" fmla="*/ 10 h 13"/>
                  <a:gd name="T8" fmla="*/ 6 w 24"/>
                  <a:gd name="T9" fmla="*/ 5 h 13"/>
                  <a:gd name="T10" fmla="*/ 13 w 24"/>
                  <a:gd name="T11" fmla="*/ 6 h 13"/>
                  <a:gd name="T12" fmla="*/ 14 w 24"/>
                  <a:gd name="T13" fmla="*/ 6 h 13"/>
                  <a:gd name="T14" fmla="*/ 18 w 24"/>
                  <a:gd name="T15" fmla="*/ 8 h 13"/>
                  <a:gd name="T16" fmla="*/ 23 w 24"/>
                  <a:gd name="T17" fmla="*/ 12 h 13"/>
                  <a:gd name="T18" fmla="*/ 24 w 24"/>
                  <a:gd name="T19" fmla="*/ 11 h 13"/>
                  <a:gd name="T20" fmla="*/ 24 w 24"/>
                  <a:gd name="T21" fmla="*/ 11 h 13"/>
                  <a:gd name="T22" fmla="*/ 24 w 24"/>
                  <a:gd name="T23" fmla="*/ 11 h 13"/>
                  <a:gd name="T24" fmla="*/ 24 w 24"/>
                  <a:gd name="T25" fmla="*/ 11 h 13"/>
                  <a:gd name="T26" fmla="*/ 22 w 24"/>
                  <a:gd name="T27" fmla="*/ 8 h 13"/>
                  <a:gd name="T28" fmla="*/ 18 w 24"/>
                  <a:gd name="T29" fmla="*/ 2 h 13"/>
                  <a:gd name="T30" fmla="*/ 10 w 24"/>
                  <a:gd name="T31" fmla="*/ 1 h 13"/>
                  <a:gd name="T32" fmla="*/ 1 w 24"/>
                  <a:gd name="T33" fmla="*/ 11 h 13"/>
                  <a:gd name="T34" fmla="*/ 0 w 24"/>
                  <a:gd name="T35" fmla="*/ 13 h 13"/>
                  <a:gd name="T36" fmla="*/ 1 w 24"/>
                  <a:gd name="T3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1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8"/>
                      <a:pt x="4" y="6"/>
                      <a:pt x="6" y="5"/>
                    </a:cubicBezTo>
                    <a:cubicBezTo>
                      <a:pt x="7" y="4"/>
                      <a:pt x="13" y="2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9" y="10"/>
                      <a:pt x="22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9"/>
                      <a:pt x="22" y="8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6" y="0"/>
                      <a:pt x="12" y="0"/>
                      <a:pt x="10" y="1"/>
                    </a:cubicBezTo>
                    <a:cubicBezTo>
                      <a:pt x="5" y="2"/>
                      <a:pt x="2" y="6"/>
                      <a:pt x="1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34"/>
              <p:cNvSpPr/>
              <p:nvPr/>
            </p:nvSpPr>
            <p:spPr bwMode="auto">
              <a:xfrm>
                <a:off x="4620" y="2125"/>
                <a:ext cx="42" cy="46"/>
              </a:xfrm>
              <a:custGeom>
                <a:avLst/>
                <a:gdLst>
                  <a:gd name="T0" fmla="*/ 1 w 16"/>
                  <a:gd name="T1" fmla="*/ 15 h 17"/>
                  <a:gd name="T2" fmla="*/ 4 w 16"/>
                  <a:gd name="T3" fmla="*/ 17 h 17"/>
                  <a:gd name="T4" fmla="*/ 4 w 16"/>
                  <a:gd name="T5" fmla="*/ 16 h 17"/>
                  <a:gd name="T6" fmla="*/ 8 w 16"/>
                  <a:gd name="T7" fmla="*/ 14 h 17"/>
                  <a:gd name="T8" fmla="*/ 13 w 16"/>
                  <a:gd name="T9" fmla="*/ 10 h 17"/>
                  <a:gd name="T10" fmla="*/ 16 w 16"/>
                  <a:gd name="T11" fmla="*/ 1 h 17"/>
                  <a:gd name="T12" fmla="*/ 15 w 16"/>
                  <a:gd name="T13" fmla="*/ 0 h 17"/>
                  <a:gd name="T14" fmla="*/ 11 w 16"/>
                  <a:gd name="T15" fmla="*/ 5 h 17"/>
                  <a:gd name="T16" fmla="*/ 9 w 16"/>
                  <a:gd name="T17" fmla="*/ 10 h 17"/>
                  <a:gd name="T18" fmla="*/ 9 w 16"/>
                  <a:gd name="T19" fmla="*/ 10 h 17"/>
                  <a:gd name="T20" fmla="*/ 1 w 16"/>
                  <a:gd name="T21" fmla="*/ 14 h 17"/>
                  <a:gd name="T22" fmla="*/ 1 w 16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1" y="15"/>
                    </a:moveTo>
                    <a:cubicBezTo>
                      <a:pt x="2" y="16"/>
                      <a:pt x="2" y="16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6" y="16"/>
                      <a:pt x="7" y="15"/>
                      <a:pt x="8" y="14"/>
                    </a:cubicBezTo>
                    <a:cubicBezTo>
                      <a:pt x="10" y="13"/>
                      <a:pt x="12" y="12"/>
                      <a:pt x="13" y="10"/>
                    </a:cubicBezTo>
                    <a:cubicBezTo>
                      <a:pt x="15" y="7"/>
                      <a:pt x="15" y="4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2"/>
                      <a:pt x="13" y="4"/>
                      <a:pt x="11" y="5"/>
                    </a:cubicBezTo>
                    <a:cubicBezTo>
                      <a:pt x="11" y="7"/>
                      <a:pt x="10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5" y="14"/>
                      <a:pt x="1" y="14"/>
                    </a:cubicBezTo>
                    <a:cubicBezTo>
                      <a:pt x="1" y="14"/>
                      <a:pt x="0" y="14"/>
                      <a:pt x="1" y="15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35"/>
              <p:cNvSpPr/>
              <p:nvPr/>
            </p:nvSpPr>
            <p:spPr bwMode="auto">
              <a:xfrm>
                <a:off x="4638" y="1986"/>
                <a:ext cx="139" cy="177"/>
              </a:xfrm>
              <a:custGeom>
                <a:avLst/>
                <a:gdLst>
                  <a:gd name="T0" fmla="*/ 0 w 52"/>
                  <a:gd name="T1" fmla="*/ 24 h 66"/>
                  <a:gd name="T2" fmla="*/ 7 w 52"/>
                  <a:gd name="T3" fmla="*/ 32 h 66"/>
                  <a:gd name="T4" fmla="*/ 2 w 52"/>
                  <a:gd name="T5" fmla="*/ 40 h 66"/>
                  <a:gd name="T6" fmla="*/ 1 w 52"/>
                  <a:gd name="T7" fmla="*/ 46 h 66"/>
                  <a:gd name="T8" fmla="*/ 11 w 52"/>
                  <a:gd name="T9" fmla="*/ 56 h 66"/>
                  <a:gd name="T10" fmla="*/ 20 w 52"/>
                  <a:gd name="T11" fmla="*/ 46 h 66"/>
                  <a:gd name="T12" fmla="*/ 41 w 52"/>
                  <a:gd name="T13" fmla="*/ 61 h 66"/>
                  <a:gd name="T14" fmla="*/ 50 w 52"/>
                  <a:gd name="T15" fmla="*/ 51 h 66"/>
                  <a:gd name="T16" fmla="*/ 43 w 52"/>
                  <a:gd name="T17" fmla="*/ 42 h 66"/>
                  <a:gd name="T18" fmla="*/ 45 w 52"/>
                  <a:gd name="T19" fmla="*/ 38 h 66"/>
                  <a:gd name="T20" fmla="*/ 50 w 52"/>
                  <a:gd name="T21" fmla="*/ 30 h 66"/>
                  <a:gd name="T22" fmla="*/ 47 w 52"/>
                  <a:gd name="T23" fmla="*/ 18 h 66"/>
                  <a:gd name="T24" fmla="*/ 41 w 52"/>
                  <a:gd name="T25" fmla="*/ 17 h 66"/>
                  <a:gd name="T26" fmla="*/ 35 w 52"/>
                  <a:gd name="T27" fmla="*/ 19 h 66"/>
                  <a:gd name="T28" fmla="*/ 31 w 52"/>
                  <a:gd name="T29" fmla="*/ 6 h 66"/>
                  <a:gd name="T30" fmla="*/ 9 w 52"/>
                  <a:gd name="T31" fmla="*/ 14 h 66"/>
                  <a:gd name="T32" fmla="*/ 10 w 52"/>
                  <a:gd name="T33" fmla="*/ 18 h 66"/>
                  <a:gd name="T34" fmla="*/ 8 w 52"/>
                  <a:gd name="T35" fmla="*/ 16 h 66"/>
                  <a:gd name="T36" fmla="*/ 5 w 52"/>
                  <a:gd name="T37" fmla="*/ 15 h 66"/>
                  <a:gd name="T38" fmla="*/ 0 w 52"/>
                  <a:gd name="T39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6">
                    <a:moveTo>
                      <a:pt x="0" y="24"/>
                    </a:moveTo>
                    <a:cubicBezTo>
                      <a:pt x="0" y="27"/>
                      <a:pt x="4" y="31"/>
                      <a:pt x="7" y="32"/>
                    </a:cubicBezTo>
                    <a:cubicBezTo>
                      <a:pt x="7" y="32"/>
                      <a:pt x="2" y="39"/>
                      <a:pt x="2" y="40"/>
                    </a:cubicBezTo>
                    <a:cubicBezTo>
                      <a:pt x="1" y="42"/>
                      <a:pt x="1" y="45"/>
                      <a:pt x="1" y="46"/>
                    </a:cubicBezTo>
                    <a:cubicBezTo>
                      <a:pt x="3" y="50"/>
                      <a:pt x="5" y="57"/>
                      <a:pt x="11" y="56"/>
                    </a:cubicBezTo>
                    <a:cubicBezTo>
                      <a:pt x="17" y="55"/>
                      <a:pt x="18" y="51"/>
                      <a:pt x="20" y="46"/>
                    </a:cubicBezTo>
                    <a:cubicBezTo>
                      <a:pt x="23" y="55"/>
                      <a:pt x="31" y="66"/>
                      <a:pt x="41" y="61"/>
                    </a:cubicBezTo>
                    <a:cubicBezTo>
                      <a:pt x="45" y="60"/>
                      <a:pt x="49" y="56"/>
                      <a:pt x="50" y="51"/>
                    </a:cubicBezTo>
                    <a:cubicBezTo>
                      <a:pt x="51" y="46"/>
                      <a:pt x="47" y="44"/>
                      <a:pt x="43" y="42"/>
                    </a:cubicBezTo>
                    <a:cubicBezTo>
                      <a:pt x="40" y="40"/>
                      <a:pt x="44" y="39"/>
                      <a:pt x="45" y="38"/>
                    </a:cubicBezTo>
                    <a:cubicBezTo>
                      <a:pt x="48" y="35"/>
                      <a:pt x="49" y="33"/>
                      <a:pt x="50" y="30"/>
                    </a:cubicBezTo>
                    <a:cubicBezTo>
                      <a:pt x="52" y="26"/>
                      <a:pt x="51" y="21"/>
                      <a:pt x="47" y="18"/>
                    </a:cubicBezTo>
                    <a:cubicBezTo>
                      <a:pt x="46" y="17"/>
                      <a:pt x="43" y="17"/>
                      <a:pt x="41" y="17"/>
                    </a:cubicBezTo>
                    <a:cubicBezTo>
                      <a:pt x="40" y="17"/>
                      <a:pt x="35" y="18"/>
                      <a:pt x="35" y="19"/>
                    </a:cubicBezTo>
                    <a:cubicBezTo>
                      <a:pt x="36" y="14"/>
                      <a:pt x="34" y="10"/>
                      <a:pt x="31" y="6"/>
                    </a:cubicBezTo>
                    <a:cubicBezTo>
                      <a:pt x="24" y="0"/>
                      <a:pt x="9" y="3"/>
                      <a:pt x="9" y="14"/>
                    </a:cubicBezTo>
                    <a:cubicBezTo>
                      <a:pt x="9" y="16"/>
                      <a:pt x="9" y="15"/>
                      <a:pt x="10" y="18"/>
                    </a:cubicBezTo>
                    <a:cubicBezTo>
                      <a:pt x="10" y="19"/>
                      <a:pt x="8" y="16"/>
                      <a:pt x="8" y="16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5"/>
                      <a:pt x="0" y="22"/>
                      <a:pt x="0" y="2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36"/>
              <p:cNvSpPr/>
              <p:nvPr/>
            </p:nvSpPr>
            <p:spPr bwMode="auto">
              <a:xfrm>
                <a:off x="4649" y="2088"/>
                <a:ext cx="32" cy="43"/>
              </a:xfrm>
              <a:custGeom>
                <a:avLst/>
                <a:gdLst>
                  <a:gd name="T0" fmla="*/ 4 w 12"/>
                  <a:gd name="T1" fmla="*/ 7 h 16"/>
                  <a:gd name="T2" fmla="*/ 4 w 12"/>
                  <a:gd name="T3" fmla="*/ 5 h 16"/>
                  <a:gd name="T4" fmla="*/ 2 w 12"/>
                  <a:gd name="T5" fmla="*/ 2 h 16"/>
                  <a:gd name="T6" fmla="*/ 2 w 12"/>
                  <a:gd name="T7" fmla="*/ 1 h 16"/>
                  <a:gd name="T8" fmla="*/ 1 w 12"/>
                  <a:gd name="T9" fmla="*/ 1 h 16"/>
                  <a:gd name="T10" fmla="*/ 1 w 12"/>
                  <a:gd name="T11" fmla="*/ 2 h 16"/>
                  <a:gd name="T12" fmla="*/ 1 w 12"/>
                  <a:gd name="T13" fmla="*/ 11 h 16"/>
                  <a:gd name="T14" fmla="*/ 1 w 12"/>
                  <a:gd name="T15" fmla="*/ 12 h 16"/>
                  <a:gd name="T16" fmla="*/ 1 w 12"/>
                  <a:gd name="T17" fmla="*/ 12 h 16"/>
                  <a:gd name="T18" fmla="*/ 11 w 12"/>
                  <a:gd name="T19" fmla="*/ 11 h 16"/>
                  <a:gd name="T20" fmla="*/ 11 w 12"/>
                  <a:gd name="T21" fmla="*/ 10 h 16"/>
                  <a:gd name="T22" fmla="*/ 7 w 12"/>
                  <a:gd name="T23" fmla="*/ 10 h 16"/>
                  <a:gd name="T24" fmla="*/ 4 w 12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6">
                    <a:moveTo>
                      <a:pt x="4" y="7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6"/>
                      <a:pt x="9" y="14"/>
                      <a:pt x="11" y="11"/>
                    </a:cubicBezTo>
                    <a:cubicBezTo>
                      <a:pt x="12" y="11"/>
                      <a:pt x="11" y="10"/>
                      <a:pt x="11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37"/>
              <p:cNvSpPr/>
              <p:nvPr/>
            </p:nvSpPr>
            <p:spPr bwMode="auto">
              <a:xfrm>
                <a:off x="4700" y="2088"/>
                <a:ext cx="21" cy="45"/>
              </a:xfrm>
              <a:custGeom>
                <a:avLst/>
                <a:gdLst>
                  <a:gd name="T0" fmla="*/ 7 w 8"/>
                  <a:gd name="T1" fmla="*/ 14 h 17"/>
                  <a:gd name="T2" fmla="*/ 6 w 8"/>
                  <a:gd name="T3" fmla="*/ 11 h 17"/>
                  <a:gd name="T4" fmla="*/ 4 w 8"/>
                  <a:gd name="T5" fmla="*/ 8 h 17"/>
                  <a:gd name="T6" fmla="*/ 4 w 8"/>
                  <a:gd name="T7" fmla="*/ 5 h 17"/>
                  <a:gd name="T8" fmla="*/ 6 w 8"/>
                  <a:gd name="T9" fmla="*/ 2 h 17"/>
                  <a:gd name="T10" fmla="*/ 7 w 8"/>
                  <a:gd name="T11" fmla="*/ 1 h 17"/>
                  <a:gd name="T12" fmla="*/ 7 w 8"/>
                  <a:gd name="T13" fmla="*/ 0 h 17"/>
                  <a:gd name="T14" fmla="*/ 4 w 8"/>
                  <a:gd name="T15" fmla="*/ 1 h 17"/>
                  <a:gd name="T16" fmla="*/ 1 w 8"/>
                  <a:gd name="T17" fmla="*/ 5 h 17"/>
                  <a:gd name="T18" fmla="*/ 7 w 8"/>
                  <a:gd name="T19" fmla="*/ 15 h 17"/>
                  <a:gd name="T20" fmla="*/ 7 w 8"/>
                  <a:gd name="T21" fmla="*/ 16 h 17"/>
                  <a:gd name="T22" fmla="*/ 7 w 8"/>
                  <a:gd name="T23" fmla="*/ 16 h 17"/>
                  <a:gd name="T24" fmla="*/ 7 w 8"/>
                  <a:gd name="T25" fmla="*/ 16 h 17"/>
                  <a:gd name="T26" fmla="*/ 7 w 8"/>
                  <a:gd name="T27" fmla="*/ 16 h 17"/>
                  <a:gd name="T28" fmla="*/ 8 w 8"/>
                  <a:gd name="T29" fmla="*/ 16 h 17"/>
                  <a:gd name="T30" fmla="*/ 7 w 8"/>
                  <a:gd name="T3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7">
                    <a:moveTo>
                      <a:pt x="7" y="14"/>
                    </a:moveTo>
                    <a:cubicBezTo>
                      <a:pt x="7" y="13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9"/>
                      <a:pt x="5" y="12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8" y="15"/>
                      <a:pt x="8" y="15"/>
                      <a:pt x="7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38"/>
              <p:cNvSpPr/>
              <p:nvPr/>
            </p:nvSpPr>
            <p:spPr bwMode="auto">
              <a:xfrm>
                <a:off x="4724" y="2037"/>
                <a:ext cx="48" cy="24"/>
              </a:xfrm>
              <a:custGeom>
                <a:avLst/>
                <a:gdLst>
                  <a:gd name="T0" fmla="*/ 1 w 18"/>
                  <a:gd name="T1" fmla="*/ 4 h 9"/>
                  <a:gd name="T2" fmla="*/ 9 w 18"/>
                  <a:gd name="T3" fmla="*/ 4 h 9"/>
                  <a:gd name="T4" fmla="*/ 16 w 18"/>
                  <a:gd name="T5" fmla="*/ 8 h 9"/>
                  <a:gd name="T6" fmla="*/ 17 w 18"/>
                  <a:gd name="T7" fmla="*/ 8 h 9"/>
                  <a:gd name="T8" fmla="*/ 16 w 18"/>
                  <a:gd name="T9" fmla="*/ 2 h 9"/>
                  <a:gd name="T10" fmla="*/ 15 w 18"/>
                  <a:gd name="T11" fmla="*/ 2 h 9"/>
                  <a:gd name="T12" fmla="*/ 10 w 18"/>
                  <a:gd name="T13" fmla="*/ 0 h 9"/>
                  <a:gd name="T14" fmla="*/ 0 w 18"/>
                  <a:gd name="T15" fmla="*/ 3 h 9"/>
                  <a:gd name="T16" fmla="*/ 1 w 18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1" y="4"/>
                    </a:moveTo>
                    <a:cubicBezTo>
                      <a:pt x="4" y="2"/>
                      <a:pt x="6" y="4"/>
                      <a:pt x="9" y="4"/>
                    </a:cubicBezTo>
                    <a:cubicBezTo>
                      <a:pt x="12" y="5"/>
                      <a:pt x="16" y="3"/>
                      <a:pt x="16" y="8"/>
                    </a:cubicBezTo>
                    <a:cubicBezTo>
                      <a:pt x="16" y="9"/>
                      <a:pt x="16" y="9"/>
                      <a:pt x="17" y="8"/>
                    </a:cubicBezTo>
                    <a:cubicBezTo>
                      <a:pt x="18" y="6"/>
                      <a:pt x="18" y="3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2" y="1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39"/>
              <p:cNvSpPr/>
              <p:nvPr/>
            </p:nvSpPr>
            <p:spPr bwMode="auto">
              <a:xfrm>
                <a:off x="4649" y="2015"/>
                <a:ext cx="35" cy="49"/>
              </a:xfrm>
              <a:custGeom>
                <a:avLst/>
                <a:gdLst>
                  <a:gd name="T0" fmla="*/ 1 w 13"/>
                  <a:gd name="T1" fmla="*/ 17 h 18"/>
                  <a:gd name="T2" fmla="*/ 7 w 13"/>
                  <a:gd name="T3" fmla="*/ 18 h 18"/>
                  <a:gd name="T4" fmla="*/ 11 w 13"/>
                  <a:gd name="T5" fmla="*/ 17 h 18"/>
                  <a:gd name="T6" fmla="*/ 12 w 13"/>
                  <a:gd name="T7" fmla="*/ 18 h 18"/>
                  <a:gd name="T8" fmla="*/ 13 w 13"/>
                  <a:gd name="T9" fmla="*/ 17 h 18"/>
                  <a:gd name="T10" fmla="*/ 11 w 13"/>
                  <a:gd name="T11" fmla="*/ 11 h 18"/>
                  <a:gd name="T12" fmla="*/ 11 w 13"/>
                  <a:gd name="T13" fmla="*/ 11 h 18"/>
                  <a:gd name="T14" fmla="*/ 12 w 13"/>
                  <a:gd name="T15" fmla="*/ 8 h 18"/>
                  <a:gd name="T16" fmla="*/ 12 w 13"/>
                  <a:gd name="T17" fmla="*/ 7 h 18"/>
                  <a:gd name="T18" fmla="*/ 11 w 13"/>
                  <a:gd name="T19" fmla="*/ 1 h 18"/>
                  <a:gd name="T20" fmla="*/ 10 w 13"/>
                  <a:gd name="T21" fmla="*/ 0 h 18"/>
                  <a:gd name="T22" fmla="*/ 9 w 13"/>
                  <a:gd name="T23" fmla="*/ 7 h 18"/>
                  <a:gd name="T24" fmla="*/ 9 w 13"/>
                  <a:gd name="T25" fmla="*/ 9 h 18"/>
                  <a:gd name="T26" fmla="*/ 7 w 13"/>
                  <a:gd name="T27" fmla="*/ 13 h 18"/>
                  <a:gd name="T28" fmla="*/ 6 w 13"/>
                  <a:gd name="T29" fmla="*/ 14 h 18"/>
                  <a:gd name="T30" fmla="*/ 7 w 13"/>
                  <a:gd name="T31" fmla="*/ 14 h 18"/>
                  <a:gd name="T32" fmla="*/ 1 w 13"/>
                  <a:gd name="T33" fmla="*/ 16 h 18"/>
                  <a:gd name="T34" fmla="*/ 1 w 13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" y="17"/>
                    </a:moveTo>
                    <a:cubicBezTo>
                      <a:pt x="3" y="18"/>
                      <a:pt x="5" y="18"/>
                      <a:pt x="7" y="18"/>
                    </a:cubicBezTo>
                    <a:cubicBezTo>
                      <a:pt x="9" y="18"/>
                      <a:pt x="10" y="17"/>
                      <a:pt x="11" y="17"/>
                    </a:cubicBezTo>
                    <a:cubicBezTo>
                      <a:pt x="12" y="16"/>
                      <a:pt x="11" y="17"/>
                      <a:pt x="12" y="18"/>
                    </a:cubicBezTo>
                    <a:cubicBezTo>
                      <a:pt x="12" y="18"/>
                      <a:pt x="13" y="18"/>
                      <a:pt x="13" y="17"/>
                    </a:cubicBezTo>
                    <a:cubicBezTo>
                      <a:pt x="13" y="15"/>
                      <a:pt x="12" y="13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1" y="5"/>
                      <a:pt x="11" y="3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2"/>
                      <a:pt x="9" y="5"/>
                      <a:pt x="9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5" y="14"/>
                      <a:pt x="3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40"/>
              <p:cNvSpPr/>
              <p:nvPr/>
            </p:nvSpPr>
            <p:spPr bwMode="auto">
              <a:xfrm>
                <a:off x="4662" y="2053"/>
                <a:ext cx="75" cy="59"/>
              </a:xfrm>
              <a:custGeom>
                <a:avLst/>
                <a:gdLst>
                  <a:gd name="T0" fmla="*/ 2 w 28"/>
                  <a:gd name="T1" fmla="*/ 2 h 22"/>
                  <a:gd name="T2" fmla="*/ 11 w 28"/>
                  <a:gd name="T3" fmla="*/ 8 h 22"/>
                  <a:gd name="T4" fmla="*/ 12 w 28"/>
                  <a:gd name="T5" fmla="*/ 9 h 22"/>
                  <a:gd name="T6" fmla="*/ 6 w 28"/>
                  <a:gd name="T7" fmla="*/ 13 h 22"/>
                  <a:gd name="T8" fmla="*/ 4 w 28"/>
                  <a:gd name="T9" fmla="*/ 16 h 22"/>
                  <a:gd name="T10" fmla="*/ 4 w 28"/>
                  <a:gd name="T11" fmla="*/ 16 h 22"/>
                  <a:gd name="T12" fmla="*/ 0 w 28"/>
                  <a:gd name="T13" fmla="*/ 20 h 22"/>
                  <a:gd name="T14" fmla="*/ 1 w 28"/>
                  <a:gd name="T15" fmla="*/ 21 h 22"/>
                  <a:gd name="T16" fmla="*/ 2 w 28"/>
                  <a:gd name="T17" fmla="*/ 19 h 22"/>
                  <a:gd name="T18" fmla="*/ 4 w 28"/>
                  <a:gd name="T19" fmla="*/ 19 h 22"/>
                  <a:gd name="T20" fmla="*/ 5 w 28"/>
                  <a:gd name="T21" fmla="*/ 18 h 22"/>
                  <a:gd name="T22" fmla="*/ 15 w 28"/>
                  <a:gd name="T23" fmla="*/ 13 h 22"/>
                  <a:gd name="T24" fmla="*/ 18 w 28"/>
                  <a:gd name="T25" fmla="*/ 17 h 22"/>
                  <a:gd name="T26" fmla="*/ 22 w 28"/>
                  <a:gd name="T27" fmla="*/ 19 h 22"/>
                  <a:gd name="T28" fmla="*/ 24 w 28"/>
                  <a:gd name="T29" fmla="*/ 22 h 22"/>
                  <a:gd name="T30" fmla="*/ 25 w 28"/>
                  <a:gd name="T31" fmla="*/ 21 h 22"/>
                  <a:gd name="T32" fmla="*/ 23 w 28"/>
                  <a:gd name="T33" fmla="*/ 19 h 22"/>
                  <a:gd name="T34" fmla="*/ 22 w 28"/>
                  <a:gd name="T35" fmla="*/ 18 h 22"/>
                  <a:gd name="T36" fmla="*/ 16 w 28"/>
                  <a:gd name="T37" fmla="*/ 12 h 22"/>
                  <a:gd name="T38" fmla="*/ 23 w 28"/>
                  <a:gd name="T39" fmla="*/ 8 h 22"/>
                  <a:gd name="T40" fmla="*/ 25 w 28"/>
                  <a:gd name="T41" fmla="*/ 7 h 22"/>
                  <a:gd name="T42" fmla="*/ 28 w 28"/>
                  <a:gd name="T43" fmla="*/ 5 h 22"/>
                  <a:gd name="T44" fmla="*/ 28 w 28"/>
                  <a:gd name="T45" fmla="*/ 4 h 22"/>
                  <a:gd name="T46" fmla="*/ 20 w 28"/>
                  <a:gd name="T47" fmla="*/ 7 h 22"/>
                  <a:gd name="T48" fmla="*/ 18 w 28"/>
                  <a:gd name="T49" fmla="*/ 7 h 22"/>
                  <a:gd name="T50" fmla="*/ 10 w 28"/>
                  <a:gd name="T51" fmla="*/ 5 h 22"/>
                  <a:gd name="T52" fmla="*/ 10 w 28"/>
                  <a:gd name="T53" fmla="*/ 5 h 22"/>
                  <a:gd name="T54" fmla="*/ 8 w 28"/>
                  <a:gd name="T55" fmla="*/ 3 h 22"/>
                  <a:gd name="T56" fmla="*/ 2 w 28"/>
                  <a:gd name="T57" fmla="*/ 1 h 22"/>
                  <a:gd name="T58" fmla="*/ 2 w 28"/>
                  <a:gd name="T59" fmla="*/ 0 h 22"/>
                  <a:gd name="T60" fmla="*/ 1 w 28"/>
                  <a:gd name="T61" fmla="*/ 0 h 22"/>
                  <a:gd name="T62" fmla="*/ 0 w 28"/>
                  <a:gd name="T63" fmla="*/ 0 h 22"/>
                  <a:gd name="T64" fmla="*/ 2 w 28"/>
                  <a:gd name="T6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22">
                    <a:moveTo>
                      <a:pt x="2" y="2"/>
                    </a:moveTo>
                    <a:cubicBezTo>
                      <a:pt x="4" y="4"/>
                      <a:pt x="11" y="8"/>
                      <a:pt x="11" y="8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0" y="8"/>
                      <a:pt x="7" y="12"/>
                      <a:pt x="6" y="13"/>
                    </a:cubicBezTo>
                    <a:cubicBezTo>
                      <a:pt x="6" y="15"/>
                      <a:pt x="5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8"/>
                      <a:pt x="1" y="19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0"/>
                      <a:pt x="2" y="20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8"/>
                      <a:pt x="5" y="18"/>
                      <a:pt x="5" y="18"/>
                    </a:cubicBezTo>
                    <a:cubicBezTo>
                      <a:pt x="7" y="17"/>
                      <a:pt x="13" y="8"/>
                      <a:pt x="15" y="13"/>
                    </a:cubicBezTo>
                    <a:cubicBezTo>
                      <a:pt x="16" y="15"/>
                      <a:pt x="17" y="16"/>
                      <a:pt x="18" y="17"/>
                    </a:cubicBezTo>
                    <a:cubicBezTo>
                      <a:pt x="19" y="17"/>
                      <a:pt x="21" y="18"/>
                      <a:pt x="22" y="19"/>
                    </a:cubicBezTo>
                    <a:cubicBezTo>
                      <a:pt x="23" y="20"/>
                      <a:pt x="23" y="21"/>
                      <a:pt x="24" y="22"/>
                    </a:cubicBezTo>
                    <a:cubicBezTo>
                      <a:pt x="24" y="22"/>
                      <a:pt x="25" y="22"/>
                      <a:pt x="25" y="21"/>
                    </a:cubicBezTo>
                    <a:cubicBezTo>
                      <a:pt x="24" y="21"/>
                      <a:pt x="23" y="20"/>
                      <a:pt x="23" y="19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0" y="16"/>
                      <a:pt x="18" y="14"/>
                      <a:pt x="16" y="12"/>
                    </a:cubicBezTo>
                    <a:cubicBezTo>
                      <a:pt x="18" y="9"/>
                      <a:pt x="20" y="9"/>
                      <a:pt x="23" y="8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6" y="6"/>
                      <a:pt x="27" y="6"/>
                      <a:pt x="28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6" y="6"/>
                      <a:pt x="23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5" y="8"/>
                      <a:pt x="12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6" y="3"/>
                      <a:pt x="4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41"/>
              <p:cNvSpPr/>
              <p:nvPr/>
            </p:nvSpPr>
            <p:spPr bwMode="auto">
              <a:xfrm>
                <a:off x="4684" y="1997"/>
                <a:ext cx="40" cy="64"/>
              </a:xfrm>
              <a:custGeom>
                <a:avLst/>
                <a:gdLst>
                  <a:gd name="T0" fmla="*/ 7 w 15"/>
                  <a:gd name="T1" fmla="*/ 7 h 24"/>
                  <a:gd name="T2" fmla="*/ 2 w 15"/>
                  <a:gd name="T3" fmla="*/ 14 h 24"/>
                  <a:gd name="T4" fmla="*/ 1 w 15"/>
                  <a:gd name="T5" fmla="*/ 17 h 24"/>
                  <a:gd name="T6" fmla="*/ 0 w 15"/>
                  <a:gd name="T7" fmla="*/ 23 h 24"/>
                  <a:gd name="T8" fmla="*/ 1 w 15"/>
                  <a:gd name="T9" fmla="*/ 24 h 24"/>
                  <a:gd name="T10" fmla="*/ 3 w 15"/>
                  <a:gd name="T11" fmla="*/ 23 h 24"/>
                  <a:gd name="T12" fmla="*/ 4 w 15"/>
                  <a:gd name="T13" fmla="*/ 23 h 24"/>
                  <a:gd name="T14" fmla="*/ 5 w 15"/>
                  <a:gd name="T15" fmla="*/ 24 h 24"/>
                  <a:gd name="T16" fmla="*/ 7 w 15"/>
                  <a:gd name="T17" fmla="*/ 23 h 24"/>
                  <a:gd name="T18" fmla="*/ 13 w 15"/>
                  <a:gd name="T19" fmla="*/ 14 h 24"/>
                  <a:gd name="T20" fmla="*/ 6 w 15"/>
                  <a:gd name="T21" fmla="*/ 0 h 24"/>
                  <a:gd name="T22" fmla="*/ 5 w 15"/>
                  <a:gd name="T23" fmla="*/ 1 h 24"/>
                  <a:gd name="T24" fmla="*/ 7 w 15"/>
                  <a:gd name="T25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7" y="7"/>
                    </a:moveTo>
                    <a:cubicBezTo>
                      <a:pt x="6" y="10"/>
                      <a:pt x="4" y="12"/>
                      <a:pt x="2" y="14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2" y="19"/>
                      <a:pt x="1" y="21"/>
                      <a:pt x="0" y="23"/>
                    </a:cubicBezTo>
                    <a:cubicBezTo>
                      <a:pt x="0" y="23"/>
                      <a:pt x="1" y="24"/>
                      <a:pt x="1" y="24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10" y="21"/>
                      <a:pt x="13" y="18"/>
                      <a:pt x="13" y="14"/>
                    </a:cubicBezTo>
                    <a:cubicBezTo>
                      <a:pt x="15" y="9"/>
                      <a:pt x="12" y="2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3"/>
                      <a:pt x="8" y="4"/>
                      <a:pt x="7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42"/>
              <p:cNvSpPr/>
              <p:nvPr/>
            </p:nvSpPr>
            <p:spPr bwMode="auto">
              <a:xfrm>
                <a:off x="4740" y="2064"/>
                <a:ext cx="32" cy="45"/>
              </a:xfrm>
              <a:custGeom>
                <a:avLst/>
                <a:gdLst>
                  <a:gd name="T0" fmla="*/ 12 w 12"/>
                  <a:gd name="T1" fmla="*/ 1 h 17"/>
                  <a:gd name="T2" fmla="*/ 7 w 12"/>
                  <a:gd name="T3" fmla="*/ 7 h 17"/>
                  <a:gd name="T4" fmla="*/ 1 w 12"/>
                  <a:gd name="T5" fmla="*/ 10 h 17"/>
                  <a:gd name="T6" fmla="*/ 0 w 12"/>
                  <a:gd name="T7" fmla="*/ 11 h 17"/>
                  <a:gd name="T8" fmla="*/ 3 w 12"/>
                  <a:gd name="T9" fmla="*/ 13 h 17"/>
                  <a:gd name="T10" fmla="*/ 6 w 12"/>
                  <a:gd name="T11" fmla="*/ 14 h 17"/>
                  <a:gd name="T12" fmla="*/ 10 w 12"/>
                  <a:gd name="T13" fmla="*/ 17 h 17"/>
                  <a:gd name="T14" fmla="*/ 9 w 12"/>
                  <a:gd name="T15" fmla="*/ 16 h 17"/>
                  <a:gd name="T16" fmla="*/ 9 w 12"/>
                  <a:gd name="T17" fmla="*/ 16 h 17"/>
                  <a:gd name="T18" fmla="*/ 7 w 12"/>
                  <a:gd name="T19" fmla="*/ 13 h 17"/>
                  <a:gd name="T20" fmla="*/ 5 w 12"/>
                  <a:gd name="T21" fmla="*/ 11 h 17"/>
                  <a:gd name="T22" fmla="*/ 12 w 12"/>
                  <a:gd name="T23" fmla="*/ 0 h 17"/>
                  <a:gd name="T24" fmla="*/ 12 w 12"/>
                  <a:gd name="T25" fmla="*/ 0 h 17"/>
                  <a:gd name="T26" fmla="*/ 12 w 12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12" y="1"/>
                    </a:moveTo>
                    <a:cubicBezTo>
                      <a:pt x="11" y="3"/>
                      <a:pt x="9" y="5"/>
                      <a:pt x="7" y="7"/>
                    </a:cubicBezTo>
                    <a:cubicBezTo>
                      <a:pt x="5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9" y="16"/>
                      <a:pt x="10" y="17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8" y="13"/>
                      <a:pt x="7" y="13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8" y="8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43"/>
              <p:cNvSpPr/>
              <p:nvPr/>
            </p:nvSpPr>
            <p:spPr bwMode="auto">
              <a:xfrm>
                <a:off x="4641" y="2072"/>
                <a:ext cx="21" cy="59"/>
              </a:xfrm>
              <a:custGeom>
                <a:avLst/>
                <a:gdLst>
                  <a:gd name="T0" fmla="*/ 0 w 8"/>
                  <a:gd name="T1" fmla="*/ 8 h 22"/>
                  <a:gd name="T2" fmla="*/ 0 w 8"/>
                  <a:gd name="T3" fmla="*/ 13 h 22"/>
                  <a:gd name="T4" fmla="*/ 3 w 8"/>
                  <a:gd name="T5" fmla="*/ 21 h 22"/>
                  <a:gd name="T6" fmla="*/ 3 w 8"/>
                  <a:gd name="T7" fmla="*/ 21 h 22"/>
                  <a:gd name="T8" fmla="*/ 3 w 8"/>
                  <a:gd name="T9" fmla="*/ 21 h 22"/>
                  <a:gd name="T10" fmla="*/ 4 w 8"/>
                  <a:gd name="T11" fmla="*/ 21 h 22"/>
                  <a:gd name="T12" fmla="*/ 4 w 8"/>
                  <a:gd name="T13" fmla="*/ 21 h 22"/>
                  <a:gd name="T14" fmla="*/ 3 w 8"/>
                  <a:gd name="T15" fmla="*/ 19 h 22"/>
                  <a:gd name="T16" fmla="*/ 3 w 8"/>
                  <a:gd name="T17" fmla="*/ 19 h 22"/>
                  <a:gd name="T18" fmla="*/ 3 w 8"/>
                  <a:gd name="T19" fmla="*/ 18 h 22"/>
                  <a:gd name="T20" fmla="*/ 3 w 8"/>
                  <a:gd name="T21" fmla="*/ 13 h 22"/>
                  <a:gd name="T22" fmla="*/ 7 w 8"/>
                  <a:gd name="T23" fmla="*/ 1 h 22"/>
                  <a:gd name="T24" fmla="*/ 6 w 8"/>
                  <a:gd name="T25" fmla="*/ 0 h 22"/>
                  <a:gd name="T26" fmla="*/ 0 w 8"/>
                  <a:gd name="T2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0" y="8"/>
                    </a:moveTo>
                    <a:cubicBezTo>
                      <a:pt x="0" y="10"/>
                      <a:pt x="0" y="11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2"/>
                      <a:pt x="5" y="21"/>
                      <a:pt x="4" y="21"/>
                    </a:cubicBezTo>
                    <a:cubicBezTo>
                      <a:pt x="4" y="20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6"/>
                      <a:pt x="3" y="14"/>
                      <a:pt x="3" y="13"/>
                    </a:cubicBezTo>
                    <a:cubicBezTo>
                      <a:pt x="3" y="8"/>
                      <a:pt x="4" y="5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44"/>
              <p:cNvSpPr/>
              <p:nvPr/>
            </p:nvSpPr>
            <p:spPr bwMode="auto">
              <a:xfrm>
                <a:off x="4694" y="1994"/>
                <a:ext cx="32" cy="64"/>
              </a:xfrm>
              <a:custGeom>
                <a:avLst/>
                <a:gdLst>
                  <a:gd name="T0" fmla="*/ 0 w 12"/>
                  <a:gd name="T1" fmla="*/ 1 h 24"/>
                  <a:gd name="T2" fmla="*/ 4 w 12"/>
                  <a:gd name="T3" fmla="*/ 8 h 24"/>
                  <a:gd name="T4" fmla="*/ 4 w 12"/>
                  <a:gd name="T5" fmla="*/ 9 h 24"/>
                  <a:gd name="T6" fmla="*/ 1 w 12"/>
                  <a:gd name="T7" fmla="*/ 18 h 24"/>
                  <a:gd name="T8" fmla="*/ 1 w 12"/>
                  <a:gd name="T9" fmla="*/ 18 h 24"/>
                  <a:gd name="T10" fmla="*/ 0 w 12"/>
                  <a:gd name="T11" fmla="*/ 22 h 24"/>
                  <a:gd name="T12" fmla="*/ 0 w 12"/>
                  <a:gd name="T13" fmla="*/ 23 h 24"/>
                  <a:gd name="T14" fmla="*/ 2 w 12"/>
                  <a:gd name="T15" fmla="*/ 23 h 24"/>
                  <a:gd name="T16" fmla="*/ 2 w 12"/>
                  <a:gd name="T17" fmla="*/ 23 h 24"/>
                  <a:gd name="T18" fmla="*/ 11 w 12"/>
                  <a:gd name="T19" fmla="*/ 12 h 24"/>
                  <a:gd name="T20" fmla="*/ 0 w 12"/>
                  <a:gd name="T21" fmla="*/ 0 h 24"/>
                  <a:gd name="T22" fmla="*/ 0 w 12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4" y="2"/>
                      <a:pt x="4" y="5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16"/>
                      <a:pt x="1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0" y="21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8" y="24"/>
                      <a:pt x="10" y="17"/>
                      <a:pt x="11" y="12"/>
                    </a:cubicBezTo>
                    <a:cubicBezTo>
                      <a:pt x="12" y="6"/>
                      <a:pt x="6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45"/>
              <p:cNvSpPr/>
              <p:nvPr/>
            </p:nvSpPr>
            <p:spPr bwMode="auto">
              <a:xfrm>
                <a:off x="4662" y="2093"/>
                <a:ext cx="83" cy="62"/>
              </a:xfrm>
              <a:custGeom>
                <a:avLst/>
                <a:gdLst>
                  <a:gd name="T0" fmla="*/ 1 w 31"/>
                  <a:gd name="T1" fmla="*/ 17 h 23"/>
                  <a:gd name="T2" fmla="*/ 9 w 31"/>
                  <a:gd name="T3" fmla="*/ 13 h 23"/>
                  <a:gd name="T4" fmla="*/ 10 w 31"/>
                  <a:gd name="T5" fmla="*/ 10 h 23"/>
                  <a:gd name="T6" fmla="*/ 11 w 31"/>
                  <a:gd name="T7" fmla="*/ 7 h 23"/>
                  <a:gd name="T8" fmla="*/ 11 w 31"/>
                  <a:gd name="T9" fmla="*/ 7 h 23"/>
                  <a:gd name="T10" fmla="*/ 16 w 31"/>
                  <a:gd name="T11" fmla="*/ 16 h 23"/>
                  <a:gd name="T12" fmla="*/ 19 w 31"/>
                  <a:gd name="T13" fmla="*/ 20 h 23"/>
                  <a:gd name="T14" fmla="*/ 30 w 31"/>
                  <a:gd name="T15" fmla="*/ 22 h 23"/>
                  <a:gd name="T16" fmla="*/ 30 w 31"/>
                  <a:gd name="T17" fmla="*/ 21 h 23"/>
                  <a:gd name="T18" fmla="*/ 27 w 31"/>
                  <a:gd name="T19" fmla="*/ 21 h 23"/>
                  <a:gd name="T20" fmla="*/ 23 w 31"/>
                  <a:gd name="T21" fmla="*/ 19 h 23"/>
                  <a:gd name="T22" fmla="*/ 15 w 31"/>
                  <a:gd name="T23" fmla="*/ 9 h 23"/>
                  <a:gd name="T24" fmla="*/ 12 w 31"/>
                  <a:gd name="T25" fmla="*/ 3 h 23"/>
                  <a:gd name="T26" fmla="*/ 13 w 31"/>
                  <a:gd name="T27" fmla="*/ 1 h 23"/>
                  <a:gd name="T28" fmla="*/ 12 w 31"/>
                  <a:gd name="T29" fmla="*/ 0 h 23"/>
                  <a:gd name="T30" fmla="*/ 11 w 31"/>
                  <a:gd name="T31" fmla="*/ 3 h 23"/>
                  <a:gd name="T32" fmla="*/ 11 w 31"/>
                  <a:gd name="T33" fmla="*/ 3 h 23"/>
                  <a:gd name="T34" fmla="*/ 11 w 31"/>
                  <a:gd name="T35" fmla="*/ 3 h 23"/>
                  <a:gd name="T36" fmla="*/ 11 w 31"/>
                  <a:gd name="T37" fmla="*/ 4 h 23"/>
                  <a:gd name="T38" fmla="*/ 10 w 31"/>
                  <a:gd name="T39" fmla="*/ 5 h 23"/>
                  <a:gd name="T40" fmla="*/ 8 w 31"/>
                  <a:gd name="T41" fmla="*/ 7 h 23"/>
                  <a:gd name="T42" fmla="*/ 1 w 31"/>
                  <a:gd name="T43" fmla="*/ 16 h 23"/>
                  <a:gd name="T44" fmla="*/ 1 w 31"/>
                  <a:gd name="T4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3">
                    <a:moveTo>
                      <a:pt x="1" y="17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9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1"/>
                      <a:pt x="14" y="13"/>
                      <a:pt x="16" y="16"/>
                    </a:cubicBezTo>
                    <a:cubicBezTo>
                      <a:pt x="17" y="17"/>
                      <a:pt x="18" y="19"/>
                      <a:pt x="19" y="20"/>
                    </a:cubicBezTo>
                    <a:cubicBezTo>
                      <a:pt x="23" y="23"/>
                      <a:pt x="26" y="22"/>
                      <a:pt x="30" y="22"/>
                    </a:cubicBezTo>
                    <a:cubicBezTo>
                      <a:pt x="30" y="22"/>
                      <a:pt x="31" y="21"/>
                      <a:pt x="30" y="21"/>
                    </a:cubicBezTo>
                    <a:cubicBezTo>
                      <a:pt x="29" y="21"/>
                      <a:pt x="28" y="21"/>
                      <a:pt x="27" y="21"/>
                    </a:cubicBezTo>
                    <a:cubicBezTo>
                      <a:pt x="26" y="20"/>
                      <a:pt x="24" y="20"/>
                      <a:pt x="23" y="19"/>
                    </a:cubicBezTo>
                    <a:cubicBezTo>
                      <a:pt x="20" y="17"/>
                      <a:pt x="17" y="13"/>
                      <a:pt x="15" y="9"/>
                    </a:cubicBezTo>
                    <a:cubicBezTo>
                      <a:pt x="14" y="7"/>
                      <a:pt x="13" y="5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46"/>
              <p:cNvSpPr/>
              <p:nvPr/>
            </p:nvSpPr>
            <p:spPr bwMode="auto">
              <a:xfrm>
                <a:off x="4676" y="2056"/>
                <a:ext cx="34" cy="40"/>
              </a:xfrm>
              <a:custGeom>
                <a:avLst/>
                <a:gdLst>
                  <a:gd name="T0" fmla="*/ 1 w 13"/>
                  <a:gd name="T1" fmla="*/ 12 h 15"/>
                  <a:gd name="T2" fmla="*/ 3 w 13"/>
                  <a:gd name="T3" fmla="*/ 12 h 15"/>
                  <a:gd name="T4" fmla="*/ 5 w 13"/>
                  <a:gd name="T5" fmla="*/ 14 h 15"/>
                  <a:gd name="T6" fmla="*/ 7 w 13"/>
                  <a:gd name="T7" fmla="*/ 15 h 15"/>
                  <a:gd name="T8" fmla="*/ 9 w 13"/>
                  <a:gd name="T9" fmla="*/ 15 h 15"/>
                  <a:gd name="T10" fmla="*/ 13 w 13"/>
                  <a:gd name="T11" fmla="*/ 10 h 15"/>
                  <a:gd name="T12" fmla="*/ 11 w 13"/>
                  <a:gd name="T13" fmla="*/ 5 h 15"/>
                  <a:gd name="T14" fmla="*/ 6 w 13"/>
                  <a:gd name="T15" fmla="*/ 2 h 15"/>
                  <a:gd name="T16" fmla="*/ 3 w 13"/>
                  <a:gd name="T17" fmla="*/ 5 h 15"/>
                  <a:gd name="T18" fmla="*/ 1 w 13"/>
                  <a:gd name="T19" fmla="*/ 7 h 15"/>
                  <a:gd name="T20" fmla="*/ 1 w 13"/>
                  <a:gd name="T2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12"/>
                    </a:moveTo>
                    <a:cubicBezTo>
                      <a:pt x="2" y="12"/>
                      <a:pt x="2" y="12"/>
                      <a:pt x="3" y="12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10" y="15"/>
                      <a:pt x="12" y="11"/>
                      <a:pt x="13" y="10"/>
                    </a:cubicBezTo>
                    <a:cubicBezTo>
                      <a:pt x="13" y="8"/>
                      <a:pt x="12" y="6"/>
                      <a:pt x="11" y="5"/>
                    </a:cubicBezTo>
                    <a:cubicBezTo>
                      <a:pt x="10" y="3"/>
                      <a:pt x="8" y="0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6"/>
                      <a:pt x="1" y="7"/>
                    </a:cubicBezTo>
                    <a:cubicBezTo>
                      <a:pt x="0" y="8"/>
                      <a:pt x="0" y="11"/>
                      <a:pt x="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47"/>
              <p:cNvSpPr/>
              <p:nvPr/>
            </p:nvSpPr>
            <p:spPr bwMode="auto">
              <a:xfrm>
                <a:off x="4678" y="2061"/>
                <a:ext cx="24" cy="27"/>
              </a:xfrm>
              <a:custGeom>
                <a:avLst/>
                <a:gdLst>
                  <a:gd name="T0" fmla="*/ 0 w 9"/>
                  <a:gd name="T1" fmla="*/ 4 h 10"/>
                  <a:gd name="T2" fmla="*/ 1 w 9"/>
                  <a:gd name="T3" fmla="*/ 8 h 10"/>
                  <a:gd name="T4" fmla="*/ 4 w 9"/>
                  <a:gd name="T5" fmla="*/ 9 h 10"/>
                  <a:gd name="T6" fmla="*/ 4 w 9"/>
                  <a:gd name="T7" fmla="*/ 10 h 10"/>
                  <a:gd name="T8" fmla="*/ 5 w 9"/>
                  <a:gd name="T9" fmla="*/ 10 h 10"/>
                  <a:gd name="T10" fmla="*/ 5 w 9"/>
                  <a:gd name="T11" fmla="*/ 9 h 10"/>
                  <a:gd name="T12" fmla="*/ 5 w 9"/>
                  <a:gd name="T13" fmla="*/ 9 h 10"/>
                  <a:gd name="T14" fmla="*/ 5 w 9"/>
                  <a:gd name="T15" fmla="*/ 9 h 10"/>
                  <a:gd name="T16" fmla="*/ 5 w 9"/>
                  <a:gd name="T17" fmla="*/ 9 h 10"/>
                  <a:gd name="T18" fmla="*/ 5 w 9"/>
                  <a:gd name="T19" fmla="*/ 9 h 10"/>
                  <a:gd name="T20" fmla="*/ 4 w 9"/>
                  <a:gd name="T21" fmla="*/ 7 h 10"/>
                  <a:gd name="T22" fmla="*/ 7 w 9"/>
                  <a:gd name="T23" fmla="*/ 5 h 10"/>
                  <a:gd name="T24" fmla="*/ 8 w 9"/>
                  <a:gd name="T25" fmla="*/ 2 h 10"/>
                  <a:gd name="T26" fmla="*/ 5 w 9"/>
                  <a:gd name="T27" fmla="*/ 1 h 10"/>
                  <a:gd name="T28" fmla="*/ 0 w 9"/>
                  <a:gd name="T29" fmla="*/ 4 h 10"/>
                  <a:gd name="T30" fmla="*/ 0 w 9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5"/>
                      <a:pt x="0" y="7"/>
                      <a:pt x="1" y="8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4" y="6"/>
                      <a:pt x="7" y="5"/>
                      <a:pt x="7" y="5"/>
                    </a:cubicBezTo>
                    <a:cubicBezTo>
                      <a:pt x="8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48"/>
              <p:cNvSpPr/>
              <p:nvPr/>
            </p:nvSpPr>
            <p:spPr bwMode="auto">
              <a:xfrm>
                <a:off x="4676" y="2074"/>
                <a:ext cx="5" cy="6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1 h 2"/>
                  <a:gd name="T12" fmla="*/ 1 w 2"/>
                  <a:gd name="T13" fmla="*/ 0 h 2"/>
                  <a:gd name="T14" fmla="*/ 0 w 2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49"/>
              <p:cNvSpPr/>
              <p:nvPr/>
            </p:nvSpPr>
            <p:spPr bwMode="auto">
              <a:xfrm>
                <a:off x="4689" y="2069"/>
                <a:ext cx="11" cy="16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5 h 6"/>
                  <a:gd name="T4" fmla="*/ 3 w 4"/>
                  <a:gd name="T5" fmla="*/ 6 h 6"/>
                  <a:gd name="T6" fmla="*/ 4 w 4"/>
                  <a:gd name="T7" fmla="*/ 5 h 6"/>
                  <a:gd name="T8" fmla="*/ 4 w 4"/>
                  <a:gd name="T9" fmla="*/ 5 h 6"/>
                  <a:gd name="T10" fmla="*/ 4 w 4"/>
                  <a:gd name="T11" fmla="*/ 5 h 6"/>
                  <a:gd name="T12" fmla="*/ 4 w 4"/>
                  <a:gd name="T13" fmla="*/ 5 h 6"/>
                  <a:gd name="T14" fmla="*/ 4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  <a:gd name="T20" fmla="*/ 0 w 4"/>
                  <a:gd name="T21" fmla="*/ 2 h 6"/>
                  <a:gd name="T22" fmla="*/ 1 w 4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0"/>
              <p:cNvSpPr/>
              <p:nvPr/>
            </p:nvSpPr>
            <p:spPr bwMode="auto">
              <a:xfrm>
                <a:off x="4676" y="2080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3 h 4"/>
                  <a:gd name="T12" fmla="*/ 2 w 3"/>
                  <a:gd name="T13" fmla="*/ 3 h 4"/>
                  <a:gd name="T14" fmla="*/ 2 w 3"/>
                  <a:gd name="T15" fmla="*/ 3 h 4"/>
                  <a:gd name="T16" fmla="*/ 2 w 3"/>
                  <a:gd name="T17" fmla="*/ 3 h 4"/>
                  <a:gd name="T18" fmla="*/ 3 w 3"/>
                  <a:gd name="T19" fmla="*/ 2 h 4"/>
                  <a:gd name="T20" fmla="*/ 2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0 h 4"/>
                  <a:gd name="T28" fmla="*/ 1 w 3"/>
                  <a:gd name="T29" fmla="*/ 0 h 4"/>
                  <a:gd name="T30" fmla="*/ 1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2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1"/>
              <p:cNvSpPr/>
              <p:nvPr/>
            </p:nvSpPr>
            <p:spPr bwMode="auto">
              <a:xfrm>
                <a:off x="4681" y="2077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2"/>
              <p:cNvSpPr/>
              <p:nvPr/>
            </p:nvSpPr>
            <p:spPr bwMode="auto">
              <a:xfrm>
                <a:off x="4692" y="1994"/>
                <a:ext cx="40" cy="62"/>
              </a:xfrm>
              <a:custGeom>
                <a:avLst/>
                <a:gdLst>
                  <a:gd name="T0" fmla="*/ 1 w 15"/>
                  <a:gd name="T1" fmla="*/ 1 h 23"/>
                  <a:gd name="T2" fmla="*/ 2 w 15"/>
                  <a:gd name="T3" fmla="*/ 1 h 23"/>
                  <a:gd name="T4" fmla="*/ 3 w 15"/>
                  <a:gd name="T5" fmla="*/ 1 h 23"/>
                  <a:gd name="T6" fmla="*/ 3 w 15"/>
                  <a:gd name="T7" fmla="*/ 1 h 23"/>
                  <a:gd name="T8" fmla="*/ 9 w 15"/>
                  <a:gd name="T9" fmla="*/ 5 h 23"/>
                  <a:gd name="T10" fmla="*/ 9 w 15"/>
                  <a:gd name="T11" fmla="*/ 12 h 23"/>
                  <a:gd name="T12" fmla="*/ 9 w 15"/>
                  <a:gd name="T13" fmla="*/ 13 h 23"/>
                  <a:gd name="T14" fmla="*/ 7 w 15"/>
                  <a:gd name="T15" fmla="*/ 17 h 23"/>
                  <a:gd name="T16" fmla="*/ 4 w 15"/>
                  <a:gd name="T17" fmla="*/ 22 h 23"/>
                  <a:gd name="T18" fmla="*/ 5 w 15"/>
                  <a:gd name="T19" fmla="*/ 23 h 23"/>
                  <a:gd name="T20" fmla="*/ 5 w 15"/>
                  <a:gd name="T21" fmla="*/ 23 h 23"/>
                  <a:gd name="T22" fmla="*/ 5 w 15"/>
                  <a:gd name="T23" fmla="*/ 23 h 23"/>
                  <a:gd name="T24" fmla="*/ 5 w 15"/>
                  <a:gd name="T25" fmla="*/ 23 h 23"/>
                  <a:gd name="T26" fmla="*/ 8 w 15"/>
                  <a:gd name="T27" fmla="*/ 21 h 23"/>
                  <a:gd name="T28" fmla="*/ 14 w 15"/>
                  <a:gd name="T29" fmla="*/ 16 h 23"/>
                  <a:gd name="T30" fmla="*/ 14 w 15"/>
                  <a:gd name="T31" fmla="*/ 8 h 23"/>
                  <a:gd name="T32" fmla="*/ 2 w 15"/>
                  <a:gd name="T33" fmla="*/ 0 h 23"/>
                  <a:gd name="T34" fmla="*/ 1 w 15"/>
                  <a:gd name="T35" fmla="*/ 0 h 23"/>
                  <a:gd name="T36" fmla="*/ 1 w 15"/>
                  <a:gd name="T3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3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6"/>
                      <a:pt x="13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5"/>
                      <a:pt x="8" y="16"/>
                      <a:pt x="7" y="17"/>
                    </a:cubicBezTo>
                    <a:cubicBezTo>
                      <a:pt x="6" y="18"/>
                      <a:pt x="6" y="21"/>
                      <a:pt x="4" y="22"/>
                    </a:cubicBezTo>
                    <a:cubicBezTo>
                      <a:pt x="4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2"/>
                      <a:pt x="8" y="21"/>
                    </a:cubicBezTo>
                    <a:cubicBezTo>
                      <a:pt x="10" y="20"/>
                      <a:pt x="12" y="19"/>
                      <a:pt x="14" y="16"/>
                    </a:cubicBezTo>
                    <a:cubicBezTo>
                      <a:pt x="15" y="14"/>
                      <a:pt x="14" y="11"/>
                      <a:pt x="14" y="8"/>
                    </a:cubicBezTo>
                    <a:cubicBezTo>
                      <a:pt x="12" y="3"/>
                      <a:pt x="7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3"/>
              <p:cNvSpPr/>
              <p:nvPr/>
            </p:nvSpPr>
            <p:spPr bwMode="auto">
              <a:xfrm>
                <a:off x="2876" y="1402"/>
                <a:ext cx="259" cy="252"/>
              </a:xfrm>
              <a:custGeom>
                <a:avLst/>
                <a:gdLst>
                  <a:gd name="T0" fmla="*/ 96 w 97"/>
                  <a:gd name="T1" fmla="*/ 93 h 94"/>
                  <a:gd name="T2" fmla="*/ 88 w 97"/>
                  <a:gd name="T3" fmla="*/ 76 h 94"/>
                  <a:gd name="T4" fmla="*/ 88 w 97"/>
                  <a:gd name="T5" fmla="*/ 75 h 94"/>
                  <a:gd name="T6" fmla="*/ 88 w 97"/>
                  <a:gd name="T7" fmla="*/ 67 h 94"/>
                  <a:gd name="T8" fmla="*/ 88 w 97"/>
                  <a:gd name="T9" fmla="*/ 56 h 94"/>
                  <a:gd name="T10" fmla="*/ 82 w 97"/>
                  <a:gd name="T11" fmla="*/ 36 h 94"/>
                  <a:gd name="T12" fmla="*/ 74 w 97"/>
                  <a:gd name="T13" fmla="*/ 21 h 94"/>
                  <a:gd name="T14" fmla="*/ 63 w 97"/>
                  <a:gd name="T15" fmla="*/ 13 h 94"/>
                  <a:gd name="T16" fmla="*/ 55 w 97"/>
                  <a:gd name="T17" fmla="*/ 9 h 94"/>
                  <a:gd name="T18" fmla="*/ 50 w 97"/>
                  <a:gd name="T19" fmla="*/ 3 h 94"/>
                  <a:gd name="T20" fmla="*/ 37 w 97"/>
                  <a:gd name="T21" fmla="*/ 2 h 94"/>
                  <a:gd name="T22" fmla="*/ 30 w 97"/>
                  <a:gd name="T23" fmla="*/ 5 h 94"/>
                  <a:gd name="T24" fmla="*/ 17 w 97"/>
                  <a:gd name="T25" fmla="*/ 4 h 94"/>
                  <a:gd name="T26" fmla="*/ 1 w 97"/>
                  <a:gd name="T27" fmla="*/ 9 h 94"/>
                  <a:gd name="T28" fmla="*/ 1 w 97"/>
                  <a:gd name="T29" fmla="*/ 10 h 94"/>
                  <a:gd name="T30" fmla="*/ 17 w 97"/>
                  <a:gd name="T31" fmla="*/ 15 h 94"/>
                  <a:gd name="T32" fmla="*/ 22 w 97"/>
                  <a:gd name="T33" fmla="*/ 30 h 94"/>
                  <a:gd name="T34" fmla="*/ 30 w 97"/>
                  <a:gd name="T35" fmla="*/ 45 h 94"/>
                  <a:gd name="T36" fmla="*/ 42 w 97"/>
                  <a:gd name="T37" fmla="*/ 61 h 94"/>
                  <a:gd name="T38" fmla="*/ 67 w 97"/>
                  <a:gd name="T39" fmla="*/ 82 h 94"/>
                  <a:gd name="T40" fmla="*/ 81 w 97"/>
                  <a:gd name="T41" fmla="*/ 83 h 94"/>
                  <a:gd name="T42" fmla="*/ 95 w 97"/>
                  <a:gd name="T43" fmla="*/ 94 h 94"/>
                  <a:gd name="T44" fmla="*/ 96 w 97"/>
                  <a:gd name="T45" fmla="*/ 9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" h="94">
                    <a:moveTo>
                      <a:pt x="96" y="93"/>
                    </a:moveTo>
                    <a:cubicBezTo>
                      <a:pt x="97" y="86"/>
                      <a:pt x="91" y="82"/>
                      <a:pt x="88" y="76"/>
                    </a:cubicBezTo>
                    <a:cubicBezTo>
                      <a:pt x="88" y="76"/>
                      <a:pt x="89" y="76"/>
                      <a:pt x="88" y="75"/>
                    </a:cubicBezTo>
                    <a:cubicBezTo>
                      <a:pt x="88" y="72"/>
                      <a:pt x="88" y="70"/>
                      <a:pt x="88" y="67"/>
                    </a:cubicBezTo>
                    <a:cubicBezTo>
                      <a:pt x="89" y="63"/>
                      <a:pt x="88" y="60"/>
                      <a:pt x="88" y="56"/>
                    </a:cubicBezTo>
                    <a:cubicBezTo>
                      <a:pt x="87" y="49"/>
                      <a:pt x="84" y="43"/>
                      <a:pt x="82" y="36"/>
                    </a:cubicBezTo>
                    <a:cubicBezTo>
                      <a:pt x="79" y="31"/>
                      <a:pt x="77" y="26"/>
                      <a:pt x="74" y="21"/>
                    </a:cubicBezTo>
                    <a:cubicBezTo>
                      <a:pt x="72" y="17"/>
                      <a:pt x="68" y="14"/>
                      <a:pt x="63" y="13"/>
                    </a:cubicBezTo>
                    <a:cubicBezTo>
                      <a:pt x="60" y="12"/>
                      <a:pt x="58" y="12"/>
                      <a:pt x="55" y="9"/>
                    </a:cubicBezTo>
                    <a:cubicBezTo>
                      <a:pt x="54" y="7"/>
                      <a:pt x="52" y="5"/>
                      <a:pt x="50" y="3"/>
                    </a:cubicBezTo>
                    <a:cubicBezTo>
                      <a:pt x="47" y="0"/>
                      <a:pt x="41" y="1"/>
                      <a:pt x="37" y="2"/>
                    </a:cubicBezTo>
                    <a:cubicBezTo>
                      <a:pt x="35" y="3"/>
                      <a:pt x="33" y="4"/>
                      <a:pt x="30" y="5"/>
                    </a:cubicBezTo>
                    <a:cubicBezTo>
                      <a:pt x="26" y="7"/>
                      <a:pt x="21" y="5"/>
                      <a:pt x="17" y="4"/>
                    </a:cubicBezTo>
                    <a:cubicBezTo>
                      <a:pt x="11" y="3"/>
                      <a:pt x="6" y="6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6" y="11"/>
                      <a:pt x="13" y="11"/>
                      <a:pt x="17" y="15"/>
                    </a:cubicBezTo>
                    <a:cubicBezTo>
                      <a:pt x="21" y="19"/>
                      <a:pt x="20" y="25"/>
                      <a:pt x="22" y="30"/>
                    </a:cubicBezTo>
                    <a:cubicBezTo>
                      <a:pt x="23" y="36"/>
                      <a:pt x="27" y="40"/>
                      <a:pt x="30" y="45"/>
                    </a:cubicBezTo>
                    <a:cubicBezTo>
                      <a:pt x="35" y="50"/>
                      <a:pt x="38" y="56"/>
                      <a:pt x="42" y="61"/>
                    </a:cubicBezTo>
                    <a:cubicBezTo>
                      <a:pt x="48" y="70"/>
                      <a:pt x="58" y="77"/>
                      <a:pt x="67" y="82"/>
                    </a:cubicBezTo>
                    <a:cubicBezTo>
                      <a:pt x="72" y="84"/>
                      <a:pt x="76" y="83"/>
                      <a:pt x="81" y="83"/>
                    </a:cubicBezTo>
                    <a:cubicBezTo>
                      <a:pt x="89" y="82"/>
                      <a:pt x="91" y="89"/>
                      <a:pt x="95" y="94"/>
                    </a:cubicBezTo>
                    <a:cubicBezTo>
                      <a:pt x="95" y="94"/>
                      <a:pt x="96" y="94"/>
                      <a:pt x="96" y="9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4"/>
              <p:cNvSpPr/>
              <p:nvPr/>
            </p:nvSpPr>
            <p:spPr bwMode="auto">
              <a:xfrm>
                <a:off x="2953" y="1405"/>
                <a:ext cx="134" cy="115"/>
              </a:xfrm>
              <a:custGeom>
                <a:avLst/>
                <a:gdLst>
                  <a:gd name="T0" fmla="*/ 11 w 50"/>
                  <a:gd name="T1" fmla="*/ 21 h 43"/>
                  <a:gd name="T2" fmla="*/ 9 w 50"/>
                  <a:gd name="T3" fmla="*/ 17 h 43"/>
                  <a:gd name="T4" fmla="*/ 10 w 50"/>
                  <a:gd name="T5" fmla="*/ 19 h 43"/>
                  <a:gd name="T6" fmla="*/ 17 w 50"/>
                  <a:gd name="T7" fmla="*/ 24 h 43"/>
                  <a:gd name="T8" fmla="*/ 34 w 50"/>
                  <a:gd name="T9" fmla="*/ 31 h 43"/>
                  <a:gd name="T10" fmla="*/ 34 w 50"/>
                  <a:gd name="T11" fmla="*/ 31 h 43"/>
                  <a:gd name="T12" fmla="*/ 34 w 50"/>
                  <a:gd name="T13" fmla="*/ 20 h 43"/>
                  <a:gd name="T14" fmla="*/ 33 w 50"/>
                  <a:gd name="T15" fmla="*/ 17 h 43"/>
                  <a:gd name="T16" fmla="*/ 35 w 50"/>
                  <a:gd name="T17" fmla="*/ 16 h 43"/>
                  <a:gd name="T18" fmla="*/ 36 w 50"/>
                  <a:gd name="T19" fmla="*/ 19 h 43"/>
                  <a:gd name="T20" fmla="*/ 39 w 50"/>
                  <a:gd name="T21" fmla="*/ 42 h 43"/>
                  <a:gd name="T22" fmla="*/ 39 w 50"/>
                  <a:gd name="T23" fmla="*/ 42 h 43"/>
                  <a:gd name="T24" fmla="*/ 40 w 50"/>
                  <a:gd name="T25" fmla="*/ 22 h 43"/>
                  <a:gd name="T26" fmla="*/ 40 w 50"/>
                  <a:gd name="T27" fmla="*/ 20 h 43"/>
                  <a:gd name="T28" fmla="*/ 42 w 50"/>
                  <a:gd name="T29" fmla="*/ 23 h 43"/>
                  <a:gd name="T30" fmla="*/ 45 w 50"/>
                  <a:gd name="T31" fmla="*/ 25 h 43"/>
                  <a:gd name="T32" fmla="*/ 47 w 50"/>
                  <a:gd name="T33" fmla="*/ 26 h 43"/>
                  <a:gd name="T34" fmla="*/ 47 w 50"/>
                  <a:gd name="T35" fmla="*/ 26 h 43"/>
                  <a:gd name="T36" fmla="*/ 48 w 50"/>
                  <a:gd name="T37" fmla="*/ 28 h 43"/>
                  <a:gd name="T38" fmla="*/ 48 w 50"/>
                  <a:gd name="T39" fmla="*/ 28 h 43"/>
                  <a:gd name="T40" fmla="*/ 48 w 50"/>
                  <a:gd name="T41" fmla="*/ 29 h 43"/>
                  <a:gd name="T42" fmla="*/ 48 w 50"/>
                  <a:gd name="T43" fmla="*/ 29 h 43"/>
                  <a:gd name="T44" fmla="*/ 49 w 50"/>
                  <a:gd name="T45" fmla="*/ 30 h 43"/>
                  <a:gd name="T46" fmla="*/ 49 w 50"/>
                  <a:gd name="T47" fmla="*/ 30 h 43"/>
                  <a:gd name="T48" fmla="*/ 47 w 50"/>
                  <a:gd name="T49" fmla="*/ 25 h 43"/>
                  <a:gd name="T50" fmla="*/ 46 w 50"/>
                  <a:gd name="T51" fmla="*/ 24 h 43"/>
                  <a:gd name="T52" fmla="*/ 45 w 50"/>
                  <a:gd name="T53" fmla="*/ 21 h 43"/>
                  <a:gd name="T54" fmla="*/ 38 w 50"/>
                  <a:gd name="T55" fmla="*/ 14 h 43"/>
                  <a:gd name="T56" fmla="*/ 30 w 50"/>
                  <a:gd name="T57" fmla="*/ 11 h 43"/>
                  <a:gd name="T58" fmla="*/ 23 w 50"/>
                  <a:gd name="T59" fmla="*/ 5 h 43"/>
                  <a:gd name="T60" fmla="*/ 12 w 50"/>
                  <a:gd name="T61" fmla="*/ 0 h 43"/>
                  <a:gd name="T62" fmla="*/ 6 w 50"/>
                  <a:gd name="T63" fmla="*/ 1 h 43"/>
                  <a:gd name="T64" fmla="*/ 0 w 50"/>
                  <a:gd name="T65" fmla="*/ 5 h 43"/>
                  <a:gd name="T66" fmla="*/ 0 w 50"/>
                  <a:gd name="T67" fmla="*/ 5 h 43"/>
                  <a:gd name="T68" fmla="*/ 10 w 50"/>
                  <a:gd name="T69" fmla="*/ 22 h 43"/>
                  <a:gd name="T70" fmla="*/ 11 w 50"/>
                  <a:gd name="T71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3">
                    <a:moveTo>
                      <a:pt x="11" y="21"/>
                    </a:moveTo>
                    <a:cubicBezTo>
                      <a:pt x="10" y="20"/>
                      <a:pt x="9" y="19"/>
                      <a:pt x="9" y="17"/>
                    </a:cubicBezTo>
                    <a:cubicBezTo>
                      <a:pt x="9" y="17"/>
                      <a:pt x="10" y="19"/>
                      <a:pt x="10" y="19"/>
                    </a:cubicBezTo>
                    <a:cubicBezTo>
                      <a:pt x="12" y="21"/>
                      <a:pt x="14" y="23"/>
                      <a:pt x="17" y="24"/>
                    </a:cubicBezTo>
                    <a:cubicBezTo>
                      <a:pt x="22" y="27"/>
                      <a:pt x="28" y="29"/>
                      <a:pt x="34" y="31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28"/>
                      <a:pt x="34" y="23"/>
                      <a:pt x="34" y="20"/>
                    </a:cubicBezTo>
                    <a:cubicBezTo>
                      <a:pt x="33" y="19"/>
                      <a:pt x="33" y="18"/>
                      <a:pt x="33" y="17"/>
                    </a:cubicBezTo>
                    <a:cubicBezTo>
                      <a:pt x="32" y="15"/>
                      <a:pt x="33" y="15"/>
                      <a:pt x="35" y="16"/>
                    </a:cubicBezTo>
                    <a:cubicBezTo>
                      <a:pt x="35" y="17"/>
                      <a:pt x="36" y="18"/>
                      <a:pt x="36" y="19"/>
                    </a:cubicBezTo>
                    <a:cubicBezTo>
                      <a:pt x="39" y="26"/>
                      <a:pt x="39" y="35"/>
                      <a:pt x="39" y="42"/>
                    </a:cubicBezTo>
                    <a:cubicBezTo>
                      <a:pt x="39" y="43"/>
                      <a:pt x="39" y="43"/>
                      <a:pt x="39" y="42"/>
                    </a:cubicBezTo>
                    <a:cubicBezTo>
                      <a:pt x="43" y="36"/>
                      <a:pt x="42" y="29"/>
                      <a:pt x="40" y="22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1"/>
                      <a:pt x="41" y="22"/>
                      <a:pt x="42" y="23"/>
                    </a:cubicBezTo>
                    <a:cubicBezTo>
                      <a:pt x="43" y="24"/>
                      <a:pt x="44" y="25"/>
                      <a:pt x="45" y="25"/>
                    </a:cubicBezTo>
                    <a:cubicBezTo>
                      <a:pt x="46" y="25"/>
                      <a:pt x="46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9" y="29"/>
                      <a:pt x="49" y="30"/>
                      <a:pt x="49" y="30"/>
                    </a:cubicBezTo>
                    <a:cubicBezTo>
                      <a:pt x="49" y="30"/>
                      <a:pt x="50" y="30"/>
                      <a:pt x="49" y="30"/>
                    </a:cubicBezTo>
                    <a:cubicBezTo>
                      <a:pt x="49" y="28"/>
                      <a:pt x="48" y="26"/>
                      <a:pt x="47" y="25"/>
                    </a:cubicBezTo>
                    <a:cubicBezTo>
                      <a:pt x="47" y="25"/>
                      <a:pt x="47" y="24"/>
                      <a:pt x="46" y="24"/>
                    </a:cubicBezTo>
                    <a:cubicBezTo>
                      <a:pt x="46" y="23"/>
                      <a:pt x="45" y="22"/>
                      <a:pt x="45" y="21"/>
                    </a:cubicBezTo>
                    <a:cubicBezTo>
                      <a:pt x="43" y="18"/>
                      <a:pt x="41" y="16"/>
                      <a:pt x="38" y="14"/>
                    </a:cubicBezTo>
                    <a:cubicBezTo>
                      <a:pt x="36" y="12"/>
                      <a:pt x="33" y="12"/>
                      <a:pt x="30" y="11"/>
                    </a:cubicBezTo>
                    <a:cubicBezTo>
                      <a:pt x="27" y="10"/>
                      <a:pt x="25" y="7"/>
                      <a:pt x="23" y="5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7"/>
                      <a:pt x="10" y="22"/>
                    </a:cubicBezTo>
                    <a:cubicBezTo>
                      <a:pt x="11" y="22"/>
                      <a:pt x="11" y="22"/>
                      <a:pt x="11" y="2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5"/>
              <p:cNvSpPr/>
              <p:nvPr/>
            </p:nvSpPr>
            <p:spPr bwMode="auto">
              <a:xfrm>
                <a:off x="2935" y="1445"/>
                <a:ext cx="85" cy="64"/>
              </a:xfrm>
              <a:custGeom>
                <a:avLst/>
                <a:gdLst>
                  <a:gd name="T0" fmla="*/ 14 w 32"/>
                  <a:gd name="T1" fmla="*/ 20 h 24"/>
                  <a:gd name="T2" fmla="*/ 22 w 32"/>
                  <a:gd name="T3" fmla="*/ 20 h 24"/>
                  <a:gd name="T4" fmla="*/ 29 w 32"/>
                  <a:gd name="T5" fmla="*/ 22 h 24"/>
                  <a:gd name="T6" fmla="*/ 31 w 32"/>
                  <a:gd name="T7" fmla="*/ 24 h 24"/>
                  <a:gd name="T8" fmla="*/ 32 w 32"/>
                  <a:gd name="T9" fmla="*/ 23 h 24"/>
                  <a:gd name="T10" fmla="*/ 22 w 32"/>
                  <a:gd name="T11" fmla="*/ 16 h 24"/>
                  <a:gd name="T12" fmla="*/ 17 w 32"/>
                  <a:gd name="T13" fmla="*/ 10 h 24"/>
                  <a:gd name="T14" fmla="*/ 12 w 32"/>
                  <a:gd name="T15" fmla="*/ 3 h 24"/>
                  <a:gd name="T16" fmla="*/ 9 w 32"/>
                  <a:gd name="T17" fmla="*/ 0 h 24"/>
                  <a:gd name="T18" fmla="*/ 1 w 32"/>
                  <a:gd name="T19" fmla="*/ 0 h 24"/>
                  <a:gd name="T20" fmla="*/ 0 w 32"/>
                  <a:gd name="T21" fmla="*/ 0 h 24"/>
                  <a:gd name="T22" fmla="*/ 2 w 32"/>
                  <a:gd name="T23" fmla="*/ 9 h 24"/>
                  <a:gd name="T24" fmla="*/ 3 w 32"/>
                  <a:gd name="T25" fmla="*/ 12 h 24"/>
                  <a:gd name="T26" fmla="*/ 10 w 32"/>
                  <a:gd name="T27" fmla="*/ 16 h 24"/>
                  <a:gd name="T28" fmla="*/ 11 w 32"/>
                  <a:gd name="T29" fmla="*/ 20 h 24"/>
                  <a:gd name="T30" fmla="*/ 14 w 32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4" y="20"/>
                    </a:moveTo>
                    <a:cubicBezTo>
                      <a:pt x="17" y="18"/>
                      <a:pt x="19" y="19"/>
                      <a:pt x="22" y="20"/>
                    </a:cubicBezTo>
                    <a:cubicBezTo>
                      <a:pt x="25" y="21"/>
                      <a:pt x="26" y="19"/>
                      <a:pt x="29" y="22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2" y="24"/>
                      <a:pt x="32" y="24"/>
                      <a:pt x="32" y="23"/>
                    </a:cubicBezTo>
                    <a:cubicBezTo>
                      <a:pt x="29" y="20"/>
                      <a:pt x="25" y="18"/>
                      <a:pt x="22" y="16"/>
                    </a:cubicBezTo>
                    <a:cubicBezTo>
                      <a:pt x="20" y="14"/>
                      <a:pt x="19" y="12"/>
                      <a:pt x="17" y="10"/>
                    </a:cubicBezTo>
                    <a:cubicBezTo>
                      <a:pt x="15" y="8"/>
                      <a:pt x="14" y="6"/>
                      <a:pt x="12" y="3"/>
                    </a:cubicBezTo>
                    <a:cubicBezTo>
                      <a:pt x="11" y="2"/>
                      <a:pt x="10" y="0"/>
                      <a:pt x="9" y="0"/>
                    </a:cubicBezTo>
                    <a:cubicBezTo>
                      <a:pt x="6" y="1"/>
                      <a:pt x="4" y="5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10"/>
                      <a:pt x="2" y="12"/>
                      <a:pt x="3" y="12"/>
                    </a:cubicBezTo>
                    <a:cubicBezTo>
                      <a:pt x="5" y="13"/>
                      <a:pt x="10" y="14"/>
                      <a:pt x="10" y="16"/>
                    </a:cubicBezTo>
                    <a:cubicBezTo>
                      <a:pt x="11" y="18"/>
                      <a:pt x="10" y="19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6"/>
              <p:cNvSpPr/>
              <p:nvPr/>
            </p:nvSpPr>
            <p:spPr bwMode="auto">
              <a:xfrm>
                <a:off x="2876" y="1413"/>
                <a:ext cx="67" cy="32"/>
              </a:xfrm>
              <a:custGeom>
                <a:avLst/>
                <a:gdLst>
                  <a:gd name="T0" fmla="*/ 11 w 25"/>
                  <a:gd name="T1" fmla="*/ 8 h 12"/>
                  <a:gd name="T2" fmla="*/ 19 w 25"/>
                  <a:gd name="T3" fmla="*/ 12 h 12"/>
                  <a:gd name="T4" fmla="*/ 19 w 25"/>
                  <a:gd name="T5" fmla="*/ 11 h 12"/>
                  <a:gd name="T6" fmla="*/ 17 w 25"/>
                  <a:gd name="T7" fmla="*/ 8 h 12"/>
                  <a:gd name="T8" fmla="*/ 19 w 25"/>
                  <a:gd name="T9" fmla="*/ 8 h 12"/>
                  <a:gd name="T10" fmla="*/ 25 w 25"/>
                  <a:gd name="T11" fmla="*/ 9 h 12"/>
                  <a:gd name="T12" fmla="*/ 25 w 25"/>
                  <a:gd name="T13" fmla="*/ 9 h 12"/>
                  <a:gd name="T14" fmla="*/ 24 w 25"/>
                  <a:gd name="T15" fmla="*/ 8 h 12"/>
                  <a:gd name="T16" fmla="*/ 24 w 25"/>
                  <a:gd name="T17" fmla="*/ 8 h 12"/>
                  <a:gd name="T18" fmla="*/ 16 w 25"/>
                  <a:gd name="T19" fmla="*/ 3 h 12"/>
                  <a:gd name="T20" fmla="*/ 16 w 25"/>
                  <a:gd name="T21" fmla="*/ 2 h 12"/>
                  <a:gd name="T22" fmla="*/ 16 w 25"/>
                  <a:gd name="T23" fmla="*/ 1 h 12"/>
                  <a:gd name="T24" fmla="*/ 16 w 25"/>
                  <a:gd name="T25" fmla="*/ 1 h 12"/>
                  <a:gd name="T26" fmla="*/ 0 w 25"/>
                  <a:gd name="T27" fmla="*/ 5 h 12"/>
                  <a:gd name="T28" fmla="*/ 0 w 25"/>
                  <a:gd name="T29" fmla="*/ 6 h 12"/>
                  <a:gd name="T30" fmla="*/ 11 w 25"/>
                  <a:gd name="T3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2">
                    <a:moveTo>
                      <a:pt x="11" y="8"/>
                    </a:moveTo>
                    <a:cubicBezTo>
                      <a:pt x="14" y="9"/>
                      <a:pt x="16" y="11"/>
                      <a:pt x="19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19" y="10"/>
                      <a:pt x="18" y="9"/>
                      <a:pt x="17" y="8"/>
                    </a:cubicBezTo>
                    <a:cubicBezTo>
                      <a:pt x="17" y="8"/>
                      <a:pt x="18" y="8"/>
                      <a:pt x="19" y="8"/>
                    </a:cubicBezTo>
                    <a:cubicBezTo>
                      <a:pt x="21" y="9"/>
                      <a:pt x="23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1" y="6"/>
                      <a:pt x="19" y="5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0" y="0"/>
                      <a:pt x="3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7" y="6"/>
                      <a:pt x="11" y="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7"/>
              <p:cNvSpPr/>
              <p:nvPr/>
            </p:nvSpPr>
            <p:spPr bwMode="auto">
              <a:xfrm>
                <a:off x="2988" y="1475"/>
                <a:ext cx="142" cy="171"/>
              </a:xfrm>
              <a:custGeom>
                <a:avLst/>
                <a:gdLst>
                  <a:gd name="T0" fmla="*/ 53 w 53"/>
                  <a:gd name="T1" fmla="*/ 64 h 64"/>
                  <a:gd name="T2" fmla="*/ 48 w 53"/>
                  <a:gd name="T3" fmla="*/ 54 h 64"/>
                  <a:gd name="T4" fmla="*/ 45 w 53"/>
                  <a:gd name="T5" fmla="*/ 49 h 64"/>
                  <a:gd name="T6" fmla="*/ 44 w 53"/>
                  <a:gd name="T7" fmla="*/ 38 h 64"/>
                  <a:gd name="T8" fmla="*/ 44 w 53"/>
                  <a:gd name="T9" fmla="*/ 22 h 64"/>
                  <a:gd name="T10" fmla="*/ 42 w 53"/>
                  <a:gd name="T11" fmla="*/ 15 h 64"/>
                  <a:gd name="T12" fmla="*/ 38 w 53"/>
                  <a:gd name="T13" fmla="*/ 9 h 64"/>
                  <a:gd name="T14" fmla="*/ 37 w 53"/>
                  <a:gd name="T15" fmla="*/ 9 h 64"/>
                  <a:gd name="T16" fmla="*/ 41 w 53"/>
                  <a:gd name="T17" fmla="*/ 15 h 64"/>
                  <a:gd name="T18" fmla="*/ 42 w 53"/>
                  <a:gd name="T19" fmla="*/ 17 h 64"/>
                  <a:gd name="T20" fmla="*/ 37 w 53"/>
                  <a:gd name="T21" fmla="*/ 9 h 64"/>
                  <a:gd name="T22" fmla="*/ 36 w 53"/>
                  <a:gd name="T23" fmla="*/ 9 h 64"/>
                  <a:gd name="T24" fmla="*/ 38 w 53"/>
                  <a:gd name="T25" fmla="*/ 17 h 64"/>
                  <a:gd name="T26" fmla="*/ 40 w 53"/>
                  <a:gd name="T27" fmla="*/ 27 h 64"/>
                  <a:gd name="T28" fmla="*/ 41 w 53"/>
                  <a:gd name="T29" fmla="*/ 39 h 64"/>
                  <a:gd name="T30" fmla="*/ 38 w 53"/>
                  <a:gd name="T31" fmla="*/ 36 h 64"/>
                  <a:gd name="T32" fmla="*/ 33 w 53"/>
                  <a:gd name="T33" fmla="*/ 31 h 64"/>
                  <a:gd name="T34" fmla="*/ 4 w 53"/>
                  <a:gd name="T35" fmla="*/ 1 h 64"/>
                  <a:gd name="T36" fmla="*/ 4 w 53"/>
                  <a:gd name="T37" fmla="*/ 1 h 64"/>
                  <a:gd name="T38" fmla="*/ 30 w 53"/>
                  <a:gd name="T39" fmla="*/ 32 h 64"/>
                  <a:gd name="T40" fmla="*/ 33 w 53"/>
                  <a:gd name="T41" fmla="*/ 40 h 64"/>
                  <a:gd name="T42" fmla="*/ 25 w 53"/>
                  <a:gd name="T43" fmla="*/ 42 h 64"/>
                  <a:gd name="T44" fmla="*/ 9 w 53"/>
                  <a:gd name="T45" fmla="*/ 33 h 64"/>
                  <a:gd name="T46" fmla="*/ 9 w 53"/>
                  <a:gd name="T47" fmla="*/ 34 h 64"/>
                  <a:gd name="T48" fmla="*/ 22 w 53"/>
                  <a:gd name="T49" fmla="*/ 48 h 64"/>
                  <a:gd name="T50" fmla="*/ 19 w 53"/>
                  <a:gd name="T51" fmla="*/ 46 h 64"/>
                  <a:gd name="T52" fmla="*/ 13 w 53"/>
                  <a:gd name="T53" fmla="*/ 42 h 64"/>
                  <a:gd name="T54" fmla="*/ 1 w 53"/>
                  <a:gd name="T55" fmla="*/ 35 h 64"/>
                  <a:gd name="T56" fmla="*/ 1 w 53"/>
                  <a:gd name="T57" fmla="*/ 36 h 64"/>
                  <a:gd name="T58" fmla="*/ 24 w 53"/>
                  <a:gd name="T59" fmla="*/ 54 h 64"/>
                  <a:gd name="T60" fmla="*/ 39 w 53"/>
                  <a:gd name="T61" fmla="*/ 55 h 64"/>
                  <a:gd name="T62" fmla="*/ 53 w 53"/>
                  <a:gd name="T63" fmla="*/ 64 h 64"/>
                  <a:gd name="T64" fmla="*/ 53 w 53"/>
                  <a:gd name="T6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64">
                    <a:moveTo>
                      <a:pt x="53" y="64"/>
                    </a:moveTo>
                    <a:cubicBezTo>
                      <a:pt x="53" y="60"/>
                      <a:pt x="51" y="57"/>
                      <a:pt x="48" y="54"/>
                    </a:cubicBezTo>
                    <a:cubicBezTo>
                      <a:pt x="47" y="52"/>
                      <a:pt x="46" y="51"/>
                      <a:pt x="45" y="49"/>
                    </a:cubicBezTo>
                    <a:cubicBezTo>
                      <a:pt x="43" y="45"/>
                      <a:pt x="44" y="41"/>
                      <a:pt x="44" y="38"/>
                    </a:cubicBezTo>
                    <a:cubicBezTo>
                      <a:pt x="45" y="32"/>
                      <a:pt x="45" y="28"/>
                      <a:pt x="44" y="22"/>
                    </a:cubicBezTo>
                    <a:cubicBezTo>
                      <a:pt x="43" y="20"/>
                      <a:pt x="43" y="17"/>
                      <a:pt x="42" y="15"/>
                    </a:cubicBezTo>
                    <a:cubicBezTo>
                      <a:pt x="41" y="13"/>
                      <a:pt x="39" y="11"/>
                      <a:pt x="38" y="9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8" y="11"/>
                      <a:pt x="40" y="13"/>
                      <a:pt x="41" y="15"/>
                    </a:cubicBezTo>
                    <a:cubicBezTo>
                      <a:pt x="41" y="16"/>
                      <a:pt x="42" y="16"/>
                      <a:pt x="42" y="17"/>
                    </a:cubicBezTo>
                    <a:cubicBezTo>
                      <a:pt x="40" y="14"/>
                      <a:pt x="38" y="12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ubicBezTo>
                      <a:pt x="36" y="12"/>
                      <a:pt x="37" y="14"/>
                      <a:pt x="38" y="17"/>
                    </a:cubicBezTo>
                    <a:cubicBezTo>
                      <a:pt x="39" y="20"/>
                      <a:pt x="39" y="24"/>
                      <a:pt x="40" y="27"/>
                    </a:cubicBezTo>
                    <a:cubicBezTo>
                      <a:pt x="40" y="31"/>
                      <a:pt x="41" y="35"/>
                      <a:pt x="41" y="39"/>
                    </a:cubicBezTo>
                    <a:cubicBezTo>
                      <a:pt x="41" y="39"/>
                      <a:pt x="39" y="36"/>
                      <a:pt x="38" y="36"/>
                    </a:cubicBezTo>
                    <a:cubicBezTo>
                      <a:pt x="37" y="34"/>
                      <a:pt x="35" y="32"/>
                      <a:pt x="33" y="31"/>
                    </a:cubicBezTo>
                    <a:cubicBezTo>
                      <a:pt x="23" y="21"/>
                      <a:pt x="17" y="7"/>
                      <a:pt x="4" y="1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14" y="10"/>
                      <a:pt x="23" y="20"/>
                      <a:pt x="30" y="32"/>
                    </a:cubicBezTo>
                    <a:cubicBezTo>
                      <a:pt x="32" y="34"/>
                      <a:pt x="32" y="38"/>
                      <a:pt x="33" y="40"/>
                    </a:cubicBezTo>
                    <a:cubicBezTo>
                      <a:pt x="35" y="44"/>
                      <a:pt x="27" y="42"/>
                      <a:pt x="25" y="42"/>
                    </a:cubicBezTo>
                    <a:cubicBezTo>
                      <a:pt x="20" y="40"/>
                      <a:pt x="13" y="37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2" y="40"/>
                      <a:pt x="17" y="43"/>
                      <a:pt x="22" y="48"/>
                    </a:cubicBezTo>
                    <a:cubicBezTo>
                      <a:pt x="21" y="47"/>
                      <a:pt x="20" y="46"/>
                      <a:pt x="19" y="46"/>
                    </a:cubicBezTo>
                    <a:cubicBezTo>
                      <a:pt x="17" y="44"/>
                      <a:pt x="15" y="43"/>
                      <a:pt x="13" y="42"/>
                    </a:cubicBezTo>
                    <a:cubicBezTo>
                      <a:pt x="9" y="39"/>
                      <a:pt x="5" y="37"/>
                      <a:pt x="1" y="35"/>
                    </a:cubicBezTo>
                    <a:cubicBezTo>
                      <a:pt x="1" y="35"/>
                      <a:pt x="0" y="36"/>
                      <a:pt x="1" y="36"/>
                    </a:cubicBezTo>
                    <a:cubicBezTo>
                      <a:pt x="8" y="43"/>
                      <a:pt x="15" y="51"/>
                      <a:pt x="24" y="54"/>
                    </a:cubicBezTo>
                    <a:cubicBezTo>
                      <a:pt x="29" y="56"/>
                      <a:pt x="34" y="55"/>
                      <a:pt x="39" y="55"/>
                    </a:cubicBezTo>
                    <a:cubicBezTo>
                      <a:pt x="46" y="55"/>
                      <a:pt x="48" y="60"/>
                      <a:pt x="53" y="64"/>
                    </a:cubicBezTo>
                    <a:cubicBezTo>
                      <a:pt x="53" y="64"/>
                      <a:pt x="53" y="64"/>
                      <a:pt x="53" y="64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8"/>
              <p:cNvSpPr/>
              <p:nvPr/>
            </p:nvSpPr>
            <p:spPr bwMode="auto">
              <a:xfrm>
                <a:off x="3285" y="2728"/>
                <a:ext cx="340" cy="134"/>
              </a:xfrm>
              <a:custGeom>
                <a:avLst/>
                <a:gdLst>
                  <a:gd name="T0" fmla="*/ 103 w 127"/>
                  <a:gd name="T1" fmla="*/ 19 h 50"/>
                  <a:gd name="T2" fmla="*/ 85 w 127"/>
                  <a:gd name="T3" fmla="*/ 8 h 50"/>
                  <a:gd name="T4" fmla="*/ 68 w 127"/>
                  <a:gd name="T5" fmla="*/ 1 h 50"/>
                  <a:gd name="T6" fmla="*/ 52 w 127"/>
                  <a:gd name="T7" fmla="*/ 1 h 50"/>
                  <a:gd name="T8" fmla="*/ 39 w 127"/>
                  <a:gd name="T9" fmla="*/ 4 h 50"/>
                  <a:gd name="T10" fmla="*/ 23 w 127"/>
                  <a:gd name="T11" fmla="*/ 12 h 50"/>
                  <a:gd name="T12" fmla="*/ 7 w 127"/>
                  <a:gd name="T13" fmla="*/ 14 h 50"/>
                  <a:gd name="T14" fmla="*/ 2 w 127"/>
                  <a:gd name="T15" fmla="*/ 12 h 50"/>
                  <a:gd name="T16" fmla="*/ 1 w 127"/>
                  <a:gd name="T17" fmla="*/ 12 h 50"/>
                  <a:gd name="T18" fmla="*/ 1 w 127"/>
                  <a:gd name="T19" fmla="*/ 12 h 50"/>
                  <a:gd name="T20" fmla="*/ 1 w 127"/>
                  <a:gd name="T21" fmla="*/ 12 h 50"/>
                  <a:gd name="T22" fmla="*/ 0 w 127"/>
                  <a:gd name="T23" fmla="*/ 12 h 50"/>
                  <a:gd name="T24" fmla="*/ 14 w 127"/>
                  <a:gd name="T25" fmla="*/ 23 h 50"/>
                  <a:gd name="T26" fmla="*/ 25 w 127"/>
                  <a:gd name="T27" fmla="*/ 37 h 50"/>
                  <a:gd name="T28" fmla="*/ 52 w 127"/>
                  <a:gd name="T29" fmla="*/ 46 h 50"/>
                  <a:gd name="T30" fmla="*/ 67 w 127"/>
                  <a:gd name="T31" fmla="*/ 46 h 50"/>
                  <a:gd name="T32" fmla="*/ 87 w 127"/>
                  <a:gd name="T33" fmla="*/ 47 h 50"/>
                  <a:gd name="T34" fmla="*/ 105 w 127"/>
                  <a:gd name="T35" fmla="*/ 46 h 50"/>
                  <a:gd name="T36" fmla="*/ 127 w 127"/>
                  <a:gd name="T37" fmla="*/ 50 h 50"/>
                  <a:gd name="T38" fmla="*/ 127 w 127"/>
                  <a:gd name="T39" fmla="*/ 49 h 50"/>
                  <a:gd name="T40" fmla="*/ 103 w 127"/>
                  <a:gd name="T41" fmla="*/ 1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50">
                    <a:moveTo>
                      <a:pt x="103" y="19"/>
                    </a:moveTo>
                    <a:cubicBezTo>
                      <a:pt x="97" y="15"/>
                      <a:pt x="90" y="12"/>
                      <a:pt x="85" y="8"/>
                    </a:cubicBezTo>
                    <a:cubicBezTo>
                      <a:pt x="80" y="4"/>
                      <a:pt x="75" y="1"/>
                      <a:pt x="68" y="1"/>
                    </a:cubicBezTo>
                    <a:cubicBezTo>
                      <a:pt x="63" y="0"/>
                      <a:pt x="57" y="2"/>
                      <a:pt x="52" y="1"/>
                    </a:cubicBezTo>
                    <a:cubicBezTo>
                      <a:pt x="46" y="1"/>
                      <a:pt x="43" y="1"/>
                      <a:pt x="39" y="4"/>
                    </a:cubicBezTo>
                    <a:cubicBezTo>
                      <a:pt x="33" y="6"/>
                      <a:pt x="29" y="10"/>
                      <a:pt x="23" y="12"/>
                    </a:cubicBezTo>
                    <a:cubicBezTo>
                      <a:pt x="18" y="14"/>
                      <a:pt x="12" y="15"/>
                      <a:pt x="7" y="14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7"/>
                      <a:pt x="10" y="19"/>
                      <a:pt x="14" y="23"/>
                    </a:cubicBezTo>
                    <a:cubicBezTo>
                      <a:pt x="18" y="27"/>
                      <a:pt x="21" y="32"/>
                      <a:pt x="25" y="37"/>
                    </a:cubicBezTo>
                    <a:cubicBezTo>
                      <a:pt x="32" y="43"/>
                      <a:pt x="43" y="46"/>
                      <a:pt x="52" y="46"/>
                    </a:cubicBezTo>
                    <a:cubicBezTo>
                      <a:pt x="57" y="47"/>
                      <a:pt x="62" y="47"/>
                      <a:pt x="67" y="46"/>
                    </a:cubicBezTo>
                    <a:cubicBezTo>
                      <a:pt x="74" y="46"/>
                      <a:pt x="81" y="47"/>
                      <a:pt x="87" y="47"/>
                    </a:cubicBezTo>
                    <a:cubicBezTo>
                      <a:pt x="93" y="48"/>
                      <a:pt x="99" y="46"/>
                      <a:pt x="105" y="46"/>
                    </a:cubicBezTo>
                    <a:cubicBezTo>
                      <a:pt x="112" y="46"/>
                      <a:pt x="120" y="48"/>
                      <a:pt x="127" y="50"/>
                    </a:cubicBezTo>
                    <a:cubicBezTo>
                      <a:pt x="127" y="50"/>
                      <a:pt x="127" y="49"/>
                      <a:pt x="127" y="49"/>
                    </a:cubicBezTo>
                    <a:cubicBezTo>
                      <a:pt x="119" y="39"/>
                      <a:pt x="113" y="27"/>
                      <a:pt x="103" y="1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"/>
              <p:cNvSpPr/>
              <p:nvPr/>
            </p:nvSpPr>
            <p:spPr bwMode="auto">
              <a:xfrm>
                <a:off x="3285" y="2757"/>
                <a:ext cx="187" cy="99"/>
              </a:xfrm>
              <a:custGeom>
                <a:avLst/>
                <a:gdLst>
                  <a:gd name="T0" fmla="*/ 70 w 70"/>
                  <a:gd name="T1" fmla="*/ 34 h 37"/>
                  <a:gd name="T2" fmla="*/ 48 w 70"/>
                  <a:gd name="T3" fmla="*/ 28 h 37"/>
                  <a:gd name="T4" fmla="*/ 30 w 70"/>
                  <a:gd name="T5" fmla="*/ 11 h 37"/>
                  <a:gd name="T6" fmla="*/ 21 w 70"/>
                  <a:gd name="T7" fmla="*/ 2 h 37"/>
                  <a:gd name="T8" fmla="*/ 12 w 70"/>
                  <a:gd name="T9" fmla="*/ 3 h 37"/>
                  <a:gd name="T10" fmla="*/ 1 w 70"/>
                  <a:gd name="T11" fmla="*/ 0 h 37"/>
                  <a:gd name="T12" fmla="*/ 1 w 70"/>
                  <a:gd name="T13" fmla="*/ 0 h 37"/>
                  <a:gd name="T14" fmla="*/ 0 w 70"/>
                  <a:gd name="T15" fmla="*/ 1 h 37"/>
                  <a:gd name="T16" fmla="*/ 7 w 70"/>
                  <a:gd name="T17" fmla="*/ 6 h 37"/>
                  <a:gd name="T18" fmla="*/ 18 w 70"/>
                  <a:gd name="T19" fmla="*/ 15 h 37"/>
                  <a:gd name="T20" fmla="*/ 35 w 70"/>
                  <a:gd name="T21" fmla="*/ 29 h 37"/>
                  <a:gd name="T22" fmla="*/ 50 w 70"/>
                  <a:gd name="T23" fmla="*/ 35 h 37"/>
                  <a:gd name="T24" fmla="*/ 70 w 70"/>
                  <a:gd name="T25" fmla="*/ 35 h 37"/>
                  <a:gd name="T26" fmla="*/ 70 w 70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0" h="37">
                    <a:moveTo>
                      <a:pt x="70" y="34"/>
                    </a:moveTo>
                    <a:cubicBezTo>
                      <a:pt x="62" y="33"/>
                      <a:pt x="55" y="31"/>
                      <a:pt x="48" y="28"/>
                    </a:cubicBezTo>
                    <a:cubicBezTo>
                      <a:pt x="40" y="24"/>
                      <a:pt x="35" y="18"/>
                      <a:pt x="30" y="11"/>
                    </a:cubicBezTo>
                    <a:cubicBezTo>
                      <a:pt x="28" y="9"/>
                      <a:pt x="25" y="3"/>
                      <a:pt x="21" y="2"/>
                    </a:cubicBezTo>
                    <a:cubicBezTo>
                      <a:pt x="18" y="2"/>
                      <a:pt x="15" y="3"/>
                      <a:pt x="12" y="3"/>
                    </a:cubicBezTo>
                    <a:cubicBezTo>
                      <a:pt x="8" y="3"/>
                      <a:pt x="5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11" y="8"/>
                      <a:pt x="14" y="12"/>
                      <a:pt x="18" y="15"/>
                    </a:cubicBezTo>
                    <a:cubicBezTo>
                      <a:pt x="23" y="20"/>
                      <a:pt x="29" y="25"/>
                      <a:pt x="35" y="29"/>
                    </a:cubicBezTo>
                    <a:cubicBezTo>
                      <a:pt x="40" y="33"/>
                      <a:pt x="44" y="35"/>
                      <a:pt x="50" y="35"/>
                    </a:cubicBezTo>
                    <a:cubicBezTo>
                      <a:pt x="56" y="36"/>
                      <a:pt x="64" y="37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60"/>
              <p:cNvSpPr/>
              <p:nvPr/>
            </p:nvSpPr>
            <p:spPr bwMode="auto">
              <a:xfrm>
                <a:off x="3285" y="2754"/>
                <a:ext cx="123" cy="100"/>
              </a:xfrm>
              <a:custGeom>
                <a:avLst/>
                <a:gdLst>
                  <a:gd name="T0" fmla="*/ 21 w 46"/>
                  <a:gd name="T1" fmla="*/ 16 h 37"/>
                  <a:gd name="T2" fmla="*/ 11 w 46"/>
                  <a:gd name="T3" fmla="*/ 6 h 37"/>
                  <a:gd name="T4" fmla="*/ 0 w 46"/>
                  <a:gd name="T5" fmla="*/ 1 h 37"/>
                  <a:gd name="T6" fmla="*/ 0 w 46"/>
                  <a:gd name="T7" fmla="*/ 1 h 37"/>
                  <a:gd name="T8" fmla="*/ 3 w 46"/>
                  <a:gd name="T9" fmla="*/ 6 h 37"/>
                  <a:gd name="T10" fmla="*/ 10 w 46"/>
                  <a:gd name="T11" fmla="*/ 15 h 37"/>
                  <a:gd name="T12" fmla="*/ 22 w 46"/>
                  <a:gd name="T13" fmla="*/ 25 h 37"/>
                  <a:gd name="T14" fmla="*/ 46 w 46"/>
                  <a:gd name="T15" fmla="*/ 37 h 37"/>
                  <a:gd name="T16" fmla="*/ 46 w 46"/>
                  <a:gd name="T17" fmla="*/ 36 h 37"/>
                  <a:gd name="T18" fmla="*/ 21 w 46"/>
                  <a:gd name="T19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7">
                    <a:moveTo>
                      <a:pt x="21" y="16"/>
                    </a:moveTo>
                    <a:cubicBezTo>
                      <a:pt x="17" y="13"/>
                      <a:pt x="14" y="9"/>
                      <a:pt x="11" y="6"/>
                    </a:cubicBezTo>
                    <a:cubicBezTo>
                      <a:pt x="8" y="3"/>
                      <a:pt x="4" y="3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5" y="10"/>
                      <a:pt x="6" y="13"/>
                      <a:pt x="10" y="15"/>
                    </a:cubicBezTo>
                    <a:cubicBezTo>
                      <a:pt x="13" y="19"/>
                      <a:pt x="18" y="22"/>
                      <a:pt x="22" y="25"/>
                    </a:cubicBezTo>
                    <a:cubicBezTo>
                      <a:pt x="29" y="30"/>
                      <a:pt x="37" y="35"/>
                      <a:pt x="46" y="37"/>
                    </a:cubicBezTo>
                    <a:cubicBezTo>
                      <a:pt x="46" y="37"/>
                      <a:pt x="46" y="36"/>
                      <a:pt x="46" y="36"/>
                    </a:cubicBezTo>
                    <a:cubicBezTo>
                      <a:pt x="38" y="29"/>
                      <a:pt x="29" y="23"/>
                      <a:pt x="2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61"/>
              <p:cNvSpPr/>
              <p:nvPr/>
            </p:nvSpPr>
            <p:spPr bwMode="auto">
              <a:xfrm>
                <a:off x="3368" y="2744"/>
                <a:ext cx="131" cy="48"/>
              </a:xfrm>
              <a:custGeom>
                <a:avLst/>
                <a:gdLst>
                  <a:gd name="T0" fmla="*/ 35 w 49"/>
                  <a:gd name="T1" fmla="*/ 5 h 18"/>
                  <a:gd name="T2" fmla="*/ 28 w 49"/>
                  <a:gd name="T3" fmla="*/ 2 h 18"/>
                  <a:gd name="T4" fmla="*/ 19 w 49"/>
                  <a:gd name="T5" fmla="*/ 6 h 18"/>
                  <a:gd name="T6" fmla="*/ 14 w 49"/>
                  <a:gd name="T7" fmla="*/ 4 h 18"/>
                  <a:gd name="T8" fmla="*/ 9 w 49"/>
                  <a:gd name="T9" fmla="*/ 4 h 18"/>
                  <a:gd name="T10" fmla="*/ 1 w 49"/>
                  <a:gd name="T11" fmla="*/ 7 h 18"/>
                  <a:gd name="T12" fmla="*/ 0 w 49"/>
                  <a:gd name="T13" fmla="*/ 7 h 18"/>
                  <a:gd name="T14" fmla="*/ 16 w 49"/>
                  <a:gd name="T15" fmla="*/ 15 h 18"/>
                  <a:gd name="T16" fmla="*/ 28 w 49"/>
                  <a:gd name="T17" fmla="*/ 15 h 18"/>
                  <a:gd name="T18" fmla="*/ 48 w 49"/>
                  <a:gd name="T19" fmla="*/ 18 h 18"/>
                  <a:gd name="T20" fmla="*/ 49 w 49"/>
                  <a:gd name="T21" fmla="*/ 18 h 18"/>
                  <a:gd name="T22" fmla="*/ 35 w 49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18">
                    <a:moveTo>
                      <a:pt x="35" y="5"/>
                    </a:moveTo>
                    <a:cubicBezTo>
                      <a:pt x="33" y="3"/>
                      <a:pt x="30" y="0"/>
                      <a:pt x="28" y="2"/>
                    </a:cubicBezTo>
                    <a:cubicBezTo>
                      <a:pt x="25" y="5"/>
                      <a:pt x="23" y="8"/>
                      <a:pt x="19" y="6"/>
                    </a:cubicBezTo>
                    <a:cubicBezTo>
                      <a:pt x="18" y="6"/>
                      <a:pt x="16" y="5"/>
                      <a:pt x="14" y="4"/>
                    </a:cubicBezTo>
                    <a:cubicBezTo>
                      <a:pt x="13" y="4"/>
                      <a:pt x="11" y="4"/>
                      <a:pt x="9" y="4"/>
                    </a:cubicBezTo>
                    <a:cubicBezTo>
                      <a:pt x="6" y="6"/>
                      <a:pt x="5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10"/>
                      <a:pt x="10" y="13"/>
                      <a:pt x="16" y="15"/>
                    </a:cubicBezTo>
                    <a:cubicBezTo>
                      <a:pt x="19" y="16"/>
                      <a:pt x="24" y="15"/>
                      <a:pt x="28" y="15"/>
                    </a:cubicBezTo>
                    <a:cubicBezTo>
                      <a:pt x="35" y="15"/>
                      <a:pt x="41" y="16"/>
                      <a:pt x="48" y="18"/>
                    </a:cubicBezTo>
                    <a:cubicBezTo>
                      <a:pt x="48" y="18"/>
                      <a:pt x="49" y="18"/>
                      <a:pt x="49" y="18"/>
                    </a:cubicBezTo>
                    <a:cubicBezTo>
                      <a:pt x="44" y="13"/>
                      <a:pt x="38" y="10"/>
                      <a:pt x="35" y="5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62"/>
              <p:cNvSpPr/>
              <p:nvPr/>
            </p:nvSpPr>
            <p:spPr bwMode="auto">
              <a:xfrm>
                <a:off x="3491" y="2795"/>
                <a:ext cx="123" cy="56"/>
              </a:xfrm>
              <a:custGeom>
                <a:avLst/>
                <a:gdLst>
                  <a:gd name="T0" fmla="*/ 46 w 46"/>
                  <a:gd name="T1" fmla="*/ 20 h 21"/>
                  <a:gd name="T2" fmla="*/ 36 w 46"/>
                  <a:gd name="T3" fmla="*/ 9 h 21"/>
                  <a:gd name="T4" fmla="*/ 26 w 46"/>
                  <a:gd name="T5" fmla="*/ 2 h 21"/>
                  <a:gd name="T6" fmla="*/ 26 w 46"/>
                  <a:gd name="T7" fmla="*/ 2 h 21"/>
                  <a:gd name="T8" fmla="*/ 27 w 46"/>
                  <a:gd name="T9" fmla="*/ 4 h 21"/>
                  <a:gd name="T10" fmla="*/ 26 w 46"/>
                  <a:gd name="T11" fmla="*/ 5 h 21"/>
                  <a:gd name="T12" fmla="*/ 29 w 46"/>
                  <a:gd name="T13" fmla="*/ 10 h 21"/>
                  <a:gd name="T14" fmla="*/ 27 w 46"/>
                  <a:gd name="T15" fmla="*/ 10 h 21"/>
                  <a:gd name="T16" fmla="*/ 14 w 46"/>
                  <a:gd name="T17" fmla="*/ 5 h 21"/>
                  <a:gd name="T18" fmla="*/ 1 w 46"/>
                  <a:gd name="T19" fmla="*/ 3 h 21"/>
                  <a:gd name="T20" fmla="*/ 1 w 46"/>
                  <a:gd name="T21" fmla="*/ 4 h 21"/>
                  <a:gd name="T22" fmla="*/ 11 w 46"/>
                  <a:gd name="T23" fmla="*/ 7 h 21"/>
                  <a:gd name="T24" fmla="*/ 16 w 46"/>
                  <a:gd name="T25" fmla="*/ 9 h 21"/>
                  <a:gd name="T26" fmla="*/ 11 w 46"/>
                  <a:gd name="T27" fmla="*/ 11 h 21"/>
                  <a:gd name="T28" fmla="*/ 10 w 46"/>
                  <a:gd name="T29" fmla="*/ 12 h 21"/>
                  <a:gd name="T30" fmla="*/ 3 w 46"/>
                  <a:gd name="T31" fmla="*/ 18 h 21"/>
                  <a:gd name="T32" fmla="*/ 3 w 46"/>
                  <a:gd name="T33" fmla="*/ 19 h 21"/>
                  <a:gd name="T34" fmla="*/ 11 w 46"/>
                  <a:gd name="T35" fmla="*/ 18 h 21"/>
                  <a:gd name="T36" fmla="*/ 19 w 46"/>
                  <a:gd name="T37" fmla="*/ 18 h 21"/>
                  <a:gd name="T38" fmla="*/ 36 w 46"/>
                  <a:gd name="T39" fmla="*/ 18 h 21"/>
                  <a:gd name="T40" fmla="*/ 45 w 46"/>
                  <a:gd name="T41" fmla="*/ 21 h 21"/>
                  <a:gd name="T42" fmla="*/ 46 w 46"/>
                  <a:gd name="T4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21">
                    <a:moveTo>
                      <a:pt x="46" y="20"/>
                    </a:moveTo>
                    <a:cubicBezTo>
                      <a:pt x="42" y="17"/>
                      <a:pt x="39" y="13"/>
                      <a:pt x="36" y="9"/>
                    </a:cubicBezTo>
                    <a:cubicBezTo>
                      <a:pt x="33" y="7"/>
                      <a:pt x="30" y="4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7" y="7"/>
                      <a:pt x="28" y="9"/>
                      <a:pt x="29" y="10"/>
                    </a:cubicBezTo>
                    <a:cubicBezTo>
                      <a:pt x="29" y="11"/>
                      <a:pt x="28" y="10"/>
                      <a:pt x="27" y="10"/>
                    </a:cubicBezTo>
                    <a:cubicBezTo>
                      <a:pt x="22" y="9"/>
                      <a:pt x="18" y="7"/>
                      <a:pt x="14" y="5"/>
                    </a:cubicBezTo>
                    <a:cubicBezTo>
                      <a:pt x="9" y="2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8" y="7"/>
                      <a:pt x="11" y="7"/>
                    </a:cubicBezTo>
                    <a:cubicBezTo>
                      <a:pt x="12" y="7"/>
                      <a:pt x="16" y="9"/>
                      <a:pt x="16" y="9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1" y="16"/>
                      <a:pt x="5" y="16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9"/>
                      <a:pt x="8" y="19"/>
                      <a:pt x="11" y="18"/>
                    </a:cubicBezTo>
                    <a:cubicBezTo>
                      <a:pt x="14" y="18"/>
                      <a:pt x="16" y="19"/>
                      <a:pt x="19" y="18"/>
                    </a:cubicBezTo>
                    <a:cubicBezTo>
                      <a:pt x="25" y="16"/>
                      <a:pt x="30" y="17"/>
                      <a:pt x="36" y="18"/>
                    </a:cubicBezTo>
                    <a:cubicBezTo>
                      <a:pt x="39" y="19"/>
                      <a:pt x="42" y="20"/>
                      <a:pt x="45" y="21"/>
                    </a:cubicBezTo>
                    <a:cubicBezTo>
                      <a:pt x="46" y="21"/>
                      <a:pt x="46" y="20"/>
                      <a:pt x="46" y="20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63"/>
              <p:cNvSpPr/>
              <p:nvPr/>
            </p:nvSpPr>
            <p:spPr bwMode="auto">
              <a:xfrm>
                <a:off x="3352" y="2763"/>
                <a:ext cx="267" cy="91"/>
              </a:xfrm>
              <a:custGeom>
                <a:avLst/>
                <a:gdLst>
                  <a:gd name="T0" fmla="*/ 100 w 100"/>
                  <a:gd name="T1" fmla="*/ 33 h 34"/>
                  <a:gd name="T2" fmla="*/ 96 w 100"/>
                  <a:gd name="T3" fmla="*/ 31 h 34"/>
                  <a:gd name="T4" fmla="*/ 94 w 100"/>
                  <a:gd name="T5" fmla="*/ 30 h 34"/>
                  <a:gd name="T6" fmla="*/ 87 w 100"/>
                  <a:gd name="T7" fmla="*/ 24 h 34"/>
                  <a:gd name="T8" fmla="*/ 80 w 100"/>
                  <a:gd name="T9" fmla="*/ 21 h 34"/>
                  <a:gd name="T10" fmla="*/ 70 w 100"/>
                  <a:gd name="T11" fmla="*/ 11 h 34"/>
                  <a:gd name="T12" fmla="*/ 59 w 100"/>
                  <a:gd name="T13" fmla="*/ 1 h 34"/>
                  <a:gd name="T14" fmla="*/ 58 w 100"/>
                  <a:gd name="T15" fmla="*/ 1 h 34"/>
                  <a:gd name="T16" fmla="*/ 66 w 100"/>
                  <a:gd name="T17" fmla="*/ 9 h 34"/>
                  <a:gd name="T18" fmla="*/ 70 w 100"/>
                  <a:gd name="T19" fmla="*/ 15 h 34"/>
                  <a:gd name="T20" fmla="*/ 66 w 100"/>
                  <a:gd name="T21" fmla="*/ 16 h 34"/>
                  <a:gd name="T22" fmla="*/ 55 w 100"/>
                  <a:gd name="T23" fmla="*/ 10 h 34"/>
                  <a:gd name="T24" fmla="*/ 49 w 100"/>
                  <a:gd name="T25" fmla="*/ 8 h 34"/>
                  <a:gd name="T26" fmla="*/ 46 w 100"/>
                  <a:gd name="T27" fmla="*/ 8 h 34"/>
                  <a:gd name="T28" fmla="*/ 42 w 100"/>
                  <a:gd name="T29" fmla="*/ 9 h 34"/>
                  <a:gd name="T30" fmla="*/ 24 w 100"/>
                  <a:gd name="T31" fmla="*/ 7 h 34"/>
                  <a:gd name="T32" fmla="*/ 5 w 100"/>
                  <a:gd name="T33" fmla="*/ 2 h 34"/>
                  <a:gd name="T34" fmla="*/ 3 w 100"/>
                  <a:gd name="T35" fmla="*/ 2 h 34"/>
                  <a:gd name="T36" fmla="*/ 1 w 100"/>
                  <a:gd name="T37" fmla="*/ 1 h 34"/>
                  <a:gd name="T38" fmla="*/ 1 w 100"/>
                  <a:gd name="T39" fmla="*/ 2 h 34"/>
                  <a:gd name="T40" fmla="*/ 3 w 100"/>
                  <a:gd name="T41" fmla="*/ 2 h 34"/>
                  <a:gd name="T42" fmla="*/ 6 w 100"/>
                  <a:gd name="T43" fmla="*/ 4 h 34"/>
                  <a:gd name="T44" fmla="*/ 11 w 100"/>
                  <a:gd name="T45" fmla="*/ 5 h 34"/>
                  <a:gd name="T46" fmla="*/ 14 w 100"/>
                  <a:gd name="T47" fmla="*/ 6 h 34"/>
                  <a:gd name="T48" fmla="*/ 25 w 100"/>
                  <a:gd name="T49" fmla="*/ 9 h 34"/>
                  <a:gd name="T50" fmla="*/ 38 w 100"/>
                  <a:gd name="T51" fmla="*/ 10 h 34"/>
                  <a:gd name="T52" fmla="*/ 42 w 100"/>
                  <a:gd name="T53" fmla="*/ 10 h 34"/>
                  <a:gd name="T54" fmla="*/ 42 w 100"/>
                  <a:gd name="T55" fmla="*/ 10 h 34"/>
                  <a:gd name="T56" fmla="*/ 34 w 100"/>
                  <a:gd name="T57" fmla="*/ 16 h 34"/>
                  <a:gd name="T58" fmla="*/ 25 w 100"/>
                  <a:gd name="T59" fmla="*/ 18 h 34"/>
                  <a:gd name="T60" fmla="*/ 25 w 100"/>
                  <a:gd name="T61" fmla="*/ 19 h 34"/>
                  <a:gd name="T62" fmla="*/ 37 w 100"/>
                  <a:gd name="T63" fmla="*/ 16 h 34"/>
                  <a:gd name="T64" fmla="*/ 43 w 100"/>
                  <a:gd name="T65" fmla="*/ 11 h 34"/>
                  <a:gd name="T66" fmla="*/ 45 w 100"/>
                  <a:gd name="T67" fmla="*/ 10 h 34"/>
                  <a:gd name="T68" fmla="*/ 60 w 100"/>
                  <a:gd name="T69" fmla="*/ 14 h 34"/>
                  <a:gd name="T70" fmla="*/ 77 w 100"/>
                  <a:gd name="T71" fmla="*/ 22 h 34"/>
                  <a:gd name="T72" fmla="*/ 95 w 100"/>
                  <a:gd name="T73" fmla="*/ 31 h 34"/>
                  <a:gd name="T74" fmla="*/ 99 w 100"/>
                  <a:gd name="T75" fmla="*/ 34 h 34"/>
                  <a:gd name="T76" fmla="*/ 100 w 100"/>
                  <a:gd name="T7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cubicBezTo>
                      <a:pt x="99" y="33"/>
                      <a:pt x="97" y="32"/>
                      <a:pt x="96" y="31"/>
                    </a:cubicBezTo>
                    <a:cubicBezTo>
                      <a:pt x="95" y="30"/>
                      <a:pt x="95" y="30"/>
                      <a:pt x="94" y="30"/>
                    </a:cubicBezTo>
                    <a:cubicBezTo>
                      <a:pt x="92" y="28"/>
                      <a:pt x="90" y="26"/>
                      <a:pt x="87" y="24"/>
                    </a:cubicBezTo>
                    <a:cubicBezTo>
                      <a:pt x="85" y="23"/>
                      <a:pt x="83" y="22"/>
                      <a:pt x="80" y="21"/>
                    </a:cubicBezTo>
                    <a:cubicBezTo>
                      <a:pt x="76" y="19"/>
                      <a:pt x="73" y="15"/>
                      <a:pt x="70" y="11"/>
                    </a:cubicBezTo>
                    <a:cubicBezTo>
                      <a:pt x="67" y="6"/>
                      <a:pt x="64" y="3"/>
                      <a:pt x="59" y="1"/>
                    </a:cubicBezTo>
                    <a:cubicBezTo>
                      <a:pt x="58" y="0"/>
                      <a:pt x="58" y="1"/>
                      <a:pt x="58" y="1"/>
                    </a:cubicBezTo>
                    <a:cubicBezTo>
                      <a:pt x="61" y="4"/>
                      <a:pt x="64" y="6"/>
                      <a:pt x="66" y="9"/>
                    </a:cubicBezTo>
                    <a:cubicBezTo>
                      <a:pt x="68" y="11"/>
                      <a:pt x="69" y="13"/>
                      <a:pt x="70" y="15"/>
                    </a:cubicBezTo>
                    <a:cubicBezTo>
                      <a:pt x="72" y="19"/>
                      <a:pt x="67" y="17"/>
                      <a:pt x="66" y="16"/>
                    </a:cubicBezTo>
                    <a:cubicBezTo>
                      <a:pt x="62" y="13"/>
                      <a:pt x="59" y="12"/>
                      <a:pt x="55" y="10"/>
                    </a:cubicBezTo>
                    <a:cubicBezTo>
                      <a:pt x="54" y="8"/>
                      <a:pt x="52" y="7"/>
                      <a:pt x="49" y="8"/>
                    </a:cubicBezTo>
                    <a:cubicBezTo>
                      <a:pt x="48" y="8"/>
                      <a:pt x="47" y="8"/>
                      <a:pt x="46" y="8"/>
                    </a:cubicBezTo>
                    <a:cubicBezTo>
                      <a:pt x="45" y="8"/>
                      <a:pt x="43" y="9"/>
                      <a:pt x="42" y="9"/>
                    </a:cubicBezTo>
                    <a:cubicBezTo>
                      <a:pt x="36" y="8"/>
                      <a:pt x="30" y="8"/>
                      <a:pt x="24" y="7"/>
                    </a:cubicBezTo>
                    <a:cubicBezTo>
                      <a:pt x="18" y="5"/>
                      <a:pt x="11" y="3"/>
                      <a:pt x="5" y="2"/>
                    </a:cubicBezTo>
                    <a:cubicBezTo>
                      <a:pt x="4" y="2"/>
                      <a:pt x="3" y="1"/>
                      <a:pt x="3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8" y="5"/>
                      <a:pt x="10" y="5"/>
                      <a:pt x="11" y="5"/>
                    </a:cubicBezTo>
                    <a:cubicBezTo>
                      <a:pt x="12" y="6"/>
                      <a:pt x="13" y="6"/>
                      <a:pt x="14" y="6"/>
                    </a:cubicBezTo>
                    <a:cubicBezTo>
                      <a:pt x="17" y="7"/>
                      <a:pt x="21" y="8"/>
                      <a:pt x="25" y="9"/>
                    </a:cubicBezTo>
                    <a:cubicBezTo>
                      <a:pt x="30" y="10"/>
                      <a:pt x="33" y="11"/>
                      <a:pt x="38" y="10"/>
                    </a:cubicBezTo>
                    <a:cubicBezTo>
                      <a:pt x="40" y="10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2"/>
                      <a:pt x="37" y="14"/>
                      <a:pt x="34" y="16"/>
                    </a:cubicBezTo>
                    <a:cubicBezTo>
                      <a:pt x="32" y="17"/>
                      <a:pt x="28" y="17"/>
                      <a:pt x="25" y="18"/>
                    </a:cubicBezTo>
                    <a:cubicBezTo>
                      <a:pt x="25" y="18"/>
                      <a:pt x="25" y="18"/>
                      <a:pt x="25" y="19"/>
                    </a:cubicBezTo>
                    <a:cubicBezTo>
                      <a:pt x="30" y="19"/>
                      <a:pt x="34" y="18"/>
                      <a:pt x="37" y="16"/>
                    </a:cubicBezTo>
                    <a:cubicBezTo>
                      <a:pt x="39" y="14"/>
                      <a:pt x="41" y="12"/>
                      <a:pt x="43" y="11"/>
                    </a:cubicBezTo>
                    <a:cubicBezTo>
                      <a:pt x="44" y="10"/>
                      <a:pt x="44" y="10"/>
                      <a:pt x="45" y="10"/>
                    </a:cubicBezTo>
                    <a:cubicBezTo>
                      <a:pt x="50" y="9"/>
                      <a:pt x="55" y="10"/>
                      <a:pt x="60" y="14"/>
                    </a:cubicBezTo>
                    <a:cubicBezTo>
                      <a:pt x="66" y="18"/>
                      <a:pt x="71" y="20"/>
                      <a:pt x="77" y="22"/>
                    </a:cubicBezTo>
                    <a:cubicBezTo>
                      <a:pt x="83" y="24"/>
                      <a:pt x="89" y="28"/>
                      <a:pt x="95" y="31"/>
                    </a:cubicBezTo>
                    <a:cubicBezTo>
                      <a:pt x="96" y="32"/>
                      <a:pt x="98" y="33"/>
                      <a:pt x="99" y="34"/>
                    </a:cubicBezTo>
                    <a:cubicBezTo>
                      <a:pt x="100" y="34"/>
                      <a:pt x="100" y="34"/>
                      <a:pt x="100" y="33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4"/>
              <p:cNvSpPr/>
              <p:nvPr/>
            </p:nvSpPr>
            <p:spPr bwMode="auto">
              <a:xfrm>
                <a:off x="4269" y="2511"/>
                <a:ext cx="289" cy="198"/>
              </a:xfrm>
              <a:custGeom>
                <a:avLst/>
                <a:gdLst>
                  <a:gd name="T0" fmla="*/ 86 w 108"/>
                  <a:gd name="T1" fmla="*/ 4 h 74"/>
                  <a:gd name="T2" fmla="*/ 65 w 108"/>
                  <a:gd name="T3" fmla="*/ 2 h 74"/>
                  <a:gd name="T4" fmla="*/ 47 w 108"/>
                  <a:gd name="T5" fmla="*/ 3 h 74"/>
                  <a:gd name="T6" fmla="*/ 17 w 108"/>
                  <a:gd name="T7" fmla="*/ 32 h 74"/>
                  <a:gd name="T8" fmla="*/ 4 w 108"/>
                  <a:gd name="T9" fmla="*/ 62 h 74"/>
                  <a:gd name="T10" fmla="*/ 2 w 108"/>
                  <a:gd name="T11" fmla="*/ 65 h 74"/>
                  <a:gd name="T12" fmla="*/ 1 w 108"/>
                  <a:gd name="T13" fmla="*/ 74 h 74"/>
                  <a:gd name="T14" fmla="*/ 1 w 108"/>
                  <a:gd name="T15" fmla="*/ 74 h 74"/>
                  <a:gd name="T16" fmla="*/ 18 w 108"/>
                  <a:gd name="T17" fmla="*/ 65 h 74"/>
                  <a:gd name="T18" fmla="*/ 34 w 108"/>
                  <a:gd name="T19" fmla="*/ 58 h 74"/>
                  <a:gd name="T20" fmla="*/ 53 w 108"/>
                  <a:gd name="T21" fmla="*/ 48 h 74"/>
                  <a:gd name="T22" fmla="*/ 66 w 108"/>
                  <a:gd name="T23" fmla="*/ 38 h 74"/>
                  <a:gd name="T24" fmla="*/ 84 w 108"/>
                  <a:gd name="T25" fmla="*/ 28 h 74"/>
                  <a:gd name="T26" fmla="*/ 88 w 108"/>
                  <a:gd name="T27" fmla="*/ 24 h 74"/>
                  <a:gd name="T28" fmla="*/ 91 w 108"/>
                  <a:gd name="T29" fmla="*/ 21 h 74"/>
                  <a:gd name="T30" fmla="*/ 97 w 108"/>
                  <a:gd name="T31" fmla="*/ 22 h 74"/>
                  <a:gd name="T32" fmla="*/ 101 w 108"/>
                  <a:gd name="T33" fmla="*/ 21 h 74"/>
                  <a:gd name="T34" fmla="*/ 107 w 108"/>
                  <a:gd name="T35" fmla="*/ 20 h 74"/>
                  <a:gd name="T36" fmla="*/ 108 w 108"/>
                  <a:gd name="T37" fmla="*/ 20 h 74"/>
                  <a:gd name="T38" fmla="*/ 86 w 108"/>
                  <a:gd name="T3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74">
                    <a:moveTo>
                      <a:pt x="86" y="4"/>
                    </a:moveTo>
                    <a:cubicBezTo>
                      <a:pt x="79" y="3"/>
                      <a:pt x="72" y="3"/>
                      <a:pt x="65" y="2"/>
                    </a:cubicBezTo>
                    <a:cubicBezTo>
                      <a:pt x="59" y="0"/>
                      <a:pt x="53" y="0"/>
                      <a:pt x="47" y="3"/>
                    </a:cubicBezTo>
                    <a:cubicBezTo>
                      <a:pt x="34" y="8"/>
                      <a:pt x="25" y="20"/>
                      <a:pt x="17" y="32"/>
                    </a:cubicBezTo>
                    <a:cubicBezTo>
                      <a:pt x="10" y="41"/>
                      <a:pt x="5" y="50"/>
                      <a:pt x="4" y="62"/>
                    </a:cubicBezTo>
                    <a:cubicBezTo>
                      <a:pt x="3" y="63"/>
                      <a:pt x="3" y="64"/>
                      <a:pt x="2" y="65"/>
                    </a:cubicBezTo>
                    <a:cubicBezTo>
                      <a:pt x="0" y="68"/>
                      <a:pt x="0" y="71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6" y="70"/>
                      <a:pt x="12" y="67"/>
                      <a:pt x="18" y="65"/>
                    </a:cubicBezTo>
                    <a:cubicBezTo>
                      <a:pt x="23" y="63"/>
                      <a:pt x="29" y="60"/>
                      <a:pt x="34" y="58"/>
                    </a:cubicBezTo>
                    <a:cubicBezTo>
                      <a:pt x="41" y="55"/>
                      <a:pt x="47" y="51"/>
                      <a:pt x="53" y="48"/>
                    </a:cubicBezTo>
                    <a:cubicBezTo>
                      <a:pt x="59" y="45"/>
                      <a:pt x="62" y="42"/>
                      <a:pt x="66" y="38"/>
                    </a:cubicBezTo>
                    <a:cubicBezTo>
                      <a:pt x="71" y="33"/>
                      <a:pt x="77" y="31"/>
                      <a:pt x="84" y="28"/>
                    </a:cubicBezTo>
                    <a:cubicBezTo>
                      <a:pt x="86" y="28"/>
                      <a:pt x="88" y="26"/>
                      <a:pt x="88" y="24"/>
                    </a:cubicBezTo>
                    <a:cubicBezTo>
                      <a:pt x="88" y="21"/>
                      <a:pt x="88" y="20"/>
                      <a:pt x="91" y="21"/>
                    </a:cubicBezTo>
                    <a:cubicBezTo>
                      <a:pt x="93" y="21"/>
                      <a:pt x="95" y="22"/>
                      <a:pt x="97" y="22"/>
                    </a:cubicBezTo>
                    <a:cubicBezTo>
                      <a:pt x="98" y="22"/>
                      <a:pt x="100" y="21"/>
                      <a:pt x="101" y="21"/>
                    </a:cubicBezTo>
                    <a:cubicBezTo>
                      <a:pt x="103" y="18"/>
                      <a:pt x="105" y="20"/>
                      <a:pt x="107" y="20"/>
                    </a:cubicBezTo>
                    <a:cubicBezTo>
                      <a:pt x="108" y="21"/>
                      <a:pt x="108" y="20"/>
                      <a:pt x="108" y="20"/>
                    </a:cubicBezTo>
                    <a:cubicBezTo>
                      <a:pt x="105" y="10"/>
                      <a:pt x="95" y="5"/>
                      <a:pt x="86" y="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5"/>
              <p:cNvSpPr/>
              <p:nvPr/>
            </p:nvSpPr>
            <p:spPr bwMode="auto">
              <a:xfrm>
                <a:off x="4317" y="2511"/>
                <a:ext cx="171" cy="80"/>
              </a:xfrm>
              <a:custGeom>
                <a:avLst/>
                <a:gdLst>
                  <a:gd name="T0" fmla="*/ 64 w 64"/>
                  <a:gd name="T1" fmla="*/ 3 h 30"/>
                  <a:gd name="T2" fmla="*/ 42 w 64"/>
                  <a:gd name="T3" fmla="*/ 1 h 30"/>
                  <a:gd name="T4" fmla="*/ 26 w 64"/>
                  <a:gd name="T5" fmla="*/ 3 h 30"/>
                  <a:gd name="T6" fmla="*/ 0 w 64"/>
                  <a:gd name="T7" fmla="*/ 29 h 30"/>
                  <a:gd name="T8" fmla="*/ 1 w 64"/>
                  <a:gd name="T9" fmla="*/ 29 h 30"/>
                  <a:gd name="T10" fmla="*/ 11 w 64"/>
                  <a:gd name="T11" fmla="*/ 20 h 30"/>
                  <a:gd name="T12" fmla="*/ 14 w 64"/>
                  <a:gd name="T13" fmla="*/ 15 h 30"/>
                  <a:gd name="T14" fmla="*/ 29 w 64"/>
                  <a:gd name="T15" fmla="*/ 7 h 30"/>
                  <a:gd name="T16" fmla="*/ 41 w 64"/>
                  <a:gd name="T17" fmla="*/ 3 h 30"/>
                  <a:gd name="T18" fmla="*/ 50 w 64"/>
                  <a:gd name="T19" fmla="*/ 6 h 30"/>
                  <a:gd name="T20" fmla="*/ 64 w 64"/>
                  <a:gd name="T21" fmla="*/ 4 h 30"/>
                  <a:gd name="T22" fmla="*/ 64 w 64"/>
                  <a:gd name="T2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0">
                    <a:moveTo>
                      <a:pt x="64" y="3"/>
                    </a:moveTo>
                    <a:cubicBezTo>
                      <a:pt x="57" y="3"/>
                      <a:pt x="50" y="2"/>
                      <a:pt x="42" y="1"/>
                    </a:cubicBezTo>
                    <a:cubicBezTo>
                      <a:pt x="37" y="1"/>
                      <a:pt x="32" y="0"/>
                      <a:pt x="26" y="3"/>
                    </a:cubicBezTo>
                    <a:cubicBezTo>
                      <a:pt x="15" y="8"/>
                      <a:pt x="8" y="20"/>
                      <a:pt x="0" y="29"/>
                    </a:cubicBezTo>
                    <a:cubicBezTo>
                      <a:pt x="0" y="29"/>
                      <a:pt x="0" y="30"/>
                      <a:pt x="1" y="29"/>
                    </a:cubicBezTo>
                    <a:cubicBezTo>
                      <a:pt x="5" y="27"/>
                      <a:pt x="8" y="24"/>
                      <a:pt x="11" y="20"/>
                    </a:cubicBezTo>
                    <a:cubicBezTo>
                      <a:pt x="12" y="18"/>
                      <a:pt x="13" y="17"/>
                      <a:pt x="14" y="15"/>
                    </a:cubicBezTo>
                    <a:cubicBezTo>
                      <a:pt x="18" y="10"/>
                      <a:pt x="25" y="11"/>
                      <a:pt x="29" y="7"/>
                    </a:cubicBezTo>
                    <a:cubicBezTo>
                      <a:pt x="33" y="4"/>
                      <a:pt x="36" y="2"/>
                      <a:pt x="41" y="3"/>
                    </a:cubicBezTo>
                    <a:cubicBezTo>
                      <a:pt x="44" y="3"/>
                      <a:pt x="47" y="5"/>
                      <a:pt x="50" y="6"/>
                    </a:cubicBezTo>
                    <a:cubicBezTo>
                      <a:pt x="55" y="8"/>
                      <a:pt x="59" y="4"/>
                      <a:pt x="64" y="4"/>
                    </a:cubicBezTo>
                    <a:cubicBezTo>
                      <a:pt x="64" y="4"/>
                      <a:pt x="64" y="3"/>
                      <a:pt x="64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6"/>
              <p:cNvSpPr/>
              <p:nvPr/>
            </p:nvSpPr>
            <p:spPr bwMode="auto">
              <a:xfrm>
                <a:off x="4472" y="2530"/>
                <a:ext cx="70" cy="64"/>
              </a:xfrm>
              <a:custGeom>
                <a:avLst/>
                <a:gdLst>
                  <a:gd name="T0" fmla="*/ 26 w 26"/>
                  <a:gd name="T1" fmla="*/ 12 h 24"/>
                  <a:gd name="T2" fmla="*/ 21 w 26"/>
                  <a:gd name="T3" fmla="*/ 13 h 24"/>
                  <a:gd name="T4" fmla="*/ 18 w 26"/>
                  <a:gd name="T5" fmla="*/ 10 h 24"/>
                  <a:gd name="T6" fmla="*/ 19 w 26"/>
                  <a:gd name="T7" fmla="*/ 8 h 24"/>
                  <a:gd name="T8" fmla="*/ 17 w 26"/>
                  <a:gd name="T9" fmla="*/ 1 h 24"/>
                  <a:gd name="T10" fmla="*/ 16 w 26"/>
                  <a:gd name="T11" fmla="*/ 0 h 24"/>
                  <a:gd name="T12" fmla="*/ 12 w 26"/>
                  <a:gd name="T13" fmla="*/ 5 h 24"/>
                  <a:gd name="T14" fmla="*/ 11 w 26"/>
                  <a:gd name="T15" fmla="*/ 6 h 24"/>
                  <a:gd name="T16" fmla="*/ 10 w 26"/>
                  <a:gd name="T17" fmla="*/ 14 h 24"/>
                  <a:gd name="T18" fmla="*/ 5 w 26"/>
                  <a:gd name="T19" fmla="*/ 20 h 24"/>
                  <a:gd name="T20" fmla="*/ 3 w 26"/>
                  <a:gd name="T21" fmla="*/ 22 h 24"/>
                  <a:gd name="T22" fmla="*/ 1 w 26"/>
                  <a:gd name="T23" fmla="*/ 23 h 24"/>
                  <a:gd name="T24" fmla="*/ 1 w 26"/>
                  <a:gd name="T25" fmla="*/ 24 h 24"/>
                  <a:gd name="T26" fmla="*/ 4 w 26"/>
                  <a:gd name="T27" fmla="*/ 23 h 24"/>
                  <a:gd name="T28" fmla="*/ 6 w 26"/>
                  <a:gd name="T29" fmla="*/ 21 h 24"/>
                  <a:gd name="T30" fmla="*/ 11 w 26"/>
                  <a:gd name="T31" fmla="*/ 18 h 24"/>
                  <a:gd name="T32" fmla="*/ 17 w 26"/>
                  <a:gd name="T33" fmla="*/ 14 h 24"/>
                  <a:gd name="T34" fmla="*/ 26 w 26"/>
                  <a:gd name="T35" fmla="*/ 12 h 24"/>
                  <a:gd name="T36" fmla="*/ 26 w 26"/>
                  <a:gd name="T37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4" y="13"/>
                      <a:pt x="23" y="13"/>
                      <a:pt x="21" y="13"/>
                    </a:cubicBezTo>
                    <a:cubicBezTo>
                      <a:pt x="18" y="14"/>
                      <a:pt x="17" y="13"/>
                      <a:pt x="18" y="10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9" y="5"/>
                      <a:pt x="15" y="4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4" y="1"/>
                      <a:pt x="13" y="3"/>
                      <a:pt x="12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0" y="9"/>
                      <a:pt x="11" y="12"/>
                      <a:pt x="10" y="14"/>
                    </a:cubicBezTo>
                    <a:cubicBezTo>
                      <a:pt x="8" y="16"/>
                      <a:pt x="7" y="18"/>
                      <a:pt x="5" y="20"/>
                    </a:cubicBezTo>
                    <a:cubicBezTo>
                      <a:pt x="6" y="20"/>
                      <a:pt x="4" y="21"/>
                      <a:pt x="3" y="22"/>
                    </a:cubicBezTo>
                    <a:cubicBezTo>
                      <a:pt x="2" y="22"/>
                      <a:pt x="1" y="23"/>
                      <a:pt x="1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3"/>
                      <a:pt x="4" y="23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8" y="21"/>
                      <a:pt x="10" y="19"/>
                      <a:pt x="11" y="18"/>
                    </a:cubicBezTo>
                    <a:cubicBezTo>
                      <a:pt x="12" y="15"/>
                      <a:pt x="13" y="13"/>
                      <a:pt x="17" y="14"/>
                    </a:cubicBezTo>
                    <a:cubicBezTo>
                      <a:pt x="20" y="15"/>
                      <a:pt x="24" y="14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7"/>
              <p:cNvSpPr/>
              <p:nvPr/>
            </p:nvSpPr>
            <p:spPr bwMode="auto">
              <a:xfrm>
                <a:off x="4291" y="2567"/>
                <a:ext cx="136" cy="118"/>
              </a:xfrm>
              <a:custGeom>
                <a:avLst/>
                <a:gdLst>
                  <a:gd name="T0" fmla="*/ 35 w 51"/>
                  <a:gd name="T1" fmla="*/ 12 h 44"/>
                  <a:gd name="T2" fmla="*/ 51 w 51"/>
                  <a:gd name="T3" fmla="*/ 1 h 44"/>
                  <a:gd name="T4" fmla="*/ 50 w 51"/>
                  <a:gd name="T5" fmla="*/ 0 h 44"/>
                  <a:gd name="T6" fmla="*/ 27 w 51"/>
                  <a:gd name="T7" fmla="*/ 10 h 44"/>
                  <a:gd name="T8" fmla="*/ 19 w 51"/>
                  <a:gd name="T9" fmla="*/ 18 h 44"/>
                  <a:gd name="T10" fmla="*/ 16 w 51"/>
                  <a:gd name="T11" fmla="*/ 20 h 44"/>
                  <a:gd name="T12" fmla="*/ 14 w 51"/>
                  <a:gd name="T13" fmla="*/ 16 h 44"/>
                  <a:gd name="T14" fmla="*/ 16 w 51"/>
                  <a:gd name="T15" fmla="*/ 11 h 44"/>
                  <a:gd name="T16" fmla="*/ 15 w 51"/>
                  <a:gd name="T17" fmla="*/ 11 h 44"/>
                  <a:gd name="T18" fmla="*/ 6 w 51"/>
                  <a:gd name="T19" fmla="*/ 22 h 44"/>
                  <a:gd name="T20" fmla="*/ 6 w 51"/>
                  <a:gd name="T21" fmla="*/ 23 h 44"/>
                  <a:gd name="T22" fmla="*/ 4 w 51"/>
                  <a:gd name="T23" fmla="*/ 24 h 44"/>
                  <a:gd name="T24" fmla="*/ 2 w 51"/>
                  <a:gd name="T25" fmla="*/ 28 h 44"/>
                  <a:gd name="T26" fmla="*/ 1 w 51"/>
                  <a:gd name="T27" fmla="*/ 44 h 44"/>
                  <a:gd name="T28" fmla="*/ 1 w 51"/>
                  <a:gd name="T29" fmla="*/ 44 h 44"/>
                  <a:gd name="T30" fmla="*/ 11 w 51"/>
                  <a:gd name="T31" fmla="*/ 42 h 44"/>
                  <a:gd name="T32" fmla="*/ 22 w 51"/>
                  <a:gd name="T33" fmla="*/ 38 h 44"/>
                  <a:gd name="T34" fmla="*/ 42 w 51"/>
                  <a:gd name="T35" fmla="*/ 28 h 44"/>
                  <a:gd name="T36" fmla="*/ 41 w 51"/>
                  <a:gd name="T37" fmla="*/ 28 h 44"/>
                  <a:gd name="T38" fmla="*/ 29 w 51"/>
                  <a:gd name="T39" fmla="*/ 33 h 44"/>
                  <a:gd name="T40" fmla="*/ 22 w 51"/>
                  <a:gd name="T41" fmla="*/ 34 h 44"/>
                  <a:gd name="T42" fmla="*/ 25 w 51"/>
                  <a:gd name="T43" fmla="*/ 30 h 44"/>
                  <a:gd name="T44" fmla="*/ 41 w 51"/>
                  <a:gd name="T45" fmla="*/ 13 h 44"/>
                  <a:gd name="T46" fmla="*/ 41 w 51"/>
                  <a:gd name="T47" fmla="*/ 12 h 44"/>
                  <a:gd name="T48" fmla="*/ 36 w 51"/>
                  <a:gd name="T49" fmla="*/ 13 h 44"/>
                  <a:gd name="T50" fmla="*/ 33 w 51"/>
                  <a:gd name="T51" fmla="*/ 14 h 44"/>
                  <a:gd name="T52" fmla="*/ 35 w 51"/>
                  <a:gd name="T53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35" y="12"/>
                    </a:moveTo>
                    <a:cubicBezTo>
                      <a:pt x="40" y="7"/>
                      <a:pt x="46" y="5"/>
                      <a:pt x="51" y="1"/>
                    </a:cubicBezTo>
                    <a:cubicBezTo>
                      <a:pt x="51" y="1"/>
                      <a:pt x="51" y="0"/>
                      <a:pt x="50" y="0"/>
                    </a:cubicBezTo>
                    <a:cubicBezTo>
                      <a:pt x="42" y="1"/>
                      <a:pt x="34" y="3"/>
                      <a:pt x="27" y="10"/>
                    </a:cubicBezTo>
                    <a:cubicBezTo>
                      <a:pt x="24" y="12"/>
                      <a:pt x="22" y="16"/>
                      <a:pt x="19" y="18"/>
                    </a:cubicBezTo>
                    <a:cubicBezTo>
                      <a:pt x="18" y="19"/>
                      <a:pt x="17" y="20"/>
                      <a:pt x="16" y="20"/>
                    </a:cubicBezTo>
                    <a:cubicBezTo>
                      <a:pt x="14" y="19"/>
                      <a:pt x="13" y="18"/>
                      <a:pt x="14" y="16"/>
                    </a:cubicBezTo>
                    <a:cubicBezTo>
                      <a:pt x="15" y="14"/>
                      <a:pt x="15" y="13"/>
                      <a:pt x="16" y="11"/>
                    </a:cubicBezTo>
                    <a:cubicBezTo>
                      <a:pt x="16" y="11"/>
                      <a:pt x="16" y="10"/>
                      <a:pt x="15" y="11"/>
                    </a:cubicBezTo>
                    <a:cubicBezTo>
                      <a:pt x="11" y="13"/>
                      <a:pt x="8" y="17"/>
                      <a:pt x="6" y="22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5" y="23"/>
                      <a:pt x="5" y="24"/>
                      <a:pt x="4" y="24"/>
                    </a:cubicBezTo>
                    <a:cubicBezTo>
                      <a:pt x="3" y="26"/>
                      <a:pt x="3" y="27"/>
                      <a:pt x="2" y="28"/>
                    </a:cubicBezTo>
                    <a:cubicBezTo>
                      <a:pt x="1" y="33"/>
                      <a:pt x="0" y="39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5" y="44"/>
                      <a:pt x="8" y="42"/>
                      <a:pt x="11" y="42"/>
                    </a:cubicBezTo>
                    <a:cubicBezTo>
                      <a:pt x="15" y="41"/>
                      <a:pt x="18" y="40"/>
                      <a:pt x="22" y="38"/>
                    </a:cubicBezTo>
                    <a:cubicBezTo>
                      <a:pt x="28" y="36"/>
                      <a:pt x="35" y="32"/>
                      <a:pt x="42" y="28"/>
                    </a:cubicBezTo>
                    <a:cubicBezTo>
                      <a:pt x="42" y="28"/>
                      <a:pt x="42" y="27"/>
                      <a:pt x="41" y="28"/>
                    </a:cubicBezTo>
                    <a:cubicBezTo>
                      <a:pt x="37" y="29"/>
                      <a:pt x="33" y="32"/>
                      <a:pt x="29" y="33"/>
                    </a:cubicBezTo>
                    <a:cubicBezTo>
                      <a:pt x="28" y="33"/>
                      <a:pt x="22" y="34"/>
                      <a:pt x="22" y="34"/>
                    </a:cubicBezTo>
                    <a:cubicBezTo>
                      <a:pt x="23" y="33"/>
                      <a:pt x="24" y="32"/>
                      <a:pt x="25" y="30"/>
                    </a:cubicBezTo>
                    <a:cubicBezTo>
                      <a:pt x="30" y="24"/>
                      <a:pt x="37" y="20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39" y="12"/>
                      <a:pt x="38" y="12"/>
                      <a:pt x="36" y="13"/>
                    </a:cubicBezTo>
                    <a:cubicBezTo>
                      <a:pt x="35" y="13"/>
                      <a:pt x="34" y="14"/>
                      <a:pt x="33" y="14"/>
                    </a:cubicBezTo>
                    <a:cubicBezTo>
                      <a:pt x="33" y="14"/>
                      <a:pt x="35" y="12"/>
                      <a:pt x="35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8"/>
              <p:cNvSpPr/>
              <p:nvPr/>
            </p:nvSpPr>
            <p:spPr bwMode="auto">
              <a:xfrm>
                <a:off x="4269" y="2559"/>
                <a:ext cx="179" cy="150"/>
              </a:xfrm>
              <a:custGeom>
                <a:avLst/>
                <a:gdLst>
                  <a:gd name="T0" fmla="*/ 66 w 67"/>
                  <a:gd name="T1" fmla="*/ 0 h 56"/>
                  <a:gd name="T2" fmla="*/ 26 w 67"/>
                  <a:gd name="T3" fmla="*/ 27 h 56"/>
                  <a:gd name="T4" fmla="*/ 21 w 67"/>
                  <a:gd name="T5" fmla="*/ 24 h 56"/>
                  <a:gd name="T6" fmla="*/ 19 w 67"/>
                  <a:gd name="T7" fmla="*/ 24 h 56"/>
                  <a:gd name="T8" fmla="*/ 18 w 67"/>
                  <a:gd name="T9" fmla="*/ 25 h 56"/>
                  <a:gd name="T10" fmla="*/ 17 w 67"/>
                  <a:gd name="T11" fmla="*/ 26 h 56"/>
                  <a:gd name="T12" fmla="*/ 17 w 67"/>
                  <a:gd name="T13" fmla="*/ 26 h 56"/>
                  <a:gd name="T14" fmla="*/ 16 w 67"/>
                  <a:gd name="T15" fmla="*/ 26 h 56"/>
                  <a:gd name="T16" fmla="*/ 17 w 67"/>
                  <a:gd name="T17" fmla="*/ 21 h 56"/>
                  <a:gd name="T18" fmla="*/ 26 w 67"/>
                  <a:gd name="T19" fmla="*/ 3 h 56"/>
                  <a:gd name="T20" fmla="*/ 26 w 67"/>
                  <a:gd name="T21" fmla="*/ 3 h 56"/>
                  <a:gd name="T22" fmla="*/ 8 w 67"/>
                  <a:gd name="T23" fmla="*/ 27 h 56"/>
                  <a:gd name="T24" fmla="*/ 3 w 67"/>
                  <a:gd name="T25" fmla="*/ 45 h 56"/>
                  <a:gd name="T26" fmla="*/ 1 w 67"/>
                  <a:gd name="T27" fmla="*/ 56 h 56"/>
                  <a:gd name="T28" fmla="*/ 1 w 67"/>
                  <a:gd name="T29" fmla="*/ 56 h 56"/>
                  <a:gd name="T30" fmla="*/ 14 w 67"/>
                  <a:gd name="T31" fmla="*/ 49 h 56"/>
                  <a:gd name="T32" fmla="*/ 28 w 67"/>
                  <a:gd name="T33" fmla="*/ 41 h 56"/>
                  <a:gd name="T34" fmla="*/ 31 w 67"/>
                  <a:gd name="T35" fmla="*/ 40 h 56"/>
                  <a:gd name="T36" fmla="*/ 41 w 67"/>
                  <a:gd name="T37" fmla="*/ 36 h 56"/>
                  <a:gd name="T38" fmla="*/ 52 w 67"/>
                  <a:gd name="T39" fmla="*/ 30 h 56"/>
                  <a:gd name="T40" fmla="*/ 52 w 67"/>
                  <a:gd name="T41" fmla="*/ 29 h 56"/>
                  <a:gd name="T42" fmla="*/ 39 w 67"/>
                  <a:gd name="T43" fmla="*/ 36 h 56"/>
                  <a:gd name="T44" fmla="*/ 39 w 67"/>
                  <a:gd name="T45" fmla="*/ 36 h 56"/>
                  <a:gd name="T46" fmla="*/ 32 w 67"/>
                  <a:gd name="T47" fmla="*/ 39 h 56"/>
                  <a:gd name="T48" fmla="*/ 31 w 67"/>
                  <a:gd name="T49" fmla="*/ 39 h 56"/>
                  <a:gd name="T50" fmla="*/ 33 w 67"/>
                  <a:gd name="T51" fmla="*/ 36 h 56"/>
                  <a:gd name="T52" fmla="*/ 33 w 67"/>
                  <a:gd name="T53" fmla="*/ 35 h 56"/>
                  <a:gd name="T54" fmla="*/ 30 w 67"/>
                  <a:gd name="T55" fmla="*/ 37 h 56"/>
                  <a:gd name="T56" fmla="*/ 29 w 67"/>
                  <a:gd name="T57" fmla="*/ 38 h 56"/>
                  <a:gd name="T58" fmla="*/ 24 w 67"/>
                  <a:gd name="T59" fmla="*/ 39 h 56"/>
                  <a:gd name="T60" fmla="*/ 28 w 67"/>
                  <a:gd name="T61" fmla="*/ 33 h 56"/>
                  <a:gd name="T62" fmla="*/ 37 w 67"/>
                  <a:gd name="T63" fmla="*/ 19 h 56"/>
                  <a:gd name="T64" fmla="*/ 64 w 67"/>
                  <a:gd name="T65" fmla="*/ 2 h 56"/>
                  <a:gd name="T66" fmla="*/ 65 w 67"/>
                  <a:gd name="T67" fmla="*/ 2 h 56"/>
                  <a:gd name="T68" fmla="*/ 67 w 67"/>
                  <a:gd name="T69" fmla="*/ 1 h 56"/>
                  <a:gd name="T70" fmla="*/ 66 w 67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6">
                    <a:moveTo>
                      <a:pt x="66" y="0"/>
                    </a:moveTo>
                    <a:cubicBezTo>
                      <a:pt x="51" y="5"/>
                      <a:pt x="37" y="15"/>
                      <a:pt x="26" y="27"/>
                    </a:cubicBezTo>
                    <a:cubicBezTo>
                      <a:pt x="19" y="35"/>
                      <a:pt x="25" y="24"/>
                      <a:pt x="21" y="24"/>
                    </a:cubicBezTo>
                    <a:cubicBezTo>
                      <a:pt x="20" y="24"/>
                      <a:pt x="20" y="24"/>
                      <a:pt x="19" y="24"/>
                    </a:cubicBezTo>
                    <a:cubicBezTo>
                      <a:pt x="19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5"/>
                      <a:pt x="17" y="22"/>
                      <a:pt x="17" y="21"/>
                    </a:cubicBezTo>
                    <a:cubicBezTo>
                      <a:pt x="19" y="15"/>
                      <a:pt x="24" y="10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10"/>
                      <a:pt x="12" y="18"/>
                      <a:pt x="8" y="27"/>
                    </a:cubicBezTo>
                    <a:cubicBezTo>
                      <a:pt x="6" y="33"/>
                      <a:pt x="6" y="39"/>
                      <a:pt x="3" y="45"/>
                    </a:cubicBezTo>
                    <a:cubicBezTo>
                      <a:pt x="2" y="48"/>
                      <a:pt x="0" y="52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10" y="52"/>
                      <a:pt x="14" y="49"/>
                    </a:cubicBezTo>
                    <a:cubicBezTo>
                      <a:pt x="19" y="47"/>
                      <a:pt x="23" y="44"/>
                      <a:pt x="28" y="41"/>
                    </a:cubicBezTo>
                    <a:cubicBezTo>
                      <a:pt x="29" y="41"/>
                      <a:pt x="30" y="40"/>
                      <a:pt x="31" y="40"/>
                    </a:cubicBezTo>
                    <a:cubicBezTo>
                      <a:pt x="35" y="39"/>
                      <a:pt x="38" y="38"/>
                      <a:pt x="41" y="36"/>
                    </a:cubicBezTo>
                    <a:cubicBezTo>
                      <a:pt x="45" y="35"/>
                      <a:pt x="49" y="33"/>
                      <a:pt x="52" y="30"/>
                    </a:cubicBezTo>
                    <a:cubicBezTo>
                      <a:pt x="53" y="29"/>
                      <a:pt x="52" y="29"/>
                      <a:pt x="52" y="29"/>
                    </a:cubicBezTo>
                    <a:cubicBezTo>
                      <a:pt x="48" y="32"/>
                      <a:pt x="44" y="34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7" y="37"/>
                      <a:pt x="35" y="38"/>
                      <a:pt x="32" y="39"/>
                    </a:cubicBezTo>
                    <a:cubicBezTo>
                      <a:pt x="32" y="39"/>
                      <a:pt x="32" y="39"/>
                      <a:pt x="31" y="39"/>
                    </a:cubicBezTo>
                    <a:cubicBezTo>
                      <a:pt x="29" y="40"/>
                      <a:pt x="33" y="37"/>
                      <a:pt x="33" y="36"/>
                    </a:cubicBezTo>
                    <a:cubicBezTo>
                      <a:pt x="33" y="36"/>
                      <a:pt x="33" y="35"/>
                      <a:pt x="33" y="35"/>
                    </a:cubicBezTo>
                    <a:cubicBezTo>
                      <a:pt x="32" y="36"/>
                      <a:pt x="31" y="37"/>
                      <a:pt x="30" y="37"/>
                    </a:cubicBezTo>
                    <a:cubicBezTo>
                      <a:pt x="30" y="37"/>
                      <a:pt x="29" y="38"/>
                      <a:pt x="29" y="38"/>
                    </a:cubicBezTo>
                    <a:cubicBezTo>
                      <a:pt x="27" y="39"/>
                      <a:pt x="26" y="39"/>
                      <a:pt x="24" y="39"/>
                    </a:cubicBezTo>
                    <a:cubicBezTo>
                      <a:pt x="25" y="37"/>
                      <a:pt x="27" y="35"/>
                      <a:pt x="28" y="33"/>
                    </a:cubicBezTo>
                    <a:cubicBezTo>
                      <a:pt x="30" y="28"/>
                      <a:pt x="33" y="23"/>
                      <a:pt x="37" y="19"/>
                    </a:cubicBezTo>
                    <a:cubicBezTo>
                      <a:pt x="44" y="11"/>
                      <a:pt x="55" y="6"/>
                      <a:pt x="64" y="2"/>
                    </a:cubicBezTo>
                    <a:cubicBezTo>
                      <a:pt x="64" y="2"/>
                      <a:pt x="65" y="2"/>
                      <a:pt x="65" y="2"/>
                    </a:cubicBezTo>
                    <a:cubicBezTo>
                      <a:pt x="65" y="1"/>
                      <a:pt x="66" y="1"/>
                      <a:pt x="67" y="1"/>
                    </a:cubicBezTo>
                    <a:cubicBezTo>
                      <a:pt x="67" y="1"/>
                      <a:pt x="67" y="0"/>
                      <a:pt x="66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9"/>
              <p:cNvSpPr/>
              <p:nvPr/>
            </p:nvSpPr>
            <p:spPr bwMode="auto">
              <a:xfrm>
                <a:off x="4513" y="2524"/>
                <a:ext cx="21" cy="46"/>
              </a:xfrm>
              <a:custGeom>
                <a:avLst/>
                <a:gdLst>
                  <a:gd name="T0" fmla="*/ 7 w 8"/>
                  <a:gd name="T1" fmla="*/ 9 h 17"/>
                  <a:gd name="T2" fmla="*/ 6 w 8"/>
                  <a:gd name="T3" fmla="*/ 6 h 17"/>
                  <a:gd name="T4" fmla="*/ 5 w 8"/>
                  <a:gd name="T5" fmla="*/ 6 h 17"/>
                  <a:gd name="T6" fmla="*/ 3 w 8"/>
                  <a:gd name="T7" fmla="*/ 1 h 17"/>
                  <a:gd name="T8" fmla="*/ 3 w 8"/>
                  <a:gd name="T9" fmla="*/ 1 h 17"/>
                  <a:gd name="T10" fmla="*/ 2 w 8"/>
                  <a:gd name="T11" fmla="*/ 1 h 17"/>
                  <a:gd name="T12" fmla="*/ 2 w 8"/>
                  <a:gd name="T13" fmla="*/ 1 h 17"/>
                  <a:gd name="T14" fmla="*/ 1 w 8"/>
                  <a:gd name="T15" fmla="*/ 2 h 17"/>
                  <a:gd name="T16" fmla="*/ 1 w 8"/>
                  <a:gd name="T17" fmla="*/ 3 h 17"/>
                  <a:gd name="T18" fmla="*/ 1 w 8"/>
                  <a:gd name="T19" fmla="*/ 6 h 17"/>
                  <a:gd name="T20" fmla="*/ 4 w 8"/>
                  <a:gd name="T21" fmla="*/ 12 h 17"/>
                  <a:gd name="T22" fmla="*/ 7 w 8"/>
                  <a:gd name="T23" fmla="*/ 16 h 17"/>
                  <a:gd name="T24" fmla="*/ 7 w 8"/>
                  <a:gd name="T25" fmla="*/ 15 h 17"/>
                  <a:gd name="T26" fmla="*/ 8 w 8"/>
                  <a:gd name="T27" fmla="*/ 12 h 17"/>
                  <a:gd name="T28" fmla="*/ 7 w 8"/>
                  <a:gd name="T2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7">
                    <a:moveTo>
                      <a:pt x="7" y="9"/>
                    </a:moveTo>
                    <a:cubicBezTo>
                      <a:pt x="7" y="8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5"/>
                      <a:pt x="2" y="3"/>
                      <a:pt x="3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9"/>
                      <a:pt x="5" y="9"/>
                      <a:pt x="4" y="12"/>
                    </a:cubicBezTo>
                    <a:cubicBezTo>
                      <a:pt x="4" y="15"/>
                      <a:pt x="4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5" y="15"/>
                      <a:pt x="7" y="13"/>
                      <a:pt x="8" y="12"/>
                    </a:cubicBezTo>
                    <a:cubicBezTo>
                      <a:pt x="8" y="11"/>
                      <a:pt x="8" y="10"/>
                      <a:pt x="7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70"/>
              <p:cNvSpPr/>
              <p:nvPr/>
            </p:nvSpPr>
            <p:spPr bwMode="auto">
              <a:xfrm>
                <a:off x="2895" y="1973"/>
                <a:ext cx="270" cy="187"/>
              </a:xfrm>
              <a:custGeom>
                <a:avLst/>
                <a:gdLst>
                  <a:gd name="T0" fmla="*/ 4 w 101"/>
                  <a:gd name="T1" fmla="*/ 25 h 70"/>
                  <a:gd name="T2" fmla="*/ 12 w 101"/>
                  <a:gd name="T3" fmla="*/ 43 h 70"/>
                  <a:gd name="T4" fmla="*/ 21 w 101"/>
                  <a:gd name="T5" fmla="*/ 58 h 70"/>
                  <a:gd name="T6" fmla="*/ 59 w 101"/>
                  <a:gd name="T7" fmla="*/ 69 h 70"/>
                  <a:gd name="T8" fmla="*/ 89 w 101"/>
                  <a:gd name="T9" fmla="*/ 66 h 70"/>
                  <a:gd name="T10" fmla="*/ 93 w 101"/>
                  <a:gd name="T11" fmla="*/ 65 h 70"/>
                  <a:gd name="T12" fmla="*/ 101 w 101"/>
                  <a:gd name="T13" fmla="*/ 62 h 70"/>
                  <a:gd name="T14" fmla="*/ 100 w 101"/>
                  <a:gd name="T15" fmla="*/ 62 h 70"/>
                  <a:gd name="T16" fmla="*/ 86 w 101"/>
                  <a:gd name="T17" fmla="*/ 52 h 70"/>
                  <a:gd name="T18" fmla="*/ 72 w 101"/>
                  <a:gd name="T19" fmla="*/ 42 h 70"/>
                  <a:gd name="T20" fmla="*/ 55 w 101"/>
                  <a:gd name="T21" fmla="*/ 32 h 70"/>
                  <a:gd name="T22" fmla="*/ 41 w 101"/>
                  <a:gd name="T23" fmla="*/ 26 h 70"/>
                  <a:gd name="T24" fmla="*/ 25 w 101"/>
                  <a:gd name="T25" fmla="*/ 16 h 70"/>
                  <a:gd name="T26" fmla="*/ 20 w 101"/>
                  <a:gd name="T27" fmla="*/ 14 h 70"/>
                  <a:gd name="T28" fmla="*/ 15 w 101"/>
                  <a:gd name="T29" fmla="*/ 13 h 70"/>
                  <a:gd name="T30" fmla="*/ 14 w 101"/>
                  <a:gd name="T31" fmla="*/ 8 h 70"/>
                  <a:gd name="T32" fmla="*/ 11 w 101"/>
                  <a:gd name="T33" fmla="*/ 5 h 70"/>
                  <a:gd name="T34" fmla="*/ 8 w 101"/>
                  <a:gd name="T35" fmla="*/ 0 h 70"/>
                  <a:gd name="T36" fmla="*/ 7 w 101"/>
                  <a:gd name="T37" fmla="*/ 0 h 70"/>
                  <a:gd name="T38" fmla="*/ 4 w 101"/>
                  <a:gd name="T39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70">
                    <a:moveTo>
                      <a:pt x="4" y="25"/>
                    </a:moveTo>
                    <a:cubicBezTo>
                      <a:pt x="7" y="31"/>
                      <a:pt x="10" y="37"/>
                      <a:pt x="12" y="43"/>
                    </a:cubicBezTo>
                    <a:cubicBezTo>
                      <a:pt x="14" y="49"/>
                      <a:pt x="16" y="54"/>
                      <a:pt x="21" y="58"/>
                    </a:cubicBezTo>
                    <a:cubicBezTo>
                      <a:pt x="32" y="65"/>
                      <a:pt x="46" y="67"/>
                      <a:pt x="59" y="69"/>
                    </a:cubicBezTo>
                    <a:cubicBezTo>
                      <a:pt x="69" y="70"/>
                      <a:pt x="80" y="70"/>
                      <a:pt x="89" y="66"/>
                    </a:cubicBezTo>
                    <a:cubicBezTo>
                      <a:pt x="90" y="66"/>
                      <a:pt x="92" y="65"/>
                      <a:pt x="93" y="65"/>
                    </a:cubicBezTo>
                    <a:cubicBezTo>
                      <a:pt x="96" y="65"/>
                      <a:pt x="98" y="64"/>
                      <a:pt x="101" y="62"/>
                    </a:cubicBezTo>
                    <a:cubicBezTo>
                      <a:pt x="101" y="62"/>
                      <a:pt x="101" y="62"/>
                      <a:pt x="100" y="62"/>
                    </a:cubicBezTo>
                    <a:cubicBezTo>
                      <a:pt x="95" y="60"/>
                      <a:pt x="90" y="56"/>
                      <a:pt x="86" y="52"/>
                    </a:cubicBezTo>
                    <a:cubicBezTo>
                      <a:pt x="81" y="49"/>
                      <a:pt x="77" y="46"/>
                      <a:pt x="72" y="42"/>
                    </a:cubicBezTo>
                    <a:cubicBezTo>
                      <a:pt x="66" y="39"/>
                      <a:pt x="61" y="35"/>
                      <a:pt x="55" y="32"/>
                    </a:cubicBezTo>
                    <a:cubicBezTo>
                      <a:pt x="51" y="28"/>
                      <a:pt x="46" y="27"/>
                      <a:pt x="41" y="26"/>
                    </a:cubicBezTo>
                    <a:cubicBezTo>
                      <a:pt x="35" y="24"/>
                      <a:pt x="30" y="20"/>
                      <a:pt x="25" y="16"/>
                    </a:cubicBezTo>
                    <a:cubicBezTo>
                      <a:pt x="24" y="15"/>
                      <a:pt x="22" y="13"/>
                      <a:pt x="20" y="14"/>
                    </a:cubicBezTo>
                    <a:cubicBezTo>
                      <a:pt x="17" y="15"/>
                      <a:pt x="16" y="16"/>
                      <a:pt x="15" y="13"/>
                    </a:cubicBezTo>
                    <a:cubicBezTo>
                      <a:pt x="15" y="11"/>
                      <a:pt x="15" y="10"/>
                      <a:pt x="14" y="8"/>
                    </a:cubicBezTo>
                    <a:cubicBezTo>
                      <a:pt x="14" y="7"/>
                      <a:pt x="12" y="6"/>
                      <a:pt x="11" y="5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0" y="7"/>
                      <a:pt x="1" y="17"/>
                      <a:pt x="4" y="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71"/>
              <p:cNvSpPr/>
              <p:nvPr/>
            </p:nvSpPr>
            <p:spPr bwMode="auto">
              <a:xfrm>
                <a:off x="2908" y="2048"/>
                <a:ext cx="136" cy="109"/>
              </a:xfrm>
              <a:custGeom>
                <a:avLst/>
                <a:gdLst>
                  <a:gd name="T0" fmla="*/ 1 w 51"/>
                  <a:gd name="T1" fmla="*/ 1 h 41"/>
                  <a:gd name="T2" fmla="*/ 9 w 51"/>
                  <a:gd name="T3" fmla="*/ 19 h 41"/>
                  <a:gd name="T4" fmla="*/ 18 w 51"/>
                  <a:gd name="T5" fmla="*/ 32 h 41"/>
                  <a:gd name="T6" fmla="*/ 51 w 51"/>
                  <a:gd name="T7" fmla="*/ 41 h 41"/>
                  <a:gd name="T8" fmla="*/ 51 w 51"/>
                  <a:gd name="T9" fmla="*/ 40 h 41"/>
                  <a:gd name="T10" fmla="*/ 39 w 51"/>
                  <a:gd name="T11" fmla="*/ 37 h 41"/>
                  <a:gd name="T12" fmla="*/ 33 w 51"/>
                  <a:gd name="T13" fmla="*/ 36 h 41"/>
                  <a:gd name="T14" fmla="*/ 19 w 51"/>
                  <a:gd name="T15" fmla="*/ 27 h 41"/>
                  <a:gd name="T16" fmla="*/ 11 w 51"/>
                  <a:gd name="T17" fmla="*/ 20 h 41"/>
                  <a:gd name="T18" fmla="*/ 9 w 51"/>
                  <a:gd name="T19" fmla="*/ 11 h 41"/>
                  <a:gd name="T20" fmla="*/ 1 w 51"/>
                  <a:gd name="T21" fmla="*/ 0 h 41"/>
                  <a:gd name="T22" fmla="*/ 1 w 51"/>
                  <a:gd name="T2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41">
                    <a:moveTo>
                      <a:pt x="1" y="1"/>
                    </a:moveTo>
                    <a:cubicBezTo>
                      <a:pt x="4" y="7"/>
                      <a:pt x="6" y="13"/>
                      <a:pt x="9" y="19"/>
                    </a:cubicBezTo>
                    <a:cubicBezTo>
                      <a:pt x="11" y="24"/>
                      <a:pt x="13" y="28"/>
                      <a:pt x="18" y="32"/>
                    </a:cubicBezTo>
                    <a:cubicBezTo>
                      <a:pt x="27" y="38"/>
                      <a:pt x="40" y="38"/>
                      <a:pt x="51" y="41"/>
                    </a:cubicBezTo>
                    <a:cubicBezTo>
                      <a:pt x="51" y="41"/>
                      <a:pt x="51" y="40"/>
                      <a:pt x="51" y="40"/>
                    </a:cubicBezTo>
                    <a:cubicBezTo>
                      <a:pt x="47" y="37"/>
                      <a:pt x="43" y="37"/>
                      <a:pt x="39" y="37"/>
                    </a:cubicBezTo>
                    <a:cubicBezTo>
                      <a:pt x="37" y="36"/>
                      <a:pt x="35" y="36"/>
                      <a:pt x="33" y="36"/>
                    </a:cubicBezTo>
                    <a:cubicBezTo>
                      <a:pt x="27" y="35"/>
                      <a:pt x="25" y="29"/>
                      <a:pt x="19" y="27"/>
                    </a:cubicBezTo>
                    <a:cubicBezTo>
                      <a:pt x="15" y="26"/>
                      <a:pt x="12" y="24"/>
                      <a:pt x="11" y="20"/>
                    </a:cubicBezTo>
                    <a:cubicBezTo>
                      <a:pt x="10" y="17"/>
                      <a:pt x="9" y="14"/>
                      <a:pt x="9" y="11"/>
                    </a:cubicBezTo>
                    <a:cubicBezTo>
                      <a:pt x="8" y="6"/>
                      <a:pt x="3" y="4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72"/>
              <p:cNvSpPr/>
              <p:nvPr/>
            </p:nvSpPr>
            <p:spPr bwMode="auto">
              <a:xfrm>
                <a:off x="2905" y="1986"/>
                <a:ext cx="73" cy="43"/>
              </a:xfrm>
              <a:custGeom>
                <a:avLst/>
                <a:gdLst>
                  <a:gd name="T0" fmla="*/ 5 w 27"/>
                  <a:gd name="T1" fmla="*/ 1 h 16"/>
                  <a:gd name="T2" fmla="*/ 9 w 27"/>
                  <a:gd name="T3" fmla="*/ 4 h 16"/>
                  <a:gd name="T4" fmla="*/ 7 w 27"/>
                  <a:gd name="T5" fmla="*/ 8 h 16"/>
                  <a:gd name="T6" fmla="*/ 5 w 27"/>
                  <a:gd name="T7" fmla="*/ 8 h 16"/>
                  <a:gd name="T8" fmla="*/ 0 w 27"/>
                  <a:gd name="T9" fmla="*/ 13 h 16"/>
                  <a:gd name="T10" fmla="*/ 0 w 27"/>
                  <a:gd name="T11" fmla="*/ 14 h 16"/>
                  <a:gd name="T12" fmla="*/ 6 w 27"/>
                  <a:gd name="T13" fmla="*/ 15 h 16"/>
                  <a:gd name="T14" fmla="*/ 7 w 27"/>
                  <a:gd name="T15" fmla="*/ 15 h 16"/>
                  <a:gd name="T16" fmla="*/ 14 w 27"/>
                  <a:gd name="T17" fmla="*/ 12 h 16"/>
                  <a:gd name="T18" fmla="*/ 21 w 27"/>
                  <a:gd name="T19" fmla="*/ 13 h 16"/>
                  <a:gd name="T20" fmla="*/ 24 w 27"/>
                  <a:gd name="T21" fmla="*/ 14 h 16"/>
                  <a:gd name="T22" fmla="*/ 26 w 27"/>
                  <a:gd name="T23" fmla="*/ 16 h 16"/>
                  <a:gd name="T24" fmla="*/ 26 w 27"/>
                  <a:gd name="T25" fmla="*/ 15 h 16"/>
                  <a:gd name="T26" fmla="*/ 24 w 27"/>
                  <a:gd name="T27" fmla="*/ 13 h 16"/>
                  <a:gd name="T28" fmla="*/ 22 w 27"/>
                  <a:gd name="T29" fmla="*/ 12 h 16"/>
                  <a:gd name="T30" fmla="*/ 17 w 27"/>
                  <a:gd name="T31" fmla="*/ 10 h 16"/>
                  <a:gd name="T32" fmla="*/ 11 w 27"/>
                  <a:gd name="T33" fmla="*/ 7 h 16"/>
                  <a:gd name="T34" fmla="*/ 5 w 27"/>
                  <a:gd name="T35" fmla="*/ 0 h 16"/>
                  <a:gd name="T36" fmla="*/ 5 w 27"/>
                  <a:gd name="T3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16">
                    <a:moveTo>
                      <a:pt x="5" y="1"/>
                    </a:moveTo>
                    <a:cubicBezTo>
                      <a:pt x="6" y="1"/>
                      <a:pt x="8" y="2"/>
                      <a:pt x="9" y="4"/>
                    </a:cubicBezTo>
                    <a:cubicBezTo>
                      <a:pt x="10" y="6"/>
                      <a:pt x="10" y="7"/>
                      <a:pt x="7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9"/>
                      <a:pt x="4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2" y="15"/>
                      <a:pt x="4" y="15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10" y="15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1" y="13"/>
                    </a:cubicBezTo>
                    <a:cubicBezTo>
                      <a:pt x="21" y="13"/>
                      <a:pt x="22" y="14"/>
                      <a:pt x="24" y="14"/>
                    </a:cubicBezTo>
                    <a:cubicBezTo>
                      <a:pt x="24" y="15"/>
                      <a:pt x="25" y="15"/>
                      <a:pt x="26" y="16"/>
                    </a:cubicBezTo>
                    <a:cubicBezTo>
                      <a:pt x="26" y="16"/>
                      <a:pt x="27" y="16"/>
                      <a:pt x="26" y="15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0" y="11"/>
                      <a:pt x="18" y="10"/>
                      <a:pt x="17" y="10"/>
                    </a:cubicBezTo>
                    <a:cubicBezTo>
                      <a:pt x="14" y="10"/>
                      <a:pt x="11" y="10"/>
                      <a:pt x="11" y="7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5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73"/>
              <p:cNvSpPr/>
              <p:nvPr/>
            </p:nvSpPr>
            <p:spPr bwMode="auto">
              <a:xfrm>
                <a:off x="2978" y="2064"/>
                <a:ext cx="155" cy="88"/>
              </a:xfrm>
              <a:custGeom>
                <a:avLst/>
                <a:gdLst>
                  <a:gd name="T0" fmla="*/ 16 w 58"/>
                  <a:gd name="T1" fmla="*/ 13 h 33"/>
                  <a:gd name="T2" fmla="*/ 0 w 58"/>
                  <a:gd name="T3" fmla="*/ 5 h 33"/>
                  <a:gd name="T4" fmla="*/ 0 w 58"/>
                  <a:gd name="T5" fmla="*/ 6 h 33"/>
                  <a:gd name="T6" fmla="*/ 18 w 58"/>
                  <a:gd name="T7" fmla="*/ 20 h 33"/>
                  <a:gd name="T8" fmla="*/ 30 w 58"/>
                  <a:gd name="T9" fmla="*/ 23 h 33"/>
                  <a:gd name="T10" fmla="*/ 32 w 58"/>
                  <a:gd name="T11" fmla="*/ 24 h 33"/>
                  <a:gd name="T12" fmla="*/ 30 w 58"/>
                  <a:gd name="T13" fmla="*/ 28 h 33"/>
                  <a:gd name="T14" fmla="*/ 25 w 58"/>
                  <a:gd name="T15" fmla="*/ 29 h 33"/>
                  <a:gd name="T16" fmla="*/ 25 w 58"/>
                  <a:gd name="T17" fmla="*/ 29 h 33"/>
                  <a:gd name="T18" fmla="*/ 38 w 58"/>
                  <a:gd name="T19" fmla="*/ 32 h 33"/>
                  <a:gd name="T20" fmla="*/ 39 w 58"/>
                  <a:gd name="T21" fmla="*/ 32 h 33"/>
                  <a:gd name="T22" fmla="*/ 41 w 58"/>
                  <a:gd name="T23" fmla="*/ 32 h 33"/>
                  <a:gd name="T24" fmla="*/ 45 w 58"/>
                  <a:gd name="T25" fmla="*/ 32 h 33"/>
                  <a:gd name="T26" fmla="*/ 58 w 58"/>
                  <a:gd name="T27" fmla="*/ 26 h 33"/>
                  <a:gd name="T28" fmla="*/ 58 w 58"/>
                  <a:gd name="T29" fmla="*/ 25 h 33"/>
                  <a:gd name="T30" fmla="*/ 52 w 58"/>
                  <a:gd name="T31" fmla="*/ 19 h 33"/>
                  <a:gd name="T32" fmla="*/ 44 w 58"/>
                  <a:gd name="T33" fmla="*/ 11 h 33"/>
                  <a:gd name="T34" fmla="*/ 27 w 58"/>
                  <a:gd name="T35" fmla="*/ 0 h 33"/>
                  <a:gd name="T36" fmla="*/ 27 w 58"/>
                  <a:gd name="T37" fmla="*/ 1 h 33"/>
                  <a:gd name="T38" fmla="*/ 37 w 58"/>
                  <a:gd name="T39" fmla="*/ 8 h 33"/>
                  <a:gd name="T40" fmla="*/ 41 w 58"/>
                  <a:gd name="T41" fmla="*/ 13 h 33"/>
                  <a:gd name="T42" fmla="*/ 36 w 58"/>
                  <a:gd name="T43" fmla="*/ 13 h 33"/>
                  <a:gd name="T44" fmla="*/ 15 w 58"/>
                  <a:gd name="T45" fmla="*/ 7 h 33"/>
                  <a:gd name="T46" fmla="*/ 14 w 58"/>
                  <a:gd name="T47" fmla="*/ 8 h 33"/>
                  <a:gd name="T48" fmla="*/ 17 w 58"/>
                  <a:gd name="T49" fmla="*/ 11 h 33"/>
                  <a:gd name="T50" fmla="*/ 20 w 58"/>
                  <a:gd name="T51" fmla="*/ 14 h 33"/>
                  <a:gd name="T52" fmla="*/ 16 w 58"/>
                  <a:gd name="T5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33">
                    <a:moveTo>
                      <a:pt x="16" y="13"/>
                    </a:moveTo>
                    <a:cubicBezTo>
                      <a:pt x="11" y="11"/>
                      <a:pt x="6" y="7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12"/>
                      <a:pt x="10" y="18"/>
                      <a:pt x="18" y="20"/>
                    </a:cubicBezTo>
                    <a:cubicBezTo>
                      <a:pt x="22" y="21"/>
                      <a:pt x="26" y="22"/>
                      <a:pt x="30" y="23"/>
                    </a:cubicBezTo>
                    <a:cubicBezTo>
                      <a:pt x="30" y="23"/>
                      <a:pt x="31" y="24"/>
                      <a:pt x="32" y="24"/>
                    </a:cubicBezTo>
                    <a:cubicBezTo>
                      <a:pt x="32" y="27"/>
                      <a:pt x="31" y="28"/>
                      <a:pt x="30" y="28"/>
                    </a:cubicBezTo>
                    <a:cubicBezTo>
                      <a:pt x="28" y="28"/>
                      <a:pt x="26" y="28"/>
                      <a:pt x="25" y="29"/>
                    </a:cubicBezTo>
                    <a:cubicBezTo>
                      <a:pt x="24" y="29"/>
                      <a:pt x="24" y="29"/>
                      <a:pt x="25" y="29"/>
                    </a:cubicBezTo>
                    <a:cubicBezTo>
                      <a:pt x="29" y="32"/>
                      <a:pt x="33" y="33"/>
                      <a:pt x="38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1" y="32"/>
                    </a:cubicBezTo>
                    <a:cubicBezTo>
                      <a:pt x="43" y="32"/>
                      <a:pt x="44" y="32"/>
                      <a:pt x="45" y="32"/>
                    </a:cubicBezTo>
                    <a:cubicBezTo>
                      <a:pt x="49" y="31"/>
                      <a:pt x="55" y="28"/>
                      <a:pt x="58" y="26"/>
                    </a:cubicBezTo>
                    <a:cubicBezTo>
                      <a:pt x="58" y="26"/>
                      <a:pt x="58" y="26"/>
                      <a:pt x="58" y="25"/>
                    </a:cubicBezTo>
                    <a:cubicBezTo>
                      <a:pt x="57" y="23"/>
                      <a:pt x="54" y="21"/>
                      <a:pt x="52" y="19"/>
                    </a:cubicBezTo>
                    <a:cubicBezTo>
                      <a:pt x="50" y="16"/>
                      <a:pt x="47" y="14"/>
                      <a:pt x="44" y="11"/>
                    </a:cubicBezTo>
                    <a:cubicBezTo>
                      <a:pt x="39" y="7"/>
                      <a:pt x="33" y="3"/>
                      <a:pt x="27" y="0"/>
                    </a:cubicBezTo>
                    <a:cubicBezTo>
                      <a:pt x="26" y="0"/>
                      <a:pt x="26" y="0"/>
                      <a:pt x="27" y="1"/>
                    </a:cubicBezTo>
                    <a:cubicBezTo>
                      <a:pt x="30" y="3"/>
                      <a:pt x="34" y="5"/>
                      <a:pt x="37" y="8"/>
                    </a:cubicBezTo>
                    <a:cubicBezTo>
                      <a:pt x="37" y="9"/>
                      <a:pt x="40" y="13"/>
                      <a:pt x="41" y="13"/>
                    </a:cubicBezTo>
                    <a:cubicBezTo>
                      <a:pt x="39" y="13"/>
                      <a:pt x="38" y="13"/>
                      <a:pt x="36" y="13"/>
                    </a:cubicBezTo>
                    <a:cubicBezTo>
                      <a:pt x="29" y="12"/>
                      <a:pt x="22" y="7"/>
                      <a:pt x="15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2"/>
                      <a:pt x="19" y="13"/>
                      <a:pt x="20" y="14"/>
                    </a:cubicBezTo>
                    <a:cubicBezTo>
                      <a:pt x="19" y="13"/>
                      <a:pt x="17" y="13"/>
                      <a:pt x="16" y="1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74"/>
              <p:cNvSpPr/>
              <p:nvPr/>
            </p:nvSpPr>
            <p:spPr bwMode="auto">
              <a:xfrm>
                <a:off x="2962" y="2058"/>
                <a:ext cx="203" cy="105"/>
              </a:xfrm>
              <a:custGeom>
                <a:avLst/>
                <a:gdLst>
                  <a:gd name="T0" fmla="*/ 0 w 76"/>
                  <a:gd name="T1" fmla="*/ 3 h 39"/>
                  <a:gd name="T2" fmla="*/ 40 w 76"/>
                  <a:gd name="T3" fmla="*/ 23 h 39"/>
                  <a:gd name="T4" fmla="*/ 40 w 76"/>
                  <a:gd name="T5" fmla="*/ 28 h 39"/>
                  <a:gd name="T6" fmla="*/ 42 w 76"/>
                  <a:gd name="T7" fmla="*/ 30 h 39"/>
                  <a:gd name="T8" fmla="*/ 42 w 76"/>
                  <a:gd name="T9" fmla="*/ 31 h 39"/>
                  <a:gd name="T10" fmla="*/ 43 w 76"/>
                  <a:gd name="T11" fmla="*/ 31 h 39"/>
                  <a:gd name="T12" fmla="*/ 44 w 76"/>
                  <a:gd name="T13" fmla="*/ 31 h 39"/>
                  <a:gd name="T14" fmla="*/ 44 w 76"/>
                  <a:gd name="T15" fmla="*/ 31 h 39"/>
                  <a:gd name="T16" fmla="*/ 40 w 76"/>
                  <a:gd name="T17" fmla="*/ 33 h 39"/>
                  <a:gd name="T18" fmla="*/ 21 w 76"/>
                  <a:gd name="T19" fmla="*/ 34 h 39"/>
                  <a:gd name="T20" fmla="*/ 21 w 76"/>
                  <a:gd name="T21" fmla="*/ 35 h 39"/>
                  <a:gd name="T22" fmla="*/ 49 w 76"/>
                  <a:gd name="T23" fmla="*/ 37 h 39"/>
                  <a:gd name="T24" fmla="*/ 65 w 76"/>
                  <a:gd name="T25" fmla="*/ 33 h 39"/>
                  <a:gd name="T26" fmla="*/ 75 w 76"/>
                  <a:gd name="T27" fmla="*/ 30 h 39"/>
                  <a:gd name="T28" fmla="*/ 75 w 76"/>
                  <a:gd name="T29" fmla="*/ 30 h 39"/>
                  <a:gd name="T30" fmla="*/ 64 w 76"/>
                  <a:gd name="T31" fmla="*/ 22 h 39"/>
                  <a:gd name="T32" fmla="*/ 51 w 76"/>
                  <a:gd name="T33" fmla="*/ 15 h 39"/>
                  <a:gd name="T34" fmla="*/ 48 w 76"/>
                  <a:gd name="T35" fmla="*/ 13 h 39"/>
                  <a:gd name="T36" fmla="*/ 41 w 76"/>
                  <a:gd name="T37" fmla="*/ 6 h 39"/>
                  <a:gd name="T38" fmla="*/ 30 w 76"/>
                  <a:gd name="T39" fmla="*/ 0 h 39"/>
                  <a:gd name="T40" fmla="*/ 30 w 76"/>
                  <a:gd name="T41" fmla="*/ 1 h 39"/>
                  <a:gd name="T42" fmla="*/ 42 w 76"/>
                  <a:gd name="T43" fmla="*/ 8 h 39"/>
                  <a:gd name="T44" fmla="*/ 42 w 76"/>
                  <a:gd name="T45" fmla="*/ 8 h 39"/>
                  <a:gd name="T46" fmla="*/ 47 w 76"/>
                  <a:gd name="T47" fmla="*/ 12 h 39"/>
                  <a:gd name="T48" fmla="*/ 48 w 76"/>
                  <a:gd name="T49" fmla="*/ 13 h 39"/>
                  <a:gd name="T50" fmla="*/ 44 w 76"/>
                  <a:gd name="T51" fmla="*/ 13 h 39"/>
                  <a:gd name="T52" fmla="*/ 44 w 76"/>
                  <a:gd name="T53" fmla="*/ 14 h 39"/>
                  <a:gd name="T54" fmla="*/ 47 w 76"/>
                  <a:gd name="T55" fmla="*/ 15 h 39"/>
                  <a:gd name="T56" fmla="*/ 48 w 76"/>
                  <a:gd name="T57" fmla="*/ 16 h 39"/>
                  <a:gd name="T58" fmla="*/ 51 w 76"/>
                  <a:gd name="T59" fmla="*/ 19 h 39"/>
                  <a:gd name="T60" fmla="*/ 44 w 76"/>
                  <a:gd name="T61" fmla="*/ 19 h 39"/>
                  <a:gd name="T62" fmla="*/ 29 w 76"/>
                  <a:gd name="T63" fmla="*/ 18 h 39"/>
                  <a:gd name="T64" fmla="*/ 2 w 76"/>
                  <a:gd name="T65" fmla="*/ 4 h 39"/>
                  <a:gd name="T66" fmla="*/ 2 w 76"/>
                  <a:gd name="T67" fmla="*/ 3 h 39"/>
                  <a:gd name="T68" fmla="*/ 0 w 76"/>
                  <a:gd name="T69" fmla="*/ 2 h 39"/>
                  <a:gd name="T70" fmla="*/ 0 w 76"/>
                  <a:gd name="T7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39">
                    <a:moveTo>
                      <a:pt x="0" y="3"/>
                    </a:moveTo>
                    <a:cubicBezTo>
                      <a:pt x="11" y="13"/>
                      <a:pt x="25" y="20"/>
                      <a:pt x="40" y="23"/>
                    </a:cubicBezTo>
                    <a:cubicBezTo>
                      <a:pt x="50" y="26"/>
                      <a:pt x="38" y="25"/>
                      <a:pt x="40" y="28"/>
                    </a:cubicBezTo>
                    <a:cubicBezTo>
                      <a:pt x="40" y="29"/>
                      <a:pt x="41" y="30"/>
                      <a:pt x="42" y="30"/>
                    </a:cubicBezTo>
                    <a:cubicBezTo>
                      <a:pt x="42" y="30"/>
                      <a:pt x="42" y="30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3" y="32"/>
                      <a:pt x="41" y="33"/>
                      <a:pt x="40" y="33"/>
                    </a:cubicBezTo>
                    <a:cubicBezTo>
                      <a:pt x="33" y="34"/>
                      <a:pt x="27" y="33"/>
                      <a:pt x="21" y="34"/>
                    </a:cubicBezTo>
                    <a:cubicBezTo>
                      <a:pt x="21" y="34"/>
                      <a:pt x="21" y="34"/>
                      <a:pt x="21" y="35"/>
                    </a:cubicBezTo>
                    <a:cubicBezTo>
                      <a:pt x="30" y="37"/>
                      <a:pt x="39" y="39"/>
                      <a:pt x="49" y="37"/>
                    </a:cubicBezTo>
                    <a:cubicBezTo>
                      <a:pt x="54" y="36"/>
                      <a:pt x="59" y="34"/>
                      <a:pt x="65" y="33"/>
                    </a:cubicBezTo>
                    <a:cubicBezTo>
                      <a:pt x="69" y="33"/>
                      <a:pt x="72" y="33"/>
                      <a:pt x="75" y="30"/>
                    </a:cubicBezTo>
                    <a:cubicBezTo>
                      <a:pt x="76" y="30"/>
                      <a:pt x="75" y="30"/>
                      <a:pt x="75" y="30"/>
                    </a:cubicBezTo>
                    <a:cubicBezTo>
                      <a:pt x="71" y="28"/>
                      <a:pt x="68" y="25"/>
                      <a:pt x="64" y="22"/>
                    </a:cubicBezTo>
                    <a:cubicBezTo>
                      <a:pt x="60" y="20"/>
                      <a:pt x="55" y="18"/>
                      <a:pt x="51" y="15"/>
                    </a:cubicBezTo>
                    <a:cubicBezTo>
                      <a:pt x="50" y="14"/>
                      <a:pt x="49" y="13"/>
                      <a:pt x="48" y="13"/>
                    </a:cubicBezTo>
                    <a:cubicBezTo>
                      <a:pt x="46" y="10"/>
                      <a:pt x="44" y="8"/>
                      <a:pt x="41" y="6"/>
                    </a:cubicBezTo>
                    <a:cubicBezTo>
                      <a:pt x="38" y="4"/>
                      <a:pt x="34" y="2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4" y="3"/>
                      <a:pt x="38" y="5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9"/>
                      <a:pt x="45" y="11"/>
                      <a:pt x="47" y="12"/>
                    </a:cubicBezTo>
                    <a:cubicBezTo>
                      <a:pt x="47" y="13"/>
                      <a:pt x="48" y="13"/>
                      <a:pt x="48" y="13"/>
                    </a:cubicBezTo>
                    <a:cubicBezTo>
                      <a:pt x="49" y="15"/>
                      <a:pt x="45" y="13"/>
                      <a:pt x="44" y="13"/>
                    </a:cubicBezTo>
                    <a:cubicBezTo>
                      <a:pt x="44" y="13"/>
                      <a:pt x="44" y="14"/>
                      <a:pt x="44" y="14"/>
                    </a:cubicBezTo>
                    <a:cubicBezTo>
                      <a:pt x="45" y="14"/>
                      <a:pt x="46" y="15"/>
                      <a:pt x="47" y="15"/>
                    </a:cubicBezTo>
                    <a:cubicBezTo>
                      <a:pt x="47" y="15"/>
                      <a:pt x="47" y="16"/>
                      <a:pt x="48" y="16"/>
                    </a:cubicBezTo>
                    <a:cubicBezTo>
                      <a:pt x="50" y="17"/>
                      <a:pt x="51" y="18"/>
                      <a:pt x="51" y="19"/>
                    </a:cubicBezTo>
                    <a:cubicBezTo>
                      <a:pt x="49" y="19"/>
                      <a:pt x="46" y="19"/>
                      <a:pt x="44" y="19"/>
                    </a:cubicBezTo>
                    <a:cubicBezTo>
                      <a:pt x="39" y="19"/>
                      <a:pt x="34" y="19"/>
                      <a:pt x="29" y="18"/>
                    </a:cubicBezTo>
                    <a:cubicBezTo>
                      <a:pt x="19" y="16"/>
                      <a:pt x="10" y="9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75"/>
              <p:cNvSpPr/>
              <p:nvPr/>
            </p:nvSpPr>
            <p:spPr bwMode="auto">
              <a:xfrm>
                <a:off x="2900" y="1991"/>
                <a:ext cx="35" cy="32"/>
              </a:xfrm>
              <a:custGeom>
                <a:avLst/>
                <a:gdLst>
                  <a:gd name="T0" fmla="*/ 5 w 13"/>
                  <a:gd name="T1" fmla="*/ 3 h 12"/>
                  <a:gd name="T2" fmla="*/ 3 w 13"/>
                  <a:gd name="T3" fmla="*/ 6 h 12"/>
                  <a:gd name="T4" fmla="*/ 3 w 13"/>
                  <a:gd name="T5" fmla="*/ 7 h 12"/>
                  <a:gd name="T6" fmla="*/ 0 w 13"/>
                  <a:gd name="T7" fmla="*/ 10 h 12"/>
                  <a:gd name="T8" fmla="*/ 0 w 13"/>
                  <a:gd name="T9" fmla="*/ 11 h 12"/>
                  <a:gd name="T10" fmla="*/ 1 w 13"/>
                  <a:gd name="T11" fmla="*/ 12 h 12"/>
                  <a:gd name="T12" fmla="*/ 1 w 13"/>
                  <a:gd name="T13" fmla="*/ 12 h 12"/>
                  <a:gd name="T14" fmla="*/ 1 w 13"/>
                  <a:gd name="T15" fmla="*/ 12 h 12"/>
                  <a:gd name="T16" fmla="*/ 3 w 13"/>
                  <a:gd name="T17" fmla="*/ 12 h 12"/>
                  <a:gd name="T18" fmla="*/ 5 w 13"/>
                  <a:gd name="T19" fmla="*/ 10 h 12"/>
                  <a:gd name="T20" fmla="*/ 9 w 13"/>
                  <a:gd name="T21" fmla="*/ 4 h 12"/>
                  <a:gd name="T22" fmla="*/ 11 w 13"/>
                  <a:gd name="T23" fmla="*/ 0 h 12"/>
                  <a:gd name="T24" fmla="*/ 10 w 13"/>
                  <a:gd name="T25" fmla="*/ 1 h 12"/>
                  <a:gd name="T26" fmla="*/ 7 w 13"/>
                  <a:gd name="T27" fmla="*/ 2 h 12"/>
                  <a:gd name="T28" fmla="*/ 5 w 13"/>
                  <a:gd name="T2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4" y="4"/>
                      <a:pt x="3" y="5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11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7" y="8"/>
                      <a:pt x="6" y="5"/>
                      <a:pt x="9" y="4"/>
                    </a:cubicBezTo>
                    <a:cubicBezTo>
                      <a:pt x="11" y="4"/>
                      <a:pt x="13" y="3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2"/>
                      <a:pt x="7" y="2"/>
                      <a:pt x="7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76"/>
              <p:cNvSpPr/>
              <p:nvPr/>
            </p:nvSpPr>
            <p:spPr bwMode="auto">
              <a:xfrm>
                <a:off x="3071" y="1437"/>
                <a:ext cx="206" cy="236"/>
              </a:xfrm>
              <a:custGeom>
                <a:avLst/>
                <a:gdLst>
                  <a:gd name="T0" fmla="*/ 68 w 77"/>
                  <a:gd name="T1" fmla="*/ 41 h 88"/>
                  <a:gd name="T2" fmla="*/ 67 w 77"/>
                  <a:gd name="T3" fmla="*/ 37 h 88"/>
                  <a:gd name="T4" fmla="*/ 71 w 77"/>
                  <a:gd name="T5" fmla="*/ 33 h 88"/>
                  <a:gd name="T6" fmla="*/ 73 w 77"/>
                  <a:gd name="T7" fmla="*/ 18 h 88"/>
                  <a:gd name="T8" fmla="*/ 49 w 77"/>
                  <a:gd name="T9" fmla="*/ 20 h 88"/>
                  <a:gd name="T10" fmla="*/ 48 w 77"/>
                  <a:gd name="T11" fmla="*/ 6 h 88"/>
                  <a:gd name="T12" fmla="*/ 38 w 77"/>
                  <a:gd name="T13" fmla="*/ 1 h 88"/>
                  <a:gd name="T14" fmla="*/ 25 w 77"/>
                  <a:gd name="T15" fmla="*/ 20 h 88"/>
                  <a:gd name="T16" fmla="*/ 0 w 77"/>
                  <a:gd name="T17" fmla="*/ 40 h 88"/>
                  <a:gd name="T18" fmla="*/ 9 w 77"/>
                  <a:gd name="T19" fmla="*/ 49 h 88"/>
                  <a:gd name="T20" fmla="*/ 17 w 77"/>
                  <a:gd name="T21" fmla="*/ 48 h 88"/>
                  <a:gd name="T22" fmla="*/ 19 w 77"/>
                  <a:gd name="T23" fmla="*/ 48 h 88"/>
                  <a:gd name="T24" fmla="*/ 14 w 77"/>
                  <a:gd name="T25" fmla="*/ 53 h 88"/>
                  <a:gd name="T26" fmla="*/ 5 w 77"/>
                  <a:gd name="T27" fmla="*/ 65 h 88"/>
                  <a:gd name="T28" fmla="*/ 14 w 77"/>
                  <a:gd name="T29" fmla="*/ 78 h 88"/>
                  <a:gd name="T30" fmla="*/ 24 w 77"/>
                  <a:gd name="T31" fmla="*/ 74 h 88"/>
                  <a:gd name="T32" fmla="*/ 28 w 77"/>
                  <a:gd name="T33" fmla="*/ 83 h 88"/>
                  <a:gd name="T34" fmla="*/ 47 w 77"/>
                  <a:gd name="T35" fmla="*/ 64 h 88"/>
                  <a:gd name="T36" fmla="*/ 47 w 77"/>
                  <a:gd name="T37" fmla="*/ 62 h 88"/>
                  <a:gd name="T38" fmla="*/ 48 w 77"/>
                  <a:gd name="T39" fmla="*/ 63 h 88"/>
                  <a:gd name="T40" fmla="*/ 55 w 77"/>
                  <a:gd name="T41" fmla="*/ 66 h 88"/>
                  <a:gd name="T42" fmla="*/ 71 w 77"/>
                  <a:gd name="T43" fmla="*/ 66 h 88"/>
                  <a:gd name="T44" fmla="*/ 77 w 77"/>
                  <a:gd name="T45" fmla="*/ 53 h 88"/>
                  <a:gd name="T46" fmla="*/ 68 w 77"/>
                  <a:gd name="T47" fmla="*/ 4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7" h="88">
                    <a:moveTo>
                      <a:pt x="68" y="41"/>
                    </a:moveTo>
                    <a:cubicBezTo>
                      <a:pt x="65" y="39"/>
                      <a:pt x="63" y="39"/>
                      <a:pt x="67" y="37"/>
                    </a:cubicBezTo>
                    <a:cubicBezTo>
                      <a:pt x="69" y="36"/>
                      <a:pt x="70" y="34"/>
                      <a:pt x="71" y="33"/>
                    </a:cubicBezTo>
                    <a:cubicBezTo>
                      <a:pt x="73" y="30"/>
                      <a:pt x="75" y="21"/>
                      <a:pt x="73" y="18"/>
                    </a:cubicBezTo>
                    <a:cubicBezTo>
                      <a:pt x="69" y="12"/>
                      <a:pt x="54" y="16"/>
                      <a:pt x="49" y="20"/>
                    </a:cubicBezTo>
                    <a:cubicBezTo>
                      <a:pt x="51" y="19"/>
                      <a:pt x="49" y="9"/>
                      <a:pt x="48" y="6"/>
                    </a:cubicBezTo>
                    <a:cubicBezTo>
                      <a:pt x="46" y="2"/>
                      <a:pt x="43" y="0"/>
                      <a:pt x="38" y="1"/>
                    </a:cubicBezTo>
                    <a:cubicBezTo>
                      <a:pt x="29" y="1"/>
                      <a:pt x="22" y="12"/>
                      <a:pt x="25" y="20"/>
                    </a:cubicBezTo>
                    <a:cubicBezTo>
                      <a:pt x="14" y="17"/>
                      <a:pt x="1" y="29"/>
                      <a:pt x="0" y="40"/>
                    </a:cubicBezTo>
                    <a:cubicBezTo>
                      <a:pt x="0" y="45"/>
                      <a:pt x="5" y="48"/>
                      <a:pt x="9" y="49"/>
                    </a:cubicBezTo>
                    <a:cubicBezTo>
                      <a:pt x="11" y="50"/>
                      <a:pt x="15" y="49"/>
                      <a:pt x="17" y="48"/>
                    </a:cubicBezTo>
                    <a:cubicBezTo>
                      <a:pt x="18" y="48"/>
                      <a:pt x="21" y="46"/>
                      <a:pt x="19" y="48"/>
                    </a:cubicBezTo>
                    <a:cubicBezTo>
                      <a:pt x="17" y="50"/>
                      <a:pt x="15" y="51"/>
                      <a:pt x="14" y="53"/>
                    </a:cubicBezTo>
                    <a:cubicBezTo>
                      <a:pt x="10" y="56"/>
                      <a:pt x="5" y="60"/>
                      <a:pt x="5" y="65"/>
                    </a:cubicBezTo>
                    <a:cubicBezTo>
                      <a:pt x="5" y="71"/>
                      <a:pt x="9" y="75"/>
                      <a:pt x="14" y="78"/>
                    </a:cubicBezTo>
                    <a:cubicBezTo>
                      <a:pt x="18" y="79"/>
                      <a:pt x="22" y="77"/>
                      <a:pt x="24" y="74"/>
                    </a:cubicBezTo>
                    <a:cubicBezTo>
                      <a:pt x="22" y="76"/>
                      <a:pt x="25" y="82"/>
                      <a:pt x="28" y="83"/>
                    </a:cubicBezTo>
                    <a:cubicBezTo>
                      <a:pt x="39" y="88"/>
                      <a:pt x="48" y="74"/>
                      <a:pt x="47" y="64"/>
                    </a:cubicBezTo>
                    <a:cubicBezTo>
                      <a:pt x="47" y="63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8" y="63"/>
                    </a:cubicBezTo>
                    <a:cubicBezTo>
                      <a:pt x="50" y="64"/>
                      <a:pt x="53" y="65"/>
                      <a:pt x="55" y="66"/>
                    </a:cubicBezTo>
                    <a:cubicBezTo>
                      <a:pt x="60" y="68"/>
                      <a:pt x="66" y="68"/>
                      <a:pt x="71" y="66"/>
                    </a:cubicBezTo>
                    <a:cubicBezTo>
                      <a:pt x="75" y="63"/>
                      <a:pt x="76" y="58"/>
                      <a:pt x="77" y="53"/>
                    </a:cubicBezTo>
                    <a:cubicBezTo>
                      <a:pt x="77" y="48"/>
                      <a:pt x="72" y="44"/>
                      <a:pt x="68" y="41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77"/>
              <p:cNvSpPr/>
              <p:nvPr/>
            </p:nvSpPr>
            <p:spPr bwMode="auto">
              <a:xfrm>
                <a:off x="3085" y="1477"/>
                <a:ext cx="82" cy="164"/>
              </a:xfrm>
              <a:custGeom>
                <a:avLst/>
                <a:gdLst>
                  <a:gd name="T0" fmla="*/ 31 w 31"/>
                  <a:gd name="T1" fmla="*/ 30 h 61"/>
                  <a:gd name="T2" fmla="*/ 30 w 31"/>
                  <a:gd name="T3" fmla="*/ 30 h 61"/>
                  <a:gd name="T4" fmla="*/ 30 w 31"/>
                  <a:gd name="T5" fmla="*/ 21 h 61"/>
                  <a:gd name="T6" fmla="*/ 25 w 31"/>
                  <a:gd name="T7" fmla="*/ 15 h 61"/>
                  <a:gd name="T8" fmla="*/ 23 w 31"/>
                  <a:gd name="T9" fmla="*/ 1 h 61"/>
                  <a:gd name="T10" fmla="*/ 22 w 31"/>
                  <a:gd name="T11" fmla="*/ 1 h 61"/>
                  <a:gd name="T12" fmla="*/ 21 w 31"/>
                  <a:gd name="T13" fmla="*/ 5 h 61"/>
                  <a:gd name="T14" fmla="*/ 11 w 31"/>
                  <a:gd name="T15" fmla="*/ 7 h 61"/>
                  <a:gd name="T16" fmla="*/ 0 w 31"/>
                  <a:gd name="T17" fmla="*/ 19 h 61"/>
                  <a:gd name="T18" fmla="*/ 1 w 31"/>
                  <a:gd name="T19" fmla="*/ 23 h 61"/>
                  <a:gd name="T20" fmla="*/ 2 w 31"/>
                  <a:gd name="T21" fmla="*/ 30 h 61"/>
                  <a:gd name="T22" fmla="*/ 15 w 31"/>
                  <a:gd name="T23" fmla="*/ 31 h 61"/>
                  <a:gd name="T24" fmla="*/ 12 w 31"/>
                  <a:gd name="T25" fmla="*/ 36 h 61"/>
                  <a:gd name="T26" fmla="*/ 8 w 31"/>
                  <a:gd name="T27" fmla="*/ 40 h 61"/>
                  <a:gd name="T28" fmla="*/ 4 w 31"/>
                  <a:gd name="T29" fmla="*/ 46 h 61"/>
                  <a:gd name="T30" fmla="*/ 11 w 31"/>
                  <a:gd name="T31" fmla="*/ 59 h 61"/>
                  <a:gd name="T32" fmla="*/ 20 w 31"/>
                  <a:gd name="T33" fmla="*/ 56 h 61"/>
                  <a:gd name="T34" fmla="*/ 22 w 31"/>
                  <a:gd name="T35" fmla="*/ 51 h 61"/>
                  <a:gd name="T36" fmla="*/ 24 w 31"/>
                  <a:gd name="T37" fmla="*/ 50 h 61"/>
                  <a:gd name="T38" fmla="*/ 31 w 31"/>
                  <a:gd name="T39" fmla="*/ 31 h 61"/>
                  <a:gd name="T40" fmla="*/ 31 w 31"/>
                  <a:gd name="T41" fmla="*/ 3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61">
                    <a:moveTo>
                      <a:pt x="31" y="30"/>
                    </a:moveTo>
                    <a:cubicBezTo>
                      <a:pt x="31" y="30"/>
                      <a:pt x="31" y="30"/>
                      <a:pt x="30" y="30"/>
                    </a:cubicBezTo>
                    <a:cubicBezTo>
                      <a:pt x="31" y="27"/>
                      <a:pt x="31" y="24"/>
                      <a:pt x="30" y="21"/>
                    </a:cubicBezTo>
                    <a:cubicBezTo>
                      <a:pt x="29" y="19"/>
                      <a:pt x="26" y="18"/>
                      <a:pt x="25" y="15"/>
                    </a:cubicBezTo>
                    <a:cubicBezTo>
                      <a:pt x="23" y="10"/>
                      <a:pt x="23" y="5"/>
                      <a:pt x="23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2" y="1"/>
                      <a:pt x="21" y="5"/>
                      <a:pt x="21" y="5"/>
                    </a:cubicBezTo>
                    <a:cubicBezTo>
                      <a:pt x="17" y="5"/>
                      <a:pt x="14" y="6"/>
                      <a:pt x="11" y="7"/>
                    </a:cubicBezTo>
                    <a:cubicBezTo>
                      <a:pt x="6" y="8"/>
                      <a:pt x="0" y="13"/>
                      <a:pt x="0" y="19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7" y="28"/>
                      <a:pt x="2" y="26"/>
                      <a:pt x="2" y="30"/>
                    </a:cubicBezTo>
                    <a:cubicBezTo>
                      <a:pt x="4" y="34"/>
                      <a:pt x="12" y="32"/>
                      <a:pt x="15" y="31"/>
                    </a:cubicBezTo>
                    <a:cubicBezTo>
                      <a:pt x="16" y="31"/>
                      <a:pt x="12" y="36"/>
                      <a:pt x="12" y="36"/>
                    </a:cubicBezTo>
                    <a:cubicBezTo>
                      <a:pt x="10" y="37"/>
                      <a:pt x="9" y="39"/>
                      <a:pt x="8" y="40"/>
                    </a:cubicBezTo>
                    <a:cubicBezTo>
                      <a:pt x="6" y="42"/>
                      <a:pt x="5" y="44"/>
                      <a:pt x="4" y="46"/>
                    </a:cubicBezTo>
                    <a:cubicBezTo>
                      <a:pt x="4" y="51"/>
                      <a:pt x="7" y="56"/>
                      <a:pt x="11" y="59"/>
                    </a:cubicBezTo>
                    <a:cubicBezTo>
                      <a:pt x="15" y="61"/>
                      <a:pt x="18" y="59"/>
                      <a:pt x="20" y="56"/>
                    </a:cubicBezTo>
                    <a:cubicBezTo>
                      <a:pt x="21" y="54"/>
                      <a:pt x="21" y="53"/>
                      <a:pt x="22" y="51"/>
                    </a:cubicBezTo>
                    <a:cubicBezTo>
                      <a:pt x="23" y="51"/>
                      <a:pt x="23" y="50"/>
                      <a:pt x="24" y="50"/>
                    </a:cubicBezTo>
                    <a:cubicBezTo>
                      <a:pt x="28" y="44"/>
                      <a:pt x="30" y="37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78"/>
              <p:cNvSpPr/>
              <p:nvPr/>
            </p:nvSpPr>
            <p:spPr bwMode="auto">
              <a:xfrm>
                <a:off x="3170" y="1507"/>
                <a:ext cx="51" cy="126"/>
              </a:xfrm>
              <a:custGeom>
                <a:avLst/>
                <a:gdLst>
                  <a:gd name="T0" fmla="*/ 18 w 19"/>
                  <a:gd name="T1" fmla="*/ 22 h 47"/>
                  <a:gd name="T2" fmla="*/ 13 w 19"/>
                  <a:gd name="T3" fmla="*/ 19 h 47"/>
                  <a:gd name="T4" fmla="*/ 8 w 19"/>
                  <a:gd name="T5" fmla="*/ 16 h 47"/>
                  <a:gd name="T6" fmla="*/ 15 w 19"/>
                  <a:gd name="T7" fmla="*/ 13 h 47"/>
                  <a:gd name="T8" fmla="*/ 15 w 19"/>
                  <a:gd name="T9" fmla="*/ 12 h 47"/>
                  <a:gd name="T10" fmla="*/ 10 w 19"/>
                  <a:gd name="T11" fmla="*/ 12 h 47"/>
                  <a:gd name="T12" fmla="*/ 17 w 19"/>
                  <a:gd name="T13" fmla="*/ 7 h 47"/>
                  <a:gd name="T14" fmla="*/ 16 w 19"/>
                  <a:gd name="T15" fmla="*/ 6 h 47"/>
                  <a:gd name="T16" fmla="*/ 10 w 19"/>
                  <a:gd name="T17" fmla="*/ 7 h 47"/>
                  <a:gd name="T18" fmla="*/ 12 w 19"/>
                  <a:gd name="T19" fmla="*/ 1 h 47"/>
                  <a:gd name="T20" fmla="*/ 11 w 19"/>
                  <a:gd name="T21" fmla="*/ 0 h 47"/>
                  <a:gd name="T22" fmla="*/ 5 w 19"/>
                  <a:gd name="T23" fmla="*/ 8 h 47"/>
                  <a:gd name="T24" fmla="*/ 0 w 19"/>
                  <a:gd name="T25" fmla="*/ 16 h 47"/>
                  <a:gd name="T26" fmla="*/ 5 w 19"/>
                  <a:gd name="T27" fmla="*/ 29 h 47"/>
                  <a:gd name="T28" fmla="*/ 7 w 19"/>
                  <a:gd name="T29" fmla="*/ 46 h 47"/>
                  <a:gd name="T30" fmla="*/ 8 w 19"/>
                  <a:gd name="T31" fmla="*/ 46 h 47"/>
                  <a:gd name="T32" fmla="*/ 8 w 19"/>
                  <a:gd name="T33" fmla="*/ 31 h 47"/>
                  <a:gd name="T34" fmla="*/ 10 w 19"/>
                  <a:gd name="T35" fmla="*/ 33 h 47"/>
                  <a:gd name="T36" fmla="*/ 12 w 19"/>
                  <a:gd name="T37" fmla="*/ 36 h 47"/>
                  <a:gd name="T38" fmla="*/ 13 w 19"/>
                  <a:gd name="T39" fmla="*/ 35 h 47"/>
                  <a:gd name="T40" fmla="*/ 13 w 19"/>
                  <a:gd name="T41" fmla="*/ 24 h 47"/>
                  <a:gd name="T42" fmla="*/ 11 w 19"/>
                  <a:gd name="T43" fmla="*/ 23 h 47"/>
                  <a:gd name="T44" fmla="*/ 8 w 19"/>
                  <a:gd name="T45" fmla="*/ 22 h 47"/>
                  <a:gd name="T46" fmla="*/ 18 w 19"/>
                  <a:gd name="T47" fmla="*/ 23 h 47"/>
                  <a:gd name="T48" fmla="*/ 18 w 19"/>
                  <a:gd name="T4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47">
                    <a:moveTo>
                      <a:pt x="18" y="22"/>
                    </a:moveTo>
                    <a:cubicBezTo>
                      <a:pt x="17" y="20"/>
                      <a:pt x="15" y="19"/>
                      <a:pt x="13" y="19"/>
                    </a:cubicBezTo>
                    <a:cubicBezTo>
                      <a:pt x="13" y="19"/>
                      <a:pt x="6" y="16"/>
                      <a:pt x="8" y="16"/>
                    </a:cubicBezTo>
                    <a:cubicBezTo>
                      <a:pt x="11" y="15"/>
                      <a:pt x="13" y="14"/>
                      <a:pt x="15" y="13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3" y="12"/>
                      <a:pt x="6" y="14"/>
                      <a:pt x="10" y="12"/>
                    </a:cubicBezTo>
                    <a:cubicBezTo>
                      <a:pt x="13" y="10"/>
                      <a:pt x="15" y="9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4" y="7"/>
                      <a:pt x="8" y="12"/>
                      <a:pt x="10" y="7"/>
                    </a:cubicBezTo>
                    <a:cubicBezTo>
                      <a:pt x="11" y="5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8" y="2"/>
                      <a:pt x="6" y="5"/>
                      <a:pt x="5" y="8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1" y="21"/>
                      <a:pt x="3" y="25"/>
                      <a:pt x="5" y="29"/>
                    </a:cubicBezTo>
                    <a:cubicBezTo>
                      <a:pt x="6" y="35"/>
                      <a:pt x="7" y="41"/>
                      <a:pt x="7" y="46"/>
                    </a:cubicBezTo>
                    <a:cubicBezTo>
                      <a:pt x="7" y="47"/>
                      <a:pt x="8" y="47"/>
                      <a:pt x="8" y="46"/>
                    </a:cubicBezTo>
                    <a:cubicBezTo>
                      <a:pt x="8" y="41"/>
                      <a:pt x="8" y="36"/>
                      <a:pt x="8" y="31"/>
                    </a:cubicBezTo>
                    <a:cubicBezTo>
                      <a:pt x="8" y="29"/>
                      <a:pt x="9" y="33"/>
                      <a:pt x="10" y="33"/>
                    </a:cubicBezTo>
                    <a:cubicBezTo>
                      <a:pt x="10" y="34"/>
                      <a:pt x="11" y="35"/>
                      <a:pt x="12" y="36"/>
                    </a:cubicBezTo>
                    <a:cubicBezTo>
                      <a:pt x="13" y="36"/>
                      <a:pt x="13" y="35"/>
                      <a:pt x="13" y="35"/>
                    </a:cubicBezTo>
                    <a:cubicBezTo>
                      <a:pt x="12" y="31"/>
                      <a:pt x="13" y="28"/>
                      <a:pt x="13" y="24"/>
                    </a:cubicBezTo>
                    <a:cubicBezTo>
                      <a:pt x="13" y="23"/>
                      <a:pt x="11" y="23"/>
                      <a:pt x="11" y="23"/>
                    </a:cubicBezTo>
                    <a:cubicBezTo>
                      <a:pt x="9" y="22"/>
                      <a:pt x="3" y="20"/>
                      <a:pt x="8" y="22"/>
                    </a:cubicBezTo>
                    <a:cubicBezTo>
                      <a:pt x="12" y="23"/>
                      <a:pt x="15" y="23"/>
                      <a:pt x="18" y="23"/>
                    </a:cubicBezTo>
                    <a:cubicBezTo>
                      <a:pt x="18" y="23"/>
                      <a:pt x="19" y="23"/>
                      <a:pt x="18" y="2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79"/>
              <p:cNvSpPr/>
              <p:nvPr/>
            </p:nvSpPr>
            <p:spPr bwMode="auto">
              <a:xfrm>
                <a:off x="3093" y="1552"/>
                <a:ext cx="69" cy="72"/>
              </a:xfrm>
              <a:custGeom>
                <a:avLst/>
                <a:gdLst>
                  <a:gd name="T0" fmla="*/ 23 w 26"/>
                  <a:gd name="T1" fmla="*/ 2 h 27"/>
                  <a:gd name="T2" fmla="*/ 23 w 26"/>
                  <a:gd name="T3" fmla="*/ 1 h 27"/>
                  <a:gd name="T4" fmla="*/ 23 w 26"/>
                  <a:gd name="T5" fmla="*/ 1 h 27"/>
                  <a:gd name="T6" fmla="*/ 22 w 26"/>
                  <a:gd name="T7" fmla="*/ 0 h 27"/>
                  <a:gd name="T8" fmla="*/ 20 w 26"/>
                  <a:gd name="T9" fmla="*/ 1 h 27"/>
                  <a:gd name="T10" fmla="*/ 13 w 26"/>
                  <a:gd name="T11" fmla="*/ 4 h 27"/>
                  <a:gd name="T12" fmla="*/ 11 w 26"/>
                  <a:gd name="T13" fmla="*/ 7 h 27"/>
                  <a:gd name="T14" fmla="*/ 6 w 26"/>
                  <a:gd name="T15" fmla="*/ 13 h 27"/>
                  <a:gd name="T16" fmla="*/ 5 w 26"/>
                  <a:gd name="T17" fmla="*/ 27 h 27"/>
                  <a:gd name="T18" fmla="*/ 6 w 26"/>
                  <a:gd name="T19" fmla="*/ 26 h 27"/>
                  <a:gd name="T20" fmla="*/ 7 w 26"/>
                  <a:gd name="T21" fmla="*/ 17 h 27"/>
                  <a:gd name="T22" fmla="*/ 15 w 26"/>
                  <a:gd name="T23" fmla="*/ 9 h 27"/>
                  <a:gd name="T24" fmla="*/ 18 w 26"/>
                  <a:gd name="T25" fmla="*/ 5 h 27"/>
                  <a:gd name="T26" fmla="*/ 20 w 26"/>
                  <a:gd name="T27" fmla="*/ 2 h 27"/>
                  <a:gd name="T28" fmla="*/ 21 w 26"/>
                  <a:gd name="T29" fmla="*/ 2 h 27"/>
                  <a:gd name="T30" fmla="*/ 19 w 26"/>
                  <a:gd name="T31" fmla="*/ 11 h 27"/>
                  <a:gd name="T32" fmla="*/ 19 w 26"/>
                  <a:gd name="T33" fmla="*/ 21 h 27"/>
                  <a:gd name="T34" fmla="*/ 20 w 26"/>
                  <a:gd name="T35" fmla="*/ 21 h 27"/>
                  <a:gd name="T36" fmla="*/ 25 w 26"/>
                  <a:gd name="T37" fmla="*/ 12 h 27"/>
                  <a:gd name="T38" fmla="*/ 25 w 26"/>
                  <a:gd name="T39" fmla="*/ 6 h 27"/>
                  <a:gd name="T40" fmla="*/ 23 w 26"/>
                  <a:gd name="T41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7">
                    <a:moveTo>
                      <a:pt x="23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18" y="2"/>
                      <a:pt x="15" y="2"/>
                      <a:pt x="13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9" y="10"/>
                      <a:pt x="7" y="11"/>
                      <a:pt x="6" y="13"/>
                    </a:cubicBezTo>
                    <a:cubicBezTo>
                      <a:pt x="2" y="17"/>
                      <a:pt x="0" y="22"/>
                      <a:pt x="5" y="27"/>
                    </a:cubicBezTo>
                    <a:cubicBezTo>
                      <a:pt x="5" y="27"/>
                      <a:pt x="6" y="27"/>
                      <a:pt x="6" y="26"/>
                    </a:cubicBezTo>
                    <a:cubicBezTo>
                      <a:pt x="6" y="23"/>
                      <a:pt x="6" y="20"/>
                      <a:pt x="7" y="17"/>
                    </a:cubicBezTo>
                    <a:cubicBezTo>
                      <a:pt x="8" y="13"/>
                      <a:pt x="11" y="11"/>
                      <a:pt x="15" y="9"/>
                    </a:cubicBezTo>
                    <a:cubicBezTo>
                      <a:pt x="16" y="8"/>
                      <a:pt x="17" y="7"/>
                      <a:pt x="18" y="5"/>
                    </a:cubicBezTo>
                    <a:cubicBezTo>
                      <a:pt x="19" y="5"/>
                      <a:pt x="20" y="3"/>
                      <a:pt x="2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20" y="8"/>
                      <a:pt x="19" y="11"/>
                    </a:cubicBezTo>
                    <a:cubicBezTo>
                      <a:pt x="19" y="15"/>
                      <a:pt x="20" y="17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3" y="19"/>
                      <a:pt x="25" y="16"/>
                      <a:pt x="25" y="12"/>
                    </a:cubicBezTo>
                    <a:cubicBezTo>
                      <a:pt x="26" y="10"/>
                      <a:pt x="26" y="8"/>
                      <a:pt x="25" y="6"/>
                    </a:cubicBezTo>
                    <a:cubicBezTo>
                      <a:pt x="25" y="4"/>
                      <a:pt x="24" y="3"/>
                      <a:pt x="23" y="2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80"/>
              <p:cNvSpPr/>
              <p:nvPr/>
            </p:nvSpPr>
            <p:spPr bwMode="auto">
              <a:xfrm>
                <a:off x="3085" y="1491"/>
                <a:ext cx="82" cy="50"/>
              </a:xfrm>
              <a:custGeom>
                <a:avLst/>
                <a:gdLst>
                  <a:gd name="T0" fmla="*/ 20 w 31"/>
                  <a:gd name="T1" fmla="*/ 13 h 19"/>
                  <a:gd name="T2" fmla="*/ 21 w 31"/>
                  <a:gd name="T3" fmla="*/ 14 h 19"/>
                  <a:gd name="T4" fmla="*/ 24 w 31"/>
                  <a:gd name="T5" fmla="*/ 15 h 19"/>
                  <a:gd name="T6" fmla="*/ 27 w 31"/>
                  <a:gd name="T7" fmla="*/ 16 h 19"/>
                  <a:gd name="T8" fmla="*/ 30 w 31"/>
                  <a:gd name="T9" fmla="*/ 18 h 19"/>
                  <a:gd name="T10" fmla="*/ 31 w 31"/>
                  <a:gd name="T11" fmla="*/ 19 h 19"/>
                  <a:gd name="T12" fmla="*/ 31 w 31"/>
                  <a:gd name="T13" fmla="*/ 19 h 19"/>
                  <a:gd name="T14" fmla="*/ 27 w 31"/>
                  <a:gd name="T15" fmla="*/ 11 h 19"/>
                  <a:gd name="T16" fmla="*/ 24 w 31"/>
                  <a:gd name="T17" fmla="*/ 3 h 19"/>
                  <a:gd name="T18" fmla="*/ 16 w 31"/>
                  <a:gd name="T19" fmla="*/ 1 h 19"/>
                  <a:gd name="T20" fmla="*/ 2 w 31"/>
                  <a:gd name="T21" fmla="*/ 15 h 19"/>
                  <a:gd name="T22" fmla="*/ 3 w 31"/>
                  <a:gd name="T23" fmla="*/ 15 h 19"/>
                  <a:gd name="T24" fmla="*/ 14 w 31"/>
                  <a:gd name="T25" fmla="*/ 7 h 19"/>
                  <a:gd name="T26" fmla="*/ 20 w 31"/>
                  <a:gd name="T2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9">
                    <a:moveTo>
                      <a:pt x="20" y="13"/>
                    </a:moveTo>
                    <a:cubicBezTo>
                      <a:pt x="20" y="13"/>
                      <a:pt x="20" y="14"/>
                      <a:pt x="21" y="14"/>
                    </a:cubicBezTo>
                    <a:cubicBezTo>
                      <a:pt x="22" y="14"/>
                      <a:pt x="23" y="14"/>
                      <a:pt x="24" y="15"/>
                    </a:cubicBezTo>
                    <a:cubicBezTo>
                      <a:pt x="25" y="15"/>
                      <a:pt x="26" y="15"/>
                      <a:pt x="27" y="16"/>
                    </a:cubicBezTo>
                    <a:cubicBezTo>
                      <a:pt x="28" y="17"/>
                      <a:pt x="29" y="17"/>
                      <a:pt x="30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6"/>
                      <a:pt x="28" y="13"/>
                      <a:pt x="27" y="11"/>
                    </a:cubicBezTo>
                    <a:cubicBezTo>
                      <a:pt x="25" y="8"/>
                      <a:pt x="25" y="6"/>
                      <a:pt x="24" y="3"/>
                    </a:cubicBezTo>
                    <a:cubicBezTo>
                      <a:pt x="22" y="0"/>
                      <a:pt x="18" y="0"/>
                      <a:pt x="16" y="1"/>
                    </a:cubicBezTo>
                    <a:cubicBezTo>
                      <a:pt x="8" y="2"/>
                      <a:pt x="0" y="7"/>
                      <a:pt x="2" y="15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5" y="10"/>
                      <a:pt x="8" y="7"/>
                      <a:pt x="14" y="7"/>
                    </a:cubicBezTo>
                    <a:cubicBezTo>
                      <a:pt x="21" y="6"/>
                      <a:pt x="18" y="10"/>
                      <a:pt x="20" y="1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81"/>
              <p:cNvSpPr/>
              <p:nvPr/>
            </p:nvSpPr>
            <p:spPr bwMode="auto">
              <a:xfrm>
                <a:off x="3141" y="1434"/>
                <a:ext cx="64" cy="62"/>
              </a:xfrm>
              <a:custGeom>
                <a:avLst/>
                <a:gdLst>
                  <a:gd name="T0" fmla="*/ 22 w 24"/>
                  <a:gd name="T1" fmla="*/ 23 h 23"/>
                  <a:gd name="T2" fmla="*/ 23 w 24"/>
                  <a:gd name="T3" fmla="*/ 23 h 23"/>
                  <a:gd name="T4" fmla="*/ 15 w 24"/>
                  <a:gd name="T5" fmla="*/ 2 h 23"/>
                  <a:gd name="T6" fmla="*/ 1 w 24"/>
                  <a:gd name="T7" fmla="*/ 13 h 23"/>
                  <a:gd name="T8" fmla="*/ 1 w 24"/>
                  <a:gd name="T9" fmla="*/ 14 h 23"/>
                  <a:gd name="T10" fmla="*/ 9 w 24"/>
                  <a:gd name="T11" fmla="*/ 11 h 23"/>
                  <a:gd name="T12" fmla="*/ 11 w 24"/>
                  <a:gd name="T13" fmla="*/ 13 h 23"/>
                  <a:gd name="T14" fmla="*/ 14 w 24"/>
                  <a:gd name="T15" fmla="*/ 16 h 23"/>
                  <a:gd name="T16" fmla="*/ 15 w 24"/>
                  <a:gd name="T17" fmla="*/ 16 h 23"/>
                  <a:gd name="T18" fmla="*/ 15 w 24"/>
                  <a:gd name="T19" fmla="*/ 17 h 23"/>
                  <a:gd name="T20" fmla="*/ 16 w 24"/>
                  <a:gd name="T21" fmla="*/ 17 h 23"/>
                  <a:gd name="T22" fmla="*/ 18 w 24"/>
                  <a:gd name="T23" fmla="*/ 18 h 23"/>
                  <a:gd name="T24" fmla="*/ 22 w 24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3">
                    <a:moveTo>
                      <a:pt x="22" y="23"/>
                    </a:moveTo>
                    <a:cubicBezTo>
                      <a:pt x="22" y="23"/>
                      <a:pt x="23" y="23"/>
                      <a:pt x="23" y="23"/>
                    </a:cubicBezTo>
                    <a:cubicBezTo>
                      <a:pt x="23" y="15"/>
                      <a:pt x="24" y="5"/>
                      <a:pt x="15" y="2"/>
                    </a:cubicBezTo>
                    <a:cubicBezTo>
                      <a:pt x="8" y="0"/>
                      <a:pt x="0" y="6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1" y="13"/>
                    </a:cubicBezTo>
                    <a:cubicBezTo>
                      <a:pt x="13" y="13"/>
                      <a:pt x="13" y="15"/>
                      <a:pt x="14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6" y="17"/>
                    </a:cubicBezTo>
                    <a:cubicBezTo>
                      <a:pt x="16" y="17"/>
                      <a:pt x="17" y="17"/>
                      <a:pt x="18" y="18"/>
                    </a:cubicBezTo>
                    <a:cubicBezTo>
                      <a:pt x="21" y="18"/>
                      <a:pt x="21" y="20"/>
                      <a:pt x="22" y="2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82"/>
              <p:cNvSpPr/>
              <p:nvPr/>
            </p:nvSpPr>
            <p:spPr bwMode="auto">
              <a:xfrm>
                <a:off x="3194" y="1475"/>
                <a:ext cx="78" cy="42"/>
              </a:xfrm>
              <a:custGeom>
                <a:avLst/>
                <a:gdLst>
                  <a:gd name="T0" fmla="*/ 17 w 29"/>
                  <a:gd name="T1" fmla="*/ 1 h 16"/>
                  <a:gd name="T2" fmla="*/ 5 w 29"/>
                  <a:gd name="T3" fmla="*/ 6 h 16"/>
                  <a:gd name="T4" fmla="*/ 2 w 29"/>
                  <a:gd name="T5" fmla="*/ 10 h 16"/>
                  <a:gd name="T6" fmla="*/ 0 w 29"/>
                  <a:gd name="T7" fmla="*/ 14 h 16"/>
                  <a:gd name="T8" fmla="*/ 0 w 29"/>
                  <a:gd name="T9" fmla="*/ 14 h 16"/>
                  <a:gd name="T10" fmla="*/ 0 w 29"/>
                  <a:gd name="T11" fmla="*/ 14 h 16"/>
                  <a:gd name="T12" fmla="*/ 0 w 29"/>
                  <a:gd name="T13" fmla="*/ 15 h 16"/>
                  <a:gd name="T14" fmla="*/ 0 w 29"/>
                  <a:gd name="T15" fmla="*/ 15 h 16"/>
                  <a:gd name="T16" fmla="*/ 1 w 29"/>
                  <a:gd name="T17" fmla="*/ 15 h 16"/>
                  <a:gd name="T18" fmla="*/ 2 w 29"/>
                  <a:gd name="T19" fmla="*/ 14 h 16"/>
                  <a:gd name="T20" fmla="*/ 8 w 29"/>
                  <a:gd name="T21" fmla="*/ 7 h 16"/>
                  <a:gd name="T22" fmla="*/ 11 w 29"/>
                  <a:gd name="T23" fmla="*/ 6 h 16"/>
                  <a:gd name="T24" fmla="*/ 20 w 29"/>
                  <a:gd name="T25" fmla="*/ 5 h 16"/>
                  <a:gd name="T26" fmla="*/ 25 w 29"/>
                  <a:gd name="T27" fmla="*/ 15 h 16"/>
                  <a:gd name="T28" fmla="*/ 26 w 29"/>
                  <a:gd name="T29" fmla="*/ 15 h 16"/>
                  <a:gd name="T30" fmla="*/ 17 w 29"/>
                  <a:gd name="T3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6">
                    <a:moveTo>
                      <a:pt x="17" y="1"/>
                    </a:moveTo>
                    <a:cubicBezTo>
                      <a:pt x="12" y="2"/>
                      <a:pt x="8" y="3"/>
                      <a:pt x="5" y="6"/>
                    </a:cubicBezTo>
                    <a:cubicBezTo>
                      <a:pt x="4" y="7"/>
                      <a:pt x="3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4" y="11"/>
                      <a:pt x="5" y="8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4" y="6"/>
                      <a:pt x="17" y="5"/>
                      <a:pt x="20" y="5"/>
                    </a:cubicBezTo>
                    <a:cubicBezTo>
                      <a:pt x="24" y="5"/>
                      <a:pt x="26" y="12"/>
                      <a:pt x="25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9" y="7"/>
                      <a:pt x="25" y="0"/>
                      <a:pt x="17" y="1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83"/>
              <p:cNvSpPr/>
              <p:nvPr/>
            </p:nvSpPr>
            <p:spPr bwMode="auto">
              <a:xfrm>
                <a:off x="3071" y="1509"/>
                <a:ext cx="27" cy="59"/>
              </a:xfrm>
              <a:custGeom>
                <a:avLst/>
                <a:gdLst>
                  <a:gd name="T0" fmla="*/ 10 w 10"/>
                  <a:gd name="T1" fmla="*/ 20 h 22"/>
                  <a:gd name="T2" fmla="*/ 4 w 10"/>
                  <a:gd name="T3" fmla="*/ 13 h 22"/>
                  <a:gd name="T4" fmla="*/ 6 w 10"/>
                  <a:gd name="T5" fmla="*/ 3 h 22"/>
                  <a:gd name="T6" fmla="*/ 6 w 10"/>
                  <a:gd name="T7" fmla="*/ 2 h 22"/>
                  <a:gd name="T8" fmla="*/ 7 w 10"/>
                  <a:gd name="T9" fmla="*/ 1 h 22"/>
                  <a:gd name="T10" fmla="*/ 7 w 10"/>
                  <a:gd name="T11" fmla="*/ 0 h 22"/>
                  <a:gd name="T12" fmla="*/ 4 w 10"/>
                  <a:gd name="T13" fmla="*/ 2 h 22"/>
                  <a:gd name="T14" fmla="*/ 5 w 10"/>
                  <a:gd name="T15" fmla="*/ 3 h 22"/>
                  <a:gd name="T16" fmla="*/ 5 w 10"/>
                  <a:gd name="T17" fmla="*/ 3 h 22"/>
                  <a:gd name="T18" fmla="*/ 4 w 10"/>
                  <a:gd name="T19" fmla="*/ 4 h 22"/>
                  <a:gd name="T20" fmla="*/ 4 w 10"/>
                  <a:gd name="T21" fmla="*/ 4 h 22"/>
                  <a:gd name="T22" fmla="*/ 3 w 10"/>
                  <a:gd name="T23" fmla="*/ 5 h 22"/>
                  <a:gd name="T24" fmla="*/ 2 w 10"/>
                  <a:gd name="T25" fmla="*/ 8 h 22"/>
                  <a:gd name="T26" fmla="*/ 1 w 10"/>
                  <a:gd name="T27" fmla="*/ 16 h 22"/>
                  <a:gd name="T28" fmla="*/ 9 w 10"/>
                  <a:gd name="T29" fmla="*/ 21 h 22"/>
                  <a:gd name="T30" fmla="*/ 10 w 10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2">
                    <a:moveTo>
                      <a:pt x="10" y="20"/>
                    </a:moveTo>
                    <a:cubicBezTo>
                      <a:pt x="6" y="19"/>
                      <a:pt x="5" y="16"/>
                      <a:pt x="4" y="13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1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7"/>
                      <a:pt x="2" y="8"/>
                    </a:cubicBezTo>
                    <a:cubicBezTo>
                      <a:pt x="1" y="11"/>
                      <a:pt x="0" y="13"/>
                      <a:pt x="1" y="16"/>
                    </a:cubicBezTo>
                    <a:cubicBezTo>
                      <a:pt x="3" y="19"/>
                      <a:pt x="6" y="21"/>
                      <a:pt x="9" y="21"/>
                    </a:cubicBezTo>
                    <a:cubicBezTo>
                      <a:pt x="10" y="22"/>
                      <a:pt x="10" y="21"/>
                      <a:pt x="10" y="2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84"/>
              <p:cNvSpPr/>
              <p:nvPr/>
            </p:nvSpPr>
            <p:spPr bwMode="auto">
              <a:xfrm>
                <a:off x="3087" y="1592"/>
                <a:ext cx="43" cy="59"/>
              </a:xfrm>
              <a:custGeom>
                <a:avLst/>
                <a:gdLst>
                  <a:gd name="T0" fmla="*/ 15 w 16"/>
                  <a:gd name="T1" fmla="*/ 17 h 22"/>
                  <a:gd name="T2" fmla="*/ 6 w 16"/>
                  <a:gd name="T3" fmla="*/ 13 h 22"/>
                  <a:gd name="T4" fmla="*/ 4 w 16"/>
                  <a:gd name="T5" fmla="*/ 1 h 22"/>
                  <a:gd name="T6" fmla="*/ 3 w 16"/>
                  <a:gd name="T7" fmla="*/ 0 h 22"/>
                  <a:gd name="T8" fmla="*/ 0 w 16"/>
                  <a:gd name="T9" fmla="*/ 7 h 22"/>
                  <a:gd name="T10" fmla="*/ 0 w 16"/>
                  <a:gd name="T11" fmla="*/ 10 h 22"/>
                  <a:gd name="T12" fmla="*/ 4 w 16"/>
                  <a:gd name="T13" fmla="*/ 17 h 22"/>
                  <a:gd name="T14" fmla="*/ 15 w 16"/>
                  <a:gd name="T15" fmla="*/ 18 h 22"/>
                  <a:gd name="T16" fmla="*/ 15 w 16"/>
                  <a:gd name="T1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5" y="17"/>
                    </a:moveTo>
                    <a:cubicBezTo>
                      <a:pt x="12" y="18"/>
                      <a:pt x="8" y="15"/>
                      <a:pt x="6" y="13"/>
                    </a:cubicBezTo>
                    <a:cubicBezTo>
                      <a:pt x="2" y="9"/>
                      <a:pt x="2" y="5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2"/>
                      <a:pt x="2" y="15"/>
                      <a:pt x="4" y="17"/>
                    </a:cubicBezTo>
                    <a:cubicBezTo>
                      <a:pt x="7" y="21"/>
                      <a:pt x="12" y="22"/>
                      <a:pt x="15" y="18"/>
                    </a:cubicBezTo>
                    <a:cubicBezTo>
                      <a:pt x="16" y="18"/>
                      <a:pt x="15" y="17"/>
                      <a:pt x="15" y="1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85"/>
              <p:cNvSpPr/>
              <p:nvPr/>
            </p:nvSpPr>
            <p:spPr bwMode="auto">
              <a:xfrm>
                <a:off x="3202" y="1584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16 w 27"/>
                  <a:gd name="T3" fmla="*/ 2 h 15"/>
                  <a:gd name="T4" fmla="*/ 14 w 27"/>
                  <a:gd name="T5" fmla="*/ 0 h 15"/>
                  <a:gd name="T6" fmla="*/ 10 w 27"/>
                  <a:gd name="T7" fmla="*/ 1 h 15"/>
                  <a:gd name="T8" fmla="*/ 3 w 27"/>
                  <a:gd name="T9" fmla="*/ 7 h 15"/>
                  <a:gd name="T10" fmla="*/ 1 w 27"/>
                  <a:gd name="T11" fmla="*/ 7 h 15"/>
                  <a:gd name="T12" fmla="*/ 0 w 27"/>
                  <a:gd name="T13" fmla="*/ 8 h 15"/>
                  <a:gd name="T14" fmla="*/ 27 w 27"/>
                  <a:gd name="T15" fmla="*/ 0 h 15"/>
                  <a:gd name="T16" fmla="*/ 26 w 2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3"/>
                      <a:pt x="19" y="5"/>
                      <a:pt x="16" y="2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3" y="0"/>
                      <a:pt x="11" y="1"/>
                      <a:pt x="10" y="1"/>
                    </a:cubicBezTo>
                    <a:cubicBezTo>
                      <a:pt x="6" y="2"/>
                      <a:pt x="4" y="4"/>
                      <a:pt x="3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7" y="15"/>
                      <a:pt x="27" y="13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86"/>
              <p:cNvSpPr/>
              <p:nvPr/>
            </p:nvSpPr>
            <p:spPr bwMode="auto">
              <a:xfrm>
                <a:off x="3151" y="1525"/>
                <a:ext cx="46" cy="43"/>
              </a:xfrm>
              <a:custGeom>
                <a:avLst/>
                <a:gdLst>
                  <a:gd name="T0" fmla="*/ 15 w 17"/>
                  <a:gd name="T1" fmla="*/ 5 h 16"/>
                  <a:gd name="T2" fmla="*/ 11 w 17"/>
                  <a:gd name="T3" fmla="*/ 0 h 16"/>
                  <a:gd name="T4" fmla="*/ 5 w 17"/>
                  <a:gd name="T5" fmla="*/ 2 h 16"/>
                  <a:gd name="T6" fmla="*/ 1 w 17"/>
                  <a:gd name="T7" fmla="*/ 12 h 16"/>
                  <a:gd name="T8" fmla="*/ 8 w 17"/>
                  <a:gd name="T9" fmla="*/ 14 h 16"/>
                  <a:gd name="T10" fmla="*/ 11 w 17"/>
                  <a:gd name="T11" fmla="*/ 12 h 16"/>
                  <a:gd name="T12" fmla="*/ 15 w 17"/>
                  <a:gd name="T13" fmla="*/ 11 h 16"/>
                  <a:gd name="T14" fmla="*/ 15 w 17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5" y="5"/>
                    </a:moveTo>
                    <a:cubicBezTo>
                      <a:pt x="14" y="3"/>
                      <a:pt x="13" y="1"/>
                      <a:pt x="11" y="0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1" y="2"/>
                      <a:pt x="0" y="9"/>
                      <a:pt x="1" y="12"/>
                    </a:cubicBezTo>
                    <a:cubicBezTo>
                      <a:pt x="2" y="15"/>
                      <a:pt x="5" y="16"/>
                      <a:pt x="8" y="14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2" y="12"/>
                      <a:pt x="14" y="12"/>
                      <a:pt x="15" y="11"/>
                    </a:cubicBezTo>
                    <a:cubicBezTo>
                      <a:pt x="17" y="9"/>
                      <a:pt x="16" y="7"/>
                      <a:pt x="15" y="5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87"/>
              <p:cNvSpPr/>
              <p:nvPr/>
            </p:nvSpPr>
            <p:spPr bwMode="auto">
              <a:xfrm>
                <a:off x="3167" y="1533"/>
                <a:ext cx="14" cy="22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1 h 8"/>
                  <a:gd name="T4" fmla="*/ 2 w 5"/>
                  <a:gd name="T5" fmla="*/ 0 h 8"/>
                  <a:gd name="T6" fmla="*/ 0 w 5"/>
                  <a:gd name="T7" fmla="*/ 1 h 8"/>
                  <a:gd name="T8" fmla="*/ 0 w 5"/>
                  <a:gd name="T9" fmla="*/ 2 h 8"/>
                  <a:gd name="T10" fmla="*/ 0 w 5"/>
                  <a:gd name="T11" fmla="*/ 4 h 8"/>
                  <a:gd name="T12" fmla="*/ 0 w 5"/>
                  <a:gd name="T13" fmla="*/ 4 h 8"/>
                  <a:gd name="T14" fmla="*/ 0 w 5"/>
                  <a:gd name="T15" fmla="*/ 6 h 8"/>
                  <a:gd name="T16" fmla="*/ 1 w 5"/>
                  <a:gd name="T17" fmla="*/ 7 h 8"/>
                  <a:gd name="T18" fmla="*/ 1 w 5"/>
                  <a:gd name="T19" fmla="*/ 7 h 8"/>
                  <a:gd name="T20" fmla="*/ 2 w 5"/>
                  <a:gd name="T21" fmla="*/ 7 h 8"/>
                  <a:gd name="T22" fmla="*/ 4 w 5"/>
                  <a:gd name="T23" fmla="*/ 5 h 8"/>
                  <a:gd name="T24" fmla="*/ 4 w 5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4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88"/>
              <p:cNvSpPr/>
              <p:nvPr/>
            </p:nvSpPr>
            <p:spPr bwMode="auto">
              <a:xfrm>
                <a:off x="3039" y="1276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8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3 w 76"/>
                  <a:gd name="T21" fmla="*/ 29 h 84"/>
                  <a:gd name="T22" fmla="*/ 12 w 76"/>
                  <a:gd name="T23" fmla="*/ 28 h 84"/>
                  <a:gd name="T24" fmla="*/ 2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0" y="46"/>
                      <a:pt x="68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69" y="10"/>
                      <a:pt x="59" y="12"/>
                    </a:cubicBezTo>
                    <a:cubicBezTo>
                      <a:pt x="54" y="12"/>
                      <a:pt x="49" y="18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5" y="12"/>
                      <a:pt x="45" y="9"/>
                      <a:pt x="43" y="7"/>
                    </a:cubicBezTo>
                    <a:cubicBezTo>
                      <a:pt x="36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3" y="29"/>
                    </a:cubicBezTo>
                    <a:cubicBezTo>
                      <a:pt x="19" y="27"/>
                      <a:pt x="15" y="27"/>
                      <a:pt x="12" y="28"/>
                    </a:cubicBezTo>
                    <a:cubicBezTo>
                      <a:pt x="6" y="30"/>
                      <a:pt x="4" y="37"/>
                      <a:pt x="2" y="42"/>
                    </a:cubicBezTo>
                    <a:cubicBezTo>
                      <a:pt x="0" y="52"/>
                      <a:pt x="10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1" y="62"/>
                      <a:pt x="55" y="63"/>
                    </a:cubicBezTo>
                    <a:cubicBezTo>
                      <a:pt x="60" y="65"/>
                      <a:pt x="67" y="65"/>
                      <a:pt x="72" y="62"/>
                    </a:cubicBezTo>
                    <a:cubicBezTo>
                      <a:pt x="75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89"/>
              <p:cNvSpPr/>
              <p:nvPr/>
            </p:nvSpPr>
            <p:spPr bwMode="auto">
              <a:xfrm>
                <a:off x="3103" y="1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90"/>
              <p:cNvSpPr/>
              <p:nvPr/>
            </p:nvSpPr>
            <p:spPr bwMode="auto">
              <a:xfrm>
                <a:off x="3090" y="1284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5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2 w 25"/>
                  <a:gd name="T25" fmla="*/ 30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8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0" y="30"/>
                      <a:pt x="21" y="30"/>
                      <a:pt x="22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91"/>
              <p:cNvSpPr/>
              <p:nvPr/>
            </p:nvSpPr>
            <p:spPr bwMode="auto">
              <a:xfrm>
                <a:off x="3149" y="1330"/>
                <a:ext cx="61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3 w 23"/>
                  <a:gd name="T21" fmla="*/ 41 h 42"/>
                  <a:gd name="T22" fmla="*/ 15 w 23"/>
                  <a:gd name="T23" fmla="*/ 32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19" y="25"/>
                      <a:pt x="14" y="20"/>
                      <a:pt x="18" y="13"/>
                    </a:cubicBezTo>
                    <a:cubicBezTo>
                      <a:pt x="19" y="11"/>
                      <a:pt x="21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6" y="41"/>
                      <a:pt x="13" y="42"/>
                    </a:cubicBezTo>
                    <a:cubicBezTo>
                      <a:pt x="13" y="42"/>
                      <a:pt x="14" y="41"/>
                      <a:pt x="13" y="41"/>
                    </a:cubicBezTo>
                    <a:cubicBezTo>
                      <a:pt x="11" y="37"/>
                      <a:pt x="14" y="35"/>
                      <a:pt x="15" y="32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92"/>
              <p:cNvSpPr/>
              <p:nvPr/>
            </p:nvSpPr>
            <p:spPr bwMode="auto">
              <a:xfrm>
                <a:off x="3095" y="1389"/>
                <a:ext cx="67" cy="102"/>
              </a:xfrm>
              <a:custGeom>
                <a:avLst/>
                <a:gdLst>
                  <a:gd name="T0" fmla="*/ 24 w 25"/>
                  <a:gd name="T1" fmla="*/ 2 h 38"/>
                  <a:gd name="T2" fmla="*/ 24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4 w 25"/>
                  <a:gd name="T27" fmla="*/ 3 h 38"/>
                  <a:gd name="T28" fmla="*/ 25 w 25"/>
                  <a:gd name="T29" fmla="*/ 2 h 38"/>
                  <a:gd name="T30" fmla="*/ 24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4" y="2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5"/>
                      <a:pt x="9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5" y="25"/>
                      <a:pt x="20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4" y="3"/>
                    </a:cubicBezTo>
                    <a:cubicBezTo>
                      <a:pt x="24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4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93"/>
              <p:cNvSpPr/>
              <p:nvPr/>
            </p:nvSpPr>
            <p:spPr bwMode="auto">
              <a:xfrm>
                <a:off x="3119" y="1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94"/>
              <p:cNvSpPr/>
              <p:nvPr/>
            </p:nvSpPr>
            <p:spPr bwMode="auto">
              <a:xfrm>
                <a:off x="3071" y="1292"/>
                <a:ext cx="75" cy="81"/>
              </a:xfrm>
              <a:custGeom>
                <a:avLst/>
                <a:gdLst>
                  <a:gd name="T0" fmla="*/ 27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7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7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7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95"/>
              <p:cNvSpPr/>
              <p:nvPr/>
            </p:nvSpPr>
            <p:spPr bwMode="auto">
              <a:xfrm>
                <a:off x="3151" y="1359"/>
                <a:ext cx="49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4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8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0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4" y="13"/>
                      <a:pt x="14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12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2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7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96"/>
              <p:cNvSpPr/>
              <p:nvPr/>
            </p:nvSpPr>
            <p:spPr bwMode="auto">
              <a:xfrm>
                <a:off x="3044" y="1346"/>
                <a:ext cx="105" cy="142"/>
              </a:xfrm>
              <a:custGeom>
                <a:avLst/>
                <a:gdLst>
                  <a:gd name="T0" fmla="*/ 37 w 39"/>
                  <a:gd name="T1" fmla="*/ 13 h 53"/>
                  <a:gd name="T2" fmla="*/ 21 w 39"/>
                  <a:gd name="T3" fmla="*/ 5 h 53"/>
                  <a:gd name="T4" fmla="*/ 1 w 39"/>
                  <a:gd name="T5" fmla="*/ 20 h 53"/>
                  <a:gd name="T6" fmla="*/ 20 w 39"/>
                  <a:gd name="T7" fmla="*/ 32 h 53"/>
                  <a:gd name="T8" fmla="*/ 19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1" y="5"/>
                    </a:cubicBezTo>
                    <a:cubicBezTo>
                      <a:pt x="11" y="0"/>
                      <a:pt x="0" y="8"/>
                      <a:pt x="1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19" y="33"/>
                      <a:pt x="19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97"/>
              <p:cNvSpPr/>
              <p:nvPr/>
            </p:nvSpPr>
            <p:spPr bwMode="auto">
              <a:xfrm>
                <a:off x="3050" y="1357"/>
                <a:ext cx="80" cy="27"/>
              </a:xfrm>
              <a:custGeom>
                <a:avLst/>
                <a:gdLst>
                  <a:gd name="T0" fmla="*/ 29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0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6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29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29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30" y="5"/>
                      <a:pt x="30" y="4"/>
                      <a:pt x="29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98"/>
              <p:cNvSpPr/>
              <p:nvPr/>
            </p:nvSpPr>
            <p:spPr bwMode="auto">
              <a:xfrm>
                <a:off x="3058" y="1400"/>
                <a:ext cx="69" cy="40"/>
              </a:xfrm>
              <a:custGeom>
                <a:avLst/>
                <a:gdLst>
                  <a:gd name="T0" fmla="*/ 25 w 26"/>
                  <a:gd name="T1" fmla="*/ 0 h 15"/>
                  <a:gd name="T2" fmla="*/ 4 w 26"/>
                  <a:gd name="T3" fmla="*/ 12 h 15"/>
                  <a:gd name="T4" fmla="*/ 2 w 26"/>
                  <a:gd name="T5" fmla="*/ 10 h 15"/>
                  <a:gd name="T6" fmla="*/ 2 w 26"/>
                  <a:gd name="T7" fmla="*/ 10 h 15"/>
                  <a:gd name="T8" fmla="*/ 1 w 26"/>
                  <a:gd name="T9" fmla="*/ 8 h 15"/>
                  <a:gd name="T10" fmla="*/ 0 w 26"/>
                  <a:gd name="T11" fmla="*/ 9 h 15"/>
                  <a:gd name="T12" fmla="*/ 6 w 26"/>
                  <a:gd name="T13" fmla="*/ 14 h 15"/>
                  <a:gd name="T14" fmla="*/ 15 w 26"/>
                  <a:gd name="T15" fmla="*/ 13 h 15"/>
                  <a:gd name="T16" fmla="*/ 21 w 26"/>
                  <a:gd name="T17" fmla="*/ 6 h 15"/>
                  <a:gd name="T18" fmla="*/ 26 w 26"/>
                  <a:gd name="T19" fmla="*/ 1 h 15"/>
                  <a:gd name="T20" fmla="*/ 25 w 2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25" y="0"/>
                    </a:moveTo>
                    <a:cubicBezTo>
                      <a:pt x="22" y="2"/>
                      <a:pt x="11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3" y="5"/>
                      <a:pt x="25" y="3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99"/>
              <p:cNvSpPr/>
              <p:nvPr/>
            </p:nvSpPr>
            <p:spPr bwMode="auto">
              <a:xfrm>
                <a:off x="3127" y="1373"/>
                <a:ext cx="54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2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5"/>
                      <a:pt x="2" y="8"/>
                      <a:pt x="2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00"/>
              <p:cNvSpPr/>
              <p:nvPr/>
            </p:nvSpPr>
            <p:spPr bwMode="auto">
              <a:xfrm>
                <a:off x="3138" y="1381"/>
                <a:ext cx="40" cy="35"/>
              </a:xfrm>
              <a:custGeom>
                <a:avLst/>
                <a:gdLst>
                  <a:gd name="T0" fmla="*/ 14 w 15"/>
                  <a:gd name="T1" fmla="*/ 3 h 13"/>
                  <a:gd name="T2" fmla="*/ 14 w 15"/>
                  <a:gd name="T3" fmla="*/ 1 h 13"/>
                  <a:gd name="T4" fmla="*/ 9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1 w 15"/>
                  <a:gd name="T19" fmla="*/ 7 h 13"/>
                  <a:gd name="T20" fmla="*/ 14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4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0" y="6"/>
                      <a:pt x="14" y="3"/>
                      <a:pt x="14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01"/>
              <p:cNvSpPr/>
              <p:nvPr/>
            </p:nvSpPr>
            <p:spPr bwMode="auto">
              <a:xfrm>
                <a:off x="3146" y="1378"/>
                <a:ext cx="16" cy="27"/>
              </a:xfrm>
              <a:custGeom>
                <a:avLst/>
                <a:gdLst>
                  <a:gd name="T0" fmla="*/ 6 w 6"/>
                  <a:gd name="T1" fmla="*/ 1 h 10"/>
                  <a:gd name="T2" fmla="*/ 2 w 6"/>
                  <a:gd name="T3" fmla="*/ 1 h 10"/>
                  <a:gd name="T4" fmla="*/ 1 w 6"/>
                  <a:gd name="T5" fmla="*/ 1 h 10"/>
                  <a:gd name="T6" fmla="*/ 0 w 6"/>
                  <a:gd name="T7" fmla="*/ 4 h 10"/>
                  <a:gd name="T8" fmla="*/ 0 w 6"/>
                  <a:gd name="T9" fmla="*/ 5 h 10"/>
                  <a:gd name="T10" fmla="*/ 1 w 6"/>
                  <a:gd name="T11" fmla="*/ 9 h 10"/>
                  <a:gd name="T12" fmla="*/ 2 w 6"/>
                  <a:gd name="T13" fmla="*/ 9 h 10"/>
                  <a:gd name="T14" fmla="*/ 3 w 6"/>
                  <a:gd name="T15" fmla="*/ 4 h 10"/>
                  <a:gd name="T16" fmla="*/ 6 w 6"/>
                  <a:gd name="T17" fmla="*/ 2 h 10"/>
                  <a:gd name="T18" fmla="*/ 6 w 6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02"/>
              <p:cNvSpPr/>
              <p:nvPr/>
            </p:nvSpPr>
            <p:spPr bwMode="auto">
              <a:xfrm>
                <a:off x="3044" y="1386"/>
                <a:ext cx="19" cy="46"/>
              </a:xfrm>
              <a:custGeom>
                <a:avLst/>
                <a:gdLst>
                  <a:gd name="T0" fmla="*/ 6 w 7"/>
                  <a:gd name="T1" fmla="*/ 16 h 17"/>
                  <a:gd name="T2" fmla="*/ 4 w 7"/>
                  <a:gd name="T3" fmla="*/ 9 h 17"/>
                  <a:gd name="T4" fmla="*/ 2 w 7"/>
                  <a:gd name="T5" fmla="*/ 8 h 17"/>
                  <a:gd name="T6" fmla="*/ 3 w 7"/>
                  <a:gd name="T7" fmla="*/ 0 h 17"/>
                  <a:gd name="T8" fmla="*/ 2 w 7"/>
                  <a:gd name="T9" fmla="*/ 0 h 17"/>
                  <a:gd name="T10" fmla="*/ 1 w 7"/>
                  <a:gd name="T11" fmla="*/ 1 h 17"/>
                  <a:gd name="T12" fmla="*/ 1 w 7"/>
                  <a:gd name="T13" fmla="*/ 1 h 17"/>
                  <a:gd name="T14" fmla="*/ 1 w 7"/>
                  <a:gd name="T15" fmla="*/ 11 h 17"/>
                  <a:gd name="T16" fmla="*/ 6 w 7"/>
                  <a:gd name="T17" fmla="*/ 17 h 17"/>
                  <a:gd name="T18" fmla="*/ 6 w 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7">
                    <a:moveTo>
                      <a:pt x="6" y="16"/>
                    </a:moveTo>
                    <a:cubicBezTo>
                      <a:pt x="5" y="14"/>
                      <a:pt x="6" y="11"/>
                      <a:pt x="4" y="9"/>
                    </a:cubicBezTo>
                    <a:cubicBezTo>
                      <a:pt x="4" y="9"/>
                      <a:pt x="2" y="8"/>
                      <a:pt x="2" y="8"/>
                    </a:cubicBezTo>
                    <a:cubicBezTo>
                      <a:pt x="3" y="5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1" y="11"/>
                    </a:cubicBezTo>
                    <a:cubicBezTo>
                      <a:pt x="1" y="13"/>
                      <a:pt x="4" y="15"/>
                      <a:pt x="6" y="17"/>
                    </a:cubicBezTo>
                    <a:cubicBezTo>
                      <a:pt x="6" y="17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03"/>
              <p:cNvSpPr/>
              <p:nvPr/>
            </p:nvSpPr>
            <p:spPr bwMode="auto">
              <a:xfrm>
                <a:off x="3133" y="1440"/>
                <a:ext cx="61" cy="59"/>
              </a:xfrm>
              <a:custGeom>
                <a:avLst/>
                <a:gdLst>
                  <a:gd name="T0" fmla="*/ 14 w 23"/>
                  <a:gd name="T1" fmla="*/ 1 h 22"/>
                  <a:gd name="T2" fmla="*/ 13 w 23"/>
                  <a:gd name="T3" fmla="*/ 1 h 22"/>
                  <a:gd name="T4" fmla="*/ 11 w 23"/>
                  <a:gd name="T5" fmla="*/ 9 h 22"/>
                  <a:gd name="T6" fmla="*/ 11 w 23"/>
                  <a:gd name="T7" fmla="*/ 10 h 22"/>
                  <a:gd name="T8" fmla="*/ 6 w 23"/>
                  <a:gd name="T9" fmla="*/ 14 h 22"/>
                  <a:gd name="T10" fmla="*/ 3 w 23"/>
                  <a:gd name="T11" fmla="*/ 17 h 22"/>
                  <a:gd name="T12" fmla="*/ 0 w 23"/>
                  <a:gd name="T13" fmla="*/ 19 h 22"/>
                  <a:gd name="T14" fmla="*/ 0 w 23"/>
                  <a:gd name="T15" fmla="*/ 20 h 22"/>
                  <a:gd name="T16" fmla="*/ 14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4" y="1"/>
                    </a:moveTo>
                    <a:cubicBezTo>
                      <a:pt x="14" y="0"/>
                      <a:pt x="13" y="1"/>
                      <a:pt x="13" y="1"/>
                    </a:cubicBezTo>
                    <a:cubicBezTo>
                      <a:pt x="14" y="4"/>
                      <a:pt x="16" y="9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0" y="13"/>
                      <a:pt x="8" y="13"/>
                      <a:pt x="6" y="14"/>
                    </a:cubicBezTo>
                    <a:cubicBezTo>
                      <a:pt x="4" y="14"/>
                      <a:pt x="4" y="16"/>
                      <a:pt x="3" y="17"/>
                    </a:cubicBezTo>
                    <a:cubicBezTo>
                      <a:pt x="3" y="18"/>
                      <a:pt x="3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4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04"/>
              <p:cNvSpPr/>
              <p:nvPr/>
            </p:nvSpPr>
            <p:spPr bwMode="auto">
              <a:xfrm>
                <a:off x="3202" y="1309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5 w 12"/>
                  <a:gd name="T3" fmla="*/ 3 h 23"/>
                  <a:gd name="T4" fmla="*/ 3 w 12"/>
                  <a:gd name="T5" fmla="*/ 1 h 23"/>
                  <a:gd name="T6" fmla="*/ 2 w 12"/>
                  <a:gd name="T7" fmla="*/ 0 h 23"/>
                  <a:gd name="T8" fmla="*/ 1 w 12"/>
                  <a:gd name="T9" fmla="*/ 0 h 23"/>
                  <a:gd name="T10" fmla="*/ 0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5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5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3"/>
                      <a:pt x="3" y="5"/>
                      <a:pt x="4" y="6"/>
                    </a:cubicBezTo>
                    <a:cubicBezTo>
                      <a:pt x="7" y="8"/>
                      <a:pt x="6" y="11"/>
                      <a:pt x="5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6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4586288" y="1971675"/>
              <a:ext cx="3014663" cy="2767013"/>
              <a:chOff x="2889" y="1242"/>
              <a:chExt cx="1899" cy="1743"/>
            </a:xfrm>
          </p:grpSpPr>
          <p:sp>
            <p:nvSpPr>
              <p:cNvPr id="548" name="Freeform 206"/>
              <p:cNvSpPr/>
              <p:nvPr/>
            </p:nvSpPr>
            <p:spPr bwMode="auto">
              <a:xfrm>
                <a:off x="3181" y="1327"/>
                <a:ext cx="222" cy="212"/>
              </a:xfrm>
              <a:custGeom>
                <a:avLst/>
                <a:gdLst>
                  <a:gd name="T0" fmla="*/ 82 w 83"/>
                  <a:gd name="T1" fmla="*/ 23 h 79"/>
                  <a:gd name="T2" fmla="*/ 74 w 83"/>
                  <a:gd name="T3" fmla="*/ 7 h 79"/>
                  <a:gd name="T4" fmla="*/ 54 w 83"/>
                  <a:gd name="T5" fmla="*/ 14 h 79"/>
                  <a:gd name="T6" fmla="*/ 31 w 83"/>
                  <a:gd name="T7" fmla="*/ 4 h 79"/>
                  <a:gd name="T8" fmla="*/ 22 w 83"/>
                  <a:gd name="T9" fmla="*/ 17 h 79"/>
                  <a:gd name="T10" fmla="*/ 24 w 83"/>
                  <a:gd name="T11" fmla="*/ 23 h 79"/>
                  <a:gd name="T12" fmla="*/ 25 w 83"/>
                  <a:gd name="T13" fmla="*/ 25 h 79"/>
                  <a:gd name="T14" fmla="*/ 19 w 83"/>
                  <a:gd name="T15" fmla="*/ 25 h 79"/>
                  <a:gd name="T16" fmla="*/ 5 w 83"/>
                  <a:gd name="T17" fmla="*/ 44 h 79"/>
                  <a:gd name="T18" fmla="*/ 16 w 83"/>
                  <a:gd name="T19" fmla="*/ 52 h 79"/>
                  <a:gd name="T20" fmla="*/ 18 w 83"/>
                  <a:gd name="T21" fmla="*/ 58 h 79"/>
                  <a:gd name="T22" fmla="*/ 18 w 83"/>
                  <a:gd name="T23" fmla="*/ 69 h 79"/>
                  <a:gd name="T24" fmla="*/ 44 w 83"/>
                  <a:gd name="T25" fmla="*/ 71 h 79"/>
                  <a:gd name="T26" fmla="*/ 48 w 83"/>
                  <a:gd name="T27" fmla="*/ 56 h 79"/>
                  <a:gd name="T28" fmla="*/ 49 w 83"/>
                  <a:gd name="T29" fmla="*/ 54 h 79"/>
                  <a:gd name="T30" fmla="*/ 52 w 83"/>
                  <a:gd name="T31" fmla="*/ 59 h 79"/>
                  <a:gd name="T32" fmla="*/ 60 w 83"/>
                  <a:gd name="T33" fmla="*/ 65 h 79"/>
                  <a:gd name="T34" fmla="*/ 75 w 83"/>
                  <a:gd name="T35" fmla="*/ 61 h 79"/>
                  <a:gd name="T36" fmla="*/ 77 w 83"/>
                  <a:gd name="T37" fmla="*/ 57 h 79"/>
                  <a:gd name="T38" fmla="*/ 80 w 83"/>
                  <a:gd name="T39" fmla="*/ 46 h 79"/>
                  <a:gd name="T40" fmla="*/ 82 w 83"/>
                  <a:gd name="T41" fmla="*/ 35 h 79"/>
                  <a:gd name="T42" fmla="*/ 82 w 83"/>
                  <a:gd name="T43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9">
                    <a:moveTo>
                      <a:pt x="82" y="23"/>
                    </a:moveTo>
                    <a:cubicBezTo>
                      <a:pt x="81" y="18"/>
                      <a:pt x="78" y="10"/>
                      <a:pt x="74" y="7"/>
                    </a:cubicBezTo>
                    <a:cubicBezTo>
                      <a:pt x="66" y="2"/>
                      <a:pt x="58" y="7"/>
                      <a:pt x="54" y="14"/>
                    </a:cubicBezTo>
                    <a:cubicBezTo>
                      <a:pt x="50" y="5"/>
                      <a:pt x="40" y="0"/>
                      <a:pt x="31" y="4"/>
                    </a:cubicBezTo>
                    <a:cubicBezTo>
                      <a:pt x="27" y="7"/>
                      <a:pt x="22" y="11"/>
                      <a:pt x="22" y="17"/>
                    </a:cubicBezTo>
                    <a:cubicBezTo>
                      <a:pt x="22" y="20"/>
                      <a:pt x="22" y="21"/>
                      <a:pt x="24" y="23"/>
                    </a:cubicBezTo>
                    <a:cubicBezTo>
                      <a:pt x="24" y="23"/>
                      <a:pt x="25" y="25"/>
                      <a:pt x="25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9" y="26"/>
                      <a:pt x="0" y="33"/>
                      <a:pt x="5" y="44"/>
                    </a:cubicBezTo>
                    <a:cubicBezTo>
                      <a:pt x="7" y="49"/>
                      <a:pt x="11" y="51"/>
                      <a:pt x="16" y="52"/>
                    </a:cubicBezTo>
                    <a:cubicBezTo>
                      <a:pt x="20" y="53"/>
                      <a:pt x="20" y="53"/>
                      <a:pt x="18" y="58"/>
                    </a:cubicBezTo>
                    <a:cubicBezTo>
                      <a:pt x="17" y="62"/>
                      <a:pt x="17" y="66"/>
                      <a:pt x="18" y="69"/>
                    </a:cubicBezTo>
                    <a:cubicBezTo>
                      <a:pt x="22" y="79"/>
                      <a:pt x="38" y="77"/>
                      <a:pt x="44" y="71"/>
                    </a:cubicBezTo>
                    <a:cubicBezTo>
                      <a:pt x="47" y="67"/>
                      <a:pt x="48" y="61"/>
                      <a:pt x="48" y="56"/>
                    </a:cubicBezTo>
                    <a:cubicBezTo>
                      <a:pt x="49" y="56"/>
                      <a:pt x="48" y="52"/>
                      <a:pt x="49" y="54"/>
                    </a:cubicBezTo>
                    <a:cubicBezTo>
                      <a:pt x="50" y="55"/>
                      <a:pt x="51" y="57"/>
                      <a:pt x="52" y="59"/>
                    </a:cubicBezTo>
                    <a:cubicBezTo>
                      <a:pt x="54" y="62"/>
                      <a:pt x="56" y="63"/>
                      <a:pt x="60" y="65"/>
                    </a:cubicBezTo>
                    <a:cubicBezTo>
                      <a:pt x="65" y="67"/>
                      <a:pt x="70" y="65"/>
                      <a:pt x="75" y="61"/>
                    </a:cubicBezTo>
                    <a:cubicBezTo>
                      <a:pt x="76" y="60"/>
                      <a:pt x="77" y="59"/>
                      <a:pt x="77" y="57"/>
                    </a:cubicBezTo>
                    <a:cubicBezTo>
                      <a:pt x="78" y="53"/>
                      <a:pt x="80" y="50"/>
                      <a:pt x="80" y="46"/>
                    </a:cubicBezTo>
                    <a:cubicBezTo>
                      <a:pt x="80" y="43"/>
                      <a:pt x="82" y="38"/>
                      <a:pt x="82" y="35"/>
                    </a:cubicBezTo>
                    <a:cubicBezTo>
                      <a:pt x="83" y="31"/>
                      <a:pt x="82" y="27"/>
                      <a:pt x="82" y="23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07"/>
              <p:cNvSpPr/>
              <p:nvPr/>
            </p:nvSpPr>
            <p:spPr bwMode="auto">
              <a:xfrm>
                <a:off x="3205" y="1426"/>
                <a:ext cx="72" cy="57"/>
              </a:xfrm>
              <a:custGeom>
                <a:avLst/>
                <a:gdLst>
                  <a:gd name="T0" fmla="*/ 26 w 27"/>
                  <a:gd name="T1" fmla="*/ 3 h 21"/>
                  <a:gd name="T2" fmla="*/ 7 w 27"/>
                  <a:gd name="T3" fmla="*/ 2 h 21"/>
                  <a:gd name="T4" fmla="*/ 2 w 27"/>
                  <a:gd name="T5" fmla="*/ 6 h 21"/>
                  <a:gd name="T6" fmla="*/ 2 w 27"/>
                  <a:gd name="T7" fmla="*/ 13 h 21"/>
                  <a:gd name="T8" fmla="*/ 12 w 27"/>
                  <a:gd name="T9" fmla="*/ 20 h 21"/>
                  <a:gd name="T10" fmla="*/ 13 w 27"/>
                  <a:gd name="T11" fmla="*/ 20 h 21"/>
                  <a:gd name="T12" fmla="*/ 24 w 27"/>
                  <a:gd name="T13" fmla="*/ 12 h 21"/>
                  <a:gd name="T14" fmla="*/ 24 w 27"/>
                  <a:gd name="T15" fmla="*/ 11 h 21"/>
                  <a:gd name="T16" fmla="*/ 19 w 27"/>
                  <a:gd name="T17" fmla="*/ 10 h 21"/>
                  <a:gd name="T18" fmla="*/ 20 w 27"/>
                  <a:gd name="T19" fmla="*/ 6 h 21"/>
                  <a:gd name="T20" fmla="*/ 20 w 27"/>
                  <a:gd name="T21" fmla="*/ 5 h 21"/>
                  <a:gd name="T22" fmla="*/ 22 w 27"/>
                  <a:gd name="T23" fmla="*/ 4 h 21"/>
                  <a:gd name="T24" fmla="*/ 26 w 27"/>
                  <a:gd name="T25" fmla="*/ 4 h 21"/>
                  <a:gd name="T26" fmla="*/ 26 w 27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1">
                    <a:moveTo>
                      <a:pt x="26" y="3"/>
                    </a:moveTo>
                    <a:cubicBezTo>
                      <a:pt x="20" y="0"/>
                      <a:pt x="13" y="1"/>
                      <a:pt x="7" y="2"/>
                    </a:cubicBezTo>
                    <a:cubicBezTo>
                      <a:pt x="5" y="2"/>
                      <a:pt x="1" y="3"/>
                      <a:pt x="2" y="6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3" y="15"/>
                      <a:pt x="14" y="16"/>
                      <a:pt x="12" y="20"/>
                    </a:cubicBezTo>
                    <a:cubicBezTo>
                      <a:pt x="11" y="20"/>
                      <a:pt x="12" y="21"/>
                      <a:pt x="13" y="20"/>
                    </a:cubicBezTo>
                    <a:cubicBezTo>
                      <a:pt x="16" y="18"/>
                      <a:pt x="20" y="15"/>
                      <a:pt x="24" y="12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2" y="12"/>
                      <a:pt x="20" y="11"/>
                      <a:pt x="19" y="10"/>
                    </a:cubicBezTo>
                    <a:cubicBezTo>
                      <a:pt x="18" y="9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7" y="5"/>
                      <a:pt x="22" y="4"/>
                      <a:pt x="22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7" y="3"/>
                      <a:pt x="26" y="3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08"/>
              <p:cNvSpPr/>
              <p:nvPr/>
            </p:nvSpPr>
            <p:spPr bwMode="auto">
              <a:xfrm>
                <a:off x="3234" y="1434"/>
                <a:ext cx="72" cy="94"/>
              </a:xfrm>
              <a:custGeom>
                <a:avLst/>
                <a:gdLst>
                  <a:gd name="T0" fmla="*/ 27 w 27"/>
                  <a:gd name="T1" fmla="*/ 3 h 35"/>
                  <a:gd name="T2" fmla="*/ 22 w 27"/>
                  <a:gd name="T3" fmla="*/ 2 h 35"/>
                  <a:gd name="T4" fmla="*/ 17 w 27"/>
                  <a:gd name="T5" fmla="*/ 5 h 35"/>
                  <a:gd name="T6" fmla="*/ 9 w 27"/>
                  <a:gd name="T7" fmla="*/ 11 h 35"/>
                  <a:gd name="T8" fmla="*/ 3 w 27"/>
                  <a:gd name="T9" fmla="*/ 15 h 35"/>
                  <a:gd name="T10" fmla="*/ 1 w 27"/>
                  <a:gd name="T11" fmla="*/ 22 h 35"/>
                  <a:gd name="T12" fmla="*/ 4 w 27"/>
                  <a:gd name="T13" fmla="*/ 28 h 35"/>
                  <a:gd name="T14" fmla="*/ 5 w 27"/>
                  <a:gd name="T15" fmla="*/ 31 h 35"/>
                  <a:gd name="T16" fmla="*/ 7 w 27"/>
                  <a:gd name="T17" fmla="*/ 34 h 35"/>
                  <a:gd name="T18" fmla="*/ 7 w 27"/>
                  <a:gd name="T19" fmla="*/ 34 h 35"/>
                  <a:gd name="T20" fmla="*/ 7 w 27"/>
                  <a:gd name="T21" fmla="*/ 34 h 35"/>
                  <a:gd name="T22" fmla="*/ 7 w 27"/>
                  <a:gd name="T23" fmla="*/ 34 h 35"/>
                  <a:gd name="T24" fmla="*/ 7 w 27"/>
                  <a:gd name="T25" fmla="*/ 34 h 35"/>
                  <a:gd name="T26" fmla="*/ 7 w 27"/>
                  <a:gd name="T27" fmla="*/ 34 h 35"/>
                  <a:gd name="T28" fmla="*/ 9 w 27"/>
                  <a:gd name="T29" fmla="*/ 35 h 35"/>
                  <a:gd name="T30" fmla="*/ 10 w 27"/>
                  <a:gd name="T31" fmla="*/ 35 h 35"/>
                  <a:gd name="T32" fmla="*/ 15 w 27"/>
                  <a:gd name="T33" fmla="*/ 29 h 35"/>
                  <a:gd name="T34" fmla="*/ 16 w 27"/>
                  <a:gd name="T35" fmla="*/ 29 h 35"/>
                  <a:gd name="T36" fmla="*/ 18 w 27"/>
                  <a:gd name="T37" fmla="*/ 28 h 35"/>
                  <a:gd name="T38" fmla="*/ 21 w 27"/>
                  <a:gd name="T39" fmla="*/ 19 h 35"/>
                  <a:gd name="T40" fmla="*/ 23 w 27"/>
                  <a:gd name="T41" fmla="*/ 19 h 35"/>
                  <a:gd name="T42" fmla="*/ 24 w 27"/>
                  <a:gd name="T43" fmla="*/ 19 h 35"/>
                  <a:gd name="T44" fmla="*/ 27 w 27"/>
                  <a:gd name="T4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5">
                    <a:moveTo>
                      <a:pt x="27" y="3"/>
                    </a:moveTo>
                    <a:cubicBezTo>
                      <a:pt x="27" y="0"/>
                      <a:pt x="24" y="1"/>
                      <a:pt x="22" y="2"/>
                    </a:cubicBezTo>
                    <a:cubicBezTo>
                      <a:pt x="20" y="2"/>
                      <a:pt x="19" y="4"/>
                      <a:pt x="17" y="5"/>
                    </a:cubicBezTo>
                    <a:cubicBezTo>
                      <a:pt x="14" y="6"/>
                      <a:pt x="12" y="9"/>
                      <a:pt x="9" y="11"/>
                    </a:cubicBezTo>
                    <a:cubicBezTo>
                      <a:pt x="7" y="12"/>
                      <a:pt x="4" y="13"/>
                      <a:pt x="3" y="15"/>
                    </a:cubicBezTo>
                    <a:cubicBezTo>
                      <a:pt x="1" y="17"/>
                      <a:pt x="0" y="19"/>
                      <a:pt x="1" y="22"/>
                    </a:cubicBezTo>
                    <a:cubicBezTo>
                      <a:pt x="2" y="24"/>
                      <a:pt x="4" y="25"/>
                      <a:pt x="4" y="28"/>
                    </a:cubicBezTo>
                    <a:cubicBezTo>
                      <a:pt x="5" y="29"/>
                      <a:pt x="5" y="30"/>
                      <a:pt x="5" y="31"/>
                    </a:cubicBezTo>
                    <a:cubicBezTo>
                      <a:pt x="5" y="32"/>
                      <a:pt x="6" y="33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2"/>
                      <a:pt x="12" y="30"/>
                      <a:pt x="15" y="29"/>
                    </a:cubicBezTo>
                    <a:cubicBezTo>
                      <a:pt x="15" y="29"/>
                      <a:pt x="16" y="30"/>
                      <a:pt x="16" y="29"/>
                    </a:cubicBezTo>
                    <a:cubicBezTo>
                      <a:pt x="17" y="29"/>
                      <a:pt x="17" y="29"/>
                      <a:pt x="18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3" y="12"/>
                      <a:pt x="22" y="17"/>
                      <a:pt x="23" y="19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27" y="15"/>
                      <a:pt x="27" y="8"/>
                      <a:pt x="27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09"/>
              <p:cNvSpPr/>
              <p:nvPr/>
            </p:nvSpPr>
            <p:spPr bwMode="auto">
              <a:xfrm>
                <a:off x="3288" y="1373"/>
                <a:ext cx="27" cy="45"/>
              </a:xfrm>
              <a:custGeom>
                <a:avLst/>
                <a:gdLst>
                  <a:gd name="T0" fmla="*/ 10 w 10"/>
                  <a:gd name="T1" fmla="*/ 16 h 17"/>
                  <a:gd name="T2" fmla="*/ 6 w 10"/>
                  <a:gd name="T3" fmla="*/ 10 h 17"/>
                  <a:gd name="T4" fmla="*/ 2 w 10"/>
                  <a:gd name="T5" fmla="*/ 0 h 17"/>
                  <a:gd name="T6" fmla="*/ 1 w 10"/>
                  <a:gd name="T7" fmla="*/ 0 h 17"/>
                  <a:gd name="T8" fmla="*/ 1 w 10"/>
                  <a:gd name="T9" fmla="*/ 8 h 17"/>
                  <a:gd name="T10" fmla="*/ 6 w 10"/>
                  <a:gd name="T11" fmla="*/ 15 h 17"/>
                  <a:gd name="T12" fmla="*/ 6 w 10"/>
                  <a:gd name="T13" fmla="*/ 15 h 17"/>
                  <a:gd name="T14" fmla="*/ 10 w 10"/>
                  <a:gd name="T15" fmla="*/ 17 h 17"/>
                  <a:gd name="T16" fmla="*/ 10 w 10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10" y="16"/>
                    </a:moveTo>
                    <a:cubicBezTo>
                      <a:pt x="9" y="14"/>
                      <a:pt x="9" y="11"/>
                      <a:pt x="6" y="10"/>
                    </a:cubicBezTo>
                    <a:cubicBezTo>
                      <a:pt x="2" y="8"/>
                      <a:pt x="1" y="4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10"/>
              <p:cNvSpPr/>
              <p:nvPr/>
            </p:nvSpPr>
            <p:spPr bwMode="auto">
              <a:xfrm>
                <a:off x="3325" y="1389"/>
                <a:ext cx="43" cy="43"/>
              </a:xfrm>
              <a:custGeom>
                <a:avLst/>
                <a:gdLst>
                  <a:gd name="T0" fmla="*/ 15 w 16"/>
                  <a:gd name="T1" fmla="*/ 1 h 16"/>
                  <a:gd name="T2" fmla="*/ 7 w 16"/>
                  <a:gd name="T3" fmla="*/ 5 h 16"/>
                  <a:gd name="T4" fmla="*/ 3 w 16"/>
                  <a:gd name="T5" fmla="*/ 8 h 16"/>
                  <a:gd name="T6" fmla="*/ 2 w 16"/>
                  <a:gd name="T7" fmla="*/ 9 h 16"/>
                  <a:gd name="T8" fmla="*/ 0 w 16"/>
                  <a:gd name="T9" fmla="*/ 10 h 16"/>
                  <a:gd name="T10" fmla="*/ 0 w 16"/>
                  <a:gd name="T11" fmla="*/ 13 h 16"/>
                  <a:gd name="T12" fmla="*/ 0 w 16"/>
                  <a:gd name="T13" fmla="*/ 13 h 16"/>
                  <a:gd name="T14" fmla="*/ 0 w 16"/>
                  <a:gd name="T15" fmla="*/ 13 h 16"/>
                  <a:gd name="T16" fmla="*/ 0 w 16"/>
                  <a:gd name="T17" fmla="*/ 15 h 16"/>
                  <a:gd name="T18" fmla="*/ 0 w 16"/>
                  <a:gd name="T19" fmla="*/ 15 h 16"/>
                  <a:gd name="T20" fmla="*/ 1 w 16"/>
                  <a:gd name="T21" fmla="*/ 16 h 16"/>
                  <a:gd name="T22" fmla="*/ 1 w 16"/>
                  <a:gd name="T23" fmla="*/ 15 h 16"/>
                  <a:gd name="T24" fmla="*/ 5 w 16"/>
                  <a:gd name="T25" fmla="*/ 11 h 16"/>
                  <a:gd name="T26" fmla="*/ 8 w 16"/>
                  <a:gd name="T27" fmla="*/ 10 h 16"/>
                  <a:gd name="T28" fmla="*/ 10 w 16"/>
                  <a:gd name="T29" fmla="*/ 7 h 16"/>
                  <a:gd name="T30" fmla="*/ 15 w 16"/>
                  <a:gd name="T31" fmla="*/ 2 h 16"/>
                  <a:gd name="T32" fmla="*/ 15 w 16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6">
                    <a:moveTo>
                      <a:pt x="15" y="1"/>
                    </a:moveTo>
                    <a:cubicBezTo>
                      <a:pt x="11" y="1"/>
                      <a:pt x="9" y="1"/>
                      <a:pt x="7" y="5"/>
                    </a:cubicBezTo>
                    <a:cubicBezTo>
                      <a:pt x="7" y="6"/>
                      <a:pt x="4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2" y="13"/>
                      <a:pt x="3" y="12"/>
                      <a:pt x="5" y="11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1" y="5"/>
                      <a:pt x="13" y="3"/>
                      <a:pt x="15" y="2"/>
                    </a:cubicBezTo>
                    <a:cubicBezTo>
                      <a:pt x="16" y="1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11"/>
              <p:cNvSpPr/>
              <p:nvPr/>
            </p:nvSpPr>
            <p:spPr bwMode="auto">
              <a:xfrm>
                <a:off x="3304" y="1432"/>
                <a:ext cx="77" cy="72"/>
              </a:xfrm>
              <a:custGeom>
                <a:avLst/>
                <a:gdLst>
                  <a:gd name="T0" fmla="*/ 29 w 29"/>
                  <a:gd name="T1" fmla="*/ 21 h 27"/>
                  <a:gd name="T2" fmla="*/ 22 w 29"/>
                  <a:gd name="T3" fmla="*/ 16 h 27"/>
                  <a:gd name="T4" fmla="*/ 21 w 29"/>
                  <a:gd name="T5" fmla="*/ 15 h 27"/>
                  <a:gd name="T6" fmla="*/ 20 w 29"/>
                  <a:gd name="T7" fmla="*/ 14 h 27"/>
                  <a:gd name="T8" fmla="*/ 17 w 29"/>
                  <a:gd name="T9" fmla="*/ 15 h 27"/>
                  <a:gd name="T10" fmla="*/ 16 w 29"/>
                  <a:gd name="T11" fmla="*/ 11 h 27"/>
                  <a:gd name="T12" fmla="*/ 17 w 29"/>
                  <a:gd name="T13" fmla="*/ 11 h 27"/>
                  <a:gd name="T14" fmla="*/ 17 w 29"/>
                  <a:gd name="T15" fmla="*/ 10 h 27"/>
                  <a:gd name="T16" fmla="*/ 15 w 29"/>
                  <a:gd name="T17" fmla="*/ 8 h 27"/>
                  <a:gd name="T18" fmla="*/ 15 w 29"/>
                  <a:gd name="T19" fmla="*/ 7 h 27"/>
                  <a:gd name="T20" fmla="*/ 2 w 29"/>
                  <a:gd name="T21" fmla="*/ 0 h 27"/>
                  <a:gd name="T22" fmla="*/ 1 w 29"/>
                  <a:gd name="T23" fmla="*/ 0 h 27"/>
                  <a:gd name="T24" fmla="*/ 0 w 29"/>
                  <a:gd name="T25" fmla="*/ 6 h 27"/>
                  <a:gd name="T26" fmla="*/ 2 w 29"/>
                  <a:gd name="T27" fmla="*/ 11 h 27"/>
                  <a:gd name="T28" fmla="*/ 9 w 29"/>
                  <a:gd name="T29" fmla="*/ 22 h 27"/>
                  <a:gd name="T30" fmla="*/ 29 w 29"/>
                  <a:gd name="T31" fmla="*/ 22 h 27"/>
                  <a:gd name="T32" fmla="*/ 29 w 29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7">
                    <a:moveTo>
                      <a:pt x="29" y="21"/>
                    </a:moveTo>
                    <a:cubicBezTo>
                      <a:pt x="27" y="19"/>
                      <a:pt x="24" y="17"/>
                      <a:pt x="22" y="16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0" y="15"/>
                      <a:pt x="20" y="14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3" y="12"/>
                      <a:pt x="13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6" y="9"/>
                      <a:pt x="16" y="8"/>
                      <a:pt x="15" y="8"/>
                    </a:cubicBezTo>
                    <a:cubicBezTo>
                      <a:pt x="15" y="8"/>
                      <a:pt x="16" y="8"/>
                      <a:pt x="15" y="7"/>
                    </a:cubicBezTo>
                    <a:cubicBezTo>
                      <a:pt x="12" y="4"/>
                      <a:pt x="2" y="5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2" y="11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5" y="27"/>
                      <a:pt x="24" y="27"/>
                      <a:pt x="29" y="22"/>
                    </a:cubicBezTo>
                    <a:cubicBezTo>
                      <a:pt x="29" y="22"/>
                      <a:pt x="29" y="21"/>
                      <a:pt x="29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12"/>
              <p:cNvSpPr/>
              <p:nvPr/>
            </p:nvSpPr>
            <p:spPr bwMode="auto">
              <a:xfrm>
                <a:off x="3245" y="1333"/>
                <a:ext cx="70" cy="101"/>
              </a:xfrm>
              <a:custGeom>
                <a:avLst/>
                <a:gdLst>
                  <a:gd name="T0" fmla="*/ 25 w 26"/>
                  <a:gd name="T1" fmla="*/ 5 h 38"/>
                  <a:gd name="T2" fmla="*/ 14 w 26"/>
                  <a:gd name="T3" fmla="*/ 1 h 38"/>
                  <a:gd name="T4" fmla="*/ 3 w 26"/>
                  <a:gd name="T5" fmla="*/ 9 h 38"/>
                  <a:gd name="T6" fmla="*/ 3 w 26"/>
                  <a:gd name="T7" fmla="*/ 22 h 38"/>
                  <a:gd name="T8" fmla="*/ 16 w 26"/>
                  <a:gd name="T9" fmla="*/ 34 h 38"/>
                  <a:gd name="T10" fmla="*/ 17 w 26"/>
                  <a:gd name="T11" fmla="*/ 37 h 38"/>
                  <a:gd name="T12" fmla="*/ 18 w 26"/>
                  <a:gd name="T13" fmla="*/ 37 h 38"/>
                  <a:gd name="T14" fmla="*/ 18 w 26"/>
                  <a:gd name="T15" fmla="*/ 38 h 38"/>
                  <a:gd name="T16" fmla="*/ 19 w 26"/>
                  <a:gd name="T17" fmla="*/ 37 h 38"/>
                  <a:gd name="T18" fmla="*/ 19 w 26"/>
                  <a:gd name="T19" fmla="*/ 37 h 38"/>
                  <a:gd name="T20" fmla="*/ 18 w 26"/>
                  <a:gd name="T21" fmla="*/ 36 h 38"/>
                  <a:gd name="T22" fmla="*/ 19 w 26"/>
                  <a:gd name="T23" fmla="*/ 37 h 38"/>
                  <a:gd name="T24" fmla="*/ 19 w 26"/>
                  <a:gd name="T25" fmla="*/ 37 h 38"/>
                  <a:gd name="T26" fmla="*/ 18 w 26"/>
                  <a:gd name="T27" fmla="*/ 36 h 38"/>
                  <a:gd name="T28" fmla="*/ 18 w 26"/>
                  <a:gd name="T29" fmla="*/ 35 h 38"/>
                  <a:gd name="T30" fmla="*/ 15 w 26"/>
                  <a:gd name="T31" fmla="*/ 31 h 38"/>
                  <a:gd name="T32" fmla="*/ 13 w 26"/>
                  <a:gd name="T33" fmla="*/ 26 h 38"/>
                  <a:gd name="T34" fmla="*/ 12 w 26"/>
                  <a:gd name="T35" fmla="*/ 13 h 38"/>
                  <a:gd name="T36" fmla="*/ 13 w 26"/>
                  <a:gd name="T37" fmla="*/ 10 h 38"/>
                  <a:gd name="T38" fmla="*/ 25 w 26"/>
                  <a:gd name="T39" fmla="*/ 6 h 38"/>
                  <a:gd name="T40" fmla="*/ 25 w 26"/>
                  <a:gd name="T4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8">
                    <a:moveTo>
                      <a:pt x="25" y="5"/>
                    </a:moveTo>
                    <a:cubicBezTo>
                      <a:pt x="22" y="3"/>
                      <a:pt x="18" y="0"/>
                      <a:pt x="14" y="1"/>
                    </a:cubicBezTo>
                    <a:cubicBezTo>
                      <a:pt x="10" y="2"/>
                      <a:pt x="5" y="4"/>
                      <a:pt x="3" y="9"/>
                    </a:cubicBezTo>
                    <a:cubicBezTo>
                      <a:pt x="2" y="12"/>
                      <a:pt x="0" y="19"/>
                      <a:pt x="3" y="22"/>
                    </a:cubicBezTo>
                    <a:cubicBezTo>
                      <a:pt x="7" y="26"/>
                      <a:pt x="12" y="29"/>
                      <a:pt x="16" y="34"/>
                    </a:cubicBezTo>
                    <a:cubicBezTo>
                      <a:pt x="16" y="35"/>
                      <a:pt x="17" y="36"/>
                      <a:pt x="17" y="37"/>
                    </a:cubicBezTo>
                    <a:cubicBezTo>
                      <a:pt x="17" y="37"/>
                      <a:pt x="18" y="37"/>
                      <a:pt x="18" y="37"/>
                    </a:cubicBezTo>
                    <a:cubicBezTo>
                      <a:pt x="18" y="37"/>
                      <a:pt x="18" y="38"/>
                      <a:pt x="18" y="38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4"/>
                      <a:pt x="16" y="32"/>
                      <a:pt x="15" y="31"/>
                    </a:cubicBezTo>
                    <a:cubicBezTo>
                      <a:pt x="14" y="30"/>
                      <a:pt x="14" y="28"/>
                      <a:pt x="13" y="26"/>
                    </a:cubicBezTo>
                    <a:cubicBezTo>
                      <a:pt x="13" y="26"/>
                      <a:pt x="10" y="14"/>
                      <a:pt x="12" y="13"/>
                    </a:cubicBezTo>
                    <a:cubicBezTo>
                      <a:pt x="13" y="12"/>
                      <a:pt x="13" y="12"/>
                      <a:pt x="13" y="10"/>
                    </a:cubicBezTo>
                    <a:cubicBezTo>
                      <a:pt x="14" y="8"/>
                      <a:pt x="22" y="6"/>
                      <a:pt x="25" y="6"/>
                    </a:cubicBezTo>
                    <a:cubicBezTo>
                      <a:pt x="26" y="6"/>
                      <a:pt x="26" y="5"/>
                      <a:pt x="25" y="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13"/>
              <p:cNvSpPr/>
              <p:nvPr/>
            </p:nvSpPr>
            <p:spPr bwMode="auto">
              <a:xfrm>
                <a:off x="3317" y="1338"/>
                <a:ext cx="48" cy="75"/>
              </a:xfrm>
              <a:custGeom>
                <a:avLst/>
                <a:gdLst>
                  <a:gd name="T0" fmla="*/ 18 w 18"/>
                  <a:gd name="T1" fmla="*/ 4 h 28"/>
                  <a:gd name="T2" fmla="*/ 6 w 18"/>
                  <a:gd name="T3" fmla="*/ 7 h 28"/>
                  <a:gd name="T4" fmla="*/ 1 w 18"/>
                  <a:gd name="T5" fmla="*/ 22 h 28"/>
                  <a:gd name="T6" fmla="*/ 1 w 18"/>
                  <a:gd name="T7" fmla="*/ 27 h 28"/>
                  <a:gd name="T8" fmla="*/ 2 w 18"/>
                  <a:gd name="T9" fmla="*/ 27 h 28"/>
                  <a:gd name="T10" fmla="*/ 2 w 18"/>
                  <a:gd name="T11" fmla="*/ 26 h 28"/>
                  <a:gd name="T12" fmla="*/ 3 w 18"/>
                  <a:gd name="T13" fmla="*/ 25 h 28"/>
                  <a:gd name="T14" fmla="*/ 3 w 18"/>
                  <a:gd name="T15" fmla="*/ 24 h 28"/>
                  <a:gd name="T16" fmla="*/ 3 w 18"/>
                  <a:gd name="T17" fmla="*/ 22 h 28"/>
                  <a:gd name="T18" fmla="*/ 10 w 18"/>
                  <a:gd name="T19" fmla="*/ 14 h 28"/>
                  <a:gd name="T20" fmla="*/ 9 w 18"/>
                  <a:gd name="T21" fmla="*/ 13 h 28"/>
                  <a:gd name="T22" fmla="*/ 7 w 18"/>
                  <a:gd name="T23" fmla="*/ 14 h 28"/>
                  <a:gd name="T24" fmla="*/ 4 w 18"/>
                  <a:gd name="T25" fmla="*/ 15 h 28"/>
                  <a:gd name="T26" fmla="*/ 6 w 18"/>
                  <a:gd name="T27" fmla="*/ 12 h 28"/>
                  <a:gd name="T28" fmla="*/ 18 w 18"/>
                  <a:gd name="T29" fmla="*/ 5 h 28"/>
                  <a:gd name="T30" fmla="*/ 18 w 18"/>
                  <a:gd name="T3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4"/>
                    </a:moveTo>
                    <a:cubicBezTo>
                      <a:pt x="13" y="0"/>
                      <a:pt x="10" y="3"/>
                      <a:pt x="6" y="7"/>
                    </a:cubicBezTo>
                    <a:cubicBezTo>
                      <a:pt x="1" y="11"/>
                      <a:pt x="1" y="17"/>
                      <a:pt x="1" y="22"/>
                    </a:cubicBezTo>
                    <a:cubicBezTo>
                      <a:pt x="1" y="24"/>
                      <a:pt x="0" y="25"/>
                      <a:pt x="1" y="27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5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5" y="19"/>
                      <a:pt x="9" y="18"/>
                      <a:pt x="10" y="14"/>
                    </a:cubicBezTo>
                    <a:cubicBezTo>
                      <a:pt x="10" y="14"/>
                      <a:pt x="9" y="13"/>
                      <a:pt x="9" y="13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9" y="7"/>
                      <a:pt x="13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14"/>
              <p:cNvSpPr/>
              <p:nvPr/>
            </p:nvSpPr>
            <p:spPr bwMode="auto">
              <a:xfrm>
                <a:off x="3232" y="1437"/>
                <a:ext cx="66" cy="51"/>
              </a:xfrm>
              <a:custGeom>
                <a:avLst/>
                <a:gdLst>
                  <a:gd name="T0" fmla="*/ 25 w 25"/>
                  <a:gd name="T1" fmla="*/ 1 h 19"/>
                  <a:gd name="T2" fmla="*/ 24 w 25"/>
                  <a:gd name="T3" fmla="*/ 0 h 19"/>
                  <a:gd name="T4" fmla="*/ 23 w 25"/>
                  <a:gd name="T5" fmla="*/ 0 h 19"/>
                  <a:gd name="T6" fmla="*/ 23 w 25"/>
                  <a:gd name="T7" fmla="*/ 2 h 19"/>
                  <a:gd name="T8" fmla="*/ 16 w 25"/>
                  <a:gd name="T9" fmla="*/ 4 h 19"/>
                  <a:gd name="T10" fmla="*/ 11 w 25"/>
                  <a:gd name="T11" fmla="*/ 9 h 19"/>
                  <a:gd name="T12" fmla="*/ 0 w 25"/>
                  <a:gd name="T13" fmla="*/ 18 h 19"/>
                  <a:gd name="T14" fmla="*/ 1 w 25"/>
                  <a:gd name="T15" fmla="*/ 19 h 19"/>
                  <a:gd name="T16" fmla="*/ 7 w 25"/>
                  <a:gd name="T17" fmla="*/ 14 h 19"/>
                  <a:gd name="T18" fmla="*/ 13 w 25"/>
                  <a:gd name="T19" fmla="*/ 13 h 19"/>
                  <a:gd name="T20" fmla="*/ 16 w 25"/>
                  <a:gd name="T21" fmla="*/ 11 h 19"/>
                  <a:gd name="T22" fmla="*/ 18 w 25"/>
                  <a:gd name="T23" fmla="*/ 19 h 19"/>
                  <a:gd name="T24" fmla="*/ 19 w 25"/>
                  <a:gd name="T25" fmla="*/ 19 h 19"/>
                  <a:gd name="T26" fmla="*/ 21 w 25"/>
                  <a:gd name="T27" fmla="*/ 11 h 19"/>
                  <a:gd name="T28" fmla="*/ 23 w 25"/>
                  <a:gd name="T29" fmla="*/ 10 h 19"/>
                  <a:gd name="T30" fmla="*/ 25 w 25"/>
                  <a:gd name="T31" fmla="*/ 2 h 19"/>
                  <a:gd name="T32" fmla="*/ 25 w 25"/>
                  <a:gd name="T3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9">
                    <a:moveTo>
                      <a:pt x="25" y="1"/>
                    </a:moveTo>
                    <a:cubicBezTo>
                      <a:pt x="25" y="0"/>
                      <a:pt x="25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0" y="3"/>
                      <a:pt x="18" y="3"/>
                      <a:pt x="16" y="4"/>
                    </a:cubicBezTo>
                    <a:cubicBezTo>
                      <a:pt x="14" y="5"/>
                      <a:pt x="13" y="7"/>
                      <a:pt x="11" y="9"/>
                    </a:cubicBezTo>
                    <a:cubicBezTo>
                      <a:pt x="6" y="11"/>
                      <a:pt x="2" y="13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6"/>
                      <a:pt x="4" y="15"/>
                      <a:pt x="7" y="14"/>
                    </a:cubicBezTo>
                    <a:cubicBezTo>
                      <a:pt x="9" y="12"/>
                      <a:pt x="11" y="13"/>
                      <a:pt x="13" y="13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7" y="10"/>
                      <a:pt x="18" y="18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0" y="16"/>
                      <a:pt x="20" y="14"/>
                      <a:pt x="21" y="11"/>
                    </a:cubicBezTo>
                    <a:cubicBezTo>
                      <a:pt x="21" y="10"/>
                      <a:pt x="23" y="11"/>
                      <a:pt x="23" y="10"/>
                    </a:cubicBezTo>
                    <a:cubicBezTo>
                      <a:pt x="24" y="8"/>
                      <a:pt x="23" y="4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15"/>
              <p:cNvSpPr/>
              <p:nvPr/>
            </p:nvSpPr>
            <p:spPr bwMode="auto">
              <a:xfrm>
                <a:off x="3191" y="1392"/>
                <a:ext cx="110" cy="80"/>
              </a:xfrm>
              <a:custGeom>
                <a:avLst/>
                <a:gdLst>
                  <a:gd name="T0" fmla="*/ 41 w 41"/>
                  <a:gd name="T1" fmla="*/ 19 h 30"/>
                  <a:gd name="T2" fmla="*/ 22 w 41"/>
                  <a:gd name="T3" fmla="*/ 1 h 30"/>
                  <a:gd name="T4" fmla="*/ 0 w 41"/>
                  <a:gd name="T5" fmla="*/ 12 h 30"/>
                  <a:gd name="T6" fmla="*/ 9 w 41"/>
                  <a:gd name="T7" fmla="*/ 24 h 30"/>
                  <a:gd name="T8" fmla="*/ 18 w 41"/>
                  <a:gd name="T9" fmla="*/ 20 h 30"/>
                  <a:gd name="T10" fmla="*/ 29 w 41"/>
                  <a:gd name="T11" fmla="*/ 16 h 30"/>
                  <a:gd name="T12" fmla="*/ 35 w 41"/>
                  <a:gd name="T13" fmla="*/ 18 h 30"/>
                  <a:gd name="T14" fmla="*/ 41 w 41"/>
                  <a:gd name="T15" fmla="*/ 19 h 30"/>
                  <a:gd name="T16" fmla="*/ 41 w 41"/>
                  <a:gd name="T1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0">
                    <a:moveTo>
                      <a:pt x="41" y="19"/>
                    </a:moveTo>
                    <a:cubicBezTo>
                      <a:pt x="37" y="12"/>
                      <a:pt x="31" y="2"/>
                      <a:pt x="22" y="1"/>
                    </a:cubicBezTo>
                    <a:cubicBezTo>
                      <a:pt x="15" y="0"/>
                      <a:pt x="0" y="2"/>
                      <a:pt x="0" y="12"/>
                    </a:cubicBezTo>
                    <a:cubicBezTo>
                      <a:pt x="0" y="14"/>
                      <a:pt x="4" y="30"/>
                      <a:pt x="9" y="24"/>
                    </a:cubicBezTo>
                    <a:cubicBezTo>
                      <a:pt x="12" y="22"/>
                      <a:pt x="15" y="22"/>
                      <a:pt x="18" y="20"/>
                    </a:cubicBezTo>
                    <a:cubicBezTo>
                      <a:pt x="22" y="17"/>
                      <a:pt x="24" y="15"/>
                      <a:pt x="29" y="16"/>
                    </a:cubicBezTo>
                    <a:cubicBezTo>
                      <a:pt x="31" y="17"/>
                      <a:pt x="33" y="18"/>
                      <a:pt x="35" y="18"/>
                    </a:cubicBezTo>
                    <a:cubicBezTo>
                      <a:pt x="37" y="19"/>
                      <a:pt x="39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16"/>
              <p:cNvSpPr/>
              <p:nvPr/>
            </p:nvSpPr>
            <p:spPr bwMode="auto">
              <a:xfrm>
                <a:off x="3175" y="1386"/>
                <a:ext cx="126" cy="54"/>
              </a:xfrm>
              <a:custGeom>
                <a:avLst/>
                <a:gdLst>
                  <a:gd name="T0" fmla="*/ 20 w 47"/>
                  <a:gd name="T1" fmla="*/ 3 h 20"/>
                  <a:gd name="T2" fmla="*/ 6 w 47"/>
                  <a:gd name="T3" fmla="*/ 17 h 20"/>
                  <a:gd name="T4" fmla="*/ 7 w 47"/>
                  <a:gd name="T5" fmla="*/ 17 h 20"/>
                  <a:gd name="T6" fmla="*/ 10 w 47"/>
                  <a:gd name="T7" fmla="*/ 11 h 20"/>
                  <a:gd name="T8" fmla="*/ 17 w 47"/>
                  <a:gd name="T9" fmla="*/ 6 h 20"/>
                  <a:gd name="T10" fmla="*/ 21 w 47"/>
                  <a:gd name="T11" fmla="*/ 6 h 20"/>
                  <a:gd name="T12" fmla="*/ 22 w 47"/>
                  <a:gd name="T13" fmla="*/ 6 h 20"/>
                  <a:gd name="T14" fmla="*/ 22 w 47"/>
                  <a:gd name="T15" fmla="*/ 6 h 20"/>
                  <a:gd name="T16" fmla="*/ 30 w 47"/>
                  <a:gd name="T17" fmla="*/ 6 h 20"/>
                  <a:gd name="T18" fmla="*/ 46 w 47"/>
                  <a:gd name="T19" fmla="*/ 20 h 20"/>
                  <a:gd name="T20" fmla="*/ 47 w 47"/>
                  <a:gd name="T21" fmla="*/ 19 h 20"/>
                  <a:gd name="T22" fmla="*/ 20 w 47"/>
                  <a:gd name="T2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20" y="3"/>
                    </a:moveTo>
                    <a:cubicBezTo>
                      <a:pt x="14" y="4"/>
                      <a:pt x="0" y="10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5"/>
                      <a:pt x="9" y="12"/>
                      <a:pt x="10" y="11"/>
                    </a:cubicBezTo>
                    <a:cubicBezTo>
                      <a:pt x="12" y="9"/>
                      <a:pt x="15" y="8"/>
                      <a:pt x="17" y="6"/>
                    </a:cubicBezTo>
                    <a:cubicBezTo>
                      <a:pt x="18" y="6"/>
                      <a:pt x="20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7"/>
                      <a:pt x="29" y="5"/>
                      <a:pt x="30" y="6"/>
                    </a:cubicBezTo>
                    <a:cubicBezTo>
                      <a:pt x="37" y="7"/>
                      <a:pt x="42" y="14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3" y="8"/>
                      <a:pt x="31" y="0"/>
                      <a:pt x="20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17"/>
              <p:cNvSpPr/>
              <p:nvPr/>
            </p:nvSpPr>
            <p:spPr bwMode="auto">
              <a:xfrm>
                <a:off x="3347" y="1410"/>
                <a:ext cx="58" cy="24"/>
              </a:xfrm>
              <a:custGeom>
                <a:avLst/>
                <a:gdLst>
                  <a:gd name="T0" fmla="*/ 21 w 22"/>
                  <a:gd name="T1" fmla="*/ 1 h 9"/>
                  <a:gd name="T2" fmla="*/ 17 w 22"/>
                  <a:gd name="T3" fmla="*/ 0 h 9"/>
                  <a:gd name="T4" fmla="*/ 15 w 22"/>
                  <a:gd name="T5" fmla="*/ 0 h 9"/>
                  <a:gd name="T6" fmla="*/ 14 w 22"/>
                  <a:gd name="T7" fmla="*/ 0 h 9"/>
                  <a:gd name="T8" fmla="*/ 8 w 22"/>
                  <a:gd name="T9" fmla="*/ 2 h 9"/>
                  <a:gd name="T10" fmla="*/ 1 w 22"/>
                  <a:gd name="T11" fmla="*/ 4 h 9"/>
                  <a:gd name="T12" fmla="*/ 1 w 22"/>
                  <a:gd name="T13" fmla="*/ 5 h 9"/>
                  <a:gd name="T14" fmla="*/ 8 w 22"/>
                  <a:gd name="T15" fmla="*/ 7 h 9"/>
                  <a:gd name="T16" fmla="*/ 13 w 22"/>
                  <a:gd name="T17" fmla="*/ 9 h 9"/>
                  <a:gd name="T18" fmla="*/ 18 w 22"/>
                  <a:gd name="T19" fmla="*/ 6 h 9"/>
                  <a:gd name="T20" fmla="*/ 22 w 22"/>
                  <a:gd name="T21" fmla="*/ 2 h 9"/>
                  <a:gd name="T22" fmla="*/ 21 w 22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9">
                    <a:moveTo>
                      <a:pt x="21" y="1"/>
                    </a:moveTo>
                    <a:cubicBezTo>
                      <a:pt x="20" y="1"/>
                      <a:pt x="18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6" y="4"/>
                      <a:pt x="4" y="5"/>
                      <a:pt x="1" y="4"/>
                    </a:cubicBezTo>
                    <a:cubicBezTo>
                      <a:pt x="1" y="4"/>
                      <a:pt x="0" y="5"/>
                      <a:pt x="1" y="5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9"/>
                      <a:pt x="17" y="6"/>
                      <a:pt x="18" y="6"/>
                    </a:cubicBezTo>
                    <a:cubicBezTo>
                      <a:pt x="20" y="6"/>
                      <a:pt x="20" y="4"/>
                      <a:pt x="22" y="2"/>
                    </a:cubicBezTo>
                    <a:cubicBezTo>
                      <a:pt x="22" y="2"/>
                      <a:pt x="22" y="1"/>
                      <a:pt x="21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18"/>
              <p:cNvSpPr/>
              <p:nvPr/>
            </p:nvSpPr>
            <p:spPr bwMode="auto">
              <a:xfrm>
                <a:off x="3189" y="1418"/>
                <a:ext cx="29" cy="43"/>
              </a:xfrm>
              <a:custGeom>
                <a:avLst/>
                <a:gdLst>
                  <a:gd name="T0" fmla="*/ 10 w 11"/>
                  <a:gd name="T1" fmla="*/ 15 h 16"/>
                  <a:gd name="T2" fmla="*/ 10 w 11"/>
                  <a:gd name="T3" fmla="*/ 15 h 16"/>
                  <a:gd name="T4" fmla="*/ 10 w 11"/>
                  <a:gd name="T5" fmla="*/ 15 h 16"/>
                  <a:gd name="T6" fmla="*/ 4 w 11"/>
                  <a:gd name="T7" fmla="*/ 7 h 16"/>
                  <a:gd name="T8" fmla="*/ 4 w 11"/>
                  <a:gd name="T9" fmla="*/ 6 h 16"/>
                  <a:gd name="T10" fmla="*/ 2 w 11"/>
                  <a:gd name="T11" fmla="*/ 4 h 16"/>
                  <a:gd name="T12" fmla="*/ 1 w 11"/>
                  <a:gd name="T13" fmla="*/ 1 h 16"/>
                  <a:gd name="T14" fmla="*/ 0 w 11"/>
                  <a:gd name="T15" fmla="*/ 1 h 16"/>
                  <a:gd name="T16" fmla="*/ 0 w 11"/>
                  <a:gd name="T17" fmla="*/ 3 h 16"/>
                  <a:gd name="T18" fmla="*/ 0 w 11"/>
                  <a:gd name="T19" fmla="*/ 3 h 16"/>
                  <a:gd name="T20" fmla="*/ 1 w 11"/>
                  <a:gd name="T21" fmla="*/ 8 h 16"/>
                  <a:gd name="T22" fmla="*/ 3 w 11"/>
                  <a:gd name="T23" fmla="*/ 13 h 16"/>
                  <a:gd name="T24" fmla="*/ 10 w 11"/>
                  <a:gd name="T25" fmla="*/ 16 h 16"/>
                  <a:gd name="T26" fmla="*/ 10 w 11"/>
                  <a:gd name="T27" fmla="*/ 16 h 16"/>
                  <a:gd name="T28" fmla="*/ 10 w 11"/>
                  <a:gd name="T29" fmla="*/ 16 h 16"/>
                  <a:gd name="T30" fmla="*/ 10 w 11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4"/>
                      <a:pt x="4" y="10"/>
                      <a:pt x="4" y="7"/>
                    </a:cubicBezTo>
                    <a:cubicBezTo>
                      <a:pt x="4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10"/>
                      <a:pt x="3" y="11"/>
                      <a:pt x="3" y="13"/>
                    </a:cubicBezTo>
                    <a:cubicBezTo>
                      <a:pt x="4" y="16"/>
                      <a:pt x="7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1" y="15"/>
                      <a:pt x="10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19"/>
              <p:cNvSpPr/>
              <p:nvPr/>
            </p:nvSpPr>
            <p:spPr bwMode="auto">
              <a:xfrm>
                <a:off x="3229" y="1488"/>
                <a:ext cx="24" cy="43"/>
              </a:xfrm>
              <a:custGeom>
                <a:avLst/>
                <a:gdLst>
                  <a:gd name="T0" fmla="*/ 4 w 9"/>
                  <a:gd name="T1" fmla="*/ 7 h 16"/>
                  <a:gd name="T2" fmla="*/ 4 w 9"/>
                  <a:gd name="T3" fmla="*/ 6 h 16"/>
                  <a:gd name="T4" fmla="*/ 1 w 9"/>
                  <a:gd name="T5" fmla="*/ 1 h 16"/>
                  <a:gd name="T6" fmla="*/ 0 w 9"/>
                  <a:gd name="T7" fmla="*/ 0 h 16"/>
                  <a:gd name="T8" fmla="*/ 0 w 9"/>
                  <a:gd name="T9" fmla="*/ 6 h 16"/>
                  <a:gd name="T10" fmla="*/ 2 w 9"/>
                  <a:gd name="T11" fmla="*/ 12 h 16"/>
                  <a:gd name="T12" fmla="*/ 9 w 9"/>
                  <a:gd name="T13" fmla="*/ 16 h 16"/>
                  <a:gd name="T14" fmla="*/ 9 w 9"/>
                  <a:gd name="T15" fmla="*/ 15 h 16"/>
                  <a:gd name="T16" fmla="*/ 4 w 9"/>
                  <a:gd name="T1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4" y="7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1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4" y="14"/>
                      <a:pt x="6" y="15"/>
                      <a:pt x="9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7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20"/>
              <p:cNvSpPr/>
              <p:nvPr/>
            </p:nvSpPr>
            <p:spPr bwMode="auto">
              <a:xfrm>
                <a:off x="3355" y="1434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9 w 11"/>
                  <a:gd name="T3" fmla="*/ 13 h 19"/>
                  <a:gd name="T4" fmla="*/ 8 w 11"/>
                  <a:gd name="T5" fmla="*/ 7 h 19"/>
                  <a:gd name="T6" fmla="*/ 1 w 11"/>
                  <a:gd name="T7" fmla="*/ 0 h 19"/>
                  <a:gd name="T8" fmla="*/ 0 w 11"/>
                  <a:gd name="T9" fmla="*/ 1 h 19"/>
                  <a:gd name="T10" fmla="*/ 1 w 11"/>
                  <a:gd name="T11" fmla="*/ 7 h 19"/>
                  <a:gd name="T12" fmla="*/ 3 w 11"/>
                  <a:gd name="T13" fmla="*/ 10 h 19"/>
                  <a:gd name="T14" fmla="*/ 5 w 11"/>
                  <a:gd name="T15" fmla="*/ 12 h 19"/>
                  <a:gd name="T16" fmla="*/ 9 w 11"/>
                  <a:gd name="T17" fmla="*/ 18 h 19"/>
                  <a:gd name="T18" fmla="*/ 11 w 11"/>
                  <a:gd name="T1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10" y="16"/>
                      <a:pt x="10" y="15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ubicBezTo>
                      <a:pt x="6" y="4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0" y="4"/>
                      <a:pt x="1" y="7"/>
                    </a:cubicBezTo>
                    <a:cubicBezTo>
                      <a:pt x="1" y="8"/>
                      <a:pt x="3" y="7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7" y="14"/>
                      <a:pt x="8" y="16"/>
                      <a:pt x="9" y="18"/>
                    </a:cubicBezTo>
                    <a:cubicBezTo>
                      <a:pt x="10" y="19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21"/>
              <p:cNvSpPr/>
              <p:nvPr/>
            </p:nvSpPr>
            <p:spPr bwMode="auto">
              <a:xfrm>
                <a:off x="3280" y="1400"/>
                <a:ext cx="51" cy="53"/>
              </a:xfrm>
              <a:custGeom>
                <a:avLst/>
                <a:gdLst>
                  <a:gd name="T0" fmla="*/ 18 w 19"/>
                  <a:gd name="T1" fmla="*/ 6 h 20"/>
                  <a:gd name="T2" fmla="*/ 4 w 19"/>
                  <a:gd name="T3" fmla="*/ 5 h 20"/>
                  <a:gd name="T4" fmla="*/ 3 w 19"/>
                  <a:gd name="T5" fmla="*/ 5 h 20"/>
                  <a:gd name="T6" fmla="*/ 2 w 19"/>
                  <a:gd name="T7" fmla="*/ 7 h 20"/>
                  <a:gd name="T8" fmla="*/ 3 w 19"/>
                  <a:gd name="T9" fmla="*/ 12 h 20"/>
                  <a:gd name="T10" fmla="*/ 10 w 19"/>
                  <a:gd name="T11" fmla="*/ 16 h 20"/>
                  <a:gd name="T12" fmla="*/ 12 w 19"/>
                  <a:gd name="T13" fmla="*/ 14 h 20"/>
                  <a:gd name="T14" fmla="*/ 16 w 19"/>
                  <a:gd name="T15" fmla="*/ 11 h 20"/>
                  <a:gd name="T16" fmla="*/ 18 w 19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8" y="6"/>
                    </a:moveTo>
                    <a:cubicBezTo>
                      <a:pt x="16" y="0"/>
                      <a:pt x="8" y="4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5" y="15"/>
                      <a:pt x="7" y="20"/>
                      <a:pt x="10" y="16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2" y="12"/>
                      <a:pt x="14" y="12"/>
                      <a:pt x="16" y="11"/>
                    </a:cubicBezTo>
                    <a:cubicBezTo>
                      <a:pt x="17" y="10"/>
                      <a:pt x="19" y="8"/>
                      <a:pt x="18" y="6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22"/>
              <p:cNvSpPr/>
              <p:nvPr/>
            </p:nvSpPr>
            <p:spPr bwMode="auto">
              <a:xfrm>
                <a:off x="3285" y="1416"/>
                <a:ext cx="40" cy="29"/>
              </a:xfrm>
              <a:custGeom>
                <a:avLst/>
                <a:gdLst>
                  <a:gd name="T0" fmla="*/ 13 w 15"/>
                  <a:gd name="T1" fmla="*/ 0 h 11"/>
                  <a:gd name="T2" fmla="*/ 12 w 15"/>
                  <a:gd name="T3" fmla="*/ 0 h 11"/>
                  <a:gd name="T4" fmla="*/ 8 w 15"/>
                  <a:gd name="T5" fmla="*/ 2 h 11"/>
                  <a:gd name="T6" fmla="*/ 6 w 15"/>
                  <a:gd name="T7" fmla="*/ 1 h 11"/>
                  <a:gd name="T8" fmla="*/ 3 w 15"/>
                  <a:gd name="T9" fmla="*/ 3 h 11"/>
                  <a:gd name="T10" fmla="*/ 1 w 15"/>
                  <a:gd name="T11" fmla="*/ 4 h 11"/>
                  <a:gd name="T12" fmla="*/ 1 w 15"/>
                  <a:gd name="T13" fmla="*/ 4 h 11"/>
                  <a:gd name="T14" fmla="*/ 0 w 15"/>
                  <a:gd name="T15" fmla="*/ 4 h 11"/>
                  <a:gd name="T16" fmla="*/ 4 w 15"/>
                  <a:gd name="T17" fmla="*/ 9 h 11"/>
                  <a:gd name="T18" fmla="*/ 5 w 15"/>
                  <a:gd name="T19" fmla="*/ 11 h 11"/>
                  <a:gd name="T20" fmla="*/ 7 w 15"/>
                  <a:gd name="T21" fmla="*/ 10 h 11"/>
                  <a:gd name="T22" fmla="*/ 13 w 15"/>
                  <a:gd name="T23" fmla="*/ 5 h 11"/>
                  <a:gd name="T24" fmla="*/ 13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8"/>
                      <a:pt x="11" y="6"/>
                      <a:pt x="13" y="5"/>
                    </a:cubicBezTo>
                    <a:cubicBezTo>
                      <a:pt x="15" y="3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23"/>
              <p:cNvSpPr/>
              <p:nvPr/>
            </p:nvSpPr>
            <p:spPr bwMode="auto">
              <a:xfrm>
                <a:off x="3296" y="1418"/>
                <a:ext cx="19" cy="11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3 h 4"/>
                  <a:gd name="T4" fmla="*/ 3 w 7"/>
                  <a:gd name="T5" fmla="*/ 0 h 4"/>
                  <a:gd name="T6" fmla="*/ 1 w 7"/>
                  <a:gd name="T7" fmla="*/ 1 h 4"/>
                  <a:gd name="T8" fmla="*/ 1 w 7"/>
                  <a:gd name="T9" fmla="*/ 2 h 4"/>
                  <a:gd name="T10" fmla="*/ 1 w 7"/>
                  <a:gd name="T11" fmla="*/ 2 h 4"/>
                  <a:gd name="T12" fmla="*/ 3 w 7"/>
                  <a:gd name="T13" fmla="*/ 4 h 4"/>
                  <a:gd name="T14" fmla="*/ 7 w 7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5" y="4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24"/>
              <p:cNvSpPr/>
              <p:nvPr/>
            </p:nvSpPr>
            <p:spPr bwMode="auto">
              <a:xfrm>
                <a:off x="3306" y="1421"/>
                <a:ext cx="22" cy="19"/>
              </a:xfrm>
              <a:custGeom>
                <a:avLst/>
                <a:gdLst>
                  <a:gd name="T0" fmla="*/ 6 w 8"/>
                  <a:gd name="T1" fmla="*/ 0 h 7"/>
                  <a:gd name="T2" fmla="*/ 5 w 8"/>
                  <a:gd name="T3" fmla="*/ 1 h 7"/>
                  <a:gd name="T4" fmla="*/ 5 w 8"/>
                  <a:gd name="T5" fmla="*/ 3 h 7"/>
                  <a:gd name="T6" fmla="*/ 4 w 8"/>
                  <a:gd name="T7" fmla="*/ 3 h 7"/>
                  <a:gd name="T8" fmla="*/ 1 w 8"/>
                  <a:gd name="T9" fmla="*/ 5 h 7"/>
                  <a:gd name="T10" fmla="*/ 0 w 8"/>
                  <a:gd name="T11" fmla="*/ 6 h 7"/>
                  <a:gd name="T12" fmla="*/ 0 w 8"/>
                  <a:gd name="T13" fmla="*/ 7 h 7"/>
                  <a:gd name="T14" fmla="*/ 1 w 8"/>
                  <a:gd name="T15" fmla="*/ 7 h 7"/>
                  <a:gd name="T16" fmla="*/ 5 w 8"/>
                  <a:gd name="T17" fmla="*/ 5 h 7"/>
                  <a:gd name="T18" fmla="*/ 7 w 8"/>
                  <a:gd name="T19" fmla="*/ 1 h 7"/>
                  <a:gd name="T20" fmla="*/ 6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4"/>
                      <a:pt x="6" y="2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25"/>
              <p:cNvSpPr/>
              <p:nvPr/>
            </p:nvSpPr>
            <p:spPr bwMode="auto">
              <a:xfrm>
                <a:off x="3296" y="146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26"/>
              <p:cNvSpPr/>
              <p:nvPr/>
            </p:nvSpPr>
            <p:spPr bwMode="auto">
              <a:xfrm>
                <a:off x="3296" y="14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27"/>
              <p:cNvSpPr/>
              <p:nvPr/>
            </p:nvSpPr>
            <p:spPr bwMode="auto">
              <a:xfrm>
                <a:off x="4622" y="2112"/>
                <a:ext cx="166" cy="182"/>
              </a:xfrm>
              <a:custGeom>
                <a:avLst/>
                <a:gdLst>
                  <a:gd name="T0" fmla="*/ 59 w 62"/>
                  <a:gd name="T1" fmla="*/ 42 h 68"/>
                  <a:gd name="T2" fmla="*/ 55 w 62"/>
                  <a:gd name="T3" fmla="*/ 36 h 68"/>
                  <a:gd name="T4" fmla="*/ 52 w 62"/>
                  <a:gd name="T5" fmla="*/ 33 h 68"/>
                  <a:gd name="T6" fmla="*/ 56 w 62"/>
                  <a:gd name="T7" fmla="*/ 27 h 68"/>
                  <a:gd name="T8" fmla="*/ 48 w 62"/>
                  <a:gd name="T9" fmla="*/ 10 h 68"/>
                  <a:gd name="T10" fmla="*/ 38 w 62"/>
                  <a:gd name="T11" fmla="*/ 18 h 68"/>
                  <a:gd name="T12" fmla="*/ 37 w 62"/>
                  <a:gd name="T13" fmla="*/ 17 h 68"/>
                  <a:gd name="T14" fmla="*/ 37 w 62"/>
                  <a:gd name="T15" fmla="*/ 12 h 68"/>
                  <a:gd name="T16" fmla="*/ 35 w 62"/>
                  <a:gd name="T17" fmla="*/ 6 h 68"/>
                  <a:gd name="T18" fmla="*/ 17 w 62"/>
                  <a:gd name="T19" fmla="*/ 10 h 68"/>
                  <a:gd name="T20" fmla="*/ 19 w 62"/>
                  <a:gd name="T21" fmla="*/ 24 h 68"/>
                  <a:gd name="T22" fmla="*/ 9 w 62"/>
                  <a:gd name="T23" fmla="*/ 23 h 68"/>
                  <a:gd name="T24" fmla="*/ 2 w 62"/>
                  <a:gd name="T25" fmla="*/ 34 h 68"/>
                  <a:gd name="T26" fmla="*/ 17 w 62"/>
                  <a:gd name="T27" fmla="*/ 49 h 68"/>
                  <a:gd name="T28" fmla="*/ 18 w 62"/>
                  <a:gd name="T29" fmla="*/ 48 h 68"/>
                  <a:gd name="T30" fmla="*/ 18 w 62"/>
                  <a:gd name="T31" fmla="*/ 48 h 68"/>
                  <a:gd name="T32" fmla="*/ 17 w 62"/>
                  <a:gd name="T33" fmla="*/ 56 h 68"/>
                  <a:gd name="T34" fmla="*/ 25 w 62"/>
                  <a:gd name="T35" fmla="*/ 66 h 68"/>
                  <a:gd name="T36" fmla="*/ 41 w 62"/>
                  <a:gd name="T37" fmla="*/ 52 h 68"/>
                  <a:gd name="T38" fmla="*/ 38 w 62"/>
                  <a:gd name="T39" fmla="*/ 47 h 68"/>
                  <a:gd name="T40" fmla="*/ 44 w 62"/>
                  <a:gd name="T41" fmla="*/ 51 h 68"/>
                  <a:gd name="T42" fmla="*/ 58 w 62"/>
                  <a:gd name="T43" fmla="*/ 50 h 68"/>
                  <a:gd name="T44" fmla="*/ 59 w 62"/>
                  <a:gd name="T45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8">
                    <a:moveTo>
                      <a:pt x="59" y="42"/>
                    </a:moveTo>
                    <a:cubicBezTo>
                      <a:pt x="58" y="40"/>
                      <a:pt x="57" y="38"/>
                      <a:pt x="55" y="36"/>
                    </a:cubicBezTo>
                    <a:cubicBezTo>
                      <a:pt x="54" y="35"/>
                      <a:pt x="53" y="34"/>
                      <a:pt x="52" y="33"/>
                    </a:cubicBezTo>
                    <a:cubicBezTo>
                      <a:pt x="50" y="31"/>
                      <a:pt x="55" y="28"/>
                      <a:pt x="56" y="27"/>
                    </a:cubicBezTo>
                    <a:cubicBezTo>
                      <a:pt x="62" y="21"/>
                      <a:pt x="56" y="9"/>
                      <a:pt x="48" y="10"/>
                    </a:cubicBezTo>
                    <a:cubicBezTo>
                      <a:pt x="44" y="10"/>
                      <a:pt x="40" y="15"/>
                      <a:pt x="38" y="18"/>
                    </a:cubicBezTo>
                    <a:cubicBezTo>
                      <a:pt x="36" y="19"/>
                      <a:pt x="37" y="19"/>
                      <a:pt x="37" y="17"/>
                    </a:cubicBezTo>
                    <a:cubicBezTo>
                      <a:pt x="37" y="15"/>
                      <a:pt x="37" y="14"/>
                      <a:pt x="37" y="12"/>
                    </a:cubicBezTo>
                    <a:cubicBezTo>
                      <a:pt x="37" y="10"/>
                      <a:pt x="36" y="8"/>
                      <a:pt x="35" y="6"/>
                    </a:cubicBezTo>
                    <a:cubicBezTo>
                      <a:pt x="29" y="0"/>
                      <a:pt x="20" y="4"/>
                      <a:pt x="17" y="10"/>
                    </a:cubicBezTo>
                    <a:cubicBezTo>
                      <a:pt x="15" y="14"/>
                      <a:pt x="16" y="20"/>
                      <a:pt x="19" y="24"/>
                    </a:cubicBezTo>
                    <a:cubicBezTo>
                      <a:pt x="16" y="23"/>
                      <a:pt x="13" y="22"/>
                      <a:pt x="9" y="23"/>
                    </a:cubicBezTo>
                    <a:cubicBezTo>
                      <a:pt x="5" y="24"/>
                      <a:pt x="3" y="30"/>
                      <a:pt x="2" y="34"/>
                    </a:cubicBezTo>
                    <a:cubicBezTo>
                      <a:pt x="0" y="42"/>
                      <a:pt x="8" y="51"/>
                      <a:pt x="17" y="49"/>
                    </a:cubicBezTo>
                    <a:cubicBezTo>
                      <a:pt x="17" y="49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51"/>
                      <a:pt x="17" y="53"/>
                      <a:pt x="17" y="56"/>
                    </a:cubicBezTo>
                    <a:cubicBezTo>
                      <a:pt x="17" y="60"/>
                      <a:pt x="21" y="64"/>
                      <a:pt x="25" y="66"/>
                    </a:cubicBezTo>
                    <a:cubicBezTo>
                      <a:pt x="33" y="68"/>
                      <a:pt x="45" y="61"/>
                      <a:pt x="41" y="52"/>
                    </a:cubicBezTo>
                    <a:cubicBezTo>
                      <a:pt x="40" y="51"/>
                      <a:pt x="39" y="48"/>
                      <a:pt x="38" y="47"/>
                    </a:cubicBezTo>
                    <a:cubicBezTo>
                      <a:pt x="40" y="49"/>
                      <a:pt x="42" y="50"/>
                      <a:pt x="44" y="51"/>
                    </a:cubicBezTo>
                    <a:cubicBezTo>
                      <a:pt x="48" y="53"/>
                      <a:pt x="55" y="53"/>
                      <a:pt x="58" y="50"/>
                    </a:cubicBezTo>
                    <a:cubicBezTo>
                      <a:pt x="61" y="49"/>
                      <a:pt x="60" y="44"/>
                      <a:pt x="59" y="4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28"/>
              <p:cNvSpPr/>
              <p:nvPr/>
            </p:nvSpPr>
            <p:spPr bwMode="auto">
              <a:xfrm>
                <a:off x="4673" y="22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29"/>
              <p:cNvSpPr/>
              <p:nvPr/>
            </p:nvSpPr>
            <p:spPr bwMode="auto">
              <a:xfrm>
                <a:off x="4665" y="2120"/>
                <a:ext cx="53" cy="67"/>
              </a:xfrm>
              <a:custGeom>
                <a:avLst/>
                <a:gdLst>
                  <a:gd name="T0" fmla="*/ 19 w 20"/>
                  <a:gd name="T1" fmla="*/ 24 h 25"/>
                  <a:gd name="T2" fmla="*/ 15 w 20"/>
                  <a:gd name="T3" fmla="*/ 15 h 25"/>
                  <a:gd name="T4" fmla="*/ 15 w 20"/>
                  <a:gd name="T5" fmla="*/ 10 h 25"/>
                  <a:gd name="T6" fmla="*/ 14 w 20"/>
                  <a:gd name="T7" fmla="*/ 10 h 25"/>
                  <a:gd name="T8" fmla="*/ 13 w 20"/>
                  <a:gd name="T9" fmla="*/ 10 h 25"/>
                  <a:gd name="T10" fmla="*/ 12 w 20"/>
                  <a:gd name="T11" fmla="*/ 1 h 25"/>
                  <a:gd name="T12" fmla="*/ 12 w 20"/>
                  <a:gd name="T13" fmla="*/ 0 h 25"/>
                  <a:gd name="T14" fmla="*/ 0 w 20"/>
                  <a:gd name="T15" fmla="*/ 13 h 25"/>
                  <a:gd name="T16" fmla="*/ 4 w 20"/>
                  <a:gd name="T17" fmla="*/ 20 h 25"/>
                  <a:gd name="T18" fmla="*/ 9 w 20"/>
                  <a:gd name="T19" fmla="*/ 22 h 25"/>
                  <a:gd name="T20" fmla="*/ 17 w 20"/>
                  <a:gd name="T21" fmla="*/ 25 h 25"/>
                  <a:gd name="T22" fmla="*/ 17 w 20"/>
                  <a:gd name="T23" fmla="*/ 24 h 25"/>
                  <a:gd name="T24" fmla="*/ 18 w 20"/>
                  <a:gd name="T25" fmla="*/ 24 h 25"/>
                  <a:gd name="T26" fmla="*/ 19 w 20"/>
                  <a:gd name="T27" fmla="*/ 25 h 25"/>
                  <a:gd name="T28" fmla="*/ 19 w 20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5">
                    <a:moveTo>
                      <a:pt x="19" y="24"/>
                    </a:moveTo>
                    <a:cubicBezTo>
                      <a:pt x="18" y="21"/>
                      <a:pt x="16" y="18"/>
                      <a:pt x="15" y="15"/>
                    </a:cubicBezTo>
                    <a:cubicBezTo>
                      <a:pt x="15" y="14"/>
                      <a:pt x="16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12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6" y="0"/>
                      <a:pt x="0" y="7"/>
                      <a:pt x="0" y="13"/>
                    </a:cubicBezTo>
                    <a:cubicBezTo>
                      <a:pt x="0" y="16"/>
                      <a:pt x="1" y="18"/>
                      <a:pt x="4" y="20"/>
                    </a:cubicBezTo>
                    <a:cubicBezTo>
                      <a:pt x="5" y="21"/>
                      <a:pt x="7" y="22"/>
                      <a:pt x="9" y="22"/>
                    </a:cubicBezTo>
                    <a:cubicBezTo>
                      <a:pt x="12" y="23"/>
                      <a:pt x="14" y="24"/>
                      <a:pt x="17" y="25"/>
                    </a:cubicBezTo>
                    <a:cubicBezTo>
                      <a:pt x="17" y="25"/>
                      <a:pt x="18" y="25"/>
                      <a:pt x="17" y="24"/>
                    </a:cubicBezTo>
                    <a:cubicBezTo>
                      <a:pt x="16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5"/>
                      <a:pt x="20" y="24"/>
                      <a:pt x="19" y="2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30"/>
              <p:cNvSpPr/>
              <p:nvPr/>
            </p:nvSpPr>
            <p:spPr bwMode="auto">
              <a:xfrm>
                <a:off x="4710" y="2155"/>
                <a:ext cx="51" cy="91"/>
              </a:xfrm>
              <a:custGeom>
                <a:avLst/>
                <a:gdLst>
                  <a:gd name="T0" fmla="*/ 19 w 19"/>
                  <a:gd name="T1" fmla="*/ 25 h 34"/>
                  <a:gd name="T2" fmla="*/ 14 w 19"/>
                  <a:gd name="T3" fmla="*/ 11 h 34"/>
                  <a:gd name="T4" fmla="*/ 18 w 19"/>
                  <a:gd name="T5" fmla="*/ 6 h 34"/>
                  <a:gd name="T6" fmla="*/ 12 w 19"/>
                  <a:gd name="T7" fmla="*/ 5 h 34"/>
                  <a:gd name="T8" fmla="*/ 5 w 19"/>
                  <a:gd name="T9" fmla="*/ 7 h 34"/>
                  <a:gd name="T10" fmla="*/ 4 w 19"/>
                  <a:gd name="T11" fmla="*/ 7 h 34"/>
                  <a:gd name="T12" fmla="*/ 0 w 19"/>
                  <a:gd name="T13" fmla="*/ 14 h 34"/>
                  <a:gd name="T14" fmla="*/ 1 w 19"/>
                  <a:gd name="T15" fmla="*/ 15 h 34"/>
                  <a:gd name="T16" fmla="*/ 2 w 19"/>
                  <a:gd name="T17" fmla="*/ 23 h 34"/>
                  <a:gd name="T18" fmla="*/ 11 w 19"/>
                  <a:gd name="T19" fmla="*/ 34 h 34"/>
                  <a:gd name="T20" fmla="*/ 11 w 19"/>
                  <a:gd name="T21" fmla="*/ 34 h 34"/>
                  <a:gd name="T22" fmla="*/ 12 w 19"/>
                  <a:gd name="T23" fmla="*/ 26 h 34"/>
                  <a:gd name="T24" fmla="*/ 18 w 19"/>
                  <a:gd name="T25" fmla="*/ 26 h 34"/>
                  <a:gd name="T26" fmla="*/ 19 w 19"/>
                  <a:gd name="T2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4">
                    <a:moveTo>
                      <a:pt x="19" y="25"/>
                    </a:moveTo>
                    <a:cubicBezTo>
                      <a:pt x="16" y="21"/>
                      <a:pt x="11" y="16"/>
                      <a:pt x="14" y="11"/>
                    </a:cubicBezTo>
                    <a:cubicBezTo>
                      <a:pt x="15" y="10"/>
                      <a:pt x="17" y="8"/>
                      <a:pt x="18" y="6"/>
                    </a:cubicBezTo>
                    <a:cubicBezTo>
                      <a:pt x="18" y="3"/>
                      <a:pt x="12" y="5"/>
                      <a:pt x="12" y="5"/>
                    </a:cubicBezTo>
                    <a:cubicBezTo>
                      <a:pt x="13" y="0"/>
                      <a:pt x="8" y="4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8"/>
                      <a:pt x="2" y="20"/>
                      <a:pt x="2" y="23"/>
                    </a:cubicBezTo>
                    <a:cubicBezTo>
                      <a:pt x="2" y="27"/>
                      <a:pt x="5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9" y="31"/>
                      <a:pt x="12" y="28"/>
                      <a:pt x="12" y="26"/>
                    </a:cubicBezTo>
                    <a:cubicBezTo>
                      <a:pt x="12" y="25"/>
                      <a:pt x="17" y="26"/>
                      <a:pt x="18" y="26"/>
                    </a:cubicBezTo>
                    <a:cubicBezTo>
                      <a:pt x="19" y="26"/>
                      <a:pt x="19" y="25"/>
                      <a:pt x="19" y="25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31"/>
              <p:cNvSpPr/>
              <p:nvPr/>
            </p:nvSpPr>
            <p:spPr bwMode="auto">
              <a:xfrm>
                <a:off x="4668" y="2206"/>
                <a:ext cx="53" cy="80"/>
              </a:xfrm>
              <a:custGeom>
                <a:avLst/>
                <a:gdLst>
                  <a:gd name="T0" fmla="*/ 20 w 20"/>
                  <a:gd name="T1" fmla="*/ 1 h 30"/>
                  <a:gd name="T2" fmla="*/ 20 w 20"/>
                  <a:gd name="T3" fmla="*/ 0 h 30"/>
                  <a:gd name="T4" fmla="*/ 19 w 20"/>
                  <a:gd name="T5" fmla="*/ 0 h 30"/>
                  <a:gd name="T6" fmla="*/ 12 w 20"/>
                  <a:gd name="T7" fmla="*/ 5 h 30"/>
                  <a:gd name="T8" fmla="*/ 10 w 20"/>
                  <a:gd name="T9" fmla="*/ 7 h 30"/>
                  <a:gd name="T10" fmla="*/ 9 w 20"/>
                  <a:gd name="T11" fmla="*/ 8 h 30"/>
                  <a:gd name="T12" fmla="*/ 5 w 20"/>
                  <a:gd name="T13" fmla="*/ 16 h 30"/>
                  <a:gd name="T14" fmla="*/ 7 w 20"/>
                  <a:gd name="T15" fmla="*/ 30 h 30"/>
                  <a:gd name="T16" fmla="*/ 8 w 20"/>
                  <a:gd name="T17" fmla="*/ 30 h 30"/>
                  <a:gd name="T18" fmla="*/ 16 w 20"/>
                  <a:gd name="T19" fmla="*/ 21 h 30"/>
                  <a:gd name="T20" fmla="*/ 17 w 20"/>
                  <a:gd name="T21" fmla="*/ 21 h 30"/>
                  <a:gd name="T22" fmla="*/ 18 w 20"/>
                  <a:gd name="T23" fmla="*/ 8 h 30"/>
                  <a:gd name="T24" fmla="*/ 19 w 20"/>
                  <a:gd name="T25" fmla="*/ 7 h 30"/>
                  <a:gd name="T26" fmla="*/ 20 w 20"/>
                  <a:gd name="T27" fmla="*/ 2 h 30"/>
                  <a:gd name="T28" fmla="*/ 20 w 20"/>
                  <a:gd name="T29" fmla="*/ 1 h 30"/>
                  <a:gd name="T30" fmla="*/ 20 w 20"/>
                  <a:gd name="T31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0">
                    <a:moveTo>
                      <a:pt x="20" y="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15" y="4"/>
                      <a:pt x="12" y="5"/>
                    </a:cubicBezTo>
                    <a:cubicBezTo>
                      <a:pt x="11" y="6"/>
                      <a:pt x="10" y="6"/>
                      <a:pt x="10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cubicBezTo>
                      <a:pt x="0" y="20"/>
                      <a:pt x="3" y="27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8" y="26"/>
                      <a:pt x="12" y="20"/>
                      <a:pt x="1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17"/>
                      <a:pt x="18" y="12"/>
                      <a:pt x="18" y="8"/>
                    </a:cubicBezTo>
                    <a:cubicBezTo>
                      <a:pt x="18" y="8"/>
                      <a:pt x="19" y="8"/>
                      <a:pt x="19" y="7"/>
                    </a:cubicBezTo>
                    <a:cubicBezTo>
                      <a:pt x="19" y="6"/>
                      <a:pt x="20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232"/>
              <p:cNvSpPr/>
              <p:nvPr/>
            </p:nvSpPr>
            <p:spPr bwMode="auto">
              <a:xfrm>
                <a:off x="4686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33"/>
              <p:cNvSpPr/>
              <p:nvPr/>
            </p:nvSpPr>
            <p:spPr bwMode="auto">
              <a:xfrm>
                <a:off x="4649" y="2128"/>
                <a:ext cx="59" cy="61"/>
              </a:xfrm>
              <a:custGeom>
                <a:avLst/>
                <a:gdLst>
                  <a:gd name="T0" fmla="*/ 22 w 22"/>
                  <a:gd name="T1" fmla="*/ 21 h 23"/>
                  <a:gd name="T2" fmla="*/ 16 w 22"/>
                  <a:gd name="T3" fmla="*/ 16 h 23"/>
                  <a:gd name="T4" fmla="*/ 13 w 22"/>
                  <a:gd name="T5" fmla="*/ 8 h 23"/>
                  <a:gd name="T6" fmla="*/ 12 w 22"/>
                  <a:gd name="T7" fmla="*/ 8 h 23"/>
                  <a:gd name="T8" fmla="*/ 11 w 22"/>
                  <a:gd name="T9" fmla="*/ 8 h 23"/>
                  <a:gd name="T10" fmla="*/ 11 w 22"/>
                  <a:gd name="T11" fmla="*/ 5 h 23"/>
                  <a:gd name="T12" fmla="*/ 11 w 22"/>
                  <a:gd name="T13" fmla="*/ 3 h 23"/>
                  <a:gd name="T14" fmla="*/ 12 w 22"/>
                  <a:gd name="T15" fmla="*/ 0 h 23"/>
                  <a:gd name="T16" fmla="*/ 12 w 22"/>
                  <a:gd name="T17" fmla="*/ 0 h 23"/>
                  <a:gd name="T18" fmla="*/ 22 w 22"/>
                  <a:gd name="T19" fmla="*/ 22 h 23"/>
                  <a:gd name="T20" fmla="*/ 22 w 22"/>
                  <a:gd name="T21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1"/>
                    </a:moveTo>
                    <a:cubicBezTo>
                      <a:pt x="20" y="19"/>
                      <a:pt x="18" y="18"/>
                      <a:pt x="16" y="16"/>
                    </a:cubicBezTo>
                    <a:cubicBezTo>
                      <a:pt x="15" y="14"/>
                      <a:pt x="14" y="10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0" y="7"/>
                      <a:pt x="10" y="23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34"/>
              <p:cNvSpPr/>
              <p:nvPr/>
            </p:nvSpPr>
            <p:spPr bwMode="auto">
              <a:xfrm>
                <a:off x="4713" y="2179"/>
                <a:ext cx="40" cy="69"/>
              </a:xfrm>
              <a:custGeom>
                <a:avLst/>
                <a:gdLst>
                  <a:gd name="T0" fmla="*/ 14 w 15"/>
                  <a:gd name="T1" fmla="*/ 18 h 26"/>
                  <a:gd name="T2" fmla="*/ 12 w 15"/>
                  <a:gd name="T3" fmla="*/ 16 h 26"/>
                  <a:gd name="T4" fmla="*/ 10 w 15"/>
                  <a:gd name="T5" fmla="*/ 13 h 26"/>
                  <a:gd name="T6" fmla="*/ 11 w 15"/>
                  <a:gd name="T7" fmla="*/ 12 h 26"/>
                  <a:gd name="T8" fmla="*/ 12 w 15"/>
                  <a:gd name="T9" fmla="*/ 9 h 26"/>
                  <a:gd name="T10" fmla="*/ 13 w 15"/>
                  <a:gd name="T11" fmla="*/ 1 h 26"/>
                  <a:gd name="T12" fmla="*/ 13 w 15"/>
                  <a:gd name="T13" fmla="*/ 1 h 26"/>
                  <a:gd name="T14" fmla="*/ 9 w 15"/>
                  <a:gd name="T15" fmla="*/ 1 h 26"/>
                  <a:gd name="T16" fmla="*/ 9 w 15"/>
                  <a:gd name="T17" fmla="*/ 0 h 26"/>
                  <a:gd name="T18" fmla="*/ 7 w 15"/>
                  <a:gd name="T19" fmla="*/ 1 h 26"/>
                  <a:gd name="T20" fmla="*/ 6 w 15"/>
                  <a:gd name="T21" fmla="*/ 1 h 26"/>
                  <a:gd name="T22" fmla="*/ 0 w 15"/>
                  <a:gd name="T23" fmla="*/ 5 h 26"/>
                  <a:gd name="T24" fmla="*/ 0 w 15"/>
                  <a:gd name="T25" fmla="*/ 7 h 26"/>
                  <a:gd name="T26" fmla="*/ 2 w 15"/>
                  <a:gd name="T27" fmla="*/ 14 h 26"/>
                  <a:gd name="T28" fmla="*/ 10 w 15"/>
                  <a:gd name="T29" fmla="*/ 26 h 26"/>
                  <a:gd name="T30" fmla="*/ 10 w 15"/>
                  <a:gd name="T31" fmla="*/ 25 h 26"/>
                  <a:gd name="T32" fmla="*/ 7 w 15"/>
                  <a:gd name="T33" fmla="*/ 19 h 26"/>
                  <a:gd name="T34" fmla="*/ 7 w 15"/>
                  <a:gd name="T35" fmla="*/ 19 h 26"/>
                  <a:gd name="T36" fmla="*/ 14 w 15"/>
                  <a:gd name="T37" fmla="*/ 19 h 26"/>
                  <a:gd name="T38" fmla="*/ 14 w 15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6">
                    <a:moveTo>
                      <a:pt x="14" y="18"/>
                    </a:moveTo>
                    <a:cubicBezTo>
                      <a:pt x="14" y="17"/>
                      <a:pt x="13" y="17"/>
                      <a:pt x="12" y="16"/>
                    </a:cubicBezTo>
                    <a:cubicBezTo>
                      <a:pt x="11" y="15"/>
                      <a:pt x="10" y="14"/>
                      <a:pt x="10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2" y="11"/>
                      <a:pt x="12" y="9"/>
                    </a:cubicBezTo>
                    <a:cubicBezTo>
                      <a:pt x="12" y="6"/>
                      <a:pt x="12" y="4"/>
                      <a:pt x="13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1"/>
                      <a:pt x="8" y="4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10"/>
                      <a:pt x="1" y="11"/>
                      <a:pt x="2" y="14"/>
                    </a:cubicBezTo>
                    <a:cubicBezTo>
                      <a:pt x="2" y="19"/>
                      <a:pt x="4" y="26"/>
                      <a:pt x="10" y="26"/>
                    </a:cubicBezTo>
                    <a:cubicBezTo>
                      <a:pt x="10" y="26"/>
                      <a:pt x="10" y="25"/>
                      <a:pt x="10" y="25"/>
                    </a:cubicBezTo>
                    <a:cubicBezTo>
                      <a:pt x="9" y="24"/>
                      <a:pt x="3" y="18"/>
                      <a:pt x="7" y="19"/>
                    </a:cubicBezTo>
                    <a:cubicBezTo>
                      <a:pt x="7" y="19"/>
                      <a:pt x="8" y="19"/>
                      <a:pt x="7" y="19"/>
                    </a:cubicBezTo>
                    <a:cubicBezTo>
                      <a:pt x="6" y="14"/>
                      <a:pt x="13" y="18"/>
                      <a:pt x="14" y="19"/>
                    </a:cubicBezTo>
                    <a:cubicBezTo>
                      <a:pt x="14" y="19"/>
                      <a:pt x="15" y="19"/>
                      <a:pt x="14" y="1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35"/>
              <p:cNvSpPr/>
              <p:nvPr/>
            </p:nvSpPr>
            <p:spPr bwMode="auto">
              <a:xfrm>
                <a:off x="4628" y="2171"/>
                <a:ext cx="82" cy="112"/>
              </a:xfrm>
              <a:custGeom>
                <a:avLst/>
                <a:gdLst>
                  <a:gd name="T0" fmla="*/ 30 w 31"/>
                  <a:gd name="T1" fmla="*/ 10 h 42"/>
                  <a:gd name="T2" fmla="*/ 17 w 31"/>
                  <a:gd name="T3" fmla="*/ 4 h 42"/>
                  <a:gd name="T4" fmla="*/ 1 w 31"/>
                  <a:gd name="T5" fmla="*/ 16 h 42"/>
                  <a:gd name="T6" fmla="*/ 15 w 31"/>
                  <a:gd name="T7" fmla="*/ 25 h 42"/>
                  <a:gd name="T8" fmla="*/ 15 w 31"/>
                  <a:gd name="T9" fmla="*/ 26 h 42"/>
                  <a:gd name="T10" fmla="*/ 15 w 31"/>
                  <a:gd name="T11" fmla="*/ 33 h 42"/>
                  <a:gd name="T12" fmla="*/ 21 w 31"/>
                  <a:gd name="T13" fmla="*/ 42 h 42"/>
                  <a:gd name="T14" fmla="*/ 21 w 31"/>
                  <a:gd name="T15" fmla="*/ 41 h 42"/>
                  <a:gd name="T16" fmla="*/ 27 w 31"/>
                  <a:gd name="T17" fmla="*/ 27 h 42"/>
                  <a:gd name="T18" fmla="*/ 28 w 31"/>
                  <a:gd name="T19" fmla="*/ 20 h 42"/>
                  <a:gd name="T20" fmla="*/ 29 w 31"/>
                  <a:gd name="T21" fmla="*/ 16 h 42"/>
                  <a:gd name="T22" fmla="*/ 30 w 31"/>
                  <a:gd name="T23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2">
                    <a:moveTo>
                      <a:pt x="30" y="10"/>
                    </a:moveTo>
                    <a:cubicBezTo>
                      <a:pt x="26" y="4"/>
                      <a:pt x="23" y="6"/>
                      <a:pt x="17" y="4"/>
                    </a:cubicBezTo>
                    <a:cubicBezTo>
                      <a:pt x="8" y="0"/>
                      <a:pt x="0" y="6"/>
                      <a:pt x="1" y="16"/>
                    </a:cubicBezTo>
                    <a:cubicBezTo>
                      <a:pt x="2" y="22"/>
                      <a:pt x="9" y="32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8"/>
                      <a:pt x="15" y="31"/>
                      <a:pt x="15" y="33"/>
                    </a:cubicBezTo>
                    <a:cubicBezTo>
                      <a:pt x="16" y="37"/>
                      <a:pt x="17" y="40"/>
                      <a:pt x="21" y="42"/>
                    </a:cubicBezTo>
                    <a:cubicBezTo>
                      <a:pt x="21" y="42"/>
                      <a:pt x="22" y="42"/>
                      <a:pt x="21" y="41"/>
                    </a:cubicBezTo>
                    <a:cubicBezTo>
                      <a:pt x="18" y="33"/>
                      <a:pt x="26" y="32"/>
                      <a:pt x="27" y="27"/>
                    </a:cubicBezTo>
                    <a:cubicBezTo>
                      <a:pt x="28" y="24"/>
                      <a:pt x="26" y="25"/>
                      <a:pt x="28" y="20"/>
                    </a:cubicBezTo>
                    <a:cubicBezTo>
                      <a:pt x="28" y="19"/>
                      <a:pt x="29" y="17"/>
                      <a:pt x="29" y="16"/>
                    </a:cubicBezTo>
                    <a:cubicBezTo>
                      <a:pt x="30" y="14"/>
                      <a:pt x="31" y="13"/>
                      <a:pt x="30" y="10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36"/>
              <p:cNvSpPr/>
              <p:nvPr/>
            </p:nvSpPr>
            <p:spPr bwMode="auto">
              <a:xfrm>
                <a:off x="4633" y="2176"/>
                <a:ext cx="64" cy="24"/>
              </a:xfrm>
              <a:custGeom>
                <a:avLst/>
                <a:gdLst>
                  <a:gd name="T0" fmla="*/ 23 w 24"/>
                  <a:gd name="T1" fmla="*/ 3 h 9"/>
                  <a:gd name="T2" fmla="*/ 21 w 24"/>
                  <a:gd name="T3" fmla="*/ 3 h 9"/>
                  <a:gd name="T4" fmla="*/ 20 w 24"/>
                  <a:gd name="T5" fmla="*/ 3 h 9"/>
                  <a:gd name="T6" fmla="*/ 14 w 24"/>
                  <a:gd name="T7" fmla="*/ 1 h 9"/>
                  <a:gd name="T8" fmla="*/ 7 w 24"/>
                  <a:gd name="T9" fmla="*/ 1 h 9"/>
                  <a:gd name="T10" fmla="*/ 6 w 24"/>
                  <a:gd name="T11" fmla="*/ 1 h 9"/>
                  <a:gd name="T12" fmla="*/ 0 w 24"/>
                  <a:gd name="T13" fmla="*/ 7 h 9"/>
                  <a:gd name="T14" fmla="*/ 0 w 24"/>
                  <a:gd name="T15" fmla="*/ 8 h 9"/>
                  <a:gd name="T16" fmla="*/ 0 w 24"/>
                  <a:gd name="T17" fmla="*/ 8 h 9"/>
                  <a:gd name="T18" fmla="*/ 1 w 24"/>
                  <a:gd name="T19" fmla="*/ 8 h 9"/>
                  <a:gd name="T20" fmla="*/ 17 w 24"/>
                  <a:gd name="T21" fmla="*/ 3 h 9"/>
                  <a:gd name="T22" fmla="*/ 19 w 24"/>
                  <a:gd name="T23" fmla="*/ 4 h 9"/>
                  <a:gd name="T24" fmla="*/ 19 w 24"/>
                  <a:gd name="T25" fmla="*/ 4 h 9"/>
                  <a:gd name="T26" fmla="*/ 21 w 24"/>
                  <a:gd name="T27" fmla="*/ 4 h 9"/>
                  <a:gd name="T28" fmla="*/ 21 w 24"/>
                  <a:gd name="T29" fmla="*/ 4 h 9"/>
                  <a:gd name="T30" fmla="*/ 23 w 24"/>
                  <a:gd name="T31" fmla="*/ 4 h 9"/>
                  <a:gd name="T32" fmla="*/ 23 w 24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9">
                    <a:moveTo>
                      <a:pt x="23" y="3"/>
                    </a:moveTo>
                    <a:cubicBezTo>
                      <a:pt x="22" y="3"/>
                      <a:pt x="22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18" y="2"/>
                      <a:pt x="16" y="1"/>
                      <a:pt x="14" y="1"/>
                    </a:cubicBezTo>
                    <a:cubicBezTo>
                      <a:pt x="12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5" y="5"/>
                      <a:pt x="11" y="3"/>
                      <a:pt x="17" y="3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3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37"/>
              <p:cNvSpPr/>
              <p:nvPr/>
            </p:nvSpPr>
            <p:spPr bwMode="auto">
              <a:xfrm>
                <a:off x="4638" y="2214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3 w 21"/>
                  <a:gd name="T3" fmla="*/ 9 h 12"/>
                  <a:gd name="T4" fmla="*/ 2 w 21"/>
                  <a:gd name="T5" fmla="*/ 8 h 12"/>
                  <a:gd name="T6" fmla="*/ 1 w 21"/>
                  <a:gd name="T7" fmla="*/ 8 h 12"/>
                  <a:gd name="T8" fmla="*/ 1 w 21"/>
                  <a:gd name="T9" fmla="*/ 6 h 12"/>
                  <a:gd name="T10" fmla="*/ 0 w 21"/>
                  <a:gd name="T11" fmla="*/ 7 h 12"/>
                  <a:gd name="T12" fmla="*/ 5 w 21"/>
                  <a:gd name="T13" fmla="*/ 11 h 12"/>
                  <a:gd name="T14" fmla="*/ 12 w 21"/>
                  <a:gd name="T15" fmla="*/ 10 h 12"/>
                  <a:gd name="T16" fmla="*/ 17 w 21"/>
                  <a:gd name="T17" fmla="*/ 5 h 12"/>
                  <a:gd name="T18" fmla="*/ 21 w 21"/>
                  <a:gd name="T19" fmla="*/ 0 h 12"/>
                  <a:gd name="T20" fmla="*/ 20 w 2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8" y="1"/>
                      <a:pt x="8" y="10"/>
                      <a:pt x="3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9"/>
                      <a:pt x="3" y="11"/>
                      <a:pt x="5" y="11"/>
                    </a:cubicBezTo>
                    <a:cubicBezTo>
                      <a:pt x="7" y="12"/>
                      <a:pt x="9" y="12"/>
                      <a:pt x="12" y="10"/>
                    </a:cubicBezTo>
                    <a:cubicBezTo>
                      <a:pt x="14" y="9"/>
                      <a:pt x="15" y="6"/>
                      <a:pt x="17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38"/>
              <p:cNvSpPr/>
              <p:nvPr/>
            </p:nvSpPr>
            <p:spPr bwMode="auto">
              <a:xfrm>
                <a:off x="4694" y="2189"/>
                <a:ext cx="43" cy="38"/>
              </a:xfrm>
              <a:custGeom>
                <a:avLst/>
                <a:gdLst>
                  <a:gd name="T0" fmla="*/ 8 w 16"/>
                  <a:gd name="T1" fmla="*/ 1 h 14"/>
                  <a:gd name="T2" fmla="*/ 8 w 16"/>
                  <a:gd name="T3" fmla="*/ 0 h 14"/>
                  <a:gd name="T4" fmla="*/ 1 w 16"/>
                  <a:gd name="T5" fmla="*/ 3 h 14"/>
                  <a:gd name="T6" fmla="*/ 2 w 16"/>
                  <a:gd name="T7" fmla="*/ 9 h 14"/>
                  <a:gd name="T8" fmla="*/ 10 w 16"/>
                  <a:gd name="T9" fmla="*/ 13 h 14"/>
                  <a:gd name="T10" fmla="*/ 14 w 16"/>
                  <a:gd name="T11" fmla="*/ 9 h 14"/>
                  <a:gd name="T12" fmla="*/ 13 w 16"/>
                  <a:gd name="T13" fmla="*/ 7 h 14"/>
                  <a:gd name="T14" fmla="*/ 15 w 16"/>
                  <a:gd name="T15" fmla="*/ 5 h 14"/>
                  <a:gd name="T16" fmla="*/ 8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8" y="1"/>
                    </a:move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3" y="1"/>
                      <a:pt x="1" y="3"/>
                    </a:cubicBezTo>
                    <a:cubicBezTo>
                      <a:pt x="0" y="5"/>
                      <a:pt x="2" y="7"/>
                      <a:pt x="2" y="9"/>
                    </a:cubicBezTo>
                    <a:cubicBezTo>
                      <a:pt x="2" y="13"/>
                      <a:pt x="7" y="14"/>
                      <a:pt x="10" y="13"/>
                    </a:cubicBezTo>
                    <a:cubicBezTo>
                      <a:pt x="11" y="12"/>
                      <a:pt x="13" y="10"/>
                      <a:pt x="14" y="9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4" y="7"/>
                      <a:pt x="15" y="6"/>
                      <a:pt x="15" y="5"/>
                    </a:cubicBezTo>
                    <a:cubicBezTo>
                      <a:pt x="16" y="2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39"/>
              <p:cNvSpPr/>
              <p:nvPr/>
            </p:nvSpPr>
            <p:spPr bwMode="auto">
              <a:xfrm>
                <a:off x="4702" y="2198"/>
                <a:ext cx="33" cy="26"/>
              </a:xfrm>
              <a:custGeom>
                <a:avLst/>
                <a:gdLst>
                  <a:gd name="T0" fmla="*/ 12 w 12"/>
                  <a:gd name="T1" fmla="*/ 2 h 10"/>
                  <a:gd name="T2" fmla="*/ 11 w 12"/>
                  <a:gd name="T3" fmla="*/ 1 h 10"/>
                  <a:gd name="T4" fmla="*/ 8 w 12"/>
                  <a:gd name="T5" fmla="*/ 1 h 10"/>
                  <a:gd name="T6" fmla="*/ 7 w 12"/>
                  <a:gd name="T7" fmla="*/ 2 h 10"/>
                  <a:gd name="T8" fmla="*/ 7 w 12"/>
                  <a:gd name="T9" fmla="*/ 2 h 10"/>
                  <a:gd name="T10" fmla="*/ 1 w 12"/>
                  <a:gd name="T11" fmla="*/ 5 h 10"/>
                  <a:gd name="T12" fmla="*/ 0 w 12"/>
                  <a:gd name="T13" fmla="*/ 6 h 10"/>
                  <a:gd name="T14" fmla="*/ 6 w 12"/>
                  <a:gd name="T15" fmla="*/ 10 h 10"/>
                  <a:gd name="T16" fmla="*/ 10 w 12"/>
                  <a:gd name="T17" fmla="*/ 8 h 10"/>
                  <a:gd name="T18" fmla="*/ 9 w 12"/>
                  <a:gd name="T19" fmla="*/ 6 h 10"/>
                  <a:gd name="T20" fmla="*/ 12 w 12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cubicBezTo>
                      <a:pt x="12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3" y="10"/>
                      <a:pt x="6" y="10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8" y="5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40"/>
              <p:cNvSpPr/>
              <p:nvPr/>
            </p:nvSpPr>
            <p:spPr bwMode="auto">
              <a:xfrm>
                <a:off x="4708" y="2195"/>
                <a:ext cx="16" cy="21"/>
              </a:xfrm>
              <a:custGeom>
                <a:avLst/>
                <a:gdLst>
                  <a:gd name="T0" fmla="*/ 5 w 6"/>
                  <a:gd name="T1" fmla="*/ 1 h 8"/>
                  <a:gd name="T2" fmla="*/ 2 w 6"/>
                  <a:gd name="T3" fmla="*/ 1 h 8"/>
                  <a:gd name="T4" fmla="*/ 1 w 6"/>
                  <a:gd name="T5" fmla="*/ 1 h 8"/>
                  <a:gd name="T6" fmla="*/ 0 w 6"/>
                  <a:gd name="T7" fmla="*/ 3 h 8"/>
                  <a:gd name="T8" fmla="*/ 0 w 6"/>
                  <a:gd name="T9" fmla="*/ 4 h 8"/>
                  <a:gd name="T10" fmla="*/ 1 w 6"/>
                  <a:gd name="T11" fmla="*/ 7 h 8"/>
                  <a:gd name="T12" fmla="*/ 2 w 6"/>
                  <a:gd name="T13" fmla="*/ 8 h 8"/>
                  <a:gd name="T14" fmla="*/ 3 w 6"/>
                  <a:gd name="T15" fmla="*/ 3 h 8"/>
                  <a:gd name="T16" fmla="*/ 5 w 6"/>
                  <a:gd name="T17" fmla="*/ 2 h 8"/>
                  <a:gd name="T18" fmla="*/ 5 w 6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5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6" y="2"/>
                      <a:pt x="6" y="1"/>
                      <a:pt x="5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41"/>
              <p:cNvSpPr/>
              <p:nvPr/>
            </p:nvSpPr>
            <p:spPr bwMode="auto">
              <a:xfrm>
                <a:off x="4628" y="2200"/>
                <a:ext cx="13" cy="38"/>
              </a:xfrm>
              <a:custGeom>
                <a:avLst/>
                <a:gdLst>
                  <a:gd name="T0" fmla="*/ 5 w 5"/>
                  <a:gd name="T1" fmla="*/ 13 h 14"/>
                  <a:gd name="T2" fmla="*/ 3 w 5"/>
                  <a:gd name="T3" fmla="*/ 8 h 14"/>
                  <a:gd name="T4" fmla="*/ 1 w 5"/>
                  <a:gd name="T5" fmla="*/ 7 h 14"/>
                  <a:gd name="T6" fmla="*/ 2 w 5"/>
                  <a:gd name="T7" fmla="*/ 1 h 14"/>
                  <a:gd name="T8" fmla="*/ 1 w 5"/>
                  <a:gd name="T9" fmla="*/ 1 h 14"/>
                  <a:gd name="T10" fmla="*/ 1 w 5"/>
                  <a:gd name="T11" fmla="*/ 1 h 14"/>
                  <a:gd name="T12" fmla="*/ 1 w 5"/>
                  <a:gd name="T13" fmla="*/ 1 h 14"/>
                  <a:gd name="T14" fmla="*/ 0 w 5"/>
                  <a:gd name="T15" fmla="*/ 9 h 14"/>
                  <a:gd name="T16" fmla="*/ 4 w 5"/>
                  <a:gd name="T17" fmla="*/ 14 h 14"/>
                  <a:gd name="T18" fmla="*/ 5 w 5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4">
                    <a:moveTo>
                      <a:pt x="5" y="13"/>
                    </a:moveTo>
                    <a:cubicBezTo>
                      <a:pt x="4" y="12"/>
                      <a:pt x="4" y="10"/>
                      <a:pt x="3" y="8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2" y="5"/>
                      <a:pt x="1" y="3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1" y="11"/>
                      <a:pt x="3" y="13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42"/>
              <p:cNvSpPr/>
              <p:nvPr/>
            </p:nvSpPr>
            <p:spPr bwMode="auto">
              <a:xfrm>
                <a:off x="4697" y="2246"/>
                <a:ext cx="51" cy="48"/>
              </a:xfrm>
              <a:custGeom>
                <a:avLst/>
                <a:gdLst>
                  <a:gd name="T0" fmla="*/ 12 w 19"/>
                  <a:gd name="T1" fmla="*/ 0 h 18"/>
                  <a:gd name="T2" fmla="*/ 11 w 19"/>
                  <a:gd name="T3" fmla="*/ 1 h 18"/>
                  <a:gd name="T4" fmla="*/ 9 w 19"/>
                  <a:gd name="T5" fmla="*/ 7 h 18"/>
                  <a:gd name="T6" fmla="*/ 9 w 19"/>
                  <a:gd name="T7" fmla="*/ 7 h 18"/>
                  <a:gd name="T8" fmla="*/ 5 w 19"/>
                  <a:gd name="T9" fmla="*/ 11 h 18"/>
                  <a:gd name="T10" fmla="*/ 3 w 19"/>
                  <a:gd name="T11" fmla="*/ 14 h 18"/>
                  <a:gd name="T12" fmla="*/ 1 w 19"/>
                  <a:gd name="T13" fmla="*/ 15 h 18"/>
                  <a:gd name="T14" fmla="*/ 0 w 19"/>
                  <a:gd name="T15" fmla="*/ 16 h 18"/>
                  <a:gd name="T16" fmla="*/ 12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2" y="0"/>
                    </a:moveTo>
                    <a:cubicBezTo>
                      <a:pt x="12" y="0"/>
                      <a:pt x="11" y="0"/>
                      <a:pt x="11" y="1"/>
                    </a:cubicBezTo>
                    <a:cubicBezTo>
                      <a:pt x="12" y="3"/>
                      <a:pt x="13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10"/>
                      <a:pt x="7" y="10"/>
                      <a:pt x="5" y="11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7" y="18"/>
                      <a:pt x="19" y="6"/>
                      <a:pt x="12" y="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43"/>
              <p:cNvSpPr/>
              <p:nvPr/>
            </p:nvSpPr>
            <p:spPr bwMode="auto">
              <a:xfrm>
                <a:off x="4753" y="2139"/>
                <a:ext cx="27" cy="48"/>
              </a:xfrm>
              <a:custGeom>
                <a:avLst/>
                <a:gdLst>
                  <a:gd name="T0" fmla="*/ 9 w 10"/>
                  <a:gd name="T1" fmla="*/ 7 h 18"/>
                  <a:gd name="T2" fmla="*/ 5 w 10"/>
                  <a:gd name="T3" fmla="*/ 2 h 18"/>
                  <a:gd name="T4" fmla="*/ 3 w 10"/>
                  <a:gd name="T5" fmla="*/ 1 h 18"/>
                  <a:gd name="T6" fmla="*/ 2 w 10"/>
                  <a:gd name="T7" fmla="*/ 1 h 18"/>
                  <a:gd name="T8" fmla="*/ 1 w 10"/>
                  <a:gd name="T9" fmla="*/ 0 h 18"/>
                  <a:gd name="T10" fmla="*/ 1 w 10"/>
                  <a:gd name="T11" fmla="*/ 1 h 18"/>
                  <a:gd name="T12" fmla="*/ 2 w 10"/>
                  <a:gd name="T13" fmla="*/ 1 h 18"/>
                  <a:gd name="T14" fmla="*/ 4 w 10"/>
                  <a:gd name="T15" fmla="*/ 5 h 18"/>
                  <a:gd name="T16" fmla="*/ 5 w 10"/>
                  <a:gd name="T17" fmla="*/ 12 h 18"/>
                  <a:gd name="T18" fmla="*/ 5 w 10"/>
                  <a:gd name="T19" fmla="*/ 18 h 18"/>
                  <a:gd name="T20" fmla="*/ 6 w 10"/>
                  <a:gd name="T21" fmla="*/ 18 h 18"/>
                  <a:gd name="T22" fmla="*/ 9 w 10"/>
                  <a:gd name="T2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8">
                    <a:moveTo>
                      <a:pt x="9" y="7"/>
                    </a:moveTo>
                    <a:cubicBezTo>
                      <a:pt x="8" y="5"/>
                      <a:pt x="6" y="4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6" y="6"/>
                      <a:pt x="5" y="9"/>
                      <a:pt x="5" y="12"/>
                    </a:cubicBezTo>
                    <a:cubicBezTo>
                      <a:pt x="4" y="14"/>
                      <a:pt x="5" y="16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8" y="15"/>
                      <a:pt x="10" y="11"/>
                      <a:pt x="9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44"/>
              <p:cNvSpPr/>
              <p:nvPr/>
            </p:nvSpPr>
            <p:spPr bwMode="auto">
              <a:xfrm>
                <a:off x="3927" y="2813"/>
                <a:ext cx="179" cy="172"/>
              </a:xfrm>
              <a:custGeom>
                <a:avLst/>
                <a:gdLst>
                  <a:gd name="T0" fmla="*/ 66 w 67"/>
                  <a:gd name="T1" fmla="*/ 19 h 64"/>
                  <a:gd name="T2" fmla="*/ 60 w 67"/>
                  <a:gd name="T3" fmla="*/ 6 h 64"/>
                  <a:gd name="T4" fmla="*/ 43 w 67"/>
                  <a:gd name="T5" fmla="*/ 11 h 64"/>
                  <a:gd name="T6" fmla="*/ 25 w 67"/>
                  <a:gd name="T7" fmla="*/ 4 h 64"/>
                  <a:gd name="T8" fmla="*/ 17 w 67"/>
                  <a:gd name="T9" fmla="*/ 14 h 64"/>
                  <a:gd name="T10" fmla="*/ 19 w 67"/>
                  <a:gd name="T11" fmla="*/ 19 h 64"/>
                  <a:gd name="T12" fmla="*/ 20 w 67"/>
                  <a:gd name="T13" fmla="*/ 20 h 64"/>
                  <a:gd name="T14" fmla="*/ 15 w 67"/>
                  <a:gd name="T15" fmla="*/ 20 h 64"/>
                  <a:gd name="T16" fmla="*/ 4 w 67"/>
                  <a:gd name="T17" fmla="*/ 36 h 64"/>
                  <a:gd name="T18" fmla="*/ 13 w 67"/>
                  <a:gd name="T19" fmla="*/ 42 h 64"/>
                  <a:gd name="T20" fmla="*/ 15 w 67"/>
                  <a:gd name="T21" fmla="*/ 47 h 64"/>
                  <a:gd name="T22" fmla="*/ 15 w 67"/>
                  <a:gd name="T23" fmla="*/ 56 h 64"/>
                  <a:gd name="T24" fmla="*/ 35 w 67"/>
                  <a:gd name="T25" fmla="*/ 57 h 64"/>
                  <a:gd name="T26" fmla="*/ 39 w 67"/>
                  <a:gd name="T27" fmla="*/ 46 h 64"/>
                  <a:gd name="T28" fmla="*/ 39 w 67"/>
                  <a:gd name="T29" fmla="*/ 43 h 64"/>
                  <a:gd name="T30" fmla="*/ 42 w 67"/>
                  <a:gd name="T31" fmla="*/ 47 h 64"/>
                  <a:gd name="T32" fmla="*/ 48 w 67"/>
                  <a:gd name="T33" fmla="*/ 52 h 64"/>
                  <a:gd name="T34" fmla="*/ 60 w 67"/>
                  <a:gd name="T35" fmla="*/ 50 h 64"/>
                  <a:gd name="T36" fmla="*/ 62 w 67"/>
                  <a:gd name="T37" fmla="*/ 46 h 64"/>
                  <a:gd name="T38" fmla="*/ 64 w 67"/>
                  <a:gd name="T39" fmla="*/ 37 h 64"/>
                  <a:gd name="T40" fmla="*/ 66 w 67"/>
                  <a:gd name="T41" fmla="*/ 28 h 64"/>
                  <a:gd name="T42" fmla="*/ 66 w 67"/>
                  <a:gd name="T43" fmla="*/ 1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64">
                    <a:moveTo>
                      <a:pt x="66" y="19"/>
                    </a:moveTo>
                    <a:cubicBezTo>
                      <a:pt x="65" y="15"/>
                      <a:pt x="63" y="8"/>
                      <a:pt x="60" y="6"/>
                    </a:cubicBezTo>
                    <a:cubicBezTo>
                      <a:pt x="53" y="2"/>
                      <a:pt x="47" y="5"/>
                      <a:pt x="43" y="11"/>
                    </a:cubicBezTo>
                    <a:cubicBezTo>
                      <a:pt x="40" y="4"/>
                      <a:pt x="32" y="0"/>
                      <a:pt x="25" y="4"/>
                    </a:cubicBezTo>
                    <a:cubicBezTo>
                      <a:pt x="21" y="5"/>
                      <a:pt x="17" y="9"/>
                      <a:pt x="17" y="14"/>
                    </a:cubicBezTo>
                    <a:cubicBezTo>
                      <a:pt x="17" y="16"/>
                      <a:pt x="18" y="17"/>
                      <a:pt x="19" y="19"/>
                    </a:cubicBezTo>
                    <a:cubicBezTo>
                      <a:pt x="19" y="19"/>
                      <a:pt x="20" y="20"/>
                      <a:pt x="20" y="20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7" y="21"/>
                      <a:pt x="0" y="27"/>
                      <a:pt x="4" y="36"/>
                    </a:cubicBezTo>
                    <a:cubicBezTo>
                      <a:pt x="6" y="39"/>
                      <a:pt x="9" y="41"/>
                      <a:pt x="13" y="42"/>
                    </a:cubicBezTo>
                    <a:cubicBezTo>
                      <a:pt x="16" y="43"/>
                      <a:pt x="16" y="43"/>
                      <a:pt x="15" y="47"/>
                    </a:cubicBezTo>
                    <a:cubicBezTo>
                      <a:pt x="14" y="50"/>
                      <a:pt x="14" y="53"/>
                      <a:pt x="15" y="56"/>
                    </a:cubicBezTo>
                    <a:cubicBezTo>
                      <a:pt x="18" y="64"/>
                      <a:pt x="31" y="62"/>
                      <a:pt x="35" y="57"/>
                    </a:cubicBezTo>
                    <a:cubicBezTo>
                      <a:pt x="38" y="54"/>
                      <a:pt x="38" y="50"/>
                      <a:pt x="39" y="46"/>
                    </a:cubicBezTo>
                    <a:cubicBezTo>
                      <a:pt x="39" y="45"/>
                      <a:pt x="39" y="42"/>
                      <a:pt x="39" y="43"/>
                    </a:cubicBezTo>
                    <a:cubicBezTo>
                      <a:pt x="40" y="45"/>
                      <a:pt x="41" y="46"/>
                      <a:pt x="42" y="47"/>
                    </a:cubicBezTo>
                    <a:cubicBezTo>
                      <a:pt x="43" y="50"/>
                      <a:pt x="45" y="51"/>
                      <a:pt x="48" y="52"/>
                    </a:cubicBezTo>
                    <a:cubicBezTo>
                      <a:pt x="53" y="54"/>
                      <a:pt x="56" y="52"/>
                      <a:pt x="60" y="50"/>
                    </a:cubicBezTo>
                    <a:cubicBezTo>
                      <a:pt x="62" y="49"/>
                      <a:pt x="62" y="48"/>
                      <a:pt x="62" y="46"/>
                    </a:cubicBezTo>
                    <a:cubicBezTo>
                      <a:pt x="63" y="43"/>
                      <a:pt x="64" y="41"/>
                      <a:pt x="64" y="37"/>
                    </a:cubicBezTo>
                    <a:cubicBezTo>
                      <a:pt x="64" y="34"/>
                      <a:pt x="66" y="31"/>
                      <a:pt x="66" y="28"/>
                    </a:cubicBezTo>
                    <a:cubicBezTo>
                      <a:pt x="67" y="25"/>
                      <a:pt x="66" y="22"/>
                      <a:pt x="66" y="1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45"/>
              <p:cNvSpPr/>
              <p:nvPr/>
            </p:nvSpPr>
            <p:spPr bwMode="auto">
              <a:xfrm>
                <a:off x="3946" y="2894"/>
                <a:ext cx="58" cy="45"/>
              </a:xfrm>
              <a:custGeom>
                <a:avLst/>
                <a:gdLst>
                  <a:gd name="T0" fmla="*/ 21 w 22"/>
                  <a:gd name="T1" fmla="*/ 2 h 17"/>
                  <a:gd name="T2" fmla="*/ 6 w 22"/>
                  <a:gd name="T3" fmla="*/ 1 h 17"/>
                  <a:gd name="T4" fmla="*/ 1 w 22"/>
                  <a:gd name="T5" fmla="*/ 4 h 17"/>
                  <a:gd name="T6" fmla="*/ 1 w 22"/>
                  <a:gd name="T7" fmla="*/ 10 h 17"/>
                  <a:gd name="T8" fmla="*/ 10 w 22"/>
                  <a:gd name="T9" fmla="*/ 16 h 17"/>
                  <a:gd name="T10" fmla="*/ 10 w 22"/>
                  <a:gd name="T11" fmla="*/ 16 h 17"/>
                  <a:gd name="T12" fmla="*/ 19 w 22"/>
                  <a:gd name="T13" fmla="*/ 10 h 17"/>
                  <a:gd name="T14" fmla="*/ 19 w 22"/>
                  <a:gd name="T15" fmla="*/ 9 h 17"/>
                  <a:gd name="T16" fmla="*/ 15 w 22"/>
                  <a:gd name="T17" fmla="*/ 8 h 17"/>
                  <a:gd name="T18" fmla="*/ 16 w 22"/>
                  <a:gd name="T19" fmla="*/ 5 h 17"/>
                  <a:gd name="T20" fmla="*/ 16 w 22"/>
                  <a:gd name="T21" fmla="*/ 4 h 17"/>
                  <a:gd name="T22" fmla="*/ 18 w 22"/>
                  <a:gd name="T23" fmla="*/ 3 h 17"/>
                  <a:gd name="T24" fmla="*/ 21 w 22"/>
                  <a:gd name="T25" fmla="*/ 3 h 17"/>
                  <a:gd name="T26" fmla="*/ 21 w 22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7">
                    <a:moveTo>
                      <a:pt x="21" y="2"/>
                    </a:moveTo>
                    <a:cubicBezTo>
                      <a:pt x="17" y="0"/>
                      <a:pt x="11" y="1"/>
                      <a:pt x="6" y="1"/>
                    </a:cubicBezTo>
                    <a:cubicBezTo>
                      <a:pt x="4" y="2"/>
                      <a:pt x="1" y="2"/>
                      <a:pt x="1" y="4"/>
                    </a:cubicBezTo>
                    <a:cubicBezTo>
                      <a:pt x="1" y="7"/>
                      <a:pt x="0" y="8"/>
                      <a:pt x="1" y="10"/>
                    </a:cubicBezTo>
                    <a:cubicBezTo>
                      <a:pt x="3" y="12"/>
                      <a:pt x="12" y="13"/>
                      <a:pt x="10" y="16"/>
                    </a:cubicBezTo>
                    <a:cubicBezTo>
                      <a:pt x="9" y="16"/>
                      <a:pt x="10" y="17"/>
                      <a:pt x="10" y="16"/>
                    </a:cubicBezTo>
                    <a:cubicBezTo>
                      <a:pt x="13" y="14"/>
                      <a:pt x="16" y="12"/>
                      <a:pt x="19" y="10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8" y="9"/>
                      <a:pt x="16" y="9"/>
                      <a:pt x="15" y="8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4" y="4"/>
                      <a:pt x="18" y="3"/>
                      <a:pt x="18" y="3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22" y="3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46"/>
              <p:cNvSpPr/>
              <p:nvPr/>
            </p:nvSpPr>
            <p:spPr bwMode="auto">
              <a:xfrm>
                <a:off x="3970" y="2902"/>
                <a:ext cx="59" cy="75"/>
              </a:xfrm>
              <a:custGeom>
                <a:avLst/>
                <a:gdLst>
                  <a:gd name="T0" fmla="*/ 22 w 22"/>
                  <a:gd name="T1" fmla="*/ 2 h 28"/>
                  <a:gd name="T2" fmla="*/ 18 w 22"/>
                  <a:gd name="T3" fmla="*/ 1 h 28"/>
                  <a:gd name="T4" fmla="*/ 13 w 22"/>
                  <a:gd name="T5" fmla="*/ 3 h 28"/>
                  <a:gd name="T6" fmla="*/ 7 w 22"/>
                  <a:gd name="T7" fmla="*/ 8 h 28"/>
                  <a:gd name="T8" fmla="*/ 2 w 22"/>
                  <a:gd name="T9" fmla="*/ 12 h 28"/>
                  <a:gd name="T10" fmla="*/ 1 w 22"/>
                  <a:gd name="T11" fmla="*/ 17 h 28"/>
                  <a:gd name="T12" fmla="*/ 4 w 22"/>
                  <a:gd name="T13" fmla="*/ 22 h 28"/>
                  <a:gd name="T14" fmla="*/ 4 w 22"/>
                  <a:gd name="T15" fmla="*/ 25 h 28"/>
                  <a:gd name="T16" fmla="*/ 5 w 22"/>
                  <a:gd name="T17" fmla="*/ 26 h 28"/>
                  <a:gd name="T18" fmla="*/ 5 w 22"/>
                  <a:gd name="T19" fmla="*/ 27 h 28"/>
                  <a:gd name="T20" fmla="*/ 5 w 22"/>
                  <a:gd name="T21" fmla="*/ 27 h 28"/>
                  <a:gd name="T22" fmla="*/ 6 w 22"/>
                  <a:gd name="T23" fmla="*/ 27 h 28"/>
                  <a:gd name="T24" fmla="*/ 6 w 22"/>
                  <a:gd name="T25" fmla="*/ 27 h 28"/>
                  <a:gd name="T26" fmla="*/ 6 w 22"/>
                  <a:gd name="T27" fmla="*/ 27 h 28"/>
                  <a:gd name="T28" fmla="*/ 8 w 22"/>
                  <a:gd name="T29" fmla="*/ 28 h 28"/>
                  <a:gd name="T30" fmla="*/ 8 w 22"/>
                  <a:gd name="T31" fmla="*/ 27 h 28"/>
                  <a:gd name="T32" fmla="*/ 12 w 22"/>
                  <a:gd name="T33" fmla="*/ 23 h 28"/>
                  <a:gd name="T34" fmla="*/ 13 w 22"/>
                  <a:gd name="T35" fmla="*/ 23 h 28"/>
                  <a:gd name="T36" fmla="*/ 14 w 22"/>
                  <a:gd name="T37" fmla="*/ 22 h 28"/>
                  <a:gd name="T38" fmla="*/ 17 w 22"/>
                  <a:gd name="T39" fmla="*/ 15 h 28"/>
                  <a:gd name="T40" fmla="*/ 19 w 22"/>
                  <a:gd name="T41" fmla="*/ 15 h 28"/>
                  <a:gd name="T42" fmla="*/ 20 w 22"/>
                  <a:gd name="T43" fmla="*/ 15 h 28"/>
                  <a:gd name="T44" fmla="*/ 22 w 22"/>
                  <a:gd name="T4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8">
                    <a:moveTo>
                      <a:pt x="22" y="2"/>
                    </a:moveTo>
                    <a:cubicBezTo>
                      <a:pt x="22" y="0"/>
                      <a:pt x="19" y="0"/>
                      <a:pt x="18" y="1"/>
                    </a:cubicBezTo>
                    <a:cubicBezTo>
                      <a:pt x="16" y="1"/>
                      <a:pt x="15" y="2"/>
                      <a:pt x="13" y="3"/>
                    </a:cubicBezTo>
                    <a:cubicBezTo>
                      <a:pt x="11" y="4"/>
                      <a:pt x="10" y="7"/>
                      <a:pt x="7" y="8"/>
                    </a:cubicBezTo>
                    <a:cubicBezTo>
                      <a:pt x="5" y="9"/>
                      <a:pt x="3" y="10"/>
                      <a:pt x="2" y="12"/>
                    </a:cubicBezTo>
                    <a:cubicBezTo>
                      <a:pt x="1" y="13"/>
                      <a:pt x="0" y="15"/>
                      <a:pt x="1" y="17"/>
                    </a:cubicBezTo>
                    <a:cubicBezTo>
                      <a:pt x="2" y="19"/>
                      <a:pt x="3" y="20"/>
                      <a:pt x="4" y="22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7" y="27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5"/>
                      <a:pt x="10" y="24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5" y="20"/>
                      <a:pt x="16" y="17"/>
                      <a:pt x="17" y="15"/>
                    </a:cubicBezTo>
                    <a:cubicBezTo>
                      <a:pt x="19" y="9"/>
                      <a:pt x="18" y="13"/>
                      <a:pt x="19" y="15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2" y="11"/>
                      <a:pt x="22" y="6"/>
                      <a:pt x="22" y="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47"/>
              <p:cNvSpPr/>
              <p:nvPr/>
            </p:nvSpPr>
            <p:spPr bwMode="auto">
              <a:xfrm>
                <a:off x="4012" y="2851"/>
                <a:ext cx="22" cy="35"/>
              </a:xfrm>
              <a:custGeom>
                <a:avLst/>
                <a:gdLst>
                  <a:gd name="T0" fmla="*/ 8 w 8"/>
                  <a:gd name="T1" fmla="*/ 12 h 13"/>
                  <a:gd name="T2" fmla="*/ 5 w 8"/>
                  <a:gd name="T3" fmla="*/ 8 h 13"/>
                  <a:gd name="T4" fmla="*/ 1 w 8"/>
                  <a:gd name="T5" fmla="*/ 0 h 13"/>
                  <a:gd name="T6" fmla="*/ 1 w 8"/>
                  <a:gd name="T7" fmla="*/ 0 h 13"/>
                  <a:gd name="T8" fmla="*/ 1 w 8"/>
                  <a:gd name="T9" fmla="*/ 6 h 13"/>
                  <a:gd name="T10" fmla="*/ 5 w 8"/>
                  <a:gd name="T11" fmla="*/ 12 h 13"/>
                  <a:gd name="T12" fmla="*/ 5 w 8"/>
                  <a:gd name="T13" fmla="*/ 12 h 13"/>
                  <a:gd name="T14" fmla="*/ 8 w 8"/>
                  <a:gd name="T15" fmla="*/ 13 h 13"/>
                  <a:gd name="T16" fmla="*/ 8 w 8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8" y="12"/>
                    </a:moveTo>
                    <a:cubicBezTo>
                      <a:pt x="7" y="11"/>
                      <a:pt x="7" y="8"/>
                      <a:pt x="5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48"/>
              <p:cNvSpPr/>
              <p:nvPr/>
            </p:nvSpPr>
            <p:spPr bwMode="auto">
              <a:xfrm>
                <a:off x="4042" y="2864"/>
                <a:ext cx="35" cy="35"/>
              </a:xfrm>
              <a:custGeom>
                <a:avLst/>
                <a:gdLst>
                  <a:gd name="T0" fmla="*/ 12 w 13"/>
                  <a:gd name="T1" fmla="*/ 0 h 13"/>
                  <a:gd name="T2" fmla="*/ 6 w 13"/>
                  <a:gd name="T3" fmla="*/ 4 h 13"/>
                  <a:gd name="T4" fmla="*/ 3 w 13"/>
                  <a:gd name="T5" fmla="*/ 6 h 13"/>
                  <a:gd name="T6" fmla="*/ 2 w 13"/>
                  <a:gd name="T7" fmla="*/ 7 h 13"/>
                  <a:gd name="T8" fmla="*/ 0 w 13"/>
                  <a:gd name="T9" fmla="*/ 8 h 13"/>
                  <a:gd name="T10" fmla="*/ 1 w 13"/>
                  <a:gd name="T11" fmla="*/ 10 h 13"/>
                  <a:gd name="T12" fmla="*/ 1 w 13"/>
                  <a:gd name="T13" fmla="*/ 10 h 13"/>
                  <a:gd name="T14" fmla="*/ 1 w 13"/>
                  <a:gd name="T15" fmla="*/ 11 h 13"/>
                  <a:gd name="T16" fmla="*/ 1 w 13"/>
                  <a:gd name="T17" fmla="*/ 11 h 13"/>
                  <a:gd name="T18" fmla="*/ 0 w 13"/>
                  <a:gd name="T19" fmla="*/ 12 h 13"/>
                  <a:gd name="T20" fmla="*/ 1 w 13"/>
                  <a:gd name="T21" fmla="*/ 13 h 13"/>
                  <a:gd name="T22" fmla="*/ 2 w 13"/>
                  <a:gd name="T23" fmla="*/ 12 h 13"/>
                  <a:gd name="T24" fmla="*/ 5 w 13"/>
                  <a:gd name="T25" fmla="*/ 8 h 13"/>
                  <a:gd name="T26" fmla="*/ 7 w 13"/>
                  <a:gd name="T27" fmla="*/ 7 h 13"/>
                  <a:gd name="T28" fmla="*/ 8 w 13"/>
                  <a:gd name="T29" fmla="*/ 6 h 13"/>
                  <a:gd name="T30" fmla="*/ 13 w 13"/>
                  <a:gd name="T31" fmla="*/ 1 h 13"/>
                  <a:gd name="T32" fmla="*/ 12 w 13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2" y="0"/>
                    </a:moveTo>
                    <a:cubicBezTo>
                      <a:pt x="9" y="1"/>
                      <a:pt x="8" y="1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0"/>
                      <a:pt x="3" y="9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49"/>
              <p:cNvSpPr/>
              <p:nvPr/>
            </p:nvSpPr>
            <p:spPr bwMode="auto">
              <a:xfrm>
                <a:off x="4026" y="2896"/>
                <a:ext cx="64" cy="62"/>
              </a:xfrm>
              <a:custGeom>
                <a:avLst/>
                <a:gdLst>
                  <a:gd name="T0" fmla="*/ 24 w 24"/>
                  <a:gd name="T1" fmla="*/ 17 h 23"/>
                  <a:gd name="T2" fmla="*/ 18 w 24"/>
                  <a:gd name="T3" fmla="*/ 13 h 23"/>
                  <a:gd name="T4" fmla="*/ 17 w 24"/>
                  <a:gd name="T5" fmla="*/ 12 h 23"/>
                  <a:gd name="T6" fmla="*/ 16 w 24"/>
                  <a:gd name="T7" fmla="*/ 12 h 23"/>
                  <a:gd name="T8" fmla="*/ 14 w 24"/>
                  <a:gd name="T9" fmla="*/ 12 h 23"/>
                  <a:gd name="T10" fmla="*/ 13 w 24"/>
                  <a:gd name="T11" fmla="*/ 10 h 23"/>
                  <a:gd name="T12" fmla="*/ 14 w 24"/>
                  <a:gd name="T13" fmla="*/ 9 h 23"/>
                  <a:gd name="T14" fmla="*/ 14 w 24"/>
                  <a:gd name="T15" fmla="*/ 8 h 23"/>
                  <a:gd name="T16" fmla="*/ 12 w 24"/>
                  <a:gd name="T17" fmla="*/ 7 h 23"/>
                  <a:gd name="T18" fmla="*/ 12 w 24"/>
                  <a:gd name="T19" fmla="*/ 7 h 23"/>
                  <a:gd name="T20" fmla="*/ 2 w 24"/>
                  <a:gd name="T21" fmla="*/ 1 h 23"/>
                  <a:gd name="T22" fmla="*/ 1 w 24"/>
                  <a:gd name="T23" fmla="*/ 1 h 23"/>
                  <a:gd name="T24" fmla="*/ 0 w 24"/>
                  <a:gd name="T25" fmla="*/ 5 h 23"/>
                  <a:gd name="T26" fmla="*/ 1 w 24"/>
                  <a:gd name="T27" fmla="*/ 10 h 23"/>
                  <a:gd name="T28" fmla="*/ 7 w 24"/>
                  <a:gd name="T29" fmla="*/ 18 h 23"/>
                  <a:gd name="T30" fmla="*/ 24 w 24"/>
                  <a:gd name="T31" fmla="*/ 18 h 23"/>
                  <a:gd name="T32" fmla="*/ 24 w 24"/>
                  <a:gd name="T3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24" y="17"/>
                    </a:moveTo>
                    <a:cubicBezTo>
                      <a:pt x="22" y="16"/>
                      <a:pt x="20" y="14"/>
                      <a:pt x="18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1" y="11"/>
                      <a:pt x="11" y="10"/>
                      <a:pt x="13" y="10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3" y="13"/>
                      <a:pt x="4" y="16"/>
                      <a:pt x="7" y="18"/>
                    </a:cubicBezTo>
                    <a:cubicBezTo>
                      <a:pt x="12" y="23"/>
                      <a:pt x="19" y="23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0"/>
              <p:cNvSpPr/>
              <p:nvPr/>
            </p:nvSpPr>
            <p:spPr bwMode="auto">
              <a:xfrm>
                <a:off x="3978" y="2819"/>
                <a:ext cx="56" cy="80"/>
              </a:xfrm>
              <a:custGeom>
                <a:avLst/>
                <a:gdLst>
                  <a:gd name="T0" fmla="*/ 21 w 21"/>
                  <a:gd name="T1" fmla="*/ 4 h 30"/>
                  <a:gd name="T2" fmla="*/ 11 w 21"/>
                  <a:gd name="T3" fmla="*/ 1 h 30"/>
                  <a:gd name="T4" fmla="*/ 3 w 21"/>
                  <a:gd name="T5" fmla="*/ 7 h 30"/>
                  <a:gd name="T6" fmla="*/ 2 w 21"/>
                  <a:gd name="T7" fmla="*/ 17 h 30"/>
                  <a:gd name="T8" fmla="*/ 13 w 21"/>
                  <a:gd name="T9" fmla="*/ 27 h 30"/>
                  <a:gd name="T10" fmla="*/ 14 w 21"/>
                  <a:gd name="T11" fmla="*/ 29 h 30"/>
                  <a:gd name="T12" fmla="*/ 15 w 21"/>
                  <a:gd name="T13" fmla="*/ 30 h 30"/>
                  <a:gd name="T14" fmla="*/ 15 w 21"/>
                  <a:gd name="T15" fmla="*/ 30 h 30"/>
                  <a:gd name="T16" fmla="*/ 16 w 21"/>
                  <a:gd name="T17" fmla="*/ 30 h 30"/>
                  <a:gd name="T18" fmla="*/ 16 w 21"/>
                  <a:gd name="T19" fmla="*/ 30 h 30"/>
                  <a:gd name="T20" fmla="*/ 15 w 21"/>
                  <a:gd name="T21" fmla="*/ 29 h 30"/>
                  <a:gd name="T22" fmla="*/ 16 w 21"/>
                  <a:gd name="T23" fmla="*/ 30 h 30"/>
                  <a:gd name="T24" fmla="*/ 16 w 21"/>
                  <a:gd name="T25" fmla="*/ 29 h 30"/>
                  <a:gd name="T26" fmla="*/ 15 w 21"/>
                  <a:gd name="T27" fmla="*/ 29 h 30"/>
                  <a:gd name="T28" fmla="*/ 15 w 21"/>
                  <a:gd name="T29" fmla="*/ 28 h 30"/>
                  <a:gd name="T30" fmla="*/ 12 w 21"/>
                  <a:gd name="T31" fmla="*/ 25 h 30"/>
                  <a:gd name="T32" fmla="*/ 11 w 21"/>
                  <a:gd name="T33" fmla="*/ 21 h 30"/>
                  <a:gd name="T34" fmla="*/ 10 w 21"/>
                  <a:gd name="T35" fmla="*/ 10 h 30"/>
                  <a:gd name="T36" fmla="*/ 11 w 21"/>
                  <a:gd name="T37" fmla="*/ 8 h 30"/>
                  <a:gd name="T38" fmla="*/ 21 w 21"/>
                  <a:gd name="T39" fmla="*/ 4 h 30"/>
                  <a:gd name="T40" fmla="*/ 21 w 21"/>
                  <a:gd name="T4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8" y="2"/>
                      <a:pt x="15" y="0"/>
                      <a:pt x="11" y="1"/>
                    </a:cubicBezTo>
                    <a:cubicBezTo>
                      <a:pt x="8" y="1"/>
                      <a:pt x="4" y="3"/>
                      <a:pt x="3" y="7"/>
                    </a:cubicBezTo>
                    <a:cubicBezTo>
                      <a:pt x="2" y="9"/>
                      <a:pt x="0" y="15"/>
                      <a:pt x="2" y="17"/>
                    </a:cubicBezTo>
                    <a:cubicBezTo>
                      <a:pt x="6" y="21"/>
                      <a:pt x="10" y="23"/>
                      <a:pt x="13" y="27"/>
                    </a:cubicBezTo>
                    <a:cubicBezTo>
                      <a:pt x="13" y="28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29"/>
                      <a:pt x="15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3"/>
                      <a:pt x="11" y="22"/>
                      <a:pt x="11" y="21"/>
                    </a:cubicBezTo>
                    <a:cubicBezTo>
                      <a:pt x="11" y="20"/>
                      <a:pt x="8" y="11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6"/>
                      <a:pt x="18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1"/>
              <p:cNvSpPr/>
              <p:nvPr/>
            </p:nvSpPr>
            <p:spPr bwMode="auto">
              <a:xfrm>
                <a:off x="4037" y="2824"/>
                <a:ext cx="40" cy="59"/>
              </a:xfrm>
              <a:custGeom>
                <a:avLst/>
                <a:gdLst>
                  <a:gd name="T0" fmla="*/ 14 w 15"/>
                  <a:gd name="T1" fmla="*/ 3 h 22"/>
                  <a:gd name="T2" fmla="*/ 5 w 15"/>
                  <a:gd name="T3" fmla="*/ 5 h 22"/>
                  <a:gd name="T4" fmla="*/ 1 w 15"/>
                  <a:gd name="T5" fmla="*/ 17 h 22"/>
                  <a:gd name="T6" fmla="*/ 1 w 15"/>
                  <a:gd name="T7" fmla="*/ 21 h 22"/>
                  <a:gd name="T8" fmla="*/ 2 w 15"/>
                  <a:gd name="T9" fmla="*/ 21 h 22"/>
                  <a:gd name="T10" fmla="*/ 2 w 15"/>
                  <a:gd name="T11" fmla="*/ 20 h 22"/>
                  <a:gd name="T12" fmla="*/ 2 w 15"/>
                  <a:gd name="T13" fmla="*/ 20 h 22"/>
                  <a:gd name="T14" fmla="*/ 2 w 15"/>
                  <a:gd name="T15" fmla="*/ 19 h 22"/>
                  <a:gd name="T16" fmla="*/ 2 w 15"/>
                  <a:gd name="T17" fmla="*/ 17 h 22"/>
                  <a:gd name="T18" fmla="*/ 8 w 15"/>
                  <a:gd name="T19" fmla="*/ 11 h 22"/>
                  <a:gd name="T20" fmla="*/ 7 w 15"/>
                  <a:gd name="T21" fmla="*/ 10 h 22"/>
                  <a:gd name="T22" fmla="*/ 5 w 15"/>
                  <a:gd name="T23" fmla="*/ 11 h 22"/>
                  <a:gd name="T24" fmla="*/ 4 w 15"/>
                  <a:gd name="T25" fmla="*/ 12 h 22"/>
                  <a:gd name="T26" fmla="*/ 5 w 15"/>
                  <a:gd name="T27" fmla="*/ 9 h 22"/>
                  <a:gd name="T28" fmla="*/ 14 w 15"/>
                  <a:gd name="T29" fmla="*/ 4 h 22"/>
                  <a:gd name="T30" fmla="*/ 14 w 15"/>
                  <a:gd name="T3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4" y="3"/>
                    </a:moveTo>
                    <a:cubicBezTo>
                      <a:pt x="11" y="0"/>
                      <a:pt x="8" y="2"/>
                      <a:pt x="5" y="5"/>
                    </a:cubicBezTo>
                    <a:cubicBezTo>
                      <a:pt x="1" y="8"/>
                      <a:pt x="1" y="13"/>
                      <a:pt x="1" y="17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21"/>
                      <a:pt x="2" y="21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4" y="15"/>
                      <a:pt x="7" y="14"/>
                      <a:pt x="8" y="11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5" y="3"/>
                      <a:pt x="15" y="3"/>
                      <a:pt x="14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52"/>
              <p:cNvSpPr/>
              <p:nvPr/>
            </p:nvSpPr>
            <p:spPr bwMode="auto">
              <a:xfrm>
                <a:off x="3967" y="2902"/>
                <a:ext cx="56" cy="43"/>
              </a:xfrm>
              <a:custGeom>
                <a:avLst/>
                <a:gdLst>
                  <a:gd name="T0" fmla="*/ 21 w 21"/>
                  <a:gd name="T1" fmla="*/ 1 h 16"/>
                  <a:gd name="T2" fmla="*/ 20 w 21"/>
                  <a:gd name="T3" fmla="*/ 0 h 16"/>
                  <a:gd name="T4" fmla="*/ 19 w 21"/>
                  <a:gd name="T5" fmla="*/ 0 h 16"/>
                  <a:gd name="T6" fmla="*/ 18 w 21"/>
                  <a:gd name="T7" fmla="*/ 2 h 16"/>
                  <a:gd name="T8" fmla="*/ 13 w 21"/>
                  <a:gd name="T9" fmla="*/ 3 h 16"/>
                  <a:gd name="T10" fmla="*/ 9 w 21"/>
                  <a:gd name="T11" fmla="*/ 7 h 16"/>
                  <a:gd name="T12" fmla="*/ 0 w 21"/>
                  <a:gd name="T13" fmla="*/ 15 h 16"/>
                  <a:gd name="T14" fmla="*/ 1 w 21"/>
                  <a:gd name="T15" fmla="*/ 15 h 16"/>
                  <a:gd name="T16" fmla="*/ 6 w 21"/>
                  <a:gd name="T17" fmla="*/ 11 h 16"/>
                  <a:gd name="T18" fmla="*/ 11 w 21"/>
                  <a:gd name="T19" fmla="*/ 10 h 16"/>
                  <a:gd name="T20" fmla="*/ 13 w 21"/>
                  <a:gd name="T21" fmla="*/ 9 h 16"/>
                  <a:gd name="T22" fmla="*/ 15 w 21"/>
                  <a:gd name="T23" fmla="*/ 15 h 16"/>
                  <a:gd name="T24" fmla="*/ 15 w 21"/>
                  <a:gd name="T25" fmla="*/ 15 h 16"/>
                  <a:gd name="T26" fmla="*/ 17 w 21"/>
                  <a:gd name="T27" fmla="*/ 9 h 16"/>
                  <a:gd name="T28" fmla="*/ 19 w 21"/>
                  <a:gd name="T29" fmla="*/ 8 h 16"/>
                  <a:gd name="T30" fmla="*/ 20 w 21"/>
                  <a:gd name="T31" fmla="*/ 2 h 16"/>
                  <a:gd name="T32" fmla="*/ 21 w 21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20" y="1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8" y="2"/>
                    </a:cubicBezTo>
                    <a:cubicBezTo>
                      <a:pt x="17" y="2"/>
                      <a:pt x="15" y="2"/>
                      <a:pt x="13" y="3"/>
                    </a:cubicBezTo>
                    <a:cubicBezTo>
                      <a:pt x="11" y="4"/>
                      <a:pt x="11" y="6"/>
                      <a:pt x="9" y="7"/>
                    </a:cubicBezTo>
                    <a:cubicBezTo>
                      <a:pt x="5" y="9"/>
                      <a:pt x="2" y="11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2" y="13"/>
                      <a:pt x="4" y="12"/>
                      <a:pt x="6" y="11"/>
                    </a:cubicBezTo>
                    <a:cubicBezTo>
                      <a:pt x="7" y="10"/>
                      <a:pt x="9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8"/>
                      <a:pt x="14" y="15"/>
                      <a:pt x="15" y="15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7" y="8"/>
                      <a:pt x="19" y="9"/>
                      <a:pt x="19" y="8"/>
                    </a:cubicBezTo>
                    <a:cubicBezTo>
                      <a:pt x="20" y="6"/>
                      <a:pt x="18" y="3"/>
                      <a:pt x="20" y="2"/>
                    </a:cubicBezTo>
                    <a:cubicBezTo>
                      <a:pt x="21" y="2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53"/>
              <p:cNvSpPr/>
              <p:nvPr/>
            </p:nvSpPr>
            <p:spPr bwMode="auto">
              <a:xfrm>
                <a:off x="3935" y="2867"/>
                <a:ext cx="91" cy="62"/>
              </a:xfrm>
              <a:custGeom>
                <a:avLst/>
                <a:gdLst>
                  <a:gd name="T0" fmla="*/ 33 w 34"/>
                  <a:gd name="T1" fmla="*/ 14 h 23"/>
                  <a:gd name="T2" fmla="*/ 18 w 34"/>
                  <a:gd name="T3" fmla="*/ 0 h 23"/>
                  <a:gd name="T4" fmla="*/ 0 w 34"/>
                  <a:gd name="T5" fmla="*/ 9 h 23"/>
                  <a:gd name="T6" fmla="*/ 8 w 34"/>
                  <a:gd name="T7" fmla="*/ 19 h 23"/>
                  <a:gd name="T8" fmla="*/ 15 w 34"/>
                  <a:gd name="T9" fmla="*/ 15 h 23"/>
                  <a:gd name="T10" fmla="*/ 23 w 34"/>
                  <a:gd name="T11" fmla="*/ 12 h 23"/>
                  <a:gd name="T12" fmla="*/ 28 w 34"/>
                  <a:gd name="T13" fmla="*/ 14 h 23"/>
                  <a:gd name="T14" fmla="*/ 33 w 34"/>
                  <a:gd name="T15" fmla="*/ 15 h 23"/>
                  <a:gd name="T16" fmla="*/ 33 w 34"/>
                  <a:gd name="T1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3">
                    <a:moveTo>
                      <a:pt x="33" y="14"/>
                    </a:moveTo>
                    <a:cubicBezTo>
                      <a:pt x="30" y="9"/>
                      <a:pt x="25" y="1"/>
                      <a:pt x="18" y="0"/>
                    </a:cubicBezTo>
                    <a:cubicBezTo>
                      <a:pt x="13" y="0"/>
                      <a:pt x="0" y="1"/>
                      <a:pt x="0" y="9"/>
                    </a:cubicBezTo>
                    <a:cubicBezTo>
                      <a:pt x="0" y="11"/>
                      <a:pt x="3" y="23"/>
                      <a:pt x="8" y="19"/>
                    </a:cubicBezTo>
                    <a:cubicBezTo>
                      <a:pt x="10" y="17"/>
                      <a:pt x="12" y="17"/>
                      <a:pt x="15" y="15"/>
                    </a:cubicBezTo>
                    <a:cubicBezTo>
                      <a:pt x="18" y="13"/>
                      <a:pt x="19" y="11"/>
                      <a:pt x="23" y="12"/>
                    </a:cubicBezTo>
                    <a:cubicBezTo>
                      <a:pt x="25" y="13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3" y="15"/>
                      <a:pt x="34" y="15"/>
                      <a:pt x="33" y="14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54"/>
              <p:cNvSpPr/>
              <p:nvPr/>
            </p:nvSpPr>
            <p:spPr bwMode="auto">
              <a:xfrm>
                <a:off x="3922" y="2859"/>
                <a:ext cx="101" cy="45"/>
              </a:xfrm>
              <a:custGeom>
                <a:avLst/>
                <a:gdLst>
                  <a:gd name="T0" fmla="*/ 16 w 38"/>
                  <a:gd name="T1" fmla="*/ 3 h 17"/>
                  <a:gd name="T2" fmla="*/ 5 w 38"/>
                  <a:gd name="T3" fmla="*/ 14 h 17"/>
                  <a:gd name="T4" fmla="*/ 6 w 38"/>
                  <a:gd name="T5" fmla="*/ 14 h 17"/>
                  <a:gd name="T6" fmla="*/ 9 w 38"/>
                  <a:gd name="T7" fmla="*/ 9 h 17"/>
                  <a:gd name="T8" fmla="*/ 14 w 38"/>
                  <a:gd name="T9" fmla="*/ 6 h 17"/>
                  <a:gd name="T10" fmla="*/ 18 w 38"/>
                  <a:gd name="T11" fmla="*/ 6 h 17"/>
                  <a:gd name="T12" fmla="*/ 18 w 38"/>
                  <a:gd name="T13" fmla="*/ 5 h 17"/>
                  <a:gd name="T14" fmla="*/ 18 w 38"/>
                  <a:gd name="T15" fmla="*/ 5 h 17"/>
                  <a:gd name="T16" fmla="*/ 25 w 38"/>
                  <a:gd name="T17" fmla="*/ 5 h 17"/>
                  <a:gd name="T18" fmla="*/ 37 w 38"/>
                  <a:gd name="T19" fmla="*/ 17 h 17"/>
                  <a:gd name="T20" fmla="*/ 38 w 38"/>
                  <a:gd name="T21" fmla="*/ 16 h 17"/>
                  <a:gd name="T22" fmla="*/ 16 w 38"/>
                  <a:gd name="T2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17">
                    <a:moveTo>
                      <a:pt x="16" y="3"/>
                    </a:moveTo>
                    <a:cubicBezTo>
                      <a:pt x="12" y="4"/>
                      <a:pt x="0" y="9"/>
                      <a:pt x="5" y="14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10" y="8"/>
                      <a:pt x="12" y="7"/>
                      <a:pt x="14" y="6"/>
                    </a:cubicBezTo>
                    <a:cubicBezTo>
                      <a:pt x="15" y="5"/>
                      <a:pt x="16" y="5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6"/>
                      <a:pt x="23" y="5"/>
                      <a:pt x="25" y="5"/>
                    </a:cubicBezTo>
                    <a:cubicBezTo>
                      <a:pt x="30" y="7"/>
                      <a:pt x="34" y="13"/>
                      <a:pt x="37" y="17"/>
                    </a:cubicBezTo>
                    <a:cubicBezTo>
                      <a:pt x="37" y="17"/>
                      <a:pt x="38" y="17"/>
                      <a:pt x="38" y="16"/>
                    </a:cubicBezTo>
                    <a:cubicBezTo>
                      <a:pt x="35" y="8"/>
                      <a:pt x="26" y="0"/>
                      <a:pt x="16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55"/>
              <p:cNvSpPr/>
              <p:nvPr/>
            </p:nvSpPr>
            <p:spPr bwMode="auto">
              <a:xfrm>
                <a:off x="4061" y="2880"/>
                <a:ext cx="48" cy="19"/>
              </a:xfrm>
              <a:custGeom>
                <a:avLst/>
                <a:gdLst>
                  <a:gd name="T0" fmla="*/ 17 w 18"/>
                  <a:gd name="T1" fmla="*/ 1 h 7"/>
                  <a:gd name="T2" fmla="*/ 13 w 18"/>
                  <a:gd name="T3" fmla="*/ 0 h 7"/>
                  <a:gd name="T4" fmla="*/ 12 w 18"/>
                  <a:gd name="T5" fmla="*/ 0 h 7"/>
                  <a:gd name="T6" fmla="*/ 11 w 18"/>
                  <a:gd name="T7" fmla="*/ 0 h 7"/>
                  <a:gd name="T8" fmla="*/ 7 w 18"/>
                  <a:gd name="T9" fmla="*/ 2 h 7"/>
                  <a:gd name="T10" fmla="*/ 1 w 18"/>
                  <a:gd name="T11" fmla="*/ 3 h 7"/>
                  <a:gd name="T12" fmla="*/ 1 w 18"/>
                  <a:gd name="T13" fmla="*/ 4 h 7"/>
                  <a:gd name="T14" fmla="*/ 6 w 18"/>
                  <a:gd name="T15" fmla="*/ 6 h 7"/>
                  <a:gd name="T16" fmla="*/ 10 w 18"/>
                  <a:gd name="T17" fmla="*/ 7 h 7"/>
                  <a:gd name="T18" fmla="*/ 14 w 18"/>
                  <a:gd name="T19" fmla="*/ 5 h 7"/>
                  <a:gd name="T20" fmla="*/ 17 w 18"/>
                  <a:gd name="T21" fmla="*/ 2 h 7"/>
                  <a:gd name="T22" fmla="*/ 17 w 18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7">
                    <a:moveTo>
                      <a:pt x="17" y="1"/>
                    </a:move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1" y="7"/>
                      <a:pt x="14" y="5"/>
                      <a:pt x="14" y="5"/>
                    </a:cubicBezTo>
                    <a:cubicBezTo>
                      <a:pt x="16" y="5"/>
                      <a:pt x="16" y="3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56"/>
              <p:cNvSpPr/>
              <p:nvPr/>
            </p:nvSpPr>
            <p:spPr bwMode="auto">
              <a:xfrm>
                <a:off x="3932" y="2888"/>
                <a:ext cx="24" cy="35"/>
              </a:xfrm>
              <a:custGeom>
                <a:avLst/>
                <a:gdLst>
                  <a:gd name="T0" fmla="*/ 8 w 9"/>
                  <a:gd name="T1" fmla="*/ 11 h 13"/>
                  <a:gd name="T2" fmla="*/ 8 w 9"/>
                  <a:gd name="T3" fmla="*/ 11 h 13"/>
                  <a:gd name="T4" fmla="*/ 8 w 9"/>
                  <a:gd name="T5" fmla="*/ 11 h 13"/>
                  <a:gd name="T6" fmla="*/ 4 w 9"/>
                  <a:gd name="T7" fmla="*/ 6 h 13"/>
                  <a:gd name="T8" fmla="*/ 4 w 9"/>
                  <a:gd name="T9" fmla="*/ 4 h 13"/>
                  <a:gd name="T10" fmla="*/ 2 w 9"/>
                  <a:gd name="T11" fmla="*/ 3 h 13"/>
                  <a:gd name="T12" fmla="*/ 1 w 9"/>
                  <a:gd name="T13" fmla="*/ 0 h 13"/>
                  <a:gd name="T14" fmla="*/ 0 w 9"/>
                  <a:gd name="T15" fmla="*/ 0 h 13"/>
                  <a:gd name="T16" fmla="*/ 0 w 9"/>
                  <a:gd name="T17" fmla="*/ 2 h 13"/>
                  <a:gd name="T18" fmla="*/ 0 w 9"/>
                  <a:gd name="T19" fmla="*/ 2 h 13"/>
                  <a:gd name="T20" fmla="*/ 1 w 9"/>
                  <a:gd name="T21" fmla="*/ 6 h 13"/>
                  <a:gd name="T22" fmla="*/ 3 w 9"/>
                  <a:gd name="T23" fmla="*/ 10 h 13"/>
                  <a:gd name="T24" fmla="*/ 8 w 9"/>
                  <a:gd name="T25" fmla="*/ 12 h 13"/>
                  <a:gd name="T26" fmla="*/ 8 w 9"/>
                  <a:gd name="T27" fmla="*/ 12 h 13"/>
                  <a:gd name="T28" fmla="*/ 8 w 9"/>
                  <a:gd name="T29" fmla="*/ 12 h 13"/>
                  <a:gd name="T30" fmla="*/ 8 w 9"/>
                  <a:gd name="T3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3">
                    <a:moveTo>
                      <a:pt x="8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1"/>
                      <a:pt x="3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4" y="13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57"/>
              <p:cNvSpPr/>
              <p:nvPr/>
            </p:nvSpPr>
            <p:spPr bwMode="auto">
              <a:xfrm>
                <a:off x="3964" y="2942"/>
                <a:ext cx="22" cy="35"/>
              </a:xfrm>
              <a:custGeom>
                <a:avLst/>
                <a:gdLst>
                  <a:gd name="T0" fmla="*/ 4 w 8"/>
                  <a:gd name="T1" fmla="*/ 6 h 13"/>
                  <a:gd name="T2" fmla="*/ 3 w 8"/>
                  <a:gd name="T3" fmla="*/ 5 h 13"/>
                  <a:gd name="T4" fmla="*/ 1 w 8"/>
                  <a:gd name="T5" fmla="*/ 1 h 13"/>
                  <a:gd name="T6" fmla="*/ 1 w 8"/>
                  <a:gd name="T7" fmla="*/ 1 h 13"/>
                  <a:gd name="T8" fmla="*/ 1 w 8"/>
                  <a:gd name="T9" fmla="*/ 5 h 13"/>
                  <a:gd name="T10" fmla="*/ 2 w 8"/>
                  <a:gd name="T11" fmla="*/ 10 h 13"/>
                  <a:gd name="T12" fmla="*/ 7 w 8"/>
                  <a:gd name="T13" fmla="*/ 13 h 13"/>
                  <a:gd name="T14" fmla="*/ 8 w 8"/>
                  <a:gd name="T15" fmla="*/ 12 h 13"/>
                  <a:gd name="T16" fmla="*/ 4 w 8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4" y="6"/>
                    </a:moveTo>
                    <a:cubicBezTo>
                      <a:pt x="4" y="6"/>
                      <a:pt x="4" y="5"/>
                      <a:pt x="3" y="5"/>
                    </a:cubicBezTo>
                    <a:cubicBezTo>
                      <a:pt x="2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2"/>
                      <a:pt x="5" y="13"/>
                      <a:pt x="7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6" y="10"/>
                      <a:pt x="3" y="9"/>
                      <a:pt x="4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58"/>
              <p:cNvSpPr/>
              <p:nvPr/>
            </p:nvSpPr>
            <p:spPr bwMode="auto">
              <a:xfrm>
                <a:off x="4066" y="2899"/>
                <a:ext cx="24" cy="43"/>
              </a:xfrm>
              <a:custGeom>
                <a:avLst/>
                <a:gdLst>
                  <a:gd name="T0" fmla="*/ 9 w 9"/>
                  <a:gd name="T1" fmla="*/ 15 h 16"/>
                  <a:gd name="T2" fmla="*/ 8 w 9"/>
                  <a:gd name="T3" fmla="*/ 11 h 16"/>
                  <a:gd name="T4" fmla="*/ 7 w 9"/>
                  <a:gd name="T5" fmla="*/ 6 h 16"/>
                  <a:gd name="T6" fmla="*/ 1 w 9"/>
                  <a:gd name="T7" fmla="*/ 1 h 16"/>
                  <a:gd name="T8" fmla="*/ 1 w 9"/>
                  <a:gd name="T9" fmla="*/ 1 h 16"/>
                  <a:gd name="T10" fmla="*/ 1 w 9"/>
                  <a:gd name="T11" fmla="*/ 6 h 16"/>
                  <a:gd name="T12" fmla="*/ 3 w 9"/>
                  <a:gd name="T13" fmla="*/ 9 h 16"/>
                  <a:gd name="T14" fmla="*/ 4 w 9"/>
                  <a:gd name="T15" fmla="*/ 10 h 16"/>
                  <a:gd name="T16" fmla="*/ 8 w 9"/>
                  <a:gd name="T17" fmla="*/ 15 h 16"/>
                  <a:gd name="T18" fmla="*/ 9 w 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9" y="15"/>
                    </a:moveTo>
                    <a:cubicBezTo>
                      <a:pt x="9" y="14"/>
                      <a:pt x="8" y="12"/>
                      <a:pt x="8" y="11"/>
                    </a:cubicBezTo>
                    <a:cubicBezTo>
                      <a:pt x="7" y="9"/>
                      <a:pt x="7" y="8"/>
                      <a:pt x="7" y="6"/>
                    </a:cubicBezTo>
                    <a:cubicBezTo>
                      <a:pt x="5" y="4"/>
                      <a:pt x="3" y="3"/>
                      <a:pt x="1" y="1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7"/>
                      <a:pt x="3" y="6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8" y="16"/>
                      <a:pt x="9" y="16"/>
                      <a:pt x="9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59"/>
              <p:cNvSpPr/>
              <p:nvPr/>
            </p:nvSpPr>
            <p:spPr bwMode="auto">
              <a:xfrm>
                <a:off x="4007" y="2872"/>
                <a:ext cx="40" cy="43"/>
              </a:xfrm>
              <a:custGeom>
                <a:avLst/>
                <a:gdLst>
                  <a:gd name="T0" fmla="*/ 14 w 15"/>
                  <a:gd name="T1" fmla="*/ 5 h 16"/>
                  <a:gd name="T2" fmla="*/ 3 w 15"/>
                  <a:gd name="T3" fmla="*/ 4 h 16"/>
                  <a:gd name="T4" fmla="*/ 2 w 15"/>
                  <a:gd name="T5" fmla="*/ 4 h 16"/>
                  <a:gd name="T6" fmla="*/ 1 w 15"/>
                  <a:gd name="T7" fmla="*/ 6 h 16"/>
                  <a:gd name="T8" fmla="*/ 2 w 15"/>
                  <a:gd name="T9" fmla="*/ 10 h 16"/>
                  <a:gd name="T10" fmla="*/ 8 w 15"/>
                  <a:gd name="T11" fmla="*/ 13 h 16"/>
                  <a:gd name="T12" fmla="*/ 9 w 15"/>
                  <a:gd name="T13" fmla="*/ 11 h 16"/>
                  <a:gd name="T14" fmla="*/ 12 w 15"/>
                  <a:gd name="T15" fmla="*/ 9 h 16"/>
                  <a:gd name="T16" fmla="*/ 14 w 1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4" y="5"/>
                    </a:moveTo>
                    <a:cubicBezTo>
                      <a:pt x="13" y="0"/>
                      <a:pt x="6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12"/>
                      <a:pt x="5" y="16"/>
                      <a:pt x="8" y="13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3" y="8"/>
                      <a:pt x="15" y="6"/>
                      <a:pt x="14" y="5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60"/>
              <p:cNvSpPr/>
              <p:nvPr/>
            </p:nvSpPr>
            <p:spPr bwMode="auto">
              <a:xfrm>
                <a:off x="4010" y="2886"/>
                <a:ext cx="32" cy="24"/>
              </a:xfrm>
              <a:custGeom>
                <a:avLst/>
                <a:gdLst>
                  <a:gd name="T0" fmla="*/ 11 w 12"/>
                  <a:gd name="T1" fmla="*/ 0 h 9"/>
                  <a:gd name="T2" fmla="*/ 10 w 12"/>
                  <a:gd name="T3" fmla="*/ 0 h 9"/>
                  <a:gd name="T4" fmla="*/ 7 w 12"/>
                  <a:gd name="T5" fmla="*/ 1 h 9"/>
                  <a:gd name="T6" fmla="*/ 5 w 12"/>
                  <a:gd name="T7" fmla="*/ 1 h 9"/>
                  <a:gd name="T8" fmla="*/ 3 w 12"/>
                  <a:gd name="T9" fmla="*/ 2 h 9"/>
                  <a:gd name="T10" fmla="*/ 1 w 12"/>
                  <a:gd name="T11" fmla="*/ 3 h 9"/>
                  <a:gd name="T12" fmla="*/ 1 w 12"/>
                  <a:gd name="T13" fmla="*/ 3 h 9"/>
                  <a:gd name="T14" fmla="*/ 0 w 12"/>
                  <a:gd name="T15" fmla="*/ 3 h 9"/>
                  <a:gd name="T16" fmla="*/ 3 w 12"/>
                  <a:gd name="T17" fmla="*/ 7 h 9"/>
                  <a:gd name="T18" fmla="*/ 4 w 12"/>
                  <a:gd name="T19" fmla="*/ 8 h 9"/>
                  <a:gd name="T20" fmla="*/ 6 w 12"/>
                  <a:gd name="T21" fmla="*/ 8 h 9"/>
                  <a:gd name="T22" fmla="*/ 11 w 12"/>
                  <a:gd name="T23" fmla="*/ 3 h 9"/>
                  <a:gd name="T24" fmla="*/ 11 w 12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6"/>
                      <a:pt x="9" y="5"/>
                      <a:pt x="11" y="3"/>
                    </a:cubicBezTo>
                    <a:cubicBezTo>
                      <a:pt x="12" y="2"/>
                      <a:pt x="12" y="1"/>
                      <a:pt x="11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61"/>
              <p:cNvSpPr/>
              <p:nvPr/>
            </p:nvSpPr>
            <p:spPr bwMode="auto">
              <a:xfrm>
                <a:off x="4020" y="2888"/>
                <a:ext cx="17" cy="8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2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2 h 3"/>
                  <a:gd name="T12" fmla="*/ 2 w 6"/>
                  <a:gd name="T13" fmla="*/ 3 h 3"/>
                  <a:gd name="T14" fmla="*/ 5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6" y="2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62"/>
              <p:cNvSpPr/>
              <p:nvPr/>
            </p:nvSpPr>
            <p:spPr bwMode="auto">
              <a:xfrm>
                <a:off x="4029" y="2888"/>
                <a:ext cx="16" cy="16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1 h 6"/>
                  <a:gd name="T4" fmla="*/ 4 w 6"/>
                  <a:gd name="T5" fmla="*/ 2 h 6"/>
                  <a:gd name="T6" fmla="*/ 3 w 6"/>
                  <a:gd name="T7" fmla="*/ 2 h 6"/>
                  <a:gd name="T8" fmla="*/ 0 w 6"/>
                  <a:gd name="T9" fmla="*/ 5 h 6"/>
                  <a:gd name="T10" fmla="*/ 0 w 6"/>
                  <a:gd name="T11" fmla="*/ 5 h 6"/>
                  <a:gd name="T12" fmla="*/ 0 w 6"/>
                  <a:gd name="T13" fmla="*/ 6 h 6"/>
                  <a:gd name="T14" fmla="*/ 1 w 6"/>
                  <a:gd name="T15" fmla="*/ 6 h 6"/>
                  <a:gd name="T16" fmla="*/ 4 w 6"/>
                  <a:gd name="T17" fmla="*/ 5 h 6"/>
                  <a:gd name="T18" fmla="*/ 6 w 6"/>
                  <a:gd name="T19" fmla="*/ 1 h 6"/>
                  <a:gd name="T20" fmla="*/ 5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  <a:cubicBezTo>
                      <a:pt x="5" y="4"/>
                      <a:pt x="5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63"/>
              <p:cNvSpPr/>
              <p:nvPr/>
            </p:nvSpPr>
            <p:spPr bwMode="auto">
              <a:xfrm>
                <a:off x="4020" y="292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64"/>
              <p:cNvSpPr/>
              <p:nvPr/>
            </p:nvSpPr>
            <p:spPr bwMode="auto">
              <a:xfrm>
                <a:off x="4020" y="28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65"/>
              <p:cNvSpPr/>
              <p:nvPr/>
            </p:nvSpPr>
            <p:spPr bwMode="auto">
              <a:xfrm>
                <a:off x="4117" y="1242"/>
                <a:ext cx="227" cy="219"/>
              </a:xfrm>
              <a:custGeom>
                <a:avLst/>
                <a:gdLst>
                  <a:gd name="T0" fmla="*/ 36 w 85"/>
                  <a:gd name="T1" fmla="*/ 69 h 82"/>
                  <a:gd name="T2" fmla="*/ 40 w 85"/>
                  <a:gd name="T3" fmla="*/ 69 h 82"/>
                  <a:gd name="T4" fmla="*/ 43 w 85"/>
                  <a:gd name="T5" fmla="*/ 74 h 82"/>
                  <a:gd name="T6" fmla="*/ 57 w 85"/>
                  <a:gd name="T7" fmla="*/ 80 h 82"/>
                  <a:gd name="T8" fmla="*/ 61 w 85"/>
                  <a:gd name="T9" fmla="*/ 57 h 82"/>
                  <a:gd name="T10" fmla="*/ 75 w 85"/>
                  <a:gd name="T11" fmla="*/ 59 h 82"/>
                  <a:gd name="T12" fmla="*/ 83 w 85"/>
                  <a:gd name="T13" fmla="*/ 51 h 82"/>
                  <a:gd name="T14" fmla="*/ 69 w 85"/>
                  <a:gd name="T15" fmla="*/ 34 h 82"/>
                  <a:gd name="T16" fmla="*/ 57 w 85"/>
                  <a:gd name="T17" fmla="*/ 4 h 82"/>
                  <a:gd name="T18" fmla="*/ 45 w 85"/>
                  <a:gd name="T19" fmla="*/ 10 h 82"/>
                  <a:gd name="T20" fmla="*/ 44 w 85"/>
                  <a:gd name="T21" fmla="*/ 18 h 82"/>
                  <a:gd name="T22" fmla="*/ 43 w 85"/>
                  <a:gd name="T23" fmla="*/ 20 h 82"/>
                  <a:gd name="T24" fmla="*/ 41 w 85"/>
                  <a:gd name="T25" fmla="*/ 14 h 82"/>
                  <a:gd name="T26" fmla="*/ 31 w 85"/>
                  <a:gd name="T27" fmla="*/ 2 h 82"/>
                  <a:gd name="T28" fmla="*/ 17 w 85"/>
                  <a:gd name="T29" fmla="*/ 7 h 82"/>
                  <a:gd name="T30" fmla="*/ 17 w 85"/>
                  <a:gd name="T31" fmla="*/ 17 h 82"/>
                  <a:gd name="T32" fmla="*/ 7 w 85"/>
                  <a:gd name="T33" fmla="*/ 18 h 82"/>
                  <a:gd name="T34" fmla="*/ 20 w 85"/>
                  <a:gd name="T35" fmla="*/ 42 h 82"/>
                  <a:gd name="T36" fmla="*/ 22 w 85"/>
                  <a:gd name="T37" fmla="*/ 43 h 82"/>
                  <a:gd name="T38" fmla="*/ 21 w 85"/>
                  <a:gd name="T39" fmla="*/ 44 h 82"/>
                  <a:gd name="T40" fmla="*/ 16 w 85"/>
                  <a:gd name="T41" fmla="*/ 49 h 82"/>
                  <a:gd name="T42" fmla="*/ 12 w 85"/>
                  <a:gd name="T43" fmla="*/ 64 h 82"/>
                  <a:gd name="T44" fmla="*/ 22 w 85"/>
                  <a:gd name="T45" fmla="*/ 74 h 82"/>
                  <a:gd name="T46" fmla="*/ 36 w 85"/>
                  <a:gd name="T47" fmla="*/ 6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82">
                    <a:moveTo>
                      <a:pt x="36" y="69"/>
                    </a:moveTo>
                    <a:cubicBezTo>
                      <a:pt x="39" y="66"/>
                      <a:pt x="39" y="64"/>
                      <a:pt x="40" y="69"/>
                    </a:cubicBezTo>
                    <a:cubicBezTo>
                      <a:pt x="41" y="71"/>
                      <a:pt x="42" y="73"/>
                      <a:pt x="43" y="74"/>
                    </a:cubicBezTo>
                    <a:cubicBezTo>
                      <a:pt x="46" y="77"/>
                      <a:pt x="53" y="82"/>
                      <a:pt x="57" y="80"/>
                    </a:cubicBezTo>
                    <a:cubicBezTo>
                      <a:pt x="64" y="78"/>
                      <a:pt x="64" y="62"/>
                      <a:pt x="61" y="57"/>
                    </a:cubicBezTo>
                    <a:cubicBezTo>
                      <a:pt x="62" y="59"/>
                      <a:pt x="73" y="60"/>
                      <a:pt x="75" y="59"/>
                    </a:cubicBezTo>
                    <a:cubicBezTo>
                      <a:pt x="80" y="59"/>
                      <a:pt x="82" y="56"/>
                      <a:pt x="83" y="51"/>
                    </a:cubicBezTo>
                    <a:cubicBezTo>
                      <a:pt x="85" y="43"/>
                      <a:pt x="77" y="33"/>
                      <a:pt x="69" y="34"/>
                    </a:cubicBezTo>
                    <a:cubicBezTo>
                      <a:pt x="74" y="24"/>
                      <a:pt x="67" y="8"/>
                      <a:pt x="57" y="4"/>
                    </a:cubicBezTo>
                    <a:cubicBezTo>
                      <a:pt x="52" y="2"/>
                      <a:pt x="47" y="6"/>
                      <a:pt x="45" y="10"/>
                    </a:cubicBezTo>
                    <a:cubicBezTo>
                      <a:pt x="43" y="12"/>
                      <a:pt x="44" y="15"/>
                      <a:pt x="44" y="18"/>
                    </a:cubicBezTo>
                    <a:cubicBezTo>
                      <a:pt x="44" y="19"/>
                      <a:pt x="45" y="22"/>
                      <a:pt x="43" y="20"/>
                    </a:cubicBezTo>
                    <a:cubicBezTo>
                      <a:pt x="42" y="18"/>
                      <a:pt x="42" y="16"/>
                      <a:pt x="41" y="14"/>
                    </a:cubicBezTo>
                    <a:cubicBezTo>
                      <a:pt x="39" y="10"/>
                      <a:pt x="36" y="4"/>
                      <a:pt x="31" y="2"/>
                    </a:cubicBezTo>
                    <a:cubicBezTo>
                      <a:pt x="26" y="0"/>
                      <a:pt x="20" y="3"/>
                      <a:pt x="17" y="7"/>
                    </a:cubicBezTo>
                    <a:cubicBezTo>
                      <a:pt x="14" y="10"/>
                      <a:pt x="15" y="14"/>
                      <a:pt x="17" y="17"/>
                    </a:cubicBezTo>
                    <a:cubicBezTo>
                      <a:pt x="16" y="15"/>
                      <a:pt x="9" y="16"/>
                      <a:pt x="7" y="18"/>
                    </a:cubicBezTo>
                    <a:cubicBezTo>
                      <a:pt x="0" y="28"/>
                      <a:pt x="11" y="41"/>
                      <a:pt x="20" y="42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1" y="44"/>
                    </a:cubicBezTo>
                    <a:cubicBezTo>
                      <a:pt x="19" y="45"/>
                      <a:pt x="17" y="47"/>
                      <a:pt x="16" y="49"/>
                    </a:cubicBezTo>
                    <a:cubicBezTo>
                      <a:pt x="13" y="54"/>
                      <a:pt x="11" y="59"/>
                      <a:pt x="12" y="64"/>
                    </a:cubicBezTo>
                    <a:cubicBezTo>
                      <a:pt x="13" y="69"/>
                      <a:pt x="18" y="72"/>
                      <a:pt x="22" y="74"/>
                    </a:cubicBezTo>
                    <a:cubicBezTo>
                      <a:pt x="27" y="75"/>
                      <a:pt x="32" y="72"/>
                      <a:pt x="36" y="69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66"/>
              <p:cNvSpPr/>
              <p:nvPr/>
            </p:nvSpPr>
            <p:spPr bwMode="auto">
              <a:xfrm>
                <a:off x="4160" y="1255"/>
                <a:ext cx="152" cy="91"/>
              </a:xfrm>
              <a:custGeom>
                <a:avLst/>
                <a:gdLst>
                  <a:gd name="T0" fmla="*/ 25 w 57"/>
                  <a:gd name="T1" fmla="*/ 32 h 34"/>
                  <a:gd name="T2" fmla="*/ 25 w 57"/>
                  <a:gd name="T3" fmla="*/ 32 h 34"/>
                  <a:gd name="T4" fmla="*/ 34 w 57"/>
                  <a:gd name="T5" fmla="*/ 34 h 34"/>
                  <a:gd name="T6" fmla="*/ 42 w 57"/>
                  <a:gd name="T7" fmla="*/ 31 h 34"/>
                  <a:gd name="T8" fmla="*/ 56 w 57"/>
                  <a:gd name="T9" fmla="*/ 33 h 34"/>
                  <a:gd name="T10" fmla="*/ 56 w 57"/>
                  <a:gd name="T11" fmla="*/ 32 h 34"/>
                  <a:gd name="T12" fmla="*/ 52 w 57"/>
                  <a:gd name="T13" fmla="*/ 30 h 34"/>
                  <a:gd name="T14" fmla="*/ 53 w 57"/>
                  <a:gd name="T15" fmla="*/ 19 h 34"/>
                  <a:gd name="T16" fmla="*/ 45 w 57"/>
                  <a:gd name="T17" fmla="*/ 6 h 34"/>
                  <a:gd name="T18" fmla="*/ 41 w 57"/>
                  <a:gd name="T19" fmla="*/ 6 h 34"/>
                  <a:gd name="T20" fmla="*/ 34 w 57"/>
                  <a:gd name="T21" fmla="*/ 5 h 34"/>
                  <a:gd name="T22" fmla="*/ 29 w 57"/>
                  <a:gd name="T23" fmla="*/ 17 h 34"/>
                  <a:gd name="T24" fmla="*/ 25 w 57"/>
                  <a:gd name="T25" fmla="*/ 12 h 34"/>
                  <a:gd name="T26" fmla="*/ 23 w 57"/>
                  <a:gd name="T27" fmla="*/ 7 h 34"/>
                  <a:gd name="T28" fmla="*/ 17 w 57"/>
                  <a:gd name="T29" fmla="*/ 2 h 34"/>
                  <a:gd name="T30" fmla="*/ 4 w 57"/>
                  <a:gd name="T31" fmla="*/ 5 h 34"/>
                  <a:gd name="T32" fmla="*/ 4 w 57"/>
                  <a:gd name="T33" fmla="*/ 14 h 34"/>
                  <a:gd name="T34" fmla="*/ 8 w 57"/>
                  <a:gd name="T35" fmla="*/ 17 h 34"/>
                  <a:gd name="T36" fmla="*/ 9 w 57"/>
                  <a:gd name="T37" fmla="*/ 20 h 34"/>
                  <a:gd name="T38" fmla="*/ 25 w 57"/>
                  <a:gd name="T39" fmla="*/ 32 h 34"/>
                  <a:gd name="T40" fmla="*/ 25 w 57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34">
                    <a:moveTo>
                      <a:pt x="25" y="32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8" y="33"/>
                      <a:pt x="31" y="34"/>
                      <a:pt x="34" y="34"/>
                    </a:cubicBezTo>
                    <a:cubicBezTo>
                      <a:pt x="37" y="34"/>
                      <a:pt x="39" y="31"/>
                      <a:pt x="42" y="31"/>
                    </a:cubicBezTo>
                    <a:cubicBezTo>
                      <a:pt x="46" y="31"/>
                      <a:pt x="51" y="32"/>
                      <a:pt x="56" y="33"/>
                    </a:cubicBezTo>
                    <a:cubicBezTo>
                      <a:pt x="56" y="33"/>
                      <a:pt x="57" y="32"/>
                      <a:pt x="56" y="32"/>
                    </a:cubicBezTo>
                    <a:cubicBezTo>
                      <a:pt x="56" y="32"/>
                      <a:pt x="52" y="30"/>
                      <a:pt x="52" y="30"/>
                    </a:cubicBezTo>
                    <a:cubicBezTo>
                      <a:pt x="53" y="26"/>
                      <a:pt x="53" y="23"/>
                      <a:pt x="53" y="19"/>
                    </a:cubicBezTo>
                    <a:cubicBezTo>
                      <a:pt x="53" y="14"/>
                      <a:pt x="50" y="7"/>
                      <a:pt x="45" y="6"/>
                    </a:cubicBezTo>
                    <a:cubicBezTo>
                      <a:pt x="43" y="5"/>
                      <a:pt x="42" y="5"/>
                      <a:pt x="41" y="6"/>
                    </a:cubicBezTo>
                    <a:cubicBezTo>
                      <a:pt x="35" y="9"/>
                      <a:pt x="37" y="5"/>
                      <a:pt x="34" y="5"/>
                    </a:cubicBezTo>
                    <a:cubicBezTo>
                      <a:pt x="29" y="5"/>
                      <a:pt x="29" y="14"/>
                      <a:pt x="29" y="17"/>
                    </a:cubicBezTo>
                    <a:cubicBezTo>
                      <a:pt x="28" y="17"/>
                      <a:pt x="25" y="12"/>
                      <a:pt x="25" y="12"/>
                    </a:cubicBezTo>
                    <a:cubicBezTo>
                      <a:pt x="24" y="10"/>
                      <a:pt x="24" y="9"/>
                      <a:pt x="23" y="7"/>
                    </a:cubicBezTo>
                    <a:cubicBezTo>
                      <a:pt x="21" y="5"/>
                      <a:pt x="20" y="3"/>
                      <a:pt x="17" y="2"/>
                    </a:cubicBez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1"/>
                      <a:pt x="4" y="14"/>
                    </a:cubicBezTo>
                    <a:cubicBezTo>
                      <a:pt x="5" y="15"/>
                      <a:pt x="7" y="16"/>
                      <a:pt x="8" y="17"/>
                    </a:cubicBezTo>
                    <a:cubicBezTo>
                      <a:pt x="8" y="18"/>
                      <a:pt x="8" y="19"/>
                      <a:pt x="9" y="20"/>
                    </a:cubicBezTo>
                    <a:cubicBezTo>
                      <a:pt x="13" y="25"/>
                      <a:pt x="19" y="29"/>
                      <a:pt x="25" y="32"/>
                    </a:cubicBezTo>
                    <a:cubicBezTo>
                      <a:pt x="25" y="32"/>
                      <a:pt x="26" y="32"/>
                      <a:pt x="25" y="3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67"/>
              <p:cNvSpPr/>
              <p:nvPr/>
            </p:nvSpPr>
            <p:spPr bwMode="auto">
              <a:xfrm>
                <a:off x="4149" y="1341"/>
                <a:ext cx="118" cy="56"/>
              </a:xfrm>
              <a:custGeom>
                <a:avLst/>
                <a:gdLst>
                  <a:gd name="T0" fmla="*/ 21 w 44"/>
                  <a:gd name="T1" fmla="*/ 18 h 21"/>
                  <a:gd name="T2" fmla="*/ 26 w 44"/>
                  <a:gd name="T3" fmla="*/ 13 h 21"/>
                  <a:gd name="T4" fmla="*/ 30 w 44"/>
                  <a:gd name="T5" fmla="*/ 10 h 21"/>
                  <a:gd name="T6" fmla="*/ 30 w 44"/>
                  <a:gd name="T7" fmla="*/ 17 h 21"/>
                  <a:gd name="T8" fmla="*/ 31 w 44"/>
                  <a:gd name="T9" fmla="*/ 17 h 21"/>
                  <a:gd name="T10" fmla="*/ 33 w 44"/>
                  <a:gd name="T11" fmla="*/ 13 h 21"/>
                  <a:gd name="T12" fmla="*/ 36 w 44"/>
                  <a:gd name="T13" fmla="*/ 20 h 21"/>
                  <a:gd name="T14" fmla="*/ 37 w 44"/>
                  <a:gd name="T15" fmla="*/ 20 h 21"/>
                  <a:gd name="T16" fmla="*/ 38 w 44"/>
                  <a:gd name="T17" fmla="*/ 14 h 21"/>
                  <a:gd name="T18" fmla="*/ 43 w 44"/>
                  <a:gd name="T19" fmla="*/ 18 h 21"/>
                  <a:gd name="T20" fmla="*/ 44 w 44"/>
                  <a:gd name="T21" fmla="*/ 17 h 21"/>
                  <a:gd name="T22" fmla="*/ 38 w 44"/>
                  <a:gd name="T23" fmla="*/ 9 h 21"/>
                  <a:gd name="T24" fmla="*/ 32 w 44"/>
                  <a:gd name="T25" fmla="*/ 2 h 21"/>
                  <a:gd name="T26" fmla="*/ 18 w 44"/>
                  <a:gd name="T27" fmla="*/ 3 h 21"/>
                  <a:gd name="T28" fmla="*/ 1 w 44"/>
                  <a:gd name="T29" fmla="*/ 0 h 21"/>
                  <a:gd name="T30" fmla="*/ 1 w 44"/>
                  <a:gd name="T31" fmla="*/ 1 h 21"/>
                  <a:gd name="T32" fmla="*/ 16 w 44"/>
                  <a:gd name="T33" fmla="*/ 5 h 21"/>
                  <a:gd name="T34" fmla="*/ 13 w 44"/>
                  <a:gd name="T35" fmla="*/ 6 h 21"/>
                  <a:gd name="T36" fmla="*/ 10 w 44"/>
                  <a:gd name="T37" fmla="*/ 8 h 21"/>
                  <a:gd name="T38" fmla="*/ 10 w 44"/>
                  <a:gd name="T39" fmla="*/ 9 h 21"/>
                  <a:gd name="T40" fmla="*/ 20 w 44"/>
                  <a:gd name="T41" fmla="*/ 12 h 21"/>
                  <a:gd name="T42" fmla="*/ 23 w 44"/>
                  <a:gd name="T43" fmla="*/ 10 h 21"/>
                  <a:gd name="T44" fmla="*/ 24 w 44"/>
                  <a:gd name="T45" fmla="*/ 8 h 21"/>
                  <a:gd name="T46" fmla="*/ 20 w 44"/>
                  <a:gd name="T47" fmla="*/ 17 h 21"/>
                  <a:gd name="T48" fmla="*/ 21 w 44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21">
                    <a:moveTo>
                      <a:pt x="21" y="18"/>
                    </a:moveTo>
                    <a:cubicBezTo>
                      <a:pt x="23" y="17"/>
                      <a:pt x="24" y="15"/>
                      <a:pt x="26" y="13"/>
                    </a:cubicBezTo>
                    <a:cubicBezTo>
                      <a:pt x="26" y="13"/>
                      <a:pt x="30" y="8"/>
                      <a:pt x="30" y="10"/>
                    </a:cubicBezTo>
                    <a:cubicBezTo>
                      <a:pt x="30" y="12"/>
                      <a:pt x="30" y="15"/>
                      <a:pt x="30" y="17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2" y="16"/>
                      <a:pt x="33" y="8"/>
                      <a:pt x="33" y="13"/>
                    </a:cubicBezTo>
                    <a:cubicBezTo>
                      <a:pt x="34" y="16"/>
                      <a:pt x="34" y="18"/>
                      <a:pt x="36" y="20"/>
                    </a:cubicBezTo>
                    <a:cubicBezTo>
                      <a:pt x="36" y="21"/>
                      <a:pt x="37" y="21"/>
                      <a:pt x="37" y="20"/>
                    </a:cubicBezTo>
                    <a:cubicBezTo>
                      <a:pt x="36" y="18"/>
                      <a:pt x="34" y="11"/>
                      <a:pt x="38" y="14"/>
                    </a:cubicBezTo>
                    <a:cubicBezTo>
                      <a:pt x="39" y="16"/>
                      <a:pt x="41" y="17"/>
                      <a:pt x="43" y="18"/>
                    </a:cubicBezTo>
                    <a:cubicBezTo>
                      <a:pt x="44" y="18"/>
                      <a:pt x="44" y="17"/>
                      <a:pt x="44" y="17"/>
                    </a:cubicBezTo>
                    <a:cubicBezTo>
                      <a:pt x="43" y="14"/>
                      <a:pt x="41" y="11"/>
                      <a:pt x="38" y="9"/>
                    </a:cubicBezTo>
                    <a:cubicBezTo>
                      <a:pt x="37" y="6"/>
                      <a:pt x="35" y="3"/>
                      <a:pt x="32" y="2"/>
                    </a:cubicBezTo>
                    <a:cubicBezTo>
                      <a:pt x="27" y="2"/>
                      <a:pt x="23" y="2"/>
                      <a:pt x="18" y="3"/>
                    </a:cubicBezTo>
                    <a:cubicBezTo>
                      <a:pt x="12" y="3"/>
                      <a:pt x="6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6" y="3"/>
                      <a:pt x="11" y="3"/>
                      <a:pt x="16" y="5"/>
                    </a:cubicBezTo>
                    <a:cubicBezTo>
                      <a:pt x="17" y="5"/>
                      <a:pt x="13" y="6"/>
                      <a:pt x="13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8"/>
                      <a:pt x="10" y="9"/>
                      <a:pt x="10" y="9"/>
                    </a:cubicBezTo>
                    <a:cubicBezTo>
                      <a:pt x="14" y="9"/>
                      <a:pt x="17" y="11"/>
                      <a:pt x="20" y="12"/>
                    </a:cubicBezTo>
                    <a:cubicBezTo>
                      <a:pt x="21" y="12"/>
                      <a:pt x="22" y="11"/>
                      <a:pt x="23" y="10"/>
                    </a:cubicBezTo>
                    <a:cubicBezTo>
                      <a:pt x="24" y="9"/>
                      <a:pt x="27" y="4"/>
                      <a:pt x="24" y="8"/>
                    </a:cubicBezTo>
                    <a:cubicBezTo>
                      <a:pt x="22" y="11"/>
                      <a:pt x="21" y="14"/>
                      <a:pt x="20" y="17"/>
                    </a:cubicBezTo>
                    <a:cubicBezTo>
                      <a:pt x="20" y="18"/>
                      <a:pt x="20" y="18"/>
                      <a:pt x="21" y="18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68"/>
              <p:cNvSpPr/>
              <p:nvPr/>
            </p:nvSpPr>
            <p:spPr bwMode="auto">
              <a:xfrm>
                <a:off x="4181" y="1255"/>
                <a:ext cx="56" cy="75"/>
              </a:xfrm>
              <a:custGeom>
                <a:avLst/>
                <a:gdLst>
                  <a:gd name="T0" fmla="*/ 19 w 21"/>
                  <a:gd name="T1" fmla="*/ 28 h 28"/>
                  <a:gd name="T2" fmla="*/ 20 w 21"/>
                  <a:gd name="T3" fmla="*/ 28 h 28"/>
                  <a:gd name="T4" fmla="*/ 20 w 21"/>
                  <a:gd name="T5" fmla="*/ 28 h 28"/>
                  <a:gd name="T6" fmla="*/ 21 w 21"/>
                  <a:gd name="T7" fmla="*/ 26 h 28"/>
                  <a:gd name="T8" fmla="*/ 20 w 21"/>
                  <a:gd name="T9" fmla="*/ 25 h 28"/>
                  <a:gd name="T10" fmla="*/ 20 w 21"/>
                  <a:gd name="T11" fmla="*/ 18 h 28"/>
                  <a:gd name="T12" fmla="*/ 17 w 21"/>
                  <a:gd name="T13" fmla="*/ 14 h 28"/>
                  <a:gd name="T14" fmla="*/ 13 w 21"/>
                  <a:gd name="T15" fmla="*/ 7 h 28"/>
                  <a:gd name="T16" fmla="*/ 0 w 21"/>
                  <a:gd name="T17" fmla="*/ 3 h 28"/>
                  <a:gd name="T18" fmla="*/ 0 w 21"/>
                  <a:gd name="T19" fmla="*/ 4 h 28"/>
                  <a:gd name="T20" fmla="*/ 9 w 21"/>
                  <a:gd name="T21" fmla="*/ 7 h 28"/>
                  <a:gd name="T22" fmla="*/ 15 w 21"/>
                  <a:gd name="T23" fmla="*/ 18 h 28"/>
                  <a:gd name="T24" fmla="*/ 17 w 21"/>
                  <a:gd name="T25" fmla="*/ 22 h 28"/>
                  <a:gd name="T26" fmla="*/ 19 w 21"/>
                  <a:gd name="T27" fmla="*/ 25 h 28"/>
                  <a:gd name="T28" fmla="*/ 19 w 21"/>
                  <a:gd name="T29" fmla="*/ 26 h 28"/>
                  <a:gd name="T30" fmla="*/ 11 w 21"/>
                  <a:gd name="T31" fmla="*/ 21 h 28"/>
                  <a:gd name="T32" fmla="*/ 2 w 21"/>
                  <a:gd name="T33" fmla="*/ 18 h 28"/>
                  <a:gd name="T34" fmla="*/ 1 w 21"/>
                  <a:gd name="T35" fmla="*/ 19 h 28"/>
                  <a:gd name="T36" fmla="*/ 9 w 21"/>
                  <a:gd name="T37" fmla="*/ 27 h 28"/>
                  <a:gd name="T38" fmla="*/ 14 w 21"/>
                  <a:gd name="T39" fmla="*/ 28 h 28"/>
                  <a:gd name="T40" fmla="*/ 19 w 21"/>
                  <a:gd name="T4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8">
                    <a:moveTo>
                      <a:pt x="19" y="28"/>
                    </a:moveTo>
                    <a:cubicBezTo>
                      <a:pt x="19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1" y="27"/>
                      <a:pt x="21" y="26"/>
                    </a:cubicBezTo>
                    <a:cubicBezTo>
                      <a:pt x="21" y="26"/>
                      <a:pt x="21" y="25"/>
                      <a:pt x="20" y="25"/>
                    </a:cubicBezTo>
                    <a:cubicBezTo>
                      <a:pt x="20" y="23"/>
                      <a:pt x="21" y="20"/>
                      <a:pt x="20" y="18"/>
                    </a:cubicBezTo>
                    <a:cubicBezTo>
                      <a:pt x="20" y="16"/>
                      <a:pt x="18" y="15"/>
                      <a:pt x="17" y="14"/>
                    </a:cubicBezTo>
                    <a:cubicBezTo>
                      <a:pt x="16" y="12"/>
                      <a:pt x="15" y="10"/>
                      <a:pt x="13" y="7"/>
                    </a:cubicBezTo>
                    <a:cubicBezTo>
                      <a:pt x="10" y="2"/>
                      <a:pt x="6" y="0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6" y="6"/>
                      <a:pt x="9" y="7"/>
                    </a:cubicBezTo>
                    <a:cubicBezTo>
                      <a:pt x="13" y="10"/>
                      <a:pt x="14" y="14"/>
                      <a:pt x="15" y="18"/>
                    </a:cubicBezTo>
                    <a:cubicBezTo>
                      <a:pt x="15" y="19"/>
                      <a:pt x="16" y="21"/>
                      <a:pt x="17" y="22"/>
                    </a:cubicBezTo>
                    <a:cubicBezTo>
                      <a:pt x="18" y="23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7" y="24"/>
                      <a:pt x="14" y="22"/>
                      <a:pt x="11" y="21"/>
                    </a:cubicBezTo>
                    <a:cubicBezTo>
                      <a:pt x="8" y="20"/>
                      <a:pt x="5" y="20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3" y="22"/>
                      <a:pt x="5" y="25"/>
                      <a:pt x="9" y="27"/>
                    </a:cubicBezTo>
                    <a:cubicBezTo>
                      <a:pt x="11" y="27"/>
                      <a:pt x="12" y="28"/>
                      <a:pt x="14" y="28"/>
                    </a:cubicBezTo>
                    <a:cubicBezTo>
                      <a:pt x="16" y="28"/>
                      <a:pt x="18" y="28"/>
                      <a:pt x="19" y="2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69"/>
              <p:cNvSpPr/>
              <p:nvPr/>
            </p:nvSpPr>
            <p:spPr bwMode="auto">
              <a:xfrm>
                <a:off x="4242" y="1274"/>
                <a:ext cx="62" cy="72"/>
              </a:xfrm>
              <a:custGeom>
                <a:avLst/>
                <a:gdLst>
                  <a:gd name="T0" fmla="*/ 10 w 23"/>
                  <a:gd name="T1" fmla="*/ 18 h 27"/>
                  <a:gd name="T2" fmla="*/ 8 w 23"/>
                  <a:gd name="T3" fmla="*/ 18 h 27"/>
                  <a:gd name="T4" fmla="*/ 6 w 23"/>
                  <a:gd name="T5" fmla="*/ 21 h 27"/>
                  <a:gd name="T6" fmla="*/ 4 w 23"/>
                  <a:gd name="T7" fmla="*/ 24 h 27"/>
                  <a:gd name="T8" fmla="*/ 2 w 23"/>
                  <a:gd name="T9" fmla="*/ 26 h 27"/>
                  <a:gd name="T10" fmla="*/ 0 w 23"/>
                  <a:gd name="T11" fmla="*/ 27 h 27"/>
                  <a:gd name="T12" fmla="*/ 1 w 23"/>
                  <a:gd name="T13" fmla="*/ 27 h 27"/>
                  <a:gd name="T14" fmla="*/ 10 w 23"/>
                  <a:gd name="T15" fmla="*/ 25 h 27"/>
                  <a:gd name="T16" fmla="*/ 17 w 23"/>
                  <a:gd name="T17" fmla="*/ 24 h 27"/>
                  <a:gd name="T18" fmla="*/ 22 w 23"/>
                  <a:gd name="T19" fmla="*/ 17 h 27"/>
                  <a:gd name="T20" fmla="*/ 12 w 23"/>
                  <a:gd name="T21" fmla="*/ 0 h 27"/>
                  <a:gd name="T22" fmla="*/ 12 w 23"/>
                  <a:gd name="T23" fmla="*/ 1 h 27"/>
                  <a:gd name="T24" fmla="*/ 17 w 23"/>
                  <a:gd name="T25" fmla="*/ 14 h 27"/>
                  <a:gd name="T26" fmla="*/ 10 w 23"/>
                  <a:gd name="T27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7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7" y="21"/>
                      <a:pt x="6" y="21"/>
                    </a:cubicBezTo>
                    <a:cubicBezTo>
                      <a:pt x="6" y="23"/>
                      <a:pt x="5" y="23"/>
                      <a:pt x="4" y="24"/>
                    </a:cubicBezTo>
                    <a:cubicBezTo>
                      <a:pt x="3" y="25"/>
                      <a:pt x="2" y="26"/>
                      <a:pt x="2" y="26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2" y="25"/>
                      <a:pt x="15" y="25"/>
                      <a:pt x="17" y="24"/>
                    </a:cubicBezTo>
                    <a:cubicBezTo>
                      <a:pt x="21" y="24"/>
                      <a:pt x="22" y="20"/>
                      <a:pt x="22" y="17"/>
                    </a:cubicBezTo>
                    <a:cubicBezTo>
                      <a:pt x="23" y="10"/>
                      <a:pt x="21" y="1"/>
                      <a:pt x="12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7" y="4"/>
                      <a:pt x="18" y="8"/>
                      <a:pt x="17" y="14"/>
                    </a:cubicBezTo>
                    <a:cubicBezTo>
                      <a:pt x="15" y="20"/>
                      <a:pt x="13" y="17"/>
                      <a:pt x="1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70"/>
              <p:cNvSpPr/>
              <p:nvPr/>
            </p:nvSpPr>
            <p:spPr bwMode="auto">
              <a:xfrm>
                <a:off x="4277" y="1341"/>
                <a:ext cx="70" cy="67"/>
              </a:xfrm>
              <a:custGeom>
                <a:avLst/>
                <a:gdLst>
                  <a:gd name="T0" fmla="*/ 0 w 26"/>
                  <a:gd name="T1" fmla="*/ 18 h 25"/>
                  <a:gd name="T2" fmla="*/ 0 w 26"/>
                  <a:gd name="T3" fmla="*/ 19 h 25"/>
                  <a:gd name="T4" fmla="*/ 22 w 26"/>
                  <a:gd name="T5" fmla="*/ 17 h 25"/>
                  <a:gd name="T6" fmla="*/ 16 w 26"/>
                  <a:gd name="T7" fmla="*/ 1 h 25"/>
                  <a:gd name="T8" fmla="*/ 15 w 26"/>
                  <a:gd name="T9" fmla="*/ 1 h 25"/>
                  <a:gd name="T10" fmla="*/ 15 w 26"/>
                  <a:gd name="T11" fmla="*/ 9 h 25"/>
                  <a:gd name="T12" fmla="*/ 13 w 26"/>
                  <a:gd name="T13" fmla="*/ 11 h 25"/>
                  <a:gd name="T14" fmla="*/ 9 w 26"/>
                  <a:gd name="T15" fmla="*/ 13 h 25"/>
                  <a:gd name="T16" fmla="*/ 9 w 26"/>
                  <a:gd name="T17" fmla="*/ 13 h 25"/>
                  <a:gd name="T18" fmla="*/ 8 w 26"/>
                  <a:gd name="T19" fmla="*/ 13 h 25"/>
                  <a:gd name="T20" fmla="*/ 8 w 26"/>
                  <a:gd name="T21" fmla="*/ 14 h 25"/>
                  <a:gd name="T22" fmla="*/ 7 w 26"/>
                  <a:gd name="T23" fmla="*/ 16 h 25"/>
                  <a:gd name="T24" fmla="*/ 0 w 26"/>
                  <a:gd name="T25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5">
                    <a:moveTo>
                      <a:pt x="0" y="18"/>
                    </a:moveTo>
                    <a:cubicBezTo>
                      <a:pt x="0" y="18"/>
                      <a:pt x="0" y="19"/>
                      <a:pt x="0" y="19"/>
                    </a:cubicBezTo>
                    <a:cubicBezTo>
                      <a:pt x="7" y="22"/>
                      <a:pt x="17" y="25"/>
                      <a:pt x="22" y="17"/>
                    </a:cubicBezTo>
                    <a:cubicBezTo>
                      <a:pt x="26" y="11"/>
                      <a:pt x="23" y="2"/>
                      <a:pt x="16" y="1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6" y="4"/>
                      <a:pt x="16" y="7"/>
                      <a:pt x="15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2" y="12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5" y="18"/>
                      <a:pt x="3" y="19"/>
                      <a:pt x="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71"/>
              <p:cNvSpPr/>
              <p:nvPr/>
            </p:nvSpPr>
            <p:spPr bwMode="auto">
              <a:xfrm>
                <a:off x="4240" y="1378"/>
                <a:ext cx="45" cy="80"/>
              </a:xfrm>
              <a:custGeom>
                <a:avLst/>
                <a:gdLst>
                  <a:gd name="T0" fmla="*/ 16 w 17"/>
                  <a:gd name="T1" fmla="*/ 20 h 30"/>
                  <a:gd name="T2" fmla="*/ 15 w 17"/>
                  <a:gd name="T3" fmla="*/ 8 h 30"/>
                  <a:gd name="T4" fmla="*/ 12 w 17"/>
                  <a:gd name="T5" fmla="*/ 3 h 30"/>
                  <a:gd name="T6" fmla="*/ 8 w 17"/>
                  <a:gd name="T7" fmla="*/ 0 h 30"/>
                  <a:gd name="T8" fmla="*/ 8 w 17"/>
                  <a:gd name="T9" fmla="*/ 0 h 30"/>
                  <a:gd name="T10" fmla="*/ 8 w 17"/>
                  <a:gd name="T11" fmla="*/ 0 h 30"/>
                  <a:gd name="T12" fmla="*/ 8 w 17"/>
                  <a:gd name="T13" fmla="*/ 0 h 30"/>
                  <a:gd name="T14" fmla="*/ 8 w 17"/>
                  <a:gd name="T15" fmla="*/ 1 h 30"/>
                  <a:gd name="T16" fmla="*/ 8 w 17"/>
                  <a:gd name="T17" fmla="*/ 1 h 30"/>
                  <a:gd name="T18" fmla="*/ 9 w 17"/>
                  <a:gd name="T19" fmla="*/ 2 h 30"/>
                  <a:gd name="T20" fmla="*/ 14 w 17"/>
                  <a:gd name="T21" fmla="*/ 10 h 30"/>
                  <a:gd name="T22" fmla="*/ 13 w 17"/>
                  <a:gd name="T23" fmla="*/ 14 h 30"/>
                  <a:gd name="T24" fmla="*/ 12 w 17"/>
                  <a:gd name="T25" fmla="*/ 22 h 30"/>
                  <a:gd name="T26" fmla="*/ 1 w 17"/>
                  <a:gd name="T27" fmla="*/ 25 h 30"/>
                  <a:gd name="T28" fmla="*/ 0 w 17"/>
                  <a:gd name="T29" fmla="*/ 26 h 30"/>
                  <a:gd name="T30" fmla="*/ 16 w 17"/>
                  <a:gd name="T3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0">
                    <a:moveTo>
                      <a:pt x="16" y="20"/>
                    </a:moveTo>
                    <a:cubicBezTo>
                      <a:pt x="17" y="15"/>
                      <a:pt x="17" y="11"/>
                      <a:pt x="15" y="8"/>
                    </a:cubicBezTo>
                    <a:cubicBezTo>
                      <a:pt x="15" y="6"/>
                      <a:pt x="13" y="5"/>
                      <a:pt x="12" y="3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11" y="5"/>
                      <a:pt x="13" y="7"/>
                      <a:pt x="14" y="10"/>
                    </a:cubicBezTo>
                    <a:cubicBezTo>
                      <a:pt x="14" y="11"/>
                      <a:pt x="13" y="13"/>
                      <a:pt x="13" y="14"/>
                    </a:cubicBezTo>
                    <a:cubicBezTo>
                      <a:pt x="13" y="17"/>
                      <a:pt x="13" y="19"/>
                      <a:pt x="12" y="22"/>
                    </a:cubicBezTo>
                    <a:cubicBezTo>
                      <a:pt x="11" y="27"/>
                      <a:pt x="4" y="26"/>
                      <a:pt x="1" y="25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7" y="30"/>
                      <a:pt x="15" y="29"/>
                      <a:pt x="16" y="20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72"/>
              <p:cNvSpPr/>
              <p:nvPr/>
            </p:nvSpPr>
            <p:spPr bwMode="auto">
              <a:xfrm>
                <a:off x="4240" y="1252"/>
                <a:ext cx="56" cy="30"/>
              </a:xfrm>
              <a:custGeom>
                <a:avLst/>
                <a:gdLst>
                  <a:gd name="T0" fmla="*/ 1 w 21"/>
                  <a:gd name="T1" fmla="*/ 7 h 11"/>
                  <a:gd name="T2" fmla="*/ 10 w 21"/>
                  <a:gd name="T3" fmla="*/ 4 h 11"/>
                  <a:gd name="T4" fmla="*/ 19 w 21"/>
                  <a:gd name="T5" fmla="*/ 9 h 11"/>
                  <a:gd name="T6" fmla="*/ 19 w 21"/>
                  <a:gd name="T7" fmla="*/ 9 h 11"/>
                  <a:gd name="T8" fmla="*/ 20 w 21"/>
                  <a:gd name="T9" fmla="*/ 11 h 11"/>
                  <a:gd name="T10" fmla="*/ 21 w 21"/>
                  <a:gd name="T11" fmla="*/ 10 h 11"/>
                  <a:gd name="T12" fmla="*/ 20 w 21"/>
                  <a:gd name="T13" fmla="*/ 8 h 11"/>
                  <a:gd name="T14" fmla="*/ 19 w 21"/>
                  <a:gd name="T15" fmla="*/ 7 h 11"/>
                  <a:gd name="T16" fmla="*/ 19 w 21"/>
                  <a:gd name="T17" fmla="*/ 8 h 11"/>
                  <a:gd name="T18" fmla="*/ 18 w 21"/>
                  <a:gd name="T19" fmla="*/ 7 h 11"/>
                  <a:gd name="T20" fmla="*/ 18 w 21"/>
                  <a:gd name="T21" fmla="*/ 6 h 11"/>
                  <a:gd name="T22" fmla="*/ 17 w 21"/>
                  <a:gd name="T23" fmla="*/ 5 h 11"/>
                  <a:gd name="T24" fmla="*/ 15 w 21"/>
                  <a:gd name="T25" fmla="*/ 3 h 11"/>
                  <a:gd name="T26" fmla="*/ 8 w 21"/>
                  <a:gd name="T27" fmla="*/ 1 h 11"/>
                  <a:gd name="T28" fmla="*/ 0 w 21"/>
                  <a:gd name="T29" fmla="*/ 7 h 11"/>
                  <a:gd name="T30" fmla="*/ 1 w 2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7"/>
                    </a:moveTo>
                    <a:cubicBezTo>
                      <a:pt x="3" y="4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20" y="10"/>
                      <a:pt x="20" y="11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5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  <a:cubicBezTo>
                      <a:pt x="4" y="1"/>
                      <a:pt x="2" y="4"/>
                      <a:pt x="0" y="7"/>
                    </a:cubicBezTo>
                    <a:cubicBezTo>
                      <a:pt x="0" y="7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73"/>
              <p:cNvSpPr/>
              <p:nvPr/>
            </p:nvSpPr>
            <p:spPr bwMode="auto">
              <a:xfrm>
                <a:off x="4152" y="1247"/>
                <a:ext cx="64" cy="35"/>
              </a:xfrm>
              <a:custGeom>
                <a:avLst/>
                <a:gdLst>
                  <a:gd name="T0" fmla="*/ 4 w 24"/>
                  <a:gd name="T1" fmla="*/ 12 h 13"/>
                  <a:gd name="T2" fmla="*/ 11 w 24"/>
                  <a:gd name="T3" fmla="*/ 5 h 13"/>
                  <a:gd name="T4" fmla="*/ 23 w 24"/>
                  <a:gd name="T5" fmla="*/ 6 h 13"/>
                  <a:gd name="T6" fmla="*/ 24 w 24"/>
                  <a:gd name="T7" fmla="*/ 6 h 13"/>
                  <a:gd name="T8" fmla="*/ 18 w 24"/>
                  <a:gd name="T9" fmla="*/ 1 h 13"/>
                  <a:gd name="T10" fmla="*/ 15 w 24"/>
                  <a:gd name="T11" fmla="*/ 0 h 13"/>
                  <a:gd name="T12" fmla="*/ 7 w 24"/>
                  <a:gd name="T13" fmla="*/ 2 h 13"/>
                  <a:gd name="T14" fmla="*/ 3 w 24"/>
                  <a:gd name="T15" fmla="*/ 12 h 13"/>
                  <a:gd name="T16" fmla="*/ 4 w 24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3">
                    <a:moveTo>
                      <a:pt x="4" y="12"/>
                    </a:moveTo>
                    <a:cubicBezTo>
                      <a:pt x="4" y="9"/>
                      <a:pt x="8" y="6"/>
                      <a:pt x="11" y="5"/>
                    </a:cubicBezTo>
                    <a:cubicBezTo>
                      <a:pt x="15" y="2"/>
                      <a:pt x="19" y="3"/>
                      <a:pt x="23" y="6"/>
                    </a:cubicBezTo>
                    <a:cubicBezTo>
                      <a:pt x="23" y="7"/>
                      <a:pt x="24" y="6"/>
                      <a:pt x="24" y="6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3" y="4"/>
                      <a:pt x="0" y="8"/>
                      <a:pt x="3" y="12"/>
                    </a:cubicBezTo>
                    <a:cubicBezTo>
                      <a:pt x="3" y="13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74"/>
              <p:cNvSpPr/>
              <p:nvPr/>
            </p:nvSpPr>
            <p:spPr bwMode="auto">
              <a:xfrm>
                <a:off x="4138" y="1359"/>
                <a:ext cx="46" cy="75"/>
              </a:xfrm>
              <a:custGeom>
                <a:avLst/>
                <a:gdLst>
                  <a:gd name="T0" fmla="*/ 13 w 17"/>
                  <a:gd name="T1" fmla="*/ 27 h 28"/>
                  <a:gd name="T2" fmla="*/ 14 w 17"/>
                  <a:gd name="T3" fmla="*/ 18 h 28"/>
                  <a:gd name="T4" fmla="*/ 16 w 17"/>
                  <a:gd name="T5" fmla="*/ 16 h 28"/>
                  <a:gd name="T6" fmla="*/ 16 w 17"/>
                  <a:gd name="T7" fmla="*/ 12 h 28"/>
                  <a:gd name="T8" fmla="*/ 13 w 17"/>
                  <a:gd name="T9" fmla="*/ 4 h 28"/>
                  <a:gd name="T10" fmla="*/ 14 w 17"/>
                  <a:gd name="T11" fmla="*/ 1 h 28"/>
                  <a:gd name="T12" fmla="*/ 13 w 17"/>
                  <a:gd name="T13" fmla="*/ 1 h 28"/>
                  <a:gd name="T14" fmla="*/ 12 w 17"/>
                  <a:gd name="T15" fmla="*/ 28 h 28"/>
                  <a:gd name="T16" fmla="*/ 13 w 17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3" y="27"/>
                    </a:moveTo>
                    <a:cubicBezTo>
                      <a:pt x="10" y="24"/>
                      <a:pt x="10" y="20"/>
                      <a:pt x="14" y="18"/>
                    </a:cubicBezTo>
                    <a:cubicBezTo>
                      <a:pt x="15" y="17"/>
                      <a:pt x="15" y="17"/>
                      <a:pt x="16" y="16"/>
                    </a:cubicBezTo>
                    <a:cubicBezTo>
                      <a:pt x="17" y="15"/>
                      <a:pt x="16" y="13"/>
                      <a:pt x="16" y="12"/>
                    </a:cubicBezTo>
                    <a:cubicBezTo>
                      <a:pt x="17" y="8"/>
                      <a:pt x="16" y="5"/>
                      <a:pt x="13" y="4"/>
                    </a:cubicBezTo>
                    <a:cubicBezTo>
                      <a:pt x="13" y="3"/>
                      <a:pt x="13" y="2"/>
                      <a:pt x="14" y="1"/>
                    </a:cubicBezTo>
                    <a:cubicBezTo>
                      <a:pt x="14" y="1"/>
                      <a:pt x="13" y="0"/>
                      <a:pt x="13" y="1"/>
                    </a:cubicBezTo>
                    <a:cubicBezTo>
                      <a:pt x="4" y="6"/>
                      <a:pt x="0" y="25"/>
                      <a:pt x="12" y="28"/>
                    </a:cubicBezTo>
                    <a:cubicBezTo>
                      <a:pt x="13" y="28"/>
                      <a:pt x="13" y="28"/>
                      <a:pt x="13" y="2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275"/>
              <p:cNvSpPr/>
              <p:nvPr/>
            </p:nvSpPr>
            <p:spPr bwMode="auto">
              <a:xfrm>
                <a:off x="4218" y="1327"/>
                <a:ext cx="38" cy="43"/>
              </a:xfrm>
              <a:custGeom>
                <a:avLst/>
                <a:gdLst>
                  <a:gd name="T0" fmla="*/ 8 w 14"/>
                  <a:gd name="T1" fmla="*/ 16 h 16"/>
                  <a:gd name="T2" fmla="*/ 13 w 14"/>
                  <a:gd name="T3" fmla="*/ 13 h 16"/>
                  <a:gd name="T4" fmla="*/ 13 w 14"/>
                  <a:gd name="T5" fmla="*/ 7 h 16"/>
                  <a:gd name="T6" fmla="*/ 5 w 14"/>
                  <a:gd name="T7" fmla="*/ 0 h 16"/>
                  <a:gd name="T8" fmla="*/ 1 w 14"/>
                  <a:gd name="T9" fmla="*/ 6 h 16"/>
                  <a:gd name="T10" fmla="*/ 2 w 14"/>
                  <a:gd name="T11" fmla="*/ 10 h 16"/>
                  <a:gd name="T12" fmla="*/ 2 w 14"/>
                  <a:gd name="T13" fmla="*/ 14 h 16"/>
                  <a:gd name="T14" fmla="*/ 8 w 1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10" y="15"/>
                      <a:pt x="12" y="15"/>
                      <a:pt x="13" y="13"/>
                    </a:cubicBezTo>
                    <a:cubicBezTo>
                      <a:pt x="14" y="11"/>
                      <a:pt x="14" y="9"/>
                      <a:pt x="13" y="7"/>
                    </a:cubicBezTo>
                    <a:cubicBezTo>
                      <a:pt x="14" y="3"/>
                      <a:pt x="8" y="0"/>
                      <a:pt x="5" y="0"/>
                    </a:cubicBezTo>
                    <a:cubicBezTo>
                      <a:pt x="1" y="0"/>
                      <a:pt x="0" y="3"/>
                      <a:pt x="1" y="6"/>
                    </a:cubicBezTo>
                    <a:cubicBezTo>
                      <a:pt x="1" y="7"/>
                      <a:pt x="2" y="8"/>
                      <a:pt x="2" y="10"/>
                    </a:cubicBezTo>
                    <a:cubicBezTo>
                      <a:pt x="2" y="11"/>
                      <a:pt x="1" y="12"/>
                      <a:pt x="2" y="14"/>
                    </a:cubicBezTo>
                    <a:cubicBezTo>
                      <a:pt x="3" y="16"/>
                      <a:pt x="5" y="16"/>
                      <a:pt x="8" y="16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276"/>
              <p:cNvSpPr/>
              <p:nvPr/>
            </p:nvSpPr>
            <p:spPr bwMode="auto">
              <a:xfrm>
                <a:off x="4229" y="1343"/>
                <a:ext cx="21" cy="14"/>
              </a:xfrm>
              <a:custGeom>
                <a:avLst/>
                <a:gdLst>
                  <a:gd name="T0" fmla="*/ 3 w 8"/>
                  <a:gd name="T1" fmla="*/ 4 h 5"/>
                  <a:gd name="T2" fmla="*/ 7 w 8"/>
                  <a:gd name="T3" fmla="*/ 4 h 5"/>
                  <a:gd name="T4" fmla="*/ 7 w 8"/>
                  <a:gd name="T5" fmla="*/ 4 h 5"/>
                  <a:gd name="T6" fmla="*/ 7 w 8"/>
                  <a:gd name="T7" fmla="*/ 2 h 5"/>
                  <a:gd name="T8" fmla="*/ 6 w 8"/>
                  <a:gd name="T9" fmla="*/ 1 h 5"/>
                  <a:gd name="T10" fmla="*/ 5 w 8"/>
                  <a:gd name="T11" fmla="*/ 1 h 5"/>
                  <a:gd name="T12" fmla="*/ 4 w 8"/>
                  <a:gd name="T13" fmla="*/ 1 h 5"/>
                  <a:gd name="T14" fmla="*/ 3 w 8"/>
                  <a:gd name="T15" fmla="*/ 0 h 5"/>
                  <a:gd name="T16" fmla="*/ 1 w 8"/>
                  <a:gd name="T17" fmla="*/ 1 h 5"/>
                  <a:gd name="T18" fmla="*/ 1 w 8"/>
                  <a:gd name="T19" fmla="*/ 1 h 5"/>
                  <a:gd name="T20" fmla="*/ 0 w 8"/>
                  <a:gd name="T21" fmla="*/ 2 h 5"/>
                  <a:gd name="T22" fmla="*/ 2 w 8"/>
                  <a:gd name="T23" fmla="*/ 4 h 5"/>
                  <a:gd name="T24" fmla="*/ 3 w 8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3" y="4"/>
                    </a:moveTo>
                    <a:cubicBezTo>
                      <a:pt x="4" y="3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8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277"/>
              <p:cNvSpPr/>
              <p:nvPr/>
            </p:nvSpPr>
            <p:spPr bwMode="auto">
              <a:xfrm>
                <a:off x="4288" y="1258"/>
                <a:ext cx="219" cy="217"/>
              </a:xfrm>
              <a:custGeom>
                <a:avLst/>
                <a:gdLst>
                  <a:gd name="T0" fmla="*/ 22 w 82"/>
                  <a:gd name="T1" fmla="*/ 70 h 81"/>
                  <a:gd name="T2" fmla="*/ 30 w 82"/>
                  <a:gd name="T3" fmla="*/ 68 h 81"/>
                  <a:gd name="T4" fmla="*/ 35 w 82"/>
                  <a:gd name="T5" fmla="*/ 65 h 81"/>
                  <a:gd name="T6" fmla="*/ 41 w 82"/>
                  <a:gd name="T7" fmla="*/ 72 h 81"/>
                  <a:gd name="T8" fmla="*/ 64 w 82"/>
                  <a:gd name="T9" fmla="*/ 69 h 81"/>
                  <a:gd name="T10" fmla="*/ 58 w 82"/>
                  <a:gd name="T11" fmla="*/ 54 h 81"/>
                  <a:gd name="T12" fmla="*/ 59 w 82"/>
                  <a:gd name="T13" fmla="*/ 53 h 81"/>
                  <a:gd name="T14" fmla="*/ 65 w 82"/>
                  <a:gd name="T15" fmla="*/ 55 h 81"/>
                  <a:gd name="T16" fmla="*/ 72 w 82"/>
                  <a:gd name="T17" fmla="*/ 54 h 81"/>
                  <a:gd name="T18" fmla="*/ 74 w 82"/>
                  <a:gd name="T19" fmla="*/ 32 h 81"/>
                  <a:gd name="T20" fmla="*/ 58 w 82"/>
                  <a:gd name="T21" fmla="*/ 29 h 81"/>
                  <a:gd name="T22" fmla="*/ 62 w 82"/>
                  <a:gd name="T23" fmla="*/ 18 h 81"/>
                  <a:gd name="T24" fmla="*/ 51 w 82"/>
                  <a:gd name="T25" fmla="*/ 6 h 81"/>
                  <a:gd name="T26" fmla="*/ 29 w 82"/>
                  <a:gd name="T27" fmla="*/ 18 h 81"/>
                  <a:gd name="T28" fmla="*/ 29 w 82"/>
                  <a:gd name="T29" fmla="*/ 19 h 81"/>
                  <a:gd name="T30" fmla="*/ 29 w 82"/>
                  <a:gd name="T31" fmla="*/ 20 h 81"/>
                  <a:gd name="T32" fmla="*/ 20 w 82"/>
                  <a:gd name="T33" fmla="*/ 16 h 81"/>
                  <a:gd name="T34" fmla="*/ 6 w 82"/>
                  <a:gd name="T35" fmla="*/ 21 h 81"/>
                  <a:gd name="T36" fmla="*/ 16 w 82"/>
                  <a:gd name="T37" fmla="*/ 45 h 81"/>
                  <a:gd name="T38" fmla="*/ 24 w 82"/>
                  <a:gd name="T39" fmla="*/ 44 h 81"/>
                  <a:gd name="T40" fmla="*/ 16 w 82"/>
                  <a:gd name="T41" fmla="*/ 50 h 81"/>
                  <a:gd name="T42" fmla="*/ 12 w 82"/>
                  <a:gd name="T43" fmla="*/ 67 h 81"/>
                  <a:gd name="T44" fmla="*/ 22 w 82"/>
                  <a:gd name="T45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81">
                    <a:moveTo>
                      <a:pt x="22" y="70"/>
                    </a:moveTo>
                    <a:cubicBezTo>
                      <a:pt x="25" y="70"/>
                      <a:pt x="27" y="69"/>
                      <a:pt x="30" y="68"/>
                    </a:cubicBezTo>
                    <a:cubicBezTo>
                      <a:pt x="32" y="67"/>
                      <a:pt x="33" y="66"/>
                      <a:pt x="35" y="65"/>
                    </a:cubicBezTo>
                    <a:cubicBezTo>
                      <a:pt x="37" y="64"/>
                      <a:pt x="40" y="71"/>
                      <a:pt x="41" y="72"/>
                    </a:cubicBezTo>
                    <a:cubicBezTo>
                      <a:pt x="46" y="81"/>
                      <a:pt x="62" y="79"/>
                      <a:pt x="64" y="69"/>
                    </a:cubicBezTo>
                    <a:cubicBezTo>
                      <a:pt x="64" y="64"/>
                      <a:pt x="61" y="57"/>
                      <a:pt x="58" y="54"/>
                    </a:cubicBezTo>
                    <a:cubicBezTo>
                      <a:pt x="57" y="52"/>
                      <a:pt x="57" y="53"/>
                      <a:pt x="59" y="53"/>
                    </a:cubicBezTo>
                    <a:cubicBezTo>
                      <a:pt x="61" y="54"/>
                      <a:pt x="63" y="54"/>
                      <a:pt x="65" y="55"/>
                    </a:cubicBezTo>
                    <a:cubicBezTo>
                      <a:pt x="67" y="55"/>
                      <a:pt x="70" y="55"/>
                      <a:pt x="72" y="54"/>
                    </a:cubicBezTo>
                    <a:cubicBezTo>
                      <a:pt x="82" y="50"/>
                      <a:pt x="80" y="38"/>
                      <a:pt x="74" y="32"/>
                    </a:cubicBezTo>
                    <a:cubicBezTo>
                      <a:pt x="71" y="28"/>
                      <a:pt x="63" y="27"/>
                      <a:pt x="58" y="29"/>
                    </a:cubicBezTo>
                    <a:cubicBezTo>
                      <a:pt x="60" y="26"/>
                      <a:pt x="62" y="22"/>
                      <a:pt x="62" y="18"/>
                    </a:cubicBezTo>
                    <a:cubicBezTo>
                      <a:pt x="62" y="13"/>
                      <a:pt x="56" y="8"/>
                      <a:pt x="51" y="6"/>
                    </a:cubicBezTo>
                    <a:cubicBezTo>
                      <a:pt x="42" y="0"/>
                      <a:pt x="29" y="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9" y="19"/>
                      <a:pt x="29" y="20"/>
                      <a:pt x="29" y="20"/>
                    </a:cubicBezTo>
                    <a:cubicBezTo>
                      <a:pt x="26" y="18"/>
                      <a:pt x="24" y="17"/>
                      <a:pt x="20" y="16"/>
                    </a:cubicBezTo>
                    <a:cubicBezTo>
                      <a:pt x="15" y="14"/>
                      <a:pt x="9" y="17"/>
                      <a:pt x="6" y="21"/>
                    </a:cubicBezTo>
                    <a:cubicBezTo>
                      <a:pt x="0" y="30"/>
                      <a:pt x="4" y="46"/>
                      <a:pt x="16" y="45"/>
                    </a:cubicBezTo>
                    <a:cubicBezTo>
                      <a:pt x="18" y="45"/>
                      <a:pt x="22" y="44"/>
                      <a:pt x="24" y="44"/>
                    </a:cubicBezTo>
                    <a:cubicBezTo>
                      <a:pt x="20" y="45"/>
                      <a:pt x="18" y="47"/>
                      <a:pt x="16" y="50"/>
                    </a:cubicBezTo>
                    <a:cubicBezTo>
                      <a:pt x="12" y="54"/>
                      <a:pt x="10" y="61"/>
                      <a:pt x="12" y="67"/>
                    </a:cubicBezTo>
                    <a:cubicBezTo>
                      <a:pt x="13" y="70"/>
                      <a:pt x="19" y="70"/>
                      <a:pt x="22" y="7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278"/>
              <p:cNvSpPr/>
              <p:nvPr/>
            </p:nvSpPr>
            <p:spPr bwMode="auto">
              <a:xfrm>
                <a:off x="4368" y="13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279"/>
              <p:cNvSpPr/>
              <p:nvPr/>
            </p:nvSpPr>
            <p:spPr bwMode="auto">
              <a:xfrm>
                <a:off x="4414" y="1330"/>
                <a:ext cx="91" cy="56"/>
              </a:xfrm>
              <a:custGeom>
                <a:avLst/>
                <a:gdLst>
                  <a:gd name="T0" fmla="*/ 1 w 34"/>
                  <a:gd name="T1" fmla="*/ 21 h 21"/>
                  <a:gd name="T2" fmla="*/ 13 w 34"/>
                  <a:gd name="T3" fmla="*/ 19 h 21"/>
                  <a:gd name="T4" fmla="*/ 19 w 34"/>
                  <a:gd name="T5" fmla="*/ 20 h 21"/>
                  <a:gd name="T6" fmla="*/ 20 w 34"/>
                  <a:gd name="T7" fmla="*/ 19 h 21"/>
                  <a:gd name="T8" fmla="*/ 20 w 34"/>
                  <a:gd name="T9" fmla="*/ 18 h 21"/>
                  <a:gd name="T10" fmla="*/ 31 w 34"/>
                  <a:gd name="T11" fmla="*/ 20 h 21"/>
                  <a:gd name="T12" fmla="*/ 32 w 34"/>
                  <a:gd name="T13" fmla="*/ 20 h 21"/>
                  <a:gd name="T14" fmla="*/ 21 w 34"/>
                  <a:gd name="T15" fmla="*/ 2 h 21"/>
                  <a:gd name="T16" fmla="*/ 11 w 34"/>
                  <a:gd name="T17" fmla="*/ 3 h 21"/>
                  <a:gd name="T18" fmla="*/ 7 w 34"/>
                  <a:gd name="T19" fmla="*/ 9 h 21"/>
                  <a:gd name="T20" fmla="*/ 0 w 34"/>
                  <a:gd name="T21" fmla="*/ 17 h 21"/>
                  <a:gd name="T22" fmla="*/ 1 w 34"/>
                  <a:gd name="T23" fmla="*/ 18 h 21"/>
                  <a:gd name="T24" fmla="*/ 2 w 34"/>
                  <a:gd name="T25" fmla="*/ 19 h 21"/>
                  <a:gd name="T26" fmla="*/ 0 w 34"/>
                  <a:gd name="T27" fmla="*/ 20 h 21"/>
                  <a:gd name="T28" fmla="*/ 1 w 34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1">
                    <a:moveTo>
                      <a:pt x="1" y="21"/>
                    </a:moveTo>
                    <a:cubicBezTo>
                      <a:pt x="5" y="20"/>
                      <a:pt x="9" y="19"/>
                      <a:pt x="13" y="19"/>
                    </a:cubicBezTo>
                    <a:cubicBezTo>
                      <a:pt x="14" y="19"/>
                      <a:pt x="17" y="21"/>
                      <a:pt x="19" y="20"/>
                    </a:cubicBezTo>
                    <a:cubicBezTo>
                      <a:pt x="19" y="20"/>
                      <a:pt x="20" y="20"/>
                      <a:pt x="20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19" y="11"/>
                      <a:pt x="30" y="19"/>
                      <a:pt x="31" y="20"/>
                    </a:cubicBezTo>
                    <a:cubicBezTo>
                      <a:pt x="31" y="21"/>
                      <a:pt x="32" y="21"/>
                      <a:pt x="32" y="20"/>
                    </a:cubicBezTo>
                    <a:cubicBezTo>
                      <a:pt x="34" y="13"/>
                      <a:pt x="28" y="4"/>
                      <a:pt x="21" y="2"/>
                    </a:cubicBezTo>
                    <a:cubicBezTo>
                      <a:pt x="18" y="0"/>
                      <a:pt x="14" y="1"/>
                      <a:pt x="11" y="3"/>
                    </a:cubicBezTo>
                    <a:cubicBezTo>
                      <a:pt x="9" y="5"/>
                      <a:pt x="8" y="7"/>
                      <a:pt x="7" y="9"/>
                    </a:cubicBezTo>
                    <a:cubicBezTo>
                      <a:pt x="5" y="12"/>
                      <a:pt x="2" y="15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7"/>
                      <a:pt x="2" y="17"/>
                      <a:pt x="2" y="19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280"/>
              <p:cNvSpPr/>
              <p:nvPr/>
            </p:nvSpPr>
            <p:spPr bwMode="auto">
              <a:xfrm>
                <a:off x="4333" y="1367"/>
                <a:ext cx="107" cy="75"/>
              </a:xfrm>
              <a:custGeom>
                <a:avLst/>
                <a:gdLst>
                  <a:gd name="T0" fmla="*/ 8 w 40"/>
                  <a:gd name="T1" fmla="*/ 21 h 28"/>
                  <a:gd name="T2" fmla="*/ 26 w 40"/>
                  <a:gd name="T3" fmla="*/ 21 h 28"/>
                  <a:gd name="T4" fmla="*/ 31 w 40"/>
                  <a:gd name="T5" fmla="*/ 26 h 28"/>
                  <a:gd name="T6" fmla="*/ 35 w 40"/>
                  <a:gd name="T7" fmla="*/ 20 h 28"/>
                  <a:gd name="T8" fmla="*/ 35 w 40"/>
                  <a:gd name="T9" fmla="*/ 11 h 28"/>
                  <a:gd name="T10" fmla="*/ 35 w 40"/>
                  <a:gd name="T11" fmla="*/ 11 h 28"/>
                  <a:gd name="T12" fmla="*/ 28 w 40"/>
                  <a:gd name="T13" fmla="*/ 3 h 28"/>
                  <a:gd name="T14" fmla="*/ 26 w 40"/>
                  <a:gd name="T15" fmla="*/ 3 h 28"/>
                  <a:gd name="T16" fmla="*/ 17 w 40"/>
                  <a:gd name="T17" fmla="*/ 2 h 28"/>
                  <a:gd name="T18" fmla="*/ 0 w 40"/>
                  <a:gd name="T19" fmla="*/ 8 h 28"/>
                  <a:gd name="T20" fmla="*/ 1 w 40"/>
                  <a:gd name="T21" fmla="*/ 9 h 28"/>
                  <a:gd name="T22" fmla="*/ 10 w 40"/>
                  <a:gd name="T23" fmla="*/ 13 h 28"/>
                  <a:gd name="T24" fmla="*/ 8 w 40"/>
                  <a:gd name="T25" fmla="*/ 20 h 28"/>
                  <a:gd name="T26" fmla="*/ 8 w 40"/>
                  <a:gd name="T2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8">
                    <a:moveTo>
                      <a:pt x="8" y="21"/>
                    </a:moveTo>
                    <a:cubicBezTo>
                      <a:pt x="14" y="19"/>
                      <a:pt x="21" y="15"/>
                      <a:pt x="26" y="21"/>
                    </a:cubicBezTo>
                    <a:cubicBezTo>
                      <a:pt x="28" y="23"/>
                      <a:pt x="29" y="26"/>
                      <a:pt x="31" y="26"/>
                    </a:cubicBezTo>
                    <a:cubicBezTo>
                      <a:pt x="35" y="28"/>
                      <a:pt x="34" y="20"/>
                      <a:pt x="35" y="20"/>
                    </a:cubicBezTo>
                    <a:cubicBezTo>
                      <a:pt x="40" y="23"/>
                      <a:pt x="3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7"/>
                      <a:pt x="32" y="4"/>
                      <a:pt x="28" y="3"/>
                    </a:cubicBezTo>
                    <a:cubicBezTo>
                      <a:pt x="28" y="3"/>
                      <a:pt x="27" y="3"/>
                      <a:pt x="26" y="3"/>
                    </a:cubicBezTo>
                    <a:cubicBezTo>
                      <a:pt x="23" y="5"/>
                      <a:pt x="20" y="3"/>
                      <a:pt x="17" y="2"/>
                    </a:cubicBezTo>
                    <a:cubicBezTo>
                      <a:pt x="12" y="0"/>
                      <a:pt x="3" y="2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5" y="8"/>
                      <a:pt x="7" y="12"/>
                      <a:pt x="10" y="13"/>
                    </a:cubicBezTo>
                    <a:cubicBezTo>
                      <a:pt x="10" y="13"/>
                      <a:pt x="7" y="19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281"/>
              <p:cNvSpPr/>
              <p:nvPr/>
            </p:nvSpPr>
            <p:spPr bwMode="auto">
              <a:xfrm>
                <a:off x="4304" y="1300"/>
                <a:ext cx="88" cy="84"/>
              </a:xfrm>
              <a:custGeom>
                <a:avLst/>
                <a:gdLst>
                  <a:gd name="T0" fmla="*/ 31 w 33"/>
                  <a:gd name="T1" fmla="*/ 30 h 31"/>
                  <a:gd name="T2" fmla="*/ 32 w 33"/>
                  <a:gd name="T3" fmla="*/ 30 h 31"/>
                  <a:gd name="T4" fmla="*/ 32 w 33"/>
                  <a:gd name="T5" fmla="*/ 30 h 31"/>
                  <a:gd name="T6" fmla="*/ 29 w 33"/>
                  <a:gd name="T7" fmla="*/ 19 h 31"/>
                  <a:gd name="T8" fmla="*/ 27 w 33"/>
                  <a:gd name="T9" fmla="*/ 16 h 31"/>
                  <a:gd name="T10" fmla="*/ 26 w 33"/>
                  <a:gd name="T11" fmla="*/ 15 h 31"/>
                  <a:gd name="T12" fmla="*/ 18 w 33"/>
                  <a:gd name="T13" fmla="*/ 7 h 31"/>
                  <a:gd name="T14" fmla="*/ 1 w 33"/>
                  <a:gd name="T15" fmla="*/ 5 h 31"/>
                  <a:gd name="T16" fmla="*/ 1 w 33"/>
                  <a:gd name="T17" fmla="*/ 6 h 31"/>
                  <a:gd name="T18" fmla="*/ 8 w 33"/>
                  <a:gd name="T19" fmla="*/ 19 h 31"/>
                  <a:gd name="T20" fmla="*/ 8 w 33"/>
                  <a:gd name="T21" fmla="*/ 20 h 31"/>
                  <a:gd name="T22" fmla="*/ 23 w 33"/>
                  <a:gd name="T23" fmla="*/ 26 h 31"/>
                  <a:gd name="T24" fmla="*/ 23 w 33"/>
                  <a:gd name="T25" fmla="*/ 26 h 31"/>
                  <a:gd name="T26" fmla="*/ 30 w 33"/>
                  <a:gd name="T27" fmla="*/ 30 h 31"/>
                  <a:gd name="T28" fmla="*/ 30 w 33"/>
                  <a:gd name="T29" fmla="*/ 30 h 31"/>
                  <a:gd name="T30" fmla="*/ 31 w 33"/>
                  <a:gd name="T3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1">
                    <a:moveTo>
                      <a:pt x="31" y="30"/>
                    </a:moveTo>
                    <a:cubicBezTo>
                      <a:pt x="31" y="30"/>
                      <a:pt x="32" y="30"/>
                      <a:pt x="32" y="30"/>
                    </a:cubicBezTo>
                    <a:cubicBezTo>
                      <a:pt x="32" y="31"/>
                      <a:pt x="33" y="30"/>
                      <a:pt x="32" y="30"/>
                    </a:cubicBezTo>
                    <a:cubicBezTo>
                      <a:pt x="30" y="26"/>
                      <a:pt x="29" y="23"/>
                      <a:pt x="29" y="19"/>
                    </a:cubicBezTo>
                    <a:cubicBezTo>
                      <a:pt x="28" y="18"/>
                      <a:pt x="28" y="17"/>
                      <a:pt x="27" y="16"/>
                    </a:cubicBezTo>
                    <a:cubicBezTo>
                      <a:pt x="27" y="16"/>
                      <a:pt x="27" y="15"/>
                      <a:pt x="26" y="15"/>
                    </a:cubicBezTo>
                    <a:cubicBezTo>
                      <a:pt x="22" y="13"/>
                      <a:pt x="20" y="11"/>
                      <a:pt x="18" y="7"/>
                    </a:cubicBezTo>
                    <a:cubicBezTo>
                      <a:pt x="15" y="0"/>
                      <a:pt x="6" y="1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5" y="7"/>
                      <a:pt x="11" y="15"/>
                      <a:pt x="8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13" y="22"/>
                      <a:pt x="18" y="24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8"/>
                      <a:pt x="27" y="29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1" y="31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282"/>
              <p:cNvSpPr/>
              <p:nvPr/>
            </p:nvSpPr>
            <p:spPr bwMode="auto">
              <a:xfrm>
                <a:off x="4317" y="13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283"/>
              <p:cNvSpPr/>
              <p:nvPr/>
            </p:nvSpPr>
            <p:spPr bwMode="auto">
              <a:xfrm>
                <a:off x="4416" y="1319"/>
                <a:ext cx="81" cy="56"/>
              </a:xfrm>
              <a:custGeom>
                <a:avLst/>
                <a:gdLst>
                  <a:gd name="T0" fmla="*/ 1 w 30"/>
                  <a:gd name="T1" fmla="*/ 21 h 21"/>
                  <a:gd name="T2" fmla="*/ 9 w 30"/>
                  <a:gd name="T3" fmla="*/ 16 h 21"/>
                  <a:gd name="T4" fmla="*/ 20 w 30"/>
                  <a:gd name="T5" fmla="*/ 14 h 21"/>
                  <a:gd name="T6" fmla="*/ 20 w 30"/>
                  <a:gd name="T7" fmla="*/ 14 h 21"/>
                  <a:gd name="T8" fmla="*/ 20 w 30"/>
                  <a:gd name="T9" fmla="*/ 12 h 21"/>
                  <a:gd name="T10" fmla="*/ 25 w 30"/>
                  <a:gd name="T11" fmla="*/ 14 h 21"/>
                  <a:gd name="T12" fmla="*/ 26 w 30"/>
                  <a:gd name="T13" fmla="*/ 15 h 21"/>
                  <a:gd name="T14" fmla="*/ 29 w 30"/>
                  <a:gd name="T15" fmla="*/ 17 h 21"/>
                  <a:gd name="T16" fmla="*/ 30 w 30"/>
                  <a:gd name="T17" fmla="*/ 16 h 21"/>
                  <a:gd name="T18" fmla="*/ 0 w 30"/>
                  <a:gd name="T19" fmla="*/ 20 h 21"/>
                  <a:gd name="T20" fmla="*/ 1 w 30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1">
                    <a:moveTo>
                      <a:pt x="1" y="21"/>
                    </a:moveTo>
                    <a:cubicBezTo>
                      <a:pt x="4" y="19"/>
                      <a:pt x="6" y="17"/>
                      <a:pt x="9" y="16"/>
                    </a:cubicBezTo>
                    <a:cubicBezTo>
                      <a:pt x="12" y="15"/>
                      <a:pt x="17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1" y="12"/>
                      <a:pt x="23" y="13"/>
                      <a:pt x="25" y="14"/>
                    </a:cubicBezTo>
                    <a:cubicBezTo>
                      <a:pt x="25" y="14"/>
                      <a:pt x="26" y="14"/>
                      <a:pt x="26" y="15"/>
                    </a:cubicBezTo>
                    <a:cubicBezTo>
                      <a:pt x="27" y="15"/>
                      <a:pt x="28" y="16"/>
                      <a:pt x="29" y="17"/>
                    </a:cubicBezTo>
                    <a:cubicBezTo>
                      <a:pt x="29" y="17"/>
                      <a:pt x="30" y="17"/>
                      <a:pt x="30" y="16"/>
                    </a:cubicBezTo>
                    <a:cubicBezTo>
                      <a:pt x="26" y="0"/>
                      <a:pt x="3" y="6"/>
                      <a:pt x="0" y="20"/>
                    </a:cubicBezTo>
                    <a:cubicBezTo>
                      <a:pt x="0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84"/>
              <p:cNvSpPr/>
              <p:nvPr/>
            </p:nvSpPr>
            <p:spPr bwMode="auto">
              <a:xfrm>
                <a:off x="4333" y="1370"/>
                <a:ext cx="83" cy="56"/>
              </a:xfrm>
              <a:custGeom>
                <a:avLst/>
                <a:gdLst>
                  <a:gd name="T0" fmla="*/ 7 w 31"/>
                  <a:gd name="T1" fmla="*/ 15 h 21"/>
                  <a:gd name="T2" fmla="*/ 11 w 31"/>
                  <a:gd name="T3" fmla="*/ 14 h 21"/>
                  <a:gd name="T4" fmla="*/ 15 w 31"/>
                  <a:gd name="T5" fmla="*/ 13 h 21"/>
                  <a:gd name="T6" fmla="*/ 16 w 31"/>
                  <a:gd name="T7" fmla="*/ 14 h 21"/>
                  <a:gd name="T8" fmla="*/ 19 w 31"/>
                  <a:gd name="T9" fmla="*/ 15 h 21"/>
                  <a:gd name="T10" fmla="*/ 27 w 31"/>
                  <a:gd name="T11" fmla="*/ 20 h 21"/>
                  <a:gd name="T12" fmla="*/ 28 w 31"/>
                  <a:gd name="T13" fmla="*/ 20 h 21"/>
                  <a:gd name="T14" fmla="*/ 29 w 31"/>
                  <a:gd name="T15" fmla="*/ 15 h 21"/>
                  <a:gd name="T16" fmla="*/ 30 w 31"/>
                  <a:gd name="T17" fmla="*/ 15 h 21"/>
                  <a:gd name="T18" fmla="*/ 30 w 31"/>
                  <a:gd name="T19" fmla="*/ 12 h 21"/>
                  <a:gd name="T20" fmla="*/ 30 w 31"/>
                  <a:gd name="T21" fmla="*/ 12 h 21"/>
                  <a:gd name="T22" fmla="*/ 28 w 31"/>
                  <a:gd name="T23" fmla="*/ 3 h 21"/>
                  <a:gd name="T24" fmla="*/ 25 w 31"/>
                  <a:gd name="T25" fmla="*/ 3 h 21"/>
                  <a:gd name="T26" fmla="*/ 16 w 31"/>
                  <a:gd name="T27" fmla="*/ 2 h 21"/>
                  <a:gd name="T28" fmla="*/ 0 w 31"/>
                  <a:gd name="T29" fmla="*/ 7 h 21"/>
                  <a:gd name="T30" fmla="*/ 1 w 31"/>
                  <a:gd name="T31" fmla="*/ 8 h 21"/>
                  <a:gd name="T32" fmla="*/ 8 w 31"/>
                  <a:gd name="T33" fmla="*/ 6 h 21"/>
                  <a:gd name="T34" fmla="*/ 9 w 31"/>
                  <a:gd name="T35" fmla="*/ 7 h 21"/>
                  <a:gd name="T36" fmla="*/ 6 w 31"/>
                  <a:gd name="T37" fmla="*/ 14 h 21"/>
                  <a:gd name="T38" fmla="*/ 7 w 31"/>
                  <a:gd name="T3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1">
                    <a:moveTo>
                      <a:pt x="7" y="15"/>
                    </a:moveTo>
                    <a:cubicBezTo>
                      <a:pt x="8" y="15"/>
                      <a:pt x="9" y="14"/>
                      <a:pt x="11" y="14"/>
                    </a:cubicBezTo>
                    <a:cubicBezTo>
                      <a:pt x="12" y="12"/>
                      <a:pt x="13" y="12"/>
                      <a:pt x="15" y="13"/>
                    </a:cubicBezTo>
                    <a:cubicBezTo>
                      <a:pt x="15" y="13"/>
                      <a:pt x="15" y="14"/>
                      <a:pt x="16" y="14"/>
                    </a:cubicBezTo>
                    <a:cubicBezTo>
                      <a:pt x="17" y="15"/>
                      <a:pt x="17" y="15"/>
                      <a:pt x="19" y="15"/>
                    </a:cubicBezTo>
                    <a:cubicBezTo>
                      <a:pt x="22" y="16"/>
                      <a:pt x="25" y="18"/>
                      <a:pt x="27" y="20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18"/>
                      <a:pt x="26" y="13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30" y="12"/>
                      <a:pt x="31" y="12"/>
                      <a:pt x="30" y="12"/>
                    </a:cubicBezTo>
                    <a:cubicBezTo>
                      <a:pt x="30" y="10"/>
                      <a:pt x="30" y="4"/>
                      <a:pt x="28" y="3"/>
                    </a:cubicBezTo>
                    <a:cubicBezTo>
                      <a:pt x="26" y="2"/>
                      <a:pt x="26" y="2"/>
                      <a:pt x="25" y="3"/>
                    </a:cubicBezTo>
                    <a:cubicBezTo>
                      <a:pt x="21" y="3"/>
                      <a:pt x="20" y="2"/>
                      <a:pt x="16" y="2"/>
                    </a:cubicBezTo>
                    <a:cubicBezTo>
                      <a:pt x="11" y="1"/>
                      <a:pt x="2" y="0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2" y="7"/>
                      <a:pt x="11" y="2"/>
                      <a:pt x="8" y="6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5" y="7"/>
                      <a:pt x="8" y="13"/>
                      <a:pt x="6" y="14"/>
                    </a:cubicBezTo>
                    <a:cubicBezTo>
                      <a:pt x="6" y="15"/>
                      <a:pt x="6" y="16"/>
                      <a:pt x="7" y="15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85"/>
              <p:cNvSpPr/>
              <p:nvPr/>
            </p:nvSpPr>
            <p:spPr bwMode="auto">
              <a:xfrm>
                <a:off x="4309" y="1268"/>
                <a:ext cx="147" cy="102"/>
              </a:xfrm>
              <a:custGeom>
                <a:avLst/>
                <a:gdLst>
                  <a:gd name="T0" fmla="*/ 35 w 55"/>
                  <a:gd name="T1" fmla="*/ 37 h 38"/>
                  <a:gd name="T2" fmla="*/ 47 w 55"/>
                  <a:gd name="T3" fmla="*/ 25 h 38"/>
                  <a:gd name="T4" fmla="*/ 39 w 55"/>
                  <a:gd name="T5" fmla="*/ 1 h 38"/>
                  <a:gd name="T6" fmla="*/ 22 w 55"/>
                  <a:gd name="T7" fmla="*/ 15 h 38"/>
                  <a:gd name="T8" fmla="*/ 21 w 55"/>
                  <a:gd name="T9" fmla="*/ 15 h 38"/>
                  <a:gd name="T10" fmla="*/ 13 w 55"/>
                  <a:gd name="T11" fmla="*/ 12 h 38"/>
                  <a:gd name="T12" fmla="*/ 1 w 55"/>
                  <a:gd name="T13" fmla="*/ 16 h 38"/>
                  <a:gd name="T14" fmla="*/ 1 w 55"/>
                  <a:gd name="T15" fmla="*/ 17 h 38"/>
                  <a:gd name="T16" fmla="*/ 17 w 55"/>
                  <a:gd name="T17" fmla="*/ 29 h 38"/>
                  <a:gd name="T18" fmla="*/ 23 w 55"/>
                  <a:gd name="T19" fmla="*/ 32 h 38"/>
                  <a:gd name="T20" fmla="*/ 28 w 55"/>
                  <a:gd name="T21" fmla="*/ 35 h 38"/>
                  <a:gd name="T22" fmla="*/ 35 w 55"/>
                  <a:gd name="T2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8">
                    <a:moveTo>
                      <a:pt x="35" y="37"/>
                    </a:moveTo>
                    <a:cubicBezTo>
                      <a:pt x="44" y="36"/>
                      <a:pt x="42" y="31"/>
                      <a:pt x="47" y="25"/>
                    </a:cubicBezTo>
                    <a:cubicBezTo>
                      <a:pt x="55" y="16"/>
                      <a:pt x="51" y="3"/>
                      <a:pt x="39" y="1"/>
                    </a:cubicBezTo>
                    <a:cubicBezTo>
                      <a:pt x="31" y="0"/>
                      <a:pt x="17" y="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9" y="14"/>
                      <a:pt x="16" y="13"/>
                      <a:pt x="13" y="12"/>
                    </a:cubicBezTo>
                    <a:cubicBezTo>
                      <a:pt x="8" y="11"/>
                      <a:pt x="4" y="12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12" y="15"/>
                      <a:pt x="10" y="25"/>
                      <a:pt x="17" y="29"/>
                    </a:cubicBezTo>
                    <a:cubicBezTo>
                      <a:pt x="19" y="30"/>
                      <a:pt x="19" y="28"/>
                      <a:pt x="23" y="32"/>
                    </a:cubicBezTo>
                    <a:cubicBezTo>
                      <a:pt x="25" y="33"/>
                      <a:pt x="27" y="34"/>
                      <a:pt x="28" y="35"/>
                    </a:cubicBezTo>
                    <a:cubicBezTo>
                      <a:pt x="30" y="37"/>
                      <a:pt x="32" y="38"/>
                      <a:pt x="35" y="3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86"/>
              <p:cNvSpPr/>
              <p:nvPr/>
            </p:nvSpPr>
            <p:spPr bwMode="auto">
              <a:xfrm>
                <a:off x="4419" y="1279"/>
                <a:ext cx="27" cy="80"/>
              </a:xfrm>
              <a:custGeom>
                <a:avLst/>
                <a:gdLst>
                  <a:gd name="T0" fmla="*/ 1 w 10"/>
                  <a:gd name="T1" fmla="*/ 30 h 30"/>
                  <a:gd name="T2" fmla="*/ 3 w 10"/>
                  <a:gd name="T3" fmla="*/ 27 h 30"/>
                  <a:gd name="T4" fmla="*/ 3 w 10"/>
                  <a:gd name="T5" fmla="*/ 27 h 30"/>
                  <a:gd name="T6" fmla="*/ 7 w 10"/>
                  <a:gd name="T7" fmla="*/ 20 h 30"/>
                  <a:gd name="T8" fmla="*/ 10 w 10"/>
                  <a:gd name="T9" fmla="*/ 11 h 30"/>
                  <a:gd name="T10" fmla="*/ 10 w 10"/>
                  <a:gd name="T11" fmla="*/ 11 h 30"/>
                  <a:gd name="T12" fmla="*/ 5 w 10"/>
                  <a:gd name="T13" fmla="*/ 0 h 30"/>
                  <a:gd name="T14" fmla="*/ 4 w 10"/>
                  <a:gd name="T15" fmla="*/ 0 h 30"/>
                  <a:gd name="T16" fmla="*/ 4 w 10"/>
                  <a:gd name="T17" fmla="*/ 1 h 30"/>
                  <a:gd name="T18" fmla="*/ 3 w 10"/>
                  <a:gd name="T19" fmla="*/ 1 h 30"/>
                  <a:gd name="T20" fmla="*/ 4 w 10"/>
                  <a:gd name="T21" fmla="*/ 22 h 30"/>
                  <a:gd name="T22" fmla="*/ 2 w 10"/>
                  <a:gd name="T23" fmla="*/ 24 h 30"/>
                  <a:gd name="T24" fmla="*/ 2 w 10"/>
                  <a:gd name="T25" fmla="*/ 25 h 30"/>
                  <a:gd name="T26" fmla="*/ 2 w 10"/>
                  <a:gd name="T27" fmla="*/ 27 h 30"/>
                  <a:gd name="T28" fmla="*/ 1 w 10"/>
                  <a:gd name="T29" fmla="*/ 27 h 30"/>
                  <a:gd name="T30" fmla="*/ 0 w 10"/>
                  <a:gd name="T31" fmla="*/ 29 h 30"/>
                  <a:gd name="T32" fmla="*/ 1 w 10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9"/>
                      <a:pt x="2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4"/>
                      <a:pt x="6" y="22"/>
                      <a:pt x="7" y="20"/>
                    </a:cubicBezTo>
                    <a:cubicBezTo>
                      <a:pt x="9" y="17"/>
                      <a:pt x="10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8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8"/>
                      <a:pt x="6" y="16"/>
                      <a:pt x="4" y="22"/>
                    </a:cubicBezTo>
                    <a:cubicBezTo>
                      <a:pt x="3" y="23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8"/>
                      <a:pt x="1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87"/>
              <p:cNvSpPr/>
              <p:nvPr/>
            </p:nvSpPr>
            <p:spPr bwMode="auto">
              <a:xfrm>
                <a:off x="4363" y="1274"/>
                <a:ext cx="27" cy="75"/>
              </a:xfrm>
              <a:custGeom>
                <a:avLst/>
                <a:gdLst>
                  <a:gd name="T0" fmla="*/ 10 w 10"/>
                  <a:gd name="T1" fmla="*/ 27 h 28"/>
                  <a:gd name="T2" fmla="*/ 5 w 10"/>
                  <a:gd name="T3" fmla="*/ 4 h 28"/>
                  <a:gd name="T4" fmla="*/ 7 w 10"/>
                  <a:gd name="T5" fmla="*/ 2 h 28"/>
                  <a:gd name="T6" fmla="*/ 8 w 10"/>
                  <a:gd name="T7" fmla="*/ 2 h 28"/>
                  <a:gd name="T8" fmla="*/ 9 w 10"/>
                  <a:gd name="T9" fmla="*/ 1 h 28"/>
                  <a:gd name="T10" fmla="*/ 10 w 10"/>
                  <a:gd name="T11" fmla="*/ 0 h 28"/>
                  <a:gd name="T12" fmla="*/ 3 w 10"/>
                  <a:gd name="T13" fmla="*/ 5 h 28"/>
                  <a:gd name="T14" fmla="*/ 1 w 10"/>
                  <a:gd name="T15" fmla="*/ 13 h 28"/>
                  <a:gd name="T16" fmla="*/ 6 w 10"/>
                  <a:gd name="T17" fmla="*/ 21 h 28"/>
                  <a:gd name="T18" fmla="*/ 9 w 10"/>
                  <a:gd name="T19" fmla="*/ 28 h 28"/>
                  <a:gd name="T20" fmla="*/ 10 w 10"/>
                  <a:gd name="T21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10" y="27"/>
                    </a:moveTo>
                    <a:cubicBezTo>
                      <a:pt x="9" y="23"/>
                      <a:pt x="2" y="9"/>
                      <a:pt x="5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6" y="0"/>
                      <a:pt x="4" y="2"/>
                      <a:pt x="3" y="5"/>
                    </a:cubicBezTo>
                    <a:cubicBezTo>
                      <a:pt x="1" y="7"/>
                      <a:pt x="0" y="10"/>
                      <a:pt x="1" y="13"/>
                    </a:cubicBezTo>
                    <a:cubicBezTo>
                      <a:pt x="2" y="16"/>
                      <a:pt x="4" y="18"/>
                      <a:pt x="6" y="21"/>
                    </a:cubicBezTo>
                    <a:cubicBezTo>
                      <a:pt x="6" y="24"/>
                      <a:pt x="8" y="26"/>
                      <a:pt x="9" y="28"/>
                    </a:cubicBezTo>
                    <a:cubicBezTo>
                      <a:pt x="10" y="28"/>
                      <a:pt x="10" y="28"/>
                      <a:pt x="10" y="27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288"/>
              <p:cNvSpPr/>
              <p:nvPr/>
            </p:nvSpPr>
            <p:spPr bwMode="auto">
              <a:xfrm>
                <a:off x="4365" y="1351"/>
                <a:ext cx="46" cy="54"/>
              </a:xfrm>
              <a:custGeom>
                <a:avLst/>
                <a:gdLst>
                  <a:gd name="T0" fmla="*/ 15 w 17"/>
                  <a:gd name="T1" fmla="*/ 12 h 20"/>
                  <a:gd name="T2" fmla="*/ 16 w 17"/>
                  <a:gd name="T3" fmla="*/ 11 h 20"/>
                  <a:gd name="T4" fmla="*/ 15 w 17"/>
                  <a:gd name="T5" fmla="*/ 3 h 20"/>
                  <a:gd name="T6" fmla="*/ 8 w 17"/>
                  <a:gd name="T7" fmla="*/ 1 h 20"/>
                  <a:gd name="T8" fmla="*/ 1 w 17"/>
                  <a:gd name="T9" fmla="*/ 9 h 20"/>
                  <a:gd name="T10" fmla="*/ 4 w 17"/>
                  <a:gd name="T11" fmla="*/ 15 h 20"/>
                  <a:gd name="T12" fmla="*/ 6 w 17"/>
                  <a:gd name="T13" fmla="*/ 15 h 20"/>
                  <a:gd name="T14" fmla="*/ 8 w 17"/>
                  <a:gd name="T15" fmla="*/ 18 h 20"/>
                  <a:gd name="T16" fmla="*/ 15 w 17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12"/>
                    </a:moveTo>
                    <a:cubicBezTo>
                      <a:pt x="15" y="12"/>
                      <a:pt x="16" y="12"/>
                      <a:pt x="16" y="11"/>
                    </a:cubicBezTo>
                    <a:cubicBezTo>
                      <a:pt x="17" y="9"/>
                      <a:pt x="17" y="5"/>
                      <a:pt x="15" y="3"/>
                    </a:cubicBezTo>
                    <a:cubicBezTo>
                      <a:pt x="14" y="0"/>
                      <a:pt x="10" y="1"/>
                      <a:pt x="8" y="1"/>
                    </a:cubicBezTo>
                    <a:cubicBezTo>
                      <a:pt x="4" y="0"/>
                      <a:pt x="0" y="5"/>
                      <a:pt x="1" y="9"/>
                    </a:cubicBezTo>
                    <a:cubicBezTo>
                      <a:pt x="1" y="11"/>
                      <a:pt x="2" y="14"/>
                      <a:pt x="4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7"/>
                      <a:pt x="7" y="18"/>
                      <a:pt x="8" y="18"/>
                    </a:cubicBezTo>
                    <a:cubicBezTo>
                      <a:pt x="11" y="20"/>
                      <a:pt x="14" y="15"/>
                      <a:pt x="15" y="12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289"/>
              <p:cNvSpPr/>
              <p:nvPr/>
            </p:nvSpPr>
            <p:spPr bwMode="auto">
              <a:xfrm>
                <a:off x="4368" y="1357"/>
                <a:ext cx="30" cy="45"/>
              </a:xfrm>
              <a:custGeom>
                <a:avLst/>
                <a:gdLst>
                  <a:gd name="T0" fmla="*/ 7 w 11"/>
                  <a:gd name="T1" fmla="*/ 15 h 17"/>
                  <a:gd name="T2" fmla="*/ 9 w 11"/>
                  <a:gd name="T3" fmla="*/ 15 h 17"/>
                  <a:gd name="T4" fmla="*/ 10 w 11"/>
                  <a:gd name="T5" fmla="*/ 11 h 17"/>
                  <a:gd name="T6" fmla="*/ 9 w 11"/>
                  <a:gd name="T7" fmla="*/ 10 h 17"/>
                  <a:gd name="T8" fmla="*/ 9 w 11"/>
                  <a:gd name="T9" fmla="*/ 10 h 17"/>
                  <a:gd name="T10" fmla="*/ 7 w 11"/>
                  <a:gd name="T11" fmla="*/ 1 h 17"/>
                  <a:gd name="T12" fmla="*/ 7 w 11"/>
                  <a:gd name="T13" fmla="*/ 0 h 17"/>
                  <a:gd name="T14" fmla="*/ 0 w 11"/>
                  <a:gd name="T15" fmla="*/ 6 h 17"/>
                  <a:gd name="T16" fmla="*/ 1 w 11"/>
                  <a:gd name="T17" fmla="*/ 11 h 17"/>
                  <a:gd name="T18" fmla="*/ 4 w 11"/>
                  <a:gd name="T19" fmla="*/ 11 h 17"/>
                  <a:gd name="T20" fmla="*/ 7 w 11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7">
                    <a:moveTo>
                      <a:pt x="7" y="15"/>
                    </a:moveTo>
                    <a:cubicBezTo>
                      <a:pt x="8" y="17"/>
                      <a:pt x="8" y="16"/>
                      <a:pt x="9" y="15"/>
                    </a:cubicBezTo>
                    <a:cubicBezTo>
                      <a:pt x="10" y="14"/>
                      <a:pt x="11" y="13"/>
                      <a:pt x="10" y="11"/>
                    </a:cubicBezTo>
                    <a:cubicBezTo>
                      <a:pt x="10" y="11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8"/>
                      <a:pt x="4" y="3"/>
                      <a:pt x="7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3" y="0"/>
                      <a:pt x="1" y="2"/>
                      <a:pt x="0" y="6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5" y="10"/>
                      <a:pt x="7" y="15"/>
                      <a:pt x="7" y="15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290"/>
              <p:cNvSpPr/>
              <p:nvPr/>
            </p:nvSpPr>
            <p:spPr bwMode="auto">
              <a:xfrm>
                <a:off x="4379" y="1367"/>
                <a:ext cx="24" cy="19"/>
              </a:xfrm>
              <a:custGeom>
                <a:avLst/>
                <a:gdLst>
                  <a:gd name="T0" fmla="*/ 7 w 9"/>
                  <a:gd name="T1" fmla="*/ 7 h 7"/>
                  <a:gd name="T2" fmla="*/ 8 w 9"/>
                  <a:gd name="T3" fmla="*/ 3 h 7"/>
                  <a:gd name="T4" fmla="*/ 9 w 9"/>
                  <a:gd name="T5" fmla="*/ 2 h 7"/>
                  <a:gd name="T6" fmla="*/ 6 w 9"/>
                  <a:gd name="T7" fmla="*/ 0 h 7"/>
                  <a:gd name="T8" fmla="*/ 5 w 9"/>
                  <a:gd name="T9" fmla="*/ 0 h 7"/>
                  <a:gd name="T10" fmla="*/ 1 w 9"/>
                  <a:gd name="T11" fmla="*/ 0 h 7"/>
                  <a:gd name="T12" fmla="*/ 0 w 9"/>
                  <a:gd name="T13" fmla="*/ 0 h 7"/>
                  <a:gd name="T14" fmla="*/ 5 w 9"/>
                  <a:gd name="T15" fmla="*/ 4 h 7"/>
                  <a:gd name="T16" fmla="*/ 6 w 9"/>
                  <a:gd name="T17" fmla="*/ 7 h 7"/>
                  <a:gd name="T18" fmla="*/ 7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7" y="7"/>
                    </a:moveTo>
                    <a:cubicBezTo>
                      <a:pt x="7" y="7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291"/>
              <p:cNvSpPr/>
              <p:nvPr/>
            </p:nvSpPr>
            <p:spPr bwMode="auto">
              <a:xfrm>
                <a:off x="4379" y="1266"/>
                <a:ext cx="48" cy="13"/>
              </a:xfrm>
              <a:custGeom>
                <a:avLst/>
                <a:gdLst>
                  <a:gd name="T0" fmla="*/ 1 w 18"/>
                  <a:gd name="T1" fmla="*/ 4 h 5"/>
                  <a:gd name="T2" fmla="*/ 8 w 18"/>
                  <a:gd name="T3" fmla="*/ 4 h 5"/>
                  <a:gd name="T4" fmla="*/ 10 w 18"/>
                  <a:gd name="T5" fmla="*/ 2 h 5"/>
                  <a:gd name="T6" fmla="*/ 17 w 18"/>
                  <a:gd name="T7" fmla="*/ 5 h 5"/>
                  <a:gd name="T8" fmla="*/ 17 w 18"/>
                  <a:gd name="T9" fmla="*/ 4 h 5"/>
                  <a:gd name="T10" fmla="*/ 17 w 18"/>
                  <a:gd name="T11" fmla="*/ 3 h 5"/>
                  <a:gd name="T12" fmla="*/ 17 w 18"/>
                  <a:gd name="T13" fmla="*/ 3 h 5"/>
                  <a:gd name="T14" fmla="*/ 8 w 18"/>
                  <a:gd name="T15" fmla="*/ 0 h 5"/>
                  <a:gd name="T16" fmla="*/ 0 w 18"/>
                  <a:gd name="T17" fmla="*/ 3 h 5"/>
                  <a:gd name="T18" fmla="*/ 1 w 1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5">
                    <a:moveTo>
                      <a:pt x="1" y="4"/>
                    </a:moveTo>
                    <a:cubicBezTo>
                      <a:pt x="3" y="3"/>
                      <a:pt x="6" y="5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4"/>
                      <a:pt x="15" y="3"/>
                      <a:pt x="17" y="5"/>
                    </a:cubicBezTo>
                    <a:cubicBezTo>
                      <a:pt x="17" y="5"/>
                      <a:pt x="18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2"/>
                      <a:pt x="11" y="0"/>
                      <a:pt x="8" y="0"/>
                    </a:cubicBezTo>
                    <a:cubicBezTo>
                      <a:pt x="5" y="0"/>
                      <a:pt x="3" y="2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292"/>
              <p:cNvSpPr/>
              <p:nvPr/>
            </p:nvSpPr>
            <p:spPr bwMode="auto">
              <a:xfrm>
                <a:off x="4288" y="1325"/>
                <a:ext cx="51" cy="69"/>
              </a:xfrm>
              <a:custGeom>
                <a:avLst/>
                <a:gdLst>
                  <a:gd name="T0" fmla="*/ 19 w 19"/>
                  <a:gd name="T1" fmla="*/ 20 h 26"/>
                  <a:gd name="T2" fmla="*/ 18 w 19"/>
                  <a:gd name="T3" fmla="*/ 19 h 26"/>
                  <a:gd name="T4" fmla="*/ 11 w 19"/>
                  <a:gd name="T5" fmla="*/ 15 h 26"/>
                  <a:gd name="T6" fmla="*/ 11 w 19"/>
                  <a:gd name="T7" fmla="*/ 14 h 26"/>
                  <a:gd name="T8" fmla="*/ 9 w 19"/>
                  <a:gd name="T9" fmla="*/ 8 h 26"/>
                  <a:gd name="T10" fmla="*/ 6 w 19"/>
                  <a:gd name="T11" fmla="*/ 5 h 26"/>
                  <a:gd name="T12" fmla="*/ 5 w 19"/>
                  <a:gd name="T13" fmla="*/ 1 h 26"/>
                  <a:gd name="T14" fmla="*/ 4 w 19"/>
                  <a:gd name="T15" fmla="*/ 1 h 26"/>
                  <a:gd name="T16" fmla="*/ 19 w 19"/>
                  <a:gd name="T17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19" y="20"/>
                    </a:moveTo>
                    <a:cubicBezTo>
                      <a:pt x="19" y="20"/>
                      <a:pt x="19" y="19"/>
                      <a:pt x="18" y="19"/>
                    </a:cubicBezTo>
                    <a:cubicBezTo>
                      <a:pt x="16" y="19"/>
                      <a:pt x="10" y="19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5" y="4"/>
                      <a:pt x="4" y="3"/>
                      <a:pt x="5" y="1"/>
                    </a:cubicBezTo>
                    <a:cubicBezTo>
                      <a:pt x="6" y="1"/>
                      <a:pt x="5" y="0"/>
                      <a:pt x="4" y="1"/>
                    </a:cubicBezTo>
                    <a:cubicBezTo>
                      <a:pt x="0" y="8"/>
                      <a:pt x="10" y="26"/>
                      <a:pt x="19" y="2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293"/>
              <p:cNvSpPr/>
              <p:nvPr/>
            </p:nvSpPr>
            <p:spPr bwMode="auto">
              <a:xfrm>
                <a:off x="4392" y="1442"/>
                <a:ext cx="64" cy="25"/>
              </a:xfrm>
              <a:custGeom>
                <a:avLst/>
                <a:gdLst>
                  <a:gd name="T0" fmla="*/ 13 w 24"/>
                  <a:gd name="T1" fmla="*/ 9 h 9"/>
                  <a:gd name="T2" fmla="*/ 20 w 24"/>
                  <a:gd name="T3" fmla="*/ 6 h 9"/>
                  <a:gd name="T4" fmla="*/ 22 w 24"/>
                  <a:gd name="T5" fmla="*/ 4 h 9"/>
                  <a:gd name="T6" fmla="*/ 23 w 24"/>
                  <a:gd name="T7" fmla="*/ 3 h 9"/>
                  <a:gd name="T8" fmla="*/ 24 w 24"/>
                  <a:gd name="T9" fmla="*/ 2 h 9"/>
                  <a:gd name="T10" fmla="*/ 23 w 24"/>
                  <a:gd name="T11" fmla="*/ 1 h 9"/>
                  <a:gd name="T12" fmla="*/ 22 w 24"/>
                  <a:gd name="T13" fmla="*/ 2 h 9"/>
                  <a:gd name="T14" fmla="*/ 17 w 24"/>
                  <a:gd name="T15" fmla="*/ 4 h 9"/>
                  <a:gd name="T16" fmla="*/ 9 w 24"/>
                  <a:gd name="T17" fmla="*/ 2 h 9"/>
                  <a:gd name="T18" fmla="*/ 1 w 24"/>
                  <a:gd name="T19" fmla="*/ 0 h 9"/>
                  <a:gd name="T20" fmla="*/ 1 w 24"/>
                  <a:gd name="T21" fmla="*/ 1 h 9"/>
                  <a:gd name="T22" fmla="*/ 13 w 2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9">
                    <a:moveTo>
                      <a:pt x="13" y="9"/>
                    </a:moveTo>
                    <a:cubicBezTo>
                      <a:pt x="15" y="9"/>
                      <a:pt x="18" y="7"/>
                      <a:pt x="20" y="6"/>
                    </a:cubicBezTo>
                    <a:cubicBezTo>
                      <a:pt x="21" y="5"/>
                      <a:pt x="21" y="5"/>
                      <a:pt x="22" y="4"/>
                    </a:cubicBezTo>
                    <a:cubicBezTo>
                      <a:pt x="22" y="4"/>
                      <a:pt x="23" y="4"/>
                      <a:pt x="23" y="3"/>
                    </a:cubicBezTo>
                    <a:cubicBezTo>
                      <a:pt x="23" y="3"/>
                      <a:pt x="23" y="3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0" y="2"/>
                      <a:pt x="19" y="2"/>
                      <a:pt x="17" y="4"/>
                    </a:cubicBezTo>
                    <a:cubicBezTo>
                      <a:pt x="14" y="6"/>
                      <a:pt x="12" y="4"/>
                      <a:pt x="9" y="2"/>
                    </a:cubicBezTo>
                    <a:cubicBezTo>
                      <a:pt x="6" y="1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4" y="5"/>
                      <a:pt x="7" y="9"/>
                      <a:pt x="13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294"/>
              <p:cNvSpPr/>
              <p:nvPr/>
            </p:nvSpPr>
            <p:spPr bwMode="auto">
              <a:xfrm>
                <a:off x="4237" y="1335"/>
                <a:ext cx="195" cy="220"/>
              </a:xfrm>
              <a:custGeom>
                <a:avLst/>
                <a:gdLst>
                  <a:gd name="T0" fmla="*/ 39 w 73"/>
                  <a:gd name="T1" fmla="*/ 81 h 82"/>
                  <a:gd name="T2" fmla="*/ 56 w 73"/>
                  <a:gd name="T3" fmla="*/ 78 h 82"/>
                  <a:gd name="T4" fmla="*/ 56 w 73"/>
                  <a:gd name="T5" fmla="*/ 57 h 82"/>
                  <a:gd name="T6" fmla="*/ 71 w 73"/>
                  <a:gd name="T7" fmla="*/ 38 h 82"/>
                  <a:gd name="T8" fmla="*/ 62 w 73"/>
                  <a:gd name="T9" fmla="*/ 25 h 82"/>
                  <a:gd name="T10" fmla="*/ 56 w 73"/>
                  <a:gd name="T11" fmla="*/ 26 h 82"/>
                  <a:gd name="T12" fmla="*/ 54 w 73"/>
                  <a:gd name="T13" fmla="*/ 27 h 82"/>
                  <a:gd name="T14" fmla="*/ 55 w 73"/>
                  <a:gd name="T15" fmla="*/ 20 h 82"/>
                  <a:gd name="T16" fmla="*/ 41 w 73"/>
                  <a:gd name="T17" fmla="*/ 2 h 82"/>
                  <a:gd name="T18" fmla="*/ 30 w 73"/>
                  <a:gd name="T19" fmla="*/ 10 h 82"/>
                  <a:gd name="T20" fmla="*/ 24 w 73"/>
                  <a:gd name="T21" fmla="*/ 10 h 82"/>
                  <a:gd name="T22" fmla="*/ 13 w 73"/>
                  <a:gd name="T23" fmla="*/ 7 h 82"/>
                  <a:gd name="T24" fmla="*/ 5 w 73"/>
                  <a:gd name="T25" fmla="*/ 31 h 82"/>
                  <a:gd name="T26" fmla="*/ 17 w 73"/>
                  <a:gd name="T27" fmla="*/ 40 h 82"/>
                  <a:gd name="T28" fmla="*/ 19 w 73"/>
                  <a:gd name="T29" fmla="*/ 41 h 82"/>
                  <a:gd name="T30" fmla="*/ 14 w 73"/>
                  <a:gd name="T31" fmla="*/ 42 h 82"/>
                  <a:gd name="T32" fmla="*/ 6 w 73"/>
                  <a:gd name="T33" fmla="*/ 48 h 82"/>
                  <a:gd name="T34" fmla="*/ 4 w 73"/>
                  <a:gd name="T35" fmla="*/ 64 h 82"/>
                  <a:gd name="T36" fmla="*/ 8 w 73"/>
                  <a:gd name="T37" fmla="*/ 67 h 82"/>
                  <a:gd name="T38" fmla="*/ 18 w 73"/>
                  <a:gd name="T39" fmla="*/ 73 h 82"/>
                  <a:gd name="T40" fmla="*/ 28 w 73"/>
                  <a:gd name="T41" fmla="*/ 79 h 82"/>
                  <a:gd name="T42" fmla="*/ 39 w 73"/>
                  <a:gd name="T4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2">
                    <a:moveTo>
                      <a:pt x="39" y="81"/>
                    </a:moveTo>
                    <a:cubicBezTo>
                      <a:pt x="44" y="82"/>
                      <a:pt x="52" y="82"/>
                      <a:pt x="56" y="78"/>
                    </a:cubicBezTo>
                    <a:cubicBezTo>
                      <a:pt x="64" y="72"/>
                      <a:pt x="62" y="63"/>
                      <a:pt x="56" y="57"/>
                    </a:cubicBezTo>
                    <a:cubicBezTo>
                      <a:pt x="65" y="56"/>
                      <a:pt x="73" y="48"/>
                      <a:pt x="71" y="38"/>
                    </a:cubicBezTo>
                    <a:cubicBezTo>
                      <a:pt x="71" y="33"/>
                      <a:pt x="68" y="27"/>
                      <a:pt x="62" y="25"/>
                    </a:cubicBezTo>
                    <a:cubicBezTo>
                      <a:pt x="60" y="25"/>
                      <a:pt x="58" y="25"/>
                      <a:pt x="56" y="26"/>
                    </a:cubicBezTo>
                    <a:cubicBezTo>
                      <a:pt x="56" y="26"/>
                      <a:pt x="54" y="26"/>
                      <a:pt x="54" y="27"/>
                    </a:cubicBezTo>
                    <a:cubicBezTo>
                      <a:pt x="54" y="25"/>
                      <a:pt x="55" y="22"/>
                      <a:pt x="55" y="20"/>
                    </a:cubicBezTo>
                    <a:cubicBezTo>
                      <a:pt x="57" y="11"/>
                      <a:pt x="53" y="0"/>
                      <a:pt x="41" y="2"/>
                    </a:cubicBezTo>
                    <a:cubicBezTo>
                      <a:pt x="36" y="2"/>
                      <a:pt x="33" y="5"/>
                      <a:pt x="30" y="10"/>
                    </a:cubicBezTo>
                    <a:cubicBezTo>
                      <a:pt x="28" y="14"/>
                      <a:pt x="28" y="13"/>
                      <a:pt x="24" y="10"/>
                    </a:cubicBezTo>
                    <a:cubicBezTo>
                      <a:pt x="20" y="8"/>
                      <a:pt x="17" y="7"/>
                      <a:pt x="13" y="7"/>
                    </a:cubicBezTo>
                    <a:cubicBezTo>
                      <a:pt x="2" y="8"/>
                      <a:pt x="0" y="24"/>
                      <a:pt x="5" y="31"/>
                    </a:cubicBezTo>
                    <a:cubicBezTo>
                      <a:pt x="7" y="35"/>
                      <a:pt x="12" y="38"/>
                      <a:pt x="17" y="40"/>
                    </a:cubicBezTo>
                    <a:cubicBezTo>
                      <a:pt x="17" y="40"/>
                      <a:pt x="21" y="40"/>
                      <a:pt x="19" y="41"/>
                    </a:cubicBezTo>
                    <a:cubicBezTo>
                      <a:pt x="17" y="41"/>
                      <a:pt x="15" y="42"/>
                      <a:pt x="14" y="42"/>
                    </a:cubicBezTo>
                    <a:cubicBezTo>
                      <a:pt x="10" y="43"/>
                      <a:pt x="8" y="45"/>
                      <a:pt x="6" y="48"/>
                    </a:cubicBezTo>
                    <a:cubicBezTo>
                      <a:pt x="2" y="53"/>
                      <a:pt x="3" y="58"/>
                      <a:pt x="4" y="64"/>
                    </a:cubicBezTo>
                    <a:cubicBezTo>
                      <a:pt x="5" y="65"/>
                      <a:pt x="6" y="66"/>
                      <a:pt x="8" y="67"/>
                    </a:cubicBezTo>
                    <a:cubicBezTo>
                      <a:pt x="12" y="69"/>
                      <a:pt x="13" y="72"/>
                      <a:pt x="18" y="73"/>
                    </a:cubicBezTo>
                    <a:cubicBezTo>
                      <a:pt x="21" y="74"/>
                      <a:pt x="25" y="77"/>
                      <a:pt x="28" y="79"/>
                    </a:cubicBezTo>
                    <a:cubicBezTo>
                      <a:pt x="31" y="80"/>
                      <a:pt x="35" y="81"/>
                      <a:pt x="39" y="81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295"/>
              <p:cNvSpPr/>
              <p:nvPr/>
            </p:nvSpPr>
            <p:spPr bwMode="auto">
              <a:xfrm>
                <a:off x="4299" y="1346"/>
                <a:ext cx="56" cy="75"/>
              </a:xfrm>
              <a:custGeom>
                <a:avLst/>
                <a:gdLst>
                  <a:gd name="T0" fmla="*/ 13 w 21"/>
                  <a:gd name="T1" fmla="*/ 28 h 28"/>
                  <a:gd name="T2" fmla="*/ 20 w 21"/>
                  <a:gd name="T3" fmla="*/ 10 h 28"/>
                  <a:gd name="T4" fmla="*/ 18 w 21"/>
                  <a:gd name="T5" fmla="*/ 4 h 28"/>
                  <a:gd name="T6" fmla="*/ 11 w 21"/>
                  <a:gd name="T7" fmla="*/ 1 h 28"/>
                  <a:gd name="T8" fmla="*/ 2 w 21"/>
                  <a:gd name="T9" fmla="*/ 9 h 28"/>
                  <a:gd name="T10" fmla="*/ 1 w 21"/>
                  <a:gd name="T11" fmla="*/ 10 h 28"/>
                  <a:gd name="T12" fmla="*/ 5 w 21"/>
                  <a:gd name="T13" fmla="*/ 23 h 28"/>
                  <a:gd name="T14" fmla="*/ 6 w 21"/>
                  <a:gd name="T15" fmla="*/ 23 h 28"/>
                  <a:gd name="T16" fmla="*/ 9 w 21"/>
                  <a:gd name="T17" fmla="*/ 19 h 28"/>
                  <a:gd name="T18" fmla="*/ 12 w 21"/>
                  <a:gd name="T19" fmla="*/ 21 h 28"/>
                  <a:gd name="T20" fmla="*/ 13 w 21"/>
                  <a:gd name="T21" fmla="*/ 21 h 28"/>
                  <a:gd name="T22" fmla="*/ 13 w 21"/>
                  <a:gd name="T23" fmla="*/ 24 h 28"/>
                  <a:gd name="T24" fmla="*/ 12 w 21"/>
                  <a:gd name="T25" fmla="*/ 27 h 28"/>
                  <a:gd name="T26" fmla="*/ 13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3" y="28"/>
                    </a:moveTo>
                    <a:cubicBezTo>
                      <a:pt x="18" y="23"/>
                      <a:pt x="19" y="16"/>
                      <a:pt x="20" y="10"/>
                    </a:cubicBezTo>
                    <a:cubicBezTo>
                      <a:pt x="20" y="7"/>
                      <a:pt x="21" y="3"/>
                      <a:pt x="18" y="4"/>
                    </a:cubicBezTo>
                    <a:cubicBezTo>
                      <a:pt x="16" y="2"/>
                      <a:pt x="14" y="0"/>
                      <a:pt x="11" y="1"/>
                    </a:cubicBezTo>
                    <a:cubicBezTo>
                      <a:pt x="9" y="2"/>
                      <a:pt x="4" y="13"/>
                      <a:pt x="2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4"/>
                      <a:pt x="4" y="18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1"/>
                      <a:pt x="8" y="20"/>
                      <a:pt x="9" y="19"/>
                    </a:cubicBezTo>
                    <a:cubicBezTo>
                      <a:pt x="10" y="18"/>
                      <a:pt x="11" y="20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19"/>
                      <a:pt x="13" y="24"/>
                      <a:pt x="13" y="24"/>
                    </a:cubicBezTo>
                    <a:cubicBezTo>
                      <a:pt x="13" y="25"/>
                      <a:pt x="13" y="26"/>
                      <a:pt x="12" y="27"/>
                    </a:cubicBezTo>
                    <a:cubicBezTo>
                      <a:pt x="12" y="28"/>
                      <a:pt x="13" y="28"/>
                      <a:pt x="13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296"/>
              <p:cNvSpPr/>
              <p:nvPr/>
            </p:nvSpPr>
            <p:spPr bwMode="auto">
              <a:xfrm>
                <a:off x="4248" y="1367"/>
                <a:ext cx="77" cy="83"/>
              </a:xfrm>
              <a:custGeom>
                <a:avLst/>
                <a:gdLst>
                  <a:gd name="T0" fmla="*/ 26 w 29"/>
                  <a:gd name="T1" fmla="*/ 30 h 31"/>
                  <a:gd name="T2" fmla="*/ 29 w 29"/>
                  <a:gd name="T3" fmla="*/ 26 h 31"/>
                  <a:gd name="T4" fmla="*/ 27 w 29"/>
                  <a:gd name="T5" fmla="*/ 20 h 31"/>
                  <a:gd name="T6" fmla="*/ 24 w 29"/>
                  <a:gd name="T7" fmla="*/ 11 h 31"/>
                  <a:gd name="T8" fmla="*/ 21 w 29"/>
                  <a:gd name="T9" fmla="*/ 3 h 31"/>
                  <a:gd name="T10" fmla="*/ 16 w 29"/>
                  <a:gd name="T11" fmla="*/ 0 h 31"/>
                  <a:gd name="T12" fmla="*/ 9 w 29"/>
                  <a:gd name="T13" fmla="*/ 2 h 31"/>
                  <a:gd name="T14" fmla="*/ 5 w 29"/>
                  <a:gd name="T15" fmla="*/ 1 h 31"/>
                  <a:gd name="T16" fmla="*/ 3 w 29"/>
                  <a:gd name="T17" fmla="*/ 2 h 31"/>
                  <a:gd name="T18" fmla="*/ 2 w 29"/>
                  <a:gd name="T19" fmla="*/ 2 h 31"/>
                  <a:gd name="T20" fmla="*/ 2 w 29"/>
                  <a:gd name="T21" fmla="*/ 2 h 31"/>
                  <a:gd name="T22" fmla="*/ 2 w 29"/>
                  <a:gd name="T23" fmla="*/ 2 h 31"/>
                  <a:gd name="T24" fmla="*/ 2 w 29"/>
                  <a:gd name="T25" fmla="*/ 2 h 31"/>
                  <a:gd name="T26" fmla="*/ 2 w 29"/>
                  <a:gd name="T27" fmla="*/ 3 h 31"/>
                  <a:gd name="T28" fmla="*/ 1 w 29"/>
                  <a:gd name="T29" fmla="*/ 4 h 31"/>
                  <a:gd name="T30" fmla="*/ 1 w 29"/>
                  <a:gd name="T31" fmla="*/ 5 h 31"/>
                  <a:gd name="T32" fmla="*/ 4 w 29"/>
                  <a:gd name="T33" fmla="*/ 11 h 31"/>
                  <a:gd name="T34" fmla="*/ 4 w 29"/>
                  <a:gd name="T35" fmla="*/ 12 h 31"/>
                  <a:gd name="T36" fmla="*/ 5 w 29"/>
                  <a:gd name="T37" fmla="*/ 14 h 31"/>
                  <a:gd name="T38" fmla="*/ 13 w 29"/>
                  <a:gd name="T39" fmla="*/ 20 h 31"/>
                  <a:gd name="T40" fmla="*/ 11 w 29"/>
                  <a:gd name="T41" fmla="*/ 22 h 31"/>
                  <a:gd name="T42" fmla="*/ 11 w 29"/>
                  <a:gd name="T43" fmla="*/ 23 h 31"/>
                  <a:gd name="T44" fmla="*/ 26 w 29"/>
                  <a:gd name="T45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31">
                    <a:moveTo>
                      <a:pt x="26" y="30"/>
                    </a:moveTo>
                    <a:cubicBezTo>
                      <a:pt x="29" y="31"/>
                      <a:pt x="29" y="28"/>
                      <a:pt x="29" y="26"/>
                    </a:cubicBezTo>
                    <a:cubicBezTo>
                      <a:pt x="29" y="24"/>
                      <a:pt x="28" y="22"/>
                      <a:pt x="27" y="20"/>
                    </a:cubicBezTo>
                    <a:cubicBezTo>
                      <a:pt x="27" y="16"/>
                      <a:pt x="24" y="14"/>
                      <a:pt x="24" y="11"/>
                    </a:cubicBezTo>
                    <a:cubicBezTo>
                      <a:pt x="23" y="8"/>
                      <a:pt x="23" y="5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3" y="0"/>
                      <a:pt x="11" y="2"/>
                      <a:pt x="9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4" y="8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7" y="16"/>
                      <a:pt x="10" y="18"/>
                      <a:pt x="13" y="20"/>
                    </a:cubicBezTo>
                    <a:cubicBezTo>
                      <a:pt x="18" y="24"/>
                      <a:pt x="14" y="22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5" y="27"/>
                      <a:pt x="21" y="29"/>
                      <a:pt x="26" y="3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297"/>
              <p:cNvSpPr/>
              <p:nvPr/>
            </p:nvSpPr>
            <p:spPr bwMode="auto">
              <a:xfrm>
                <a:off x="4339" y="1445"/>
                <a:ext cx="51" cy="19"/>
              </a:xfrm>
              <a:custGeom>
                <a:avLst/>
                <a:gdLst>
                  <a:gd name="T0" fmla="*/ 1 w 19"/>
                  <a:gd name="T1" fmla="*/ 7 h 7"/>
                  <a:gd name="T2" fmla="*/ 8 w 19"/>
                  <a:gd name="T3" fmla="*/ 5 h 7"/>
                  <a:gd name="T4" fmla="*/ 18 w 19"/>
                  <a:gd name="T5" fmla="*/ 3 h 7"/>
                  <a:gd name="T6" fmla="*/ 18 w 19"/>
                  <a:gd name="T7" fmla="*/ 2 h 7"/>
                  <a:gd name="T8" fmla="*/ 11 w 19"/>
                  <a:gd name="T9" fmla="*/ 0 h 7"/>
                  <a:gd name="T10" fmla="*/ 3 w 19"/>
                  <a:gd name="T11" fmla="*/ 3 h 7"/>
                  <a:gd name="T12" fmla="*/ 2 w 19"/>
                  <a:gd name="T13" fmla="*/ 4 h 7"/>
                  <a:gd name="T14" fmla="*/ 0 w 19"/>
                  <a:gd name="T15" fmla="*/ 6 h 7"/>
                  <a:gd name="T16" fmla="*/ 1 w 19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1" y="7"/>
                    </a:moveTo>
                    <a:cubicBezTo>
                      <a:pt x="3" y="7"/>
                      <a:pt x="6" y="7"/>
                      <a:pt x="8" y="5"/>
                    </a:cubicBezTo>
                    <a:cubicBezTo>
                      <a:pt x="10" y="2"/>
                      <a:pt x="14" y="2"/>
                      <a:pt x="18" y="3"/>
                    </a:cubicBezTo>
                    <a:cubicBezTo>
                      <a:pt x="19" y="4"/>
                      <a:pt x="19" y="3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298"/>
              <p:cNvSpPr/>
              <p:nvPr/>
            </p:nvSpPr>
            <p:spPr bwMode="auto">
              <a:xfrm>
                <a:off x="4323" y="1469"/>
                <a:ext cx="29" cy="51"/>
              </a:xfrm>
              <a:custGeom>
                <a:avLst/>
                <a:gdLst>
                  <a:gd name="T0" fmla="*/ 10 w 11"/>
                  <a:gd name="T1" fmla="*/ 19 h 19"/>
                  <a:gd name="T2" fmla="*/ 8 w 11"/>
                  <a:gd name="T3" fmla="*/ 10 h 19"/>
                  <a:gd name="T4" fmla="*/ 7 w 11"/>
                  <a:gd name="T5" fmla="*/ 5 h 19"/>
                  <a:gd name="T6" fmla="*/ 6 w 11"/>
                  <a:gd name="T7" fmla="*/ 4 h 19"/>
                  <a:gd name="T8" fmla="*/ 5 w 11"/>
                  <a:gd name="T9" fmla="*/ 2 h 19"/>
                  <a:gd name="T10" fmla="*/ 3 w 11"/>
                  <a:gd name="T11" fmla="*/ 1 h 19"/>
                  <a:gd name="T12" fmla="*/ 3 w 11"/>
                  <a:gd name="T13" fmla="*/ 1 h 19"/>
                  <a:gd name="T14" fmla="*/ 2 w 11"/>
                  <a:gd name="T15" fmla="*/ 1 h 19"/>
                  <a:gd name="T16" fmla="*/ 1 w 11"/>
                  <a:gd name="T17" fmla="*/ 1 h 19"/>
                  <a:gd name="T18" fmla="*/ 1 w 11"/>
                  <a:gd name="T19" fmla="*/ 0 h 19"/>
                  <a:gd name="T20" fmla="*/ 0 w 11"/>
                  <a:gd name="T21" fmla="*/ 1 h 19"/>
                  <a:gd name="T22" fmla="*/ 0 w 11"/>
                  <a:gd name="T23" fmla="*/ 2 h 19"/>
                  <a:gd name="T24" fmla="*/ 3 w 11"/>
                  <a:gd name="T25" fmla="*/ 7 h 19"/>
                  <a:gd name="T26" fmla="*/ 4 w 11"/>
                  <a:gd name="T27" fmla="*/ 10 h 19"/>
                  <a:gd name="T28" fmla="*/ 5 w 11"/>
                  <a:gd name="T29" fmla="*/ 12 h 19"/>
                  <a:gd name="T30" fmla="*/ 9 w 11"/>
                  <a:gd name="T31" fmla="*/ 19 h 19"/>
                  <a:gd name="T32" fmla="*/ 10 w 11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11" y="13"/>
                      <a:pt x="8" y="10"/>
                    </a:cubicBezTo>
                    <a:cubicBezTo>
                      <a:pt x="7" y="9"/>
                      <a:pt x="7" y="6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8" y="14"/>
                      <a:pt x="9" y="16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299"/>
              <p:cNvSpPr/>
              <p:nvPr/>
            </p:nvSpPr>
            <p:spPr bwMode="auto">
              <a:xfrm>
                <a:off x="4240" y="1442"/>
                <a:ext cx="88" cy="67"/>
              </a:xfrm>
              <a:custGeom>
                <a:avLst/>
                <a:gdLst>
                  <a:gd name="T0" fmla="*/ 5 w 33"/>
                  <a:gd name="T1" fmla="*/ 24 h 25"/>
                  <a:gd name="T2" fmla="*/ 12 w 33"/>
                  <a:gd name="T3" fmla="*/ 19 h 25"/>
                  <a:gd name="T4" fmla="*/ 13 w 33"/>
                  <a:gd name="T5" fmla="*/ 19 h 25"/>
                  <a:gd name="T6" fmla="*/ 14 w 33"/>
                  <a:gd name="T7" fmla="*/ 17 h 25"/>
                  <a:gd name="T8" fmla="*/ 14 w 33"/>
                  <a:gd name="T9" fmla="*/ 14 h 25"/>
                  <a:gd name="T10" fmla="*/ 18 w 33"/>
                  <a:gd name="T11" fmla="*/ 14 h 25"/>
                  <a:gd name="T12" fmla="*/ 18 w 33"/>
                  <a:gd name="T13" fmla="*/ 16 h 25"/>
                  <a:gd name="T14" fmla="*/ 19 w 33"/>
                  <a:gd name="T15" fmla="*/ 16 h 25"/>
                  <a:gd name="T16" fmla="*/ 21 w 33"/>
                  <a:gd name="T17" fmla="*/ 14 h 25"/>
                  <a:gd name="T18" fmla="*/ 22 w 33"/>
                  <a:gd name="T19" fmla="*/ 15 h 25"/>
                  <a:gd name="T20" fmla="*/ 32 w 33"/>
                  <a:gd name="T21" fmla="*/ 4 h 25"/>
                  <a:gd name="T22" fmla="*/ 33 w 33"/>
                  <a:gd name="T23" fmla="*/ 3 h 25"/>
                  <a:gd name="T24" fmla="*/ 27 w 33"/>
                  <a:gd name="T25" fmla="*/ 1 h 25"/>
                  <a:gd name="T26" fmla="*/ 22 w 33"/>
                  <a:gd name="T27" fmla="*/ 1 h 25"/>
                  <a:gd name="T28" fmla="*/ 10 w 33"/>
                  <a:gd name="T29" fmla="*/ 5 h 25"/>
                  <a:gd name="T30" fmla="*/ 4 w 33"/>
                  <a:gd name="T31" fmla="*/ 24 h 25"/>
                  <a:gd name="T32" fmla="*/ 5 w 33"/>
                  <a:gd name="T33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5" y="24"/>
                    </a:moveTo>
                    <a:cubicBezTo>
                      <a:pt x="7" y="23"/>
                      <a:pt x="10" y="21"/>
                      <a:pt x="12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4" y="14"/>
                    </a:cubicBezTo>
                    <a:cubicBezTo>
                      <a:pt x="17" y="12"/>
                      <a:pt x="19" y="12"/>
                      <a:pt x="18" y="14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20" y="16"/>
                      <a:pt x="21" y="15"/>
                      <a:pt x="21" y="14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5" y="13"/>
                      <a:pt x="27" y="3"/>
                      <a:pt x="32" y="4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1" y="2"/>
                      <a:pt x="29" y="1"/>
                      <a:pt x="27" y="1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17" y="2"/>
                      <a:pt x="14" y="2"/>
                      <a:pt x="10" y="5"/>
                    </a:cubicBezTo>
                    <a:cubicBezTo>
                      <a:pt x="3" y="9"/>
                      <a:pt x="0" y="17"/>
                      <a:pt x="4" y="24"/>
                    </a:cubicBezTo>
                    <a:cubicBezTo>
                      <a:pt x="4" y="24"/>
                      <a:pt x="4" y="25"/>
                      <a:pt x="5" y="2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00"/>
              <p:cNvSpPr/>
              <p:nvPr/>
            </p:nvSpPr>
            <p:spPr bwMode="auto">
              <a:xfrm>
                <a:off x="4328" y="1405"/>
                <a:ext cx="99" cy="78"/>
              </a:xfrm>
              <a:custGeom>
                <a:avLst/>
                <a:gdLst>
                  <a:gd name="T0" fmla="*/ 30 w 37"/>
                  <a:gd name="T1" fmla="*/ 29 h 29"/>
                  <a:gd name="T2" fmla="*/ 37 w 37"/>
                  <a:gd name="T3" fmla="*/ 19 h 29"/>
                  <a:gd name="T4" fmla="*/ 33 w 37"/>
                  <a:gd name="T5" fmla="*/ 7 h 29"/>
                  <a:gd name="T6" fmla="*/ 20 w 37"/>
                  <a:gd name="T7" fmla="*/ 2 h 29"/>
                  <a:gd name="T8" fmla="*/ 5 w 37"/>
                  <a:gd name="T9" fmla="*/ 11 h 29"/>
                  <a:gd name="T10" fmla="*/ 2 w 37"/>
                  <a:gd name="T11" fmla="*/ 12 h 29"/>
                  <a:gd name="T12" fmla="*/ 1 w 37"/>
                  <a:gd name="T13" fmla="*/ 12 h 29"/>
                  <a:gd name="T14" fmla="*/ 1 w 37"/>
                  <a:gd name="T15" fmla="*/ 12 h 29"/>
                  <a:gd name="T16" fmla="*/ 1 w 37"/>
                  <a:gd name="T17" fmla="*/ 13 h 29"/>
                  <a:gd name="T18" fmla="*/ 1 w 37"/>
                  <a:gd name="T19" fmla="*/ 14 h 29"/>
                  <a:gd name="T20" fmla="*/ 2 w 37"/>
                  <a:gd name="T21" fmla="*/ 13 h 29"/>
                  <a:gd name="T22" fmla="*/ 1 w 37"/>
                  <a:gd name="T23" fmla="*/ 14 h 29"/>
                  <a:gd name="T24" fmla="*/ 1 w 37"/>
                  <a:gd name="T25" fmla="*/ 14 h 29"/>
                  <a:gd name="T26" fmla="*/ 2 w 37"/>
                  <a:gd name="T27" fmla="*/ 13 h 29"/>
                  <a:gd name="T28" fmla="*/ 3 w 37"/>
                  <a:gd name="T29" fmla="*/ 13 h 29"/>
                  <a:gd name="T30" fmla="*/ 8 w 37"/>
                  <a:gd name="T31" fmla="*/ 12 h 29"/>
                  <a:gd name="T32" fmla="*/ 13 w 37"/>
                  <a:gd name="T33" fmla="*/ 11 h 29"/>
                  <a:gd name="T34" fmla="*/ 26 w 37"/>
                  <a:gd name="T35" fmla="*/ 14 h 29"/>
                  <a:gd name="T36" fmla="*/ 28 w 37"/>
                  <a:gd name="T37" fmla="*/ 16 h 29"/>
                  <a:gd name="T38" fmla="*/ 29 w 37"/>
                  <a:gd name="T39" fmla="*/ 28 h 29"/>
                  <a:gd name="T40" fmla="*/ 30 w 37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9">
                    <a:moveTo>
                      <a:pt x="30" y="29"/>
                    </a:moveTo>
                    <a:cubicBezTo>
                      <a:pt x="32" y="26"/>
                      <a:pt x="36" y="23"/>
                      <a:pt x="37" y="19"/>
                    </a:cubicBezTo>
                    <a:cubicBezTo>
                      <a:pt x="37" y="14"/>
                      <a:pt x="36" y="9"/>
                      <a:pt x="33" y="7"/>
                    </a:cubicBezTo>
                    <a:cubicBezTo>
                      <a:pt x="30" y="5"/>
                      <a:pt x="24" y="0"/>
                      <a:pt x="20" y="2"/>
                    </a:cubicBezTo>
                    <a:cubicBezTo>
                      <a:pt x="15" y="5"/>
                      <a:pt x="11" y="10"/>
                      <a:pt x="5" y="11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10" y="11"/>
                      <a:pt x="11" y="11"/>
                      <a:pt x="13" y="11"/>
                    </a:cubicBezTo>
                    <a:cubicBezTo>
                      <a:pt x="14" y="11"/>
                      <a:pt x="25" y="12"/>
                      <a:pt x="26" y="14"/>
                    </a:cubicBezTo>
                    <a:cubicBezTo>
                      <a:pt x="27" y="15"/>
                      <a:pt x="27" y="15"/>
                      <a:pt x="28" y="16"/>
                    </a:cubicBezTo>
                    <a:cubicBezTo>
                      <a:pt x="31" y="17"/>
                      <a:pt x="30" y="26"/>
                      <a:pt x="29" y="28"/>
                    </a:cubicBezTo>
                    <a:cubicBezTo>
                      <a:pt x="29" y="29"/>
                      <a:pt x="30" y="29"/>
                      <a:pt x="30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01"/>
              <p:cNvSpPr/>
              <p:nvPr/>
            </p:nvSpPr>
            <p:spPr bwMode="auto">
              <a:xfrm>
                <a:off x="4341" y="1469"/>
                <a:ext cx="62" cy="62"/>
              </a:xfrm>
              <a:custGeom>
                <a:avLst/>
                <a:gdLst>
                  <a:gd name="T0" fmla="*/ 18 w 23"/>
                  <a:gd name="T1" fmla="*/ 23 h 23"/>
                  <a:gd name="T2" fmla="*/ 19 w 23"/>
                  <a:gd name="T3" fmla="*/ 11 h 23"/>
                  <a:gd name="T4" fmla="*/ 5 w 23"/>
                  <a:gd name="T5" fmla="*/ 2 h 23"/>
                  <a:gd name="T6" fmla="*/ 1 w 23"/>
                  <a:gd name="T7" fmla="*/ 0 h 23"/>
                  <a:gd name="T8" fmla="*/ 0 w 23"/>
                  <a:gd name="T9" fmla="*/ 1 h 23"/>
                  <a:gd name="T10" fmla="*/ 2 w 23"/>
                  <a:gd name="T11" fmla="*/ 2 h 23"/>
                  <a:gd name="T12" fmla="*/ 2 w 23"/>
                  <a:gd name="T13" fmla="*/ 3 h 23"/>
                  <a:gd name="T14" fmla="*/ 3 w 23"/>
                  <a:gd name="T15" fmla="*/ 3 h 23"/>
                  <a:gd name="T16" fmla="*/ 5 w 23"/>
                  <a:gd name="T17" fmla="*/ 4 h 23"/>
                  <a:gd name="T18" fmla="*/ 11 w 23"/>
                  <a:gd name="T19" fmla="*/ 12 h 23"/>
                  <a:gd name="T20" fmla="*/ 12 w 23"/>
                  <a:gd name="T21" fmla="*/ 12 h 23"/>
                  <a:gd name="T22" fmla="*/ 12 w 23"/>
                  <a:gd name="T23" fmla="*/ 10 h 23"/>
                  <a:gd name="T24" fmla="*/ 11 w 23"/>
                  <a:gd name="T25" fmla="*/ 7 h 23"/>
                  <a:gd name="T26" fmla="*/ 14 w 23"/>
                  <a:gd name="T27" fmla="*/ 10 h 23"/>
                  <a:gd name="T28" fmla="*/ 17 w 23"/>
                  <a:gd name="T29" fmla="*/ 23 h 23"/>
                  <a:gd name="T30" fmla="*/ 18 w 23"/>
                  <a:gd name="T3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8" y="23"/>
                    </a:moveTo>
                    <a:cubicBezTo>
                      <a:pt x="23" y="20"/>
                      <a:pt x="21" y="16"/>
                      <a:pt x="19" y="11"/>
                    </a:cubicBezTo>
                    <a:cubicBezTo>
                      <a:pt x="17" y="5"/>
                      <a:pt x="11" y="3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7" y="6"/>
                      <a:pt x="8" y="11"/>
                      <a:pt x="11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8" y="14"/>
                      <a:pt x="17" y="18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02"/>
              <p:cNvSpPr/>
              <p:nvPr/>
            </p:nvSpPr>
            <p:spPr bwMode="auto">
              <a:xfrm>
                <a:off x="4280" y="1362"/>
                <a:ext cx="45" cy="80"/>
              </a:xfrm>
              <a:custGeom>
                <a:avLst/>
                <a:gdLst>
                  <a:gd name="T0" fmla="*/ 16 w 17"/>
                  <a:gd name="T1" fmla="*/ 30 h 30"/>
                  <a:gd name="T2" fmla="*/ 17 w 17"/>
                  <a:gd name="T3" fmla="*/ 29 h 30"/>
                  <a:gd name="T4" fmla="*/ 17 w 17"/>
                  <a:gd name="T5" fmla="*/ 28 h 30"/>
                  <a:gd name="T6" fmla="*/ 16 w 17"/>
                  <a:gd name="T7" fmla="*/ 27 h 30"/>
                  <a:gd name="T8" fmla="*/ 16 w 17"/>
                  <a:gd name="T9" fmla="*/ 20 h 30"/>
                  <a:gd name="T10" fmla="*/ 13 w 17"/>
                  <a:gd name="T11" fmla="*/ 14 h 30"/>
                  <a:gd name="T12" fmla="*/ 7 w 17"/>
                  <a:gd name="T13" fmla="*/ 1 h 30"/>
                  <a:gd name="T14" fmla="*/ 6 w 17"/>
                  <a:gd name="T15" fmla="*/ 2 h 30"/>
                  <a:gd name="T16" fmla="*/ 9 w 17"/>
                  <a:gd name="T17" fmla="*/ 8 h 30"/>
                  <a:gd name="T18" fmla="*/ 8 w 17"/>
                  <a:gd name="T19" fmla="*/ 15 h 30"/>
                  <a:gd name="T20" fmla="*/ 9 w 17"/>
                  <a:gd name="T21" fmla="*/ 18 h 30"/>
                  <a:gd name="T22" fmla="*/ 1 w 17"/>
                  <a:gd name="T23" fmla="*/ 18 h 30"/>
                  <a:gd name="T24" fmla="*/ 1 w 17"/>
                  <a:gd name="T25" fmla="*/ 19 h 30"/>
                  <a:gd name="T26" fmla="*/ 7 w 17"/>
                  <a:gd name="T27" fmla="*/ 23 h 30"/>
                  <a:gd name="T28" fmla="*/ 8 w 17"/>
                  <a:gd name="T29" fmla="*/ 25 h 30"/>
                  <a:gd name="T30" fmla="*/ 15 w 17"/>
                  <a:gd name="T31" fmla="*/ 29 h 30"/>
                  <a:gd name="T32" fmla="*/ 16 w 17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0">
                    <a:moveTo>
                      <a:pt x="16" y="30"/>
                    </a:moveTo>
                    <a:cubicBezTo>
                      <a:pt x="16" y="30"/>
                      <a:pt x="16" y="30"/>
                      <a:pt x="17" y="29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8"/>
                      <a:pt x="16" y="28"/>
                      <a:pt x="16" y="27"/>
                    </a:cubicBezTo>
                    <a:cubicBezTo>
                      <a:pt x="16" y="25"/>
                      <a:pt x="16" y="22"/>
                      <a:pt x="16" y="20"/>
                    </a:cubicBezTo>
                    <a:cubicBezTo>
                      <a:pt x="15" y="18"/>
                      <a:pt x="13" y="16"/>
                      <a:pt x="13" y="14"/>
                    </a:cubicBezTo>
                    <a:cubicBezTo>
                      <a:pt x="12" y="9"/>
                      <a:pt x="11" y="4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8" y="4"/>
                      <a:pt x="9" y="6"/>
                      <a:pt x="9" y="8"/>
                    </a:cubicBezTo>
                    <a:cubicBezTo>
                      <a:pt x="10" y="11"/>
                      <a:pt x="8" y="12"/>
                      <a:pt x="8" y="15"/>
                    </a:cubicBezTo>
                    <a:cubicBezTo>
                      <a:pt x="8" y="16"/>
                      <a:pt x="8" y="17"/>
                      <a:pt x="9" y="18"/>
                    </a:cubicBezTo>
                    <a:cubicBezTo>
                      <a:pt x="10" y="19"/>
                      <a:pt x="2" y="18"/>
                      <a:pt x="1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3" y="20"/>
                      <a:pt x="5" y="21"/>
                      <a:pt x="7" y="23"/>
                    </a:cubicBezTo>
                    <a:cubicBezTo>
                      <a:pt x="8" y="24"/>
                      <a:pt x="7" y="25"/>
                      <a:pt x="8" y="25"/>
                    </a:cubicBezTo>
                    <a:cubicBezTo>
                      <a:pt x="10" y="27"/>
                      <a:pt x="14" y="27"/>
                      <a:pt x="15" y="29"/>
                    </a:cubicBezTo>
                    <a:cubicBezTo>
                      <a:pt x="15" y="30"/>
                      <a:pt x="15" y="30"/>
                      <a:pt x="16" y="3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303"/>
              <p:cNvSpPr/>
              <p:nvPr/>
            </p:nvSpPr>
            <p:spPr bwMode="auto">
              <a:xfrm>
                <a:off x="4317" y="1341"/>
                <a:ext cx="78" cy="104"/>
              </a:xfrm>
              <a:custGeom>
                <a:avLst/>
                <a:gdLst>
                  <a:gd name="T0" fmla="*/ 1 w 29"/>
                  <a:gd name="T1" fmla="*/ 39 h 39"/>
                  <a:gd name="T2" fmla="*/ 23 w 29"/>
                  <a:gd name="T3" fmla="*/ 26 h 39"/>
                  <a:gd name="T4" fmla="*/ 19 w 29"/>
                  <a:gd name="T5" fmla="*/ 1 h 39"/>
                  <a:gd name="T6" fmla="*/ 4 w 29"/>
                  <a:gd name="T7" fmla="*/ 6 h 39"/>
                  <a:gd name="T8" fmla="*/ 7 w 29"/>
                  <a:gd name="T9" fmla="*/ 16 h 39"/>
                  <a:gd name="T10" fmla="*/ 7 w 29"/>
                  <a:gd name="T11" fmla="*/ 28 h 39"/>
                  <a:gd name="T12" fmla="*/ 3 w 29"/>
                  <a:gd name="T13" fmla="*/ 33 h 39"/>
                  <a:gd name="T14" fmla="*/ 0 w 29"/>
                  <a:gd name="T15" fmla="*/ 38 h 39"/>
                  <a:gd name="T16" fmla="*/ 1 w 29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9">
                    <a:moveTo>
                      <a:pt x="1" y="39"/>
                    </a:moveTo>
                    <a:cubicBezTo>
                      <a:pt x="8" y="37"/>
                      <a:pt x="20" y="34"/>
                      <a:pt x="23" y="26"/>
                    </a:cubicBezTo>
                    <a:cubicBezTo>
                      <a:pt x="26" y="19"/>
                      <a:pt x="29" y="4"/>
                      <a:pt x="19" y="1"/>
                    </a:cubicBezTo>
                    <a:cubicBezTo>
                      <a:pt x="17" y="0"/>
                      <a:pt x="1" y="0"/>
                      <a:pt x="4" y="6"/>
                    </a:cubicBezTo>
                    <a:cubicBezTo>
                      <a:pt x="6" y="10"/>
                      <a:pt x="6" y="13"/>
                      <a:pt x="7" y="16"/>
                    </a:cubicBezTo>
                    <a:cubicBezTo>
                      <a:pt x="8" y="20"/>
                      <a:pt x="10" y="23"/>
                      <a:pt x="7" y="28"/>
                    </a:cubicBezTo>
                    <a:cubicBezTo>
                      <a:pt x="6" y="30"/>
                      <a:pt x="4" y="31"/>
                      <a:pt x="3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1" y="39"/>
                      <a:pt x="1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04"/>
              <p:cNvSpPr/>
              <p:nvPr/>
            </p:nvSpPr>
            <p:spPr bwMode="auto">
              <a:xfrm>
                <a:off x="4323" y="1330"/>
                <a:ext cx="64" cy="115"/>
              </a:xfrm>
              <a:custGeom>
                <a:avLst/>
                <a:gdLst>
                  <a:gd name="T0" fmla="*/ 24 w 24"/>
                  <a:gd name="T1" fmla="*/ 21 h 43"/>
                  <a:gd name="T2" fmla="*/ 14 w 24"/>
                  <a:gd name="T3" fmla="*/ 4 h 43"/>
                  <a:gd name="T4" fmla="*/ 14 w 24"/>
                  <a:gd name="T5" fmla="*/ 5 h 43"/>
                  <a:gd name="T6" fmla="*/ 19 w 24"/>
                  <a:gd name="T7" fmla="*/ 10 h 43"/>
                  <a:gd name="T8" fmla="*/ 22 w 24"/>
                  <a:gd name="T9" fmla="*/ 18 h 43"/>
                  <a:gd name="T10" fmla="*/ 20 w 24"/>
                  <a:gd name="T11" fmla="*/ 22 h 43"/>
                  <a:gd name="T12" fmla="*/ 20 w 24"/>
                  <a:gd name="T13" fmla="*/ 23 h 43"/>
                  <a:gd name="T14" fmla="*/ 20 w 24"/>
                  <a:gd name="T15" fmla="*/ 23 h 43"/>
                  <a:gd name="T16" fmla="*/ 18 w 24"/>
                  <a:gd name="T17" fmla="*/ 31 h 43"/>
                  <a:gd name="T18" fmla="*/ 0 w 24"/>
                  <a:gd name="T19" fmla="*/ 41 h 43"/>
                  <a:gd name="T20" fmla="*/ 0 w 24"/>
                  <a:gd name="T21" fmla="*/ 43 h 43"/>
                  <a:gd name="T22" fmla="*/ 24 w 24"/>
                  <a:gd name="T23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43">
                    <a:moveTo>
                      <a:pt x="24" y="21"/>
                    </a:moveTo>
                    <a:cubicBezTo>
                      <a:pt x="24" y="16"/>
                      <a:pt x="23" y="0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6" y="6"/>
                      <a:pt x="18" y="8"/>
                      <a:pt x="19" y="10"/>
                    </a:cubicBezTo>
                    <a:cubicBezTo>
                      <a:pt x="20" y="13"/>
                      <a:pt x="21" y="15"/>
                      <a:pt x="22" y="18"/>
                    </a:cubicBezTo>
                    <a:cubicBezTo>
                      <a:pt x="21" y="19"/>
                      <a:pt x="21" y="21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9"/>
                      <a:pt x="18" y="31"/>
                    </a:cubicBezTo>
                    <a:cubicBezTo>
                      <a:pt x="15" y="37"/>
                      <a:pt x="6" y="40"/>
                      <a:pt x="0" y="41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2" y="42"/>
                      <a:pt x="24" y="33"/>
                      <a:pt x="24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05"/>
              <p:cNvSpPr/>
              <p:nvPr/>
            </p:nvSpPr>
            <p:spPr bwMode="auto">
              <a:xfrm>
                <a:off x="4304" y="1493"/>
                <a:ext cx="21" cy="59"/>
              </a:xfrm>
              <a:custGeom>
                <a:avLst/>
                <a:gdLst>
                  <a:gd name="T0" fmla="*/ 5 w 8"/>
                  <a:gd name="T1" fmla="*/ 21 h 22"/>
                  <a:gd name="T2" fmla="*/ 8 w 8"/>
                  <a:gd name="T3" fmla="*/ 17 h 22"/>
                  <a:gd name="T4" fmla="*/ 8 w 8"/>
                  <a:gd name="T5" fmla="*/ 15 h 22"/>
                  <a:gd name="T6" fmla="*/ 8 w 8"/>
                  <a:gd name="T7" fmla="*/ 15 h 22"/>
                  <a:gd name="T8" fmla="*/ 8 w 8"/>
                  <a:gd name="T9" fmla="*/ 8 h 22"/>
                  <a:gd name="T10" fmla="*/ 8 w 8"/>
                  <a:gd name="T11" fmla="*/ 1 h 22"/>
                  <a:gd name="T12" fmla="*/ 7 w 8"/>
                  <a:gd name="T13" fmla="*/ 0 h 22"/>
                  <a:gd name="T14" fmla="*/ 3 w 8"/>
                  <a:gd name="T15" fmla="*/ 6 h 22"/>
                  <a:gd name="T16" fmla="*/ 0 w 8"/>
                  <a:gd name="T17" fmla="*/ 11 h 22"/>
                  <a:gd name="T18" fmla="*/ 1 w 8"/>
                  <a:gd name="T19" fmla="*/ 16 h 22"/>
                  <a:gd name="T20" fmla="*/ 4 w 8"/>
                  <a:gd name="T21" fmla="*/ 21 h 22"/>
                  <a:gd name="T22" fmla="*/ 5 w 8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2">
                    <a:moveTo>
                      <a:pt x="5" y="21"/>
                    </a:moveTo>
                    <a:cubicBezTo>
                      <a:pt x="5" y="19"/>
                      <a:pt x="7" y="19"/>
                      <a:pt x="8" y="17"/>
                    </a:cubicBezTo>
                    <a:cubicBezTo>
                      <a:pt x="8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7" y="6"/>
                      <a:pt x="7" y="3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2"/>
                      <a:pt x="1" y="16"/>
                      <a:pt x="1" y="16"/>
                    </a:cubicBezTo>
                    <a:cubicBezTo>
                      <a:pt x="1" y="19"/>
                      <a:pt x="3" y="19"/>
                      <a:pt x="4" y="21"/>
                    </a:cubicBezTo>
                    <a:cubicBezTo>
                      <a:pt x="4" y="22"/>
                      <a:pt x="5" y="21"/>
                      <a:pt x="5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06"/>
              <p:cNvSpPr/>
              <p:nvPr/>
            </p:nvSpPr>
            <p:spPr bwMode="auto">
              <a:xfrm>
                <a:off x="4325" y="1338"/>
                <a:ext cx="48" cy="21"/>
              </a:xfrm>
              <a:custGeom>
                <a:avLst/>
                <a:gdLst>
                  <a:gd name="T0" fmla="*/ 1 w 18"/>
                  <a:gd name="T1" fmla="*/ 7 h 8"/>
                  <a:gd name="T2" fmla="*/ 1 w 18"/>
                  <a:gd name="T3" fmla="*/ 7 h 8"/>
                  <a:gd name="T4" fmla="*/ 1 w 18"/>
                  <a:gd name="T5" fmla="*/ 7 h 8"/>
                  <a:gd name="T6" fmla="*/ 10 w 18"/>
                  <a:gd name="T7" fmla="*/ 4 h 8"/>
                  <a:gd name="T8" fmla="*/ 12 w 18"/>
                  <a:gd name="T9" fmla="*/ 4 h 8"/>
                  <a:gd name="T10" fmla="*/ 14 w 18"/>
                  <a:gd name="T11" fmla="*/ 2 h 8"/>
                  <a:gd name="T12" fmla="*/ 17 w 18"/>
                  <a:gd name="T13" fmla="*/ 2 h 8"/>
                  <a:gd name="T14" fmla="*/ 18 w 18"/>
                  <a:gd name="T15" fmla="*/ 1 h 8"/>
                  <a:gd name="T16" fmla="*/ 16 w 18"/>
                  <a:gd name="T17" fmla="*/ 1 h 8"/>
                  <a:gd name="T18" fmla="*/ 15 w 18"/>
                  <a:gd name="T19" fmla="*/ 1 h 8"/>
                  <a:gd name="T20" fmla="*/ 10 w 18"/>
                  <a:gd name="T21" fmla="*/ 0 h 8"/>
                  <a:gd name="T22" fmla="*/ 5 w 18"/>
                  <a:gd name="T23" fmla="*/ 1 h 8"/>
                  <a:gd name="T24" fmla="*/ 0 w 18"/>
                  <a:gd name="T25" fmla="*/ 6 h 8"/>
                  <a:gd name="T26" fmla="*/ 0 w 18"/>
                  <a:gd name="T27" fmla="*/ 6 h 8"/>
                  <a:gd name="T28" fmla="*/ 0 w 18"/>
                  <a:gd name="T29" fmla="*/ 7 h 8"/>
                  <a:gd name="T30" fmla="*/ 1 w 18"/>
                  <a:gd name="T3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5"/>
                      <a:pt x="8" y="3"/>
                      <a:pt x="10" y="4"/>
                    </a:cubicBezTo>
                    <a:cubicBezTo>
                      <a:pt x="10" y="4"/>
                      <a:pt x="11" y="5"/>
                      <a:pt x="12" y="4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8" y="2"/>
                      <a:pt x="18" y="2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7" y="1"/>
                      <a:pt x="5" y="1"/>
                    </a:cubicBezTo>
                    <a:cubicBezTo>
                      <a:pt x="2" y="1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07"/>
              <p:cNvSpPr/>
              <p:nvPr/>
            </p:nvSpPr>
            <p:spPr bwMode="auto">
              <a:xfrm>
                <a:off x="4248" y="1357"/>
                <a:ext cx="48" cy="16"/>
              </a:xfrm>
              <a:custGeom>
                <a:avLst/>
                <a:gdLst>
                  <a:gd name="T0" fmla="*/ 10 w 18"/>
                  <a:gd name="T1" fmla="*/ 4 h 6"/>
                  <a:gd name="T2" fmla="*/ 11 w 18"/>
                  <a:gd name="T3" fmla="*/ 3 h 6"/>
                  <a:gd name="T4" fmla="*/ 17 w 18"/>
                  <a:gd name="T5" fmla="*/ 3 h 6"/>
                  <a:gd name="T6" fmla="*/ 18 w 18"/>
                  <a:gd name="T7" fmla="*/ 2 h 6"/>
                  <a:gd name="T8" fmla="*/ 12 w 18"/>
                  <a:gd name="T9" fmla="*/ 0 h 6"/>
                  <a:gd name="T10" fmla="*/ 6 w 18"/>
                  <a:gd name="T11" fmla="*/ 0 h 6"/>
                  <a:gd name="T12" fmla="*/ 1 w 18"/>
                  <a:gd name="T13" fmla="*/ 5 h 6"/>
                  <a:gd name="T14" fmla="*/ 1 w 18"/>
                  <a:gd name="T15" fmla="*/ 6 h 6"/>
                  <a:gd name="T16" fmla="*/ 10 w 18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4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4" y="1"/>
                      <a:pt x="2" y="3"/>
                      <a:pt x="1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5"/>
                      <a:pt x="7" y="2"/>
                      <a:pt x="1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08"/>
              <p:cNvSpPr/>
              <p:nvPr/>
            </p:nvSpPr>
            <p:spPr bwMode="auto">
              <a:xfrm>
                <a:off x="4256" y="1493"/>
                <a:ext cx="56" cy="19"/>
              </a:xfrm>
              <a:custGeom>
                <a:avLst/>
                <a:gdLst>
                  <a:gd name="T0" fmla="*/ 0 w 21"/>
                  <a:gd name="T1" fmla="*/ 6 h 7"/>
                  <a:gd name="T2" fmla="*/ 6 w 21"/>
                  <a:gd name="T3" fmla="*/ 6 h 7"/>
                  <a:gd name="T4" fmla="*/ 11 w 21"/>
                  <a:gd name="T5" fmla="*/ 7 h 7"/>
                  <a:gd name="T6" fmla="*/ 20 w 21"/>
                  <a:gd name="T7" fmla="*/ 3 h 7"/>
                  <a:gd name="T8" fmla="*/ 20 w 21"/>
                  <a:gd name="T9" fmla="*/ 2 h 7"/>
                  <a:gd name="T10" fmla="*/ 14 w 21"/>
                  <a:gd name="T11" fmla="*/ 0 h 7"/>
                  <a:gd name="T12" fmla="*/ 10 w 21"/>
                  <a:gd name="T13" fmla="*/ 2 h 7"/>
                  <a:gd name="T14" fmla="*/ 8 w 21"/>
                  <a:gd name="T15" fmla="*/ 2 h 7"/>
                  <a:gd name="T16" fmla="*/ 0 w 21"/>
                  <a:gd name="T17" fmla="*/ 5 h 7"/>
                  <a:gd name="T18" fmla="*/ 0 w 21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2" y="6"/>
                      <a:pt x="4" y="6"/>
                      <a:pt x="6" y="6"/>
                    </a:cubicBezTo>
                    <a:cubicBezTo>
                      <a:pt x="8" y="7"/>
                      <a:pt x="9" y="7"/>
                      <a:pt x="11" y="7"/>
                    </a:cubicBezTo>
                    <a:cubicBezTo>
                      <a:pt x="15" y="6"/>
                      <a:pt x="17" y="3"/>
                      <a:pt x="20" y="3"/>
                    </a:cubicBezTo>
                    <a:cubicBezTo>
                      <a:pt x="21" y="3"/>
                      <a:pt x="21" y="1"/>
                      <a:pt x="20" y="2"/>
                    </a:cubicBezTo>
                    <a:cubicBezTo>
                      <a:pt x="18" y="2"/>
                      <a:pt x="16" y="0"/>
                      <a:pt x="14" y="0"/>
                    </a:cubicBezTo>
                    <a:cubicBezTo>
                      <a:pt x="12" y="0"/>
                      <a:pt x="13" y="2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5" y="4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09"/>
              <p:cNvSpPr/>
              <p:nvPr/>
            </p:nvSpPr>
            <p:spPr bwMode="auto">
              <a:xfrm>
                <a:off x="4309" y="1429"/>
                <a:ext cx="46" cy="48"/>
              </a:xfrm>
              <a:custGeom>
                <a:avLst/>
                <a:gdLst>
                  <a:gd name="T0" fmla="*/ 10 w 17"/>
                  <a:gd name="T1" fmla="*/ 18 h 18"/>
                  <a:gd name="T2" fmla="*/ 16 w 17"/>
                  <a:gd name="T3" fmla="*/ 4 h 18"/>
                  <a:gd name="T4" fmla="*/ 15 w 17"/>
                  <a:gd name="T5" fmla="*/ 4 h 18"/>
                  <a:gd name="T6" fmla="*/ 14 w 17"/>
                  <a:gd name="T7" fmla="*/ 2 h 18"/>
                  <a:gd name="T8" fmla="*/ 9 w 17"/>
                  <a:gd name="T9" fmla="*/ 1 h 18"/>
                  <a:gd name="T10" fmla="*/ 3 w 17"/>
                  <a:gd name="T11" fmla="*/ 7 h 18"/>
                  <a:gd name="T12" fmla="*/ 5 w 17"/>
                  <a:gd name="T13" fmla="*/ 9 h 18"/>
                  <a:gd name="T14" fmla="*/ 6 w 17"/>
                  <a:gd name="T15" fmla="*/ 14 h 18"/>
                  <a:gd name="T16" fmla="*/ 10 w 17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0" y="18"/>
                    </a:moveTo>
                    <a:cubicBezTo>
                      <a:pt x="17" y="18"/>
                      <a:pt x="15" y="9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4" y="2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3"/>
                      <a:pt x="0" y="3"/>
                      <a:pt x="3" y="7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6" y="11"/>
                      <a:pt x="6" y="12"/>
                      <a:pt x="6" y="14"/>
                    </a:cubicBezTo>
                    <a:cubicBezTo>
                      <a:pt x="7" y="16"/>
                      <a:pt x="8" y="18"/>
                      <a:pt x="10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310"/>
              <p:cNvSpPr/>
              <p:nvPr/>
            </p:nvSpPr>
            <p:spPr bwMode="auto">
              <a:xfrm>
                <a:off x="4315" y="1432"/>
                <a:ext cx="26" cy="40"/>
              </a:xfrm>
              <a:custGeom>
                <a:avLst/>
                <a:gdLst>
                  <a:gd name="T0" fmla="*/ 9 w 10"/>
                  <a:gd name="T1" fmla="*/ 14 h 15"/>
                  <a:gd name="T2" fmla="*/ 9 w 10"/>
                  <a:gd name="T3" fmla="*/ 13 h 15"/>
                  <a:gd name="T4" fmla="*/ 9 w 10"/>
                  <a:gd name="T5" fmla="*/ 8 h 15"/>
                  <a:gd name="T6" fmla="*/ 10 w 10"/>
                  <a:gd name="T7" fmla="*/ 7 h 15"/>
                  <a:gd name="T8" fmla="*/ 9 w 10"/>
                  <a:gd name="T9" fmla="*/ 4 h 15"/>
                  <a:gd name="T10" fmla="*/ 9 w 10"/>
                  <a:gd name="T11" fmla="*/ 1 h 15"/>
                  <a:gd name="T12" fmla="*/ 9 w 10"/>
                  <a:gd name="T13" fmla="*/ 1 h 15"/>
                  <a:gd name="T14" fmla="*/ 9 w 10"/>
                  <a:gd name="T15" fmla="*/ 0 h 15"/>
                  <a:gd name="T16" fmla="*/ 3 w 10"/>
                  <a:gd name="T17" fmla="*/ 2 h 15"/>
                  <a:gd name="T18" fmla="*/ 1 w 10"/>
                  <a:gd name="T19" fmla="*/ 3 h 15"/>
                  <a:gd name="T20" fmla="*/ 1 w 10"/>
                  <a:gd name="T21" fmla="*/ 5 h 15"/>
                  <a:gd name="T22" fmla="*/ 5 w 10"/>
                  <a:gd name="T23" fmla="*/ 13 h 15"/>
                  <a:gd name="T24" fmla="*/ 9 w 10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9" y="14"/>
                    </a:moveTo>
                    <a:cubicBezTo>
                      <a:pt x="9" y="14"/>
                      <a:pt x="9" y="14"/>
                      <a:pt x="9" y="13"/>
                    </a:cubicBezTo>
                    <a:cubicBezTo>
                      <a:pt x="9" y="12"/>
                      <a:pt x="8" y="10"/>
                      <a:pt x="9" y="8"/>
                    </a:cubicBezTo>
                    <a:cubicBezTo>
                      <a:pt x="9" y="7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3" y="8"/>
                      <a:pt x="4" y="10"/>
                      <a:pt x="5" y="13"/>
                    </a:cubicBezTo>
                    <a:cubicBezTo>
                      <a:pt x="6" y="15"/>
                      <a:pt x="7" y="14"/>
                      <a:pt x="9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11"/>
              <p:cNvSpPr/>
              <p:nvPr/>
            </p:nvSpPr>
            <p:spPr bwMode="auto">
              <a:xfrm>
                <a:off x="4328" y="1445"/>
                <a:ext cx="13" cy="16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4 w 5"/>
                  <a:gd name="T7" fmla="*/ 0 h 6"/>
                  <a:gd name="T8" fmla="*/ 4 w 5"/>
                  <a:gd name="T9" fmla="*/ 0 h 6"/>
                  <a:gd name="T10" fmla="*/ 3 w 5"/>
                  <a:gd name="T11" fmla="*/ 0 h 6"/>
                  <a:gd name="T12" fmla="*/ 1 w 5"/>
                  <a:gd name="T13" fmla="*/ 2 h 6"/>
                  <a:gd name="T14" fmla="*/ 1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12"/>
              <p:cNvSpPr/>
              <p:nvPr/>
            </p:nvSpPr>
            <p:spPr bwMode="auto">
              <a:xfrm>
                <a:off x="4317" y="1450"/>
                <a:ext cx="16" cy="25"/>
              </a:xfrm>
              <a:custGeom>
                <a:avLst/>
                <a:gdLst>
                  <a:gd name="T0" fmla="*/ 6 w 6"/>
                  <a:gd name="T1" fmla="*/ 8 h 9"/>
                  <a:gd name="T2" fmla="*/ 5 w 6"/>
                  <a:gd name="T3" fmla="*/ 6 h 9"/>
                  <a:gd name="T4" fmla="*/ 4 w 6"/>
                  <a:gd name="T5" fmla="*/ 5 h 9"/>
                  <a:gd name="T6" fmla="*/ 4 w 6"/>
                  <a:gd name="T7" fmla="*/ 5 h 9"/>
                  <a:gd name="T8" fmla="*/ 3 w 6"/>
                  <a:gd name="T9" fmla="*/ 1 h 9"/>
                  <a:gd name="T10" fmla="*/ 2 w 6"/>
                  <a:gd name="T11" fmla="*/ 0 h 9"/>
                  <a:gd name="T12" fmla="*/ 1 w 6"/>
                  <a:gd name="T13" fmla="*/ 0 h 9"/>
                  <a:gd name="T14" fmla="*/ 0 w 6"/>
                  <a:gd name="T15" fmla="*/ 1 h 9"/>
                  <a:gd name="T16" fmla="*/ 1 w 6"/>
                  <a:gd name="T17" fmla="*/ 5 h 9"/>
                  <a:gd name="T18" fmla="*/ 5 w 6"/>
                  <a:gd name="T19" fmla="*/ 8 h 9"/>
                  <a:gd name="T20" fmla="*/ 6 w 6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6" y="8"/>
                    </a:moveTo>
                    <a:cubicBezTo>
                      <a:pt x="6" y="7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5"/>
                    </a:cubicBezTo>
                    <a:cubicBezTo>
                      <a:pt x="2" y="7"/>
                      <a:pt x="4" y="7"/>
                      <a:pt x="5" y="8"/>
                    </a:cubicBezTo>
                    <a:cubicBezTo>
                      <a:pt x="5" y="9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313"/>
              <p:cNvSpPr/>
              <p:nvPr/>
            </p:nvSpPr>
            <p:spPr bwMode="auto">
              <a:xfrm>
                <a:off x="4293" y="1432"/>
                <a:ext cx="6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314"/>
              <p:cNvSpPr/>
              <p:nvPr/>
            </p:nvSpPr>
            <p:spPr bwMode="auto">
              <a:xfrm>
                <a:off x="4331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315"/>
              <p:cNvSpPr/>
              <p:nvPr/>
            </p:nvSpPr>
            <p:spPr bwMode="auto">
              <a:xfrm>
                <a:off x="2889" y="1807"/>
                <a:ext cx="142" cy="249"/>
              </a:xfrm>
              <a:custGeom>
                <a:avLst/>
                <a:gdLst>
                  <a:gd name="T0" fmla="*/ 51 w 53"/>
                  <a:gd name="T1" fmla="*/ 56 h 93"/>
                  <a:gd name="T2" fmla="*/ 47 w 53"/>
                  <a:gd name="T3" fmla="*/ 31 h 93"/>
                  <a:gd name="T4" fmla="*/ 41 w 53"/>
                  <a:gd name="T5" fmla="*/ 22 h 93"/>
                  <a:gd name="T6" fmla="*/ 34 w 53"/>
                  <a:gd name="T7" fmla="*/ 15 h 93"/>
                  <a:gd name="T8" fmla="*/ 33 w 53"/>
                  <a:gd name="T9" fmla="*/ 14 h 93"/>
                  <a:gd name="T10" fmla="*/ 31 w 53"/>
                  <a:gd name="T11" fmla="*/ 12 h 93"/>
                  <a:gd name="T12" fmla="*/ 23 w 53"/>
                  <a:gd name="T13" fmla="*/ 5 h 93"/>
                  <a:gd name="T14" fmla="*/ 14 w 53"/>
                  <a:gd name="T15" fmla="*/ 2 h 93"/>
                  <a:gd name="T16" fmla="*/ 15 w 53"/>
                  <a:gd name="T17" fmla="*/ 10 h 93"/>
                  <a:gd name="T18" fmla="*/ 14 w 53"/>
                  <a:gd name="T19" fmla="*/ 13 h 93"/>
                  <a:gd name="T20" fmla="*/ 9 w 53"/>
                  <a:gd name="T21" fmla="*/ 14 h 93"/>
                  <a:gd name="T22" fmla="*/ 4 w 53"/>
                  <a:gd name="T23" fmla="*/ 17 h 93"/>
                  <a:gd name="T24" fmla="*/ 2 w 53"/>
                  <a:gd name="T25" fmla="*/ 34 h 93"/>
                  <a:gd name="T26" fmla="*/ 10 w 53"/>
                  <a:gd name="T27" fmla="*/ 43 h 93"/>
                  <a:gd name="T28" fmla="*/ 15 w 53"/>
                  <a:gd name="T29" fmla="*/ 42 h 93"/>
                  <a:gd name="T30" fmla="*/ 10 w 53"/>
                  <a:gd name="T31" fmla="*/ 47 h 93"/>
                  <a:gd name="T32" fmla="*/ 6 w 53"/>
                  <a:gd name="T33" fmla="*/ 54 h 93"/>
                  <a:gd name="T34" fmla="*/ 12 w 53"/>
                  <a:gd name="T35" fmla="*/ 68 h 93"/>
                  <a:gd name="T36" fmla="*/ 21 w 53"/>
                  <a:gd name="T37" fmla="*/ 67 h 93"/>
                  <a:gd name="T38" fmla="*/ 27 w 53"/>
                  <a:gd name="T39" fmla="*/ 67 h 93"/>
                  <a:gd name="T40" fmla="*/ 25 w 53"/>
                  <a:gd name="T41" fmla="*/ 70 h 93"/>
                  <a:gd name="T42" fmla="*/ 21 w 53"/>
                  <a:gd name="T43" fmla="*/ 77 h 93"/>
                  <a:gd name="T44" fmla="*/ 20 w 53"/>
                  <a:gd name="T45" fmla="*/ 89 h 93"/>
                  <a:gd name="T46" fmla="*/ 34 w 53"/>
                  <a:gd name="T47" fmla="*/ 92 h 93"/>
                  <a:gd name="T48" fmla="*/ 47 w 53"/>
                  <a:gd name="T49" fmla="*/ 79 h 93"/>
                  <a:gd name="T50" fmla="*/ 51 w 53"/>
                  <a:gd name="T51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93">
                    <a:moveTo>
                      <a:pt x="51" y="56"/>
                    </a:moveTo>
                    <a:cubicBezTo>
                      <a:pt x="50" y="47"/>
                      <a:pt x="50" y="39"/>
                      <a:pt x="47" y="31"/>
                    </a:cubicBezTo>
                    <a:cubicBezTo>
                      <a:pt x="45" y="28"/>
                      <a:pt x="43" y="25"/>
                      <a:pt x="41" y="22"/>
                    </a:cubicBezTo>
                    <a:cubicBezTo>
                      <a:pt x="39" y="19"/>
                      <a:pt x="35" y="17"/>
                      <a:pt x="34" y="15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3" y="13"/>
                      <a:pt x="32" y="12"/>
                      <a:pt x="31" y="12"/>
                    </a:cubicBezTo>
                    <a:cubicBezTo>
                      <a:pt x="29" y="9"/>
                      <a:pt x="26" y="7"/>
                      <a:pt x="23" y="5"/>
                    </a:cubicBezTo>
                    <a:cubicBezTo>
                      <a:pt x="21" y="3"/>
                      <a:pt x="17" y="0"/>
                      <a:pt x="14" y="2"/>
                    </a:cubicBezTo>
                    <a:cubicBezTo>
                      <a:pt x="11" y="4"/>
                      <a:pt x="14" y="9"/>
                      <a:pt x="15" y="10"/>
                    </a:cubicBezTo>
                    <a:cubicBezTo>
                      <a:pt x="18" y="14"/>
                      <a:pt x="18" y="13"/>
                      <a:pt x="14" y="13"/>
                    </a:cubicBezTo>
                    <a:cubicBezTo>
                      <a:pt x="12" y="13"/>
                      <a:pt x="11" y="14"/>
                      <a:pt x="9" y="14"/>
                    </a:cubicBezTo>
                    <a:cubicBezTo>
                      <a:pt x="7" y="14"/>
                      <a:pt x="5" y="15"/>
                      <a:pt x="4" y="17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38"/>
                      <a:pt x="6" y="43"/>
                      <a:pt x="10" y="43"/>
                    </a:cubicBezTo>
                    <a:cubicBezTo>
                      <a:pt x="12" y="43"/>
                      <a:pt x="13" y="43"/>
                      <a:pt x="15" y="42"/>
                    </a:cubicBezTo>
                    <a:cubicBezTo>
                      <a:pt x="15" y="42"/>
                      <a:pt x="10" y="47"/>
                      <a:pt x="10" y="47"/>
                    </a:cubicBezTo>
                    <a:cubicBezTo>
                      <a:pt x="8" y="49"/>
                      <a:pt x="7" y="51"/>
                      <a:pt x="6" y="54"/>
                    </a:cubicBezTo>
                    <a:cubicBezTo>
                      <a:pt x="6" y="58"/>
                      <a:pt x="9" y="66"/>
                      <a:pt x="12" y="68"/>
                    </a:cubicBezTo>
                    <a:cubicBezTo>
                      <a:pt x="17" y="72"/>
                      <a:pt x="15" y="68"/>
                      <a:pt x="21" y="67"/>
                    </a:cubicBezTo>
                    <a:cubicBezTo>
                      <a:pt x="23" y="67"/>
                      <a:pt x="25" y="68"/>
                      <a:pt x="27" y="67"/>
                    </a:cubicBezTo>
                    <a:cubicBezTo>
                      <a:pt x="29" y="67"/>
                      <a:pt x="25" y="70"/>
                      <a:pt x="25" y="70"/>
                    </a:cubicBezTo>
                    <a:cubicBezTo>
                      <a:pt x="23" y="72"/>
                      <a:pt x="22" y="74"/>
                      <a:pt x="21" y="77"/>
                    </a:cubicBezTo>
                    <a:cubicBezTo>
                      <a:pt x="20" y="81"/>
                      <a:pt x="17" y="86"/>
                      <a:pt x="20" y="89"/>
                    </a:cubicBezTo>
                    <a:cubicBezTo>
                      <a:pt x="23" y="93"/>
                      <a:pt x="30" y="92"/>
                      <a:pt x="34" y="92"/>
                    </a:cubicBezTo>
                    <a:cubicBezTo>
                      <a:pt x="40" y="91"/>
                      <a:pt x="44" y="84"/>
                      <a:pt x="47" y="79"/>
                    </a:cubicBezTo>
                    <a:cubicBezTo>
                      <a:pt x="53" y="72"/>
                      <a:pt x="51" y="64"/>
                      <a:pt x="51" y="56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316"/>
              <p:cNvSpPr/>
              <p:nvPr/>
            </p:nvSpPr>
            <p:spPr bwMode="auto">
              <a:xfrm>
                <a:off x="2916" y="1860"/>
                <a:ext cx="72" cy="59"/>
              </a:xfrm>
              <a:custGeom>
                <a:avLst/>
                <a:gdLst>
                  <a:gd name="T0" fmla="*/ 24 w 27"/>
                  <a:gd name="T1" fmla="*/ 2 h 22"/>
                  <a:gd name="T2" fmla="*/ 20 w 27"/>
                  <a:gd name="T3" fmla="*/ 0 h 22"/>
                  <a:gd name="T4" fmla="*/ 15 w 27"/>
                  <a:gd name="T5" fmla="*/ 4 h 22"/>
                  <a:gd name="T6" fmla="*/ 1 w 27"/>
                  <a:gd name="T7" fmla="*/ 14 h 22"/>
                  <a:gd name="T8" fmla="*/ 1 w 27"/>
                  <a:gd name="T9" fmla="*/ 15 h 22"/>
                  <a:gd name="T10" fmla="*/ 6 w 27"/>
                  <a:gd name="T11" fmla="*/ 18 h 22"/>
                  <a:gd name="T12" fmla="*/ 6 w 27"/>
                  <a:gd name="T13" fmla="*/ 21 h 22"/>
                  <a:gd name="T14" fmla="*/ 10 w 27"/>
                  <a:gd name="T15" fmla="*/ 21 h 22"/>
                  <a:gd name="T16" fmla="*/ 19 w 27"/>
                  <a:gd name="T17" fmla="*/ 13 h 22"/>
                  <a:gd name="T18" fmla="*/ 24 w 27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24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8" y="1"/>
                      <a:pt x="17" y="2"/>
                      <a:pt x="15" y="4"/>
                    </a:cubicBezTo>
                    <a:cubicBezTo>
                      <a:pt x="11" y="8"/>
                      <a:pt x="8" y="13"/>
                      <a:pt x="1" y="14"/>
                    </a:cubicBezTo>
                    <a:cubicBezTo>
                      <a:pt x="1" y="14"/>
                      <a:pt x="0" y="15"/>
                      <a:pt x="1" y="15"/>
                    </a:cubicBezTo>
                    <a:cubicBezTo>
                      <a:pt x="2" y="16"/>
                      <a:pt x="6" y="17"/>
                      <a:pt x="6" y="18"/>
                    </a:cubicBezTo>
                    <a:cubicBezTo>
                      <a:pt x="5" y="19"/>
                      <a:pt x="5" y="21"/>
                      <a:pt x="6" y="21"/>
                    </a:cubicBezTo>
                    <a:cubicBezTo>
                      <a:pt x="8" y="22"/>
                      <a:pt x="9" y="21"/>
                      <a:pt x="10" y="21"/>
                    </a:cubicBezTo>
                    <a:cubicBezTo>
                      <a:pt x="13" y="19"/>
                      <a:pt x="16" y="15"/>
                      <a:pt x="19" y="13"/>
                    </a:cubicBezTo>
                    <a:cubicBezTo>
                      <a:pt x="21" y="10"/>
                      <a:pt x="27" y="5"/>
                      <a:pt x="24" y="2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317"/>
              <p:cNvSpPr/>
              <p:nvPr/>
            </p:nvSpPr>
            <p:spPr bwMode="auto">
              <a:xfrm>
                <a:off x="2927" y="1898"/>
                <a:ext cx="104" cy="158"/>
              </a:xfrm>
              <a:custGeom>
                <a:avLst/>
                <a:gdLst>
                  <a:gd name="T0" fmla="*/ 36 w 39"/>
                  <a:gd name="T1" fmla="*/ 27 h 59"/>
                  <a:gd name="T2" fmla="*/ 30 w 39"/>
                  <a:gd name="T3" fmla="*/ 13 h 59"/>
                  <a:gd name="T4" fmla="*/ 29 w 39"/>
                  <a:gd name="T5" fmla="*/ 4 h 59"/>
                  <a:gd name="T6" fmla="*/ 22 w 39"/>
                  <a:gd name="T7" fmla="*/ 3 h 59"/>
                  <a:gd name="T8" fmla="*/ 9 w 39"/>
                  <a:gd name="T9" fmla="*/ 18 h 59"/>
                  <a:gd name="T10" fmla="*/ 9 w 39"/>
                  <a:gd name="T11" fmla="*/ 18 h 59"/>
                  <a:gd name="T12" fmla="*/ 0 w 39"/>
                  <a:gd name="T13" fmla="*/ 31 h 59"/>
                  <a:gd name="T14" fmla="*/ 0 w 39"/>
                  <a:gd name="T15" fmla="*/ 32 h 59"/>
                  <a:gd name="T16" fmla="*/ 5 w 39"/>
                  <a:gd name="T17" fmla="*/ 33 h 59"/>
                  <a:gd name="T18" fmla="*/ 9 w 39"/>
                  <a:gd name="T19" fmla="*/ 33 h 59"/>
                  <a:gd name="T20" fmla="*/ 14 w 39"/>
                  <a:gd name="T21" fmla="*/ 43 h 59"/>
                  <a:gd name="T22" fmla="*/ 10 w 39"/>
                  <a:gd name="T23" fmla="*/ 55 h 59"/>
                  <a:gd name="T24" fmla="*/ 17 w 39"/>
                  <a:gd name="T25" fmla="*/ 52 h 59"/>
                  <a:gd name="T26" fmla="*/ 28 w 39"/>
                  <a:gd name="T27" fmla="*/ 51 h 59"/>
                  <a:gd name="T28" fmla="*/ 34 w 39"/>
                  <a:gd name="T29" fmla="*/ 45 h 59"/>
                  <a:gd name="T30" fmla="*/ 36 w 39"/>
                  <a:gd name="T31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6" y="27"/>
                    </a:moveTo>
                    <a:cubicBezTo>
                      <a:pt x="33" y="22"/>
                      <a:pt x="31" y="19"/>
                      <a:pt x="30" y="13"/>
                    </a:cubicBezTo>
                    <a:cubicBezTo>
                      <a:pt x="29" y="10"/>
                      <a:pt x="30" y="7"/>
                      <a:pt x="29" y="4"/>
                    </a:cubicBezTo>
                    <a:cubicBezTo>
                      <a:pt x="28" y="0"/>
                      <a:pt x="25" y="2"/>
                      <a:pt x="22" y="3"/>
                    </a:cubicBezTo>
                    <a:cubicBezTo>
                      <a:pt x="16" y="5"/>
                      <a:pt x="11" y="12"/>
                      <a:pt x="9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5" y="22"/>
                      <a:pt x="3" y="27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2" y="32"/>
                      <a:pt x="3" y="33"/>
                      <a:pt x="5" y="33"/>
                    </a:cubicBezTo>
                    <a:cubicBezTo>
                      <a:pt x="6" y="33"/>
                      <a:pt x="8" y="33"/>
                      <a:pt x="9" y="33"/>
                    </a:cubicBezTo>
                    <a:cubicBezTo>
                      <a:pt x="15" y="33"/>
                      <a:pt x="14" y="39"/>
                      <a:pt x="14" y="43"/>
                    </a:cubicBezTo>
                    <a:cubicBezTo>
                      <a:pt x="13" y="46"/>
                      <a:pt x="8" y="52"/>
                      <a:pt x="10" y="55"/>
                    </a:cubicBezTo>
                    <a:cubicBezTo>
                      <a:pt x="12" y="59"/>
                      <a:pt x="16" y="54"/>
                      <a:pt x="17" y="52"/>
                    </a:cubicBezTo>
                    <a:cubicBezTo>
                      <a:pt x="19" y="50"/>
                      <a:pt x="26" y="52"/>
                      <a:pt x="28" y="51"/>
                    </a:cubicBezTo>
                    <a:cubicBezTo>
                      <a:pt x="31" y="50"/>
                      <a:pt x="32" y="47"/>
                      <a:pt x="34" y="45"/>
                    </a:cubicBezTo>
                    <a:cubicBezTo>
                      <a:pt x="37" y="41"/>
                      <a:pt x="39" y="33"/>
                      <a:pt x="36" y="27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318"/>
              <p:cNvSpPr/>
              <p:nvPr/>
            </p:nvSpPr>
            <p:spPr bwMode="auto">
              <a:xfrm>
                <a:off x="2964" y="1906"/>
                <a:ext cx="62" cy="126"/>
              </a:xfrm>
              <a:custGeom>
                <a:avLst/>
                <a:gdLst>
                  <a:gd name="T0" fmla="*/ 18 w 23"/>
                  <a:gd name="T1" fmla="*/ 18 h 47"/>
                  <a:gd name="T2" fmla="*/ 14 w 23"/>
                  <a:gd name="T3" fmla="*/ 1 h 47"/>
                  <a:gd name="T4" fmla="*/ 13 w 23"/>
                  <a:gd name="T5" fmla="*/ 1 h 47"/>
                  <a:gd name="T6" fmla="*/ 12 w 23"/>
                  <a:gd name="T7" fmla="*/ 2 h 47"/>
                  <a:gd name="T8" fmla="*/ 7 w 23"/>
                  <a:gd name="T9" fmla="*/ 8 h 47"/>
                  <a:gd name="T10" fmla="*/ 6 w 23"/>
                  <a:gd name="T11" fmla="*/ 13 h 47"/>
                  <a:gd name="T12" fmla="*/ 0 w 23"/>
                  <a:gd name="T13" fmla="*/ 20 h 47"/>
                  <a:gd name="T14" fmla="*/ 0 w 23"/>
                  <a:gd name="T15" fmla="*/ 21 h 47"/>
                  <a:gd name="T16" fmla="*/ 3 w 23"/>
                  <a:gd name="T17" fmla="*/ 23 h 47"/>
                  <a:gd name="T18" fmla="*/ 4 w 23"/>
                  <a:gd name="T19" fmla="*/ 29 h 47"/>
                  <a:gd name="T20" fmla="*/ 7 w 23"/>
                  <a:gd name="T21" fmla="*/ 35 h 47"/>
                  <a:gd name="T22" fmla="*/ 8 w 23"/>
                  <a:gd name="T23" fmla="*/ 35 h 47"/>
                  <a:gd name="T24" fmla="*/ 15 w 23"/>
                  <a:gd name="T25" fmla="*/ 35 h 47"/>
                  <a:gd name="T26" fmla="*/ 13 w 23"/>
                  <a:gd name="T27" fmla="*/ 46 h 47"/>
                  <a:gd name="T28" fmla="*/ 14 w 23"/>
                  <a:gd name="T29" fmla="*/ 47 h 47"/>
                  <a:gd name="T30" fmla="*/ 23 w 23"/>
                  <a:gd name="T31" fmla="*/ 33 h 47"/>
                  <a:gd name="T32" fmla="*/ 18 w 23"/>
                  <a:gd name="T3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7">
                    <a:moveTo>
                      <a:pt x="18" y="18"/>
                    </a:moveTo>
                    <a:cubicBezTo>
                      <a:pt x="16" y="12"/>
                      <a:pt x="16" y="7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0" y="3"/>
                      <a:pt x="8" y="5"/>
                      <a:pt x="7" y="8"/>
                    </a:cubicBezTo>
                    <a:cubicBezTo>
                      <a:pt x="6" y="9"/>
                      <a:pt x="6" y="11"/>
                      <a:pt x="6" y="13"/>
                    </a:cubicBezTo>
                    <a:cubicBezTo>
                      <a:pt x="5" y="16"/>
                      <a:pt x="2" y="18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2"/>
                      <a:pt x="3" y="23"/>
                    </a:cubicBezTo>
                    <a:cubicBezTo>
                      <a:pt x="7" y="25"/>
                      <a:pt x="5" y="27"/>
                      <a:pt x="4" y="29"/>
                    </a:cubicBezTo>
                    <a:cubicBezTo>
                      <a:pt x="3" y="31"/>
                      <a:pt x="7" y="33"/>
                      <a:pt x="7" y="35"/>
                    </a:cubicBezTo>
                    <a:cubicBezTo>
                      <a:pt x="7" y="35"/>
                      <a:pt x="8" y="35"/>
                      <a:pt x="8" y="35"/>
                    </a:cubicBezTo>
                    <a:cubicBezTo>
                      <a:pt x="10" y="34"/>
                      <a:pt x="14" y="29"/>
                      <a:pt x="15" y="35"/>
                    </a:cubicBezTo>
                    <a:cubicBezTo>
                      <a:pt x="15" y="39"/>
                      <a:pt x="14" y="43"/>
                      <a:pt x="13" y="46"/>
                    </a:cubicBezTo>
                    <a:cubicBezTo>
                      <a:pt x="13" y="47"/>
                      <a:pt x="14" y="47"/>
                      <a:pt x="14" y="47"/>
                    </a:cubicBezTo>
                    <a:cubicBezTo>
                      <a:pt x="20" y="45"/>
                      <a:pt x="22" y="38"/>
                      <a:pt x="23" y="33"/>
                    </a:cubicBezTo>
                    <a:cubicBezTo>
                      <a:pt x="23" y="28"/>
                      <a:pt x="19" y="23"/>
                      <a:pt x="18" y="18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319"/>
              <p:cNvSpPr/>
              <p:nvPr/>
            </p:nvSpPr>
            <p:spPr bwMode="auto">
              <a:xfrm>
                <a:off x="2943" y="1815"/>
                <a:ext cx="37" cy="32"/>
              </a:xfrm>
              <a:custGeom>
                <a:avLst/>
                <a:gdLst>
                  <a:gd name="T0" fmla="*/ 13 w 14"/>
                  <a:gd name="T1" fmla="*/ 11 h 12"/>
                  <a:gd name="T2" fmla="*/ 10 w 14"/>
                  <a:gd name="T3" fmla="*/ 7 h 12"/>
                  <a:gd name="T4" fmla="*/ 6 w 14"/>
                  <a:gd name="T5" fmla="*/ 5 h 12"/>
                  <a:gd name="T6" fmla="*/ 5 w 14"/>
                  <a:gd name="T7" fmla="*/ 5 h 12"/>
                  <a:gd name="T8" fmla="*/ 5 w 14"/>
                  <a:gd name="T9" fmla="*/ 5 h 12"/>
                  <a:gd name="T10" fmla="*/ 5 w 14"/>
                  <a:gd name="T11" fmla="*/ 5 h 12"/>
                  <a:gd name="T12" fmla="*/ 1 w 14"/>
                  <a:gd name="T13" fmla="*/ 0 h 12"/>
                  <a:gd name="T14" fmla="*/ 0 w 14"/>
                  <a:gd name="T15" fmla="*/ 0 h 12"/>
                  <a:gd name="T16" fmla="*/ 4 w 14"/>
                  <a:gd name="T17" fmla="*/ 8 h 12"/>
                  <a:gd name="T18" fmla="*/ 13 w 14"/>
                  <a:gd name="T19" fmla="*/ 12 h 12"/>
                  <a:gd name="T20" fmla="*/ 13 w 14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13" y="11"/>
                    </a:moveTo>
                    <a:cubicBezTo>
                      <a:pt x="12" y="10"/>
                      <a:pt x="11" y="9"/>
                      <a:pt x="10" y="7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4" y="8"/>
                    </a:cubicBezTo>
                    <a:cubicBezTo>
                      <a:pt x="6" y="10"/>
                      <a:pt x="10" y="11"/>
                      <a:pt x="13" y="12"/>
                    </a:cubicBezTo>
                    <a:cubicBezTo>
                      <a:pt x="13" y="12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320"/>
              <p:cNvSpPr/>
              <p:nvPr/>
            </p:nvSpPr>
            <p:spPr bwMode="auto">
              <a:xfrm>
                <a:off x="2900" y="1841"/>
                <a:ext cx="43" cy="16"/>
              </a:xfrm>
              <a:custGeom>
                <a:avLst/>
                <a:gdLst>
                  <a:gd name="T0" fmla="*/ 7 w 16"/>
                  <a:gd name="T1" fmla="*/ 1 h 6"/>
                  <a:gd name="T2" fmla="*/ 2 w 16"/>
                  <a:gd name="T3" fmla="*/ 3 h 6"/>
                  <a:gd name="T4" fmla="*/ 0 w 16"/>
                  <a:gd name="T5" fmla="*/ 4 h 6"/>
                  <a:gd name="T6" fmla="*/ 1 w 16"/>
                  <a:gd name="T7" fmla="*/ 5 h 6"/>
                  <a:gd name="T8" fmla="*/ 2 w 16"/>
                  <a:gd name="T9" fmla="*/ 4 h 6"/>
                  <a:gd name="T10" fmla="*/ 3 w 16"/>
                  <a:gd name="T11" fmla="*/ 4 h 6"/>
                  <a:gd name="T12" fmla="*/ 4 w 16"/>
                  <a:gd name="T13" fmla="*/ 4 h 6"/>
                  <a:gd name="T14" fmla="*/ 4 w 16"/>
                  <a:gd name="T15" fmla="*/ 4 h 6"/>
                  <a:gd name="T16" fmla="*/ 8 w 16"/>
                  <a:gd name="T17" fmla="*/ 4 h 6"/>
                  <a:gd name="T18" fmla="*/ 16 w 16"/>
                  <a:gd name="T19" fmla="*/ 4 h 6"/>
                  <a:gd name="T20" fmla="*/ 16 w 16"/>
                  <a:gd name="T21" fmla="*/ 3 h 6"/>
                  <a:gd name="T22" fmla="*/ 7 w 16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6">
                    <a:moveTo>
                      <a:pt x="7" y="1"/>
                    </a:moveTo>
                    <a:cubicBezTo>
                      <a:pt x="5" y="1"/>
                      <a:pt x="4" y="2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321"/>
              <p:cNvSpPr/>
              <p:nvPr/>
            </p:nvSpPr>
            <p:spPr bwMode="auto">
              <a:xfrm>
                <a:off x="2962" y="1903"/>
                <a:ext cx="50" cy="48"/>
              </a:xfrm>
              <a:custGeom>
                <a:avLst/>
                <a:gdLst>
                  <a:gd name="T0" fmla="*/ 14 w 19"/>
                  <a:gd name="T1" fmla="*/ 4 h 18"/>
                  <a:gd name="T2" fmla="*/ 8 w 19"/>
                  <a:gd name="T3" fmla="*/ 0 h 18"/>
                  <a:gd name="T4" fmla="*/ 6 w 19"/>
                  <a:gd name="T5" fmla="*/ 1 h 18"/>
                  <a:gd name="T6" fmla="*/ 4 w 19"/>
                  <a:gd name="T7" fmla="*/ 2 h 18"/>
                  <a:gd name="T8" fmla="*/ 3 w 19"/>
                  <a:gd name="T9" fmla="*/ 6 h 18"/>
                  <a:gd name="T10" fmla="*/ 0 w 19"/>
                  <a:gd name="T11" fmla="*/ 11 h 18"/>
                  <a:gd name="T12" fmla="*/ 4 w 19"/>
                  <a:gd name="T13" fmla="*/ 16 h 18"/>
                  <a:gd name="T14" fmla="*/ 12 w 19"/>
                  <a:gd name="T15" fmla="*/ 18 h 18"/>
                  <a:gd name="T16" fmla="*/ 18 w 19"/>
                  <a:gd name="T17" fmla="*/ 14 h 18"/>
                  <a:gd name="T18" fmla="*/ 14 w 19"/>
                  <a:gd name="T1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8">
                    <a:moveTo>
                      <a:pt x="14" y="4"/>
                    </a:move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3"/>
                      <a:pt x="3" y="5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3"/>
                      <a:pt x="3" y="15"/>
                      <a:pt x="4" y="16"/>
                    </a:cubicBezTo>
                    <a:cubicBezTo>
                      <a:pt x="7" y="18"/>
                      <a:pt x="10" y="18"/>
                      <a:pt x="12" y="18"/>
                    </a:cubicBezTo>
                    <a:cubicBezTo>
                      <a:pt x="15" y="17"/>
                      <a:pt x="17" y="16"/>
                      <a:pt x="18" y="14"/>
                    </a:cubicBezTo>
                    <a:cubicBezTo>
                      <a:pt x="19" y="11"/>
                      <a:pt x="16" y="7"/>
                      <a:pt x="14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322"/>
              <p:cNvSpPr/>
              <p:nvPr/>
            </p:nvSpPr>
            <p:spPr bwMode="auto">
              <a:xfrm>
                <a:off x="2972" y="1900"/>
                <a:ext cx="22" cy="40"/>
              </a:xfrm>
              <a:custGeom>
                <a:avLst/>
                <a:gdLst>
                  <a:gd name="T0" fmla="*/ 2 w 8"/>
                  <a:gd name="T1" fmla="*/ 2 h 15"/>
                  <a:gd name="T2" fmla="*/ 0 w 8"/>
                  <a:gd name="T3" fmla="*/ 7 h 15"/>
                  <a:gd name="T4" fmla="*/ 1 w 8"/>
                  <a:gd name="T5" fmla="*/ 12 h 15"/>
                  <a:gd name="T6" fmla="*/ 4 w 8"/>
                  <a:gd name="T7" fmla="*/ 14 h 15"/>
                  <a:gd name="T8" fmla="*/ 7 w 8"/>
                  <a:gd name="T9" fmla="*/ 10 h 15"/>
                  <a:gd name="T10" fmla="*/ 7 w 8"/>
                  <a:gd name="T11" fmla="*/ 8 h 15"/>
                  <a:gd name="T12" fmla="*/ 7 w 8"/>
                  <a:gd name="T13" fmla="*/ 7 h 15"/>
                  <a:gd name="T14" fmla="*/ 8 w 8"/>
                  <a:gd name="T15" fmla="*/ 5 h 15"/>
                  <a:gd name="T16" fmla="*/ 6 w 8"/>
                  <a:gd name="T17" fmla="*/ 1 h 15"/>
                  <a:gd name="T18" fmla="*/ 4 w 8"/>
                  <a:gd name="T19" fmla="*/ 5 h 15"/>
                  <a:gd name="T20" fmla="*/ 4 w 8"/>
                  <a:gd name="T21" fmla="*/ 5 h 15"/>
                  <a:gd name="T22" fmla="*/ 3 w 8"/>
                  <a:gd name="T23" fmla="*/ 6 h 15"/>
                  <a:gd name="T24" fmla="*/ 4 w 8"/>
                  <a:gd name="T25" fmla="*/ 10 h 15"/>
                  <a:gd name="T26" fmla="*/ 4 w 8"/>
                  <a:gd name="T27" fmla="*/ 8 h 15"/>
                  <a:gd name="T28" fmla="*/ 2 w 8"/>
                  <a:gd name="T29" fmla="*/ 10 h 15"/>
                  <a:gd name="T30" fmla="*/ 5 w 8"/>
                  <a:gd name="T31" fmla="*/ 12 h 15"/>
                  <a:gd name="T32" fmla="*/ 5 w 8"/>
                  <a:gd name="T33" fmla="*/ 9 h 15"/>
                  <a:gd name="T34" fmla="*/ 5 w 8"/>
                  <a:gd name="T35" fmla="*/ 6 h 15"/>
                  <a:gd name="T36" fmla="*/ 2 w 8"/>
                  <a:gd name="T3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2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9"/>
                      <a:pt x="1" y="10"/>
                      <a:pt x="1" y="12"/>
                    </a:cubicBezTo>
                    <a:cubicBezTo>
                      <a:pt x="1" y="14"/>
                      <a:pt x="3" y="15"/>
                      <a:pt x="4" y="14"/>
                    </a:cubicBezTo>
                    <a:cubicBezTo>
                      <a:pt x="6" y="13"/>
                      <a:pt x="6" y="11"/>
                      <a:pt x="7" y="10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4" y="0"/>
                      <a:pt x="2" y="3"/>
                      <a:pt x="4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3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7" y="5"/>
                      <a:pt x="5" y="1"/>
                      <a:pt x="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323"/>
              <p:cNvSpPr/>
              <p:nvPr/>
            </p:nvSpPr>
            <p:spPr bwMode="auto">
              <a:xfrm>
                <a:off x="2980" y="1916"/>
                <a:ext cx="11" cy="1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1 h 6"/>
                  <a:gd name="T4" fmla="*/ 3 w 4"/>
                  <a:gd name="T5" fmla="*/ 1 h 6"/>
                  <a:gd name="T6" fmla="*/ 3 w 4"/>
                  <a:gd name="T7" fmla="*/ 1 h 6"/>
                  <a:gd name="T8" fmla="*/ 2 w 4"/>
                  <a:gd name="T9" fmla="*/ 0 h 6"/>
                  <a:gd name="T10" fmla="*/ 1 w 4"/>
                  <a:gd name="T11" fmla="*/ 0 h 6"/>
                  <a:gd name="T12" fmla="*/ 0 w 4"/>
                  <a:gd name="T13" fmla="*/ 3 h 6"/>
                  <a:gd name="T14" fmla="*/ 0 w 4"/>
                  <a:gd name="T15" fmla="*/ 3 h 6"/>
                  <a:gd name="T16" fmla="*/ 0 w 4"/>
                  <a:gd name="T17" fmla="*/ 4 h 6"/>
                  <a:gd name="T18" fmla="*/ 0 w 4"/>
                  <a:gd name="T19" fmla="*/ 4 h 6"/>
                  <a:gd name="T20" fmla="*/ 1 w 4"/>
                  <a:gd name="T21" fmla="*/ 5 h 6"/>
                  <a:gd name="T22" fmla="*/ 2 w 4"/>
                  <a:gd name="T23" fmla="*/ 6 h 6"/>
                  <a:gd name="T24" fmla="*/ 4 w 4"/>
                  <a:gd name="T25" fmla="*/ 5 h 6"/>
                  <a:gd name="T26" fmla="*/ 4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324"/>
              <p:cNvSpPr/>
              <p:nvPr/>
            </p:nvSpPr>
            <p:spPr bwMode="auto">
              <a:xfrm>
                <a:off x="2948" y="1627"/>
                <a:ext cx="115" cy="123"/>
              </a:xfrm>
              <a:custGeom>
                <a:avLst/>
                <a:gdLst>
                  <a:gd name="T0" fmla="*/ 35 w 43"/>
                  <a:gd name="T1" fmla="*/ 43 h 46"/>
                  <a:gd name="T2" fmla="*/ 37 w 43"/>
                  <a:gd name="T3" fmla="*/ 33 h 46"/>
                  <a:gd name="T4" fmla="*/ 38 w 43"/>
                  <a:gd name="T5" fmla="*/ 30 h 46"/>
                  <a:gd name="T6" fmla="*/ 39 w 43"/>
                  <a:gd name="T7" fmla="*/ 29 h 46"/>
                  <a:gd name="T8" fmla="*/ 39 w 43"/>
                  <a:gd name="T9" fmla="*/ 28 h 46"/>
                  <a:gd name="T10" fmla="*/ 39 w 43"/>
                  <a:gd name="T11" fmla="*/ 25 h 46"/>
                  <a:gd name="T12" fmla="*/ 42 w 43"/>
                  <a:gd name="T13" fmla="*/ 12 h 46"/>
                  <a:gd name="T14" fmla="*/ 38 w 43"/>
                  <a:gd name="T15" fmla="*/ 1 h 46"/>
                  <a:gd name="T16" fmla="*/ 27 w 43"/>
                  <a:gd name="T17" fmla="*/ 6 h 46"/>
                  <a:gd name="T18" fmla="*/ 19 w 43"/>
                  <a:gd name="T19" fmla="*/ 18 h 46"/>
                  <a:gd name="T20" fmla="*/ 10 w 43"/>
                  <a:gd name="T21" fmla="*/ 17 h 46"/>
                  <a:gd name="T22" fmla="*/ 12 w 43"/>
                  <a:gd name="T23" fmla="*/ 39 h 46"/>
                  <a:gd name="T24" fmla="*/ 24 w 43"/>
                  <a:gd name="T25" fmla="*/ 43 h 46"/>
                  <a:gd name="T26" fmla="*/ 34 w 43"/>
                  <a:gd name="T27" fmla="*/ 45 h 46"/>
                  <a:gd name="T28" fmla="*/ 35 w 43"/>
                  <a:gd name="T2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46">
                    <a:moveTo>
                      <a:pt x="35" y="43"/>
                    </a:moveTo>
                    <a:cubicBezTo>
                      <a:pt x="36" y="40"/>
                      <a:pt x="36" y="36"/>
                      <a:pt x="37" y="33"/>
                    </a:cubicBezTo>
                    <a:cubicBezTo>
                      <a:pt x="38" y="32"/>
                      <a:pt x="38" y="31"/>
                      <a:pt x="38" y="30"/>
                    </a:cubicBezTo>
                    <a:cubicBezTo>
                      <a:pt x="38" y="30"/>
                      <a:pt x="39" y="29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7"/>
                      <a:pt x="39" y="26"/>
                      <a:pt x="39" y="25"/>
                    </a:cubicBezTo>
                    <a:cubicBezTo>
                      <a:pt x="40" y="20"/>
                      <a:pt x="41" y="16"/>
                      <a:pt x="42" y="12"/>
                    </a:cubicBezTo>
                    <a:cubicBezTo>
                      <a:pt x="43" y="9"/>
                      <a:pt x="42" y="2"/>
                      <a:pt x="38" y="1"/>
                    </a:cubicBezTo>
                    <a:cubicBezTo>
                      <a:pt x="33" y="0"/>
                      <a:pt x="29" y="1"/>
                      <a:pt x="27" y="6"/>
                    </a:cubicBezTo>
                    <a:cubicBezTo>
                      <a:pt x="25" y="10"/>
                      <a:pt x="25" y="18"/>
                      <a:pt x="19" y="18"/>
                    </a:cubicBezTo>
                    <a:cubicBezTo>
                      <a:pt x="16" y="18"/>
                      <a:pt x="13" y="17"/>
                      <a:pt x="10" y="17"/>
                    </a:cubicBezTo>
                    <a:cubicBezTo>
                      <a:pt x="0" y="21"/>
                      <a:pt x="3" y="36"/>
                      <a:pt x="12" y="39"/>
                    </a:cubicBezTo>
                    <a:cubicBezTo>
                      <a:pt x="16" y="41"/>
                      <a:pt x="20" y="41"/>
                      <a:pt x="24" y="43"/>
                    </a:cubicBezTo>
                    <a:cubicBezTo>
                      <a:pt x="27" y="44"/>
                      <a:pt x="30" y="46"/>
                      <a:pt x="34" y="45"/>
                    </a:cubicBezTo>
                    <a:cubicBezTo>
                      <a:pt x="34" y="45"/>
                      <a:pt x="35" y="44"/>
                      <a:pt x="35" y="43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325"/>
              <p:cNvSpPr/>
              <p:nvPr/>
            </p:nvSpPr>
            <p:spPr bwMode="auto">
              <a:xfrm>
                <a:off x="2956" y="1630"/>
                <a:ext cx="94" cy="99"/>
              </a:xfrm>
              <a:custGeom>
                <a:avLst/>
                <a:gdLst>
                  <a:gd name="T0" fmla="*/ 8 w 35"/>
                  <a:gd name="T1" fmla="*/ 36 h 37"/>
                  <a:gd name="T2" fmla="*/ 5 w 35"/>
                  <a:gd name="T3" fmla="*/ 29 h 37"/>
                  <a:gd name="T4" fmla="*/ 6 w 35"/>
                  <a:gd name="T5" fmla="*/ 28 h 37"/>
                  <a:gd name="T6" fmla="*/ 21 w 35"/>
                  <a:gd name="T7" fmla="*/ 23 h 37"/>
                  <a:gd name="T8" fmla="*/ 22 w 35"/>
                  <a:gd name="T9" fmla="*/ 22 h 37"/>
                  <a:gd name="T10" fmla="*/ 24 w 35"/>
                  <a:gd name="T11" fmla="*/ 13 h 37"/>
                  <a:gd name="T12" fmla="*/ 26 w 35"/>
                  <a:gd name="T13" fmla="*/ 11 h 37"/>
                  <a:gd name="T14" fmla="*/ 27 w 35"/>
                  <a:gd name="T15" fmla="*/ 11 h 37"/>
                  <a:gd name="T16" fmla="*/ 34 w 35"/>
                  <a:gd name="T17" fmla="*/ 2 h 37"/>
                  <a:gd name="T18" fmla="*/ 35 w 35"/>
                  <a:gd name="T19" fmla="*/ 1 h 37"/>
                  <a:gd name="T20" fmla="*/ 34 w 35"/>
                  <a:gd name="T21" fmla="*/ 1 h 37"/>
                  <a:gd name="T22" fmla="*/ 34 w 35"/>
                  <a:gd name="T23" fmla="*/ 1 h 37"/>
                  <a:gd name="T24" fmla="*/ 32 w 35"/>
                  <a:gd name="T25" fmla="*/ 1 h 37"/>
                  <a:gd name="T26" fmla="*/ 32 w 35"/>
                  <a:gd name="T27" fmla="*/ 1 h 37"/>
                  <a:gd name="T28" fmla="*/ 24 w 35"/>
                  <a:gd name="T29" fmla="*/ 4 h 37"/>
                  <a:gd name="T30" fmla="*/ 21 w 35"/>
                  <a:gd name="T31" fmla="*/ 10 h 37"/>
                  <a:gd name="T32" fmla="*/ 8 w 35"/>
                  <a:gd name="T33" fmla="*/ 17 h 37"/>
                  <a:gd name="T34" fmla="*/ 1 w 35"/>
                  <a:gd name="T35" fmla="*/ 26 h 37"/>
                  <a:gd name="T36" fmla="*/ 7 w 35"/>
                  <a:gd name="T37" fmla="*/ 37 h 37"/>
                  <a:gd name="T38" fmla="*/ 8 w 35"/>
                  <a:gd name="T3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37">
                    <a:moveTo>
                      <a:pt x="8" y="36"/>
                    </a:moveTo>
                    <a:cubicBezTo>
                      <a:pt x="7" y="35"/>
                      <a:pt x="1" y="28"/>
                      <a:pt x="5" y="29"/>
                    </a:cubicBezTo>
                    <a:cubicBezTo>
                      <a:pt x="6" y="29"/>
                      <a:pt x="6" y="28"/>
                      <a:pt x="6" y="28"/>
                    </a:cubicBezTo>
                    <a:cubicBezTo>
                      <a:pt x="8" y="19"/>
                      <a:pt x="14" y="21"/>
                      <a:pt x="21" y="23"/>
                    </a:cubicBezTo>
                    <a:cubicBezTo>
                      <a:pt x="21" y="23"/>
                      <a:pt x="22" y="22"/>
                      <a:pt x="22" y="22"/>
                    </a:cubicBezTo>
                    <a:cubicBezTo>
                      <a:pt x="21" y="19"/>
                      <a:pt x="22" y="16"/>
                      <a:pt x="24" y="13"/>
                    </a:cubicBezTo>
                    <a:cubicBezTo>
                      <a:pt x="25" y="13"/>
                      <a:pt x="25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7"/>
                      <a:pt x="29" y="2"/>
                      <a:pt x="34" y="2"/>
                    </a:cubicBezTo>
                    <a:cubicBezTo>
                      <a:pt x="35" y="2"/>
                      <a:pt x="35" y="2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1"/>
                      <a:pt x="24" y="4"/>
                    </a:cubicBezTo>
                    <a:cubicBezTo>
                      <a:pt x="23" y="6"/>
                      <a:pt x="22" y="8"/>
                      <a:pt x="21" y="10"/>
                    </a:cubicBezTo>
                    <a:cubicBezTo>
                      <a:pt x="19" y="17"/>
                      <a:pt x="14" y="16"/>
                      <a:pt x="8" y="17"/>
                    </a:cubicBezTo>
                    <a:cubicBezTo>
                      <a:pt x="4" y="18"/>
                      <a:pt x="2" y="22"/>
                      <a:pt x="1" y="26"/>
                    </a:cubicBezTo>
                    <a:cubicBezTo>
                      <a:pt x="0" y="31"/>
                      <a:pt x="3" y="34"/>
                      <a:pt x="7" y="37"/>
                    </a:cubicBezTo>
                    <a:cubicBezTo>
                      <a:pt x="7" y="37"/>
                      <a:pt x="8" y="36"/>
                      <a:pt x="8" y="36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326"/>
              <p:cNvSpPr/>
              <p:nvPr/>
            </p:nvSpPr>
            <p:spPr bwMode="auto">
              <a:xfrm>
                <a:off x="2988" y="1683"/>
                <a:ext cx="115" cy="140"/>
              </a:xfrm>
              <a:custGeom>
                <a:avLst/>
                <a:gdLst>
                  <a:gd name="T0" fmla="*/ 25 w 43"/>
                  <a:gd name="T1" fmla="*/ 45 h 52"/>
                  <a:gd name="T2" fmla="*/ 30 w 43"/>
                  <a:gd name="T3" fmla="*/ 40 h 52"/>
                  <a:gd name="T4" fmla="*/ 31 w 43"/>
                  <a:gd name="T5" fmla="*/ 39 h 52"/>
                  <a:gd name="T6" fmla="*/ 39 w 43"/>
                  <a:gd name="T7" fmla="*/ 32 h 52"/>
                  <a:gd name="T8" fmla="*/ 40 w 43"/>
                  <a:gd name="T9" fmla="*/ 31 h 52"/>
                  <a:gd name="T10" fmla="*/ 40 w 43"/>
                  <a:gd name="T11" fmla="*/ 31 h 52"/>
                  <a:gd name="T12" fmla="*/ 43 w 43"/>
                  <a:gd name="T13" fmla="*/ 26 h 52"/>
                  <a:gd name="T14" fmla="*/ 35 w 43"/>
                  <a:gd name="T15" fmla="*/ 17 h 52"/>
                  <a:gd name="T16" fmla="*/ 24 w 43"/>
                  <a:gd name="T17" fmla="*/ 8 h 52"/>
                  <a:gd name="T18" fmla="*/ 24 w 43"/>
                  <a:gd name="T19" fmla="*/ 8 h 52"/>
                  <a:gd name="T20" fmla="*/ 23 w 43"/>
                  <a:gd name="T21" fmla="*/ 8 h 52"/>
                  <a:gd name="T22" fmla="*/ 15 w 43"/>
                  <a:gd name="T23" fmla="*/ 2 h 52"/>
                  <a:gd name="T24" fmla="*/ 8 w 43"/>
                  <a:gd name="T25" fmla="*/ 9 h 52"/>
                  <a:gd name="T26" fmla="*/ 2 w 43"/>
                  <a:gd name="T27" fmla="*/ 23 h 52"/>
                  <a:gd name="T28" fmla="*/ 5 w 43"/>
                  <a:gd name="T29" fmla="*/ 25 h 52"/>
                  <a:gd name="T30" fmla="*/ 10 w 43"/>
                  <a:gd name="T31" fmla="*/ 26 h 52"/>
                  <a:gd name="T32" fmla="*/ 11 w 43"/>
                  <a:gd name="T33" fmla="*/ 36 h 52"/>
                  <a:gd name="T34" fmla="*/ 13 w 43"/>
                  <a:gd name="T35" fmla="*/ 47 h 52"/>
                  <a:gd name="T36" fmla="*/ 25 w 43"/>
                  <a:gd name="T3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2">
                    <a:moveTo>
                      <a:pt x="25" y="45"/>
                    </a:moveTo>
                    <a:cubicBezTo>
                      <a:pt x="27" y="43"/>
                      <a:pt x="29" y="42"/>
                      <a:pt x="30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4" y="37"/>
                      <a:pt x="36" y="35"/>
                      <a:pt x="39" y="32"/>
                    </a:cubicBezTo>
                    <a:cubicBezTo>
                      <a:pt x="39" y="32"/>
                      <a:pt x="39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0"/>
                      <a:pt x="43" y="28"/>
                      <a:pt x="43" y="26"/>
                    </a:cubicBezTo>
                    <a:cubicBezTo>
                      <a:pt x="41" y="22"/>
                      <a:pt x="38" y="20"/>
                      <a:pt x="35" y="17"/>
                    </a:cubicBezTo>
                    <a:cubicBezTo>
                      <a:pt x="33" y="13"/>
                      <a:pt x="28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0" y="6"/>
                      <a:pt x="18" y="2"/>
                      <a:pt x="15" y="2"/>
                    </a:cubicBezTo>
                    <a:cubicBezTo>
                      <a:pt x="9" y="0"/>
                      <a:pt x="11" y="6"/>
                      <a:pt x="8" y="9"/>
                    </a:cubicBezTo>
                    <a:cubicBezTo>
                      <a:pt x="5" y="13"/>
                      <a:pt x="0" y="17"/>
                      <a:pt x="2" y="23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7" y="26"/>
                      <a:pt x="9" y="26"/>
                      <a:pt x="10" y="26"/>
                    </a:cubicBezTo>
                    <a:cubicBezTo>
                      <a:pt x="18" y="28"/>
                      <a:pt x="13" y="33"/>
                      <a:pt x="11" y="36"/>
                    </a:cubicBezTo>
                    <a:cubicBezTo>
                      <a:pt x="8" y="40"/>
                      <a:pt x="10" y="44"/>
                      <a:pt x="13" y="47"/>
                    </a:cubicBezTo>
                    <a:cubicBezTo>
                      <a:pt x="17" y="52"/>
                      <a:pt x="22" y="49"/>
                      <a:pt x="25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327"/>
              <p:cNvSpPr/>
              <p:nvPr/>
            </p:nvSpPr>
            <p:spPr bwMode="auto">
              <a:xfrm>
                <a:off x="3023" y="1710"/>
                <a:ext cx="86" cy="105"/>
              </a:xfrm>
              <a:custGeom>
                <a:avLst/>
                <a:gdLst>
                  <a:gd name="T0" fmla="*/ 31 w 32"/>
                  <a:gd name="T1" fmla="*/ 23 h 39"/>
                  <a:gd name="T2" fmla="*/ 31 w 32"/>
                  <a:gd name="T3" fmla="*/ 22 h 39"/>
                  <a:gd name="T4" fmla="*/ 18 w 32"/>
                  <a:gd name="T5" fmla="*/ 10 h 39"/>
                  <a:gd name="T6" fmla="*/ 6 w 32"/>
                  <a:gd name="T7" fmla="*/ 0 h 39"/>
                  <a:gd name="T8" fmla="*/ 5 w 32"/>
                  <a:gd name="T9" fmla="*/ 0 h 39"/>
                  <a:gd name="T10" fmla="*/ 11 w 32"/>
                  <a:gd name="T11" fmla="*/ 11 h 39"/>
                  <a:gd name="T12" fmla="*/ 8 w 32"/>
                  <a:gd name="T13" fmla="*/ 11 h 39"/>
                  <a:gd name="T14" fmla="*/ 7 w 32"/>
                  <a:gd name="T15" fmla="*/ 12 h 39"/>
                  <a:gd name="T16" fmla="*/ 5 w 32"/>
                  <a:gd name="T17" fmla="*/ 14 h 39"/>
                  <a:gd name="T18" fmla="*/ 5 w 32"/>
                  <a:gd name="T19" fmla="*/ 15 h 39"/>
                  <a:gd name="T20" fmla="*/ 11 w 32"/>
                  <a:gd name="T21" fmla="*/ 25 h 39"/>
                  <a:gd name="T22" fmla="*/ 1 w 32"/>
                  <a:gd name="T23" fmla="*/ 35 h 39"/>
                  <a:gd name="T24" fmla="*/ 1 w 32"/>
                  <a:gd name="T25" fmla="*/ 36 h 39"/>
                  <a:gd name="T26" fmla="*/ 2 w 32"/>
                  <a:gd name="T27" fmla="*/ 36 h 39"/>
                  <a:gd name="T28" fmla="*/ 2 w 32"/>
                  <a:gd name="T29" fmla="*/ 36 h 39"/>
                  <a:gd name="T30" fmla="*/ 4 w 32"/>
                  <a:gd name="T31" fmla="*/ 38 h 39"/>
                  <a:gd name="T32" fmla="*/ 5 w 32"/>
                  <a:gd name="T33" fmla="*/ 38 h 39"/>
                  <a:gd name="T34" fmla="*/ 11 w 32"/>
                  <a:gd name="T35" fmla="*/ 37 h 39"/>
                  <a:gd name="T36" fmla="*/ 31 w 32"/>
                  <a:gd name="T37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9">
                    <a:moveTo>
                      <a:pt x="31" y="23"/>
                    </a:moveTo>
                    <a:cubicBezTo>
                      <a:pt x="32" y="23"/>
                      <a:pt x="32" y="23"/>
                      <a:pt x="31" y="22"/>
                    </a:cubicBezTo>
                    <a:cubicBezTo>
                      <a:pt x="28" y="18"/>
                      <a:pt x="23" y="11"/>
                      <a:pt x="18" y="10"/>
                    </a:cubicBezTo>
                    <a:cubicBezTo>
                      <a:pt x="12" y="9"/>
                      <a:pt x="11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6"/>
                      <a:pt x="7" y="9"/>
                      <a:pt x="11" y="11"/>
                    </a:cubicBezTo>
                    <a:cubicBezTo>
                      <a:pt x="10" y="11"/>
                      <a:pt x="9" y="11"/>
                      <a:pt x="8" y="11"/>
                    </a:cubicBezTo>
                    <a:cubicBezTo>
                      <a:pt x="8" y="11"/>
                      <a:pt x="7" y="11"/>
                      <a:pt x="7" y="12"/>
                    </a:cubicBezTo>
                    <a:cubicBezTo>
                      <a:pt x="7" y="13"/>
                      <a:pt x="6" y="13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7"/>
                      <a:pt x="13" y="23"/>
                      <a:pt x="11" y="25"/>
                    </a:cubicBezTo>
                    <a:cubicBezTo>
                      <a:pt x="8" y="27"/>
                      <a:pt x="5" y="34"/>
                      <a:pt x="1" y="35"/>
                    </a:cubicBezTo>
                    <a:cubicBezTo>
                      <a:pt x="1" y="35"/>
                      <a:pt x="0" y="35"/>
                      <a:pt x="1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7"/>
                      <a:pt x="3" y="38"/>
                      <a:pt x="4" y="38"/>
                    </a:cubicBezTo>
                    <a:cubicBezTo>
                      <a:pt x="4" y="38"/>
                      <a:pt x="4" y="38"/>
                      <a:pt x="5" y="38"/>
                    </a:cubicBezTo>
                    <a:cubicBezTo>
                      <a:pt x="7" y="39"/>
                      <a:pt x="9" y="38"/>
                      <a:pt x="11" y="37"/>
                    </a:cubicBezTo>
                    <a:cubicBezTo>
                      <a:pt x="18" y="35"/>
                      <a:pt x="25" y="28"/>
                      <a:pt x="31" y="2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328"/>
              <p:cNvSpPr/>
              <p:nvPr/>
            </p:nvSpPr>
            <p:spPr bwMode="auto">
              <a:xfrm>
                <a:off x="2929" y="1587"/>
                <a:ext cx="145" cy="67"/>
              </a:xfrm>
              <a:custGeom>
                <a:avLst/>
                <a:gdLst>
                  <a:gd name="T0" fmla="*/ 54 w 54"/>
                  <a:gd name="T1" fmla="*/ 23 h 25"/>
                  <a:gd name="T2" fmla="*/ 42 w 54"/>
                  <a:gd name="T3" fmla="*/ 14 h 25"/>
                  <a:gd name="T4" fmla="*/ 31 w 54"/>
                  <a:gd name="T5" fmla="*/ 2 h 25"/>
                  <a:gd name="T6" fmla="*/ 29 w 54"/>
                  <a:gd name="T7" fmla="*/ 2 h 25"/>
                  <a:gd name="T8" fmla="*/ 31 w 54"/>
                  <a:gd name="T9" fmla="*/ 10 h 25"/>
                  <a:gd name="T10" fmla="*/ 19 w 54"/>
                  <a:gd name="T11" fmla="*/ 8 h 25"/>
                  <a:gd name="T12" fmla="*/ 12 w 54"/>
                  <a:gd name="T13" fmla="*/ 10 h 25"/>
                  <a:gd name="T14" fmla="*/ 11 w 54"/>
                  <a:gd name="T15" fmla="*/ 9 h 25"/>
                  <a:gd name="T16" fmla="*/ 1 w 54"/>
                  <a:gd name="T17" fmla="*/ 9 h 25"/>
                  <a:gd name="T18" fmla="*/ 1 w 54"/>
                  <a:gd name="T19" fmla="*/ 12 h 25"/>
                  <a:gd name="T20" fmla="*/ 10 w 54"/>
                  <a:gd name="T21" fmla="*/ 14 h 25"/>
                  <a:gd name="T22" fmla="*/ 19 w 54"/>
                  <a:gd name="T23" fmla="*/ 12 h 25"/>
                  <a:gd name="T24" fmla="*/ 36 w 54"/>
                  <a:gd name="T25" fmla="*/ 16 h 25"/>
                  <a:gd name="T26" fmla="*/ 48 w 54"/>
                  <a:gd name="T27" fmla="*/ 21 h 25"/>
                  <a:gd name="T28" fmla="*/ 53 w 54"/>
                  <a:gd name="T29" fmla="*/ 24 h 25"/>
                  <a:gd name="T30" fmla="*/ 54 w 54"/>
                  <a:gd name="T3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5">
                    <a:moveTo>
                      <a:pt x="54" y="23"/>
                    </a:moveTo>
                    <a:cubicBezTo>
                      <a:pt x="51" y="19"/>
                      <a:pt x="47" y="16"/>
                      <a:pt x="42" y="14"/>
                    </a:cubicBezTo>
                    <a:cubicBezTo>
                      <a:pt x="37" y="11"/>
                      <a:pt x="34" y="8"/>
                      <a:pt x="31" y="2"/>
                    </a:cubicBezTo>
                    <a:cubicBezTo>
                      <a:pt x="31" y="0"/>
                      <a:pt x="29" y="1"/>
                      <a:pt x="29" y="2"/>
                    </a:cubicBezTo>
                    <a:cubicBezTo>
                      <a:pt x="30" y="5"/>
                      <a:pt x="30" y="8"/>
                      <a:pt x="31" y="10"/>
                    </a:cubicBezTo>
                    <a:cubicBezTo>
                      <a:pt x="27" y="9"/>
                      <a:pt x="23" y="9"/>
                      <a:pt x="19" y="8"/>
                    </a:cubicBezTo>
                    <a:cubicBezTo>
                      <a:pt x="17" y="8"/>
                      <a:pt x="14" y="10"/>
                      <a:pt x="12" y="10"/>
                    </a:cubicBezTo>
                    <a:cubicBezTo>
                      <a:pt x="12" y="10"/>
                      <a:pt x="11" y="9"/>
                      <a:pt x="11" y="9"/>
                    </a:cubicBezTo>
                    <a:cubicBezTo>
                      <a:pt x="8" y="9"/>
                      <a:pt x="4" y="9"/>
                      <a:pt x="1" y="9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4" y="12"/>
                      <a:pt x="8" y="15"/>
                      <a:pt x="10" y="14"/>
                    </a:cubicBezTo>
                    <a:cubicBezTo>
                      <a:pt x="13" y="12"/>
                      <a:pt x="16" y="12"/>
                      <a:pt x="19" y="12"/>
                    </a:cubicBezTo>
                    <a:cubicBezTo>
                      <a:pt x="24" y="10"/>
                      <a:pt x="32" y="14"/>
                      <a:pt x="36" y="16"/>
                    </a:cubicBezTo>
                    <a:cubicBezTo>
                      <a:pt x="40" y="17"/>
                      <a:pt x="44" y="18"/>
                      <a:pt x="48" y="21"/>
                    </a:cubicBezTo>
                    <a:cubicBezTo>
                      <a:pt x="49" y="23"/>
                      <a:pt x="50" y="24"/>
                      <a:pt x="53" y="24"/>
                    </a:cubicBezTo>
                    <a:cubicBezTo>
                      <a:pt x="54" y="25"/>
                      <a:pt x="54" y="23"/>
                      <a:pt x="54" y="23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329"/>
              <p:cNvSpPr/>
              <p:nvPr/>
            </p:nvSpPr>
            <p:spPr bwMode="auto">
              <a:xfrm>
                <a:off x="3015" y="1603"/>
                <a:ext cx="51" cy="40"/>
              </a:xfrm>
              <a:custGeom>
                <a:avLst/>
                <a:gdLst>
                  <a:gd name="T0" fmla="*/ 18 w 19"/>
                  <a:gd name="T1" fmla="*/ 14 h 15"/>
                  <a:gd name="T2" fmla="*/ 11 w 19"/>
                  <a:gd name="T3" fmla="*/ 8 h 15"/>
                  <a:gd name="T4" fmla="*/ 5 w 19"/>
                  <a:gd name="T5" fmla="*/ 6 h 15"/>
                  <a:gd name="T6" fmla="*/ 5 w 19"/>
                  <a:gd name="T7" fmla="*/ 5 h 15"/>
                  <a:gd name="T8" fmla="*/ 4 w 19"/>
                  <a:gd name="T9" fmla="*/ 4 h 15"/>
                  <a:gd name="T10" fmla="*/ 3 w 19"/>
                  <a:gd name="T11" fmla="*/ 2 h 15"/>
                  <a:gd name="T12" fmla="*/ 2 w 19"/>
                  <a:gd name="T13" fmla="*/ 2 h 15"/>
                  <a:gd name="T14" fmla="*/ 1 w 19"/>
                  <a:gd name="T15" fmla="*/ 1 h 15"/>
                  <a:gd name="T16" fmla="*/ 1 w 19"/>
                  <a:gd name="T17" fmla="*/ 0 h 15"/>
                  <a:gd name="T18" fmla="*/ 0 w 19"/>
                  <a:gd name="T19" fmla="*/ 1 h 15"/>
                  <a:gd name="T20" fmla="*/ 1 w 19"/>
                  <a:gd name="T21" fmla="*/ 2 h 15"/>
                  <a:gd name="T22" fmla="*/ 2 w 19"/>
                  <a:gd name="T23" fmla="*/ 3 h 15"/>
                  <a:gd name="T24" fmla="*/ 2 w 19"/>
                  <a:gd name="T25" fmla="*/ 4 h 15"/>
                  <a:gd name="T26" fmla="*/ 18 w 19"/>
                  <a:gd name="T27" fmla="*/ 15 h 15"/>
                  <a:gd name="T28" fmla="*/ 18 w 19"/>
                  <a:gd name="T2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8" y="14"/>
                    </a:moveTo>
                    <a:cubicBezTo>
                      <a:pt x="17" y="11"/>
                      <a:pt x="14" y="9"/>
                      <a:pt x="11" y="8"/>
                    </a:cubicBezTo>
                    <a:cubicBezTo>
                      <a:pt x="9" y="7"/>
                      <a:pt x="7" y="7"/>
                      <a:pt x="5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10"/>
                      <a:pt x="14" y="10"/>
                      <a:pt x="18" y="15"/>
                    </a:cubicBezTo>
                    <a:cubicBezTo>
                      <a:pt x="18" y="15"/>
                      <a:pt x="19" y="14"/>
                      <a:pt x="18" y="14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330"/>
              <p:cNvSpPr/>
              <p:nvPr/>
            </p:nvSpPr>
            <p:spPr bwMode="auto">
              <a:xfrm>
                <a:off x="3812" y="1641"/>
                <a:ext cx="171" cy="152"/>
              </a:xfrm>
              <a:custGeom>
                <a:avLst/>
                <a:gdLst>
                  <a:gd name="T0" fmla="*/ 13 w 64"/>
                  <a:gd name="T1" fmla="*/ 18 h 57"/>
                  <a:gd name="T2" fmla="*/ 4 w 64"/>
                  <a:gd name="T3" fmla="*/ 21 h 57"/>
                  <a:gd name="T4" fmla="*/ 4 w 64"/>
                  <a:gd name="T5" fmla="*/ 36 h 57"/>
                  <a:gd name="T6" fmla="*/ 14 w 64"/>
                  <a:gd name="T7" fmla="*/ 41 h 57"/>
                  <a:gd name="T8" fmla="*/ 14 w 64"/>
                  <a:gd name="T9" fmla="*/ 44 h 57"/>
                  <a:gd name="T10" fmla="*/ 25 w 64"/>
                  <a:gd name="T11" fmla="*/ 55 h 57"/>
                  <a:gd name="T12" fmla="*/ 37 w 64"/>
                  <a:gd name="T13" fmla="*/ 52 h 57"/>
                  <a:gd name="T14" fmla="*/ 41 w 64"/>
                  <a:gd name="T15" fmla="*/ 41 h 57"/>
                  <a:gd name="T16" fmla="*/ 53 w 64"/>
                  <a:gd name="T17" fmla="*/ 48 h 57"/>
                  <a:gd name="T18" fmla="*/ 58 w 64"/>
                  <a:gd name="T19" fmla="*/ 45 h 57"/>
                  <a:gd name="T20" fmla="*/ 62 w 64"/>
                  <a:gd name="T21" fmla="*/ 38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49 w 64"/>
                  <a:gd name="T29" fmla="*/ 24 h 57"/>
                  <a:gd name="T30" fmla="*/ 57 w 64"/>
                  <a:gd name="T31" fmla="*/ 13 h 57"/>
                  <a:gd name="T32" fmla="*/ 54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4" y="21"/>
                    </a:cubicBezTo>
                    <a:cubicBezTo>
                      <a:pt x="0" y="25"/>
                      <a:pt x="4" y="30"/>
                      <a:pt x="4" y="36"/>
                    </a:cubicBezTo>
                    <a:cubicBezTo>
                      <a:pt x="4" y="40"/>
                      <a:pt x="10" y="42"/>
                      <a:pt x="14" y="41"/>
                    </a:cubicBezTo>
                    <a:cubicBezTo>
                      <a:pt x="14" y="42"/>
                      <a:pt x="14" y="43"/>
                      <a:pt x="14" y="44"/>
                    </a:cubicBezTo>
                    <a:cubicBezTo>
                      <a:pt x="15" y="49"/>
                      <a:pt x="21" y="52"/>
                      <a:pt x="25" y="55"/>
                    </a:cubicBezTo>
                    <a:cubicBezTo>
                      <a:pt x="29" y="57"/>
                      <a:pt x="33" y="54"/>
                      <a:pt x="37" y="52"/>
                    </a:cubicBezTo>
                    <a:cubicBezTo>
                      <a:pt x="42" y="50"/>
                      <a:pt x="42" y="46"/>
                      <a:pt x="41" y="41"/>
                    </a:cubicBezTo>
                    <a:cubicBezTo>
                      <a:pt x="45" y="44"/>
                      <a:pt x="48" y="49"/>
                      <a:pt x="53" y="48"/>
                    </a:cubicBezTo>
                    <a:cubicBezTo>
                      <a:pt x="55" y="48"/>
                      <a:pt x="57" y="47"/>
                      <a:pt x="58" y="45"/>
                    </a:cubicBezTo>
                    <a:cubicBezTo>
                      <a:pt x="60" y="43"/>
                      <a:pt x="60" y="40"/>
                      <a:pt x="62" y="38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7" y="27"/>
                      <a:pt x="55" y="26"/>
                      <a:pt x="53" y="25"/>
                    </a:cubicBezTo>
                    <a:cubicBezTo>
                      <a:pt x="52" y="24"/>
                      <a:pt x="51" y="24"/>
                      <a:pt x="49" y="24"/>
                    </a:cubicBezTo>
                    <a:cubicBezTo>
                      <a:pt x="53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4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7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3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9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331"/>
              <p:cNvSpPr/>
              <p:nvPr/>
            </p:nvSpPr>
            <p:spPr bwMode="auto">
              <a:xfrm>
                <a:off x="3857" y="1726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0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9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7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9 w 26"/>
                  <a:gd name="T33" fmla="*/ 23 h 25"/>
                  <a:gd name="T34" fmla="*/ 15 w 26"/>
                  <a:gd name="T35" fmla="*/ 22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20" y="18"/>
                      <a:pt x="20" y="18"/>
                    </a:cubicBezTo>
                    <a:cubicBezTo>
                      <a:pt x="22" y="17"/>
                      <a:pt x="21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19" y="0"/>
                      <a:pt x="13" y="5"/>
                      <a:pt x="9" y="6"/>
                    </a:cubicBezTo>
                    <a:cubicBezTo>
                      <a:pt x="8" y="6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8" y="18"/>
                    </a:cubicBezTo>
                    <a:cubicBezTo>
                      <a:pt x="10" y="19"/>
                      <a:pt x="9" y="21"/>
                      <a:pt x="9" y="23"/>
                    </a:cubicBezTo>
                    <a:cubicBezTo>
                      <a:pt x="10" y="25"/>
                      <a:pt x="14" y="23"/>
                      <a:pt x="15" y="22"/>
                    </a:cubicBezTo>
                    <a:cubicBezTo>
                      <a:pt x="16" y="20"/>
                      <a:pt x="16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332"/>
              <p:cNvSpPr/>
              <p:nvPr/>
            </p:nvSpPr>
            <p:spPr bwMode="auto">
              <a:xfrm>
                <a:off x="3906" y="1716"/>
                <a:ext cx="72" cy="50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5 h 19"/>
                  <a:gd name="T4" fmla="*/ 6 w 27"/>
                  <a:gd name="T5" fmla="*/ 9 h 19"/>
                  <a:gd name="T6" fmla="*/ 6 w 27"/>
                  <a:gd name="T7" fmla="*/ 10 h 19"/>
                  <a:gd name="T8" fmla="*/ 18 w 27"/>
                  <a:gd name="T9" fmla="*/ 19 h 19"/>
                  <a:gd name="T10" fmla="*/ 25 w 27"/>
                  <a:gd name="T11" fmla="*/ 10 h 19"/>
                  <a:gd name="T12" fmla="*/ 27 w 27"/>
                  <a:gd name="T13" fmla="*/ 6 h 19"/>
                  <a:gd name="T14" fmla="*/ 26 w 27"/>
                  <a:gd name="T15" fmla="*/ 6 h 19"/>
                  <a:gd name="T16" fmla="*/ 17 w 27"/>
                  <a:gd name="T17" fmla="*/ 5 h 19"/>
                  <a:gd name="T18" fmla="*/ 12 w 27"/>
                  <a:gd name="T19" fmla="*/ 2 h 19"/>
                  <a:gd name="T20" fmla="*/ 11 w 27"/>
                  <a:gd name="T21" fmla="*/ 3 h 19"/>
                  <a:gd name="T22" fmla="*/ 1 w 27"/>
                  <a:gd name="T23" fmla="*/ 0 h 19"/>
                  <a:gd name="T24" fmla="*/ 0 w 2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14"/>
                      <a:pt x="12" y="19"/>
                      <a:pt x="18" y="19"/>
                    </a:cubicBezTo>
                    <a:cubicBezTo>
                      <a:pt x="22" y="18"/>
                      <a:pt x="25" y="14"/>
                      <a:pt x="25" y="10"/>
                    </a:cubicBezTo>
                    <a:cubicBezTo>
                      <a:pt x="26" y="9"/>
                      <a:pt x="26" y="8"/>
                      <a:pt x="27" y="6"/>
                    </a:cubicBezTo>
                    <a:cubicBezTo>
                      <a:pt x="27" y="6"/>
                      <a:pt x="27" y="5"/>
                      <a:pt x="26" y="6"/>
                    </a:cubicBezTo>
                    <a:cubicBezTo>
                      <a:pt x="25" y="7"/>
                      <a:pt x="19" y="7"/>
                      <a:pt x="17" y="5"/>
                    </a:cubicBezTo>
                    <a:cubicBezTo>
                      <a:pt x="16" y="4"/>
                      <a:pt x="14" y="3"/>
                      <a:pt x="12" y="2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1" y="5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333"/>
              <p:cNvSpPr/>
              <p:nvPr/>
            </p:nvSpPr>
            <p:spPr bwMode="auto">
              <a:xfrm>
                <a:off x="3895" y="1651"/>
                <a:ext cx="56" cy="59"/>
              </a:xfrm>
              <a:custGeom>
                <a:avLst/>
                <a:gdLst>
                  <a:gd name="T0" fmla="*/ 1 w 21"/>
                  <a:gd name="T1" fmla="*/ 14 h 22"/>
                  <a:gd name="T2" fmla="*/ 2 w 21"/>
                  <a:gd name="T3" fmla="*/ 19 h 22"/>
                  <a:gd name="T4" fmla="*/ 2 w 21"/>
                  <a:gd name="T5" fmla="*/ 21 h 22"/>
                  <a:gd name="T6" fmla="*/ 5 w 21"/>
                  <a:gd name="T7" fmla="*/ 21 h 22"/>
                  <a:gd name="T8" fmla="*/ 6 w 21"/>
                  <a:gd name="T9" fmla="*/ 22 h 22"/>
                  <a:gd name="T10" fmla="*/ 6 w 21"/>
                  <a:gd name="T11" fmla="*/ 21 h 22"/>
                  <a:gd name="T12" fmla="*/ 9 w 21"/>
                  <a:gd name="T13" fmla="*/ 21 h 22"/>
                  <a:gd name="T14" fmla="*/ 20 w 21"/>
                  <a:gd name="T15" fmla="*/ 14 h 22"/>
                  <a:gd name="T16" fmla="*/ 20 w 21"/>
                  <a:gd name="T17" fmla="*/ 14 h 22"/>
                  <a:gd name="T18" fmla="*/ 20 w 21"/>
                  <a:gd name="T19" fmla="*/ 13 h 22"/>
                  <a:gd name="T20" fmla="*/ 20 w 21"/>
                  <a:gd name="T21" fmla="*/ 13 h 22"/>
                  <a:gd name="T22" fmla="*/ 17 w 21"/>
                  <a:gd name="T23" fmla="*/ 12 h 22"/>
                  <a:gd name="T24" fmla="*/ 10 w 21"/>
                  <a:gd name="T25" fmla="*/ 12 h 22"/>
                  <a:gd name="T26" fmla="*/ 6 w 21"/>
                  <a:gd name="T27" fmla="*/ 0 h 22"/>
                  <a:gd name="T28" fmla="*/ 6 w 21"/>
                  <a:gd name="T29" fmla="*/ 0 h 22"/>
                  <a:gd name="T30" fmla="*/ 1 w 21"/>
                  <a:gd name="T3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4" y="21"/>
                      <a:pt x="5" y="21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3" y="21"/>
                      <a:pt x="21" y="19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5" y="12"/>
                      <a:pt x="12" y="14"/>
                      <a:pt x="10" y="12"/>
                    </a:cubicBezTo>
                    <a:cubicBezTo>
                      <a:pt x="7" y="10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0" y="9"/>
                      <a:pt x="1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334"/>
              <p:cNvSpPr/>
              <p:nvPr/>
            </p:nvSpPr>
            <p:spPr bwMode="auto">
              <a:xfrm>
                <a:off x="3847" y="1670"/>
                <a:ext cx="45" cy="38"/>
              </a:xfrm>
              <a:custGeom>
                <a:avLst/>
                <a:gdLst>
                  <a:gd name="T0" fmla="*/ 6 w 17"/>
                  <a:gd name="T1" fmla="*/ 1 h 14"/>
                  <a:gd name="T2" fmla="*/ 9 w 17"/>
                  <a:gd name="T3" fmla="*/ 4 h 14"/>
                  <a:gd name="T4" fmla="*/ 11 w 17"/>
                  <a:gd name="T5" fmla="*/ 6 h 14"/>
                  <a:gd name="T6" fmla="*/ 12 w 17"/>
                  <a:gd name="T7" fmla="*/ 8 h 14"/>
                  <a:gd name="T8" fmla="*/ 6 w 17"/>
                  <a:gd name="T9" fmla="*/ 7 h 14"/>
                  <a:gd name="T10" fmla="*/ 1 w 17"/>
                  <a:gd name="T11" fmla="*/ 3 h 14"/>
                  <a:gd name="T12" fmla="*/ 0 w 17"/>
                  <a:gd name="T13" fmla="*/ 3 h 14"/>
                  <a:gd name="T14" fmla="*/ 5 w 17"/>
                  <a:gd name="T15" fmla="*/ 9 h 14"/>
                  <a:gd name="T16" fmla="*/ 9 w 17"/>
                  <a:gd name="T17" fmla="*/ 12 h 14"/>
                  <a:gd name="T18" fmla="*/ 14 w 17"/>
                  <a:gd name="T19" fmla="*/ 13 h 14"/>
                  <a:gd name="T20" fmla="*/ 17 w 17"/>
                  <a:gd name="T21" fmla="*/ 11 h 14"/>
                  <a:gd name="T22" fmla="*/ 7 w 17"/>
                  <a:gd name="T23" fmla="*/ 0 h 14"/>
                  <a:gd name="T24" fmla="*/ 6 w 17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6" y="1"/>
                    </a:move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6"/>
                      <a:pt x="13" y="8"/>
                      <a:pt x="12" y="8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6"/>
                      <a:pt x="3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6" y="10"/>
                      <a:pt x="7" y="11"/>
                      <a:pt x="9" y="12"/>
                    </a:cubicBezTo>
                    <a:cubicBezTo>
                      <a:pt x="10" y="13"/>
                      <a:pt x="12" y="14"/>
                      <a:pt x="14" y="13"/>
                    </a:cubicBezTo>
                    <a:cubicBezTo>
                      <a:pt x="16" y="13"/>
                      <a:pt x="17" y="13"/>
                      <a:pt x="17" y="11"/>
                    </a:cubicBezTo>
                    <a:cubicBezTo>
                      <a:pt x="17" y="5"/>
                      <a:pt x="12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335"/>
              <p:cNvSpPr/>
              <p:nvPr/>
            </p:nvSpPr>
            <p:spPr bwMode="auto">
              <a:xfrm>
                <a:off x="3820" y="1705"/>
                <a:ext cx="56" cy="48"/>
              </a:xfrm>
              <a:custGeom>
                <a:avLst/>
                <a:gdLst>
                  <a:gd name="T0" fmla="*/ 0 w 21"/>
                  <a:gd name="T1" fmla="*/ 4 h 18"/>
                  <a:gd name="T2" fmla="*/ 1 w 21"/>
                  <a:gd name="T3" fmla="*/ 6 h 18"/>
                  <a:gd name="T4" fmla="*/ 2 w 21"/>
                  <a:gd name="T5" fmla="*/ 13 h 18"/>
                  <a:gd name="T6" fmla="*/ 5 w 21"/>
                  <a:gd name="T7" fmla="*/ 16 h 18"/>
                  <a:gd name="T8" fmla="*/ 15 w 21"/>
                  <a:gd name="T9" fmla="*/ 13 h 18"/>
                  <a:gd name="T10" fmla="*/ 21 w 21"/>
                  <a:gd name="T11" fmla="*/ 2 h 18"/>
                  <a:gd name="T12" fmla="*/ 21 w 21"/>
                  <a:gd name="T13" fmla="*/ 1 h 18"/>
                  <a:gd name="T14" fmla="*/ 20 w 21"/>
                  <a:gd name="T15" fmla="*/ 0 h 18"/>
                  <a:gd name="T16" fmla="*/ 18 w 21"/>
                  <a:gd name="T17" fmla="*/ 3 h 18"/>
                  <a:gd name="T18" fmla="*/ 11 w 21"/>
                  <a:gd name="T19" fmla="*/ 6 h 18"/>
                  <a:gd name="T20" fmla="*/ 10 w 21"/>
                  <a:gd name="T21" fmla="*/ 6 h 18"/>
                  <a:gd name="T22" fmla="*/ 5 w 21"/>
                  <a:gd name="T23" fmla="*/ 6 h 18"/>
                  <a:gd name="T24" fmla="*/ 1 w 21"/>
                  <a:gd name="T25" fmla="*/ 4 h 18"/>
                  <a:gd name="T26" fmla="*/ 1 w 21"/>
                  <a:gd name="T27" fmla="*/ 4 h 18"/>
                  <a:gd name="T28" fmla="*/ 0 w 21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0" y="7"/>
                      <a:pt x="1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8" y="18"/>
                      <a:pt x="13" y="15"/>
                      <a:pt x="15" y="13"/>
                    </a:cubicBezTo>
                    <a:cubicBezTo>
                      <a:pt x="18" y="10"/>
                      <a:pt x="21" y="6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336"/>
              <p:cNvSpPr/>
              <p:nvPr/>
            </p:nvSpPr>
            <p:spPr bwMode="auto">
              <a:xfrm>
                <a:off x="3823" y="1710"/>
                <a:ext cx="53" cy="40"/>
              </a:xfrm>
              <a:custGeom>
                <a:avLst/>
                <a:gdLst>
                  <a:gd name="T0" fmla="*/ 19 w 20"/>
                  <a:gd name="T1" fmla="*/ 0 h 15"/>
                  <a:gd name="T2" fmla="*/ 13 w 20"/>
                  <a:gd name="T3" fmla="*/ 6 h 15"/>
                  <a:gd name="T4" fmla="*/ 4 w 20"/>
                  <a:gd name="T5" fmla="*/ 7 h 15"/>
                  <a:gd name="T6" fmla="*/ 4 w 20"/>
                  <a:gd name="T7" fmla="*/ 8 h 15"/>
                  <a:gd name="T8" fmla="*/ 3 w 20"/>
                  <a:gd name="T9" fmla="*/ 8 h 15"/>
                  <a:gd name="T10" fmla="*/ 0 w 20"/>
                  <a:gd name="T11" fmla="*/ 8 h 15"/>
                  <a:gd name="T12" fmla="*/ 0 w 20"/>
                  <a:gd name="T13" fmla="*/ 9 h 15"/>
                  <a:gd name="T14" fmla="*/ 0 w 20"/>
                  <a:gd name="T15" fmla="*/ 9 h 15"/>
                  <a:gd name="T16" fmla="*/ 0 w 20"/>
                  <a:gd name="T17" fmla="*/ 9 h 15"/>
                  <a:gd name="T18" fmla="*/ 5 w 20"/>
                  <a:gd name="T19" fmla="*/ 14 h 15"/>
                  <a:gd name="T20" fmla="*/ 6 w 20"/>
                  <a:gd name="T21" fmla="*/ 15 h 15"/>
                  <a:gd name="T22" fmla="*/ 10 w 20"/>
                  <a:gd name="T23" fmla="*/ 14 h 15"/>
                  <a:gd name="T24" fmla="*/ 20 w 20"/>
                  <a:gd name="T25" fmla="*/ 0 h 15"/>
                  <a:gd name="T26" fmla="*/ 19 w 20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8" y="3"/>
                      <a:pt x="16" y="5"/>
                      <a:pt x="13" y="6"/>
                    </a:cubicBezTo>
                    <a:cubicBezTo>
                      <a:pt x="10" y="8"/>
                      <a:pt x="7" y="7"/>
                      <a:pt x="4" y="7"/>
                    </a:cubicBezTo>
                    <a:cubicBezTo>
                      <a:pt x="4" y="7"/>
                      <a:pt x="3" y="8"/>
                      <a:pt x="4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1" y="8"/>
                      <a:pt x="2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6" y="13"/>
                      <a:pt x="19" y="6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337"/>
              <p:cNvSpPr/>
              <p:nvPr/>
            </p:nvSpPr>
            <p:spPr bwMode="auto">
              <a:xfrm>
                <a:off x="3849" y="1713"/>
                <a:ext cx="73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0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20 h 29"/>
                  <a:gd name="T12" fmla="*/ 9 w 27"/>
                  <a:gd name="T13" fmla="*/ 15 h 29"/>
                  <a:gd name="T14" fmla="*/ 11 w 27"/>
                  <a:gd name="T15" fmla="*/ 18 h 29"/>
                  <a:gd name="T16" fmla="*/ 11 w 27"/>
                  <a:gd name="T17" fmla="*/ 18 h 29"/>
                  <a:gd name="T18" fmla="*/ 14 w 27"/>
                  <a:gd name="T19" fmla="*/ 23 h 29"/>
                  <a:gd name="T20" fmla="*/ 13 w 27"/>
                  <a:gd name="T21" fmla="*/ 28 h 29"/>
                  <a:gd name="T22" fmla="*/ 13 w 27"/>
                  <a:gd name="T23" fmla="*/ 29 h 29"/>
                  <a:gd name="T24" fmla="*/ 15 w 27"/>
                  <a:gd name="T25" fmla="*/ 28 h 29"/>
                  <a:gd name="T26" fmla="*/ 15 w 27"/>
                  <a:gd name="T27" fmla="*/ 28 h 29"/>
                  <a:gd name="T28" fmla="*/ 16 w 27"/>
                  <a:gd name="T29" fmla="*/ 28 h 29"/>
                  <a:gd name="T30" fmla="*/ 17 w 27"/>
                  <a:gd name="T31" fmla="*/ 23 h 29"/>
                  <a:gd name="T32" fmla="*/ 21 w 27"/>
                  <a:gd name="T33" fmla="*/ 17 h 29"/>
                  <a:gd name="T34" fmla="*/ 21 w 27"/>
                  <a:gd name="T35" fmla="*/ 17 h 29"/>
                  <a:gd name="T36" fmla="*/ 24 w 27"/>
                  <a:gd name="T37" fmla="*/ 13 h 29"/>
                  <a:gd name="T38" fmla="*/ 26 w 27"/>
                  <a:gd name="T39" fmla="*/ 13 h 29"/>
                  <a:gd name="T40" fmla="*/ 27 w 27"/>
                  <a:gd name="T41" fmla="*/ 13 h 29"/>
                  <a:gd name="T42" fmla="*/ 21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0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9" y="23"/>
                      <a:pt x="7" y="22"/>
                      <a:pt x="7" y="20"/>
                    </a:cubicBezTo>
                    <a:cubicBezTo>
                      <a:pt x="7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8"/>
                    </a:cubicBezTo>
                    <a:cubicBezTo>
                      <a:pt x="13" y="17"/>
                      <a:pt x="14" y="23"/>
                      <a:pt x="14" y="23"/>
                    </a:cubicBezTo>
                    <a:cubicBezTo>
                      <a:pt x="14" y="25"/>
                      <a:pt x="13" y="27"/>
                      <a:pt x="13" y="28"/>
                    </a:cubicBezTo>
                    <a:cubicBezTo>
                      <a:pt x="13" y="28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5" y="28"/>
                    </a:cubicBezTo>
                    <a:cubicBezTo>
                      <a:pt x="15" y="29"/>
                      <a:pt x="15" y="29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7" y="27"/>
                      <a:pt x="18" y="25"/>
                      <a:pt x="17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5"/>
                      <a:pt x="22" y="11"/>
                      <a:pt x="24" y="13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9"/>
                      <a:pt x="25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6" y="0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338"/>
              <p:cNvSpPr/>
              <p:nvPr/>
            </p:nvSpPr>
            <p:spPr bwMode="auto">
              <a:xfrm>
                <a:off x="3911" y="1718"/>
                <a:ext cx="67" cy="46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2 h 17"/>
                  <a:gd name="T4" fmla="*/ 1 w 25"/>
                  <a:gd name="T5" fmla="*/ 2 h 17"/>
                  <a:gd name="T6" fmla="*/ 4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0 w 25"/>
                  <a:gd name="T15" fmla="*/ 13 h 17"/>
                  <a:gd name="T16" fmla="*/ 24 w 25"/>
                  <a:gd name="T17" fmla="*/ 7 h 17"/>
                  <a:gd name="T18" fmla="*/ 24 w 25"/>
                  <a:gd name="T19" fmla="*/ 6 h 17"/>
                  <a:gd name="T20" fmla="*/ 12 w 25"/>
                  <a:gd name="T21" fmla="*/ 10 h 17"/>
                  <a:gd name="T22" fmla="*/ 6 w 25"/>
                  <a:gd name="T23" fmla="*/ 5 h 17"/>
                  <a:gd name="T24" fmla="*/ 1 w 25"/>
                  <a:gd name="T25" fmla="*/ 1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4"/>
                      <a:pt x="2" y="9"/>
                      <a:pt x="4" y="11"/>
                    </a:cubicBezTo>
                    <a:cubicBezTo>
                      <a:pt x="5" y="12"/>
                      <a:pt x="6" y="13"/>
                      <a:pt x="8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6" y="16"/>
                      <a:pt x="18" y="13"/>
                      <a:pt x="20" y="13"/>
                    </a:cubicBezTo>
                    <a:cubicBezTo>
                      <a:pt x="23" y="12"/>
                      <a:pt x="24" y="9"/>
                      <a:pt x="24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0" y="9"/>
                      <a:pt x="16" y="10"/>
                      <a:pt x="12" y="10"/>
                    </a:cubicBezTo>
                    <a:cubicBezTo>
                      <a:pt x="9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339"/>
              <p:cNvSpPr/>
              <p:nvPr/>
            </p:nvSpPr>
            <p:spPr bwMode="auto">
              <a:xfrm>
                <a:off x="3857" y="1665"/>
                <a:ext cx="35" cy="37"/>
              </a:xfrm>
              <a:custGeom>
                <a:avLst/>
                <a:gdLst>
                  <a:gd name="T0" fmla="*/ 1 w 13"/>
                  <a:gd name="T1" fmla="*/ 1 h 14"/>
                  <a:gd name="T2" fmla="*/ 10 w 13"/>
                  <a:gd name="T3" fmla="*/ 12 h 14"/>
                  <a:gd name="T4" fmla="*/ 10 w 13"/>
                  <a:gd name="T5" fmla="*/ 12 h 14"/>
                  <a:gd name="T6" fmla="*/ 11 w 13"/>
                  <a:gd name="T7" fmla="*/ 14 h 14"/>
                  <a:gd name="T8" fmla="*/ 11 w 13"/>
                  <a:gd name="T9" fmla="*/ 14 h 14"/>
                  <a:gd name="T10" fmla="*/ 11 w 13"/>
                  <a:gd name="T11" fmla="*/ 8 h 14"/>
                  <a:gd name="T12" fmla="*/ 1 w 13"/>
                  <a:gd name="T13" fmla="*/ 0 h 14"/>
                  <a:gd name="T14" fmla="*/ 1 w 13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" y="1"/>
                    </a:moveTo>
                    <a:cubicBezTo>
                      <a:pt x="4" y="4"/>
                      <a:pt x="9" y="7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3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2"/>
                      <a:pt x="12" y="10"/>
                      <a:pt x="11" y="8"/>
                    </a:cubicBezTo>
                    <a:cubicBezTo>
                      <a:pt x="9" y="4"/>
                      <a:pt x="4" y="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340"/>
              <p:cNvSpPr/>
              <p:nvPr/>
            </p:nvSpPr>
            <p:spPr bwMode="auto">
              <a:xfrm>
                <a:off x="3820" y="1659"/>
                <a:ext cx="61" cy="49"/>
              </a:xfrm>
              <a:custGeom>
                <a:avLst/>
                <a:gdLst>
                  <a:gd name="T0" fmla="*/ 7 w 23"/>
                  <a:gd name="T1" fmla="*/ 0 h 18"/>
                  <a:gd name="T2" fmla="*/ 9 w 23"/>
                  <a:gd name="T3" fmla="*/ 11 h 18"/>
                  <a:gd name="T4" fmla="*/ 8 w 23"/>
                  <a:gd name="T5" fmla="*/ 11 h 18"/>
                  <a:gd name="T6" fmla="*/ 5 w 23"/>
                  <a:gd name="T7" fmla="*/ 11 h 18"/>
                  <a:gd name="T8" fmla="*/ 0 w 23"/>
                  <a:gd name="T9" fmla="*/ 15 h 18"/>
                  <a:gd name="T10" fmla="*/ 1 w 23"/>
                  <a:gd name="T11" fmla="*/ 15 h 18"/>
                  <a:gd name="T12" fmla="*/ 10 w 23"/>
                  <a:gd name="T13" fmla="*/ 13 h 18"/>
                  <a:gd name="T14" fmla="*/ 18 w 23"/>
                  <a:gd name="T15" fmla="*/ 16 h 18"/>
                  <a:gd name="T16" fmla="*/ 19 w 23"/>
                  <a:gd name="T17" fmla="*/ 16 h 18"/>
                  <a:gd name="T18" fmla="*/ 22 w 23"/>
                  <a:gd name="T19" fmla="*/ 17 h 18"/>
                  <a:gd name="T20" fmla="*/ 23 w 23"/>
                  <a:gd name="T21" fmla="*/ 17 h 18"/>
                  <a:gd name="T22" fmla="*/ 8 w 23"/>
                  <a:gd name="T23" fmla="*/ 0 h 18"/>
                  <a:gd name="T24" fmla="*/ 7 w 23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8">
                    <a:moveTo>
                      <a:pt x="7" y="0"/>
                    </a:moveTo>
                    <a:cubicBezTo>
                      <a:pt x="5" y="3"/>
                      <a:pt x="7" y="8"/>
                      <a:pt x="9" y="11"/>
                    </a:cubicBezTo>
                    <a:cubicBezTo>
                      <a:pt x="10" y="12"/>
                      <a:pt x="9" y="11"/>
                      <a:pt x="8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6"/>
                      <a:pt x="1" y="15"/>
                    </a:cubicBezTo>
                    <a:cubicBezTo>
                      <a:pt x="3" y="13"/>
                      <a:pt x="6" y="13"/>
                      <a:pt x="10" y="13"/>
                    </a:cubicBezTo>
                    <a:cubicBezTo>
                      <a:pt x="12" y="13"/>
                      <a:pt x="16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3" y="17"/>
                      <a:pt x="23" y="17"/>
                    </a:cubicBezTo>
                    <a:cubicBezTo>
                      <a:pt x="16" y="12"/>
                      <a:pt x="8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341"/>
              <p:cNvSpPr/>
              <p:nvPr/>
            </p:nvSpPr>
            <p:spPr bwMode="auto">
              <a:xfrm>
                <a:off x="3903" y="1681"/>
                <a:ext cx="27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0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9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5" y="6"/>
                      <a:pt x="7" y="3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7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342"/>
              <p:cNvSpPr/>
              <p:nvPr/>
            </p:nvSpPr>
            <p:spPr bwMode="auto">
              <a:xfrm>
                <a:off x="3903" y="1683"/>
                <a:ext cx="61" cy="35"/>
              </a:xfrm>
              <a:custGeom>
                <a:avLst/>
                <a:gdLst>
                  <a:gd name="T0" fmla="*/ 22 w 23"/>
                  <a:gd name="T1" fmla="*/ 1 h 13"/>
                  <a:gd name="T2" fmla="*/ 17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2 w 23"/>
                  <a:gd name="T23" fmla="*/ 1 h 13"/>
                  <a:gd name="T24" fmla="*/ 22 w 23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1"/>
                    </a:moveTo>
                    <a:cubicBezTo>
                      <a:pt x="21" y="2"/>
                      <a:pt x="19" y="3"/>
                      <a:pt x="17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6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1"/>
                      <a:pt x="22" y="0"/>
                      <a:pt x="22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343"/>
              <p:cNvSpPr/>
              <p:nvPr/>
            </p:nvSpPr>
            <p:spPr bwMode="auto">
              <a:xfrm>
                <a:off x="3871" y="1646"/>
                <a:ext cx="43" cy="45"/>
              </a:xfrm>
              <a:custGeom>
                <a:avLst/>
                <a:gdLst>
                  <a:gd name="T0" fmla="*/ 1 w 16"/>
                  <a:gd name="T1" fmla="*/ 1 h 17"/>
                  <a:gd name="T2" fmla="*/ 8 w 16"/>
                  <a:gd name="T3" fmla="*/ 10 h 17"/>
                  <a:gd name="T4" fmla="*/ 9 w 16"/>
                  <a:gd name="T5" fmla="*/ 15 h 17"/>
                  <a:gd name="T6" fmla="*/ 9 w 16"/>
                  <a:gd name="T7" fmla="*/ 17 h 17"/>
                  <a:gd name="T8" fmla="*/ 9 w 16"/>
                  <a:gd name="T9" fmla="*/ 17 h 17"/>
                  <a:gd name="T10" fmla="*/ 10 w 16"/>
                  <a:gd name="T11" fmla="*/ 17 h 17"/>
                  <a:gd name="T12" fmla="*/ 10 w 16"/>
                  <a:gd name="T13" fmla="*/ 12 h 17"/>
                  <a:gd name="T14" fmla="*/ 15 w 16"/>
                  <a:gd name="T15" fmla="*/ 1 h 17"/>
                  <a:gd name="T16" fmla="*/ 15 w 16"/>
                  <a:gd name="T17" fmla="*/ 1 h 17"/>
                  <a:gd name="T18" fmla="*/ 9 w 16"/>
                  <a:gd name="T19" fmla="*/ 9 h 17"/>
                  <a:gd name="T20" fmla="*/ 8 w 16"/>
                  <a:gd name="T21" fmla="*/ 5 h 17"/>
                  <a:gd name="T22" fmla="*/ 8 w 16"/>
                  <a:gd name="T23" fmla="*/ 5 h 17"/>
                  <a:gd name="T24" fmla="*/ 7 w 16"/>
                  <a:gd name="T25" fmla="*/ 3 h 17"/>
                  <a:gd name="T26" fmla="*/ 1 w 16"/>
                  <a:gd name="T27" fmla="*/ 0 h 17"/>
                  <a:gd name="T28" fmla="*/ 1 w 16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5" y="3"/>
                      <a:pt x="7" y="5"/>
                      <a:pt x="8" y="10"/>
                    </a:cubicBezTo>
                    <a:cubicBezTo>
                      <a:pt x="8" y="11"/>
                      <a:pt x="9" y="13"/>
                      <a:pt x="9" y="15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8"/>
                      <a:pt x="11" y="4"/>
                      <a:pt x="15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2" y="2"/>
                      <a:pt x="9" y="5"/>
                      <a:pt x="9" y="9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44"/>
              <p:cNvSpPr/>
              <p:nvPr/>
            </p:nvSpPr>
            <p:spPr bwMode="auto">
              <a:xfrm>
                <a:off x="3916" y="1726"/>
                <a:ext cx="30" cy="38"/>
              </a:xfrm>
              <a:custGeom>
                <a:avLst/>
                <a:gdLst>
                  <a:gd name="T0" fmla="*/ 0 w 11"/>
                  <a:gd name="T1" fmla="*/ 0 h 14"/>
                  <a:gd name="T2" fmla="*/ 3 w 11"/>
                  <a:gd name="T3" fmla="*/ 8 h 14"/>
                  <a:gd name="T4" fmla="*/ 4 w 11"/>
                  <a:gd name="T5" fmla="*/ 9 h 14"/>
                  <a:gd name="T6" fmla="*/ 11 w 11"/>
                  <a:gd name="T7" fmla="*/ 13 h 14"/>
                  <a:gd name="T8" fmla="*/ 11 w 11"/>
                  <a:gd name="T9" fmla="*/ 12 h 14"/>
                  <a:gd name="T10" fmla="*/ 10 w 11"/>
                  <a:gd name="T11" fmla="*/ 10 h 14"/>
                  <a:gd name="T12" fmla="*/ 7 w 11"/>
                  <a:gd name="T13" fmla="*/ 8 h 14"/>
                  <a:gd name="T14" fmla="*/ 1 w 11"/>
                  <a:gd name="T15" fmla="*/ 0 h 14"/>
                  <a:gd name="T16" fmla="*/ 0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3" y="6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45"/>
              <p:cNvSpPr/>
              <p:nvPr/>
            </p:nvSpPr>
            <p:spPr bwMode="auto">
              <a:xfrm>
                <a:off x="3860" y="1716"/>
                <a:ext cx="54" cy="26"/>
              </a:xfrm>
              <a:custGeom>
                <a:avLst/>
                <a:gdLst>
                  <a:gd name="T0" fmla="*/ 8 w 20"/>
                  <a:gd name="T1" fmla="*/ 1 h 10"/>
                  <a:gd name="T2" fmla="*/ 0 w 20"/>
                  <a:gd name="T3" fmla="*/ 8 h 10"/>
                  <a:gd name="T4" fmla="*/ 1 w 20"/>
                  <a:gd name="T5" fmla="*/ 8 h 10"/>
                  <a:gd name="T6" fmla="*/ 1 w 20"/>
                  <a:gd name="T7" fmla="*/ 7 h 10"/>
                  <a:gd name="T8" fmla="*/ 2 w 20"/>
                  <a:gd name="T9" fmla="*/ 8 h 10"/>
                  <a:gd name="T10" fmla="*/ 10 w 20"/>
                  <a:gd name="T11" fmla="*/ 1 h 10"/>
                  <a:gd name="T12" fmla="*/ 10 w 20"/>
                  <a:gd name="T13" fmla="*/ 5 h 10"/>
                  <a:gd name="T14" fmla="*/ 9 w 20"/>
                  <a:gd name="T15" fmla="*/ 10 h 10"/>
                  <a:gd name="T16" fmla="*/ 10 w 20"/>
                  <a:gd name="T17" fmla="*/ 10 h 10"/>
                  <a:gd name="T18" fmla="*/ 11 w 20"/>
                  <a:gd name="T19" fmla="*/ 6 h 10"/>
                  <a:gd name="T20" fmla="*/ 15 w 20"/>
                  <a:gd name="T21" fmla="*/ 7 h 10"/>
                  <a:gd name="T22" fmla="*/ 16 w 20"/>
                  <a:gd name="T23" fmla="*/ 6 h 10"/>
                  <a:gd name="T24" fmla="*/ 16 w 20"/>
                  <a:gd name="T25" fmla="*/ 4 h 10"/>
                  <a:gd name="T26" fmla="*/ 18 w 20"/>
                  <a:gd name="T27" fmla="*/ 5 h 10"/>
                  <a:gd name="T28" fmla="*/ 20 w 20"/>
                  <a:gd name="T29" fmla="*/ 6 h 10"/>
                  <a:gd name="T30" fmla="*/ 20 w 20"/>
                  <a:gd name="T31" fmla="*/ 6 h 10"/>
                  <a:gd name="T32" fmla="*/ 12 w 20"/>
                  <a:gd name="T33" fmla="*/ 0 h 10"/>
                  <a:gd name="T34" fmla="*/ 8 w 20"/>
                  <a:gd name="T3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0">
                    <a:moveTo>
                      <a:pt x="8" y="1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6"/>
                      <a:pt x="7" y="1"/>
                      <a:pt x="10" y="1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0" y="7"/>
                      <a:pt x="9" y="8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13" y="1"/>
                      <a:pt x="15" y="6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7" y="4"/>
                      <a:pt x="18" y="4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0" y="6"/>
                      <a:pt x="20" y="6"/>
                    </a:cubicBezTo>
                    <a:cubicBezTo>
                      <a:pt x="19" y="2"/>
                      <a:pt x="15" y="0"/>
                      <a:pt x="12" y="0"/>
                    </a:cubicBezTo>
                    <a:cubicBezTo>
                      <a:pt x="10" y="0"/>
                      <a:pt x="9" y="0"/>
                      <a:pt x="8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46"/>
              <p:cNvSpPr/>
              <p:nvPr/>
            </p:nvSpPr>
            <p:spPr bwMode="auto">
              <a:xfrm>
                <a:off x="3879" y="1691"/>
                <a:ext cx="29" cy="35"/>
              </a:xfrm>
              <a:custGeom>
                <a:avLst/>
                <a:gdLst>
                  <a:gd name="T0" fmla="*/ 0 w 11"/>
                  <a:gd name="T1" fmla="*/ 6 h 13"/>
                  <a:gd name="T2" fmla="*/ 1 w 11"/>
                  <a:gd name="T3" fmla="*/ 10 h 13"/>
                  <a:gd name="T4" fmla="*/ 2 w 11"/>
                  <a:gd name="T5" fmla="*/ 11 h 13"/>
                  <a:gd name="T6" fmla="*/ 6 w 11"/>
                  <a:gd name="T7" fmla="*/ 12 h 13"/>
                  <a:gd name="T8" fmla="*/ 11 w 11"/>
                  <a:gd name="T9" fmla="*/ 10 h 13"/>
                  <a:gd name="T10" fmla="*/ 11 w 11"/>
                  <a:gd name="T11" fmla="*/ 6 h 13"/>
                  <a:gd name="T12" fmla="*/ 10 w 11"/>
                  <a:gd name="T13" fmla="*/ 4 h 13"/>
                  <a:gd name="T14" fmla="*/ 7 w 11"/>
                  <a:gd name="T15" fmla="*/ 3 h 13"/>
                  <a:gd name="T16" fmla="*/ 0 w 11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0" y="7"/>
                      <a:pt x="0" y="9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8" y="13"/>
                      <a:pt x="10" y="12"/>
                      <a:pt x="11" y="10"/>
                    </a:cubicBezTo>
                    <a:cubicBezTo>
                      <a:pt x="11" y="9"/>
                      <a:pt x="11" y="7"/>
                      <a:pt x="11" y="6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47"/>
              <p:cNvSpPr/>
              <p:nvPr/>
            </p:nvSpPr>
            <p:spPr bwMode="auto">
              <a:xfrm>
                <a:off x="3879" y="1691"/>
                <a:ext cx="32" cy="30"/>
              </a:xfrm>
              <a:custGeom>
                <a:avLst/>
                <a:gdLst>
                  <a:gd name="T0" fmla="*/ 0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3 w 12"/>
                  <a:gd name="T11" fmla="*/ 5 h 11"/>
                  <a:gd name="T12" fmla="*/ 6 w 12"/>
                  <a:gd name="T13" fmla="*/ 7 h 11"/>
                  <a:gd name="T14" fmla="*/ 6 w 12"/>
                  <a:gd name="T15" fmla="*/ 8 h 11"/>
                  <a:gd name="T16" fmla="*/ 6 w 12"/>
                  <a:gd name="T17" fmla="*/ 8 h 11"/>
                  <a:gd name="T18" fmla="*/ 10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0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10"/>
                      <a:pt x="9" y="11"/>
                      <a:pt x="10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48"/>
              <p:cNvSpPr/>
              <p:nvPr/>
            </p:nvSpPr>
            <p:spPr bwMode="auto">
              <a:xfrm>
                <a:off x="3884" y="1694"/>
                <a:ext cx="32" cy="19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49"/>
              <p:cNvSpPr/>
              <p:nvPr/>
            </p:nvSpPr>
            <p:spPr bwMode="auto">
              <a:xfrm>
                <a:off x="3887" y="1705"/>
                <a:ext cx="10" cy="11"/>
              </a:xfrm>
              <a:custGeom>
                <a:avLst/>
                <a:gdLst>
                  <a:gd name="T0" fmla="*/ 4 w 4"/>
                  <a:gd name="T1" fmla="*/ 3 h 4"/>
                  <a:gd name="T2" fmla="*/ 4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1 h 4"/>
                  <a:gd name="T12" fmla="*/ 1 w 4"/>
                  <a:gd name="T13" fmla="*/ 0 h 4"/>
                  <a:gd name="T14" fmla="*/ 1 w 4"/>
                  <a:gd name="T15" fmla="*/ 0 h 4"/>
                  <a:gd name="T16" fmla="*/ 0 w 4"/>
                  <a:gd name="T17" fmla="*/ 2 h 4"/>
                  <a:gd name="T18" fmla="*/ 1 w 4"/>
                  <a:gd name="T19" fmla="*/ 2 h 4"/>
                  <a:gd name="T20" fmla="*/ 2 w 4"/>
                  <a:gd name="T21" fmla="*/ 3 h 4"/>
                  <a:gd name="T22" fmla="*/ 4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50"/>
              <p:cNvSpPr/>
              <p:nvPr/>
            </p:nvSpPr>
            <p:spPr bwMode="auto">
              <a:xfrm>
                <a:off x="3272" y="2409"/>
                <a:ext cx="171" cy="153"/>
              </a:xfrm>
              <a:custGeom>
                <a:avLst/>
                <a:gdLst>
                  <a:gd name="T0" fmla="*/ 13 w 64"/>
                  <a:gd name="T1" fmla="*/ 18 h 57"/>
                  <a:gd name="T2" fmla="*/ 5 w 64"/>
                  <a:gd name="T3" fmla="*/ 21 h 57"/>
                  <a:gd name="T4" fmla="*/ 4 w 64"/>
                  <a:gd name="T5" fmla="*/ 35 h 57"/>
                  <a:gd name="T6" fmla="*/ 14 w 64"/>
                  <a:gd name="T7" fmla="*/ 41 h 57"/>
                  <a:gd name="T8" fmla="*/ 14 w 64"/>
                  <a:gd name="T9" fmla="*/ 43 h 57"/>
                  <a:gd name="T10" fmla="*/ 25 w 64"/>
                  <a:gd name="T11" fmla="*/ 54 h 57"/>
                  <a:gd name="T12" fmla="*/ 37 w 64"/>
                  <a:gd name="T13" fmla="*/ 52 h 57"/>
                  <a:gd name="T14" fmla="*/ 42 w 64"/>
                  <a:gd name="T15" fmla="*/ 41 h 57"/>
                  <a:gd name="T16" fmla="*/ 53 w 64"/>
                  <a:gd name="T17" fmla="*/ 48 h 57"/>
                  <a:gd name="T18" fmla="*/ 59 w 64"/>
                  <a:gd name="T19" fmla="*/ 45 h 57"/>
                  <a:gd name="T20" fmla="*/ 62 w 64"/>
                  <a:gd name="T21" fmla="*/ 37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50 w 64"/>
                  <a:gd name="T29" fmla="*/ 24 h 57"/>
                  <a:gd name="T30" fmla="*/ 57 w 64"/>
                  <a:gd name="T31" fmla="*/ 13 h 57"/>
                  <a:gd name="T32" fmla="*/ 55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5" y="21"/>
                    </a:cubicBezTo>
                    <a:cubicBezTo>
                      <a:pt x="0" y="25"/>
                      <a:pt x="4" y="30"/>
                      <a:pt x="4" y="35"/>
                    </a:cubicBezTo>
                    <a:cubicBezTo>
                      <a:pt x="4" y="40"/>
                      <a:pt x="11" y="42"/>
                      <a:pt x="14" y="41"/>
                    </a:cubicBezTo>
                    <a:cubicBezTo>
                      <a:pt x="14" y="42"/>
                      <a:pt x="14" y="43"/>
                      <a:pt x="14" y="43"/>
                    </a:cubicBezTo>
                    <a:cubicBezTo>
                      <a:pt x="15" y="49"/>
                      <a:pt x="21" y="52"/>
                      <a:pt x="25" y="54"/>
                    </a:cubicBezTo>
                    <a:cubicBezTo>
                      <a:pt x="29" y="57"/>
                      <a:pt x="34" y="54"/>
                      <a:pt x="37" y="52"/>
                    </a:cubicBezTo>
                    <a:cubicBezTo>
                      <a:pt x="42" y="49"/>
                      <a:pt x="42" y="46"/>
                      <a:pt x="42" y="41"/>
                    </a:cubicBezTo>
                    <a:cubicBezTo>
                      <a:pt x="45" y="44"/>
                      <a:pt x="49" y="49"/>
                      <a:pt x="53" y="48"/>
                    </a:cubicBezTo>
                    <a:cubicBezTo>
                      <a:pt x="55" y="47"/>
                      <a:pt x="57" y="47"/>
                      <a:pt x="59" y="45"/>
                    </a:cubicBezTo>
                    <a:cubicBezTo>
                      <a:pt x="60" y="43"/>
                      <a:pt x="60" y="40"/>
                      <a:pt x="62" y="37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60" y="27"/>
                      <a:pt x="59" y="27"/>
                    </a:cubicBezTo>
                    <a:cubicBezTo>
                      <a:pt x="57" y="26"/>
                      <a:pt x="56" y="25"/>
                      <a:pt x="53" y="25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54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5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8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4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10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51"/>
              <p:cNvSpPr/>
              <p:nvPr/>
            </p:nvSpPr>
            <p:spPr bwMode="auto">
              <a:xfrm>
                <a:off x="3317" y="2495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1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10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8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10 w 26"/>
                  <a:gd name="T33" fmla="*/ 23 h 25"/>
                  <a:gd name="T34" fmla="*/ 16 w 26"/>
                  <a:gd name="T35" fmla="*/ 21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20" y="18"/>
                      <a:pt x="20" y="18"/>
                      <a:pt x="21" y="18"/>
                    </a:cubicBezTo>
                    <a:cubicBezTo>
                      <a:pt x="22" y="17"/>
                      <a:pt x="22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20" y="0"/>
                      <a:pt x="13" y="4"/>
                      <a:pt x="10" y="6"/>
                    </a:cubicBezTo>
                    <a:cubicBezTo>
                      <a:pt x="8" y="6"/>
                      <a:pt x="7" y="7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6" y="21"/>
                      <a:pt x="7" y="21"/>
                      <a:pt x="7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7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19"/>
                      <a:pt x="9" y="21"/>
                      <a:pt x="10" y="23"/>
                    </a:cubicBezTo>
                    <a:cubicBezTo>
                      <a:pt x="10" y="25"/>
                      <a:pt x="14" y="23"/>
                      <a:pt x="16" y="21"/>
                    </a:cubicBezTo>
                    <a:cubicBezTo>
                      <a:pt x="17" y="20"/>
                      <a:pt x="17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52"/>
              <p:cNvSpPr/>
              <p:nvPr/>
            </p:nvSpPr>
            <p:spPr bwMode="auto">
              <a:xfrm>
                <a:off x="3368" y="2484"/>
                <a:ext cx="70" cy="51"/>
              </a:xfrm>
              <a:custGeom>
                <a:avLst/>
                <a:gdLst>
                  <a:gd name="T0" fmla="*/ 0 w 26"/>
                  <a:gd name="T1" fmla="*/ 0 h 19"/>
                  <a:gd name="T2" fmla="*/ 4 w 26"/>
                  <a:gd name="T3" fmla="*/ 5 h 19"/>
                  <a:gd name="T4" fmla="*/ 6 w 26"/>
                  <a:gd name="T5" fmla="*/ 9 h 19"/>
                  <a:gd name="T6" fmla="*/ 5 w 26"/>
                  <a:gd name="T7" fmla="*/ 9 h 19"/>
                  <a:gd name="T8" fmla="*/ 17 w 26"/>
                  <a:gd name="T9" fmla="*/ 19 h 19"/>
                  <a:gd name="T10" fmla="*/ 24 w 26"/>
                  <a:gd name="T11" fmla="*/ 10 h 19"/>
                  <a:gd name="T12" fmla="*/ 26 w 26"/>
                  <a:gd name="T13" fmla="*/ 6 h 19"/>
                  <a:gd name="T14" fmla="*/ 26 w 26"/>
                  <a:gd name="T15" fmla="*/ 6 h 19"/>
                  <a:gd name="T16" fmla="*/ 16 w 26"/>
                  <a:gd name="T17" fmla="*/ 5 h 19"/>
                  <a:gd name="T18" fmla="*/ 12 w 26"/>
                  <a:gd name="T19" fmla="*/ 2 h 19"/>
                  <a:gd name="T20" fmla="*/ 10 w 26"/>
                  <a:gd name="T21" fmla="*/ 3 h 19"/>
                  <a:gd name="T22" fmla="*/ 0 w 26"/>
                  <a:gd name="T23" fmla="*/ 0 h 19"/>
                  <a:gd name="T24" fmla="*/ 0 w 26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12" y="19"/>
                      <a:pt x="17" y="19"/>
                    </a:cubicBezTo>
                    <a:cubicBezTo>
                      <a:pt x="22" y="18"/>
                      <a:pt x="24" y="14"/>
                      <a:pt x="24" y="10"/>
                    </a:cubicBezTo>
                    <a:cubicBezTo>
                      <a:pt x="25" y="9"/>
                      <a:pt x="26" y="8"/>
                      <a:pt x="26" y="6"/>
                    </a:cubicBezTo>
                    <a:cubicBezTo>
                      <a:pt x="26" y="6"/>
                      <a:pt x="26" y="5"/>
                      <a:pt x="26" y="6"/>
                    </a:cubicBezTo>
                    <a:cubicBezTo>
                      <a:pt x="24" y="7"/>
                      <a:pt x="18" y="7"/>
                      <a:pt x="16" y="5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10" y="5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53"/>
              <p:cNvSpPr/>
              <p:nvPr/>
            </p:nvSpPr>
            <p:spPr bwMode="auto">
              <a:xfrm>
                <a:off x="3355" y="2417"/>
                <a:ext cx="56" cy="59"/>
              </a:xfrm>
              <a:custGeom>
                <a:avLst/>
                <a:gdLst>
                  <a:gd name="T0" fmla="*/ 1 w 21"/>
                  <a:gd name="T1" fmla="*/ 15 h 22"/>
                  <a:gd name="T2" fmla="*/ 2 w 21"/>
                  <a:gd name="T3" fmla="*/ 20 h 22"/>
                  <a:gd name="T4" fmla="*/ 3 w 21"/>
                  <a:gd name="T5" fmla="*/ 22 h 22"/>
                  <a:gd name="T6" fmla="*/ 6 w 21"/>
                  <a:gd name="T7" fmla="*/ 22 h 22"/>
                  <a:gd name="T8" fmla="*/ 6 w 21"/>
                  <a:gd name="T9" fmla="*/ 22 h 22"/>
                  <a:gd name="T10" fmla="*/ 6 w 21"/>
                  <a:gd name="T11" fmla="*/ 22 h 22"/>
                  <a:gd name="T12" fmla="*/ 9 w 21"/>
                  <a:gd name="T13" fmla="*/ 22 h 22"/>
                  <a:gd name="T14" fmla="*/ 20 w 21"/>
                  <a:gd name="T15" fmla="*/ 15 h 22"/>
                  <a:gd name="T16" fmla="*/ 20 w 21"/>
                  <a:gd name="T17" fmla="*/ 14 h 22"/>
                  <a:gd name="T18" fmla="*/ 20 w 21"/>
                  <a:gd name="T19" fmla="*/ 14 h 22"/>
                  <a:gd name="T20" fmla="*/ 20 w 21"/>
                  <a:gd name="T21" fmla="*/ 14 h 22"/>
                  <a:gd name="T22" fmla="*/ 17 w 21"/>
                  <a:gd name="T23" fmla="*/ 13 h 22"/>
                  <a:gd name="T24" fmla="*/ 10 w 21"/>
                  <a:gd name="T25" fmla="*/ 13 h 22"/>
                  <a:gd name="T26" fmla="*/ 6 w 21"/>
                  <a:gd name="T27" fmla="*/ 1 h 22"/>
                  <a:gd name="T28" fmla="*/ 6 w 21"/>
                  <a:gd name="T29" fmla="*/ 1 h 22"/>
                  <a:gd name="T30" fmla="*/ 1 w 21"/>
                  <a:gd name="T3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5"/>
                    </a:moveTo>
                    <a:cubicBezTo>
                      <a:pt x="1" y="17"/>
                      <a:pt x="2" y="18"/>
                      <a:pt x="2" y="20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3" y="22"/>
                      <a:pt x="4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3" y="22"/>
                      <a:pt x="21" y="20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3"/>
                      <a:pt x="12" y="15"/>
                      <a:pt x="10" y="13"/>
                    </a:cubicBezTo>
                    <a:cubicBezTo>
                      <a:pt x="7" y="11"/>
                      <a:pt x="5" y="5"/>
                      <a:pt x="6" y="1"/>
                    </a:cubicBezTo>
                    <a:cubicBezTo>
                      <a:pt x="6" y="1"/>
                      <a:pt x="6" y="0"/>
                      <a:pt x="6" y="1"/>
                    </a:cubicBezTo>
                    <a:cubicBezTo>
                      <a:pt x="0" y="3"/>
                      <a:pt x="0" y="10"/>
                      <a:pt x="1" y="15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354"/>
              <p:cNvSpPr/>
              <p:nvPr/>
            </p:nvSpPr>
            <p:spPr bwMode="auto">
              <a:xfrm>
                <a:off x="3306" y="2439"/>
                <a:ext cx="49" cy="34"/>
              </a:xfrm>
              <a:custGeom>
                <a:avLst/>
                <a:gdLst>
                  <a:gd name="T0" fmla="*/ 7 w 18"/>
                  <a:gd name="T1" fmla="*/ 1 h 13"/>
                  <a:gd name="T2" fmla="*/ 9 w 18"/>
                  <a:gd name="T3" fmla="*/ 3 h 13"/>
                  <a:gd name="T4" fmla="*/ 12 w 18"/>
                  <a:gd name="T5" fmla="*/ 6 h 13"/>
                  <a:gd name="T6" fmla="*/ 12 w 18"/>
                  <a:gd name="T7" fmla="*/ 8 h 13"/>
                  <a:gd name="T8" fmla="*/ 7 w 18"/>
                  <a:gd name="T9" fmla="*/ 7 h 13"/>
                  <a:gd name="T10" fmla="*/ 1 w 18"/>
                  <a:gd name="T11" fmla="*/ 3 h 13"/>
                  <a:gd name="T12" fmla="*/ 1 w 18"/>
                  <a:gd name="T13" fmla="*/ 3 h 13"/>
                  <a:gd name="T14" fmla="*/ 6 w 18"/>
                  <a:gd name="T15" fmla="*/ 9 h 13"/>
                  <a:gd name="T16" fmla="*/ 9 w 18"/>
                  <a:gd name="T17" fmla="*/ 11 h 13"/>
                  <a:gd name="T18" fmla="*/ 14 w 18"/>
                  <a:gd name="T19" fmla="*/ 13 h 13"/>
                  <a:gd name="T20" fmla="*/ 18 w 18"/>
                  <a:gd name="T21" fmla="*/ 11 h 13"/>
                  <a:gd name="T22" fmla="*/ 7 w 18"/>
                  <a:gd name="T23" fmla="*/ 0 h 13"/>
                  <a:gd name="T24" fmla="*/ 7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7" y="1"/>
                    </a:moveTo>
                    <a:cubicBezTo>
                      <a:pt x="7" y="2"/>
                      <a:pt x="8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8"/>
                      <a:pt x="12" y="8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7" y="10"/>
                      <a:pt x="8" y="11"/>
                      <a:pt x="9" y="11"/>
                    </a:cubicBez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8" y="13"/>
                      <a:pt x="18" y="11"/>
                    </a:cubicBezTo>
                    <a:cubicBezTo>
                      <a:pt x="18" y="5"/>
                      <a:pt x="12" y="1"/>
                      <a:pt x="7" y="0"/>
                    </a:cubicBezTo>
                    <a:cubicBezTo>
                      <a:pt x="7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355"/>
              <p:cNvSpPr/>
              <p:nvPr/>
            </p:nvSpPr>
            <p:spPr bwMode="auto">
              <a:xfrm>
                <a:off x="3280" y="2473"/>
                <a:ext cx="59" cy="49"/>
              </a:xfrm>
              <a:custGeom>
                <a:avLst/>
                <a:gdLst>
                  <a:gd name="T0" fmla="*/ 0 w 22"/>
                  <a:gd name="T1" fmla="*/ 4 h 18"/>
                  <a:gd name="T2" fmla="*/ 1 w 22"/>
                  <a:gd name="T3" fmla="*/ 6 h 18"/>
                  <a:gd name="T4" fmla="*/ 2 w 22"/>
                  <a:gd name="T5" fmla="*/ 13 h 18"/>
                  <a:gd name="T6" fmla="*/ 5 w 22"/>
                  <a:gd name="T7" fmla="*/ 16 h 18"/>
                  <a:gd name="T8" fmla="*/ 16 w 22"/>
                  <a:gd name="T9" fmla="*/ 13 h 18"/>
                  <a:gd name="T10" fmla="*/ 21 w 22"/>
                  <a:gd name="T11" fmla="*/ 2 h 18"/>
                  <a:gd name="T12" fmla="*/ 21 w 22"/>
                  <a:gd name="T13" fmla="*/ 0 h 18"/>
                  <a:gd name="T14" fmla="*/ 20 w 22"/>
                  <a:gd name="T15" fmla="*/ 0 h 18"/>
                  <a:gd name="T16" fmla="*/ 19 w 22"/>
                  <a:gd name="T17" fmla="*/ 2 h 18"/>
                  <a:gd name="T18" fmla="*/ 12 w 22"/>
                  <a:gd name="T19" fmla="*/ 6 h 18"/>
                  <a:gd name="T20" fmla="*/ 10 w 22"/>
                  <a:gd name="T21" fmla="*/ 6 h 18"/>
                  <a:gd name="T22" fmla="*/ 5 w 22"/>
                  <a:gd name="T23" fmla="*/ 6 h 18"/>
                  <a:gd name="T24" fmla="*/ 1 w 22"/>
                  <a:gd name="T25" fmla="*/ 4 h 18"/>
                  <a:gd name="T26" fmla="*/ 1 w 22"/>
                  <a:gd name="T27" fmla="*/ 4 h 18"/>
                  <a:gd name="T28" fmla="*/ 0 w 22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0" y="7"/>
                      <a:pt x="2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9" y="18"/>
                      <a:pt x="13" y="15"/>
                      <a:pt x="16" y="13"/>
                    </a:cubicBezTo>
                    <a:cubicBezTo>
                      <a:pt x="18" y="10"/>
                      <a:pt x="22" y="6"/>
                      <a:pt x="21" y="2"/>
                    </a:cubicBezTo>
                    <a:cubicBezTo>
                      <a:pt x="22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7" y="6"/>
                      <a:pt x="5" y="6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356"/>
              <p:cNvSpPr/>
              <p:nvPr/>
            </p:nvSpPr>
            <p:spPr bwMode="auto">
              <a:xfrm>
                <a:off x="3282" y="2476"/>
                <a:ext cx="54" cy="43"/>
              </a:xfrm>
              <a:custGeom>
                <a:avLst/>
                <a:gdLst>
                  <a:gd name="T0" fmla="*/ 19 w 20"/>
                  <a:gd name="T1" fmla="*/ 1 h 16"/>
                  <a:gd name="T2" fmla="*/ 14 w 20"/>
                  <a:gd name="T3" fmla="*/ 7 h 16"/>
                  <a:gd name="T4" fmla="*/ 4 w 20"/>
                  <a:gd name="T5" fmla="*/ 8 h 16"/>
                  <a:gd name="T6" fmla="*/ 4 w 20"/>
                  <a:gd name="T7" fmla="*/ 9 h 16"/>
                  <a:gd name="T8" fmla="*/ 3 w 20"/>
                  <a:gd name="T9" fmla="*/ 9 h 16"/>
                  <a:gd name="T10" fmla="*/ 1 w 20"/>
                  <a:gd name="T11" fmla="*/ 9 h 16"/>
                  <a:gd name="T12" fmla="*/ 0 w 20"/>
                  <a:gd name="T13" fmla="*/ 9 h 16"/>
                  <a:gd name="T14" fmla="*/ 0 w 20"/>
                  <a:gd name="T15" fmla="*/ 9 h 16"/>
                  <a:gd name="T16" fmla="*/ 0 w 20"/>
                  <a:gd name="T17" fmla="*/ 10 h 16"/>
                  <a:gd name="T18" fmla="*/ 5 w 20"/>
                  <a:gd name="T19" fmla="*/ 15 h 16"/>
                  <a:gd name="T20" fmla="*/ 6 w 20"/>
                  <a:gd name="T21" fmla="*/ 15 h 16"/>
                  <a:gd name="T22" fmla="*/ 10 w 20"/>
                  <a:gd name="T23" fmla="*/ 15 h 16"/>
                  <a:gd name="T24" fmla="*/ 20 w 20"/>
                  <a:gd name="T25" fmla="*/ 1 h 16"/>
                  <a:gd name="T26" fmla="*/ 19 w 20"/>
                  <a:gd name="T2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"/>
                    </a:moveTo>
                    <a:cubicBezTo>
                      <a:pt x="18" y="4"/>
                      <a:pt x="16" y="5"/>
                      <a:pt x="14" y="7"/>
                    </a:cubicBezTo>
                    <a:cubicBezTo>
                      <a:pt x="10" y="9"/>
                      <a:pt x="8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10"/>
                      <a:pt x="5" y="10"/>
                      <a:pt x="3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3"/>
                      <a:pt x="3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9" y="15"/>
                      <a:pt x="10" y="15"/>
                    </a:cubicBezTo>
                    <a:cubicBezTo>
                      <a:pt x="16" y="14"/>
                      <a:pt x="19" y="7"/>
                      <a:pt x="20" y="1"/>
                    </a:cubicBezTo>
                    <a:cubicBezTo>
                      <a:pt x="20" y="1"/>
                      <a:pt x="19" y="0"/>
                      <a:pt x="19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357"/>
              <p:cNvSpPr/>
              <p:nvPr/>
            </p:nvSpPr>
            <p:spPr bwMode="auto">
              <a:xfrm>
                <a:off x="3309" y="2481"/>
                <a:ext cx="72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1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19 h 29"/>
                  <a:gd name="T12" fmla="*/ 9 w 27"/>
                  <a:gd name="T13" fmla="*/ 15 h 29"/>
                  <a:gd name="T14" fmla="*/ 11 w 27"/>
                  <a:gd name="T15" fmla="*/ 18 h 29"/>
                  <a:gd name="T16" fmla="*/ 12 w 27"/>
                  <a:gd name="T17" fmla="*/ 18 h 29"/>
                  <a:gd name="T18" fmla="*/ 15 w 27"/>
                  <a:gd name="T19" fmla="*/ 23 h 29"/>
                  <a:gd name="T20" fmla="*/ 13 w 27"/>
                  <a:gd name="T21" fmla="*/ 28 h 29"/>
                  <a:gd name="T22" fmla="*/ 14 w 27"/>
                  <a:gd name="T23" fmla="*/ 29 h 29"/>
                  <a:gd name="T24" fmla="*/ 15 w 27"/>
                  <a:gd name="T25" fmla="*/ 28 h 29"/>
                  <a:gd name="T26" fmla="*/ 16 w 27"/>
                  <a:gd name="T27" fmla="*/ 28 h 29"/>
                  <a:gd name="T28" fmla="*/ 16 w 27"/>
                  <a:gd name="T29" fmla="*/ 28 h 29"/>
                  <a:gd name="T30" fmla="*/ 18 w 27"/>
                  <a:gd name="T31" fmla="*/ 23 h 29"/>
                  <a:gd name="T32" fmla="*/ 21 w 27"/>
                  <a:gd name="T33" fmla="*/ 17 h 29"/>
                  <a:gd name="T34" fmla="*/ 22 w 27"/>
                  <a:gd name="T35" fmla="*/ 17 h 29"/>
                  <a:gd name="T36" fmla="*/ 25 w 27"/>
                  <a:gd name="T37" fmla="*/ 13 h 29"/>
                  <a:gd name="T38" fmla="*/ 27 w 27"/>
                  <a:gd name="T39" fmla="*/ 13 h 29"/>
                  <a:gd name="T40" fmla="*/ 27 w 27"/>
                  <a:gd name="T41" fmla="*/ 13 h 29"/>
                  <a:gd name="T42" fmla="*/ 22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1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10" y="26"/>
                      <a:pt x="10" y="26"/>
                      <a:pt x="10" y="25"/>
                    </a:cubicBezTo>
                    <a:cubicBezTo>
                      <a:pt x="9" y="23"/>
                      <a:pt x="7" y="21"/>
                      <a:pt x="7" y="19"/>
                    </a:cubicBezTo>
                    <a:cubicBezTo>
                      <a:pt x="8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2" y="18"/>
                    </a:cubicBezTo>
                    <a:cubicBezTo>
                      <a:pt x="13" y="17"/>
                      <a:pt x="15" y="23"/>
                      <a:pt x="15" y="23"/>
                    </a:cubicBezTo>
                    <a:cubicBezTo>
                      <a:pt x="14" y="25"/>
                      <a:pt x="14" y="27"/>
                      <a:pt x="13" y="28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7"/>
                      <a:pt x="18" y="25"/>
                      <a:pt x="18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2" y="15"/>
                      <a:pt x="22" y="11"/>
                      <a:pt x="25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5" y="2"/>
                      <a:pt x="22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7" y="0"/>
                      <a:pt x="13" y="0"/>
                    </a:cubicBezTo>
                    <a:cubicBezTo>
                      <a:pt x="11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358"/>
              <p:cNvSpPr/>
              <p:nvPr/>
            </p:nvSpPr>
            <p:spPr bwMode="auto">
              <a:xfrm>
                <a:off x="3371" y="2487"/>
                <a:ext cx="67" cy="45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1 h 17"/>
                  <a:gd name="T4" fmla="*/ 1 w 25"/>
                  <a:gd name="T5" fmla="*/ 2 h 17"/>
                  <a:gd name="T6" fmla="*/ 5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1 w 25"/>
                  <a:gd name="T15" fmla="*/ 13 h 17"/>
                  <a:gd name="T16" fmla="*/ 25 w 25"/>
                  <a:gd name="T17" fmla="*/ 7 h 17"/>
                  <a:gd name="T18" fmla="*/ 24 w 25"/>
                  <a:gd name="T19" fmla="*/ 6 h 17"/>
                  <a:gd name="T20" fmla="*/ 12 w 25"/>
                  <a:gd name="T21" fmla="*/ 9 h 17"/>
                  <a:gd name="T22" fmla="*/ 6 w 25"/>
                  <a:gd name="T23" fmla="*/ 5 h 17"/>
                  <a:gd name="T24" fmla="*/ 1 w 25"/>
                  <a:gd name="T25" fmla="*/ 0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4"/>
                      <a:pt x="3" y="9"/>
                      <a:pt x="5" y="11"/>
                    </a:cubicBezTo>
                    <a:cubicBezTo>
                      <a:pt x="5" y="12"/>
                      <a:pt x="7" y="13"/>
                      <a:pt x="8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6" y="16"/>
                      <a:pt x="18" y="13"/>
                      <a:pt x="21" y="13"/>
                    </a:cubicBezTo>
                    <a:cubicBezTo>
                      <a:pt x="24" y="12"/>
                      <a:pt x="24" y="9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1" y="9"/>
                      <a:pt x="17" y="10"/>
                      <a:pt x="12" y="9"/>
                    </a:cubicBezTo>
                    <a:cubicBezTo>
                      <a:pt x="10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359"/>
              <p:cNvSpPr/>
              <p:nvPr/>
            </p:nvSpPr>
            <p:spPr bwMode="auto">
              <a:xfrm>
                <a:off x="3320" y="2433"/>
                <a:ext cx="32" cy="38"/>
              </a:xfrm>
              <a:custGeom>
                <a:avLst/>
                <a:gdLst>
                  <a:gd name="T0" fmla="*/ 0 w 12"/>
                  <a:gd name="T1" fmla="*/ 1 h 14"/>
                  <a:gd name="T2" fmla="*/ 9 w 12"/>
                  <a:gd name="T3" fmla="*/ 12 h 14"/>
                  <a:gd name="T4" fmla="*/ 9 w 12"/>
                  <a:gd name="T5" fmla="*/ 12 h 14"/>
                  <a:gd name="T6" fmla="*/ 10 w 12"/>
                  <a:gd name="T7" fmla="*/ 14 h 14"/>
                  <a:gd name="T8" fmla="*/ 11 w 12"/>
                  <a:gd name="T9" fmla="*/ 14 h 14"/>
                  <a:gd name="T10" fmla="*/ 10 w 12"/>
                  <a:gd name="T11" fmla="*/ 8 h 14"/>
                  <a:gd name="T12" fmla="*/ 1 w 12"/>
                  <a:gd name="T13" fmla="*/ 0 h 14"/>
                  <a:gd name="T14" fmla="*/ 0 w 12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1"/>
                    </a:moveTo>
                    <a:cubicBezTo>
                      <a:pt x="3" y="4"/>
                      <a:pt x="8" y="7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8" y="4"/>
                      <a:pt x="4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360"/>
              <p:cNvSpPr/>
              <p:nvPr/>
            </p:nvSpPr>
            <p:spPr bwMode="auto">
              <a:xfrm>
                <a:off x="3280" y="2428"/>
                <a:ext cx="61" cy="45"/>
              </a:xfrm>
              <a:custGeom>
                <a:avLst/>
                <a:gdLst>
                  <a:gd name="T0" fmla="*/ 7 w 23"/>
                  <a:gd name="T1" fmla="*/ 0 h 17"/>
                  <a:gd name="T2" fmla="*/ 9 w 23"/>
                  <a:gd name="T3" fmla="*/ 11 h 17"/>
                  <a:gd name="T4" fmla="*/ 8 w 23"/>
                  <a:gd name="T5" fmla="*/ 10 h 17"/>
                  <a:gd name="T6" fmla="*/ 5 w 23"/>
                  <a:gd name="T7" fmla="*/ 11 h 17"/>
                  <a:gd name="T8" fmla="*/ 0 w 23"/>
                  <a:gd name="T9" fmla="*/ 15 h 17"/>
                  <a:gd name="T10" fmla="*/ 1 w 23"/>
                  <a:gd name="T11" fmla="*/ 15 h 17"/>
                  <a:gd name="T12" fmla="*/ 10 w 23"/>
                  <a:gd name="T13" fmla="*/ 13 h 17"/>
                  <a:gd name="T14" fmla="*/ 18 w 23"/>
                  <a:gd name="T15" fmla="*/ 16 h 17"/>
                  <a:gd name="T16" fmla="*/ 19 w 23"/>
                  <a:gd name="T17" fmla="*/ 16 h 17"/>
                  <a:gd name="T18" fmla="*/ 23 w 23"/>
                  <a:gd name="T19" fmla="*/ 17 h 17"/>
                  <a:gd name="T20" fmla="*/ 23 w 23"/>
                  <a:gd name="T21" fmla="*/ 17 h 17"/>
                  <a:gd name="T22" fmla="*/ 8 w 23"/>
                  <a:gd name="T23" fmla="*/ 0 h 17"/>
                  <a:gd name="T24" fmla="*/ 7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7" y="0"/>
                    </a:moveTo>
                    <a:cubicBezTo>
                      <a:pt x="6" y="3"/>
                      <a:pt x="8" y="8"/>
                      <a:pt x="9" y="11"/>
                    </a:cubicBezTo>
                    <a:cubicBezTo>
                      <a:pt x="10" y="12"/>
                      <a:pt x="10" y="11"/>
                      <a:pt x="8" y="10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4" y="13"/>
                      <a:pt x="6" y="13"/>
                      <a:pt x="10" y="13"/>
                    </a:cubicBezTo>
                    <a:cubicBezTo>
                      <a:pt x="12" y="13"/>
                      <a:pt x="17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7" y="12"/>
                      <a:pt x="9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361"/>
              <p:cNvSpPr/>
              <p:nvPr/>
            </p:nvSpPr>
            <p:spPr bwMode="auto">
              <a:xfrm>
                <a:off x="3363" y="2449"/>
                <a:ext cx="26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1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10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2" y="5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7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62"/>
              <p:cNvSpPr/>
              <p:nvPr/>
            </p:nvSpPr>
            <p:spPr bwMode="auto">
              <a:xfrm>
                <a:off x="3363" y="2452"/>
                <a:ext cx="61" cy="35"/>
              </a:xfrm>
              <a:custGeom>
                <a:avLst/>
                <a:gdLst>
                  <a:gd name="T0" fmla="*/ 22 w 23"/>
                  <a:gd name="T1" fmla="*/ 0 h 13"/>
                  <a:gd name="T2" fmla="*/ 18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3 w 23"/>
                  <a:gd name="T23" fmla="*/ 1 h 13"/>
                  <a:gd name="T24" fmla="*/ 22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0"/>
                    </a:moveTo>
                    <a:cubicBezTo>
                      <a:pt x="21" y="2"/>
                      <a:pt x="19" y="3"/>
                      <a:pt x="18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8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7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63"/>
              <p:cNvSpPr/>
              <p:nvPr/>
            </p:nvSpPr>
            <p:spPr bwMode="auto">
              <a:xfrm>
                <a:off x="3333" y="2414"/>
                <a:ext cx="40" cy="46"/>
              </a:xfrm>
              <a:custGeom>
                <a:avLst/>
                <a:gdLst>
                  <a:gd name="T0" fmla="*/ 0 w 15"/>
                  <a:gd name="T1" fmla="*/ 1 h 17"/>
                  <a:gd name="T2" fmla="*/ 7 w 15"/>
                  <a:gd name="T3" fmla="*/ 9 h 17"/>
                  <a:gd name="T4" fmla="*/ 8 w 15"/>
                  <a:gd name="T5" fmla="*/ 15 h 17"/>
                  <a:gd name="T6" fmla="*/ 8 w 15"/>
                  <a:gd name="T7" fmla="*/ 16 h 17"/>
                  <a:gd name="T8" fmla="*/ 9 w 15"/>
                  <a:gd name="T9" fmla="*/ 17 h 17"/>
                  <a:gd name="T10" fmla="*/ 9 w 15"/>
                  <a:gd name="T11" fmla="*/ 17 h 17"/>
                  <a:gd name="T12" fmla="*/ 9 w 15"/>
                  <a:gd name="T13" fmla="*/ 12 h 17"/>
                  <a:gd name="T14" fmla="*/ 14 w 15"/>
                  <a:gd name="T15" fmla="*/ 1 h 17"/>
                  <a:gd name="T16" fmla="*/ 14 w 15"/>
                  <a:gd name="T17" fmla="*/ 1 h 17"/>
                  <a:gd name="T18" fmla="*/ 8 w 15"/>
                  <a:gd name="T19" fmla="*/ 8 h 17"/>
                  <a:gd name="T20" fmla="*/ 7 w 15"/>
                  <a:gd name="T21" fmla="*/ 5 h 17"/>
                  <a:gd name="T22" fmla="*/ 7 w 15"/>
                  <a:gd name="T23" fmla="*/ 5 h 17"/>
                  <a:gd name="T24" fmla="*/ 6 w 15"/>
                  <a:gd name="T25" fmla="*/ 3 h 17"/>
                  <a:gd name="T26" fmla="*/ 0 w 15"/>
                  <a:gd name="T27" fmla="*/ 0 h 17"/>
                  <a:gd name="T28" fmla="*/ 0 w 15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7">
                    <a:moveTo>
                      <a:pt x="0" y="1"/>
                    </a:moveTo>
                    <a:cubicBezTo>
                      <a:pt x="4" y="3"/>
                      <a:pt x="6" y="5"/>
                      <a:pt x="7" y="9"/>
                    </a:cubicBezTo>
                    <a:cubicBezTo>
                      <a:pt x="7" y="11"/>
                      <a:pt x="8" y="13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5"/>
                      <a:pt x="9" y="14"/>
                      <a:pt x="9" y="12"/>
                    </a:cubicBezTo>
                    <a:cubicBezTo>
                      <a:pt x="9" y="8"/>
                      <a:pt x="10" y="3"/>
                      <a:pt x="14" y="1"/>
                    </a:cubicBezTo>
                    <a:cubicBezTo>
                      <a:pt x="15" y="1"/>
                      <a:pt x="15" y="0"/>
                      <a:pt x="14" y="1"/>
                    </a:cubicBezTo>
                    <a:cubicBezTo>
                      <a:pt x="11" y="2"/>
                      <a:pt x="9" y="5"/>
                      <a:pt x="8" y="8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64"/>
              <p:cNvSpPr/>
              <p:nvPr/>
            </p:nvSpPr>
            <p:spPr bwMode="auto">
              <a:xfrm>
                <a:off x="3376" y="2495"/>
                <a:ext cx="32" cy="37"/>
              </a:xfrm>
              <a:custGeom>
                <a:avLst/>
                <a:gdLst>
                  <a:gd name="T0" fmla="*/ 0 w 12"/>
                  <a:gd name="T1" fmla="*/ 0 h 14"/>
                  <a:gd name="T2" fmla="*/ 3 w 12"/>
                  <a:gd name="T3" fmla="*/ 8 h 14"/>
                  <a:gd name="T4" fmla="*/ 4 w 12"/>
                  <a:gd name="T5" fmla="*/ 8 h 14"/>
                  <a:gd name="T6" fmla="*/ 11 w 12"/>
                  <a:gd name="T7" fmla="*/ 13 h 14"/>
                  <a:gd name="T8" fmla="*/ 12 w 12"/>
                  <a:gd name="T9" fmla="*/ 12 h 14"/>
                  <a:gd name="T10" fmla="*/ 10 w 12"/>
                  <a:gd name="T11" fmla="*/ 10 h 14"/>
                  <a:gd name="T12" fmla="*/ 7 w 12"/>
                  <a:gd name="T13" fmla="*/ 8 h 14"/>
                  <a:gd name="T14" fmla="*/ 1 w 12"/>
                  <a:gd name="T15" fmla="*/ 0 h 14"/>
                  <a:gd name="T16" fmla="*/ 0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4" y="6"/>
                      <a:pt x="3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65"/>
              <p:cNvSpPr/>
              <p:nvPr/>
            </p:nvSpPr>
            <p:spPr bwMode="auto">
              <a:xfrm>
                <a:off x="3320" y="2481"/>
                <a:ext cx="56" cy="30"/>
              </a:xfrm>
              <a:custGeom>
                <a:avLst/>
                <a:gdLst>
                  <a:gd name="T0" fmla="*/ 8 w 21"/>
                  <a:gd name="T1" fmla="*/ 2 h 11"/>
                  <a:gd name="T2" fmla="*/ 0 w 21"/>
                  <a:gd name="T3" fmla="*/ 9 h 11"/>
                  <a:gd name="T4" fmla="*/ 1 w 21"/>
                  <a:gd name="T5" fmla="*/ 9 h 11"/>
                  <a:gd name="T6" fmla="*/ 2 w 21"/>
                  <a:gd name="T7" fmla="*/ 8 h 11"/>
                  <a:gd name="T8" fmla="*/ 2 w 21"/>
                  <a:gd name="T9" fmla="*/ 9 h 11"/>
                  <a:gd name="T10" fmla="*/ 10 w 21"/>
                  <a:gd name="T11" fmla="*/ 2 h 11"/>
                  <a:gd name="T12" fmla="*/ 11 w 21"/>
                  <a:gd name="T13" fmla="*/ 6 h 11"/>
                  <a:gd name="T14" fmla="*/ 9 w 21"/>
                  <a:gd name="T15" fmla="*/ 10 h 11"/>
                  <a:gd name="T16" fmla="*/ 10 w 21"/>
                  <a:gd name="T17" fmla="*/ 11 h 11"/>
                  <a:gd name="T18" fmla="*/ 12 w 21"/>
                  <a:gd name="T19" fmla="*/ 7 h 11"/>
                  <a:gd name="T20" fmla="*/ 15 w 21"/>
                  <a:gd name="T21" fmla="*/ 8 h 11"/>
                  <a:gd name="T22" fmla="*/ 16 w 21"/>
                  <a:gd name="T23" fmla="*/ 7 h 11"/>
                  <a:gd name="T24" fmla="*/ 16 w 21"/>
                  <a:gd name="T25" fmla="*/ 5 h 11"/>
                  <a:gd name="T26" fmla="*/ 18 w 21"/>
                  <a:gd name="T27" fmla="*/ 6 h 11"/>
                  <a:gd name="T28" fmla="*/ 20 w 21"/>
                  <a:gd name="T29" fmla="*/ 7 h 11"/>
                  <a:gd name="T30" fmla="*/ 20 w 21"/>
                  <a:gd name="T31" fmla="*/ 7 h 11"/>
                  <a:gd name="T32" fmla="*/ 12 w 21"/>
                  <a:gd name="T33" fmla="*/ 1 h 11"/>
                  <a:gd name="T34" fmla="*/ 8 w 21"/>
                  <a:gd name="T3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8" y="2"/>
                    </a:move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7"/>
                      <a:pt x="7" y="2"/>
                      <a:pt x="10" y="2"/>
                    </a:cubicBezTo>
                    <a:cubicBezTo>
                      <a:pt x="12" y="3"/>
                      <a:pt x="11" y="5"/>
                      <a:pt x="11" y="6"/>
                    </a:cubicBezTo>
                    <a:cubicBezTo>
                      <a:pt x="10" y="8"/>
                      <a:pt x="10" y="9"/>
                      <a:pt x="9" y="10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2"/>
                      <a:pt x="15" y="7"/>
                      <a:pt x="15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9" y="6"/>
                      <a:pt x="19" y="7"/>
                      <a:pt x="20" y="7"/>
                    </a:cubicBezTo>
                    <a:cubicBezTo>
                      <a:pt x="20" y="7"/>
                      <a:pt x="21" y="7"/>
                      <a:pt x="20" y="7"/>
                    </a:cubicBezTo>
                    <a:cubicBezTo>
                      <a:pt x="19" y="3"/>
                      <a:pt x="16" y="0"/>
                      <a:pt x="12" y="1"/>
                    </a:cubicBezTo>
                    <a:cubicBezTo>
                      <a:pt x="10" y="1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66"/>
              <p:cNvSpPr/>
              <p:nvPr/>
            </p:nvSpPr>
            <p:spPr bwMode="auto">
              <a:xfrm>
                <a:off x="3339" y="2460"/>
                <a:ext cx="32" cy="35"/>
              </a:xfrm>
              <a:custGeom>
                <a:avLst/>
                <a:gdLst>
                  <a:gd name="T0" fmla="*/ 0 w 12"/>
                  <a:gd name="T1" fmla="*/ 6 h 13"/>
                  <a:gd name="T2" fmla="*/ 2 w 12"/>
                  <a:gd name="T3" fmla="*/ 10 h 13"/>
                  <a:gd name="T4" fmla="*/ 3 w 12"/>
                  <a:gd name="T5" fmla="*/ 11 h 13"/>
                  <a:gd name="T6" fmla="*/ 7 w 12"/>
                  <a:gd name="T7" fmla="*/ 12 h 13"/>
                  <a:gd name="T8" fmla="*/ 11 w 12"/>
                  <a:gd name="T9" fmla="*/ 10 h 13"/>
                  <a:gd name="T10" fmla="*/ 11 w 12"/>
                  <a:gd name="T11" fmla="*/ 5 h 13"/>
                  <a:gd name="T12" fmla="*/ 10 w 12"/>
                  <a:gd name="T13" fmla="*/ 4 h 13"/>
                  <a:gd name="T14" fmla="*/ 8 w 12"/>
                  <a:gd name="T15" fmla="*/ 3 h 13"/>
                  <a:gd name="T16" fmla="*/ 0 w 12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4" y="12"/>
                      <a:pt x="5" y="12"/>
                      <a:pt x="7" y="12"/>
                    </a:cubicBezTo>
                    <a:cubicBezTo>
                      <a:pt x="9" y="13"/>
                      <a:pt x="10" y="12"/>
                      <a:pt x="11" y="10"/>
                    </a:cubicBezTo>
                    <a:cubicBezTo>
                      <a:pt x="12" y="9"/>
                      <a:pt x="12" y="7"/>
                      <a:pt x="11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9" y="4"/>
                      <a:pt x="8" y="4"/>
                      <a:pt x="8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67"/>
              <p:cNvSpPr/>
              <p:nvPr/>
            </p:nvSpPr>
            <p:spPr bwMode="auto">
              <a:xfrm>
                <a:off x="3339" y="2460"/>
                <a:ext cx="32" cy="29"/>
              </a:xfrm>
              <a:custGeom>
                <a:avLst/>
                <a:gdLst>
                  <a:gd name="T0" fmla="*/ 1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4 w 12"/>
                  <a:gd name="T11" fmla="*/ 5 h 11"/>
                  <a:gd name="T12" fmla="*/ 6 w 12"/>
                  <a:gd name="T13" fmla="*/ 7 h 11"/>
                  <a:gd name="T14" fmla="*/ 7 w 12"/>
                  <a:gd name="T15" fmla="*/ 8 h 11"/>
                  <a:gd name="T16" fmla="*/ 7 w 12"/>
                  <a:gd name="T17" fmla="*/ 8 h 11"/>
                  <a:gd name="T18" fmla="*/ 11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1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8"/>
                      <a:pt x="6" y="8"/>
                      <a:pt x="7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1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68"/>
              <p:cNvSpPr/>
              <p:nvPr/>
            </p:nvSpPr>
            <p:spPr bwMode="auto">
              <a:xfrm>
                <a:off x="3344" y="2463"/>
                <a:ext cx="32" cy="18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69"/>
              <p:cNvSpPr/>
              <p:nvPr/>
            </p:nvSpPr>
            <p:spPr bwMode="auto">
              <a:xfrm>
                <a:off x="3349" y="2473"/>
                <a:ext cx="11" cy="11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3 h 4"/>
                  <a:gd name="T4" fmla="*/ 3 w 4"/>
                  <a:gd name="T5" fmla="*/ 2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3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70"/>
              <p:cNvSpPr/>
              <p:nvPr/>
            </p:nvSpPr>
            <p:spPr bwMode="auto">
              <a:xfrm>
                <a:off x="3855" y="1378"/>
                <a:ext cx="216" cy="196"/>
              </a:xfrm>
              <a:custGeom>
                <a:avLst/>
                <a:gdLst>
                  <a:gd name="T0" fmla="*/ 66 w 81"/>
                  <a:gd name="T1" fmla="*/ 46 h 73"/>
                  <a:gd name="T2" fmla="*/ 76 w 81"/>
                  <a:gd name="T3" fmla="*/ 41 h 73"/>
                  <a:gd name="T4" fmla="*/ 74 w 81"/>
                  <a:gd name="T5" fmla="*/ 23 h 73"/>
                  <a:gd name="T6" fmla="*/ 61 w 81"/>
                  <a:gd name="T7" fmla="*/ 18 h 73"/>
                  <a:gd name="T8" fmla="*/ 60 w 81"/>
                  <a:gd name="T9" fmla="*/ 15 h 73"/>
                  <a:gd name="T10" fmla="*/ 45 w 81"/>
                  <a:gd name="T11" fmla="*/ 3 h 73"/>
                  <a:gd name="T12" fmla="*/ 31 w 81"/>
                  <a:gd name="T13" fmla="*/ 8 h 73"/>
                  <a:gd name="T14" fmla="*/ 27 w 81"/>
                  <a:gd name="T15" fmla="*/ 22 h 73"/>
                  <a:gd name="T16" fmla="*/ 12 w 81"/>
                  <a:gd name="T17" fmla="*/ 15 h 73"/>
                  <a:gd name="T18" fmla="*/ 6 w 81"/>
                  <a:gd name="T19" fmla="*/ 20 h 73"/>
                  <a:gd name="T20" fmla="*/ 3 w 81"/>
                  <a:gd name="T21" fmla="*/ 30 h 73"/>
                  <a:gd name="T22" fmla="*/ 6 w 81"/>
                  <a:gd name="T23" fmla="*/ 41 h 73"/>
                  <a:gd name="T24" fmla="*/ 8 w 81"/>
                  <a:gd name="T25" fmla="*/ 42 h 73"/>
                  <a:gd name="T26" fmla="*/ 15 w 81"/>
                  <a:gd name="T27" fmla="*/ 44 h 73"/>
                  <a:gd name="T28" fmla="*/ 20 w 81"/>
                  <a:gd name="T29" fmla="*/ 44 h 73"/>
                  <a:gd name="T30" fmla="*/ 13 w 81"/>
                  <a:gd name="T31" fmla="*/ 58 h 73"/>
                  <a:gd name="T32" fmla="*/ 16 w 81"/>
                  <a:gd name="T33" fmla="*/ 65 h 73"/>
                  <a:gd name="T34" fmla="*/ 25 w 81"/>
                  <a:gd name="T35" fmla="*/ 65 h 73"/>
                  <a:gd name="T36" fmla="*/ 29 w 81"/>
                  <a:gd name="T37" fmla="*/ 72 h 73"/>
                  <a:gd name="T38" fmla="*/ 37 w 81"/>
                  <a:gd name="T39" fmla="*/ 70 h 73"/>
                  <a:gd name="T40" fmla="*/ 45 w 81"/>
                  <a:gd name="T41" fmla="*/ 59 h 73"/>
                  <a:gd name="T42" fmla="*/ 51 w 81"/>
                  <a:gd name="T43" fmla="*/ 65 h 73"/>
                  <a:gd name="T44" fmla="*/ 58 w 81"/>
                  <a:gd name="T45" fmla="*/ 66 h 73"/>
                  <a:gd name="T46" fmla="*/ 66 w 81"/>
                  <a:gd name="T47" fmla="*/ 66 h 73"/>
                  <a:gd name="T48" fmla="*/ 66 w 81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1" h="73">
                    <a:moveTo>
                      <a:pt x="66" y="46"/>
                    </a:moveTo>
                    <a:cubicBezTo>
                      <a:pt x="70" y="46"/>
                      <a:pt x="74" y="44"/>
                      <a:pt x="76" y="41"/>
                    </a:cubicBezTo>
                    <a:cubicBezTo>
                      <a:pt x="81" y="35"/>
                      <a:pt x="75" y="29"/>
                      <a:pt x="74" y="23"/>
                    </a:cubicBezTo>
                    <a:cubicBezTo>
                      <a:pt x="74" y="17"/>
                      <a:pt x="65" y="16"/>
                      <a:pt x="61" y="18"/>
                    </a:cubicBezTo>
                    <a:cubicBezTo>
                      <a:pt x="61" y="17"/>
                      <a:pt x="61" y="16"/>
                      <a:pt x="60" y="15"/>
                    </a:cubicBezTo>
                    <a:cubicBezTo>
                      <a:pt x="58" y="8"/>
                      <a:pt x="50" y="5"/>
                      <a:pt x="45" y="3"/>
                    </a:cubicBezTo>
                    <a:cubicBezTo>
                      <a:pt x="39" y="0"/>
                      <a:pt x="35" y="4"/>
                      <a:pt x="31" y="8"/>
                    </a:cubicBezTo>
                    <a:cubicBezTo>
                      <a:pt x="25" y="12"/>
                      <a:pt x="26" y="16"/>
                      <a:pt x="27" y="22"/>
                    </a:cubicBezTo>
                    <a:cubicBezTo>
                      <a:pt x="23" y="19"/>
                      <a:pt x="17" y="13"/>
                      <a:pt x="12" y="15"/>
                    </a:cubicBezTo>
                    <a:cubicBezTo>
                      <a:pt x="10" y="16"/>
                      <a:pt x="7" y="18"/>
                      <a:pt x="6" y="20"/>
                    </a:cubicBezTo>
                    <a:cubicBezTo>
                      <a:pt x="4" y="23"/>
                      <a:pt x="5" y="27"/>
                      <a:pt x="3" y="30"/>
                    </a:cubicBezTo>
                    <a:cubicBezTo>
                      <a:pt x="0" y="33"/>
                      <a:pt x="3" y="39"/>
                      <a:pt x="6" y="41"/>
                    </a:cubicBezTo>
                    <a:cubicBezTo>
                      <a:pt x="7" y="42"/>
                      <a:pt x="7" y="42"/>
                      <a:pt x="8" y="42"/>
                    </a:cubicBezTo>
                    <a:cubicBezTo>
                      <a:pt x="11" y="42"/>
                      <a:pt x="13" y="43"/>
                      <a:pt x="15" y="44"/>
                    </a:cubicBezTo>
                    <a:cubicBezTo>
                      <a:pt x="17" y="45"/>
                      <a:pt x="19" y="45"/>
                      <a:pt x="20" y="44"/>
                    </a:cubicBezTo>
                    <a:cubicBezTo>
                      <a:pt x="16" y="48"/>
                      <a:pt x="12" y="51"/>
                      <a:pt x="13" y="58"/>
                    </a:cubicBezTo>
                    <a:cubicBezTo>
                      <a:pt x="13" y="61"/>
                      <a:pt x="14" y="63"/>
                      <a:pt x="16" y="65"/>
                    </a:cubicBezTo>
                    <a:cubicBezTo>
                      <a:pt x="18" y="66"/>
                      <a:pt x="24" y="64"/>
                      <a:pt x="25" y="65"/>
                    </a:cubicBezTo>
                    <a:cubicBezTo>
                      <a:pt x="26" y="67"/>
                      <a:pt x="26" y="71"/>
                      <a:pt x="29" y="72"/>
                    </a:cubicBezTo>
                    <a:cubicBezTo>
                      <a:pt x="32" y="73"/>
                      <a:pt x="35" y="72"/>
                      <a:pt x="37" y="70"/>
                    </a:cubicBezTo>
                    <a:cubicBezTo>
                      <a:pt x="41" y="67"/>
                      <a:pt x="44" y="64"/>
                      <a:pt x="45" y="59"/>
                    </a:cubicBezTo>
                    <a:cubicBezTo>
                      <a:pt x="46" y="62"/>
                      <a:pt x="48" y="64"/>
                      <a:pt x="51" y="65"/>
                    </a:cubicBezTo>
                    <a:cubicBezTo>
                      <a:pt x="53" y="66"/>
                      <a:pt x="55" y="66"/>
                      <a:pt x="58" y="66"/>
                    </a:cubicBezTo>
                    <a:cubicBezTo>
                      <a:pt x="61" y="65"/>
                      <a:pt x="63" y="67"/>
                      <a:pt x="66" y="66"/>
                    </a:cubicBezTo>
                    <a:cubicBezTo>
                      <a:pt x="75" y="64"/>
                      <a:pt x="71" y="51"/>
                      <a:pt x="66" y="4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71"/>
              <p:cNvSpPr/>
              <p:nvPr/>
            </p:nvSpPr>
            <p:spPr bwMode="auto">
              <a:xfrm>
                <a:off x="3922" y="1378"/>
                <a:ext cx="85" cy="86"/>
              </a:xfrm>
              <a:custGeom>
                <a:avLst/>
                <a:gdLst>
                  <a:gd name="T0" fmla="*/ 7 w 32"/>
                  <a:gd name="T1" fmla="*/ 10 h 32"/>
                  <a:gd name="T2" fmla="*/ 6 w 32"/>
                  <a:gd name="T3" fmla="*/ 10 h 32"/>
                  <a:gd name="T4" fmla="*/ 4 w 32"/>
                  <a:gd name="T5" fmla="*/ 18 h 32"/>
                  <a:gd name="T6" fmla="*/ 5 w 32"/>
                  <a:gd name="T7" fmla="*/ 27 h 32"/>
                  <a:gd name="T8" fmla="*/ 21 w 32"/>
                  <a:gd name="T9" fmla="*/ 24 h 32"/>
                  <a:gd name="T10" fmla="*/ 26 w 32"/>
                  <a:gd name="T11" fmla="*/ 22 h 32"/>
                  <a:gd name="T12" fmla="*/ 28 w 32"/>
                  <a:gd name="T13" fmla="*/ 22 h 32"/>
                  <a:gd name="T14" fmla="*/ 31 w 32"/>
                  <a:gd name="T15" fmla="*/ 15 h 32"/>
                  <a:gd name="T16" fmla="*/ 25 w 32"/>
                  <a:gd name="T17" fmla="*/ 5 h 32"/>
                  <a:gd name="T18" fmla="*/ 22 w 32"/>
                  <a:gd name="T19" fmla="*/ 5 h 32"/>
                  <a:gd name="T20" fmla="*/ 22 w 32"/>
                  <a:gd name="T21" fmla="*/ 5 h 32"/>
                  <a:gd name="T22" fmla="*/ 21 w 32"/>
                  <a:gd name="T23" fmla="*/ 6 h 32"/>
                  <a:gd name="T24" fmla="*/ 22 w 32"/>
                  <a:gd name="T25" fmla="*/ 8 h 32"/>
                  <a:gd name="T26" fmla="*/ 24 w 32"/>
                  <a:gd name="T27" fmla="*/ 10 h 32"/>
                  <a:gd name="T28" fmla="*/ 23 w 32"/>
                  <a:gd name="T29" fmla="*/ 10 h 32"/>
                  <a:gd name="T30" fmla="*/ 21 w 32"/>
                  <a:gd name="T31" fmla="*/ 9 h 32"/>
                  <a:gd name="T32" fmla="*/ 18 w 32"/>
                  <a:gd name="T33" fmla="*/ 3 h 32"/>
                  <a:gd name="T34" fmla="*/ 11 w 32"/>
                  <a:gd name="T35" fmla="*/ 5 h 32"/>
                  <a:gd name="T36" fmla="*/ 7 w 32"/>
                  <a:gd name="T3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2">
                    <a:moveTo>
                      <a:pt x="7" y="10"/>
                    </a:moveTo>
                    <a:cubicBezTo>
                      <a:pt x="7" y="10"/>
                      <a:pt x="6" y="10"/>
                      <a:pt x="6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0" y="20"/>
                      <a:pt x="3" y="25"/>
                      <a:pt x="5" y="27"/>
                    </a:cubicBezTo>
                    <a:cubicBezTo>
                      <a:pt x="10" y="32"/>
                      <a:pt x="17" y="26"/>
                      <a:pt x="21" y="24"/>
                    </a:cubicBezTo>
                    <a:cubicBezTo>
                      <a:pt x="23" y="23"/>
                      <a:pt x="25" y="22"/>
                      <a:pt x="26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30" y="21"/>
                      <a:pt x="30" y="18"/>
                      <a:pt x="31" y="15"/>
                    </a:cubicBezTo>
                    <a:cubicBezTo>
                      <a:pt x="32" y="11"/>
                      <a:pt x="29" y="6"/>
                      <a:pt x="25" y="5"/>
                    </a:cubicBezTo>
                    <a:cubicBezTo>
                      <a:pt x="24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5"/>
                      <a:pt x="21" y="6"/>
                      <a:pt x="21" y="6"/>
                    </a:cubicBezTo>
                    <a:cubicBezTo>
                      <a:pt x="21" y="7"/>
                      <a:pt x="22" y="8"/>
                      <a:pt x="22" y="8"/>
                    </a:cubicBezTo>
                    <a:cubicBezTo>
                      <a:pt x="23" y="9"/>
                      <a:pt x="23" y="9"/>
                      <a:pt x="24" y="10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9" y="8"/>
                      <a:pt x="19" y="4"/>
                      <a:pt x="18" y="3"/>
                    </a:cubicBezTo>
                    <a:cubicBezTo>
                      <a:pt x="17" y="0"/>
                      <a:pt x="12" y="3"/>
                      <a:pt x="11" y="5"/>
                    </a:cubicBezTo>
                    <a:cubicBezTo>
                      <a:pt x="10" y="7"/>
                      <a:pt x="11" y="10"/>
                      <a:pt x="7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72"/>
              <p:cNvSpPr/>
              <p:nvPr/>
            </p:nvSpPr>
            <p:spPr bwMode="auto">
              <a:xfrm>
                <a:off x="3863" y="1418"/>
                <a:ext cx="91" cy="59"/>
              </a:xfrm>
              <a:custGeom>
                <a:avLst/>
                <a:gdLst>
                  <a:gd name="T0" fmla="*/ 33 w 34"/>
                  <a:gd name="T1" fmla="*/ 22 h 22"/>
                  <a:gd name="T2" fmla="*/ 28 w 34"/>
                  <a:gd name="T3" fmla="*/ 16 h 22"/>
                  <a:gd name="T4" fmla="*/ 25 w 34"/>
                  <a:gd name="T5" fmla="*/ 12 h 22"/>
                  <a:gd name="T6" fmla="*/ 25 w 34"/>
                  <a:gd name="T7" fmla="*/ 11 h 22"/>
                  <a:gd name="T8" fmla="*/ 9 w 34"/>
                  <a:gd name="T9" fmla="*/ 2 h 22"/>
                  <a:gd name="T10" fmla="*/ 2 w 34"/>
                  <a:gd name="T11" fmla="*/ 14 h 22"/>
                  <a:gd name="T12" fmla="*/ 0 w 34"/>
                  <a:gd name="T13" fmla="*/ 19 h 22"/>
                  <a:gd name="T14" fmla="*/ 1 w 34"/>
                  <a:gd name="T15" fmla="*/ 19 h 22"/>
                  <a:gd name="T16" fmla="*/ 13 w 34"/>
                  <a:gd name="T17" fmla="*/ 18 h 22"/>
                  <a:gd name="T18" fmla="*/ 18 w 34"/>
                  <a:gd name="T19" fmla="*/ 21 h 22"/>
                  <a:gd name="T20" fmla="*/ 20 w 34"/>
                  <a:gd name="T21" fmla="*/ 20 h 22"/>
                  <a:gd name="T22" fmla="*/ 33 w 34"/>
                  <a:gd name="T23" fmla="*/ 22 h 22"/>
                  <a:gd name="T24" fmla="*/ 33 w 34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2">
                    <a:moveTo>
                      <a:pt x="33" y="22"/>
                    </a:move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2" y="5"/>
                      <a:pt x="16" y="0"/>
                      <a:pt x="9" y="2"/>
                    </a:cubicBezTo>
                    <a:cubicBezTo>
                      <a:pt x="3" y="3"/>
                      <a:pt x="1" y="9"/>
                      <a:pt x="2" y="14"/>
                    </a:cubicBezTo>
                    <a:cubicBezTo>
                      <a:pt x="1" y="15"/>
                      <a:pt x="0" y="17"/>
                      <a:pt x="0" y="19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3" y="17"/>
                      <a:pt x="10" y="17"/>
                      <a:pt x="13" y="18"/>
                    </a:cubicBezTo>
                    <a:cubicBezTo>
                      <a:pt x="14" y="19"/>
                      <a:pt x="16" y="21"/>
                      <a:pt x="18" y="21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7"/>
                      <a:pt x="32" y="22"/>
                      <a:pt x="33" y="22"/>
                    </a:cubicBezTo>
                    <a:cubicBezTo>
                      <a:pt x="33" y="22"/>
                      <a:pt x="34" y="22"/>
                      <a:pt x="33" y="2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73"/>
              <p:cNvSpPr/>
              <p:nvPr/>
            </p:nvSpPr>
            <p:spPr bwMode="auto">
              <a:xfrm>
                <a:off x="3900" y="1485"/>
                <a:ext cx="78" cy="73"/>
              </a:xfrm>
              <a:custGeom>
                <a:avLst/>
                <a:gdLst>
                  <a:gd name="T0" fmla="*/ 26 w 29"/>
                  <a:gd name="T1" fmla="*/ 8 h 27"/>
                  <a:gd name="T2" fmla="*/ 23 w 29"/>
                  <a:gd name="T3" fmla="*/ 3 h 27"/>
                  <a:gd name="T4" fmla="*/ 23 w 29"/>
                  <a:gd name="T5" fmla="*/ 1 h 27"/>
                  <a:gd name="T6" fmla="*/ 19 w 29"/>
                  <a:gd name="T7" fmla="*/ 0 h 27"/>
                  <a:gd name="T8" fmla="*/ 18 w 29"/>
                  <a:gd name="T9" fmla="*/ 0 h 27"/>
                  <a:gd name="T10" fmla="*/ 18 w 29"/>
                  <a:gd name="T11" fmla="*/ 0 h 27"/>
                  <a:gd name="T12" fmla="*/ 15 w 29"/>
                  <a:gd name="T13" fmla="*/ 1 h 27"/>
                  <a:gd name="T14" fmla="*/ 2 w 29"/>
                  <a:gd name="T15" fmla="*/ 12 h 27"/>
                  <a:gd name="T16" fmla="*/ 2 w 29"/>
                  <a:gd name="T17" fmla="*/ 12 h 27"/>
                  <a:gd name="T18" fmla="*/ 2 w 29"/>
                  <a:gd name="T19" fmla="*/ 13 h 27"/>
                  <a:gd name="T20" fmla="*/ 2 w 29"/>
                  <a:gd name="T21" fmla="*/ 13 h 27"/>
                  <a:gd name="T22" fmla="*/ 6 w 29"/>
                  <a:gd name="T23" fmla="*/ 14 h 27"/>
                  <a:gd name="T24" fmla="*/ 15 w 29"/>
                  <a:gd name="T25" fmla="*/ 12 h 27"/>
                  <a:gd name="T26" fmla="*/ 21 w 29"/>
                  <a:gd name="T27" fmla="*/ 27 h 27"/>
                  <a:gd name="T28" fmla="*/ 22 w 29"/>
                  <a:gd name="T29" fmla="*/ 27 h 27"/>
                  <a:gd name="T30" fmla="*/ 26 w 29"/>
                  <a:gd name="T3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26" y="8"/>
                    </a:moveTo>
                    <a:cubicBezTo>
                      <a:pt x="25" y="6"/>
                      <a:pt x="24" y="5"/>
                      <a:pt x="23" y="3"/>
                    </a:cubicBezTo>
                    <a:cubicBezTo>
                      <a:pt x="23" y="3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0" y="2"/>
                      <a:pt x="0" y="6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9" y="13"/>
                      <a:pt x="12" y="11"/>
                      <a:pt x="15" y="12"/>
                    </a:cubicBezTo>
                    <a:cubicBezTo>
                      <a:pt x="19" y="15"/>
                      <a:pt x="22" y="21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9" y="23"/>
                      <a:pt x="28" y="15"/>
                      <a:pt x="26" y="8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74"/>
              <p:cNvSpPr/>
              <p:nvPr/>
            </p:nvSpPr>
            <p:spPr bwMode="auto">
              <a:xfrm>
                <a:off x="3972" y="1485"/>
                <a:ext cx="59" cy="40"/>
              </a:xfrm>
              <a:custGeom>
                <a:avLst/>
                <a:gdLst>
                  <a:gd name="T0" fmla="*/ 15 w 22"/>
                  <a:gd name="T1" fmla="*/ 14 h 15"/>
                  <a:gd name="T2" fmla="*/ 11 w 22"/>
                  <a:gd name="T3" fmla="*/ 12 h 15"/>
                  <a:gd name="T4" fmla="*/ 8 w 22"/>
                  <a:gd name="T5" fmla="*/ 9 h 15"/>
                  <a:gd name="T6" fmla="*/ 7 w 22"/>
                  <a:gd name="T7" fmla="*/ 6 h 15"/>
                  <a:gd name="T8" fmla="*/ 14 w 22"/>
                  <a:gd name="T9" fmla="*/ 7 h 15"/>
                  <a:gd name="T10" fmla="*/ 21 w 22"/>
                  <a:gd name="T11" fmla="*/ 11 h 15"/>
                  <a:gd name="T12" fmla="*/ 22 w 22"/>
                  <a:gd name="T13" fmla="*/ 10 h 15"/>
                  <a:gd name="T14" fmla="*/ 15 w 22"/>
                  <a:gd name="T15" fmla="*/ 4 h 15"/>
                  <a:gd name="T16" fmla="*/ 10 w 22"/>
                  <a:gd name="T17" fmla="*/ 2 h 15"/>
                  <a:gd name="T18" fmla="*/ 4 w 22"/>
                  <a:gd name="T19" fmla="*/ 0 h 15"/>
                  <a:gd name="T20" fmla="*/ 0 w 22"/>
                  <a:gd name="T21" fmla="*/ 4 h 15"/>
                  <a:gd name="T22" fmla="*/ 15 w 22"/>
                  <a:gd name="T23" fmla="*/ 15 h 15"/>
                  <a:gd name="T24" fmla="*/ 15 w 22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15" y="14"/>
                    </a:moveTo>
                    <a:cubicBezTo>
                      <a:pt x="14" y="13"/>
                      <a:pt x="12" y="12"/>
                      <a:pt x="11" y="12"/>
                    </a:cubicBezTo>
                    <a:cubicBezTo>
                      <a:pt x="10" y="11"/>
                      <a:pt x="9" y="10"/>
                      <a:pt x="8" y="9"/>
                    </a:cubicBezTo>
                    <a:cubicBezTo>
                      <a:pt x="8" y="9"/>
                      <a:pt x="6" y="6"/>
                      <a:pt x="7" y="6"/>
                    </a:cubicBezTo>
                    <a:cubicBezTo>
                      <a:pt x="9" y="6"/>
                      <a:pt x="11" y="6"/>
                      <a:pt x="14" y="7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0" y="8"/>
                      <a:pt x="17" y="6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2" y="1"/>
                      <a:pt x="0" y="1"/>
                      <a:pt x="0" y="4"/>
                    </a:cubicBezTo>
                    <a:cubicBezTo>
                      <a:pt x="1" y="11"/>
                      <a:pt x="8" y="15"/>
                      <a:pt x="15" y="15"/>
                    </a:cubicBezTo>
                    <a:cubicBezTo>
                      <a:pt x="15" y="15"/>
                      <a:pt x="15" y="15"/>
                      <a:pt x="15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75"/>
              <p:cNvSpPr/>
              <p:nvPr/>
            </p:nvSpPr>
            <p:spPr bwMode="auto">
              <a:xfrm>
                <a:off x="3988" y="1421"/>
                <a:ext cx="73" cy="64"/>
              </a:xfrm>
              <a:custGeom>
                <a:avLst/>
                <a:gdLst>
                  <a:gd name="T0" fmla="*/ 27 w 27"/>
                  <a:gd name="T1" fmla="*/ 16 h 24"/>
                  <a:gd name="T2" fmla="*/ 25 w 27"/>
                  <a:gd name="T3" fmla="*/ 14 h 24"/>
                  <a:gd name="T4" fmla="*/ 23 w 27"/>
                  <a:gd name="T5" fmla="*/ 6 h 24"/>
                  <a:gd name="T6" fmla="*/ 18 w 27"/>
                  <a:gd name="T7" fmla="*/ 2 h 24"/>
                  <a:gd name="T8" fmla="*/ 6 w 27"/>
                  <a:gd name="T9" fmla="*/ 7 h 24"/>
                  <a:gd name="T10" fmla="*/ 1 w 27"/>
                  <a:gd name="T11" fmla="*/ 21 h 24"/>
                  <a:gd name="T12" fmla="*/ 1 w 27"/>
                  <a:gd name="T13" fmla="*/ 24 h 24"/>
                  <a:gd name="T14" fmla="*/ 2 w 27"/>
                  <a:gd name="T15" fmla="*/ 23 h 24"/>
                  <a:gd name="T16" fmla="*/ 4 w 27"/>
                  <a:gd name="T17" fmla="*/ 21 h 24"/>
                  <a:gd name="T18" fmla="*/ 12 w 27"/>
                  <a:gd name="T19" fmla="*/ 16 h 24"/>
                  <a:gd name="T20" fmla="*/ 14 w 27"/>
                  <a:gd name="T21" fmla="*/ 15 h 24"/>
                  <a:gd name="T22" fmla="*/ 20 w 27"/>
                  <a:gd name="T23" fmla="*/ 14 h 24"/>
                  <a:gd name="T24" fmla="*/ 26 w 27"/>
                  <a:gd name="T25" fmla="*/ 16 h 24"/>
                  <a:gd name="T26" fmla="*/ 26 w 27"/>
                  <a:gd name="T27" fmla="*/ 16 h 24"/>
                  <a:gd name="T28" fmla="*/ 27 w 27"/>
                  <a:gd name="T2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4">
                    <a:moveTo>
                      <a:pt x="27" y="16"/>
                    </a:moveTo>
                    <a:cubicBezTo>
                      <a:pt x="26" y="15"/>
                      <a:pt x="26" y="14"/>
                      <a:pt x="25" y="14"/>
                    </a:cubicBezTo>
                    <a:cubicBezTo>
                      <a:pt x="26" y="12"/>
                      <a:pt x="24" y="6"/>
                      <a:pt x="23" y="6"/>
                    </a:cubicBezTo>
                    <a:cubicBezTo>
                      <a:pt x="22" y="4"/>
                      <a:pt x="20" y="2"/>
                      <a:pt x="18" y="2"/>
                    </a:cubicBezTo>
                    <a:cubicBezTo>
                      <a:pt x="14" y="0"/>
                      <a:pt x="9" y="4"/>
                      <a:pt x="6" y="7"/>
                    </a:cubicBezTo>
                    <a:cubicBezTo>
                      <a:pt x="4" y="11"/>
                      <a:pt x="0" y="17"/>
                      <a:pt x="1" y="21"/>
                    </a:cubicBezTo>
                    <a:cubicBezTo>
                      <a:pt x="1" y="22"/>
                      <a:pt x="1" y="22"/>
                      <a:pt x="1" y="24"/>
                    </a:cubicBezTo>
                    <a:cubicBezTo>
                      <a:pt x="2" y="24"/>
                      <a:pt x="2" y="24"/>
                      <a:pt x="2" y="23"/>
                    </a:cubicBezTo>
                    <a:cubicBezTo>
                      <a:pt x="3" y="23"/>
                      <a:pt x="3" y="22"/>
                      <a:pt x="4" y="21"/>
                    </a:cubicBezTo>
                    <a:cubicBezTo>
                      <a:pt x="6" y="19"/>
                      <a:pt x="9" y="17"/>
                      <a:pt x="12" y="16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2" y="14"/>
                      <a:pt x="24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7" y="16"/>
                      <a:pt x="27" y="16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76"/>
              <p:cNvSpPr/>
              <p:nvPr/>
            </p:nvSpPr>
            <p:spPr bwMode="auto">
              <a:xfrm>
                <a:off x="3991" y="1426"/>
                <a:ext cx="62" cy="54"/>
              </a:xfrm>
              <a:custGeom>
                <a:avLst/>
                <a:gdLst>
                  <a:gd name="T0" fmla="*/ 1 w 23"/>
                  <a:gd name="T1" fmla="*/ 20 h 20"/>
                  <a:gd name="T2" fmla="*/ 7 w 23"/>
                  <a:gd name="T3" fmla="*/ 11 h 20"/>
                  <a:gd name="T4" fmla="*/ 19 w 23"/>
                  <a:gd name="T5" fmla="*/ 8 h 20"/>
                  <a:gd name="T6" fmla="*/ 19 w 23"/>
                  <a:gd name="T7" fmla="*/ 7 h 20"/>
                  <a:gd name="T8" fmla="*/ 20 w 23"/>
                  <a:gd name="T9" fmla="*/ 7 h 20"/>
                  <a:gd name="T10" fmla="*/ 23 w 23"/>
                  <a:gd name="T11" fmla="*/ 7 h 20"/>
                  <a:gd name="T12" fmla="*/ 23 w 23"/>
                  <a:gd name="T13" fmla="*/ 6 h 20"/>
                  <a:gd name="T14" fmla="*/ 23 w 23"/>
                  <a:gd name="T15" fmla="*/ 6 h 20"/>
                  <a:gd name="T16" fmla="*/ 23 w 23"/>
                  <a:gd name="T17" fmla="*/ 5 h 20"/>
                  <a:gd name="T18" fmla="*/ 16 w 23"/>
                  <a:gd name="T19" fmla="*/ 0 h 20"/>
                  <a:gd name="T20" fmla="*/ 15 w 23"/>
                  <a:gd name="T21" fmla="*/ 0 h 20"/>
                  <a:gd name="T22" fmla="*/ 10 w 23"/>
                  <a:gd name="T23" fmla="*/ 1 h 20"/>
                  <a:gd name="T24" fmla="*/ 0 w 23"/>
                  <a:gd name="T25" fmla="*/ 19 h 20"/>
                  <a:gd name="T26" fmla="*/ 1 w 23"/>
                  <a:gd name="T2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" y="20"/>
                    </a:moveTo>
                    <a:cubicBezTo>
                      <a:pt x="2" y="16"/>
                      <a:pt x="4" y="14"/>
                      <a:pt x="7" y="11"/>
                    </a:cubicBezTo>
                    <a:cubicBezTo>
                      <a:pt x="11" y="8"/>
                      <a:pt x="15" y="9"/>
                      <a:pt x="19" y="8"/>
                    </a:cubicBezTo>
                    <a:cubicBezTo>
                      <a:pt x="19" y="8"/>
                      <a:pt x="19" y="7"/>
                      <a:pt x="19" y="7"/>
                    </a:cubicBezTo>
                    <a:cubicBezTo>
                      <a:pt x="17" y="7"/>
                      <a:pt x="18" y="6"/>
                      <a:pt x="20" y="7"/>
                    </a:cubicBezTo>
                    <a:cubicBezTo>
                      <a:pt x="22" y="7"/>
                      <a:pt x="21" y="7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2" y="2"/>
                      <a:pt x="19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1"/>
                    </a:cubicBezTo>
                    <a:cubicBezTo>
                      <a:pt x="3" y="3"/>
                      <a:pt x="0" y="12"/>
                      <a:pt x="0" y="19"/>
                    </a:cubicBezTo>
                    <a:cubicBezTo>
                      <a:pt x="0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77"/>
              <p:cNvSpPr/>
              <p:nvPr/>
            </p:nvSpPr>
            <p:spPr bwMode="auto">
              <a:xfrm>
                <a:off x="3930" y="1384"/>
                <a:ext cx="88" cy="96"/>
              </a:xfrm>
              <a:custGeom>
                <a:avLst/>
                <a:gdLst>
                  <a:gd name="T0" fmla="*/ 24 w 33"/>
                  <a:gd name="T1" fmla="*/ 32 h 36"/>
                  <a:gd name="T2" fmla="*/ 30 w 33"/>
                  <a:gd name="T3" fmla="*/ 21 h 36"/>
                  <a:gd name="T4" fmla="*/ 32 w 33"/>
                  <a:gd name="T5" fmla="*/ 12 h 36"/>
                  <a:gd name="T6" fmla="*/ 20 w 33"/>
                  <a:gd name="T7" fmla="*/ 3 h 36"/>
                  <a:gd name="T8" fmla="*/ 19 w 33"/>
                  <a:gd name="T9" fmla="*/ 3 h 36"/>
                  <a:gd name="T10" fmla="*/ 24 w 33"/>
                  <a:gd name="T11" fmla="*/ 10 h 36"/>
                  <a:gd name="T12" fmla="*/ 21 w 33"/>
                  <a:gd name="T13" fmla="*/ 16 h 36"/>
                  <a:gd name="T14" fmla="*/ 19 w 33"/>
                  <a:gd name="T15" fmla="*/ 12 h 36"/>
                  <a:gd name="T16" fmla="*/ 18 w 33"/>
                  <a:gd name="T17" fmla="*/ 12 h 36"/>
                  <a:gd name="T18" fmla="*/ 14 w 33"/>
                  <a:gd name="T19" fmla="*/ 6 h 36"/>
                  <a:gd name="T20" fmla="*/ 15 w 33"/>
                  <a:gd name="T21" fmla="*/ 0 h 36"/>
                  <a:gd name="T22" fmla="*/ 14 w 33"/>
                  <a:gd name="T23" fmla="*/ 0 h 36"/>
                  <a:gd name="T24" fmla="*/ 12 w 33"/>
                  <a:gd name="T25" fmla="*/ 0 h 36"/>
                  <a:gd name="T26" fmla="*/ 12 w 33"/>
                  <a:gd name="T27" fmla="*/ 0 h 36"/>
                  <a:gd name="T28" fmla="*/ 11 w 33"/>
                  <a:gd name="T29" fmla="*/ 1 h 36"/>
                  <a:gd name="T30" fmla="*/ 10 w 33"/>
                  <a:gd name="T31" fmla="*/ 7 h 36"/>
                  <a:gd name="T32" fmla="*/ 7 w 33"/>
                  <a:gd name="T33" fmla="*/ 15 h 36"/>
                  <a:gd name="T34" fmla="*/ 6 w 33"/>
                  <a:gd name="T35" fmla="*/ 16 h 36"/>
                  <a:gd name="T36" fmla="*/ 3 w 33"/>
                  <a:gd name="T37" fmla="*/ 21 h 36"/>
                  <a:gd name="T38" fmla="*/ 0 w 33"/>
                  <a:gd name="T39" fmla="*/ 21 h 36"/>
                  <a:gd name="T40" fmla="*/ 0 w 33"/>
                  <a:gd name="T41" fmla="*/ 21 h 36"/>
                  <a:gd name="T42" fmla="*/ 9 w 33"/>
                  <a:gd name="T43" fmla="*/ 36 h 36"/>
                  <a:gd name="T44" fmla="*/ 11 w 33"/>
                  <a:gd name="T45" fmla="*/ 35 h 36"/>
                  <a:gd name="T46" fmla="*/ 19 w 33"/>
                  <a:gd name="T47" fmla="*/ 35 h 36"/>
                  <a:gd name="T48" fmla="*/ 24 w 33"/>
                  <a:gd name="T49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36">
                    <a:moveTo>
                      <a:pt x="24" y="32"/>
                    </a:moveTo>
                    <a:cubicBezTo>
                      <a:pt x="26" y="29"/>
                      <a:pt x="28" y="25"/>
                      <a:pt x="30" y="21"/>
                    </a:cubicBezTo>
                    <a:cubicBezTo>
                      <a:pt x="31" y="19"/>
                      <a:pt x="33" y="15"/>
                      <a:pt x="32" y="12"/>
                    </a:cubicBezTo>
                    <a:cubicBezTo>
                      <a:pt x="31" y="8"/>
                      <a:pt x="24" y="3"/>
                      <a:pt x="20" y="3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20" y="5"/>
                      <a:pt x="24" y="7"/>
                      <a:pt x="24" y="10"/>
                    </a:cubicBezTo>
                    <a:cubicBezTo>
                      <a:pt x="23" y="12"/>
                      <a:pt x="22" y="14"/>
                      <a:pt x="21" y="16"/>
                    </a:cubicBezTo>
                    <a:cubicBezTo>
                      <a:pt x="21" y="17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4"/>
                      <a:pt x="14" y="7"/>
                      <a:pt x="14" y="6"/>
                    </a:cubicBezTo>
                    <a:cubicBezTo>
                      <a:pt x="14" y="5"/>
                      <a:pt x="14" y="2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2"/>
                      <a:pt x="9" y="5"/>
                      <a:pt x="10" y="7"/>
                    </a:cubicBezTo>
                    <a:cubicBezTo>
                      <a:pt x="9" y="12"/>
                      <a:pt x="9" y="16"/>
                      <a:pt x="7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7"/>
                      <a:pt x="6" y="22"/>
                      <a:pt x="3" y="21"/>
                    </a:cubicBezTo>
                    <a:cubicBezTo>
                      <a:pt x="2" y="20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6"/>
                      <a:pt x="4" y="35"/>
                      <a:pt x="9" y="36"/>
                    </a:cubicBezTo>
                    <a:cubicBezTo>
                      <a:pt x="10" y="36"/>
                      <a:pt x="11" y="35"/>
                      <a:pt x="11" y="35"/>
                    </a:cubicBezTo>
                    <a:cubicBezTo>
                      <a:pt x="19" y="31"/>
                      <a:pt x="15" y="35"/>
                      <a:pt x="19" y="35"/>
                    </a:cubicBezTo>
                    <a:cubicBezTo>
                      <a:pt x="21" y="35"/>
                      <a:pt x="22" y="34"/>
                      <a:pt x="24" y="3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78"/>
              <p:cNvSpPr/>
              <p:nvPr/>
            </p:nvSpPr>
            <p:spPr bwMode="auto">
              <a:xfrm>
                <a:off x="3863" y="1424"/>
                <a:ext cx="85" cy="51"/>
              </a:xfrm>
              <a:custGeom>
                <a:avLst/>
                <a:gdLst>
                  <a:gd name="T0" fmla="*/ 31 w 32"/>
                  <a:gd name="T1" fmla="*/ 18 h 19"/>
                  <a:gd name="T2" fmla="*/ 31 w 32"/>
                  <a:gd name="T3" fmla="*/ 17 h 19"/>
                  <a:gd name="T4" fmla="*/ 30 w 32"/>
                  <a:gd name="T5" fmla="*/ 17 h 19"/>
                  <a:gd name="T6" fmla="*/ 24 w 32"/>
                  <a:gd name="T7" fmla="*/ 6 h 19"/>
                  <a:gd name="T8" fmla="*/ 20 w 32"/>
                  <a:gd name="T9" fmla="*/ 4 h 19"/>
                  <a:gd name="T10" fmla="*/ 14 w 32"/>
                  <a:gd name="T11" fmla="*/ 1 h 19"/>
                  <a:gd name="T12" fmla="*/ 12 w 32"/>
                  <a:gd name="T13" fmla="*/ 1 h 19"/>
                  <a:gd name="T14" fmla="*/ 4 w 32"/>
                  <a:gd name="T15" fmla="*/ 7 h 19"/>
                  <a:gd name="T16" fmla="*/ 0 w 32"/>
                  <a:gd name="T17" fmla="*/ 15 h 19"/>
                  <a:gd name="T18" fmla="*/ 1 w 32"/>
                  <a:gd name="T19" fmla="*/ 15 h 19"/>
                  <a:gd name="T20" fmla="*/ 15 w 32"/>
                  <a:gd name="T21" fmla="*/ 9 h 19"/>
                  <a:gd name="T22" fmla="*/ 24 w 32"/>
                  <a:gd name="T23" fmla="*/ 14 h 19"/>
                  <a:gd name="T24" fmla="*/ 31 w 32"/>
                  <a:gd name="T25" fmla="*/ 19 h 19"/>
                  <a:gd name="T26" fmla="*/ 31 w 32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9">
                    <a:moveTo>
                      <a:pt x="31" y="18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5"/>
                      <a:pt x="27" y="9"/>
                      <a:pt x="24" y="6"/>
                    </a:cubicBezTo>
                    <a:cubicBezTo>
                      <a:pt x="23" y="5"/>
                      <a:pt x="21" y="5"/>
                      <a:pt x="20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9" y="2"/>
                      <a:pt x="8" y="6"/>
                      <a:pt x="4" y="7"/>
                    </a:cubicBezTo>
                    <a:cubicBezTo>
                      <a:pt x="1" y="8"/>
                      <a:pt x="1" y="12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5" y="12"/>
                      <a:pt x="10" y="9"/>
                      <a:pt x="15" y="9"/>
                    </a:cubicBezTo>
                    <a:cubicBezTo>
                      <a:pt x="19" y="10"/>
                      <a:pt x="21" y="12"/>
                      <a:pt x="24" y="14"/>
                    </a:cubicBezTo>
                    <a:cubicBezTo>
                      <a:pt x="26" y="15"/>
                      <a:pt x="28" y="16"/>
                      <a:pt x="31" y="19"/>
                    </a:cubicBezTo>
                    <a:cubicBezTo>
                      <a:pt x="31" y="19"/>
                      <a:pt x="32" y="18"/>
                      <a:pt x="31" y="1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79"/>
              <p:cNvSpPr/>
              <p:nvPr/>
            </p:nvSpPr>
            <p:spPr bwMode="auto">
              <a:xfrm>
                <a:off x="3972" y="1491"/>
                <a:ext cx="48" cy="42"/>
              </a:xfrm>
              <a:custGeom>
                <a:avLst/>
                <a:gdLst>
                  <a:gd name="T0" fmla="*/ 17 w 18"/>
                  <a:gd name="T1" fmla="*/ 15 h 16"/>
                  <a:gd name="T2" fmla="*/ 5 w 18"/>
                  <a:gd name="T3" fmla="*/ 2 h 16"/>
                  <a:gd name="T4" fmla="*/ 4 w 18"/>
                  <a:gd name="T5" fmla="*/ 2 h 16"/>
                  <a:gd name="T6" fmla="*/ 3 w 18"/>
                  <a:gd name="T7" fmla="*/ 0 h 16"/>
                  <a:gd name="T8" fmla="*/ 2 w 18"/>
                  <a:gd name="T9" fmla="*/ 0 h 16"/>
                  <a:gd name="T10" fmla="*/ 4 w 18"/>
                  <a:gd name="T11" fmla="*/ 8 h 16"/>
                  <a:gd name="T12" fmla="*/ 17 w 18"/>
                  <a:gd name="T13" fmla="*/ 15 h 16"/>
                  <a:gd name="T14" fmla="*/ 17 w 18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7" y="15"/>
                    </a:moveTo>
                    <a:cubicBezTo>
                      <a:pt x="13" y="11"/>
                      <a:pt x="6" y="9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0" y="2"/>
                      <a:pt x="2" y="6"/>
                      <a:pt x="4" y="8"/>
                    </a:cubicBezTo>
                    <a:cubicBezTo>
                      <a:pt x="7" y="12"/>
                      <a:pt x="12" y="12"/>
                      <a:pt x="17" y="15"/>
                    </a:cubicBezTo>
                    <a:cubicBezTo>
                      <a:pt x="17" y="16"/>
                      <a:pt x="18" y="15"/>
                      <a:pt x="17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380"/>
              <p:cNvSpPr/>
              <p:nvPr/>
            </p:nvSpPr>
            <p:spPr bwMode="auto">
              <a:xfrm>
                <a:off x="3986" y="1483"/>
                <a:ext cx="77" cy="53"/>
              </a:xfrm>
              <a:custGeom>
                <a:avLst/>
                <a:gdLst>
                  <a:gd name="T0" fmla="*/ 22 w 29"/>
                  <a:gd name="T1" fmla="*/ 19 h 20"/>
                  <a:gd name="T2" fmla="*/ 18 w 29"/>
                  <a:gd name="T3" fmla="*/ 7 h 20"/>
                  <a:gd name="T4" fmla="*/ 19 w 29"/>
                  <a:gd name="T5" fmla="*/ 7 h 20"/>
                  <a:gd name="T6" fmla="*/ 23 w 29"/>
                  <a:gd name="T7" fmla="*/ 6 h 20"/>
                  <a:gd name="T8" fmla="*/ 28 w 29"/>
                  <a:gd name="T9" fmla="*/ 1 h 20"/>
                  <a:gd name="T10" fmla="*/ 28 w 29"/>
                  <a:gd name="T11" fmla="*/ 0 h 20"/>
                  <a:gd name="T12" fmla="*/ 17 w 29"/>
                  <a:gd name="T13" fmla="*/ 4 h 20"/>
                  <a:gd name="T14" fmla="*/ 6 w 29"/>
                  <a:gd name="T15" fmla="*/ 2 h 20"/>
                  <a:gd name="T16" fmla="*/ 5 w 29"/>
                  <a:gd name="T17" fmla="*/ 2 h 20"/>
                  <a:gd name="T18" fmla="*/ 1 w 29"/>
                  <a:gd name="T19" fmla="*/ 1 h 20"/>
                  <a:gd name="T20" fmla="*/ 0 w 29"/>
                  <a:gd name="T21" fmla="*/ 2 h 20"/>
                  <a:gd name="T22" fmla="*/ 21 w 29"/>
                  <a:gd name="T23" fmla="*/ 19 h 20"/>
                  <a:gd name="T24" fmla="*/ 22 w 29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0">
                    <a:moveTo>
                      <a:pt x="22" y="19"/>
                    </a:moveTo>
                    <a:cubicBezTo>
                      <a:pt x="24" y="15"/>
                      <a:pt x="20" y="10"/>
                      <a:pt x="18" y="7"/>
                    </a:cubicBezTo>
                    <a:cubicBezTo>
                      <a:pt x="17" y="6"/>
                      <a:pt x="17" y="7"/>
                      <a:pt x="19" y="7"/>
                    </a:cubicBezTo>
                    <a:cubicBezTo>
                      <a:pt x="21" y="7"/>
                      <a:pt x="22" y="6"/>
                      <a:pt x="23" y="6"/>
                    </a:cubicBezTo>
                    <a:cubicBezTo>
                      <a:pt x="25" y="5"/>
                      <a:pt x="27" y="2"/>
                      <a:pt x="28" y="1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4" y="3"/>
                      <a:pt x="21" y="4"/>
                      <a:pt x="17" y="4"/>
                    </a:cubicBezTo>
                    <a:cubicBezTo>
                      <a:pt x="14" y="4"/>
                      <a:pt x="8" y="3"/>
                      <a:pt x="6" y="2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9" y="7"/>
                      <a:pt x="19" y="8"/>
                      <a:pt x="21" y="19"/>
                    </a:cubicBezTo>
                    <a:cubicBezTo>
                      <a:pt x="21" y="20"/>
                      <a:pt x="22" y="20"/>
                      <a:pt x="22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381"/>
              <p:cNvSpPr/>
              <p:nvPr/>
            </p:nvSpPr>
            <p:spPr bwMode="auto">
              <a:xfrm>
                <a:off x="3930" y="1491"/>
                <a:ext cx="29" cy="34"/>
              </a:xfrm>
              <a:custGeom>
                <a:avLst/>
                <a:gdLst>
                  <a:gd name="T0" fmla="*/ 6 w 11"/>
                  <a:gd name="T1" fmla="*/ 8 h 13"/>
                  <a:gd name="T2" fmla="*/ 11 w 11"/>
                  <a:gd name="T3" fmla="*/ 2 h 13"/>
                  <a:gd name="T4" fmla="*/ 11 w 11"/>
                  <a:gd name="T5" fmla="*/ 1 h 13"/>
                  <a:gd name="T6" fmla="*/ 9 w 11"/>
                  <a:gd name="T7" fmla="*/ 0 h 13"/>
                  <a:gd name="T8" fmla="*/ 9 w 11"/>
                  <a:gd name="T9" fmla="*/ 0 h 13"/>
                  <a:gd name="T10" fmla="*/ 8 w 11"/>
                  <a:gd name="T11" fmla="*/ 1 h 13"/>
                  <a:gd name="T12" fmla="*/ 8 w 11"/>
                  <a:gd name="T13" fmla="*/ 1 h 13"/>
                  <a:gd name="T14" fmla="*/ 0 w 11"/>
                  <a:gd name="T15" fmla="*/ 12 h 13"/>
                  <a:gd name="T16" fmla="*/ 1 w 11"/>
                  <a:gd name="T17" fmla="*/ 13 h 13"/>
                  <a:gd name="T18" fmla="*/ 6 w 11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8"/>
                    </a:moveTo>
                    <a:cubicBezTo>
                      <a:pt x="8" y="6"/>
                      <a:pt x="10" y="4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5"/>
                      <a:pt x="3" y="9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3" y="12"/>
                      <a:pt x="4" y="9"/>
                      <a:pt x="6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82"/>
              <p:cNvSpPr/>
              <p:nvPr/>
            </p:nvSpPr>
            <p:spPr bwMode="auto">
              <a:xfrm>
                <a:off x="3887" y="1475"/>
                <a:ext cx="72" cy="50"/>
              </a:xfrm>
              <a:custGeom>
                <a:avLst/>
                <a:gdLst>
                  <a:gd name="T0" fmla="*/ 1 w 27"/>
                  <a:gd name="T1" fmla="*/ 18 h 19"/>
                  <a:gd name="T2" fmla="*/ 6 w 27"/>
                  <a:gd name="T3" fmla="*/ 13 h 19"/>
                  <a:gd name="T4" fmla="*/ 12 w 27"/>
                  <a:gd name="T5" fmla="*/ 9 h 19"/>
                  <a:gd name="T6" fmla="*/ 25 w 27"/>
                  <a:gd name="T7" fmla="*/ 4 h 19"/>
                  <a:gd name="T8" fmla="*/ 26 w 27"/>
                  <a:gd name="T9" fmla="*/ 4 h 19"/>
                  <a:gd name="T10" fmla="*/ 27 w 27"/>
                  <a:gd name="T11" fmla="*/ 4 h 19"/>
                  <a:gd name="T12" fmla="*/ 27 w 27"/>
                  <a:gd name="T13" fmla="*/ 3 h 19"/>
                  <a:gd name="T14" fmla="*/ 4 w 27"/>
                  <a:gd name="T15" fmla="*/ 12 h 19"/>
                  <a:gd name="T16" fmla="*/ 2 w 27"/>
                  <a:gd name="T17" fmla="*/ 15 h 19"/>
                  <a:gd name="T18" fmla="*/ 2 w 27"/>
                  <a:gd name="T19" fmla="*/ 15 h 19"/>
                  <a:gd name="T20" fmla="*/ 2 w 27"/>
                  <a:gd name="T21" fmla="*/ 15 h 19"/>
                  <a:gd name="T22" fmla="*/ 1 w 27"/>
                  <a:gd name="T23" fmla="*/ 18 h 19"/>
                  <a:gd name="T24" fmla="*/ 1 w 27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1" y="18"/>
                    </a:moveTo>
                    <a:cubicBezTo>
                      <a:pt x="3" y="17"/>
                      <a:pt x="4" y="15"/>
                      <a:pt x="6" y="13"/>
                    </a:cubicBezTo>
                    <a:cubicBezTo>
                      <a:pt x="8" y="12"/>
                      <a:pt x="10" y="10"/>
                      <a:pt x="12" y="9"/>
                    </a:cubicBezTo>
                    <a:cubicBezTo>
                      <a:pt x="16" y="6"/>
                      <a:pt x="21" y="6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7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18" y="0"/>
                      <a:pt x="9" y="6"/>
                      <a:pt x="4" y="12"/>
                    </a:cubicBezTo>
                    <a:cubicBezTo>
                      <a:pt x="3" y="13"/>
                      <a:pt x="3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7"/>
                      <a:pt x="1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83"/>
              <p:cNvSpPr/>
              <p:nvPr/>
            </p:nvSpPr>
            <p:spPr bwMode="auto">
              <a:xfrm>
                <a:off x="3956" y="1504"/>
                <a:ext cx="51" cy="59"/>
              </a:xfrm>
              <a:custGeom>
                <a:avLst/>
                <a:gdLst>
                  <a:gd name="T0" fmla="*/ 18 w 19"/>
                  <a:gd name="T1" fmla="*/ 19 h 22"/>
                  <a:gd name="T2" fmla="*/ 8 w 19"/>
                  <a:gd name="T3" fmla="*/ 9 h 22"/>
                  <a:gd name="T4" fmla="*/ 6 w 19"/>
                  <a:gd name="T5" fmla="*/ 3 h 22"/>
                  <a:gd name="T6" fmla="*/ 6 w 19"/>
                  <a:gd name="T7" fmla="*/ 1 h 22"/>
                  <a:gd name="T8" fmla="*/ 5 w 19"/>
                  <a:gd name="T9" fmla="*/ 0 h 22"/>
                  <a:gd name="T10" fmla="*/ 4 w 19"/>
                  <a:gd name="T11" fmla="*/ 1 h 22"/>
                  <a:gd name="T12" fmla="*/ 5 w 19"/>
                  <a:gd name="T13" fmla="*/ 6 h 22"/>
                  <a:gd name="T14" fmla="*/ 0 w 19"/>
                  <a:gd name="T15" fmla="*/ 21 h 22"/>
                  <a:gd name="T16" fmla="*/ 1 w 19"/>
                  <a:gd name="T17" fmla="*/ 22 h 22"/>
                  <a:gd name="T18" fmla="*/ 7 w 19"/>
                  <a:gd name="T19" fmla="*/ 11 h 22"/>
                  <a:gd name="T20" fmla="*/ 9 w 19"/>
                  <a:gd name="T21" fmla="*/ 15 h 22"/>
                  <a:gd name="T22" fmla="*/ 9 w 19"/>
                  <a:gd name="T23" fmla="*/ 15 h 22"/>
                  <a:gd name="T24" fmla="*/ 11 w 19"/>
                  <a:gd name="T25" fmla="*/ 17 h 22"/>
                  <a:gd name="T26" fmla="*/ 18 w 19"/>
                  <a:gd name="T27" fmla="*/ 20 h 22"/>
                  <a:gd name="T28" fmla="*/ 18 w 19"/>
                  <a:gd name="T2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2">
                    <a:moveTo>
                      <a:pt x="18" y="19"/>
                    </a:moveTo>
                    <a:cubicBezTo>
                      <a:pt x="13" y="17"/>
                      <a:pt x="10" y="14"/>
                      <a:pt x="8" y="9"/>
                    </a:cubicBezTo>
                    <a:cubicBezTo>
                      <a:pt x="8" y="7"/>
                      <a:pt x="7" y="5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3"/>
                      <a:pt x="5" y="4"/>
                      <a:pt x="5" y="6"/>
                    </a:cubicBezTo>
                    <a:cubicBezTo>
                      <a:pt x="6" y="12"/>
                      <a:pt x="6" y="17"/>
                      <a:pt x="0" y="21"/>
                    </a:cubicBezTo>
                    <a:cubicBezTo>
                      <a:pt x="0" y="21"/>
                      <a:pt x="0" y="22"/>
                      <a:pt x="1" y="22"/>
                    </a:cubicBezTo>
                    <a:cubicBezTo>
                      <a:pt x="5" y="20"/>
                      <a:pt x="7" y="15"/>
                      <a:pt x="7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3" y="19"/>
                      <a:pt x="15" y="19"/>
                      <a:pt x="18" y="20"/>
                    </a:cubicBezTo>
                    <a:cubicBezTo>
                      <a:pt x="18" y="20"/>
                      <a:pt x="19" y="19"/>
                      <a:pt x="18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84"/>
              <p:cNvSpPr/>
              <p:nvPr/>
            </p:nvSpPr>
            <p:spPr bwMode="auto">
              <a:xfrm>
                <a:off x="3895" y="1424"/>
                <a:ext cx="45" cy="43"/>
              </a:xfrm>
              <a:custGeom>
                <a:avLst/>
                <a:gdLst>
                  <a:gd name="T0" fmla="*/ 16 w 17"/>
                  <a:gd name="T1" fmla="*/ 15 h 16"/>
                  <a:gd name="T2" fmla="*/ 12 w 17"/>
                  <a:gd name="T3" fmla="*/ 6 h 16"/>
                  <a:gd name="T4" fmla="*/ 11 w 17"/>
                  <a:gd name="T5" fmla="*/ 6 h 16"/>
                  <a:gd name="T6" fmla="*/ 1 w 17"/>
                  <a:gd name="T7" fmla="*/ 2 h 16"/>
                  <a:gd name="T8" fmla="*/ 1 w 17"/>
                  <a:gd name="T9" fmla="*/ 2 h 16"/>
                  <a:gd name="T10" fmla="*/ 3 w 17"/>
                  <a:gd name="T11" fmla="*/ 5 h 16"/>
                  <a:gd name="T12" fmla="*/ 7 w 17"/>
                  <a:gd name="T13" fmla="*/ 7 h 16"/>
                  <a:gd name="T14" fmla="*/ 16 w 17"/>
                  <a:gd name="T15" fmla="*/ 16 h 16"/>
                  <a:gd name="T16" fmla="*/ 16 w 17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16" y="15"/>
                    </a:moveTo>
                    <a:cubicBezTo>
                      <a:pt x="15" y="12"/>
                      <a:pt x="14" y="8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3"/>
                      <a:pt x="4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4" y="6"/>
                      <a:pt x="5" y="7"/>
                      <a:pt x="7" y="7"/>
                    </a:cubicBezTo>
                    <a:cubicBezTo>
                      <a:pt x="11" y="8"/>
                      <a:pt x="12" y="13"/>
                      <a:pt x="16" y="16"/>
                    </a:cubicBezTo>
                    <a:cubicBezTo>
                      <a:pt x="16" y="16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85"/>
              <p:cNvSpPr/>
              <p:nvPr/>
            </p:nvSpPr>
            <p:spPr bwMode="auto">
              <a:xfrm>
                <a:off x="3940" y="1440"/>
                <a:ext cx="67" cy="37"/>
              </a:xfrm>
              <a:custGeom>
                <a:avLst/>
                <a:gdLst>
                  <a:gd name="T0" fmla="*/ 16 w 25"/>
                  <a:gd name="T1" fmla="*/ 12 h 14"/>
                  <a:gd name="T2" fmla="*/ 25 w 25"/>
                  <a:gd name="T3" fmla="*/ 2 h 14"/>
                  <a:gd name="T4" fmla="*/ 24 w 25"/>
                  <a:gd name="T5" fmla="*/ 1 h 14"/>
                  <a:gd name="T6" fmla="*/ 23 w 25"/>
                  <a:gd name="T7" fmla="*/ 2 h 14"/>
                  <a:gd name="T8" fmla="*/ 22 w 25"/>
                  <a:gd name="T9" fmla="*/ 2 h 14"/>
                  <a:gd name="T10" fmla="*/ 13 w 25"/>
                  <a:gd name="T11" fmla="*/ 11 h 14"/>
                  <a:gd name="T12" fmla="*/ 12 w 25"/>
                  <a:gd name="T13" fmla="*/ 7 h 14"/>
                  <a:gd name="T14" fmla="*/ 13 w 25"/>
                  <a:gd name="T15" fmla="*/ 1 h 14"/>
                  <a:gd name="T16" fmla="*/ 12 w 25"/>
                  <a:gd name="T17" fmla="*/ 1 h 14"/>
                  <a:gd name="T18" fmla="*/ 11 w 25"/>
                  <a:gd name="T19" fmla="*/ 6 h 14"/>
                  <a:gd name="T20" fmla="*/ 6 w 25"/>
                  <a:gd name="T21" fmla="*/ 6 h 14"/>
                  <a:gd name="T22" fmla="*/ 5 w 25"/>
                  <a:gd name="T23" fmla="*/ 6 h 14"/>
                  <a:gd name="T24" fmla="*/ 6 w 25"/>
                  <a:gd name="T25" fmla="*/ 9 h 14"/>
                  <a:gd name="T26" fmla="*/ 3 w 25"/>
                  <a:gd name="T27" fmla="*/ 8 h 14"/>
                  <a:gd name="T28" fmla="*/ 1 w 25"/>
                  <a:gd name="T29" fmla="*/ 7 h 14"/>
                  <a:gd name="T30" fmla="*/ 0 w 25"/>
                  <a:gd name="T31" fmla="*/ 7 h 14"/>
                  <a:gd name="T32" fmla="*/ 12 w 25"/>
                  <a:gd name="T33" fmla="*/ 14 h 14"/>
                  <a:gd name="T34" fmla="*/ 16 w 25"/>
                  <a:gd name="T3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4">
                    <a:moveTo>
                      <a:pt x="16" y="12"/>
                    </a:moveTo>
                    <a:cubicBezTo>
                      <a:pt x="20" y="10"/>
                      <a:pt x="23" y="5"/>
                      <a:pt x="25" y="2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1" y="4"/>
                      <a:pt x="17" y="11"/>
                      <a:pt x="13" y="11"/>
                    </a:cubicBezTo>
                    <a:cubicBezTo>
                      <a:pt x="12" y="11"/>
                      <a:pt x="12" y="8"/>
                      <a:pt x="12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3"/>
                      <a:pt x="12" y="4"/>
                      <a:pt x="11" y="6"/>
                    </a:cubicBezTo>
                    <a:cubicBezTo>
                      <a:pt x="10" y="12"/>
                      <a:pt x="7" y="6"/>
                      <a:pt x="6" y="6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2" y="11"/>
                      <a:pt x="7" y="14"/>
                      <a:pt x="12" y="14"/>
                    </a:cubicBezTo>
                    <a:cubicBezTo>
                      <a:pt x="13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86"/>
              <p:cNvSpPr/>
              <p:nvPr/>
            </p:nvSpPr>
            <p:spPr bwMode="auto">
              <a:xfrm>
                <a:off x="3948" y="1464"/>
                <a:ext cx="43" cy="40"/>
              </a:xfrm>
              <a:custGeom>
                <a:avLst/>
                <a:gdLst>
                  <a:gd name="T0" fmla="*/ 15 w 16"/>
                  <a:gd name="T1" fmla="*/ 7 h 15"/>
                  <a:gd name="T2" fmla="*/ 13 w 16"/>
                  <a:gd name="T3" fmla="*/ 2 h 15"/>
                  <a:gd name="T4" fmla="*/ 11 w 16"/>
                  <a:gd name="T5" fmla="*/ 2 h 15"/>
                  <a:gd name="T6" fmla="*/ 6 w 16"/>
                  <a:gd name="T7" fmla="*/ 1 h 15"/>
                  <a:gd name="T8" fmla="*/ 1 w 16"/>
                  <a:gd name="T9" fmla="*/ 4 h 15"/>
                  <a:gd name="T10" fmla="*/ 1 w 16"/>
                  <a:gd name="T11" fmla="*/ 9 h 15"/>
                  <a:gd name="T12" fmla="*/ 3 w 16"/>
                  <a:gd name="T13" fmla="*/ 11 h 15"/>
                  <a:gd name="T14" fmla="*/ 6 w 16"/>
                  <a:gd name="T15" fmla="*/ 12 h 15"/>
                  <a:gd name="T16" fmla="*/ 15 w 16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5" y="7"/>
                    </a:moveTo>
                    <a:cubicBezTo>
                      <a:pt x="15" y="6"/>
                      <a:pt x="14" y="3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5"/>
                      <a:pt x="1" y="8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6" y="12"/>
                    </a:cubicBezTo>
                    <a:cubicBezTo>
                      <a:pt x="10" y="15"/>
                      <a:pt x="16" y="12"/>
                      <a:pt x="15" y="7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87"/>
              <p:cNvSpPr/>
              <p:nvPr/>
            </p:nvSpPr>
            <p:spPr bwMode="auto">
              <a:xfrm>
                <a:off x="3948" y="1469"/>
                <a:ext cx="40" cy="35"/>
              </a:xfrm>
              <a:custGeom>
                <a:avLst/>
                <a:gdLst>
                  <a:gd name="T0" fmla="*/ 15 w 15"/>
                  <a:gd name="T1" fmla="*/ 7 h 13"/>
                  <a:gd name="T2" fmla="*/ 14 w 15"/>
                  <a:gd name="T3" fmla="*/ 7 h 13"/>
                  <a:gd name="T4" fmla="*/ 12 w 15"/>
                  <a:gd name="T5" fmla="*/ 8 h 13"/>
                  <a:gd name="T6" fmla="*/ 13 w 15"/>
                  <a:gd name="T7" fmla="*/ 7 h 13"/>
                  <a:gd name="T8" fmla="*/ 12 w 15"/>
                  <a:gd name="T9" fmla="*/ 6 h 13"/>
                  <a:gd name="T10" fmla="*/ 11 w 15"/>
                  <a:gd name="T11" fmla="*/ 7 h 13"/>
                  <a:gd name="T12" fmla="*/ 8 w 15"/>
                  <a:gd name="T13" fmla="*/ 5 h 13"/>
                  <a:gd name="T14" fmla="*/ 7 w 15"/>
                  <a:gd name="T15" fmla="*/ 4 h 13"/>
                  <a:gd name="T16" fmla="*/ 7 w 15"/>
                  <a:gd name="T17" fmla="*/ 3 h 13"/>
                  <a:gd name="T18" fmla="*/ 1 w 15"/>
                  <a:gd name="T19" fmla="*/ 2 h 13"/>
                  <a:gd name="T20" fmla="*/ 1 w 15"/>
                  <a:gd name="T21" fmla="*/ 6 h 13"/>
                  <a:gd name="T22" fmla="*/ 5 w 15"/>
                  <a:gd name="T23" fmla="*/ 9 h 13"/>
                  <a:gd name="T24" fmla="*/ 10 w 15"/>
                  <a:gd name="T25" fmla="*/ 12 h 13"/>
                  <a:gd name="T26" fmla="*/ 15 w 15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cubicBezTo>
                      <a:pt x="15" y="7"/>
                      <a:pt x="14" y="7"/>
                      <a:pt x="14" y="7"/>
                    </a:cubicBezTo>
                    <a:cubicBezTo>
                      <a:pt x="14" y="7"/>
                      <a:pt x="12" y="9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3" y="0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3" y="13"/>
                      <a:pt x="14" y="9"/>
                      <a:pt x="15" y="7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88"/>
              <p:cNvSpPr/>
              <p:nvPr/>
            </p:nvSpPr>
            <p:spPr bwMode="auto">
              <a:xfrm>
                <a:off x="3943" y="1480"/>
                <a:ext cx="40" cy="21"/>
              </a:xfrm>
              <a:custGeom>
                <a:avLst/>
                <a:gdLst>
                  <a:gd name="T0" fmla="*/ 15 w 15"/>
                  <a:gd name="T1" fmla="*/ 5 h 8"/>
                  <a:gd name="T2" fmla="*/ 15 w 15"/>
                  <a:gd name="T3" fmla="*/ 5 h 8"/>
                  <a:gd name="T4" fmla="*/ 9 w 15"/>
                  <a:gd name="T5" fmla="*/ 3 h 8"/>
                  <a:gd name="T6" fmla="*/ 4 w 15"/>
                  <a:gd name="T7" fmla="*/ 1 h 8"/>
                  <a:gd name="T8" fmla="*/ 3 w 15"/>
                  <a:gd name="T9" fmla="*/ 0 h 8"/>
                  <a:gd name="T10" fmla="*/ 10 w 15"/>
                  <a:gd name="T11" fmla="*/ 7 h 8"/>
                  <a:gd name="T12" fmla="*/ 15 w 1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2" y="7"/>
                      <a:pt x="11" y="4"/>
                      <a:pt x="9" y="3"/>
                    </a:cubicBezTo>
                    <a:cubicBezTo>
                      <a:pt x="7" y="2"/>
                      <a:pt x="3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4"/>
                      <a:pt x="7" y="7"/>
                      <a:pt x="10" y="7"/>
                    </a:cubicBezTo>
                    <a:cubicBezTo>
                      <a:pt x="12" y="8"/>
                      <a:pt x="14" y="8"/>
                      <a:pt x="15" y="5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89"/>
              <p:cNvSpPr/>
              <p:nvPr/>
            </p:nvSpPr>
            <p:spPr bwMode="auto">
              <a:xfrm>
                <a:off x="3962" y="1477"/>
                <a:ext cx="16" cy="11"/>
              </a:xfrm>
              <a:custGeom>
                <a:avLst/>
                <a:gdLst>
                  <a:gd name="T0" fmla="*/ 1 w 6"/>
                  <a:gd name="T1" fmla="*/ 1 h 4"/>
                  <a:gd name="T2" fmla="*/ 1 w 6"/>
                  <a:gd name="T3" fmla="*/ 1 h 4"/>
                  <a:gd name="T4" fmla="*/ 2 w 6"/>
                  <a:gd name="T5" fmla="*/ 2 h 4"/>
                  <a:gd name="T6" fmla="*/ 3 w 6"/>
                  <a:gd name="T7" fmla="*/ 3 h 4"/>
                  <a:gd name="T8" fmla="*/ 3 w 6"/>
                  <a:gd name="T9" fmla="*/ 3 h 4"/>
                  <a:gd name="T10" fmla="*/ 3 w 6"/>
                  <a:gd name="T11" fmla="*/ 3 h 4"/>
                  <a:gd name="T12" fmla="*/ 5 w 6"/>
                  <a:gd name="T13" fmla="*/ 4 h 4"/>
                  <a:gd name="T14" fmla="*/ 6 w 6"/>
                  <a:gd name="T15" fmla="*/ 4 h 4"/>
                  <a:gd name="T16" fmla="*/ 6 w 6"/>
                  <a:gd name="T17" fmla="*/ 1 h 4"/>
                  <a:gd name="T18" fmla="*/ 5 w 6"/>
                  <a:gd name="T19" fmla="*/ 1 h 4"/>
                  <a:gd name="T20" fmla="*/ 3 w 6"/>
                  <a:gd name="T21" fmla="*/ 0 h 4"/>
                  <a:gd name="T22" fmla="*/ 1 w 6"/>
                  <a:gd name="T23" fmla="*/ 0 h 4"/>
                  <a:gd name="T24" fmla="*/ 1 w 6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90"/>
              <p:cNvSpPr/>
              <p:nvPr/>
            </p:nvSpPr>
            <p:spPr bwMode="auto">
              <a:xfrm>
                <a:off x="4582" y="1472"/>
                <a:ext cx="115" cy="152"/>
              </a:xfrm>
              <a:custGeom>
                <a:avLst/>
                <a:gdLst>
                  <a:gd name="T0" fmla="*/ 27 w 43"/>
                  <a:gd name="T1" fmla="*/ 13 h 57"/>
                  <a:gd name="T2" fmla="*/ 24 w 43"/>
                  <a:gd name="T3" fmla="*/ 11 h 57"/>
                  <a:gd name="T4" fmla="*/ 17 w 43"/>
                  <a:gd name="T5" fmla="*/ 3 h 57"/>
                  <a:gd name="T6" fmla="*/ 2 w 43"/>
                  <a:gd name="T7" fmla="*/ 11 h 57"/>
                  <a:gd name="T8" fmla="*/ 3 w 43"/>
                  <a:gd name="T9" fmla="*/ 29 h 57"/>
                  <a:gd name="T10" fmla="*/ 4 w 43"/>
                  <a:gd name="T11" fmla="*/ 34 h 57"/>
                  <a:gd name="T12" fmla="*/ 9 w 43"/>
                  <a:gd name="T13" fmla="*/ 43 h 57"/>
                  <a:gd name="T14" fmla="*/ 12 w 43"/>
                  <a:gd name="T15" fmla="*/ 49 h 57"/>
                  <a:gd name="T16" fmla="*/ 23 w 43"/>
                  <a:gd name="T17" fmla="*/ 54 h 57"/>
                  <a:gd name="T18" fmla="*/ 37 w 43"/>
                  <a:gd name="T19" fmla="*/ 36 h 57"/>
                  <a:gd name="T20" fmla="*/ 40 w 43"/>
                  <a:gd name="T21" fmla="*/ 20 h 57"/>
                  <a:gd name="T22" fmla="*/ 27 w 43"/>
                  <a:gd name="T23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57">
                    <a:moveTo>
                      <a:pt x="27" y="13"/>
                    </a:moveTo>
                    <a:cubicBezTo>
                      <a:pt x="24" y="14"/>
                      <a:pt x="26" y="16"/>
                      <a:pt x="24" y="11"/>
                    </a:cubicBezTo>
                    <a:cubicBezTo>
                      <a:pt x="22" y="7"/>
                      <a:pt x="20" y="5"/>
                      <a:pt x="17" y="3"/>
                    </a:cubicBezTo>
                    <a:cubicBezTo>
                      <a:pt x="12" y="0"/>
                      <a:pt x="4" y="7"/>
                      <a:pt x="2" y="11"/>
                    </a:cubicBezTo>
                    <a:cubicBezTo>
                      <a:pt x="0" y="15"/>
                      <a:pt x="1" y="24"/>
                      <a:pt x="3" y="29"/>
                    </a:cubicBezTo>
                    <a:cubicBezTo>
                      <a:pt x="3" y="31"/>
                      <a:pt x="3" y="32"/>
                      <a:pt x="4" y="34"/>
                    </a:cubicBezTo>
                    <a:cubicBezTo>
                      <a:pt x="6" y="37"/>
                      <a:pt x="8" y="39"/>
                      <a:pt x="9" y="43"/>
                    </a:cubicBezTo>
                    <a:cubicBezTo>
                      <a:pt x="10" y="45"/>
                      <a:pt x="11" y="47"/>
                      <a:pt x="12" y="49"/>
                    </a:cubicBezTo>
                    <a:cubicBezTo>
                      <a:pt x="14" y="53"/>
                      <a:pt x="19" y="57"/>
                      <a:pt x="23" y="54"/>
                    </a:cubicBezTo>
                    <a:cubicBezTo>
                      <a:pt x="29" y="49"/>
                      <a:pt x="31" y="41"/>
                      <a:pt x="37" y="36"/>
                    </a:cubicBezTo>
                    <a:cubicBezTo>
                      <a:pt x="41" y="31"/>
                      <a:pt x="43" y="26"/>
                      <a:pt x="40" y="20"/>
                    </a:cubicBezTo>
                    <a:cubicBezTo>
                      <a:pt x="38" y="16"/>
                      <a:pt x="32" y="12"/>
                      <a:pt x="27" y="13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91"/>
              <p:cNvSpPr/>
              <p:nvPr/>
            </p:nvSpPr>
            <p:spPr bwMode="auto">
              <a:xfrm>
                <a:off x="4587" y="1480"/>
                <a:ext cx="62" cy="91"/>
              </a:xfrm>
              <a:custGeom>
                <a:avLst/>
                <a:gdLst>
                  <a:gd name="T0" fmla="*/ 15 w 23"/>
                  <a:gd name="T1" fmla="*/ 33 h 34"/>
                  <a:gd name="T2" fmla="*/ 20 w 23"/>
                  <a:gd name="T3" fmla="*/ 19 h 34"/>
                  <a:gd name="T4" fmla="*/ 23 w 23"/>
                  <a:gd name="T5" fmla="*/ 12 h 34"/>
                  <a:gd name="T6" fmla="*/ 21 w 23"/>
                  <a:gd name="T7" fmla="*/ 7 h 34"/>
                  <a:gd name="T8" fmla="*/ 19 w 23"/>
                  <a:gd name="T9" fmla="*/ 3 h 34"/>
                  <a:gd name="T10" fmla="*/ 14 w 23"/>
                  <a:gd name="T11" fmla="*/ 0 h 34"/>
                  <a:gd name="T12" fmla="*/ 14 w 23"/>
                  <a:gd name="T13" fmla="*/ 0 h 34"/>
                  <a:gd name="T14" fmla="*/ 14 w 23"/>
                  <a:gd name="T15" fmla="*/ 0 h 34"/>
                  <a:gd name="T16" fmla="*/ 13 w 23"/>
                  <a:gd name="T17" fmla="*/ 0 h 34"/>
                  <a:gd name="T18" fmla="*/ 13 w 23"/>
                  <a:gd name="T19" fmla="*/ 1 h 34"/>
                  <a:gd name="T20" fmla="*/ 14 w 23"/>
                  <a:gd name="T21" fmla="*/ 2 h 34"/>
                  <a:gd name="T22" fmla="*/ 18 w 23"/>
                  <a:gd name="T23" fmla="*/ 5 h 34"/>
                  <a:gd name="T24" fmla="*/ 14 w 23"/>
                  <a:gd name="T25" fmla="*/ 16 h 34"/>
                  <a:gd name="T26" fmla="*/ 12 w 23"/>
                  <a:gd name="T27" fmla="*/ 20 h 34"/>
                  <a:gd name="T28" fmla="*/ 10 w 23"/>
                  <a:gd name="T29" fmla="*/ 23 h 34"/>
                  <a:gd name="T30" fmla="*/ 9 w 23"/>
                  <a:gd name="T31" fmla="*/ 23 h 34"/>
                  <a:gd name="T32" fmla="*/ 5 w 23"/>
                  <a:gd name="T33" fmla="*/ 23 h 34"/>
                  <a:gd name="T34" fmla="*/ 1 w 23"/>
                  <a:gd name="T35" fmla="*/ 23 h 34"/>
                  <a:gd name="T36" fmla="*/ 1 w 23"/>
                  <a:gd name="T37" fmla="*/ 23 h 34"/>
                  <a:gd name="T38" fmla="*/ 14 w 23"/>
                  <a:gd name="T39" fmla="*/ 34 h 34"/>
                  <a:gd name="T40" fmla="*/ 15 w 23"/>
                  <a:gd name="T4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5" y="33"/>
                    </a:moveTo>
                    <a:cubicBezTo>
                      <a:pt x="15" y="28"/>
                      <a:pt x="17" y="24"/>
                      <a:pt x="20" y="19"/>
                    </a:cubicBezTo>
                    <a:cubicBezTo>
                      <a:pt x="21" y="17"/>
                      <a:pt x="23" y="14"/>
                      <a:pt x="23" y="12"/>
                    </a:cubicBezTo>
                    <a:cubicBezTo>
                      <a:pt x="23" y="10"/>
                      <a:pt x="22" y="8"/>
                      <a:pt x="21" y="7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5" y="3"/>
                      <a:pt x="17" y="4"/>
                      <a:pt x="18" y="5"/>
                    </a:cubicBezTo>
                    <a:cubicBezTo>
                      <a:pt x="19" y="9"/>
                      <a:pt x="17" y="14"/>
                      <a:pt x="14" y="16"/>
                    </a:cubicBezTo>
                    <a:cubicBezTo>
                      <a:pt x="13" y="17"/>
                      <a:pt x="12" y="18"/>
                      <a:pt x="12" y="20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3"/>
                      <a:pt x="6" y="23"/>
                      <a:pt x="5" y="23"/>
                    </a:cubicBezTo>
                    <a:cubicBezTo>
                      <a:pt x="4" y="23"/>
                      <a:pt x="2" y="23"/>
                      <a:pt x="1" y="23"/>
                    </a:cubicBezTo>
                    <a:cubicBezTo>
                      <a:pt x="1" y="23"/>
                      <a:pt x="0" y="23"/>
                      <a:pt x="1" y="23"/>
                    </a:cubicBezTo>
                    <a:cubicBezTo>
                      <a:pt x="4" y="28"/>
                      <a:pt x="9" y="31"/>
                      <a:pt x="14" y="34"/>
                    </a:cubicBezTo>
                    <a:cubicBezTo>
                      <a:pt x="14" y="34"/>
                      <a:pt x="15" y="34"/>
                      <a:pt x="15" y="3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92"/>
              <p:cNvSpPr/>
              <p:nvPr/>
            </p:nvSpPr>
            <p:spPr bwMode="auto">
              <a:xfrm>
                <a:off x="4630" y="1517"/>
                <a:ext cx="64" cy="86"/>
              </a:xfrm>
              <a:custGeom>
                <a:avLst/>
                <a:gdLst>
                  <a:gd name="T0" fmla="*/ 16 w 24"/>
                  <a:gd name="T1" fmla="*/ 1 h 32"/>
                  <a:gd name="T2" fmla="*/ 8 w 24"/>
                  <a:gd name="T3" fmla="*/ 2 h 32"/>
                  <a:gd name="T4" fmla="*/ 8 w 24"/>
                  <a:gd name="T5" fmla="*/ 3 h 32"/>
                  <a:gd name="T6" fmla="*/ 11 w 24"/>
                  <a:gd name="T7" fmla="*/ 3 h 32"/>
                  <a:gd name="T8" fmla="*/ 16 w 24"/>
                  <a:gd name="T9" fmla="*/ 5 h 32"/>
                  <a:gd name="T10" fmla="*/ 20 w 24"/>
                  <a:gd name="T11" fmla="*/ 14 h 32"/>
                  <a:gd name="T12" fmla="*/ 20 w 24"/>
                  <a:gd name="T13" fmla="*/ 15 h 32"/>
                  <a:gd name="T14" fmla="*/ 20 w 24"/>
                  <a:gd name="T15" fmla="*/ 15 h 32"/>
                  <a:gd name="T16" fmla="*/ 12 w 24"/>
                  <a:gd name="T17" fmla="*/ 17 h 32"/>
                  <a:gd name="T18" fmla="*/ 10 w 24"/>
                  <a:gd name="T19" fmla="*/ 18 h 32"/>
                  <a:gd name="T20" fmla="*/ 6 w 24"/>
                  <a:gd name="T21" fmla="*/ 16 h 32"/>
                  <a:gd name="T22" fmla="*/ 2 w 24"/>
                  <a:gd name="T23" fmla="*/ 18 h 32"/>
                  <a:gd name="T24" fmla="*/ 0 w 24"/>
                  <a:gd name="T25" fmla="*/ 18 h 32"/>
                  <a:gd name="T26" fmla="*/ 0 w 24"/>
                  <a:gd name="T27" fmla="*/ 19 h 32"/>
                  <a:gd name="T28" fmla="*/ 6 w 24"/>
                  <a:gd name="T29" fmla="*/ 28 h 32"/>
                  <a:gd name="T30" fmla="*/ 9 w 24"/>
                  <a:gd name="T31" fmla="*/ 23 h 32"/>
                  <a:gd name="T32" fmla="*/ 14 w 24"/>
                  <a:gd name="T33" fmla="*/ 21 h 32"/>
                  <a:gd name="T34" fmla="*/ 21 w 24"/>
                  <a:gd name="T35" fmla="*/ 15 h 32"/>
                  <a:gd name="T36" fmla="*/ 21 w 24"/>
                  <a:gd name="T37" fmla="*/ 15 h 32"/>
                  <a:gd name="T38" fmla="*/ 21 w 24"/>
                  <a:gd name="T39" fmla="*/ 15 h 32"/>
                  <a:gd name="T40" fmla="*/ 22 w 24"/>
                  <a:gd name="T41" fmla="*/ 3 h 32"/>
                  <a:gd name="T42" fmla="*/ 16 w 24"/>
                  <a:gd name="T4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2">
                    <a:moveTo>
                      <a:pt x="16" y="1"/>
                    </a:moveTo>
                    <a:cubicBezTo>
                      <a:pt x="13" y="0"/>
                      <a:pt x="11" y="1"/>
                      <a:pt x="8" y="2"/>
                    </a:cubicBezTo>
                    <a:cubicBezTo>
                      <a:pt x="8" y="2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3" y="4"/>
                      <a:pt x="14" y="4"/>
                      <a:pt x="16" y="5"/>
                    </a:cubicBezTo>
                    <a:cubicBezTo>
                      <a:pt x="20" y="7"/>
                      <a:pt x="21" y="10"/>
                      <a:pt x="20" y="14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5" y="16"/>
                      <a:pt x="12" y="17"/>
                    </a:cubicBezTo>
                    <a:cubicBezTo>
                      <a:pt x="11" y="17"/>
                      <a:pt x="11" y="18"/>
                      <a:pt x="10" y="18"/>
                    </a:cubicBezTo>
                    <a:cubicBezTo>
                      <a:pt x="6" y="20"/>
                      <a:pt x="7" y="17"/>
                      <a:pt x="6" y="16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1" y="18"/>
                      <a:pt x="1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2"/>
                      <a:pt x="1" y="32"/>
                      <a:pt x="6" y="28"/>
                    </a:cubicBezTo>
                    <a:cubicBezTo>
                      <a:pt x="7" y="26"/>
                      <a:pt x="7" y="25"/>
                      <a:pt x="9" y="23"/>
                    </a:cubicBezTo>
                    <a:cubicBezTo>
                      <a:pt x="11" y="22"/>
                      <a:pt x="13" y="22"/>
                      <a:pt x="14" y="21"/>
                    </a:cubicBezTo>
                    <a:cubicBezTo>
                      <a:pt x="17" y="20"/>
                      <a:pt x="20" y="18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4" y="11"/>
                      <a:pt x="24" y="7"/>
                      <a:pt x="22" y="3"/>
                    </a:cubicBezTo>
                    <a:cubicBezTo>
                      <a:pt x="20" y="1"/>
                      <a:pt x="18" y="1"/>
                      <a:pt x="16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3"/>
              <p:cNvSpPr/>
              <p:nvPr/>
            </p:nvSpPr>
            <p:spPr bwMode="auto">
              <a:xfrm>
                <a:off x="4585" y="1480"/>
                <a:ext cx="43" cy="45"/>
              </a:xfrm>
              <a:custGeom>
                <a:avLst/>
                <a:gdLst>
                  <a:gd name="T0" fmla="*/ 16 w 16"/>
                  <a:gd name="T1" fmla="*/ 1 h 17"/>
                  <a:gd name="T2" fmla="*/ 4 w 16"/>
                  <a:gd name="T3" fmla="*/ 6 h 17"/>
                  <a:gd name="T4" fmla="*/ 3 w 16"/>
                  <a:gd name="T5" fmla="*/ 6 h 17"/>
                  <a:gd name="T6" fmla="*/ 0 w 16"/>
                  <a:gd name="T7" fmla="*/ 17 h 17"/>
                  <a:gd name="T8" fmla="*/ 0 w 16"/>
                  <a:gd name="T9" fmla="*/ 17 h 17"/>
                  <a:gd name="T10" fmla="*/ 0 w 16"/>
                  <a:gd name="T11" fmla="*/ 17 h 17"/>
                  <a:gd name="T12" fmla="*/ 0 w 16"/>
                  <a:gd name="T13" fmla="*/ 17 h 17"/>
                  <a:gd name="T14" fmla="*/ 2 w 16"/>
                  <a:gd name="T15" fmla="*/ 17 h 17"/>
                  <a:gd name="T16" fmla="*/ 6 w 16"/>
                  <a:gd name="T17" fmla="*/ 11 h 17"/>
                  <a:gd name="T18" fmla="*/ 7 w 16"/>
                  <a:gd name="T19" fmla="*/ 10 h 17"/>
                  <a:gd name="T20" fmla="*/ 8 w 16"/>
                  <a:gd name="T21" fmla="*/ 6 h 17"/>
                  <a:gd name="T22" fmla="*/ 16 w 16"/>
                  <a:gd name="T23" fmla="*/ 2 h 17"/>
                  <a:gd name="T24" fmla="*/ 16 w 16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6" y="1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0" y="9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1" y="14"/>
                      <a:pt x="3" y="10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8" y="9"/>
                      <a:pt x="6" y="7"/>
                      <a:pt x="8" y="6"/>
                    </a:cubicBezTo>
                    <a:cubicBezTo>
                      <a:pt x="11" y="5"/>
                      <a:pt x="14" y="4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394"/>
              <p:cNvSpPr/>
              <p:nvPr/>
            </p:nvSpPr>
            <p:spPr bwMode="auto">
              <a:xfrm>
                <a:off x="4638" y="1507"/>
                <a:ext cx="38" cy="21"/>
              </a:xfrm>
              <a:custGeom>
                <a:avLst/>
                <a:gdLst>
                  <a:gd name="T0" fmla="*/ 10 w 14"/>
                  <a:gd name="T1" fmla="*/ 1 h 8"/>
                  <a:gd name="T2" fmla="*/ 10 w 14"/>
                  <a:gd name="T3" fmla="*/ 1 h 8"/>
                  <a:gd name="T4" fmla="*/ 4 w 14"/>
                  <a:gd name="T5" fmla="*/ 8 h 8"/>
                  <a:gd name="T6" fmla="*/ 5 w 14"/>
                  <a:gd name="T7" fmla="*/ 7 h 8"/>
                  <a:gd name="T8" fmla="*/ 8 w 14"/>
                  <a:gd name="T9" fmla="*/ 6 h 8"/>
                  <a:gd name="T10" fmla="*/ 8 w 14"/>
                  <a:gd name="T11" fmla="*/ 5 h 8"/>
                  <a:gd name="T12" fmla="*/ 8 w 14"/>
                  <a:gd name="T13" fmla="*/ 4 h 8"/>
                  <a:gd name="T14" fmla="*/ 13 w 14"/>
                  <a:gd name="T15" fmla="*/ 3 h 8"/>
                  <a:gd name="T16" fmla="*/ 13 w 14"/>
                  <a:gd name="T17" fmla="*/ 2 h 8"/>
                  <a:gd name="T18" fmla="*/ 10 w 14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0" y="5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2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395"/>
              <p:cNvSpPr/>
              <p:nvPr/>
            </p:nvSpPr>
            <p:spPr bwMode="auto">
              <a:xfrm>
                <a:off x="4620" y="1555"/>
                <a:ext cx="157" cy="238"/>
              </a:xfrm>
              <a:custGeom>
                <a:avLst/>
                <a:gdLst>
                  <a:gd name="T0" fmla="*/ 44 w 59"/>
                  <a:gd name="T1" fmla="*/ 9 h 89"/>
                  <a:gd name="T2" fmla="*/ 40 w 59"/>
                  <a:gd name="T3" fmla="*/ 10 h 89"/>
                  <a:gd name="T4" fmla="*/ 35 w 59"/>
                  <a:gd name="T5" fmla="*/ 5 h 89"/>
                  <a:gd name="T6" fmla="*/ 27 w 59"/>
                  <a:gd name="T7" fmla="*/ 1 h 89"/>
                  <a:gd name="T8" fmla="*/ 24 w 59"/>
                  <a:gd name="T9" fmla="*/ 3 h 89"/>
                  <a:gd name="T10" fmla="*/ 15 w 59"/>
                  <a:gd name="T11" fmla="*/ 9 h 89"/>
                  <a:gd name="T12" fmla="*/ 3 w 59"/>
                  <a:gd name="T13" fmla="*/ 26 h 89"/>
                  <a:gd name="T14" fmla="*/ 5 w 59"/>
                  <a:gd name="T15" fmla="*/ 40 h 89"/>
                  <a:gd name="T16" fmla="*/ 9 w 59"/>
                  <a:gd name="T17" fmla="*/ 52 h 89"/>
                  <a:gd name="T18" fmla="*/ 13 w 59"/>
                  <a:gd name="T19" fmla="*/ 62 h 89"/>
                  <a:gd name="T20" fmla="*/ 12 w 59"/>
                  <a:gd name="T21" fmla="*/ 63 h 89"/>
                  <a:gd name="T22" fmla="*/ 12 w 59"/>
                  <a:gd name="T23" fmla="*/ 63 h 89"/>
                  <a:gd name="T24" fmla="*/ 11 w 59"/>
                  <a:gd name="T25" fmla="*/ 63 h 89"/>
                  <a:gd name="T26" fmla="*/ 11 w 59"/>
                  <a:gd name="T27" fmla="*/ 69 h 89"/>
                  <a:gd name="T28" fmla="*/ 12 w 59"/>
                  <a:gd name="T29" fmla="*/ 69 h 89"/>
                  <a:gd name="T30" fmla="*/ 13 w 59"/>
                  <a:gd name="T31" fmla="*/ 68 h 89"/>
                  <a:gd name="T32" fmla="*/ 22 w 59"/>
                  <a:gd name="T33" fmla="*/ 84 h 89"/>
                  <a:gd name="T34" fmla="*/ 27 w 59"/>
                  <a:gd name="T35" fmla="*/ 71 h 89"/>
                  <a:gd name="T36" fmla="*/ 33 w 59"/>
                  <a:gd name="T37" fmla="*/ 73 h 89"/>
                  <a:gd name="T38" fmla="*/ 41 w 59"/>
                  <a:gd name="T39" fmla="*/ 75 h 89"/>
                  <a:gd name="T40" fmla="*/ 54 w 59"/>
                  <a:gd name="T41" fmla="*/ 47 h 89"/>
                  <a:gd name="T42" fmla="*/ 51 w 59"/>
                  <a:gd name="T43" fmla="*/ 43 h 89"/>
                  <a:gd name="T44" fmla="*/ 53 w 59"/>
                  <a:gd name="T45" fmla="*/ 38 h 89"/>
                  <a:gd name="T46" fmla="*/ 58 w 59"/>
                  <a:gd name="T47" fmla="*/ 27 h 89"/>
                  <a:gd name="T48" fmla="*/ 56 w 59"/>
                  <a:gd name="T49" fmla="*/ 24 h 89"/>
                  <a:gd name="T50" fmla="*/ 54 w 59"/>
                  <a:gd name="T51" fmla="*/ 17 h 89"/>
                  <a:gd name="T52" fmla="*/ 44 w 59"/>
                  <a:gd name="T53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89">
                    <a:moveTo>
                      <a:pt x="44" y="9"/>
                    </a:moveTo>
                    <a:cubicBezTo>
                      <a:pt x="42" y="9"/>
                      <a:pt x="41" y="9"/>
                      <a:pt x="40" y="10"/>
                    </a:cubicBezTo>
                    <a:cubicBezTo>
                      <a:pt x="36" y="11"/>
                      <a:pt x="36" y="8"/>
                      <a:pt x="35" y="5"/>
                    </a:cubicBezTo>
                    <a:cubicBezTo>
                      <a:pt x="34" y="2"/>
                      <a:pt x="30" y="0"/>
                      <a:pt x="27" y="1"/>
                    </a:cubicBezTo>
                    <a:cubicBezTo>
                      <a:pt x="26" y="1"/>
                      <a:pt x="25" y="2"/>
                      <a:pt x="24" y="3"/>
                    </a:cubicBezTo>
                    <a:cubicBezTo>
                      <a:pt x="21" y="6"/>
                      <a:pt x="17" y="6"/>
                      <a:pt x="15" y="9"/>
                    </a:cubicBezTo>
                    <a:cubicBezTo>
                      <a:pt x="10" y="13"/>
                      <a:pt x="5" y="20"/>
                      <a:pt x="3" y="26"/>
                    </a:cubicBezTo>
                    <a:cubicBezTo>
                      <a:pt x="0" y="31"/>
                      <a:pt x="3" y="36"/>
                      <a:pt x="5" y="40"/>
                    </a:cubicBezTo>
                    <a:cubicBezTo>
                      <a:pt x="7" y="44"/>
                      <a:pt x="8" y="48"/>
                      <a:pt x="9" y="52"/>
                    </a:cubicBezTo>
                    <a:cubicBezTo>
                      <a:pt x="9" y="55"/>
                      <a:pt x="12" y="60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70"/>
                      <a:pt x="12" y="70"/>
                      <a:pt x="12" y="69"/>
                    </a:cubicBezTo>
                    <a:cubicBezTo>
                      <a:pt x="12" y="69"/>
                      <a:pt x="13" y="69"/>
                      <a:pt x="13" y="68"/>
                    </a:cubicBezTo>
                    <a:cubicBezTo>
                      <a:pt x="14" y="76"/>
                      <a:pt x="17" y="89"/>
                      <a:pt x="22" y="84"/>
                    </a:cubicBezTo>
                    <a:cubicBezTo>
                      <a:pt x="27" y="81"/>
                      <a:pt x="27" y="76"/>
                      <a:pt x="27" y="71"/>
                    </a:cubicBezTo>
                    <a:cubicBezTo>
                      <a:pt x="27" y="67"/>
                      <a:pt x="31" y="72"/>
                      <a:pt x="33" y="73"/>
                    </a:cubicBezTo>
                    <a:cubicBezTo>
                      <a:pt x="35" y="75"/>
                      <a:pt x="38" y="75"/>
                      <a:pt x="41" y="75"/>
                    </a:cubicBezTo>
                    <a:cubicBezTo>
                      <a:pt x="53" y="74"/>
                      <a:pt x="57" y="57"/>
                      <a:pt x="54" y="47"/>
                    </a:cubicBezTo>
                    <a:cubicBezTo>
                      <a:pt x="54" y="45"/>
                      <a:pt x="52" y="44"/>
                      <a:pt x="51" y="43"/>
                    </a:cubicBezTo>
                    <a:cubicBezTo>
                      <a:pt x="48" y="40"/>
                      <a:pt x="50" y="40"/>
                      <a:pt x="53" y="38"/>
                    </a:cubicBezTo>
                    <a:cubicBezTo>
                      <a:pt x="56" y="36"/>
                      <a:pt x="59" y="30"/>
                      <a:pt x="58" y="27"/>
                    </a:cubicBezTo>
                    <a:cubicBezTo>
                      <a:pt x="58" y="25"/>
                      <a:pt x="57" y="25"/>
                      <a:pt x="56" y="24"/>
                    </a:cubicBezTo>
                    <a:cubicBezTo>
                      <a:pt x="52" y="21"/>
                      <a:pt x="56" y="19"/>
                      <a:pt x="54" y="17"/>
                    </a:cubicBezTo>
                    <a:cubicBezTo>
                      <a:pt x="52" y="14"/>
                      <a:pt x="48" y="9"/>
                      <a:pt x="44" y="9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396"/>
              <p:cNvSpPr/>
              <p:nvPr/>
            </p:nvSpPr>
            <p:spPr bwMode="auto">
              <a:xfrm>
                <a:off x="4628" y="1563"/>
                <a:ext cx="136" cy="203"/>
              </a:xfrm>
              <a:custGeom>
                <a:avLst/>
                <a:gdLst>
                  <a:gd name="T0" fmla="*/ 35 w 51"/>
                  <a:gd name="T1" fmla="*/ 8 h 76"/>
                  <a:gd name="T2" fmla="*/ 32 w 51"/>
                  <a:gd name="T3" fmla="*/ 11 h 76"/>
                  <a:gd name="T4" fmla="*/ 30 w 51"/>
                  <a:gd name="T5" fmla="*/ 13 h 76"/>
                  <a:gd name="T6" fmla="*/ 23 w 51"/>
                  <a:gd name="T7" fmla="*/ 10 h 76"/>
                  <a:gd name="T8" fmla="*/ 22 w 51"/>
                  <a:gd name="T9" fmla="*/ 0 h 76"/>
                  <a:gd name="T10" fmla="*/ 22 w 51"/>
                  <a:gd name="T11" fmla="*/ 0 h 76"/>
                  <a:gd name="T12" fmla="*/ 5 w 51"/>
                  <a:gd name="T13" fmla="*/ 29 h 76"/>
                  <a:gd name="T14" fmla="*/ 6 w 51"/>
                  <a:gd name="T15" fmla="*/ 40 h 76"/>
                  <a:gd name="T16" fmla="*/ 5 w 51"/>
                  <a:gd name="T17" fmla="*/ 46 h 76"/>
                  <a:gd name="T18" fmla="*/ 8 w 51"/>
                  <a:gd name="T19" fmla="*/ 52 h 76"/>
                  <a:gd name="T20" fmla="*/ 12 w 51"/>
                  <a:gd name="T21" fmla="*/ 61 h 76"/>
                  <a:gd name="T22" fmla="*/ 17 w 51"/>
                  <a:gd name="T23" fmla="*/ 75 h 76"/>
                  <a:gd name="T24" fmla="*/ 18 w 51"/>
                  <a:gd name="T25" fmla="*/ 76 h 76"/>
                  <a:gd name="T26" fmla="*/ 24 w 51"/>
                  <a:gd name="T27" fmla="*/ 58 h 76"/>
                  <a:gd name="T28" fmla="*/ 22 w 51"/>
                  <a:gd name="T29" fmla="*/ 51 h 76"/>
                  <a:gd name="T30" fmla="*/ 30 w 51"/>
                  <a:gd name="T31" fmla="*/ 49 h 76"/>
                  <a:gd name="T32" fmla="*/ 35 w 51"/>
                  <a:gd name="T33" fmla="*/ 57 h 76"/>
                  <a:gd name="T34" fmla="*/ 36 w 51"/>
                  <a:gd name="T35" fmla="*/ 57 h 76"/>
                  <a:gd name="T36" fmla="*/ 40 w 51"/>
                  <a:gd name="T37" fmla="*/ 53 h 76"/>
                  <a:gd name="T38" fmla="*/ 49 w 51"/>
                  <a:gd name="T39" fmla="*/ 58 h 76"/>
                  <a:gd name="T40" fmla="*/ 50 w 51"/>
                  <a:gd name="T41" fmla="*/ 58 h 76"/>
                  <a:gd name="T42" fmla="*/ 50 w 51"/>
                  <a:gd name="T43" fmla="*/ 46 h 76"/>
                  <a:gd name="T44" fmla="*/ 44 w 51"/>
                  <a:gd name="T45" fmla="*/ 33 h 76"/>
                  <a:gd name="T46" fmla="*/ 47 w 51"/>
                  <a:gd name="T47" fmla="*/ 25 h 76"/>
                  <a:gd name="T48" fmla="*/ 41 w 51"/>
                  <a:gd name="T49" fmla="*/ 20 h 76"/>
                  <a:gd name="T50" fmla="*/ 41 w 51"/>
                  <a:gd name="T51" fmla="*/ 19 h 76"/>
                  <a:gd name="T52" fmla="*/ 39 w 51"/>
                  <a:gd name="T53" fmla="*/ 17 h 76"/>
                  <a:gd name="T54" fmla="*/ 39 w 51"/>
                  <a:gd name="T55" fmla="*/ 10 h 76"/>
                  <a:gd name="T56" fmla="*/ 35 w 51"/>
                  <a:gd name="T5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76">
                    <a:moveTo>
                      <a:pt x="35" y="8"/>
                    </a:moveTo>
                    <a:cubicBezTo>
                      <a:pt x="34" y="9"/>
                      <a:pt x="32" y="10"/>
                      <a:pt x="32" y="11"/>
                    </a:cubicBezTo>
                    <a:cubicBezTo>
                      <a:pt x="31" y="12"/>
                      <a:pt x="30" y="12"/>
                      <a:pt x="30" y="13"/>
                    </a:cubicBezTo>
                    <a:cubicBezTo>
                      <a:pt x="27" y="16"/>
                      <a:pt x="20" y="13"/>
                      <a:pt x="23" y="10"/>
                    </a:cubicBezTo>
                    <a:cubicBezTo>
                      <a:pt x="25" y="7"/>
                      <a:pt x="20" y="4"/>
                      <a:pt x="22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0" y="5"/>
                      <a:pt x="0" y="15"/>
                      <a:pt x="5" y="29"/>
                    </a:cubicBezTo>
                    <a:cubicBezTo>
                      <a:pt x="7" y="33"/>
                      <a:pt x="8" y="35"/>
                      <a:pt x="6" y="40"/>
                    </a:cubicBezTo>
                    <a:cubicBezTo>
                      <a:pt x="5" y="42"/>
                      <a:pt x="5" y="44"/>
                      <a:pt x="5" y="46"/>
                    </a:cubicBezTo>
                    <a:cubicBezTo>
                      <a:pt x="6" y="48"/>
                      <a:pt x="7" y="51"/>
                      <a:pt x="8" y="52"/>
                    </a:cubicBezTo>
                    <a:cubicBezTo>
                      <a:pt x="10" y="55"/>
                      <a:pt x="11" y="58"/>
                      <a:pt x="12" y="61"/>
                    </a:cubicBezTo>
                    <a:cubicBezTo>
                      <a:pt x="14" y="66"/>
                      <a:pt x="17" y="70"/>
                      <a:pt x="17" y="75"/>
                    </a:cubicBezTo>
                    <a:cubicBezTo>
                      <a:pt x="17" y="76"/>
                      <a:pt x="17" y="76"/>
                      <a:pt x="18" y="76"/>
                    </a:cubicBezTo>
                    <a:cubicBezTo>
                      <a:pt x="23" y="73"/>
                      <a:pt x="25" y="64"/>
                      <a:pt x="24" y="58"/>
                    </a:cubicBezTo>
                    <a:cubicBezTo>
                      <a:pt x="24" y="57"/>
                      <a:pt x="21" y="52"/>
                      <a:pt x="22" y="51"/>
                    </a:cubicBezTo>
                    <a:cubicBezTo>
                      <a:pt x="24" y="50"/>
                      <a:pt x="28" y="47"/>
                      <a:pt x="30" y="49"/>
                    </a:cubicBezTo>
                    <a:cubicBezTo>
                      <a:pt x="32" y="51"/>
                      <a:pt x="34" y="54"/>
                      <a:pt x="35" y="57"/>
                    </a:cubicBezTo>
                    <a:cubicBezTo>
                      <a:pt x="35" y="57"/>
                      <a:pt x="36" y="57"/>
                      <a:pt x="36" y="57"/>
                    </a:cubicBezTo>
                    <a:cubicBezTo>
                      <a:pt x="36" y="57"/>
                      <a:pt x="40" y="53"/>
                      <a:pt x="40" y="53"/>
                    </a:cubicBezTo>
                    <a:cubicBezTo>
                      <a:pt x="43" y="54"/>
                      <a:pt x="47" y="56"/>
                      <a:pt x="49" y="58"/>
                    </a:cubicBezTo>
                    <a:cubicBezTo>
                      <a:pt x="49" y="59"/>
                      <a:pt x="49" y="58"/>
                      <a:pt x="50" y="58"/>
                    </a:cubicBezTo>
                    <a:cubicBezTo>
                      <a:pt x="51" y="54"/>
                      <a:pt x="51" y="51"/>
                      <a:pt x="50" y="46"/>
                    </a:cubicBezTo>
                    <a:cubicBezTo>
                      <a:pt x="49" y="42"/>
                      <a:pt x="41" y="38"/>
                      <a:pt x="44" y="33"/>
                    </a:cubicBezTo>
                    <a:cubicBezTo>
                      <a:pt x="46" y="30"/>
                      <a:pt x="48" y="29"/>
                      <a:pt x="47" y="25"/>
                    </a:cubicBezTo>
                    <a:cubicBezTo>
                      <a:pt x="46" y="23"/>
                      <a:pt x="39" y="23"/>
                      <a:pt x="41" y="20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8" y="19"/>
                      <a:pt x="39" y="19"/>
                      <a:pt x="39" y="17"/>
                    </a:cubicBezTo>
                    <a:cubicBezTo>
                      <a:pt x="39" y="14"/>
                      <a:pt x="39" y="12"/>
                      <a:pt x="39" y="10"/>
                    </a:cubicBezTo>
                    <a:cubicBezTo>
                      <a:pt x="38" y="8"/>
                      <a:pt x="37" y="8"/>
                      <a:pt x="35" y="8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397"/>
              <p:cNvSpPr/>
              <p:nvPr/>
            </p:nvSpPr>
            <p:spPr bwMode="auto">
              <a:xfrm>
                <a:off x="4636" y="1576"/>
                <a:ext cx="125" cy="172"/>
              </a:xfrm>
              <a:custGeom>
                <a:avLst/>
                <a:gdLst>
                  <a:gd name="T0" fmla="*/ 29 w 47"/>
                  <a:gd name="T1" fmla="*/ 9 h 64"/>
                  <a:gd name="T2" fmla="*/ 19 w 47"/>
                  <a:gd name="T3" fmla="*/ 10 h 64"/>
                  <a:gd name="T4" fmla="*/ 17 w 47"/>
                  <a:gd name="T5" fmla="*/ 8 h 64"/>
                  <a:gd name="T6" fmla="*/ 14 w 47"/>
                  <a:gd name="T7" fmla="*/ 9 h 64"/>
                  <a:gd name="T8" fmla="*/ 11 w 47"/>
                  <a:gd name="T9" fmla="*/ 1 h 64"/>
                  <a:gd name="T10" fmla="*/ 11 w 47"/>
                  <a:gd name="T11" fmla="*/ 0 h 64"/>
                  <a:gd name="T12" fmla="*/ 5 w 47"/>
                  <a:gd name="T13" fmla="*/ 21 h 64"/>
                  <a:gd name="T14" fmla="*/ 7 w 47"/>
                  <a:gd name="T15" fmla="*/ 33 h 64"/>
                  <a:gd name="T16" fmla="*/ 6 w 47"/>
                  <a:gd name="T17" fmla="*/ 42 h 64"/>
                  <a:gd name="T18" fmla="*/ 10 w 47"/>
                  <a:gd name="T19" fmla="*/ 52 h 64"/>
                  <a:gd name="T20" fmla="*/ 17 w 47"/>
                  <a:gd name="T21" fmla="*/ 64 h 64"/>
                  <a:gd name="T22" fmla="*/ 17 w 47"/>
                  <a:gd name="T23" fmla="*/ 64 h 64"/>
                  <a:gd name="T24" fmla="*/ 19 w 47"/>
                  <a:gd name="T25" fmla="*/ 54 h 64"/>
                  <a:gd name="T26" fmla="*/ 18 w 47"/>
                  <a:gd name="T27" fmla="*/ 50 h 64"/>
                  <a:gd name="T28" fmla="*/ 26 w 47"/>
                  <a:gd name="T29" fmla="*/ 39 h 64"/>
                  <a:gd name="T30" fmla="*/ 31 w 47"/>
                  <a:gd name="T31" fmla="*/ 37 h 64"/>
                  <a:gd name="T32" fmla="*/ 35 w 47"/>
                  <a:gd name="T33" fmla="*/ 37 h 64"/>
                  <a:gd name="T34" fmla="*/ 46 w 47"/>
                  <a:gd name="T35" fmla="*/ 48 h 64"/>
                  <a:gd name="T36" fmla="*/ 47 w 47"/>
                  <a:gd name="T37" fmla="*/ 48 h 64"/>
                  <a:gd name="T38" fmla="*/ 42 w 47"/>
                  <a:gd name="T39" fmla="*/ 34 h 64"/>
                  <a:gd name="T40" fmla="*/ 38 w 47"/>
                  <a:gd name="T41" fmla="*/ 31 h 64"/>
                  <a:gd name="T42" fmla="*/ 32 w 47"/>
                  <a:gd name="T43" fmla="*/ 25 h 64"/>
                  <a:gd name="T44" fmla="*/ 30 w 47"/>
                  <a:gd name="T45" fmla="*/ 24 h 64"/>
                  <a:gd name="T46" fmla="*/ 30 w 47"/>
                  <a:gd name="T47" fmla="*/ 19 h 64"/>
                  <a:gd name="T48" fmla="*/ 30 w 47"/>
                  <a:gd name="T49" fmla="*/ 17 h 64"/>
                  <a:gd name="T50" fmla="*/ 30 w 47"/>
                  <a:gd name="T51" fmla="*/ 10 h 64"/>
                  <a:gd name="T52" fmla="*/ 29 w 47"/>
                  <a:gd name="T53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4">
                    <a:moveTo>
                      <a:pt x="29" y="9"/>
                    </a:moveTo>
                    <a:cubicBezTo>
                      <a:pt x="26" y="11"/>
                      <a:pt x="23" y="16"/>
                      <a:pt x="19" y="10"/>
                    </a:cubicBezTo>
                    <a:cubicBezTo>
                      <a:pt x="19" y="9"/>
                      <a:pt x="18" y="9"/>
                      <a:pt x="17" y="8"/>
                    </a:cubicBezTo>
                    <a:cubicBezTo>
                      <a:pt x="16" y="8"/>
                      <a:pt x="15" y="8"/>
                      <a:pt x="14" y="9"/>
                    </a:cubicBezTo>
                    <a:cubicBezTo>
                      <a:pt x="8" y="12"/>
                      <a:pt x="9" y="4"/>
                      <a:pt x="11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3" y="5"/>
                      <a:pt x="0" y="13"/>
                      <a:pt x="5" y="21"/>
                    </a:cubicBezTo>
                    <a:cubicBezTo>
                      <a:pt x="9" y="25"/>
                      <a:pt x="9" y="28"/>
                      <a:pt x="7" y="33"/>
                    </a:cubicBezTo>
                    <a:cubicBezTo>
                      <a:pt x="6" y="36"/>
                      <a:pt x="6" y="39"/>
                      <a:pt x="6" y="42"/>
                    </a:cubicBezTo>
                    <a:cubicBezTo>
                      <a:pt x="6" y="46"/>
                      <a:pt x="8" y="49"/>
                      <a:pt x="10" y="52"/>
                    </a:cubicBezTo>
                    <a:cubicBezTo>
                      <a:pt x="13" y="56"/>
                      <a:pt x="14" y="60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9" y="61"/>
                      <a:pt x="20" y="58"/>
                      <a:pt x="19" y="54"/>
                    </a:cubicBezTo>
                    <a:cubicBezTo>
                      <a:pt x="19" y="53"/>
                      <a:pt x="18" y="51"/>
                      <a:pt x="18" y="50"/>
                    </a:cubicBezTo>
                    <a:cubicBezTo>
                      <a:pt x="15" y="43"/>
                      <a:pt x="19" y="38"/>
                      <a:pt x="26" y="39"/>
                    </a:cubicBezTo>
                    <a:cubicBezTo>
                      <a:pt x="28" y="39"/>
                      <a:pt x="30" y="39"/>
                      <a:pt x="31" y="37"/>
                    </a:cubicBezTo>
                    <a:cubicBezTo>
                      <a:pt x="31" y="35"/>
                      <a:pt x="34" y="37"/>
                      <a:pt x="35" y="37"/>
                    </a:cubicBezTo>
                    <a:cubicBezTo>
                      <a:pt x="41" y="38"/>
                      <a:pt x="44" y="43"/>
                      <a:pt x="46" y="48"/>
                    </a:cubicBezTo>
                    <a:cubicBezTo>
                      <a:pt x="46" y="49"/>
                      <a:pt x="47" y="49"/>
                      <a:pt x="47" y="48"/>
                    </a:cubicBezTo>
                    <a:cubicBezTo>
                      <a:pt x="47" y="43"/>
                      <a:pt x="45" y="38"/>
                      <a:pt x="42" y="34"/>
                    </a:cubicBezTo>
                    <a:cubicBezTo>
                      <a:pt x="41" y="33"/>
                      <a:pt x="40" y="32"/>
                      <a:pt x="38" y="31"/>
                    </a:cubicBezTo>
                    <a:cubicBezTo>
                      <a:pt x="35" y="30"/>
                      <a:pt x="34" y="27"/>
                      <a:pt x="32" y="25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8" y="24"/>
                      <a:pt x="30" y="20"/>
                      <a:pt x="30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28" y="16"/>
                      <a:pt x="30" y="12"/>
                      <a:pt x="30" y="10"/>
                    </a:cubicBezTo>
                    <a:cubicBezTo>
                      <a:pt x="31" y="9"/>
                      <a:pt x="30" y="9"/>
                      <a:pt x="29" y="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398"/>
              <p:cNvSpPr/>
              <p:nvPr/>
            </p:nvSpPr>
            <p:spPr bwMode="auto">
              <a:xfrm>
                <a:off x="4751" y="1590"/>
                <a:ext cx="26" cy="75"/>
              </a:xfrm>
              <a:custGeom>
                <a:avLst/>
                <a:gdLst>
                  <a:gd name="T0" fmla="*/ 3 w 10"/>
                  <a:gd name="T1" fmla="*/ 0 h 28"/>
                  <a:gd name="T2" fmla="*/ 2 w 10"/>
                  <a:gd name="T3" fmla="*/ 0 h 28"/>
                  <a:gd name="T4" fmla="*/ 4 w 10"/>
                  <a:gd name="T5" fmla="*/ 12 h 28"/>
                  <a:gd name="T6" fmla="*/ 7 w 10"/>
                  <a:gd name="T7" fmla="*/ 21 h 28"/>
                  <a:gd name="T8" fmla="*/ 0 w 10"/>
                  <a:gd name="T9" fmla="*/ 27 h 28"/>
                  <a:gd name="T10" fmla="*/ 1 w 10"/>
                  <a:gd name="T11" fmla="*/ 28 h 28"/>
                  <a:gd name="T12" fmla="*/ 2 w 10"/>
                  <a:gd name="T13" fmla="*/ 27 h 28"/>
                  <a:gd name="T14" fmla="*/ 2 w 10"/>
                  <a:gd name="T15" fmla="*/ 27 h 28"/>
                  <a:gd name="T16" fmla="*/ 4 w 10"/>
                  <a:gd name="T17" fmla="*/ 26 h 28"/>
                  <a:gd name="T18" fmla="*/ 10 w 10"/>
                  <a:gd name="T19" fmla="*/ 19 h 28"/>
                  <a:gd name="T20" fmla="*/ 10 w 10"/>
                  <a:gd name="T21" fmla="*/ 17 h 28"/>
                  <a:gd name="T22" fmla="*/ 10 w 10"/>
                  <a:gd name="T23" fmla="*/ 15 h 28"/>
                  <a:gd name="T24" fmla="*/ 8 w 10"/>
                  <a:gd name="T25" fmla="*/ 12 h 28"/>
                  <a:gd name="T26" fmla="*/ 5 w 10"/>
                  <a:gd name="T27" fmla="*/ 5 h 28"/>
                  <a:gd name="T28" fmla="*/ 3 w 10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5"/>
                      <a:pt x="2" y="9"/>
                      <a:pt x="4" y="12"/>
                    </a:cubicBezTo>
                    <a:cubicBezTo>
                      <a:pt x="6" y="15"/>
                      <a:pt x="8" y="18"/>
                      <a:pt x="7" y="21"/>
                    </a:cubicBezTo>
                    <a:cubicBezTo>
                      <a:pt x="6" y="24"/>
                      <a:pt x="3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4" y="26"/>
                    </a:cubicBezTo>
                    <a:cubicBezTo>
                      <a:pt x="6" y="25"/>
                      <a:pt x="9" y="22"/>
                      <a:pt x="10" y="19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6" y="10"/>
                      <a:pt x="5" y="8"/>
                      <a:pt x="5" y="5"/>
                    </a:cubicBezTo>
                    <a:cubicBezTo>
                      <a:pt x="5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399"/>
              <p:cNvSpPr/>
              <p:nvPr/>
            </p:nvSpPr>
            <p:spPr bwMode="auto">
              <a:xfrm>
                <a:off x="4694" y="1555"/>
                <a:ext cx="24" cy="35"/>
              </a:xfrm>
              <a:custGeom>
                <a:avLst/>
                <a:gdLst>
                  <a:gd name="T0" fmla="*/ 8 w 9"/>
                  <a:gd name="T1" fmla="*/ 13 h 13"/>
                  <a:gd name="T2" fmla="*/ 9 w 9"/>
                  <a:gd name="T3" fmla="*/ 9 h 13"/>
                  <a:gd name="T4" fmla="*/ 0 w 9"/>
                  <a:gd name="T5" fmla="*/ 1 h 13"/>
                  <a:gd name="T6" fmla="*/ 0 w 9"/>
                  <a:gd name="T7" fmla="*/ 2 h 13"/>
                  <a:gd name="T8" fmla="*/ 7 w 9"/>
                  <a:gd name="T9" fmla="*/ 12 h 13"/>
                  <a:gd name="T10" fmla="*/ 7 w 9"/>
                  <a:gd name="T11" fmla="*/ 12 h 13"/>
                  <a:gd name="T12" fmla="*/ 8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1"/>
                      <a:pt x="9" y="10"/>
                      <a:pt x="9" y="9"/>
                    </a:cubicBezTo>
                    <a:cubicBezTo>
                      <a:pt x="8" y="5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5"/>
                      <a:pt x="9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3"/>
                      <a:pt x="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0"/>
              <p:cNvSpPr/>
              <p:nvPr/>
            </p:nvSpPr>
            <p:spPr bwMode="auto">
              <a:xfrm>
                <a:off x="4721" y="1708"/>
                <a:ext cx="46" cy="45"/>
              </a:xfrm>
              <a:custGeom>
                <a:avLst/>
                <a:gdLst>
                  <a:gd name="T0" fmla="*/ 15 w 17"/>
                  <a:gd name="T1" fmla="*/ 0 h 17"/>
                  <a:gd name="T2" fmla="*/ 12 w 17"/>
                  <a:gd name="T3" fmla="*/ 8 h 17"/>
                  <a:gd name="T4" fmla="*/ 1 w 17"/>
                  <a:gd name="T5" fmla="*/ 16 h 17"/>
                  <a:gd name="T6" fmla="*/ 1 w 17"/>
                  <a:gd name="T7" fmla="*/ 17 h 17"/>
                  <a:gd name="T8" fmla="*/ 11 w 17"/>
                  <a:gd name="T9" fmla="*/ 13 h 17"/>
                  <a:gd name="T10" fmla="*/ 16 w 17"/>
                  <a:gd name="T11" fmla="*/ 0 h 17"/>
                  <a:gd name="T12" fmla="*/ 15 w 17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4" y="3"/>
                      <a:pt x="14" y="6"/>
                      <a:pt x="12" y="8"/>
                    </a:cubicBezTo>
                    <a:cubicBezTo>
                      <a:pt x="9" y="11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7"/>
                      <a:pt x="9" y="15"/>
                      <a:pt x="11" y="13"/>
                    </a:cubicBezTo>
                    <a:cubicBezTo>
                      <a:pt x="15" y="11"/>
                      <a:pt x="17" y="4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1"/>
              <p:cNvSpPr/>
              <p:nvPr/>
            </p:nvSpPr>
            <p:spPr bwMode="auto">
              <a:xfrm>
                <a:off x="4480" y="1541"/>
                <a:ext cx="228" cy="236"/>
              </a:xfrm>
              <a:custGeom>
                <a:avLst/>
                <a:gdLst>
                  <a:gd name="T0" fmla="*/ 66 w 85"/>
                  <a:gd name="T1" fmla="*/ 25 h 88"/>
                  <a:gd name="T2" fmla="*/ 61 w 85"/>
                  <a:gd name="T3" fmla="*/ 28 h 88"/>
                  <a:gd name="T4" fmla="*/ 59 w 85"/>
                  <a:gd name="T5" fmla="*/ 30 h 88"/>
                  <a:gd name="T6" fmla="*/ 61 w 85"/>
                  <a:gd name="T7" fmla="*/ 24 h 88"/>
                  <a:gd name="T8" fmla="*/ 57 w 85"/>
                  <a:gd name="T9" fmla="*/ 6 h 88"/>
                  <a:gd name="T10" fmla="*/ 51 w 85"/>
                  <a:gd name="T11" fmla="*/ 5 h 88"/>
                  <a:gd name="T12" fmla="*/ 44 w 85"/>
                  <a:gd name="T13" fmla="*/ 2 h 88"/>
                  <a:gd name="T14" fmla="*/ 42 w 85"/>
                  <a:gd name="T15" fmla="*/ 1 h 88"/>
                  <a:gd name="T16" fmla="*/ 31 w 85"/>
                  <a:gd name="T17" fmla="*/ 10 h 88"/>
                  <a:gd name="T18" fmla="*/ 31 w 85"/>
                  <a:gd name="T19" fmla="*/ 23 h 88"/>
                  <a:gd name="T20" fmla="*/ 11 w 85"/>
                  <a:gd name="T21" fmla="*/ 24 h 88"/>
                  <a:gd name="T22" fmla="*/ 13 w 85"/>
                  <a:gd name="T23" fmla="*/ 52 h 88"/>
                  <a:gd name="T24" fmla="*/ 20 w 85"/>
                  <a:gd name="T25" fmla="*/ 54 h 88"/>
                  <a:gd name="T26" fmla="*/ 11 w 85"/>
                  <a:gd name="T27" fmla="*/ 61 h 88"/>
                  <a:gd name="T28" fmla="*/ 13 w 85"/>
                  <a:gd name="T29" fmla="*/ 76 h 88"/>
                  <a:gd name="T30" fmla="*/ 17 w 85"/>
                  <a:gd name="T31" fmla="*/ 79 h 88"/>
                  <a:gd name="T32" fmla="*/ 27 w 85"/>
                  <a:gd name="T33" fmla="*/ 84 h 88"/>
                  <a:gd name="T34" fmla="*/ 35 w 85"/>
                  <a:gd name="T35" fmla="*/ 81 h 88"/>
                  <a:gd name="T36" fmla="*/ 44 w 85"/>
                  <a:gd name="T37" fmla="*/ 85 h 88"/>
                  <a:gd name="T38" fmla="*/ 51 w 85"/>
                  <a:gd name="T39" fmla="*/ 88 h 88"/>
                  <a:gd name="T40" fmla="*/ 69 w 85"/>
                  <a:gd name="T41" fmla="*/ 81 h 88"/>
                  <a:gd name="T42" fmla="*/ 71 w 85"/>
                  <a:gd name="T43" fmla="*/ 74 h 88"/>
                  <a:gd name="T44" fmla="*/ 72 w 85"/>
                  <a:gd name="T45" fmla="*/ 64 h 88"/>
                  <a:gd name="T46" fmla="*/ 68 w 85"/>
                  <a:gd name="T47" fmla="*/ 60 h 88"/>
                  <a:gd name="T48" fmla="*/ 68 w 85"/>
                  <a:gd name="T49" fmla="*/ 59 h 88"/>
                  <a:gd name="T50" fmla="*/ 74 w 85"/>
                  <a:gd name="T51" fmla="*/ 59 h 88"/>
                  <a:gd name="T52" fmla="*/ 79 w 85"/>
                  <a:gd name="T53" fmla="*/ 32 h 88"/>
                  <a:gd name="T54" fmla="*/ 66 w 85"/>
                  <a:gd name="T55" fmla="*/ 2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" h="88">
                    <a:moveTo>
                      <a:pt x="66" y="25"/>
                    </a:moveTo>
                    <a:cubicBezTo>
                      <a:pt x="64" y="25"/>
                      <a:pt x="62" y="26"/>
                      <a:pt x="61" y="28"/>
                    </a:cubicBezTo>
                    <a:cubicBezTo>
                      <a:pt x="60" y="28"/>
                      <a:pt x="60" y="29"/>
                      <a:pt x="59" y="30"/>
                    </a:cubicBezTo>
                    <a:cubicBezTo>
                      <a:pt x="60" y="28"/>
                      <a:pt x="61" y="26"/>
                      <a:pt x="61" y="24"/>
                    </a:cubicBezTo>
                    <a:cubicBezTo>
                      <a:pt x="63" y="17"/>
                      <a:pt x="62" y="10"/>
                      <a:pt x="57" y="6"/>
                    </a:cubicBezTo>
                    <a:cubicBezTo>
                      <a:pt x="55" y="5"/>
                      <a:pt x="53" y="5"/>
                      <a:pt x="51" y="5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4" y="2"/>
                      <a:pt x="43" y="1"/>
                      <a:pt x="42" y="1"/>
                    </a:cubicBezTo>
                    <a:cubicBezTo>
                      <a:pt x="36" y="0"/>
                      <a:pt x="33" y="4"/>
                      <a:pt x="31" y="10"/>
                    </a:cubicBezTo>
                    <a:cubicBezTo>
                      <a:pt x="29" y="14"/>
                      <a:pt x="30" y="19"/>
                      <a:pt x="31" y="23"/>
                    </a:cubicBezTo>
                    <a:cubicBezTo>
                      <a:pt x="25" y="18"/>
                      <a:pt x="17" y="17"/>
                      <a:pt x="11" y="24"/>
                    </a:cubicBezTo>
                    <a:cubicBezTo>
                      <a:pt x="5" y="31"/>
                      <a:pt x="0" y="50"/>
                      <a:pt x="13" y="52"/>
                    </a:cubicBezTo>
                    <a:cubicBezTo>
                      <a:pt x="14" y="53"/>
                      <a:pt x="21" y="53"/>
                      <a:pt x="20" y="54"/>
                    </a:cubicBezTo>
                    <a:cubicBezTo>
                      <a:pt x="18" y="56"/>
                      <a:pt x="13" y="58"/>
                      <a:pt x="11" y="61"/>
                    </a:cubicBezTo>
                    <a:cubicBezTo>
                      <a:pt x="8" y="65"/>
                      <a:pt x="9" y="72"/>
                      <a:pt x="13" y="76"/>
                    </a:cubicBezTo>
                    <a:cubicBezTo>
                      <a:pt x="14" y="77"/>
                      <a:pt x="15" y="79"/>
                      <a:pt x="17" y="79"/>
                    </a:cubicBezTo>
                    <a:cubicBezTo>
                      <a:pt x="22" y="79"/>
                      <a:pt x="24" y="82"/>
                      <a:pt x="27" y="84"/>
                    </a:cubicBezTo>
                    <a:cubicBezTo>
                      <a:pt x="30" y="87"/>
                      <a:pt x="34" y="84"/>
                      <a:pt x="35" y="81"/>
                    </a:cubicBezTo>
                    <a:cubicBezTo>
                      <a:pt x="39" y="76"/>
                      <a:pt x="42" y="82"/>
                      <a:pt x="44" y="85"/>
                    </a:cubicBezTo>
                    <a:cubicBezTo>
                      <a:pt x="46" y="86"/>
                      <a:pt x="49" y="88"/>
                      <a:pt x="51" y="88"/>
                    </a:cubicBezTo>
                    <a:cubicBezTo>
                      <a:pt x="57" y="88"/>
                      <a:pt x="65" y="84"/>
                      <a:pt x="69" y="81"/>
                    </a:cubicBezTo>
                    <a:cubicBezTo>
                      <a:pt x="70" y="79"/>
                      <a:pt x="70" y="76"/>
                      <a:pt x="71" y="74"/>
                    </a:cubicBezTo>
                    <a:cubicBezTo>
                      <a:pt x="71" y="71"/>
                      <a:pt x="72" y="67"/>
                      <a:pt x="72" y="64"/>
                    </a:cubicBezTo>
                    <a:cubicBezTo>
                      <a:pt x="71" y="62"/>
                      <a:pt x="70" y="61"/>
                      <a:pt x="68" y="60"/>
                    </a:cubicBezTo>
                    <a:cubicBezTo>
                      <a:pt x="66" y="58"/>
                      <a:pt x="66" y="59"/>
                      <a:pt x="68" y="59"/>
                    </a:cubicBezTo>
                    <a:cubicBezTo>
                      <a:pt x="70" y="59"/>
                      <a:pt x="72" y="59"/>
                      <a:pt x="74" y="59"/>
                    </a:cubicBezTo>
                    <a:cubicBezTo>
                      <a:pt x="85" y="56"/>
                      <a:pt x="85" y="39"/>
                      <a:pt x="79" y="32"/>
                    </a:cubicBezTo>
                    <a:cubicBezTo>
                      <a:pt x="76" y="29"/>
                      <a:pt x="71" y="24"/>
                      <a:pt x="66" y="2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2"/>
              <p:cNvSpPr/>
              <p:nvPr/>
            </p:nvSpPr>
            <p:spPr bwMode="auto">
              <a:xfrm>
                <a:off x="4561" y="1552"/>
                <a:ext cx="115" cy="150"/>
              </a:xfrm>
              <a:custGeom>
                <a:avLst/>
                <a:gdLst>
                  <a:gd name="T0" fmla="*/ 5 w 43"/>
                  <a:gd name="T1" fmla="*/ 8 h 56"/>
                  <a:gd name="T2" fmla="*/ 5 w 43"/>
                  <a:gd name="T3" fmla="*/ 0 h 56"/>
                  <a:gd name="T4" fmla="*/ 4 w 43"/>
                  <a:gd name="T5" fmla="*/ 0 h 56"/>
                  <a:gd name="T6" fmla="*/ 2 w 43"/>
                  <a:gd name="T7" fmla="*/ 18 h 56"/>
                  <a:gd name="T8" fmla="*/ 2 w 43"/>
                  <a:gd name="T9" fmla="*/ 18 h 56"/>
                  <a:gd name="T10" fmla="*/ 6 w 43"/>
                  <a:gd name="T11" fmla="*/ 30 h 56"/>
                  <a:gd name="T12" fmla="*/ 13 w 43"/>
                  <a:gd name="T13" fmla="*/ 40 h 56"/>
                  <a:gd name="T14" fmla="*/ 17 w 43"/>
                  <a:gd name="T15" fmla="*/ 45 h 56"/>
                  <a:gd name="T16" fmla="*/ 27 w 43"/>
                  <a:gd name="T17" fmla="*/ 50 h 56"/>
                  <a:gd name="T18" fmla="*/ 32 w 43"/>
                  <a:gd name="T19" fmla="*/ 53 h 56"/>
                  <a:gd name="T20" fmla="*/ 42 w 43"/>
                  <a:gd name="T21" fmla="*/ 54 h 56"/>
                  <a:gd name="T22" fmla="*/ 42 w 43"/>
                  <a:gd name="T23" fmla="*/ 53 h 56"/>
                  <a:gd name="T24" fmla="*/ 32 w 43"/>
                  <a:gd name="T25" fmla="*/ 50 h 56"/>
                  <a:gd name="T26" fmla="*/ 26 w 43"/>
                  <a:gd name="T27" fmla="*/ 42 h 56"/>
                  <a:gd name="T28" fmla="*/ 36 w 43"/>
                  <a:gd name="T29" fmla="*/ 41 h 56"/>
                  <a:gd name="T30" fmla="*/ 36 w 43"/>
                  <a:gd name="T31" fmla="*/ 39 h 56"/>
                  <a:gd name="T32" fmla="*/ 28 w 43"/>
                  <a:gd name="T33" fmla="*/ 34 h 56"/>
                  <a:gd name="T34" fmla="*/ 28 w 43"/>
                  <a:gd name="T35" fmla="*/ 32 h 56"/>
                  <a:gd name="T36" fmla="*/ 23 w 43"/>
                  <a:gd name="T37" fmla="*/ 32 h 56"/>
                  <a:gd name="T38" fmla="*/ 22 w 43"/>
                  <a:gd name="T39" fmla="*/ 31 h 56"/>
                  <a:gd name="T40" fmla="*/ 18 w 43"/>
                  <a:gd name="T41" fmla="*/ 17 h 56"/>
                  <a:gd name="T42" fmla="*/ 17 w 43"/>
                  <a:gd name="T43" fmla="*/ 17 h 56"/>
                  <a:gd name="T44" fmla="*/ 11 w 43"/>
                  <a:gd name="T45" fmla="*/ 22 h 56"/>
                  <a:gd name="T46" fmla="*/ 7 w 43"/>
                  <a:gd name="T47" fmla="*/ 14 h 56"/>
                  <a:gd name="T48" fmla="*/ 6 w 43"/>
                  <a:gd name="T49" fmla="*/ 14 h 56"/>
                  <a:gd name="T50" fmla="*/ 5 w 43"/>
                  <a:gd name="T51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" h="56">
                    <a:moveTo>
                      <a:pt x="5" y="8"/>
                    </a:move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12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2"/>
                      <a:pt x="4" y="27"/>
                      <a:pt x="6" y="30"/>
                    </a:cubicBezTo>
                    <a:cubicBezTo>
                      <a:pt x="9" y="34"/>
                      <a:pt x="11" y="36"/>
                      <a:pt x="13" y="40"/>
                    </a:cubicBezTo>
                    <a:cubicBezTo>
                      <a:pt x="14" y="43"/>
                      <a:pt x="15" y="44"/>
                      <a:pt x="17" y="45"/>
                    </a:cubicBezTo>
                    <a:cubicBezTo>
                      <a:pt x="20" y="46"/>
                      <a:pt x="24" y="47"/>
                      <a:pt x="27" y="50"/>
                    </a:cubicBezTo>
                    <a:cubicBezTo>
                      <a:pt x="28" y="51"/>
                      <a:pt x="30" y="52"/>
                      <a:pt x="32" y="53"/>
                    </a:cubicBezTo>
                    <a:cubicBezTo>
                      <a:pt x="35" y="55"/>
                      <a:pt x="39" y="56"/>
                      <a:pt x="42" y="54"/>
                    </a:cubicBezTo>
                    <a:cubicBezTo>
                      <a:pt x="43" y="54"/>
                      <a:pt x="43" y="53"/>
                      <a:pt x="42" y="53"/>
                    </a:cubicBezTo>
                    <a:cubicBezTo>
                      <a:pt x="39" y="52"/>
                      <a:pt x="36" y="52"/>
                      <a:pt x="32" y="50"/>
                    </a:cubicBezTo>
                    <a:cubicBezTo>
                      <a:pt x="32" y="50"/>
                      <a:pt x="24" y="42"/>
                      <a:pt x="26" y="42"/>
                    </a:cubicBezTo>
                    <a:cubicBezTo>
                      <a:pt x="29" y="40"/>
                      <a:pt x="32" y="40"/>
                      <a:pt x="36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39"/>
                      <a:pt x="27" y="38"/>
                      <a:pt x="28" y="34"/>
                    </a:cubicBezTo>
                    <a:cubicBezTo>
                      <a:pt x="28" y="34"/>
                      <a:pt x="28" y="33"/>
                      <a:pt x="28" y="32"/>
                    </a:cubicBezTo>
                    <a:cubicBezTo>
                      <a:pt x="26" y="31"/>
                      <a:pt x="23" y="33"/>
                      <a:pt x="23" y="32"/>
                    </a:cubicBezTo>
                    <a:cubicBezTo>
                      <a:pt x="23" y="32"/>
                      <a:pt x="22" y="31"/>
                      <a:pt x="22" y="31"/>
                    </a:cubicBezTo>
                    <a:cubicBezTo>
                      <a:pt x="15" y="32"/>
                      <a:pt x="19" y="21"/>
                      <a:pt x="18" y="17"/>
                    </a:cubicBezTo>
                    <a:cubicBezTo>
                      <a:pt x="18" y="16"/>
                      <a:pt x="17" y="16"/>
                      <a:pt x="17" y="17"/>
                    </a:cubicBezTo>
                    <a:cubicBezTo>
                      <a:pt x="16" y="19"/>
                      <a:pt x="13" y="28"/>
                      <a:pt x="11" y="22"/>
                    </a:cubicBezTo>
                    <a:cubicBezTo>
                      <a:pt x="10" y="19"/>
                      <a:pt x="9" y="16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3" y="18"/>
                      <a:pt x="4" y="10"/>
                      <a:pt x="5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3"/>
              <p:cNvSpPr/>
              <p:nvPr/>
            </p:nvSpPr>
            <p:spPr bwMode="auto">
              <a:xfrm>
                <a:off x="4614" y="1552"/>
                <a:ext cx="30" cy="75"/>
              </a:xfrm>
              <a:custGeom>
                <a:avLst/>
                <a:gdLst>
                  <a:gd name="T0" fmla="*/ 2 w 11"/>
                  <a:gd name="T1" fmla="*/ 0 h 28"/>
                  <a:gd name="T2" fmla="*/ 2 w 11"/>
                  <a:gd name="T3" fmla="*/ 1 h 28"/>
                  <a:gd name="T4" fmla="*/ 1 w 11"/>
                  <a:gd name="T5" fmla="*/ 1 h 28"/>
                  <a:gd name="T6" fmla="*/ 1 w 11"/>
                  <a:gd name="T7" fmla="*/ 2 h 28"/>
                  <a:gd name="T8" fmla="*/ 6 w 11"/>
                  <a:gd name="T9" fmla="*/ 15 h 28"/>
                  <a:gd name="T10" fmla="*/ 7 w 11"/>
                  <a:gd name="T11" fmla="*/ 19 h 28"/>
                  <a:gd name="T12" fmla="*/ 6 w 11"/>
                  <a:gd name="T13" fmla="*/ 27 h 28"/>
                  <a:gd name="T14" fmla="*/ 7 w 11"/>
                  <a:gd name="T15" fmla="*/ 28 h 28"/>
                  <a:gd name="T16" fmla="*/ 11 w 11"/>
                  <a:gd name="T17" fmla="*/ 12 h 28"/>
                  <a:gd name="T18" fmla="*/ 2 w 1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7" y="4"/>
                      <a:pt x="8" y="9"/>
                      <a:pt x="6" y="15"/>
                    </a:cubicBezTo>
                    <a:cubicBezTo>
                      <a:pt x="6" y="16"/>
                      <a:pt x="7" y="18"/>
                      <a:pt x="7" y="19"/>
                    </a:cubicBezTo>
                    <a:cubicBezTo>
                      <a:pt x="7" y="22"/>
                      <a:pt x="6" y="25"/>
                      <a:pt x="6" y="27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10" y="23"/>
                      <a:pt x="11" y="17"/>
                      <a:pt x="11" y="12"/>
                    </a:cubicBezTo>
                    <a:cubicBezTo>
                      <a:pt x="11" y="5"/>
                      <a:pt x="8" y="3"/>
                      <a:pt x="2" y="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4"/>
              <p:cNvSpPr/>
              <p:nvPr/>
            </p:nvSpPr>
            <p:spPr bwMode="auto">
              <a:xfrm>
                <a:off x="4598" y="1678"/>
                <a:ext cx="35" cy="72"/>
              </a:xfrm>
              <a:custGeom>
                <a:avLst/>
                <a:gdLst>
                  <a:gd name="T0" fmla="*/ 5 w 13"/>
                  <a:gd name="T1" fmla="*/ 1 h 27"/>
                  <a:gd name="T2" fmla="*/ 4 w 13"/>
                  <a:gd name="T3" fmla="*/ 1 h 27"/>
                  <a:gd name="T4" fmla="*/ 0 w 13"/>
                  <a:gd name="T5" fmla="*/ 8 h 27"/>
                  <a:gd name="T6" fmla="*/ 3 w 13"/>
                  <a:gd name="T7" fmla="*/ 11 h 27"/>
                  <a:gd name="T8" fmla="*/ 8 w 13"/>
                  <a:gd name="T9" fmla="*/ 18 h 27"/>
                  <a:gd name="T10" fmla="*/ 12 w 13"/>
                  <a:gd name="T11" fmla="*/ 27 h 27"/>
                  <a:gd name="T12" fmla="*/ 13 w 13"/>
                  <a:gd name="T13" fmla="*/ 27 h 27"/>
                  <a:gd name="T14" fmla="*/ 13 w 13"/>
                  <a:gd name="T15" fmla="*/ 21 h 27"/>
                  <a:gd name="T16" fmla="*/ 11 w 13"/>
                  <a:gd name="T17" fmla="*/ 14 h 27"/>
                  <a:gd name="T18" fmla="*/ 10 w 13"/>
                  <a:gd name="T19" fmla="*/ 7 h 27"/>
                  <a:gd name="T20" fmla="*/ 6 w 13"/>
                  <a:gd name="T21" fmla="*/ 2 h 27"/>
                  <a:gd name="T22" fmla="*/ 6 w 13"/>
                  <a:gd name="T23" fmla="*/ 2 h 27"/>
                  <a:gd name="T24" fmla="*/ 5 w 13"/>
                  <a:gd name="T2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4"/>
                      <a:pt x="0" y="5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6" y="11"/>
                      <a:pt x="7" y="15"/>
                      <a:pt x="8" y="18"/>
                    </a:cubicBezTo>
                    <a:cubicBezTo>
                      <a:pt x="8" y="21"/>
                      <a:pt x="10" y="24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5"/>
                      <a:pt x="13" y="23"/>
                      <a:pt x="13" y="21"/>
                    </a:cubicBezTo>
                    <a:cubicBezTo>
                      <a:pt x="12" y="19"/>
                      <a:pt x="12" y="17"/>
                      <a:pt x="11" y="14"/>
                    </a:cubicBezTo>
                    <a:cubicBezTo>
                      <a:pt x="10" y="12"/>
                      <a:pt x="11" y="9"/>
                      <a:pt x="10" y="7"/>
                    </a:cubicBezTo>
                    <a:cubicBezTo>
                      <a:pt x="9" y="5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5"/>
              <p:cNvSpPr/>
              <p:nvPr/>
            </p:nvSpPr>
            <p:spPr bwMode="auto">
              <a:xfrm>
                <a:off x="4630" y="1710"/>
                <a:ext cx="43" cy="67"/>
              </a:xfrm>
              <a:custGeom>
                <a:avLst/>
                <a:gdLst>
                  <a:gd name="T0" fmla="*/ 14 w 16"/>
                  <a:gd name="T1" fmla="*/ 1 h 25"/>
                  <a:gd name="T2" fmla="*/ 11 w 16"/>
                  <a:gd name="T3" fmla="*/ 12 h 25"/>
                  <a:gd name="T4" fmla="*/ 2 w 16"/>
                  <a:gd name="T5" fmla="*/ 23 h 25"/>
                  <a:gd name="T6" fmla="*/ 1 w 16"/>
                  <a:gd name="T7" fmla="*/ 24 h 25"/>
                  <a:gd name="T8" fmla="*/ 1 w 16"/>
                  <a:gd name="T9" fmla="*/ 24 h 25"/>
                  <a:gd name="T10" fmla="*/ 1 w 16"/>
                  <a:gd name="T11" fmla="*/ 24 h 25"/>
                  <a:gd name="T12" fmla="*/ 1 w 16"/>
                  <a:gd name="T13" fmla="*/ 24 h 25"/>
                  <a:gd name="T14" fmla="*/ 1 w 16"/>
                  <a:gd name="T15" fmla="*/ 24 h 25"/>
                  <a:gd name="T16" fmla="*/ 2 w 16"/>
                  <a:gd name="T17" fmla="*/ 24 h 25"/>
                  <a:gd name="T18" fmla="*/ 4 w 16"/>
                  <a:gd name="T19" fmla="*/ 23 h 25"/>
                  <a:gd name="T20" fmla="*/ 4 w 16"/>
                  <a:gd name="T21" fmla="*/ 23 h 25"/>
                  <a:gd name="T22" fmla="*/ 14 w 16"/>
                  <a:gd name="T23" fmla="*/ 17 h 25"/>
                  <a:gd name="T24" fmla="*/ 16 w 16"/>
                  <a:gd name="T25" fmla="*/ 8 h 25"/>
                  <a:gd name="T26" fmla="*/ 15 w 16"/>
                  <a:gd name="T27" fmla="*/ 1 h 25"/>
                  <a:gd name="T28" fmla="*/ 14 w 16"/>
                  <a:gd name="T2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5">
                    <a:moveTo>
                      <a:pt x="14" y="1"/>
                    </a:moveTo>
                    <a:cubicBezTo>
                      <a:pt x="15" y="5"/>
                      <a:pt x="13" y="8"/>
                      <a:pt x="11" y="12"/>
                    </a:cubicBezTo>
                    <a:cubicBezTo>
                      <a:pt x="8" y="16"/>
                      <a:pt x="6" y="20"/>
                      <a:pt x="2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0" y="24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8" y="23"/>
                      <a:pt x="12" y="20"/>
                      <a:pt x="14" y="17"/>
                    </a:cubicBezTo>
                    <a:cubicBezTo>
                      <a:pt x="15" y="14"/>
                      <a:pt x="15" y="10"/>
                      <a:pt x="16" y="8"/>
                    </a:cubicBezTo>
                    <a:cubicBezTo>
                      <a:pt x="16" y="5"/>
                      <a:pt x="16" y="3"/>
                      <a:pt x="15" y="1"/>
                    </a:cubicBezTo>
                    <a:cubicBezTo>
                      <a:pt x="15" y="0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/>
            <p:nvPr/>
          </p:nvGrpSpPr>
          <p:grpSpPr bwMode="auto">
            <a:xfrm>
              <a:off x="4454526" y="2038350"/>
              <a:ext cx="2951163" cy="2543175"/>
              <a:chOff x="2806" y="1284"/>
              <a:chExt cx="1859" cy="1602"/>
            </a:xfrm>
          </p:grpSpPr>
          <p:sp>
            <p:nvSpPr>
              <p:cNvPr id="348" name="Freeform 407"/>
              <p:cNvSpPr/>
              <p:nvPr/>
            </p:nvSpPr>
            <p:spPr bwMode="auto">
              <a:xfrm>
                <a:off x="4494" y="1592"/>
                <a:ext cx="115" cy="169"/>
              </a:xfrm>
              <a:custGeom>
                <a:avLst/>
                <a:gdLst>
                  <a:gd name="T0" fmla="*/ 34 w 43"/>
                  <a:gd name="T1" fmla="*/ 21 h 63"/>
                  <a:gd name="T2" fmla="*/ 33 w 43"/>
                  <a:gd name="T3" fmla="*/ 21 h 63"/>
                  <a:gd name="T4" fmla="*/ 25 w 43"/>
                  <a:gd name="T5" fmla="*/ 16 h 63"/>
                  <a:gd name="T6" fmla="*/ 23 w 43"/>
                  <a:gd name="T7" fmla="*/ 14 h 63"/>
                  <a:gd name="T8" fmla="*/ 13 w 43"/>
                  <a:gd name="T9" fmla="*/ 6 h 63"/>
                  <a:gd name="T10" fmla="*/ 13 w 43"/>
                  <a:gd name="T11" fmla="*/ 5 h 63"/>
                  <a:gd name="T12" fmla="*/ 0 w 43"/>
                  <a:gd name="T13" fmla="*/ 18 h 63"/>
                  <a:gd name="T14" fmla="*/ 4 w 43"/>
                  <a:gd name="T15" fmla="*/ 31 h 63"/>
                  <a:gd name="T16" fmla="*/ 7 w 43"/>
                  <a:gd name="T17" fmla="*/ 33 h 63"/>
                  <a:gd name="T18" fmla="*/ 13 w 43"/>
                  <a:gd name="T19" fmla="*/ 38 h 63"/>
                  <a:gd name="T20" fmla="*/ 7 w 43"/>
                  <a:gd name="T21" fmla="*/ 43 h 63"/>
                  <a:gd name="T22" fmla="*/ 15 w 43"/>
                  <a:gd name="T23" fmla="*/ 57 h 63"/>
                  <a:gd name="T24" fmla="*/ 23 w 43"/>
                  <a:gd name="T25" fmla="*/ 59 h 63"/>
                  <a:gd name="T26" fmla="*/ 24 w 43"/>
                  <a:gd name="T27" fmla="*/ 56 h 63"/>
                  <a:gd name="T28" fmla="*/ 30 w 43"/>
                  <a:gd name="T29" fmla="*/ 48 h 63"/>
                  <a:gd name="T30" fmla="*/ 30 w 43"/>
                  <a:gd name="T31" fmla="*/ 48 h 63"/>
                  <a:gd name="T32" fmla="*/ 33 w 43"/>
                  <a:gd name="T33" fmla="*/ 44 h 63"/>
                  <a:gd name="T34" fmla="*/ 32 w 43"/>
                  <a:gd name="T35" fmla="*/ 48 h 63"/>
                  <a:gd name="T36" fmla="*/ 28 w 43"/>
                  <a:gd name="T37" fmla="*/ 56 h 63"/>
                  <a:gd name="T38" fmla="*/ 28 w 43"/>
                  <a:gd name="T39" fmla="*/ 60 h 63"/>
                  <a:gd name="T40" fmla="*/ 31 w 43"/>
                  <a:gd name="T41" fmla="*/ 60 h 63"/>
                  <a:gd name="T42" fmla="*/ 38 w 43"/>
                  <a:gd name="T43" fmla="*/ 62 h 63"/>
                  <a:gd name="T44" fmla="*/ 39 w 43"/>
                  <a:gd name="T45" fmla="*/ 62 h 63"/>
                  <a:gd name="T46" fmla="*/ 42 w 43"/>
                  <a:gd name="T47" fmla="*/ 54 h 63"/>
                  <a:gd name="T48" fmla="*/ 41 w 43"/>
                  <a:gd name="T49" fmla="*/ 49 h 63"/>
                  <a:gd name="T50" fmla="*/ 40 w 43"/>
                  <a:gd name="T51" fmla="*/ 41 h 63"/>
                  <a:gd name="T52" fmla="*/ 39 w 43"/>
                  <a:gd name="T53" fmla="*/ 39 h 63"/>
                  <a:gd name="T54" fmla="*/ 37 w 43"/>
                  <a:gd name="T55" fmla="*/ 30 h 63"/>
                  <a:gd name="T56" fmla="*/ 36 w 43"/>
                  <a:gd name="T57" fmla="*/ 24 h 63"/>
                  <a:gd name="T58" fmla="*/ 36 w 43"/>
                  <a:gd name="T59" fmla="*/ 24 h 63"/>
                  <a:gd name="T60" fmla="*/ 34 w 43"/>
                  <a:gd name="T61" fmla="*/ 22 h 63"/>
                  <a:gd name="T62" fmla="*/ 34 w 43"/>
                  <a:gd name="T63" fmla="*/ 2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3">
                    <a:moveTo>
                      <a:pt x="34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0" y="19"/>
                      <a:pt x="26" y="19"/>
                      <a:pt x="25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19" y="14"/>
                      <a:pt x="10" y="11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5" y="0"/>
                      <a:pt x="1" y="12"/>
                      <a:pt x="0" y="18"/>
                    </a:cubicBezTo>
                    <a:cubicBezTo>
                      <a:pt x="0" y="21"/>
                      <a:pt x="1" y="29"/>
                      <a:pt x="4" y="31"/>
                    </a:cubicBezTo>
                    <a:cubicBezTo>
                      <a:pt x="5" y="32"/>
                      <a:pt x="6" y="33"/>
                      <a:pt x="7" y="33"/>
                    </a:cubicBezTo>
                    <a:cubicBezTo>
                      <a:pt x="10" y="34"/>
                      <a:pt x="19" y="34"/>
                      <a:pt x="13" y="38"/>
                    </a:cubicBezTo>
                    <a:cubicBezTo>
                      <a:pt x="11" y="39"/>
                      <a:pt x="7" y="40"/>
                      <a:pt x="7" y="43"/>
                    </a:cubicBezTo>
                    <a:cubicBezTo>
                      <a:pt x="6" y="48"/>
                      <a:pt x="12" y="54"/>
                      <a:pt x="15" y="57"/>
                    </a:cubicBezTo>
                    <a:cubicBezTo>
                      <a:pt x="16" y="60"/>
                      <a:pt x="20" y="61"/>
                      <a:pt x="23" y="59"/>
                    </a:cubicBezTo>
                    <a:cubicBezTo>
                      <a:pt x="24" y="58"/>
                      <a:pt x="24" y="57"/>
                      <a:pt x="24" y="56"/>
                    </a:cubicBezTo>
                    <a:cubicBezTo>
                      <a:pt x="24" y="54"/>
                      <a:pt x="28" y="43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7"/>
                      <a:pt x="32" y="45"/>
                      <a:pt x="33" y="44"/>
                    </a:cubicBezTo>
                    <a:cubicBezTo>
                      <a:pt x="33" y="46"/>
                      <a:pt x="33" y="47"/>
                      <a:pt x="32" y="48"/>
                    </a:cubicBezTo>
                    <a:cubicBezTo>
                      <a:pt x="31" y="51"/>
                      <a:pt x="30" y="53"/>
                      <a:pt x="28" y="56"/>
                    </a:cubicBezTo>
                    <a:cubicBezTo>
                      <a:pt x="27" y="58"/>
                      <a:pt x="27" y="59"/>
                      <a:pt x="28" y="60"/>
                    </a:cubicBezTo>
                    <a:cubicBezTo>
                      <a:pt x="29" y="60"/>
                      <a:pt x="31" y="60"/>
                      <a:pt x="31" y="60"/>
                    </a:cubicBezTo>
                    <a:cubicBezTo>
                      <a:pt x="33" y="58"/>
                      <a:pt x="37" y="61"/>
                      <a:pt x="38" y="62"/>
                    </a:cubicBezTo>
                    <a:cubicBezTo>
                      <a:pt x="38" y="63"/>
                      <a:pt x="39" y="63"/>
                      <a:pt x="39" y="62"/>
                    </a:cubicBezTo>
                    <a:cubicBezTo>
                      <a:pt x="41" y="59"/>
                      <a:pt x="42" y="57"/>
                      <a:pt x="42" y="54"/>
                    </a:cubicBezTo>
                    <a:cubicBezTo>
                      <a:pt x="43" y="52"/>
                      <a:pt x="41" y="50"/>
                      <a:pt x="41" y="49"/>
                    </a:cubicBezTo>
                    <a:cubicBezTo>
                      <a:pt x="40" y="46"/>
                      <a:pt x="41" y="43"/>
                      <a:pt x="40" y="41"/>
                    </a:cubicBezTo>
                    <a:cubicBezTo>
                      <a:pt x="40" y="40"/>
                      <a:pt x="40" y="39"/>
                      <a:pt x="39" y="39"/>
                    </a:cubicBezTo>
                    <a:cubicBezTo>
                      <a:pt x="36" y="36"/>
                      <a:pt x="36" y="34"/>
                      <a:pt x="37" y="30"/>
                    </a:cubicBezTo>
                    <a:cubicBezTo>
                      <a:pt x="37" y="28"/>
                      <a:pt x="36" y="26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3"/>
                      <a:pt x="35" y="23"/>
                      <a:pt x="34" y="22"/>
                    </a:cubicBezTo>
                    <a:cubicBezTo>
                      <a:pt x="34" y="22"/>
                      <a:pt x="34" y="22"/>
                      <a:pt x="34" y="2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08"/>
              <p:cNvSpPr/>
              <p:nvPr/>
            </p:nvSpPr>
            <p:spPr bwMode="auto">
              <a:xfrm>
                <a:off x="4505" y="1619"/>
                <a:ext cx="85" cy="121"/>
              </a:xfrm>
              <a:custGeom>
                <a:avLst/>
                <a:gdLst>
                  <a:gd name="T0" fmla="*/ 21 w 32"/>
                  <a:gd name="T1" fmla="*/ 9 h 45"/>
                  <a:gd name="T2" fmla="*/ 16 w 32"/>
                  <a:gd name="T3" fmla="*/ 6 h 45"/>
                  <a:gd name="T4" fmla="*/ 14 w 32"/>
                  <a:gd name="T5" fmla="*/ 6 h 45"/>
                  <a:gd name="T6" fmla="*/ 3 w 32"/>
                  <a:gd name="T7" fmla="*/ 0 h 45"/>
                  <a:gd name="T8" fmla="*/ 3 w 32"/>
                  <a:gd name="T9" fmla="*/ 0 h 45"/>
                  <a:gd name="T10" fmla="*/ 0 w 32"/>
                  <a:gd name="T11" fmla="*/ 8 h 45"/>
                  <a:gd name="T12" fmla="*/ 2 w 32"/>
                  <a:gd name="T13" fmla="*/ 14 h 45"/>
                  <a:gd name="T14" fmla="*/ 2 w 32"/>
                  <a:gd name="T15" fmla="*/ 15 h 45"/>
                  <a:gd name="T16" fmla="*/ 2 w 32"/>
                  <a:gd name="T17" fmla="*/ 18 h 45"/>
                  <a:gd name="T18" fmla="*/ 12 w 32"/>
                  <a:gd name="T19" fmla="*/ 25 h 45"/>
                  <a:gd name="T20" fmla="*/ 7 w 32"/>
                  <a:gd name="T21" fmla="*/ 28 h 45"/>
                  <a:gd name="T22" fmla="*/ 5 w 32"/>
                  <a:gd name="T23" fmla="*/ 40 h 45"/>
                  <a:gd name="T24" fmla="*/ 9 w 32"/>
                  <a:gd name="T25" fmla="*/ 44 h 45"/>
                  <a:gd name="T26" fmla="*/ 17 w 32"/>
                  <a:gd name="T27" fmla="*/ 44 h 45"/>
                  <a:gd name="T28" fmla="*/ 18 w 32"/>
                  <a:gd name="T29" fmla="*/ 44 h 45"/>
                  <a:gd name="T30" fmla="*/ 26 w 32"/>
                  <a:gd name="T31" fmla="*/ 35 h 45"/>
                  <a:gd name="T32" fmla="*/ 30 w 32"/>
                  <a:gd name="T33" fmla="*/ 29 h 45"/>
                  <a:gd name="T34" fmla="*/ 29 w 32"/>
                  <a:gd name="T35" fmla="*/ 15 h 45"/>
                  <a:gd name="T36" fmla="*/ 21 w 32"/>
                  <a:gd name="T3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5">
                    <a:moveTo>
                      <a:pt x="21" y="9"/>
                    </a:moveTo>
                    <a:cubicBezTo>
                      <a:pt x="19" y="8"/>
                      <a:pt x="17" y="6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1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21"/>
                      <a:pt x="10" y="24"/>
                      <a:pt x="12" y="25"/>
                    </a:cubicBezTo>
                    <a:cubicBezTo>
                      <a:pt x="12" y="26"/>
                      <a:pt x="8" y="28"/>
                      <a:pt x="7" y="28"/>
                    </a:cubicBezTo>
                    <a:cubicBezTo>
                      <a:pt x="4" y="30"/>
                      <a:pt x="3" y="36"/>
                      <a:pt x="5" y="40"/>
                    </a:cubicBezTo>
                    <a:cubicBezTo>
                      <a:pt x="6" y="41"/>
                      <a:pt x="8" y="43"/>
                      <a:pt x="9" y="44"/>
                    </a:cubicBezTo>
                    <a:cubicBezTo>
                      <a:pt x="12" y="45"/>
                      <a:pt x="15" y="42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21" y="41"/>
                      <a:pt x="23" y="37"/>
                      <a:pt x="26" y="35"/>
                    </a:cubicBezTo>
                    <a:cubicBezTo>
                      <a:pt x="28" y="33"/>
                      <a:pt x="29" y="31"/>
                      <a:pt x="30" y="29"/>
                    </a:cubicBezTo>
                    <a:cubicBezTo>
                      <a:pt x="31" y="25"/>
                      <a:pt x="32" y="18"/>
                      <a:pt x="29" y="15"/>
                    </a:cubicBezTo>
                    <a:cubicBezTo>
                      <a:pt x="26" y="13"/>
                      <a:pt x="24" y="11"/>
                      <a:pt x="21" y="9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09"/>
              <p:cNvSpPr/>
              <p:nvPr/>
            </p:nvSpPr>
            <p:spPr bwMode="auto">
              <a:xfrm>
                <a:off x="4574" y="1691"/>
                <a:ext cx="27" cy="78"/>
              </a:xfrm>
              <a:custGeom>
                <a:avLst/>
                <a:gdLst>
                  <a:gd name="T0" fmla="*/ 5 w 10"/>
                  <a:gd name="T1" fmla="*/ 1 h 29"/>
                  <a:gd name="T2" fmla="*/ 6 w 10"/>
                  <a:gd name="T3" fmla="*/ 5 h 29"/>
                  <a:gd name="T4" fmla="*/ 9 w 10"/>
                  <a:gd name="T5" fmla="*/ 29 h 29"/>
                  <a:gd name="T6" fmla="*/ 10 w 10"/>
                  <a:gd name="T7" fmla="*/ 28 h 29"/>
                  <a:gd name="T8" fmla="*/ 8 w 10"/>
                  <a:gd name="T9" fmla="*/ 13 h 29"/>
                  <a:gd name="T10" fmla="*/ 7 w 10"/>
                  <a:gd name="T11" fmla="*/ 2 h 29"/>
                  <a:gd name="T12" fmla="*/ 6 w 10"/>
                  <a:gd name="T13" fmla="*/ 1 h 29"/>
                  <a:gd name="T14" fmla="*/ 6 w 10"/>
                  <a:gd name="T15" fmla="*/ 1 h 29"/>
                  <a:gd name="T16" fmla="*/ 6 w 10"/>
                  <a:gd name="T17" fmla="*/ 0 h 29"/>
                  <a:gd name="T18" fmla="*/ 5 w 10"/>
                  <a:gd name="T1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9">
                    <a:moveTo>
                      <a:pt x="5" y="1"/>
                    </a:moveTo>
                    <a:cubicBezTo>
                      <a:pt x="5" y="2"/>
                      <a:pt x="5" y="4"/>
                      <a:pt x="6" y="5"/>
                    </a:cubicBezTo>
                    <a:cubicBezTo>
                      <a:pt x="5" y="14"/>
                      <a:pt x="0" y="24"/>
                      <a:pt x="9" y="29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8" y="25"/>
                      <a:pt x="7" y="17"/>
                      <a:pt x="8" y="13"/>
                    </a:cubicBezTo>
                    <a:cubicBezTo>
                      <a:pt x="8" y="9"/>
                      <a:pt x="8" y="6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10"/>
              <p:cNvSpPr/>
              <p:nvPr/>
            </p:nvSpPr>
            <p:spPr bwMode="auto">
              <a:xfrm>
                <a:off x="4609" y="1646"/>
                <a:ext cx="56" cy="19"/>
              </a:xfrm>
              <a:custGeom>
                <a:avLst/>
                <a:gdLst>
                  <a:gd name="T0" fmla="*/ 20 w 21"/>
                  <a:gd name="T1" fmla="*/ 6 h 7"/>
                  <a:gd name="T2" fmla="*/ 20 w 21"/>
                  <a:gd name="T3" fmla="*/ 6 h 7"/>
                  <a:gd name="T4" fmla="*/ 20 w 21"/>
                  <a:gd name="T5" fmla="*/ 6 h 7"/>
                  <a:gd name="T6" fmla="*/ 16 w 21"/>
                  <a:gd name="T7" fmla="*/ 4 h 7"/>
                  <a:gd name="T8" fmla="*/ 14 w 21"/>
                  <a:gd name="T9" fmla="*/ 4 h 7"/>
                  <a:gd name="T10" fmla="*/ 10 w 21"/>
                  <a:gd name="T11" fmla="*/ 2 h 7"/>
                  <a:gd name="T12" fmla="*/ 1 w 21"/>
                  <a:gd name="T13" fmla="*/ 6 h 7"/>
                  <a:gd name="T14" fmla="*/ 1 w 21"/>
                  <a:gd name="T15" fmla="*/ 6 h 7"/>
                  <a:gd name="T16" fmla="*/ 1 w 21"/>
                  <a:gd name="T17" fmla="*/ 7 h 7"/>
                  <a:gd name="T18" fmla="*/ 2 w 21"/>
                  <a:gd name="T19" fmla="*/ 7 h 7"/>
                  <a:gd name="T20" fmla="*/ 2 w 21"/>
                  <a:gd name="T21" fmla="*/ 6 h 7"/>
                  <a:gd name="T22" fmla="*/ 3 w 21"/>
                  <a:gd name="T23" fmla="*/ 7 h 7"/>
                  <a:gd name="T24" fmla="*/ 8 w 21"/>
                  <a:gd name="T25" fmla="*/ 6 h 7"/>
                  <a:gd name="T26" fmla="*/ 13 w 21"/>
                  <a:gd name="T27" fmla="*/ 6 h 7"/>
                  <a:gd name="T28" fmla="*/ 20 w 21"/>
                  <a:gd name="T29" fmla="*/ 7 h 7"/>
                  <a:gd name="T30" fmla="*/ 20 w 21"/>
                  <a:gd name="T31" fmla="*/ 6 h 7"/>
                  <a:gd name="T32" fmla="*/ 20 w 21"/>
                  <a:gd name="T3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"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5"/>
                      <a:pt x="18" y="4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2" y="4"/>
                      <a:pt x="11" y="2"/>
                      <a:pt x="10" y="2"/>
                    </a:cubicBezTo>
                    <a:cubicBezTo>
                      <a:pt x="7" y="0"/>
                      <a:pt x="4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10" y="5"/>
                      <a:pt x="12" y="5"/>
                      <a:pt x="13" y="6"/>
                    </a:cubicBezTo>
                    <a:cubicBezTo>
                      <a:pt x="16" y="6"/>
                      <a:pt x="18" y="6"/>
                      <a:pt x="20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11"/>
              <p:cNvSpPr/>
              <p:nvPr/>
            </p:nvSpPr>
            <p:spPr bwMode="auto">
              <a:xfrm>
                <a:off x="4566" y="1600"/>
                <a:ext cx="70" cy="70"/>
              </a:xfrm>
              <a:custGeom>
                <a:avLst/>
                <a:gdLst>
                  <a:gd name="T0" fmla="*/ 13 w 26"/>
                  <a:gd name="T1" fmla="*/ 5 h 26"/>
                  <a:gd name="T2" fmla="*/ 12 w 26"/>
                  <a:gd name="T3" fmla="*/ 9 h 26"/>
                  <a:gd name="T4" fmla="*/ 9 w 26"/>
                  <a:gd name="T5" fmla="*/ 9 h 26"/>
                  <a:gd name="T6" fmla="*/ 8 w 26"/>
                  <a:gd name="T7" fmla="*/ 9 h 26"/>
                  <a:gd name="T8" fmla="*/ 1 w 26"/>
                  <a:gd name="T9" fmla="*/ 0 h 26"/>
                  <a:gd name="T10" fmla="*/ 0 w 26"/>
                  <a:gd name="T11" fmla="*/ 0 h 26"/>
                  <a:gd name="T12" fmla="*/ 9 w 26"/>
                  <a:gd name="T13" fmla="*/ 16 h 26"/>
                  <a:gd name="T14" fmla="*/ 10 w 26"/>
                  <a:gd name="T15" fmla="*/ 16 h 26"/>
                  <a:gd name="T16" fmla="*/ 17 w 26"/>
                  <a:gd name="T17" fmla="*/ 24 h 26"/>
                  <a:gd name="T18" fmla="*/ 26 w 26"/>
                  <a:gd name="T19" fmla="*/ 22 h 26"/>
                  <a:gd name="T20" fmla="*/ 25 w 26"/>
                  <a:gd name="T21" fmla="*/ 21 h 26"/>
                  <a:gd name="T22" fmla="*/ 19 w 26"/>
                  <a:gd name="T23" fmla="*/ 21 h 26"/>
                  <a:gd name="T24" fmla="*/ 17 w 26"/>
                  <a:gd name="T25" fmla="*/ 18 h 26"/>
                  <a:gd name="T26" fmla="*/ 16 w 26"/>
                  <a:gd name="T27" fmla="*/ 17 h 26"/>
                  <a:gd name="T28" fmla="*/ 14 w 26"/>
                  <a:gd name="T29" fmla="*/ 10 h 26"/>
                  <a:gd name="T30" fmla="*/ 14 w 26"/>
                  <a:gd name="T31" fmla="*/ 10 h 26"/>
                  <a:gd name="T32" fmla="*/ 14 w 26"/>
                  <a:gd name="T33" fmla="*/ 5 h 26"/>
                  <a:gd name="T34" fmla="*/ 13 w 26"/>
                  <a:gd name="T3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6">
                    <a:moveTo>
                      <a:pt x="13" y="5"/>
                    </a:moveTo>
                    <a:cubicBezTo>
                      <a:pt x="12" y="7"/>
                      <a:pt x="12" y="8"/>
                      <a:pt x="12" y="9"/>
                    </a:cubicBezTo>
                    <a:cubicBezTo>
                      <a:pt x="11" y="10"/>
                      <a:pt x="10" y="11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6" y="12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4" y="12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6" y="24"/>
                      <a:pt x="17" y="24"/>
                    </a:cubicBezTo>
                    <a:cubicBezTo>
                      <a:pt x="20" y="26"/>
                      <a:pt x="24" y="23"/>
                      <a:pt x="26" y="22"/>
                    </a:cubicBezTo>
                    <a:cubicBezTo>
                      <a:pt x="26" y="22"/>
                      <a:pt x="26" y="21"/>
                      <a:pt x="25" y="21"/>
                    </a:cubicBezTo>
                    <a:cubicBezTo>
                      <a:pt x="23" y="21"/>
                      <a:pt x="22" y="21"/>
                      <a:pt x="19" y="21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4" y="15"/>
                      <a:pt x="14" y="12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4" y="7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12"/>
              <p:cNvSpPr/>
              <p:nvPr/>
            </p:nvSpPr>
            <p:spPr bwMode="auto">
              <a:xfrm>
                <a:off x="4505" y="1638"/>
                <a:ext cx="74" cy="104"/>
              </a:xfrm>
              <a:custGeom>
                <a:avLst/>
                <a:gdLst>
                  <a:gd name="T0" fmla="*/ 26 w 28"/>
                  <a:gd name="T1" fmla="*/ 13 h 39"/>
                  <a:gd name="T2" fmla="*/ 11 w 28"/>
                  <a:gd name="T3" fmla="*/ 10 h 39"/>
                  <a:gd name="T4" fmla="*/ 9 w 28"/>
                  <a:gd name="T5" fmla="*/ 9 h 39"/>
                  <a:gd name="T6" fmla="*/ 8 w 28"/>
                  <a:gd name="T7" fmla="*/ 4 h 39"/>
                  <a:gd name="T8" fmla="*/ 6 w 28"/>
                  <a:gd name="T9" fmla="*/ 3 h 39"/>
                  <a:gd name="T10" fmla="*/ 4 w 28"/>
                  <a:gd name="T11" fmla="*/ 3 h 39"/>
                  <a:gd name="T12" fmla="*/ 1 w 28"/>
                  <a:gd name="T13" fmla="*/ 2 h 39"/>
                  <a:gd name="T14" fmla="*/ 1 w 28"/>
                  <a:gd name="T15" fmla="*/ 1 h 39"/>
                  <a:gd name="T16" fmla="*/ 0 w 28"/>
                  <a:gd name="T17" fmla="*/ 1 h 39"/>
                  <a:gd name="T18" fmla="*/ 0 w 28"/>
                  <a:gd name="T19" fmla="*/ 3 h 39"/>
                  <a:gd name="T20" fmla="*/ 0 w 28"/>
                  <a:gd name="T21" fmla="*/ 4 h 39"/>
                  <a:gd name="T22" fmla="*/ 2 w 28"/>
                  <a:gd name="T23" fmla="*/ 10 h 39"/>
                  <a:gd name="T24" fmla="*/ 3 w 28"/>
                  <a:gd name="T25" fmla="*/ 11 h 39"/>
                  <a:gd name="T26" fmla="*/ 5 w 28"/>
                  <a:gd name="T27" fmla="*/ 12 h 39"/>
                  <a:gd name="T28" fmla="*/ 9 w 28"/>
                  <a:gd name="T29" fmla="*/ 15 h 39"/>
                  <a:gd name="T30" fmla="*/ 13 w 28"/>
                  <a:gd name="T31" fmla="*/ 17 h 39"/>
                  <a:gd name="T32" fmla="*/ 20 w 28"/>
                  <a:gd name="T33" fmla="*/ 14 h 39"/>
                  <a:gd name="T34" fmla="*/ 7 w 28"/>
                  <a:gd name="T35" fmla="*/ 22 h 39"/>
                  <a:gd name="T36" fmla="*/ 3 w 28"/>
                  <a:gd name="T37" fmla="*/ 27 h 39"/>
                  <a:gd name="T38" fmla="*/ 3 w 28"/>
                  <a:gd name="T39" fmla="*/ 27 h 39"/>
                  <a:gd name="T40" fmla="*/ 3 w 28"/>
                  <a:gd name="T41" fmla="*/ 27 h 39"/>
                  <a:gd name="T42" fmla="*/ 7 w 28"/>
                  <a:gd name="T43" fmla="*/ 36 h 39"/>
                  <a:gd name="T44" fmla="*/ 10 w 28"/>
                  <a:gd name="T45" fmla="*/ 39 h 39"/>
                  <a:gd name="T46" fmla="*/ 11 w 28"/>
                  <a:gd name="T47" fmla="*/ 38 h 39"/>
                  <a:gd name="T48" fmla="*/ 13 w 28"/>
                  <a:gd name="T49" fmla="*/ 30 h 39"/>
                  <a:gd name="T50" fmla="*/ 13 w 28"/>
                  <a:gd name="T51" fmla="*/ 28 h 39"/>
                  <a:gd name="T52" fmla="*/ 27 w 28"/>
                  <a:gd name="T53" fmla="*/ 14 h 39"/>
                  <a:gd name="T54" fmla="*/ 27 w 28"/>
                  <a:gd name="T55" fmla="*/ 13 h 39"/>
                  <a:gd name="T56" fmla="*/ 26 w 28"/>
                  <a:gd name="T57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39">
                    <a:moveTo>
                      <a:pt x="26" y="13"/>
                    </a:moveTo>
                    <a:cubicBezTo>
                      <a:pt x="21" y="11"/>
                      <a:pt x="13" y="16"/>
                      <a:pt x="11" y="10"/>
                    </a:cubicBezTo>
                    <a:cubicBezTo>
                      <a:pt x="11" y="10"/>
                      <a:pt x="10" y="9"/>
                      <a:pt x="9" y="9"/>
                    </a:cubicBezTo>
                    <a:cubicBezTo>
                      <a:pt x="5" y="8"/>
                      <a:pt x="8" y="6"/>
                      <a:pt x="8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6" y="12"/>
                      <a:pt x="8" y="14"/>
                      <a:pt x="9" y="15"/>
                    </a:cubicBezTo>
                    <a:cubicBezTo>
                      <a:pt x="10" y="16"/>
                      <a:pt x="12" y="17"/>
                      <a:pt x="13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16" y="17"/>
                      <a:pt x="11" y="20"/>
                      <a:pt x="7" y="22"/>
                    </a:cubicBezTo>
                    <a:cubicBezTo>
                      <a:pt x="5" y="23"/>
                      <a:pt x="4" y="25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30"/>
                      <a:pt x="4" y="34"/>
                      <a:pt x="7" y="36"/>
                    </a:cubicBezTo>
                    <a:cubicBezTo>
                      <a:pt x="8" y="37"/>
                      <a:pt x="9" y="38"/>
                      <a:pt x="10" y="39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0" y="34"/>
                      <a:pt x="12" y="33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7" y="22"/>
                      <a:pt x="23" y="15"/>
                      <a:pt x="27" y="14"/>
                    </a:cubicBezTo>
                    <a:cubicBezTo>
                      <a:pt x="28" y="14"/>
                      <a:pt x="28" y="13"/>
                      <a:pt x="27" y="13"/>
                    </a:cubicBezTo>
                    <a:cubicBezTo>
                      <a:pt x="27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13"/>
              <p:cNvSpPr/>
              <p:nvPr/>
            </p:nvSpPr>
            <p:spPr bwMode="auto">
              <a:xfrm>
                <a:off x="4569" y="1635"/>
                <a:ext cx="45" cy="64"/>
              </a:xfrm>
              <a:custGeom>
                <a:avLst/>
                <a:gdLst>
                  <a:gd name="T0" fmla="*/ 7 w 17"/>
                  <a:gd name="T1" fmla="*/ 4 h 24"/>
                  <a:gd name="T2" fmla="*/ 2 w 17"/>
                  <a:gd name="T3" fmla="*/ 16 h 24"/>
                  <a:gd name="T4" fmla="*/ 9 w 17"/>
                  <a:gd name="T5" fmla="*/ 24 h 24"/>
                  <a:gd name="T6" fmla="*/ 17 w 17"/>
                  <a:gd name="T7" fmla="*/ 12 h 24"/>
                  <a:gd name="T8" fmla="*/ 7 w 17"/>
                  <a:gd name="T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7" y="4"/>
                    </a:moveTo>
                    <a:cubicBezTo>
                      <a:pt x="5" y="6"/>
                      <a:pt x="0" y="12"/>
                      <a:pt x="2" y="16"/>
                    </a:cubicBezTo>
                    <a:cubicBezTo>
                      <a:pt x="2" y="20"/>
                      <a:pt x="5" y="24"/>
                      <a:pt x="9" y="24"/>
                    </a:cubicBezTo>
                    <a:cubicBezTo>
                      <a:pt x="14" y="23"/>
                      <a:pt x="17" y="17"/>
                      <a:pt x="17" y="12"/>
                    </a:cubicBezTo>
                    <a:cubicBezTo>
                      <a:pt x="17" y="8"/>
                      <a:pt x="12" y="0"/>
                      <a:pt x="7" y="4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14"/>
              <p:cNvSpPr/>
              <p:nvPr/>
            </p:nvSpPr>
            <p:spPr bwMode="auto">
              <a:xfrm>
                <a:off x="4577" y="1646"/>
                <a:ext cx="40" cy="56"/>
              </a:xfrm>
              <a:custGeom>
                <a:avLst/>
                <a:gdLst>
                  <a:gd name="T0" fmla="*/ 5 w 15"/>
                  <a:gd name="T1" fmla="*/ 1 h 21"/>
                  <a:gd name="T2" fmla="*/ 5 w 15"/>
                  <a:gd name="T3" fmla="*/ 1 h 21"/>
                  <a:gd name="T4" fmla="*/ 1 w 15"/>
                  <a:gd name="T5" fmla="*/ 5 h 21"/>
                  <a:gd name="T6" fmla="*/ 1 w 15"/>
                  <a:gd name="T7" fmla="*/ 6 h 21"/>
                  <a:gd name="T8" fmla="*/ 1 w 15"/>
                  <a:gd name="T9" fmla="*/ 6 h 21"/>
                  <a:gd name="T10" fmla="*/ 2 w 15"/>
                  <a:gd name="T11" fmla="*/ 5 h 21"/>
                  <a:gd name="T12" fmla="*/ 3 w 15"/>
                  <a:gd name="T13" fmla="*/ 5 h 21"/>
                  <a:gd name="T14" fmla="*/ 4 w 15"/>
                  <a:gd name="T15" fmla="*/ 5 h 21"/>
                  <a:gd name="T16" fmla="*/ 5 w 15"/>
                  <a:gd name="T17" fmla="*/ 9 h 21"/>
                  <a:gd name="T18" fmla="*/ 3 w 15"/>
                  <a:gd name="T19" fmla="*/ 17 h 21"/>
                  <a:gd name="T20" fmla="*/ 3 w 15"/>
                  <a:gd name="T21" fmla="*/ 18 h 21"/>
                  <a:gd name="T22" fmla="*/ 14 w 15"/>
                  <a:gd name="T23" fmla="*/ 11 h 21"/>
                  <a:gd name="T24" fmla="*/ 12 w 15"/>
                  <a:gd name="T25" fmla="*/ 2 h 21"/>
                  <a:gd name="T26" fmla="*/ 5 w 15"/>
                  <a:gd name="T2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1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6" y="12"/>
                      <a:pt x="6" y="15"/>
                      <a:pt x="3" y="17"/>
                    </a:cubicBezTo>
                    <a:cubicBezTo>
                      <a:pt x="2" y="17"/>
                      <a:pt x="2" y="18"/>
                      <a:pt x="3" y="18"/>
                    </a:cubicBezTo>
                    <a:cubicBezTo>
                      <a:pt x="8" y="21"/>
                      <a:pt x="13" y="15"/>
                      <a:pt x="14" y="11"/>
                    </a:cubicBezTo>
                    <a:cubicBezTo>
                      <a:pt x="15" y="8"/>
                      <a:pt x="14" y="5"/>
                      <a:pt x="12" y="2"/>
                    </a:cubicBezTo>
                    <a:cubicBezTo>
                      <a:pt x="11" y="0"/>
                      <a:pt x="7" y="4"/>
                      <a:pt x="5" y="1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15"/>
              <p:cNvSpPr/>
              <p:nvPr/>
            </p:nvSpPr>
            <p:spPr bwMode="auto">
              <a:xfrm>
                <a:off x="4579" y="1654"/>
                <a:ext cx="19" cy="21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0 h 8"/>
                  <a:gd name="T4" fmla="*/ 1 w 7"/>
                  <a:gd name="T5" fmla="*/ 0 h 8"/>
                  <a:gd name="T6" fmla="*/ 1 w 7"/>
                  <a:gd name="T7" fmla="*/ 3 h 8"/>
                  <a:gd name="T8" fmla="*/ 2 w 7"/>
                  <a:gd name="T9" fmla="*/ 4 h 8"/>
                  <a:gd name="T10" fmla="*/ 4 w 7"/>
                  <a:gd name="T11" fmla="*/ 5 h 8"/>
                  <a:gd name="T12" fmla="*/ 4 w 7"/>
                  <a:gd name="T13" fmla="*/ 8 h 8"/>
                  <a:gd name="T14" fmla="*/ 5 w 7"/>
                  <a:gd name="T15" fmla="*/ 8 h 8"/>
                  <a:gd name="T16" fmla="*/ 6 w 7"/>
                  <a:gd name="T17" fmla="*/ 1 h 8"/>
                  <a:gd name="T18" fmla="*/ 5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4" y="1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7" y="3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16"/>
              <p:cNvSpPr/>
              <p:nvPr/>
            </p:nvSpPr>
            <p:spPr bwMode="auto">
              <a:xfrm>
                <a:off x="4590" y="1678"/>
                <a:ext cx="16" cy="13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2 h 5"/>
                  <a:gd name="T4" fmla="*/ 0 w 6"/>
                  <a:gd name="T5" fmla="*/ 3 h 5"/>
                  <a:gd name="T6" fmla="*/ 0 w 6"/>
                  <a:gd name="T7" fmla="*/ 4 h 5"/>
                  <a:gd name="T8" fmla="*/ 5 w 6"/>
                  <a:gd name="T9" fmla="*/ 3 h 5"/>
                  <a:gd name="T10" fmla="*/ 6 w 6"/>
                  <a:gd name="T11" fmla="*/ 1 h 5"/>
                  <a:gd name="T12" fmla="*/ 4 w 6"/>
                  <a:gd name="T13" fmla="*/ 0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17"/>
              <p:cNvSpPr/>
              <p:nvPr/>
            </p:nvSpPr>
            <p:spPr bwMode="auto">
              <a:xfrm>
                <a:off x="2964" y="1801"/>
                <a:ext cx="225" cy="201"/>
              </a:xfrm>
              <a:custGeom>
                <a:avLst/>
                <a:gdLst>
                  <a:gd name="T0" fmla="*/ 68 w 84"/>
                  <a:gd name="T1" fmla="*/ 18 h 75"/>
                  <a:gd name="T2" fmla="*/ 60 w 84"/>
                  <a:gd name="T3" fmla="*/ 21 h 75"/>
                  <a:gd name="T4" fmla="*/ 56 w 84"/>
                  <a:gd name="T5" fmla="*/ 25 h 75"/>
                  <a:gd name="T6" fmla="*/ 55 w 84"/>
                  <a:gd name="T7" fmla="*/ 26 h 75"/>
                  <a:gd name="T8" fmla="*/ 56 w 84"/>
                  <a:gd name="T9" fmla="*/ 5 h 75"/>
                  <a:gd name="T10" fmla="*/ 37 w 84"/>
                  <a:gd name="T11" fmla="*/ 9 h 75"/>
                  <a:gd name="T12" fmla="*/ 34 w 84"/>
                  <a:gd name="T13" fmla="*/ 24 h 75"/>
                  <a:gd name="T14" fmla="*/ 27 w 84"/>
                  <a:gd name="T15" fmla="*/ 16 h 75"/>
                  <a:gd name="T16" fmla="*/ 9 w 84"/>
                  <a:gd name="T17" fmla="*/ 17 h 75"/>
                  <a:gd name="T18" fmla="*/ 0 w 84"/>
                  <a:gd name="T19" fmla="*/ 32 h 75"/>
                  <a:gd name="T20" fmla="*/ 2 w 84"/>
                  <a:gd name="T21" fmla="*/ 36 h 75"/>
                  <a:gd name="T22" fmla="*/ 10 w 84"/>
                  <a:gd name="T23" fmla="*/ 45 h 75"/>
                  <a:gd name="T24" fmla="*/ 17 w 84"/>
                  <a:gd name="T25" fmla="*/ 48 h 75"/>
                  <a:gd name="T26" fmla="*/ 18 w 84"/>
                  <a:gd name="T27" fmla="*/ 48 h 75"/>
                  <a:gd name="T28" fmla="*/ 16 w 84"/>
                  <a:gd name="T29" fmla="*/ 48 h 75"/>
                  <a:gd name="T30" fmla="*/ 8 w 84"/>
                  <a:gd name="T31" fmla="*/ 52 h 75"/>
                  <a:gd name="T32" fmla="*/ 6 w 84"/>
                  <a:gd name="T33" fmla="*/ 60 h 75"/>
                  <a:gd name="T34" fmla="*/ 12 w 84"/>
                  <a:gd name="T35" fmla="*/ 71 h 75"/>
                  <a:gd name="T36" fmla="*/ 26 w 84"/>
                  <a:gd name="T37" fmla="*/ 67 h 75"/>
                  <a:gd name="T38" fmla="*/ 30 w 84"/>
                  <a:gd name="T39" fmla="*/ 60 h 75"/>
                  <a:gd name="T40" fmla="*/ 30 w 84"/>
                  <a:gd name="T41" fmla="*/ 63 h 75"/>
                  <a:gd name="T42" fmla="*/ 36 w 84"/>
                  <a:gd name="T43" fmla="*/ 74 h 75"/>
                  <a:gd name="T44" fmla="*/ 52 w 84"/>
                  <a:gd name="T45" fmla="*/ 68 h 75"/>
                  <a:gd name="T46" fmla="*/ 56 w 84"/>
                  <a:gd name="T47" fmla="*/ 55 h 75"/>
                  <a:gd name="T48" fmla="*/ 49 w 84"/>
                  <a:gd name="T49" fmla="*/ 46 h 75"/>
                  <a:gd name="T50" fmla="*/ 53 w 84"/>
                  <a:gd name="T51" fmla="*/ 49 h 75"/>
                  <a:gd name="T52" fmla="*/ 57 w 84"/>
                  <a:gd name="T53" fmla="*/ 50 h 75"/>
                  <a:gd name="T54" fmla="*/ 72 w 84"/>
                  <a:gd name="T55" fmla="*/ 46 h 75"/>
                  <a:gd name="T56" fmla="*/ 68 w 84"/>
                  <a:gd name="T57" fmla="*/ 1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4" h="75">
                    <a:moveTo>
                      <a:pt x="68" y="18"/>
                    </a:moveTo>
                    <a:cubicBezTo>
                      <a:pt x="65" y="18"/>
                      <a:pt x="62" y="20"/>
                      <a:pt x="60" y="21"/>
                    </a:cubicBezTo>
                    <a:cubicBezTo>
                      <a:pt x="58" y="22"/>
                      <a:pt x="57" y="24"/>
                      <a:pt x="56" y="25"/>
                    </a:cubicBezTo>
                    <a:cubicBezTo>
                      <a:pt x="56" y="25"/>
                      <a:pt x="56" y="26"/>
                      <a:pt x="55" y="26"/>
                    </a:cubicBezTo>
                    <a:cubicBezTo>
                      <a:pt x="59" y="19"/>
                      <a:pt x="62" y="11"/>
                      <a:pt x="56" y="5"/>
                    </a:cubicBezTo>
                    <a:cubicBezTo>
                      <a:pt x="50" y="0"/>
                      <a:pt x="41" y="5"/>
                      <a:pt x="37" y="9"/>
                    </a:cubicBezTo>
                    <a:cubicBezTo>
                      <a:pt x="33" y="13"/>
                      <a:pt x="33" y="18"/>
                      <a:pt x="34" y="24"/>
                    </a:cubicBezTo>
                    <a:cubicBezTo>
                      <a:pt x="32" y="21"/>
                      <a:pt x="30" y="18"/>
                      <a:pt x="27" y="16"/>
                    </a:cubicBezTo>
                    <a:cubicBezTo>
                      <a:pt x="21" y="11"/>
                      <a:pt x="15" y="13"/>
                      <a:pt x="9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2" y="36"/>
                    </a:cubicBezTo>
                    <a:cubicBezTo>
                      <a:pt x="5" y="39"/>
                      <a:pt x="7" y="42"/>
                      <a:pt x="10" y="45"/>
                    </a:cubicBezTo>
                    <a:cubicBezTo>
                      <a:pt x="11" y="47"/>
                      <a:pt x="15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7" y="48"/>
                      <a:pt x="17" y="48"/>
                      <a:pt x="16" y="48"/>
                    </a:cubicBezTo>
                    <a:cubicBezTo>
                      <a:pt x="14" y="50"/>
                      <a:pt x="11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6" y="64"/>
                      <a:pt x="8" y="70"/>
                      <a:pt x="12" y="71"/>
                    </a:cubicBezTo>
                    <a:cubicBezTo>
                      <a:pt x="17" y="73"/>
                      <a:pt x="22" y="71"/>
                      <a:pt x="26" y="67"/>
                    </a:cubicBezTo>
                    <a:cubicBezTo>
                      <a:pt x="28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4"/>
                    </a:cubicBezTo>
                    <a:cubicBezTo>
                      <a:pt x="41" y="75"/>
                      <a:pt x="48" y="70"/>
                      <a:pt x="52" y="68"/>
                    </a:cubicBezTo>
                    <a:cubicBezTo>
                      <a:pt x="56" y="65"/>
                      <a:pt x="58" y="60"/>
                      <a:pt x="56" y="55"/>
                    </a:cubicBezTo>
                    <a:cubicBezTo>
                      <a:pt x="54" y="52"/>
                      <a:pt x="51" y="49"/>
                      <a:pt x="49" y="46"/>
                    </a:cubicBezTo>
                    <a:cubicBezTo>
                      <a:pt x="49" y="47"/>
                      <a:pt x="53" y="48"/>
                      <a:pt x="53" y="49"/>
                    </a:cubicBezTo>
                    <a:cubicBezTo>
                      <a:pt x="55" y="50"/>
                      <a:pt x="55" y="50"/>
                      <a:pt x="57" y="50"/>
                    </a:cubicBezTo>
                    <a:cubicBezTo>
                      <a:pt x="61" y="52"/>
                      <a:pt x="69" y="51"/>
                      <a:pt x="72" y="46"/>
                    </a:cubicBezTo>
                    <a:cubicBezTo>
                      <a:pt x="77" y="37"/>
                      <a:pt x="84" y="21"/>
                      <a:pt x="68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18"/>
              <p:cNvSpPr/>
              <p:nvPr/>
            </p:nvSpPr>
            <p:spPr bwMode="auto">
              <a:xfrm>
                <a:off x="2986" y="1831"/>
                <a:ext cx="181" cy="136"/>
              </a:xfrm>
              <a:custGeom>
                <a:avLst/>
                <a:gdLst>
                  <a:gd name="T0" fmla="*/ 67 w 68"/>
                  <a:gd name="T1" fmla="*/ 25 h 51"/>
                  <a:gd name="T2" fmla="*/ 65 w 68"/>
                  <a:gd name="T3" fmla="*/ 27 h 51"/>
                  <a:gd name="T4" fmla="*/ 59 w 68"/>
                  <a:gd name="T5" fmla="*/ 26 h 51"/>
                  <a:gd name="T6" fmla="*/ 63 w 68"/>
                  <a:gd name="T7" fmla="*/ 21 h 51"/>
                  <a:gd name="T8" fmla="*/ 62 w 68"/>
                  <a:gd name="T9" fmla="*/ 20 h 51"/>
                  <a:gd name="T10" fmla="*/ 58 w 68"/>
                  <a:gd name="T11" fmla="*/ 22 h 51"/>
                  <a:gd name="T12" fmla="*/ 56 w 68"/>
                  <a:gd name="T13" fmla="*/ 22 h 51"/>
                  <a:gd name="T14" fmla="*/ 55 w 68"/>
                  <a:gd name="T15" fmla="*/ 23 h 51"/>
                  <a:gd name="T16" fmla="*/ 54 w 68"/>
                  <a:gd name="T17" fmla="*/ 18 h 51"/>
                  <a:gd name="T18" fmla="*/ 59 w 68"/>
                  <a:gd name="T19" fmla="*/ 9 h 51"/>
                  <a:gd name="T20" fmla="*/ 58 w 68"/>
                  <a:gd name="T21" fmla="*/ 9 h 51"/>
                  <a:gd name="T22" fmla="*/ 47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7 w 68"/>
                  <a:gd name="T29" fmla="*/ 0 h 51"/>
                  <a:gd name="T30" fmla="*/ 37 w 68"/>
                  <a:gd name="T31" fmla="*/ 8 h 51"/>
                  <a:gd name="T32" fmla="*/ 31 w 68"/>
                  <a:gd name="T33" fmla="*/ 14 h 51"/>
                  <a:gd name="T34" fmla="*/ 31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4 h 51"/>
                  <a:gd name="T44" fmla="*/ 23 w 68"/>
                  <a:gd name="T45" fmla="*/ 10 h 51"/>
                  <a:gd name="T46" fmla="*/ 7 w 68"/>
                  <a:gd name="T47" fmla="*/ 4 h 51"/>
                  <a:gd name="T48" fmla="*/ 4 w 68"/>
                  <a:gd name="T49" fmla="*/ 11 h 51"/>
                  <a:gd name="T50" fmla="*/ 18 w 68"/>
                  <a:gd name="T51" fmla="*/ 19 h 51"/>
                  <a:gd name="T52" fmla="*/ 12 w 68"/>
                  <a:gd name="T53" fmla="*/ 25 h 51"/>
                  <a:gd name="T54" fmla="*/ 2 w 68"/>
                  <a:gd name="T55" fmla="*/ 31 h 51"/>
                  <a:gd name="T56" fmla="*/ 2 w 68"/>
                  <a:gd name="T57" fmla="*/ 32 h 51"/>
                  <a:gd name="T58" fmla="*/ 16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8 w 68"/>
                  <a:gd name="T65" fmla="*/ 39 h 51"/>
                  <a:gd name="T66" fmla="*/ 15 w 68"/>
                  <a:gd name="T67" fmla="*/ 48 h 51"/>
                  <a:gd name="T68" fmla="*/ 16 w 68"/>
                  <a:gd name="T69" fmla="*/ 49 h 51"/>
                  <a:gd name="T70" fmla="*/ 24 w 68"/>
                  <a:gd name="T71" fmla="*/ 39 h 51"/>
                  <a:gd name="T72" fmla="*/ 26 w 68"/>
                  <a:gd name="T73" fmla="*/ 42 h 51"/>
                  <a:gd name="T74" fmla="*/ 34 w 68"/>
                  <a:gd name="T75" fmla="*/ 50 h 51"/>
                  <a:gd name="T76" fmla="*/ 35 w 68"/>
                  <a:gd name="T77" fmla="*/ 50 h 51"/>
                  <a:gd name="T78" fmla="*/ 37 w 68"/>
                  <a:gd name="T79" fmla="*/ 37 h 51"/>
                  <a:gd name="T80" fmla="*/ 51 w 68"/>
                  <a:gd name="T81" fmla="*/ 39 h 51"/>
                  <a:gd name="T82" fmla="*/ 68 w 68"/>
                  <a:gd name="T83" fmla="*/ 25 h 51"/>
                  <a:gd name="T84" fmla="*/ 67 w 68"/>
                  <a:gd name="T85" fmla="*/ 2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5"/>
                    </a:moveTo>
                    <a:cubicBezTo>
                      <a:pt x="66" y="25"/>
                      <a:pt x="66" y="26"/>
                      <a:pt x="65" y="27"/>
                    </a:cubicBezTo>
                    <a:cubicBezTo>
                      <a:pt x="63" y="30"/>
                      <a:pt x="61" y="30"/>
                      <a:pt x="59" y="26"/>
                    </a:cubicBezTo>
                    <a:cubicBezTo>
                      <a:pt x="60" y="24"/>
                      <a:pt x="61" y="22"/>
                      <a:pt x="63" y="21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1" y="20"/>
                      <a:pt x="60" y="21"/>
                      <a:pt x="58" y="22"/>
                    </a:cubicBezTo>
                    <a:cubicBezTo>
                      <a:pt x="57" y="22"/>
                      <a:pt x="57" y="22"/>
                      <a:pt x="56" y="22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4"/>
                      <a:pt x="52" y="22"/>
                      <a:pt x="54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9" y="8"/>
                      <a:pt x="58" y="9"/>
                    </a:cubicBezTo>
                    <a:cubicBezTo>
                      <a:pt x="53" y="10"/>
                      <a:pt x="51" y="14"/>
                      <a:pt x="47" y="18"/>
                    </a:cubicBezTo>
                    <a:cubicBezTo>
                      <a:pt x="43" y="23"/>
                      <a:pt x="47" y="16"/>
                      <a:pt x="47" y="14"/>
                    </a:cubicBezTo>
                    <a:cubicBezTo>
                      <a:pt x="48" y="10"/>
                      <a:pt x="47" y="5"/>
                      <a:pt x="47" y="1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2" y="4"/>
                      <a:pt x="38" y="1"/>
                      <a:pt x="37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6"/>
                      <a:pt x="31" y="16"/>
                    </a:cubicBezTo>
                    <a:cubicBezTo>
                      <a:pt x="26" y="11"/>
                      <a:pt x="27" y="7"/>
                      <a:pt x="28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6" y="4"/>
                      <a:pt x="24" y="9"/>
                      <a:pt x="25" y="13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19" y="5"/>
                      <a:pt x="13" y="2"/>
                      <a:pt x="7" y="4"/>
                    </a:cubicBezTo>
                    <a:cubicBezTo>
                      <a:pt x="2" y="5"/>
                      <a:pt x="0" y="8"/>
                      <a:pt x="4" y="11"/>
                    </a:cubicBezTo>
                    <a:cubicBezTo>
                      <a:pt x="9" y="14"/>
                      <a:pt x="13" y="17"/>
                      <a:pt x="18" y="19"/>
                    </a:cubicBezTo>
                    <a:cubicBezTo>
                      <a:pt x="19" y="20"/>
                      <a:pt x="12" y="25"/>
                      <a:pt x="12" y="25"/>
                    </a:cubicBezTo>
                    <a:cubicBezTo>
                      <a:pt x="9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2" y="32"/>
                    </a:cubicBezTo>
                    <a:cubicBezTo>
                      <a:pt x="7" y="36"/>
                      <a:pt x="10" y="38"/>
                      <a:pt x="16" y="35"/>
                    </a:cubicBezTo>
                    <a:cubicBezTo>
                      <a:pt x="17" y="35"/>
                      <a:pt x="18" y="33"/>
                      <a:pt x="18" y="33"/>
                    </a:cubicBezTo>
                    <a:cubicBezTo>
                      <a:pt x="19" y="33"/>
                      <a:pt x="20" y="34"/>
                      <a:pt x="20" y="34"/>
                    </a:cubicBezTo>
                    <a:cubicBezTo>
                      <a:pt x="19" y="36"/>
                      <a:pt x="19" y="37"/>
                      <a:pt x="18" y="39"/>
                    </a:cubicBezTo>
                    <a:cubicBezTo>
                      <a:pt x="16" y="42"/>
                      <a:pt x="15" y="45"/>
                      <a:pt x="15" y="48"/>
                    </a:cubicBezTo>
                    <a:cubicBezTo>
                      <a:pt x="15" y="49"/>
                      <a:pt x="15" y="49"/>
                      <a:pt x="16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5" y="41"/>
                      <a:pt x="26" y="42"/>
                    </a:cubicBezTo>
                    <a:cubicBezTo>
                      <a:pt x="31" y="43"/>
                      <a:pt x="30" y="48"/>
                      <a:pt x="34" y="50"/>
                    </a:cubicBezTo>
                    <a:cubicBezTo>
                      <a:pt x="34" y="51"/>
                      <a:pt x="34" y="51"/>
                      <a:pt x="35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7" y="32"/>
                      <a:pt x="49" y="39"/>
                      <a:pt x="51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5"/>
                      <a:pt x="68" y="24"/>
                      <a:pt x="67" y="25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19"/>
              <p:cNvSpPr/>
              <p:nvPr/>
            </p:nvSpPr>
            <p:spPr bwMode="auto">
              <a:xfrm>
                <a:off x="2996" y="1836"/>
                <a:ext cx="155" cy="123"/>
              </a:xfrm>
              <a:custGeom>
                <a:avLst/>
                <a:gdLst>
                  <a:gd name="T0" fmla="*/ 57 w 58"/>
                  <a:gd name="T1" fmla="*/ 32 h 46"/>
                  <a:gd name="T2" fmla="*/ 48 w 58"/>
                  <a:gd name="T3" fmla="*/ 26 h 46"/>
                  <a:gd name="T4" fmla="*/ 52 w 58"/>
                  <a:gd name="T5" fmla="*/ 23 h 46"/>
                  <a:gd name="T6" fmla="*/ 52 w 58"/>
                  <a:gd name="T7" fmla="*/ 22 h 46"/>
                  <a:gd name="T8" fmla="*/ 50 w 58"/>
                  <a:gd name="T9" fmla="*/ 23 h 46"/>
                  <a:gd name="T10" fmla="*/ 44 w 58"/>
                  <a:gd name="T11" fmla="*/ 21 h 46"/>
                  <a:gd name="T12" fmla="*/ 45 w 58"/>
                  <a:gd name="T13" fmla="*/ 18 h 46"/>
                  <a:gd name="T14" fmla="*/ 44 w 58"/>
                  <a:gd name="T15" fmla="*/ 17 h 46"/>
                  <a:gd name="T16" fmla="*/ 38 w 58"/>
                  <a:gd name="T17" fmla="*/ 21 h 46"/>
                  <a:gd name="T18" fmla="*/ 35 w 58"/>
                  <a:gd name="T19" fmla="*/ 16 h 46"/>
                  <a:gd name="T20" fmla="*/ 41 w 58"/>
                  <a:gd name="T21" fmla="*/ 7 h 46"/>
                  <a:gd name="T22" fmla="*/ 40 w 58"/>
                  <a:gd name="T23" fmla="*/ 7 h 46"/>
                  <a:gd name="T24" fmla="*/ 37 w 58"/>
                  <a:gd name="T25" fmla="*/ 10 h 46"/>
                  <a:gd name="T26" fmla="*/ 41 w 58"/>
                  <a:gd name="T27" fmla="*/ 0 h 46"/>
                  <a:gd name="T28" fmla="*/ 40 w 58"/>
                  <a:gd name="T29" fmla="*/ 0 h 46"/>
                  <a:gd name="T30" fmla="*/ 33 w 58"/>
                  <a:gd name="T31" fmla="*/ 7 h 46"/>
                  <a:gd name="T32" fmla="*/ 29 w 58"/>
                  <a:gd name="T33" fmla="*/ 16 h 46"/>
                  <a:gd name="T34" fmla="*/ 24 w 58"/>
                  <a:gd name="T35" fmla="*/ 15 h 46"/>
                  <a:gd name="T36" fmla="*/ 19 w 58"/>
                  <a:gd name="T37" fmla="*/ 8 h 46"/>
                  <a:gd name="T38" fmla="*/ 18 w 58"/>
                  <a:gd name="T39" fmla="*/ 5 h 46"/>
                  <a:gd name="T40" fmla="*/ 1 w 58"/>
                  <a:gd name="T41" fmla="*/ 3 h 46"/>
                  <a:gd name="T42" fmla="*/ 1 w 58"/>
                  <a:gd name="T43" fmla="*/ 4 h 46"/>
                  <a:gd name="T44" fmla="*/ 9 w 58"/>
                  <a:gd name="T45" fmla="*/ 14 h 46"/>
                  <a:gd name="T46" fmla="*/ 11 w 58"/>
                  <a:gd name="T47" fmla="*/ 16 h 46"/>
                  <a:gd name="T48" fmla="*/ 18 w 58"/>
                  <a:gd name="T49" fmla="*/ 21 h 46"/>
                  <a:gd name="T50" fmla="*/ 11 w 58"/>
                  <a:gd name="T51" fmla="*/ 24 h 46"/>
                  <a:gd name="T52" fmla="*/ 7 w 58"/>
                  <a:gd name="T53" fmla="*/ 27 h 46"/>
                  <a:gd name="T54" fmla="*/ 2 w 58"/>
                  <a:gd name="T55" fmla="*/ 30 h 46"/>
                  <a:gd name="T56" fmla="*/ 2 w 58"/>
                  <a:gd name="T57" fmla="*/ 31 h 46"/>
                  <a:gd name="T58" fmla="*/ 12 w 58"/>
                  <a:gd name="T59" fmla="*/ 29 h 46"/>
                  <a:gd name="T60" fmla="*/ 15 w 58"/>
                  <a:gd name="T61" fmla="*/ 26 h 46"/>
                  <a:gd name="T62" fmla="*/ 17 w 58"/>
                  <a:gd name="T63" fmla="*/ 31 h 46"/>
                  <a:gd name="T64" fmla="*/ 15 w 58"/>
                  <a:gd name="T65" fmla="*/ 42 h 46"/>
                  <a:gd name="T66" fmla="*/ 16 w 58"/>
                  <a:gd name="T67" fmla="*/ 42 h 46"/>
                  <a:gd name="T68" fmla="*/ 20 w 58"/>
                  <a:gd name="T69" fmla="*/ 34 h 46"/>
                  <a:gd name="T70" fmla="*/ 25 w 58"/>
                  <a:gd name="T71" fmla="*/ 32 h 46"/>
                  <a:gd name="T72" fmla="*/ 27 w 58"/>
                  <a:gd name="T73" fmla="*/ 38 h 46"/>
                  <a:gd name="T74" fmla="*/ 29 w 58"/>
                  <a:gd name="T75" fmla="*/ 45 h 46"/>
                  <a:gd name="T76" fmla="*/ 30 w 58"/>
                  <a:gd name="T77" fmla="*/ 45 h 46"/>
                  <a:gd name="T78" fmla="*/ 36 w 58"/>
                  <a:gd name="T79" fmla="*/ 33 h 46"/>
                  <a:gd name="T80" fmla="*/ 46 w 58"/>
                  <a:gd name="T81" fmla="*/ 37 h 46"/>
                  <a:gd name="T82" fmla="*/ 57 w 58"/>
                  <a:gd name="T83" fmla="*/ 32 h 46"/>
                  <a:gd name="T84" fmla="*/ 57 w 58"/>
                  <a:gd name="T85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8" h="46">
                    <a:moveTo>
                      <a:pt x="57" y="32"/>
                    </a:moveTo>
                    <a:cubicBezTo>
                      <a:pt x="56" y="32"/>
                      <a:pt x="45" y="28"/>
                      <a:pt x="48" y="26"/>
                    </a:cubicBezTo>
                    <a:cubicBezTo>
                      <a:pt x="50" y="25"/>
                      <a:pt x="51" y="25"/>
                      <a:pt x="52" y="23"/>
                    </a:cubicBezTo>
                    <a:cubicBezTo>
                      <a:pt x="53" y="23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0" y="23"/>
                    </a:cubicBezTo>
                    <a:cubicBezTo>
                      <a:pt x="48" y="24"/>
                      <a:pt x="46" y="23"/>
                      <a:pt x="44" y="21"/>
                    </a:cubicBezTo>
                    <a:cubicBezTo>
                      <a:pt x="45" y="20"/>
                      <a:pt x="45" y="19"/>
                      <a:pt x="45" y="18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2" y="18"/>
                      <a:pt x="40" y="19"/>
                      <a:pt x="38" y="21"/>
                    </a:cubicBezTo>
                    <a:cubicBezTo>
                      <a:pt x="32" y="25"/>
                      <a:pt x="33" y="19"/>
                      <a:pt x="35" y="16"/>
                    </a:cubicBezTo>
                    <a:cubicBezTo>
                      <a:pt x="38" y="14"/>
                      <a:pt x="40" y="11"/>
                      <a:pt x="41" y="7"/>
                    </a:cubicBezTo>
                    <a:cubicBezTo>
                      <a:pt x="41" y="7"/>
                      <a:pt x="40" y="7"/>
                      <a:pt x="40" y="7"/>
                    </a:cubicBezTo>
                    <a:cubicBezTo>
                      <a:pt x="38" y="8"/>
                      <a:pt x="37" y="8"/>
                      <a:pt x="37" y="10"/>
                    </a:cubicBezTo>
                    <a:cubicBezTo>
                      <a:pt x="38" y="6"/>
                      <a:pt x="40" y="4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7" y="2"/>
                      <a:pt x="34" y="3"/>
                      <a:pt x="33" y="7"/>
                    </a:cubicBezTo>
                    <a:cubicBezTo>
                      <a:pt x="32" y="10"/>
                      <a:pt x="30" y="13"/>
                      <a:pt x="29" y="16"/>
                    </a:cubicBezTo>
                    <a:cubicBezTo>
                      <a:pt x="26" y="19"/>
                      <a:pt x="27" y="19"/>
                      <a:pt x="24" y="15"/>
                    </a:cubicBezTo>
                    <a:cubicBezTo>
                      <a:pt x="22" y="12"/>
                      <a:pt x="20" y="11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4" y="0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7"/>
                      <a:pt x="6" y="10"/>
                      <a:pt x="9" y="14"/>
                    </a:cubicBezTo>
                    <a:cubicBezTo>
                      <a:pt x="9" y="14"/>
                      <a:pt x="11" y="15"/>
                      <a:pt x="11" y="16"/>
                    </a:cubicBezTo>
                    <a:cubicBezTo>
                      <a:pt x="12" y="16"/>
                      <a:pt x="21" y="20"/>
                      <a:pt x="18" y="21"/>
                    </a:cubicBezTo>
                    <a:cubicBezTo>
                      <a:pt x="15" y="22"/>
                      <a:pt x="13" y="22"/>
                      <a:pt x="11" y="24"/>
                    </a:cubicBezTo>
                    <a:cubicBezTo>
                      <a:pt x="9" y="25"/>
                      <a:pt x="9" y="26"/>
                      <a:pt x="7" y="27"/>
                    </a:cubicBezTo>
                    <a:cubicBezTo>
                      <a:pt x="5" y="28"/>
                      <a:pt x="4" y="29"/>
                      <a:pt x="2" y="30"/>
                    </a:cubicBezTo>
                    <a:cubicBezTo>
                      <a:pt x="2" y="30"/>
                      <a:pt x="2" y="30"/>
                      <a:pt x="2" y="31"/>
                    </a:cubicBezTo>
                    <a:cubicBezTo>
                      <a:pt x="6" y="34"/>
                      <a:pt x="9" y="31"/>
                      <a:pt x="12" y="29"/>
                    </a:cubicBezTo>
                    <a:cubicBezTo>
                      <a:pt x="13" y="28"/>
                      <a:pt x="14" y="27"/>
                      <a:pt x="15" y="26"/>
                    </a:cubicBezTo>
                    <a:cubicBezTo>
                      <a:pt x="19" y="24"/>
                      <a:pt x="18" y="29"/>
                      <a:pt x="17" y="31"/>
                    </a:cubicBezTo>
                    <a:cubicBezTo>
                      <a:pt x="15" y="34"/>
                      <a:pt x="16" y="38"/>
                      <a:pt x="15" y="42"/>
                    </a:cubicBezTo>
                    <a:cubicBezTo>
                      <a:pt x="15" y="42"/>
                      <a:pt x="15" y="43"/>
                      <a:pt x="16" y="42"/>
                    </a:cubicBezTo>
                    <a:cubicBezTo>
                      <a:pt x="18" y="40"/>
                      <a:pt x="19" y="37"/>
                      <a:pt x="20" y="34"/>
                    </a:cubicBezTo>
                    <a:cubicBezTo>
                      <a:pt x="20" y="31"/>
                      <a:pt x="22" y="30"/>
                      <a:pt x="25" y="32"/>
                    </a:cubicBezTo>
                    <a:cubicBezTo>
                      <a:pt x="26" y="34"/>
                      <a:pt x="27" y="36"/>
                      <a:pt x="27" y="38"/>
                    </a:cubicBezTo>
                    <a:cubicBezTo>
                      <a:pt x="27" y="41"/>
                      <a:pt x="28" y="43"/>
                      <a:pt x="29" y="45"/>
                    </a:cubicBezTo>
                    <a:cubicBezTo>
                      <a:pt x="29" y="46"/>
                      <a:pt x="30" y="46"/>
                      <a:pt x="30" y="45"/>
                    </a:cubicBezTo>
                    <a:cubicBezTo>
                      <a:pt x="30" y="44"/>
                      <a:pt x="31" y="31"/>
                      <a:pt x="36" y="33"/>
                    </a:cubicBezTo>
                    <a:cubicBezTo>
                      <a:pt x="39" y="34"/>
                      <a:pt x="42" y="35"/>
                      <a:pt x="46" y="37"/>
                    </a:cubicBezTo>
                    <a:cubicBezTo>
                      <a:pt x="51" y="39"/>
                      <a:pt x="55" y="37"/>
                      <a:pt x="57" y="32"/>
                    </a:cubicBezTo>
                    <a:cubicBezTo>
                      <a:pt x="58" y="32"/>
                      <a:pt x="57" y="32"/>
                      <a:pt x="57" y="32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20"/>
              <p:cNvSpPr/>
              <p:nvPr/>
            </p:nvSpPr>
            <p:spPr bwMode="auto">
              <a:xfrm>
                <a:off x="3015" y="1844"/>
                <a:ext cx="112" cy="110"/>
              </a:xfrm>
              <a:custGeom>
                <a:avLst/>
                <a:gdLst>
                  <a:gd name="T0" fmla="*/ 41 w 42"/>
                  <a:gd name="T1" fmla="*/ 27 h 41"/>
                  <a:gd name="T2" fmla="*/ 35 w 42"/>
                  <a:gd name="T3" fmla="*/ 23 h 41"/>
                  <a:gd name="T4" fmla="*/ 38 w 42"/>
                  <a:gd name="T5" fmla="*/ 22 h 41"/>
                  <a:gd name="T6" fmla="*/ 38 w 42"/>
                  <a:gd name="T7" fmla="*/ 21 h 41"/>
                  <a:gd name="T8" fmla="*/ 25 w 42"/>
                  <a:gd name="T9" fmla="*/ 21 h 41"/>
                  <a:gd name="T10" fmla="*/ 26 w 42"/>
                  <a:gd name="T11" fmla="*/ 11 h 41"/>
                  <a:gd name="T12" fmla="*/ 29 w 42"/>
                  <a:gd name="T13" fmla="*/ 0 h 41"/>
                  <a:gd name="T14" fmla="*/ 28 w 42"/>
                  <a:gd name="T15" fmla="*/ 0 h 41"/>
                  <a:gd name="T16" fmla="*/ 22 w 42"/>
                  <a:gd name="T17" fmla="*/ 12 h 41"/>
                  <a:gd name="T18" fmla="*/ 19 w 42"/>
                  <a:gd name="T19" fmla="*/ 17 h 41"/>
                  <a:gd name="T20" fmla="*/ 17 w 42"/>
                  <a:gd name="T21" fmla="*/ 15 h 41"/>
                  <a:gd name="T22" fmla="*/ 13 w 42"/>
                  <a:gd name="T23" fmla="*/ 8 h 41"/>
                  <a:gd name="T24" fmla="*/ 1 w 42"/>
                  <a:gd name="T25" fmla="*/ 1 h 41"/>
                  <a:gd name="T26" fmla="*/ 1 w 42"/>
                  <a:gd name="T27" fmla="*/ 2 h 41"/>
                  <a:gd name="T28" fmla="*/ 2 w 42"/>
                  <a:gd name="T29" fmla="*/ 9 h 41"/>
                  <a:gd name="T30" fmla="*/ 1 w 42"/>
                  <a:gd name="T31" fmla="*/ 9 h 41"/>
                  <a:gd name="T32" fmla="*/ 5 w 42"/>
                  <a:gd name="T33" fmla="*/ 12 h 41"/>
                  <a:gd name="T34" fmla="*/ 12 w 42"/>
                  <a:gd name="T35" fmla="*/ 19 h 41"/>
                  <a:gd name="T36" fmla="*/ 4 w 42"/>
                  <a:gd name="T37" fmla="*/ 22 h 41"/>
                  <a:gd name="T38" fmla="*/ 4 w 42"/>
                  <a:gd name="T39" fmla="*/ 23 h 41"/>
                  <a:gd name="T40" fmla="*/ 11 w 42"/>
                  <a:gd name="T41" fmla="*/ 27 h 41"/>
                  <a:gd name="T42" fmla="*/ 12 w 42"/>
                  <a:gd name="T43" fmla="*/ 27 h 41"/>
                  <a:gd name="T44" fmla="*/ 21 w 42"/>
                  <a:gd name="T45" fmla="*/ 32 h 41"/>
                  <a:gd name="T46" fmla="*/ 21 w 42"/>
                  <a:gd name="T47" fmla="*/ 38 h 41"/>
                  <a:gd name="T48" fmla="*/ 21 w 42"/>
                  <a:gd name="T49" fmla="*/ 38 h 41"/>
                  <a:gd name="T50" fmla="*/ 21 w 42"/>
                  <a:gd name="T51" fmla="*/ 40 h 41"/>
                  <a:gd name="T52" fmla="*/ 22 w 42"/>
                  <a:gd name="T53" fmla="*/ 40 h 41"/>
                  <a:gd name="T54" fmla="*/ 22 w 42"/>
                  <a:gd name="T55" fmla="*/ 32 h 41"/>
                  <a:gd name="T56" fmla="*/ 33 w 42"/>
                  <a:gd name="T57" fmla="*/ 27 h 41"/>
                  <a:gd name="T58" fmla="*/ 41 w 42"/>
                  <a:gd name="T59" fmla="*/ 28 h 41"/>
                  <a:gd name="T60" fmla="*/ 41 w 42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41">
                    <a:moveTo>
                      <a:pt x="41" y="27"/>
                    </a:moveTo>
                    <a:cubicBezTo>
                      <a:pt x="40" y="25"/>
                      <a:pt x="38" y="24"/>
                      <a:pt x="35" y="23"/>
                    </a:cubicBezTo>
                    <a:cubicBezTo>
                      <a:pt x="36" y="23"/>
                      <a:pt x="37" y="23"/>
                      <a:pt x="38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33" y="19"/>
                      <a:pt x="29" y="20"/>
                      <a:pt x="25" y="21"/>
                    </a:cubicBezTo>
                    <a:cubicBezTo>
                      <a:pt x="21" y="22"/>
                      <a:pt x="26" y="12"/>
                      <a:pt x="26" y="11"/>
                    </a:cubicBezTo>
                    <a:cubicBezTo>
                      <a:pt x="28" y="7"/>
                      <a:pt x="29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5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9" y="19"/>
                      <a:pt x="18" y="16"/>
                      <a:pt x="17" y="15"/>
                    </a:cubicBezTo>
                    <a:cubicBezTo>
                      <a:pt x="16" y="13"/>
                      <a:pt x="14" y="10"/>
                      <a:pt x="13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3"/>
                      <a:pt x="5" y="9"/>
                      <a:pt x="2" y="9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8" y="14"/>
                      <a:pt x="10" y="16"/>
                      <a:pt x="12" y="19"/>
                    </a:cubicBezTo>
                    <a:cubicBezTo>
                      <a:pt x="10" y="20"/>
                      <a:pt x="5" y="21"/>
                      <a:pt x="4" y="22"/>
                    </a:cubicBezTo>
                    <a:cubicBezTo>
                      <a:pt x="3" y="23"/>
                      <a:pt x="4" y="24"/>
                      <a:pt x="4" y="23"/>
                    </a:cubicBezTo>
                    <a:cubicBezTo>
                      <a:pt x="7" y="23"/>
                      <a:pt x="14" y="22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8" y="25"/>
                      <a:pt x="20" y="28"/>
                      <a:pt x="21" y="32"/>
                    </a:cubicBezTo>
                    <a:cubicBezTo>
                      <a:pt x="21" y="34"/>
                      <a:pt x="21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3" y="35"/>
                      <a:pt x="22" y="32"/>
                    </a:cubicBezTo>
                    <a:cubicBezTo>
                      <a:pt x="23" y="26"/>
                      <a:pt x="29" y="25"/>
                      <a:pt x="33" y="27"/>
                    </a:cubicBezTo>
                    <a:cubicBezTo>
                      <a:pt x="36" y="28"/>
                      <a:pt x="38" y="28"/>
                      <a:pt x="41" y="28"/>
                    </a:cubicBezTo>
                    <a:cubicBezTo>
                      <a:pt x="41" y="28"/>
                      <a:pt x="42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21"/>
              <p:cNvSpPr/>
              <p:nvPr/>
            </p:nvSpPr>
            <p:spPr bwMode="auto">
              <a:xfrm>
                <a:off x="2980" y="1922"/>
                <a:ext cx="51" cy="69"/>
              </a:xfrm>
              <a:custGeom>
                <a:avLst/>
                <a:gdLst>
                  <a:gd name="T0" fmla="*/ 18 w 19"/>
                  <a:gd name="T1" fmla="*/ 0 h 26"/>
                  <a:gd name="T2" fmla="*/ 7 w 19"/>
                  <a:gd name="T3" fmla="*/ 6 h 26"/>
                  <a:gd name="T4" fmla="*/ 2 w 19"/>
                  <a:gd name="T5" fmla="*/ 8 h 26"/>
                  <a:gd name="T6" fmla="*/ 0 w 19"/>
                  <a:gd name="T7" fmla="*/ 16 h 26"/>
                  <a:gd name="T8" fmla="*/ 9 w 19"/>
                  <a:gd name="T9" fmla="*/ 26 h 26"/>
                  <a:gd name="T10" fmla="*/ 9 w 19"/>
                  <a:gd name="T11" fmla="*/ 25 h 26"/>
                  <a:gd name="T12" fmla="*/ 7 w 19"/>
                  <a:gd name="T13" fmla="*/ 15 h 26"/>
                  <a:gd name="T14" fmla="*/ 10 w 19"/>
                  <a:gd name="T15" fmla="*/ 13 h 26"/>
                  <a:gd name="T16" fmla="*/ 10 w 19"/>
                  <a:gd name="T17" fmla="*/ 10 h 26"/>
                  <a:gd name="T18" fmla="*/ 18 w 19"/>
                  <a:gd name="T19" fmla="*/ 1 h 26"/>
                  <a:gd name="T20" fmla="*/ 18 w 19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0"/>
                    </a:moveTo>
                    <a:cubicBezTo>
                      <a:pt x="14" y="0"/>
                      <a:pt x="10" y="3"/>
                      <a:pt x="7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7" y="23"/>
                      <a:pt x="3" y="18"/>
                      <a:pt x="7" y="15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6"/>
                      <a:pt x="15" y="3"/>
                      <a:pt x="18" y="1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22"/>
              <p:cNvSpPr/>
              <p:nvPr/>
            </p:nvSpPr>
            <p:spPr bwMode="auto">
              <a:xfrm>
                <a:off x="3050" y="1887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4 w 19"/>
                  <a:gd name="T3" fmla="*/ 2 h 17"/>
                  <a:gd name="T4" fmla="*/ 0 w 19"/>
                  <a:gd name="T5" fmla="*/ 6 h 17"/>
                  <a:gd name="T6" fmla="*/ 1 w 19"/>
                  <a:gd name="T7" fmla="*/ 9 h 17"/>
                  <a:gd name="T8" fmla="*/ 0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4" y="2"/>
                    </a:cubicBezTo>
                    <a:cubicBezTo>
                      <a:pt x="2" y="3"/>
                      <a:pt x="0" y="4"/>
                      <a:pt x="0" y="6"/>
                    </a:cubicBezTo>
                    <a:cubicBezTo>
                      <a:pt x="0" y="7"/>
                      <a:pt x="1" y="7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1" y="16"/>
                      <a:pt x="9" y="17"/>
                      <a:pt x="13" y="14"/>
                    </a:cubicBezTo>
                    <a:cubicBezTo>
                      <a:pt x="17" y="12"/>
                      <a:pt x="19" y="6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23"/>
              <p:cNvSpPr/>
              <p:nvPr/>
            </p:nvSpPr>
            <p:spPr bwMode="auto">
              <a:xfrm>
                <a:off x="3047" y="1890"/>
                <a:ext cx="48" cy="45"/>
              </a:xfrm>
              <a:custGeom>
                <a:avLst/>
                <a:gdLst>
                  <a:gd name="T0" fmla="*/ 13 w 18"/>
                  <a:gd name="T1" fmla="*/ 0 h 17"/>
                  <a:gd name="T2" fmla="*/ 9 w 18"/>
                  <a:gd name="T3" fmla="*/ 4 h 17"/>
                  <a:gd name="T4" fmla="*/ 8 w 18"/>
                  <a:gd name="T5" fmla="*/ 5 h 17"/>
                  <a:gd name="T6" fmla="*/ 8 w 18"/>
                  <a:gd name="T7" fmla="*/ 8 h 17"/>
                  <a:gd name="T8" fmla="*/ 2 w 18"/>
                  <a:gd name="T9" fmla="*/ 9 h 17"/>
                  <a:gd name="T10" fmla="*/ 2 w 18"/>
                  <a:gd name="T11" fmla="*/ 9 h 17"/>
                  <a:gd name="T12" fmla="*/ 7 w 18"/>
                  <a:gd name="T13" fmla="*/ 15 h 17"/>
                  <a:gd name="T14" fmla="*/ 16 w 18"/>
                  <a:gd name="T15" fmla="*/ 9 h 17"/>
                  <a:gd name="T16" fmla="*/ 13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3" y="0"/>
                    </a:moveTo>
                    <a:cubicBezTo>
                      <a:pt x="10" y="0"/>
                      <a:pt x="12" y="5"/>
                      <a:pt x="9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8" y="7"/>
                      <a:pt x="8" y="8"/>
                    </a:cubicBezTo>
                    <a:cubicBezTo>
                      <a:pt x="7" y="9"/>
                      <a:pt x="4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2"/>
                      <a:pt x="5" y="15"/>
                      <a:pt x="7" y="15"/>
                    </a:cubicBezTo>
                    <a:cubicBezTo>
                      <a:pt x="11" y="17"/>
                      <a:pt x="15" y="12"/>
                      <a:pt x="16" y="9"/>
                    </a:cubicBezTo>
                    <a:cubicBezTo>
                      <a:pt x="18" y="6"/>
                      <a:pt x="17" y="1"/>
                      <a:pt x="13" y="0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24"/>
              <p:cNvSpPr/>
              <p:nvPr/>
            </p:nvSpPr>
            <p:spPr bwMode="auto">
              <a:xfrm>
                <a:off x="3050" y="1914"/>
                <a:ext cx="5" cy="8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1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25"/>
              <p:cNvSpPr/>
              <p:nvPr/>
            </p:nvSpPr>
            <p:spPr bwMode="auto">
              <a:xfrm>
                <a:off x="3074" y="1898"/>
                <a:ext cx="11" cy="16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1 h 6"/>
                  <a:gd name="T4" fmla="*/ 2 w 4"/>
                  <a:gd name="T5" fmla="*/ 0 h 6"/>
                  <a:gd name="T6" fmla="*/ 1 w 4"/>
                  <a:gd name="T7" fmla="*/ 2 h 6"/>
                  <a:gd name="T8" fmla="*/ 0 w 4"/>
                  <a:gd name="T9" fmla="*/ 3 h 6"/>
                  <a:gd name="T10" fmla="*/ 1 w 4"/>
                  <a:gd name="T11" fmla="*/ 5 h 6"/>
                  <a:gd name="T12" fmla="*/ 1 w 4"/>
                  <a:gd name="T13" fmla="*/ 5 h 6"/>
                  <a:gd name="T14" fmla="*/ 4 w 4"/>
                  <a:gd name="T15" fmla="*/ 3 h 6"/>
                  <a:gd name="T16" fmla="*/ 4 w 4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26"/>
              <p:cNvSpPr/>
              <p:nvPr/>
            </p:nvSpPr>
            <p:spPr bwMode="auto">
              <a:xfrm>
                <a:off x="3066" y="1887"/>
                <a:ext cx="16" cy="11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2 h 4"/>
                  <a:gd name="T4" fmla="*/ 0 w 6"/>
                  <a:gd name="T5" fmla="*/ 2 h 4"/>
                  <a:gd name="T6" fmla="*/ 0 w 6"/>
                  <a:gd name="T7" fmla="*/ 2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6" y="2"/>
                      <a:pt x="5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27"/>
              <p:cNvSpPr/>
              <p:nvPr/>
            </p:nvSpPr>
            <p:spPr bwMode="auto">
              <a:xfrm>
                <a:off x="3074" y="1924"/>
                <a:ext cx="8" cy="6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1 h 2"/>
                  <a:gd name="T10" fmla="*/ 0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28"/>
              <p:cNvSpPr/>
              <p:nvPr/>
            </p:nvSpPr>
            <p:spPr bwMode="auto">
              <a:xfrm>
                <a:off x="3927" y="15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5 w 69"/>
                  <a:gd name="T7" fmla="*/ 21 h 62"/>
                  <a:gd name="T8" fmla="*/ 46 w 69"/>
                  <a:gd name="T9" fmla="*/ 4 h 62"/>
                  <a:gd name="T10" fmla="*/ 30 w 69"/>
                  <a:gd name="T11" fmla="*/ 7 h 62"/>
                  <a:gd name="T12" fmla="*/ 27 w 69"/>
                  <a:gd name="T13" fmla="*/ 20 h 62"/>
                  <a:gd name="T14" fmla="*/ 22 w 69"/>
                  <a:gd name="T15" fmla="*/ 13 h 62"/>
                  <a:gd name="T16" fmla="*/ 7 w 69"/>
                  <a:gd name="T17" fmla="*/ 14 h 62"/>
                  <a:gd name="T18" fmla="*/ 0 w 69"/>
                  <a:gd name="T19" fmla="*/ 27 h 62"/>
                  <a:gd name="T20" fmla="*/ 1 w 69"/>
                  <a:gd name="T21" fmla="*/ 30 h 62"/>
                  <a:gd name="T22" fmla="*/ 7 w 69"/>
                  <a:gd name="T23" fmla="*/ 37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6 w 69"/>
                  <a:gd name="T31" fmla="*/ 43 h 62"/>
                  <a:gd name="T32" fmla="*/ 5 w 69"/>
                  <a:gd name="T33" fmla="*/ 50 h 62"/>
                  <a:gd name="T34" fmla="*/ 9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8 h 62"/>
                  <a:gd name="T50" fmla="*/ 44 w 69"/>
                  <a:gd name="T51" fmla="*/ 40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3" y="15"/>
                      <a:pt x="51" y="16"/>
                      <a:pt x="49" y="18"/>
                    </a:cubicBezTo>
                    <a:cubicBezTo>
                      <a:pt x="48" y="18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8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6" y="15"/>
                      <a:pt x="27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6" y="9"/>
                      <a:pt x="12" y="11"/>
                      <a:pt x="7" y="14"/>
                    </a:cubicBezTo>
                    <a:cubicBezTo>
                      <a:pt x="3" y="17"/>
                      <a:pt x="0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7" y="37"/>
                    </a:cubicBezTo>
                    <a:cubicBezTo>
                      <a:pt x="9" y="39"/>
                      <a:pt x="11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3" y="40"/>
                      <a:pt x="13" y="40"/>
                    </a:cubicBezTo>
                    <a:cubicBezTo>
                      <a:pt x="11" y="42"/>
                      <a:pt x="8" y="42"/>
                      <a:pt x="6" y="43"/>
                    </a:cubicBezTo>
                    <a:cubicBezTo>
                      <a:pt x="5" y="44"/>
                      <a:pt x="5" y="48"/>
                      <a:pt x="5" y="50"/>
                    </a:cubicBezTo>
                    <a:cubicBezTo>
                      <a:pt x="4" y="53"/>
                      <a:pt x="6" y="58"/>
                      <a:pt x="9" y="59"/>
                    </a:cubicBezTo>
                    <a:cubicBezTo>
                      <a:pt x="14" y="61"/>
                      <a:pt x="17" y="59"/>
                      <a:pt x="21" y="56"/>
                    </a:cubicBezTo>
                    <a:cubicBezTo>
                      <a:pt x="22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6"/>
                      <a:pt x="25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8"/>
                    </a:cubicBezTo>
                    <a:cubicBezTo>
                      <a:pt x="40" y="39"/>
                      <a:pt x="43" y="40"/>
                      <a:pt x="44" y="40"/>
                    </a:cubicBezTo>
                    <a:cubicBezTo>
                      <a:pt x="45" y="41"/>
                      <a:pt x="45" y="41"/>
                      <a:pt x="47" y="42"/>
                    </a:cubicBezTo>
                    <a:cubicBezTo>
                      <a:pt x="50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29"/>
              <p:cNvSpPr/>
              <p:nvPr/>
            </p:nvSpPr>
            <p:spPr bwMode="auto">
              <a:xfrm>
                <a:off x="3943" y="1525"/>
                <a:ext cx="152" cy="113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8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0 h 42"/>
                  <a:gd name="T30" fmla="*/ 30 w 57"/>
                  <a:gd name="T31" fmla="*/ 7 h 42"/>
                  <a:gd name="T32" fmla="*/ 26 w 57"/>
                  <a:gd name="T33" fmla="*/ 12 h 42"/>
                  <a:gd name="T34" fmla="*/ 26 w 57"/>
                  <a:gd name="T35" fmla="*/ 13 h 42"/>
                  <a:gd name="T36" fmla="*/ 24 w 57"/>
                  <a:gd name="T37" fmla="*/ 1 h 42"/>
                  <a:gd name="T38" fmla="*/ 23 w 57"/>
                  <a:gd name="T39" fmla="*/ 0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9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5 w 57"/>
                  <a:gd name="T61" fmla="*/ 28 h 42"/>
                  <a:gd name="T62" fmla="*/ 17 w 57"/>
                  <a:gd name="T63" fmla="*/ 28 h 42"/>
                  <a:gd name="T64" fmla="*/ 15 w 57"/>
                  <a:gd name="T65" fmla="*/ 32 h 42"/>
                  <a:gd name="T66" fmla="*/ 12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1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2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5" y="21"/>
                      <a:pt x="55" y="22"/>
                      <a:pt x="54" y="22"/>
                    </a:cubicBezTo>
                    <a:cubicBezTo>
                      <a:pt x="52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8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3" y="19"/>
                      <a:pt x="45" y="15"/>
                    </a:cubicBezTo>
                    <a:cubicBezTo>
                      <a:pt x="47" y="14"/>
                      <a:pt x="49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39" y="4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5" y="3"/>
                      <a:pt x="31" y="1"/>
                      <a:pt x="30" y="7"/>
                    </a:cubicBezTo>
                    <a:cubicBezTo>
                      <a:pt x="29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1" y="9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3"/>
                      <a:pt x="20" y="7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6" y="4"/>
                      <a:pt x="11" y="1"/>
                      <a:pt x="6" y="3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0" y="21"/>
                      <a:pt x="10" y="21"/>
                    </a:cubicBezTo>
                    <a:cubicBezTo>
                      <a:pt x="7" y="23"/>
                      <a:pt x="5" y="26"/>
                      <a:pt x="2" y="26"/>
                    </a:cubicBezTo>
                    <a:cubicBezTo>
                      <a:pt x="1" y="26"/>
                      <a:pt x="1" y="26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2"/>
                    </a:cubicBezTo>
                    <a:cubicBezTo>
                      <a:pt x="13" y="35"/>
                      <a:pt x="13" y="37"/>
                      <a:pt x="12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1" y="35"/>
                    </a:cubicBezTo>
                    <a:cubicBezTo>
                      <a:pt x="26" y="36"/>
                      <a:pt x="25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2" y="33"/>
                    </a:cubicBezTo>
                    <a:cubicBezTo>
                      <a:pt x="50" y="35"/>
                      <a:pt x="54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30"/>
              <p:cNvSpPr/>
              <p:nvPr/>
            </p:nvSpPr>
            <p:spPr bwMode="auto">
              <a:xfrm>
                <a:off x="3954" y="1528"/>
                <a:ext cx="125" cy="105"/>
              </a:xfrm>
              <a:custGeom>
                <a:avLst/>
                <a:gdLst>
                  <a:gd name="T0" fmla="*/ 47 w 47"/>
                  <a:gd name="T1" fmla="*/ 27 h 39"/>
                  <a:gd name="T2" fmla="*/ 39 w 47"/>
                  <a:gd name="T3" fmla="*/ 23 h 39"/>
                  <a:gd name="T4" fmla="*/ 43 w 47"/>
                  <a:gd name="T5" fmla="*/ 20 h 39"/>
                  <a:gd name="T6" fmla="*/ 42 w 47"/>
                  <a:gd name="T7" fmla="*/ 19 h 39"/>
                  <a:gd name="T8" fmla="*/ 41 w 47"/>
                  <a:gd name="T9" fmla="*/ 20 h 39"/>
                  <a:gd name="T10" fmla="*/ 36 w 47"/>
                  <a:gd name="T11" fmla="*/ 19 h 39"/>
                  <a:gd name="T12" fmla="*/ 37 w 47"/>
                  <a:gd name="T13" fmla="*/ 15 h 39"/>
                  <a:gd name="T14" fmla="*/ 36 w 47"/>
                  <a:gd name="T15" fmla="*/ 15 h 39"/>
                  <a:gd name="T16" fmla="*/ 31 w 47"/>
                  <a:gd name="T17" fmla="*/ 18 h 39"/>
                  <a:gd name="T18" fmla="*/ 29 w 47"/>
                  <a:gd name="T19" fmla="*/ 14 h 39"/>
                  <a:gd name="T20" fmla="*/ 33 w 47"/>
                  <a:gd name="T21" fmla="*/ 7 h 39"/>
                  <a:gd name="T22" fmla="*/ 32 w 47"/>
                  <a:gd name="T23" fmla="*/ 6 h 39"/>
                  <a:gd name="T24" fmla="*/ 30 w 47"/>
                  <a:gd name="T25" fmla="*/ 9 h 39"/>
                  <a:gd name="T26" fmla="*/ 34 w 47"/>
                  <a:gd name="T27" fmla="*/ 1 h 39"/>
                  <a:gd name="T28" fmla="*/ 33 w 47"/>
                  <a:gd name="T29" fmla="*/ 1 h 39"/>
                  <a:gd name="T30" fmla="*/ 27 w 47"/>
                  <a:gd name="T31" fmla="*/ 6 h 39"/>
                  <a:gd name="T32" fmla="*/ 24 w 47"/>
                  <a:gd name="T33" fmla="*/ 14 h 39"/>
                  <a:gd name="T34" fmla="*/ 19 w 47"/>
                  <a:gd name="T35" fmla="*/ 13 h 39"/>
                  <a:gd name="T36" fmla="*/ 15 w 47"/>
                  <a:gd name="T37" fmla="*/ 8 h 39"/>
                  <a:gd name="T38" fmla="*/ 14 w 47"/>
                  <a:gd name="T39" fmla="*/ 5 h 39"/>
                  <a:gd name="T40" fmla="*/ 0 w 47"/>
                  <a:gd name="T41" fmla="*/ 3 h 39"/>
                  <a:gd name="T42" fmla="*/ 0 w 47"/>
                  <a:gd name="T43" fmla="*/ 4 h 39"/>
                  <a:gd name="T44" fmla="*/ 7 w 47"/>
                  <a:gd name="T45" fmla="*/ 12 h 39"/>
                  <a:gd name="T46" fmla="*/ 9 w 47"/>
                  <a:gd name="T47" fmla="*/ 14 h 39"/>
                  <a:gd name="T48" fmla="*/ 14 w 47"/>
                  <a:gd name="T49" fmla="*/ 18 h 39"/>
                  <a:gd name="T50" fmla="*/ 8 w 47"/>
                  <a:gd name="T51" fmla="*/ 20 h 39"/>
                  <a:gd name="T52" fmla="*/ 5 w 47"/>
                  <a:gd name="T53" fmla="*/ 23 h 39"/>
                  <a:gd name="T54" fmla="*/ 1 w 47"/>
                  <a:gd name="T55" fmla="*/ 26 h 39"/>
                  <a:gd name="T56" fmla="*/ 1 w 47"/>
                  <a:gd name="T57" fmla="*/ 26 h 39"/>
                  <a:gd name="T58" fmla="*/ 9 w 47"/>
                  <a:gd name="T59" fmla="*/ 25 h 39"/>
                  <a:gd name="T60" fmla="*/ 12 w 47"/>
                  <a:gd name="T61" fmla="*/ 23 h 39"/>
                  <a:gd name="T62" fmla="*/ 13 w 47"/>
                  <a:gd name="T63" fmla="*/ 27 h 39"/>
                  <a:gd name="T64" fmla="*/ 12 w 47"/>
                  <a:gd name="T65" fmla="*/ 36 h 39"/>
                  <a:gd name="T66" fmla="*/ 13 w 47"/>
                  <a:gd name="T67" fmla="*/ 36 h 39"/>
                  <a:gd name="T68" fmla="*/ 16 w 47"/>
                  <a:gd name="T69" fmla="*/ 29 h 39"/>
                  <a:gd name="T70" fmla="*/ 20 w 47"/>
                  <a:gd name="T71" fmla="*/ 28 h 39"/>
                  <a:gd name="T72" fmla="*/ 22 w 47"/>
                  <a:gd name="T73" fmla="*/ 32 h 39"/>
                  <a:gd name="T74" fmla="*/ 24 w 47"/>
                  <a:gd name="T75" fmla="*/ 39 h 39"/>
                  <a:gd name="T76" fmla="*/ 24 w 47"/>
                  <a:gd name="T77" fmla="*/ 38 h 39"/>
                  <a:gd name="T78" fmla="*/ 29 w 47"/>
                  <a:gd name="T79" fmla="*/ 28 h 39"/>
                  <a:gd name="T80" fmla="*/ 38 w 47"/>
                  <a:gd name="T81" fmla="*/ 31 h 39"/>
                  <a:gd name="T82" fmla="*/ 47 w 47"/>
                  <a:gd name="T83" fmla="*/ 28 h 39"/>
                  <a:gd name="T84" fmla="*/ 47 w 47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" h="39">
                    <a:moveTo>
                      <a:pt x="47" y="27"/>
                    </a:moveTo>
                    <a:cubicBezTo>
                      <a:pt x="46" y="27"/>
                      <a:pt x="37" y="24"/>
                      <a:pt x="39" y="23"/>
                    </a:cubicBezTo>
                    <a:cubicBezTo>
                      <a:pt x="41" y="21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0"/>
                      <a:pt x="37" y="20"/>
                      <a:pt x="36" y="19"/>
                    </a:cubicBezTo>
                    <a:cubicBezTo>
                      <a:pt x="36" y="18"/>
                      <a:pt x="36" y="16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26" y="21"/>
                      <a:pt x="26" y="17"/>
                      <a:pt x="29" y="14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1" y="7"/>
                      <a:pt x="30" y="7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6"/>
                    </a:cubicBezTo>
                    <a:cubicBezTo>
                      <a:pt x="26" y="9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0"/>
                      <a:pt x="4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0" y="19"/>
                      <a:pt x="8" y="20"/>
                    </a:cubicBezTo>
                    <a:cubicBezTo>
                      <a:pt x="7" y="21"/>
                      <a:pt x="7" y="22"/>
                      <a:pt x="5" y="23"/>
                    </a:cubicBezTo>
                    <a:cubicBezTo>
                      <a:pt x="4" y="24"/>
                      <a:pt x="3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4" y="29"/>
                      <a:pt x="7" y="27"/>
                      <a:pt x="9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5" y="21"/>
                      <a:pt x="15" y="25"/>
                      <a:pt x="13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4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0" y="28"/>
                    </a:cubicBezTo>
                    <a:cubicBezTo>
                      <a:pt x="21" y="29"/>
                      <a:pt x="22" y="31"/>
                      <a:pt x="22" y="32"/>
                    </a:cubicBezTo>
                    <a:cubicBezTo>
                      <a:pt x="22" y="35"/>
                      <a:pt x="22" y="37"/>
                      <a:pt x="24" y="39"/>
                    </a:cubicBezTo>
                    <a:cubicBezTo>
                      <a:pt x="24" y="39"/>
                      <a:pt x="24" y="39"/>
                      <a:pt x="24" y="38"/>
                    </a:cubicBezTo>
                    <a:cubicBezTo>
                      <a:pt x="24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31"/>
              <p:cNvSpPr/>
              <p:nvPr/>
            </p:nvSpPr>
            <p:spPr bwMode="auto">
              <a:xfrm>
                <a:off x="3970" y="1536"/>
                <a:ext cx="91" cy="91"/>
              </a:xfrm>
              <a:custGeom>
                <a:avLst/>
                <a:gdLst>
                  <a:gd name="T0" fmla="*/ 34 w 34"/>
                  <a:gd name="T1" fmla="*/ 22 h 34"/>
                  <a:gd name="T2" fmla="*/ 28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3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5 w 34"/>
                  <a:gd name="T19" fmla="*/ 15 h 34"/>
                  <a:gd name="T20" fmla="*/ 13 w 34"/>
                  <a:gd name="T21" fmla="*/ 13 h 34"/>
                  <a:gd name="T22" fmla="*/ 10 w 34"/>
                  <a:gd name="T23" fmla="*/ 7 h 34"/>
                  <a:gd name="T24" fmla="*/ 0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2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9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3 w 34"/>
                  <a:gd name="T59" fmla="*/ 23 h 34"/>
                  <a:gd name="T60" fmla="*/ 34 w 34"/>
                  <a:gd name="T6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2"/>
                    </a:moveTo>
                    <a:cubicBezTo>
                      <a:pt x="32" y="21"/>
                      <a:pt x="30" y="20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3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5" y="15"/>
                    </a:cubicBezTo>
                    <a:cubicBezTo>
                      <a:pt x="15" y="16"/>
                      <a:pt x="14" y="14"/>
                      <a:pt x="13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7" y="17"/>
                      <a:pt x="3" y="18"/>
                      <a:pt x="2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5" y="21"/>
                      <a:pt x="16" y="23"/>
                      <a:pt x="17" y="27"/>
                    </a:cubicBezTo>
                    <a:cubicBezTo>
                      <a:pt x="16" y="28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3" y="21"/>
                      <a:pt x="27" y="23"/>
                    </a:cubicBezTo>
                    <a:cubicBezTo>
                      <a:pt x="29" y="24"/>
                      <a:pt x="31" y="23"/>
                      <a:pt x="33" y="23"/>
                    </a:cubicBezTo>
                    <a:cubicBezTo>
                      <a:pt x="34" y="23"/>
                      <a:pt x="34" y="23"/>
                      <a:pt x="34" y="2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32"/>
              <p:cNvSpPr/>
              <p:nvPr/>
            </p:nvSpPr>
            <p:spPr bwMode="auto">
              <a:xfrm>
                <a:off x="3938" y="1600"/>
                <a:ext cx="42" cy="59"/>
              </a:xfrm>
              <a:custGeom>
                <a:avLst/>
                <a:gdLst>
                  <a:gd name="T0" fmla="*/ 15 w 16"/>
                  <a:gd name="T1" fmla="*/ 1 h 22"/>
                  <a:gd name="T2" fmla="*/ 6 w 16"/>
                  <a:gd name="T3" fmla="*/ 5 h 22"/>
                  <a:gd name="T4" fmla="*/ 2 w 16"/>
                  <a:gd name="T5" fmla="*/ 7 h 22"/>
                  <a:gd name="T6" fmla="*/ 1 w 16"/>
                  <a:gd name="T7" fmla="*/ 14 h 22"/>
                  <a:gd name="T8" fmla="*/ 8 w 16"/>
                  <a:gd name="T9" fmla="*/ 22 h 22"/>
                  <a:gd name="T10" fmla="*/ 8 w 16"/>
                  <a:gd name="T11" fmla="*/ 22 h 22"/>
                  <a:gd name="T12" fmla="*/ 6 w 16"/>
                  <a:gd name="T13" fmla="*/ 13 h 22"/>
                  <a:gd name="T14" fmla="*/ 8 w 16"/>
                  <a:gd name="T15" fmla="*/ 11 h 22"/>
                  <a:gd name="T16" fmla="*/ 9 w 16"/>
                  <a:gd name="T17" fmla="*/ 8 h 22"/>
                  <a:gd name="T18" fmla="*/ 16 w 16"/>
                  <a:gd name="T19" fmla="*/ 1 h 22"/>
                  <a:gd name="T20" fmla="*/ 15 w 16"/>
                  <a:gd name="T2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15" y="1"/>
                    </a:moveTo>
                    <a:cubicBezTo>
                      <a:pt x="12" y="1"/>
                      <a:pt x="8" y="3"/>
                      <a:pt x="6" y="5"/>
                    </a:cubicBezTo>
                    <a:cubicBezTo>
                      <a:pt x="5" y="6"/>
                      <a:pt x="3" y="6"/>
                      <a:pt x="2" y="7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1" y="19"/>
                      <a:pt x="3" y="22"/>
                      <a:pt x="8" y="22"/>
                    </a:cubicBezTo>
                    <a:cubicBezTo>
                      <a:pt x="8" y="22"/>
                      <a:pt x="9" y="22"/>
                      <a:pt x="8" y="22"/>
                    </a:cubicBezTo>
                    <a:cubicBezTo>
                      <a:pt x="6" y="19"/>
                      <a:pt x="2" y="16"/>
                      <a:pt x="6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5"/>
                      <a:pt x="13" y="3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33"/>
              <p:cNvSpPr/>
              <p:nvPr/>
            </p:nvSpPr>
            <p:spPr bwMode="auto">
              <a:xfrm>
                <a:off x="3996" y="15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3 w 16"/>
                  <a:gd name="T3" fmla="*/ 3 h 14"/>
                  <a:gd name="T4" fmla="*/ 0 w 16"/>
                  <a:gd name="T5" fmla="*/ 5 h 14"/>
                  <a:gd name="T6" fmla="*/ 1 w 16"/>
                  <a:gd name="T7" fmla="*/ 8 h 14"/>
                  <a:gd name="T8" fmla="*/ 0 w 16"/>
                  <a:gd name="T9" fmla="*/ 10 h 14"/>
                  <a:gd name="T10" fmla="*/ 10 w 16"/>
                  <a:gd name="T11" fmla="*/ 12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0"/>
                      <a:pt x="3" y="3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1" y="14"/>
                      <a:pt x="7" y="14"/>
                      <a:pt x="10" y="12"/>
                    </a:cubicBezTo>
                    <a:cubicBezTo>
                      <a:pt x="14" y="10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34"/>
              <p:cNvSpPr/>
              <p:nvPr/>
            </p:nvSpPr>
            <p:spPr bwMode="auto">
              <a:xfrm>
                <a:off x="3994" y="1574"/>
                <a:ext cx="40" cy="37"/>
              </a:xfrm>
              <a:custGeom>
                <a:avLst/>
                <a:gdLst>
                  <a:gd name="T0" fmla="*/ 11 w 15"/>
                  <a:gd name="T1" fmla="*/ 1 h 14"/>
                  <a:gd name="T2" fmla="*/ 7 w 15"/>
                  <a:gd name="T3" fmla="*/ 4 h 14"/>
                  <a:gd name="T4" fmla="*/ 7 w 15"/>
                  <a:gd name="T5" fmla="*/ 4 h 14"/>
                  <a:gd name="T6" fmla="*/ 7 w 15"/>
                  <a:gd name="T7" fmla="*/ 7 h 14"/>
                  <a:gd name="T8" fmla="*/ 2 w 15"/>
                  <a:gd name="T9" fmla="*/ 8 h 14"/>
                  <a:gd name="T10" fmla="*/ 1 w 15"/>
                  <a:gd name="T11" fmla="*/ 8 h 14"/>
                  <a:gd name="T12" fmla="*/ 6 w 15"/>
                  <a:gd name="T13" fmla="*/ 13 h 14"/>
                  <a:gd name="T14" fmla="*/ 14 w 15"/>
                  <a:gd name="T15" fmla="*/ 8 h 14"/>
                  <a:gd name="T16" fmla="*/ 11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1" y="1"/>
                    </a:moveTo>
                    <a:cubicBezTo>
                      <a:pt x="8" y="0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6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1"/>
                      <a:pt x="4" y="13"/>
                      <a:pt x="6" y="13"/>
                    </a:cubicBezTo>
                    <a:cubicBezTo>
                      <a:pt x="9" y="14"/>
                      <a:pt x="12" y="10"/>
                      <a:pt x="14" y="8"/>
                    </a:cubicBezTo>
                    <a:cubicBezTo>
                      <a:pt x="15" y="5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35"/>
              <p:cNvSpPr/>
              <p:nvPr/>
            </p:nvSpPr>
            <p:spPr bwMode="auto">
              <a:xfrm>
                <a:off x="3996" y="1595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36"/>
              <p:cNvSpPr/>
              <p:nvPr/>
            </p:nvSpPr>
            <p:spPr bwMode="auto">
              <a:xfrm>
                <a:off x="4018" y="1582"/>
                <a:ext cx="8" cy="13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0 h 5"/>
                  <a:gd name="T4" fmla="*/ 1 w 3"/>
                  <a:gd name="T5" fmla="*/ 0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37"/>
              <p:cNvSpPr/>
              <p:nvPr/>
            </p:nvSpPr>
            <p:spPr bwMode="auto">
              <a:xfrm>
                <a:off x="4010" y="1571"/>
                <a:ext cx="13" cy="11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0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38"/>
              <p:cNvSpPr/>
              <p:nvPr/>
            </p:nvSpPr>
            <p:spPr bwMode="auto">
              <a:xfrm>
                <a:off x="4015" y="160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2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39"/>
              <p:cNvSpPr/>
              <p:nvPr/>
            </p:nvSpPr>
            <p:spPr bwMode="auto">
              <a:xfrm>
                <a:off x="2865" y="1665"/>
                <a:ext cx="182" cy="192"/>
              </a:xfrm>
              <a:custGeom>
                <a:avLst/>
                <a:gdLst>
                  <a:gd name="T0" fmla="*/ 65 w 68"/>
                  <a:gd name="T1" fmla="*/ 21 h 72"/>
                  <a:gd name="T2" fmla="*/ 49 w 68"/>
                  <a:gd name="T3" fmla="*/ 26 h 72"/>
                  <a:gd name="T4" fmla="*/ 47 w 68"/>
                  <a:gd name="T5" fmla="*/ 28 h 72"/>
                  <a:gd name="T6" fmla="*/ 50 w 68"/>
                  <a:gd name="T7" fmla="*/ 23 h 72"/>
                  <a:gd name="T8" fmla="*/ 56 w 68"/>
                  <a:gd name="T9" fmla="*/ 10 h 72"/>
                  <a:gd name="T10" fmla="*/ 53 w 68"/>
                  <a:gd name="T11" fmla="*/ 4 h 72"/>
                  <a:gd name="T12" fmla="*/ 39 w 68"/>
                  <a:gd name="T13" fmla="*/ 3 h 72"/>
                  <a:gd name="T14" fmla="*/ 31 w 68"/>
                  <a:gd name="T15" fmla="*/ 9 h 72"/>
                  <a:gd name="T16" fmla="*/ 27 w 68"/>
                  <a:gd name="T17" fmla="*/ 13 h 72"/>
                  <a:gd name="T18" fmla="*/ 26 w 68"/>
                  <a:gd name="T19" fmla="*/ 18 h 72"/>
                  <a:gd name="T20" fmla="*/ 19 w 68"/>
                  <a:gd name="T21" fmla="*/ 15 h 72"/>
                  <a:gd name="T22" fmla="*/ 5 w 68"/>
                  <a:gd name="T23" fmla="*/ 20 h 72"/>
                  <a:gd name="T24" fmla="*/ 3 w 68"/>
                  <a:gd name="T25" fmla="*/ 35 h 72"/>
                  <a:gd name="T26" fmla="*/ 10 w 68"/>
                  <a:gd name="T27" fmla="*/ 44 h 72"/>
                  <a:gd name="T28" fmla="*/ 0 w 68"/>
                  <a:gd name="T29" fmla="*/ 55 h 72"/>
                  <a:gd name="T30" fmla="*/ 23 w 68"/>
                  <a:gd name="T31" fmla="*/ 64 h 72"/>
                  <a:gd name="T32" fmla="*/ 25 w 68"/>
                  <a:gd name="T33" fmla="*/ 69 h 72"/>
                  <a:gd name="T34" fmla="*/ 29 w 68"/>
                  <a:gd name="T35" fmla="*/ 72 h 72"/>
                  <a:gd name="T36" fmla="*/ 38 w 68"/>
                  <a:gd name="T37" fmla="*/ 70 h 72"/>
                  <a:gd name="T38" fmla="*/ 45 w 68"/>
                  <a:gd name="T39" fmla="*/ 64 h 72"/>
                  <a:gd name="T40" fmla="*/ 49 w 68"/>
                  <a:gd name="T41" fmla="*/ 48 h 72"/>
                  <a:gd name="T42" fmla="*/ 54 w 68"/>
                  <a:gd name="T43" fmla="*/ 47 h 72"/>
                  <a:gd name="T44" fmla="*/ 65 w 68"/>
                  <a:gd name="T45" fmla="*/ 32 h 72"/>
                  <a:gd name="T46" fmla="*/ 65 w 68"/>
                  <a:gd name="T47" fmla="*/ 2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" h="72">
                    <a:moveTo>
                      <a:pt x="65" y="21"/>
                    </a:moveTo>
                    <a:cubicBezTo>
                      <a:pt x="61" y="18"/>
                      <a:pt x="52" y="24"/>
                      <a:pt x="49" y="26"/>
                    </a:cubicBezTo>
                    <a:cubicBezTo>
                      <a:pt x="48" y="27"/>
                      <a:pt x="47" y="27"/>
                      <a:pt x="47" y="28"/>
                    </a:cubicBezTo>
                    <a:cubicBezTo>
                      <a:pt x="48" y="26"/>
                      <a:pt x="49" y="25"/>
                      <a:pt x="50" y="23"/>
                    </a:cubicBezTo>
                    <a:cubicBezTo>
                      <a:pt x="53" y="19"/>
                      <a:pt x="56" y="14"/>
                      <a:pt x="56" y="10"/>
                    </a:cubicBezTo>
                    <a:cubicBezTo>
                      <a:pt x="57" y="7"/>
                      <a:pt x="56" y="5"/>
                      <a:pt x="53" y="4"/>
                    </a:cubicBezTo>
                    <a:cubicBezTo>
                      <a:pt x="49" y="3"/>
                      <a:pt x="43" y="0"/>
                      <a:pt x="39" y="3"/>
                    </a:cubicBezTo>
                    <a:cubicBezTo>
                      <a:pt x="36" y="5"/>
                      <a:pt x="34" y="7"/>
                      <a:pt x="31" y="9"/>
                    </a:cubicBezTo>
                    <a:cubicBezTo>
                      <a:pt x="29" y="10"/>
                      <a:pt x="27" y="12"/>
                      <a:pt x="27" y="13"/>
                    </a:cubicBezTo>
                    <a:cubicBezTo>
                      <a:pt x="27" y="14"/>
                      <a:pt x="28" y="20"/>
                      <a:pt x="26" y="18"/>
                    </a:cubicBezTo>
                    <a:cubicBezTo>
                      <a:pt x="24" y="17"/>
                      <a:pt x="22" y="15"/>
                      <a:pt x="19" y="15"/>
                    </a:cubicBezTo>
                    <a:cubicBezTo>
                      <a:pt x="14" y="14"/>
                      <a:pt x="8" y="17"/>
                      <a:pt x="5" y="20"/>
                    </a:cubicBezTo>
                    <a:cubicBezTo>
                      <a:pt x="1" y="23"/>
                      <a:pt x="2" y="31"/>
                      <a:pt x="3" y="35"/>
                    </a:cubicBezTo>
                    <a:cubicBezTo>
                      <a:pt x="3" y="36"/>
                      <a:pt x="8" y="45"/>
                      <a:pt x="10" y="44"/>
                    </a:cubicBezTo>
                    <a:cubicBezTo>
                      <a:pt x="5" y="47"/>
                      <a:pt x="0" y="48"/>
                      <a:pt x="0" y="55"/>
                    </a:cubicBezTo>
                    <a:cubicBezTo>
                      <a:pt x="0" y="65"/>
                      <a:pt x="17" y="72"/>
                      <a:pt x="23" y="64"/>
                    </a:cubicBezTo>
                    <a:cubicBezTo>
                      <a:pt x="26" y="60"/>
                      <a:pt x="24" y="67"/>
                      <a:pt x="25" y="69"/>
                    </a:cubicBezTo>
                    <a:cubicBezTo>
                      <a:pt x="26" y="70"/>
                      <a:pt x="27" y="72"/>
                      <a:pt x="29" y="72"/>
                    </a:cubicBezTo>
                    <a:cubicBezTo>
                      <a:pt x="33" y="72"/>
                      <a:pt x="36" y="72"/>
                      <a:pt x="38" y="70"/>
                    </a:cubicBezTo>
                    <a:cubicBezTo>
                      <a:pt x="41" y="68"/>
                      <a:pt x="42" y="64"/>
                      <a:pt x="45" y="64"/>
                    </a:cubicBezTo>
                    <a:cubicBezTo>
                      <a:pt x="57" y="65"/>
                      <a:pt x="54" y="55"/>
                      <a:pt x="49" y="48"/>
                    </a:cubicBezTo>
                    <a:cubicBezTo>
                      <a:pt x="51" y="48"/>
                      <a:pt x="53" y="48"/>
                      <a:pt x="54" y="47"/>
                    </a:cubicBezTo>
                    <a:cubicBezTo>
                      <a:pt x="61" y="44"/>
                      <a:pt x="64" y="39"/>
                      <a:pt x="65" y="32"/>
                    </a:cubicBezTo>
                    <a:cubicBezTo>
                      <a:pt x="66" y="29"/>
                      <a:pt x="68" y="23"/>
                      <a:pt x="65" y="21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40"/>
              <p:cNvSpPr/>
              <p:nvPr/>
            </p:nvSpPr>
            <p:spPr bwMode="auto">
              <a:xfrm>
                <a:off x="2940" y="1670"/>
                <a:ext cx="62" cy="83"/>
              </a:xfrm>
              <a:custGeom>
                <a:avLst/>
                <a:gdLst>
                  <a:gd name="T0" fmla="*/ 22 w 23"/>
                  <a:gd name="T1" fmla="*/ 1 h 31"/>
                  <a:gd name="T2" fmla="*/ 10 w 23"/>
                  <a:gd name="T3" fmla="*/ 2 h 31"/>
                  <a:gd name="T4" fmla="*/ 3 w 23"/>
                  <a:gd name="T5" fmla="*/ 11 h 31"/>
                  <a:gd name="T6" fmla="*/ 3 w 23"/>
                  <a:gd name="T7" fmla="*/ 21 h 31"/>
                  <a:gd name="T8" fmla="*/ 5 w 23"/>
                  <a:gd name="T9" fmla="*/ 27 h 31"/>
                  <a:gd name="T10" fmla="*/ 9 w 23"/>
                  <a:gd name="T11" fmla="*/ 31 h 31"/>
                  <a:gd name="T12" fmla="*/ 10 w 23"/>
                  <a:gd name="T13" fmla="*/ 30 h 31"/>
                  <a:gd name="T14" fmla="*/ 9 w 23"/>
                  <a:gd name="T15" fmla="*/ 28 h 31"/>
                  <a:gd name="T16" fmla="*/ 10 w 23"/>
                  <a:gd name="T17" fmla="*/ 29 h 31"/>
                  <a:gd name="T18" fmla="*/ 11 w 23"/>
                  <a:gd name="T19" fmla="*/ 28 h 31"/>
                  <a:gd name="T20" fmla="*/ 8 w 23"/>
                  <a:gd name="T21" fmla="*/ 24 h 31"/>
                  <a:gd name="T22" fmla="*/ 8 w 23"/>
                  <a:gd name="T23" fmla="*/ 20 h 31"/>
                  <a:gd name="T24" fmla="*/ 11 w 23"/>
                  <a:gd name="T25" fmla="*/ 19 h 31"/>
                  <a:gd name="T26" fmla="*/ 13 w 23"/>
                  <a:gd name="T27" fmla="*/ 19 h 31"/>
                  <a:gd name="T28" fmla="*/ 14 w 23"/>
                  <a:gd name="T29" fmla="*/ 18 h 31"/>
                  <a:gd name="T30" fmla="*/ 18 w 23"/>
                  <a:gd name="T31" fmla="*/ 15 h 31"/>
                  <a:gd name="T32" fmla="*/ 23 w 23"/>
                  <a:gd name="T33" fmla="*/ 2 h 31"/>
                  <a:gd name="T34" fmla="*/ 22 w 23"/>
                  <a:gd name="T35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1">
                    <a:moveTo>
                      <a:pt x="22" y="1"/>
                    </a:moveTo>
                    <a:cubicBezTo>
                      <a:pt x="18" y="1"/>
                      <a:pt x="14" y="0"/>
                      <a:pt x="10" y="2"/>
                    </a:cubicBezTo>
                    <a:cubicBezTo>
                      <a:pt x="7" y="4"/>
                      <a:pt x="5" y="9"/>
                      <a:pt x="3" y="11"/>
                    </a:cubicBezTo>
                    <a:cubicBezTo>
                      <a:pt x="0" y="14"/>
                      <a:pt x="2" y="18"/>
                      <a:pt x="3" y="21"/>
                    </a:cubicBezTo>
                    <a:cubicBezTo>
                      <a:pt x="4" y="23"/>
                      <a:pt x="4" y="25"/>
                      <a:pt x="5" y="27"/>
                    </a:cubicBezTo>
                    <a:cubicBezTo>
                      <a:pt x="6" y="29"/>
                      <a:pt x="8" y="29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29"/>
                      <a:pt x="9" y="28"/>
                    </a:cubicBezTo>
                    <a:cubicBezTo>
                      <a:pt x="10" y="28"/>
                      <a:pt x="10" y="29"/>
                      <a:pt x="10" y="29"/>
                    </a:cubicBezTo>
                    <a:cubicBezTo>
                      <a:pt x="11" y="29"/>
                      <a:pt x="12" y="28"/>
                      <a:pt x="11" y="28"/>
                    </a:cubicBezTo>
                    <a:cubicBezTo>
                      <a:pt x="11" y="28"/>
                      <a:pt x="9" y="26"/>
                      <a:pt x="8" y="24"/>
                    </a:cubicBezTo>
                    <a:cubicBezTo>
                      <a:pt x="8" y="23"/>
                      <a:pt x="8" y="21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6"/>
                      <a:pt x="16" y="16"/>
                      <a:pt x="18" y="15"/>
                    </a:cubicBezTo>
                    <a:cubicBezTo>
                      <a:pt x="23" y="13"/>
                      <a:pt x="22" y="6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41"/>
              <p:cNvSpPr/>
              <p:nvPr/>
            </p:nvSpPr>
            <p:spPr bwMode="auto">
              <a:xfrm>
                <a:off x="2863" y="1788"/>
                <a:ext cx="69" cy="48"/>
              </a:xfrm>
              <a:custGeom>
                <a:avLst/>
                <a:gdLst>
                  <a:gd name="T0" fmla="*/ 25 w 26"/>
                  <a:gd name="T1" fmla="*/ 1 h 18"/>
                  <a:gd name="T2" fmla="*/ 13 w 26"/>
                  <a:gd name="T3" fmla="*/ 1 h 18"/>
                  <a:gd name="T4" fmla="*/ 7 w 26"/>
                  <a:gd name="T5" fmla="*/ 2 h 18"/>
                  <a:gd name="T6" fmla="*/ 7 w 26"/>
                  <a:gd name="T7" fmla="*/ 2 h 18"/>
                  <a:gd name="T8" fmla="*/ 1 w 26"/>
                  <a:gd name="T9" fmla="*/ 9 h 18"/>
                  <a:gd name="T10" fmla="*/ 8 w 26"/>
                  <a:gd name="T11" fmla="*/ 16 h 18"/>
                  <a:gd name="T12" fmla="*/ 15 w 26"/>
                  <a:gd name="T13" fmla="*/ 15 h 18"/>
                  <a:gd name="T14" fmla="*/ 18 w 26"/>
                  <a:gd name="T15" fmla="*/ 10 h 18"/>
                  <a:gd name="T16" fmla="*/ 26 w 26"/>
                  <a:gd name="T17" fmla="*/ 2 h 18"/>
                  <a:gd name="T18" fmla="*/ 25 w 26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5" y="1"/>
                    </a:moveTo>
                    <a:cubicBezTo>
                      <a:pt x="21" y="1"/>
                      <a:pt x="17" y="0"/>
                      <a:pt x="13" y="1"/>
                    </a:cubicBezTo>
                    <a:cubicBezTo>
                      <a:pt x="11" y="1"/>
                      <a:pt x="9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3"/>
                      <a:pt x="0" y="5"/>
                      <a:pt x="1" y="9"/>
                    </a:cubicBezTo>
                    <a:cubicBezTo>
                      <a:pt x="2" y="14"/>
                      <a:pt x="5" y="12"/>
                      <a:pt x="8" y="16"/>
                    </a:cubicBezTo>
                    <a:cubicBezTo>
                      <a:pt x="11" y="18"/>
                      <a:pt x="13" y="17"/>
                      <a:pt x="15" y="15"/>
                    </a:cubicBezTo>
                    <a:cubicBezTo>
                      <a:pt x="17" y="13"/>
                      <a:pt x="17" y="12"/>
                      <a:pt x="18" y="10"/>
                    </a:cubicBezTo>
                    <a:cubicBezTo>
                      <a:pt x="19" y="6"/>
                      <a:pt x="23" y="5"/>
                      <a:pt x="26" y="2"/>
                    </a:cubicBezTo>
                    <a:cubicBezTo>
                      <a:pt x="26" y="2"/>
                      <a:pt x="26" y="1"/>
                      <a:pt x="25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42"/>
              <p:cNvSpPr/>
              <p:nvPr/>
            </p:nvSpPr>
            <p:spPr bwMode="auto">
              <a:xfrm>
                <a:off x="2865" y="1724"/>
                <a:ext cx="97" cy="125"/>
              </a:xfrm>
              <a:custGeom>
                <a:avLst/>
                <a:gdLst>
                  <a:gd name="T0" fmla="*/ 35 w 36"/>
                  <a:gd name="T1" fmla="*/ 23 h 47"/>
                  <a:gd name="T2" fmla="*/ 33 w 36"/>
                  <a:gd name="T3" fmla="*/ 14 h 47"/>
                  <a:gd name="T4" fmla="*/ 32 w 36"/>
                  <a:gd name="T5" fmla="*/ 10 h 47"/>
                  <a:gd name="T6" fmla="*/ 28 w 36"/>
                  <a:gd name="T7" fmla="*/ 7 h 47"/>
                  <a:gd name="T8" fmla="*/ 24 w 36"/>
                  <a:gd name="T9" fmla="*/ 7 h 47"/>
                  <a:gd name="T10" fmla="*/ 20 w 36"/>
                  <a:gd name="T11" fmla="*/ 2 h 47"/>
                  <a:gd name="T12" fmla="*/ 16 w 36"/>
                  <a:gd name="T13" fmla="*/ 0 h 47"/>
                  <a:gd name="T14" fmla="*/ 15 w 36"/>
                  <a:gd name="T15" fmla="*/ 1 h 47"/>
                  <a:gd name="T16" fmla="*/ 17 w 36"/>
                  <a:gd name="T17" fmla="*/ 12 h 47"/>
                  <a:gd name="T18" fmla="*/ 17 w 36"/>
                  <a:gd name="T19" fmla="*/ 12 h 47"/>
                  <a:gd name="T20" fmla="*/ 20 w 36"/>
                  <a:gd name="T21" fmla="*/ 15 h 47"/>
                  <a:gd name="T22" fmla="*/ 10 w 36"/>
                  <a:gd name="T23" fmla="*/ 23 h 47"/>
                  <a:gd name="T24" fmla="*/ 0 w 36"/>
                  <a:gd name="T25" fmla="*/ 32 h 47"/>
                  <a:gd name="T26" fmla="*/ 1 w 36"/>
                  <a:gd name="T27" fmla="*/ 33 h 47"/>
                  <a:gd name="T28" fmla="*/ 7 w 36"/>
                  <a:gd name="T29" fmla="*/ 36 h 47"/>
                  <a:gd name="T30" fmla="*/ 8 w 36"/>
                  <a:gd name="T31" fmla="*/ 36 h 47"/>
                  <a:gd name="T32" fmla="*/ 21 w 36"/>
                  <a:gd name="T33" fmla="*/ 28 h 47"/>
                  <a:gd name="T34" fmla="*/ 26 w 36"/>
                  <a:gd name="T35" fmla="*/ 23 h 47"/>
                  <a:gd name="T36" fmla="*/ 26 w 36"/>
                  <a:gd name="T37" fmla="*/ 24 h 47"/>
                  <a:gd name="T38" fmla="*/ 27 w 36"/>
                  <a:gd name="T39" fmla="*/ 26 h 47"/>
                  <a:gd name="T40" fmla="*/ 27 w 36"/>
                  <a:gd name="T41" fmla="*/ 34 h 47"/>
                  <a:gd name="T42" fmla="*/ 24 w 36"/>
                  <a:gd name="T43" fmla="*/ 47 h 47"/>
                  <a:gd name="T44" fmla="*/ 25 w 36"/>
                  <a:gd name="T45" fmla="*/ 47 h 47"/>
                  <a:gd name="T46" fmla="*/ 32 w 36"/>
                  <a:gd name="T47" fmla="*/ 34 h 47"/>
                  <a:gd name="T48" fmla="*/ 35 w 36"/>
                  <a:gd name="T49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7">
                    <a:moveTo>
                      <a:pt x="35" y="23"/>
                    </a:moveTo>
                    <a:cubicBezTo>
                      <a:pt x="34" y="19"/>
                      <a:pt x="32" y="20"/>
                      <a:pt x="33" y="14"/>
                    </a:cubicBezTo>
                    <a:cubicBezTo>
                      <a:pt x="33" y="12"/>
                      <a:pt x="33" y="12"/>
                      <a:pt x="32" y="10"/>
                    </a:cubicBezTo>
                    <a:cubicBezTo>
                      <a:pt x="32" y="9"/>
                      <a:pt x="29" y="8"/>
                      <a:pt x="28" y="7"/>
                    </a:cubicBezTo>
                    <a:cubicBezTo>
                      <a:pt x="27" y="7"/>
                      <a:pt x="26" y="6"/>
                      <a:pt x="24" y="7"/>
                    </a:cubicBezTo>
                    <a:cubicBezTo>
                      <a:pt x="24" y="7"/>
                      <a:pt x="20" y="3"/>
                      <a:pt x="20" y="2"/>
                    </a:cubicBezTo>
                    <a:cubicBezTo>
                      <a:pt x="19" y="1"/>
                      <a:pt x="17" y="1"/>
                      <a:pt x="16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7" y="4"/>
                      <a:pt x="20" y="8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4"/>
                      <a:pt x="18" y="13"/>
                      <a:pt x="20" y="15"/>
                    </a:cubicBezTo>
                    <a:cubicBezTo>
                      <a:pt x="23" y="20"/>
                      <a:pt x="12" y="22"/>
                      <a:pt x="10" y="23"/>
                    </a:cubicBezTo>
                    <a:cubicBezTo>
                      <a:pt x="5" y="25"/>
                      <a:pt x="1" y="28"/>
                      <a:pt x="0" y="32"/>
                    </a:cubicBezTo>
                    <a:cubicBezTo>
                      <a:pt x="0" y="33"/>
                      <a:pt x="0" y="33"/>
                      <a:pt x="1" y="33"/>
                    </a:cubicBezTo>
                    <a:cubicBezTo>
                      <a:pt x="4" y="31"/>
                      <a:pt x="7" y="32"/>
                      <a:pt x="7" y="36"/>
                    </a:cubicBezTo>
                    <a:cubicBezTo>
                      <a:pt x="7" y="37"/>
                      <a:pt x="7" y="37"/>
                      <a:pt x="8" y="36"/>
                    </a:cubicBezTo>
                    <a:cubicBezTo>
                      <a:pt x="12" y="32"/>
                      <a:pt x="14" y="29"/>
                      <a:pt x="21" y="28"/>
                    </a:cubicBezTo>
                    <a:cubicBezTo>
                      <a:pt x="23" y="28"/>
                      <a:pt x="26" y="25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5"/>
                      <a:pt x="27" y="26"/>
                    </a:cubicBezTo>
                    <a:cubicBezTo>
                      <a:pt x="29" y="29"/>
                      <a:pt x="29" y="32"/>
                      <a:pt x="27" y="34"/>
                    </a:cubicBezTo>
                    <a:cubicBezTo>
                      <a:pt x="25" y="38"/>
                      <a:pt x="24" y="42"/>
                      <a:pt x="24" y="47"/>
                    </a:cubicBezTo>
                    <a:cubicBezTo>
                      <a:pt x="24" y="47"/>
                      <a:pt x="25" y="47"/>
                      <a:pt x="25" y="47"/>
                    </a:cubicBezTo>
                    <a:cubicBezTo>
                      <a:pt x="27" y="42"/>
                      <a:pt x="31" y="38"/>
                      <a:pt x="32" y="34"/>
                    </a:cubicBezTo>
                    <a:cubicBezTo>
                      <a:pt x="33" y="31"/>
                      <a:pt x="36" y="26"/>
                      <a:pt x="35" y="23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43"/>
              <p:cNvSpPr/>
              <p:nvPr/>
            </p:nvSpPr>
            <p:spPr bwMode="auto">
              <a:xfrm>
                <a:off x="2935" y="1683"/>
                <a:ext cx="32" cy="70"/>
              </a:xfrm>
              <a:custGeom>
                <a:avLst/>
                <a:gdLst>
                  <a:gd name="T0" fmla="*/ 12 w 12"/>
                  <a:gd name="T1" fmla="*/ 26 h 26"/>
                  <a:gd name="T2" fmla="*/ 9 w 12"/>
                  <a:gd name="T3" fmla="*/ 18 h 26"/>
                  <a:gd name="T4" fmla="*/ 4 w 12"/>
                  <a:gd name="T5" fmla="*/ 12 h 26"/>
                  <a:gd name="T6" fmla="*/ 7 w 12"/>
                  <a:gd name="T7" fmla="*/ 2 h 26"/>
                  <a:gd name="T8" fmla="*/ 7 w 12"/>
                  <a:gd name="T9" fmla="*/ 1 h 26"/>
                  <a:gd name="T10" fmla="*/ 1 w 12"/>
                  <a:gd name="T11" fmla="*/ 11 h 26"/>
                  <a:gd name="T12" fmla="*/ 10 w 12"/>
                  <a:gd name="T13" fmla="*/ 25 h 26"/>
                  <a:gd name="T14" fmla="*/ 10 w 12"/>
                  <a:gd name="T15" fmla="*/ 25 h 26"/>
                  <a:gd name="T16" fmla="*/ 9 w 12"/>
                  <a:gd name="T17" fmla="*/ 25 h 26"/>
                  <a:gd name="T18" fmla="*/ 9 w 12"/>
                  <a:gd name="T19" fmla="*/ 26 h 26"/>
                  <a:gd name="T20" fmla="*/ 10 w 12"/>
                  <a:gd name="T21" fmla="*/ 25 h 26"/>
                  <a:gd name="T22" fmla="*/ 11 w 12"/>
                  <a:gd name="T23" fmla="*/ 26 h 26"/>
                  <a:gd name="T24" fmla="*/ 12 w 12"/>
                  <a:gd name="T2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11" y="23"/>
                      <a:pt x="11" y="20"/>
                      <a:pt x="9" y="18"/>
                    </a:cubicBezTo>
                    <a:cubicBezTo>
                      <a:pt x="7" y="16"/>
                      <a:pt x="6" y="15"/>
                      <a:pt x="4" y="12"/>
                    </a:cubicBezTo>
                    <a:cubicBezTo>
                      <a:pt x="2" y="8"/>
                      <a:pt x="4" y="5"/>
                      <a:pt x="7" y="2"/>
                    </a:cubicBezTo>
                    <a:cubicBezTo>
                      <a:pt x="8" y="1"/>
                      <a:pt x="7" y="0"/>
                      <a:pt x="7" y="1"/>
                    </a:cubicBezTo>
                    <a:cubicBezTo>
                      <a:pt x="3" y="4"/>
                      <a:pt x="0" y="6"/>
                      <a:pt x="1" y="11"/>
                    </a:cubicBezTo>
                    <a:cubicBezTo>
                      <a:pt x="2" y="17"/>
                      <a:pt x="5" y="22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2" y="26"/>
                      <a:pt x="12" y="26"/>
                      <a:pt x="12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44"/>
              <p:cNvSpPr/>
              <p:nvPr/>
            </p:nvSpPr>
            <p:spPr bwMode="auto">
              <a:xfrm>
                <a:off x="2986" y="1718"/>
                <a:ext cx="56" cy="78"/>
              </a:xfrm>
              <a:custGeom>
                <a:avLst/>
                <a:gdLst>
                  <a:gd name="T0" fmla="*/ 17 w 21"/>
                  <a:gd name="T1" fmla="*/ 0 h 29"/>
                  <a:gd name="T2" fmla="*/ 16 w 21"/>
                  <a:gd name="T3" fmla="*/ 0 h 29"/>
                  <a:gd name="T4" fmla="*/ 16 w 21"/>
                  <a:gd name="T5" fmla="*/ 1 h 29"/>
                  <a:gd name="T6" fmla="*/ 15 w 21"/>
                  <a:gd name="T7" fmla="*/ 7 h 29"/>
                  <a:gd name="T8" fmla="*/ 12 w 21"/>
                  <a:gd name="T9" fmla="*/ 16 h 29"/>
                  <a:gd name="T10" fmla="*/ 6 w 21"/>
                  <a:gd name="T11" fmla="*/ 23 h 29"/>
                  <a:gd name="T12" fmla="*/ 1 w 21"/>
                  <a:gd name="T13" fmla="*/ 23 h 29"/>
                  <a:gd name="T14" fmla="*/ 1 w 21"/>
                  <a:gd name="T15" fmla="*/ 26 h 29"/>
                  <a:gd name="T16" fmla="*/ 9 w 21"/>
                  <a:gd name="T17" fmla="*/ 27 h 29"/>
                  <a:gd name="T18" fmla="*/ 21 w 21"/>
                  <a:gd name="T19" fmla="*/ 9 h 29"/>
                  <a:gd name="T20" fmla="*/ 21 w 21"/>
                  <a:gd name="T21" fmla="*/ 6 h 29"/>
                  <a:gd name="T22" fmla="*/ 17 w 21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6" y="11"/>
                      <a:pt x="14" y="13"/>
                      <a:pt x="12" y="16"/>
                    </a:cubicBezTo>
                    <a:cubicBezTo>
                      <a:pt x="10" y="19"/>
                      <a:pt x="10" y="22"/>
                      <a:pt x="6" y="23"/>
                    </a:cubicBezTo>
                    <a:cubicBezTo>
                      <a:pt x="5" y="23"/>
                      <a:pt x="3" y="23"/>
                      <a:pt x="1" y="23"/>
                    </a:cubicBezTo>
                    <a:cubicBezTo>
                      <a:pt x="0" y="24"/>
                      <a:pt x="0" y="25"/>
                      <a:pt x="1" y="26"/>
                    </a:cubicBezTo>
                    <a:cubicBezTo>
                      <a:pt x="4" y="29"/>
                      <a:pt x="6" y="28"/>
                      <a:pt x="9" y="27"/>
                    </a:cubicBezTo>
                    <a:cubicBezTo>
                      <a:pt x="17" y="24"/>
                      <a:pt x="20" y="16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45"/>
              <p:cNvSpPr/>
              <p:nvPr/>
            </p:nvSpPr>
            <p:spPr bwMode="auto">
              <a:xfrm>
                <a:off x="2972" y="1791"/>
                <a:ext cx="43" cy="53"/>
              </a:xfrm>
              <a:custGeom>
                <a:avLst/>
                <a:gdLst>
                  <a:gd name="T0" fmla="*/ 7 w 16"/>
                  <a:gd name="T1" fmla="*/ 0 h 20"/>
                  <a:gd name="T2" fmla="*/ 6 w 16"/>
                  <a:gd name="T3" fmla="*/ 1 h 20"/>
                  <a:gd name="T4" fmla="*/ 5 w 16"/>
                  <a:gd name="T5" fmla="*/ 7 h 20"/>
                  <a:gd name="T6" fmla="*/ 7 w 16"/>
                  <a:gd name="T7" fmla="*/ 9 h 20"/>
                  <a:gd name="T8" fmla="*/ 6 w 16"/>
                  <a:gd name="T9" fmla="*/ 9 h 20"/>
                  <a:gd name="T10" fmla="*/ 4 w 16"/>
                  <a:gd name="T11" fmla="*/ 12 h 20"/>
                  <a:gd name="T12" fmla="*/ 1 w 16"/>
                  <a:gd name="T13" fmla="*/ 15 h 20"/>
                  <a:gd name="T14" fmla="*/ 0 w 16"/>
                  <a:gd name="T15" fmla="*/ 19 h 20"/>
                  <a:gd name="T16" fmla="*/ 1 w 16"/>
                  <a:gd name="T17" fmla="*/ 20 h 20"/>
                  <a:gd name="T18" fmla="*/ 10 w 16"/>
                  <a:gd name="T19" fmla="*/ 18 h 20"/>
                  <a:gd name="T20" fmla="*/ 14 w 16"/>
                  <a:gd name="T21" fmla="*/ 14 h 20"/>
                  <a:gd name="T22" fmla="*/ 7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6" y="7"/>
                      <a:pt x="6" y="8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5" y="10"/>
                      <a:pt x="4" y="11"/>
                      <a:pt x="4" y="12"/>
                    </a:cubicBezTo>
                    <a:cubicBezTo>
                      <a:pt x="3" y="14"/>
                      <a:pt x="1" y="14"/>
                      <a:pt x="1" y="15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17"/>
                      <a:pt x="7" y="18"/>
                      <a:pt x="10" y="18"/>
                    </a:cubicBezTo>
                    <a:cubicBezTo>
                      <a:pt x="12" y="17"/>
                      <a:pt x="14" y="16"/>
                      <a:pt x="14" y="14"/>
                    </a:cubicBezTo>
                    <a:cubicBezTo>
                      <a:pt x="16" y="9"/>
                      <a:pt x="9" y="5"/>
                      <a:pt x="7" y="0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46"/>
              <p:cNvSpPr/>
              <p:nvPr/>
            </p:nvSpPr>
            <p:spPr bwMode="auto">
              <a:xfrm>
                <a:off x="2881" y="1716"/>
                <a:ext cx="32" cy="58"/>
              </a:xfrm>
              <a:custGeom>
                <a:avLst/>
                <a:gdLst>
                  <a:gd name="T0" fmla="*/ 11 w 12"/>
                  <a:gd name="T1" fmla="*/ 18 h 22"/>
                  <a:gd name="T2" fmla="*/ 10 w 12"/>
                  <a:gd name="T3" fmla="*/ 9 h 22"/>
                  <a:gd name="T4" fmla="*/ 4 w 12"/>
                  <a:gd name="T5" fmla="*/ 1 h 22"/>
                  <a:gd name="T6" fmla="*/ 3 w 12"/>
                  <a:gd name="T7" fmla="*/ 0 h 22"/>
                  <a:gd name="T8" fmla="*/ 0 w 12"/>
                  <a:gd name="T9" fmla="*/ 9 h 22"/>
                  <a:gd name="T10" fmla="*/ 2 w 12"/>
                  <a:gd name="T11" fmla="*/ 14 h 22"/>
                  <a:gd name="T12" fmla="*/ 3 w 12"/>
                  <a:gd name="T13" fmla="*/ 15 h 22"/>
                  <a:gd name="T14" fmla="*/ 3 w 12"/>
                  <a:gd name="T15" fmla="*/ 15 h 22"/>
                  <a:gd name="T16" fmla="*/ 3 w 12"/>
                  <a:gd name="T17" fmla="*/ 17 h 22"/>
                  <a:gd name="T18" fmla="*/ 4 w 12"/>
                  <a:gd name="T19" fmla="*/ 19 h 22"/>
                  <a:gd name="T20" fmla="*/ 8 w 12"/>
                  <a:gd name="T21" fmla="*/ 21 h 22"/>
                  <a:gd name="T22" fmla="*/ 9 w 12"/>
                  <a:gd name="T23" fmla="*/ 22 h 22"/>
                  <a:gd name="T24" fmla="*/ 12 w 12"/>
                  <a:gd name="T25" fmla="*/ 19 h 22"/>
                  <a:gd name="T26" fmla="*/ 11 w 12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11" y="18"/>
                    </a:moveTo>
                    <a:cubicBezTo>
                      <a:pt x="6" y="18"/>
                      <a:pt x="12" y="12"/>
                      <a:pt x="10" y="9"/>
                    </a:cubicBezTo>
                    <a:cubicBezTo>
                      <a:pt x="9" y="6"/>
                      <a:pt x="3" y="6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11"/>
                      <a:pt x="1" y="12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8"/>
                      <a:pt x="3" y="18"/>
                      <a:pt x="4" y="19"/>
                    </a:cubicBezTo>
                    <a:cubicBezTo>
                      <a:pt x="4" y="21"/>
                      <a:pt x="6" y="21"/>
                      <a:pt x="8" y="21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10" y="22"/>
                      <a:pt x="11" y="20"/>
                      <a:pt x="12" y="19"/>
                    </a:cubicBezTo>
                    <a:cubicBezTo>
                      <a:pt x="12" y="19"/>
                      <a:pt x="12" y="18"/>
                      <a:pt x="1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47"/>
              <p:cNvSpPr/>
              <p:nvPr/>
            </p:nvSpPr>
            <p:spPr bwMode="auto">
              <a:xfrm>
                <a:off x="2892" y="1820"/>
                <a:ext cx="43" cy="37"/>
              </a:xfrm>
              <a:custGeom>
                <a:avLst/>
                <a:gdLst>
                  <a:gd name="T0" fmla="*/ 15 w 16"/>
                  <a:gd name="T1" fmla="*/ 1 h 14"/>
                  <a:gd name="T2" fmla="*/ 10 w 16"/>
                  <a:gd name="T3" fmla="*/ 5 h 14"/>
                  <a:gd name="T4" fmla="*/ 7 w 16"/>
                  <a:gd name="T5" fmla="*/ 5 h 14"/>
                  <a:gd name="T6" fmla="*/ 1 w 16"/>
                  <a:gd name="T7" fmla="*/ 7 h 14"/>
                  <a:gd name="T8" fmla="*/ 1 w 16"/>
                  <a:gd name="T9" fmla="*/ 8 h 14"/>
                  <a:gd name="T10" fmla="*/ 16 w 16"/>
                  <a:gd name="T11" fmla="*/ 1 h 14"/>
                  <a:gd name="T12" fmla="*/ 15 w 16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3" y="2"/>
                      <a:pt x="12" y="3"/>
                      <a:pt x="10" y="5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5" y="14"/>
                      <a:pt x="13" y="6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48"/>
              <p:cNvSpPr/>
              <p:nvPr/>
            </p:nvSpPr>
            <p:spPr bwMode="auto">
              <a:xfrm>
                <a:off x="2988" y="1673"/>
                <a:ext cx="27" cy="61"/>
              </a:xfrm>
              <a:custGeom>
                <a:avLst/>
                <a:gdLst>
                  <a:gd name="T0" fmla="*/ 3 w 10"/>
                  <a:gd name="T1" fmla="*/ 0 h 23"/>
                  <a:gd name="T2" fmla="*/ 3 w 10"/>
                  <a:gd name="T3" fmla="*/ 1 h 23"/>
                  <a:gd name="T4" fmla="*/ 5 w 10"/>
                  <a:gd name="T5" fmla="*/ 4 h 23"/>
                  <a:gd name="T6" fmla="*/ 5 w 10"/>
                  <a:gd name="T7" fmla="*/ 11 h 23"/>
                  <a:gd name="T8" fmla="*/ 2 w 10"/>
                  <a:gd name="T9" fmla="*/ 15 h 23"/>
                  <a:gd name="T10" fmla="*/ 0 w 10"/>
                  <a:gd name="T11" fmla="*/ 23 h 23"/>
                  <a:gd name="T12" fmla="*/ 1 w 10"/>
                  <a:gd name="T13" fmla="*/ 23 h 23"/>
                  <a:gd name="T14" fmla="*/ 9 w 10"/>
                  <a:gd name="T15" fmla="*/ 7 h 23"/>
                  <a:gd name="T16" fmla="*/ 3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6"/>
                      <a:pt x="6" y="8"/>
                      <a:pt x="5" y="11"/>
                    </a:cubicBezTo>
                    <a:cubicBezTo>
                      <a:pt x="4" y="12"/>
                      <a:pt x="3" y="13"/>
                      <a:pt x="2" y="15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4" y="18"/>
                      <a:pt x="8" y="13"/>
                      <a:pt x="9" y="7"/>
                    </a:cubicBezTo>
                    <a:cubicBezTo>
                      <a:pt x="10" y="3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49"/>
              <p:cNvSpPr/>
              <p:nvPr/>
            </p:nvSpPr>
            <p:spPr bwMode="auto">
              <a:xfrm>
                <a:off x="2900" y="1705"/>
                <a:ext cx="48" cy="37"/>
              </a:xfrm>
              <a:custGeom>
                <a:avLst/>
                <a:gdLst>
                  <a:gd name="T0" fmla="*/ 18 w 18"/>
                  <a:gd name="T1" fmla="*/ 13 h 14"/>
                  <a:gd name="T2" fmla="*/ 7 w 18"/>
                  <a:gd name="T3" fmla="*/ 2 h 14"/>
                  <a:gd name="T4" fmla="*/ 0 w 18"/>
                  <a:gd name="T5" fmla="*/ 4 h 14"/>
                  <a:gd name="T6" fmla="*/ 1 w 18"/>
                  <a:gd name="T7" fmla="*/ 5 h 14"/>
                  <a:gd name="T8" fmla="*/ 14 w 18"/>
                  <a:gd name="T9" fmla="*/ 12 h 14"/>
                  <a:gd name="T10" fmla="*/ 17 w 18"/>
                  <a:gd name="T11" fmla="*/ 14 h 14"/>
                  <a:gd name="T12" fmla="*/ 18 w 18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4" y="10"/>
                      <a:pt x="13" y="4"/>
                      <a:pt x="7" y="2"/>
                    </a:cubicBezTo>
                    <a:cubicBezTo>
                      <a:pt x="4" y="0"/>
                      <a:pt x="1" y="0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6" y="3"/>
                      <a:pt x="11" y="10"/>
                      <a:pt x="14" y="12"/>
                    </a:cubicBezTo>
                    <a:cubicBezTo>
                      <a:pt x="15" y="13"/>
                      <a:pt x="16" y="14"/>
                      <a:pt x="17" y="14"/>
                    </a:cubicBezTo>
                    <a:cubicBezTo>
                      <a:pt x="18" y="14"/>
                      <a:pt x="18" y="14"/>
                      <a:pt x="18" y="1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50"/>
              <p:cNvSpPr/>
              <p:nvPr/>
            </p:nvSpPr>
            <p:spPr bwMode="auto">
              <a:xfrm>
                <a:off x="2943" y="1788"/>
                <a:ext cx="29" cy="67"/>
              </a:xfrm>
              <a:custGeom>
                <a:avLst/>
                <a:gdLst>
                  <a:gd name="T0" fmla="*/ 10 w 11"/>
                  <a:gd name="T1" fmla="*/ 0 h 25"/>
                  <a:gd name="T2" fmla="*/ 5 w 11"/>
                  <a:gd name="T3" fmla="*/ 12 h 25"/>
                  <a:gd name="T4" fmla="*/ 2 w 11"/>
                  <a:gd name="T5" fmla="*/ 17 h 25"/>
                  <a:gd name="T6" fmla="*/ 0 w 11"/>
                  <a:gd name="T7" fmla="*/ 22 h 25"/>
                  <a:gd name="T8" fmla="*/ 7 w 11"/>
                  <a:gd name="T9" fmla="*/ 24 h 25"/>
                  <a:gd name="T10" fmla="*/ 8 w 11"/>
                  <a:gd name="T11" fmla="*/ 23 h 25"/>
                  <a:gd name="T12" fmla="*/ 10 w 11"/>
                  <a:gd name="T13" fmla="*/ 13 h 25"/>
                  <a:gd name="T14" fmla="*/ 10 w 11"/>
                  <a:gd name="T15" fmla="*/ 10 h 25"/>
                  <a:gd name="T16" fmla="*/ 11 w 11"/>
                  <a:gd name="T17" fmla="*/ 1 h 25"/>
                  <a:gd name="T18" fmla="*/ 10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4" y="2"/>
                      <a:pt x="5" y="7"/>
                      <a:pt x="5" y="12"/>
                    </a:cubicBezTo>
                    <a:cubicBezTo>
                      <a:pt x="4" y="14"/>
                      <a:pt x="3" y="15"/>
                      <a:pt x="2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5"/>
                      <a:pt x="6" y="24"/>
                      <a:pt x="7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1" y="21"/>
                      <a:pt x="9" y="16"/>
                      <a:pt x="10" y="13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8" y="7"/>
                      <a:pt x="9" y="4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51"/>
              <p:cNvSpPr/>
              <p:nvPr/>
            </p:nvSpPr>
            <p:spPr bwMode="auto">
              <a:xfrm>
                <a:off x="2927" y="1745"/>
                <a:ext cx="59" cy="46"/>
              </a:xfrm>
              <a:custGeom>
                <a:avLst/>
                <a:gdLst>
                  <a:gd name="T0" fmla="*/ 18 w 22"/>
                  <a:gd name="T1" fmla="*/ 4 h 17"/>
                  <a:gd name="T2" fmla="*/ 6 w 22"/>
                  <a:gd name="T3" fmla="*/ 2 h 17"/>
                  <a:gd name="T4" fmla="*/ 0 w 22"/>
                  <a:gd name="T5" fmla="*/ 12 h 17"/>
                  <a:gd name="T6" fmla="*/ 14 w 22"/>
                  <a:gd name="T7" fmla="*/ 16 h 17"/>
                  <a:gd name="T8" fmla="*/ 18 w 22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8" y="4"/>
                    </a:moveTo>
                    <a:cubicBezTo>
                      <a:pt x="15" y="1"/>
                      <a:pt x="10" y="0"/>
                      <a:pt x="6" y="2"/>
                    </a:cubicBezTo>
                    <a:cubicBezTo>
                      <a:pt x="3" y="4"/>
                      <a:pt x="0" y="8"/>
                      <a:pt x="0" y="12"/>
                    </a:cubicBezTo>
                    <a:cubicBezTo>
                      <a:pt x="1" y="17"/>
                      <a:pt x="10" y="17"/>
                      <a:pt x="14" y="16"/>
                    </a:cubicBezTo>
                    <a:cubicBezTo>
                      <a:pt x="19" y="15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452"/>
              <p:cNvSpPr/>
              <p:nvPr/>
            </p:nvSpPr>
            <p:spPr bwMode="auto">
              <a:xfrm>
                <a:off x="2943" y="1756"/>
                <a:ext cx="37" cy="29"/>
              </a:xfrm>
              <a:custGeom>
                <a:avLst/>
                <a:gdLst>
                  <a:gd name="T0" fmla="*/ 11 w 14"/>
                  <a:gd name="T1" fmla="*/ 1 h 11"/>
                  <a:gd name="T2" fmla="*/ 4 w 14"/>
                  <a:gd name="T3" fmla="*/ 1 h 11"/>
                  <a:gd name="T4" fmla="*/ 3 w 14"/>
                  <a:gd name="T5" fmla="*/ 1 h 11"/>
                  <a:gd name="T6" fmla="*/ 1 w 14"/>
                  <a:gd name="T7" fmla="*/ 2 h 11"/>
                  <a:gd name="T8" fmla="*/ 1 w 14"/>
                  <a:gd name="T9" fmla="*/ 3 h 11"/>
                  <a:gd name="T10" fmla="*/ 0 w 14"/>
                  <a:gd name="T11" fmla="*/ 6 h 11"/>
                  <a:gd name="T12" fmla="*/ 1 w 14"/>
                  <a:gd name="T13" fmla="*/ 8 h 11"/>
                  <a:gd name="T14" fmla="*/ 4 w 14"/>
                  <a:gd name="T15" fmla="*/ 8 h 11"/>
                  <a:gd name="T16" fmla="*/ 7 w 14"/>
                  <a:gd name="T17" fmla="*/ 10 h 11"/>
                  <a:gd name="T18" fmla="*/ 11 w 14"/>
                  <a:gd name="T19" fmla="*/ 9 h 11"/>
                  <a:gd name="T20" fmla="*/ 11 w 14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9" y="0"/>
                      <a:pt x="6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8" y="11"/>
                      <a:pt x="10" y="11"/>
                      <a:pt x="11" y="9"/>
                    </a:cubicBezTo>
                    <a:cubicBezTo>
                      <a:pt x="13" y="7"/>
                      <a:pt x="14" y="2"/>
                      <a:pt x="11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53"/>
              <p:cNvSpPr/>
              <p:nvPr/>
            </p:nvSpPr>
            <p:spPr bwMode="auto">
              <a:xfrm>
                <a:off x="2945" y="1761"/>
                <a:ext cx="17" cy="13"/>
              </a:xfrm>
              <a:custGeom>
                <a:avLst/>
                <a:gdLst>
                  <a:gd name="T0" fmla="*/ 5 w 6"/>
                  <a:gd name="T1" fmla="*/ 3 h 5"/>
                  <a:gd name="T2" fmla="*/ 3 w 6"/>
                  <a:gd name="T3" fmla="*/ 2 h 5"/>
                  <a:gd name="T4" fmla="*/ 2 w 6"/>
                  <a:gd name="T5" fmla="*/ 2 h 5"/>
                  <a:gd name="T6" fmla="*/ 2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0 w 6"/>
                  <a:gd name="T13" fmla="*/ 3 h 5"/>
                  <a:gd name="T14" fmla="*/ 0 w 6"/>
                  <a:gd name="T15" fmla="*/ 3 h 5"/>
                  <a:gd name="T16" fmla="*/ 0 w 6"/>
                  <a:gd name="T17" fmla="*/ 4 h 5"/>
                  <a:gd name="T18" fmla="*/ 0 w 6"/>
                  <a:gd name="T19" fmla="*/ 5 h 5"/>
                  <a:gd name="T20" fmla="*/ 1 w 6"/>
                  <a:gd name="T21" fmla="*/ 5 h 5"/>
                  <a:gd name="T22" fmla="*/ 2 w 6"/>
                  <a:gd name="T23" fmla="*/ 5 h 5"/>
                  <a:gd name="T24" fmla="*/ 2 w 6"/>
                  <a:gd name="T25" fmla="*/ 4 h 5"/>
                  <a:gd name="T26" fmla="*/ 2 w 6"/>
                  <a:gd name="T27" fmla="*/ 5 h 5"/>
                  <a:gd name="T28" fmla="*/ 5 w 6"/>
                  <a:gd name="T29" fmla="*/ 4 h 5"/>
                  <a:gd name="T30" fmla="*/ 5 w 6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54"/>
              <p:cNvSpPr/>
              <p:nvPr/>
            </p:nvSpPr>
            <p:spPr bwMode="auto">
              <a:xfrm>
                <a:off x="2959" y="1750"/>
                <a:ext cx="21" cy="38"/>
              </a:xfrm>
              <a:custGeom>
                <a:avLst/>
                <a:gdLst>
                  <a:gd name="T0" fmla="*/ 4 w 8"/>
                  <a:gd name="T1" fmla="*/ 0 h 14"/>
                  <a:gd name="T2" fmla="*/ 4 w 8"/>
                  <a:gd name="T3" fmla="*/ 0 h 14"/>
                  <a:gd name="T4" fmla="*/ 3 w 8"/>
                  <a:gd name="T5" fmla="*/ 0 h 14"/>
                  <a:gd name="T6" fmla="*/ 1 w 8"/>
                  <a:gd name="T7" fmla="*/ 0 h 14"/>
                  <a:gd name="T8" fmla="*/ 1 w 8"/>
                  <a:gd name="T9" fmla="*/ 1 h 14"/>
                  <a:gd name="T10" fmla="*/ 5 w 8"/>
                  <a:gd name="T11" fmla="*/ 3 h 14"/>
                  <a:gd name="T12" fmla="*/ 6 w 8"/>
                  <a:gd name="T13" fmla="*/ 8 h 14"/>
                  <a:gd name="T14" fmla="*/ 3 w 8"/>
                  <a:gd name="T15" fmla="*/ 13 h 14"/>
                  <a:gd name="T16" fmla="*/ 3 w 8"/>
                  <a:gd name="T17" fmla="*/ 14 h 14"/>
                  <a:gd name="T18" fmla="*/ 7 w 8"/>
                  <a:gd name="T19" fmla="*/ 8 h 14"/>
                  <a:gd name="T20" fmla="*/ 4 w 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6" y="10"/>
                      <a:pt x="4" y="11"/>
                      <a:pt x="3" y="13"/>
                    </a:cubicBezTo>
                    <a:cubicBezTo>
                      <a:pt x="2" y="13"/>
                      <a:pt x="3" y="14"/>
                      <a:pt x="3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8" y="5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55"/>
              <p:cNvSpPr/>
              <p:nvPr/>
            </p:nvSpPr>
            <p:spPr bwMode="auto">
              <a:xfrm>
                <a:off x="4403" y="2195"/>
                <a:ext cx="225" cy="230"/>
              </a:xfrm>
              <a:custGeom>
                <a:avLst/>
                <a:gdLst>
                  <a:gd name="T0" fmla="*/ 61 w 84"/>
                  <a:gd name="T1" fmla="*/ 23 h 86"/>
                  <a:gd name="T2" fmla="*/ 62 w 84"/>
                  <a:gd name="T3" fmla="*/ 10 h 86"/>
                  <a:gd name="T4" fmla="*/ 42 w 84"/>
                  <a:gd name="T5" fmla="*/ 3 h 86"/>
                  <a:gd name="T6" fmla="*/ 30 w 84"/>
                  <a:gd name="T7" fmla="*/ 13 h 86"/>
                  <a:gd name="T8" fmla="*/ 26 w 84"/>
                  <a:gd name="T9" fmla="*/ 13 h 86"/>
                  <a:gd name="T10" fmla="*/ 6 w 84"/>
                  <a:gd name="T11" fmla="*/ 22 h 86"/>
                  <a:gd name="T12" fmla="*/ 3 w 84"/>
                  <a:gd name="T13" fmla="*/ 40 h 86"/>
                  <a:gd name="T14" fmla="*/ 16 w 84"/>
                  <a:gd name="T15" fmla="*/ 51 h 86"/>
                  <a:gd name="T16" fmla="*/ 1 w 84"/>
                  <a:gd name="T17" fmla="*/ 63 h 86"/>
                  <a:gd name="T18" fmla="*/ 3 w 84"/>
                  <a:gd name="T19" fmla="*/ 72 h 86"/>
                  <a:gd name="T20" fmla="*/ 11 w 84"/>
                  <a:gd name="T21" fmla="*/ 80 h 86"/>
                  <a:gd name="T22" fmla="*/ 26 w 84"/>
                  <a:gd name="T23" fmla="*/ 83 h 86"/>
                  <a:gd name="T24" fmla="*/ 27 w 84"/>
                  <a:gd name="T25" fmla="*/ 81 h 86"/>
                  <a:gd name="T26" fmla="*/ 33 w 84"/>
                  <a:gd name="T27" fmla="*/ 75 h 86"/>
                  <a:gd name="T28" fmla="*/ 36 w 84"/>
                  <a:gd name="T29" fmla="*/ 70 h 86"/>
                  <a:gd name="T30" fmla="*/ 47 w 84"/>
                  <a:gd name="T31" fmla="*/ 85 h 86"/>
                  <a:gd name="T32" fmla="*/ 55 w 84"/>
                  <a:gd name="T33" fmla="*/ 84 h 86"/>
                  <a:gd name="T34" fmla="*/ 60 w 84"/>
                  <a:gd name="T35" fmla="*/ 76 h 86"/>
                  <a:gd name="T36" fmla="*/ 69 w 84"/>
                  <a:gd name="T37" fmla="*/ 75 h 86"/>
                  <a:gd name="T38" fmla="*/ 71 w 84"/>
                  <a:gd name="T39" fmla="*/ 65 h 86"/>
                  <a:gd name="T40" fmla="*/ 65 w 84"/>
                  <a:gd name="T41" fmla="*/ 52 h 86"/>
                  <a:gd name="T42" fmla="*/ 74 w 84"/>
                  <a:gd name="T43" fmla="*/ 49 h 86"/>
                  <a:gd name="T44" fmla="*/ 78 w 84"/>
                  <a:gd name="T45" fmla="*/ 41 h 86"/>
                  <a:gd name="T46" fmla="*/ 82 w 84"/>
                  <a:gd name="T47" fmla="*/ 33 h 86"/>
                  <a:gd name="T48" fmla="*/ 61 w 84"/>
                  <a:gd name="T49" fmla="*/ 2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86">
                    <a:moveTo>
                      <a:pt x="61" y="23"/>
                    </a:moveTo>
                    <a:cubicBezTo>
                      <a:pt x="63" y="19"/>
                      <a:pt x="63" y="14"/>
                      <a:pt x="62" y="10"/>
                    </a:cubicBezTo>
                    <a:cubicBezTo>
                      <a:pt x="58" y="2"/>
                      <a:pt x="49" y="5"/>
                      <a:pt x="42" y="3"/>
                    </a:cubicBezTo>
                    <a:cubicBezTo>
                      <a:pt x="36" y="0"/>
                      <a:pt x="30" y="9"/>
                      <a:pt x="30" y="13"/>
                    </a:cubicBezTo>
                    <a:cubicBezTo>
                      <a:pt x="28" y="13"/>
                      <a:pt x="27" y="13"/>
                      <a:pt x="26" y="13"/>
                    </a:cubicBezTo>
                    <a:cubicBezTo>
                      <a:pt x="19" y="11"/>
                      <a:pt x="11" y="18"/>
                      <a:pt x="6" y="22"/>
                    </a:cubicBezTo>
                    <a:cubicBezTo>
                      <a:pt x="0" y="27"/>
                      <a:pt x="2" y="34"/>
                      <a:pt x="3" y="40"/>
                    </a:cubicBezTo>
                    <a:cubicBezTo>
                      <a:pt x="5" y="48"/>
                      <a:pt x="10" y="49"/>
                      <a:pt x="16" y="51"/>
                    </a:cubicBezTo>
                    <a:cubicBezTo>
                      <a:pt x="11" y="54"/>
                      <a:pt x="2" y="57"/>
                      <a:pt x="1" y="63"/>
                    </a:cubicBezTo>
                    <a:cubicBezTo>
                      <a:pt x="1" y="66"/>
                      <a:pt x="1" y="70"/>
                      <a:pt x="3" y="72"/>
                    </a:cubicBezTo>
                    <a:cubicBezTo>
                      <a:pt x="5" y="76"/>
                      <a:pt x="9" y="77"/>
                      <a:pt x="11" y="80"/>
                    </a:cubicBezTo>
                    <a:cubicBezTo>
                      <a:pt x="14" y="85"/>
                      <a:pt x="21" y="85"/>
                      <a:pt x="26" y="83"/>
                    </a:cubicBezTo>
                    <a:cubicBezTo>
                      <a:pt x="26" y="83"/>
                      <a:pt x="27" y="82"/>
                      <a:pt x="27" y="81"/>
                    </a:cubicBezTo>
                    <a:cubicBezTo>
                      <a:pt x="29" y="79"/>
                      <a:pt x="31" y="77"/>
                      <a:pt x="33" y="75"/>
                    </a:cubicBezTo>
                    <a:cubicBezTo>
                      <a:pt x="35" y="73"/>
                      <a:pt x="35" y="72"/>
                      <a:pt x="36" y="70"/>
                    </a:cubicBezTo>
                    <a:cubicBezTo>
                      <a:pt x="38" y="77"/>
                      <a:pt x="39" y="82"/>
                      <a:pt x="47" y="85"/>
                    </a:cubicBezTo>
                    <a:cubicBezTo>
                      <a:pt x="50" y="86"/>
                      <a:pt x="52" y="86"/>
                      <a:pt x="55" y="84"/>
                    </a:cubicBezTo>
                    <a:cubicBezTo>
                      <a:pt x="57" y="83"/>
                      <a:pt x="58" y="76"/>
                      <a:pt x="60" y="76"/>
                    </a:cubicBezTo>
                    <a:cubicBezTo>
                      <a:pt x="63" y="76"/>
                      <a:pt x="66" y="78"/>
                      <a:pt x="69" y="75"/>
                    </a:cubicBezTo>
                    <a:cubicBezTo>
                      <a:pt x="72" y="72"/>
                      <a:pt x="72" y="69"/>
                      <a:pt x="71" y="65"/>
                    </a:cubicBezTo>
                    <a:cubicBezTo>
                      <a:pt x="71" y="60"/>
                      <a:pt x="68" y="55"/>
                      <a:pt x="65" y="52"/>
                    </a:cubicBezTo>
                    <a:cubicBezTo>
                      <a:pt x="68" y="52"/>
                      <a:pt x="71" y="51"/>
                      <a:pt x="74" y="49"/>
                    </a:cubicBezTo>
                    <a:cubicBezTo>
                      <a:pt x="76" y="47"/>
                      <a:pt x="77" y="45"/>
                      <a:pt x="78" y="41"/>
                    </a:cubicBezTo>
                    <a:cubicBezTo>
                      <a:pt x="79" y="38"/>
                      <a:pt x="82" y="37"/>
                      <a:pt x="82" y="33"/>
                    </a:cubicBezTo>
                    <a:cubicBezTo>
                      <a:pt x="84" y="24"/>
                      <a:pt x="70" y="21"/>
                      <a:pt x="61" y="23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56"/>
              <p:cNvSpPr/>
              <p:nvPr/>
            </p:nvSpPr>
            <p:spPr bwMode="auto">
              <a:xfrm>
                <a:off x="4406" y="2232"/>
                <a:ext cx="80" cy="102"/>
              </a:xfrm>
              <a:custGeom>
                <a:avLst/>
                <a:gdLst>
                  <a:gd name="T0" fmla="*/ 6 w 30"/>
                  <a:gd name="T1" fmla="*/ 26 h 38"/>
                  <a:gd name="T2" fmla="*/ 5 w 30"/>
                  <a:gd name="T3" fmla="*/ 27 h 38"/>
                  <a:gd name="T4" fmla="*/ 12 w 30"/>
                  <a:gd name="T5" fmla="*/ 33 h 38"/>
                  <a:gd name="T6" fmla="*/ 23 w 30"/>
                  <a:gd name="T7" fmla="*/ 37 h 38"/>
                  <a:gd name="T8" fmla="*/ 27 w 30"/>
                  <a:gd name="T9" fmla="*/ 18 h 38"/>
                  <a:gd name="T10" fmla="*/ 28 w 30"/>
                  <a:gd name="T11" fmla="*/ 12 h 38"/>
                  <a:gd name="T12" fmla="*/ 29 w 30"/>
                  <a:gd name="T13" fmla="*/ 11 h 38"/>
                  <a:gd name="T14" fmla="*/ 24 w 30"/>
                  <a:gd name="T15" fmla="*/ 4 h 38"/>
                  <a:gd name="T16" fmla="*/ 10 w 30"/>
                  <a:gd name="T17" fmla="*/ 5 h 38"/>
                  <a:gd name="T18" fmla="*/ 8 w 30"/>
                  <a:gd name="T19" fmla="*/ 8 h 38"/>
                  <a:gd name="T20" fmla="*/ 8 w 30"/>
                  <a:gd name="T21" fmla="*/ 8 h 38"/>
                  <a:gd name="T22" fmla="*/ 9 w 30"/>
                  <a:gd name="T23" fmla="*/ 9 h 38"/>
                  <a:gd name="T24" fmla="*/ 12 w 30"/>
                  <a:gd name="T25" fmla="*/ 9 h 38"/>
                  <a:gd name="T26" fmla="*/ 14 w 30"/>
                  <a:gd name="T27" fmla="*/ 8 h 38"/>
                  <a:gd name="T28" fmla="*/ 14 w 30"/>
                  <a:gd name="T29" fmla="*/ 10 h 38"/>
                  <a:gd name="T30" fmla="*/ 11 w 30"/>
                  <a:gd name="T31" fmla="*/ 11 h 38"/>
                  <a:gd name="T32" fmla="*/ 4 w 30"/>
                  <a:gd name="T33" fmla="*/ 10 h 38"/>
                  <a:gd name="T34" fmla="*/ 3 w 30"/>
                  <a:gd name="T35" fmla="*/ 19 h 38"/>
                  <a:gd name="T36" fmla="*/ 6 w 30"/>
                  <a:gd name="T37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38">
                    <a:moveTo>
                      <a:pt x="6" y="26"/>
                    </a:moveTo>
                    <a:cubicBezTo>
                      <a:pt x="5" y="26"/>
                      <a:pt x="5" y="27"/>
                      <a:pt x="5" y="27"/>
                    </a:cubicBezTo>
                    <a:cubicBezTo>
                      <a:pt x="6" y="30"/>
                      <a:pt x="11" y="31"/>
                      <a:pt x="12" y="33"/>
                    </a:cubicBezTo>
                    <a:cubicBezTo>
                      <a:pt x="12" y="38"/>
                      <a:pt x="19" y="38"/>
                      <a:pt x="23" y="37"/>
                    </a:cubicBezTo>
                    <a:cubicBezTo>
                      <a:pt x="30" y="34"/>
                      <a:pt x="27" y="24"/>
                      <a:pt x="27" y="18"/>
                    </a:cubicBezTo>
                    <a:cubicBezTo>
                      <a:pt x="27" y="16"/>
                      <a:pt x="27" y="13"/>
                      <a:pt x="28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29" y="8"/>
                      <a:pt x="25" y="6"/>
                      <a:pt x="24" y="4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8" y="5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9" y="9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0"/>
                      <a:pt x="12" y="10"/>
                      <a:pt x="11" y="11"/>
                    </a:cubicBezTo>
                    <a:cubicBezTo>
                      <a:pt x="9" y="12"/>
                      <a:pt x="6" y="10"/>
                      <a:pt x="4" y="10"/>
                    </a:cubicBezTo>
                    <a:cubicBezTo>
                      <a:pt x="0" y="10"/>
                      <a:pt x="2" y="17"/>
                      <a:pt x="3" y="19"/>
                    </a:cubicBezTo>
                    <a:cubicBezTo>
                      <a:pt x="4" y="21"/>
                      <a:pt x="8" y="22"/>
                      <a:pt x="6" y="2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57"/>
              <p:cNvSpPr/>
              <p:nvPr/>
            </p:nvSpPr>
            <p:spPr bwMode="auto">
              <a:xfrm>
                <a:off x="4406" y="2326"/>
                <a:ext cx="96" cy="91"/>
              </a:xfrm>
              <a:custGeom>
                <a:avLst/>
                <a:gdLst>
                  <a:gd name="T0" fmla="*/ 35 w 36"/>
                  <a:gd name="T1" fmla="*/ 0 h 34"/>
                  <a:gd name="T2" fmla="*/ 27 w 36"/>
                  <a:gd name="T3" fmla="*/ 3 h 34"/>
                  <a:gd name="T4" fmla="*/ 21 w 36"/>
                  <a:gd name="T5" fmla="*/ 4 h 34"/>
                  <a:gd name="T6" fmla="*/ 20 w 36"/>
                  <a:gd name="T7" fmla="*/ 3 h 34"/>
                  <a:gd name="T8" fmla="*/ 2 w 36"/>
                  <a:gd name="T9" fmla="*/ 15 h 34"/>
                  <a:gd name="T10" fmla="*/ 11 w 36"/>
                  <a:gd name="T11" fmla="*/ 29 h 34"/>
                  <a:gd name="T12" fmla="*/ 15 w 36"/>
                  <a:gd name="T13" fmla="*/ 33 h 34"/>
                  <a:gd name="T14" fmla="*/ 16 w 36"/>
                  <a:gd name="T15" fmla="*/ 33 h 34"/>
                  <a:gd name="T16" fmla="*/ 21 w 36"/>
                  <a:gd name="T17" fmla="*/ 20 h 34"/>
                  <a:gd name="T18" fmla="*/ 27 w 36"/>
                  <a:gd name="T19" fmla="*/ 15 h 34"/>
                  <a:gd name="T20" fmla="*/ 27 w 36"/>
                  <a:gd name="T21" fmla="*/ 13 h 34"/>
                  <a:gd name="T22" fmla="*/ 36 w 36"/>
                  <a:gd name="T23" fmla="*/ 1 h 34"/>
                  <a:gd name="T24" fmla="*/ 35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5" y="0"/>
                    </a:moveTo>
                    <a:cubicBezTo>
                      <a:pt x="32" y="0"/>
                      <a:pt x="29" y="2"/>
                      <a:pt x="27" y="3"/>
                    </a:cubicBezTo>
                    <a:cubicBezTo>
                      <a:pt x="25" y="3"/>
                      <a:pt x="22" y="3"/>
                      <a:pt x="21" y="4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3" y="3"/>
                      <a:pt x="4" y="7"/>
                      <a:pt x="2" y="15"/>
                    </a:cubicBezTo>
                    <a:cubicBezTo>
                      <a:pt x="0" y="21"/>
                      <a:pt x="6" y="27"/>
                      <a:pt x="11" y="29"/>
                    </a:cubicBezTo>
                    <a:cubicBezTo>
                      <a:pt x="12" y="30"/>
                      <a:pt x="13" y="32"/>
                      <a:pt x="15" y="33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5" y="29"/>
                      <a:pt x="18" y="22"/>
                      <a:pt x="21" y="20"/>
                    </a:cubicBezTo>
                    <a:cubicBezTo>
                      <a:pt x="23" y="19"/>
                      <a:pt x="26" y="17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4" y="11"/>
                      <a:pt x="35" y="2"/>
                      <a:pt x="36" y="1"/>
                    </a:cubicBezTo>
                    <a:cubicBezTo>
                      <a:pt x="36" y="1"/>
                      <a:pt x="36" y="0"/>
                      <a:pt x="3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58"/>
              <p:cNvSpPr/>
              <p:nvPr/>
            </p:nvSpPr>
            <p:spPr bwMode="auto">
              <a:xfrm>
                <a:off x="4499" y="2323"/>
                <a:ext cx="88" cy="75"/>
              </a:xfrm>
              <a:custGeom>
                <a:avLst/>
                <a:gdLst>
                  <a:gd name="T0" fmla="*/ 16 w 33"/>
                  <a:gd name="T1" fmla="*/ 0 h 28"/>
                  <a:gd name="T2" fmla="*/ 9 w 33"/>
                  <a:gd name="T3" fmla="*/ 0 h 28"/>
                  <a:gd name="T4" fmla="*/ 7 w 33"/>
                  <a:gd name="T5" fmla="*/ 0 h 28"/>
                  <a:gd name="T6" fmla="*/ 4 w 33"/>
                  <a:gd name="T7" fmla="*/ 3 h 28"/>
                  <a:gd name="T8" fmla="*/ 4 w 33"/>
                  <a:gd name="T9" fmla="*/ 4 h 28"/>
                  <a:gd name="T10" fmla="*/ 4 w 33"/>
                  <a:gd name="T11" fmla="*/ 4 h 28"/>
                  <a:gd name="T12" fmla="*/ 3 w 33"/>
                  <a:gd name="T13" fmla="*/ 8 h 28"/>
                  <a:gd name="T14" fmla="*/ 8 w 33"/>
                  <a:gd name="T15" fmla="*/ 27 h 28"/>
                  <a:gd name="T16" fmla="*/ 8 w 33"/>
                  <a:gd name="T17" fmla="*/ 27 h 28"/>
                  <a:gd name="T18" fmla="*/ 8 w 33"/>
                  <a:gd name="T19" fmla="*/ 28 h 28"/>
                  <a:gd name="T20" fmla="*/ 9 w 33"/>
                  <a:gd name="T21" fmla="*/ 28 h 28"/>
                  <a:gd name="T22" fmla="*/ 11 w 33"/>
                  <a:gd name="T23" fmla="*/ 23 h 28"/>
                  <a:gd name="T24" fmla="*/ 14 w 33"/>
                  <a:gd name="T25" fmla="*/ 14 h 28"/>
                  <a:gd name="T26" fmla="*/ 33 w 33"/>
                  <a:gd name="T27" fmla="*/ 15 h 28"/>
                  <a:gd name="T28" fmla="*/ 33 w 33"/>
                  <a:gd name="T29" fmla="*/ 14 h 28"/>
                  <a:gd name="T30" fmla="*/ 16 w 33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8">
                    <a:moveTo>
                      <a:pt x="16" y="0"/>
                    </a:moveTo>
                    <a:cubicBezTo>
                      <a:pt x="14" y="0"/>
                      <a:pt x="11" y="1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1" y="14"/>
                      <a:pt x="0" y="26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10" y="26"/>
                      <a:pt x="10" y="25"/>
                      <a:pt x="11" y="23"/>
                    </a:cubicBezTo>
                    <a:cubicBezTo>
                      <a:pt x="12" y="20"/>
                      <a:pt x="11" y="16"/>
                      <a:pt x="14" y="14"/>
                    </a:cubicBezTo>
                    <a:cubicBezTo>
                      <a:pt x="19" y="11"/>
                      <a:pt x="28" y="11"/>
                      <a:pt x="33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5"/>
                      <a:pt x="24" y="2"/>
                      <a:pt x="16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59"/>
              <p:cNvSpPr/>
              <p:nvPr/>
            </p:nvSpPr>
            <p:spPr bwMode="auto">
              <a:xfrm>
                <a:off x="4523" y="2262"/>
                <a:ext cx="59" cy="61"/>
              </a:xfrm>
              <a:custGeom>
                <a:avLst/>
                <a:gdLst>
                  <a:gd name="T0" fmla="*/ 22 w 22"/>
                  <a:gd name="T1" fmla="*/ 10 h 23"/>
                  <a:gd name="T2" fmla="*/ 17 w 22"/>
                  <a:gd name="T3" fmla="*/ 12 h 23"/>
                  <a:gd name="T4" fmla="*/ 13 w 22"/>
                  <a:gd name="T5" fmla="*/ 14 h 23"/>
                  <a:gd name="T6" fmla="*/ 9 w 22"/>
                  <a:gd name="T7" fmla="*/ 14 h 23"/>
                  <a:gd name="T8" fmla="*/ 13 w 22"/>
                  <a:gd name="T9" fmla="*/ 7 h 23"/>
                  <a:gd name="T10" fmla="*/ 22 w 22"/>
                  <a:gd name="T11" fmla="*/ 1 h 23"/>
                  <a:gd name="T12" fmla="*/ 21 w 22"/>
                  <a:gd name="T13" fmla="*/ 1 h 23"/>
                  <a:gd name="T14" fmla="*/ 11 w 22"/>
                  <a:gd name="T15" fmla="*/ 4 h 23"/>
                  <a:gd name="T16" fmla="*/ 6 w 22"/>
                  <a:gd name="T17" fmla="*/ 8 h 23"/>
                  <a:gd name="T18" fmla="*/ 1 w 22"/>
                  <a:gd name="T19" fmla="*/ 14 h 23"/>
                  <a:gd name="T20" fmla="*/ 3 w 22"/>
                  <a:gd name="T21" fmla="*/ 20 h 23"/>
                  <a:gd name="T22" fmla="*/ 22 w 22"/>
                  <a:gd name="T23" fmla="*/ 11 h 23"/>
                  <a:gd name="T24" fmla="*/ 22 w 22"/>
                  <a:gd name="T2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0" y="11"/>
                      <a:pt x="18" y="11"/>
                      <a:pt x="17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8" y="15"/>
                      <a:pt x="9" y="14"/>
                    </a:cubicBezTo>
                    <a:cubicBezTo>
                      <a:pt x="10" y="12"/>
                      <a:pt x="11" y="9"/>
                      <a:pt x="13" y="7"/>
                    </a:cubicBezTo>
                    <a:cubicBezTo>
                      <a:pt x="16" y="5"/>
                      <a:pt x="19" y="3"/>
                      <a:pt x="22" y="1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8" y="2"/>
                      <a:pt x="14" y="3"/>
                      <a:pt x="11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3" y="9"/>
                      <a:pt x="2" y="11"/>
                      <a:pt x="1" y="14"/>
                    </a:cubicBezTo>
                    <a:cubicBezTo>
                      <a:pt x="0" y="17"/>
                      <a:pt x="0" y="19"/>
                      <a:pt x="3" y="20"/>
                    </a:cubicBezTo>
                    <a:cubicBezTo>
                      <a:pt x="11" y="23"/>
                      <a:pt x="19" y="18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60"/>
              <p:cNvSpPr/>
              <p:nvPr/>
            </p:nvSpPr>
            <p:spPr bwMode="auto">
              <a:xfrm>
                <a:off x="4480" y="2203"/>
                <a:ext cx="65" cy="86"/>
              </a:xfrm>
              <a:custGeom>
                <a:avLst/>
                <a:gdLst>
                  <a:gd name="T0" fmla="*/ 23 w 24"/>
                  <a:gd name="T1" fmla="*/ 2 h 32"/>
                  <a:gd name="T2" fmla="*/ 20 w 24"/>
                  <a:gd name="T3" fmla="*/ 2 h 32"/>
                  <a:gd name="T4" fmla="*/ 11 w 24"/>
                  <a:gd name="T5" fmla="*/ 0 h 32"/>
                  <a:gd name="T6" fmla="*/ 4 w 24"/>
                  <a:gd name="T7" fmla="*/ 3 h 32"/>
                  <a:gd name="T8" fmla="*/ 4 w 24"/>
                  <a:gd name="T9" fmla="*/ 19 h 32"/>
                  <a:gd name="T10" fmla="*/ 16 w 24"/>
                  <a:gd name="T11" fmla="*/ 31 h 32"/>
                  <a:gd name="T12" fmla="*/ 18 w 24"/>
                  <a:gd name="T13" fmla="*/ 32 h 32"/>
                  <a:gd name="T14" fmla="*/ 19 w 24"/>
                  <a:gd name="T15" fmla="*/ 31 h 32"/>
                  <a:gd name="T16" fmla="*/ 17 w 24"/>
                  <a:gd name="T17" fmla="*/ 28 h 32"/>
                  <a:gd name="T18" fmla="*/ 16 w 24"/>
                  <a:gd name="T19" fmla="*/ 17 h 32"/>
                  <a:gd name="T20" fmla="*/ 16 w 24"/>
                  <a:gd name="T21" fmla="*/ 14 h 32"/>
                  <a:gd name="T22" fmla="*/ 18 w 24"/>
                  <a:gd name="T23" fmla="*/ 7 h 32"/>
                  <a:gd name="T24" fmla="*/ 23 w 24"/>
                  <a:gd name="T25" fmla="*/ 3 h 32"/>
                  <a:gd name="T26" fmla="*/ 23 w 24"/>
                  <a:gd name="T27" fmla="*/ 3 h 32"/>
                  <a:gd name="T28" fmla="*/ 23 w 24"/>
                  <a:gd name="T2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2">
                    <a:moveTo>
                      <a:pt x="23" y="2"/>
                    </a:moveTo>
                    <a:cubicBezTo>
                      <a:pt x="22" y="2"/>
                      <a:pt x="21" y="2"/>
                      <a:pt x="20" y="2"/>
                    </a:cubicBezTo>
                    <a:cubicBezTo>
                      <a:pt x="19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0" y="7"/>
                      <a:pt x="2" y="14"/>
                      <a:pt x="4" y="19"/>
                    </a:cubicBezTo>
                    <a:cubicBezTo>
                      <a:pt x="6" y="23"/>
                      <a:pt x="10" y="30"/>
                      <a:pt x="16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9" y="32"/>
                      <a:pt x="19" y="31"/>
                      <a:pt x="19" y="31"/>
                    </a:cubicBezTo>
                    <a:cubicBezTo>
                      <a:pt x="18" y="30"/>
                      <a:pt x="17" y="29"/>
                      <a:pt x="17" y="28"/>
                    </a:cubicBezTo>
                    <a:cubicBezTo>
                      <a:pt x="16" y="24"/>
                      <a:pt x="15" y="20"/>
                      <a:pt x="16" y="17"/>
                    </a:cubicBezTo>
                    <a:cubicBezTo>
                      <a:pt x="16" y="16"/>
                      <a:pt x="16" y="15"/>
                      <a:pt x="16" y="14"/>
                    </a:cubicBezTo>
                    <a:cubicBezTo>
                      <a:pt x="17" y="12"/>
                      <a:pt x="17" y="10"/>
                      <a:pt x="18" y="7"/>
                    </a:cubicBezTo>
                    <a:cubicBezTo>
                      <a:pt x="19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2"/>
                      <a:pt x="23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461"/>
              <p:cNvSpPr/>
              <p:nvPr/>
            </p:nvSpPr>
            <p:spPr bwMode="auto">
              <a:xfrm>
                <a:off x="4483" y="2203"/>
                <a:ext cx="43" cy="83"/>
              </a:xfrm>
              <a:custGeom>
                <a:avLst/>
                <a:gdLst>
                  <a:gd name="T0" fmla="*/ 16 w 16"/>
                  <a:gd name="T1" fmla="*/ 30 h 31"/>
                  <a:gd name="T2" fmla="*/ 10 w 16"/>
                  <a:gd name="T3" fmla="*/ 19 h 31"/>
                  <a:gd name="T4" fmla="*/ 13 w 16"/>
                  <a:gd name="T5" fmla="*/ 6 h 31"/>
                  <a:gd name="T6" fmla="*/ 12 w 16"/>
                  <a:gd name="T7" fmla="*/ 6 h 31"/>
                  <a:gd name="T8" fmla="*/ 12 w 16"/>
                  <a:gd name="T9" fmla="*/ 4 h 31"/>
                  <a:gd name="T10" fmla="*/ 14 w 16"/>
                  <a:gd name="T11" fmla="*/ 1 h 31"/>
                  <a:gd name="T12" fmla="*/ 13 w 16"/>
                  <a:gd name="T13" fmla="*/ 0 h 31"/>
                  <a:gd name="T14" fmla="*/ 13 w 16"/>
                  <a:gd name="T15" fmla="*/ 0 h 31"/>
                  <a:gd name="T16" fmla="*/ 12 w 16"/>
                  <a:gd name="T17" fmla="*/ 0 h 31"/>
                  <a:gd name="T18" fmla="*/ 3 w 16"/>
                  <a:gd name="T19" fmla="*/ 4 h 31"/>
                  <a:gd name="T20" fmla="*/ 2 w 16"/>
                  <a:gd name="T21" fmla="*/ 5 h 31"/>
                  <a:gd name="T22" fmla="*/ 1 w 16"/>
                  <a:gd name="T23" fmla="*/ 11 h 31"/>
                  <a:gd name="T24" fmla="*/ 15 w 16"/>
                  <a:gd name="T25" fmla="*/ 31 h 31"/>
                  <a:gd name="T26" fmla="*/ 16 w 16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1">
                    <a:moveTo>
                      <a:pt x="16" y="30"/>
                    </a:moveTo>
                    <a:cubicBezTo>
                      <a:pt x="12" y="27"/>
                      <a:pt x="11" y="24"/>
                      <a:pt x="10" y="19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2" y="5"/>
                      <a:pt x="12" y="6"/>
                    </a:cubicBezTo>
                    <a:cubicBezTo>
                      <a:pt x="11" y="6"/>
                      <a:pt x="11" y="6"/>
                      <a:pt x="12" y="4"/>
                    </a:cubicBezTo>
                    <a:cubicBezTo>
                      <a:pt x="13" y="2"/>
                      <a:pt x="13" y="3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9"/>
                      <a:pt x="1" y="11"/>
                    </a:cubicBezTo>
                    <a:cubicBezTo>
                      <a:pt x="0" y="20"/>
                      <a:pt x="7" y="28"/>
                      <a:pt x="15" y="31"/>
                    </a:cubicBezTo>
                    <a:cubicBezTo>
                      <a:pt x="16" y="31"/>
                      <a:pt x="16" y="31"/>
                      <a:pt x="16" y="3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62"/>
              <p:cNvSpPr/>
              <p:nvPr/>
            </p:nvSpPr>
            <p:spPr bwMode="auto">
              <a:xfrm>
                <a:off x="4408" y="2227"/>
                <a:ext cx="110" cy="112"/>
              </a:xfrm>
              <a:custGeom>
                <a:avLst/>
                <a:gdLst>
                  <a:gd name="T0" fmla="*/ 39 w 41"/>
                  <a:gd name="T1" fmla="*/ 20 h 42"/>
                  <a:gd name="T2" fmla="*/ 32 w 41"/>
                  <a:gd name="T3" fmla="*/ 8 h 42"/>
                  <a:gd name="T4" fmla="*/ 24 w 41"/>
                  <a:gd name="T5" fmla="*/ 1 h 42"/>
                  <a:gd name="T6" fmla="*/ 7 w 41"/>
                  <a:gd name="T7" fmla="*/ 8 h 42"/>
                  <a:gd name="T8" fmla="*/ 7 w 41"/>
                  <a:gd name="T9" fmla="*/ 9 h 42"/>
                  <a:gd name="T10" fmla="*/ 17 w 41"/>
                  <a:gd name="T11" fmla="*/ 8 h 42"/>
                  <a:gd name="T12" fmla="*/ 22 w 41"/>
                  <a:gd name="T13" fmla="*/ 14 h 42"/>
                  <a:gd name="T14" fmla="*/ 17 w 41"/>
                  <a:gd name="T15" fmla="*/ 14 h 42"/>
                  <a:gd name="T16" fmla="*/ 16 w 41"/>
                  <a:gd name="T17" fmla="*/ 15 h 42"/>
                  <a:gd name="T18" fmla="*/ 8 w 41"/>
                  <a:gd name="T19" fmla="*/ 17 h 42"/>
                  <a:gd name="T20" fmla="*/ 2 w 41"/>
                  <a:gd name="T21" fmla="*/ 13 h 42"/>
                  <a:gd name="T22" fmla="*/ 1 w 41"/>
                  <a:gd name="T23" fmla="*/ 13 h 42"/>
                  <a:gd name="T24" fmla="*/ 1 w 41"/>
                  <a:gd name="T25" fmla="*/ 15 h 42"/>
                  <a:gd name="T26" fmla="*/ 1 w 41"/>
                  <a:gd name="T27" fmla="*/ 16 h 42"/>
                  <a:gd name="T28" fmla="*/ 1 w 41"/>
                  <a:gd name="T29" fmla="*/ 16 h 42"/>
                  <a:gd name="T30" fmla="*/ 7 w 41"/>
                  <a:gd name="T31" fmla="*/ 21 h 42"/>
                  <a:gd name="T32" fmla="*/ 13 w 41"/>
                  <a:gd name="T33" fmla="*/ 29 h 42"/>
                  <a:gd name="T34" fmla="*/ 13 w 41"/>
                  <a:gd name="T35" fmla="*/ 29 h 42"/>
                  <a:gd name="T36" fmla="*/ 17 w 41"/>
                  <a:gd name="T37" fmla="*/ 35 h 42"/>
                  <a:gd name="T38" fmla="*/ 16 w 41"/>
                  <a:gd name="T39" fmla="*/ 38 h 42"/>
                  <a:gd name="T40" fmla="*/ 16 w 41"/>
                  <a:gd name="T41" fmla="*/ 39 h 42"/>
                  <a:gd name="T42" fmla="*/ 36 w 41"/>
                  <a:gd name="T43" fmla="*/ 37 h 42"/>
                  <a:gd name="T44" fmla="*/ 36 w 41"/>
                  <a:gd name="T45" fmla="*/ 34 h 42"/>
                  <a:gd name="T46" fmla="*/ 40 w 41"/>
                  <a:gd name="T47" fmla="*/ 26 h 42"/>
                  <a:gd name="T48" fmla="*/ 39 w 41"/>
                  <a:gd name="T49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42">
                    <a:moveTo>
                      <a:pt x="39" y="20"/>
                    </a:moveTo>
                    <a:cubicBezTo>
                      <a:pt x="37" y="16"/>
                      <a:pt x="34" y="12"/>
                      <a:pt x="32" y="8"/>
                    </a:cubicBezTo>
                    <a:cubicBezTo>
                      <a:pt x="30" y="5"/>
                      <a:pt x="27" y="2"/>
                      <a:pt x="24" y="1"/>
                    </a:cubicBezTo>
                    <a:cubicBezTo>
                      <a:pt x="19" y="0"/>
                      <a:pt x="9" y="4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0" y="9"/>
                      <a:pt x="14" y="7"/>
                      <a:pt x="17" y="8"/>
                    </a:cubicBezTo>
                    <a:cubicBezTo>
                      <a:pt x="19" y="10"/>
                      <a:pt x="20" y="12"/>
                      <a:pt x="22" y="14"/>
                    </a:cubicBezTo>
                    <a:cubicBezTo>
                      <a:pt x="22" y="15"/>
                      <a:pt x="17" y="14"/>
                      <a:pt x="17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7" y="18"/>
                      <a:pt x="8" y="17"/>
                      <a:pt x="8" y="17"/>
                    </a:cubicBezTo>
                    <a:cubicBezTo>
                      <a:pt x="6" y="16"/>
                      <a:pt x="4" y="14"/>
                      <a:pt x="2" y="13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9"/>
                      <a:pt x="4" y="20"/>
                      <a:pt x="7" y="21"/>
                    </a:cubicBezTo>
                    <a:cubicBezTo>
                      <a:pt x="11" y="24"/>
                      <a:pt x="15" y="26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5" y="30"/>
                      <a:pt x="21" y="33"/>
                      <a:pt x="17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38"/>
                      <a:pt x="16" y="39"/>
                      <a:pt x="16" y="39"/>
                    </a:cubicBezTo>
                    <a:cubicBezTo>
                      <a:pt x="21" y="40"/>
                      <a:pt x="32" y="42"/>
                      <a:pt x="36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24"/>
                      <a:pt x="38" y="30"/>
                      <a:pt x="40" y="26"/>
                    </a:cubicBezTo>
                    <a:cubicBezTo>
                      <a:pt x="41" y="24"/>
                      <a:pt x="41" y="22"/>
                      <a:pt x="39" y="2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63"/>
              <p:cNvSpPr/>
              <p:nvPr/>
            </p:nvSpPr>
            <p:spPr bwMode="auto">
              <a:xfrm>
                <a:off x="4416" y="2329"/>
                <a:ext cx="81" cy="83"/>
              </a:xfrm>
              <a:custGeom>
                <a:avLst/>
                <a:gdLst>
                  <a:gd name="T0" fmla="*/ 29 w 30"/>
                  <a:gd name="T1" fmla="*/ 0 h 31"/>
                  <a:gd name="T2" fmla="*/ 27 w 30"/>
                  <a:gd name="T3" fmla="*/ 1 h 31"/>
                  <a:gd name="T4" fmla="*/ 27 w 30"/>
                  <a:gd name="T5" fmla="*/ 1 h 31"/>
                  <a:gd name="T6" fmla="*/ 13 w 30"/>
                  <a:gd name="T7" fmla="*/ 1 h 31"/>
                  <a:gd name="T8" fmla="*/ 8 w 30"/>
                  <a:gd name="T9" fmla="*/ 5 h 31"/>
                  <a:gd name="T10" fmla="*/ 1 w 30"/>
                  <a:gd name="T11" fmla="*/ 9 h 31"/>
                  <a:gd name="T12" fmla="*/ 0 w 30"/>
                  <a:gd name="T13" fmla="*/ 12 h 31"/>
                  <a:gd name="T14" fmla="*/ 3 w 30"/>
                  <a:gd name="T15" fmla="*/ 22 h 31"/>
                  <a:gd name="T16" fmla="*/ 9 w 30"/>
                  <a:gd name="T17" fmla="*/ 31 h 31"/>
                  <a:gd name="T18" fmla="*/ 10 w 30"/>
                  <a:gd name="T19" fmla="*/ 30 h 31"/>
                  <a:gd name="T20" fmla="*/ 11 w 30"/>
                  <a:gd name="T21" fmla="*/ 12 h 31"/>
                  <a:gd name="T22" fmla="*/ 20 w 30"/>
                  <a:gd name="T23" fmla="*/ 6 h 31"/>
                  <a:gd name="T24" fmla="*/ 29 w 30"/>
                  <a:gd name="T25" fmla="*/ 1 h 31"/>
                  <a:gd name="T26" fmla="*/ 29 w 30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1">
                    <a:moveTo>
                      <a:pt x="29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7" y="0"/>
                      <a:pt x="27" y="1"/>
                    </a:cubicBezTo>
                    <a:cubicBezTo>
                      <a:pt x="23" y="3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5"/>
                    </a:cubicBezTo>
                    <a:cubicBezTo>
                      <a:pt x="6" y="7"/>
                      <a:pt x="4" y="8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1" y="15"/>
                      <a:pt x="3" y="18"/>
                      <a:pt x="3" y="22"/>
                    </a:cubicBezTo>
                    <a:cubicBezTo>
                      <a:pt x="2" y="27"/>
                      <a:pt x="6" y="29"/>
                      <a:pt x="9" y="31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8" y="24"/>
                      <a:pt x="8" y="18"/>
                      <a:pt x="11" y="12"/>
                    </a:cubicBezTo>
                    <a:cubicBezTo>
                      <a:pt x="13" y="9"/>
                      <a:pt x="17" y="8"/>
                      <a:pt x="20" y="6"/>
                    </a:cubicBezTo>
                    <a:cubicBezTo>
                      <a:pt x="23" y="4"/>
                      <a:pt x="26" y="3"/>
                      <a:pt x="29" y="1"/>
                    </a:cubicBezTo>
                    <a:cubicBezTo>
                      <a:pt x="30" y="1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64"/>
              <p:cNvSpPr/>
              <p:nvPr/>
            </p:nvSpPr>
            <p:spPr bwMode="auto">
              <a:xfrm>
                <a:off x="4529" y="2283"/>
                <a:ext cx="64" cy="32"/>
              </a:xfrm>
              <a:custGeom>
                <a:avLst/>
                <a:gdLst>
                  <a:gd name="T0" fmla="*/ 23 w 24"/>
                  <a:gd name="T1" fmla="*/ 1 h 12"/>
                  <a:gd name="T2" fmla="*/ 4 w 24"/>
                  <a:gd name="T3" fmla="*/ 7 h 12"/>
                  <a:gd name="T4" fmla="*/ 3 w 24"/>
                  <a:gd name="T5" fmla="*/ 8 h 12"/>
                  <a:gd name="T6" fmla="*/ 0 w 24"/>
                  <a:gd name="T7" fmla="*/ 8 h 12"/>
                  <a:gd name="T8" fmla="*/ 0 w 24"/>
                  <a:gd name="T9" fmla="*/ 9 h 12"/>
                  <a:gd name="T10" fmla="*/ 9 w 24"/>
                  <a:gd name="T11" fmla="*/ 11 h 12"/>
                  <a:gd name="T12" fmla="*/ 24 w 24"/>
                  <a:gd name="T13" fmla="*/ 2 h 12"/>
                  <a:gd name="T14" fmla="*/ 23 w 24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3" y="1"/>
                    </a:moveTo>
                    <a:cubicBezTo>
                      <a:pt x="17" y="3"/>
                      <a:pt x="11" y="9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12"/>
                      <a:pt x="6" y="12"/>
                      <a:pt x="9" y="11"/>
                    </a:cubicBezTo>
                    <a:cubicBezTo>
                      <a:pt x="15" y="10"/>
                      <a:pt x="18" y="4"/>
                      <a:pt x="24" y="2"/>
                    </a:cubicBezTo>
                    <a:cubicBezTo>
                      <a:pt x="24" y="1"/>
                      <a:pt x="24" y="0"/>
                      <a:pt x="23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65"/>
              <p:cNvSpPr/>
              <p:nvPr/>
            </p:nvSpPr>
            <p:spPr bwMode="auto">
              <a:xfrm>
                <a:off x="4526" y="2214"/>
                <a:ext cx="85" cy="83"/>
              </a:xfrm>
              <a:custGeom>
                <a:avLst/>
                <a:gdLst>
                  <a:gd name="T0" fmla="*/ 31 w 32"/>
                  <a:gd name="T1" fmla="*/ 17 h 31"/>
                  <a:gd name="T2" fmla="*/ 16 w 32"/>
                  <a:gd name="T3" fmla="*/ 15 h 31"/>
                  <a:gd name="T4" fmla="*/ 17 w 32"/>
                  <a:gd name="T5" fmla="*/ 14 h 31"/>
                  <a:gd name="T6" fmla="*/ 18 w 32"/>
                  <a:gd name="T7" fmla="*/ 9 h 31"/>
                  <a:gd name="T8" fmla="*/ 15 w 32"/>
                  <a:gd name="T9" fmla="*/ 1 h 31"/>
                  <a:gd name="T10" fmla="*/ 14 w 32"/>
                  <a:gd name="T11" fmla="*/ 1 h 31"/>
                  <a:gd name="T12" fmla="*/ 13 w 32"/>
                  <a:gd name="T13" fmla="*/ 15 h 31"/>
                  <a:gd name="T14" fmla="*/ 4 w 32"/>
                  <a:gd name="T15" fmla="*/ 25 h 31"/>
                  <a:gd name="T16" fmla="*/ 4 w 32"/>
                  <a:gd name="T17" fmla="*/ 26 h 31"/>
                  <a:gd name="T18" fmla="*/ 1 w 32"/>
                  <a:gd name="T19" fmla="*/ 30 h 31"/>
                  <a:gd name="T20" fmla="*/ 1 w 32"/>
                  <a:gd name="T21" fmla="*/ 31 h 31"/>
                  <a:gd name="T22" fmla="*/ 31 w 32"/>
                  <a:gd name="T23" fmla="*/ 18 h 31"/>
                  <a:gd name="T24" fmla="*/ 31 w 32"/>
                  <a:gd name="T25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1">
                    <a:moveTo>
                      <a:pt x="31" y="17"/>
                    </a:moveTo>
                    <a:cubicBezTo>
                      <a:pt x="28" y="13"/>
                      <a:pt x="21" y="14"/>
                      <a:pt x="16" y="15"/>
                    </a:cubicBezTo>
                    <a:cubicBezTo>
                      <a:pt x="14" y="16"/>
                      <a:pt x="16" y="16"/>
                      <a:pt x="17" y="14"/>
                    </a:cubicBezTo>
                    <a:cubicBezTo>
                      <a:pt x="18" y="12"/>
                      <a:pt x="18" y="11"/>
                      <a:pt x="18" y="9"/>
                    </a:cubicBezTo>
                    <a:cubicBezTo>
                      <a:pt x="18" y="6"/>
                      <a:pt x="16" y="3"/>
                      <a:pt x="15" y="1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5" y="6"/>
                      <a:pt x="15" y="10"/>
                      <a:pt x="13" y="15"/>
                    </a:cubicBezTo>
                    <a:cubicBezTo>
                      <a:pt x="11" y="18"/>
                      <a:pt x="7" y="23"/>
                      <a:pt x="4" y="25"/>
                    </a:cubicBezTo>
                    <a:cubicBezTo>
                      <a:pt x="4" y="25"/>
                      <a:pt x="4" y="26"/>
                      <a:pt x="4" y="26"/>
                    </a:cubicBezTo>
                    <a:cubicBezTo>
                      <a:pt x="3" y="27"/>
                      <a:pt x="2" y="29"/>
                      <a:pt x="1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11" y="25"/>
                      <a:pt x="18" y="15"/>
                      <a:pt x="31" y="18"/>
                    </a:cubicBezTo>
                    <a:cubicBezTo>
                      <a:pt x="31" y="18"/>
                      <a:pt x="32" y="18"/>
                      <a:pt x="31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66"/>
              <p:cNvSpPr/>
              <p:nvPr/>
            </p:nvSpPr>
            <p:spPr bwMode="auto">
              <a:xfrm>
                <a:off x="4515" y="2329"/>
                <a:ext cx="24" cy="45"/>
              </a:xfrm>
              <a:custGeom>
                <a:avLst/>
                <a:gdLst>
                  <a:gd name="T0" fmla="*/ 7 w 9"/>
                  <a:gd name="T1" fmla="*/ 9 h 17"/>
                  <a:gd name="T2" fmla="*/ 3 w 9"/>
                  <a:gd name="T3" fmla="*/ 0 h 17"/>
                  <a:gd name="T4" fmla="*/ 2 w 9"/>
                  <a:gd name="T5" fmla="*/ 0 h 17"/>
                  <a:gd name="T6" fmla="*/ 1 w 9"/>
                  <a:gd name="T7" fmla="*/ 1 h 17"/>
                  <a:gd name="T8" fmla="*/ 1 w 9"/>
                  <a:gd name="T9" fmla="*/ 2 h 17"/>
                  <a:gd name="T10" fmla="*/ 1 w 9"/>
                  <a:gd name="T11" fmla="*/ 2 h 17"/>
                  <a:gd name="T12" fmla="*/ 1 w 9"/>
                  <a:gd name="T13" fmla="*/ 3 h 17"/>
                  <a:gd name="T14" fmla="*/ 8 w 9"/>
                  <a:gd name="T15" fmla="*/ 16 h 17"/>
                  <a:gd name="T16" fmla="*/ 9 w 9"/>
                  <a:gd name="T17" fmla="*/ 16 h 17"/>
                  <a:gd name="T18" fmla="*/ 7 w 9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7" y="9"/>
                    </a:moveTo>
                    <a:cubicBezTo>
                      <a:pt x="7" y="5"/>
                      <a:pt x="5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4" y="7"/>
                      <a:pt x="6" y="12"/>
                      <a:pt x="8" y="16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9" y="13"/>
                      <a:pt x="7" y="11"/>
                      <a:pt x="7" y="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67"/>
              <p:cNvSpPr/>
              <p:nvPr/>
            </p:nvSpPr>
            <p:spPr bwMode="auto">
              <a:xfrm>
                <a:off x="4491" y="2323"/>
                <a:ext cx="27" cy="94"/>
              </a:xfrm>
              <a:custGeom>
                <a:avLst/>
                <a:gdLst>
                  <a:gd name="T0" fmla="*/ 10 w 10"/>
                  <a:gd name="T1" fmla="*/ 34 h 35"/>
                  <a:gd name="T2" fmla="*/ 7 w 10"/>
                  <a:gd name="T3" fmla="*/ 26 h 35"/>
                  <a:gd name="T4" fmla="*/ 6 w 10"/>
                  <a:gd name="T5" fmla="*/ 18 h 35"/>
                  <a:gd name="T6" fmla="*/ 8 w 10"/>
                  <a:gd name="T7" fmla="*/ 2 h 35"/>
                  <a:gd name="T8" fmla="*/ 8 w 10"/>
                  <a:gd name="T9" fmla="*/ 2 h 35"/>
                  <a:gd name="T10" fmla="*/ 8 w 10"/>
                  <a:gd name="T11" fmla="*/ 1 h 35"/>
                  <a:gd name="T12" fmla="*/ 7 w 10"/>
                  <a:gd name="T13" fmla="*/ 0 h 35"/>
                  <a:gd name="T14" fmla="*/ 5 w 10"/>
                  <a:gd name="T15" fmla="*/ 29 h 35"/>
                  <a:gd name="T16" fmla="*/ 6 w 10"/>
                  <a:gd name="T17" fmla="*/ 31 h 35"/>
                  <a:gd name="T18" fmla="*/ 6 w 10"/>
                  <a:gd name="T19" fmla="*/ 31 h 35"/>
                  <a:gd name="T20" fmla="*/ 7 w 10"/>
                  <a:gd name="T21" fmla="*/ 32 h 35"/>
                  <a:gd name="T22" fmla="*/ 9 w 10"/>
                  <a:gd name="T23" fmla="*/ 35 h 35"/>
                  <a:gd name="T24" fmla="*/ 10 w 10"/>
                  <a:gd name="T25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35">
                    <a:moveTo>
                      <a:pt x="10" y="34"/>
                    </a:moveTo>
                    <a:cubicBezTo>
                      <a:pt x="9" y="32"/>
                      <a:pt x="7" y="29"/>
                      <a:pt x="7" y="26"/>
                    </a:cubicBezTo>
                    <a:cubicBezTo>
                      <a:pt x="6" y="24"/>
                      <a:pt x="6" y="21"/>
                      <a:pt x="6" y="18"/>
                    </a:cubicBezTo>
                    <a:cubicBezTo>
                      <a:pt x="5" y="12"/>
                      <a:pt x="7" y="7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7"/>
                      <a:pt x="1" y="19"/>
                      <a:pt x="5" y="29"/>
                    </a:cubicBezTo>
                    <a:cubicBezTo>
                      <a:pt x="5" y="29"/>
                      <a:pt x="6" y="30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8" y="34"/>
                      <a:pt x="9" y="35"/>
                    </a:cubicBezTo>
                    <a:cubicBezTo>
                      <a:pt x="9" y="35"/>
                      <a:pt x="10" y="35"/>
                      <a:pt x="10" y="3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68"/>
              <p:cNvSpPr/>
              <p:nvPr/>
            </p:nvSpPr>
            <p:spPr bwMode="auto">
              <a:xfrm>
                <a:off x="4539" y="2310"/>
                <a:ext cx="72" cy="56"/>
              </a:xfrm>
              <a:custGeom>
                <a:avLst/>
                <a:gdLst>
                  <a:gd name="T0" fmla="*/ 26 w 27"/>
                  <a:gd name="T1" fmla="*/ 1 h 21"/>
                  <a:gd name="T2" fmla="*/ 11 w 27"/>
                  <a:gd name="T3" fmla="*/ 6 h 21"/>
                  <a:gd name="T4" fmla="*/ 3 w 27"/>
                  <a:gd name="T5" fmla="*/ 5 h 21"/>
                  <a:gd name="T6" fmla="*/ 1 w 27"/>
                  <a:gd name="T7" fmla="*/ 4 h 21"/>
                  <a:gd name="T8" fmla="*/ 0 w 27"/>
                  <a:gd name="T9" fmla="*/ 5 h 21"/>
                  <a:gd name="T10" fmla="*/ 0 w 27"/>
                  <a:gd name="T11" fmla="*/ 6 h 21"/>
                  <a:gd name="T12" fmla="*/ 6 w 27"/>
                  <a:gd name="T13" fmla="*/ 8 h 21"/>
                  <a:gd name="T14" fmla="*/ 19 w 27"/>
                  <a:gd name="T15" fmla="*/ 20 h 21"/>
                  <a:gd name="T16" fmla="*/ 20 w 27"/>
                  <a:gd name="T17" fmla="*/ 20 h 21"/>
                  <a:gd name="T18" fmla="*/ 12 w 27"/>
                  <a:gd name="T19" fmla="*/ 9 h 21"/>
                  <a:gd name="T20" fmla="*/ 17 w 27"/>
                  <a:gd name="T21" fmla="*/ 9 h 21"/>
                  <a:gd name="T22" fmla="*/ 17 w 27"/>
                  <a:gd name="T23" fmla="*/ 9 h 21"/>
                  <a:gd name="T24" fmla="*/ 20 w 27"/>
                  <a:gd name="T25" fmla="*/ 8 h 21"/>
                  <a:gd name="T26" fmla="*/ 27 w 27"/>
                  <a:gd name="T27" fmla="*/ 1 h 21"/>
                  <a:gd name="T28" fmla="*/ 26 w 27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1">
                    <a:moveTo>
                      <a:pt x="26" y="1"/>
                    </a:moveTo>
                    <a:cubicBezTo>
                      <a:pt x="22" y="5"/>
                      <a:pt x="17" y="7"/>
                      <a:pt x="11" y="6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12" y="10"/>
                      <a:pt x="18" y="13"/>
                      <a:pt x="19" y="20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5"/>
                      <a:pt x="16" y="10"/>
                      <a:pt x="12" y="9"/>
                    </a:cubicBezTo>
                    <a:cubicBezTo>
                      <a:pt x="13" y="9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3" y="6"/>
                      <a:pt x="25" y="4"/>
                      <a:pt x="27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69"/>
              <p:cNvSpPr/>
              <p:nvPr/>
            </p:nvSpPr>
            <p:spPr bwMode="auto">
              <a:xfrm>
                <a:off x="4422" y="2329"/>
                <a:ext cx="61" cy="32"/>
              </a:xfrm>
              <a:custGeom>
                <a:avLst/>
                <a:gdLst>
                  <a:gd name="T0" fmla="*/ 22 w 23"/>
                  <a:gd name="T1" fmla="*/ 2 h 12"/>
                  <a:gd name="T2" fmla="*/ 10 w 23"/>
                  <a:gd name="T3" fmla="*/ 2 h 12"/>
                  <a:gd name="T4" fmla="*/ 9 w 23"/>
                  <a:gd name="T5" fmla="*/ 3 h 12"/>
                  <a:gd name="T6" fmla="*/ 0 w 23"/>
                  <a:gd name="T7" fmla="*/ 11 h 12"/>
                  <a:gd name="T8" fmla="*/ 1 w 23"/>
                  <a:gd name="T9" fmla="*/ 12 h 12"/>
                  <a:gd name="T10" fmla="*/ 5 w 23"/>
                  <a:gd name="T11" fmla="*/ 11 h 12"/>
                  <a:gd name="T12" fmla="*/ 9 w 23"/>
                  <a:gd name="T13" fmla="*/ 8 h 12"/>
                  <a:gd name="T14" fmla="*/ 22 w 23"/>
                  <a:gd name="T15" fmla="*/ 3 h 12"/>
                  <a:gd name="T16" fmla="*/ 22 w 23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19" y="1"/>
                      <a:pt x="14" y="0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5" y="4"/>
                      <a:pt x="0" y="7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1"/>
                      <a:pt x="3" y="11"/>
                      <a:pt x="5" y="11"/>
                    </a:cubicBezTo>
                    <a:cubicBezTo>
                      <a:pt x="6" y="10"/>
                      <a:pt x="7" y="9"/>
                      <a:pt x="9" y="8"/>
                    </a:cubicBezTo>
                    <a:cubicBezTo>
                      <a:pt x="13" y="4"/>
                      <a:pt x="18" y="5"/>
                      <a:pt x="22" y="3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70"/>
              <p:cNvSpPr/>
              <p:nvPr/>
            </p:nvSpPr>
            <p:spPr bwMode="auto">
              <a:xfrm>
                <a:off x="4475" y="2251"/>
                <a:ext cx="38" cy="78"/>
              </a:xfrm>
              <a:custGeom>
                <a:avLst/>
                <a:gdLst>
                  <a:gd name="T0" fmla="*/ 14 w 14"/>
                  <a:gd name="T1" fmla="*/ 15 h 29"/>
                  <a:gd name="T2" fmla="*/ 8 w 14"/>
                  <a:gd name="T3" fmla="*/ 1 h 29"/>
                  <a:gd name="T4" fmla="*/ 7 w 14"/>
                  <a:gd name="T5" fmla="*/ 1 h 29"/>
                  <a:gd name="T6" fmla="*/ 7 w 14"/>
                  <a:gd name="T7" fmla="*/ 3 h 29"/>
                  <a:gd name="T8" fmla="*/ 7 w 14"/>
                  <a:gd name="T9" fmla="*/ 3 h 29"/>
                  <a:gd name="T10" fmla="*/ 12 w 14"/>
                  <a:gd name="T11" fmla="*/ 18 h 29"/>
                  <a:gd name="T12" fmla="*/ 6 w 14"/>
                  <a:gd name="T13" fmla="*/ 16 h 29"/>
                  <a:gd name="T14" fmla="*/ 1 w 14"/>
                  <a:gd name="T15" fmla="*/ 12 h 29"/>
                  <a:gd name="T16" fmla="*/ 0 w 14"/>
                  <a:gd name="T17" fmla="*/ 13 h 29"/>
                  <a:gd name="T18" fmla="*/ 5 w 14"/>
                  <a:gd name="T19" fmla="*/ 17 h 29"/>
                  <a:gd name="T20" fmla="*/ 2 w 14"/>
                  <a:gd name="T21" fmla="*/ 22 h 29"/>
                  <a:gd name="T22" fmla="*/ 2 w 14"/>
                  <a:gd name="T23" fmla="*/ 23 h 29"/>
                  <a:gd name="T24" fmla="*/ 5 w 14"/>
                  <a:gd name="T25" fmla="*/ 24 h 29"/>
                  <a:gd name="T26" fmla="*/ 3 w 14"/>
                  <a:gd name="T27" fmla="*/ 27 h 29"/>
                  <a:gd name="T28" fmla="*/ 1 w 14"/>
                  <a:gd name="T29" fmla="*/ 28 h 29"/>
                  <a:gd name="T30" fmla="*/ 1 w 14"/>
                  <a:gd name="T31" fmla="*/ 29 h 29"/>
                  <a:gd name="T32" fmla="*/ 13 w 14"/>
                  <a:gd name="T33" fmla="*/ 20 h 29"/>
                  <a:gd name="T34" fmla="*/ 14 w 14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14" y="15"/>
                    </a:moveTo>
                    <a:cubicBezTo>
                      <a:pt x="14" y="10"/>
                      <a:pt x="11" y="5"/>
                      <a:pt x="8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6"/>
                      <a:pt x="13" y="13"/>
                      <a:pt x="12" y="18"/>
                    </a:cubicBezTo>
                    <a:cubicBezTo>
                      <a:pt x="10" y="19"/>
                      <a:pt x="7" y="17"/>
                      <a:pt x="6" y="16"/>
                    </a:cubicBezTo>
                    <a:cubicBezTo>
                      <a:pt x="5" y="15"/>
                      <a:pt x="3" y="13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2" y="15"/>
                      <a:pt x="3" y="16"/>
                      <a:pt x="5" y="17"/>
                    </a:cubicBezTo>
                    <a:cubicBezTo>
                      <a:pt x="10" y="21"/>
                      <a:pt x="3" y="22"/>
                      <a:pt x="2" y="22"/>
                    </a:cubicBezTo>
                    <a:cubicBezTo>
                      <a:pt x="1" y="22"/>
                      <a:pt x="2" y="23"/>
                      <a:pt x="2" y="23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5" y="25"/>
                      <a:pt x="5" y="26"/>
                      <a:pt x="3" y="27"/>
                    </a:cubicBezTo>
                    <a:cubicBezTo>
                      <a:pt x="2" y="27"/>
                      <a:pt x="1" y="28"/>
                      <a:pt x="1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6" y="29"/>
                      <a:pt x="12" y="26"/>
                      <a:pt x="13" y="20"/>
                    </a:cubicBezTo>
                    <a:cubicBezTo>
                      <a:pt x="14" y="18"/>
                      <a:pt x="14" y="17"/>
                      <a:pt x="14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71"/>
              <p:cNvSpPr/>
              <p:nvPr/>
            </p:nvSpPr>
            <p:spPr bwMode="auto">
              <a:xfrm>
                <a:off x="4491" y="2289"/>
                <a:ext cx="51" cy="42"/>
              </a:xfrm>
              <a:custGeom>
                <a:avLst/>
                <a:gdLst>
                  <a:gd name="T0" fmla="*/ 13 w 19"/>
                  <a:gd name="T1" fmla="*/ 1 h 16"/>
                  <a:gd name="T2" fmla="*/ 7 w 19"/>
                  <a:gd name="T3" fmla="*/ 1 h 16"/>
                  <a:gd name="T4" fmla="*/ 6 w 19"/>
                  <a:gd name="T5" fmla="*/ 2 h 16"/>
                  <a:gd name="T6" fmla="*/ 2 w 19"/>
                  <a:gd name="T7" fmla="*/ 7 h 16"/>
                  <a:gd name="T8" fmla="*/ 2 w 19"/>
                  <a:gd name="T9" fmla="*/ 14 h 16"/>
                  <a:gd name="T10" fmla="*/ 8 w 19"/>
                  <a:gd name="T11" fmla="*/ 16 h 16"/>
                  <a:gd name="T12" fmla="*/ 11 w 19"/>
                  <a:gd name="T13" fmla="*/ 15 h 16"/>
                  <a:gd name="T14" fmla="*/ 14 w 19"/>
                  <a:gd name="T15" fmla="*/ 13 h 16"/>
                  <a:gd name="T16" fmla="*/ 13 w 19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1"/>
                    </a:moveTo>
                    <a:cubicBezTo>
                      <a:pt x="12" y="1"/>
                      <a:pt x="9" y="0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4" y="16"/>
                      <a:pt x="6" y="16"/>
                      <a:pt x="8" y="16"/>
                    </a:cubicBezTo>
                    <a:cubicBezTo>
                      <a:pt x="9" y="16"/>
                      <a:pt x="10" y="16"/>
                      <a:pt x="11" y="15"/>
                    </a:cubicBezTo>
                    <a:cubicBezTo>
                      <a:pt x="12" y="14"/>
                      <a:pt x="12" y="14"/>
                      <a:pt x="14" y="13"/>
                    </a:cubicBezTo>
                    <a:cubicBezTo>
                      <a:pt x="18" y="11"/>
                      <a:pt x="19" y="3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72"/>
              <p:cNvSpPr/>
              <p:nvPr/>
            </p:nvSpPr>
            <p:spPr bwMode="auto">
              <a:xfrm>
                <a:off x="4497" y="2294"/>
                <a:ext cx="45" cy="40"/>
              </a:xfrm>
              <a:custGeom>
                <a:avLst/>
                <a:gdLst>
                  <a:gd name="T0" fmla="*/ 13 w 17"/>
                  <a:gd name="T1" fmla="*/ 1 h 15"/>
                  <a:gd name="T2" fmla="*/ 12 w 17"/>
                  <a:gd name="T3" fmla="*/ 1 h 15"/>
                  <a:gd name="T4" fmla="*/ 12 w 17"/>
                  <a:gd name="T5" fmla="*/ 3 h 15"/>
                  <a:gd name="T6" fmla="*/ 12 w 17"/>
                  <a:gd name="T7" fmla="*/ 3 h 15"/>
                  <a:gd name="T8" fmla="*/ 11 w 17"/>
                  <a:gd name="T9" fmla="*/ 4 h 15"/>
                  <a:gd name="T10" fmla="*/ 11 w 17"/>
                  <a:gd name="T11" fmla="*/ 4 h 15"/>
                  <a:gd name="T12" fmla="*/ 7 w 17"/>
                  <a:gd name="T13" fmla="*/ 7 h 15"/>
                  <a:gd name="T14" fmla="*/ 5 w 17"/>
                  <a:gd name="T15" fmla="*/ 7 h 15"/>
                  <a:gd name="T16" fmla="*/ 5 w 17"/>
                  <a:gd name="T17" fmla="*/ 7 h 15"/>
                  <a:gd name="T18" fmla="*/ 1 w 17"/>
                  <a:gd name="T19" fmla="*/ 12 h 15"/>
                  <a:gd name="T20" fmla="*/ 5 w 17"/>
                  <a:gd name="T21" fmla="*/ 14 h 15"/>
                  <a:gd name="T22" fmla="*/ 10 w 17"/>
                  <a:gd name="T23" fmla="*/ 11 h 15"/>
                  <a:gd name="T24" fmla="*/ 15 w 17"/>
                  <a:gd name="T25" fmla="*/ 8 h 15"/>
                  <a:gd name="T26" fmla="*/ 13 w 17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5">
                    <a:moveTo>
                      <a:pt x="13" y="1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3" y="2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9"/>
                      <a:pt x="1" y="12"/>
                    </a:cubicBezTo>
                    <a:cubicBezTo>
                      <a:pt x="1" y="14"/>
                      <a:pt x="4" y="15"/>
                      <a:pt x="5" y="14"/>
                    </a:cubicBezTo>
                    <a:cubicBezTo>
                      <a:pt x="7" y="14"/>
                      <a:pt x="9" y="13"/>
                      <a:pt x="10" y="11"/>
                    </a:cubicBezTo>
                    <a:cubicBezTo>
                      <a:pt x="12" y="10"/>
                      <a:pt x="14" y="9"/>
                      <a:pt x="15" y="8"/>
                    </a:cubicBezTo>
                    <a:cubicBezTo>
                      <a:pt x="17" y="6"/>
                      <a:pt x="15" y="2"/>
                      <a:pt x="13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73"/>
              <p:cNvSpPr/>
              <p:nvPr/>
            </p:nvSpPr>
            <p:spPr bwMode="auto">
              <a:xfrm>
                <a:off x="4505" y="2302"/>
                <a:ext cx="37" cy="40"/>
              </a:xfrm>
              <a:custGeom>
                <a:avLst/>
                <a:gdLst>
                  <a:gd name="T0" fmla="*/ 12 w 14"/>
                  <a:gd name="T1" fmla="*/ 0 h 15"/>
                  <a:gd name="T2" fmla="*/ 11 w 14"/>
                  <a:gd name="T3" fmla="*/ 1 h 15"/>
                  <a:gd name="T4" fmla="*/ 6 w 14"/>
                  <a:gd name="T5" fmla="*/ 5 h 15"/>
                  <a:gd name="T6" fmla="*/ 1 w 14"/>
                  <a:gd name="T7" fmla="*/ 10 h 15"/>
                  <a:gd name="T8" fmla="*/ 0 w 14"/>
                  <a:gd name="T9" fmla="*/ 10 h 15"/>
                  <a:gd name="T10" fmla="*/ 10 w 14"/>
                  <a:gd name="T11" fmla="*/ 7 h 15"/>
                  <a:gd name="T12" fmla="*/ 12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2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7"/>
                      <a:pt x="4" y="12"/>
                      <a:pt x="1" y="10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" y="15"/>
                      <a:pt x="8" y="9"/>
                      <a:pt x="10" y="7"/>
                    </a:cubicBezTo>
                    <a:cubicBezTo>
                      <a:pt x="12" y="5"/>
                      <a:pt x="14" y="3"/>
                      <a:pt x="12" y="0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74"/>
              <p:cNvSpPr/>
              <p:nvPr/>
            </p:nvSpPr>
            <p:spPr bwMode="auto">
              <a:xfrm>
                <a:off x="4507" y="2302"/>
                <a:ext cx="19" cy="13"/>
              </a:xfrm>
              <a:custGeom>
                <a:avLst/>
                <a:gdLst>
                  <a:gd name="T0" fmla="*/ 1 w 7"/>
                  <a:gd name="T1" fmla="*/ 5 h 5"/>
                  <a:gd name="T2" fmla="*/ 2 w 7"/>
                  <a:gd name="T3" fmla="*/ 5 h 5"/>
                  <a:gd name="T4" fmla="*/ 3 w 7"/>
                  <a:gd name="T5" fmla="*/ 5 h 5"/>
                  <a:gd name="T6" fmla="*/ 4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6 w 7"/>
                  <a:gd name="T13" fmla="*/ 2 h 5"/>
                  <a:gd name="T14" fmla="*/ 7 w 7"/>
                  <a:gd name="T15" fmla="*/ 2 h 5"/>
                  <a:gd name="T16" fmla="*/ 4 w 7"/>
                  <a:gd name="T17" fmla="*/ 0 h 5"/>
                  <a:gd name="T18" fmla="*/ 4 w 7"/>
                  <a:gd name="T19" fmla="*/ 0 h 5"/>
                  <a:gd name="T20" fmla="*/ 1 w 7"/>
                  <a:gd name="T21" fmla="*/ 2 h 5"/>
                  <a:gd name="T22" fmla="*/ 0 w 7"/>
                  <a:gd name="T23" fmla="*/ 5 h 5"/>
                  <a:gd name="T24" fmla="*/ 1 w 7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75"/>
              <p:cNvSpPr/>
              <p:nvPr/>
            </p:nvSpPr>
            <p:spPr bwMode="auto">
              <a:xfrm>
                <a:off x="4277" y="2350"/>
                <a:ext cx="222" cy="198"/>
              </a:xfrm>
              <a:custGeom>
                <a:avLst/>
                <a:gdLst>
                  <a:gd name="T0" fmla="*/ 67 w 83"/>
                  <a:gd name="T1" fmla="*/ 18 h 74"/>
                  <a:gd name="T2" fmla="*/ 59 w 83"/>
                  <a:gd name="T3" fmla="*/ 21 h 74"/>
                  <a:gd name="T4" fmla="*/ 55 w 83"/>
                  <a:gd name="T5" fmla="*/ 25 h 74"/>
                  <a:gd name="T6" fmla="*/ 55 w 83"/>
                  <a:gd name="T7" fmla="*/ 26 h 74"/>
                  <a:gd name="T8" fmla="*/ 55 w 83"/>
                  <a:gd name="T9" fmla="*/ 5 h 74"/>
                  <a:gd name="T10" fmla="*/ 36 w 83"/>
                  <a:gd name="T11" fmla="*/ 9 h 74"/>
                  <a:gd name="T12" fmla="*/ 33 w 83"/>
                  <a:gd name="T13" fmla="*/ 24 h 74"/>
                  <a:gd name="T14" fmla="*/ 26 w 83"/>
                  <a:gd name="T15" fmla="*/ 16 h 74"/>
                  <a:gd name="T16" fmla="*/ 8 w 83"/>
                  <a:gd name="T17" fmla="*/ 17 h 74"/>
                  <a:gd name="T18" fmla="*/ 0 w 83"/>
                  <a:gd name="T19" fmla="*/ 32 h 74"/>
                  <a:gd name="T20" fmla="*/ 1 w 83"/>
                  <a:gd name="T21" fmla="*/ 36 h 74"/>
                  <a:gd name="T22" fmla="*/ 9 w 83"/>
                  <a:gd name="T23" fmla="*/ 45 h 74"/>
                  <a:gd name="T24" fmla="*/ 16 w 83"/>
                  <a:gd name="T25" fmla="*/ 48 h 74"/>
                  <a:gd name="T26" fmla="*/ 17 w 83"/>
                  <a:gd name="T27" fmla="*/ 48 h 74"/>
                  <a:gd name="T28" fmla="*/ 16 w 83"/>
                  <a:gd name="T29" fmla="*/ 48 h 74"/>
                  <a:gd name="T30" fmla="*/ 8 w 83"/>
                  <a:gd name="T31" fmla="*/ 52 h 74"/>
                  <a:gd name="T32" fmla="*/ 6 w 83"/>
                  <a:gd name="T33" fmla="*/ 60 h 74"/>
                  <a:gd name="T34" fmla="*/ 12 w 83"/>
                  <a:gd name="T35" fmla="*/ 71 h 74"/>
                  <a:gd name="T36" fmla="*/ 25 w 83"/>
                  <a:gd name="T37" fmla="*/ 67 h 74"/>
                  <a:gd name="T38" fmla="*/ 30 w 83"/>
                  <a:gd name="T39" fmla="*/ 60 h 74"/>
                  <a:gd name="T40" fmla="*/ 30 w 83"/>
                  <a:gd name="T41" fmla="*/ 63 h 74"/>
                  <a:gd name="T42" fmla="*/ 36 w 83"/>
                  <a:gd name="T43" fmla="*/ 73 h 74"/>
                  <a:gd name="T44" fmla="*/ 52 w 83"/>
                  <a:gd name="T45" fmla="*/ 67 h 74"/>
                  <a:gd name="T46" fmla="*/ 55 w 83"/>
                  <a:gd name="T47" fmla="*/ 55 h 74"/>
                  <a:gd name="T48" fmla="*/ 48 w 83"/>
                  <a:gd name="T49" fmla="*/ 46 h 74"/>
                  <a:gd name="T50" fmla="*/ 53 w 83"/>
                  <a:gd name="T51" fmla="*/ 49 h 74"/>
                  <a:gd name="T52" fmla="*/ 56 w 83"/>
                  <a:gd name="T53" fmla="*/ 50 h 74"/>
                  <a:gd name="T54" fmla="*/ 71 w 83"/>
                  <a:gd name="T55" fmla="*/ 46 h 74"/>
                  <a:gd name="T56" fmla="*/ 67 w 83"/>
                  <a:gd name="T57" fmla="*/ 1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74">
                    <a:moveTo>
                      <a:pt x="67" y="18"/>
                    </a:moveTo>
                    <a:cubicBezTo>
                      <a:pt x="64" y="18"/>
                      <a:pt x="62" y="19"/>
                      <a:pt x="59" y="21"/>
                    </a:cubicBezTo>
                    <a:cubicBezTo>
                      <a:pt x="58" y="22"/>
                      <a:pt x="57" y="24"/>
                      <a:pt x="55" y="25"/>
                    </a:cubicBezTo>
                    <a:cubicBezTo>
                      <a:pt x="55" y="25"/>
                      <a:pt x="55" y="25"/>
                      <a:pt x="55" y="26"/>
                    </a:cubicBezTo>
                    <a:cubicBezTo>
                      <a:pt x="58" y="19"/>
                      <a:pt x="62" y="11"/>
                      <a:pt x="55" y="5"/>
                    </a:cubicBezTo>
                    <a:cubicBezTo>
                      <a:pt x="50" y="0"/>
                      <a:pt x="41" y="5"/>
                      <a:pt x="36" y="9"/>
                    </a:cubicBezTo>
                    <a:cubicBezTo>
                      <a:pt x="32" y="12"/>
                      <a:pt x="32" y="18"/>
                      <a:pt x="33" y="24"/>
                    </a:cubicBezTo>
                    <a:cubicBezTo>
                      <a:pt x="31" y="21"/>
                      <a:pt x="29" y="18"/>
                      <a:pt x="26" y="16"/>
                    </a:cubicBezTo>
                    <a:cubicBezTo>
                      <a:pt x="20" y="11"/>
                      <a:pt x="15" y="13"/>
                      <a:pt x="8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1" y="36"/>
                    </a:cubicBezTo>
                    <a:cubicBezTo>
                      <a:pt x="4" y="39"/>
                      <a:pt x="6" y="42"/>
                      <a:pt x="9" y="45"/>
                    </a:cubicBezTo>
                    <a:cubicBezTo>
                      <a:pt x="11" y="46"/>
                      <a:pt x="14" y="48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3" y="50"/>
                      <a:pt x="10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5" y="64"/>
                      <a:pt x="7" y="70"/>
                      <a:pt x="12" y="71"/>
                    </a:cubicBezTo>
                    <a:cubicBezTo>
                      <a:pt x="17" y="73"/>
                      <a:pt x="21" y="70"/>
                      <a:pt x="25" y="67"/>
                    </a:cubicBezTo>
                    <a:cubicBezTo>
                      <a:pt x="27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3"/>
                    </a:cubicBezTo>
                    <a:cubicBezTo>
                      <a:pt x="41" y="74"/>
                      <a:pt x="48" y="70"/>
                      <a:pt x="52" y="67"/>
                    </a:cubicBezTo>
                    <a:cubicBezTo>
                      <a:pt x="56" y="65"/>
                      <a:pt x="58" y="59"/>
                      <a:pt x="55" y="55"/>
                    </a:cubicBezTo>
                    <a:cubicBezTo>
                      <a:pt x="53" y="52"/>
                      <a:pt x="51" y="49"/>
                      <a:pt x="48" y="46"/>
                    </a:cubicBezTo>
                    <a:cubicBezTo>
                      <a:pt x="49" y="47"/>
                      <a:pt x="52" y="48"/>
                      <a:pt x="53" y="49"/>
                    </a:cubicBezTo>
                    <a:cubicBezTo>
                      <a:pt x="54" y="50"/>
                      <a:pt x="55" y="50"/>
                      <a:pt x="56" y="50"/>
                    </a:cubicBezTo>
                    <a:cubicBezTo>
                      <a:pt x="61" y="52"/>
                      <a:pt x="68" y="50"/>
                      <a:pt x="71" y="46"/>
                    </a:cubicBezTo>
                    <a:cubicBezTo>
                      <a:pt x="76" y="37"/>
                      <a:pt x="83" y="21"/>
                      <a:pt x="67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76"/>
              <p:cNvSpPr/>
              <p:nvPr/>
            </p:nvSpPr>
            <p:spPr bwMode="auto">
              <a:xfrm>
                <a:off x="4299" y="2380"/>
                <a:ext cx="181" cy="136"/>
              </a:xfrm>
              <a:custGeom>
                <a:avLst/>
                <a:gdLst>
                  <a:gd name="T0" fmla="*/ 67 w 68"/>
                  <a:gd name="T1" fmla="*/ 24 h 51"/>
                  <a:gd name="T2" fmla="*/ 65 w 68"/>
                  <a:gd name="T3" fmla="*/ 27 h 51"/>
                  <a:gd name="T4" fmla="*/ 58 w 68"/>
                  <a:gd name="T5" fmla="*/ 26 h 51"/>
                  <a:gd name="T6" fmla="*/ 62 w 68"/>
                  <a:gd name="T7" fmla="*/ 21 h 51"/>
                  <a:gd name="T8" fmla="*/ 62 w 68"/>
                  <a:gd name="T9" fmla="*/ 20 h 51"/>
                  <a:gd name="T10" fmla="*/ 58 w 68"/>
                  <a:gd name="T11" fmla="*/ 21 h 51"/>
                  <a:gd name="T12" fmla="*/ 55 w 68"/>
                  <a:gd name="T13" fmla="*/ 22 h 51"/>
                  <a:gd name="T14" fmla="*/ 54 w 68"/>
                  <a:gd name="T15" fmla="*/ 23 h 51"/>
                  <a:gd name="T16" fmla="*/ 53 w 68"/>
                  <a:gd name="T17" fmla="*/ 18 h 51"/>
                  <a:gd name="T18" fmla="*/ 59 w 68"/>
                  <a:gd name="T19" fmla="*/ 9 h 51"/>
                  <a:gd name="T20" fmla="*/ 58 w 68"/>
                  <a:gd name="T21" fmla="*/ 8 h 51"/>
                  <a:gd name="T22" fmla="*/ 46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6 w 68"/>
                  <a:gd name="T29" fmla="*/ 0 h 51"/>
                  <a:gd name="T30" fmla="*/ 36 w 68"/>
                  <a:gd name="T31" fmla="*/ 8 h 51"/>
                  <a:gd name="T32" fmla="*/ 31 w 68"/>
                  <a:gd name="T33" fmla="*/ 14 h 51"/>
                  <a:gd name="T34" fmla="*/ 30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3 h 51"/>
                  <a:gd name="T44" fmla="*/ 22 w 68"/>
                  <a:gd name="T45" fmla="*/ 10 h 51"/>
                  <a:gd name="T46" fmla="*/ 6 w 68"/>
                  <a:gd name="T47" fmla="*/ 4 h 51"/>
                  <a:gd name="T48" fmla="*/ 4 w 68"/>
                  <a:gd name="T49" fmla="*/ 11 h 51"/>
                  <a:gd name="T50" fmla="*/ 17 w 68"/>
                  <a:gd name="T51" fmla="*/ 19 h 51"/>
                  <a:gd name="T52" fmla="*/ 11 w 68"/>
                  <a:gd name="T53" fmla="*/ 25 h 51"/>
                  <a:gd name="T54" fmla="*/ 2 w 68"/>
                  <a:gd name="T55" fmla="*/ 31 h 51"/>
                  <a:gd name="T56" fmla="*/ 1 w 68"/>
                  <a:gd name="T57" fmla="*/ 32 h 51"/>
                  <a:gd name="T58" fmla="*/ 15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7 w 68"/>
                  <a:gd name="T65" fmla="*/ 39 h 51"/>
                  <a:gd name="T66" fmla="*/ 14 w 68"/>
                  <a:gd name="T67" fmla="*/ 48 h 51"/>
                  <a:gd name="T68" fmla="*/ 15 w 68"/>
                  <a:gd name="T69" fmla="*/ 49 h 51"/>
                  <a:gd name="T70" fmla="*/ 24 w 68"/>
                  <a:gd name="T71" fmla="*/ 39 h 51"/>
                  <a:gd name="T72" fmla="*/ 25 w 68"/>
                  <a:gd name="T73" fmla="*/ 41 h 51"/>
                  <a:gd name="T74" fmla="*/ 33 w 68"/>
                  <a:gd name="T75" fmla="*/ 50 h 51"/>
                  <a:gd name="T76" fmla="*/ 34 w 68"/>
                  <a:gd name="T77" fmla="*/ 50 h 51"/>
                  <a:gd name="T78" fmla="*/ 37 w 68"/>
                  <a:gd name="T79" fmla="*/ 37 h 51"/>
                  <a:gd name="T80" fmla="*/ 50 w 68"/>
                  <a:gd name="T81" fmla="*/ 39 h 51"/>
                  <a:gd name="T82" fmla="*/ 68 w 68"/>
                  <a:gd name="T83" fmla="*/ 25 h 51"/>
                  <a:gd name="T84" fmla="*/ 67 w 68"/>
                  <a:gd name="T85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4"/>
                    </a:moveTo>
                    <a:cubicBezTo>
                      <a:pt x="66" y="25"/>
                      <a:pt x="65" y="26"/>
                      <a:pt x="65" y="27"/>
                    </a:cubicBezTo>
                    <a:cubicBezTo>
                      <a:pt x="62" y="30"/>
                      <a:pt x="60" y="29"/>
                      <a:pt x="58" y="26"/>
                    </a:cubicBezTo>
                    <a:cubicBezTo>
                      <a:pt x="59" y="24"/>
                      <a:pt x="61" y="22"/>
                      <a:pt x="62" y="21"/>
                    </a:cubicBezTo>
                    <a:cubicBezTo>
                      <a:pt x="63" y="20"/>
                      <a:pt x="62" y="20"/>
                      <a:pt x="62" y="20"/>
                    </a:cubicBezTo>
                    <a:cubicBezTo>
                      <a:pt x="60" y="20"/>
                      <a:pt x="59" y="21"/>
                      <a:pt x="58" y="21"/>
                    </a:cubicBezTo>
                    <a:cubicBezTo>
                      <a:pt x="57" y="22"/>
                      <a:pt x="56" y="22"/>
                      <a:pt x="55" y="22"/>
                    </a:cubicBezTo>
                    <a:cubicBezTo>
                      <a:pt x="55" y="22"/>
                      <a:pt x="55" y="23"/>
                      <a:pt x="54" y="23"/>
                    </a:cubicBezTo>
                    <a:cubicBezTo>
                      <a:pt x="52" y="24"/>
                      <a:pt x="52" y="22"/>
                      <a:pt x="53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8" y="8"/>
                      <a:pt x="58" y="8"/>
                    </a:cubicBezTo>
                    <a:cubicBezTo>
                      <a:pt x="52" y="10"/>
                      <a:pt x="50" y="14"/>
                      <a:pt x="46" y="18"/>
                    </a:cubicBezTo>
                    <a:cubicBezTo>
                      <a:pt x="42" y="23"/>
                      <a:pt x="46" y="16"/>
                      <a:pt x="47" y="14"/>
                    </a:cubicBezTo>
                    <a:cubicBezTo>
                      <a:pt x="47" y="10"/>
                      <a:pt x="47" y="5"/>
                      <a:pt x="47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1" y="4"/>
                      <a:pt x="37" y="1"/>
                      <a:pt x="36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5"/>
                      <a:pt x="30" y="16"/>
                    </a:cubicBezTo>
                    <a:cubicBezTo>
                      <a:pt x="25" y="11"/>
                      <a:pt x="27" y="7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3" y="9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3" y="11"/>
                      <a:pt x="22" y="10"/>
                    </a:cubicBezTo>
                    <a:cubicBezTo>
                      <a:pt x="18" y="5"/>
                      <a:pt x="13" y="2"/>
                      <a:pt x="6" y="4"/>
                    </a:cubicBezTo>
                    <a:cubicBezTo>
                      <a:pt x="1" y="5"/>
                      <a:pt x="0" y="8"/>
                      <a:pt x="4" y="11"/>
                    </a:cubicBezTo>
                    <a:cubicBezTo>
                      <a:pt x="8" y="14"/>
                      <a:pt x="13" y="17"/>
                      <a:pt x="17" y="19"/>
                    </a:cubicBezTo>
                    <a:cubicBezTo>
                      <a:pt x="19" y="20"/>
                      <a:pt x="12" y="25"/>
                      <a:pt x="11" y="25"/>
                    </a:cubicBezTo>
                    <a:cubicBezTo>
                      <a:pt x="8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6" y="36"/>
                      <a:pt x="9" y="38"/>
                      <a:pt x="15" y="35"/>
                    </a:cubicBezTo>
                    <a:cubicBezTo>
                      <a:pt x="16" y="35"/>
                      <a:pt x="17" y="33"/>
                      <a:pt x="18" y="33"/>
                    </a:cubicBezTo>
                    <a:cubicBezTo>
                      <a:pt x="19" y="33"/>
                      <a:pt x="19" y="33"/>
                      <a:pt x="20" y="34"/>
                    </a:cubicBezTo>
                    <a:cubicBezTo>
                      <a:pt x="19" y="35"/>
                      <a:pt x="18" y="37"/>
                      <a:pt x="17" y="39"/>
                    </a:cubicBezTo>
                    <a:cubicBezTo>
                      <a:pt x="16" y="42"/>
                      <a:pt x="15" y="45"/>
                      <a:pt x="14" y="48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30" y="43"/>
                      <a:pt x="30" y="48"/>
                      <a:pt x="33" y="50"/>
                    </a:cubicBezTo>
                    <a:cubicBezTo>
                      <a:pt x="33" y="51"/>
                      <a:pt x="34" y="50"/>
                      <a:pt x="34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6" y="32"/>
                      <a:pt x="49" y="39"/>
                      <a:pt x="50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4"/>
                      <a:pt x="67" y="24"/>
                      <a:pt x="67" y="24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77"/>
              <p:cNvSpPr/>
              <p:nvPr/>
            </p:nvSpPr>
            <p:spPr bwMode="auto">
              <a:xfrm>
                <a:off x="4309" y="2382"/>
                <a:ext cx="153" cy="126"/>
              </a:xfrm>
              <a:custGeom>
                <a:avLst/>
                <a:gdLst>
                  <a:gd name="T0" fmla="*/ 56 w 57"/>
                  <a:gd name="T1" fmla="*/ 33 h 47"/>
                  <a:gd name="T2" fmla="*/ 48 w 57"/>
                  <a:gd name="T3" fmla="*/ 27 h 47"/>
                  <a:gd name="T4" fmla="*/ 52 w 57"/>
                  <a:gd name="T5" fmla="*/ 24 h 47"/>
                  <a:gd name="T6" fmla="*/ 51 w 57"/>
                  <a:gd name="T7" fmla="*/ 23 h 47"/>
                  <a:gd name="T8" fmla="*/ 50 w 57"/>
                  <a:gd name="T9" fmla="*/ 23 h 47"/>
                  <a:gd name="T10" fmla="*/ 43 w 57"/>
                  <a:gd name="T11" fmla="*/ 22 h 47"/>
                  <a:gd name="T12" fmla="*/ 44 w 57"/>
                  <a:gd name="T13" fmla="*/ 18 h 47"/>
                  <a:gd name="T14" fmla="*/ 44 w 57"/>
                  <a:gd name="T15" fmla="*/ 18 h 47"/>
                  <a:gd name="T16" fmla="*/ 37 w 57"/>
                  <a:gd name="T17" fmla="*/ 22 h 47"/>
                  <a:gd name="T18" fmla="*/ 35 w 57"/>
                  <a:gd name="T19" fmla="*/ 17 h 47"/>
                  <a:gd name="T20" fmla="*/ 40 w 57"/>
                  <a:gd name="T21" fmla="*/ 8 h 47"/>
                  <a:gd name="T22" fmla="*/ 39 w 57"/>
                  <a:gd name="T23" fmla="*/ 8 h 47"/>
                  <a:gd name="T24" fmla="*/ 36 w 57"/>
                  <a:gd name="T25" fmla="*/ 10 h 47"/>
                  <a:gd name="T26" fmla="*/ 41 w 57"/>
                  <a:gd name="T27" fmla="*/ 1 h 47"/>
                  <a:gd name="T28" fmla="*/ 40 w 57"/>
                  <a:gd name="T29" fmla="*/ 1 h 47"/>
                  <a:gd name="T30" fmla="*/ 33 w 57"/>
                  <a:gd name="T31" fmla="*/ 8 h 47"/>
                  <a:gd name="T32" fmla="*/ 29 w 57"/>
                  <a:gd name="T33" fmla="*/ 17 h 47"/>
                  <a:gd name="T34" fmla="*/ 23 w 57"/>
                  <a:gd name="T35" fmla="*/ 16 h 47"/>
                  <a:gd name="T36" fmla="*/ 18 w 57"/>
                  <a:gd name="T37" fmla="*/ 9 h 47"/>
                  <a:gd name="T38" fmla="*/ 17 w 57"/>
                  <a:gd name="T39" fmla="*/ 6 h 47"/>
                  <a:gd name="T40" fmla="*/ 0 w 57"/>
                  <a:gd name="T41" fmla="*/ 4 h 47"/>
                  <a:gd name="T42" fmla="*/ 0 w 57"/>
                  <a:gd name="T43" fmla="*/ 5 h 47"/>
                  <a:gd name="T44" fmla="*/ 8 w 57"/>
                  <a:gd name="T45" fmla="*/ 15 h 47"/>
                  <a:gd name="T46" fmla="*/ 11 w 57"/>
                  <a:gd name="T47" fmla="*/ 16 h 47"/>
                  <a:gd name="T48" fmla="*/ 17 w 57"/>
                  <a:gd name="T49" fmla="*/ 22 h 47"/>
                  <a:gd name="T50" fmla="*/ 10 w 57"/>
                  <a:gd name="T51" fmla="*/ 24 h 47"/>
                  <a:gd name="T52" fmla="*/ 6 w 57"/>
                  <a:gd name="T53" fmla="*/ 28 h 47"/>
                  <a:gd name="T54" fmla="*/ 2 w 57"/>
                  <a:gd name="T55" fmla="*/ 31 h 47"/>
                  <a:gd name="T56" fmla="*/ 2 w 57"/>
                  <a:gd name="T57" fmla="*/ 32 h 47"/>
                  <a:gd name="T58" fmla="*/ 12 w 57"/>
                  <a:gd name="T59" fmla="*/ 30 h 47"/>
                  <a:gd name="T60" fmla="*/ 15 w 57"/>
                  <a:gd name="T61" fmla="*/ 27 h 47"/>
                  <a:gd name="T62" fmla="*/ 16 w 57"/>
                  <a:gd name="T63" fmla="*/ 32 h 47"/>
                  <a:gd name="T64" fmla="*/ 14 w 57"/>
                  <a:gd name="T65" fmla="*/ 43 h 47"/>
                  <a:gd name="T66" fmla="*/ 15 w 57"/>
                  <a:gd name="T67" fmla="*/ 43 h 47"/>
                  <a:gd name="T68" fmla="*/ 19 w 57"/>
                  <a:gd name="T69" fmla="*/ 35 h 47"/>
                  <a:gd name="T70" fmla="*/ 25 w 57"/>
                  <a:gd name="T71" fmla="*/ 33 h 47"/>
                  <a:gd name="T72" fmla="*/ 26 w 57"/>
                  <a:gd name="T73" fmla="*/ 39 h 47"/>
                  <a:gd name="T74" fmla="*/ 29 w 57"/>
                  <a:gd name="T75" fmla="*/ 46 h 47"/>
                  <a:gd name="T76" fmla="*/ 30 w 57"/>
                  <a:gd name="T77" fmla="*/ 46 h 47"/>
                  <a:gd name="T78" fmla="*/ 35 w 57"/>
                  <a:gd name="T79" fmla="*/ 34 h 47"/>
                  <a:gd name="T80" fmla="*/ 45 w 57"/>
                  <a:gd name="T81" fmla="*/ 38 h 47"/>
                  <a:gd name="T82" fmla="*/ 57 w 57"/>
                  <a:gd name="T83" fmla="*/ 33 h 47"/>
                  <a:gd name="T84" fmla="*/ 56 w 57"/>
                  <a:gd name="T85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7">
                    <a:moveTo>
                      <a:pt x="56" y="33"/>
                    </a:moveTo>
                    <a:cubicBezTo>
                      <a:pt x="55" y="33"/>
                      <a:pt x="44" y="29"/>
                      <a:pt x="48" y="27"/>
                    </a:cubicBezTo>
                    <a:cubicBezTo>
                      <a:pt x="49" y="26"/>
                      <a:pt x="50" y="26"/>
                      <a:pt x="52" y="24"/>
                    </a:cubicBezTo>
                    <a:cubicBezTo>
                      <a:pt x="52" y="24"/>
                      <a:pt x="52" y="23"/>
                      <a:pt x="51" y="23"/>
                    </a:cubicBezTo>
                    <a:cubicBezTo>
                      <a:pt x="51" y="23"/>
                      <a:pt x="50" y="23"/>
                      <a:pt x="50" y="23"/>
                    </a:cubicBezTo>
                    <a:cubicBezTo>
                      <a:pt x="47" y="25"/>
                      <a:pt x="45" y="24"/>
                      <a:pt x="43" y="22"/>
                    </a:cubicBezTo>
                    <a:cubicBezTo>
                      <a:pt x="44" y="21"/>
                      <a:pt x="44" y="20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1" y="19"/>
                      <a:pt x="39" y="20"/>
                      <a:pt x="37" y="22"/>
                    </a:cubicBezTo>
                    <a:cubicBezTo>
                      <a:pt x="31" y="26"/>
                      <a:pt x="32" y="20"/>
                      <a:pt x="35" y="17"/>
                    </a:cubicBezTo>
                    <a:cubicBezTo>
                      <a:pt x="38" y="15"/>
                      <a:pt x="39" y="12"/>
                      <a:pt x="40" y="8"/>
                    </a:cubicBezTo>
                    <a:cubicBezTo>
                      <a:pt x="40" y="8"/>
                      <a:pt x="40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8" y="7"/>
                      <a:pt x="39" y="5"/>
                      <a:pt x="41" y="1"/>
                    </a:cubicBezTo>
                    <a:cubicBezTo>
                      <a:pt x="41" y="1"/>
                      <a:pt x="40" y="0"/>
                      <a:pt x="40" y="1"/>
                    </a:cubicBezTo>
                    <a:cubicBezTo>
                      <a:pt x="36" y="3"/>
                      <a:pt x="34" y="4"/>
                      <a:pt x="33" y="8"/>
                    </a:cubicBezTo>
                    <a:cubicBezTo>
                      <a:pt x="32" y="11"/>
                      <a:pt x="30" y="14"/>
                      <a:pt x="29" y="17"/>
                    </a:cubicBezTo>
                    <a:cubicBezTo>
                      <a:pt x="26" y="20"/>
                      <a:pt x="26" y="20"/>
                      <a:pt x="23" y="16"/>
                    </a:cubicBezTo>
                    <a:cubicBezTo>
                      <a:pt x="22" y="13"/>
                      <a:pt x="19" y="12"/>
                      <a:pt x="18" y="9"/>
                    </a:cubicBezTo>
                    <a:cubicBezTo>
                      <a:pt x="18" y="8"/>
                      <a:pt x="18" y="7"/>
                      <a:pt x="17" y="6"/>
                    </a:cubicBezTo>
                    <a:cubicBezTo>
                      <a:pt x="13" y="1"/>
                      <a:pt x="6" y="1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3" y="8"/>
                      <a:pt x="6" y="11"/>
                      <a:pt x="8" y="15"/>
                    </a:cubicBezTo>
                    <a:cubicBezTo>
                      <a:pt x="9" y="15"/>
                      <a:pt x="10" y="16"/>
                      <a:pt x="11" y="16"/>
                    </a:cubicBezTo>
                    <a:cubicBezTo>
                      <a:pt x="11" y="17"/>
                      <a:pt x="20" y="21"/>
                      <a:pt x="17" y="22"/>
                    </a:cubicBezTo>
                    <a:cubicBezTo>
                      <a:pt x="15" y="23"/>
                      <a:pt x="13" y="23"/>
                      <a:pt x="10" y="24"/>
                    </a:cubicBezTo>
                    <a:cubicBezTo>
                      <a:pt x="8" y="26"/>
                      <a:pt x="9" y="26"/>
                      <a:pt x="6" y="28"/>
                    </a:cubicBezTo>
                    <a:cubicBezTo>
                      <a:pt x="5" y="29"/>
                      <a:pt x="3" y="29"/>
                      <a:pt x="2" y="31"/>
                    </a:cubicBezTo>
                    <a:cubicBezTo>
                      <a:pt x="2" y="31"/>
                      <a:pt x="2" y="31"/>
                      <a:pt x="2" y="32"/>
                    </a:cubicBezTo>
                    <a:cubicBezTo>
                      <a:pt x="5" y="34"/>
                      <a:pt x="9" y="32"/>
                      <a:pt x="12" y="30"/>
                    </a:cubicBezTo>
                    <a:cubicBezTo>
                      <a:pt x="13" y="29"/>
                      <a:pt x="14" y="28"/>
                      <a:pt x="15" y="27"/>
                    </a:cubicBezTo>
                    <a:cubicBezTo>
                      <a:pt x="19" y="25"/>
                      <a:pt x="18" y="30"/>
                      <a:pt x="16" y="32"/>
                    </a:cubicBezTo>
                    <a:cubicBezTo>
                      <a:pt x="14" y="35"/>
                      <a:pt x="16" y="39"/>
                      <a:pt x="14" y="43"/>
                    </a:cubicBezTo>
                    <a:cubicBezTo>
                      <a:pt x="14" y="43"/>
                      <a:pt x="15" y="44"/>
                      <a:pt x="15" y="43"/>
                    </a:cubicBezTo>
                    <a:cubicBezTo>
                      <a:pt x="18" y="41"/>
                      <a:pt x="18" y="37"/>
                      <a:pt x="19" y="35"/>
                    </a:cubicBezTo>
                    <a:cubicBezTo>
                      <a:pt x="20" y="32"/>
                      <a:pt x="22" y="31"/>
                      <a:pt x="25" y="33"/>
                    </a:cubicBezTo>
                    <a:cubicBezTo>
                      <a:pt x="26" y="35"/>
                      <a:pt x="26" y="37"/>
                      <a:pt x="26" y="39"/>
                    </a:cubicBezTo>
                    <a:cubicBezTo>
                      <a:pt x="27" y="42"/>
                      <a:pt x="27" y="44"/>
                      <a:pt x="29" y="46"/>
                    </a:cubicBezTo>
                    <a:cubicBezTo>
                      <a:pt x="29" y="47"/>
                      <a:pt x="30" y="47"/>
                      <a:pt x="30" y="46"/>
                    </a:cubicBezTo>
                    <a:cubicBezTo>
                      <a:pt x="30" y="44"/>
                      <a:pt x="30" y="32"/>
                      <a:pt x="35" y="34"/>
                    </a:cubicBezTo>
                    <a:cubicBezTo>
                      <a:pt x="38" y="35"/>
                      <a:pt x="42" y="36"/>
                      <a:pt x="45" y="38"/>
                    </a:cubicBezTo>
                    <a:cubicBezTo>
                      <a:pt x="50" y="39"/>
                      <a:pt x="54" y="38"/>
                      <a:pt x="57" y="33"/>
                    </a:cubicBezTo>
                    <a:cubicBezTo>
                      <a:pt x="57" y="33"/>
                      <a:pt x="57" y="33"/>
                      <a:pt x="56" y="33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78"/>
              <p:cNvSpPr/>
              <p:nvPr/>
            </p:nvSpPr>
            <p:spPr bwMode="auto">
              <a:xfrm>
                <a:off x="4328" y="2393"/>
                <a:ext cx="110" cy="110"/>
              </a:xfrm>
              <a:custGeom>
                <a:avLst/>
                <a:gdLst>
                  <a:gd name="T0" fmla="*/ 41 w 41"/>
                  <a:gd name="T1" fmla="*/ 27 h 41"/>
                  <a:gd name="T2" fmla="*/ 35 w 41"/>
                  <a:gd name="T3" fmla="*/ 23 h 41"/>
                  <a:gd name="T4" fmla="*/ 37 w 41"/>
                  <a:gd name="T5" fmla="*/ 22 h 41"/>
                  <a:gd name="T6" fmla="*/ 37 w 41"/>
                  <a:gd name="T7" fmla="*/ 21 h 41"/>
                  <a:gd name="T8" fmla="*/ 24 w 41"/>
                  <a:gd name="T9" fmla="*/ 21 h 41"/>
                  <a:gd name="T10" fmla="*/ 26 w 41"/>
                  <a:gd name="T11" fmla="*/ 10 h 41"/>
                  <a:gd name="T12" fmla="*/ 29 w 41"/>
                  <a:gd name="T13" fmla="*/ 0 h 41"/>
                  <a:gd name="T14" fmla="*/ 28 w 41"/>
                  <a:gd name="T15" fmla="*/ 0 h 41"/>
                  <a:gd name="T16" fmla="*/ 22 w 41"/>
                  <a:gd name="T17" fmla="*/ 12 h 41"/>
                  <a:gd name="T18" fmla="*/ 19 w 41"/>
                  <a:gd name="T19" fmla="*/ 17 h 41"/>
                  <a:gd name="T20" fmla="*/ 17 w 41"/>
                  <a:gd name="T21" fmla="*/ 15 h 41"/>
                  <a:gd name="T22" fmla="*/ 12 w 41"/>
                  <a:gd name="T23" fmla="*/ 8 h 41"/>
                  <a:gd name="T24" fmla="*/ 1 w 41"/>
                  <a:gd name="T25" fmla="*/ 1 h 41"/>
                  <a:gd name="T26" fmla="*/ 0 w 41"/>
                  <a:gd name="T27" fmla="*/ 1 h 41"/>
                  <a:gd name="T28" fmla="*/ 1 w 41"/>
                  <a:gd name="T29" fmla="*/ 8 h 41"/>
                  <a:gd name="T30" fmla="*/ 1 w 41"/>
                  <a:gd name="T31" fmla="*/ 9 h 41"/>
                  <a:gd name="T32" fmla="*/ 5 w 41"/>
                  <a:gd name="T33" fmla="*/ 12 h 41"/>
                  <a:gd name="T34" fmla="*/ 12 w 41"/>
                  <a:gd name="T35" fmla="*/ 18 h 41"/>
                  <a:gd name="T36" fmla="*/ 3 w 41"/>
                  <a:gd name="T37" fmla="*/ 22 h 41"/>
                  <a:gd name="T38" fmla="*/ 4 w 41"/>
                  <a:gd name="T39" fmla="*/ 23 h 41"/>
                  <a:gd name="T40" fmla="*/ 11 w 41"/>
                  <a:gd name="T41" fmla="*/ 26 h 41"/>
                  <a:gd name="T42" fmla="*/ 12 w 41"/>
                  <a:gd name="T43" fmla="*/ 27 h 41"/>
                  <a:gd name="T44" fmla="*/ 20 w 41"/>
                  <a:gd name="T45" fmla="*/ 32 h 41"/>
                  <a:gd name="T46" fmla="*/ 21 w 41"/>
                  <a:gd name="T47" fmla="*/ 38 h 41"/>
                  <a:gd name="T48" fmla="*/ 21 w 41"/>
                  <a:gd name="T49" fmla="*/ 38 h 41"/>
                  <a:gd name="T50" fmla="*/ 21 w 41"/>
                  <a:gd name="T51" fmla="*/ 40 h 41"/>
                  <a:gd name="T52" fmla="*/ 22 w 41"/>
                  <a:gd name="T53" fmla="*/ 40 h 41"/>
                  <a:gd name="T54" fmla="*/ 22 w 41"/>
                  <a:gd name="T55" fmla="*/ 32 h 41"/>
                  <a:gd name="T56" fmla="*/ 33 w 41"/>
                  <a:gd name="T57" fmla="*/ 27 h 41"/>
                  <a:gd name="T58" fmla="*/ 41 w 41"/>
                  <a:gd name="T59" fmla="*/ 27 h 41"/>
                  <a:gd name="T60" fmla="*/ 41 w 41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1">
                    <a:moveTo>
                      <a:pt x="41" y="27"/>
                    </a:moveTo>
                    <a:cubicBezTo>
                      <a:pt x="39" y="25"/>
                      <a:pt x="37" y="23"/>
                      <a:pt x="35" y="23"/>
                    </a:cubicBezTo>
                    <a:cubicBezTo>
                      <a:pt x="36" y="23"/>
                      <a:pt x="36" y="22"/>
                      <a:pt x="37" y="22"/>
                    </a:cubicBezTo>
                    <a:cubicBezTo>
                      <a:pt x="38" y="22"/>
                      <a:pt x="38" y="21"/>
                      <a:pt x="37" y="21"/>
                    </a:cubicBezTo>
                    <a:cubicBezTo>
                      <a:pt x="33" y="19"/>
                      <a:pt x="29" y="20"/>
                      <a:pt x="24" y="21"/>
                    </a:cubicBezTo>
                    <a:cubicBezTo>
                      <a:pt x="21" y="22"/>
                      <a:pt x="25" y="12"/>
                      <a:pt x="26" y="10"/>
                    </a:cubicBezTo>
                    <a:cubicBezTo>
                      <a:pt x="27" y="7"/>
                      <a:pt x="28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4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8" y="19"/>
                      <a:pt x="17" y="16"/>
                      <a:pt x="17" y="15"/>
                    </a:cubicBezTo>
                    <a:cubicBezTo>
                      <a:pt x="15" y="13"/>
                      <a:pt x="14" y="10"/>
                      <a:pt x="12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3"/>
                      <a:pt x="5" y="9"/>
                      <a:pt x="1" y="8"/>
                    </a:cubicBezTo>
                    <a:cubicBezTo>
                      <a:pt x="1" y="8"/>
                      <a:pt x="0" y="9"/>
                      <a:pt x="1" y="9"/>
                    </a:cubicBezTo>
                    <a:cubicBezTo>
                      <a:pt x="2" y="11"/>
                      <a:pt x="3" y="11"/>
                      <a:pt x="5" y="12"/>
                    </a:cubicBezTo>
                    <a:cubicBezTo>
                      <a:pt x="8" y="14"/>
                      <a:pt x="10" y="16"/>
                      <a:pt x="12" y="18"/>
                    </a:cubicBezTo>
                    <a:cubicBezTo>
                      <a:pt x="9" y="20"/>
                      <a:pt x="5" y="21"/>
                      <a:pt x="3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6" y="22"/>
                      <a:pt x="13" y="22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8" y="24"/>
                      <a:pt x="20" y="28"/>
                      <a:pt x="20" y="32"/>
                    </a:cubicBezTo>
                    <a:cubicBezTo>
                      <a:pt x="20" y="34"/>
                      <a:pt x="20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2" y="35"/>
                      <a:pt x="22" y="32"/>
                    </a:cubicBezTo>
                    <a:cubicBezTo>
                      <a:pt x="22" y="26"/>
                      <a:pt x="29" y="25"/>
                      <a:pt x="33" y="27"/>
                    </a:cubicBezTo>
                    <a:cubicBezTo>
                      <a:pt x="35" y="28"/>
                      <a:pt x="38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79"/>
              <p:cNvSpPr/>
              <p:nvPr/>
            </p:nvSpPr>
            <p:spPr bwMode="auto">
              <a:xfrm>
                <a:off x="4293" y="2471"/>
                <a:ext cx="48" cy="69"/>
              </a:xfrm>
              <a:custGeom>
                <a:avLst/>
                <a:gdLst>
                  <a:gd name="T0" fmla="*/ 18 w 18"/>
                  <a:gd name="T1" fmla="*/ 0 h 26"/>
                  <a:gd name="T2" fmla="*/ 6 w 18"/>
                  <a:gd name="T3" fmla="*/ 6 h 26"/>
                  <a:gd name="T4" fmla="*/ 2 w 18"/>
                  <a:gd name="T5" fmla="*/ 8 h 26"/>
                  <a:gd name="T6" fmla="*/ 0 w 18"/>
                  <a:gd name="T7" fmla="*/ 16 h 26"/>
                  <a:gd name="T8" fmla="*/ 9 w 18"/>
                  <a:gd name="T9" fmla="*/ 26 h 26"/>
                  <a:gd name="T10" fmla="*/ 9 w 18"/>
                  <a:gd name="T11" fmla="*/ 25 h 26"/>
                  <a:gd name="T12" fmla="*/ 7 w 18"/>
                  <a:gd name="T13" fmla="*/ 15 h 26"/>
                  <a:gd name="T14" fmla="*/ 9 w 18"/>
                  <a:gd name="T15" fmla="*/ 13 h 26"/>
                  <a:gd name="T16" fmla="*/ 10 w 18"/>
                  <a:gd name="T17" fmla="*/ 10 h 26"/>
                  <a:gd name="T18" fmla="*/ 18 w 18"/>
                  <a:gd name="T19" fmla="*/ 1 h 26"/>
                  <a:gd name="T20" fmla="*/ 18 w 1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13" y="0"/>
                      <a:pt x="9" y="2"/>
                      <a:pt x="6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9" y="26"/>
                      <a:pt x="9" y="26"/>
                      <a:pt x="9" y="25"/>
                    </a:cubicBezTo>
                    <a:cubicBezTo>
                      <a:pt x="6" y="23"/>
                      <a:pt x="2" y="18"/>
                      <a:pt x="7" y="15"/>
                    </a:cubicBezTo>
                    <a:cubicBezTo>
                      <a:pt x="7" y="15"/>
                      <a:pt x="9" y="14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9" y="5"/>
                      <a:pt x="15" y="3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80"/>
              <p:cNvSpPr/>
              <p:nvPr/>
            </p:nvSpPr>
            <p:spPr bwMode="auto">
              <a:xfrm>
                <a:off x="4360" y="2436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5 w 19"/>
                  <a:gd name="T3" fmla="*/ 2 h 17"/>
                  <a:gd name="T4" fmla="*/ 1 w 19"/>
                  <a:gd name="T5" fmla="*/ 6 h 17"/>
                  <a:gd name="T6" fmla="*/ 1 w 19"/>
                  <a:gd name="T7" fmla="*/ 9 h 17"/>
                  <a:gd name="T8" fmla="*/ 1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5" y="2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1" y="7"/>
                      <a:pt x="2" y="7"/>
                      <a:pt x="1" y="9"/>
                    </a:cubicBezTo>
                    <a:cubicBezTo>
                      <a:pt x="1" y="9"/>
                      <a:pt x="0" y="10"/>
                      <a:pt x="1" y="11"/>
                    </a:cubicBezTo>
                    <a:cubicBezTo>
                      <a:pt x="2" y="16"/>
                      <a:pt x="9" y="17"/>
                      <a:pt x="13" y="14"/>
                    </a:cubicBezTo>
                    <a:cubicBezTo>
                      <a:pt x="17" y="12"/>
                      <a:pt x="19" y="5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81"/>
              <p:cNvSpPr/>
              <p:nvPr/>
            </p:nvSpPr>
            <p:spPr bwMode="auto">
              <a:xfrm>
                <a:off x="4360" y="2436"/>
                <a:ext cx="48" cy="45"/>
              </a:xfrm>
              <a:custGeom>
                <a:avLst/>
                <a:gdLst>
                  <a:gd name="T0" fmla="*/ 12 w 18"/>
                  <a:gd name="T1" fmla="*/ 1 h 17"/>
                  <a:gd name="T2" fmla="*/ 8 w 18"/>
                  <a:gd name="T3" fmla="*/ 5 h 17"/>
                  <a:gd name="T4" fmla="*/ 8 w 18"/>
                  <a:gd name="T5" fmla="*/ 6 h 17"/>
                  <a:gd name="T6" fmla="*/ 8 w 18"/>
                  <a:gd name="T7" fmla="*/ 9 h 17"/>
                  <a:gd name="T8" fmla="*/ 2 w 18"/>
                  <a:gd name="T9" fmla="*/ 10 h 17"/>
                  <a:gd name="T10" fmla="*/ 1 w 18"/>
                  <a:gd name="T11" fmla="*/ 10 h 17"/>
                  <a:gd name="T12" fmla="*/ 7 w 18"/>
                  <a:gd name="T13" fmla="*/ 16 h 17"/>
                  <a:gd name="T14" fmla="*/ 16 w 18"/>
                  <a:gd name="T15" fmla="*/ 10 h 17"/>
                  <a:gd name="T16" fmla="*/ 12 w 18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2" y="1"/>
                    </a:moveTo>
                    <a:cubicBezTo>
                      <a:pt x="9" y="0"/>
                      <a:pt x="11" y="6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6" y="10"/>
                      <a:pt x="3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10" y="17"/>
                      <a:pt x="14" y="13"/>
                      <a:pt x="16" y="10"/>
                    </a:cubicBezTo>
                    <a:cubicBezTo>
                      <a:pt x="18" y="7"/>
                      <a:pt x="17" y="2"/>
                      <a:pt x="12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82"/>
              <p:cNvSpPr/>
              <p:nvPr/>
            </p:nvSpPr>
            <p:spPr bwMode="auto">
              <a:xfrm>
                <a:off x="4360" y="2463"/>
                <a:ext cx="5" cy="8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83"/>
              <p:cNvSpPr/>
              <p:nvPr/>
            </p:nvSpPr>
            <p:spPr bwMode="auto">
              <a:xfrm>
                <a:off x="4387" y="2447"/>
                <a:ext cx="11" cy="13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0 h 5"/>
                  <a:gd name="T4" fmla="*/ 2 w 4"/>
                  <a:gd name="T5" fmla="*/ 0 h 5"/>
                  <a:gd name="T6" fmla="*/ 1 w 4"/>
                  <a:gd name="T7" fmla="*/ 1 h 5"/>
                  <a:gd name="T8" fmla="*/ 0 w 4"/>
                  <a:gd name="T9" fmla="*/ 3 h 5"/>
                  <a:gd name="T10" fmla="*/ 0 w 4"/>
                  <a:gd name="T11" fmla="*/ 5 h 5"/>
                  <a:gd name="T12" fmla="*/ 1 w 4"/>
                  <a:gd name="T13" fmla="*/ 5 h 5"/>
                  <a:gd name="T14" fmla="*/ 3 w 4"/>
                  <a:gd name="T15" fmla="*/ 3 h 5"/>
                  <a:gd name="T16" fmla="*/ 3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84"/>
              <p:cNvSpPr/>
              <p:nvPr/>
            </p:nvSpPr>
            <p:spPr bwMode="auto">
              <a:xfrm>
                <a:off x="4379" y="2433"/>
                <a:ext cx="13" cy="14"/>
              </a:xfrm>
              <a:custGeom>
                <a:avLst/>
                <a:gdLst>
                  <a:gd name="T0" fmla="*/ 4 w 5"/>
                  <a:gd name="T1" fmla="*/ 4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  <a:gd name="T8" fmla="*/ 4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4" y="1"/>
                      <a:pt x="0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85"/>
              <p:cNvSpPr/>
              <p:nvPr/>
            </p:nvSpPr>
            <p:spPr bwMode="auto">
              <a:xfrm>
                <a:off x="4384" y="247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1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486"/>
              <p:cNvSpPr/>
              <p:nvPr/>
            </p:nvSpPr>
            <p:spPr bwMode="auto">
              <a:xfrm>
                <a:off x="2809" y="1555"/>
                <a:ext cx="163" cy="155"/>
              </a:xfrm>
              <a:custGeom>
                <a:avLst/>
                <a:gdLst>
                  <a:gd name="T0" fmla="*/ 56 w 61"/>
                  <a:gd name="T1" fmla="*/ 26 h 58"/>
                  <a:gd name="T2" fmla="*/ 50 w 61"/>
                  <a:gd name="T3" fmla="*/ 26 h 58"/>
                  <a:gd name="T4" fmla="*/ 49 w 61"/>
                  <a:gd name="T5" fmla="*/ 26 h 58"/>
                  <a:gd name="T6" fmla="*/ 51 w 61"/>
                  <a:gd name="T7" fmla="*/ 25 h 58"/>
                  <a:gd name="T8" fmla="*/ 54 w 61"/>
                  <a:gd name="T9" fmla="*/ 14 h 58"/>
                  <a:gd name="T10" fmla="*/ 46 w 61"/>
                  <a:gd name="T11" fmla="*/ 8 h 58"/>
                  <a:gd name="T12" fmla="*/ 35 w 61"/>
                  <a:gd name="T13" fmla="*/ 14 h 58"/>
                  <a:gd name="T14" fmla="*/ 21 w 61"/>
                  <a:gd name="T15" fmla="*/ 2 h 58"/>
                  <a:gd name="T16" fmla="*/ 4 w 61"/>
                  <a:gd name="T17" fmla="*/ 11 h 58"/>
                  <a:gd name="T18" fmla="*/ 5 w 61"/>
                  <a:gd name="T19" fmla="*/ 25 h 58"/>
                  <a:gd name="T20" fmla="*/ 11 w 61"/>
                  <a:gd name="T21" fmla="*/ 28 h 58"/>
                  <a:gd name="T22" fmla="*/ 8 w 61"/>
                  <a:gd name="T23" fmla="*/ 30 h 58"/>
                  <a:gd name="T24" fmla="*/ 5 w 61"/>
                  <a:gd name="T25" fmla="*/ 31 h 58"/>
                  <a:gd name="T26" fmla="*/ 1 w 61"/>
                  <a:gd name="T27" fmla="*/ 43 h 58"/>
                  <a:gd name="T28" fmla="*/ 4 w 61"/>
                  <a:gd name="T29" fmla="*/ 49 h 58"/>
                  <a:gd name="T30" fmla="*/ 12 w 61"/>
                  <a:gd name="T31" fmla="*/ 53 h 58"/>
                  <a:gd name="T32" fmla="*/ 21 w 61"/>
                  <a:gd name="T33" fmla="*/ 55 h 58"/>
                  <a:gd name="T34" fmla="*/ 24 w 61"/>
                  <a:gd name="T35" fmla="*/ 50 h 58"/>
                  <a:gd name="T36" fmla="*/ 28 w 61"/>
                  <a:gd name="T37" fmla="*/ 48 h 58"/>
                  <a:gd name="T38" fmla="*/ 39 w 61"/>
                  <a:gd name="T39" fmla="*/ 54 h 58"/>
                  <a:gd name="T40" fmla="*/ 50 w 61"/>
                  <a:gd name="T41" fmla="*/ 48 h 58"/>
                  <a:gd name="T42" fmla="*/ 47 w 61"/>
                  <a:gd name="T43" fmla="*/ 38 h 58"/>
                  <a:gd name="T44" fmla="*/ 59 w 61"/>
                  <a:gd name="T45" fmla="*/ 35 h 58"/>
                  <a:gd name="T46" fmla="*/ 56 w 61"/>
                  <a:gd name="T47" fmla="*/ 2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8">
                    <a:moveTo>
                      <a:pt x="56" y="26"/>
                    </a:moveTo>
                    <a:cubicBezTo>
                      <a:pt x="54" y="26"/>
                      <a:pt x="52" y="26"/>
                      <a:pt x="50" y="26"/>
                    </a:cubicBezTo>
                    <a:cubicBezTo>
                      <a:pt x="50" y="26"/>
                      <a:pt x="50" y="26"/>
                      <a:pt x="49" y="26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5" y="23"/>
                      <a:pt x="56" y="19"/>
                      <a:pt x="54" y="14"/>
                    </a:cubicBezTo>
                    <a:cubicBezTo>
                      <a:pt x="53" y="10"/>
                      <a:pt x="49" y="8"/>
                      <a:pt x="46" y="8"/>
                    </a:cubicBezTo>
                    <a:cubicBezTo>
                      <a:pt x="40" y="8"/>
                      <a:pt x="38" y="11"/>
                      <a:pt x="35" y="14"/>
                    </a:cubicBezTo>
                    <a:cubicBezTo>
                      <a:pt x="35" y="8"/>
                      <a:pt x="26" y="0"/>
                      <a:pt x="21" y="2"/>
                    </a:cubicBezTo>
                    <a:cubicBezTo>
                      <a:pt x="15" y="4"/>
                      <a:pt x="7" y="5"/>
                      <a:pt x="4" y="11"/>
                    </a:cubicBezTo>
                    <a:cubicBezTo>
                      <a:pt x="1" y="15"/>
                      <a:pt x="1" y="21"/>
                      <a:pt x="5" y="25"/>
                    </a:cubicBezTo>
                    <a:cubicBezTo>
                      <a:pt x="6" y="27"/>
                      <a:pt x="9" y="27"/>
                      <a:pt x="11" y="28"/>
                    </a:cubicBezTo>
                    <a:cubicBezTo>
                      <a:pt x="14" y="28"/>
                      <a:pt x="8" y="30"/>
                      <a:pt x="8" y="30"/>
                    </a:cubicBezTo>
                    <a:cubicBezTo>
                      <a:pt x="7" y="30"/>
                      <a:pt x="6" y="31"/>
                      <a:pt x="5" y="31"/>
                    </a:cubicBezTo>
                    <a:cubicBezTo>
                      <a:pt x="1" y="33"/>
                      <a:pt x="0" y="39"/>
                      <a:pt x="1" y="43"/>
                    </a:cubicBezTo>
                    <a:cubicBezTo>
                      <a:pt x="2" y="45"/>
                      <a:pt x="2" y="47"/>
                      <a:pt x="4" y="49"/>
                    </a:cubicBezTo>
                    <a:cubicBezTo>
                      <a:pt x="6" y="51"/>
                      <a:pt x="9" y="49"/>
                      <a:pt x="12" y="53"/>
                    </a:cubicBezTo>
                    <a:cubicBezTo>
                      <a:pt x="14" y="56"/>
                      <a:pt x="17" y="58"/>
                      <a:pt x="21" y="55"/>
                    </a:cubicBezTo>
                    <a:cubicBezTo>
                      <a:pt x="22" y="54"/>
                      <a:pt x="23" y="52"/>
                      <a:pt x="24" y="50"/>
                    </a:cubicBezTo>
                    <a:cubicBezTo>
                      <a:pt x="25" y="47"/>
                      <a:pt x="26" y="41"/>
                      <a:pt x="28" y="48"/>
                    </a:cubicBezTo>
                    <a:cubicBezTo>
                      <a:pt x="29" y="55"/>
                      <a:pt x="33" y="53"/>
                      <a:pt x="39" y="54"/>
                    </a:cubicBezTo>
                    <a:cubicBezTo>
                      <a:pt x="43" y="54"/>
                      <a:pt x="49" y="53"/>
                      <a:pt x="50" y="48"/>
                    </a:cubicBezTo>
                    <a:cubicBezTo>
                      <a:pt x="52" y="44"/>
                      <a:pt x="50" y="39"/>
                      <a:pt x="47" y="38"/>
                    </a:cubicBezTo>
                    <a:cubicBezTo>
                      <a:pt x="52" y="39"/>
                      <a:pt x="56" y="41"/>
                      <a:pt x="59" y="35"/>
                    </a:cubicBezTo>
                    <a:cubicBezTo>
                      <a:pt x="61" y="31"/>
                      <a:pt x="59" y="28"/>
                      <a:pt x="56" y="2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87"/>
              <p:cNvSpPr/>
              <p:nvPr/>
            </p:nvSpPr>
            <p:spPr bwMode="auto">
              <a:xfrm>
                <a:off x="2809" y="1558"/>
                <a:ext cx="134" cy="147"/>
              </a:xfrm>
              <a:custGeom>
                <a:avLst/>
                <a:gdLst>
                  <a:gd name="T0" fmla="*/ 49 w 50"/>
                  <a:gd name="T1" fmla="*/ 8 h 55"/>
                  <a:gd name="T2" fmla="*/ 41 w 50"/>
                  <a:gd name="T3" fmla="*/ 9 h 55"/>
                  <a:gd name="T4" fmla="*/ 37 w 50"/>
                  <a:gd name="T5" fmla="*/ 13 h 55"/>
                  <a:gd name="T6" fmla="*/ 35 w 50"/>
                  <a:gd name="T7" fmla="*/ 14 h 55"/>
                  <a:gd name="T8" fmla="*/ 35 w 50"/>
                  <a:gd name="T9" fmla="*/ 13 h 55"/>
                  <a:gd name="T10" fmla="*/ 22 w 50"/>
                  <a:gd name="T11" fmla="*/ 1 h 55"/>
                  <a:gd name="T12" fmla="*/ 2 w 50"/>
                  <a:gd name="T13" fmla="*/ 14 h 55"/>
                  <a:gd name="T14" fmla="*/ 5 w 50"/>
                  <a:gd name="T15" fmla="*/ 22 h 55"/>
                  <a:gd name="T16" fmla="*/ 7 w 50"/>
                  <a:gd name="T17" fmla="*/ 25 h 55"/>
                  <a:gd name="T18" fmla="*/ 13 w 50"/>
                  <a:gd name="T19" fmla="*/ 28 h 55"/>
                  <a:gd name="T20" fmla="*/ 2 w 50"/>
                  <a:gd name="T21" fmla="*/ 40 h 55"/>
                  <a:gd name="T22" fmla="*/ 7 w 50"/>
                  <a:gd name="T23" fmla="*/ 48 h 55"/>
                  <a:gd name="T24" fmla="*/ 17 w 50"/>
                  <a:gd name="T25" fmla="*/ 55 h 55"/>
                  <a:gd name="T26" fmla="*/ 22 w 50"/>
                  <a:gd name="T27" fmla="*/ 53 h 55"/>
                  <a:gd name="T28" fmla="*/ 24 w 50"/>
                  <a:gd name="T29" fmla="*/ 49 h 55"/>
                  <a:gd name="T30" fmla="*/ 26 w 50"/>
                  <a:gd name="T31" fmla="*/ 43 h 55"/>
                  <a:gd name="T32" fmla="*/ 37 w 50"/>
                  <a:gd name="T33" fmla="*/ 53 h 55"/>
                  <a:gd name="T34" fmla="*/ 37 w 50"/>
                  <a:gd name="T35" fmla="*/ 52 h 55"/>
                  <a:gd name="T36" fmla="*/ 31 w 50"/>
                  <a:gd name="T37" fmla="*/ 42 h 55"/>
                  <a:gd name="T38" fmla="*/ 35 w 50"/>
                  <a:gd name="T39" fmla="*/ 36 h 55"/>
                  <a:gd name="T40" fmla="*/ 37 w 50"/>
                  <a:gd name="T41" fmla="*/ 33 h 55"/>
                  <a:gd name="T42" fmla="*/ 36 w 50"/>
                  <a:gd name="T43" fmla="*/ 27 h 55"/>
                  <a:gd name="T44" fmla="*/ 36 w 50"/>
                  <a:gd name="T45" fmla="*/ 23 h 55"/>
                  <a:gd name="T46" fmla="*/ 37 w 50"/>
                  <a:gd name="T47" fmla="*/ 14 h 55"/>
                  <a:gd name="T48" fmla="*/ 41 w 50"/>
                  <a:gd name="T49" fmla="*/ 11 h 55"/>
                  <a:gd name="T50" fmla="*/ 43 w 50"/>
                  <a:gd name="T51" fmla="*/ 10 h 55"/>
                  <a:gd name="T52" fmla="*/ 49 w 50"/>
                  <a:gd name="T53" fmla="*/ 9 h 55"/>
                  <a:gd name="T54" fmla="*/ 49 w 50"/>
                  <a:gd name="T55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5">
                    <a:moveTo>
                      <a:pt x="49" y="8"/>
                    </a:moveTo>
                    <a:cubicBezTo>
                      <a:pt x="46" y="7"/>
                      <a:pt x="44" y="8"/>
                      <a:pt x="41" y="9"/>
                    </a:cubicBezTo>
                    <a:cubicBezTo>
                      <a:pt x="39" y="10"/>
                      <a:pt x="38" y="11"/>
                      <a:pt x="37" y="13"/>
                    </a:cubicBezTo>
                    <a:cubicBezTo>
                      <a:pt x="36" y="13"/>
                      <a:pt x="36" y="14"/>
                      <a:pt x="35" y="14"/>
                    </a:cubicBezTo>
                    <a:cubicBezTo>
                      <a:pt x="32" y="16"/>
                      <a:pt x="35" y="14"/>
                      <a:pt x="35" y="13"/>
                    </a:cubicBezTo>
                    <a:cubicBezTo>
                      <a:pt x="37" y="6"/>
                      <a:pt x="27" y="2"/>
                      <a:pt x="22" y="1"/>
                    </a:cubicBezTo>
                    <a:cubicBezTo>
                      <a:pt x="15" y="0"/>
                      <a:pt x="4" y="7"/>
                      <a:pt x="2" y="14"/>
                    </a:cubicBezTo>
                    <a:cubicBezTo>
                      <a:pt x="2" y="16"/>
                      <a:pt x="4" y="21"/>
                      <a:pt x="5" y="22"/>
                    </a:cubicBezTo>
                    <a:cubicBezTo>
                      <a:pt x="5" y="23"/>
                      <a:pt x="6" y="24"/>
                      <a:pt x="7" y="25"/>
                    </a:cubicBezTo>
                    <a:cubicBezTo>
                      <a:pt x="8" y="26"/>
                      <a:pt x="13" y="29"/>
                      <a:pt x="13" y="28"/>
                    </a:cubicBezTo>
                    <a:cubicBezTo>
                      <a:pt x="7" y="32"/>
                      <a:pt x="0" y="30"/>
                      <a:pt x="2" y="40"/>
                    </a:cubicBezTo>
                    <a:cubicBezTo>
                      <a:pt x="3" y="44"/>
                      <a:pt x="4" y="46"/>
                      <a:pt x="7" y="48"/>
                    </a:cubicBezTo>
                    <a:cubicBezTo>
                      <a:pt x="9" y="50"/>
                      <a:pt x="13" y="54"/>
                      <a:pt x="17" y="55"/>
                    </a:cubicBezTo>
                    <a:cubicBezTo>
                      <a:pt x="19" y="55"/>
                      <a:pt x="20" y="55"/>
                      <a:pt x="22" y="53"/>
                    </a:cubicBezTo>
                    <a:cubicBezTo>
                      <a:pt x="23" y="52"/>
                      <a:pt x="23" y="51"/>
                      <a:pt x="24" y="49"/>
                    </a:cubicBezTo>
                    <a:cubicBezTo>
                      <a:pt x="24" y="48"/>
                      <a:pt x="25" y="40"/>
                      <a:pt x="26" y="43"/>
                    </a:cubicBezTo>
                    <a:cubicBezTo>
                      <a:pt x="27" y="49"/>
                      <a:pt x="30" y="55"/>
                      <a:pt x="37" y="53"/>
                    </a:cubicBezTo>
                    <a:cubicBezTo>
                      <a:pt x="37" y="53"/>
                      <a:pt x="37" y="52"/>
                      <a:pt x="37" y="52"/>
                    </a:cubicBezTo>
                    <a:cubicBezTo>
                      <a:pt x="34" y="50"/>
                      <a:pt x="31" y="46"/>
                      <a:pt x="31" y="42"/>
                    </a:cubicBezTo>
                    <a:cubicBezTo>
                      <a:pt x="32" y="40"/>
                      <a:pt x="33" y="38"/>
                      <a:pt x="35" y="36"/>
                    </a:cubicBezTo>
                    <a:cubicBezTo>
                      <a:pt x="36" y="35"/>
                      <a:pt x="37" y="34"/>
                      <a:pt x="37" y="33"/>
                    </a:cubicBezTo>
                    <a:cubicBezTo>
                      <a:pt x="38" y="31"/>
                      <a:pt x="37" y="28"/>
                      <a:pt x="36" y="27"/>
                    </a:cubicBezTo>
                    <a:cubicBezTo>
                      <a:pt x="35" y="24"/>
                      <a:pt x="35" y="27"/>
                      <a:pt x="36" y="23"/>
                    </a:cubicBezTo>
                    <a:cubicBezTo>
                      <a:pt x="36" y="20"/>
                      <a:pt x="36" y="17"/>
                      <a:pt x="37" y="14"/>
                    </a:cubicBezTo>
                    <a:cubicBezTo>
                      <a:pt x="38" y="13"/>
                      <a:pt x="40" y="12"/>
                      <a:pt x="41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6" y="9"/>
                      <a:pt x="48" y="9"/>
                      <a:pt x="49" y="9"/>
                    </a:cubicBezTo>
                    <a:cubicBezTo>
                      <a:pt x="50" y="9"/>
                      <a:pt x="50" y="8"/>
                      <a:pt x="49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88"/>
              <p:cNvSpPr/>
              <p:nvPr/>
            </p:nvSpPr>
            <p:spPr bwMode="auto">
              <a:xfrm>
                <a:off x="2806" y="1560"/>
                <a:ext cx="83" cy="129"/>
              </a:xfrm>
              <a:custGeom>
                <a:avLst/>
                <a:gdLst>
                  <a:gd name="T0" fmla="*/ 30 w 31"/>
                  <a:gd name="T1" fmla="*/ 28 h 48"/>
                  <a:gd name="T2" fmla="*/ 20 w 31"/>
                  <a:gd name="T3" fmla="*/ 24 h 48"/>
                  <a:gd name="T4" fmla="*/ 15 w 31"/>
                  <a:gd name="T5" fmla="*/ 21 h 48"/>
                  <a:gd name="T6" fmla="*/ 14 w 31"/>
                  <a:gd name="T7" fmla="*/ 19 h 48"/>
                  <a:gd name="T8" fmla="*/ 19 w 31"/>
                  <a:gd name="T9" fmla="*/ 1 h 48"/>
                  <a:gd name="T10" fmla="*/ 19 w 31"/>
                  <a:gd name="T11" fmla="*/ 0 h 48"/>
                  <a:gd name="T12" fmla="*/ 12 w 31"/>
                  <a:gd name="T13" fmla="*/ 3 h 48"/>
                  <a:gd name="T14" fmla="*/ 10 w 31"/>
                  <a:gd name="T15" fmla="*/ 25 h 48"/>
                  <a:gd name="T16" fmla="*/ 10 w 31"/>
                  <a:gd name="T17" fmla="*/ 28 h 48"/>
                  <a:gd name="T18" fmla="*/ 3 w 31"/>
                  <a:gd name="T19" fmla="*/ 34 h 48"/>
                  <a:gd name="T20" fmla="*/ 8 w 31"/>
                  <a:gd name="T21" fmla="*/ 48 h 48"/>
                  <a:gd name="T22" fmla="*/ 9 w 31"/>
                  <a:gd name="T23" fmla="*/ 48 h 48"/>
                  <a:gd name="T24" fmla="*/ 17 w 31"/>
                  <a:gd name="T25" fmla="*/ 42 h 48"/>
                  <a:gd name="T26" fmla="*/ 18 w 31"/>
                  <a:gd name="T27" fmla="*/ 41 h 48"/>
                  <a:gd name="T28" fmla="*/ 24 w 31"/>
                  <a:gd name="T29" fmla="*/ 35 h 48"/>
                  <a:gd name="T30" fmla="*/ 24 w 31"/>
                  <a:gd name="T31" fmla="*/ 36 h 48"/>
                  <a:gd name="T32" fmla="*/ 31 w 31"/>
                  <a:gd name="T33" fmla="*/ 28 h 48"/>
                  <a:gd name="T34" fmla="*/ 30 w 31"/>
                  <a:gd name="T35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8">
                    <a:moveTo>
                      <a:pt x="30" y="28"/>
                    </a:moveTo>
                    <a:cubicBezTo>
                      <a:pt x="30" y="28"/>
                      <a:pt x="20" y="24"/>
                      <a:pt x="20" y="24"/>
                    </a:cubicBezTo>
                    <a:cubicBezTo>
                      <a:pt x="18" y="23"/>
                      <a:pt x="15" y="23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7" y="15"/>
                      <a:pt x="15" y="4"/>
                      <a:pt x="19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6" y="1"/>
                      <a:pt x="14" y="2"/>
                      <a:pt x="12" y="3"/>
                    </a:cubicBezTo>
                    <a:cubicBezTo>
                      <a:pt x="4" y="7"/>
                      <a:pt x="2" y="19"/>
                      <a:pt x="10" y="25"/>
                    </a:cubicBezTo>
                    <a:cubicBezTo>
                      <a:pt x="13" y="27"/>
                      <a:pt x="15" y="26"/>
                      <a:pt x="10" y="28"/>
                    </a:cubicBezTo>
                    <a:cubicBezTo>
                      <a:pt x="7" y="30"/>
                      <a:pt x="5" y="31"/>
                      <a:pt x="3" y="34"/>
                    </a:cubicBezTo>
                    <a:cubicBezTo>
                      <a:pt x="0" y="38"/>
                      <a:pt x="5" y="45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5"/>
                      <a:pt x="14" y="44"/>
                      <a:pt x="17" y="42"/>
                    </a:cubicBezTo>
                    <a:cubicBezTo>
                      <a:pt x="17" y="42"/>
                      <a:pt x="18" y="41"/>
                      <a:pt x="18" y="41"/>
                    </a:cubicBezTo>
                    <a:cubicBezTo>
                      <a:pt x="19" y="40"/>
                      <a:pt x="24" y="35"/>
                      <a:pt x="24" y="35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0" y="35"/>
                      <a:pt x="29" y="32"/>
                      <a:pt x="31" y="28"/>
                    </a:cubicBezTo>
                    <a:cubicBezTo>
                      <a:pt x="31" y="28"/>
                      <a:pt x="31" y="28"/>
                      <a:pt x="30" y="28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89"/>
              <p:cNvSpPr/>
              <p:nvPr/>
            </p:nvSpPr>
            <p:spPr bwMode="auto">
              <a:xfrm>
                <a:off x="2863" y="1558"/>
                <a:ext cx="53" cy="48"/>
              </a:xfrm>
              <a:custGeom>
                <a:avLst/>
                <a:gdLst>
                  <a:gd name="T0" fmla="*/ 1 w 20"/>
                  <a:gd name="T1" fmla="*/ 1 h 18"/>
                  <a:gd name="T2" fmla="*/ 1 w 20"/>
                  <a:gd name="T3" fmla="*/ 2 h 18"/>
                  <a:gd name="T4" fmla="*/ 2 w 20"/>
                  <a:gd name="T5" fmla="*/ 2 h 18"/>
                  <a:gd name="T6" fmla="*/ 5 w 20"/>
                  <a:gd name="T7" fmla="*/ 8 h 18"/>
                  <a:gd name="T8" fmla="*/ 11 w 20"/>
                  <a:gd name="T9" fmla="*/ 17 h 18"/>
                  <a:gd name="T10" fmla="*/ 12 w 20"/>
                  <a:gd name="T11" fmla="*/ 17 h 18"/>
                  <a:gd name="T12" fmla="*/ 1 w 2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8" y="11"/>
                      <a:pt x="11" y="13"/>
                      <a:pt x="11" y="17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20" y="11"/>
                      <a:pt x="8" y="0"/>
                      <a:pt x="1" y="1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90"/>
              <p:cNvSpPr/>
              <p:nvPr/>
            </p:nvSpPr>
            <p:spPr bwMode="auto">
              <a:xfrm>
                <a:off x="2857" y="1598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8 w 13"/>
                  <a:gd name="T3" fmla="*/ 5 h 11"/>
                  <a:gd name="T4" fmla="*/ 5 w 13"/>
                  <a:gd name="T5" fmla="*/ 3 h 11"/>
                  <a:gd name="T6" fmla="*/ 3 w 13"/>
                  <a:gd name="T7" fmla="*/ 2 h 11"/>
                  <a:gd name="T8" fmla="*/ 1 w 13"/>
                  <a:gd name="T9" fmla="*/ 0 h 11"/>
                  <a:gd name="T10" fmla="*/ 0 w 13"/>
                  <a:gd name="T11" fmla="*/ 1 h 11"/>
                  <a:gd name="T12" fmla="*/ 3 w 13"/>
                  <a:gd name="T13" fmla="*/ 3 h 11"/>
                  <a:gd name="T14" fmla="*/ 5 w 13"/>
                  <a:gd name="T15" fmla="*/ 6 h 11"/>
                  <a:gd name="T16" fmla="*/ 7 w 13"/>
                  <a:gd name="T17" fmla="*/ 7 h 11"/>
                  <a:gd name="T18" fmla="*/ 10 w 13"/>
                  <a:gd name="T19" fmla="*/ 10 h 11"/>
                  <a:gd name="T20" fmla="*/ 10 w 13"/>
                  <a:gd name="T21" fmla="*/ 10 h 11"/>
                  <a:gd name="T22" fmla="*/ 10 w 13"/>
                  <a:gd name="T23" fmla="*/ 11 h 11"/>
                  <a:gd name="T24" fmla="*/ 11 w 13"/>
                  <a:gd name="T25" fmla="*/ 11 h 11"/>
                  <a:gd name="T26" fmla="*/ 11 w 13"/>
                  <a:gd name="T27" fmla="*/ 10 h 11"/>
                  <a:gd name="T28" fmla="*/ 12 w 13"/>
                  <a:gd name="T29" fmla="*/ 9 h 11"/>
                  <a:gd name="T30" fmla="*/ 12 w 13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7"/>
                      <a:pt x="9" y="6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91"/>
              <p:cNvSpPr/>
              <p:nvPr/>
            </p:nvSpPr>
            <p:spPr bwMode="auto">
              <a:xfrm>
                <a:off x="2889" y="1603"/>
                <a:ext cx="54" cy="78"/>
              </a:xfrm>
              <a:custGeom>
                <a:avLst/>
                <a:gdLst>
                  <a:gd name="T0" fmla="*/ 19 w 20"/>
                  <a:gd name="T1" fmla="*/ 0 h 29"/>
                  <a:gd name="T2" fmla="*/ 17 w 20"/>
                  <a:gd name="T3" fmla="*/ 1 h 29"/>
                  <a:gd name="T4" fmla="*/ 17 w 20"/>
                  <a:gd name="T5" fmla="*/ 1 h 29"/>
                  <a:gd name="T6" fmla="*/ 12 w 20"/>
                  <a:gd name="T7" fmla="*/ 5 h 29"/>
                  <a:gd name="T8" fmla="*/ 12 w 20"/>
                  <a:gd name="T9" fmla="*/ 5 h 29"/>
                  <a:gd name="T10" fmla="*/ 12 w 20"/>
                  <a:gd name="T11" fmla="*/ 5 h 29"/>
                  <a:gd name="T12" fmla="*/ 11 w 20"/>
                  <a:gd name="T13" fmla="*/ 5 h 29"/>
                  <a:gd name="T14" fmla="*/ 4 w 20"/>
                  <a:gd name="T15" fmla="*/ 9 h 29"/>
                  <a:gd name="T16" fmla="*/ 4 w 20"/>
                  <a:gd name="T17" fmla="*/ 8 h 29"/>
                  <a:gd name="T18" fmla="*/ 3 w 20"/>
                  <a:gd name="T19" fmla="*/ 8 h 29"/>
                  <a:gd name="T20" fmla="*/ 0 w 20"/>
                  <a:gd name="T21" fmla="*/ 12 h 29"/>
                  <a:gd name="T22" fmla="*/ 2 w 20"/>
                  <a:gd name="T23" fmla="*/ 17 h 29"/>
                  <a:gd name="T24" fmla="*/ 4 w 20"/>
                  <a:gd name="T25" fmla="*/ 19 h 29"/>
                  <a:gd name="T26" fmla="*/ 9 w 20"/>
                  <a:gd name="T27" fmla="*/ 29 h 29"/>
                  <a:gd name="T28" fmla="*/ 10 w 20"/>
                  <a:gd name="T29" fmla="*/ 29 h 29"/>
                  <a:gd name="T30" fmla="*/ 9 w 20"/>
                  <a:gd name="T31" fmla="*/ 21 h 29"/>
                  <a:gd name="T32" fmla="*/ 7 w 20"/>
                  <a:gd name="T33" fmla="*/ 15 h 29"/>
                  <a:gd name="T34" fmla="*/ 7 w 20"/>
                  <a:gd name="T35" fmla="*/ 13 h 29"/>
                  <a:gd name="T36" fmla="*/ 9 w 20"/>
                  <a:gd name="T37" fmla="*/ 11 h 29"/>
                  <a:gd name="T38" fmla="*/ 12 w 20"/>
                  <a:gd name="T39" fmla="*/ 6 h 29"/>
                  <a:gd name="T40" fmla="*/ 12 w 20"/>
                  <a:gd name="T41" fmla="*/ 6 h 29"/>
                  <a:gd name="T42" fmla="*/ 13 w 20"/>
                  <a:gd name="T43" fmla="*/ 5 h 29"/>
                  <a:gd name="T44" fmla="*/ 15 w 20"/>
                  <a:gd name="T45" fmla="*/ 4 h 29"/>
                  <a:gd name="T46" fmla="*/ 15 w 20"/>
                  <a:gd name="T47" fmla="*/ 3 h 29"/>
                  <a:gd name="T48" fmla="*/ 18 w 20"/>
                  <a:gd name="T49" fmla="*/ 2 h 29"/>
                  <a:gd name="T50" fmla="*/ 19 w 20"/>
                  <a:gd name="T51" fmla="*/ 1 h 29"/>
                  <a:gd name="T52" fmla="*/ 19 w 20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9">
                    <a:moveTo>
                      <a:pt x="19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2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8"/>
                      <a:pt x="6" y="7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10"/>
                      <a:pt x="1" y="10"/>
                      <a:pt x="0" y="12"/>
                    </a:cubicBezTo>
                    <a:cubicBezTo>
                      <a:pt x="0" y="13"/>
                      <a:pt x="2" y="18"/>
                      <a:pt x="2" y="17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7" y="21"/>
                      <a:pt x="9" y="25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5"/>
                      <a:pt x="8" y="14"/>
                      <a:pt x="7" y="13"/>
                    </a:cubicBezTo>
                    <a:cubicBezTo>
                      <a:pt x="6" y="11"/>
                      <a:pt x="8" y="13"/>
                      <a:pt x="9" y="11"/>
                    </a:cubicBezTo>
                    <a:cubicBezTo>
                      <a:pt x="10" y="10"/>
                      <a:pt x="11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4" y="5"/>
                      <a:pt x="14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92"/>
              <p:cNvSpPr/>
              <p:nvPr/>
            </p:nvSpPr>
            <p:spPr bwMode="auto">
              <a:xfrm>
                <a:off x="2806" y="1576"/>
                <a:ext cx="46" cy="102"/>
              </a:xfrm>
              <a:custGeom>
                <a:avLst/>
                <a:gdLst>
                  <a:gd name="T0" fmla="*/ 17 w 17"/>
                  <a:gd name="T1" fmla="*/ 20 h 38"/>
                  <a:gd name="T2" fmla="*/ 8 w 17"/>
                  <a:gd name="T3" fmla="*/ 1 h 38"/>
                  <a:gd name="T4" fmla="*/ 7 w 17"/>
                  <a:gd name="T5" fmla="*/ 1 h 38"/>
                  <a:gd name="T6" fmla="*/ 6 w 17"/>
                  <a:gd name="T7" fmla="*/ 6 h 38"/>
                  <a:gd name="T8" fmla="*/ 5 w 17"/>
                  <a:gd name="T9" fmla="*/ 14 h 38"/>
                  <a:gd name="T10" fmla="*/ 12 w 17"/>
                  <a:gd name="T11" fmla="*/ 22 h 38"/>
                  <a:gd name="T12" fmla="*/ 5 w 17"/>
                  <a:gd name="T13" fmla="*/ 37 h 38"/>
                  <a:gd name="T14" fmla="*/ 6 w 17"/>
                  <a:gd name="T15" fmla="*/ 37 h 38"/>
                  <a:gd name="T16" fmla="*/ 12 w 17"/>
                  <a:gd name="T17" fmla="*/ 26 h 38"/>
                  <a:gd name="T18" fmla="*/ 17 w 17"/>
                  <a:gd name="T19" fmla="*/ 21 h 38"/>
                  <a:gd name="T20" fmla="*/ 17 w 17"/>
                  <a:gd name="T2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8">
                    <a:moveTo>
                      <a:pt x="17" y="20"/>
                    </a:moveTo>
                    <a:cubicBezTo>
                      <a:pt x="8" y="17"/>
                      <a:pt x="6" y="10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5" y="9"/>
                      <a:pt x="4" y="12"/>
                      <a:pt x="5" y="14"/>
                    </a:cubicBezTo>
                    <a:cubicBezTo>
                      <a:pt x="6" y="16"/>
                      <a:pt x="11" y="22"/>
                      <a:pt x="12" y="22"/>
                    </a:cubicBezTo>
                    <a:cubicBezTo>
                      <a:pt x="5" y="25"/>
                      <a:pt x="0" y="29"/>
                      <a:pt x="5" y="37"/>
                    </a:cubicBezTo>
                    <a:cubicBezTo>
                      <a:pt x="5" y="38"/>
                      <a:pt x="6" y="38"/>
                      <a:pt x="6" y="37"/>
                    </a:cubicBezTo>
                    <a:cubicBezTo>
                      <a:pt x="6" y="32"/>
                      <a:pt x="8" y="29"/>
                      <a:pt x="12" y="26"/>
                    </a:cubicBezTo>
                    <a:cubicBezTo>
                      <a:pt x="14" y="25"/>
                      <a:pt x="15" y="23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93"/>
              <p:cNvSpPr/>
              <p:nvPr/>
            </p:nvSpPr>
            <p:spPr bwMode="auto">
              <a:xfrm>
                <a:off x="2879" y="1608"/>
                <a:ext cx="29" cy="38"/>
              </a:xfrm>
              <a:custGeom>
                <a:avLst/>
                <a:gdLst>
                  <a:gd name="T0" fmla="*/ 9 w 11"/>
                  <a:gd name="T1" fmla="*/ 2 h 14"/>
                  <a:gd name="T2" fmla="*/ 3 w 11"/>
                  <a:gd name="T3" fmla="*/ 3 h 14"/>
                  <a:gd name="T4" fmla="*/ 1 w 11"/>
                  <a:gd name="T5" fmla="*/ 4 h 14"/>
                  <a:gd name="T6" fmla="*/ 0 w 11"/>
                  <a:gd name="T7" fmla="*/ 6 h 14"/>
                  <a:gd name="T8" fmla="*/ 0 w 11"/>
                  <a:gd name="T9" fmla="*/ 11 h 14"/>
                  <a:gd name="T10" fmla="*/ 8 w 11"/>
                  <a:gd name="T11" fmla="*/ 12 h 14"/>
                  <a:gd name="T12" fmla="*/ 9 w 11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9" y="2"/>
                    </a:moveTo>
                    <a:cubicBezTo>
                      <a:pt x="8" y="0"/>
                      <a:pt x="4" y="1"/>
                      <a:pt x="3" y="3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6" y="14"/>
                      <a:pt x="8" y="12"/>
                    </a:cubicBezTo>
                    <a:cubicBezTo>
                      <a:pt x="11" y="10"/>
                      <a:pt x="11" y="5"/>
                      <a:pt x="9" y="2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94"/>
              <p:cNvSpPr/>
              <p:nvPr/>
            </p:nvSpPr>
            <p:spPr bwMode="auto">
              <a:xfrm>
                <a:off x="2881" y="1622"/>
                <a:ext cx="22" cy="21"/>
              </a:xfrm>
              <a:custGeom>
                <a:avLst/>
                <a:gdLst>
                  <a:gd name="T0" fmla="*/ 7 w 8"/>
                  <a:gd name="T1" fmla="*/ 1 h 8"/>
                  <a:gd name="T2" fmla="*/ 5 w 8"/>
                  <a:gd name="T3" fmla="*/ 0 h 8"/>
                  <a:gd name="T4" fmla="*/ 2 w 8"/>
                  <a:gd name="T5" fmla="*/ 2 h 8"/>
                  <a:gd name="T6" fmla="*/ 1 w 8"/>
                  <a:gd name="T7" fmla="*/ 3 h 8"/>
                  <a:gd name="T8" fmla="*/ 2 w 8"/>
                  <a:gd name="T9" fmla="*/ 4 h 8"/>
                  <a:gd name="T10" fmla="*/ 1 w 8"/>
                  <a:gd name="T11" fmla="*/ 7 h 8"/>
                  <a:gd name="T12" fmla="*/ 2 w 8"/>
                  <a:gd name="T13" fmla="*/ 8 h 8"/>
                  <a:gd name="T14" fmla="*/ 8 w 8"/>
                  <a:gd name="T15" fmla="*/ 3 h 8"/>
                  <a:gd name="T16" fmla="*/ 7 w 8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8" y="6"/>
                      <a:pt x="8" y="3"/>
                    </a:cubicBezTo>
                    <a:cubicBezTo>
                      <a:pt x="8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495"/>
              <p:cNvSpPr/>
              <p:nvPr/>
            </p:nvSpPr>
            <p:spPr bwMode="auto">
              <a:xfrm>
                <a:off x="2895" y="1622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2 h 3"/>
                  <a:gd name="T10" fmla="*/ 0 w 2"/>
                  <a:gd name="T11" fmla="*/ 0 h 3"/>
                  <a:gd name="T12" fmla="*/ 1 w 2"/>
                  <a:gd name="T13" fmla="*/ 1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2 w 2"/>
                  <a:gd name="T21" fmla="*/ 2 h 3"/>
                  <a:gd name="T22" fmla="*/ 1 w 2"/>
                  <a:gd name="T23" fmla="*/ 1 h 3"/>
                  <a:gd name="T24" fmla="*/ 0 w 2"/>
                  <a:gd name="T2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96"/>
              <p:cNvSpPr/>
              <p:nvPr/>
            </p:nvSpPr>
            <p:spPr bwMode="auto">
              <a:xfrm>
                <a:off x="2897" y="1627"/>
                <a:ext cx="6" cy="6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97"/>
              <p:cNvSpPr/>
              <p:nvPr/>
            </p:nvSpPr>
            <p:spPr bwMode="auto">
              <a:xfrm>
                <a:off x="2895" y="1624"/>
                <a:ext cx="2" cy="9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98"/>
              <p:cNvSpPr/>
              <p:nvPr/>
            </p:nvSpPr>
            <p:spPr bwMode="auto">
              <a:xfrm>
                <a:off x="2884" y="163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2 w 3"/>
                  <a:gd name="T5" fmla="*/ 1 h 2"/>
                  <a:gd name="T6" fmla="*/ 1 w 3"/>
                  <a:gd name="T7" fmla="*/ 0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499"/>
              <p:cNvSpPr/>
              <p:nvPr/>
            </p:nvSpPr>
            <p:spPr bwMode="auto">
              <a:xfrm>
                <a:off x="2887" y="163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500"/>
              <p:cNvSpPr/>
              <p:nvPr/>
            </p:nvSpPr>
            <p:spPr bwMode="auto">
              <a:xfrm>
                <a:off x="2900" y="1467"/>
                <a:ext cx="166" cy="144"/>
              </a:xfrm>
              <a:custGeom>
                <a:avLst/>
                <a:gdLst>
                  <a:gd name="T0" fmla="*/ 60 w 62"/>
                  <a:gd name="T1" fmla="*/ 15 h 54"/>
                  <a:gd name="T2" fmla="*/ 52 w 62"/>
                  <a:gd name="T3" fmla="*/ 14 h 54"/>
                  <a:gd name="T4" fmla="*/ 46 w 62"/>
                  <a:gd name="T5" fmla="*/ 18 h 54"/>
                  <a:gd name="T6" fmla="*/ 46 w 62"/>
                  <a:gd name="T7" fmla="*/ 18 h 54"/>
                  <a:gd name="T8" fmla="*/ 47 w 62"/>
                  <a:gd name="T9" fmla="*/ 14 h 54"/>
                  <a:gd name="T10" fmla="*/ 45 w 62"/>
                  <a:gd name="T11" fmla="*/ 3 h 54"/>
                  <a:gd name="T12" fmla="*/ 32 w 62"/>
                  <a:gd name="T13" fmla="*/ 2 h 54"/>
                  <a:gd name="T14" fmla="*/ 28 w 62"/>
                  <a:gd name="T15" fmla="*/ 14 h 54"/>
                  <a:gd name="T16" fmla="*/ 20 w 62"/>
                  <a:gd name="T17" fmla="*/ 9 h 54"/>
                  <a:gd name="T18" fmla="*/ 8 w 62"/>
                  <a:gd name="T19" fmla="*/ 12 h 54"/>
                  <a:gd name="T20" fmla="*/ 8 w 62"/>
                  <a:gd name="T21" fmla="*/ 24 h 54"/>
                  <a:gd name="T22" fmla="*/ 14 w 62"/>
                  <a:gd name="T23" fmla="*/ 27 h 54"/>
                  <a:gd name="T24" fmla="*/ 9 w 62"/>
                  <a:gd name="T25" fmla="*/ 29 h 54"/>
                  <a:gd name="T26" fmla="*/ 20 w 62"/>
                  <a:gd name="T27" fmla="*/ 50 h 54"/>
                  <a:gd name="T28" fmla="*/ 33 w 62"/>
                  <a:gd name="T29" fmla="*/ 44 h 54"/>
                  <a:gd name="T30" fmla="*/ 37 w 62"/>
                  <a:gd name="T31" fmla="*/ 47 h 54"/>
                  <a:gd name="T32" fmla="*/ 44 w 62"/>
                  <a:gd name="T33" fmla="*/ 52 h 54"/>
                  <a:gd name="T34" fmla="*/ 52 w 62"/>
                  <a:gd name="T35" fmla="*/ 47 h 54"/>
                  <a:gd name="T36" fmla="*/ 56 w 62"/>
                  <a:gd name="T37" fmla="*/ 32 h 54"/>
                  <a:gd name="T38" fmla="*/ 51 w 62"/>
                  <a:gd name="T39" fmla="*/ 29 h 54"/>
                  <a:gd name="T40" fmla="*/ 58 w 62"/>
                  <a:gd name="T41" fmla="*/ 27 h 54"/>
                  <a:gd name="T42" fmla="*/ 60 w 62"/>
                  <a:gd name="T43" fmla="*/ 1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54">
                    <a:moveTo>
                      <a:pt x="60" y="15"/>
                    </a:moveTo>
                    <a:cubicBezTo>
                      <a:pt x="58" y="12"/>
                      <a:pt x="55" y="13"/>
                      <a:pt x="52" y="14"/>
                    </a:cubicBezTo>
                    <a:cubicBezTo>
                      <a:pt x="50" y="15"/>
                      <a:pt x="48" y="16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7"/>
                      <a:pt x="47" y="16"/>
                      <a:pt x="47" y="14"/>
                    </a:cubicBezTo>
                    <a:cubicBezTo>
                      <a:pt x="48" y="10"/>
                      <a:pt x="49" y="6"/>
                      <a:pt x="45" y="3"/>
                    </a:cubicBezTo>
                    <a:cubicBezTo>
                      <a:pt x="43" y="1"/>
                      <a:pt x="34" y="0"/>
                      <a:pt x="32" y="2"/>
                    </a:cubicBezTo>
                    <a:cubicBezTo>
                      <a:pt x="28" y="5"/>
                      <a:pt x="28" y="9"/>
                      <a:pt x="28" y="14"/>
                    </a:cubicBezTo>
                    <a:cubicBezTo>
                      <a:pt x="26" y="11"/>
                      <a:pt x="23" y="10"/>
                      <a:pt x="20" y="9"/>
                    </a:cubicBezTo>
                    <a:cubicBezTo>
                      <a:pt x="17" y="7"/>
                      <a:pt x="10" y="9"/>
                      <a:pt x="8" y="12"/>
                    </a:cubicBezTo>
                    <a:cubicBezTo>
                      <a:pt x="6" y="16"/>
                      <a:pt x="4" y="21"/>
                      <a:pt x="8" y="24"/>
                    </a:cubicBezTo>
                    <a:cubicBezTo>
                      <a:pt x="9" y="26"/>
                      <a:pt x="11" y="26"/>
                      <a:pt x="14" y="27"/>
                    </a:cubicBezTo>
                    <a:cubicBezTo>
                      <a:pt x="14" y="27"/>
                      <a:pt x="10" y="28"/>
                      <a:pt x="9" y="29"/>
                    </a:cubicBezTo>
                    <a:cubicBezTo>
                      <a:pt x="0" y="36"/>
                      <a:pt x="11" y="50"/>
                      <a:pt x="20" y="50"/>
                    </a:cubicBezTo>
                    <a:cubicBezTo>
                      <a:pt x="25" y="50"/>
                      <a:pt x="30" y="49"/>
                      <a:pt x="33" y="44"/>
                    </a:cubicBezTo>
                    <a:cubicBezTo>
                      <a:pt x="35" y="41"/>
                      <a:pt x="35" y="44"/>
                      <a:pt x="37" y="47"/>
                    </a:cubicBezTo>
                    <a:cubicBezTo>
                      <a:pt x="39" y="49"/>
                      <a:pt x="41" y="52"/>
                      <a:pt x="44" y="52"/>
                    </a:cubicBezTo>
                    <a:cubicBezTo>
                      <a:pt x="48" y="54"/>
                      <a:pt x="50" y="51"/>
                      <a:pt x="52" y="47"/>
                    </a:cubicBezTo>
                    <a:cubicBezTo>
                      <a:pt x="54" y="42"/>
                      <a:pt x="59" y="38"/>
                      <a:pt x="56" y="32"/>
                    </a:cubicBezTo>
                    <a:cubicBezTo>
                      <a:pt x="55" y="30"/>
                      <a:pt x="53" y="30"/>
                      <a:pt x="51" y="29"/>
                    </a:cubicBezTo>
                    <a:cubicBezTo>
                      <a:pt x="53" y="30"/>
                      <a:pt x="56" y="29"/>
                      <a:pt x="58" y="27"/>
                    </a:cubicBezTo>
                    <a:cubicBezTo>
                      <a:pt x="62" y="25"/>
                      <a:pt x="61" y="19"/>
                      <a:pt x="60" y="15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501"/>
              <p:cNvSpPr/>
              <p:nvPr/>
            </p:nvSpPr>
            <p:spPr bwMode="auto">
              <a:xfrm>
                <a:off x="2996" y="1469"/>
                <a:ext cx="46" cy="64"/>
              </a:xfrm>
              <a:custGeom>
                <a:avLst/>
                <a:gdLst>
                  <a:gd name="T0" fmla="*/ 16 w 17"/>
                  <a:gd name="T1" fmla="*/ 14 h 24"/>
                  <a:gd name="T2" fmla="*/ 15 w 17"/>
                  <a:gd name="T3" fmla="*/ 14 h 24"/>
                  <a:gd name="T4" fmla="*/ 15 w 17"/>
                  <a:gd name="T5" fmla="*/ 14 h 24"/>
                  <a:gd name="T6" fmla="*/ 14 w 17"/>
                  <a:gd name="T7" fmla="*/ 15 h 24"/>
                  <a:gd name="T8" fmla="*/ 10 w 17"/>
                  <a:gd name="T9" fmla="*/ 17 h 24"/>
                  <a:gd name="T10" fmla="*/ 6 w 17"/>
                  <a:gd name="T11" fmla="*/ 0 h 24"/>
                  <a:gd name="T12" fmla="*/ 6 w 17"/>
                  <a:gd name="T13" fmla="*/ 1 h 24"/>
                  <a:gd name="T14" fmla="*/ 5 w 17"/>
                  <a:gd name="T15" fmla="*/ 8 h 24"/>
                  <a:gd name="T16" fmla="*/ 5 w 17"/>
                  <a:gd name="T17" fmla="*/ 9 h 24"/>
                  <a:gd name="T18" fmla="*/ 5 w 17"/>
                  <a:gd name="T19" fmla="*/ 15 h 24"/>
                  <a:gd name="T20" fmla="*/ 3 w 17"/>
                  <a:gd name="T21" fmla="*/ 18 h 24"/>
                  <a:gd name="T22" fmla="*/ 0 w 17"/>
                  <a:gd name="T23" fmla="*/ 23 h 24"/>
                  <a:gd name="T24" fmla="*/ 1 w 17"/>
                  <a:gd name="T25" fmla="*/ 24 h 24"/>
                  <a:gd name="T26" fmla="*/ 5 w 17"/>
                  <a:gd name="T27" fmla="*/ 23 h 24"/>
                  <a:gd name="T28" fmla="*/ 14 w 17"/>
                  <a:gd name="T29" fmla="*/ 16 h 24"/>
                  <a:gd name="T30" fmla="*/ 16 w 17"/>
                  <a:gd name="T31" fmla="*/ 14 h 24"/>
                  <a:gd name="T32" fmla="*/ 16 w 17"/>
                  <a:gd name="T3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4" y="15"/>
                    </a:cubicBezTo>
                    <a:cubicBezTo>
                      <a:pt x="13" y="16"/>
                      <a:pt x="11" y="16"/>
                      <a:pt x="10" y="17"/>
                    </a:cubicBezTo>
                    <a:cubicBezTo>
                      <a:pt x="13" y="11"/>
                      <a:pt x="13" y="3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3"/>
                      <a:pt x="5" y="15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2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3"/>
                      <a:pt x="4" y="24"/>
                      <a:pt x="5" y="23"/>
                    </a:cubicBezTo>
                    <a:cubicBezTo>
                      <a:pt x="8" y="20"/>
                      <a:pt x="11" y="18"/>
                      <a:pt x="14" y="16"/>
                    </a:cubicBezTo>
                    <a:cubicBezTo>
                      <a:pt x="15" y="15"/>
                      <a:pt x="16" y="15"/>
                      <a:pt x="16" y="14"/>
                    </a:cubicBezTo>
                    <a:cubicBezTo>
                      <a:pt x="17" y="14"/>
                      <a:pt x="16" y="13"/>
                      <a:pt x="16" y="14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502"/>
              <p:cNvSpPr/>
              <p:nvPr/>
            </p:nvSpPr>
            <p:spPr bwMode="auto">
              <a:xfrm>
                <a:off x="2911" y="1483"/>
                <a:ext cx="149" cy="123"/>
              </a:xfrm>
              <a:custGeom>
                <a:avLst/>
                <a:gdLst>
                  <a:gd name="T0" fmla="*/ 55 w 56"/>
                  <a:gd name="T1" fmla="*/ 16 h 46"/>
                  <a:gd name="T2" fmla="*/ 56 w 56"/>
                  <a:gd name="T3" fmla="*/ 16 h 46"/>
                  <a:gd name="T4" fmla="*/ 54 w 56"/>
                  <a:gd name="T5" fmla="*/ 9 h 46"/>
                  <a:gd name="T6" fmla="*/ 53 w 56"/>
                  <a:gd name="T7" fmla="*/ 9 h 46"/>
                  <a:gd name="T8" fmla="*/ 52 w 56"/>
                  <a:gd name="T9" fmla="*/ 12 h 46"/>
                  <a:gd name="T10" fmla="*/ 48 w 56"/>
                  <a:gd name="T11" fmla="*/ 19 h 46"/>
                  <a:gd name="T12" fmla="*/ 47 w 56"/>
                  <a:gd name="T13" fmla="*/ 18 h 46"/>
                  <a:gd name="T14" fmla="*/ 37 w 56"/>
                  <a:gd name="T15" fmla="*/ 26 h 46"/>
                  <a:gd name="T16" fmla="*/ 34 w 56"/>
                  <a:gd name="T17" fmla="*/ 24 h 46"/>
                  <a:gd name="T18" fmla="*/ 31 w 56"/>
                  <a:gd name="T19" fmla="*/ 23 h 46"/>
                  <a:gd name="T20" fmla="*/ 29 w 56"/>
                  <a:gd name="T21" fmla="*/ 23 h 46"/>
                  <a:gd name="T22" fmla="*/ 27 w 56"/>
                  <a:gd name="T23" fmla="*/ 17 h 46"/>
                  <a:gd name="T24" fmla="*/ 25 w 56"/>
                  <a:gd name="T25" fmla="*/ 9 h 46"/>
                  <a:gd name="T26" fmla="*/ 23 w 56"/>
                  <a:gd name="T27" fmla="*/ 8 h 46"/>
                  <a:gd name="T28" fmla="*/ 7 w 56"/>
                  <a:gd name="T29" fmla="*/ 4 h 46"/>
                  <a:gd name="T30" fmla="*/ 4 w 56"/>
                  <a:gd name="T31" fmla="*/ 19 h 46"/>
                  <a:gd name="T32" fmla="*/ 6 w 56"/>
                  <a:gd name="T33" fmla="*/ 23 h 46"/>
                  <a:gd name="T34" fmla="*/ 2 w 56"/>
                  <a:gd name="T35" fmla="*/ 29 h 46"/>
                  <a:gd name="T36" fmla="*/ 18 w 56"/>
                  <a:gd name="T37" fmla="*/ 43 h 46"/>
                  <a:gd name="T38" fmla="*/ 27 w 56"/>
                  <a:gd name="T39" fmla="*/ 42 h 46"/>
                  <a:gd name="T40" fmla="*/ 29 w 56"/>
                  <a:gd name="T41" fmla="*/ 38 h 46"/>
                  <a:gd name="T42" fmla="*/ 35 w 56"/>
                  <a:gd name="T43" fmla="*/ 41 h 46"/>
                  <a:gd name="T44" fmla="*/ 41 w 56"/>
                  <a:gd name="T45" fmla="*/ 46 h 46"/>
                  <a:gd name="T46" fmla="*/ 47 w 56"/>
                  <a:gd name="T47" fmla="*/ 40 h 46"/>
                  <a:gd name="T48" fmla="*/ 52 w 56"/>
                  <a:gd name="T49" fmla="*/ 28 h 46"/>
                  <a:gd name="T50" fmla="*/ 50 w 56"/>
                  <a:gd name="T51" fmla="*/ 25 h 46"/>
                  <a:gd name="T52" fmla="*/ 49 w 56"/>
                  <a:gd name="T53" fmla="*/ 23 h 46"/>
                  <a:gd name="T54" fmla="*/ 54 w 56"/>
                  <a:gd name="T55" fmla="*/ 21 h 46"/>
                  <a:gd name="T56" fmla="*/ 54 w 56"/>
                  <a:gd name="T57" fmla="*/ 21 h 46"/>
                  <a:gd name="T58" fmla="*/ 55 w 56"/>
                  <a:gd name="T59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6">
                    <a:moveTo>
                      <a:pt x="55" y="16"/>
                    </a:move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3"/>
                      <a:pt x="55" y="11"/>
                      <a:pt x="54" y="9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10"/>
                      <a:pt x="53" y="11"/>
                      <a:pt x="52" y="12"/>
                    </a:cubicBezTo>
                    <a:cubicBezTo>
                      <a:pt x="51" y="16"/>
                      <a:pt x="50" y="16"/>
                      <a:pt x="48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3" y="23"/>
                      <a:pt x="39" y="20"/>
                      <a:pt x="37" y="26"/>
                    </a:cubicBezTo>
                    <a:cubicBezTo>
                      <a:pt x="35" y="29"/>
                      <a:pt x="34" y="26"/>
                      <a:pt x="34" y="24"/>
                    </a:cubicBezTo>
                    <a:cubicBezTo>
                      <a:pt x="33" y="23"/>
                      <a:pt x="32" y="23"/>
                      <a:pt x="31" y="23"/>
                    </a:cubicBezTo>
                    <a:cubicBezTo>
                      <a:pt x="30" y="23"/>
                      <a:pt x="30" y="23"/>
                      <a:pt x="29" y="23"/>
                    </a:cubicBezTo>
                    <a:cubicBezTo>
                      <a:pt x="26" y="22"/>
                      <a:pt x="26" y="19"/>
                      <a:pt x="27" y="17"/>
                    </a:cubicBezTo>
                    <a:cubicBezTo>
                      <a:pt x="27" y="15"/>
                      <a:pt x="26" y="12"/>
                      <a:pt x="25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19" y="3"/>
                      <a:pt x="12" y="0"/>
                      <a:pt x="7" y="4"/>
                    </a:cubicBezTo>
                    <a:cubicBezTo>
                      <a:pt x="3" y="7"/>
                      <a:pt x="0" y="15"/>
                      <a:pt x="4" y="19"/>
                    </a:cubicBezTo>
                    <a:cubicBezTo>
                      <a:pt x="7" y="22"/>
                      <a:pt x="10" y="20"/>
                      <a:pt x="6" y="23"/>
                    </a:cubicBezTo>
                    <a:cubicBezTo>
                      <a:pt x="4" y="24"/>
                      <a:pt x="2" y="27"/>
                      <a:pt x="2" y="29"/>
                    </a:cubicBezTo>
                    <a:cubicBezTo>
                      <a:pt x="1" y="38"/>
                      <a:pt x="10" y="42"/>
                      <a:pt x="18" y="43"/>
                    </a:cubicBezTo>
                    <a:cubicBezTo>
                      <a:pt x="20" y="44"/>
                      <a:pt x="25" y="44"/>
                      <a:pt x="27" y="42"/>
                    </a:cubicBezTo>
                    <a:cubicBezTo>
                      <a:pt x="28" y="41"/>
                      <a:pt x="28" y="40"/>
                      <a:pt x="29" y="38"/>
                    </a:cubicBezTo>
                    <a:cubicBezTo>
                      <a:pt x="31" y="35"/>
                      <a:pt x="33" y="39"/>
                      <a:pt x="35" y="41"/>
                    </a:cubicBezTo>
                    <a:cubicBezTo>
                      <a:pt x="37" y="43"/>
                      <a:pt x="38" y="46"/>
                      <a:pt x="41" y="46"/>
                    </a:cubicBezTo>
                    <a:cubicBezTo>
                      <a:pt x="44" y="46"/>
                      <a:pt x="46" y="42"/>
                      <a:pt x="47" y="40"/>
                    </a:cubicBezTo>
                    <a:cubicBezTo>
                      <a:pt x="49" y="37"/>
                      <a:pt x="53" y="32"/>
                      <a:pt x="52" y="28"/>
                    </a:cubicBezTo>
                    <a:cubicBezTo>
                      <a:pt x="51" y="27"/>
                      <a:pt x="51" y="26"/>
                      <a:pt x="50" y="25"/>
                    </a:cubicBezTo>
                    <a:cubicBezTo>
                      <a:pt x="49" y="24"/>
                      <a:pt x="45" y="23"/>
                      <a:pt x="49" y="23"/>
                    </a:cubicBezTo>
                    <a:cubicBezTo>
                      <a:pt x="51" y="24"/>
                      <a:pt x="53" y="23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6" y="20"/>
                      <a:pt x="56" y="18"/>
                      <a:pt x="55" y="16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503"/>
              <p:cNvSpPr/>
              <p:nvPr/>
            </p:nvSpPr>
            <p:spPr bwMode="auto">
              <a:xfrm>
                <a:off x="2924" y="1493"/>
                <a:ext cx="54" cy="51"/>
              </a:xfrm>
              <a:custGeom>
                <a:avLst/>
                <a:gdLst>
                  <a:gd name="T0" fmla="*/ 19 w 20"/>
                  <a:gd name="T1" fmla="*/ 14 h 19"/>
                  <a:gd name="T2" fmla="*/ 10 w 20"/>
                  <a:gd name="T3" fmla="*/ 2 h 19"/>
                  <a:gd name="T4" fmla="*/ 9 w 20"/>
                  <a:gd name="T5" fmla="*/ 2 h 19"/>
                  <a:gd name="T6" fmla="*/ 3 w 20"/>
                  <a:gd name="T7" fmla="*/ 1 h 19"/>
                  <a:gd name="T8" fmla="*/ 2 w 20"/>
                  <a:gd name="T9" fmla="*/ 1 h 19"/>
                  <a:gd name="T10" fmla="*/ 2 w 20"/>
                  <a:gd name="T11" fmla="*/ 6 h 19"/>
                  <a:gd name="T12" fmla="*/ 3 w 20"/>
                  <a:gd name="T13" fmla="*/ 13 h 19"/>
                  <a:gd name="T14" fmla="*/ 2 w 20"/>
                  <a:gd name="T15" fmla="*/ 14 h 19"/>
                  <a:gd name="T16" fmla="*/ 7 w 20"/>
                  <a:gd name="T17" fmla="*/ 17 h 19"/>
                  <a:gd name="T18" fmla="*/ 20 w 20"/>
                  <a:gd name="T19" fmla="*/ 19 h 19"/>
                  <a:gd name="T20" fmla="*/ 20 w 20"/>
                  <a:gd name="T21" fmla="*/ 19 h 19"/>
                  <a:gd name="T22" fmla="*/ 18 w 20"/>
                  <a:gd name="T23" fmla="*/ 14 h 19"/>
                  <a:gd name="T24" fmla="*/ 19 w 20"/>
                  <a:gd name="T2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9">
                    <a:moveTo>
                      <a:pt x="19" y="14"/>
                    </a:moveTo>
                    <a:cubicBezTo>
                      <a:pt x="16" y="10"/>
                      <a:pt x="13" y="6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3" y="1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0" y="4"/>
                      <a:pt x="2" y="6"/>
                    </a:cubicBezTo>
                    <a:cubicBezTo>
                      <a:pt x="4" y="8"/>
                      <a:pt x="4" y="10"/>
                      <a:pt x="3" y="13"/>
                    </a:cubicBezTo>
                    <a:cubicBezTo>
                      <a:pt x="3" y="13"/>
                      <a:pt x="2" y="14"/>
                      <a:pt x="2" y="14"/>
                    </a:cubicBezTo>
                    <a:cubicBezTo>
                      <a:pt x="3" y="16"/>
                      <a:pt x="6" y="16"/>
                      <a:pt x="7" y="17"/>
                    </a:cubicBezTo>
                    <a:cubicBezTo>
                      <a:pt x="11" y="18"/>
                      <a:pt x="15" y="18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7"/>
                      <a:pt x="19" y="16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504"/>
              <p:cNvSpPr/>
              <p:nvPr/>
            </p:nvSpPr>
            <p:spPr bwMode="auto">
              <a:xfrm>
                <a:off x="2978" y="1544"/>
                <a:ext cx="69" cy="59"/>
              </a:xfrm>
              <a:custGeom>
                <a:avLst/>
                <a:gdLst>
                  <a:gd name="T0" fmla="*/ 25 w 26"/>
                  <a:gd name="T1" fmla="*/ 8 h 22"/>
                  <a:gd name="T2" fmla="*/ 15 w 26"/>
                  <a:gd name="T3" fmla="*/ 2 h 22"/>
                  <a:gd name="T4" fmla="*/ 5 w 26"/>
                  <a:gd name="T5" fmla="*/ 3 h 22"/>
                  <a:gd name="T6" fmla="*/ 4 w 26"/>
                  <a:gd name="T7" fmla="*/ 2 h 22"/>
                  <a:gd name="T8" fmla="*/ 3 w 26"/>
                  <a:gd name="T9" fmla="*/ 2 h 22"/>
                  <a:gd name="T10" fmla="*/ 2 w 26"/>
                  <a:gd name="T11" fmla="*/ 2 h 22"/>
                  <a:gd name="T12" fmla="*/ 1 w 26"/>
                  <a:gd name="T13" fmla="*/ 1 h 22"/>
                  <a:gd name="T14" fmla="*/ 0 w 26"/>
                  <a:gd name="T15" fmla="*/ 1 h 22"/>
                  <a:gd name="T16" fmla="*/ 5 w 26"/>
                  <a:gd name="T17" fmla="*/ 11 h 22"/>
                  <a:gd name="T18" fmla="*/ 8 w 26"/>
                  <a:gd name="T19" fmla="*/ 14 h 22"/>
                  <a:gd name="T20" fmla="*/ 11 w 26"/>
                  <a:gd name="T21" fmla="*/ 17 h 22"/>
                  <a:gd name="T22" fmla="*/ 17 w 26"/>
                  <a:gd name="T23" fmla="*/ 22 h 22"/>
                  <a:gd name="T24" fmla="*/ 18 w 26"/>
                  <a:gd name="T25" fmla="*/ 22 h 22"/>
                  <a:gd name="T26" fmla="*/ 24 w 26"/>
                  <a:gd name="T27" fmla="*/ 14 h 22"/>
                  <a:gd name="T28" fmla="*/ 24 w 26"/>
                  <a:gd name="T29" fmla="*/ 12 h 22"/>
                  <a:gd name="T30" fmla="*/ 25 w 26"/>
                  <a:gd name="T31" fmla="*/ 8 h 22"/>
                  <a:gd name="T32" fmla="*/ 25 w 26"/>
                  <a:gd name="T3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25" y="8"/>
                    </a:moveTo>
                    <a:cubicBezTo>
                      <a:pt x="23" y="5"/>
                      <a:pt x="19" y="2"/>
                      <a:pt x="15" y="2"/>
                    </a:cubicBezTo>
                    <a:cubicBezTo>
                      <a:pt x="13" y="2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5" y="11"/>
                    </a:cubicBezTo>
                    <a:cubicBezTo>
                      <a:pt x="6" y="12"/>
                      <a:pt x="7" y="13"/>
                      <a:pt x="8" y="14"/>
                    </a:cubicBezTo>
                    <a:cubicBezTo>
                      <a:pt x="9" y="15"/>
                      <a:pt x="10" y="16"/>
                      <a:pt x="11" y="17"/>
                    </a:cubicBezTo>
                    <a:cubicBezTo>
                      <a:pt x="13" y="18"/>
                      <a:pt x="15" y="20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19"/>
                      <a:pt x="23" y="17"/>
                      <a:pt x="24" y="14"/>
                    </a:cubicBezTo>
                    <a:cubicBezTo>
                      <a:pt x="24" y="13"/>
                      <a:pt x="24" y="13"/>
                      <a:pt x="24" y="12"/>
                    </a:cubicBezTo>
                    <a:cubicBezTo>
                      <a:pt x="23" y="10"/>
                      <a:pt x="24" y="10"/>
                      <a:pt x="25" y="8"/>
                    </a:cubicBezTo>
                    <a:cubicBezTo>
                      <a:pt x="26" y="8"/>
                      <a:pt x="26" y="8"/>
                      <a:pt x="25" y="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505"/>
              <p:cNvSpPr/>
              <p:nvPr/>
            </p:nvSpPr>
            <p:spPr bwMode="auto">
              <a:xfrm>
                <a:off x="2924" y="1541"/>
                <a:ext cx="72" cy="59"/>
              </a:xfrm>
              <a:custGeom>
                <a:avLst/>
                <a:gdLst>
                  <a:gd name="T0" fmla="*/ 27 w 27"/>
                  <a:gd name="T1" fmla="*/ 13 h 22"/>
                  <a:gd name="T2" fmla="*/ 22 w 27"/>
                  <a:gd name="T3" fmla="*/ 1 h 22"/>
                  <a:gd name="T4" fmla="*/ 21 w 27"/>
                  <a:gd name="T5" fmla="*/ 0 h 22"/>
                  <a:gd name="T6" fmla="*/ 15 w 27"/>
                  <a:gd name="T7" fmla="*/ 3 h 22"/>
                  <a:gd name="T8" fmla="*/ 11 w 27"/>
                  <a:gd name="T9" fmla="*/ 6 h 22"/>
                  <a:gd name="T10" fmla="*/ 6 w 27"/>
                  <a:gd name="T11" fmla="*/ 10 h 22"/>
                  <a:gd name="T12" fmla="*/ 1 w 27"/>
                  <a:gd name="T13" fmla="*/ 14 h 22"/>
                  <a:gd name="T14" fmla="*/ 1 w 27"/>
                  <a:gd name="T15" fmla="*/ 15 h 22"/>
                  <a:gd name="T16" fmla="*/ 15 w 27"/>
                  <a:gd name="T17" fmla="*/ 21 h 22"/>
                  <a:gd name="T18" fmla="*/ 26 w 27"/>
                  <a:gd name="T19" fmla="*/ 13 h 22"/>
                  <a:gd name="T20" fmla="*/ 27 w 27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7" y="13"/>
                    </a:moveTo>
                    <a:cubicBezTo>
                      <a:pt x="24" y="9"/>
                      <a:pt x="21" y="5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4"/>
                      <a:pt x="12" y="5"/>
                      <a:pt x="11" y="6"/>
                    </a:cubicBezTo>
                    <a:cubicBezTo>
                      <a:pt x="9" y="7"/>
                      <a:pt x="8" y="8"/>
                      <a:pt x="6" y="10"/>
                    </a:cubicBezTo>
                    <a:cubicBezTo>
                      <a:pt x="4" y="11"/>
                      <a:pt x="3" y="13"/>
                      <a:pt x="1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5" y="18"/>
                      <a:pt x="9" y="20"/>
                      <a:pt x="15" y="21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506"/>
              <p:cNvSpPr/>
              <p:nvPr/>
            </p:nvSpPr>
            <p:spPr bwMode="auto">
              <a:xfrm>
                <a:off x="3012" y="1477"/>
                <a:ext cx="19" cy="48"/>
              </a:xfrm>
              <a:custGeom>
                <a:avLst/>
                <a:gdLst>
                  <a:gd name="T0" fmla="*/ 4 w 7"/>
                  <a:gd name="T1" fmla="*/ 0 h 18"/>
                  <a:gd name="T2" fmla="*/ 3 w 7"/>
                  <a:gd name="T3" fmla="*/ 0 h 18"/>
                  <a:gd name="T4" fmla="*/ 4 w 7"/>
                  <a:gd name="T5" fmla="*/ 3 h 18"/>
                  <a:gd name="T6" fmla="*/ 3 w 7"/>
                  <a:gd name="T7" fmla="*/ 9 h 18"/>
                  <a:gd name="T8" fmla="*/ 0 w 7"/>
                  <a:gd name="T9" fmla="*/ 17 h 18"/>
                  <a:gd name="T10" fmla="*/ 1 w 7"/>
                  <a:gd name="T11" fmla="*/ 18 h 18"/>
                  <a:gd name="T12" fmla="*/ 3 w 7"/>
                  <a:gd name="T13" fmla="*/ 16 h 18"/>
                  <a:gd name="T14" fmla="*/ 3 w 7"/>
                  <a:gd name="T15" fmla="*/ 16 h 18"/>
                  <a:gd name="T16" fmla="*/ 4 w 7"/>
                  <a:gd name="T17" fmla="*/ 15 h 18"/>
                  <a:gd name="T18" fmla="*/ 6 w 7"/>
                  <a:gd name="T19" fmla="*/ 11 h 18"/>
                  <a:gd name="T20" fmla="*/ 6 w 7"/>
                  <a:gd name="T21" fmla="*/ 10 h 18"/>
                  <a:gd name="T22" fmla="*/ 4 w 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3" y="12"/>
                      <a:pt x="2" y="15"/>
                      <a:pt x="0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4"/>
                      <a:pt x="5" y="13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6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507"/>
              <p:cNvSpPr/>
              <p:nvPr/>
            </p:nvSpPr>
            <p:spPr bwMode="auto">
              <a:xfrm>
                <a:off x="3028" y="1515"/>
                <a:ext cx="35" cy="32"/>
              </a:xfrm>
              <a:custGeom>
                <a:avLst/>
                <a:gdLst>
                  <a:gd name="T0" fmla="*/ 11 w 13"/>
                  <a:gd name="T1" fmla="*/ 0 h 12"/>
                  <a:gd name="T2" fmla="*/ 10 w 13"/>
                  <a:gd name="T3" fmla="*/ 0 h 12"/>
                  <a:gd name="T4" fmla="*/ 7 w 13"/>
                  <a:gd name="T5" fmla="*/ 7 h 12"/>
                  <a:gd name="T6" fmla="*/ 0 w 13"/>
                  <a:gd name="T7" fmla="*/ 11 h 12"/>
                  <a:gd name="T8" fmla="*/ 1 w 13"/>
                  <a:gd name="T9" fmla="*/ 12 h 12"/>
                  <a:gd name="T10" fmla="*/ 6 w 13"/>
                  <a:gd name="T11" fmla="*/ 11 h 12"/>
                  <a:gd name="T12" fmla="*/ 8 w 13"/>
                  <a:gd name="T13" fmla="*/ 10 h 12"/>
                  <a:gd name="T14" fmla="*/ 9 w 13"/>
                  <a:gd name="T15" fmla="*/ 10 h 12"/>
                  <a:gd name="T16" fmla="*/ 11 w 13"/>
                  <a:gd name="T17" fmla="*/ 6 h 12"/>
                  <a:gd name="T18" fmla="*/ 11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3"/>
                      <a:pt x="10" y="6"/>
                      <a:pt x="7" y="7"/>
                    </a:cubicBezTo>
                    <a:cubicBezTo>
                      <a:pt x="5" y="8"/>
                      <a:pt x="3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9"/>
                      <a:pt x="11" y="8"/>
                      <a:pt x="11" y="6"/>
                    </a:cubicBezTo>
                    <a:cubicBezTo>
                      <a:pt x="12" y="4"/>
                      <a:pt x="13" y="2"/>
                      <a:pt x="11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508"/>
              <p:cNvSpPr/>
              <p:nvPr/>
            </p:nvSpPr>
            <p:spPr bwMode="auto">
              <a:xfrm>
                <a:off x="2962" y="1496"/>
                <a:ext cx="58" cy="80"/>
              </a:xfrm>
              <a:custGeom>
                <a:avLst/>
                <a:gdLst>
                  <a:gd name="T0" fmla="*/ 19 w 22"/>
                  <a:gd name="T1" fmla="*/ 26 h 30"/>
                  <a:gd name="T2" fmla="*/ 17 w 22"/>
                  <a:gd name="T3" fmla="*/ 23 h 30"/>
                  <a:gd name="T4" fmla="*/ 17 w 22"/>
                  <a:gd name="T5" fmla="*/ 22 h 30"/>
                  <a:gd name="T6" fmla="*/ 8 w 22"/>
                  <a:gd name="T7" fmla="*/ 20 h 30"/>
                  <a:gd name="T8" fmla="*/ 8 w 22"/>
                  <a:gd name="T9" fmla="*/ 19 h 30"/>
                  <a:gd name="T10" fmla="*/ 8 w 22"/>
                  <a:gd name="T11" fmla="*/ 19 h 30"/>
                  <a:gd name="T12" fmla="*/ 8 w 22"/>
                  <a:gd name="T13" fmla="*/ 18 h 30"/>
                  <a:gd name="T14" fmla="*/ 8 w 22"/>
                  <a:gd name="T15" fmla="*/ 13 h 30"/>
                  <a:gd name="T16" fmla="*/ 6 w 22"/>
                  <a:gd name="T17" fmla="*/ 7 h 30"/>
                  <a:gd name="T18" fmla="*/ 1 w 22"/>
                  <a:gd name="T19" fmla="*/ 0 h 30"/>
                  <a:gd name="T20" fmla="*/ 1 w 22"/>
                  <a:gd name="T21" fmla="*/ 1 h 30"/>
                  <a:gd name="T22" fmla="*/ 4 w 22"/>
                  <a:gd name="T23" fmla="*/ 8 h 30"/>
                  <a:gd name="T24" fmla="*/ 6 w 22"/>
                  <a:gd name="T25" fmla="*/ 11 h 30"/>
                  <a:gd name="T26" fmla="*/ 6 w 22"/>
                  <a:gd name="T27" fmla="*/ 18 h 30"/>
                  <a:gd name="T28" fmla="*/ 6 w 22"/>
                  <a:gd name="T29" fmla="*/ 18 h 30"/>
                  <a:gd name="T30" fmla="*/ 7 w 22"/>
                  <a:gd name="T31" fmla="*/ 19 h 30"/>
                  <a:gd name="T32" fmla="*/ 7 w 22"/>
                  <a:gd name="T33" fmla="*/ 19 h 30"/>
                  <a:gd name="T34" fmla="*/ 7 w 22"/>
                  <a:gd name="T35" fmla="*/ 19 h 30"/>
                  <a:gd name="T36" fmla="*/ 7 w 22"/>
                  <a:gd name="T37" fmla="*/ 19 h 30"/>
                  <a:gd name="T38" fmla="*/ 7 w 22"/>
                  <a:gd name="T39" fmla="*/ 20 h 30"/>
                  <a:gd name="T40" fmla="*/ 7 w 22"/>
                  <a:gd name="T41" fmla="*/ 20 h 30"/>
                  <a:gd name="T42" fmla="*/ 11 w 22"/>
                  <a:gd name="T43" fmla="*/ 23 h 30"/>
                  <a:gd name="T44" fmla="*/ 14 w 22"/>
                  <a:gd name="T45" fmla="*/ 24 h 30"/>
                  <a:gd name="T46" fmla="*/ 16 w 22"/>
                  <a:gd name="T47" fmla="*/ 27 h 30"/>
                  <a:gd name="T48" fmla="*/ 20 w 22"/>
                  <a:gd name="T49" fmla="*/ 30 h 30"/>
                  <a:gd name="T50" fmla="*/ 21 w 22"/>
                  <a:gd name="T51" fmla="*/ 29 h 30"/>
                  <a:gd name="T52" fmla="*/ 19 w 22"/>
                  <a:gd name="T5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0">
                    <a:moveTo>
                      <a:pt x="19" y="26"/>
                    </a:moveTo>
                    <a:cubicBezTo>
                      <a:pt x="18" y="25"/>
                      <a:pt x="16" y="24"/>
                      <a:pt x="17" y="23"/>
                    </a:cubicBezTo>
                    <a:cubicBezTo>
                      <a:pt x="17" y="23"/>
                      <a:pt x="17" y="22"/>
                      <a:pt x="17" y="22"/>
                    </a:cubicBezTo>
                    <a:cubicBezTo>
                      <a:pt x="15" y="21"/>
                      <a:pt x="9" y="22"/>
                      <a:pt x="8" y="20"/>
                    </a:cubicBezTo>
                    <a:cubicBezTo>
                      <a:pt x="8" y="20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8"/>
                    </a:cubicBezTo>
                    <a:cubicBezTo>
                      <a:pt x="7" y="17"/>
                      <a:pt x="8" y="14"/>
                      <a:pt x="8" y="13"/>
                    </a:cubicBezTo>
                    <a:cubicBezTo>
                      <a:pt x="8" y="11"/>
                      <a:pt x="7" y="9"/>
                      <a:pt x="6" y="7"/>
                    </a:cubicBezTo>
                    <a:cubicBezTo>
                      <a:pt x="5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4" y="9"/>
                      <a:pt x="5" y="10"/>
                      <a:pt x="6" y="11"/>
                    </a:cubicBezTo>
                    <a:cubicBezTo>
                      <a:pt x="7" y="12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2"/>
                      <a:pt x="9" y="23"/>
                      <a:pt x="11" y="23"/>
                    </a:cubicBezTo>
                    <a:cubicBezTo>
                      <a:pt x="12" y="23"/>
                      <a:pt x="13" y="23"/>
                      <a:pt x="14" y="24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8" y="28"/>
                      <a:pt x="19" y="29"/>
                      <a:pt x="20" y="30"/>
                    </a:cubicBezTo>
                    <a:cubicBezTo>
                      <a:pt x="21" y="30"/>
                      <a:pt x="22" y="30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509"/>
              <p:cNvSpPr/>
              <p:nvPr/>
            </p:nvSpPr>
            <p:spPr bwMode="auto">
              <a:xfrm>
                <a:off x="2916" y="1533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11 w 13"/>
                  <a:gd name="T3" fmla="*/ 2 h 11"/>
                  <a:gd name="T4" fmla="*/ 10 w 13"/>
                  <a:gd name="T5" fmla="*/ 1 h 11"/>
                  <a:gd name="T6" fmla="*/ 9 w 13"/>
                  <a:gd name="T7" fmla="*/ 1 h 11"/>
                  <a:gd name="T8" fmla="*/ 9 w 13"/>
                  <a:gd name="T9" fmla="*/ 2 h 11"/>
                  <a:gd name="T10" fmla="*/ 5 w 13"/>
                  <a:gd name="T11" fmla="*/ 0 h 11"/>
                  <a:gd name="T12" fmla="*/ 4 w 13"/>
                  <a:gd name="T13" fmla="*/ 1 h 11"/>
                  <a:gd name="T14" fmla="*/ 7 w 13"/>
                  <a:gd name="T15" fmla="*/ 2 h 11"/>
                  <a:gd name="T16" fmla="*/ 1 w 13"/>
                  <a:gd name="T17" fmla="*/ 7 h 11"/>
                  <a:gd name="T18" fmla="*/ 0 w 13"/>
                  <a:gd name="T19" fmla="*/ 11 h 11"/>
                  <a:gd name="T20" fmla="*/ 1 w 13"/>
                  <a:gd name="T21" fmla="*/ 11 h 11"/>
                  <a:gd name="T22" fmla="*/ 1 w 13"/>
                  <a:gd name="T23" fmla="*/ 10 h 11"/>
                  <a:gd name="T24" fmla="*/ 2 w 13"/>
                  <a:gd name="T25" fmla="*/ 8 h 11"/>
                  <a:gd name="T26" fmla="*/ 5 w 13"/>
                  <a:gd name="T27" fmla="*/ 5 h 11"/>
                  <a:gd name="T28" fmla="*/ 12 w 13"/>
                  <a:gd name="T29" fmla="*/ 3 h 11"/>
                  <a:gd name="T30" fmla="*/ 12 w 13"/>
                  <a:gd name="T31" fmla="*/ 3 h 11"/>
                  <a:gd name="T32" fmla="*/ 12 w 13"/>
                  <a:gd name="T33" fmla="*/ 3 h 11"/>
                  <a:gd name="T34" fmla="*/ 12 w 13"/>
                  <a:gd name="T35" fmla="*/ 2 h 11"/>
                  <a:gd name="T36" fmla="*/ 11 w 13"/>
                  <a:gd name="T3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510"/>
              <p:cNvSpPr/>
              <p:nvPr/>
            </p:nvSpPr>
            <p:spPr bwMode="auto">
              <a:xfrm>
                <a:off x="2921" y="1544"/>
                <a:ext cx="51" cy="40"/>
              </a:xfrm>
              <a:custGeom>
                <a:avLst/>
                <a:gdLst>
                  <a:gd name="T0" fmla="*/ 17 w 19"/>
                  <a:gd name="T1" fmla="*/ 3 h 15"/>
                  <a:gd name="T2" fmla="*/ 15 w 19"/>
                  <a:gd name="T3" fmla="*/ 3 h 15"/>
                  <a:gd name="T4" fmla="*/ 17 w 19"/>
                  <a:gd name="T5" fmla="*/ 2 h 15"/>
                  <a:gd name="T6" fmla="*/ 17 w 19"/>
                  <a:gd name="T7" fmla="*/ 1 h 15"/>
                  <a:gd name="T8" fmla="*/ 11 w 19"/>
                  <a:gd name="T9" fmla="*/ 1 h 15"/>
                  <a:gd name="T10" fmla="*/ 4 w 19"/>
                  <a:gd name="T11" fmla="*/ 5 h 15"/>
                  <a:gd name="T12" fmla="*/ 2 w 19"/>
                  <a:gd name="T13" fmla="*/ 15 h 15"/>
                  <a:gd name="T14" fmla="*/ 3 w 19"/>
                  <a:gd name="T15" fmla="*/ 15 h 15"/>
                  <a:gd name="T16" fmla="*/ 8 w 19"/>
                  <a:gd name="T17" fmla="*/ 13 h 15"/>
                  <a:gd name="T18" fmla="*/ 9 w 19"/>
                  <a:gd name="T19" fmla="*/ 12 h 15"/>
                  <a:gd name="T20" fmla="*/ 13 w 19"/>
                  <a:gd name="T21" fmla="*/ 8 h 15"/>
                  <a:gd name="T22" fmla="*/ 18 w 19"/>
                  <a:gd name="T23" fmla="*/ 4 h 15"/>
                  <a:gd name="T24" fmla="*/ 17 w 19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7" y="3"/>
                    </a:move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6" y="3"/>
                      <a:pt x="17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8" y="1"/>
                      <a:pt x="6" y="2"/>
                      <a:pt x="4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4" y="13"/>
                      <a:pt x="6" y="14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8" y="9"/>
                      <a:pt x="11" y="8"/>
                      <a:pt x="13" y="8"/>
                    </a:cubicBezTo>
                    <a:cubicBezTo>
                      <a:pt x="15" y="7"/>
                      <a:pt x="17" y="5"/>
                      <a:pt x="18" y="4"/>
                    </a:cubicBezTo>
                    <a:cubicBezTo>
                      <a:pt x="19" y="3"/>
                      <a:pt x="18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511"/>
              <p:cNvSpPr/>
              <p:nvPr/>
            </p:nvSpPr>
            <p:spPr bwMode="auto">
              <a:xfrm>
                <a:off x="2964" y="1528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8 w 13"/>
                  <a:gd name="T3" fmla="*/ 2 h 11"/>
                  <a:gd name="T4" fmla="*/ 7 w 13"/>
                  <a:gd name="T5" fmla="*/ 1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1 h 11"/>
                  <a:gd name="T14" fmla="*/ 12 w 13"/>
                  <a:gd name="T15" fmla="*/ 9 h 11"/>
                  <a:gd name="T16" fmla="*/ 12 w 13"/>
                  <a:gd name="T17" fmla="*/ 7 h 11"/>
                  <a:gd name="T18" fmla="*/ 13 w 13"/>
                  <a:gd name="T19" fmla="*/ 5 h 11"/>
                  <a:gd name="T20" fmla="*/ 11 w 13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0" y="2"/>
                      <a:pt x="9" y="3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0" y="7"/>
                      <a:pt x="3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1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6"/>
                      <a:pt x="13" y="5"/>
                      <a:pt x="13" y="5"/>
                    </a:cubicBezTo>
                    <a:cubicBezTo>
                      <a:pt x="13" y="3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512"/>
              <p:cNvSpPr/>
              <p:nvPr/>
            </p:nvSpPr>
            <p:spPr bwMode="auto">
              <a:xfrm>
                <a:off x="2978" y="1531"/>
                <a:ext cx="21" cy="19"/>
              </a:xfrm>
              <a:custGeom>
                <a:avLst/>
                <a:gdLst>
                  <a:gd name="T0" fmla="*/ 7 w 8"/>
                  <a:gd name="T1" fmla="*/ 2 h 7"/>
                  <a:gd name="T2" fmla="*/ 5 w 8"/>
                  <a:gd name="T3" fmla="*/ 1 h 7"/>
                  <a:gd name="T4" fmla="*/ 2 w 8"/>
                  <a:gd name="T5" fmla="*/ 1 h 7"/>
                  <a:gd name="T6" fmla="*/ 1 w 8"/>
                  <a:gd name="T7" fmla="*/ 1 h 7"/>
                  <a:gd name="T8" fmla="*/ 0 w 8"/>
                  <a:gd name="T9" fmla="*/ 6 h 7"/>
                  <a:gd name="T10" fmla="*/ 0 w 8"/>
                  <a:gd name="T11" fmla="*/ 6 h 7"/>
                  <a:gd name="T12" fmla="*/ 0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6 w 8"/>
                  <a:gd name="T21" fmla="*/ 6 h 7"/>
                  <a:gd name="T22" fmla="*/ 7 w 8"/>
                  <a:gd name="T23" fmla="*/ 6 h 7"/>
                  <a:gd name="T24" fmla="*/ 7 w 8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513"/>
              <p:cNvSpPr/>
              <p:nvPr/>
            </p:nvSpPr>
            <p:spPr bwMode="auto">
              <a:xfrm>
                <a:off x="2975" y="1552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0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1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2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514"/>
              <p:cNvSpPr/>
              <p:nvPr/>
            </p:nvSpPr>
            <p:spPr bwMode="auto">
              <a:xfrm>
                <a:off x="2991" y="1528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515"/>
              <p:cNvSpPr/>
              <p:nvPr/>
            </p:nvSpPr>
            <p:spPr bwMode="auto">
              <a:xfrm>
                <a:off x="2994" y="1533"/>
                <a:ext cx="5" cy="11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1 h 4"/>
                  <a:gd name="T4" fmla="*/ 1 w 2"/>
                  <a:gd name="T5" fmla="*/ 1 h 4"/>
                  <a:gd name="T6" fmla="*/ 1 w 2"/>
                  <a:gd name="T7" fmla="*/ 2 h 4"/>
                  <a:gd name="T8" fmla="*/ 1 w 2"/>
                  <a:gd name="T9" fmla="*/ 3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1 h 4"/>
                  <a:gd name="T16" fmla="*/ 1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516"/>
              <p:cNvSpPr/>
              <p:nvPr/>
            </p:nvSpPr>
            <p:spPr bwMode="auto">
              <a:xfrm>
                <a:off x="2983" y="1536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0 h 3"/>
                  <a:gd name="T4" fmla="*/ 1 w 3"/>
                  <a:gd name="T5" fmla="*/ 0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517"/>
              <p:cNvSpPr/>
              <p:nvPr/>
            </p:nvSpPr>
            <p:spPr bwMode="auto">
              <a:xfrm>
                <a:off x="3996" y="1287"/>
                <a:ext cx="156" cy="163"/>
              </a:xfrm>
              <a:custGeom>
                <a:avLst/>
                <a:gdLst>
                  <a:gd name="T0" fmla="*/ 44 w 58"/>
                  <a:gd name="T1" fmla="*/ 54 h 61"/>
                  <a:gd name="T2" fmla="*/ 42 w 58"/>
                  <a:gd name="T3" fmla="*/ 49 h 61"/>
                  <a:gd name="T4" fmla="*/ 42 w 58"/>
                  <a:gd name="T5" fmla="*/ 48 h 61"/>
                  <a:gd name="T6" fmla="*/ 43 w 58"/>
                  <a:gd name="T7" fmla="*/ 49 h 61"/>
                  <a:gd name="T8" fmla="*/ 55 w 58"/>
                  <a:gd name="T9" fmla="*/ 49 h 61"/>
                  <a:gd name="T10" fmla="*/ 57 w 58"/>
                  <a:gd name="T11" fmla="*/ 39 h 61"/>
                  <a:gd name="T12" fmla="*/ 48 w 58"/>
                  <a:gd name="T13" fmla="*/ 31 h 61"/>
                  <a:gd name="T14" fmla="*/ 54 w 58"/>
                  <a:gd name="T15" fmla="*/ 13 h 61"/>
                  <a:gd name="T16" fmla="*/ 40 w 58"/>
                  <a:gd name="T17" fmla="*/ 1 h 61"/>
                  <a:gd name="T18" fmla="*/ 27 w 58"/>
                  <a:gd name="T19" fmla="*/ 6 h 61"/>
                  <a:gd name="T20" fmla="*/ 27 w 58"/>
                  <a:gd name="T21" fmla="*/ 14 h 61"/>
                  <a:gd name="T22" fmla="*/ 23 w 58"/>
                  <a:gd name="T23" fmla="*/ 11 h 61"/>
                  <a:gd name="T24" fmla="*/ 22 w 58"/>
                  <a:gd name="T25" fmla="*/ 9 h 61"/>
                  <a:gd name="T26" fmla="*/ 9 w 58"/>
                  <a:gd name="T27" fmla="*/ 9 h 61"/>
                  <a:gd name="T28" fmla="*/ 4 w 58"/>
                  <a:gd name="T29" fmla="*/ 14 h 61"/>
                  <a:gd name="T30" fmla="*/ 3 w 58"/>
                  <a:gd name="T31" fmla="*/ 23 h 61"/>
                  <a:gd name="T32" fmla="*/ 4 w 58"/>
                  <a:gd name="T33" fmla="*/ 32 h 61"/>
                  <a:gd name="T34" fmla="*/ 10 w 58"/>
                  <a:gd name="T35" fmla="*/ 33 h 61"/>
                  <a:gd name="T36" fmla="*/ 14 w 58"/>
                  <a:gd name="T37" fmla="*/ 36 h 61"/>
                  <a:gd name="T38" fmla="*/ 12 w 58"/>
                  <a:gd name="T39" fmla="*/ 49 h 61"/>
                  <a:gd name="T40" fmla="*/ 21 w 58"/>
                  <a:gd name="T41" fmla="*/ 57 h 61"/>
                  <a:gd name="T42" fmla="*/ 30 w 58"/>
                  <a:gd name="T43" fmla="*/ 50 h 61"/>
                  <a:gd name="T44" fmla="*/ 37 w 58"/>
                  <a:gd name="T45" fmla="*/ 61 h 61"/>
                  <a:gd name="T46" fmla="*/ 44 w 58"/>
                  <a:gd name="T47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61">
                    <a:moveTo>
                      <a:pt x="44" y="54"/>
                    </a:moveTo>
                    <a:cubicBezTo>
                      <a:pt x="44" y="53"/>
                      <a:pt x="43" y="51"/>
                      <a:pt x="42" y="49"/>
                    </a:cubicBezTo>
                    <a:cubicBezTo>
                      <a:pt x="42" y="49"/>
                      <a:pt x="42" y="49"/>
                      <a:pt x="42" y="48"/>
                    </a:cubicBezTo>
                    <a:cubicBezTo>
                      <a:pt x="42" y="49"/>
                      <a:pt x="42" y="49"/>
                      <a:pt x="43" y="49"/>
                    </a:cubicBezTo>
                    <a:cubicBezTo>
                      <a:pt x="47" y="53"/>
                      <a:pt x="51" y="52"/>
                      <a:pt x="55" y="49"/>
                    </a:cubicBezTo>
                    <a:cubicBezTo>
                      <a:pt x="58" y="46"/>
                      <a:pt x="58" y="42"/>
                      <a:pt x="57" y="39"/>
                    </a:cubicBezTo>
                    <a:cubicBezTo>
                      <a:pt x="56" y="33"/>
                      <a:pt x="52" y="32"/>
                      <a:pt x="48" y="31"/>
                    </a:cubicBezTo>
                    <a:cubicBezTo>
                      <a:pt x="54" y="29"/>
                      <a:pt x="58" y="18"/>
                      <a:pt x="54" y="13"/>
                    </a:cubicBezTo>
                    <a:cubicBezTo>
                      <a:pt x="51" y="9"/>
                      <a:pt x="46" y="2"/>
                      <a:pt x="40" y="1"/>
                    </a:cubicBezTo>
                    <a:cubicBezTo>
                      <a:pt x="35" y="0"/>
                      <a:pt x="30" y="1"/>
                      <a:pt x="27" y="6"/>
                    </a:cubicBezTo>
                    <a:cubicBezTo>
                      <a:pt x="25" y="8"/>
                      <a:pt x="26" y="11"/>
                      <a:pt x="27" y="14"/>
                    </a:cubicBezTo>
                    <a:cubicBezTo>
                      <a:pt x="27" y="16"/>
                      <a:pt x="23" y="11"/>
                      <a:pt x="23" y="11"/>
                    </a:cubicBezTo>
                    <a:cubicBezTo>
                      <a:pt x="23" y="11"/>
                      <a:pt x="22" y="9"/>
                      <a:pt x="22" y="9"/>
                    </a:cubicBezTo>
                    <a:cubicBezTo>
                      <a:pt x="18" y="6"/>
                      <a:pt x="13" y="7"/>
                      <a:pt x="9" y="9"/>
                    </a:cubicBezTo>
                    <a:cubicBezTo>
                      <a:pt x="7" y="11"/>
                      <a:pt x="6" y="12"/>
                      <a:pt x="4" y="14"/>
                    </a:cubicBezTo>
                    <a:cubicBezTo>
                      <a:pt x="3" y="17"/>
                      <a:pt x="6" y="19"/>
                      <a:pt x="3" y="23"/>
                    </a:cubicBezTo>
                    <a:cubicBezTo>
                      <a:pt x="1" y="26"/>
                      <a:pt x="0" y="30"/>
                      <a:pt x="4" y="32"/>
                    </a:cubicBezTo>
                    <a:cubicBezTo>
                      <a:pt x="6" y="33"/>
                      <a:pt x="8" y="33"/>
                      <a:pt x="10" y="33"/>
                    </a:cubicBezTo>
                    <a:cubicBezTo>
                      <a:pt x="14" y="33"/>
                      <a:pt x="19" y="32"/>
                      <a:pt x="14" y="36"/>
                    </a:cubicBezTo>
                    <a:cubicBezTo>
                      <a:pt x="8" y="40"/>
                      <a:pt x="11" y="43"/>
                      <a:pt x="12" y="49"/>
                    </a:cubicBezTo>
                    <a:cubicBezTo>
                      <a:pt x="13" y="53"/>
                      <a:pt x="17" y="57"/>
                      <a:pt x="21" y="57"/>
                    </a:cubicBezTo>
                    <a:cubicBezTo>
                      <a:pt x="26" y="57"/>
                      <a:pt x="30" y="53"/>
                      <a:pt x="30" y="50"/>
                    </a:cubicBezTo>
                    <a:cubicBezTo>
                      <a:pt x="30" y="55"/>
                      <a:pt x="30" y="60"/>
                      <a:pt x="37" y="61"/>
                    </a:cubicBezTo>
                    <a:cubicBezTo>
                      <a:pt x="41" y="61"/>
                      <a:pt x="43" y="58"/>
                      <a:pt x="44" y="54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518"/>
              <p:cNvSpPr/>
              <p:nvPr/>
            </p:nvSpPr>
            <p:spPr bwMode="auto">
              <a:xfrm>
                <a:off x="4002" y="1284"/>
                <a:ext cx="150" cy="129"/>
              </a:xfrm>
              <a:custGeom>
                <a:avLst/>
                <a:gdLst>
                  <a:gd name="T0" fmla="*/ 56 w 56"/>
                  <a:gd name="T1" fmla="*/ 43 h 48"/>
                  <a:gd name="T2" fmla="*/ 52 w 56"/>
                  <a:gd name="T3" fmla="*/ 36 h 48"/>
                  <a:gd name="T4" fmla="*/ 47 w 56"/>
                  <a:gd name="T5" fmla="*/ 33 h 48"/>
                  <a:gd name="T6" fmla="*/ 45 w 56"/>
                  <a:gd name="T7" fmla="*/ 32 h 48"/>
                  <a:gd name="T8" fmla="*/ 46 w 56"/>
                  <a:gd name="T9" fmla="*/ 32 h 48"/>
                  <a:gd name="T10" fmla="*/ 53 w 56"/>
                  <a:gd name="T11" fmla="*/ 15 h 48"/>
                  <a:gd name="T12" fmla="*/ 34 w 56"/>
                  <a:gd name="T13" fmla="*/ 2 h 48"/>
                  <a:gd name="T14" fmla="*/ 27 w 56"/>
                  <a:gd name="T15" fmla="*/ 7 h 48"/>
                  <a:gd name="T16" fmla="*/ 25 w 56"/>
                  <a:gd name="T17" fmla="*/ 10 h 48"/>
                  <a:gd name="T18" fmla="*/ 24 w 56"/>
                  <a:gd name="T19" fmla="*/ 17 h 48"/>
                  <a:gd name="T20" fmla="*/ 9 w 56"/>
                  <a:gd name="T21" fmla="*/ 11 h 48"/>
                  <a:gd name="T22" fmla="*/ 3 w 56"/>
                  <a:gd name="T23" fmla="*/ 18 h 48"/>
                  <a:gd name="T24" fmla="*/ 0 w 56"/>
                  <a:gd name="T25" fmla="*/ 29 h 48"/>
                  <a:gd name="T26" fmla="*/ 4 w 56"/>
                  <a:gd name="T27" fmla="*/ 34 h 48"/>
                  <a:gd name="T28" fmla="*/ 8 w 56"/>
                  <a:gd name="T29" fmla="*/ 34 h 48"/>
                  <a:gd name="T30" fmla="*/ 15 w 56"/>
                  <a:gd name="T31" fmla="*/ 34 h 48"/>
                  <a:gd name="T32" fmla="*/ 9 w 56"/>
                  <a:gd name="T33" fmla="*/ 47 h 48"/>
                  <a:gd name="T34" fmla="*/ 10 w 56"/>
                  <a:gd name="T35" fmla="*/ 47 h 48"/>
                  <a:gd name="T36" fmla="*/ 17 w 56"/>
                  <a:gd name="T37" fmla="*/ 38 h 48"/>
                  <a:gd name="T38" fmla="*/ 25 w 56"/>
                  <a:gd name="T39" fmla="*/ 40 h 48"/>
                  <a:gd name="T40" fmla="*/ 28 w 56"/>
                  <a:gd name="T41" fmla="*/ 41 h 48"/>
                  <a:gd name="T42" fmla="*/ 34 w 56"/>
                  <a:gd name="T43" fmla="*/ 38 h 48"/>
                  <a:gd name="T44" fmla="*/ 37 w 56"/>
                  <a:gd name="T45" fmla="*/ 36 h 48"/>
                  <a:gd name="T46" fmla="*/ 46 w 56"/>
                  <a:gd name="T47" fmla="*/ 34 h 48"/>
                  <a:gd name="T48" fmla="*/ 51 w 56"/>
                  <a:gd name="T49" fmla="*/ 37 h 48"/>
                  <a:gd name="T50" fmla="*/ 52 w 56"/>
                  <a:gd name="T51" fmla="*/ 39 h 48"/>
                  <a:gd name="T52" fmla="*/ 55 w 56"/>
                  <a:gd name="T53" fmla="*/ 44 h 48"/>
                  <a:gd name="T54" fmla="*/ 56 w 56"/>
                  <a:gd name="T5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8">
                    <a:moveTo>
                      <a:pt x="56" y="43"/>
                    </a:moveTo>
                    <a:cubicBezTo>
                      <a:pt x="55" y="40"/>
                      <a:pt x="54" y="38"/>
                      <a:pt x="52" y="36"/>
                    </a:cubicBezTo>
                    <a:cubicBezTo>
                      <a:pt x="50" y="34"/>
                      <a:pt x="48" y="34"/>
                      <a:pt x="47" y="33"/>
                    </a:cubicBezTo>
                    <a:cubicBezTo>
                      <a:pt x="46" y="33"/>
                      <a:pt x="46" y="33"/>
                      <a:pt x="45" y="32"/>
                    </a:cubicBezTo>
                    <a:cubicBezTo>
                      <a:pt x="42" y="30"/>
                      <a:pt x="45" y="32"/>
                      <a:pt x="46" y="32"/>
                    </a:cubicBezTo>
                    <a:cubicBezTo>
                      <a:pt x="53" y="31"/>
                      <a:pt x="54" y="21"/>
                      <a:pt x="53" y="15"/>
                    </a:cubicBezTo>
                    <a:cubicBezTo>
                      <a:pt x="51" y="8"/>
                      <a:pt x="41" y="0"/>
                      <a:pt x="34" y="2"/>
                    </a:cubicBezTo>
                    <a:cubicBezTo>
                      <a:pt x="32" y="2"/>
                      <a:pt x="28" y="5"/>
                      <a:pt x="27" y="7"/>
                    </a:cubicBezTo>
                    <a:cubicBezTo>
                      <a:pt x="26" y="8"/>
                      <a:pt x="25" y="8"/>
                      <a:pt x="25" y="10"/>
                    </a:cubicBezTo>
                    <a:cubicBezTo>
                      <a:pt x="25" y="11"/>
                      <a:pt x="24" y="17"/>
                      <a:pt x="24" y="17"/>
                    </a:cubicBezTo>
                    <a:cubicBezTo>
                      <a:pt x="18" y="13"/>
                      <a:pt x="17" y="5"/>
                      <a:pt x="9" y="11"/>
                    </a:cubicBezTo>
                    <a:cubicBezTo>
                      <a:pt x="6" y="13"/>
                      <a:pt x="4" y="14"/>
                      <a:pt x="3" y="18"/>
                    </a:cubicBezTo>
                    <a:cubicBezTo>
                      <a:pt x="3" y="21"/>
                      <a:pt x="0" y="26"/>
                      <a:pt x="0" y="29"/>
                    </a:cubicBezTo>
                    <a:cubicBezTo>
                      <a:pt x="1" y="32"/>
                      <a:pt x="2" y="33"/>
                      <a:pt x="4" y="34"/>
                    </a:cubicBezTo>
                    <a:cubicBezTo>
                      <a:pt x="5" y="34"/>
                      <a:pt x="7" y="34"/>
                      <a:pt x="8" y="34"/>
                    </a:cubicBezTo>
                    <a:cubicBezTo>
                      <a:pt x="9" y="34"/>
                      <a:pt x="17" y="32"/>
                      <a:pt x="15" y="34"/>
                    </a:cubicBezTo>
                    <a:cubicBezTo>
                      <a:pt x="10" y="37"/>
                      <a:pt x="5" y="42"/>
                      <a:pt x="9" y="47"/>
                    </a:cubicBezTo>
                    <a:cubicBezTo>
                      <a:pt x="9" y="48"/>
                      <a:pt x="10" y="48"/>
                      <a:pt x="10" y="47"/>
                    </a:cubicBezTo>
                    <a:cubicBezTo>
                      <a:pt x="11" y="44"/>
                      <a:pt x="14" y="39"/>
                      <a:pt x="17" y="38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6" y="40"/>
                      <a:pt x="27" y="41"/>
                      <a:pt x="28" y="41"/>
                    </a:cubicBezTo>
                    <a:cubicBezTo>
                      <a:pt x="30" y="41"/>
                      <a:pt x="32" y="39"/>
                      <a:pt x="34" y="38"/>
                    </a:cubicBezTo>
                    <a:cubicBezTo>
                      <a:pt x="36" y="36"/>
                      <a:pt x="33" y="37"/>
                      <a:pt x="37" y="36"/>
                    </a:cubicBezTo>
                    <a:cubicBezTo>
                      <a:pt x="40" y="35"/>
                      <a:pt x="43" y="34"/>
                      <a:pt x="46" y="34"/>
                    </a:cubicBezTo>
                    <a:cubicBezTo>
                      <a:pt x="47" y="35"/>
                      <a:pt x="49" y="36"/>
                      <a:pt x="51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3" y="40"/>
                      <a:pt x="54" y="42"/>
                      <a:pt x="55" y="44"/>
                    </a:cubicBezTo>
                    <a:cubicBezTo>
                      <a:pt x="55" y="44"/>
                      <a:pt x="56" y="44"/>
                      <a:pt x="56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519"/>
              <p:cNvSpPr/>
              <p:nvPr/>
            </p:nvSpPr>
            <p:spPr bwMode="auto">
              <a:xfrm>
                <a:off x="4007" y="1287"/>
                <a:ext cx="131" cy="88"/>
              </a:xfrm>
              <a:custGeom>
                <a:avLst/>
                <a:gdLst>
                  <a:gd name="T0" fmla="*/ 27 w 49"/>
                  <a:gd name="T1" fmla="*/ 31 h 33"/>
                  <a:gd name="T2" fmla="*/ 27 w 49"/>
                  <a:gd name="T3" fmla="*/ 20 h 33"/>
                  <a:gd name="T4" fmla="*/ 28 w 49"/>
                  <a:gd name="T5" fmla="*/ 15 h 33"/>
                  <a:gd name="T6" fmla="*/ 30 w 49"/>
                  <a:gd name="T7" fmla="*/ 12 h 33"/>
                  <a:gd name="T8" fmla="*/ 48 w 49"/>
                  <a:gd name="T9" fmla="*/ 11 h 33"/>
                  <a:gd name="T10" fmla="*/ 49 w 49"/>
                  <a:gd name="T11" fmla="*/ 11 h 33"/>
                  <a:gd name="T12" fmla="*/ 44 w 49"/>
                  <a:gd name="T13" fmla="*/ 5 h 33"/>
                  <a:gd name="T14" fmla="*/ 23 w 49"/>
                  <a:gd name="T15" fmla="*/ 10 h 33"/>
                  <a:gd name="T16" fmla="*/ 20 w 49"/>
                  <a:gd name="T17" fmla="*/ 12 h 33"/>
                  <a:gd name="T18" fmla="*/ 12 w 49"/>
                  <a:gd name="T19" fmla="*/ 8 h 33"/>
                  <a:gd name="T20" fmla="*/ 0 w 49"/>
                  <a:gd name="T21" fmla="*/ 18 h 33"/>
                  <a:gd name="T22" fmla="*/ 1 w 49"/>
                  <a:gd name="T23" fmla="*/ 18 h 33"/>
                  <a:gd name="T24" fmla="*/ 9 w 49"/>
                  <a:gd name="T25" fmla="*/ 23 h 33"/>
                  <a:gd name="T26" fmla="*/ 11 w 49"/>
                  <a:gd name="T27" fmla="*/ 24 h 33"/>
                  <a:gd name="T28" fmla="*/ 18 w 49"/>
                  <a:gd name="T29" fmla="*/ 28 h 33"/>
                  <a:gd name="T30" fmla="*/ 17 w 49"/>
                  <a:gd name="T31" fmla="*/ 28 h 33"/>
                  <a:gd name="T32" fmla="*/ 27 w 49"/>
                  <a:gd name="T33" fmla="*/ 32 h 33"/>
                  <a:gd name="T34" fmla="*/ 27 w 49"/>
                  <a:gd name="T3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33">
                    <a:moveTo>
                      <a:pt x="27" y="31"/>
                    </a:moveTo>
                    <a:cubicBezTo>
                      <a:pt x="27" y="30"/>
                      <a:pt x="27" y="20"/>
                      <a:pt x="27" y="20"/>
                    </a:cubicBezTo>
                    <a:cubicBezTo>
                      <a:pt x="28" y="18"/>
                      <a:pt x="26" y="16"/>
                      <a:pt x="28" y="15"/>
                    </a:cubicBezTo>
                    <a:cubicBezTo>
                      <a:pt x="30" y="14"/>
                      <a:pt x="29" y="14"/>
                      <a:pt x="30" y="12"/>
                    </a:cubicBezTo>
                    <a:cubicBezTo>
                      <a:pt x="31" y="4"/>
                      <a:pt x="44" y="8"/>
                      <a:pt x="48" y="11"/>
                    </a:cubicBezTo>
                    <a:cubicBezTo>
                      <a:pt x="48" y="12"/>
                      <a:pt x="49" y="11"/>
                      <a:pt x="49" y="11"/>
                    </a:cubicBezTo>
                    <a:cubicBezTo>
                      <a:pt x="48" y="8"/>
                      <a:pt x="46" y="6"/>
                      <a:pt x="44" y="5"/>
                    </a:cubicBezTo>
                    <a:cubicBezTo>
                      <a:pt x="38" y="0"/>
                      <a:pt x="25" y="1"/>
                      <a:pt x="23" y="10"/>
                    </a:cubicBezTo>
                    <a:cubicBezTo>
                      <a:pt x="22" y="14"/>
                      <a:pt x="23" y="16"/>
                      <a:pt x="20" y="12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7" y="6"/>
                      <a:pt x="2" y="13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9"/>
                      <a:pt x="6" y="21"/>
                      <a:pt x="9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2" y="25"/>
                      <a:pt x="18" y="27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20" y="33"/>
                      <a:pt x="22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520"/>
              <p:cNvSpPr/>
              <p:nvPr/>
            </p:nvSpPr>
            <p:spPr bwMode="auto">
              <a:xfrm>
                <a:off x="4109" y="1322"/>
                <a:ext cx="40" cy="56"/>
              </a:xfrm>
              <a:custGeom>
                <a:avLst/>
                <a:gdLst>
                  <a:gd name="T0" fmla="*/ 13 w 15"/>
                  <a:gd name="T1" fmla="*/ 0 h 21"/>
                  <a:gd name="T2" fmla="*/ 12 w 15"/>
                  <a:gd name="T3" fmla="*/ 0 h 21"/>
                  <a:gd name="T4" fmla="*/ 11 w 15"/>
                  <a:gd name="T5" fmla="*/ 2 h 21"/>
                  <a:gd name="T6" fmla="*/ 8 w 15"/>
                  <a:gd name="T7" fmla="*/ 7 h 21"/>
                  <a:gd name="T8" fmla="*/ 1 w 15"/>
                  <a:gd name="T9" fmla="*/ 16 h 21"/>
                  <a:gd name="T10" fmla="*/ 1 w 15"/>
                  <a:gd name="T11" fmla="*/ 17 h 21"/>
                  <a:gd name="T12" fmla="*/ 13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0" y="21"/>
                      <a:pt x="15" y="7"/>
                      <a:pt x="13" y="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521"/>
              <p:cNvSpPr/>
              <p:nvPr/>
            </p:nvSpPr>
            <p:spPr bwMode="auto">
              <a:xfrm>
                <a:off x="4087" y="1327"/>
                <a:ext cx="19" cy="43"/>
              </a:xfrm>
              <a:custGeom>
                <a:avLst/>
                <a:gdLst>
                  <a:gd name="T0" fmla="*/ 2 w 7"/>
                  <a:gd name="T1" fmla="*/ 15 h 16"/>
                  <a:gd name="T2" fmla="*/ 4 w 7"/>
                  <a:gd name="T3" fmla="*/ 10 h 16"/>
                  <a:gd name="T4" fmla="*/ 5 w 7"/>
                  <a:gd name="T5" fmla="*/ 6 h 16"/>
                  <a:gd name="T6" fmla="*/ 5 w 7"/>
                  <a:gd name="T7" fmla="*/ 4 h 16"/>
                  <a:gd name="T8" fmla="*/ 6 w 7"/>
                  <a:gd name="T9" fmla="*/ 1 h 16"/>
                  <a:gd name="T10" fmla="*/ 6 w 7"/>
                  <a:gd name="T11" fmla="*/ 1 h 16"/>
                  <a:gd name="T12" fmla="*/ 4 w 7"/>
                  <a:gd name="T13" fmla="*/ 4 h 16"/>
                  <a:gd name="T14" fmla="*/ 2 w 7"/>
                  <a:gd name="T15" fmla="*/ 7 h 16"/>
                  <a:gd name="T16" fmla="*/ 2 w 7"/>
                  <a:gd name="T17" fmla="*/ 9 h 16"/>
                  <a:gd name="T18" fmla="*/ 0 w 7"/>
                  <a:gd name="T19" fmla="*/ 13 h 16"/>
                  <a:gd name="T20" fmla="*/ 0 w 7"/>
                  <a:gd name="T21" fmla="*/ 13 h 16"/>
                  <a:gd name="T22" fmla="*/ 0 w 7"/>
                  <a:gd name="T23" fmla="*/ 14 h 16"/>
                  <a:gd name="T24" fmla="*/ 0 w 7"/>
                  <a:gd name="T25" fmla="*/ 14 h 16"/>
                  <a:gd name="T26" fmla="*/ 1 w 7"/>
                  <a:gd name="T27" fmla="*/ 15 h 16"/>
                  <a:gd name="T28" fmla="*/ 2 w 7"/>
                  <a:gd name="T29" fmla="*/ 15 h 16"/>
                  <a:gd name="T30" fmla="*/ 2 w 7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6">
                    <a:moveTo>
                      <a:pt x="2" y="15"/>
                    </a:moveTo>
                    <a:cubicBezTo>
                      <a:pt x="4" y="14"/>
                      <a:pt x="4" y="12"/>
                      <a:pt x="4" y="10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7" y="1"/>
                      <a:pt x="6" y="0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6"/>
                      <a:pt x="2" y="15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522"/>
              <p:cNvSpPr/>
              <p:nvPr/>
            </p:nvSpPr>
            <p:spPr bwMode="auto">
              <a:xfrm>
                <a:off x="4045" y="1373"/>
                <a:ext cx="82" cy="40"/>
              </a:xfrm>
              <a:custGeom>
                <a:avLst/>
                <a:gdLst>
                  <a:gd name="T0" fmla="*/ 31 w 31"/>
                  <a:gd name="T1" fmla="*/ 14 h 15"/>
                  <a:gd name="T2" fmla="*/ 30 w 31"/>
                  <a:gd name="T3" fmla="*/ 12 h 15"/>
                  <a:gd name="T4" fmla="*/ 30 w 31"/>
                  <a:gd name="T5" fmla="*/ 12 h 15"/>
                  <a:gd name="T6" fmla="*/ 25 w 31"/>
                  <a:gd name="T7" fmla="*/ 9 h 15"/>
                  <a:gd name="T8" fmla="*/ 24 w 31"/>
                  <a:gd name="T9" fmla="*/ 9 h 15"/>
                  <a:gd name="T10" fmla="*/ 24 w 31"/>
                  <a:gd name="T11" fmla="*/ 8 h 15"/>
                  <a:gd name="T12" fmla="*/ 23 w 31"/>
                  <a:gd name="T13" fmla="*/ 8 h 15"/>
                  <a:gd name="T14" fmla="*/ 18 w 31"/>
                  <a:gd name="T15" fmla="*/ 2 h 15"/>
                  <a:gd name="T16" fmla="*/ 18 w 31"/>
                  <a:gd name="T17" fmla="*/ 2 h 15"/>
                  <a:gd name="T18" fmla="*/ 18 w 31"/>
                  <a:gd name="T19" fmla="*/ 1 h 15"/>
                  <a:gd name="T20" fmla="*/ 13 w 31"/>
                  <a:gd name="T21" fmla="*/ 0 h 15"/>
                  <a:gd name="T22" fmla="*/ 10 w 31"/>
                  <a:gd name="T23" fmla="*/ 4 h 15"/>
                  <a:gd name="T24" fmla="*/ 8 w 31"/>
                  <a:gd name="T25" fmla="*/ 6 h 15"/>
                  <a:gd name="T26" fmla="*/ 1 w 31"/>
                  <a:gd name="T27" fmla="*/ 14 h 15"/>
                  <a:gd name="T28" fmla="*/ 1 w 31"/>
                  <a:gd name="T29" fmla="*/ 15 h 15"/>
                  <a:gd name="T30" fmla="*/ 8 w 31"/>
                  <a:gd name="T31" fmla="*/ 11 h 15"/>
                  <a:gd name="T32" fmla="*/ 13 w 31"/>
                  <a:gd name="T33" fmla="*/ 8 h 15"/>
                  <a:gd name="T34" fmla="*/ 15 w 31"/>
                  <a:gd name="T35" fmla="*/ 7 h 15"/>
                  <a:gd name="T36" fmla="*/ 17 w 31"/>
                  <a:gd name="T37" fmla="*/ 8 h 15"/>
                  <a:gd name="T38" fmla="*/ 23 w 31"/>
                  <a:gd name="T39" fmla="*/ 9 h 15"/>
                  <a:gd name="T40" fmla="*/ 23 w 31"/>
                  <a:gd name="T41" fmla="*/ 9 h 15"/>
                  <a:gd name="T42" fmla="*/ 24 w 31"/>
                  <a:gd name="T43" fmla="*/ 10 h 15"/>
                  <a:gd name="T44" fmla="*/ 26 w 31"/>
                  <a:gd name="T45" fmla="*/ 11 h 15"/>
                  <a:gd name="T46" fmla="*/ 27 w 31"/>
                  <a:gd name="T47" fmla="*/ 11 h 15"/>
                  <a:gd name="T48" fmla="*/ 29 w 31"/>
                  <a:gd name="T49" fmla="*/ 13 h 15"/>
                  <a:gd name="T50" fmla="*/ 30 w 31"/>
                  <a:gd name="T51" fmla="*/ 14 h 15"/>
                  <a:gd name="T52" fmla="*/ 31 w 31"/>
                  <a:gd name="T5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15">
                    <a:moveTo>
                      <a:pt x="31" y="14"/>
                    </a:moveTo>
                    <a:cubicBezTo>
                      <a:pt x="31" y="13"/>
                      <a:pt x="30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0"/>
                      <a:pt x="26" y="10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0" y="7"/>
                      <a:pt x="20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9" y="4"/>
                      <a:pt x="10" y="4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10"/>
                      <a:pt x="5" y="12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5" y="15"/>
                      <a:pt x="6" y="13"/>
                      <a:pt x="8" y="11"/>
                    </a:cubicBezTo>
                    <a:cubicBezTo>
                      <a:pt x="10" y="9"/>
                      <a:pt x="11" y="8"/>
                      <a:pt x="13" y="8"/>
                    </a:cubicBezTo>
                    <a:cubicBezTo>
                      <a:pt x="13" y="8"/>
                      <a:pt x="14" y="7"/>
                      <a:pt x="15" y="7"/>
                    </a:cubicBezTo>
                    <a:cubicBezTo>
                      <a:pt x="16" y="5"/>
                      <a:pt x="15" y="7"/>
                      <a:pt x="17" y="8"/>
                    </a:cubicBezTo>
                    <a:cubicBezTo>
                      <a:pt x="19" y="9"/>
                      <a:pt x="22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10"/>
                      <a:pt x="24" y="10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29" y="13"/>
                      <a:pt x="30" y="14"/>
                      <a:pt x="30" y="14"/>
                    </a:cubicBezTo>
                    <a:cubicBezTo>
                      <a:pt x="30" y="15"/>
                      <a:pt x="31" y="14"/>
                      <a:pt x="31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523"/>
              <p:cNvSpPr/>
              <p:nvPr/>
            </p:nvSpPr>
            <p:spPr bwMode="auto">
              <a:xfrm>
                <a:off x="4015" y="1292"/>
                <a:ext cx="99" cy="43"/>
              </a:xfrm>
              <a:custGeom>
                <a:avLst/>
                <a:gdLst>
                  <a:gd name="T0" fmla="*/ 21 w 37"/>
                  <a:gd name="T1" fmla="*/ 16 h 16"/>
                  <a:gd name="T2" fmla="*/ 36 w 37"/>
                  <a:gd name="T3" fmla="*/ 1 h 16"/>
                  <a:gd name="T4" fmla="*/ 36 w 37"/>
                  <a:gd name="T5" fmla="*/ 0 h 16"/>
                  <a:gd name="T6" fmla="*/ 30 w 37"/>
                  <a:gd name="T7" fmla="*/ 1 h 16"/>
                  <a:gd name="T8" fmla="*/ 22 w 37"/>
                  <a:gd name="T9" fmla="*/ 3 h 16"/>
                  <a:gd name="T10" fmla="*/ 18 w 37"/>
                  <a:gd name="T11" fmla="*/ 12 h 16"/>
                  <a:gd name="T12" fmla="*/ 1 w 37"/>
                  <a:gd name="T13" fmla="*/ 11 h 16"/>
                  <a:gd name="T14" fmla="*/ 1 w 37"/>
                  <a:gd name="T15" fmla="*/ 11 h 16"/>
                  <a:gd name="T16" fmla="*/ 13 w 37"/>
                  <a:gd name="T17" fmla="*/ 13 h 16"/>
                  <a:gd name="T18" fmla="*/ 20 w 37"/>
                  <a:gd name="T19" fmla="*/ 16 h 16"/>
                  <a:gd name="T20" fmla="*/ 21 w 37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6">
                    <a:moveTo>
                      <a:pt x="21" y="16"/>
                    </a:moveTo>
                    <a:cubicBezTo>
                      <a:pt x="21" y="6"/>
                      <a:pt x="27" y="2"/>
                      <a:pt x="36" y="1"/>
                    </a:cubicBezTo>
                    <a:cubicBezTo>
                      <a:pt x="36" y="1"/>
                      <a:pt x="37" y="0"/>
                      <a:pt x="36" y="0"/>
                    </a:cubicBezTo>
                    <a:cubicBezTo>
                      <a:pt x="34" y="0"/>
                      <a:pt x="32" y="0"/>
                      <a:pt x="30" y="1"/>
                    </a:cubicBezTo>
                    <a:cubicBezTo>
                      <a:pt x="27" y="1"/>
                      <a:pt x="24" y="1"/>
                      <a:pt x="22" y="3"/>
                    </a:cubicBezTo>
                    <a:cubicBezTo>
                      <a:pt x="22" y="4"/>
                      <a:pt x="18" y="11"/>
                      <a:pt x="18" y="12"/>
                    </a:cubicBezTo>
                    <a:cubicBezTo>
                      <a:pt x="12" y="7"/>
                      <a:pt x="7" y="3"/>
                      <a:pt x="1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6" y="10"/>
                      <a:pt x="9" y="10"/>
                      <a:pt x="13" y="13"/>
                    </a:cubicBezTo>
                    <a:cubicBezTo>
                      <a:pt x="16" y="15"/>
                      <a:pt x="18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524"/>
              <p:cNvSpPr/>
              <p:nvPr/>
            </p:nvSpPr>
            <p:spPr bwMode="auto">
              <a:xfrm>
                <a:off x="4066" y="1357"/>
                <a:ext cx="43" cy="32"/>
              </a:xfrm>
              <a:custGeom>
                <a:avLst/>
                <a:gdLst>
                  <a:gd name="T0" fmla="*/ 14 w 16"/>
                  <a:gd name="T1" fmla="*/ 8 h 12"/>
                  <a:gd name="T2" fmla="*/ 11 w 16"/>
                  <a:gd name="T3" fmla="*/ 2 h 12"/>
                  <a:gd name="T4" fmla="*/ 10 w 16"/>
                  <a:gd name="T5" fmla="*/ 1 h 12"/>
                  <a:gd name="T6" fmla="*/ 8 w 16"/>
                  <a:gd name="T7" fmla="*/ 0 h 12"/>
                  <a:gd name="T8" fmla="*/ 3 w 16"/>
                  <a:gd name="T9" fmla="*/ 3 h 12"/>
                  <a:gd name="T10" fmla="*/ 5 w 16"/>
                  <a:gd name="T11" fmla="*/ 10 h 12"/>
                  <a:gd name="T12" fmla="*/ 14 w 16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4" y="8"/>
                    </a:moveTo>
                    <a:cubicBezTo>
                      <a:pt x="16" y="6"/>
                      <a:pt x="14" y="2"/>
                      <a:pt x="11" y="2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0" y="5"/>
                      <a:pt x="3" y="9"/>
                      <a:pt x="5" y="10"/>
                    </a:cubicBezTo>
                    <a:cubicBezTo>
                      <a:pt x="8" y="12"/>
                      <a:pt x="12" y="11"/>
                      <a:pt x="14" y="8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525"/>
              <p:cNvSpPr/>
              <p:nvPr/>
            </p:nvSpPr>
            <p:spPr bwMode="auto">
              <a:xfrm>
                <a:off x="4071" y="1365"/>
                <a:ext cx="24" cy="21"/>
              </a:xfrm>
              <a:custGeom>
                <a:avLst/>
                <a:gdLst>
                  <a:gd name="T0" fmla="*/ 9 w 9"/>
                  <a:gd name="T1" fmla="*/ 5 h 8"/>
                  <a:gd name="T2" fmla="*/ 9 w 9"/>
                  <a:gd name="T3" fmla="*/ 3 h 8"/>
                  <a:gd name="T4" fmla="*/ 5 w 9"/>
                  <a:gd name="T5" fmla="*/ 1 h 8"/>
                  <a:gd name="T6" fmla="*/ 4 w 9"/>
                  <a:gd name="T7" fmla="*/ 1 h 8"/>
                  <a:gd name="T8" fmla="*/ 4 w 9"/>
                  <a:gd name="T9" fmla="*/ 1 h 8"/>
                  <a:gd name="T10" fmla="*/ 0 w 9"/>
                  <a:gd name="T11" fmla="*/ 2 h 8"/>
                  <a:gd name="T12" fmla="*/ 1 w 9"/>
                  <a:gd name="T13" fmla="*/ 3 h 8"/>
                  <a:gd name="T14" fmla="*/ 7 w 9"/>
                  <a:gd name="T15" fmla="*/ 7 h 8"/>
                  <a:gd name="T16" fmla="*/ 9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9" y="4"/>
                      <a:pt x="9" y="4"/>
                      <a:pt x="9" y="3"/>
                    </a:cubicBezTo>
                    <a:cubicBezTo>
                      <a:pt x="8" y="1"/>
                      <a:pt x="7" y="1"/>
                      <a:pt x="5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4" y="8"/>
                      <a:pt x="7" y="7"/>
                    </a:cubicBezTo>
                    <a:cubicBezTo>
                      <a:pt x="8" y="7"/>
                      <a:pt x="8" y="6"/>
                      <a:pt x="9" y="5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526"/>
              <p:cNvSpPr/>
              <p:nvPr/>
            </p:nvSpPr>
            <p:spPr bwMode="auto">
              <a:xfrm>
                <a:off x="4087" y="1373"/>
                <a:ext cx="8" cy="8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2 w 3"/>
                  <a:gd name="T9" fmla="*/ 3 h 3"/>
                  <a:gd name="T10" fmla="*/ 2 w 3"/>
                  <a:gd name="T11" fmla="*/ 0 h 3"/>
                  <a:gd name="T12" fmla="*/ 2 w 3"/>
                  <a:gd name="T13" fmla="*/ 1 h 3"/>
                  <a:gd name="T14" fmla="*/ 1 w 3"/>
                  <a:gd name="T15" fmla="*/ 2 h 3"/>
                  <a:gd name="T16" fmla="*/ 2 w 3"/>
                  <a:gd name="T17" fmla="*/ 2 h 3"/>
                  <a:gd name="T18" fmla="*/ 1 w 3"/>
                  <a:gd name="T19" fmla="*/ 1 h 3"/>
                  <a:gd name="T20" fmla="*/ 1 w 3"/>
                  <a:gd name="T21" fmla="*/ 2 h 3"/>
                  <a:gd name="T22" fmla="*/ 2 w 3"/>
                  <a:gd name="T23" fmla="*/ 1 h 3"/>
                  <a:gd name="T24" fmla="*/ 1 w 3"/>
                  <a:gd name="T2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527"/>
              <p:cNvSpPr/>
              <p:nvPr/>
            </p:nvSpPr>
            <p:spPr bwMode="auto">
              <a:xfrm>
                <a:off x="4087" y="137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528"/>
              <p:cNvSpPr/>
              <p:nvPr/>
            </p:nvSpPr>
            <p:spPr bwMode="auto">
              <a:xfrm>
                <a:off x="4085" y="1373"/>
                <a:ext cx="8" cy="5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529"/>
              <p:cNvSpPr/>
              <p:nvPr/>
            </p:nvSpPr>
            <p:spPr bwMode="auto">
              <a:xfrm>
                <a:off x="4077" y="137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530"/>
              <p:cNvSpPr/>
              <p:nvPr/>
            </p:nvSpPr>
            <p:spPr bwMode="auto">
              <a:xfrm>
                <a:off x="4077" y="1370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531"/>
              <p:cNvSpPr/>
              <p:nvPr/>
            </p:nvSpPr>
            <p:spPr bwMode="auto">
              <a:xfrm>
                <a:off x="4063" y="1416"/>
                <a:ext cx="161" cy="142"/>
              </a:xfrm>
              <a:custGeom>
                <a:avLst/>
                <a:gdLst>
                  <a:gd name="T0" fmla="*/ 57 w 60"/>
                  <a:gd name="T1" fmla="*/ 12 h 53"/>
                  <a:gd name="T2" fmla="*/ 49 w 60"/>
                  <a:gd name="T3" fmla="*/ 12 h 53"/>
                  <a:gd name="T4" fmla="*/ 44 w 60"/>
                  <a:gd name="T5" fmla="*/ 17 h 53"/>
                  <a:gd name="T6" fmla="*/ 44 w 60"/>
                  <a:gd name="T7" fmla="*/ 17 h 53"/>
                  <a:gd name="T8" fmla="*/ 44 w 60"/>
                  <a:gd name="T9" fmla="*/ 13 h 53"/>
                  <a:gd name="T10" fmla="*/ 41 w 60"/>
                  <a:gd name="T11" fmla="*/ 2 h 53"/>
                  <a:gd name="T12" fmla="*/ 28 w 60"/>
                  <a:gd name="T13" fmla="*/ 3 h 53"/>
                  <a:gd name="T14" fmla="*/ 25 w 60"/>
                  <a:gd name="T15" fmla="*/ 14 h 53"/>
                  <a:gd name="T16" fmla="*/ 17 w 60"/>
                  <a:gd name="T17" fmla="*/ 10 h 53"/>
                  <a:gd name="T18" fmla="*/ 5 w 60"/>
                  <a:gd name="T19" fmla="*/ 15 h 53"/>
                  <a:gd name="T20" fmla="*/ 6 w 60"/>
                  <a:gd name="T21" fmla="*/ 27 h 53"/>
                  <a:gd name="T22" fmla="*/ 12 w 60"/>
                  <a:gd name="T23" fmla="*/ 29 h 53"/>
                  <a:gd name="T24" fmla="*/ 8 w 60"/>
                  <a:gd name="T25" fmla="*/ 32 h 53"/>
                  <a:gd name="T26" fmla="*/ 22 w 60"/>
                  <a:gd name="T27" fmla="*/ 52 h 53"/>
                  <a:gd name="T28" fmla="*/ 33 w 60"/>
                  <a:gd name="T29" fmla="*/ 44 h 53"/>
                  <a:gd name="T30" fmla="*/ 38 w 60"/>
                  <a:gd name="T31" fmla="*/ 47 h 53"/>
                  <a:gd name="T32" fmla="*/ 45 w 60"/>
                  <a:gd name="T33" fmla="*/ 51 h 53"/>
                  <a:gd name="T34" fmla="*/ 52 w 60"/>
                  <a:gd name="T35" fmla="*/ 45 h 53"/>
                  <a:gd name="T36" fmla="*/ 55 w 60"/>
                  <a:gd name="T37" fmla="*/ 29 h 53"/>
                  <a:gd name="T38" fmla="*/ 50 w 60"/>
                  <a:gd name="T39" fmla="*/ 27 h 53"/>
                  <a:gd name="T40" fmla="*/ 57 w 60"/>
                  <a:gd name="T41" fmla="*/ 25 h 53"/>
                  <a:gd name="T42" fmla="*/ 57 w 60"/>
                  <a:gd name="T43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3">
                    <a:moveTo>
                      <a:pt x="57" y="12"/>
                    </a:moveTo>
                    <a:cubicBezTo>
                      <a:pt x="55" y="9"/>
                      <a:pt x="51" y="10"/>
                      <a:pt x="49" y="12"/>
                    </a:cubicBezTo>
                    <a:cubicBezTo>
                      <a:pt x="47" y="13"/>
                      <a:pt x="45" y="15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5"/>
                      <a:pt x="44" y="14"/>
                      <a:pt x="44" y="13"/>
                    </a:cubicBezTo>
                    <a:cubicBezTo>
                      <a:pt x="45" y="9"/>
                      <a:pt x="45" y="4"/>
                      <a:pt x="41" y="2"/>
                    </a:cubicBezTo>
                    <a:cubicBezTo>
                      <a:pt x="39" y="0"/>
                      <a:pt x="30" y="1"/>
                      <a:pt x="28" y="3"/>
                    </a:cubicBezTo>
                    <a:cubicBezTo>
                      <a:pt x="24" y="6"/>
                      <a:pt x="24" y="10"/>
                      <a:pt x="25" y="14"/>
                    </a:cubicBezTo>
                    <a:cubicBezTo>
                      <a:pt x="23" y="12"/>
                      <a:pt x="19" y="11"/>
                      <a:pt x="17" y="10"/>
                    </a:cubicBezTo>
                    <a:cubicBezTo>
                      <a:pt x="13" y="9"/>
                      <a:pt x="6" y="12"/>
                      <a:pt x="5" y="15"/>
                    </a:cubicBezTo>
                    <a:cubicBezTo>
                      <a:pt x="3" y="19"/>
                      <a:pt x="2" y="25"/>
                      <a:pt x="6" y="27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3" y="53"/>
                      <a:pt x="22" y="52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7"/>
                    </a:cubicBezTo>
                    <a:cubicBezTo>
                      <a:pt x="40" y="48"/>
                      <a:pt x="43" y="51"/>
                      <a:pt x="45" y="51"/>
                    </a:cubicBezTo>
                    <a:cubicBezTo>
                      <a:pt x="50" y="52"/>
                      <a:pt x="51" y="49"/>
                      <a:pt x="52" y="45"/>
                    </a:cubicBezTo>
                    <a:cubicBezTo>
                      <a:pt x="54" y="39"/>
                      <a:pt x="58" y="35"/>
                      <a:pt x="55" y="29"/>
                    </a:cubicBezTo>
                    <a:cubicBezTo>
                      <a:pt x="54" y="28"/>
                      <a:pt x="52" y="28"/>
                      <a:pt x="50" y="27"/>
                    </a:cubicBezTo>
                    <a:cubicBezTo>
                      <a:pt x="52" y="28"/>
                      <a:pt x="55" y="26"/>
                      <a:pt x="57" y="25"/>
                    </a:cubicBezTo>
                    <a:cubicBezTo>
                      <a:pt x="60" y="21"/>
                      <a:pt x="59" y="15"/>
                      <a:pt x="57" y="12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532"/>
              <p:cNvSpPr/>
              <p:nvPr/>
            </p:nvSpPr>
            <p:spPr bwMode="auto">
              <a:xfrm>
                <a:off x="4154" y="1418"/>
                <a:ext cx="43" cy="62"/>
              </a:xfrm>
              <a:custGeom>
                <a:avLst/>
                <a:gdLst>
                  <a:gd name="T0" fmla="*/ 15 w 16"/>
                  <a:gd name="T1" fmla="*/ 12 h 23"/>
                  <a:gd name="T2" fmla="*/ 15 w 16"/>
                  <a:gd name="T3" fmla="*/ 12 h 23"/>
                  <a:gd name="T4" fmla="*/ 15 w 16"/>
                  <a:gd name="T5" fmla="*/ 12 h 23"/>
                  <a:gd name="T6" fmla="*/ 13 w 16"/>
                  <a:gd name="T7" fmla="*/ 13 h 23"/>
                  <a:gd name="T8" fmla="*/ 9 w 16"/>
                  <a:gd name="T9" fmla="*/ 16 h 23"/>
                  <a:gd name="T10" fmla="*/ 4 w 16"/>
                  <a:gd name="T11" fmla="*/ 0 h 23"/>
                  <a:gd name="T12" fmla="*/ 3 w 16"/>
                  <a:gd name="T13" fmla="*/ 0 h 23"/>
                  <a:gd name="T14" fmla="*/ 4 w 16"/>
                  <a:gd name="T15" fmla="*/ 7 h 23"/>
                  <a:gd name="T16" fmla="*/ 4 w 16"/>
                  <a:gd name="T17" fmla="*/ 8 h 23"/>
                  <a:gd name="T18" fmla="*/ 4 w 16"/>
                  <a:gd name="T19" fmla="*/ 14 h 23"/>
                  <a:gd name="T20" fmla="*/ 2 w 16"/>
                  <a:gd name="T21" fmla="*/ 18 h 23"/>
                  <a:gd name="T22" fmla="*/ 1 w 16"/>
                  <a:gd name="T23" fmla="*/ 22 h 23"/>
                  <a:gd name="T24" fmla="*/ 1 w 16"/>
                  <a:gd name="T25" fmla="*/ 23 h 23"/>
                  <a:gd name="T26" fmla="*/ 5 w 16"/>
                  <a:gd name="T27" fmla="*/ 22 h 23"/>
                  <a:gd name="T28" fmla="*/ 14 w 16"/>
                  <a:gd name="T29" fmla="*/ 14 h 23"/>
                  <a:gd name="T30" fmla="*/ 15 w 16"/>
                  <a:gd name="T31" fmla="*/ 12 h 23"/>
                  <a:gd name="T32" fmla="*/ 15 w 16"/>
                  <a:gd name="T3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3"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2"/>
                      <a:pt x="14" y="12"/>
                      <a:pt x="13" y="13"/>
                    </a:cubicBezTo>
                    <a:cubicBezTo>
                      <a:pt x="12" y="14"/>
                      <a:pt x="11" y="15"/>
                      <a:pt x="9" y="16"/>
                    </a:cubicBezTo>
                    <a:cubicBezTo>
                      <a:pt x="12" y="10"/>
                      <a:pt x="11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4" y="1"/>
                      <a:pt x="6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10"/>
                      <a:pt x="5" y="12"/>
                      <a:pt x="4" y="14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2" y="19"/>
                      <a:pt x="2" y="21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3" y="23"/>
                      <a:pt x="4" y="23"/>
                      <a:pt x="5" y="22"/>
                    </a:cubicBezTo>
                    <a:cubicBezTo>
                      <a:pt x="8" y="19"/>
                      <a:pt x="11" y="17"/>
                      <a:pt x="14" y="14"/>
                    </a:cubicBezTo>
                    <a:cubicBezTo>
                      <a:pt x="14" y="14"/>
                      <a:pt x="15" y="13"/>
                      <a:pt x="15" y="12"/>
                    </a:cubicBezTo>
                    <a:cubicBezTo>
                      <a:pt x="16" y="12"/>
                      <a:pt x="15" y="11"/>
                      <a:pt x="15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533"/>
              <p:cNvSpPr/>
              <p:nvPr/>
            </p:nvSpPr>
            <p:spPr bwMode="auto">
              <a:xfrm>
                <a:off x="4071" y="1437"/>
                <a:ext cx="147" cy="115"/>
              </a:xfrm>
              <a:custGeom>
                <a:avLst/>
                <a:gdLst>
                  <a:gd name="T0" fmla="*/ 54 w 55"/>
                  <a:gd name="T1" fmla="*/ 11 h 43"/>
                  <a:gd name="T2" fmla="*/ 55 w 55"/>
                  <a:gd name="T3" fmla="*/ 11 h 43"/>
                  <a:gd name="T4" fmla="*/ 52 w 55"/>
                  <a:gd name="T5" fmla="*/ 4 h 43"/>
                  <a:gd name="T6" fmla="*/ 51 w 55"/>
                  <a:gd name="T7" fmla="*/ 4 h 43"/>
                  <a:gd name="T8" fmla="*/ 51 w 55"/>
                  <a:gd name="T9" fmla="*/ 8 h 43"/>
                  <a:gd name="T10" fmla="*/ 47 w 55"/>
                  <a:gd name="T11" fmla="*/ 15 h 43"/>
                  <a:gd name="T12" fmla="*/ 46 w 55"/>
                  <a:gd name="T13" fmla="*/ 14 h 43"/>
                  <a:gd name="T14" fmla="*/ 37 w 55"/>
                  <a:gd name="T15" fmla="*/ 23 h 43"/>
                  <a:gd name="T16" fmla="*/ 34 w 55"/>
                  <a:gd name="T17" fmla="*/ 22 h 43"/>
                  <a:gd name="T18" fmla="*/ 31 w 55"/>
                  <a:gd name="T19" fmla="*/ 21 h 43"/>
                  <a:gd name="T20" fmla="*/ 29 w 55"/>
                  <a:gd name="T21" fmla="*/ 21 h 43"/>
                  <a:gd name="T22" fmla="*/ 26 w 55"/>
                  <a:gd name="T23" fmla="*/ 15 h 43"/>
                  <a:gd name="T24" fmla="*/ 23 w 55"/>
                  <a:gd name="T25" fmla="*/ 8 h 43"/>
                  <a:gd name="T26" fmla="*/ 22 w 55"/>
                  <a:gd name="T27" fmla="*/ 7 h 43"/>
                  <a:gd name="T28" fmla="*/ 5 w 55"/>
                  <a:gd name="T29" fmla="*/ 5 h 43"/>
                  <a:gd name="T30" fmla="*/ 4 w 55"/>
                  <a:gd name="T31" fmla="*/ 20 h 43"/>
                  <a:gd name="T32" fmla="*/ 6 w 55"/>
                  <a:gd name="T33" fmla="*/ 24 h 43"/>
                  <a:gd name="T34" fmla="*/ 3 w 55"/>
                  <a:gd name="T35" fmla="*/ 30 h 43"/>
                  <a:gd name="T36" fmla="*/ 20 w 55"/>
                  <a:gd name="T37" fmla="*/ 43 h 43"/>
                  <a:gd name="T38" fmla="*/ 29 w 55"/>
                  <a:gd name="T39" fmla="*/ 40 h 43"/>
                  <a:gd name="T40" fmla="*/ 31 w 55"/>
                  <a:gd name="T41" fmla="*/ 36 h 43"/>
                  <a:gd name="T42" fmla="*/ 37 w 55"/>
                  <a:gd name="T43" fmla="*/ 38 h 43"/>
                  <a:gd name="T44" fmla="*/ 44 w 55"/>
                  <a:gd name="T45" fmla="*/ 43 h 43"/>
                  <a:gd name="T46" fmla="*/ 49 w 55"/>
                  <a:gd name="T47" fmla="*/ 36 h 43"/>
                  <a:gd name="T48" fmla="*/ 52 w 55"/>
                  <a:gd name="T49" fmla="*/ 24 h 43"/>
                  <a:gd name="T50" fmla="*/ 50 w 55"/>
                  <a:gd name="T51" fmla="*/ 21 h 43"/>
                  <a:gd name="T52" fmla="*/ 48 w 55"/>
                  <a:gd name="T53" fmla="*/ 19 h 43"/>
                  <a:gd name="T54" fmla="*/ 54 w 55"/>
                  <a:gd name="T55" fmla="*/ 16 h 43"/>
                  <a:gd name="T56" fmla="*/ 53 w 55"/>
                  <a:gd name="T57" fmla="*/ 17 h 43"/>
                  <a:gd name="T58" fmla="*/ 54 w 55"/>
                  <a:gd name="T59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43">
                    <a:moveTo>
                      <a:pt x="54" y="11"/>
                    </a:moveTo>
                    <a:cubicBezTo>
                      <a:pt x="54" y="11"/>
                      <a:pt x="55" y="11"/>
                      <a:pt x="55" y="11"/>
                    </a:cubicBezTo>
                    <a:cubicBezTo>
                      <a:pt x="54" y="8"/>
                      <a:pt x="53" y="6"/>
                      <a:pt x="52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1" y="5"/>
                      <a:pt x="51" y="7"/>
                      <a:pt x="51" y="8"/>
                    </a:cubicBezTo>
                    <a:cubicBezTo>
                      <a:pt x="50" y="12"/>
                      <a:pt x="49" y="12"/>
                      <a:pt x="47" y="15"/>
                    </a:cubicBezTo>
                    <a:cubicBezTo>
                      <a:pt x="47" y="14"/>
                      <a:pt x="46" y="14"/>
                      <a:pt x="46" y="14"/>
                    </a:cubicBezTo>
                    <a:cubicBezTo>
                      <a:pt x="43" y="19"/>
                      <a:pt x="39" y="17"/>
                      <a:pt x="37" y="23"/>
                    </a:cubicBezTo>
                    <a:cubicBezTo>
                      <a:pt x="36" y="27"/>
                      <a:pt x="35" y="24"/>
                      <a:pt x="34" y="22"/>
                    </a:cubicBezTo>
                    <a:cubicBezTo>
                      <a:pt x="33" y="21"/>
                      <a:pt x="32" y="21"/>
                      <a:pt x="31" y="21"/>
                    </a:cubicBezTo>
                    <a:cubicBezTo>
                      <a:pt x="30" y="21"/>
                      <a:pt x="30" y="21"/>
                      <a:pt x="29" y="21"/>
                    </a:cubicBezTo>
                    <a:cubicBezTo>
                      <a:pt x="26" y="21"/>
                      <a:pt x="26" y="18"/>
                      <a:pt x="26" y="15"/>
                    </a:cubicBezTo>
                    <a:cubicBezTo>
                      <a:pt x="26" y="13"/>
                      <a:pt x="24" y="10"/>
                      <a:pt x="23" y="8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17" y="2"/>
                      <a:pt x="10" y="0"/>
                      <a:pt x="5" y="5"/>
                    </a:cubicBezTo>
                    <a:cubicBezTo>
                      <a:pt x="1" y="8"/>
                      <a:pt x="0" y="17"/>
                      <a:pt x="4" y="20"/>
                    </a:cubicBezTo>
                    <a:cubicBezTo>
                      <a:pt x="7" y="23"/>
                      <a:pt x="9" y="21"/>
                      <a:pt x="6" y="24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3" y="40"/>
                      <a:pt x="12" y="42"/>
                      <a:pt x="20" y="43"/>
                    </a:cubicBezTo>
                    <a:cubicBezTo>
                      <a:pt x="23" y="43"/>
                      <a:pt x="27" y="42"/>
                      <a:pt x="29" y="40"/>
                    </a:cubicBezTo>
                    <a:cubicBezTo>
                      <a:pt x="30" y="39"/>
                      <a:pt x="30" y="38"/>
                      <a:pt x="31" y="36"/>
                    </a:cubicBezTo>
                    <a:cubicBezTo>
                      <a:pt x="32" y="33"/>
                      <a:pt x="35" y="36"/>
                      <a:pt x="37" y="38"/>
                    </a:cubicBezTo>
                    <a:cubicBezTo>
                      <a:pt x="39" y="40"/>
                      <a:pt x="40" y="43"/>
                      <a:pt x="44" y="43"/>
                    </a:cubicBezTo>
                    <a:cubicBezTo>
                      <a:pt x="47" y="43"/>
                      <a:pt x="48" y="38"/>
                      <a:pt x="49" y="36"/>
                    </a:cubicBezTo>
                    <a:cubicBezTo>
                      <a:pt x="50" y="33"/>
                      <a:pt x="54" y="28"/>
                      <a:pt x="52" y="24"/>
                    </a:cubicBezTo>
                    <a:cubicBezTo>
                      <a:pt x="52" y="23"/>
                      <a:pt x="51" y="22"/>
                      <a:pt x="50" y="21"/>
                    </a:cubicBezTo>
                    <a:cubicBezTo>
                      <a:pt x="49" y="20"/>
                      <a:pt x="45" y="19"/>
                      <a:pt x="48" y="19"/>
                    </a:cubicBezTo>
                    <a:cubicBezTo>
                      <a:pt x="51" y="19"/>
                      <a:pt x="53" y="18"/>
                      <a:pt x="54" y="16"/>
                    </a:cubicBezTo>
                    <a:cubicBezTo>
                      <a:pt x="54" y="16"/>
                      <a:pt x="53" y="17"/>
                      <a:pt x="53" y="17"/>
                    </a:cubicBezTo>
                    <a:cubicBezTo>
                      <a:pt x="55" y="15"/>
                      <a:pt x="55" y="13"/>
                      <a:pt x="54" y="11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534"/>
              <p:cNvSpPr/>
              <p:nvPr/>
            </p:nvSpPr>
            <p:spPr bwMode="auto">
              <a:xfrm>
                <a:off x="4079" y="1450"/>
                <a:ext cx="59" cy="46"/>
              </a:xfrm>
              <a:custGeom>
                <a:avLst/>
                <a:gdLst>
                  <a:gd name="T0" fmla="*/ 20 w 22"/>
                  <a:gd name="T1" fmla="*/ 11 h 17"/>
                  <a:gd name="T2" fmla="*/ 10 w 22"/>
                  <a:gd name="T3" fmla="*/ 1 h 17"/>
                  <a:gd name="T4" fmla="*/ 10 w 22"/>
                  <a:gd name="T5" fmla="*/ 1 h 17"/>
                  <a:gd name="T6" fmla="*/ 2 w 22"/>
                  <a:gd name="T7" fmla="*/ 0 h 17"/>
                  <a:gd name="T8" fmla="*/ 2 w 22"/>
                  <a:gd name="T9" fmla="*/ 1 h 17"/>
                  <a:gd name="T10" fmla="*/ 2 w 22"/>
                  <a:gd name="T11" fmla="*/ 6 h 17"/>
                  <a:gd name="T12" fmla="*/ 4 w 22"/>
                  <a:gd name="T13" fmla="*/ 12 h 17"/>
                  <a:gd name="T14" fmla="*/ 4 w 22"/>
                  <a:gd name="T15" fmla="*/ 14 h 17"/>
                  <a:gd name="T16" fmla="*/ 9 w 22"/>
                  <a:gd name="T17" fmla="*/ 16 h 17"/>
                  <a:gd name="T18" fmla="*/ 22 w 22"/>
                  <a:gd name="T19" fmla="*/ 17 h 17"/>
                  <a:gd name="T20" fmla="*/ 22 w 22"/>
                  <a:gd name="T21" fmla="*/ 16 h 17"/>
                  <a:gd name="T22" fmla="*/ 19 w 22"/>
                  <a:gd name="T23" fmla="*/ 12 h 17"/>
                  <a:gd name="T24" fmla="*/ 20 w 22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7">
                    <a:moveTo>
                      <a:pt x="20" y="11"/>
                    </a:moveTo>
                    <a:cubicBezTo>
                      <a:pt x="17" y="8"/>
                      <a:pt x="14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0" y="4"/>
                      <a:pt x="2" y="6"/>
                    </a:cubicBez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5" y="15"/>
                      <a:pt x="8" y="15"/>
                      <a:pt x="9" y="16"/>
                    </a:cubicBezTo>
                    <a:cubicBezTo>
                      <a:pt x="13" y="17"/>
                      <a:pt x="17" y="16"/>
                      <a:pt x="22" y="17"/>
                    </a:cubicBezTo>
                    <a:cubicBezTo>
                      <a:pt x="22" y="17"/>
                      <a:pt x="22" y="17"/>
                      <a:pt x="22" y="16"/>
                    </a:cubicBezTo>
                    <a:cubicBezTo>
                      <a:pt x="22" y="15"/>
                      <a:pt x="21" y="13"/>
                      <a:pt x="19" y="12"/>
                    </a:cubicBezTo>
                    <a:cubicBezTo>
                      <a:pt x="20" y="12"/>
                      <a:pt x="20" y="12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535"/>
              <p:cNvSpPr/>
              <p:nvPr/>
            </p:nvSpPr>
            <p:spPr bwMode="auto">
              <a:xfrm>
                <a:off x="4138" y="1493"/>
                <a:ext cx="70" cy="57"/>
              </a:xfrm>
              <a:custGeom>
                <a:avLst/>
                <a:gdLst>
                  <a:gd name="T0" fmla="*/ 26 w 26"/>
                  <a:gd name="T1" fmla="*/ 5 h 21"/>
                  <a:gd name="T2" fmla="*/ 15 w 26"/>
                  <a:gd name="T3" fmla="*/ 1 h 21"/>
                  <a:gd name="T4" fmla="*/ 5 w 26"/>
                  <a:gd name="T5" fmla="*/ 3 h 21"/>
                  <a:gd name="T6" fmla="*/ 4 w 26"/>
                  <a:gd name="T7" fmla="*/ 3 h 21"/>
                  <a:gd name="T8" fmla="*/ 3 w 26"/>
                  <a:gd name="T9" fmla="*/ 2 h 21"/>
                  <a:gd name="T10" fmla="*/ 3 w 26"/>
                  <a:gd name="T11" fmla="*/ 2 h 21"/>
                  <a:gd name="T12" fmla="*/ 1 w 26"/>
                  <a:gd name="T13" fmla="*/ 1 h 21"/>
                  <a:gd name="T14" fmla="*/ 0 w 26"/>
                  <a:gd name="T15" fmla="*/ 2 h 21"/>
                  <a:gd name="T16" fmla="*/ 6 w 26"/>
                  <a:gd name="T17" fmla="*/ 11 h 21"/>
                  <a:gd name="T18" fmla="*/ 10 w 26"/>
                  <a:gd name="T19" fmla="*/ 13 h 21"/>
                  <a:gd name="T20" fmla="*/ 12 w 26"/>
                  <a:gd name="T21" fmla="*/ 16 h 21"/>
                  <a:gd name="T22" fmla="*/ 20 w 26"/>
                  <a:gd name="T23" fmla="*/ 21 h 21"/>
                  <a:gd name="T24" fmla="*/ 21 w 26"/>
                  <a:gd name="T25" fmla="*/ 20 h 21"/>
                  <a:gd name="T26" fmla="*/ 25 w 26"/>
                  <a:gd name="T27" fmla="*/ 11 h 21"/>
                  <a:gd name="T28" fmla="*/ 25 w 26"/>
                  <a:gd name="T29" fmla="*/ 10 h 21"/>
                  <a:gd name="T30" fmla="*/ 26 w 26"/>
                  <a:gd name="T31" fmla="*/ 6 h 21"/>
                  <a:gd name="T32" fmla="*/ 26 w 26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5"/>
                    </a:moveTo>
                    <a:cubicBezTo>
                      <a:pt x="23" y="2"/>
                      <a:pt x="19" y="0"/>
                      <a:pt x="15" y="1"/>
                    </a:cubicBezTo>
                    <a:cubicBezTo>
                      <a:pt x="13" y="1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5"/>
                      <a:pt x="3" y="9"/>
                      <a:pt x="6" y="11"/>
                    </a:cubicBezTo>
                    <a:cubicBezTo>
                      <a:pt x="7" y="12"/>
                      <a:pt x="8" y="12"/>
                      <a:pt x="10" y="13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0" y="21"/>
                      <a:pt x="20" y="21"/>
                      <a:pt x="21" y="20"/>
                    </a:cubicBezTo>
                    <a:cubicBezTo>
                      <a:pt x="22" y="17"/>
                      <a:pt x="25" y="14"/>
                      <a:pt x="25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4" y="8"/>
                      <a:pt x="25" y="7"/>
                      <a:pt x="26" y="6"/>
                    </a:cubicBezTo>
                    <a:cubicBezTo>
                      <a:pt x="26" y="6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536"/>
              <p:cNvSpPr/>
              <p:nvPr/>
            </p:nvSpPr>
            <p:spPr bwMode="auto">
              <a:xfrm>
                <a:off x="4090" y="1491"/>
                <a:ext cx="70" cy="59"/>
              </a:xfrm>
              <a:custGeom>
                <a:avLst/>
                <a:gdLst>
                  <a:gd name="T0" fmla="*/ 26 w 26"/>
                  <a:gd name="T1" fmla="*/ 13 h 22"/>
                  <a:gd name="T2" fmla="*/ 20 w 26"/>
                  <a:gd name="T3" fmla="*/ 1 h 22"/>
                  <a:gd name="T4" fmla="*/ 19 w 26"/>
                  <a:gd name="T5" fmla="*/ 0 h 22"/>
                  <a:gd name="T6" fmla="*/ 14 w 26"/>
                  <a:gd name="T7" fmla="*/ 4 h 22"/>
                  <a:gd name="T8" fmla="*/ 9 w 26"/>
                  <a:gd name="T9" fmla="*/ 8 h 22"/>
                  <a:gd name="T10" fmla="*/ 5 w 26"/>
                  <a:gd name="T11" fmla="*/ 12 h 22"/>
                  <a:gd name="T12" fmla="*/ 0 w 26"/>
                  <a:gd name="T13" fmla="*/ 17 h 22"/>
                  <a:gd name="T14" fmla="*/ 0 w 26"/>
                  <a:gd name="T15" fmla="*/ 18 h 22"/>
                  <a:gd name="T16" fmla="*/ 15 w 26"/>
                  <a:gd name="T17" fmla="*/ 22 h 22"/>
                  <a:gd name="T18" fmla="*/ 26 w 26"/>
                  <a:gd name="T19" fmla="*/ 13 h 22"/>
                  <a:gd name="T20" fmla="*/ 26 w 2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26" y="13"/>
                    </a:moveTo>
                    <a:cubicBezTo>
                      <a:pt x="23" y="9"/>
                      <a:pt x="19" y="6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7" y="1"/>
                      <a:pt x="15" y="3"/>
                      <a:pt x="14" y="4"/>
                    </a:cubicBezTo>
                    <a:cubicBezTo>
                      <a:pt x="12" y="5"/>
                      <a:pt x="11" y="6"/>
                      <a:pt x="9" y="8"/>
                    </a:cubicBezTo>
                    <a:cubicBezTo>
                      <a:pt x="8" y="9"/>
                      <a:pt x="6" y="10"/>
                      <a:pt x="5" y="12"/>
                    </a:cubicBezTo>
                    <a:cubicBezTo>
                      <a:pt x="3" y="14"/>
                      <a:pt x="3" y="16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5" y="21"/>
                      <a:pt x="9" y="22"/>
                      <a:pt x="15" y="22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537"/>
              <p:cNvSpPr/>
              <p:nvPr/>
            </p:nvSpPr>
            <p:spPr bwMode="auto">
              <a:xfrm>
                <a:off x="4170" y="1421"/>
                <a:ext cx="14" cy="51"/>
              </a:xfrm>
              <a:custGeom>
                <a:avLst/>
                <a:gdLst>
                  <a:gd name="T0" fmla="*/ 2 w 5"/>
                  <a:gd name="T1" fmla="*/ 1 h 19"/>
                  <a:gd name="T2" fmla="*/ 1 w 5"/>
                  <a:gd name="T3" fmla="*/ 1 h 19"/>
                  <a:gd name="T4" fmla="*/ 2 w 5"/>
                  <a:gd name="T5" fmla="*/ 4 h 19"/>
                  <a:gd name="T6" fmla="*/ 2 w 5"/>
                  <a:gd name="T7" fmla="*/ 10 h 19"/>
                  <a:gd name="T8" fmla="*/ 0 w 5"/>
                  <a:gd name="T9" fmla="*/ 18 h 19"/>
                  <a:gd name="T10" fmla="*/ 1 w 5"/>
                  <a:gd name="T11" fmla="*/ 19 h 19"/>
                  <a:gd name="T12" fmla="*/ 3 w 5"/>
                  <a:gd name="T13" fmla="*/ 17 h 19"/>
                  <a:gd name="T14" fmla="*/ 3 w 5"/>
                  <a:gd name="T15" fmla="*/ 17 h 19"/>
                  <a:gd name="T16" fmla="*/ 3 w 5"/>
                  <a:gd name="T17" fmla="*/ 16 h 19"/>
                  <a:gd name="T18" fmla="*/ 5 w 5"/>
                  <a:gd name="T19" fmla="*/ 12 h 19"/>
                  <a:gd name="T20" fmla="*/ 5 w 5"/>
                  <a:gd name="T21" fmla="*/ 10 h 19"/>
                  <a:gd name="T22" fmla="*/ 2 w 5"/>
                  <a:gd name="T2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9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2" y="7"/>
                      <a:pt x="2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9"/>
                      <a:pt x="0" y="19"/>
                      <a:pt x="1" y="19"/>
                    </a:cubicBezTo>
                    <a:cubicBezTo>
                      <a:pt x="1" y="18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5" y="14"/>
                      <a:pt x="5" y="12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6"/>
                      <a:pt x="5" y="3"/>
                      <a:pt x="2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538"/>
              <p:cNvSpPr/>
              <p:nvPr/>
            </p:nvSpPr>
            <p:spPr bwMode="auto">
              <a:xfrm>
                <a:off x="4189" y="1456"/>
                <a:ext cx="29" cy="37"/>
              </a:xfrm>
              <a:custGeom>
                <a:avLst/>
                <a:gdLst>
                  <a:gd name="T0" fmla="*/ 10 w 11"/>
                  <a:gd name="T1" fmla="*/ 0 h 14"/>
                  <a:gd name="T2" fmla="*/ 9 w 11"/>
                  <a:gd name="T3" fmla="*/ 1 h 14"/>
                  <a:gd name="T4" fmla="*/ 6 w 11"/>
                  <a:gd name="T5" fmla="*/ 8 h 14"/>
                  <a:gd name="T6" fmla="*/ 0 w 11"/>
                  <a:gd name="T7" fmla="*/ 12 h 14"/>
                  <a:gd name="T8" fmla="*/ 1 w 11"/>
                  <a:gd name="T9" fmla="*/ 13 h 14"/>
                  <a:gd name="T10" fmla="*/ 6 w 11"/>
                  <a:gd name="T11" fmla="*/ 12 h 14"/>
                  <a:gd name="T12" fmla="*/ 8 w 11"/>
                  <a:gd name="T13" fmla="*/ 11 h 14"/>
                  <a:gd name="T14" fmla="*/ 8 w 11"/>
                  <a:gd name="T15" fmla="*/ 11 h 14"/>
                  <a:gd name="T16" fmla="*/ 11 w 11"/>
                  <a:gd name="T17" fmla="*/ 6 h 14"/>
                  <a:gd name="T18" fmla="*/ 10 w 11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3"/>
                      <a:pt x="9" y="7"/>
                      <a:pt x="6" y="8"/>
                    </a:cubicBezTo>
                    <a:cubicBezTo>
                      <a:pt x="4" y="9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2" y="13"/>
                      <a:pt x="4" y="12"/>
                      <a:pt x="6" y="12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0" y="8"/>
                      <a:pt x="11" y="6"/>
                    </a:cubicBezTo>
                    <a:cubicBezTo>
                      <a:pt x="11" y="4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539"/>
              <p:cNvSpPr/>
              <p:nvPr/>
            </p:nvSpPr>
            <p:spPr bwMode="auto">
              <a:xfrm>
                <a:off x="4117" y="1448"/>
                <a:ext cx="67" cy="75"/>
              </a:xfrm>
              <a:custGeom>
                <a:avLst/>
                <a:gdLst>
                  <a:gd name="T0" fmla="*/ 22 w 25"/>
                  <a:gd name="T1" fmla="*/ 24 h 28"/>
                  <a:gd name="T2" fmla="*/ 20 w 25"/>
                  <a:gd name="T3" fmla="*/ 21 h 28"/>
                  <a:gd name="T4" fmla="*/ 19 w 25"/>
                  <a:gd name="T5" fmla="*/ 21 h 28"/>
                  <a:gd name="T6" fmla="*/ 10 w 25"/>
                  <a:gd name="T7" fmla="*/ 19 h 28"/>
                  <a:gd name="T8" fmla="*/ 10 w 25"/>
                  <a:gd name="T9" fmla="*/ 18 h 28"/>
                  <a:gd name="T10" fmla="*/ 10 w 25"/>
                  <a:gd name="T11" fmla="*/ 18 h 28"/>
                  <a:gd name="T12" fmla="*/ 10 w 25"/>
                  <a:gd name="T13" fmla="*/ 18 h 28"/>
                  <a:gd name="T14" fmla="*/ 9 w 25"/>
                  <a:gd name="T15" fmla="*/ 12 h 28"/>
                  <a:gd name="T16" fmla="*/ 7 w 25"/>
                  <a:gd name="T17" fmla="*/ 7 h 28"/>
                  <a:gd name="T18" fmla="*/ 1 w 25"/>
                  <a:gd name="T19" fmla="*/ 0 h 28"/>
                  <a:gd name="T20" fmla="*/ 1 w 25"/>
                  <a:gd name="T21" fmla="*/ 1 h 28"/>
                  <a:gd name="T22" fmla="*/ 5 w 25"/>
                  <a:gd name="T23" fmla="*/ 8 h 28"/>
                  <a:gd name="T24" fmla="*/ 7 w 25"/>
                  <a:gd name="T25" fmla="*/ 10 h 28"/>
                  <a:gd name="T26" fmla="*/ 8 w 25"/>
                  <a:gd name="T27" fmla="*/ 17 h 28"/>
                  <a:gd name="T28" fmla="*/ 8 w 25"/>
                  <a:gd name="T29" fmla="*/ 18 h 28"/>
                  <a:gd name="T30" fmla="*/ 9 w 25"/>
                  <a:gd name="T31" fmla="*/ 18 h 28"/>
                  <a:gd name="T32" fmla="*/ 9 w 25"/>
                  <a:gd name="T33" fmla="*/ 19 h 28"/>
                  <a:gd name="T34" fmla="*/ 9 w 25"/>
                  <a:gd name="T35" fmla="*/ 19 h 28"/>
                  <a:gd name="T36" fmla="*/ 9 w 25"/>
                  <a:gd name="T37" fmla="*/ 19 h 28"/>
                  <a:gd name="T38" fmla="*/ 9 w 25"/>
                  <a:gd name="T39" fmla="*/ 19 h 28"/>
                  <a:gd name="T40" fmla="*/ 10 w 25"/>
                  <a:gd name="T41" fmla="*/ 20 h 28"/>
                  <a:gd name="T42" fmla="*/ 14 w 25"/>
                  <a:gd name="T43" fmla="*/ 22 h 28"/>
                  <a:gd name="T44" fmla="*/ 16 w 25"/>
                  <a:gd name="T45" fmla="*/ 22 h 28"/>
                  <a:gd name="T46" fmla="*/ 19 w 25"/>
                  <a:gd name="T47" fmla="*/ 25 h 28"/>
                  <a:gd name="T48" fmla="*/ 24 w 25"/>
                  <a:gd name="T49" fmla="*/ 28 h 28"/>
                  <a:gd name="T50" fmla="*/ 24 w 25"/>
                  <a:gd name="T51" fmla="*/ 27 h 28"/>
                  <a:gd name="T52" fmla="*/ 22 w 25"/>
                  <a:gd name="T53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22" y="24"/>
                    </a:moveTo>
                    <a:cubicBezTo>
                      <a:pt x="21" y="23"/>
                      <a:pt x="19" y="22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8" y="19"/>
                      <a:pt x="12" y="21"/>
                      <a:pt x="10" y="19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7"/>
                      <a:pt x="9" y="14"/>
                      <a:pt x="9" y="12"/>
                    </a:cubicBezTo>
                    <a:cubicBezTo>
                      <a:pt x="9" y="10"/>
                      <a:pt x="8" y="8"/>
                      <a:pt x="7" y="7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5" y="9"/>
                      <a:pt x="6" y="10"/>
                      <a:pt x="7" y="10"/>
                    </a:cubicBezTo>
                    <a:cubicBezTo>
                      <a:pt x="8" y="12"/>
                      <a:pt x="8" y="15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10" y="20"/>
                    </a:cubicBezTo>
                    <a:cubicBezTo>
                      <a:pt x="10" y="21"/>
                      <a:pt x="12" y="22"/>
                      <a:pt x="14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1" y="26"/>
                      <a:pt x="22" y="27"/>
                      <a:pt x="24" y="28"/>
                    </a:cubicBezTo>
                    <a:cubicBezTo>
                      <a:pt x="24" y="28"/>
                      <a:pt x="25" y="27"/>
                      <a:pt x="24" y="27"/>
                    </a:cubicBezTo>
                    <a:cubicBezTo>
                      <a:pt x="23" y="26"/>
                      <a:pt x="23" y="25"/>
                      <a:pt x="22" y="24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540"/>
              <p:cNvSpPr/>
              <p:nvPr/>
            </p:nvSpPr>
            <p:spPr bwMode="auto">
              <a:xfrm>
                <a:off x="4079" y="1491"/>
                <a:ext cx="32" cy="29"/>
              </a:xfrm>
              <a:custGeom>
                <a:avLst/>
                <a:gdLst>
                  <a:gd name="T0" fmla="*/ 10 w 12"/>
                  <a:gd name="T1" fmla="*/ 1 h 11"/>
                  <a:gd name="T2" fmla="*/ 9 w 12"/>
                  <a:gd name="T3" fmla="*/ 1 h 11"/>
                  <a:gd name="T4" fmla="*/ 8 w 12"/>
                  <a:gd name="T5" fmla="*/ 0 h 11"/>
                  <a:gd name="T6" fmla="*/ 8 w 12"/>
                  <a:gd name="T7" fmla="*/ 1 h 11"/>
                  <a:gd name="T8" fmla="*/ 7 w 12"/>
                  <a:gd name="T9" fmla="*/ 1 h 11"/>
                  <a:gd name="T10" fmla="*/ 3 w 12"/>
                  <a:gd name="T11" fmla="*/ 0 h 11"/>
                  <a:gd name="T12" fmla="*/ 3 w 12"/>
                  <a:gd name="T13" fmla="*/ 1 h 11"/>
                  <a:gd name="T14" fmla="*/ 6 w 12"/>
                  <a:gd name="T15" fmla="*/ 2 h 11"/>
                  <a:gd name="T16" fmla="*/ 1 w 12"/>
                  <a:gd name="T17" fmla="*/ 7 h 11"/>
                  <a:gd name="T18" fmla="*/ 0 w 12"/>
                  <a:gd name="T19" fmla="*/ 11 h 11"/>
                  <a:gd name="T20" fmla="*/ 1 w 12"/>
                  <a:gd name="T21" fmla="*/ 11 h 11"/>
                  <a:gd name="T22" fmla="*/ 1 w 12"/>
                  <a:gd name="T23" fmla="*/ 10 h 11"/>
                  <a:gd name="T24" fmla="*/ 2 w 12"/>
                  <a:gd name="T25" fmla="*/ 8 h 11"/>
                  <a:gd name="T26" fmla="*/ 4 w 12"/>
                  <a:gd name="T27" fmla="*/ 5 h 11"/>
                  <a:gd name="T28" fmla="*/ 11 w 12"/>
                  <a:gd name="T29" fmla="*/ 2 h 11"/>
                  <a:gd name="T30" fmla="*/ 11 w 12"/>
                  <a:gd name="T31" fmla="*/ 2 h 11"/>
                  <a:gd name="T32" fmla="*/ 11 w 12"/>
                  <a:gd name="T33" fmla="*/ 2 h 11"/>
                  <a:gd name="T34" fmla="*/ 11 w 12"/>
                  <a:gd name="T35" fmla="*/ 1 h 11"/>
                  <a:gd name="T36" fmla="*/ 10 w 12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0" y="1"/>
                    </a:move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3" y="3"/>
                      <a:pt x="2" y="5"/>
                      <a:pt x="1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6" y="3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541"/>
              <p:cNvSpPr/>
              <p:nvPr/>
            </p:nvSpPr>
            <p:spPr bwMode="auto">
              <a:xfrm>
                <a:off x="4085" y="1496"/>
                <a:ext cx="48" cy="45"/>
              </a:xfrm>
              <a:custGeom>
                <a:avLst/>
                <a:gdLst>
                  <a:gd name="T0" fmla="*/ 17 w 18"/>
                  <a:gd name="T1" fmla="*/ 3 h 17"/>
                  <a:gd name="T2" fmla="*/ 14 w 18"/>
                  <a:gd name="T3" fmla="*/ 4 h 17"/>
                  <a:gd name="T4" fmla="*/ 16 w 18"/>
                  <a:gd name="T5" fmla="*/ 2 h 17"/>
                  <a:gd name="T6" fmla="*/ 16 w 18"/>
                  <a:gd name="T7" fmla="*/ 1 h 17"/>
                  <a:gd name="T8" fmla="*/ 10 w 18"/>
                  <a:gd name="T9" fmla="*/ 2 h 17"/>
                  <a:gd name="T10" fmla="*/ 3 w 18"/>
                  <a:gd name="T11" fmla="*/ 6 h 17"/>
                  <a:gd name="T12" fmla="*/ 3 w 18"/>
                  <a:gd name="T13" fmla="*/ 17 h 17"/>
                  <a:gd name="T14" fmla="*/ 4 w 18"/>
                  <a:gd name="T15" fmla="*/ 17 h 17"/>
                  <a:gd name="T16" fmla="*/ 8 w 18"/>
                  <a:gd name="T17" fmla="*/ 14 h 17"/>
                  <a:gd name="T18" fmla="*/ 9 w 18"/>
                  <a:gd name="T19" fmla="*/ 13 h 17"/>
                  <a:gd name="T20" fmla="*/ 13 w 18"/>
                  <a:gd name="T21" fmla="*/ 8 h 17"/>
                  <a:gd name="T22" fmla="*/ 18 w 18"/>
                  <a:gd name="T23" fmla="*/ 4 h 17"/>
                  <a:gd name="T24" fmla="*/ 17 w 18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7" y="3"/>
                    </a:moveTo>
                    <a:cubicBezTo>
                      <a:pt x="16" y="3"/>
                      <a:pt x="15" y="4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7" y="2"/>
                      <a:pt x="5" y="3"/>
                      <a:pt x="3" y="6"/>
                    </a:cubicBezTo>
                    <a:cubicBezTo>
                      <a:pt x="2" y="10"/>
                      <a:pt x="0" y="13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5" y="14"/>
                      <a:pt x="7" y="15"/>
                      <a:pt x="8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5" y="7"/>
                      <a:pt x="16" y="5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542"/>
              <p:cNvSpPr/>
              <p:nvPr/>
            </p:nvSpPr>
            <p:spPr bwMode="auto">
              <a:xfrm>
                <a:off x="4125" y="1480"/>
                <a:ext cx="35" cy="29"/>
              </a:xfrm>
              <a:custGeom>
                <a:avLst/>
                <a:gdLst>
                  <a:gd name="T0" fmla="*/ 10 w 13"/>
                  <a:gd name="T1" fmla="*/ 1 h 11"/>
                  <a:gd name="T2" fmla="*/ 8 w 13"/>
                  <a:gd name="T3" fmla="*/ 1 h 11"/>
                  <a:gd name="T4" fmla="*/ 6 w 13"/>
                  <a:gd name="T5" fmla="*/ 0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0 h 11"/>
                  <a:gd name="T14" fmla="*/ 12 w 13"/>
                  <a:gd name="T15" fmla="*/ 8 h 11"/>
                  <a:gd name="T16" fmla="*/ 12 w 13"/>
                  <a:gd name="T17" fmla="*/ 5 h 11"/>
                  <a:gd name="T18" fmla="*/ 13 w 13"/>
                  <a:gd name="T19" fmla="*/ 3 h 11"/>
                  <a:gd name="T20" fmla="*/ 10 w 13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0" y="1"/>
                    </a:moveTo>
                    <a:cubicBezTo>
                      <a:pt x="10" y="1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3"/>
                      <a:pt x="0" y="8"/>
                      <a:pt x="3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2" y="7"/>
                      <a:pt x="12" y="6"/>
                      <a:pt x="12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543"/>
              <p:cNvSpPr/>
              <p:nvPr/>
            </p:nvSpPr>
            <p:spPr bwMode="auto">
              <a:xfrm>
                <a:off x="4135" y="1483"/>
                <a:ext cx="25" cy="18"/>
              </a:xfrm>
              <a:custGeom>
                <a:avLst/>
                <a:gdLst>
                  <a:gd name="T0" fmla="*/ 8 w 9"/>
                  <a:gd name="T1" fmla="*/ 1 h 7"/>
                  <a:gd name="T2" fmla="*/ 6 w 9"/>
                  <a:gd name="T3" fmla="*/ 0 h 7"/>
                  <a:gd name="T4" fmla="*/ 3 w 9"/>
                  <a:gd name="T5" fmla="*/ 0 h 7"/>
                  <a:gd name="T6" fmla="*/ 2 w 9"/>
                  <a:gd name="T7" fmla="*/ 0 h 7"/>
                  <a:gd name="T8" fmla="*/ 1 w 9"/>
                  <a:gd name="T9" fmla="*/ 5 h 7"/>
                  <a:gd name="T10" fmla="*/ 1 w 9"/>
                  <a:gd name="T11" fmla="*/ 6 h 7"/>
                  <a:gd name="T12" fmla="*/ 1 w 9"/>
                  <a:gd name="T13" fmla="*/ 6 h 7"/>
                  <a:gd name="T14" fmla="*/ 4 w 9"/>
                  <a:gd name="T15" fmla="*/ 6 h 7"/>
                  <a:gd name="T16" fmla="*/ 5 w 9"/>
                  <a:gd name="T17" fmla="*/ 6 h 7"/>
                  <a:gd name="T18" fmla="*/ 6 w 9"/>
                  <a:gd name="T19" fmla="*/ 6 h 7"/>
                  <a:gd name="T20" fmla="*/ 7 w 9"/>
                  <a:gd name="T21" fmla="*/ 5 h 7"/>
                  <a:gd name="T22" fmla="*/ 8 w 9"/>
                  <a:gd name="T23" fmla="*/ 5 h 7"/>
                  <a:gd name="T24" fmla="*/ 8 w 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3"/>
                      <a:pt x="9" y="2"/>
                      <a:pt x="8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544"/>
              <p:cNvSpPr/>
              <p:nvPr/>
            </p:nvSpPr>
            <p:spPr bwMode="auto">
              <a:xfrm>
                <a:off x="4135" y="1501"/>
                <a:ext cx="11" cy="6"/>
              </a:xfrm>
              <a:custGeom>
                <a:avLst/>
                <a:gdLst>
                  <a:gd name="T0" fmla="*/ 2 w 4"/>
                  <a:gd name="T1" fmla="*/ 1 h 2"/>
                  <a:gd name="T2" fmla="*/ 2 w 4"/>
                  <a:gd name="T3" fmla="*/ 1 h 2"/>
                  <a:gd name="T4" fmla="*/ 2 w 4"/>
                  <a:gd name="T5" fmla="*/ 1 h 2"/>
                  <a:gd name="T6" fmla="*/ 2 w 4"/>
                  <a:gd name="T7" fmla="*/ 1 h 2"/>
                  <a:gd name="T8" fmla="*/ 1 w 4"/>
                  <a:gd name="T9" fmla="*/ 1 h 2"/>
                  <a:gd name="T10" fmla="*/ 1 w 4"/>
                  <a:gd name="T11" fmla="*/ 1 h 2"/>
                  <a:gd name="T12" fmla="*/ 0 w 4"/>
                  <a:gd name="T13" fmla="*/ 1 h 2"/>
                  <a:gd name="T14" fmla="*/ 0 w 4"/>
                  <a:gd name="T15" fmla="*/ 2 h 2"/>
                  <a:gd name="T16" fmla="*/ 1 w 4"/>
                  <a:gd name="T17" fmla="*/ 2 h 2"/>
                  <a:gd name="T18" fmla="*/ 1 w 4"/>
                  <a:gd name="T19" fmla="*/ 2 h 2"/>
                  <a:gd name="T20" fmla="*/ 2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3 w 4"/>
                  <a:gd name="T27" fmla="*/ 2 h 2"/>
                  <a:gd name="T28" fmla="*/ 3 w 4"/>
                  <a:gd name="T29" fmla="*/ 2 h 2"/>
                  <a:gd name="T30" fmla="*/ 3 w 4"/>
                  <a:gd name="T31" fmla="*/ 2 h 2"/>
                  <a:gd name="T32" fmla="*/ 3 w 4"/>
                  <a:gd name="T33" fmla="*/ 1 h 2"/>
                  <a:gd name="T34" fmla="*/ 2 w 4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545"/>
              <p:cNvSpPr/>
              <p:nvPr/>
            </p:nvSpPr>
            <p:spPr bwMode="auto">
              <a:xfrm>
                <a:off x="4152" y="1477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546"/>
              <p:cNvSpPr/>
              <p:nvPr/>
            </p:nvSpPr>
            <p:spPr bwMode="auto">
              <a:xfrm>
                <a:off x="4154" y="1480"/>
                <a:ext cx="6" cy="11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w 2"/>
                  <a:gd name="T5" fmla="*/ 1 h 4"/>
                  <a:gd name="T6" fmla="*/ 0 w 2"/>
                  <a:gd name="T7" fmla="*/ 2 h 4"/>
                  <a:gd name="T8" fmla="*/ 0 w 2"/>
                  <a:gd name="T9" fmla="*/ 4 h 4"/>
                  <a:gd name="T10" fmla="*/ 1 w 2"/>
                  <a:gd name="T11" fmla="*/ 4 h 4"/>
                  <a:gd name="T12" fmla="*/ 1 w 2"/>
                  <a:gd name="T13" fmla="*/ 2 h 4"/>
                  <a:gd name="T14" fmla="*/ 2 w 2"/>
                  <a:gd name="T15" fmla="*/ 1 h 4"/>
                  <a:gd name="T16" fmla="*/ 1 w 2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547"/>
              <p:cNvSpPr/>
              <p:nvPr/>
            </p:nvSpPr>
            <p:spPr bwMode="auto">
              <a:xfrm>
                <a:off x="4144" y="1485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1 w 3"/>
                  <a:gd name="T5" fmla="*/ 1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2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548"/>
              <p:cNvSpPr/>
              <p:nvPr/>
            </p:nvSpPr>
            <p:spPr bwMode="auto">
              <a:xfrm>
                <a:off x="4066" y="27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6 w 69"/>
                  <a:gd name="T7" fmla="*/ 22 h 62"/>
                  <a:gd name="T8" fmla="*/ 46 w 69"/>
                  <a:gd name="T9" fmla="*/ 4 h 62"/>
                  <a:gd name="T10" fmla="*/ 30 w 69"/>
                  <a:gd name="T11" fmla="*/ 7 h 62"/>
                  <a:gd name="T12" fmla="*/ 28 w 69"/>
                  <a:gd name="T13" fmla="*/ 20 h 62"/>
                  <a:gd name="T14" fmla="*/ 22 w 69"/>
                  <a:gd name="T15" fmla="*/ 13 h 62"/>
                  <a:gd name="T16" fmla="*/ 7 w 69"/>
                  <a:gd name="T17" fmla="*/ 15 h 62"/>
                  <a:gd name="T18" fmla="*/ 0 w 69"/>
                  <a:gd name="T19" fmla="*/ 27 h 62"/>
                  <a:gd name="T20" fmla="*/ 1 w 69"/>
                  <a:gd name="T21" fmla="*/ 30 h 62"/>
                  <a:gd name="T22" fmla="*/ 8 w 69"/>
                  <a:gd name="T23" fmla="*/ 38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7 w 69"/>
                  <a:gd name="T31" fmla="*/ 43 h 62"/>
                  <a:gd name="T32" fmla="*/ 5 w 69"/>
                  <a:gd name="T33" fmla="*/ 50 h 62"/>
                  <a:gd name="T34" fmla="*/ 10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9 h 62"/>
                  <a:gd name="T50" fmla="*/ 44 w 69"/>
                  <a:gd name="T51" fmla="*/ 41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4" y="15"/>
                      <a:pt x="51" y="16"/>
                      <a:pt x="49" y="18"/>
                    </a:cubicBezTo>
                    <a:cubicBezTo>
                      <a:pt x="48" y="19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6" y="22"/>
                    </a:cubicBezTo>
                    <a:cubicBezTo>
                      <a:pt x="49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7" y="15"/>
                      <a:pt x="28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7" y="9"/>
                      <a:pt x="12" y="11"/>
                      <a:pt x="7" y="15"/>
                    </a:cubicBezTo>
                    <a:cubicBezTo>
                      <a:pt x="3" y="17"/>
                      <a:pt x="1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8" y="38"/>
                    </a:cubicBezTo>
                    <a:cubicBezTo>
                      <a:pt x="9" y="39"/>
                      <a:pt x="12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11" y="42"/>
                      <a:pt x="9" y="42"/>
                      <a:pt x="7" y="43"/>
                    </a:cubicBezTo>
                    <a:cubicBezTo>
                      <a:pt x="5" y="45"/>
                      <a:pt x="5" y="48"/>
                      <a:pt x="5" y="50"/>
                    </a:cubicBezTo>
                    <a:cubicBezTo>
                      <a:pt x="4" y="53"/>
                      <a:pt x="6" y="58"/>
                      <a:pt x="10" y="59"/>
                    </a:cubicBezTo>
                    <a:cubicBezTo>
                      <a:pt x="14" y="61"/>
                      <a:pt x="18" y="59"/>
                      <a:pt x="21" y="56"/>
                    </a:cubicBezTo>
                    <a:cubicBezTo>
                      <a:pt x="23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7"/>
                      <a:pt x="26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9"/>
                    </a:cubicBezTo>
                    <a:cubicBezTo>
                      <a:pt x="40" y="39"/>
                      <a:pt x="43" y="40"/>
                      <a:pt x="44" y="41"/>
                    </a:cubicBezTo>
                    <a:cubicBezTo>
                      <a:pt x="45" y="41"/>
                      <a:pt x="46" y="41"/>
                      <a:pt x="47" y="42"/>
                    </a:cubicBezTo>
                    <a:cubicBezTo>
                      <a:pt x="51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549"/>
              <p:cNvSpPr/>
              <p:nvPr/>
            </p:nvSpPr>
            <p:spPr bwMode="auto">
              <a:xfrm>
                <a:off x="4082" y="2725"/>
                <a:ext cx="152" cy="112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9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1 h 42"/>
                  <a:gd name="T30" fmla="*/ 31 w 57"/>
                  <a:gd name="T31" fmla="*/ 7 h 42"/>
                  <a:gd name="T32" fmla="*/ 26 w 57"/>
                  <a:gd name="T33" fmla="*/ 12 h 42"/>
                  <a:gd name="T34" fmla="*/ 26 w 57"/>
                  <a:gd name="T35" fmla="*/ 14 h 42"/>
                  <a:gd name="T36" fmla="*/ 24 w 57"/>
                  <a:gd name="T37" fmla="*/ 1 h 42"/>
                  <a:gd name="T38" fmla="*/ 23 w 57"/>
                  <a:gd name="T39" fmla="*/ 1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10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6 w 57"/>
                  <a:gd name="T61" fmla="*/ 28 h 42"/>
                  <a:gd name="T62" fmla="*/ 17 w 57"/>
                  <a:gd name="T63" fmla="*/ 28 h 42"/>
                  <a:gd name="T64" fmla="*/ 15 w 57"/>
                  <a:gd name="T65" fmla="*/ 33 h 42"/>
                  <a:gd name="T66" fmla="*/ 13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2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3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6" y="21"/>
                      <a:pt x="55" y="22"/>
                      <a:pt x="54" y="22"/>
                    </a:cubicBezTo>
                    <a:cubicBezTo>
                      <a:pt x="53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3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9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4" y="19"/>
                      <a:pt x="45" y="15"/>
                    </a:cubicBezTo>
                    <a:cubicBezTo>
                      <a:pt x="48" y="14"/>
                      <a:pt x="50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40" y="5"/>
                      <a:pt x="40" y="1"/>
                    </a:cubicBezTo>
                    <a:cubicBezTo>
                      <a:pt x="40" y="1"/>
                      <a:pt x="39" y="0"/>
                      <a:pt x="39" y="1"/>
                    </a:cubicBezTo>
                    <a:cubicBezTo>
                      <a:pt x="35" y="3"/>
                      <a:pt x="32" y="1"/>
                      <a:pt x="31" y="7"/>
                    </a:cubicBezTo>
                    <a:cubicBezTo>
                      <a:pt x="30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2" y="10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1"/>
                    </a:cubicBezTo>
                    <a:cubicBezTo>
                      <a:pt x="22" y="4"/>
                      <a:pt x="20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0" y="10"/>
                      <a:pt x="19" y="9"/>
                    </a:cubicBezTo>
                    <a:cubicBezTo>
                      <a:pt x="16" y="4"/>
                      <a:pt x="11" y="2"/>
                      <a:pt x="6" y="3"/>
                    </a:cubicBezTo>
                    <a:cubicBezTo>
                      <a:pt x="2" y="5"/>
                      <a:pt x="0" y="7"/>
                      <a:pt x="4" y="10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1" y="21"/>
                      <a:pt x="10" y="21"/>
                    </a:cubicBezTo>
                    <a:cubicBezTo>
                      <a:pt x="8" y="23"/>
                      <a:pt x="6" y="26"/>
                      <a:pt x="2" y="26"/>
                    </a:cubicBezTo>
                    <a:cubicBezTo>
                      <a:pt x="1" y="26"/>
                      <a:pt x="1" y="27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3"/>
                    </a:cubicBezTo>
                    <a:cubicBezTo>
                      <a:pt x="14" y="35"/>
                      <a:pt x="13" y="38"/>
                      <a:pt x="13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2" y="35"/>
                    </a:cubicBezTo>
                    <a:cubicBezTo>
                      <a:pt x="26" y="36"/>
                      <a:pt x="26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3" y="33"/>
                    </a:cubicBezTo>
                    <a:cubicBezTo>
                      <a:pt x="50" y="35"/>
                      <a:pt x="55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550"/>
              <p:cNvSpPr/>
              <p:nvPr/>
            </p:nvSpPr>
            <p:spPr bwMode="auto">
              <a:xfrm>
                <a:off x="4093" y="2728"/>
                <a:ext cx="128" cy="104"/>
              </a:xfrm>
              <a:custGeom>
                <a:avLst/>
                <a:gdLst>
                  <a:gd name="T0" fmla="*/ 47 w 48"/>
                  <a:gd name="T1" fmla="*/ 27 h 39"/>
                  <a:gd name="T2" fmla="*/ 40 w 48"/>
                  <a:gd name="T3" fmla="*/ 23 h 39"/>
                  <a:gd name="T4" fmla="*/ 43 w 48"/>
                  <a:gd name="T5" fmla="*/ 20 h 39"/>
                  <a:gd name="T6" fmla="*/ 43 w 48"/>
                  <a:gd name="T7" fmla="*/ 19 h 39"/>
                  <a:gd name="T8" fmla="*/ 41 w 48"/>
                  <a:gd name="T9" fmla="*/ 20 h 39"/>
                  <a:gd name="T10" fmla="*/ 36 w 48"/>
                  <a:gd name="T11" fmla="*/ 19 h 39"/>
                  <a:gd name="T12" fmla="*/ 37 w 48"/>
                  <a:gd name="T13" fmla="*/ 15 h 39"/>
                  <a:gd name="T14" fmla="*/ 36 w 48"/>
                  <a:gd name="T15" fmla="*/ 15 h 39"/>
                  <a:gd name="T16" fmla="*/ 31 w 48"/>
                  <a:gd name="T17" fmla="*/ 18 h 39"/>
                  <a:gd name="T18" fmla="*/ 29 w 48"/>
                  <a:gd name="T19" fmla="*/ 15 h 39"/>
                  <a:gd name="T20" fmla="*/ 33 w 48"/>
                  <a:gd name="T21" fmla="*/ 7 h 39"/>
                  <a:gd name="T22" fmla="*/ 33 w 48"/>
                  <a:gd name="T23" fmla="*/ 7 h 39"/>
                  <a:gd name="T24" fmla="*/ 30 w 48"/>
                  <a:gd name="T25" fmla="*/ 9 h 39"/>
                  <a:gd name="T26" fmla="*/ 34 w 48"/>
                  <a:gd name="T27" fmla="*/ 1 h 39"/>
                  <a:gd name="T28" fmla="*/ 33 w 48"/>
                  <a:gd name="T29" fmla="*/ 1 h 39"/>
                  <a:gd name="T30" fmla="*/ 27 w 48"/>
                  <a:gd name="T31" fmla="*/ 7 h 39"/>
                  <a:gd name="T32" fmla="*/ 24 w 48"/>
                  <a:gd name="T33" fmla="*/ 14 h 39"/>
                  <a:gd name="T34" fmla="*/ 19 w 48"/>
                  <a:gd name="T35" fmla="*/ 13 h 39"/>
                  <a:gd name="T36" fmla="*/ 15 w 48"/>
                  <a:gd name="T37" fmla="*/ 8 h 39"/>
                  <a:gd name="T38" fmla="*/ 14 w 48"/>
                  <a:gd name="T39" fmla="*/ 5 h 39"/>
                  <a:gd name="T40" fmla="*/ 0 w 48"/>
                  <a:gd name="T41" fmla="*/ 3 h 39"/>
                  <a:gd name="T42" fmla="*/ 0 w 48"/>
                  <a:gd name="T43" fmla="*/ 4 h 39"/>
                  <a:gd name="T44" fmla="*/ 7 w 48"/>
                  <a:gd name="T45" fmla="*/ 12 h 39"/>
                  <a:gd name="T46" fmla="*/ 9 w 48"/>
                  <a:gd name="T47" fmla="*/ 14 h 39"/>
                  <a:gd name="T48" fmla="*/ 14 w 48"/>
                  <a:gd name="T49" fmla="*/ 18 h 39"/>
                  <a:gd name="T50" fmla="*/ 9 w 48"/>
                  <a:gd name="T51" fmla="*/ 20 h 39"/>
                  <a:gd name="T52" fmla="*/ 5 w 48"/>
                  <a:gd name="T53" fmla="*/ 24 h 39"/>
                  <a:gd name="T54" fmla="*/ 2 w 48"/>
                  <a:gd name="T55" fmla="*/ 26 h 39"/>
                  <a:gd name="T56" fmla="*/ 2 w 48"/>
                  <a:gd name="T57" fmla="*/ 26 h 39"/>
                  <a:gd name="T58" fmla="*/ 10 w 48"/>
                  <a:gd name="T59" fmla="*/ 25 h 39"/>
                  <a:gd name="T60" fmla="*/ 12 w 48"/>
                  <a:gd name="T61" fmla="*/ 23 h 39"/>
                  <a:gd name="T62" fmla="*/ 14 w 48"/>
                  <a:gd name="T63" fmla="*/ 27 h 39"/>
                  <a:gd name="T64" fmla="*/ 12 w 48"/>
                  <a:gd name="T65" fmla="*/ 36 h 39"/>
                  <a:gd name="T66" fmla="*/ 13 w 48"/>
                  <a:gd name="T67" fmla="*/ 36 h 39"/>
                  <a:gd name="T68" fmla="*/ 16 w 48"/>
                  <a:gd name="T69" fmla="*/ 29 h 39"/>
                  <a:gd name="T70" fmla="*/ 21 w 48"/>
                  <a:gd name="T71" fmla="*/ 28 h 39"/>
                  <a:gd name="T72" fmla="*/ 22 w 48"/>
                  <a:gd name="T73" fmla="*/ 33 h 39"/>
                  <a:gd name="T74" fmla="*/ 24 w 48"/>
                  <a:gd name="T75" fmla="*/ 39 h 39"/>
                  <a:gd name="T76" fmla="*/ 25 w 48"/>
                  <a:gd name="T77" fmla="*/ 38 h 39"/>
                  <a:gd name="T78" fmla="*/ 29 w 48"/>
                  <a:gd name="T79" fmla="*/ 28 h 39"/>
                  <a:gd name="T80" fmla="*/ 38 w 48"/>
                  <a:gd name="T81" fmla="*/ 31 h 39"/>
                  <a:gd name="T82" fmla="*/ 47 w 48"/>
                  <a:gd name="T83" fmla="*/ 28 h 39"/>
                  <a:gd name="T84" fmla="*/ 47 w 48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39">
                    <a:moveTo>
                      <a:pt x="47" y="27"/>
                    </a:moveTo>
                    <a:cubicBezTo>
                      <a:pt x="46" y="27"/>
                      <a:pt x="37" y="24"/>
                      <a:pt x="40" y="23"/>
                    </a:cubicBezTo>
                    <a:cubicBezTo>
                      <a:pt x="41" y="22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3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1"/>
                      <a:pt x="38" y="20"/>
                      <a:pt x="36" y="19"/>
                    </a:cubicBezTo>
                    <a:cubicBezTo>
                      <a:pt x="37" y="18"/>
                      <a:pt x="37" y="16"/>
                      <a:pt x="37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26" y="22"/>
                      <a:pt x="27" y="17"/>
                      <a:pt x="29" y="15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3" y="7"/>
                    </a:cubicBezTo>
                    <a:cubicBezTo>
                      <a:pt x="32" y="7"/>
                      <a:pt x="31" y="8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7"/>
                    </a:cubicBezTo>
                    <a:cubicBezTo>
                      <a:pt x="26" y="10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1"/>
                      <a:pt x="5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5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1" y="19"/>
                      <a:pt x="9" y="20"/>
                    </a:cubicBezTo>
                    <a:cubicBezTo>
                      <a:pt x="7" y="22"/>
                      <a:pt x="7" y="22"/>
                      <a:pt x="5" y="24"/>
                    </a:cubicBezTo>
                    <a:cubicBezTo>
                      <a:pt x="4" y="24"/>
                      <a:pt x="3" y="25"/>
                      <a:pt x="2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4" y="29"/>
                      <a:pt x="7" y="27"/>
                      <a:pt x="10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6" y="21"/>
                      <a:pt x="15" y="25"/>
                      <a:pt x="14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5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1" y="28"/>
                    </a:cubicBezTo>
                    <a:cubicBezTo>
                      <a:pt x="22" y="29"/>
                      <a:pt x="22" y="31"/>
                      <a:pt x="22" y="33"/>
                    </a:cubicBezTo>
                    <a:cubicBezTo>
                      <a:pt x="22" y="35"/>
                      <a:pt x="23" y="37"/>
                      <a:pt x="24" y="39"/>
                    </a:cubicBezTo>
                    <a:cubicBezTo>
                      <a:pt x="24" y="39"/>
                      <a:pt x="25" y="39"/>
                      <a:pt x="25" y="38"/>
                    </a:cubicBezTo>
                    <a:cubicBezTo>
                      <a:pt x="25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8" y="28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551"/>
              <p:cNvSpPr/>
              <p:nvPr/>
            </p:nvSpPr>
            <p:spPr bwMode="auto">
              <a:xfrm>
                <a:off x="4109" y="2736"/>
                <a:ext cx="91" cy="91"/>
              </a:xfrm>
              <a:custGeom>
                <a:avLst/>
                <a:gdLst>
                  <a:gd name="T0" fmla="*/ 34 w 34"/>
                  <a:gd name="T1" fmla="*/ 23 h 34"/>
                  <a:gd name="T2" fmla="*/ 29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4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6 w 34"/>
                  <a:gd name="T19" fmla="*/ 15 h 34"/>
                  <a:gd name="T20" fmla="*/ 14 w 34"/>
                  <a:gd name="T21" fmla="*/ 13 h 34"/>
                  <a:gd name="T22" fmla="*/ 10 w 34"/>
                  <a:gd name="T23" fmla="*/ 7 h 34"/>
                  <a:gd name="T24" fmla="*/ 1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3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10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4 w 34"/>
                  <a:gd name="T59" fmla="*/ 23 h 34"/>
                  <a:gd name="T60" fmla="*/ 34 w 34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3"/>
                    </a:moveTo>
                    <a:cubicBezTo>
                      <a:pt x="32" y="21"/>
                      <a:pt x="31" y="20"/>
                      <a:pt x="29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7"/>
                      <a:pt x="24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0" y="4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6" y="15"/>
                    </a:cubicBezTo>
                    <a:cubicBezTo>
                      <a:pt x="15" y="16"/>
                      <a:pt x="14" y="14"/>
                      <a:pt x="14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4" y="8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8" y="17"/>
                      <a:pt x="4" y="18"/>
                      <a:pt x="3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10" y="23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9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4" y="21"/>
                      <a:pt x="27" y="23"/>
                    </a:cubicBezTo>
                    <a:cubicBezTo>
                      <a:pt x="29" y="24"/>
                      <a:pt x="31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552"/>
              <p:cNvSpPr/>
              <p:nvPr/>
            </p:nvSpPr>
            <p:spPr bwMode="auto">
              <a:xfrm>
                <a:off x="4079" y="2803"/>
                <a:ext cx="40" cy="56"/>
              </a:xfrm>
              <a:custGeom>
                <a:avLst/>
                <a:gdLst>
                  <a:gd name="T0" fmla="*/ 15 w 15"/>
                  <a:gd name="T1" fmla="*/ 0 h 21"/>
                  <a:gd name="T2" fmla="*/ 5 w 15"/>
                  <a:gd name="T3" fmla="*/ 4 h 21"/>
                  <a:gd name="T4" fmla="*/ 1 w 15"/>
                  <a:gd name="T5" fmla="*/ 6 h 21"/>
                  <a:gd name="T6" fmla="*/ 0 w 15"/>
                  <a:gd name="T7" fmla="*/ 13 h 21"/>
                  <a:gd name="T8" fmla="*/ 7 w 15"/>
                  <a:gd name="T9" fmla="*/ 21 h 21"/>
                  <a:gd name="T10" fmla="*/ 7 w 15"/>
                  <a:gd name="T11" fmla="*/ 21 h 21"/>
                  <a:gd name="T12" fmla="*/ 5 w 15"/>
                  <a:gd name="T13" fmla="*/ 12 h 21"/>
                  <a:gd name="T14" fmla="*/ 8 w 15"/>
                  <a:gd name="T15" fmla="*/ 10 h 21"/>
                  <a:gd name="T16" fmla="*/ 8 w 15"/>
                  <a:gd name="T17" fmla="*/ 8 h 21"/>
                  <a:gd name="T18" fmla="*/ 15 w 15"/>
                  <a:gd name="T19" fmla="*/ 0 h 21"/>
                  <a:gd name="T20" fmla="*/ 15 w 15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4" y="5"/>
                      <a:pt x="2" y="5"/>
                      <a:pt x="1" y="6"/>
                    </a:cubicBezTo>
                    <a:cubicBezTo>
                      <a:pt x="0" y="8"/>
                      <a:pt x="0" y="11"/>
                      <a:pt x="0" y="13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5" y="18"/>
                      <a:pt x="2" y="15"/>
                      <a:pt x="5" y="12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4"/>
                      <a:pt x="12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553"/>
              <p:cNvSpPr/>
              <p:nvPr/>
            </p:nvSpPr>
            <p:spPr bwMode="auto">
              <a:xfrm>
                <a:off x="4135" y="27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4 w 16"/>
                  <a:gd name="T3" fmla="*/ 3 h 14"/>
                  <a:gd name="T4" fmla="*/ 0 w 16"/>
                  <a:gd name="T5" fmla="*/ 6 h 14"/>
                  <a:gd name="T6" fmla="*/ 1 w 16"/>
                  <a:gd name="T7" fmla="*/ 8 h 14"/>
                  <a:gd name="T8" fmla="*/ 0 w 16"/>
                  <a:gd name="T9" fmla="*/ 10 h 14"/>
                  <a:gd name="T10" fmla="*/ 11 w 16"/>
                  <a:gd name="T11" fmla="*/ 13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4"/>
                      <a:pt x="7" y="14"/>
                      <a:pt x="11" y="13"/>
                    </a:cubicBezTo>
                    <a:cubicBezTo>
                      <a:pt x="14" y="11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554"/>
              <p:cNvSpPr/>
              <p:nvPr/>
            </p:nvSpPr>
            <p:spPr bwMode="auto">
              <a:xfrm>
                <a:off x="4135" y="2773"/>
                <a:ext cx="41" cy="38"/>
              </a:xfrm>
              <a:custGeom>
                <a:avLst/>
                <a:gdLst>
                  <a:gd name="T0" fmla="*/ 10 w 15"/>
                  <a:gd name="T1" fmla="*/ 1 h 14"/>
                  <a:gd name="T2" fmla="*/ 7 w 15"/>
                  <a:gd name="T3" fmla="*/ 4 h 14"/>
                  <a:gd name="T4" fmla="*/ 6 w 15"/>
                  <a:gd name="T5" fmla="*/ 4 h 14"/>
                  <a:gd name="T6" fmla="*/ 6 w 15"/>
                  <a:gd name="T7" fmla="*/ 7 h 14"/>
                  <a:gd name="T8" fmla="*/ 1 w 15"/>
                  <a:gd name="T9" fmla="*/ 8 h 14"/>
                  <a:gd name="T10" fmla="*/ 1 w 15"/>
                  <a:gd name="T11" fmla="*/ 8 h 14"/>
                  <a:gd name="T12" fmla="*/ 5 w 15"/>
                  <a:gd name="T13" fmla="*/ 13 h 14"/>
                  <a:gd name="T14" fmla="*/ 13 w 15"/>
                  <a:gd name="T15" fmla="*/ 8 h 14"/>
                  <a:gd name="T16" fmla="*/ 10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0" y="1"/>
                    </a:moveTo>
                    <a:cubicBezTo>
                      <a:pt x="7" y="0"/>
                      <a:pt x="9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3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3" y="13"/>
                      <a:pt x="5" y="13"/>
                    </a:cubicBezTo>
                    <a:cubicBezTo>
                      <a:pt x="8" y="14"/>
                      <a:pt x="12" y="11"/>
                      <a:pt x="13" y="8"/>
                    </a:cubicBezTo>
                    <a:cubicBezTo>
                      <a:pt x="15" y="5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555"/>
              <p:cNvSpPr/>
              <p:nvPr/>
            </p:nvSpPr>
            <p:spPr bwMode="auto">
              <a:xfrm>
                <a:off x="4135" y="2795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556"/>
              <p:cNvSpPr/>
              <p:nvPr/>
            </p:nvSpPr>
            <p:spPr bwMode="auto">
              <a:xfrm>
                <a:off x="4157" y="2781"/>
                <a:ext cx="8" cy="14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0 h 5"/>
                  <a:gd name="T6" fmla="*/ 1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557"/>
              <p:cNvSpPr/>
              <p:nvPr/>
            </p:nvSpPr>
            <p:spPr bwMode="auto">
              <a:xfrm>
                <a:off x="4149" y="2771"/>
                <a:ext cx="13" cy="10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1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5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558"/>
              <p:cNvSpPr/>
              <p:nvPr/>
            </p:nvSpPr>
            <p:spPr bwMode="auto">
              <a:xfrm>
                <a:off x="4157" y="280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0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559"/>
              <p:cNvSpPr/>
              <p:nvPr/>
            </p:nvSpPr>
            <p:spPr bwMode="auto">
              <a:xfrm>
                <a:off x="3801" y="2746"/>
                <a:ext cx="161" cy="140"/>
              </a:xfrm>
              <a:custGeom>
                <a:avLst/>
                <a:gdLst>
                  <a:gd name="T0" fmla="*/ 56 w 60"/>
                  <a:gd name="T1" fmla="*/ 11 h 52"/>
                  <a:gd name="T2" fmla="*/ 49 w 60"/>
                  <a:gd name="T3" fmla="*/ 11 h 52"/>
                  <a:gd name="T4" fmla="*/ 43 w 60"/>
                  <a:gd name="T5" fmla="*/ 16 h 52"/>
                  <a:gd name="T6" fmla="*/ 43 w 60"/>
                  <a:gd name="T7" fmla="*/ 16 h 52"/>
                  <a:gd name="T8" fmla="*/ 44 w 60"/>
                  <a:gd name="T9" fmla="*/ 12 h 52"/>
                  <a:gd name="T10" fmla="*/ 41 w 60"/>
                  <a:gd name="T11" fmla="*/ 1 h 52"/>
                  <a:gd name="T12" fmla="*/ 27 w 60"/>
                  <a:gd name="T13" fmla="*/ 2 h 52"/>
                  <a:gd name="T14" fmla="*/ 24 w 60"/>
                  <a:gd name="T15" fmla="*/ 14 h 52"/>
                  <a:gd name="T16" fmla="*/ 17 w 60"/>
                  <a:gd name="T17" fmla="*/ 10 h 52"/>
                  <a:gd name="T18" fmla="*/ 4 w 60"/>
                  <a:gd name="T19" fmla="*/ 15 h 52"/>
                  <a:gd name="T20" fmla="*/ 6 w 60"/>
                  <a:gd name="T21" fmla="*/ 27 h 52"/>
                  <a:gd name="T22" fmla="*/ 12 w 60"/>
                  <a:gd name="T23" fmla="*/ 29 h 52"/>
                  <a:gd name="T24" fmla="*/ 8 w 60"/>
                  <a:gd name="T25" fmla="*/ 32 h 52"/>
                  <a:gd name="T26" fmla="*/ 21 w 60"/>
                  <a:gd name="T27" fmla="*/ 51 h 52"/>
                  <a:gd name="T28" fmla="*/ 33 w 60"/>
                  <a:gd name="T29" fmla="*/ 44 h 52"/>
                  <a:gd name="T30" fmla="*/ 38 w 60"/>
                  <a:gd name="T31" fmla="*/ 46 h 52"/>
                  <a:gd name="T32" fmla="*/ 45 w 60"/>
                  <a:gd name="T33" fmla="*/ 51 h 52"/>
                  <a:gd name="T34" fmla="*/ 52 w 60"/>
                  <a:gd name="T35" fmla="*/ 44 h 52"/>
                  <a:gd name="T36" fmla="*/ 54 w 60"/>
                  <a:gd name="T37" fmla="*/ 29 h 52"/>
                  <a:gd name="T38" fmla="*/ 50 w 60"/>
                  <a:gd name="T39" fmla="*/ 27 h 52"/>
                  <a:gd name="T40" fmla="*/ 56 w 60"/>
                  <a:gd name="T41" fmla="*/ 24 h 52"/>
                  <a:gd name="T42" fmla="*/ 56 w 60"/>
                  <a:gd name="T43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2">
                    <a:moveTo>
                      <a:pt x="56" y="11"/>
                    </a:moveTo>
                    <a:cubicBezTo>
                      <a:pt x="55" y="9"/>
                      <a:pt x="51" y="10"/>
                      <a:pt x="49" y="11"/>
                    </a:cubicBezTo>
                    <a:cubicBezTo>
                      <a:pt x="47" y="13"/>
                      <a:pt x="45" y="14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5"/>
                      <a:pt x="44" y="14"/>
                      <a:pt x="44" y="12"/>
                    </a:cubicBezTo>
                    <a:cubicBezTo>
                      <a:pt x="45" y="8"/>
                      <a:pt x="44" y="3"/>
                      <a:pt x="41" y="1"/>
                    </a:cubicBezTo>
                    <a:cubicBezTo>
                      <a:pt x="38" y="0"/>
                      <a:pt x="29" y="0"/>
                      <a:pt x="27" y="2"/>
                    </a:cubicBezTo>
                    <a:cubicBezTo>
                      <a:pt x="24" y="5"/>
                      <a:pt x="24" y="10"/>
                      <a:pt x="24" y="14"/>
                    </a:cubicBezTo>
                    <a:cubicBezTo>
                      <a:pt x="22" y="12"/>
                      <a:pt x="19" y="11"/>
                      <a:pt x="17" y="10"/>
                    </a:cubicBezTo>
                    <a:cubicBezTo>
                      <a:pt x="13" y="8"/>
                      <a:pt x="6" y="11"/>
                      <a:pt x="4" y="15"/>
                    </a:cubicBezTo>
                    <a:cubicBezTo>
                      <a:pt x="3" y="19"/>
                      <a:pt x="2" y="24"/>
                      <a:pt x="6" y="27"/>
                    </a:cubicBezTo>
                    <a:cubicBezTo>
                      <a:pt x="8" y="28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2" y="52"/>
                      <a:pt x="21" y="51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6"/>
                    </a:cubicBezTo>
                    <a:cubicBezTo>
                      <a:pt x="40" y="48"/>
                      <a:pt x="42" y="50"/>
                      <a:pt x="45" y="51"/>
                    </a:cubicBezTo>
                    <a:cubicBezTo>
                      <a:pt x="49" y="51"/>
                      <a:pt x="51" y="48"/>
                      <a:pt x="52" y="44"/>
                    </a:cubicBezTo>
                    <a:cubicBezTo>
                      <a:pt x="54" y="39"/>
                      <a:pt x="58" y="35"/>
                      <a:pt x="54" y="29"/>
                    </a:cubicBezTo>
                    <a:cubicBezTo>
                      <a:pt x="53" y="28"/>
                      <a:pt x="51" y="27"/>
                      <a:pt x="50" y="27"/>
                    </a:cubicBezTo>
                    <a:cubicBezTo>
                      <a:pt x="52" y="27"/>
                      <a:pt x="54" y="26"/>
                      <a:pt x="56" y="24"/>
                    </a:cubicBezTo>
                    <a:cubicBezTo>
                      <a:pt x="60" y="21"/>
                      <a:pt x="58" y="15"/>
                      <a:pt x="56" y="11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560"/>
              <p:cNvSpPr/>
              <p:nvPr/>
            </p:nvSpPr>
            <p:spPr bwMode="auto">
              <a:xfrm>
                <a:off x="3892" y="2746"/>
                <a:ext cx="40" cy="65"/>
              </a:xfrm>
              <a:custGeom>
                <a:avLst/>
                <a:gdLst>
                  <a:gd name="T0" fmla="*/ 14 w 15"/>
                  <a:gd name="T1" fmla="*/ 12 h 24"/>
                  <a:gd name="T2" fmla="*/ 14 w 15"/>
                  <a:gd name="T3" fmla="*/ 12 h 24"/>
                  <a:gd name="T4" fmla="*/ 14 w 15"/>
                  <a:gd name="T5" fmla="*/ 12 h 24"/>
                  <a:gd name="T6" fmla="*/ 13 w 15"/>
                  <a:gd name="T7" fmla="*/ 13 h 24"/>
                  <a:gd name="T8" fmla="*/ 9 w 15"/>
                  <a:gd name="T9" fmla="*/ 16 h 24"/>
                  <a:gd name="T10" fmla="*/ 4 w 15"/>
                  <a:gd name="T11" fmla="*/ 0 h 24"/>
                  <a:gd name="T12" fmla="*/ 3 w 15"/>
                  <a:gd name="T13" fmla="*/ 1 h 24"/>
                  <a:gd name="T14" fmla="*/ 4 w 15"/>
                  <a:gd name="T15" fmla="*/ 8 h 24"/>
                  <a:gd name="T16" fmla="*/ 3 w 15"/>
                  <a:gd name="T17" fmla="*/ 8 h 24"/>
                  <a:gd name="T18" fmla="*/ 4 w 15"/>
                  <a:gd name="T19" fmla="*/ 15 h 24"/>
                  <a:gd name="T20" fmla="*/ 2 w 15"/>
                  <a:gd name="T21" fmla="*/ 18 h 24"/>
                  <a:gd name="T22" fmla="*/ 0 w 15"/>
                  <a:gd name="T23" fmla="*/ 23 h 24"/>
                  <a:gd name="T24" fmla="*/ 1 w 15"/>
                  <a:gd name="T25" fmla="*/ 24 h 24"/>
                  <a:gd name="T26" fmla="*/ 5 w 15"/>
                  <a:gd name="T27" fmla="*/ 22 h 24"/>
                  <a:gd name="T28" fmla="*/ 13 w 15"/>
                  <a:gd name="T29" fmla="*/ 15 h 24"/>
                  <a:gd name="T30" fmla="*/ 15 w 15"/>
                  <a:gd name="T31" fmla="*/ 13 h 24"/>
                  <a:gd name="T32" fmla="*/ 14 w 15"/>
                  <a:gd name="T3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4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2" y="14"/>
                      <a:pt x="10" y="15"/>
                      <a:pt x="9" y="16"/>
                    </a:cubicBezTo>
                    <a:cubicBezTo>
                      <a:pt x="11" y="10"/>
                      <a:pt x="11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5" y="7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3"/>
                      <a:pt x="4" y="15"/>
                    </a:cubicBezTo>
                    <a:cubicBezTo>
                      <a:pt x="3" y="16"/>
                      <a:pt x="3" y="17"/>
                      <a:pt x="2" y="18"/>
                    </a:cubicBezTo>
                    <a:cubicBezTo>
                      <a:pt x="1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4" y="24"/>
                      <a:pt x="5" y="22"/>
                    </a:cubicBezTo>
                    <a:cubicBezTo>
                      <a:pt x="8" y="20"/>
                      <a:pt x="10" y="17"/>
                      <a:pt x="13" y="15"/>
                    </a:cubicBezTo>
                    <a:cubicBezTo>
                      <a:pt x="14" y="14"/>
                      <a:pt x="14" y="14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561"/>
              <p:cNvSpPr/>
              <p:nvPr/>
            </p:nvSpPr>
            <p:spPr bwMode="auto">
              <a:xfrm>
                <a:off x="3807" y="2768"/>
                <a:ext cx="149" cy="115"/>
              </a:xfrm>
              <a:custGeom>
                <a:avLst/>
                <a:gdLst>
                  <a:gd name="T0" fmla="*/ 55 w 56"/>
                  <a:gd name="T1" fmla="*/ 10 h 43"/>
                  <a:gd name="T2" fmla="*/ 55 w 56"/>
                  <a:gd name="T3" fmla="*/ 11 h 43"/>
                  <a:gd name="T4" fmla="*/ 53 w 56"/>
                  <a:gd name="T5" fmla="*/ 3 h 43"/>
                  <a:gd name="T6" fmla="*/ 52 w 56"/>
                  <a:gd name="T7" fmla="*/ 4 h 43"/>
                  <a:gd name="T8" fmla="*/ 51 w 56"/>
                  <a:gd name="T9" fmla="*/ 7 h 43"/>
                  <a:gd name="T10" fmla="*/ 48 w 56"/>
                  <a:gd name="T11" fmla="*/ 14 h 43"/>
                  <a:gd name="T12" fmla="*/ 47 w 56"/>
                  <a:gd name="T13" fmla="*/ 14 h 43"/>
                  <a:gd name="T14" fmla="*/ 38 w 56"/>
                  <a:gd name="T15" fmla="*/ 22 h 43"/>
                  <a:gd name="T16" fmla="*/ 34 w 56"/>
                  <a:gd name="T17" fmla="*/ 22 h 43"/>
                  <a:gd name="T18" fmla="*/ 31 w 56"/>
                  <a:gd name="T19" fmla="*/ 20 h 43"/>
                  <a:gd name="T20" fmla="*/ 30 w 56"/>
                  <a:gd name="T21" fmla="*/ 20 h 43"/>
                  <a:gd name="T22" fmla="*/ 26 w 56"/>
                  <a:gd name="T23" fmla="*/ 15 h 43"/>
                  <a:gd name="T24" fmla="*/ 24 w 56"/>
                  <a:gd name="T25" fmla="*/ 8 h 43"/>
                  <a:gd name="T26" fmla="*/ 22 w 56"/>
                  <a:gd name="T27" fmla="*/ 6 h 43"/>
                  <a:gd name="T28" fmla="*/ 5 w 56"/>
                  <a:gd name="T29" fmla="*/ 4 h 43"/>
                  <a:gd name="T30" fmla="*/ 5 w 56"/>
                  <a:gd name="T31" fmla="*/ 20 h 43"/>
                  <a:gd name="T32" fmla="*/ 6 w 56"/>
                  <a:gd name="T33" fmla="*/ 23 h 43"/>
                  <a:gd name="T34" fmla="*/ 3 w 56"/>
                  <a:gd name="T35" fmla="*/ 30 h 43"/>
                  <a:gd name="T36" fmla="*/ 21 w 56"/>
                  <a:gd name="T37" fmla="*/ 42 h 43"/>
                  <a:gd name="T38" fmla="*/ 29 w 56"/>
                  <a:gd name="T39" fmla="*/ 39 h 43"/>
                  <a:gd name="T40" fmla="*/ 31 w 56"/>
                  <a:gd name="T41" fmla="*/ 36 h 43"/>
                  <a:gd name="T42" fmla="*/ 37 w 56"/>
                  <a:gd name="T43" fmla="*/ 38 h 43"/>
                  <a:gd name="T44" fmla="*/ 45 w 56"/>
                  <a:gd name="T45" fmla="*/ 42 h 43"/>
                  <a:gd name="T46" fmla="*/ 50 w 56"/>
                  <a:gd name="T47" fmla="*/ 36 h 43"/>
                  <a:gd name="T48" fmla="*/ 53 w 56"/>
                  <a:gd name="T49" fmla="*/ 23 h 43"/>
                  <a:gd name="T50" fmla="*/ 51 w 56"/>
                  <a:gd name="T51" fmla="*/ 20 h 43"/>
                  <a:gd name="T52" fmla="*/ 49 w 56"/>
                  <a:gd name="T53" fmla="*/ 19 h 43"/>
                  <a:gd name="T54" fmla="*/ 55 w 56"/>
                  <a:gd name="T55" fmla="*/ 16 h 43"/>
                  <a:gd name="T56" fmla="*/ 54 w 56"/>
                  <a:gd name="T57" fmla="*/ 16 h 43"/>
                  <a:gd name="T58" fmla="*/ 55 w 56"/>
                  <a:gd name="T59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3">
                    <a:moveTo>
                      <a:pt x="55" y="10"/>
                    </a:moveTo>
                    <a:cubicBezTo>
                      <a:pt x="55" y="10"/>
                      <a:pt x="55" y="10"/>
                      <a:pt x="55" y="11"/>
                    </a:cubicBezTo>
                    <a:cubicBezTo>
                      <a:pt x="55" y="8"/>
                      <a:pt x="54" y="5"/>
                      <a:pt x="53" y="3"/>
                    </a:cubicBezTo>
                    <a:cubicBezTo>
                      <a:pt x="52" y="3"/>
                      <a:pt x="52" y="3"/>
                      <a:pt x="52" y="4"/>
                    </a:cubicBezTo>
                    <a:cubicBezTo>
                      <a:pt x="52" y="5"/>
                      <a:pt x="52" y="6"/>
                      <a:pt x="51" y="7"/>
                    </a:cubicBezTo>
                    <a:cubicBezTo>
                      <a:pt x="51" y="11"/>
                      <a:pt x="49" y="11"/>
                      <a:pt x="48" y="14"/>
                    </a:cubicBezTo>
                    <a:cubicBezTo>
                      <a:pt x="48" y="14"/>
                      <a:pt x="47" y="13"/>
                      <a:pt x="47" y="14"/>
                    </a:cubicBezTo>
                    <a:cubicBezTo>
                      <a:pt x="43" y="19"/>
                      <a:pt x="40" y="17"/>
                      <a:pt x="38" y="22"/>
                    </a:cubicBezTo>
                    <a:cubicBezTo>
                      <a:pt x="37" y="26"/>
                      <a:pt x="35" y="23"/>
                      <a:pt x="34" y="22"/>
                    </a:cubicBezTo>
                    <a:cubicBezTo>
                      <a:pt x="34" y="21"/>
                      <a:pt x="32" y="20"/>
                      <a:pt x="31" y="20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7" y="20"/>
                      <a:pt x="27" y="17"/>
                      <a:pt x="26" y="15"/>
                    </a:cubicBezTo>
                    <a:cubicBezTo>
                      <a:pt x="26" y="13"/>
                      <a:pt x="25" y="10"/>
                      <a:pt x="24" y="8"/>
                    </a:cubicBezTo>
                    <a:cubicBezTo>
                      <a:pt x="23" y="7"/>
                      <a:pt x="23" y="7"/>
                      <a:pt x="22" y="6"/>
                    </a:cubicBezTo>
                    <a:cubicBezTo>
                      <a:pt x="18" y="2"/>
                      <a:pt x="10" y="0"/>
                      <a:pt x="5" y="4"/>
                    </a:cubicBezTo>
                    <a:cubicBezTo>
                      <a:pt x="1" y="8"/>
                      <a:pt x="0" y="16"/>
                      <a:pt x="5" y="20"/>
                    </a:cubicBezTo>
                    <a:cubicBezTo>
                      <a:pt x="8" y="22"/>
                      <a:pt x="10" y="20"/>
                      <a:pt x="6" y="23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4" y="39"/>
                      <a:pt x="13" y="41"/>
                      <a:pt x="21" y="42"/>
                    </a:cubicBezTo>
                    <a:cubicBezTo>
                      <a:pt x="23" y="43"/>
                      <a:pt x="28" y="42"/>
                      <a:pt x="29" y="39"/>
                    </a:cubicBezTo>
                    <a:cubicBezTo>
                      <a:pt x="30" y="38"/>
                      <a:pt x="31" y="37"/>
                      <a:pt x="31" y="36"/>
                    </a:cubicBezTo>
                    <a:cubicBezTo>
                      <a:pt x="33" y="32"/>
                      <a:pt x="36" y="36"/>
                      <a:pt x="37" y="38"/>
                    </a:cubicBezTo>
                    <a:cubicBezTo>
                      <a:pt x="40" y="40"/>
                      <a:pt x="41" y="42"/>
                      <a:pt x="45" y="42"/>
                    </a:cubicBezTo>
                    <a:cubicBezTo>
                      <a:pt x="47" y="42"/>
                      <a:pt x="49" y="38"/>
                      <a:pt x="50" y="36"/>
                    </a:cubicBezTo>
                    <a:cubicBezTo>
                      <a:pt x="51" y="33"/>
                      <a:pt x="55" y="27"/>
                      <a:pt x="53" y="23"/>
                    </a:cubicBezTo>
                    <a:cubicBezTo>
                      <a:pt x="52" y="22"/>
                      <a:pt x="52" y="21"/>
                      <a:pt x="51" y="20"/>
                    </a:cubicBezTo>
                    <a:cubicBezTo>
                      <a:pt x="50" y="20"/>
                      <a:pt x="45" y="19"/>
                      <a:pt x="49" y="19"/>
                    </a:cubicBezTo>
                    <a:cubicBezTo>
                      <a:pt x="52" y="19"/>
                      <a:pt x="54" y="17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6" y="14"/>
                      <a:pt x="56" y="12"/>
                      <a:pt x="55" y="10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62"/>
              <p:cNvSpPr/>
              <p:nvPr/>
            </p:nvSpPr>
            <p:spPr bwMode="auto">
              <a:xfrm>
                <a:off x="3817" y="2781"/>
                <a:ext cx="59" cy="43"/>
              </a:xfrm>
              <a:custGeom>
                <a:avLst/>
                <a:gdLst>
                  <a:gd name="T0" fmla="*/ 20 w 22"/>
                  <a:gd name="T1" fmla="*/ 11 h 16"/>
                  <a:gd name="T2" fmla="*/ 10 w 22"/>
                  <a:gd name="T3" fmla="*/ 1 h 16"/>
                  <a:gd name="T4" fmla="*/ 9 w 22"/>
                  <a:gd name="T5" fmla="*/ 1 h 16"/>
                  <a:gd name="T6" fmla="*/ 2 w 22"/>
                  <a:gd name="T7" fmla="*/ 0 h 16"/>
                  <a:gd name="T8" fmla="*/ 1 w 22"/>
                  <a:gd name="T9" fmla="*/ 1 h 16"/>
                  <a:gd name="T10" fmla="*/ 2 w 22"/>
                  <a:gd name="T11" fmla="*/ 5 h 16"/>
                  <a:gd name="T12" fmla="*/ 4 w 22"/>
                  <a:gd name="T13" fmla="*/ 12 h 16"/>
                  <a:gd name="T14" fmla="*/ 4 w 22"/>
                  <a:gd name="T15" fmla="*/ 13 h 16"/>
                  <a:gd name="T16" fmla="*/ 8 w 22"/>
                  <a:gd name="T17" fmla="*/ 15 h 16"/>
                  <a:gd name="T18" fmla="*/ 21 w 22"/>
                  <a:gd name="T19" fmla="*/ 16 h 16"/>
                  <a:gd name="T20" fmla="*/ 22 w 22"/>
                  <a:gd name="T21" fmla="*/ 16 h 16"/>
                  <a:gd name="T22" fmla="*/ 19 w 22"/>
                  <a:gd name="T23" fmla="*/ 12 h 16"/>
                  <a:gd name="T24" fmla="*/ 20 w 22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20" y="11"/>
                    </a:moveTo>
                    <a:cubicBezTo>
                      <a:pt x="17" y="7"/>
                      <a:pt x="13" y="4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2" y="3"/>
                      <a:pt x="0" y="3"/>
                      <a:pt x="2" y="5"/>
                    </a:cubicBezTo>
                    <a:cubicBezTo>
                      <a:pt x="4" y="7"/>
                      <a:pt x="5" y="9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13" y="16"/>
                      <a:pt x="17" y="15"/>
                      <a:pt x="21" y="16"/>
                    </a:cubicBezTo>
                    <a:cubicBezTo>
                      <a:pt x="21" y="16"/>
                      <a:pt x="22" y="16"/>
                      <a:pt x="22" y="16"/>
                    </a:cubicBezTo>
                    <a:cubicBezTo>
                      <a:pt x="21" y="14"/>
                      <a:pt x="20" y="13"/>
                      <a:pt x="19" y="12"/>
                    </a:cubicBezTo>
                    <a:cubicBezTo>
                      <a:pt x="20" y="12"/>
                      <a:pt x="20" y="11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63"/>
              <p:cNvSpPr/>
              <p:nvPr/>
            </p:nvSpPr>
            <p:spPr bwMode="auto">
              <a:xfrm>
                <a:off x="3876" y="2824"/>
                <a:ext cx="70" cy="54"/>
              </a:xfrm>
              <a:custGeom>
                <a:avLst/>
                <a:gdLst>
                  <a:gd name="T0" fmla="*/ 26 w 26"/>
                  <a:gd name="T1" fmla="*/ 5 h 20"/>
                  <a:gd name="T2" fmla="*/ 14 w 26"/>
                  <a:gd name="T3" fmla="*/ 0 h 20"/>
                  <a:gd name="T4" fmla="*/ 5 w 26"/>
                  <a:gd name="T5" fmla="*/ 2 h 20"/>
                  <a:gd name="T6" fmla="*/ 4 w 26"/>
                  <a:gd name="T7" fmla="*/ 2 h 20"/>
                  <a:gd name="T8" fmla="*/ 3 w 26"/>
                  <a:gd name="T9" fmla="*/ 2 h 20"/>
                  <a:gd name="T10" fmla="*/ 2 w 26"/>
                  <a:gd name="T11" fmla="*/ 2 h 20"/>
                  <a:gd name="T12" fmla="*/ 1 w 26"/>
                  <a:gd name="T13" fmla="*/ 1 h 20"/>
                  <a:gd name="T14" fmla="*/ 0 w 26"/>
                  <a:gd name="T15" fmla="*/ 1 h 20"/>
                  <a:gd name="T16" fmla="*/ 6 w 26"/>
                  <a:gd name="T17" fmla="*/ 11 h 20"/>
                  <a:gd name="T18" fmla="*/ 9 w 26"/>
                  <a:gd name="T19" fmla="*/ 13 h 20"/>
                  <a:gd name="T20" fmla="*/ 12 w 26"/>
                  <a:gd name="T21" fmla="*/ 15 h 20"/>
                  <a:gd name="T22" fmla="*/ 19 w 26"/>
                  <a:gd name="T23" fmla="*/ 20 h 20"/>
                  <a:gd name="T24" fmla="*/ 20 w 26"/>
                  <a:gd name="T25" fmla="*/ 20 h 20"/>
                  <a:gd name="T26" fmla="*/ 25 w 26"/>
                  <a:gd name="T27" fmla="*/ 11 h 20"/>
                  <a:gd name="T28" fmla="*/ 25 w 26"/>
                  <a:gd name="T29" fmla="*/ 9 h 20"/>
                  <a:gd name="T30" fmla="*/ 26 w 26"/>
                  <a:gd name="T31" fmla="*/ 6 h 20"/>
                  <a:gd name="T32" fmla="*/ 26 w 26"/>
                  <a:gd name="T3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5"/>
                    </a:moveTo>
                    <a:cubicBezTo>
                      <a:pt x="23" y="2"/>
                      <a:pt x="18" y="0"/>
                      <a:pt x="14" y="0"/>
                    </a:cubicBezTo>
                    <a:cubicBezTo>
                      <a:pt x="13" y="1"/>
                      <a:pt x="8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6" y="11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5" y="17"/>
                      <a:pt x="17" y="18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17"/>
                      <a:pt x="24" y="14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3" y="8"/>
                      <a:pt x="24" y="7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64"/>
              <p:cNvSpPr/>
              <p:nvPr/>
            </p:nvSpPr>
            <p:spPr bwMode="auto">
              <a:xfrm>
                <a:off x="3825" y="2821"/>
                <a:ext cx="72" cy="59"/>
              </a:xfrm>
              <a:custGeom>
                <a:avLst/>
                <a:gdLst>
                  <a:gd name="T0" fmla="*/ 26 w 27"/>
                  <a:gd name="T1" fmla="*/ 12 h 22"/>
                  <a:gd name="T2" fmla="*/ 20 w 27"/>
                  <a:gd name="T3" fmla="*/ 1 h 22"/>
                  <a:gd name="T4" fmla="*/ 20 w 27"/>
                  <a:gd name="T5" fmla="*/ 0 h 22"/>
                  <a:gd name="T6" fmla="*/ 14 w 27"/>
                  <a:gd name="T7" fmla="*/ 4 h 22"/>
                  <a:gd name="T8" fmla="*/ 10 w 27"/>
                  <a:gd name="T9" fmla="*/ 7 h 22"/>
                  <a:gd name="T10" fmla="*/ 6 w 27"/>
                  <a:gd name="T11" fmla="*/ 11 h 22"/>
                  <a:gd name="T12" fmla="*/ 1 w 27"/>
                  <a:gd name="T13" fmla="*/ 16 h 22"/>
                  <a:gd name="T14" fmla="*/ 1 w 27"/>
                  <a:gd name="T15" fmla="*/ 17 h 22"/>
                  <a:gd name="T16" fmla="*/ 15 w 27"/>
                  <a:gd name="T17" fmla="*/ 22 h 22"/>
                  <a:gd name="T18" fmla="*/ 26 w 27"/>
                  <a:gd name="T19" fmla="*/ 13 h 22"/>
                  <a:gd name="T20" fmla="*/ 26 w 27"/>
                  <a:gd name="T2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6" y="12"/>
                    </a:moveTo>
                    <a:cubicBezTo>
                      <a:pt x="24" y="9"/>
                      <a:pt x="20" y="5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3" y="5"/>
                      <a:pt x="11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3"/>
                      <a:pt x="4" y="15"/>
                      <a:pt x="1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5" y="20"/>
                      <a:pt x="10" y="22"/>
                      <a:pt x="15" y="22"/>
                    </a:cubicBezTo>
                    <a:cubicBezTo>
                      <a:pt x="21" y="22"/>
                      <a:pt x="24" y="16"/>
                      <a:pt x="26" y="13"/>
                    </a:cubicBezTo>
                    <a:cubicBezTo>
                      <a:pt x="27" y="13"/>
                      <a:pt x="27" y="12"/>
                      <a:pt x="26" y="1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65"/>
              <p:cNvSpPr/>
              <p:nvPr/>
            </p:nvSpPr>
            <p:spPr bwMode="auto">
              <a:xfrm>
                <a:off x="3906" y="2752"/>
                <a:ext cx="16" cy="51"/>
              </a:xfrm>
              <a:custGeom>
                <a:avLst/>
                <a:gdLst>
                  <a:gd name="T0" fmla="*/ 3 w 6"/>
                  <a:gd name="T1" fmla="*/ 0 h 19"/>
                  <a:gd name="T2" fmla="*/ 2 w 6"/>
                  <a:gd name="T3" fmla="*/ 1 h 19"/>
                  <a:gd name="T4" fmla="*/ 3 w 6"/>
                  <a:gd name="T5" fmla="*/ 3 h 19"/>
                  <a:gd name="T6" fmla="*/ 3 w 6"/>
                  <a:gd name="T7" fmla="*/ 9 h 19"/>
                  <a:gd name="T8" fmla="*/ 1 w 6"/>
                  <a:gd name="T9" fmla="*/ 18 h 19"/>
                  <a:gd name="T10" fmla="*/ 1 w 6"/>
                  <a:gd name="T11" fmla="*/ 18 h 19"/>
                  <a:gd name="T12" fmla="*/ 3 w 6"/>
                  <a:gd name="T13" fmla="*/ 16 h 19"/>
                  <a:gd name="T14" fmla="*/ 4 w 6"/>
                  <a:gd name="T15" fmla="*/ 16 h 19"/>
                  <a:gd name="T16" fmla="*/ 4 w 6"/>
                  <a:gd name="T17" fmla="*/ 15 h 19"/>
                  <a:gd name="T18" fmla="*/ 5 w 6"/>
                  <a:gd name="T19" fmla="*/ 12 h 19"/>
                  <a:gd name="T20" fmla="*/ 6 w 6"/>
                  <a:gd name="T21" fmla="*/ 10 h 19"/>
                  <a:gd name="T22" fmla="*/ 3 w 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9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3" y="7"/>
                      <a:pt x="3" y="9"/>
                    </a:cubicBezTo>
                    <a:cubicBezTo>
                      <a:pt x="3" y="12"/>
                      <a:pt x="2" y="15"/>
                      <a:pt x="1" y="18"/>
                    </a:cubicBezTo>
                    <a:cubicBezTo>
                      <a:pt x="0" y="18"/>
                      <a:pt x="1" y="19"/>
                      <a:pt x="1" y="18"/>
                    </a:cubicBezTo>
                    <a:cubicBezTo>
                      <a:pt x="2" y="18"/>
                      <a:pt x="3" y="17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6"/>
                      <a:pt x="6" y="2"/>
                      <a:pt x="3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66"/>
              <p:cNvSpPr/>
              <p:nvPr/>
            </p:nvSpPr>
            <p:spPr bwMode="auto">
              <a:xfrm>
                <a:off x="3924" y="2784"/>
                <a:ext cx="32" cy="37"/>
              </a:xfrm>
              <a:custGeom>
                <a:avLst/>
                <a:gdLst>
                  <a:gd name="T0" fmla="*/ 10 w 12"/>
                  <a:gd name="T1" fmla="*/ 1 h 14"/>
                  <a:gd name="T2" fmla="*/ 9 w 12"/>
                  <a:gd name="T3" fmla="*/ 1 h 14"/>
                  <a:gd name="T4" fmla="*/ 7 w 12"/>
                  <a:gd name="T5" fmla="*/ 9 h 14"/>
                  <a:gd name="T6" fmla="*/ 1 w 12"/>
                  <a:gd name="T7" fmla="*/ 13 h 14"/>
                  <a:gd name="T8" fmla="*/ 1 w 12"/>
                  <a:gd name="T9" fmla="*/ 14 h 14"/>
                  <a:gd name="T10" fmla="*/ 7 w 12"/>
                  <a:gd name="T11" fmla="*/ 12 h 14"/>
                  <a:gd name="T12" fmla="*/ 8 w 12"/>
                  <a:gd name="T13" fmla="*/ 11 h 14"/>
                  <a:gd name="T14" fmla="*/ 9 w 12"/>
                  <a:gd name="T15" fmla="*/ 11 h 14"/>
                  <a:gd name="T16" fmla="*/ 11 w 12"/>
                  <a:gd name="T17" fmla="*/ 6 h 14"/>
                  <a:gd name="T18" fmla="*/ 10 w 12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10" y="1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10" y="4"/>
                      <a:pt x="10" y="7"/>
                      <a:pt x="7" y="9"/>
                    </a:cubicBezTo>
                    <a:cubicBezTo>
                      <a:pt x="5" y="10"/>
                      <a:pt x="3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3" y="13"/>
                      <a:pt x="5" y="13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0"/>
                      <a:pt x="11" y="8"/>
                      <a:pt x="11" y="6"/>
                    </a:cubicBezTo>
                    <a:cubicBezTo>
                      <a:pt x="12" y="4"/>
                      <a:pt x="12" y="2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67"/>
              <p:cNvSpPr/>
              <p:nvPr/>
            </p:nvSpPr>
            <p:spPr bwMode="auto">
              <a:xfrm>
                <a:off x="3855" y="2779"/>
                <a:ext cx="64" cy="75"/>
              </a:xfrm>
              <a:custGeom>
                <a:avLst/>
                <a:gdLst>
                  <a:gd name="T0" fmla="*/ 21 w 24"/>
                  <a:gd name="T1" fmla="*/ 23 h 28"/>
                  <a:gd name="T2" fmla="*/ 19 w 24"/>
                  <a:gd name="T3" fmla="*/ 21 h 28"/>
                  <a:gd name="T4" fmla="*/ 19 w 24"/>
                  <a:gd name="T5" fmla="*/ 20 h 28"/>
                  <a:gd name="T6" fmla="*/ 10 w 24"/>
                  <a:gd name="T7" fmla="*/ 19 h 28"/>
                  <a:gd name="T8" fmla="*/ 10 w 24"/>
                  <a:gd name="T9" fmla="*/ 18 h 28"/>
                  <a:gd name="T10" fmla="*/ 10 w 24"/>
                  <a:gd name="T11" fmla="*/ 18 h 28"/>
                  <a:gd name="T12" fmla="*/ 10 w 24"/>
                  <a:gd name="T13" fmla="*/ 17 h 28"/>
                  <a:gd name="T14" fmla="*/ 9 w 24"/>
                  <a:gd name="T15" fmla="*/ 12 h 28"/>
                  <a:gd name="T16" fmla="*/ 7 w 24"/>
                  <a:gd name="T17" fmla="*/ 6 h 28"/>
                  <a:gd name="T18" fmla="*/ 1 w 24"/>
                  <a:gd name="T19" fmla="*/ 0 h 28"/>
                  <a:gd name="T20" fmla="*/ 0 w 24"/>
                  <a:gd name="T21" fmla="*/ 1 h 28"/>
                  <a:gd name="T22" fmla="*/ 4 w 24"/>
                  <a:gd name="T23" fmla="*/ 8 h 28"/>
                  <a:gd name="T24" fmla="*/ 6 w 24"/>
                  <a:gd name="T25" fmla="*/ 10 h 28"/>
                  <a:gd name="T26" fmla="*/ 7 w 24"/>
                  <a:gd name="T27" fmla="*/ 17 h 28"/>
                  <a:gd name="T28" fmla="*/ 8 w 24"/>
                  <a:gd name="T29" fmla="*/ 17 h 28"/>
                  <a:gd name="T30" fmla="*/ 9 w 24"/>
                  <a:gd name="T31" fmla="*/ 18 h 28"/>
                  <a:gd name="T32" fmla="*/ 9 w 24"/>
                  <a:gd name="T33" fmla="*/ 18 h 28"/>
                  <a:gd name="T34" fmla="*/ 9 w 24"/>
                  <a:gd name="T35" fmla="*/ 18 h 28"/>
                  <a:gd name="T36" fmla="*/ 9 w 24"/>
                  <a:gd name="T37" fmla="*/ 18 h 28"/>
                  <a:gd name="T38" fmla="*/ 9 w 24"/>
                  <a:gd name="T39" fmla="*/ 18 h 28"/>
                  <a:gd name="T40" fmla="*/ 9 w 24"/>
                  <a:gd name="T41" fmla="*/ 19 h 28"/>
                  <a:gd name="T42" fmla="*/ 13 w 24"/>
                  <a:gd name="T43" fmla="*/ 21 h 28"/>
                  <a:gd name="T44" fmla="*/ 16 w 24"/>
                  <a:gd name="T45" fmla="*/ 22 h 28"/>
                  <a:gd name="T46" fmla="*/ 19 w 24"/>
                  <a:gd name="T47" fmla="*/ 25 h 28"/>
                  <a:gd name="T48" fmla="*/ 23 w 24"/>
                  <a:gd name="T49" fmla="*/ 27 h 28"/>
                  <a:gd name="T50" fmla="*/ 24 w 24"/>
                  <a:gd name="T51" fmla="*/ 26 h 28"/>
                  <a:gd name="T52" fmla="*/ 21 w 24"/>
                  <a:gd name="T5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21" y="23"/>
                    </a:moveTo>
                    <a:cubicBezTo>
                      <a:pt x="21" y="23"/>
                      <a:pt x="18" y="22"/>
                      <a:pt x="19" y="21"/>
                    </a:cubicBezTo>
                    <a:cubicBezTo>
                      <a:pt x="19" y="21"/>
                      <a:pt x="19" y="20"/>
                      <a:pt x="19" y="20"/>
                    </a:cubicBezTo>
                    <a:cubicBezTo>
                      <a:pt x="17" y="19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8" y="16"/>
                      <a:pt x="9" y="13"/>
                      <a:pt x="9" y="12"/>
                    </a:cubicBezTo>
                    <a:cubicBezTo>
                      <a:pt x="9" y="10"/>
                      <a:pt x="7" y="8"/>
                      <a:pt x="7" y="6"/>
                    </a:cubicBezTo>
                    <a:cubicBezTo>
                      <a:pt x="5" y="3"/>
                      <a:pt x="4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3" y="5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1"/>
                      <a:pt x="7" y="15"/>
                      <a:pt x="7" y="17"/>
                    </a:cubicBezTo>
                    <a:cubicBezTo>
                      <a:pt x="7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1" y="22"/>
                      <a:pt x="13" y="21"/>
                    </a:cubicBezTo>
                    <a:cubicBezTo>
                      <a:pt x="14" y="21"/>
                      <a:pt x="15" y="21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0" y="26"/>
                      <a:pt x="22" y="26"/>
                      <a:pt x="23" y="27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3" y="26"/>
                      <a:pt x="22" y="24"/>
                      <a:pt x="21" y="2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8"/>
              <p:cNvSpPr/>
              <p:nvPr/>
            </p:nvSpPr>
            <p:spPr bwMode="auto">
              <a:xfrm>
                <a:off x="3815" y="2819"/>
                <a:ext cx="32" cy="32"/>
              </a:xfrm>
              <a:custGeom>
                <a:avLst/>
                <a:gdLst>
                  <a:gd name="T0" fmla="*/ 10 w 12"/>
                  <a:gd name="T1" fmla="*/ 1 h 12"/>
                  <a:gd name="T2" fmla="*/ 10 w 12"/>
                  <a:gd name="T3" fmla="*/ 1 h 12"/>
                  <a:gd name="T4" fmla="*/ 9 w 12"/>
                  <a:gd name="T5" fmla="*/ 1 h 12"/>
                  <a:gd name="T6" fmla="*/ 8 w 12"/>
                  <a:gd name="T7" fmla="*/ 1 h 12"/>
                  <a:gd name="T8" fmla="*/ 8 w 12"/>
                  <a:gd name="T9" fmla="*/ 1 h 12"/>
                  <a:gd name="T10" fmla="*/ 4 w 12"/>
                  <a:gd name="T11" fmla="*/ 0 h 12"/>
                  <a:gd name="T12" fmla="*/ 4 w 12"/>
                  <a:gd name="T13" fmla="*/ 1 h 12"/>
                  <a:gd name="T14" fmla="*/ 6 w 12"/>
                  <a:gd name="T15" fmla="*/ 2 h 12"/>
                  <a:gd name="T16" fmla="*/ 1 w 12"/>
                  <a:gd name="T17" fmla="*/ 8 h 12"/>
                  <a:gd name="T18" fmla="*/ 0 w 12"/>
                  <a:gd name="T19" fmla="*/ 11 h 12"/>
                  <a:gd name="T20" fmla="*/ 1 w 12"/>
                  <a:gd name="T21" fmla="*/ 11 h 12"/>
                  <a:gd name="T22" fmla="*/ 2 w 12"/>
                  <a:gd name="T23" fmla="*/ 11 h 12"/>
                  <a:gd name="T24" fmla="*/ 2 w 12"/>
                  <a:gd name="T25" fmla="*/ 8 h 12"/>
                  <a:gd name="T26" fmla="*/ 5 w 12"/>
                  <a:gd name="T27" fmla="*/ 5 h 12"/>
                  <a:gd name="T28" fmla="*/ 11 w 12"/>
                  <a:gd name="T29" fmla="*/ 3 h 12"/>
                  <a:gd name="T30" fmla="*/ 11 w 12"/>
                  <a:gd name="T31" fmla="*/ 3 h 12"/>
                  <a:gd name="T32" fmla="*/ 12 w 12"/>
                  <a:gd name="T33" fmla="*/ 3 h 12"/>
                  <a:gd name="T34" fmla="*/ 12 w 12"/>
                  <a:gd name="T35" fmla="*/ 2 h 12"/>
                  <a:gd name="T36" fmla="*/ 10 w 12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9"/>
              <p:cNvSpPr/>
              <p:nvPr/>
            </p:nvSpPr>
            <p:spPr bwMode="auto">
              <a:xfrm>
                <a:off x="3823" y="2827"/>
                <a:ext cx="48" cy="45"/>
              </a:xfrm>
              <a:custGeom>
                <a:avLst/>
                <a:gdLst>
                  <a:gd name="T0" fmla="*/ 16 w 18"/>
                  <a:gd name="T1" fmla="*/ 2 h 17"/>
                  <a:gd name="T2" fmla="*/ 14 w 18"/>
                  <a:gd name="T3" fmla="*/ 3 h 17"/>
                  <a:gd name="T4" fmla="*/ 16 w 18"/>
                  <a:gd name="T5" fmla="*/ 2 h 17"/>
                  <a:gd name="T6" fmla="*/ 15 w 18"/>
                  <a:gd name="T7" fmla="*/ 1 h 17"/>
                  <a:gd name="T8" fmla="*/ 10 w 18"/>
                  <a:gd name="T9" fmla="*/ 1 h 17"/>
                  <a:gd name="T10" fmla="*/ 3 w 18"/>
                  <a:gd name="T11" fmla="*/ 6 h 17"/>
                  <a:gd name="T12" fmla="*/ 2 w 18"/>
                  <a:gd name="T13" fmla="*/ 16 h 17"/>
                  <a:gd name="T14" fmla="*/ 3 w 18"/>
                  <a:gd name="T15" fmla="*/ 16 h 17"/>
                  <a:gd name="T16" fmla="*/ 8 w 18"/>
                  <a:gd name="T17" fmla="*/ 13 h 17"/>
                  <a:gd name="T18" fmla="*/ 8 w 18"/>
                  <a:gd name="T19" fmla="*/ 12 h 17"/>
                  <a:gd name="T20" fmla="*/ 13 w 18"/>
                  <a:gd name="T21" fmla="*/ 8 h 17"/>
                  <a:gd name="T22" fmla="*/ 17 w 18"/>
                  <a:gd name="T23" fmla="*/ 3 h 17"/>
                  <a:gd name="T24" fmla="*/ 16 w 18"/>
                  <a:gd name="T2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6" y="2"/>
                    </a:moveTo>
                    <a:cubicBezTo>
                      <a:pt x="15" y="3"/>
                      <a:pt x="15" y="3"/>
                      <a:pt x="14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3" y="0"/>
                      <a:pt x="12" y="1"/>
                      <a:pt x="10" y="1"/>
                    </a:cubicBezTo>
                    <a:cubicBezTo>
                      <a:pt x="7" y="1"/>
                      <a:pt x="5" y="3"/>
                      <a:pt x="3" y="6"/>
                    </a:cubicBezTo>
                    <a:cubicBezTo>
                      <a:pt x="1" y="10"/>
                      <a:pt x="0" y="12"/>
                      <a:pt x="2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4" y="14"/>
                      <a:pt x="6" y="15"/>
                      <a:pt x="8" y="13"/>
                    </a:cubicBezTo>
                    <a:cubicBezTo>
                      <a:pt x="8" y="13"/>
                      <a:pt x="9" y="13"/>
                      <a:pt x="8" y="12"/>
                    </a:cubicBezTo>
                    <a:cubicBezTo>
                      <a:pt x="7" y="9"/>
                      <a:pt x="11" y="8"/>
                      <a:pt x="13" y="8"/>
                    </a:cubicBezTo>
                    <a:cubicBezTo>
                      <a:pt x="15" y="7"/>
                      <a:pt x="16" y="5"/>
                      <a:pt x="17" y="3"/>
                    </a:cubicBezTo>
                    <a:cubicBezTo>
                      <a:pt x="18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0"/>
              <p:cNvSpPr/>
              <p:nvPr/>
            </p:nvSpPr>
            <p:spPr bwMode="auto">
              <a:xfrm>
                <a:off x="3860" y="2808"/>
                <a:ext cx="37" cy="29"/>
              </a:xfrm>
              <a:custGeom>
                <a:avLst/>
                <a:gdLst>
                  <a:gd name="T0" fmla="*/ 11 w 14"/>
                  <a:gd name="T1" fmla="*/ 2 h 11"/>
                  <a:gd name="T2" fmla="*/ 8 w 14"/>
                  <a:gd name="T3" fmla="*/ 2 h 11"/>
                  <a:gd name="T4" fmla="*/ 7 w 14"/>
                  <a:gd name="T5" fmla="*/ 1 h 11"/>
                  <a:gd name="T6" fmla="*/ 3 w 14"/>
                  <a:gd name="T7" fmla="*/ 2 h 11"/>
                  <a:gd name="T8" fmla="*/ 4 w 14"/>
                  <a:gd name="T9" fmla="*/ 10 h 11"/>
                  <a:gd name="T10" fmla="*/ 6 w 14"/>
                  <a:gd name="T11" fmla="*/ 11 h 11"/>
                  <a:gd name="T12" fmla="*/ 9 w 14"/>
                  <a:gd name="T13" fmla="*/ 10 h 11"/>
                  <a:gd name="T14" fmla="*/ 12 w 14"/>
                  <a:gd name="T15" fmla="*/ 8 h 11"/>
                  <a:gd name="T16" fmla="*/ 13 w 14"/>
                  <a:gd name="T17" fmla="*/ 6 h 11"/>
                  <a:gd name="T18" fmla="*/ 13 w 14"/>
                  <a:gd name="T19" fmla="*/ 4 h 11"/>
                  <a:gd name="T20" fmla="*/ 11 w 14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2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0" y="4"/>
                      <a:pt x="1" y="8"/>
                      <a:pt x="4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3" y="7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4" y="2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71"/>
              <p:cNvSpPr/>
              <p:nvPr/>
            </p:nvSpPr>
            <p:spPr bwMode="auto">
              <a:xfrm>
                <a:off x="3873" y="2811"/>
                <a:ext cx="22" cy="18"/>
              </a:xfrm>
              <a:custGeom>
                <a:avLst/>
                <a:gdLst>
                  <a:gd name="T0" fmla="*/ 7 w 8"/>
                  <a:gd name="T1" fmla="*/ 1 h 7"/>
                  <a:gd name="T2" fmla="*/ 5 w 8"/>
                  <a:gd name="T3" fmla="*/ 1 h 7"/>
                  <a:gd name="T4" fmla="*/ 2 w 8"/>
                  <a:gd name="T5" fmla="*/ 0 h 7"/>
                  <a:gd name="T6" fmla="*/ 1 w 8"/>
                  <a:gd name="T7" fmla="*/ 0 h 7"/>
                  <a:gd name="T8" fmla="*/ 1 w 8"/>
                  <a:gd name="T9" fmla="*/ 6 h 7"/>
                  <a:gd name="T10" fmla="*/ 1 w 8"/>
                  <a:gd name="T11" fmla="*/ 6 h 7"/>
                  <a:gd name="T12" fmla="*/ 1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7 w 8"/>
                  <a:gd name="T21" fmla="*/ 6 h 7"/>
                  <a:gd name="T22" fmla="*/ 7 w 8"/>
                  <a:gd name="T23" fmla="*/ 5 h 7"/>
                  <a:gd name="T24" fmla="*/ 7 w 8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1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4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72"/>
              <p:cNvSpPr/>
              <p:nvPr/>
            </p:nvSpPr>
            <p:spPr bwMode="auto">
              <a:xfrm>
                <a:off x="3873" y="2832"/>
                <a:ext cx="8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1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2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3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573"/>
              <p:cNvSpPr/>
              <p:nvPr/>
            </p:nvSpPr>
            <p:spPr bwMode="auto">
              <a:xfrm>
                <a:off x="3887" y="280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574"/>
              <p:cNvSpPr/>
              <p:nvPr/>
            </p:nvSpPr>
            <p:spPr bwMode="auto">
              <a:xfrm>
                <a:off x="3889" y="2811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2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1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575"/>
              <p:cNvSpPr/>
              <p:nvPr/>
            </p:nvSpPr>
            <p:spPr bwMode="auto">
              <a:xfrm>
                <a:off x="3881" y="2813"/>
                <a:ext cx="8" cy="11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0 h 4"/>
                  <a:gd name="T4" fmla="*/ 1 w 3"/>
                  <a:gd name="T5" fmla="*/ 1 h 4"/>
                  <a:gd name="T6" fmla="*/ 0 w 3"/>
                  <a:gd name="T7" fmla="*/ 1 h 4"/>
                  <a:gd name="T8" fmla="*/ 0 w 3"/>
                  <a:gd name="T9" fmla="*/ 3 h 4"/>
                  <a:gd name="T10" fmla="*/ 3 w 3"/>
                  <a:gd name="T11" fmla="*/ 3 h 4"/>
                  <a:gd name="T12" fmla="*/ 2 w 3"/>
                  <a:gd name="T13" fmla="*/ 2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576"/>
              <p:cNvSpPr/>
              <p:nvPr/>
            </p:nvSpPr>
            <p:spPr bwMode="auto">
              <a:xfrm>
                <a:off x="3486" y="1365"/>
                <a:ext cx="168" cy="174"/>
              </a:xfrm>
              <a:custGeom>
                <a:avLst/>
                <a:gdLst>
                  <a:gd name="T0" fmla="*/ 58 w 63"/>
                  <a:gd name="T1" fmla="*/ 42 h 65"/>
                  <a:gd name="T2" fmla="*/ 47 w 63"/>
                  <a:gd name="T3" fmla="*/ 26 h 65"/>
                  <a:gd name="T4" fmla="*/ 52 w 63"/>
                  <a:gd name="T5" fmla="*/ 22 h 65"/>
                  <a:gd name="T6" fmla="*/ 57 w 63"/>
                  <a:gd name="T7" fmla="*/ 17 h 65"/>
                  <a:gd name="T8" fmla="*/ 56 w 63"/>
                  <a:gd name="T9" fmla="*/ 7 h 65"/>
                  <a:gd name="T10" fmla="*/ 32 w 63"/>
                  <a:gd name="T11" fmla="*/ 8 h 65"/>
                  <a:gd name="T12" fmla="*/ 8 w 63"/>
                  <a:gd name="T13" fmla="*/ 24 h 65"/>
                  <a:gd name="T14" fmla="*/ 1 w 63"/>
                  <a:gd name="T15" fmla="*/ 40 h 65"/>
                  <a:gd name="T16" fmla="*/ 3 w 63"/>
                  <a:gd name="T17" fmla="*/ 45 h 65"/>
                  <a:gd name="T18" fmla="*/ 7 w 63"/>
                  <a:gd name="T19" fmla="*/ 44 h 65"/>
                  <a:gd name="T20" fmla="*/ 10 w 63"/>
                  <a:gd name="T21" fmla="*/ 46 h 65"/>
                  <a:gd name="T22" fmla="*/ 15 w 63"/>
                  <a:gd name="T23" fmla="*/ 59 h 65"/>
                  <a:gd name="T24" fmla="*/ 26 w 63"/>
                  <a:gd name="T25" fmla="*/ 64 h 65"/>
                  <a:gd name="T26" fmla="*/ 32 w 63"/>
                  <a:gd name="T27" fmla="*/ 57 h 65"/>
                  <a:gd name="T28" fmla="*/ 40 w 63"/>
                  <a:gd name="T29" fmla="*/ 56 h 65"/>
                  <a:gd name="T30" fmla="*/ 47 w 63"/>
                  <a:gd name="T31" fmla="*/ 54 h 65"/>
                  <a:gd name="T32" fmla="*/ 58 w 63"/>
                  <a:gd name="T33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5">
                    <a:moveTo>
                      <a:pt x="58" y="42"/>
                    </a:moveTo>
                    <a:cubicBezTo>
                      <a:pt x="63" y="33"/>
                      <a:pt x="55" y="28"/>
                      <a:pt x="47" y="26"/>
                    </a:cubicBezTo>
                    <a:cubicBezTo>
                      <a:pt x="45" y="26"/>
                      <a:pt x="51" y="22"/>
                      <a:pt x="52" y="22"/>
                    </a:cubicBezTo>
                    <a:cubicBezTo>
                      <a:pt x="54" y="20"/>
                      <a:pt x="56" y="19"/>
                      <a:pt x="57" y="17"/>
                    </a:cubicBezTo>
                    <a:cubicBezTo>
                      <a:pt x="59" y="13"/>
                      <a:pt x="58" y="11"/>
                      <a:pt x="56" y="7"/>
                    </a:cubicBezTo>
                    <a:cubicBezTo>
                      <a:pt x="49" y="0"/>
                      <a:pt x="39" y="3"/>
                      <a:pt x="32" y="8"/>
                    </a:cubicBezTo>
                    <a:cubicBezTo>
                      <a:pt x="23" y="11"/>
                      <a:pt x="7" y="13"/>
                      <a:pt x="8" y="24"/>
                    </a:cubicBezTo>
                    <a:cubicBezTo>
                      <a:pt x="8" y="31"/>
                      <a:pt x="1" y="34"/>
                      <a:pt x="1" y="40"/>
                    </a:cubicBezTo>
                    <a:cubicBezTo>
                      <a:pt x="0" y="42"/>
                      <a:pt x="1" y="45"/>
                      <a:pt x="3" y="45"/>
                    </a:cubicBezTo>
                    <a:cubicBezTo>
                      <a:pt x="4" y="45"/>
                      <a:pt x="6" y="44"/>
                      <a:pt x="7" y="44"/>
                    </a:cubicBezTo>
                    <a:cubicBezTo>
                      <a:pt x="10" y="43"/>
                      <a:pt x="10" y="42"/>
                      <a:pt x="10" y="46"/>
                    </a:cubicBezTo>
                    <a:cubicBezTo>
                      <a:pt x="10" y="51"/>
                      <a:pt x="12" y="56"/>
                      <a:pt x="15" y="59"/>
                    </a:cubicBezTo>
                    <a:cubicBezTo>
                      <a:pt x="17" y="63"/>
                      <a:pt x="22" y="64"/>
                      <a:pt x="26" y="64"/>
                    </a:cubicBezTo>
                    <a:cubicBezTo>
                      <a:pt x="29" y="65"/>
                      <a:pt x="31" y="59"/>
                      <a:pt x="32" y="57"/>
                    </a:cubicBezTo>
                    <a:cubicBezTo>
                      <a:pt x="32" y="54"/>
                      <a:pt x="38" y="56"/>
                      <a:pt x="40" y="56"/>
                    </a:cubicBezTo>
                    <a:cubicBezTo>
                      <a:pt x="42" y="56"/>
                      <a:pt x="45" y="55"/>
                      <a:pt x="47" y="54"/>
                    </a:cubicBezTo>
                    <a:cubicBezTo>
                      <a:pt x="52" y="52"/>
                      <a:pt x="55" y="46"/>
                      <a:pt x="58" y="42"/>
                    </a:cubicBezTo>
                    <a:close/>
                  </a:path>
                </a:pathLst>
              </a:custGeom>
              <a:solidFill>
                <a:srgbClr val="81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577"/>
              <p:cNvSpPr/>
              <p:nvPr/>
            </p:nvSpPr>
            <p:spPr bwMode="auto">
              <a:xfrm>
                <a:off x="3544" y="1365"/>
                <a:ext cx="105" cy="72"/>
              </a:xfrm>
              <a:custGeom>
                <a:avLst/>
                <a:gdLst>
                  <a:gd name="T0" fmla="*/ 32 w 39"/>
                  <a:gd name="T1" fmla="*/ 7 h 27"/>
                  <a:gd name="T2" fmla="*/ 9 w 39"/>
                  <a:gd name="T3" fmla="*/ 9 h 27"/>
                  <a:gd name="T4" fmla="*/ 8 w 39"/>
                  <a:gd name="T5" fmla="*/ 9 h 27"/>
                  <a:gd name="T6" fmla="*/ 2 w 39"/>
                  <a:gd name="T7" fmla="*/ 15 h 27"/>
                  <a:gd name="T8" fmla="*/ 4 w 39"/>
                  <a:gd name="T9" fmla="*/ 25 h 27"/>
                  <a:gd name="T10" fmla="*/ 12 w 39"/>
                  <a:gd name="T11" fmla="*/ 25 h 27"/>
                  <a:gd name="T12" fmla="*/ 26 w 39"/>
                  <a:gd name="T13" fmla="*/ 24 h 27"/>
                  <a:gd name="T14" fmla="*/ 32 w 3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32" y="7"/>
                    </a:moveTo>
                    <a:cubicBezTo>
                      <a:pt x="25" y="0"/>
                      <a:pt x="16" y="4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10"/>
                      <a:pt x="4" y="12"/>
                      <a:pt x="2" y="15"/>
                    </a:cubicBezTo>
                    <a:cubicBezTo>
                      <a:pt x="0" y="18"/>
                      <a:pt x="3" y="21"/>
                      <a:pt x="4" y="25"/>
                    </a:cubicBezTo>
                    <a:cubicBezTo>
                      <a:pt x="4" y="27"/>
                      <a:pt x="11" y="25"/>
                      <a:pt x="12" y="25"/>
                    </a:cubicBezTo>
                    <a:cubicBezTo>
                      <a:pt x="17" y="25"/>
                      <a:pt x="21" y="27"/>
                      <a:pt x="26" y="24"/>
                    </a:cubicBezTo>
                    <a:cubicBezTo>
                      <a:pt x="32" y="20"/>
                      <a:pt x="39" y="14"/>
                      <a:pt x="32" y="7"/>
                    </a:cubicBezTo>
                    <a:close/>
                  </a:path>
                </a:pathLst>
              </a:custGeom>
              <a:solidFill>
                <a:srgbClr val="62C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578"/>
              <p:cNvSpPr/>
              <p:nvPr/>
            </p:nvSpPr>
            <p:spPr bwMode="auto">
              <a:xfrm>
                <a:off x="3553" y="1373"/>
                <a:ext cx="72" cy="67"/>
              </a:xfrm>
              <a:custGeom>
                <a:avLst/>
                <a:gdLst>
                  <a:gd name="T0" fmla="*/ 23 w 27"/>
                  <a:gd name="T1" fmla="*/ 20 h 25"/>
                  <a:gd name="T2" fmla="*/ 23 w 27"/>
                  <a:gd name="T3" fmla="*/ 19 h 25"/>
                  <a:gd name="T4" fmla="*/ 19 w 27"/>
                  <a:gd name="T5" fmla="*/ 15 h 25"/>
                  <a:gd name="T6" fmla="*/ 20 w 27"/>
                  <a:gd name="T7" fmla="*/ 12 h 25"/>
                  <a:gd name="T8" fmla="*/ 20 w 27"/>
                  <a:gd name="T9" fmla="*/ 9 h 25"/>
                  <a:gd name="T10" fmla="*/ 27 w 27"/>
                  <a:gd name="T11" fmla="*/ 3 h 25"/>
                  <a:gd name="T12" fmla="*/ 27 w 27"/>
                  <a:gd name="T13" fmla="*/ 3 h 25"/>
                  <a:gd name="T14" fmla="*/ 27 w 27"/>
                  <a:gd name="T15" fmla="*/ 2 h 25"/>
                  <a:gd name="T16" fmla="*/ 25 w 27"/>
                  <a:gd name="T17" fmla="*/ 1 h 25"/>
                  <a:gd name="T18" fmla="*/ 24 w 27"/>
                  <a:gd name="T19" fmla="*/ 1 h 25"/>
                  <a:gd name="T20" fmla="*/ 23 w 27"/>
                  <a:gd name="T21" fmla="*/ 1 h 25"/>
                  <a:gd name="T22" fmla="*/ 11 w 27"/>
                  <a:gd name="T23" fmla="*/ 3 h 25"/>
                  <a:gd name="T24" fmla="*/ 0 w 27"/>
                  <a:gd name="T25" fmla="*/ 14 h 25"/>
                  <a:gd name="T26" fmla="*/ 7 w 27"/>
                  <a:gd name="T27" fmla="*/ 21 h 25"/>
                  <a:gd name="T28" fmla="*/ 23 w 27"/>
                  <a:gd name="T2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5">
                    <a:moveTo>
                      <a:pt x="23" y="20"/>
                    </a:moveTo>
                    <a:cubicBezTo>
                      <a:pt x="24" y="20"/>
                      <a:pt x="24" y="19"/>
                      <a:pt x="23" y="19"/>
                    </a:cubicBezTo>
                    <a:cubicBezTo>
                      <a:pt x="21" y="19"/>
                      <a:pt x="15" y="18"/>
                      <a:pt x="19" y="15"/>
                    </a:cubicBezTo>
                    <a:cubicBezTo>
                      <a:pt x="19" y="14"/>
                      <a:pt x="20" y="13"/>
                      <a:pt x="20" y="12"/>
                    </a:cubicBezTo>
                    <a:cubicBezTo>
                      <a:pt x="19" y="11"/>
                      <a:pt x="17" y="11"/>
                      <a:pt x="20" y="9"/>
                    </a:cubicBezTo>
                    <a:cubicBezTo>
                      <a:pt x="22" y="7"/>
                      <a:pt x="25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2"/>
                    </a:cubicBezTo>
                    <a:cubicBezTo>
                      <a:pt x="26" y="2"/>
                      <a:pt x="25" y="2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19" y="0"/>
                      <a:pt x="16" y="1"/>
                      <a:pt x="11" y="3"/>
                    </a:cubicBezTo>
                    <a:cubicBezTo>
                      <a:pt x="6" y="6"/>
                      <a:pt x="1" y="8"/>
                      <a:pt x="0" y="14"/>
                    </a:cubicBezTo>
                    <a:cubicBezTo>
                      <a:pt x="0" y="19"/>
                      <a:pt x="3" y="21"/>
                      <a:pt x="7" y="21"/>
                    </a:cubicBezTo>
                    <a:cubicBezTo>
                      <a:pt x="12" y="21"/>
                      <a:pt x="19" y="25"/>
                      <a:pt x="23" y="20"/>
                    </a:cubicBezTo>
                    <a:close/>
                  </a:path>
                </a:pathLst>
              </a:custGeom>
              <a:solidFill>
                <a:srgbClr val="46B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579"/>
              <p:cNvSpPr/>
              <p:nvPr/>
            </p:nvSpPr>
            <p:spPr bwMode="auto">
              <a:xfrm>
                <a:off x="3550" y="1365"/>
                <a:ext cx="69" cy="67"/>
              </a:xfrm>
              <a:custGeom>
                <a:avLst/>
                <a:gdLst>
                  <a:gd name="T0" fmla="*/ 11 w 26"/>
                  <a:gd name="T1" fmla="*/ 24 h 25"/>
                  <a:gd name="T2" fmla="*/ 11 w 26"/>
                  <a:gd name="T3" fmla="*/ 24 h 25"/>
                  <a:gd name="T4" fmla="*/ 11 w 26"/>
                  <a:gd name="T5" fmla="*/ 23 h 25"/>
                  <a:gd name="T6" fmla="*/ 12 w 26"/>
                  <a:gd name="T7" fmla="*/ 20 h 25"/>
                  <a:gd name="T8" fmla="*/ 12 w 26"/>
                  <a:gd name="T9" fmla="*/ 19 h 25"/>
                  <a:gd name="T10" fmla="*/ 15 w 26"/>
                  <a:gd name="T11" fmla="*/ 14 h 25"/>
                  <a:gd name="T12" fmla="*/ 24 w 26"/>
                  <a:gd name="T13" fmla="*/ 5 h 25"/>
                  <a:gd name="T14" fmla="*/ 24 w 26"/>
                  <a:gd name="T15" fmla="*/ 5 h 25"/>
                  <a:gd name="T16" fmla="*/ 25 w 26"/>
                  <a:gd name="T17" fmla="*/ 5 h 25"/>
                  <a:gd name="T18" fmla="*/ 25 w 26"/>
                  <a:gd name="T19" fmla="*/ 4 h 25"/>
                  <a:gd name="T20" fmla="*/ 4 w 26"/>
                  <a:gd name="T21" fmla="*/ 13 h 25"/>
                  <a:gd name="T22" fmla="*/ 3 w 26"/>
                  <a:gd name="T23" fmla="*/ 23 h 25"/>
                  <a:gd name="T24" fmla="*/ 3 w 26"/>
                  <a:gd name="T25" fmla="*/ 23 h 25"/>
                  <a:gd name="T26" fmla="*/ 2 w 26"/>
                  <a:gd name="T27" fmla="*/ 23 h 25"/>
                  <a:gd name="T28" fmla="*/ 3 w 26"/>
                  <a:gd name="T29" fmla="*/ 23 h 25"/>
                  <a:gd name="T30" fmla="*/ 9 w 26"/>
                  <a:gd name="T31" fmla="*/ 25 h 25"/>
                  <a:gd name="T32" fmla="*/ 9 w 26"/>
                  <a:gd name="T33" fmla="*/ 24 h 25"/>
                  <a:gd name="T34" fmla="*/ 11 w 26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5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0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0" y="16"/>
                      <a:pt x="14" y="15"/>
                      <a:pt x="15" y="14"/>
                    </a:cubicBezTo>
                    <a:cubicBezTo>
                      <a:pt x="17" y="10"/>
                      <a:pt x="18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6" y="4"/>
                      <a:pt x="25" y="4"/>
                    </a:cubicBezTo>
                    <a:cubicBezTo>
                      <a:pt x="18" y="0"/>
                      <a:pt x="9" y="8"/>
                      <a:pt x="4" y="13"/>
                    </a:cubicBezTo>
                    <a:cubicBezTo>
                      <a:pt x="2" y="16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5" y="25"/>
                      <a:pt x="7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5"/>
                      <a:pt x="11" y="24"/>
                      <a:pt x="11" y="24"/>
                    </a:cubicBezTo>
                    <a:close/>
                  </a:path>
                </a:pathLst>
              </a:custGeom>
              <a:solidFill>
                <a:srgbClr val="099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580"/>
              <p:cNvSpPr/>
              <p:nvPr/>
            </p:nvSpPr>
            <p:spPr bwMode="auto">
              <a:xfrm>
                <a:off x="3491" y="1416"/>
                <a:ext cx="152" cy="120"/>
              </a:xfrm>
              <a:custGeom>
                <a:avLst/>
                <a:gdLst>
                  <a:gd name="T0" fmla="*/ 37 w 57"/>
                  <a:gd name="T1" fmla="*/ 27 h 45"/>
                  <a:gd name="T2" fmla="*/ 47 w 57"/>
                  <a:gd name="T3" fmla="*/ 26 h 45"/>
                  <a:gd name="T4" fmla="*/ 57 w 57"/>
                  <a:gd name="T5" fmla="*/ 20 h 45"/>
                  <a:gd name="T6" fmla="*/ 56 w 57"/>
                  <a:gd name="T7" fmla="*/ 20 h 45"/>
                  <a:gd name="T8" fmla="*/ 40 w 57"/>
                  <a:gd name="T9" fmla="*/ 18 h 45"/>
                  <a:gd name="T10" fmla="*/ 33 w 57"/>
                  <a:gd name="T11" fmla="*/ 15 h 45"/>
                  <a:gd name="T12" fmla="*/ 38 w 57"/>
                  <a:gd name="T13" fmla="*/ 16 h 45"/>
                  <a:gd name="T14" fmla="*/ 45 w 57"/>
                  <a:gd name="T15" fmla="*/ 14 h 45"/>
                  <a:gd name="T16" fmla="*/ 51 w 57"/>
                  <a:gd name="T17" fmla="*/ 11 h 45"/>
                  <a:gd name="T18" fmla="*/ 52 w 57"/>
                  <a:gd name="T19" fmla="*/ 11 h 45"/>
                  <a:gd name="T20" fmla="*/ 52 w 57"/>
                  <a:gd name="T21" fmla="*/ 10 h 45"/>
                  <a:gd name="T22" fmla="*/ 31 w 57"/>
                  <a:gd name="T23" fmla="*/ 6 h 45"/>
                  <a:gd name="T24" fmla="*/ 22 w 57"/>
                  <a:gd name="T25" fmla="*/ 7 h 45"/>
                  <a:gd name="T26" fmla="*/ 18 w 57"/>
                  <a:gd name="T27" fmla="*/ 2 h 45"/>
                  <a:gd name="T28" fmla="*/ 12 w 57"/>
                  <a:gd name="T29" fmla="*/ 4 h 45"/>
                  <a:gd name="T30" fmla="*/ 5 w 57"/>
                  <a:gd name="T31" fmla="*/ 13 h 45"/>
                  <a:gd name="T32" fmla="*/ 0 w 57"/>
                  <a:gd name="T33" fmla="*/ 24 h 45"/>
                  <a:gd name="T34" fmla="*/ 0 w 57"/>
                  <a:gd name="T35" fmla="*/ 25 h 45"/>
                  <a:gd name="T36" fmla="*/ 9 w 57"/>
                  <a:gd name="T37" fmla="*/ 28 h 45"/>
                  <a:gd name="T38" fmla="*/ 15 w 57"/>
                  <a:gd name="T39" fmla="*/ 42 h 45"/>
                  <a:gd name="T40" fmla="*/ 24 w 57"/>
                  <a:gd name="T41" fmla="*/ 45 h 45"/>
                  <a:gd name="T42" fmla="*/ 36 w 57"/>
                  <a:gd name="T43" fmla="*/ 36 h 45"/>
                  <a:gd name="T44" fmla="*/ 36 w 57"/>
                  <a:gd name="T45" fmla="*/ 35 h 45"/>
                  <a:gd name="T46" fmla="*/ 35 w 57"/>
                  <a:gd name="T47" fmla="*/ 27 h 45"/>
                  <a:gd name="T48" fmla="*/ 37 w 57"/>
                  <a:gd name="T49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5">
                    <a:moveTo>
                      <a:pt x="37" y="27"/>
                    </a:moveTo>
                    <a:cubicBezTo>
                      <a:pt x="40" y="24"/>
                      <a:pt x="43" y="25"/>
                      <a:pt x="47" y="26"/>
                    </a:cubicBezTo>
                    <a:cubicBezTo>
                      <a:pt x="53" y="27"/>
                      <a:pt x="54" y="25"/>
                      <a:pt x="57" y="20"/>
                    </a:cubicBezTo>
                    <a:cubicBezTo>
                      <a:pt x="57" y="20"/>
                      <a:pt x="57" y="19"/>
                      <a:pt x="56" y="20"/>
                    </a:cubicBezTo>
                    <a:cubicBezTo>
                      <a:pt x="50" y="23"/>
                      <a:pt x="46" y="21"/>
                      <a:pt x="40" y="18"/>
                    </a:cubicBezTo>
                    <a:cubicBezTo>
                      <a:pt x="38" y="17"/>
                      <a:pt x="35" y="16"/>
                      <a:pt x="33" y="15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40" y="16"/>
                      <a:pt x="43" y="15"/>
                      <a:pt x="45" y="14"/>
                    </a:cubicBezTo>
                    <a:cubicBezTo>
                      <a:pt x="48" y="13"/>
                      <a:pt x="48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3" y="11"/>
                      <a:pt x="53" y="10"/>
                      <a:pt x="52" y="10"/>
                    </a:cubicBezTo>
                    <a:cubicBezTo>
                      <a:pt x="45" y="7"/>
                      <a:pt x="40" y="5"/>
                      <a:pt x="31" y="6"/>
                    </a:cubicBezTo>
                    <a:cubicBezTo>
                      <a:pt x="30" y="6"/>
                      <a:pt x="22" y="8"/>
                      <a:pt x="22" y="7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5" y="0"/>
                      <a:pt x="13" y="1"/>
                      <a:pt x="12" y="4"/>
                    </a:cubicBezTo>
                    <a:cubicBezTo>
                      <a:pt x="10" y="7"/>
                      <a:pt x="6" y="9"/>
                      <a:pt x="5" y="13"/>
                    </a:cubicBezTo>
                    <a:cubicBezTo>
                      <a:pt x="3" y="16"/>
                      <a:pt x="1" y="20"/>
                      <a:pt x="0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4" y="26"/>
                      <a:pt x="8" y="21"/>
                      <a:pt x="9" y="28"/>
                    </a:cubicBezTo>
                    <a:cubicBezTo>
                      <a:pt x="10" y="33"/>
                      <a:pt x="11" y="38"/>
                      <a:pt x="15" y="42"/>
                    </a:cubicBezTo>
                    <a:cubicBezTo>
                      <a:pt x="17" y="45"/>
                      <a:pt x="21" y="45"/>
                      <a:pt x="24" y="45"/>
                    </a:cubicBezTo>
                    <a:cubicBezTo>
                      <a:pt x="30" y="43"/>
                      <a:pt x="27" y="35"/>
                      <a:pt x="36" y="36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4" y="34"/>
                      <a:pt x="29" y="28"/>
                      <a:pt x="35" y="27"/>
                    </a:cubicBezTo>
                    <a:cubicBezTo>
                      <a:pt x="36" y="27"/>
                      <a:pt x="36" y="27"/>
                      <a:pt x="37" y="27"/>
                    </a:cubicBezTo>
                    <a:close/>
                  </a:path>
                </a:pathLst>
              </a:custGeom>
              <a:solidFill>
                <a:srgbClr val="7BC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581"/>
              <p:cNvSpPr/>
              <p:nvPr/>
            </p:nvSpPr>
            <p:spPr bwMode="auto">
              <a:xfrm>
                <a:off x="3488" y="1424"/>
                <a:ext cx="131" cy="107"/>
              </a:xfrm>
              <a:custGeom>
                <a:avLst/>
                <a:gdLst>
                  <a:gd name="T0" fmla="*/ 34 w 49"/>
                  <a:gd name="T1" fmla="*/ 34 h 40"/>
                  <a:gd name="T2" fmla="*/ 35 w 49"/>
                  <a:gd name="T3" fmla="*/ 33 h 40"/>
                  <a:gd name="T4" fmla="*/ 31 w 49"/>
                  <a:gd name="T5" fmla="*/ 24 h 40"/>
                  <a:gd name="T6" fmla="*/ 30 w 49"/>
                  <a:gd name="T7" fmla="*/ 16 h 40"/>
                  <a:gd name="T8" fmla="*/ 37 w 49"/>
                  <a:gd name="T9" fmla="*/ 18 h 40"/>
                  <a:gd name="T10" fmla="*/ 48 w 49"/>
                  <a:gd name="T11" fmla="*/ 19 h 40"/>
                  <a:gd name="T12" fmla="*/ 48 w 49"/>
                  <a:gd name="T13" fmla="*/ 18 h 40"/>
                  <a:gd name="T14" fmla="*/ 38 w 49"/>
                  <a:gd name="T15" fmla="*/ 14 h 40"/>
                  <a:gd name="T16" fmla="*/ 38 w 49"/>
                  <a:gd name="T17" fmla="*/ 9 h 40"/>
                  <a:gd name="T18" fmla="*/ 42 w 49"/>
                  <a:gd name="T19" fmla="*/ 8 h 40"/>
                  <a:gd name="T20" fmla="*/ 46 w 49"/>
                  <a:gd name="T21" fmla="*/ 6 h 40"/>
                  <a:gd name="T22" fmla="*/ 48 w 49"/>
                  <a:gd name="T23" fmla="*/ 6 h 40"/>
                  <a:gd name="T24" fmla="*/ 48 w 49"/>
                  <a:gd name="T25" fmla="*/ 5 h 40"/>
                  <a:gd name="T26" fmla="*/ 48 w 49"/>
                  <a:gd name="T27" fmla="*/ 5 h 40"/>
                  <a:gd name="T28" fmla="*/ 48 w 49"/>
                  <a:gd name="T29" fmla="*/ 5 h 40"/>
                  <a:gd name="T30" fmla="*/ 47 w 49"/>
                  <a:gd name="T31" fmla="*/ 5 h 40"/>
                  <a:gd name="T32" fmla="*/ 38 w 49"/>
                  <a:gd name="T33" fmla="*/ 3 h 40"/>
                  <a:gd name="T34" fmla="*/ 24 w 49"/>
                  <a:gd name="T35" fmla="*/ 5 h 40"/>
                  <a:gd name="T36" fmla="*/ 9 w 49"/>
                  <a:gd name="T37" fmla="*/ 6 h 40"/>
                  <a:gd name="T38" fmla="*/ 3 w 49"/>
                  <a:gd name="T39" fmla="*/ 21 h 40"/>
                  <a:gd name="T40" fmla="*/ 4 w 49"/>
                  <a:gd name="T41" fmla="*/ 21 h 40"/>
                  <a:gd name="T42" fmla="*/ 11 w 49"/>
                  <a:gd name="T43" fmla="*/ 30 h 40"/>
                  <a:gd name="T44" fmla="*/ 14 w 49"/>
                  <a:gd name="T45" fmla="*/ 36 h 40"/>
                  <a:gd name="T46" fmla="*/ 15 w 49"/>
                  <a:gd name="T47" fmla="*/ 35 h 40"/>
                  <a:gd name="T48" fmla="*/ 19 w 49"/>
                  <a:gd name="T49" fmla="*/ 26 h 40"/>
                  <a:gd name="T50" fmla="*/ 26 w 49"/>
                  <a:gd name="T51" fmla="*/ 40 h 40"/>
                  <a:gd name="T52" fmla="*/ 27 w 49"/>
                  <a:gd name="T53" fmla="*/ 40 h 40"/>
                  <a:gd name="T54" fmla="*/ 34 w 49"/>
                  <a:gd name="T55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0">
                    <a:moveTo>
                      <a:pt x="34" y="34"/>
                    </a:moveTo>
                    <a:cubicBezTo>
                      <a:pt x="35" y="34"/>
                      <a:pt x="35" y="33"/>
                      <a:pt x="35" y="33"/>
                    </a:cubicBezTo>
                    <a:cubicBezTo>
                      <a:pt x="33" y="30"/>
                      <a:pt x="33" y="27"/>
                      <a:pt x="31" y="24"/>
                    </a:cubicBezTo>
                    <a:cubicBezTo>
                      <a:pt x="29" y="22"/>
                      <a:pt x="26" y="18"/>
                      <a:pt x="30" y="16"/>
                    </a:cubicBezTo>
                    <a:cubicBezTo>
                      <a:pt x="34" y="15"/>
                      <a:pt x="34" y="18"/>
                      <a:pt x="37" y="18"/>
                    </a:cubicBezTo>
                    <a:cubicBezTo>
                      <a:pt x="41" y="18"/>
                      <a:pt x="44" y="19"/>
                      <a:pt x="48" y="19"/>
                    </a:cubicBezTo>
                    <a:cubicBezTo>
                      <a:pt x="49" y="20"/>
                      <a:pt x="49" y="19"/>
                      <a:pt x="48" y="18"/>
                    </a:cubicBezTo>
                    <a:cubicBezTo>
                      <a:pt x="44" y="18"/>
                      <a:pt x="42" y="16"/>
                      <a:pt x="38" y="14"/>
                    </a:cubicBezTo>
                    <a:cubicBezTo>
                      <a:pt x="33" y="12"/>
                      <a:pt x="30" y="9"/>
                      <a:pt x="38" y="9"/>
                    </a:cubicBezTo>
                    <a:cubicBezTo>
                      <a:pt x="40" y="9"/>
                      <a:pt x="41" y="9"/>
                      <a:pt x="42" y="8"/>
                    </a:cubicBezTo>
                    <a:cubicBezTo>
                      <a:pt x="44" y="7"/>
                      <a:pt x="44" y="6"/>
                      <a:pt x="46" y="6"/>
                    </a:cubicBezTo>
                    <a:cubicBezTo>
                      <a:pt x="47" y="6"/>
                      <a:pt x="47" y="6"/>
                      <a:pt x="48" y="6"/>
                    </a:cubicBezTo>
                    <a:cubicBezTo>
                      <a:pt x="49" y="6"/>
                      <a:pt x="49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4" y="4"/>
                      <a:pt x="41" y="3"/>
                      <a:pt x="38" y="3"/>
                    </a:cubicBezTo>
                    <a:cubicBezTo>
                      <a:pt x="37" y="3"/>
                      <a:pt x="25" y="6"/>
                      <a:pt x="24" y="5"/>
                    </a:cubicBezTo>
                    <a:cubicBezTo>
                      <a:pt x="20" y="0"/>
                      <a:pt x="14" y="1"/>
                      <a:pt x="9" y="6"/>
                    </a:cubicBezTo>
                    <a:cubicBezTo>
                      <a:pt x="8" y="8"/>
                      <a:pt x="0" y="19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0" y="21"/>
                      <a:pt x="11" y="26"/>
                      <a:pt x="11" y="30"/>
                    </a:cubicBezTo>
                    <a:cubicBezTo>
                      <a:pt x="11" y="32"/>
                      <a:pt x="12" y="34"/>
                      <a:pt x="14" y="36"/>
                    </a:cubicBezTo>
                    <a:cubicBezTo>
                      <a:pt x="14" y="36"/>
                      <a:pt x="14" y="36"/>
                      <a:pt x="15" y="35"/>
                    </a:cubicBezTo>
                    <a:cubicBezTo>
                      <a:pt x="15" y="33"/>
                      <a:pt x="17" y="21"/>
                      <a:pt x="19" y="26"/>
                    </a:cubicBezTo>
                    <a:cubicBezTo>
                      <a:pt x="20" y="31"/>
                      <a:pt x="24" y="35"/>
                      <a:pt x="26" y="40"/>
                    </a:cubicBezTo>
                    <a:cubicBezTo>
                      <a:pt x="26" y="40"/>
                      <a:pt x="26" y="40"/>
                      <a:pt x="27" y="40"/>
                    </a:cubicBezTo>
                    <a:cubicBezTo>
                      <a:pt x="30" y="38"/>
                      <a:pt x="29" y="32"/>
                      <a:pt x="34" y="34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582"/>
              <p:cNvSpPr/>
              <p:nvPr/>
            </p:nvSpPr>
            <p:spPr bwMode="auto">
              <a:xfrm>
                <a:off x="3582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583"/>
              <p:cNvSpPr/>
              <p:nvPr/>
            </p:nvSpPr>
            <p:spPr bwMode="auto">
              <a:xfrm>
                <a:off x="3515" y="1429"/>
                <a:ext cx="102" cy="86"/>
              </a:xfrm>
              <a:custGeom>
                <a:avLst/>
                <a:gdLst>
                  <a:gd name="T0" fmla="*/ 25 w 38"/>
                  <a:gd name="T1" fmla="*/ 31 h 32"/>
                  <a:gd name="T2" fmla="*/ 19 w 38"/>
                  <a:gd name="T3" fmla="*/ 25 h 32"/>
                  <a:gd name="T4" fmla="*/ 19 w 38"/>
                  <a:gd name="T5" fmla="*/ 12 h 32"/>
                  <a:gd name="T6" fmla="*/ 28 w 38"/>
                  <a:gd name="T7" fmla="*/ 14 h 32"/>
                  <a:gd name="T8" fmla="*/ 29 w 38"/>
                  <a:gd name="T9" fmla="*/ 14 h 32"/>
                  <a:gd name="T10" fmla="*/ 20 w 38"/>
                  <a:gd name="T11" fmla="*/ 8 h 32"/>
                  <a:gd name="T12" fmla="*/ 25 w 38"/>
                  <a:gd name="T13" fmla="*/ 5 h 32"/>
                  <a:gd name="T14" fmla="*/ 31 w 38"/>
                  <a:gd name="T15" fmla="*/ 3 h 32"/>
                  <a:gd name="T16" fmla="*/ 31 w 38"/>
                  <a:gd name="T17" fmla="*/ 3 h 32"/>
                  <a:gd name="T18" fmla="*/ 32 w 38"/>
                  <a:gd name="T19" fmla="*/ 3 h 32"/>
                  <a:gd name="T20" fmla="*/ 34 w 38"/>
                  <a:gd name="T21" fmla="*/ 3 h 32"/>
                  <a:gd name="T22" fmla="*/ 34 w 38"/>
                  <a:gd name="T23" fmla="*/ 4 h 32"/>
                  <a:gd name="T24" fmla="*/ 34 w 38"/>
                  <a:gd name="T25" fmla="*/ 4 h 32"/>
                  <a:gd name="T26" fmla="*/ 34 w 38"/>
                  <a:gd name="T27" fmla="*/ 4 h 32"/>
                  <a:gd name="T28" fmla="*/ 35 w 38"/>
                  <a:gd name="T29" fmla="*/ 4 h 32"/>
                  <a:gd name="T30" fmla="*/ 37 w 38"/>
                  <a:gd name="T31" fmla="*/ 4 h 32"/>
                  <a:gd name="T32" fmla="*/ 37 w 38"/>
                  <a:gd name="T33" fmla="*/ 3 h 32"/>
                  <a:gd name="T34" fmla="*/ 36 w 38"/>
                  <a:gd name="T35" fmla="*/ 3 h 32"/>
                  <a:gd name="T36" fmla="*/ 34 w 38"/>
                  <a:gd name="T37" fmla="*/ 2 h 32"/>
                  <a:gd name="T38" fmla="*/ 33 w 38"/>
                  <a:gd name="T39" fmla="*/ 2 h 32"/>
                  <a:gd name="T40" fmla="*/ 33 w 38"/>
                  <a:gd name="T41" fmla="*/ 2 h 32"/>
                  <a:gd name="T42" fmla="*/ 32 w 38"/>
                  <a:gd name="T43" fmla="*/ 2 h 32"/>
                  <a:gd name="T44" fmla="*/ 19 w 38"/>
                  <a:gd name="T45" fmla="*/ 0 h 32"/>
                  <a:gd name="T46" fmla="*/ 15 w 38"/>
                  <a:gd name="T47" fmla="*/ 4 h 32"/>
                  <a:gd name="T48" fmla="*/ 7 w 38"/>
                  <a:gd name="T49" fmla="*/ 4 h 32"/>
                  <a:gd name="T50" fmla="*/ 7 w 38"/>
                  <a:gd name="T51" fmla="*/ 4 h 32"/>
                  <a:gd name="T52" fmla="*/ 3 w 38"/>
                  <a:gd name="T53" fmla="*/ 21 h 32"/>
                  <a:gd name="T54" fmla="*/ 4 w 38"/>
                  <a:gd name="T55" fmla="*/ 21 h 32"/>
                  <a:gd name="T56" fmla="*/ 7 w 38"/>
                  <a:gd name="T57" fmla="*/ 19 h 32"/>
                  <a:gd name="T58" fmla="*/ 8 w 38"/>
                  <a:gd name="T59" fmla="*/ 19 h 32"/>
                  <a:gd name="T60" fmla="*/ 14 w 38"/>
                  <a:gd name="T61" fmla="*/ 28 h 32"/>
                  <a:gd name="T62" fmla="*/ 24 w 38"/>
                  <a:gd name="T63" fmla="*/ 32 h 32"/>
                  <a:gd name="T64" fmla="*/ 25 w 38"/>
                  <a:gd name="T6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32">
                    <a:moveTo>
                      <a:pt x="25" y="31"/>
                    </a:moveTo>
                    <a:cubicBezTo>
                      <a:pt x="24" y="28"/>
                      <a:pt x="21" y="27"/>
                      <a:pt x="19" y="25"/>
                    </a:cubicBezTo>
                    <a:cubicBezTo>
                      <a:pt x="15" y="22"/>
                      <a:pt x="10" y="8"/>
                      <a:pt x="19" y="12"/>
                    </a:cubicBezTo>
                    <a:cubicBezTo>
                      <a:pt x="22" y="13"/>
                      <a:pt x="25" y="13"/>
                      <a:pt x="28" y="14"/>
                    </a:cubicBezTo>
                    <a:cubicBezTo>
                      <a:pt x="29" y="15"/>
                      <a:pt x="29" y="14"/>
                      <a:pt x="29" y="14"/>
                    </a:cubicBezTo>
                    <a:cubicBezTo>
                      <a:pt x="27" y="11"/>
                      <a:pt x="23" y="10"/>
                      <a:pt x="20" y="8"/>
                    </a:cubicBezTo>
                    <a:cubicBezTo>
                      <a:pt x="18" y="6"/>
                      <a:pt x="27" y="4"/>
                      <a:pt x="25" y="5"/>
                    </a:cubicBezTo>
                    <a:cubicBezTo>
                      <a:pt x="27" y="4"/>
                      <a:pt x="29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3" y="3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8" y="3"/>
                      <a:pt x="37" y="3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4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28" y="1"/>
                      <a:pt x="23" y="0"/>
                      <a:pt x="19" y="0"/>
                    </a:cubicBezTo>
                    <a:cubicBezTo>
                      <a:pt x="17" y="1"/>
                      <a:pt x="17" y="3"/>
                      <a:pt x="15" y="4"/>
                    </a:cubicBezTo>
                    <a:cubicBezTo>
                      <a:pt x="12" y="6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8"/>
                      <a:pt x="0" y="16"/>
                      <a:pt x="3" y="21"/>
                    </a:cubicBezTo>
                    <a:cubicBezTo>
                      <a:pt x="3" y="22"/>
                      <a:pt x="4" y="22"/>
                      <a:pt x="4" y="21"/>
                    </a:cubicBezTo>
                    <a:cubicBezTo>
                      <a:pt x="6" y="17"/>
                      <a:pt x="8" y="16"/>
                      <a:pt x="7" y="19"/>
                    </a:cubicBezTo>
                    <a:cubicBezTo>
                      <a:pt x="7" y="20"/>
                      <a:pt x="8" y="20"/>
                      <a:pt x="8" y="19"/>
                    </a:cubicBezTo>
                    <a:cubicBezTo>
                      <a:pt x="11" y="14"/>
                      <a:pt x="14" y="27"/>
                      <a:pt x="14" y="28"/>
                    </a:cubicBezTo>
                    <a:cubicBezTo>
                      <a:pt x="17" y="32"/>
                      <a:pt x="20" y="31"/>
                      <a:pt x="24" y="32"/>
                    </a:cubicBezTo>
                    <a:cubicBezTo>
                      <a:pt x="24" y="32"/>
                      <a:pt x="25" y="32"/>
                      <a:pt x="25" y="31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584"/>
              <p:cNvSpPr/>
              <p:nvPr/>
            </p:nvSpPr>
            <p:spPr bwMode="auto">
              <a:xfrm>
                <a:off x="3523" y="1413"/>
                <a:ext cx="46" cy="48"/>
              </a:xfrm>
              <a:custGeom>
                <a:avLst/>
                <a:gdLst>
                  <a:gd name="T0" fmla="*/ 15 w 17"/>
                  <a:gd name="T1" fmla="*/ 11 h 18"/>
                  <a:gd name="T2" fmla="*/ 17 w 17"/>
                  <a:gd name="T3" fmla="*/ 4 h 18"/>
                  <a:gd name="T4" fmla="*/ 14 w 17"/>
                  <a:gd name="T5" fmla="*/ 1 h 18"/>
                  <a:gd name="T6" fmla="*/ 14 w 17"/>
                  <a:gd name="T7" fmla="*/ 1 h 18"/>
                  <a:gd name="T8" fmla="*/ 12 w 17"/>
                  <a:gd name="T9" fmla="*/ 0 h 18"/>
                  <a:gd name="T10" fmla="*/ 11 w 17"/>
                  <a:gd name="T11" fmla="*/ 0 h 18"/>
                  <a:gd name="T12" fmla="*/ 11 w 17"/>
                  <a:gd name="T13" fmla="*/ 0 h 18"/>
                  <a:gd name="T14" fmla="*/ 1 w 17"/>
                  <a:gd name="T15" fmla="*/ 4 h 18"/>
                  <a:gd name="T16" fmla="*/ 0 w 17"/>
                  <a:gd name="T17" fmla="*/ 8 h 18"/>
                  <a:gd name="T18" fmla="*/ 5 w 17"/>
                  <a:gd name="T19" fmla="*/ 16 h 18"/>
                  <a:gd name="T20" fmla="*/ 10 w 17"/>
                  <a:gd name="T21" fmla="*/ 17 h 18"/>
                  <a:gd name="T22" fmla="*/ 15 w 17"/>
                  <a:gd name="T2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5" y="11"/>
                    </a:moveTo>
                    <a:cubicBezTo>
                      <a:pt x="17" y="9"/>
                      <a:pt x="17" y="7"/>
                      <a:pt x="17" y="4"/>
                    </a:cubicBezTo>
                    <a:cubicBezTo>
                      <a:pt x="16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4" y="2"/>
                      <a:pt x="1" y="4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11"/>
                      <a:pt x="3" y="14"/>
                      <a:pt x="5" y="16"/>
                    </a:cubicBezTo>
                    <a:cubicBezTo>
                      <a:pt x="7" y="17"/>
                      <a:pt x="8" y="18"/>
                      <a:pt x="10" y="17"/>
                    </a:cubicBezTo>
                    <a:cubicBezTo>
                      <a:pt x="13" y="17"/>
                      <a:pt x="14" y="13"/>
                      <a:pt x="15" y="1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585"/>
              <p:cNvSpPr/>
              <p:nvPr/>
            </p:nvSpPr>
            <p:spPr bwMode="auto">
              <a:xfrm>
                <a:off x="3523" y="1418"/>
                <a:ext cx="43" cy="40"/>
              </a:xfrm>
              <a:custGeom>
                <a:avLst/>
                <a:gdLst>
                  <a:gd name="T0" fmla="*/ 13 w 16"/>
                  <a:gd name="T1" fmla="*/ 11 h 15"/>
                  <a:gd name="T2" fmla="*/ 12 w 16"/>
                  <a:gd name="T3" fmla="*/ 9 h 15"/>
                  <a:gd name="T4" fmla="*/ 14 w 16"/>
                  <a:gd name="T5" fmla="*/ 7 h 15"/>
                  <a:gd name="T6" fmla="*/ 15 w 16"/>
                  <a:gd name="T7" fmla="*/ 5 h 15"/>
                  <a:gd name="T8" fmla="*/ 15 w 16"/>
                  <a:gd name="T9" fmla="*/ 2 h 15"/>
                  <a:gd name="T10" fmla="*/ 10 w 16"/>
                  <a:gd name="T11" fmla="*/ 1 h 15"/>
                  <a:gd name="T12" fmla="*/ 8 w 16"/>
                  <a:gd name="T13" fmla="*/ 2 h 15"/>
                  <a:gd name="T14" fmla="*/ 2 w 16"/>
                  <a:gd name="T15" fmla="*/ 2 h 15"/>
                  <a:gd name="T16" fmla="*/ 0 w 16"/>
                  <a:gd name="T17" fmla="*/ 5 h 15"/>
                  <a:gd name="T18" fmla="*/ 3 w 16"/>
                  <a:gd name="T19" fmla="*/ 10 h 15"/>
                  <a:gd name="T20" fmla="*/ 8 w 16"/>
                  <a:gd name="T21" fmla="*/ 14 h 15"/>
                  <a:gd name="T22" fmla="*/ 13 w 16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5">
                    <a:moveTo>
                      <a:pt x="13" y="11"/>
                    </a:moveTo>
                    <a:cubicBezTo>
                      <a:pt x="13" y="10"/>
                      <a:pt x="12" y="9"/>
                      <a:pt x="12" y="9"/>
                    </a:cubicBezTo>
                    <a:cubicBezTo>
                      <a:pt x="12" y="8"/>
                      <a:pt x="13" y="7"/>
                      <a:pt x="14" y="7"/>
                    </a:cubicBezTo>
                    <a:cubicBezTo>
                      <a:pt x="14" y="6"/>
                      <a:pt x="15" y="5"/>
                      <a:pt x="15" y="5"/>
                    </a:cubicBezTo>
                    <a:cubicBezTo>
                      <a:pt x="16" y="4"/>
                      <a:pt x="16" y="2"/>
                      <a:pt x="15" y="2"/>
                    </a:cubicBezTo>
                    <a:cubicBezTo>
                      <a:pt x="13" y="1"/>
                      <a:pt x="12" y="0"/>
                      <a:pt x="10" y="1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6" y="1"/>
                      <a:pt x="4" y="2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5" y="11"/>
                      <a:pt x="6" y="13"/>
                      <a:pt x="8" y="14"/>
                    </a:cubicBezTo>
                    <a:cubicBezTo>
                      <a:pt x="10" y="15"/>
                      <a:pt x="13" y="13"/>
                      <a:pt x="13" y="11"/>
                    </a:cubicBezTo>
                    <a:close/>
                  </a:path>
                </a:pathLst>
              </a:custGeom>
              <a:solidFill>
                <a:srgbClr val="CC7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586"/>
              <p:cNvSpPr/>
              <p:nvPr/>
            </p:nvSpPr>
            <p:spPr bwMode="auto">
              <a:xfrm>
                <a:off x="3373" y="1284"/>
                <a:ext cx="225" cy="196"/>
              </a:xfrm>
              <a:custGeom>
                <a:avLst/>
                <a:gdLst>
                  <a:gd name="T0" fmla="*/ 55 w 84"/>
                  <a:gd name="T1" fmla="*/ 64 h 73"/>
                  <a:gd name="T2" fmla="*/ 54 w 84"/>
                  <a:gd name="T3" fmla="*/ 55 h 73"/>
                  <a:gd name="T4" fmla="*/ 56 w 84"/>
                  <a:gd name="T5" fmla="*/ 53 h 73"/>
                  <a:gd name="T6" fmla="*/ 72 w 84"/>
                  <a:gd name="T7" fmla="*/ 47 h 73"/>
                  <a:gd name="T8" fmla="*/ 62 w 84"/>
                  <a:gd name="T9" fmla="*/ 33 h 73"/>
                  <a:gd name="T10" fmla="*/ 71 w 84"/>
                  <a:gd name="T11" fmla="*/ 24 h 73"/>
                  <a:gd name="T12" fmla="*/ 64 w 84"/>
                  <a:gd name="T13" fmla="*/ 8 h 73"/>
                  <a:gd name="T14" fmla="*/ 50 w 84"/>
                  <a:gd name="T15" fmla="*/ 5 h 73"/>
                  <a:gd name="T16" fmla="*/ 43 w 84"/>
                  <a:gd name="T17" fmla="*/ 10 h 73"/>
                  <a:gd name="T18" fmla="*/ 43 w 84"/>
                  <a:gd name="T19" fmla="*/ 9 h 73"/>
                  <a:gd name="T20" fmla="*/ 30 w 84"/>
                  <a:gd name="T21" fmla="*/ 2 h 73"/>
                  <a:gd name="T22" fmla="*/ 16 w 84"/>
                  <a:gd name="T23" fmla="*/ 7 h 73"/>
                  <a:gd name="T24" fmla="*/ 18 w 84"/>
                  <a:gd name="T25" fmla="*/ 23 h 73"/>
                  <a:gd name="T26" fmla="*/ 19 w 84"/>
                  <a:gd name="T27" fmla="*/ 26 h 73"/>
                  <a:gd name="T28" fmla="*/ 12 w 84"/>
                  <a:gd name="T29" fmla="*/ 24 h 73"/>
                  <a:gd name="T30" fmla="*/ 1 w 84"/>
                  <a:gd name="T31" fmla="*/ 30 h 73"/>
                  <a:gd name="T32" fmla="*/ 2 w 84"/>
                  <a:gd name="T33" fmla="*/ 39 h 73"/>
                  <a:gd name="T34" fmla="*/ 4 w 84"/>
                  <a:gd name="T35" fmla="*/ 46 h 73"/>
                  <a:gd name="T36" fmla="*/ 16 w 84"/>
                  <a:gd name="T37" fmla="*/ 51 h 73"/>
                  <a:gd name="T38" fmla="*/ 26 w 84"/>
                  <a:gd name="T39" fmla="*/ 49 h 73"/>
                  <a:gd name="T40" fmla="*/ 29 w 84"/>
                  <a:gd name="T41" fmla="*/ 49 h 73"/>
                  <a:gd name="T42" fmla="*/ 27 w 84"/>
                  <a:gd name="T43" fmla="*/ 54 h 73"/>
                  <a:gd name="T44" fmla="*/ 29 w 84"/>
                  <a:gd name="T45" fmla="*/ 68 h 73"/>
                  <a:gd name="T46" fmla="*/ 36 w 84"/>
                  <a:gd name="T47" fmla="*/ 71 h 73"/>
                  <a:gd name="T48" fmla="*/ 47 w 84"/>
                  <a:gd name="T49" fmla="*/ 72 h 73"/>
                  <a:gd name="T50" fmla="*/ 55 w 84"/>
                  <a:gd name="T51" fmla="*/ 6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73">
                    <a:moveTo>
                      <a:pt x="55" y="64"/>
                    </a:moveTo>
                    <a:cubicBezTo>
                      <a:pt x="55" y="61"/>
                      <a:pt x="55" y="58"/>
                      <a:pt x="54" y="55"/>
                    </a:cubicBezTo>
                    <a:cubicBezTo>
                      <a:pt x="53" y="51"/>
                      <a:pt x="52" y="51"/>
                      <a:pt x="56" y="53"/>
                    </a:cubicBezTo>
                    <a:cubicBezTo>
                      <a:pt x="62" y="56"/>
                      <a:pt x="68" y="50"/>
                      <a:pt x="72" y="47"/>
                    </a:cubicBezTo>
                    <a:cubicBezTo>
                      <a:pt x="84" y="42"/>
                      <a:pt x="69" y="30"/>
                      <a:pt x="62" y="33"/>
                    </a:cubicBezTo>
                    <a:cubicBezTo>
                      <a:pt x="65" y="31"/>
                      <a:pt x="71" y="29"/>
                      <a:pt x="71" y="24"/>
                    </a:cubicBezTo>
                    <a:cubicBezTo>
                      <a:pt x="71" y="18"/>
                      <a:pt x="67" y="13"/>
                      <a:pt x="64" y="8"/>
                    </a:cubicBezTo>
                    <a:cubicBezTo>
                      <a:pt x="61" y="4"/>
                      <a:pt x="54" y="5"/>
                      <a:pt x="50" y="5"/>
                    </a:cubicBezTo>
                    <a:cubicBezTo>
                      <a:pt x="47" y="6"/>
                      <a:pt x="45" y="8"/>
                      <a:pt x="43" y="10"/>
                    </a:cubicBezTo>
                    <a:cubicBezTo>
                      <a:pt x="43" y="10"/>
                      <a:pt x="43" y="10"/>
                      <a:pt x="43" y="9"/>
                    </a:cubicBezTo>
                    <a:cubicBezTo>
                      <a:pt x="41" y="5"/>
                      <a:pt x="36" y="0"/>
                      <a:pt x="30" y="2"/>
                    </a:cubicBezTo>
                    <a:cubicBezTo>
                      <a:pt x="25" y="4"/>
                      <a:pt x="20" y="2"/>
                      <a:pt x="16" y="7"/>
                    </a:cubicBezTo>
                    <a:cubicBezTo>
                      <a:pt x="13" y="13"/>
                      <a:pt x="15" y="19"/>
                      <a:pt x="18" y="23"/>
                    </a:cubicBezTo>
                    <a:cubicBezTo>
                      <a:pt x="20" y="25"/>
                      <a:pt x="28" y="32"/>
                      <a:pt x="19" y="26"/>
                    </a:cubicBezTo>
                    <a:cubicBezTo>
                      <a:pt x="17" y="25"/>
                      <a:pt x="14" y="24"/>
                      <a:pt x="12" y="24"/>
                    </a:cubicBezTo>
                    <a:cubicBezTo>
                      <a:pt x="7" y="23"/>
                      <a:pt x="2" y="24"/>
                      <a:pt x="1" y="30"/>
                    </a:cubicBezTo>
                    <a:cubicBezTo>
                      <a:pt x="0" y="32"/>
                      <a:pt x="1" y="37"/>
                      <a:pt x="2" y="39"/>
                    </a:cubicBezTo>
                    <a:cubicBezTo>
                      <a:pt x="2" y="41"/>
                      <a:pt x="2" y="44"/>
                      <a:pt x="4" y="46"/>
                    </a:cubicBezTo>
                    <a:cubicBezTo>
                      <a:pt x="7" y="50"/>
                      <a:pt x="11" y="51"/>
                      <a:pt x="16" y="51"/>
                    </a:cubicBezTo>
                    <a:cubicBezTo>
                      <a:pt x="19" y="50"/>
                      <a:pt x="23" y="50"/>
                      <a:pt x="26" y="49"/>
                    </a:cubicBezTo>
                    <a:cubicBezTo>
                      <a:pt x="27" y="49"/>
                      <a:pt x="29" y="47"/>
                      <a:pt x="29" y="49"/>
                    </a:cubicBezTo>
                    <a:cubicBezTo>
                      <a:pt x="28" y="51"/>
                      <a:pt x="27" y="52"/>
                      <a:pt x="27" y="54"/>
                    </a:cubicBezTo>
                    <a:cubicBezTo>
                      <a:pt x="25" y="59"/>
                      <a:pt x="24" y="64"/>
                      <a:pt x="29" y="68"/>
                    </a:cubicBezTo>
                    <a:cubicBezTo>
                      <a:pt x="31" y="69"/>
                      <a:pt x="33" y="71"/>
                      <a:pt x="36" y="71"/>
                    </a:cubicBezTo>
                    <a:cubicBezTo>
                      <a:pt x="40" y="72"/>
                      <a:pt x="44" y="70"/>
                      <a:pt x="47" y="72"/>
                    </a:cubicBezTo>
                    <a:cubicBezTo>
                      <a:pt x="51" y="73"/>
                      <a:pt x="54" y="66"/>
                      <a:pt x="55" y="64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587"/>
              <p:cNvSpPr/>
              <p:nvPr/>
            </p:nvSpPr>
            <p:spPr bwMode="auto">
              <a:xfrm>
                <a:off x="3371" y="1295"/>
                <a:ext cx="182" cy="107"/>
              </a:xfrm>
              <a:custGeom>
                <a:avLst/>
                <a:gdLst>
                  <a:gd name="T0" fmla="*/ 65 w 68"/>
                  <a:gd name="T1" fmla="*/ 20 h 40"/>
                  <a:gd name="T2" fmla="*/ 67 w 68"/>
                  <a:gd name="T3" fmla="*/ 11 h 40"/>
                  <a:gd name="T4" fmla="*/ 67 w 68"/>
                  <a:gd name="T5" fmla="*/ 8 h 40"/>
                  <a:gd name="T6" fmla="*/ 66 w 68"/>
                  <a:gd name="T7" fmla="*/ 5 h 40"/>
                  <a:gd name="T8" fmla="*/ 66 w 68"/>
                  <a:gd name="T9" fmla="*/ 5 h 40"/>
                  <a:gd name="T10" fmla="*/ 65 w 68"/>
                  <a:gd name="T11" fmla="*/ 5 h 40"/>
                  <a:gd name="T12" fmla="*/ 54 w 68"/>
                  <a:gd name="T13" fmla="*/ 1 h 40"/>
                  <a:gd name="T14" fmla="*/ 43 w 68"/>
                  <a:gd name="T15" fmla="*/ 10 h 40"/>
                  <a:gd name="T16" fmla="*/ 42 w 68"/>
                  <a:gd name="T17" fmla="*/ 7 h 40"/>
                  <a:gd name="T18" fmla="*/ 37 w 68"/>
                  <a:gd name="T19" fmla="*/ 5 h 40"/>
                  <a:gd name="T20" fmla="*/ 30 w 68"/>
                  <a:gd name="T21" fmla="*/ 6 h 40"/>
                  <a:gd name="T22" fmla="*/ 18 w 68"/>
                  <a:gd name="T23" fmla="*/ 17 h 40"/>
                  <a:gd name="T24" fmla="*/ 24 w 68"/>
                  <a:gd name="T25" fmla="*/ 24 h 40"/>
                  <a:gd name="T26" fmla="*/ 20 w 68"/>
                  <a:gd name="T27" fmla="*/ 23 h 40"/>
                  <a:gd name="T28" fmla="*/ 15 w 68"/>
                  <a:gd name="T29" fmla="*/ 21 h 40"/>
                  <a:gd name="T30" fmla="*/ 9 w 68"/>
                  <a:gd name="T31" fmla="*/ 20 h 40"/>
                  <a:gd name="T32" fmla="*/ 5 w 68"/>
                  <a:gd name="T33" fmla="*/ 34 h 40"/>
                  <a:gd name="T34" fmla="*/ 14 w 68"/>
                  <a:gd name="T35" fmla="*/ 38 h 40"/>
                  <a:gd name="T36" fmla="*/ 23 w 68"/>
                  <a:gd name="T37" fmla="*/ 38 h 40"/>
                  <a:gd name="T38" fmla="*/ 47 w 68"/>
                  <a:gd name="T39" fmla="*/ 30 h 40"/>
                  <a:gd name="T40" fmla="*/ 47 w 68"/>
                  <a:gd name="T41" fmla="*/ 30 h 40"/>
                  <a:gd name="T42" fmla="*/ 60 w 68"/>
                  <a:gd name="T43" fmla="*/ 20 h 40"/>
                  <a:gd name="T44" fmla="*/ 65 w 68"/>
                  <a:gd name="T4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40">
                    <a:moveTo>
                      <a:pt x="65" y="20"/>
                    </a:moveTo>
                    <a:cubicBezTo>
                      <a:pt x="67" y="18"/>
                      <a:pt x="66" y="14"/>
                      <a:pt x="67" y="11"/>
                    </a:cubicBezTo>
                    <a:cubicBezTo>
                      <a:pt x="68" y="10"/>
                      <a:pt x="67" y="9"/>
                      <a:pt x="67" y="8"/>
                    </a:cubicBezTo>
                    <a:cubicBezTo>
                      <a:pt x="67" y="7"/>
                      <a:pt x="67" y="6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5" y="5"/>
                      <a:pt x="65" y="5"/>
                    </a:cubicBezTo>
                    <a:cubicBezTo>
                      <a:pt x="62" y="2"/>
                      <a:pt x="57" y="0"/>
                      <a:pt x="54" y="1"/>
                    </a:cubicBezTo>
                    <a:cubicBezTo>
                      <a:pt x="48" y="2"/>
                      <a:pt x="47" y="6"/>
                      <a:pt x="43" y="10"/>
                    </a:cubicBezTo>
                    <a:cubicBezTo>
                      <a:pt x="43" y="9"/>
                      <a:pt x="43" y="8"/>
                      <a:pt x="42" y="7"/>
                    </a:cubicBezTo>
                    <a:cubicBezTo>
                      <a:pt x="41" y="5"/>
                      <a:pt x="40" y="5"/>
                      <a:pt x="37" y="5"/>
                    </a:cubicBezTo>
                    <a:cubicBezTo>
                      <a:pt x="35" y="5"/>
                      <a:pt x="31" y="3"/>
                      <a:pt x="30" y="6"/>
                    </a:cubicBezTo>
                    <a:cubicBezTo>
                      <a:pt x="28" y="14"/>
                      <a:pt x="12" y="6"/>
                      <a:pt x="18" y="17"/>
                    </a:cubicBezTo>
                    <a:cubicBezTo>
                      <a:pt x="19" y="19"/>
                      <a:pt x="22" y="22"/>
                      <a:pt x="24" y="24"/>
                    </a:cubicBezTo>
                    <a:cubicBezTo>
                      <a:pt x="23" y="24"/>
                      <a:pt x="22" y="24"/>
                      <a:pt x="20" y="23"/>
                    </a:cubicBezTo>
                    <a:cubicBezTo>
                      <a:pt x="19" y="22"/>
                      <a:pt x="17" y="22"/>
                      <a:pt x="15" y="21"/>
                    </a:cubicBezTo>
                    <a:cubicBezTo>
                      <a:pt x="13" y="20"/>
                      <a:pt x="11" y="20"/>
                      <a:pt x="9" y="20"/>
                    </a:cubicBezTo>
                    <a:cubicBezTo>
                      <a:pt x="3" y="21"/>
                      <a:pt x="0" y="30"/>
                      <a:pt x="5" y="34"/>
                    </a:cubicBezTo>
                    <a:cubicBezTo>
                      <a:pt x="9" y="36"/>
                      <a:pt x="10" y="32"/>
                      <a:pt x="14" y="38"/>
                    </a:cubicBezTo>
                    <a:cubicBezTo>
                      <a:pt x="16" y="40"/>
                      <a:pt x="21" y="39"/>
                      <a:pt x="23" y="38"/>
                    </a:cubicBezTo>
                    <a:cubicBezTo>
                      <a:pt x="30" y="36"/>
                      <a:pt x="44" y="3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50" y="27"/>
                      <a:pt x="56" y="20"/>
                      <a:pt x="60" y="20"/>
                    </a:cubicBezTo>
                    <a:cubicBezTo>
                      <a:pt x="61" y="20"/>
                      <a:pt x="63" y="21"/>
                      <a:pt x="65" y="20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588"/>
              <p:cNvSpPr/>
              <p:nvPr/>
            </p:nvSpPr>
            <p:spPr bwMode="auto">
              <a:xfrm>
                <a:off x="3488" y="1343"/>
                <a:ext cx="86" cy="51"/>
              </a:xfrm>
              <a:custGeom>
                <a:avLst/>
                <a:gdLst>
                  <a:gd name="T0" fmla="*/ 32 w 32"/>
                  <a:gd name="T1" fmla="*/ 16 h 19"/>
                  <a:gd name="T2" fmla="*/ 22 w 32"/>
                  <a:gd name="T3" fmla="*/ 11 h 19"/>
                  <a:gd name="T4" fmla="*/ 25 w 32"/>
                  <a:gd name="T5" fmla="*/ 7 h 19"/>
                  <a:gd name="T6" fmla="*/ 28 w 32"/>
                  <a:gd name="T7" fmla="*/ 0 h 19"/>
                  <a:gd name="T8" fmla="*/ 27 w 32"/>
                  <a:gd name="T9" fmla="*/ 0 h 19"/>
                  <a:gd name="T10" fmla="*/ 19 w 32"/>
                  <a:gd name="T11" fmla="*/ 8 h 19"/>
                  <a:gd name="T12" fmla="*/ 14 w 32"/>
                  <a:gd name="T13" fmla="*/ 10 h 19"/>
                  <a:gd name="T14" fmla="*/ 1 w 32"/>
                  <a:gd name="T15" fmla="*/ 16 h 19"/>
                  <a:gd name="T16" fmla="*/ 1 w 32"/>
                  <a:gd name="T17" fmla="*/ 17 h 19"/>
                  <a:gd name="T18" fmla="*/ 11 w 32"/>
                  <a:gd name="T19" fmla="*/ 17 h 19"/>
                  <a:gd name="T20" fmla="*/ 10 w 32"/>
                  <a:gd name="T21" fmla="*/ 18 h 19"/>
                  <a:gd name="T22" fmla="*/ 10 w 32"/>
                  <a:gd name="T23" fmla="*/ 19 h 19"/>
                  <a:gd name="T24" fmla="*/ 13 w 32"/>
                  <a:gd name="T25" fmla="*/ 17 h 19"/>
                  <a:gd name="T26" fmla="*/ 13 w 32"/>
                  <a:gd name="T27" fmla="*/ 17 h 19"/>
                  <a:gd name="T28" fmla="*/ 19 w 32"/>
                  <a:gd name="T29" fmla="*/ 16 h 19"/>
                  <a:gd name="T30" fmla="*/ 31 w 32"/>
                  <a:gd name="T31" fmla="*/ 16 h 19"/>
                  <a:gd name="T32" fmla="*/ 32 w 32"/>
                  <a:gd name="T3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32" y="16"/>
                    </a:moveTo>
                    <a:cubicBezTo>
                      <a:pt x="31" y="12"/>
                      <a:pt x="25" y="11"/>
                      <a:pt x="22" y="11"/>
                    </a:cubicBezTo>
                    <a:cubicBezTo>
                      <a:pt x="17" y="10"/>
                      <a:pt x="23" y="9"/>
                      <a:pt x="25" y="7"/>
                    </a:cubicBezTo>
                    <a:cubicBezTo>
                      <a:pt x="28" y="6"/>
                      <a:pt x="28" y="3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2" y="6"/>
                      <a:pt x="19" y="8"/>
                    </a:cubicBezTo>
                    <a:cubicBezTo>
                      <a:pt x="17" y="8"/>
                      <a:pt x="15" y="9"/>
                      <a:pt x="14" y="10"/>
                    </a:cubicBezTo>
                    <a:cubicBezTo>
                      <a:pt x="10" y="13"/>
                      <a:pt x="6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4" y="18"/>
                      <a:pt x="7" y="17"/>
                      <a:pt x="11" y="17"/>
                    </a:cubicBezTo>
                    <a:cubicBezTo>
                      <a:pt x="10" y="17"/>
                      <a:pt x="10" y="17"/>
                      <a:pt x="10" y="18"/>
                    </a:cubicBezTo>
                    <a:cubicBezTo>
                      <a:pt x="9" y="18"/>
                      <a:pt x="10" y="19"/>
                      <a:pt x="10" y="19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6"/>
                      <a:pt x="17" y="16"/>
                      <a:pt x="19" y="16"/>
                    </a:cubicBezTo>
                    <a:cubicBezTo>
                      <a:pt x="20" y="16"/>
                      <a:pt x="30" y="15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589"/>
              <p:cNvSpPr/>
              <p:nvPr/>
            </p:nvSpPr>
            <p:spPr bwMode="auto">
              <a:xfrm>
                <a:off x="3429" y="1381"/>
                <a:ext cx="124" cy="94"/>
              </a:xfrm>
              <a:custGeom>
                <a:avLst/>
                <a:gdLst>
                  <a:gd name="T0" fmla="*/ 28 w 46"/>
                  <a:gd name="T1" fmla="*/ 35 h 35"/>
                  <a:gd name="T2" fmla="*/ 26 w 46"/>
                  <a:gd name="T3" fmla="*/ 23 h 35"/>
                  <a:gd name="T4" fmla="*/ 27 w 46"/>
                  <a:gd name="T5" fmla="*/ 18 h 35"/>
                  <a:gd name="T6" fmla="*/ 27 w 46"/>
                  <a:gd name="T7" fmla="*/ 17 h 35"/>
                  <a:gd name="T8" fmla="*/ 32 w 46"/>
                  <a:gd name="T9" fmla="*/ 19 h 35"/>
                  <a:gd name="T10" fmla="*/ 32 w 46"/>
                  <a:gd name="T11" fmla="*/ 21 h 35"/>
                  <a:gd name="T12" fmla="*/ 33 w 46"/>
                  <a:gd name="T13" fmla="*/ 21 h 35"/>
                  <a:gd name="T14" fmla="*/ 33 w 46"/>
                  <a:gd name="T15" fmla="*/ 18 h 35"/>
                  <a:gd name="T16" fmla="*/ 32 w 46"/>
                  <a:gd name="T17" fmla="*/ 17 h 35"/>
                  <a:gd name="T18" fmla="*/ 29 w 46"/>
                  <a:gd name="T19" fmla="*/ 10 h 35"/>
                  <a:gd name="T20" fmla="*/ 26 w 46"/>
                  <a:gd name="T21" fmla="*/ 5 h 35"/>
                  <a:gd name="T22" fmla="*/ 34 w 46"/>
                  <a:gd name="T23" fmla="*/ 6 h 35"/>
                  <a:gd name="T24" fmla="*/ 36 w 46"/>
                  <a:gd name="T25" fmla="*/ 5 h 35"/>
                  <a:gd name="T26" fmla="*/ 37 w 46"/>
                  <a:gd name="T27" fmla="*/ 5 h 35"/>
                  <a:gd name="T28" fmla="*/ 41 w 46"/>
                  <a:gd name="T29" fmla="*/ 6 h 35"/>
                  <a:gd name="T30" fmla="*/ 45 w 46"/>
                  <a:gd name="T31" fmla="*/ 8 h 35"/>
                  <a:gd name="T32" fmla="*/ 46 w 46"/>
                  <a:gd name="T33" fmla="*/ 7 h 35"/>
                  <a:gd name="T34" fmla="*/ 36 w 46"/>
                  <a:gd name="T35" fmla="*/ 3 h 35"/>
                  <a:gd name="T36" fmla="*/ 28 w 46"/>
                  <a:gd name="T37" fmla="*/ 2 h 35"/>
                  <a:gd name="T38" fmla="*/ 28 w 46"/>
                  <a:gd name="T39" fmla="*/ 1 h 35"/>
                  <a:gd name="T40" fmla="*/ 22 w 46"/>
                  <a:gd name="T41" fmla="*/ 2 h 35"/>
                  <a:gd name="T42" fmla="*/ 20 w 46"/>
                  <a:gd name="T43" fmla="*/ 5 h 35"/>
                  <a:gd name="T44" fmla="*/ 9 w 46"/>
                  <a:gd name="T45" fmla="*/ 8 h 35"/>
                  <a:gd name="T46" fmla="*/ 0 w 46"/>
                  <a:gd name="T47" fmla="*/ 12 h 35"/>
                  <a:gd name="T48" fmla="*/ 1 w 46"/>
                  <a:gd name="T49" fmla="*/ 13 h 35"/>
                  <a:gd name="T50" fmla="*/ 7 w 46"/>
                  <a:gd name="T51" fmla="*/ 15 h 35"/>
                  <a:gd name="T52" fmla="*/ 4 w 46"/>
                  <a:gd name="T53" fmla="*/ 25 h 35"/>
                  <a:gd name="T54" fmla="*/ 5 w 46"/>
                  <a:gd name="T55" fmla="*/ 25 h 35"/>
                  <a:gd name="T56" fmla="*/ 15 w 46"/>
                  <a:gd name="T57" fmla="*/ 18 h 35"/>
                  <a:gd name="T58" fmla="*/ 16 w 46"/>
                  <a:gd name="T59" fmla="*/ 18 h 35"/>
                  <a:gd name="T60" fmla="*/ 17 w 46"/>
                  <a:gd name="T61" fmla="*/ 25 h 35"/>
                  <a:gd name="T62" fmla="*/ 18 w 46"/>
                  <a:gd name="T63" fmla="*/ 25 h 35"/>
                  <a:gd name="T64" fmla="*/ 21 w 46"/>
                  <a:gd name="T65" fmla="*/ 34 h 35"/>
                  <a:gd name="T66" fmla="*/ 28 w 46"/>
                  <a:gd name="T67" fmla="*/ 35 h 35"/>
                  <a:gd name="T68" fmla="*/ 28 w 46"/>
                  <a:gd name="T6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35">
                    <a:moveTo>
                      <a:pt x="28" y="35"/>
                    </a:moveTo>
                    <a:cubicBezTo>
                      <a:pt x="25" y="31"/>
                      <a:pt x="21" y="28"/>
                      <a:pt x="26" y="23"/>
                    </a:cubicBezTo>
                    <a:cubicBezTo>
                      <a:pt x="27" y="21"/>
                      <a:pt x="24" y="19"/>
                      <a:pt x="27" y="18"/>
                    </a:cubicBezTo>
                    <a:cubicBezTo>
                      <a:pt x="27" y="18"/>
                      <a:pt x="27" y="18"/>
                      <a:pt x="27" y="17"/>
                    </a:cubicBezTo>
                    <a:cubicBezTo>
                      <a:pt x="28" y="15"/>
                      <a:pt x="30" y="18"/>
                      <a:pt x="32" y="19"/>
                    </a:cubicBezTo>
                    <a:cubicBezTo>
                      <a:pt x="32" y="20"/>
                      <a:pt x="32" y="21"/>
                      <a:pt x="32" y="21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3" y="18"/>
                      <a:pt x="33" y="18"/>
                      <a:pt x="32" y="17"/>
                    </a:cubicBezTo>
                    <a:cubicBezTo>
                      <a:pt x="32" y="14"/>
                      <a:pt x="31" y="12"/>
                      <a:pt x="29" y="10"/>
                    </a:cubicBezTo>
                    <a:cubicBezTo>
                      <a:pt x="28" y="9"/>
                      <a:pt x="26" y="5"/>
                      <a:pt x="26" y="5"/>
                    </a:cubicBezTo>
                    <a:cubicBezTo>
                      <a:pt x="29" y="5"/>
                      <a:pt x="31" y="7"/>
                      <a:pt x="34" y="6"/>
                    </a:cubicBezTo>
                    <a:cubicBezTo>
                      <a:pt x="35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7" y="5"/>
                    </a:cubicBezTo>
                    <a:cubicBezTo>
                      <a:pt x="38" y="5"/>
                      <a:pt x="39" y="6"/>
                      <a:pt x="41" y="6"/>
                    </a:cubicBezTo>
                    <a:cubicBezTo>
                      <a:pt x="43" y="7"/>
                      <a:pt x="45" y="8"/>
                      <a:pt x="45" y="8"/>
                    </a:cubicBezTo>
                    <a:cubicBezTo>
                      <a:pt x="46" y="8"/>
                      <a:pt x="46" y="7"/>
                      <a:pt x="46" y="7"/>
                    </a:cubicBezTo>
                    <a:cubicBezTo>
                      <a:pt x="43" y="6"/>
                      <a:pt x="40" y="3"/>
                      <a:pt x="36" y="3"/>
                    </a:cubicBezTo>
                    <a:cubicBezTo>
                      <a:pt x="34" y="3"/>
                      <a:pt x="31" y="3"/>
                      <a:pt x="28" y="2"/>
                    </a:cubicBezTo>
                    <a:cubicBezTo>
                      <a:pt x="29" y="2"/>
                      <a:pt x="29" y="1"/>
                      <a:pt x="28" y="1"/>
                    </a:cubicBezTo>
                    <a:cubicBezTo>
                      <a:pt x="26" y="1"/>
                      <a:pt x="24" y="0"/>
                      <a:pt x="22" y="2"/>
                    </a:cubicBezTo>
                    <a:cubicBezTo>
                      <a:pt x="21" y="2"/>
                      <a:pt x="23" y="5"/>
                      <a:pt x="20" y="5"/>
                    </a:cubicBezTo>
                    <a:cubicBezTo>
                      <a:pt x="16" y="4"/>
                      <a:pt x="13" y="9"/>
                      <a:pt x="9" y="8"/>
                    </a:cubicBezTo>
                    <a:cubicBezTo>
                      <a:pt x="6" y="8"/>
                      <a:pt x="2" y="11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3" y="13"/>
                      <a:pt x="9" y="11"/>
                      <a:pt x="7" y="15"/>
                    </a:cubicBezTo>
                    <a:cubicBezTo>
                      <a:pt x="6" y="18"/>
                      <a:pt x="5" y="22"/>
                      <a:pt x="4" y="25"/>
                    </a:cubicBezTo>
                    <a:cubicBezTo>
                      <a:pt x="4" y="25"/>
                      <a:pt x="5" y="26"/>
                      <a:pt x="5" y="25"/>
                    </a:cubicBezTo>
                    <a:cubicBezTo>
                      <a:pt x="7" y="20"/>
                      <a:pt x="9" y="17"/>
                      <a:pt x="15" y="18"/>
                    </a:cubicBezTo>
                    <a:cubicBezTo>
                      <a:pt x="15" y="18"/>
                      <a:pt x="17" y="18"/>
                      <a:pt x="16" y="18"/>
                    </a:cubicBezTo>
                    <a:cubicBezTo>
                      <a:pt x="19" y="16"/>
                      <a:pt x="18" y="24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22" y="28"/>
                      <a:pt x="19" y="31"/>
                      <a:pt x="21" y="34"/>
                    </a:cubicBezTo>
                    <a:cubicBezTo>
                      <a:pt x="23" y="35"/>
                      <a:pt x="26" y="35"/>
                      <a:pt x="28" y="35"/>
                    </a:cubicBezTo>
                    <a:cubicBezTo>
                      <a:pt x="28" y="35"/>
                      <a:pt x="29" y="35"/>
                      <a:pt x="28" y="35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590"/>
              <p:cNvSpPr/>
              <p:nvPr/>
            </p:nvSpPr>
            <p:spPr bwMode="auto">
              <a:xfrm>
                <a:off x="3400" y="1319"/>
                <a:ext cx="91" cy="73"/>
              </a:xfrm>
              <a:custGeom>
                <a:avLst/>
                <a:gdLst>
                  <a:gd name="T0" fmla="*/ 33 w 34"/>
                  <a:gd name="T1" fmla="*/ 16 h 27"/>
                  <a:gd name="T2" fmla="*/ 27 w 34"/>
                  <a:gd name="T3" fmla="*/ 1 h 27"/>
                  <a:gd name="T4" fmla="*/ 26 w 34"/>
                  <a:gd name="T5" fmla="*/ 1 h 27"/>
                  <a:gd name="T6" fmla="*/ 25 w 34"/>
                  <a:gd name="T7" fmla="*/ 9 h 27"/>
                  <a:gd name="T8" fmla="*/ 23 w 34"/>
                  <a:gd name="T9" fmla="*/ 7 h 27"/>
                  <a:gd name="T10" fmla="*/ 21 w 34"/>
                  <a:gd name="T11" fmla="*/ 6 h 27"/>
                  <a:gd name="T12" fmla="*/ 20 w 34"/>
                  <a:gd name="T13" fmla="*/ 7 h 27"/>
                  <a:gd name="T14" fmla="*/ 21 w 34"/>
                  <a:gd name="T15" fmla="*/ 7 h 27"/>
                  <a:gd name="T16" fmla="*/ 20 w 34"/>
                  <a:gd name="T17" fmla="*/ 9 h 27"/>
                  <a:gd name="T18" fmla="*/ 20 w 34"/>
                  <a:gd name="T19" fmla="*/ 7 h 27"/>
                  <a:gd name="T20" fmla="*/ 19 w 34"/>
                  <a:gd name="T21" fmla="*/ 8 h 27"/>
                  <a:gd name="T22" fmla="*/ 14 w 34"/>
                  <a:gd name="T23" fmla="*/ 10 h 27"/>
                  <a:gd name="T24" fmla="*/ 13 w 34"/>
                  <a:gd name="T25" fmla="*/ 11 h 27"/>
                  <a:gd name="T26" fmla="*/ 14 w 34"/>
                  <a:gd name="T27" fmla="*/ 12 h 27"/>
                  <a:gd name="T28" fmla="*/ 16 w 34"/>
                  <a:gd name="T29" fmla="*/ 16 h 27"/>
                  <a:gd name="T30" fmla="*/ 13 w 34"/>
                  <a:gd name="T31" fmla="*/ 18 h 27"/>
                  <a:gd name="T32" fmla="*/ 7 w 34"/>
                  <a:gd name="T33" fmla="*/ 18 h 27"/>
                  <a:gd name="T34" fmla="*/ 1 w 34"/>
                  <a:gd name="T35" fmla="*/ 19 h 27"/>
                  <a:gd name="T36" fmla="*/ 1 w 34"/>
                  <a:gd name="T37" fmla="*/ 20 h 27"/>
                  <a:gd name="T38" fmla="*/ 9 w 34"/>
                  <a:gd name="T39" fmla="*/ 21 h 27"/>
                  <a:gd name="T40" fmla="*/ 13 w 34"/>
                  <a:gd name="T41" fmla="*/ 24 h 27"/>
                  <a:gd name="T42" fmla="*/ 22 w 34"/>
                  <a:gd name="T43" fmla="*/ 23 h 27"/>
                  <a:gd name="T44" fmla="*/ 33 w 34"/>
                  <a:gd name="T4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27">
                    <a:moveTo>
                      <a:pt x="33" y="16"/>
                    </a:moveTo>
                    <a:cubicBezTo>
                      <a:pt x="34" y="11"/>
                      <a:pt x="28" y="6"/>
                      <a:pt x="27" y="1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4"/>
                      <a:pt x="25" y="6"/>
                      <a:pt x="25" y="9"/>
                    </a:cubicBezTo>
                    <a:cubicBezTo>
                      <a:pt x="24" y="8"/>
                      <a:pt x="24" y="8"/>
                      <a:pt x="23" y="7"/>
                    </a:cubicBezTo>
                    <a:cubicBezTo>
                      <a:pt x="23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8"/>
                      <a:pt x="20" y="8"/>
                      <a:pt x="20" y="9"/>
                    </a:cubicBezTo>
                    <a:cubicBezTo>
                      <a:pt x="20" y="8"/>
                      <a:pt x="19" y="7"/>
                      <a:pt x="20" y="7"/>
                    </a:cubicBezTo>
                    <a:cubicBezTo>
                      <a:pt x="19" y="7"/>
                      <a:pt x="19" y="7"/>
                      <a:pt x="19" y="8"/>
                    </a:cubicBezTo>
                    <a:cubicBezTo>
                      <a:pt x="17" y="10"/>
                      <a:pt x="16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ubicBezTo>
                      <a:pt x="14" y="13"/>
                      <a:pt x="15" y="14"/>
                      <a:pt x="16" y="16"/>
                    </a:cubicBezTo>
                    <a:cubicBezTo>
                      <a:pt x="18" y="18"/>
                      <a:pt x="16" y="18"/>
                      <a:pt x="13" y="18"/>
                    </a:cubicBezTo>
                    <a:cubicBezTo>
                      <a:pt x="11" y="17"/>
                      <a:pt x="9" y="18"/>
                      <a:pt x="7" y="18"/>
                    </a:cubicBezTo>
                    <a:cubicBezTo>
                      <a:pt x="4" y="19"/>
                      <a:pt x="3" y="17"/>
                      <a:pt x="1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3" y="21"/>
                      <a:pt x="6" y="21"/>
                      <a:pt x="9" y="21"/>
                    </a:cubicBezTo>
                    <a:cubicBezTo>
                      <a:pt x="13" y="22"/>
                      <a:pt x="13" y="21"/>
                      <a:pt x="13" y="24"/>
                    </a:cubicBezTo>
                    <a:cubicBezTo>
                      <a:pt x="14" y="27"/>
                      <a:pt x="21" y="24"/>
                      <a:pt x="22" y="23"/>
                    </a:cubicBezTo>
                    <a:cubicBezTo>
                      <a:pt x="27" y="21"/>
                      <a:pt x="32" y="22"/>
                      <a:pt x="33" y="16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591"/>
              <p:cNvSpPr/>
              <p:nvPr/>
            </p:nvSpPr>
            <p:spPr bwMode="auto">
              <a:xfrm>
                <a:off x="3454" y="13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592"/>
              <p:cNvSpPr/>
              <p:nvPr/>
            </p:nvSpPr>
            <p:spPr bwMode="auto">
              <a:xfrm>
                <a:off x="3480" y="1292"/>
                <a:ext cx="62" cy="59"/>
              </a:xfrm>
              <a:custGeom>
                <a:avLst/>
                <a:gdLst>
                  <a:gd name="T0" fmla="*/ 15 w 23"/>
                  <a:gd name="T1" fmla="*/ 7 h 22"/>
                  <a:gd name="T2" fmla="*/ 17 w 23"/>
                  <a:gd name="T3" fmla="*/ 6 h 22"/>
                  <a:gd name="T4" fmla="*/ 22 w 23"/>
                  <a:gd name="T5" fmla="*/ 6 h 22"/>
                  <a:gd name="T6" fmla="*/ 22 w 23"/>
                  <a:gd name="T7" fmla="*/ 5 h 22"/>
                  <a:gd name="T8" fmla="*/ 10 w 23"/>
                  <a:gd name="T9" fmla="*/ 2 h 22"/>
                  <a:gd name="T10" fmla="*/ 5 w 23"/>
                  <a:gd name="T11" fmla="*/ 6 h 22"/>
                  <a:gd name="T12" fmla="*/ 2 w 23"/>
                  <a:gd name="T13" fmla="*/ 12 h 22"/>
                  <a:gd name="T14" fmla="*/ 2 w 23"/>
                  <a:gd name="T15" fmla="*/ 13 h 22"/>
                  <a:gd name="T16" fmla="*/ 1 w 23"/>
                  <a:gd name="T17" fmla="*/ 21 h 22"/>
                  <a:gd name="T18" fmla="*/ 2 w 23"/>
                  <a:gd name="T19" fmla="*/ 21 h 22"/>
                  <a:gd name="T20" fmla="*/ 15 w 23"/>
                  <a:gd name="T2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2">
                    <a:moveTo>
                      <a:pt x="15" y="7"/>
                    </a:moveTo>
                    <a:cubicBezTo>
                      <a:pt x="16" y="7"/>
                      <a:pt x="16" y="7"/>
                      <a:pt x="17" y="6"/>
                    </a:cubicBezTo>
                    <a:cubicBezTo>
                      <a:pt x="20" y="5"/>
                      <a:pt x="20" y="5"/>
                      <a:pt x="22" y="6"/>
                    </a:cubicBezTo>
                    <a:cubicBezTo>
                      <a:pt x="23" y="6"/>
                      <a:pt x="23" y="5"/>
                      <a:pt x="22" y="5"/>
                    </a:cubicBezTo>
                    <a:cubicBezTo>
                      <a:pt x="19" y="3"/>
                      <a:pt x="14" y="0"/>
                      <a:pt x="10" y="2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3" y="8"/>
                      <a:pt x="3" y="10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13"/>
                      <a:pt x="5" y="5"/>
                      <a:pt x="15" y="7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593"/>
              <p:cNvSpPr/>
              <p:nvPr/>
            </p:nvSpPr>
            <p:spPr bwMode="auto">
              <a:xfrm>
                <a:off x="3512" y="1349"/>
                <a:ext cx="57" cy="35"/>
              </a:xfrm>
              <a:custGeom>
                <a:avLst/>
                <a:gdLst>
                  <a:gd name="T0" fmla="*/ 21 w 21"/>
                  <a:gd name="T1" fmla="*/ 12 h 13"/>
                  <a:gd name="T2" fmla="*/ 11 w 21"/>
                  <a:gd name="T3" fmla="*/ 8 h 13"/>
                  <a:gd name="T4" fmla="*/ 18 w 21"/>
                  <a:gd name="T5" fmla="*/ 1 h 13"/>
                  <a:gd name="T6" fmla="*/ 17 w 21"/>
                  <a:gd name="T7" fmla="*/ 1 h 13"/>
                  <a:gd name="T8" fmla="*/ 14 w 21"/>
                  <a:gd name="T9" fmla="*/ 4 h 13"/>
                  <a:gd name="T10" fmla="*/ 9 w 21"/>
                  <a:gd name="T11" fmla="*/ 6 h 13"/>
                  <a:gd name="T12" fmla="*/ 1 w 21"/>
                  <a:gd name="T13" fmla="*/ 11 h 13"/>
                  <a:gd name="T14" fmla="*/ 1 w 21"/>
                  <a:gd name="T15" fmla="*/ 12 h 13"/>
                  <a:gd name="T16" fmla="*/ 12 w 21"/>
                  <a:gd name="T17" fmla="*/ 11 h 13"/>
                  <a:gd name="T18" fmla="*/ 20 w 21"/>
                  <a:gd name="T19" fmla="*/ 13 h 13"/>
                  <a:gd name="T20" fmla="*/ 21 w 21"/>
                  <a:gd name="T2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19" y="9"/>
                      <a:pt x="14" y="9"/>
                      <a:pt x="11" y="8"/>
                    </a:cubicBezTo>
                    <a:cubicBezTo>
                      <a:pt x="14" y="6"/>
                      <a:pt x="17" y="5"/>
                      <a:pt x="18" y="1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6" y="2"/>
                      <a:pt x="15" y="3"/>
                      <a:pt x="14" y="4"/>
                    </a:cubicBezTo>
                    <a:cubicBezTo>
                      <a:pt x="12" y="4"/>
                      <a:pt x="10" y="5"/>
                      <a:pt x="9" y="6"/>
                    </a:cubicBezTo>
                    <a:cubicBezTo>
                      <a:pt x="6" y="8"/>
                      <a:pt x="3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5" y="10"/>
                      <a:pt x="8" y="10"/>
                      <a:pt x="12" y="11"/>
                    </a:cubicBezTo>
                    <a:cubicBezTo>
                      <a:pt x="15" y="12"/>
                      <a:pt x="18" y="12"/>
                      <a:pt x="20" y="13"/>
                    </a:cubicBezTo>
                    <a:cubicBezTo>
                      <a:pt x="21" y="13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594"/>
              <p:cNvSpPr/>
              <p:nvPr/>
            </p:nvSpPr>
            <p:spPr bwMode="auto">
              <a:xfrm>
                <a:off x="3446" y="1384"/>
                <a:ext cx="74" cy="61"/>
              </a:xfrm>
              <a:custGeom>
                <a:avLst/>
                <a:gdLst>
                  <a:gd name="T0" fmla="*/ 27 w 28"/>
                  <a:gd name="T1" fmla="*/ 21 h 23"/>
                  <a:gd name="T2" fmla="*/ 25 w 28"/>
                  <a:gd name="T3" fmla="*/ 11 h 23"/>
                  <a:gd name="T4" fmla="*/ 16 w 28"/>
                  <a:gd name="T5" fmla="*/ 1 h 23"/>
                  <a:gd name="T6" fmla="*/ 15 w 28"/>
                  <a:gd name="T7" fmla="*/ 1 h 23"/>
                  <a:gd name="T8" fmla="*/ 8 w 28"/>
                  <a:gd name="T9" fmla="*/ 6 h 23"/>
                  <a:gd name="T10" fmla="*/ 2 w 28"/>
                  <a:gd name="T11" fmla="*/ 14 h 23"/>
                  <a:gd name="T12" fmla="*/ 2 w 28"/>
                  <a:gd name="T13" fmla="*/ 15 h 23"/>
                  <a:gd name="T14" fmla="*/ 9 w 28"/>
                  <a:gd name="T15" fmla="*/ 12 h 23"/>
                  <a:gd name="T16" fmla="*/ 12 w 28"/>
                  <a:gd name="T17" fmla="*/ 13 h 23"/>
                  <a:gd name="T18" fmla="*/ 13 w 28"/>
                  <a:gd name="T19" fmla="*/ 14 h 23"/>
                  <a:gd name="T20" fmla="*/ 13 w 28"/>
                  <a:gd name="T21" fmla="*/ 22 h 23"/>
                  <a:gd name="T22" fmla="*/ 14 w 28"/>
                  <a:gd name="T23" fmla="*/ 22 h 23"/>
                  <a:gd name="T24" fmla="*/ 16 w 28"/>
                  <a:gd name="T25" fmla="*/ 16 h 23"/>
                  <a:gd name="T26" fmla="*/ 19 w 28"/>
                  <a:gd name="T27" fmla="*/ 10 h 23"/>
                  <a:gd name="T28" fmla="*/ 24 w 28"/>
                  <a:gd name="T29" fmla="*/ 14 h 23"/>
                  <a:gd name="T30" fmla="*/ 26 w 28"/>
                  <a:gd name="T31" fmla="*/ 21 h 23"/>
                  <a:gd name="T32" fmla="*/ 27 w 28"/>
                  <a:gd name="T3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3">
                    <a:moveTo>
                      <a:pt x="27" y="21"/>
                    </a:moveTo>
                    <a:cubicBezTo>
                      <a:pt x="28" y="18"/>
                      <a:pt x="27" y="14"/>
                      <a:pt x="25" y="11"/>
                    </a:cubicBezTo>
                    <a:cubicBezTo>
                      <a:pt x="23" y="7"/>
                      <a:pt x="18" y="5"/>
                      <a:pt x="16" y="1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3" y="3"/>
                      <a:pt x="11" y="4"/>
                      <a:pt x="8" y="6"/>
                    </a:cubicBezTo>
                    <a:cubicBezTo>
                      <a:pt x="4" y="7"/>
                      <a:pt x="0" y="9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7" y="9"/>
                      <a:pt x="9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3" y="12"/>
                      <a:pt x="14" y="10"/>
                      <a:pt x="13" y="14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2"/>
                      <a:pt x="14" y="23"/>
                      <a:pt x="14" y="22"/>
                    </a:cubicBezTo>
                    <a:cubicBezTo>
                      <a:pt x="15" y="20"/>
                      <a:pt x="16" y="18"/>
                      <a:pt x="16" y="16"/>
                    </a:cubicBezTo>
                    <a:cubicBezTo>
                      <a:pt x="16" y="13"/>
                      <a:pt x="19" y="13"/>
                      <a:pt x="19" y="10"/>
                    </a:cubicBezTo>
                    <a:cubicBezTo>
                      <a:pt x="20" y="7"/>
                      <a:pt x="24" y="13"/>
                      <a:pt x="24" y="14"/>
                    </a:cubicBezTo>
                    <a:cubicBezTo>
                      <a:pt x="25" y="17"/>
                      <a:pt x="26" y="19"/>
                      <a:pt x="26" y="21"/>
                    </a:cubicBezTo>
                    <a:cubicBezTo>
                      <a:pt x="26" y="22"/>
                      <a:pt x="27" y="22"/>
                      <a:pt x="27" y="2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595"/>
              <p:cNvSpPr/>
              <p:nvPr/>
            </p:nvSpPr>
            <p:spPr bwMode="auto">
              <a:xfrm>
                <a:off x="3483" y="1384"/>
                <a:ext cx="56" cy="13"/>
              </a:xfrm>
              <a:custGeom>
                <a:avLst/>
                <a:gdLst>
                  <a:gd name="T0" fmla="*/ 20 w 21"/>
                  <a:gd name="T1" fmla="*/ 3 h 5"/>
                  <a:gd name="T2" fmla="*/ 11 w 21"/>
                  <a:gd name="T3" fmla="*/ 1 h 5"/>
                  <a:gd name="T4" fmla="*/ 6 w 21"/>
                  <a:gd name="T5" fmla="*/ 0 h 5"/>
                  <a:gd name="T6" fmla="*/ 3 w 21"/>
                  <a:gd name="T7" fmla="*/ 1 h 5"/>
                  <a:gd name="T8" fmla="*/ 3 w 21"/>
                  <a:gd name="T9" fmla="*/ 1 h 5"/>
                  <a:gd name="T10" fmla="*/ 3 w 21"/>
                  <a:gd name="T11" fmla="*/ 0 h 5"/>
                  <a:gd name="T12" fmla="*/ 0 w 21"/>
                  <a:gd name="T13" fmla="*/ 1 h 5"/>
                  <a:gd name="T14" fmla="*/ 0 w 21"/>
                  <a:gd name="T15" fmla="*/ 2 h 5"/>
                  <a:gd name="T16" fmla="*/ 2 w 21"/>
                  <a:gd name="T17" fmla="*/ 2 h 5"/>
                  <a:gd name="T18" fmla="*/ 3 w 21"/>
                  <a:gd name="T19" fmla="*/ 2 h 5"/>
                  <a:gd name="T20" fmla="*/ 7 w 21"/>
                  <a:gd name="T21" fmla="*/ 3 h 5"/>
                  <a:gd name="T22" fmla="*/ 20 w 21"/>
                  <a:gd name="T23" fmla="*/ 5 h 5"/>
                  <a:gd name="T24" fmla="*/ 20 w 2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5">
                    <a:moveTo>
                      <a:pt x="20" y="3"/>
                    </a:moveTo>
                    <a:cubicBezTo>
                      <a:pt x="17" y="2"/>
                      <a:pt x="14" y="2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11" y="4"/>
                      <a:pt x="16" y="4"/>
                      <a:pt x="20" y="5"/>
                    </a:cubicBezTo>
                    <a:cubicBezTo>
                      <a:pt x="21" y="5"/>
                      <a:pt x="21" y="4"/>
                      <a:pt x="20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596"/>
              <p:cNvSpPr/>
              <p:nvPr/>
            </p:nvSpPr>
            <p:spPr bwMode="auto">
              <a:xfrm>
                <a:off x="3411" y="1284"/>
                <a:ext cx="61" cy="38"/>
              </a:xfrm>
              <a:custGeom>
                <a:avLst/>
                <a:gdLst>
                  <a:gd name="T0" fmla="*/ 23 w 23"/>
                  <a:gd name="T1" fmla="*/ 3 h 14"/>
                  <a:gd name="T2" fmla="*/ 19 w 23"/>
                  <a:gd name="T3" fmla="*/ 1 h 14"/>
                  <a:gd name="T4" fmla="*/ 18 w 23"/>
                  <a:gd name="T5" fmla="*/ 1 h 14"/>
                  <a:gd name="T6" fmla="*/ 18 w 23"/>
                  <a:gd name="T7" fmla="*/ 1 h 14"/>
                  <a:gd name="T8" fmla="*/ 6 w 23"/>
                  <a:gd name="T9" fmla="*/ 2 h 14"/>
                  <a:gd name="T10" fmla="*/ 1 w 23"/>
                  <a:gd name="T11" fmla="*/ 13 h 14"/>
                  <a:gd name="T12" fmla="*/ 2 w 23"/>
                  <a:gd name="T13" fmla="*/ 14 h 14"/>
                  <a:gd name="T14" fmla="*/ 6 w 23"/>
                  <a:gd name="T15" fmla="*/ 7 h 14"/>
                  <a:gd name="T16" fmla="*/ 12 w 23"/>
                  <a:gd name="T17" fmla="*/ 4 h 14"/>
                  <a:gd name="T18" fmla="*/ 15 w 23"/>
                  <a:gd name="T19" fmla="*/ 2 h 14"/>
                  <a:gd name="T20" fmla="*/ 15 w 23"/>
                  <a:gd name="T21" fmla="*/ 2 h 14"/>
                  <a:gd name="T22" fmla="*/ 18 w 23"/>
                  <a:gd name="T23" fmla="*/ 2 h 14"/>
                  <a:gd name="T24" fmla="*/ 19 w 23"/>
                  <a:gd name="T25" fmla="*/ 2 h 14"/>
                  <a:gd name="T26" fmla="*/ 19 w 23"/>
                  <a:gd name="T27" fmla="*/ 2 h 14"/>
                  <a:gd name="T28" fmla="*/ 22 w 23"/>
                  <a:gd name="T29" fmla="*/ 4 h 14"/>
                  <a:gd name="T30" fmla="*/ 23 w 23"/>
                  <a:gd name="T3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4">
                    <a:moveTo>
                      <a:pt x="23" y="3"/>
                    </a:moveTo>
                    <a:cubicBezTo>
                      <a:pt x="22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1" y="4"/>
                      <a:pt x="3" y="9"/>
                      <a:pt x="1" y="13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3" y="11"/>
                      <a:pt x="4" y="9"/>
                      <a:pt x="6" y="7"/>
                    </a:cubicBezTo>
                    <a:cubicBezTo>
                      <a:pt x="7" y="5"/>
                      <a:pt x="9" y="5"/>
                      <a:pt x="12" y="4"/>
                    </a:cubicBezTo>
                    <a:cubicBezTo>
                      <a:pt x="12" y="4"/>
                      <a:pt x="14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3"/>
                      <a:pt x="23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597"/>
              <p:cNvSpPr/>
              <p:nvPr/>
            </p:nvSpPr>
            <p:spPr bwMode="auto">
              <a:xfrm>
                <a:off x="3376" y="1346"/>
                <a:ext cx="51" cy="32"/>
              </a:xfrm>
              <a:custGeom>
                <a:avLst/>
                <a:gdLst>
                  <a:gd name="T0" fmla="*/ 19 w 19"/>
                  <a:gd name="T1" fmla="*/ 4 h 12"/>
                  <a:gd name="T2" fmla="*/ 11 w 19"/>
                  <a:gd name="T3" fmla="*/ 1 h 12"/>
                  <a:gd name="T4" fmla="*/ 3 w 19"/>
                  <a:gd name="T5" fmla="*/ 2 h 12"/>
                  <a:gd name="T6" fmla="*/ 0 w 19"/>
                  <a:gd name="T7" fmla="*/ 11 h 12"/>
                  <a:gd name="T8" fmla="*/ 1 w 19"/>
                  <a:gd name="T9" fmla="*/ 11 h 12"/>
                  <a:gd name="T10" fmla="*/ 3 w 19"/>
                  <a:gd name="T11" fmla="*/ 7 h 12"/>
                  <a:gd name="T12" fmla="*/ 7 w 19"/>
                  <a:gd name="T13" fmla="*/ 5 h 12"/>
                  <a:gd name="T14" fmla="*/ 12 w 19"/>
                  <a:gd name="T15" fmla="*/ 3 h 12"/>
                  <a:gd name="T16" fmla="*/ 18 w 19"/>
                  <a:gd name="T17" fmla="*/ 5 h 12"/>
                  <a:gd name="T18" fmla="*/ 19 w 19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2">
                    <a:moveTo>
                      <a:pt x="19" y="4"/>
                    </a:moveTo>
                    <a:cubicBezTo>
                      <a:pt x="16" y="3"/>
                      <a:pt x="13" y="1"/>
                      <a:pt x="11" y="1"/>
                    </a:cubicBezTo>
                    <a:cubicBezTo>
                      <a:pt x="8" y="1"/>
                      <a:pt x="6" y="0"/>
                      <a:pt x="3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9" y="4"/>
                      <a:pt x="10" y="2"/>
                      <a:pt x="12" y="3"/>
                    </a:cubicBezTo>
                    <a:cubicBezTo>
                      <a:pt x="14" y="3"/>
                      <a:pt x="16" y="4"/>
                      <a:pt x="18" y="5"/>
                    </a:cubicBezTo>
                    <a:cubicBezTo>
                      <a:pt x="19" y="5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598"/>
              <p:cNvSpPr/>
              <p:nvPr/>
            </p:nvSpPr>
            <p:spPr bwMode="auto">
              <a:xfrm>
                <a:off x="3462" y="1359"/>
                <a:ext cx="42" cy="43"/>
              </a:xfrm>
              <a:custGeom>
                <a:avLst/>
                <a:gdLst>
                  <a:gd name="T0" fmla="*/ 13 w 16"/>
                  <a:gd name="T1" fmla="*/ 14 h 16"/>
                  <a:gd name="T2" fmla="*/ 16 w 16"/>
                  <a:gd name="T3" fmla="*/ 7 h 16"/>
                  <a:gd name="T4" fmla="*/ 12 w 16"/>
                  <a:gd name="T5" fmla="*/ 3 h 16"/>
                  <a:gd name="T6" fmla="*/ 12 w 16"/>
                  <a:gd name="T7" fmla="*/ 2 h 16"/>
                  <a:gd name="T8" fmla="*/ 11 w 16"/>
                  <a:gd name="T9" fmla="*/ 2 h 16"/>
                  <a:gd name="T10" fmla="*/ 11 w 16"/>
                  <a:gd name="T11" fmla="*/ 2 h 16"/>
                  <a:gd name="T12" fmla="*/ 11 w 16"/>
                  <a:gd name="T13" fmla="*/ 1 h 16"/>
                  <a:gd name="T14" fmla="*/ 4 w 16"/>
                  <a:gd name="T15" fmla="*/ 2 h 16"/>
                  <a:gd name="T16" fmla="*/ 1 w 16"/>
                  <a:gd name="T17" fmla="*/ 5 h 16"/>
                  <a:gd name="T18" fmla="*/ 0 w 16"/>
                  <a:gd name="T19" fmla="*/ 7 h 16"/>
                  <a:gd name="T20" fmla="*/ 2 w 16"/>
                  <a:gd name="T21" fmla="*/ 14 h 16"/>
                  <a:gd name="T22" fmla="*/ 4 w 16"/>
                  <a:gd name="T23" fmla="*/ 15 h 16"/>
                  <a:gd name="T24" fmla="*/ 9 w 16"/>
                  <a:gd name="T25" fmla="*/ 15 h 16"/>
                  <a:gd name="T26" fmla="*/ 13 w 16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6">
                    <a:moveTo>
                      <a:pt x="13" y="14"/>
                    </a:moveTo>
                    <a:cubicBezTo>
                      <a:pt x="14" y="13"/>
                      <a:pt x="16" y="10"/>
                      <a:pt x="16" y="7"/>
                    </a:cubicBezTo>
                    <a:cubicBezTo>
                      <a:pt x="16" y="5"/>
                      <a:pt x="13" y="5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0"/>
                      <a:pt x="4" y="2"/>
                    </a:cubicBezTo>
                    <a:cubicBezTo>
                      <a:pt x="3" y="3"/>
                      <a:pt x="3" y="4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1" y="16"/>
                      <a:pt x="11" y="16"/>
                      <a:pt x="13" y="1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599"/>
              <p:cNvSpPr/>
              <p:nvPr/>
            </p:nvSpPr>
            <p:spPr bwMode="auto">
              <a:xfrm>
                <a:off x="3515" y="1408"/>
                <a:ext cx="54" cy="21"/>
              </a:xfrm>
              <a:custGeom>
                <a:avLst/>
                <a:gdLst>
                  <a:gd name="T0" fmla="*/ 19 w 20"/>
                  <a:gd name="T1" fmla="*/ 2 h 8"/>
                  <a:gd name="T2" fmla="*/ 19 w 20"/>
                  <a:gd name="T3" fmla="*/ 1 h 8"/>
                  <a:gd name="T4" fmla="*/ 15 w 20"/>
                  <a:gd name="T5" fmla="*/ 1 h 8"/>
                  <a:gd name="T6" fmla="*/ 11 w 20"/>
                  <a:gd name="T7" fmla="*/ 0 h 8"/>
                  <a:gd name="T8" fmla="*/ 9 w 20"/>
                  <a:gd name="T9" fmla="*/ 1 h 8"/>
                  <a:gd name="T10" fmla="*/ 1 w 20"/>
                  <a:gd name="T11" fmla="*/ 4 h 8"/>
                  <a:gd name="T12" fmla="*/ 0 w 20"/>
                  <a:gd name="T13" fmla="*/ 5 h 8"/>
                  <a:gd name="T14" fmla="*/ 8 w 20"/>
                  <a:gd name="T15" fmla="*/ 8 h 8"/>
                  <a:gd name="T16" fmla="*/ 13 w 20"/>
                  <a:gd name="T17" fmla="*/ 6 h 8"/>
                  <a:gd name="T18" fmla="*/ 18 w 20"/>
                  <a:gd name="T19" fmla="*/ 2 h 8"/>
                  <a:gd name="T20" fmla="*/ 19 w 20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8">
                    <a:moveTo>
                      <a:pt x="19" y="2"/>
                    </a:move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7" y="1"/>
                      <a:pt x="15" y="1"/>
                    </a:cubicBezTo>
                    <a:cubicBezTo>
                      <a:pt x="14" y="1"/>
                      <a:pt x="13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6" y="3"/>
                      <a:pt x="5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2" y="8"/>
                      <a:pt x="5" y="8"/>
                      <a:pt x="8" y="8"/>
                    </a:cubicBezTo>
                    <a:cubicBezTo>
                      <a:pt x="10" y="7"/>
                      <a:pt x="12" y="7"/>
                      <a:pt x="13" y="6"/>
                    </a:cubicBezTo>
                    <a:cubicBezTo>
                      <a:pt x="14" y="4"/>
                      <a:pt x="16" y="3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lose/>
                  </a:path>
                </a:pathLst>
              </a:custGeom>
              <a:solidFill>
                <a:srgbClr val="F6E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600"/>
              <p:cNvSpPr/>
              <p:nvPr/>
            </p:nvSpPr>
            <p:spPr bwMode="auto">
              <a:xfrm>
                <a:off x="3480" y="1375"/>
                <a:ext cx="19" cy="14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2 h 5"/>
                  <a:gd name="T4" fmla="*/ 7 w 7"/>
                  <a:gd name="T5" fmla="*/ 2 h 5"/>
                  <a:gd name="T6" fmla="*/ 7 w 7"/>
                  <a:gd name="T7" fmla="*/ 1 h 5"/>
                  <a:gd name="T8" fmla="*/ 5 w 7"/>
                  <a:gd name="T9" fmla="*/ 1 h 5"/>
                  <a:gd name="T10" fmla="*/ 4 w 7"/>
                  <a:gd name="T11" fmla="*/ 1 h 5"/>
                  <a:gd name="T12" fmla="*/ 3 w 7"/>
                  <a:gd name="T13" fmla="*/ 0 h 5"/>
                  <a:gd name="T14" fmla="*/ 3 w 7"/>
                  <a:gd name="T15" fmla="*/ 0 h 5"/>
                  <a:gd name="T16" fmla="*/ 2 w 7"/>
                  <a:gd name="T17" fmla="*/ 0 h 5"/>
                  <a:gd name="T18" fmla="*/ 2 w 7"/>
                  <a:gd name="T19" fmla="*/ 0 h 5"/>
                  <a:gd name="T20" fmla="*/ 1 w 7"/>
                  <a:gd name="T21" fmla="*/ 1 h 5"/>
                  <a:gd name="T22" fmla="*/ 1 w 7"/>
                  <a:gd name="T23" fmla="*/ 3 h 5"/>
                  <a:gd name="T24" fmla="*/ 1 w 7"/>
                  <a:gd name="T25" fmla="*/ 4 h 5"/>
                  <a:gd name="T26" fmla="*/ 3 w 7"/>
                  <a:gd name="T27" fmla="*/ 4 h 5"/>
                  <a:gd name="T28" fmla="*/ 4 w 7"/>
                  <a:gd name="T29" fmla="*/ 4 h 5"/>
                  <a:gd name="T30" fmla="*/ 5 w 7"/>
                  <a:gd name="T31" fmla="*/ 5 h 5"/>
                  <a:gd name="T32" fmla="*/ 6 w 7"/>
                  <a:gd name="T3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7" y="3"/>
                      <a:pt x="6" y="3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601"/>
              <p:cNvSpPr/>
              <p:nvPr/>
            </p:nvSpPr>
            <p:spPr bwMode="auto">
              <a:xfrm>
                <a:off x="3638" y="1349"/>
                <a:ext cx="177" cy="219"/>
              </a:xfrm>
              <a:custGeom>
                <a:avLst/>
                <a:gdLst>
                  <a:gd name="T0" fmla="*/ 63 w 66"/>
                  <a:gd name="T1" fmla="*/ 61 h 82"/>
                  <a:gd name="T2" fmla="*/ 56 w 66"/>
                  <a:gd name="T3" fmla="*/ 51 h 82"/>
                  <a:gd name="T4" fmla="*/ 49 w 66"/>
                  <a:gd name="T5" fmla="*/ 48 h 82"/>
                  <a:gd name="T6" fmla="*/ 47 w 66"/>
                  <a:gd name="T7" fmla="*/ 47 h 82"/>
                  <a:gd name="T8" fmla="*/ 47 w 66"/>
                  <a:gd name="T9" fmla="*/ 47 h 82"/>
                  <a:gd name="T10" fmla="*/ 54 w 66"/>
                  <a:gd name="T11" fmla="*/ 46 h 82"/>
                  <a:gd name="T12" fmla="*/ 65 w 66"/>
                  <a:gd name="T13" fmla="*/ 40 h 82"/>
                  <a:gd name="T14" fmla="*/ 66 w 66"/>
                  <a:gd name="T15" fmla="*/ 36 h 82"/>
                  <a:gd name="T16" fmla="*/ 61 w 66"/>
                  <a:gd name="T17" fmla="*/ 22 h 82"/>
                  <a:gd name="T18" fmla="*/ 54 w 66"/>
                  <a:gd name="T19" fmla="*/ 15 h 82"/>
                  <a:gd name="T20" fmla="*/ 38 w 66"/>
                  <a:gd name="T21" fmla="*/ 25 h 82"/>
                  <a:gd name="T22" fmla="*/ 38 w 66"/>
                  <a:gd name="T23" fmla="*/ 17 h 82"/>
                  <a:gd name="T24" fmla="*/ 28 w 66"/>
                  <a:gd name="T25" fmla="*/ 4 h 82"/>
                  <a:gd name="T26" fmla="*/ 14 w 66"/>
                  <a:gd name="T27" fmla="*/ 22 h 82"/>
                  <a:gd name="T28" fmla="*/ 8 w 66"/>
                  <a:gd name="T29" fmla="*/ 24 h 82"/>
                  <a:gd name="T30" fmla="*/ 3 w 66"/>
                  <a:gd name="T31" fmla="*/ 28 h 82"/>
                  <a:gd name="T32" fmla="*/ 5 w 66"/>
                  <a:gd name="T33" fmla="*/ 45 h 82"/>
                  <a:gd name="T34" fmla="*/ 9 w 66"/>
                  <a:gd name="T35" fmla="*/ 49 h 82"/>
                  <a:gd name="T36" fmla="*/ 15 w 66"/>
                  <a:gd name="T37" fmla="*/ 51 h 82"/>
                  <a:gd name="T38" fmla="*/ 12 w 66"/>
                  <a:gd name="T39" fmla="*/ 63 h 82"/>
                  <a:gd name="T40" fmla="*/ 28 w 66"/>
                  <a:gd name="T41" fmla="*/ 74 h 82"/>
                  <a:gd name="T42" fmla="*/ 35 w 66"/>
                  <a:gd name="T43" fmla="*/ 74 h 82"/>
                  <a:gd name="T44" fmla="*/ 40 w 66"/>
                  <a:gd name="T45" fmla="*/ 71 h 82"/>
                  <a:gd name="T46" fmla="*/ 63 w 66"/>
                  <a:gd name="T47" fmla="*/ 6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82">
                    <a:moveTo>
                      <a:pt x="63" y="61"/>
                    </a:moveTo>
                    <a:cubicBezTo>
                      <a:pt x="63" y="57"/>
                      <a:pt x="59" y="54"/>
                      <a:pt x="56" y="51"/>
                    </a:cubicBezTo>
                    <a:cubicBezTo>
                      <a:pt x="54" y="50"/>
                      <a:pt x="51" y="49"/>
                      <a:pt x="49" y="48"/>
                    </a:cubicBezTo>
                    <a:cubicBezTo>
                      <a:pt x="48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9" y="47"/>
                      <a:pt x="52" y="46"/>
                      <a:pt x="54" y="46"/>
                    </a:cubicBezTo>
                    <a:cubicBezTo>
                      <a:pt x="58" y="45"/>
                      <a:pt x="63" y="44"/>
                      <a:pt x="65" y="40"/>
                    </a:cubicBezTo>
                    <a:cubicBezTo>
                      <a:pt x="66" y="39"/>
                      <a:pt x="66" y="37"/>
                      <a:pt x="66" y="36"/>
                    </a:cubicBezTo>
                    <a:cubicBezTo>
                      <a:pt x="64" y="31"/>
                      <a:pt x="59" y="28"/>
                      <a:pt x="61" y="22"/>
                    </a:cubicBezTo>
                    <a:cubicBezTo>
                      <a:pt x="62" y="17"/>
                      <a:pt x="58" y="14"/>
                      <a:pt x="54" y="15"/>
                    </a:cubicBezTo>
                    <a:cubicBezTo>
                      <a:pt x="47" y="15"/>
                      <a:pt x="42" y="20"/>
                      <a:pt x="38" y="25"/>
                    </a:cubicBezTo>
                    <a:cubicBezTo>
                      <a:pt x="38" y="22"/>
                      <a:pt x="38" y="19"/>
                      <a:pt x="38" y="17"/>
                    </a:cubicBezTo>
                    <a:cubicBezTo>
                      <a:pt x="38" y="11"/>
                      <a:pt x="34" y="7"/>
                      <a:pt x="28" y="4"/>
                    </a:cubicBezTo>
                    <a:cubicBezTo>
                      <a:pt x="21" y="0"/>
                      <a:pt x="11" y="16"/>
                      <a:pt x="14" y="22"/>
                    </a:cubicBezTo>
                    <a:cubicBezTo>
                      <a:pt x="14" y="22"/>
                      <a:pt x="9" y="23"/>
                      <a:pt x="8" y="24"/>
                    </a:cubicBezTo>
                    <a:cubicBezTo>
                      <a:pt x="6" y="25"/>
                      <a:pt x="4" y="26"/>
                      <a:pt x="3" y="28"/>
                    </a:cubicBezTo>
                    <a:cubicBezTo>
                      <a:pt x="0" y="33"/>
                      <a:pt x="2" y="40"/>
                      <a:pt x="5" y="45"/>
                    </a:cubicBezTo>
                    <a:cubicBezTo>
                      <a:pt x="6" y="46"/>
                      <a:pt x="7" y="48"/>
                      <a:pt x="9" y="49"/>
                    </a:cubicBezTo>
                    <a:cubicBezTo>
                      <a:pt x="11" y="49"/>
                      <a:pt x="18" y="49"/>
                      <a:pt x="15" y="51"/>
                    </a:cubicBezTo>
                    <a:cubicBezTo>
                      <a:pt x="12" y="55"/>
                      <a:pt x="10" y="59"/>
                      <a:pt x="12" y="63"/>
                    </a:cubicBezTo>
                    <a:cubicBezTo>
                      <a:pt x="16" y="69"/>
                      <a:pt x="21" y="73"/>
                      <a:pt x="28" y="74"/>
                    </a:cubicBezTo>
                    <a:cubicBezTo>
                      <a:pt x="30" y="75"/>
                      <a:pt x="33" y="75"/>
                      <a:pt x="35" y="74"/>
                    </a:cubicBezTo>
                    <a:cubicBezTo>
                      <a:pt x="37" y="72"/>
                      <a:pt x="38" y="68"/>
                      <a:pt x="40" y="71"/>
                    </a:cubicBezTo>
                    <a:cubicBezTo>
                      <a:pt x="47" y="82"/>
                      <a:pt x="63" y="70"/>
                      <a:pt x="63" y="61"/>
                    </a:cubicBezTo>
                    <a:close/>
                  </a:path>
                </a:pathLst>
              </a:custGeom>
              <a:solidFill>
                <a:srgbClr val="8B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602"/>
              <p:cNvSpPr/>
              <p:nvPr/>
            </p:nvSpPr>
            <p:spPr bwMode="auto">
              <a:xfrm>
                <a:off x="3734" y="1477"/>
                <a:ext cx="73" cy="73"/>
              </a:xfrm>
              <a:custGeom>
                <a:avLst/>
                <a:gdLst>
                  <a:gd name="T0" fmla="*/ 10 w 27"/>
                  <a:gd name="T1" fmla="*/ 27 h 27"/>
                  <a:gd name="T2" fmla="*/ 20 w 27"/>
                  <a:gd name="T3" fmla="*/ 16 h 27"/>
                  <a:gd name="T4" fmla="*/ 21 w 27"/>
                  <a:gd name="T5" fmla="*/ 14 h 27"/>
                  <a:gd name="T6" fmla="*/ 24 w 27"/>
                  <a:gd name="T7" fmla="*/ 10 h 27"/>
                  <a:gd name="T8" fmla="*/ 11 w 27"/>
                  <a:gd name="T9" fmla="*/ 1 h 27"/>
                  <a:gd name="T10" fmla="*/ 11 w 27"/>
                  <a:gd name="T11" fmla="*/ 2 h 27"/>
                  <a:gd name="T12" fmla="*/ 12 w 27"/>
                  <a:gd name="T13" fmla="*/ 2 h 27"/>
                  <a:gd name="T14" fmla="*/ 7 w 27"/>
                  <a:gd name="T15" fmla="*/ 3 h 27"/>
                  <a:gd name="T16" fmla="*/ 2 w 27"/>
                  <a:gd name="T17" fmla="*/ 9 h 27"/>
                  <a:gd name="T18" fmla="*/ 2 w 27"/>
                  <a:gd name="T19" fmla="*/ 17 h 27"/>
                  <a:gd name="T20" fmla="*/ 9 w 27"/>
                  <a:gd name="T21" fmla="*/ 27 h 27"/>
                  <a:gd name="T22" fmla="*/ 10 w 27"/>
                  <a:gd name="T2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10" y="27"/>
                    </a:moveTo>
                    <a:cubicBezTo>
                      <a:pt x="10" y="21"/>
                      <a:pt x="16" y="18"/>
                      <a:pt x="20" y="16"/>
                    </a:cubicBezTo>
                    <a:cubicBezTo>
                      <a:pt x="20" y="15"/>
                      <a:pt x="20" y="15"/>
                      <a:pt x="21" y="14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7" y="5"/>
                      <a:pt x="13" y="2"/>
                      <a:pt x="11" y="1"/>
                    </a:cubicBezTo>
                    <a:cubicBezTo>
                      <a:pt x="11" y="0"/>
                      <a:pt x="10" y="1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0" y="2"/>
                      <a:pt x="8" y="3"/>
                      <a:pt x="7" y="3"/>
                    </a:cubicBezTo>
                    <a:cubicBezTo>
                      <a:pt x="3" y="4"/>
                      <a:pt x="4" y="7"/>
                      <a:pt x="2" y="9"/>
                    </a:cubicBezTo>
                    <a:cubicBezTo>
                      <a:pt x="0" y="12"/>
                      <a:pt x="1" y="14"/>
                      <a:pt x="2" y="17"/>
                    </a:cubicBezTo>
                    <a:cubicBezTo>
                      <a:pt x="5" y="20"/>
                      <a:pt x="5" y="25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603"/>
              <p:cNvSpPr/>
              <p:nvPr/>
            </p:nvSpPr>
            <p:spPr bwMode="auto">
              <a:xfrm>
                <a:off x="3643" y="1367"/>
                <a:ext cx="102" cy="91"/>
              </a:xfrm>
              <a:custGeom>
                <a:avLst/>
                <a:gdLst>
                  <a:gd name="T0" fmla="*/ 23 w 38"/>
                  <a:gd name="T1" fmla="*/ 33 h 34"/>
                  <a:gd name="T2" fmla="*/ 23 w 38"/>
                  <a:gd name="T3" fmla="*/ 27 h 34"/>
                  <a:gd name="T4" fmla="*/ 17 w 38"/>
                  <a:gd name="T5" fmla="*/ 13 h 34"/>
                  <a:gd name="T6" fmla="*/ 24 w 38"/>
                  <a:gd name="T7" fmla="*/ 15 h 34"/>
                  <a:gd name="T8" fmla="*/ 26 w 38"/>
                  <a:gd name="T9" fmla="*/ 15 h 34"/>
                  <a:gd name="T10" fmla="*/ 32 w 38"/>
                  <a:gd name="T11" fmla="*/ 18 h 34"/>
                  <a:gd name="T12" fmla="*/ 33 w 38"/>
                  <a:gd name="T13" fmla="*/ 18 h 34"/>
                  <a:gd name="T14" fmla="*/ 26 w 38"/>
                  <a:gd name="T15" fmla="*/ 0 h 34"/>
                  <a:gd name="T16" fmla="*/ 16 w 38"/>
                  <a:gd name="T17" fmla="*/ 5 h 34"/>
                  <a:gd name="T18" fmla="*/ 7 w 38"/>
                  <a:gd name="T19" fmla="*/ 17 h 34"/>
                  <a:gd name="T20" fmla="*/ 3 w 38"/>
                  <a:gd name="T21" fmla="*/ 20 h 34"/>
                  <a:gd name="T22" fmla="*/ 3 w 38"/>
                  <a:gd name="T23" fmla="*/ 20 h 34"/>
                  <a:gd name="T24" fmla="*/ 0 w 38"/>
                  <a:gd name="T25" fmla="*/ 23 h 34"/>
                  <a:gd name="T26" fmla="*/ 1 w 38"/>
                  <a:gd name="T27" fmla="*/ 24 h 34"/>
                  <a:gd name="T28" fmla="*/ 10 w 38"/>
                  <a:gd name="T29" fmla="*/ 27 h 34"/>
                  <a:gd name="T30" fmla="*/ 15 w 38"/>
                  <a:gd name="T31" fmla="*/ 30 h 34"/>
                  <a:gd name="T32" fmla="*/ 17 w 38"/>
                  <a:gd name="T33" fmla="*/ 31 h 34"/>
                  <a:gd name="T34" fmla="*/ 21 w 38"/>
                  <a:gd name="T35" fmla="*/ 34 h 34"/>
                  <a:gd name="T36" fmla="*/ 23 w 38"/>
                  <a:gd name="T3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4">
                    <a:moveTo>
                      <a:pt x="23" y="33"/>
                    </a:moveTo>
                    <a:cubicBezTo>
                      <a:pt x="24" y="31"/>
                      <a:pt x="24" y="29"/>
                      <a:pt x="23" y="27"/>
                    </a:cubicBezTo>
                    <a:cubicBezTo>
                      <a:pt x="21" y="21"/>
                      <a:pt x="14" y="20"/>
                      <a:pt x="17" y="13"/>
                    </a:cubicBezTo>
                    <a:cubicBezTo>
                      <a:pt x="20" y="5"/>
                      <a:pt x="20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8" y="12"/>
                      <a:pt x="31" y="15"/>
                      <a:pt x="32" y="18"/>
                    </a:cubicBezTo>
                    <a:cubicBezTo>
                      <a:pt x="32" y="18"/>
                      <a:pt x="32" y="19"/>
                      <a:pt x="33" y="18"/>
                    </a:cubicBezTo>
                    <a:cubicBezTo>
                      <a:pt x="38" y="13"/>
                      <a:pt x="33" y="1"/>
                      <a:pt x="26" y="0"/>
                    </a:cubicBezTo>
                    <a:cubicBezTo>
                      <a:pt x="22" y="0"/>
                      <a:pt x="18" y="1"/>
                      <a:pt x="16" y="5"/>
                    </a:cubicBezTo>
                    <a:cubicBezTo>
                      <a:pt x="13" y="10"/>
                      <a:pt x="13" y="16"/>
                      <a:pt x="7" y="17"/>
                    </a:cubicBezTo>
                    <a:cubicBezTo>
                      <a:pt x="5" y="17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1"/>
                      <a:pt x="1" y="22"/>
                      <a:pt x="0" y="23"/>
                    </a:cubicBezTo>
                    <a:cubicBezTo>
                      <a:pt x="0" y="23"/>
                      <a:pt x="0" y="23"/>
                      <a:pt x="1" y="24"/>
                    </a:cubicBezTo>
                    <a:cubicBezTo>
                      <a:pt x="4" y="25"/>
                      <a:pt x="8" y="21"/>
                      <a:pt x="10" y="27"/>
                    </a:cubicBezTo>
                    <a:cubicBezTo>
                      <a:pt x="11" y="29"/>
                      <a:pt x="13" y="29"/>
                      <a:pt x="15" y="30"/>
                    </a:cubicBezTo>
                    <a:cubicBezTo>
                      <a:pt x="15" y="31"/>
                      <a:pt x="16" y="31"/>
                      <a:pt x="17" y="31"/>
                    </a:cubicBezTo>
                    <a:cubicBezTo>
                      <a:pt x="17" y="31"/>
                      <a:pt x="20" y="33"/>
                      <a:pt x="21" y="34"/>
                    </a:cubicBezTo>
                    <a:cubicBezTo>
                      <a:pt x="21" y="34"/>
                      <a:pt x="23" y="34"/>
                      <a:pt x="23" y="33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604"/>
              <p:cNvSpPr/>
              <p:nvPr/>
            </p:nvSpPr>
            <p:spPr bwMode="auto">
              <a:xfrm>
                <a:off x="3665" y="1354"/>
                <a:ext cx="139" cy="80"/>
              </a:xfrm>
              <a:custGeom>
                <a:avLst/>
                <a:gdLst>
                  <a:gd name="T0" fmla="*/ 52 w 52"/>
                  <a:gd name="T1" fmla="*/ 29 h 30"/>
                  <a:gd name="T2" fmla="*/ 52 w 52"/>
                  <a:gd name="T3" fmla="*/ 28 h 30"/>
                  <a:gd name="T4" fmla="*/ 50 w 52"/>
                  <a:gd name="T5" fmla="*/ 19 h 30"/>
                  <a:gd name="T6" fmla="*/ 50 w 52"/>
                  <a:gd name="T7" fmla="*/ 14 h 30"/>
                  <a:gd name="T8" fmla="*/ 45 w 52"/>
                  <a:gd name="T9" fmla="*/ 12 h 30"/>
                  <a:gd name="T10" fmla="*/ 34 w 52"/>
                  <a:gd name="T11" fmla="*/ 16 h 30"/>
                  <a:gd name="T12" fmla="*/ 27 w 52"/>
                  <a:gd name="T13" fmla="*/ 23 h 30"/>
                  <a:gd name="T14" fmla="*/ 27 w 52"/>
                  <a:gd name="T15" fmla="*/ 9 h 30"/>
                  <a:gd name="T16" fmla="*/ 14 w 52"/>
                  <a:gd name="T17" fmla="*/ 1 h 30"/>
                  <a:gd name="T18" fmla="*/ 4 w 52"/>
                  <a:gd name="T19" fmla="*/ 20 h 30"/>
                  <a:gd name="T20" fmla="*/ 6 w 52"/>
                  <a:gd name="T21" fmla="*/ 15 h 30"/>
                  <a:gd name="T22" fmla="*/ 10 w 52"/>
                  <a:gd name="T23" fmla="*/ 11 h 30"/>
                  <a:gd name="T24" fmla="*/ 20 w 52"/>
                  <a:gd name="T25" fmla="*/ 9 h 30"/>
                  <a:gd name="T26" fmla="*/ 24 w 52"/>
                  <a:gd name="T27" fmla="*/ 29 h 30"/>
                  <a:gd name="T28" fmla="*/ 25 w 52"/>
                  <a:gd name="T29" fmla="*/ 30 h 30"/>
                  <a:gd name="T30" fmla="*/ 36 w 52"/>
                  <a:gd name="T31" fmla="*/ 20 h 30"/>
                  <a:gd name="T32" fmla="*/ 47 w 52"/>
                  <a:gd name="T33" fmla="*/ 20 h 30"/>
                  <a:gd name="T34" fmla="*/ 50 w 52"/>
                  <a:gd name="T35" fmla="*/ 28 h 30"/>
                  <a:gd name="T36" fmla="*/ 50 w 52"/>
                  <a:gd name="T37" fmla="*/ 28 h 30"/>
                  <a:gd name="T38" fmla="*/ 51 w 52"/>
                  <a:gd name="T39" fmla="*/ 29 h 30"/>
                  <a:gd name="T40" fmla="*/ 52 w 52"/>
                  <a:gd name="T41" fmla="*/ 29 h 30"/>
                  <a:gd name="T42" fmla="*/ 52 w 52"/>
                  <a:gd name="T4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30">
                    <a:moveTo>
                      <a:pt x="52" y="29"/>
                    </a:move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5"/>
                      <a:pt x="50" y="23"/>
                      <a:pt x="50" y="19"/>
                    </a:cubicBezTo>
                    <a:cubicBezTo>
                      <a:pt x="50" y="17"/>
                      <a:pt x="50" y="16"/>
                      <a:pt x="50" y="14"/>
                    </a:cubicBezTo>
                    <a:cubicBezTo>
                      <a:pt x="49" y="12"/>
                      <a:pt x="47" y="12"/>
                      <a:pt x="45" y="12"/>
                    </a:cubicBezTo>
                    <a:cubicBezTo>
                      <a:pt x="42" y="13"/>
                      <a:pt x="38" y="15"/>
                      <a:pt x="34" y="16"/>
                    </a:cubicBezTo>
                    <a:cubicBezTo>
                      <a:pt x="30" y="17"/>
                      <a:pt x="29" y="20"/>
                      <a:pt x="27" y="23"/>
                    </a:cubicBezTo>
                    <a:cubicBezTo>
                      <a:pt x="29" y="18"/>
                      <a:pt x="28" y="14"/>
                      <a:pt x="27" y="9"/>
                    </a:cubicBezTo>
                    <a:cubicBezTo>
                      <a:pt x="25" y="5"/>
                      <a:pt x="19" y="0"/>
                      <a:pt x="14" y="1"/>
                    </a:cubicBezTo>
                    <a:cubicBezTo>
                      <a:pt x="10" y="3"/>
                      <a:pt x="0" y="15"/>
                      <a:pt x="4" y="20"/>
                    </a:cubicBezTo>
                    <a:cubicBezTo>
                      <a:pt x="4" y="18"/>
                      <a:pt x="5" y="17"/>
                      <a:pt x="6" y="15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2" y="8"/>
                      <a:pt x="15" y="8"/>
                      <a:pt x="20" y="9"/>
                    </a:cubicBezTo>
                    <a:cubicBezTo>
                      <a:pt x="28" y="13"/>
                      <a:pt x="25" y="24"/>
                      <a:pt x="24" y="29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8" y="26"/>
                      <a:pt x="32" y="23"/>
                      <a:pt x="36" y="20"/>
                    </a:cubicBezTo>
                    <a:cubicBezTo>
                      <a:pt x="39" y="18"/>
                      <a:pt x="44" y="16"/>
                      <a:pt x="47" y="20"/>
                    </a:cubicBezTo>
                    <a:cubicBezTo>
                      <a:pt x="47" y="22"/>
                      <a:pt x="50" y="26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605"/>
              <p:cNvSpPr/>
              <p:nvPr/>
            </p:nvSpPr>
            <p:spPr bwMode="auto">
              <a:xfrm>
                <a:off x="3643" y="1408"/>
                <a:ext cx="78" cy="64"/>
              </a:xfrm>
              <a:custGeom>
                <a:avLst/>
                <a:gdLst>
                  <a:gd name="T0" fmla="*/ 27 w 29"/>
                  <a:gd name="T1" fmla="*/ 23 h 24"/>
                  <a:gd name="T2" fmla="*/ 28 w 29"/>
                  <a:gd name="T3" fmla="*/ 17 h 24"/>
                  <a:gd name="T4" fmla="*/ 28 w 29"/>
                  <a:gd name="T5" fmla="*/ 16 h 24"/>
                  <a:gd name="T6" fmla="*/ 24 w 29"/>
                  <a:gd name="T7" fmla="*/ 14 h 24"/>
                  <a:gd name="T8" fmla="*/ 21 w 29"/>
                  <a:gd name="T9" fmla="*/ 10 h 24"/>
                  <a:gd name="T10" fmla="*/ 11 w 29"/>
                  <a:gd name="T11" fmla="*/ 0 h 24"/>
                  <a:gd name="T12" fmla="*/ 0 w 29"/>
                  <a:gd name="T13" fmla="*/ 9 h 24"/>
                  <a:gd name="T14" fmla="*/ 1 w 29"/>
                  <a:gd name="T15" fmla="*/ 9 h 24"/>
                  <a:gd name="T16" fmla="*/ 12 w 29"/>
                  <a:gd name="T17" fmla="*/ 6 h 24"/>
                  <a:gd name="T18" fmla="*/ 18 w 29"/>
                  <a:gd name="T19" fmla="*/ 11 h 24"/>
                  <a:gd name="T20" fmla="*/ 21 w 29"/>
                  <a:gd name="T21" fmla="*/ 14 h 24"/>
                  <a:gd name="T22" fmla="*/ 22 w 29"/>
                  <a:gd name="T23" fmla="*/ 14 h 24"/>
                  <a:gd name="T24" fmla="*/ 22 w 29"/>
                  <a:gd name="T25" fmla="*/ 15 h 24"/>
                  <a:gd name="T26" fmla="*/ 22 w 29"/>
                  <a:gd name="T27" fmla="*/ 15 h 24"/>
                  <a:gd name="T28" fmla="*/ 21 w 29"/>
                  <a:gd name="T29" fmla="*/ 16 h 24"/>
                  <a:gd name="T30" fmla="*/ 21 w 29"/>
                  <a:gd name="T31" fmla="*/ 19 h 24"/>
                  <a:gd name="T32" fmla="*/ 23 w 29"/>
                  <a:gd name="T33" fmla="*/ 23 h 24"/>
                  <a:gd name="T34" fmla="*/ 27 w 29"/>
                  <a:gd name="T35" fmla="*/ 24 h 24"/>
                  <a:gd name="T36" fmla="*/ 27 w 29"/>
                  <a:gd name="T3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4">
                    <a:moveTo>
                      <a:pt x="27" y="23"/>
                    </a:moveTo>
                    <a:cubicBezTo>
                      <a:pt x="27" y="21"/>
                      <a:pt x="28" y="19"/>
                      <a:pt x="28" y="17"/>
                    </a:cubicBezTo>
                    <a:cubicBezTo>
                      <a:pt x="28" y="17"/>
                      <a:pt x="29" y="17"/>
                      <a:pt x="28" y="16"/>
                    </a:cubicBezTo>
                    <a:cubicBezTo>
                      <a:pt x="27" y="15"/>
                      <a:pt x="25" y="15"/>
                      <a:pt x="24" y="14"/>
                    </a:cubicBezTo>
                    <a:cubicBezTo>
                      <a:pt x="22" y="13"/>
                      <a:pt x="21" y="11"/>
                      <a:pt x="21" y="10"/>
                    </a:cubicBezTo>
                    <a:cubicBezTo>
                      <a:pt x="18" y="5"/>
                      <a:pt x="16" y="0"/>
                      <a:pt x="11" y="0"/>
                    </a:cubicBezTo>
                    <a:cubicBezTo>
                      <a:pt x="6" y="0"/>
                      <a:pt x="0" y="4"/>
                      <a:pt x="0" y="9"/>
                    </a:cubicBezTo>
                    <a:cubicBezTo>
                      <a:pt x="0" y="9"/>
                      <a:pt x="1" y="10"/>
                      <a:pt x="1" y="9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6" y="6"/>
                      <a:pt x="16" y="7"/>
                      <a:pt x="18" y="11"/>
                    </a:cubicBezTo>
                    <a:cubicBezTo>
                      <a:pt x="19" y="12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6"/>
                      <a:pt x="22" y="15"/>
                      <a:pt x="21" y="16"/>
                    </a:cubicBezTo>
                    <a:cubicBezTo>
                      <a:pt x="20" y="17"/>
                      <a:pt x="21" y="18"/>
                      <a:pt x="21" y="19"/>
                    </a:cubicBezTo>
                    <a:cubicBezTo>
                      <a:pt x="21" y="18"/>
                      <a:pt x="23" y="22"/>
                      <a:pt x="23" y="23"/>
                    </a:cubicBezTo>
                    <a:cubicBezTo>
                      <a:pt x="24" y="24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7" y="23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606"/>
              <p:cNvSpPr/>
              <p:nvPr/>
            </p:nvSpPr>
            <p:spPr bwMode="auto">
              <a:xfrm>
                <a:off x="3710" y="1434"/>
                <a:ext cx="70" cy="33"/>
              </a:xfrm>
              <a:custGeom>
                <a:avLst/>
                <a:gdLst>
                  <a:gd name="T0" fmla="*/ 25 w 26"/>
                  <a:gd name="T1" fmla="*/ 1 h 12"/>
                  <a:gd name="T2" fmla="*/ 24 w 26"/>
                  <a:gd name="T3" fmla="*/ 0 h 12"/>
                  <a:gd name="T4" fmla="*/ 21 w 26"/>
                  <a:gd name="T5" fmla="*/ 1 h 12"/>
                  <a:gd name="T6" fmla="*/ 9 w 26"/>
                  <a:gd name="T7" fmla="*/ 5 h 12"/>
                  <a:gd name="T8" fmla="*/ 8 w 26"/>
                  <a:gd name="T9" fmla="*/ 6 h 12"/>
                  <a:gd name="T10" fmla="*/ 2 w 26"/>
                  <a:gd name="T11" fmla="*/ 9 h 12"/>
                  <a:gd name="T12" fmla="*/ 0 w 26"/>
                  <a:gd name="T13" fmla="*/ 10 h 12"/>
                  <a:gd name="T14" fmla="*/ 1 w 26"/>
                  <a:gd name="T15" fmla="*/ 11 h 12"/>
                  <a:gd name="T16" fmla="*/ 11 w 26"/>
                  <a:gd name="T17" fmla="*/ 9 h 12"/>
                  <a:gd name="T18" fmla="*/ 18 w 26"/>
                  <a:gd name="T19" fmla="*/ 4 h 12"/>
                  <a:gd name="T20" fmla="*/ 21 w 26"/>
                  <a:gd name="T21" fmla="*/ 2 h 12"/>
                  <a:gd name="T22" fmla="*/ 25 w 26"/>
                  <a:gd name="T23" fmla="*/ 1 h 12"/>
                  <a:gd name="T24" fmla="*/ 25 w 26"/>
                  <a:gd name="T25" fmla="*/ 1 h 12"/>
                  <a:gd name="T26" fmla="*/ 25 w 26"/>
                  <a:gd name="T27" fmla="*/ 1 h 12"/>
                  <a:gd name="T28" fmla="*/ 25 w 26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2">
                    <a:moveTo>
                      <a:pt x="25" y="1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23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9" y="5"/>
                    </a:cubicBezTo>
                    <a:cubicBezTo>
                      <a:pt x="9" y="5"/>
                      <a:pt x="8" y="5"/>
                      <a:pt x="8" y="6"/>
                    </a:cubicBezTo>
                    <a:cubicBezTo>
                      <a:pt x="6" y="6"/>
                      <a:pt x="4" y="8"/>
                      <a:pt x="2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8"/>
                      <a:pt x="8" y="12"/>
                      <a:pt x="11" y="9"/>
                    </a:cubicBezTo>
                    <a:cubicBezTo>
                      <a:pt x="13" y="7"/>
                      <a:pt x="15" y="5"/>
                      <a:pt x="18" y="4"/>
                    </a:cubicBezTo>
                    <a:cubicBezTo>
                      <a:pt x="19" y="3"/>
                      <a:pt x="20" y="3"/>
                      <a:pt x="21" y="2"/>
                    </a:cubicBezTo>
                    <a:cubicBezTo>
                      <a:pt x="23" y="2"/>
                      <a:pt x="24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/>
            <p:nvPr/>
          </p:nvGrpSpPr>
          <p:grpSpPr bwMode="auto">
            <a:xfrm>
              <a:off x="4727576" y="2187575"/>
              <a:ext cx="2762250" cy="2312988"/>
              <a:chOff x="2978" y="1378"/>
              <a:chExt cx="1740" cy="1457"/>
            </a:xfrm>
          </p:grpSpPr>
          <p:sp>
            <p:nvSpPr>
              <p:cNvPr id="148" name="Freeform 608"/>
              <p:cNvSpPr/>
              <p:nvPr/>
            </p:nvSpPr>
            <p:spPr bwMode="auto">
              <a:xfrm>
                <a:off x="3667" y="1475"/>
                <a:ext cx="124" cy="69"/>
              </a:xfrm>
              <a:custGeom>
                <a:avLst/>
                <a:gdLst>
                  <a:gd name="T0" fmla="*/ 32 w 46"/>
                  <a:gd name="T1" fmla="*/ 26 h 26"/>
                  <a:gd name="T2" fmla="*/ 36 w 46"/>
                  <a:gd name="T3" fmla="*/ 21 h 26"/>
                  <a:gd name="T4" fmla="*/ 39 w 46"/>
                  <a:gd name="T5" fmla="*/ 15 h 26"/>
                  <a:gd name="T6" fmla="*/ 40 w 46"/>
                  <a:gd name="T7" fmla="*/ 13 h 26"/>
                  <a:gd name="T8" fmla="*/ 40 w 46"/>
                  <a:gd name="T9" fmla="*/ 10 h 26"/>
                  <a:gd name="T10" fmla="*/ 45 w 46"/>
                  <a:gd name="T11" fmla="*/ 9 h 26"/>
                  <a:gd name="T12" fmla="*/ 46 w 46"/>
                  <a:gd name="T13" fmla="*/ 8 h 26"/>
                  <a:gd name="T14" fmla="*/ 31 w 46"/>
                  <a:gd name="T15" fmla="*/ 1 h 26"/>
                  <a:gd name="T16" fmla="*/ 30 w 46"/>
                  <a:gd name="T17" fmla="*/ 1 h 26"/>
                  <a:gd name="T18" fmla="*/ 29 w 46"/>
                  <a:gd name="T19" fmla="*/ 1 h 26"/>
                  <a:gd name="T20" fmla="*/ 20 w 46"/>
                  <a:gd name="T21" fmla="*/ 1 h 26"/>
                  <a:gd name="T22" fmla="*/ 15 w 46"/>
                  <a:gd name="T23" fmla="*/ 0 h 26"/>
                  <a:gd name="T24" fmla="*/ 6 w 46"/>
                  <a:gd name="T25" fmla="*/ 4 h 26"/>
                  <a:gd name="T26" fmla="*/ 1 w 46"/>
                  <a:gd name="T27" fmla="*/ 7 h 26"/>
                  <a:gd name="T28" fmla="*/ 2 w 46"/>
                  <a:gd name="T29" fmla="*/ 11 h 26"/>
                  <a:gd name="T30" fmla="*/ 4 w 46"/>
                  <a:gd name="T31" fmla="*/ 14 h 26"/>
                  <a:gd name="T32" fmla="*/ 3 w 46"/>
                  <a:gd name="T33" fmla="*/ 17 h 26"/>
                  <a:gd name="T34" fmla="*/ 8 w 46"/>
                  <a:gd name="T35" fmla="*/ 19 h 26"/>
                  <a:gd name="T36" fmla="*/ 9 w 46"/>
                  <a:gd name="T37" fmla="*/ 22 h 26"/>
                  <a:gd name="T38" fmla="*/ 9 w 46"/>
                  <a:gd name="T39" fmla="*/ 22 h 26"/>
                  <a:gd name="T40" fmla="*/ 22 w 46"/>
                  <a:gd name="T41" fmla="*/ 22 h 26"/>
                  <a:gd name="T42" fmla="*/ 25 w 46"/>
                  <a:gd name="T43" fmla="*/ 19 h 26"/>
                  <a:gd name="T44" fmla="*/ 31 w 46"/>
                  <a:gd name="T45" fmla="*/ 26 h 26"/>
                  <a:gd name="T46" fmla="*/ 32 w 46"/>
                  <a:gd name="T4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26">
                    <a:moveTo>
                      <a:pt x="32" y="26"/>
                    </a:moveTo>
                    <a:cubicBezTo>
                      <a:pt x="34" y="23"/>
                      <a:pt x="35" y="23"/>
                      <a:pt x="36" y="21"/>
                    </a:cubicBezTo>
                    <a:cubicBezTo>
                      <a:pt x="37" y="17"/>
                      <a:pt x="33" y="18"/>
                      <a:pt x="39" y="15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0"/>
                      <a:pt x="40" y="10"/>
                    </a:cubicBezTo>
                    <a:cubicBezTo>
                      <a:pt x="41" y="8"/>
                      <a:pt x="44" y="9"/>
                      <a:pt x="45" y="9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41" y="2"/>
                      <a:pt x="37" y="2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6" y="1"/>
                      <a:pt x="22" y="2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12" y="0"/>
                      <a:pt x="8" y="3"/>
                      <a:pt x="6" y="4"/>
                    </a:cubicBezTo>
                    <a:cubicBezTo>
                      <a:pt x="5" y="5"/>
                      <a:pt x="1" y="5"/>
                      <a:pt x="1" y="7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2"/>
                      <a:pt x="4" y="10"/>
                      <a:pt x="4" y="14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4" y="19"/>
                      <a:pt x="6" y="19"/>
                      <a:pt x="8" y="19"/>
                    </a:cubicBezTo>
                    <a:cubicBezTo>
                      <a:pt x="10" y="20"/>
                      <a:pt x="9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3" y="24"/>
                      <a:pt x="18" y="24"/>
                      <a:pt x="22" y="22"/>
                    </a:cubicBezTo>
                    <a:cubicBezTo>
                      <a:pt x="24" y="22"/>
                      <a:pt x="25" y="21"/>
                      <a:pt x="25" y="19"/>
                    </a:cubicBezTo>
                    <a:cubicBezTo>
                      <a:pt x="27" y="16"/>
                      <a:pt x="31" y="25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09"/>
              <p:cNvSpPr/>
              <p:nvPr/>
            </p:nvSpPr>
            <p:spPr bwMode="auto">
              <a:xfrm>
                <a:off x="3758" y="1512"/>
                <a:ext cx="49" cy="40"/>
              </a:xfrm>
              <a:custGeom>
                <a:avLst/>
                <a:gdLst>
                  <a:gd name="T0" fmla="*/ 17 w 18"/>
                  <a:gd name="T1" fmla="*/ 0 h 15"/>
                  <a:gd name="T2" fmla="*/ 16 w 18"/>
                  <a:gd name="T3" fmla="*/ 0 h 15"/>
                  <a:gd name="T4" fmla="*/ 15 w 18"/>
                  <a:gd name="T5" fmla="*/ 4 h 15"/>
                  <a:gd name="T6" fmla="*/ 9 w 18"/>
                  <a:gd name="T7" fmla="*/ 7 h 15"/>
                  <a:gd name="T8" fmla="*/ 1 w 18"/>
                  <a:gd name="T9" fmla="*/ 13 h 15"/>
                  <a:gd name="T10" fmla="*/ 1 w 18"/>
                  <a:gd name="T11" fmla="*/ 14 h 15"/>
                  <a:gd name="T12" fmla="*/ 17 w 1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4"/>
                    </a:cubicBezTo>
                    <a:cubicBezTo>
                      <a:pt x="14" y="6"/>
                      <a:pt x="11" y="6"/>
                      <a:pt x="9" y="7"/>
                    </a:cubicBezTo>
                    <a:cubicBezTo>
                      <a:pt x="6" y="9"/>
                      <a:pt x="4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9" y="15"/>
                      <a:pt x="18" y="8"/>
                      <a:pt x="17" y="0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610"/>
              <p:cNvSpPr/>
              <p:nvPr/>
            </p:nvSpPr>
            <p:spPr bwMode="auto">
              <a:xfrm>
                <a:off x="3641" y="1437"/>
                <a:ext cx="59" cy="40"/>
              </a:xfrm>
              <a:custGeom>
                <a:avLst/>
                <a:gdLst>
                  <a:gd name="T0" fmla="*/ 21 w 22"/>
                  <a:gd name="T1" fmla="*/ 11 h 15"/>
                  <a:gd name="T2" fmla="*/ 16 w 22"/>
                  <a:gd name="T3" fmla="*/ 9 h 15"/>
                  <a:gd name="T4" fmla="*/ 16 w 22"/>
                  <a:gd name="T5" fmla="*/ 8 h 15"/>
                  <a:gd name="T6" fmla="*/ 10 w 22"/>
                  <a:gd name="T7" fmla="*/ 3 h 15"/>
                  <a:gd name="T8" fmla="*/ 10 w 22"/>
                  <a:gd name="T9" fmla="*/ 2 h 15"/>
                  <a:gd name="T10" fmla="*/ 3 w 22"/>
                  <a:gd name="T11" fmla="*/ 0 h 15"/>
                  <a:gd name="T12" fmla="*/ 2 w 22"/>
                  <a:gd name="T13" fmla="*/ 0 h 15"/>
                  <a:gd name="T14" fmla="*/ 1 w 22"/>
                  <a:gd name="T15" fmla="*/ 3 h 15"/>
                  <a:gd name="T16" fmla="*/ 7 w 22"/>
                  <a:gd name="T17" fmla="*/ 13 h 15"/>
                  <a:gd name="T18" fmla="*/ 21 w 22"/>
                  <a:gd name="T19" fmla="*/ 12 h 15"/>
                  <a:gd name="T20" fmla="*/ 21 w 22"/>
                  <a:gd name="T21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21" y="11"/>
                    </a:moveTo>
                    <a:cubicBezTo>
                      <a:pt x="21" y="10"/>
                      <a:pt x="16" y="10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7" y="5"/>
                      <a:pt x="10" y="3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3"/>
                    </a:cubicBezTo>
                    <a:cubicBezTo>
                      <a:pt x="3" y="6"/>
                      <a:pt x="4" y="11"/>
                      <a:pt x="7" y="13"/>
                    </a:cubicBezTo>
                    <a:cubicBezTo>
                      <a:pt x="11" y="15"/>
                      <a:pt x="17" y="12"/>
                      <a:pt x="21" y="12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611"/>
              <p:cNvSpPr/>
              <p:nvPr/>
            </p:nvSpPr>
            <p:spPr bwMode="auto">
              <a:xfrm>
                <a:off x="3758" y="1448"/>
                <a:ext cx="62" cy="29"/>
              </a:xfrm>
              <a:custGeom>
                <a:avLst/>
                <a:gdLst>
                  <a:gd name="T0" fmla="*/ 1 w 23"/>
                  <a:gd name="T1" fmla="*/ 10 h 11"/>
                  <a:gd name="T2" fmla="*/ 1 w 23"/>
                  <a:gd name="T3" fmla="*/ 10 h 11"/>
                  <a:gd name="T4" fmla="*/ 2 w 23"/>
                  <a:gd name="T5" fmla="*/ 10 h 11"/>
                  <a:gd name="T6" fmla="*/ 2 w 23"/>
                  <a:gd name="T7" fmla="*/ 10 h 11"/>
                  <a:gd name="T8" fmla="*/ 4 w 23"/>
                  <a:gd name="T9" fmla="*/ 9 h 11"/>
                  <a:gd name="T10" fmla="*/ 16 w 23"/>
                  <a:gd name="T11" fmla="*/ 7 h 11"/>
                  <a:gd name="T12" fmla="*/ 16 w 23"/>
                  <a:gd name="T13" fmla="*/ 7 h 11"/>
                  <a:gd name="T14" fmla="*/ 21 w 23"/>
                  <a:gd name="T15" fmla="*/ 0 h 11"/>
                  <a:gd name="T16" fmla="*/ 20 w 23"/>
                  <a:gd name="T17" fmla="*/ 0 h 11"/>
                  <a:gd name="T18" fmla="*/ 9 w 23"/>
                  <a:gd name="T19" fmla="*/ 6 h 11"/>
                  <a:gd name="T20" fmla="*/ 1 w 23"/>
                  <a:gd name="T21" fmla="*/ 9 h 11"/>
                  <a:gd name="T22" fmla="*/ 1 w 23"/>
                  <a:gd name="T23" fmla="*/ 9 h 11"/>
                  <a:gd name="T24" fmla="*/ 1 w 23"/>
                  <a:gd name="T25" fmla="*/ 9 h 11"/>
                  <a:gd name="T26" fmla="*/ 1 w 23"/>
                  <a:gd name="T27" fmla="*/ 9 h 11"/>
                  <a:gd name="T28" fmla="*/ 1 w 23"/>
                  <a:gd name="T29" fmla="*/ 9 h 11"/>
                  <a:gd name="T30" fmla="*/ 1 w 23"/>
                  <a:gd name="T3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1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8" y="9"/>
                      <a:pt x="13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0" y="6"/>
                      <a:pt x="23" y="4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8" y="5"/>
                      <a:pt x="13" y="5"/>
                      <a:pt x="9" y="6"/>
                    </a:cubicBezTo>
                    <a:cubicBezTo>
                      <a:pt x="6" y="6"/>
                      <a:pt x="4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10"/>
                      <a:pt x="1" y="1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612"/>
              <p:cNvSpPr/>
              <p:nvPr/>
            </p:nvSpPr>
            <p:spPr bwMode="auto">
              <a:xfrm>
                <a:off x="3667" y="1469"/>
                <a:ext cx="97" cy="54"/>
              </a:xfrm>
              <a:custGeom>
                <a:avLst/>
                <a:gdLst>
                  <a:gd name="T0" fmla="*/ 32 w 36"/>
                  <a:gd name="T1" fmla="*/ 19 h 20"/>
                  <a:gd name="T2" fmla="*/ 31 w 36"/>
                  <a:gd name="T3" fmla="*/ 17 h 20"/>
                  <a:gd name="T4" fmla="*/ 33 w 36"/>
                  <a:gd name="T5" fmla="*/ 13 h 20"/>
                  <a:gd name="T6" fmla="*/ 33 w 36"/>
                  <a:gd name="T7" fmla="*/ 12 h 20"/>
                  <a:gd name="T8" fmla="*/ 35 w 36"/>
                  <a:gd name="T9" fmla="*/ 11 h 20"/>
                  <a:gd name="T10" fmla="*/ 36 w 36"/>
                  <a:gd name="T11" fmla="*/ 10 h 20"/>
                  <a:gd name="T12" fmla="*/ 33 w 36"/>
                  <a:gd name="T13" fmla="*/ 5 h 20"/>
                  <a:gd name="T14" fmla="*/ 33 w 36"/>
                  <a:gd name="T15" fmla="*/ 5 h 20"/>
                  <a:gd name="T16" fmla="*/ 20 w 36"/>
                  <a:gd name="T17" fmla="*/ 1 h 20"/>
                  <a:gd name="T18" fmla="*/ 20 w 36"/>
                  <a:gd name="T19" fmla="*/ 1 h 20"/>
                  <a:gd name="T20" fmla="*/ 18 w 36"/>
                  <a:gd name="T21" fmla="*/ 2 h 20"/>
                  <a:gd name="T22" fmla="*/ 18 w 36"/>
                  <a:gd name="T23" fmla="*/ 2 h 20"/>
                  <a:gd name="T24" fmla="*/ 7 w 36"/>
                  <a:gd name="T25" fmla="*/ 3 h 20"/>
                  <a:gd name="T26" fmla="*/ 0 w 36"/>
                  <a:gd name="T27" fmla="*/ 11 h 20"/>
                  <a:gd name="T28" fmla="*/ 1 w 36"/>
                  <a:gd name="T29" fmla="*/ 12 h 20"/>
                  <a:gd name="T30" fmla="*/ 15 w 36"/>
                  <a:gd name="T31" fmla="*/ 4 h 20"/>
                  <a:gd name="T32" fmla="*/ 19 w 36"/>
                  <a:gd name="T33" fmla="*/ 13 h 20"/>
                  <a:gd name="T34" fmla="*/ 20 w 36"/>
                  <a:gd name="T35" fmla="*/ 14 h 20"/>
                  <a:gd name="T36" fmla="*/ 21 w 36"/>
                  <a:gd name="T37" fmla="*/ 12 h 20"/>
                  <a:gd name="T38" fmla="*/ 27 w 36"/>
                  <a:gd name="T39" fmla="*/ 13 h 20"/>
                  <a:gd name="T40" fmla="*/ 29 w 36"/>
                  <a:gd name="T41" fmla="*/ 16 h 20"/>
                  <a:gd name="T42" fmla="*/ 30 w 36"/>
                  <a:gd name="T43" fmla="*/ 17 h 20"/>
                  <a:gd name="T44" fmla="*/ 31 w 36"/>
                  <a:gd name="T45" fmla="*/ 20 h 20"/>
                  <a:gd name="T46" fmla="*/ 32 w 36"/>
                  <a:gd name="T4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0">
                    <a:moveTo>
                      <a:pt x="32" y="19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6"/>
                      <a:pt x="32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5" y="11"/>
                    </a:cubicBezTo>
                    <a:cubicBezTo>
                      <a:pt x="36" y="11"/>
                      <a:pt x="36" y="10"/>
                      <a:pt x="36" y="10"/>
                    </a:cubicBezTo>
                    <a:cubicBezTo>
                      <a:pt x="36" y="9"/>
                      <a:pt x="33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1"/>
                      <a:pt x="24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3"/>
                      <a:pt x="10" y="2"/>
                      <a:pt x="7" y="3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5" y="7"/>
                      <a:pt x="10" y="5"/>
                      <a:pt x="15" y="4"/>
                    </a:cubicBezTo>
                    <a:cubicBezTo>
                      <a:pt x="20" y="3"/>
                      <a:pt x="21" y="9"/>
                      <a:pt x="19" y="13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3" y="8"/>
                      <a:pt x="26" y="10"/>
                      <a:pt x="27" y="13"/>
                    </a:cubicBezTo>
                    <a:cubicBezTo>
                      <a:pt x="28" y="14"/>
                      <a:pt x="28" y="15"/>
                      <a:pt x="29" y="16"/>
                    </a:cubicBezTo>
                    <a:cubicBezTo>
                      <a:pt x="29" y="17"/>
                      <a:pt x="30" y="17"/>
                      <a:pt x="30" y="17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0"/>
                      <a:pt x="32" y="20"/>
                      <a:pt x="32" y="19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613"/>
              <p:cNvSpPr/>
              <p:nvPr/>
            </p:nvSpPr>
            <p:spPr bwMode="auto">
              <a:xfrm>
                <a:off x="3726" y="1389"/>
                <a:ext cx="83" cy="48"/>
              </a:xfrm>
              <a:custGeom>
                <a:avLst/>
                <a:gdLst>
                  <a:gd name="T0" fmla="*/ 31 w 31"/>
                  <a:gd name="T1" fmla="*/ 17 h 18"/>
                  <a:gd name="T2" fmla="*/ 28 w 31"/>
                  <a:gd name="T3" fmla="*/ 12 h 18"/>
                  <a:gd name="T4" fmla="*/ 21 w 31"/>
                  <a:gd name="T5" fmla="*/ 1 h 18"/>
                  <a:gd name="T6" fmla="*/ 12 w 31"/>
                  <a:gd name="T7" fmla="*/ 4 h 18"/>
                  <a:gd name="T8" fmla="*/ 1 w 31"/>
                  <a:gd name="T9" fmla="*/ 17 h 18"/>
                  <a:gd name="T10" fmla="*/ 1 w 31"/>
                  <a:gd name="T11" fmla="*/ 17 h 18"/>
                  <a:gd name="T12" fmla="*/ 1 w 31"/>
                  <a:gd name="T13" fmla="*/ 17 h 18"/>
                  <a:gd name="T14" fmla="*/ 1 w 31"/>
                  <a:gd name="T15" fmla="*/ 18 h 18"/>
                  <a:gd name="T16" fmla="*/ 8 w 31"/>
                  <a:gd name="T17" fmla="*/ 14 h 18"/>
                  <a:gd name="T18" fmla="*/ 15 w 31"/>
                  <a:gd name="T19" fmla="*/ 15 h 18"/>
                  <a:gd name="T20" fmla="*/ 17 w 31"/>
                  <a:gd name="T21" fmla="*/ 13 h 18"/>
                  <a:gd name="T22" fmla="*/ 26 w 31"/>
                  <a:gd name="T23" fmla="*/ 15 h 18"/>
                  <a:gd name="T24" fmla="*/ 27 w 31"/>
                  <a:gd name="T25" fmla="*/ 15 h 18"/>
                  <a:gd name="T26" fmla="*/ 28 w 31"/>
                  <a:gd name="T27" fmla="*/ 18 h 18"/>
                  <a:gd name="T28" fmla="*/ 29 w 31"/>
                  <a:gd name="T29" fmla="*/ 18 h 18"/>
                  <a:gd name="T30" fmla="*/ 30 w 31"/>
                  <a:gd name="T31" fmla="*/ 17 h 18"/>
                  <a:gd name="T32" fmla="*/ 30 w 31"/>
                  <a:gd name="T33" fmla="*/ 18 h 18"/>
                  <a:gd name="T34" fmla="*/ 31 w 31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18">
                    <a:moveTo>
                      <a:pt x="31" y="17"/>
                    </a:moveTo>
                    <a:cubicBezTo>
                      <a:pt x="30" y="15"/>
                      <a:pt x="29" y="14"/>
                      <a:pt x="28" y="12"/>
                    </a:cubicBezTo>
                    <a:cubicBezTo>
                      <a:pt x="28" y="8"/>
                      <a:pt x="25" y="2"/>
                      <a:pt x="21" y="1"/>
                    </a:cubicBezTo>
                    <a:cubicBezTo>
                      <a:pt x="18" y="0"/>
                      <a:pt x="14" y="3"/>
                      <a:pt x="12" y="4"/>
                    </a:cubicBezTo>
                    <a:cubicBezTo>
                      <a:pt x="8" y="7"/>
                      <a:pt x="4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7"/>
                      <a:pt x="6" y="15"/>
                      <a:pt x="8" y="14"/>
                    </a:cubicBezTo>
                    <a:cubicBezTo>
                      <a:pt x="10" y="13"/>
                      <a:pt x="13" y="15"/>
                      <a:pt x="15" y="15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21" y="8"/>
                      <a:pt x="23" y="12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30" y="17"/>
                    </a:cubicBezTo>
                    <a:cubicBezTo>
                      <a:pt x="30" y="17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614"/>
              <p:cNvSpPr/>
              <p:nvPr/>
            </p:nvSpPr>
            <p:spPr bwMode="auto">
              <a:xfrm>
                <a:off x="3705" y="1434"/>
                <a:ext cx="51" cy="49"/>
              </a:xfrm>
              <a:custGeom>
                <a:avLst/>
                <a:gdLst>
                  <a:gd name="T0" fmla="*/ 18 w 19"/>
                  <a:gd name="T1" fmla="*/ 15 h 18"/>
                  <a:gd name="T2" fmla="*/ 15 w 19"/>
                  <a:gd name="T3" fmla="*/ 7 h 18"/>
                  <a:gd name="T4" fmla="*/ 13 w 19"/>
                  <a:gd name="T5" fmla="*/ 4 h 18"/>
                  <a:gd name="T6" fmla="*/ 5 w 19"/>
                  <a:gd name="T7" fmla="*/ 1 h 18"/>
                  <a:gd name="T8" fmla="*/ 0 w 19"/>
                  <a:gd name="T9" fmla="*/ 7 h 18"/>
                  <a:gd name="T10" fmla="*/ 4 w 19"/>
                  <a:gd name="T11" fmla="*/ 12 h 18"/>
                  <a:gd name="T12" fmla="*/ 12 w 19"/>
                  <a:gd name="T13" fmla="*/ 18 h 18"/>
                  <a:gd name="T14" fmla="*/ 18 w 19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8">
                    <a:moveTo>
                      <a:pt x="18" y="15"/>
                    </a:moveTo>
                    <a:cubicBezTo>
                      <a:pt x="19" y="12"/>
                      <a:pt x="18" y="9"/>
                      <a:pt x="15" y="7"/>
                    </a:cubicBezTo>
                    <a:cubicBezTo>
                      <a:pt x="14" y="7"/>
                      <a:pt x="14" y="5"/>
                      <a:pt x="13" y="4"/>
                    </a:cubicBezTo>
                    <a:cubicBezTo>
                      <a:pt x="14" y="1"/>
                      <a:pt x="7" y="0"/>
                      <a:pt x="5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10"/>
                      <a:pt x="2" y="11"/>
                      <a:pt x="4" y="12"/>
                    </a:cubicBezTo>
                    <a:cubicBezTo>
                      <a:pt x="8" y="14"/>
                      <a:pt x="8" y="18"/>
                      <a:pt x="12" y="18"/>
                    </a:cubicBezTo>
                    <a:cubicBezTo>
                      <a:pt x="15" y="18"/>
                      <a:pt x="18" y="17"/>
                      <a:pt x="18" y="15"/>
                    </a:cubicBezTo>
                    <a:close/>
                  </a:path>
                </a:pathLst>
              </a:custGeom>
              <a:solidFill>
                <a:srgbClr val="EDB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615"/>
              <p:cNvSpPr/>
              <p:nvPr/>
            </p:nvSpPr>
            <p:spPr bwMode="auto">
              <a:xfrm>
                <a:off x="3724" y="1440"/>
                <a:ext cx="29" cy="37"/>
              </a:xfrm>
              <a:custGeom>
                <a:avLst/>
                <a:gdLst>
                  <a:gd name="T0" fmla="*/ 11 w 11"/>
                  <a:gd name="T1" fmla="*/ 10 h 14"/>
                  <a:gd name="T2" fmla="*/ 9 w 11"/>
                  <a:gd name="T3" fmla="*/ 5 h 14"/>
                  <a:gd name="T4" fmla="*/ 5 w 11"/>
                  <a:gd name="T5" fmla="*/ 1 h 14"/>
                  <a:gd name="T6" fmla="*/ 2 w 11"/>
                  <a:gd name="T7" fmla="*/ 2 h 14"/>
                  <a:gd name="T8" fmla="*/ 0 w 11"/>
                  <a:gd name="T9" fmla="*/ 3 h 14"/>
                  <a:gd name="T10" fmla="*/ 0 w 11"/>
                  <a:gd name="T11" fmla="*/ 4 h 14"/>
                  <a:gd name="T12" fmla="*/ 1 w 11"/>
                  <a:gd name="T13" fmla="*/ 6 h 14"/>
                  <a:gd name="T14" fmla="*/ 0 w 11"/>
                  <a:gd name="T15" fmla="*/ 8 h 14"/>
                  <a:gd name="T16" fmla="*/ 5 w 11"/>
                  <a:gd name="T17" fmla="*/ 12 h 14"/>
                  <a:gd name="T18" fmla="*/ 9 w 11"/>
                  <a:gd name="T19" fmla="*/ 14 h 14"/>
                  <a:gd name="T20" fmla="*/ 11 w 11"/>
                  <a:gd name="T2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8"/>
                      <a:pt x="10" y="6"/>
                      <a:pt x="9" y="5"/>
                    </a:cubicBezTo>
                    <a:cubicBezTo>
                      <a:pt x="8" y="4"/>
                      <a:pt x="6" y="2"/>
                      <a:pt x="5" y="1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10"/>
                      <a:pt x="3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0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C58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616"/>
              <p:cNvSpPr/>
              <p:nvPr/>
            </p:nvSpPr>
            <p:spPr bwMode="auto">
              <a:xfrm>
                <a:off x="3855" y="1665"/>
                <a:ext cx="42" cy="51"/>
              </a:xfrm>
              <a:custGeom>
                <a:avLst/>
                <a:gdLst>
                  <a:gd name="T0" fmla="*/ 14 w 16"/>
                  <a:gd name="T1" fmla="*/ 7 h 19"/>
                  <a:gd name="T2" fmla="*/ 2 w 16"/>
                  <a:gd name="T3" fmla="*/ 14 h 19"/>
                  <a:gd name="T4" fmla="*/ 3 w 16"/>
                  <a:gd name="T5" fmla="*/ 17 h 19"/>
                  <a:gd name="T6" fmla="*/ 10 w 16"/>
                  <a:gd name="T7" fmla="*/ 18 h 19"/>
                  <a:gd name="T8" fmla="*/ 14 w 16"/>
                  <a:gd name="T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4" y="7"/>
                    </a:moveTo>
                    <a:cubicBezTo>
                      <a:pt x="11" y="0"/>
                      <a:pt x="0" y="8"/>
                      <a:pt x="2" y="14"/>
                    </a:cubicBezTo>
                    <a:cubicBezTo>
                      <a:pt x="1" y="15"/>
                      <a:pt x="2" y="17"/>
                      <a:pt x="3" y="17"/>
                    </a:cubicBezTo>
                    <a:cubicBezTo>
                      <a:pt x="5" y="19"/>
                      <a:pt x="8" y="19"/>
                      <a:pt x="10" y="18"/>
                    </a:cubicBezTo>
                    <a:cubicBezTo>
                      <a:pt x="13" y="16"/>
                      <a:pt x="16" y="10"/>
                      <a:pt x="14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17"/>
              <p:cNvSpPr/>
              <p:nvPr/>
            </p:nvSpPr>
            <p:spPr bwMode="auto">
              <a:xfrm>
                <a:off x="3849" y="1681"/>
                <a:ext cx="48" cy="80"/>
              </a:xfrm>
              <a:custGeom>
                <a:avLst/>
                <a:gdLst>
                  <a:gd name="T0" fmla="*/ 8 w 18"/>
                  <a:gd name="T1" fmla="*/ 25 h 30"/>
                  <a:gd name="T2" fmla="*/ 10 w 18"/>
                  <a:gd name="T3" fmla="*/ 23 h 30"/>
                  <a:gd name="T4" fmla="*/ 15 w 18"/>
                  <a:gd name="T5" fmla="*/ 20 h 30"/>
                  <a:gd name="T6" fmla="*/ 8 w 18"/>
                  <a:gd name="T7" fmla="*/ 15 h 30"/>
                  <a:gd name="T8" fmla="*/ 16 w 18"/>
                  <a:gd name="T9" fmla="*/ 4 h 30"/>
                  <a:gd name="T10" fmla="*/ 15 w 18"/>
                  <a:gd name="T11" fmla="*/ 3 h 30"/>
                  <a:gd name="T12" fmla="*/ 4 w 18"/>
                  <a:gd name="T13" fmla="*/ 8 h 30"/>
                  <a:gd name="T14" fmla="*/ 4 w 18"/>
                  <a:gd name="T15" fmla="*/ 10 h 30"/>
                  <a:gd name="T16" fmla="*/ 2 w 18"/>
                  <a:gd name="T17" fmla="*/ 17 h 30"/>
                  <a:gd name="T18" fmla="*/ 0 w 18"/>
                  <a:gd name="T19" fmla="*/ 28 h 30"/>
                  <a:gd name="T20" fmla="*/ 1 w 18"/>
                  <a:gd name="T21" fmla="*/ 28 h 30"/>
                  <a:gd name="T22" fmla="*/ 8 w 18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25"/>
                    </a:moveTo>
                    <a:cubicBezTo>
                      <a:pt x="6" y="22"/>
                      <a:pt x="7" y="23"/>
                      <a:pt x="10" y="23"/>
                    </a:cubicBezTo>
                    <a:cubicBezTo>
                      <a:pt x="12" y="23"/>
                      <a:pt x="14" y="21"/>
                      <a:pt x="15" y="20"/>
                    </a:cubicBezTo>
                    <a:cubicBezTo>
                      <a:pt x="16" y="17"/>
                      <a:pt x="10" y="14"/>
                      <a:pt x="8" y="15"/>
                    </a:cubicBezTo>
                    <a:cubicBezTo>
                      <a:pt x="11" y="12"/>
                      <a:pt x="18" y="10"/>
                      <a:pt x="16" y="4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1" y="5"/>
                      <a:pt x="4" y="0"/>
                      <a:pt x="4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1" y="20"/>
                      <a:pt x="0" y="25"/>
                      <a:pt x="0" y="28"/>
                    </a:cubicBezTo>
                    <a:cubicBezTo>
                      <a:pt x="0" y="28"/>
                      <a:pt x="0" y="28"/>
                      <a:pt x="1" y="28"/>
                    </a:cubicBezTo>
                    <a:cubicBezTo>
                      <a:pt x="2" y="28"/>
                      <a:pt x="10" y="30"/>
                      <a:pt x="8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8"/>
              <p:cNvSpPr/>
              <p:nvPr/>
            </p:nvSpPr>
            <p:spPr bwMode="auto">
              <a:xfrm>
                <a:off x="3839" y="1691"/>
                <a:ext cx="48" cy="78"/>
              </a:xfrm>
              <a:custGeom>
                <a:avLst/>
                <a:gdLst>
                  <a:gd name="T0" fmla="*/ 9 w 18"/>
                  <a:gd name="T1" fmla="*/ 22 h 29"/>
                  <a:gd name="T2" fmla="*/ 8 w 18"/>
                  <a:gd name="T3" fmla="*/ 21 h 29"/>
                  <a:gd name="T4" fmla="*/ 13 w 18"/>
                  <a:gd name="T5" fmla="*/ 18 h 29"/>
                  <a:gd name="T6" fmla="*/ 17 w 18"/>
                  <a:gd name="T7" fmla="*/ 15 h 29"/>
                  <a:gd name="T8" fmla="*/ 11 w 18"/>
                  <a:gd name="T9" fmla="*/ 11 h 29"/>
                  <a:gd name="T10" fmla="*/ 13 w 18"/>
                  <a:gd name="T11" fmla="*/ 8 h 29"/>
                  <a:gd name="T12" fmla="*/ 15 w 18"/>
                  <a:gd name="T13" fmla="*/ 2 h 29"/>
                  <a:gd name="T14" fmla="*/ 14 w 18"/>
                  <a:gd name="T15" fmla="*/ 1 h 29"/>
                  <a:gd name="T16" fmla="*/ 6 w 18"/>
                  <a:gd name="T17" fmla="*/ 3 h 29"/>
                  <a:gd name="T18" fmla="*/ 6 w 18"/>
                  <a:gd name="T19" fmla="*/ 3 h 29"/>
                  <a:gd name="T20" fmla="*/ 6 w 18"/>
                  <a:gd name="T21" fmla="*/ 9 h 29"/>
                  <a:gd name="T22" fmla="*/ 0 w 18"/>
                  <a:gd name="T23" fmla="*/ 28 h 29"/>
                  <a:gd name="T24" fmla="*/ 1 w 18"/>
                  <a:gd name="T25" fmla="*/ 29 h 29"/>
                  <a:gd name="T26" fmla="*/ 3 w 18"/>
                  <a:gd name="T27" fmla="*/ 27 h 29"/>
                  <a:gd name="T28" fmla="*/ 8 w 18"/>
                  <a:gd name="T29" fmla="*/ 24 h 29"/>
                  <a:gd name="T30" fmla="*/ 9 w 18"/>
                  <a:gd name="T31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9">
                    <a:moveTo>
                      <a:pt x="9" y="22"/>
                    </a:moveTo>
                    <a:cubicBezTo>
                      <a:pt x="9" y="21"/>
                      <a:pt x="9" y="21"/>
                      <a:pt x="8" y="21"/>
                    </a:cubicBezTo>
                    <a:cubicBezTo>
                      <a:pt x="6" y="17"/>
                      <a:pt x="12" y="18"/>
                      <a:pt x="13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8" y="12"/>
                      <a:pt x="13" y="11"/>
                      <a:pt x="11" y="11"/>
                    </a:cubicBezTo>
                    <a:cubicBezTo>
                      <a:pt x="9" y="11"/>
                      <a:pt x="11" y="9"/>
                      <a:pt x="13" y="8"/>
                    </a:cubicBezTo>
                    <a:cubicBezTo>
                      <a:pt x="14" y="7"/>
                      <a:pt x="14" y="3"/>
                      <a:pt x="15" y="2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2" y="2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6" y="7"/>
                      <a:pt x="6" y="9"/>
                    </a:cubicBezTo>
                    <a:cubicBezTo>
                      <a:pt x="6" y="16"/>
                      <a:pt x="4" y="22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3" y="28"/>
                      <a:pt x="2" y="28"/>
                      <a:pt x="3" y="27"/>
                    </a:cubicBezTo>
                    <a:cubicBezTo>
                      <a:pt x="5" y="26"/>
                      <a:pt x="6" y="25"/>
                      <a:pt x="8" y="24"/>
                    </a:cubicBezTo>
                    <a:cubicBezTo>
                      <a:pt x="9" y="24"/>
                      <a:pt x="9" y="23"/>
                      <a:pt x="9" y="2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19"/>
              <p:cNvSpPr/>
              <p:nvPr/>
            </p:nvSpPr>
            <p:spPr bwMode="auto">
              <a:xfrm>
                <a:off x="3839" y="1697"/>
                <a:ext cx="37" cy="75"/>
              </a:xfrm>
              <a:custGeom>
                <a:avLst/>
                <a:gdLst>
                  <a:gd name="T0" fmla="*/ 1 w 14"/>
                  <a:gd name="T1" fmla="*/ 28 h 28"/>
                  <a:gd name="T2" fmla="*/ 5 w 14"/>
                  <a:gd name="T3" fmla="*/ 22 h 28"/>
                  <a:gd name="T4" fmla="*/ 8 w 14"/>
                  <a:gd name="T5" fmla="*/ 20 h 28"/>
                  <a:gd name="T6" fmla="*/ 8 w 14"/>
                  <a:gd name="T7" fmla="*/ 15 h 28"/>
                  <a:gd name="T8" fmla="*/ 10 w 14"/>
                  <a:gd name="T9" fmla="*/ 13 h 28"/>
                  <a:gd name="T10" fmla="*/ 13 w 14"/>
                  <a:gd name="T11" fmla="*/ 13 h 28"/>
                  <a:gd name="T12" fmla="*/ 14 w 14"/>
                  <a:gd name="T13" fmla="*/ 13 h 28"/>
                  <a:gd name="T14" fmla="*/ 12 w 14"/>
                  <a:gd name="T15" fmla="*/ 11 h 28"/>
                  <a:gd name="T16" fmla="*/ 9 w 14"/>
                  <a:gd name="T17" fmla="*/ 10 h 28"/>
                  <a:gd name="T18" fmla="*/ 9 w 14"/>
                  <a:gd name="T19" fmla="*/ 9 h 28"/>
                  <a:gd name="T20" fmla="*/ 7 w 14"/>
                  <a:gd name="T21" fmla="*/ 0 h 28"/>
                  <a:gd name="T22" fmla="*/ 7 w 14"/>
                  <a:gd name="T23" fmla="*/ 0 h 28"/>
                  <a:gd name="T24" fmla="*/ 4 w 14"/>
                  <a:gd name="T25" fmla="*/ 1 h 28"/>
                  <a:gd name="T26" fmla="*/ 4 w 14"/>
                  <a:gd name="T27" fmla="*/ 3 h 28"/>
                  <a:gd name="T28" fmla="*/ 4 w 14"/>
                  <a:gd name="T29" fmla="*/ 10 h 28"/>
                  <a:gd name="T30" fmla="*/ 0 w 14"/>
                  <a:gd name="T31" fmla="*/ 27 h 28"/>
                  <a:gd name="T32" fmla="*/ 1 w 14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2" y="27"/>
                      <a:pt x="4" y="22"/>
                      <a:pt x="5" y="22"/>
                    </a:cubicBezTo>
                    <a:cubicBezTo>
                      <a:pt x="6" y="22"/>
                      <a:pt x="7" y="22"/>
                      <a:pt x="8" y="20"/>
                    </a:cubicBezTo>
                    <a:cubicBezTo>
                      <a:pt x="9" y="18"/>
                      <a:pt x="6" y="17"/>
                      <a:pt x="8" y="15"/>
                    </a:cubicBezTo>
                    <a:cubicBezTo>
                      <a:pt x="9" y="14"/>
                      <a:pt x="7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2" y="11"/>
                    </a:cubicBezTo>
                    <a:cubicBezTo>
                      <a:pt x="11" y="11"/>
                      <a:pt x="8" y="11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12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5" y="5"/>
                      <a:pt x="5" y="8"/>
                      <a:pt x="4" y="10"/>
                    </a:cubicBezTo>
                    <a:cubicBezTo>
                      <a:pt x="2" y="16"/>
                      <a:pt x="3" y="22"/>
                      <a:pt x="0" y="27"/>
                    </a:cubicBezTo>
                    <a:cubicBezTo>
                      <a:pt x="0" y="28"/>
                      <a:pt x="1" y="28"/>
                      <a:pt x="1" y="28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20"/>
              <p:cNvSpPr/>
              <p:nvPr/>
            </p:nvSpPr>
            <p:spPr bwMode="auto">
              <a:xfrm>
                <a:off x="3807" y="1675"/>
                <a:ext cx="45" cy="113"/>
              </a:xfrm>
              <a:custGeom>
                <a:avLst/>
                <a:gdLst>
                  <a:gd name="T0" fmla="*/ 15 w 17"/>
                  <a:gd name="T1" fmla="*/ 28 h 42"/>
                  <a:gd name="T2" fmla="*/ 17 w 17"/>
                  <a:gd name="T3" fmla="*/ 15 h 42"/>
                  <a:gd name="T4" fmla="*/ 15 w 17"/>
                  <a:gd name="T5" fmla="*/ 10 h 42"/>
                  <a:gd name="T6" fmla="*/ 4 w 17"/>
                  <a:gd name="T7" fmla="*/ 1 h 42"/>
                  <a:gd name="T8" fmla="*/ 1 w 17"/>
                  <a:gd name="T9" fmla="*/ 0 h 42"/>
                  <a:gd name="T10" fmla="*/ 1 w 17"/>
                  <a:gd name="T11" fmla="*/ 1 h 42"/>
                  <a:gd name="T12" fmla="*/ 3 w 17"/>
                  <a:gd name="T13" fmla="*/ 2 h 42"/>
                  <a:gd name="T14" fmla="*/ 4 w 17"/>
                  <a:gd name="T15" fmla="*/ 3 h 42"/>
                  <a:gd name="T16" fmla="*/ 8 w 17"/>
                  <a:gd name="T17" fmla="*/ 5 h 42"/>
                  <a:gd name="T18" fmla="*/ 14 w 17"/>
                  <a:gd name="T19" fmla="*/ 18 h 42"/>
                  <a:gd name="T20" fmla="*/ 14 w 17"/>
                  <a:gd name="T21" fmla="*/ 18 h 42"/>
                  <a:gd name="T22" fmla="*/ 15 w 17"/>
                  <a:gd name="T23" fmla="*/ 19 h 42"/>
                  <a:gd name="T24" fmla="*/ 14 w 17"/>
                  <a:gd name="T25" fmla="*/ 25 h 42"/>
                  <a:gd name="T26" fmla="*/ 12 w 17"/>
                  <a:gd name="T27" fmla="*/ 30 h 42"/>
                  <a:gd name="T28" fmla="*/ 9 w 17"/>
                  <a:gd name="T29" fmla="*/ 41 h 42"/>
                  <a:gd name="T30" fmla="*/ 10 w 17"/>
                  <a:gd name="T31" fmla="*/ 42 h 42"/>
                  <a:gd name="T32" fmla="*/ 15 w 17"/>
                  <a:gd name="T33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5" y="28"/>
                    </a:moveTo>
                    <a:cubicBezTo>
                      <a:pt x="17" y="23"/>
                      <a:pt x="17" y="20"/>
                      <a:pt x="17" y="15"/>
                    </a:cubicBezTo>
                    <a:cubicBezTo>
                      <a:pt x="17" y="13"/>
                      <a:pt x="16" y="11"/>
                      <a:pt x="15" y="10"/>
                    </a:cubicBezTo>
                    <a:cubicBezTo>
                      <a:pt x="12" y="5"/>
                      <a:pt x="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1" y="9"/>
                      <a:pt x="14" y="13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9"/>
                      <a:pt x="15" y="19"/>
                    </a:cubicBezTo>
                    <a:cubicBezTo>
                      <a:pt x="15" y="21"/>
                      <a:pt x="15" y="23"/>
                      <a:pt x="14" y="25"/>
                    </a:cubicBezTo>
                    <a:cubicBezTo>
                      <a:pt x="13" y="27"/>
                      <a:pt x="12" y="28"/>
                      <a:pt x="12" y="30"/>
                    </a:cubicBezTo>
                    <a:cubicBezTo>
                      <a:pt x="11" y="34"/>
                      <a:pt x="11" y="38"/>
                      <a:pt x="9" y="41"/>
                    </a:cubicBezTo>
                    <a:cubicBezTo>
                      <a:pt x="9" y="42"/>
                      <a:pt x="9" y="42"/>
                      <a:pt x="10" y="42"/>
                    </a:cubicBezTo>
                    <a:cubicBezTo>
                      <a:pt x="15" y="39"/>
                      <a:pt x="13" y="34"/>
                      <a:pt x="15" y="2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21"/>
              <p:cNvSpPr/>
              <p:nvPr/>
            </p:nvSpPr>
            <p:spPr bwMode="auto">
              <a:xfrm>
                <a:off x="3820" y="1678"/>
                <a:ext cx="40" cy="70"/>
              </a:xfrm>
              <a:custGeom>
                <a:avLst/>
                <a:gdLst>
                  <a:gd name="T0" fmla="*/ 10 w 15"/>
                  <a:gd name="T1" fmla="*/ 25 h 26"/>
                  <a:gd name="T2" fmla="*/ 12 w 15"/>
                  <a:gd name="T3" fmla="*/ 18 h 26"/>
                  <a:gd name="T4" fmla="*/ 15 w 15"/>
                  <a:gd name="T5" fmla="*/ 7 h 26"/>
                  <a:gd name="T6" fmla="*/ 14 w 15"/>
                  <a:gd name="T7" fmla="*/ 7 h 26"/>
                  <a:gd name="T8" fmla="*/ 7 w 15"/>
                  <a:gd name="T9" fmla="*/ 3 h 26"/>
                  <a:gd name="T10" fmla="*/ 6 w 15"/>
                  <a:gd name="T11" fmla="*/ 2 h 26"/>
                  <a:gd name="T12" fmla="*/ 0 w 15"/>
                  <a:gd name="T13" fmla="*/ 0 h 26"/>
                  <a:gd name="T14" fmla="*/ 0 w 15"/>
                  <a:gd name="T15" fmla="*/ 1 h 26"/>
                  <a:gd name="T16" fmla="*/ 9 w 15"/>
                  <a:gd name="T17" fmla="*/ 11 h 26"/>
                  <a:gd name="T18" fmla="*/ 9 w 15"/>
                  <a:gd name="T19" fmla="*/ 25 h 26"/>
                  <a:gd name="T20" fmla="*/ 10 w 15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0" y="25"/>
                    </a:moveTo>
                    <a:cubicBezTo>
                      <a:pt x="11" y="23"/>
                      <a:pt x="12" y="20"/>
                      <a:pt x="12" y="18"/>
                    </a:cubicBezTo>
                    <a:cubicBezTo>
                      <a:pt x="13" y="14"/>
                      <a:pt x="14" y="11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4" y="1"/>
                      <a:pt x="3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4"/>
                      <a:pt x="7" y="6"/>
                      <a:pt x="9" y="11"/>
                    </a:cubicBezTo>
                    <a:cubicBezTo>
                      <a:pt x="11" y="14"/>
                      <a:pt x="11" y="22"/>
                      <a:pt x="9" y="25"/>
                    </a:cubicBezTo>
                    <a:cubicBezTo>
                      <a:pt x="9" y="25"/>
                      <a:pt x="10" y="26"/>
                      <a:pt x="10" y="2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22"/>
              <p:cNvSpPr/>
              <p:nvPr/>
            </p:nvSpPr>
            <p:spPr bwMode="auto">
              <a:xfrm>
                <a:off x="3424" y="1464"/>
                <a:ext cx="147" cy="61"/>
              </a:xfrm>
              <a:custGeom>
                <a:avLst/>
                <a:gdLst>
                  <a:gd name="T0" fmla="*/ 54 w 55"/>
                  <a:gd name="T1" fmla="*/ 22 h 23"/>
                  <a:gd name="T2" fmla="*/ 29 w 55"/>
                  <a:gd name="T3" fmla="*/ 3 h 23"/>
                  <a:gd name="T4" fmla="*/ 17 w 55"/>
                  <a:gd name="T5" fmla="*/ 2 h 23"/>
                  <a:gd name="T6" fmla="*/ 15 w 55"/>
                  <a:gd name="T7" fmla="*/ 2 h 23"/>
                  <a:gd name="T8" fmla="*/ 11 w 55"/>
                  <a:gd name="T9" fmla="*/ 0 h 23"/>
                  <a:gd name="T10" fmla="*/ 10 w 55"/>
                  <a:gd name="T11" fmla="*/ 0 h 23"/>
                  <a:gd name="T12" fmla="*/ 1 w 55"/>
                  <a:gd name="T13" fmla="*/ 6 h 23"/>
                  <a:gd name="T14" fmla="*/ 1 w 55"/>
                  <a:gd name="T15" fmla="*/ 7 h 23"/>
                  <a:gd name="T16" fmla="*/ 31 w 55"/>
                  <a:gd name="T17" fmla="*/ 9 h 23"/>
                  <a:gd name="T18" fmla="*/ 54 w 55"/>
                  <a:gd name="T19" fmla="*/ 23 h 23"/>
                  <a:gd name="T20" fmla="*/ 54 w 55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3">
                    <a:moveTo>
                      <a:pt x="54" y="22"/>
                    </a:moveTo>
                    <a:cubicBezTo>
                      <a:pt x="46" y="15"/>
                      <a:pt x="39" y="7"/>
                      <a:pt x="29" y="3"/>
                    </a:cubicBezTo>
                    <a:cubicBezTo>
                      <a:pt x="25" y="1"/>
                      <a:pt x="21" y="1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4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7" y="2"/>
                      <a:pt x="4" y="4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1" y="6"/>
                      <a:pt x="21" y="7"/>
                      <a:pt x="31" y="9"/>
                    </a:cubicBezTo>
                    <a:cubicBezTo>
                      <a:pt x="40" y="11"/>
                      <a:pt x="45" y="20"/>
                      <a:pt x="54" y="23"/>
                    </a:cubicBezTo>
                    <a:cubicBezTo>
                      <a:pt x="54" y="23"/>
                      <a:pt x="55" y="22"/>
                      <a:pt x="54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23"/>
              <p:cNvSpPr/>
              <p:nvPr/>
            </p:nvSpPr>
            <p:spPr bwMode="auto">
              <a:xfrm>
                <a:off x="3429" y="1472"/>
                <a:ext cx="137" cy="53"/>
              </a:xfrm>
              <a:custGeom>
                <a:avLst/>
                <a:gdLst>
                  <a:gd name="T0" fmla="*/ 50 w 51"/>
                  <a:gd name="T1" fmla="*/ 19 h 20"/>
                  <a:gd name="T2" fmla="*/ 40 w 51"/>
                  <a:gd name="T3" fmla="*/ 9 h 20"/>
                  <a:gd name="T4" fmla="*/ 27 w 51"/>
                  <a:gd name="T5" fmla="*/ 3 h 20"/>
                  <a:gd name="T6" fmla="*/ 5 w 51"/>
                  <a:gd name="T7" fmla="*/ 0 h 20"/>
                  <a:gd name="T8" fmla="*/ 5 w 51"/>
                  <a:gd name="T9" fmla="*/ 0 h 20"/>
                  <a:gd name="T10" fmla="*/ 1 w 51"/>
                  <a:gd name="T11" fmla="*/ 1 h 20"/>
                  <a:gd name="T12" fmla="*/ 1 w 51"/>
                  <a:gd name="T13" fmla="*/ 2 h 20"/>
                  <a:gd name="T14" fmla="*/ 12 w 51"/>
                  <a:gd name="T15" fmla="*/ 3 h 20"/>
                  <a:gd name="T16" fmla="*/ 19 w 51"/>
                  <a:gd name="T17" fmla="*/ 5 h 20"/>
                  <a:gd name="T18" fmla="*/ 20 w 51"/>
                  <a:gd name="T19" fmla="*/ 4 h 20"/>
                  <a:gd name="T20" fmla="*/ 28 w 51"/>
                  <a:gd name="T21" fmla="*/ 7 h 20"/>
                  <a:gd name="T22" fmla="*/ 50 w 51"/>
                  <a:gd name="T23" fmla="*/ 20 h 20"/>
                  <a:gd name="T24" fmla="*/ 50 w 51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20">
                    <a:moveTo>
                      <a:pt x="50" y="19"/>
                    </a:moveTo>
                    <a:cubicBezTo>
                      <a:pt x="47" y="16"/>
                      <a:pt x="43" y="13"/>
                      <a:pt x="40" y="9"/>
                    </a:cubicBezTo>
                    <a:cubicBezTo>
                      <a:pt x="37" y="6"/>
                      <a:pt x="31" y="5"/>
                      <a:pt x="27" y="3"/>
                    </a:cubicBezTo>
                    <a:cubicBezTo>
                      <a:pt x="20" y="0"/>
                      <a:pt x="1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8" y="2"/>
                      <a:pt x="12" y="3"/>
                    </a:cubicBezTo>
                    <a:cubicBezTo>
                      <a:pt x="14" y="3"/>
                      <a:pt x="17" y="4"/>
                      <a:pt x="19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3" y="5"/>
                      <a:pt x="26" y="6"/>
                      <a:pt x="28" y="7"/>
                    </a:cubicBezTo>
                    <a:cubicBezTo>
                      <a:pt x="36" y="10"/>
                      <a:pt x="42" y="17"/>
                      <a:pt x="50" y="20"/>
                    </a:cubicBezTo>
                    <a:cubicBezTo>
                      <a:pt x="50" y="20"/>
                      <a:pt x="51" y="19"/>
                      <a:pt x="50" y="1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24"/>
              <p:cNvSpPr/>
              <p:nvPr/>
            </p:nvSpPr>
            <p:spPr bwMode="auto">
              <a:xfrm>
                <a:off x="3689" y="1496"/>
                <a:ext cx="171" cy="214"/>
              </a:xfrm>
              <a:custGeom>
                <a:avLst/>
                <a:gdLst>
                  <a:gd name="T0" fmla="*/ 56 w 64"/>
                  <a:gd name="T1" fmla="*/ 63 h 80"/>
                  <a:gd name="T2" fmla="*/ 53 w 64"/>
                  <a:gd name="T3" fmla="*/ 57 h 80"/>
                  <a:gd name="T4" fmla="*/ 49 w 64"/>
                  <a:gd name="T5" fmla="*/ 51 h 80"/>
                  <a:gd name="T6" fmla="*/ 53 w 64"/>
                  <a:gd name="T7" fmla="*/ 50 h 80"/>
                  <a:gd name="T8" fmla="*/ 62 w 64"/>
                  <a:gd name="T9" fmla="*/ 40 h 80"/>
                  <a:gd name="T10" fmla="*/ 58 w 64"/>
                  <a:gd name="T11" fmla="*/ 24 h 80"/>
                  <a:gd name="T12" fmla="*/ 40 w 64"/>
                  <a:gd name="T13" fmla="*/ 26 h 80"/>
                  <a:gd name="T14" fmla="*/ 39 w 64"/>
                  <a:gd name="T15" fmla="*/ 21 h 80"/>
                  <a:gd name="T16" fmla="*/ 32 w 64"/>
                  <a:gd name="T17" fmla="*/ 3 h 80"/>
                  <a:gd name="T18" fmla="*/ 15 w 64"/>
                  <a:gd name="T19" fmla="*/ 5 h 80"/>
                  <a:gd name="T20" fmla="*/ 6 w 64"/>
                  <a:gd name="T21" fmla="*/ 15 h 80"/>
                  <a:gd name="T22" fmla="*/ 5 w 64"/>
                  <a:gd name="T23" fmla="*/ 22 h 80"/>
                  <a:gd name="T24" fmla="*/ 5 w 64"/>
                  <a:gd name="T25" fmla="*/ 32 h 80"/>
                  <a:gd name="T26" fmla="*/ 0 w 64"/>
                  <a:gd name="T27" fmla="*/ 46 h 80"/>
                  <a:gd name="T28" fmla="*/ 7 w 64"/>
                  <a:gd name="T29" fmla="*/ 60 h 80"/>
                  <a:gd name="T30" fmla="*/ 10 w 64"/>
                  <a:gd name="T31" fmla="*/ 59 h 80"/>
                  <a:gd name="T32" fmla="*/ 11 w 64"/>
                  <a:gd name="T33" fmla="*/ 65 h 80"/>
                  <a:gd name="T34" fmla="*/ 22 w 64"/>
                  <a:gd name="T35" fmla="*/ 77 h 80"/>
                  <a:gd name="T36" fmla="*/ 35 w 64"/>
                  <a:gd name="T37" fmla="*/ 75 h 80"/>
                  <a:gd name="T38" fmla="*/ 36 w 64"/>
                  <a:gd name="T39" fmla="*/ 71 h 80"/>
                  <a:gd name="T40" fmla="*/ 38 w 64"/>
                  <a:gd name="T41" fmla="*/ 70 h 80"/>
                  <a:gd name="T42" fmla="*/ 50 w 64"/>
                  <a:gd name="T43" fmla="*/ 74 h 80"/>
                  <a:gd name="T44" fmla="*/ 56 w 64"/>
                  <a:gd name="T45" fmla="*/ 6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80">
                    <a:moveTo>
                      <a:pt x="56" y="63"/>
                    </a:moveTo>
                    <a:cubicBezTo>
                      <a:pt x="56" y="61"/>
                      <a:pt x="54" y="59"/>
                      <a:pt x="53" y="57"/>
                    </a:cubicBezTo>
                    <a:cubicBezTo>
                      <a:pt x="52" y="55"/>
                      <a:pt x="50" y="53"/>
                      <a:pt x="49" y="51"/>
                    </a:cubicBezTo>
                    <a:cubicBezTo>
                      <a:pt x="48" y="50"/>
                      <a:pt x="53" y="50"/>
                      <a:pt x="53" y="50"/>
                    </a:cubicBezTo>
                    <a:cubicBezTo>
                      <a:pt x="58" y="49"/>
                      <a:pt x="61" y="44"/>
                      <a:pt x="62" y="40"/>
                    </a:cubicBezTo>
                    <a:cubicBezTo>
                      <a:pt x="64" y="33"/>
                      <a:pt x="63" y="28"/>
                      <a:pt x="58" y="24"/>
                    </a:cubicBezTo>
                    <a:cubicBezTo>
                      <a:pt x="52" y="19"/>
                      <a:pt x="44" y="21"/>
                      <a:pt x="40" y="26"/>
                    </a:cubicBezTo>
                    <a:cubicBezTo>
                      <a:pt x="40" y="24"/>
                      <a:pt x="40" y="23"/>
                      <a:pt x="39" y="21"/>
                    </a:cubicBezTo>
                    <a:cubicBezTo>
                      <a:pt x="38" y="15"/>
                      <a:pt x="38" y="7"/>
                      <a:pt x="32" y="3"/>
                    </a:cubicBezTo>
                    <a:cubicBezTo>
                      <a:pt x="26" y="0"/>
                      <a:pt x="21" y="7"/>
                      <a:pt x="15" y="5"/>
                    </a:cubicBezTo>
                    <a:cubicBezTo>
                      <a:pt x="10" y="4"/>
                      <a:pt x="7" y="12"/>
                      <a:pt x="6" y="15"/>
                    </a:cubicBezTo>
                    <a:cubicBezTo>
                      <a:pt x="6" y="17"/>
                      <a:pt x="5" y="20"/>
                      <a:pt x="5" y="22"/>
                    </a:cubicBezTo>
                    <a:cubicBezTo>
                      <a:pt x="5" y="25"/>
                      <a:pt x="8" y="30"/>
                      <a:pt x="5" y="32"/>
                    </a:cubicBezTo>
                    <a:cubicBezTo>
                      <a:pt x="0" y="35"/>
                      <a:pt x="0" y="41"/>
                      <a:pt x="0" y="46"/>
                    </a:cubicBezTo>
                    <a:cubicBezTo>
                      <a:pt x="0" y="51"/>
                      <a:pt x="2" y="57"/>
                      <a:pt x="7" y="60"/>
                    </a:cubicBezTo>
                    <a:cubicBezTo>
                      <a:pt x="8" y="60"/>
                      <a:pt x="9" y="60"/>
                      <a:pt x="10" y="59"/>
                    </a:cubicBezTo>
                    <a:cubicBezTo>
                      <a:pt x="14" y="57"/>
                      <a:pt x="11" y="62"/>
                      <a:pt x="11" y="65"/>
                    </a:cubicBezTo>
                    <a:cubicBezTo>
                      <a:pt x="12" y="69"/>
                      <a:pt x="18" y="74"/>
                      <a:pt x="22" y="77"/>
                    </a:cubicBezTo>
                    <a:cubicBezTo>
                      <a:pt x="26" y="79"/>
                      <a:pt x="32" y="80"/>
                      <a:pt x="35" y="75"/>
                    </a:cubicBezTo>
                    <a:cubicBezTo>
                      <a:pt x="36" y="74"/>
                      <a:pt x="36" y="72"/>
                      <a:pt x="36" y="71"/>
                    </a:cubicBezTo>
                    <a:cubicBezTo>
                      <a:pt x="36" y="67"/>
                      <a:pt x="35" y="68"/>
                      <a:pt x="38" y="70"/>
                    </a:cubicBezTo>
                    <a:cubicBezTo>
                      <a:pt x="41" y="74"/>
                      <a:pt x="46" y="76"/>
                      <a:pt x="50" y="74"/>
                    </a:cubicBezTo>
                    <a:cubicBezTo>
                      <a:pt x="53" y="72"/>
                      <a:pt x="56" y="66"/>
                      <a:pt x="56" y="63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25"/>
              <p:cNvSpPr/>
              <p:nvPr/>
            </p:nvSpPr>
            <p:spPr bwMode="auto">
              <a:xfrm>
                <a:off x="3713" y="1622"/>
                <a:ext cx="120" cy="67"/>
              </a:xfrm>
              <a:custGeom>
                <a:avLst/>
                <a:gdLst>
                  <a:gd name="T0" fmla="*/ 39 w 45"/>
                  <a:gd name="T1" fmla="*/ 12 h 25"/>
                  <a:gd name="T2" fmla="*/ 44 w 45"/>
                  <a:gd name="T3" fmla="*/ 14 h 25"/>
                  <a:gd name="T4" fmla="*/ 44 w 45"/>
                  <a:gd name="T5" fmla="*/ 13 h 25"/>
                  <a:gd name="T6" fmla="*/ 38 w 45"/>
                  <a:gd name="T7" fmla="*/ 5 h 25"/>
                  <a:gd name="T8" fmla="*/ 26 w 45"/>
                  <a:gd name="T9" fmla="*/ 1 h 25"/>
                  <a:gd name="T10" fmla="*/ 25 w 45"/>
                  <a:gd name="T11" fmla="*/ 0 h 25"/>
                  <a:gd name="T12" fmla="*/ 18 w 45"/>
                  <a:gd name="T13" fmla="*/ 9 h 25"/>
                  <a:gd name="T14" fmla="*/ 7 w 45"/>
                  <a:gd name="T15" fmla="*/ 24 h 25"/>
                  <a:gd name="T16" fmla="*/ 8 w 45"/>
                  <a:gd name="T17" fmla="*/ 24 h 25"/>
                  <a:gd name="T18" fmla="*/ 15 w 45"/>
                  <a:gd name="T19" fmla="*/ 21 h 25"/>
                  <a:gd name="T20" fmla="*/ 17 w 45"/>
                  <a:gd name="T21" fmla="*/ 18 h 25"/>
                  <a:gd name="T22" fmla="*/ 24 w 45"/>
                  <a:gd name="T23" fmla="*/ 24 h 25"/>
                  <a:gd name="T24" fmla="*/ 25 w 45"/>
                  <a:gd name="T25" fmla="*/ 24 h 25"/>
                  <a:gd name="T26" fmla="*/ 24 w 45"/>
                  <a:gd name="T27" fmla="*/ 17 h 25"/>
                  <a:gd name="T28" fmla="*/ 23 w 45"/>
                  <a:gd name="T29" fmla="*/ 13 h 25"/>
                  <a:gd name="T30" fmla="*/ 26 w 45"/>
                  <a:gd name="T31" fmla="*/ 15 h 25"/>
                  <a:gd name="T32" fmla="*/ 36 w 45"/>
                  <a:gd name="T33" fmla="*/ 12 h 25"/>
                  <a:gd name="T34" fmla="*/ 37 w 45"/>
                  <a:gd name="T35" fmla="*/ 11 h 25"/>
                  <a:gd name="T36" fmla="*/ 39 w 45"/>
                  <a:gd name="T3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9" y="12"/>
                    </a:moveTo>
                    <a:cubicBezTo>
                      <a:pt x="40" y="13"/>
                      <a:pt x="42" y="14"/>
                      <a:pt x="44" y="14"/>
                    </a:cubicBezTo>
                    <a:cubicBezTo>
                      <a:pt x="44" y="14"/>
                      <a:pt x="45" y="14"/>
                      <a:pt x="44" y="13"/>
                    </a:cubicBezTo>
                    <a:cubicBezTo>
                      <a:pt x="43" y="10"/>
                      <a:pt x="41" y="7"/>
                      <a:pt x="38" y="5"/>
                    </a:cubicBezTo>
                    <a:cubicBezTo>
                      <a:pt x="34" y="2"/>
                      <a:pt x="29" y="6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5"/>
                      <a:pt x="18" y="9"/>
                    </a:cubicBezTo>
                    <a:cubicBezTo>
                      <a:pt x="13" y="12"/>
                      <a:pt x="0" y="16"/>
                      <a:pt x="7" y="24"/>
                    </a:cubicBezTo>
                    <a:cubicBezTo>
                      <a:pt x="7" y="24"/>
                      <a:pt x="8" y="24"/>
                      <a:pt x="8" y="24"/>
                    </a:cubicBezTo>
                    <a:cubicBezTo>
                      <a:pt x="7" y="16"/>
                      <a:pt x="13" y="22"/>
                      <a:pt x="15" y="21"/>
                    </a:cubicBezTo>
                    <a:cubicBezTo>
                      <a:pt x="16" y="20"/>
                      <a:pt x="17" y="19"/>
                      <a:pt x="17" y="18"/>
                    </a:cubicBezTo>
                    <a:cubicBezTo>
                      <a:pt x="18" y="15"/>
                      <a:pt x="24" y="24"/>
                      <a:pt x="24" y="24"/>
                    </a:cubicBezTo>
                    <a:cubicBezTo>
                      <a:pt x="25" y="25"/>
                      <a:pt x="26" y="24"/>
                      <a:pt x="25" y="24"/>
                    </a:cubicBezTo>
                    <a:cubicBezTo>
                      <a:pt x="25" y="22"/>
                      <a:pt x="25" y="19"/>
                      <a:pt x="24" y="17"/>
                    </a:cubicBezTo>
                    <a:cubicBezTo>
                      <a:pt x="24" y="16"/>
                      <a:pt x="23" y="14"/>
                      <a:pt x="23" y="13"/>
                    </a:cubicBezTo>
                    <a:cubicBezTo>
                      <a:pt x="24" y="14"/>
                      <a:pt x="25" y="15"/>
                      <a:pt x="26" y="15"/>
                    </a:cubicBezTo>
                    <a:cubicBezTo>
                      <a:pt x="29" y="17"/>
                      <a:pt x="32" y="11"/>
                      <a:pt x="36" y="12"/>
                    </a:cubicBezTo>
                    <a:cubicBezTo>
                      <a:pt x="36" y="12"/>
                      <a:pt x="37" y="11"/>
                      <a:pt x="37" y="11"/>
                    </a:cubicBezTo>
                    <a:cubicBezTo>
                      <a:pt x="37" y="10"/>
                      <a:pt x="38" y="11"/>
                      <a:pt x="39" y="1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26"/>
              <p:cNvSpPr/>
              <p:nvPr/>
            </p:nvSpPr>
            <p:spPr bwMode="auto">
              <a:xfrm>
                <a:off x="3716" y="1592"/>
                <a:ext cx="120" cy="99"/>
              </a:xfrm>
              <a:custGeom>
                <a:avLst/>
                <a:gdLst>
                  <a:gd name="T0" fmla="*/ 44 w 45"/>
                  <a:gd name="T1" fmla="*/ 24 h 37"/>
                  <a:gd name="T2" fmla="*/ 43 w 45"/>
                  <a:gd name="T3" fmla="*/ 21 h 37"/>
                  <a:gd name="T4" fmla="*/ 42 w 45"/>
                  <a:gd name="T5" fmla="*/ 21 h 37"/>
                  <a:gd name="T6" fmla="*/ 36 w 45"/>
                  <a:gd name="T7" fmla="*/ 15 h 37"/>
                  <a:gd name="T8" fmla="*/ 33 w 45"/>
                  <a:gd name="T9" fmla="*/ 11 h 37"/>
                  <a:gd name="T10" fmla="*/ 32 w 45"/>
                  <a:gd name="T11" fmla="*/ 8 h 37"/>
                  <a:gd name="T12" fmla="*/ 32 w 45"/>
                  <a:gd name="T13" fmla="*/ 2 h 37"/>
                  <a:gd name="T14" fmla="*/ 32 w 45"/>
                  <a:gd name="T15" fmla="*/ 1 h 37"/>
                  <a:gd name="T16" fmla="*/ 25 w 45"/>
                  <a:gd name="T17" fmla="*/ 2 h 37"/>
                  <a:gd name="T18" fmla="*/ 24 w 45"/>
                  <a:gd name="T19" fmla="*/ 3 h 37"/>
                  <a:gd name="T20" fmla="*/ 18 w 45"/>
                  <a:gd name="T21" fmla="*/ 11 h 37"/>
                  <a:gd name="T22" fmla="*/ 16 w 45"/>
                  <a:gd name="T23" fmla="*/ 16 h 37"/>
                  <a:gd name="T24" fmla="*/ 3 w 45"/>
                  <a:gd name="T25" fmla="*/ 21 h 37"/>
                  <a:gd name="T26" fmla="*/ 2 w 45"/>
                  <a:gd name="T27" fmla="*/ 22 h 37"/>
                  <a:gd name="T28" fmla="*/ 4 w 45"/>
                  <a:gd name="T29" fmla="*/ 33 h 37"/>
                  <a:gd name="T30" fmla="*/ 5 w 45"/>
                  <a:gd name="T31" fmla="*/ 35 h 37"/>
                  <a:gd name="T32" fmla="*/ 6 w 45"/>
                  <a:gd name="T33" fmla="*/ 36 h 37"/>
                  <a:gd name="T34" fmla="*/ 7 w 45"/>
                  <a:gd name="T35" fmla="*/ 36 h 37"/>
                  <a:gd name="T36" fmla="*/ 17 w 45"/>
                  <a:gd name="T37" fmla="*/ 23 h 37"/>
                  <a:gd name="T38" fmla="*/ 20 w 45"/>
                  <a:gd name="T39" fmla="*/ 20 h 37"/>
                  <a:gd name="T40" fmla="*/ 24 w 45"/>
                  <a:gd name="T41" fmla="*/ 35 h 37"/>
                  <a:gd name="T42" fmla="*/ 25 w 45"/>
                  <a:gd name="T43" fmla="*/ 35 h 37"/>
                  <a:gd name="T44" fmla="*/ 23 w 45"/>
                  <a:gd name="T45" fmla="*/ 28 h 37"/>
                  <a:gd name="T46" fmla="*/ 23 w 45"/>
                  <a:gd name="T47" fmla="*/ 17 h 37"/>
                  <a:gd name="T48" fmla="*/ 26 w 45"/>
                  <a:gd name="T49" fmla="*/ 21 h 37"/>
                  <a:gd name="T50" fmla="*/ 27 w 45"/>
                  <a:gd name="T51" fmla="*/ 21 h 37"/>
                  <a:gd name="T52" fmla="*/ 32 w 45"/>
                  <a:gd name="T53" fmla="*/ 17 h 37"/>
                  <a:gd name="T54" fmla="*/ 35 w 45"/>
                  <a:gd name="T55" fmla="*/ 19 h 37"/>
                  <a:gd name="T56" fmla="*/ 36 w 45"/>
                  <a:gd name="T57" fmla="*/ 18 h 37"/>
                  <a:gd name="T58" fmla="*/ 37 w 45"/>
                  <a:gd name="T59" fmla="*/ 17 h 37"/>
                  <a:gd name="T60" fmla="*/ 41 w 45"/>
                  <a:gd name="T61" fmla="*/ 21 h 37"/>
                  <a:gd name="T62" fmla="*/ 44 w 45"/>
                  <a:gd name="T63" fmla="*/ 25 h 37"/>
                  <a:gd name="T64" fmla="*/ 44 w 45"/>
                  <a:gd name="T65" fmla="*/ 2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37">
                    <a:moveTo>
                      <a:pt x="44" y="24"/>
                    </a:moveTo>
                    <a:cubicBezTo>
                      <a:pt x="44" y="23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2" y="21"/>
                    </a:cubicBezTo>
                    <a:cubicBezTo>
                      <a:pt x="41" y="18"/>
                      <a:pt x="39" y="15"/>
                      <a:pt x="36" y="15"/>
                    </a:cubicBezTo>
                    <a:cubicBezTo>
                      <a:pt x="35" y="15"/>
                      <a:pt x="34" y="14"/>
                      <a:pt x="33" y="11"/>
                    </a:cubicBezTo>
                    <a:cubicBezTo>
                      <a:pt x="33" y="9"/>
                      <a:pt x="33" y="9"/>
                      <a:pt x="32" y="8"/>
                    </a:cubicBezTo>
                    <a:cubicBezTo>
                      <a:pt x="29" y="5"/>
                      <a:pt x="31" y="4"/>
                      <a:pt x="32" y="2"/>
                    </a:cubicBezTo>
                    <a:cubicBezTo>
                      <a:pt x="32" y="2"/>
                      <a:pt x="32" y="1"/>
                      <a:pt x="32" y="1"/>
                    </a:cubicBezTo>
                    <a:cubicBezTo>
                      <a:pt x="30" y="0"/>
                      <a:pt x="27" y="1"/>
                      <a:pt x="25" y="2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1" y="3"/>
                      <a:pt x="22" y="6"/>
                      <a:pt x="18" y="11"/>
                    </a:cubicBezTo>
                    <a:cubicBezTo>
                      <a:pt x="17" y="12"/>
                      <a:pt x="17" y="14"/>
                      <a:pt x="16" y="16"/>
                    </a:cubicBezTo>
                    <a:cubicBezTo>
                      <a:pt x="15" y="23"/>
                      <a:pt x="8" y="24"/>
                      <a:pt x="3" y="21"/>
                    </a:cubicBezTo>
                    <a:cubicBezTo>
                      <a:pt x="3" y="21"/>
                      <a:pt x="2" y="21"/>
                      <a:pt x="2" y="22"/>
                    </a:cubicBezTo>
                    <a:cubicBezTo>
                      <a:pt x="2" y="25"/>
                      <a:pt x="2" y="30"/>
                      <a:pt x="4" y="33"/>
                    </a:cubicBezTo>
                    <a:cubicBezTo>
                      <a:pt x="4" y="35"/>
                      <a:pt x="5" y="36"/>
                      <a:pt x="5" y="35"/>
                    </a:cubicBezTo>
                    <a:cubicBezTo>
                      <a:pt x="5" y="35"/>
                      <a:pt x="5" y="36"/>
                      <a:pt x="6" y="36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0" y="28"/>
                      <a:pt x="12" y="25"/>
                      <a:pt x="17" y="23"/>
                    </a:cubicBezTo>
                    <a:cubicBezTo>
                      <a:pt x="18" y="22"/>
                      <a:pt x="19" y="21"/>
                      <a:pt x="20" y="20"/>
                    </a:cubicBezTo>
                    <a:cubicBezTo>
                      <a:pt x="18" y="23"/>
                      <a:pt x="23" y="33"/>
                      <a:pt x="24" y="35"/>
                    </a:cubicBezTo>
                    <a:cubicBezTo>
                      <a:pt x="24" y="35"/>
                      <a:pt x="24" y="35"/>
                      <a:pt x="25" y="35"/>
                    </a:cubicBezTo>
                    <a:cubicBezTo>
                      <a:pt x="26" y="32"/>
                      <a:pt x="25" y="31"/>
                      <a:pt x="23" y="28"/>
                    </a:cubicBezTo>
                    <a:cubicBezTo>
                      <a:pt x="21" y="25"/>
                      <a:pt x="22" y="21"/>
                      <a:pt x="23" y="17"/>
                    </a:cubicBezTo>
                    <a:cubicBezTo>
                      <a:pt x="23" y="17"/>
                      <a:pt x="26" y="20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9"/>
                      <a:pt x="29" y="16"/>
                      <a:pt x="32" y="17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6" y="18"/>
                      <a:pt x="36" y="18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40" y="20"/>
                      <a:pt x="41" y="21"/>
                    </a:cubicBezTo>
                    <a:cubicBezTo>
                      <a:pt x="42" y="23"/>
                      <a:pt x="43" y="24"/>
                      <a:pt x="44" y="25"/>
                    </a:cubicBezTo>
                    <a:cubicBezTo>
                      <a:pt x="44" y="25"/>
                      <a:pt x="45" y="25"/>
                      <a:pt x="44" y="2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627"/>
              <p:cNvSpPr/>
              <p:nvPr/>
            </p:nvSpPr>
            <p:spPr bwMode="auto">
              <a:xfrm>
                <a:off x="3692" y="1616"/>
                <a:ext cx="45" cy="41"/>
              </a:xfrm>
              <a:custGeom>
                <a:avLst/>
                <a:gdLst>
                  <a:gd name="T0" fmla="*/ 17 w 17"/>
                  <a:gd name="T1" fmla="*/ 12 h 15"/>
                  <a:gd name="T2" fmla="*/ 13 w 17"/>
                  <a:gd name="T3" fmla="*/ 7 h 15"/>
                  <a:gd name="T4" fmla="*/ 12 w 17"/>
                  <a:gd name="T5" fmla="*/ 6 h 15"/>
                  <a:gd name="T6" fmla="*/ 8 w 17"/>
                  <a:gd name="T7" fmla="*/ 6 h 15"/>
                  <a:gd name="T8" fmla="*/ 1 w 17"/>
                  <a:gd name="T9" fmla="*/ 1 h 15"/>
                  <a:gd name="T10" fmla="*/ 0 w 17"/>
                  <a:gd name="T11" fmla="*/ 0 h 15"/>
                  <a:gd name="T12" fmla="*/ 3 w 17"/>
                  <a:gd name="T13" fmla="*/ 11 h 15"/>
                  <a:gd name="T14" fmla="*/ 6 w 17"/>
                  <a:gd name="T15" fmla="*/ 14 h 15"/>
                  <a:gd name="T16" fmla="*/ 12 w 17"/>
                  <a:gd name="T17" fmla="*/ 13 h 15"/>
                  <a:gd name="T18" fmla="*/ 12 w 17"/>
                  <a:gd name="T19" fmla="*/ 13 h 15"/>
                  <a:gd name="T20" fmla="*/ 13 w 17"/>
                  <a:gd name="T21" fmla="*/ 13 h 15"/>
                  <a:gd name="T22" fmla="*/ 17 w 17"/>
                  <a:gd name="T23" fmla="*/ 13 h 15"/>
                  <a:gd name="T24" fmla="*/ 17 w 17"/>
                  <a:gd name="T2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5">
                    <a:moveTo>
                      <a:pt x="17" y="12"/>
                    </a:moveTo>
                    <a:cubicBezTo>
                      <a:pt x="14" y="11"/>
                      <a:pt x="13" y="10"/>
                      <a:pt x="13" y="7"/>
                    </a:cubicBezTo>
                    <a:cubicBezTo>
                      <a:pt x="13" y="7"/>
                      <a:pt x="13" y="7"/>
                      <a:pt x="12" y="6"/>
                    </a:cubicBezTo>
                    <a:cubicBezTo>
                      <a:pt x="11" y="6"/>
                      <a:pt x="10" y="6"/>
                      <a:pt x="8" y="6"/>
                    </a:cubicBezTo>
                    <a:cubicBezTo>
                      <a:pt x="5" y="6"/>
                      <a:pt x="2" y="5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9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7" y="13"/>
                      <a:pt x="17" y="12"/>
                      <a:pt x="17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628"/>
              <p:cNvSpPr/>
              <p:nvPr/>
            </p:nvSpPr>
            <p:spPr bwMode="auto">
              <a:xfrm>
                <a:off x="3793" y="1659"/>
                <a:ext cx="43" cy="40"/>
              </a:xfrm>
              <a:custGeom>
                <a:avLst/>
                <a:gdLst>
                  <a:gd name="T0" fmla="*/ 14 w 16"/>
                  <a:gd name="T1" fmla="*/ 8 h 15"/>
                  <a:gd name="T2" fmla="*/ 16 w 16"/>
                  <a:gd name="T3" fmla="*/ 4 h 15"/>
                  <a:gd name="T4" fmla="*/ 15 w 16"/>
                  <a:gd name="T5" fmla="*/ 0 h 15"/>
                  <a:gd name="T6" fmla="*/ 14 w 16"/>
                  <a:gd name="T7" fmla="*/ 0 h 15"/>
                  <a:gd name="T8" fmla="*/ 13 w 16"/>
                  <a:gd name="T9" fmla="*/ 2 h 15"/>
                  <a:gd name="T10" fmla="*/ 10 w 16"/>
                  <a:gd name="T11" fmla="*/ 5 h 15"/>
                  <a:gd name="T12" fmla="*/ 6 w 16"/>
                  <a:gd name="T13" fmla="*/ 9 h 15"/>
                  <a:gd name="T14" fmla="*/ 1 w 16"/>
                  <a:gd name="T15" fmla="*/ 8 h 15"/>
                  <a:gd name="T16" fmla="*/ 0 w 16"/>
                  <a:gd name="T17" fmla="*/ 8 h 15"/>
                  <a:gd name="T18" fmla="*/ 10 w 16"/>
                  <a:gd name="T19" fmla="*/ 12 h 15"/>
                  <a:gd name="T20" fmla="*/ 14 w 16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4" y="8"/>
                    </a:moveTo>
                    <a:cubicBezTo>
                      <a:pt x="14" y="7"/>
                      <a:pt x="16" y="5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0" y="5"/>
                    </a:cubicBezTo>
                    <a:cubicBezTo>
                      <a:pt x="9" y="7"/>
                      <a:pt x="9" y="8"/>
                      <a:pt x="6" y="9"/>
                    </a:cubicBezTo>
                    <a:cubicBezTo>
                      <a:pt x="4" y="10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6" y="15"/>
                      <a:pt x="10" y="12"/>
                    </a:cubicBezTo>
                    <a:cubicBezTo>
                      <a:pt x="13" y="11"/>
                      <a:pt x="15" y="11"/>
                      <a:pt x="14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629"/>
              <p:cNvSpPr/>
              <p:nvPr/>
            </p:nvSpPr>
            <p:spPr bwMode="auto">
              <a:xfrm>
                <a:off x="3791" y="1552"/>
                <a:ext cx="61" cy="30"/>
              </a:xfrm>
              <a:custGeom>
                <a:avLst/>
                <a:gdLst>
                  <a:gd name="T0" fmla="*/ 22 w 23"/>
                  <a:gd name="T1" fmla="*/ 6 h 11"/>
                  <a:gd name="T2" fmla="*/ 15 w 23"/>
                  <a:gd name="T3" fmla="*/ 2 h 11"/>
                  <a:gd name="T4" fmla="*/ 6 w 23"/>
                  <a:gd name="T5" fmla="*/ 3 h 11"/>
                  <a:gd name="T6" fmla="*/ 0 w 23"/>
                  <a:gd name="T7" fmla="*/ 9 h 11"/>
                  <a:gd name="T8" fmla="*/ 1 w 23"/>
                  <a:gd name="T9" fmla="*/ 10 h 11"/>
                  <a:gd name="T10" fmla="*/ 7 w 23"/>
                  <a:gd name="T11" fmla="*/ 6 h 11"/>
                  <a:gd name="T12" fmla="*/ 15 w 23"/>
                  <a:gd name="T13" fmla="*/ 7 h 11"/>
                  <a:gd name="T14" fmla="*/ 20 w 23"/>
                  <a:gd name="T15" fmla="*/ 11 h 11"/>
                  <a:gd name="T16" fmla="*/ 21 w 23"/>
                  <a:gd name="T17" fmla="*/ 11 h 11"/>
                  <a:gd name="T18" fmla="*/ 22 w 23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1">
                    <a:moveTo>
                      <a:pt x="22" y="6"/>
                    </a:moveTo>
                    <a:cubicBezTo>
                      <a:pt x="21" y="3"/>
                      <a:pt x="17" y="4"/>
                      <a:pt x="15" y="2"/>
                    </a:cubicBezTo>
                    <a:cubicBezTo>
                      <a:pt x="12" y="0"/>
                      <a:pt x="8" y="1"/>
                      <a:pt x="6" y="3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3" y="8"/>
                      <a:pt x="6" y="8"/>
                      <a:pt x="7" y="6"/>
                    </a:cubicBezTo>
                    <a:cubicBezTo>
                      <a:pt x="11" y="3"/>
                      <a:pt x="13" y="6"/>
                      <a:pt x="15" y="7"/>
                    </a:cubicBezTo>
                    <a:cubicBezTo>
                      <a:pt x="17" y="8"/>
                      <a:pt x="20" y="8"/>
                      <a:pt x="20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9"/>
                      <a:pt x="23" y="8"/>
                      <a:pt x="22" y="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630"/>
              <p:cNvSpPr/>
              <p:nvPr/>
            </p:nvSpPr>
            <p:spPr bwMode="auto">
              <a:xfrm>
                <a:off x="3748" y="158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631"/>
              <p:cNvSpPr/>
              <p:nvPr/>
            </p:nvSpPr>
            <p:spPr bwMode="auto">
              <a:xfrm>
                <a:off x="3708" y="1531"/>
                <a:ext cx="64" cy="77"/>
              </a:xfrm>
              <a:custGeom>
                <a:avLst/>
                <a:gdLst>
                  <a:gd name="T0" fmla="*/ 24 w 24"/>
                  <a:gd name="T1" fmla="*/ 28 h 29"/>
                  <a:gd name="T2" fmla="*/ 22 w 24"/>
                  <a:gd name="T3" fmla="*/ 24 h 29"/>
                  <a:gd name="T4" fmla="*/ 21 w 24"/>
                  <a:gd name="T5" fmla="*/ 23 h 29"/>
                  <a:gd name="T6" fmla="*/ 21 w 24"/>
                  <a:gd name="T7" fmla="*/ 22 h 29"/>
                  <a:gd name="T8" fmla="*/ 21 w 24"/>
                  <a:gd name="T9" fmla="*/ 14 h 29"/>
                  <a:gd name="T10" fmla="*/ 17 w 24"/>
                  <a:gd name="T11" fmla="*/ 1 h 29"/>
                  <a:gd name="T12" fmla="*/ 17 w 24"/>
                  <a:gd name="T13" fmla="*/ 0 h 29"/>
                  <a:gd name="T14" fmla="*/ 12 w 24"/>
                  <a:gd name="T15" fmla="*/ 1 h 29"/>
                  <a:gd name="T16" fmla="*/ 4 w 24"/>
                  <a:gd name="T17" fmla="*/ 2 h 29"/>
                  <a:gd name="T18" fmla="*/ 3 w 24"/>
                  <a:gd name="T19" fmla="*/ 3 h 29"/>
                  <a:gd name="T20" fmla="*/ 2 w 24"/>
                  <a:gd name="T21" fmla="*/ 2 h 29"/>
                  <a:gd name="T22" fmla="*/ 1 w 24"/>
                  <a:gd name="T23" fmla="*/ 2 h 29"/>
                  <a:gd name="T24" fmla="*/ 0 w 24"/>
                  <a:gd name="T25" fmla="*/ 14 h 29"/>
                  <a:gd name="T26" fmla="*/ 2 w 24"/>
                  <a:gd name="T27" fmla="*/ 17 h 29"/>
                  <a:gd name="T28" fmla="*/ 13 w 24"/>
                  <a:gd name="T29" fmla="*/ 23 h 29"/>
                  <a:gd name="T30" fmla="*/ 23 w 24"/>
                  <a:gd name="T31" fmla="*/ 29 h 29"/>
                  <a:gd name="T32" fmla="*/ 24 w 24"/>
                  <a:gd name="T3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9">
                    <a:moveTo>
                      <a:pt x="24" y="28"/>
                    </a:moveTo>
                    <a:cubicBezTo>
                      <a:pt x="23" y="27"/>
                      <a:pt x="22" y="25"/>
                      <a:pt x="22" y="24"/>
                    </a:cubicBezTo>
                    <a:cubicBezTo>
                      <a:pt x="22" y="23"/>
                      <a:pt x="22" y="23"/>
                      <a:pt x="21" y="23"/>
                    </a:cubicBezTo>
                    <a:cubicBezTo>
                      <a:pt x="21" y="23"/>
                      <a:pt x="21" y="22"/>
                      <a:pt x="21" y="22"/>
                    </a:cubicBezTo>
                    <a:cubicBezTo>
                      <a:pt x="20" y="19"/>
                      <a:pt x="21" y="15"/>
                      <a:pt x="21" y="14"/>
                    </a:cubicBezTo>
                    <a:cubicBezTo>
                      <a:pt x="21" y="9"/>
                      <a:pt x="17" y="6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9" y="5"/>
                      <a:pt x="7" y="4"/>
                      <a:pt x="4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6" y="25"/>
                      <a:pt x="20" y="26"/>
                      <a:pt x="23" y="29"/>
                    </a:cubicBezTo>
                    <a:cubicBezTo>
                      <a:pt x="23" y="29"/>
                      <a:pt x="24" y="29"/>
                      <a:pt x="24" y="28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632"/>
              <p:cNvSpPr/>
              <p:nvPr/>
            </p:nvSpPr>
            <p:spPr bwMode="auto">
              <a:xfrm>
                <a:off x="3700" y="1539"/>
                <a:ext cx="61" cy="61"/>
              </a:xfrm>
              <a:custGeom>
                <a:avLst/>
                <a:gdLst>
                  <a:gd name="T0" fmla="*/ 23 w 23"/>
                  <a:gd name="T1" fmla="*/ 22 h 23"/>
                  <a:gd name="T2" fmla="*/ 19 w 23"/>
                  <a:gd name="T3" fmla="*/ 12 h 23"/>
                  <a:gd name="T4" fmla="*/ 18 w 23"/>
                  <a:gd name="T5" fmla="*/ 8 h 23"/>
                  <a:gd name="T6" fmla="*/ 19 w 23"/>
                  <a:gd name="T7" fmla="*/ 1 h 23"/>
                  <a:gd name="T8" fmla="*/ 18 w 23"/>
                  <a:gd name="T9" fmla="*/ 0 h 23"/>
                  <a:gd name="T10" fmla="*/ 16 w 23"/>
                  <a:gd name="T11" fmla="*/ 2 h 23"/>
                  <a:gd name="T12" fmla="*/ 15 w 23"/>
                  <a:gd name="T13" fmla="*/ 8 h 23"/>
                  <a:gd name="T14" fmla="*/ 15 w 23"/>
                  <a:gd name="T15" fmla="*/ 12 h 23"/>
                  <a:gd name="T16" fmla="*/ 15 w 23"/>
                  <a:gd name="T17" fmla="*/ 14 h 23"/>
                  <a:gd name="T18" fmla="*/ 15 w 23"/>
                  <a:gd name="T19" fmla="*/ 14 h 23"/>
                  <a:gd name="T20" fmla="*/ 9 w 23"/>
                  <a:gd name="T21" fmla="*/ 12 h 23"/>
                  <a:gd name="T22" fmla="*/ 6 w 23"/>
                  <a:gd name="T23" fmla="*/ 8 h 23"/>
                  <a:gd name="T24" fmla="*/ 5 w 23"/>
                  <a:gd name="T25" fmla="*/ 9 h 23"/>
                  <a:gd name="T26" fmla="*/ 4 w 23"/>
                  <a:gd name="T27" fmla="*/ 10 h 23"/>
                  <a:gd name="T28" fmla="*/ 0 w 23"/>
                  <a:gd name="T29" fmla="*/ 15 h 23"/>
                  <a:gd name="T30" fmla="*/ 1 w 23"/>
                  <a:gd name="T31" fmla="*/ 16 h 23"/>
                  <a:gd name="T32" fmla="*/ 11 w 23"/>
                  <a:gd name="T33" fmla="*/ 16 h 23"/>
                  <a:gd name="T34" fmla="*/ 18 w 23"/>
                  <a:gd name="T35" fmla="*/ 18 h 23"/>
                  <a:gd name="T36" fmla="*/ 21 w 23"/>
                  <a:gd name="T37" fmla="*/ 22 h 23"/>
                  <a:gd name="T38" fmla="*/ 22 w 23"/>
                  <a:gd name="T39" fmla="*/ 22 h 23"/>
                  <a:gd name="T40" fmla="*/ 22 w 23"/>
                  <a:gd name="T41" fmla="*/ 23 h 23"/>
                  <a:gd name="T42" fmla="*/ 22 w 23"/>
                  <a:gd name="T43" fmla="*/ 23 h 23"/>
                  <a:gd name="T44" fmla="*/ 23 w 23"/>
                  <a:gd name="T4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23">
                    <a:moveTo>
                      <a:pt x="23" y="22"/>
                    </a:moveTo>
                    <a:cubicBezTo>
                      <a:pt x="21" y="19"/>
                      <a:pt x="20" y="15"/>
                      <a:pt x="19" y="12"/>
                    </a:cubicBezTo>
                    <a:cubicBezTo>
                      <a:pt x="18" y="11"/>
                      <a:pt x="18" y="9"/>
                      <a:pt x="18" y="8"/>
                    </a:cubicBezTo>
                    <a:cubicBezTo>
                      <a:pt x="17" y="5"/>
                      <a:pt x="18" y="3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4" y="4"/>
                      <a:pt x="14" y="6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1" y="13"/>
                      <a:pt x="9" y="12"/>
                    </a:cubicBezTo>
                    <a:cubicBezTo>
                      <a:pt x="8" y="11"/>
                      <a:pt x="7" y="9"/>
                      <a:pt x="6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2" y="12"/>
                      <a:pt x="2" y="14"/>
                      <a:pt x="0" y="15"/>
                    </a:cubicBezTo>
                    <a:cubicBezTo>
                      <a:pt x="0" y="16"/>
                      <a:pt x="0" y="17"/>
                      <a:pt x="1" y="16"/>
                    </a:cubicBezTo>
                    <a:cubicBezTo>
                      <a:pt x="4" y="14"/>
                      <a:pt x="7" y="15"/>
                      <a:pt x="11" y="16"/>
                    </a:cubicBezTo>
                    <a:cubicBezTo>
                      <a:pt x="13" y="17"/>
                      <a:pt x="16" y="17"/>
                      <a:pt x="18" y="18"/>
                    </a:cubicBezTo>
                    <a:cubicBezTo>
                      <a:pt x="19" y="19"/>
                      <a:pt x="20" y="21"/>
                      <a:pt x="21" y="22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2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633"/>
              <p:cNvSpPr/>
              <p:nvPr/>
            </p:nvSpPr>
            <p:spPr bwMode="auto">
              <a:xfrm>
                <a:off x="3700" y="1501"/>
                <a:ext cx="58" cy="73"/>
              </a:xfrm>
              <a:custGeom>
                <a:avLst/>
                <a:gdLst>
                  <a:gd name="T0" fmla="*/ 3 w 22"/>
                  <a:gd name="T1" fmla="*/ 20 h 27"/>
                  <a:gd name="T2" fmla="*/ 4 w 22"/>
                  <a:gd name="T3" fmla="*/ 19 h 27"/>
                  <a:gd name="T4" fmla="*/ 12 w 22"/>
                  <a:gd name="T5" fmla="*/ 8 h 27"/>
                  <a:gd name="T6" fmla="*/ 17 w 22"/>
                  <a:gd name="T7" fmla="*/ 6 h 27"/>
                  <a:gd name="T8" fmla="*/ 22 w 22"/>
                  <a:gd name="T9" fmla="*/ 2 h 27"/>
                  <a:gd name="T10" fmla="*/ 21 w 22"/>
                  <a:gd name="T11" fmla="*/ 1 h 27"/>
                  <a:gd name="T12" fmla="*/ 16 w 22"/>
                  <a:gd name="T13" fmla="*/ 4 h 27"/>
                  <a:gd name="T14" fmla="*/ 5 w 22"/>
                  <a:gd name="T15" fmla="*/ 7 h 27"/>
                  <a:gd name="T16" fmla="*/ 2 w 22"/>
                  <a:gd name="T17" fmla="*/ 26 h 27"/>
                  <a:gd name="T18" fmla="*/ 3 w 22"/>
                  <a:gd name="T19" fmla="*/ 27 h 27"/>
                  <a:gd name="T20" fmla="*/ 3 w 22"/>
                  <a:gd name="T21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3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5" y="13"/>
                      <a:pt x="6" y="6"/>
                      <a:pt x="12" y="8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20" y="6"/>
                      <a:pt x="20" y="3"/>
                      <a:pt x="22" y="2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9" y="2"/>
                      <a:pt x="18" y="3"/>
                      <a:pt x="16" y="4"/>
                    </a:cubicBezTo>
                    <a:cubicBezTo>
                      <a:pt x="12" y="5"/>
                      <a:pt x="8" y="3"/>
                      <a:pt x="5" y="7"/>
                    </a:cubicBezTo>
                    <a:cubicBezTo>
                      <a:pt x="1" y="13"/>
                      <a:pt x="0" y="20"/>
                      <a:pt x="2" y="26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4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634"/>
              <p:cNvSpPr/>
              <p:nvPr/>
            </p:nvSpPr>
            <p:spPr bwMode="auto">
              <a:xfrm>
                <a:off x="3753" y="1582"/>
                <a:ext cx="38" cy="37"/>
              </a:xfrm>
              <a:custGeom>
                <a:avLst/>
                <a:gdLst>
                  <a:gd name="T0" fmla="*/ 12 w 14"/>
                  <a:gd name="T1" fmla="*/ 8 h 14"/>
                  <a:gd name="T2" fmla="*/ 13 w 14"/>
                  <a:gd name="T3" fmla="*/ 4 h 14"/>
                  <a:gd name="T4" fmla="*/ 8 w 14"/>
                  <a:gd name="T5" fmla="*/ 0 h 14"/>
                  <a:gd name="T6" fmla="*/ 7 w 14"/>
                  <a:gd name="T7" fmla="*/ 0 h 14"/>
                  <a:gd name="T8" fmla="*/ 5 w 14"/>
                  <a:gd name="T9" fmla="*/ 0 h 14"/>
                  <a:gd name="T10" fmla="*/ 2 w 14"/>
                  <a:gd name="T11" fmla="*/ 5 h 14"/>
                  <a:gd name="T12" fmla="*/ 1 w 14"/>
                  <a:gd name="T13" fmla="*/ 9 h 14"/>
                  <a:gd name="T14" fmla="*/ 4 w 14"/>
                  <a:gd name="T15" fmla="*/ 11 h 14"/>
                  <a:gd name="T16" fmla="*/ 7 w 14"/>
                  <a:gd name="T17" fmla="*/ 14 h 14"/>
                  <a:gd name="T18" fmla="*/ 10 w 14"/>
                  <a:gd name="T19" fmla="*/ 14 h 14"/>
                  <a:gd name="T20" fmla="*/ 12 w 14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2" y="8"/>
                    </a:moveTo>
                    <a:cubicBezTo>
                      <a:pt x="13" y="7"/>
                      <a:pt x="14" y="5"/>
                      <a:pt x="13" y="4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3" y="3"/>
                      <a:pt x="2" y="5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2" y="13"/>
                      <a:pt x="12" y="10"/>
                      <a:pt x="12" y="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635"/>
              <p:cNvSpPr/>
              <p:nvPr/>
            </p:nvSpPr>
            <p:spPr bwMode="auto">
              <a:xfrm>
                <a:off x="3769" y="1592"/>
                <a:ext cx="13" cy="19"/>
              </a:xfrm>
              <a:custGeom>
                <a:avLst/>
                <a:gdLst>
                  <a:gd name="T0" fmla="*/ 3 w 5"/>
                  <a:gd name="T1" fmla="*/ 7 h 7"/>
                  <a:gd name="T2" fmla="*/ 4 w 5"/>
                  <a:gd name="T3" fmla="*/ 5 h 7"/>
                  <a:gd name="T4" fmla="*/ 5 w 5"/>
                  <a:gd name="T5" fmla="*/ 3 h 7"/>
                  <a:gd name="T6" fmla="*/ 5 w 5"/>
                  <a:gd name="T7" fmla="*/ 2 h 7"/>
                  <a:gd name="T8" fmla="*/ 4 w 5"/>
                  <a:gd name="T9" fmla="*/ 1 h 7"/>
                  <a:gd name="T10" fmla="*/ 4 w 5"/>
                  <a:gd name="T11" fmla="*/ 0 h 7"/>
                  <a:gd name="T12" fmla="*/ 2 w 5"/>
                  <a:gd name="T13" fmla="*/ 0 h 7"/>
                  <a:gd name="T14" fmla="*/ 2 w 5"/>
                  <a:gd name="T15" fmla="*/ 1 h 7"/>
                  <a:gd name="T16" fmla="*/ 2 w 5"/>
                  <a:gd name="T17" fmla="*/ 1 h 7"/>
                  <a:gd name="T18" fmla="*/ 2 w 5"/>
                  <a:gd name="T19" fmla="*/ 1 h 7"/>
                  <a:gd name="T20" fmla="*/ 1 w 5"/>
                  <a:gd name="T21" fmla="*/ 2 h 7"/>
                  <a:gd name="T22" fmla="*/ 1 w 5"/>
                  <a:gd name="T23" fmla="*/ 2 h 7"/>
                  <a:gd name="T24" fmla="*/ 0 w 5"/>
                  <a:gd name="T25" fmla="*/ 4 h 7"/>
                  <a:gd name="T26" fmla="*/ 3 w 5"/>
                  <a:gd name="T27" fmla="*/ 7 h 7"/>
                  <a:gd name="T28" fmla="*/ 3 w 5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36"/>
              <p:cNvSpPr/>
              <p:nvPr/>
            </p:nvSpPr>
            <p:spPr bwMode="auto">
              <a:xfrm>
                <a:off x="3504" y="1448"/>
                <a:ext cx="220" cy="222"/>
              </a:xfrm>
              <a:custGeom>
                <a:avLst/>
                <a:gdLst>
                  <a:gd name="T0" fmla="*/ 58 w 82"/>
                  <a:gd name="T1" fmla="*/ 74 h 83"/>
                  <a:gd name="T2" fmla="*/ 58 w 82"/>
                  <a:gd name="T3" fmla="*/ 60 h 83"/>
                  <a:gd name="T4" fmla="*/ 59 w 82"/>
                  <a:gd name="T5" fmla="*/ 62 h 83"/>
                  <a:gd name="T6" fmla="*/ 65 w 82"/>
                  <a:gd name="T7" fmla="*/ 63 h 83"/>
                  <a:gd name="T8" fmla="*/ 71 w 82"/>
                  <a:gd name="T9" fmla="*/ 41 h 83"/>
                  <a:gd name="T10" fmla="*/ 67 w 82"/>
                  <a:gd name="T11" fmla="*/ 39 h 83"/>
                  <a:gd name="T12" fmla="*/ 68 w 82"/>
                  <a:gd name="T13" fmla="*/ 38 h 83"/>
                  <a:gd name="T14" fmla="*/ 73 w 82"/>
                  <a:gd name="T15" fmla="*/ 33 h 83"/>
                  <a:gd name="T16" fmla="*/ 62 w 82"/>
                  <a:gd name="T17" fmla="*/ 12 h 83"/>
                  <a:gd name="T18" fmla="*/ 47 w 82"/>
                  <a:gd name="T19" fmla="*/ 8 h 83"/>
                  <a:gd name="T20" fmla="*/ 43 w 82"/>
                  <a:gd name="T21" fmla="*/ 13 h 83"/>
                  <a:gd name="T22" fmla="*/ 25 w 82"/>
                  <a:gd name="T23" fmla="*/ 2 h 83"/>
                  <a:gd name="T24" fmla="*/ 13 w 82"/>
                  <a:gd name="T25" fmla="*/ 16 h 83"/>
                  <a:gd name="T26" fmla="*/ 19 w 82"/>
                  <a:gd name="T27" fmla="*/ 27 h 83"/>
                  <a:gd name="T28" fmla="*/ 19 w 82"/>
                  <a:gd name="T29" fmla="*/ 27 h 83"/>
                  <a:gd name="T30" fmla="*/ 18 w 82"/>
                  <a:gd name="T31" fmla="*/ 27 h 83"/>
                  <a:gd name="T32" fmla="*/ 12 w 82"/>
                  <a:gd name="T33" fmla="*/ 29 h 83"/>
                  <a:gd name="T34" fmla="*/ 3 w 82"/>
                  <a:gd name="T35" fmla="*/ 40 h 83"/>
                  <a:gd name="T36" fmla="*/ 22 w 82"/>
                  <a:gd name="T37" fmla="*/ 60 h 83"/>
                  <a:gd name="T38" fmla="*/ 30 w 82"/>
                  <a:gd name="T39" fmla="*/ 56 h 83"/>
                  <a:gd name="T40" fmla="*/ 30 w 82"/>
                  <a:gd name="T41" fmla="*/ 55 h 83"/>
                  <a:gd name="T42" fmla="*/ 29 w 82"/>
                  <a:gd name="T43" fmla="*/ 58 h 83"/>
                  <a:gd name="T44" fmla="*/ 32 w 82"/>
                  <a:gd name="T45" fmla="*/ 72 h 83"/>
                  <a:gd name="T46" fmla="*/ 58 w 82"/>
                  <a:gd name="T47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83">
                    <a:moveTo>
                      <a:pt x="58" y="74"/>
                    </a:moveTo>
                    <a:cubicBezTo>
                      <a:pt x="61" y="71"/>
                      <a:pt x="59" y="64"/>
                      <a:pt x="58" y="60"/>
                    </a:cubicBezTo>
                    <a:cubicBezTo>
                      <a:pt x="58" y="60"/>
                      <a:pt x="59" y="61"/>
                      <a:pt x="59" y="62"/>
                    </a:cubicBezTo>
                    <a:cubicBezTo>
                      <a:pt x="61" y="63"/>
                      <a:pt x="63" y="63"/>
                      <a:pt x="65" y="63"/>
                    </a:cubicBezTo>
                    <a:cubicBezTo>
                      <a:pt x="75" y="63"/>
                      <a:pt x="82" y="46"/>
                      <a:pt x="71" y="41"/>
                    </a:cubicBezTo>
                    <a:cubicBezTo>
                      <a:pt x="70" y="40"/>
                      <a:pt x="68" y="39"/>
                      <a:pt x="67" y="39"/>
                    </a:cubicBezTo>
                    <a:cubicBezTo>
                      <a:pt x="67" y="39"/>
                      <a:pt x="68" y="39"/>
                      <a:pt x="68" y="38"/>
                    </a:cubicBezTo>
                    <a:cubicBezTo>
                      <a:pt x="70" y="37"/>
                      <a:pt x="72" y="35"/>
                      <a:pt x="73" y="33"/>
                    </a:cubicBezTo>
                    <a:cubicBezTo>
                      <a:pt x="75" y="23"/>
                      <a:pt x="68" y="17"/>
                      <a:pt x="62" y="12"/>
                    </a:cubicBezTo>
                    <a:cubicBezTo>
                      <a:pt x="58" y="8"/>
                      <a:pt x="53" y="5"/>
                      <a:pt x="47" y="8"/>
                    </a:cubicBezTo>
                    <a:cubicBezTo>
                      <a:pt x="44" y="10"/>
                      <a:pt x="43" y="11"/>
                      <a:pt x="43" y="13"/>
                    </a:cubicBezTo>
                    <a:cubicBezTo>
                      <a:pt x="40" y="6"/>
                      <a:pt x="34" y="0"/>
                      <a:pt x="25" y="2"/>
                    </a:cubicBezTo>
                    <a:cubicBezTo>
                      <a:pt x="19" y="3"/>
                      <a:pt x="15" y="11"/>
                      <a:pt x="13" y="16"/>
                    </a:cubicBezTo>
                    <a:cubicBezTo>
                      <a:pt x="11" y="21"/>
                      <a:pt x="15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6" y="28"/>
                      <a:pt x="14" y="28"/>
                      <a:pt x="12" y="29"/>
                    </a:cubicBezTo>
                    <a:cubicBezTo>
                      <a:pt x="7" y="31"/>
                      <a:pt x="4" y="35"/>
                      <a:pt x="3" y="40"/>
                    </a:cubicBezTo>
                    <a:cubicBezTo>
                      <a:pt x="0" y="50"/>
                      <a:pt x="12" y="62"/>
                      <a:pt x="22" y="60"/>
                    </a:cubicBezTo>
                    <a:cubicBezTo>
                      <a:pt x="25" y="59"/>
                      <a:pt x="27" y="57"/>
                      <a:pt x="30" y="56"/>
                    </a:cubicBezTo>
                    <a:cubicBezTo>
                      <a:pt x="30" y="56"/>
                      <a:pt x="30" y="55"/>
                      <a:pt x="30" y="55"/>
                    </a:cubicBezTo>
                    <a:cubicBezTo>
                      <a:pt x="30" y="56"/>
                      <a:pt x="29" y="57"/>
                      <a:pt x="29" y="58"/>
                    </a:cubicBezTo>
                    <a:cubicBezTo>
                      <a:pt x="28" y="63"/>
                      <a:pt x="29" y="68"/>
                      <a:pt x="32" y="72"/>
                    </a:cubicBezTo>
                    <a:cubicBezTo>
                      <a:pt x="37" y="81"/>
                      <a:pt x="51" y="83"/>
                      <a:pt x="58" y="74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37"/>
              <p:cNvSpPr/>
              <p:nvPr/>
            </p:nvSpPr>
            <p:spPr bwMode="auto">
              <a:xfrm>
                <a:off x="3635" y="1550"/>
                <a:ext cx="41" cy="32"/>
              </a:xfrm>
              <a:custGeom>
                <a:avLst/>
                <a:gdLst>
                  <a:gd name="T0" fmla="*/ 12 w 15"/>
                  <a:gd name="T1" fmla="*/ 10 h 12"/>
                  <a:gd name="T2" fmla="*/ 12 w 15"/>
                  <a:gd name="T3" fmla="*/ 8 h 12"/>
                  <a:gd name="T4" fmla="*/ 7 w 15"/>
                  <a:gd name="T5" fmla="*/ 4 h 12"/>
                  <a:gd name="T6" fmla="*/ 6 w 15"/>
                  <a:gd name="T7" fmla="*/ 3 h 12"/>
                  <a:gd name="T8" fmla="*/ 6 w 15"/>
                  <a:gd name="T9" fmla="*/ 2 h 12"/>
                  <a:gd name="T10" fmla="*/ 5 w 15"/>
                  <a:gd name="T11" fmla="*/ 2 h 12"/>
                  <a:gd name="T12" fmla="*/ 1 w 15"/>
                  <a:gd name="T13" fmla="*/ 2 h 12"/>
                  <a:gd name="T14" fmla="*/ 1 w 15"/>
                  <a:gd name="T15" fmla="*/ 2 h 12"/>
                  <a:gd name="T16" fmla="*/ 14 w 15"/>
                  <a:gd name="T17" fmla="*/ 12 h 12"/>
                  <a:gd name="T18" fmla="*/ 15 w 15"/>
                  <a:gd name="T19" fmla="*/ 12 h 12"/>
                  <a:gd name="T20" fmla="*/ 12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10"/>
                    </a:moveTo>
                    <a:cubicBezTo>
                      <a:pt x="12" y="9"/>
                      <a:pt x="12" y="9"/>
                      <a:pt x="12" y="8"/>
                    </a:cubicBezTo>
                    <a:cubicBezTo>
                      <a:pt x="10" y="7"/>
                      <a:pt x="8" y="6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" y="8"/>
                      <a:pt x="8" y="11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4" y="12"/>
                      <a:pt x="13" y="11"/>
                      <a:pt x="12" y="10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38"/>
              <p:cNvSpPr/>
              <p:nvPr/>
            </p:nvSpPr>
            <p:spPr bwMode="auto">
              <a:xfrm>
                <a:off x="3574" y="1558"/>
                <a:ext cx="99" cy="107"/>
              </a:xfrm>
              <a:custGeom>
                <a:avLst/>
                <a:gdLst>
                  <a:gd name="T0" fmla="*/ 33 w 37"/>
                  <a:gd name="T1" fmla="*/ 26 h 40"/>
                  <a:gd name="T2" fmla="*/ 32 w 37"/>
                  <a:gd name="T3" fmla="*/ 26 h 40"/>
                  <a:gd name="T4" fmla="*/ 27 w 37"/>
                  <a:gd name="T5" fmla="*/ 33 h 40"/>
                  <a:gd name="T6" fmla="*/ 16 w 37"/>
                  <a:gd name="T7" fmla="*/ 28 h 40"/>
                  <a:gd name="T8" fmla="*/ 16 w 37"/>
                  <a:gd name="T9" fmla="*/ 28 h 40"/>
                  <a:gd name="T10" fmla="*/ 10 w 37"/>
                  <a:gd name="T11" fmla="*/ 25 h 40"/>
                  <a:gd name="T12" fmla="*/ 19 w 37"/>
                  <a:gd name="T13" fmla="*/ 21 h 40"/>
                  <a:gd name="T14" fmla="*/ 23 w 37"/>
                  <a:gd name="T15" fmla="*/ 20 h 40"/>
                  <a:gd name="T16" fmla="*/ 26 w 37"/>
                  <a:gd name="T17" fmla="*/ 10 h 40"/>
                  <a:gd name="T18" fmla="*/ 24 w 37"/>
                  <a:gd name="T19" fmla="*/ 7 h 40"/>
                  <a:gd name="T20" fmla="*/ 23 w 37"/>
                  <a:gd name="T21" fmla="*/ 7 h 40"/>
                  <a:gd name="T22" fmla="*/ 23 w 37"/>
                  <a:gd name="T23" fmla="*/ 7 h 40"/>
                  <a:gd name="T24" fmla="*/ 16 w 37"/>
                  <a:gd name="T25" fmla="*/ 1 h 40"/>
                  <a:gd name="T26" fmla="*/ 7 w 37"/>
                  <a:gd name="T27" fmla="*/ 9 h 40"/>
                  <a:gd name="T28" fmla="*/ 16 w 37"/>
                  <a:gd name="T29" fmla="*/ 39 h 40"/>
                  <a:gd name="T30" fmla="*/ 33 w 37"/>
                  <a:gd name="T31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40">
                    <a:moveTo>
                      <a:pt x="33" y="26"/>
                    </a:moveTo>
                    <a:cubicBezTo>
                      <a:pt x="33" y="26"/>
                      <a:pt x="33" y="26"/>
                      <a:pt x="32" y="26"/>
                    </a:cubicBezTo>
                    <a:cubicBezTo>
                      <a:pt x="31" y="29"/>
                      <a:pt x="29" y="31"/>
                      <a:pt x="27" y="33"/>
                    </a:cubicBezTo>
                    <a:cubicBezTo>
                      <a:pt x="22" y="36"/>
                      <a:pt x="19" y="32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3" y="29"/>
                      <a:pt x="7" y="28"/>
                      <a:pt x="10" y="25"/>
                    </a:cubicBezTo>
                    <a:cubicBezTo>
                      <a:pt x="12" y="22"/>
                      <a:pt x="15" y="21"/>
                      <a:pt x="19" y="21"/>
                    </a:cubicBezTo>
                    <a:cubicBezTo>
                      <a:pt x="20" y="21"/>
                      <a:pt x="22" y="20"/>
                      <a:pt x="23" y="20"/>
                    </a:cubicBezTo>
                    <a:cubicBezTo>
                      <a:pt x="26" y="18"/>
                      <a:pt x="26" y="13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5"/>
                      <a:pt x="19" y="2"/>
                      <a:pt x="16" y="1"/>
                    </a:cubicBezTo>
                    <a:cubicBezTo>
                      <a:pt x="13" y="0"/>
                      <a:pt x="9" y="7"/>
                      <a:pt x="7" y="9"/>
                    </a:cubicBezTo>
                    <a:cubicBezTo>
                      <a:pt x="0" y="18"/>
                      <a:pt x="3" y="37"/>
                      <a:pt x="16" y="39"/>
                    </a:cubicBezTo>
                    <a:cubicBezTo>
                      <a:pt x="22" y="40"/>
                      <a:pt x="37" y="34"/>
                      <a:pt x="33" y="26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639"/>
              <p:cNvSpPr/>
              <p:nvPr/>
            </p:nvSpPr>
            <p:spPr bwMode="auto">
              <a:xfrm>
                <a:off x="3512" y="1453"/>
                <a:ext cx="113" cy="155"/>
              </a:xfrm>
              <a:custGeom>
                <a:avLst/>
                <a:gdLst>
                  <a:gd name="T0" fmla="*/ 28 w 42"/>
                  <a:gd name="T1" fmla="*/ 52 h 58"/>
                  <a:gd name="T2" fmla="*/ 36 w 42"/>
                  <a:gd name="T3" fmla="*/ 44 h 58"/>
                  <a:gd name="T4" fmla="*/ 41 w 42"/>
                  <a:gd name="T5" fmla="*/ 32 h 58"/>
                  <a:gd name="T6" fmla="*/ 41 w 42"/>
                  <a:gd name="T7" fmla="*/ 31 h 58"/>
                  <a:gd name="T8" fmla="*/ 41 w 42"/>
                  <a:gd name="T9" fmla="*/ 28 h 58"/>
                  <a:gd name="T10" fmla="*/ 41 w 42"/>
                  <a:gd name="T11" fmla="*/ 27 h 58"/>
                  <a:gd name="T12" fmla="*/ 41 w 42"/>
                  <a:gd name="T13" fmla="*/ 27 h 58"/>
                  <a:gd name="T14" fmla="*/ 39 w 42"/>
                  <a:gd name="T15" fmla="*/ 11 h 58"/>
                  <a:gd name="T16" fmla="*/ 30 w 42"/>
                  <a:gd name="T17" fmla="*/ 1 h 58"/>
                  <a:gd name="T18" fmla="*/ 29 w 42"/>
                  <a:gd name="T19" fmla="*/ 1 h 58"/>
                  <a:gd name="T20" fmla="*/ 33 w 42"/>
                  <a:gd name="T21" fmla="*/ 11 h 58"/>
                  <a:gd name="T22" fmla="*/ 32 w 42"/>
                  <a:gd name="T23" fmla="*/ 14 h 58"/>
                  <a:gd name="T24" fmla="*/ 25 w 42"/>
                  <a:gd name="T25" fmla="*/ 8 h 58"/>
                  <a:gd name="T26" fmla="*/ 24 w 42"/>
                  <a:gd name="T27" fmla="*/ 9 h 58"/>
                  <a:gd name="T28" fmla="*/ 21 w 42"/>
                  <a:gd name="T29" fmla="*/ 5 h 58"/>
                  <a:gd name="T30" fmla="*/ 21 w 42"/>
                  <a:gd name="T31" fmla="*/ 2 h 58"/>
                  <a:gd name="T32" fmla="*/ 21 w 42"/>
                  <a:gd name="T33" fmla="*/ 2 h 58"/>
                  <a:gd name="T34" fmla="*/ 12 w 42"/>
                  <a:gd name="T35" fmla="*/ 12 h 58"/>
                  <a:gd name="T36" fmla="*/ 14 w 42"/>
                  <a:gd name="T37" fmla="*/ 23 h 58"/>
                  <a:gd name="T38" fmla="*/ 16 w 42"/>
                  <a:gd name="T39" fmla="*/ 26 h 58"/>
                  <a:gd name="T40" fmla="*/ 10 w 42"/>
                  <a:gd name="T41" fmla="*/ 27 h 58"/>
                  <a:gd name="T42" fmla="*/ 0 w 42"/>
                  <a:gd name="T43" fmla="*/ 42 h 58"/>
                  <a:gd name="T44" fmla="*/ 1 w 42"/>
                  <a:gd name="T45" fmla="*/ 43 h 58"/>
                  <a:gd name="T46" fmla="*/ 12 w 42"/>
                  <a:gd name="T47" fmla="*/ 40 h 58"/>
                  <a:gd name="T48" fmla="*/ 13 w 42"/>
                  <a:gd name="T49" fmla="*/ 41 h 58"/>
                  <a:gd name="T50" fmla="*/ 17 w 42"/>
                  <a:gd name="T51" fmla="*/ 40 h 58"/>
                  <a:gd name="T52" fmla="*/ 26 w 42"/>
                  <a:gd name="T53" fmla="*/ 42 h 58"/>
                  <a:gd name="T54" fmla="*/ 29 w 42"/>
                  <a:gd name="T55" fmla="*/ 43 h 58"/>
                  <a:gd name="T56" fmla="*/ 19 w 42"/>
                  <a:gd name="T57" fmla="*/ 56 h 58"/>
                  <a:gd name="T58" fmla="*/ 19 w 42"/>
                  <a:gd name="T59" fmla="*/ 57 h 58"/>
                  <a:gd name="T60" fmla="*/ 28 w 42"/>
                  <a:gd name="T61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58">
                    <a:moveTo>
                      <a:pt x="28" y="52"/>
                    </a:moveTo>
                    <a:cubicBezTo>
                      <a:pt x="31" y="50"/>
                      <a:pt x="33" y="45"/>
                      <a:pt x="36" y="44"/>
                    </a:cubicBezTo>
                    <a:cubicBezTo>
                      <a:pt x="40" y="42"/>
                      <a:pt x="42" y="35"/>
                      <a:pt x="41" y="32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32"/>
                      <a:pt x="41" y="29"/>
                      <a:pt x="41" y="28"/>
                    </a:cubicBezTo>
                    <a:cubicBezTo>
                      <a:pt x="41" y="28"/>
                      <a:pt x="41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0"/>
                      <a:pt x="42" y="17"/>
                      <a:pt x="39" y="11"/>
                    </a:cubicBezTo>
                    <a:cubicBezTo>
                      <a:pt x="37" y="6"/>
                      <a:pt x="35" y="3"/>
                      <a:pt x="30" y="1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31" y="4"/>
                      <a:pt x="32" y="8"/>
                      <a:pt x="33" y="11"/>
                    </a:cubicBezTo>
                    <a:cubicBezTo>
                      <a:pt x="33" y="12"/>
                      <a:pt x="35" y="17"/>
                      <a:pt x="32" y="14"/>
                    </a:cubicBezTo>
                    <a:cubicBezTo>
                      <a:pt x="30" y="12"/>
                      <a:pt x="27" y="9"/>
                      <a:pt x="25" y="8"/>
                    </a:cubicBezTo>
                    <a:cubicBezTo>
                      <a:pt x="24" y="8"/>
                      <a:pt x="24" y="8"/>
                      <a:pt x="24" y="9"/>
                    </a:cubicBezTo>
                    <a:cubicBezTo>
                      <a:pt x="23" y="11"/>
                      <a:pt x="21" y="10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15" y="3"/>
                      <a:pt x="13" y="6"/>
                      <a:pt x="12" y="12"/>
                    </a:cubicBezTo>
                    <a:cubicBezTo>
                      <a:pt x="11" y="15"/>
                      <a:pt x="9" y="21"/>
                      <a:pt x="14" y="23"/>
                    </a:cubicBezTo>
                    <a:cubicBezTo>
                      <a:pt x="16" y="25"/>
                      <a:pt x="25" y="27"/>
                      <a:pt x="16" y="26"/>
                    </a:cubicBezTo>
                    <a:cubicBezTo>
                      <a:pt x="14" y="26"/>
                      <a:pt x="12" y="26"/>
                      <a:pt x="10" y="27"/>
                    </a:cubicBezTo>
                    <a:cubicBezTo>
                      <a:pt x="4" y="31"/>
                      <a:pt x="1" y="35"/>
                      <a:pt x="0" y="42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3" y="42"/>
                      <a:pt x="10" y="37"/>
                      <a:pt x="12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5" y="41"/>
                      <a:pt x="15" y="41"/>
                      <a:pt x="17" y="40"/>
                    </a:cubicBezTo>
                    <a:cubicBezTo>
                      <a:pt x="21" y="40"/>
                      <a:pt x="23" y="42"/>
                      <a:pt x="26" y="42"/>
                    </a:cubicBezTo>
                    <a:cubicBezTo>
                      <a:pt x="29" y="42"/>
                      <a:pt x="29" y="40"/>
                      <a:pt x="29" y="43"/>
                    </a:cubicBezTo>
                    <a:cubicBezTo>
                      <a:pt x="29" y="50"/>
                      <a:pt x="23" y="53"/>
                      <a:pt x="19" y="56"/>
                    </a:cubicBezTo>
                    <a:cubicBezTo>
                      <a:pt x="18" y="57"/>
                      <a:pt x="19" y="58"/>
                      <a:pt x="19" y="57"/>
                    </a:cubicBezTo>
                    <a:cubicBezTo>
                      <a:pt x="23" y="56"/>
                      <a:pt x="26" y="54"/>
                      <a:pt x="28" y="52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640"/>
              <p:cNvSpPr/>
              <p:nvPr/>
            </p:nvSpPr>
            <p:spPr bwMode="auto">
              <a:xfrm>
                <a:off x="3614" y="1464"/>
                <a:ext cx="86" cy="91"/>
              </a:xfrm>
              <a:custGeom>
                <a:avLst/>
                <a:gdLst>
                  <a:gd name="T0" fmla="*/ 31 w 32"/>
                  <a:gd name="T1" fmla="*/ 19 h 34"/>
                  <a:gd name="T2" fmla="*/ 21 w 32"/>
                  <a:gd name="T3" fmla="*/ 6 h 34"/>
                  <a:gd name="T4" fmla="*/ 7 w 32"/>
                  <a:gd name="T5" fmla="*/ 2 h 34"/>
                  <a:gd name="T6" fmla="*/ 1 w 32"/>
                  <a:gd name="T7" fmla="*/ 10 h 34"/>
                  <a:gd name="T8" fmla="*/ 1 w 32"/>
                  <a:gd name="T9" fmla="*/ 21 h 34"/>
                  <a:gd name="T10" fmla="*/ 1 w 32"/>
                  <a:gd name="T11" fmla="*/ 25 h 34"/>
                  <a:gd name="T12" fmla="*/ 7 w 32"/>
                  <a:gd name="T13" fmla="*/ 30 h 34"/>
                  <a:gd name="T14" fmla="*/ 10 w 32"/>
                  <a:gd name="T15" fmla="*/ 31 h 34"/>
                  <a:gd name="T16" fmla="*/ 10 w 32"/>
                  <a:gd name="T17" fmla="*/ 31 h 34"/>
                  <a:gd name="T18" fmla="*/ 12 w 32"/>
                  <a:gd name="T19" fmla="*/ 31 h 34"/>
                  <a:gd name="T20" fmla="*/ 19 w 32"/>
                  <a:gd name="T21" fmla="*/ 32 h 34"/>
                  <a:gd name="T22" fmla="*/ 21 w 32"/>
                  <a:gd name="T23" fmla="*/ 33 h 34"/>
                  <a:gd name="T24" fmla="*/ 27 w 32"/>
                  <a:gd name="T25" fmla="*/ 32 h 34"/>
                  <a:gd name="T26" fmla="*/ 31 w 32"/>
                  <a:gd name="T27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4">
                    <a:moveTo>
                      <a:pt x="31" y="19"/>
                    </a:moveTo>
                    <a:cubicBezTo>
                      <a:pt x="30" y="13"/>
                      <a:pt x="25" y="9"/>
                      <a:pt x="21" y="6"/>
                    </a:cubicBezTo>
                    <a:cubicBezTo>
                      <a:pt x="16" y="3"/>
                      <a:pt x="13" y="0"/>
                      <a:pt x="7" y="2"/>
                    </a:cubicBezTo>
                    <a:cubicBezTo>
                      <a:pt x="4" y="3"/>
                      <a:pt x="1" y="6"/>
                      <a:pt x="1" y="10"/>
                    </a:cubicBezTo>
                    <a:cubicBezTo>
                      <a:pt x="1" y="13"/>
                      <a:pt x="3" y="17"/>
                      <a:pt x="1" y="21"/>
                    </a:cubicBezTo>
                    <a:cubicBezTo>
                      <a:pt x="1" y="23"/>
                      <a:pt x="0" y="23"/>
                      <a:pt x="1" y="25"/>
                    </a:cubicBezTo>
                    <a:cubicBezTo>
                      <a:pt x="1" y="27"/>
                      <a:pt x="6" y="29"/>
                      <a:pt x="7" y="30"/>
                    </a:cubicBezTo>
                    <a:cubicBezTo>
                      <a:pt x="8" y="30"/>
                      <a:pt x="9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4" y="32"/>
                      <a:pt x="17" y="33"/>
                      <a:pt x="19" y="32"/>
                    </a:cubicBezTo>
                    <a:cubicBezTo>
                      <a:pt x="20" y="33"/>
                      <a:pt x="20" y="33"/>
                      <a:pt x="21" y="33"/>
                    </a:cubicBezTo>
                    <a:cubicBezTo>
                      <a:pt x="23" y="33"/>
                      <a:pt x="25" y="34"/>
                      <a:pt x="27" y="32"/>
                    </a:cubicBezTo>
                    <a:cubicBezTo>
                      <a:pt x="31" y="29"/>
                      <a:pt x="32" y="24"/>
                      <a:pt x="31" y="19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641"/>
              <p:cNvSpPr/>
              <p:nvPr/>
            </p:nvSpPr>
            <p:spPr bwMode="auto">
              <a:xfrm>
                <a:off x="3638" y="1574"/>
                <a:ext cx="72" cy="42"/>
              </a:xfrm>
              <a:custGeom>
                <a:avLst/>
                <a:gdLst>
                  <a:gd name="T0" fmla="*/ 27 w 27"/>
                  <a:gd name="T1" fmla="*/ 1 h 16"/>
                  <a:gd name="T2" fmla="*/ 26 w 27"/>
                  <a:gd name="T3" fmla="*/ 0 h 16"/>
                  <a:gd name="T4" fmla="*/ 20 w 27"/>
                  <a:gd name="T5" fmla="*/ 10 h 16"/>
                  <a:gd name="T6" fmla="*/ 9 w 27"/>
                  <a:gd name="T7" fmla="*/ 12 h 16"/>
                  <a:gd name="T8" fmla="*/ 1 w 27"/>
                  <a:gd name="T9" fmla="*/ 2 h 16"/>
                  <a:gd name="T10" fmla="*/ 0 w 27"/>
                  <a:gd name="T11" fmla="*/ 2 h 16"/>
                  <a:gd name="T12" fmla="*/ 7 w 27"/>
                  <a:gd name="T13" fmla="*/ 15 h 16"/>
                  <a:gd name="T14" fmla="*/ 8 w 27"/>
                  <a:gd name="T15" fmla="*/ 15 h 16"/>
                  <a:gd name="T16" fmla="*/ 10 w 27"/>
                  <a:gd name="T17" fmla="*/ 14 h 16"/>
                  <a:gd name="T18" fmla="*/ 14 w 27"/>
                  <a:gd name="T19" fmla="*/ 16 h 16"/>
                  <a:gd name="T20" fmla="*/ 15 w 27"/>
                  <a:gd name="T21" fmla="*/ 16 h 16"/>
                  <a:gd name="T22" fmla="*/ 15 w 27"/>
                  <a:gd name="T23" fmla="*/ 16 h 16"/>
                  <a:gd name="T24" fmla="*/ 15 w 27"/>
                  <a:gd name="T25" fmla="*/ 16 h 16"/>
                  <a:gd name="T26" fmla="*/ 15 w 27"/>
                  <a:gd name="T27" fmla="*/ 16 h 16"/>
                  <a:gd name="T28" fmla="*/ 21 w 27"/>
                  <a:gd name="T29" fmla="*/ 13 h 16"/>
                  <a:gd name="T30" fmla="*/ 22 w 27"/>
                  <a:gd name="T31" fmla="*/ 13 h 16"/>
                  <a:gd name="T32" fmla="*/ 27 w 27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6">
                    <a:moveTo>
                      <a:pt x="27" y="1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24" y="4"/>
                      <a:pt x="23" y="8"/>
                      <a:pt x="20" y="10"/>
                    </a:cubicBezTo>
                    <a:cubicBezTo>
                      <a:pt x="17" y="13"/>
                      <a:pt x="13" y="14"/>
                      <a:pt x="9" y="12"/>
                    </a:cubicBezTo>
                    <a:cubicBezTo>
                      <a:pt x="6" y="9"/>
                      <a:pt x="4" y="5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7"/>
                      <a:pt x="5" y="11"/>
                      <a:pt x="7" y="15"/>
                    </a:cubicBezTo>
                    <a:cubicBezTo>
                      <a:pt x="7" y="16"/>
                      <a:pt x="8" y="15"/>
                      <a:pt x="8" y="15"/>
                    </a:cubicBezTo>
                    <a:cubicBezTo>
                      <a:pt x="6" y="10"/>
                      <a:pt x="8" y="13"/>
                      <a:pt x="10" y="14"/>
                    </a:cubicBezTo>
                    <a:cubicBezTo>
                      <a:pt x="11" y="15"/>
                      <a:pt x="13" y="16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5"/>
                      <a:pt x="20" y="14"/>
                      <a:pt x="21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5" y="10"/>
                      <a:pt x="27" y="5"/>
                      <a:pt x="27" y="1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642"/>
              <p:cNvSpPr/>
              <p:nvPr/>
            </p:nvSpPr>
            <p:spPr bwMode="auto">
              <a:xfrm>
                <a:off x="3536" y="1587"/>
                <a:ext cx="51" cy="29"/>
              </a:xfrm>
              <a:custGeom>
                <a:avLst/>
                <a:gdLst>
                  <a:gd name="T0" fmla="*/ 19 w 19"/>
                  <a:gd name="T1" fmla="*/ 1 h 11"/>
                  <a:gd name="T2" fmla="*/ 18 w 19"/>
                  <a:gd name="T3" fmla="*/ 0 h 11"/>
                  <a:gd name="T4" fmla="*/ 14 w 19"/>
                  <a:gd name="T5" fmla="*/ 4 h 11"/>
                  <a:gd name="T6" fmla="*/ 8 w 19"/>
                  <a:gd name="T7" fmla="*/ 4 h 11"/>
                  <a:gd name="T8" fmla="*/ 1 w 19"/>
                  <a:gd name="T9" fmla="*/ 5 h 11"/>
                  <a:gd name="T10" fmla="*/ 1 w 19"/>
                  <a:gd name="T11" fmla="*/ 6 h 11"/>
                  <a:gd name="T12" fmla="*/ 19 w 19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19" y="1"/>
                    </a:moveTo>
                    <a:cubicBezTo>
                      <a:pt x="19" y="1"/>
                      <a:pt x="18" y="0"/>
                      <a:pt x="18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6" y="5"/>
                      <a:pt x="4" y="6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8" y="11"/>
                      <a:pt x="14" y="6"/>
                      <a:pt x="19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643"/>
              <p:cNvSpPr/>
              <p:nvPr/>
            </p:nvSpPr>
            <p:spPr bwMode="auto">
              <a:xfrm>
                <a:off x="3585" y="1624"/>
                <a:ext cx="66" cy="41"/>
              </a:xfrm>
              <a:custGeom>
                <a:avLst/>
                <a:gdLst>
                  <a:gd name="T0" fmla="*/ 24 w 25"/>
                  <a:gd name="T1" fmla="*/ 10 h 15"/>
                  <a:gd name="T2" fmla="*/ 12 w 25"/>
                  <a:gd name="T3" fmla="*/ 11 h 15"/>
                  <a:gd name="T4" fmla="*/ 6 w 25"/>
                  <a:gd name="T5" fmla="*/ 6 h 15"/>
                  <a:gd name="T6" fmla="*/ 2 w 25"/>
                  <a:gd name="T7" fmla="*/ 4 h 15"/>
                  <a:gd name="T8" fmla="*/ 1 w 25"/>
                  <a:gd name="T9" fmla="*/ 1 h 15"/>
                  <a:gd name="T10" fmla="*/ 0 w 25"/>
                  <a:gd name="T11" fmla="*/ 0 h 15"/>
                  <a:gd name="T12" fmla="*/ 8 w 25"/>
                  <a:gd name="T13" fmla="*/ 12 h 15"/>
                  <a:gd name="T14" fmla="*/ 25 w 25"/>
                  <a:gd name="T15" fmla="*/ 11 h 15"/>
                  <a:gd name="T16" fmla="*/ 24 w 2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5">
                    <a:moveTo>
                      <a:pt x="24" y="10"/>
                    </a:moveTo>
                    <a:cubicBezTo>
                      <a:pt x="20" y="11"/>
                      <a:pt x="16" y="11"/>
                      <a:pt x="12" y="11"/>
                    </a:cubicBezTo>
                    <a:cubicBezTo>
                      <a:pt x="8" y="11"/>
                      <a:pt x="8" y="8"/>
                      <a:pt x="6" y="6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4" y="10"/>
                      <a:pt x="8" y="12"/>
                    </a:cubicBezTo>
                    <a:cubicBezTo>
                      <a:pt x="14" y="15"/>
                      <a:pt x="20" y="14"/>
                      <a:pt x="25" y="11"/>
                    </a:cubicBezTo>
                    <a:cubicBezTo>
                      <a:pt x="25" y="10"/>
                      <a:pt x="25" y="9"/>
                      <a:pt x="24" y="1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644"/>
              <p:cNvSpPr/>
              <p:nvPr/>
            </p:nvSpPr>
            <p:spPr bwMode="auto">
              <a:xfrm>
                <a:off x="3619" y="1563"/>
                <a:ext cx="16" cy="64"/>
              </a:xfrm>
              <a:custGeom>
                <a:avLst/>
                <a:gdLst>
                  <a:gd name="T0" fmla="*/ 4 w 6"/>
                  <a:gd name="T1" fmla="*/ 23 h 24"/>
                  <a:gd name="T2" fmla="*/ 5 w 6"/>
                  <a:gd name="T3" fmla="*/ 11 h 24"/>
                  <a:gd name="T4" fmla="*/ 4 w 6"/>
                  <a:gd name="T5" fmla="*/ 1 h 24"/>
                  <a:gd name="T6" fmla="*/ 3 w 6"/>
                  <a:gd name="T7" fmla="*/ 0 h 24"/>
                  <a:gd name="T8" fmla="*/ 3 w 6"/>
                  <a:gd name="T9" fmla="*/ 0 h 24"/>
                  <a:gd name="T10" fmla="*/ 3 w 6"/>
                  <a:gd name="T11" fmla="*/ 0 h 24"/>
                  <a:gd name="T12" fmla="*/ 3 w 6"/>
                  <a:gd name="T13" fmla="*/ 0 h 24"/>
                  <a:gd name="T14" fmla="*/ 2 w 6"/>
                  <a:gd name="T15" fmla="*/ 3 h 24"/>
                  <a:gd name="T16" fmla="*/ 2 w 6"/>
                  <a:gd name="T17" fmla="*/ 14 h 24"/>
                  <a:gd name="T18" fmla="*/ 4 w 6"/>
                  <a:gd name="T19" fmla="*/ 23 h 24"/>
                  <a:gd name="T20" fmla="*/ 4 w 6"/>
                  <a:gd name="T21" fmla="*/ 23 h 24"/>
                  <a:gd name="T22" fmla="*/ 4 w 6"/>
                  <a:gd name="T23" fmla="*/ 23 h 24"/>
                  <a:gd name="T24" fmla="*/ 4 w 6"/>
                  <a:gd name="T25" fmla="*/ 23 h 24"/>
                  <a:gd name="T26" fmla="*/ 4 w 6"/>
                  <a:gd name="T2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24">
                    <a:moveTo>
                      <a:pt x="4" y="23"/>
                    </a:moveTo>
                    <a:cubicBezTo>
                      <a:pt x="2" y="19"/>
                      <a:pt x="5" y="15"/>
                      <a:pt x="5" y="11"/>
                    </a:cubicBezTo>
                    <a:cubicBezTo>
                      <a:pt x="6" y="7"/>
                      <a:pt x="2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0" y="7"/>
                      <a:pt x="2" y="11"/>
                      <a:pt x="2" y="14"/>
                    </a:cubicBezTo>
                    <a:cubicBezTo>
                      <a:pt x="1" y="18"/>
                      <a:pt x="1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5" y="23"/>
                      <a:pt x="4" y="23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645"/>
              <p:cNvSpPr/>
              <p:nvPr/>
            </p:nvSpPr>
            <p:spPr bwMode="auto">
              <a:xfrm>
                <a:off x="3553" y="1544"/>
                <a:ext cx="61" cy="30"/>
              </a:xfrm>
              <a:custGeom>
                <a:avLst/>
                <a:gdLst>
                  <a:gd name="T0" fmla="*/ 23 w 23"/>
                  <a:gd name="T1" fmla="*/ 1 h 11"/>
                  <a:gd name="T2" fmla="*/ 22 w 23"/>
                  <a:gd name="T3" fmla="*/ 0 h 11"/>
                  <a:gd name="T4" fmla="*/ 20 w 23"/>
                  <a:gd name="T5" fmla="*/ 2 h 11"/>
                  <a:gd name="T6" fmla="*/ 12 w 23"/>
                  <a:gd name="T7" fmla="*/ 4 h 11"/>
                  <a:gd name="T8" fmla="*/ 1 w 23"/>
                  <a:gd name="T9" fmla="*/ 5 h 11"/>
                  <a:gd name="T10" fmla="*/ 1 w 23"/>
                  <a:gd name="T11" fmla="*/ 6 h 11"/>
                  <a:gd name="T12" fmla="*/ 13 w 23"/>
                  <a:gd name="T13" fmla="*/ 9 h 11"/>
                  <a:gd name="T14" fmla="*/ 23 w 23"/>
                  <a:gd name="T1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3" y="1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7" y="3"/>
                      <a:pt x="14" y="4"/>
                      <a:pt x="12" y="4"/>
                    </a:cubicBezTo>
                    <a:cubicBezTo>
                      <a:pt x="8" y="5"/>
                      <a:pt x="4" y="5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4" y="8"/>
                      <a:pt x="9" y="11"/>
                      <a:pt x="13" y="9"/>
                    </a:cubicBezTo>
                    <a:cubicBezTo>
                      <a:pt x="16" y="7"/>
                      <a:pt x="22" y="5"/>
                      <a:pt x="23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646"/>
              <p:cNvSpPr/>
              <p:nvPr/>
            </p:nvSpPr>
            <p:spPr bwMode="auto">
              <a:xfrm>
                <a:off x="3536" y="1480"/>
                <a:ext cx="83" cy="61"/>
              </a:xfrm>
              <a:custGeom>
                <a:avLst/>
                <a:gdLst>
                  <a:gd name="T0" fmla="*/ 30 w 31"/>
                  <a:gd name="T1" fmla="*/ 19 h 23"/>
                  <a:gd name="T2" fmla="*/ 30 w 31"/>
                  <a:gd name="T3" fmla="*/ 18 h 23"/>
                  <a:gd name="T4" fmla="*/ 24 w 31"/>
                  <a:gd name="T5" fmla="*/ 16 h 23"/>
                  <a:gd name="T6" fmla="*/ 17 w 31"/>
                  <a:gd name="T7" fmla="*/ 1 h 23"/>
                  <a:gd name="T8" fmla="*/ 16 w 31"/>
                  <a:gd name="T9" fmla="*/ 1 h 23"/>
                  <a:gd name="T10" fmla="*/ 14 w 31"/>
                  <a:gd name="T11" fmla="*/ 5 h 23"/>
                  <a:gd name="T12" fmla="*/ 4 w 31"/>
                  <a:gd name="T13" fmla="*/ 1 h 23"/>
                  <a:gd name="T14" fmla="*/ 3 w 31"/>
                  <a:gd name="T15" fmla="*/ 1 h 23"/>
                  <a:gd name="T16" fmla="*/ 12 w 31"/>
                  <a:gd name="T17" fmla="*/ 17 h 23"/>
                  <a:gd name="T18" fmla="*/ 30 w 31"/>
                  <a:gd name="T1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0" y="19"/>
                    </a:moveTo>
                    <a:cubicBezTo>
                      <a:pt x="31" y="19"/>
                      <a:pt x="31" y="18"/>
                      <a:pt x="30" y="18"/>
                    </a:cubicBezTo>
                    <a:cubicBezTo>
                      <a:pt x="28" y="17"/>
                      <a:pt x="26" y="16"/>
                      <a:pt x="24" y="16"/>
                    </a:cubicBezTo>
                    <a:cubicBezTo>
                      <a:pt x="20" y="13"/>
                      <a:pt x="19" y="5"/>
                      <a:pt x="17" y="1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16" y="2"/>
                      <a:pt x="16" y="6"/>
                      <a:pt x="14" y="5"/>
                    </a:cubicBezTo>
                    <a:cubicBezTo>
                      <a:pt x="10" y="5"/>
                      <a:pt x="6" y="4"/>
                      <a:pt x="4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0"/>
                      <a:pt x="4" y="14"/>
                      <a:pt x="12" y="17"/>
                    </a:cubicBezTo>
                    <a:cubicBezTo>
                      <a:pt x="18" y="19"/>
                      <a:pt x="25" y="23"/>
                      <a:pt x="30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647"/>
              <p:cNvSpPr/>
              <p:nvPr/>
            </p:nvSpPr>
            <p:spPr bwMode="auto">
              <a:xfrm>
                <a:off x="3611" y="1458"/>
                <a:ext cx="91" cy="78"/>
              </a:xfrm>
              <a:custGeom>
                <a:avLst/>
                <a:gdLst>
                  <a:gd name="T0" fmla="*/ 32 w 34"/>
                  <a:gd name="T1" fmla="*/ 29 h 29"/>
                  <a:gd name="T2" fmla="*/ 33 w 34"/>
                  <a:gd name="T3" fmla="*/ 27 h 29"/>
                  <a:gd name="T4" fmla="*/ 33 w 34"/>
                  <a:gd name="T5" fmla="*/ 27 h 29"/>
                  <a:gd name="T6" fmla="*/ 25 w 34"/>
                  <a:gd name="T7" fmla="*/ 10 h 29"/>
                  <a:gd name="T8" fmla="*/ 25 w 34"/>
                  <a:gd name="T9" fmla="*/ 10 h 29"/>
                  <a:gd name="T10" fmla="*/ 18 w 34"/>
                  <a:gd name="T11" fmla="*/ 5 h 29"/>
                  <a:gd name="T12" fmla="*/ 3 w 34"/>
                  <a:gd name="T13" fmla="*/ 17 h 29"/>
                  <a:gd name="T14" fmla="*/ 4 w 34"/>
                  <a:gd name="T15" fmla="*/ 17 h 29"/>
                  <a:gd name="T16" fmla="*/ 14 w 34"/>
                  <a:gd name="T17" fmla="*/ 11 h 29"/>
                  <a:gd name="T18" fmla="*/ 23 w 34"/>
                  <a:gd name="T19" fmla="*/ 10 h 29"/>
                  <a:gd name="T20" fmla="*/ 26 w 34"/>
                  <a:gd name="T21" fmla="*/ 17 h 29"/>
                  <a:gd name="T22" fmla="*/ 32 w 34"/>
                  <a:gd name="T23" fmla="*/ 25 h 29"/>
                  <a:gd name="T24" fmla="*/ 31 w 34"/>
                  <a:gd name="T25" fmla="*/ 28 h 29"/>
                  <a:gd name="T26" fmla="*/ 32 w 3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9">
                    <a:moveTo>
                      <a:pt x="32" y="29"/>
                    </a:moveTo>
                    <a:cubicBezTo>
                      <a:pt x="32" y="28"/>
                      <a:pt x="32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4" y="20"/>
                      <a:pt x="30" y="14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8"/>
                      <a:pt x="20" y="7"/>
                      <a:pt x="18" y="5"/>
                    </a:cubicBezTo>
                    <a:cubicBezTo>
                      <a:pt x="9" y="0"/>
                      <a:pt x="0" y="7"/>
                      <a:pt x="3" y="17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5" y="11"/>
                      <a:pt x="10" y="11"/>
                      <a:pt x="14" y="11"/>
                    </a:cubicBezTo>
                    <a:cubicBezTo>
                      <a:pt x="17" y="11"/>
                      <a:pt x="21" y="9"/>
                      <a:pt x="23" y="10"/>
                    </a:cubicBezTo>
                    <a:cubicBezTo>
                      <a:pt x="25" y="12"/>
                      <a:pt x="26" y="14"/>
                      <a:pt x="26" y="17"/>
                    </a:cubicBezTo>
                    <a:cubicBezTo>
                      <a:pt x="27" y="19"/>
                      <a:pt x="30" y="23"/>
                      <a:pt x="32" y="25"/>
                    </a:cubicBezTo>
                    <a:cubicBezTo>
                      <a:pt x="32" y="26"/>
                      <a:pt x="31" y="27"/>
                      <a:pt x="31" y="28"/>
                    </a:cubicBezTo>
                    <a:cubicBezTo>
                      <a:pt x="31" y="29"/>
                      <a:pt x="32" y="29"/>
                      <a:pt x="32" y="29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648"/>
              <p:cNvSpPr/>
              <p:nvPr/>
            </p:nvSpPr>
            <p:spPr bwMode="auto">
              <a:xfrm>
                <a:off x="3598" y="1525"/>
                <a:ext cx="48" cy="49"/>
              </a:xfrm>
              <a:custGeom>
                <a:avLst/>
                <a:gdLst>
                  <a:gd name="T0" fmla="*/ 18 w 18"/>
                  <a:gd name="T1" fmla="*/ 11 h 18"/>
                  <a:gd name="T2" fmla="*/ 17 w 18"/>
                  <a:gd name="T3" fmla="*/ 7 h 18"/>
                  <a:gd name="T4" fmla="*/ 15 w 18"/>
                  <a:gd name="T5" fmla="*/ 3 h 18"/>
                  <a:gd name="T6" fmla="*/ 11 w 18"/>
                  <a:gd name="T7" fmla="*/ 2 h 18"/>
                  <a:gd name="T8" fmla="*/ 8 w 18"/>
                  <a:gd name="T9" fmla="*/ 0 h 18"/>
                  <a:gd name="T10" fmla="*/ 5 w 18"/>
                  <a:gd name="T11" fmla="*/ 0 h 18"/>
                  <a:gd name="T12" fmla="*/ 1 w 18"/>
                  <a:gd name="T13" fmla="*/ 3 h 18"/>
                  <a:gd name="T14" fmla="*/ 1 w 18"/>
                  <a:gd name="T15" fmla="*/ 9 h 18"/>
                  <a:gd name="T16" fmla="*/ 4 w 18"/>
                  <a:gd name="T17" fmla="*/ 11 h 18"/>
                  <a:gd name="T18" fmla="*/ 8 w 18"/>
                  <a:gd name="T19" fmla="*/ 15 h 18"/>
                  <a:gd name="T20" fmla="*/ 18 w 18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18" y="11"/>
                    </a:moveTo>
                    <a:cubicBezTo>
                      <a:pt x="18" y="9"/>
                      <a:pt x="18" y="8"/>
                      <a:pt x="17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2"/>
                      <a:pt x="13" y="2"/>
                      <a:pt x="11" y="2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6" y="12"/>
                      <a:pt x="6" y="14"/>
                      <a:pt x="8" y="15"/>
                    </a:cubicBezTo>
                    <a:cubicBezTo>
                      <a:pt x="11" y="18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49"/>
              <p:cNvSpPr/>
              <p:nvPr/>
            </p:nvSpPr>
            <p:spPr bwMode="auto">
              <a:xfrm>
                <a:off x="3601" y="1525"/>
                <a:ext cx="42" cy="27"/>
              </a:xfrm>
              <a:custGeom>
                <a:avLst/>
                <a:gdLst>
                  <a:gd name="T0" fmla="*/ 15 w 16"/>
                  <a:gd name="T1" fmla="*/ 9 h 10"/>
                  <a:gd name="T2" fmla="*/ 14 w 16"/>
                  <a:gd name="T3" fmla="*/ 3 h 10"/>
                  <a:gd name="T4" fmla="*/ 13 w 16"/>
                  <a:gd name="T5" fmla="*/ 2 h 10"/>
                  <a:gd name="T6" fmla="*/ 10 w 16"/>
                  <a:gd name="T7" fmla="*/ 1 h 10"/>
                  <a:gd name="T8" fmla="*/ 7 w 16"/>
                  <a:gd name="T9" fmla="*/ 1 h 10"/>
                  <a:gd name="T10" fmla="*/ 2 w 16"/>
                  <a:gd name="T11" fmla="*/ 1 h 10"/>
                  <a:gd name="T12" fmla="*/ 0 w 16"/>
                  <a:gd name="T13" fmla="*/ 7 h 10"/>
                  <a:gd name="T14" fmla="*/ 1 w 16"/>
                  <a:gd name="T15" fmla="*/ 7 h 10"/>
                  <a:gd name="T16" fmla="*/ 8 w 16"/>
                  <a:gd name="T17" fmla="*/ 5 h 10"/>
                  <a:gd name="T18" fmla="*/ 11 w 16"/>
                  <a:gd name="T19" fmla="*/ 8 h 10"/>
                  <a:gd name="T20" fmla="*/ 14 w 16"/>
                  <a:gd name="T21" fmla="*/ 10 h 10"/>
                  <a:gd name="T22" fmla="*/ 15 w 16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5" y="9"/>
                    </a:moveTo>
                    <a:cubicBezTo>
                      <a:pt x="16" y="7"/>
                      <a:pt x="16" y="4"/>
                      <a:pt x="14" y="3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5" y="5"/>
                      <a:pt x="8" y="5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650"/>
              <p:cNvSpPr/>
              <p:nvPr/>
            </p:nvSpPr>
            <p:spPr bwMode="auto">
              <a:xfrm>
                <a:off x="3617" y="1533"/>
                <a:ext cx="18" cy="14"/>
              </a:xfrm>
              <a:custGeom>
                <a:avLst/>
                <a:gdLst>
                  <a:gd name="T0" fmla="*/ 6 w 7"/>
                  <a:gd name="T1" fmla="*/ 1 h 5"/>
                  <a:gd name="T2" fmla="*/ 4 w 7"/>
                  <a:gd name="T3" fmla="*/ 1 h 5"/>
                  <a:gd name="T4" fmla="*/ 3 w 7"/>
                  <a:gd name="T5" fmla="*/ 1 h 5"/>
                  <a:gd name="T6" fmla="*/ 1 w 7"/>
                  <a:gd name="T7" fmla="*/ 1 h 5"/>
                  <a:gd name="T8" fmla="*/ 0 w 7"/>
                  <a:gd name="T9" fmla="*/ 4 h 5"/>
                  <a:gd name="T10" fmla="*/ 1 w 7"/>
                  <a:gd name="T11" fmla="*/ 4 h 5"/>
                  <a:gd name="T12" fmla="*/ 3 w 7"/>
                  <a:gd name="T13" fmla="*/ 4 h 5"/>
                  <a:gd name="T14" fmla="*/ 5 w 7"/>
                  <a:gd name="T15" fmla="*/ 5 h 5"/>
                  <a:gd name="T16" fmla="*/ 6 w 7"/>
                  <a:gd name="T17" fmla="*/ 5 h 5"/>
                  <a:gd name="T18" fmla="*/ 6 w 7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1"/>
                      <a:pt x="6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651"/>
              <p:cNvSpPr/>
              <p:nvPr/>
            </p:nvSpPr>
            <p:spPr bwMode="auto">
              <a:xfrm>
                <a:off x="3606" y="155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652"/>
              <p:cNvSpPr/>
              <p:nvPr/>
            </p:nvSpPr>
            <p:spPr bwMode="auto">
              <a:xfrm>
                <a:off x="3638" y="1550"/>
                <a:ext cx="8" cy="13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1 h 5"/>
                  <a:gd name="T4" fmla="*/ 2 w 3"/>
                  <a:gd name="T5" fmla="*/ 1 h 5"/>
                  <a:gd name="T6" fmla="*/ 1 w 3"/>
                  <a:gd name="T7" fmla="*/ 1 h 5"/>
                  <a:gd name="T8" fmla="*/ 1 w 3"/>
                  <a:gd name="T9" fmla="*/ 1 h 5"/>
                  <a:gd name="T10" fmla="*/ 1 w 3"/>
                  <a:gd name="T11" fmla="*/ 2 h 5"/>
                  <a:gd name="T12" fmla="*/ 1 w 3"/>
                  <a:gd name="T13" fmla="*/ 3 h 5"/>
                  <a:gd name="T14" fmla="*/ 0 w 3"/>
                  <a:gd name="T15" fmla="*/ 3 h 5"/>
                  <a:gd name="T16" fmla="*/ 0 w 3"/>
                  <a:gd name="T17" fmla="*/ 4 h 5"/>
                  <a:gd name="T18" fmla="*/ 1 w 3"/>
                  <a:gd name="T19" fmla="*/ 5 h 5"/>
                  <a:gd name="T20" fmla="*/ 2 w 3"/>
                  <a:gd name="T21" fmla="*/ 5 h 5"/>
                  <a:gd name="T22" fmla="*/ 2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653"/>
              <p:cNvSpPr/>
              <p:nvPr/>
            </p:nvSpPr>
            <p:spPr bwMode="auto">
              <a:xfrm>
                <a:off x="3306" y="1378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1 w 87"/>
                  <a:gd name="T29" fmla="*/ 56 h 71"/>
                  <a:gd name="T30" fmla="*/ 33 w 87"/>
                  <a:gd name="T31" fmla="*/ 52 h 71"/>
                  <a:gd name="T32" fmla="*/ 34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7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8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19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1" y="56"/>
                    </a:cubicBezTo>
                    <a:cubicBezTo>
                      <a:pt x="32" y="55"/>
                      <a:pt x="32" y="53"/>
                      <a:pt x="33" y="52"/>
                    </a:cubicBezTo>
                    <a:cubicBezTo>
                      <a:pt x="33" y="50"/>
                      <a:pt x="34" y="47"/>
                      <a:pt x="34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7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1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654"/>
              <p:cNvSpPr/>
              <p:nvPr/>
            </p:nvSpPr>
            <p:spPr bwMode="auto">
              <a:xfrm>
                <a:off x="3429" y="1472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2 w 29"/>
                  <a:gd name="T19" fmla="*/ 4 h 31"/>
                  <a:gd name="T20" fmla="*/ 2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655"/>
              <p:cNvSpPr/>
              <p:nvPr/>
            </p:nvSpPr>
            <p:spPr bwMode="auto">
              <a:xfrm>
                <a:off x="3416" y="1418"/>
                <a:ext cx="38" cy="46"/>
              </a:xfrm>
              <a:custGeom>
                <a:avLst/>
                <a:gdLst>
                  <a:gd name="T0" fmla="*/ 14 w 14"/>
                  <a:gd name="T1" fmla="*/ 9 h 17"/>
                  <a:gd name="T2" fmla="*/ 14 w 14"/>
                  <a:gd name="T3" fmla="*/ 8 h 17"/>
                  <a:gd name="T4" fmla="*/ 7 w 14"/>
                  <a:gd name="T5" fmla="*/ 10 h 17"/>
                  <a:gd name="T6" fmla="*/ 9 w 14"/>
                  <a:gd name="T7" fmla="*/ 3 h 17"/>
                  <a:gd name="T8" fmla="*/ 8 w 14"/>
                  <a:gd name="T9" fmla="*/ 3 h 17"/>
                  <a:gd name="T10" fmla="*/ 4 w 14"/>
                  <a:gd name="T11" fmla="*/ 9 h 17"/>
                  <a:gd name="T12" fmla="*/ 3 w 14"/>
                  <a:gd name="T13" fmla="*/ 1 h 17"/>
                  <a:gd name="T14" fmla="*/ 2 w 14"/>
                  <a:gd name="T15" fmla="*/ 1 h 17"/>
                  <a:gd name="T16" fmla="*/ 0 w 14"/>
                  <a:gd name="T17" fmla="*/ 15 h 17"/>
                  <a:gd name="T18" fmla="*/ 1 w 14"/>
                  <a:gd name="T19" fmla="*/ 16 h 17"/>
                  <a:gd name="T20" fmla="*/ 3 w 14"/>
                  <a:gd name="T21" fmla="*/ 17 h 17"/>
                  <a:gd name="T22" fmla="*/ 9 w 14"/>
                  <a:gd name="T23" fmla="*/ 13 h 17"/>
                  <a:gd name="T24" fmla="*/ 14 w 1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7">
                    <a:moveTo>
                      <a:pt x="14" y="9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10" y="2"/>
                      <a:pt x="9" y="2"/>
                      <a:pt x="8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656"/>
              <p:cNvSpPr/>
              <p:nvPr/>
            </p:nvSpPr>
            <p:spPr bwMode="auto">
              <a:xfrm>
                <a:off x="3440" y="1445"/>
                <a:ext cx="40" cy="35"/>
              </a:xfrm>
              <a:custGeom>
                <a:avLst/>
                <a:gdLst>
                  <a:gd name="T0" fmla="*/ 15 w 15"/>
                  <a:gd name="T1" fmla="*/ 1 h 13"/>
                  <a:gd name="T2" fmla="*/ 7 w 15"/>
                  <a:gd name="T3" fmla="*/ 3 h 13"/>
                  <a:gd name="T4" fmla="*/ 4 w 15"/>
                  <a:gd name="T5" fmla="*/ 5 h 13"/>
                  <a:gd name="T6" fmla="*/ 2 w 15"/>
                  <a:gd name="T7" fmla="*/ 7 h 13"/>
                  <a:gd name="T8" fmla="*/ 0 w 15"/>
                  <a:gd name="T9" fmla="*/ 9 h 13"/>
                  <a:gd name="T10" fmla="*/ 0 w 15"/>
                  <a:gd name="T11" fmla="*/ 10 h 13"/>
                  <a:gd name="T12" fmla="*/ 0 w 15"/>
                  <a:gd name="T13" fmla="*/ 12 h 13"/>
                  <a:gd name="T14" fmla="*/ 1 w 15"/>
                  <a:gd name="T15" fmla="*/ 12 h 13"/>
                  <a:gd name="T16" fmla="*/ 3 w 15"/>
                  <a:gd name="T17" fmla="*/ 10 h 13"/>
                  <a:gd name="T18" fmla="*/ 5 w 15"/>
                  <a:gd name="T19" fmla="*/ 7 h 13"/>
                  <a:gd name="T20" fmla="*/ 15 w 15"/>
                  <a:gd name="T21" fmla="*/ 2 h 13"/>
                  <a:gd name="T22" fmla="*/ 15 w 15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657"/>
              <p:cNvSpPr/>
              <p:nvPr/>
            </p:nvSpPr>
            <p:spPr bwMode="auto">
              <a:xfrm>
                <a:off x="3379" y="1386"/>
                <a:ext cx="50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9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4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58"/>
              <p:cNvSpPr/>
              <p:nvPr/>
            </p:nvSpPr>
            <p:spPr bwMode="auto">
              <a:xfrm>
                <a:off x="3448" y="1386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59"/>
              <p:cNvSpPr/>
              <p:nvPr/>
            </p:nvSpPr>
            <p:spPr bwMode="auto">
              <a:xfrm>
                <a:off x="3317" y="1410"/>
                <a:ext cx="126" cy="126"/>
              </a:xfrm>
              <a:custGeom>
                <a:avLst/>
                <a:gdLst>
                  <a:gd name="T0" fmla="*/ 42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6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7 w 47"/>
                  <a:gd name="T23" fmla="*/ 19 h 47"/>
                  <a:gd name="T24" fmla="*/ 14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6 w 47"/>
                  <a:gd name="T37" fmla="*/ 40 h 47"/>
                  <a:gd name="T38" fmla="*/ 38 w 47"/>
                  <a:gd name="T39" fmla="*/ 40 h 47"/>
                  <a:gd name="T40" fmla="*/ 38 w 47"/>
                  <a:gd name="T41" fmla="*/ 34 h 47"/>
                  <a:gd name="T42" fmla="*/ 46 w 47"/>
                  <a:gd name="T43" fmla="*/ 37 h 47"/>
                  <a:gd name="T44" fmla="*/ 46 w 47"/>
                  <a:gd name="T45" fmla="*/ 36 h 47"/>
                  <a:gd name="T46" fmla="*/ 42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2" y="30"/>
                    </a:move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6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7" y="19"/>
                    </a:cubicBezTo>
                    <a:cubicBezTo>
                      <a:pt x="8" y="20"/>
                      <a:pt x="18" y="23"/>
                      <a:pt x="14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7" y="37"/>
                      <a:pt x="37" y="36"/>
                      <a:pt x="38" y="34"/>
                    </a:cubicBezTo>
                    <a:cubicBezTo>
                      <a:pt x="40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6" y="36"/>
                    </a:cubicBezTo>
                    <a:cubicBezTo>
                      <a:pt x="46" y="34"/>
                      <a:pt x="44" y="32"/>
                      <a:pt x="42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660"/>
              <p:cNvSpPr/>
              <p:nvPr/>
            </p:nvSpPr>
            <p:spPr bwMode="auto">
              <a:xfrm>
                <a:off x="3395" y="1448"/>
                <a:ext cx="61" cy="43"/>
              </a:xfrm>
              <a:custGeom>
                <a:avLst/>
                <a:gdLst>
                  <a:gd name="T0" fmla="*/ 5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5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5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661"/>
              <p:cNvSpPr/>
              <p:nvPr/>
            </p:nvSpPr>
            <p:spPr bwMode="auto">
              <a:xfrm>
                <a:off x="3405" y="1464"/>
                <a:ext cx="35" cy="24"/>
              </a:xfrm>
              <a:custGeom>
                <a:avLst/>
                <a:gdLst>
                  <a:gd name="T0" fmla="*/ 6 w 13"/>
                  <a:gd name="T1" fmla="*/ 0 h 9"/>
                  <a:gd name="T2" fmla="*/ 2 w 13"/>
                  <a:gd name="T3" fmla="*/ 1 h 9"/>
                  <a:gd name="T4" fmla="*/ 1 w 13"/>
                  <a:gd name="T5" fmla="*/ 4 h 9"/>
                  <a:gd name="T6" fmla="*/ 13 w 13"/>
                  <a:gd name="T7" fmla="*/ 5 h 9"/>
                  <a:gd name="T8" fmla="*/ 12 w 13"/>
                  <a:gd name="T9" fmla="*/ 2 h 9"/>
                  <a:gd name="T10" fmla="*/ 8 w 13"/>
                  <a:gd name="T11" fmla="*/ 0 h 9"/>
                  <a:gd name="T12" fmla="*/ 5 w 13"/>
                  <a:gd name="T13" fmla="*/ 2 h 9"/>
                  <a:gd name="T14" fmla="*/ 7 w 13"/>
                  <a:gd name="T15" fmla="*/ 4 h 9"/>
                  <a:gd name="T16" fmla="*/ 10 w 13"/>
                  <a:gd name="T17" fmla="*/ 5 h 9"/>
                  <a:gd name="T18" fmla="*/ 9 w 13"/>
                  <a:gd name="T19" fmla="*/ 2 h 9"/>
                  <a:gd name="T20" fmla="*/ 4 w 13"/>
                  <a:gd name="T21" fmla="*/ 2 h 9"/>
                  <a:gd name="T22" fmla="*/ 3 w 13"/>
                  <a:gd name="T23" fmla="*/ 5 h 9"/>
                  <a:gd name="T24" fmla="*/ 6 w 13"/>
                  <a:gd name="T25" fmla="*/ 4 h 9"/>
                  <a:gd name="T26" fmla="*/ 6 w 13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3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662"/>
              <p:cNvSpPr/>
              <p:nvPr/>
            </p:nvSpPr>
            <p:spPr bwMode="auto">
              <a:xfrm>
                <a:off x="3416" y="1467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1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663"/>
              <p:cNvSpPr/>
              <p:nvPr/>
            </p:nvSpPr>
            <p:spPr bwMode="auto">
              <a:xfrm>
                <a:off x="3405" y="1509"/>
                <a:ext cx="30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1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5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664"/>
              <p:cNvSpPr/>
              <p:nvPr/>
            </p:nvSpPr>
            <p:spPr bwMode="auto">
              <a:xfrm>
                <a:off x="3456" y="1525"/>
                <a:ext cx="32" cy="33"/>
              </a:xfrm>
              <a:custGeom>
                <a:avLst/>
                <a:gdLst>
                  <a:gd name="T0" fmla="*/ 11 w 12"/>
                  <a:gd name="T1" fmla="*/ 1 h 12"/>
                  <a:gd name="T2" fmla="*/ 9 w 12"/>
                  <a:gd name="T3" fmla="*/ 3 h 12"/>
                  <a:gd name="T4" fmla="*/ 8 w 12"/>
                  <a:gd name="T5" fmla="*/ 4 h 12"/>
                  <a:gd name="T6" fmla="*/ 6 w 12"/>
                  <a:gd name="T7" fmla="*/ 8 h 12"/>
                  <a:gd name="T8" fmla="*/ 0 w 12"/>
                  <a:gd name="T9" fmla="*/ 9 h 12"/>
                  <a:gd name="T10" fmla="*/ 0 w 12"/>
                  <a:gd name="T11" fmla="*/ 10 h 12"/>
                  <a:gd name="T12" fmla="*/ 9 w 12"/>
                  <a:gd name="T13" fmla="*/ 9 h 12"/>
                  <a:gd name="T14" fmla="*/ 10 w 12"/>
                  <a:gd name="T15" fmla="*/ 7 h 12"/>
                  <a:gd name="T16" fmla="*/ 11 w 12"/>
                  <a:gd name="T17" fmla="*/ 7 h 12"/>
                  <a:gd name="T18" fmla="*/ 11 w 12"/>
                  <a:gd name="T19" fmla="*/ 6 h 12"/>
                  <a:gd name="T20" fmla="*/ 12 w 12"/>
                  <a:gd name="T21" fmla="*/ 1 h 12"/>
                  <a:gd name="T22" fmla="*/ 11 w 12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2">
                    <a:moveTo>
                      <a:pt x="11" y="1"/>
                    </a:moveTo>
                    <a:cubicBezTo>
                      <a:pt x="10" y="2"/>
                      <a:pt x="9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2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665"/>
              <p:cNvSpPr/>
              <p:nvPr/>
            </p:nvSpPr>
            <p:spPr bwMode="auto">
              <a:xfrm>
                <a:off x="3499" y="1450"/>
                <a:ext cx="32" cy="54"/>
              </a:xfrm>
              <a:custGeom>
                <a:avLst/>
                <a:gdLst>
                  <a:gd name="T0" fmla="*/ 1 w 12"/>
                  <a:gd name="T1" fmla="*/ 0 h 20"/>
                  <a:gd name="T2" fmla="*/ 1 w 12"/>
                  <a:gd name="T3" fmla="*/ 1 h 20"/>
                  <a:gd name="T4" fmla="*/ 4 w 12"/>
                  <a:gd name="T5" fmla="*/ 5 h 20"/>
                  <a:gd name="T6" fmla="*/ 4 w 12"/>
                  <a:gd name="T7" fmla="*/ 9 h 20"/>
                  <a:gd name="T8" fmla="*/ 1 w 12"/>
                  <a:gd name="T9" fmla="*/ 11 h 20"/>
                  <a:gd name="T10" fmla="*/ 1 w 12"/>
                  <a:gd name="T11" fmla="*/ 11 h 20"/>
                  <a:gd name="T12" fmla="*/ 4 w 12"/>
                  <a:gd name="T13" fmla="*/ 17 h 20"/>
                  <a:gd name="T14" fmla="*/ 4 w 12"/>
                  <a:gd name="T15" fmla="*/ 18 h 20"/>
                  <a:gd name="T16" fmla="*/ 12 w 12"/>
                  <a:gd name="T17" fmla="*/ 12 h 20"/>
                  <a:gd name="T18" fmla="*/ 1 w 12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5" y="6"/>
                      <a:pt x="6" y="8"/>
                      <a:pt x="4" y="9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6" y="14"/>
                      <a:pt x="4" y="17"/>
                    </a:cubicBezTo>
                    <a:cubicBezTo>
                      <a:pt x="3" y="17"/>
                      <a:pt x="4" y="18"/>
                      <a:pt x="4" y="18"/>
                    </a:cubicBezTo>
                    <a:cubicBezTo>
                      <a:pt x="8" y="20"/>
                      <a:pt x="12" y="16"/>
                      <a:pt x="12" y="12"/>
                    </a:cubicBezTo>
                    <a:cubicBezTo>
                      <a:pt x="11" y="6"/>
                      <a:pt x="6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666"/>
              <p:cNvSpPr/>
              <p:nvPr/>
            </p:nvSpPr>
            <p:spPr bwMode="auto">
              <a:xfrm>
                <a:off x="3317" y="1418"/>
                <a:ext cx="32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4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5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667"/>
              <p:cNvSpPr/>
              <p:nvPr/>
            </p:nvSpPr>
            <p:spPr bwMode="auto">
              <a:xfrm>
                <a:off x="3328" y="1475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6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5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2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6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2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668"/>
              <p:cNvSpPr/>
              <p:nvPr/>
            </p:nvSpPr>
            <p:spPr bwMode="auto">
              <a:xfrm>
                <a:off x="3167" y="2500"/>
                <a:ext cx="180" cy="153"/>
              </a:xfrm>
              <a:custGeom>
                <a:avLst/>
                <a:gdLst>
                  <a:gd name="T0" fmla="*/ 61 w 67"/>
                  <a:gd name="T1" fmla="*/ 32 h 57"/>
                  <a:gd name="T2" fmla="*/ 49 w 67"/>
                  <a:gd name="T3" fmla="*/ 26 h 57"/>
                  <a:gd name="T4" fmla="*/ 55 w 67"/>
                  <a:gd name="T5" fmla="*/ 15 h 57"/>
                  <a:gd name="T6" fmla="*/ 39 w 67"/>
                  <a:gd name="T7" fmla="*/ 3 h 57"/>
                  <a:gd name="T8" fmla="*/ 25 w 67"/>
                  <a:gd name="T9" fmla="*/ 15 h 57"/>
                  <a:gd name="T10" fmla="*/ 25 w 67"/>
                  <a:gd name="T11" fmla="*/ 16 h 57"/>
                  <a:gd name="T12" fmla="*/ 24 w 67"/>
                  <a:gd name="T13" fmla="*/ 13 h 57"/>
                  <a:gd name="T14" fmla="*/ 22 w 67"/>
                  <a:gd name="T15" fmla="*/ 9 h 57"/>
                  <a:gd name="T16" fmla="*/ 19 w 67"/>
                  <a:gd name="T17" fmla="*/ 5 h 57"/>
                  <a:gd name="T18" fmla="*/ 9 w 67"/>
                  <a:gd name="T19" fmla="*/ 3 h 57"/>
                  <a:gd name="T20" fmla="*/ 11 w 67"/>
                  <a:gd name="T21" fmla="*/ 21 h 57"/>
                  <a:gd name="T22" fmla="*/ 3 w 67"/>
                  <a:gd name="T23" fmla="*/ 30 h 57"/>
                  <a:gd name="T24" fmla="*/ 6 w 67"/>
                  <a:gd name="T25" fmla="*/ 42 h 57"/>
                  <a:gd name="T26" fmla="*/ 15 w 67"/>
                  <a:gd name="T27" fmla="*/ 44 h 57"/>
                  <a:gd name="T28" fmla="*/ 19 w 67"/>
                  <a:gd name="T29" fmla="*/ 41 h 57"/>
                  <a:gd name="T30" fmla="*/ 21 w 67"/>
                  <a:gd name="T31" fmla="*/ 38 h 57"/>
                  <a:gd name="T32" fmla="*/ 23 w 67"/>
                  <a:gd name="T33" fmla="*/ 37 h 57"/>
                  <a:gd name="T34" fmla="*/ 41 w 67"/>
                  <a:gd name="T35" fmla="*/ 57 h 57"/>
                  <a:gd name="T36" fmla="*/ 48 w 67"/>
                  <a:gd name="T37" fmla="*/ 51 h 57"/>
                  <a:gd name="T38" fmla="*/ 48 w 67"/>
                  <a:gd name="T39" fmla="*/ 46 h 57"/>
                  <a:gd name="T40" fmla="*/ 47 w 67"/>
                  <a:gd name="T41" fmla="*/ 42 h 57"/>
                  <a:gd name="T42" fmla="*/ 55 w 67"/>
                  <a:gd name="T43" fmla="*/ 45 h 57"/>
                  <a:gd name="T44" fmla="*/ 61 w 67"/>
                  <a:gd name="T45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57">
                    <a:moveTo>
                      <a:pt x="61" y="32"/>
                    </a:moveTo>
                    <a:cubicBezTo>
                      <a:pt x="59" y="30"/>
                      <a:pt x="52" y="24"/>
                      <a:pt x="49" y="26"/>
                    </a:cubicBezTo>
                    <a:cubicBezTo>
                      <a:pt x="53" y="24"/>
                      <a:pt x="55" y="20"/>
                      <a:pt x="55" y="15"/>
                    </a:cubicBezTo>
                    <a:cubicBezTo>
                      <a:pt x="57" y="6"/>
                      <a:pt x="46" y="6"/>
                      <a:pt x="39" y="3"/>
                    </a:cubicBezTo>
                    <a:cubicBezTo>
                      <a:pt x="31" y="0"/>
                      <a:pt x="25" y="8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3" y="12"/>
                      <a:pt x="23" y="11"/>
                      <a:pt x="22" y="9"/>
                    </a:cubicBezTo>
                    <a:cubicBezTo>
                      <a:pt x="21" y="8"/>
                      <a:pt x="20" y="6"/>
                      <a:pt x="19" y="5"/>
                    </a:cubicBezTo>
                    <a:cubicBezTo>
                      <a:pt x="16" y="4"/>
                      <a:pt x="11" y="1"/>
                      <a:pt x="9" y="3"/>
                    </a:cubicBezTo>
                    <a:cubicBezTo>
                      <a:pt x="4" y="8"/>
                      <a:pt x="7" y="18"/>
                      <a:pt x="11" y="21"/>
                    </a:cubicBezTo>
                    <a:cubicBezTo>
                      <a:pt x="9" y="19"/>
                      <a:pt x="3" y="28"/>
                      <a:pt x="3" y="30"/>
                    </a:cubicBezTo>
                    <a:cubicBezTo>
                      <a:pt x="0" y="35"/>
                      <a:pt x="2" y="38"/>
                      <a:pt x="6" y="42"/>
                    </a:cubicBezTo>
                    <a:cubicBezTo>
                      <a:pt x="8" y="44"/>
                      <a:pt x="13" y="46"/>
                      <a:pt x="15" y="44"/>
                    </a:cubicBezTo>
                    <a:cubicBezTo>
                      <a:pt x="17" y="43"/>
                      <a:pt x="18" y="42"/>
                      <a:pt x="19" y="41"/>
                    </a:cubicBezTo>
                    <a:cubicBezTo>
                      <a:pt x="20" y="40"/>
                      <a:pt x="21" y="39"/>
                      <a:pt x="21" y="38"/>
                    </a:cubicBezTo>
                    <a:cubicBezTo>
                      <a:pt x="22" y="37"/>
                      <a:pt x="23" y="34"/>
                      <a:pt x="23" y="37"/>
                    </a:cubicBezTo>
                    <a:cubicBezTo>
                      <a:pt x="22" y="48"/>
                      <a:pt x="30" y="57"/>
                      <a:pt x="41" y="57"/>
                    </a:cubicBezTo>
                    <a:cubicBezTo>
                      <a:pt x="44" y="56"/>
                      <a:pt x="47" y="55"/>
                      <a:pt x="48" y="51"/>
                    </a:cubicBezTo>
                    <a:cubicBezTo>
                      <a:pt x="49" y="50"/>
                      <a:pt x="49" y="47"/>
                      <a:pt x="48" y="46"/>
                    </a:cubicBezTo>
                    <a:cubicBezTo>
                      <a:pt x="48" y="46"/>
                      <a:pt x="46" y="42"/>
                      <a:pt x="47" y="42"/>
                    </a:cubicBezTo>
                    <a:cubicBezTo>
                      <a:pt x="50" y="43"/>
                      <a:pt x="52" y="44"/>
                      <a:pt x="55" y="45"/>
                    </a:cubicBezTo>
                    <a:cubicBezTo>
                      <a:pt x="64" y="48"/>
                      <a:pt x="67" y="37"/>
                      <a:pt x="6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69"/>
              <p:cNvSpPr/>
              <p:nvPr/>
            </p:nvSpPr>
            <p:spPr bwMode="auto">
              <a:xfrm>
                <a:off x="3264" y="2578"/>
                <a:ext cx="45" cy="75"/>
              </a:xfrm>
              <a:custGeom>
                <a:avLst/>
                <a:gdLst>
                  <a:gd name="T0" fmla="*/ 10 w 17"/>
                  <a:gd name="T1" fmla="*/ 12 h 28"/>
                  <a:gd name="T2" fmla="*/ 5 w 17"/>
                  <a:gd name="T3" fmla="*/ 7 h 28"/>
                  <a:gd name="T4" fmla="*/ 5 w 17"/>
                  <a:gd name="T5" fmla="*/ 7 h 28"/>
                  <a:gd name="T6" fmla="*/ 4 w 17"/>
                  <a:gd name="T7" fmla="*/ 6 h 28"/>
                  <a:gd name="T8" fmla="*/ 2 w 17"/>
                  <a:gd name="T9" fmla="*/ 4 h 28"/>
                  <a:gd name="T10" fmla="*/ 1 w 17"/>
                  <a:gd name="T11" fmla="*/ 0 h 28"/>
                  <a:gd name="T12" fmla="*/ 0 w 17"/>
                  <a:gd name="T13" fmla="*/ 0 h 28"/>
                  <a:gd name="T14" fmla="*/ 0 w 17"/>
                  <a:gd name="T15" fmla="*/ 1 h 28"/>
                  <a:gd name="T16" fmla="*/ 0 w 17"/>
                  <a:gd name="T17" fmla="*/ 1 h 28"/>
                  <a:gd name="T18" fmla="*/ 1 w 17"/>
                  <a:gd name="T19" fmla="*/ 4 h 28"/>
                  <a:gd name="T20" fmla="*/ 0 w 17"/>
                  <a:gd name="T21" fmla="*/ 4 h 28"/>
                  <a:gd name="T22" fmla="*/ 6 w 17"/>
                  <a:gd name="T23" fmla="*/ 27 h 28"/>
                  <a:gd name="T24" fmla="*/ 6 w 17"/>
                  <a:gd name="T25" fmla="*/ 27 h 28"/>
                  <a:gd name="T26" fmla="*/ 10 w 17"/>
                  <a:gd name="T2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0" y="12"/>
                    </a:moveTo>
                    <a:cubicBezTo>
                      <a:pt x="9" y="10"/>
                      <a:pt x="7" y="9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7" y="22"/>
                      <a:pt x="6" y="27"/>
                    </a:cubicBezTo>
                    <a:cubicBezTo>
                      <a:pt x="5" y="27"/>
                      <a:pt x="6" y="28"/>
                      <a:pt x="6" y="27"/>
                    </a:cubicBezTo>
                    <a:cubicBezTo>
                      <a:pt x="13" y="26"/>
                      <a:pt x="14" y="17"/>
                      <a:pt x="10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70"/>
              <p:cNvSpPr/>
              <p:nvPr/>
            </p:nvSpPr>
            <p:spPr bwMode="auto">
              <a:xfrm>
                <a:off x="3256" y="2535"/>
                <a:ext cx="34" cy="37"/>
              </a:xfrm>
              <a:custGeom>
                <a:avLst/>
                <a:gdLst>
                  <a:gd name="T0" fmla="*/ 13 w 13"/>
                  <a:gd name="T1" fmla="*/ 9 h 14"/>
                  <a:gd name="T2" fmla="*/ 13 w 13"/>
                  <a:gd name="T3" fmla="*/ 9 h 14"/>
                  <a:gd name="T4" fmla="*/ 7 w 13"/>
                  <a:gd name="T5" fmla="*/ 9 h 14"/>
                  <a:gd name="T6" fmla="*/ 11 w 13"/>
                  <a:gd name="T7" fmla="*/ 4 h 14"/>
                  <a:gd name="T8" fmla="*/ 10 w 13"/>
                  <a:gd name="T9" fmla="*/ 3 h 14"/>
                  <a:gd name="T10" fmla="*/ 5 w 13"/>
                  <a:gd name="T11" fmla="*/ 7 h 14"/>
                  <a:gd name="T12" fmla="*/ 6 w 13"/>
                  <a:gd name="T13" fmla="*/ 0 h 14"/>
                  <a:gd name="T14" fmla="*/ 5 w 13"/>
                  <a:gd name="T15" fmla="*/ 0 h 14"/>
                  <a:gd name="T16" fmla="*/ 0 w 13"/>
                  <a:gd name="T17" fmla="*/ 10 h 14"/>
                  <a:gd name="T18" fmla="*/ 1 w 13"/>
                  <a:gd name="T19" fmla="*/ 11 h 14"/>
                  <a:gd name="T20" fmla="*/ 2 w 13"/>
                  <a:gd name="T21" fmla="*/ 13 h 14"/>
                  <a:gd name="T22" fmla="*/ 8 w 13"/>
                  <a:gd name="T23" fmla="*/ 12 h 14"/>
                  <a:gd name="T24" fmla="*/ 13 w 13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9" y="9"/>
                      <a:pt x="7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2" y="7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4" y="14"/>
                      <a:pt x="6" y="12"/>
                      <a:pt x="8" y="12"/>
                    </a:cubicBezTo>
                    <a:cubicBezTo>
                      <a:pt x="10" y="11"/>
                      <a:pt x="12" y="11"/>
                      <a:pt x="13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671"/>
              <p:cNvSpPr/>
              <p:nvPr/>
            </p:nvSpPr>
            <p:spPr bwMode="auto">
              <a:xfrm>
                <a:off x="3269" y="2570"/>
                <a:ext cx="40" cy="16"/>
              </a:xfrm>
              <a:custGeom>
                <a:avLst/>
                <a:gdLst>
                  <a:gd name="T0" fmla="*/ 15 w 15"/>
                  <a:gd name="T1" fmla="*/ 1 h 6"/>
                  <a:gd name="T2" fmla="*/ 8 w 15"/>
                  <a:gd name="T3" fmla="*/ 0 h 6"/>
                  <a:gd name="T4" fmla="*/ 5 w 15"/>
                  <a:gd name="T5" fmla="*/ 1 h 6"/>
                  <a:gd name="T6" fmla="*/ 3 w 15"/>
                  <a:gd name="T7" fmla="*/ 2 h 6"/>
                  <a:gd name="T8" fmla="*/ 1 w 15"/>
                  <a:gd name="T9" fmla="*/ 3 h 6"/>
                  <a:gd name="T10" fmla="*/ 1 w 15"/>
                  <a:gd name="T11" fmla="*/ 4 h 6"/>
                  <a:gd name="T12" fmla="*/ 0 w 15"/>
                  <a:gd name="T13" fmla="*/ 5 h 6"/>
                  <a:gd name="T14" fmla="*/ 1 w 15"/>
                  <a:gd name="T15" fmla="*/ 5 h 6"/>
                  <a:gd name="T16" fmla="*/ 3 w 15"/>
                  <a:gd name="T17" fmla="*/ 5 h 6"/>
                  <a:gd name="T18" fmla="*/ 6 w 15"/>
                  <a:gd name="T19" fmla="*/ 3 h 6"/>
                  <a:gd name="T20" fmla="*/ 14 w 15"/>
                  <a:gd name="T21" fmla="*/ 1 h 6"/>
                  <a:gd name="T22" fmla="*/ 15 w 15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6">
                    <a:moveTo>
                      <a:pt x="15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1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672"/>
              <p:cNvSpPr/>
              <p:nvPr/>
            </p:nvSpPr>
            <p:spPr bwMode="auto">
              <a:xfrm>
                <a:off x="3234" y="2505"/>
                <a:ext cx="51" cy="57"/>
              </a:xfrm>
              <a:custGeom>
                <a:avLst/>
                <a:gdLst>
                  <a:gd name="T0" fmla="*/ 19 w 19"/>
                  <a:gd name="T1" fmla="*/ 3 h 21"/>
                  <a:gd name="T2" fmla="*/ 12 w 19"/>
                  <a:gd name="T3" fmla="*/ 1 h 21"/>
                  <a:gd name="T4" fmla="*/ 12 w 19"/>
                  <a:gd name="T5" fmla="*/ 0 h 21"/>
                  <a:gd name="T6" fmla="*/ 1 w 19"/>
                  <a:gd name="T7" fmla="*/ 11 h 21"/>
                  <a:gd name="T8" fmla="*/ 1 w 19"/>
                  <a:gd name="T9" fmla="*/ 16 h 21"/>
                  <a:gd name="T10" fmla="*/ 2 w 19"/>
                  <a:gd name="T11" fmla="*/ 19 h 21"/>
                  <a:gd name="T12" fmla="*/ 2 w 19"/>
                  <a:gd name="T13" fmla="*/ 20 h 21"/>
                  <a:gd name="T14" fmla="*/ 3 w 19"/>
                  <a:gd name="T15" fmla="*/ 21 h 21"/>
                  <a:gd name="T16" fmla="*/ 3 w 19"/>
                  <a:gd name="T17" fmla="*/ 21 h 21"/>
                  <a:gd name="T18" fmla="*/ 2 w 19"/>
                  <a:gd name="T19" fmla="*/ 14 h 21"/>
                  <a:gd name="T20" fmla="*/ 3 w 19"/>
                  <a:gd name="T21" fmla="*/ 9 h 21"/>
                  <a:gd name="T22" fmla="*/ 11 w 19"/>
                  <a:gd name="T23" fmla="*/ 1 h 21"/>
                  <a:gd name="T24" fmla="*/ 18 w 19"/>
                  <a:gd name="T25" fmla="*/ 3 h 21"/>
                  <a:gd name="T26" fmla="*/ 19 w 19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1">
                    <a:moveTo>
                      <a:pt x="19" y="3"/>
                    </a:moveTo>
                    <a:cubicBezTo>
                      <a:pt x="17" y="1"/>
                      <a:pt x="14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"/>
                      <a:pt x="2" y="5"/>
                      <a:pt x="1" y="11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3" y="21"/>
                      <a:pt x="4" y="21"/>
                      <a:pt x="3" y="21"/>
                    </a:cubicBezTo>
                    <a:cubicBezTo>
                      <a:pt x="2" y="19"/>
                      <a:pt x="2" y="16"/>
                      <a:pt x="2" y="14"/>
                    </a:cubicBezTo>
                    <a:cubicBezTo>
                      <a:pt x="2" y="12"/>
                      <a:pt x="2" y="11"/>
                      <a:pt x="3" y="9"/>
                    </a:cubicBezTo>
                    <a:cubicBezTo>
                      <a:pt x="5" y="7"/>
                      <a:pt x="7" y="2"/>
                      <a:pt x="11" y="1"/>
                    </a:cubicBezTo>
                    <a:cubicBezTo>
                      <a:pt x="13" y="1"/>
                      <a:pt x="16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673"/>
              <p:cNvSpPr/>
              <p:nvPr/>
            </p:nvSpPr>
            <p:spPr bwMode="auto">
              <a:xfrm>
                <a:off x="3298" y="2516"/>
                <a:ext cx="19" cy="48"/>
              </a:xfrm>
              <a:custGeom>
                <a:avLst/>
                <a:gdLst>
                  <a:gd name="T0" fmla="*/ 7 w 7"/>
                  <a:gd name="T1" fmla="*/ 8 h 18"/>
                  <a:gd name="T2" fmla="*/ 1 w 7"/>
                  <a:gd name="T3" fmla="*/ 0 h 18"/>
                  <a:gd name="T4" fmla="*/ 1 w 7"/>
                  <a:gd name="T5" fmla="*/ 1 h 18"/>
                  <a:gd name="T6" fmla="*/ 2 w 7"/>
                  <a:gd name="T7" fmla="*/ 2 h 18"/>
                  <a:gd name="T8" fmla="*/ 2 w 7"/>
                  <a:gd name="T9" fmla="*/ 2 h 18"/>
                  <a:gd name="T10" fmla="*/ 5 w 7"/>
                  <a:gd name="T11" fmla="*/ 7 h 18"/>
                  <a:gd name="T12" fmla="*/ 4 w 7"/>
                  <a:gd name="T13" fmla="*/ 12 h 18"/>
                  <a:gd name="T14" fmla="*/ 2 w 7"/>
                  <a:gd name="T15" fmla="*/ 17 h 18"/>
                  <a:gd name="T16" fmla="*/ 3 w 7"/>
                  <a:gd name="T17" fmla="*/ 17 h 18"/>
                  <a:gd name="T18" fmla="*/ 7 w 7"/>
                  <a:gd name="T1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8"/>
                    </a:moveTo>
                    <a:cubicBezTo>
                      <a:pt x="7" y="4"/>
                      <a:pt x="4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3" y="5"/>
                      <a:pt x="5" y="7"/>
                    </a:cubicBezTo>
                    <a:cubicBezTo>
                      <a:pt x="5" y="8"/>
                      <a:pt x="4" y="10"/>
                      <a:pt x="4" y="12"/>
                    </a:cubicBezTo>
                    <a:cubicBezTo>
                      <a:pt x="3" y="13"/>
                      <a:pt x="3" y="15"/>
                      <a:pt x="2" y="17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5" y="15"/>
                      <a:pt x="6" y="11"/>
                      <a:pt x="7" y="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674"/>
              <p:cNvSpPr/>
              <p:nvPr/>
            </p:nvSpPr>
            <p:spPr bwMode="auto">
              <a:xfrm>
                <a:off x="3181" y="2505"/>
                <a:ext cx="83" cy="110"/>
              </a:xfrm>
              <a:custGeom>
                <a:avLst/>
                <a:gdLst>
                  <a:gd name="T0" fmla="*/ 29 w 31"/>
                  <a:gd name="T1" fmla="*/ 32 h 41"/>
                  <a:gd name="T2" fmla="*/ 29 w 31"/>
                  <a:gd name="T3" fmla="*/ 31 h 41"/>
                  <a:gd name="T4" fmla="*/ 29 w 31"/>
                  <a:gd name="T5" fmla="*/ 31 h 41"/>
                  <a:gd name="T6" fmla="*/ 29 w 31"/>
                  <a:gd name="T7" fmla="*/ 30 h 41"/>
                  <a:gd name="T8" fmla="*/ 26 w 31"/>
                  <a:gd name="T9" fmla="*/ 26 h 41"/>
                  <a:gd name="T10" fmla="*/ 25 w 31"/>
                  <a:gd name="T11" fmla="*/ 25 h 41"/>
                  <a:gd name="T12" fmla="*/ 21 w 31"/>
                  <a:gd name="T13" fmla="*/ 21 h 41"/>
                  <a:gd name="T14" fmla="*/ 20 w 31"/>
                  <a:gd name="T15" fmla="*/ 16 h 41"/>
                  <a:gd name="T16" fmla="*/ 16 w 31"/>
                  <a:gd name="T17" fmla="*/ 6 h 41"/>
                  <a:gd name="T18" fmla="*/ 8 w 31"/>
                  <a:gd name="T19" fmla="*/ 0 h 41"/>
                  <a:gd name="T20" fmla="*/ 5 w 31"/>
                  <a:gd name="T21" fmla="*/ 8 h 41"/>
                  <a:gd name="T22" fmla="*/ 6 w 31"/>
                  <a:gd name="T23" fmla="*/ 15 h 41"/>
                  <a:gd name="T24" fmla="*/ 9 w 31"/>
                  <a:gd name="T25" fmla="*/ 21 h 41"/>
                  <a:gd name="T26" fmla="*/ 1 w 31"/>
                  <a:gd name="T27" fmla="*/ 31 h 41"/>
                  <a:gd name="T28" fmla="*/ 11 w 31"/>
                  <a:gd name="T29" fmla="*/ 39 h 41"/>
                  <a:gd name="T30" fmla="*/ 13 w 31"/>
                  <a:gd name="T31" fmla="*/ 40 h 41"/>
                  <a:gd name="T32" fmla="*/ 15 w 31"/>
                  <a:gd name="T33" fmla="*/ 39 h 41"/>
                  <a:gd name="T34" fmla="*/ 17 w 31"/>
                  <a:gd name="T35" fmla="*/ 36 h 41"/>
                  <a:gd name="T36" fmla="*/ 22 w 31"/>
                  <a:gd name="T37" fmla="*/ 38 h 41"/>
                  <a:gd name="T38" fmla="*/ 23 w 31"/>
                  <a:gd name="T39" fmla="*/ 38 h 41"/>
                  <a:gd name="T40" fmla="*/ 25 w 31"/>
                  <a:gd name="T41" fmla="*/ 34 h 41"/>
                  <a:gd name="T42" fmla="*/ 30 w 31"/>
                  <a:gd name="T43" fmla="*/ 38 h 41"/>
                  <a:gd name="T44" fmla="*/ 31 w 31"/>
                  <a:gd name="T45" fmla="*/ 38 h 41"/>
                  <a:gd name="T46" fmla="*/ 29 w 31"/>
                  <a:gd name="T47" fmla="*/ 3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41">
                    <a:moveTo>
                      <a:pt x="29" y="32"/>
                    </a:moveTo>
                    <a:cubicBezTo>
                      <a:pt x="30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28" y="29"/>
                      <a:pt x="28" y="27"/>
                      <a:pt x="26" y="26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3" y="25"/>
                      <a:pt x="22" y="24"/>
                      <a:pt x="21" y="21"/>
                    </a:cubicBezTo>
                    <a:cubicBezTo>
                      <a:pt x="21" y="20"/>
                      <a:pt x="21" y="17"/>
                      <a:pt x="20" y="16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5" y="4"/>
                      <a:pt x="11" y="0"/>
                      <a:pt x="8" y="0"/>
                    </a:cubicBezTo>
                    <a:cubicBezTo>
                      <a:pt x="4" y="1"/>
                      <a:pt x="6" y="6"/>
                      <a:pt x="5" y="8"/>
                    </a:cubicBezTo>
                    <a:cubicBezTo>
                      <a:pt x="5" y="11"/>
                      <a:pt x="5" y="12"/>
                      <a:pt x="6" y="15"/>
                    </a:cubicBezTo>
                    <a:cubicBezTo>
                      <a:pt x="6" y="16"/>
                      <a:pt x="13" y="21"/>
                      <a:pt x="9" y="21"/>
                    </a:cubicBezTo>
                    <a:cubicBezTo>
                      <a:pt x="4" y="22"/>
                      <a:pt x="1" y="26"/>
                      <a:pt x="1" y="31"/>
                    </a:cubicBezTo>
                    <a:cubicBezTo>
                      <a:pt x="0" y="36"/>
                      <a:pt x="7" y="36"/>
                      <a:pt x="11" y="39"/>
                    </a:cubicBezTo>
                    <a:cubicBezTo>
                      <a:pt x="11" y="40"/>
                      <a:pt x="12" y="41"/>
                      <a:pt x="13" y="40"/>
                    </a:cubicBezTo>
                    <a:cubicBezTo>
                      <a:pt x="14" y="40"/>
                      <a:pt x="14" y="39"/>
                      <a:pt x="15" y="39"/>
                    </a:cubicBezTo>
                    <a:cubicBezTo>
                      <a:pt x="16" y="38"/>
                      <a:pt x="16" y="37"/>
                      <a:pt x="17" y="36"/>
                    </a:cubicBezTo>
                    <a:cubicBezTo>
                      <a:pt x="21" y="35"/>
                      <a:pt x="23" y="35"/>
                      <a:pt x="22" y="38"/>
                    </a:cubicBezTo>
                    <a:cubicBezTo>
                      <a:pt x="22" y="38"/>
                      <a:pt x="23" y="39"/>
                      <a:pt x="23" y="38"/>
                    </a:cubicBezTo>
                    <a:cubicBezTo>
                      <a:pt x="24" y="36"/>
                      <a:pt x="24" y="35"/>
                      <a:pt x="25" y="34"/>
                    </a:cubicBezTo>
                    <a:cubicBezTo>
                      <a:pt x="28" y="32"/>
                      <a:pt x="29" y="36"/>
                      <a:pt x="30" y="38"/>
                    </a:cubicBezTo>
                    <a:cubicBezTo>
                      <a:pt x="30" y="39"/>
                      <a:pt x="31" y="38"/>
                      <a:pt x="31" y="38"/>
                    </a:cubicBezTo>
                    <a:cubicBezTo>
                      <a:pt x="31" y="36"/>
                      <a:pt x="30" y="34"/>
                      <a:pt x="29" y="32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675"/>
              <p:cNvSpPr/>
              <p:nvPr/>
            </p:nvSpPr>
            <p:spPr bwMode="auto">
              <a:xfrm>
                <a:off x="3237" y="2556"/>
                <a:ext cx="48" cy="35"/>
              </a:xfrm>
              <a:custGeom>
                <a:avLst/>
                <a:gdLst>
                  <a:gd name="T0" fmla="*/ 6 w 18"/>
                  <a:gd name="T1" fmla="*/ 2 h 13"/>
                  <a:gd name="T2" fmla="*/ 5 w 18"/>
                  <a:gd name="T3" fmla="*/ 1 h 13"/>
                  <a:gd name="T4" fmla="*/ 4 w 18"/>
                  <a:gd name="T5" fmla="*/ 1 h 13"/>
                  <a:gd name="T6" fmla="*/ 4 w 18"/>
                  <a:gd name="T7" fmla="*/ 1 h 13"/>
                  <a:gd name="T8" fmla="*/ 1 w 18"/>
                  <a:gd name="T9" fmla="*/ 3 h 13"/>
                  <a:gd name="T10" fmla="*/ 0 w 18"/>
                  <a:gd name="T11" fmla="*/ 8 h 13"/>
                  <a:gd name="T12" fmla="*/ 5 w 18"/>
                  <a:gd name="T13" fmla="*/ 11 h 13"/>
                  <a:gd name="T14" fmla="*/ 13 w 18"/>
                  <a:gd name="T15" fmla="*/ 11 h 13"/>
                  <a:gd name="T16" fmla="*/ 6 w 1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4"/>
                      <a:pt x="0" y="7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2"/>
                      <a:pt x="10" y="13"/>
                      <a:pt x="13" y="11"/>
                    </a:cubicBezTo>
                    <a:cubicBezTo>
                      <a:pt x="18" y="8"/>
                      <a:pt x="10" y="0"/>
                      <a:pt x="6" y="2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676"/>
              <p:cNvSpPr/>
              <p:nvPr/>
            </p:nvSpPr>
            <p:spPr bwMode="auto">
              <a:xfrm>
                <a:off x="3245" y="2567"/>
                <a:ext cx="27" cy="21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0 h 8"/>
                  <a:gd name="T4" fmla="*/ 0 w 10"/>
                  <a:gd name="T5" fmla="*/ 2 h 8"/>
                  <a:gd name="T6" fmla="*/ 9 w 10"/>
                  <a:gd name="T7" fmla="*/ 6 h 8"/>
                  <a:gd name="T8" fmla="*/ 10 w 10"/>
                  <a:gd name="T9" fmla="*/ 3 h 8"/>
                  <a:gd name="T10" fmla="*/ 7 w 10"/>
                  <a:gd name="T11" fmla="*/ 1 h 8"/>
                  <a:gd name="T12" fmla="*/ 4 w 10"/>
                  <a:gd name="T13" fmla="*/ 2 h 8"/>
                  <a:gd name="T14" fmla="*/ 5 w 10"/>
                  <a:gd name="T15" fmla="*/ 4 h 8"/>
                  <a:gd name="T16" fmla="*/ 7 w 10"/>
                  <a:gd name="T17" fmla="*/ 6 h 8"/>
                  <a:gd name="T18" fmla="*/ 7 w 10"/>
                  <a:gd name="T19" fmla="*/ 3 h 8"/>
                  <a:gd name="T20" fmla="*/ 4 w 10"/>
                  <a:gd name="T21" fmla="*/ 1 h 8"/>
                  <a:gd name="T22" fmla="*/ 2 w 10"/>
                  <a:gd name="T23" fmla="*/ 3 h 8"/>
                  <a:gd name="T24" fmla="*/ 4 w 10"/>
                  <a:gd name="T25" fmla="*/ 4 h 8"/>
                  <a:gd name="T26" fmla="*/ 5 w 10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6"/>
                      <a:pt x="6" y="8"/>
                      <a:pt x="9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4" y="2"/>
                      <a:pt x="4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6" y="4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677"/>
              <p:cNvSpPr/>
              <p:nvPr/>
            </p:nvSpPr>
            <p:spPr bwMode="auto">
              <a:xfrm>
                <a:off x="3253" y="2570"/>
                <a:ext cx="11" cy="13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3 w 4"/>
                  <a:gd name="T5" fmla="*/ 1 h 5"/>
                  <a:gd name="T6" fmla="*/ 1 w 4"/>
                  <a:gd name="T7" fmla="*/ 0 h 5"/>
                  <a:gd name="T8" fmla="*/ 0 w 4"/>
                  <a:gd name="T9" fmla="*/ 1 h 5"/>
                  <a:gd name="T10" fmla="*/ 1 w 4"/>
                  <a:gd name="T11" fmla="*/ 2 h 5"/>
                  <a:gd name="T12" fmla="*/ 2 w 4"/>
                  <a:gd name="T13" fmla="*/ 4 h 5"/>
                  <a:gd name="T14" fmla="*/ 2 w 4"/>
                  <a:gd name="T15" fmla="*/ 4 h 5"/>
                  <a:gd name="T16" fmla="*/ 4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678"/>
              <p:cNvSpPr/>
              <p:nvPr/>
            </p:nvSpPr>
            <p:spPr bwMode="auto">
              <a:xfrm>
                <a:off x="3232" y="2599"/>
                <a:ext cx="18" cy="35"/>
              </a:xfrm>
              <a:custGeom>
                <a:avLst/>
                <a:gdLst>
                  <a:gd name="T0" fmla="*/ 4 w 7"/>
                  <a:gd name="T1" fmla="*/ 8 h 13"/>
                  <a:gd name="T2" fmla="*/ 3 w 7"/>
                  <a:gd name="T3" fmla="*/ 4 h 13"/>
                  <a:gd name="T4" fmla="*/ 2 w 7"/>
                  <a:gd name="T5" fmla="*/ 0 h 13"/>
                  <a:gd name="T6" fmla="*/ 1 w 7"/>
                  <a:gd name="T7" fmla="*/ 0 h 13"/>
                  <a:gd name="T8" fmla="*/ 1 w 7"/>
                  <a:gd name="T9" fmla="*/ 6 h 13"/>
                  <a:gd name="T10" fmla="*/ 1 w 7"/>
                  <a:gd name="T11" fmla="*/ 6 h 13"/>
                  <a:gd name="T12" fmla="*/ 1 w 7"/>
                  <a:gd name="T13" fmla="*/ 9 h 13"/>
                  <a:gd name="T14" fmla="*/ 6 w 7"/>
                  <a:gd name="T15" fmla="*/ 13 h 13"/>
                  <a:gd name="T16" fmla="*/ 7 w 7"/>
                  <a:gd name="T17" fmla="*/ 12 h 13"/>
                  <a:gd name="T18" fmla="*/ 4 w 7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4" y="8"/>
                    </a:move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6" y="10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679"/>
              <p:cNvSpPr/>
              <p:nvPr/>
            </p:nvSpPr>
            <p:spPr bwMode="auto">
              <a:xfrm>
                <a:off x="3264" y="2631"/>
                <a:ext cx="29" cy="19"/>
              </a:xfrm>
              <a:custGeom>
                <a:avLst/>
                <a:gdLst>
                  <a:gd name="T0" fmla="*/ 10 w 11"/>
                  <a:gd name="T1" fmla="*/ 1 h 7"/>
                  <a:gd name="T2" fmla="*/ 8 w 11"/>
                  <a:gd name="T3" fmla="*/ 2 h 7"/>
                  <a:gd name="T4" fmla="*/ 7 w 11"/>
                  <a:gd name="T5" fmla="*/ 3 h 7"/>
                  <a:gd name="T6" fmla="*/ 5 w 11"/>
                  <a:gd name="T7" fmla="*/ 5 h 7"/>
                  <a:gd name="T8" fmla="*/ 0 w 11"/>
                  <a:gd name="T9" fmla="*/ 4 h 7"/>
                  <a:gd name="T10" fmla="*/ 0 w 11"/>
                  <a:gd name="T11" fmla="*/ 5 h 7"/>
                  <a:gd name="T12" fmla="*/ 7 w 11"/>
                  <a:gd name="T13" fmla="*/ 7 h 7"/>
                  <a:gd name="T14" fmla="*/ 8 w 11"/>
                  <a:gd name="T15" fmla="*/ 5 h 7"/>
                  <a:gd name="T16" fmla="*/ 9 w 11"/>
                  <a:gd name="T17" fmla="*/ 5 h 7"/>
                  <a:gd name="T18" fmla="*/ 9 w 11"/>
                  <a:gd name="T19" fmla="*/ 5 h 7"/>
                  <a:gd name="T20" fmla="*/ 11 w 11"/>
                  <a:gd name="T21" fmla="*/ 1 h 7"/>
                  <a:gd name="T22" fmla="*/ 10 w 11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4" y="7"/>
                      <a:pt x="7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680"/>
              <p:cNvSpPr/>
              <p:nvPr/>
            </p:nvSpPr>
            <p:spPr bwMode="auto">
              <a:xfrm>
                <a:off x="3317" y="2578"/>
                <a:ext cx="24" cy="45"/>
              </a:xfrm>
              <a:custGeom>
                <a:avLst/>
                <a:gdLst>
                  <a:gd name="T0" fmla="*/ 3 w 9"/>
                  <a:gd name="T1" fmla="*/ 1 h 17"/>
                  <a:gd name="T2" fmla="*/ 2 w 9"/>
                  <a:gd name="T3" fmla="*/ 1 h 17"/>
                  <a:gd name="T4" fmla="*/ 4 w 9"/>
                  <a:gd name="T5" fmla="*/ 5 h 17"/>
                  <a:gd name="T6" fmla="*/ 3 w 9"/>
                  <a:gd name="T7" fmla="*/ 8 h 17"/>
                  <a:gd name="T8" fmla="*/ 0 w 9"/>
                  <a:gd name="T9" fmla="*/ 9 h 17"/>
                  <a:gd name="T10" fmla="*/ 0 w 9"/>
                  <a:gd name="T11" fmla="*/ 9 h 17"/>
                  <a:gd name="T12" fmla="*/ 0 w 9"/>
                  <a:gd name="T13" fmla="*/ 14 h 17"/>
                  <a:gd name="T14" fmla="*/ 0 w 9"/>
                  <a:gd name="T15" fmla="*/ 15 h 17"/>
                  <a:gd name="T16" fmla="*/ 8 w 9"/>
                  <a:gd name="T17" fmla="*/ 12 h 17"/>
                  <a:gd name="T18" fmla="*/ 3 w 9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3" y="1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2"/>
                      <a:pt x="3" y="4"/>
                      <a:pt x="4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3" y="17"/>
                      <a:pt x="7" y="16"/>
                      <a:pt x="8" y="12"/>
                    </a:cubicBezTo>
                    <a:cubicBezTo>
                      <a:pt x="9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681"/>
              <p:cNvSpPr/>
              <p:nvPr/>
            </p:nvSpPr>
            <p:spPr bwMode="auto">
              <a:xfrm>
                <a:off x="3186" y="2508"/>
                <a:ext cx="16" cy="46"/>
              </a:xfrm>
              <a:custGeom>
                <a:avLst/>
                <a:gdLst>
                  <a:gd name="T0" fmla="*/ 3 w 6"/>
                  <a:gd name="T1" fmla="*/ 15 h 17"/>
                  <a:gd name="T2" fmla="*/ 5 w 6"/>
                  <a:gd name="T3" fmla="*/ 17 h 17"/>
                  <a:gd name="T4" fmla="*/ 6 w 6"/>
                  <a:gd name="T5" fmla="*/ 16 h 17"/>
                  <a:gd name="T6" fmla="*/ 4 w 6"/>
                  <a:gd name="T7" fmla="*/ 14 h 17"/>
                  <a:gd name="T8" fmla="*/ 3 w 6"/>
                  <a:gd name="T9" fmla="*/ 8 h 17"/>
                  <a:gd name="T10" fmla="*/ 3 w 6"/>
                  <a:gd name="T11" fmla="*/ 1 h 17"/>
                  <a:gd name="T12" fmla="*/ 3 w 6"/>
                  <a:gd name="T13" fmla="*/ 0 h 17"/>
                  <a:gd name="T14" fmla="*/ 0 w 6"/>
                  <a:gd name="T15" fmla="*/ 6 h 17"/>
                  <a:gd name="T16" fmla="*/ 0 w 6"/>
                  <a:gd name="T17" fmla="*/ 6 h 17"/>
                  <a:gd name="T18" fmla="*/ 1 w 6"/>
                  <a:gd name="T19" fmla="*/ 10 h 17"/>
                  <a:gd name="T20" fmla="*/ 3 w 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7">
                    <a:moveTo>
                      <a:pt x="3" y="15"/>
                    </a:moveTo>
                    <a:cubicBezTo>
                      <a:pt x="3" y="16"/>
                      <a:pt x="4" y="16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5" y="16"/>
                      <a:pt x="4" y="15"/>
                      <a:pt x="4" y="14"/>
                    </a:cubicBezTo>
                    <a:cubicBezTo>
                      <a:pt x="3" y="12"/>
                      <a:pt x="3" y="10"/>
                      <a:pt x="3" y="8"/>
                    </a:cubicBezTo>
                    <a:cubicBezTo>
                      <a:pt x="4" y="5"/>
                      <a:pt x="2" y="3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2"/>
                      <a:pt x="2" y="13"/>
                      <a:pt x="3" y="15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682"/>
              <p:cNvSpPr/>
              <p:nvPr/>
            </p:nvSpPr>
            <p:spPr bwMode="auto">
              <a:xfrm>
                <a:off x="3173" y="2559"/>
                <a:ext cx="37" cy="59"/>
              </a:xfrm>
              <a:custGeom>
                <a:avLst/>
                <a:gdLst>
                  <a:gd name="T0" fmla="*/ 13 w 14"/>
                  <a:gd name="T1" fmla="*/ 20 h 22"/>
                  <a:gd name="T2" fmla="*/ 4 w 14"/>
                  <a:gd name="T3" fmla="*/ 14 h 22"/>
                  <a:gd name="T4" fmla="*/ 5 w 14"/>
                  <a:gd name="T5" fmla="*/ 5 h 22"/>
                  <a:gd name="T6" fmla="*/ 6 w 14"/>
                  <a:gd name="T7" fmla="*/ 5 h 22"/>
                  <a:gd name="T8" fmla="*/ 6 w 14"/>
                  <a:gd name="T9" fmla="*/ 4 h 22"/>
                  <a:gd name="T10" fmla="*/ 12 w 14"/>
                  <a:gd name="T11" fmla="*/ 1 h 22"/>
                  <a:gd name="T12" fmla="*/ 12 w 14"/>
                  <a:gd name="T13" fmla="*/ 1 h 22"/>
                  <a:gd name="T14" fmla="*/ 8 w 14"/>
                  <a:gd name="T15" fmla="*/ 0 h 22"/>
                  <a:gd name="T16" fmla="*/ 8 w 14"/>
                  <a:gd name="T17" fmla="*/ 0 h 22"/>
                  <a:gd name="T18" fmla="*/ 7 w 14"/>
                  <a:gd name="T19" fmla="*/ 1 h 22"/>
                  <a:gd name="T20" fmla="*/ 7 w 14"/>
                  <a:gd name="T21" fmla="*/ 1 h 22"/>
                  <a:gd name="T22" fmla="*/ 2 w 14"/>
                  <a:gd name="T23" fmla="*/ 6 h 22"/>
                  <a:gd name="T24" fmla="*/ 1 w 14"/>
                  <a:gd name="T25" fmla="*/ 15 h 22"/>
                  <a:gd name="T26" fmla="*/ 5 w 14"/>
                  <a:gd name="T27" fmla="*/ 20 h 22"/>
                  <a:gd name="T28" fmla="*/ 13 w 14"/>
                  <a:gd name="T29" fmla="*/ 20 h 22"/>
                  <a:gd name="T30" fmla="*/ 13 w 14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22">
                    <a:moveTo>
                      <a:pt x="13" y="20"/>
                    </a:moveTo>
                    <a:cubicBezTo>
                      <a:pt x="10" y="19"/>
                      <a:pt x="7" y="16"/>
                      <a:pt x="4" y="14"/>
                    </a:cubicBezTo>
                    <a:cubicBezTo>
                      <a:pt x="2" y="12"/>
                      <a:pt x="3" y="8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8" y="2"/>
                      <a:pt x="10" y="1"/>
                      <a:pt x="12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3" y="3"/>
                      <a:pt x="2" y="6"/>
                    </a:cubicBezTo>
                    <a:cubicBezTo>
                      <a:pt x="1" y="9"/>
                      <a:pt x="0" y="12"/>
                      <a:pt x="1" y="15"/>
                    </a:cubicBezTo>
                    <a:cubicBezTo>
                      <a:pt x="1" y="17"/>
                      <a:pt x="3" y="19"/>
                      <a:pt x="5" y="20"/>
                    </a:cubicBezTo>
                    <a:cubicBezTo>
                      <a:pt x="7" y="22"/>
                      <a:pt x="11" y="21"/>
                      <a:pt x="13" y="20"/>
                    </a:cubicBezTo>
                    <a:cubicBezTo>
                      <a:pt x="14" y="20"/>
                      <a:pt x="14" y="20"/>
                      <a:pt x="13" y="2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683"/>
              <p:cNvSpPr/>
              <p:nvPr/>
            </p:nvSpPr>
            <p:spPr bwMode="auto">
              <a:xfrm>
                <a:off x="4518" y="2053"/>
                <a:ext cx="147" cy="91"/>
              </a:xfrm>
              <a:custGeom>
                <a:avLst/>
                <a:gdLst>
                  <a:gd name="T0" fmla="*/ 42 w 55"/>
                  <a:gd name="T1" fmla="*/ 28 h 34"/>
                  <a:gd name="T2" fmla="*/ 49 w 55"/>
                  <a:gd name="T3" fmla="*/ 22 h 34"/>
                  <a:gd name="T4" fmla="*/ 50 w 55"/>
                  <a:gd name="T5" fmla="*/ 22 h 34"/>
                  <a:gd name="T6" fmla="*/ 52 w 55"/>
                  <a:gd name="T7" fmla="*/ 20 h 34"/>
                  <a:gd name="T8" fmla="*/ 52 w 55"/>
                  <a:gd name="T9" fmla="*/ 20 h 34"/>
                  <a:gd name="T10" fmla="*/ 40 w 55"/>
                  <a:gd name="T11" fmla="*/ 9 h 34"/>
                  <a:gd name="T12" fmla="*/ 31 w 55"/>
                  <a:gd name="T13" fmla="*/ 4 h 34"/>
                  <a:gd name="T14" fmla="*/ 25 w 55"/>
                  <a:gd name="T15" fmla="*/ 0 h 34"/>
                  <a:gd name="T16" fmla="*/ 8 w 55"/>
                  <a:gd name="T17" fmla="*/ 20 h 34"/>
                  <a:gd name="T18" fmla="*/ 8 w 55"/>
                  <a:gd name="T19" fmla="*/ 20 h 34"/>
                  <a:gd name="T20" fmla="*/ 18 w 55"/>
                  <a:gd name="T21" fmla="*/ 13 h 34"/>
                  <a:gd name="T22" fmla="*/ 24 w 55"/>
                  <a:gd name="T23" fmla="*/ 16 h 34"/>
                  <a:gd name="T24" fmla="*/ 28 w 55"/>
                  <a:gd name="T25" fmla="*/ 18 h 34"/>
                  <a:gd name="T26" fmla="*/ 34 w 55"/>
                  <a:gd name="T27" fmla="*/ 29 h 34"/>
                  <a:gd name="T28" fmla="*/ 42 w 55"/>
                  <a:gd name="T29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34">
                    <a:moveTo>
                      <a:pt x="42" y="28"/>
                    </a:moveTo>
                    <a:cubicBezTo>
                      <a:pt x="43" y="26"/>
                      <a:pt x="45" y="22"/>
                      <a:pt x="49" y="22"/>
                    </a:cubicBezTo>
                    <a:cubicBezTo>
                      <a:pt x="49" y="22"/>
                      <a:pt x="50" y="23"/>
                      <a:pt x="50" y="22"/>
                    </a:cubicBezTo>
                    <a:cubicBezTo>
                      <a:pt x="51" y="22"/>
                      <a:pt x="52" y="21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5" y="13"/>
                      <a:pt x="43" y="10"/>
                      <a:pt x="40" y="9"/>
                    </a:cubicBezTo>
                    <a:cubicBezTo>
                      <a:pt x="36" y="6"/>
                      <a:pt x="33" y="8"/>
                      <a:pt x="31" y="4"/>
                    </a:cubicBezTo>
                    <a:cubicBezTo>
                      <a:pt x="29" y="2"/>
                      <a:pt x="28" y="0"/>
                      <a:pt x="25" y="0"/>
                    </a:cubicBezTo>
                    <a:cubicBezTo>
                      <a:pt x="19" y="0"/>
                      <a:pt x="0" y="13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3"/>
                      <a:pt x="14" y="13"/>
                      <a:pt x="18" y="13"/>
                    </a:cubicBezTo>
                    <a:cubicBezTo>
                      <a:pt x="21" y="12"/>
                      <a:pt x="22" y="13"/>
                      <a:pt x="24" y="16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6"/>
                      <a:pt x="34" y="26"/>
                      <a:pt x="34" y="29"/>
                    </a:cubicBezTo>
                    <a:cubicBezTo>
                      <a:pt x="35" y="34"/>
                      <a:pt x="40" y="30"/>
                      <a:pt x="42" y="28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684"/>
              <p:cNvSpPr/>
              <p:nvPr/>
            </p:nvSpPr>
            <p:spPr bwMode="auto">
              <a:xfrm>
                <a:off x="4502" y="1919"/>
                <a:ext cx="216" cy="246"/>
              </a:xfrm>
              <a:custGeom>
                <a:avLst/>
                <a:gdLst>
                  <a:gd name="T0" fmla="*/ 62 w 81"/>
                  <a:gd name="T1" fmla="*/ 83 h 92"/>
                  <a:gd name="T2" fmla="*/ 63 w 81"/>
                  <a:gd name="T3" fmla="*/ 70 h 92"/>
                  <a:gd name="T4" fmla="*/ 59 w 81"/>
                  <a:gd name="T5" fmla="*/ 61 h 92"/>
                  <a:gd name="T6" fmla="*/ 63 w 81"/>
                  <a:gd name="T7" fmla="*/ 62 h 92"/>
                  <a:gd name="T8" fmla="*/ 78 w 81"/>
                  <a:gd name="T9" fmla="*/ 59 h 92"/>
                  <a:gd name="T10" fmla="*/ 80 w 81"/>
                  <a:gd name="T11" fmla="*/ 44 h 92"/>
                  <a:gd name="T12" fmla="*/ 80 w 81"/>
                  <a:gd name="T13" fmla="*/ 39 h 92"/>
                  <a:gd name="T14" fmla="*/ 61 w 81"/>
                  <a:gd name="T15" fmla="*/ 33 h 92"/>
                  <a:gd name="T16" fmla="*/ 51 w 81"/>
                  <a:gd name="T17" fmla="*/ 37 h 92"/>
                  <a:gd name="T18" fmla="*/ 54 w 81"/>
                  <a:gd name="T19" fmla="*/ 27 h 92"/>
                  <a:gd name="T20" fmla="*/ 54 w 81"/>
                  <a:gd name="T21" fmla="*/ 19 h 92"/>
                  <a:gd name="T22" fmla="*/ 52 w 81"/>
                  <a:gd name="T23" fmla="*/ 6 h 92"/>
                  <a:gd name="T24" fmla="*/ 43 w 81"/>
                  <a:gd name="T25" fmla="*/ 1 h 92"/>
                  <a:gd name="T26" fmla="*/ 40 w 81"/>
                  <a:gd name="T27" fmla="*/ 3 h 92"/>
                  <a:gd name="T28" fmla="*/ 31 w 81"/>
                  <a:gd name="T29" fmla="*/ 5 h 92"/>
                  <a:gd name="T30" fmla="*/ 25 w 81"/>
                  <a:gd name="T31" fmla="*/ 10 h 92"/>
                  <a:gd name="T32" fmla="*/ 24 w 81"/>
                  <a:gd name="T33" fmla="*/ 24 h 92"/>
                  <a:gd name="T34" fmla="*/ 14 w 81"/>
                  <a:gd name="T35" fmla="*/ 24 h 92"/>
                  <a:gd name="T36" fmla="*/ 7 w 81"/>
                  <a:gd name="T37" fmla="*/ 28 h 92"/>
                  <a:gd name="T38" fmla="*/ 11 w 81"/>
                  <a:gd name="T39" fmla="*/ 53 h 92"/>
                  <a:gd name="T40" fmla="*/ 17 w 81"/>
                  <a:gd name="T41" fmla="*/ 54 h 92"/>
                  <a:gd name="T42" fmla="*/ 11 w 81"/>
                  <a:gd name="T43" fmla="*/ 59 h 92"/>
                  <a:gd name="T44" fmla="*/ 14 w 81"/>
                  <a:gd name="T45" fmla="*/ 73 h 92"/>
                  <a:gd name="T46" fmla="*/ 25 w 81"/>
                  <a:gd name="T47" fmla="*/ 80 h 92"/>
                  <a:gd name="T48" fmla="*/ 34 w 81"/>
                  <a:gd name="T49" fmla="*/ 79 h 92"/>
                  <a:gd name="T50" fmla="*/ 39 w 81"/>
                  <a:gd name="T51" fmla="*/ 81 h 92"/>
                  <a:gd name="T52" fmla="*/ 46 w 81"/>
                  <a:gd name="T53" fmla="*/ 91 h 92"/>
                  <a:gd name="T54" fmla="*/ 62 w 81"/>
                  <a:gd name="T55" fmla="*/ 8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" h="92">
                    <a:moveTo>
                      <a:pt x="62" y="83"/>
                    </a:moveTo>
                    <a:cubicBezTo>
                      <a:pt x="65" y="79"/>
                      <a:pt x="64" y="74"/>
                      <a:pt x="63" y="70"/>
                    </a:cubicBezTo>
                    <a:cubicBezTo>
                      <a:pt x="62" y="67"/>
                      <a:pt x="61" y="64"/>
                      <a:pt x="59" y="61"/>
                    </a:cubicBezTo>
                    <a:cubicBezTo>
                      <a:pt x="60" y="62"/>
                      <a:pt x="62" y="62"/>
                      <a:pt x="63" y="62"/>
                    </a:cubicBezTo>
                    <a:cubicBezTo>
                      <a:pt x="67" y="64"/>
                      <a:pt x="76" y="65"/>
                      <a:pt x="78" y="59"/>
                    </a:cubicBezTo>
                    <a:cubicBezTo>
                      <a:pt x="81" y="54"/>
                      <a:pt x="76" y="49"/>
                      <a:pt x="80" y="44"/>
                    </a:cubicBezTo>
                    <a:cubicBezTo>
                      <a:pt x="81" y="43"/>
                      <a:pt x="81" y="40"/>
                      <a:pt x="80" y="39"/>
                    </a:cubicBezTo>
                    <a:cubicBezTo>
                      <a:pt x="76" y="33"/>
                      <a:pt x="68" y="32"/>
                      <a:pt x="61" y="33"/>
                    </a:cubicBezTo>
                    <a:cubicBezTo>
                      <a:pt x="58" y="33"/>
                      <a:pt x="54" y="35"/>
                      <a:pt x="51" y="37"/>
                    </a:cubicBezTo>
                    <a:cubicBezTo>
                      <a:pt x="52" y="34"/>
                      <a:pt x="53" y="31"/>
                      <a:pt x="54" y="27"/>
                    </a:cubicBezTo>
                    <a:cubicBezTo>
                      <a:pt x="55" y="24"/>
                      <a:pt x="55" y="22"/>
                      <a:pt x="54" y="19"/>
                    </a:cubicBezTo>
                    <a:cubicBezTo>
                      <a:pt x="53" y="15"/>
                      <a:pt x="53" y="10"/>
                      <a:pt x="52" y="6"/>
                    </a:cubicBezTo>
                    <a:cubicBezTo>
                      <a:pt x="51" y="1"/>
                      <a:pt x="47" y="0"/>
                      <a:pt x="43" y="1"/>
                    </a:cubicBezTo>
                    <a:cubicBezTo>
                      <a:pt x="42" y="1"/>
                      <a:pt x="40" y="3"/>
                      <a:pt x="40" y="3"/>
                    </a:cubicBezTo>
                    <a:cubicBezTo>
                      <a:pt x="37" y="5"/>
                      <a:pt x="34" y="5"/>
                      <a:pt x="31" y="5"/>
                    </a:cubicBezTo>
                    <a:cubicBezTo>
                      <a:pt x="28" y="5"/>
                      <a:pt x="26" y="8"/>
                      <a:pt x="25" y="10"/>
                    </a:cubicBezTo>
                    <a:cubicBezTo>
                      <a:pt x="22" y="14"/>
                      <a:pt x="22" y="20"/>
                      <a:pt x="24" y="24"/>
                    </a:cubicBezTo>
                    <a:cubicBezTo>
                      <a:pt x="24" y="24"/>
                      <a:pt x="15" y="24"/>
                      <a:pt x="14" y="24"/>
                    </a:cubicBezTo>
                    <a:cubicBezTo>
                      <a:pt x="12" y="24"/>
                      <a:pt x="9" y="26"/>
                      <a:pt x="7" y="28"/>
                    </a:cubicBezTo>
                    <a:cubicBezTo>
                      <a:pt x="0" y="35"/>
                      <a:pt x="3" y="49"/>
                      <a:pt x="11" y="53"/>
                    </a:cubicBezTo>
                    <a:cubicBezTo>
                      <a:pt x="13" y="54"/>
                      <a:pt x="16" y="55"/>
                      <a:pt x="17" y="54"/>
                    </a:cubicBezTo>
                    <a:cubicBezTo>
                      <a:pt x="15" y="56"/>
                      <a:pt x="13" y="57"/>
                      <a:pt x="11" y="59"/>
                    </a:cubicBezTo>
                    <a:cubicBezTo>
                      <a:pt x="8" y="64"/>
                      <a:pt x="11" y="69"/>
                      <a:pt x="14" y="73"/>
                    </a:cubicBezTo>
                    <a:cubicBezTo>
                      <a:pt x="16" y="78"/>
                      <a:pt x="20" y="79"/>
                      <a:pt x="25" y="80"/>
                    </a:cubicBezTo>
                    <a:cubicBezTo>
                      <a:pt x="28" y="80"/>
                      <a:pt x="31" y="80"/>
                      <a:pt x="34" y="79"/>
                    </a:cubicBezTo>
                    <a:cubicBezTo>
                      <a:pt x="37" y="79"/>
                      <a:pt x="39" y="77"/>
                      <a:pt x="39" y="81"/>
                    </a:cubicBezTo>
                    <a:cubicBezTo>
                      <a:pt x="39" y="86"/>
                      <a:pt x="42" y="89"/>
                      <a:pt x="46" y="91"/>
                    </a:cubicBezTo>
                    <a:cubicBezTo>
                      <a:pt x="52" y="92"/>
                      <a:pt x="58" y="86"/>
                      <a:pt x="62" y="83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685"/>
              <p:cNvSpPr/>
              <p:nvPr/>
            </p:nvSpPr>
            <p:spPr bwMode="auto">
              <a:xfrm>
                <a:off x="4641" y="2015"/>
                <a:ext cx="29" cy="8"/>
              </a:xfrm>
              <a:custGeom>
                <a:avLst/>
                <a:gdLst>
                  <a:gd name="T0" fmla="*/ 10 w 11"/>
                  <a:gd name="T1" fmla="*/ 0 h 3"/>
                  <a:gd name="T2" fmla="*/ 0 w 11"/>
                  <a:gd name="T3" fmla="*/ 3 h 3"/>
                  <a:gd name="T4" fmla="*/ 10 w 11"/>
                  <a:gd name="T5" fmla="*/ 1 h 3"/>
                  <a:gd name="T6" fmla="*/ 10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0" y="0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3" y="3"/>
                      <a:pt x="8" y="1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686"/>
              <p:cNvSpPr/>
              <p:nvPr/>
            </p:nvSpPr>
            <p:spPr bwMode="auto">
              <a:xfrm>
                <a:off x="4638" y="202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687"/>
              <p:cNvSpPr/>
              <p:nvPr/>
            </p:nvSpPr>
            <p:spPr bwMode="auto">
              <a:xfrm>
                <a:off x="4558" y="1919"/>
                <a:ext cx="88" cy="113"/>
              </a:xfrm>
              <a:custGeom>
                <a:avLst/>
                <a:gdLst>
                  <a:gd name="T0" fmla="*/ 25 w 33"/>
                  <a:gd name="T1" fmla="*/ 40 h 42"/>
                  <a:gd name="T2" fmla="*/ 28 w 33"/>
                  <a:gd name="T3" fmla="*/ 37 h 42"/>
                  <a:gd name="T4" fmla="*/ 29 w 33"/>
                  <a:gd name="T5" fmla="*/ 36 h 42"/>
                  <a:gd name="T6" fmla="*/ 29 w 33"/>
                  <a:gd name="T7" fmla="*/ 35 h 42"/>
                  <a:gd name="T8" fmla="*/ 31 w 33"/>
                  <a:gd name="T9" fmla="*/ 32 h 42"/>
                  <a:gd name="T10" fmla="*/ 33 w 33"/>
                  <a:gd name="T11" fmla="*/ 23 h 42"/>
                  <a:gd name="T12" fmla="*/ 31 w 33"/>
                  <a:gd name="T13" fmla="*/ 11 h 42"/>
                  <a:gd name="T14" fmla="*/ 27 w 33"/>
                  <a:gd name="T15" fmla="*/ 1 h 42"/>
                  <a:gd name="T16" fmla="*/ 22 w 33"/>
                  <a:gd name="T17" fmla="*/ 1 h 42"/>
                  <a:gd name="T18" fmla="*/ 11 w 33"/>
                  <a:gd name="T19" fmla="*/ 5 h 42"/>
                  <a:gd name="T20" fmla="*/ 7 w 33"/>
                  <a:gd name="T21" fmla="*/ 6 h 42"/>
                  <a:gd name="T22" fmla="*/ 4 w 33"/>
                  <a:gd name="T23" fmla="*/ 12 h 42"/>
                  <a:gd name="T24" fmla="*/ 1 w 33"/>
                  <a:gd name="T25" fmla="*/ 26 h 42"/>
                  <a:gd name="T26" fmla="*/ 0 w 33"/>
                  <a:gd name="T27" fmla="*/ 27 h 42"/>
                  <a:gd name="T28" fmla="*/ 9 w 33"/>
                  <a:gd name="T29" fmla="*/ 37 h 42"/>
                  <a:gd name="T30" fmla="*/ 12 w 33"/>
                  <a:gd name="T31" fmla="*/ 40 h 42"/>
                  <a:gd name="T32" fmla="*/ 25 w 33"/>
                  <a:gd name="T33" fmla="*/ 40 h 42"/>
                  <a:gd name="T34" fmla="*/ 25 w 33"/>
                  <a:gd name="T35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2">
                    <a:moveTo>
                      <a:pt x="25" y="40"/>
                    </a:moveTo>
                    <a:cubicBezTo>
                      <a:pt x="26" y="39"/>
                      <a:pt x="27" y="38"/>
                      <a:pt x="28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3" y="30"/>
                      <a:pt x="32" y="26"/>
                      <a:pt x="33" y="23"/>
                    </a:cubicBezTo>
                    <a:cubicBezTo>
                      <a:pt x="33" y="19"/>
                      <a:pt x="32" y="15"/>
                      <a:pt x="31" y="11"/>
                    </a:cubicBezTo>
                    <a:cubicBezTo>
                      <a:pt x="30" y="9"/>
                      <a:pt x="30" y="3"/>
                      <a:pt x="27" y="1"/>
                    </a:cubicBezTo>
                    <a:cubicBezTo>
                      <a:pt x="25" y="0"/>
                      <a:pt x="23" y="0"/>
                      <a:pt x="22" y="1"/>
                    </a:cubicBezTo>
                    <a:cubicBezTo>
                      <a:pt x="18" y="3"/>
                      <a:pt x="15" y="5"/>
                      <a:pt x="11" y="5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5" y="7"/>
                      <a:pt x="5" y="10"/>
                      <a:pt x="4" y="12"/>
                    </a:cubicBezTo>
                    <a:cubicBezTo>
                      <a:pt x="3" y="15"/>
                      <a:pt x="4" y="24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3" y="31"/>
                      <a:pt x="8" y="31"/>
                      <a:pt x="9" y="37"/>
                    </a:cubicBezTo>
                    <a:cubicBezTo>
                      <a:pt x="9" y="38"/>
                      <a:pt x="11" y="39"/>
                      <a:pt x="12" y="40"/>
                    </a:cubicBezTo>
                    <a:cubicBezTo>
                      <a:pt x="17" y="41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688"/>
              <p:cNvSpPr/>
              <p:nvPr/>
            </p:nvSpPr>
            <p:spPr bwMode="auto">
              <a:xfrm>
                <a:off x="4603" y="1927"/>
                <a:ext cx="35" cy="13"/>
              </a:xfrm>
              <a:custGeom>
                <a:avLst/>
                <a:gdLst>
                  <a:gd name="T0" fmla="*/ 13 w 13"/>
                  <a:gd name="T1" fmla="*/ 4 h 5"/>
                  <a:gd name="T2" fmla="*/ 13 w 13"/>
                  <a:gd name="T3" fmla="*/ 4 h 5"/>
                  <a:gd name="T4" fmla="*/ 13 w 13"/>
                  <a:gd name="T5" fmla="*/ 4 h 5"/>
                  <a:gd name="T6" fmla="*/ 13 w 13"/>
                  <a:gd name="T7" fmla="*/ 4 h 5"/>
                  <a:gd name="T8" fmla="*/ 10 w 13"/>
                  <a:gd name="T9" fmla="*/ 2 h 5"/>
                  <a:gd name="T10" fmla="*/ 9 w 13"/>
                  <a:gd name="T11" fmla="*/ 2 h 5"/>
                  <a:gd name="T12" fmla="*/ 5 w 13"/>
                  <a:gd name="T13" fmla="*/ 1 h 5"/>
                  <a:gd name="T14" fmla="*/ 1 w 13"/>
                  <a:gd name="T15" fmla="*/ 3 h 5"/>
                  <a:gd name="T16" fmla="*/ 1 w 13"/>
                  <a:gd name="T17" fmla="*/ 4 h 5"/>
                  <a:gd name="T18" fmla="*/ 3 w 13"/>
                  <a:gd name="T19" fmla="*/ 4 h 5"/>
                  <a:gd name="T20" fmla="*/ 7 w 13"/>
                  <a:gd name="T21" fmla="*/ 5 h 5"/>
                  <a:gd name="T22" fmla="*/ 12 w 13"/>
                  <a:gd name="T23" fmla="*/ 5 h 5"/>
                  <a:gd name="T24" fmla="*/ 13 w 13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3"/>
                      <a:pt x="11" y="2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9" y="5"/>
                      <a:pt x="11" y="3"/>
                      <a:pt x="12" y="5"/>
                    </a:cubicBezTo>
                    <a:cubicBezTo>
                      <a:pt x="12" y="5"/>
                      <a:pt x="13" y="5"/>
                      <a:pt x="13" y="4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689"/>
              <p:cNvSpPr/>
              <p:nvPr/>
            </p:nvSpPr>
            <p:spPr bwMode="auto">
              <a:xfrm>
                <a:off x="4571" y="1932"/>
                <a:ext cx="30" cy="25"/>
              </a:xfrm>
              <a:custGeom>
                <a:avLst/>
                <a:gdLst>
                  <a:gd name="T0" fmla="*/ 1 w 11"/>
                  <a:gd name="T1" fmla="*/ 9 h 9"/>
                  <a:gd name="T2" fmla="*/ 1 w 11"/>
                  <a:gd name="T3" fmla="*/ 7 h 9"/>
                  <a:gd name="T4" fmla="*/ 6 w 11"/>
                  <a:gd name="T5" fmla="*/ 5 h 9"/>
                  <a:gd name="T6" fmla="*/ 10 w 11"/>
                  <a:gd name="T7" fmla="*/ 1 h 9"/>
                  <a:gd name="T8" fmla="*/ 10 w 11"/>
                  <a:gd name="T9" fmla="*/ 0 h 9"/>
                  <a:gd name="T10" fmla="*/ 6 w 11"/>
                  <a:gd name="T11" fmla="*/ 1 h 9"/>
                  <a:gd name="T12" fmla="*/ 2 w 11"/>
                  <a:gd name="T13" fmla="*/ 2 h 9"/>
                  <a:gd name="T14" fmla="*/ 0 w 11"/>
                  <a:gd name="T15" fmla="*/ 7 h 9"/>
                  <a:gd name="T16" fmla="*/ 0 w 11"/>
                  <a:gd name="T17" fmla="*/ 9 h 9"/>
                  <a:gd name="T18" fmla="*/ 0 w 11"/>
                  <a:gd name="T19" fmla="*/ 9 h 9"/>
                  <a:gd name="T20" fmla="*/ 0 w 11"/>
                  <a:gd name="T21" fmla="*/ 9 h 9"/>
                  <a:gd name="T22" fmla="*/ 0 w 11"/>
                  <a:gd name="T23" fmla="*/ 9 h 9"/>
                  <a:gd name="T24" fmla="*/ 1 w 11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2" y="6"/>
                      <a:pt x="5" y="6"/>
                      <a:pt x="6" y="5"/>
                    </a:cubicBezTo>
                    <a:cubicBezTo>
                      <a:pt x="7" y="4"/>
                      <a:pt x="8" y="2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90"/>
              <p:cNvSpPr/>
              <p:nvPr/>
            </p:nvSpPr>
            <p:spPr bwMode="auto">
              <a:xfrm>
                <a:off x="4518" y="1986"/>
                <a:ext cx="51" cy="24"/>
              </a:xfrm>
              <a:custGeom>
                <a:avLst/>
                <a:gdLst>
                  <a:gd name="T0" fmla="*/ 1 w 19"/>
                  <a:gd name="T1" fmla="*/ 9 h 9"/>
                  <a:gd name="T2" fmla="*/ 4 w 19"/>
                  <a:gd name="T3" fmla="*/ 6 h 9"/>
                  <a:gd name="T4" fmla="*/ 8 w 19"/>
                  <a:gd name="T5" fmla="*/ 6 h 9"/>
                  <a:gd name="T6" fmla="*/ 12 w 19"/>
                  <a:gd name="T7" fmla="*/ 4 h 9"/>
                  <a:gd name="T8" fmla="*/ 13 w 19"/>
                  <a:gd name="T9" fmla="*/ 5 h 9"/>
                  <a:gd name="T10" fmla="*/ 18 w 19"/>
                  <a:gd name="T11" fmla="*/ 3 h 9"/>
                  <a:gd name="T12" fmla="*/ 18 w 19"/>
                  <a:gd name="T13" fmla="*/ 2 h 9"/>
                  <a:gd name="T14" fmla="*/ 15 w 19"/>
                  <a:gd name="T15" fmla="*/ 1 h 9"/>
                  <a:gd name="T16" fmla="*/ 12 w 19"/>
                  <a:gd name="T17" fmla="*/ 0 h 9"/>
                  <a:gd name="T18" fmla="*/ 7 w 19"/>
                  <a:gd name="T19" fmla="*/ 2 h 9"/>
                  <a:gd name="T20" fmla="*/ 0 w 19"/>
                  <a:gd name="T21" fmla="*/ 9 h 9"/>
                  <a:gd name="T22" fmla="*/ 1 w 19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1" y="9"/>
                    </a:moveTo>
                    <a:cubicBezTo>
                      <a:pt x="2" y="7"/>
                      <a:pt x="3" y="7"/>
                      <a:pt x="4" y="6"/>
                    </a:cubicBezTo>
                    <a:cubicBezTo>
                      <a:pt x="5" y="5"/>
                      <a:pt x="7" y="6"/>
                      <a:pt x="8" y="6"/>
                    </a:cubicBezTo>
                    <a:cubicBezTo>
                      <a:pt x="9" y="6"/>
                      <a:pt x="12" y="3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5" y="4"/>
                      <a:pt x="16" y="3"/>
                      <a:pt x="18" y="3"/>
                    </a:cubicBezTo>
                    <a:cubicBezTo>
                      <a:pt x="18" y="3"/>
                      <a:pt x="19" y="3"/>
                      <a:pt x="18" y="2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1" y="0"/>
                      <a:pt x="8" y="1"/>
                      <a:pt x="7" y="2"/>
                    </a:cubicBezTo>
                    <a:cubicBezTo>
                      <a:pt x="3" y="3"/>
                      <a:pt x="0" y="4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691"/>
              <p:cNvSpPr/>
              <p:nvPr/>
            </p:nvSpPr>
            <p:spPr bwMode="auto">
              <a:xfrm>
                <a:off x="4529" y="2034"/>
                <a:ext cx="155" cy="131"/>
              </a:xfrm>
              <a:custGeom>
                <a:avLst/>
                <a:gdLst>
                  <a:gd name="T0" fmla="*/ 49 w 58"/>
                  <a:gd name="T1" fmla="*/ 41 h 49"/>
                  <a:gd name="T2" fmla="*/ 49 w 58"/>
                  <a:gd name="T3" fmla="*/ 40 h 49"/>
                  <a:gd name="T4" fmla="*/ 40 w 58"/>
                  <a:gd name="T5" fmla="*/ 41 h 49"/>
                  <a:gd name="T6" fmla="*/ 39 w 58"/>
                  <a:gd name="T7" fmla="*/ 40 h 49"/>
                  <a:gd name="T8" fmla="*/ 36 w 58"/>
                  <a:gd name="T9" fmla="*/ 33 h 49"/>
                  <a:gd name="T10" fmla="*/ 40 w 58"/>
                  <a:gd name="T11" fmla="*/ 25 h 49"/>
                  <a:gd name="T12" fmla="*/ 47 w 58"/>
                  <a:gd name="T13" fmla="*/ 33 h 49"/>
                  <a:gd name="T14" fmla="*/ 48 w 58"/>
                  <a:gd name="T15" fmla="*/ 33 h 49"/>
                  <a:gd name="T16" fmla="*/ 52 w 58"/>
                  <a:gd name="T17" fmla="*/ 30 h 49"/>
                  <a:gd name="T18" fmla="*/ 52 w 58"/>
                  <a:gd name="T19" fmla="*/ 30 h 49"/>
                  <a:gd name="T20" fmla="*/ 50 w 58"/>
                  <a:gd name="T21" fmla="*/ 22 h 49"/>
                  <a:gd name="T22" fmla="*/ 52 w 58"/>
                  <a:gd name="T23" fmla="*/ 19 h 49"/>
                  <a:gd name="T24" fmla="*/ 56 w 58"/>
                  <a:gd name="T25" fmla="*/ 20 h 49"/>
                  <a:gd name="T26" fmla="*/ 57 w 58"/>
                  <a:gd name="T27" fmla="*/ 19 h 49"/>
                  <a:gd name="T28" fmla="*/ 42 w 58"/>
                  <a:gd name="T29" fmla="*/ 8 h 49"/>
                  <a:gd name="T30" fmla="*/ 47 w 58"/>
                  <a:gd name="T31" fmla="*/ 5 h 49"/>
                  <a:gd name="T32" fmla="*/ 49 w 58"/>
                  <a:gd name="T33" fmla="*/ 4 h 49"/>
                  <a:gd name="T34" fmla="*/ 54 w 58"/>
                  <a:gd name="T35" fmla="*/ 5 h 49"/>
                  <a:gd name="T36" fmla="*/ 56 w 58"/>
                  <a:gd name="T37" fmla="*/ 6 h 49"/>
                  <a:gd name="T38" fmla="*/ 57 w 58"/>
                  <a:gd name="T39" fmla="*/ 5 h 49"/>
                  <a:gd name="T40" fmla="*/ 55 w 58"/>
                  <a:gd name="T41" fmla="*/ 4 h 49"/>
                  <a:gd name="T42" fmla="*/ 54 w 58"/>
                  <a:gd name="T43" fmla="*/ 3 h 49"/>
                  <a:gd name="T44" fmla="*/ 51 w 58"/>
                  <a:gd name="T45" fmla="*/ 2 h 49"/>
                  <a:gd name="T46" fmla="*/ 50 w 58"/>
                  <a:gd name="T47" fmla="*/ 2 h 49"/>
                  <a:gd name="T48" fmla="*/ 48 w 58"/>
                  <a:gd name="T49" fmla="*/ 0 h 49"/>
                  <a:gd name="T50" fmla="*/ 46 w 58"/>
                  <a:gd name="T51" fmla="*/ 0 h 49"/>
                  <a:gd name="T52" fmla="*/ 45 w 58"/>
                  <a:gd name="T53" fmla="*/ 0 h 49"/>
                  <a:gd name="T54" fmla="*/ 45 w 58"/>
                  <a:gd name="T55" fmla="*/ 0 h 49"/>
                  <a:gd name="T56" fmla="*/ 45 w 58"/>
                  <a:gd name="T57" fmla="*/ 0 h 49"/>
                  <a:gd name="T58" fmla="*/ 43 w 58"/>
                  <a:gd name="T59" fmla="*/ 0 h 49"/>
                  <a:gd name="T60" fmla="*/ 43 w 58"/>
                  <a:gd name="T61" fmla="*/ 0 h 49"/>
                  <a:gd name="T62" fmla="*/ 41 w 58"/>
                  <a:gd name="T63" fmla="*/ 1 h 49"/>
                  <a:gd name="T64" fmla="*/ 41 w 58"/>
                  <a:gd name="T65" fmla="*/ 1 h 49"/>
                  <a:gd name="T66" fmla="*/ 35 w 58"/>
                  <a:gd name="T67" fmla="*/ 5 h 49"/>
                  <a:gd name="T68" fmla="*/ 33 w 58"/>
                  <a:gd name="T69" fmla="*/ 4 h 49"/>
                  <a:gd name="T70" fmla="*/ 33 w 58"/>
                  <a:gd name="T71" fmla="*/ 3 h 49"/>
                  <a:gd name="T72" fmla="*/ 23 w 58"/>
                  <a:gd name="T73" fmla="*/ 2 h 49"/>
                  <a:gd name="T74" fmla="*/ 16 w 58"/>
                  <a:gd name="T75" fmla="*/ 6 h 49"/>
                  <a:gd name="T76" fmla="*/ 6 w 58"/>
                  <a:gd name="T77" fmla="*/ 10 h 49"/>
                  <a:gd name="T78" fmla="*/ 6 w 58"/>
                  <a:gd name="T79" fmla="*/ 11 h 49"/>
                  <a:gd name="T80" fmla="*/ 3 w 58"/>
                  <a:gd name="T81" fmla="*/ 16 h 49"/>
                  <a:gd name="T82" fmla="*/ 1 w 58"/>
                  <a:gd name="T83" fmla="*/ 22 h 49"/>
                  <a:gd name="T84" fmla="*/ 5 w 58"/>
                  <a:gd name="T85" fmla="*/ 30 h 49"/>
                  <a:gd name="T86" fmla="*/ 5 w 58"/>
                  <a:gd name="T87" fmla="*/ 30 h 49"/>
                  <a:gd name="T88" fmla="*/ 8 w 58"/>
                  <a:gd name="T89" fmla="*/ 14 h 49"/>
                  <a:gd name="T90" fmla="*/ 14 w 58"/>
                  <a:gd name="T91" fmla="*/ 11 h 49"/>
                  <a:gd name="T92" fmla="*/ 23 w 58"/>
                  <a:gd name="T93" fmla="*/ 18 h 49"/>
                  <a:gd name="T94" fmla="*/ 24 w 58"/>
                  <a:gd name="T95" fmla="*/ 19 h 49"/>
                  <a:gd name="T96" fmla="*/ 26 w 58"/>
                  <a:gd name="T97" fmla="*/ 16 h 49"/>
                  <a:gd name="T98" fmla="*/ 28 w 58"/>
                  <a:gd name="T99" fmla="*/ 19 h 49"/>
                  <a:gd name="T100" fmla="*/ 28 w 58"/>
                  <a:gd name="T101" fmla="*/ 26 h 49"/>
                  <a:gd name="T102" fmla="*/ 20 w 58"/>
                  <a:gd name="T103" fmla="*/ 35 h 49"/>
                  <a:gd name="T104" fmla="*/ 20 w 58"/>
                  <a:gd name="T105" fmla="*/ 36 h 49"/>
                  <a:gd name="T106" fmla="*/ 25 w 58"/>
                  <a:gd name="T107" fmla="*/ 36 h 49"/>
                  <a:gd name="T108" fmla="*/ 29 w 58"/>
                  <a:gd name="T109" fmla="*/ 40 h 49"/>
                  <a:gd name="T110" fmla="*/ 32 w 58"/>
                  <a:gd name="T111" fmla="*/ 45 h 49"/>
                  <a:gd name="T112" fmla="*/ 49 w 58"/>
                  <a:gd name="T1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49">
                    <a:moveTo>
                      <a:pt x="49" y="41"/>
                    </a:moveTo>
                    <a:cubicBezTo>
                      <a:pt x="50" y="41"/>
                      <a:pt x="50" y="40"/>
                      <a:pt x="49" y="40"/>
                    </a:cubicBezTo>
                    <a:cubicBezTo>
                      <a:pt x="46" y="42"/>
                      <a:pt x="44" y="42"/>
                      <a:pt x="40" y="41"/>
                    </a:cubicBezTo>
                    <a:cubicBezTo>
                      <a:pt x="40" y="41"/>
                      <a:pt x="39" y="40"/>
                      <a:pt x="39" y="40"/>
                    </a:cubicBezTo>
                    <a:cubicBezTo>
                      <a:pt x="33" y="43"/>
                      <a:pt x="34" y="36"/>
                      <a:pt x="36" y="33"/>
                    </a:cubicBezTo>
                    <a:cubicBezTo>
                      <a:pt x="38" y="31"/>
                      <a:pt x="40" y="27"/>
                      <a:pt x="40" y="25"/>
                    </a:cubicBezTo>
                    <a:cubicBezTo>
                      <a:pt x="42" y="18"/>
                      <a:pt x="46" y="31"/>
                      <a:pt x="47" y="33"/>
                    </a:cubicBezTo>
                    <a:cubicBezTo>
                      <a:pt x="47" y="33"/>
                      <a:pt x="48" y="33"/>
                      <a:pt x="48" y="33"/>
                    </a:cubicBezTo>
                    <a:cubicBezTo>
                      <a:pt x="49" y="32"/>
                      <a:pt x="50" y="31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3" y="27"/>
                      <a:pt x="52" y="25"/>
                      <a:pt x="50" y="22"/>
                    </a:cubicBezTo>
                    <a:cubicBezTo>
                      <a:pt x="48" y="19"/>
                      <a:pt x="46" y="16"/>
                      <a:pt x="52" y="19"/>
                    </a:cubicBezTo>
                    <a:cubicBezTo>
                      <a:pt x="53" y="19"/>
                      <a:pt x="55" y="20"/>
                      <a:pt x="56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5" y="19"/>
                      <a:pt x="40" y="10"/>
                      <a:pt x="42" y="8"/>
                    </a:cubicBezTo>
                    <a:cubicBezTo>
                      <a:pt x="44" y="7"/>
                      <a:pt x="45" y="5"/>
                      <a:pt x="47" y="5"/>
                    </a:cubicBezTo>
                    <a:cubicBezTo>
                      <a:pt x="48" y="5"/>
                      <a:pt x="49" y="5"/>
                      <a:pt x="49" y="4"/>
                    </a:cubicBezTo>
                    <a:cubicBezTo>
                      <a:pt x="51" y="4"/>
                      <a:pt x="52" y="4"/>
                      <a:pt x="54" y="5"/>
                    </a:cubicBezTo>
                    <a:cubicBezTo>
                      <a:pt x="55" y="5"/>
                      <a:pt x="56" y="6"/>
                      <a:pt x="56" y="6"/>
                    </a:cubicBezTo>
                    <a:cubicBezTo>
                      <a:pt x="57" y="6"/>
                      <a:pt x="58" y="5"/>
                      <a:pt x="57" y="5"/>
                    </a:cubicBezTo>
                    <a:cubicBezTo>
                      <a:pt x="56" y="5"/>
                      <a:pt x="56" y="4"/>
                      <a:pt x="55" y="4"/>
                    </a:cubicBezTo>
                    <a:cubicBezTo>
                      <a:pt x="55" y="4"/>
                      <a:pt x="55" y="4"/>
                      <a:pt x="54" y="3"/>
                    </a:cubicBezTo>
                    <a:cubicBezTo>
                      <a:pt x="53" y="3"/>
                      <a:pt x="52" y="2"/>
                      <a:pt x="51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2" y="3"/>
                      <a:pt x="36" y="4"/>
                      <a:pt x="35" y="5"/>
                    </a:cubicBezTo>
                    <a:cubicBezTo>
                      <a:pt x="33" y="7"/>
                      <a:pt x="33" y="7"/>
                      <a:pt x="33" y="4"/>
                    </a:cubicBezTo>
                    <a:cubicBezTo>
                      <a:pt x="34" y="4"/>
                      <a:pt x="33" y="3"/>
                      <a:pt x="33" y="3"/>
                    </a:cubicBezTo>
                    <a:cubicBezTo>
                      <a:pt x="28" y="4"/>
                      <a:pt x="27" y="0"/>
                      <a:pt x="23" y="2"/>
                    </a:cubicBezTo>
                    <a:cubicBezTo>
                      <a:pt x="21" y="4"/>
                      <a:pt x="19" y="5"/>
                      <a:pt x="16" y="6"/>
                    </a:cubicBezTo>
                    <a:cubicBezTo>
                      <a:pt x="12" y="6"/>
                      <a:pt x="9" y="9"/>
                      <a:pt x="6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8" y="12"/>
                      <a:pt x="4" y="15"/>
                      <a:pt x="3" y="16"/>
                    </a:cubicBezTo>
                    <a:cubicBezTo>
                      <a:pt x="1" y="18"/>
                      <a:pt x="1" y="20"/>
                      <a:pt x="1" y="22"/>
                    </a:cubicBezTo>
                    <a:cubicBezTo>
                      <a:pt x="0" y="25"/>
                      <a:pt x="2" y="29"/>
                      <a:pt x="5" y="30"/>
                    </a:cubicBezTo>
                    <a:cubicBezTo>
                      <a:pt x="5" y="31"/>
                      <a:pt x="6" y="30"/>
                      <a:pt x="5" y="30"/>
                    </a:cubicBezTo>
                    <a:cubicBezTo>
                      <a:pt x="2" y="24"/>
                      <a:pt x="3" y="18"/>
                      <a:pt x="8" y="14"/>
                    </a:cubicBezTo>
                    <a:cubicBezTo>
                      <a:pt x="10" y="12"/>
                      <a:pt x="12" y="11"/>
                      <a:pt x="14" y="11"/>
                    </a:cubicBezTo>
                    <a:cubicBezTo>
                      <a:pt x="19" y="9"/>
                      <a:pt x="30" y="8"/>
                      <a:pt x="23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5" y="18"/>
                      <a:pt x="25" y="18"/>
                      <a:pt x="26" y="16"/>
                    </a:cubicBezTo>
                    <a:cubicBezTo>
                      <a:pt x="28" y="13"/>
                      <a:pt x="28" y="17"/>
                      <a:pt x="28" y="19"/>
                    </a:cubicBezTo>
                    <a:cubicBezTo>
                      <a:pt x="28" y="22"/>
                      <a:pt x="30" y="22"/>
                      <a:pt x="28" y="26"/>
                    </a:cubicBezTo>
                    <a:cubicBezTo>
                      <a:pt x="26" y="30"/>
                      <a:pt x="25" y="34"/>
                      <a:pt x="20" y="35"/>
                    </a:cubicBezTo>
                    <a:cubicBezTo>
                      <a:pt x="19" y="36"/>
                      <a:pt x="19" y="37"/>
                      <a:pt x="20" y="36"/>
                    </a:cubicBezTo>
                    <a:cubicBezTo>
                      <a:pt x="23" y="36"/>
                      <a:pt x="22" y="36"/>
                      <a:pt x="25" y="36"/>
                    </a:cubicBezTo>
                    <a:cubicBezTo>
                      <a:pt x="30" y="34"/>
                      <a:pt x="29" y="37"/>
                      <a:pt x="29" y="40"/>
                    </a:cubicBezTo>
                    <a:cubicBezTo>
                      <a:pt x="29" y="42"/>
                      <a:pt x="30" y="45"/>
                      <a:pt x="32" y="45"/>
                    </a:cubicBezTo>
                    <a:cubicBezTo>
                      <a:pt x="39" y="49"/>
                      <a:pt x="44" y="45"/>
                      <a:pt x="49" y="4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692"/>
              <p:cNvSpPr/>
              <p:nvPr/>
            </p:nvSpPr>
            <p:spPr bwMode="auto">
              <a:xfrm>
                <a:off x="4595" y="2013"/>
                <a:ext cx="41" cy="53"/>
              </a:xfrm>
              <a:custGeom>
                <a:avLst/>
                <a:gdLst>
                  <a:gd name="T0" fmla="*/ 10 w 15"/>
                  <a:gd name="T1" fmla="*/ 19 h 20"/>
                  <a:gd name="T2" fmla="*/ 13 w 15"/>
                  <a:gd name="T3" fmla="*/ 18 h 20"/>
                  <a:gd name="T4" fmla="*/ 13 w 15"/>
                  <a:gd name="T5" fmla="*/ 10 h 20"/>
                  <a:gd name="T6" fmla="*/ 13 w 15"/>
                  <a:gd name="T7" fmla="*/ 7 h 20"/>
                  <a:gd name="T8" fmla="*/ 9 w 15"/>
                  <a:gd name="T9" fmla="*/ 3 h 20"/>
                  <a:gd name="T10" fmla="*/ 1 w 15"/>
                  <a:gd name="T11" fmla="*/ 7 h 20"/>
                  <a:gd name="T12" fmla="*/ 0 w 15"/>
                  <a:gd name="T13" fmla="*/ 13 h 20"/>
                  <a:gd name="T14" fmla="*/ 2 w 15"/>
                  <a:gd name="T15" fmla="*/ 18 h 20"/>
                  <a:gd name="T16" fmla="*/ 7 w 15"/>
                  <a:gd name="T17" fmla="*/ 20 h 20"/>
                  <a:gd name="T18" fmla="*/ 10 w 15"/>
                  <a:gd name="T19" fmla="*/ 19 h 20"/>
                  <a:gd name="T20" fmla="*/ 10 w 15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10" y="19"/>
                    </a:moveTo>
                    <a:cubicBezTo>
                      <a:pt x="11" y="19"/>
                      <a:pt x="12" y="19"/>
                      <a:pt x="13" y="18"/>
                    </a:cubicBezTo>
                    <a:cubicBezTo>
                      <a:pt x="14" y="15"/>
                      <a:pt x="15" y="12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2" y="5"/>
                      <a:pt x="11" y="4"/>
                      <a:pt x="9" y="3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1" y="9"/>
                      <a:pt x="1" y="11"/>
                      <a:pt x="0" y="13"/>
                    </a:cubicBezTo>
                    <a:cubicBezTo>
                      <a:pt x="0" y="15"/>
                      <a:pt x="0" y="17"/>
                      <a:pt x="2" y="18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8" y="20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693"/>
              <p:cNvSpPr/>
              <p:nvPr/>
            </p:nvSpPr>
            <p:spPr bwMode="auto">
              <a:xfrm>
                <a:off x="4595" y="2018"/>
                <a:ext cx="35" cy="48"/>
              </a:xfrm>
              <a:custGeom>
                <a:avLst/>
                <a:gdLst>
                  <a:gd name="T0" fmla="*/ 11 w 13"/>
                  <a:gd name="T1" fmla="*/ 16 h 18"/>
                  <a:gd name="T2" fmla="*/ 9 w 13"/>
                  <a:gd name="T3" fmla="*/ 13 h 18"/>
                  <a:gd name="T4" fmla="*/ 8 w 13"/>
                  <a:gd name="T5" fmla="*/ 13 h 18"/>
                  <a:gd name="T6" fmla="*/ 8 w 13"/>
                  <a:gd name="T7" fmla="*/ 10 h 18"/>
                  <a:gd name="T8" fmla="*/ 8 w 13"/>
                  <a:gd name="T9" fmla="*/ 10 h 18"/>
                  <a:gd name="T10" fmla="*/ 8 w 13"/>
                  <a:gd name="T11" fmla="*/ 6 h 18"/>
                  <a:gd name="T12" fmla="*/ 9 w 13"/>
                  <a:gd name="T13" fmla="*/ 2 h 18"/>
                  <a:gd name="T14" fmla="*/ 3 w 13"/>
                  <a:gd name="T15" fmla="*/ 2 h 18"/>
                  <a:gd name="T16" fmla="*/ 3 w 13"/>
                  <a:gd name="T17" fmla="*/ 5 h 18"/>
                  <a:gd name="T18" fmla="*/ 2 w 13"/>
                  <a:gd name="T19" fmla="*/ 9 h 18"/>
                  <a:gd name="T20" fmla="*/ 4 w 13"/>
                  <a:gd name="T21" fmla="*/ 17 h 18"/>
                  <a:gd name="T22" fmla="*/ 11 w 13"/>
                  <a:gd name="T2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11" y="16"/>
                    </a:moveTo>
                    <a:cubicBezTo>
                      <a:pt x="13" y="15"/>
                      <a:pt x="11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2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8" y="7"/>
                      <a:pt x="8" y="6"/>
                    </a:cubicBezTo>
                    <a:cubicBezTo>
                      <a:pt x="9" y="4"/>
                      <a:pt x="10" y="3"/>
                      <a:pt x="9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3" y="12"/>
                      <a:pt x="0" y="16"/>
                      <a:pt x="4" y="17"/>
                    </a:cubicBezTo>
                    <a:cubicBezTo>
                      <a:pt x="6" y="18"/>
                      <a:pt x="10" y="18"/>
                      <a:pt x="11" y="16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694"/>
              <p:cNvSpPr/>
              <p:nvPr/>
            </p:nvSpPr>
            <p:spPr bwMode="auto">
              <a:xfrm>
                <a:off x="4606" y="2037"/>
                <a:ext cx="16" cy="24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2 h 9"/>
                  <a:gd name="T4" fmla="*/ 6 w 6"/>
                  <a:gd name="T5" fmla="*/ 2 h 9"/>
                  <a:gd name="T6" fmla="*/ 5 w 6"/>
                  <a:gd name="T7" fmla="*/ 0 h 9"/>
                  <a:gd name="T8" fmla="*/ 5 w 6"/>
                  <a:gd name="T9" fmla="*/ 0 h 9"/>
                  <a:gd name="T10" fmla="*/ 3 w 6"/>
                  <a:gd name="T11" fmla="*/ 0 h 9"/>
                  <a:gd name="T12" fmla="*/ 2 w 6"/>
                  <a:gd name="T13" fmla="*/ 1 h 9"/>
                  <a:gd name="T14" fmla="*/ 2 w 6"/>
                  <a:gd name="T15" fmla="*/ 2 h 9"/>
                  <a:gd name="T16" fmla="*/ 1 w 6"/>
                  <a:gd name="T17" fmla="*/ 5 h 9"/>
                  <a:gd name="T18" fmla="*/ 2 w 6"/>
                  <a:gd name="T19" fmla="*/ 7 h 9"/>
                  <a:gd name="T20" fmla="*/ 4 w 6"/>
                  <a:gd name="T2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4" y="9"/>
                      <a:pt x="4" y="5"/>
                      <a:pt x="4" y="3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695"/>
              <p:cNvSpPr/>
              <p:nvPr/>
            </p:nvSpPr>
            <p:spPr bwMode="auto">
              <a:xfrm>
                <a:off x="4515" y="2125"/>
                <a:ext cx="193" cy="241"/>
              </a:xfrm>
              <a:custGeom>
                <a:avLst/>
                <a:gdLst>
                  <a:gd name="T0" fmla="*/ 46 w 72"/>
                  <a:gd name="T1" fmla="*/ 77 h 90"/>
                  <a:gd name="T2" fmla="*/ 45 w 72"/>
                  <a:gd name="T3" fmla="*/ 60 h 90"/>
                  <a:gd name="T4" fmla="*/ 61 w 72"/>
                  <a:gd name="T5" fmla="*/ 60 h 90"/>
                  <a:gd name="T6" fmla="*/ 64 w 72"/>
                  <a:gd name="T7" fmla="*/ 36 h 90"/>
                  <a:gd name="T8" fmla="*/ 42 w 72"/>
                  <a:gd name="T9" fmla="*/ 28 h 90"/>
                  <a:gd name="T10" fmla="*/ 41 w 72"/>
                  <a:gd name="T11" fmla="*/ 28 h 90"/>
                  <a:gd name="T12" fmla="*/ 43 w 72"/>
                  <a:gd name="T13" fmla="*/ 25 h 90"/>
                  <a:gd name="T14" fmla="*/ 46 w 72"/>
                  <a:gd name="T15" fmla="*/ 21 h 90"/>
                  <a:gd name="T16" fmla="*/ 48 w 72"/>
                  <a:gd name="T17" fmla="*/ 15 h 90"/>
                  <a:gd name="T18" fmla="*/ 44 w 72"/>
                  <a:gd name="T19" fmla="*/ 3 h 90"/>
                  <a:gd name="T20" fmla="*/ 27 w 72"/>
                  <a:gd name="T21" fmla="*/ 17 h 90"/>
                  <a:gd name="T22" fmla="*/ 12 w 72"/>
                  <a:gd name="T23" fmla="*/ 13 h 90"/>
                  <a:gd name="T24" fmla="*/ 2 w 72"/>
                  <a:gd name="T25" fmla="*/ 24 h 90"/>
                  <a:gd name="T26" fmla="*/ 5 w 72"/>
                  <a:gd name="T27" fmla="*/ 36 h 90"/>
                  <a:gd name="T28" fmla="*/ 10 w 72"/>
                  <a:gd name="T29" fmla="*/ 38 h 90"/>
                  <a:gd name="T30" fmla="*/ 15 w 72"/>
                  <a:gd name="T31" fmla="*/ 38 h 90"/>
                  <a:gd name="T32" fmla="*/ 17 w 72"/>
                  <a:gd name="T33" fmla="*/ 39 h 90"/>
                  <a:gd name="T34" fmla="*/ 7 w 72"/>
                  <a:gd name="T35" fmla="*/ 70 h 90"/>
                  <a:gd name="T36" fmla="*/ 18 w 72"/>
                  <a:gd name="T37" fmla="*/ 75 h 90"/>
                  <a:gd name="T38" fmla="*/ 23 w 72"/>
                  <a:gd name="T39" fmla="*/ 72 h 90"/>
                  <a:gd name="T40" fmla="*/ 27 w 72"/>
                  <a:gd name="T41" fmla="*/ 68 h 90"/>
                  <a:gd name="T42" fmla="*/ 29 w 72"/>
                  <a:gd name="T43" fmla="*/ 78 h 90"/>
                  <a:gd name="T44" fmla="*/ 46 w 72"/>
                  <a:gd name="T45" fmla="*/ 7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90">
                    <a:moveTo>
                      <a:pt x="46" y="77"/>
                    </a:moveTo>
                    <a:cubicBezTo>
                      <a:pt x="47" y="73"/>
                      <a:pt x="49" y="63"/>
                      <a:pt x="45" y="60"/>
                    </a:cubicBezTo>
                    <a:cubicBezTo>
                      <a:pt x="49" y="63"/>
                      <a:pt x="56" y="63"/>
                      <a:pt x="61" y="60"/>
                    </a:cubicBezTo>
                    <a:cubicBezTo>
                      <a:pt x="72" y="56"/>
                      <a:pt x="65" y="44"/>
                      <a:pt x="64" y="36"/>
                    </a:cubicBezTo>
                    <a:cubicBezTo>
                      <a:pt x="62" y="25"/>
                      <a:pt x="50" y="24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7"/>
                      <a:pt x="42" y="26"/>
                      <a:pt x="43" y="25"/>
                    </a:cubicBezTo>
                    <a:cubicBezTo>
                      <a:pt x="44" y="24"/>
                      <a:pt x="45" y="22"/>
                      <a:pt x="46" y="21"/>
                    </a:cubicBezTo>
                    <a:cubicBezTo>
                      <a:pt x="48" y="19"/>
                      <a:pt x="48" y="17"/>
                      <a:pt x="48" y="15"/>
                    </a:cubicBezTo>
                    <a:cubicBezTo>
                      <a:pt x="49" y="11"/>
                      <a:pt x="48" y="4"/>
                      <a:pt x="44" y="3"/>
                    </a:cubicBezTo>
                    <a:cubicBezTo>
                      <a:pt x="37" y="0"/>
                      <a:pt x="28" y="10"/>
                      <a:pt x="27" y="17"/>
                    </a:cubicBezTo>
                    <a:cubicBezTo>
                      <a:pt x="27" y="13"/>
                      <a:pt x="15" y="13"/>
                      <a:pt x="12" y="13"/>
                    </a:cubicBezTo>
                    <a:cubicBezTo>
                      <a:pt x="5" y="13"/>
                      <a:pt x="3" y="17"/>
                      <a:pt x="2" y="24"/>
                    </a:cubicBezTo>
                    <a:cubicBezTo>
                      <a:pt x="1" y="27"/>
                      <a:pt x="2" y="34"/>
                      <a:pt x="5" y="36"/>
                    </a:cubicBezTo>
                    <a:cubicBezTo>
                      <a:pt x="7" y="37"/>
                      <a:pt x="8" y="37"/>
                      <a:pt x="10" y="38"/>
                    </a:cubicBezTo>
                    <a:cubicBezTo>
                      <a:pt x="12" y="38"/>
                      <a:pt x="14" y="38"/>
                      <a:pt x="15" y="38"/>
                    </a:cubicBezTo>
                    <a:cubicBezTo>
                      <a:pt x="17" y="38"/>
                      <a:pt x="20" y="38"/>
                      <a:pt x="17" y="39"/>
                    </a:cubicBezTo>
                    <a:cubicBezTo>
                      <a:pt x="5" y="45"/>
                      <a:pt x="0" y="59"/>
                      <a:pt x="7" y="70"/>
                    </a:cubicBezTo>
                    <a:cubicBezTo>
                      <a:pt x="10" y="74"/>
                      <a:pt x="13" y="76"/>
                      <a:pt x="18" y="75"/>
                    </a:cubicBezTo>
                    <a:cubicBezTo>
                      <a:pt x="19" y="75"/>
                      <a:pt x="22" y="73"/>
                      <a:pt x="23" y="72"/>
                    </a:cubicBezTo>
                    <a:cubicBezTo>
                      <a:pt x="23" y="71"/>
                      <a:pt x="27" y="67"/>
                      <a:pt x="27" y="68"/>
                    </a:cubicBezTo>
                    <a:cubicBezTo>
                      <a:pt x="28" y="71"/>
                      <a:pt x="28" y="75"/>
                      <a:pt x="29" y="78"/>
                    </a:cubicBezTo>
                    <a:cubicBezTo>
                      <a:pt x="32" y="90"/>
                      <a:pt x="44" y="87"/>
                      <a:pt x="46" y="7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696"/>
              <p:cNvSpPr/>
              <p:nvPr/>
            </p:nvSpPr>
            <p:spPr bwMode="auto">
              <a:xfrm>
                <a:off x="4537" y="2254"/>
                <a:ext cx="72" cy="85"/>
              </a:xfrm>
              <a:custGeom>
                <a:avLst/>
                <a:gdLst>
                  <a:gd name="T0" fmla="*/ 19 w 27"/>
                  <a:gd name="T1" fmla="*/ 18 h 32"/>
                  <a:gd name="T2" fmla="*/ 21 w 27"/>
                  <a:gd name="T3" fmla="*/ 10 h 32"/>
                  <a:gd name="T4" fmla="*/ 21 w 27"/>
                  <a:gd name="T5" fmla="*/ 9 h 32"/>
                  <a:gd name="T6" fmla="*/ 21 w 27"/>
                  <a:gd name="T7" fmla="*/ 8 h 32"/>
                  <a:gd name="T8" fmla="*/ 23 w 27"/>
                  <a:gd name="T9" fmla="*/ 5 h 32"/>
                  <a:gd name="T10" fmla="*/ 26 w 27"/>
                  <a:gd name="T11" fmla="*/ 2 h 32"/>
                  <a:gd name="T12" fmla="*/ 25 w 27"/>
                  <a:gd name="T13" fmla="*/ 1 h 32"/>
                  <a:gd name="T14" fmla="*/ 25 w 27"/>
                  <a:gd name="T15" fmla="*/ 1 h 32"/>
                  <a:gd name="T16" fmla="*/ 25 w 27"/>
                  <a:gd name="T17" fmla="*/ 1 h 32"/>
                  <a:gd name="T18" fmla="*/ 22 w 27"/>
                  <a:gd name="T19" fmla="*/ 3 h 32"/>
                  <a:gd name="T20" fmla="*/ 22 w 27"/>
                  <a:gd name="T21" fmla="*/ 3 h 32"/>
                  <a:gd name="T22" fmla="*/ 1 w 27"/>
                  <a:gd name="T23" fmla="*/ 23 h 32"/>
                  <a:gd name="T24" fmla="*/ 0 w 27"/>
                  <a:gd name="T25" fmla="*/ 24 h 32"/>
                  <a:gd name="T26" fmla="*/ 19 w 27"/>
                  <a:gd name="T27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2">
                    <a:moveTo>
                      <a:pt x="19" y="18"/>
                    </a:moveTo>
                    <a:cubicBezTo>
                      <a:pt x="20" y="16"/>
                      <a:pt x="20" y="13"/>
                      <a:pt x="21" y="10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2" y="7"/>
                      <a:pt x="22" y="6"/>
                      <a:pt x="23" y="5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1"/>
                      <a:pt x="26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4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10"/>
                      <a:pt x="13" y="32"/>
                      <a:pt x="1" y="23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6" y="30"/>
                      <a:pt x="16" y="26"/>
                      <a:pt x="19" y="1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697"/>
              <p:cNvSpPr/>
              <p:nvPr/>
            </p:nvSpPr>
            <p:spPr bwMode="auto">
              <a:xfrm>
                <a:off x="4614" y="2232"/>
                <a:ext cx="43" cy="40"/>
              </a:xfrm>
              <a:custGeom>
                <a:avLst/>
                <a:gdLst>
                  <a:gd name="T0" fmla="*/ 10 w 16"/>
                  <a:gd name="T1" fmla="*/ 15 h 15"/>
                  <a:gd name="T2" fmla="*/ 11 w 16"/>
                  <a:gd name="T3" fmla="*/ 14 h 15"/>
                  <a:gd name="T4" fmla="*/ 7 w 16"/>
                  <a:gd name="T5" fmla="*/ 8 h 15"/>
                  <a:gd name="T6" fmla="*/ 15 w 16"/>
                  <a:gd name="T7" fmla="*/ 9 h 15"/>
                  <a:gd name="T8" fmla="*/ 15 w 16"/>
                  <a:gd name="T9" fmla="*/ 8 h 15"/>
                  <a:gd name="T10" fmla="*/ 8 w 16"/>
                  <a:gd name="T11" fmla="*/ 5 h 15"/>
                  <a:gd name="T12" fmla="*/ 15 w 16"/>
                  <a:gd name="T13" fmla="*/ 2 h 15"/>
                  <a:gd name="T14" fmla="*/ 15 w 16"/>
                  <a:gd name="T15" fmla="*/ 1 h 15"/>
                  <a:gd name="T16" fmla="*/ 1 w 16"/>
                  <a:gd name="T17" fmla="*/ 2 h 15"/>
                  <a:gd name="T18" fmla="*/ 1 w 16"/>
                  <a:gd name="T19" fmla="*/ 3 h 15"/>
                  <a:gd name="T20" fmla="*/ 0 w 16"/>
                  <a:gd name="T21" fmla="*/ 6 h 15"/>
                  <a:gd name="T22" fmla="*/ 4 w 16"/>
                  <a:gd name="T23" fmla="*/ 11 h 15"/>
                  <a:gd name="T24" fmla="*/ 10 w 16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5">
                    <a:moveTo>
                      <a:pt x="10" y="15"/>
                    </a:moveTo>
                    <a:cubicBezTo>
                      <a:pt x="10" y="15"/>
                      <a:pt x="11" y="14"/>
                      <a:pt x="11" y="14"/>
                    </a:cubicBezTo>
                    <a:cubicBezTo>
                      <a:pt x="10" y="12"/>
                      <a:pt x="8" y="10"/>
                      <a:pt x="7" y="8"/>
                    </a:cubicBezTo>
                    <a:cubicBezTo>
                      <a:pt x="10" y="8"/>
                      <a:pt x="12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3" y="7"/>
                      <a:pt x="10" y="6"/>
                      <a:pt x="8" y="5"/>
                    </a:cubicBezTo>
                    <a:cubicBezTo>
                      <a:pt x="10" y="4"/>
                      <a:pt x="13" y="3"/>
                      <a:pt x="15" y="2"/>
                    </a:cubicBezTo>
                    <a:cubicBezTo>
                      <a:pt x="16" y="2"/>
                      <a:pt x="16" y="1"/>
                      <a:pt x="15" y="1"/>
                    </a:cubicBezTo>
                    <a:cubicBezTo>
                      <a:pt x="11" y="0"/>
                      <a:pt x="6" y="2"/>
                      <a:pt x="1" y="2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9"/>
                      <a:pt x="4" y="11"/>
                    </a:cubicBezTo>
                    <a:cubicBezTo>
                      <a:pt x="6" y="12"/>
                      <a:pt x="7" y="15"/>
                      <a:pt x="10" y="1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698"/>
              <p:cNvSpPr/>
              <p:nvPr/>
            </p:nvSpPr>
            <p:spPr bwMode="auto">
              <a:xfrm>
                <a:off x="4601" y="2262"/>
                <a:ext cx="40" cy="37"/>
              </a:xfrm>
              <a:custGeom>
                <a:avLst/>
                <a:gdLst>
                  <a:gd name="T0" fmla="*/ 15 w 15"/>
                  <a:gd name="T1" fmla="*/ 13 h 14"/>
                  <a:gd name="T2" fmla="*/ 12 w 15"/>
                  <a:gd name="T3" fmla="*/ 6 h 14"/>
                  <a:gd name="T4" fmla="*/ 9 w 15"/>
                  <a:gd name="T5" fmla="*/ 3 h 14"/>
                  <a:gd name="T6" fmla="*/ 6 w 15"/>
                  <a:gd name="T7" fmla="*/ 2 h 14"/>
                  <a:gd name="T8" fmla="*/ 4 w 15"/>
                  <a:gd name="T9" fmla="*/ 1 h 14"/>
                  <a:gd name="T10" fmla="*/ 3 w 15"/>
                  <a:gd name="T11" fmla="*/ 1 h 14"/>
                  <a:gd name="T12" fmla="*/ 1 w 15"/>
                  <a:gd name="T13" fmla="*/ 1 h 14"/>
                  <a:gd name="T14" fmla="*/ 1 w 15"/>
                  <a:gd name="T15" fmla="*/ 2 h 14"/>
                  <a:gd name="T16" fmla="*/ 3 w 15"/>
                  <a:gd name="T17" fmla="*/ 4 h 14"/>
                  <a:gd name="T18" fmla="*/ 6 w 15"/>
                  <a:gd name="T19" fmla="*/ 5 h 14"/>
                  <a:gd name="T20" fmla="*/ 14 w 15"/>
                  <a:gd name="T21" fmla="*/ 14 h 14"/>
                  <a:gd name="T22" fmla="*/ 15 w 15"/>
                  <a:gd name="T2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5" y="13"/>
                    </a:moveTo>
                    <a:cubicBezTo>
                      <a:pt x="15" y="11"/>
                      <a:pt x="13" y="8"/>
                      <a:pt x="12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0" y="6"/>
                      <a:pt x="12" y="10"/>
                      <a:pt x="14" y="14"/>
                    </a:cubicBezTo>
                    <a:cubicBezTo>
                      <a:pt x="14" y="14"/>
                      <a:pt x="15" y="14"/>
                      <a:pt x="15" y="13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699"/>
              <p:cNvSpPr/>
              <p:nvPr/>
            </p:nvSpPr>
            <p:spPr bwMode="auto">
              <a:xfrm>
                <a:off x="4609" y="2192"/>
                <a:ext cx="80" cy="46"/>
              </a:xfrm>
              <a:custGeom>
                <a:avLst/>
                <a:gdLst>
                  <a:gd name="T0" fmla="*/ 30 w 30"/>
                  <a:gd name="T1" fmla="*/ 16 h 17"/>
                  <a:gd name="T2" fmla="*/ 28 w 30"/>
                  <a:gd name="T3" fmla="*/ 8 h 17"/>
                  <a:gd name="T4" fmla="*/ 28 w 30"/>
                  <a:gd name="T5" fmla="*/ 7 h 17"/>
                  <a:gd name="T6" fmla="*/ 10 w 30"/>
                  <a:gd name="T7" fmla="*/ 2 h 17"/>
                  <a:gd name="T8" fmla="*/ 4 w 30"/>
                  <a:gd name="T9" fmla="*/ 6 h 17"/>
                  <a:gd name="T10" fmla="*/ 1 w 30"/>
                  <a:gd name="T11" fmla="*/ 9 h 17"/>
                  <a:gd name="T12" fmla="*/ 1 w 30"/>
                  <a:gd name="T13" fmla="*/ 9 h 17"/>
                  <a:gd name="T14" fmla="*/ 0 w 30"/>
                  <a:gd name="T15" fmla="*/ 11 h 17"/>
                  <a:gd name="T16" fmla="*/ 1 w 30"/>
                  <a:gd name="T17" fmla="*/ 11 h 17"/>
                  <a:gd name="T18" fmla="*/ 7 w 30"/>
                  <a:gd name="T19" fmla="*/ 5 h 17"/>
                  <a:gd name="T20" fmla="*/ 13 w 30"/>
                  <a:gd name="T21" fmla="*/ 4 h 17"/>
                  <a:gd name="T22" fmla="*/ 26 w 30"/>
                  <a:gd name="T23" fmla="*/ 7 h 17"/>
                  <a:gd name="T24" fmla="*/ 29 w 30"/>
                  <a:gd name="T25" fmla="*/ 16 h 17"/>
                  <a:gd name="T26" fmla="*/ 30 w 30"/>
                  <a:gd name="T2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30" y="16"/>
                    </a:moveTo>
                    <a:cubicBezTo>
                      <a:pt x="30" y="13"/>
                      <a:pt x="29" y="10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3" y="1"/>
                      <a:pt x="17" y="0"/>
                      <a:pt x="10" y="2"/>
                    </a:cubicBezTo>
                    <a:cubicBezTo>
                      <a:pt x="8" y="3"/>
                      <a:pt x="6" y="4"/>
                      <a:pt x="4" y="6"/>
                    </a:cubicBezTo>
                    <a:cubicBezTo>
                      <a:pt x="3" y="6"/>
                      <a:pt x="2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3" y="9"/>
                      <a:pt x="5" y="7"/>
                      <a:pt x="7" y="5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7" y="4"/>
                      <a:pt x="23" y="4"/>
                      <a:pt x="26" y="7"/>
                    </a:cubicBezTo>
                    <a:cubicBezTo>
                      <a:pt x="28" y="10"/>
                      <a:pt x="28" y="14"/>
                      <a:pt x="29" y="16"/>
                    </a:cubicBezTo>
                    <a:cubicBezTo>
                      <a:pt x="29" y="17"/>
                      <a:pt x="30" y="17"/>
                      <a:pt x="30" y="16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00"/>
              <p:cNvSpPr/>
              <p:nvPr/>
            </p:nvSpPr>
            <p:spPr bwMode="auto">
              <a:xfrm>
                <a:off x="4646" y="2254"/>
                <a:ext cx="48" cy="40"/>
              </a:xfrm>
              <a:custGeom>
                <a:avLst/>
                <a:gdLst>
                  <a:gd name="T0" fmla="*/ 13 w 18"/>
                  <a:gd name="T1" fmla="*/ 12 h 15"/>
                  <a:gd name="T2" fmla="*/ 18 w 18"/>
                  <a:gd name="T3" fmla="*/ 1 h 15"/>
                  <a:gd name="T4" fmla="*/ 17 w 18"/>
                  <a:gd name="T5" fmla="*/ 1 h 15"/>
                  <a:gd name="T6" fmla="*/ 17 w 18"/>
                  <a:gd name="T7" fmla="*/ 3 h 15"/>
                  <a:gd name="T8" fmla="*/ 17 w 18"/>
                  <a:gd name="T9" fmla="*/ 3 h 15"/>
                  <a:gd name="T10" fmla="*/ 13 w 18"/>
                  <a:gd name="T11" fmla="*/ 9 h 15"/>
                  <a:gd name="T12" fmla="*/ 7 w 18"/>
                  <a:gd name="T13" fmla="*/ 11 h 15"/>
                  <a:gd name="T14" fmla="*/ 1 w 18"/>
                  <a:gd name="T15" fmla="*/ 13 h 15"/>
                  <a:gd name="T16" fmla="*/ 1 w 18"/>
                  <a:gd name="T17" fmla="*/ 14 h 15"/>
                  <a:gd name="T18" fmla="*/ 13 w 18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3" y="12"/>
                    </a:moveTo>
                    <a:cubicBezTo>
                      <a:pt x="17" y="10"/>
                      <a:pt x="18" y="5"/>
                      <a:pt x="18" y="1"/>
                    </a:cubicBezTo>
                    <a:cubicBezTo>
                      <a:pt x="18" y="1"/>
                      <a:pt x="17" y="0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4"/>
                      <a:pt x="14" y="7"/>
                      <a:pt x="13" y="9"/>
                    </a:cubicBezTo>
                    <a:cubicBezTo>
                      <a:pt x="12" y="11"/>
                      <a:pt x="9" y="11"/>
                      <a:pt x="7" y="11"/>
                    </a:cubicBezTo>
                    <a:cubicBezTo>
                      <a:pt x="5" y="12"/>
                      <a:pt x="3" y="12"/>
                      <a:pt x="1" y="13"/>
                    </a:cubicBezTo>
                    <a:cubicBezTo>
                      <a:pt x="0" y="13"/>
                      <a:pt x="0" y="14"/>
                      <a:pt x="1" y="14"/>
                    </a:cubicBezTo>
                    <a:cubicBezTo>
                      <a:pt x="5" y="15"/>
                      <a:pt x="9" y="13"/>
                      <a:pt x="13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01"/>
              <p:cNvSpPr/>
              <p:nvPr/>
            </p:nvSpPr>
            <p:spPr bwMode="auto">
              <a:xfrm>
                <a:off x="4529" y="2133"/>
                <a:ext cx="123" cy="139"/>
              </a:xfrm>
              <a:custGeom>
                <a:avLst/>
                <a:gdLst>
                  <a:gd name="T0" fmla="*/ 23 w 46"/>
                  <a:gd name="T1" fmla="*/ 46 h 52"/>
                  <a:gd name="T2" fmla="*/ 23 w 46"/>
                  <a:gd name="T3" fmla="*/ 46 h 52"/>
                  <a:gd name="T4" fmla="*/ 23 w 46"/>
                  <a:gd name="T5" fmla="*/ 45 h 52"/>
                  <a:gd name="T6" fmla="*/ 24 w 46"/>
                  <a:gd name="T7" fmla="*/ 45 h 52"/>
                  <a:gd name="T8" fmla="*/ 27 w 46"/>
                  <a:gd name="T9" fmla="*/ 39 h 52"/>
                  <a:gd name="T10" fmla="*/ 27 w 46"/>
                  <a:gd name="T11" fmla="*/ 38 h 52"/>
                  <a:gd name="T12" fmla="*/ 29 w 46"/>
                  <a:gd name="T13" fmla="*/ 31 h 52"/>
                  <a:gd name="T14" fmla="*/ 34 w 46"/>
                  <a:gd name="T15" fmla="*/ 26 h 52"/>
                  <a:gd name="T16" fmla="*/ 42 w 46"/>
                  <a:gd name="T17" fmla="*/ 16 h 52"/>
                  <a:gd name="T18" fmla="*/ 43 w 46"/>
                  <a:gd name="T19" fmla="*/ 3 h 52"/>
                  <a:gd name="T20" fmla="*/ 33 w 46"/>
                  <a:gd name="T21" fmla="*/ 6 h 52"/>
                  <a:gd name="T22" fmla="*/ 26 w 46"/>
                  <a:gd name="T23" fmla="*/ 10 h 52"/>
                  <a:gd name="T24" fmla="*/ 22 w 46"/>
                  <a:gd name="T25" fmla="*/ 18 h 52"/>
                  <a:gd name="T26" fmla="*/ 6 w 46"/>
                  <a:gd name="T27" fmla="*/ 15 h 52"/>
                  <a:gd name="T28" fmla="*/ 3 w 46"/>
                  <a:gd name="T29" fmla="*/ 31 h 52"/>
                  <a:gd name="T30" fmla="*/ 4 w 46"/>
                  <a:gd name="T31" fmla="*/ 34 h 52"/>
                  <a:gd name="T32" fmla="*/ 7 w 46"/>
                  <a:gd name="T33" fmla="*/ 35 h 52"/>
                  <a:gd name="T34" fmla="*/ 10 w 46"/>
                  <a:gd name="T35" fmla="*/ 36 h 52"/>
                  <a:gd name="T36" fmla="*/ 12 w 46"/>
                  <a:gd name="T37" fmla="*/ 43 h 52"/>
                  <a:gd name="T38" fmla="*/ 12 w 46"/>
                  <a:gd name="T39" fmla="*/ 44 h 52"/>
                  <a:gd name="T40" fmla="*/ 17 w 46"/>
                  <a:gd name="T41" fmla="*/ 44 h 52"/>
                  <a:gd name="T42" fmla="*/ 16 w 46"/>
                  <a:gd name="T43" fmla="*/ 51 h 52"/>
                  <a:gd name="T44" fmla="*/ 17 w 46"/>
                  <a:gd name="T45" fmla="*/ 52 h 52"/>
                  <a:gd name="T46" fmla="*/ 23 w 46"/>
                  <a:gd name="T47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52">
                    <a:moveTo>
                      <a:pt x="23" y="46"/>
                    </a:move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4" y="45"/>
                    </a:cubicBezTo>
                    <a:cubicBezTo>
                      <a:pt x="25" y="43"/>
                      <a:pt x="27" y="41"/>
                      <a:pt x="27" y="39"/>
                    </a:cubicBezTo>
                    <a:cubicBezTo>
                      <a:pt x="27" y="39"/>
                      <a:pt x="27" y="38"/>
                      <a:pt x="27" y="38"/>
                    </a:cubicBezTo>
                    <a:cubicBezTo>
                      <a:pt x="25" y="35"/>
                      <a:pt x="27" y="33"/>
                      <a:pt x="29" y="31"/>
                    </a:cubicBezTo>
                    <a:cubicBezTo>
                      <a:pt x="30" y="30"/>
                      <a:pt x="33" y="28"/>
                      <a:pt x="34" y="26"/>
                    </a:cubicBezTo>
                    <a:cubicBezTo>
                      <a:pt x="36" y="22"/>
                      <a:pt x="40" y="20"/>
                      <a:pt x="42" y="16"/>
                    </a:cubicBezTo>
                    <a:cubicBezTo>
                      <a:pt x="43" y="13"/>
                      <a:pt x="46" y="6"/>
                      <a:pt x="43" y="3"/>
                    </a:cubicBezTo>
                    <a:cubicBezTo>
                      <a:pt x="39" y="0"/>
                      <a:pt x="36" y="5"/>
                      <a:pt x="33" y="6"/>
                    </a:cubicBezTo>
                    <a:cubicBezTo>
                      <a:pt x="30" y="7"/>
                      <a:pt x="28" y="8"/>
                      <a:pt x="26" y="10"/>
                    </a:cubicBezTo>
                    <a:cubicBezTo>
                      <a:pt x="25" y="11"/>
                      <a:pt x="24" y="21"/>
                      <a:pt x="22" y="18"/>
                    </a:cubicBezTo>
                    <a:cubicBezTo>
                      <a:pt x="18" y="14"/>
                      <a:pt x="12" y="12"/>
                      <a:pt x="6" y="15"/>
                    </a:cubicBezTo>
                    <a:cubicBezTo>
                      <a:pt x="0" y="18"/>
                      <a:pt x="4" y="26"/>
                      <a:pt x="3" y="31"/>
                    </a:cubicBezTo>
                    <a:cubicBezTo>
                      <a:pt x="3" y="32"/>
                      <a:pt x="3" y="34"/>
                      <a:pt x="4" y="34"/>
                    </a:cubicBezTo>
                    <a:cubicBezTo>
                      <a:pt x="5" y="35"/>
                      <a:pt x="5" y="35"/>
                      <a:pt x="7" y="35"/>
                    </a:cubicBezTo>
                    <a:cubicBezTo>
                      <a:pt x="8" y="35"/>
                      <a:pt x="9" y="36"/>
                      <a:pt x="10" y="36"/>
                    </a:cubicBezTo>
                    <a:cubicBezTo>
                      <a:pt x="14" y="39"/>
                      <a:pt x="15" y="42"/>
                      <a:pt x="12" y="43"/>
                    </a:cubicBezTo>
                    <a:cubicBezTo>
                      <a:pt x="11" y="43"/>
                      <a:pt x="11" y="44"/>
                      <a:pt x="12" y="44"/>
                    </a:cubicBezTo>
                    <a:cubicBezTo>
                      <a:pt x="14" y="43"/>
                      <a:pt x="15" y="43"/>
                      <a:pt x="17" y="44"/>
                    </a:cubicBezTo>
                    <a:cubicBezTo>
                      <a:pt x="21" y="45"/>
                      <a:pt x="18" y="49"/>
                      <a:pt x="16" y="51"/>
                    </a:cubicBezTo>
                    <a:cubicBezTo>
                      <a:pt x="16" y="51"/>
                      <a:pt x="16" y="52"/>
                      <a:pt x="17" y="52"/>
                    </a:cubicBezTo>
                    <a:cubicBezTo>
                      <a:pt x="20" y="51"/>
                      <a:pt x="21" y="49"/>
                      <a:pt x="23" y="46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02"/>
              <p:cNvSpPr/>
              <p:nvPr/>
            </p:nvSpPr>
            <p:spPr bwMode="auto">
              <a:xfrm>
                <a:off x="4585" y="2219"/>
                <a:ext cx="43" cy="59"/>
              </a:xfrm>
              <a:custGeom>
                <a:avLst/>
                <a:gdLst>
                  <a:gd name="T0" fmla="*/ 12 w 16"/>
                  <a:gd name="T1" fmla="*/ 4 h 22"/>
                  <a:gd name="T2" fmla="*/ 12 w 16"/>
                  <a:gd name="T3" fmla="*/ 4 h 22"/>
                  <a:gd name="T4" fmla="*/ 11 w 16"/>
                  <a:gd name="T5" fmla="*/ 2 h 22"/>
                  <a:gd name="T6" fmla="*/ 11 w 16"/>
                  <a:gd name="T7" fmla="*/ 2 h 22"/>
                  <a:gd name="T8" fmla="*/ 8 w 16"/>
                  <a:gd name="T9" fmla="*/ 0 h 22"/>
                  <a:gd name="T10" fmla="*/ 2 w 16"/>
                  <a:gd name="T11" fmla="*/ 3 h 22"/>
                  <a:gd name="T12" fmla="*/ 1 w 16"/>
                  <a:gd name="T13" fmla="*/ 10 h 22"/>
                  <a:gd name="T14" fmla="*/ 6 w 16"/>
                  <a:gd name="T15" fmla="*/ 18 h 22"/>
                  <a:gd name="T16" fmla="*/ 12 w 16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2" y="13"/>
                      <a:pt x="3" y="17"/>
                      <a:pt x="6" y="18"/>
                    </a:cubicBezTo>
                    <a:cubicBezTo>
                      <a:pt x="13" y="22"/>
                      <a:pt x="16" y="8"/>
                      <a:pt x="12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03"/>
              <p:cNvSpPr/>
              <p:nvPr/>
            </p:nvSpPr>
            <p:spPr bwMode="auto">
              <a:xfrm>
                <a:off x="4590" y="2230"/>
                <a:ext cx="24" cy="34"/>
              </a:xfrm>
              <a:custGeom>
                <a:avLst/>
                <a:gdLst>
                  <a:gd name="T0" fmla="*/ 8 w 9"/>
                  <a:gd name="T1" fmla="*/ 5 h 13"/>
                  <a:gd name="T2" fmla="*/ 7 w 9"/>
                  <a:gd name="T3" fmla="*/ 1 h 13"/>
                  <a:gd name="T4" fmla="*/ 4 w 9"/>
                  <a:gd name="T5" fmla="*/ 1 h 13"/>
                  <a:gd name="T6" fmla="*/ 5 w 9"/>
                  <a:gd name="T7" fmla="*/ 13 h 13"/>
                  <a:gd name="T8" fmla="*/ 8 w 9"/>
                  <a:gd name="T9" fmla="*/ 11 h 13"/>
                  <a:gd name="T10" fmla="*/ 9 w 9"/>
                  <a:gd name="T11" fmla="*/ 7 h 13"/>
                  <a:gd name="T12" fmla="*/ 7 w 9"/>
                  <a:gd name="T13" fmla="*/ 5 h 13"/>
                  <a:gd name="T14" fmla="*/ 5 w 9"/>
                  <a:gd name="T15" fmla="*/ 7 h 13"/>
                  <a:gd name="T16" fmla="*/ 4 w 9"/>
                  <a:gd name="T17" fmla="*/ 10 h 13"/>
                  <a:gd name="T18" fmla="*/ 7 w 9"/>
                  <a:gd name="T19" fmla="*/ 9 h 13"/>
                  <a:gd name="T20" fmla="*/ 7 w 9"/>
                  <a:gd name="T21" fmla="*/ 4 h 13"/>
                  <a:gd name="T22" fmla="*/ 3 w 9"/>
                  <a:gd name="T23" fmla="*/ 3 h 13"/>
                  <a:gd name="T24" fmla="*/ 4 w 9"/>
                  <a:gd name="T25" fmla="*/ 6 h 13"/>
                  <a:gd name="T26" fmla="*/ 8 w 9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8" y="5"/>
                    </a:moveTo>
                    <a:cubicBezTo>
                      <a:pt x="8" y="4"/>
                      <a:pt x="8" y="3"/>
                      <a:pt x="7" y="1"/>
                    </a:cubicBezTo>
                    <a:cubicBezTo>
                      <a:pt x="7" y="0"/>
                      <a:pt x="5" y="0"/>
                      <a:pt x="4" y="1"/>
                    </a:cubicBezTo>
                    <a:cubicBezTo>
                      <a:pt x="0" y="4"/>
                      <a:pt x="1" y="11"/>
                      <a:pt x="5" y="13"/>
                    </a:cubicBezTo>
                    <a:cubicBezTo>
                      <a:pt x="7" y="13"/>
                      <a:pt x="8" y="13"/>
                      <a:pt x="8" y="11"/>
                    </a:cubicBezTo>
                    <a:cubicBezTo>
                      <a:pt x="9" y="10"/>
                      <a:pt x="9" y="9"/>
                      <a:pt x="9" y="7"/>
                    </a:cubicBezTo>
                    <a:cubicBezTo>
                      <a:pt x="9" y="6"/>
                      <a:pt x="8" y="5"/>
                      <a:pt x="7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5" y="8"/>
                      <a:pt x="6" y="5"/>
                      <a:pt x="7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5" y="8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04"/>
              <p:cNvSpPr/>
              <p:nvPr/>
            </p:nvSpPr>
            <p:spPr bwMode="auto">
              <a:xfrm>
                <a:off x="4598" y="2238"/>
                <a:ext cx="11" cy="18"/>
              </a:xfrm>
              <a:custGeom>
                <a:avLst/>
                <a:gdLst>
                  <a:gd name="T0" fmla="*/ 4 w 4"/>
                  <a:gd name="T1" fmla="*/ 6 h 7"/>
                  <a:gd name="T2" fmla="*/ 4 w 4"/>
                  <a:gd name="T3" fmla="*/ 5 h 7"/>
                  <a:gd name="T4" fmla="*/ 4 w 4"/>
                  <a:gd name="T5" fmla="*/ 4 h 7"/>
                  <a:gd name="T6" fmla="*/ 4 w 4"/>
                  <a:gd name="T7" fmla="*/ 1 h 7"/>
                  <a:gd name="T8" fmla="*/ 3 w 4"/>
                  <a:gd name="T9" fmla="*/ 0 h 7"/>
                  <a:gd name="T10" fmla="*/ 2 w 4"/>
                  <a:gd name="T11" fmla="*/ 2 h 7"/>
                  <a:gd name="T12" fmla="*/ 1 w 4"/>
                  <a:gd name="T13" fmla="*/ 4 h 7"/>
                  <a:gd name="T14" fmla="*/ 0 w 4"/>
                  <a:gd name="T15" fmla="*/ 5 h 7"/>
                  <a:gd name="T16" fmla="*/ 4 w 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4" y="6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7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705"/>
              <p:cNvSpPr/>
              <p:nvPr/>
            </p:nvSpPr>
            <p:spPr bwMode="auto">
              <a:xfrm>
                <a:off x="4534" y="2238"/>
                <a:ext cx="32" cy="34"/>
              </a:xfrm>
              <a:custGeom>
                <a:avLst/>
                <a:gdLst>
                  <a:gd name="T0" fmla="*/ 4 w 12"/>
                  <a:gd name="T1" fmla="*/ 7 h 13"/>
                  <a:gd name="T2" fmla="*/ 8 w 12"/>
                  <a:gd name="T3" fmla="*/ 4 h 13"/>
                  <a:gd name="T4" fmla="*/ 12 w 12"/>
                  <a:gd name="T5" fmla="*/ 1 h 13"/>
                  <a:gd name="T6" fmla="*/ 11 w 12"/>
                  <a:gd name="T7" fmla="*/ 0 h 13"/>
                  <a:gd name="T8" fmla="*/ 5 w 12"/>
                  <a:gd name="T9" fmla="*/ 3 h 13"/>
                  <a:gd name="T10" fmla="*/ 4 w 12"/>
                  <a:gd name="T11" fmla="*/ 3 h 13"/>
                  <a:gd name="T12" fmla="*/ 2 w 12"/>
                  <a:gd name="T13" fmla="*/ 5 h 13"/>
                  <a:gd name="T14" fmla="*/ 1 w 12"/>
                  <a:gd name="T15" fmla="*/ 12 h 13"/>
                  <a:gd name="T16" fmla="*/ 2 w 12"/>
                  <a:gd name="T17" fmla="*/ 13 h 13"/>
                  <a:gd name="T18" fmla="*/ 4 w 12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4" y="7"/>
                    </a:moveTo>
                    <a:cubicBezTo>
                      <a:pt x="5" y="5"/>
                      <a:pt x="7" y="5"/>
                      <a:pt x="8" y="4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0" y="7"/>
                      <a:pt x="1" y="10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4" y="11"/>
                      <a:pt x="4" y="9"/>
                      <a:pt x="4" y="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06"/>
              <p:cNvSpPr/>
              <p:nvPr/>
            </p:nvSpPr>
            <p:spPr bwMode="auto">
              <a:xfrm>
                <a:off x="4531" y="2294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10 w 13"/>
                  <a:gd name="T3" fmla="*/ 7 h 11"/>
                  <a:gd name="T4" fmla="*/ 8 w 13"/>
                  <a:gd name="T5" fmla="*/ 7 h 11"/>
                  <a:gd name="T6" fmla="*/ 4 w 13"/>
                  <a:gd name="T7" fmla="*/ 6 h 11"/>
                  <a:gd name="T8" fmla="*/ 2 w 13"/>
                  <a:gd name="T9" fmla="*/ 0 h 11"/>
                  <a:gd name="T10" fmla="*/ 1 w 13"/>
                  <a:gd name="T11" fmla="*/ 1 h 11"/>
                  <a:gd name="T12" fmla="*/ 3 w 13"/>
                  <a:gd name="T13" fmla="*/ 9 h 11"/>
                  <a:gd name="T14" fmla="*/ 6 w 13"/>
                  <a:gd name="T15" fmla="*/ 10 h 11"/>
                  <a:gd name="T16" fmla="*/ 6 w 13"/>
                  <a:gd name="T17" fmla="*/ 10 h 11"/>
                  <a:gd name="T18" fmla="*/ 7 w 13"/>
                  <a:gd name="T19" fmla="*/ 10 h 11"/>
                  <a:gd name="T20" fmla="*/ 12 w 13"/>
                  <a:gd name="T21" fmla="*/ 10 h 11"/>
                  <a:gd name="T22" fmla="*/ 12 w 13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9"/>
                      <a:pt x="10" y="8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4" y="9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07"/>
              <p:cNvSpPr/>
              <p:nvPr/>
            </p:nvSpPr>
            <p:spPr bwMode="auto">
              <a:xfrm>
                <a:off x="4595" y="2318"/>
                <a:ext cx="46" cy="38"/>
              </a:xfrm>
              <a:custGeom>
                <a:avLst/>
                <a:gdLst>
                  <a:gd name="T0" fmla="*/ 17 w 17"/>
                  <a:gd name="T1" fmla="*/ 1 h 14"/>
                  <a:gd name="T2" fmla="*/ 17 w 17"/>
                  <a:gd name="T3" fmla="*/ 0 h 14"/>
                  <a:gd name="T4" fmla="*/ 13 w 17"/>
                  <a:gd name="T5" fmla="*/ 5 h 14"/>
                  <a:gd name="T6" fmla="*/ 9 w 17"/>
                  <a:gd name="T7" fmla="*/ 5 h 14"/>
                  <a:gd name="T8" fmla="*/ 7 w 17"/>
                  <a:gd name="T9" fmla="*/ 3 h 14"/>
                  <a:gd name="T10" fmla="*/ 6 w 17"/>
                  <a:gd name="T11" fmla="*/ 3 h 14"/>
                  <a:gd name="T12" fmla="*/ 1 w 17"/>
                  <a:gd name="T13" fmla="*/ 7 h 14"/>
                  <a:gd name="T14" fmla="*/ 0 w 17"/>
                  <a:gd name="T15" fmla="*/ 7 h 14"/>
                  <a:gd name="T16" fmla="*/ 8 w 17"/>
                  <a:gd name="T17" fmla="*/ 13 h 14"/>
                  <a:gd name="T18" fmla="*/ 17 w 1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7" y="1"/>
                      <a:pt x="17" y="0"/>
                      <a:pt x="17" y="0"/>
                    </a:cubicBezTo>
                    <a:cubicBezTo>
                      <a:pt x="15" y="1"/>
                      <a:pt x="14" y="3"/>
                      <a:pt x="13" y="5"/>
                    </a:cubicBezTo>
                    <a:cubicBezTo>
                      <a:pt x="12" y="6"/>
                      <a:pt x="11" y="7"/>
                      <a:pt x="9" y="5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5"/>
                      <a:pt x="5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2"/>
                      <a:pt x="3" y="14"/>
                      <a:pt x="8" y="13"/>
                    </a:cubicBezTo>
                    <a:cubicBezTo>
                      <a:pt x="13" y="12"/>
                      <a:pt x="16" y="6"/>
                      <a:pt x="17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708"/>
              <p:cNvSpPr/>
              <p:nvPr/>
            </p:nvSpPr>
            <p:spPr bwMode="auto">
              <a:xfrm>
                <a:off x="4593" y="2133"/>
                <a:ext cx="45" cy="40"/>
              </a:xfrm>
              <a:custGeom>
                <a:avLst/>
                <a:gdLst>
                  <a:gd name="T0" fmla="*/ 1 w 17"/>
                  <a:gd name="T1" fmla="*/ 10 h 15"/>
                  <a:gd name="T2" fmla="*/ 0 w 17"/>
                  <a:gd name="T3" fmla="*/ 14 h 15"/>
                  <a:gd name="T4" fmla="*/ 1 w 17"/>
                  <a:gd name="T5" fmla="*/ 14 h 15"/>
                  <a:gd name="T6" fmla="*/ 2 w 17"/>
                  <a:gd name="T7" fmla="*/ 10 h 15"/>
                  <a:gd name="T8" fmla="*/ 8 w 17"/>
                  <a:gd name="T9" fmla="*/ 6 h 15"/>
                  <a:gd name="T10" fmla="*/ 16 w 17"/>
                  <a:gd name="T11" fmla="*/ 2 h 15"/>
                  <a:gd name="T12" fmla="*/ 16 w 17"/>
                  <a:gd name="T13" fmla="*/ 1 h 15"/>
                  <a:gd name="T14" fmla="*/ 9 w 17"/>
                  <a:gd name="T15" fmla="*/ 2 h 15"/>
                  <a:gd name="T16" fmla="*/ 8 w 17"/>
                  <a:gd name="T17" fmla="*/ 2 h 15"/>
                  <a:gd name="T18" fmla="*/ 5 w 17"/>
                  <a:gd name="T19" fmla="*/ 5 h 15"/>
                  <a:gd name="T20" fmla="*/ 1 w 17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11"/>
                      <a:pt x="0" y="12"/>
                      <a:pt x="0" y="14"/>
                    </a:cubicBezTo>
                    <a:cubicBezTo>
                      <a:pt x="0" y="15"/>
                      <a:pt x="1" y="15"/>
                      <a:pt x="1" y="14"/>
                    </a:cubicBezTo>
                    <a:cubicBezTo>
                      <a:pt x="1" y="13"/>
                      <a:pt x="1" y="12"/>
                      <a:pt x="2" y="10"/>
                    </a:cubicBezTo>
                    <a:cubicBezTo>
                      <a:pt x="3" y="8"/>
                      <a:pt x="6" y="7"/>
                      <a:pt x="8" y="6"/>
                    </a:cubicBezTo>
                    <a:cubicBezTo>
                      <a:pt x="11" y="5"/>
                      <a:pt x="12" y="2"/>
                      <a:pt x="16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0"/>
                      <a:pt x="11" y="0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3" y="7"/>
                      <a:pt x="2" y="8"/>
                      <a:pt x="1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709"/>
              <p:cNvSpPr/>
              <p:nvPr/>
            </p:nvSpPr>
            <p:spPr bwMode="auto">
              <a:xfrm>
                <a:off x="4518" y="2160"/>
                <a:ext cx="69" cy="56"/>
              </a:xfrm>
              <a:custGeom>
                <a:avLst/>
                <a:gdLst>
                  <a:gd name="T0" fmla="*/ 6 w 26"/>
                  <a:gd name="T1" fmla="*/ 21 h 21"/>
                  <a:gd name="T2" fmla="*/ 7 w 26"/>
                  <a:gd name="T3" fmla="*/ 8 h 21"/>
                  <a:gd name="T4" fmla="*/ 17 w 26"/>
                  <a:gd name="T5" fmla="*/ 3 h 21"/>
                  <a:gd name="T6" fmla="*/ 18 w 26"/>
                  <a:gd name="T7" fmla="*/ 3 h 21"/>
                  <a:gd name="T8" fmla="*/ 18 w 26"/>
                  <a:gd name="T9" fmla="*/ 3 h 21"/>
                  <a:gd name="T10" fmla="*/ 25 w 26"/>
                  <a:gd name="T11" fmla="*/ 8 h 21"/>
                  <a:gd name="T12" fmla="*/ 26 w 26"/>
                  <a:gd name="T13" fmla="*/ 8 h 21"/>
                  <a:gd name="T14" fmla="*/ 24 w 26"/>
                  <a:gd name="T15" fmla="*/ 3 h 21"/>
                  <a:gd name="T16" fmla="*/ 24 w 26"/>
                  <a:gd name="T17" fmla="*/ 3 h 21"/>
                  <a:gd name="T18" fmla="*/ 23 w 26"/>
                  <a:gd name="T19" fmla="*/ 2 h 21"/>
                  <a:gd name="T20" fmla="*/ 22 w 26"/>
                  <a:gd name="T21" fmla="*/ 2 h 21"/>
                  <a:gd name="T22" fmla="*/ 15 w 26"/>
                  <a:gd name="T23" fmla="*/ 0 h 21"/>
                  <a:gd name="T24" fmla="*/ 4 w 26"/>
                  <a:gd name="T25" fmla="*/ 4 h 21"/>
                  <a:gd name="T26" fmla="*/ 1 w 26"/>
                  <a:gd name="T27" fmla="*/ 12 h 21"/>
                  <a:gd name="T28" fmla="*/ 5 w 26"/>
                  <a:gd name="T29" fmla="*/ 21 h 21"/>
                  <a:gd name="T30" fmla="*/ 6 w 26"/>
                  <a:gd name="T3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1">
                    <a:moveTo>
                      <a:pt x="6" y="21"/>
                    </a:moveTo>
                    <a:cubicBezTo>
                      <a:pt x="6" y="17"/>
                      <a:pt x="6" y="11"/>
                      <a:pt x="7" y="8"/>
                    </a:cubicBezTo>
                    <a:cubicBezTo>
                      <a:pt x="8" y="4"/>
                      <a:pt x="12" y="3"/>
                      <a:pt x="17" y="3"/>
                    </a:cubicBezTo>
                    <a:cubicBezTo>
                      <a:pt x="17" y="3"/>
                      <a:pt x="17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4"/>
                      <a:pt x="24" y="6"/>
                      <a:pt x="25" y="8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6" y="6"/>
                      <a:pt x="25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0" y="16"/>
                      <a:pt x="4" y="18"/>
                      <a:pt x="5" y="21"/>
                    </a:cubicBezTo>
                    <a:cubicBezTo>
                      <a:pt x="6" y="21"/>
                      <a:pt x="7" y="21"/>
                      <a:pt x="6" y="2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710"/>
              <p:cNvSpPr/>
              <p:nvPr/>
            </p:nvSpPr>
            <p:spPr bwMode="auto">
              <a:xfrm>
                <a:off x="4478" y="1788"/>
                <a:ext cx="232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8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5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3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8" y="50"/>
                    </a:cubicBezTo>
                    <a:cubicBezTo>
                      <a:pt x="7" y="56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4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711"/>
              <p:cNvSpPr/>
              <p:nvPr/>
            </p:nvSpPr>
            <p:spPr bwMode="auto">
              <a:xfrm>
                <a:off x="4601" y="1882"/>
                <a:ext cx="77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9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5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712"/>
              <p:cNvSpPr/>
              <p:nvPr/>
            </p:nvSpPr>
            <p:spPr bwMode="auto">
              <a:xfrm>
                <a:off x="4587" y="1828"/>
                <a:ext cx="41" cy="46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4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5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4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713"/>
              <p:cNvSpPr/>
              <p:nvPr/>
            </p:nvSpPr>
            <p:spPr bwMode="auto">
              <a:xfrm>
                <a:off x="4611" y="1855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3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714"/>
              <p:cNvSpPr/>
              <p:nvPr/>
            </p:nvSpPr>
            <p:spPr bwMode="auto">
              <a:xfrm>
                <a:off x="4550" y="1796"/>
                <a:ext cx="51" cy="78"/>
              </a:xfrm>
              <a:custGeom>
                <a:avLst/>
                <a:gdLst>
                  <a:gd name="T0" fmla="*/ 19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9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9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9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715"/>
              <p:cNvSpPr/>
              <p:nvPr/>
            </p:nvSpPr>
            <p:spPr bwMode="auto">
              <a:xfrm>
                <a:off x="4620" y="1796"/>
                <a:ext cx="32" cy="53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6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716"/>
              <p:cNvSpPr/>
              <p:nvPr/>
            </p:nvSpPr>
            <p:spPr bwMode="auto">
              <a:xfrm>
                <a:off x="4488" y="1817"/>
                <a:ext cx="126" cy="129"/>
              </a:xfrm>
              <a:custGeom>
                <a:avLst/>
                <a:gdLst>
                  <a:gd name="T0" fmla="*/ 43 w 47"/>
                  <a:gd name="T1" fmla="*/ 31 h 48"/>
                  <a:gd name="T2" fmla="*/ 42 w 47"/>
                  <a:gd name="T3" fmla="*/ 30 h 48"/>
                  <a:gd name="T4" fmla="*/ 41 w 47"/>
                  <a:gd name="T5" fmla="*/ 30 h 48"/>
                  <a:gd name="T6" fmla="*/ 41 w 47"/>
                  <a:gd name="T7" fmla="*/ 29 h 48"/>
                  <a:gd name="T8" fmla="*/ 37 w 47"/>
                  <a:gd name="T9" fmla="*/ 25 h 48"/>
                  <a:gd name="T10" fmla="*/ 35 w 47"/>
                  <a:gd name="T11" fmla="*/ 25 h 48"/>
                  <a:gd name="T12" fmla="*/ 29 w 47"/>
                  <a:gd name="T13" fmla="*/ 22 h 48"/>
                  <a:gd name="T14" fmla="*/ 25 w 47"/>
                  <a:gd name="T15" fmla="*/ 16 h 48"/>
                  <a:gd name="T16" fmla="*/ 17 w 47"/>
                  <a:gd name="T17" fmla="*/ 6 h 48"/>
                  <a:gd name="T18" fmla="*/ 4 w 47"/>
                  <a:gd name="T19" fmla="*/ 3 h 48"/>
                  <a:gd name="T20" fmla="*/ 5 w 47"/>
                  <a:gd name="T21" fmla="*/ 13 h 48"/>
                  <a:gd name="T22" fmla="*/ 8 w 47"/>
                  <a:gd name="T23" fmla="*/ 20 h 48"/>
                  <a:gd name="T24" fmla="*/ 15 w 47"/>
                  <a:gd name="T25" fmla="*/ 26 h 48"/>
                  <a:gd name="T26" fmla="*/ 8 w 47"/>
                  <a:gd name="T27" fmla="*/ 41 h 48"/>
                  <a:gd name="T28" fmla="*/ 23 w 47"/>
                  <a:gd name="T29" fmla="*/ 47 h 48"/>
                  <a:gd name="T30" fmla="*/ 27 w 47"/>
                  <a:gd name="T31" fmla="*/ 47 h 48"/>
                  <a:gd name="T32" fmla="*/ 28 w 47"/>
                  <a:gd name="T33" fmla="*/ 44 h 48"/>
                  <a:gd name="T34" fmla="*/ 29 w 47"/>
                  <a:gd name="T35" fmla="*/ 41 h 48"/>
                  <a:gd name="T36" fmla="*/ 37 w 47"/>
                  <a:gd name="T37" fmla="*/ 41 h 48"/>
                  <a:gd name="T38" fmla="*/ 38 w 47"/>
                  <a:gd name="T39" fmla="*/ 41 h 48"/>
                  <a:gd name="T40" fmla="*/ 39 w 47"/>
                  <a:gd name="T41" fmla="*/ 35 h 48"/>
                  <a:gd name="T42" fmla="*/ 46 w 47"/>
                  <a:gd name="T43" fmla="*/ 38 h 48"/>
                  <a:gd name="T44" fmla="*/ 47 w 47"/>
                  <a:gd name="T45" fmla="*/ 37 h 48"/>
                  <a:gd name="T46" fmla="*/ 43 w 47"/>
                  <a:gd name="T47" fmla="*/ 3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8">
                    <a:moveTo>
                      <a:pt x="43" y="31"/>
                    </a:moveTo>
                    <a:cubicBezTo>
                      <a:pt x="43" y="31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1" y="30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39" y="28"/>
                      <a:pt x="38" y="25"/>
                      <a:pt x="37" y="25"/>
                    </a:cubicBezTo>
                    <a:cubicBezTo>
                      <a:pt x="36" y="25"/>
                      <a:pt x="35" y="25"/>
                      <a:pt x="35" y="25"/>
                    </a:cubicBezTo>
                    <a:cubicBezTo>
                      <a:pt x="32" y="26"/>
                      <a:pt x="30" y="24"/>
                      <a:pt x="29" y="22"/>
                    </a:cubicBezTo>
                    <a:cubicBezTo>
                      <a:pt x="28" y="20"/>
                      <a:pt x="27" y="17"/>
                      <a:pt x="25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4" y="4"/>
                      <a:pt x="8" y="0"/>
                      <a:pt x="4" y="3"/>
                    </a:cubicBezTo>
                    <a:cubicBezTo>
                      <a:pt x="0" y="5"/>
                      <a:pt x="4" y="10"/>
                      <a:pt x="5" y="13"/>
                    </a:cubicBezTo>
                    <a:cubicBezTo>
                      <a:pt x="5" y="16"/>
                      <a:pt x="6" y="18"/>
                      <a:pt x="8" y="20"/>
                    </a:cubicBezTo>
                    <a:cubicBezTo>
                      <a:pt x="9" y="21"/>
                      <a:pt x="18" y="24"/>
                      <a:pt x="15" y="26"/>
                    </a:cubicBezTo>
                    <a:cubicBezTo>
                      <a:pt x="9" y="29"/>
                      <a:pt x="7" y="35"/>
                      <a:pt x="8" y="41"/>
                    </a:cubicBezTo>
                    <a:cubicBezTo>
                      <a:pt x="10" y="48"/>
                      <a:pt x="19" y="45"/>
                      <a:pt x="23" y="47"/>
                    </a:cubicBezTo>
                    <a:cubicBezTo>
                      <a:pt x="24" y="47"/>
                      <a:pt x="26" y="48"/>
                      <a:pt x="27" y="47"/>
                    </a:cubicBezTo>
                    <a:cubicBezTo>
                      <a:pt x="28" y="46"/>
                      <a:pt x="28" y="46"/>
                      <a:pt x="28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34" y="37"/>
                      <a:pt x="36" y="37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8" y="38"/>
                      <a:pt x="38" y="37"/>
                      <a:pt x="39" y="35"/>
                    </a:cubicBezTo>
                    <a:cubicBezTo>
                      <a:pt x="41" y="32"/>
                      <a:pt x="44" y="36"/>
                      <a:pt x="46" y="38"/>
                    </a:cubicBezTo>
                    <a:cubicBezTo>
                      <a:pt x="46" y="38"/>
                      <a:pt x="47" y="38"/>
                      <a:pt x="47" y="37"/>
                    </a:cubicBezTo>
                    <a:cubicBezTo>
                      <a:pt x="46" y="35"/>
                      <a:pt x="44" y="33"/>
                      <a:pt x="43" y="3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717"/>
              <p:cNvSpPr/>
              <p:nvPr/>
            </p:nvSpPr>
            <p:spPr bwMode="auto">
              <a:xfrm>
                <a:off x="4566" y="1857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1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1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718"/>
              <p:cNvSpPr/>
              <p:nvPr/>
            </p:nvSpPr>
            <p:spPr bwMode="auto">
              <a:xfrm>
                <a:off x="4577" y="1874"/>
                <a:ext cx="37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0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1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1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719"/>
              <p:cNvSpPr/>
              <p:nvPr/>
            </p:nvSpPr>
            <p:spPr bwMode="auto">
              <a:xfrm>
                <a:off x="4587" y="1876"/>
                <a:ext cx="16" cy="14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720"/>
              <p:cNvSpPr/>
              <p:nvPr/>
            </p:nvSpPr>
            <p:spPr bwMode="auto">
              <a:xfrm>
                <a:off x="4577" y="1919"/>
                <a:ext cx="29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2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721"/>
              <p:cNvSpPr/>
              <p:nvPr/>
            </p:nvSpPr>
            <p:spPr bwMode="auto">
              <a:xfrm>
                <a:off x="4628" y="1935"/>
                <a:ext cx="32" cy="30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2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22"/>
              <p:cNvSpPr/>
              <p:nvPr/>
            </p:nvSpPr>
            <p:spPr bwMode="auto">
              <a:xfrm>
                <a:off x="4673" y="1860"/>
                <a:ext cx="29" cy="51"/>
              </a:xfrm>
              <a:custGeom>
                <a:avLst/>
                <a:gdLst>
                  <a:gd name="T0" fmla="*/ 1 w 11"/>
                  <a:gd name="T1" fmla="*/ 0 h 19"/>
                  <a:gd name="T2" fmla="*/ 0 w 11"/>
                  <a:gd name="T3" fmla="*/ 1 h 19"/>
                  <a:gd name="T4" fmla="*/ 3 w 11"/>
                  <a:gd name="T5" fmla="*/ 5 h 19"/>
                  <a:gd name="T6" fmla="*/ 3 w 11"/>
                  <a:gd name="T7" fmla="*/ 9 h 19"/>
                  <a:gd name="T8" fmla="*/ 0 w 11"/>
                  <a:gd name="T9" fmla="*/ 11 h 19"/>
                  <a:gd name="T10" fmla="*/ 0 w 11"/>
                  <a:gd name="T11" fmla="*/ 11 h 19"/>
                  <a:gd name="T12" fmla="*/ 3 w 11"/>
                  <a:gd name="T13" fmla="*/ 17 h 19"/>
                  <a:gd name="T14" fmla="*/ 3 w 11"/>
                  <a:gd name="T15" fmla="*/ 18 h 19"/>
                  <a:gd name="T16" fmla="*/ 11 w 11"/>
                  <a:gd name="T17" fmla="*/ 12 h 19"/>
                  <a:gd name="T18" fmla="*/ 1 w 1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7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3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19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23"/>
              <p:cNvSpPr/>
              <p:nvPr/>
            </p:nvSpPr>
            <p:spPr bwMode="auto">
              <a:xfrm>
                <a:off x="4488" y="1828"/>
                <a:ext cx="33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2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24"/>
              <p:cNvSpPr/>
              <p:nvPr/>
            </p:nvSpPr>
            <p:spPr bwMode="auto">
              <a:xfrm>
                <a:off x="4499" y="1884"/>
                <a:ext cx="54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0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0 h 28"/>
                  <a:gd name="T24" fmla="*/ 3 w 20"/>
                  <a:gd name="T25" fmla="*/ 22 h 28"/>
                  <a:gd name="T26" fmla="*/ 10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3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6"/>
                      <a:pt x="1" y="7"/>
                      <a:pt x="0" y="10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10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5"/>
              <p:cNvSpPr/>
              <p:nvPr/>
            </p:nvSpPr>
            <p:spPr bwMode="auto">
              <a:xfrm>
                <a:off x="4368" y="1434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3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26"/>
              <p:cNvSpPr/>
              <p:nvPr/>
            </p:nvSpPr>
            <p:spPr bwMode="auto">
              <a:xfrm>
                <a:off x="4491" y="1528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27"/>
              <p:cNvSpPr/>
              <p:nvPr/>
            </p:nvSpPr>
            <p:spPr bwMode="auto">
              <a:xfrm>
                <a:off x="4478" y="1475"/>
                <a:ext cx="40" cy="45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3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28"/>
              <p:cNvSpPr/>
              <p:nvPr/>
            </p:nvSpPr>
            <p:spPr bwMode="auto">
              <a:xfrm>
                <a:off x="4502" y="1501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29"/>
              <p:cNvSpPr/>
              <p:nvPr/>
            </p:nvSpPr>
            <p:spPr bwMode="auto">
              <a:xfrm>
                <a:off x="4440" y="1442"/>
                <a:ext cx="51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30"/>
              <p:cNvSpPr/>
              <p:nvPr/>
            </p:nvSpPr>
            <p:spPr bwMode="auto">
              <a:xfrm>
                <a:off x="4510" y="1442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31"/>
              <p:cNvSpPr/>
              <p:nvPr/>
            </p:nvSpPr>
            <p:spPr bwMode="auto">
              <a:xfrm>
                <a:off x="4379" y="1467"/>
                <a:ext cx="126" cy="125"/>
              </a:xfrm>
              <a:custGeom>
                <a:avLst/>
                <a:gdLst>
                  <a:gd name="T0" fmla="*/ 43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7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8 w 47"/>
                  <a:gd name="T23" fmla="*/ 19 h 47"/>
                  <a:gd name="T24" fmla="*/ 15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7 w 47"/>
                  <a:gd name="T37" fmla="*/ 40 h 47"/>
                  <a:gd name="T38" fmla="*/ 38 w 47"/>
                  <a:gd name="T39" fmla="*/ 40 h 47"/>
                  <a:gd name="T40" fmla="*/ 39 w 47"/>
                  <a:gd name="T41" fmla="*/ 34 h 47"/>
                  <a:gd name="T42" fmla="*/ 46 w 47"/>
                  <a:gd name="T43" fmla="*/ 37 h 47"/>
                  <a:gd name="T44" fmla="*/ 47 w 47"/>
                  <a:gd name="T45" fmla="*/ 36 h 47"/>
                  <a:gd name="T46" fmla="*/ 43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3" y="30"/>
                    </a:moveTo>
                    <a:cubicBezTo>
                      <a:pt x="43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7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9" y="20"/>
                      <a:pt x="18" y="23"/>
                      <a:pt x="15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7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37"/>
                      <a:pt x="38" y="36"/>
                      <a:pt x="39" y="34"/>
                    </a:cubicBezTo>
                    <a:cubicBezTo>
                      <a:pt x="41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7" y="36"/>
                    </a:cubicBezTo>
                    <a:cubicBezTo>
                      <a:pt x="46" y="34"/>
                      <a:pt x="44" y="32"/>
                      <a:pt x="43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32"/>
              <p:cNvSpPr/>
              <p:nvPr/>
            </p:nvSpPr>
            <p:spPr bwMode="auto">
              <a:xfrm>
                <a:off x="4456" y="1504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33"/>
              <p:cNvSpPr/>
              <p:nvPr/>
            </p:nvSpPr>
            <p:spPr bwMode="auto">
              <a:xfrm>
                <a:off x="4467" y="1520"/>
                <a:ext cx="38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1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2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34"/>
              <p:cNvSpPr/>
              <p:nvPr/>
            </p:nvSpPr>
            <p:spPr bwMode="auto">
              <a:xfrm>
                <a:off x="4478" y="1523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35"/>
              <p:cNvSpPr/>
              <p:nvPr/>
            </p:nvSpPr>
            <p:spPr bwMode="auto">
              <a:xfrm>
                <a:off x="4467" y="1566"/>
                <a:ext cx="30" cy="34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6"/>
              <p:cNvSpPr/>
              <p:nvPr/>
            </p:nvSpPr>
            <p:spPr bwMode="auto">
              <a:xfrm>
                <a:off x="4518" y="1582"/>
                <a:ext cx="32" cy="29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3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37"/>
              <p:cNvSpPr/>
              <p:nvPr/>
            </p:nvSpPr>
            <p:spPr bwMode="auto">
              <a:xfrm>
                <a:off x="4563" y="1507"/>
                <a:ext cx="30" cy="53"/>
              </a:xfrm>
              <a:custGeom>
                <a:avLst/>
                <a:gdLst>
                  <a:gd name="T0" fmla="*/ 1 w 11"/>
                  <a:gd name="T1" fmla="*/ 0 h 20"/>
                  <a:gd name="T2" fmla="*/ 0 w 11"/>
                  <a:gd name="T3" fmla="*/ 1 h 20"/>
                  <a:gd name="T4" fmla="*/ 3 w 11"/>
                  <a:gd name="T5" fmla="*/ 5 h 20"/>
                  <a:gd name="T6" fmla="*/ 3 w 11"/>
                  <a:gd name="T7" fmla="*/ 9 h 20"/>
                  <a:gd name="T8" fmla="*/ 0 w 11"/>
                  <a:gd name="T9" fmla="*/ 11 h 20"/>
                  <a:gd name="T10" fmla="*/ 0 w 11"/>
                  <a:gd name="T11" fmla="*/ 11 h 20"/>
                  <a:gd name="T12" fmla="*/ 3 w 11"/>
                  <a:gd name="T13" fmla="*/ 17 h 20"/>
                  <a:gd name="T14" fmla="*/ 3 w 11"/>
                  <a:gd name="T15" fmla="*/ 18 h 20"/>
                  <a:gd name="T16" fmla="*/ 11 w 11"/>
                  <a:gd name="T17" fmla="*/ 12 h 20"/>
                  <a:gd name="T18" fmla="*/ 1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4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20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8"/>
              <p:cNvSpPr/>
              <p:nvPr/>
            </p:nvSpPr>
            <p:spPr bwMode="auto">
              <a:xfrm>
                <a:off x="4379" y="1475"/>
                <a:ext cx="32" cy="53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9"/>
              <p:cNvSpPr/>
              <p:nvPr/>
            </p:nvSpPr>
            <p:spPr bwMode="auto">
              <a:xfrm>
                <a:off x="4390" y="1531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3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0"/>
              <p:cNvSpPr/>
              <p:nvPr/>
            </p:nvSpPr>
            <p:spPr bwMode="auto">
              <a:xfrm>
                <a:off x="3293" y="2538"/>
                <a:ext cx="190" cy="216"/>
              </a:xfrm>
              <a:custGeom>
                <a:avLst/>
                <a:gdLst>
                  <a:gd name="T0" fmla="*/ 32 w 71"/>
                  <a:gd name="T1" fmla="*/ 79 h 81"/>
                  <a:gd name="T2" fmla="*/ 50 w 71"/>
                  <a:gd name="T3" fmla="*/ 79 h 81"/>
                  <a:gd name="T4" fmla="*/ 53 w 71"/>
                  <a:gd name="T5" fmla="*/ 58 h 81"/>
                  <a:gd name="T6" fmla="*/ 71 w 71"/>
                  <a:gd name="T7" fmla="*/ 41 h 81"/>
                  <a:gd name="T8" fmla="*/ 64 w 71"/>
                  <a:gd name="T9" fmla="*/ 27 h 81"/>
                  <a:gd name="T10" fmla="*/ 57 w 71"/>
                  <a:gd name="T11" fmla="*/ 26 h 81"/>
                  <a:gd name="T12" fmla="*/ 55 w 71"/>
                  <a:gd name="T13" fmla="*/ 27 h 81"/>
                  <a:gd name="T14" fmla="*/ 57 w 71"/>
                  <a:gd name="T15" fmla="*/ 21 h 81"/>
                  <a:gd name="T16" fmla="*/ 46 w 71"/>
                  <a:gd name="T17" fmla="*/ 1 h 81"/>
                  <a:gd name="T18" fmla="*/ 34 w 71"/>
                  <a:gd name="T19" fmla="*/ 7 h 81"/>
                  <a:gd name="T20" fmla="*/ 28 w 71"/>
                  <a:gd name="T21" fmla="*/ 7 h 81"/>
                  <a:gd name="T22" fmla="*/ 18 w 71"/>
                  <a:gd name="T23" fmla="*/ 2 h 81"/>
                  <a:gd name="T24" fmla="*/ 6 w 71"/>
                  <a:gd name="T25" fmla="*/ 24 h 81"/>
                  <a:gd name="T26" fmla="*/ 17 w 71"/>
                  <a:gd name="T27" fmla="*/ 35 h 81"/>
                  <a:gd name="T28" fmla="*/ 19 w 71"/>
                  <a:gd name="T29" fmla="*/ 36 h 81"/>
                  <a:gd name="T30" fmla="*/ 13 w 71"/>
                  <a:gd name="T31" fmla="*/ 37 h 81"/>
                  <a:gd name="T32" fmla="*/ 4 w 71"/>
                  <a:gd name="T33" fmla="*/ 41 h 81"/>
                  <a:gd name="T34" fmla="*/ 1 w 71"/>
                  <a:gd name="T35" fmla="*/ 56 h 81"/>
                  <a:gd name="T36" fmla="*/ 4 w 71"/>
                  <a:gd name="T37" fmla="*/ 60 h 81"/>
                  <a:gd name="T38" fmla="*/ 13 w 71"/>
                  <a:gd name="T39" fmla="*/ 67 h 81"/>
                  <a:gd name="T40" fmla="*/ 22 w 71"/>
                  <a:gd name="T41" fmla="*/ 75 h 81"/>
                  <a:gd name="T42" fmla="*/ 32 w 71"/>
                  <a:gd name="T4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81">
                    <a:moveTo>
                      <a:pt x="32" y="79"/>
                    </a:moveTo>
                    <a:cubicBezTo>
                      <a:pt x="37" y="80"/>
                      <a:pt x="45" y="81"/>
                      <a:pt x="50" y="79"/>
                    </a:cubicBezTo>
                    <a:cubicBezTo>
                      <a:pt x="58" y="74"/>
                      <a:pt x="57" y="64"/>
                      <a:pt x="53" y="58"/>
                    </a:cubicBezTo>
                    <a:cubicBezTo>
                      <a:pt x="62" y="58"/>
                      <a:pt x="71" y="51"/>
                      <a:pt x="71" y="41"/>
                    </a:cubicBezTo>
                    <a:cubicBezTo>
                      <a:pt x="71" y="36"/>
                      <a:pt x="69" y="30"/>
                      <a:pt x="64" y="27"/>
                    </a:cubicBezTo>
                    <a:cubicBezTo>
                      <a:pt x="61" y="26"/>
                      <a:pt x="60" y="26"/>
                      <a:pt x="57" y="26"/>
                    </a:cubicBezTo>
                    <a:cubicBezTo>
                      <a:pt x="57" y="26"/>
                      <a:pt x="55" y="27"/>
                      <a:pt x="55" y="27"/>
                    </a:cubicBezTo>
                    <a:cubicBezTo>
                      <a:pt x="56" y="25"/>
                      <a:pt x="57" y="23"/>
                      <a:pt x="57" y="21"/>
                    </a:cubicBezTo>
                    <a:cubicBezTo>
                      <a:pt x="61" y="12"/>
                      <a:pt x="58" y="0"/>
                      <a:pt x="46" y="1"/>
                    </a:cubicBezTo>
                    <a:cubicBezTo>
                      <a:pt x="41" y="1"/>
                      <a:pt x="38" y="3"/>
                      <a:pt x="34" y="7"/>
                    </a:cubicBezTo>
                    <a:cubicBezTo>
                      <a:pt x="31" y="11"/>
                      <a:pt x="31" y="10"/>
                      <a:pt x="28" y="7"/>
                    </a:cubicBezTo>
                    <a:cubicBezTo>
                      <a:pt x="25" y="4"/>
                      <a:pt x="21" y="3"/>
                      <a:pt x="18" y="2"/>
                    </a:cubicBezTo>
                    <a:cubicBezTo>
                      <a:pt x="7" y="1"/>
                      <a:pt x="2" y="17"/>
                      <a:pt x="6" y="24"/>
                    </a:cubicBezTo>
                    <a:cubicBezTo>
                      <a:pt x="8" y="29"/>
                      <a:pt x="12" y="32"/>
                      <a:pt x="17" y="35"/>
                    </a:cubicBezTo>
                    <a:cubicBezTo>
                      <a:pt x="17" y="35"/>
                      <a:pt x="20" y="36"/>
                      <a:pt x="19" y="36"/>
                    </a:cubicBezTo>
                    <a:cubicBezTo>
                      <a:pt x="17" y="36"/>
                      <a:pt x="15" y="36"/>
                      <a:pt x="13" y="37"/>
                    </a:cubicBezTo>
                    <a:cubicBezTo>
                      <a:pt x="10" y="37"/>
                      <a:pt x="7" y="39"/>
                      <a:pt x="4" y="41"/>
                    </a:cubicBezTo>
                    <a:cubicBezTo>
                      <a:pt x="0" y="45"/>
                      <a:pt x="0" y="51"/>
                      <a:pt x="1" y="56"/>
                    </a:cubicBezTo>
                    <a:cubicBezTo>
                      <a:pt x="1" y="58"/>
                      <a:pt x="2" y="59"/>
                      <a:pt x="4" y="60"/>
                    </a:cubicBezTo>
                    <a:cubicBezTo>
                      <a:pt x="7" y="63"/>
                      <a:pt x="9" y="66"/>
                      <a:pt x="13" y="67"/>
                    </a:cubicBezTo>
                    <a:cubicBezTo>
                      <a:pt x="16" y="69"/>
                      <a:pt x="19" y="73"/>
                      <a:pt x="22" y="75"/>
                    </a:cubicBezTo>
                    <a:cubicBezTo>
                      <a:pt x="25" y="77"/>
                      <a:pt x="29" y="78"/>
                      <a:pt x="32" y="7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41"/>
              <p:cNvSpPr/>
              <p:nvPr/>
            </p:nvSpPr>
            <p:spPr bwMode="auto">
              <a:xfrm>
                <a:off x="3365" y="2543"/>
                <a:ext cx="56" cy="75"/>
              </a:xfrm>
              <a:custGeom>
                <a:avLst/>
                <a:gdLst>
                  <a:gd name="T0" fmla="*/ 10 w 21"/>
                  <a:gd name="T1" fmla="*/ 28 h 28"/>
                  <a:gd name="T2" fmla="*/ 19 w 21"/>
                  <a:gd name="T3" fmla="*/ 11 h 28"/>
                  <a:gd name="T4" fmla="*/ 18 w 21"/>
                  <a:gd name="T5" fmla="*/ 4 h 28"/>
                  <a:gd name="T6" fmla="*/ 12 w 21"/>
                  <a:gd name="T7" fmla="*/ 1 h 28"/>
                  <a:gd name="T8" fmla="*/ 1 w 21"/>
                  <a:gd name="T9" fmla="*/ 8 h 28"/>
                  <a:gd name="T10" fmla="*/ 0 w 21"/>
                  <a:gd name="T11" fmla="*/ 8 h 28"/>
                  <a:gd name="T12" fmla="*/ 2 w 21"/>
                  <a:gd name="T13" fmla="*/ 22 h 28"/>
                  <a:gd name="T14" fmla="*/ 3 w 21"/>
                  <a:gd name="T15" fmla="*/ 22 h 28"/>
                  <a:gd name="T16" fmla="*/ 7 w 21"/>
                  <a:gd name="T17" fmla="*/ 18 h 28"/>
                  <a:gd name="T18" fmla="*/ 10 w 21"/>
                  <a:gd name="T19" fmla="*/ 21 h 28"/>
                  <a:gd name="T20" fmla="*/ 11 w 21"/>
                  <a:gd name="T21" fmla="*/ 21 h 28"/>
                  <a:gd name="T22" fmla="*/ 11 w 21"/>
                  <a:gd name="T23" fmla="*/ 24 h 28"/>
                  <a:gd name="T24" fmla="*/ 9 w 21"/>
                  <a:gd name="T25" fmla="*/ 27 h 28"/>
                  <a:gd name="T26" fmla="*/ 10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15" y="24"/>
                      <a:pt x="17" y="17"/>
                      <a:pt x="19" y="11"/>
                    </a:cubicBezTo>
                    <a:cubicBezTo>
                      <a:pt x="20" y="9"/>
                      <a:pt x="21" y="5"/>
                      <a:pt x="18" y="4"/>
                    </a:cubicBezTo>
                    <a:cubicBezTo>
                      <a:pt x="16" y="2"/>
                      <a:pt x="14" y="0"/>
                      <a:pt x="12" y="1"/>
                    </a:cubicBezTo>
                    <a:cubicBezTo>
                      <a:pt x="9" y="2"/>
                      <a:pt x="3" y="11"/>
                      <a:pt x="1" y="8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13"/>
                      <a:pt x="2" y="17"/>
                      <a:pt x="2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5" y="19"/>
                      <a:pt x="7" y="18"/>
                    </a:cubicBezTo>
                    <a:cubicBezTo>
                      <a:pt x="8" y="18"/>
                      <a:pt x="9" y="20"/>
                      <a:pt x="10" y="21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2" y="19"/>
                      <a:pt x="11" y="24"/>
                      <a:pt x="11" y="24"/>
                    </a:cubicBezTo>
                    <a:cubicBezTo>
                      <a:pt x="10" y="25"/>
                      <a:pt x="10" y="26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42"/>
              <p:cNvSpPr/>
              <p:nvPr/>
            </p:nvSpPr>
            <p:spPr bwMode="auto">
              <a:xfrm>
                <a:off x="3315" y="2556"/>
                <a:ext cx="66" cy="89"/>
              </a:xfrm>
              <a:custGeom>
                <a:avLst/>
                <a:gdLst>
                  <a:gd name="T0" fmla="*/ 21 w 25"/>
                  <a:gd name="T1" fmla="*/ 32 h 33"/>
                  <a:gd name="T2" fmla="*/ 25 w 25"/>
                  <a:gd name="T3" fmla="*/ 28 h 33"/>
                  <a:gd name="T4" fmla="*/ 24 w 25"/>
                  <a:gd name="T5" fmla="*/ 22 h 33"/>
                  <a:gd name="T6" fmla="*/ 22 w 25"/>
                  <a:gd name="T7" fmla="*/ 13 h 33"/>
                  <a:gd name="T8" fmla="*/ 20 w 25"/>
                  <a:gd name="T9" fmla="*/ 5 h 33"/>
                  <a:gd name="T10" fmla="*/ 15 w 25"/>
                  <a:gd name="T11" fmla="*/ 1 h 33"/>
                  <a:gd name="T12" fmla="*/ 8 w 25"/>
                  <a:gd name="T13" fmla="*/ 1 h 33"/>
                  <a:gd name="T14" fmla="*/ 5 w 25"/>
                  <a:gd name="T15" fmla="*/ 0 h 33"/>
                  <a:gd name="T16" fmla="*/ 2 w 25"/>
                  <a:gd name="T17" fmla="*/ 1 h 33"/>
                  <a:gd name="T18" fmla="*/ 2 w 25"/>
                  <a:gd name="T19" fmla="*/ 1 h 33"/>
                  <a:gd name="T20" fmla="*/ 2 w 25"/>
                  <a:gd name="T21" fmla="*/ 1 h 33"/>
                  <a:gd name="T22" fmla="*/ 2 w 25"/>
                  <a:gd name="T23" fmla="*/ 1 h 33"/>
                  <a:gd name="T24" fmla="*/ 2 w 25"/>
                  <a:gd name="T25" fmla="*/ 1 h 33"/>
                  <a:gd name="T26" fmla="*/ 2 w 25"/>
                  <a:gd name="T27" fmla="*/ 1 h 33"/>
                  <a:gd name="T28" fmla="*/ 0 w 25"/>
                  <a:gd name="T29" fmla="*/ 3 h 33"/>
                  <a:gd name="T30" fmla="*/ 0 w 25"/>
                  <a:gd name="T31" fmla="*/ 3 h 33"/>
                  <a:gd name="T32" fmla="*/ 3 w 25"/>
                  <a:gd name="T33" fmla="*/ 10 h 33"/>
                  <a:gd name="T34" fmla="*/ 2 w 25"/>
                  <a:gd name="T35" fmla="*/ 11 h 33"/>
                  <a:gd name="T36" fmla="*/ 3 w 25"/>
                  <a:gd name="T37" fmla="*/ 13 h 33"/>
                  <a:gd name="T38" fmla="*/ 9 w 25"/>
                  <a:gd name="T39" fmla="*/ 20 h 33"/>
                  <a:gd name="T40" fmla="*/ 8 w 25"/>
                  <a:gd name="T41" fmla="*/ 22 h 33"/>
                  <a:gd name="T42" fmla="*/ 8 w 25"/>
                  <a:gd name="T43" fmla="*/ 23 h 33"/>
                  <a:gd name="T44" fmla="*/ 21 w 25"/>
                  <a:gd name="T4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3">
                    <a:moveTo>
                      <a:pt x="21" y="32"/>
                    </a:moveTo>
                    <a:cubicBezTo>
                      <a:pt x="24" y="33"/>
                      <a:pt x="24" y="30"/>
                      <a:pt x="25" y="28"/>
                    </a:cubicBezTo>
                    <a:cubicBezTo>
                      <a:pt x="25" y="26"/>
                      <a:pt x="24" y="24"/>
                      <a:pt x="24" y="22"/>
                    </a:cubicBezTo>
                    <a:cubicBezTo>
                      <a:pt x="24" y="19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0" y="5"/>
                    </a:cubicBezTo>
                    <a:cubicBezTo>
                      <a:pt x="20" y="2"/>
                      <a:pt x="18" y="1"/>
                      <a:pt x="15" y="1"/>
                    </a:cubicBezTo>
                    <a:cubicBezTo>
                      <a:pt x="13" y="1"/>
                      <a:pt x="11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5" y="15"/>
                      <a:pt x="7" y="18"/>
                      <a:pt x="9" y="20"/>
                    </a:cubicBezTo>
                    <a:cubicBezTo>
                      <a:pt x="14" y="25"/>
                      <a:pt x="11" y="22"/>
                      <a:pt x="8" y="22"/>
                    </a:cubicBezTo>
                    <a:cubicBezTo>
                      <a:pt x="8" y="22"/>
                      <a:pt x="7" y="23"/>
                      <a:pt x="8" y="23"/>
                    </a:cubicBezTo>
                    <a:cubicBezTo>
                      <a:pt x="11" y="27"/>
                      <a:pt x="16" y="30"/>
                      <a:pt x="2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43"/>
              <p:cNvSpPr/>
              <p:nvPr/>
            </p:nvSpPr>
            <p:spPr bwMode="auto">
              <a:xfrm>
                <a:off x="3392" y="2647"/>
                <a:ext cx="51" cy="16"/>
              </a:xfrm>
              <a:custGeom>
                <a:avLst/>
                <a:gdLst>
                  <a:gd name="T0" fmla="*/ 0 w 19"/>
                  <a:gd name="T1" fmla="*/ 5 h 6"/>
                  <a:gd name="T2" fmla="*/ 7 w 19"/>
                  <a:gd name="T3" fmla="*/ 4 h 6"/>
                  <a:gd name="T4" fmla="*/ 18 w 19"/>
                  <a:gd name="T5" fmla="*/ 4 h 6"/>
                  <a:gd name="T6" fmla="*/ 18 w 19"/>
                  <a:gd name="T7" fmla="*/ 3 h 6"/>
                  <a:gd name="T8" fmla="*/ 11 w 19"/>
                  <a:gd name="T9" fmla="*/ 0 h 6"/>
                  <a:gd name="T10" fmla="*/ 2 w 19"/>
                  <a:gd name="T11" fmla="*/ 2 h 6"/>
                  <a:gd name="T12" fmla="*/ 2 w 19"/>
                  <a:gd name="T13" fmla="*/ 2 h 6"/>
                  <a:gd name="T14" fmla="*/ 0 w 19"/>
                  <a:gd name="T15" fmla="*/ 4 h 6"/>
                  <a:gd name="T16" fmla="*/ 0 w 19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">
                    <a:moveTo>
                      <a:pt x="0" y="5"/>
                    </a:moveTo>
                    <a:cubicBezTo>
                      <a:pt x="3" y="5"/>
                      <a:pt x="5" y="6"/>
                      <a:pt x="7" y="4"/>
                    </a:cubicBezTo>
                    <a:cubicBezTo>
                      <a:pt x="10" y="1"/>
                      <a:pt x="14" y="2"/>
                      <a:pt x="18" y="4"/>
                    </a:cubicBezTo>
                    <a:cubicBezTo>
                      <a:pt x="18" y="4"/>
                      <a:pt x="19" y="4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4"/>
              <p:cNvSpPr/>
              <p:nvPr/>
            </p:nvSpPr>
            <p:spPr bwMode="auto">
              <a:xfrm>
                <a:off x="3373" y="2663"/>
                <a:ext cx="24" cy="57"/>
              </a:xfrm>
              <a:custGeom>
                <a:avLst/>
                <a:gdLst>
                  <a:gd name="T0" fmla="*/ 8 w 9"/>
                  <a:gd name="T1" fmla="*/ 20 h 21"/>
                  <a:gd name="T2" fmla="*/ 7 w 9"/>
                  <a:gd name="T3" fmla="*/ 12 h 21"/>
                  <a:gd name="T4" fmla="*/ 6 w 9"/>
                  <a:gd name="T5" fmla="*/ 6 h 21"/>
                  <a:gd name="T6" fmla="*/ 5 w 9"/>
                  <a:gd name="T7" fmla="*/ 5 h 21"/>
                  <a:gd name="T8" fmla="*/ 5 w 9"/>
                  <a:gd name="T9" fmla="*/ 3 h 21"/>
                  <a:gd name="T10" fmla="*/ 3 w 9"/>
                  <a:gd name="T11" fmla="*/ 2 h 21"/>
                  <a:gd name="T12" fmla="*/ 3 w 9"/>
                  <a:gd name="T13" fmla="*/ 2 h 21"/>
                  <a:gd name="T14" fmla="*/ 2 w 9"/>
                  <a:gd name="T15" fmla="*/ 2 h 21"/>
                  <a:gd name="T16" fmla="*/ 1 w 9"/>
                  <a:gd name="T17" fmla="*/ 1 h 21"/>
                  <a:gd name="T18" fmla="*/ 1 w 9"/>
                  <a:gd name="T19" fmla="*/ 0 h 21"/>
                  <a:gd name="T20" fmla="*/ 0 w 9"/>
                  <a:gd name="T21" fmla="*/ 1 h 21"/>
                  <a:gd name="T22" fmla="*/ 0 w 9"/>
                  <a:gd name="T23" fmla="*/ 2 h 21"/>
                  <a:gd name="T24" fmla="*/ 2 w 9"/>
                  <a:gd name="T25" fmla="*/ 7 h 21"/>
                  <a:gd name="T26" fmla="*/ 2 w 9"/>
                  <a:gd name="T27" fmla="*/ 10 h 21"/>
                  <a:gd name="T28" fmla="*/ 4 w 9"/>
                  <a:gd name="T29" fmla="*/ 13 h 21"/>
                  <a:gd name="T30" fmla="*/ 7 w 9"/>
                  <a:gd name="T31" fmla="*/ 20 h 21"/>
                  <a:gd name="T32" fmla="*/ 8 w 9"/>
                  <a:gd name="T3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1">
                    <a:moveTo>
                      <a:pt x="8" y="20"/>
                    </a:moveTo>
                    <a:cubicBezTo>
                      <a:pt x="9" y="17"/>
                      <a:pt x="9" y="15"/>
                      <a:pt x="7" y="12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3" y="5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6" y="15"/>
                      <a:pt x="6" y="17"/>
                      <a:pt x="7" y="20"/>
                    </a:cubicBezTo>
                    <a:cubicBezTo>
                      <a:pt x="7" y="21"/>
                      <a:pt x="8" y="21"/>
                      <a:pt x="8" y="2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45"/>
              <p:cNvSpPr/>
              <p:nvPr/>
            </p:nvSpPr>
            <p:spPr bwMode="auto">
              <a:xfrm>
                <a:off x="3288" y="2634"/>
                <a:ext cx="93" cy="59"/>
              </a:xfrm>
              <a:custGeom>
                <a:avLst/>
                <a:gdLst>
                  <a:gd name="T0" fmla="*/ 4 w 35"/>
                  <a:gd name="T1" fmla="*/ 21 h 22"/>
                  <a:gd name="T2" fmla="*/ 12 w 35"/>
                  <a:gd name="T3" fmla="*/ 17 h 22"/>
                  <a:gd name="T4" fmla="*/ 13 w 35"/>
                  <a:gd name="T5" fmla="*/ 17 h 22"/>
                  <a:gd name="T6" fmla="*/ 14 w 35"/>
                  <a:gd name="T7" fmla="*/ 15 h 22"/>
                  <a:gd name="T8" fmla="*/ 15 w 35"/>
                  <a:gd name="T9" fmla="*/ 13 h 22"/>
                  <a:gd name="T10" fmla="*/ 18 w 35"/>
                  <a:gd name="T11" fmla="*/ 13 h 22"/>
                  <a:gd name="T12" fmla="*/ 18 w 35"/>
                  <a:gd name="T13" fmla="*/ 15 h 22"/>
                  <a:gd name="T14" fmla="*/ 19 w 35"/>
                  <a:gd name="T15" fmla="*/ 15 h 22"/>
                  <a:gd name="T16" fmla="*/ 22 w 35"/>
                  <a:gd name="T17" fmla="*/ 14 h 22"/>
                  <a:gd name="T18" fmla="*/ 22 w 35"/>
                  <a:gd name="T19" fmla="*/ 15 h 22"/>
                  <a:gd name="T20" fmla="*/ 34 w 35"/>
                  <a:gd name="T21" fmla="*/ 6 h 22"/>
                  <a:gd name="T22" fmla="*/ 35 w 35"/>
                  <a:gd name="T23" fmla="*/ 5 h 22"/>
                  <a:gd name="T24" fmla="*/ 30 w 35"/>
                  <a:gd name="T25" fmla="*/ 1 h 22"/>
                  <a:gd name="T26" fmla="*/ 25 w 35"/>
                  <a:gd name="T27" fmla="*/ 1 h 22"/>
                  <a:gd name="T28" fmla="*/ 12 w 35"/>
                  <a:gd name="T29" fmla="*/ 3 h 22"/>
                  <a:gd name="T30" fmla="*/ 3 w 35"/>
                  <a:gd name="T31" fmla="*/ 21 h 22"/>
                  <a:gd name="T32" fmla="*/ 4 w 35"/>
                  <a:gd name="T3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2">
                    <a:moveTo>
                      <a:pt x="4" y="21"/>
                    </a:moveTo>
                    <a:cubicBezTo>
                      <a:pt x="7" y="20"/>
                      <a:pt x="10" y="19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4" y="15"/>
                    </a:cubicBezTo>
                    <a:cubicBezTo>
                      <a:pt x="15" y="15"/>
                      <a:pt x="15" y="14"/>
                      <a:pt x="15" y="13"/>
                    </a:cubicBezTo>
                    <a:cubicBezTo>
                      <a:pt x="18" y="11"/>
                      <a:pt x="19" y="11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8" y="15"/>
                      <a:pt x="19" y="16"/>
                      <a:pt x="19" y="15"/>
                    </a:cubicBezTo>
                    <a:cubicBezTo>
                      <a:pt x="20" y="15"/>
                      <a:pt x="21" y="15"/>
                      <a:pt x="22" y="14"/>
                    </a:cubicBezTo>
                    <a:cubicBezTo>
                      <a:pt x="21" y="14"/>
                      <a:pt x="22" y="15"/>
                      <a:pt x="22" y="15"/>
                    </a:cubicBezTo>
                    <a:cubicBezTo>
                      <a:pt x="26" y="13"/>
                      <a:pt x="30" y="4"/>
                      <a:pt x="34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3" y="3"/>
                      <a:pt x="32" y="2"/>
                      <a:pt x="30" y="1"/>
                    </a:cubicBezTo>
                    <a:cubicBezTo>
                      <a:pt x="28" y="0"/>
                      <a:pt x="27" y="0"/>
                      <a:pt x="25" y="1"/>
                    </a:cubicBezTo>
                    <a:cubicBezTo>
                      <a:pt x="20" y="1"/>
                      <a:pt x="16" y="1"/>
                      <a:pt x="12" y="3"/>
                    </a:cubicBezTo>
                    <a:cubicBezTo>
                      <a:pt x="4" y="6"/>
                      <a:pt x="0" y="14"/>
                      <a:pt x="3" y="21"/>
                    </a:cubicBezTo>
                    <a:cubicBezTo>
                      <a:pt x="3" y="21"/>
                      <a:pt x="4" y="22"/>
                      <a:pt x="4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46"/>
              <p:cNvSpPr/>
              <p:nvPr/>
            </p:nvSpPr>
            <p:spPr bwMode="auto">
              <a:xfrm>
                <a:off x="3384" y="2613"/>
                <a:ext cx="96" cy="77"/>
              </a:xfrm>
              <a:custGeom>
                <a:avLst/>
                <a:gdLst>
                  <a:gd name="T0" fmla="*/ 27 w 36"/>
                  <a:gd name="T1" fmla="*/ 29 h 29"/>
                  <a:gd name="T2" fmla="*/ 35 w 36"/>
                  <a:gd name="T3" fmla="*/ 19 h 29"/>
                  <a:gd name="T4" fmla="*/ 33 w 36"/>
                  <a:gd name="T5" fmla="*/ 7 h 29"/>
                  <a:gd name="T6" fmla="*/ 21 w 36"/>
                  <a:gd name="T7" fmla="*/ 1 h 29"/>
                  <a:gd name="T8" fmla="*/ 5 w 36"/>
                  <a:gd name="T9" fmla="*/ 8 h 29"/>
                  <a:gd name="T10" fmla="*/ 1 w 36"/>
                  <a:gd name="T11" fmla="*/ 8 h 29"/>
                  <a:gd name="T12" fmla="*/ 1 w 36"/>
                  <a:gd name="T13" fmla="*/ 8 h 29"/>
                  <a:gd name="T14" fmla="*/ 0 w 36"/>
                  <a:gd name="T15" fmla="*/ 8 h 29"/>
                  <a:gd name="T16" fmla="*/ 0 w 36"/>
                  <a:gd name="T17" fmla="*/ 9 h 29"/>
                  <a:gd name="T18" fmla="*/ 1 w 36"/>
                  <a:gd name="T19" fmla="*/ 9 h 29"/>
                  <a:gd name="T20" fmla="*/ 2 w 36"/>
                  <a:gd name="T21" fmla="*/ 9 h 29"/>
                  <a:gd name="T22" fmla="*/ 1 w 36"/>
                  <a:gd name="T23" fmla="*/ 9 h 29"/>
                  <a:gd name="T24" fmla="*/ 1 w 36"/>
                  <a:gd name="T25" fmla="*/ 9 h 29"/>
                  <a:gd name="T26" fmla="*/ 2 w 36"/>
                  <a:gd name="T27" fmla="*/ 9 h 29"/>
                  <a:gd name="T28" fmla="*/ 3 w 36"/>
                  <a:gd name="T29" fmla="*/ 9 h 29"/>
                  <a:gd name="T30" fmla="*/ 8 w 36"/>
                  <a:gd name="T31" fmla="*/ 8 h 29"/>
                  <a:gd name="T32" fmla="*/ 13 w 36"/>
                  <a:gd name="T33" fmla="*/ 8 h 29"/>
                  <a:gd name="T34" fmla="*/ 25 w 36"/>
                  <a:gd name="T35" fmla="*/ 13 h 29"/>
                  <a:gd name="T36" fmla="*/ 27 w 36"/>
                  <a:gd name="T37" fmla="*/ 15 h 29"/>
                  <a:gd name="T38" fmla="*/ 26 w 36"/>
                  <a:gd name="T39" fmla="*/ 28 h 29"/>
                  <a:gd name="T40" fmla="*/ 27 w 36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29">
                    <a:moveTo>
                      <a:pt x="27" y="29"/>
                    </a:moveTo>
                    <a:cubicBezTo>
                      <a:pt x="30" y="26"/>
                      <a:pt x="34" y="24"/>
                      <a:pt x="35" y="19"/>
                    </a:cubicBezTo>
                    <a:cubicBezTo>
                      <a:pt x="36" y="15"/>
                      <a:pt x="36" y="10"/>
                      <a:pt x="33" y="7"/>
                    </a:cubicBezTo>
                    <a:cubicBezTo>
                      <a:pt x="31" y="5"/>
                      <a:pt x="25" y="0"/>
                      <a:pt x="21" y="1"/>
                    </a:cubicBezTo>
                    <a:cubicBezTo>
                      <a:pt x="16" y="3"/>
                      <a:pt x="11" y="7"/>
                      <a:pt x="5" y="8"/>
                    </a:cubicBezTo>
                    <a:cubicBezTo>
                      <a:pt x="4" y="8"/>
                      <a:pt x="3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4" y="9"/>
                      <a:pt x="25" y="11"/>
                      <a:pt x="25" y="13"/>
                    </a:cubicBezTo>
                    <a:cubicBezTo>
                      <a:pt x="26" y="14"/>
                      <a:pt x="26" y="15"/>
                      <a:pt x="27" y="15"/>
                    </a:cubicBezTo>
                    <a:cubicBezTo>
                      <a:pt x="30" y="17"/>
                      <a:pt x="27" y="25"/>
                      <a:pt x="26" y="28"/>
                    </a:cubicBezTo>
                    <a:cubicBezTo>
                      <a:pt x="26" y="28"/>
                      <a:pt x="26" y="29"/>
                      <a:pt x="2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47"/>
              <p:cNvSpPr/>
              <p:nvPr/>
            </p:nvSpPr>
            <p:spPr bwMode="auto">
              <a:xfrm>
                <a:off x="3392" y="2669"/>
                <a:ext cx="54" cy="67"/>
              </a:xfrm>
              <a:custGeom>
                <a:avLst/>
                <a:gdLst>
                  <a:gd name="T0" fmla="*/ 14 w 20"/>
                  <a:gd name="T1" fmla="*/ 25 h 25"/>
                  <a:gd name="T2" fmla="*/ 17 w 20"/>
                  <a:gd name="T3" fmla="*/ 13 h 25"/>
                  <a:gd name="T4" fmla="*/ 5 w 20"/>
                  <a:gd name="T5" fmla="*/ 2 h 25"/>
                  <a:gd name="T6" fmla="*/ 1 w 20"/>
                  <a:gd name="T7" fmla="*/ 0 h 25"/>
                  <a:gd name="T8" fmla="*/ 0 w 20"/>
                  <a:gd name="T9" fmla="*/ 0 h 25"/>
                  <a:gd name="T10" fmla="*/ 2 w 20"/>
                  <a:gd name="T11" fmla="*/ 2 h 25"/>
                  <a:gd name="T12" fmla="*/ 2 w 20"/>
                  <a:gd name="T13" fmla="*/ 2 h 25"/>
                  <a:gd name="T14" fmla="*/ 3 w 20"/>
                  <a:gd name="T15" fmla="*/ 2 h 25"/>
                  <a:gd name="T16" fmla="*/ 5 w 20"/>
                  <a:gd name="T17" fmla="*/ 3 h 25"/>
                  <a:gd name="T18" fmla="*/ 9 w 20"/>
                  <a:gd name="T19" fmla="*/ 13 h 25"/>
                  <a:gd name="T20" fmla="*/ 10 w 20"/>
                  <a:gd name="T21" fmla="*/ 13 h 25"/>
                  <a:gd name="T22" fmla="*/ 10 w 20"/>
                  <a:gd name="T23" fmla="*/ 10 h 25"/>
                  <a:gd name="T24" fmla="*/ 10 w 20"/>
                  <a:gd name="T25" fmla="*/ 8 h 25"/>
                  <a:gd name="T26" fmla="*/ 12 w 20"/>
                  <a:gd name="T27" fmla="*/ 11 h 25"/>
                  <a:gd name="T28" fmla="*/ 14 w 20"/>
                  <a:gd name="T29" fmla="*/ 24 h 25"/>
                  <a:gd name="T30" fmla="*/ 14 w 20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14" y="25"/>
                    </a:moveTo>
                    <a:cubicBezTo>
                      <a:pt x="20" y="22"/>
                      <a:pt x="19" y="18"/>
                      <a:pt x="17" y="13"/>
                    </a:cubicBezTo>
                    <a:cubicBezTo>
                      <a:pt x="16" y="6"/>
                      <a:pt x="11" y="4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6"/>
                      <a:pt x="6" y="11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0" y="11"/>
                      <a:pt x="10" y="12"/>
                      <a:pt x="10" y="10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5" y="15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48"/>
              <p:cNvSpPr/>
              <p:nvPr/>
            </p:nvSpPr>
            <p:spPr bwMode="auto">
              <a:xfrm>
                <a:off x="3341" y="2554"/>
                <a:ext cx="40" cy="83"/>
              </a:xfrm>
              <a:custGeom>
                <a:avLst/>
                <a:gdLst>
                  <a:gd name="T0" fmla="*/ 13 w 15"/>
                  <a:gd name="T1" fmla="*/ 31 h 31"/>
                  <a:gd name="T2" fmla="*/ 15 w 15"/>
                  <a:gd name="T3" fmla="*/ 30 h 31"/>
                  <a:gd name="T4" fmla="*/ 15 w 15"/>
                  <a:gd name="T5" fmla="*/ 30 h 31"/>
                  <a:gd name="T6" fmla="*/ 14 w 15"/>
                  <a:gd name="T7" fmla="*/ 28 h 31"/>
                  <a:gd name="T8" fmla="*/ 15 w 15"/>
                  <a:gd name="T9" fmla="*/ 21 h 31"/>
                  <a:gd name="T10" fmla="*/ 13 w 15"/>
                  <a:gd name="T11" fmla="*/ 15 h 31"/>
                  <a:gd name="T12" fmla="*/ 9 w 15"/>
                  <a:gd name="T13" fmla="*/ 1 h 31"/>
                  <a:gd name="T14" fmla="*/ 8 w 15"/>
                  <a:gd name="T15" fmla="*/ 2 h 31"/>
                  <a:gd name="T16" fmla="*/ 10 w 15"/>
                  <a:gd name="T17" fmla="*/ 9 h 31"/>
                  <a:gd name="T18" fmla="*/ 8 w 15"/>
                  <a:gd name="T19" fmla="*/ 15 h 31"/>
                  <a:gd name="T20" fmla="*/ 8 w 15"/>
                  <a:gd name="T21" fmla="*/ 18 h 31"/>
                  <a:gd name="T22" fmla="*/ 1 w 15"/>
                  <a:gd name="T23" fmla="*/ 17 h 31"/>
                  <a:gd name="T24" fmla="*/ 0 w 15"/>
                  <a:gd name="T25" fmla="*/ 18 h 31"/>
                  <a:gd name="T26" fmla="*/ 6 w 15"/>
                  <a:gd name="T27" fmla="*/ 22 h 31"/>
                  <a:gd name="T28" fmla="*/ 6 w 15"/>
                  <a:gd name="T29" fmla="*/ 25 h 31"/>
                  <a:gd name="T30" fmla="*/ 13 w 15"/>
                  <a:gd name="T31" fmla="*/ 30 h 31"/>
                  <a:gd name="T32" fmla="*/ 13 w 1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1">
                    <a:moveTo>
                      <a:pt x="13" y="31"/>
                    </a:moveTo>
                    <a:cubicBezTo>
                      <a:pt x="14" y="31"/>
                      <a:pt x="14" y="31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6"/>
                      <a:pt x="15" y="24"/>
                      <a:pt x="15" y="21"/>
                    </a:cubicBezTo>
                    <a:cubicBezTo>
                      <a:pt x="14" y="19"/>
                      <a:pt x="13" y="17"/>
                      <a:pt x="13" y="15"/>
                    </a:cubicBezTo>
                    <a:cubicBezTo>
                      <a:pt x="13" y="9"/>
                      <a:pt x="12" y="5"/>
                      <a:pt x="9" y="1"/>
                    </a:cubicBezTo>
                    <a:cubicBezTo>
                      <a:pt x="8" y="0"/>
                      <a:pt x="7" y="1"/>
                      <a:pt x="8" y="2"/>
                    </a:cubicBezTo>
                    <a:cubicBezTo>
                      <a:pt x="9" y="4"/>
                      <a:pt x="10" y="6"/>
                      <a:pt x="10" y="9"/>
                    </a:cubicBezTo>
                    <a:cubicBezTo>
                      <a:pt x="10" y="11"/>
                      <a:pt x="8" y="13"/>
                      <a:pt x="8" y="15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9" y="20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2" y="19"/>
                      <a:pt x="4" y="21"/>
                      <a:pt x="6" y="22"/>
                    </a:cubicBezTo>
                    <a:cubicBezTo>
                      <a:pt x="7" y="24"/>
                      <a:pt x="5" y="25"/>
                      <a:pt x="6" y="25"/>
                    </a:cubicBezTo>
                    <a:cubicBezTo>
                      <a:pt x="8" y="28"/>
                      <a:pt x="12" y="28"/>
                      <a:pt x="13" y="30"/>
                    </a:cubicBezTo>
                    <a:cubicBezTo>
                      <a:pt x="13" y="31"/>
                      <a:pt x="13" y="31"/>
                      <a:pt x="13" y="3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49"/>
              <p:cNvSpPr/>
              <p:nvPr/>
            </p:nvSpPr>
            <p:spPr bwMode="auto">
              <a:xfrm>
                <a:off x="3373" y="2535"/>
                <a:ext cx="89" cy="104"/>
              </a:xfrm>
              <a:custGeom>
                <a:avLst/>
                <a:gdLst>
                  <a:gd name="T0" fmla="*/ 0 w 33"/>
                  <a:gd name="T1" fmla="*/ 39 h 39"/>
                  <a:gd name="T2" fmla="*/ 25 w 33"/>
                  <a:gd name="T3" fmla="*/ 29 h 39"/>
                  <a:gd name="T4" fmla="*/ 24 w 33"/>
                  <a:gd name="T5" fmla="*/ 4 h 39"/>
                  <a:gd name="T6" fmla="*/ 9 w 33"/>
                  <a:gd name="T7" fmla="*/ 7 h 39"/>
                  <a:gd name="T8" fmla="*/ 9 w 33"/>
                  <a:gd name="T9" fmla="*/ 17 h 39"/>
                  <a:gd name="T10" fmla="*/ 8 w 33"/>
                  <a:gd name="T11" fmla="*/ 29 h 39"/>
                  <a:gd name="T12" fmla="*/ 4 w 33"/>
                  <a:gd name="T13" fmla="*/ 33 h 39"/>
                  <a:gd name="T14" fmla="*/ 0 w 33"/>
                  <a:gd name="T15" fmla="*/ 38 h 39"/>
                  <a:gd name="T16" fmla="*/ 0 w 33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8" y="38"/>
                      <a:pt x="20" y="37"/>
                      <a:pt x="25" y="29"/>
                    </a:cubicBezTo>
                    <a:cubicBezTo>
                      <a:pt x="28" y="23"/>
                      <a:pt x="33" y="8"/>
                      <a:pt x="24" y="4"/>
                    </a:cubicBezTo>
                    <a:cubicBezTo>
                      <a:pt x="22" y="3"/>
                      <a:pt x="6" y="0"/>
                      <a:pt x="9" y="7"/>
                    </a:cubicBezTo>
                    <a:cubicBezTo>
                      <a:pt x="10" y="11"/>
                      <a:pt x="9" y="14"/>
                      <a:pt x="9" y="17"/>
                    </a:cubicBezTo>
                    <a:cubicBezTo>
                      <a:pt x="10" y="22"/>
                      <a:pt x="11" y="25"/>
                      <a:pt x="8" y="29"/>
                    </a:cubicBezTo>
                    <a:cubicBezTo>
                      <a:pt x="7" y="30"/>
                      <a:pt x="5" y="32"/>
                      <a:pt x="4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750"/>
              <p:cNvSpPr/>
              <p:nvPr/>
            </p:nvSpPr>
            <p:spPr bwMode="auto">
              <a:xfrm>
                <a:off x="3376" y="2535"/>
                <a:ext cx="78" cy="107"/>
              </a:xfrm>
              <a:custGeom>
                <a:avLst/>
                <a:gdLst>
                  <a:gd name="T0" fmla="*/ 28 w 29"/>
                  <a:gd name="T1" fmla="*/ 21 h 40"/>
                  <a:gd name="T2" fmla="*/ 20 w 29"/>
                  <a:gd name="T3" fmla="*/ 3 h 40"/>
                  <a:gd name="T4" fmla="*/ 20 w 29"/>
                  <a:gd name="T5" fmla="*/ 3 h 40"/>
                  <a:gd name="T6" fmla="*/ 24 w 29"/>
                  <a:gd name="T7" fmla="*/ 10 h 40"/>
                  <a:gd name="T8" fmla="*/ 25 w 29"/>
                  <a:gd name="T9" fmla="*/ 17 h 40"/>
                  <a:gd name="T10" fmla="*/ 24 w 29"/>
                  <a:gd name="T11" fmla="*/ 22 h 40"/>
                  <a:gd name="T12" fmla="*/ 24 w 29"/>
                  <a:gd name="T13" fmla="*/ 22 h 40"/>
                  <a:gd name="T14" fmla="*/ 23 w 29"/>
                  <a:gd name="T15" fmla="*/ 22 h 40"/>
                  <a:gd name="T16" fmla="*/ 20 w 29"/>
                  <a:gd name="T17" fmla="*/ 30 h 40"/>
                  <a:gd name="T18" fmla="*/ 1 w 29"/>
                  <a:gd name="T19" fmla="*/ 38 h 40"/>
                  <a:gd name="T20" fmla="*/ 1 w 29"/>
                  <a:gd name="T21" fmla="*/ 39 h 40"/>
                  <a:gd name="T22" fmla="*/ 28 w 29"/>
                  <a:gd name="T23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40">
                    <a:moveTo>
                      <a:pt x="28" y="21"/>
                    </a:moveTo>
                    <a:cubicBezTo>
                      <a:pt x="29" y="16"/>
                      <a:pt x="29" y="0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5"/>
                      <a:pt x="23" y="7"/>
                      <a:pt x="24" y="10"/>
                    </a:cubicBezTo>
                    <a:cubicBezTo>
                      <a:pt x="25" y="12"/>
                      <a:pt x="25" y="15"/>
                      <a:pt x="25" y="17"/>
                    </a:cubicBezTo>
                    <a:cubicBezTo>
                      <a:pt x="25" y="19"/>
                      <a:pt x="25" y="20"/>
                      <a:pt x="24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2" y="24"/>
                      <a:pt x="21" y="28"/>
                      <a:pt x="20" y="30"/>
                    </a:cubicBezTo>
                    <a:cubicBezTo>
                      <a:pt x="16" y="35"/>
                      <a:pt x="7" y="37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  <a:cubicBezTo>
                      <a:pt x="12" y="40"/>
                      <a:pt x="25" y="33"/>
                      <a:pt x="28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751"/>
              <p:cNvSpPr/>
              <p:nvPr/>
            </p:nvSpPr>
            <p:spPr bwMode="auto">
              <a:xfrm>
                <a:off x="3347" y="2688"/>
                <a:ext cx="26" cy="56"/>
              </a:xfrm>
              <a:custGeom>
                <a:avLst/>
                <a:gdLst>
                  <a:gd name="T0" fmla="*/ 4 w 10"/>
                  <a:gd name="T1" fmla="*/ 20 h 21"/>
                  <a:gd name="T2" fmla="*/ 7 w 10"/>
                  <a:gd name="T3" fmla="*/ 17 h 21"/>
                  <a:gd name="T4" fmla="*/ 7 w 10"/>
                  <a:gd name="T5" fmla="*/ 15 h 21"/>
                  <a:gd name="T6" fmla="*/ 8 w 10"/>
                  <a:gd name="T7" fmla="*/ 15 h 21"/>
                  <a:gd name="T8" fmla="*/ 8 w 10"/>
                  <a:gd name="T9" fmla="*/ 8 h 21"/>
                  <a:gd name="T10" fmla="*/ 10 w 10"/>
                  <a:gd name="T11" fmla="*/ 1 h 21"/>
                  <a:gd name="T12" fmla="*/ 9 w 10"/>
                  <a:gd name="T13" fmla="*/ 0 h 21"/>
                  <a:gd name="T14" fmla="*/ 4 w 10"/>
                  <a:gd name="T15" fmla="*/ 6 h 21"/>
                  <a:gd name="T16" fmla="*/ 0 w 10"/>
                  <a:gd name="T17" fmla="*/ 9 h 21"/>
                  <a:gd name="T18" fmla="*/ 1 w 10"/>
                  <a:gd name="T19" fmla="*/ 15 h 21"/>
                  <a:gd name="T20" fmla="*/ 3 w 10"/>
                  <a:gd name="T21" fmla="*/ 20 h 21"/>
                  <a:gd name="T22" fmla="*/ 4 w 10"/>
                  <a:gd name="T2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4" y="20"/>
                    </a:moveTo>
                    <a:cubicBezTo>
                      <a:pt x="4" y="19"/>
                      <a:pt x="6" y="18"/>
                      <a:pt x="7" y="17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8" y="6"/>
                      <a:pt x="8" y="3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1"/>
                      <a:pt x="1" y="15"/>
                      <a:pt x="1" y="15"/>
                    </a:cubicBezTo>
                    <a:cubicBezTo>
                      <a:pt x="0" y="17"/>
                      <a:pt x="2" y="18"/>
                      <a:pt x="3" y="20"/>
                    </a:cubicBezTo>
                    <a:cubicBezTo>
                      <a:pt x="3" y="21"/>
                      <a:pt x="3" y="21"/>
                      <a:pt x="4" y="2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752"/>
              <p:cNvSpPr/>
              <p:nvPr/>
            </p:nvSpPr>
            <p:spPr bwMode="auto">
              <a:xfrm>
                <a:off x="3392" y="2538"/>
                <a:ext cx="51" cy="16"/>
              </a:xfrm>
              <a:custGeom>
                <a:avLst/>
                <a:gdLst>
                  <a:gd name="T0" fmla="*/ 2 w 19"/>
                  <a:gd name="T1" fmla="*/ 6 h 6"/>
                  <a:gd name="T2" fmla="*/ 2 w 19"/>
                  <a:gd name="T3" fmla="*/ 6 h 6"/>
                  <a:gd name="T4" fmla="*/ 2 w 19"/>
                  <a:gd name="T5" fmla="*/ 6 h 6"/>
                  <a:gd name="T6" fmla="*/ 11 w 19"/>
                  <a:gd name="T7" fmla="*/ 4 h 6"/>
                  <a:gd name="T8" fmla="*/ 12 w 19"/>
                  <a:gd name="T9" fmla="*/ 5 h 6"/>
                  <a:gd name="T10" fmla="*/ 15 w 19"/>
                  <a:gd name="T11" fmla="*/ 3 h 6"/>
                  <a:gd name="T12" fmla="*/ 18 w 19"/>
                  <a:gd name="T13" fmla="*/ 4 h 6"/>
                  <a:gd name="T14" fmla="*/ 19 w 19"/>
                  <a:gd name="T15" fmla="*/ 3 h 6"/>
                  <a:gd name="T16" fmla="*/ 17 w 19"/>
                  <a:gd name="T17" fmla="*/ 2 h 6"/>
                  <a:gd name="T18" fmla="*/ 17 w 19"/>
                  <a:gd name="T19" fmla="*/ 2 h 6"/>
                  <a:gd name="T20" fmla="*/ 11 w 19"/>
                  <a:gd name="T21" fmla="*/ 0 h 6"/>
                  <a:gd name="T22" fmla="*/ 6 w 19"/>
                  <a:gd name="T23" fmla="*/ 1 h 6"/>
                  <a:gd name="T24" fmla="*/ 1 w 19"/>
                  <a:gd name="T25" fmla="*/ 5 h 6"/>
                  <a:gd name="T26" fmla="*/ 1 w 19"/>
                  <a:gd name="T27" fmla="*/ 5 h 6"/>
                  <a:gd name="T28" fmla="*/ 1 w 19"/>
                  <a:gd name="T29" fmla="*/ 5 h 6"/>
                  <a:gd name="T30" fmla="*/ 2 w 19"/>
                  <a:gd name="T3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9" y="2"/>
                      <a:pt x="11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3" y="1"/>
                      <a:pt x="11" y="0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3" y="0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1" y="6"/>
                      <a:pt x="2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753"/>
              <p:cNvSpPr/>
              <p:nvPr/>
            </p:nvSpPr>
            <p:spPr bwMode="auto">
              <a:xfrm>
                <a:off x="3315" y="2543"/>
                <a:ext cx="48" cy="16"/>
              </a:xfrm>
              <a:custGeom>
                <a:avLst/>
                <a:gdLst>
                  <a:gd name="T0" fmla="*/ 10 w 18"/>
                  <a:gd name="T1" fmla="*/ 5 h 6"/>
                  <a:gd name="T2" fmla="*/ 11 w 18"/>
                  <a:gd name="T3" fmla="*/ 5 h 6"/>
                  <a:gd name="T4" fmla="*/ 17 w 18"/>
                  <a:gd name="T5" fmla="*/ 5 h 6"/>
                  <a:gd name="T6" fmla="*/ 18 w 18"/>
                  <a:gd name="T7" fmla="*/ 4 h 6"/>
                  <a:gd name="T8" fmla="*/ 13 w 18"/>
                  <a:gd name="T9" fmla="*/ 2 h 6"/>
                  <a:gd name="T10" fmla="*/ 7 w 18"/>
                  <a:gd name="T11" fmla="*/ 1 h 6"/>
                  <a:gd name="T12" fmla="*/ 0 w 18"/>
                  <a:gd name="T13" fmla="*/ 5 h 6"/>
                  <a:gd name="T14" fmla="*/ 1 w 18"/>
                  <a:gd name="T15" fmla="*/ 6 h 6"/>
                  <a:gd name="T16" fmla="*/ 10 w 1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3" y="3"/>
                      <a:pt x="15" y="4"/>
                      <a:pt x="17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1"/>
                      <a:pt x="9" y="0"/>
                      <a:pt x="7" y="1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4" y="5"/>
                      <a:pt x="8" y="2"/>
                      <a:pt x="10" y="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754"/>
              <p:cNvSpPr/>
              <p:nvPr/>
            </p:nvSpPr>
            <p:spPr bwMode="auto">
              <a:xfrm>
                <a:off x="3301" y="2682"/>
                <a:ext cx="56" cy="19"/>
              </a:xfrm>
              <a:custGeom>
                <a:avLst/>
                <a:gdLst>
                  <a:gd name="T0" fmla="*/ 0 w 21"/>
                  <a:gd name="T1" fmla="*/ 4 h 7"/>
                  <a:gd name="T2" fmla="*/ 6 w 21"/>
                  <a:gd name="T3" fmla="*/ 5 h 7"/>
                  <a:gd name="T4" fmla="*/ 11 w 21"/>
                  <a:gd name="T5" fmla="*/ 7 h 7"/>
                  <a:gd name="T6" fmla="*/ 21 w 21"/>
                  <a:gd name="T7" fmla="*/ 4 h 7"/>
                  <a:gd name="T8" fmla="*/ 21 w 21"/>
                  <a:gd name="T9" fmla="*/ 3 h 7"/>
                  <a:gd name="T10" fmla="*/ 15 w 21"/>
                  <a:gd name="T11" fmla="*/ 1 h 7"/>
                  <a:gd name="T12" fmla="*/ 11 w 21"/>
                  <a:gd name="T13" fmla="*/ 1 h 7"/>
                  <a:gd name="T14" fmla="*/ 8 w 21"/>
                  <a:gd name="T15" fmla="*/ 2 h 7"/>
                  <a:gd name="T16" fmla="*/ 1 w 21"/>
                  <a:gd name="T17" fmla="*/ 3 h 7"/>
                  <a:gd name="T18" fmla="*/ 0 w 21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2" y="5"/>
                      <a:pt x="4" y="5"/>
                      <a:pt x="6" y="5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6"/>
                      <a:pt x="17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19" y="3"/>
                      <a:pt x="17" y="1"/>
                      <a:pt x="15" y="1"/>
                    </a:cubicBezTo>
                    <a:cubicBezTo>
                      <a:pt x="13" y="0"/>
                      <a:pt x="13" y="2"/>
                      <a:pt x="11" y="1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6" y="3"/>
                      <a:pt x="4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755"/>
              <p:cNvSpPr/>
              <p:nvPr/>
            </p:nvSpPr>
            <p:spPr bwMode="auto">
              <a:xfrm>
                <a:off x="3365" y="2626"/>
                <a:ext cx="40" cy="51"/>
              </a:xfrm>
              <a:custGeom>
                <a:avLst/>
                <a:gdLst>
                  <a:gd name="T0" fmla="*/ 8 w 15"/>
                  <a:gd name="T1" fmla="*/ 18 h 19"/>
                  <a:gd name="T2" fmla="*/ 15 w 15"/>
                  <a:gd name="T3" fmla="*/ 5 h 19"/>
                  <a:gd name="T4" fmla="*/ 15 w 15"/>
                  <a:gd name="T5" fmla="*/ 5 h 19"/>
                  <a:gd name="T6" fmla="*/ 14 w 15"/>
                  <a:gd name="T7" fmla="*/ 2 h 19"/>
                  <a:gd name="T8" fmla="*/ 9 w 15"/>
                  <a:gd name="T9" fmla="*/ 1 h 19"/>
                  <a:gd name="T10" fmla="*/ 2 w 15"/>
                  <a:gd name="T11" fmla="*/ 6 h 19"/>
                  <a:gd name="T12" fmla="*/ 4 w 15"/>
                  <a:gd name="T13" fmla="*/ 8 h 19"/>
                  <a:gd name="T14" fmla="*/ 5 w 15"/>
                  <a:gd name="T15" fmla="*/ 13 h 19"/>
                  <a:gd name="T16" fmla="*/ 8 w 15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8" y="18"/>
                    </a:moveTo>
                    <a:cubicBezTo>
                      <a:pt x="14" y="19"/>
                      <a:pt x="14" y="9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3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2"/>
                      <a:pt x="0" y="1"/>
                      <a:pt x="2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5" y="10"/>
                      <a:pt x="4" y="12"/>
                      <a:pt x="5" y="13"/>
                    </a:cubicBezTo>
                    <a:cubicBezTo>
                      <a:pt x="5" y="15"/>
                      <a:pt x="6" y="17"/>
                      <a:pt x="8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756"/>
              <p:cNvSpPr/>
              <p:nvPr/>
            </p:nvSpPr>
            <p:spPr bwMode="auto">
              <a:xfrm>
                <a:off x="3371" y="2629"/>
                <a:ext cx="26" cy="37"/>
              </a:xfrm>
              <a:custGeom>
                <a:avLst/>
                <a:gdLst>
                  <a:gd name="T0" fmla="*/ 7 w 10"/>
                  <a:gd name="T1" fmla="*/ 14 h 14"/>
                  <a:gd name="T2" fmla="*/ 7 w 10"/>
                  <a:gd name="T3" fmla="*/ 13 h 14"/>
                  <a:gd name="T4" fmla="*/ 7 w 10"/>
                  <a:gd name="T5" fmla="*/ 8 h 14"/>
                  <a:gd name="T6" fmla="*/ 9 w 10"/>
                  <a:gd name="T7" fmla="*/ 7 h 14"/>
                  <a:gd name="T8" fmla="*/ 9 w 10"/>
                  <a:gd name="T9" fmla="*/ 4 h 14"/>
                  <a:gd name="T10" fmla="*/ 9 w 10"/>
                  <a:gd name="T11" fmla="*/ 1 h 14"/>
                  <a:gd name="T12" fmla="*/ 9 w 10"/>
                  <a:gd name="T13" fmla="*/ 1 h 14"/>
                  <a:gd name="T14" fmla="*/ 9 w 10"/>
                  <a:gd name="T15" fmla="*/ 0 h 14"/>
                  <a:gd name="T16" fmla="*/ 3 w 10"/>
                  <a:gd name="T17" fmla="*/ 2 h 14"/>
                  <a:gd name="T18" fmla="*/ 1 w 10"/>
                  <a:gd name="T19" fmla="*/ 2 h 14"/>
                  <a:gd name="T20" fmla="*/ 1 w 10"/>
                  <a:gd name="T21" fmla="*/ 4 h 14"/>
                  <a:gd name="T22" fmla="*/ 3 w 10"/>
                  <a:gd name="T23" fmla="*/ 12 h 14"/>
                  <a:gd name="T24" fmla="*/ 7 w 10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7" y="14"/>
                    </a:moveTo>
                    <a:cubicBezTo>
                      <a:pt x="7" y="14"/>
                      <a:pt x="8" y="14"/>
                      <a:pt x="7" y="13"/>
                    </a:cubicBezTo>
                    <a:cubicBezTo>
                      <a:pt x="7" y="12"/>
                      <a:pt x="7" y="10"/>
                      <a:pt x="7" y="8"/>
                    </a:cubicBezTo>
                    <a:cubicBezTo>
                      <a:pt x="8" y="7"/>
                      <a:pt x="9" y="8"/>
                      <a:pt x="9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4"/>
                      <a:pt x="5" y="14"/>
                      <a:pt x="7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757"/>
              <p:cNvSpPr/>
              <p:nvPr/>
            </p:nvSpPr>
            <p:spPr bwMode="auto">
              <a:xfrm>
                <a:off x="3381" y="2642"/>
                <a:ext cx="14" cy="16"/>
              </a:xfrm>
              <a:custGeom>
                <a:avLst/>
                <a:gdLst>
                  <a:gd name="T0" fmla="*/ 0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5 w 5"/>
                  <a:gd name="T7" fmla="*/ 1 h 6"/>
                  <a:gd name="T8" fmla="*/ 4 w 5"/>
                  <a:gd name="T9" fmla="*/ 0 h 6"/>
                  <a:gd name="T10" fmla="*/ 4 w 5"/>
                  <a:gd name="T11" fmla="*/ 0 h 6"/>
                  <a:gd name="T12" fmla="*/ 1 w 5"/>
                  <a:gd name="T13" fmla="*/ 2 h 6"/>
                  <a:gd name="T14" fmla="*/ 0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2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758"/>
              <p:cNvSpPr/>
              <p:nvPr/>
            </p:nvSpPr>
            <p:spPr bwMode="auto">
              <a:xfrm>
                <a:off x="3371" y="2645"/>
                <a:ext cx="13" cy="24"/>
              </a:xfrm>
              <a:custGeom>
                <a:avLst/>
                <a:gdLst>
                  <a:gd name="T0" fmla="*/ 5 w 5"/>
                  <a:gd name="T1" fmla="*/ 8 h 9"/>
                  <a:gd name="T2" fmla="*/ 4 w 5"/>
                  <a:gd name="T3" fmla="*/ 7 h 9"/>
                  <a:gd name="T4" fmla="*/ 3 w 5"/>
                  <a:gd name="T5" fmla="*/ 6 h 9"/>
                  <a:gd name="T6" fmla="*/ 3 w 5"/>
                  <a:gd name="T7" fmla="*/ 5 h 9"/>
                  <a:gd name="T8" fmla="*/ 3 w 5"/>
                  <a:gd name="T9" fmla="*/ 1 h 9"/>
                  <a:gd name="T10" fmla="*/ 2 w 5"/>
                  <a:gd name="T11" fmla="*/ 0 h 9"/>
                  <a:gd name="T12" fmla="*/ 1 w 5"/>
                  <a:gd name="T13" fmla="*/ 0 h 9"/>
                  <a:gd name="T14" fmla="*/ 1 w 5"/>
                  <a:gd name="T15" fmla="*/ 0 h 9"/>
                  <a:gd name="T16" fmla="*/ 1 w 5"/>
                  <a:gd name="T17" fmla="*/ 5 h 9"/>
                  <a:gd name="T18" fmla="*/ 4 w 5"/>
                  <a:gd name="T19" fmla="*/ 9 h 9"/>
                  <a:gd name="T20" fmla="*/ 5 w 5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5" y="8"/>
                    </a:moveTo>
                    <a:cubicBezTo>
                      <a:pt x="5" y="8"/>
                      <a:pt x="4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3" y="7"/>
                      <a:pt x="4" y="9"/>
                    </a:cubicBezTo>
                    <a:cubicBezTo>
                      <a:pt x="4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759"/>
              <p:cNvSpPr/>
              <p:nvPr/>
            </p:nvSpPr>
            <p:spPr bwMode="auto">
              <a:xfrm>
                <a:off x="3352" y="262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760"/>
              <p:cNvSpPr/>
              <p:nvPr/>
            </p:nvSpPr>
            <p:spPr bwMode="auto">
              <a:xfrm>
                <a:off x="3384" y="2637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761"/>
              <p:cNvSpPr/>
              <p:nvPr/>
            </p:nvSpPr>
            <p:spPr bwMode="auto">
              <a:xfrm>
                <a:off x="3451" y="2647"/>
                <a:ext cx="225" cy="188"/>
              </a:xfrm>
              <a:custGeom>
                <a:avLst/>
                <a:gdLst>
                  <a:gd name="T0" fmla="*/ 75 w 84"/>
                  <a:gd name="T1" fmla="*/ 32 h 70"/>
                  <a:gd name="T2" fmla="*/ 59 w 84"/>
                  <a:gd name="T3" fmla="*/ 28 h 70"/>
                  <a:gd name="T4" fmla="*/ 65 w 84"/>
                  <a:gd name="T5" fmla="*/ 13 h 70"/>
                  <a:gd name="T6" fmla="*/ 43 w 84"/>
                  <a:gd name="T7" fmla="*/ 2 h 70"/>
                  <a:gd name="T8" fmla="*/ 28 w 84"/>
                  <a:gd name="T9" fmla="*/ 20 h 70"/>
                  <a:gd name="T10" fmla="*/ 28 w 84"/>
                  <a:gd name="T11" fmla="*/ 21 h 70"/>
                  <a:gd name="T12" fmla="*/ 26 w 84"/>
                  <a:gd name="T13" fmla="*/ 18 h 70"/>
                  <a:gd name="T14" fmla="*/ 23 w 84"/>
                  <a:gd name="T15" fmla="*/ 14 h 70"/>
                  <a:gd name="T16" fmla="*/ 18 w 84"/>
                  <a:gd name="T17" fmla="*/ 9 h 70"/>
                  <a:gd name="T18" fmla="*/ 5 w 84"/>
                  <a:gd name="T19" fmla="*/ 9 h 70"/>
                  <a:gd name="T20" fmla="*/ 12 w 84"/>
                  <a:gd name="T21" fmla="*/ 30 h 70"/>
                  <a:gd name="T22" fmla="*/ 4 w 84"/>
                  <a:gd name="T23" fmla="*/ 43 h 70"/>
                  <a:gd name="T24" fmla="*/ 11 w 84"/>
                  <a:gd name="T25" fmla="*/ 57 h 70"/>
                  <a:gd name="T26" fmla="*/ 23 w 84"/>
                  <a:gd name="T27" fmla="*/ 58 h 70"/>
                  <a:gd name="T28" fmla="*/ 27 w 84"/>
                  <a:gd name="T29" fmla="*/ 53 h 70"/>
                  <a:gd name="T30" fmla="*/ 29 w 84"/>
                  <a:gd name="T31" fmla="*/ 49 h 70"/>
                  <a:gd name="T32" fmla="*/ 30 w 84"/>
                  <a:gd name="T33" fmla="*/ 48 h 70"/>
                  <a:gd name="T34" fmla="*/ 56 w 84"/>
                  <a:gd name="T35" fmla="*/ 67 h 70"/>
                  <a:gd name="T36" fmla="*/ 64 w 84"/>
                  <a:gd name="T37" fmla="*/ 59 h 70"/>
                  <a:gd name="T38" fmla="*/ 63 w 84"/>
                  <a:gd name="T39" fmla="*/ 53 h 70"/>
                  <a:gd name="T40" fmla="*/ 60 w 84"/>
                  <a:gd name="T41" fmla="*/ 48 h 70"/>
                  <a:gd name="T42" fmla="*/ 71 w 84"/>
                  <a:gd name="T43" fmla="*/ 49 h 70"/>
                  <a:gd name="T44" fmla="*/ 75 w 84"/>
                  <a:gd name="T45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0">
                    <a:moveTo>
                      <a:pt x="75" y="32"/>
                    </a:moveTo>
                    <a:cubicBezTo>
                      <a:pt x="72" y="30"/>
                      <a:pt x="63" y="25"/>
                      <a:pt x="59" y="28"/>
                    </a:cubicBezTo>
                    <a:cubicBezTo>
                      <a:pt x="63" y="25"/>
                      <a:pt x="65" y="19"/>
                      <a:pt x="65" y="13"/>
                    </a:cubicBezTo>
                    <a:cubicBezTo>
                      <a:pt x="64" y="1"/>
                      <a:pt x="51" y="4"/>
                      <a:pt x="43" y="2"/>
                    </a:cubicBezTo>
                    <a:cubicBezTo>
                      <a:pt x="32" y="0"/>
                      <a:pt x="27" y="11"/>
                      <a:pt x="28" y="20"/>
                    </a:cubicBezTo>
                    <a:cubicBezTo>
                      <a:pt x="28" y="20"/>
                      <a:pt x="28" y="20"/>
                      <a:pt x="28" y="21"/>
                    </a:cubicBezTo>
                    <a:cubicBezTo>
                      <a:pt x="27" y="20"/>
                      <a:pt x="26" y="19"/>
                      <a:pt x="26" y="18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22" y="12"/>
                      <a:pt x="20" y="11"/>
                      <a:pt x="18" y="9"/>
                    </a:cubicBezTo>
                    <a:cubicBezTo>
                      <a:pt x="15" y="8"/>
                      <a:pt x="8" y="6"/>
                      <a:pt x="5" y="9"/>
                    </a:cubicBezTo>
                    <a:cubicBezTo>
                      <a:pt x="0" y="16"/>
                      <a:pt x="6" y="27"/>
                      <a:pt x="12" y="30"/>
                    </a:cubicBezTo>
                    <a:cubicBezTo>
                      <a:pt x="9" y="29"/>
                      <a:pt x="4" y="41"/>
                      <a:pt x="4" y="43"/>
                    </a:cubicBezTo>
                    <a:cubicBezTo>
                      <a:pt x="2" y="49"/>
                      <a:pt x="5" y="53"/>
                      <a:pt x="11" y="57"/>
                    </a:cubicBezTo>
                    <a:cubicBezTo>
                      <a:pt x="14" y="58"/>
                      <a:pt x="20" y="60"/>
                      <a:pt x="23" y="58"/>
                    </a:cubicBezTo>
                    <a:cubicBezTo>
                      <a:pt x="24" y="56"/>
                      <a:pt x="25" y="55"/>
                      <a:pt x="27" y="53"/>
                    </a:cubicBezTo>
                    <a:cubicBezTo>
                      <a:pt x="27" y="52"/>
                      <a:pt x="28" y="50"/>
                      <a:pt x="29" y="49"/>
                    </a:cubicBezTo>
                    <a:cubicBezTo>
                      <a:pt x="29" y="47"/>
                      <a:pt x="30" y="44"/>
                      <a:pt x="30" y="48"/>
                    </a:cubicBezTo>
                    <a:cubicBezTo>
                      <a:pt x="31" y="61"/>
                      <a:pt x="43" y="70"/>
                      <a:pt x="56" y="67"/>
                    </a:cubicBezTo>
                    <a:cubicBezTo>
                      <a:pt x="61" y="66"/>
                      <a:pt x="64" y="63"/>
                      <a:pt x="64" y="59"/>
                    </a:cubicBezTo>
                    <a:cubicBezTo>
                      <a:pt x="65" y="57"/>
                      <a:pt x="64" y="54"/>
                      <a:pt x="63" y="53"/>
                    </a:cubicBezTo>
                    <a:cubicBezTo>
                      <a:pt x="63" y="52"/>
                      <a:pt x="59" y="47"/>
                      <a:pt x="60" y="48"/>
                    </a:cubicBezTo>
                    <a:cubicBezTo>
                      <a:pt x="64" y="48"/>
                      <a:pt x="68" y="49"/>
                      <a:pt x="71" y="49"/>
                    </a:cubicBezTo>
                    <a:cubicBezTo>
                      <a:pt x="83" y="51"/>
                      <a:pt x="84" y="38"/>
                      <a:pt x="75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762"/>
              <p:cNvSpPr/>
              <p:nvPr/>
            </p:nvSpPr>
            <p:spPr bwMode="auto">
              <a:xfrm>
                <a:off x="3569" y="2738"/>
                <a:ext cx="69" cy="89"/>
              </a:xfrm>
              <a:custGeom>
                <a:avLst/>
                <a:gdLst>
                  <a:gd name="T0" fmla="*/ 15 w 26"/>
                  <a:gd name="T1" fmla="*/ 13 h 33"/>
                  <a:gd name="T2" fmla="*/ 8 w 26"/>
                  <a:gd name="T3" fmla="*/ 8 h 33"/>
                  <a:gd name="T4" fmla="*/ 7 w 26"/>
                  <a:gd name="T5" fmla="*/ 8 h 33"/>
                  <a:gd name="T6" fmla="*/ 6 w 26"/>
                  <a:gd name="T7" fmla="*/ 7 h 33"/>
                  <a:gd name="T8" fmla="*/ 4 w 26"/>
                  <a:gd name="T9" fmla="*/ 5 h 33"/>
                  <a:gd name="T10" fmla="*/ 2 w 26"/>
                  <a:gd name="T11" fmla="*/ 1 h 33"/>
                  <a:gd name="T12" fmla="*/ 1 w 26"/>
                  <a:gd name="T13" fmla="*/ 1 h 33"/>
                  <a:gd name="T14" fmla="*/ 1 w 26"/>
                  <a:gd name="T15" fmla="*/ 1 h 33"/>
                  <a:gd name="T16" fmla="*/ 1 w 26"/>
                  <a:gd name="T17" fmla="*/ 2 h 33"/>
                  <a:gd name="T18" fmla="*/ 2 w 26"/>
                  <a:gd name="T19" fmla="*/ 5 h 33"/>
                  <a:gd name="T20" fmla="*/ 2 w 26"/>
                  <a:gd name="T21" fmla="*/ 5 h 33"/>
                  <a:gd name="T22" fmla="*/ 13 w 26"/>
                  <a:gd name="T23" fmla="*/ 32 h 33"/>
                  <a:gd name="T24" fmla="*/ 14 w 26"/>
                  <a:gd name="T25" fmla="*/ 33 h 33"/>
                  <a:gd name="T26" fmla="*/ 15 w 26"/>
                  <a:gd name="T2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5" y="13"/>
                    </a:moveTo>
                    <a:cubicBezTo>
                      <a:pt x="13" y="11"/>
                      <a:pt x="10" y="10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4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12"/>
                      <a:pt x="26" y="23"/>
                      <a:pt x="13" y="32"/>
                    </a:cubicBezTo>
                    <a:cubicBezTo>
                      <a:pt x="13" y="32"/>
                      <a:pt x="13" y="33"/>
                      <a:pt x="14" y="33"/>
                    </a:cubicBezTo>
                    <a:cubicBezTo>
                      <a:pt x="22" y="29"/>
                      <a:pt x="21" y="19"/>
                      <a:pt x="15" y="1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763"/>
              <p:cNvSpPr/>
              <p:nvPr/>
            </p:nvSpPr>
            <p:spPr bwMode="auto">
              <a:xfrm>
                <a:off x="3558" y="2685"/>
                <a:ext cx="40" cy="45"/>
              </a:xfrm>
              <a:custGeom>
                <a:avLst/>
                <a:gdLst>
                  <a:gd name="T0" fmla="*/ 15 w 15"/>
                  <a:gd name="T1" fmla="*/ 10 h 17"/>
                  <a:gd name="T2" fmla="*/ 15 w 15"/>
                  <a:gd name="T3" fmla="*/ 10 h 17"/>
                  <a:gd name="T4" fmla="*/ 8 w 15"/>
                  <a:gd name="T5" fmla="*/ 11 h 17"/>
                  <a:gd name="T6" fmla="*/ 11 w 15"/>
                  <a:gd name="T7" fmla="*/ 4 h 17"/>
                  <a:gd name="T8" fmla="*/ 10 w 15"/>
                  <a:gd name="T9" fmla="*/ 3 h 17"/>
                  <a:gd name="T10" fmla="*/ 5 w 15"/>
                  <a:gd name="T11" fmla="*/ 9 h 17"/>
                  <a:gd name="T12" fmla="*/ 5 w 15"/>
                  <a:gd name="T13" fmla="*/ 1 h 17"/>
                  <a:gd name="T14" fmla="*/ 4 w 15"/>
                  <a:gd name="T15" fmla="*/ 0 h 17"/>
                  <a:gd name="T16" fmla="*/ 0 w 15"/>
                  <a:gd name="T17" fmla="*/ 14 h 17"/>
                  <a:gd name="T18" fmla="*/ 1 w 15"/>
                  <a:gd name="T19" fmla="*/ 15 h 17"/>
                  <a:gd name="T20" fmla="*/ 3 w 15"/>
                  <a:gd name="T21" fmla="*/ 17 h 17"/>
                  <a:gd name="T22" fmla="*/ 9 w 15"/>
                  <a:gd name="T23" fmla="*/ 14 h 17"/>
                  <a:gd name="T24" fmla="*/ 15 w 15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8" y="5"/>
                      <a:pt x="7" y="7"/>
                      <a:pt x="5" y="9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1" y="5"/>
                      <a:pt x="2" y="10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5" y="17"/>
                      <a:pt x="7" y="15"/>
                      <a:pt x="9" y="14"/>
                    </a:cubicBezTo>
                    <a:cubicBezTo>
                      <a:pt x="11" y="13"/>
                      <a:pt x="14" y="13"/>
                      <a:pt x="15" y="1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764"/>
              <p:cNvSpPr/>
              <p:nvPr/>
            </p:nvSpPr>
            <p:spPr bwMode="auto">
              <a:xfrm>
                <a:off x="3577" y="2720"/>
                <a:ext cx="48" cy="26"/>
              </a:xfrm>
              <a:custGeom>
                <a:avLst/>
                <a:gdLst>
                  <a:gd name="T0" fmla="*/ 17 w 18"/>
                  <a:gd name="T1" fmla="*/ 1 h 10"/>
                  <a:gd name="T2" fmla="*/ 9 w 18"/>
                  <a:gd name="T3" fmla="*/ 1 h 10"/>
                  <a:gd name="T4" fmla="*/ 6 w 18"/>
                  <a:gd name="T5" fmla="*/ 3 h 10"/>
                  <a:gd name="T6" fmla="*/ 4 w 18"/>
                  <a:gd name="T7" fmla="*/ 5 h 10"/>
                  <a:gd name="T8" fmla="*/ 1 w 18"/>
                  <a:gd name="T9" fmla="*/ 7 h 10"/>
                  <a:gd name="T10" fmla="*/ 1 w 18"/>
                  <a:gd name="T11" fmla="*/ 8 h 10"/>
                  <a:gd name="T12" fmla="*/ 0 w 18"/>
                  <a:gd name="T13" fmla="*/ 10 h 10"/>
                  <a:gd name="T14" fmla="*/ 1 w 18"/>
                  <a:gd name="T15" fmla="*/ 10 h 10"/>
                  <a:gd name="T16" fmla="*/ 4 w 18"/>
                  <a:gd name="T17" fmla="*/ 8 h 10"/>
                  <a:gd name="T18" fmla="*/ 7 w 18"/>
                  <a:gd name="T19" fmla="*/ 6 h 10"/>
                  <a:gd name="T20" fmla="*/ 17 w 18"/>
                  <a:gd name="T21" fmla="*/ 2 h 10"/>
                  <a:gd name="T22" fmla="*/ 17 w 18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17" y="1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3" y="9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9" y="3"/>
                      <a:pt x="13" y="2"/>
                      <a:pt x="17" y="2"/>
                    </a:cubicBezTo>
                    <a:cubicBezTo>
                      <a:pt x="17" y="2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765"/>
              <p:cNvSpPr/>
              <p:nvPr/>
            </p:nvSpPr>
            <p:spPr bwMode="auto">
              <a:xfrm>
                <a:off x="3526" y="2650"/>
                <a:ext cx="56" cy="75"/>
              </a:xfrm>
              <a:custGeom>
                <a:avLst/>
                <a:gdLst>
                  <a:gd name="T0" fmla="*/ 20 w 21"/>
                  <a:gd name="T1" fmla="*/ 2 h 28"/>
                  <a:gd name="T2" fmla="*/ 12 w 21"/>
                  <a:gd name="T3" fmla="*/ 1 h 28"/>
                  <a:gd name="T4" fmla="*/ 11 w 21"/>
                  <a:gd name="T5" fmla="*/ 1 h 28"/>
                  <a:gd name="T6" fmla="*/ 0 w 21"/>
                  <a:gd name="T7" fmla="*/ 16 h 28"/>
                  <a:gd name="T8" fmla="*/ 2 w 21"/>
                  <a:gd name="T9" fmla="*/ 23 h 28"/>
                  <a:gd name="T10" fmla="*/ 3 w 21"/>
                  <a:gd name="T11" fmla="*/ 26 h 28"/>
                  <a:gd name="T12" fmla="*/ 4 w 21"/>
                  <a:gd name="T13" fmla="*/ 26 h 28"/>
                  <a:gd name="T14" fmla="*/ 5 w 21"/>
                  <a:gd name="T15" fmla="*/ 28 h 28"/>
                  <a:gd name="T16" fmla="*/ 6 w 21"/>
                  <a:gd name="T17" fmla="*/ 27 h 28"/>
                  <a:gd name="T18" fmla="*/ 2 w 21"/>
                  <a:gd name="T19" fmla="*/ 20 h 28"/>
                  <a:gd name="T20" fmla="*/ 3 w 21"/>
                  <a:gd name="T21" fmla="*/ 14 h 28"/>
                  <a:gd name="T22" fmla="*/ 10 w 21"/>
                  <a:gd name="T23" fmla="*/ 2 h 28"/>
                  <a:gd name="T24" fmla="*/ 20 w 21"/>
                  <a:gd name="T25" fmla="*/ 3 h 28"/>
                  <a:gd name="T26" fmla="*/ 20 w 21"/>
                  <a:gd name="T2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20" y="2"/>
                    </a:moveTo>
                    <a:cubicBezTo>
                      <a:pt x="17" y="1"/>
                      <a:pt x="14" y="0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4" y="3"/>
                      <a:pt x="1" y="8"/>
                      <a:pt x="0" y="16"/>
                    </a:cubicBezTo>
                    <a:cubicBezTo>
                      <a:pt x="0" y="18"/>
                      <a:pt x="1" y="20"/>
                      <a:pt x="2" y="23"/>
                    </a:cubicBezTo>
                    <a:cubicBezTo>
                      <a:pt x="2" y="24"/>
                      <a:pt x="3" y="25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5" y="28"/>
                    </a:cubicBezTo>
                    <a:cubicBezTo>
                      <a:pt x="5" y="28"/>
                      <a:pt x="6" y="28"/>
                      <a:pt x="6" y="27"/>
                    </a:cubicBezTo>
                    <a:cubicBezTo>
                      <a:pt x="4" y="25"/>
                      <a:pt x="3" y="23"/>
                      <a:pt x="2" y="20"/>
                    </a:cubicBezTo>
                    <a:cubicBezTo>
                      <a:pt x="2" y="18"/>
                      <a:pt x="2" y="16"/>
                      <a:pt x="3" y="14"/>
                    </a:cubicBezTo>
                    <a:cubicBezTo>
                      <a:pt x="5" y="10"/>
                      <a:pt x="6" y="4"/>
                      <a:pt x="10" y="2"/>
                    </a:cubicBezTo>
                    <a:cubicBezTo>
                      <a:pt x="13" y="2"/>
                      <a:pt x="17" y="3"/>
                      <a:pt x="20" y="3"/>
                    </a:cubicBezTo>
                    <a:cubicBezTo>
                      <a:pt x="20" y="3"/>
                      <a:pt x="21" y="2"/>
                      <a:pt x="20" y="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766"/>
              <p:cNvSpPr/>
              <p:nvPr/>
            </p:nvSpPr>
            <p:spPr bwMode="auto">
              <a:xfrm>
                <a:off x="3601" y="2655"/>
                <a:ext cx="24" cy="59"/>
              </a:xfrm>
              <a:custGeom>
                <a:avLst/>
                <a:gdLst>
                  <a:gd name="T0" fmla="*/ 9 w 9"/>
                  <a:gd name="T1" fmla="*/ 9 h 22"/>
                  <a:gd name="T2" fmla="*/ 1 w 9"/>
                  <a:gd name="T3" fmla="*/ 0 h 22"/>
                  <a:gd name="T4" fmla="*/ 0 w 9"/>
                  <a:gd name="T5" fmla="*/ 1 h 22"/>
                  <a:gd name="T6" fmla="*/ 2 w 9"/>
                  <a:gd name="T7" fmla="*/ 2 h 22"/>
                  <a:gd name="T8" fmla="*/ 2 w 9"/>
                  <a:gd name="T9" fmla="*/ 2 h 22"/>
                  <a:gd name="T10" fmla="*/ 6 w 9"/>
                  <a:gd name="T11" fmla="*/ 8 h 22"/>
                  <a:gd name="T12" fmla="*/ 6 w 9"/>
                  <a:gd name="T13" fmla="*/ 14 h 22"/>
                  <a:gd name="T14" fmla="*/ 6 w 9"/>
                  <a:gd name="T15" fmla="*/ 21 h 22"/>
                  <a:gd name="T16" fmla="*/ 7 w 9"/>
                  <a:gd name="T17" fmla="*/ 21 h 22"/>
                  <a:gd name="T18" fmla="*/ 9 w 9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22">
                    <a:moveTo>
                      <a:pt x="9" y="9"/>
                    </a:moveTo>
                    <a:cubicBezTo>
                      <a:pt x="8" y="4"/>
                      <a:pt x="5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7" y="9"/>
                      <a:pt x="7" y="12"/>
                      <a:pt x="6" y="14"/>
                    </a:cubicBezTo>
                    <a:cubicBezTo>
                      <a:pt x="6" y="16"/>
                      <a:pt x="6" y="18"/>
                      <a:pt x="6" y="21"/>
                    </a:cubicBezTo>
                    <a:cubicBezTo>
                      <a:pt x="6" y="21"/>
                      <a:pt x="6" y="22"/>
                      <a:pt x="7" y="21"/>
                    </a:cubicBezTo>
                    <a:cubicBezTo>
                      <a:pt x="9" y="17"/>
                      <a:pt x="9" y="13"/>
                      <a:pt x="9" y="9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767"/>
              <p:cNvSpPr/>
              <p:nvPr/>
            </p:nvSpPr>
            <p:spPr bwMode="auto">
              <a:xfrm>
                <a:off x="3464" y="2663"/>
                <a:ext cx="113" cy="132"/>
              </a:xfrm>
              <a:custGeom>
                <a:avLst/>
                <a:gdLst>
                  <a:gd name="T0" fmla="*/ 38 w 42"/>
                  <a:gd name="T1" fmla="*/ 35 h 49"/>
                  <a:gd name="T2" fmla="*/ 38 w 42"/>
                  <a:gd name="T3" fmla="*/ 34 h 49"/>
                  <a:gd name="T4" fmla="*/ 38 w 42"/>
                  <a:gd name="T5" fmla="*/ 34 h 49"/>
                  <a:gd name="T6" fmla="*/ 37 w 42"/>
                  <a:gd name="T7" fmla="*/ 33 h 49"/>
                  <a:gd name="T8" fmla="*/ 33 w 42"/>
                  <a:gd name="T9" fmla="*/ 28 h 49"/>
                  <a:gd name="T10" fmla="*/ 32 w 42"/>
                  <a:gd name="T11" fmla="*/ 28 h 49"/>
                  <a:gd name="T12" fmla="*/ 26 w 42"/>
                  <a:gd name="T13" fmla="*/ 24 h 49"/>
                  <a:gd name="T14" fmla="*/ 23 w 42"/>
                  <a:gd name="T15" fmla="*/ 17 h 49"/>
                  <a:gd name="T16" fmla="*/ 17 w 42"/>
                  <a:gd name="T17" fmla="*/ 6 h 49"/>
                  <a:gd name="T18" fmla="*/ 5 w 42"/>
                  <a:gd name="T19" fmla="*/ 1 h 49"/>
                  <a:gd name="T20" fmla="*/ 4 w 42"/>
                  <a:gd name="T21" fmla="*/ 11 h 49"/>
                  <a:gd name="T22" fmla="*/ 6 w 42"/>
                  <a:gd name="T23" fmla="*/ 19 h 49"/>
                  <a:gd name="T24" fmla="*/ 12 w 42"/>
                  <a:gd name="T25" fmla="*/ 26 h 49"/>
                  <a:gd name="T26" fmla="*/ 3 w 42"/>
                  <a:gd name="T27" fmla="*/ 40 h 49"/>
                  <a:gd name="T28" fmla="*/ 17 w 42"/>
                  <a:gd name="T29" fmla="*/ 48 h 49"/>
                  <a:gd name="T30" fmla="*/ 21 w 42"/>
                  <a:gd name="T31" fmla="*/ 48 h 49"/>
                  <a:gd name="T32" fmla="*/ 23 w 42"/>
                  <a:gd name="T33" fmla="*/ 46 h 49"/>
                  <a:gd name="T34" fmla="*/ 24 w 42"/>
                  <a:gd name="T35" fmla="*/ 43 h 49"/>
                  <a:gd name="T36" fmla="*/ 31 w 42"/>
                  <a:gd name="T37" fmla="*/ 44 h 49"/>
                  <a:gd name="T38" fmla="*/ 32 w 42"/>
                  <a:gd name="T39" fmla="*/ 44 h 49"/>
                  <a:gd name="T40" fmla="*/ 34 w 42"/>
                  <a:gd name="T41" fmla="*/ 39 h 49"/>
                  <a:gd name="T42" fmla="*/ 41 w 42"/>
                  <a:gd name="T43" fmla="*/ 42 h 49"/>
                  <a:gd name="T44" fmla="*/ 42 w 42"/>
                  <a:gd name="T45" fmla="*/ 42 h 49"/>
                  <a:gd name="T46" fmla="*/ 38 w 42"/>
                  <a:gd name="T47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49">
                    <a:moveTo>
                      <a:pt x="38" y="35"/>
                    </a:moveTo>
                    <a:cubicBezTo>
                      <a:pt x="39" y="35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6" y="31"/>
                      <a:pt x="35" y="29"/>
                      <a:pt x="33" y="28"/>
                    </a:cubicBezTo>
                    <a:cubicBezTo>
                      <a:pt x="33" y="28"/>
                      <a:pt x="32" y="28"/>
                      <a:pt x="32" y="28"/>
                    </a:cubicBezTo>
                    <a:cubicBezTo>
                      <a:pt x="29" y="28"/>
                      <a:pt x="27" y="26"/>
                      <a:pt x="26" y="24"/>
                    </a:cubicBezTo>
                    <a:cubicBezTo>
                      <a:pt x="26" y="22"/>
                      <a:pt x="25" y="18"/>
                      <a:pt x="23" y="17"/>
                    </a:cubicBezTo>
                    <a:cubicBezTo>
                      <a:pt x="20" y="14"/>
                      <a:pt x="20" y="10"/>
                      <a:pt x="17" y="6"/>
                    </a:cubicBezTo>
                    <a:cubicBezTo>
                      <a:pt x="14" y="4"/>
                      <a:pt x="8" y="0"/>
                      <a:pt x="5" y="1"/>
                    </a:cubicBezTo>
                    <a:cubicBezTo>
                      <a:pt x="0" y="3"/>
                      <a:pt x="4" y="8"/>
                      <a:pt x="4" y="11"/>
                    </a:cubicBezTo>
                    <a:cubicBezTo>
                      <a:pt x="4" y="14"/>
                      <a:pt x="4" y="17"/>
                      <a:pt x="6" y="19"/>
                    </a:cubicBezTo>
                    <a:cubicBezTo>
                      <a:pt x="6" y="20"/>
                      <a:pt x="15" y="25"/>
                      <a:pt x="12" y="26"/>
                    </a:cubicBezTo>
                    <a:cubicBezTo>
                      <a:pt x="6" y="28"/>
                      <a:pt x="3" y="34"/>
                      <a:pt x="3" y="40"/>
                    </a:cubicBezTo>
                    <a:cubicBezTo>
                      <a:pt x="4" y="47"/>
                      <a:pt x="13" y="45"/>
                      <a:pt x="17" y="48"/>
                    </a:cubicBezTo>
                    <a:cubicBezTo>
                      <a:pt x="18" y="49"/>
                      <a:pt x="20" y="49"/>
                      <a:pt x="21" y="48"/>
                    </a:cubicBezTo>
                    <a:cubicBezTo>
                      <a:pt x="22" y="48"/>
                      <a:pt x="22" y="47"/>
                      <a:pt x="23" y="46"/>
                    </a:cubicBezTo>
                    <a:cubicBezTo>
                      <a:pt x="23" y="45"/>
                      <a:pt x="24" y="44"/>
                      <a:pt x="24" y="43"/>
                    </a:cubicBezTo>
                    <a:cubicBezTo>
                      <a:pt x="29" y="40"/>
                      <a:pt x="31" y="40"/>
                      <a:pt x="31" y="44"/>
                    </a:cubicBezTo>
                    <a:cubicBezTo>
                      <a:pt x="31" y="44"/>
                      <a:pt x="32" y="44"/>
                      <a:pt x="32" y="44"/>
                    </a:cubicBezTo>
                    <a:cubicBezTo>
                      <a:pt x="33" y="41"/>
                      <a:pt x="33" y="40"/>
                      <a:pt x="34" y="39"/>
                    </a:cubicBezTo>
                    <a:cubicBezTo>
                      <a:pt x="36" y="35"/>
                      <a:pt x="39" y="40"/>
                      <a:pt x="41" y="42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1" y="39"/>
                      <a:pt x="40" y="37"/>
                      <a:pt x="38" y="3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768"/>
              <p:cNvSpPr/>
              <p:nvPr/>
            </p:nvSpPr>
            <p:spPr bwMode="auto">
              <a:xfrm>
                <a:off x="3534" y="2714"/>
                <a:ext cx="61" cy="43"/>
              </a:xfrm>
              <a:custGeom>
                <a:avLst/>
                <a:gdLst>
                  <a:gd name="T0" fmla="*/ 6 w 23"/>
                  <a:gd name="T1" fmla="*/ 3 h 16"/>
                  <a:gd name="T2" fmla="*/ 6 w 23"/>
                  <a:gd name="T3" fmla="*/ 2 h 16"/>
                  <a:gd name="T4" fmla="*/ 4 w 23"/>
                  <a:gd name="T5" fmla="*/ 3 h 16"/>
                  <a:gd name="T6" fmla="*/ 4 w 23"/>
                  <a:gd name="T7" fmla="*/ 3 h 16"/>
                  <a:gd name="T8" fmla="*/ 1 w 23"/>
                  <a:gd name="T9" fmla="*/ 5 h 16"/>
                  <a:gd name="T10" fmla="*/ 2 w 23"/>
                  <a:gd name="T11" fmla="*/ 12 h 16"/>
                  <a:gd name="T12" fmla="*/ 8 w 23"/>
                  <a:gd name="T13" fmla="*/ 15 h 16"/>
                  <a:gd name="T14" fmla="*/ 18 w 23"/>
                  <a:gd name="T15" fmla="*/ 13 h 16"/>
                  <a:gd name="T16" fmla="*/ 6 w 23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4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4"/>
                      <a:pt x="5" y="15"/>
                      <a:pt x="8" y="15"/>
                    </a:cubicBezTo>
                    <a:cubicBezTo>
                      <a:pt x="11" y="15"/>
                      <a:pt x="15" y="16"/>
                      <a:pt x="18" y="13"/>
                    </a:cubicBezTo>
                    <a:cubicBezTo>
                      <a:pt x="23" y="8"/>
                      <a:pt x="11" y="0"/>
                      <a:pt x="6" y="3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769"/>
              <p:cNvSpPr/>
              <p:nvPr/>
            </p:nvSpPr>
            <p:spPr bwMode="auto">
              <a:xfrm>
                <a:off x="3544" y="2728"/>
                <a:ext cx="35" cy="26"/>
              </a:xfrm>
              <a:custGeom>
                <a:avLst/>
                <a:gdLst>
                  <a:gd name="T0" fmla="*/ 6 w 13"/>
                  <a:gd name="T1" fmla="*/ 0 h 10"/>
                  <a:gd name="T2" fmla="*/ 3 w 13"/>
                  <a:gd name="T3" fmla="*/ 0 h 10"/>
                  <a:gd name="T4" fmla="*/ 1 w 13"/>
                  <a:gd name="T5" fmla="*/ 3 h 10"/>
                  <a:gd name="T6" fmla="*/ 13 w 13"/>
                  <a:gd name="T7" fmla="*/ 6 h 10"/>
                  <a:gd name="T8" fmla="*/ 12 w 13"/>
                  <a:gd name="T9" fmla="*/ 3 h 10"/>
                  <a:gd name="T10" fmla="*/ 8 w 13"/>
                  <a:gd name="T11" fmla="*/ 1 h 10"/>
                  <a:gd name="T12" fmla="*/ 6 w 13"/>
                  <a:gd name="T13" fmla="*/ 2 h 10"/>
                  <a:gd name="T14" fmla="*/ 7 w 13"/>
                  <a:gd name="T15" fmla="*/ 5 h 10"/>
                  <a:gd name="T16" fmla="*/ 10 w 13"/>
                  <a:gd name="T17" fmla="*/ 6 h 10"/>
                  <a:gd name="T18" fmla="*/ 9 w 13"/>
                  <a:gd name="T19" fmla="*/ 3 h 10"/>
                  <a:gd name="T20" fmla="*/ 5 w 13"/>
                  <a:gd name="T21" fmla="*/ 2 h 10"/>
                  <a:gd name="T22" fmla="*/ 3 w 13"/>
                  <a:gd name="T23" fmla="*/ 5 h 10"/>
                  <a:gd name="T24" fmla="*/ 5 w 13"/>
                  <a:gd name="T25" fmla="*/ 5 h 10"/>
                  <a:gd name="T26" fmla="*/ 6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8"/>
                      <a:pt x="9" y="10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5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5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770"/>
              <p:cNvSpPr/>
              <p:nvPr/>
            </p:nvSpPr>
            <p:spPr bwMode="auto">
              <a:xfrm>
                <a:off x="3555" y="2730"/>
                <a:ext cx="16" cy="16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2 h 6"/>
                  <a:gd name="T4" fmla="*/ 3 w 6"/>
                  <a:gd name="T5" fmla="*/ 2 h 6"/>
                  <a:gd name="T6" fmla="*/ 0 w 6"/>
                  <a:gd name="T7" fmla="*/ 1 h 6"/>
                  <a:gd name="T8" fmla="*/ 0 w 6"/>
                  <a:gd name="T9" fmla="*/ 1 h 6"/>
                  <a:gd name="T10" fmla="*/ 1 w 6"/>
                  <a:gd name="T11" fmla="*/ 3 h 6"/>
                  <a:gd name="T12" fmla="*/ 3 w 6"/>
                  <a:gd name="T13" fmla="*/ 5 h 6"/>
                  <a:gd name="T14" fmla="*/ 3 w 6"/>
                  <a:gd name="T15" fmla="*/ 6 h 6"/>
                  <a:gd name="T16" fmla="*/ 5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5" y="6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771"/>
              <p:cNvSpPr/>
              <p:nvPr/>
            </p:nvSpPr>
            <p:spPr bwMode="auto">
              <a:xfrm>
                <a:off x="3539" y="2771"/>
                <a:ext cx="24" cy="40"/>
              </a:xfrm>
              <a:custGeom>
                <a:avLst/>
                <a:gdLst>
                  <a:gd name="T0" fmla="*/ 5 w 9"/>
                  <a:gd name="T1" fmla="*/ 10 h 15"/>
                  <a:gd name="T2" fmla="*/ 3 w 9"/>
                  <a:gd name="T3" fmla="*/ 5 h 15"/>
                  <a:gd name="T4" fmla="*/ 1 w 9"/>
                  <a:gd name="T5" fmla="*/ 1 h 15"/>
                  <a:gd name="T6" fmla="*/ 0 w 9"/>
                  <a:gd name="T7" fmla="*/ 1 h 15"/>
                  <a:gd name="T8" fmla="*/ 1 w 9"/>
                  <a:gd name="T9" fmla="*/ 8 h 15"/>
                  <a:gd name="T10" fmla="*/ 1 w 9"/>
                  <a:gd name="T11" fmla="*/ 8 h 15"/>
                  <a:gd name="T12" fmla="*/ 2 w 9"/>
                  <a:gd name="T13" fmla="*/ 12 h 15"/>
                  <a:gd name="T14" fmla="*/ 8 w 9"/>
                  <a:gd name="T15" fmla="*/ 15 h 15"/>
                  <a:gd name="T16" fmla="*/ 9 w 9"/>
                  <a:gd name="T17" fmla="*/ 14 h 15"/>
                  <a:gd name="T18" fmla="*/ 5 w 9"/>
                  <a:gd name="T1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5">
                    <a:moveTo>
                      <a:pt x="5" y="10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4" y="14"/>
                      <a:pt x="6" y="14"/>
                      <a:pt x="8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8" y="12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772"/>
              <p:cNvSpPr/>
              <p:nvPr/>
            </p:nvSpPr>
            <p:spPr bwMode="auto">
              <a:xfrm>
                <a:off x="3582" y="2800"/>
                <a:ext cx="37" cy="27"/>
              </a:xfrm>
              <a:custGeom>
                <a:avLst/>
                <a:gdLst>
                  <a:gd name="T0" fmla="*/ 12 w 14"/>
                  <a:gd name="T1" fmla="*/ 1 h 10"/>
                  <a:gd name="T2" fmla="*/ 10 w 14"/>
                  <a:gd name="T3" fmla="*/ 2 h 10"/>
                  <a:gd name="T4" fmla="*/ 9 w 14"/>
                  <a:gd name="T5" fmla="*/ 3 h 10"/>
                  <a:gd name="T6" fmla="*/ 7 w 14"/>
                  <a:gd name="T7" fmla="*/ 7 h 10"/>
                  <a:gd name="T8" fmla="*/ 1 w 14"/>
                  <a:gd name="T9" fmla="*/ 7 h 10"/>
                  <a:gd name="T10" fmla="*/ 1 w 14"/>
                  <a:gd name="T11" fmla="*/ 8 h 10"/>
                  <a:gd name="T12" fmla="*/ 9 w 14"/>
                  <a:gd name="T13" fmla="*/ 8 h 10"/>
                  <a:gd name="T14" fmla="*/ 11 w 14"/>
                  <a:gd name="T15" fmla="*/ 7 h 10"/>
                  <a:gd name="T16" fmla="*/ 12 w 14"/>
                  <a:gd name="T17" fmla="*/ 6 h 10"/>
                  <a:gd name="T18" fmla="*/ 12 w 14"/>
                  <a:gd name="T19" fmla="*/ 6 h 10"/>
                  <a:gd name="T20" fmla="*/ 13 w 14"/>
                  <a:gd name="T21" fmla="*/ 1 h 10"/>
                  <a:gd name="T22" fmla="*/ 12 w 14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12" y="1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8" y="4"/>
                      <a:pt x="8" y="6"/>
                      <a:pt x="7" y="7"/>
                    </a:cubicBezTo>
                    <a:cubicBezTo>
                      <a:pt x="5" y="7"/>
                      <a:pt x="3" y="7"/>
                      <a:pt x="1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3" y="10"/>
                      <a:pt x="7" y="10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4"/>
                      <a:pt x="13" y="3"/>
                      <a:pt x="13" y="1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73"/>
              <p:cNvSpPr/>
              <p:nvPr/>
            </p:nvSpPr>
            <p:spPr bwMode="auto">
              <a:xfrm>
                <a:off x="3638" y="2728"/>
                <a:ext cx="29" cy="53"/>
              </a:xfrm>
              <a:custGeom>
                <a:avLst/>
                <a:gdLst>
                  <a:gd name="T0" fmla="*/ 2 w 11"/>
                  <a:gd name="T1" fmla="*/ 0 h 20"/>
                  <a:gd name="T2" fmla="*/ 2 w 11"/>
                  <a:gd name="T3" fmla="*/ 1 h 20"/>
                  <a:gd name="T4" fmla="*/ 5 w 11"/>
                  <a:gd name="T5" fmla="*/ 5 h 20"/>
                  <a:gd name="T6" fmla="*/ 3 w 11"/>
                  <a:gd name="T7" fmla="*/ 9 h 20"/>
                  <a:gd name="T8" fmla="*/ 1 w 11"/>
                  <a:gd name="T9" fmla="*/ 11 h 20"/>
                  <a:gd name="T10" fmla="*/ 1 w 11"/>
                  <a:gd name="T11" fmla="*/ 11 h 20"/>
                  <a:gd name="T12" fmla="*/ 2 w 11"/>
                  <a:gd name="T13" fmla="*/ 17 h 20"/>
                  <a:gd name="T14" fmla="*/ 2 w 11"/>
                  <a:gd name="T15" fmla="*/ 18 h 20"/>
                  <a:gd name="T16" fmla="*/ 11 w 11"/>
                  <a:gd name="T17" fmla="*/ 13 h 20"/>
                  <a:gd name="T18" fmla="*/ 2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2" y="2"/>
                      <a:pt x="3" y="4"/>
                      <a:pt x="5" y="5"/>
                    </a:cubicBezTo>
                    <a:cubicBezTo>
                      <a:pt x="5" y="7"/>
                      <a:pt x="5" y="8"/>
                      <a:pt x="3" y="9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2" y="13"/>
                      <a:pt x="5" y="14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6" y="20"/>
                      <a:pt x="10" y="18"/>
                      <a:pt x="11" y="13"/>
                    </a:cubicBezTo>
                    <a:cubicBezTo>
                      <a:pt x="11" y="8"/>
                      <a:pt x="7" y="3"/>
                      <a:pt x="2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774"/>
              <p:cNvSpPr/>
              <p:nvPr/>
            </p:nvSpPr>
            <p:spPr bwMode="auto">
              <a:xfrm>
                <a:off x="3462" y="2669"/>
                <a:ext cx="26" cy="56"/>
              </a:xfrm>
              <a:custGeom>
                <a:avLst/>
                <a:gdLst>
                  <a:gd name="T0" fmla="*/ 6 w 10"/>
                  <a:gd name="T1" fmla="*/ 18 h 21"/>
                  <a:gd name="T2" fmla="*/ 9 w 10"/>
                  <a:gd name="T3" fmla="*/ 21 h 21"/>
                  <a:gd name="T4" fmla="*/ 10 w 10"/>
                  <a:gd name="T5" fmla="*/ 20 h 21"/>
                  <a:gd name="T6" fmla="*/ 7 w 10"/>
                  <a:gd name="T7" fmla="*/ 18 h 21"/>
                  <a:gd name="T8" fmla="*/ 5 w 10"/>
                  <a:gd name="T9" fmla="*/ 10 h 21"/>
                  <a:gd name="T10" fmla="*/ 3 w 10"/>
                  <a:gd name="T11" fmla="*/ 1 h 21"/>
                  <a:gd name="T12" fmla="*/ 2 w 10"/>
                  <a:gd name="T13" fmla="*/ 1 h 21"/>
                  <a:gd name="T14" fmla="*/ 1 w 10"/>
                  <a:gd name="T15" fmla="*/ 8 h 21"/>
                  <a:gd name="T16" fmla="*/ 1 w 10"/>
                  <a:gd name="T17" fmla="*/ 9 h 21"/>
                  <a:gd name="T18" fmla="*/ 2 w 10"/>
                  <a:gd name="T19" fmla="*/ 13 h 21"/>
                  <a:gd name="T20" fmla="*/ 6 w 10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6" y="18"/>
                    </a:moveTo>
                    <a:cubicBezTo>
                      <a:pt x="7" y="19"/>
                      <a:pt x="8" y="20"/>
                      <a:pt x="9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5" y="16"/>
                      <a:pt x="5" y="13"/>
                      <a:pt x="5" y="10"/>
                    </a:cubicBezTo>
                    <a:cubicBezTo>
                      <a:pt x="5" y="7"/>
                      <a:pt x="2" y="5"/>
                      <a:pt x="3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3" y="15"/>
                      <a:pt x="4" y="17"/>
                      <a:pt x="6" y="1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775"/>
              <p:cNvSpPr/>
              <p:nvPr/>
            </p:nvSpPr>
            <p:spPr bwMode="auto">
              <a:xfrm>
                <a:off x="3462" y="2730"/>
                <a:ext cx="48" cy="75"/>
              </a:xfrm>
              <a:custGeom>
                <a:avLst/>
                <a:gdLst>
                  <a:gd name="T0" fmla="*/ 18 w 18"/>
                  <a:gd name="T1" fmla="*/ 23 h 28"/>
                  <a:gd name="T2" fmla="*/ 6 w 18"/>
                  <a:gd name="T3" fmla="*/ 19 h 28"/>
                  <a:gd name="T4" fmla="*/ 5 w 18"/>
                  <a:gd name="T5" fmla="*/ 8 h 28"/>
                  <a:gd name="T6" fmla="*/ 5 w 18"/>
                  <a:gd name="T7" fmla="*/ 7 h 28"/>
                  <a:gd name="T8" fmla="*/ 5 w 18"/>
                  <a:gd name="T9" fmla="*/ 7 h 28"/>
                  <a:gd name="T10" fmla="*/ 12 w 18"/>
                  <a:gd name="T11" fmla="*/ 1 h 28"/>
                  <a:gd name="T12" fmla="*/ 12 w 18"/>
                  <a:gd name="T13" fmla="*/ 0 h 28"/>
                  <a:gd name="T14" fmla="*/ 7 w 18"/>
                  <a:gd name="T15" fmla="*/ 1 h 28"/>
                  <a:gd name="T16" fmla="*/ 7 w 18"/>
                  <a:gd name="T17" fmla="*/ 1 h 28"/>
                  <a:gd name="T18" fmla="*/ 6 w 18"/>
                  <a:gd name="T19" fmla="*/ 2 h 28"/>
                  <a:gd name="T20" fmla="*/ 6 w 18"/>
                  <a:gd name="T21" fmla="*/ 2 h 28"/>
                  <a:gd name="T22" fmla="*/ 1 w 18"/>
                  <a:gd name="T23" fmla="*/ 9 h 28"/>
                  <a:gd name="T24" fmla="*/ 2 w 18"/>
                  <a:gd name="T25" fmla="*/ 20 h 28"/>
                  <a:gd name="T26" fmla="*/ 8 w 18"/>
                  <a:gd name="T27" fmla="*/ 26 h 28"/>
                  <a:gd name="T28" fmla="*/ 18 w 18"/>
                  <a:gd name="T29" fmla="*/ 24 h 28"/>
                  <a:gd name="T30" fmla="*/ 18 w 18"/>
                  <a:gd name="T3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23"/>
                    </a:moveTo>
                    <a:cubicBezTo>
                      <a:pt x="14" y="23"/>
                      <a:pt x="9" y="21"/>
                      <a:pt x="6" y="19"/>
                    </a:cubicBezTo>
                    <a:cubicBezTo>
                      <a:pt x="3" y="16"/>
                      <a:pt x="3" y="12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4"/>
                      <a:pt x="10" y="2"/>
                      <a:pt x="12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ubicBezTo>
                      <a:pt x="0" y="13"/>
                      <a:pt x="0" y="17"/>
                      <a:pt x="2" y="20"/>
                    </a:cubicBezTo>
                    <a:cubicBezTo>
                      <a:pt x="3" y="23"/>
                      <a:pt x="5" y="25"/>
                      <a:pt x="8" y="26"/>
                    </a:cubicBezTo>
                    <a:cubicBezTo>
                      <a:pt x="11" y="28"/>
                      <a:pt x="15" y="25"/>
                      <a:pt x="18" y="24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776"/>
              <p:cNvSpPr/>
              <p:nvPr/>
            </p:nvSpPr>
            <p:spPr bwMode="auto">
              <a:xfrm>
                <a:off x="2996" y="2318"/>
                <a:ext cx="86" cy="46"/>
              </a:xfrm>
              <a:custGeom>
                <a:avLst/>
                <a:gdLst>
                  <a:gd name="T0" fmla="*/ 1 w 32"/>
                  <a:gd name="T1" fmla="*/ 4 h 17"/>
                  <a:gd name="T2" fmla="*/ 13 w 32"/>
                  <a:gd name="T3" fmla="*/ 15 h 17"/>
                  <a:gd name="T4" fmla="*/ 29 w 32"/>
                  <a:gd name="T5" fmla="*/ 12 h 17"/>
                  <a:gd name="T6" fmla="*/ 22 w 32"/>
                  <a:gd name="T7" fmla="*/ 3 h 17"/>
                  <a:gd name="T8" fmla="*/ 6 w 32"/>
                  <a:gd name="T9" fmla="*/ 2 h 17"/>
                  <a:gd name="T10" fmla="*/ 6 w 32"/>
                  <a:gd name="T11" fmla="*/ 2 h 17"/>
                  <a:gd name="T12" fmla="*/ 1 w 32"/>
                  <a:gd name="T13" fmla="*/ 3 h 17"/>
                  <a:gd name="T14" fmla="*/ 1 w 32"/>
                  <a:gd name="T15" fmla="*/ 3 h 17"/>
                  <a:gd name="T16" fmla="*/ 1 w 32"/>
                  <a:gd name="T17" fmla="*/ 3 h 17"/>
                  <a:gd name="T18" fmla="*/ 1 w 32"/>
                  <a:gd name="T19" fmla="*/ 3 h 17"/>
                  <a:gd name="T20" fmla="*/ 1 w 32"/>
                  <a:gd name="T2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1" y="4"/>
                    </a:moveTo>
                    <a:cubicBezTo>
                      <a:pt x="5" y="8"/>
                      <a:pt x="8" y="12"/>
                      <a:pt x="13" y="15"/>
                    </a:cubicBezTo>
                    <a:cubicBezTo>
                      <a:pt x="18" y="17"/>
                      <a:pt x="25" y="15"/>
                      <a:pt x="29" y="12"/>
                    </a:cubicBezTo>
                    <a:cubicBezTo>
                      <a:pt x="32" y="8"/>
                      <a:pt x="24" y="4"/>
                      <a:pt x="22" y="3"/>
                    </a:cubicBezTo>
                    <a:cubicBezTo>
                      <a:pt x="17" y="0"/>
                      <a:pt x="12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777"/>
              <p:cNvSpPr/>
              <p:nvPr/>
            </p:nvSpPr>
            <p:spPr bwMode="auto">
              <a:xfrm>
                <a:off x="3077" y="2385"/>
                <a:ext cx="69" cy="56"/>
              </a:xfrm>
              <a:custGeom>
                <a:avLst/>
                <a:gdLst>
                  <a:gd name="T0" fmla="*/ 0 w 26"/>
                  <a:gd name="T1" fmla="*/ 1 h 21"/>
                  <a:gd name="T2" fmla="*/ 0 w 26"/>
                  <a:gd name="T3" fmla="*/ 1 h 21"/>
                  <a:gd name="T4" fmla="*/ 1 w 26"/>
                  <a:gd name="T5" fmla="*/ 3 h 21"/>
                  <a:gd name="T6" fmla="*/ 3 w 26"/>
                  <a:gd name="T7" fmla="*/ 10 h 21"/>
                  <a:gd name="T8" fmla="*/ 10 w 26"/>
                  <a:gd name="T9" fmla="*/ 17 h 21"/>
                  <a:gd name="T10" fmla="*/ 23 w 26"/>
                  <a:gd name="T11" fmla="*/ 16 h 21"/>
                  <a:gd name="T12" fmla="*/ 18 w 26"/>
                  <a:gd name="T13" fmla="*/ 6 h 21"/>
                  <a:gd name="T14" fmla="*/ 9 w 26"/>
                  <a:gd name="T15" fmla="*/ 3 h 21"/>
                  <a:gd name="T16" fmla="*/ 1 w 26"/>
                  <a:gd name="T17" fmla="*/ 0 h 21"/>
                  <a:gd name="T18" fmla="*/ 1 w 26"/>
                  <a:gd name="T19" fmla="*/ 0 h 21"/>
                  <a:gd name="T20" fmla="*/ 0 w 26"/>
                  <a:gd name="T21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5" y="12"/>
                      <a:pt x="7" y="15"/>
                      <a:pt x="10" y="17"/>
                    </a:cubicBezTo>
                    <a:cubicBezTo>
                      <a:pt x="14" y="21"/>
                      <a:pt x="19" y="21"/>
                      <a:pt x="23" y="16"/>
                    </a:cubicBezTo>
                    <a:cubicBezTo>
                      <a:pt x="26" y="12"/>
                      <a:pt x="21" y="8"/>
                      <a:pt x="18" y="6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6" y="3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778"/>
              <p:cNvSpPr/>
              <p:nvPr/>
            </p:nvSpPr>
            <p:spPr bwMode="auto">
              <a:xfrm>
                <a:off x="2978" y="2315"/>
                <a:ext cx="163" cy="153"/>
              </a:xfrm>
              <a:custGeom>
                <a:avLst/>
                <a:gdLst>
                  <a:gd name="T0" fmla="*/ 0 w 61"/>
                  <a:gd name="T1" fmla="*/ 1 h 57"/>
                  <a:gd name="T2" fmla="*/ 15 w 61"/>
                  <a:gd name="T3" fmla="*/ 17 h 57"/>
                  <a:gd name="T4" fmla="*/ 23 w 61"/>
                  <a:gd name="T5" fmla="*/ 23 h 57"/>
                  <a:gd name="T6" fmla="*/ 33 w 61"/>
                  <a:gd name="T7" fmla="*/ 29 h 57"/>
                  <a:gd name="T8" fmla="*/ 61 w 61"/>
                  <a:gd name="T9" fmla="*/ 42 h 57"/>
                  <a:gd name="T10" fmla="*/ 60 w 61"/>
                  <a:gd name="T11" fmla="*/ 41 h 57"/>
                  <a:gd name="T12" fmla="*/ 55 w 61"/>
                  <a:gd name="T13" fmla="*/ 44 h 57"/>
                  <a:gd name="T14" fmla="*/ 47 w 61"/>
                  <a:gd name="T15" fmla="*/ 35 h 57"/>
                  <a:gd name="T16" fmla="*/ 44 w 61"/>
                  <a:gd name="T17" fmla="*/ 30 h 57"/>
                  <a:gd name="T18" fmla="*/ 39 w 61"/>
                  <a:gd name="T19" fmla="*/ 26 h 57"/>
                  <a:gd name="T20" fmla="*/ 38 w 61"/>
                  <a:gd name="T21" fmla="*/ 26 h 57"/>
                  <a:gd name="T22" fmla="*/ 43 w 61"/>
                  <a:gd name="T23" fmla="*/ 27 h 57"/>
                  <a:gd name="T24" fmla="*/ 53 w 61"/>
                  <a:gd name="T25" fmla="*/ 19 h 57"/>
                  <a:gd name="T26" fmla="*/ 49 w 61"/>
                  <a:gd name="T27" fmla="*/ 16 h 57"/>
                  <a:gd name="T28" fmla="*/ 40 w 61"/>
                  <a:gd name="T29" fmla="*/ 11 h 57"/>
                  <a:gd name="T30" fmla="*/ 29 w 61"/>
                  <a:gd name="T31" fmla="*/ 12 h 57"/>
                  <a:gd name="T32" fmla="*/ 27 w 61"/>
                  <a:gd name="T33" fmla="*/ 13 h 57"/>
                  <a:gd name="T34" fmla="*/ 19 w 61"/>
                  <a:gd name="T35" fmla="*/ 10 h 57"/>
                  <a:gd name="T36" fmla="*/ 14 w 61"/>
                  <a:gd name="T37" fmla="*/ 5 h 57"/>
                  <a:gd name="T38" fmla="*/ 1 w 61"/>
                  <a:gd name="T39" fmla="*/ 0 h 57"/>
                  <a:gd name="T40" fmla="*/ 0 w 61"/>
                  <a:gd name="T41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57">
                    <a:moveTo>
                      <a:pt x="0" y="1"/>
                    </a:moveTo>
                    <a:cubicBezTo>
                      <a:pt x="5" y="8"/>
                      <a:pt x="8" y="13"/>
                      <a:pt x="15" y="17"/>
                    </a:cubicBezTo>
                    <a:cubicBezTo>
                      <a:pt x="18" y="19"/>
                      <a:pt x="20" y="22"/>
                      <a:pt x="23" y="23"/>
                    </a:cubicBezTo>
                    <a:cubicBezTo>
                      <a:pt x="27" y="24"/>
                      <a:pt x="30" y="25"/>
                      <a:pt x="33" y="29"/>
                    </a:cubicBezTo>
                    <a:cubicBezTo>
                      <a:pt x="36" y="39"/>
                      <a:pt x="52" y="57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cubicBezTo>
                      <a:pt x="58" y="43"/>
                      <a:pt x="57" y="43"/>
                      <a:pt x="55" y="44"/>
                    </a:cubicBezTo>
                    <a:cubicBezTo>
                      <a:pt x="49" y="46"/>
                      <a:pt x="47" y="39"/>
                      <a:pt x="47" y="35"/>
                    </a:cubicBezTo>
                    <a:cubicBezTo>
                      <a:pt x="46" y="33"/>
                      <a:pt x="45" y="32"/>
                      <a:pt x="44" y="30"/>
                    </a:cubicBezTo>
                    <a:cubicBezTo>
                      <a:pt x="43" y="29"/>
                      <a:pt x="40" y="27"/>
                      <a:pt x="39" y="26"/>
                    </a:cubicBezTo>
                    <a:cubicBezTo>
                      <a:pt x="39" y="26"/>
                      <a:pt x="38" y="26"/>
                      <a:pt x="38" y="26"/>
                    </a:cubicBezTo>
                    <a:cubicBezTo>
                      <a:pt x="40" y="26"/>
                      <a:pt x="41" y="27"/>
                      <a:pt x="43" y="27"/>
                    </a:cubicBezTo>
                    <a:cubicBezTo>
                      <a:pt x="47" y="29"/>
                      <a:pt x="58" y="24"/>
                      <a:pt x="53" y="19"/>
                    </a:cubicBezTo>
                    <a:cubicBezTo>
                      <a:pt x="52" y="18"/>
                      <a:pt x="50" y="17"/>
                      <a:pt x="49" y="16"/>
                    </a:cubicBezTo>
                    <a:cubicBezTo>
                      <a:pt x="45" y="15"/>
                      <a:pt x="43" y="12"/>
                      <a:pt x="40" y="11"/>
                    </a:cubicBezTo>
                    <a:cubicBezTo>
                      <a:pt x="37" y="8"/>
                      <a:pt x="32" y="10"/>
                      <a:pt x="29" y="12"/>
                    </a:cubicBezTo>
                    <a:cubicBezTo>
                      <a:pt x="28" y="12"/>
                      <a:pt x="28" y="13"/>
                      <a:pt x="27" y="13"/>
                    </a:cubicBezTo>
                    <a:cubicBezTo>
                      <a:pt x="24" y="16"/>
                      <a:pt x="21" y="13"/>
                      <a:pt x="19" y="10"/>
                    </a:cubicBezTo>
                    <a:cubicBezTo>
                      <a:pt x="18" y="8"/>
                      <a:pt x="16" y="7"/>
                      <a:pt x="14" y="5"/>
                    </a:cubicBezTo>
                    <a:cubicBezTo>
                      <a:pt x="10" y="2"/>
                      <a:pt x="6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779"/>
              <p:cNvSpPr/>
              <p:nvPr/>
            </p:nvSpPr>
            <p:spPr bwMode="auto">
              <a:xfrm>
                <a:off x="3060" y="2347"/>
                <a:ext cx="67" cy="46"/>
              </a:xfrm>
              <a:custGeom>
                <a:avLst/>
                <a:gdLst>
                  <a:gd name="T0" fmla="*/ 10 w 25"/>
                  <a:gd name="T1" fmla="*/ 1 h 17"/>
                  <a:gd name="T2" fmla="*/ 10 w 25"/>
                  <a:gd name="T3" fmla="*/ 6 h 17"/>
                  <a:gd name="T4" fmla="*/ 14 w 25"/>
                  <a:gd name="T5" fmla="*/ 10 h 17"/>
                  <a:gd name="T6" fmla="*/ 6 w 25"/>
                  <a:gd name="T7" fmla="*/ 10 h 17"/>
                  <a:gd name="T8" fmla="*/ 1 w 25"/>
                  <a:gd name="T9" fmla="*/ 10 h 17"/>
                  <a:gd name="T10" fmla="*/ 1 w 25"/>
                  <a:gd name="T11" fmla="*/ 11 h 17"/>
                  <a:gd name="T12" fmla="*/ 4 w 25"/>
                  <a:gd name="T13" fmla="*/ 12 h 17"/>
                  <a:gd name="T14" fmla="*/ 4 w 25"/>
                  <a:gd name="T15" fmla="*/ 13 h 17"/>
                  <a:gd name="T16" fmla="*/ 23 w 25"/>
                  <a:gd name="T17" fmla="*/ 11 h 17"/>
                  <a:gd name="T18" fmla="*/ 21 w 25"/>
                  <a:gd name="T19" fmla="*/ 6 h 17"/>
                  <a:gd name="T20" fmla="*/ 15 w 25"/>
                  <a:gd name="T21" fmla="*/ 3 h 17"/>
                  <a:gd name="T22" fmla="*/ 11 w 25"/>
                  <a:gd name="T23" fmla="*/ 0 h 17"/>
                  <a:gd name="T24" fmla="*/ 10 w 25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7">
                    <a:moveTo>
                      <a:pt x="10" y="1"/>
                    </a:moveTo>
                    <a:cubicBezTo>
                      <a:pt x="10" y="3"/>
                      <a:pt x="10" y="4"/>
                      <a:pt x="10" y="6"/>
                    </a:cubicBezTo>
                    <a:cubicBezTo>
                      <a:pt x="10" y="7"/>
                      <a:pt x="13" y="10"/>
                      <a:pt x="14" y="10"/>
                    </a:cubicBezTo>
                    <a:cubicBezTo>
                      <a:pt x="11" y="11"/>
                      <a:pt x="8" y="11"/>
                      <a:pt x="6" y="10"/>
                    </a:cubicBezTo>
                    <a:cubicBezTo>
                      <a:pt x="4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10" y="14"/>
                      <a:pt x="19" y="17"/>
                      <a:pt x="23" y="11"/>
                    </a:cubicBezTo>
                    <a:cubicBezTo>
                      <a:pt x="25" y="9"/>
                      <a:pt x="22" y="7"/>
                      <a:pt x="21" y="6"/>
                    </a:cubicBezTo>
                    <a:cubicBezTo>
                      <a:pt x="19" y="5"/>
                      <a:pt x="17" y="4"/>
                      <a:pt x="15" y="3"/>
                    </a:cubicBezTo>
                    <a:cubicBezTo>
                      <a:pt x="14" y="1"/>
                      <a:pt x="13" y="1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780"/>
              <p:cNvSpPr/>
              <p:nvPr/>
            </p:nvSpPr>
            <p:spPr bwMode="auto">
              <a:xfrm>
                <a:off x="3031" y="2374"/>
                <a:ext cx="40" cy="27"/>
              </a:xfrm>
              <a:custGeom>
                <a:avLst/>
                <a:gdLst>
                  <a:gd name="T0" fmla="*/ 3 w 15"/>
                  <a:gd name="T1" fmla="*/ 0 h 10"/>
                  <a:gd name="T2" fmla="*/ 0 w 15"/>
                  <a:gd name="T3" fmla="*/ 3 h 10"/>
                  <a:gd name="T4" fmla="*/ 4 w 15"/>
                  <a:gd name="T5" fmla="*/ 7 h 10"/>
                  <a:gd name="T6" fmla="*/ 10 w 15"/>
                  <a:gd name="T7" fmla="*/ 10 h 10"/>
                  <a:gd name="T8" fmla="*/ 13 w 15"/>
                  <a:gd name="T9" fmla="*/ 9 h 10"/>
                  <a:gd name="T10" fmla="*/ 13 w 15"/>
                  <a:gd name="T11" fmla="*/ 5 h 10"/>
                  <a:gd name="T12" fmla="*/ 10 w 15"/>
                  <a:gd name="T13" fmla="*/ 1 h 10"/>
                  <a:gd name="T14" fmla="*/ 8 w 15"/>
                  <a:gd name="T15" fmla="*/ 0 h 10"/>
                  <a:gd name="T16" fmla="*/ 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9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781"/>
              <p:cNvSpPr/>
              <p:nvPr/>
            </p:nvSpPr>
            <p:spPr bwMode="auto">
              <a:xfrm>
                <a:off x="3036" y="2374"/>
                <a:ext cx="32" cy="27"/>
              </a:xfrm>
              <a:custGeom>
                <a:avLst/>
                <a:gdLst>
                  <a:gd name="T0" fmla="*/ 1 w 12"/>
                  <a:gd name="T1" fmla="*/ 2 h 10"/>
                  <a:gd name="T2" fmla="*/ 7 w 12"/>
                  <a:gd name="T3" fmla="*/ 4 h 10"/>
                  <a:gd name="T4" fmla="*/ 10 w 12"/>
                  <a:gd name="T5" fmla="*/ 9 h 10"/>
                  <a:gd name="T6" fmla="*/ 11 w 12"/>
                  <a:gd name="T7" fmla="*/ 9 h 10"/>
                  <a:gd name="T8" fmla="*/ 11 w 12"/>
                  <a:gd name="T9" fmla="*/ 6 h 10"/>
                  <a:gd name="T10" fmla="*/ 11 w 12"/>
                  <a:gd name="T11" fmla="*/ 6 h 10"/>
                  <a:gd name="T12" fmla="*/ 10 w 12"/>
                  <a:gd name="T13" fmla="*/ 5 h 10"/>
                  <a:gd name="T14" fmla="*/ 8 w 12"/>
                  <a:gd name="T15" fmla="*/ 2 h 10"/>
                  <a:gd name="T16" fmla="*/ 8 w 12"/>
                  <a:gd name="T17" fmla="*/ 0 h 10"/>
                  <a:gd name="T18" fmla="*/ 8 w 12"/>
                  <a:gd name="T19" fmla="*/ 0 h 10"/>
                  <a:gd name="T20" fmla="*/ 1 w 12"/>
                  <a:gd name="T21" fmla="*/ 1 h 10"/>
                  <a:gd name="T22" fmla="*/ 1 w 12"/>
                  <a:gd name="T2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2"/>
                    </a:moveTo>
                    <a:cubicBezTo>
                      <a:pt x="4" y="1"/>
                      <a:pt x="5" y="2"/>
                      <a:pt x="7" y="4"/>
                    </a:cubicBezTo>
                    <a:cubicBezTo>
                      <a:pt x="9" y="5"/>
                      <a:pt x="10" y="7"/>
                      <a:pt x="10" y="9"/>
                    </a:cubicBezTo>
                    <a:cubicBezTo>
                      <a:pt x="10" y="9"/>
                      <a:pt x="11" y="10"/>
                      <a:pt x="11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782"/>
              <p:cNvSpPr/>
              <p:nvPr/>
            </p:nvSpPr>
            <p:spPr bwMode="auto">
              <a:xfrm>
                <a:off x="3018" y="2203"/>
                <a:ext cx="192" cy="144"/>
              </a:xfrm>
              <a:custGeom>
                <a:avLst/>
                <a:gdLst>
                  <a:gd name="T0" fmla="*/ 68 w 72"/>
                  <a:gd name="T1" fmla="*/ 24 h 54"/>
                  <a:gd name="T2" fmla="*/ 55 w 72"/>
                  <a:gd name="T3" fmla="*/ 19 h 54"/>
                  <a:gd name="T4" fmla="*/ 54 w 72"/>
                  <a:gd name="T5" fmla="*/ 15 h 54"/>
                  <a:gd name="T6" fmla="*/ 52 w 72"/>
                  <a:gd name="T7" fmla="*/ 13 h 54"/>
                  <a:gd name="T8" fmla="*/ 42 w 72"/>
                  <a:gd name="T9" fmla="*/ 9 h 54"/>
                  <a:gd name="T10" fmla="*/ 37 w 72"/>
                  <a:gd name="T11" fmla="*/ 8 h 54"/>
                  <a:gd name="T12" fmla="*/ 28 w 72"/>
                  <a:gd name="T13" fmla="*/ 5 h 54"/>
                  <a:gd name="T14" fmla="*/ 28 w 72"/>
                  <a:gd name="T15" fmla="*/ 9 h 54"/>
                  <a:gd name="T16" fmla="*/ 22 w 72"/>
                  <a:gd name="T17" fmla="*/ 5 h 54"/>
                  <a:gd name="T18" fmla="*/ 14 w 72"/>
                  <a:gd name="T19" fmla="*/ 7 h 54"/>
                  <a:gd name="T20" fmla="*/ 13 w 72"/>
                  <a:gd name="T21" fmla="*/ 8 h 54"/>
                  <a:gd name="T22" fmla="*/ 7 w 72"/>
                  <a:gd name="T23" fmla="*/ 13 h 54"/>
                  <a:gd name="T24" fmla="*/ 7 w 72"/>
                  <a:gd name="T25" fmla="*/ 22 h 54"/>
                  <a:gd name="T26" fmla="*/ 1 w 72"/>
                  <a:gd name="T27" fmla="*/ 30 h 54"/>
                  <a:gd name="T28" fmla="*/ 4 w 72"/>
                  <a:gd name="T29" fmla="*/ 39 h 54"/>
                  <a:gd name="T30" fmla="*/ 8 w 72"/>
                  <a:gd name="T31" fmla="*/ 44 h 54"/>
                  <a:gd name="T32" fmla="*/ 20 w 72"/>
                  <a:gd name="T33" fmla="*/ 42 h 54"/>
                  <a:gd name="T34" fmla="*/ 25 w 72"/>
                  <a:gd name="T35" fmla="*/ 40 h 54"/>
                  <a:gd name="T36" fmla="*/ 29 w 72"/>
                  <a:gd name="T37" fmla="*/ 48 h 54"/>
                  <a:gd name="T38" fmla="*/ 45 w 72"/>
                  <a:gd name="T39" fmla="*/ 54 h 54"/>
                  <a:gd name="T40" fmla="*/ 56 w 72"/>
                  <a:gd name="T41" fmla="*/ 37 h 54"/>
                  <a:gd name="T42" fmla="*/ 56 w 72"/>
                  <a:gd name="T43" fmla="*/ 37 h 54"/>
                  <a:gd name="T44" fmla="*/ 60 w 72"/>
                  <a:gd name="T45" fmla="*/ 38 h 54"/>
                  <a:gd name="T46" fmla="*/ 66 w 72"/>
                  <a:gd name="T47" fmla="*/ 35 h 54"/>
                  <a:gd name="T48" fmla="*/ 68 w 72"/>
                  <a:gd name="T49" fmla="*/ 2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54">
                    <a:moveTo>
                      <a:pt x="68" y="24"/>
                    </a:moveTo>
                    <a:cubicBezTo>
                      <a:pt x="65" y="21"/>
                      <a:pt x="60" y="19"/>
                      <a:pt x="55" y="19"/>
                    </a:cubicBezTo>
                    <a:cubicBezTo>
                      <a:pt x="53" y="18"/>
                      <a:pt x="54" y="17"/>
                      <a:pt x="54" y="15"/>
                    </a:cubicBezTo>
                    <a:cubicBezTo>
                      <a:pt x="54" y="14"/>
                      <a:pt x="52" y="13"/>
                      <a:pt x="52" y="13"/>
                    </a:cubicBezTo>
                    <a:cubicBezTo>
                      <a:pt x="48" y="11"/>
                      <a:pt x="45" y="11"/>
                      <a:pt x="42" y="9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4" y="8"/>
                      <a:pt x="31" y="0"/>
                      <a:pt x="28" y="5"/>
                    </a:cubicBezTo>
                    <a:cubicBezTo>
                      <a:pt x="28" y="6"/>
                      <a:pt x="28" y="7"/>
                      <a:pt x="28" y="9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1" y="10"/>
                      <a:pt x="9" y="11"/>
                      <a:pt x="7" y="13"/>
                    </a:cubicBezTo>
                    <a:cubicBezTo>
                      <a:pt x="6" y="14"/>
                      <a:pt x="5" y="22"/>
                      <a:pt x="7" y="22"/>
                    </a:cubicBezTo>
                    <a:cubicBezTo>
                      <a:pt x="3" y="22"/>
                      <a:pt x="0" y="26"/>
                      <a:pt x="1" y="30"/>
                    </a:cubicBezTo>
                    <a:cubicBezTo>
                      <a:pt x="1" y="33"/>
                      <a:pt x="4" y="36"/>
                      <a:pt x="4" y="39"/>
                    </a:cubicBezTo>
                    <a:cubicBezTo>
                      <a:pt x="5" y="41"/>
                      <a:pt x="6" y="43"/>
                      <a:pt x="8" y="44"/>
                    </a:cubicBezTo>
                    <a:cubicBezTo>
                      <a:pt x="12" y="48"/>
                      <a:pt x="17" y="45"/>
                      <a:pt x="20" y="42"/>
                    </a:cubicBezTo>
                    <a:cubicBezTo>
                      <a:pt x="22" y="40"/>
                      <a:pt x="23" y="36"/>
                      <a:pt x="25" y="40"/>
                    </a:cubicBezTo>
                    <a:cubicBezTo>
                      <a:pt x="26" y="42"/>
                      <a:pt x="27" y="45"/>
                      <a:pt x="29" y="48"/>
                    </a:cubicBezTo>
                    <a:cubicBezTo>
                      <a:pt x="33" y="52"/>
                      <a:pt x="40" y="54"/>
                      <a:pt x="45" y="54"/>
                    </a:cubicBezTo>
                    <a:cubicBezTo>
                      <a:pt x="51" y="53"/>
                      <a:pt x="62" y="43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8" y="38"/>
                      <a:pt x="59" y="38"/>
                      <a:pt x="60" y="38"/>
                    </a:cubicBezTo>
                    <a:cubicBezTo>
                      <a:pt x="62" y="38"/>
                      <a:pt x="64" y="36"/>
                      <a:pt x="66" y="35"/>
                    </a:cubicBezTo>
                    <a:cubicBezTo>
                      <a:pt x="69" y="32"/>
                      <a:pt x="72" y="27"/>
                      <a:pt x="68" y="2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783"/>
              <p:cNvSpPr/>
              <p:nvPr/>
            </p:nvSpPr>
            <p:spPr bwMode="auto">
              <a:xfrm>
                <a:off x="3015" y="2235"/>
                <a:ext cx="62" cy="70"/>
              </a:xfrm>
              <a:custGeom>
                <a:avLst/>
                <a:gdLst>
                  <a:gd name="T0" fmla="*/ 23 w 23"/>
                  <a:gd name="T1" fmla="*/ 12 h 26"/>
                  <a:gd name="T2" fmla="*/ 17 w 23"/>
                  <a:gd name="T3" fmla="*/ 8 h 26"/>
                  <a:gd name="T4" fmla="*/ 12 w 23"/>
                  <a:gd name="T5" fmla="*/ 7 h 26"/>
                  <a:gd name="T6" fmla="*/ 11 w 23"/>
                  <a:gd name="T7" fmla="*/ 2 h 26"/>
                  <a:gd name="T8" fmla="*/ 10 w 23"/>
                  <a:gd name="T9" fmla="*/ 1 h 26"/>
                  <a:gd name="T10" fmla="*/ 6 w 23"/>
                  <a:gd name="T11" fmla="*/ 6 h 26"/>
                  <a:gd name="T12" fmla="*/ 8 w 23"/>
                  <a:gd name="T13" fmla="*/ 10 h 26"/>
                  <a:gd name="T14" fmla="*/ 5 w 23"/>
                  <a:gd name="T15" fmla="*/ 12 h 26"/>
                  <a:gd name="T16" fmla="*/ 4 w 23"/>
                  <a:gd name="T17" fmla="*/ 25 h 26"/>
                  <a:gd name="T18" fmla="*/ 4 w 23"/>
                  <a:gd name="T19" fmla="*/ 25 h 26"/>
                  <a:gd name="T20" fmla="*/ 4 w 23"/>
                  <a:gd name="T21" fmla="*/ 25 h 26"/>
                  <a:gd name="T22" fmla="*/ 4 w 23"/>
                  <a:gd name="T23" fmla="*/ 26 h 26"/>
                  <a:gd name="T24" fmla="*/ 5 w 23"/>
                  <a:gd name="T25" fmla="*/ 25 h 26"/>
                  <a:gd name="T26" fmla="*/ 9 w 23"/>
                  <a:gd name="T27" fmla="*/ 14 h 26"/>
                  <a:gd name="T28" fmla="*/ 13 w 23"/>
                  <a:gd name="T29" fmla="*/ 11 h 26"/>
                  <a:gd name="T30" fmla="*/ 22 w 23"/>
                  <a:gd name="T31" fmla="*/ 13 h 26"/>
                  <a:gd name="T32" fmla="*/ 23 w 23"/>
                  <a:gd name="T33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6">
                    <a:moveTo>
                      <a:pt x="23" y="12"/>
                    </a:moveTo>
                    <a:cubicBezTo>
                      <a:pt x="21" y="10"/>
                      <a:pt x="19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0" y="6"/>
                      <a:pt x="9" y="4"/>
                      <a:pt x="11" y="2"/>
                    </a:cubicBezTo>
                    <a:cubicBezTo>
                      <a:pt x="11" y="1"/>
                      <a:pt x="11" y="0"/>
                      <a:pt x="10" y="1"/>
                    </a:cubicBezTo>
                    <a:cubicBezTo>
                      <a:pt x="9" y="2"/>
                      <a:pt x="6" y="4"/>
                      <a:pt x="6" y="6"/>
                    </a:cubicBezTo>
                    <a:cubicBezTo>
                      <a:pt x="7" y="7"/>
                      <a:pt x="8" y="10"/>
                      <a:pt x="8" y="10"/>
                    </a:cubicBezTo>
                    <a:cubicBezTo>
                      <a:pt x="7" y="10"/>
                      <a:pt x="6" y="11"/>
                      <a:pt x="5" y="12"/>
                    </a:cubicBezTo>
                    <a:cubicBezTo>
                      <a:pt x="1" y="15"/>
                      <a:pt x="0" y="21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6"/>
                    </a:cubicBezTo>
                    <a:cubicBezTo>
                      <a:pt x="4" y="26"/>
                      <a:pt x="5" y="25"/>
                      <a:pt x="5" y="25"/>
                    </a:cubicBezTo>
                    <a:cubicBezTo>
                      <a:pt x="1" y="20"/>
                      <a:pt x="7" y="17"/>
                      <a:pt x="9" y="14"/>
                    </a:cubicBezTo>
                    <a:cubicBezTo>
                      <a:pt x="11" y="13"/>
                      <a:pt x="11" y="12"/>
                      <a:pt x="13" y="11"/>
                    </a:cubicBezTo>
                    <a:cubicBezTo>
                      <a:pt x="16" y="10"/>
                      <a:pt x="20" y="12"/>
                      <a:pt x="22" y="13"/>
                    </a:cubicBezTo>
                    <a:cubicBezTo>
                      <a:pt x="23" y="13"/>
                      <a:pt x="23" y="12"/>
                      <a:pt x="23" y="1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784"/>
              <p:cNvSpPr/>
              <p:nvPr/>
            </p:nvSpPr>
            <p:spPr bwMode="auto">
              <a:xfrm>
                <a:off x="3060" y="2240"/>
                <a:ext cx="33" cy="27"/>
              </a:xfrm>
              <a:custGeom>
                <a:avLst/>
                <a:gdLst>
                  <a:gd name="T0" fmla="*/ 12 w 12"/>
                  <a:gd name="T1" fmla="*/ 9 h 10"/>
                  <a:gd name="T2" fmla="*/ 8 w 12"/>
                  <a:gd name="T3" fmla="*/ 4 h 10"/>
                  <a:gd name="T4" fmla="*/ 1 w 12"/>
                  <a:gd name="T5" fmla="*/ 0 h 10"/>
                  <a:gd name="T6" fmla="*/ 1 w 12"/>
                  <a:gd name="T7" fmla="*/ 1 h 10"/>
                  <a:gd name="T8" fmla="*/ 3 w 12"/>
                  <a:gd name="T9" fmla="*/ 5 h 10"/>
                  <a:gd name="T10" fmla="*/ 8 w 12"/>
                  <a:gd name="T11" fmla="*/ 7 h 10"/>
                  <a:gd name="T12" fmla="*/ 11 w 12"/>
                  <a:gd name="T13" fmla="*/ 10 h 10"/>
                  <a:gd name="T14" fmla="*/ 12 w 12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9"/>
                    </a:moveTo>
                    <a:cubicBezTo>
                      <a:pt x="9" y="8"/>
                      <a:pt x="9" y="5"/>
                      <a:pt x="8" y="4"/>
                    </a:cubicBezTo>
                    <a:cubicBezTo>
                      <a:pt x="6" y="2"/>
                      <a:pt x="3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2" y="4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9"/>
                      <a:pt x="11" y="10"/>
                    </a:cubicBezTo>
                    <a:cubicBezTo>
                      <a:pt x="12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785"/>
              <p:cNvSpPr/>
              <p:nvPr/>
            </p:nvSpPr>
            <p:spPr bwMode="auto">
              <a:xfrm>
                <a:off x="3044" y="2216"/>
                <a:ext cx="51" cy="32"/>
              </a:xfrm>
              <a:custGeom>
                <a:avLst/>
                <a:gdLst>
                  <a:gd name="T0" fmla="*/ 16 w 19"/>
                  <a:gd name="T1" fmla="*/ 8 h 12"/>
                  <a:gd name="T2" fmla="*/ 15 w 19"/>
                  <a:gd name="T3" fmla="*/ 6 h 12"/>
                  <a:gd name="T4" fmla="*/ 9 w 19"/>
                  <a:gd name="T5" fmla="*/ 2 h 12"/>
                  <a:gd name="T6" fmla="*/ 0 w 19"/>
                  <a:gd name="T7" fmla="*/ 6 h 12"/>
                  <a:gd name="T8" fmla="*/ 1 w 19"/>
                  <a:gd name="T9" fmla="*/ 6 h 12"/>
                  <a:gd name="T10" fmla="*/ 5 w 19"/>
                  <a:gd name="T11" fmla="*/ 5 h 12"/>
                  <a:gd name="T12" fmla="*/ 12 w 19"/>
                  <a:gd name="T13" fmla="*/ 7 h 12"/>
                  <a:gd name="T14" fmla="*/ 14 w 19"/>
                  <a:gd name="T15" fmla="*/ 8 h 12"/>
                  <a:gd name="T16" fmla="*/ 15 w 19"/>
                  <a:gd name="T17" fmla="*/ 9 h 12"/>
                  <a:gd name="T18" fmla="*/ 15 w 19"/>
                  <a:gd name="T19" fmla="*/ 9 h 12"/>
                  <a:gd name="T20" fmla="*/ 18 w 19"/>
                  <a:gd name="T21" fmla="*/ 12 h 12"/>
                  <a:gd name="T22" fmla="*/ 18 w 19"/>
                  <a:gd name="T23" fmla="*/ 11 h 12"/>
                  <a:gd name="T24" fmla="*/ 16 w 19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6" y="8"/>
                    </a:moveTo>
                    <a:cubicBezTo>
                      <a:pt x="16" y="7"/>
                      <a:pt x="16" y="6"/>
                      <a:pt x="15" y="6"/>
                    </a:cubicBezTo>
                    <a:cubicBezTo>
                      <a:pt x="13" y="4"/>
                      <a:pt x="11" y="4"/>
                      <a:pt x="9" y="2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0" y="6"/>
                      <a:pt x="0" y="7"/>
                      <a:pt x="1" y="6"/>
                    </a:cubicBezTo>
                    <a:cubicBezTo>
                      <a:pt x="2" y="6"/>
                      <a:pt x="3" y="5"/>
                      <a:pt x="5" y="5"/>
                    </a:cubicBezTo>
                    <a:cubicBezTo>
                      <a:pt x="7" y="5"/>
                      <a:pt x="10" y="6"/>
                      <a:pt x="12" y="7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9" y="12"/>
                      <a:pt x="18" y="11"/>
                    </a:cubicBezTo>
                    <a:cubicBezTo>
                      <a:pt x="18" y="10"/>
                      <a:pt x="17" y="9"/>
                      <a:pt x="16" y="8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786"/>
              <p:cNvSpPr/>
              <p:nvPr/>
            </p:nvSpPr>
            <p:spPr bwMode="auto">
              <a:xfrm>
                <a:off x="3106" y="2278"/>
                <a:ext cx="21" cy="29"/>
              </a:xfrm>
              <a:custGeom>
                <a:avLst/>
                <a:gdLst>
                  <a:gd name="T0" fmla="*/ 4 w 8"/>
                  <a:gd name="T1" fmla="*/ 4 h 11"/>
                  <a:gd name="T2" fmla="*/ 2 w 8"/>
                  <a:gd name="T3" fmla="*/ 2 h 11"/>
                  <a:gd name="T4" fmla="*/ 1 w 8"/>
                  <a:gd name="T5" fmla="*/ 1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1 h 11"/>
                  <a:gd name="T12" fmla="*/ 0 w 8"/>
                  <a:gd name="T13" fmla="*/ 1 h 11"/>
                  <a:gd name="T14" fmla="*/ 1 w 8"/>
                  <a:gd name="T15" fmla="*/ 3 h 11"/>
                  <a:gd name="T16" fmla="*/ 5 w 8"/>
                  <a:gd name="T17" fmla="*/ 7 h 11"/>
                  <a:gd name="T18" fmla="*/ 5 w 8"/>
                  <a:gd name="T19" fmla="*/ 8 h 11"/>
                  <a:gd name="T20" fmla="*/ 7 w 8"/>
                  <a:gd name="T21" fmla="*/ 11 h 11"/>
                  <a:gd name="T22" fmla="*/ 8 w 8"/>
                  <a:gd name="T23" fmla="*/ 10 h 11"/>
                  <a:gd name="T24" fmla="*/ 7 w 8"/>
                  <a:gd name="T25" fmla="*/ 5 h 11"/>
                  <a:gd name="T26" fmla="*/ 4 w 8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1">
                    <a:moveTo>
                      <a:pt x="4" y="4"/>
                    </a:moveTo>
                    <a:cubicBezTo>
                      <a:pt x="3" y="3"/>
                      <a:pt x="2" y="3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5"/>
                      <a:pt x="3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8" y="8"/>
                      <a:pt x="8" y="7"/>
                      <a:pt x="7" y="5"/>
                    </a:cubicBezTo>
                    <a:cubicBezTo>
                      <a:pt x="6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787"/>
              <p:cNvSpPr/>
              <p:nvPr/>
            </p:nvSpPr>
            <p:spPr bwMode="auto">
              <a:xfrm>
                <a:off x="3114" y="2270"/>
                <a:ext cx="43" cy="35"/>
              </a:xfrm>
              <a:custGeom>
                <a:avLst/>
                <a:gdLst>
                  <a:gd name="T0" fmla="*/ 10 w 16"/>
                  <a:gd name="T1" fmla="*/ 4 h 13"/>
                  <a:gd name="T2" fmla="*/ 6 w 16"/>
                  <a:gd name="T3" fmla="*/ 3 h 13"/>
                  <a:gd name="T4" fmla="*/ 1 w 16"/>
                  <a:gd name="T5" fmla="*/ 1 h 13"/>
                  <a:gd name="T6" fmla="*/ 0 w 16"/>
                  <a:gd name="T7" fmla="*/ 1 h 13"/>
                  <a:gd name="T8" fmla="*/ 1 w 16"/>
                  <a:gd name="T9" fmla="*/ 3 h 13"/>
                  <a:gd name="T10" fmla="*/ 1 w 16"/>
                  <a:gd name="T11" fmla="*/ 4 h 13"/>
                  <a:gd name="T12" fmla="*/ 5 w 16"/>
                  <a:gd name="T13" fmla="*/ 6 h 13"/>
                  <a:gd name="T14" fmla="*/ 8 w 16"/>
                  <a:gd name="T15" fmla="*/ 13 h 13"/>
                  <a:gd name="T16" fmla="*/ 9 w 16"/>
                  <a:gd name="T17" fmla="*/ 13 h 13"/>
                  <a:gd name="T18" fmla="*/ 8 w 16"/>
                  <a:gd name="T19" fmla="*/ 5 h 13"/>
                  <a:gd name="T20" fmla="*/ 15 w 16"/>
                  <a:gd name="T21" fmla="*/ 10 h 13"/>
                  <a:gd name="T22" fmla="*/ 15 w 16"/>
                  <a:gd name="T23" fmla="*/ 9 h 13"/>
                  <a:gd name="T24" fmla="*/ 10 w 16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3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8" y="7"/>
                      <a:pt x="7" y="10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10" y="6"/>
                      <a:pt x="12" y="8"/>
                      <a:pt x="15" y="10"/>
                    </a:cubicBezTo>
                    <a:cubicBezTo>
                      <a:pt x="15" y="10"/>
                      <a:pt x="16" y="9"/>
                      <a:pt x="15" y="9"/>
                    </a:cubicBezTo>
                    <a:cubicBezTo>
                      <a:pt x="14" y="6"/>
                      <a:pt x="12" y="5"/>
                      <a:pt x="10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788"/>
              <p:cNvSpPr/>
              <p:nvPr/>
            </p:nvSpPr>
            <p:spPr bwMode="auto">
              <a:xfrm>
                <a:off x="3119" y="2240"/>
                <a:ext cx="83" cy="49"/>
              </a:xfrm>
              <a:custGeom>
                <a:avLst/>
                <a:gdLst>
                  <a:gd name="T0" fmla="*/ 30 w 31"/>
                  <a:gd name="T1" fmla="*/ 12 h 18"/>
                  <a:gd name="T2" fmla="*/ 17 w 31"/>
                  <a:gd name="T3" fmla="*/ 10 h 18"/>
                  <a:gd name="T4" fmla="*/ 17 w 31"/>
                  <a:gd name="T5" fmla="*/ 10 h 18"/>
                  <a:gd name="T6" fmla="*/ 24 w 31"/>
                  <a:gd name="T7" fmla="*/ 10 h 18"/>
                  <a:gd name="T8" fmla="*/ 24 w 31"/>
                  <a:gd name="T9" fmla="*/ 9 h 18"/>
                  <a:gd name="T10" fmla="*/ 4 w 31"/>
                  <a:gd name="T11" fmla="*/ 8 h 18"/>
                  <a:gd name="T12" fmla="*/ 0 w 31"/>
                  <a:gd name="T13" fmla="*/ 11 h 18"/>
                  <a:gd name="T14" fmla="*/ 1 w 31"/>
                  <a:gd name="T15" fmla="*/ 12 h 18"/>
                  <a:gd name="T16" fmla="*/ 7 w 31"/>
                  <a:gd name="T17" fmla="*/ 13 h 18"/>
                  <a:gd name="T18" fmla="*/ 8 w 31"/>
                  <a:gd name="T19" fmla="*/ 13 h 18"/>
                  <a:gd name="T20" fmla="*/ 17 w 31"/>
                  <a:gd name="T21" fmla="*/ 17 h 18"/>
                  <a:gd name="T22" fmla="*/ 17 w 31"/>
                  <a:gd name="T23" fmla="*/ 16 h 18"/>
                  <a:gd name="T24" fmla="*/ 19 w 31"/>
                  <a:gd name="T25" fmla="*/ 14 h 18"/>
                  <a:gd name="T26" fmla="*/ 25 w 31"/>
                  <a:gd name="T27" fmla="*/ 17 h 18"/>
                  <a:gd name="T28" fmla="*/ 27 w 31"/>
                  <a:gd name="T29" fmla="*/ 17 h 18"/>
                  <a:gd name="T30" fmla="*/ 31 w 31"/>
                  <a:gd name="T31" fmla="*/ 13 h 18"/>
                  <a:gd name="T32" fmla="*/ 30 w 31"/>
                  <a:gd name="T3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8">
                    <a:moveTo>
                      <a:pt x="30" y="12"/>
                    </a:moveTo>
                    <a:cubicBezTo>
                      <a:pt x="26" y="13"/>
                      <a:pt x="20" y="12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9"/>
                      <a:pt x="22" y="10"/>
                      <a:pt x="24" y="10"/>
                    </a:cubicBezTo>
                    <a:cubicBezTo>
                      <a:pt x="25" y="10"/>
                      <a:pt x="25" y="9"/>
                      <a:pt x="24" y="9"/>
                    </a:cubicBezTo>
                    <a:cubicBezTo>
                      <a:pt x="17" y="6"/>
                      <a:pt x="9" y="0"/>
                      <a:pt x="4" y="8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2"/>
                      <a:pt x="6" y="10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11" y="12"/>
                      <a:pt x="14" y="16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6" y="14"/>
                      <a:pt x="16" y="14"/>
                      <a:pt x="19" y="14"/>
                    </a:cubicBezTo>
                    <a:cubicBezTo>
                      <a:pt x="21" y="15"/>
                      <a:pt x="24" y="15"/>
                      <a:pt x="25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30" y="18"/>
                      <a:pt x="31" y="16"/>
                      <a:pt x="31" y="13"/>
                    </a:cubicBezTo>
                    <a:cubicBezTo>
                      <a:pt x="31" y="13"/>
                      <a:pt x="30" y="12"/>
                      <a:pt x="30" y="12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89"/>
              <p:cNvSpPr/>
              <p:nvPr/>
            </p:nvSpPr>
            <p:spPr bwMode="auto">
              <a:xfrm>
                <a:off x="3039" y="2278"/>
                <a:ext cx="102" cy="69"/>
              </a:xfrm>
              <a:custGeom>
                <a:avLst/>
                <a:gdLst>
                  <a:gd name="T0" fmla="*/ 37 w 38"/>
                  <a:gd name="T1" fmla="*/ 25 h 26"/>
                  <a:gd name="T2" fmla="*/ 34 w 38"/>
                  <a:gd name="T3" fmla="*/ 25 h 26"/>
                  <a:gd name="T4" fmla="*/ 33 w 38"/>
                  <a:gd name="T5" fmla="*/ 25 h 26"/>
                  <a:gd name="T6" fmla="*/ 22 w 38"/>
                  <a:gd name="T7" fmla="*/ 1 h 26"/>
                  <a:gd name="T8" fmla="*/ 21 w 38"/>
                  <a:gd name="T9" fmla="*/ 0 h 26"/>
                  <a:gd name="T10" fmla="*/ 17 w 38"/>
                  <a:gd name="T11" fmla="*/ 3 h 26"/>
                  <a:gd name="T12" fmla="*/ 15 w 38"/>
                  <a:gd name="T13" fmla="*/ 5 h 26"/>
                  <a:gd name="T14" fmla="*/ 1 w 38"/>
                  <a:gd name="T15" fmla="*/ 17 h 26"/>
                  <a:gd name="T16" fmla="*/ 1 w 38"/>
                  <a:gd name="T17" fmla="*/ 18 h 26"/>
                  <a:gd name="T18" fmla="*/ 11 w 38"/>
                  <a:gd name="T19" fmla="*/ 15 h 26"/>
                  <a:gd name="T20" fmla="*/ 16 w 38"/>
                  <a:gd name="T21" fmla="*/ 13 h 26"/>
                  <a:gd name="T22" fmla="*/ 21 w 38"/>
                  <a:gd name="T23" fmla="*/ 21 h 26"/>
                  <a:gd name="T24" fmla="*/ 28 w 38"/>
                  <a:gd name="T25" fmla="*/ 25 h 26"/>
                  <a:gd name="T26" fmla="*/ 33 w 38"/>
                  <a:gd name="T27" fmla="*/ 26 h 26"/>
                  <a:gd name="T28" fmla="*/ 34 w 38"/>
                  <a:gd name="T29" fmla="*/ 26 h 26"/>
                  <a:gd name="T30" fmla="*/ 37 w 38"/>
                  <a:gd name="T31" fmla="*/ 26 h 26"/>
                  <a:gd name="T32" fmla="*/ 37 w 38"/>
                  <a:gd name="T3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6">
                    <a:moveTo>
                      <a:pt x="37" y="25"/>
                    </a:moveTo>
                    <a:cubicBezTo>
                      <a:pt x="36" y="25"/>
                      <a:pt x="35" y="25"/>
                      <a:pt x="34" y="25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23" y="23"/>
                      <a:pt x="12" y="11"/>
                      <a:pt x="22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0" y="1"/>
                      <a:pt x="18" y="2"/>
                      <a:pt x="17" y="3"/>
                    </a:cubicBezTo>
                    <a:cubicBezTo>
                      <a:pt x="16" y="3"/>
                      <a:pt x="15" y="4"/>
                      <a:pt x="15" y="5"/>
                    </a:cubicBezTo>
                    <a:cubicBezTo>
                      <a:pt x="11" y="10"/>
                      <a:pt x="9" y="16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5" y="20"/>
                      <a:pt x="8" y="18"/>
                      <a:pt x="11" y="15"/>
                    </a:cubicBezTo>
                    <a:cubicBezTo>
                      <a:pt x="13" y="12"/>
                      <a:pt x="14" y="9"/>
                      <a:pt x="16" y="13"/>
                    </a:cubicBezTo>
                    <a:cubicBezTo>
                      <a:pt x="17" y="16"/>
                      <a:pt x="19" y="18"/>
                      <a:pt x="21" y="21"/>
                    </a:cubicBezTo>
                    <a:cubicBezTo>
                      <a:pt x="23" y="22"/>
                      <a:pt x="25" y="24"/>
                      <a:pt x="28" y="25"/>
                    </a:cubicBezTo>
                    <a:cubicBezTo>
                      <a:pt x="29" y="25"/>
                      <a:pt x="31" y="26"/>
                      <a:pt x="33" y="26"/>
                    </a:cubicBezTo>
                    <a:cubicBezTo>
                      <a:pt x="33" y="26"/>
                      <a:pt x="34" y="26"/>
                      <a:pt x="34" y="26"/>
                    </a:cubicBezTo>
                    <a:cubicBezTo>
                      <a:pt x="35" y="26"/>
                      <a:pt x="36" y="26"/>
                      <a:pt x="37" y="26"/>
                    </a:cubicBezTo>
                    <a:cubicBezTo>
                      <a:pt x="38" y="26"/>
                      <a:pt x="38" y="25"/>
                      <a:pt x="37" y="25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90"/>
              <p:cNvSpPr/>
              <p:nvPr/>
            </p:nvSpPr>
            <p:spPr bwMode="auto">
              <a:xfrm>
                <a:off x="3087" y="2211"/>
                <a:ext cx="19" cy="51"/>
              </a:xfrm>
              <a:custGeom>
                <a:avLst/>
                <a:gdLst>
                  <a:gd name="T0" fmla="*/ 6 w 7"/>
                  <a:gd name="T1" fmla="*/ 19 h 19"/>
                  <a:gd name="T2" fmla="*/ 7 w 7"/>
                  <a:gd name="T3" fmla="*/ 18 h 19"/>
                  <a:gd name="T4" fmla="*/ 4 w 7"/>
                  <a:gd name="T5" fmla="*/ 2 h 19"/>
                  <a:gd name="T6" fmla="*/ 4 w 7"/>
                  <a:gd name="T7" fmla="*/ 1 h 19"/>
                  <a:gd name="T8" fmla="*/ 2 w 7"/>
                  <a:gd name="T9" fmla="*/ 9 h 19"/>
                  <a:gd name="T10" fmla="*/ 6 w 7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6" y="19"/>
                    </a:moveTo>
                    <a:cubicBezTo>
                      <a:pt x="7" y="19"/>
                      <a:pt x="7" y="19"/>
                      <a:pt x="7" y="18"/>
                    </a:cubicBezTo>
                    <a:cubicBezTo>
                      <a:pt x="5" y="14"/>
                      <a:pt x="1" y="6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1" y="4"/>
                      <a:pt x="2" y="9"/>
                    </a:cubicBezTo>
                    <a:cubicBezTo>
                      <a:pt x="2" y="12"/>
                      <a:pt x="3" y="19"/>
                      <a:pt x="6" y="19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791"/>
              <p:cNvSpPr/>
              <p:nvPr/>
            </p:nvSpPr>
            <p:spPr bwMode="auto">
              <a:xfrm>
                <a:off x="3122" y="2267"/>
                <a:ext cx="51" cy="54"/>
              </a:xfrm>
              <a:custGeom>
                <a:avLst/>
                <a:gdLst>
                  <a:gd name="T0" fmla="*/ 14 w 19"/>
                  <a:gd name="T1" fmla="*/ 7 h 20"/>
                  <a:gd name="T2" fmla="*/ 7 w 19"/>
                  <a:gd name="T3" fmla="*/ 5 h 20"/>
                  <a:gd name="T4" fmla="*/ 4 w 19"/>
                  <a:gd name="T5" fmla="*/ 3 h 20"/>
                  <a:gd name="T6" fmla="*/ 3 w 19"/>
                  <a:gd name="T7" fmla="*/ 3 h 20"/>
                  <a:gd name="T8" fmla="*/ 1 w 19"/>
                  <a:gd name="T9" fmla="*/ 1 h 20"/>
                  <a:gd name="T10" fmla="*/ 0 w 19"/>
                  <a:gd name="T11" fmla="*/ 1 h 20"/>
                  <a:gd name="T12" fmla="*/ 6 w 19"/>
                  <a:gd name="T13" fmla="*/ 5 h 20"/>
                  <a:gd name="T14" fmla="*/ 17 w 19"/>
                  <a:gd name="T15" fmla="*/ 20 h 20"/>
                  <a:gd name="T16" fmla="*/ 19 w 19"/>
                  <a:gd name="T17" fmla="*/ 20 h 20"/>
                  <a:gd name="T18" fmla="*/ 14 w 19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4" y="7"/>
                    </a:moveTo>
                    <a:cubicBezTo>
                      <a:pt x="12" y="5"/>
                      <a:pt x="9" y="5"/>
                      <a:pt x="7" y="5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12" y="9"/>
                      <a:pt x="18" y="13"/>
                      <a:pt x="17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19" y="15"/>
                      <a:pt x="18" y="10"/>
                      <a:pt x="14" y="7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92"/>
              <p:cNvSpPr/>
              <p:nvPr/>
            </p:nvSpPr>
            <p:spPr bwMode="auto">
              <a:xfrm>
                <a:off x="3087" y="2256"/>
                <a:ext cx="46" cy="35"/>
              </a:xfrm>
              <a:custGeom>
                <a:avLst/>
                <a:gdLst>
                  <a:gd name="T0" fmla="*/ 13 w 17"/>
                  <a:gd name="T1" fmla="*/ 3 h 13"/>
                  <a:gd name="T2" fmla="*/ 10 w 17"/>
                  <a:gd name="T3" fmla="*/ 2 h 13"/>
                  <a:gd name="T4" fmla="*/ 4 w 17"/>
                  <a:gd name="T5" fmla="*/ 2 h 13"/>
                  <a:gd name="T6" fmla="*/ 1 w 17"/>
                  <a:gd name="T7" fmla="*/ 3 h 13"/>
                  <a:gd name="T8" fmla="*/ 1 w 17"/>
                  <a:gd name="T9" fmla="*/ 5 h 13"/>
                  <a:gd name="T10" fmla="*/ 1 w 17"/>
                  <a:gd name="T11" fmla="*/ 9 h 13"/>
                  <a:gd name="T12" fmla="*/ 3 w 17"/>
                  <a:gd name="T13" fmla="*/ 10 h 13"/>
                  <a:gd name="T14" fmla="*/ 8 w 17"/>
                  <a:gd name="T15" fmla="*/ 11 h 13"/>
                  <a:gd name="T16" fmla="*/ 12 w 17"/>
                  <a:gd name="T17" fmla="*/ 11 h 13"/>
                  <a:gd name="T18" fmla="*/ 15 w 17"/>
                  <a:gd name="T19" fmla="*/ 8 h 13"/>
                  <a:gd name="T20" fmla="*/ 16 w 17"/>
                  <a:gd name="T21" fmla="*/ 7 h 13"/>
                  <a:gd name="T22" fmla="*/ 13 w 17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3">
                    <a:moveTo>
                      <a:pt x="13" y="3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8" y="1"/>
                      <a:pt x="6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8" y="11"/>
                    </a:cubicBezTo>
                    <a:cubicBezTo>
                      <a:pt x="9" y="12"/>
                      <a:pt x="11" y="13"/>
                      <a:pt x="12" y="11"/>
                    </a:cubicBezTo>
                    <a:cubicBezTo>
                      <a:pt x="12" y="10"/>
                      <a:pt x="13" y="8"/>
                      <a:pt x="15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7" y="4"/>
                      <a:pt x="14" y="4"/>
                      <a:pt x="13" y="3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793"/>
              <p:cNvSpPr/>
              <p:nvPr/>
            </p:nvSpPr>
            <p:spPr bwMode="auto">
              <a:xfrm>
                <a:off x="3085" y="2259"/>
                <a:ext cx="42" cy="27"/>
              </a:xfrm>
              <a:custGeom>
                <a:avLst/>
                <a:gdLst>
                  <a:gd name="T0" fmla="*/ 16 w 16"/>
                  <a:gd name="T1" fmla="*/ 4 h 10"/>
                  <a:gd name="T2" fmla="*/ 7 w 16"/>
                  <a:gd name="T3" fmla="*/ 4 h 10"/>
                  <a:gd name="T4" fmla="*/ 6 w 16"/>
                  <a:gd name="T5" fmla="*/ 3 h 10"/>
                  <a:gd name="T6" fmla="*/ 5 w 16"/>
                  <a:gd name="T7" fmla="*/ 2 h 10"/>
                  <a:gd name="T8" fmla="*/ 3 w 16"/>
                  <a:gd name="T9" fmla="*/ 0 h 10"/>
                  <a:gd name="T10" fmla="*/ 3 w 16"/>
                  <a:gd name="T11" fmla="*/ 1 h 10"/>
                  <a:gd name="T12" fmla="*/ 2 w 16"/>
                  <a:gd name="T13" fmla="*/ 8 h 10"/>
                  <a:gd name="T14" fmla="*/ 6 w 16"/>
                  <a:gd name="T15" fmla="*/ 9 h 10"/>
                  <a:gd name="T16" fmla="*/ 10 w 16"/>
                  <a:gd name="T17" fmla="*/ 10 h 10"/>
                  <a:gd name="T18" fmla="*/ 11 w 16"/>
                  <a:gd name="T19" fmla="*/ 9 h 10"/>
                  <a:gd name="T20" fmla="*/ 16 w 16"/>
                  <a:gd name="T21" fmla="*/ 5 h 10"/>
                  <a:gd name="T22" fmla="*/ 16 w 16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3" y="2"/>
                      <a:pt x="10" y="4"/>
                      <a:pt x="7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3" y="9"/>
                      <a:pt x="5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6"/>
                      <a:pt x="14" y="7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794"/>
              <p:cNvSpPr/>
              <p:nvPr/>
            </p:nvSpPr>
            <p:spPr bwMode="auto">
              <a:xfrm>
                <a:off x="3103" y="2270"/>
                <a:ext cx="14" cy="8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4 w 5"/>
                  <a:gd name="T5" fmla="*/ 0 h 3"/>
                  <a:gd name="T6" fmla="*/ 3 w 5"/>
                  <a:gd name="T7" fmla="*/ 1 h 3"/>
                  <a:gd name="T8" fmla="*/ 1 w 5"/>
                  <a:gd name="T9" fmla="*/ 1 h 3"/>
                  <a:gd name="T10" fmla="*/ 0 w 5"/>
                  <a:gd name="T11" fmla="*/ 2 h 3"/>
                  <a:gd name="T12" fmla="*/ 0 w 5"/>
                  <a:gd name="T13" fmla="*/ 3 h 3"/>
                  <a:gd name="T14" fmla="*/ 0 w 5"/>
                  <a:gd name="T15" fmla="*/ 3 h 3"/>
                  <a:gd name="T16" fmla="*/ 3 w 5"/>
                  <a:gd name="T17" fmla="*/ 3 h 3"/>
                  <a:gd name="T18" fmla="*/ 3 w 5"/>
                  <a:gd name="T19" fmla="*/ 3 h 3"/>
                  <a:gd name="T20" fmla="*/ 5 w 5"/>
                  <a:gd name="T21" fmla="*/ 2 h 3"/>
                  <a:gd name="T22" fmla="*/ 5 w 5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795"/>
              <p:cNvSpPr/>
              <p:nvPr/>
            </p:nvSpPr>
            <p:spPr bwMode="auto">
              <a:xfrm>
                <a:off x="4045" y="2559"/>
                <a:ext cx="205" cy="228"/>
              </a:xfrm>
              <a:custGeom>
                <a:avLst/>
                <a:gdLst>
                  <a:gd name="T0" fmla="*/ 73 w 77"/>
                  <a:gd name="T1" fmla="*/ 52 h 85"/>
                  <a:gd name="T2" fmla="*/ 69 w 77"/>
                  <a:gd name="T3" fmla="*/ 45 h 85"/>
                  <a:gd name="T4" fmla="*/ 65 w 77"/>
                  <a:gd name="T5" fmla="*/ 41 h 85"/>
                  <a:gd name="T6" fmla="*/ 70 w 77"/>
                  <a:gd name="T7" fmla="*/ 34 h 85"/>
                  <a:gd name="T8" fmla="*/ 60 w 77"/>
                  <a:gd name="T9" fmla="*/ 12 h 85"/>
                  <a:gd name="T10" fmla="*/ 47 w 77"/>
                  <a:gd name="T11" fmla="*/ 22 h 85"/>
                  <a:gd name="T12" fmla="*/ 46 w 77"/>
                  <a:gd name="T13" fmla="*/ 21 h 85"/>
                  <a:gd name="T14" fmla="*/ 46 w 77"/>
                  <a:gd name="T15" fmla="*/ 15 h 85"/>
                  <a:gd name="T16" fmla="*/ 44 w 77"/>
                  <a:gd name="T17" fmla="*/ 8 h 85"/>
                  <a:gd name="T18" fmla="*/ 21 w 77"/>
                  <a:gd name="T19" fmla="*/ 13 h 85"/>
                  <a:gd name="T20" fmla="*/ 24 w 77"/>
                  <a:gd name="T21" fmla="*/ 29 h 85"/>
                  <a:gd name="T22" fmla="*/ 12 w 77"/>
                  <a:gd name="T23" fmla="*/ 29 h 85"/>
                  <a:gd name="T24" fmla="*/ 3 w 77"/>
                  <a:gd name="T25" fmla="*/ 42 h 85"/>
                  <a:gd name="T26" fmla="*/ 21 w 77"/>
                  <a:gd name="T27" fmla="*/ 61 h 85"/>
                  <a:gd name="T28" fmla="*/ 23 w 77"/>
                  <a:gd name="T29" fmla="*/ 60 h 85"/>
                  <a:gd name="T30" fmla="*/ 23 w 77"/>
                  <a:gd name="T31" fmla="*/ 60 h 85"/>
                  <a:gd name="T32" fmla="*/ 21 w 77"/>
                  <a:gd name="T33" fmla="*/ 69 h 85"/>
                  <a:gd name="T34" fmla="*/ 31 w 77"/>
                  <a:gd name="T35" fmla="*/ 81 h 85"/>
                  <a:gd name="T36" fmla="*/ 51 w 77"/>
                  <a:gd name="T37" fmla="*/ 65 h 85"/>
                  <a:gd name="T38" fmla="*/ 47 w 77"/>
                  <a:gd name="T39" fmla="*/ 58 h 85"/>
                  <a:gd name="T40" fmla="*/ 55 w 77"/>
                  <a:gd name="T41" fmla="*/ 64 h 85"/>
                  <a:gd name="T42" fmla="*/ 73 w 77"/>
                  <a:gd name="T43" fmla="*/ 63 h 85"/>
                  <a:gd name="T44" fmla="*/ 73 w 77"/>
                  <a:gd name="T45" fmla="*/ 5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" h="85">
                    <a:moveTo>
                      <a:pt x="73" y="52"/>
                    </a:moveTo>
                    <a:cubicBezTo>
                      <a:pt x="72" y="49"/>
                      <a:pt x="71" y="47"/>
                      <a:pt x="69" y="45"/>
                    </a:cubicBezTo>
                    <a:cubicBezTo>
                      <a:pt x="68" y="43"/>
                      <a:pt x="66" y="42"/>
                      <a:pt x="65" y="41"/>
                    </a:cubicBezTo>
                    <a:cubicBezTo>
                      <a:pt x="63" y="39"/>
                      <a:pt x="69" y="35"/>
                      <a:pt x="70" y="34"/>
                    </a:cubicBezTo>
                    <a:cubicBezTo>
                      <a:pt x="77" y="26"/>
                      <a:pt x="70" y="11"/>
                      <a:pt x="60" y="12"/>
                    </a:cubicBezTo>
                    <a:cubicBezTo>
                      <a:pt x="55" y="13"/>
                      <a:pt x="50" y="18"/>
                      <a:pt x="47" y="22"/>
                    </a:cubicBezTo>
                    <a:cubicBezTo>
                      <a:pt x="46" y="24"/>
                      <a:pt x="46" y="23"/>
                      <a:pt x="46" y="21"/>
                    </a:cubicBezTo>
                    <a:cubicBezTo>
                      <a:pt x="46" y="19"/>
                      <a:pt x="46" y="17"/>
                      <a:pt x="46" y="15"/>
                    </a:cubicBezTo>
                    <a:cubicBezTo>
                      <a:pt x="46" y="13"/>
                      <a:pt x="45" y="10"/>
                      <a:pt x="44" y="8"/>
                    </a:cubicBezTo>
                    <a:cubicBezTo>
                      <a:pt x="37" y="0"/>
                      <a:pt x="26" y="5"/>
                      <a:pt x="21" y="13"/>
                    </a:cubicBezTo>
                    <a:cubicBezTo>
                      <a:pt x="19" y="17"/>
                      <a:pt x="20" y="25"/>
                      <a:pt x="24" y="29"/>
                    </a:cubicBezTo>
                    <a:cubicBezTo>
                      <a:pt x="20" y="28"/>
                      <a:pt x="16" y="27"/>
                      <a:pt x="12" y="29"/>
                    </a:cubicBezTo>
                    <a:cubicBezTo>
                      <a:pt x="7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1"/>
                    </a:cubicBezTo>
                    <a:cubicBezTo>
                      <a:pt x="22" y="60"/>
                      <a:pt x="22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3"/>
                      <a:pt x="21" y="66"/>
                      <a:pt x="21" y="69"/>
                    </a:cubicBezTo>
                    <a:cubicBezTo>
                      <a:pt x="21" y="74"/>
                      <a:pt x="26" y="80"/>
                      <a:pt x="31" y="81"/>
                    </a:cubicBezTo>
                    <a:cubicBezTo>
                      <a:pt x="41" y="85"/>
                      <a:pt x="56" y="76"/>
                      <a:pt x="51" y="65"/>
                    </a:cubicBezTo>
                    <a:cubicBezTo>
                      <a:pt x="50" y="63"/>
                      <a:pt x="49" y="59"/>
                      <a:pt x="47" y="58"/>
                    </a:cubicBezTo>
                    <a:cubicBezTo>
                      <a:pt x="50" y="61"/>
                      <a:pt x="52" y="62"/>
                      <a:pt x="55" y="64"/>
                    </a:cubicBezTo>
                    <a:cubicBezTo>
                      <a:pt x="60" y="66"/>
                      <a:pt x="68" y="66"/>
                      <a:pt x="73" y="63"/>
                    </a:cubicBezTo>
                    <a:cubicBezTo>
                      <a:pt x="76" y="60"/>
                      <a:pt x="74" y="55"/>
                      <a:pt x="73" y="5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796"/>
              <p:cNvSpPr/>
              <p:nvPr/>
            </p:nvSpPr>
            <p:spPr bwMode="auto">
              <a:xfrm>
                <a:off x="4109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797"/>
              <p:cNvSpPr/>
              <p:nvPr/>
            </p:nvSpPr>
            <p:spPr bwMode="auto">
              <a:xfrm>
                <a:off x="4098" y="2570"/>
                <a:ext cx="67" cy="83"/>
              </a:xfrm>
              <a:custGeom>
                <a:avLst/>
                <a:gdLst>
                  <a:gd name="T0" fmla="*/ 24 w 25"/>
                  <a:gd name="T1" fmla="*/ 30 h 31"/>
                  <a:gd name="T2" fmla="*/ 19 w 25"/>
                  <a:gd name="T3" fmla="*/ 19 h 31"/>
                  <a:gd name="T4" fmla="*/ 19 w 25"/>
                  <a:gd name="T5" fmla="*/ 13 h 31"/>
                  <a:gd name="T6" fmla="*/ 17 w 25"/>
                  <a:gd name="T7" fmla="*/ 12 h 31"/>
                  <a:gd name="T8" fmla="*/ 16 w 25"/>
                  <a:gd name="T9" fmla="*/ 12 h 31"/>
                  <a:gd name="T10" fmla="*/ 16 w 25"/>
                  <a:gd name="T11" fmla="*/ 1 h 31"/>
                  <a:gd name="T12" fmla="*/ 15 w 25"/>
                  <a:gd name="T13" fmla="*/ 0 h 31"/>
                  <a:gd name="T14" fmla="*/ 0 w 25"/>
                  <a:gd name="T15" fmla="*/ 16 h 31"/>
                  <a:gd name="T16" fmla="*/ 5 w 25"/>
                  <a:gd name="T17" fmla="*/ 25 h 31"/>
                  <a:gd name="T18" fmla="*/ 12 w 25"/>
                  <a:gd name="T19" fmla="*/ 27 h 31"/>
                  <a:gd name="T20" fmla="*/ 21 w 25"/>
                  <a:gd name="T21" fmla="*/ 31 h 31"/>
                  <a:gd name="T22" fmla="*/ 22 w 25"/>
                  <a:gd name="T23" fmla="*/ 30 h 31"/>
                  <a:gd name="T24" fmla="*/ 22 w 25"/>
                  <a:gd name="T25" fmla="*/ 29 h 31"/>
                  <a:gd name="T26" fmla="*/ 24 w 25"/>
                  <a:gd name="T27" fmla="*/ 30 h 31"/>
                  <a:gd name="T28" fmla="*/ 24 w 25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1">
                    <a:moveTo>
                      <a:pt x="24" y="30"/>
                    </a:moveTo>
                    <a:cubicBezTo>
                      <a:pt x="22" y="26"/>
                      <a:pt x="20" y="23"/>
                      <a:pt x="19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0" y="15"/>
                      <a:pt x="15" y="2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0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8"/>
                      <a:pt x="18" y="30"/>
                      <a:pt x="21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0" y="29"/>
                      <a:pt x="21" y="30"/>
                      <a:pt x="22" y="29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4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798"/>
              <p:cNvSpPr/>
              <p:nvPr/>
            </p:nvSpPr>
            <p:spPr bwMode="auto">
              <a:xfrm>
                <a:off x="4157" y="2613"/>
                <a:ext cx="61" cy="115"/>
              </a:xfrm>
              <a:custGeom>
                <a:avLst/>
                <a:gdLst>
                  <a:gd name="T0" fmla="*/ 23 w 23"/>
                  <a:gd name="T1" fmla="*/ 31 h 43"/>
                  <a:gd name="T2" fmla="*/ 17 w 23"/>
                  <a:gd name="T3" fmla="*/ 14 h 43"/>
                  <a:gd name="T4" fmla="*/ 21 w 23"/>
                  <a:gd name="T5" fmla="*/ 8 h 43"/>
                  <a:gd name="T6" fmla="*/ 15 w 23"/>
                  <a:gd name="T7" fmla="*/ 6 h 43"/>
                  <a:gd name="T8" fmla="*/ 5 w 23"/>
                  <a:gd name="T9" fmla="*/ 9 h 43"/>
                  <a:gd name="T10" fmla="*/ 5 w 23"/>
                  <a:gd name="T11" fmla="*/ 9 h 43"/>
                  <a:gd name="T12" fmla="*/ 0 w 23"/>
                  <a:gd name="T13" fmla="*/ 17 h 43"/>
                  <a:gd name="T14" fmla="*/ 0 w 23"/>
                  <a:gd name="T15" fmla="*/ 19 h 43"/>
                  <a:gd name="T16" fmla="*/ 2 w 23"/>
                  <a:gd name="T17" fmla="*/ 28 h 43"/>
                  <a:gd name="T18" fmla="*/ 13 w 23"/>
                  <a:gd name="T19" fmla="*/ 42 h 43"/>
                  <a:gd name="T20" fmla="*/ 13 w 23"/>
                  <a:gd name="T21" fmla="*/ 42 h 43"/>
                  <a:gd name="T22" fmla="*/ 14 w 23"/>
                  <a:gd name="T23" fmla="*/ 32 h 43"/>
                  <a:gd name="T24" fmla="*/ 22 w 23"/>
                  <a:gd name="T25" fmla="*/ 32 h 43"/>
                  <a:gd name="T26" fmla="*/ 23 w 23"/>
                  <a:gd name="T27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3">
                    <a:moveTo>
                      <a:pt x="23" y="31"/>
                    </a:moveTo>
                    <a:cubicBezTo>
                      <a:pt x="19" y="26"/>
                      <a:pt x="13" y="20"/>
                      <a:pt x="17" y="14"/>
                    </a:cubicBezTo>
                    <a:cubicBezTo>
                      <a:pt x="18" y="12"/>
                      <a:pt x="21" y="10"/>
                      <a:pt x="21" y="8"/>
                    </a:cubicBezTo>
                    <a:cubicBezTo>
                      <a:pt x="22" y="4"/>
                      <a:pt x="14" y="6"/>
                      <a:pt x="15" y="6"/>
                    </a:cubicBezTo>
                    <a:cubicBezTo>
                      <a:pt x="16" y="0"/>
                      <a:pt x="9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0" y="13"/>
                      <a:pt x="0" y="17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" y="22"/>
                      <a:pt x="2" y="25"/>
                      <a:pt x="2" y="28"/>
                    </a:cubicBezTo>
                    <a:cubicBezTo>
                      <a:pt x="2" y="34"/>
                      <a:pt x="6" y="42"/>
                      <a:pt x="13" y="42"/>
                    </a:cubicBezTo>
                    <a:cubicBezTo>
                      <a:pt x="13" y="43"/>
                      <a:pt x="13" y="42"/>
                      <a:pt x="13" y="42"/>
                    </a:cubicBezTo>
                    <a:cubicBezTo>
                      <a:pt x="11" y="38"/>
                      <a:pt x="14" y="35"/>
                      <a:pt x="14" y="32"/>
                    </a:cubicBezTo>
                    <a:cubicBezTo>
                      <a:pt x="14" y="32"/>
                      <a:pt x="21" y="32"/>
                      <a:pt x="22" y="32"/>
                    </a:cubicBezTo>
                    <a:cubicBezTo>
                      <a:pt x="23" y="32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799"/>
              <p:cNvSpPr/>
              <p:nvPr/>
            </p:nvSpPr>
            <p:spPr bwMode="auto">
              <a:xfrm>
                <a:off x="4101" y="2674"/>
                <a:ext cx="67" cy="102"/>
              </a:xfrm>
              <a:custGeom>
                <a:avLst/>
                <a:gdLst>
                  <a:gd name="T0" fmla="*/ 25 w 25"/>
                  <a:gd name="T1" fmla="*/ 1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2 w 25"/>
                  <a:gd name="T11" fmla="*/ 10 h 38"/>
                  <a:gd name="T12" fmla="*/ 7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1 w 25"/>
                  <a:gd name="T19" fmla="*/ 27 h 38"/>
                  <a:gd name="T20" fmla="*/ 22 w 25"/>
                  <a:gd name="T21" fmla="*/ 27 h 38"/>
                  <a:gd name="T22" fmla="*/ 23 w 25"/>
                  <a:gd name="T23" fmla="*/ 10 h 38"/>
                  <a:gd name="T24" fmla="*/ 24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2" y="3"/>
                      <a:pt x="19" y="5"/>
                      <a:pt x="15" y="7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1" y="14"/>
                      <a:pt x="10" y="18"/>
                      <a:pt x="7" y="20"/>
                    </a:cubicBezTo>
                    <a:cubicBezTo>
                      <a:pt x="0" y="25"/>
                      <a:pt x="4" y="33"/>
                      <a:pt x="9" y="38"/>
                    </a:cubicBezTo>
                    <a:cubicBezTo>
                      <a:pt x="10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3" y="21"/>
                      <a:pt x="23" y="16"/>
                      <a:pt x="23" y="10"/>
                    </a:cubicBezTo>
                    <a:cubicBezTo>
                      <a:pt x="23" y="10"/>
                      <a:pt x="24" y="10"/>
                      <a:pt x="24" y="10"/>
                    </a:cubicBezTo>
                    <a:cubicBezTo>
                      <a:pt x="25" y="7"/>
                      <a:pt x="25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00"/>
              <p:cNvSpPr/>
              <p:nvPr/>
            </p:nvSpPr>
            <p:spPr bwMode="auto">
              <a:xfrm>
                <a:off x="4127" y="27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801"/>
              <p:cNvSpPr/>
              <p:nvPr/>
            </p:nvSpPr>
            <p:spPr bwMode="auto">
              <a:xfrm>
                <a:off x="4079" y="2578"/>
                <a:ext cx="73" cy="77"/>
              </a:xfrm>
              <a:custGeom>
                <a:avLst/>
                <a:gdLst>
                  <a:gd name="T0" fmla="*/ 27 w 27"/>
                  <a:gd name="T1" fmla="*/ 26 h 29"/>
                  <a:gd name="T2" fmla="*/ 20 w 27"/>
                  <a:gd name="T3" fmla="*/ 20 h 29"/>
                  <a:gd name="T4" fmla="*/ 16 w 27"/>
                  <a:gd name="T5" fmla="*/ 11 h 29"/>
                  <a:gd name="T6" fmla="*/ 15 w 27"/>
                  <a:gd name="T7" fmla="*/ 10 h 29"/>
                  <a:gd name="T8" fmla="*/ 13 w 27"/>
                  <a:gd name="T9" fmla="*/ 11 h 29"/>
                  <a:gd name="T10" fmla="*/ 14 w 27"/>
                  <a:gd name="T11" fmla="*/ 6 h 29"/>
                  <a:gd name="T12" fmla="*/ 14 w 27"/>
                  <a:gd name="T13" fmla="*/ 4 h 29"/>
                  <a:gd name="T14" fmla="*/ 15 w 27"/>
                  <a:gd name="T15" fmla="*/ 1 h 29"/>
                  <a:gd name="T16" fmla="*/ 15 w 27"/>
                  <a:gd name="T17" fmla="*/ 1 h 29"/>
                  <a:gd name="T18" fmla="*/ 27 w 27"/>
                  <a:gd name="T19" fmla="*/ 27 h 29"/>
                  <a:gd name="T20" fmla="*/ 27 w 27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27" y="26"/>
                    </a:moveTo>
                    <a:cubicBezTo>
                      <a:pt x="25" y="24"/>
                      <a:pt x="22" y="23"/>
                      <a:pt x="20" y="20"/>
                    </a:cubicBezTo>
                    <a:cubicBezTo>
                      <a:pt x="18" y="17"/>
                      <a:pt x="17" y="13"/>
                      <a:pt x="16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9"/>
                      <a:pt x="13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1"/>
                    </a:cubicBezTo>
                    <a:cubicBezTo>
                      <a:pt x="0" y="9"/>
                      <a:pt x="13" y="29"/>
                      <a:pt x="27" y="27"/>
                    </a:cubicBezTo>
                    <a:cubicBezTo>
                      <a:pt x="27" y="27"/>
                      <a:pt x="27" y="27"/>
                      <a:pt x="27" y="26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802"/>
              <p:cNvSpPr/>
              <p:nvPr/>
            </p:nvSpPr>
            <p:spPr bwMode="auto">
              <a:xfrm>
                <a:off x="4157" y="2642"/>
                <a:ext cx="51" cy="86"/>
              </a:xfrm>
              <a:custGeom>
                <a:avLst/>
                <a:gdLst>
                  <a:gd name="T0" fmla="*/ 19 w 19"/>
                  <a:gd name="T1" fmla="*/ 23 h 32"/>
                  <a:gd name="T2" fmla="*/ 16 w 19"/>
                  <a:gd name="T3" fmla="*/ 20 h 32"/>
                  <a:gd name="T4" fmla="*/ 14 w 19"/>
                  <a:gd name="T5" fmla="*/ 16 h 32"/>
                  <a:gd name="T6" fmla="*/ 14 w 19"/>
                  <a:gd name="T7" fmla="*/ 15 h 32"/>
                  <a:gd name="T8" fmla="*/ 15 w 19"/>
                  <a:gd name="T9" fmla="*/ 12 h 32"/>
                  <a:gd name="T10" fmla="*/ 17 w 19"/>
                  <a:gd name="T11" fmla="*/ 2 h 32"/>
                  <a:gd name="T12" fmla="*/ 17 w 19"/>
                  <a:gd name="T13" fmla="*/ 1 h 32"/>
                  <a:gd name="T14" fmla="*/ 12 w 19"/>
                  <a:gd name="T15" fmla="*/ 1 h 32"/>
                  <a:gd name="T16" fmla="*/ 11 w 19"/>
                  <a:gd name="T17" fmla="*/ 1 h 32"/>
                  <a:gd name="T18" fmla="*/ 9 w 19"/>
                  <a:gd name="T19" fmla="*/ 1 h 32"/>
                  <a:gd name="T20" fmla="*/ 8 w 19"/>
                  <a:gd name="T21" fmla="*/ 1 h 32"/>
                  <a:gd name="T22" fmla="*/ 1 w 19"/>
                  <a:gd name="T23" fmla="*/ 6 h 32"/>
                  <a:gd name="T24" fmla="*/ 1 w 19"/>
                  <a:gd name="T25" fmla="*/ 9 h 32"/>
                  <a:gd name="T26" fmla="*/ 3 w 19"/>
                  <a:gd name="T27" fmla="*/ 18 h 32"/>
                  <a:gd name="T28" fmla="*/ 13 w 19"/>
                  <a:gd name="T29" fmla="*/ 32 h 32"/>
                  <a:gd name="T30" fmla="*/ 13 w 19"/>
                  <a:gd name="T31" fmla="*/ 31 h 32"/>
                  <a:gd name="T32" fmla="*/ 9 w 19"/>
                  <a:gd name="T33" fmla="*/ 24 h 32"/>
                  <a:gd name="T34" fmla="*/ 10 w 19"/>
                  <a:gd name="T35" fmla="*/ 23 h 32"/>
                  <a:gd name="T36" fmla="*/ 18 w 19"/>
                  <a:gd name="T37" fmla="*/ 23 h 32"/>
                  <a:gd name="T38" fmla="*/ 19 w 19"/>
                  <a:gd name="T3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2">
                    <a:moveTo>
                      <a:pt x="19" y="23"/>
                    </a:moveTo>
                    <a:cubicBezTo>
                      <a:pt x="18" y="22"/>
                      <a:pt x="17" y="21"/>
                      <a:pt x="16" y="20"/>
                    </a:cubicBezTo>
                    <a:cubicBezTo>
                      <a:pt x="14" y="19"/>
                      <a:pt x="14" y="17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3"/>
                      <a:pt x="15" y="14"/>
                      <a:pt x="15" y="12"/>
                    </a:cubicBezTo>
                    <a:cubicBezTo>
                      <a:pt x="15" y="8"/>
                      <a:pt x="16" y="5"/>
                      <a:pt x="17" y="2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5" y="2"/>
                      <a:pt x="10" y="5"/>
                      <a:pt x="12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2"/>
                      <a:pt x="1" y="3"/>
                      <a:pt x="1" y="6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3" y="12"/>
                      <a:pt x="2" y="14"/>
                      <a:pt x="3" y="18"/>
                    </a:cubicBezTo>
                    <a:cubicBezTo>
                      <a:pt x="3" y="23"/>
                      <a:pt x="6" y="32"/>
                      <a:pt x="13" y="32"/>
                    </a:cubicBezTo>
                    <a:cubicBezTo>
                      <a:pt x="13" y="32"/>
                      <a:pt x="13" y="31"/>
                      <a:pt x="13" y="31"/>
                    </a:cubicBezTo>
                    <a:cubicBezTo>
                      <a:pt x="11" y="30"/>
                      <a:pt x="4" y="22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8" y="18"/>
                      <a:pt x="16" y="22"/>
                      <a:pt x="18" y="23"/>
                    </a:cubicBezTo>
                    <a:cubicBezTo>
                      <a:pt x="18" y="24"/>
                      <a:pt x="19" y="23"/>
                      <a:pt x="19" y="2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03"/>
              <p:cNvSpPr/>
              <p:nvPr/>
            </p:nvSpPr>
            <p:spPr bwMode="auto">
              <a:xfrm>
                <a:off x="4050" y="2631"/>
                <a:ext cx="104" cy="142"/>
              </a:xfrm>
              <a:custGeom>
                <a:avLst/>
                <a:gdLst>
                  <a:gd name="T0" fmla="*/ 38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20 w 39"/>
                  <a:gd name="T11" fmla="*/ 41 h 53"/>
                  <a:gd name="T12" fmla="*/ 27 w 39"/>
                  <a:gd name="T13" fmla="*/ 52 h 53"/>
                  <a:gd name="T14" fmla="*/ 27 w 39"/>
                  <a:gd name="T15" fmla="*/ 51 h 53"/>
                  <a:gd name="T16" fmla="*/ 34 w 39"/>
                  <a:gd name="T17" fmla="*/ 33 h 53"/>
                  <a:gd name="T18" fmla="*/ 35 w 39"/>
                  <a:gd name="T19" fmla="*/ 26 h 53"/>
                  <a:gd name="T20" fmla="*/ 38 w 39"/>
                  <a:gd name="T21" fmla="*/ 20 h 53"/>
                  <a:gd name="T22" fmla="*/ 38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8" y="13"/>
                    </a:moveTo>
                    <a:cubicBezTo>
                      <a:pt x="33" y="5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7"/>
                      <a:pt x="12" y="40"/>
                      <a:pt x="20" y="32"/>
                    </a:cubicBezTo>
                    <a:cubicBezTo>
                      <a:pt x="20" y="32"/>
                      <a:pt x="20" y="32"/>
                      <a:pt x="20" y="33"/>
                    </a:cubicBezTo>
                    <a:cubicBezTo>
                      <a:pt x="20" y="36"/>
                      <a:pt x="20" y="39"/>
                      <a:pt x="20" y="41"/>
                    </a:cubicBezTo>
                    <a:cubicBezTo>
                      <a:pt x="20" y="46"/>
                      <a:pt x="23" y="50"/>
                      <a:pt x="27" y="52"/>
                    </a:cubicBezTo>
                    <a:cubicBezTo>
                      <a:pt x="27" y="53"/>
                      <a:pt x="28" y="52"/>
                      <a:pt x="27" y="51"/>
                    </a:cubicBezTo>
                    <a:cubicBezTo>
                      <a:pt x="23" y="42"/>
                      <a:pt x="33" y="40"/>
                      <a:pt x="34" y="33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8" y="20"/>
                    </a:cubicBezTo>
                    <a:cubicBezTo>
                      <a:pt x="39" y="18"/>
                      <a:pt x="39" y="16"/>
                      <a:pt x="38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04"/>
              <p:cNvSpPr/>
              <p:nvPr/>
            </p:nvSpPr>
            <p:spPr bwMode="auto">
              <a:xfrm>
                <a:off x="4058" y="2639"/>
                <a:ext cx="80" cy="30"/>
              </a:xfrm>
              <a:custGeom>
                <a:avLst/>
                <a:gdLst>
                  <a:gd name="T0" fmla="*/ 29 w 30"/>
                  <a:gd name="T1" fmla="*/ 4 h 11"/>
                  <a:gd name="T2" fmla="*/ 26 w 30"/>
                  <a:gd name="T3" fmla="*/ 4 h 11"/>
                  <a:gd name="T4" fmla="*/ 25 w 30"/>
                  <a:gd name="T5" fmla="*/ 3 h 11"/>
                  <a:gd name="T6" fmla="*/ 18 w 30"/>
                  <a:gd name="T7" fmla="*/ 1 h 11"/>
                  <a:gd name="T8" fmla="*/ 9 w 30"/>
                  <a:gd name="T9" fmla="*/ 1 h 11"/>
                  <a:gd name="T10" fmla="*/ 9 w 30"/>
                  <a:gd name="T11" fmla="*/ 1 h 11"/>
                  <a:gd name="T12" fmla="*/ 0 w 30"/>
                  <a:gd name="T13" fmla="*/ 9 h 11"/>
                  <a:gd name="T14" fmla="*/ 0 w 30"/>
                  <a:gd name="T15" fmla="*/ 10 h 11"/>
                  <a:gd name="T16" fmla="*/ 1 w 30"/>
                  <a:gd name="T17" fmla="*/ 10 h 11"/>
                  <a:gd name="T18" fmla="*/ 1 w 30"/>
                  <a:gd name="T19" fmla="*/ 10 h 11"/>
                  <a:gd name="T20" fmla="*/ 21 w 30"/>
                  <a:gd name="T21" fmla="*/ 4 h 11"/>
                  <a:gd name="T22" fmla="*/ 24 w 30"/>
                  <a:gd name="T23" fmla="*/ 5 h 11"/>
                  <a:gd name="T24" fmla="*/ 24 w 30"/>
                  <a:gd name="T25" fmla="*/ 4 h 11"/>
                  <a:gd name="T26" fmla="*/ 26 w 30"/>
                  <a:gd name="T27" fmla="*/ 5 h 11"/>
                  <a:gd name="T28" fmla="*/ 27 w 30"/>
                  <a:gd name="T29" fmla="*/ 5 h 11"/>
                  <a:gd name="T30" fmla="*/ 29 w 30"/>
                  <a:gd name="T31" fmla="*/ 5 h 11"/>
                  <a:gd name="T32" fmla="*/ 29 w 30"/>
                  <a:gd name="T3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1">
                    <a:moveTo>
                      <a:pt x="29" y="4"/>
                    </a:moveTo>
                    <a:cubicBezTo>
                      <a:pt x="28" y="4"/>
                      <a:pt x="27" y="4"/>
                      <a:pt x="26" y="4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7" y="6"/>
                      <a:pt x="14" y="4"/>
                      <a:pt x="21" y="4"/>
                    </a:cubicBezTo>
                    <a:cubicBezTo>
                      <a:pt x="22" y="4"/>
                      <a:pt x="23" y="5"/>
                      <a:pt x="24" y="5"/>
                    </a:cubicBezTo>
                    <a:cubicBezTo>
                      <a:pt x="24" y="5"/>
                      <a:pt x="25" y="5"/>
                      <a:pt x="24" y="4"/>
                    </a:cubicBezTo>
                    <a:cubicBezTo>
                      <a:pt x="25" y="4"/>
                      <a:pt x="25" y="4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5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805"/>
              <p:cNvSpPr/>
              <p:nvPr/>
            </p:nvSpPr>
            <p:spPr bwMode="auto">
              <a:xfrm>
                <a:off x="4063" y="2685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1 h 15"/>
                  <a:gd name="T4" fmla="*/ 3 w 27"/>
                  <a:gd name="T5" fmla="*/ 10 h 15"/>
                  <a:gd name="T6" fmla="*/ 2 w 27"/>
                  <a:gd name="T7" fmla="*/ 10 h 15"/>
                  <a:gd name="T8" fmla="*/ 2 w 27"/>
                  <a:gd name="T9" fmla="*/ 8 h 15"/>
                  <a:gd name="T10" fmla="*/ 1 w 27"/>
                  <a:gd name="T11" fmla="*/ 8 h 15"/>
                  <a:gd name="T12" fmla="*/ 7 w 27"/>
                  <a:gd name="T13" fmla="*/ 14 h 15"/>
                  <a:gd name="T14" fmla="*/ 15 w 27"/>
                  <a:gd name="T15" fmla="*/ 13 h 15"/>
                  <a:gd name="T16" fmla="*/ 22 w 27"/>
                  <a:gd name="T17" fmla="*/ 6 h 15"/>
                  <a:gd name="T18" fmla="*/ 27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2"/>
                      <a:pt x="11" y="13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1" y="7"/>
                      <a:pt x="0" y="8"/>
                      <a:pt x="1" y="8"/>
                    </a:cubicBezTo>
                    <a:cubicBezTo>
                      <a:pt x="2" y="12"/>
                      <a:pt x="4" y="13"/>
                      <a:pt x="7" y="14"/>
                    </a:cubicBezTo>
                    <a:cubicBezTo>
                      <a:pt x="10" y="15"/>
                      <a:pt x="13" y="15"/>
                      <a:pt x="15" y="13"/>
                    </a:cubicBezTo>
                    <a:cubicBezTo>
                      <a:pt x="18" y="11"/>
                      <a:pt x="19" y="8"/>
                      <a:pt x="22" y="6"/>
                    </a:cubicBezTo>
                    <a:cubicBezTo>
                      <a:pt x="24" y="5"/>
                      <a:pt x="26" y="3"/>
                      <a:pt x="27" y="1"/>
                    </a:cubicBezTo>
                    <a:cubicBezTo>
                      <a:pt x="27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806"/>
              <p:cNvSpPr/>
              <p:nvPr/>
            </p:nvSpPr>
            <p:spPr bwMode="auto">
              <a:xfrm>
                <a:off x="4135" y="2655"/>
                <a:ext cx="51" cy="49"/>
              </a:xfrm>
              <a:custGeom>
                <a:avLst/>
                <a:gdLst>
                  <a:gd name="T0" fmla="*/ 10 w 19"/>
                  <a:gd name="T1" fmla="*/ 1 h 18"/>
                  <a:gd name="T2" fmla="*/ 10 w 19"/>
                  <a:gd name="T3" fmla="*/ 0 h 18"/>
                  <a:gd name="T4" fmla="*/ 2 w 19"/>
                  <a:gd name="T5" fmla="*/ 4 h 18"/>
                  <a:gd name="T6" fmla="*/ 2 w 19"/>
                  <a:gd name="T7" fmla="*/ 11 h 18"/>
                  <a:gd name="T8" fmla="*/ 12 w 19"/>
                  <a:gd name="T9" fmla="*/ 16 h 18"/>
                  <a:gd name="T10" fmla="*/ 17 w 19"/>
                  <a:gd name="T11" fmla="*/ 11 h 18"/>
                  <a:gd name="T12" fmla="*/ 17 w 19"/>
                  <a:gd name="T13" fmla="*/ 9 h 18"/>
                  <a:gd name="T14" fmla="*/ 19 w 19"/>
                  <a:gd name="T15" fmla="*/ 6 h 18"/>
                  <a:gd name="T16" fmla="*/ 10 w 19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0" y="1"/>
                    </a:moveTo>
                    <a:cubicBezTo>
                      <a:pt x="11" y="1"/>
                      <a:pt x="11" y="0"/>
                      <a:pt x="10" y="0"/>
                    </a:cubicBezTo>
                    <a:cubicBezTo>
                      <a:pt x="7" y="1"/>
                      <a:pt x="4" y="1"/>
                      <a:pt x="2" y="4"/>
                    </a:cubicBezTo>
                    <a:cubicBezTo>
                      <a:pt x="0" y="6"/>
                      <a:pt x="2" y="9"/>
                      <a:pt x="2" y="11"/>
                    </a:cubicBezTo>
                    <a:cubicBezTo>
                      <a:pt x="2" y="16"/>
                      <a:pt x="9" y="18"/>
                      <a:pt x="12" y="16"/>
                    </a:cubicBezTo>
                    <a:cubicBezTo>
                      <a:pt x="14" y="15"/>
                      <a:pt x="17" y="13"/>
                      <a:pt x="17" y="11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8" y="8"/>
                      <a:pt x="18" y="7"/>
                      <a:pt x="19" y="6"/>
                    </a:cubicBezTo>
                    <a:cubicBezTo>
                      <a:pt x="19" y="3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807"/>
              <p:cNvSpPr/>
              <p:nvPr/>
            </p:nvSpPr>
            <p:spPr bwMode="auto">
              <a:xfrm>
                <a:off x="4144" y="2666"/>
                <a:ext cx="42" cy="32"/>
              </a:xfrm>
              <a:custGeom>
                <a:avLst/>
                <a:gdLst>
                  <a:gd name="T0" fmla="*/ 15 w 16"/>
                  <a:gd name="T1" fmla="*/ 3 h 12"/>
                  <a:gd name="T2" fmla="*/ 14 w 16"/>
                  <a:gd name="T3" fmla="*/ 1 h 12"/>
                  <a:gd name="T4" fmla="*/ 10 w 16"/>
                  <a:gd name="T5" fmla="*/ 1 h 12"/>
                  <a:gd name="T6" fmla="*/ 9 w 16"/>
                  <a:gd name="T7" fmla="*/ 2 h 12"/>
                  <a:gd name="T8" fmla="*/ 9 w 16"/>
                  <a:gd name="T9" fmla="*/ 2 h 12"/>
                  <a:gd name="T10" fmla="*/ 1 w 16"/>
                  <a:gd name="T11" fmla="*/ 6 h 12"/>
                  <a:gd name="T12" fmla="*/ 0 w 16"/>
                  <a:gd name="T13" fmla="*/ 7 h 12"/>
                  <a:gd name="T14" fmla="*/ 8 w 16"/>
                  <a:gd name="T15" fmla="*/ 12 h 12"/>
                  <a:gd name="T16" fmla="*/ 13 w 16"/>
                  <a:gd name="T17" fmla="*/ 9 h 12"/>
                  <a:gd name="T18" fmla="*/ 12 w 16"/>
                  <a:gd name="T19" fmla="*/ 7 h 12"/>
                  <a:gd name="T20" fmla="*/ 15 w 16"/>
                  <a:gd name="T2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15" y="3"/>
                    </a:move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1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5"/>
                      <a:pt x="4" y="9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11"/>
                      <a:pt x="4" y="12"/>
                      <a:pt x="8" y="12"/>
                    </a:cubicBezTo>
                    <a:cubicBezTo>
                      <a:pt x="10" y="12"/>
                      <a:pt x="12" y="11"/>
                      <a:pt x="13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809"/>
            <p:cNvSpPr/>
            <p:nvPr/>
          </p:nvSpPr>
          <p:spPr bwMode="auto">
            <a:xfrm>
              <a:off x="6591301" y="4227513"/>
              <a:ext cx="28575" cy="39688"/>
            </a:xfrm>
            <a:custGeom>
              <a:avLst/>
              <a:gdLst>
                <a:gd name="T0" fmla="*/ 7 w 7"/>
                <a:gd name="T1" fmla="*/ 1 h 9"/>
                <a:gd name="T2" fmla="*/ 2 w 7"/>
                <a:gd name="T3" fmla="*/ 1 h 9"/>
                <a:gd name="T4" fmla="*/ 1 w 7"/>
                <a:gd name="T5" fmla="*/ 1 h 9"/>
                <a:gd name="T6" fmla="*/ 1 w 7"/>
                <a:gd name="T7" fmla="*/ 4 h 9"/>
                <a:gd name="T8" fmla="*/ 1 w 7"/>
                <a:gd name="T9" fmla="*/ 5 h 9"/>
                <a:gd name="T10" fmla="*/ 2 w 7"/>
                <a:gd name="T11" fmla="*/ 9 h 9"/>
                <a:gd name="T12" fmla="*/ 2 w 7"/>
                <a:gd name="T13" fmla="*/ 9 h 9"/>
                <a:gd name="T14" fmla="*/ 4 w 7"/>
                <a:gd name="T15" fmla="*/ 4 h 9"/>
                <a:gd name="T16" fmla="*/ 7 w 7"/>
                <a:gd name="T17" fmla="*/ 2 h 9"/>
                <a:gd name="T18" fmla="*/ 7 w 7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7" y="1"/>
                  </a:moveTo>
                  <a:cubicBezTo>
                    <a:pt x="6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4" y="8"/>
                    <a:pt x="5" y="6"/>
                    <a:pt x="4" y="4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10"/>
            <p:cNvSpPr/>
            <p:nvPr/>
          </p:nvSpPr>
          <p:spPr bwMode="auto">
            <a:xfrm>
              <a:off x="6434138" y="4237038"/>
              <a:ext cx="25400" cy="76200"/>
            </a:xfrm>
            <a:custGeom>
              <a:avLst/>
              <a:gdLst>
                <a:gd name="T0" fmla="*/ 6 w 6"/>
                <a:gd name="T1" fmla="*/ 17 h 18"/>
                <a:gd name="T2" fmla="*/ 4 w 6"/>
                <a:gd name="T3" fmla="*/ 10 h 18"/>
                <a:gd name="T4" fmla="*/ 2 w 6"/>
                <a:gd name="T5" fmla="*/ 9 h 18"/>
                <a:gd name="T6" fmla="*/ 2 w 6"/>
                <a:gd name="T7" fmla="*/ 1 h 18"/>
                <a:gd name="T8" fmla="*/ 1 w 6"/>
                <a:gd name="T9" fmla="*/ 1 h 18"/>
                <a:gd name="T10" fmla="*/ 1 w 6"/>
                <a:gd name="T11" fmla="*/ 2 h 18"/>
                <a:gd name="T12" fmla="*/ 1 w 6"/>
                <a:gd name="T13" fmla="*/ 2 h 18"/>
                <a:gd name="T14" fmla="*/ 0 w 6"/>
                <a:gd name="T15" fmla="*/ 11 h 18"/>
                <a:gd name="T16" fmla="*/ 5 w 6"/>
                <a:gd name="T17" fmla="*/ 17 h 18"/>
                <a:gd name="T18" fmla="*/ 6 w 6"/>
                <a:gd name="T1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8">
                  <a:moveTo>
                    <a:pt x="6" y="17"/>
                  </a:moveTo>
                  <a:cubicBezTo>
                    <a:pt x="5" y="15"/>
                    <a:pt x="5" y="12"/>
                    <a:pt x="4" y="10"/>
                  </a:cubicBezTo>
                  <a:cubicBezTo>
                    <a:pt x="3" y="10"/>
                    <a:pt x="2" y="9"/>
                    <a:pt x="2" y="9"/>
                  </a:cubicBezTo>
                  <a:cubicBezTo>
                    <a:pt x="2" y="6"/>
                    <a:pt x="1" y="4"/>
                    <a:pt x="2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0" y="8"/>
                    <a:pt x="0" y="11"/>
                  </a:cubicBezTo>
                  <a:cubicBezTo>
                    <a:pt x="1" y="14"/>
                    <a:pt x="3" y="16"/>
                    <a:pt x="5" y="17"/>
                  </a:cubicBezTo>
                  <a:cubicBezTo>
                    <a:pt x="6" y="18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11"/>
            <p:cNvSpPr/>
            <p:nvPr/>
          </p:nvSpPr>
          <p:spPr bwMode="auto">
            <a:xfrm>
              <a:off x="6569076" y="4325938"/>
              <a:ext cx="98425" cy="93663"/>
            </a:xfrm>
            <a:custGeom>
              <a:avLst/>
              <a:gdLst>
                <a:gd name="T0" fmla="*/ 15 w 23"/>
                <a:gd name="T1" fmla="*/ 0 h 22"/>
                <a:gd name="T2" fmla="*/ 14 w 23"/>
                <a:gd name="T3" fmla="*/ 1 h 22"/>
                <a:gd name="T4" fmla="*/ 12 w 23"/>
                <a:gd name="T5" fmla="*/ 9 h 22"/>
                <a:gd name="T6" fmla="*/ 11 w 23"/>
                <a:gd name="T7" fmla="*/ 9 h 22"/>
                <a:gd name="T8" fmla="*/ 7 w 23"/>
                <a:gd name="T9" fmla="*/ 13 h 22"/>
                <a:gd name="T10" fmla="*/ 4 w 23"/>
                <a:gd name="T11" fmla="*/ 17 h 22"/>
                <a:gd name="T12" fmla="*/ 1 w 23"/>
                <a:gd name="T13" fmla="*/ 19 h 22"/>
                <a:gd name="T14" fmla="*/ 1 w 23"/>
                <a:gd name="T15" fmla="*/ 20 h 22"/>
                <a:gd name="T16" fmla="*/ 15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5" y="0"/>
                  </a:moveTo>
                  <a:cubicBezTo>
                    <a:pt x="15" y="0"/>
                    <a:pt x="14" y="0"/>
                    <a:pt x="14" y="1"/>
                  </a:cubicBezTo>
                  <a:cubicBezTo>
                    <a:pt x="15" y="4"/>
                    <a:pt x="16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4"/>
                    <a:pt x="5" y="16"/>
                    <a:pt x="4" y="17"/>
                  </a:cubicBezTo>
                  <a:cubicBezTo>
                    <a:pt x="3" y="18"/>
                    <a:pt x="3" y="19"/>
                    <a:pt x="1" y="19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9" y="22"/>
                    <a:pt x="23" y="7"/>
                    <a:pt x="15" y="0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12"/>
            <p:cNvSpPr/>
            <p:nvPr/>
          </p:nvSpPr>
          <p:spPr bwMode="auto">
            <a:xfrm>
              <a:off x="6683376" y="4113213"/>
              <a:ext cx="47625" cy="98425"/>
            </a:xfrm>
            <a:custGeom>
              <a:avLst/>
              <a:gdLst>
                <a:gd name="T0" fmla="*/ 10 w 11"/>
                <a:gd name="T1" fmla="*/ 9 h 23"/>
                <a:gd name="T2" fmla="*/ 5 w 11"/>
                <a:gd name="T3" fmla="*/ 3 h 23"/>
                <a:gd name="T4" fmla="*/ 3 w 11"/>
                <a:gd name="T5" fmla="*/ 2 h 23"/>
                <a:gd name="T6" fmla="*/ 2 w 11"/>
                <a:gd name="T7" fmla="*/ 1 h 23"/>
                <a:gd name="T8" fmla="*/ 1 w 11"/>
                <a:gd name="T9" fmla="*/ 1 h 23"/>
                <a:gd name="T10" fmla="*/ 0 w 11"/>
                <a:gd name="T11" fmla="*/ 2 h 23"/>
                <a:gd name="T12" fmla="*/ 1 w 11"/>
                <a:gd name="T13" fmla="*/ 2 h 23"/>
                <a:gd name="T14" fmla="*/ 4 w 11"/>
                <a:gd name="T15" fmla="*/ 6 h 23"/>
                <a:gd name="T16" fmla="*/ 5 w 11"/>
                <a:gd name="T17" fmla="*/ 15 h 23"/>
                <a:gd name="T18" fmla="*/ 5 w 11"/>
                <a:gd name="T19" fmla="*/ 23 h 23"/>
                <a:gd name="T20" fmla="*/ 6 w 11"/>
                <a:gd name="T21" fmla="*/ 23 h 23"/>
                <a:gd name="T22" fmla="*/ 10 w 11"/>
                <a:gd name="T23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23">
                  <a:moveTo>
                    <a:pt x="10" y="9"/>
                  </a:moveTo>
                  <a:cubicBezTo>
                    <a:pt x="9" y="7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7" y="9"/>
                    <a:pt x="5" y="12"/>
                    <a:pt x="5" y="15"/>
                  </a:cubicBezTo>
                  <a:cubicBezTo>
                    <a:pt x="5" y="17"/>
                    <a:pt x="5" y="20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9" y="19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13"/>
            <p:cNvSpPr/>
            <p:nvPr/>
          </p:nvSpPr>
          <p:spPr bwMode="auto">
            <a:xfrm>
              <a:off x="7045326" y="3705225"/>
              <a:ext cx="246063" cy="284163"/>
            </a:xfrm>
            <a:custGeom>
              <a:avLst/>
              <a:gdLst>
                <a:gd name="T0" fmla="*/ 38 w 58"/>
                <a:gd name="T1" fmla="*/ 2 h 67"/>
                <a:gd name="T2" fmla="*/ 28 w 58"/>
                <a:gd name="T3" fmla="*/ 12 h 67"/>
                <a:gd name="T4" fmla="*/ 24 w 58"/>
                <a:gd name="T5" fmla="*/ 11 h 67"/>
                <a:gd name="T6" fmla="*/ 21 w 58"/>
                <a:gd name="T7" fmla="*/ 13 h 67"/>
                <a:gd name="T8" fmla="*/ 14 w 58"/>
                <a:gd name="T9" fmla="*/ 19 h 67"/>
                <a:gd name="T10" fmla="*/ 11 w 58"/>
                <a:gd name="T11" fmla="*/ 24 h 67"/>
                <a:gd name="T12" fmla="*/ 4 w 58"/>
                <a:gd name="T13" fmla="*/ 31 h 67"/>
                <a:gd name="T14" fmla="*/ 8 w 58"/>
                <a:gd name="T15" fmla="*/ 33 h 67"/>
                <a:gd name="T16" fmla="*/ 2 w 58"/>
                <a:gd name="T17" fmla="*/ 37 h 67"/>
                <a:gd name="T18" fmla="*/ 0 w 58"/>
                <a:gd name="T19" fmla="*/ 45 h 67"/>
                <a:gd name="T20" fmla="*/ 1 w 58"/>
                <a:gd name="T21" fmla="*/ 46 h 67"/>
                <a:gd name="T22" fmla="*/ 3 w 58"/>
                <a:gd name="T23" fmla="*/ 53 h 67"/>
                <a:gd name="T24" fmla="*/ 11 w 58"/>
                <a:gd name="T25" fmla="*/ 57 h 67"/>
                <a:gd name="T26" fmla="*/ 16 w 58"/>
                <a:gd name="T27" fmla="*/ 66 h 67"/>
                <a:gd name="T28" fmla="*/ 26 w 58"/>
                <a:gd name="T29" fmla="*/ 66 h 67"/>
                <a:gd name="T30" fmla="*/ 32 w 58"/>
                <a:gd name="T31" fmla="*/ 65 h 67"/>
                <a:gd name="T32" fmla="*/ 35 w 58"/>
                <a:gd name="T33" fmla="*/ 54 h 67"/>
                <a:gd name="T34" fmla="*/ 35 w 58"/>
                <a:gd name="T35" fmla="*/ 48 h 67"/>
                <a:gd name="T36" fmla="*/ 43 w 58"/>
                <a:gd name="T37" fmla="*/ 48 h 67"/>
                <a:gd name="T38" fmla="*/ 56 w 58"/>
                <a:gd name="T39" fmla="*/ 35 h 67"/>
                <a:gd name="T40" fmla="*/ 45 w 58"/>
                <a:gd name="T41" fmla="*/ 18 h 67"/>
                <a:gd name="T42" fmla="*/ 45 w 58"/>
                <a:gd name="T43" fmla="*/ 18 h 67"/>
                <a:gd name="T44" fmla="*/ 47 w 58"/>
                <a:gd name="T45" fmla="*/ 15 h 67"/>
                <a:gd name="T46" fmla="*/ 47 w 58"/>
                <a:gd name="T47" fmla="*/ 9 h 67"/>
                <a:gd name="T48" fmla="*/ 38 w 58"/>
                <a:gd name="T4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67">
                  <a:moveTo>
                    <a:pt x="38" y="2"/>
                  </a:moveTo>
                  <a:cubicBezTo>
                    <a:pt x="34" y="4"/>
                    <a:pt x="30" y="8"/>
                    <a:pt x="28" y="12"/>
                  </a:cubicBezTo>
                  <a:cubicBezTo>
                    <a:pt x="27" y="14"/>
                    <a:pt x="26" y="12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5"/>
                    <a:pt x="17" y="18"/>
                    <a:pt x="14" y="19"/>
                  </a:cubicBezTo>
                  <a:cubicBezTo>
                    <a:pt x="12" y="20"/>
                    <a:pt x="11" y="22"/>
                    <a:pt x="11" y="24"/>
                  </a:cubicBezTo>
                  <a:cubicBezTo>
                    <a:pt x="10" y="27"/>
                    <a:pt x="1" y="26"/>
                    <a:pt x="4" y="31"/>
                  </a:cubicBezTo>
                  <a:cubicBezTo>
                    <a:pt x="5" y="32"/>
                    <a:pt x="6" y="32"/>
                    <a:pt x="8" y="33"/>
                  </a:cubicBezTo>
                  <a:cubicBezTo>
                    <a:pt x="5" y="33"/>
                    <a:pt x="3" y="35"/>
                    <a:pt x="2" y="37"/>
                  </a:cubicBezTo>
                  <a:cubicBezTo>
                    <a:pt x="1" y="40"/>
                    <a:pt x="0" y="42"/>
                    <a:pt x="0" y="45"/>
                  </a:cubicBezTo>
                  <a:cubicBezTo>
                    <a:pt x="0" y="45"/>
                    <a:pt x="1" y="46"/>
                    <a:pt x="1" y="46"/>
                  </a:cubicBezTo>
                  <a:cubicBezTo>
                    <a:pt x="2" y="49"/>
                    <a:pt x="2" y="51"/>
                    <a:pt x="3" y="53"/>
                  </a:cubicBezTo>
                  <a:cubicBezTo>
                    <a:pt x="3" y="55"/>
                    <a:pt x="10" y="59"/>
                    <a:pt x="11" y="57"/>
                  </a:cubicBezTo>
                  <a:cubicBezTo>
                    <a:pt x="9" y="61"/>
                    <a:pt x="12" y="65"/>
                    <a:pt x="16" y="66"/>
                  </a:cubicBezTo>
                  <a:cubicBezTo>
                    <a:pt x="19" y="67"/>
                    <a:pt x="23" y="66"/>
                    <a:pt x="26" y="66"/>
                  </a:cubicBezTo>
                  <a:cubicBezTo>
                    <a:pt x="28" y="67"/>
                    <a:pt x="30" y="66"/>
                    <a:pt x="32" y="65"/>
                  </a:cubicBezTo>
                  <a:cubicBezTo>
                    <a:pt x="36" y="63"/>
                    <a:pt x="36" y="57"/>
                    <a:pt x="35" y="54"/>
                  </a:cubicBezTo>
                  <a:cubicBezTo>
                    <a:pt x="34" y="51"/>
                    <a:pt x="30" y="48"/>
                    <a:pt x="35" y="48"/>
                  </a:cubicBezTo>
                  <a:cubicBezTo>
                    <a:pt x="37" y="49"/>
                    <a:pt x="41" y="49"/>
                    <a:pt x="43" y="48"/>
                  </a:cubicBezTo>
                  <a:cubicBezTo>
                    <a:pt x="49" y="46"/>
                    <a:pt x="54" y="40"/>
                    <a:pt x="56" y="35"/>
                  </a:cubicBezTo>
                  <a:cubicBezTo>
                    <a:pt x="58" y="30"/>
                    <a:pt x="53" y="16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7"/>
                    <a:pt x="46" y="16"/>
                    <a:pt x="47" y="15"/>
                  </a:cubicBezTo>
                  <a:cubicBezTo>
                    <a:pt x="48" y="13"/>
                    <a:pt x="47" y="10"/>
                    <a:pt x="47" y="9"/>
                  </a:cubicBezTo>
                  <a:cubicBezTo>
                    <a:pt x="46" y="5"/>
                    <a:pt x="43" y="0"/>
                    <a:pt x="38" y="2"/>
                  </a:cubicBezTo>
                  <a:close/>
                </a:path>
              </a:pathLst>
            </a:custGeom>
            <a:solidFill>
              <a:srgbClr val="90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814"/>
            <p:cNvSpPr/>
            <p:nvPr/>
          </p:nvSpPr>
          <p:spPr bwMode="auto">
            <a:xfrm>
              <a:off x="7058026" y="3892550"/>
              <a:ext cx="88900" cy="106363"/>
            </a:xfrm>
            <a:custGeom>
              <a:avLst/>
              <a:gdLst>
                <a:gd name="T0" fmla="*/ 16 w 21"/>
                <a:gd name="T1" fmla="*/ 0 h 25"/>
                <a:gd name="T2" fmla="*/ 10 w 21"/>
                <a:gd name="T3" fmla="*/ 4 h 25"/>
                <a:gd name="T4" fmla="*/ 7 w 21"/>
                <a:gd name="T5" fmla="*/ 8 h 25"/>
                <a:gd name="T6" fmla="*/ 2 w 21"/>
                <a:gd name="T7" fmla="*/ 7 h 25"/>
                <a:gd name="T8" fmla="*/ 1 w 21"/>
                <a:gd name="T9" fmla="*/ 7 h 25"/>
                <a:gd name="T10" fmla="*/ 4 w 21"/>
                <a:gd name="T11" fmla="*/ 13 h 25"/>
                <a:gd name="T12" fmla="*/ 8 w 21"/>
                <a:gd name="T13" fmla="*/ 13 h 25"/>
                <a:gd name="T14" fmla="*/ 8 w 21"/>
                <a:gd name="T15" fmla="*/ 17 h 25"/>
                <a:gd name="T16" fmla="*/ 20 w 21"/>
                <a:gd name="T17" fmla="*/ 23 h 25"/>
                <a:gd name="T18" fmla="*/ 20 w 21"/>
                <a:gd name="T19" fmla="*/ 23 h 25"/>
                <a:gd name="T20" fmla="*/ 20 w 21"/>
                <a:gd name="T21" fmla="*/ 23 h 25"/>
                <a:gd name="T22" fmla="*/ 21 w 21"/>
                <a:gd name="T23" fmla="*/ 23 h 25"/>
                <a:gd name="T24" fmla="*/ 20 w 21"/>
                <a:gd name="T25" fmla="*/ 22 h 25"/>
                <a:gd name="T26" fmla="*/ 13 w 21"/>
                <a:gd name="T27" fmla="*/ 14 h 25"/>
                <a:gd name="T28" fmla="*/ 11 w 21"/>
                <a:gd name="T29" fmla="*/ 9 h 25"/>
                <a:gd name="T30" fmla="*/ 16 w 21"/>
                <a:gd name="T31" fmla="*/ 1 h 25"/>
                <a:gd name="T32" fmla="*/ 16 w 21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5">
                  <a:moveTo>
                    <a:pt x="16" y="0"/>
                  </a:moveTo>
                  <a:cubicBezTo>
                    <a:pt x="14" y="1"/>
                    <a:pt x="12" y="3"/>
                    <a:pt x="10" y="4"/>
                  </a:cubicBezTo>
                  <a:cubicBezTo>
                    <a:pt x="9" y="5"/>
                    <a:pt x="8" y="7"/>
                    <a:pt x="7" y="8"/>
                  </a:cubicBezTo>
                  <a:cubicBezTo>
                    <a:pt x="5" y="9"/>
                    <a:pt x="3" y="10"/>
                    <a:pt x="2" y="7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9"/>
                    <a:pt x="2" y="13"/>
                    <a:pt x="4" y="13"/>
                  </a:cubicBezTo>
                  <a:cubicBezTo>
                    <a:pt x="5" y="13"/>
                    <a:pt x="8" y="13"/>
                    <a:pt x="8" y="13"/>
                  </a:cubicBezTo>
                  <a:cubicBezTo>
                    <a:pt x="8" y="14"/>
                    <a:pt x="8" y="16"/>
                    <a:pt x="8" y="17"/>
                  </a:cubicBezTo>
                  <a:cubicBezTo>
                    <a:pt x="10" y="22"/>
                    <a:pt x="15" y="25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cubicBezTo>
                    <a:pt x="15" y="23"/>
                    <a:pt x="14" y="17"/>
                    <a:pt x="13" y="14"/>
                  </a:cubicBezTo>
                  <a:cubicBezTo>
                    <a:pt x="12" y="12"/>
                    <a:pt x="11" y="11"/>
                    <a:pt x="11" y="9"/>
                  </a:cubicBezTo>
                  <a:cubicBezTo>
                    <a:pt x="12" y="6"/>
                    <a:pt x="14" y="3"/>
                    <a:pt x="16" y="1"/>
                  </a:cubicBezTo>
                  <a:cubicBezTo>
                    <a:pt x="17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15"/>
            <p:cNvSpPr/>
            <p:nvPr/>
          </p:nvSpPr>
          <p:spPr bwMode="auto">
            <a:xfrm>
              <a:off x="7078663" y="3867150"/>
              <a:ext cx="55563" cy="33338"/>
            </a:xfrm>
            <a:custGeom>
              <a:avLst/>
              <a:gdLst>
                <a:gd name="T0" fmla="*/ 12 w 13"/>
                <a:gd name="T1" fmla="*/ 1 h 8"/>
                <a:gd name="T2" fmla="*/ 6 w 13"/>
                <a:gd name="T3" fmla="*/ 2 h 8"/>
                <a:gd name="T4" fmla="*/ 0 w 13"/>
                <a:gd name="T5" fmla="*/ 6 h 8"/>
                <a:gd name="T6" fmla="*/ 1 w 13"/>
                <a:gd name="T7" fmla="*/ 7 h 8"/>
                <a:gd name="T8" fmla="*/ 6 w 13"/>
                <a:gd name="T9" fmla="*/ 7 h 8"/>
                <a:gd name="T10" fmla="*/ 10 w 13"/>
                <a:gd name="T11" fmla="*/ 3 h 8"/>
                <a:gd name="T12" fmla="*/ 13 w 13"/>
                <a:gd name="T13" fmla="*/ 2 h 8"/>
                <a:gd name="T14" fmla="*/ 12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12" y="1"/>
                  </a:moveTo>
                  <a:cubicBezTo>
                    <a:pt x="10" y="2"/>
                    <a:pt x="8" y="1"/>
                    <a:pt x="6" y="2"/>
                  </a:cubicBezTo>
                  <a:cubicBezTo>
                    <a:pt x="4" y="3"/>
                    <a:pt x="3" y="5"/>
                    <a:pt x="0" y="6"/>
                  </a:cubicBezTo>
                  <a:cubicBezTo>
                    <a:pt x="0" y="7"/>
                    <a:pt x="0" y="8"/>
                    <a:pt x="1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16"/>
            <p:cNvSpPr/>
            <p:nvPr/>
          </p:nvSpPr>
          <p:spPr bwMode="auto">
            <a:xfrm>
              <a:off x="7040563" y="3854450"/>
              <a:ext cx="68263" cy="63500"/>
            </a:xfrm>
            <a:custGeom>
              <a:avLst/>
              <a:gdLst>
                <a:gd name="T0" fmla="*/ 12 w 16"/>
                <a:gd name="T1" fmla="*/ 1 h 15"/>
                <a:gd name="T2" fmla="*/ 9 w 16"/>
                <a:gd name="T3" fmla="*/ 1 h 15"/>
                <a:gd name="T4" fmla="*/ 4 w 16"/>
                <a:gd name="T5" fmla="*/ 5 h 15"/>
                <a:gd name="T6" fmla="*/ 3 w 16"/>
                <a:gd name="T7" fmla="*/ 15 h 15"/>
                <a:gd name="T8" fmla="*/ 4 w 16"/>
                <a:gd name="T9" fmla="*/ 14 h 15"/>
                <a:gd name="T10" fmla="*/ 4 w 16"/>
                <a:gd name="T11" fmla="*/ 10 h 15"/>
                <a:gd name="T12" fmla="*/ 9 w 16"/>
                <a:gd name="T13" fmla="*/ 4 h 15"/>
                <a:gd name="T14" fmla="*/ 11 w 16"/>
                <a:gd name="T15" fmla="*/ 3 h 15"/>
                <a:gd name="T16" fmla="*/ 12 w 16"/>
                <a:gd name="T17" fmla="*/ 2 h 15"/>
                <a:gd name="T18" fmla="*/ 13 w 16"/>
                <a:gd name="T19" fmla="*/ 2 h 15"/>
                <a:gd name="T20" fmla="*/ 16 w 16"/>
                <a:gd name="T21" fmla="*/ 1 h 15"/>
                <a:gd name="T22" fmla="*/ 16 w 16"/>
                <a:gd name="T23" fmla="*/ 0 h 15"/>
                <a:gd name="T24" fmla="*/ 12 w 16"/>
                <a:gd name="T2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5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7" y="3"/>
                    <a:pt x="6" y="4"/>
                    <a:pt x="4" y="5"/>
                  </a:cubicBezTo>
                  <a:cubicBezTo>
                    <a:pt x="0" y="6"/>
                    <a:pt x="2" y="12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3"/>
                    <a:pt x="4" y="12"/>
                    <a:pt x="4" y="10"/>
                  </a:cubicBezTo>
                  <a:cubicBezTo>
                    <a:pt x="6" y="8"/>
                    <a:pt x="7" y="6"/>
                    <a:pt x="9" y="4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4" y="0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7"/>
            <p:cNvSpPr/>
            <p:nvPr/>
          </p:nvSpPr>
          <p:spPr bwMode="auto">
            <a:xfrm>
              <a:off x="7164388" y="3841750"/>
              <a:ext cx="50800" cy="20638"/>
            </a:xfrm>
            <a:custGeom>
              <a:avLst/>
              <a:gdLst>
                <a:gd name="T0" fmla="*/ 4 w 12"/>
                <a:gd name="T1" fmla="*/ 2 h 5"/>
                <a:gd name="T2" fmla="*/ 2 w 12"/>
                <a:gd name="T3" fmla="*/ 3 h 5"/>
                <a:gd name="T4" fmla="*/ 1 w 12"/>
                <a:gd name="T5" fmla="*/ 3 h 5"/>
                <a:gd name="T6" fmla="*/ 0 w 12"/>
                <a:gd name="T7" fmla="*/ 4 h 5"/>
                <a:gd name="T8" fmla="*/ 1 w 12"/>
                <a:gd name="T9" fmla="*/ 4 h 5"/>
                <a:gd name="T10" fmla="*/ 1 w 12"/>
                <a:gd name="T11" fmla="*/ 4 h 5"/>
                <a:gd name="T12" fmla="*/ 1 w 12"/>
                <a:gd name="T13" fmla="*/ 4 h 5"/>
                <a:gd name="T14" fmla="*/ 2 w 12"/>
                <a:gd name="T15" fmla="*/ 4 h 5"/>
                <a:gd name="T16" fmla="*/ 8 w 12"/>
                <a:gd name="T17" fmla="*/ 3 h 5"/>
                <a:gd name="T18" fmla="*/ 9 w 12"/>
                <a:gd name="T19" fmla="*/ 3 h 5"/>
                <a:gd name="T20" fmla="*/ 12 w 12"/>
                <a:gd name="T21" fmla="*/ 2 h 5"/>
                <a:gd name="T22" fmla="*/ 12 w 12"/>
                <a:gd name="T23" fmla="*/ 1 h 5"/>
                <a:gd name="T24" fmla="*/ 7 w 12"/>
                <a:gd name="T25" fmla="*/ 0 h 5"/>
                <a:gd name="T26" fmla="*/ 4 w 12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5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5"/>
                    <a:pt x="2" y="4"/>
                  </a:cubicBezTo>
                  <a:cubicBezTo>
                    <a:pt x="4" y="5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18"/>
            <p:cNvSpPr/>
            <p:nvPr/>
          </p:nvSpPr>
          <p:spPr bwMode="auto">
            <a:xfrm>
              <a:off x="7154863" y="3798888"/>
              <a:ext cx="63500" cy="42863"/>
            </a:xfrm>
            <a:custGeom>
              <a:avLst/>
              <a:gdLst>
                <a:gd name="T0" fmla="*/ 7 w 15"/>
                <a:gd name="T1" fmla="*/ 3 h 10"/>
                <a:gd name="T2" fmla="*/ 5 w 15"/>
                <a:gd name="T3" fmla="*/ 6 h 10"/>
                <a:gd name="T4" fmla="*/ 1 w 15"/>
                <a:gd name="T5" fmla="*/ 9 h 10"/>
                <a:gd name="T6" fmla="*/ 1 w 15"/>
                <a:gd name="T7" fmla="*/ 10 h 10"/>
                <a:gd name="T8" fmla="*/ 3 w 15"/>
                <a:gd name="T9" fmla="*/ 10 h 10"/>
                <a:gd name="T10" fmla="*/ 4 w 15"/>
                <a:gd name="T11" fmla="*/ 10 h 10"/>
                <a:gd name="T12" fmla="*/ 7 w 15"/>
                <a:gd name="T13" fmla="*/ 8 h 10"/>
                <a:gd name="T14" fmla="*/ 15 w 15"/>
                <a:gd name="T15" fmla="*/ 8 h 10"/>
                <a:gd name="T16" fmla="*/ 15 w 15"/>
                <a:gd name="T17" fmla="*/ 7 h 10"/>
                <a:gd name="T18" fmla="*/ 8 w 15"/>
                <a:gd name="T19" fmla="*/ 5 h 10"/>
                <a:gd name="T20" fmla="*/ 14 w 15"/>
                <a:gd name="T21" fmla="*/ 1 h 10"/>
                <a:gd name="T22" fmla="*/ 14 w 15"/>
                <a:gd name="T23" fmla="*/ 0 h 10"/>
                <a:gd name="T24" fmla="*/ 7 w 15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0">
                  <a:moveTo>
                    <a:pt x="7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4" y="8"/>
                    <a:pt x="2" y="8"/>
                    <a:pt x="1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6" y="9"/>
                    <a:pt x="7" y="8"/>
                  </a:cubicBezTo>
                  <a:cubicBezTo>
                    <a:pt x="10" y="6"/>
                    <a:pt x="12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3" y="6"/>
                    <a:pt x="10" y="4"/>
                    <a:pt x="8" y="5"/>
                  </a:cubicBezTo>
                  <a:cubicBezTo>
                    <a:pt x="9" y="3"/>
                    <a:pt x="13" y="2"/>
                    <a:pt x="14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2" y="0"/>
                    <a:pt x="9" y="1"/>
                    <a:pt x="7" y="3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19"/>
            <p:cNvSpPr/>
            <p:nvPr/>
          </p:nvSpPr>
          <p:spPr bwMode="auto">
            <a:xfrm>
              <a:off x="7129463" y="3717925"/>
              <a:ext cx="106363" cy="114300"/>
            </a:xfrm>
            <a:custGeom>
              <a:avLst/>
              <a:gdLst>
                <a:gd name="T0" fmla="*/ 20 w 25"/>
                <a:gd name="T1" fmla="*/ 0 h 27"/>
                <a:gd name="T2" fmla="*/ 13 w 25"/>
                <a:gd name="T3" fmla="*/ 11 h 27"/>
                <a:gd name="T4" fmla="*/ 12 w 25"/>
                <a:gd name="T5" fmla="*/ 11 h 27"/>
                <a:gd name="T6" fmla="*/ 16 w 25"/>
                <a:gd name="T7" fmla="*/ 5 h 27"/>
                <a:gd name="T8" fmla="*/ 15 w 25"/>
                <a:gd name="T9" fmla="*/ 4 h 27"/>
                <a:gd name="T10" fmla="*/ 5 w 25"/>
                <a:gd name="T11" fmla="*/ 22 h 27"/>
                <a:gd name="T12" fmla="*/ 7 w 25"/>
                <a:gd name="T13" fmla="*/ 27 h 27"/>
                <a:gd name="T14" fmla="*/ 8 w 25"/>
                <a:gd name="T15" fmla="*/ 27 h 27"/>
                <a:gd name="T16" fmla="*/ 11 w 25"/>
                <a:gd name="T17" fmla="*/ 21 h 27"/>
                <a:gd name="T18" fmla="*/ 12 w 25"/>
                <a:gd name="T19" fmla="*/ 21 h 27"/>
                <a:gd name="T20" fmla="*/ 19 w 25"/>
                <a:gd name="T21" fmla="*/ 14 h 27"/>
                <a:gd name="T22" fmla="*/ 18 w 25"/>
                <a:gd name="T23" fmla="*/ 13 h 27"/>
                <a:gd name="T24" fmla="*/ 17 w 25"/>
                <a:gd name="T25" fmla="*/ 12 h 27"/>
                <a:gd name="T26" fmla="*/ 22 w 25"/>
                <a:gd name="T27" fmla="*/ 6 h 27"/>
                <a:gd name="T28" fmla="*/ 23 w 25"/>
                <a:gd name="T29" fmla="*/ 6 h 27"/>
                <a:gd name="T30" fmla="*/ 21 w 25"/>
                <a:gd name="T31" fmla="*/ 0 h 27"/>
                <a:gd name="T32" fmla="*/ 20 w 25"/>
                <a:gd name="T3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20" y="4"/>
                    <a:pt x="16" y="9"/>
                    <a:pt x="13" y="11"/>
                  </a:cubicBezTo>
                  <a:cubicBezTo>
                    <a:pt x="13" y="11"/>
                    <a:pt x="12" y="11"/>
                    <a:pt x="12" y="11"/>
                  </a:cubicBezTo>
                  <a:cubicBezTo>
                    <a:pt x="13" y="9"/>
                    <a:pt x="15" y="7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9" y="10"/>
                    <a:pt x="0" y="14"/>
                    <a:pt x="5" y="22"/>
                  </a:cubicBezTo>
                  <a:cubicBezTo>
                    <a:pt x="5" y="24"/>
                    <a:pt x="6" y="25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5"/>
                    <a:pt x="8" y="22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18"/>
                    <a:pt x="16" y="17"/>
                    <a:pt x="19" y="14"/>
                  </a:cubicBezTo>
                  <a:cubicBezTo>
                    <a:pt x="19" y="14"/>
                    <a:pt x="19" y="14"/>
                    <a:pt x="18" y="13"/>
                  </a:cubicBezTo>
                  <a:cubicBezTo>
                    <a:pt x="16" y="13"/>
                    <a:pt x="16" y="14"/>
                    <a:pt x="17" y="12"/>
                  </a:cubicBezTo>
                  <a:cubicBezTo>
                    <a:pt x="19" y="9"/>
                    <a:pt x="20" y="7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3"/>
                    <a:pt x="23" y="1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20"/>
            <p:cNvSpPr/>
            <p:nvPr/>
          </p:nvSpPr>
          <p:spPr bwMode="auto">
            <a:xfrm>
              <a:off x="7154863" y="3854450"/>
              <a:ext cx="127000" cy="131763"/>
            </a:xfrm>
            <a:custGeom>
              <a:avLst/>
              <a:gdLst>
                <a:gd name="T0" fmla="*/ 29 w 30"/>
                <a:gd name="T1" fmla="*/ 0 h 31"/>
                <a:gd name="T2" fmla="*/ 28 w 30"/>
                <a:gd name="T3" fmla="*/ 3 h 31"/>
                <a:gd name="T4" fmla="*/ 27 w 30"/>
                <a:gd name="T5" fmla="*/ 3 h 31"/>
                <a:gd name="T6" fmla="*/ 1 w 30"/>
                <a:gd name="T7" fmla="*/ 4 h 31"/>
                <a:gd name="T8" fmla="*/ 0 w 30"/>
                <a:gd name="T9" fmla="*/ 5 h 31"/>
                <a:gd name="T10" fmla="*/ 1 w 30"/>
                <a:gd name="T11" fmla="*/ 10 h 31"/>
                <a:gd name="T12" fmla="*/ 1 w 30"/>
                <a:gd name="T13" fmla="*/ 12 h 31"/>
                <a:gd name="T14" fmla="*/ 7 w 30"/>
                <a:gd name="T15" fmla="*/ 30 h 31"/>
                <a:gd name="T16" fmla="*/ 8 w 30"/>
                <a:gd name="T17" fmla="*/ 31 h 31"/>
                <a:gd name="T18" fmla="*/ 9 w 30"/>
                <a:gd name="T19" fmla="*/ 20 h 31"/>
                <a:gd name="T20" fmla="*/ 10 w 30"/>
                <a:gd name="T21" fmla="*/ 15 h 31"/>
                <a:gd name="T22" fmla="*/ 19 w 30"/>
                <a:gd name="T23" fmla="*/ 13 h 31"/>
                <a:gd name="T24" fmla="*/ 25 w 30"/>
                <a:gd name="T25" fmla="*/ 9 h 31"/>
                <a:gd name="T26" fmla="*/ 28 w 30"/>
                <a:gd name="T27" fmla="*/ 4 h 31"/>
                <a:gd name="T28" fmla="*/ 29 w 30"/>
                <a:gd name="T29" fmla="*/ 3 h 31"/>
                <a:gd name="T30" fmla="*/ 30 w 30"/>
                <a:gd name="T31" fmla="*/ 1 h 31"/>
                <a:gd name="T32" fmla="*/ 29 w 30"/>
                <a:gd name="T3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1">
                  <a:moveTo>
                    <a:pt x="29" y="0"/>
                  </a:moveTo>
                  <a:cubicBezTo>
                    <a:pt x="29" y="1"/>
                    <a:pt x="28" y="2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1" y="12"/>
                    <a:pt x="6" y="17"/>
                    <a:pt x="1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0" y="11"/>
                    <a:pt x="1" y="11"/>
                    <a:pt x="1" y="12"/>
                  </a:cubicBezTo>
                  <a:cubicBezTo>
                    <a:pt x="5" y="18"/>
                    <a:pt x="10" y="22"/>
                    <a:pt x="7" y="30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11" y="27"/>
                    <a:pt x="10" y="24"/>
                    <a:pt x="9" y="20"/>
                  </a:cubicBezTo>
                  <a:cubicBezTo>
                    <a:pt x="8" y="17"/>
                    <a:pt x="5" y="15"/>
                    <a:pt x="10" y="15"/>
                  </a:cubicBezTo>
                  <a:cubicBezTo>
                    <a:pt x="13" y="15"/>
                    <a:pt x="16" y="14"/>
                    <a:pt x="19" y="13"/>
                  </a:cubicBezTo>
                  <a:cubicBezTo>
                    <a:pt x="21" y="12"/>
                    <a:pt x="23" y="10"/>
                    <a:pt x="25" y="9"/>
                  </a:cubicBezTo>
                  <a:cubicBezTo>
                    <a:pt x="26" y="7"/>
                    <a:pt x="27" y="6"/>
                    <a:pt x="28" y="4"/>
                  </a:cubicBezTo>
                  <a:cubicBezTo>
                    <a:pt x="28" y="4"/>
                    <a:pt x="29" y="4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21"/>
            <p:cNvSpPr/>
            <p:nvPr/>
          </p:nvSpPr>
          <p:spPr bwMode="auto">
            <a:xfrm>
              <a:off x="7053263" y="3824288"/>
              <a:ext cx="85725" cy="38100"/>
            </a:xfrm>
            <a:custGeom>
              <a:avLst/>
              <a:gdLst>
                <a:gd name="T0" fmla="*/ 20 w 20"/>
                <a:gd name="T1" fmla="*/ 6 h 9"/>
                <a:gd name="T2" fmla="*/ 19 w 20"/>
                <a:gd name="T3" fmla="*/ 5 h 9"/>
                <a:gd name="T4" fmla="*/ 3 w 20"/>
                <a:gd name="T5" fmla="*/ 1 h 9"/>
                <a:gd name="T6" fmla="*/ 2 w 20"/>
                <a:gd name="T7" fmla="*/ 1 h 9"/>
                <a:gd name="T8" fmla="*/ 8 w 20"/>
                <a:gd name="T9" fmla="*/ 6 h 9"/>
                <a:gd name="T10" fmla="*/ 2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20" y="6"/>
                  </a:moveTo>
                  <a:cubicBezTo>
                    <a:pt x="20" y="6"/>
                    <a:pt x="20" y="5"/>
                    <a:pt x="19" y="5"/>
                  </a:cubicBezTo>
                  <a:cubicBezTo>
                    <a:pt x="15" y="5"/>
                    <a:pt x="5" y="6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4"/>
                    <a:pt x="4" y="5"/>
                    <a:pt x="8" y="6"/>
                  </a:cubicBezTo>
                  <a:cubicBezTo>
                    <a:pt x="12" y="7"/>
                    <a:pt x="18" y="9"/>
                    <a:pt x="20" y="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22"/>
            <p:cNvSpPr/>
            <p:nvPr/>
          </p:nvSpPr>
          <p:spPr bwMode="auto">
            <a:xfrm>
              <a:off x="7154863" y="3778250"/>
              <a:ext cx="111125" cy="53975"/>
            </a:xfrm>
            <a:custGeom>
              <a:avLst/>
              <a:gdLst>
                <a:gd name="T0" fmla="*/ 12 w 26"/>
                <a:gd name="T1" fmla="*/ 2 h 13"/>
                <a:gd name="T2" fmla="*/ 7 w 26"/>
                <a:gd name="T3" fmla="*/ 7 h 13"/>
                <a:gd name="T4" fmla="*/ 4 w 26"/>
                <a:gd name="T5" fmla="*/ 10 h 13"/>
                <a:gd name="T6" fmla="*/ 4 w 26"/>
                <a:gd name="T7" fmla="*/ 11 h 13"/>
                <a:gd name="T8" fmla="*/ 1 w 26"/>
                <a:gd name="T9" fmla="*/ 11 h 13"/>
                <a:gd name="T10" fmla="*/ 1 w 26"/>
                <a:gd name="T11" fmla="*/ 12 h 13"/>
                <a:gd name="T12" fmla="*/ 8 w 26"/>
                <a:gd name="T13" fmla="*/ 8 h 13"/>
                <a:gd name="T14" fmla="*/ 25 w 26"/>
                <a:gd name="T15" fmla="*/ 4 h 13"/>
                <a:gd name="T16" fmla="*/ 26 w 26"/>
                <a:gd name="T17" fmla="*/ 3 h 13"/>
                <a:gd name="T18" fmla="*/ 12 w 26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">
                  <a:moveTo>
                    <a:pt x="12" y="2"/>
                  </a:moveTo>
                  <a:cubicBezTo>
                    <a:pt x="10" y="3"/>
                    <a:pt x="9" y="5"/>
                    <a:pt x="7" y="7"/>
                  </a:cubicBezTo>
                  <a:cubicBezTo>
                    <a:pt x="6" y="8"/>
                    <a:pt x="5" y="9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1" y="11"/>
                    <a:pt x="0" y="12"/>
                    <a:pt x="1" y="12"/>
                  </a:cubicBezTo>
                  <a:cubicBezTo>
                    <a:pt x="4" y="13"/>
                    <a:pt x="6" y="10"/>
                    <a:pt x="8" y="8"/>
                  </a:cubicBezTo>
                  <a:cubicBezTo>
                    <a:pt x="13" y="5"/>
                    <a:pt x="20" y="1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1" y="1"/>
                    <a:pt x="17" y="0"/>
                    <a:pt x="12" y="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23"/>
            <p:cNvSpPr/>
            <p:nvPr/>
          </p:nvSpPr>
          <p:spPr bwMode="auto">
            <a:xfrm>
              <a:off x="7124701" y="3816350"/>
              <a:ext cx="60325" cy="71438"/>
            </a:xfrm>
            <a:custGeom>
              <a:avLst/>
              <a:gdLst>
                <a:gd name="T0" fmla="*/ 6 w 14"/>
                <a:gd name="T1" fmla="*/ 2 h 17"/>
                <a:gd name="T2" fmla="*/ 4 w 14"/>
                <a:gd name="T3" fmla="*/ 5 h 17"/>
                <a:gd name="T4" fmla="*/ 1 w 14"/>
                <a:gd name="T5" fmla="*/ 10 h 17"/>
                <a:gd name="T6" fmla="*/ 1 w 14"/>
                <a:gd name="T7" fmla="*/ 13 h 17"/>
                <a:gd name="T8" fmla="*/ 3 w 14"/>
                <a:gd name="T9" fmla="*/ 14 h 17"/>
                <a:gd name="T10" fmla="*/ 7 w 14"/>
                <a:gd name="T11" fmla="*/ 16 h 17"/>
                <a:gd name="T12" fmla="*/ 8 w 14"/>
                <a:gd name="T13" fmla="*/ 15 h 17"/>
                <a:gd name="T14" fmla="*/ 11 w 14"/>
                <a:gd name="T15" fmla="*/ 10 h 17"/>
                <a:gd name="T16" fmla="*/ 13 w 14"/>
                <a:gd name="T17" fmla="*/ 7 h 17"/>
                <a:gd name="T18" fmla="*/ 11 w 14"/>
                <a:gd name="T19" fmla="*/ 3 h 17"/>
                <a:gd name="T20" fmla="*/ 11 w 14"/>
                <a:gd name="T21" fmla="*/ 1 h 17"/>
                <a:gd name="T22" fmla="*/ 6 w 14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7">
                  <a:moveTo>
                    <a:pt x="6" y="2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9"/>
                    <a:pt x="1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4" y="16"/>
                    <a:pt x="5" y="17"/>
                    <a:pt x="7" y="16"/>
                  </a:cubicBezTo>
                  <a:cubicBezTo>
                    <a:pt x="7" y="16"/>
                    <a:pt x="8" y="15"/>
                    <a:pt x="8" y="15"/>
                  </a:cubicBezTo>
                  <a:cubicBezTo>
                    <a:pt x="9" y="13"/>
                    <a:pt x="10" y="12"/>
                    <a:pt x="11" y="10"/>
                  </a:cubicBezTo>
                  <a:cubicBezTo>
                    <a:pt x="12" y="10"/>
                    <a:pt x="14" y="8"/>
                    <a:pt x="13" y="7"/>
                  </a:cubicBezTo>
                  <a:cubicBezTo>
                    <a:pt x="12" y="6"/>
                    <a:pt x="11" y="4"/>
                    <a:pt x="11" y="3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lose/>
                </a:path>
              </a:pathLst>
            </a:custGeom>
            <a:solidFill>
              <a:srgbClr val="F2C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24"/>
            <p:cNvSpPr/>
            <p:nvPr/>
          </p:nvSpPr>
          <p:spPr bwMode="auto">
            <a:xfrm>
              <a:off x="7124701" y="3824288"/>
              <a:ext cx="52388" cy="60325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8 h 14"/>
                <a:gd name="T4" fmla="*/ 4 w 12"/>
                <a:gd name="T5" fmla="*/ 8 h 14"/>
                <a:gd name="T6" fmla="*/ 2 w 12"/>
                <a:gd name="T7" fmla="*/ 8 h 14"/>
                <a:gd name="T8" fmla="*/ 0 w 12"/>
                <a:gd name="T9" fmla="*/ 10 h 14"/>
                <a:gd name="T10" fmla="*/ 0 w 12"/>
                <a:gd name="T11" fmla="*/ 10 h 14"/>
                <a:gd name="T12" fmla="*/ 7 w 12"/>
                <a:gd name="T13" fmla="*/ 13 h 14"/>
                <a:gd name="T14" fmla="*/ 9 w 12"/>
                <a:gd name="T15" fmla="*/ 11 h 14"/>
                <a:gd name="T16" fmla="*/ 12 w 12"/>
                <a:gd name="T17" fmla="*/ 7 h 14"/>
                <a:gd name="T18" fmla="*/ 12 w 12"/>
                <a:gd name="T19" fmla="*/ 6 h 14"/>
                <a:gd name="T20" fmla="*/ 10 w 12"/>
                <a:gd name="T21" fmla="*/ 0 h 14"/>
                <a:gd name="T22" fmla="*/ 9 w 12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6" y="2"/>
                    <a:pt x="6" y="5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9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2"/>
                    <a:pt x="4" y="14"/>
                    <a:pt x="7" y="13"/>
                  </a:cubicBezTo>
                  <a:cubicBezTo>
                    <a:pt x="8" y="13"/>
                    <a:pt x="7" y="11"/>
                    <a:pt x="9" y="11"/>
                  </a:cubicBezTo>
                  <a:cubicBezTo>
                    <a:pt x="10" y="10"/>
                    <a:pt x="11" y="8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9" y="5"/>
                    <a:pt x="10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25"/>
            <p:cNvSpPr/>
            <p:nvPr/>
          </p:nvSpPr>
          <p:spPr bwMode="auto">
            <a:xfrm>
              <a:off x="7151688" y="3836988"/>
              <a:ext cx="15875" cy="25400"/>
            </a:xfrm>
            <a:custGeom>
              <a:avLst/>
              <a:gdLst>
                <a:gd name="T0" fmla="*/ 2 w 4"/>
                <a:gd name="T1" fmla="*/ 0 h 6"/>
                <a:gd name="T2" fmla="*/ 1 w 4"/>
                <a:gd name="T3" fmla="*/ 0 h 6"/>
                <a:gd name="T4" fmla="*/ 1 w 4"/>
                <a:gd name="T5" fmla="*/ 1 h 6"/>
                <a:gd name="T6" fmla="*/ 1 w 4"/>
                <a:gd name="T7" fmla="*/ 3 h 6"/>
                <a:gd name="T8" fmla="*/ 0 w 4"/>
                <a:gd name="T9" fmla="*/ 4 h 6"/>
                <a:gd name="T10" fmla="*/ 1 w 4"/>
                <a:gd name="T11" fmla="*/ 5 h 6"/>
                <a:gd name="T12" fmla="*/ 2 w 4"/>
                <a:gd name="T13" fmla="*/ 5 h 6"/>
                <a:gd name="T14" fmla="*/ 2 w 4"/>
                <a:gd name="T15" fmla="*/ 5 h 6"/>
                <a:gd name="T16" fmla="*/ 3 w 4"/>
                <a:gd name="T17" fmla="*/ 3 h 6"/>
                <a:gd name="T18" fmla="*/ 3 w 4"/>
                <a:gd name="T19" fmla="*/ 3 h 6"/>
                <a:gd name="T20" fmla="*/ 3 w 4"/>
                <a:gd name="T21" fmla="*/ 1 h 6"/>
                <a:gd name="T22" fmla="*/ 2 w 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26"/>
            <p:cNvSpPr/>
            <p:nvPr/>
          </p:nvSpPr>
          <p:spPr bwMode="auto">
            <a:xfrm>
              <a:off x="6683376" y="4024313"/>
              <a:ext cx="293688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2 h 47"/>
                <a:gd name="T8" fmla="*/ 50 w 69"/>
                <a:gd name="T9" fmla="*/ 10 h 47"/>
                <a:gd name="T10" fmla="*/ 34 w 69"/>
                <a:gd name="T11" fmla="*/ 3 h 47"/>
                <a:gd name="T12" fmla="*/ 27 w 69"/>
                <a:gd name="T13" fmla="*/ 11 h 47"/>
                <a:gd name="T14" fmla="*/ 25 w 69"/>
                <a:gd name="T15" fmla="*/ 15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7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5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2" y="23"/>
                    <a:pt x="49" y="23"/>
                    <a:pt x="46" y="24"/>
                  </a:cubicBezTo>
                  <a:cubicBezTo>
                    <a:pt x="44" y="24"/>
                    <a:pt x="43" y="25"/>
                    <a:pt x="42" y="26"/>
                  </a:cubicBezTo>
                  <a:cubicBezTo>
                    <a:pt x="43" y="25"/>
                    <a:pt x="44" y="24"/>
                    <a:pt x="45" y="22"/>
                  </a:cubicBezTo>
                  <a:cubicBezTo>
                    <a:pt x="47" y="19"/>
                    <a:pt x="50" y="14"/>
                    <a:pt x="50" y="10"/>
                  </a:cubicBezTo>
                  <a:cubicBezTo>
                    <a:pt x="50" y="1"/>
                    <a:pt x="41" y="0"/>
                    <a:pt x="34" y="3"/>
                  </a:cubicBezTo>
                  <a:cubicBezTo>
                    <a:pt x="30" y="4"/>
                    <a:pt x="28" y="7"/>
                    <a:pt x="27" y="11"/>
                  </a:cubicBezTo>
                  <a:cubicBezTo>
                    <a:pt x="27" y="13"/>
                    <a:pt x="28" y="18"/>
                    <a:pt x="25" y="15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3" y="8"/>
                    <a:pt x="4" y="15"/>
                    <a:pt x="3" y="21"/>
                  </a:cubicBezTo>
                  <a:cubicBezTo>
                    <a:pt x="0" y="27"/>
                    <a:pt x="11" y="34"/>
                    <a:pt x="18" y="37"/>
                  </a:cubicBezTo>
                  <a:cubicBezTo>
                    <a:pt x="20" y="39"/>
                    <a:pt x="22" y="41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3"/>
                    <a:pt x="39" y="43"/>
                    <a:pt x="44" y="44"/>
                  </a:cubicBezTo>
                  <a:cubicBezTo>
                    <a:pt x="52" y="45"/>
                    <a:pt x="62" y="47"/>
                    <a:pt x="65" y="38"/>
                  </a:cubicBezTo>
                  <a:cubicBezTo>
                    <a:pt x="69" y="30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27"/>
            <p:cNvSpPr/>
            <p:nvPr/>
          </p:nvSpPr>
          <p:spPr bwMode="auto">
            <a:xfrm>
              <a:off x="6751638" y="4062413"/>
              <a:ext cx="101600" cy="93663"/>
            </a:xfrm>
            <a:custGeom>
              <a:avLst/>
              <a:gdLst>
                <a:gd name="T0" fmla="*/ 22 w 24"/>
                <a:gd name="T1" fmla="*/ 16 h 22"/>
                <a:gd name="T2" fmla="*/ 22 w 24"/>
                <a:gd name="T3" fmla="*/ 11 h 22"/>
                <a:gd name="T4" fmla="*/ 22 w 24"/>
                <a:gd name="T5" fmla="*/ 6 h 22"/>
                <a:gd name="T6" fmla="*/ 24 w 24"/>
                <a:gd name="T7" fmla="*/ 1 h 22"/>
                <a:gd name="T8" fmla="*/ 23 w 24"/>
                <a:gd name="T9" fmla="*/ 0 h 22"/>
                <a:gd name="T10" fmla="*/ 18 w 24"/>
                <a:gd name="T11" fmla="*/ 10 h 22"/>
                <a:gd name="T12" fmla="*/ 19 w 24"/>
                <a:gd name="T13" fmla="*/ 15 h 22"/>
                <a:gd name="T14" fmla="*/ 17 w 24"/>
                <a:gd name="T15" fmla="*/ 20 h 22"/>
                <a:gd name="T16" fmla="*/ 17 w 24"/>
                <a:gd name="T17" fmla="*/ 20 h 22"/>
                <a:gd name="T18" fmla="*/ 14 w 24"/>
                <a:gd name="T19" fmla="*/ 12 h 22"/>
                <a:gd name="T20" fmla="*/ 4 w 24"/>
                <a:gd name="T21" fmla="*/ 4 h 22"/>
                <a:gd name="T22" fmla="*/ 4 w 24"/>
                <a:gd name="T23" fmla="*/ 5 h 22"/>
                <a:gd name="T24" fmla="*/ 10 w 24"/>
                <a:gd name="T25" fmla="*/ 11 h 22"/>
                <a:gd name="T26" fmla="*/ 13 w 24"/>
                <a:gd name="T27" fmla="*/ 18 h 22"/>
                <a:gd name="T28" fmla="*/ 12 w 24"/>
                <a:gd name="T29" fmla="*/ 18 h 22"/>
                <a:gd name="T30" fmla="*/ 12 w 24"/>
                <a:gd name="T31" fmla="*/ 18 h 22"/>
                <a:gd name="T32" fmla="*/ 8 w 24"/>
                <a:gd name="T33" fmla="*/ 15 h 22"/>
                <a:gd name="T34" fmla="*/ 1 w 24"/>
                <a:gd name="T35" fmla="*/ 9 h 22"/>
                <a:gd name="T36" fmla="*/ 0 w 24"/>
                <a:gd name="T37" fmla="*/ 10 h 22"/>
                <a:gd name="T38" fmla="*/ 9 w 24"/>
                <a:gd name="T39" fmla="*/ 20 h 22"/>
                <a:gd name="T40" fmla="*/ 9 w 24"/>
                <a:gd name="T41" fmla="*/ 20 h 22"/>
                <a:gd name="T42" fmla="*/ 14 w 24"/>
                <a:gd name="T43" fmla="*/ 22 h 22"/>
                <a:gd name="T44" fmla="*/ 15 w 24"/>
                <a:gd name="T45" fmla="*/ 21 h 22"/>
                <a:gd name="T46" fmla="*/ 16 w 24"/>
                <a:gd name="T47" fmla="*/ 21 h 22"/>
                <a:gd name="T48" fmla="*/ 16 w 24"/>
                <a:gd name="T49" fmla="*/ 21 h 22"/>
                <a:gd name="T50" fmla="*/ 17 w 24"/>
                <a:gd name="T51" fmla="*/ 21 h 22"/>
                <a:gd name="T52" fmla="*/ 17 w 24"/>
                <a:gd name="T53" fmla="*/ 21 h 22"/>
                <a:gd name="T54" fmla="*/ 19 w 24"/>
                <a:gd name="T55" fmla="*/ 20 h 22"/>
                <a:gd name="T56" fmla="*/ 20 w 24"/>
                <a:gd name="T57" fmla="*/ 20 h 22"/>
                <a:gd name="T58" fmla="*/ 20 w 24"/>
                <a:gd name="T59" fmla="*/ 20 h 22"/>
                <a:gd name="T60" fmla="*/ 20 w 24"/>
                <a:gd name="T61" fmla="*/ 19 h 22"/>
                <a:gd name="T62" fmla="*/ 22 w 24"/>
                <a:gd name="T6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2">
                  <a:moveTo>
                    <a:pt x="22" y="16"/>
                  </a:moveTo>
                  <a:cubicBezTo>
                    <a:pt x="22" y="14"/>
                    <a:pt x="22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4"/>
                    <a:pt x="23" y="2"/>
                    <a:pt x="24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8" y="12"/>
                    <a:pt x="18" y="13"/>
                    <a:pt x="19" y="15"/>
                  </a:cubicBezTo>
                  <a:cubicBezTo>
                    <a:pt x="19" y="18"/>
                    <a:pt x="19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7"/>
                    <a:pt x="15" y="14"/>
                    <a:pt x="14" y="12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3"/>
                    <a:pt x="3" y="4"/>
                    <a:pt x="4" y="5"/>
                  </a:cubicBezTo>
                  <a:cubicBezTo>
                    <a:pt x="6" y="7"/>
                    <a:pt x="8" y="9"/>
                    <a:pt x="10" y="11"/>
                  </a:cubicBezTo>
                  <a:cubicBezTo>
                    <a:pt x="12" y="13"/>
                    <a:pt x="13" y="15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7"/>
                    <a:pt x="10" y="16"/>
                    <a:pt x="8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4" y="13"/>
                    <a:pt x="6" y="17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2"/>
                    <a:pt x="12" y="22"/>
                    <a:pt x="14" y="22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1"/>
                    <a:pt x="18" y="21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828"/>
            <p:cNvSpPr/>
            <p:nvPr/>
          </p:nvSpPr>
          <p:spPr bwMode="auto">
            <a:xfrm>
              <a:off x="6840538" y="4135438"/>
              <a:ext cx="98425" cy="66675"/>
            </a:xfrm>
            <a:custGeom>
              <a:avLst/>
              <a:gdLst>
                <a:gd name="T0" fmla="*/ 22 w 23"/>
                <a:gd name="T1" fmla="*/ 7 h 16"/>
                <a:gd name="T2" fmla="*/ 3 w 23"/>
                <a:gd name="T3" fmla="*/ 4 h 16"/>
                <a:gd name="T4" fmla="*/ 2 w 23"/>
                <a:gd name="T5" fmla="*/ 4 h 16"/>
                <a:gd name="T6" fmla="*/ 1 w 23"/>
                <a:gd name="T7" fmla="*/ 4 h 16"/>
                <a:gd name="T8" fmla="*/ 1 w 23"/>
                <a:gd name="T9" fmla="*/ 4 h 16"/>
                <a:gd name="T10" fmla="*/ 1 w 23"/>
                <a:gd name="T11" fmla="*/ 5 h 16"/>
                <a:gd name="T12" fmla="*/ 1 w 23"/>
                <a:gd name="T13" fmla="*/ 5 h 16"/>
                <a:gd name="T14" fmla="*/ 6 w 23"/>
                <a:gd name="T15" fmla="*/ 14 h 16"/>
                <a:gd name="T16" fmla="*/ 20 w 23"/>
                <a:gd name="T17" fmla="*/ 12 h 16"/>
                <a:gd name="T18" fmla="*/ 20 w 23"/>
                <a:gd name="T19" fmla="*/ 11 h 16"/>
                <a:gd name="T20" fmla="*/ 15 w 23"/>
                <a:gd name="T21" fmla="*/ 10 h 16"/>
                <a:gd name="T22" fmla="*/ 6 w 23"/>
                <a:gd name="T23" fmla="*/ 10 h 16"/>
                <a:gd name="T24" fmla="*/ 5 w 23"/>
                <a:gd name="T25" fmla="*/ 7 h 16"/>
                <a:gd name="T26" fmla="*/ 4 w 23"/>
                <a:gd name="T27" fmla="*/ 6 h 16"/>
                <a:gd name="T28" fmla="*/ 10 w 23"/>
                <a:gd name="T29" fmla="*/ 8 h 16"/>
                <a:gd name="T30" fmla="*/ 14 w 23"/>
                <a:gd name="T31" fmla="*/ 6 h 16"/>
                <a:gd name="T32" fmla="*/ 22 w 23"/>
                <a:gd name="T33" fmla="*/ 8 h 16"/>
                <a:gd name="T34" fmla="*/ 22 w 23"/>
                <a:gd name="T3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6">
                  <a:moveTo>
                    <a:pt x="22" y="7"/>
                  </a:moveTo>
                  <a:cubicBezTo>
                    <a:pt x="18" y="3"/>
                    <a:pt x="8" y="0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8"/>
                    <a:pt x="3" y="12"/>
                    <a:pt x="6" y="14"/>
                  </a:cubicBezTo>
                  <a:cubicBezTo>
                    <a:pt x="11" y="16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9"/>
                    <a:pt x="17" y="10"/>
                    <a:pt x="15" y="10"/>
                  </a:cubicBezTo>
                  <a:cubicBezTo>
                    <a:pt x="11" y="11"/>
                    <a:pt x="8" y="12"/>
                    <a:pt x="6" y="10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7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29"/>
            <p:cNvSpPr/>
            <p:nvPr/>
          </p:nvSpPr>
          <p:spPr bwMode="auto">
            <a:xfrm>
              <a:off x="6789738" y="4148138"/>
              <a:ext cx="63500" cy="53975"/>
            </a:xfrm>
            <a:custGeom>
              <a:avLst/>
              <a:gdLst>
                <a:gd name="T0" fmla="*/ 14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4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4" y="3"/>
                  </a:moveTo>
                  <a:cubicBezTo>
                    <a:pt x="13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7"/>
                    <a:pt x="0" y="11"/>
                    <a:pt x="4" y="12"/>
                  </a:cubicBezTo>
                  <a:cubicBezTo>
                    <a:pt x="4" y="12"/>
                    <a:pt x="5" y="11"/>
                    <a:pt x="6" y="11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2"/>
                    <a:pt x="13" y="10"/>
                    <a:pt x="13" y="10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830"/>
            <p:cNvSpPr/>
            <p:nvPr/>
          </p:nvSpPr>
          <p:spPr bwMode="auto">
            <a:xfrm>
              <a:off x="6807201" y="4151313"/>
              <a:ext cx="46038" cy="42863"/>
            </a:xfrm>
            <a:custGeom>
              <a:avLst/>
              <a:gdLst>
                <a:gd name="T0" fmla="*/ 10 w 11"/>
                <a:gd name="T1" fmla="*/ 1 h 10"/>
                <a:gd name="T2" fmla="*/ 7 w 11"/>
                <a:gd name="T3" fmla="*/ 0 h 10"/>
                <a:gd name="T4" fmla="*/ 1 w 11"/>
                <a:gd name="T5" fmla="*/ 5 h 10"/>
                <a:gd name="T6" fmla="*/ 4 w 11"/>
                <a:gd name="T7" fmla="*/ 9 h 10"/>
                <a:gd name="T8" fmla="*/ 5 w 11"/>
                <a:gd name="T9" fmla="*/ 10 h 10"/>
                <a:gd name="T10" fmla="*/ 5 w 11"/>
                <a:gd name="T11" fmla="*/ 10 h 10"/>
                <a:gd name="T12" fmla="*/ 10 w 11"/>
                <a:gd name="T13" fmla="*/ 5 h 10"/>
                <a:gd name="T14" fmla="*/ 10 w 11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5" y="0"/>
                    <a:pt x="2" y="3"/>
                    <a:pt x="1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9"/>
                    <a:pt x="10" y="8"/>
                    <a:pt x="10" y="5"/>
                  </a:cubicBezTo>
                  <a:cubicBezTo>
                    <a:pt x="10" y="4"/>
                    <a:pt x="11" y="2"/>
                    <a:pt x="10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31"/>
            <p:cNvSpPr/>
            <p:nvPr/>
          </p:nvSpPr>
          <p:spPr bwMode="auto">
            <a:xfrm>
              <a:off x="6799263" y="4164013"/>
              <a:ext cx="28575" cy="22225"/>
            </a:xfrm>
            <a:custGeom>
              <a:avLst/>
              <a:gdLst>
                <a:gd name="T0" fmla="*/ 7 w 7"/>
                <a:gd name="T1" fmla="*/ 1 h 5"/>
                <a:gd name="T2" fmla="*/ 7 w 7"/>
                <a:gd name="T3" fmla="*/ 0 h 5"/>
                <a:gd name="T4" fmla="*/ 2 w 7"/>
                <a:gd name="T5" fmla="*/ 2 h 5"/>
                <a:gd name="T6" fmla="*/ 1 w 7"/>
                <a:gd name="T7" fmla="*/ 2 h 5"/>
                <a:gd name="T8" fmla="*/ 1 w 7"/>
                <a:gd name="T9" fmla="*/ 3 h 5"/>
                <a:gd name="T10" fmla="*/ 6 w 7"/>
                <a:gd name="T11" fmla="*/ 3 h 5"/>
                <a:gd name="T12" fmla="*/ 7 w 7"/>
                <a:gd name="T13" fmla="*/ 3 h 5"/>
                <a:gd name="T14" fmla="*/ 7 w 7"/>
                <a:gd name="T15" fmla="*/ 3 h 5"/>
                <a:gd name="T16" fmla="*/ 7 w 7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2" y="5"/>
                    <a:pt x="6" y="5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832"/>
            <p:cNvSpPr/>
            <p:nvPr/>
          </p:nvSpPr>
          <p:spPr bwMode="auto">
            <a:xfrm>
              <a:off x="6683376" y="4070350"/>
              <a:ext cx="115888" cy="65088"/>
            </a:xfrm>
            <a:custGeom>
              <a:avLst/>
              <a:gdLst>
                <a:gd name="T0" fmla="*/ 16 w 27"/>
                <a:gd name="T1" fmla="*/ 0 h 15"/>
                <a:gd name="T2" fmla="*/ 5 w 27"/>
                <a:gd name="T3" fmla="*/ 6 h 15"/>
                <a:gd name="T4" fmla="*/ 3 w 27"/>
                <a:gd name="T5" fmla="*/ 14 h 15"/>
                <a:gd name="T6" fmla="*/ 4 w 27"/>
                <a:gd name="T7" fmla="*/ 14 h 15"/>
                <a:gd name="T8" fmla="*/ 9 w 27"/>
                <a:gd name="T9" fmla="*/ 8 h 15"/>
                <a:gd name="T10" fmla="*/ 12 w 27"/>
                <a:gd name="T11" fmla="*/ 7 h 15"/>
                <a:gd name="T12" fmla="*/ 20 w 27"/>
                <a:gd name="T13" fmla="*/ 4 h 15"/>
                <a:gd name="T14" fmla="*/ 26 w 27"/>
                <a:gd name="T15" fmla="*/ 9 h 15"/>
                <a:gd name="T16" fmla="*/ 27 w 27"/>
                <a:gd name="T17" fmla="*/ 8 h 15"/>
                <a:gd name="T18" fmla="*/ 16 w 27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5">
                  <a:moveTo>
                    <a:pt x="16" y="0"/>
                  </a:moveTo>
                  <a:cubicBezTo>
                    <a:pt x="11" y="0"/>
                    <a:pt x="8" y="2"/>
                    <a:pt x="5" y="6"/>
                  </a:cubicBezTo>
                  <a:cubicBezTo>
                    <a:pt x="2" y="7"/>
                    <a:pt x="0" y="11"/>
                    <a:pt x="3" y="14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7"/>
                  </a:cubicBezTo>
                  <a:cubicBezTo>
                    <a:pt x="15" y="6"/>
                    <a:pt x="17" y="2"/>
                    <a:pt x="20" y="4"/>
                  </a:cubicBezTo>
                  <a:cubicBezTo>
                    <a:pt x="23" y="5"/>
                    <a:pt x="25" y="7"/>
                    <a:pt x="26" y="9"/>
                  </a:cubicBezTo>
                  <a:cubicBezTo>
                    <a:pt x="27" y="10"/>
                    <a:pt x="27" y="9"/>
                    <a:pt x="27" y="8"/>
                  </a:cubicBezTo>
                  <a:cubicBezTo>
                    <a:pt x="25" y="4"/>
                    <a:pt x="21" y="0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833"/>
            <p:cNvSpPr/>
            <p:nvPr/>
          </p:nvSpPr>
          <p:spPr bwMode="auto">
            <a:xfrm>
              <a:off x="6840538" y="4029075"/>
              <a:ext cx="68263" cy="96838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6 h 23"/>
                <a:gd name="T8" fmla="*/ 9 w 16"/>
                <a:gd name="T9" fmla="*/ 6 h 23"/>
                <a:gd name="T10" fmla="*/ 8 w 16"/>
                <a:gd name="T11" fmla="*/ 13 h 23"/>
                <a:gd name="T12" fmla="*/ 7 w 16"/>
                <a:gd name="T13" fmla="*/ 22 h 23"/>
                <a:gd name="T14" fmla="*/ 8 w 16"/>
                <a:gd name="T15" fmla="*/ 22 h 23"/>
                <a:gd name="T16" fmla="*/ 13 w 16"/>
                <a:gd name="T17" fmla="*/ 6 h 23"/>
                <a:gd name="T18" fmla="*/ 0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3" y="2"/>
                    <a:pt x="4" y="5"/>
                  </a:cubicBezTo>
                  <a:cubicBezTo>
                    <a:pt x="5" y="6"/>
                    <a:pt x="7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8" y="11"/>
                    <a:pt x="8" y="13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2"/>
                    <a:pt x="8" y="23"/>
                    <a:pt x="8" y="22"/>
                  </a:cubicBezTo>
                  <a:cubicBezTo>
                    <a:pt x="11" y="17"/>
                    <a:pt x="16" y="12"/>
                    <a:pt x="13" y="6"/>
                  </a:cubicBezTo>
                  <a:cubicBezTo>
                    <a:pt x="11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834"/>
            <p:cNvSpPr/>
            <p:nvPr/>
          </p:nvSpPr>
          <p:spPr bwMode="auto">
            <a:xfrm>
              <a:off x="6929438" y="4121150"/>
              <a:ext cx="55563" cy="90488"/>
            </a:xfrm>
            <a:custGeom>
              <a:avLst/>
              <a:gdLst>
                <a:gd name="T0" fmla="*/ 3 w 13"/>
                <a:gd name="T1" fmla="*/ 0 h 21"/>
                <a:gd name="T2" fmla="*/ 2 w 13"/>
                <a:gd name="T3" fmla="*/ 1 h 21"/>
                <a:gd name="T4" fmla="*/ 4 w 13"/>
                <a:gd name="T5" fmla="*/ 4 h 21"/>
                <a:gd name="T6" fmla="*/ 3 w 13"/>
                <a:gd name="T7" fmla="*/ 6 h 21"/>
                <a:gd name="T8" fmla="*/ 1 w 13"/>
                <a:gd name="T9" fmla="*/ 13 h 21"/>
                <a:gd name="T10" fmla="*/ 1 w 13"/>
                <a:gd name="T11" fmla="*/ 14 h 21"/>
                <a:gd name="T12" fmla="*/ 3 w 13"/>
                <a:gd name="T13" fmla="*/ 20 h 21"/>
                <a:gd name="T14" fmla="*/ 4 w 13"/>
                <a:gd name="T15" fmla="*/ 21 h 21"/>
                <a:gd name="T16" fmla="*/ 3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3" y="3"/>
                    <a:pt x="4" y="4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9"/>
                    <a:pt x="6" y="11"/>
                    <a:pt x="1" y="13"/>
                  </a:cubicBezTo>
                  <a:cubicBezTo>
                    <a:pt x="1" y="13"/>
                    <a:pt x="0" y="14"/>
                    <a:pt x="1" y="14"/>
                  </a:cubicBezTo>
                  <a:cubicBezTo>
                    <a:pt x="2" y="16"/>
                    <a:pt x="3" y="18"/>
                    <a:pt x="3" y="20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10" y="15"/>
                    <a:pt x="13" y="2"/>
                    <a:pt x="3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835"/>
            <p:cNvSpPr/>
            <p:nvPr/>
          </p:nvSpPr>
          <p:spPr bwMode="auto">
            <a:xfrm>
              <a:off x="6611938" y="4138613"/>
              <a:ext cx="339725" cy="288925"/>
            </a:xfrm>
            <a:custGeom>
              <a:avLst/>
              <a:gdLst>
                <a:gd name="T0" fmla="*/ 80 w 80"/>
                <a:gd name="T1" fmla="*/ 48 h 68"/>
                <a:gd name="T2" fmla="*/ 65 w 80"/>
                <a:gd name="T3" fmla="*/ 39 h 68"/>
                <a:gd name="T4" fmla="*/ 61 w 80"/>
                <a:gd name="T5" fmla="*/ 37 h 68"/>
                <a:gd name="T6" fmla="*/ 61 w 80"/>
                <a:gd name="T7" fmla="*/ 37 h 68"/>
                <a:gd name="T8" fmla="*/ 67 w 80"/>
                <a:gd name="T9" fmla="*/ 34 h 68"/>
                <a:gd name="T10" fmla="*/ 71 w 80"/>
                <a:gd name="T11" fmla="*/ 21 h 68"/>
                <a:gd name="T12" fmla="*/ 46 w 80"/>
                <a:gd name="T13" fmla="*/ 11 h 68"/>
                <a:gd name="T14" fmla="*/ 44 w 80"/>
                <a:gd name="T15" fmla="*/ 16 h 68"/>
                <a:gd name="T16" fmla="*/ 43 w 80"/>
                <a:gd name="T17" fmla="*/ 22 h 68"/>
                <a:gd name="T18" fmla="*/ 43 w 80"/>
                <a:gd name="T19" fmla="*/ 17 h 68"/>
                <a:gd name="T20" fmla="*/ 27 w 80"/>
                <a:gd name="T21" fmla="*/ 1 h 68"/>
                <a:gd name="T22" fmla="*/ 20 w 80"/>
                <a:gd name="T23" fmla="*/ 5 h 68"/>
                <a:gd name="T24" fmla="*/ 14 w 80"/>
                <a:gd name="T25" fmla="*/ 18 h 68"/>
                <a:gd name="T26" fmla="*/ 17 w 80"/>
                <a:gd name="T27" fmla="*/ 24 h 68"/>
                <a:gd name="T28" fmla="*/ 7 w 80"/>
                <a:gd name="T29" fmla="*/ 27 h 68"/>
                <a:gd name="T30" fmla="*/ 13 w 80"/>
                <a:gd name="T31" fmla="*/ 49 h 68"/>
                <a:gd name="T32" fmla="*/ 20 w 80"/>
                <a:gd name="T33" fmla="*/ 46 h 68"/>
                <a:gd name="T34" fmla="*/ 23 w 80"/>
                <a:gd name="T35" fmla="*/ 45 h 68"/>
                <a:gd name="T36" fmla="*/ 17 w 80"/>
                <a:gd name="T37" fmla="*/ 56 h 68"/>
                <a:gd name="T38" fmla="*/ 26 w 80"/>
                <a:gd name="T39" fmla="*/ 66 h 68"/>
                <a:gd name="T40" fmla="*/ 40 w 80"/>
                <a:gd name="T41" fmla="*/ 60 h 68"/>
                <a:gd name="T42" fmla="*/ 48 w 80"/>
                <a:gd name="T43" fmla="*/ 56 h 68"/>
                <a:gd name="T44" fmla="*/ 56 w 80"/>
                <a:gd name="T45" fmla="*/ 59 h 68"/>
                <a:gd name="T46" fmla="*/ 73 w 80"/>
                <a:gd name="T47" fmla="*/ 58 h 68"/>
                <a:gd name="T48" fmla="*/ 80 w 80"/>
                <a:gd name="T49" fmla="*/ 4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8">
                  <a:moveTo>
                    <a:pt x="80" y="48"/>
                  </a:moveTo>
                  <a:cubicBezTo>
                    <a:pt x="79" y="41"/>
                    <a:pt x="70" y="41"/>
                    <a:pt x="65" y="39"/>
                  </a:cubicBezTo>
                  <a:cubicBezTo>
                    <a:pt x="63" y="38"/>
                    <a:pt x="62" y="38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6"/>
                    <a:pt x="66" y="35"/>
                    <a:pt x="67" y="34"/>
                  </a:cubicBezTo>
                  <a:cubicBezTo>
                    <a:pt x="71" y="30"/>
                    <a:pt x="72" y="26"/>
                    <a:pt x="71" y="21"/>
                  </a:cubicBezTo>
                  <a:cubicBezTo>
                    <a:pt x="70" y="7"/>
                    <a:pt x="57" y="6"/>
                    <a:pt x="46" y="11"/>
                  </a:cubicBezTo>
                  <a:cubicBezTo>
                    <a:pt x="45" y="12"/>
                    <a:pt x="44" y="14"/>
                    <a:pt x="44" y="16"/>
                  </a:cubicBezTo>
                  <a:cubicBezTo>
                    <a:pt x="44" y="18"/>
                    <a:pt x="44" y="20"/>
                    <a:pt x="43" y="22"/>
                  </a:cubicBezTo>
                  <a:cubicBezTo>
                    <a:pt x="44" y="20"/>
                    <a:pt x="43" y="18"/>
                    <a:pt x="43" y="17"/>
                  </a:cubicBezTo>
                  <a:cubicBezTo>
                    <a:pt x="42" y="9"/>
                    <a:pt x="34" y="1"/>
                    <a:pt x="27" y="1"/>
                  </a:cubicBezTo>
                  <a:cubicBezTo>
                    <a:pt x="24" y="0"/>
                    <a:pt x="22" y="3"/>
                    <a:pt x="20" y="5"/>
                  </a:cubicBezTo>
                  <a:cubicBezTo>
                    <a:pt x="18" y="8"/>
                    <a:pt x="14" y="14"/>
                    <a:pt x="14" y="18"/>
                  </a:cubicBezTo>
                  <a:cubicBezTo>
                    <a:pt x="14" y="20"/>
                    <a:pt x="15" y="22"/>
                    <a:pt x="17" y="24"/>
                  </a:cubicBezTo>
                  <a:cubicBezTo>
                    <a:pt x="13" y="23"/>
                    <a:pt x="10" y="24"/>
                    <a:pt x="7" y="27"/>
                  </a:cubicBezTo>
                  <a:cubicBezTo>
                    <a:pt x="0" y="34"/>
                    <a:pt x="0" y="51"/>
                    <a:pt x="13" y="49"/>
                  </a:cubicBezTo>
                  <a:cubicBezTo>
                    <a:pt x="15" y="49"/>
                    <a:pt x="18" y="48"/>
                    <a:pt x="20" y="46"/>
                  </a:cubicBezTo>
                  <a:cubicBezTo>
                    <a:pt x="21" y="46"/>
                    <a:pt x="22" y="45"/>
                    <a:pt x="23" y="45"/>
                  </a:cubicBezTo>
                  <a:cubicBezTo>
                    <a:pt x="19" y="48"/>
                    <a:pt x="16" y="51"/>
                    <a:pt x="17" y="56"/>
                  </a:cubicBezTo>
                  <a:cubicBezTo>
                    <a:pt x="17" y="60"/>
                    <a:pt x="23" y="65"/>
                    <a:pt x="26" y="66"/>
                  </a:cubicBezTo>
                  <a:cubicBezTo>
                    <a:pt x="32" y="68"/>
                    <a:pt x="37" y="64"/>
                    <a:pt x="40" y="60"/>
                  </a:cubicBezTo>
                  <a:cubicBezTo>
                    <a:pt x="43" y="56"/>
                    <a:pt x="43" y="53"/>
                    <a:pt x="48" y="56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1" y="61"/>
                    <a:pt x="67" y="61"/>
                    <a:pt x="73" y="58"/>
                  </a:cubicBezTo>
                  <a:cubicBezTo>
                    <a:pt x="76" y="57"/>
                    <a:pt x="80" y="52"/>
                    <a:pt x="80" y="48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836"/>
            <p:cNvSpPr/>
            <p:nvPr/>
          </p:nvSpPr>
          <p:spPr bwMode="auto">
            <a:xfrm>
              <a:off x="6700838" y="4279900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37"/>
            <p:cNvSpPr/>
            <p:nvPr/>
          </p:nvSpPr>
          <p:spPr bwMode="auto">
            <a:xfrm>
              <a:off x="6657976" y="4135438"/>
              <a:ext cx="268288" cy="236538"/>
            </a:xfrm>
            <a:custGeom>
              <a:avLst/>
              <a:gdLst>
                <a:gd name="T0" fmla="*/ 63 w 63"/>
                <a:gd name="T1" fmla="*/ 44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8 h 56"/>
                <a:gd name="T14" fmla="*/ 50 w 63"/>
                <a:gd name="T15" fmla="*/ 31 h 56"/>
                <a:gd name="T16" fmla="*/ 31 w 63"/>
                <a:gd name="T17" fmla="*/ 29 h 56"/>
                <a:gd name="T18" fmla="*/ 30 w 63"/>
                <a:gd name="T19" fmla="*/ 29 h 56"/>
                <a:gd name="T20" fmla="*/ 28 w 63"/>
                <a:gd name="T21" fmla="*/ 29 h 56"/>
                <a:gd name="T22" fmla="*/ 27 w 63"/>
                <a:gd name="T23" fmla="*/ 27 h 56"/>
                <a:gd name="T24" fmla="*/ 20 w 63"/>
                <a:gd name="T25" fmla="*/ 19 h 56"/>
                <a:gd name="T26" fmla="*/ 17 w 63"/>
                <a:gd name="T27" fmla="*/ 15 h 56"/>
                <a:gd name="T28" fmla="*/ 16 w 63"/>
                <a:gd name="T29" fmla="*/ 3 h 56"/>
                <a:gd name="T30" fmla="*/ 15 w 63"/>
                <a:gd name="T31" fmla="*/ 2 h 56"/>
                <a:gd name="T32" fmla="*/ 4 w 63"/>
                <a:gd name="T33" fmla="*/ 15 h 56"/>
                <a:gd name="T34" fmla="*/ 7 w 63"/>
                <a:gd name="T35" fmla="*/ 24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6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5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3 h 56"/>
                <a:gd name="T60" fmla="*/ 32 w 63"/>
                <a:gd name="T61" fmla="*/ 49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6 h 56"/>
                <a:gd name="T68" fmla="*/ 52 w 63"/>
                <a:gd name="T69" fmla="*/ 46 h 56"/>
                <a:gd name="T70" fmla="*/ 62 w 63"/>
                <a:gd name="T71" fmla="*/ 45 h 56"/>
                <a:gd name="T72" fmla="*/ 63 w 63"/>
                <a:gd name="T73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4"/>
                  </a:moveTo>
                  <a:cubicBezTo>
                    <a:pt x="60" y="43"/>
                    <a:pt x="57" y="41"/>
                    <a:pt x="54" y="40"/>
                  </a:cubicBezTo>
                  <a:cubicBezTo>
                    <a:pt x="53" y="39"/>
                    <a:pt x="46" y="38"/>
                    <a:pt x="50" y="38"/>
                  </a:cubicBezTo>
                  <a:cubicBezTo>
                    <a:pt x="53" y="38"/>
                    <a:pt x="57" y="34"/>
                    <a:pt x="59" y="32"/>
                  </a:cubicBezTo>
                  <a:cubicBezTo>
                    <a:pt x="63" y="25"/>
                    <a:pt x="60" y="16"/>
                    <a:pt x="54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4"/>
                    <a:pt x="54" y="16"/>
                    <a:pt x="55" y="18"/>
                  </a:cubicBezTo>
                  <a:cubicBezTo>
                    <a:pt x="57" y="24"/>
                    <a:pt x="54" y="28"/>
                    <a:pt x="50" y="31"/>
                  </a:cubicBezTo>
                  <a:cubicBezTo>
                    <a:pt x="46" y="33"/>
                    <a:pt x="33" y="38"/>
                    <a:pt x="31" y="29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29" y="30"/>
                    <a:pt x="29" y="30"/>
                    <a:pt x="28" y="29"/>
                  </a:cubicBezTo>
                  <a:cubicBezTo>
                    <a:pt x="28" y="28"/>
                    <a:pt x="28" y="28"/>
                    <a:pt x="27" y="27"/>
                  </a:cubicBezTo>
                  <a:cubicBezTo>
                    <a:pt x="24" y="24"/>
                    <a:pt x="21" y="23"/>
                    <a:pt x="20" y="19"/>
                  </a:cubicBezTo>
                  <a:cubicBezTo>
                    <a:pt x="20" y="17"/>
                    <a:pt x="19" y="16"/>
                    <a:pt x="17" y="15"/>
                  </a:cubicBezTo>
                  <a:cubicBezTo>
                    <a:pt x="12" y="12"/>
                    <a:pt x="13" y="8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0" y="0"/>
                    <a:pt x="5" y="12"/>
                    <a:pt x="4" y="15"/>
                  </a:cubicBezTo>
                  <a:cubicBezTo>
                    <a:pt x="3" y="19"/>
                    <a:pt x="5" y="22"/>
                    <a:pt x="7" y="24"/>
                  </a:cubicBezTo>
                  <a:cubicBezTo>
                    <a:pt x="9" y="26"/>
                    <a:pt x="12" y="27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9" y="36"/>
                    <a:pt x="3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3" y="40"/>
                    <a:pt x="7" y="40"/>
                    <a:pt x="6" y="44"/>
                  </a:cubicBezTo>
                  <a:cubicBezTo>
                    <a:pt x="6" y="44"/>
                    <a:pt x="7" y="45"/>
                    <a:pt x="7" y="45"/>
                  </a:cubicBezTo>
                  <a:cubicBezTo>
                    <a:pt x="9" y="44"/>
                    <a:pt x="18" y="40"/>
                    <a:pt x="18" y="42"/>
                  </a:cubicBezTo>
                  <a:cubicBezTo>
                    <a:pt x="16" y="47"/>
                    <a:pt x="18" y="51"/>
                    <a:pt x="18" y="55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4"/>
                    <a:pt x="23" y="49"/>
                    <a:pt x="26" y="53"/>
                  </a:cubicBezTo>
                  <a:cubicBezTo>
                    <a:pt x="26" y="53"/>
                    <a:pt x="26" y="53"/>
                    <a:pt x="27" y="53"/>
                  </a:cubicBezTo>
                  <a:cubicBezTo>
                    <a:pt x="28" y="52"/>
                    <a:pt x="31" y="51"/>
                    <a:pt x="32" y="49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6"/>
                    <a:pt x="45" y="46"/>
                    <a:pt x="49" y="46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6" y="43"/>
                    <a:pt x="58" y="45"/>
                    <a:pt x="62" y="45"/>
                  </a:cubicBezTo>
                  <a:cubicBezTo>
                    <a:pt x="63" y="45"/>
                    <a:pt x="63" y="45"/>
                    <a:pt x="63" y="44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38"/>
            <p:cNvSpPr/>
            <p:nvPr/>
          </p:nvSpPr>
          <p:spPr bwMode="auto">
            <a:xfrm>
              <a:off x="6700838" y="4181475"/>
              <a:ext cx="195263" cy="182563"/>
            </a:xfrm>
            <a:custGeom>
              <a:avLst/>
              <a:gdLst>
                <a:gd name="T0" fmla="*/ 45 w 46"/>
                <a:gd name="T1" fmla="*/ 14 h 43"/>
                <a:gd name="T2" fmla="*/ 35 w 46"/>
                <a:gd name="T3" fmla="*/ 20 h 43"/>
                <a:gd name="T4" fmla="*/ 32 w 46"/>
                <a:gd name="T5" fmla="*/ 19 h 43"/>
                <a:gd name="T6" fmla="*/ 37 w 46"/>
                <a:gd name="T7" fmla="*/ 8 h 43"/>
                <a:gd name="T8" fmla="*/ 36 w 46"/>
                <a:gd name="T9" fmla="*/ 7 h 43"/>
                <a:gd name="T10" fmla="*/ 27 w 46"/>
                <a:gd name="T11" fmla="*/ 18 h 43"/>
                <a:gd name="T12" fmla="*/ 27 w 46"/>
                <a:gd name="T13" fmla="*/ 15 h 43"/>
                <a:gd name="T14" fmla="*/ 28 w 46"/>
                <a:gd name="T15" fmla="*/ 10 h 43"/>
                <a:gd name="T16" fmla="*/ 31 w 46"/>
                <a:gd name="T17" fmla="*/ 1 h 43"/>
                <a:gd name="T18" fmla="*/ 30 w 46"/>
                <a:gd name="T19" fmla="*/ 0 h 43"/>
                <a:gd name="T20" fmla="*/ 22 w 46"/>
                <a:gd name="T21" fmla="*/ 13 h 43"/>
                <a:gd name="T22" fmla="*/ 19 w 46"/>
                <a:gd name="T23" fmla="*/ 5 h 43"/>
                <a:gd name="T24" fmla="*/ 18 w 46"/>
                <a:gd name="T25" fmla="*/ 6 h 43"/>
                <a:gd name="T26" fmla="*/ 21 w 46"/>
                <a:gd name="T27" fmla="*/ 22 h 43"/>
                <a:gd name="T28" fmla="*/ 7 w 46"/>
                <a:gd name="T29" fmla="*/ 14 h 43"/>
                <a:gd name="T30" fmla="*/ 6 w 46"/>
                <a:gd name="T31" fmla="*/ 14 h 43"/>
                <a:gd name="T32" fmla="*/ 15 w 46"/>
                <a:gd name="T33" fmla="*/ 24 h 43"/>
                <a:gd name="T34" fmla="*/ 7 w 46"/>
                <a:gd name="T35" fmla="*/ 26 h 43"/>
                <a:gd name="T36" fmla="*/ 0 w 46"/>
                <a:gd name="T37" fmla="*/ 30 h 43"/>
                <a:gd name="T38" fmla="*/ 0 w 46"/>
                <a:gd name="T39" fmla="*/ 31 h 43"/>
                <a:gd name="T40" fmla="*/ 9 w 46"/>
                <a:gd name="T41" fmla="*/ 30 h 43"/>
                <a:gd name="T42" fmla="*/ 12 w 46"/>
                <a:gd name="T43" fmla="*/ 29 h 43"/>
                <a:gd name="T44" fmla="*/ 11 w 46"/>
                <a:gd name="T45" fmla="*/ 29 h 43"/>
                <a:gd name="T46" fmla="*/ 10 w 46"/>
                <a:gd name="T47" fmla="*/ 31 h 43"/>
                <a:gd name="T48" fmla="*/ 8 w 46"/>
                <a:gd name="T49" fmla="*/ 38 h 43"/>
                <a:gd name="T50" fmla="*/ 9 w 46"/>
                <a:gd name="T51" fmla="*/ 43 h 43"/>
                <a:gd name="T52" fmla="*/ 10 w 46"/>
                <a:gd name="T53" fmla="*/ 43 h 43"/>
                <a:gd name="T54" fmla="*/ 13 w 46"/>
                <a:gd name="T55" fmla="*/ 36 h 43"/>
                <a:gd name="T56" fmla="*/ 16 w 46"/>
                <a:gd name="T57" fmla="*/ 38 h 43"/>
                <a:gd name="T58" fmla="*/ 17 w 46"/>
                <a:gd name="T59" fmla="*/ 39 h 43"/>
                <a:gd name="T60" fmla="*/ 21 w 46"/>
                <a:gd name="T61" fmla="*/ 34 h 43"/>
                <a:gd name="T62" fmla="*/ 28 w 46"/>
                <a:gd name="T63" fmla="*/ 42 h 43"/>
                <a:gd name="T64" fmla="*/ 29 w 46"/>
                <a:gd name="T65" fmla="*/ 42 h 43"/>
                <a:gd name="T66" fmla="*/ 32 w 46"/>
                <a:gd name="T67" fmla="*/ 33 h 43"/>
                <a:gd name="T68" fmla="*/ 39 w 46"/>
                <a:gd name="T69" fmla="*/ 36 h 43"/>
                <a:gd name="T70" fmla="*/ 39 w 46"/>
                <a:gd name="T71" fmla="*/ 35 h 43"/>
                <a:gd name="T72" fmla="*/ 34 w 46"/>
                <a:gd name="T73" fmla="*/ 30 h 43"/>
                <a:gd name="T74" fmla="*/ 37 w 46"/>
                <a:gd name="T75" fmla="*/ 26 h 43"/>
                <a:gd name="T76" fmla="*/ 46 w 46"/>
                <a:gd name="T77" fmla="*/ 15 h 43"/>
                <a:gd name="T78" fmla="*/ 45 w 46"/>
                <a:gd name="T79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43">
                  <a:moveTo>
                    <a:pt x="45" y="14"/>
                  </a:moveTo>
                  <a:cubicBezTo>
                    <a:pt x="44" y="16"/>
                    <a:pt x="37" y="22"/>
                    <a:pt x="35" y="20"/>
                  </a:cubicBezTo>
                  <a:cubicBezTo>
                    <a:pt x="34" y="19"/>
                    <a:pt x="33" y="19"/>
                    <a:pt x="32" y="19"/>
                  </a:cubicBezTo>
                  <a:cubicBezTo>
                    <a:pt x="33" y="19"/>
                    <a:pt x="37" y="10"/>
                    <a:pt x="37" y="8"/>
                  </a:cubicBezTo>
                  <a:cubicBezTo>
                    <a:pt x="37" y="7"/>
                    <a:pt x="37" y="7"/>
                    <a:pt x="36" y="7"/>
                  </a:cubicBezTo>
                  <a:cubicBezTo>
                    <a:pt x="33" y="11"/>
                    <a:pt x="29" y="14"/>
                    <a:pt x="27" y="18"/>
                  </a:cubicBezTo>
                  <a:cubicBezTo>
                    <a:pt x="27" y="19"/>
                    <a:pt x="26" y="18"/>
                    <a:pt x="27" y="15"/>
                  </a:cubicBezTo>
                  <a:cubicBezTo>
                    <a:pt x="27" y="13"/>
                    <a:pt x="27" y="11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25" y="3"/>
                    <a:pt x="22" y="8"/>
                    <a:pt x="22" y="13"/>
                  </a:cubicBezTo>
                  <a:cubicBezTo>
                    <a:pt x="21" y="10"/>
                    <a:pt x="20" y="8"/>
                    <a:pt x="19" y="5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9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5" y="25"/>
                    <a:pt x="8" y="25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3" y="31"/>
                    <a:pt x="7" y="31"/>
                    <a:pt x="9" y="30"/>
                  </a:cubicBezTo>
                  <a:cubicBezTo>
                    <a:pt x="10" y="29"/>
                    <a:pt x="11" y="29"/>
                    <a:pt x="12" y="29"/>
                  </a:cubicBezTo>
                  <a:cubicBezTo>
                    <a:pt x="12" y="29"/>
                    <a:pt x="11" y="29"/>
                    <a:pt x="11" y="29"/>
                  </a:cubicBezTo>
                  <a:cubicBezTo>
                    <a:pt x="11" y="29"/>
                    <a:pt x="10" y="31"/>
                    <a:pt x="10" y="31"/>
                  </a:cubicBezTo>
                  <a:cubicBezTo>
                    <a:pt x="10" y="36"/>
                    <a:pt x="9" y="35"/>
                    <a:pt x="8" y="38"/>
                  </a:cubicBezTo>
                  <a:cubicBezTo>
                    <a:pt x="7" y="41"/>
                    <a:pt x="8" y="41"/>
                    <a:pt x="9" y="43"/>
                  </a:cubicBezTo>
                  <a:cubicBezTo>
                    <a:pt x="9" y="43"/>
                    <a:pt x="10" y="43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33"/>
                    <a:pt x="17" y="36"/>
                    <a:pt x="16" y="38"/>
                  </a:cubicBezTo>
                  <a:cubicBezTo>
                    <a:pt x="16" y="39"/>
                    <a:pt x="16" y="39"/>
                    <a:pt x="17" y="39"/>
                  </a:cubicBezTo>
                  <a:cubicBezTo>
                    <a:pt x="17" y="38"/>
                    <a:pt x="21" y="33"/>
                    <a:pt x="21" y="34"/>
                  </a:cubicBezTo>
                  <a:cubicBezTo>
                    <a:pt x="24" y="36"/>
                    <a:pt x="25" y="39"/>
                    <a:pt x="28" y="42"/>
                  </a:cubicBezTo>
                  <a:cubicBezTo>
                    <a:pt x="28" y="43"/>
                    <a:pt x="29" y="42"/>
                    <a:pt x="29" y="42"/>
                  </a:cubicBezTo>
                  <a:cubicBezTo>
                    <a:pt x="29" y="38"/>
                    <a:pt x="25" y="29"/>
                    <a:pt x="32" y="33"/>
                  </a:cubicBezTo>
                  <a:cubicBezTo>
                    <a:pt x="35" y="35"/>
                    <a:pt x="35" y="37"/>
                    <a:pt x="39" y="36"/>
                  </a:cubicBezTo>
                  <a:cubicBezTo>
                    <a:pt x="39" y="36"/>
                    <a:pt x="39" y="35"/>
                    <a:pt x="39" y="35"/>
                  </a:cubicBezTo>
                  <a:cubicBezTo>
                    <a:pt x="37" y="33"/>
                    <a:pt x="36" y="31"/>
                    <a:pt x="34" y="30"/>
                  </a:cubicBezTo>
                  <a:cubicBezTo>
                    <a:pt x="31" y="27"/>
                    <a:pt x="35" y="27"/>
                    <a:pt x="37" y="26"/>
                  </a:cubicBezTo>
                  <a:cubicBezTo>
                    <a:pt x="41" y="25"/>
                    <a:pt x="44" y="18"/>
                    <a:pt x="46" y="15"/>
                  </a:cubicBezTo>
                  <a:cubicBezTo>
                    <a:pt x="46" y="14"/>
                    <a:pt x="46" y="14"/>
                    <a:pt x="45" y="14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839"/>
            <p:cNvSpPr/>
            <p:nvPr/>
          </p:nvSpPr>
          <p:spPr bwMode="auto">
            <a:xfrm>
              <a:off x="6764338" y="4262438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5 w 15"/>
                <a:gd name="T3" fmla="*/ 1 h 10"/>
                <a:gd name="T4" fmla="*/ 3 w 15"/>
                <a:gd name="T5" fmla="*/ 3 h 10"/>
                <a:gd name="T6" fmla="*/ 0 w 15"/>
                <a:gd name="T7" fmla="*/ 5 h 10"/>
                <a:gd name="T8" fmla="*/ 0 w 15"/>
                <a:gd name="T9" fmla="*/ 6 h 10"/>
                <a:gd name="T10" fmla="*/ 3 w 15"/>
                <a:gd name="T11" fmla="*/ 9 h 10"/>
                <a:gd name="T12" fmla="*/ 11 w 15"/>
                <a:gd name="T13" fmla="*/ 8 h 10"/>
                <a:gd name="T14" fmla="*/ 14 w 15"/>
                <a:gd name="T15" fmla="*/ 7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0"/>
                    <a:pt x="5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6" y="10"/>
                    <a:pt x="8" y="8"/>
                    <a:pt x="11" y="8"/>
                  </a:cubicBezTo>
                  <a:cubicBezTo>
                    <a:pt x="12" y="9"/>
                    <a:pt x="14" y="9"/>
                    <a:pt x="14" y="7"/>
                  </a:cubicBezTo>
                  <a:cubicBezTo>
                    <a:pt x="15" y="5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840"/>
            <p:cNvSpPr/>
            <p:nvPr/>
          </p:nvSpPr>
          <p:spPr bwMode="auto">
            <a:xfrm>
              <a:off x="6773863" y="4270375"/>
              <a:ext cx="50800" cy="34925"/>
            </a:xfrm>
            <a:custGeom>
              <a:avLst/>
              <a:gdLst>
                <a:gd name="T0" fmla="*/ 9 w 12"/>
                <a:gd name="T1" fmla="*/ 1 h 8"/>
                <a:gd name="T2" fmla="*/ 5 w 12"/>
                <a:gd name="T3" fmla="*/ 2 h 8"/>
                <a:gd name="T4" fmla="*/ 3 w 12"/>
                <a:gd name="T5" fmla="*/ 3 h 8"/>
                <a:gd name="T6" fmla="*/ 2 w 12"/>
                <a:gd name="T7" fmla="*/ 3 h 8"/>
                <a:gd name="T8" fmla="*/ 1 w 12"/>
                <a:gd name="T9" fmla="*/ 4 h 8"/>
                <a:gd name="T10" fmla="*/ 1 w 12"/>
                <a:gd name="T11" fmla="*/ 4 h 8"/>
                <a:gd name="T12" fmla="*/ 0 w 12"/>
                <a:gd name="T13" fmla="*/ 4 h 8"/>
                <a:gd name="T14" fmla="*/ 0 w 12"/>
                <a:gd name="T15" fmla="*/ 5 h 8"/>
                <a:gd name="T16" fmla="*/ 0 w 12"/>
                <a:gd name="T17" fmla="*/ 5 h 8"/>
                <a:gd name="T18" fmla="*/ 0 w 12"/>
                <a:gd name="T19" fmla="*/ 6 h 8"/>
                <a:gd name="T20" fmla="*/ 0 w 12"/>
                <a:gd name="T21" fmla="*/ 6 h 8"/>
                <a:gd name="T22" fmla="*/ 4 w 12"/>
                <a:gd name="T23" fmla="*/ 6 h 8"/>
                <a:gd name="T24" fmla="*/ 7 w 12"/>
                <a:gd name="T25" fmla="*/ 5 h 8"/>
                <a:gd name="T26" fmla="*/ 11 w 12"/>
                <a:gd name="T27" fmla="*/ 6 h 8"/>
                <a:gd name="T28" fmla="*/ 12 w 12"/>
                <a:gd name="T29" fmla="*/ 6 h 8"/>
                <a:gd name="T30" fmla="*/ 9 w 12"/>
                <a:gd name="T3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8">
                  <a:moveTo>
                    <a:pt x="9" y="1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5" y="6"/>
                    <a:pt x="6" y="4"/>
                    <a:pt x="7" y="5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4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841"/>
            <p:cNvSpPr/>
            <p:nvPr/>
          </p:nvSpPr>
          <p:spPr bwMode="auto">
            <a:xfrm>
              <a:off x="6781801" y="4270375"/>
              <a:ext cx="25400" cy="17463"/>
            </a:xfrm>
            <a:custGeom>
              <a:avLst/>
              <a:gdLst>
                <a:gd name="T0" fmla="*/ 6 w 6"/>
                <a:gd name="T1" fmla="*/ 1 h 4"/>
                <a:gd name="T2" fmla="*/ 5 w 6"/>
                <a:gd name="T3" fmla="*/ 0 h 4"/>
                <a:gd name="T4" fmla="*/ 3 w 6"/>
                <a:gd name="T5" fmla="*/ 0 h 4"/>
                <a:gd name="T6" fmla="*/ 3 w 6"/>
                <a:gd name="T7" fmla="*/ 0 h 4"/>
                <a:gd name="T8" fmla="*/ 2 w 6"/>
                <a:gd name="T9" fmla="*/ 1 h 4"/>
                <a:gd name="T10" fmla="*/ 2 w 6"/>
                <a:gd name="T11" fmla="*/ 1 h 4"/>
                <a:gd name="T12" fmla="*/ 1 w 6"/>
                <a:gd name="T13" fmla="*/ 3 h 4"/>
                <a:gd name="T14" fmla="*/ 1 w 6"/>
                <a:gd name="T15" fmla="*/ 3 h 4"/>
                <a:gd name="T16" fmla="*/ 2 w 6"/>
                <a:gd name="T17" fmla="*/ 4 h 4"/>
                <a:gd name="T18" fmla="*/ 2 w 6"/>
                <a:gd name="T19" fmla="*/ 4 h 4"/>
                <a:gd name="T20" fmla="*/ 5 w 6"/>
                <a:gd name="T21" fmla="*/ 2 h 4"/>
                <a:gd name="T22" fmla="*/ 6 w 6"/>
                <a:gd name="T23" fmla="*/ 2 h 4"/>
                <a:gd name="T24" fmla="*/ 6 w 6"/>
                <a:gd name="T2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842"/>
            <p:cNvSpPr/>
            <p:nvPr/>
          </p:nvSpPr>
          <p:spPr bwMode="auto">
            <a:xfrm>
              <a:off x="7334251" y="2770188"/>
              <a:ext cx="292100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3 h 47"/>
                <a:gd name="T8" fmla="*/ 50 w 69"/>
                <a:gd name="T9" fmla="*/ 11 h 47"/>
                <a:gd name="T10" fmla="*/ 34 w 69"/>
                <a:gd name="T11" fmla="*/ 3 h 47"/>
                <a:gd name="T12" fmla="*/ 28 w 69"/>
                <a:gd name="T13" fmla="*/ 11 h 47"/>
                <a:gd name="T14" fmla="*/ 25 w 69"/>
                <a:gd name="T15" fmla="*/ 16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8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6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3" y="23"/>
                    <a:pt x="50" y="23"/>
                    <a:pt x="46" y="24"/>
                  </a:cubicBezTo>
                  <a:cubicBezTo>
                    <a:pt x="45" y="25"/>
                    <a:pt x="43" y="25"/>
                    <a:pt x="42" y="26"/>
                  </a:cubicBezTo>
                  <a:cubicBezTo>
                    <a:pt x="43" y="25"/>
                    <a:pt x="44" y="24"/>
                    <a:pt x="45" y="23"/>
                  </a:cubicBezTo>
                  <a:cubicBezTo>
                    <a:pt x="47" y="19"/>
                    <a:pt x="50" y="15"/>
                    <a:pt x="50" y="11"/>
                  </a:cubicBezTo>
                  <a:cubicBezTo>
                    <a:pt x="51" y="2"/>
                    <a:pt x="41" y="0"/>
                    <a:pt x="34" y="3"/>
                  </a:cubicBezTo>
                  <a:cubicBezTo>
                    <a:pt x="31" y="4"/>
                    <a:pt x="28" y="7"/>
                    <a:pt x="28" y="11"/>
                  </a:cubicBezTo>
                  <a:cubicBezTo>
                    <a:pt x="27" y="13"/>
                    <a:pt x="28" y="18"/>
                    <a:pt x="25" y="16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4" y="8"/>
                    <a:pt x="5" y="15"/>
                    <a:pt x="3" y="21"/>
                  </a:cubicBezTo>
                  <a:cubicBezTo>
                    <a:pt x="0" y="28"/>
                    <a:pt x="11" y="35"/>
                    <a:pt x="18" y="38"/>
                  </a:cubicBezTo>
                  <a:cubicBezTo>
                    <a:pt x="20" y="40"/>
                    <a:pt x="22" y="42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4"/>
                    <a:pt x="39" y="43"/>
                    <a:pt x="44" y="44"/>
                  </a:cubicBezTo>
                  <a:cubicBezTo>
                    <a:pt x="52" y="45"/>
                    <a:pt x="62" y="47"/>
                    <a:pt x="66" y="38"/>
                  </a:cubicBezTo>
                  <a:cubicBezTo>
                    <a:pt x="69" y="31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843"/>
            <p:cNvSpPr/>
            <p:nvPr/>
          </p:nvSpPr>
          <p:spPr bwMode="auto">
            <a:xfrm>
              <a:off x="7400926" y="2808288"/>
              <a:ext cx="101600" cy="98425"/>
            </a:xfrm>
            <a:custGeom>
              <a:avLst/>
              <a:gdLst>
                <a:gd name="T0" fmla="*/ 22 w 24"/>
                <a:gd name="T1" fmla="*/ 16 h 23"/>
                <a:gd name="T2" fmla="*/ 22 w 24"/>
                <a:gd name="T3" fmla="*/ 11 h 23"/>
                <a:gd name="T4" fmla="*/ 22 w 24"/>
                <a:gd name="T5" fmla="*/ 6 h 23"/>
                <a:gd name="T6" fmla="*/ 24 w 24"/>
                <a:gd name="T7" fmla="*/ 1 h 23"/>
                <a:gd name="T8" fmla="*/ 23 w 24"/>
                <a:gd name="T9" fmla="*/ 1 h 23"/>
                <a:gd name="T10" fmla="*/ 19 w 24"/>
                <a:gd name="T11" fmla="*/ 10 h 23"/>
                <a:gd name="T12" fmla="*/ 19 w 24"/>
                <a:gd name="T13" fmla="*/ 15 h 23"/>
                <a:gd name="T14" fmla="*/ 17 w 24"/>
                <a:gd name="T15" fmla="*/ 20 h 23"/>
                <a:gd name="T16" fmla="*/ 17 w 24"/>
                <a:gd name="T17" fmla="*/ 20 h 23"/>
                <a:gd name="T18" fmla="*/ 15 w 24"/>
                <a:gd name="T19" fmla="*/ 13 h 23"/>
                <a:gd name="T20" fmla="*/ 4 w 24"/>
                <a:gd name="T21" fmla="*/ 4 h 23"/>
                <a:gd name="T22" fmla="*/ 4 w 24"/>
                <a:gd name="T23" fmla="*/ 5 h 23"/>
                <a:gd name="T24" fmla="*/ 11 w 24"/>
                <a:gd name="T25" fmla="*/ 12 h 23"/>
                <a:gd name="T26" fmla="*/ 13 w 24"/>
                <a:gd name="T27" fmla="*/ 18 h 23"/>
                <a:gd name="T28" fmla="*/ 12 w 24"/>
                <a:gd name="T29" fmla="*/ 18 h 23"/>
                <a:gd name="T30" fmla="*/ 12 w 24"/>
                <a:gd name="T31" fmla="*/ 19 h 23"/>
                <a:gd name="T32" fmla="*/ 9 w 24"/>
                <a:gd name="T33" fmla="*/ 15 h 23"/>
                <a:gd name="T34" fmla="*/ 1 w 24"/>
                <a:gd name="T35" fmla="*/ 9 h 23"/>
                <a:gd name="T36" fmla="*/ 1 w 24"/>
                <a:gd name="T37" fmla="*/ 10 h 23"/>
                <a:gd name="T38" fmla="*/ 10 w 24"/>
                <a:gd name="T39" fmla="*/ 20 h 23"/>
                <a:gd name="T40" fmla="*/ 10 w 24"/>
                <a:gd name="T41" fmla="*/ 20 h 23"/>
                <a:gd name="T42" fmla="*/ 14 w 24"/>
                <a:gd name="T43" fmla="*/ 22 h 23"/>
                <a:gd name="T44" fmla="*/ 15 w 24"/>
                <a:gd name="T45" fmla="*/ 22 h 23"/>
                <a:gd name="T46" fmla="*/ 16 w 24"/>
                <a:gd name="T47" fmla="*/ 21 h 23"/>
                <a:gd name="T48" fmla="*/ 16 w 24"/>
                <a:gd name="T49" fmla="*/ 21 h 23"/>
                <a:gd name="T50" fmla="*/ 17 w 24"/>
                <a:gd name="T51" fmla="*/ 21 h 23"/>
                <a:gd name="T52" fmla="*/ 18 w 24"/>
                <a:gd name="T53" fmla="*/ 21 h 23"/>
                <a:gd name="T54" fmla="*/ 19 w 24"/>
                <a:gd name="T55" fmla="*/ 21 h 23"/>
                <a:gd name="T56" fmla="*/ 20 w 24"/>
                <a:gd name="T57" fmla="*/ 20 h 23"/>
                <a:gd name="T58" fmla="*/ 20 w 24"/>
                <a:gd name="T59" fmla="*/ 20 h 23"/>
                <a:gd name="T60" fmla="*/ 20 w 24"/>
                <a:gd name="T61" fmla="*/ 20 h 23"/>
                <a:gd name="T62" fmla="*/ 22 w 24"/>
                <a:gd name="T63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3">
                  <a:moveTo>
                    <a:pt x="22" y="16"/>
                  </a:moveTo>
                  <a:cubicBezTo>
                    <a:pt x="23" y="15"/>
                    <a:pt x="23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5"/>
                    <a:pt x="23" y="3"/>
                    <a:pt x="24" y="1"/>
                  </a:cubicBezTo>
                  <a:cubicBezTo>
                    <a:pt x="24" y="1"/>
                    <a:pt x="24" y="0"/>
                    <a:pt x="23" y="1"/>
                  </a:cubicBezTo>
                  <a:cubicBezTo>
                    <a:pt x="21" y="3"/>
                    <a:pt x="19" y="7"/>
                    <a:pt x="19" y="10"/>
                  </a:cubicBezTo>
                  <a:cubicBezTo>
                    <a:pt x="18" y="12"/>
                    <a:pt x="18" y="14"/>
                    <a:pt x="19" y="15"/>
                  </a:cubicBezTo>
                  <a:cubicBezTo>
                    <a:pt x="19" y="18"/>
                    <a:pt x="20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8"/>
                    <a:pt x="16" y="15"/>
                    <a:pt x="15" y="13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4"/>
                    <a:pt x="3" y="4"/>
                    <a:pt x="4" y="5"/>
                  </a:cubicBezTo>
                  <a:cubicBezTo>
                    <a:pt x="6" y="7"/>
                    <a:pt x="9" y="9"/>
                    <a:pt x="11" y="12"/>
                  </a:cubicBezTo>
                  <a:cubicBezTo>
                    <a:pt x="12" y="14"/>
                    <a:pt x="13" y="16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4" y="13"/>
                    <a:pt x="6" y="17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2"/>
                    <a:pt x="12" y="23"/>
                    <a:pt x="14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19" y="21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1" y="19"/>
                    <a:pt x="22" y="18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844"/>
            <p:cNvSpPr/>
            <p:nvPr/>
          </p:nvSpPr>
          <p:spPr bwMode="auto">
            <a:xfrm>
              <a:off x="7489826" y="2881313"/>
              <a:ext cx="98425" cy="71438"/>
            </a:xfrm>
            <a:custGeom>
              <a:avLst/>
              <a:gdLst>
                <a:gd name="T0" fmla="*/ 23 w 23"/>
                <a:gd name="T1" fmla="*/ 7 h 17"/>
                <a:gd name="T2" fmla="*/ 4 w 23"/>
                <a:gd name="T3" fmla="*/ 5 h 17"/>
                <a:gd name="T4" fmla="*/ 2 w 23"/>
                <a:gd name="T5" fmla="*/ 4 h 17"/>
                <a:gd name="T6" fmla="*/ 2 w 23"/>
                <a:gd name="T7" fmla="*/ 4 h 17"/>
                <a:gd name="T8" fmla="*/ 1 w 23"/>
                <a:gd name="T9" fmla="*/ 4 h 17"/>
                <a:gd name="T10" fmla="*/ 1 w 23"/>
                <a:gd name="T11" fmla="*/ 5 h 17"/>
                <a:gd name="T12" fmla="*/ 1 w 23"/>
                <a:gd name="T13" fmla="*/ 5 h 17"/>
                <a:gd name="T14" fmla="*/ 7 w 23"/>
                <a:gd name="T15" fmla="*/ 14 h 17"/>
                <a:gd name="T16" fmla="*/ 20 w 23"/>
                <a:gd name="T17" fmla="*/ 12 h 17"/>
                <a:gd name="T18" fmla="*/ 20 w 23"/>
                <a:gd name="T19" fmla="*/ 11 h 17"/>
                <a:gd name="T20" fmla="*/ 15 w 23"/>
                <a:gd name="T21" fmla="*/ 11 h 17"/>
                <a:gd name="T22" fmla="*/ 6 w 23"/>
                <a:gd name="T23" fmla="*/ 11 h 17"/>
                <a:gd name="T24" fmla="*/ 5 w 23"/>
                <a:gd name="T25" fmla="*/ 8 h 17"/>
                <a:gd name="T26" fmla="*/ 4 w 23"/>
                <a:gd name="T27" fmla="*/ 6 h 17"/>
                <a:gd name="T28" fmla="*/ 10 w 23"/>
                <a:gd name="T29" fmla="*/ 8 h 17"/>
                <a:gd name="T30" fmla="*/ 14 w 23"/>
                <a:gd name="T31" fmla="*/ 6 h 17"/>
                <a:gd name="T32" fmla="*/ 22 w 23"/>
                <a:gd name="T33" fmla="*/ 8 h 17"/>
                <a:gd name="T34" fmla="*/ 23 w 23"/>
                <a:gd name="T3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7">
                  <a:moveTo>
                    <a:pt x="23" y="7"/>
                  </a:moveTo>
                  <a:cubicBezTo>
                    <a:pt x="19" y="3"/>
                    <a:pt x="8" y="0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9"/>
                    <a:pt x="3" y="13"/>
                    <a:pt x="7" y="14"/>
                  </a:cubicBezTo>
                  <a:cubicBezTo>
                    <a:pt x="11" y="17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10"/>
                    <a:pt x="17" y="10"/>
                    <a:pt x="15" y="11"/>
                  </a:cubicBezTo>
                  <a:cubicBezTo>
                    <a:pt x="12" y="12"/>
                    <a:pt x="9" y="12"/>
                    <a:pt x="6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3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845"/>
            <p:cNvSpPr/>
            <p:nvPr/>
          </p:nvSpPr>
          <p:spPr bwMode="auto">
            <a:xfrm>
              <a:off x="7439026" y="2894013"/>
              <a:ext cx="63500" cy="53975"/>
            </a:xfrm>
            <a:custGeom>
              <a:avLst/>
              <a:gdLst>
                <a:gd name="T0" fmla="*/ 15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5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1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11"/>
                    <a:pt x="7" y="12"/>
                    <a:pt x="7" y="12"/>
                  </a:cubicBezTo>
                  <a:cubicBezTo>
                    <a:pt x="9" y="13"/>
                    <a:pt x="10" y="13"/>
                    <a:pt x="12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9"/>
                    <a:pt x="13" y="8"/>
                    <a:pt x="14" y="7"/>
                  </a:cubicBezTo>
                  <a:cubicBezTo>
                    <a:pt x="15" y="6"/>
                    <a:pt x="15" y="5"/>
                    <a:pt x="15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846"/>
            <p:cNvSpPr/>
            <p:nvPr/>
          </p:nvSpPr>
          <p:spPr bwMode="auto">
            <a:xfrm>
              <a:off x="7461251" y="2897188"/>
              <a:ext cx="41275" cy="47625"/>
            </a:xfrm>
            <a:custGeom>
              <a:avLst/>
              <a:gdLst>
                <a:gd name="T0" fmla="*/ 9 w 10"/>
                <a:gd name="T1" fmla="*/ 2 h 11"/>
                <a:gd name="T2" fmla="*/ 6 w 10"/>
                <a:gd name="T3" fmla="*/ 0 h 11"/>
                <a:gd name="T4" fmla="*/ 0 w 10"/>
                <a:gd name="T5" fmla="*/ 5 h 11"/>
                <a:gd name="T6" fmla="*/ 3 w 10"/>
                <a:gd name="T7" fmla="*/ 9 h 11"/>
                <a:gd name="T8" fmla="*/ 4 w 10"/>
                <a:gd name="T9" fmla="*/ 10 h 11"/>
                <a:gd name="T10" fmla="*/ 5 w 10"/>
                <a:gd name="T11" fmla="*/ 11 h 11"/>
                <a:gd name="T12" fmla="*/ 10 w 10"/>
                <a:gd name="T13" fmla="*/ 5 h 11"/>
                <a:gd name="T14" fmla="*/ 9 w 10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3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7" y="10"/>
                    <a:pt x="9" y="8"/>
                    <a:pt x="10" y="5"/>
                  </a:cubicBezTo>
                  <a:cubicBezTo>
                    <a:pt x="10" y="4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847"/>
            <p:cNvSpPr/>
            <p:nvPr/>
          </p:nvSpPr>
          <p:spPr bwMode="auto">
            <a:xfrm>
              <a:off x="7451726" y="2909888"/>
              <a:ext cx="30163" cy="25400"/>
            </a:xfrm>
            <a:custGeom>
              <a:avLst/>
              <a:gdLst>
                <a:gd name="T0" fmla="*/ 6 w 7"/>
                <a:gd name="T1" fmla="*/ 1 h 6"/>
                <a:gd name="T2" fmla="*/ 6 w 7"/>
                <a:gd name="T3" fmla="*/ 1 h 6"/>
                <a:gd name="T4" fmla="*/ 1 w 7"/>
                <a:gd name="T5" fmla="*/ 2 h 6"/>
                <a:gd name="T6" fmla="*/ 0 w 7"/>
                <a:gd name="T7" fmla="*/ 2 h 6"/>
                <a:gd name="T8" fmla="*/ 0 w 7"/>
                <a:gd name="T9" fmla="*/ 3 h 6"/>
                <a:gd name="T10" fmla="*/ 5 w 7"/>
                <a:gd name="T11" fmla="*/ 3 h 6"/>
                <a:gd name="T12" fmla="*/ 6 w 7"/>
                <a:gd name="T13" fmla="*/ 3 h 6"/>
                <a:gd name="T14" fmla="*/ 7 w 7"/>
                <a:gd name="T15" fmla="*/ 3 h 6"/>
                <a:gd name="T16" fmla="*/ 6 w 7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6"/>
                    <a:pt x="5" y="6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6" y="2"/>
                    <a:pt x="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48"/>
            <p:cNvSpPr/>
            <p:nvPr/>
          </p:nvSpPr>
          <p:spPr bwMode="auto">
            <a:xfrm>
              <a:off x="7334251" y="2816225"/>
              <a:ext cx="117475" cy="65088"/>
            </a:xfrm>
            <a:custGeom>
              <a:avLst/>
              <a:gdLst>
                <a:gd name="T0" fmla="*/ 16 w 28"/>
                <a:gd name="T1" fmla="*/ 0 h 15"/>
                <a:gd name="T2" fmla="*/ 5 w 28"/>
                <a:gd name="T3" fmla="*/ 6 h 15"/>
                <a:gd name="T4" fmla="*/ 3 w 28"/>
                <a:gd name="T5" fmla="*/ 15 h 15"/>
                <a:gd name="T6" fmla="*/ 4 w 28"/>
                <a:gd name="T7" fmla="*/ 14 h 15"/>
                <a:gd name="T8" fmla="*/ 9 w 28"/>
                <a:gd name="T9" fmla="*/ 8 h 15"/>
                <a:gd name="T10" fmla="*/ 12 w 28"/>
                <a:gd name="T11" fmla="*/ 8 h 15"/>
                <a:gd name="T12" fmla="*/ 21 w 28"/>
                <a:gd name="T13" fmla="*/ 4 h 15"/>
                <a:gd name="T14" fmla="*/ 26 w 28"/>
                <a:gd name="T15" fmla="*/ 9 h 15"/>
                <a:gd name="T16" fmla="*/ 27 w 28"/>
                <a:gd name="T17" fmla="*/ 9 h 15"/>
                <a:gd name="T18" fmla="*/ 16 w 28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15">
                  <a:moveTo>
                    <a:pt x="16" y="0"/>
                  </a:moveTo>
                  <a:cubicBezTo>
                    <a:pt x="11" y="0"/>
                    <a:pt x="8" y="3"/>
                    <a:pt x="5" y="6"/>
                  </a:cubicBezTo>
                  <a:cubicBezTo>
                    <a:pt x="2" y="8"/>
                    <a:pt x="0" y="11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5" y="6"/>
                    <a:pt x="17" y="3"/>
                    <a:pt x="21" y="4"/>
                  </a:cubicBezTo>
                  <a:cubicBezTo>
                    <a:pt x="23" y="5"/>
                    <a:pt x="25" y="8"/>
                    <a:pt x="26" y="9"/>
                  </a:cubicBezTo>
                  <a:cubicBezTo>
                    <a:pt x="27" y="10"/>
                    <a:pt x="28" y="9"/>
                    <a:pt x="27" y="9"/>
                  </a:cubicBezTo>
                  <a:cubicBezTo>
                    <a:pt x="25" y="4"/>
                    <a:pt x="21" y="1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849"/>
            <p:cNvSpPr/>
            <p:nvPr/>
          </p:nvSpPr>
          <p:spPr bwMode="auto">
            <a:xfrm>
              <a:off x="7489826" y="2774950"/>
              <a:ext cx="68263" cy="96838"/>
            </a:xfrm>
            <a:custGeom>
              <a:avLst/>
              <a:gdLst>
                <a:gd name="T0" fmla="*/ 1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7 h 23"/>
                <a:gd name="T8" fmla="*/ 9 w 16"/>
                <a:gd name="T9" fmla="*/ 7 h 23"/>
                <a:gd name="T10" fmla="*/ 8 w 16"/>
                <a:gd name="T11" fmla="*/ 14 h 23"/>
                <a:gd name="T12" fmla="*/ 7 w 16"/>
                <a:gd name="T13" fmla="*/ 22 h 23"/>
                <a:gd name="T14" fmla="*/ 8 w 16"/>
                <a:gd name="T15" fmla="*/ 23 h 23"/>
                <a:gd name="T16" fmla="*/ 13 w 16"/>
                <a:gd name="T17" fmla="*/ 6 h 23"/>
                <a:gd name="T18" fmla="*/ 1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2"/>
                    <a:pt x="3" y="3"/>
                    <a:pt x="4" y="5"/>
                  </a:cubicBezTo>
                  <a:cubicBezTo>
                    <a:pt x="5" y="6"/>
                    <a:pt x="7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8"/>
                    <a:pt x="9" y="12"/>
                    <a:pt x="8" y="14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11" y="18"/>
                    <a:pt x="16" y="12"/>
                    <a:pt x="13" y="6"/>
                  </a:cubicBezTo>
                  <a:cubicBezTo>
                    <a:pt x="11" y="1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850"/>
            <p:cNvSpPr/>
            <p:nvPr/>
          </p:nvSpPr>
          <p:spPr bwMode="auto">
            <a:xfrm>
              <a:off x="7583488" y="2868613"/>
              <a:ext cx="55563" cy="88900"/>
            </a:xfrm>
            <a:custGeom>
              <a:avLst/>
              <a:gdLst>
                <a:gd name="T0" fmla="*/ 2 w 13"/>
                <a:gd name="T1" fmla="*/ 0 h 21"/>
                <a:gd name="T2" fmla="*/ 1 w 13"/>
                <a:gd name="T3" fmla="*/ 1 h 21"/>
                <a:gd name="T4" fmla="*/ 3 w 13"/>
                <a:gd name="T5" fmla="*/ 4 h 21"/>
                <a:gd name="T6" fmla="*/ 2 w 13"/>
                <a:gd name="T7" fmla="*/ 6 h 21"/>
                <a:gd name="T8" fmla="*/ 0 w 13"/>
                <a:gd name="T9" fmla="*/ 13 h 21"/>
                <a:gd name="T10" fmla="*/ 0 w 13"/>
                <a:gd name="T11" fmla="*/ 14 h 21"/>
                <a:gd name="T12" fmla="*/ 2 w 13"/>
                <a:gd name="T13" fmla="*/ 20 h 21"/>
                <a:gd name="T14" fmla="*/ 3 w 13"/>
                <a:gd name="T15" fmla="*/ 21 h 21"/>
                <a:gd name="T16" fmla="*/ 2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10"/>
                    <a:pt x="5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6"/>
                    <a:pt x="2" y="18"/>
                    <a:pt x="2" y="20"/>
                  </a:cubicBezTo>
                  <a:cubicBezTo>
                    <a:pt x="2" y="21"/>
                    <a:pt x="3" y="21"/>
                    <a:pt x="3" y="21"/>
                  </a:cubicBezTo>
                  <a:cubicBezTo>
                    <a:pt x="9" y="15"/>
                    <a:pt x="13" y="2"/>
                    <a:pt x="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851"/>
            <p:cNvSpPr/>
            <p:nvPr/>
          </p:nvSpPr>
          <p:spPr bwMode="auto">
            <a:xfrm>
              <a:off x="7261226" y="2889250"/>
              <a:ext cx="344488" cy="288925"/>
            </a:xfrm>
            <a:custGeom>
              <a:avLst/>
              <a:gdLst>
                <a:gd name="T0" fmla="*/ 80 w 81"/>
                <a:gd name="T1" fmla="*/ 47 h 68"/>
                <a:gd name="T2" fmla="*/ 65 w 81"/>
                <a:gd name="T3" fmla="*/ 38 h 68"/>
                <a:gd name="T4" fmla="*/ 61 w 81"/>
                <a:gd name="T5" fmla="*/ 36 h 68"/>
                <a:gd name="T6" fmla="*/ 62 w 81"/>
                <a:gd name="T7" fmla="*/ 36 h 68"/>
                <a:gd name="T8" fmla="*/ 67 w 81"/>
                <a:gd name="T9" fmla="*/ 33 h 68"/>
                <a:gd name="T10" fmla="*/ 72 w 81"/>
                <a:gd name="T11" fmla="*/ 20 h 68"/>
                <a:gd name="T12" fmla="*/ 46 w 81"/>
                <a:gd name="T13" fmla="*/ 11 h 68"/>
                <a:gd name="T14" fmla="*/ 44 w 81"/>
                <a:gd name="T15" fmla="*/ 15 h 68"/>
                <a:gd name="T16" fmla="*/ 44 w 81"/>
                <a:gd name="T17" fmla="*/ 21 h 68"/>
                <a:gd name="T18" fmla="*/ 43 w 81"/>
                <a:gd name="T19" fmla="*/ 16 h 68"/>
                <a:gd name="T20" fmla="*/ 27 w 81"/>
                <a:gd name="T21" fmla="*/ 0 h 68"/>
                <a:gd name="T22" fmla="*/ 21 w 81"/>
                <a:gd name="T23" fmla="*/ 5 h 68"/>
                <a:gd name="T24" fmla="*/ 14 w 81"/>
                <a:gd name="T25" fmla="*/ 17 h 68"/>
                <a:gd name="T26" fmla="*/ 17 w 81"/>
                <a:gd name="T27" fmla="*/ 23 h 68"/>
                <a:gd name="T28" fmla="*/ 7 w 81"/>
                <a:gd name="T29" fmla="*/ 27 h 68"/>
                <a:gd name="T30" fmla="*/ 13 w 81"/>
                <a:gd name="T31" fmla="*/ 49 h 68"/>
                <a:gd name="T32" fmla="*/ 20 w 81"/>
                <a:gd name="T33" fmla="*/ 46 h 68"/>
                <a:gd name="T34" fmla="*/ 23 w 81"/>
                <a:gd name="T35" fmla="*/ 44 h 68"/>
                <a:gd name="T36" fmla="*/ 17 w 81"/>
                <a:gd name="T37" fmla="*/ 55 h 68"/>
                <a:gd name="T38" fmla="*/ 27 w 81"/>
                <a:gd name="T39" fmla="*/ 66 h 68"/>
                <a:gd name="T40" fmla="*/ 40 w 81"/>
                <a:gd name="T41" fmla="*/ 59 h 68"/>
                <a:gd name="T42" fmla="*/ 48 w 81"/>
                <a:gd name="T43" fmla="*/ 55 h 68"/>
                <a:gd name="T44" fmla="*/ 56 w 81"/>
                <a:gd name="T45" fmla="*/ 59 h 68"/>
                <a:gd name="T46" fmla="*/ 73 w 81"/>
                <a:gd name="T47" fmla="*/ 58 h 68"/>
                <a:gd name="T48" fmla="*/ 80 w 81"/>
                <a:gd name="T49" fmla="*/ 4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1" h="68">
                  <a:moveTo>
                    <a:pt x="80" y="47"/>
                  </a:moveTo>
                  <a:cubicBezTo>
                    <a:pt x="79" y="41"/>
                    <a:pt x="70" y="40"/>
                    <a:pt x="65" y="38"/>
                  </a:cubicBezTo>
                  <a:cubicBezTo>
                    <a:pt x="64" y="37"/>
                    <a:pt x="62" y="37"/>
                    <a:pt x="61" y="36"/>
                  </a:cubicBezTo>
                  <a:cubicBezTo>
                    <a:pt x="61" y="36"/>
                    <a:pt x="61" y="36"/>
                    <a:pt x="62" y="36"/>
                  </a:cubicBezTo>
                  <a:cubicBezTo>
                    <a:pt x="64" y="36"/>
                    <a:pt x="66" y="35"/>
                    <a:pt x="67" y="33"/>
                  </a:cubicBezTo>
                  <a:cubicBezTo>
                    <a:pt x="71" y="30"/>
                    <a:pt x="72" y="25"/>
                    <a:pt x="72" y="20"/>
                  </a:cubicBezTo>
                  <a:cubicBezTo>
                    <a:pt x="70" y="7"/>
                    <a:pt x="57" y="5"/>
                    <a:pt x="46" y="11"/>
                  </a:cubicBezTo>
                  <a:cubicBezTo>
                    <a:pt x="45" y="12"/>
                    <a:pt x="44" y="13"/>
                    <a:pt x="44" y="15"/>
                  </a:cubicBezTo>
                  <a:cubicBezTo>
                    <a:pt x="44" y="17"/>
                    <a:pt x="44" y="19"/>
                    <a:pt x="44" y="21"/>
                  </a:cubicBezTo>
                  <a:cubicBezTo>
                    <a:pt x="44" y="19"/>
                    <a:pt x="43" y="18"/>
                    <a:pt x="43" y="16"/>
                  </a:cubicBezTo>
                  <a:cubicBezTo>
                    <a:pt x="42" y="8"/>
                    <a:pt x="35" y="0"/>
                    <a:pt x="27" y="0"/>
                  </a:cubicBezTo>
                  <a:cubicBezTo>
                    <a:pt x="24" y="0"/>
                    <a:pt x="22" y="3"/>
                    <a:pt x="21" y="5"/>
                  </a:cubicBezTo>
                  <a:cubicBezTo>
                    <a:pt x="19" y="7"/>
                    <a:pt x="14" y="13"/>
                    <a:pt x="14" y="17"/>
                  </a:cubicBezTo>
                  <a:cubicBezTo>
                    <a:pt x="15" y="19"/>
                    <a:pt x="16" y="21"/>
                    <a:pt x="17" y="23"/>
                  </a:cubicBezTo>
                  <a:cubicBezTo>
                    <a:pt x="13" y="22"/>
                    <a:pt x="10" y="24"/>
                    <a:pt x="7" y="27"/>
                  </a:cubicBezTo>
                  <a:cubicBezTo>
                    <a:pt x="0" y="34"/>
                    <a:pt x="0" y="50"/>
                    <a:pt x="13" y="49"/>
                  </a:cubicBezTo>
                  <a:cubicBezTo>
                    <a:pt x="16" y="48"/>
                    <a:pt x="18" y="47"/>
                    <a:pt x="20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19" y="47"/>
                    <a:pt x="16" y="50"/>
                    <a:pt x="17" y="55"/>
                  </a:cubicBezTo>
                  <a:cubicBezTo>
                    <a:pt x="17" y="59"/>
                    <a:pt x="23" y="64"/>
                    <a:pt x="27" y="66"/>
                  </a:cubicBezTo>
                  <a:cubicBezTo>
                    <a:pt x="32" y="68"/>
                    <a:pt x="37" y="63"/>
                    <a:pt x="40" y="59"/>
                  </a:cubicBezTo>
                  <a:cubicBezTo>
                    <a:pt x="43" y="55"/>
                    <a:pt x="43" y="53"/>
                    <a:pt x="48" y="55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2" y="60"/>
                    <a:pt x="68" y="60"/>
                    <a:pt x="73" y="58"/>
                  </a:cubicBezTo>
                  <a:cubicBezTo>
                    <a:pt x="76" y="56"/>
                    <a:pt x="81" y="51"/>
                    <a:pt x="80" y="47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852"/>
            <p:cNvSpPr/>
            <p:nvPr/>
          </p:nvSpPr>
          <p:spPr bwMode="auto">
            <a:xfrm>
              <a:off x="7350126" y="302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853"/>
            <p:cNvSpPr/>
            <p:nvPr/>
          </p:nvSpPr>
          <p:spPr bwMode="auto">
            <a:xfrm>
              <a:off x="7307263" y="2881313"/>
              <a:ext cx="268288" cy="238125"/>
            </a:xfrm>
            <a:custGeom>
              <a:avLst/>
              <a:gdLst>
                <a:gd name="T0" fmla="*/ 63 w 63"/>
                <a:gd name="T1" fmla="*/ 45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9 h 56"/>
                <a:gd name="T14" fmla="*/ 50 w 63"/>
                <a:gd name="T15" fmla="*/ 31 h 56"/>
                <a:gd name="T16" fmla="*/ 31 w 63"/>
                <a:gd name="T17" fmla="*/ 30 h 56"/>
                <a:gd name="T18" fmla="*/ 30 w 63"/>
                <a:gd name="T19" fmla="*/ 29 h 56"/>
                <a:gd name="T20" fmla="*/ 28 w 63"/>
                <a:gd name="T21" fmla="*/ 30 h 56"/>
                <a:gd name="T22" fmla="*/ 27 w 63"/>
                <a:gd name="T23" fmla="*/ 27 h 56"/>
                <a:gd name="T24" fmla="*/ 20 w 63"/>
                <a:gd name="T25" fmla="*/ 19 h 56"/>
                <a:gd name="T26" fmla="*/ 18 w 63"/>
                <a:gd name="T27" fmla="*/ 16 h 56"/>
                <a:gd name="T28" fmla="*/ 16 w 63"/>
                <a:gd name="T29" fmla="*/ 3 h 56"/>
                <a:gd name="T30" fmla="*/ 16 w 63"/>
                <a:gd name="T31" fmla="*/ 3 h 56"/>
                <a:gd name="T32" fmla="*/ 4 w 63"/>
                <a:gd name="T33" fmla="*/ 16 h 56"/>
                <a:gd name="T34" fmla="*/ 7 w 63"/>
                <a:gd name="T35" fmla="*/ 25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7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6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4 h 56"/>
                <a:gd name="T60" fmla="*/ 32 w 63"/>
                <a:gd name="T61" fmla="*/ 50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7 h 56"/>
                <a:gd name="T68" fmla="*/ 52 w 63"/>
                <a:gd name="T69" fmla="*/ 46 h 56"/>
                <a:gd name="T70" fmla="*/ 62 w 63"/>
                <a:gd name="T71" fmla="*/ 46 h 56"/>
                <a:gd name="T72" fmla="*/ 63 w 63"/>
                <a:gd name="T73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5"/>
                  </a:moveTo>
                  <a:cubicBezTo>
                    <a:pt x="60" y="43"/>
                    <a:pt x="57" y="42"/>
                    <a:pt x="54" y="40"/>
                  </a:cubicBezTo>
                  <a:cubicBezTo>
                    <a:pt x="53" y="40"/>
                    <a:pt x="47" y="38"/>
                    <a:pt x="50" y="38"/>
                  </a:cubicBezTo>
                  <a:cubicBezTo>
                    <a:pt x="54" y="38"/>
                    <a:pt x="57" y="35"/>
                    <a:pt x="59" y="32"/>
                  </a:cubicBezTo>
                  <a:cubicBezTo>
                    <a:pt x="63" y="25"/>
                    <a:pt x="61" y="16"/>
                    <a:pt x="54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4"/>
                    <a:pt x="54" y="16"/>
                    <a:pt x="55" y="19"/>
                  </a:cubicBezTo>
                  <a:cubicBezTo>
                    <a:pt x="57" y="25"/>
                    <a:pt x="54" y="28"/>
                    <a:pt x="50" y="31"/>
                  </a:cubicBezTo>
                  <a:cubicBezTo>
                    <a:pt x="46" y="34"/>
                    <a:pt x="33" y="38"/>
                    <a:pt x="31" y="30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30" y="30"/>
                    <a:pt x="29" y="30"/>
                    <a:pt x="28" y="30"/>
                  </a:cubicBezTo>
                  <a:cubicBezTo>
                    <a:pt x="28" y="29"/>
                    <a:pt x="28" y="28"/>
                    <a:pt x="27" y="27"/>
                  </a:cubicBezTo>
                  <a:cubicBezTo>
                    <a:pt x="24" y="24"/>
                    <a:pt x="22" y="24"/>
                    <a:pt x="20" y="19"/>
                  </a:cubicBezTo>
                  <a:cubicBezTo>
                    <a:pt x="20" y="17"/>
                    <a:pt x="19" y="16"/>
                    <a:pt x="18" y="16"/>
                  </a:cubicBezTo>
                  <a:cubicBezTo>
                    <a:pt x="12" y="13"/>
                    <a:pt x="13" y="8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0" y="0"/>
                    <a:pt x="5" y="12"/>
                    <a:pt x="4" y="16"/>
                  </a:cubicBezTo>
                  <a:cubicBezTo>
                    <a:pt x="3" y="19"/>
                    <a:pt x="5" y="22"/>
                    <a:pt x="7" y="25"/>
                  </a:cubicBezTo>
                  <a:cubicBezTo>
                    <a:pt x="9" y="26"/>
                    <a:pt x="12" y="28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10" y="36"/>
                    <a:pt x="3" y="37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3" y="40"/>
                    <a:pt x="7" y="40"/>
                    <a:pt x="7" y="44"/>
                  </a:cubicBezTo>
                  <a:cubicBezTo>
                    <a:pt x="6" y="45"/>
                    <a:pt x="7" y="45"/>
                    <a:pt x="7" y="45"/>
                  </a:cubicBezTo>
                  <a:cubicBezTo>
                    <a:pt x="9" y="45"/>
                    <a:pt x="18" y="41"/>
                    <a:pt x="18" y="42"/>
                  </a:cubicBezTo>
                  <a:cubicBezTo>
                    <a:pt x="16" y="47"/>
                    <a:pt x="18" y="51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5"/>
                    <a:pt x="24" y="49"/>
                    <a:pt x="26" y="53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8" y="53"/>
                    <a:pt x="31" y="51"/>
                    <a:pt x="32" y="50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7"/>
                    <a:pt x="45" y="46"/>
                    <a:pt x="49" y="47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7" y="43"/>
                    <a:pt x="59" y="45"/>
                    <a:pt x="62" y="46"/>
                  </a:cubicBezTo>
                  <a:cubicBezTo>
                    <a:pt x="63" y="46"/>
                    <a:pt x="63" y="45"/>
                    <a:pt x="63" y="45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854"/>
            <p:cNvSpPr/>
            <p:nvPr/>
          </p:nvSpPr>
          <p:spPr bwMode="auto">
            <a:xfrm>
              <a:off x="7350126" y="2927350"/>
              <a:ext cx="200025" cy="187325"/>
            </a:xfrm>
            <a:custGeom>
              <a:avLst/>
              <a:gdLst>
                <a:gd name="T0" fmla="*/ 45 w 47"/>
                <a:gd name="T1" fmla="*/ 15 h 44"/>
                <a:gd name="T2" fmla="*/ 35 w 47"/>
                <a:gd name="T3" fmla="*/ 20 h 44"/>
                <a:gd name="T4" fmla="*/ 32 w 47"/>
                <a:gd name="T5" fmla="*/ 20 h 44"/>
                <a:gd name="T6" fmla="*/ 37 w 47"/>
                <a:gd name="T7" fmla="*/ 8 h 44"/>
                <a:gd name="T8" fmla="*/ 37 w 47"/>
                <a:gd name="T9" fmla="*/ 8 h 44"/>
                <a:gd name="T10" fmla="*/ 27 w 47"/>
                <a:gd name="T11" fmla="*/ 19 h 44"/>
                <a:gd name="T12" fmla="*/ 27 w 47"/>
                <a:gd name="T13" fmla="*/ 15 h 44"/>
                <a:gd name="T14" fmla="*/ 28 w 47"/>
                <a:gd name="T15" fmla="*/ 10 h 44"/>
                <a:gd name="T16" fmla="*/ 31 w 47"/>
                <a:gd name="T17" fmla="*/ 1 h 44"/>
                <a:gd name="T18" fmla="*/ 31 w 47"/>
                <a:gd name="T19" fmla="*/ 1 h 44"/>
                <a:gd name="T20" fmla="*/ 22 w 47"/>
                <a:gd name="T21" fmla="*/ 13 h 44"/>
                <a:gd name="T22" fmla="*/ 19 w 47"/>
                <a:gd name="T23" fmla="*/ 6 h 44"/>
                <a:gd name="T24" fmla="*/ 18 w 47"/>
                <a:gd name="T25" fmla="*/ 6 h 44"/>
                <a:gd name="T26" fmla="*/ 21 w 47"/>
                <a:gd name="T27" fmla="*/ 22 h 44"/>
                <a:gd name="T28" fmla="*/ 7 w 47"/>
                <a:gd name="T29" fmla="*/ 14 h 44"/>
                <a:gd name="T30" fmla="*/ 6 w 47"/>
                <a:gd name="T31" fmla="*/ 14 h 44"/>
                <a:gd name="T32" fmla="*/ 15 w 47"/>
                <a:gd name="T33" fmla="*/ 24 h 44"/>
                <a:gd name="T34" fmla="*/ 7 w 47"/>
                <a:gd name="T35" fmla="*/ 26 h 44"/>
                <a:gd name="T36" fmla="*/ 0 w 47"/>
                <a:gd name="T37" fmla="*/ 30 h 44"/>
                <a:gd name="T38" fmla="*/ 1 w 47"/>
                <a:gd name="T39" fmla="*/ 31 h 44"/>
                <a:gd name="T40" fmla="*/ 10 w 47"/>
                <a:gd name="T41" fmla="*/ 30 h 44"/>
                <a:gd name="T42" fmla="*/ 12 w 47"/>
                <a:gd name="T43" fmla="*/ 29 h 44"/>
                <a:gd name="T44" fmla="*/ 11 w 47"/>
                <a:gd name="T45" fmla="*/ 30 h 44"/>
                <a:gd name="T46" fmla="*/ 11 w 47"/>
                <a:gd name="T47" fmla="*/ 31 h 44"/>
                <a:gd name="T48" fmla="*/ 8 w 47"/>
                <a:gd name="T49" fmla="*/ 39 h 44"/>
                <a:gd name="T50" fmla="*/ 9 w 47"/>
                <a:gd name="T51" fmla="*/ 43 h 44"/>
                <a:gd name="T52" fmla="*/ 10 w 47"/>
                <a:gd name="T53" fmla="*/ 43 h 44"/>
                <a:gd name="T54" fmla="*/ 13 w 47"/>
                <a:gd name="T55" fmla="*/ 36 h 44"/>
                <a:gd name="T56" fmla="*/ 16 w 47"/>
                <a:gd name="T57" fmla="*/ 39 h 44"/>
                <a:gd name="T58" fmla="*/ 17 w 47"/>
                <a:gd name="T59" fmla="*/ 39 h 44"/>
                <a:gd name="T60" fmla="*/ 22 w 47"/>
                <a:gd name="T61" fmla="*/ 34 h 44"/>
                <a:gd name="T62" fmla="*/ 28 w 47"/>
                <a:gd name="T63" fmla="*/ 42 h 44"/>
                <a:gd name="T64" fmla="*/ 29 w 47"/>
                <a:gd name="T65" fmla="*/ 42 h 44"/>
                <a:gd name="T66" fmla="*/ 32 w 47"/>
                <a:gd name="T67" fmla="*/ 34 h 44"/>
                <a:gd name="T68" fmla="*/ 39 w 47"/>
                <a:gd name="T69" fmla="*/ 36 h 44"/>
                <a:gd name="T70" fmla="*/ 39 w 47"/>
                <a:gd name="T71" fmla="*/ 35 h 44"/>
                <a:gd name="T72" fmla="*/ 34 w 47"/>
                <a:gd name="T73" fmla="*/ 30 h 44"/>
                <a:gd name="T74" fmla="*/ 37 w 47"/>
                <a:gd name="T75" fmla="*/ 27 h 44"/>
                <a:gd name="T76" fmla="*/ 46 w 47"/>
                <a:gd name="T77" fmla="*/ 15 h 44"/>
                <a:gd name="T78" fmla="*/ 45 w 47"/>
                <a:gd name="T79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4">
                  <a:moveTo>
                    <a:pt x="45" y="15"/>
                  </a:moveTo>
                  <a:cubicBezTo>
                    <a:pt x="44" y="16"/>
                    <a:pt x="37" y="23"/>
                    <a:pt x="35" y="20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3" y="20"/>
                    <a:pt x="37" y="10"/>
                    <a:pt x="37" y="8"/>
                  </a:cubicBezTo>
                  <a:cubicBezTo>
                    <a:pt x="38" y="8"/>
                    <a:pt x="37" y="7"/>
                    <a:pt x="37" y="8"/>
                  </a:cubicBezTo>
                  <a:cubicBezTo>
                    <a:pt x="33" y="11"/>
                    <a:pt x="29" y="14"/>
                    <a:pt x="27" y="19"/>
                  </a:cubicBezTo>
                  <a:cubicBezTo>
                    <a:pt x="27" y="20"/>
                    <a:pt x="27" y="19"/>
                    <a:pt x="27" y="15"/>
                  </a:cubicBezTo>
                  <a:cubicBezTo>
                    <a:pt x="27" y="14"/>
                    <a:pt x="27" y="12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2" y="1"/>
                    <a:pt x="31" y="0"/>
                    <a:pt x="31" y="1"/>
                  </a:cubicBezTo>
                  <a:cubicBezTo>
                    <a:pt x="26" y="4"/>
                    <a:pt x="23" y="8"/>
                    <a:pt x="22" y="13"/>
                  </a:cubicBezTo>
                  <a:cubicBezTo>
                    <a:pt x="22" y="11"/>
                    <a:pt x="21" y="8"/>
                    <a:pt x="19" y="6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10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6" y="25"/>
                    <a:pt x="8" y="26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1" y="31"/>
                  </a:cubicBezTo>
                  <a:cubicBezTo>
                    <a:pt x="3" y="31"/>
                    <a:pt x="7" y="31"/>
                    <a:pt x="10" y="30"/>
                  </a:cubicBezTo>
                  <a:cubicBezTo>
                    <a:pt x="10" y="30"/>
                    <a:pt x="11" y="29"/>
                    <a:pt x="12" y="29"/>
                  </a:cubicBezTo>
                  <a:cubicBezTo>
                    <a:pt x="12" y="29"/>
                    <a:pt x="12" y="29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0" y="36"/>
                    <a:pt x="9" y="36"/>
                    <a:pt x="8" y="39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10" y="44"/>
                    <a:pt x="10" y="44"/>
                    <a:pt x="10" y="43"/>
                  </a:cubicBezTo>
                  <a:cubicBezTo>
                    <a:pt x="11" y="41"/>
                    <a:pt x="12" y="39"/>
                    <a:pt x="13" y="36"/>
                  </a:cubicBezTo>
                  <a:cubicBezTo>
                    <a:pt x="15" y="33"/>
                    <a:pt x="17" y="36"/>
                    <a:pt x="16" y="39"/>
                  </a:cubicBezTo>
                  <a:cubicBezTo>
                    <a:pt x="16" y="39"/>
                    <a:pt x="17" y="40"/>
                    <a:pt x="17" y="39"/>
                  </a:cubicBezTo>
                  <a:cubicBezTo>
                    <a:pt x="17" y="39"/>
                    <a:pt x="21" y="33"/>
                    <a:pt x="22" y="34"/>
                  </a:cubicBezTo>
                  <a:cubicBezTo>
                    <a:pt x="24" y="37"/>
                    <a:pt x="26" y="40"/>
                    <a:pt x="28" y="42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38"/>
                    <a:pt x="25" y="30"/>
                    <a:pt x="32" y="34"/>
                  </a:cubicBezTo>
                  <a:cubicBezTo>
                    <a:pt x="35" y="35"/>
                    <a:pt x="36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8" y="34"/>
                    <a:pt x="36" y="32"/>
                    <a:pt x="34" y="30"/>
                  </a:cubicBezTo>
                  <a:cubicBezTo>
                    <a:pt x="31" y="27"/>
                    <a:pt x="35" y="28"/>
                    <a:pt x="37" y="27"/>
                  </a:cubicBezTo>
                  <a:cubicBezTo>
                    <a:pt x="42" y="25"/>
                    <a:pt x="44" y="19"/>
                    <a:pt x="46" y="15"/>
                  </a:cubicBezTo>
                  <a:cubicBezTo>
                    <a:pt x="47" y="15"/>
                    <a:pt x="46" y="14"/>
                    <a:pt x="45" y="15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855"/>
            <p:cNvSpPr/>
            <p:nvPr/>
          </p:nvSpPr>
          <p:spPr bwMode="auto">
            <a:xfrm>
              <a:off x="7413626" y="3008313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6 w 15"/>
                <a:gd name="T3" fmla="*/ 2 h 10"/>
                <a:gd name="T4" fmla="*/ 3 w 15"/>
                <a:gd name="T5" fmla="*/ 3 h 10"/>
                <a:gd name="T6" fmla="*/ 1 w 15"/>
                <a:gd name="T7" fmla="*/ 5 h 10"/>
                <a:gd name="T8" fmla="*/ 0 w 15"/>
                <a:gd name="T9" fmla="*/ 7 h 10"/>
                <a:gd name="T10" fmla="*/ 4 w 15"/>
                <a:gd name="T11" fmla="*/ 9 h 10"/>
                <a:gd name="T12" fmla="*/ 11 w 15"/>
                <a:gd name="T13" fmla="*/ 9 h 10"/>
                <a:gd name="T14" fmla="*/ 14 w 15"/>
                <a:gd name="T15" fmla="*/ 8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1"/>
                    <a:pt x="6" y="2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6" y="10"/>
                    <a:pt x="8" y="9"/>
                    <a:pt x="11" y="9"/>
                  </a:cubicBezTo>
                  <a:cubicBezTo>
                    <a:pt x="12" y="9"/>
                    <a:pt x="14" y="9"/>
                    <a:pt x="14" y="8"/>
                  </a:cubicBezTo>
                  <a:cubicBezTo>
                    <a:pt x="15" y="6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856"/>
            <p:cNvSpPr/>
            <p:nvPr/>
          </p:nvSpPr>
          <p:spPr bwMode="auto">
            <a:xfrm>
              <a:off x="7423151" y="3021013"/>
              <a:ext cx="50800" cy="30163"/>
            </a:xfrm>
            <a:custGeom>
              <a:avLst/>
              <a:gdLst>
                <a:gd name="T0" fmla="*/ 9 w 12"/>
                <a:gd name="T1" fmla="*/ 0 h 7"/>
                <a:gd name="T2" fmla="*/ 5 w 12"/>
                <a:gd name="T3" fmla="*/ 2 h 7"/>
                <a:gd name="T4" fmla="*/ 3 w 12"/>
                <a:gd name="T5" fmla="*/ 2 h 7"/>
                <a:gd name="T6" fmla="*/ 2 w 12"/>
                <a:gd name="T7" fmla="*/ 3 h 7"/>
                <a:gd name="T8" fmla="*/ 1 w 12"/>
                <a:gd name="T9" fmla="*/ 4 h 7"/>
                <a:gd name="T10" fmla="*/ 1 w 12"/>
                <a:gd name="T11" fmla="*/ 3 h 7"/>
                <a:gd name="T12" fmla="*/ 0 w 12"/>
                <a:gd name="T13" fmla="*/ 3 h 7"/>
                <a:gd name="T14" fmla="*/ 0 w 12"/>
                <a:gd name="T15" fmla="*/ 4 h 7"/>
                <a:gd name="T16" fmla="*/ 0 w 12"/>
                <a:gd name="T17" fmla="*/ 4 h 7"/>
                <a:gd name="T18" fmla="*/ 1 w 12"/>
                <a:gd name="T19" fmla="*/ 5 h 7"/>
                <a:gd name="T20" fmla="*/ 1 w 12"/>
                <a:gd name="T21" fmla="*/ 5 h 7"/>
                <a:gd name="T22" fmla="*/ 4 w 12"/>
                <a:gd name="T23" fmla="*/ 6 h 7"/>
                <a:gd name="T24" fmla="*/ 7 w 12"/>
                <a:gd name="T25" fmla="*/ 4 h 7"/>
                <a:gd name="T26" fmla="*/ 12 w 12"/>
                <a:gd name="T27" fmla="*/ 6 h 7"/>
                <a:gd name="T28" fmla="*/ 12 w 12"/>
                <a:gd name="T29" fmla="*/ 5 h 7"/>
                <a:gd name="T30" fmla="*/ 9 w 12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9" y="4"/>
                    <a:pt x="10" y="5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3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857"/>
            <p:cNvSpPr/>
            <p:nvPr/>
          </p:nvSpPr>
          <p:spPr bwMode="auto">
            <a:xfrm>
              <a:off x="7435851" y="3016250"/>
              <a:ext cx="20638" cy="22225"/>
            </a:xfrm>
            <a:custGeom>
              <a:avLst/>
              <a:gdLst>
                <a:gd name="T0" fmla="*/ 5 w 5"/>
                <a:gd name="T1" fmla="*/ 1 h 5"/>
                <a:gd name="T2" fmla="*/ 4 w 5"/>
                <a:gd name="T3" fmla="*/ 1 h 5"/>
                <a:gd name="T4" fmla="*/ 2 w 5"/>
                <a:gd name="T5" fmla="*/ 0 h 5"/>
                <a:gd name="T6" fmla="*/ 2 w 5"/>
                <a:gd name="T7" fmla="*/ 1 h 5"/>
                <a:gd name="T8" fmla="*/ 2 w 5"/>
                <a:gd name="T9" fmla="*/ 1 h 5"/>
                <a:gd name="T10" fmla="*/ 1 w 5"/>
                <a:gd name="T11" fmla="*/ 2 h 5"/>
                <a:gd name="T12" fmla="*/ 0 w 5"/>
                <a:gd name="T13" fmla="*/ 3 h 5"/>
                <a:gd name="T14" fmla="*/ 0 w 5"/>
                <a:gd name="T15" fmla="*/ 4 h 5"/>
                <a:gd name="T16" fmla="*/ 1 w 5"/>
                <a:gd name="T17" fmla="*/ 5 h 5"/>
                <a:gd name="T18" fmla="*/ 1 w 5"/>
                <a:gd name="T19" fmla="*/ 5 h 5"/>
                <a:gd name="T20" fmla="*/ 5 w 5"/>
                <a:gd name="T21" fmla="*/ 3 h 5"/>
                <a:gd name="T22" fmla="*/ 5 w 5"/>
                <a:gd name="T23" fmla="*/ 2 h 5"/>
                <a:gd name="T24" fmla="*/ 5 w 5"/>
                <a:gd name="T2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858"/>
            <p:cNvSpPr/>
            <p:nvPr/>
          </p:nvSpPr>
          <p:spPr bwMode="auto">
            <a:xfrm>
              <a:off x="6369051" y="4371975"/>
              <a:ext cx="136525" cy="192088"/>
            </a:xfrm>
            <a:custGeom>
              <a:avLst/>
              <a:gdLst>
                <a:gd name="T0" fmla="*/ 28 w 32"/>
                <a:gd name="T1" fmla="*/ 15 h 45"/>
                <a:gd name="T2" fmla="*/ 26 w 32"/>
                <a:gd name="T3" fmla="*/ 8 h 45"/>
                <a:gd name="T4" fmla="*/ 26 w 32"/>
                <a:gd name="T5" fmla="*/ 7 h 45"/>
                <a:gd name="T6" fmla="*/ 25 w 32"/>
                <a:gd name="T7" fmla="*/ 5 h 45"/>
                <a:gd name="T8" fmla="*/ 25 w 32"/>
                <a:gd name="T9" fmla="*/ 5 h 45"/>
                <a:gd name="T10" fmla="*/ 12 w 32"/>
                <a:gd name="T11" fmla="*/ 11 h 45"/>
                <a:gd name="T12" fmla="*/ 6 w 32"/>
                <a:gd name="T13" fmla="*/ 18 h 45"/>
                <a:gd name="T14" fmla="*/ 1 w 32"/>
                <a:gd name="T15" fmla="*/ 21 h 45"/>
                <a:gd name="T16" fmla="*/ 13 w 32"/>
                <a:gd name="T17" fmla="*/ 41 h 45"/>
                <a:gd name="T18" fmla="*/ 13 w 32"/>
                <a:gd name="T19" fmla="*/ 40 h 45"/>
                <a:gd name="T20" fmla="*/ 10 w 32"/>
                <a:gd name="T21" fmla="*/ 30 h 45"/>
                <a:gd name="T22" fmla="*/ 14 w 32"/>
                <a:gd name="T23" fmla="*/ 26 h 45"/>
                <a:gd name="T24" fmla="*/ 17 w 32"/>
                <a:gd name="T25" fmla="*/ 23 h 45"/>
                <a:gd name="T26" fmla="*/ 27 w 32"/>
                <a:gd name="T27" fmla="*/ 21 h 45"/>
                <a:gd name="T28" fmla="*/ 28 w 32"/>
                <a:gd name="T2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45">
                  <a:moveTo>
                    <a:pt x="28" y="15"/>
                  </a:moveTo>
                  <a:cubicBezTo>
                    <a:pt x="27" y="13"/>
                    <a:pt x="24" y="11"/>
                    <a:pt x="26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0" y="0"/>
                    <a:pt x="14" y="10"/>
                    <a:pt x="12" y="11"/>
                  </a:cubicBezTo>
                  <a:cubicBezTo>
                    <a:pt x="9" y="13"/>
                    <a:pt x="10" y="17"/>
                    <a:pt x="6" y="18"/>
                  </a:cubicBezTo>
                  <a:cubicBezTo>
                    <a:pt x="4" y="18"/>
                    <a:pt x="2" y="19"/>
                    <a:pt x="1" y="21"/>
                  </a:cubicBezTo>
                  <a:cubicBezTo>
                    <a:pt x="0" y="26"/>
                    <a:pt x="5" y="45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7" y="38"/>
                    <a:pt x="9" y="34"/>
                    <a:pt x="10" y="30"/>
                  </a:cubicBezTo>
                  <a:cubicBezTo>
                    <a:pt x="10" y="27"/>
                    <a:pt x="11" y="27"/>
                    <a:pt x="14" y="26"/>
                  </a:cubicBezTo>
                  <a:cubicBezTo>
                    <a:pt x="15" y="26"/>
                    <a:pt x="17" y="24"/>
                    <a:pt x="17" y="23"/>
                  </a:cubicBezTo>
                  <a:cubicBezTo>
                    <a:pt x="17" y="17"/>
                    <a:pt x="24" y="21"/>
                    <a:pt x="27" y="21"/>
                  </a:cubicBezTo>
                  <a:cubicBezTo>
                    <a:pt x="32" y="22"/>
                    <a:pt x="29" y="17"/>
                    <a:pt x="28" y="15"/>
                  </a:cubicBezTo>
                  <a:close/>
                </a:path>
              </a:pathLst>
            </a:custGeom>
            <a:solidFill>
              <a:srgbClr val="35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859"/>
            <p:cNvSpPr/>
            <p:nvPr/>
          </p:nvSpPr>
          <p:spPr bwMode="auto">
            <a:xfrm>
              <a:off x="6216651" y="4279900"/>
              <a:ext cx="327025" cy="276225"/>
            </a:xfrm>
            <a:custGeom>
              <a:avLst/>
              <a:gdLst>
                <a:gd name="T0" fmla="*/ 72 w 77"/>
                <a:gd name="T1" fmla="*/ 27 h 65"/>
                <a:gd name="T2" fmla="*/ 62 w 77"/>
                <a:gd name="T3" fmla="*/ 22 h 65"/>
                <a:gd name="T4" fmla="*/ 54 w 77"/>
                <a:gd name="T5" fmla="*/ 23 h 65"/>
                <a:gd name="T6" fmla="*/ 56 w 77"/>
                <a:gd name="T7" fmla="*/ 21 h 65"/>
                <a:gd name="T8" fmla="*/ 57 w 77"/>
                <a:gd name="T9" fmla="*/ 7 h 65"/>
                <a:gd name="T10" fmla="*/ 46 w 77"/>
                <a:gd name="T11" fmla="*/ 2 h 65"/>
                <a:gd name="T12" fmla="*/ 41 w 77"/>
                <a:gd name="T13" fmla="*/ 1 h 65"/>
                <a:gd name="T14" fmla="*/ 32 w 77"/>
                <a:gd name="T15" fmla="*/ 14 h 65"/>
                <a:gd name="T16" fmla="*/ 32 w 77"/>
                <a:gd name="T17" fmla="*/ 23 h 65"/>
                <a:gd name="T18" fmla="*/ 25 w 77"/>
                <a:gd name="T19" fmla="*/ 18 h 65"/>
                <a:gd name="T20" fmla="*/ 19 w 77"/>
                <a:gd name="T21" fmla="*/ 16 h 65"/>
                <a:gd name="T22" fmla="*/ 7 w 77"/>
                <a:gd name="T23" fmla="*/ 14 h 65"/>
                <a:gd name="T24" fmla="*/ 1 w 77"/>
                <a:gd name="T25" fmla="*/ 20 h 65"/>
                <a:gd name="T26" fmla="*/ 2 w 77"/>
                <a:gd name="T27" fmla="*/ 23 h 65"/>
                <a:gd name="T28" fmla="*/ 1 w 77"/>
                <a:gd name="T29" fmla="*/ 31 h 65"/>
                <a:gd name="T30" fmla="*/ 3 w 77"/>
                <a:gd name="T31" fmla="*/ 37 h 65"/>
                <a:gd name="T32" fmla="*/ 14 w 77"/>
                <a:gd name="T33" fmla="*/ 42 h 65"/>
                <a:gd name="T34" fmla="*/ 12 w 77"/>
                <a:gd name="T35" fmla="*/ 50 h 65"/>
                <a:gd name="T36" fmla="*/ 13 w 77"/>
                <a:gd name="T37" fmla="*/ 56 h 65"/>
                <a:gd name="T38" fmla="*/ 35 w 77"/>
                <a:gd name="T39" fmla="*/ 60 h 65"/>
                <a:gd name="T40" fmla="*/ 37 w 77"/>
                <a:gd name="T41" fmla="*/ 56 h 65"/>
                <a:gd name="T42" fmla="*/ 39 w 77"/>
                <a:gd name="T43" fmla="*/ 61 h 65"/>
                <a:gd name="T44" fmla="*/ 51 w 77"/>
                <a:gd name="T45" fmla="*/ 63 h 65"/>
                <a:gd name="T46" fmla="*/ 60 w 77"/>
                <a:gd name="T47" fmla="*/ 56 h 65"/>
                <a:gd name="T48" fmla="*/ 62 w 77"/>
                <a:gd name="T49" fmla="*/ 49 h 65"/>
                <a:gd name="T50" fmla="*/ 64 w 77"/>
                <a:gd name="T51" fmla="*/ 45 h 65"/>
                <a:gd name="T52" fmla="*/ 74 w 77"/>
                <a:gd name="T53" fmla="*/ 42 h 65"/>
                <a:gd name="T54" fmla="*/ 72 w 77"/>
                <a:gd name="T55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7" h="65">
                  <a:moveTo>
                    <a:pt x="72" y="27"/>
                  </a:moveTo>
                  <a:cubicBezTo>
                    <a:pt x="70" y="23"/>
                    <a:pt x="66" y="23"/>
                    <a:pt x="62" y="22"/>
                  </a:cubicBezTo>
                  <a:cubicBezTo>
                    <a:pt x="59" y="22"/>
                    <a:pt x="57" y="22"/>
                    <a:pt x="54" y="23"/>
                  </a:cubicBezTo>
                  <a:cubicBezTo>
                    <a:pt x="55" y="22"/>
                    <a:pt x="55" y="22"/>
                    <a:pt x="56" y="21"/>
                  </a:cubicBezTo>
                  <a:cubicBezTo>
                    <a:pt x="58" y="17"/>
                    <a:pt x="61" y="11"/>
                    <a:pt x="57" y="7"/>
                  </a:cubicBezTo>
                  <a:cubicBezTo>
                    <a:pt x="54" y="4"/>
                    <a:pt x="49" y="6"/>
                    <a:pt x="46" y="2"/>
                  </a:cubicBezTo>
                  <a:cubicBezTo>
                    <a:pt x="45" y="1"/>
                    <a:pt x="43" y="0"/>
                    <a:pt x="41" y="1"/>
                  </a:cubicBezTo>
                  <a:cubicBezTo>
                    <a:pt x="35" y="2"/>
                    <a:pt x="33" y="8"/>
                    <a:pt x="32" y="14"/>
                  </a:cubicBezTo>
                  <a:cubicBezTo>
                    <a:pt x="31" y="16"/>
                    <a:pt x="31" y="20"/>
                    <a:pt x="32" y="23"/>
                  </a:cubicBezTo>
                  <a:cubicBezTo>
                    <a:pt x="30" y="22"/>
                    <a:pt x="28" y="20"/>
                    <a:pt x="25" y="18"/>
                  </a:cubicBezTo>
                  <a:cubicBezTo>
                    <a:pt x="23" y="17"/>
                    <a:pt x="21" y="16"/>
                    <a:pt x="19" y="16"/>
                  </a:cubicBezTo>
                  <a:cubicBezTo>
                    <a:pt x="15" y="16"/>
                    <a:pt x="11" y="14"/>
                    <a:pt x="7" y="14"/>
                  </a:cubicBezTo>
                  <a:cubicBezTo>
                    <a:pt x="3" y="14"/>
                    <a:pt x="1" y="17"/>
                    <a:pt x="1" y="20"/>
                  </a:cubicBezTo>
                  <a:cubicBezTo>
                    <a:pt x="1" y="21"/>
                    <a:pt x="1" y="23"/>
                    <a:pt x="2" y="23"/>
                  </a:cubicBezTo>
                  <a:cubicBezTo>
                    <a:pt x="3" y="26"/>
                    <a:pt x="1" y="28"/>
                    <a:pt x="1" y="31"/>
                  </a:cubicBezTo>
                  <a:cubicBezTo>
                    <a:pt x="0" y="33"/>
                    <a:pt x="2" y="35"/>
                    <a:pt x="3" y="37"/>
                  </a:cubicBezTo>
                  <a:cubicBezTo>
                    <a:pt x="6" y="40"/>
                    <a:pt x="10" y="42"/>
                    <a:pt x="14" y="42"/>
                  </a:cubicBezTo>
                  <a:cubicBezTo>
                    <a:pt x="14" y="42"/>
                    <a:pt x="12" y="49"/>
                    <a:pt x="12" y="50"/>
                  </a:cubicBezTo>
                  <a:cubicBezTo>
                    <a:pt x="11" y="52"/>
                    <a:pt x="12" y="54"/>
                    <a:pt x="13" y="56"/>
                  </a:cubicBezTo>
                  <a:cubicBezTo>
                    <a:pt x="16" y="64"/>
                    <a:pt x="29" y="65"/>
                    <a:pt x="35" y="60"/>
                  </a:cubicBezTo>
                  <a:cubicBezTo>
                    <a:pt x="36" y="59"/>
                    <a:pt x="37" y="57"/>
                    <a:pt x="37" y="56"/>
                  </a:cubicBezTo>
                  <a:cubicBezTo>
                    <a:pt x="37" y="57"/>
                    <a:pt x="38" y="60"/>
                    <a:pt x="39" y="61"/>
                  </a:cubicBezTo>
                  <a:cubicBezTo>
                    <a:pt x="42" y="65"/>
                    <a:pt x="47" y="64"/>
                    <a:pt x="51" y="63"/>
                  </a:cubicBezTo>
                  <a:cubicBezTo>
                    <a:pt x="56" y="63"/>
                    <a:pt x="58" y="60"/>
                    <a:pt x="60" y="56"/>
                  </a:cubicBezTo>
                  <a:cubicBezTo>
                    <a:pt x="61" y="54"/>
                    <a:pt x="61" y="51"/>
                    <a:pt x="62" y="49"/>
                  </a:cubicBezTo>
                  <a:cubicBezTo>
                    <a:pt x="62" y="46"/>
                    <a:pt x="61" y="44"/>
                    <a:pt x="64" y="45"/>
                  </a:cubicBezTo>
                  <a:cubicBezTo>
                    <a:pt x="68" y="47"/>
                    <a:pt x="72" y="45"/>
                    <a:pt x="74" y="42"/>
                  </a:cubicBezTo>
                  <a:cubicBezTo>
                    <a:pt x="77" y="38"/>
                    <a:pt x="74" y="31"/>
                    <a:pt x="72" y="27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860"/>
            <p:cNvSpPr/>
            <p:nvPr/>
          </p:nvSpPr>
          <p:spPr bwMode="auto">
            <a:xfrm>
              <a:off x="6356351" y="4333875"/>
              <a:ext cx="9525" cy="42863"/>
            </a:xfrm>
            <a:custGeom>
              <a:avLst/>
              <a:gdLst>
                <a:gd name="T0" fmla="*/ 1 w 2"/>
                <a:gd name="T1" fmla="*/ 1 h 10"/>
                <a:gd name="T2" fmla="*/ 1 w 2"/>
                <a:gd name="T3" fmla="*/ 10 h 10"/>
                <a:gd name="T4" fmla="*/ 2 w 2"/>
                <a:gd name="T5" fmla="*/ 1 h 10"/>
                <a:gd name="T6" fmla="*/ 1 w 2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2" y="8"/>
                    <a:pt x="1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861"/>
            <p:cNvSpPr/>
            <p:nvPr/>
          </p:nvSpPr>
          <p:spPr bwMode="auto">
            <a:xfrm>
              <a:off x="6356351" y="4376738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862"/>
            <p:cNvSpPr/>
            <p:nvPr/>
          </p:nvSpPr>
          <p:spPr bwMode="auto">
            <a:xfrm>
              <a:off x="6216651" y="4338638"/>
              <a:ext cx="144463" cy="131763"/>
            </a:xfrm>
            <a:custGeom>
              <a:avLst/>
              <a:gdLst>
                <a:gd name="T0" fmla="*/ 33 w 34"/>
                <a:gd name="T1" fmla="*/ 14 h 31"/>
                <a:gd name="T2" fmla="*/ 31 w 34"/>
                <a:gd name="T3" fmla="*/ 11 h 31"/>
                <a:gd name="T4" fmla="*/ 31 w 34"/>
                <a:gd name="T5" fmla="*/ 10 h 31"/>
                <a:gd name="T6" fmla="*/ 30 w 34"/>
                <a:gd name="T7" fmla="*/ 10 h 31"/>
                <a:gd name="T8" fmla="*/ 28 w 34"/>
                <a:gd name="T9" fmla="*/ 7 h 31"/>
                <a:gd name="T10" fmla="*/ 22 w 34"/>
                <a:gd name="T11" fmla="*/ 3 h 31"/>
                <a:gd name="T12" fmla="*/ 11 w 34"/>
                <a:gd name="T13" fmla="*/ 2 h 31"/>
                <a:gd name="T14" fmla="*/ 2 w 34"/>
                <a:gd name="T15" fmla="*/ 2 h 31"/>
                <a:gd name="T16" fmla="*/ 1 w 34"/>
                <a:gd name="T17" fmla="*/ 6 h 31"/>
                <a:gd name="T18" fmla="*/ 1 w 34"/>
                <a:gd name="T19" fmla="*/ 16 h 31"/>
                <a:gd name="T20" fmla="*/ 1 w 34"/>
                <a:gd name="T21" fmla="*/ 19 h 31"/>
                <a:gd name="T22" fmla="*/ 5 w 34"/>
                <a:gd name="T23" fmla="*/ 23 h 31"/>
                <a:gd name="T24" fmla="*/ 15 w 34"/>
                <a:gd name="T25" fmla="*/ 30 h 31"/>
                <a:gd name="T26" fmla="*/ 16 w 34"/>
                <a:gd name="T27" fmla="*/ 30 h 31"/>
                <a:gd name="T28" fmla="*/ 26 w 34"/>
                <a:gd name="T29" fmla="*/ 26 h 31"/>
                <a:gd name="T30" fmla="*/ 29 w 34"/>
                <a:gd name="T31" fmla="*/ 25 h 31"/>
                <a:gd name="T32" fmla="*/ 33 w 34"/>
                <a:gd name="T33" fmla="*/ 15 h 31"/>
                <a:gd name="T34" fmla="*/ 33 w 34"/>
                <a:gd name="T3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1">
                  <a:moveTo>
                    <a:pt x="33" y="14"/>
                  </a:moveTo>
                  <a:cubicBezTo>
                    <a:pt x="33" y="13"/>
                    <a:pt x="32" y="12"/>
                    <a:pt x="31" y="11"/>
                  </a:cubicBezTo>
                  <a:cubicBezTo>
                    <a:pt x="31" y="11"/>
                    <a:pt x="31" y="11"/>
                    <a:pt x="31" y="10"/>
                  </a:cubicBezTo>
                  <a:cubicBezTo>
                    <a:pt x="31" y="10"/>
                    <a:pt x="30" y="10"/>
                    <a:pt x="30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5"/>
                    <a:pt x="24" y="4"/>
                    <a:pt x="22" y="3"/>
                  </a:cubicBezTo>
                  <a:cubicBezTo>
                    <a:pt x="18" y="2"/>
                    <a:pt x="15" y="2"/>
                    <a:pt x="11" y="2"/>
                  </a:cubicBezTo>
                  <a:cubicBezTo>
                    <a:pt x="9" y="2"/>
                    <a:pt x="4" y="0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1" y="10"/>
                    <a:pt x="2" y="12"/>
                    <a:pt x="1" y="16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1"/>
                    <a:pt x="3" y="22"/>
                    <a:pt x="5" y="23"/>
                  </a:cubicBezTo>
                  <a:cubicBezTo>
                    <a:pt x="7" y="25"/>
                    <a:pt x="15" y="27"/>
                    <a:pt x="15" y="30"/>
                  </a:cubicBezTo>
                  <a:cubicBezTo>
                    <a:pt x="15" y="30"/>
                    <a:pt x="15" y="31"/>
                    <a:pt x="16" y="30"/>
                  </a:cubicBezTo>
                  <a:cubicBezTo>
                    <a:pt x="20" y="29"/>
                    <a:pt x="21" y="25"/>
                    <a:pt x="26" y="26"/>
                  </a:cubicBezTo>
                  <a:cubicBezTo>
                    <a:pt x="27" y="27"/>
                    <a:pt x="29" y="25"/>
                    <a:pt x="29" y="25"/>
                  </a:cubicBezTo>
                  <a:cubicBezTo>
                    <a:pt x="32" y="21"/>
                    <a:pt x="34" y="18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863"/>
            <p:cNvSpPr/>
            <p:nvPr/>
          </p:nvSpPr>
          <p:spPr bwMode="auto">
            <a:xfrm>
              <a:off x="6229351" y="4346575"/>
              <a:ext cx="25400" cy="39688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0 h 9"/>
                <a:gd name="T6" fmla="*/ 5 w 6"/>
                <a:gd name="T7" fmla="*/ 0 h 9"/>
                <a:gd name="T8" fmla="*/ 2 w 6"/>
                <a:gd name="T9" fmla="*/ 1 h 9"/>
                <a:gd name="T10" fmla="*/ 2 w 6"/>
                <a:gd name="T11" fmla="*/ 2 h 9"/>
                <a:gd name="T12" fmla="*/ 0 w 6"/>
                <a:gd name="T13" fmla="*/ 5 h 9"/>
                <a:gd name="T14" fmla="*/ 1 w 6"/>
                <a:gd name="T15" fmla="*/ 9 h 9"/>
                <a:gd name="T16" fmla="*/ 1 w 6"/>
                <a:gd name="T17" fmla="*/ 9 h 9"/>
                <a:gd name="T18" fmla="*/ 2 w 6"/>
                <a:gd name="T19" fmla="*/ 7 h 9"/>
                <a:gd name="T20" fmla="*/ 4 w 6"/>
                <a:gd name="T21" fmla="*/ 4 h 9"/>
                <a:gd name="T22" fmla="*/ 5 w 6"/>
                <a:gd name="T23" fmla="*/ 0 h 9"/>
                <a:gd name="T24" fmla="*/ 5 w 6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3"/>
                    <a:pt x="0" y="3"/>
                    <a:pt x="0" y="5"/>
                  </a:cubicBezTo>
                  <a:cubicBezTo>
                    <a:pt x="0" y="6"/>
                    <a:pt x="1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3" y="1"/>
                    <a:pt x="5" y="0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864"/>
            <p:cNvSpPr/>
            <p:nvPr/>
          </p:nvSpPr>
          <p:spPr bwMode="auto">
            <a:xfrm>
              <a:off x="6221413" y="4389438"/>
              <a:ext cx="25400" cy="50800"/>
            </a:xfrm>
            <a:custGeom>
              <a:avLst/>
              <a:gdLst>
                <a:gd name="T0" fmla="*/ 6 w 6"/>
                <a:gd name="T1" fmla="*/ 11 h 12"/>
                <a:gd name="T2" fmla="*/ 4 w 6"/>
                <a:gd name="T3" fmla="*/ 10 h 12"/>
                <a:gd name="T4" fmla="*/ 4 w 6"/>
                <a:gd name="T5" fmla="*/ 6 h 12"/>
                <a:gd name="T6" fmla="*/ 2 w 6"/>
                <a:gd name="T7" fmla="*/ 1 h 12"/>
                <a:gd name="T8" fmla="*/ 1 w 6"/>
                <a:gd name="T9" fmla="*/ 1 h 12"/>
                <a:gd name="T10" fmla="*/ 1 w 6"/>
                <a:gd name="T11" fmla="*/ 4 h 12"/>
                <a:gd name="T12" fmla="*/ 1 w 6"/>
                <a:gd name="T13" fmla="*/ 8 h 12"/>
                <a:gd name="T14" fmla="*/ 4 w 6"/>
                <a:gd name="T15" fmla="*/ 11 h 12"/>
                <a:gd name="T16" fmla="*/ 5 w 6"/>
                <a:gd name="T17" fmla="*/ 12 h 12"/>
                <a:gd name="T18" fmla="*/ 5 w 6"/>
                <a:gd name="T19" fmla="*/ 12 h 12"/>
                <a:gd name="T20" fmla="*/ 5 w 6"/>
                <a:gd name="T21" fmla="*/ 12 h 12"/>
                <a:gd name="T22" fmla="*/ 6 w 6"/>
                <a:gd name="T23" fmla="*/ 12 h 12"/>
                <a:gd name="T24" fmla="*/ 6 w 6"/>
                <a:gd name="T2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2">
                  <a:moveTo>
                    <a:pt x="6" y="11"/>
                  </a:moveTo>
                  <a:cubicBezTo>
                    <a:pt x="5" y="11"/>
                    <a:pt x="5" y="10"/>
                    <a:pt x="4" y="10"/>
                  </a:cubicBezTo>
                  <a:cubicBezTo>
                    <a:pt x="4" y="9"/>
                    <a:pt x="5" y="7"/>
                    <a:pt x="4" y="6"/>
                  </a:cubicBezTo>
                  <a:cubicBezTo>
                    <a:pt x="4" y="4"/>
                    <a:pt x="2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865"/>
            <p:cNvSpPr/>
            <p:nvPr/>
          </p:nvSpPr>
          <p:spPr bwMode="auto">
            <a:xfrm>
              <a:off x="6272213" y="4457700"/>
              <a:ext cx="20638" cy="73025"/>
            </a:xfrm>
            <a:custGeom>
              <a:avLst/>
              <a:gdLst>
                <a:gd name="T0" fmla="*/ 5 w 5"/>
                <a:gd name="T1" fmla="*/ 16 h 17"/>
                <a:gd name="T2" fmla="*/ 3 w 5"/>
                <a:gd name="T3" fmla="*/ 13 h 17"/>
                <a:gd name="T4" fmla="*/ 4 w 5"/>
                <a:gd name="T5" fmla="*/ 10 h 17"/>
                <a:gd name="T6" fmla="*/ 4 w 5"/>
                <a:gd name="T7" fmla="*/ 6 h 17"/>
                <a:gd name="T8" fmla="*/ 4 w 5"/>
                <a:gd name="T9" fmla="*/ 5 h 17"/>
                <a:gd name="T10" fmla="*/ 5 w 5"/>
                <a:gd name="T11" fmla="*/ 1 h 17"/>
                <a:gd name="T12" fmla="*/ 4 w 5"/>
                <a:gd name="T13" fmla="*/ 0 h 17"/>
                <a:gd name="T14" fmla="*/ 2 w 5"/>
                <a:gd name="T15" fmla="*/ 3 h 17"/>
                <a:gd name="T16" fmla="*/ 1 w 5"/>
                <a:gd name="T17" fmla="*/ 4 h 17"/>
                <a:gd name="T18" fmla="*/ 1 w 5"/>
                <a:gd name="T19" fmla="*/ 10 h 17"/>
                <a:gd name="T20" fmla="*/ 4 w 5"/>
                <a:gd name="T21" fmla="*/ 17 h 17"/>
                <a:gd name="T22" fmla="*/ 5 w 5"/>
                <a:gd name="T23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17">
                  <a:moveTo>
                    <a:pt x="5" y="16"/>
                  </a:moveTo>
                  <a:cubicBezTo>
                    <a:pt x="4" y="15"/>
                    <a:pt x="3" y="14"/>
                    <a:pt x="3" y="13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3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4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0" y="13"/>
                    <a:pt x="1" y="16"/>
                    <a:pt x="4" y="17"/>
                  </a:cubicBezTo>
                  <a:cubicBezTo>
                    <a:pt x="5" y="17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866"/>
            <p:cNvSpPr/>
            <p:nvPr/>
          </p:nvSpPr>
          <p:spPr bwMode="auto">
            <a:xfrm>
              <a:off x="6356351" y="4333875"/>
              <a:ext cx="182563" cy="222250"/>
            </a:xfrm>
            <a:custGeom>
              <a:avLst/>
              <a:gdLst>
                <a:gd name="T0" fmla="*/ 39 w 43"/>
                <a:gd name="T1" fmla="*/ 16 h 52"/>
                <a:gd name="T2" fmla="*/ 39 w 43"/>
                <a:gd name="T3" fmla="*/ 16 h 52"/>
                <a:gd name="T4" fmla="*/ 37 w 43"/>
                <a:gd name="T5" fmla="*/ 24 h 52"/>
                <a:gd name="T6" fmla="*/ 36 w 43"/>
                <a:gd name="T7" fmla="*/ 25 h 52"/>
                <a:gd name="T8" fmla="*/ 29 w 43"/>
                <a:gd name="T9" fmla="*/ 25 h 52"/>
                <a:gd name="T10" fmla="*/ 24 w 43"/>
                <a:gd name="T11" fmla="*/ 19 h 52"/>
                <a:gd name="T12" fmla="*/ 32 w 43"/>
                <a:gd name="T13" fmla="*/ 16 h 52"/>
                <a:gd name="T14" fmla="*/ 32 w 43"/>
                <a:gd name="T15" fmla="*/ 15 h 52"/>
                <a:gd name="T16" fmla="*/ 31 w 43"/>
                <a:gd name="T17" fmla="*/ 12 h 52"/>
                <a:gd name="T18" fmla="*/ 31 w 43"/>
                <a:gd name="T19" fmla="*/ 11 h 52"/>
                <a:gd name="T20" fmla="*/ 24 w 43"/>
                <a:gd name="T21" fmla="*/ 10 h 52"/>
                <a:gd name="T22" fmla="*/ 22 w 43"/>
                <a:gd name="T23" fmla="*/ 8 h 52"/>
                <a:gd name="T24" fmla="*/ 24 w 43"/>
                <a:gd name="T25" fmla="*/ 5 h 52"/>
                <a:gd name="T26" fmla="*/ 24 w 43"/>
                <a:gd name="T27" fmla="*/ 5 h 52"/>
                <a:gd name="T28" fmla="*/ 11 w 43"/>
                <a:gd name="T29" fmla="*/ 14 h 52"/>
                <a:gd name="T30" fmla="*/ 9 w 43"/>
                <a:gd name="T31" fmla="*/ 8 h 52"/>
                <a:gd name="T32" fmla="*/ 10 w 43"/>
                <a:gd name="T33" fmla="*/ 7 h 52"/>
                <a:gd name="T34" fmla="*/ 12 w 43"/>
                <a:gd name="T35" fmla="*/ 2 h 52"/>
                <a:gd name="T36" fmla="*/ 13 w 43"/>
                <a:gd name="T37" fmla="*/ 1 h 52"/>
                <a:gd name="T38" fmla="*/ 12 w 43"/>
                <a:gd name="T39" fmla="*/ 1 h 52"/>
                <a:gd name="T40" fmla="*/ 11 w 43"/>
                <a:gd name="T41" fmla="*/ 2 h 52"/>
                <a:gd name="T42" fmla="*/ 10 w 43"/>
                <a:gd name="T43" fmla="*/ 3 h 52"/>
                <a:gd name="T44" fmla="*/ 8 w 43"/>
                <a:gd name="T45" fmla="*/ 4 h 52"/>
                <a:gd name="T46" fmla="*/ 7 w 43"/>
                <a:gd name="T47" fmla="*/ 5 h 52"/>
                <a:gd name="T48" fmla="*/ 6 w 43"/>
                <a:gd name="T49" fmla="*/ 6 h 52"/>
                <a:gd name="T50" fmla="*/ 5 w 43"/>
                <a:gd name="T51" fmla="*/ 8 h 52"/>
                <a:gd name="T52" fmla="*/ 5 w 43"/>
                <a:gd name="T53" fmla="*/ 9 h 52"/>
                <a:gd name="T54" fmla="*/ 5 w 43"/>
                <a:gd name="T55" fmla="*/ 9 h 52"/>
                <a:gd name="T56" fmla="*/ 5 w 43"/>
                <a:gd name="T57" fmla="*/ 9 h 52"/>
                <a:gd name="T58" fmla="*/ 4 w 43"/>
                <a:gd name="T59" fmla="*/ 11 h 52"/>
                <a:gd name="T60" fmla="*/ 4 w 43"/>
                <a:gd name="T61" fmla="*/ 11 h 52"/>
                <a:gd name="T62" fmla="*/ 5 w 43"/>
                <a:gd name="T63" fmla="*/ 12 h 52"/>
                <a:gd name="T64" fmla="*/ 5 w 43"/>
                <a:gd name="T65" fmla="*/ 13 h 52"/>
                <a:gd name="T66" fmla="*/ 6 w 43"/>
                <a:gd name="T67" fmla="*/ 18 h 52"/>
                <a:gd name="T68" fmla="*/ 5 w 43"/>
                <a:gd name="T69" fmla="*/ 19 h 52"/>
                <a:gd name="T70" fmla="*/ 4 w 43"/>
                <a:gd name="T71" fmla="*/ 19 h 52"/>
                <a:gd name="T72" fmla="*/ 1 w 43"/>
                <a:gd name="T73" fmla="*/ 27 h 52"/>
                <a:gd name="T74" fmla="*/ 2 w 43"/>
                <a:gd name="T75" fmla="*/ 34 h 52"/>
                <a:gd name="T76" fmla="*/ 3 w 43"/>
                <a:gd name="T77" fmla="*/ 43 h 52"/>
                <a:gd name="T78" fmla="*/ 3 w 43"/>
                <a:gd name="T79" fmla="*/ 43 h 52"/>
                <a:gd name="T80" fmla="*/ 7 w 43"/>
                <a:gd name="T81" fmla="*/ 47 h 52"/>
                <a:gd name="T82" fmla="*/ 10 w 43"/>
                <a:gd name="T83" fmla="*/ 50 h 52"/>
                <a:gd name="T84" fmla="*/ 19 w 43"/>
                <a:gd name="T85" fmla="*/ 50 h 52"/>
                <a:gd name="T86" fmla="*/ 18 w 43"/>
                <a:gd name="T87" fmla="*/ 49 h 52"/>
                <a:gd name="T88" fmla="*/ 6 w 43"/>
                <a:gd name="T89" fmla="*/ 42 h 52"/>
                <a:gd name="T90" fmla="*/ 5 w 43"/>
                <a:gd name="T91" fmla="*/ 36 h 52"/>
                <a:gd name="T92" fmla="*/ 14 w 43"/>
                <a:gd name="T93" fmla="*/ 32 h 52"/>
                <a:gd name="T94" fmla="*/ 15 w 43"/>
                <a:gd name="T95" fmla="*/ 31 h 52"/>
                <a:gd name="T96" fmla="*/ 13 w 43"/>
                <a:gd name="T97" fmla="*/ 29 h 52"/>
                <a:gd name="T98" fmla="*/ 16 w 43"/>
                <a:gd name="T99" fmla="*/ 28 h 52"/>
                <a:gd name="T100" fmla="*/ 22 w 43"/>
                <a:gd name="T101" fmla="*/ 29 h 52"/>
                <a:gd name="T102" fmla="*/ 27 w 43"/>
                <a:gd name="T103" fmla="*/ 39 h 52"/>
                <a:gd name="T104" fmla="*/ 28 w 43"/>
                <a:gd name="T105" fmla="*/ 39 h 52"/>
                <a:gd name="T106" fmla="*/ 28 w 43"/>
                <a:gd name="T107" fmla="*/ 35 h 52"/>
                <a:gd name="T108" fmla="*/ 33 w 43"/>
                <a:gd name="T109" fmla="*/ 32 h 52"/>
                <a:gd name="T110" fmla="*/ 38 w 43"/>
                <a:gd name="T111" fmla="*/ 31 h 52"/>
                <a:gd name="T112" fmla="*/ 39 w 43"/>
                <a:gd name="T113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" h="52">
                  <a:moveTo>
                    <a:pt x="39" y="16"/>
                  </a:moveTo>
                  <a:cubicBezTo>
                    <a:pt x="39" y="16"/>
                    <a:pt x="39" y="16"/>
                    <a:pt x="39" y="16"/>
                  </a:cubicBezTo>
                  <a:cubicBezTo>
                    <a:pt x="39" y="19"/>
                    <a:pt x="39" y="21"/>
                    <a:pt x="37" y="24"/>
                  </a:cubicBezTo>
                  <a:cubicBezTo>
                    <a:pt x="37" y="24"/>
                    <a:pt x="36" y="25"/>
                    <a:pt x="36" y="25"/>
                  </a:cubicBezTo>
                  <a:cubicBezTo>
                    <a:pt x="37" y="30"/>
                    <a:pt x="31" y="27"/>
                    <a:pt x="29" y="25"/>
                  </a:cubicBezTo>
                  <a:cubicBezTo>
                    <a:pt x="28" y="23"/>
                    <a:pt x="26" y="20"/>
                    <a:pt x="24" y="19"/>
                  </a:cubicBezTo>
                  <a:cubicBezTo>
                    <a:pt x="19" y="16"/>
                    <a:pt x="30" y="16"/>
                    <a:pt x="32" y="16"/>
                  </a:cubicBezTo>
                  <a:cubicBezTo>
                    <a:pt x="32" y="16"/>
                    <a:pt x="32" y="16"/>
                    <a:pt x="32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0"/>
                    <a:pt x="27" y="10"/>
                    <a:pt x="24" y="10"/>
                  </a:cubicBezTo>
                  <a:cubicBezTo>
                    <a:pt x="21" y="11"/>
                    <a:pt x="18" y="12"/>
                    <a:pt x="22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5" y="5"/>
                    <a:pt x="24" y="4"/>
                    <a:pt x="24" y="5"/>
                  </a:cubicBezTo>
                  <a:cubicBezTo>
                    <a:pt x="23" y="5"/>
                    <a:pt x="12" y="16"/>
                    <a:pt x="11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5"/>
                    <a:pt x="10" y="4"/>
                    <a:pt x="12" y="2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2" y="1"/>
                    <a:pt x="12" y="1"/>
                    <a:pt x="11" y="2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9" y="3"/>
                    <a:pt x="9" y="4"/>
                    <a:pt x="8" y="4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2"/>
                    <a:pt x="6" y="17"/>
                    <a:pt x="6" y="18"/>
                  </a:cubicBezTo>
                  <a:cubicBezTo>
                    <a:pt x="8" y="20"/>
                    <a:pt x="7" y="21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3" y="24"/>
                    <a:pt x="0" y="23"/>
                    <a:pt x="1" y="27"/>
                  </a:cubicBezTo>
                  <a:cubicBezTo>
                    <a:pt x="2" y="29"/>
                    <a:pt x="2" y="31"/>
                    <a:pt x="2" y="34"/>
                  </a:cubicBezTo>
                  <a:cubicBezTo>
                    <a:pt x="1" y="37"/>
                    <a:pt x="3" y="40"/>
                    <a:pt x="3" y="43"/>
                  </a:cubicBezTo>
                  <a:cubicBezTo>
                    <a:pt x="3" y="43"/>
                    <a:pt x="3" y="44"/>
                    <a:pt x="3" y="43"/>
                  </a:cubicBezTo>
                  <a:cubicBezTo>
                    <a:pt x="5" y="42"/>
                    <a:pt x="6" y="46"/>
                    <a:pt x="7" y="47"/>
                  </a:cubicBezTo>
                  <a:cubicBezTo>
                    <a:pt x="8" y="49"/>
                    <a:pt x="9" y="50"/>
                    <a:pt x="10" y="50"/>
                  </a:cubicBezTo>
                  <a:cubicBezTo>
                    <a:pt x="13" y="52"/>
                    <a:pt x="17" y="51"/>
                    <a:pt x="19" y="50"/>
                  </a:cubicBezTo>
                  <a:cubicBezTo>
                    <a:pt x="19" y="49"/>
                    <a:pt x="19" y="49"/>
                    <a:pt x="18" y="49"/>
                  </a:cubicBezTo>
                  <a:cubicBezTo>
                    <a:pt x="13" y="50"/>
                    <a:pt x="8" y="47"/>
                    <a:pt x="6" y="42"/>
                  </a:cubicBezTo>
                  <a:cubicBezTo>
                    <a:pt x="6" y="40"/>
                    <a:pt x="5" y="38"/>
                    <a:pt x="5" y="36"/>
                  </a:cubicBezTo>
                  <a:cubicBezTo>
                    <a:pt x="5" y="33"/>
                    <a:pt x="8" y="23"/>
                    <a:pt x="14" y="32"/>
                  </a:cubicBezTo>
                  <a:cubicBezTo>
                    <a:pt x="14" y="32"/>
                    <a:pt x="15" y="32"/>
                    <a:pt x="15" y="31"/>
                  </a:cubicBezTo>
                  <a:cubicBezTo>
                    <a:pt x="14" y="30"/>
                    <a:pt x="14" y="30"/>
                    <a:pt x="13" y="29"/>
                  </a:cubicBezTo>
                  <a:cubicBezTo>
                    <a:pt x="11" y="26"/>
                    <a:pt x="14" y="27"/>
                    <a:pt x="16" y="28"/>
                  </a:cubicBezTo>
                  <a:cubicBezTo>
                    <a:pt x="18" y="29"/>
                    <a:pt x="18" y="27"/>
                    <a:pt x="22" y="29"/>
                  </a:cubicBezTo>
                  <a:cubicBezTo>
                    <a:pt x="25" y="32"/>
                    <a:pt x="27" y="34"/>
                    <a:pt x="27" y="39"/>
                  </a:cubicBezTo>
                  <a:cubicBezTo>
                    <a:pt x="27" y="39"/>
                    <a:pt x="28" y="39"/>
                    <a:pt x="28" y="39"/>
                  </a:cubicBezTo>
                  <a:cubicBezTo>
                    <a:pt x="28" y="36"/>
                    <a:pt x="28" y="37"/>
                    <a:pt x="28" y="35"/>
                  </a:cubicBezTo>
                  <a:cubicBezTo>
                    <a:pt x="29" y="30"/>
                    <a:pt x="31" y="32"/>
                    <a:pt x="33" y="32"/>
                  </a:cubicBezTo>
                  <a:cubicBezTo>
                    <a:pt x="35" y="33"/>
                    <a:pt x="37" y="33"/>
                    <a:pt x="38" y="31"/>
                  </a:cubicBezTo>
                  <a:cubicBezTo>
                    <a:pt x="43" y="27"/>
                    <a:pt x="41" y="22"/>
                    <a:pt x="39" y="16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867"/>
            <p:cNvSpPr/>
            <p:nvPr/>
          </p:nvSpPr>
          <p:spPr bwMode="auto">
            <a:xfrm>
              <a:off x="6335713" y="4394200"/>
              <a:ext cx="73025" cy="55563"/>
            </a:xfrm>
            <a:custGeom>
              <a:avLst/>
              <a:gdLst>
                <a:gd name="T0" fmla="*/ 16 w 17"/>
                <a:gd name="T1" fmla="*/ 6 h 13"/>
                <a:gd name="T2" fmla="*/ 16 w 17"/>
                <a:gd name="T3" fmla="*/ 3 h 13"/>
                <a:gd name="T4" fmla="*/ 9 w 17"/>
                <a:gd name="T5" fmla="*/ 1 h 13"/>
                <a:gd name="T6" fmla="*/ 7 w 17"/>
                <a:gd name="T7" fmla="*/ 0 h 13"/>
                <a:gd name="T8" fmla="*/ 3 w 17"/>
                <a:gd name="T9" fmla="*/ 2 h 13"/>
                <a:gd name="T10" fmla="*/ 4 w 17"/>
                <a:gd name="T11" fmla="*/ 10 h 13"/>
                <a:gd name="T12" fmla="*/ 9 w 17"/>
                <a:gd name="T13" fmla="*/ 12 h 13"/>
                <a:gd name="T14" fmla="*/ 13 w 17"/>
                <a:gd name="T15" fmla="*/ 12 h 13"/>
                <a:gd name="T16" fmla="*/ 16 w 17"/>
                <a:gd name="T17" fmla="*/ 9 h 13"/>
                <a:gd name="T18" fmla="*/ 16 w 17"/>
                <a:gd name="T19" fmla="*/ 6 h 13"/>
                <a:gd name="T20" fmla="*/ 16 w 17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3">
                  <a:moveTo>
                    <a:pt x="16" y="6"/>
                  </a:moveTo>
                  <a:cubicBezTo>
                    <a:pt x="17" y="5"/>
                    <a:pt x="17" y="4"/>
                    <a:pt x="16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4"/>
                    <a:pt x="2" y="8"/>
                    <a:pt x="4" y="10"/>
                  </a:cubicBezTo>
                  <a:cubicBezTo>
                    <a:pt x="6" y="11"/>
                    <a:pt x="7" y="11"/>
                    <a:pt x="9" y="12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5" y="12"/>
                    <a:pt x="16" y="10"/>
                    <a:pt x="16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</a:path>
              </a:pathLst>
            </a:custGeom>
            <a:solidFill>
              <a:srgbClr val="ED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868"/>
            <p:cNvSpPr/>
            <p:nvPr/>
          </p:nvSpPr>
          <p:spPr bwMode="auto">
            <a:xfrm>
              <a:off x="6335713" y="4402138"/>
              <a:ext cx="73025" cy="47625"/>
            </a:xfrm>
            <a:custGeom>
              <a:avLst/>
              <a:gdLst>
                <a:gd name="T0" fmla="*/ 16 w 17"/>
                <a:gd name="T1" fmla="*/ 3 h 11"/>
                <a:gd name="T2" fmla="*/ 13 w 17"/>
                <a:gd name="T3" fmla="*/ 3 h 11"/>
                <a:gd name="T4" fmla="*/ 13 w 17"/>
                <a:gd name="T5" fmla="*/ 4 h 11"/>
                <a:gd name="T6" fmla="*/ 10 w 17"/>
                <a:gd name="T7" fmla="*/ 4 h 11"/>
                <a:gd name="T8" fmla="*/ 10 w 17"/>
                <a:gd name="T9" fmla="*/ 3 h 11"/>
                <a:gd name="T10" fmla="*/ 7 w 17"/>
                <a:gd name="T11" fmla="*/ 2 h 11"/>
                <a:gd name="T12" fmla="*/ 3 w 17"/>
                <a:gd name="T13" fmla="*/ 1 h 11"/>
                <a:gd name="T14" fmla="*/ 3 w 17"/>
                <a:gd name="T15" fmla="*/ 5 h 11"/>
                <a:gd name="T16" fmla="*/ 4 w 17"/>
                <a:gd name="T17" fmla="*/ 6 h 11"/>
                <a:gd name="T18" fmla="*/ 8 w 17"/>
                <a:gd name="T19" fmla="*/ 8 h 11"/>
                <a:gd name="T20" fmla="*/ 15 w 17"/>
                <a:gd name="T21" fmla="*/ 9 h 11"/>
                <a:gd name="T22" fmla="*/ 16 w 17"/>
                <a:gd name="T2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1">
                  <a:moveTo>
                    <a:pt x="16" y="3"/>
                  </a:moveTo>
                  <a:cubicBezTo>
                    <a:pt x="15" y="1"/>
                    <a:pt x="14" y="2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9" y="2"/>
                    <a:pt x="8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2"/>
                    <a:pt x="0" y="4"/>
                    <a:pt x="3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7" y="8"/>
                    <a:pt x="8" y="8"/>
                  </a:cubicBezTo>
                  <a:cubicBezTo>
                    <a:pt x="10" y="9"/>
                    <a:pt x="13" y="11"/>
                    <a:pt x="15" y="9"/>
                  </a:cubicBezTo>
                  <a:cubicBezTo>
                    <a:pt x="16" y="7"/>
                    <a:pt x="17" y="4"/>
                    <a:pt x="16" y="3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869"/>
            <p:cNvSpPr/>
            <p:nvPr/>
          </p:nvSpPr>
          <p:spPr bwMode="auto">
            <a:xfrm>
              <a:off x="6365876" y="4411663"/>
              <a:ext cx="33338" cy="20638"/>
            </a:xfrm>
            <a:custGeom>
              <a:avLst/>
              <a:gdLst>
                <a:gd name="T0" fmla="*/ 3 w 8"/>
                <a:gd name="T1" fmla="*/ 1 h 5"/>
                <a:gd name="T2" fmla="*/ 3 w 8"/>
                <a:gd name="T3" fmla="*/ 0 h 5"/>
                <a:gd name="T4" fmla="*/ 2 w 8"/>
                <a:gd name="T5" fmla="*/ 0 h 5"/>
                <a:gd name="T6" fmla="*/ 1 w 8"/>
                <a:gd name="T7" fmla="*/ 0 h 5"/>
                <a:gd name="T8" fmla="*/ 1 w 8"/>
                <a:gd name="T9" fmla="*/ 0 h 5"/>
                <a:gd name="T10" fmla="*/ 1 w 8"/>
                <a:gd name="T11" fmla="*/ 2 h 5"/>
                <a:gd name="T12" fmla="*/ 1 w 8"/>
                <a:gd name="T13" fmla="*/ 3 h 5"/>
                <a:gd name="T14" fmla="*/ 1 w 8"/>
                <a:gd name="T15" fmla="*/ 3 h 5"/>
                <a:gd name="T16" fmla="*/ 4 w 8"/>
                <a:gd name="T17" fmla="*/ 5 h 5"/>
                <a:gd name="T18" fmla="*/ 6 w 8"/>
                <a:gd name="T19" fmla="*/ 5 h 5"/>
                <a:gd name="T20" fmla="*/ 3 w 8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B37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870"/>
            <p:cNvSpPr/>
            <p:nvPr/>
          </p:nvSpPr>
          <p:spPr bwMode="auto">
            <a:xfrm>
              <a:off x="5813426" y="4402138"/>
              <a:ext cx="225425" cy="273050"/>
            </a:xfrm>
            <a:custGeom>
              <a:avLst/>
              <a:gdLst>
                <a:gd name="T0" fmla="*/ 41 w 53"/>
                <a:gd name="T1" fmla="*/ 43 h 64"/>
                <a:gd name="T2" fmla="*/ 33 w 53"/>
                <a:gd name="T3" fmla="*/ 36 h 64"/>
                <a:gd name="T4" fmla="*/ 30 w 53"/>
                <a:gd name="T5" fmla="*/ 35 h 64"/>
                <a:gd name="T6" fmla="*/ 34 w 53"/>
                <a:gd name="T7" fmla="*/ 34 h 64"/>
                <a:gd name="T8" fmla="*/ 46 w 53"/>
                <a:gd name="T9" fmla="*/ 30 h 64"/>
                <a:gd name="T10" fmla="*/ 41 w 53"/>
                <a:gd name="T11" fmla="*/ 13 h 64"/>
                <a:gd name="T12" fmla="*/ 30 w 53"/>
                <a:gd name="T13" fmla="*/ 14 h 64"/>
                <a:gd name="T14" fmla="*/ 25 w 53"/>
                <a:gd name="T15" fmla="*/ 15 h 64"/>
                <a:gd name="T16" fmla="*/ 25 w 53"/>
                <a:gd name="T17" fmla="*/ 9 h 64"/>
                <a:gd name="T18" fmla="*/ 6 w 53"/>
                <a:gd name="T19" fmla="*/ 2 h 64"/>
                <a:gd name="T20" fmla="*/ 4 w 53"/>
                <a:gd name="T21" fmla="*/ 25 h 64"/>
                <a:gd name="T22" fmla="*/ 5 w 53"/>
                <a:gd name="T23" fmla="*/ 34 h 64"/>
                <a:gd name="T24" fmla="*/ 9 w 53"/>
                <a:gd name="T25" fmla="*/ 39 h 64"/>
                <a:gd name="T26" fmla="*/ 18 w 53"/>
                <a:gd name="T27" fmla="*/ 48 h 64"/>
                <a:gd name="T28" fmla="*/ 37 w 53"/>
                <a:gd name="T29" fmla="*/ 60 h 64"/>
                <a:gd name="T30" fmla="*/ 41 w 53"/>
                <a:gd name="T31" fmla="*/ 4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64">
                  <a:moveTo>
                    <a:pt x="41" y="43"/>
                  </a:moveTo>
                  <a:cubicBezTo>
                    <a:pt x="39" y="40"/>
                    <a:pt x="36" y="38"/>
                    <a:pt x="33" y="36"/>
                  </a:cubicBezTo>
                  <a:cubicBezTo>
                    <a:pt x="32" y="36"/>
                    <a:pt x="31" y="35"/>
                    <a:pt x="30" y="35"/>
                  </a:cubicBezTo>
                  <a:cubicBezTo>
                    <a:pt x="31" y="35"/>
                    <a:pt x="32" y="35"/>
                    <a:pt x="34" y="34"/>
                  </a:cubicBezTo>
                  <a:cubicBezTo>
                    <a:pt x="38" y="34"/>
                    <a:pt x="43" y="33"/>
                    <a:pt x="46" y="30"/>
                  </a:cubicBezTo>
                  <a:cubicBezTo>
                    <a:pt x="53" y="24"/>
                    <a:pt x="47" y="16"/>
                    <a:pt x="41" y="13"/>
                  </a:cubicBezTo>
                  <a:cubicBezTo>
                    <a:pt x="37" y="11"/>
                    <a:pt x="34" y="12"/>
                    <a:pt x="30" y="14"/>
                  </a:cubicBezTo>
                  <a:cubicBezTo>
                    <a:pt x="29" y="15"/>
                    <a:pt x="26" y="20"/>
                    <a:pt x="25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3" y="2"/>
                    <a:pt x="12" y="0"/>
                    <a:pt x="6" y="2"/>
                  </a:cubicBezTo>
                  <a:cubicBezTo>
                    <a:pt x="0" y="5"/>
                    <a:pt x="2" y="18"/>
                    <a:pt x="4" y="25"/>
                  </a:cubicBezTo>
                  <a:cubicBezTo>
                    <a:pt x="4" y="28"/>
                    <a:pt x="5" y="31"/>
                    <a:pt x="5" y="34"/>
                  </a:cubicBezTo>
                  <a:cubicBezTo>
                    <a:pt x="6" y="36"/>
                    <a:pt x="8" y="37"/>
                    <a:pt x="9" y="39"/>
                  </a:cubicBezTo>
                  <a:cubicBezTo>
                    <a:pt x="12" y="42"/>
                    <a:pt x="15" y="44"/>
                    <a:pt x="18" y="48"/>
                  </a:cubicBezTo>
                  <a:cubicBezTo>
                    <a:pt x="22" y="55"/>
                    <a:pt x="27" y="64"/>
                    <a:pt x="37" y="60"/>
                  </a:cubicBezTo>
                  <a:cubicBezTo>
                    <a:pt x="44" y="57"/>
                    <a:pt x="47" y="49"/>
                    <a:pt x="41" y="4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871"/>
            <p:cNvSpPr/>
            <p:nvPr/>
          </p:nvSpPr>
          <p:spPr bwMode="auto">
            <a:xfrm>
              <a:off x="5876926" y="4440238"/>
              <a:ext cx="106363" cy="103188"/>
            </a:xfrm>
            <a:custGeom>
              <a:avLst/>
              <a:gdLst>
                <a:gd name="T0" fmla="*/ 12 w 25"/>
                <a:gd name="T1" fmla="*/ 22 h 24"/>
                <a:gd name="T2" fmla="*/ 16 w 25"/>
                <a:gd name="T3" fmla="*/ 19 h 24"/>
                <a:gd name="T4" fmla="*/ 20 w 25"/>
                <a:gd name="T5" fmla="*/ 15 h 24"/>
                <a:gd name="T6" fmla="*/ 24 w 25"/>
                <a:gd name="T7" fmla="*/ 14 h 24"/>
                <a:gd name="T8" fmla="*/ 24 w 25"/>
                <a:gd name="T9" fmla="*/ 12 h 24"/>
                <a:gd name="T10" fmla="*/ 14 w 25"/>
                <a:gd name="T11" fmla="*/ 15 h 24"/>
                <a:gd name="T12" fmla="*/ 11 w 25"/>
                <a:gd name="T13" fmla="*/ 19 h 24"/>
                <a:gd name="T14" fmla="*/ 6 w 25"/>
                <a:gd name="T15" fmla="*/ 21 h 24"/>
                <a:gd name="T16" fmla="*/ 6 w 25"/>
                <a:gd name="T17" fmla="*/ 21 h 24"/>
                <a:gd name="T18" fmla="*/ 10 w 25"/>
                <a:gd name="T19" fmla="*/ 14 h 24"/>
                <a:gd name="T20" fmla="*/ 9 w 25"/>
                <a:gd name="T21" fmla="*/ 1 h 24"/>
                <a:gd name="T22" fmla="*/ 8 w 25"/>
                <a:gd name="T23" fmla="*/ 1 h 24"/>
                <a:gd name="T24" fmla="*/ 8 w 25"/>
                <a:gd name="T25" fmla="*/ 11 h 24"/>
                <a:gd name="T26" fmla="*/ 5 w 25"/>
                <a:gd name="T27" fmla="*/ 17 h 24"/>
                <a:gd name="T28" fmla="*/ 4 w 25"/>
                <a:gd name="T29" fmla="*/ 16 h 24"/>
                <a:gd name="T30" fmla="*/ 4 w 25"/>
                <a:gd name="T31" fmla="*/ 17 h 24"/>
                <a:gd name="T32" fmla="*/ 4 w 25"/>
                <a:gd name="T33" fmla="*/ 12 h 24"/>
                <a:gd name="T34" fmla="*/ 3 w 25"/>
                <a:gd name="T35" fmla="*/ 2 h 24"/>
                <a:gd name="T36" fmla="*/ 2 w 25"/>
                <a:gd name="T37" fmla="*/ 2 h 24"/>
                <a:gd name="T38" fmla="*/ 1 w 25"/>
                <a:gd name="T39" fmla="*/ 16 h 24"/>
                <a:gd name="T40" fmla="*/ 1 w 25"/>
                <a:gd name="T41" fmla="*/ 16 h 24"/>
                <a:gd name="T42" fmla="*/ 3 w 25"/>
                <a:gd name="T43" fmla="*/ 21 h 24"/>
                <a:gd name="T44" fmla="*/ 3 w 25"/>
                <a:gd name="T45" fmla="*/ 21 h 24"/>
                <a:gd name="T46" fmla="*/ 4 w 25"/>
                <a:gd name="T47" fmla="*/ 21 h 24"/>
                <a:gd name="T48" fmla="*/ 5 w 25"/>
                <a:gd name="T49" fmla="*/ 21 h 24"/>
                <a:gd name="T50" fmla="*/ 5 w 25"/>
                <a:gd name="T51" fmla="*/ 22 h 24"/>
                <a:gd name="T52" fmla="*/ 6 w 25"/>
                <a:gd name="T53" fmla="*/ 22 h 24"/>
                <a:gd name="T54" fmla="*/ 7 w 25"/>
                <a:gd name="T55" fmla="*/ 23 h 24"/>
                <a:gd name="T56" fmla="*/ 8 w 25"/>
                <a:gd name="T57" fmla="*/ 23 h 24"/>
                <a:gd name="T58" fmla="*/ 8 w 25"/>
                <a:gd name="T59" fmla="*/ 23 h 24"/>
                <a:gd name="T60" fmla="*/ 9 w 25"/>
                <a:gd name="T61" fmla="*/ 23 h 24"/>
                <a:gd name="T62" fmla="*/ 12 w 25"/>
                <a:gd name="T6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14" y="21"/>
                    <a:pt x="15" y="20"/>
                    <a:pt x="16" y="19"/>
                  </a:cubicBezTo>
                  <a:cubicBezTo>
                    <a:pt x="18" y="17"/>
                    <a:pt x="17" y="17"/>
                    <a:pt x="20" y="15"/>
                  </a:cubicBezTo>
                  <a:cubicBezTo>
                    <a:pt x="21" y="14"/>
                    <a:pt x="23" y="14"/>
                    <a:pt x="24" y="14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1" y="12"/>
                    <a:pt x="17" y="14"/>
                    <a:pt x="14" y="15"/>
                  </a:cubicBezTo>
                  <a:cubicBezTo>
                    <a:pt x="13" y="16"/>
                    <a:pt x="12" y="18"/>
                    <a:pt x="11" y="19"/>
                  </a:cubicBezTo>
                  <a:cubicBezTo>
                    <a:pt x="9" y="21"/>
                    <a:pt x="8" y="22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8" y="20"/>
                    <a:pt x="9" y="16"/>
                    <a:pt x="10" y="14"/>
                  </a:cubicBezTo>
                  <a:cubicBezTo>
                    <a:pt x="11" y="10"/>
                    <a:pt x="10" y="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8" y="4"/>
                    <a:pt x="8" y="7"/>
                    <a:pt x="8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9"/>
                    <a:pt x="3" y="6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7"/>
                    <a:pt x="1" y="11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8"/>
                    <a:pt x="1" y="19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872"/>
            <p:cNvSpPr/>
            <p:nvPr/>
          </p:nvSpPr>
          <p:spPr bwMode="auto">
            <a:xfrm>
              <a:off x="5894388" y="4546600"/>
              <a:ext cx="76200" cy="85725"/>
            </a:xfrm>
            <a:custGeom>
              <a:avLst/>
              <a:gdLst>
                <a:gd name="T0" fmla="*/ 17 w 18"/>
                <a:gd name="T1" fmla="*/ 18 h 20"/>
                <a:gd name="T2" fmla="*/ 6 w 18"/>
                <a:gd name="T3" fmla="*/ 3 h 20"/>
                <a:gd name="T4" fmla="*/ 5 w 18"/>
                <a:gd name="T5" fmla="*/ 1 h 20"/>
                <a:gd name="T6" fmla="*/ 5 w 18"/>
                <a:gd name="T7" fmla="*/ 1 h 20"/>
                <a:gd name="T8" fmla="*/ 5 w 18"/>
                <a:gd name="T9" fmla="*/ 0 h 20"/>
                <a:gd name="T10" fmla="*/ 4 w 18"/>
                <a:gd name="T11" fmla="*/ 1 h 20"/>
                <a:gd name="T12" fmla="*/ 4 w 18"/>
                <a:gd name="T13" fmla="*/ 1 h 20"/>
                <a:gd name="T14" fmla="*/ 1 w 18"/>
                <a:gd name="T15" fmla="*/ 12 h 20"/>
                <a:gd name="T16" fmla="*/ 12 w 18"/>
                <a:gd name="T17" fmla="*/ 20 h 20"/>
                <a:gd name="T18" fmla="*/ 13 w 18"/>
                <a:gd name="T19" fmla="*/ 19 h 20"/>
                <a:gd name="T20" fmla="*/ 9 w 18"/>
                <a:gd name="T21" fmla="*/ 15 h 20"/>
                <a:gd name="T22" fmla="*/ 4 w 18"/>
                <a:gd name="T23" fmla="*/ 9 h 20"/>
                <a:gd name="T24" fmla="*/ 5 w 18"/>
                <a:gd name="T25" fmla="*/ 6 h 20"/>
                <a:gd name="T26" fmla="*/ 5 w 18"/>
                <a:gd name="T27" fmla="*/ 4 h 20"/>
                <a:gd name="T28" fmla="*/ 8 w 18"/>
                <a:gd name="T29" fmla="*/ 10 h 20"/>
                <a:gd name="T30" fmla="*/ 12 w 18"/>
                <a:gd name="T31" fmla="*/ 11 h 20"/>
                <a:gd name="T32" fmla="*/ 16 w 18"/>
                <a:gd name="T33" fmla="*/ 18 h 20"/>
                <a:gd name="T34" fmla="*/ 17 w 18"/>
                <a:gd name="T3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20">
                  <a:moveTo>
                    <a:pt x="17" y="18"/>
                  </a:moveTo>
                  <a:cubicBezTo>
                    <a:pt x="18" y="12"/>
                    <a:pt x="13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5"/>
                    <a:pt x="0" y="8"/>
                    <a:pt x="1" y="12"/>
                  </a:cubicBezTo>
                  <a:cubicBezTo>
                    <a:pt x="2" y="17"/>
                    <a:pt x="8" y="18"/>
                    <a:pt x="12" y="20"/>
                  </a:cubicBezTo>
                  <a:cubicBezTo>
                    <a:pt x="12" y="20"/>
                    <a:pt x="13" y="20"/>
                    <a:pt x="13" y="19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6"/>
                    <a:pt x="7" y="9"/>
                    <a:pt x="8" y="10"/>
                  </a:cubicBezTo>
                  <a:cubicBezTo>
                    <a:pt x="9" y="11"/>
                    <a:pt x="11" y="11"/>
                    <a:pt x="12" y="11"/>
                  </a:cubicBezTo>
                  <a:cubicBezTo>
                    <a:pt x="15" y="12"/>
                    <a:pt x="16" y="16"/>
                    <a:pt x="16" y="18"/>
                  </a:cubicBezTo>
                  <a:cubicBezTo>
                    <a:pt x="16" y="19"/>
                    <a:pt x="17" y="19"/>
                    <a:pt x="17" y="18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873"/>
            <p:cNvSpPr/>
            <p:nvPr/>
          </p:nvSpPr>
          <p:spPr bwMode="auto">
            <a:xfrm>
              <a:off x="5843588" y="4521200"/>
              <a:ext cx="76200" cy="60325"/>
            </a:xfrm>
            <a:custGeom>
              <a:avLst/>
              <a:gdLst>
                <a:gd name="T0" fmla="*/ 16 w 18"/>
                <a:gd name="T1" fmla="*/ 9 h 14"/>
                <a:gd name="T2" fmla="*/ 13 w 18"/>
                <a:gd name="T3" fmla="*/ 2 h 14"/>
                <a:gd name="T4" fmla="*/ 6 w 18"/>
                <a:gd name="T5" fmla="*/ 0 h 14"/>
                <a:gd name="T6" fmla="*/ 2 w 18"/>
                <a:gd name="T7" fmla="*/ 7 h 14"/>
                <a:gd name="T8" fmla="*/ 5 w 18"/>
                <a:gd name="T9" fmla="*/ 8 h 14"/>
                <a:gd name="T10" fmla="*/ 5 w 18"/>
                <a:gd name="T11" fmla="*/ 10 h 14"/>
                <a:gd name="T12" fmla="*/ 8 w 18"/>
                <a:gd name="T13" fmla="*/ 13 h 14"/>
                <a:gd name="T14" fmla="*/ 10 w 18"/>
                <a:gd name="T15" fmla="*/ 12 h 14"/>
                <a:gd name="T16" fmla="*/ 13 w 18"/>
                <a:gd name="T17" fmla="*/ 11 h 14"/>
                <a:gd name="T18" fmla="*/ 16 w 18"/>
                <a:gd name="T1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9"/>
                  </a:moveTo>
                  <a:cubicBezTo>
                    <a:pt x="18" y="6"/>
                    <a:pt x="15" y="3"/>
                    <a:pt x="13" y="2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1"/>
                    <a:pt x="0" y="4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2"/>
                    <a:pt x="6" y="13"/>
                    <a:pt x="8" y="13"/>
                  </a:cubicBezTo>
                  <a:cubicBezTo>
                    <a:pt x="9" y="14"/>
                    <a:pt x="10" y="13"/>
                    <a:pt x="10" y="12"/>
                  </a:cubicBezTo>
                  <a:cubicBezTo>
                    <a:pt x="11" y="12"/>
                    <a:pt x="12" y="12"/>
                    <a:pt x="13" y="11"/>
                  </a:cubicBezTo>
                  <a:cubicBezTo>
                    <a:pt x="14" y="11"/>
                    <a:pt x="15" y="10"/>
                    <a:pt x="16" y="9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874"/>
            <p:cNvSpPr/>
            <p:nvPr/>
          </p:nvSpPr>
          <p:spPr bwMode="auto">
            <a:xfrm>
              <a:off x="5868988" y="4533900"/>
              <a:ext cx="46038" cy="42863"/>
            </a:xfrm>
            <a:custGeom>
              <a:avLst/>
              <a:gdLst>
                <a:gd name="T0" fmla="*/ 10 w 11"/>
                <a:gd name="T1" fmla="*/ 6 h 10"/>
                <a:gd name="T2" fmla="*/ 9 w 11"/>
                <a:gd name="T3" fmla="*/ 2 h 10"/>
                <a:gd name="T4" fmla="*/ 2 w 11"/>
                <a:gd name="T5" fmla="*/ 1 h 10"/>
                <a:gd name="T6" fmla="*/ 1 w 11"/>
                <a:gd name="T7" fmla="*/ 6 h 10"/>
                <a:gd name="T8" fmla="*/ 1 w 11"/>
                <a:gd name="T9" fmla="*/ 7 h 10"/>
                <a:gd name="T10" fmla="*/ 1 w 11"/>
                <a:gd name="T11" fmla="*/ 8 h 10"/>
                <a:gd name="T12" fmla="*/ 8 w 11"/>
                <a:gd name="T13" fmla="*/ 8 h 10"/>
                <a:gd name="T14" fmla="*/ 10 w 11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1" y="4"/>
                    <a:pt x="10" y="3"/>
                    <a:pt x="9" y="2"/>
                  </a:cubicBezTo>
                  <a:cubicBezTo>
                    <a:pt x="7" y="1"/>
                    <a:pt x="4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10"/>
                    <a:pt x="8" y="8"/>
                  </a:cubicBezTo>
                  <a:cubicBezTo>
                    <a:pt x="9" y="7"/>
                    <a:pt x="10" y="7"/>
                    <a:pt x="10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875"/>
            <p:cNvSpPr/>
            <p:nvPr/>
          </p:nvSpPr>
          <p:spPr bwMode="auto">
            <a:xfrm>
              <a:off x="5861051" y="4533900"/>
              <a:ext cx="28575" cy="25400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3 h 6"/>
                <a:gd name="T4" fmla="*/ 3 w 7"/>
                <a:gd name="T5" fmla="*/ 1 h 6"/>
                <a:gd name="T6" fmla="*/ 2 w 7"/>
                <a:gd name="T7" fmla="*/ 0 h 6"/>
                <a:gd name="T8" fmla="*/ 1 w 7"/>
                <a:gd name="T9" fmla="*/ 0 h 6"/>
                <a:gd name="T10" fmla="*/ 5 w 7"/>
                <a:gd name="T11" fmla="*/ 4 h 6"/>
                <a:gd name="T12" fmla="*/ 5 w 7"/>
                <a:gd name="T13" fmla="*/ 5 h 6"/>
                <a:gd name="T14" fmla="*/ 6 w 7"/>
                <a:gd name="T15" fmla="*/ 5 h 6"/>
                <a:gd name="T16" fmla="*/ 7 w 7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6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876"/>
            <p:cNvSpPr/>
            <p:nvPr/>
          </p:nvSpPr>
          <p:spPr bwMode="auto">
            <a:xfrm>
              <a:off x="5826126" y="4402138"/>
              <a:ext cx="98425" cy="85725"/>
            </a:xfrm>
            <a:custGeom>
              <a:avLst/>
              <a:gdLst>
                <a:gd name="T0" fmla="*/ 19 w 23"/>
                <a:gd name="T1" fmla="*/ 6 h 20"/>
                <a:gd name="T2" fmla="*/ 8 w 23"/>
                <a:gd name="T3" fmla="*/ 1 h 20"/>
                <a:gd name="T4" fmla="*/ 0 w 23"/>
                <a:gd name="T5" fmla="*/ 6 h 20"/>
                <a:gd name="T6" fmla="*/ 1 w 23"/>
                <a:gd name="T7" fmla="*/ 6 h 20"/>
                <a:gd name="T8" fmla="*/ 9 w 23"/>
                <a:gd name="T9" fmla="*/ 6 h 20"/>
                <a:gd name="T10" fmla="*/ 11 w 23"/>
                <a:gd name="T11" fmla="*/ 8 h 20"/>
                <a:gd name="T12" fmla="*/ 19 w 23"/>
                <a:gd name="T13" fmla="*/ 12 h 20"/>
                <a:gd name="T14" fmla="*/ 20 w 23"/>
                <a:gd name="T15" fmla="*/ 19 h 20"/>
                <a:gd name="T16" fmla="*/ 21 w 23"/>
                <a:gd name="T17" fmla="*/ 20 h 20"/>
                <a:gd name="T18" fmla="*/ 19 w 23"/>
                <a:gd name="T1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19" y="6"/>
                  </a:moveTo>
                  <a:cubicBezTo>
                    <a:pt x="16" y="2"/>
                    <a:pt x="12" y="1"/>
                    <a:pt x="8" y="1"/>
                  </a:cubicBezTo>
                  <a:cubicBezTo>
                    <a:pt x="4" y="0"/>
                    <a:pt x="1" y="1"/>
                    <a:pt x="0" y="6"/>
                  </a:cubicBezTo>
                  <a:cubicBezTo>
                    <a:pt x="0" y="6"/>
                    <a:pt x="0" y="7"/>
                    <a:pt x="1" y="6"/>
                  </a:cubicBezTo>
                  <a:cubicBezTo>
                    <a:pt x="3" y="4"/>
                    <a:pt x="6" y="2"/>
                    <a:pt x="9" y="6"/>
                  </a:cubicBezTo>
                  <a:cubicBezTo>
                    <a:pt x="9" y="6"/>
                    <a:pt x="10" y="7"/>
                    <a:pt x="11" y="8"/>
                  </a:cubicBezTo>
                  <a:cubicBezTo>
                    <a:pt x="14" y="8"/>
                    <a:pt x="18" y="8"/>
                    <a:pt x="19" y="12"/>
                  </a:cubicBezTo>
                  <a:cubicBezTo>
                    <a:pt x="20" y="14"/>
                    <a:pt x="20" y="17"/>
                    <a:pt x="20" y="19"/>
                  </a:cubicBezTo>
                  <a:cubicBezTo>
                    <a:pt x="20" y="20"/>
                    <a:pt x="21" y="20"/>
                    <a:pt x="21" y="20"/>
                  </a:cubicBezTo>
                  <a:cubicBezTo>
                    <a:pt x="23" y="15"/>
                    <a:pt x="22" y="9"/>
                    <a:pt x="19" y="6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877"/>
            <p:cNvSpPr/>
            <p:nvPr/>
          </p:nvSpPr>
          <p:spPr bwMode="auto">
            <a:xfrm>
              <a:off x="5953126" y="4462463"/>
              <a:ext cx="77788" cy="88900"/>
            </a:xfrm>
            <a:custGeom>
              <a:avLst/>
              <a:gdLst>
                <a:gd name="T0" fmla="*/ 12 w 18"/>
                <a:gd name="T1" fmla="*/ 0 h 21"/>
                <a:gd name="T2" fmla="*/ 11 w 18"/>
                <a:gd name="T3" fmla="*/ 1 h 21"/>
                <a:gd name="T4" fmla="*/ 10 w 18"/>
                <a:gd name="T5" fmla="*/ 7 h 21"/>
                <a:gd name="T6" fmla="*/ 13 w 18"/>
                <a:gd name="T7" fmla="*/ 11 h 21"/>
                <a:gd name="T8" fmla="*/ 13 w 18"/>
                <a:gd name="T9" fmla="*/ 11 h 21"/>
                <a:gd name="T10" fmla="*/ 7 w 18"/>
                <a:gd name="T11" fmla="*/ 15 h 21"/>
                <a:gd name="T12" fmla="*/ 0 w 18"/>
                <a:gd name="T13" fmla="*/ 20 h 21"/>
                <a:gd name="T14" fmla="*/ 0 w 18"/>
                <a:gd name="T15" fmla="*/ 21 h 21"/>
                <a:gd name="T16" fmla="*/ 16 w 18"/>
                <a:gd name="T17" fmla="*/ 14 h 21"/>
                <a:gd name="T18" fmla="*/ 12 w 18"/>
                <a:gd name="T1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1">
                  <a:moveTo>
                    <a:pt x="12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11" y="3"/>
                    <a:pt x="12" y="4"/>
                    <a:pt x="10" y="7"/>
                  </a:cubicBezTo>
                  <a:cubicBezTo>
                    <a:pt x="10" y="8"/>
                    <a:pt x="12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5"/>
                    <a:pt x="9" y="14"/>
                    <a:pt x="7" y="15"/>
                  </a:cubicBezTo>
                  <a:cubicBezTo>
                    <a:pt x="4" y="16"/>
                    <a:pt x="3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6" y="20"/>
                    <a:pt x="13" y="20"/>
                    <a:pt x="16" y="14"/>
                  </a:cubicBezTo>
                  <a:cubicBezTo>
                    <a:pt x="18" y="9"/>
                    <a:pt x="15" y="4"/>
                    <a:pt x="1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878"/>
            <p:cNvSpPr/>
            <p:nvPr/>
          </p:nvSpPr>
          <p:spPr bwMode="auto">
            <a:xfrm>
              <a:off x="5940426" y="4597400"/>
              <a:ext cx="85725" cy="68263"/>
            </a:xfrm>
            <a:custGeom>
              <a:avLst/>
              <a:gdLst>
                <a:gd name="T0" fmla="*/ 14 w 20"/>
                <a:gd name="T1" fmla="*/ 1 h 16"/>
                <a:gd name="T2" fmla="*/ 13 w 20"/>
                <a:gd name="T3" fmla="*/ 1 h 16"/>
                <a:gd name="T4" fmla="*/ 12 w 20"/>
                <a:gd name="T5" fmla="*/ 4 h 16"/>
                <a:gd name="T6" fmla="*/ 10 w 20"/>
                <a:gd name="T7" fmla="*/ 5 h 16"/>
                <a:gd name="T8" fmla="*/ 4 w 20"/>
                <a:gd name="T9" fmla="*/ 8 h 16"/>
                <a:gd name="T10" fmla="*/ 3 w 20"/>
                <a:gd name="T11" fmla="*/ 8 h 16"/>
                <a:gd name="T12" fmla="*/ 0 w 20"/>
                <a:gd name="T13" fmla="*/ 15 h 16"/>
                <a:gd name="T14" fmla="*/ 0 w 20"/>
                <a:gd name="T15" fmla="*/ 15 h 16"/>
                <a:gd name="T16" fmla="*/ 14 w 20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6">
                  <a:moveTo>
                    <a:pt x="14" y="1"/>
                  </a:moveTo>
                  <a:cubicBezTo>
                    <a:pt x="14" y="0"/>
                    <a:pt x="13" y="0"/>
                    <a:pt x="13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4"/>
                    <a:pt x="11" y="4"/>
                    <a:pt x="10" y="5"/>
                  </a:cubicBezTo>
                  <a:cubicBezTo>
                    <a:pt x="8" y="7"/>
                    <a:pt x="8" y="11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2" y="13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8" y="16"/>
                    <a:pt x="20" y="10"/>
                    <a:pt x="1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79"/>
            <p:cNvSpPr/>
            <p:nvPr/>
          </p:nvSpPr>
          <p:spPr bwMode="auto">
            <a:xfrm>
              <a:off x="5605463" y="4445000"/>
              <a:ext cx="339725" cy="327025"/>
            </a:xfrm>
            <a:custGeom>
              <a:avLst/>
              <a:gdLst>
                <a:gd name="T0" fmla="*/ 57 w 80"/>
                <a:gd name="T1" fmla="*/ 73 h 77"/>
                <a:gd name="T2" fmla="*/ 54 w 80"/>
                <a:gd name="T3" fmla="*/ 56 h 77"/>
                <a:gd name="T4" fmla="*/ 52 w 80"/>
                <a:gd name="T5" fmla="*/ 52 h 77"/>
                <a:gd name="T6" fmla="*/ 52 w 80"/>
                <a:gd name="T7" fmla="*/ 53 h 77"/>
                <a:gd name="T8" fmla="*/ 58 w 80"/>
                <a:gd name="T9" fmla="*/ 55 h 77"/>
                <a:gd name="T10" fmla="*/ 71 w 80"/>
                <a:gd name="T11" fmla="*/ 49 h 77"/>
                <a:gd name="T12" fmla="*/ 61 w 80"/>
                <a:gd name="T13" fmla="*/ 24 h 77"/>
                <a:gd name="T14" fmla="*/ 56 w 80"/>
                <a:gd name="T15" fmla="*/ 25 h 77"/>
                <a:gd name="T16" fmla="*/ 51 w 80"/>
                <a:gd name="T17" fmla="*/ 29 h 77"/>
                <a:gd name="T18" fmla="*/ 55 w 80"/>
                <a:gd name="T19" fmla="*/ 25 h 77"/>
                <a:gd name="T20" fmla="*/ 55 w 80"/>
                <a:gd name="T21" fmla="*/ 2 h 77"/>
                <a:gd name="T22" fmla="*/ 47 w 80"/>
                <a:gd name="T23" fmla="*/ 1 h 77"/>
                <a:gd name="T24" fmla="*/ 34 w 80"/>
                <a:gd name="T25" fmla="*/ 5 h 77"/>
                <a:gd name="T26" fmla="*/ 32 w 80"/>
                <a:gd name="T27" fmla="*/ 11 h 77"/>
                <a:gd name="T28" fmla="*/ 22 w 80"/>
                <a:gd name="T29" fmla="*/ 6 h 77"/>
                <a:gd name="T30" fmla="*/ 10 w 80"/>
                <a:gd name="T31" fmla="*/ 26 h 77"/>
                <a:gd name="T32" fmla="*/ 17 w 80"/>
                <a:gd name="T33" fmla="*/ 29 h 77"/>
                <a:gd name="T34" fmla="*/ 20 w 80"/>
                <a:gd name="T35" fmla="*/ 30 h 77"/>
                <a:gd name="T36" fmla="*/ 8 w 80"/>
                <a:gd name="T37" fmla="*/ 33 h 77"/>
                <a:gd name="T38" fmla="*/ 7 w 80"/>
                <a:gd name="T39" fmla="*/ 47 h 77"/>
                <a:gd name="T40" fmla="*/ 21 w 80"/>
                <a:gd name="T41" fmla="*/ 53 h 77"/>
                <a:gd name="T42" fmla="*/ 29 w 80"/>
                <a:gd name="T43" fmla="*/ 56 h 77"/>
                <a:gd name="T44" fmla="*/ 32 w 80"/>
                <a:gd name="T45" fmla="*/ 64 h 77"/>
                <a:gd name="T46" fmla="*/ 45 w 80"/>
                <a:gd name="T47" fmla="*/ 76 h 77"/>
                <a:gd name="T48" fmla="*/ 57 w 80"/>
                <a:gd name="T49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77">
                  <a:moveTo>
                    <a:pt x="57" y="73"/>
                  </a:moveTo>
                  <a:cubicBezTo>
                    <a:pt x="61" y="68"/>
                    <a:pt x="55" y="61"/>
                    <a:pt x="54" y="56"/>
                  </a:cubicBezTo>
                  <a:cubicBezTo>
                    <a:pt x="53" y="55"/>
                    <a:pt x="52" y="54"/>
                    <a:pt x="52" y="52"/>
                  </a:cubicBezTo>
                  <a:cubicBezTo>
                    <a:pt x="52" y="52"/>
                    <a:pt x="52" y="52"/>
                    <a:pt x="52" y="53"/>
                  </a:cubicBezTo>
                  <a:cubicBezTo>
                    <a:pt x="54" y="54"/>
                    <a:pt x="56" y="55"/>
                    <a:pt x="58" y="55"/>
                  </a:cubicBezTo>
                  <a:cubicBezTo>
                    <a:pt x="64" y="55"/>
                    <a:pt x="68" y="53"/>
                    <a:pt x="71" y="49"/>
                  </a:cubicBezTo>
                  <a:cubicBezTo>
                    <a:pt x="80" y="38"/>
                    <a:pt x="72" y="28"/>
                    <a:pt x="61" y="24"/>
                  </a:cubicBezTo>
                  <a:cubicBezTo>
                    <a:pt x="59" y="23"/>
                    <a:pt x="57" y="24"/>
                    <a:pt x="56" y="25"/>
                  </a:cubicBezTo>
                  <a:cubicBezTo>
                    <a:pt x="54" y="27"/>
                    <a:pt x="53" y="28"/>
                    <a:pt x="51" y="29"/>
                  </a:cubicBezTo>
                  <a:cubicBezTo>
                    <a:pt x="52" y="28"/>
                    <a:pt x="53" y="27"/>
                    <a:pt x="55" y="25"/>
                  </a:cubicBezTo>
                  <a:cubicBezTo>
                    <a:pt x="59" y="19"/>
                    <a:pt x="60" y="8"/>
                    <a:pt x="55" y="2"/>
                  </a:cubicBezTo>
                  <a:cubicBezTo>
                    <a:pt x="53" y="0"/>
                    <a:pt x="50" y="1"/>
                    <a:pt x="47" y="1"/>
                  </a:cubicBezTo>
                  <a:cubicBezTo>
                    <a:pt x="44" y="2"/>
                    <a:pt x="36" y="2"/>
                    <a:pt x="34" y="5"/>
                  </a:cubicBezTo>
                  <a:cubicBezTo>
                    <a:pt x="32" y="7"/>
                    <a:pt x="32" y="9"/>
                    <a:pt x="32" y="11"/>
                  </a:cubicBezTo>
                  <a:cubicBezTo>
                    <a:pt x="29" y="8"/>
                    <a:pt x="26" y="6"/>
                    <a:pt x="22" y="6"/>
                  </a:cubicBezTo>
                  <a:cubicBezTo>
                    <a:pt x="12" y="6"/>
                    <a:pt x="0" y="17"/>
                    <a:pt x="10" y="26"/>
                  </a:cubicBezTo>
                  <a:cubicBezTo>
                    <a:pt x="12" y="27"/>
                    <a:pt x="15" y="28"/>
                    <a:pt x="17" y="29"/>
                  </a:cubicBezTo>
                  <a:cubicBezTo>
                    <a:pt x="18" y="29"/>
                    <a:pt x="19" y="29"/>
                    <a:pt x="20" y="30"/>
                  </a:cubicBezTo>
                  <a:cubicBezTo>
                    <a:pt x="16" y="29"/>
                    <a:pt x="11" y="29"/>
                    <a:pt x="8" y="33"/>
                  </a:cubicBezTo>
                  <a:cubicBezTo>
                    <a:pt x="5" y="36"/>
                    <a:pt x="5" y="44"/>
                    <a:pt x="7" y="47"/>
                  </a:cubicBezTo>
                  <a:cubicBezTo>
                    <a:pt x="9" y="53"/>
                    <a:pt x="16" y="53"/>
                    <a:pt x="21" y="53"/>
                  </a:cubicBezTo>
                  <a:cubicBezTo>
                    <a:pt x="26" y="52"/>
                    <a:pt x="28" y="50"/>
                    <a:pt x="29" y="56"/>
                  </a:cubicBezTo>
                  <a:cubicBezTo>
                    <a:pt x="30" y="59"/>
                    <a:pt x="31" y="61"/>
                    <a:pt x="32" y="64"/>
                  </a:cubicBezTo>
                  <a:cubicBezTo>
                    <a:pt x="35" y="69"/>
                    <a:pt x="39" y="74"/>
                    <a:pt x="45" y="76"/>
                  </a:cubicBezTo>
                  <a:cubicBezTo>
                    <a:pt x="48" y="77"/>
                    <a:pt x="55" y="77"/>
                    <a:pt x="57" y="73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80"/>
            <p:cNvSpPr/>
            <p:nvPr/>
          </p:nvSpPr>
          <p:spPr bwMode="auto">
            <a:xfrm>
              <a:off x="5719763" y="4533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81"/>
            <p:cNvSpPr/>
            <p:nvPr/>
          </p:nvSpPr>
          <p:spPr bwMode="auto">
            <a:xfrm>
              <a:off x="5678488" y="4432300"/>
              <a:ext cx="246063" cy="296863"/>
            </a:xfrm>
            <a:custGeom>
              <a:avLst/>
              <a:gdLst>
                <a:gd name="T0" fmla="*/ 39 w 58"/>
                <a:gd name="T1" fmla="*/ 69 h 70"/>
                <a:gd name="T2" fmla="*/ 36 w 58"/>
                <a:gd name="T3" fmla="*/ 60 h 70"/>
                <a:gd name="T4" fmla="*/ 35 w 58"/>
                <a:gd name="T5" fmla="*/ 55 h 70"/>
                <a:gd name="T6" fmla="*/ 45 w 58"/>
                <a:gd name="T7" fmla="*/ 57 h 70"/>
                <a:gd name="T8" fmla="*/ 57 w 58"/>
                <a:gd name="T9" fmla="*/ 40 h 70"/>
                <a:gd name="T10" fmla="*/ 56 w 58"/>
                <a:gd name="T11" fmla="*/ 39 h 70"/>
                <a:gd name="T12" fmla="*/ 53 w 58"/>
                <a:gd name="T13" fmla="*/ 46 h 70"/>
                <a:gd name="T14" fmla="*/ 40 w 58"/>
                <a:gd name="T15" fmla="*/ 50 h 70"/>
                <a:gd name="T16" fmla="*/ 28 w 58"/>
                <a:gd name="T17" fmla="*/ 36 h 70"/>
                <a:gd name="T18" fmla="*/ 28 w 58"/>
                <a:gd name="T19" fmla="*/ 35 h 70"/>
                <a:gd name="T20" fmla="*/ 26 w 58"/>
                <a:gd name="T21" fmla="*/ 33 h 70"/>
                <a:gd name="T22" fmla="*/ 27 w 58"/>
                <a:gd name="T23" fmla="*/ 31 h 70"/>
                <a:gd name="T24" fmla="*/ 29 w 58"/>
                <a:gd name="T25" fmla="*/ 20 h 70"/>
                <a:gd name="T26" fmla="*/ 29 w 58"/>
                <a:gd name="T27" fmla="*/ 16 h 70"/>
                <a:gd name="T28" fmla="*/ 37 w 58"/>
                <a:gd name="T29" fmla="*/ 6 h 70"/>
                <a:gd name="T30" fmla="*/ 37 w 58"/>
                <a:gd name="T31" fmla="*/ 6 h 70"/>
                <a:gd name="T32" fmla="*/ 20 w 58"/>
                <a:gd name="T33" fmla="*/ 6 h 70"/>
                <a:gd name="T34" fmla="*/ 16 w 58"/>
                <a:gd name="T35" fmla="*/ 15 h 70"/>
                <a:gd name="T36" fmla="*/ 17 w 58"/>
                <a:gd name="T37" fmla="*/ 23 h 70"/>
                <a:gd name="T38" fmla="*/ 9 w 58"/>
                <a:gd name="T39" fmla="*/ 19 h 70"/>
                <a:gd name="T40" fmla="*/ 9 w 58"/>
                <a:gd name="T41" fmla="*/ 20 h 70"/>
                <a:gd name="T42" fmla="*/ 1 w 58"/>
                <a:gd name="T43" fmla="*/ 19 h 70"/>
                <a:gd name="T44" fmla="*/ 1 w 58"/>
                <a:gd name="T45" fmla="*/ 20 h 70"/>
                <a:gd name="T46" fmla="*/ 1 w 58"/>
                <a:gd name="T47" fmla="*/ 28 h 70"/>
                <a:gd name="T48" fmla="*/ 1 w 58"/>
                <a:gd name="T49" fmla="*/ 29 h 70"/>
                <a:gd name="T50" fmla="*/ 10 w 58"/>
                <a:gd name="T51" fmla="*/ 35 h 70"/>
                <a:gd name="T52" fmla="*/ 0 w 58"/>
                <a:gd name="T53" fmla="*/ 44 h 70"/>
                <a:gd name="T54" fmla="*/ 1 w 58"/>
                <a:gd name="T55" fmla="*/ 45 h 70"/>
                <a:gd name="T56" fmla="*/ 7 w 58"/>
                <a:gd name="T57" fmla="*/ 48 h 70"/>
                <a:gd name="T58" fmla="*/ 8 w 58"/>
                <a:gd name="T59" fmla="*/ 49 h 70"/>
                <a:gd name="T60" fmla="*/ 14 w 58"/>
                <a:gd name="T61" fmla="*/ 50 h 70"/>
                <a:gd name="T62" fmla="*/ 19 w 58"/>
                <a:gd name="T63" fmla="*/ 47 h 70"/>
                <a:gd name="T64" fmla="*/ 21 w 58"/>
                <a:gd name="T65" fmla="*/ 50 h 70"/>
                <a:gd name="T66" fmla="*/ 28 w 58"/>
                <a:gd name="T67" fmla="*/ 60 h 70"/>
                <a:gd name="T68" fmla="*/ 31 w 58"/>
                <a:gd name="T69" fmla="*/ 62 h 70"/>
                <a:gd name="T70" fmla="*/ 38 w 58"/>
                <a:gd name="T71" fmla="*/ 69 h 70"/>
                <a:gd name="T72" fmla="*/ 39 w 58"/>
                <a:gd name="T7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" h="70">
                  <a:moveTo>
                    <a:pt x="39" y="69"/>
                  </a:moveTo>
                  <a:cubicBezTo>
                    <a:pt x="38" y="66"/>
                    <a:pt x="37" y="63"/>
                    <a:pt x="36" y="60"/>
                  </a:cubicBezTo>
                  <a:cubicBezTo>
                    <a:pt x="36" y="58"/>
                    <a:pt x="33" y="53"/>
                    <a:pt x="35" y="55"/>
                  </a:cubicBezTo>
                  <a:cubicBezTo>
                    <a:pt x="38" y="58"/>
                    <a:pt x="42" y="58"/>
                    <a:pt x="45" y="57"/>
                  </a:cubicBezTo>
                  <a:cubicBezTo>
                    <a:pt x="53" y="56"/>
                    <a:pt x="58" y="48"/>
                    <a:pt x="57" y="40"/>
                  </a:cubicBezTo>
                  <a:cubicBezTo>
                    <a:pt x="57" y="39"/>
                    <a:pt x="56" y="39"/>
                    <a:pt x="56" y="39"/>
                  </a:cubicBezTo>
                  <a:cubicBezTo>
                    <a:pt x="55" y="41"/>
                    <a:pt x="54" y="43"/>
                    <a:pt x="53" y="46"/>
                  </a:cubicBezTo>
                  <a:cubicBezTo>
                    <a:pt x="50" y="51"/>
                    <a:pt x="45" y="52"/>
                    <a:pt x="40" y="50"/>
                  </a:cubicBezTo>
                  <a:cubicBezTo>
                    <a:pt x="35" y="49"/>
                    <a:pt x="23" y="43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5"/>
                    <a:pt x="27" y="34"/>
                    <a:pt x="26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8" y="27"/>
                    <a:pt x="26" y="25"/>
                    <a:pt x="29" y="20"/>
                  </a:cubicBezTo>
                  <a:cubicBezTo>
                    <a:pt x="30" y="19"/>
                    <a:pt x="30" y="18"/>
                    <a:pt x="29" y="16"/>
                  </a:cubicBezTo>
                  <a:cubicBezTo>
                    <a:pt x="27" y="10"/>
                    <a:pt x="32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5" y="0"/>
                    <a:pt x="24" y="5"/>
                    <a:pt x="20" y="6"/>
                  </a:cubicBezTo>
                  <a:cubicBezTo>
                    <a:pt x="17" y="8"/>
                    <a:pt x="16" y="11"/>
                    <a:pt x="16" y="15"/>
                  </a:cubicBezTo>
                  <a:cubicBezTo>
                    <a:pt x="16" y="17"/>
                    <a:pt x="16" y="20"/>
                    <a:pt x="17" y="23"/>
                  </a:cubicBezTo>
                  <a:cubicBezTo>
                    <a:pt x="18" y="27"/>
                    <a:pt x="11" y="20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4"/>
                    <a:pt x="4" y="20"/>
                    <a:pt x="1" y="19"/>
                  </a:cubicBezTo>
                  <a:cubicBezTo>
                    <a:pt x="1" y="19"/>
                    <a:pt x="0" y="19"/>
                    <a:pt x="1" y="20"/>
                  </a:cubicBezTo>
                  <a:cubicBezTo>
                    <a:pt x="2" y="23"/>
                    <a:pt x="4" y="26"/>
                    <a:pt x="1" y="28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2" y="30"/>
                    <a:pt x="12" y="34"/>
                    <a:pt x="10" y="35"/>
                  </a:cubicBezTo>
                  <a:cubicBezTo>
                    <a:pt x="5" y="36"/>
                    <a:pt x="4" y="41"/>
                    <a:pt x="0" y="44"/>
                  </a:cubicBezTo>
                  <a:cubicBezTo>
                    <a:pt x="0" y="44"/>
                    <a:pt x="0" y="45"/>
                    <a:pt x="1" y="45"/>
                  </a:cubicBezTo>
                  <a:cubicBezTo>
                    <a:pt x="2" y="45"/>
                    <a:pt x="9" y="43"/>
                    <a:pt x="7" y="48"/>
                  </a:cubicBezTo>
                  <a:cubicBezTo>
                    <a:pt x="7" y="48"/>
                    <a:pt x="8" y="49"/>
                    <a:pt x="8" y="49"/>
                  </a:cubicBezTo>
                  <a:cubicBezTo>
                    <a:pt x="9" y="49"/>
                    <a:pt x="13" y="51"/>
                    <a:pt x="14" y="50"/>
                  </a:cubicBezTo>
                  <a:cubicBezTo>
                    <a:pt x="16" y="49"/>
                    <a:pt x="17" y="48"/>
                    <a:pt x="19" y="47"/>
                  </a:cubicBezTo>
                  <a:cubicBezTo>
                    <a:pt x="22" y="45"/>
                    <a:pt x="20" y="48"/>
                    <a:pt x="21" y="50"/>
                  </a:cubicBezTo>
                  <a:cubicBezTo>
                    <a:pt x="22" y="54"/>
                    <a:pt x="26" y="57"/>
                    <a:pt x="28" y="60"/>
                  </a:cubicBezTo>
                  <a:cubicBezTo>
                    <a:pt x="29" y="62"/>
                    <a:pt x="29" y="62"/>
                    <a:pt x="31" y="62"/>
                  </a:cubicBezTo>
                  <a:cubicBezTo>
                    <a:pt x="36" y="64"/>
                    <a:pt x="36" y="66"/>
                    <a:pt x="38" y="69"/>
                  </a:cubicBezTo>
                  <a:cubicBezTo>
                    <a:pt x="38" y="70"/>
                    <a:pt x="39" y="70"/>
                    <a:pt x="39" y="69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82"/>
            <p:cNvSpPr/>
            <p:nvPr/>
          </p:nvSpPr>
          <p:spPr bwMode="auto">
            <a:xfrm>
              <a:off x="5686426" y="4521200"/>
              <a:ext cx="200025" cy="169863"/>
            </a:xfrm>
            <a:custGeom>
              <a:avLst/>
              <a:gdLst>
                <a:gd name="T0" fmla="*/ 46 w 47"/>
                <a:gd name="T1" fmla="*/ 29 h 40"/>
                <a:gd name="T2" fmla="*/ 34 w 47"/>
                <a:gd name="T3" fmla="*/ 26 h 40"/>
                <a:gd name="T4" fmla="*/ 33 w 47"/>
                <a:gd name="T5" fmla="*/ 23 h 40"/>
                <a:gd name="T6" fmla="*/ 45 w 47"/>
                <a:gd name="T7" fmla="*/ 19 h 40"/>
                <a:gd name="T8" fmla="*/ 45 w 47"/>
                <a:gd name="T9" fmla="*/ 18 h 40"/>
                <a:gd name="T10" fmla="*/ 31 w 47"/>
                <a:gd name="T11" fmla="*/ 19 h 40"/>
                <a:gd name="T12" fmla="*/ 32 w 47"/>
                <a:gd name="T13" fmla="*/ 16 h 40"/>
                <a:gd name="T14" fmla="*/ 37 w 47"/>
                <a:gd name="T15" fmla="*/ 14 h 40"/>
                <a:gd name="T16" fmla="*/ 46 w 47"/>
                <a:gd name="T17" fmla="*/ 10 h 40"/>
                <a:gd name="T18" fmla="*/ 46 w 47"/>
                <a:gd name="T19" fmla="*/ 9 h 40"/>
                <a:gd name="T20" fmla="*/ 31 w 47"/>
                <a:gd name="T21" fmla="*/ 12 h 40"/>
                <a:gd name="T22" fmla="*/ 34 w 47"/>
                <a:gd name="T23" fmla="*/ 4 h 40"/>
                <a:gd name="T24" fmla="*/ 34 w 47"/>
                <a:gd name="T25" fmla="*/ 4 h 40"/>
                <a:gd name="T26" fmla="*/ 23 w 47"/>
                <a:gd name="T27" fmla="*/ 17 h 40"/>
                <a:gd name="T28" fmla="*/ 20 w 47"/>
                <a:gd name="T29" fmla="*/ 1 h 40"/>
                <a:gd name="T30" fmla="*/ 19 w 47"/>
                <a:gd name="T31" fmla="*/ 1 h 40"/>
                <a:gd name="T32" fmla="*/ 18 w 47"/>
                <a:gd name="T33" fmla="*/ 14 h 40"/>
                <a:gd name="T34" fmla="*/ 11 w 47"/>
                <a:gd name="T35" fmla="*/ 9 h 40"/>
                <a:gd name="T36" fmla="*/ 4 w 47"/>
                <a:gd name="T37" fmla="*/ 7 h 40"/>
                <a:gd name="T38" fmla="*/ 3 w 47"/>
                <a:gd name="T39" fmla="*/ 8 h 40"/>
                <a:gd name="T40" fmla="*/ 10 w 47"/>
                <a:gd name="T41" fmla="*/ 14 h 40"/>
                <a:gd name="T42" fmla="*/ 13 w 47"/>
                <a:gd name="T43" fmla="*/ 15 h 40"/>
                <a:gd name="T44" fmla="*/ 12 w 47"/>
                <a:gd name="T45" fmla="*/ 15 h 40"/>
                <a:gd name="T46" fmla="*/ 10 w 47"/>
                <a:gd name="T47" fmla="*/ 16 h 40"/>
                <a:gd name="T48" fmla="*/ 3 w 47"/>
                <a:gd name="T49" fmla="*/ 19 h 40"/>
                <a:gd name="T50" fmla="*/ 0 w 47"/>
                <a:gd name="T51" fmla="*/ 23 h 40"/>
                <a:gd name="T52" fmla="*/ 1 w 47"/>
                <a:gd name="T53" fmla="*/ 23 h 40"/>
                <a:gd name="T54" fmla="*/ 8 w 47"/>
                <a:gd name="T55" fmla="*/ 21 h 40"/>
                <a:gd name="T56" fmla="*/ 8 w 47"/>
                <a:gd name="T57" fmla="*/ 25 h 40"/>
                <a:gd name="T58" fmla="*/ 8 w 47"/>
                <a:gd name="T59" fmla="*/ 26 h 40"/>
                <a:gd name="T60" fmla="*/ 16 w 47"/>
                <a:gd name="T61" fmla="*/ 25 h 40"/>
                <a:gd name="T62" fmla="*/ 14 w 47"/>
                <a:gd name="T63" fmla="*/ 36 h 40"/>
                <a:gd name="T64" fmla="*/ 15 w 47"/>
                <a:gd name="T65" fmla="*/ 36 h 40"/>
                <a:gd name="T66" fmla="*/ 23 w 47"/>
                <a:gd name="T67" fmla="*/ 33 h 40"/>
                <a:gd name="T68" fmla="*/ 26 w 47"/>
                <a:gd name="T69" fmla="*/ 40 h 40"/>
                <a:gd name="T70" fmla="*/ 26 w 47"/>
                <a:gd name="T71" fmla="*/ 39 h 40"/>
                <a:gd name="T72" fmla="*/ 27 w 47"/>
                <a:gd name="T73" fmla="*/ 32 h 40"/>
                <a:gd name="T74" fmla="*/ 31 w 47"/>
                <a:gd name="T75" fmla="*/ 32 h 40"/>
                <a:gd name="T76" fmla="*/ 46 w 47"/>
                <a:gd name="T77" fmla="*/ 31 h 40"/>
                <a:gd name="T78" fmla="*/ 46 w 47"/>
                <a:gd name="T79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0">
                  <a:moveTo>
                    <a:pt x="46" y="29"/>
                  </a:moveTo>
                  <a:cubicBezTo>
                    <a:pt x="44" y="30"/>
                    <a:pt x="34" y="29"/>
                    <a:pt x="34" y="26"/>
                  </a:cubicBezTo>
                  <a:cubicBezTo>
                    <a:pt x="35" y="25"/>
                    <a:pt x="34" y="24"/>
                    <a:pt x="33" y="23"/>
                  </a:cubicBezTo>
                  <a:cubicBezTo>
                    <a:pt x="34" y="24"/>
                    <a:pt x="43" y="20"/>
                    <a:pt x="45" y="19"/>
                  </a:cubicBezTo>
                  <a:cubicBezTo>
                    <a:pt x="46" y="19"/>
                    <a:pt x="45" y="18"/>
                    <a:pt x="45" y="18"/>
                  </a:cubicBezTo>
                  <a:cubicBezTo>
                    <a:pt x="40" y="18"/>
                    <a:pt x="35" y="17"/>
                    <a:pt x="31" y="19"/>
                  </a:cubicBezTo>
                  <a:cubicBezTo>
                    <a:pt x="29" y="19"/>
                    <a:pt x="30" y="19"/>
                    <a:pt x="32" y="16"/>
                  </a:cubicBezTo>
                  <a:cubicBezTo>
                    <a:pt x="34" y="15"/>
                    <a:pt x="36" y="14"/>
                    <a:pt x="37" y="14"/>
                  </a:cubicBezTo>
                  <a:cubicBezTo>
                    <a:pt x="40" y="12"/>
                    <a:pt x="43" y="11"/>
                    <a:pt x="46" y="10"/>
                  </a:cubicBezTo>
                  <a:cubicBezTo>
                    <a:pt x="46" y="10"/>
                    <a:pt x="46" y="9"/>
                    <a:pt x="46" y="9"/>
                  </a:cubicBezTo>
                  <a:cubicBezTo>
                    <a:pt x="40" y="8"/>
                    <a:pt x="35" y="8"/>
                    <a:pt x="31" y="12"/>
                  </a:cubicBezTo>
                  <a:cubicBezTo>
                    <a:pt x="32" y="10"/>
                    <a:pt x="33" y="7"/>
                    <a:pt x="34" y="4"/>
                  </a:cubicBezTo>
                  <a:cubicBezTo>
                    <a:pt x="35" y="4"/>
                    <a:pt x="34" y="3"/>
                    <a:pt x="34" y="4"/>
                  </a:cubicBezTo>
                  <a:cubicBezTo>
                    <a:pt x="31" y="7"/>
                    <a:pt x="24" y="13"/>
                    <a:pt x="23" y="17"/>
                  </a:cubicBezTo>
                  <a:cubicBezTo>
                    <a:pt x="24" y="11"/>
                    <a:pt x="18" y="7"/>
                    <a:pt x="20" y="1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7" y="5"/>
                    <a:pt x="20" y="10"/>
                    <a:pt x="18" y="14"/>
                  </a:cubicBezTo>
                  <a:cubicBezTo>
                    <a:pt x="18" y="15"/>
                    <a:pt x="12" y="10"/>
                    <a:pt x="11" y="9"/>
                  </a:cubicBezTo>
                  <a:cubicBezTo>
                    <a:pt x="9" y="8"/>
                    <a:pt x="6" y="8"/>
                    <a:pt x="4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5" y="10"/>
                    <a:pt x="7" y="13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0" y="15"/>
                    <a:pt x="10" y="16"/>
                  </a:cubicBezTo>
                  <a:cubicBezTo>
                    <a:pt x="6" y="18"/>
                    <a:pt x="5" y="17"/>
                    <a:pt x="3" y="19"/>
                  </a:cubicBezTo>
                  <a:cubicBezTo>
                    <a:pt x="1" y="20"/>
                    <a:pt x="0" y="21"/>
                    <a:pt x="0" y="23"/>
                  </a:cubicBezTo>
                  <a:cubicBezTo>
                    <a:pt x="0" y="23"/>
                    <a:pt x="1" y="24"/>
                    <a:pt x="1" y="23"/>
                  </a:cubicBezTo>
                  <a:cubicBezTo>
                    <a:pt x="3" y="22"/>
                    <a:pt x="5" y="22"/>
                    <a:pt x="8" y="21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9" y="26"/>
                    <a:pt x="16" y="25"/>
                    <a:pt x="16" y="25"/>
                  </a:cubicBezTo>
                  <a:cubicBezTo>
                    <a:pt x="15" y="29"/>
                    <a:pt x="14" y="32"/>
                    <a:pt x="14" y="36"/>
                  </a:cubicBezTo>
                  <a:cubicBezTo>
                    <a:pt x="14" y="36"/>
                    <a:pt x="14" y="37"/>
                    <a:pt x="15" y="36"/>
                  </a:cubicBezTo>
                  <a:cubicBezTo>
                    <a:pt x="17" y="34"/>
                    <a:pt x="21" y="25"/>
                    <a:pt x="23" y="33"/>
                  </a:cubicBezTo>
                  <a:cubicBezTo>
                    <a:pt x="24" y="36"/>
                    <a:pt x="23" y="38"/>
                    <a:pt x="26" y="40"/>
                  </a:cubicBezTo>
                  <a:cubicBezTo>
                    <a:pt x="26" y="40"/>
                    <a:pt x="26" y="40"/>
                    <a:pt x="26" y="39"/>
                  </a:cubicBezTo>
                  <a:cubicBezTo>
                    <a:pt x="27" y="37"/>
                    <a:pt x="27" y="34"/>
                    <a:pt x="27" y="32"/>
                  </a:cubicBezTo>
                  <a:cubicBezTo>
                    <a:pt x="27" y="28"/>
                    <a:pt x="29" y="31"/>
                    <a:pt x="31" y="32"/>
                  </a:cubicBezTo>
                  <a:cubicBezTo>
                    <a:pt x="35" y="34"/>
                    <a:pt x="42" y="31"/>
                    <a:pt x="46" y="31"/>
                  </a:cubicBezTo>
                  <a:cubicBezTo>
                    <a:pt x="47" y="30"/>
                    <a:pt x="47" y="29"/>
                    <a:pt x="46" y="29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83"/>
            <p:cNvSpPr/>
            <p:nvPr/>
          </p:nvSpPr>
          <p:spPr bwMode="auto">
            <a:xfrm>
              <a:off x="5754688" y="4581525"/>
              <a:ext cx="58738" cy="53975"/>
            </a:xfrm>
            <a:custGeom>
              <a:avLst/>
              <a:gdLst>
                <a:gd name="T0" fmla="*/ 13 w 14"/>
                <a:gd name="T1" fmla="*/ 8 h 13"/>
                <a:gd name="T2" fmla="*/ 8 w 14"/>
                <a:gd name="T3" fmla="*/ 2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1 h 13"/>
                <a:gd name="T10" fmla="*/ 1 w 14"/>
                <a:gd name="T11" fmla="*/ 5 h 13"/>
                <a:gd name="T12" fmla="*/ 7 w 14"/>
                <a:gd name="T13" fmla="*/ 10 h 13"/>
                <a:gd name="T14" fmla="*/ 10 w 14"/>
                <a:gd name="T15" fmla="*/ 12 h 13"/>
                <a:gd name="T16" fmla="*/ 13 w 14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4" y="5"/>
                    <a:pt x="11" y="3"/>
                    <a:pt x="8" y="2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1" y="5"/>
                  </a:cubicBezTo>
                  <a:cubicBezTo>
                    <a:pt x="3" y="8"/>
                    <a:pt x="5" y="8"/>
                    <a:pt x="7" y="10"/>
                  </a:cubicBezTo>
                  <a:cubicBezTo>
                    <a:pt x="8" y="11"/>
                    <a:pt x="9" y="13"/>
                    <a:pt x="10" y="12"/>
                  </a:cubicBezTo>
                  <a:cubicBezTo>
                    <a:pt x="12" y="11"/>
                    <a:pt x="13" y="9"/>
                    <a:pt x="13" y="8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84"/>
            <p:cNvSpPr/>
            <p:nvPr/>
          </p:nvSpPr>
          <p:spPr bwMode="auto">
            <a:xfrm>
              <a:off x="5757863" y="4589463"/>
              <a:ext cx="50800" cy="46038"/>
            </a:xfrm>
            <a:custGeom>
              <a:avLst/>
              <a:gdLst>
                <a:gd name="T0" fmla="*/ 10 w 12"/>
                <a:gd name="T1" fmla="*/ 5 h 11"/>
                <a:gd name="T2" fmla="*/ 6 w 12"/>
                <a:gd name="T3" fmla="*/ 3 h 11"/>
                <a:gd name="T4" fmla="*/ 5 w 12"/>
                <a:gd name="T5" fmla="*/ 2 h 11"/>
                <a:gd name="T6" fmla="*/ 4 w 12"/>
                <a:gd name="T7" fmla="*/ 1 h 11"/>
                <a:gd name="T8" fmla="*/ 2 w 12"/>
                <a:gd name="T9" fmla="*/ 1 h 11"/>
                <a:gd name="T10" fmla="*/ 2 w 12"/>
                <a:gd name="T11" fmla="*/ 1 h 11"/>
                <a:gd name="T12" fmla="*/ 2 w 12"/>
                <a:gd name="T13" fmla="*/ 0 h 11"/>
                <a:gd name="T14" fmla="*/ 1 w 12"/>
                <a:gd name="T15" fmla="*/ 1 h 11"/>
                <a:gd name="T16" fmla="*/ 1 w 12"/>
                <a:gd name="T17" fmla="*/ 1 h 11"/>
                <a:gd name="T18" fmla="*/ 1 w 12"/>
                <a:gd name="T19" fmla="*/ 2 h 11"/>
                <a:gd name="T20" fmla="*/ 0 w 12"/>
                <a:gd name="T21" fmla="*/ 2 h 11"/>
                <a:gd name="T22" fmla="*/ 3 w 12"/>
                <a:gd name="T23" fmla="*/ 5 h 11"/>
                <a:gd name="T24" fmla="*/ 6 w 12"/>
                <a:gd name="T25" fmla="*/ 6 h 11"/>
                <a:gd name="T26" fmla="*/ 8 w 12"/>
                <a:gd name="T27" fmla="*/ 10 h 11"/>
                <a:gd name="T28" fmla="*/ 9 w 12"/>
                <a:gd name="T29" fmla="*/ 10 h 11"/>
                <a:gd name="T30" fmla="*/ 10 w 12"/>
                <a:gd name="T3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1">
                  <a:moveTo>
                    <a:pt x="10" y="5"/>
                  </a:moveTo>
                  <a:cubicBezTo>
                    <a:pt x="9" y="3"/>
                    <a:pt x="7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7"/>
                    <a:pt x="7" y="9"/>
                    <a:pt x="8" y="10"/>
                  </a:cubicBezTo>
                  <a:cubicBezTo>
                    <a:pt x="8" y="10"/>
                    <a:pt x="8" y="11"/>
                    <a:pt x="9" y="10"/>
                  </a:cubicBezTo>
                  <a:cubicBezTo>
                    <a:pt x="10" y="9"/>
                    <a:pt x="12" y="6"/>
                    <a:pt x="10" y="5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85"/>
            <p:cNvSpPr/>
            <p:nvPr/>
          </p:nvSpPr>
          <p:spPr bwMode="auto">
            <a:xfrm>
              <a:off x="5775326" y="4594225"/>
              <a:ext cx="25400" cy="15875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2 h 4"/>
                <a:gd name="T4" fmla="*/ 4 w 6"/>
                <a:gd name="T5" fmla="*/ 0 h 4"/>
                <a:gd name="T6" fmla="*/ 4 w 6"/>
                <a:gd name="T7" fmla="*/ 0 h 4"/>
                <a:gd name="T8" fmla="*/ 3 w 6"/>
                <a:gd name="T9" fmla="*/ 0 h 4"/>
                <a:gd name="T10" fmla="*/ 3 w 6"/>
                <a:gd name="T11" fmla="*/ 0 h 4"/>
                <a:gd name="T12" fmla="*/ 1 w 6"/>
                <a:gd name="T13" fmla="*/ 0 h 4"/>
                <a:gd name="T14" fmla="*/ 0 w 6"/>
                <a:gd name="T15" fmla="*/ 1 h 4"/>
                <a:gd name="T16" fmla="*/ 0 w 6"/>
                <a:gd name="T17" fmla="*/ 2 h 4"/>
                <a:gd name="T18" fmla="*/ 0 w 6"/>
                <a:gd name="T19" fmla="*/ 3 h 4"/>
                <a:gd name="T20" fmla="*/ 4 w 6"/>
                <a:gd name="T21" fmla="*/ 4 h 4"/>
                <a:gd name="T22" fmla="*/ 5 w 6"/>
                <a:gd name="T23" fmla="*/ 4 h 4"/>
                <a:gd name="T24" fmla="*/ 5 w 6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86"/>
            <p:cNvSpPr/>
            <p:nvPr/>
          </p:nvSpPr>
          <p:spPr bwMode="auto">
            <a:xfrm>
              <a:off x="4705351" y="3173413"/>
              <a:ext cx="357188" cy="341313"/>
            </a:xfrm>
            <a:custGeom>
              <a:avLst/>
              <a:gdLst>
                <a:gd name="T0" fmla="*/ 1 w 84"/>
                <a:gd name="T1" fmla="*/ 38 h 80"/>
                <a:gd name="T2" fmla="*/ 7 w 84"/>
                <a:gd name="T3" fmla="*/ 40 h 80"/>
                <a:gd name="T4" fmla="*/ 16 w 84"/>
                <a:gd name="T5" fmla="*/ 47 h 80"/>
                <a:gd name="T6" fmla="*/ 28 w 84"/>
                <a:gd name="T7" fmla="*/ 40 h 80"/>
                <a:gd name="T8" fmla="*/ 28 w 84"/>
                <a:gd name="T9" fmla="*/ 65 h 80"/>
                <a:gd name="T10" fmla="*/ 47 w 84"/>
                <a:gd name="T11" fmla="*/ 74 h 80"/>
                <a:gd name="T12" fmla="*/ 51 w 84"/>
                <a:gd name="T13" fmla="*/ 67 h 80"/>
                <a:gd name="T14" fmla="*/ 54 w 84"/>
                <a:gd name="T15" fmla="*/ 62 h 80"/>
                <a:gd name="T16" fmla="*/ 55 w 84"/>
                <a:gd name="T17" fmla="*/ 54 h 80"/>
                <a:gd name="T18" fmla="*/ 62 w 84"/>
                <a:gd name="T19" fmla="*/ 58 h 80"/>
                <a:gd name="T20" fmla="*/ 81 w 84"/>
                <a:gd name="T21" fmla="*/ 62 h 80"/>
                <a:gd name="T22" fmla="*/ 81 w 84"/>
                <a:gd name="T23" fmla="*/ 37 h 80"/>
                <a:gd name="T24" fmla="*/ 58 w 84"/>
                <a:gd name="T25" fmla="*/ 27 h 80"/>
                <a:gd name="T26" fmla="*/ 75 w 84"/>
                <a:gd name="T27" fmla="*/ 22 h 80"/>
                <a:gd name="T28" fmla="*/ 62 w 84"/>
                <a:gd name="T29" fmla="*/ 9 h 80"/>
                <a:gd name="T30" fmla="*/ 48 w 84"/>
                <a:gd name="T31" fmla="*/ 1 h 80"/>
                <a:gd name="T32" fmla="*/ 41 w 84"/>
                <a:gd name="T33" fmla="*/ 15 h 80"/>
                <a:gd name="T34" fmla="*/ 32 w 84"/>
                <a:gd name="T35" fmla="*/ 2 h 80"/>
                <a:gd name="T36" fmla="*/ 17 w 84"/>
                <a:gd name="T37" fmla="*/ 2 h 80"/>
                <a:gd name="T38" fmla="*/ 11 w 84"/>
                <a:gd name="T39" fmla="*/ 6 h 80"/>
                <a:gd name="T40" fmla="*/ 8 w 84"/>
                <a:gd name="T41" fmla="*/ 10 h 80"/>
                <a:gd name="T42" fmla="*/ 14 w 84"/>
                <a:gd name="T43" fmla="*/ 24 h 80"/>
                <a:gd name="T44" fmla="*/ 3 w 84"/>
                <a:gd name="T45" fmla="*/ 31 h 80"/>
                <a:gd name="T46" fmla="*/ 1 w 84"/>
                <a:gd name="T47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4" h="80">
                  <a:moveTo>
                    <a:pt x="1" y="38"/>
                  </a:moveTo>
                  <a:cubicBezTo>
                    <a:pt x="3" y="41"/>
                    <a:pt x="4" y="39"/>
                    <a:pt x="7" y="40"/>
                  </a:cubicBezTo>
                  <a:cubicBezTo>
                    <a:pt x="11" y="43"/>
                    <a:pt x="9" y="48"/>
                    <a:pt x="16" y="47"/>
                  </a:cubicBezTo>
                  <a:cubicBezTo>
                    <a:pt x="21" y="46"/>
                    <a:pt x="25" y="44"/>
                    <a:pt x="28" y="40"/>
                  </a:cubicBezTo>
                  <a:cubicBezTo>
                    <a:pt x="24" y="49"/>
                    <a:pt x="26" y="57"/>
                    <a:pt x="28" y="65"/>
                  </a:cubicBezTo>
                  <a:cubicBezTo>
                    <a:pt x="29" y="73"/>
                    <a:pt x="41" y="80"/>
                    <a:pt x="47" y="74"/>
                  </a:cubicBezTo>
                  <a:cubicBezTo>
                    <a:pt x="49" y="72"/>
                    <a:pt x="49" y="69"/>
                    <a:pt x="51" y="67"/>
                  </a:cubicBezTo>
                  <a:cubicBezTo>
                    <a:pt x="51" y="65"/>
                    <a:pt x="53" y="64"/>
                    <a:pt x="54" y="62"/>
                  </a:cubicBezTo>
                  <a:cubicBezTo>
                    <a:pt x="56" y="60"/>
                    <a:pt x="56" y="57"/>
                    <a:pt x="55" y="54"/>
                  </a:cubicBezTo>
                  <a:cubicBezTo>
                    <a:pt x="57" y="55"/>
                    <a:pt x="60" y="56"/>
                    <a:pt x="62" y="58"/>
                  </a:cubicBezTo>
                  <a:cubicBezTo>
                    <a:pt x="68" y="62"/>
                    <a:pt x="75" y="58"/>
                    <a:pt x="81" y="62"/>
                  </a:cubicBezTo>
                  <a:cubicBezTo>
                    <a:pt x="80" y="53"/>
                    <a:pt x="84" y="46"/>
                    <a:pt x="81" y="37"/>
                  </a:cubicBezTo>
                  <a:cubicBezTo>
                    <a:pt x="78" y="26"/>
                    <a:pt x="66" y="30"/>
                    <a:pt x="58" y="27"/>
                  </a:cubicBezTo>
                  <a:cubicBezTo>
                    <a:pt x="62" y="25"/>
                    <a:pt x="73" y="26"/>
                    <a:pt x="75" y="22"/>
                  </a:cubicBezTo>
                  <a:cubicBezTo>
                    <a:pt x="76" y="16"/>
                    <a:pt x="65" y="11"/>
                    <a:pt x="62" y="9"/>
                  </a:cubicBezTo>
                  <a:cubicBezTo>
                    <a:pt x="58" y="7"/>
                    <a:pt x="52" y="1"/>
                    <a:pt x="48" y="1"/>
                  </a:cubicBezTo>
                  <a:cubicBezTo>
                    <a:pt x="40" y="1"/>
                    <a:pt x="41" y="11"/>
                    <a:pt x="41" y="15"/>
                  </a:cubicBezTo>
                  <a:cubicBezTo>
                    <a:pt x="38" y="11"/>
                    <a:pt x="37" y="5"/>
                    <a:pt x="32" y="2"/>
                  </a:cubicBezTo>
                  <a:cubicBezTo>
                    <a:pt x="28" y="0"/>
                    <a:pt x="21" y="0"/>
                    <a:pt x="17" y="2"/>
                  </a:cubicBezTo>
                  <a:cubicBezTo>
                    <a:pt x="14" y="3"/>
                    <a:pt x="13" y="4"/>
                    <a:pt x="11" y="6"/>
                  </a:cubicBezTo>
                  <a:cubicBezTo>
                    <a:pt x="8" y="8"/>
                    <a:pt x="8" y="6"/>
                    <a:pt x="8" y="10"/>
                  </a:cubicBezTo>
                  <a:cubicBezTo>
                    <a:pt x="8" y="16"/>
                    <a:pt x="12" y="20"/>
                    <a:pt x="14" y="24"/>
                  </a:cubicBezTo>
                  <a:cubicBezTo>
                    <a:pt x="10" y="24"/>
                    <a:pt x="5" y="27"/>
                    <a:pt x="3" y="31"/>
                  </a:cubicBezTo>
                  <a:cubicBezTo>
                    <a:pt x="1" y="33"/>
                    <a:pt x="0" y="35"/>
                    <a:pt x="1" y="38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7"/>
            <p:cNvSpPr/>
            <p:nvPr/>
          </p:nvSpPr>
          <p:spPr bwMode="auto">
            <a:xfrm>
              <a:off x="4752976" y="3284538"/>
              <a:ext cx="177800" cy="207963"/>
            </a:xfrm>
            <a:custGeom>
              <a:avLst/>
              <a:gdLst>
                <a:gd name="T0" fmla="*/ 0 w 42"/>
                <a:gd name="T1" fmla="*/ 18 h 49"/>
                <a:gd name="T2" fmla="*/ 11 w 42"/>
                <a:gd name="T3" fmla="*/ 20 h 49"/>
                <a:gd name="T4" fmla="*/ 16 w 42"/>
                <a:gd name="T5" fmla="*/ 20 h 49"/>
                <a:gd name="T6" fmla="*/ 15 w 42"/>
                <a:gd name="T7" fmla="*/ 22 h 49"/>
                <a:gd name="T8" fmla="*/ 13 w 42"/>
                <a:gd name="T9" fmla="*/ 29 h 49"/>
                <a:gd name="T10" fmla="*/ 18 w 42"/>
                <a:gd name="T11" fmla="*/ 42 h 49"/>
                <a:gd name="T12" fmla="*/ 24 w 42"/>
                <a:gd name="T13" fmla="*/ 49 h 49"/>
                <a:gd name="T14" fmla="*/ 26 w 42"/>
                <a:gd name="T15" fmla="*/ 47 h 49"/>
                <a:gd name="T16" fmla="*/ 32 w 42"/>
                <a:gd name="T17" fmla="*/ 48 h 49"/>
                <a:gd name="T18" fmla="*/ 36 w 42"/>
                <a:gd name="T19" fmla="*/ 42 h 49"/>
                <a:gd name="T20" fmla="*/ 41 w 42"/>
                <a:gd name="T21" fmla="*/ 30 h 49"/>
                <a:gd name="T22" fmla="*/ 38 w 42"/>
                <a:gd name="T23" fmla="*/ 22 h 49"/>
                <a:gd name="T24" fmla="*/ 38 w 42"/>
                <a:gd name="T25" fmla="*/ 22 h 49"/>
                <a:gd name="T26" fmla="*/ 34 w 42"/>
                <a:gd name="T27" fmla="*/ 8 h 49"/>
                <a:gd name="T28" fmla="*/ 33 w 42"/>
                <a:gd name="T29" fmla="*/ 8 h 49"/>
                <a:gd name="T30" fmla="*/ 32 w 42"/>
                <a:gd name="T31" fmla="*/ 16 h 49"/>
                <a:gd name="T32" fmla="*/ 28 w 42"/>
                <a:gd name="T33" fmla="*/ 21 h 49"/>
                <a:gd name="T34" fmla="*/ 26 w 42"/>
                <a:gd name="T35" fmla="*/ 17 h 49"/>
                <a:gd name="T36" fmla="*/ 25 w 42"/>
                <a:gd name="T37" fmla="*/ 16 h 49"/>
                <a:gd name="T38" fmla="*/ 23 w 42"/>
                <a:gd name="T39" fmla="*/ 8 h 49"/>
                <a:gd name="T40" fmla="*/ 24 w 42"/>
                <a:gd name="T41" fmla="*/ 1 h 49"/>
                <a:gd name="T42" fmla="*/ 23 w 42"/>
                <a:gd name="T43" fmla="*/ 0 h 49"/>
                <a:gd name="T44" fmla="*/ 21 w 42"/>
                <a:gd name="T45" fmla="*/ 6 h 49"/>
                <a:gd name="T46" fmla="*/ 16 w 42"/>
                <a:gd name="T47" fmla="*/ 11 h 49"/>
                <a:gd name="T48" fmla="*/ 16 w 42"/>
                <a:gd name="T49" fmla="*/ 11 h 49"/>
                <a:gd name="T50" fmla="*/ 1 w 42"/>
                <a:gd name="T51" fmla="*/ 17 h 49"/>
                <a:gd name="T52" fmla="*/ 0 w 42"/>
                <a:gd name="T53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9">
                  <a:moveTo>
                    <a:pt x="0" y="18"/>
                  </a:moveTo>
                  <a:cubicBezTo>
                    <a:pt x="4" y="20"/>
                    <a:pt x="7" y="22"/>
                    <a:pt x="11" y="20"/>
                  </a:cubicBezTo>
                  <a:cubicBezTo>
                    <a:pt x="11" y="20"/>
                    <a:pt x="18" y="16"/>
                    <a:pt x="16" y="20"/>
                  </a:cubicBezTo>
                  <a:cubicBezTo>
                    <a:pt x="15" y="22"/>
                    <a:pt x="15" y="21"/>
                    <a:pt x="15" y="22"/>
                  </a:cubicBezTo>
                  <a:cubicBezTo>
                    <a:pt x="14" y="25"/>
                    <a:pt x="13" y="27"/>
                    <a:pt x="13" y="29"/>
                  </a:cubicBezTo>
                  <a:cubicBezTo>
                    <a:pt x="13" y="34"/>
                    <a:pt x="17" y="38"/>
                    <a:pt x="18" y="42"/>
                  </a:cubicBezTo>
                  <a:cubicBezTo>
                    <a:pt x="19" y="45"/>
                    <a:pt x="20" y="49"/>
                    <a:pt x="24" y="49"/>
                  </a:cubicBezTo>
                  <a:cubicBezTo>
                    <a:pt x="25" y="49"/>
                    <a:pt x="26" y="48"/>
                    <a:pt x="26" y="47"/>
                  </a:cubicBezTo>
                  <a:cubicBezTo>
                    <a:pt x="28" y="45"/>
                    <a:pt x="30" y="48"/>
                    <a:pt x="32" y="48"/>
                  </a:cubicBezTo>
                  <a:cubicBezTo>
                    <a:pt x="35" y="48"/>
                    <a:pt x="36" y="43"/>
                    <a:pt x="36" y="42"/>
                  </a:cubicBezTo>
                  <a:cubicBezTo>
                    <a:pt x="38" y="38"/>
                    <a:pt x="42" y="34"/>
                    <a:pt x="41" y="30"/>
                  </a:cubicBezTo>
                  <a:cubicBezTo>
                    <a:pt x="41" y="27"/>
                    <a:pt x="39" y="25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7"/>
                    <a:pt x="35" y="12"/>
                    <a:pt x="34" y="8"/>
                  </a:cubicBezTo>
                  <a:cubicBezTo>
                    <a:pt x="34" y="8"/>
                    <a:pt x="33" y="7"/>
                    <a:pt x="33" y="8"/>
                  </a:cubicBezTo>
                  <a:cubicBezTo>
                    <a:pt x="32" y="11"/>
                    <a:pt x="32" y="13"/>
                    <a:pt x="32" y="16"/>
                  </a:cubicBezTo>
                  <a:cubicBezTo>
                    <a:pt x="32" y="18"/>
                    <a:pt x="30" y="26"/>
                    <a:pt x="28" y="21"/>
                  </a:cubicBezTo>
                  <a:cubicBezTo>
                    <a:pt x="27" y="20"/>
                    <a:pt x="26" y="18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2" y="19"/>
                    <a:pt x="23" y="9"/>
                    <a:pt x="23" y="8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0" y="7"/>
                    <a:pt x="18" y="15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0" y="14"/>
                    <a:pt x="8" y="19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8"/>
            <p:cNvSpPr/>
            <p:nvPr/>
          </p:nvSpPr>
          <p:spPr bwMode="auto">
            <a:xfrm>
              <a:off x="4803776" y="3208338"/>
              <a:ext cx="80963" cy="63500"/>
            </a:xfrm>
            <a:custGeom>
              <a:avLst/>
              <a:gdLst>
                <a:gd name="T0" fmla="*/ 6 w 19"/>
                <a:gd name="T1" fmla="*/ 7 h 15"/>
                <a:gd name="T2" fmla="*/ 11 w 19"/>
                <a:gd name="T3" fmla="*/ 9 h 15"/>
                <a:gd name="T4" fmla="*/ 18 w 19"/>
                <a:gd name="T5" fmla="*/ 14 h 15"/>
                <a:gd name="T6" fmla="*/ 19 w 19"/>
                <a:gd name="T7" fmla="*/ 14 h 15"/>
                <a:gd name="T8" fmla="*/ 19 w 19"/>
                <a:gd name="T9" fmla="*/ 14 h 15"/>
                <a:gd name="T10" fmla="*/ 19 w 19"/>
                <a:gd name="T11" fmla="*/ 14 h 15"/>
                <a:gd name="T12" fmla="*/ 19 w 19"/>
                <a:gd name="T13" fmla="*/ 14 h 15"/>
                <a:gd name="T14" fmla="*/ 15 w 19"/>
                <a:gd name="T15" fmla="*/ 8 h 15"/>
                <a:gd name="T16" fmla="*/ 1 w 19"/>
                <a:gd name="T17" fmla="*/ 0 h 15"/>
                <a:gd name="T18" fmla="*/ 0 w 19"/>
                <a:gd name="T19" fmla="*/ 0 h 15"/>
                <a:gd name="T20" fmla="*/ 6 w 19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6" y="7"/>
                  </a:moveTo>
                  <a:cubicBezTo>
                    <a:pt x="7" y="8"/>
                    <a:pt x="9" y="8"/>
                    <a:pt x="11" y="9"/>
                  </a:cubicBezTo>
                  <a:cubicBezTo>
                    <a:pt x="13" y="11"/>
                    <a:pt x="16" y="12"/>
                    <a:pt x="18" y="14"/>
                  </a:cubicBezTo>
                  <a:cubicBezTo>
                    <a:pt x="18" y="15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2"/>
                    <a:pt x="17" y="10"/>
                    <a:pt x="15" y="8"/>
                  </a:cubicBezTo>
                  <a:cubicBezTo>
                    <a:pt x="11" y="4"/>
                    <a:pt x="6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3" y="5"/>
                    <a:pt x="6" y="7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89"/>
            <p:cNvSpPr/>
            <p:nvPr/>
          </p:nvSpPr>
          <p:spPr bwMode="auto">
            <a:xfrm>
              <a:off x="4743451" y="3208338"/>
              <a:ext cx="119063" cy="93663"/>
            </a:xfrm>
            <a:custGeom>
              <a:avLst/>
              <a:gdLst>
                <a:gd name="T0" fmla="*/ 15 w 28"/>
                <a:gd name="T1" fmla="*/ 18 h 22"/>
                <a:gd name="T2" fmla="*/ 21 w 28"/>
                <a:gd name="T3" fmla="*/ 18 h 22"/>
                <a:gd name="T4" fmla="*/ 24 w 28"/>
                <a:gd name="T5" fmla="*/ 18 h 22"/>
                <a:gd name="T6" fmla="*/ 25 w 28"/>
                <a:gd name="T7" fmla="*/ 18 h 22"/>
                <a:gd name="T8" fmla="*/ 27 w 28"/>
                <a:gd name="T9" fmla="*/ 21 h 22"/>
                <a:gd name="T10" fmla="*/ 27 w 28"/>
                <a:gd name="T11" fmla="*/ 21 h 22"/>
                <a:gd name="T12" fmla="*/ 25 w 28"/>
                <a:gd name="T13" fmla="*/ 18 h 22"/>
                <a:gd name="T14" fmla="*/ 24 w 28"/>
                <a:gd name="T15" fmla="*/ 17 h 22"/>
                <a:gd name="T16" fmla="*/ 24 w 28"/>
                <a:gd name="T17" fmla="*/ 16 h 22"/>
                <a:gd name="T18" fmla="*/ 17 w 28"/>
                <a:gd name="T19" fmla="*/ 7 h 22"/>
                <a:gd name="T20" fmla="*/ 11 w 28"/>
                <a:gd name="T21" fmla="*/ 1 h 22"/>
                <a:gd name="T22" fmla="*/ 4 w 28"/>
                <a:gd name="T23" fmla="*/ 1 h 22"/>
                <a:gd name="T24" fmla="*/ 4 w 28"/>
                <a:gd name="T25" fmla="*/ 1 h 22"/>
                <a:gd name="T26" fmla="*/ 1 w 28"/>
                <a:gd name="T27" fmla="*/ 2 h 22"/>
                <a:gd name="T28" fmla="*/ 0 w 28"/>
                <a:gd name="T29" fmla="*/ 2 h 22"/>
                <a:gd name="T30" fmla="*/ 15 w 28"/>
                <a:gd name="T3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22">
                  <a:moveTo>
                    <a:pt x="15" y="18"/>
                  </a:moveTo>
                  <a:cubicBezTo>
                    <a:pt x="17" y="18"/>
                    <a:pt x="19" y="18"/>
                    <a:pt x="21" y="18"/>
                  </a:cubicBezTo>
                  <a:cubicBezTo>
                    <a:pt x="22" y="18"/>
                    <a:pt x="23" y="18"/>
                    <a:pt x="24" y="18"/>
                  </a:cubicBezTo>
                  <a:cubicBezTo>
                    <a:pt x="24" y="18"/>
                    <a:pt x="25" y="18"/>
                    <a:pt x="25" y="18"/>
                  </a:cubicBezTo>
                  <a:cubicBezTo>
                    <a:pt x="26" y="19"/>
                    <a:pt x="26" y="20"/>
                    <a:pt x="27" y="21"/>
                  </a:cubicBezTo>
                  <a:cubicBezTo>
                    <a:pt x="27" y="22"/>
                    <a:pt x="28" y="21"/>
                    <a:pt x="27" y="21"/>
                  </a:cubicBezTo>
                  <a:cubicBezTo>
                    <a:pt x="27" y="19"/>
                    <a:pt x="26" y="18"/>
                    <a:pt x="25" y="18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2"/>
                    <a:pt x="22" y="8"/>
                    <a:pt x="17" y="7"/>
                  </a:cubicBezTo>
                  <a:cubicBezTo>
                    <a:pt x="13" y="6"/>
                    <a:pt x="14" y="2"/>
                    <a:pt x="11" y="1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4" y="7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1"/>
                    <a:pt x="7" y="18"/>
                    <a:pt x="15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90"/>
            <p:cNvSpPr/>
            <p:nvPr/>
          </p:nvSpPr>
          <p:spPr bwMode="auto">
            <a:xfrm>
              <a:off x="4913313" y="3284538"/>
              <a:ext cx="139700" cy="149225"/>
            </a:xfrm>
            <a:custGeom>
              <a:avLst/>
              <a:gdLst>
                <a:gd name="T0" fmla="*/ 0 w 33"/>
                <a:gd name="T1" fmla="*/ 14 h 35"/>
                <a:gd name="T2" fmla="*/ 10 w 33"/>
                <a:gd name="T3" fmla="*/ 27 h 35"/>
                <a:gd name="T4" fmla="*/ 23 w 33"/>
                <a:gd name="T5" fmla="*/ 31 h 35"/>
                <a:gd name="T6" fmla="*/ 28 w 33"/>
                <a:gd name="T7" fmla="*/ 27 h 35"/>
                <a:gd name="T8" fmla="*/ 30 w 33"/>
                <a:gd name="T9" fmla="*/ 24 h 35"/>
                <a:gd name="T10" fmla="*/ 31 w 33"/>
                <a:gd name="T11" fmla="*/ 11 h 35"/>
                <a:gd name="T12" fmla="*/ 6 w 33"/>
                <a:gd name="T13" fmla="*/ 2 h 35"/>
                <a:gd name="T14" fmla="*/ 6 w 33"/>
                <a:gd name="T15" fmla="*/ 3 h 35"/>
                <a:gd name="T16" fmla="*/ 12 w 33"/>
                <a:gd name="T17" fmla="*/ 8 h 35"/>
                <a:gd name="T18" fmla="*/ 15 w 33"/>
                <a:gd name="T19" fmla="*/ 12 h 35"/>
                <a:gd name="T20" fmla="*/ 8 w 33"/>
                <a:gd name="T21" fmla="*/ 10 h 35"/>
                <a:gd name="T22" fmla="*/ 7 w 33"/>
                <a:gd name="T23" fmla="*/ 11 h 35"/>
                <a:gd name="T24" fmla="*/ 11 w 33"/>
                <a:gd name="T25" fmla="*/ 20 h 35"/>
                <a:gd name="T26" fmla="*/ 8 w 33"/>
                <a:gd name="T27" fmla="*/ 18 h 35"/>
                <a:gd name="T28" fmla="*/ 1 w 33"/>
                <a:gd name="T29" fmla="*/ 13 h 35"/>
                <a:gd name="T30" fmla="*/ 0 w 33"/>
                <a:gd name="T31" fmla="*/ 13 h 35"/>
                <a:gd name="T32" fmla="*/ 0 w 33"/>
                <a:gd name="T33" fmla="*/ 14 h 35"/>
                <a:gd name="T34" fmla="*/ 0 w 33"/>
                <a:gd name="T3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35">
                  <a:moveTo>
                    <a:pt x="0" y="14"/>
                  </a:moveTo>
                  <a:cubicBezTo>
                    <a:pt x="0" y="19"/>
                    <a:pt x="6" y="24"/>
                    <a:pt x="10" y="27"/>
                  </a:cubicBezTo>
                  <a:cubicBezTo>
                    <a:pt x="12" y="29"/>
                    <a:pt x="20" y="35"/>
                    <a:pt x="23" y="31"/>
                  </a:cubicBezTo>
                  <a:cubicBezTo>
                    <a:pt x="25" y="29"/>
                    <a:pt x="24" y="29"/>
                    <a:pt x="28" y="27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2" y="20"/>
                    <a:pt x="33" y="16"/>
                    <a:pt x="31" y="11"/>
                  </a:cubicBezTo>
                  <a:cubicBezTo>
                    <a:pt x="27" y="3"/>
                    <a:pt x="14" y="0"/>
                    <a:pt x="6" y="2"/>
                  </a:cubicBezTo>
                  <a:cubicBezTo>
                    <a:pt x="6" y="2"/>
                    <a:pt x="5" y="3"/>
                    <a:pt x="6" y="3"/>
                  </a:cubicBezTo>
                  <a:cubicBezTo>
                    <a:pt x="8" y="5"/>
                    <a:pt x="10" y="6"/>
                    <a:pt x="12" y="8"/>
                  </a:cubicBezTo>
                  <a:cubicBezTo>
                    <a:pt x="12" y="8"/>
                    <a:pt x="17" y="13"/>
                    <a:pt x="15" y="12"/>
                  </a:cubicBezTo>
                  <a:cubicBezTo>
                    <a:pt x="12" y="12"/>
                    <a:pt x="10" y="11"/>
                    <a:pt x="8" y="10"/>
                  </a:cubicBezTo>
                  <a:cubicBezTo>
                    <a:pt x="8" y="10"/>
                    <a:pt x="7" y="10"/>
                    <a:pt x="7" y="11"/>
                  </a:cubicBezTo>
                  <a:cubicBezTo>
                    <a:pt x="8" y="14"/>
                    <a:pt x="9" y="17"/>
                    <a:pt x="11" y="20"/>
                  </a:cubicBezTo>
                  <a:cubicBezTo>
                    <a:pt x="10" y="19"/>
                    <a:pt x="9" y="18"/>
                    <a:pt x="8" y="18"/>
                  </a:cubicBezTo>
                  <a:cubicBezTo>
                    <a:pt x="5" y="16"/>
                    <a:pt x="2" y="16"/>
                    <a:pt x="1" y="13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BA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1"/>
            <p:cNvSpPr/>
            <p:nvPr/>
          </p:nvSpPr>
          <p:spPr bwMode="auto">
            <a:xfrm>
              <a:off x="4875213" y="3348038"/>
              <a:ext cx="123825" cy="149225"/>
            </a:xfrm>
            <a:custGeom>
              <a:avLst/>
              <a:gdLst>
                <a:gd name="T0" fmla="*/ 0 w 29"/>
                <a:gd name="T1" fmla="*/ 34 h 35"/>
                <a:gd name="T2" fmla="*/ 2 w 29"/>
                <a:gd name="T3" fmla="*/ 34 h 35"/>
                <a:gd name="T4" fmla="*/ 5 w 29"/>
                <a:gd name="T5" fmla="*/ 35 h 35"/>
                <a:gd name="T6" fmla="*/ 5 w 29"/>
                <a:gd name="T7" fmla="*/ 35 h 35"/>
                <a:gd name="T8" fmla="*/ 7 w 29"/>
                <a:gd name="T9" fmla="*/ 34 h 35"/>
                <a:gd name="T10" fmla="*/ 10 w 29"/>
                <a:gd name="T11" fmla="*/ 28 h 35"/>
                <a:gd name="T12" fmla="*/ 14 w 29"/>
                <a:gd name="T13" fmla="*/ 18 h 35"/>
                <a:gd name="T14" fmla="*/ 15 w 29"/>
                <a:gd name="T15" fmla="*/ 14 h 35"/>
                <a:gd name="T16" fmla="*/ 14 w 29"/>
                <a:gd name="T17" fmla="*/ 10 h 35"/>
                <a:gd name="T18" fmla="*/ 17 w 29"/>
                <a:gd name="T19" fmla="*/ 13 h 35"/>
                <a:gd name="T20" fmla="*/ 29 w 29"/>
                <a:gd name="T21" fmla="*/ 17 h 35"/>
                <a:gd name="T22" fmla="*/ 28 w 29"/>
                <a:gd name="T23" fmla="*/ 16 h 35"/>
                <a:gd name="T24" fmla="*/ 10 w 29"/>
                <a:gd name="T25" fmla="*/ 3 h 35"/>
                <a:gd name="T26" fmla="*/ 9 w 29"/>
                <a:gd name="T27" fmla="*/ 2 h 35"/>
                <a:gd name="T28" fmla="*/ 9 w 29"/>
                <a:gd name="T29" fmla="*/ 0 h 35"/>
                <a:gd name="T30" fmla="*/ 8 w 29"/>
                <a:gd name="T31" fmla="*/ 0 h 35"/>
                <a:gd name="T32" fmla="*/ 12 w 29"/>
                <a:gd name="T33" fmla="*/ 18 h 35"/>
                <a:gd name="T34" fmla="*/ 10 w 29"/>
                <a:gd name="T35" fmla="*/ 22 h 35"/>
                <a:gd name="T36" fmla="*/ 6 w 29"/>
                <a:gd name="T37" fmla="*/ 29 h 35"/>
                <a:gd name="T38" fmla="*/ 2 w 29"/>
                <a:gd name="T39" fmla="*/ 34 h 35"/>
                <a:gd name="T40" fmla="*/ 0 w 29"/>
                <a:gd name="T41" fmla="*/ 33 h 35"/>
                <a:gd name="T42" fmla="*/ 0 w 29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35">
                  <a:moveTo>
                    <a:pt x="0" y="34"/>
                  </a:moveTo>
                  <a:cubicBezTo>
                    <a:pt x="1" y="34"/>
                    <a:pt x="1" y="34"/>
                    <a:pt x="2" y="34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5"/>
                    <a:pt x="7" y="34"/>
                  </a:cubicBezTo>
                  <a:cubicBezTo>
                    <a:pt x="8" y="32"/>
                    <a:pt x="9" y="30"/>
                    <a:pt x="10" y="28"/>
                  </a:cubicBezTo>
                  <a:cubicBezTo>
                    <a:pt x="11" y="24"/>
                    <a:pt x="13" y="21"/>
                    <a:pt x="14" y="18"/>
                  </a:cubicBezTo>
                  <a:cubicBezTo>
                    <a:pt x="15" y="17"/>
                    <a:pt x="15" y="16"/>
                    <a:pt x="15" y="14"/>
                  </a:cubicBezTo>
                  <a:cubicBezTo>
                    <a:pt x="14" y="13"/>
                    <a:pt x="14" y="11"/>
                    <a:pt x="14" y="10"/>
                  </a:cubicBezTo>
                  <a:cubicBezTo>
                    <a:pt x="14" y="11"/>
                    <a:pt x="16" y="12"/>
                    <a:pt x="17" y="13"/>
                  </a:cubicBezTo>
                  <a:cubicBezTo>
                    <a:pt x="20" y="17"/>
                    <a:pt x="23" y="18"/>
                    <a:pt x="29" y="17"/>
                  </a:cubicBezTo>
                  <a:cubicBezTo>
                    <a:pt x="29" y="17"/>
                    <a:pt x="29" y="16"/>
                    <a:pt x="28" y="16"/>
                  </a:cubicBezTo>
                  <a:cubicBezTo>
                    <a:pt x="22" y="17"/>
                    <a:pt x="14" y="10"/>
                    <a:pt x="10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6"/>
                    <a:pt x="15" y="12"/>
                    <a:pt x="12" y="18"/>
                  </a:cubicBezTo>
                  <a:cubicBezTo>
                    <a:pt x="11" y="19"/>
                    <a:pt x="11" y="20"/>
                    <a:pt x="10" y="22"/>
                  </a:cubicBezTo>
                  <a:cubicBezTo>
                    <a:pt x="9" y="25"/>
                    <a:pt x="7" y="26"/>
                    <a:pt x="6" y="29"/>
                  </a:cubicBezTo>
                  <a:cubicBezTo>
                    <a:pt x="5" y="30"/>
                    <a:pt x="6" y="34"/>
                    <a:pt x="2" y="34"/>
                  </a:cubicBezTo>
                  <a:cubicBezTo>
                    <a:pt x="1" y="33"/>
                    <a:pt x="2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92"/>
            <p:cNvSpPr/>
            <p:nvPr/>
          </p:nvSpPr>
          <p:spPr bwMode="auto">
            <a:xfrm>
              <a:off x="5006976" y="3360738"/>
              <a:ext cx="50800" cy="76200"/>
            </a:xfrm>
            <a:custGeom>
              <a:avLst/>
              <a:gdLst>
                <a:gd name="T0" fmla="*/ 0 w 12"/>
                <a:gd name="T1" fmla="*/ 17 h 18"/>
                <a:gd name="T2" fmla="*/ 9 w 12"/>
                <a:gd name="T3" fmla="*/ 18 h 18"/>
                <a:gd name="T4" fmla="*/ 10 w 12"/>
                <a:gd name="T5" fmla="*/ 18 h 18"/>
                <a:gd name="T6" fmla="*/ 10 w 12"/>
                <a:gd name="T7" fmla="*/ 11 h 18"/>
                <a:gd name="T8" fmla="*/ 10 w 12"/>
                <a:gd name="T9" fmla="*/ 10 h 18"/>
                <a:gd name="T10" fmla="*/ 11 w 12"/>
                <a:gd name="T11" fmla="*/ 9 h 18"/>
                <a:gd name="T12" fmla="*/ 12 w 12"/>
                <a:gd name="T13" fmla="*/ 2 h 18"/>
                <a:gd name="T14" fmla="*/ 12 w 12"/>
                <a:gd name="T15" fmla="*/ 0 h 18"/>
                <a:gd name="T16" fmla="*/ 11 w 12"/>
                <a:gd name="T17" fmla="*/ 0 h 18"/>
                <a:gd name="T18" fmla="*/ 11 w 12"/>
                <a:gd name="T19" fmla="*/ 2 h 18"/>
                <a:gd name="T20" fmla="*/ 10 w 12"/>
                <a:gd name="T21" fmla="*/ 6 h 18"/>
                <a:gd name="T22" fmla="*/ 8 w 12"/>
                <a:gd name="T23" fmla="*/ 10 h 18"/>
                <a:gd name="T24" fmla="*/ 0 w 12"/>
                <a:gd name="T25" fmla="*/ 16 h 18"/>
                <a:gd name="T26" fmla="*/ 0 w 12"/>
                <a:gd name="T2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8">
                  <a:moveTo>
                    <a:pt x="0" y="17"/>
                  </a:moveTo>
                  <a:cubicBezTo>
                    <a:pt x="4" y="16"/>
                    <a:pt x="7" y="16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5"/>
                    <a:pt x="10" y="13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7"/>
                    <a:pt x="12" y="4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9" y="7"/>
                    <a:pt x="9" y="9"/>
                    <a:pt x="8" y="10"/>
                  </a:cubicBezTo>
                  <a:cubicBezTo>
                    <a:pt x="7" y="13"/>
                    <a:pt x="3" y="14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93"/>
            <p:cNvSpPr/>
            <p:nvPr/>
          </p:nvSpPr>
          <p:spPr bwMode="auto">
            <a:xfrm>
              <a:off x="4938713" y="3198813"/>
              <a:ext cx="106363" cy="85725"/>
            </a:xfrm>
            <a:custGeom>
              <a:avLst/>
              <a:gdLst>
                <a:gd name="T0" fmla="*/ 0 w 25"/>
                <a:gd name="T1" fmla="*/ 1 h 20"/>
                <a:gd name="T2" fmla="*/ 10 w 25"/>
                <a:gd name="T3" fmla="*/ 8 h 20"/>
                <a:gd name="T4" fmla="*/ 16 w 25"/>
                <a:gd name="T5" fmla="*/ 13 h 20"/>
                <a:gd name="T6" fmla="*/ 8 w 25"/>
                <a:gd name="T7" fmla="*/ 19 h 20"/>
                <a:gd name="T8" fmla="*/ 9 w 25"/>
                <a:gd name="T9" fmla="*/ 20 h 20"/>
                <a:gd name="T10" fmla="*/ 18 w 25"/>
                <a:gd name="T11" fmla="*/ 17 h 20"/>
                <a:gd name="T12" fmla="*/ 19 w 25"/>
                <a:gd name="T13" fmla="*/ 17 h 20"/>
                <a:gd name="T14" fmla="*/ 1 w 25"/>
                <a:gd name="T15" fmla="*/ 0 h 20"/>
                <a:gd name="T16" fmla="*/ 0 w 25"/>
                <a:gd name="T1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2" y="4"/>
                    <a:pt x="7" y="6"/>
                    <a:pt x="10" y="8"/>
                  </a:cubicBezTo>
                  <a:cubicBezTo>
                    <a:pt x="12" y="10"/>
                    <a:pt x="15" y="10"/>
                    <a:pt x="16" y="13"/>
                  </a:cubicBezTo>
                  <a:cubicBezTo>
                    <a:pt x="17" y="18"/>
                    <a:pt x="11" y="18"/>
                    <a:pt x="8" y="19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11" y="20"/>
                    <a:pt x="16" y="19"/>
                    <a:pt x="18" y="17"/>
                  </a:cubicBezTo>
                  <a:cubicBezTo>
                    <a:pt x="18" y="17"/>
                    <a:pt x="18" y="17"/>
                    <a:pt x="19" y="17"/>
                  </a:cubicBezTo>
                  <a:cubicBezTo>
                    <a:pt x="25" y="8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94"/>
            <p:cNvSpPr/>
            <p:nvPr/>
          </p:nvSpPr>
          <p:spPr bwMode="auto">
            <a:xfrm>
              <a:off x="4905376" y="3284538"/>
              <a:ext cx="144463" cy="106363"/>
            </a:xfrm>
            <a:custGeom>
              <a:avLst/>
              <a:gdLst>
                <a:gd name="T0" fmla="*/ 7 w 34"/>
                <a:gd name="T1" fmla="*/ 5 h 25"/>
                <a:gd name="T2" fmla="*/ 8 w 34"/>
                <a:gd name="T3" fmla="*/ 5 h 25"/>
                <a:gd name="T4" fmla="*/ 16 w 34"/>
                <a:gd name="T5" fmla="*/ 6 h 25"/>
                <a:gd name="T6" fmla="*/ 18 w 34"/>
                <a:gd name="T7" fmla="*/ 6 h 25"/>
                <a:gd name="T8" fmla="*/ 26 w 34"/>
                <a:gd name="T9" fmla="*/ 9 h 25"/>
                <a:gd name="T10" fmla="*/ 29 w 34"/>
                <a:gd name="T11" fmla="*/ 11 h 25"/>
                <a:gd name="T12" fmla="*/ 32 w 34"/>
                <a:gd name="T13" fmla="*/ 16 h 25"/>
                <a:gd name="T14" fmla="*/ 32 w 34"/>
                <a:gd name="T15" fmla="*/ 17 h 25"/>
                <a:gd name="T16" fmla="*/ 31 w 34"/>
                <a:gd name="T17" fmla="*/ 24 h 25"/>
                <a:gd name="T18" fmla="*/ 31 w 34"/>
                <a:gd name="T19" fmla="*/ 25 h 25"/>
                <a:gd name="T20" fmla="*/ 33 w 34"/>
                <a:gd name="T21" fmla="*/ 17 h 25"/>
                <a:gd name="T22" fmla="*/ 33 w 34"/>
                <a:gd name="T23" fmla="*/ 13 h 25"/>
                <a:gd name="T24" fmla="*/ 27 w 34"/>
                <a:gd name="T25" fmla="*/ 6 h 25"/>
                <a:gd name="T26" fmla="*/ 17 w 34"/>
                <a:gd name="T27" fmla="*/ 1 h 25"/>
                <a:gd name="T28" fmla="*/ 1 w 34"/>
                <a:gd name="T29" fmla="*/ 0 h 25"/>
                <a:gd name="T30" fmla="*/ 0 w 34"/>
                <a:gd name="T31" fmla="*/ 1 h 25"/>
                <a:gd name="T32" fmla="*/ 7 w 34"/>
                <a:gd name="T3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7" y="5"/>
                  </a:moveTo>
                  <a:cubicBezTo>
                    <a:pt x="7" y="5"/>
                    <a:pt x="8" y="5"/>
                    <a:pt x="8" y="5"/>
                  </a:cubicBezTo>
                  <a:cubicBezTo>
                    <a:pt x="11" y="4"/>
                    <a:pt x="13" y="5"/>
                    <a:pt x="16" y="6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21" y="6"/>
                    <a:pt x="23" y="7"/>
                    <a:pt x="26" y="9"/>
                  </a:cubicBezTo>
                  <a:cubicBezTo>
                    <a:pt x="26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2" y="16"/>
                    <a:pt x="32" y="17"/>
                    <a:pt x="32" y="17"/>
                  </a:cubicBezTo>
                  <a:cubicBezTo>
                    <a:pt x="31" y="20"/>
                    <a:pt x="32" y="21"/>
                    <a:pt x="31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3" y="22"/>
                    <a:pt x="34" y="20"/>
                    <a:pt x="33" y="17"/>
                  </a:cubicBezTo>
                  <a:cubicBezTo>
                    <a:pt x="33" y="16"/>
                    <a:pt x="33" y="14"/>
                    <a:pt x="33" y="13"/>
                  </a:cubicBezTo>
                  <a:cubicBezTo>
                    <a:pt x="33" y="10"/>
                    <a:pt x="29" y="7"/>
                    <a:pt x="27" y="6"/>
                  </a:cubicBezTo>
                  <a:cubicBezTo>
                    <a:pt x="24" y="3"/>
                    <a:pt x="21" y="2"/>
                    <a:pt x="17" y="1"/>
                  </a:cubicBezTo>
                  <a:cubicBezTo>
                    <a:pt x="11" y="0"/>
                    <a:pt x="6" y="3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5" y="4"/>
                    <a:pt x="7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95"/>
            <p:cNvSpPr/>
            <p:nvPr/>
          </p:nvSpPr>
          <p:spPr bwMode="auto">
            <a:xfrm>
              <a:off x="4910138" y="3343275"/>
              <a:ext cx="101600" cy="93663"/>
            </a:xfrm>
            <a:custGeom>
              <a:avLst/>
              <a:gdLst>
                <a:gd name="T0" fmla="*/ 1 w 24"/>
                <a:gd name="T1" fmla="*/ 1 h 22"/>
                <a:gd name="T2" fmla="*/ 12 w 24"/>
                <a:gd name="T3" fmla="*/ 14 h 22"/>
                <a:gd name="T4" fmla="*/ 24 w 24"/>
                <a:gd name="T5" fmla="*/ 18 h 22"/>
                <a:gd name="T6" fmla="*/ 24 w 24"/>
                <a:gd name="T7" fmla="*/ 18 h 22"/>
                <a:gd name="T8" fmla="*/ 21 w 24"/>
                <a:gd name="T9" fmla="*/ 17 h 22"/>
                <a:gd name="T10" fmla="*/ 19 w 24"/>
                <a:gd name="T11" fmla="*/ 14 h 22"/>
                <a:gd name="T12" fmla="*/ 14 w 24"/>
                <a:gd name="T13" fmla="*/ 12 h 22"/>
                <a:gd name="T14" fmla="*/ 14 w 24"/>
                <a:gd name="T15" fmla="*/ 12 h 22"/>
                <a:gd name="T16" fmla="*/ 14 w 24"/>
                <a:gd name="T17" fmla="*/ 12 h 22"/>
                <a:gd name="T18" fmla="*/ 13 w 24"/>
                <a:gd name="T19" fmla="*/ 12 h 22"/>
                <a:gd name="T20" fmla="*/ 1 w 24"/>
                <a:gd name="T21" fmla="*/ 0 h 22"/>
                <a:gd name="T22" fmla="*/ 1 w 24"/>
                <a:gd name="T2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2">
                  <a:moveTo>
                    <a:pt x="1" y="1"/>
                  </a:moveTo>
                  <a:cubicBezTo>
                    <a:pt x="3" y="6"/>
                    <a:pt x="7" y="11"/>
                    <a:pt x="12" y="14"/>
                  </a:cubicBezTo>
                  <a:cubicBezTo>
                    <a:pt x="16" y="16"/>
                    <a:pt x="20" y="22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7"/>
                    <a:pt x="22" y="17"/>
                    <a:pt x="21" y="17"/>
                  </a:cubicBezTo>
                  <a:cubicBezTo>
                    <a:pt x="20" y="16"/>
                    <a:pt x="19" y="15"/>
                    <a:pt x="19" y="14"/>
                  </a:cubicBezTo>
                  <a:cubicBezTo>
                    <a:pt x="17" y="13"/>
                    <a:pt x="16" y="13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8" y="10"/>
                    <a:pt x="4" y="5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96"/>
            <p:cNvSpPr/>
            <p:nvPr/>
          </p:nvSpPr>
          <p:spPr bwMode="auto">
            <a:xfrm>
              <a:off x="4887913" y="3348038"/>
              <a:ext cx="42863" cy="141288"/>
            </a:xfrm>
            <a:custGeom>
              <a:avLst/>
              <a:gdLst>
                <a:gd name="T0" fmla="*/ 1 w 10"/>
                <a:gd name="T1" fmla="*/ 30 h 33"/>
                <a:gd name="T2" fmla="*/ 0 w 10"/>
                <a:gd name="T3" fmla="*/ 32 h 33"/>
                <a:gd name="T4" fmla="*/ 1 w 10"/>
                <a:gd name="T5" fmla="*/ 33 h 33"/>
                <a:gd name="T6" fmla="*/ 2 w 10"/>
                <a:gd name="T7" fmla="*/ 30 h 33"/>
                <a:gd name="T8" fmla="*/ 3 w 10"/>
                <a:gd name="T9" fmla="*/ 28 h 33"/>
                <a:gd name="T10" fmla="*/ 10 w 10"/>
                <a:gd name="T11" fmla="*/ 15 h 33"/>
                <a:gd name="T12" fmla="*/ 9 w 10"/>
                <a:gd name="T13" fmla="*/ 10 h 33"/>
                <a:gd name="T14" fmla="*/ 5 w 10"/>
                <a:gd name="T15" fmla="*/ 1 h 33"/>
                <a:gd name="T16" fmla="*/ 5 w 10"/>
                <a:gd name="T17" fmla="*/ 1 h 33"/>
                <a:gd name="T18" fmla="*/ 6 w 10"/>
                <a:gd name="T19" fmla="*/ 10 h 33"/>
                <a:gd name="T20" fmla="*/ 4 w 10"/>
                <a:gd name="T21" fmla="*/ 21 h 33"/>
                <a:gd name="T22" fmla="*/ 2 w 10"/>
                <a:gd name="T23" fmla="*/ 25 h 33"/>
                <a:gd name="T24" fmla="*/ 2 w 10"/>
                <a:gd name="T25" fmla="*/ 27 h 33"/>
                <a:gd name="T26" fmla="*/ 1 w 10"/>
                <a:gd name="T27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3">
                  <a:moveTo>
                    <a:pt x="1" y="30"/>
                  </a:moveTo>
                  <a:cubicBezTo>
                    <a:pt x="1" y="31"/>
                    <a:pt x="1" y="31"/>
                    <a:pt x="0" y="32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4" y="24"/>
                    <a:pt x="8" y="19"/>
                    <a:pt x="10" y="15"/>
                  </a:cubicBezTo>
                  <a:cubicBezTo>
                    <a:pt x="10" y="13"/>
                    <a:pt x="10" y="11"/>
                    <a:pt x="9" y="10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4"/>
                    <a:pt x="5" y="7"/>
                    <a:pt x="6" y="10"/>
                  </a:cubicBezTo>
                  <a:cubicBezTo>
                    <a:pt x="7" y="14"/>
                    <a:pt x="7" y="17"/>
                    <a:pt x="4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9"/>
                    <a:pt x="1" y="30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97"/>
            <p:cNvSpPr/>
            <p:nvPr/>
          </p:nvSpPr>
          <p:spPr bwMode="auto">
            <a:xfrm>
              <a:off x="4879976" y="3340100"/>
              <a:ext cx="20638" cy="68263"/>
            </a:xfrm>
            <a:custGeom>
              <a:avLst/>
              <a:gdLst>
                <a:gd name="T0" fmla="*/ 4 w 5"/>
                <a:gd name="T1" fmla="*/ 15 h 16"/>
                <a:gd name="T2" fmla="*/ 4 w 5"/>
                <a:gd name="T3" fmla="*/ 12 h 16"/>
                <a:gd name="T4" fmla="*/ 4 w 5"/>
                <a:gd name="T5" fmla="*/ 11 h 16"/>
                <a:gd name="T6" fmla="*/ 3 w 5"/>
                <a:gd name="T7" fmla="*/ 1 h 16"/>
                <a:gd name="T8" fmla="*/ 2 w 5"/>
                <a:gd name="T9" fmla="*/ 1 h 16"/>
                <a:gd name="T10" fmla="*/ 3 w 5"/>
                <a:gd name="T11" fmla="*/ 15 h 16"/>
                <a:gd name="T12" fmla="*/ 4 w 5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4" y="15"/>
                  </a:moveTo>
                  <a:cubicBezTo>
                    <a:pt x="4" y="14"/>
                    <a:pt x="4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8"/>
                    <a:pt x="2" y="5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6"/>
                    <a:pt x="3" y="10"/>
                    <a:pt x="3" y="15"/>
                  </a:cubicBezTo>
                  <a:cubicBezTo>
                    <a:pt x="3" y="16"/>
                    <a:pt x="4" y="16"/>
                    <a:pt x="4" y="1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98"/>
            <p:cNvSpPr/>
            <p:nvPr/>
          </p:nvSpPr>
          <p:spPr bwMode="auto">
            <a:xfrm>
              <a:off x="4702176" y="3263900"/>
              <a:ext cx="152400" cy="79375"/>
            </a:xfrm>
            <a:custGeom>
              <a:avLst/>
              <a:gdLst>
                <a:gd name="T0" fmla="*/ 2 w 36"/>
                <a:gd name="T1" fmla="*/ 18 h 19"/>
                <a:gd name="T2" fmla="*/ 3 w 36"/>
                <a:gd name="T3" fmla="*/ 18 h 19"/>
                <a:gd name="T4" fmla="*/ 5 w 36"/>
                <a:gd name="T5" fmla="*/ 8 h 19"/>
                <a:gd name="T6" fmla="*/ 17 w 36"/>
                <a:gd name="T7" fmla="*/ 4 h 19"/>
                <a:gd name="T8" fmla="*/ 20 w 36"/>
                <a:gd name="T9" fmla="*/ 4 h 19"/>
                <a:gd name="T10" fmla="*/ 22 w 36"/>
                <a:gd name="T11" fmla="*/ 5 h 19"/>
                <a:gd name="T12" fmla="*/ 26 w 36"/>
                <a:gd name="T13" fmla="*/ 4 h 19"/>
                <a:gd name="T14" fmla="*/ 36 w 36"/>
                <a:gd name="T15" fmla="*/ 7 h 19"/>
                <a:gd name="T16" fmla="*/ 36 w 36"/>
                <a:gd name="T17" fmla="*/ 6 h 19"/>
                <a:gd name="T18" fmla="*/ 32 w 36"/>
                <a:gd name="T19" fmla="*/ 3 h 19"/>
                <a:gd name="T20" fmla="*/ 30 w 36"/>
                <a:gd name="T21" fmla="*/ 2 h 19"/>
                <a:gd name="T22" fmla="*/ 24 w 36"/>
                <a:gd name="T23" fmla="*/ 3 h 19"/>
                <a:gd name="T24" fmla="*/ 12 w 36"/>
                <a:gd name="T25" fmla="*/ 2 h 19"/>
                <a:gd name="T26" fmla="*/ 2 w 36"/>
                <a:gd name="T27" fmla="*/ 8 h 19"/>
                <a:gd name="T28" fmla="*/ 2 w 36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9">
                  <a:moveTo>
                    <a:pt x="2" y="18"/>
                  </a:moveTo>
                  <a:cubicBezTo>
                    <a:pt x="2" y="19"/>
                    <a:pt x="3" y="18"/>
                    <a:pt x="3" y="18"/>
                  </a:cubicBezTo>
                  <a:cubicBezTo>
                    <a:pt x="2" y="14"/>
                    <a:pt x="2" y="11"/>
                    <a:pt x="5" y="8"/>
                  </a:cubicBezTo>
                  <a:cubicBezTo>
                    <a:pt x="8" y="4"/>
                    <a:pt x="12" y="3"/>
                    <a:pt x="17" y="4"/>
                  </a:cubicBezTo>
                  <a:cubicBezTo>
                    <a:pt x="18" y="4"/>
                    <a:pt x="19" y="4"/>
                    <a:pt x="20" y="4"/>
                  </a:cubicBezTo>
                  <a:cubicBezTo>
                    <a:pt x="21" y="4"/>
                    <a:pt x="22" y="5"/>
                    <a:pt x="22" y="5"/>
                  </a:cubicBezTo>
                  <a:cubicBezTo>
                    <a:pt x="23" y="5"/>
                    <a:pt x="24" y="4"/>
                    <a:pt x="26" y="4"/>
                  </a:cubicBezTo>
                  <a:cubicBezTo>
                    <a:pt x="29" y="4"/>
                    <a:pt x="33" y="4"/>
                    <a:pt x="36" y="7"/>
                  </a:cubicBezTo>
                  <a:cubicBezTo>
                    <a:pt x="36" y="7"/>
                    <a:pt x="36" y="6"/>
                    <a:pt x="36" y="6"/>
                  </a:cubicBezTo>
                  <a:cubicBezTo>
                    <a:pt x="35" y="4"/>
                    <a:pt x="34" y="3"/>
                    <a:pt x="32" y="3"/>
                  </a:cubicBezTo>
                  <a:cubicBezTo>
                    <a:pt x="32" y="3"/>
                    <a:pt x="31" y="2"/>
                    <a:pt x="30" y="2"/>
                  </a:cubicBezTo>
                  <a:cubicBezTo>
                    <a:pt x="29" y="2"/>
                    <a:pt x="26" y="3"/>
                    <a:pt x="24" y="3"/>
                  </a:cubicBezTo>
                  <a:cubicBezTo>
                    <a:pt x="20" y="3"/>
                    <a:pt x="16" y="0"/>
                    <a:pt x="12" y="2"/>
                  </a:cubicBezTo>
                  <a:cubicBezTo>
                    <a:pt x="8" y="4"/>
                    <a:pt x="4" y="4"/>
                    <a:pt x="2" y="8"/>
                  </a:cubicBezTo>
                  <a:cubicBezTo>
                    <a:pt x="0" y="12"/>
                    <a:pt x="0" y="14"/>
                    <a:pt x="2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99"/>
            <p:cNvSpPr/>
            <p:nvPr/>
          </p:nvSpPr>
          <p:spPr bwMode="auto">
            <a:xfrm>
              <a:off x="4926013" y="3211513"/>
              <a:ext cx="63500" cy="77788"/>
            </a:xfrm>
            <a:custGeom>
              <a:avLst/>
              <a:gdLst>
                <a:gd name="T0" fmla="*/ 6 w 15"/>
                <a:gd name="T1" fmla="*/ 18 h 18"/>
                <a:gd name="T2" fmla="*/ 9 w 15"/>
                <a:gd name="T3" fmla="*/ 17 h 18"/>
                <a:gd name="T4" fmla="*/ 12 w 15"/>
                <a:gd name="T5" fmla="*/ 15 h 18"/>
                <a:gd name="T6" fmla="*/ 14 w 15"/>
                <a:gd name="T7" fmla="*/ 14 h 18"/>
                <a:gd name="T8" fmla="*/ 15 w 15"/>
                <a:gd name="T9" fmla="*/ 12 h 18"/>
                <a:gd name="T10" fmla="*/ 11 w 15"/>
                <a:gd name="T11" fmla="*/ 6 h 18"/>
                <a:gd name="T12" fmla="*/ 7 w 15"/>
                <a:gd name="T13" fmla="*/ 3 h 18"/>
                <a:gd name="T14" fmla="*/ 1 w 15"/>
                <a:gd name="T15" fmla="*/ 0 h 18"/>
                <a:gd name="T16" fmla="*/ 1 w 15"/>
                <a:gd name="T17" fmla="*/ 1 h 18"/>
                <a:gd name="T18" fmla="*/ 6 w 15"/>
                <a:gd name="T19" fmla="*/ 4 h 18"/>
                <a:gd name="T20" fmla="*/ 10 w 15"/>
                <a:gd name="T21" fmla="*/ 8 h 18"/>
                <a:gd name="T22" fmla="*/ 9 w 15"/>
                <a:gd name="T23" fmla="*/ 14 h 18"/>
                <a:gd name="T24" fmla="*/ 2 w 15"/>
                <a:gd name="T25" fmla="*/ 16 h 18"/>
                <a:gd name="T26" fmla="*/ 2 w 15"/>
                <a:gd name="T27" fmla="*/ 16 h 18"/>
                <a:gd name="T28" fmla="*/ 6 w 15"/>
                <a:gd name="T2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8">
                  <a:moveTo>
                    <a:pt x="6" y="18"/>
                  </a:moveTo>
                  <a:cubicBezTo>
                    <a:pt x="7" y="18"/>
                    <a:pt x="8" y="18"/>
                    <a:pt x="9" y="17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9"/>
                    <a:pt x="13" y="7"/>
                    <a:pt x="11" y="6"/>
                  </a:cubicBezTo>
                  <a:cubicBezTo>
                    <a:pt x="10" y="5"/>
                    <a:pt x="8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3" y="13"/>
                    <a:pt x="9" y="14"/>
                  </a:cubicBezTo>
                  <a:cubicBezTo>
                    <a:pt x="7" y="15"/>
                    <a:pt x="4" y="17"/>
                    <a:pt x="2" y="16"/>
                  </a:cubicBezTo>
                  <a:cubicBezTo>
                    <a:pt x="2" y="16"/>
                    <a:pt x="1" y="16"/>
                    <a:pt x="2" y="16"/>
                  </a:cubicBezTo>
                  <a:cubicBezTo>
                    <a:pt x="3" y="18"/>
                    <a:pt x="4" y="18"/>
                    <a:pt x="6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00"/>
            <p:cNvSpPr/>
            <p:nvPr/>
          </p:nvSpPr>
          <p:spPr bwMode="auto">
            <a:xfrm>
              <a:off x="4870451" y="3221038"/>
              <a:ext cx="17463" cy="30163"/>
            </a:xfrm>
            <a:custGeom>
              <a:avLst/>
              <a:gdLst>
                <a:gd name="T0" fmla="*/ 1 w 4"/>
                <a:gd name="T1" fmla="*/ 5 h 7"/>
                <a:gd name="T2" fmla="*/ 3 w 4"/>
                <a:gd name="T3" fmla="*/ 7 h 7"/>
                <a:gd name="T4" fmla="*/ 4 w 4"/>
                <a:gd name="T5" fmla="*/ 7 h 7"/>
                <a:gd name="T6" fmla="*/ 3 w 4"/>
                <a:gd name="T7" fmla="*/ 3 h 7"/>
                <a:gd name="T8" fmla="*/ 2 w 4"/>
                <a:gd name="T9" fmla="*/ 1 h 7"/>
                <a:gd name="T10" fmla="*/ 1 w 4"/>
                <a:gd name="T11" fmla="*/ 0 h 7"/>
                <a:gd name="T12" fmla="*/ 0 w 4"/>
                <a:gd name="T13" fmla="*/ 3 h 7"/>
                <a:gd name="T14" fmla="*/ 1 w 4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6"/>
                    <a:pt x="4" y="4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01"/>
            <p:cNvSpPr/>
            <p:nvPr/>
          </p:nvSpPr>
          <p:spPr bwMode="auto">
            <a:xfrm>
              <a:off x="4730751" y="3182938"/>
              <a:ext cx="38100" cy="84138"/>
            </a:xfrm>
            <a:custGeom>
              <a:avLst/>
              <a:gdLst>
                <a:gd name="T0" fmla="*/ 8 w 9"/>
                <a:gd name="T1" fmla="*/ 19 h 20"/>
                <a:gd name="T2" fmla="*/ 4 w 9"/>
                <a:gd name="T3" fmla="*/ 11 h 20"/>
                <a:gd name="T4" fmla="*/ 4 w 9"/>
                <a:gd name="T5" fmla="*/ 5 h 20"/>
                <a:gd name="T6" fmla="*/ 8 w 9"/>
                <a:gd name="T7" fmla="*/ 1 h 20"/>
                <a:gd name="T8" fmla="*/ 8 w 9"/>
                <a:gd name="T9" fmla="*/ 1 h 20"/>
                <a:gd name="T10" fmla="*/ 4 w 9"/>
                <a:gd name="T11" fmla="*/ 3 h 20"/>
                <a:gd name="T12" fmla="*/ 2 w 9"/>
                <a:gd name="T13" fmla="*/ 4 h 20"/>
                <a:gd name="T14" fmla="*/ 1 w 9"/>
                <a:gd name="T15" fmla="*/ 5 h 20"/>
                <a:gd name="T16" fmla="*/ 1 w 9"/>
                <a:gd name="T17" fmla="*/ 5 h 20"/>
                <a:gd name="T18" fmla="*/ 1 w 9"/>
                <a:gd name="T19" fmla="*/ 5 h 20"/>
                <a:gd name="T20" fmla="*/ 0 w 9"/>
                <a:gd name="T21" fmla="*/ 7 h 20"/>
                <a:gd name="T22" fmla="*/ 7 w 9"/>
                <a:gd name="T23" fmla="*/ 19 h 20"/>
                <a:gd name="T24" fmla="*/ 8 w 9"/>
                <a:gd name="T2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20">
                  <a:moveTo>
                    <a:pt x="8" y="19"/>
                  </a:moveTo>
                  <a:cubicBezTo>
                    <a:pt x="6" y="16"/>
                    <a:pt x="5" y="13"/>
                    <a:pt x="4" y="11"/>
                  </a:cubicBezTo>
                  <a:cubicBezTo>
                    <a:pt x="2" y="9"/>
                    <a:pt x="2" y="7"/>
                    <a:pt x="4" y="5"/>
                  </a:cubicBezTo>
                  <a:cubicBezTo>
                    <a:pt x="6" y="4"/>
                    <a:pt x="7" y="2"/>
                    <a:pt x="8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12"/>
                    <a:pt x="5" y="15"/>
                    <a:pt x="7" y="19"/>
                  </a:cubicBezTo>
                  <a:cubicBezTo>
                    <a:pt x="8" y="20"/>
                    <a:pt x="8" y="19"/>
                    <a:pt x="8" y="19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02"/>
            <p:cNvSpPr/>
            <p:nvPr/>
          </p:nvSpPr>
          <p:spPr bwMode="auto">
            <a:xfrm>
              <a:off x="4832351" y="3225800"/>
              <a:ext cx="123825" cy="134938"/>
            </a:xfrm>
            <a:custGeom>
              <a:avLst/>
              <a:gdLst>
                <a:gd name="T0" fmla="*/ 7 w 29"/>
                <a:gd name="T1" fmla="*/ 17 h 32"/>
                <a:gd name="T2" fmla="*/ 6 w 29"/>
                <a:gd name="T3" fmla="*/ 29 h 32"/>
                <a:gd name="T4" fmla="*/ 6 w 29"/>
                <a:gd name="T5" fmla="*/ 29 h 32"/>
                <a:gd name="T6" fmla="*/ 11 w 29"/>
                <a:gd name="T7" fmla="*/ 29 h 32"/>
                <a:gd name="T8" fmla="*/ 12 w 29"/>
                <a:gd name="T9" fmla="*/ 26 h 32"/>
                <a:gd name="T10" fmla="*/ 14 w 29"/>
                <a:gd name="T11" fmla="*/ 23 h 32"/>
                <a:gd name="T12" fmla="*/ 17 w 29"/>
                <a:gd name="T13" fmla="*/ 24 h 32"/>
                <a:gd name="T14" fmla="*/ 23 w 29"/>
                <a:gd name="T15" fmla="*/ 29 h 32"/>
                <a:gd name="T16" fmla="*/ 24 w 29"/>
                <a:gd name="T17" fmla="*/ 28 h 32"/>
                <a:gd name="T18" fmla="*/ 28 w 29"/>
                <a:gd name="T19" fmla="*/ 22 h 32"/>
                <a:gd name="T20" fmla="*/ 28 w 29"/>
                <a:gd name="T21" fmla="*/ 21 h 32"/>
                <a:gd name="T22" fmla="*/ 24 w 29"/>
                <a:gd name="T23" fmla="*/ 17 h 32"/>
                <a:gd name="T24" fmla="*/ 22 w 29"/>
                <a:gd name="T25" fmla="*/ 16 h 32"/>
                <a:gd name="T26" fmla="*/ 22 w 29"/>
                <a:gd name="T27" fmla="*/ 16 h 32"/>
                <a:gd name="T28" fmla="*/ 26 w 29"/>
                <a:gd name="T29" fmla="*/ 16 h 32"/>
                <a:gd name="T30" fmla="*/ 27 w 29"/>
                <a:gd name="T31" fmla="*/ 15 h 32"/>
                <a:gd name="T32" fmla="*/ 29 w 29"/>
                <a:gd name="T33" fmla="*/ 13 h 32"/>
                <a:gd name="T34" fmla="*/ 29 w 29"/>
                <a:gd name="T35" fmla="*/ 12 h 32"/>
                <a:gd name="T36" fmla="*/ 26 w 29"/>
                <a:gd name="T37" fmla="*/ 9 h 32"/>
                <a:gd name="T38" fmla="*/ 24 w 29"/>
                <a:gd name="T39" fmla="*/ 9 h 32"/>
                <a:gd name="T40" fmla="*/ 21 w 29"/>
                <a:gd name="T41" fmla="*/ 3 h 32"/>
                <a:gd name="T42" fmla="*/ 19 w 29"/>
                <a:gd name="T43" fmla="*/ 1 h 32"/>
                <a:gd name="T44" fmla="*/ 12 w 29"/>
                <a:gd name="T45" fmla="*/ 4 h 32"/>
                <a:gd name="T46" fmla="*/ 12 w 29"/>
                <a:gd name="T47" fmla="*/ 4 h 32"/>
                <a:gd name="T48" fmla="*/ 12 w 29"/>
                <a:gd name="T49" fmla="*/ 11 h 32"/>
                <a:gd name="T50" fmla="*/ 8 w 29"/>
                <a:gd name="T51" fmla="*/ 9 h 32"/>
                <a:gd name="T52" fmla="*/ 1 w 29"/>
                <a:gd name="T53" fmla="*/ 5 h 32"/>
                <a:gd name="T54" fmla="*/ 1 w 29"/>
                <a:gd name="T55" fmla="*/ 5 h 32"/>
                <a:gd name="T56" fmla="*/ 7 w 29"/>
                <a:gd name="T57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32">
                  <a:moveTo>
                    <a:pt x="7" y="17"/>
                  </a:moveTo>
                  <a:cubicBezTo>
                    <a:pt x="9" y="20"/>
                    <a:pt x="2" y="26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8"/>
                    <a:pt x="8" y="32"/>
                    <a:pt x="11" y="29"/>
                  </a:cubicBezTo>
                  <a:cubicBezTo>
                    <a:pt x="11" y="29"/>
                    <a:pt x="11" y="27"/>
                    <a:pt x="12" y="26"/>
                  </a:cubicBezTo>
                  <a:cubicBezTo>
                    <a:pt x="12" y="24"/>
                    <a:pt x="13" y="24"/>
                    <a:pt x="14" y="23"/>
                  </a:cubicBezTo>
                  <a:cubicBezTo>
                    <a:pt x="16" y="21"/>
                    <a:pt x="16" y="21"/>
                    <a:pt x="17" y="24"/>
                  </a:cubicBezTo>
                  <a:cubicBezTo>
                    <a:pt x="18" y="25"/>
                    <a:pt x="21" y="30"/>
                    <a:pt x="23" y="29"/>
                  </a:cubicBezTo>
                  <a:cubicBezTo>
                    <a:pt x="23" y="29"/>
                    <a:pt x="24" y="29"/>
                    <a:pt x="24" y="28"/>
                  </a:cubicBezTo>
                  <a:cubicBezTo>
                    <a:pt x="25" y="25"/>
                    <a:pt x="24" y="23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6" y="20"/>
                    <a:pt x="26" y="19"/>
                    <a:pt x="24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5" y="16"/>
                    <a:pt x="26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8" y="13"/>
                    <a:pt x="29" y="13"/>
                  </a:cubicBezTo>
                  <a:cubicBezTo>
                    <a:pt x="29" y="13"/>
                    <a:pt x="29" y="13"/>
                    <a:pt x="29" y="12"/>
                  </a:cubicBezTo>
                  <a:cubicBezTo>
                    <a:pt x="27" y="12"/>
                    <a:pt x="27" y="10"/>
                    <a:pt x="26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0" y="9"/>
                    <a:pt x="20" y="6"/>
                    <a:pt x="21" y="3"/>
                  </a:cubicBezTo>
                  <a:cubicBezTo>
                    <a:pt x="22" y="2"/>
                    <a:pt x="20" y="1"/>
                    <a:pt x="19" y="1"/>
                  </a:cubicBezTo>
                  <a:cubicBezTo>
                    <a:pt x="16" y="0"/>
                    <a:pt x="16" y="7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12" y="9"/>
                    <a:pt x="12" y="11"/>
                  </a:cubicBezTo>
                  <a:cubicBezTo>
                    <a:pt x="12" y="12"/>
                    <a:pt x="9" y="9"/>
                    <a:pt x="8" y="9"/>
                  </a:cubicBezTo>
                  <a:cubicBezTo>
                    <a:pt x="6" y="8"/>
                    <a:pt x="4" y="8"/>
                    <a:pt x="1" y="5"/>
                  </a:cubicBezTo>
                  <a:cubicBezTo>
                    <a:pt x="1" y="5"/>
                    <a:pt x="0" y="5"/>
                    <a:pt x="1" y="5"/>
                  </a:cubicBezTo>
                  <a:cubicBezTo>
                    <a:pt x="3" y="9"/>
                    <a:pt x="5" y="13"/>
                    <a:pt x="7" y="17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03"/>
            <p:cNvSpPr/>
            <p:nvPr/>
          </p:nvSpPr>
          <p:spPr bwMode="auto">
            <a:xfrm>
              <a:off x="4867276" y="3267075"/>
              <a:ext cx="58738" cy="55563"/>
            </a:xfrm>
            <a:custGeom>
              <a:avLst/>
              <a:gdLst>
                <a:gd name="T0" fmla="*/ 2 w 14"/>
                <a:gd name="T1" fmla="*/ 12 h 13"/>
                <a:gd name="T2" fmla="*/ 3 w 14"/>
                <a:gd name="T3" fmla="*/ 13 h 13"/>
                <a:gd name="T4" fmla="*/ 13 w 14"/>
                <a:gd name="T5" fmla="*/ 7 h 13"/>
                <a:gd name="T6" fmla="*/ 13 w 14"/>
                <a:gd name="T7" fmla="*/ 5 h 13"/>
                <a:gd name="T8" fmla="*/ 13 w 14"/>
                <a:gd name="T9" fmla="*/ 4 h 13"/>
                <a:gd name="T10" fmla="*/ 7 w 14"/>
                <a:gd name="T11" fmla="*/ 3 h 13"/>
                <a:gd name="T12" fmla="*/ 2 w 14"/>
                <a:gd name="T13" fmla="*/ 3 h 13"/>
                <a:gd name="T14" fmla="*/ 0 w 14"/>
                <a:gd name="T15" fmla="*/ 7 h 13"/>
                <a:gd name="T16" fmla="*/ 2 w 14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2" y="12"/>
                  </a:moveTo>
                  <a:cubicBezTo>
                    <a:pt x="2" y="12"/>
                    <a:pt x="2" y="13"/>
                    <a:pt x="3" y="13"/>
                  </a:cubicBezTo>
                  <a:cubicBezTo>
                    <a:pt x="6" y="13"/>
                    <a:pt x="12" y="11"/>
                    <a:pt x="13" y="7"/>
                  </a:cubicBezTo>
                  <a:cubicBezTo>
                    <a:pt x="14" y="6"/>
                    <a:pt x="13" y="6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2" y="3"/>
                    <a:pt x="8" y="3"/>
                    <a:pt x="7" y="3"/>
                  </a:cubicBezTo>
                  <a:cubicBezTo>
                    <a:pt x="5" y="3"/>
                    <a:pt x="3" y="0"/>
                    <a:pt x="2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9"/>
                    <a:pt x="2" y="11"/>
                    <a:pt x="2" y="1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04"/>
            <p:cNvSpPr/>
            <p:nvPr/>
          </p:nvSpPr>
          <p:spPr bwMode="auto">
            <a:xfrm>
              <a:off x="4867276" y="3279775"/>
              <a:ext cx="55563" cy="38100"/>
            </a:xfrm>
            <a:custGeom>
              <a:avLst/>
              <a:gdLst>
                <a:gd name="T0" fmla="*/ 2 w 13"/>
                <a:gd name="T1" fmla="*/ 6 h 9"/>
                <a:gd name="T2" fmla="*/ 10 w 13"/>
                <a:gd name="T3" fmla="*/ 5 h 9"/>
                <a:gd name="T4" fmla="*/ 7 w 13"/>
                <a:gd name="T5" fmla="*/ 8 h 9"/>
                <a:gd name="T6" fmla="*/ 7 w 13"/>
                <a:gd name="T7" fmla="*/ 8 h 9"/>
                <a:gd name="T8" fmla="*/ 13 w 13"/>
                <a:gd name="T9" fmla="*/ 4 h 9"/>
                <a:gd name="T10" fmla="*/ 13 w 13"/>
                <a:gd name="T11" fmla="*/ 2 h 9"/>
                <a:gd name="T12" fmla="*/ 8 w 13"/>
                <a:gd name="T13" fmla="*/ 2 h 9"/>
                <a:gd name="T14" fmla="*/ 4 w 13"/>
                <a:gd name="T15" fmla="*/ 1 h 9"/>
                <a:gd name="T16" fmla="*/ 2 w 13"/>
                <a:gd name="T17" fmla="*/ 1 h 9"/>
                <a:gd name="T18" fmla="*/ 1 w 13"/>
                <a:gd name="T19" fmla="*/ 6 h 9"/>
                <a:gd name="T20" fmla="*/ 2 w 13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9">
                  <a:moveTo>
                    <a:pt x="2" y="6"/>
                  </a:moveTo>
                  <a:cubicBezTo>
                    <a:pt x="5" y="5"/>
                    <a:pt x="7" y="6"/>
                    <a:pt x="10" y="5"/>
                  </a:cubicBezTo>
                  <a:cubicBezTo>
                    <a:pt x="10" y="6"/>
                    <a:pt x="9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9"/>
                    <a:pt x="13" y="6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1" y="1"/>
                    <a:pt x="10" y="2"/>
                    <a:pt x="8" y="2"/>
                  </a:cubicBezTo>
                  <a:cubicBezTo>
                    <a:pt x="7" y="2"/>
                    <a:pt x="5" y="3"/>
                    <a:pt x="4" y="1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2" y="6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05"/>
            <p:cNvSpPr/>
            <p:nvPr/>
          </p:nvSpPr>
          <p:spPr bwMode="auto">
            <a:xfrm>
              <a:off x="4879976" y="3297238"/>
              <a:ext cx="25400" cy="12700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3 h 3"/>
                <a:gd name="T4" fmla="*/ 4 w 6"/>
                <a:gd name="T5" fmla="*/ 2 h 3"/>
                <a:gd name="T6" fmla="*/ 5 w 6"/>
                <a:gd name="T7" fmla="*/ 3 h 3"/>
                <a:gd name="T8" fmla="*/ 6 w 6"/>
                <a:gd name="T9" fmla="*/ 2 h 3"/>
                <a:gd name="T10" fmla="*/ 6 w 6"/>
                <a:gd name="T11" fmla="*/ 2 h 3"/>
                <a:gd name="T12" fmla="*/ 5 w 6"/>
                <a:gd name="T13" fmla="*/ 2 h 3"/>
                <a:gd name="T14" fmla="*/ 5 w 6"/>
                <a:gd name="T15" fmla="*/ 1 h 3"/>
                <a:gd name="T16" fmla="*/ 1 w 6"/>
                <a:gd name="T17" fmla="*/ 0 h 3"/>
                <a:gd name="T18" fmla="*/ 0 w 6"/>
                <a:gd name="T19" fmla="*/ 0 h 3"/>
                <a:gd name="T20" fmla="*/ 1 w 6"/>
                <a:gd name="T2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06"/>
            <p:cNvSpPr/>
            <p:nvPr/>
          </p:nvSpPr>
          <p:spPr bwMode="auto">
            <a:xfrm>
              <a:off x="5932488" y="2366963"/>
              <a:ext cx="322263" cy="276225"/>
            </a:xfrm>
            <a:custGeom>
              <a:avLst/>
              <a:gdLst>
                <a:gd name="T0" fmla="*/ 62 w 76"/>
                <a:gd name="T1" fmla="*/ 61 h 65"/>
                <a:gd name="T2" fmla="*/ 53 w 76"/>
                <a:gd name="T3" fmla="*/ 47 h 65"/>
                <a:gd name="T4" fmla="*/ 50 w 76"/>
                <a:gd name="T5" fmla="*/ 45 h 65"/>
                <a:gd name="T6" fmla="*/ 56 w 76"/>
                <a:gd name="T7" fmla="*/ 47 h 65"/>
                <a:gd name="T8" fmla="*/ 71 w 76"/>
                <a:gd name="T9" fmla="*/ 50 h 65"/>
                <a:gd name="T10" fmla="*/ 75 w 76"/>
                <a:gd name="T11" fmla="*/ 46 h 65"/>
                <a:gd name="T12" fmla="*/ 73 w 76"/>
                <a:gd name="T13" fmla="*/ 31 h 65"/>
                <a:gd name="T14" fmla="*/ 64 w 76"/>
                <a:gd name="T15" fmla="*/ 25 h 65"/>
                <a:gd name="T16" fmla="*/ 59 w 76"/>
                <a:gd name="T17" fmla="*/ 22 h 65"/>
                <a:gd name="T18" fmla="*/ 54 w 76"/>
                <a:gd name="T19" fmla="*/ 23 h 65"/>
                <a:gd name="T20" fmla="*/ 56 w 76"/>
                <a:gd name="T21" fmla="*/ 15 h 65"/>
                <a:gd name="T22" fmla="*/ 47 w 76"/>
                <a:gd name="T23" fmla="*/ 2 h 65"/>
                <a:gd name="T24" fmla="*/ 32 w 76"/>
                <a:gd name="T25" fmla="*/ 5 h 65"/>
                <a:gd name="T26" fmla="*/ 25 w 76"/>
                <a:gd name="T27" fmla="*/ 14 h 65"/>
                <a:gd name="T28" fmla="*/ 13 w 76"/>
                <a:gd name="T29" fmla="*/ 7 h 65"/>
                <a:gd name="T30" fmla="*/ 10 w 76"/>
                <a:gd name="T31" fmla="*/ 32 h 65"/>
                <a:gd name="T32" fmla="*/ 6 w 76"/>
                <a:gd name="T33" fmla="*/ 35 h 65"/>
                <a:gd name="T34" fmla="*/ 3 w 76"/>
                <a:gd name="T35" fmla="*/ 40 h 65"/>
                <a:gd name="T36" fmla="*/ 7 w 76"/>
                <a:gd name="T37" fmla="*/ 48 h 65"/>
                <a:gd name="T38" fmla="*/ 15 w 76"/>
                <a:gd name="T39" fmla="*/ 53 h 65"/>
                <a:gd name="T40" fmla="*/ 31 w 76"/>
                <a:gd name="T41" fmla="*/ 53 h 65"/>
                <a:gd name="T42" fmla="*/ 34 w 76"/>
                <a:gd name="T43" fmla="*/ 58 h 65"/>
                <a:gd name="T44" fmla="*/ 52 w 76"/>
                <a:gd name="T45" fmla="*/ 64 h 65"/>
                <a:gd name="T46" fmla="*/ 62 w 76"/>
                <a:gd name="T47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6" h="65">
                  <a:moveTo>
                    <a:pt x="62" y="61"/>
                  </a:moveTo>
                  <a:cubicBezTo>
                    <a:pt x="64" y="56"/>
                    <a:pt x="55" y="49"/>
                    <a:pt x="53" y="47"/>
                  </a:cubicBezTo>
                  <a:cubicBezTo>
                    <a:pt x="52" y="46"/>
                    <a:pt x="51" y="46"/>
                    <a:pt x="50" y="45"/>
                  </a:cubicBezTo>
                  <a:cubicBezTo>
                    <a:pt x="52" y="46"/>
                    <a:pt x="54" y="47"/>
                    <a:pt x="56" y="47"/>
                  </a:cubicBezTo>
                  <a:cubicBezTo>
                    <a:pt x="60" y="49"/>
                    <a:pt x="66" y="51"/>
                    <a:pt x="71" y="50"/>
                  </a:cubicBezTo>
                  <a:cubicBezTo>
                    <a:pt x="73" y="49"/>
                    <a:pt x="75" y="48"/>
                    <a:pt x="75" y="46"/>
                  </a:cubicBezTo>
                  <a:cubicBezTo>
                    <a:pt x="75" y="41"/>
                    <a:pt x="76" y="34"/>
                    <a:pt x="73" y="31"/>
                  </a:cubicBezTo>
                  <a:cubicBezTo>
                    <a:pt x="70" y="29"/>
                    <a:pt x="67" y="27"/>
                    <a:pt x="64" y="25"/>
                  </a:cubicBezTo>
                  <a:cubicBezTo>
                    <a:pt x="63" y="24"/>
                    <a:pt x="61" y="22"/>
                    <a:pt x="59" y="22"/>
                  </a:cubicBezTo>
                  <a:cubicBezTo>
                    <a:pt x="59" y="22"/>
                    <a:pt x="53" y="25"/>
                    <a:pt x="54" y="23"/>
                  </a:cubicBezTo>
                  <a:cubicBezTo>
                    <a:pt x="55" y="20"/>
                    <a:pt x="57" y="18"/>
                    <a:pt x="56" y="15"/>
                  </a:cubicBezTo>
                  <a:cubicBezTo>
                    <a:pt x="55" y="10"/>
                    <a:pt x="51" y="5"/>
                    <a:pt x="47" y="2"/>
                  </a:cubicBezTo>
                  <a:cubicBezTo>
                    <a:pt x="43" y="0"/>
                    <a:pt x="36" y="3"/>
                    <a:pt x="32" y="5"/>
                  </a:cubicBezTo>
                  <a:cubicBezTo>
                    <a:pt x="31" y="5"/>
                    <a:pt x="23" y="12"/>
                    <a:pt x="25" y="14"/>
                  </a:cubicBezTo>
                  <a:cubicBezTo>
                    <a:pt x="21" y="10"/>
                    <a:pt x="19" y="5"/>
                    <a:pt x="13" y="7"/>
                  </a:cubicBezTo>
                  <a:cubicBezTo>
                    <a:pt x="3" y="10"/>
                    <a:pt x="0" y="28"/>
                    <a:pt x="10" y="32"/>
                  </a:cubicBezTo>
                  <a:cubicBezTo>
                    <a:pt x="14" y="34"/>
                    <a:pt x="7" y="33"/>
                    <a:pt x="6" y="35"/>
                  </a:cubicBezTo>
                  <a:cubicBezTo>
                    <a:pt x="4" y="36"/>
                    <a:pt x="3" y="38"/>
                    <a:pt x="3" y="40"/>
                  </a:cubicBezTo>
                  <a:cubicBezTo>
                    <a:pt x="4" y="43"/>
                    <a:pt x="5" y="46"/>
                    <a:pt x="7" y="48"/>
                  </a:cubicBezTo>
                  <a:cubicBezTo>
                    <a:pt x="10" y="50"/>
                    <a:pt x="15" y="50"/>
                    <a:pt x="15" y="53"/>
                  </a:cubicBezTo>
                  <a:cubicBezTo>
                    <a:pt x="17" y="64"/>
                    <a:pt x="26" y="60"/>
                    <a:pt x="31" y="53"/>
                  </a:cubicBezTo>
                  <a:cubicBezTo>
                    <a:pt x="32" y="55"/>
                    <a:pt x="33" y="57"/>
                    <a:pt x="34" y="58"/>
                  </a:cubicBezTo>
                  <a:cubicBezTo>
                    <a:pt x="38" y="63"/>
                    <a:pt x="45" y="65"/>
                    <a:pt x="52" y="64"/>
                  </a:cubicBezTo>
                  <a:cubicBezTo>
                    <a:pt x="55" y="64"/>
                    <a:pt x="61" y="64"/>
                    <a:pt x="62" y="61"/>
                  </a:cubicBezTo>
                  <a:close/>
                </a:path>
              </a:pathLst>
            </a:custGeom>
            <a:solidFill>
              <a:srgbClr val="B8E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07"/>
            <p:cNvSpPr/>
            <p:nvPr/>
          </p:nvSpPr>
          <p:spPr bwMode="auto">
            <a:xfrm>
              <a:off x="6115051" y="2473325"/>
              <a:ext cx="136525" cy="88900"/>
            </a:xfrm>
            <a:custGeom>
              <a:avLst/>
              <a:gdLst>
                <a:gd name="T0" fmla="*/ 32 w 32"/>
                <a:gd name="T1" fmla="*/ 17 h 21"/>
                <a:gd name="T2" fmla="*/ 28 w 32"/>
                <a:gd name="T3" fmla="*/ 6 h 21"/>
                <a:gd name="T4" fmla="*/ 17 w 32"/>
                <a:gd name="T5" fmla="*/ 1 h 21"/>
                <a:gd name="T6" fmla="*/ 8 w 32"/>
                <a:gd name="T7" fmla="*/ 4 h 21"/>
                <a:gd name="T8" fmla="*/ 2 w 32"/>
                <a:gd name="T9" fmla="*/ 7 h 21"/>
                <a:gd name="T10" fmla="*/ 0 w 32"/>
                <a:gd name="T11" fmla="*/ 12 h 21"/>
                <a:gd name="T12" fmla="*/ 1 w 32"/>
                <a:gd name="T13" fmla="*/ 13 h 21"/>
                <a:gd name="T14" fmla="*/ 3 w 32"/>
                <a:gd name="T15" fmla="*/ 12 h 21"/>
                <a:gd name="T16" fmla="*/ 2 w 32"/>
                <a:gd name="T17" fmla="*/ 13 h 21"/>
                <a:gd name="T18" fmla="*/ 3 w 32"/>
                <a:gd name="T19" fmla="*/ 13 h 21"/>
                <a:gd name="T20" fmla="*/ 6 w 32"/>
                <a:gd name="T21" fmla="*/ 10 h 21"/>
                <a:gd name="T22" fmla="*/ 10 w 32"/>
                <a:gd name="T23" fmla="*/ 9 h 21"/>
                <a:gd name="T24" fmla="*/ 12 w 32"/>
                <a:gd name="T25" fmla="*/ 12 h 21"/>
                <a:gd name="T26" fmla="*/ 13 w 32"/>
                <a:gd name="T27" fmla="*/ 13 h 21"/>
                <a:gd name="T28" fmla="*/ 14 w 32"/>
                <a:gd name="T29" fmla="*/ 14 h 21"/>
                <a:gd name="T30" fmla="*/ 18 w 32"/>
                <a:gd name="T31" fmla="*/ 17 h 21"/>
                <a:gd name="T32" fmla="*/ 31 w 32"/>
                <a:gd name="T33" fmla="*/ 18 h 21"/>
                <a:gd name="T34" fmla="*/ 32 w 32"/>
                <a:gd name="T3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21">
                  <a:moveTo>
                    <a:pt x="32" y="17"/>
                  </a:moveTo>
                  <a:cubicBezTo>
                    <a:pt x="31" y="13"/>
                    <a:pt x="31" y="9"/>
                    <a:pt x="28" y="6"/>
                  </a:cubicBezTo>
                  <a:cubicBezTo>
                    <a:pt x="26" y="3"/>
                    <a:pt x="20" y="2"/>
                    <a:pt x="17" y="1"/>
                  </a:cubicBezTo>
                  <a:cubicBezTo>
                    <a:pt x="14" y="0"/>
                    <a:pt x="11" y="2"/>
                    <a:pt x="8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9"/>
                    <a:pt x="1" y="10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2" y="13"/>
                    <a:pt x="2" y="13"/>
                  </a:cubicBezTo>
                  <a:cubicBezTo>
                    <a:pt x="2" y="14"/>
                    <a:pt x="3" y="14"/>
                    <a:pt x="3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1" y="9"/>
                    <a:pt x="11" y="10"/>
                    <a:pt x="12" y="12"/>
                  </a:cubicBezTo>
                  <a:cubicBezTo>
                    <a:pt x="12" y="12"/>
                    <a:pt x="12" y="13"/>
                    <a:pt x="13" y="13"/>
                  </a:cubicBezTo>
                  <a:cubicBezTo>
                    <a:pt x="13" y="13"/>
                    <a:pt x="13" y="14"/>
                    <a:pt x="14" y="14"/>
                  </a:cubicBezTo>
                  <a:cubicBezTo>
                    <a:pt x="16" y="14"/>
                    <a:pt x="17" y="15"/>
                    <a:pt x="18" y="17"/>
                  </a:cubicBezTo>
                  <a:cubicBezTo>
                    <a:pt x="21" y="21"/>
                    <a:pt x="27" y="18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08"/>
            <p:cNvSpPr/>
            <p:nvPr/>
          </p:nvSpPr>
          <p:spPr bwMode="auto">
            <a:xfrm>
              <a:off x="5957888" y="2387600"/>
              <a:ext cx="85725" cy="106363"/>
            </a:xfrm>
            <a:custGeom>
              <a:avLst/>
              <a:gdLst>
                <a:gd name="T0" fmla="*/ 20 w 20"/>
                <a:gd name="T1" fmla="*/ 24 h 25"/>
                <a:gd name="T2" fmla="*/ 17 w 20"/>
                <a:gd name="T3" fmla="*/ 12 h 25"/>
                <a:gd name="T4" fmla="*/ 14 w 20"/>
                <a:gd name="T5" fmla="*/ 6 h 25"/>
                <a:gd name="T6" fmla="*/ 14 w 20"/>
                <a:gd name="T7" fmla="*/ 6 h 25"/>
                <a:gd name="T8" fmla="*/ 6 w 20"/>
                <a:gd name="T9" fmla="*/ 2 h 25"/>
                <a:gd name="T10" fmla="*/ 1 w 20"/>
                <a:gd name="T11" fmla="*/ 11 h 25"/>
                <a:gd name="T12" fmla="*/ 4 w 20"/>
                <a:gd name="T13" fmla="*/ 17 h 25"/>
                <a:gd name="T14" fmla="*/ 9 w 20"/>
                <a:gd name="T15" fmla="*/ 19 h 25"/>
                <a:gd name="T16" fmla="*/ 19 w 20"/>
                <a:gd name="T17" fmla="*/ 24 h 25"/>
                <a:gd name="T18" fmla="*/ 20 w 20"/>
                <a:gd name="T1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20" y="24"/>
                  </a:moveTo>
                  <a:cubicBezTo>
                    <a:pt x="19" y="20"/>
                    <a:pt x="19" y="16"/>
                    <a:pt x="17" y="12"/>
                  </a:cubicBezTo>
                  <a:cubicBezTo>
                    <a:pt x="17" y="10"/>
                    <a:pt x="16" y="8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4"/>
                    <a:pt x="10" y="0"/>
                    <a:pt x="6" y="2"/>
                  </a:cubicBezTo>
                  <a:cubicBezTo>
                    <a:pt x="1" y="4"/>
                    <a:pt x="4" y="7"/>
                    <a:pt x="1" y="11"/>
                  </a:cubicBezTo>
                  <a:cubicBezTo>
                    <a:pt x="0" y="14"/>
                    <a:pt x="2" y="16"/>
                    <a:pt x="4" y="17"/>
                  </a:cubicBezTo>
                  <a:cubicBezTo>
                    <a:pt x="6" y="18"/>
                    <a:pt x="8" y="18"/>
                    <a:pt x="9" y="19"/>
                  </a:cubicBezTo>
                  <a:cubicBezTo>
                    <a:pt x="14" y="19"/>
                    <a:pt x="15" y="22"/>
                    <a:pt x="19" y="24"/>
                  </a:cubicBezTo>
                  <a:cubicBezTo>
                    <a:pt x="19" y="25"/>
                    <a:pt x="20" y="24"/>
                    <a:pt x="20" y="2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09"/>
            <p:cNvSpPr/>
            <p:nvPr/>
          </p:nvSpPr>
          <p:spPr bwMode="auto">
            <a:xfrm>
              <a:off x="5953126" y="2395538"/>
              <a:ext cx="182563" cy="141288"/>
            </a:xfrm>
            <a:custGeom>
              <a:avLst/>
              <a:gdLst>
                <a:gd name="T0" fmla="*/ 26 w 43"/>
                <a:gd name="T1" fmla="*/ 31 h 33"/>
                <a:gd name="T2" fmla="*/ 34 w 43"/>
                <a:gd name="T3" fmla="*/ 27 h 33"/>
                <a:gd name="T4" fmla="*/ 37 w 43"/>
                <a:gd name="T5" fmla="*/ 26 h 33"/>
                <a:gd name="T6" fmla="*/ 39 w 43"/>
                <a:gd name="T7" fmla="*/ 20 h 33"/>
                <a:gd name="T8" fmla="*/ 39 w 43"/>
                <a:gd name="T9" fmla="*/ 17 h 33"/>
                <a:gd name="T10" fmla="*/ 42 w 43"/>
                <a:gd name="T11" fmla="*/ 11 h 33"/>
                <a:gd name="T12" fmla="*/ 43 w 43"/>
                <a:gd name="T13" fmla="*/ 7 h 33"/>
                <a:gd name="T14" fmla="*/ 42 w 43"/>
                <a:gd name="T15" fmla="*/ 7 h 33"/>
                <a:gd name="T16" fmla="*/ 32 w 43"/>
                <a:gd name="T17" fmla="*/ 11 h 33"/>
                <a:gd name="T18" fmla="*/ 31 w 43"/>
                <a:gd name="T19" fmla="*/ 12 h 33"/>
                <a:gd name="T20" fmla="*/ 29 w 43"/>
                <a:gd name="T21" fmla="*/ 15 h 33"/>
                <a:gd name="T22" fmla="*/ 19 w 43"/>
                <a:gd name="T23" fmla="*/ 7 h 33"/>
                <a:gd name="T24" fmla="*/ 8 w 43"/>
                <a:gd name="T25" fmla="*/ 0 h 33"/>
                <a:gd name="T26" fmla="*/ 7 w 43"/>
                <a:gd name="T27" fmla="*/ 1 h 33"/>
                <a:gd name="T28" fmla="*/ 6 w 43"/>
                <a:gd name="T29" fmla="*/ 8 h 33"/>
                <a:gd name="T30" fmla="*/ 6 w 43"/>
                <a:gd name="T31" fmla="*/ 9 h 33"/>
                <a:gd name="T32" fmla="*/ 17 w 43"/>
                <a:gd name="T33" fmla="*/ 19 h 33"/>
                <a:gd name="T34" fmla="*/ 23 w 43"/>
                <a:gd name="T35" fmla="*/ 22 h 33"/>
                <a:gd name="T36" fmla="*/ 23 w 43"/>
                <a:gd name="T37" fmla="*/ 23 h 33"/>
                <a:gd name="T38" fmla="*/ 21 w 43"/>
                <a:gd name="T39" fmla="*/ 25 h 33"/>
                <a:gd name="T40" fmla="*/ 13 w 43"/>
                <a:gd name="T41" fmla="*/ 27 h 33"/>
                <a:gd name="T42" fmla="*/ 0 w 43"/>
                <a:gd name="T43" fmla="*/ 27 h 33"/>
                <a:gd name="T44" fmla="*/ 0 w 43"/>
                <a:gd name="T45" fmla="*/ 28 h 33"/>
                <a:gd name="T46" fmla="*/ 15 w 43"/>
                <a:gd name="T47" fmla="*/ 32 h 33"/>
                <a:gd name="T48" fmla="*/ 26 w 43"/>
                <a:gd name="T4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3">
                  <a:moveTo>
                    <a:pt x="26" y="31"/>
                  </a:moveTo>
                  <a:cubicBezTo>
                    <a:pt x="29" y="29"/>
                    <a:pt x="27" y="27"/>
                    <a:pt x="34" y="27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9" y="25"/>
                    <a:pt x="39" y="22"/>
                    <a:pt x="39" y="20"/>
                  </a:cubicBezTo>
                  <a:cubicBezTo>
                    <a:pt x="40" y="19"/>
                    <a:pt x="39" y="18"/>
                    <a:pt x="39" y="17"/>
                  </a:cubicBezTo>
                  <a:cubicBezTo>
                    <a:pt x="39" y="16"/>
                    <a:pt x="42" y="12"/>
                    <a:pt x="42" y="11"/>
                  </a:cubicBezTo>
                  <a:cubicBezTo>
                    <a:pt x="43" y="10"/>
                    <a:pt x="43" y="8"/>
                    <a:pt x="43" y="7"/>
                  </a:cubicBezTo>
                  <a:cubicBezTo>
                    <a:pt x="43" y="7"/>
                    <a:pt x="42" y="6"/>
                    <a:pt x="42" y="7"/>
                  </a:cubicBezTo>
                  <a:cubicBezTo>
                    <a:pt x="39" y="9"/>
                    <a:pt x="36" y="13"/>
                    <a:pt x="32" y="11"/>
                  </a:cubicBezTo>
                  <a:cubicBezTo>
                    <a:pt x="32" y="11"/>
                    <a:pt x="32" y="11"/>
                    <a:pt x="31" y="12"/>
                  </a:cubicBezTo>
                  <a:cubicBezTo>
                    <a:pt x="30" y="13"/>
                    <a:pt x="31" y="12"/>
                    <a:pt x="29" y="15"/>
                  </a:cubicBezTo>
                  <a:cubicBezTo>
                    <a:pt x="26" y="19"/>
                    <a:pt x="21" y="9"/>
                    <a:pt x="19" y="7"/>
                  </a:cubicBezTo>
                  <a:cubicBezTo>
                    <a:pt x="17" y="3"/>
                    <a:pt x="12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10" y="3"/>
                    <a:pt x="10" y="7"/>
                    <a:pt x="6" y="8"/>
                  </a:cubicBezTo>
                  <a:cubicBezTo>
                    <a:pt x="5" y="8"/>
                    <a:pt x="5" y="8"/>
                    <a:pt x="6" y="9"/>
                  </a:cubicBezTo>
                  <a:cubicBezTo>
                    <a:pt x="11" y="12"/>
                    <a:pt x="15" y="13"/>
                    <a:pt x="17" y="19"/>
                  </a:cubicBezTo>
                  <a:cubicBezTo>
                    <a:pt x="18" y="21"/>
                    <a:pt x="22" y="23"/>
                    <a:pt x="23" y="22"/>
                  </a:cubicBezTo>
                  <a:cubicBezTo>
                    <a:pt x="23" y="22"/>
                    <a:pt x="23" y="23"/>
                    <a:pt x="23" y="23"/>
                  </a:cubicBezTo>
                  <a:cubicBezTo>
                    <a:pt x="23" y="23"/>
                    <a:pt x="21" y="24"/>
                    <a:pt x="21" y="25"/>
                  </a:cubicBezTo>
                  <a:cubicBezTo>
                    <a:pt x="18" y="27"/>
                    <a:pt x="16" y="28"/>
                    <a:pt x="13" y="27"/>
                  </a:cubicBezTo>
                  <a:cubicBezTo>
                    <a:pt x="9" y="25"/>
                    <a:pt x="4" y="26"/>
                    <a:pt x="0" y="27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6" y="28"/>
                    <a:pt x="10" y="31"/>
                    <a:pt x="15" y="32"/>
                  </a:cubicBezTo>
                  <a:cubicBezTo>
                    <a:pt x="18" y="32"/>
                    <a:pt x="23" y="33"/>
                    <a:pt x="26" y="31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910"/>
            <p:cNvSpPr/>
            <p:nvPr/>
          </p:nvSpPr>
          <p:spPr bwMode="auto">
            <a:xfrm>
              <a:off x="6110288" y="2455863"/>
              <a:ext cx="106363" cy="71438"/>
            </a:xfrm>
            <a:custGeom>
              <a:avLst/>
              <a:gdLst>
                <a:gd name="T0" fmla="*/ 2 w 25"/>
                <a:gd name="T1" fmla="*/ 17 h 17"/>
                <a:gd name="T2" fmla="*/ 8 w 25"/>
                <a:gd name="T3" fmla="*/ 12 h 17"/>
                <a:gd name="T4" fmla="*/ 12 w 25"/>
                <a:gd name="T5" fmla="*/ 6 h 17"/>
                <a:gd name="T6" fmla="*/ 24 w 25"/>
                <a:gd name="T7" fmla="*/ 6 h 17"/>
                <a:gd name="T8" fmla="*/ 24 w 25"/>
                <a:gd name="T9" fmla="*/ 5 h 17"/>
                <a:gd name="T10" fmla="*/ 12 w 25"/>
                <a:gd name="T11" fmla="*/ 3 h 17"/>
                <a:gd name="T12" fmla="*/ 2 w 25"/>
                <a:gd name="T13" fmla="*/ 15 h 17"/>
                <a:gd name="T14" fmla="*/ 2 w 25"/>
                <a:gd name="T15" fmla="*/ 15 h 17"/>
                <a:gd name="T16" fmla="*/ 1 w 25"/>
                <a:gd name="T17" fmla="*/ 14 h 17"/>
                <a:gd name="T18" fmla="*/ 1 w 25"/>
                <a:gd name="T19" fmla="*/ 14 h 17"/>
                <a:gd name="T20" fmla="*/ 1 w 25"/>
                <a:gd name="T21" fmla="*/ 15 h 17"/>
                <a:gd name="T22" fmla="*/ 1 w 25"/>
                <a:gd name="T23" fmla="*/ 16 h 17"/>
                <a:gd name="T24" fmla="*/ 2 w 2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7">
                  <a:moveTo>
                    <a:pt x="2" y="17"/>
                  </a:moveTo>
                  <a:cubicBezTo>
                    <a:pt x="4" y="15"/>
                    <a:pt x="6" y="15"/>
                    <a:pt x="8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6" y="3"/>
                    <a:pt x="20" y="4"/>
                    <a:pt x="24" y="6"/>
                  </a:cubicBezTo>
                  <a:cubicBezTo>
                    <a:pt x="24" y="7"/>
                    <a:pt x="25" y="6"/>
                    <a:pt x="24" y="5"/>
                  </a:cubicBezTo>
                  <a:cubicBezTo>
                    <a:pt x="20" y="3"/>
                    <a:pt x="18" y="0"/>
                    <a:pt x="12" y="3"/>
                  </a:cubicBezTo>
                  <a:cubicBezTo>
                    <a:pt x="8" y="5"/>
                    <a:pt x="3" y="10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1" y="15"/>
                    <a:pt x="1" y="16"/>
                  </a:cubicBezTo>
                  <a:cubicBezTo>
                    <a:pt x="1" y="17"/>
                    <a:pt x="1" y="17"/>
                    <a:pt x="2" y="17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11"/>
            <p:cNvSpPr/>
            <p:nvPr/>
          </p:nvSpPr>
          <p:spPr bwMode="auto">
            <a:xfrm>
              <a:off x="6064251" y="2570163"/>
              <a:ext cx="136525" cy="73025"/>
            </a:xfrm>
            <a:custGeom>
              <a:avLst/>
              <a:gdLst>
                <a:gd name="T0" fmla="*/ 31 w 32"/>
                <a:gd name="T1" fmla="*/ 10 h 17"/>
                <a:gd name="T2" fmla="*/ 30 w 32"/>
                <a:gd name="T3" fmla="*/ 9 h 17"/>
                <a:gd name="T4" fmla="*/ 30 w 32"/>
                <a:gd name="T5" fmla="*/ 9 h 17"/>
                <a:gd name="T6" fmla="*/ 23 w 32"/>
                <a:gd name="T7" fmla="*/ 10 h 17"/>
                <a:gd name="T8" fmla="*/ 14 w 32"/>
                <a:gd name="T9" fmla="*/ 9 h 17"/>
                <a:gd name="T10" fmla="*/ 6 w 32"/>
                <a:gd name="T11" fmla="*/ 5 h 17"/>
                <a:gd name="T12" fmla="*/ 4 w 32"/>
                <a:gd name="T13" fmla="*/ 1 h 17"/>
                <a:gd name="T14" fmla="*/ 2 w 32"/>
                <a:gd name="T15" fmla="*/ 1 h 17"/>
                <a:gd name="T16" fmla="*/ 3 w 32"/>
                <a:gd name="T17" fmla="*/ 10 h 17"/>
                <a:gd name="T18" fmla="*/ 24 w 32"/>
                <a:gd name="T19" fmla="*/ 16 h 17"/>
                <a:gd name="T20" fmla="*/ 26 w 32"/>
                <a:gd name="T21" fmla="*/ 15 h 17"/>
                <a:gd name="T22" fmla="*/ 31 w 32"/>
                <a:gd name="T23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17">
                  <a:moveTo>
                    <a:pt x="31" y="10"/>
                  </a:move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7" y="9"/>
                    <a:pt x="26" y="10"/>
                    <a:pt x="23" y="10"/>
                  </a:cubicBezTo>
                  <a:cubicBezTo>
                    <a:pt x="20" y="12"/>
                    <a:pt x="17" y="10"/>
                    <a:pt x="14" y="9"/>
                  </a:cubicBezTo>
                  <a:cubicBezTo>
                    <a:pt x="11" y="8"/>
                    <a:pt x="8" y="9"/>
                    <a:pt x="6" y="5"/>
                  </a:cubicBezTo>
                  <a:cubicBezTo>
                    <a:pt x="6" y="4"/>
                    <a:pt x="5" y="2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8" y="16"/>
                    <a:pt x="16" y="17"/>
                    <a:pt x="24" y="16"/>
                  </a:cubicBezTo>
                  <a:cubicBezTo>
                    <a:pt x="25" y="16"/>
                    <a:pt x="26" y="16"/>
                    <a:pt x="26" y="15"/>
                  </a:cubicBezTo>
                  <a:cubicBezTo>
                    <a:pt x="30" y="15"/>
                    <a:pt x="32" y="13"/>
                    <a:pt x="31" y="10"/>
                  </a:cubicBezTo>
                  <a:close/>
                </a:path>
              </a:pathLst>
            </a:custGeom>
            <a:solidFill>
              <a:srgbClr val="EB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912"/>
            <p:cNvSpPr/>
            <p:nvPr/>
          </p:nvSpPr>
          <p:spPr bwMode="auto">
            <a:xfrm>
              <a:off x="5978526" y="2570163"/>
              <a:ext cx="90488" cy="55563"/>
            </a:xfrm>
            <a:custGeom>
              <a:avLst/>
              <a:gdLst>
                <a:gd name="T0" fmla="*/ 21 w 21"/>
                <a:gd name="T1" fmla="*/ 3 h 13"/>
                <a:gd name="T2" fmla="*/ 20 w 21"/>
                <a:gd name="T3" fmla="*/ 2 h 13"/>
                <a:gd name="T4" fmla="*/ 14 w 21"/>
                <a:gd name="T5" fmla="*/ 3 h 13"/>
                <a:gd name="T6" fmla="*/ 13 w 21"/>
                <a:gd name="T7" fmla="*/ 4 h 13"/>
                <a:gd name="T8" fmla="*/ 12 w 21"/>
                <a:gd name="T9" fmla="*/ 4 h 13"/>
                <a:gd name="T10" fmla="*/ 8 w 21"/>
                <a:gd name="T11" fmla="*/ 3 h 13"/>
                <a:gd name="T12" fmla="*/ 5 w 21"/>
                <a:gd name="T13" fmla="*/ 0 h 13"/>
                <a:gd name="T14" fmla="*/ 1 w 21"/>
                <a:gd name="T15" fmla="*/ 1 h 13"/>
                <a:gd name="T16" fmla="*/ 1 w 21"/>
                <a:gd name="T17" fmla="*/ 2 h 13"/>
                <a:gd name="T18" fmla="*/ 5 w 21"/>
                <a:gd name="T19" fmla="*/ 10 h 13"/>
                <a:gd name="T20" fmla="*/ 9 w 21"/>
                <a:gd name="T21" fmla="*/ 13 h 13"/>
                <a:gd name="T22" fmla="*/ 21 w 21"/>
                <a:gd name="T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21" y="3"/>
                  </a:moveTo>
                  <a:cubicBezTo>
                    <a:pt x="21" y="2"/>
                    <a:pt x="21" y="2"/>
                    <a:pt x="20" y="2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4"/>
                    <a:pt x="3" y="7"/>
                    <a:pt x="5" y="10"/>
                  </a:cubicBezTo>
                  <a:cubicBezTo>
                    <a:pt x="6" y="12"/>
                    <a:pt x="7" y="13"/>
                    <a:pt x="9" y="13"/>
                  </a:cubicBezTo>
                  <a:cubicBezTo>
                    <a:pt x="15" y="13"/>
                    <a:pt x="17" y="6"/>
                    <a:pt x="21" y="3"/>
                  </a:cubicBezTo>
                  <a:close/>
                </a:path>
              </a:pathLst>
            </a:custGeom>
            <a:solidFill>
              <a:srgbClr val="F0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913"/>
            <p:cNvSpPr/>
            <p:nvPr/>
          </p:nvSpPr>
          <p:spPr bwMode="auto">
            <a:xfrm>
              <a:off x="6059488" y="2387600"/>
              <a:ext cx="80963" cy="63500"/>
            </a:xfrm>
            <a:custGeom>
              <a:avLst/>
              <a:gdLst>
                <a:gd name="T0" fmla="*/ 4 w 19"/>
                <a:gd name="T1" fmla="*/ 14 h 15"/>
                <a:gd name="T2" fmla="*/ 12 w 19"/>
                <a:gd name="T3" fmla="*/ 11 h 15"/>
                <a:gd name="T4" fmla="*/ 19 w 19"/>
                <a:gd name="T5" fmla="*/ 2 h 15"/>
                <a:gd name="T6" fmla="*/ 19 w 19"/>
                <a:gd name="T7" fmla="*/ 1 h 15"/>
                <a:gd name="T8" fmla="*/ 10 w 19"/>
                <a:gd name="T9" fmla="*/ 1 h 15"/>
                <a:gd name="T10" fmla="*/ 6 w 19"/>
                <a:gd name="T11" fmla="*/ 4 h 15"/>
                <a:gd name="T12" fmla="*/ 5 w 19"/>
                <a:gd name="T13" fmla="*/ 5 h 15"/>
                <a:gd name="T14" fmla="*/ 4 w 19"/>
                <a:gd name="T15" fmla="*/ 5 h 15"/>
                <a:gd name="T16" fmla="*/ 3 w 19"/>
                <a:gd name="T17" fmla="*/ 6 h 15"/>
                <a:gd name="T18" fmla="*/ 1 w 19"/>
                <a:gd name="T19" fmla="*/ 7 h 15"/>
                <a:gd name="T20" fmla="*/ 0 w 19"/>
                <a:gd name="T21" fmla="*/ 12 h 15"/>
                <a:gd name="T22" fmla="*/ 0 w 19"/>
                <a:gd name="T23" fmla="*/ 13 h 15"/>
                <a:gd name="T24" fmla="*/ 3 w 19"/>
                <a:gd name="T25" fmla="*/ 15 h 15"/>
                <a:gd name="T26" fmla="*/ 4 w 19"/>
                <a:gd name="T2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3" y="10"/>
                    <a:pt x="10" y="13"/>
                    <a:pt x="12" y="11"/>
                  </a:cubicBezTo>
                  <a:cubicBezTo>
                    <a:pt x="15" y="8"/>
                    <a:pt x="14" y="3"/>
                    <a:pt x="19" y="2"/>
                  </a:cubicBezTo>
                  <a:cubicBezTo>
                    <a:pt x="19" y="2"/>
                    <a:pt x="19" y="1"/>
                    <a:pt x="19" y="1"/>
                  </a:cubicBezTo>
                  <a:cubicBezTo>
                    <a:pt x="16" y="0"/>
                    <a:pt x="13" y="0"/>
                    <a:pt x="10" y="1"/>
                  </a:cubicBezTo>
                  <a:cubicBezTo>
                    <a:pt x="8" y="1"/>
                    <a:pt x="7" y="3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3" y="15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914"/>
            <p:cNvSpPr/>
            <p:nvPr/>
          </p:nvSpPr>
          <p:spPr bwMode="auto">
            <a:xfrm>
              <a:off x="5932488" y="2451100"/>
              <a:ext cx="63500" cy="60325"/>
            </a:xfrm>
            <a:custGeom>
              <a:avLst/>
              <a:gdLst>
                <a:gd name="T0" fmla="*/ 15 w 15"/>
                <a:gd name="T1" fmla="*/ 13 h 14"/>
                <a:gd name="T2" fmla="*/ 10 w 15"/>
                <a:gd name="T3" fmla="*/ 8 h 14"/>
                <a:gd name="T4" fmla="*/ 9 w 15"/>
                <a:gd name="T5" fmla="*/ 6 h 14"/>
                <a:gd name="T6" fmla="*/ 6 w 15"/>
                <a:gd name="T7" fmla="*/ 0 h 14"/>
                <a:gd name="T8" fmla="*/ 5 w 15"/>
                <a:gd name="T9" fmla="*/ 0 h 14"/>
                <a:gd name="T10" fmla="*/ 15 w 15"/>
                <a:gd name="T11" fmla="*/ 13 h 14"/>
                <a:gd name="T12" fmla="*/ 15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15" y="13"/>
                  </a:moveTo>
                  <a:cubicBezTo>
                    <a:pt x="14" y="11"/>
                    <a:pt x="12" y="10"/>
                    <a:pt x="10" y="8"/>
                  </a:cubicBezTo>
                  <a:cubicBezTo>
                    <a:pt x="9" y="8"/>
                    <a:pt x="9" y="6"/>
                    <a:pt x="9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0" y="7"/>
                    <a:pt x="9" y="12"/>
                    <a:pt x="15" y="13"/>
                  </a:cubicBezTo>
                  <a:cubicBezTo>
                    <a:pt x="15" y="14"/>
                    <a:pt x="15" y="13"/>
                    <a:pt x="15" y="13"/>
                  </a:cubicBezTo>
                  <a:close/>
                </a:path>
              </a:pathLst>
            </a:custGeom>
            <a:solidFill>
              <a:srgbClr val="80C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915"/>
            <p:cNvSpPr/>
            <p:nvPr/>
          </p:nvSpPr>
          <p:spPr bwMode="auto">
            <a:xfrm>
              <a:off x="6153151" y="2540000"/>
              <a:ext cx="101600" cy="38100"/>
            </a:xfrm>
            <a:custGeom>
              <a:avLst/>
              <a:gdLst>
                <a:gd name="T0" fmla="*/ 23 w 24"/>
                <a:gd name="T1" fmla="*/ 1 h 9"/>
                <a:gd name="T2" fmla="*/ 22 w 24"/>
                <a:gd name="T3" fmla="*/ 0 h 9"/>
                <a:gd name="T4" fmla="*/ 20 w 24"/>
                <a:gd name="T5" fmla="*/ 3 h 9"/>
                <a:gd name="T6" fmla="*/ 13 w 24"/>
                <a:gd name="T7" fmla="*/ 4 h 9"/>
                <a:gd name="T8" fmla="*/ 9 w 24"/>
                <a:gd name="T9" fmla="*/ 3 h 9"/>
                <a:gd name="T10" fmla="*/ 0 w 24"/>
                <a:gd name="T11" fmla="*/ 3 h 9"/>
                <a:gd name="T12" fmla="*/ 0 w 24"/>
                <a:gd name="T13" fmla="*/ 4 h 9"/>
                <a:gd name="T14" fmla="*/ 18 w 24"/>
                <a:gd name="T15" fmla="*/ 8 h 9"/>
                <a:gd name="T16" fmla="*/ 23 w 2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9">
                  <a:moveTo>
                    <a:pt x="23" y="1"/>
                  </a:moveTo>
                  <a:cubicBezTo>
                    <a:pt x="23" y="0"/>
                    <a:pt x="22" y="0"/>
                    <a:pt x="22" y="0"/>
                  </a:cubicBezTo>
                  <a:cubicBezTo>
                    <a:pt x="21" y="1"/>
                    <a:pt x="21" y="2"/>
                    <a:pt x="20" y="3"/>
                  </a:cubicBezTo>
                  <a:cubicBezTo>
                    <a:pt x="18" y="4"/>
                    <a:pt x="16" y="5"/>
                    <a:pt x="13" y="4"/>
                  </a:cubicBezTo>
                  <a:cubicBezTo>
                    <a:pt x="12" y="4"/>
                    <a:pt x="10" y="3"/>
                    <a:pt x="9" y="3"/>
                  </a:cubicBezTo>
                  <a:cubicBezTo>
                    <a:pt x="6" y="2"/>
                    <a:pt x="3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6" y="6"/>
                    <a:pt x="12" y="9"/>
                    <a:pt x="18" y="8"/>
                  </a:cubicBezTo>
                  <a:cubicBezTo>
                    <a:pt x="22" y="7"/>
                    <a:pt x="24" y="4"/>
                    <a:pt x="23" y="1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916"/>
            <p:cNvSpPr/>
            <p:nvPr/>
          </p:nvSpPr>
          <p:spPr bwMode="auto">
            <a:xfrm>
              <a:off x="6122988" y="2408238"/>
              <a:ext cx="42863" cy="90488"/>
            </a:xfrm>
            <a:custGeom>
              <a:avLst/>
              <a:gdLst>
                <a:gd name="T0" fmla="*/ 1 w 10"/>
                <a:gd name="T1" fmla="*/ 20 h 21"/>
                <a:gd name="T2" fmla="*/ 10 w 10"/>
                <a:gd name="T3" fmla="*/ 7 h 21"/>
                <a:gd name="T4" fmla="*/ 5 w 10"/>
                <a:gd name="T5" fmla="*/ 1 h 21"/>
                <a:gd name="T6" fmla="*/ 5 w 10"/>
                <a:gd name="T7" fmla="*/ 2 h 21"/>
                <a:gd name="T8" fmla="*/ 1 w 10"/>
                <a:gd name="T9" fmla="*/ 16 h 21"/>
                <a:gd name="T10" fmla="*/ 0 w 10"/>
                <a:gd name="T11" fmla="*/ 20 h 21"/>
                <a:gd name="T12" fmla="*/ 1 w 10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1" y="20"/>
                  </a:moveTo>
                  <a:cubicBezTo>
                    <a:pt x="3" y="15"/>
                    <a:pt x="9" y="13"/>
                    <a:pt x="10" y="7"/>
                  </a:cubicBezTo>
                  <a:cubicBezTo>
                    <a:pt x="10" y="3"/>
                    <a:pt x="9" y="0"/>
                    <a:pt x="5" y="1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8" y="6"/>
                    <a:pt x="3" y="12"/>
                    <a:pt x="1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20"/>
                    <a:pt x="1" y="21"/>
                    <a:pt x="1" y="20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917"/>
            <p:cNvSpPr/>
            <p:nvPr/>
          </p:nvSpPr>
          <p:spPr bwMode="auto">
            <a:xfrm>
              <a:off x="5949951" y="2524125"/>
              <a:ext cx="114300" cy="41275"/>
            </a:xfrm>
            <a:custGeom>
              <a:avLst/>
              <a:gdLst>
                <a:gd name="T0" fmla="*/ 27 w 27"/>
                <a:gd name="T1" fmla="*/ 6 h 10"/>
                <a:gd name="T2" fmla="*/ 14 w 27"/>
                <a:gd name="T3" fmla="*/ 3 h 10"/>
                <a:gd name="T4" fmla="*/ 8 w 27"/>
                <a:gd name="T5" fmla="*/ 2 h 10"/>
                <a:gd name="T6" fmla="*/ 3 w 27"/>
                <a:gd name="T7" fmla="*/ 1 h 10"/>
                <a:gd name="T8" fmla="*/ 3 w 27"/>
                <a:gd name="T9" fmla="*/ 9 h 10"/>
                <a:gd name="T10" fmla="*/ 4 w 27"/>
                <a:gd name="T11" fmla="*/ 9 h 10"/>
                <a:gd name="T12" fmla="*/ 14 w 27"/>
                <a:gd name="T13" fmla="*/ 9 h 10"/>
                <a:gd name="T14" fmla="*/ 17 w 27"/>
                <a:gd name="T15" fmla="*/ 8 h 10"/>
                <a:gd name="T16" fmla="*/ 26 w 27"/>
                <a:gd name="T17" fmla="*/ 6 h 10"/>
                <a:gd name="T18" fmla="*/ 27 w 27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0">
                  <a:moveTo>
                    <a:pt x="27" y="6"/>
                  </a:moveTo>
                  <a:cubicBezTo>
                    <a:pt x="24" y="0"/>
                    <a:pt x="18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7" y="2"/>
                    <a:pt x="5" y="1"/>
                    <a:pt x="3" y="1"/>
                  </a:cubicBezTo>
                  <a:cubicBezTo>
                    <a:pt x="0" y="2"/>
                    <a:pt x="3" y="8"/>
                    <a:pt x="3" y="9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5" y="2"/>
                    <a:pt x="11" y="9"/>
                    <a:pt x="14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18"/>
            <p:cNvSpPr/>
            <p:nvPr/>
          </p:nvSpPr>
          <p:spPr bwMode="auto">
            <a:xfrm>
              <a:off x="6043613" y="2473325"/>
              <a:ext cx="79375" cy="92075"/>
            </a:xfrm>
            <a:custGeom>
              <a:avLst/>
              <a:gdLst>
                <a:gd name="T0" fmla="*/ 17 w 19"/>
                <a:gd name="T1" fmla="*/ 17 h 22"/>
                <a:gd name="T2" fmla="*/ 16 w 19"/>
                <a:gd name="T3" fmla="*/ 4 h 22"/>
                <a:gd name="T4" fmla="*/ 5 w 19"/>
                <a:gd name="T5" fmla="*/ 1 h 22"/>
                <a:gd name="T6" fmla="*/ 4 w 19"/>
                <a:gd name="T7" fmla="*/ 15 h 22"/>
                <a:gd name="T8" fmla="*/ 17 w 19"/>
                <a:gd name="T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7" y="17"/>
                  </a:moveTo>
                  <a:cubicBezTo>
                    <a:pt x="19" y="13"/>
                    <a:pt x="19" y="7"/>
                    <a:pt x="16" y="4"/>
                  </a:cubicBezTo>
                  <a:cubicBezTo>
                    <a:pt x="13" y="1"/>
                    <a:pt x="8" y="0"/>
                    <a:pt x="5" y="1"/>
                  </a:cubicBezTo>
                  <a:cubicBezTo>
                    <a:pt x="0" y="3"/>
                    <a:pt x="2" y="12"/>
                    <a:pt x="4" y="15"/>
                  </a:cubicBezTo>
                  <a:cubicBezTo>
                    <a:pt x="7" y="20"/>
                    <a:pt x="14" y="22"/>
                    <a:pt x="17" y="17"/>
                  </a:cubicBezTo>
                  <a:close/>
                </a:path>
              </a:pathLst>
            </a:custGeom>
            <a:solidFill>
              <a:srgbClr val="F5C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919"/>
            <p:cNvSpPr/>
            <p:nvPr/>
          </p:nvSpPr>
          <p:spPr bwMode="auto">
            <a:xfrm>
              <a:off x="6064251" y="2498725"/>
              <a:ext cx="50800" cy="53975"/>
            </a:xfrm>
            <a:custGeom>
              <a:avLst/>
              <a:gdLst>
                <a:gd name="T0" fmla="*/ 11 w 12"/>
                <a:gd name="T1" fmla="*/ 10 h 13"/>
                <a:gd name="T2" fmla="*/ 9 w 12"/>
                <a:gd name="T3" fmla="*/ 3 h 13"/>
                <a:gd name="T4" fmla="*/ 9 w 12"/>
                <a:gd name="T5" fmla="*/ 2 h 13"/>
                <a:gd name="T6" fmla="*/ 7 w 12"/>
                <a:gd name="T7" fmla="*/ 0 h 13"/>
                <a:gd name="T8" fmla="*/ 6 w 12"/>
                <a:gd name="T9" fmla="*/ 0 h 13"/>
                <a:gd name="T10" fmla="*/ 3 w 12"/>
                <a:gd name="T11" fmla="*/ 0 h 13"/>
                <a:gd name="T12" fmla="*/ 1 w 12"/>
                <a:gd name="T13" fmla="*/ 2 h 13"/>
                <a:gd name="T14" fmla="*/ 2 w 12"/>
                <a:gd name="T15" fmla="*/ 4 h 13"/>
                <a:gd name="T16" fmla="*/ 1 w 12"/>
                <a:gd name="T17" fmla="*/ 8 h 13"/>
                <a:gd name="T18" fmla="*/ 3 w 12"/>
                <a:gd name="T19" fmla="*/ 12 h 13"/>
                <a:gd name="T20" fmla="*/ 11 w 12"/>
                <a:gd name="T2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11" y="10"/>
                  </a:moveTo>
                  <a:cubicBezTo>
                    <a:pt x="12" y="7"/>
                    <a:pt x="9" y="5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1"/>
                    <a:pt x="9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5" y="13"/>
                    <a:pt x="10" y="13"/>
                    <a:pt x="11" y="10"/>
                  </a:cubicBezTo>
                  <a:close/>
                </a:path>
              </a:pathLst>
            </a:custGeom>
            <a:solidFill>
              <a:srgbClr val="E29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920"/>
            <p:cNvSpPr/>
            <p:nvPr/>
          </p:nvSpPr>
          <p:spPr bwMode="auto">
            <a:xfrm>
              <a:off x="6076951" y="2498725"/>
              <a:ext cx="20638" cy="28575"/>
            </a:xfrm>
            <a:custGeom>
              <a:avLst/>
              <a:gdLst>
                <a:gd name="T0" fmla="*/ 3 w 5"/>
                <a:gd name="T1" fmla="*/ 6 h 7"/>
                <a:gd name="T2" fmla="*/ 3 w 5"/>
                <a:gd name="T3" fmla="*/ 4 h 7"/>
                <a:gd name="T4" fmla="*/ 3 w 5"/>
                <a:gd name="T5" fmla="*/ 3 h 7"/>
                <a:gd name="T6" fmla="*/ 4 w 5"/>
                <a:gd name="T7" fmla="*/ 3 h 7"/>
                <a:gd name="T8" fmla="*/ 4 w 5"/>
                <a:gd name="T9" fmla="*/ 3 h 7"/>
                <a:gd name="T10" fmla="*/ 5 w 5"/>
                <a:gd name="T11" fmla="*/ 2 h 7"/>
                <a:gd name="T12" fmla="*/ 2 w 5"/>
                <a:gd name="T13" fmla="*/ 1 h 7"/>
                <a:gd name="T14" fmla="*/ 1 w 5"/>
                <a:gd name="T15" fmla="*/ 1 h 7"/>
                <a:gd name="T16" fmla="*/ 0 w 5"/>
                <a:gd name="T17" fmla="*/ 1 h 7"/>
                <a:gd name="T18" fmla="*/ 0 w 5"/>
                <a:gd name="T19" fmla="*/ 2 h 7"/>
                <a:gd name="T20" fmla="*/ 0 w 5"/>
                <a:gd name="T21" fmla="*/ 3 h 7"/>
                <a:gd name="T22" fmla="*/ 0 w 5"/>
                <a:gd name="T23" fmla="*/ 3 h 7"/>
                <a:gd name="T24" fmla="*/ 0 w 5"/>
                <a:gd name="T25" fmla="*/ 3 h 7"/>
                <a:gd name="T26" fmla="*/ 0 w 5"/>
                <a:gd name="T27" fmla="*/ 4 h 7"/>
                <a:gd name="T28" fmla="*/ 2 w 5"/>
                <a:gd name="T29" fmla="*/ 6 h 7"/>
                <a:gd name="T30" fmla="*/ 3 w 5"/>
                <a:gd name="T3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7"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921"/>
            <p:cNvSpPr/>
            <p:nvPr/>
          </p:nvSpPr>
          <p:spPr bwMode="auto">
            <a:xfrm>
              <a:off x="6064251" y="2514600"/>
              <a:ext cx="58738" cy="38100"/>
            </a:xfrm>
            <a:custGeom>
              <a:avLst/>
              <a:gdLst>
                <a:gd name="T0" fmla="*/ 13 w 14"/>
                <a:gd name="T1" fmla="*/ 4 h 9"/>
                <a:gd name="T2" fmla="*/ 13 w 14"/>
                <a:gd name="T3" fmla="*/ 4 h 9"/>
                <a:gd name="T4" fmla="*/ 13 w 14"/>
                <a:gd name="T5" fmla="*/ 3 h 9"/>
                <a:gd name="T6" fmla="*/ 13 w 14"/>
                <a:gd name="T7" fmla="*/ 1 h 9"/>
                <a:gd name="T8" fmla="*/ 12 w 14"/>
                <a:gd name="T9" fmla="*/ 1 h 9"/>
                <a:gd name="T10" fmla="*/ 11 w 14"/>
                <a:gd name="T11" fmla="*/ 5 h 9"/>
                <a:gd name="T12" fmla="*/ 7 w 14"/>
                <a:gd name="T13" fmla="*/ 8 h 9"/>
                <a:gd name="T14" fmla="*/ 1 w 14"/>
                <a:gd name="T15" fmla="*/ 6 h 9"/>
                <a:gd name="T16" fmla="*/ 0 w 14"/>
                <a:gd name="T17" fmla="*/ 7 h 9"/>
                <a:gd name="T18" fmla="*/ 7 w 14"/>
                <a:gd name="T19" fmla="*/ 9 h 9"/>
                <a:gd name="T20" fmla="*/ 13 w 14"/>
                <a:gd name="T2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3" y="2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10" y="7"/>
                    <a:pt x="8" y="8"/>
                    <a:pt x="7" y="8"/>
                  </a:cubicBezTo>
                  <a:cubicBezTo>
                    <a:pt x="5" y="8"/>
                    <a:pt x="2" y="7"/>
                    <a:pt x="1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2" y="9"/>
                    <a:pt x="5" y="9"/>
                    <a:pt x="7" y="9"/>
                  </a:cubicBezTo>
                  <a:cubicBezTo>
                    <a:pt x="10" y="9"/>
                    <a:pt x="13" y="7"/>
                    <a:pt x="13" y="4"/>
                  </a:cubicBezTo>
                  <a:close/>
                </a:path>
              </a:pathLst>
            </a:custGeom>
            <a:solidFill>
              <a:srgbClr val="9A7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922"/>
            <p:cNvSpPr/>
            <p:nvPr/>
          </p:nvSpPr>
          <p:spPr bwMode="auto">
            <a:xfrm>
              <a:off x="6110288" y="4538663"/>
              <a:ext cx="182563" cy="200025"/>
            </a:xfrm>
            <a:custGeom>
              <a:avLst/>
              <a:gdLst>
                <a:gd name="T0" fmla="*/ 38 w 43"/>
                <a:gd name="T1" fmla="*/ 20 h 47"/>
                <a:gd name="T2" fmla="*/ 36 w 43"/>
                <a:gd name="T3" fmla="*/ 16 h 47"/>
                <a:gd name="T4" fmla="*/ 37 w 43"/>
                <a:gd name="T5" fmla="*/ 6 h 47"/>
                <a:gd name="T6" fmla="*/ 21 w 43"/>
                <a:gd name="T7" fmla="*/ 2 h 47"/>
                <a:gd name="T8" fmla="*/ 9 w 43"/>
                <a:gd name="T9" fmla="*/ 15 h 47"/>
                <a:gd name="T10" fmla="*/ 6 w 43"/>
                <a:gd name="T11" fmla="*/ 20 h 47"/>
                <a:gd name="T12" fmla="*/ 4 w 43"/>
                <a:gd name="T13" fmla="*/ 29 h 47"/>
                <a:gd name="T14" fmla="*/ 1 w 43"/>
                <a:gd name="T15" fmla="*/ 36 h 47"/>
                <a:gd name="T16" fmla="*/ 6 w 43"/>
                <a:gd name="T17" fmla="*/ 47 h 47"/>
                <a:gd name="T18" fmla="*/ 28 w 43"/>
                <a:gd name="T19" fmla="*/ 43 h 47"/>
                <a:gd name="T20" fmla="*/ 42 w 43"/>
                <a:gd name="T21" fmla="*/ 34 h 47"/>
                <a:gd name="T22" fmla="*/ 38 w 43"/>
                <a:gd name="T23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47">
                  <a:moveTo>
                    <a:pt x="38" y="20"/>
                  </a:moveTo>
                  <a:cubicBezTo>
                    <a:pt x="35" y="19"/>
                    <a:pt x="34" y="21"/>
                    <a:pt x="36" y="16"/>
                  </a:cubicBezTo>
                  <a:cubicBezTo>
                    <a:pt x="38" y="13"/>
                    <a:pt x="38" y="10"/>
                    <a:pt x="37" y="6"/>
                  </a:cubicBezTo>
                  <a:cubicBezTo>
                    <a:pt x="35" y="0"/>
                    <a:pt x="25" y="0"/>
                    <a:pt x="21" y="2"/>
                  </a:cubicBezTo>
                  <a:cubicBezTo>
                    <a:pt x="17" y="3"/>
                    <a:pt x="11" y="10"/>
                    <a:pt x="9" y="15"/>
                  </a:cubicBezTo>
                  <a:cubicBezTo>
                    <a:pt x="8" y="16"/>
                    <a:pt x="7" y="17"/>
                    <a:pt x="6" y="20"/>
                  </a:cubicBezTo>
                  <a:cubicBezTo>
                    <a:pt x="5" y="23"/>
                    <a:pt x="5" y="26"/>
                    <a:pt x="4" y="29"/>
                  </a:cubicBezTo>
                  <a:cubicBezTo>
                    <a:pt x="3" y="32"/>
                    <a:pt x="2" y="34"/>
                    <a:pt x="1" y="36"/>
                  </a:cubicBezTo>
                  <a:cubicBezTo>
                    <a:pt x="0" y="40"/>
                    <a:pt x="1" y="47"/>
                    <a:pt x="6" y="47"/>
                  </a:cubicBezTo>
                  <a:cubicBezTo>
                    <a:pt x="14" y="47"/>
                    <a:pt x="21" y="43"/>
                    <a:pt x="28" y="43"/>
                  </a:cubicBezTo>
                  <a:cubicBezTo>
                    <a:pt x="35" y="43"/>
                    <a:pt x="40" y="41"/>
                    <a:pt x="42" y="34"/>
                  </a:cubicBezTo>
                  <a:cubicBezTo>
                    <a:pt x="43" y="30"/>
                    <a:pt x="42" y="23"/>
                    <a:pt x="38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923"/>
            <p:cNvSpPr/>
            <p:nvPr/>
          </p:nvSpPr>
          <p:spPr bwMode="auto">
            <a:xfrm>
              <a:off x="6148388" y="4559300"/>
              <a:ext cx="123825" cy="106363"/>
            </a:xfrm>
            <a:custGeom>
              <a:avLst/>
              <a:gdLst>
                <a:gd name="T0" fmla="*/ 5 w 29"/>
                <a:gd name="T1" fmla="*/ 25 h 25"/>
                <a:gd name="T2" fmla="*/ 18 w 29"/>
                <a:gd name="T3" fmla="*/ 18 h 25"/>
                <a:gd name="T4" fmla="*/ 26 w 29"/>
                <a:gd name="T5" fmla="*/ 15 h 25"/>
                <a:gd name="T6" fmla="*/ 28 w 29"/>
                <a:gd name="T7" fmla="*/ 10 h 25"/>
                <a:gd name="T8" fmla="*/ 28 w 29"/>
                <a:gd name="T9" fmla="*/ 6 h 25"/>
                <a:gd name="T10" fmla="*/ 27 w 29"/>
                <a:gd name="T11" fmla="*/ 0 h 25"/>
                <a:gd name="T12" fmla="*/ 27 w 29"/>
                <a:gd name="T13" fmla="*/ 0 h 25"/>
                <a:gd name="T14" fmla="*/ 27 w 29"/>
                <a:gd name="T15" fmla="*/ 0 h 25"/>
                <a:gd name="T16" fmla="*/ 27 w 29"/>
                <a:gd name="T17" fmla="*/ 0 h 25"/>
                <a:gd name="T18" fmla="*/ 26 w 29"/>
                <a:gd name="T19" fmla="*/ 0 h 25"/>
                <a:gd name="T20" fmla="*/ 26 w 29"/>
                <a:gd name="T21" fmla="*/ 1 h 25"/>
                <a:gd name="T22" fmla="*/ 27 w 29"/>
                <a:gd name="T23" fmla="*/ 7 h 25"/>
                <a:gd name="T24" fmla="*/ 16 w 29"/>
                <a:gd name="T25" fmla="*/ 12 h 25"/>
                <a:gd name="T26" fmla="*/ 12 w 29"/>
                <a:gd name="T27" fmla="*/ 13 h 25"/>
                <a:gd name="T28" fmla="*/ 8 w 29"/>
                <a:gd name="T29" fmla="*/ 14 h 25"/>
                <a:gd name="T30" fmla="*/ 8 w 29"/>
                <a:gd name="T31" fmla="*/ 13 h 25"/>
                <a:gd name="T32" fmla="*/ 5 w 29"/>
                <a:gd name="T33" fmla="*/ 11 h 25"/>
                <a:gd name="T34" fmla="*/ 2 w 29"/>
                <a:gd name="T35" fmla="*/ 8 h 25"/>
                <a:gd name="T36" fmla="*/ 1 w 29"/>
                <a:gd name="T37" fmla="*/ 8 h 25"/>
                <a:gd name="T38" fmla="*/ 4 w 29"/>
                <a:gd name="T39" fmla="*/ 25 h 25"/>
                <a:gd name="T40" fmla="*/ 5 w 29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25">
                  <a:moveTo>
                    <a:pt x="5" y="25"/>
                  </a:moveTo>
                  <a:cubicBezTo>
                    <a:pt x="9" y="22"/>
                    <a:pt x="13" y="20"/>
                    <a:pt x="18" y="18"/>
                  </a:cubicBezTo>
                  <a:cubicBezTo>
                    <a:pt x="21" y="17"/>
                    <a:pt x="23" y="17"/>
                    <a:pt x="26" y="15"/>
                  </a:cubicBezTo>
                  <a:cubicBezTo>
                    <a:pt x="27" y="14"/>
                    <a:pt x="28" y="12"/>
                    <a:pt x="28" y="10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9" y="4"/>
                    <a:pt x="29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4" y="10"/>
                    <a:pt x="19" y="12"/>
                    <a:pt x="16" y="12"/>
                  </a:cubicBezTo>
                  <a:cubicBezTo>
                    <a:pt x="14" y="12"/>
                    <a:pt x="13" y="12"/>
                    <a:pt x="12" y="13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13"/>
                    <a:pt x="3" y="19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924"/>
            <p:cNvSpPr/>
            <p:nvPr/>
          </p:nvSpPr>
          <p:spPr bwMode="auto">
            <a:xfrm>
              <a:off x="6135688" y="4640263"/>
              <a:ext cx="153988" cy="80963"/>
            </a:xfrm>
            <a:custGeom>
              <a:avLst/>
              <a:gdLst>
                <a:gd name="T0" fmla="*/ 33 w 36"/>
                <a:gd name="T1" fmla="*/ 4 h 19"/>
                <a:gd name="T2" fmla="*/ 26 w 36"/>
                <a:gd name="T3" fmla="*/ 0 h 19"/>
                <a:gd name="T4" fmla="*/ 25 w 36"/>
                <a:gd name="T5" fmla="*/ 1 h 19"/>
                <a:gd name="T6" fmla="*/ 28 w 36"/>
                <a:gd name="T7" fmla="*/ 3 h 19"/>
                <a:gd name="T8" fmla="*/ 30 w 36"/>
                <a:gd name="T9" fmla="*/ 7 h 19"/>
                <a:gd name="T10" fmla="*/ 27 w 36"/>
                <a:gd name="T11" fmla="*/ 17 h 19"/>
                <a:gd name="T12" fmla="*/ 26 w 36"/>
                <a:gd name="T13" fmla="*/ 17 h 19"/>
                <a:gd name="T14" fmla="*/ 26 w 36"/>
                <a:gd name="T15" fmla="*/ 17 h 19"/>
                <a:gd name="T16" fmla="*/ 19 w 36"/>
                <a:gd name="T17" fmla="*/ 13 h 19"/>
                <a:gd name="T18" fmla="*/ 17 w 36"/>
                <a:gd name="T19" fmla="*/ 13 h 19"/>
                <a:gd name="T20" fmla="*/ 15 w 36"/>
                <a:gd name="T21" fmla="*/ 9 h 19"/>
                <a:gd name="T22" fmla="*/ 11 w 36"/>
                <a:gd name="T23" fmla="*/ 7 h 19"/>
                <a:gd name="T24" fmla="*/ 9 w 36"/>
                <a:gd name="T25" fmla="*/ 6 h 19"/>
                <a:gd name="T26" fmla="*/ 9 w 36"/>
                <a:gd name="T27" fmla="*/ 6 h 19"/>
                <a:gd name="T28" fmla="*/ 7 w 36"/>
                <a:gd name="T29" fmla="*/ 16 h 19"/>
                <a:gd name="T30" fmla="*/ 12 w 36"/>
                <a:gd name="T31" fmla="*/ 16 h 19"/>
                <a:gd name="T32" fmla="*/ 18 w 36"/>
                <a:gd name="T33" fmla="*/ 18 h 19"/>
                <a:gd name="T34" fmla="*/ 26 w 36"/>
                <a:gd name="T35" fmla="*/ 18 h 19"/>
                <a:gd name="T36" fmla="*/ 26 w 36"/>
                <a:gd name="T37" fmla="*/ 18 h 19"/>
                <a:gd name="T38" fmla="*/ 27 w 36"/>
                <a:gd name="T39" fmla="*/ 18 h 19"/>
                <a:gd name="T40" fmla="*/ 35 w 36"/>
                <a:gd name="T41" fmla="*/ 10 h 19"/>
                <a:gd name="T42" fmla="*/ 33 w 36"/>
                <a:gd name="T4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19">
                  <a:moveTo>
                    <a:pt x="33" y="4"/>
                  </a:moveTo>
                  <a:cubicBezTo>
                    <a:pt x="31" y="2"/>
                    <a:pt x="29" y="1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6" y="1"/>
                    <a:pt x="27" y="2"/>
                    <a:pt x="28" y="3"/>
                  </a:cubicBezTo>
                  <a:cubicBezTo>
                    <a:pt x="29" y="4"/>
                    <a:pt x="30" y="6"/>
                    <a:pt x="30" y="7"/>
                  </a:cubicBezTo>
                  <a:cubicBezTo>
                    <a:pt x="32" y="11"/>
                    <a:pt x="30" y="15"/>
                    <a:pt x="27" y="17"/>
                  </a:cubicBezTo>
                  <a:cubicBezTo>
                    <a:pt x="27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3" y="17"/>
                    <a:pt x="21" y="15"/>
                    <a:pt x="19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3" y="12"/>
                    <a:pt x="15" y="10"/>
                    <a:pt x="15" y="9"/>
                  </a:cubicBezTo>
                  <a:cubicBezTo>
                    <a:pt x="14" y="6"/>
                    <a:pt x="13" y="7"/>
                    <a:pt x="11" y="7"/>
                  </a:cubicBezTo>
                  <a:cubicBezTo>
                    <a:pt x="10" y="7"/>
                    <a:pt x="10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0" y="16"/>
                    <a:pt x="7" y="16"/>
                  </a:cubicBezTo>
                  <a:cubicBezTo>
                    <a:pt x="9" y="17"/>
                    <a:pt x="10" y="16"/>
                    <a:pt x="12" y="16"/>
                  </a:cubicBezTo>
                  <a:cubicBezTo>
                    <a:pt x="14" y="16"/>
                    <a:pt x="16" y="17"/>
                    <a:pt x="18" y="18"/>
                  </a:cubicBezTo>
                  <a:cubicBezTo>
                    <a:pt x="21" y="19"/>
                    <a:pt x="24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1" y="18"/>
                    <a:pt x="35" y="15"/>
                    <a:pt x="35" y="10"/>
                  </a:cubicBezTo>
                  <a:cubicBezTo>
                    <a:pt x="36" y="8"/>
                    <a:pt x="34" y="6"/>
                    <a:pt x="33" y="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925"/>
            <p:cNvSpPr/>
            <p:nvPr/>
          </p:nvSpPr>
          <p:spPr bwMode="auto">
            <a:xfrm>
              <a:off x="6170613" y="4543425"/>
              <a:ext cx="93663" cy="28575"/>
            </a:xfrm>
            <a:custGeom>
              <a:avLst/>
              <a:gdLst>
                <a:gd name="T0" fmla="*/ 22 w 22"/>
                <a:gd name="T1" fmla="*/ 6 h 7"/>
                <a:gd name="T2" fmla="*/ 10 w 22"/>
                <a:gd name="T3" fmla="*/ 1 h 7"/>
                <a:gd name="T4" fmla="*/ 10 w 22"/>
                <a:gd name="T5" fmla="*/ 0 h 7"/>
                <a:gd name="T6" fmla="*/ 0 w 22"/>
                <a:gd name="T7" fmla="*/ 6 h 7"/>
                <a:gd name="T8" fmla="*/ 0 w 22"/>
                <a:gd name="T9" fmla="*/ 6 h 7"/>
                <a:gd name="T10" fmla="*/ 0 w 22"/>
                <a:gd name="T11" fmla="*/ 6 h 7"/>
                <a:gd name="T12" fmla="*/ 0 w 22"/>
                <a:gd name="T13" fmla="*/ 6 h 7"/>
                <a:gd name="T14" fmla="*/ 1 w 22"/>
                <a:gd name="T15" fmla="*/ 7 h 7"/>
                <a:gd name="T16" fmla="*/ 9 w 22"/>
                <a:gd name="T17" fmla="*/ 6 h 7"/>
                <a:gd name="T18" fmla="*/ 9 w 22"/>
                <a:gd name="T19" fmla="*/ 6 h 7"/>
                <a:gd name="T20" fmla="*/ 13 w 22"/>
                <a:gd name="T21" fmla="*/ 4 h 7"/>
                <a:gd name="T22" fmla="*/ 21 w 22"/>
                <a:gd name="T23" fmla="*/ 7 h 7"/>
                <a:gd name="T24" fmla="*/ 22 w 22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9" y="1"/>
                    <a:pt x="15" y="0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6" y="1"/>
                    <a:pt x="3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5"/>
                    <a:pt x="7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6"/>
                    <a:pt x="12" y="3"/>
                    <a:pt x="13" y="4"/>
                  </a:cubicBezTo>
                  <a:cubicBezTo>
                    <a:pt x="16" y="5"/>
                    <a:pt x="19" y="6"/>
                    <a:pt x="21" y="7"/>
                  </a:cubicBezTo>
                  <a:cubicBezTo>
                    <a:pt x="22" y="7"/>
                    <a:pt x="22" y="6"/>
                    <a:pt x="22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926"/>
            <p:cNvSpPr/>
            <p:nvPr/>
          </p:nvSpPr>
          <p:spPr bwMode="auto">
            <a:xfrm>
              <a:off x="6234113" y="4622800"/>
              <a:ext cx="50800" cy="34925"/>
            </a:xfrm>
            <a:custGeom>
              <a:avLst/>
              <a:gdLst>
                <a:gd name="T0" fmla="*/ 10 w 12"/>
                <a:gd name="T1" fmla="*/ 4 h 8"/>
                <a:gd name="T2" fmla="*/ 11 w 12"/>
                <a:gd name="T3" fmla="*/ 3 h 8"/>
                <a:gd name="T4" fmla="*/ 1 w 12"/>
                <a:gd name="T5" fmla="*/ 4 h 8"/>
                <a:gd name="T6" fmla="*/ 2 w 12"/>
                <a:gd name="T7" fmla="*/ 5 h 8"/>
                <a:gd name="T8" fmla="*/ 5 w 12"/>
                <a:gd name="T9" fmla="*/ 5 h 8"/>
                <a:gd name="T10" fmla="*/ 6 w 12"/>
                <a:gd name="T11" fmla="*/ 5 h 8"/>
                <a:gd name="T12" fmla="*/ 7 w 12"/>
                <a:gd name="T13" fmla="*/ 5 h 8"/>
                <a:gd name="T14" fmla="*/ 11 w 12"/>
                <a:gd name="T15" fmla="*/ 7 h 8"/>
                <a:gd name="T16" fmla="*/ 12 w 12"/>
                <a:gd name="T17" fmla="*/ 7 h 8"/>
                <a:gd name="T18" fmla="*/ 10 w 12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8">
                  <a:moveTo>
                    <a:pt x="10" y="4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5" y="4"/>
                    <a:pt x="5" y="5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1" y="5"/>
                    <a:pt x="10" y="4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927"/>
            <p:cNvSpPr/>
            <p:nvPr/>
          </p:nvSpPr>
          <p:spPr bwMode="auto">
            <a:xfrm>
              <a:off x="5965826" y="4708525"/>
              <a:ext cx="331788" cy="314325"/>
            </a:xfrm>
            <a:custGeom>
              <a:avLst/>
              <a:gdLst>
                <a:gd name="T0" fmla="*/ 75 w 78"/>
                <a:gd name="T1" fmla="*/ 21 h 74"/>
                <a:gd name="T2" fmla="*/ 71 w 78"/>
                <a:gd name="T3" fmla="*/ 19 h 74"/>
                <a:gd name="T4" fmla="*/ 71 w 78"/>
                <a:gd name="T5" fmla="*/ 12 h 74"/>
                <a:gd name="T6" fmla="*/ 68 w 78"/>
                <a:gd name="T7" fmla="*/ 3 h 74"/>
                <a:gd name="T8" fmla="*/ 64 w 78"/>
                <a:gd name="T9" fmla="*/ 3 h 74"/>
                <a:gd name="T10" fmla="*/ 54 w 78"/>
                <a:gd name="T11" fmla="*/ 1 h 74"/>
                <a:gd name="T12" fmla="*/ 33 w 78"/>
                <a:gd name="T13" fmla="*/ 4 h 74"/>
                <a:gd name="T14" fmla="*/ 25 w 78"/>
                <a:gd name="T15" fmla="*/ 17 h 74"/>
                <a:gd name="T16" fmla="*/ 19 w 78"/>
                <a:gd name="T17" fmla="*/ 28 h 74"/>
                <a:gd name="T18" fmla="*/ 15 w 78"/>
                <a:gd name="T19" fmla="*/ 38 h 74"/>
                <a:gd name="T20" fmla="*/ 15 w 78"/>
                <a:gd name="T21" fmla="*/ 38 h 74"/>
                <a:gd name="T22" fmla="*/ 15 w 78"/>
                <a:gd name="T23" fmla="*/ 38 h 74"/>
                <a:gd name="T24" fmla="*/ 14 w 78"/>
                <a:gd name="T25" fmla="*/ 37 h 74"/>
                <a:gd name="T26" fmla="*/ 9 w 78"/>
                <a:gd name="T27" fmla="*/ 42 h 74"/>
                <a:gd name="T28" fmla="*/ 10 w 78"/>
                <a:gd name="T29" fmla="*/ 42 h 74"/>
                <a:gd name="T30" fmla="*/ 11 w 78"/>
                <a:gd name="T31" fmla="*/ 42 h 74"/>
                <a:gd name="T32" fmla="*/ 7 w 78"/>
                <a:gd name="T33" fmla="*/ 60 h 74"/>
                <a:gd name="T34" fmla="*/ 19 w 78"/>
                <a:gd name="T35" fmla="*/ 54 h 74"/>
                <a:gd name="T36" fmla="*/ 22 w 78"/>
                <a:gd name="T37" fmla="*/ 60 h 74"/>
                <a:gd name="T38" fmla="*/ 27 w 78"/>
                <a:gd name="T39" fmla="*/ 66 h 74"/>
                <a:gd name="T40" fmla="*/ 56 w 78"/>
                <a:gd name="T41" fmla="*/ 56 h 74"/>
                <a:gd name="T42" fmla="*/ 56 w 78"/>
                <a:gd name="T43" fmla="*/ 50 h 74"/>
                <a:gd name="T44" fmla="*/ 61 w 78"/>
                <a:gd name="T45" fmla="*/ 49 h 74"/>
                <a:gd name="T46" fmla="*/ 73 w 78"/>
                <a:gd name="T47" fmla="*/ 44 h 74"/>
                <a:gd name="T48" fmla="*/ 73 w 78"/>
                <a:gd name="T49" fmla="*/ 40 h 74"/>
                <a:gd name="T50" fmla="*/ 77 w 78"/>
                <a:gd name="T51" fmla="*/ 34 h 74"/>
                <a:gd name="T52" fmla="*/ 75 w 78"/>
                <a:gd name="T5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74">
                  <a:moveTo>
                    <a:pt x="75" y="21"/>
                  </a:moveTo>
                  <a:cubicBezTo>
                    <a:pt x="74" y="20"/>
                    <a:pt x="73" y="19"/>
                    <a:pt x="71" y="19"/>
                  </a:cubicBezTo>
                  <a:cubicBezTo>
                    <a:pt x="68" y="17"/>
                    <a:pt x="70" y="15"/>
                    <a:pt x="71" y="12"/>
                  </a:cubicBezTo>
                  <a:cubicBezTo>
                    <a:pt x="72" y="9"/>
                    <a:pt x="71" y="5"/>
                    <a:pt x="68" y="3"/>
                  </a:cubicBezTo>
                  <a:cubicBezTo>
                    <a:pt x="67" y="3"/>
                    <a:pt x="65" y="3"/>
                    <a:pt x="64" y="3"/>
                  </a:cubicBezTo>
                  <a:cubicBezTo>
                    <a:pt x="60" y="3"/>
                    <a:pt x="58" y="1"/>
                    <a:pt x="54" y="1"/>
                  </a:cubicBezTo>
                  <a:cubicBezTo>
                    <a:pt x="48" y="0"/>
                    <a:pt x="39" y="2"/>
                    <a:pt x="33" y="4"/>
                  </a:cubicBezTo>
                  <a:cubicBezTo>
                    <a:pt x="29" y="6"/>
                    <a:pt x="27" y="12"/>
                    <a:pt x="25" y="17"/>
                  </a:cubicBezTo>
                  <a:cubicBezTo>
                    <a:pt x="24" y="21"/>
                    <a:pt x="22" y="24"/>
                    <a:pt x="19" y="28"/>
                  </a:cubicBezTo>
                  <a:cubicBezTo>
                    <a:pt x="18" y="30"/>
                    <a:pt x="17" y="36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4" y="37"/>
                    <a:pt x="14" y="37"/>
                  </a:cubicBezTo>
                  <a:cubicBezTo>
                    <a:pt x="12" y="39"/>
                    <a:pt x="11" y="40"/>
                    <a:pt x="9" y="42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6" y="49"/>
                    <a:pt x="0" y="60"/>
                    <a:pt x="7" y="60"/>
                  </a:cubicBezTo>
                  <a:cubicBezTo>
                    <a:pt x="13" y="60"/>
                    <a:pt x="16" y="58"/>
                    <a:pt x="19" y="54"/>
                  </a:cubicBezTo>
                  <a:cubicBezTo>
                    <a:pt x="22" y="51"/>
                    <a:pt x="22" y="58"/>
                    <a:pt x="22" y="60"/>
                  </a:cubicBezTo>
                  <a:cubicBezTo>
                    <a:pt x="22" y="63"/>
                    <a:pt x="25" y="65"/>
                    <a:pt x="27" y="66"/>
                  </a:cubicBezTo>
                  <a:cubicBezTo>
                    <a:pt x="36" y="74"/>
                    <a:pt x="51" y="65"/>
                    <a:pt x="56" y="56"/>
                  </a:cubicBezTo>
                  <a:cubicBezTo>
                    <a:pt x="57" y="54"/>
                    <a:pt x="56" y="52"/>
                    <a:pt x="56" y="50"/>
                  </a:cubicBezTo>
                  <a:cubicBezTo>
                    <a:pt x="56" y="46"/>
                    <a:pt x="58" y="48"/>
                    <a:pt x="61" y="49"/>
                  </a:cubicBezTo>
                  <a:cubicBezTo>
                    <a:pt x="65" y="49"/>
                    <a:pt x="71" y="47"/>
                    <a:pt x="73" y="44"/>
                  </a:cubicBezTo>
                  <a:cubicBezTo>
                    <a:pt x="73" y="42"/>
                    <a:pt x="73" y="41"/>
                    <a:pt x="73" y="40"/>
                  </a:cubicBezTo>
                  <a:cubicBezTo>
                    <a:pt x="72" y="36"/>
                    <a:pt x="76" y="37"/>
                    <a:pt x="77" y="34"/>
                  </a:cubicBezTo>
                  <a:cubicBezTo>
                    <a:pt x="77" y="30"/>
                    <a:pt x="78" y="24"/>
                    <a:pt x="75" y="21"/>
                  </a:cubicBezTo>
                  <a:close/>
                </a:path>
              </a:pathLst>
            </a:custGeom>
            <a:solidFill>
              <a:srgbClr val="60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928"/>
            <p:cNvSpPr/>
            <p:nvPr/>
          </p:nvSpPr>
          <p:spPr bwMode="auto">
            <a:xfrm>
              <a:off x="6003926" y="4703763"/>
              <a:ext cx="263525" cy="280988"/>
            </a:xfrm>
            <a:custGeom>
              <a:avLst/>
              <a:gdLst>
                <a:gd name="T0" fmla="*/ 60 w 62"/>
                <a:gd name="T1" fmla="*/ 20 h 66"/>
                <a:gd name="T2" fmla="*/ 56 w 62"/>
                <a:gd name="T3" fmla="*/ 19 h 66"/>
                <a:gd name="T4" fmla="*/ 53 w 62"/>
                <a:gd name="T5" fmla="*/ 19 h 66"/>
                <a:gd name="T6" fmla="*/ 50 w 62"/>
                <a:gd name="T7" fmla="*/ 13 h 66"/>
                <a:gd name="T8" fmla="*/ 56 w 62"/>
                <a:gd name="T9" fmla="*/ 5 h 66"/>
                <a:gd name="T10" fmla="*/ 56 w 62"/>
                <a:gd name="T11" fmla="*/ 4 h 66"/>
                <a:gd name="T12" fmla="*/ 24 w 62"/>
                <a:gd name="T13" fmla="*/ 13 h 66"/>
                <a:gd name="T14" fmla="*/ 17 w 62"/>
                <a:gd name="T15" fmla="*/ 22 h 66"/>
                <a:gd name="T16" fmla="*/ 12 w 62"/>
                <a:gd name="T17" fmla="*/ 26 h 66"/>
                <a:gd name="T18" fmla="*/ 10 w 62"/>
                <a:gd name="T19" fmla="*/ 33 h 66"/>
                <a:gd name="T20" fmla="*/ 7 w 62"/>
                <a:gd name="T21" fmla="*/ 42 h 66"/>
                <a:gd name="T22" fmla="*/ 0 w 62"/>
                <a:gd name="T23" fmla="*/ 55 h 66"/>
                <a:gd name="T24" fmla="*/ 1 w 62"/>
                <a:gd name="T25" fmla="*/ 56 h 66"/>
                <a:gd name="T26" fmla="*/ 17 w 62"/>
                <a:gd name="T27" fmla="*/ 48 h 66"/>
                <a:gd name="T28" fmla="*/ 21 w 62"/>
                <a:gd name="T29" fmla="*/ 42 h 66"/>
                <a:gd name="T30" fmla="*/ 28 w 62"/>
                <a:gd name="T31" fmla="*/ 45 h 66"/>
                <a:gd name="T32" fmla="*/ 26 w 62"/>
                <a:gd name="T33" fmla="*/ 54 h 66"/>
                <a:gd name="T34" fmla="*/ 27 w 62"/>
                <a:gd name="T35" fmla="*/ 55 h 66"/>
                <a:gd name="T36" fmla="*/ 33 w 62"/>
                <a:gd name="T37" fmla="*/ 55 h 66"/>
                <a:gd name="T38" fmla="*/ 35 w 62"/>
                <a:gd name="T39" fmla="*/ 65 h 66"/>
                <a:gd name="T40" fmla="*/ 36 w 62"/>
                <a:gd name="T41" fmla="*/ 65 h 66"/>
                <a:gd name="T42" fmla="*/ 44 w 62"/>
                <a:gd name="T43" fmla="*/ 58 h 66"/>
                <a:gd name="T44" fmla="*/ 50 w 62"/>
                <a:gd name="T45" fmla="*/ 44 h 66"/>
                <a:gd name="T46" fmla="*/ 57 w 62"/>
                <a:gd name="T47" fmla="*/ 40 h 66"/>
                <a:gd name="T48" fmla="*/ 57 w 62"/>
                <a:gd name="T49" fmla="*/ 32 h 66"/>
                <a:gd name="T50" fmla="*/ 57 w 62"/>
                <a:gd name="T51" fmla="*/ 31 h 66"/>
                <a:gd name="T52" fmla="*/ 57 w 62"/>
                <a:gd name="T53" fmla="*/ 28 h 66"/>
                <a:gd name="T54" fmla="*/ 61 w 62"/>
                <a:gd name="T55" fmla="*/ 24 h 66"/>
                <a:gd name="T56" fmla="*/ 60 w 62"/>
                <a:gd name="T57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66">
                  <a:moveTo>
                    <a:pt x="60" y="20"/>
                  </a:moveTo>
                  <a:cubicBezTo>
                    <a:pt x="59" y="19"/>
                    <a:pt x="57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ubicBezTo>
                    <a:pt x="49" y="19"/>
                    <a:pt x="46" y="13"/>
                    <a:pt x="50" y="13"/>
                  </a:cubicBezTo>
                  <a:cubicBezTo>
                    <a:pt x="54" y="12"/>
                    <a:pt x="52" y="6"/>
                    <a:pt x="56" y="5"/>
                  </a:cubicBezTo>
                  <a:cubicBezTo>
                    <a:pt x="57" y="5"/>
                    <a:pt x="57" y="4"/>
                    <a:pt x="56" y="4"/>
                  </a:cubicBezTo>
                  <a:cubicBezTo>
                    <a:pt x="44" y="0"/>
                    <a:pt x="30" y="0"/>
                    <a:pt x="24" y="13"/>
                  </a:cubicBezTo>
                  <a:cubicBezTo>
                    <a:pt x="22" y="18"/>
                    <a:pt x="21" y="20"/>
                    <a:pt x="17" y="22"/>
                  </a:cubicBezTo>
                  <a:cubicBezTo>
                    <a:pt x="15" y="23"/>
                    <a:pt x="14" y="24"/>
                    <a:pt x="12" y="26"/>
                  </a:cubicBezTo>
                  <a:cubicBezTo>
                    <a:pt x="11" y="28"/>
                    <a:pt x="10" y="31"/>
                    <a:pt x="10" y="33"/>
                  </a:cubicBezTo>
                  <a:cubicBezTo>
                    <a:pt x="9" y="36"/>
                    <a:pt x="8" y="39"/>
                    <a:pt x="7" y="42"/>
                  </a:cubicBezTo>
                  <a:cubicBezTo>
                    <a:pt x="4" y="47"/>
                    <a:pt x="4" y="51"/>
                    <a:pt x="0" y="55"/>
                  </a:cubicBezTo>
                  <a:cubicBezTo>
                    <a:pt x="0" y="56"/>
                    <a:pt x="0" y="56"/>
                    <a:pt x="1" y="56"/>
                  </a:cubicBezTo>
                  <a:cubicBezTo>
                    <a:pt x="6" y="58"/>
                    <a:pt x="14" y="53"/>
                    <a:pt x="17" y="48"/>
                  </a:cubicBezTo>
                  <a:cubicBezTo>
                    <a:pt x="18" y="47"/>
                    <a:pt x="19" y="41"/>
                    <a:pt x="21" y="42"/>
                  </a:cubicBezTo>
                  <a:cubicBezTo>
                    <a:pt x="23" y="42"/>
                    <a:pt x="28" y="42"/>
                    <a:pt x="28" y="45"/>
                  </a:cubicBezTo>
                  <a:cubicBezTo>
                    <a:pt x="29" y="48"/>
                    <a:pt x="27" y="52"/>
                    <a:pt x="26" y="54"/>
                  </a:cubicBezTo>
                  <a:cubicBezTo>
                    <a:pt x="26" y="55"/>
                    <a:pt x="27" y="55"/>
                    <a:pt x="27" y="55"/>
                  </a:cubicBezTo>
                  <a:cubicBezTo>
                    <a:pt x="27" y="55"/>
                    <a:pt x="32" y="55"/>
                    <a:pt x="33" y="55"/>
                  </a:cubicBezTo>
                  <a:cubicBezTo>
                    <a:pt x="34" y="58"/>
                    <a:pt x="36" y="62"/>
                    <a:pt x="35" y="65"/>
                  </a:cubicBezTo>
                  <a:cubicBezTo>
                    <a:pt x="35" y="65"/>
                    <a:pt x="36" y="66"/>
                    <a:pt x="36" y="65"/>
                  </a:cubicBezTo>
                  <a:cubicBezTo>
                    <a:pt x="40" y="64"/>
                    <a:pt x="42" y="61"/>
                    <a:pt x="44" y="58"/>
                  </a:cubicBezTo>
                  <a:cubicBezTo>
                    <a:pt x="46" y="53"/>
                    <a:pt x="43" y="45"/>
                    <a:pt x="50" y="44"/>
                  </a:cubicBezTo>
                  <a:cubicBezTo>
                    <a:pt x="53" y="43"/>
                    <a:pt x="55" y="43"/>
                    <a:pt x="57" y="40"/>
                  </a:cubicBezTo>
                  <a:cubicBezTo>
                    <a:pt x="58" y="38"/>
                    <a:pt x="53" y="33"/>
                    <a:pt x="57" y="32"/>
                  </a:cubicBezTo>
                  <a:cubicBezTo>
                    <a:pt x="57" y="32"/>
                    <a:pt x="57" y="31"/>
                    <a:pt x="57" y="31"/>
                  </a:cubicBezTo>
                  <a:cubicBezTo>
                    <a:pt x="55" y="30"/>
                    <a:pt x="55" y="30"/>
                    <a:pt x="57" y="28"/>
                  </a:cubicBezTo>
                  <a:cubicBezTo>
                    <a:pt x="59" y="27"/>
                    <a:pt x="60" y="25"/>
                    <a:pt x="61" y="24"/>
                  </a:cubicBezTo>
                  <a:cubicBezTo>
                    <a:pt x="62" y="22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929"/>
            <p:cNvSpPr/>
            <p:nvPr/>
          </p:nvSpPr>
          <p:spPr bwMode="auto">
            <a:xfrm>
              <a:off x="6034088" y="4708525"/>
              <a:ext cx="204788" cy="263525"/>
            </a:xfrm>
            <a:custGeom>
              <a:avLst/>
              <a:gdLst>
                <a:gd name="T0" fmla="*/ 47 w 48"/>
                <a:gd name="T1" fmla="*/ 21 h 62"/>
                <a:gd name="T2" fmla="*/ 39 w 48"/>
                <a:gd name="T3" fmla="*/ 15 h 62"/>
                <a:gd name="T4" fmla="*/ 39 w 48"/>
                <a:gd name="T5" fmla="*/ 11 h 62"/>
                <a:gd name="T6" fmla="*/ 36 w 48"/>
                <a:gd name="T7" fmla="*/ 10 h 62"/>
                <a:gd name="T8" fmla="*/ 40 w 48"/>
                <a:gd name="T9" fmla="*/ 3 h 62"/>
                <a:gd name="T10" fmla="*/ 40 w 48"/>
                <a:gd name="T11" fmla="*/ 1 h 62"/>
                <a:gd name="T12" fmla="*/ 22 w 48"/>
                <a:gd name="T13" fmla="*/ 13 h 62"/>
                <a:gd name="T14" fmla="*/ 14 w 48"/>
                <a:gd name="T15" fmla="*/ 23 h 62"/>
                <a:gd name="T16" fmla="*/ 7 w 48"/>
                <a:gd name="T17" fmla="*/ 28 h 62"/>
                <a:gd name="T18" fmla="*/ 4 w 48"/>
                <a:gd name="T19" fmla="*/ 38 h 62"/>
                <a:gd name="T20" fmla="*/ 0 w 48"/>
                <a:gd name="T21" fmla="*/ 52 h 62"/>
                <a:gd name="T22" fmla="*/ 0 w 48"/>
                <a:gd name="T23" fmla="*/ 52 h 62"/>
                <a:gd name="T24" fmla="*/ 8 w 48"/>
                <a:gd name="T25" fmla="*/ 46 h 62"/>
                <a:gd name="T26" fmla="*/ 10 w 48"/>
                <a:gd name="T27" fmla="*/ 42 h 62"/>
                <a:gd name="T28" fmla="*/ 24 w 48"/>
                <a:gd name="T29" fmla="*/ 40 h 62"/>
                <a:gd name="T30" fmla="*/ 29 w 48"/>
                <a:gd name="T31" fmla="*/ 42 h 62"/>
                <a:gd name="T32" fmla="*/ 32 w 48"/>
                <a:gd name="T33" fmla="*/ 45 h 62"/>
                <a:gd name="T34" fmla="*/ 32 w 48"/>
                <a:gd name="T35" fmla="*/ 61 h 62"/>
                <a:gd name="T36" fmla="*/ 32 w 48"/>
                <a:gd name="T37" fmla="*/ 61 h 62"/>
                <a:gd name="T38" fmla="*/ 39 w 48"/>
                <a:gd name="T39" fmla="*/ 48 h 62"/>
                <a:gd name="T40" fmla="*/ 38 w 48"/>
                <a:gd name="T41" fmla="*/ 43 h 62"/>
                <a:gd name="T42" fmla="*/ 38 w 48"/>
                <a:gd name="T43" fmla="*/ 34 h 62"/>
                <a:gd name="T44" fmla="*/ 37 w 48"/>
                <a:gd name="T45" fmla="*/ 32 h 62"/>
                <a:gd name="T46" fmla="*/ 41 w 48"/>
                <a:gd name="T47" fmla="*/ 29 h 62"/>
                <a:gd name="T48" fmla="*/ 42 w 48"/>
                <a:gd name="T49" fmla="*/ 27 h 62"/>
                <a:gd name="T50" fmla="*/ 47 w 48"/>
                <a:gd name="T51" fmla="*/ 22 h 62"/>
                <a:gd name="T52" fmla="*/ 47 w 48"/>
                <a:gd name="T53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62">
                  <a:moveTo>
                    <a:pt x="47" y="21"/>
                  </a:moveTo>
                  <a:cubicBezTo>
                    <a:pt x="43" y="20"/>
                    <a:pt x="38" y="21"/>
                    <a:pt x="39" y="15"/>
                  </a:cubicBezTo>
                  <a:cubicBezTo>
                    <a:pt x="39" y="13"/>
                    <a:pt x="39" y="13"/>
                    <a:pt x="39" y="11"/>
                  </a:cubicBezTo>
                  <a:cubicBezTo>
                    <a:pt x="38" y="11"/>
                    <a:pt x="37" y="10"/>
                    <a:pt x="36" y="10"/>
                  </a:cubicBezTo>
                  <a:cubicBezTo>
                    <a:pt x="30" y="8"/>
                    <a:pt x="35" y="3"/>
                    <a:pt x="40" y="3"/>
                  </a:cubicBezTo>
                  <a:cubicBezTo>
                    <a:pt x="40" y="2"/>
                    <a:pt x="40" y="2"/>
                    <a:pt x="40" y="1"/>
                  </a:cubicBezTo>
                  <a:cubicBezTo>
                    <a:pt x="30" y="0"/>
                    <a:pt x="23" y="3"/>
                    <a:pt x="22" y="13"/>
                  </a:cubicBezTo>
                  <a:cubicBezTo>
                    <a:pt x="21" y="19"/>
                    <a:pt x="19" y="20"/>
                    <a:pt x="14" y="23"/>
                  </a:cubicBezTo>
                  <a:cubicBezTo>
                    <a:pt x="11" y="24"/>
                    <a:pt x="9" y="26"/>
                    <a:pt x="7" y="28"/>
                  </a:cubicBezTo>
                  <a:cubicBezTo>
                    <a:pt x="5" y="31"/>
                    <a:pt x="4" y="35"/>
                    <a:pt x="4" y="38"/>
                  </a:cubicBezTo>
                  <a:cubicBezTo>
                    <a:pt x="3" y="43"/>
                    <a:pt x="0" y="4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51"/>
                    <a:pt x="7" y="49"/>
                    <a:pt x="8" y="46"/>
                  </a:cubicBezTo>
                  <a:cubicBezTo>
                    <a:pt x="9" y="45"/>
                    <a:pt x="10" y="44"/>
                    <a:pt x="10" y="42"/>
                  </a:cubicBezTo>
                  <a:cubicBezTo>
                    <a:pt x="13" y="35"/>
                    <a:pt x="19" y="35"/>
                    <a:pt x="24" y="40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0" y="41"/>
                    <a:pt x="31" y="44"/>
                    <a:pt x="32" y="45"/>
                  </a:cubicBezTo>
                  <a:cubicBezTo>
                    <a:pt x="35" y="50"/>
                    <a:pt x="34" y="56"/>
                    <a:pt x="32" y="61"/>
                  </a:cubicBezTo>
                  <a:cubicBezTo>
                    <a:pt x="31" y="61"/>
                    <a:pt x="32" y="62"/>
                    <a:pt x="32" y="61"/>
                  </a:cubicBezTo>
                  <a:cubicBezTo>
                    <a:pt x="36" y="58"/>
                    <a:pt x="38" y="53"/>
                    <a:pt x="39" y="48"/>
                  </a:cubicBezTo>
                  <a:cubicBezTo>
                    <a:pt x="39" y="46"/>
                    <a:pt x="39" y="44"/>
                    <a:pt x="38" y="43"/>
                  </a:cubicBezTo>
                  <a:cubicBezTo>
                    <a:pt x="36" y="40"/>
                    <a:pt x="38" y="37"/>
                    <a:pt x="38" y="34"/>
                  </a:cubicBezTo>
                  <a:cubicBezTo>
                    <a:pt x="38" y="34"/>
                    <a:pt x="38" y="33"/>
                    <a:pt x="37" y="32"/>
                  </a:cubicBezTo>
                  <a:cubicBezTo>
                    <a:pt x="35" y="31"/>
                    <a:pt x="40" y="30"/>
                    <a:pt x="41" y="29"/>
                  </a:cubicBezTo>
                  <a:cubicBezTo>
                    <a:pt x="41" y="28"/>
                    <a:pt x="42" y="28"/>
                    <a:pt x="42" y="27"/>
                  </a:cubicBezTo>
                  <a:cubicBezTo>
                    <a:pt x="41" y="24"/>
                    <a:pt x="45" y="23"/>
                    <a:pt x="47" y="22"/>
                  </a:cubicBezTo>
                  <a:cubicBezTo>
                    <a:pt x="48" y="22"/>
                    <a:pt x="48" y="21"/>
                    <a:pt x="47" y="21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930"/>
            <p:cNvSpPr/>
            <p:nvPr/>
          </p:nvSpPr>
          <p:spPr bwMode="auto">
            <a:xfrm>
              <a:off x="6203951" y="4832350"/>
              <a:ext cx="93663" cy="88900"/>
            </a:xfrm>
            <a:custGeom>
              <a:avLst/>
              <a:gdLst>
                <a:gd name="T0" fmla="*/ 22 w 22"/>
                <a:gd name="T1" fmla="*/ 0 h 21"/>
                <a:gd name="T2" fmla="*/ 21 w 22"/>
                <a:gd name="T3" fmla="*/ 0 h 21"/>
                <a:gd name="T4" fmla="*/ 14 w 22"/>
                <a:gd name="T5" fmla="*/ 10 h 21"/>
                <a:gd name="T6" fmla="*/ 10 w 22"/>
                <a:gd name="T7" fmla="*/ 18 h 21"/>
                <a:gd name="T8" fmla="*/ 1 w 22"/>
                <a:gd name="T9" fmla="*/ 18 h 21"/>
                <a:gd name="T10" fmla="*/ 1 w 22"/>
                <a:gd name="T11" fmla="*/ 19 h 21"/>
                <a:gd name="T12" fmla="*/ 2 w 22"/>
                <a:gd name="T13" fmla="*/ 19 h 21"/>
                <a:gd name="T14" fmla="*/ 2 w 22"/>
                <a:gd name="T15" fmla="*/ 20 h 21"/>
                <a:gd name="T16" fmla="*/ 4 w 22"/>
                <a:gd name="T17" fmla="*/ 20 h 21"/>
                <a:gd name="T18" fmla="*/ 14 w 22"/>
                <a:gd name="T19" fmla="*/ 19 h 21"/>
                <a:gd name="T20" fmla="*/ 15 w 22"/>
                <a:gd name="T21" fmla="*/ 18 h 21"/>
                <a:gd name="T22" fmla="*/ 17 w 22"/>
                <a:gd name="T23" fmla="*/ 16 h 21"/>
                <a:gd name="T24" fmla="*/ 17 w 22"/>
                <a:gd name="T25" fmla="*/ 12 h 21"/>
                <a:gd name="T26" fmla="*/ 20 w 22"/>
                <a:gd name="T27" fmla="*/ 5 h 21"/>
                <a:gd name="T28" fmla="*/ 22 w 22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2" y="0"/>
                    <a:pt x="21" y="0"/>
                    <a:pt x="21" y="0"/>
                  </a:cubicBezTo>
                  <a:cubicBezTo>
                    <a:pt x="18" y="3"/>
                    <a:pt x="15" y="6"/>
                    <a:pt x="14" y="10"/>
                  </a:cubicBezTo>
                  <a:cubicBezTo>
                    <a:pt x="13" y="14"/>
                    <a:pt x="14" y="17"/>
                    <a:pt x="10" y="18"/>
                  </a:cubicBezTo>
                  <a:cubicBezTo>
                    <a:pt x="7" y="19"/>
                    <a:pt x="4" y="19"/>
                    <a:pt x="1" y="18"/>
                  </a:cubicBezTo>
                  <a:cubicBezTo>
                    <a:pt x="1" y="18"/>
                    <a:pt x="0" y="19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7" y="21"/>
                    <a:pt x="11" y="20"/>
                    <a:pt x="14" y="19"/>
                  </a:cubicBezTo>
                  <a:cubicBezTo>
                    <a:pt x="14" y="19"/>
                    <a:pt x="15" y="18"/>
                    <a:pt x="15" y="18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7" y="15"/>
                    <a:pt x="17" y="13"/>
                    <a:pt x="17" y="12"/>
                  </a:cubicBezTo>
                  <a:cubicBezTo>
                    <a:pt x="17" y="10"/>
                    <a:pt x="18" y="8"/>
                    <a:pt x="20" y="5"/>
                  </a:cubicBezTo>
                  <a:cubicBezTo>
                    <a:pt x="21" y="4"/>
                    <a:pt x="22" y="3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931"/>
            <p:cNvSpPr/>
            <p:nvPr/>
          </p:nvSpPr>
          <p:spPr bwMode="auto">
            <a:xfrm>
              <a:off x="6246813" y="4725988"/>
              <a:ext cx="25400" cy="63500"/>
            </a:xfrm>
            <a:custGeom>
              <a:avLst/>
              <a:gdLst>
                <a:gd name="T0" fmla="*/ 1 w 6"/>
                <a:gd name="T1" fmla="*/ 14 h 15"/>
                <a:gd name="T2" fmla="*/ 4 w 6"/>
                <a:gd name="T3" fmla="*/ 12 h 15"/>
                <a:gd name="T4" fmla="*/ 3 w 6"/>
                <a:gd name="T5" fmla="*/ 0 h 15"/>
                <a:gd name="T6" fmla="*/ 2 w 6"/>
                <a:gd name="T7" fmla="*/ 1 h 15"/>
                <a:gd name="T8" fmla="*/ 1 w 6"/>
                <a:gd name="T9" fmla="*/ 13 h 15"/>
                <a:gd name="T10" fmla="*/ 0 w 6"/>
                <a:gd name="T11" fmla="*/ 13 h 15"/>
                <a:gd name="T12" fmla="*/ 1 w 6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5">
                  <a:moveTo>
                    <a:pt x="1" y="14"/>
                  </a:moveTo>
                  <a:cubicBezTo>
                    <a:pt x="2" y="14"/>
                    <a:pt x="3" y="13"/>
                    <a:pt x="4" y="12"/>
                  </a:cubicBezTo>
                  <a:cubicBezTo>
                    <a:pt x="6" y="8"/>
                    <a:pt x="6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4"/>
                    <a:pt x="5" y="11"/>
                    <a:pt x="1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932"/>
            <p:cNvSpPr/>
            <p:nvPr/>
          </p:nvSpPr>
          <p:spPr bwMode="auto">
            <a:xfrm>
              <a:off x="6076951" y="4972050"/>
              <a:ext cx="96838" cy="33338"/>
            </a:xfrm>
            <a:custGeom>
              <a:avLst/>
              <a:gdLst>
                <a:gd name="T0" fmla="*/ 22 w 23"/>
                <a:gd name="T1" fmla="*/ 0 h 8"/>
                <a:gd name="T2" fmla="*/ 14 w 23"/>
                <a:gd name="T3" fmla="*/ 3 h 8"/>
                <a:gd name="T4" fmla="*/ 1 w 23"/>
                <a:gd name="T5" fmla="*/ 2 h 8"/>
                <a:gd name="T6" fmla="*/ 0 w 23"/>
                <a:gd name="T7" fmla="*/ 3 h 8"/>
                <a:gd name="T8" fmla="*/ 10 w 23"/>
                <a:gd name="T9" fmla="*/ 6 h 8"/>
                <a:gd name="T10" fmla="*/ 22 w 23"/>
                <a:gd name="T11" fmla="*/ 1 h 8"/>
                <a:gd name="T12" fmla="*/ 22 w 23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22" y="0"/>
                  </a:moveTo>
                  <a:cubicBezTo>
                    <a:pt x="19" y="2"/>
                    <a:pt x="17" y="3"/>
                    <a:pt x="14" y="3"/>
                  </a:cubicBezTo>
                  <a:cubicBezTo>
                    <a:pt x="10" y="3"/>
                    <a:pt x="5" y="3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4" y="5"/>
                    <a:pt x="7" y="6"/>
                    <a:pt x="10" y="6"/>
                  </a:cubicBezTo>
                  <a:cubicBezTo>
                    <a:pt x="14" y="8"/>
                    <a:pt x="20" y="4"/>
                    <a:pt x="22" y="1"/>
                  </a:cubicBezTo>
                  <a:cubicBezTo>
                    <a:pt x="23" y="1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33"/>
            <p:cNvSpPr/>
            <p:nvPr/>
          </p:nvSpPr>
          <p:spPr bwMode="auto">
            <a:xfrm>
              <a:off x="5848351" y="4576763"/>
              <a:ext cx="342900" cy="344488"/>
            </a:xfrm>
            <a:custGeom>
              <a:avLst/>
              <a:gdLst>
                <a:gd name="T0" fmla="*/ 74 w 81"/>
                <a:gd name="T1" fmla="*/ 39 h 81"/>
                <a:gd name="T2" fmla="*/ 68 w 81"/>
                <a:gd name="T3" fmla="*/ 37 h 81"/>
                <a:gd name="T4" fmla="*/ 65 w 81"/>
                <a:gd name="T5" fmla="*/ 38 h 81"/>
                <a:gd name="T6" fmla="*/ 71 w 81"/>
                <a:gd name="T7" fmla="*/ 35 h 81"/>
                <a:gd name="T8" fmla="*/ 80 w 81"/>
                <a:gd name="T9" fmla="*/ 20 h 81"/>
                <a:gd name="T10" fmla="*/ 77 w 81"/>
                <a:gd name="T11" fmla="*/ 14 h 81"/>
                <a:gd name="T12" fmla="*/ 74 w 81"/>
                <a:gd name="T13" fmla="*/ 8 h 81"/>
                <a:gd name="T14" fmla="*/ 73 w 81"/>
                <a:gd name="T15" fmla="*/ 6 h 81"/>
                <a:gd name="T16" fmla="*/ 59 w 81"/>
                <a:gd name="T17" fmla="*/ 4 h 81"/>
                <a:gd name="T18" fmla="*/ 50 w 81"/>
                <a:gd name="T19" fmla="*/ 14 h 81"/>
                <a:gd name="T20" fmla="*/ 34 w 81"/>
                <a:gd name="T21" fmla="*/ 0 h 81"/>
                <a:gd name="T22" fmla="*/ 17 w 81"/>
                <a:gd name="T23" fmla="*/ 22 h 81"/>
                <a:gd name="T24" fmla="*/ 20 w 81"/>
                <a:gd name="T25" fmla="*/ 28 h 81"/>
                <a:gd name="T26" fmla="*/ 9 w 81"/>
                <a:gd name="T27" fmla="*/ 27 h 81"/>
                <a:gd name="T28" fmla="*/ 0 w 81"/>
                <a:gd name="T29" fmla="*/ 39 h 81"/>
                <a:gd name="T30" fmla="*/ 1 w 81"/>
                <a:gd name="T31" fmla="*/ 44 h 81"/>
                <a:gd name="T32" fmla="*/ 4 w 81"/>
                <a:gd name="T33" fmla="*/ 55 h 81"/>
                <a:gd name="T34" fmla="*/ 12 w 81"/>
                <a:gd name="T35" fmla="*/ 59 h 81"/>
                <a:gd name="T36" fmla="*/ 16 w 81"/>
                <a:gd name="T37" fmla="*/ 67 h 81"/>
                <a:gd name="T38" fmla="*/ 19 w 81"/>
                <a:gd name="T39" fmla="*/ 74 h 81"/>
                <a:gd name="T40" fmla="*/ 37 w 81"/>
                <a:gd name="T41" fmla="*/ 81 h 81"/>
                <a:gd name="T42" fmla="*/ 43 w 81"/>
                <a:gd name="T43" fmla="*/ 77 h 81"/>
                <a:gd name="T44" fmla="*/ 51 w 81"/>
                <a:gd name="T45" fmla="*/ 71 h 81"/>
                <a:gd name="T46" fmla="*/ 51 w 81"/>
                <a:gd name="T47" fmla="*/ 66 h 81"/>
                <a:gd name="T48" fmla="*/ 52 w 81"/>
                <a:gd name="T49" fmla="*/ 66 h 81"/>
                <a:gd name="T50" fmla="*/ 56 w 81"/>
                <a:gd name="T51" fmla="*/ 69 h 81"/>
                <a:gd name="T52" fmla="*/ 78 w 81"/>
                <a:gd name="T53" fmla="*/ 53 h 81"/>
                <a:gd name="T54" fmla="*/ 74 w 81"/>
                <a:gd name="T55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81">
                  <a:moveTo>
                    <a:pt x="74" y="39"/>
                  </a:moveTo>
                  <a:cubicBezTo>
                    <a:pt x="72" y="38"/>
                    <a:pt x="70" y="38"/>
                    <a:pt x="68" y="37"/>
                  </a:cubicBezTo>
                  <a:cubicBezTo>
                    <a:pt x="67" y="37"/>
                    <a:pt x="66" y="38"/>
                    <a:pt x="65" y="38"/>
                  </a:cubicBezTo>
                  <a:cubicBezTo>
                    <a:pt x="67" y="37"/>
                    <a:pt x="69" y="36"/>
                    <a:pt x="71" y="35"/>
                  </a:cubicBezTo>
                  <a:cubicBezTo>
                    <a:pt x="77" y="32"/>
                    <a:pt x="81" y="26"/>
                    <a:pt x="80" y="20"/>
                  </a:cubicBezTo>
                  <a:cubicBezTo>
                    <a:pt x="80" y="17"/>
                    <a:pt x="78" y="16"/>
                    <a:pt x="77" y="14"/>
                  </a:cubicBezTo>
                  <a:cubicBezTo>
                    <a:pt x="75" y="13"/>
                    <a:pt x="74" y="11"/>
                    <a:pt x="74" y="8"/>
                  </a:cubicBezTo>
                  <a:cubicBezTo>
                    <a:pt x="74" y="7"/>
                    <a:pt x="74" y="6"/>
                    <a:pt x="73" y="6"/>
                  </a:cubicBezTo>
                  <a:cubicBezTo>
                    <a:pt x="69" y="1"/>
                    <a:pt x="64" y="1"/>
                    <a:pt x="59" y="4"/>
                  </a:cubicBezTo>
                  <a:cubicBezTo>
                    <a:pt x="54" y="6"/>
                    <a:pt x="52" y="9"/>
                    <a:pt x="50" y="14"/>
                  </a:cubicBezTo>
                  <a:cubicBezTo>
                    <a:pt x="49" y="6"/>
                    <a:pt x="44" y="0"/>
                    <a:pt x="34" y="0"/>
                  </a:cubicBezTo>
                  <a:cubicBezTo>
                    <a:pt x="25" y="1"/>
                    <a:pt x="9" y="12"/>
                    <a:pt x="17" y="22"/>
                  </a:cubicBezTo>
                  <a:cubicBezTo>
                    <a:pt x="17" y="23"/>
                    <a:pt x="22" y="28"/>
                    <a:pt x="20" y="28"/>
                  </a:cubicBezTo>
                  <a:cubicBezTo>
                    <a:pt x="17" y="28"/>
                    <a:pt x="13" y="27"/>
                    <a:pt x="9" y="27"/>
                  </a:cubicBezTo>
                  <a:cubicBezTo>
                    <a:pt x="4" y="28"/>
                    <a:pt x="0" y="34"/>
                    <a:pt x="0" y="39"/>
                  </a:cubicBezTo>
                  <a:cubicBezTo>
                    <a:pt x="0" y="40"/>
                    <a:pt x="0" y="43"/>
                    <a:pt x="1" y="44"/>
                  </a:cubicBezTo>
                  <a:cubicBezTo>
                    <a:pt x="4" y="47"/>
                    <a:pt x="4" y="51"/>
                    <a:pt x="4" y="55"/>
                  </a:cubicBezTo>
                  <a:cubicBezTo>
                    <a:pt x="4" y="59"/>
                    <a:pt x="9" y="59"/>
                    <a:pt x="12" y="59"/>
                  </a:cubicBezTo>
                  <a:cubicBezTo>
                    <a:pt x="19" y="57"/>
                    <a:pt x="16" y="63"/>
                    <a:pt x="16" y="67"/>
                  </a:cubicBezTo>
                  <a:cubicBezTo>
                    <a:pt x="16" y="70"/>
                    <a:pt x="17" y="73"/>
                    <a:pt x="19" y="74"/>
                  </a:cubicBezTo>
                  <a:cubicBezTo>
                    <a:pt x="23" y="78"/>
                    <a:pt x="31" y="81"/>
                    <a:pt x="37" y="81"/>
                  </a:cubicBezTo>
                  <a:cubicBezTo>
                    <a:pt x="39" y="81"/>
                    <a:pt x="42" y="79"/>
                    <a:pt x="43" y="77"/>
                  </a:cubicBezTo>
                  <a:cubicBezTo>
                    <a:pt x="45" y="76"/>
                    <a:pt x="49" y="73"/>
                    <a:pt x="51" y="71"/>
                  </a:cubicBezTo>
                  <a:cubicBezTo>
                    <a:pt x="52" y="69"/>
                    <a:pt x="51" y="68"/>
                    <a:pt x="51" y="66"/>
                  </a:cubicBezTo>
                  <a:cubicBezTo>
                    <a:pt x="50" y="63"/>
                    <a:pt x="50" y="64"/>
                    <a:pt x="52" y="66"/>
                  </a:cubicBezTo>
                  <a:cubicBezTo>
                    <a:pt x="53" y="67"/>
                    <a:pt x="54" y="68"/>
                    <a:pt x="56" y="69"/>
                  </a:cubicBezTo>
                  <a:cubicBezTo>
                    <a:pt x="66" y="74"/>
                    <a:pt x="77" y="62"/>
                    <a:pt x="78" y="53"/>
                  </a:cubicBezTo>
                  <a:cubicBezTo>
                    <a:pt x="78" y="49"/>
                    <a:pt x="78" y="42"/>
                    <a:pt x="74" y="3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934"/>
            <p:cNvSpPr/>
            <p:nvPr/>
          </p:nvSpPr>
          <p:spPr bwMode="auto">
            <a:xfrm>
              <a:off x="6026151" y="4584700"/>
              <a:ext cx="101600" cy="280988"/>
            </a:xfrm>
            <a:custGeom>
              <a:avLst/>
              <a:gdLst>
                <a:gd name="T0" fmla="*/ 18 w 24"/>
                <a:gd name="T1" fmla="*/ 6 h 66"/>
                <a:gd name="T2" fmla="*/ 23 w 24"/>
                <a:gd name="T3" fmla="*/ 1 h 66"/>
                <a:gd name="T4" fmla="*/ 23 w 24"/>
                <a:gd name="T5" fmla="*/ 0 h 66"/>
                <a:gd name="T6" fmla="*/ 9 w 24"/>
                <a:gd name="T7" fmla="*/ 11 h 66"/>
                <a:gd name="T8" fmla="*/ 9 w 24"/>
                <a:gd name="T9" fmla="*/ 11 h 66"/>
                <a:gd name="T10" fmla="*/ 4 w 24"/>
                <a:gd name="T11" fmla="*/ 23 h 66"/>
                <a:gd name="T12" fmla="*/ 1 w 24"/>
                <a:gd name="T13" fmla="*/ 35 h 66"/>
                <a:gd name="T14" fmla="*/ 1 w 24"/>
                <a:gd name="T15" fmla="*/ 41 h 66"/>
                <a:gd name="T16" fmla="*/ 5 w 24"/>
                <a:gd name="T17" fmla="*/ 51 h 66"/>
                <a:gd name="T18" fmla="*/ 6 w 24"/>
                <a:gd name="T19" fmla="*/ 57 h 66"/>
                <a:gd name="T20" fmla="*/ 13 w 24"/>
                <a:gd name="T21" fmla="*/ 65 h 66"/>
                <a:gd name="T22" fmla="*/ 14 w 24"/>
                <a:gd name="T23" fmla="*/ 65 h 66"/>
                <a:gd name="T24" fmla="*/ 9 w 24"/>
                <a:gd name="T25" fmla="*/ 55 h 66"/>
                <a:gd name="T26" fmla="*/ 10 w 24"/>
                <a:gd name="T27" fmla="*/ 45 h 66"/>
                <a:gd name="T28" fmla="*/ 18 w 24"/>
                <a:gd name="T29" fmla="*/ 51 h 66"/>
                <a:gd name="T30" fmla="*/ 19 w 24"/>
                <a:gd name="T31" fmla="*/ 50 h 66"/>
                <a:gd name="T32" fmla="*/ 17 w 24"/>
                <a:gd name="T33" fmla="*/ 41 h 66"/>
                <a:gd name="T34" fmla="*/ 18 w 24"/>
                <a:gd name="T35" fmla="*/ 40 h 66"/>
                <a:gd name="T36" fmla="*/ 15 w 24"/>
                <a:gd name="T37" fmla="*/ 36 h 66"/>
                <a:gd name="T38" fmla="*/ 14 w 24"/>
                <a:gd name="T39" fmla="*/ 35 h 66"/>
                <a:gd name="T40" fmla="*/ 21 w 24"/>
                <a:gd name="T41" fmla="*/ 22 h 66"/>
                <a:gd name="T42" fmla="*/ 21 w 24"/>
                <a:gd name="T43" fmla="*/ 21 h 66"/>
                <a:gd name="T44" fmla="*/ 13 w 24"/>
                <a:gd name="T45" fmla="*/ 21 h 66"/>
                <a:gd name="T46" fmla="*/ 16 w 24"/>
                <a:gd name="T47" fmla="*/ 12 h 66"/>
                <a:gd name="T48" fmla="*/ 15 w 24"/>
                <a:gd name="T49" fmla="*/ 12 h 66"/>
                <a:gd name="T50" fmla="*/ 18 w 24"/>
                <a:gd name="T5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66">
                  <a:moveTo>
                    <a:pt x="18" y="6"/>
                  </a:moveTo>
                  <a:cubicBezTo>
                    <a:pt x="20" y="4"/>
                    <a:pt x="22" y="3"/>
                    <a:pt x="23" y="1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16" y="2"/>
                    <a:pt x="12" y="6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4" y="19"/>
                    <a:pt x="4" y="23"/>
                  </a:cubicBezTo>
                  <a:cubicBezTo>
                    <a:pt x="3" y="28"/>
                    <a:pt x="3" y="31"/>
                    <a:pt x="1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4"/>
                    <a:pt x="5" y="47"/>
                    <a:pt x="5" y="51"/>
                  </a:cubicBezTo>
                  <a:cubicBezTo>
                    <a:pt x="5" y="54"/>
                    <a:pt x="6" y="55"/>
                    <a:pt x="6" y="57"/>
                  </a:cubicBezTo>
                  <a:cubicBezTo>
                    <a:pt x="8" y="61"/>
                    <a:pt x="9" y="64"/>
                    <a:pt x="13" y="65"/>
                  </a:cubicBezTo>
                  <a:cubicBezTo>
                    <a:pt x="14" y="66"/>
                    <a:pt x="14" y="65"/>
                    <a:pt x="14" y="65"/>
                  </a:cubicBezTo>
                  <a:cubicBezTo>
                    <a:pt x="12" y="61"/>
                    <a:pt x="9" y="59"/>
                    <a:pt x="9" y="55"/>
                  </a:cubicBezTo>
                  <a:cubicBezTo>
                    <a:pt x="9" y="55"/>
                    <a:pt x="8" y="44"/>
                    <a:pt x="10" y="45"/>
                  </a:cubicBezTo>
                  <a:cubicBezTo>
                    <a:pt x="13" y="46"/>
                    <a:pt x="16" y="48"/>
                    <a:pt x="18" y="51"/>
                  </a:cubicBezTo>
                  <a:cubicBezTo>
                    <a:pt x="18" y="51"/>
                    <a:pt x="19" y="51"/>
                    <a:pt x="19" y="50"/>
                  </a:cubicBezTo>
                  <a:cubicBezTo>
                    <a:pt x="17" y="48"/>
                    <a:pt x="13" y="43"/>
                    <a:pt x="17" y="41"/>
                  </a:cubicBezTo>
                  <a:cubicBezTo>
                    <a:pt x="17" y="41"/>
                    <a:pt x="18" y="40"/>
                    <a:pt x="18" y="40"/>
                  </a:cubicBezTo>
                  <a:cubicBezTo>
                    <a:pt x="17" y="38"/>
                    <a:pt x="14" y="36"/>
                    <a:pt x="15" y="36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9" y="30"/>
                    <a:pt x="19" y="25"/>
                    <a:pt x="21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19" y="21"/>
                    <a:pt x="10" y="26"/>
                    <a:pt x="13" y="21"/>
                  </a:cubicBezTo>
                  <a:cubicBezTo>
                    <a:pt x="14" y="18"/>
                    <a:pt x="15" y="15"/>
                    <a:pt x="16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0" y="12"/>
                    <a:pt x="16" y="7"/>
                    <a:pt x="18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35"/>
            <p:cNvSpPr/>
            <p:nvPr/>
          </p:nvSpPr>
          <p:spPr bwMode="auto">
            <a:xfrm>
              <a:off x="6110288" y="4635500"/>
              <a:ext cx="80963" cy="103188"/>
            </a:xfrm>
            <a:custGeom>
              <a:avLst/>
              <a:gdLst>
                <a:gd name="T0" fmla="*/ 16 w 19"/>
                <a:gd name="T1" fmla="*/ 1 h 24"/>
                <a:gd name="T2" fmla="*/ 15 w 19"/>
                <a:gd name="T3" fmla="*/ 1 h 24"/>
                <a:gd name="T4" fmla="*/ 15 w 19"/>
                <a:gd name="T5" fmla="*/ 0 h 24"/>
                <a:gd name="T6" fmla="*/ 14 w 19"/>
                <a:gd name="T7" fmla="*/ 1 h 24"/>
                <a:gd name="T8" fmla="*/ 9 w 19"/>
                <a:gd name="T9" fmla="*/ 14 h 24"/>
                <a:gd name="T10" fmla="*/ 6 w 19"/>
                <a:gd name="T11" fmla="*/ 18 h 24"/>
                <a:gd name="T12" fmla="*/ 0 w 19"/>
                <a:gd name="T13" fmla="*/ 23 h 24"/>
                <a:gd name="T14" fmla="*/ 0 w 19"/>
                <a:gd name="T15" fmla="*/ 24 h 24"/>
                <a:gd name="T16" fmla="*/ 15 w 19"/>
                <a:gd name="T17" fmla="*/ 15 h 24"/>
                <a:gd name="T18" fmla="*/ 16 w 19"/>
                <a:gd name="T1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16" y="1"/>
                  </a:moveTo>
                  <a:cubicBezTo>
                    <a:pt x="16" y="1"/>
                    <a:pt x="15" y="0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1"/>
                  </a:cubicBezTo>
                  <a:cubicBezTo>
                    <a:pt x="16" y="7"/>
                    <a:pt x="14" y="11"/>
                    <a:pt x="9" y="14"/>
                  </a:cubicBezTo>
                  <a:cubicBezTo>
                    <a:pt x="8" y="15"/>
                    <a:pt x="7" y="17"/>
                    <a:pt x="6" y="18"/>
                  </a:cubicBezTo>
                  <a:cubicBezTo>
                    <a:pt x="4" y="20"/>
                    <a:pt x="2" y="21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6" y="22"/>
                    <a:pt x="11" y="19"/>
                    <a:pt x="15" y="15"/>
                  </a:cubicBezTo>
                  <a:cubicBezTo>
                    <a:pt x="19" y="10"/>
                    <a:pt x="18" y="7"/>
                    <a:pt x="16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6"/>
            <p:cNvSpPr/>
            <p:nvPr/>
          </p:nvSpPr>
          <p:spPr bwMode="auto">
            <a:xfrm>
              <a:off x="5975351" y="4772025"/>
              <a:ext cx="55563" cy="106363"/>
            </a:xfrm>
            <a:custGeom>
              <a:avLst/>
              <a:gdLst>
                <a:gd name="T0" fmla="*/ 13 w 13"/>
                <a:gd name="T1" fmla="*/ 0 h 25"/>
                <a:gd name="T2" fmla="*/ 12 w 13"/>
                <a:gd name="T3" fmla="*/ 0 h 25"/>
                <a:gd name="T4" fmla="*/ 4 w 13"/>
                <a:gd name="T5" fmla="*/ 3 h 25"/>
                <a:gd name="T6" fmla="*/ 4 w 13"/>
                <a:gd name="T7" fmla="*/ 7 h 25"/>
                <a:gd name="T8" fmla="*/ 3 w 13"/>
                <a:gd name="T9" fmla="*/ 15 h 25"/>
                <a:gd name="T10" fmla="*/ 0 w 13"/>
                <a:gd name="T11" fmla="*/ 24 h 25"/>
                <a:gd name="T12" fmla="*/ 1 w 13"/>
                <a:gd name="T13" fmla="*/ 25 h 25"/>
                <a:gd name="T14" fmla="*/ 4 w 13"/>
                <a:gd name="T15" fmla="*/ 21 h 25"/>
                <a:gd name="T16" fmla="*/ 8 w 13"/>
                <a:gd name="T17" fmla="*/ 15 h 25"/>
                <a:gd name="T18" fmla="*/ 12 w 13"/>
                <a:gd name="T19" fmla="*/ 8 h 25"/>
                <a:gd name="T20" fmla="*/ 13 w 13"/>
                <a:gd name="T21" fmla="*/ 2 h 25"/>
                <a:gd name="T22" fmla="*/ 13 w 13"/>
                <a:gd name="T23" fmla="*/ 2 h 25"/>
                <a:gd name="T24" fmla="*/ 13 w 13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0" y="2"/>
                    <a:pt x="6" y="0"/>
                    <a:pt x="4" y="3"/>
                  </a:cubicBezTo>
                  <a:cubicBezTo>
                    <a:pt x="3" y="4"/>
                    <a:pt x="3" y="6"/>
                    <a:pt x="4" y="7"/>
                  </a:cubicBezTo>
                  <a:cubicBezTo>
                    <a:pt x="6" y="9"/>
                    <a:pt x="5" y="12"/>
                    <a:pt x="3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0" y="25"/>
                    <a:pt x="1" y="25"/>
                  </a:cubicBezTo>
                  <a:cubicBezTo>
                    <a:pt x="2" y="24"/>
                    <a:pt x="3" y="22"/>
                    <a:pt x="4" y="21"/>
                  </a:cubicBezTo>
                  <a:cubicBezTo>
                    <a:pt x="5" y="19"/>
                    <a:pt x="7" y="17"/>
                    <a:pt x="8" y="15"/>
                  </a:cubicBezTo>
                  <a:cubicBezTo>
                    <a:pt x="9" y="12"/>
                    <a:pt x="11" y="10"/>
                    <a:pt x="12" y="8"/>
                  </a:cubicBezTo>
                  <a:cubicBezTo>
                    <a:pt x="13" y="6"/>
                    <a:pt x="13" y="4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37"/>
            <p:cNvSpPr/>
            <p:nvPr/>
          </p:nvSpPr>
          <p:spPr bwMode="auto">
            <a:xfrm>
              <a:off x="5945188" y="4870450"/>
              <a:ext cx="119063" cy="55563"/>
            </a:xfrm>
            <a:custGeom>
              <a:avLst/>
              <a:gdLst>
                <a:gd name="T0" fmla="*/ 26 w 28"/>
                <a:gd name="T1" fmla="*/ 1 h 13"/>
                <a:gd name="T2" fmla="*/ 17 w 28"/>
                <a:gd name="T3" fmla="*/ 6 h 13"/>
                <a:gd name="T4" fmla="*/ 2 w 28"/>
                <a:gd name="T5" fmla="*/ 8 h 13"/>
                <a:gd name="T6" fmla="*/ 1 w 28"/>
                <a:gd name="T7" fmla="*/ 8 h 13"/>
                <a:gd name="T8" fmla="*/ 1 w 28"/>
                <a:gd name="T9" fmla="*/ 9 h 13"/>
                <a:gd name="T10" fmla="*/ 1 w 28"/>
                <a:gd name="T11" fmla="*/ 9 h 13"/>
                <a:gd name="T12" fmla="*/ 1 w 28"/>
                <a:gd name="T13" fmla="*/ 9 h 13"/>
                <a:gd name="T14" fmla="*/ 1 w 28"/>
                <a:gd name="T15" fmla="*/ 9 h 13"/>
                <a:gd name="T16" fmla="*/ 2 w 28"/>
                <a:gd name="T17" fmla="*/ 9 h 13"/>
                <a:gd name="T18" fmla="*/ 4 w 28"/>
                <a:gd name="T19" fmla="*/ 9 h 13"/>
                <a:gd name="T20" fmla="*/ 4 w 28"/>
                <a:gd name="T21" fmla="*/ 10 h 13"/>
                <a:gd name="T22" fmla="*/ 15 w 28"/>
                <a:gd name="T23" fmla="*/ 12 h 13"/>
                <a:gd name="T24" fmla="*/ 23 w 28"/>
                <a:gd name="T25" fmla="*/ 7 h 13"/>
                <a:gd name="T26" fmla="*/ 27 w 28"/>
                <a:gd name="T27" fmla="*/ 1 h 13"/>
                <a:gd name="T28" fmla="*/ 26 w 28"/>
                <a:gd name="T2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3">
                  <a:moveTo>
                    <a:pt x="26" y="1"/>
                  </a:moveTo>
                  <a:cubicBezTo>
                    <a:pt x="25" y="5"/>
                    <a:pt x="21" y="6"/>
                    <a:pt x="17" y="6"/>
                  </a:cubicBezTo>
                  <a:cubicBezTo>
                    <a:pt x="12" y="7"/>
                    <a:pt x="7" y="9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12"/>
                    <a:pt x="12" y="13"/>
                    <a:pt x="15" y="12"/>
                  </a:cubicBezTo>
                  <a:cubicBezTo>
                    <a:pt x="18" y="11"/>
                    <a:pt x="21" y="9"/>
                    <a:pt x="23" y="7"/>
                  </a:cubicBezTo>
                  <a:cubicBezTo>
                    <a:pt x="25" y="6"/>
                    <a:pt x="26" y="4"/>
                    <a:pt x="27" y="1"/>
                  </a:cubicBezTo>
                  <a:cubicBezTo>
                    <a:pt x="28" y="1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938"/>
            <p:cNvSpPr/>
            <p:nvPr/>
          </p:nvSpPr>
          <p:spPr bwMode="auto">
            <a:xfrm>
              <a:off x="5864226" y="4559300"/>
              <a:ext cx="166688" cy="288925"/>
            </a:xfrm>
            <a:custGeom>
              <a:avLst/>
              <a:gdLst>
                <a:gd name="T0" fmla="*/ 39 w 39"/>
                <a:gd name="T1" fmla="*/ 35 h 68"/>
                <a:gd name="T2" fmla="*/ 39 w 39"/>
                <a:gd name="T3" fmla="*/ 35 h 68"/>
                <a:gd name="T4" fmla="*/ 37 w 39"/>
                <a:gd name="T5" fmla="*/ 25 h 68"/>
                <a:gd name="T6" fmla="*/ 37 w 39"/>
                <a:gd name="T7" fmla="*/ 23 h 68"/>
                <a:gd name="T8" fmla="*/ 35 w 39"/>
                <a:gd name="T9" fmla="*/ 10 h 68"/>
                <a:gd name="T10" fmla="*/ 35 w 39"/>
                <a:gd name="T11" fmla="*/ 9 h 68"/>
                <a:gd name="T12" fmla="*/ 18 w 39"/>
                <a:gd name="T13" fmla="*/ 10 h 68"/>
                <a:gd name="T14" fmla="*/ 11 w 39"/>
                <a:gd name="T15" fmla="*/ 21 h 68"/>
                <a:gd name="T16" fmla="*/ 12 w 39"/>
                <a:gd name="T17" fmla="*/ 26 h 68"/>
                <a:gd name="T18" fmla="*/ 13 w 39"/>
                <a:gd name="T19" fmla="*/ 32 h 68"/>
                <a:gd name="T20" fmla="*/ 5 w 39"/>
                <a:gd name="T21" fmla="*/ 32 h 68"/>
                <a:gd name="T22" fmla="*/ 0 w 39"/>
                <a:gd name="T23" fmla="*/ 48 h 68"/>
                <a:gd name="T24" fmla="*/ 5 w 39"/>
                <a:gd name="T25" fmla="*/ 55 h 68"/>
                <a:gd name="T26" fmla="*/ 8 w 39"/>
                <a:gd name="T27" fmla="*/ 53 h 68"/>
                <a:gd name="T28" fmla="*/ 18 w 39"/>
                <a:gd name="T29" fmla="*/ 51 h 68"/>
                <a:gd name="T30" fmla="*/ 18 w 39"/>
                <a:gd name="T31" fmla="*/ 52 h 68"/>
                <a:gd name="T32" fmla="*/ 23 w 39"/>
                <a:gd name="T33" fmla="*/ 51 h 68"/>
                <a:gd name="T34" fmla="*/ 19 w 39"/>
                <a:gd name="T35" fmla="*/ 53 h 68"/>
                <a:gd name="T36" fmla="*/ 11 w 39"/>
                <a:gd name="T37" fmla="*/ 56 h 68"/>
                <a:gd name="T38" fmla="*/ 9 w 39"/>
                <a:gd name="T39" fmla="*/ 59 h 68"/>
                <a:gd name="T40" fmla="*/ 11 w 39"/>
                <a:gd name="T41" fmla="*/ 61 h 68"/>
                <a:gd name="T42" fmla="*/ 14 w 39"/>
                <a:gd name="T43" fmla="*/ 68 h 68"/>
                <a:gd name="T44" fmla="*/ 15 w 39"/>
                <a:gd name="T45" fmla="*/ 68 h 68"/>
                <a:gd name="T46" fmla="*/ 23 w 39"/>
                <a:gd name="T47" fmla="*/ 65 h 68"/>
                <a:gd name="T48" fmla="*/ 26 w 39"/>
                <a:gd name="T49" fmla="*/ 60 h 68"/>
                <a:gd name="T50" fmla="*/ 30 w 39"/>
                <a:gd name="T51" fmla="*/ 54 h 68"/>
                <a:gd name="T52" fmla="*/ 31 w 39"/>
                <a:gd name="T53" fmla="*/ 52 h 68"/>
                <a:gd name="T54" fmla="*/ 35 w 39"/>
                <a:gd name="T55" fmla="*/ 43 h 68"/>
                <a:gd name="T56" fmla="*/ 38 w 39"/>
                <a:gd name="T57" fmla="*/ 39 h 68"/>
                <a:gd name="T58" fmla="*/ 39 w 39"/>
                <a:gd name="T59" fmla="*/ 38 h 68"/>
                <a:gd name="T60" fmla="*/ 39 w 39"/>
                <a:gd name="T61" fmla="*/ 36 h 68"/>
                <a:gd name="T62" fmla="*/ 39 w 39"/>
                <a:gd name="T63" fmla="*/ 3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" h="68">
                  <a:moveTo>
                    <a:pt x="39" y="35"/>
                  </a:moveTo>
                  <a:cubicBezTo>
                    <a:pt x="39" y="35"/>
                    <a:pt x="39" y="35"/>
                    <a:pt x="39" y="35"/>
                  </a:cubicBezTo>
                  <a:cubicBezTo>
                    <a:pt x="38" y="31"/>
                    <a:pt x="36" y="28"/>
                    <a:pt x="37" y="25"/>
                  </a:cubicBezTo>
                  <a:cubicBezTo>
                    <a:pt x="37" y="24"/>
                    <a:pt x="38" y="24"/>
                    <a:pt x="37" y="23"/>
                  </a:cubicBezTo>
                  <a:cubicBezTo>
                    <a:pt x="33" y="20"/>
                    <a:pt x="29" y="12"/>
                    <a:pt x="35" y="10"/>
                  </a:cubicBezTo>
                  <a:cubicBezTo>
                    <a:pt x="35" y="10"/>
                    <a:pt x="36" y="10"/>
                    <a:pt x="35" y="9"/>
                  </a:cubicBezTo>
                  <a:cubicBezTo>
                    <a:pt x="33" y="0"/>
                    <a:pt x="22" y="6"/>
                    <a:pt x="18" y="10"/>
                  </a:cubicBezTo>
                  <a:cubicBezTo>
                    <a:pt x="15" y="12"/>
                    <a:pt x="10" y="18"/>
                    <a:pt x="11" y="21"/>
                  </a:cubicBezTo>
                  <a:cubicBezTo>
                    <a:pt x="11" y="23"/>
                    <a:pt x="11" y="24"/>
                    <a:pt x="12" y="26"/>
                  </a:cubicBezTo>
                  <a:cubicBezTo>
                    <a:pt x="14" y="28"/>
                    <a:pt x="20" y="34"/>
                    <a:pt x="13" y="32"/>
                  </a:cubicBezTo>
                  <a:cubicBezTo>
                    <a:pt x="11" y="32"/>
                    <a:pt x="7" y="31"/>
                    <a:pt x="5" y="32"/>
                  </a:cubicBezTo>
                  <a:cubicBezTo>
                    <a:pt x="1" y="36"/>
                    <a:pt x="1" y="43"/>
                    <a:pt x="0" y="48"/>
                  </a:cubicBezTo>
                  <a:cubicBezTo>
                    <a:pt x="0" y="51"/>
                    <a:pt x="2" y="55"/>
                    <a:pt x="5" y="55"/>
                  </a:cubicBezTo>
                  <a:cubicBezTo>
                    <a:pt x="6" y="55"/>
                    <a:pt x="8" y="54"/>
                    <a:pt x="8" y="53"/>
                  </a:cubicBezTo>
                  <a:cubicBezTo>
                    <a:pt x="10" y="52"/>
                    <a:pt x="20" y="47"/>
                    <a:pt x="18" y="51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0" y="52"/>
                    <a:pt x="22" y="52"/>
                    <a:pt x="23" y="51"/>
                  </a:cubicBezTo>
                  <a:cubicBezTo>
                    <a:pt x="22" y="52"/>
                    <a:pt x="21" y="53"/>
                    <a:pt x="19" y="53"/>
                  </a:cubicBezTo>
                  <a:cubicBezTo>
                    <a:pt x="16" y="55"/>
                    <a:pt x="14" y="56"/>
                    <a:pt x="11" y="56"/>
                  </a:cubicBezTo>
                  <a:cubicBezTo>
                    <a:pt x="9" y="57"/>
                    <a:pt x="9" y="57"/>
                    <a:pt x="9" y="59"/>
                  </a:cubicBezTo>
                  <a:cubicBezTo>
                    <a:pt x="9" y="60"/>
                    <a:pt x="10" y="61"/>
                    <a:pt x="11" y="61"/>
                  </a:cubicBezTo>
                  <a:cubicBezTo>
                    <a:pt x="13" y="61"/>
                    <a:pt x="15" y="66"/>
                    <a:pt x="14" y="68"/>
                  </a:cubicBezTo>
                  <a:cubicBezTo>
                    <a:pt x="14" y="68"/>
                    <a:pt x="14" y="68"/>
                    <a:pt x="15" y="68"/>
                  </a:cubicBezTo>
                  <a:cubicBezTo>
                    <a:pt x="18" y="67"/>
                    <a:pt x="20" y="67"/>
                    <a:pt x="23" y="65"/>
                  </a:cubicBezTo>
                  <a:cubicBezTo>
                    <a:pt x="24" y="64"/>
                    <a:pt x="25" y="61"/>
                    <a:pt x="26" y="60"/>
                  </a:cubicBezTo>
                  <a:cubicBezTo>
                    <a:pt x="27" y="57"/>
                    <a:pt x="29" y="56"/>
                    <a:pt x="30" y="54"/>
                  </a:cubicBezTo>
                  <a:cubicBezTo>
                    <a:pt x="31" y="53"/>
                    <a:pt x="31" y="52"/>
                    <a:pt x="31" y="52"/>
                  </a:cubicBezTo>
                  <a:cubicBezTo>
                    <a:pt x="31" y="48"/>
                    <a:pt x="32" y="46"/>
                    <a:pt x="35" y="43"/>
                  </a:cubicBezTo>
                  <a:cubicBezTo>
                    <a:pt x="37" y="42"/>
                    <a:pt x="38" y="41"/>
                    <a:pt x="38" y="39"/>
                  </a:cubicBezTo>
                  <a:cubicBezTo>
                    <a:pt x="39" y="39"/>
                    <a:pt x="39" y="39"/>
                    <a:pt x="39" y="38"/>
                  </a:cubicBezTo>
                  <a:cubicBezTo>
                    <a:pt x="39" y="38"/>
                    <a:pt x="39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939"/>
            <p:cNvSpPr/>
            <p:nvPr/>
          </p:nvSpPr>
          <p:spPr bwMode="auto">
            <a:xfrm>
              <a:off x="5868988" y="4594225"/>
              <a:ext cx="149225" cy="182563"/>
            </a:xfrm>
            <a:custGeom>
              <a:avLst/>
              <a:gdLst>
                <a:gd name="T0" fmla="*/ 33 w 35"/>
                <a:gd name="T1" fmla="*/ 19 h 43"/>
                <a:gd name="T2" fmla="*/ 32 w 35"/>
                <a:gd name="T3" fmla="*/ 14 h 43"/>
                <a:gd name="T4" fmla="*/ 30 w 35"/>
                <a:gd name="T5" fmla="*/ 13 h 43"/>
                <a:gd name="T6" fmla="*/ 27 w 35"/>
                <a:gd name="T7" fmla="*/ 1 h 43"/>
                <a:gd name="T8" fmla="*/ 27 w 35"/>
                <a:gd name="T9" fmla="*/ 0 h 43"/>
                <a:gd name="T10" fmla="*/ 19 w 35"/>
                <a:gd name="T11" fmla="*/ 5 h 43"/>
                <a:gd name="T12" fmla="*/ 16 w 35"/>
                <a:gd name="T13" fmla="*/ 10 h 43"/>
                <a:gd name="T14" fmla="*/ 16 w 35"/>
                <a:gd name="T15" fmla="*/ 11 h 43"/>
                <a:gd name="T16" fmla="*/ 14 w 35"/>
                <a:gd name="T17" fmla="*/ 13 h 43"/>
                <a:gd name="T18" fmla="*/ 16 w 35"/>
                <a:gd name="T19" fmla="*/ 25 h 43"/>
                <a:gd name="T20" fmla="*/ 10 w 35"/>
                <a:gd name="T21" fmla="*/ 24 h 43"/>
                <a:gd name="T22" fmla="*/ 1 w 35"/>
                <a:gd name="T23" fmla="*/ 30 h 43"/>
                <a:gd name="T24" fmla="*/ 1 w 35"/>
                <a:gd name="T25" fmla="*/ 37 h 43"/>
                <a:gd name="T26" fmla="*/ 7 w 35"/>
                <a:gd name="T27" fmla="*/ 42 h 43"/>
                <a:gd name="T28" fmla="*/ 7 w 35"/>
                <a:gd name="T29" fmla="*/ 42 h 43"/>
                <a:gd name="T30" fmla="*/ 19 w 35"/>
                <a:gd name="T31" fmla="*/ 41 h 43"/>
                <a:gd name="T32" fmla="*/ 26 w 35"/>
                <a:gd name="T33" fmla="*/ 40 h 43"/>
                <a:gd name="T34" fmla="*/ 35 w 35"/>
                <a:gd name="T35" fmla="*/ 29 h 43"/>
                <a:gd name="T36" fmla="*/ 33 w 35"/>
                <a:gd name="T37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43">
                  <a:moveTo>
                    <a:pt x="33" y="19"/>
                  </a:moveTo>
                  <a:cubicBezTo>
                    <a:pt x="33" y="18"/>
                    <a:pt x="33" y="15"/>
                    <a:pt x="32" y="14"/>
                  </a:cubicBezTo>
                  <a:cubicBezTo>
                    <a:pt x="32" y="13"/>
                    <a:pt x="31" y="13"/>
                    <a:pt x="30" y="13"/>
                  </a:cubicBezTo>
                  <a:cubicBezTo>
                    <a:pt x="27" y="14"/>
                    <a:pt x="28" y="3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2"/>
                    <a:pt x="21" y="3"/>
                    <a:pt x="19" y="5"/>
                  </a:cubicBezTo>
                  <a:cubicBezTo>
                    <a:pt x="17" y="6"/>
                    <a:pt x="17" y="8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2"/>
                    <a:pt x="15" y="12"/>
                    <a:pt x="14" y="13"/>
                  </a:cubicBezTo>
                  <a:cubicBezTo>
                    <a:pt x="11" y="15"/>
                    <a:pt x="15" y="23"/>
                    <a:pt x="16" y="25"/>
                  </a:cubicBezTo>
                  <a:cubicBezTo>
                    <a:pt x="15" y="25"/>
                    <a:pt x="11" y="24"/>
                    <a:pt x="10" y="24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2" y="39"/>
                    <a:pt x="7" y="39"/>
                    <a:pt x="7" y="42"/>
                  </a:cubicBezTo>
                  <a:cubicBezTo>
                    <a:pt x="7" y="42"/>
                    <a:pt x="7" y="43"/>
                    <a:pt x="7" y="42"/>
                  </a:cubicBezTo>
                  <a:cubicBezTo>
                    <a:pt x="11" y="42"/>
                    <a:pt x="15" y="41"/>
                    <a:pt x="19" y="41"/>
                  </a:cubicBezTo>
                  <a:cubicBezTo>
                    <a:pt x="21" y="42"/>
                    <a:pt x="24" y="41"/>
                    <a:pt x="26" y="40"/>
                  </a:cubicBezTo>
                  <a:cubicBezTo>
                    <a:pt x="30" y="38"/>
                    <a:pt x="35" y="34"/>
                    <a:pt x="35" y="29"/>
                  </a:cubicBezTo>
                  <a:cubicBezTo>
                    <a:pt x="35" y="26"/>
                    <a:pt x="34" y="23"/>
                    <a:pt x="33" y="19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940"/>
            <p:cNvSpPr/>
            <p:nvPr/>
          </p:nvSpPr>
          <p:spPr bwMode="auto">
            <a:xfrm>
              <a:off x="5907088" y="4759325"/>
              <a:ext cx="84138" cy="106363"/>
            </a:xfrm>
            <a:custGeom>
              <a:avLst/>
              <a:gdLst>
                <a:gd name="T0" fmla="*/ 19 w 20"/>
                <a:gd name="T1" fmla="*/ 1 h 25"/>
                <a:gd name="T2" fmla="*/ 16 w 20"/>
                <a:gd name="T3" fmla="*/ 5 h 25"/>
                <a:gd name="T4" fmla="*/ 2 w 20"/>
                <a:gd name="T5" fmla="*/ 24 h 25"/>
                <a:gd name="T6" fmla="*/ 3 w 20"/>
                <a:gd name="T7" fmla="*/ 24 h 25"/>
                <a:gd name="T8" fmla="*/ 12 w 20"/>
                <a:gd name="T9" fmla="*/ 11 h 25"/>
                <a:gd name="T10" fmla="*/ 19 w 20"/>
                <a:gd name="T11" fmla="*/ 3 h 25"/>
                <a:gd name="T12" fmla="*/ 19 w 20"/>
                <a:gd name="T13" fmla="*/ 2 h 25"/>
                <a:gd name="T14" fmla="*/ 19 w 20"/>
                <a:gd name="T15" fmla="*/ 2 h 25"/>
                <a:gd name="T16" fmla="*/ 20 w 20"/>
                <a:gd name="T17" fmla="*/ 1 h 25"/>
                <a:gd name="T18" fmla="*/ 19 w 20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19" y="1"/>
                  </a:moveTo>
                  <a:cubicBezTo>
                    <a:pt x="18" y="2"/>
                    <a:pt x="17" y="3"/>
                    <a:pt x="16" y="5"/>
                  </a:cubicBezTo>
                  <a:cubicBezTo>
                    <a:pt x="10" y="11"/>
                    <a:pt x="0" y="14"/>
                    <a:pt x="2" y="24"/>
                  </a:cubicBezTo>
                  <a:cubicBezTo>
                    <a:pt x="2" y="25"/>
                    <a:pt x="3" y="25"/>
                    <a:pt x="3" y="24"/>
                  </a:cubicBezTo>
                  <a:cubicBezTo>
                    <a:pt x="4" y="20"/>
                    <a:pt x="9" y="14"/>
                    <a:pt x="12" y="11"/>
                  </a:cubicBezTo>
                  <a:cubicBezTo>
                    <a:pt x="16" y="9"/>
                    <a:pt x="17" y="7"/>
                    <a:pt x="19" y="3"/>
                  </a:cubicBezTo>
                  <a:cubicBezTo>
                    <a:pt x="19" y="3"/>
                    <a:pt x="19" y="3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1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941"/>
            <p:cNvSpPr/>
            <p:nvPr/>
          </p:nvSpPr>
          <p:spPr bwMode="auto">
            <a:xfrm>
              <a:off x="6043613" y="4751388"/>
              <a:ext cx="63500" cy="63500"/>
            </a:xfrm>
            <a:custGeom>
              <a:avLst/>
              <a:gdLst>
                <a:gd name="T0" fmla="*/ 15 w 15"/>
                <a:gd name="T1" fmla="*/ 14 h 15"/>
                <a:gd name="T2" fmla="*/ 15 w 15"/>
                <a:gd name="T3" fmla="*/ 14 h 15"/>
                <a:gd name="T4" fmla="*/ 15 w 15"/>
                <a:gd name="T5" fmla="*/ 14 h 15"/>
                <a:gd name="T6" fmla="*/ 14 w 15"/>
                <a:gd name="T7" fmla="*/ 10 h 15"/>
                <a:gd name="T8" fmla="*/ 12 w 15"/>
                <a:gd name="T9" fmla="*/ 8 h 15"/>
                <a:gd name="T10" fmla="*/ 11 w 15"/>
                <a:gd name="T11" fmla="*/ 4 h 15"/>
                <a:gd name="T12" fmla="*/ 2 w 15"/>
                <a:gd name="T13" fmla="*/ 1 h 15"/>
                <a:gd name="T14" fmla="*/ 1 w 15"/>
                <a:gd name="T15" fmla="*/ 0 h 15"/>
                <a:gd name="T16" fmla="*/ 1 w 15"/>
                <a:gd name="T17" fmla="*/ 1 h 15"/>
                <a:gd name="T18" fmla="*/ 1 w 15"/>
                <a:gd name="T19" fmla="*/ 2 h 15"/>
                <a:gd name="T20" fmla="*/ 2 w 15"/>
                <a:gd name="T21" fmla="*/ 2 h 15"/>
                <a:gd name="T22" fmla="*/ 2 w 15"/>
                <a:gd name="T23" fmla="*/ 2 h 15"/>
                <a:gd name="T24" fmla="*/ 7 w 15"/>
                <a:gd name="T25" fmla="*/ 6 h 15"/>
                <a:gd name="T26" fmla="*/ 11 w 15"/>
                <a:gd name="T27" fmla="*/ 9 h 15"/>
                <a:gd name="T28" fmla="*/ 14 w 15"/>
                <a:gd name="T29" fmla="*/ 14 h 15"/>
                <a:gd name="T30" fmla="*/ 15 w 15"/>
                <a:gd name="T31" fmla="*/ 14 h 15"/>
                <a:gd name="T32" fmla="*/ 15 w 15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1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1" y="7"/>
                    <a:pt x="11" y="5"/>
                    <a:pt x="11" y="4"/>
                  </a:cubicBezTo>
                  <a:cubicBezTo>
                    <a:pt x="10" y="1"/>
                    <a:pt x="5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5" y="5"/>
                    <a:pt x="7" y="6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5"/>
                    <a:pt x="15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942"/>
            <p:cNvSpPr/>
            <p:nvPr/>
          </p:nvSpPr>
          <p:spPr bwMode="auto">
            <a:xfrm>
              <a:off x="6043613" y="4632325"/>
              <a:ext cx="50800" cy="144463"/>
            </a:xfrm>
            <a:custGeom>
              <a:avLst/>
              <a:gdLst>
                <a:gd name="T0" fmla="*/ 11 w 12"/>
                <a:gd name="T1" fmla="*/ 13 h 34"/>
                <a:gd name="T2" fmla="*/ 7 w 12"/>
                <a:gd name="T3" fmla="*/ 15 h 34"/>
                <a:gd name="T4" fmla="*/ 5 w 12"/>
                <a:gd name="T5" fmla="*/ 13 h 34"/>
                <a:gd name="T6" fmla="*/ 4 w 12"/>
                <a:gd name="T7" fmla="*/ 13 h 34"/>
                <a:gd name="T8" fmla="*/ 6 w 12"/>
                <a:gd name="T9" fmla="*/ 1 h 34"/>
                <a:gd name="T10" fmla="*/ 5 w 12"/>
                <a:gd name="T11" fmla="*/ 1 h 34"/>
                <a:gd name="T12" fmla="*/ 1 w 12"/>
                <a:gd name="T13" fmla="*/ 18 h 34"/>
                <a:gd name="T14" fmla="*/ 1 w 12"/>
                <a:gd name="T15" fmla="*/ 19 h 34"/>
                <a:gd name="T16" fmla="*/ 1 w 12"/>
                <a:gd name="T17" fmla="*/ 30 h 34"/>
                <a:gd name="T18" fmla="*/ 8 w 12"/>
                <a:gd name="T19" fmla="*/ 34 h 34"/>
                <a:gd name="T20" fmla="*/ 9 w 12"/>
                <a:gd name="T21" fmla="*/ 33 h 34"/>
                <a:gd name="T22" fmla="*/ 4 w 12"/>
                <a:gd name="T23" fmla="*/ 29 h 34"/>
                <a:gd name="T24" fmla="*/ 5 w 12"/>
                <a:gd name="T25" fmla="*/ 25 h 34"/>
                <a:gd name="T26" fmla="*/ 5 w 12"/>
                <a:gd name="T27" fmla="*/ 24 h 34"/>
                <a:gd name="T28" fmla="*/ 8 w 12"/>
                <a:gd name="T29" fmla="*/ 17 h 34"/>
                <a:gd name="T30" fmla="*/ 9 w 12"/>
                <a:gd name="T31" fmla="*/ 17 h 34"/>
                <a:gd name="T32" fmla="*/ 12 w 12"/>
                <a:gd name="T33" fmla="*/ 14 h 34"/>
                <a:gd name="T34" fmla="*/ 11 w 12"/>
                <a:gd name="T3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34">
                  <a:moveTo>
                    <a:pt x="11" y="13"/>
                  </a:moveTo>
                  <a:cubicBezTo>
                    <a:pt x="9" y="14"/>
                    <a:pt x="8" y="14"/>
                    <a:pt x="7" y="15"/>
                  </a:cubicBezTo>
                  <a:cubicBezTo>
                    <a:pt x="6" y="16"/>
                    <a:pt x="5" y="15"/>
                    <a:pt x="5" y="13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1" y="14"/>
                    <a:pt x="5" y="3"/>
                    <a:pt x="6" y="1"/>
                  </a:cubicBezTo>
                  <a:cubicBezTo>
                    <a:pt x="6" y="1"/>
                    <a:pt x="5" y="0"/>
                    <a:pt x="5" y="1"/>
                  </a:cubicBezTo>
                  <a:cubicBezTo>
                    <a:pt x="0" y="6"/>
                    <a:pt x="0" y="11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2" y="19"/>
                    <a:pt x="0" y="29"/>
                    <a:pt x="1" y="30"/>
                  </a:cubicBezTo>
                  <a:cubicBezTo>
                    <a:pt x="1" y="32"/>
                    <a:pt x="6" y="34"/>
                    <a:pt x="8" y="34"/>
                  </a:cubicBezTo>
                  <a:cubicBezTo>
                    <a:pt x="9" y="34"/>
                    <a:pt x="9" y="34"/>
                    <a:pt x="9" y="33"/>
                  </a:cubicBezTo>
                  <a:cubicBezTo>
                    <a:pt x="7" y="32"/>
                    <a:pt x="6" y="30"/>
                    <a:pt x="4" y="29"/>
                  </a:cubicBezTo>
                  <a:cubicBezTo>
                    <a:pt x="3" y="28"/>
                    <a:pt x="5" y="27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10" y="16"/>
                    <a:pt x="11" y="15"/>
                    <a:pt x="12" y="14"/>
                  </a:cubicBezTo>
                  <a:cubicBezTo>
                    <a:pt x="12" y="14"/>
                    <a:pt x="12" y="13"/>
                    <a:pt x="11" y="13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943"/>
            <p:cNvSpPr/>
            <p:nvPr/>
          </p:nvSpPr>
          <p:spPr bwMode="auto">
            <a:xfrm>
              <a:off x="5864226" y="4610100"/>
              <a:ext cx="136525" cy="149225"/>
            </a:xfrm>
            <a:custGeom>
              <a:avLst/>
              <a:gdLst>
                <a:gd name="T0" fmla="*/ 31 w 32"/>
                <a:gd name="T1" fmla="*/ 27 h 35"/>
                <a:gd name="T2" fmla="*/ 22 w 32"/>
                <a:gd name="T3" fmla="*/ 15 h 35"/>
                <a:gd name="T4" fmla="*/ 22 w 32"/>
                <a:gd name="T5" fmla="*/ 12 h 35"/>
                <a:gd name="T6" fmla="*/ 23 w 32"/>
                <a:gd name="T7" fmla="*/ 8 h 35"/>
                <a:gd name="T8" fmla="*/ 23 w 32"/>
                <a:gd name="T9" fmla="*/ 7 h 35"/>
                <a:gd name="T10" fmla="*/ 21 w 32"/>
                <a:gd name="T11" fmla="*/ 5 h 35"/>
                <a:gd name="T12" fmla="*/ 20 w 32"/>
                <a:gd name="T13" fmla="*/ 2 h 35"/>
                <a:gd name="T14" fmla="*/ 21 w 32"/>
                <a:gd name="T15" fmla="*/ 1 h 35"/>
                <a:gd name="T16" fmla="*/ 21 w 32"/>
                <a:gd name="T17" fmla="*/ 0 h 35"/>
                <a:gd name="T18" fmla="*/ 19 w 32"/>
                <a:gd name="T19" fmla="*/ 2 h 35"/>
                <a:gd name="T20" fmla="*/ 19 w 32"/>
                <a:gd name="T21" fmla="*/ 2 h 35"/>
                <a:gd name="T22" fmla="*/ 16 w 32"/>
                <a:gd name="T23" fmla="*/ 8 h 35"/>
                <a:gd name="T24" fmla="*/ 16 w 32"/>
                <a:gd name="T25" fmla="*/ 10 h 35"/>
                <a:gd name="T26" fmla="*/ 16 w 32"/>
                <a:gd name="T27" fmla="*/ 11 h 35"/>
                <a:gd name="T28" fmla="*/ 16 w 32"/>
                <a:gd name="T29" fmla="*/ 17 h 35"/>
                <a:gd name="T30" fmla="*/ 19 w 32"/>
                <a:gd name="T31" fmla="*/ 21 h 35"/>
                <a:gd name="T32" fmla="*/ 25 w 32"/>
                <a:gd name="T33" fmla="*/ 24 h 35"/>
                <a:gd name="T34" fmla="*/ 11 w 32"/>
                <a:gd name="T35" fmla="*/ 20 h 35"/>
                <a:gd name="T36" fmla="*/ 5 w 32"/>
                <a:gd name="T37" fmla="*/ 21 h 35"/>
                <a:gd name="T38" fmla="*/ 4 w 32"/>
                <a:gd name="T39" fmla="*/ 22 h 35"/>
                <a:gd name="T40" fmla="*/ 4 w 32"/>
                <a:gd name="T41" fmla="*/ 22 h 35"/>
                <a:gd name="T42" fmla="*/ 1 w 32"/>
                <a:gd name="T43" fmla="*/ 30 h 35"/>
                <a:gd name="T44" fmla="*/ 1 w 32"/>
                <a:gd name="T45" fmla="*/ 34 h 35"/>
                <a:gd name="T46" fmla="*/ 2 w 32"/>
                <a:gd name="T47" fmla="*/ 34 h 35"/>
                <a:gd name="T48" fmla="*/ 10 w 32"/>
                <a:gd name="T49" fmla="*/ 30 h 35"/>
                <a:gd name="T50" fmla="*/ 11 w 32"/>
                <a:gd name="T51" fmla="*/ 28 h 35"/>
                <a:gd name="T52" fmla="*/ 31 w 32"/>
                <a:gd name="T53" fmla="*/ 29 h 35"/>
                <a:gd name="T54" fmla="*/ 31 w 32"/>
                <a:gd name="T55" fmla="*/ 28 h 35"/>
                <a:gd name="T56" fmla="*/ 31 w 32"/>
                <a:gd name="T5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35">
                  <a:moveTo>
                    <a:pt x="31" y="27"/>
                  </a:moveTo>
                  <a:cubicBezTo>
                    <a:pt x="28" y="22"/>
                    <a:pt x="19" y="20"/>
                    <a:pt x="22" y="15"/>
                  </a:cubicBezTo>
                  <a:cubicBezTo>
                    <a:pt x="22" y="14"/>
                    <a:pt x="22" y="13"/>
                    <a:pt x="22" y="12"/>
                  </a:cubicBezTo>
                  <a:cubicBezTo>
                    <a:pt x="19" y="9"/>
                    <a:pt x="22" y="10"/>
                    <a:pt x="23" y="8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3" y="6"/>
                    <a:pt x="22" y="5"/>
                    <a:pt x="21" y="5"/>
                  </a:cubicBezTo>
                  <a:cubicBezTo>
                    <a:pt x="21" y="4"/>
                    <a:pt x="20" y="3"/>
                    <a:pt x="20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4"/>
                    <a:pt x="16" y="6"/>
                    <a:pt x="16" y="8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6" y="12"/>
                    <a:pt x="16" y="11"/>
                  </a:cubicBezTo>
                  <a:cubicBezTo>
                    <a:pt x="17" y="13"/>
                    <a:pt x="16" y="15"/>
                    <a:pt x="16" y="17"/>
                  </a:cubicBezTo>
                  <a:cubicBezTo>
                    <a:pt x="17" y="18"/>
                    <a:pt x="17" y="20"/>
                    <a:pt x="19" y="21"/>
                  </a:cubicBezTo>
                  <a:cubicBezTo>
                    <a:pt x="21" y="22"/>
                    <a:pt x="23" y="23"/>
                    <a:pt x="25" y="24"/>
                  </a:cubicBezTo>
                  <a:cubicBezTo>
                    <a:pt x="20" y="23"/>
                    <a:pt x="16" y="22"/>
                    <a:pt x="11" y="20"/>
                  </a:cubicBezTo>
                  <a:cubicBezTo>
                    <a:pt x="8" y="20"/>
                    <a:pt x="6" y="20"/>
                    <a:pt x="5" y="21"/>
                  </a:cubicBezTo>
                  <a:cubicBezTo>
                    <a:pt x="4" y="21"/>
                    <a:pt x="4" y="21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3"/>
                    <a:pt x="0" y="27"/>
                    <a:pt x="1" y="30"/>
                  </a:cubicBezTo>
                  <a:cubicBezTo>
                    <a:pt x="1" y="31"/>
                    <a:pt x="1" y="32"/>
                    <a:pt x="1" y="34"/>
                  </a:cubicBezTo>
                  <a:cubicBezTo>
                    <a:pt x="1" y="34"/>
                    <a:pt x="2" y="35"/>
                    <a:pt x="2" y="34"/>
                  </a:cubicBezTo>
                  <a:cubicBezTo>
                    <a:pt x="4" y="31"/>
                    <a:pt x="7" y="32"/>
                    <a:pt x="10" y="30"/>
                  </a:cubicBezTo>
                  <a:cubicBezTo>
                    <a:pt x="10" y="30"/>
                    <a:pt x="11" y="29"/>
                    <a:pt x="11" y="28"/>
                  </a:cubicBezTo>
                  <a:cubicBezTo>
                    <a:pt x="11" y="20"/>
                    <a:pt x="27" y="26"/>
                    <a:pt x="31" y="29"/>
                  </a:cubicBezTo>
                  <a:cubicBezTo>
                    <a:pt x="31" y="29"/>
                    <a:pt x="32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944"/>
            <p:cNvSpPr/>
            <p:nvPr/>
          </p:nvSpPr>
          <p:spPr bwMode="auto">
            <a:xfrm>
              <a:off x="5975351" y="4708525"/>
              <a:ext cx="88900" cy="80963"/>
            </a:xfrm>
            <a:custGeom>
              <a:avLst/>
              <a:gdLst>
                <a:gd name="T0" fmla="*/ 15 w 21"/>
                <a:gd name="T1" fmla="*/ 1 h 19"/>
                <a:gd name="T2" fmla="*/ 3 w 21"/>
                <a:gd name="T3" fmla="*/ 5 h 19"/>
                <a:gd name="T4" fmla="*/ 3 w 21"/>
                <a:gd name="T5" fmla="*/ 16 h 19"/>
                <a:gd name="T6" fmla="*/ 17 w 21"/>
                <a:gd name="T7" fmla="*/ 13 h 19"/>
                <a:gd name="T8" fmla="*/ 15 w 21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15" y="1"/>
                  </a:moveTo>
                  <a:cubicBezTo>
                    <a:pt x="12" y="0"/>
                    <a:pt x="4" y="1"/>
                    <a:pt x="3" y="5"/>
                  </a:cubicBezTo>
                  <a:cubicBezTo>
                    <a:pt x="1" y="8"/>
                    <a:pt x="0" y="13"/>
                    <a:pt x="3" y="16"/>
                  </a:cubicBezTo>
                  <a:cubicBezTo>
                    <a:pt x="7" y="19"/>
                    <a:pt x="13" y="16"/>
                    <a:pt x="17" y="13"/>
                  </a:cubicBezTo>
                  <a:cubicBezTo>
                    <a:pt x="20" y="10"/>
                    <a:pt x="21" y="1"/>
                    <a:pt x="15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945"/>
            <p:cNvSpPr/>
            <p:nvPr/>
          </p:nvSpPr>
          <p:spPr bwMode="auto">
            <a:xfrm>
              <a:off x="5983288" y="4713288"/>
              <a:ext cx="76200" cy="71438"/>
            </a:xfrm>
            <a:custGeom>
              <a:avLst/>
              <a:gdLst>
                <a:gd name="T0" fmla="*/ 13 w 18"/>
                <a:gd name="T1" fmla="*/ 1 h 17"/>
                <a:gd name="T2" fmla="*/ 13 w 18"/>
                <a:gd name="T3" fmla="*/ 1 h 17"/>
                <a:gd name="T4" fmla="*/ 7 w 18"/>
                <a:gd name="T5" fmla="*/ 0 h 17"/>
                <a:gd name="T6" fmla="*/ 7 w 18"/>
                <a:gd name="T7" fmla="*/ 1 h 17"/>
                <a:gd name="T8" fmla="*/ 7 w 18"/>
                <a:gd name="T9" fmla="*/ 2 h 17"/>
                <a:gd name="T10" fmla="*/ 8 w 18"/>
                <a:gd name="T11" fmla="*/ 2 h 17"/>
                <a:gd name="T12" fmla="*/ 9 w 18"/>
                <a:gd name="T13" fmla="*/ 2 h 17"/>
                <a:gd name="T14" fmla="*/ 9 w 18"/>
                <a:gd name="T15" fmla="*/ 2 h 17"/>
                <a:gd name="T16" fmla="*/ 8 w 18"/>
                <a:gd name="T17" fmla="*/ 6 h 17"/>
                <a:gd name="T18" fmla="*/ 0 w 18"/>
                <a:gd name="T19" fmla="*/ 10 h 17"/>
                <a:gd name="T20" fmla="*/ 0 w 18"/>
                <a:gd name="T21" fmla="*/ 11 h 17"/>
                <a:gd name="T22" fmla="*/ 13 w 18"/>
                <a:gd name="T23" fmla="*/ 14 h 17"/>
                <a:gd name="T24" fmla="*/ 18 w 18"/>
                <a:gd name="T25" fmla="*/ 7 h 17"/>
                <a:gd name="T26" fmla="*/ 13 w 18"/>
                <a:gd name="T2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6" y="9"/>
                    <a:pt x="4" y="12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7"/>
                    <a:pt x="9" y="16"/>
                    <a:pt x="13" y="14"/>
                  </a:cubicBezTo>
                  <a:cubicBezTo>
                    <a:pt x="16" y="13"/>
                    <a:pt x="17" y="10"/>
                    <a:pt x="18" y="7"/>
                  </a:cubicBezTo>
                  <a:cubicBezTo>
                    <a:pt x="18" y="3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BB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946"/>
            <p:cNvSpPr/>
            <p:nvPr/>
          </p:nvSpPr>
          <p:spPr bwMode="auto">
            <a:xfrm>
              <a:off x="6008688" y="4713288"/>
              <a:ext cx="30163" cy="38100"/>
            </a:xfrm>
            <a:custGeom>
              <a:avLst/>
              <a:gdLst>
                <a:gd name="T0" fmla="*/ 6 w 7"/>
                <a:gd name="T1" fmla="*/ 3 h 9"/>
                <a:gd name="T2" fmla="*/ 4 w 7"/>
                <a:gd name="T3" fmla="*/ 1 h 9"/>
                <a:gd name="T4" fmla="*/ 4 w 7"/>
                <a:gd name="T5" fmla="*/ 0 h 9"/>
                <a:gd name="T6" fmla="*/ 1 w 7"/>
                <a:gd name="T7" fmla="*/ 2 h 9"/>
                <a:gd name="T8" fmla="*/ 1 w 7"/>
                <a:gd name="T9" fmla="*/ 4 h 9"/>
                <a:gd name="T10" fmla="*/ 2 w 7"/>
                <a:gd name="T11" fmla="*/ 6 h 9"/>
                <a:gd name="T12" fmla="*/ 0 w 7"/>
                <a:gd name="T13" fmla="*/ 7 h 9"/>
                <a:gd name="T14" fmla="*/ 1 w 7"/>
                <a:gd name="T15" fmla="*/ 8 h 9"/>
                <a:gd name="T16" fmla="*/ 7 w 7"/>
                <a:gd name="T17" fmla="*/ 4 h 9"/>
                <a:gd name="T18" fmla="*/ 6 w 7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5" y="3"/>
                    <a:pt x="4" y="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6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947"/>
            <p:cNvSpPr/>
            <p:nvPr/>
          </p:nvSpPr>
          <p:spPr bwMode="auto">
            <a:xfrm>
              <a:off x="5995988" y="4759325"/>
              <a:ext cx="25400" cy="12700"/>
            </a:xfrm>
            <a:custGeom>
              <a:avLst/>
              <a:gdLst>
                <a:gd name="T0" fmla="*/ 5 w 6"/>
                <a:gd name="T1" fmla="*/ 0 h 3"/>
                <a:gd name="T2" fmla="*/ 3 w 6"/>
                <a:gd name="T3" fmla="*/ 1 h 3"/>
                <a:gd name="T4" fmla="*/ 1 w 6"/>
                <a:gd name="T5" fmla="*/ 0 h 3"/>
                <a:gd name="T6" fmla="*/ 0 w 6"/>
                <a:gd name="T7" fmla="*/ 0 h 3"/>
                <a:gd name="T8" fmla="*/ 4 w 6"/>
                <a:gd name="T9" fmla="*/ 3 h 3"/>
                <a:gd name="T10" fmla="*/ 6 w 6"/>
                <a:gd name="T11" fmla="*/ 2 h 3"/>
                <a:gd name="T12" fmla="*/ 5 w 6"/>
                <a:gd name="T13" fmla="*/ 0 h 3"/>
                <a:gd name="T14" fmla="*/ 5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3"/>
                    <a:pt x="4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3" name="文本框 1932"/>
          <p:cNvSpPr txBox="1"/>
          <p:nvPr/>
        </p:nvSpPr>
        <p:spPr>
          <a:xfrm>
            <a:off x="5682296" y="1449143"/>
            <a:ext cx="702436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5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1</a:t>
            </a:r>
            <a:endParaRPr lang="zh-CN" altLang="en-US" sz="115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 advTm="1000">
        <p15:prstTrans prst="origami"/>
      </p:transition>
    </mc:Choice>
    <mc:Fallback xmlns="">
      <p:transition spd="slow" advTm="1000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矩形 53"/>
          <p:cNvSpPr/>
          <p:nvPr/>
        </p:nvSpPr>
        <p:spPr>
          <a:xfrm>
            <a:off x="646781" y="1503586"/>
            <a:ext cx="2713155" cy="1968563"/>
          </a:xfrm>
          <a:prstGeom prst="rect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55" name="矩形 54"/>
          <p:cNvSpPr/>
          <p:nvPr/>
        </p:nvSpPr>
        <p:spPr>
          <a:xfrm>
            <a:off x="3382845" y="1503586"/>
            <a:ext cx="2713155" cy="1968563"/>
          </a:xfrm>
          <a:prstGeom prst="rect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56" name="矩形 55"/>
          <p:cNvSpPr/>
          <p:nvPr/>
        </p:nvSpPr>
        <p:spPr>
          <a:xfrm>
            <a:off x="6118911" y="1503586"/>
            <a:ext cx="2713155" cy="1968563"/>
          </a:xfrm>
          <a:prstGeom prst="rect">
            <a:avLst/>
          </a:prstGeom>
          <a:blipFill>
            <a:blip r:embed="rId4" cstate="email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57" name="矩形 56"/>
          <p:cNvSpPr/>
          <p:nvPr/>
        </p:nvSpPr>
        <p:spPr>
          <a:xfrm>
            <a:off x="8854976" y="1503586"/>
            <a:ext cx="2713155" cy="1968563"/>
          </a:xfrm>
          <a:prstGeom prst="rect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58" name="矩形 57"/>
          <p:cNvSpPr/>
          <p:nvPr/>
        </p:nvSpPr>
        <p:spPr>
          <a:xfrm>
            <a:off x="656817" y="3490977"/>
            <a:ext cx="2713155" cy="1968563"/>
          </a:xfrm>
          <a:prstGeom prst="rect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59" name="矩形 58"/>
          <p:cNvSpPr/>
          <p:nvPr/>
        </p:nvSpPr>
        <p:spPr>
          <a:xfrm>
            <a:off x="3382845" y="3490977"/>
            <a:ext cx="2713155" cy="1968563"/>
          </a:xfrm>
          <a:prstGeom prst="rect">
            <a:avLst/>
          </a:prstGeom>
          <a:blipFill>
            <a:blip r:embed="rId5" cstate="email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60" name="矩形 59"/>
          <p:cNvSpPr/>
          <p:nvPr/>
        </p:nvSpPr>
        <p:spPr>
          <a:xfrm>
            <a:off x="6118911" y="3490977"/>
            <a:ext cx="2713155" cy="1968563"/>
          </a:xfrm>
          <a:prstGeom prst="rect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61" name="矩形 60"/>
          <p:cNvSpPr/>
          <p:nvPr/>
        </p:nvSpPr>
        <p:spPr>
          <a:xfrm>
            <a:off x="8854976" y="3490977"/>
            <a:ext cx="2713155" cy="1968563"/>
          </a:xfrm>
          <a:prstGeom prst="rect">
            <a:avLst/>
          </a:prstGeom>
          <a:blipFill>
            <a:blip r:embed="rId6" cstate="email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705"/>
          </a:p>
        </p:txBody>
      </p:sp>
      <p:sp>
        <p:nvSpPr>
          <p:cNvPr id="126" name="TextBox 23"/>
          <p:cNvSpPr txBox="1"/>
          <p:nvPr/>
        </p:nvSpPr>
        <p:spPr>
          <a:xfrm>
            <a:off x="3686361" y="2307699"/>
            <a:ext cx="2109998" cy="879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27" name="TextBox 24"/>
          <p:cNvSpPr txBox="1"/>
          <p:nvPr/>
        </p:nvSpPr>
        <p:spPr>
          <a:xfrm>
            <a:off x="3686360" y="198670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28" name="TextBox 23"/>
          <p:cNvSpPr txBox="1"/>
          <p:nvPr/>
        </p:nvSpPr>
        <p:spPr>
          <a:xfrm>
            <a:off x="971971" y="4131984"/>
            <a:ext cx="2109998" cy="879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29" name="TextBox 24"/>
          <p:cNvSpPr txBox="1"/>
          <p:nvPr/>
        </p:nvSpPr>
        <p:spPr>
          <a:xfrm>
            <a:off x="971970" y="381098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0" name="TextBox 23"/>
          <p:cNvSpPr txBox="1"/>
          <p:nvPr/>
        </p:nvSpPr>
        <p:spPr>
          <a:xfrm>
            <a:off x="6444824" y="4131984"/>
            <a:ext cx="2109998" cy="879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1" name="TextBox 24"/>
          <p:cNvSpPr txBox="1"/>
          <p:nvPr/>
        </p:nvSpPr>
        <p:spPr>
          <a:xfrm>
            <a:off x="6444824" y="381098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2" name="TextBox 23"/>
          <p:cNvSpPr txBox="1"/>
          <p:nvPr/>
        </p:nvSpPr>
        <p:spPr>
          <a:xfrm>
            <a:off x="9163189" y="2307699"/>
            <a:ext cx="2109998" cy="879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bg1"/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3" name="TextBox 24"/>
          <p:cNvSpPr txBox="1"/>
          <p:nvPr/>
        </p:nvSpPr>
        <p:spPr>
          <a:xfrm>
            <a:off x="9163188" y="198670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9" name="文本框 18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20" name="文本框 19"/>
          <p:cNvSpPr txBox="1"/>
          <p:nvPr/>
        </p:nvSpPr>
        <p:spPr>
          <a:xfrm>
            <a:off x="692743" y="186431"/>
            <a:ext cx="3834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1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27" grpId="0"/>
      <p:bldP spid="128" grpId="0"/>
      <p:bldP spid="129" grpId="0"/>
      <p:bldP spid="130" grpId="0"/>
      <p:bldP spid="131" grpId="0"/>
      <p:bldP spid="132" grpId="0"/>
      <p:bldP spid="13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MH_Other_1"/>
          <p:cNvSpPr/>
          <p:nvPr/>
        </p:nvSpPr>
        <p:spPr bwMode="auto">
          <a:xfrm>
            <a:off x="4376832" y="2655822"/>
            <a:ext cx="3497070" cy="1749329"/>
          </a:xfrm>
          <a:custGeom>
            <a:avLst/>
            <a:gdLst>
              <a:gd name="T0" fmla="*/ 1633211 w 3744416"/>
              <a:gd name="T1" fmla="*/ 0 h 1872208"/>
              <a:gd name="T2" fmla="*/ 3266422 w 3744416"/>
              <a:gd name="T3" fmla="*/ 1634694 h 1872208"/>
              <a:gd name="T4" fmla="*/ 0 w 3744416"/>
              <a:gd name="T5" fmla="*/ 1634694 h 1872208"/>
              <a:gd name="T6" fmla="*/ 1633211 w 3744416"/>
              <a:gd name="T7" fmla="*/ 0 h 187220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44416" h="1872208">
                <a:moveTo>
                  <a:pt x="1872208" y="0"/>
                </a:moveTo>
                <a:cubicBezTo>
                  <a:pt x="2906200" y="0"/>
                  <a:pt x="3744416" y="838216"/>
                  <a:pt x="3744416" y="1872208"/>
                </a:cubicBezTo>
                <a:lnTo>
                  <a:pt x="0" y="1872208"/>
                </a:lnTo>
                <a:cubicBezTo>
                  <a:pt x="0" y="838216"/>
                  <a:pt x="838216" y="0"/>
                  <a:pt x="1872208" y="0"/>
                </a:cubicBezTo>
                <a:close/>
              </a:path>
            </a:pathLst>
          </a:custGeom>
          <a:noFill/>
          <a:ln w="9525" cap="flat" cmpd="sng">
            <a:solidFill>
              <a:srgbClr val="40404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26" name="MH_Other_2"/>
          <p:cNvSpPr>
            <a:spLocks noChangeArrowheads="1"/>
          </p:cNvSpPr>
          <p:nvPr/>
        </p:nvSpPr>
        <p:spPr bwMode="auto">
          <a:xfrm>
            <a:off x="4616531" y="2951081"/>
            <a:ext cx="2958938" cy="2958938"/>
          </a:xfrm>
          <a:prstGeom prst="ellipse">
            <a:avLst/>
          </a:prstGeom>
          <a:solidFill>
            <a:srgbClr val="5FC8D3"/>
          </a:solidFill>
          <a:ln>
            <a:noFill/>
          </a:ln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zh-CN" altLang="en-US" sz="1300">
              <a:solidFill>
                <a:srgbClr val="FFFFFF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27" name="MH_Other_3"/>
          <p:cNvSpPr>
            <a:spLocks noChangeArrowheads="1"/>
          </p:cNvSpPr>
          <p:nvPr/>
        </p:nvSpPr>
        <p:spPr bwMode="auto">
          <a:xfrm>
            <a:off x="5927734" y="3446354"/>
            <a:ext cx="407965" cy="1898546"/>
          </a:xfrm>
          <a:prstGeom prst="upArrow">
            <a:avLst>
              <a:gd name="adj1" fmla="val 50000"/>
              <a:gd name="adj2" fmla="val 50006"/>
            </a:avLst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zh-CN" altLang="en-US" sz="1300">
              <a:solidFill>
                <a:srgbClr val="FFFFFF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28" name="MH_Other_4"/>
          <p:cNvSpPr/>
          <p:nvPr/>
        </p:nvSpPr>
        <p:spPr bwMode="auto">
          <a:xfrm>
            <a:off x="6273790" y="4195613"/>
            <a:ext cx="755609" cy="1149287"/>
          </a:xfrm>
          <a:custGeom>
            <a:avLst/>
            <a:gdLst>
              <a:gd name="T0" fmla="*/ 0 w 755650"/>
              <a:gd name="T1" fmla="*/ 1149350 h 1149350"/>
              <a:gd name="T2" fmla="*/ 0 w 755650"/>
              <a:gd name="T3" fmla="*/ 425053 h 1149350"/>
              <a:gd name="T4" fmla="*/ 330597 w 755650"/>
              <a:gd name="T5" fmla="*/ 94456 h 1149350"/>
              <a:gd name="T6" fmla="*/ 491581 w 755650"/>
              <a:gd name="T7" fmla="*/ 94456 h 1149350"/>
              <a:gd name="T8" fmla="*/ 491581 w 755650"/>
              <a:gd name="T9" fmla="*/ 0 h 1149350"/>
              <a:gd name="T10" fmla="*/ 755650 w 755650"/>
              <a:gd name="T11" fmla="*/ 188913 h 1149350"/>
              <a:gd name="T12" fmla="*/ 491581 w 755650"/>
              <a:gd name="T13" fmla="*/ 377825 h 1149350"/>
              <a:gd name="T14" fmla="*/ 491581 w 755650"/>
              <a:gd name="T15" fmla="*/ 283369 h 1149350"/>
              <a:gd name="T16" fmla="*/ 330597 w 755650"/>
              <a:gd name="T17" fmla="*/ 283369 h 1149350"/>
              <a:gd name="T18" fmla="*/ 188913 w 755650"/>
              <a:gd name="T19" fmla="*/ 425053 h 1149350"/>
              <a:gd name="T20" fmla="*/ 188913 w 755650"/>
              <a:gd name="T21" fmla="*/ 1149350 h 1149350"/>
              <a:gd name="T22" fmla="*/ 0 w 755650"/>
              <a:gd name="T23" fmla="*/ 1149350 h 11493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55650" h="1149350">
                <a:moveTo>
                  <a:pt x="0" y="1149350"/>
                </a:moveTo>
                <a:lnTo>
                  <a:pt x="0" y="425053"/>
                </a:lnTo>
                <a:cubicBezTo>
                  <a:pt x="0" y="242469"/>
                  <a:pt x="148013" y="94456"/>
                  <a:pt x="330597" y="94456"/>
                </a:cubicBezTo>
                <a:lnTo>
                  <a:pt x="491581" y="94456"/>
                </a:lnTo>
                <a:lnTo>
                  <a:pt x="491581" y="0"/>
                </a:lnTo>
                <a:lnTo>
                  <a:pt x="755650" y="188913"/>
                </a:lnTo>
                <a:lnTo>
                  <a:pt x="491581" y="377825"/>
                </a:lnTo>
                <a:lnTo>
                  <a:pt x="491581" y="283369"/>
                </a:lnTo>
                <a:lnTo>
                  <a:pt x="330597" y="283369"/>
                </a:lnTo>
                <a:cubicBezTo>
                  <a:pt x="252347" y="283369"/>
                  <a:pt x="188913" y="346803"/>
                  <a:pt x="188913" y="425053"/>
                </a:cubicBezTo>
                <a:lnTo>
                  <a:pt x="188913" y="1149350"/>
                </a:lnTo>
                <a:lnTo>
                  <a:pt x="0" y="11493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29" name="MH_Other_5"/>
          <p:cNvSpPr/>
          <p:nvPr/>
        </p:nvSpPr>
        <p:spPr bwMode="auto">
          <a:xfrm flipH="1">
            <a:off x="5229272" y="4195613"/>
            <a:ext cx="757197" cy="1149287"/>
          </a:xfrm>
          <a:custGeom>
            <a:avLst/>
            <a:gdLst>
              <a:gd name="T0" fmla="*/ 0 w 757238"/>
              <a:gd name="T1" fmla="*/ 1149350 h 1149350"/>
              <a:gd name="T2" fmla="*/ 0 w 757238"/>
              <a:gd name="T3" fmla="*/ 425946 h 1149350"/>
              <a:gd name="T4" fmla="*/ 331292 w 757238"/>
              <a:gd name="T5" fmla="*/ 94654 h 1149350"/>
              <a:gd name="T6" fmla="*/ 492614 w 757238"/>
              <a:gd name="T7" fmla="*/ 94655 h 1149350"/>
              <a:gd name="T8" fmla="*/ 492614 w 757238"/>
              <a:gd name="T9" fmla="*/ 0 h 1149350"/>
              <a:gd name="T10" fmla="*/ 757238 w 757238"/>
              <a:gd name="T11" fmla="*/ 189310 h 1149350"/>
              <a:gd name="T12" fmla="*/ 492614 w 757238"/>
              <a:gd name="T13" fmla="*/ 378619 h 1149350"/>
              <a:gd name="T14" fmla="*/ 492614 w 757238"/>
              <a:gd name="T15" fmla="*/ 283964 h 1149350"/>
              <a:gd name="T16" fmla="*/ 331292 w 757238"/>
              <a:gd name="T17" fmla="*/ 283964 h 1149350"/>
              <a:gd name="T18" fmla="*/ 189310 w 757238"/>
              <a:gd name="T19" fmla="*/ 425946 h 1149350"/>
              <a:gd name="T20" fmla="*/ 189310 w 757238"/>
              <a:gd name="T21" fmla="*/ 1149350 h 1149350"/>
              <a:gd name="T22" fmla="*/ 0 w 757238"/>
              <a:gd name="T23" fmla="*/ 1149350 h 11493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57238" h="1149350">
                <a:moveTo>
                  <a:pt x="0" y="1149350"/>
                </a:moveTo>
                <a:lnTo>
                  <a:pt x="0" y="425946"/>
                </a:lnTo>
                <a:cubicBezTo>
                  <a:pt x="0" y="242978"/>
                  <a:pt x="148324" y="94654"/>
                  <a:pt x="331292" y="94654"/>
                </a:cubicBezTo>
                <a:lnTo>
                  <a:pt x="492614" y="94655"/>
                </a:lnTo>
                <a:lnTo>
                  <a:pt x="492614" y="0"/>
                </a:lnTo>
                <a:lnTo>
                  <a:pt x="757238" y="189310"/>
                </a:lnTo>
                <a:lnTo>
                  <a:pt x="492614" y="378619"/>
                </a:lnTo>
                <a:lnTo>
                  <a:pt x="492614" y="283964"/>
                </a:lnTo>
                <a:lnTo>
                  <a:pt x="331292" y="283964"/>
                </a:lnTo>
                <a:cubicBezTo>
                  <a:pt x="252878" y="283964"/>
                  <a:pt x="189310" y="347532"/>
                  <a:pt x="189310" y="425946"/>
                </a:cubicBezTo>
                <a:lnTo>
                  <a:pt x="189310" y="1149350"/>
                </a:lnTo>
                <a:lnTo>
                  <a:pt x="0" y="11493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30" name="MH_Title_1"/>
          <p:cNvSpPr txBox="1">
            <a:spLocks noChangeArrowheads="1"/>
          </p:cNvSpPr>
          <p:nvPr/>
        </p:nvSpPr>
        <p:spPr bwMode="auto">
          <a:xfrm>
            <a:off x="5426112" y="5416334"/>
            <a:ext cx="1430260" cy="498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>
              <a:lnSpc>
                <a:spcPct val="110000"/>
              </a:lnSpc>
            </a:pPr>
            <a:r>
              <a:rPr lang="zh-CN" altLang="en-US" sz="170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705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  <a:sym typeface="나눔고딕" charset="-127"/>
            </a:endParaRPr>
          </a:p>
        </p:txBody>
      </p:sp>
      <p:sp>
        <p:nvSpPr>
          <p:cNvPr id="31" name="MH_SubTitle_1"/>
          <p:cNvSpPr>
            <a:spLocks noChangeArrowheads="1"/>
          </p:cNvSpPr>
          <p:nvPr/>
        </p:nvSpPr>
        <p:spPr bwMode="auto">
          <a:xfrm>
            <a:off x="4040301" y="3867019"/>
            <a:ext cx="1076266" cy="1076266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2" name="MH_SubTitle_3"/>
          <p:cNvSpPr>
            <a:spLocks noChangeArrowheads="1"/>
          </p:cNvSpPr>
          <p:nvPr/>
        </p:nvSpPr>
        <p:spPr bwMode="auto">
          <a:xfrm>
            <a:off x="7134168" y="3867019"/>
            <a:ext cx="1076266" cy="1076266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3" name="MH_SubTitle_2"/>
          <p:cNvSpPr>
            <a:spLocks noChangeArrowheads="1"/>
          </p:cNvSpPr>
          <p:nvPr/>
        </p:nvSpPr>
        <p:spPr bwMode="auto">
          <a:xfrm>
            <a:off x="5586441" y="2320880"/>
            <a:ext cx="1076266" cy="1074678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4" name="TextBox 23"/>
          <p:cNvSpPr txBox="1"/>
          <p:nvPr/>
        </p:nvSpPr>
        <p:spPr>
          <a:xfrm>
            <a:off x="8685070" y="4352553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5" name="TextBox 24"/>
          <p:cNvSpPr txBox="1"/>
          <p:nvPr/>
        </p:nvSpPr>
        <p:spPr>
          <a:xfrm>
            <a:off x="8685069" y="404186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6" name="TextBox 23"/>
          <p:cNvSpPr txBox="1"/>
          <p:nvPr/>
        </p:nvSpPr>
        <p:spPr>
          <a:xfrm>
            <a:off x="2596794" y="2393078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7" name="TextBox 24"/>
          <p:cNvSpPr txBox="1"/>
          <p:nvPr/>
        </p:nvSpPr>
        <p:spPr>
          <a:xfrm>
            <a:off x="3292296" y="208239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8" name="TextBox 23"/>
          <p:cNvSpPr txBox="1"/>
          <p:nvPr/>
        </p:nvSpPr>
        <p:spPr>
          <a:xfrm>
            <a:off x="1523349" y="4345799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9" name="TextBox 24"/>
          <p:cNvSpPr txBox="1"/>
          <p:nvPr/>
        </p:nvSpPr>
        <p:spPr>
          <a:xfrm>
            <a:off x="2218851" y="403511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19" name="文本框 18"/>
          <p:cNvSpPr txBox="1"/>
          <p:nvPr/>
        </p:nvSpPr>
        <p:spPr>
          <a:xfrm>
            <a:off x="692743" y="186431"/>
            <a:ext cx="3834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1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/>
      <p:bldP spid="31" grpId="0" animBg="1"/>
      <p:bldP spid="32" grpId="0" animBg="1"/>
      <p:bldP spid="33" grpId="0" animBg="1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Chevron 82"/>
          <p:cNvSpPr/>
          <p:nvPr/>
        </p:nvSpPr>
        <p:spPr>
          <a:xfrm>
            <a:off x="6096000" y="2813631"/>
            <a:ext cx="2149458" cy="2181051"/>
          </a:xfrm>
          <a:prstGeom prst="chevron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111" name="Chevron 110"/>
          <p:cNvSpPr/>
          <p:nvPr/>
        </p:nvSpPr>
        <p:spPr>
          <a:xfrm rot="10800000" flipH="1">
            <a:off x="7734583" y="3080974"/>
            <a:ext cx="1515716" cy="1537996"/>
          </a:xfrm>
          <a:prstGeom prst="chevron">
            <a:avLst/>
          </a:prstGeom>
          <a:solidFill>
            <a:srgbClr val="ADB9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29" name="Chevron 28"/>
          <p:cNvSpPr/>
          <p:nvPr/>
        </p:nvSpPr>
        <p:spPr>
          <a:xfrm flipH="1">
            <a:off x="3878268" y="2813631"/>
            <a:ext cx="2149458" cy="2181051"/>
          </a:xfrm>
          <a:prstGeom prst="chevron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30" name="Chevron 29"/>
          <p:cNvSpPr/>
          <p:nvPr/>
        </p:nvSpPr>
        <p:spPr>
          <a:xfrm rot="10800000">
            <a:off x="2873428" y="3091133"/>
            <a:ext cx="1515716" cy="1537996"/>
          </a:xfrm>
          <a:prstGeom prst="chevron">
            <a:avLst/>
          </a:prstGeom>
          <a:solidFill>
            <a:srgbClr val="ADB9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33" name="Group 157"/>
          <p:cNvGrpSpPr/>
          <p:nvPr/>
        </p:nvGrpSpPr>
        <p:grpSpPr>
          <a:xfrm>
            <a:off x="5145698" y="2962289"/>
            <a:ext cx="1794354" cy="1794354"/>
            <a:chOff x="3899266" y="1250711"/>
            <a:chExt cx="1032272" cy="1032272"/>
          </a:xfrm>
        </p:grpSpPr>
        <p:sp>
          <p:nvSpPr>
            <p:cNvPr id="34" name="Diamond 33"/>
            <p:cNvSpPr/>
            <p:nvPr/>
          </p:nvSpPr>
          <p:spPr>
            <a:xfrm>
              <a:off x="3899266" y="1250711"/>
              <a:ext cx="1032272" cy="1032272"/>
            </a:xfrm>
            <a:prstGeom prst="diamond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  <p:sp>
          <p:nvSpPr>
            <p:cNvPr id="35" name="Freeform 23"/>
            <p:cNvSpPr>
              <a:spLocks noEditPoints="1"/>
            </p:cNvSpPr>
            <p:nvPr/>
          </p:nvSpPr>
          <p:spPr bwMode="auto">
            <a:xfrm>
              <a:off x="4298358" y="1613067"/>
              <a:ext cx="266942" cy="252414"/>
            </a:xfrm>
            <a:custGeom>
              <a:avLst/>
              <a:gdLst/>
              <a:ahLst/>
              <a:cxnLst>
                <a:cxn ang="0">
                  <a:pos x="68" y="14"/>
                </a:cxn>
                <a:cxn ang="0">
                  <a:pos x="68" y="18"/>
                </a:cxn>
                <a:cxn ang="0">
                  <a:pos x="64" y="18"/>
                </a:cxn>
                <a:cxn ang="0">
                  <a:pos x="61" y="21"/>
                </a:cxn>
                <a:cxn ang="0">
                  <a:pos x="7" y="21"/>
                </a:cxn>
                <a:cxn ang="0">
                  <a:pos x="4" y="18"/>
                </a:cxn>
                <a:cxn ang="0">
                  <a:pos x="0" y="18"/>
                </a:cxn>
                <a:cxn ang="0">
                  <a:pos x="0" y="14"/>
                </a:cxn>
                <a:cxn ang="0">
                  <a:pos x="34" y="0"/>
                </a:cxn>
                <a:cxn ang="0">
                  <a:pos x="68" y="14"/>
                </a:cxn>
                <a:cxn ang="0">
                  <a:pos x="68" y="60"/>
                </a:cxn>
                <a:cxn ang="0">
                  <a:pos x="68" y="64"/>
                </a:cxn>
                <a:cxn ang="0">
                  <a:pos x="0" y="64"/>
                </a:cxn>
                <a:cxn ang="0">
                  <a:pos x="0" y="60"/>
                </a:cxn>
                <a:cxn ang="0">
                  <a:pos x="2" y="57"/>
                </a:cxn>
                <a:cxn ang="0">
                  <a:pos x="66" y="57"/>
                </a:cxn>
                <a:cxn ang="0">
                  <a:pos x="68" y="60"/>
                </a:cxn>
                <a:cxn ang="0">
                  <a:pos x="18" y="23"/>
                </a:cxn>
                <a:cxn ang="0">
                  <a:pos x="18" y="50"/>
                </a:cxn>
                <a:cxn ang="0">
                  <a:pos x="23" y="50"/>
                </a:cxn>
                <a:cxn ang="0">
                  <a:pos x="23" y="23"/>
                </a:cxn>
                <a:cxn ang="0">
                  <a:pos x="32" y="23"/>
                </a:cxn>
                <a:cxn ang="0">
                  <a:pos x="32" y="50"/>
                </a:cxn>
                <a:cxn ang="0">
                  <a:pos x="36" y="50"/>
                </a:cxn>
                <a:cxn ang="0">
                  <a:pos x="36" y="23"/>
                </a:cxn>
                <a:cxn ang="0">
                  <a:pos x="45" y="23"/>
                </a:cxn>
                <a:cxn ang="0">
                  <a:pos x="45" y="50"/>
                </a:cxn>
                <a:cxn ang="0">
                  <a:pos x="50" y="50"/>
                </a:cxn>
                <a:cxn ang="0">
                  <a:pos x="50" y="23"/>
                </a:cxn>
                <a:cxn ang="0">
                  <a:pos x="59" y="23"/>
                </a:cxn>
                <a:cxn ang="0">
                  <a:pos x="59" y="50"/>
                </a:cxn>
                <a:cxn ang="0">
                  <a:pos x="61" y="50"/>
                </a:cxn>
                <a:cxn ang="0">
                  <a:pos x="64" y="53"/>
                </a:cxn>
                <a:cxn ang="0">
                  <a:pos x="64" y="55"/>
                </a:cxn>
                <a:cxn ang="0">
                  <a:pos x="4" y="55"/>
                </a:cxn>
                <a:cxn ang="0">
                  <a:pos x="4" y="53"/>
                </a:cxn>
                <a:cxn ang="0">
                  <a:pos x="7" y="50"/>
                </a:cxn>
                <a:cxn ang="0">
                  <a:pos x="9" y="50"/>
                </a:cxn>
                <a:cxn ang="0">
                  <a:pos x="9" y="23"/>
                </a:cxn>
                <a:cxn ang="0">
                  <a:pos x="18" y="23"/>
                </a:cxn>
              </a:cxnLst>
              <a:rect l="0" t="0" r="r" b="b"/>
              <a:pathLst>
                <a:path w="68" h="64">
                  <a:moveTo>
                    <a:pt x="68" y="1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20"/>
                    <a:pt x="63" y="21"/>
                    <a:pt x="61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1"/>
                    <a:pt x="4" y="20"/>
                    <a:pt x="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68" y="14"/>
                  </a:lnTo>
                  <a:close/>
                  <a:moveTo>
                    <a:pt x="68" y="60"/>
                  </a:moveTo>
                  <a:cubicBezTo>
                    <a:pt x="68" y="64"/>
                    <a:pt x="68" y="64"/>
                    <a:pt x="68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8"/>
                    <a:pt x="1" y="57"/>
                    <a:pt x="2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7" y="57"/>
                    <a:pt x="68" y="58"/>
                    <a:pt x="68" y="60"/>
                  </a:cubicBezTo>
                  <a:close/>
                  <a:moveTo>
                    <a:pt x="18" y="23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3" y="50"/>
                    <a:pt x="64" y="51"/>
                    <a:pt x="64" y="53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1"/>
                    <a:pt x="5" y="50"/>
                    <a:pt x="7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23"/>
                    <a:pt x="9" y="23"/>
                    <a:pt x="9" y="23"/>
                  </a:cubicBezTo>
                  <a:lnTo>
                    <a:pt x="18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 dirty="0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408275" y="3481177"/>
            <a:ext cx="300468" cy="401211"/>
            <a:chOff x="754063" y="1211263"/>
            <a:chExt cx="269875" cy="360363"/>
          </a:xfrm>
          <a:solidFill>
            <a:schemeClr val="bg1"/>
          </a:solidFill>
        </p:grpSpPr>
        <p:sp>
          <p:nvSpPr>
            <p:cNvPr id="39" name="Freeform 9"/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0" name="Freeform 10"/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</p:grpSp>
      <p:sp>
        <p:nvSpPr>
          <p:cNvPr id="41" name="Freeform 72"/>
          <p:cNvSpPr>
            <a:spLocks noEditPoints="1"/>
          </p:cNvSpPr>
          <p:nvPr/>
        </p:nvSpPr>
        <p:spPr bwMode="auto">
          <a:xfrm>
            <a:off x="7205209" y="3397992"/>
            <a:ext cx="451369" cy="451365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/>
          </a:p>
        </p:txBody>
      </p:sp>
      <p:grpSp>
        <p:nvGrpSpPr>
          <p:cNvPr id="42" name="Group 41"/>
          <p:cNvGrpSpPr/>
          <p:nvPr/>
        </p:nvGrpSpPr>
        <p:grpSpPr>
          <a:xfrm>
            <a:off x="3277358" y="3538590"/>
            <a:ext cx="254934" cy="257200"/>
            <a:chOff x="0" y="2706688"/>
            <a:chExt cx="357188" cy="360363"/>
          </a:xfrm>
          <a:solidFill>
            <a:schemeClr val="bg1"/>
          </a:solidFill>
        </p:grpSpPr>
        <p:sp>
          <p:nvSpPr>
            <p:cNvPr id="43" name="Freeform 107"/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4" name="Rectangle 108"/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5" name="Rectangle 109"/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6" name="Rectangle 110"/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7" name="Rectangle 111"/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1" name="Rectangle 112"/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2" name="Rectangle 113"/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4" name="Rectangle 114"/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5" name="Rectangle 115"/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6" name="Rectangle 116"/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</p:grpSp>
      <p:sp>
        <p:nvSpPr>
          <p:cNvPr id="57" name="Freeform 153"/>
          <p:cNvSpPr>
            <a:spLocks noEditPoints="1"/>
          </p:cNvSpPr>
          <p:nvPr/>
        </p:nvSpPr>
        <p:spPr bwMode="auto">
          <a:xfrm>
            <a:off x="8510614" y="3514153"/>
            <a:ext cx="306787" cy="291346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31" name="TextBox 143"/>
          <p:cNvSpPr txBox="1"/>
          <p:nvPr/>
        </p:nvSpPr>
        <p:spPr>
          <a:xfrm>
            <a:off x="1257034" y="4888644"/>
            <a:ext cx="281356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2" name="TextBox 143"/>
          <p:cNvSpPr txBox="1"/>
          <p:nvPr/>
        </p:nvSpPr>
        <p:spPr>
          <a:xfrm>
            <a:off x="2139429" y="1682841"/>
            <a:ext cx="281356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6" name="TextBox 143"/>
          <p:cNvSpPr txBox="1"/>
          <p:nvPr/>
        </p:nvSpPr>
        <p:spPr>
          <a:xfrm>
            <a:off x="6918772" y="5238269"/>
            <a:ext cx="2795763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7" name="TextBox 143"/>
          <p:cNvSpPr txBox="1"/>
          <p:nvPr/>
        </p:nvSpPr>
        <p:spPr>
          <a:xfrm>
            <a:off x="8313732" y="1824892"/>
            <a:ext cx="2795763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692743" y="186431"/>
            <a:ext cx="3834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1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111" grpId="0" animBg="1"/>
      <p:bldP spid="29" grpId="0" animBg="1"/>
      <p:bldP spid="30" grpId="0" animBg="1"/>
      <p:bldP spid="41" grpId="0" animBg="1"/>
      <p:bldP spid="57" grpId="0" animBg="1"/>
      <p:bldP spid="31" grpId="0"/>
      <p:bldP spid="32" grpId="0"/>
      <p:bldP spid="36" grpId="0"/>
      <p:bldP spid="3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/>
          <p:cNvCxnSpPr/>
          <p:nvPr/>
        </p:nvCxnSpPr>
        <p:spPr>
          <a:xfrm>
            <a:off x="4165706" y="3239821"/>
            <a:ext cx="1068859" cy="0"/>
          </a:xfrm>
          <a:prstGeom prst="line">
            <a:avLst/>
          </a:prstGeom>
          <a:ln w="9525" cmpd="sng">
            <a:solidFill>
              <a:srgbClr val="40404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6855843" y="3239821"/>
            <a:ext cx="1056158" cy="0"/>
          </a:xfrm>
          <a:prstGeom prst="line">
            <a:avLst/>
          </a:prstGeom>
          <a:ln w="9525" cmpd="sng">
            <a:solidFill>
              <a:srgbClr val="40404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" name="组合 1"/>
          <p:cNvGrpSpPr/>
          <p:nvPr/>
        </p:nvGrpSpPr>
        <p:grpSpPr>
          <a:xfrm>
            <a:off x="1524251" y="2985836"/>
            <a:ext cx="1727105" cy="486807"/>
            <a:chOff x="1607608" y="3504711"/>
            <a:chExt cx="1821556" cy="513429"/>
          </a:xfrm>
        </p:grpSpPr>
        <p:cxnSp>
          <p:nvCxnSpPr>
            <p:cNvPr id="26" name="Straight Connector 25"/>
            <p:cNvCxnSpPr/>
            <p:nvPr/>
          </p:nvCxnSpPr>
          <p:spPr>
            <a:xfrm>
              <a:off x="1607608" y="3772586"/>
              <a:ext cx="1821556" cy="0"/>
            </a:xfrm>
            <a:prstGeom prst="line">
              <a:avLst/>
            </a:prstGeom>
            <a:ln w="9525" cmpd="sng">
              <a:solidFill>
                <a:srgbClr val="40404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/>
            <p:cNvCxnSpPr/>
            <p:nvPr/>
          </p:nvCxnSpPr>
          <p:spPr>
            <a:xfrm>
              <a:off x="1607608" y="3504711"/>
              <a:ext cx="0" cy="513429"/>
            </a:xfrm>
            <a:prstGeom prst="line">
              <a:avLst/>
            </a:prstGeom>
            <a:ln w="9525" cmpd="sng">
              <a:solidFill>
                <a:srgbClr val="4040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组合 2"/>
          <p:cNvGrpSpPr/>
          <p:nvPr/>
        </p:nvGrpSpPr>
        <p:grpSpPr>
          <a:xfrm>
            <a:off x="8851749" y="2985836"/>
            <a:ext cx="1727105" cy="486807"/>
            <a:chOff x="9335829" y="3504711"/>
            <a:chExt cx="1821556" cy="513429"/>
          </a:xfrm>
        </p:grpSpPr>
        <p:cxnSp>
          <p:nvCxnSpPr>
            <p:cNvPr id="28" name="Straight Connector 27"/>
            <p:cNvCxnSpPr/>
            <p:nvPr/>
          </p:nvCxnSpPr>
          <p:spPr>
            <a:xfrm>
              <a:off x="9335829" y="3772586"/>
              <a:ext cx="1821556" cy="0"/>
            </a:xfrm>
            <a:prstGeom prst="line">
              <a:avLst/>
            </a:prstGeom>
            <a:ln w="9525" cmpd="sng">
              <a:solidFill>
                <a:srgbClr val="40404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/>
          </p:nvCxnSpPr>
          <p:spPr>
            <a:xfrm>
              <a:off x="11143991" y="3504711"/>
              <a:ext cx="0" cy="513429"/>
            </a:xfrm>
            <a:prstGeom prst="line">
              <a:avLst/>
            </a:prstGeom>
            <a:ln w="9525" cmpd="sng">
              <a:solidFill>
                <a:srgbClr val="40404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组合 14"/>
          <p:cNvGrpSpPr/>
          <p:nvPr/>
        </p:nvGrpSpPr>
        <p:grpSpPr>
          <a:xfrm>
            <a:off x="5234566" y="2278908"/>
            <a:ext cx="1621277" cy="1881614"/>
            <a:chOff x="5520831" y="2759122"/>
            <a:chExt cx="1709941" cy="1984515"/>
          </a:xfrm>
        </p:grpSpPr>
        <p:sp>
          <p:nvSpPr>
            <p:cNvPr id="5" name="Hexagon 4"/>
            <p:cNvSpPr/>
            <p:nvPr/>
          </p:nvSpPr>
          <p:spPr>
            <a:xfrm rot="5400000">
              <a:off x="5383544" y="2896409"/>
              <a:ext cx="1984515" cy="1709941"/>
            </a:xfrm>
            <a:prstGeom prst="hexagon">
              <a:avLst/>
            </a:prstGeom>
            <a:solidFill>
              <a:srgbClr val="ADB968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00B0F0"/>
                </a:solidFill>
                <a:latin typeface="Signika" pitchFamily="2" charset="0"/>
                <a:cs typeface="Arial" panose="020B0604020202020204" pitchFamily="34" charset="0"/>
              </a:endParaRPr>
            </a:p>
          </p:txBody>
        </p:sp>
        <p:sp>
          <p:nvSpPr>
            <p:cNvPr id="49174" name="Rectangle 35"/>
            <p:cNvSpPr>
              <a:spLocks noChangeArrowheads="1"/>
            </p:cNvSpPr>
            <p:nvPr/>
          </p:nvSpPr>
          <p:spPr bwMode="auto">
            <a:xfrm>
              <a:off x="5770848" y="3399556"/>
              <a:ext cx="1245623" cy="6515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ctr"/>
              <a:r>
                <a:rPr lang="zh-CN" altLang="en-US" sz="1705" dirty="0">
                  <a:solidFill>
                    <a:schemeClr val="bg1"/>
                  </a:solidFill>
                  <a:ea typeface="微软雅黑" panose="020B0503020204020204" pitchFamily="34" charset="-122"/>
                </a:rPr>
                <a:t>请替换文字内容</a:t>
              </a: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1219467" y="1872530"/>
            <a:ext cx="670948" cy="717511"/>
            <a:chOff x="1286157" y="2330521"/>
            <a:chExt cx="707640" cy="756750"/>
          </a:xfrm>
        </p:grpSpPr>
        <p:sp>
          <p:nvSpPr>
            <p:cNvPr id="10" name="Hexagon 9"/>
            <p:cNvSpPr/>
            <p:nvPr/>
          </p:nvSpPr>
          <p:spPr>
            <a:xfrm rot="5400000">
              <a:off x="1261602" y="2355076"/>
              <a:ext cx="756750" cy="707640"/>
            </a:xfrm>
            <a:prstGeom prst="hexagon">
              <a:avLst/>
            </a:prstGeom>
            <a:solidFill>
              <a:srgbClr val="5FC8D3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76" name="Picture 29" descr="heart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26794" y="2493480"/>
              <a:ext cx="404045" cy="406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组合 10"/>
          <p:cNvGrpSpPr/>
          <p:nvPr/>
        </p:nvGrpSpPr>
        <p:grpSpPr>
          <a:xfrm>
            <a:off x="1219467" y="3701230"/>
            <a:ext cx="670948" cy="717511"/>
            <a:chOff x="1286157" y="4259228"/>
            <a:chExt cx="707640" cy="756750"/>
          </a:xfrm>
        </p:grpSpPr>
        <p:sp>
          <p:nvSpPr>
            <p:cNvPr id="32" name="Hexagon 31"/>
            <p:cNvSpPr/>
            <p:nvPr/>
          </p:nvSpPr>
          <p:spPr>
            <a:xfrm rot="5400000">
              <a:off x="1261602" y="4283783"/>
              <a:ext cx="756750" cy="707640"/>
            </a:xfrm>
            <a:prstGeom prst="hexagon">
              <a:avLst/>
            </a:prstGeom>
            <a:solidFill>
              <a:srgbClr val="ADB968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77" name="Picture 30" descr="plane.pn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3308" y="4433347"/>
              <a:ext cx="468783" cy="4687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组合 13"/>
          <p:cNvGrpSpPr/>
          <p:nvPr/>
        </p:nvGrpSpPr>
        <p:grpSpPr>
          <a:xfrm>
            <a:off x="3238656" y="2786880"/>
            <a:ext cx="939749" cy="1003245"/>
            <a:chOff x="3415770" y="3294875"/>
            <a:chExt cx="991141" cy="1058110"/>
          </a:xfrm>
        </p:grpSpPr>
        <p:sp>
          <p:nvSpPr>
            <p:cNvPr id="7" name="Hexagon 6"/>
            <p:cNvSpPr/>
            <p:nvPr/>
          </p:nvSpPr>
          <p:spPr>
            <a:xfrm rot="5400000">
              <a:off x="3382286" y="3328359"/>
              <a:ext cx="1058110" cy="991141"/>
            </a:xfrm>
            <a:prstGeom prst="hexagon">
              <a:avLst/>
            </a:prstGeom>
            <a:solidFill>
              <a:srgbClr val="5FC8D3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78" name="Picture 32" descr="gift.png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59093" y="3571680"/>
              <a:ext cx="504500" cy="506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" name="组合 15"/>
          <p:cNvGrpSpPr/>
          <p:nvPr/>
        </p:nvGrpSpPr>
        <p:grpSpPr>
          <a:xfrm>
            <a:off x="7912000" y="2786880"/>
            <a:ext cx="939749" cy="1003245"/>
            <a:chOff x="8344687" y="3294875"/>
            <a:chExt cx="991141" cy="1058110"/>
          </a:xfrm>
        </p:grpSpPr>
        <p:sp>
          <p:nvSpPr>
            <p:cNvPr id="9" name="Hexagon 8"/>
            <p:cNvSpPr/>
            <p:nvPr/>
          </p:nvSpPr>
          <p:spPr>
            <a:xfrm rot="5400000">
              <a:off x="8311203" y="3328359"/>
              <a:ext cx="1058110" cy="991141"/>
            </a:xfrm>
            <a:prstGeom prst="hexagon">
              <a:avLst/>
            </a:prstGeom>
            <a:solidFill>
              <a:srgbClr val="5FC8D3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80" name="Picture 37" descr="settings.png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1222" y="3547125"/>
              <a:ext cx="558075" cy="5558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组合 16"/>
          <p:cNvGrpSpPr/>
          <p:nvPr/>
        </p:nvGrpSpPr>
        <p:grpSpPr>
          <a:xfrm>
            <a:off x="10261371" y="1872530"/>
            <a:ext cx="670948" cy="717511"/>
            <a:chOff x="10822540" y="2330521"/>
            <a:chExt cx="707640" cy="756750"/>
          </a:xfrm>
        </p:grpSpPr>
        <p:sp>
          <p:nvSpPr>
            <p:cNvPr id="12" name="Hexagon 11"/>
            <p:cNvSpPr/>
            <p:nvPr/>
          </p:nvSpPr>
          <p:spPr>
            <a:xfrm rot="5400000">
              <a:off x="10797985" y="2355076"/>
              <a:ext cx="756750" cy="707640"/>
            </a:xfrm>
            <a:prstGeom prst="hexagon">
              <a:avLst/>
            </a:prstGeom>
            <a:solidFill>
              <a:srgbClr val="5FC8D3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81" name="Picture 38" descr="comments.png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74336" y="2506874"/>
              <a:ext cx="404047" cy="404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" name="组合 17"/>
          <p:cNvGrpSpPr/>
          <p:nvPr/>
        </p:nvGrpSpPr>
        <p:grpSpPr>
          <a:xfrm>
            <a:off x="10235972" y="3701230"/>
            <a:ext cx="670948" cy="717511"/>
            <a:chOff x="10795752" y="4259228"/>
            <a:chExt cx="707640" cy="756750"/>
          </a:xfrm>
        </p:grpSpPr>
        <p:sp>
          <p:nvSpPr>
            <p:cNvPr id="13" name="Hexagon 12"/>
            <p:cNvSpPr/>
            <p:nvPr/>
          </p:nvSpPr>
          <p:spPr>
            <a:xfrm rot="5400000">
              <a:off x="10771197" y="4283783"/>
              <a:ext cx="756750" cy="707640"/>
            </a:xfrm>
            <a:prstGeom prst="hexagon">
              <a:avLst/>
            </a:prstGeom>
            <a:solidFill>
              <a:srgbClr val="ADB968"/>
            </a:solidFill>
            <a:ln w="38100" cmpd="sng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zh-CN" sz="1705">
                <a:solidFill>
                  <a:srgbClr val="262626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49182" name="Picture 39" descr="portfolio.png"/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36388" y="4422186"/>
              <a:ext cx="428601" cy="42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3" name="TextBox 23"/>
          <p:cNvSpPr txBox="1"/>
          <p:nvPr/>
        </p:nvSpPr>
        <p:spPr>
          <a:xfrm>
            <a:off x="1034683" y="5030264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4" name="TextBox 24"/>
          <p:cNvSpPr txBox="1"/>
          <p:nvPr/>
        </p:nvSpPr>
        <p:spPr>
          <a:xfrm>
            <a:off x="1034682" y="4647329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5" name="TextBox 23"/>
          <p:cNvSpPr txBox="1"/>
          <p:nvPr/>
        </p:nvSpPr>
        <p:spPr>
          <a:xfrm>
            <a:off x="4940591" y="5030264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6" name="TextBox 24"/>
          <p:cNvSpPr txBox="1"/>
          <p:nvPr/>
        </p:nvSpPr>
        <p:spPr>
          <a:xfrm>
            <a:off x="4940591" y="4647329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7" name="TextBox 23"/>
          <p:cNvSpPr txBox="1"/>
          <p:nvPr/>
        </p:nvSpPr>
        <p:spPr>
          <a:xfrm>
            <a:off x="8328955" y="5030264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8" name="TextBox 24"/>
          <p:cNvSpPr txBox="1"/>
          <p:nvPr/>
        </p:nvSpPr>
        <p:spPr>
          <a:xfrm>
            <a:off x="8328954" y="4647329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0" name="文本框 39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41" name="文本框 40"/>
          <p:cNvSpPr txBox="1"/>
          <p:nvPr/>
        </p:nvSpPr>
        <p:spPr>
          <a:xfrm>
            <a:off x="692743" y="186431"/>
            <a:ext cx="38343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1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500"/>
                            </p:stCondLst>
                            <p:childTnLst>
                              <p:par>
                                <p:cTn id="5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500"/>
                            </p:stCondLst>
                            <p:childTnLst>
                              <p:par>
                                <p:cTn id="7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0"/>
                            </p:stCondLst>
                            <p:childTnLst>
                              <p:par>
                                <p:cTn id="8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500"/>
                            </p:stCondLst>
                            <p:childTnLst>
                              <p:par>
                                <p:cTn id="9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5" grpId="0"/>
      <p:bldP spid="36" grpId="0"/>
      <p:bldP spid="37" grpId="0"/>
      <p:bldP spid="3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792" name="组合 1791"/>
          <p:cNvGrpSpPr/>
          <p:nvPr/>
        </p:nvGrpSpPr>
        <p:grpSpPr>
          <a:xfrm>
            <a:off x="148122" y="5968160"/>
            <a:ext cx="784450" cy="707236"/>
            <a:chOff x="2121844" y="1244760"/>
            <a:chExt cx="986076" cy="889015"/>
          </a:xfrm>
        </p:grpSpPr>
        <p:grpSp>
          <p:nvGrpSpPr>
            <p:cNvPr id="1793" name="组合 1792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28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4" name="组合 1793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22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5" name="组合 1794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796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840" name="组合 1839"/>
          <p:cNvGrpSpPr/>
          <p:nvPr/>
        </p:nvGrpSpPr>
        <p:grpSpPr>
          <a:xfrm>
            <a:off x="1017319" y="5920966"/>
            <a:ext cx="348020" cy="357426"/>
            <a:chOff x="5859463" y="3181350"/>
            <a:chExt cx="469900" cy="482600"/>
          </a:xfrm>
        </p:grpSpPr>
        <p:sp>
          <p:nvSpPr>
            <p:cNvPr id="1841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2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3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4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5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6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858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61" name="组合 1860"/>
          <p:cNvGrpSpPr/>
          <p:nvPr/>
        </p:nvGrpSpPr>
        <p:grpSpPr>
          <a:xfrm>
            <a:off x="11292938" y="5968160"/>
            <a:ext cx="784450" cy="707236"/>
            <a:chOff x="2121844" y="1244760"/>
            <a:chExt cx="986076" cy="889015"/>
          </a:xfrm>
        </p:grpSpPr>
        <p:grpSp>
          <p:nvGrpSpPr>
            <p:cNvPr id="1862" name="组合 1861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97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3" name="组合 1862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91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4" name="组合 1863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865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909" name="组合 1908"/>
          <p:cNvGrpSpPr/>
          <p:nvPr/>
        </p:nvGrpSpPr>
        <p:grpSpPr>
          <a:xfrm>
            <a:off x="11039505" y="5805155"/>
            <a:ext cx="348020" cy="357426"/>
            <a:chOff x="5859463" y="3181350"/>
            <a:chExt cx="469900" cy="482600"/>
          </a:xfrm>
        </p:grpSpPr>
        <p:sp>
          <p:nvSpPr>
            <p:cNvPr id="1910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927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0" name="文本框 1929"/>
          <p:cNvSpPr txBox="1"/>
          <p:nvPr/>
        </p:nvSpPr>
        <p:spPr>
          <a:xfrm>
            <a:off x="5086883" y="369977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在此添加标题</a:t>
            </a:r>
          </a:p>
        </p:txBody>
      </p:sp>
      <p:sp>
        <p:nvSpPr>
          <p:cNvPr id="1932" name="矩形 1931"/>
          <p:cNvSpPr/>
          <p:nvPr/>
        </p:nvSpPr>
        <p:spPr>
          <a:xfrm>
            <a:off x="2482960" y="4342666"/>
            <a:ext cx="7233878" cy="617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zh-CN" altLang="en-US" sz="1200" dirty="0">
                <a:solidFill>
                  <a:schemeClr val="bg1">
                    <a:lumMod val="95000"/>
                  </a:schemeClr>
                </a:solidFill>
              </a:rPr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1934" name="心形 1933"/>
          <p:cNvSpPr/>
          <p:nvPr/>
        </p:nvSpPr>
        <p:spPr>
          <a:xfrm>
            <a:off x="5020253" y="1533092"/>
            <a:ext cx="2129254" cy="1884890"/>
          </a:xfrm>
          <a:prstGeom prst="hear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48" name="组合 947"/>
          <p:cNvGrpSpPr/>
          <p:nvPr/>
        </p:nvGrpSpPr>
        <p:grpSpPr>
          <a:xfrm>
            <a:off x="4894555" y="1257277"/>
            <a:ext cx="2402890" cy="2323764"/>
            <a:chOff x="4454526" y="1852613"/>
            <a:chExt cx="3278188" cy="3170237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4565651" y="1852613"/>
              <a:ext cx="3167063" cy="3106738"/>
              <a:chOff x="2876" y="1167"/>
              <a:chExt cx="1995" cy="1957"/>
            </a:xfrm>
          </p:grpSpPr>
          <p:sp>
            <p:nvSpPr>
              <p:cNvPr id="748" name="Freeform 5"/>
              <p:cNvSpPr/>
              <p:nvPr/>
            </p:nvSpPr>
            <p:spPr bwMode="auto">
              <a:xfrm>
                <a:off x="4788" y="1973"/>
                <a:ext cx="75" cy="45"/>
              </a:xfrm>
              <a:custGeom>
                <a:avLst/>
                <a:gdLst>
                  <a:gd name="T0" fmla="*/ 11 w 28"/>
                  <a:gd name="T1" fmla="*/ 11 h 17"/>
                  <a:gd name="T2" fmla="*/ 24 w 28"/>
                  <a:gd name="T3" fmla="*/ 3 h 17"/>
                  <a:gd name="T4" fmla="*/ 27 w 28"/>
                  <a:gd name="T5" fmla="*/ 1 h 17"/>
                  <a:gd name="T6" fmla="*/ 27 w 28"/>
                  <a:gd name="T7" fmla="*/ 0 h 17"/>
                  <a:gd name="T8" fmla="*/ 26 w 28"/>
                  <a:gd name="T9" fmla="*/ 0 h 17"/>
                  <a:gd name="T10" fmla="*/ 26 w 28"/>
                  <a:gd name="T11" fmla="*/ 0 h 17"/>
                  <a:gd name="T12" fmla="*/ 26 w 28"/>
                  <a:gd name="T13" fmla="*/ 0 h 17"/>
                  <a:gd name="T14" fmla="*/ 23 w 28"/>
                  <a:gd name="T15" fmla="*/ 1 h 17"/>
                  <a:gd name="T16" fmla="*/ 3 w 28"/>
                  <a:gd name="T17" fmla="*/ 13 h 17"/>
                  <a:gd name="T18" fmla="*/ 3 w 28"/>
                  <a:gd name="T19" fmla="*/ 13 h 17"/>
                  <a:gd name="T20" fmla="*/ 1 w 28"/>
                  <a:gd name="T21" fmla="*/ 15 h 17"/>
                  <a:gd name="T22" fmla="*/ 1 w 28"/>
                  <a:gd name="T23" fmla="*/ 17 h 17"/>
                  <a:gd name="T24" fmla="*/ 11 w 28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7">
                    <a:moveTo>
                      <a:pt x="11" y="11"/>
                    </a:moveTo>
                    <a:cubicBezTo>
                      <a:pt x="15" y="7"/>
                      <a:pt x="19" y="5"/>
                      <a:pt x="24" y="3"/>
                    </a:cubicBezTo>
                    <a:cubicBezTo>
                      <a:pt x="25" y="2"/>
                      <a:pt x="26" y="2"/>
                      <a:pt x="27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16" y="4"/>
                      <a:pt x="6" y="5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2" y="14"/>
                      <a:pt x="1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5" y="16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6"/>
              <p:cNvSpPr/>
              <p:nvPr/>
            </p:nvSpPr>
            <p:spPr bwMode="auto">
              <a:xfrm>
                <a:off x="4710" y="1970"/>
                <a:ext cx="145" cy="118"/>
              </a:xfrm>
              <a:custGeom>
                <a:avLst/>
                <a:gdLst>
                  <a:gd name="T0" fmla="*/ 16 w 54"/>
                  <a:gd name="T1" fmla="*/ 38 h 44"/>
                  <a:gd name="T2" fmla="*/ 24 w 54"/>
                  <a:gd name="T3" fmla="*/ 27 h 44"/>
                  <a:gd name="T4" fmla="*/ 39 w 54"/>
                  <a:gd name="T5" fmla="*/ 20 h 44"/>
                  <a:gd name="T6" fmla="*/ 44 w 54"/>
                  <a:gd name="T7" fmla="*/ 15 h 44"/>
                  <a:gd name="T8" fmla="*/ 53 w 54"/>
                  <a:gd name="T9" fmla="*/ 10 h 44"/>
                  <a:gd name="T10" fmla="*/ 54 w 54"/>
                  <a:gd name="T11" fmla="*/ 8 h 44"/>
                  <a:gd name="T12" fmla="*/ 46 w 54"/>
                  <a:gd name="T13" fmla="*/ 10 h 44"/>
                  <a:gd name="T14" fmla="*/ 35 w 54"/>
                  <a:gd name="T15" fmla="*/ 11 h 44"/>
                  <a:gd name="T16" fmla="*/ 45 w 54"/>
                  <a:gd name="T17" fmla="*/ 5 h 44"/>
                  <a:gd name="T18" fmla="*/ 49 w 54"/>
                  <a:gd name="T19" fmla="*/ 3 h 44"/>
                  <a:gd name="T20" fmla="*/ 50 w 54"/>
                  <a:gd name="T21" fmla="*/ 2 h 44"/>
                  <a:gd name="T22" fmla="*/ 50 w 54"/>
                  <a:gd name="T23" fmla="*/ 2 h 44"/>
                  <a:gd name="T24" fmla="*/ 51 w 54"/>
                  <a:gd name="T25" fmla="*/ 1 h 44"/>
                  <a:gd name="T26" fmla="*/ 50 w 54"/>
                  <a:gd name="T27" fmla="*/ 0 h 44"/>
                  <a:gd name="T28" fmla="*/ 39 w 54"/>
                  <a:gd name="T29" fmla="*/ 5 h 44"/>
                  <a:gd name="T30" fmla="*/ 21 w 54"/>
                  <a:gd name="T31" fmla="*/ 16 h 44"/>
                  <a:gd name="T32" fmla="*/ 17 w 54"/>
                  <a:gd name="T33" fmla="*/ 32 h 44"/>
                  <a:gd name="T34" fmla="*/ 1 w 54"/>
                  <a:gd name="T35" fmla="*/ 43 h 44"/>
                  <a:gd name="T36" fmla="*/ 1 w 54"/>
                  <a:gd name="T37" fmla="*/ 44 h 44"/>
                  <a:gd name="T38" fmla="*/ 16 w 54"/>
                  <a:gd name="T3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44">
                    <a:moveTo>
                      <a:pt x="16" y="38"/>
                    </a:moveTo>
                    <a:cubicBezTo>
                      <a:pt x="20" y="35"/>
                      <a:pt x="22" y="31"/>
                      <a:pt x="24" y="27"/>
                    </a:cubicBezTo>
                    <a:cubicBezTo>
                      <a:pt x="28" y="21"/>
                      <a:pt x="34" y="23"/>
                      <a:pt x="39" y="20"/>
                    </a:cubicBezTo>
                    <a:cubicBezTo>
                      <a:pt x="41" y="19"/>
                      <a:pt x="43" y="17"/>
                      <a:pt x="44" y="15"/>
                    </a:cubicBezTo>
                    <a:cubicBezTo>
                      <a:pt x="47" y="13"/>
                      <a:pt x="50" y="11"/>
                      <a:pt x="53" y="10"/>
                    </a:cubicBezTo>
                    <a:cubicBezTo>
                      <a:pt x="54" y="10"/>
                      <a:pt x="54" y="9"/>
                      <a:pt x="54" y="8"/>
                    </a:cubicBezTo>
                    <a:cubicBezTo>
                      <a:pt x="51" y="8"/>
                      <a:pt x="48" y="9"/>
                      <a:pt x="46" y="10"/>
                    </a:cubicBezTo>
                    <a:cubicBezTo>
                      <a:pt x="44" y="10"/>
                      <a:pt x="34" y="16"/>
                      <a:pt x="35" y="11"/>
                    </a:cubicBezTo>
                    <a:cubicBezTo>
                      <a:pt x="36" y="8"/>
                      <a:pt x="42" y="6"/>
                      <a:pt x="45" y="5"/>
                    </a:cubicBezTo>
                    <a:cubicBezTo>
                      <a:pt x="46" y="4"/>
                      <a:pt x="47" y="4"/>
                      <a:pt x="49" y="3"/>
                    </a:cubicBezTo>
                    <a:cubicBezTo>
                      <a:pt x="49" y="3"/>
                      <a:pt x="49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46" y="0"/>
                      <a:pt x="42" y="2"/>
                      <a:pt x="39" y="5"/>
                    </a:cubicBezTo>
                    <a:cubicBezTo>
                      <a:pt x="32" y="7"/>
                      <a:pt x="25" y="10"/>
                      <a:pt x="21" y="16"/>
                    </a:cubicBezTo>
                    <a:cubicBezTo>
                      <a:pt x="18" y="21"/>
                      <a:pt x="20" y="27"/>
                      <a:pt x="17" y="32"/>
                    </a:cubicBezTo>
                    <a:cubicBezTo>
                      <a:pt x="14" y="37"/>
                      <a:pt x="6" y="39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6" y="43"/>
                      <a:pt x="11" y="41"/>
                      <a:pt x="16" y="38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7"/>
              <p:cNvSpPr/>
              <p:nvPr/>
            </p:nvSpPr>
            <p:spPr bwMode="auto">
              <a:xfrm>
                <a:off x="4788" y="1997"/>
                <a:ext cx="51" cy="29"/>
              </a:xfrm>
              <a:custGeom>
                <a:avLst/>
                <a:gdLst>
                  <a:gd name="T0" fmla="*/ 9 w 19"/>
                  <a:gd name="T1" fmla="*/ 5 h 11"/>
                  <a:gd name="T2" fmla="*/ 19 w 19"/>
                  <a:gd name="T3" fmla="*/ 0 h 11"/>
                  <a:gd name="T4" fmla="*/ 14 w 19"/>
                  <a:gd name="T5" fmla="*/ 4 h 11"/>
                  <a:gd name="T6" fmla="*/ 5 w 19"/>
                  <a:gd name="T7" fmla="*/ 10 h 11"/>
                  <a:gd name="T8" fmla="*/ 0 w 19"/>
                  <a:gd name="T9" fmla="*/ 11 h 11"/>
                  <a:gd name="T10" fmla="*/ 3 w 19"/>
                  <a:gd name="T11" fmla="*/ 5 h 11"/>
                  <a:gd name="T12" fmla="*/ 4 w 19"/>
                  <a:gd name="T13" fmla="*/ 3 h 11"/>
                  <a:gd name="T14" fmla="*/ 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9" y="5"/>
                    </a:moveTo>
                    <a:cubicBezTo>
                      <a:pt x="12" y="4"/>
                      <a:pt x="16" y="1"/>
                      <a:pt x="19" y="0"/>
                    </a:cubicBezTo>
                    <a:cubicBezTo>
                      <a:pt x="18" y="1"/>
                      <a:pt x="16" y="3"/>
                      <a:pt x="14" y="4"/>
                    </a:cubicBezTo>
                    <a:cubicBezTo>
                      <a:pt x="11" y="7"/>
                      <a:pt x="9" y="9"/>
                      <a:pt x="5" y="10"/>
                    </a:cubicBezTo>
                    <a:cubicBezTo>
                      <a:pt x="3" y="10"/>
                      <a:pt x="1" y="11"/>
                      <a:pt x="0" y="11"/>
                    </a:cubicBezTo>
                    <a:cubicBezTo>
                      <a:pt x="1" y="10"/>
                      <a:pt x="2" y="8"/>
                      <a:pt x="3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5" y="5"/>
                      <a:pt x="7" y="5"/>
                      <a:pt x="9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8"/>
              <p:cNvSpPr/>
              <p:nvPr/>
            </p:nvSpPr>
            <p:spPr bwMode="auto">
              <a:xfrm>
                <a:off x="4726" y="1989"/>
                <a:ext cx="78" cy="91"/>
              </a:xfrm>
              <a:custGeom>
                <a:avLst/>
                <a:gdLst>
                  <a:gd name="T0" fmla="*/ 15 w 29"/>
                  <a:gd name="T1" fmla="*/ 17 h 34"/>
                  <a:gd name="T2" fmla="*/ 19 w 29"/>
                  <a:gd name="T3" fmla="*/ 7 h 34"/>
                  <a:gd name="T4" fmla="*/ 27 w 29"/>
                  <a:gd name="T5" fmla="*/ 1 h 34"/>
                  <a:gd name="T6" fmla="*/ 29 w 29"/>
                  <a:gd name="T7" fmla="*/ 0 h 34"/>
                  <a:gd name="T8" fmla="*/ 29 w 29"/>
                  <a:gd name="T9" fmla="*/ 1 h 34"/>
                  <a:gd name="T10" fmla="*/ 19 w 29"/>
                  <a:gd name="T11" fmla="*/ 15 h 34"/>
                  <a:gd name="T12" fmla="*/ 19 w 29"/>
                  <a:gd name="T13" fmla="*/ 16 h 34"/>
                  <a:gd name="T14" fmla="*/ 14 w 29"/>
                  <a:gd name="T15" fmla="*/ 24 h 34"/>
                  <a:gd name="T16" fmla="*/ 0 w 29"/>
                  <a:gd name="T17" fmla="*/ 34 h 34"/>
                  <a:gd name="T18" fmla="*/ 15 w 29"/>
                  <a:gd name="T19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15" y="17"/>
                    </a:moveTo>
                    <a:cubicBezTo>
                      <a:pt x="15" y="13"/>
                      <a:pt x="16" y="10"/>
                      <a:pt x="19" y="7"/>
                    </a:cubicBezTo>
                    <a:cubicBezTo>
                      <a:pt x="21" y="4"/>
                      <a:pt x="24" y="3"/>
                      <a:pt x="27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5"/>
                      <a:pt x="25" y="12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7" y="18"/>
                      <a:pt x="15" y="22"/>
                      <a:pt x="14" y="24"/>
                    </a:cubicBezTo>
                    <a:cubicBezTo>
                      <a:pt x="11" y="29"/>
                      <a:pt x="6" y="32"/>
                      <a:pt x="0" y="34"/>
                    </a:cubicBezTo>
                    <a:cubicBezTo>
                      <a:pt x="8" y="30"/>
                      <a:pt x="14" y="27"/>
                      <a:pt x="15" y="1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9"/>
              <p:cNvSpPr/>
              <p:nvPr/>
            </p:nvSpPr>
            <p:spPr bwMode="auto">
              <a:xfrm>
                <a:off x="4708" y="1986"/>
                <a:ext cx="163" cy="102"/>
              </a:xfrm>
              <a:custGeom>
                <a:avLst/>
                <a:gdLst>
                  <a:gd name="T0" fmla="*/ 18 w 61"/>
                  <a:gd name="T1" fmla="*/ 34 h 38"/>
                  <a:gd name="T2" fmla="*/ 29 w 61"/>
                  <a:gd name="T3" fmla="*/ 23 h 38"/>
                  <a:gd name="T4" fmla="*/ 44 w 61"/>
                  <a:gd name="T5" fmla="*/ 15 h 38"/>
                  <a:gd name="T6" fmla="*/ 60 w 61"/>
                  <a:gd name="T7" fmla="*/ 4 h 38"/>
                  <a:gd name="T8" fmla="*/ 60 w 61"/>
                  <a:gd name="T9" fmla="*/ 3 h 38"/>
                  <a:gd name="T10" fmla="*/ 41 w 61"/>
                  <a:gd name="T11" fmla="*/ 11 h 38"/>
                  <a:gd name="T12" fmla="*/ 27 w 61"/>
                  <a:gd name="T13" fmla="*/ 16 h 38"/>
                  <a:gd name="T14" fmla="*/ 35 w 61"/>
                  <a:gd name="T15" fmla="*/ 2 h 38"/>
                  <a:gd name="T16" fmla="*/ 34 w 61"/>
                  <a:gd name="T17" fmla="*/ 1 h 38"/>
                  <a:gd name="T18" fmla="*/ 31 w 61"/>
                  <a:gd name="T19" fmla="*/ 3 h 38"/>
                  <a:gd name="T20" fmla="*/ 30 w 61"/>
                  <a:gd name="T21" fmla="*/ 3 h 38"/>
                  <a:gd name="T22" fmla="*/ 30 w 61"/>
                  <a:gd name="T23" fmla="*/ 3 h 38"/>
                  <a:gd name="T24" fmla="*/ 26 w 61"/>
                  <a:gd name="T25" fmla="*/ 6 h 38"/>
                  <a:gd name="T26" fmla="*/ 23 w 61"/>
                  <a:gd name="T27" fmla="*/ 10 h 38"/>
                  <a:gd name="T28" fmla="*/ 23 w 61"/>
                  <a:gd name="T29" fmla="*/ 19 h 38"/>
                  <a:gd name="T30" fmla="*/ 23 w 61"/>
                  <a:gd name="T31" fmla="*/ 19 h 38"/>
                  <a:gd name="T32" fmla="*/ 23 w 61"/>
                  <a:gd name="T33" fmla="*/ 20 h 38"/>
                  <a:gd name="T34" fmla="*/ 22 w 61"/>
                  <a:gd name="T35" fmla="*/ 22 h 38"/>
                  <a:gd name="T36" fmla="*/ 1 w 61"/>
                  <a:gd name="T37" fmla="*/ 36 h 38"/>
                  <a:gd name="T38" fmla="*/ 1 w 61"/>
                  <a:gd name="T39" fmla="*/ 37 h 38"/>
                  <a:gd name="T40" fmla="*/ 18 w 61"/>
                  <a:gd name="T4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8">
                    <a:moveTo>
                      <a:pt x="18" y="34"/>
                    </a:moveTo>
                    <a:cubicBezTo>
                      <a:pt x="23" y="32"/>
                      <a:pt x="24" y="25"/>
                      <a:pt x="29" y="23"/>
                    </a:cubicBezTo>
                    <a:cubicBezTo>
                      <a:pt x="35" y="20"/>
                      <a:pt x="40" y="19"/>
                      <a:pt x="44" y="15"/>
                    </a:cubicBezTo>
                    <a:cubicBezTo>
                      <a:pt x="49" y="10"/>
                      <a:pt x="53" y="6"/>
                      <a:pt x="60" y="4"/>
                    </a:cubicBezTo>
                    <a:cubicBezTo>
                      <a:pt x="61" y="4"/>
                      <a:pt x="61" y="3"/>
                      <a:pt x="60" y="3"/>
                    </a:cubicBezTo>
                    <a:cubicBezTo>
                      <a:pt x="51" y="2"/>
                      <a:pt x="48" y="6"/>
                      <a:pt x="41" y="11"/>
                    </a:cubicBezTo>
                    <a:cubicBezTo>
                      <a:pt x="36" y="13"/>
                      <a:pt x="31" y="13"/>
                      <a:pt x="27" y="16"/>
                    </a:cubicBezTo>
                    <a:cubicBezTo>
                      <a:pt x="29" y="11"/>
                      <a:pt x="29" y="5"/>
                      <a:pt x="35" y="2"/>
                    </a:cubicBezTo>
                    <a:cubicBezTo>
                      <a:pt x="36" y="1"/>
                      <a:pt x="35" y="0"/>
                      <a:pt x="34" y="1"/>
                    </a:cubicBezTo>
                    <a:cubicBezTo>
                      <a:pt x="33" y="1"/>
                      <a:pt x="32" y="2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7" y="5"/>
                      <a:pt x="26" y="6"/>
                    </a:cubicBezTo>
                    <a:cubicBezTo>
                      <a:pt x="25" y="7"/>
                      <a:pt x="24" y="8"/>
                      <a:pt x="23" y="10"/>
                    </a:cubicBezTo>
                    <a:cubicBezTo>
                      <a:pt x="22" y="13"/>
                      <a:pt x="23" y="16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3" y="20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0" y="31"/>
                      <a:pt x="8" y="35"/>
                      <a:pt x="1" y="36"/>
                    </a:cubicBezTo>
                    <a:cubicBezTo>
                      <a:pt x="0" y="36"/>
                      <a:pt x="0" y="37"/>
                      <a:pt x="1" y="37"/>
                    </a:cubicBezTo>
                    <a:cubicBezTo>
                      <a:pt x="7" y="38"/>
                      <a:pt x="13" y="37"/>
                      <a:pt x="18" y="3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0"/>
              <p:cNvSpPr/>
              <p:nvPr/>
            </p:nvSpPr>
            <p:spPr bwMode="auto">
              <a:xfrm>
                <a:off x="4673" y="2072"/>
                <a:ext cx="70" cy="21"/>
              </a:xfrm>
              <a:custGeom>
                <a:avLst/>
                <a:gdLst>
                  <a:gd name="T0" fmla="*/ 0 w 26"/>
                  <a:gd name="T1" fmla="*/ 6 h 8"/>
                  <a:gd name="T2" fmla="*/ 9 w 26"/>
                  <a:gd name="T3" fmla="*/ 8 h 8"/>
                  <a:gd name="T4" fmla="*/ 15 w 26"/>
                  <a:gd name="T5" fmla="*/ 7 h 8"/>
                  <a:gd name="T6" fmla="*/ 16 w 26"/>
                  <a:gd name="T7" fmla="*/ 7 h 8"/>
                  <a:gd name="T8" fmla="*/ 16 w 26"/>
                  <a:gd name="T9" fmla="*/ 7 h 8"/>
                  <a:gd name="T10" fmla="*/ 20 w 26"/>
                  <a:gd name="T11" fmla="*/ 6 h 8"/>
                  <a:gd name="T12" fmla="*/ 24 w 26"/>
                  <a:gd name="T13" fmla="*/ 3 h 8"/>
                  <a:gd name="T14" fmla="*/ 25 w 26"/>
                  <a:gd name="T15" fmla="*/ 2 h 8"/>
                  <a:gd name="T16" fmla="*/ 26 w 26"/>
                  <a:gd name="T17" fmla="*/ 1 h 8"/>
                  <a:gd name="T18" fmla="*/ 26 w 26"/>
                  <a:gd name="T19" fmla="*/ 1 h 8"/>
                  <a:gd name="T20" fmla="*/ 25 w 26"/>
                  <a:gd name="T21" fmla="*/ 0 h 8"/>
                  <a:gd name="T22" fmla="*/ 1 w 26"/>
                  <a:gd name="T23" fmla="*/ 2 h 8"/>
                  <a:gd name="T24" fmla="*/ 1 w 26"/>
                  <a:gd name="T25" fmla="*/ 2 h 8"/>
                  <a:gd name="T26" fmla="*/ 0 w 26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8">
                    <a:moveTo>
                      <a:pt x="0" y="6"/>
                    </a:moveTo>
                    <a:cubicBezTo>
                      <a:pt x="3" y="7"/>
                      <a:pt x="6" y="8"/>
                      <a:pt x="9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6"/>
                      <a:pt x="19" y="6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17" y="1"/>
                      <a:pt x="9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1"/>
              <p:cNvSpPr/>
              <p:nvPr/>
            </p:nvSpPr>
            <p:spPr bwMode="auto">
              <a:xfrm>
                <a:off x="3865" y="2963"/>
                <a:ext cx="222" cy="161"/>
              </a:xfrm>
              <a:custGeom>
                <a:avLst/>
                <a:gdLst>
                  <a:gd name="T0" fmla="*/ 83 w 83"/>
                  <a:gd name="T1" fmla="*/ 59 h 60"/>
                  <a:gd name="T2" fmla="*/ 74 w 83"/>
                  <a:gd name="T3" fmla="*/ 48 h 60"/>
                  <a:gd name="T4" fmla="*/ 75 w 83"/>
                  <a:gd name="T5" fmla="*/ 48 h 60"/>
                  <a:gd name="T6" fmla="*/ 73 w 83"/>
                  <a:gd name="T7" fmla="*/ 41 h 60"/>
                  <a:gd name="T8" fmla="*/ 71 w 83"/>
                  <a:gd name="T9" fmla="*/ 34 h 60"/>
                  <a:gd name="T10" fmla="*/ 63 w 83"/>
                  <a:gd name="T11" fmla="*/ 20 h 60"/>
                  <a:gd name="T12" fmla="*/ 55 w 83"/>
                  <a:gd name="T13" fmla="*/ 11 h 60"/>
                  <a:gd name="T14" fmla="*/ 46 w 83"/>
                  <a:gd name="T15" fmla="*/ 6 h 60"/>
                  <a:gd name="T16" fmla="*/ 40 w 83"/>
                  <a:gd name="T17" fmla="*/ 4 h 60"/>
                  <a:gd name="T18" fmla="*/ 35 w 83"/>
                  <a:gd name="T19" fmla="*/ 1 h 60"/>
                  <a:gd name="T20" fmla="*/ 25 w 83"/>
                  <a:gd name="T21" fmla="*/ 3 h 60"/>
                  <a:gd name="T22" fmla="*/ 21 w 83"/>
                  <a:gd name="T23" fmla="*/ 6 h 60"/>
                  <a:gd name="T24" fmla="*/ 11 w 83"/>
                  <a:gd name="T25" fmla="*/ 7 h 60"/>
                  <a:gd name="T26" fmla="*/ 0 w 83"/>
                  <a:gd name="T27" fmla="*/ 14 h 60"/>
                  <a:gd name="T28" fmla="*/ 0 w 83"/>
                  <a:gd name="T29" fmla="*/ 14 h 60"/>
                  <a:gd name="T30" fmla="*/ 13 w 83"/>
                  <a:gd name="T31" fmla="*/ 15 h 60"/>
                  <a:gd name="T32" fmla="*/ 19 w 83"/>
                  <a:gd name="T33" fmla="*/ 26 h 60"/>
                  <a:gd name="T34" fmla="*/ 27 w 83"/>
                  <a:gd name="T35" fmla="*/ 35 h 60"/>
                  <a:gd name="T36" fmla="*/ 39 w 83"/>
                  <a:gd name="T37" fmla="*/ 45 h 60"/>
                  <a:gd name="T38" fmla="*/ 60 w 83"/>
                  <a:gd name="T39" fmla="*/ 56 h 60"/>
                  <a:gd name="T40" fmla="*/ 71 w 83"/>
                  <a:gd name="T41" fmla="*/ 54 h 60"/>
                  <a:gd name="T42" fmla="*/ 83 w 83"/>
                  <a:gd name="T43" fmla="*/ 60 h 60"/>
                  <a:gd name="T44" fmla="*/ 83 w 83"/>
                  <a:gd name="T4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60">
                    <a:moveTo>
                      <a:pt x="83" y="59"/>
                    </a:moveTo>
                    <a:cubicBezTo>
                      <a:pt x="82" y="54"/>
                      <a:pt x="77" y="52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4" y="46"/>
                      <a:pt x="74" y="44"/>
                      <a:pt x="73" y="41"/>
                    </a:cubicBezTo>
                    <a:cubicBezTo>
                      <a:pt x="73" y="39"/>
                      <a:pt x="72" y="36"/>
                      <a:pt x="71" y="34"/>
                    </a:cubicBezTo>
                    <a:cubicBezTo>
                      <a:pt x="69" y="29"/>
                      <a:pt x="66" y="24"/>
                      <a:pt x="63" y="20"/>
                    </a:cubicBezTo>
                    <a:cubicBezTo>
                      <a:pt x="61" y="17"/>
                      <a:pt x="58" y="14"/>
                      <a:pt x="55" y="11"/>
                    </a:cubicBezTo>
                    <a:cubicBezTo>
                      <a:pt x="53" y="8"/>
                      <a:pt x="50" y="6"/>
                      <a:pt x="46" y="6"/>
                    </a:cubicBezTo>
                    <a:cubicBezTo>
                      <a:pt x="43" y="7"/>
                      <a:pt x="42" y="6"/>
                      <a:pt x="40" y="4"/>
                    </a:cubicBezTo>
                    <a:cubicBezTo>
                      <a:pt x="38" y="3"/>
                      <a:pt x="37" y="2"/>
                      <a:pt x="35" y="1"/>
                    </a:cubicBezTo>
                    <a:cubicBezTo>
                      <a:pt x="32" y="0"/>
                      <a:pt x="28" y="1"/>
                      <a:pt x="25" y="3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18" y="8"/>
                      <a:pt x="14" y="7"/>
                      <a:pt x="11" y="7"/>
                    </a:cubicBezTo>
                    <a:cubicBezTo>
                      <a:pt x="7" y="7"/>
                      <a:pt x="3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4"/>
                      <a:pt x="9" y="13"/>
                      <a:pt x="13" y="15"/>
                    </a:cubicBezTo>
                    <a:cubicBezTo>
                      <a:pt x="16" y="17"/>
                      <a:pt x="17" y="22"/>
                      <a:pt x="19" y="26"/>
                    </a:cubicBezTo>
                    <a:cubicBezTo>
                      <a:pt x="20" y="29"/>
                      <a:pt x="24" y="32"/>
                      <a:pt x="27" y="35"/>
                    </a:cubicBezTo>
                    <a:cubicBezTo>
                      <a:pt x="31" y="38"/>
                      <a:pt x="35" y="42"/>
                      <a:pt x="39" y="45"/>
                    </a:cubicBezTo>
                    <a:cubicBezTo>
                      <a:pt x="45" y="50"/>
                      <a:pt x="52" y="54"/>
                      <a:pt x="60" y="56"/>
                    </a:cubicBezTo>
                    <a:cubicBezTo>
                      <a:pt x="64" y="57"/>
                      <a:pt x="67" y="56"/>
                      <a:pt x="71" y="54"/>
                    </a:cubicBezTo>
                    <a:cubicBezTo>
                      <a:pt x="76" y="53"/>
                      <a:pt x="79" y="58"/>
                      <a:pt x="83" y="60"/>
                    </a:cubicBezTo>
                    <a:cubicBezTo>
                      <a:pt x="83" y="60"/>
                      <a:pt x="83" y="60"/>
                      <a:pt x="83" y="5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2"/>
              <p:cNvSpPr/>
              <p:nvPr/>
            </p:nvSpPr>
            <p:spPr bwMode="auto">
              <a:xfrm>
                <a:off x="3919" y="2966"/>
                <a:ext cx="107" cy="72"/>
              </a:xfrm>
              <a:custGeom>
                <a:avLst/>
                <a:gdLst>
                  <a:gd name="T0" fmla="*/ 11 w 40"/>
                  <a:gd name="T1" fmla="*/ 16 h 27"/>
                  <a:gd name="T2" fmla="*/ 8 w 40"/>
                  <a:gd name="T3" fmla="*/ 13 h 27"/>
                  <a:gd name="T4" fmla="*/ 10 w 40"/>
                  <a:gd name="T5" fmla="*/ 14 h 27"/>
                  <a:gd name="T6" fmla="*/ 15 w 40"/>
                  <a:gd name="T7" fmla="*/ 17 h 27"/>
                  <a:gd name="T8" fmla="*/ 29 w 40"/>
                  <a:gd name="T9" fmla="*/ 20 h 27"/>
                  <a:gd name="T10" fmla="*/ 29 w 40"/>
                  <a:gd name="T11" fmla="*/ 19 h 27"/>
                  <a:gd name="T12" fmla="*/ 27 w 40"/>
                  <a:gd name="T13" fmla="*/ 11 h 27"/>
                  <a:gd name="T14" fmla="*/ 26 w 40"/>
                  <a:gd name="T15" fmla="*/ 9 h 27"/>
                  <a:gd name="T16" fmla="*/ 27 w 40"/>
                  <a:gd name="T17" fmla="*/ 8 h 27"/>
                  <a:gd name="T18" fmla="*/ 29 w 40"/>
                  <a:gd name="T19" fmla="*/ 10 h 27"/>
                  <a:gd name="T20" fmla="*/ 34 w 40"/>
                  <a:gd name="T21" fmla="*/ 27 h 27"/>
                  <a:gd name="T22" fmla="*/ 35 w 40"/>
                  <a:gd name="T23" fmla="*/ 27 h 27"/>
                  <a:gd name="T24" fmla="*/ 32 w 40"/>
                  <a:gd name="T25" fmla="*/ 11 h 27"/>
                  <a:gd name="T26" fmla="*/ 32 w 40"/>
                  <a:gd name="T27" fmla="*/ 10 h 27"/>
                  <a:gd name="T28" fmla="*/ 34 w 40"/>
                  <a:gd name="T29" fmla="*/ 12 h 27"/>
                  <a:gd name="T30" fmla="*/ 36 w 40"/>
                  <a:gd name="T31" fmla="*/ 13 h 27"/>
                  <a:gd name="T32" fmla="*/ 38 w 40"/>
                  <a:gd name="T33" fmla="*/ 14 h 27"/>
                  <a:gd name="T34" fmla="*/ 38 w 40"/>
                  <a:gd name="T35" fmla="*/ 14 h 27"/>
                  <a:gd name="T36" fmla="*/ 39 w 40"/>
                  <a:gd name="T37" fmla="*/ 15 h 27"/>
                  <a:gd name="T38" fmla="*/ 39 w 40"/>
                  <a:gd name="T39" fmla="*/ 15 h 27"/>
                  <a:gd name="T40" fmla="*/ 39 w 40"/>
                  <a:gd name="T41" fmla="*/ 15 h 27"/>
                  <a:gd name="T42" fmla="*/ 39 w 40"/>
                  <a:gd name="T43" fmla="*/ 16 h 27"/>
                  <a:gd name="T44" fmla="*/ 40 w 40"/>
                  <a:gd name="T45" fmla="*/ 16 h 27"/>
                  <a:gd name="T46" fmla="*/ 40 w 40"/>
                  <a:gd name="T47" fmla="*/ 16 h 27"/>
                  <a:gd name="T48" fmla="*/ 38 w 40"/>
                  <a:gd name="T49" fmla="*/ 13 h 27"/>
                  <a:gd name="T50" fmla="*/ 37 w 40"/>
                  <a:gd name="T51" fmla="*/ 12 h 27"/>
                  <a:gd name="T52" fmla="*/ 35 w 40"/>
                  <a:gd name="T53" fmla="*/ 10 h 27"/>
                  <a:gd name="T54" fmla="*/ 29 w 40"/>
                  <a:gd name="T55" fmla="*/ 6 h 27"/>
                  <a:gd name="T56" fmla="*/ 23 w 40"/>
                  <a:gd name="T57" fmla="*/ 5 h 27"/>
                  <a:gd name="T58" fmla="*/ 17 w 40"/>
                  <a:gd name="T59" fmla="*/ 2 h 27"/>
                  <a:gd name="T60" fmla="*/ 8 w 40"/>
                  <a:gd name="T61" fmla="*/ 0 h 27"/>
                  <a:gd name="T62" fmla="*/ 4 w 40"/>
                  <a:gd name="T63" fmla="*/ 2 h 27"/>
                  <a:gd name="T64" fmla="*/ 0 w 40"/>
                  <a:gd name="T65" fmla="*/ 6 h 27"/>
                  <a:gd name="T66" fmla="*/ 0 w 40"/>
                  <a:gd name="T67" fmla="*/ 6 h 27"/>
                  <a:gd name="T68" fmla="*/ 10 w 40"/>
                  <a:gd name="T69" fmla="*/ 16 h 27"/>
                  <a:gd name="T70" fmla="*/ 11 w 40"/>
                  <a:gd name="T7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27">
                    <a:moveTo>
                      <a:pt x="11" y="16"/>
                    </a:move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6"/>
                      <a:pt x="13" y="16"/>
                      <a:pt x="15" y="17"/>
                    </a:cubicBezTo>
                    <a:cubicBezTo>
                      <a:pt x="20" y="18"/>
                      <a:pt x="25" y="18"/>
                      <a:pt x="29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7"/>
                      <a:pt x="28" y="14"/>
                      <a:pt x="27" y="11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28" y="9"/>
                      <a:pt x="28" y="9"/>
                      <a:pt x="29" y="10"/>
                    </a:cubicBezTo>
                    <a:cubicBezTo>
                      <a:pt x="32" y="15"/>
                      <a:pt x="34" y="2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7" y="21"/>
                      <a:pt x="34" y="16"/>
                      <a:pt x="32" y="11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11"/>
                      <a:pt x="33" y="12"/>
                      <a:pt x="34" y="12"/>
                    </a:cubicBezTo>
                    <a:cubicBezTo>
                      <a:pt x="34" y="13"/>
                      <a:pt x="35" y="13"/>
                      <a:pt x="36" y="13"/>
                    </a:cubicBezTo>
                    <a:cubicBezTo>
                      <a:pt x="37" y="13"/>
                      <a:pt x="37" y="13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5"/>
                      <a:pt x="39" y="14"/>
                      <a:pt x="38" y="13"/>
                    </a:cubicBezTo>
                    <a:cubicBezTo>
                      <a:pt x="37" y="13"/>
                      <a:pt x="37" y="12"/>
                      <a:pt x="37" y="12"/>
                    </a:cubicBezTo>
                    <a:cubicBezTo>
                      <a:pt x="36" y="11"/>
                      <a:pt x="36" y="11"/>
                      <a:pt x="35" y="10"/>
                    </a:cubicBezTo>
                    <a:cubicBezTo>
                      <a:pt x="34" y="8"/>
                      <a:pt x="32" y="7"/>
                      <a:pt x="29" y="6"/>
                    </a:cubicBezTo>
                    <a:cubicBezTo>
                      <a:pt x="27" y="5"/>
                      <a:pt x="25" y="6"/>
                      <a:pt x="23" y="5"/>
                    </a:cubicBezTo>
                    <a:cubicBezTo>
                      <a:pt x="21" y="5"/>
                      <a:pt x="19" y="3"/>
                      <a:pt x="17" y="2"/>
                    </a:cubicBezTo>
                    <a:cubicBezTo>
                      <a:pt x="14" y="0"/>
                      <a:pt x="12" y="0"/>
                      <a:pt x="8" y="0"/>
                    </a:cubicBezTo>
                    <a:cubicBezTo>
                      <a:pt x="7" y="0"/>
                      <a:pt x="5" y="1"/>
                      <a:pt x="4" y="2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6" y="14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3"/>
              <p:cNvSpPr/>
              <p:nvPr/>
            </p:nvSpPr>
            <p:spPr bwMode="auto">
              <a:xfrm>
                <a:off x="3911" y="3001"/>
                <a:ext cx="72" cy="37"/>
              </a:xfrm>
              <a:custGeom>
                <a:avLst/>
                <a:gdLst>
                  <a:gd name="T0" fmla="*/ 13 w 27"/>
                  <a:gd name="T1" fmla="*/ 13 h 14"/>
                  <a:gd name="T2" fmla="*/ 19 w 27"/>
                  <a:gd name="T3" fmla="*/ 12 h 14"/>
                  <a:gd name="T4" fmla="*/ 24 w 27"/>
                  <a:gd name="T5" fmla="*/ 12 h 14"/>
                  <a:gd name="T6" fmla="*/ 26 w 27"/>
                  <a:gd name="T7" fmla="*/ 13 h 14"/>
                  <a:gd name="T8" fmla="*/ 26 w 27"/>
                  <a:gd name="T9" fmla="*/ 13 h 14"/>
                  <a:gd name="T10" fmla="*/ 18 w 27"/>
                  <a:gd name="T11" fmla="*/ 9 h 14"/>
                  <a:gd name="T12" fmla="*/ 14 w 27"/>
                  <a:gd name="T13" fmla="*/ 6 h 14"/>
                  <a:gd name="T14" fmla="*/ 9 w 27"/>
                  <a:gd name="T15" fmla="*/ 1 h 14"/>
                  <a:gd name="T16" fmla="*/ 6 w 27"/>
                  <a:gd name="T17" fmla="*/ 0 h 14"/>
                  <a:gd name="T18" fmla="*/ 0 w 27"/>
                  <a:gd name="T19" fmla="*/ 1 h 14"/>
                  <a:gd name="T20" fmla="*/ 0 w 27"/>
                  <a:gd name="T21" fmla="*/ 1 h 14"/>
                  <a:gd name="T22" fmla="*/ 2 w 27"/>
                  <a:gd name="T23" fmla="*/ 8 h 14"/>
                  <a:gd name="T24" fmla="*/ 4 w 27"/>
                  <a:gd name="T25" fmla="*/ 10 h 14"/>
                  <a:gd name="T26" fmla="*/ 10 w 27"/>
                  <a:gd name="T27" fmla="*/ 12 h 14"/>
                  <a:gd name="T28" fmla="*/ 11 w 27"/>
                  <a:gd name="T29" fmla="*/ 14 h 14"/>
                  <a:gd name="T30" fmla="*/ 13 w 27"/>
                  <a:gd name="T3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4">
                    <a:moveTo>
                      <a:pt x="13" y="13"/>
                    </a:moveTo>
                    <a:cubicBezTo>
                      <a:pt x="15" y="11"/>
                      <a:pt x="17" y="12"/>
                      <a:pt x="19" y="12"/>
                    </a:cubicBezTo>
                    <a:cubicBezTo>
                      <a:pt x="21" y="13"/>
                      <a:pt x="21" y="11"/>
                      <a:pt x="24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24" y="11"/>
                      <a:pt x="21" y="10"/>
                      <a:pt x="18" y="9"/>
                    </a:cubicBezTo>
                    <a:cubicBezTo>
                      <a:pt x="17" y="8"/>
                      <a:pt x="15" y="7"/>
                      <a:pt x="14" y="6"/>
                    </a:cubicBezTo>
                    <a:cubicBezTo>
                      <a:pt x="12" y="5"/>
                      <a:pt x="10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4" y="1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8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5" y="10"/>
                      <a:pt x="9" y="10"/>
                      <a:pt x="10" y="12"/>
                    </a:cubicBezTo>
                    <a:cubicBezTo>
                      <a:pt x="10" y="13"/>
                      <a:pt x="10" y="13"/>
                      <a:pt x="11" y="14"/>
                    </a:cubicBezTo>
                    <a:cubicBezTo>
                      <a:pt x="11" y="14"/>
                      <a:pt x="12" y="14"/>
                      <a:pt x="13" y="1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"/>
              <p:cNvSpPr/>
              <p:nvPr/>
            </p:nvSpPr>
            <p:spPr bwMode="auto">
              <a:xfrm>
                <a:off x="3863" y="2985"/>
                <a:ext cx="53" cy="21"/>
              </a:xfrm>
              <a:custGeom>
                <a:avLst/>
                <a:gdLst>
                  <a:gd name="T0" fmla="*/ 9 w 20"/>
                  <a:gd name="T1" fmla="*/ 6 h 8"/>
                  <a:gd name="T2" fmla="*/ 15 w 20"/>
                  <a:gd name="T3" fmla="*/ 7 h 8"/>
                  <a:gd name="T4" fmla="*/ 15 w 20"/>
                  <a:gd name="T5" fmla="*/ 7 h 8"/>
                  <a:gd name="T6" fmla="*/ 13 w 20"/>
                  <a:gd name="T7" fmla="*/ 5 h 8"/>
                  <a:gd name="T8" fmla="*/ 15 w 20"/>
                  <a:gd name="T9" fmla="*/ 5 h 8"/>
                  <a:gd name="T10" fmla="*/ 19 w 20"/>
                  <a:gd name="T11" fmla="*/ 5 h 8"/>
                  <a:gd name="T12" fmla="*/ 19 w 20"/>
                  <a:gd name="T13" fmla="*/ 4 h 8"/>
                  <a:gd name="T14" fmla="*/ 19 w 20"/>
                  <a:gd name="T15" fmla="*/ 4 h 8"/>
                  <a:gd name="T16" fmla="*/ 19 w 20"/>
                  <a:gd name="T17" fmla="*/ 4 h 8"/>
                  <a:gd name="T18" fmla="*/ 12 w 20"/>
                  <a:gd name="T19" fmla="*/ 1 h 8"/>
                  <a:gd name="T20" fmla="*/ 12 w 20"/>
                  <a:gd name="T21" fmla="*/ 1 h 8"/>
                  <a:gd name="T22" fmla="*/ 11 w 20"/>
                  <a:gd name="T23" fmla="*/ 0 h 8"/>
                  <a:gd name="T24" fmla="*/ 11 w 20"/>
                  <a:gd name="T25" fmla="*/ 0 h 8"/>
                  <a:gd name="T26" fmla="*/ 0 w 20"/>
                  <a:gd name="T27" fmla="*/ 6 h 8"/>
                  <a:gd name="T28" fmla="*/ 1 w 20"/>
                  <a:gd name="T29" fmla="*/ 6 h 8"/>
                  <a:gd name="T30" fmla="*/ 9 w 20"/>
                  <a:gd name="T3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8">
                    <a:moveTo>
                      <a:pt x="9" y="6"/>
                    </a:moveTo>
                    <a:cubicBezTo>
                      <a:pt x="11" y="7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9" y="5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3" y="6"/>
                      <a:pt x="6" y="5"/>
                      <a:pt x="9" y="6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5"/>
              <p:cNvSpPr/>
              <p:nvPr/>
            </p:nvSpPr>
            <p:spPr bwMode="auto">
              <a:xfrm>
                <a:off x="3962" y="3017"/>
                <a:ext cx="123" cy="102"/>
              </a:xfrm>
              <a:custGeom>
                <a:avLst/>
                <a:gdLst>
                  <a:gd name="T0" fmla="*/ 46 w 46"/>
                  <a:gd name="T1" fmla="*/ 38 h 38"/>
                  <a:gd name="T2" fmla="*/ 41 w 46"/>
                  <a:gd name="T3" fmla="*/ 32 h 38"/>
                  <a:gd name="T4" fmla="*/ 38 w 46"/>
                  <a:gd name="T5" fmla="*/ 28 h 38"/>
                  <a:gd name="T6" fmla="*/ 35 w 46"/>
                  <a:gd name="T7" fmla="*/ 20 h 38"/>
                  <a:gd name="T8" fmla="*/ 33 w 46"/>
                  <a:gd name="T9" fmla="*/ 9 h 38"/>
                  <a:gd name="T10" fmla="*/ 30 w 46"/>
                  <a:gd name="T11" fmla="*/ 4 h 38"/>
                  <a:gd name="T12" fmla="*/ 26 w 46"/>
                  <a:gd name="T13" fmla="*/ 0 h 38"/>
                  <a:gd name="T14" fmla="*/ 25 w 46"/>
                  <a:gd name="T15" fmla="*/ 1 h 38"/>
                  <a:gd name="T16" fmla="*/ 30 w 46"/>
                  <a:gd name="T17" fmla="*/ 4 h 38"/>
                  <a:gd name="T18" fmla="*/ 30 w 46"/>
                  <a:gd name="T19" fmla="*/ 6 h 38"/>
                  <a:gd name="T20" fmla="*/ 25 w 46"/>
                  <a:gd name="T21" fmla="*/ 0 h 38"/>
                  <a:gd name="T22" fmla="*/ 25 w 46"/>
                  <a:gd name="T23" fmla="*/ 0 h 38"/>
                  <a:gd name="T24" fmla="*/ 27 w 46"/>
                  <a:gd name="T25" fmla="*/ 6 h 38"/>
                  <a:gd name="T26" fmla="*/ 30 w 46"/>
                  <a:gd name="T27" fmla="*/ 13 h 38"/>
                  <a:gd name="T28" fmla="*/ 34 w 46"/>
                  <a:gd name="T29" fmla="*/ 22 h 38"/>
                  <a:gd name="T30" fmla="*/ 31 w 46"/>
                  <a:gd name="T31" fmla="*/ 20 h 38"/>
                  <a:gd name="T32" fmla="*/ 26 w 46"/>
                  <a:gd name="T33" fmla="*/ 17 h 38"/>
                  <a:gd name="T34" fmla="*/ 0 w 46"/>
                  <a:gd name="T35" fmla="*/ 0 h 38"/>
                  <a:gd name="T36" fmla="*/ 0 w 46"/>
                  <a:gd name="T37" fmla="*/ 0 h 38"/>
                  <a:gd name="T38" fmla="*/ 24 w 46"/>
                  <a:gd name="T39" fmla="*/ 18 h 38"/>
                  <a:gd name="T40" fmla="*/ 28 w 46"/>
                  <a:gd name="T41" fmla="*/ 24 h 38"/>
                  <a:gd name="T42" fmla="*/ 22 w 46"/>
                  <a:gd name="T43" fmla="*/ 26 h 38"/>
                  <a:gd name="T44" fmla="*/ 9 w 46"/>
                  <a:gd name="T45" fmla="*/ 23 h 38"/>
                  <a:gd name="T46" fmla="*/ 9 w 46"/>
                  <a:gd name="T47" fmla="*/ 23 h 38"/>
                  <a:gd name="T48" fmla="*/ 21 w 46"/>
                  <a:gd name="T49" fmla="*/ 31 h 38"/>
                  <a:gd name="T50" fmla="*/ 18 w 46"/>
                  <a:gd name="T51" fmla="*/ 30 h 38"/>
                  <a:gd name="T52" fmla="*/ 13 w 46"/>
                  <a:gd name="T53" fmla="*/ 28 h 38"/>
                  <a:gd name="T54" fmla="*/ 3 w 46"/>
                  <a:gd name="T55" fmla="*/ 26 h 38"/>
                  <a:gd name="T56" fmla="*/ 3 w 46"/>
                  <a:gd name="T57" fmla="*/ 26 h 38"/>
                  <a:gd name="T58" fmla="*/ 24 w 46"/>
                  <a:gd name="T59" fmla="*/ 36 h 38"/>
                  <a:gd name="T60" fmla="*/ 34 w 46"/>
                  <a:gd name="T61" fmla="*/ 34 h 38"/>
                  <a:gd name="T62" fmla="*/ 46 w 46"/>
                  <a:gd name="T63" fmla="*/ 38 h 38"/>
                  <a:gd name="T64" fmla="*/ 46 w 46"/>
                  <a:gd name="T6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38">
                    <a:moveTo>
                      <a:pt x="46" y="38"/>
                    </a:moveTo>
                    <a:cubicBezTo>
                      <a:pt x="45" y="35"/>
                      <a:pt x="43" y="33"/>
                      <a:pt x="41" y="32"/>
                    </a:cubicBezTo>
                    <a:cubicBezTo>
                      <a:pt x="40" y="31"/>
                      <a:pt x="39" y="30"/>
                      <a:pt x="38" y="28"/>
                    </a:cubicBezTo>
                    <a:cubicBezTo>
                      <a:pt x="36" y="26"/>
                      <a:pt x="36" y="23"/>
                      <a:pt x="35" y="20"/>
                    </a:cubicBezTo>
                    <a:cubicBezTo>
                      <a:pt x="35" y="16"/>
                      <a:pt x="34" y="13"/>
                      <a:pt x="33" y="9"/>
                    </a:cubicBezTo>
                    <a:cubicBezTo>
                      <a:pt x="32" y="7"/>
                      <a:pt x="31" y="6"/>
                      <a:pt x="30" y="4"/>
                    </a:cubicBezTo>
                    <a:cubicBezTo>
                      <a:pt x="29" y="2"/>
                      <a:pt x="27" y="2"/>
                      <a:pt x="26" y="0"/>
                    </a:cubicBezTo>
                    <a:cubicBezTo>
                      <a:pt x="26" y="0"/>
                      <a:pt x="25" y="0"/>
                      <a:pt x="25" y="1"/>
                    </a:cubicBezTo>
                    <a:cubicBezTo>
                      <a:pt x="27" y="2"/>
                      <a:pt x="28" y="3"/>
                      <a:pt x="30" y="4"/>
                    </a:cubicBezTo>
                    <a:cubicBezTo>
                      <a:pt x="30" y="5"/>
                      <a:pt x="30" y="5"/>
                      <a:pt x="30" y="6"/>
                    </a:cubicBezTo>
                    <a:cubicBezTo>
                      <a:pt x="29" y="4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3"/>
                      <a:pt x="26" y="5"/>
                      <a:pt x="27" y="6"/>
                    </a:cubicBezTo>
                    <a:cubicBezTo>
                      <a:pt x="28" y="9"/>
                      <a:pt x="29" y="11"/>
                      <a:pt x="30" y="13"/>
                    </a:cubicBezTo>
                    <a:cubicBezTo>
                      <a:pt x="31" y="16"/>
                      <a:pt x="33" y="19"/>
                      <a:pt x="34" y="22"/>
                    </a:cubicBezTo>
                    <a:cubicBezTo>
                      <a:pt x="34" y="22"/>
                      <a:pt x="31" y="20"/>
                      <a:pt x="31" y="20"/>
                    </a:cubicBezTo>
                    <a:cubicBezTo>
                      <a:pt x="29" y="19"/>
                      <a:pt x="28" y="18"/>
                      <a:pt x="26" y="17"/>
                    </a:cubicBezTo>
                    <a:cubicBezTo>
                      <a:pt x="17" y="12"/>
                      <a:pt x="1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5"/>
                      <a:pt x="17" y="11"/>
                      <a:pt x="24" y="18"/>
                    </a:cubicBezTo>
                    <a:cubicBezTo>
                      <a:pt x="26" y="20"/>
                      <a:pt x="26" y="22"/>
                      <a:pt x="28" y="24"/>
                    </a:cubicBezTo>
                    <a:cubicBezTo>
                      <a:pt x="30" y="26"/>
                      <a:pt x="24" y="26"/>
                      <a:pt x="22" y="26"/>
                    </a:cubicBezTo>
                    <a:cubicBezTo>
                      <a:pt x="18" y="26"/>
                      <a:pt x="13" y="25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27"/>
                      <a:pt x="17" y="29"/>
                      <a:pt x="21" y="31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6" y="30"/>
                      <a:pt x="15" y="29"/>
                      <a:pt x="13" y="28"/>
                    </a:cubicBezTo>
                    <a:cubicBezTo>
                      <a:pt x="10" y="27"/>
                      <a:pt x="7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9" y="30"/>
                      <a:pt x="16" y="35"/>
                      <a:pt x="24" y="36"/>
                    </a:cubicBezTo>
                    <a:cubicBezTo>
                      <a:pt x="27" y="36"/>
                      <a:pt x="31" y="35"/>
                      <a:pt x="34" y="34"/>
                    </a:cubicBezTo>
                    <a:cubicBezTo>
                      <a:pt x="39" y="32"/>
                      <a:pt x="42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6"/>
              <p:cNvSpPr/>
              <p:nvPr/>
            </p:nvSpPr>
            <p:spPr bwMode="auto">
              <a:xfrm>
                <a:off x="4087" y="2963"/>
                <a:ext cx="38" cy="35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2 h 13"/>
                  <a:gd name="T4" fmla="*/ 2 w 14"/>
                  <a:gd name="T5" fmla="*/ 1 h 13"/>
                  <a:gd name="T6" fmla="*/ 8 w 14"/>
                  <a:gd name="T7" fmla="*/ 2 h 13"/>
                  <a:gd name="T8" fmla="*/ 10 w 14"/>
                  <a:gd name="T9" fmla="*/ 4 h 13"/>
                  <a:gd name="T10" fmla="*/ 12 w 14"/>
                  <a:gd name="T11" fmla="*/ 7 h 13"/>
                  <a:gd name="T12" fmla="*/ 8 w 14"/>
                  <a:gd name="T13" fmla="*/ 13 h 13"/>
                  <a:gd name="T14" fmla="*/ 1 w 14"/>
                  <a:gd name="T15" fmla="*/ 7 h 13"/>
                  <a:gd name="T16" fmla="*/ 1 w 14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6" y="0"/>
                      <a:pt x="8" y="2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4" y="10"/>
                      <a:pt x="11" y="13"/>
                      <a:pt x="8" y="13"/>
                    </a:cubicBezTo>
                    <a:cubicBezTo>
                      <a:pt x="5" y="13"/>
                      <a:pt x="1" y="11"/>
                      <a:pt x="1" y="7"/>
                    </a:cubicBezTo>
                    <a:cubicBezTo>
                      <a:pt x="0" y="6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7"/>
              <p:cNvSpPr/>
              <p:nvPr/>
            </p:nvSpPr>
            <p:spPr bwMode="auto">
              <a:xfrm>
                <a:off x="4082" y="2955"/>
                <a:ext cx="24" cy="40"/>
              </a:xfrm>
              <a:custGeom>
                <a:avLst/>
                <a:gdLst>
                  <a:gd name="T0" fmla="*/ 2 w 9"/>
                  <a:gd name="T1" fmla="*/ 3 h 15"/>
                  <a:gd name="T2" fmla="*/ 1 w 9"/>
                  <a:gd name="T3" fmla="*/ 1 h 15"/>
                  <a:gd name="T4" fmla="*/ 2 w 9"/>
                  <a:gd name="T5" fmla="*/ 0 h 15"/>
                  <a:gd name="T6" fmla="*/ 7 w 9"/>
                  <a:gd name="T7" fmla="*/ 5 h 15"/>
                  <a:gd name="T8" fmla="*/ 7 w 9"/>
                  <a:gd name="T9" fmla="*/ 8 h 15"/>
                  <a:gd name="T10" fmla="*/ 7 w 9"/>
                  <a:gd name="T11" fmla="*/ 12 h 15"/>
                  <a:gd name="T12" fmla="*/ 2 w 9"/>
                  <a:gd name="T13" fmla="*/ 14 h 15"/>
                  <a:gd name="T14" fmla="*/ 1 w 9"/>
                  <a:gd name="T15" fmla="*/ 7 h 15"/>
                  <a:gd name="T16" fmla="*/ 2 w 9"/>
                  <a:gd name="T1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8" y="10"/>
                      <a:pt x="9" y="11"/>
                      <a:pt x="7" y="12"/>
                    </a:cubicBezTo>
                    <a:cubicBezTo>
                      <a:pt x="6" y="14"/>
                      <a:pt x="4" y="15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6"/>
                      <a:pt x="3" y="5"/>
                      <a:pt x="2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8"/>
              <p:cNvSpPr/>
              <p:nvPr/>
            </p:nvSpPr>
            <p:spPr bwMode="auto">
              <a:xfrm>
                <a:off x="4079" y="2926"/>
                <a:ext cx="40" cy="37"/>
              </a:xfrm>
              <a:custGeom>
                <a:avLst/>
                <a:gdLst>
                  <a:gd name="T0" fmla="*/ 4 w 15"/>
                  <a:gd name="T1" fmla="*/ 6 h 14"/>
                  <a:gd name="T2" fmla="*/ 9 w 15"/>
                  <a:gd name="T3" fmla="*/ 1 h 14"/>
                  <a:gd name="T4" fmla="*/ 12 w 15"/>
                  <a:gd name="T5" fmla="*/ 0 h 14"/>
                  <a:gd name="T6" fmla="*/ 13 w 15"/>
                  <a:gd name="T7" fmla="*/ 0 h 14"/>
                  <a:gd name="T8" fmla="*/ 15 w 15"/>
                  <a:gd name="T9" fmla="*/ 4 h 14"/>
                  <a:gd name="T10" fmla="*/ 14 w 15"/>
                  <a:gd name="T11" fmla="*/ 10 h 14"/>
                  <a:gd name="T12" fmla="*/ 13 w 15"/>
                  <a:gd name="T13" fmla="*/ 10 h 14"/>
                  <a:gd name="T14" fmla="*/ 10 w 15"/>
                  <a:gd name="T15" fmla="*/ 13 h 14"/>
                  <a:gd name="T16" fmla="*/ 2 w 15"/>
                  <a:gd name="T17" fmla="*/ 12 h 14"/>
                  <a:gd name="T18" fmla="*/ 4 w 15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4" y="6"/>
                    </a:moveTo>
                    <a:cubicBezTo>
                      <a:pt x="6" y="4"/>
                      <a:pt x="8" y="3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2"/>
                      <a:pt x="15" y="3"/>
                      <a:pt x="15" y="4"/>
                    </a:cubicBezTo>
                    <a:cubicBezTo>
                      <a:pt x="15" y="6"/>
                      <a:pt x="15" y="8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7" y="14"/>
                      <a:pt x="4" y="14"/>
                      <a:pt x="2" y="12"/>
                    </a:cubicBezTo>
                    <a:cubicBezTo>
                      <a:pt x="0" y="9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9"/>
              <p:cNvSpPr/>
              <p:nvPr/>
            </p:nvSpPr>
            <p:spPr bwMode="auto">
              <a:xfrm>
                <a:off x="4085" y="2939"/>
                <a:ext cx="37" cy="27"/>
              </a:xfrm>
              <a:custGeom>
                <a:avLst/>
                <a:gdLst>
                  <a:gd name="T0" fmla="*/ 1 w 14"/>
                  <a:gd name="T1" fmla="*/ 4 h 10"/>
                  <a:gd name="T2" fmla="*/ 3 w 14"/>
                  <a:gd name="T3" fmla="*/ 4 h 10"/>
                  <a:gd name="T4" fmla="*/ 8 w 14"/>
                  <a:gd name="T5" fmla="*/ 5 h 10"/>
                  <a:gd name="T6" fmla="*/ 10 w 14"/>
                  <a:gd name="T7" fmla="*/ 2 h 10"/>
                  <a:gd name="T8" fmla="*/ 12 w 14"/>
                  <a:gd name="T9" fmla="*/ 0 h 10"/>
                  <a:gd name="T10" fmla="*/ 13 w 14"/>
                  <a:gd name="T11" fmla="*/ 0 h 10"/>
                  <a:gd name="T12" fmla="*/ 11 w 14"/>
                  <a:gd name="T13" fmla="*/ 7 h 10"/>
                  <a:gd name="T14" fmla="*/ 10 w 14"/>
                  <a:gd name="T15" fmla="*/ 8 h 10"/>
                  <a:gd name="T16" fmla="*/ 9 w 14"/>
                  <a:gd name="T17" fmla="*/ 9 h 10"/>
                  <a:gd name="T18" fmla="*/ 9 w 14"/>
                  <a:gd name="T19" fmla="*/ 9 h 10"/>
                  <a:gd name="T20" fmla="*/ 8 w 14"/>
                  <a:gd name="T21" fmla="*/ 9 h 10"/>
                  <a:gd name="T22" fmla="*/ 1 w 14"/>
                  <a:gd name="T23" fmla="*/ 6 h 10"/>
                  <a:gd name="T24" fmla="*/ 1 w 14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5"/>
                    </a:cubicBezTo>
                    <a:cubicBezTo>
                      <a:pt x="9" y="4"/>
                      <a:pt x="9" y="3"/>
                      <a:pt x="10" y="2"/>
                    </a:cubicBezTo>
                    <a:cubicBezTo>
                      <a:pt x="11" y="2"/>
                      <a:pt x="11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2"/>
                      <a:pt x="14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5" y="10"/>
                      <a:pt x="3" y="8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20"/>
              <p:cNvSpPr/>
              <p:nvPr/>
            </p:nvSpPr>
            <p:spPr bwMode="auto">
              <a:xfrm>
                <a:off x="4111" y="2934"/>
                <a:ext cx="27" cy="37"/>
              </a:xfrm>
              <a:custGeom>
                <a:avLst/>
                <a:gdLst>
                  <a:gd name="T0" fmla="*/ 1 w 10"/>
                  <a:gd name="T1" fmla="*/ 6 h 14"/>
                  <a:gd name="T2" fmla="*/ 2 w 10"/>
                  <a:gd name="T3" fmla="*/ 5 h 14"/>
                  <a:gd name="T4" fmla="*/ 5 w 10"/>
                  <a:gd name="T5" fmla="*/ 1 h 14"/>
                  <a:gd name="T6" fmla="*/ 5 w 10"/>
                  <a:gd name="T7" fmla="*/ 1 h 14"/>
                  <a:gd name="T8" fmla="*/ 8 w 10"/>
                  <a:gd name="T9" fmla="*/ 5 h 14"/>
                  <a:gd name="T10" fmla="*/ 9 w 10"/>
                  <a:gd name="T11" fmla="*/ 7 h 14"/>
                  <a:gd name="T12" fmla="*/ 10 w 10"/>
                  <a:gd name="T13" fmla="*/ 11 h 14"/>
                  <a:gd name="T14" fmla="*/ 8 w 10"/>
                  <a:gd name="T15" fmla="*/ 14 h 14"/>
                  <a:gd name="T16" fmla="*/ 7 w 10"/>
                  <a:gd name="T17" fmla="*/ 14 h 14"/>
                  <a:gd name="T18" fmla="*/ 0 w 10"/>
                  <a:gd name="T19" fmla="*/ 9 h 14"/>
                  <a:gd name="T20" fmla="*/ 1 w 10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1" y="6"/>
                    </a:moveTo>
                    <a:cubicBezTo>
                      <a:pt x="1" y="6"/>
                      <a:pt x="2" y="6"/>
                      <a:pt x="2" y="5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3"/>
                      <a:pt x="10" y="14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4" y="14"/>
                      <a:pt x="1" y="11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21"/>
              <p:cNvSpPr/>
              <p:nvPr/>
            </p:nvSpPr>
            <p:spPr bwMode="auto">
              <a:xfrm>
                <a:off x="4122" y="2939"/>
                <a:ext cx="16" cy="32"/>
              </a:xfrm>
              <a:custGeom>
                <a:avLst/>
                <a:gdLst>
                  <a:gd name="T0" fmla="*/ 1 w 6"/>
                  <a:gd name="T1" fmla="*/ 7 h 12"/>
                  <a:gd name="T2" fmla="*/ 2 w 6"/>
                  <a:gd name="T3" fmla="*/ 0 h 12"/>
                  <a:gd name="T4" fmla="*/ 3 w 6"/>
                  <a:gd name="T5" fmla="*/ 1 h 12"/>
                  <a:gd name="T6" fmla="*/ 3 w 6"/>
                  <a:gd name="T7" fmla="*/ 3 h 12"/>
                  <a:gd name="T8" fmla="*/ 4 w 6"/>
                  <a:gd name="T9" fmla="*/ 3 h 12"/>
                  <a:gd name="T10" fmla="*/ 5 w 6"/>
                  <a:gd name="T11" fmla="*/ 10 h 12"/>
                  <a:gd name="T12" fmla="*/ 1 w 6"/>
                  <a:gd name="T13" fmla="*/ 10 h 12"/>
                  <a:gd name="T14" fmla="*/ 1 w 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1" y="7"/>
                    </a:moveTo>
                    <a:cubicBezTo>
                      <a:pt x="3" y="5"/>
                      <a:pt x="0" y="2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6" y="8"/>
                      <a:pt x="5" y="10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22"/>
              <p:cNvSpPr/>
              <p:nvPr/>
            </p:nvSpPr>
            <p:spPr bwMode="auto">
              <a:xfrm>
                <a:off x="4127" y="2963"/>
                <a:ext cx="33" cy="38"/>
              </a:xfrm>
              <a:custGeom>
                <a:avLst/>
                <a:gdLst>
                  <a:gd name="T0" fmla="*/ 4 w 12"/>
                  <a:gd name="T1" fmla="*/ 0 h 14"/>
                  <a:gd name="T2" fmla="*/ 11 w 12"/>
                  <a:gd name="T3" fmla="*/ 7 h 14"/>
                  <a:gd name="T4" fmla="*/ 5 w 12"/>
                  <a:gd name="T5" fmla="*/ 11 h 14"/>
                  <a:gd name="T6" fmla="*/ 5 w 12"/>
                  <a:gd name="T7" fmla="*/ 11 h 14"/>
                  <a:gd name="T8" fmla="*/ 1 w 12"/>
                  <a:gd name="T9" fmla="*/ 7 h 14"/>
                  <a:gd name="T10" fmla="*/ 4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4" y="0"/>
                    </a:moveTo>
                    <a:cubicBezTo>
                      <a:pt x="8" y="0"/>
                      <a:pt x="12" y="3"/>
                      <a:pt x="11" y="7"/>
                    </a:cubicBezTo>
                    <a:cubicBezTo>
                      <a:pt x="11" y="10"/>
                      <a:pt x="8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4"/>
                      <a:pt x="1" y="8"/>
                      <a:pt x="1" y="7"/>
                    </a:cubicBezTo>
                    <a:cubicBezTo>
                      <a:pt x="0" y="4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23"/>
              <p:cNvSpPr/>
              <p:nvPr/>
            </p:nvSpPr>
            <p:spPr bwMode="auto">
              <a:xfrm>
                <a:off x="4141" y="2931"/>
                <a:ext cx="29" cy="32"/>
              </a:xfrm>
              <a:custGeom>
                <a:avLst/>
                <a:gdLst>
                  <a:gd name="T0" fmla="*/ 3 w 11"/>
                  <a:gd name="T1" fmla="*/ 2 h 12"/>
                  <a:gd name="T2" fmla="*/ 3 w 11"/>
                  <a:gd name="T3" fmla="*/ 1 h 12"/>
                  <a:gd name="T4" fmla="*/ 8 w 11"/>
                  <a:gd name="T5" fmla="*/ 1 h 12"/>
                  <a:gd name="T6" fmla="*/ 8 w 11"/>
                  <a:gd name="T7" fmla="*/ 2 h 12"/>
                  <a:gd name="T8" fmla="*/ 9 w 11"/>
                  <a:gd name="T9" fmla="*/ 2 h 12"/>
                  <a:gd name="T10" fmla="*/ 9 w 11"/>
                  <a:gd name="T11" fmla="*/ 3 h 12"/>
                  <a:gd name="T12" fmla="*/ 10 w 11"/>
                  <a:gd name="T13" fmla="*/ 3 h 12"/>
                  <a:gd name="T14" fmla="*/ 10 w 11"/>
                  <a:gd name="T15" fmla="*/ 8 h 12"/>
                  <a:gd name="T16" fmla="*/ 11 w 11"/>
                  <a:gd name="T17" fmla="*/ 10 h 12"/>
                  <a:gd name="T18" fmla="*/ 5 w 11"/>
                  <a:gd name="T19" fmla="*/ 12 h 12"/>
                  <a:gd name="T20" fmla="*/ 0 w 11"/>
                  <a:gd name="T21" fmla="*/ 6 h 12"/>
                  <a:gd name="T22" fmla="*/ 3 w 11"/>
                  <a:gd name="T2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1"/>
                      <a:pt x="8" y="1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5"/>
                      <a:pt x="8" y="7"/>
                      <a:pt x="10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2"/>
                      <a:pt x="6" y="12"/>
                      <a:pt x="5" y="12"/>
                    </a:cubicBezTo>
                    <a:cubicBezTo>
                      <a:pt x="2" y="12"/>
                      <a:pt x="0" y="8"/>
                      <a:pt x="0" y="6"/>
                    </a:cubicBezTo>
                    <a:cubicBezTo>
                      <a:pt x="0" y="4"/>
                      <a:pt x="1" y="2"/>
                      <a:pt x="3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24"/>
              <p:cNvSpPr/>
              <p:nvPr/>
            </p:nvSpPr>
            <p:spPr bwMode="auto">
              <a:xfrm>
                <a:off x="4127" y="2929"/>
                <a:ext cx="35" cy="34"/>
              </a:xfrm>
              <a:custGeom>
                <a:avLst/>
                <a:gdLst>
                  <a:gd name="T0" fmla="*/ 1 w 13"/>
                  <a:gd name="T1" fmla="*/ 5 h 13"/>
                  <a:gd name="T2" fmla="*/ 6 w 13"/>
                  <a:gd name="T3" fmla="*/ 0 h 13"/>
                  <a:gd name="T4" fmla="*/ 10 w 13"/>
                  <a:gd name="T5" fmla="*/ 2 h 13"/>
                  <a:gd name="T6" fmla="*/ 10 w 13"/>
                  <a:gd name="T7" fmla="*/ 3 h 13"/>
                  <a:gd name="T8" fmla="*/ 9 w 13"/>
                  <a:gd name="T9" fmla="*/ 4 h 13"/>
                  <a:gd name="T10" fmla="*/ 8 w 13"/>
                  <a:gd name="T11" fmla="*/ 8 h 13"/>
                  <a:gd name="T12" fmla="*/ 10 w 13"/>
                  <a:gd name="T13" fmla="*/ 10 h 13"/>
                  <a:gd name="T14" fmla="*/ 13 w 13"/>
                  <a:gd name="T15" fmla="*/ 10 h 13"/>
                  <a:gd name="T16" fmla="*/ 13 w 13"/>
                  <a:gd name="T17" fmla="*/ 11 h 13"/>
                  <a:gd name="T18" fmla="*/ 5 w 13"/>
                  <a:gd name="T19" fmla="*/ 10 h 13"/>
                  <a:gd name="T20" fmla="*/ 1 w 13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0"/>
                      <a:pt x="11" y="0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3"/>
                      <a:pt x="8" y="12"/>
                      <a:pt x="5" y="10"/>
                    </a:cubicBezTo>
                    <a:cubicBezTo>
                      <a:pt x="3" y="9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25"/>
              <p:cNvSpPr/>
              <p:nvPr/>
            </p:nvSpPr>
            <p:spPr bwMode="auto">
              <a:xfrm>
                <a:off x="3938" y="2859"/>
                <a:ext cx="173" cy="169"/>
              </a:xfrm>
              <a:custGeom>
                <a:avLst/>
                <a:gdLst>
                  <a:gd name="T0" fmla="*/ 0 w 65"/>
                  <a:gd name="T1" fmla="*/ 62 h 63"/>
                  <a:gd name="T2" fmla="*/ 8 w 65"/>
                  <a:gd name="T3" fmla="*/ 51 h 63"/>
                  <a:gd name="T4" fmla="*/ 19 w 65"/>
                  <a:gd name="T5" fmla="*/ 41 h 63"/>
                  <a:gd name="T6" fmla="*/ 24 w 65"/>
                  <a:gd name="T7" fmla="*/ 25 h 63"/>
                  <a:gd name="T8" fmla="*/ 30 w 65"/>
                  <a:gd name="T9" fmla="*/ 10 h 63"/>
                  <a:gd name="T10" fmla="*/ 31 w 65"/>
                  <a:gd name="T11" fmla="*/ 10 h 63"/>
                  <a:gd name="T12" fmla="*/ 25 w 65"/>
                  <a:gd name="T13" fmla="*/ 33 h 63"/>
                  <a:gd name="T14" fmla="*/ 27 w 65"/>
                  <a:gd name="T15" fmla="*/ 34 h 63"/>
                  <a:gd name="T16" fmla="*/ 35 w 65"/>
                  <a:gd name="T17" fmla="*/ 29 h 63"/>
                  <a:gd name="T18" fmla="*/ 40 w 65"/>
                  <a:gd name="T19" fmla="*/ 25 h 63"/>
                  <a:gd name="T20" fmla="*/ 46 w 65"/>
                  <a:gd name="T21" fmla="*/ 21 h 63"/>
                  <a:gd name="T22" fmla="*/ 52 w 65"/>
                  <a:gd name="T23" fmla="*/ 15 h 63"/>
                  <a:gd name="T24" fmla="*/ 56 w 65"/>
                  <a:gd name="T25" fmla="*/ 9 h 63"/>
                  <a:gd name="T26" fmla="*/ 64 w 65"/>
                  <a:gd name="T27" fmla="*/ 0 h 63"/>
                  <a:gd name="T28" fmla="*/ 65 w 65"/>
                  <a:gd name="T29" fmla="*/ 1 h 63"/>
                  <a:gd name="T30" fmla="*/ 58 w 65"/>
                  <a:gd name="T31" fmla="*/ 12 h 63"/>
                  <a:gd name="T32" fmla="*/ 55 w 65"/>
                  <a:gd name="T33" fmla="*/ 14 h 63"/>
                  <a:gd name="T34" fmla="*/ 45 w 65"/>
                  <a:gd name="T35" fmla="*/ 24 h 63"/>
                  <a:gd name="T36" fmla="*/ 44 w 65"/>
                  <a:gd name="T37" fmla="*/ 25 h 63"/>
                  <a:gd name="T38" fmla="*/ 44 w 65"/>
                  <a:gd name="T39" fmla="*/ 26 h 63"/>
                  <a:gd name="T40" fmla="*/ 43 w 65"/>
                  <a:gd name="T41" fmla="*/ 26 h 63"/>
                  <a:gd name="T42" fmla="*/ 44 w 65"/>
                  <a:gd name="T43" fmla="*/ 27 h 63"/>
                  <a:gd name="T44" fmla="*/ 52 w 65"/>
                  <a:gd name="T45" fmla="*/ 30 h 63"/>
                  <a:gd name="T46" fmla="*/ 52 w 65"/>
                  <a:gd name="T47" fmla="*/ 31 h 63"/>
                  <a:gd name="T48" fmla="*/ 36 w 65"/>
                  <a:gd name="T49" fmla="*/ 32 h 63"/>
                  <a:gd name="T50" fmla="*/ 23 w 65"/>
                  <a:gd name="T51" fmla="*/ 43 h 63"/>
                  <a:gd name="T52" fmla="*/ 9 w 65"/>
                  <a:gd name="T53" fmla="*/ 54 h 63"/>
                  <a:gd name="T54" fmla="*/ 1 w 65"/>
                  <a:gd name="T55" fmla="*/ 63 h 63"/>
                  <a:gd name="T56" fmla="*/ 0 w 65"/>
                  <a:gd name="T57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63">
                    <a:moveTo>
                      <a:pt x="0" y="62"/>
                    </a:moveTo>
                    <a:cubicBezTo>
                      <a:pt x="2" y="58"/>
                      <a:pt x="5" y="54"/>
                      <a:pt x="8" y="51"/>
                    </a:cubicBezTo>
                    <a:cubicBezTo>
                      <a:pt x="12" y="48"/>
                      <a:pt x="15" y="44"/>
                      <a:pt x="19" y="41"/>
                    </a:cubicBezTo>
                    <a:cubicBezTo>
                      <a:pt x="22" y="38"/>
                      <a:pt x="22" y="29"/>
                      <a:pt x="24" y="25"/>
                    </a:cubicBezTo>
                    <a:cubicBezTo>
                      <a:pt x="26" y="20"/>
                      <a:pt x="27" y="15"/>
                      <a:pt x="30" y="10"/>
                    </a:cubicBezTo>
                    <a:cubicBezTo>
                      <a:pt x="30" y="9"/>
                      <a:pt x="31" y="10"/>
                      <a:pt x="31" y="10"/>
                    </a:cubicBezTo>
                    <a:cubicBezTo>
                      <a:pt x="30" y="18"/>
                      <a:pt x="27" y="25"/>
                      <a:pt x="25" y="33"/>
                    </a:cubicBezTo>
                    <a:cubicBezTo>
                      <a:pt x="24" y="38"/>
                      <a:pt x="25" y="35"/>
                      <a:pt x="27" y="34"/>
                    </a:cubicBezTo>
                    <a:cubicBezTo>
                      <a:pt x="31" y="32"/>
                      <a:pt x="32" y="32"/>
                      <a:pt x="35" y="29"/>
                    </a:cubicBezTo>
                    <a:cubicBezTo>
                      <a:pt x="37" y="27"/>
                      <a:pt x="38" y="26"/>
                      <a:pt x="40" y="25"/>
                    </a:cubicBezTo>
                    <a:cubicBezTo>
                      <a:pt x="42" y="23"/>
                      <a:pt x="44" y="22"/>
                      <a:pt x="46" y="21"/>
                    </a:cubicBezTo>
                    <a:cubicBezTo>
                      <a:pt x="48" y="19"/>
                      <a:pt x="50" y="17"/>
                      <a:pt x="52" y="15"/>
                    </a:cubicBezTo>
                    <a:cubicBezTo>
                      <a:pt x="54" y="13"/>
                      <a:pt x="55" y="11"/>
                      <a:pt x="56" y="9"/>
                    </a:cubicBezTo>
                    <a:cubicBezTo>
                      <a:pt x="59" y="6"/>
                      <a:pt x="62" y="3"/>
                      <a:pt x="64" y="0"/>
                    </a:cubicBezTo>
                    <a:cubicBezTo>
                      <a:pt x="65" y="0"/>
                      <a:pt x="65" y="0"/>
                      <a:pt x="65" y="1"/>
                    </a:cubicBezTo>
                    <a:cubicBezTo>
                      <a:pt x="64" y="5"/>
                      <a:pt x="62" y="9"/>
                      <a:pt x="58" y="12"/>
                    </a:cubicBezTo>
                    <a:cubicBezTo>
                      <a:pt x="57" y="13"/>
                      <a:pt x="56" y="14"/>
                      <a:pt x="55" y="14"/>
                    </a:cubicBezTo>
                    <a:cubicBezTo>
                      <a:pt x="52" y="18"/>
                      <a:pt x="49" y="21"/>
                      <a:pt x="45" y="24"/>
                    </a:cubicBezTo>
                    <a:cubicBezTo>
                      <a:pt x="45" y="24"/>
                      <a:pt x="44" y="25"/>
                      <a:pt x="44" y="25"/>
                    </a:cubicBez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cubicBezTo>
                      <a:pt x="41" y="27"/>
                      <a:pt x="42" y="27"/>
                      <a:pt x="44" y="27"/>
                    </a:cubicBezTo>
                    <a:cubicBezTo>
                      <a:pt x="47" y="28"/>
                      <a:pt x="49" y="29"/>
                      <a:pt x="52" y="30"/>
                    </a:cubicBezTo>
                    <a:cubicBezTo>
                      <a:pt x="53" y="30"/>
                      <a:pt x="53" y="31"/>
                      <a:pt x="52" y="31"/>
                    </a:cubicBezTo>
                    <a:cubicBezTo>
                      <a:pt x="46" y="31"/>
                      <a:pt x="41" y="29"/>
                      <a:pt x="36" y="32"/>
                    </a:cubicBezTo>
                    <a:cubicBezTo>
                      <a:pt x="31" y="35"/>
                      <a:pt x="27" y="39"/>
                      <a:pt x="23" y="43"/>
                    </a:cubicBezTo>
                    <a:cubicBezTo>
                      <a:pt x="18" y="46"/>
                      <a:pt x="13" y="49"/>
                      <a:pt x="9" y="54"/>
                    </a:cubicBezTo>
                    <a:cubicBezTo>
                      <a:pt x="7" y="57"/>
                      <a:pt x="3" y="59"/>
                      <a:pt x="1" y="63"/>
                    </a:cubicBezTo>
                    <a:cubicBezTo>
                      <a:pt x="0" y="63"/>
                      <a:pt x="0" y="63"/>
                      <a:pt x="0" y="6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26"/>
              <p:cNvSpPr/>
              <p:nvPr/>
            </p:nvSpPr>
            <p:spPr bwMode="auto">
              <a:xfrm>
                <a:off x="4127" y="2923"/>
                <a:ext cx="33" cy="38"/>
              </a:xfrm>
              <a:custGeom>
                <a:avLst/>
                <a:gdLst>
                  <a:gd name="T0" fmla="*/ 2 w 12"/>
                  <a:gd name="T1" fmla="*/ 2 h 14"/>
                  <a:gd name="T2" fmla="*/ 6 w 12"/>
                  <a:gd name="T3" fmla="*/ 1 h 14"/>
                  <a:gd name="T4" fmla="*/ 12 w 12"/>
                  <a:gd name="T5" fmla="*/ 2 h 14"/>
                  <a:gd name="T6" fmla="*/ 12 w 12"/>
                  <a:gd name="T7" fmla="*/ 3 h 14"/>
                  <a:gd name="T8" fmla="*/ 10 w 12"/>
                  <a:gd name="T9" fmla="*/ 3 h 14"/>
                  <a:gd name="T10" fmla="*/ 6 w 12"/>
                  <a:gd name="T11" fmla="*/ 3 h 14"/>
                  <a:gd name="T12" fmla="*/ 4 w 12"/>
                  <a:gd name="T13" fmla="*/ 8 h 14"/>
                  <a:gd name="T14" fmla="*/ 8 w 12"/>
                  <a:gd name="T15" fmla="*/ 13 h 14"/>
                  <a:gd name="T16" fmla="*/ 7 w 12"/>
                  <a:gd name="T17" fmla="*/ 14 h 14"/>
                  <a:gd name="T18" fmla="*/ 1 w 12"/>
                  <a:gd name="T19" fmla="*/ 10 h 14"/>
                  <a:gd name="T20" fmla="*/ 0 w 12"/>
                  <a:gd name="T21" fmla="*/ 5 h 14"/>
                  <a:gd name="T22" fmla="*/ 2 w 12"/>
                  <a:gd name="T2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8" y="0"/>
                      <a:pt x="10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3" y="3"/>
                      <a:pt x="2" y="6"/>
                      <a:pt x="4" y="8"/>
                    </a:cubicBezTo>
                    <a:cubicBezTo>
                      <a:pt x="5" y="10"/>
                      <a:pt x="7" y="11"/>
                      <a:pt x="8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2"/>
                      <a:pt x="3" y="12"/>
                      <a:pt x="1" y="10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27"/>
              <p:cNvSpPr/>
              <p:nvPr/>
            </p:nvSpPr>
            <p:spPr bwMode="auto">
              <a:xfrm>
                <a:off x="4074" y="2923"/>
                <a:ext cx="35" cy="64"/>
              </a:xfrm>
              <a:custGeom>
                <a:avLst/>
                <a:gdLst>
                  <a:gd name="T0" fmla="*/ 1 w 13"/>
                  <a:gd name="T1" fmla="*/ 6 h 24"/>
                  <a:gd name="T2" fmla="*/ 1 w 13"/>
                  <a:gd name="T3" fmla="*/ 6 h 24"/>
                  <a:gd name="T4" fmla="*/ 2 w 13"/>
                  <a:gd name="T5" fmla="*/ 5 h 24"/>
                  <a:gd name="T6" fmla="*/ 4 w 13"/>
                  <a:gd name="T7" fmla="*/ 4 h 24"/>
                  <a:gd name="T8" fmla="*/ 7 w 13"/>
                  <a:gd name="T9" fmla="*/ 1 h 24"/>
                  <a:gd name="T10" fmla="*/ 13 w 13"/>
                  <a:gd name="T11" fmla="*/ 2 h 24"/>
                  <a:gd name="T12" fmla="*/ 12 w 13"/>
                  <a:gd name="T13" fmla="*/ 3 h 24"/>
                  <a:gd name="T14" fmla="*/ 11 w 13"/>
                  <a:gd name="T15" fmla="*/ 6 h 24"/>
                  <a:gd name="T16" fmla="*/ 10 w 13"/>
                  <a:gd name="T17" fmla="*/ 9 h 24"/>
                  <a:gd name="T18" fmla="*/ 8 w 13"/>
                  <a:gd name="T19" fmla="*/ 9 h 24"/>
                  <a:gd name="T20" fmla="*/ 7 w 13"/>
                  <a:gd name="T21" fmla="*/ 13 h 24"/>
                  <a:gd name="T22" fmla="*/ 6 w 13"/>
                  <a:gd name="T23" fmla="*/ 14 h 24"/>
                  <a:gd name="T24" fmla="*/ 4 w 13"/>
                  <a:gd name="T25" fmla="*/ 12 h 24"/>
                  <a:gd name="T26" fmla="*/ 7 w 13"/>
                  <a:gd name="T27" fmla="*/ 18 h 24"/>
                  <a:gd name="T28" fmla="*/ 7 w 13"/>
                  <a:gd name="T29" fmla="*/ 19 h 24"/>
                  <a:gd name="T30" fmla="*/ 5 w 13"/>
                  <a:gd name="T31" fmla="*/ 23 h 24"/>
                  <a:gd name="T32" fmla="*/ 5 w 13"/>
                  <a:gd name="T33" fmla="*/ 23 h 24"/>
                  <a:gd name="T34" fmla="*/ 5 w 13"/>
                  <a:gd name="T35" fmla="*/ 23 h 24"/>
                  <a:gd name="T36" fmla="*/ 5 w 13"/>
                  <a:gd name="T37" fmla="*/ 23 h 24"/>
                  <a:gd name="T38" fmla="*/ 4 w 13"/>
                  <a:gd name="T39" fmla="*/ 24 h 24"/>
                  <a:gd name="T40" fmla="*/ 1 w 13"/>
                  <a:gd name="T41" fmla="*/ 14 h 24"/>
                  <a:gd name="T42" fmla="*/ 0 w 13"/>
                  <a:gd name="T43" fmla="*/ 6 h 24"/>
                  <a:gd name="T44" fmla="*/ 1 w 13"/>
                  <a:gd name="T4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4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9" y="0"/>
                      <a:pt x="11" y="1"/>
                      <a:pt x="13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4"/>
                      <a:pt x="11" y="4"/>
                      <a:pt x="11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6" y="9"/>
                      <a:pt x="6" y="12"/>
                      <a:pt x="7" y="13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3"/>
                      <a:pt x="5" y="13"/>
                      <a:pt x="4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5" y="20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1"/>
                      <a:pt x="2" y="17"/>
                      <a:pt x="1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0" y="6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28"/>
              <p:cNvSpPr/>
              <p:nvPr/>
            </p:nvSpPr>
            <p:spPr bwMode="auto">
              <a:xfrm>
                <a:off x="3940" y="2886"/>
                <a:ext cx="110" cy="139"/>
              </a:xfrm>
              <a:custGeom>
                <a:avLst/>
                <a:gdLst>
                  <a:gd name="T0" fmla="*/ 1 w 41"/>
                  <a:gd name="T1" fmla="*/ 51 h 52"/>
                  <a:gd name="T2" fmla="*/ 2 w 41"/>
                  <a:gd name="T3" fmla="*/ 49 h 52"/>
                  <a:gd name="T4" fmla="*/ 2 w 41"/>
                  <a:gd name="T5" fmla="*/ 49 h 52"/>
                  <a:gd name="T6" fmla="*/ 6 w 41"/>
                  <a:gd name="T7" fmla="*/ 44 h 52"/>
                  <a:gd name="T8" fmla="*/ 13 w 41"/>
                  <a:gd name="T9" fmla="*/ 37 h 52"/>
                  <a:gd name="T10" fmla="*/ 20 w 41"/>
                  <a:gd name="T11" fmla="*/ 30 h 52"/>
                  <a:gd name="T12" fmla="*/ 20 w 41"/>
                  <a:gd name="T13" fmla="*/ 30 h 52"/>
                  <a:gd name="T14" fmla="*/ 22 w 41"/>
                  <a:gd name="T15" fmla="*/ 16 h 52"/>
                  <a:gd name="T16" fmla="*/ 27 w 41"/>
                  <a:gd name="T17" fmla="*/ 5 h 52"/>
                  <a:gd name="T18" fmla="*/ 28 w 41"/>
                  <a:gd name="T19" fmla="*/ 4 h 52"/>
                  <a:gd name="T20" fmla="*/ 28 w 41"/>
                  <a:gd name="T21" fmla="*/ 4 h 52"/>
                  <a:gd name="T22" fmla="*/ 29 w 41"/>
                  <a:gd name="T23" fmla="*/ 1 h 52"/>
                  <a:gd name="T24" fmla="*/ 30 w 41"/>
                  <a:gd name="T25" fmla="*/ 1 h 52"/>
                  <a:gd name="T26" fmla="*/ 29 w 41"/>
                  <a:gd name="T27" fmla="*/ 3 h 52"/>
                  <a:gd name="T28" fmla="*/ 29 w 41"/>
                  <a:gd name="T29" fmla="*/ 5 h 52"/>
                  <a:gd name="T30" fmla="*/ 28 w 41"/>
                  <a:gd name="T31" fmla="*/ 6 h 52"/>
                  <a:gd name="T32" fmla="*/ 22 w 41"/>
                  <a:gd name="T33" fmla="*/ 28 h 52"/>
                  <a:gd name="T34" fmla="*/ 40 w 41"/>
                  <a:gd name="T35" fmla="*/ 15 h 52"/>
                  <a:gd name="T36" fmla="*/ 41 w 41"/>
                  <a:gd name="T37" fmla="*/ 16 h 52"/>
                  <a:gd name="T38" fmla="*/ 39 w 41"/>
                  <a:gd name="T39" fmla="*/ 18 h 52"/>
                  <a:gd name="T40" fmla="*/ 39 w 41"/>
                  <a:gd name="T41" fmla="*/ 19 h 52"/>
                  <a:gd name="T42" fmla="*/ 34 w 41"/>
                  <a:gd name="T43" fmla="*/ 23 h 52"/>
                  <a:gd name="T44" fmla="*/ 27 w 41"/>
                  <a:gd name="T45" fmla="*/ 28 h 52"/>
                  <a:gd name="T46" fmla="*/ 24 w 41"/>
                  <a:gd name="T47" fmla="*/ 29 h 52"/>
                  <a:gd name="T48" fmla="*/ 20 w 41"/>
                  <a:gd name="T49" fmla="*/ 33 h 52"/>
                  <a:gd name="T50" fmla="*/ 1 w 41"/>
                  <a:gd name="T51" fmla="*/ 52 h 52"/>
                  <a:gd name="T52" fmla="*/ 1 w 41"/>
                  <a:gd name="T53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52">
                    <a:moveTo>
                      <a:pt x="1" y="51"/>
                    </a:moveTo>
                    <a:cubicBezTo>
                      <a:pt x="1" y="50"/>
                      <a:pt x="1" y="50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7"/>
                      <a:pt x="5" y="46"/>
                      <a:pt x="6" y="44"/>
                    </a:cubicBezTo>
                    <a:cubicBezTo>
                      <a:pt x="8" y="41"/>
                      <a:pt x="11" y="39"/>
                      <a:pt x="13" y="37"/>
                    </a:cubicBezTo>
                    <a:cubicBezTo>
                      <a:pt x="15" y="34"/>
                      <a:pt x="18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26"/>
                      <a:pt x="21" y="21"/>
                      <a:pt x="22" y="16"/>
                    </a:cubicBezTo>
                    <a:cubicBezTo>
                      <a:pt x="24" y="12"/>
                      <a:pt x="26" y="9"/>
                      <a:pt x="27" y="5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2"/>
                      <a:pt x="30" y="3"/>
                      <a:pt x="29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9" y="5"/>
                      <a:pt x="28" y="6"/>
                      <a:pt x="28" y="6"/>
                    </a:cubicBezTo>
                    <a:cubicBezTo>
                      <a:pt x="26" y="14"/>
                      <a:pt x="25" y="21"/>
                      <a:pt x="22" y="28"/>
                    </a:cubicBezTo>
                    <a:cubicBezTo>
                      <a:pt x="28" y="23"/>
                      <a:pt x="35" y="20"/>
                      <a:pt x="40" y="15"/>
                    </a:cubicBezTo>
                    <a:cubicBezTo>
                      <a:pt x="41" y="15"/>
                      <a:pt x="41" y="16"/>
                      <a:pt x="41" y="16"/>
                    </a:cubicBezTo>
                    <a:cubicBezTo>
                      <a:pt x="40" y="17"/>
                      <a:pt x="39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7" y="21"/>
                      <a:pt x="35" y="22"/>
                      <a:pt x="34" y="23"/>
                    </a:cubicBezTo>
                    <a:cubicBezTo>
                      <a:pt x="32" y="25"/>
                      <a:pt x="30" y="26"/>
                      <a:pt x="27" y="28"/>
                    </a:cubicBezTo>
                    <a:cubicBezTo>
                      <a:pt x="26" y="28"/>
                      <a:pt x="25" y="29"/>
                      <a:pt x="24" y="29"/>
                    </a:cubicBezTo>
                    <a:cubicBezTo>
                      <a:pt x="23" y="30"/>
                      <a:pt x="21" y="32"/>
                      <a:pt x="20" y="33"/>
                    </a:cubicBezTo>
                    <a:cubicBezTo>
                      <a:pt x="14" y="40"/>
                      <a:pt x="8" y="45"/>
                      <a:pt x="1" y="52"/>
                    </a:cubicBezTo>
                    <a:cubicBezTo>
                      <a:pt x="1" y="52"/>
                      <a:pt x="0" y="52"/>
                      <a:pt x="1" y="5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29"/>
              <p:cNvSpPr/>
              <p:nvPr/>
            </p:nvSpPr>
            <p:spPr bwMode="auto">
              <a:xfrm>
                <a:off x="4071" y="2920"/>
                <a:ext cx="43" cy="54"/>
              </a:xfrm>
              <a:custGeom>
                <a:avLst/>
                <a:gdLst>
                  <a:gd name="T0" fmla="*/ 4 w 16"/>
                  <a:gd name="T1" fmla="*/ 1 h 20"/>
                  <a:gd name="T2" fmla="*/ 7 w 16"/>
                  <a:gd name="T3" fmla="*/ 1 h 20"/>
                  <a:gd name="T4" fmla="*/ 16 w 16"/>
                  <a:gd name="T5" fmla="*/ 4 h 20"/>
                  <a:gd name="T6" fmla="*/ 15 w 16"/>
                  <a:gd name="T7" fmla="*/ 5 h 20"/>
                  <a:gd name="T8" fmla="*/ 11 w 16"/>
                  <a:gd name="T9" fmla="*/ 4 h 20"/>
                  <a:gd name="T10" fmla="*/ 9 w 16"/>
                  <a:gd name="T11" fmla="*/ 5 h 20"/>
                  <a:gd name="T12" fmla="*/ 5 w 16"/>
                  <a:gd name="T13" fmla="*/ 6 h 20"/>
                  <a:gd name="T14" fmla="*/ 4 w 16"/>
                  <a:gd name="T15" fmla="*/ 10 h 20"/>
                  <a:gd name="T16" fmla="*/ 5 w 16"/>
                  <a:gd name="T17" fmla="*/ 19 h 20"/>
                  <a:gd name="T18" fmla="*/ 4 w 16"/>
                  <a:gd name="T19" fmla="*/ 19 h 20"/>
                  <a:gd name="T20" fmla="*/ 1 w 16"/>
                  <a:gd name="T21" fmla="*/ 14 h 20"/>
                  <a:gd name="T22" fmla="*/ 0 w 16"/>
                  <a:gd name="T23" fmla="*/ 8 h 20"/>
                  <a:gd name="T24" fmla="*/ 0 w 16"/>
                  <a:gd name="T25" fmla="*/ 6 h 20"/>
                  <a:gd name="T26" fmla="*/ 4 w 16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0"/>
                      <a:pt x="15" y="0"/>
                      <a:pt x="16" y="4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4" y="4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3" y="13"/>
                      <a:pt x="4" y="16"/>
                      <a:pt x="5" y="19"/>
                    </a:cubicBezTo>
                    <a:cubicBezTo>
                      <a:pt x="5" y="19"/>
                      <a:pt x="5" y="20"/>
                      <a:pt x="4" y="19"/>
                    </a:cubicBezTo>
                    <a:cubicBezTo>
                      <a:pt x="2" y="18"/>
                      <a:pt x="2" y="16"/>
                      <a:pt x="1" y="14"/>
                    </a:cubicBezTo>
                    <a:cubicBezTo>
                      <a:pt x="1" y="12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30"/>
              <p:cNvSpPr/>
              <p:nvPr/>
            </p:nvSpPr>
            <p:spPr bwMode="auto">
              <a:xfrm>
                <a:off x="4109" y="2961"/>
                <a:ext cx="29" cy="24"/>
              </a:xfrm>
              <a:custGeom>
                <a:avLst/>
                <a:gdLst>
                  <a:gd name="T0" fmla="*/ 2 w 11"/>
                  <a:gd name="T1" fmla="*/ 3 h 9"/>
                  <a:gd name="T2" fmla="*/ 1 w 11"/>
                  <a:gd name="T3" fmla="*/ 2 h 9"/>
                  <a:gd name="T4" fmla="*/ 3 w 11"/>
                  <a:gd name="T5" fmla="*/ 1 h 9"/>
                  <a:gd name="T6" fmla="*/ 8 w 11"/>
                  <a:gd name="T7" fmla="*/ 2 h 9"/>
                  <a:gd name="T8" fmla="*/ 9 w 11"/>
                  <a:gd name="T9" fmla="*/ 0 h 9"/>
                  <a:gd name="T10" fmla="*/ 11 w 11"/>
                  <a:gd name="T11" fmla="*/ 2 h 9"/>
                  <a:gd name="T12" fmla="*/ 10 w 11"/>
                  <a:gd name="T13" fmla="*/ 4 h 9"/>
                  <a:gd name="T14" fmla="*/ 9 w 11"/>
                  <a:gd name="T15" fmla="*/ 8 h 9"/>
                  <a:gd name="T16" fmla="*/ 9 w 11"/>
                  <a:gd name="T17" fmla="*/ 8 h 9"/>
                  <a:gd name="T18" fmla="*/ 9 w 11"/>
                  <a:gd name="T19" fmla="*/ 8 h 9"/>
                  <a:gd name="T20" fmla="*/ 9 w 11"/>
                  <a:gd name="T21" fmla="*/ 8 h 9"/>
                  <a:gd name="T22" fmla="*/ 9 w 11"/>
                  <a:gd name="T23" fmla="*/ 8 h 9"/>
                  <a:gd name="T24" fmla="*/ 8 w 11"/>
                  <a:gd name="T25" fmla="*/ 9 h 9"/>
                  <a:gd name="T26" fmla="*/ 8 w 11"/>
                  <a:gd name="T27" fmla="*/ 8 h 9"/>
                  <a:gd name="T28" fmla="*/ 6 w 11"/>
                  <a:gd name="T29" fmla="*/ 5 h 9"/>
                  <a:gd name="T30" fmla="*/ 4 w 11"/>
                  <a:gd name="T31" fmla="*/ 4 h 9"/>
                  <a:gd name="T32" fmla="*/ 2 w 11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6" y="2"/>
                      <a:pt x="8" y="2"/>
                    </a:cubicBezTo>
                    <a:cubicBezTo>
                      <a:pt x="9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31"/>
              <p:cNvSpPr/>
              <p:nvPr/>
            </p:nvSpPr>
            <p:spPr bwMode="auto">
              <a:xfrm>
                <a:off x="4079" y="2982"/>
                <a:ext cx="40" cy="19"/>
              </a:xfrm>
              <a:custGeom>
                <a:avLst/>
                <a:gdLst>
                  <a:gd name="T0" fmla="*/ 1 w 15"/>
                  <a:gd name="T1" fmla="*/ 2 h 7"/>
                  <a:gd name="T2" fmla="*/ 5 w 15"/>
                  <a:gd name="T3" fmla="*/ 1 h 7"/>
                  <a:gd name="T4" fmla="*/ 7 w 15"/>
                  <a:gd name="T5" fmla="*/ 0 h 7"/>
                  <a:gd name="T6" fmla="*/ 14 w 15"/>
                  <a:gd name="T7" fmla="*/ 3 h 7"/>
                  <a:gd name="T8" fmla="*/ 10 w 15"/>
                  <a:gd name="T9" fmla="*/ 6 h 7"/>
                  <a:gd name="T10" fmla="*/ 6 w 15"/>
                  <a:gd name="T11" fmla="*/ 6 h 7"/>
                  <a:gd name="T12" fmla="*/ 3 w 15"/>
                  <a:gd name="T13" fmla="*/ 6 h 7"/>
                  <a:gd name="T14" fmla="*/ 0 w 15"/>
                  <a:gd name="T15" fmla="*/ 2 h 7"/>
                  <a:gd name="T16" fmla="*/ 1 w 1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2" y="3"/>
                      <a:pt x="6" y="4"/>
                      <a:pt x="5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3" y="1"/>
                      <a:pt x="14" y="3"/>
                    </a:cubicBezTo>
                    <a:cubicBezTo>
                      <a:pt x="15" y="5"/>
                      <a:pt x="11" y="6"/>
                      <a:pt x="10" y="6"/>
                    </a:cubicBezTo>
                    <a:cubicBezTo>
                      <a:pt x="9" y="6"/>
                      <a:pt x="8" y="6"/>
                      <a:pt x="6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32"/>
              <p:cNvSpPr/>
              <p:nvPr/>
            </p:nvSpPr>
            <p:spPr bwMode="auto">
              <a:xfrm>
                <a:off x="4087" y="2987"/>
                <a:ext cx="24" cy="11"/>
              </a:xfrm>
              <a:custGeom>
                <a:avLst/>
                <a:gdLst>
                  <a:gd name="T0" fmla="*/ 1 w 9"/>
                  <a:gd name="T1" fmla="*/ 2 h 4"/>
                  <a:gd name="T2" fmla="*/ 3 w 9"/>
                  <a:gd name="T3" fmla="*/ 2 h 4"/>
                  <a:gd name="T4" fmla="*/ 5 w 9"/>
                  <a:gd name="T5" fmla="*/ 0 h 4"/>
                  <a:gd name="T6" fmla="*/ 7 w 9"/>
                  <a:gd name="T7" fmla="*/ 0 h 4"/>
                  <a:gd name="T8" fmla="*/ 8 w 9"/>
                  <a:gd name="T9" fmla="*/ 1 h 4"/>
                  <a:gd name="T10" fmla="*/ 9 w 9"/>
                  <a:gd name="T11" fmla="*/ 2 h 4"/>
                  <a:gd name="T12" fmla="*/ 5 w 9"/>
                  <a:gd name="T13" fmla="*/ 3 h 4"/>
                  <a:gd name="T14" fmla="*/ 0 w 9"/>
                  <a:gd name="T15" fmla="*/ 3 h 4"/>
                  <a:gd name="T16" fmla="*/ 1 w 9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4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3"/>
                      <a:pt x="7" y="4"/>
                      <a:pt x="5" y="3"/>
                    </a:cubicBezTo>
                    <a:cubicBezTo>
                      <a:pt x="4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33"/>
              <p:cNvSpPr/>
              <p:nvPr/>
            </p:nvSpPr>
            <p:spPr bwMode="auto">
              <a:xfrm>
                <a:off x="4130" y="2926"/>
                <a:ext cx="16" cy="24"/>
              </a:xfrm>
              <a:custGeom>
                <a:avLst/>
                <a:gdLst>
                  <a:gd name="T0" fmla="*/ 0 w 6"/>
                  <a:gd name="T1" fmla="*/ 2 h 9"/>
                  <a:gd name="T2" fmla="*/ 5 w 6"/>
                  <a:gd name="T3" fmla="*/ 0 h 9"/>
                  <a:gd name="T4" fmla="*/ 5 w 6"/>
                  <a:gd name="T5" fmla="*/ 0 h 9"/>
                  <a:gd name="T6" fmla="*/ 6 w 6"/>
                  <a:gd name="T7" fmla="*/ 0 h 9"/>
                  <a:gd name="T8" fmla="*/ 6 w 6"/>
                  <a:gd name="T9" fmla="*/ 0 h 9"/>
                  <a:gd name="T10" fmla="*/ 5 w 6"/>
                  <a:gd name="T11" fmla="*/ 2 h 9"/>
                  <a:gd name="T12" fmla="*/ 5 w 6"/>
                  <a:gd name="T13" fmla="*/ 2 h 9"/>
                  <a:gd name="T14" fmla="*/ 5 w 6"/>
                  <a:gd name="T15" fmla="*/ 4 h 9"/>
                  <a:gd name="T16" fmla="*/ 3 w 6"/>
                  <a:gd name="T17" fmla="*/ 5 h 9"/>
                  <a:gd name="T18" fmla="*/ 2 w 6"/>
                  <a:gd name="T19" fmla="*/ 9 h 9"/>
                  <a:gd name="T20" fmla="*/ 2 w 6"/>
                  <a:gd name="T21" fmla="*/ 9 h 9"/>
                  <a:gd name="T22" fmla="*/ 0 w 6"/>
                  <a:gd name="T23" fmla="*/ 6 h 9"/>
                  <a:gd name="T24" fmla="*/ 0 w 6"/>
                  <a:gd name="T25" fmla="*/ 2 h 9"/>
                  <a:gd name="T26" fmla="*/ 0 w 6"/>
                  <a:gd name="T2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7"/>
                      <a:pt x="3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34"/>
              <p:cNvSpPr/>
              <p:nvPr/>
            </p:nvSpPr>
            <p:spPr bwMode="auto">
              <a:xfrm>
                <a:off x="4122" y="2969"/>
                <a:ext cx="40" cy="29"/>
              </a:xfrm>
              <a:custGeom>
                <a:avLst/>
                <a:gdLst>
                  <a:gd name="T0" fmla="*/ 3 w 15"/>
                  <a:gd name="T1" fmla="*/ 2 h 11"/>
                  <a:gd name="T2" fmla="*/ 7 w 15"/>
                  <a:gd name="T3" fmla="*/ 6 h 11"/>
                  <a:gd name="T4" fmla="*/ 12 w 15"/>
                  <a:gd name="T5" fmla="*/ 2 h 11"/>
                  <a:gd name="T6" fmla="*/ 13 w 15"/>
                  <a:gd name="T7" fmla="*/ 1 h 11"/>
                  <a:gd name="T8" fmla="*/ 11 w 15"/>
                  <a:gd name="T9" fmla="*/ 10 h 11"/>
                  <a:gd name="T10" fmla="*/ 10 w 15"/>
                  <a:gd name="T11" fmla="*/ 10 h 11"/>
                  <a:gd name="T12" fmla="*/ 4 w 15"/>
                  <a:gd name="T13" fmla="*/ 11 h 11"/>
                  <a:gd name="T14" fmla="*/ 2 w 15"/>
                  <a:gd name="T15" fmla="*/ 2 h 11"/>
                  <a:gd name="T16" fmla="*/ 3 w 15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2"/>
                    </a:moveTo>
                    <a:cubicBezTo>
                      <a:pt x="4" y="4"/>
                      <a:pt x="5" y="6"/>
                      <a:pt x="7" y="6"/>
                    </a:cubicBezTo>
                    <a:cubicBezTo>
                      <a:pt x="9" y="6"/>
                      <a:pt x="13" y="4"/>
                      <a:pt x="12" y="2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5" y="3"/>
                      <a:pt x="14" y="8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1"/>
                      <a:pt x="6" y="11"/>
                      <a:pt x="4" y="11"/>
                    </a:cubicBezTo>
                    <a:cubicBezTo>
                      <a:pt x="0" y="10"/>
                      <a:pt x="2" y="4"/>
                      <a:pt x="2" y="2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35"/>
              <p:cNvSpPr/>
              <p:nvPr/>
            </p:nvSpPr>
            <p:spPr bwMode="auto">
              <a:xfrm>
                <a:off x="4168" y="2422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9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4 w 76"/>
                  <a:gd name="T21" fmla="*/ 29 h 84"/>
                  <a:gd name="T22" fmla="*/ 12 w 76"/>
                  <a:gd name="T23" fmla="*/ 28 h 84"/>
                  <a:gd name="T24" fmla="*/ 3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1" y="46"/>
                      <a:pt x="69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70" y="10"/>
                      <a:pt x="59" y="12"/>
                    </a:cubicBezTo>
                    <a:cubicBezTo>
                      <a:pt x="54" y="12"/>
                      <a:pt x="50" y="17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6" y="12"/>
                      <a:pt x="45" y="9"/>
                      <a:pt x="43" y="7"/>
                    </a:cubicBezTo>
                    <a:cubicBezTo>
                      <a:pt x="37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4" y="29"/>
                    </a:cubicBezTo>
                    <a:cubicBezTo>
                      <a:pt x="20" y="27"/>
                      <a:pt x="16" y="27"/>
                      <a:pt x="12" y="28"/>
                    </a:cubicBezTo>
                    <a:cubicBezTo>
                      <a:pt x="6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2" y="62"/>
                      <a:pt x="55" y="63"/>
                    </a:cubicBezTo>
                    <a:cubicBezTo>
                      <a:pt x="60" y="65"/>
                      <a:pt x="68" y="65"/>
                      <a:pt x="72" y="62"/>
                    </a:cubicBezTo>
                    <a:cubicBezTo>
                      <a:pt x="76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36"/>
              <p:cNvSpPr/>
              <p:nvPr/>
            </p:nvSpPr>
            <p:spPr bwMode="auto">
              <a:xfrm>
                <a:off x="4232" y="2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37"/>
              <p:cNvSpPr/>
              <p:nvPr/>
            </p:nvSpPr>
            <p:spPr bwMode="auto">
              <a:xfrm>
                <a:off x="4218" y="2430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6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3 w 25"/>
                  <a:gd name="T25" fmla="*/ 29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20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9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1" y="30"/>
                      <a:pt x="21" y="30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38"/>
              <p:cNvSpPr/>
              <p:nvPr/>
            </p:nvSpPr>
            <p:spPr bwMode="auto">
              <a:xfrm>
                <a:off x="4277" y="2476"/>
                <a:ext cx="62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4 w 23"/>
                  <a:gd name="T21" fmla="*/ 41 h 42"/>
                  <a:gd name="T22" fmla="*/ 15 w 23"/>
                  <a:gd name="T23" fmla="*/ 31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20" y="25"/>
                      <a:pt x="14" y="20"/>
                      <a:pt x="18" y="13"/>
                    </a:cubicBezTo>
                    <a:cubicBezTo>
                      <a:pt x="19" y="11"/>
                      <a:pt x="22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7" y="41"/>
                      <a:pt x="13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2" y="37"/>
                      <a:pt x="14" y="34"/>
                      <a:pt x="15" y="31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39"/>
              <p:cNvSpPr/>
              <p:nvPr/>
            </p:nvSpPr>
            <p:spPr bwMode="auto">
              <a:xfrm>
                <a:off x="4224" y="2535"/>
                <a:ext cx="67" cy="102"/>
              </a:xfrm>
              <a:custGeom>
                <a:avLst/>
                <a:gdLst>
                  <a:gd name="T0" fmla="*/ 25 w 25"/>
                  <a:gd name="T1" fmla="*/ 2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2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2" y="9"/>
                      <a:pt x="11" y="10"/>
                      <a:pt x="11" y="11"/>
                    </a:cubicBezTo>
                    <a:cubicBezTo>
                      <a:pt x="11" y="15"/>
                      <a:pt x="10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0"/>
              <p:cNvSpPr/>
              <p:nvPr/>
            </p:nvSpPr>
            <p:spPr bwMode="auto">
              <a:xfrm>
                <a:off x="4248" y="26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1"/>
              <p:cNvSpPr/>
              <p:nvPr/>
            </p:nvSpPr>
            <p:spPr bwMode="auto">
              <a:xfrm>
                <a:off x="4200" y="2439"/>
                <a:ext cx="75" cy="80"/>
              </a:xfrm>
              <a:custGeom>
                <a:avLst/>
                <a:gdLst>
                  <a:gd name="T0" fmla="*/ 28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8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8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6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6" y="2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2"/>
              <p:cNvSpPr/>
              <p:nvPr/>
            </p:nvSpPr>
            <p:spPr bwMode="auto">
              <a:xfrm>
                <a:off x="4280" y="2505"/>
                <a:ext cx="48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5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9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1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5" y="13"/>
                      <a:pt x="15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2" y="11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3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10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8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3"/>
              <p:cNvSpPr/>
              <p:nvPr/>
            </p:nvSpPr>
            <p:spPr bwMode="auto">
              <a:xfrm>
                <a:off x="4173" y="2492"/>
                <a:ext cx="104" cy="142"/>
              </a:xfrm>
              <a:custGeom>
                <a:avLst/>
                <a:gdLst>
                  <a:gd name="T0" fmla="*/ 37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4"/>
              <p:cNvSpPr/>
              <p:nvPr/>
            </p:nvSpPr>
            <p:spPr bwMode="auto">
              <a:xfrm>
                <a:off x="4178" y="2503"/>
                <a:ext cx="80" cy="27"/>
              </a:xfrm>
              <a:custGeom>
                <a:avLst/>
                <a:gdLst>
                  <a:gd name="T0" fmla="*/ 30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1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7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30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30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4" y="2"/>
                      <a:pt x="21" y="1"/>
                      <a:pt x="19" y="0"/>
                    </a:cubicBezTo>
                    <a:cubicBezTo>
                      <a:pt x="16" y="0"/>
                      <a:pt x="13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1" y="8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30" y="5"/>
                      <a:pt x="30" y="3"/>
                      <a:pt x="30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5"/>
              <p:cNvSpPr/>
              <p:nvPr/>
            </p:nvSpPr>
            <p:spPr bwMode="auto">
              <a:xfrm>
                <a:off x="4186" y="2546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2 h 15"/>
                  <a:gd name="T4" fmla="*/ 2 w 27"/>
                  <a:gd name="T5" fmla="*/ 10 h 15"/>
                  <a:gd name="T6" fmla="*/ 2 w 27"/>
                  <a:gd name="T7" fmla="*/ 10 h 15"/>
                  <a:gd name="T8" fmla="*/ 1 w 27"/>
                  <a:gd name="T9" fmla="*/ 8 h 15"/>
                  <a:gd name="T10" fmla="*/ 0 w 27"/>
                  <a:gd name="T11" fmla="*/ 9 h 15"/>
                  <a:gd name="T12" fmla="*/ 7 w 27"/>
                  <a:gd name="T13" fmla="*/ 14 h 15"/>
                  <a:gd name="T14" fmla="*/ 15 w 27"/>
                  <a:gd name="T15" fmla="*/ 13 h 15"/>
                  <a:gd name="T16" fmla="*/ 21 w 27"/>
                  <a:gd name="T17" fmla="*/ 6 h 15"/>
                  <a:gd name="T18" fmla="*/ 26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2" y="2"/>
                      <a:pt x="11" y="13"/>
                      <a:pt x="5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4" y="5"/>
                      <a:pt x="25" y="3"/>
                      <a:pt x="26" y="1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6"/>
              <p:cNvSpPr/>
              <p:nvPr/>
            </p:nvSpPr>
            <p:spPr bwMode="auto">
              <a:xfrm>
                <a:off x="4256" y="2519"/>
                <a:ext cx="53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3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5"/>
                      <a:pt x="3" y="8"/>
                      <a:pt x="3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7"/>
              <p:cNvSpPr/>
              <p:nvPr/>
            </p:nvSpPr>
            <p:spPr bwMode="auto">
              <a:xfrm>
                <a:off x="4267" y="2527"/>
                <a:ext cx="40" cy="3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1 h 13"/>
                  <a:gd name="T4" fmla="*/ 10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2 w 15"/>
                  <a:gd name="T19" fmla="*/ 7 h 13"/>
                  <a:gd name="T20" fmla="*/ 15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4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8"/>
              <p:cNvSpPr/>
              <p:nvPr/>
            </p:nvSpPr>
            <p:spPr bwMode="auto">
              <a:xfrm>
                <a:off x="4275" y="2524"/>
                <a:ext cx="18" cy="27"/>
              </a:xfrm>
              <a:custGeom>
                <a:avLst/>
                <a:gdLst>
                  <a:gd name="T0" fmla="*/ 6 w 7"/>
                  <a:gd name="T1" fmla="*/ 1 h 10"/>
                  <a:gd name="T2" fmla="*/ 2 w 7"/>
                  <a:gd name="T3" fmla="*/ 1 h 10"/>
                  <a:gd name="T4" fmla="*/ 1 w 7"/>
                  <a:gd name="T5" fmla="*/ 1 h 10"/>
                  <a:gd name="T6" fmla="*/ 0 w 7"/>
                  <a:gd name="T7" fmla="*/ 4 h 10"/>
                  <a:gd name="T8" fmla="*/ 0 w 7"/>
                  <a:gd name="T9" fmla="*/ 5 h 10"/>
                  <a:gd name="T10" fmla="*/ 1 w 7"/>
                  <a:gd name="T11" fmla="*/ 9 h 10"/>
                  <a:gd name="T12" fmla="*/ 2 w 7"/>
                  <a:gd name="T13" fmla="*/ 9 h 10"/>
                  <a:gd name="T14" fmla="*/ 3 w 7"/>
                  <a:gd name="T15" fmla="*/ 4 h 10"/>
                  <a:gd name="T16" fmla="*/ 6 w 7"/>
                  <a:gd name="T17" fmla="*/ 2 h 10"/>
                  <a:gd name="T18" fmla="*/ 6 w 7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2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7" y="2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9"/>
              <p:cNvSpPr/>
              <p:nvPr/>
            </p:nvSpPr>
            <p:spPr bwMode="auto">
              <a:xfrm>
                <a:off x="4173" y="2530"/>
                <a:ext cx="19" cy="48"/>
              </a:xfrm>
              <a:custGeom>
                <a:avLst/>
                <a:gdLst>
                  <a:gd name="T0" fmla="*/ 7 w 7"/>
                  <a:gd name="T1" fmla="*/ 17 h 18"/>
                  <a:gd name="T2" fmla="*/ 4 w 7"/>
                  <a:gd name="T3" fmla="*/ 10 h 18"/>
                  <a:gd name="T4" fmla="*/ 2 w 7"/>
                  <a:gd name="T5" fmla="*/ 9 h 18"/>
                  <a:gd name="T6" fmla="*/ 3 w 7"/>
                  <a:gd name="T7" fmla="*/ 1 h 18"/>
                  <a:gd name="T8" fmla="*/ 2 w 7"/>
                  <a:gd name="T9" fmla="*/ 1 h 18"/>
                  <a:gd name="T10" fmla="*/ 2 w 7"/>
                  <a:gd name="T11" fmla="*/ 2 h 18"/>
                  <a:gd name="T12" fmla="*/ 2 w 7"/>
                  <a:gd name="T13" fmla="*/ 2 h 18"/>
                  <a:gd name="T14" fmla="*/ 1 w 7"/>
                  <a:gd name="T15" fmla="*/ 12 h 18"/>
                  <a:gd name="T16" fmla="*/ 6 w 7"/>
                  <a:gd name="T17" fmla="*/ 18 h 18"/>
                  <a:gd name="T18" fmla="*/ 7 w 7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17"/>
                    </a:moveTo>
                    <a:cubicBezTo>
                      <a:pt x="5" y="15"/>
                      <a:pt x="6" y="12"/>
                      <a:pt x="4" y="10"/>
                    </a:cubicBezTo>
                    <a:cubicBezTo>
                      <a:pt x="4" y="10"/>
                      <a:pt x="2" y="9"/>
                      <a:pt x="2" y="9"/>
                    </a:cubicBezTo>
                    <a:cubicBezTo>
                      <a:pt x="3" y="6"/>
                      <a:pt x="2" y="4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5"/>
                      <a:pt x="0" y="8"/>
                      <a:pt x="1" y="12"/>
                    </a:cubicBezTo>
                    <a:cubicBezTo>
                      <a:pt x="1" y="14"/>
                      <a:pt x="4" y="16"/>
                      <a:pt x="6" y="18"/>
                    </a:cubicBezTo>
                    <a:cubicBezTo>
                      <a:pt x="6" y="18"/>
                      <a:pt x="7" y="17"/>
                      <a:pt x="7" y="1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50"/>
              <p:cNvSpPr/>
              <p:nvPr/>
            </p:nvSpPr>
            <p:spPr bwMode="auto">
              <a:xfrm>
                <a:off x="4261" y="2586"/>
                <a:ext cx="62" cy="59"/>
              </a:xfrm>
              <a:custGeom>
                <a:avLst/>
                <a:gdLst>
                  <a:gd name="T0" fmla="*/ 15 w 23"/>
                  <a:gd name="T1" fmla="*/ 1 h 22"/>
                  <a:gd name="T2" fmla="*/ 14 w 23"/>
                  <a:gd name="T3" fmla="*/ 1 h 22"/>
                  <a:gd name="T4" fmla="*/ 12 w 23"/>
                  <a:gd name="T5" fmla="*/ 9 h 22"/>
                  <a:gd name="T6" fmla="*/ 11 w 23"/>
                  <a:gd name="T7" fmla="*/ 10 h 22"/>
                  <a:gd name="T8" fmla="*/ 6 w 23"/>
                  <a:gd name="T9" fmla="*/ 13 h 22"/>
                  <a:gd name="T10" fmla="*/ 4 w 23"/>
                  <a:gd name="T11" fmla="*/ 17 h 22"/>
                  <a:gd name="T12" fmla="*/ 1 w 23"/>
                  <a:gd name="T13" fmla="*/ 19 h 22"/>
                  <a:gd name="T14" fmla="*/ 0 w 23"/>
                  <a:gd name="T15" fmla="*/ 20 h 22"/>
                  <a:gd name="T16" fmla="*/ 15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5" y="1"/>
                    </a:moveTo>
                    <a:cubicBezTo>
                      <a:pt x="14" y="0"/>
                      <a:pt x="13" y="1"/>
                      <a:pt x="14" y="1"/>
                    </a:cubicBezTo>
                    <a:cubicBezTo>
                      <a:pt x="14" y="4"/>
                      <a:pt x="16" y="9"/>
                      <a:pt x="12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3"/>
                      <a:pt x="8" y="13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3" y="18"/>
                      <a:pt x="3" y="19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5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51"/>
              <p:cNvSpPr/>
              <p:nvPr/>
            </p:nvSpPr>
            <p:spPr bwMode="auto">
              <a:xfrm>
                <a:off x="4331" y="2455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6 w 12"/>
                  <a:gd name="T3" fmla="*/ 3 h 23"/>
                  <a:gd name="T4" fmla="*/ 3 w 12"/>
                  <a:gd name="T5" fmla="*/ 1 h 23"/>
                  <a:gd name="T6" fmla="*/ 3 w 12"/>
                  <a:gd name="T7" fmla="*/ 0 h 23"/>
                  <a:gd name="T8" fmla="*/ 1 w 12"/>
                  <a:gd name="T9" fmla="*/ 0 h 23"/>
                  <a:gd name="T10" fmla="*/ 1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6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3" y="4"/>
                      <a:pt x="4" y="6"/>
                    </a:cubicBezTo>
                    <a:cubicBezTo>
                      <a:pt x="8" y="8"/>
                      <a:pt x="6" y="11"/>
                      <a:pt x="6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7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52"/>
              <p:cNvSpPr/>
              <p:nvPr/>
            </p:nvSpPr>
            <p:spPr bwMode="auto">
              <a:xfrm>
                <a:off x="4416" y="1204"/>
                <a:ext cx="147" cy="337"/>
              </a:xfrm>
              <a:custGeom>
                <a:avLst/>
                <a:gdLst>
                  <a:gd name="T0" fmla="*/ 12 w 55"/>
                  <a:gd name="T1" fmla="*/ 125 h 126"/>
                  <a:gd name="T2" fmla="*/ 19 w 55"/>
                  <a:gd name="T3" fmla="*/ 108 h 126"/>
                  <a:gd name="T4" fmla="*/ 21 w 55"/>
                  <a:gd name="T5" fmla="*/ 108 h 126"/>
                  <a:gd name="T6" fmla="*/ 27 w 55"/>
                  <a:gd name="T7" fmla="*/ 103 h 126"/>
                  <a:gd name="T8" fmla="*/ 35 w 55"/>
                  <a:gd name="T9" fmla="*/ 96 h 126"/>
                  <a:gd name="T10" fmla="*/ 46 w 55"/>
                  <a:gd name="T11" fmla="*/ 79 h 126"/>
                  <a:gd name="T12" fmla="*/ 53 w 55"/>
                  <a:gd name="T13" fmla="*/ 64 h 126"/>
                  <a:gd name="T14" fmla="*/ 53 w 55"/>
                  <a:gd name="T15" fmla="*/ 50 h 126"/>
                  <a:gd name="T16" fmla="*/ 51 w 55"/>
                  <a:gd name="T17" fmla="*/ 42 h 126"/>
                  <a:gd name="T18" fmla="*/ 52 w 55"/>
                  <a:gd name="T19" fmla="*/ 35 h 126"/>
                  <a:gd name="T20" fmla="*/ 45 w 55"/>
                  <a:gd name="T21" fmla="*/ 24 h 126"/>
                  <a:gd name="T22" fmla="*/ 38 w 55"/>
                  <a:gd name="T23" fmla="*/ 20 h 126"/>
                  <a:gd name="T24" fmla="*/ 31 w 55"/>
                  <a:gd name="T25" fmla="*/ 10 h 126"/>
                  <a:gd name="T26" fmla="*/ 17 w 55"/>
                  <a:gd name="T27" fmla="*/ 0 h 126"/>
                  <a:gd name="T28" fmla="*/ 16 w 55"/>
                  <a:gd name="T29" fmla="*/ 1 h 126"/>
                  <a:gd name="T30" fmla="*/ 22 w 55"/>
                  <a:gd name="T31" fmla="*/ 16 h 126"/>
                  <a:gd name="T32" fmla="*/ 14 w 55"/>
                  <a:gd name="T33" fmla="*/ 29 h 126"/>
                  <a:gd name="T34" fmla="*/ 8 w 55"/>
                  <a:gd name="T35" fmla="*/ 45 h 126"/>
                  <a:gd name="T36" fmla="*/ 2 w 55"/>
                  <a:gd name="T37" fmla="*/ 64 h 126"/>
                  <a:gd name="T38" fmla="*/ 3 w 55"/>
                  <a:gd name="T39" fmla="*/ 96 h 126"/>
                  <a:gd name="T40" fmla="*/ 10 w 55"/>
                  <a:gd name="T41" fmla="*/ 108 h 126"/>
                  <a:gd name="T42" fmla="*/ 11 w 55"/>
                  <a:gd name="T43" fmla="*/ 125 h 126"/>
                  <a:gd name="T44" fmla="*/ 12 w 55"/>
                  <a:gd name="T4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26">
                    <a:moveTo>
                      <a:pt x="12" y="125"/>
                    </a:moveTo>
                    <a:cubicBezTo>
                      <a:pt x="18" y="121"/>
                      <a:pt x="17" y="114"/>
                      <a:pt x="19" y="108"/>
                    </a:cubicBezTo>
                    <a:cubicBezTo>
                      <a:pt x="20" y="109"/>
                      <a:pt x="20" y="109"/>
                      <a:pt x="21" y="108"/>
                    </a:cubicBezTo>
                    <a:cubicBezTo>
                      <a:pt x="22" y="106"/>
                      <a:pt x="25" y="105"/>
                      <a:pt x="27" y="103"/>
                    </a:cubicBezTo>
                    <a:cubicBezTo>
                      <a:pt x="30" y="101"/>
                      <a:pt x="32" y="98"/>
                      <a:pt x="35" y="96"/>
                    </a:cubicBezTo>
                    <a:cubicBezTo>
                      <a:pt x="39" y="91"/>
                      <a:pt x="43" y="85"/>
                      <a:pt x="46" y="79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9"/>
                      <a:pt x="55" y="55"/>
                      <a:pt x="53" y="50"/>
                    </a:cubicBezTo>
                    <a:cubicBezTo>
                      <a:pt x="51" y="47"/>
                      <a:pt x="50" y="45"/>
                      <a:pt x="51" y="42"/>
                    </a:cubicBezTo>
                    <a:cubicBezTo>
                      <a:pt x="52" y="39"/>
                      <a:pt x="52" y="37"/>
                      <a:pt x="52" y="35"/>
                    </a:cubicBezTo>
                    <a:cubicBezTo>
                      <a:pt x="52" y="30"/>
                      <a:pt x="49" y="26"/>
                      <a:pt x="45" y="24"/>
                    </a:cubicBezTo>
                    <a:cubicBezTo>
                      <a:pt x="43" y="23"/>
                      <a:pt x="40" y="22"/>
                      <a:pt x="38" y="20"/>
                    </a:cubicBezTo>
                    <a:cubicBezTo>
                      <a:pt x="34" y="18"/>
                      <a:pt x="33" y="13"/>
                      <a:pt x="31" y="10"/>
                    </a:cubicBezTo>
                    <a:cubicBezTo>
                      <a:pt x="28" y="4"/>
                      <a:pt x="22" y="2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9" y="6"/>
                      <a:pt x="23" y="11"/>
                      <a:pt x="22" y="16"/>
                    </a:cubicBezTo>
                    <a:cubicBezTo>
                      <a:pt x="22" y="22"/>
                      <a:pt x="17" y="25"/>
                      <a:pt x="14" y="29"/>
                    </a:cubicBezTo>
                    <a:cubicBezTo>
                      <a:pt x="10" y="34"/>
                      <a:pt x="9" y="40"/>
                      <a:pt x="8" y="45"/>
                    </a:cubicBezTo>
                    <a:cubicBezTo>
                      <a:pt x="7" y="52"/>
                      <a:pt x="4" y="58"/>
                      <a:pt x="2" y="64"/>
                    </a:cubicBezTo>
                    <a:cubicBezTo>
                      <a:pt x="0" y="75"/>
                      <a:pt x="0" y="86"/>
                      <a:pt x="3" y="96"/>
                    </a:cubicBezTo>
                    <a:cubicBezTo>
                      <a:pt x="4" y="101"/>
                      <a:pt x="7" y="104"/>
                      <a:pt x="10" y="108"/>
                    </a:cubicBezTo>
                    <a:cubicBezTo>
                      <a:pt x="15" y="113"/>
                      <a:pt x="11" y="119"/>
                      <a:pt x="11" y="125"/>
                    </a:cubicBezTo>
                    <a:cubicBezTo>
                      <a:pt x="11" y="125"/>
                      <a:pt x="11" y="126"/>
                      <a:pt x="12" y="1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53"/>
              <p:cNvSpPr/>
              <p:nvPr/>
            </p:nvSpPr>
            <p:spPr bwMode="auto">
              <a:xfrm>
                <a:off x="4497" y="1258"/>
                <a:ext cx="64" cy="142"/>
              </a:xfrm>
              <a:custGeom>
                <a:avLst/>
                <a:gdLst>
                  <a:gd name="T0" fmla="*/ 1 w 24"/>
                  <a:gd name="T1" fmla="*/ 18 h 53"/>
                  <a:gd name="T2" fmla="*/ 3 w 24"/>
                  <a:gd name="T3" fmla="*/ 14 h 53"/>
                  <a:gd name="T4" fmla="*/ 2 w 24"/>
                  <a:gd name="T5" fmla="*/ 17 h 53"/>
                  <a:gd name="T6" fmla="*/ 3 w 24"/>
                  <a:gd name="T7" fmla="*/ 25 h 53"/>
                  <a:gd name="T8" fmla="*/ 7 w 24"/>
                  <a:gd name="T9" fmla="*/ 42 h 53"/>
                  <a:gd name="T10" fmla="*/ 8 w 24"/>
                  <a:gd name="T11" fmla="*/ 42 h 53"/>
                  <a:gd name="T12" fmla="*/ 16 w 24"/>
                  <a:gd name="T13" fmla="*/ 35 h 53"/>
                  <a:gd name="T14" fmla="*/ 18 w 24"/>
                  <a:gd name="T15" fmla="*/ 32 h 53"/>
                  <a:gd name="T16" fmla="*/ 20 w 24"/>
                  <a:gd name="T17" fmla="*/ 33 h 53"/>
                  <a:gd name="T18" fmla="*/ 19 w 24"/>
                  <a:gd name="T19" fmla="*/ 36 h 53"/>
                  <a:gd name="T20" fmla="*/ 2 w 24"/>
                  <a:gd name="T21" fmla="*/ 53 h 53"/>
                  <a:gd name="T22" fmla="*/ 3 w 24"/>
                  <a:gd name="T23" fmla="*/ 53 h 53"/>
                  <a:gd name="T24" fmla="*/ 19 w 24"/>
                  <a:gd name="T25" fmla="*/ 41 h 53"/>
                  <a:gd name="T26" fmla="*/ 20 w 24"/>
                  <a:gd name="T27" fmla="*/ 40 h 53"/>
                  <a:gd name="T28" fmla="*/ 19 w 24"/>
                  <a:gd name="T29" fmla="*/ 44 h 53"/>
                  <a:gd name="T30" fmla="*/ 19 w 24"/>
                  <a:gd name="T31" fmla="*/ 47 h 53"/>
                  <a:gd name="T32" fmla="*/ 20 w 24"/>
                  <a:gd name="T33" fmla="*/ 49 h 53"/>
                  <a:gd name="T34" fmla="*/ 19 w 24"/>
                  <a:gd name="T35" fmla="*/ 49 h 53"/>
                  <a:gd name="T36" fmla="*/ 19 w 24"/>
                  <a:gd name="T37" fmla="*/ 51 h 53"/>
                  <a:gd name="T38" fmla="*/ 19 w 24"/>
                  <a:gd name="T39" fmla="*/ 51 h 53"/>
                  <a:gd name="T40" fmla="*/ 18 w 24"/>
                  <a:gd name="T41" fmla="*/ 52 h 53"/>
                  <a:gd name="T42" fmla="*/ 18 w 24"/>
                  <a:gd name="T43" fmla="*/ 52 h 53"/>
                  <a:gd name="T44" fmla="*/ 18 w 24"/>
                  <a:gd name="T45" fmla="*/ 53 h 53"/>
                  <a:gd name="T46" fmla="*/ 19 w 24"/>
                  <a:gd name="T47" fmla="*/ 53 h 53"/>
                  <a:gd name="T48" fmla="*/ 20 w 24"/>
                  <a:gd name="T49" fmla="*/ 48 h 53"/>
                  <a:gd name="T50" fmla="*/ 21 w 24"/>
                  <a:gd name="T51" fmla="*/ 47 h 53"/>
                  <a:gd name="T52" fmla="*/ 22 w 24"/>
                  <a:gd name="T53" fmla="*/ 44 h 53"/>
                  <a:gd name="T54" fmla="*/ 24 w 24"/>
                  <a:gd name="T55" fmla="*/ 35 h 53"/>
                  <a:gd name="T56" fmla="*/ 21 w 24"/>
                  <a:gd name="T57" fmla="*/ 27 h 53"/>
                  <a:gd name="T58" fmla="*/ 21 w 24"/>
                  <a:gd name="T59" fmla="*/ 17 h 53"/>
                  <a:gd name="T60" fmla="*/ 18 w 24"/>
                  <a:gd name="T61" fmla="*/ 6 h 53"/>
                  <a:gd name="T62" fmla="*/ 14 w 24"/>
                  <a:gd name="T63" fmla="*/ 2 h 53"/>
                  <a:gd name="T64" fmla="*/ 7 w 24"/>
                  <a:gd name="T65" fmla="*/ 0 h 53"/>
                  <a:gd name="T66" fmla="*/ 7 w 24"/>
                  <a:gd name="T67" fmla="*/ 0 h 53"/>
                  <a:gd name="T68" fmla="*/ 0 w 24"/>
                  <a:gd name="T69" fmla="*/ 18 h 53"/>
                  <a:gd name="T70" fmla="*/ 1 w 24"/>
                  <a:gd name="T71" fmla="*/ 1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53">
                    <a:moveTo>
                      <a:pt x="1" y="18"/>
                    </a:moveTo>
                    <a:cubicBezTo>
                      <a:pt x="1" y="17"/>
                      <a:pt x="2" y="15"/>
                      <a:pt x="3" y="14"/>
                    </a:cubicBezTo>
                    <a:cubicBezTo>
                      <a:pt x="3" y="14"/>
                      <a:pt x="3" y="16"/>
                      <a:pt x="2" y="17"/>
                    </a:cubicBezTo>
                    <a:cubicBezTo>
                      <a:pt x="2" y="19"/>
                      <a:pt x="2" y="22"/>
                      <a:pt x="3" y="25"/>
                    </a:cubicBezTo>
                    <a:cubicBezTo>
                      <a:pt x="4" y="31"/>
                      <a:pt x="6" y="36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11" y="40"/>
                      <a:pt x="14" y="38"/>
                      <a:pt x="16" y="35"/>
                    </a:cubicBezTo>
                    <a:cubicBezTo>
                      <a:pt x="17" y="34"/>
                      <a:pt x="18" y="33"/>
                      <a:pt x="18" y="32"/>
                    </a:cubicBezTo>
                    <a:cubicBezTo>
                      <a:pt x="19" y="31"/>
                      <a:pt x="20" y="31"/>
                      <a:pt x="20" y="33"/>
                    </a:cubicBezTo>
                    <a:cubicBezTo>
                      <a:pt x="20" y="34"/>
                      <a:pt x="19" y="35"/>
                      <a:pt x="19" y="36"/>
                    </a:cubicBezTo>
                    <a:cubicBezTo>
                      <a:pt x="15" y="43"/>
                      <a:pt x="8" y="48"/>
                      <a:pt x="2" y="53"/>
                    </a:cubicBezTo>
                    <a:cubicBezTo>
                      <a:pt x="2" y="53"/>
                      <a:pt x="2" y="53"/>
                      <a:pt x="3" y="53"/>
                    </a:cubicBezTo>
                    <a:cubicBezTo>
                      <a:pt x="10" y="52"/>
                      <a:pt x="15" y="46"/>
                      <a:pt x="19" y="41"/>
                    </a:cubicBezTo>
                    <a:cubicBezTo>
                      <a:pt x="19" y="41"/>
                      <a:pt x="20" y="40"/>
                      <a:pt x="20" y="40"/>
                    </a:cubicBezTo>
                    <a:cubicBezTo>
                      <a:pt x="20" y="41"/>
                      <a:pt x="19" y="42"/>
                      <a:pt x="19" y="44"/>
                    </a:cubicBezTo>
                    <a:cubicBezTo>
                      <a:pt x="19" y="45"/>
                      <a:pt x="18" y="46"/>
                      <a:pt x="19" y="47"/>
                    </a:cubicBezTo>
                    <a:cubicBezTo>
                      <a:pt x="19" y="47"/>
                      <a:pt x="20" y="48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8" y="51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3"/>
                    </a:cubicBezTo>
                    <a:cubicBezTo>
                      <a:pt x="18" y="53"/>
                      <a:pt x="18" y="53"/>
                      <a:pt x="19" y="53"/>
                    </a:cubicBezTo>
                    <a:cubicBezTo>
                      <a:pt x="19" y="51"/>
                      <a:pt x="20" y="50"/>
                      <a:pt x="20" y="48"/>
                    </a:cubicBezTo>
                    <a:cubicBezTo>
                      <a:pt x="21" y="48"/>
                      <a:pt x="21" y="47"/>
                      <a:pt x="21" y="47"/>
                    </a:cubicBezTo>
                    <a:cubicBezTo>
                      <a:pt x="22" y="46"/>
                      <a:pt x="22" y="45"/>
                      <a:pt x="22" y="44"/>
                    </a:cubicBezTo>
                    <a:cubicBezTo>
                      <a:pt x="23" y="41"/>
                      <a:pt x="24" y="38"/>
                      <a:pt x="24" y="35"/>
                    </a:cubicBezTo>
                    <a:cubicBezTo>
                      <a:pt x="23" y="32"/>
                      <a:pt x="22" y="29"/>
                      <a:pt x="21" y="27"/>
                    </a:cubicBezTo>
                    <a:cubicBezTo>
                      <a:pt x="20" y="24"/>
                      <a:pt x="21" y="20"/>
                      <a:pt x="21" y="17"/>
                    </a:cubicBezTo>
                    <a:cubicBezTo>
                      <a:pt x="22" y="13"/>
                      <a:pt x="21" y="10"/>
                      <a:pt x="18" y="6"/>
                    </a:cubicBezTo>
                    <a:cubicBezTo>
                      <a:pt x="17" y="5"/>
                      <a:pt x="15" y="3"/>
                      <a:pt x="14" y="2"/>
                    </a:cubicBezTo>
                    <a:cubicBezTo>
                      <a:pt x="12" y="1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5"/>
                      <a:pt x="1" y="11"/>
                      <a:pt x="0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54"/>
              <p:cNvSpPr/>
              <p:nvPr/>
            </p:nvSpPr>
            <p:spPr bwMode="auto">
              <a:xfrm>
                <a:off x="4459" y="1260"/>
                <a:ext cx="40" cy="105"/>
              </a:xfrm>
              <a:custGeom>
                <a:avLst/>
                <a:gdLst>
                  <a:gd name="T0" fmla="*/ 2 w 15"/>
                  <a:gd name="T1" fmla="*/ 22 h 39"/>
                  <a:gd name="T2" fmla="*/ 7 w 15"/>
                  <a:gd name="T3" fmla="*/ 30 h 39"/>
                  <a:gd name="T4" fmla="*/ 10 w 15"/>
                  <a:gd name="T5" fmla="*/ 35 h 39"/>
                  <a:gd name="T6" fmla="*/ 10 w 15"/>
                  <a:gd name="T7" fmla="*/ 38 h 39"/>
                  <a:gd name="T8" fmla="*/ 11 w 15"/>
                  <a:gd name="T9" fmla="*/ 38 h 39"/>
                  <a:gd name="T10" fmla="*/ 10 w 15"/>
                  <a:gd name="T11" fmla="*/ 27 h 39"/>
                  <a:gd name="T12" fmla="*/ 12 w 15"/>
                  <a:gd name="T13" fmla="*/ 20 h 39"/>
                  <a:gd name="T14" fmla="*/ 14 w 15"/>
                  <a:gd name="T15" fmla="*/ 10 h 39"/>
                  <a:gd name="T16" fmla="*/ 14 w 15"/>
                  <a:gd name="T17" fmla="*/ 7 h 39"/>
                  <a:gd name="T18" fmla="*/ 9 w 15"/>
                  <a:gd name="T19" fmla="*/ 0 h 39"/>
                  <a:gd name="T20" fmla="*/ 9 w 15"/>
                  <a:gd name="T21" fmla="*/ 0 h 39"/>
                  <a:gd name="T22" fmla="*/ 3 w 15"/>
                  <a:gd name="T23" fmla="*/ 7 h 39"/>
                  <a:gd name="T24" fmla="*/ 1 w 15"/>
                  <a:gd name="T25" fmla="*/ 9 h 39"/>
                  <a:gd name="T26" fmla="*/ 3 w 15"/>
                  <a:gd name="T27" fmla="*/ 18 h 39"/>
                  <a:gd name="T28" fmla="*/ 0 w 15"/>
                  <a:gd name="T29" fmla="*/ 21 h 39"/>
                  <a:gd name="T30" fmla="*/ 2 w 15"/>
                  <a:gd name="T31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9">
                    <a:moveTo>
                      <a:pt x="2" y="22"/>
                    </a:moveTo>
                    <a:cubicBezTo>
                      <a:pt x="6" y="24"/>
                      <a:pt x="6" y="27"/>
                      <a:pt x="7" y="30"/>
                    </a:cubicBezTo>
                    <a:cubicBezTo>
                      <a:pt x="8" y="32"/>
                      <a:pt x="10" y="31"/>
                      <a:pt x="10" y="35"/>
                    </a:cubicBezTo>
                    <a:cubicBezTo>
                      <a:pt x="10" y="36"/>
                      <a:pt x="10" y="37"/>
                      <a:pt x="10" y="38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1" y="34"/>
                      <a:pt x="11" y="31"/>
                      <a:pt x="10" y="27"/>
                    </a:cubicBezTo>
                    <a:cubicBezTo>
                      <a:pt x="11" y="24"/>
                      <a:pt x="11" y="22"/>
                      <a:pt x="12" y="20"/>
                    </a:cubicBezTo>
                    <a:cubicBezTo>
                      <a:pt x="12" y="16"/>
                      <a:pt x="13" y="14"/>
                      <a:pt x="14" y="10"/>
                    </a:cubicBezTo>
                    <a:cubicBezTo>
                      <a:pt x="14" y="10"/>
                      <a:pt x="15" y="8"/>
                      <a:pt x="14" y="7"/>
                    </a:cubicBezTo>
                    <a:cubicBezTo>
                      <a:pt x="12" y="5"/>
                      <a:pt x="7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4" y="4"/>
                      <a:pt x="3" y="7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1" y="12"/>
                      <a:pt x="4" y="16"/>
                      <a:pt x="3" y="18"/>
                    </a:cubicBezTo>
                    <a:cubicBezTo>
                      <a:pt x="1" y="19"/>
                      <a:pt x="1" y="19"/>
                      <a:pt x="0" y="21"/>
                    </a:cubicBezTo>
                    <a:cubicBezTo>
                      <a:pt x="0" y="21"/>
                      <a:pt x="1" y="22"/>
                      <a:pt x="2" y="2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55"/>
              <p:cNvSpPr/>
              <p:nvPr/>
            </p:nvSpPr>
            <p:spPr bwMode="auto">
              <a:xfrm>
                <a:off x="4459" y="1204"/>
                <a:ext cx="35" cy="59"/>
              </a:xfrm>
              <a:custGeom>
                <a:avLst/>
                <a:gdLst>
                  <a:gd name="T0" fmla="*/ 5 w 13"/>
                  <a:gd name="T1" fmla="*/ 10 h 22"/>
                  <a:gd name="T2" fmla="*/ 7 w 13"/>
                  <a:gd name="T3" fmla="*/ 18 h 22"/>
                  <a:gd name="T4" fmla="*/ 8 w 13"/>
                  <a:gd name="T5" fmla="*/ 18 h 22"/>
                  <a:gd name="T6" fmla="*/ 9 w 13"/>
                  <a:gd name="T7" fmla="*/ 15 h 22"/>
                  <a:gd name="T8" fmla="*/ 10 w 13"/>
                  <a:gd name="T9" fmla="*/ 16 h 22"/>
                  <a:gd name="T10" fmla="*/ 13 w 13"/>
                  <a:gd name="T11" fmla="*/ 21 h 22"/>
                  <a:gd name="T12" fmla="*/ 13 w 13"/>
                  <a:gd name="T13" fmla="*/ 21 h 22"/>
                  <a:gd name="T14" fmla="*/ 13 w 13"/>
                  <a:gd name="T15" fmla="*/ 20 h 22"/>
                  <a:gd name="T16" fmla="*/ 13 w 13"/>
                  <a:gd name="T17" fmla="*/ 20 h 22"/>
                  <a:gd name="T18" fmla="*/ 12 w 13"/>
                  <a:gd name="T19" fmla="*/ 11 h 22"/>
                  <a:gd name="T20" fmla="*/ 12 w 13"/>
                  <a:gd name="T21" fmla="*/ 10 h 22"/>
                  <a:gd name="T22" fmla="*/ 13 w 13"/>
                  <a:gd name="T23" fmla="*/ 10 h 22"/>
                  <a:gd name="T24" fmla="*/ 13 w 13"/>
                  <a:gd name="T25" fmla="*/ 9 h 22"/>
                  <a:gd name="T26" fmla="*/ 0 w 13"/>
                  <a:gd name="T27" fmla="*/ 0 h 22"/>
                  <a:gd name="T28" fmla="*/ 0 w 13"/>
                  <a:gd name="T29" fmla="*/ 0 h 22"/>
                  <a:gd name="T30" fmla="*/ 5 w 13"/>
                  <a:gd name="T31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2">
                    <a:moveTo>
                      <a:pt x="5" y="10"/>
                    </a:moveTo>
                    <a:cubicBezTo>
                      <a:pt x="6" y="13"/>
                      <a:pt x="6" y="16"/>
                      <a:pt x="7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9" y="15"/>
                      <a:pt x="9" y="15"/>
                      <a:pt x="10" y="16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3" y="22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7"/>
                      <a:pt x="12" y="14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1" y="4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56"/>
              <p:cNvSpPr/>
              <p:nvPr/>
            </p:nvSpPr>
            <p:spPr bwMode="auto">
              <a:xfrm>
                <a:off x="4414" y="1327"/>
                <a:ext cx="125" cy="206"/>
              </a:xfrm>
              <a:custGeom>
                <a:avLst/>
                <a:gdLst>
                  <a:gd name="T0" fmla="*/ 14 w 47"/>
                  <a:gd name="T1" fmla="*/ 77 h 77"/>
                  <a:gd name="T2" fmla="*/ 19 w 47"/>
                  <a:gd name="T3" fmla="*/ 67 h 77"/>
                  <a:gd name="T4" fmla="*/ 20 w 47"/>
                  <a:gd name="T5" fmla="*/ 62 h 77"/>
                  <a:gd name="T6" fmla="*/ 28 w 47"/>
                  <a:gd name="T7" fmla="*/ 54 h 77"/>
                  <a:gd name="T8" fmla="*/ 40 w 47"/>
                  <a:gd name="T9" fmla="*/ 44 h 77"/>
                  <a:gd name="T10" fmla="*/ 44 w 47"/>
                  <a:gd name="T11" fmla="*/ 38 h 77"/>
                  <a:gd name="T12" fmla="*/ 46 w 47"/>
                  <a:gd name="T13" fmla="*/ 31 h 77"/>
                  <a:gd name="T14" fmla="*/ 46 w 47"/>
                  <a:gd name="T15" fmla="*/ 31 h 77"/>
                  <a:gd name="T16" fmla="*/ 44 w 47"/>
                  <a:gd name="T17" fmla="*/ 38 h 77"/>
                  <a:gd name="T18" fmla="*/ 43 w 47"/>
                  <a:gd name="T19" fmla="*/ 39 h 77"/>
                  <a:gd name="T20" fmla="*/ 46 w 47"/>
                  <a:gd name="T21" fmla="*/ 30 h 77"/>
                  <a:gd name="T22" fmla="*/ 46 w 47"/>
                  <a:gd name="T23" fmla="*/ 30 h 77"/>
                  <a:gd name="T24" fmla="*/ 40 w 47"/>
                  <a:gd name="T25" fmla="*/ 36 h 77"/>
                  <a:gd name="T26" fmla="*/ 34 w 47"/>
                  <a:gd name="T27" fmla="*/ 44 h 77"/>
                  <a:gd name="T28" fmla="*/ 26 w 47"/>
                  <a:gd name="T29" fmla="*/ 53 h 77"/>
                  <a:gd name="T30" fmla="*/ 26 w 47"/>
                  <a:gd name="T31" fmla="*/ 48 h 77"/>
                  <a:gd name="T32" fmla="*/ 27 w 47"/>
                  <a:gd name="T33" fmla="*/ 41 h 77"/>
                  <a:gd name="T34" fmla="*/ 32 w 47"/>
                  <a:gd name="T35" fmla="*/ 0 h 77"/>
                  <a:gd name="T36" fmla="*/ 31 w 47"/>
                  <a:gd name="T37" fmla="*/ 0 h 77"/>
                  <a:gd name="T38" fmla="*/ 24 w 47"/>
                  <a:gd name="T39" fmla="*/ 40 h 77"/>
                  <a:gd name="T40" fmla="*/ 20 w 47"/>
                  <a:gd name="T41" fmla="*/ 47 h 77"/>
                  <a:gd name="T42" fmla="*/ 14 w 47"/>
                  <a:gd name="T43" fmla="*/ 42 h 77"/>
                  <a:gd name="T44" fmla="*/ 10 w 47"/>
                  <a:gd name="T45" fmla="*/ 24 h 77"/>
                  <a:gd name="T46" fmla="*/ 9 w 47"/>
                  <a:gd name="T47" fmla="*/ 24 h 77"/>
                  <a:gd name="T48" fmla="*/ 7 w 47"/>
                  <a:gd name="T49" fmla="*/ 44 h 77"/>
                  <a:gd name="T50" fmla="*/ 6 w 47"/>
                  <a:gd name="T51" fmla="*/ 39 h 77"/>
                  <a:gd name="T52" fmla="*/ 6 w 47"/>
                  <a:gd name="T53" fmla="*/ 33 h 77"/>
                  <a:gd name="T54" fmla="*/ 3 w 47"/>
                  <a:gd name="T55" fmla="*/ 20 h 77"/>
                  <a:gd name="T56" fmla="*/ 3 w 47"/>
                  <a:gd name="T57" fmla="*/ 20 h 77"/>
                  <a:gd name="T58" fmla="*/ 3 w 47"/>
                  <a:gd name="T59" fmla="*/ 49 h 77"/>
                  <a:gd name="T60" fmla="*/ 12 w 47"/>
                  <a:gd name="T61" fmla="*/ 61 h 77"/>
                  <a:gd name="T62" fmla="*/ 13 w 47"/>
                  <a:gd name="T63" fmla="*/ 77 h 77"/>
                  <a:gd name="T64" fmla="*/ 14 w 47"/>
                  <a:gd name="T6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7" h="77">
                    <a:moveTo>
                      <a:pt x="14" y="77"/>
                    </a:moveTo>
                    <a:cubicBezTo>
                      <a:pt x="17" y="74"/>
                      <a:pt x="18" y="71"/>
                      <a:pt x="19" y="67"/>
                    </a:cubicBezTo>
                    <a:cubicBezTo>
                      <a:pt x="19" y="65"/>
                      <a:pt x="19" y="64"/>
                      <a:pt x="20" y="62"/>
                    </a:cubicBezTo>
                    <a:cubicBezTo>
                      <a:pt x="22" y="58"/>
                      <a:pt x="25" y="56"/>
                      <a:pt x="28" y="54"/>
                    </a:cubicBezTo>
                    <a:cubicBezTo>
                      <a:pt x="33" y="52"/>
                      <a:pt x="37" y="48"/>
                      <a:pt x="40" y="44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6" y="36"/>
                      <a:pt x="45" y="33"/>
                      <a:pt x="46" y="31"/>
                    </a:cubicBezTo>
                    <a:cubicBezTo>
                      <a:pt x="47" y="31"/>
                      <a:pt x="46" y="30"/>
                      <a:pt x="46" y="31"/>
                    </a:cubicBezTo>
                    <a:cubicBezTo>
                      <a:pt x="45" y="33"/>
                      <a:pt x="45" y="36"/>
                      <a:pt x="44" y="38"/>
                    </a:cubicBezTo>
                    <a:cubicBezTo>
                      <a:pt x="43" y="38"/>
                      <a:pt x="43" y="39"/>
                      <a:pt x="43" y="39"/>
                    </a:cubicBezTo>
                    <a:cubicBezTo>
                      <a:pt x="44" y="36"/>
                      <a:pt x="44" y="33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3" y="32"/>
                      <a:pt x="42" y="34"/>
                      <a:pt x="40" y="36"/>
                    </a:cubicBezTo>
                    <a:cubicBezTo>
                      <a:pt x="38" y="39"/>
                      <a:pt x="36" y="41"/>
                      <a:pt x="34" y="44"/>
                    </a:cubicBezTo>
                    <a:cubicBezTo>
                      <a:pt x="31" y="47"/>
                      <a:pt x="29" y="50"/>
                      <a:pt x="26" y="53"/>
                    </a:cubicBezTo>
                    <a:cubicBezTo>
                      <a:pt x="25" y="53"/>
                      <a:pt x="26" y="49"/>
                      <a:pt x="26" y="48"/>
                    </a:cubicBezTo>
                    <a:cubicBezTo>
                      <a:pt x="26" y="46"/>
                      <a:pt x="27" y="44"/>
                      <a:pt x="27" y="41"/>
                    </a:cubicBezTo>
                    <a:cubicBezTo>
                      <a:pt x="28" y="28"/>
                      <a:pt x="34" y="14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cubicBezTo>
                      <a:pt x="30" y="14"/>
                      <a:pt x="28" y="27"/>
                      <a:pt x="24" y="40"/>
                    </a:cubicBezTo>
                    <a:cubicBezTo>
                      <a:pt x="23" y="43"/>
                      <a:pt x="21" y="45"/>
                      <a:pt x="20" y="47"/>
                    </a:cubicBezTo>
                    <a:cubicBezTo>
                      <a:pt x="18" y="51"/>
                      <a:pt x="14" y="44"/>
                      <a:pt x="14" y="42"/>
                    </a:cubicBezTo>
                    <a:cubicBezTo>
                      <a:pt x="11" y="37"/>
                      <a:pt x="9" y="30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7" y="30"/>
                      <a:pt x="8" y="37"/>
                      <a:pt x="7" y="44"/>
                    </a:cubicBezTo>
                    <a:cubicBezTo>
                      <a:pt x="7" y="42"/>
                      <a:pt x="7" y="41"/>
                      <a:pt x="6" y="39"/>
                    </a:cubicBezTo>
                    <a:cubicBezTo>
                      <a:pt x="6" y="37"/>
                      <a:pt x="6" y="35"/>
                      <a:pt x="6" y="33"/>
                    </a:cubicBezTo>
                    <a:cubicBezTo>
                      <a:pt x="5" y="28"/>
                      <a:pt x="4" y="24"/>
                      <a:pt x="3" y="20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2" y="29"/>
                      <a:pt x="0" y="40"/>
                      <a:pt x="3" y="49"/>
                    </a:cubicBezTo>
                    <a:cubicBezTo>
                      <a:pt x="5" y="54"/>
                      <a:pt x="9" y="57"/>
                      <a:pt x="12" y="61"/>
                    </a:cubicBezTo>
                    <a:cubicBezTo>
                      <a:pt x="16" y="66"/>
                      <a:pt x="14" y="71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57"/>
              <p:cNvSpPr/>
              <p:nvPr/>
            </p:nvSpPr>
            <p:spPr bwMode="auto">
              <a:xfrm>
                <a:off x="3237" y="2441"/>
                <a:ext cx="107" cy="81"/>
              </a:xfrm>
              <a:custGeom>
                <a:avLst/>
                <a:gdLst>
                  <a:gd name="T0" fmla="*/ 25 w 40"/>
                  <a:gd name="T1" fmla="*/ 25 h 30"/>
                  <a:gd name="T2" fmla="*/ 29 w 40"/>
                  <a:gd name="T3" fmla="*/ 23 h 30"/>
                  <a:gd name="T4" fmla="*/ 36 w 40"/>
                  <a:gd name="T5" fmla="*/ 22 h 30"/>
                  <a:gd name="T6" fmla="*/ 37 w 40"/>
                  <a:gd name="T7" fmla="*/ 9 h 30"/>
                  <a:gd name="T8" fmla="*/ 25 w 40"/>
                  <a:gd name="T9" fmla="*/ 3 h 30"/>
                  <a:gd name="T10" fmla="*/ 21 w 40"/>
                  <a:gd name="T11" fmla="*/ 1 h 30"/>
                  <a:gd name="T12" fmla="*/ 14 w 40"/>
                  <a:gd name="T13" fmla="*/ 1 h 30"/>
                  <a:gd name="T14" fmla="*/ 8 w 40"/>
                  <a:gd name="T15" fmla="*/ 0 h 30"/>
                  <a:gd name="T16" fmla="*/ 1 w 40"/>
                  <a:gd name="T17" fmla="*/ 6 h 30"/>
                  <a:gd name="T18" fmla="*/ 7 w 40"/>
                  <a:gd name="T19" fmla="*/ 22 h 30"/>
                  <a:gd name="T20" fmla="*/ 16 w 40"/>
                  <a:gd name="T21" fmla="*/ 30 h 30"/>
                  <a:gd name="T22" fmla="*/ 25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25" y="25"/>
                    </a:moveTo>
                    <a:cubicBezTo>
                      <a:pt x="26" y="22"/>
                      <a:pt x="24" y="22"/>
                      <a:pt x="29" y="23"/>
                    </a:cubicBezTo>
                    <a:cubicBezTo>
                      <a:pt x="31" y="24"/>
                      <a:pt x="34" y="24"/>
                      <a:pt x="36" y="22"/>
                    </a:cubicBezTo>
                    <a:cubicBezTo>
                      <a:pt x="40" y="20"/>
                      <a:pt x="39" y="13"/>
                      <a:pt x="37" y="9"/>
                    </a:cubicBezTo>
                    <a:cubicBezTo>
                      <a:pt x="35" y="7"/>
                      <a:pt x="29" y="3"/>
                      <a:pt x="25" y="3"/>
                    </a:cubicBezTo>
                    <a:cubicBezTo>
                      <a:pt x="24" y="2"/>
                      <a:pt x="23" y="2"/>
                      <a:pt x="21" y="1"/>
                    </a:cubicBezTo>
                    <a:cubicBezTo>
                      <a:pt x="19" y="1"/>
                      <a:pt x="16" y="2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5" y="0"/>
                      <a:pt x="0" y="2"/>
                      <a:pt x="1" y="6"/>
                    </a:cubicBezTo>
                    <a:cubicBezTo>
                      <a:pt x="2" y="11"/>
                      <a:pt x="6" y="16"/>
                      <a:pt x="7" y="22"/>
                    </a:cubicBezTo>
                    <a:cubicBezTo>
                      <a:pt x="8" y="27"/>
                      <a:pt x="10" y="30"/>
                      <a:pt x="16" y="30"/>
                    </a:cubicBezTo>
                    <a:cubicBezTo>
                      <a:pt x="19" y="30"/>
                      <a:pt x="24" y="29"/>
                      <a:pt x="25" y="2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58"/>
              <p:cNvSpPr/>
              <p:nvPr/>
            </p:nvSpPr>
            <p:spPr bwMode="auto">
              <a:xfrm>
                <a:off x="3277" y="2449"/>
                <a:ext cx="59" cy="56"/>
              </a:xfrm>
              <a:custGeom>
                <a:avLst/>
                <a:gdLst>
                  <a:gd name="T0" fmla="*/ 0 w 22"/>
                  <a:gd name="T1" fmla="*/ 6 h 21"/>
                  <a:gd name="T2" fmla="*/ 7 w 22"/>
                  <a:gd name="T3" fmla="*/ 14 h 21"/>
                  <a:gd name="T4" fmla="*/ 10 w 22"/>
                  <a:gd name="T5" fmla="*/ 20 h 21"/>
                  <a:gd name="T6" fmla="*/ 14 w 22"/>
                  <a:gd name="T7" fmla="*/ 21 h 21"/>
                  <a:gd name="T8" fmla="*/ 18 w 22"/>
                  <a:gd name="T9" fmla="*/ 20 h 21"/>
                  <a:gd name="T10" fmla="*/ 21 w 22"/>
                  <a:gd name="T11" fmla="*/ 19 h 21"/>
                  <a:gd name="T12" fmla="*/ 21 w 22"/>
                  <a:gd name="T13" fmla="*/ 19 h 21"/>
                  <a:gd name="T14" fmla="*/ 22 w 22"/>
                  <a:gd name="T15" fmla="*/ 19 h 21"/>
                  <a:gd name="T16" fmla="*/ 22 w 22"/>
                  <a:gd name="T17" fmla="*/ 18 h 21"/>
                  <a:gd name="T18" fmla="*/ 21 w 22"/>
                  <a:gd name="T19" fmla="*/ 18 h 21"/>
                  <a:gd name="T20" fmla="*/ 21 w 22"/>
                  <a:gd name="T21" fmla="*/ 18 h 21"/>
                  <a:gd name="T22" fmla="*/ 16 w 22"/>
                  <a:gd name="T23" fmla="*/ 19 h 21"/>
                  <a:gd name="T24" fmla="*/ 11 w 22"/>
                  <a:gd name="T25" fmla="*/ 12 h 21"/>
                  <a:gd name="T26" fmla="*/ 10 w 22"/>
                  <a:gd name="T27" fmla="*/ 9 h 21"/>
                  <a:gd name="T28" fmla="*/ 9 w 22"/>
                  <a:gd name="T29" fmla="*/ 6 h 21"/>
                  <a:gd name="T30" fmla="*/ 9 w 22"/>
                  <a:gd name="T31" fmla="*/ 6 h 21"/>
                  <a:gd name="T32" fmla="*/ 10 w 22"/>
                  <a:gd name="T33" fmla="*/ 4 h 21"/>
                  <a:gd name="T34" fmla="*/ 12 w 22"/>
                  <a:gd name="T35" fmla="*/ 1 h 21"/>
                  <a:gd name="T36" fmla="*/ 12 w 22"/>
                  <a:gd name="T37" fmla="*/ 0 h 21"/>
                  <a:gd name="T38" fmla="*/ 0 w 22"/>
                  <a:gd name="T39" fmla="*/ 5 h 21"/>
                  <a:gd name="T40" fmla="*/ 0 w 22"/>
                  <a:gd name="T4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3" y="8"/>
                      <a:pt x="5" y="11"/>
                      <a:pt x="7" y="14"/>
                    </a:cubicBezTo>
                    <a:cubicBezTo>
                      <a:pt x="8" y="16"/>
                      <a:pt x="9" y="18"/>
                      <a:pt x="10" y="20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7" y="21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7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8"/>
                      <a:pt x="18" y="19"/>
                      <a:pt x="16" y="19"/>
                    </a:cubicBezTo>
                    <a:cubicBezTo>
                      <a:pt x="14" y="18"/>
                      <a:pt x="12" y="15"/>
                      <a:pt x="11" y="12"/>
                    </a:cubicBezTo>
                    <a:cubicBezTo>
                      <a:pt x="11" y="11"/>
                      <a:pt x="10" y="10"/>
                      <a:pt x="10" y="9"/>
                    </a:cubicBezTo>
                    <a:cubicBezTo>
                      <a:pt x="9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0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59"/>
              <p:cNvSpPr/>
              <p:nvPr/>
            </p:nvSpPr>
            <p:spPr bwMode="auto">
              <a:xfrm>
                <a:off x="3253" y="2455"/>
                <a:ext cx="43" cy="67"/>
              </a:xfrm>
              <a:custGeom>
                <a:avLst/>
                <a:gdLst>
                  <a:gd name="T0" fmla="*/ 14 w 16"/>
                  <a:gd name="T1" fmla="*/ 22 h 25"/>
                  <a:gd name="T2" fmla="*/ 16 w 16"/>
                  <a:gd name="T3" fmla="*/ 17 h 25"/>
                  <a:gd name="T4" fmla="*/ 15 w 16"/>
                  <a:gd name="T5" fmla="*/ 16 h 25"/>
                  <a:gd name="T6" fmla="*/ 14 w 16"/>
                  <a:gd name="T7" fmla="*/ 18 h 25"/>
                  <a:gd name="T8" fmla="*/ 11 w 16"/>
                  <a:gd name="T9" fmla="*/ 21 h 25"/>
                  <a:gd name="T10" fmla="*/ 3 w 16"/>
                  <a:gd name="T11" fmla="*/ 19 h 25"/>
                  <a:gd name="T12" fmla="*/ 3 w 16"/>
                  <a:gd name="T13" fmla="*/ 19 h 25"/>
                  <a:gd name="T14" fmla="*/ 3 w 16"/>
                  <a:gd name="T15" fmla="*/ 19 h 25"/>
                  <a:gd name="T16" fmla="*/ 5 w 16"/>
                  <a:gd name="T17" fmla="*/ 13 h 25"/>
                  <a:gd name="T18" fmla="*/ 5 w 16"/>
                  <a:gd name="T19" fmla="*/ 11 h 25"/>
                  <a:gd name="T20" fmla="*/ 8 w 16"/>
                  <a:gd name="T21" fmla="*/ 9 h 25"/>
                  <a:gd name="T22" fmla="*/ 8 w 16"/>
                  <a:gd name="T23" fmla="*/ 6 h 25"/>
                  <a:gd name="T24" fmla="*/ 9 w 16"/>
                  <a:gd name="T25" fmla="*/ 5 h 25"/>
                  <a:gd name="T26" fmla="*/ 8 w 16"/>
                  <a:gd name="T27" fmla="*/ 4 h 25"/>
                  <a:gd name="T28" fmla="*/ 1 w 16"/>
                  <a:gd name="T29" fmla="*/ 5 h 25"/>
                  <a:gd name="T30" fmla="*/ 2 w 16"/>
                  <a:gd name="T31" fmla="*/ 9 h 25"/>
                  <a:gd name="T32" fmla="*/ 1 w 16"/>
                  <a:gd name="T33" fmla="*/ 13 h 25"/>
                  <a:gd name="T34" fmla="*/ 2 w 16"/>
                  <a:gd name="T35" fmla="*/ 19 h 25"/>
                  <a:gd name="T36" fmla="*/ 3 w 16"/>
                  <a:gd name="T37" fmla="*/ 19 h 25"/>
                  <a:gd name="T38" fmla="*/ 2 w 16"/>
                  <a:gd name="T39" fmla="*/ 20 h 25"/>
                  <a:gd name="T40" fmla="*/ 10 w 16"/>
                  <a:gd name="T41" fmla="*/ 25 h 25"/>
                  <a:gd name="T42" fmla="*/ 14 w 16"/>
                  <a:gd name="T4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25">
                    <a:moveTo>
                      <a:pt x="14" y="22"/>
                    </a:moveTo>
                    <a:cubicBezTo>
                      <a:pt x="16" y="20"/>
                      <a:pt x="16" y="19"/>
                      <a:pt x="16" y="17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5" y="17"/>
                      <a:pt x="14" y="17"/>
                      <a:pt x="14" y="18"/>
                    </a:cubicBezTo>
                    <a:cubicBezTo>
                      <a:pt x="13" y="19"/>
                      <a:pt x="12" y="20"/>
                      <a:pt x="11" y="21"/>
                    </a:cubicBezTo>
                    <a:cubicBezTo>
                      <a:pt x="8" y="22"/>
                      <a:pt x="5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5"/>
                      <a:pt x="5" y="13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5" y="8"/>
                      <a:pt x="7" y="10"/>
                      <a:pt x="8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7" y="3"/>
                      <a:pt x="0" y="0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2" y="12"/>
                      <a:pt x="1" y="13"/>
                    </a:cubicBezTo>
                    <a:cubicBezTo>
                      <a:pt x="1" y="15"/>
                      <a:pt x="1" y="18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3"/>
                      <a:pt x="6" y="25"/>
                      <a:pt x="10" y="25"/>
                    </a:cubicBezTo>
                    <a:cubicBezTo>
                      <a:pt x="12" y="25"/>
                      <a:pt x="13" y="23"/>
                      <a:pt x="14" y="22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60"/>
              <p:cNvSpPr/>
              <p:nvPr/>
            </p:nvSpPr>
            <p:spPr bwMode="auto">
              <a:xfrm>
                <a:off x="3320" y="2455"/>
                <a:ext cx="21" cy="45"/>
              </a:xfrm>
              <a:custGeom>
                <a:avLst/>
                <a:gdLst>
                  <a:gd name="T0" fmla="*/ 4 w 8"/>
                  <a:gd name="T1" fmla="*/ 17 h 17"/>
                  <a:gd name="T2" fmla="*/ 6 w 8"/>
                  <a:gd name="T3" fmla="*/ 7 h 17"/>
                  <a:gd name="T4" fmla="*/ 7 w 8"/>
                  <a:gd name="T5" fmla="*/ 7 h 17"/>
                  <a:gd name="T6" fmla="*/ 1 w 8"/>
                  <a:gd name="T7" fmla="*/ 1 h 17"/>
                  <a:gd name="T8" fmla="*/ 1 w 8"/>
                  <a:gd name="T9" fmla="*/ 0 h 17"/>
                  <a:gd name="T10" fmla="*/ 1 w 8"/>
                  <a:gd name="T11" fmla="*/ 1 h 17"/>
                  <a:gd name="T12" fmla="*/ 1 w 8"/>
                  <a:gd name="T13" fmla="*/ 0 h 17"/>
                  <a:gd name="T14" fmla="*/ 0 w 8"/>
                  <a:gd name="T15" fmla="*/ 1 h 17"/>
                  <a:gd name="T16" fmla="*/ 2 w 8"/>
                  <a:gd name="T17" fmla="*/ 7 h 17"/>
                  <a:gd name="T18" fmla="*/ 2 w 8"/>
                  <a:gd name="T19" fmla="*/ 7 h 17"/>
                  <a:gd name="T20" fmla="*/ 4 w 8"/>
                  <a:gd name="T21" fmla="*/ 10 h 17"/>
                  <a:gd name="T22" fmla="*/ 4 w 8"/>
                  <a:gd name="T23" fmla="*/ 16 h 17"/>
                  <a:gd name="T24" fmla="*/ 4 w 8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7">
                    <a:moveTo>
                      <a:pt x="4" y="17"/>
                    </a:moveTo>
                    <a:cubicBezTo>
                      <a:pt x="8" y="14"/>
                      <a:pt x="8" y="10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4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5" y="8"/>
                      <a:pt x="4" y="10"/>
                    </a:cubicBezTo>
                    <a:cubicBezTo>
                      <a:pt x="4" y="12"/>
                      <a:pt x="3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61"/>
              <p:cNvSpPr/>
              <p:nvPr/>
            </p:nvSpPr>
            <p:spPr bwMode="auto">
              <a:xfrm>
                <a:off x="3293" y="2492"/>
                <a:ext cx="11" cy="27"/>
              </a:xfrm>
              <a:custGeom>
                <a:avLst/>
                <a:gdLst>
                  <a:gd name="T0" fmla="*/ 2 w 4"/>
                  <a:gd name="T1" fmla="*/ 8 h 10"/>
                  <a:gd name="T2" fmla="*/ 3 w 4"/>
                  <a:gd name="T3" fmla="*/ 8 h 10"/>
                  <a:gd name="T4" fmla="*/ 0 w 4"/>
                  <a:gd name="T5" fmla="*/ 1 h 10"/>
                  <a:gd name="T6" fmla="*/ 0 w 4"/>
                  <a:gd name="T7" fmla="*/ 2 h 10"/>
                  <a:gd name="T8" fmla="*/ 0 w 4"/>
                  <a:gd name="T9" fmla="*/ 4 h 10"/>
                  <a:gd name="T10" fmla="*/ 0 w 4"/>
                  <a:gd name="T11" fmla="*/ 5 h 10"/>
                  <a:gd name="T12" fmla="*/ 1 w 4"/>
                  <a:gd name="T13" fmla="*/ 6 h 10"/>
                  <a:gd name="T14" fmla="*/ 0 w 4"/>
                  <a:gd name="T15" fmla="*/ 9 h 10"/>
                  <a:gd name="T16" fmla="*/ 0 w 4"/>
                  <a:gd name="T17" fmla="*/ 9 h 10"/>
                  <a:gd name="T18" fmla="*/ 2 w 4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8"/>
                    </a:moveTo>
                    <a:cubicBezTo>
                      <a:pt x="2" y="8"/>
                      <a:pt x="2" y="8"/>
                      <a:pt x="3" y="8"/>
                    </a:cubicBezTo>
                    <a:cubicBezTo>
                      <a:pt x="4" y="6"/>
                      <a:pt x="4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62"/>
              <p:cNvSpPr/>
              <p:nvPr/>
            </p:nvSpPr>
            <p:spPr bwMode="auto">
              <a:xfrm>
                <a:off x="3103" y="2396"/>
                <a:ext cx="155" cy="144"/>
              </a:xfrm>
              <a:custGeom>
                <a:avLst/>
                <a:gdLst>
                  <a:gd name="T0" fmla="*/ 46 w 58"/>
                  <a:gd name="T1" fmla="*/ 51 h 54"/>
                  <a:gd name="T2" fmla="*/ 47 w 58"/>
                  <a:gd name="T3" fmla="*/ 48 h 54"/>
                  <a:gd name="T4" fmla="*/ 52 w 58"/>
                  <a:gd name="T5" fmla="*/ 46 h 54"/>
                  <a:gd name="T6" fmla="*/ 58 w 58"/>
                  <a:gd name="T7" fmla="*/ 43 h 54"/>
                  <a:gd name="T8" fmla="*/ 57 w 58"/>
                  <a:gd name="T9" fmla="*/ 40 h 54"/>
                  <a:gd name="T10" fmla="*/ 58 w 58"/>
                  <a:gd name="T11" fmla="*/ 32 h 54"/>
                  <a:gd name="T12" fmla="*/ 52 w 58"/>
                  <a:gd name="T13" fmla="*/ 17 h 54"/>
                  <a:gd name="T14" fmla="*/ 41 w 58"/>
                  <a:gd name="T15" fmla="*/ 13 h 54"/>
                  <a:gd name="T16" fmla="*/ 32 w 58"/>
                  <a:gd name="T17" fmla="*/ 10 h 54"/>
                  <a:gd name="T18" fmla="*/ 24 w 58"/>
                  <a:gd name="T19" fmla="*/ 9 h 54"/>
                  <a:gd name="T20" fmla="*/ 24 w 58"/>
                  <a:gd name="T21" fmla="*/ 8 h 54"/>
                  <a:gd name="T22" fmla="*/ 24 w 58"/>
                  <a:gd name="T23" fmla="*/ 8 h 54"/>
                  <a:gd name="T24" fmla="*/ 24 w 58"/>
                  <a:gd name="T25" fmla="*/ 7 h 54"/>
                  <a:gd name="T26" fmla="*/ 20 w 58"/>
                  <a:gd name="T27" fmla="*/ 5 h 54"/>
                  <a:gd name="T28" fmla="*/ 20 w 58"/>
                  <a:gd name="T29" fmla="*/ 5 h 54"/>
                  <a:gd name="T30" fmla="*/ 20 w 58"/>
                  <a:gd name="T31" fmla="*/ 6 h 54"/>
                  <a:gd name="T32" fmla="*/ 6 w 58"/>
                  <a:gd name="T33" fmla="*/ 6 h 54"/>
                  <a:gd name="T34" fmla="*/ 12 w 58"/>
                  <a:gd name="T35" fmla="*/ 14 h 54"/>
                  <a:gd name="T36" fmla="*/ 9 w 58"/>
                  <a:gd name="T37" fmla="*/ 17 h 54"/>
                  <a:gd name="T38" fmla="*/ 4 w 58"/>
                  <a:gd name="T39" fmla="*/ 22 h 54"/>
                  <a:gd name="T40" fmla="*/ 17 w 58"/>
                  <a:gd name="T41" fmla="*/ 42 h 54"/>
                  <a:gd name="T42" fmla="*/ 21 w 58"/>
                  <a:gd name="T43" fmla="*/ 41 h 54"/>
                  <a:gd name="T44" fmla="*/ 23 w 58"/>
                  <a:gd name="T45" fmla="*/ 44 h 54"/>
                  <a:gd name="T46" fmla="*/ 28 w 58"/>
                  <a:gd name="T47" fmla="*/ 52 h 54"/>
                  <a:gd name="T48" fmla="*/ 31 w 58"/>
                  <a:gd name="T49" fmla="*/ 52 h 54"/>
                  <a:gd name="T50" fmla="*/ 36 w 58"/>
                  <a:gd name="T51" fmla="*/ 54 h 54"/>
                  <a:gd name="T52" fmla="*/ 46 w 58"/>
                  <a:gd name="T53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54">
                    <a:moveTo>
                      <a:pt x="46" y="51"/>
                    </a:moveTo>
                    <a:cubicBezTo>
                      <a:pt x="46" y="49"/>
                      <a:pt x="46" y="49"/>
                      <a:pt x="47" y="48"/>
                    </a:cubicBezTo>
                    <a:cubicBezTo>
                      <a:pt x="47" y="45"/>
                      <a:pt x="49" y="46"/>
                      <a:pt x="52" y="46"/>
                    </a:cubicBezTo>
                    <a:cubicBezTo>
                      <a:pt x="54" y="47"/>
                      <a:pt x="57" y="46"/>
                      <a:pt x="58" y="43"/>
                    </a:cubicBezTo>
                    <a:cubicBezTo>
                      <a:pt x="58" y="42"/>
                      <a:pt x="58" y="41"/>
                      <a:pt x="57" y="40"/>
                    </a:cubicBezTo>
                    <a:cubicBezTo>
                      <a:pt x="57" y="37"/>
                      <a:pt x="58" y="35"/>
                      <a:pt x="58" y="32"/>
                    </a:cubicBezTo>
                    <a:cubicBezTo>
                      <a:pt x="57" y="27"/>
                      <a:pt x="54" y="21"/>
                      <a:pt x="52" y="17"/>
                    </a:cubicBezTo>
                    <a:cubicBezTo>
                      <a:pt x="49" y="14"/>
                      <a:pt x="45" y="13"/>
                      <a:pt x="41" y="13"/>
                    </a:cubicBezTo>
                    <a:cubicBezTo>
                      <a:pt x="38" y="12"/>
                      <a:pt x="35" y="12"/>
                      <a:pt x="32" y="10"/>
                    </a:cubicBezTo>
                    <a:cubicBezTo>
                      <a:pt x="30" y="10"/>
                      <a:pt x="26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7"/>
                    </a:cubicBezTo>
                    <a:cubicBezTo>
                      <a:pt x="23" y="6"/>
                      <a:pt x="22" y="5"/>
                      <a:pt x="20" y="5"/>
                    </a:cubicBezTo>
                    <a:cubicBezTo>
                      <a:pt x="20" y="5"/>
                      <a:pt x="19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4"/>
                      <a:pt x="5" y="0"/>
                      <a:pt x="6" y="6"/>
                    </a:cubicBezTo>
                    <a:cubicBezTo>
                      <a:pt x="6" y="10"/>
                      <a:pt x="9" y="12"/>
                      <a:pt x="12" y="14"/>
                    </a:cubicBezTo>
                    <a:cubicBezTo>
                      <a:pt x="15" y="16"/>
                      <a:pt x="10" y="17"/>
                      <a:pt x="9" y="17"/>
                    </a:cubicBezTo>
                    <a:cubicBezTo>
                      <a:pt x="6" y="18"/>
                      <a:pt x="5" y="20"/>
                      <a:pt x="4" y="22"/>
                    </a:cubicBezTo>
                    <a:cubicBezTo>
                      <a:pt x="0" y="30"/>
                      <a:pt x="9" y="40"/>
                      <a:pt x="17" y="42"/>
                    </a:cubicBezTo>
                    <a:cubicBezTo>
                      <a:pt x="18" y="42"/>
                      <a:pt x="20" y="42"/>
                      <a:pt x="21" y="41"/>
                    </a:cubicBezTo>
                    <a:cubicBezTo>
                      <a:pt x="24" y="40"/>
                      <a:pt x="23" y="42"/>
                      <a:pt x="23" y="44"/>
                    </a:cubicBezTo>
                    <a:cubicBezTo>
                      <a:pt x="23" y="47"/>
                      <a:pt x="26" y="52"/>
                      <a:pt x="28" y="52"/>
                    </a:cubicBezTo>
                    <a:cubicBezTo>
                      <a:pt x="29" y="53"/>
                      <a:pt x="30" y="52"/>
                      <a:pt x="31" y="52"/>
                    </a:cubicBezTo>
                    <a:cubicBezTo>
                      <a:pt x="34" y="51"/>
                      <a:pt x="34" y="54"/>
                      <a:pt x="36" y="54"/>
                    </a:cubicBezTo>
                    <a:cubicBezTo>
                      <a:pt x="39" y="54"/>
                      <a:pt x="44" y="53"/>
                      <a:pt x="46" y="51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63"/>
              <p:cNvSpPr/>
              <p:nvPr/>
            </p:nvSpPr>
            <p:spPr bwMode="auto">
              <a:xfrm>
                <a:off x="3125" y="2414"/>
                <a:ext cx="136" cy="110"/>
              </a:xfrm>
              <a:custGeom>
                <a:avLst/>
                <a:gdLst>
                  <a:gd name="T0" fmla="*/ 38 w 51"/>
                  <a:gd name="T1" fmla="*/ 39 h 41"/>
                  <a:gd name="T2" fmla="*/ 38 w 51"/>
                  <a:gd name="T3" fmla="*/ 36 h 41"/>
                  <a:gd name="T4" fmla="*/ 38 w 51"/>
                  <a:gd name="T5" fmla="*/ 33 h 41"/>
                  <a:gd name="T6" fmla="*/ 42 w 51"/>
                  <a:gd name="T7" fmla="*/ 30 h 41"/>
                  <a:gd name="T8" fmla="*/ 49 w 51"/>
                  <a:gd name="T9" fmla="*/ 34 h 41"/>
                  <a:gd name="T10" fmla="*/ 49 w 51"/>
                  <a:gd name="T11" fmla="*/ 34 h 41"/>
                  <a:gd name="T12" fmla="*/ 38 w 51"/>
                  <a:gd name="T13" fmla="*/ 11 h 41"/>
                  <a:gd name="T14" fmla="*/ 30 w 51"/>
                  <a:gd name="T15" fmla="*/ 7 h 41"/>
                  <a:gd name="T16" fmla="*/ 26 w 51"/>
                  <a:gd name="T17" fmla="*/ 4 h 41"/>
                  <a:gd name="T18" fmla="*/ 21 w 51"/>
                  <a:gd name="T19" fmla="*/ 4 h 41"/>
                  <a:gd name="T20" fmla="*/ 14 w 51"/>
                  <a:gd name="T21" fmla="*/ 2 h 41"/>
                  <a:gd name="T22" fmla="*/ 3 w 51"/>
                  <a:gd name="T23" fmla="*/ 0 h 41"/>
                  <a:gd name="T24" fmla="*/ 2 w 51"/>
                  <a:gd name="T25" fmla="*/ 0 h 41"/>
                  <a:gd name="T26" fmla="*/ 10 w 51"/>
                  <a:gd name="T27" fmla="*/ 11 h 41"/>
                  <a:gd name="T28" fmla="*/ 16 w 51"/>
                  <a:gd name="T29" fmla="*/ 13 h 41"/>
                  <a:gd name="T30" fmla="*/ 14 w 51"/>
                  <a:gd name="T31" fmla="*/ 19 h 41"/>
                  <a:gd name="T32" fmla="*/ 7 w 51"/>
                  <a:gd name="T33" fmla="*/ 19 h 41"/>
                  <a:gd name="T34" fmla="*/ 7 w 51"/>
                  <a:gd name="T35" fmla="*/ 20 h 41"/>
                  <a:gd name="T36" fmla="*/ 8 w 51"/>
                  <a:gd name="T37" fmla="*/ 24 h 41"/>
                  <a:gd name="T38" fmla="*/ 1 w 51"/>
                  <a:gd name="T39" fmla="*/ 27 h 41"/>
                  <a:gd name="T40" fmla="*/ 0 w 51"/>
                  <a:gd name="T41" fmla="*/ 28 h 41"/>
                  <a:gd name="T42" fmla="*/ 8 w 51"/>
                  <a:gd name="T43" fmla="*/ 33 h 41"/>
                  <a:gd name="T44" fmla="*/ 19 w 51"/>
                  <a:gd name="T45" fmla="*/ 35 h 41"/>
                  <a:gd name="T46" fmla="*/ 23 w 51"/>
                  <a:gd name="T47" fmla="*/ 40 h 41"/>
                  <a:gd name="T48" fmla="*/ 29 w 51"/>
                  <a:gd name="T49" fmla="*/ 38 h 41"/>
                  <a:gd name="T50" fmla="*/ 29 w 51"/>
                  <a:gd name="T51" fmla="*/ 38 h 41"/>
                  <a:gd name="T52" fmla="*/ 31 w 51"/>
                  <a:gd name="T53" fmla="*/ 38 h 41"/>
                  <a:gd name="T54" fmla="*/ 36 w 51"/>
                  <a:gd name="T55" fmla="*/ 41 h 41"/>
                  <a:gd name="T56" fmla="*/ 38 w 51"/>
                  <a:gd name="T57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41">
                    <a:moveTo>
                      <a:pt x="38" y="39"/>
                    </a:moveTo>
                    <a:cubicBezTo>
                      <a:pt x="39" y="38"/>
                      <a:pt x="38" y="36"/>
                      <a:pt x="38" y="36"/>
                    </a:cubicBezTo>
                    <a:cubicBezTo>
                      <a:pt x="38" y="35"/>
                      <a:pt x="38" y="34"/>
                      <a:pt x="38" y="33"/>
                    </a:cubicBezTo>
                    <a:cubicBezTo>
                      <a:pt x="37" y="31"/>
                      <a:pt x="41" y="27"/>
                      <a:pt x="42" y="30"/>
                    </a:cubicBezTo>
                    <a:cubicBezTo>
                      <a:pt x="43" y="33"/>
                      <a:pt x="47" y="31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24"/>
                      <a:pt x="49" y="14"/>
                      <a:pt x="38" y="11"/>
                    </a:cubicBezTo>
                    <a:cubicBezTo>
                      <a:pt x="34" y="10"/>
                      <a:pt x="32" y="10"/>
                      <a:pt x="30" y="7"/>
                    </a:cubicBezTo>
                    <a:cubicBezTo>
                      <a:pt x="29" y="6"/>
                      <a:pt x="28" y="5"/>
                      <a:pt x="26" y="4"/>
                    </a:cubicBezTo>
                    <a:cubicBezTo>
                      <a:pt x="25" y="4"/>
                      <a:pt x="23" y="3"/>
                      <a:pt x="21" y="4"/>
                    </a:cubicBezTo>
                    <a:cubicBezTo>
                      <a:pt x="19" y="4"/>
                      <a:pt x="16" y="3"/>
                      <a:pt x="14" y="2"/>
                    </a:cubicBezTo>
                    <a:cubicBezTo>
                      <a:pt x="10" y="1"/>
                      <a:pt x="6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7" y="10"/>
                      <a:pt x="10" y="11"/>
                    </a:cubicBezTo>
                    <a:cubicBezTo>
                      <a:pt x="11" y="12"/>
                      <a:pt x="16" y="12"/>
                      <a:pt x="16" y="13"/>
                    </a:cubicBezTo>
                    <a:cubicBezTo>
                      <a:pt x="16" y="15"/>
                      <a:pt x="17" y="18"/>
                      <a:pt x="14" y="19"/>
                    </a:cubicBezTo>
                    <a:cubicBezTo>
                      <a:pt x="12" y="20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8" y="24"/>
                      <a:pt x="8" y="24"/>
                    </a:cubicBezTo>
                    <a:cubicBezTo>
                      <a:pt x="6" y="25"/>
                      <a:pt x="3" y="27"/>
                      <a:pt x="1" y="27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2" y="31"/>
                      <a:pt x="4" y="32"/>
                      <a:pt x="8" y="33"/>
                    </a:cubicBezTo>
                    <a:cubicBezTo>
                      <a:pt x="11" y="34"/>
                      <a:pt x="17" y="30"/>
                      <a:pt x="19" y="35"/>
                    </a:cubicBezTo>
                    <a:cubicBezTo>
                      <a:pt x="20" y="37"/>
                      <a:pt x="20" y="39"/>
                      <a:pt x="23" y="40"/>
                    </a:cubicBezTo>
                    <a:cubicBezTo>
                      <a:pt x="24" y="40"/>
                      <a:pt x="27" y="36"/>
                      <a:pt x="29" y="38"/>
                    </a:cubicBezTo>
                    <a:cubicBezTo>
                      <a:pt x="29" y="39"/>
                      <a:pt x="29" y="39"/>
                      <a:pt x="29" y="38"/>
                    </a:cubicBezTo>
                    <a:cubicBezTo>
                      <a:pt x="30" y="37"/>
                      <a:pt x="30" y="37"/>
                      <a:pt x="31" y="38"/>
                    </a:cubicBezTo>
                    <a:cubicBezTo>
                      <a:pt x="33" y="39"/>
                      <a:pt x="34" y="40"/>
                      <a:pt x="36" y="41"/>
                    </a:cubicBezTo>
                    <a:cubicBezTo>
                      <a:pt x="37" y="41"/>
                      <a:pt x="38" y="40"/>
                      <a:pt x="38" y="3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64"/>
              <p:cNvSpPr/>
              <p:nvPr/>
            </p:nvSpPr>
            <p:spPr bwMode="auto">
              <a:xfrm>
                <a:off x="3133" y="2425"/>
                <a:ext cx="123" cy="86"/>
              </a:xfrm>
              <a:custGeom>
                <a:avLst/>
                <a:gdLst>
                  <a:gd name="T0" fmla="*/ 33 w 46"/>
                  <a:gd name="T1" fmla="*/ 31 h 32"/>
                  <a:gd name="T2" fmla="*/ 36 w 46"/>
                  <a:gd name="T3" fmla="*/ 24 h 32"/>
                  <a:gd name="T4" fmla="*/ 39 w 46"/>
                  <a:gd name="T5" fmla="*/ 23 h 32"/>
                  <a:gd name="T6" fmla="*/ 39 w 46"/>
                  <a:gd name="T7" fmla="*/ 21 h 32"/>
                  <a:gd name="T8" fmla="*/ 45 w 46"/>
                  <a:gd name="T9" fmla="*/ 22 h 32"/>
                  <a:gd name="T10" fmla="*/ 46 w 46"/>
                  <a:gd name="T11" fmla="*/ 22 h 32"/>
                  <a:gd name="T12" fmla="*/ 35 w 46"/>
                  <a:gd name="T13" fmla="*/ 11 h 32"/>
                  <a:gd name="T14" fmla="*/ 26 w 46"/>
                  <a:gd name="T15" fmla="*/ 6 h 32"/>
                  <a:gd name="T16" fmla="*/ 21 w 46"/>
                  <a:gd name="T17" fmla="*/ 2 h 32"/>
                  <a:gd name="T18" fmla="*/ 13 w 46"/>
                  <a:gd name="T19" fmla="*/ 1 h 32"/>
                  <a:gd name="T20" fmla="*/ 3 w 46"/>
                  <a:gd name="T21" fmla="*/ 0 h 32"/>
                  <a:gd name="T22" fmla="*/ 2 w 46"/>
                  <a:gd name="T23" fmla="*/ 1 h 32"/>
                  <a:gd name="T24" fmla="*/ 8 w 46"/>
                  <a:gd name="T25" fmla="*/ 6 h 32"/>
                  <a:gd name="T26" fmla="*/ 11 w 46"/>
                  <a:gd name="T27" fmla="*/ 6 h 32"/>
                  <a:gd name="T28" fmla="*/ 15 w 46"/>
                  <a:gd name="T29" fmla="*/ 16 h 32"/>
                  <a:gd name="T30" fmla="*/ 14 w 46"/>
                  <a:gd name="T31" fmla="*/ 20 h 32"/>
                  <a:gd name="T32" fmla="*/ 12 w 46"/>
                  <a:gd name="T33" fmla="*/ 23 h 32"/>
                  <a:gd name="T34" fmla="*/ 1 w 46"/>
                  <a:gd name="T35" fmla="*/ 25 h 32"/>
                  <a:gd name="T36" fmla="*/ 0 w 46"/>
                  <a:gd name="T37" fmla="*/ 26 h 32"/>
                  <a:gd name="T38" fmla="*/ 11 w 46"/>
                  <a:gd name="T39" fmla="*/ 29 h 32"/>
                  <a:gd name="T40" fmla="*/ 15 w 46"/>
                  <a:gd name="T41" fmla="*/ 27 h 32"/>
                  <a:gd name="T42" fmla="*/ 21 w 46"/>
                  <a:gd name="T43" fmla="*/ 26 h 32"/>
                  <a:gd name="T44" fmla="*/ 23 w 46"/>
                  <a:gd name="T45" fmla="*/ 25 h 32"/>
                  <a:gd name="T46" fmla="*/ 26 w 46"/>
                  <a:gd name="T47" fmla="*/ 27 h 32"/>
                  <a:gd name="T48" fmla="*/ 27 w 46"/>
                  <a:gd name="T49" fmla="*/ 28 h 32"/>
                  <a:gd name="T50" fmla="*/ 32 w 46"/>
                  <a:gd name="T51" fmla="*/ 31 h 32"/>
                  <a:gd name="T52" fmla="*/ 33 w 46"/>
                  <a:gd name="T5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2">
                    <a:moveTo>
                      <a:pt x="33" y="31"/>
                    </a:moveTo>
                    <a:cubicBezTo>
                      <a:pt x="33" y="28"/>
                      <a:pt x="31" y="24"/>
                      <a:pt x="36" y="24"/>
                    </a:cubicBezTo>
                    <a:cubicBezTo>
                      <a:pt x="37" y="24"/>
                      <a:pt x="38" y="24"/>
                      <a:pt x="39" y="23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40" y="16"/>
                      <a:pt x="44" y="19"/>
                      <a:pt x="45" y="22"/>
                    </a:cubicBezTo>
                    <a:cubicBezTo>
                      <a:pt x="46" y="23"/>
                      <a:pt x="46" y="23"/>
                      <a:pt x="46" y="22"/>
                    </a:cubicBezTo>
                    <a:cubicBezTo>
                      <a:pt x="46" y="15"/>
                      <a:pt x="43" y="10"/>
                      <a:pt x="35" y="11"/>
                    </a:cubicBezTo>
                    <a:cubicBezTo>
                      <a:pt x="31" y="11"/>
                      <a:pt x="29" y="10"/>
                      <a:pt x="26" y="6"/>
                    </a:cubicBezTo>
                    <a:cubicBezTo>
                      <a:pt x="25" y="5"/>
                      <a:pt x="23" y="3"/>
                      <a:pt x="21" y="2"/>
                    </a:cubicBezTo>
                    <a:cubicBezTo>
                      <a:pt x="19" y="1"/>
                      <a:pt x="16" y="0"/>
                      <a:pt x="13" y="1"/>
                    </a:cubicBezTo>
                    <a:cubicBezTo>
                      <a:pt x="10" y="1"/>
                      <a:pt x="6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5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7" y="7"/>
                      <a:pt x="18" y="12"/>
                      <a:pt x="15" y="16"/>
                    </a:cubicBezTo>
                    <a:cubicBezTo>
                      <a:pt x="14" y="18"/>
                      <a:pt x="13" y="19"/>
                      <a:pt x="14" y="20"/>
                    </a:cubicBezTo>
                    <a:cubicBezTo>
                      <a:pt x="15" y="21"/>
                      <a:pt x="13" y="23"/>
                      <a:pt x="12" y="23"/>
                    </a:cubicBezTo>
                    <a:cubicBezTo>
                      <a:pt x="9" y="26"/>
                      <a:pt x="5" y="27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3" y="28"/>
                      <a:pt x="7" y="29"/>
                      <a:pt x="11" y="29"/>
                    </a:cubicBezTo>
                    <a:cubicBezTo>
                      <a:pt x="13" y="28"/>
                      <a:pt x="14" y="28"/>
                      <a:pt x="15" y="27"/>
                    </a:cubicBezTo>
                    <a:cubicBezTo>
                      <a:pt x="17" y="26"/>
                      <a:pt x="19" y="27"/>
                      <a:pt x="21" y="26"/>
                    </a:cubicBezTo>
                    <a:cubicBezTo>
                      <a:pt x="22" y="26"/>
                      <a:pt x="22" y="26"/>
                      <a:pt x="23" y="25"/>
                    </a:cubicBezTo>
                    <a:cubicBezTo>
                      <a:pt x="24" y="24"/>
                      <a:pt x="25" y="27"/>
                      <a:pt x="26" y="27"/>
                    </a:cubicBezTo>
                    <a:cubicBezTo>
                      <a:pt x="26" y="28"/>
                      <a:pt x="27" y="28"/>
                      <a:pt x="27" y="28"/>
                    </a:cubicBezTo>
                    <a:cubicBezTo>
                      <a:pt x="29" y="27"/>
                      <a:pt x="31" y="30"/>
                      <a:pt x="32" y="31"/>
                    </a:cubicBezTo>
                    <a:cubicBezTo>
                      <a:pt x="32" y="32"/>
                      <a:pt x="33" y="31"/>
                      <a:pt x="33" y="3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65"/>
              <p:cNvSpPr/>
              <p:nvPr/>
            </p:nvSpPr>
            <p:spPr bwMode="auto">
              <a:xfrm>
                <a:off x="3162" y="2505"/>
                <a:ext cx="48" cy="38"/>
              </a:xfrm>
              <a:custGeom>
                <a:avLst/>
                <a:gdLst>
                  <a:gd name="T0" fmla="*/ 18 w 18"/>
                  <a:gd name="T1" fmla="*/ 13 h 14"/>
                  <a:gd name="T2" fmla="*/ 18 w 18"/>
                  <a:gd name="T3" fmla="*/ 12 h 14"/>
                  <a:gd name="T4" fmla="*/ 9 w 18"/>
                  <a:gd name="T5" fmla="*/ 9 h 14"/>
                  <a:gd name="T6" fmla="*/ 2 w 18"/>
                  <a:gd name="T7" fmla="*/ 7 h 14"/>
                  <a:gd name="T8" fmla="*/ 1 w 18"/>
                  <a:gd name="T9" fmla="*/ 0 h 14"/>
                  <a:gd name="T10" fmla="*/ 0 w 18"/>
                  <a:gd name="T11" fmla="*/ 0 h 14"/>
                  <a:gd name="T12" fmla="*/ 0 w 18"/>
                  <a:gd name="T13" fmla="*/ 1 h 14"/>
                  <a:gd name="T14" fmla="*/ 0 w 18"/>
                  <a:gd name="T15" fmla="*/ 2 h 14"/>
                  <a:gd name="T16" fmla="*/ 0 w 18"/>
                  <a:gd name="T17" fmla="*/ 3 h 14"/>
                  <a:gd name="T18" fmla="*/ 3 w 18"/>
                  <a:gd name="T19" fmla="*/ 10 h 14"/>
                  <a:gd name="T20" fmla="*/ 4 w 18"/>
                  <a:gd name="T21" fmla="*/ 11 h 14"/>
                  <a:gd name="T22" fmla="*/ 5 w 18"/>
                  <a:gd name="T23" fmla="*/ 12 h 14"/>
                  <a:gd name="T24" fmla="*/ 8 w 18"/>
                  <a:gd name="T25" fmla="*/ 12 h 14"/>
                  <a:gd name="T26" fmla="*/ 14 w 18"/>
                  <a:gd name="T27" fmla="*/ 12 h 14"/>
                  <a:gd name="T28" fmla="*/ 18 w 18"/>
                  <a:gd name="T2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8" y="13"/>
                      <a:pt x="18" y="13"/>
                      <a:pt x="18" y="12"/>
                    </a:cubicBezTo>
                    <a:cubicBezTo>
                      <a:pt x="15" y="11"/>
                      <a:pt x="13" y="9"/>
                      <a:pt x="9" y="9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1"/>
                      <a:pt x="12" y="11"/>
                      <a:pt x="14" y="12"/>
                    </a:cubicBezTo>
                    <a:cubicBezTo>
                      <a:pt x="15" y="13"/>
                      <a:pt x="16" y="14"/>
                      <a:pt x="1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66"/>
              <p:cNvSpPr/>
              <p:nvPr/>
            </p:nvSpPr>
            <p:spPr bwMode="auto">
              <a:xfrm>
                <a:off x="3226" y="2511"/>
                <a:ext cx="30" cy="11"/>
              </a:xfrm>
              <a:custGeom>
                <a:avLst/>
                <a:gdLst>
                  <a:gd name="T0" fmla="*/ 0 w 11"/>
                  <a:gd name="T1" fmla="*/ 1 h 4"/>
                  <a:gd name="T2" fmla="*/ 3 w 11"/>
                  <a:gd name="T3" fmla="*/ 3 h 4"/>
                  <a:gd name="T4" fmla="*/ 11 w 11"/>
                  <a:gd name="T5" fmla="*/ 1 h 4"/>
                  <a:gd name="T6" fmla="*/ 11 w 11"/>
                  <a:gd name="T7" fmla="*/ 0 h 4"/>
                  <a:gd name="T8" fmla="*/ 1 w 11"/>
                  <a:gd name="T9" fmla="*/ 1 h 4"/>
                  <a:gd name="T10" fmla="*/ 1 w 11"/>
                  <a:gd name="T11" fmla="*/ 1 h 4"/>
                  <a:gd name="T12" fmla="*/ 0 w 1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6" y="4"/>
                      <a:pt x="10" y="4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8" y="0"/>
                      <a:pt x="4" y="4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67"/>
              <p:cNvSpPr/>
              <p:nvPr/>
            </p:nvSpPr>
            <p:spPr bwMode="auto">
              <a:xfrm>
                <a:off x="3114" y="2452"/>
                <a:ext cx="19" cy="43"/>
              </a:xfrm>
              <a:custGeom>
                <a:avLst/>
                <a:gdLst>
                  <a:gd name="T0" fmla="*/ 6 w 7"/>
                  <a:gd name="T1" fmla="*/ 16 h 16"/>
                  <a:gd name="T2" fmla="*/ 3 w 7"/>
                  <a:gd name="T3" fmla="*/ 10 h 16"/>
                  <a:gd name="T4" fmla="*/ 2 w 7"/>
                  <a:gd name="T5" fmla="*/ 0 h 16"/>
                  <a:gd name="T6" fmla="*/ 1 w 7"/>
                  <a:gd name="T7" fmla="*/ 0 h 16"/>
                  <a:gd name="T8" fmla="*/ 0 w 7"/>
                  <a:gd name="T9" fmla="*/ 8 h 16"/>
                  <a:gd name="T10" fmla="*/ 6 w 7"/>
                  <a:gd name="T11" fmla="*/ 16 h 16"/>
                  <a:gd name="T12" fmla="*/ 6 w 7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6" y="16"/>
                    </a:moveTo>
                    <a:cubicBezTo>
                      <a:pt x="5" y="14"/>
                      <a:pt x="4" y="13"/>
                      <a:pt x="3" y="10"/>
                    </a:cubicBezTo>
                    <a:cubicBezTo>
                      <a:pt x="2" y="7"/>
                      <a:pt x="2" y="3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11"/>
                      <a:pt x="3" y="15"/>
                      <a:pt x="6" y="16"/>
                    </a:cubicBezTo>
                    <a:cubicBezTo>
                      <a:pt x="6" y="16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68"/>
              <p:cNvSpPr/>
              <p:nvPr/>
            </p:nvSpPr>
            <p:spPr bwMode="auto">
              <a:xfrm>
                <a:off x="3138" y="2315"/>
                <a:ext cx="177" cy="169"/>
              </a:xfrm>
              <a:custGeom>
                <a:avLst/>
                <a:gdLst>
                  <a:gd name="T0" fmla="*/ 38 w 66"/>
                  <a:gd name="T1" fmla="*/ 57 h 63"/>
                  <a:gd name="T2" fmla="*/ 38 w 66"/>
                  <a:gd name="T3" fmla="*/ 52 h 63"/>
                  <a:gd name="T4" fmla="*/ 37 w 66"/>
                  <a:gd name="T5" fmla="*/ 50 h 63"/>
                  <a:gd name="T6" fmla="*/ 40 w 66"/>
                  <a:gd name="T7" fmla="*/ 54 h 63"/>
                  <a:gd name="T8" fmla="*/ 53 w 66"/>
                  <a:gd name="T9" fmla="*/ 59 h 63"/>
                  <a:gd name="T10" fmla="*/ 57 w 66"/>
                  <a:gd name="T11" fmla="*/ 55 h 63"/>
                  <a:gd name="T12" fmla="*/ 61 w 66"/>
                  <a:gd name="T13" fmla="*/ 52 h 63"/>
                  <a:gd name="T14" fmla="*/ 63 w 66"/>
                  <a:gd name="T15" fmla="*/ 51 h 63"/>
                  <a:gd name="T16" fmla="*/ 62 w 66"/>
                  <a:gd name="T17" fmla="*/ 40 h 63"/>
                  <a:gd name="T18" fmla="*/ 53 w 66"/>
                  <a:gd name="T19" fmla="*/ 35 h 63"/>
                  <a:gd name="T20" fmla="*/ 61 w 66"/>
                  <a:gd name="T21" fmla="*/ 21 h 63"/>
                  <a:gd name="T22" fmla="*/ 42 w 66"/>
                  <a:gd name="T23" fmla="*/ 12 h 63"/>
                  <a:gd name="T24" fmla="*/ 38 w 66"/>
                  <a:gd name="T25" fmla="*/ 15 h 63"/>
                  <a:gd name="T26" fmla="*/ 37 w 66"/>
                  <a:gd name="T27" fmla="*/ 7 h 63"/>
                  <a:gd name="T28" fmla="*/ 27 w 66"/>
                  <a:gd name="T29" fmla="*/ 1 h 63"/>
                  <a:gd name="T30" fmla="*/ 23 w 66"/>
                  <a:gd name="T31" fmla="*/ 3 h 63"/>
                  <a:gd name="T32" fmla="*/ 15 w 66"/>
                  <a:gd name="T33" fmla="*/ 7 h 63"/>
                  <a:gd name="T34" fmla="*/ 14 w 66"/>
                  <a:gd name="T35" fmla="*/ 14 h 63"/>
                  <a:gd name="T36" fmla="*/ 8 w 66"/>
                  <a:gd name="T37" fmla="*/ 18 h 63"/>
                  <a:gd name="T38" fmla="*/ 3 w 66"/>
                  <a:gd name="T39" fmla="*/ 21 h 63"/>
                  <a:gd name="T40" fmla="*/ 1 w 66"/>
                  <a:gd name="T41" fmla="*/ 36 h 63"/>
                  <a:gd name="T42" fmla="*/ 4 w 66"/>
                  <a:gd name="T43" fmla="*/ 40 h 63"/>
                  <a:gd name="T44" fmla="*/ 10 w 66"/>
                  <a:gd name="T45" fmla="*/ 44 h 63"/>
                  <a:gd name="T46" fmla="*/ 14 w 66"/>
                  <a:gd name="T47" fmla="*/ 44 h 63"/>
                  <a:gd name="T48" fmla="*/ 15 w 66"/>
                  <a:gd name="T49" fmla="*/ 44 h 63"/>
                  <a:gd name="T50" fmla="*/ 13 w 66"/>
                  <a:gd name="T51" fmla="*/ 48 h 63"/>
                  <a:gd name="T52" fmla="*/ 28 w 66"/>
                  <a:gd name="T53" fmla="*/ 62 h 63"/>
                  <a:gd name="T54" fmla="*/ 38 w 66"/>
                  <a:gd name="T55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38" y="57"/>
                    </a:moveTo>
                    <a:cubicBezTo>
                      <a:pt x="38" y="55"/>
                      <a:pt x="38" y="54"/>
                      <a:pt x="38" y="52"/>
                    </a:cubicBezTo>
                    <a:cubicBezTo>
                      <a:pt x="38" y="52"/>
                      <a:pt x="38" y="51"/>
                      <a:pt x="37" y="50"/>
                    </a:cubicBezTo>
                    <a:cubicBezTo>
                      <a:pt x="38" y="52"/>
                      <a:pt x="39" y="53"/>
                      <a:pt x="40" y="54"/>
                    </a:cubicBezTo>
                    <a:cubicBezTo>
                      <a:pt x="44" y="58"/>
                      <a:pt x="49" y="60"/>
                      <a:pt x="53" y="59"/>
                    </a:cubicBezTo>
                    <a:cubicBezTo>
                      <a:pt x="55" y="58"/>
                      <a:pt x="56" y="57"/>
                      <a:pt x="57" y="55"/>
                    </a:cubicBezTo>
                    <a:cubicBezTo>
                      <a:pt x="58" y="54"/>
                      <a:pt x="59" y="52"/>
                      <a:pt x="61" y="52"/>
                    </a:cubicBezTo>
                    <a:cubicBezTo>
                      <a:pt x="62" y="52"/>
                      <a:pt x="62" y="52"/>
                      <a:pt x="63" y="51"/>
                    </a:cubicBezTo>
                    <a:cubicBezTo>
                      <a:pt x="66" y="48"/>
                      <a:pt x="64" y="44"/>
                      <a:pt x="62" y="40"/>
                    </a:cubicBezTo>
                    <a:cubicBezTo>
                      <a:pt x="60" y="37"/>
                      <a:pt x="57" y="36"/>
                      <a:pt x="53" y="35"/>
                    </a:cubicBezTo>
                    <a:cubicBezTo>
                      <a:pt x="59" y="34"/>
                      <a:pt x="63" y="29"/>
                      <a:pt x="61" y="21"/>
                    </a:cubicBezTo>
                    <a:cubicBezTo>
                      <a:pt x="59" y="15"/>
                      <a:pt x="48" y="4"/>
                      <a:pt x="42" y="12"/>
                    </a:cubicBezTo>
                    <a:cubicBezTo>
                      <a:pt x="41" y="12"/>
                      <a:pt x="38" y="16"/>
                      <a:pt x="38" y="15"/>
                    </a:cubicBezTo>
                    <a:cubicBezTo>
                      <a:pt x="37" y="13"/>
                      <a:pt x="38" y="9"/>
                      <a:pt x="37" y="7"/>
                    </a:cubicBezTo>
                    <a:cubicBezTo>
                      <a:pt x="35" y="3"/>
                      <a:pt x="31" y="0"/>
                      <a:pt x="27" y="1"/>
                    </a:cubicBezTo>
                    <a:cubicBezTo>
                      <a:pt x="25" y="2"/>
                      <a:pt x="24" y="2"/>
                      <a:pt x="23" y="3"/>
                    </a:cubicBezTo>
                    <a:cubicBezTo>
                      <a:pt x="21" y="6"/>
                      <a:pt x="18" y="6"/>
                      <a:pt x="15" y="7"/>
                    </a:cubicBezTo>
                    <a:cubicBezTo>
                      <a:pt x="12" y="8"/>
                      <a:pt x="13" y="12"/>
                      <a:pt x="14" y="14"/>
                    </a:cubicBezTo>
                    <a:cubicBezTo>
                      <a:pt x="16" y="19"/>
                      <a:pt x="11" y="18"/>
                      <a:pt x="8" y="18"/>
                    </a:cubicBezTo>
                    <a:cubicBezTo>
                      <a:pt x="6" y="19"/>
                      <a:pt x="4" y="20"/>
                      <a:pt x="3" y="21"/>
                    </a:cubicBezTo>
                    <a:cubicBezTo>
                      <a:pt x="1" y="25"/>
                      <a:pt x="0" y="31"/>
                      <a:pt x="1" y="36"/>
                    </a:cubicBezTo>
                    <a:cubicBezTo>
                      <a:pt x="1" y="37"/>
                      <a:pt x="3" y="39"/>
                      <a:pt x="4" y="40"/>
                    </a:cubicBezTo>
                    <a:cubicBezTo>
                      <a:pt x="6" y="41"/>
                      <a:pt x="8" y="44"/>
                      <a:pt x="10" y="44"/>
                    </a:cubicBezTo>
                    <a:cubicBezTo>
                      <a:pt x="12" y="45"/>
                      <a:pt x="13" y="44"/>
                      <a:pt x="14" y="44"/>
                    </a:cubicBezTo>
                    <a:cubicBezTo>
                      <a:pt x="16" y="43"/>
                      <a:pt x="16" y="43"/>
                      <a:pt x="15" y="44"/>
                    </a:cubicBezTo>
                    <a:cubicBezTo>
                      <a:pt x="14" y="45"/>
                      <a:pt x="13" y="47"/>
                      <a:pt x="13" y="48"/>
                    </a:cubicBezTo>
                    <a:cubicBezTo>
                      <a:pt x="10" y="56"/>
                      <a:pt x="21" y="63"/>
                      <a:pt x="28" y="62"/>
                    </a:cubicBezTo>
                    <a:cubicBezTo>
                      <a:pt x="31" y="62"/>
                      <a:pt x="36" y="61"/>
                      <a:pt x="38" y="5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69"/>
              <p:cNvSpPr/>
              <p:nvPr/>
            </p:nvSpPr>
            <p:spPr bwMode="auto">
              <a:xfrm>
                <a:off x="3175" y="2404"/>
                <a:ext cx="134" cy="43"/>
              </a:xfrm>
              <a:custGeom>
                <a:avLst/>
                <a:gdLst>
                  <a:gd name="T0" fmla="*/ 45 w 50"/>
                  <a:gd name="T1" fmla="*/ 9 h 16"/>
                  <a:gd name="T2" fmla="*/ 50 w 50"/>
                  <a:gd name="T3" fmla="*/ 12 h 16"/>
                  <a:gd name="T4" fmla="*/ 50 w 50"/>
                  <a:gd name="T5" fmla="*/ 11 h 16"/>
                  <a:gd name="T6" fmla="*/ 40 w 50"/>
                  <a:gd name="T7" fmla="*/ 3 h 16"/>
                  <a:gd name="T8" fmla="*/ 40 w 50"/>
                  <a:gd name="T9" fmla="*/ 3 h 16"/>
                  <a:gd name="T10" fmla="*/ 30 w 50"/>
                  <a:gd name="T11" fmla="*/ 1 h 16"/>
                  <a:gd name="T12" fmla="*/ 21 w 50"/>
                  <a:gd name="T13" fmla="*/ 1 h 16"/>
                  <a:gd name="T14" fmla="*/ 16 w 50"/>
                  <a:gd name="T15" fmla="*/ 2 h 16"/>
                  <a:gd name="T16" fmla="*/ 9 w 50"/>
                  <a:gd name="T17" fmla="*/ 6 h 16"/>
                  <a:gd name="T18" fmla="*/ 5 w 50"/>
                  <a:gd name="T19" fmla="*/ 8 h 16"/>
                  <a:gd name="T20" fmla="*/ 0 w 50"/>
                  <a:gd name="T21" fmla="*/ 14 h 16"/>
                  <a:gd name="T22" fmla="*/ 0 w 50"/>
                  <a:gd name="T23" fmla="*/ 15 h 16"/>
                  <a:gd name="T24" fmla="*/ 7 w 50"/>
                  <a:gd name="T25" fmla="*/ 10 h 16"/>
                  <a:gd name="T26" fmla="*/ 15 w 50"/>
                  <a:gd name="T27" fmla="*/ 9 h 16"/>
                  <a:gd name="T28" fmla="*/ 11 w 50"/>
                  <a:gd name="T29" fmla="*/ 15 h 16"/>
                  <a:gd name="T30" fmla="*/ 12 w 50"/>
                  <a:gd name="T31" fmla="*/ 16 h 16"/>
                  <a:gd name="T32" fmla="*/ 19 w 50"/>
                  <a:gd name="T33" fmla="*/ 13 h 16"/>
                  <a:gd name="T34" fmla="*/ 20 w 50"/>
                  <a:gd name="T35" fmla="*/ 14 h 16"/>
                  <a:gd name="T36" fmla="*/ 22 w 50"/>
                  <a:gd name="T37" fmla="*/ 11 h 16"/>
                  <a:gd name="T38" fmla="*/ 23 w 50"/>
                  <a:gd name="T39" fmla="*/ 11 h 16"/>
                  <a:gd name="T40" fmla="*/ 34 w 50"/>
                  <a:gd name="T41" fmla="*/ 14 h 16"/>
                  <a:gd name="T42" fmla="*/ 34 w 50"/>
                  <a:gd name="T43" fmla="*/ 13 h 16"/>
                  <a:gd name="T44" fmla="*/ 33 w 50"/>
                  <a:gd name="T45" fmla="*/ 7 h 16"/>
                  <a:gd name="T46" fmla="*/ 40 w 50"/>
                  <a:gd name="T47" fmla="*/ 8 h 16"/>
                  <a:gd name="T48" fmla="*/ 40 w 50"/>
                  <a:gd name="T49" fmla="*/ 8 h 16"/>
                  <a:gd name="T50" fmla="*/ 45 w 50"/>
                  <a:gd name="T5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16">
                    <a:moveTo>
                      <a:pt x="45" y="9"/>
                    </a:moveTo>
                    <a:cubicBezTo>
                      <a:pt x="47" y="10"/>
                      <a:pt x="48" y="11"/>
                      <a:pt x="50" y="12"/>
                    </a:cubicBezTo>
                    <a:cubicBezTo>
                      <a:pt x="50" y="12"/>
                      <a:pt x="50" y="12"/>
                      <a:pt x="50" y="11"/>
                    </a:cubicBezTo>
                    <a:cubicBezTo>
                      <a:pt x="48" y="7"/>
                      <a:pt x="44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1"/>
                      <a:pt x="33" y="0"/>
                      <a:pt x="30" y="1"/>
                    </a:cubicBezTo>
                    <a:cubicBezTo>
                      <a:pt x="26" y="1"/>
                      <a:pt x="24" y="2"/>
                      <a:pt x="21" y="1"/>
                    </a:cubicBezTo>
                    <a:cubicBezTo>
                      <a:pt x="19" y="0"/>
                      <a:pt x="18" y="1"/>
                      <a:pt x="16" y="2"/>
                    </a:cubicBezTo>
                    <a:cubicBezTo>
                      <a:pt x="14" y="3"/>
                      <a:pt x="12" y="5"/>
                      <a:pt x="9" y="6"/>
                    </a:cubicBezTo>
                    <a:cubicBezTo>
                      <a:pt x="7" y="7"/>
                      <a:pt x="6" y="7"/>
                      <a:pt x="5" y="8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3"/>
                      <a:pt x="4" y="11"/>
                      <a:pt x="7" y="10"/>
                    </a:cubicBezTo>
                    <a:cubicBezTo>
                      <a:pt x="7" y="9"/>
                      <a:pt x="15" y="7"/>
                      <a:pt x="15" y="9"/>
                    </a:cubicBezTo>
                    <a:cubicBezTo>
                      <a:pt x="14" y="11"/>
                      <a:pt x="13" y="14"/>
                      <a:pt x="11" y="15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3" y="15"/>
                      <a:pt x="17" y="11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1" y="13"/>
                      <a:pt x="2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6"/>
                      <a:pt x="31" y="13"/>
                      <a:pt x="34" y="14"/>
                    </a:cubicBezTo>
                    <a:cubicBezTo>
                      <a:pt x="34" y="14"/>
                      <a:pt x="35" y="14"/>
                      <a:pt x="34" y="13"/>
                    </a:cubicBezTo>
                    <a:cubicBezTo>
                      <a:pt x="33" y="12"/>
                      <a:pt x="29" y="6"/>
                      <a:pt x="33" y="7"/>
                    </a:cubicBezTo>
                    <a:cubicBezTo>
                      <a:pt x="35" y="8"/>
                      <a:pt x="38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4"/>
                      <a:pt x="44" y="8"/>
                      <a:pt x="45" y="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70"/>
              <p:cNvSpPr/>
              <p:nvPr/>
            </p:nvSpPr>
            <p:spPr bwMode="auto">
              <a:xfrm>
                <a:off x="3237" y="2441"/>
                <a:ext cx="53" cy="35"/>
              </a:xfrm>
              <a:custGeom>
                <a:avLst/>
                <a:gdLst>
                  <a:gd name="T0" fmla="*/ 20 w 20"/>
                  <a:gd name="T1" fmla="*/ 9 h 13"/>
                  <a:gd name="T2" fmla="*/ 20 w 20"/>
                  <a:gd name="T3" fmla="*/ 9 h 13"/>
                  <a:gd name="T4" fmla="*/ 20 w 20"/>
                  <a:gd name="T5" fmla="*/ 8 h 13"/>
                  <a:gd name="T6" fmla="*/ 19 w 20"/>
                  <a:gd name="T7" fmla="*/ 8 h 13"/>
                  <a:gd name="T8" fmla="*/ 9 w 20"/>
                  <a:gd name="T9" fmla="*/ 6 h 13"/>
                  <a:gd name="T10" fmla="*/ 6 w 20"/>
                  <a:gd name="T11" fmla="*/ 5 h 13"/>
                  <a:gd name="T12" fmla="*/ 1 w 20"/>
                  <a:gd name="T13" fmla="*/ 1 h 13"/>
                  <a:gd name="T14" fmla="*/ 0 w 20"/>
                  <a:gd name="T15" fmla="*/ 1 h 13"/>
                  <a:gd name="T16" fmla="*/ 9 w 20"/>
                  <a:gd name="T17" fmla="*/ 11 h 13"/>
                  <a:gd name="T18" fmla="*/ 20 w 20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19" y="8"/>
                    </a:cubicBezTo>
                    <a:cubicBezTo>
                      <a:pt x="15" y="11"/>
                      <a:pt x="11" y="9"/>
                      <a:pt x="9" y="6"/>
                    </a:cubicBezTo>
                    <a:cubicBezTo>
                      <a:pt x="8" y="5"/>
                      <a:pt x="6" y="5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5"/>
                      <a:pt x="5" y="8"/>
                      <a:pt x="9" y="11"/>
                    </a:cubicBezTo>
                    <a:cubicBezTo>
                      <a:pt x="13" y="13"/>
                      <a:pt x="16" y="12"/>
                      <a:pt x="20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71"/>
              <p:cNvSpPr/>
              <p:nvPr/>
            </p:nvSpPr>
            <p:spPr bwMode="auto">
              <a:xfrm>
                <a:off x="3157" y="2390"/>
                <a:ext cx="56" cy="22"/>
              </a:xfrm>
              <a:custGeom>
                <a:avLst/>
                <a:gdLst>
                  <a:gd name="T0" fmla="*/ 21 w 21"/>
                  <a:gd name="T1" fmla="*/ 7 h 8"/>
                  <a:gd name="T2" fmla="*/ 21 w 21"/>
                  <a:gd name="T3" fmla="*/ 6 h 8"/>
                  <a:gd name="T4" fmla="*/ 17 w 21"/>
                  <a:gd name="T5" fmla="*/ 1 h 8"/>
                  <a:gd name="T6" fmla="*/ 15 w 21"/>
                  <a:gd name="T7" fmla="*/ 1 h 8"/>
                  <a:gd name="T8" fmla="*/ 8 w 21"/>
                  <a:gd name="T9" fmla="*/ 2 h 8"/>
                  <a:gd name="T10" fmla="*/ 1 w 21"/>
                  <a:gd name="T11" fmla="*/ 1 h 8"/>
                  <a:gd name="T12" fmla="*/ 0 w 21"/>
                  <a:gd name="T13" fmla="*/ 1 h 8"/>
                  <a:gd name="T14" fmla="*/ 4 w 21"/>
                  <a:gd name="T15" fmla="*/ 3 h 8"/>
                  <a:gd name="T16" fmla="*/ 9 w 21"/>
                  <a:gd name="T17" fmla="*/ 5 h 8"/>
                  <a:gd name="T18" fmla="*/ 15 w 21"/>
                  <a:gd name="T19" fmla="*/ 7 h 8"/>
                  <a:gd name="T20" fmla="*/ 19 w 21"/>
                  <a:gd name="T21" fmla="*/ 7 h 8"/>
                  <a:gd name="T22" fmla="*/ 19 w 21"/>
                  <a:gd name="T23" fmla="*/ 7 h 8"/>
                  <a:gd name="T24" fmla="*/ 21 w 21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8">
                    <a:moveTo>
                      <a:pt x="21" y="7"/>
                    </a:moveTo>
                    <a:cubicBezTo>
                      <a:pt x="21" y="7"/>
                      <a:pt x="21" y="6"/>
                      <a:pt x="21" y="6"/>
                    </a:cubicBezTo>
                    <a:cubicBezTo>
                      <a:pt x="19" y="5"/>
                      <a:pt x="20" y="2"/>
                      <a:pt x="17" y="1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3" y="3"/>
                      <a:pt x="10" y="2"/>
                      <a:pt x="8" y="2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6" y="4"/>
                      <a:pt x="7" y="5"/>
                      <a:pt x="9" y="5"/>
                    </a:cubicBezTo>
                    <a:cubicBezTo>
                      <a:pt x="11" y="6"/>
                      <a:pt x="13" y="7"/>
                      <a:pt x="15" y="7"/>
                    </a:cubicBezTo>
                    <a:cubicBezTo>
                      <a:pt x="16" y="8"/>
                      <a:pt x="18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1" y="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72"/>
              <p:cNvSpPr/>
              <p:nvPr/>
            </p:nvSpPr>
            <p:spPr bwMode="auto">
              <a:xfrm>
                <a:off x="3138" y="2382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5 w 11"/>
                  <a:gd name="T3" fmla="*/ 12 h 19"/>
                  <a:gd name="T4" fmla="*/ 2 w 11"/>
                  <a:gd name="T5" fmla="*/ 1 h 19"/>
                  <a:gd name="T6" fmla="*/ 2 w 11"/>
                  <a:gd name="T7" fmla="*/ 0 h 19"/>
                  <a:gd name="T8" fmla="*/ 1 w 11"/>
                  <a:gd name="T9" fmla="*/ 1 h 19"/>
                  <a:gd name="T10" fmla="*/ 1 w 11"/>
                  <a:gd name="T11" fmla="*/ 1 h 19"/>
                  <a:gd name="T12" fmla="*/ 1 w 11"/>
                  <a:gd name="T13" fmla="*/ 1 h 19"/>
                  <a:gd name="T14" fmla="*/ 1 w 11"/>
                  <a:gd name="T15" fmla="*/ 1 h 19"/>
                  <a:gd name="T16" fmla="*/ 1 w 11"/>
                  <a:gd name="T17" fmla="*/ 2 h 19"/>
                  <a:gd name="T18" fmla="*/ 1 w 11"/>
                  <a:gd name="T19" fmla="*/ 3 h 19"/>
                  <a:gd name="T20" fmla="*/ 1 w 11"/>
                  <a:gd name="T21" fmla="*/ 3 h 19"/>
                  <a:gd name="T22" fmla="*/ 1 w 11"/>
                  <a:gd name="T23" fmla="*/ 12 h 19"/>
                  <a:gd name="T24" fmla="*/ 6 w 11"/>
                  <a:gd name="T25" fmla="*/ 17 h 19"/>
                  <a:gd name="T26" fmla="*/ 11 w 11"/>
                  <a:gd name="T27" fmla="*/ 19 h 19"/>
                  <a:gd name="T28" fmla="*/ 11 w 11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8" y="18"/>
                      <a:pt x="6" y="15"/>
                      <a:pt x="5" y="12"/>
                    </a:cubicBezTo>
                    <a:cubicBezTo>
                      <a:pt x="4" y="8"/>
                      <a:pt x="2" y="5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9"/>
                      <a:pt x="1" y="12"/>
                    </a:cubicBezTo>
                    <a:cubicBezTo>
                      <a:pt x="2" y="14"/>
                      <a:pt x="4" y="15"/>
                      <a:pt x="6" y="17"/>
                    </a:cubicBezTo>
                    <a:cubicBezTo>
                      <a:pt x="7" y="18"/>
                      <a:pt x="9" y="19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73"/>
              <p:cNvSpPr/>
              <p:nvPr/>
            </p:nvSpPr>
            <p:spPr bwMode="auto">
              <a:xfrm>
                <a:off x="3165" y="2326"/>
                <a:ext cx="144" cy="78"/>
              </a:xfrm>
              <a:custGeom>
                <a:avLst/>
                <a:gdLst>
                  <a:gd name="T0" fmla="*/ 29 w 54"/>
                  <a:gd name="T1" fmla="*/ 29 h 29"/>
                  <a:gd name="T2" fmla="*/ 29 w 54"/>
                  <a:gd name="T3" fmla="*/ 28 h 29"/>
                  <a:gd name="T4" fmla="*/ 36 w 54"/>
                  <a:gd name="T5" fmla="*/ 26 h 29"/>
                  <a:gd name="T6" fmla="*/ 38 w 54"/>
                  <a:gd name="T7" fmla="*/ 25 h 29"/>
                  <a:gd name="T8" fmla="*/ 47 w 54"/>
                  <a:gd name="T9" fmla="*/ 22 h 29"/>
                  <a:gd name="T10" fmla="*/ 48 w 54"/>
                  <a:gd name="T11" fmla="*/ 22 h 29"/>
                  <a:gd name="T12" fmla="*/ 45 w 54"/>
                  <a:gd name="T13" fmla="*/ 9 h 29"/>
                  <a:gd name="T14" fmla="*/ 35 w 54"/>
                  <a:gd name="T15" fmla="*/ 5 h 29"/>
                  <a:gd name="T16" fmla="*/ 32 w 54"/>
                  <a:gd name="T17" fmla="*/ 7 h 29"/>
                  <a:gd name="T18" fmla="*/ 27 w 54"/>
                  <a:gd name="T19" fmla="*/ 9 h 29"/>
                  <a:gd name="T20" fmla="*/ 26 w 54"/>
                  <a:gd name="T21" fmla="*/ 3 h 29"/>
                  <a:gd name="T22" fmla="*/ 13 w 54"/>
                  <a:gd name="T23" fmla="*/ 2 h 29"/>
                  <a:gd name="T24" fmla="*/ 9 w 54"/>
                  <a:gd name="T25" fmla="*/ 6 h 29"/>
                  <a:gd name="T26" fmla="*/ 11 w 54"/>
                  <a:gd name="T27" fmla="*/ 9 h 29"/>
                  <a:gd name="T28" fmla="*/ 14 w 54"/>
                  <a:gd name="T29" fmla="*/ 15 h 29"/>
                  <a:gd name="T30" fmla="*/ 13 w 54"/>
                  <a:gd name="T31" fmla="*/ 16 h 29"/>
                  <a:gd name="T32" fmla="*/ 14 w 54"/>
                  <a:gd name="T33" fmla="*/ 19 h 29"/>
                  <a:gd name="T34" fmla="*/ 12 w 54"/>
                  <a:gd name="T35" fmla="*/ 17 h 29"/>
                  <a:gd name="T36" fmla="*/ 9 w 54"/>
                  <a:gd name="T37" fmla="*/ 11 h 29"/>
                  <a:gd name="T38" fmla="*/ 6 w 54"/>
                  <a:gd name="T39" fmla="*/ 10 h 29"/>
                  <a:gd name="T40" fmla="*/ 5 w 54"/>
                  <a:gd name="T41" fmla="*/ 12 h 29"/>
                  <a:gd name="T42" fmla="*/ 1 w 54"/>
                  <a:gd name="T43" fmla="*/ 15 h 29"/>
                  <a:gd name="T44" fmla="*/ 0 w 54"/>
                  <a:gd name="T45" fmla="*/ 15 h 29"/>
                  <a:gd name="T46" fmla="*/ 4 w 54"/>
                  <a:gd name="T47" fmla="*/ 21 h 29"/>
                  <a:gd name="T48" fmla="*/ 8 w 54"/>
                  <a:gd name="T49" fmla="*/ 22 h 29"/>
                  <a:gd name="T50" fmla="*/ 14 w 54"/>
                  <a:gd name="T51" fmla="*/ 25 h 29"/>
                  <a:gd name="T52" fmla="*/ 15 w 54"/>
                  <a:gd name="T53" fmla="*/ 25 h 29"/>
                  <a:gd name="T54" fmla="*/ 22 w 54"/>
                  <a:gd name="T55" fmla="*/ 27 h 29"/>
                  <a:gd name="T56" fmla="*/ 26 w 54"/>
                  <a:gd name="T57" fmla="*/ 29 h 29"/>
                  <a:gd name="T58" fmla="*/ 27 w 54"/>
                  <a:gd name="T59" fmla="*/ 29 h 29"/>
                  <a:gd name="T60" fmla="*/ 28 w 54"/>
                  <a:gd name="T61" fmla="*/ 29 h 29"/>
                  <a:gd name="T62" fmla="*/ 29 w 54"/>
                  <a:gd name="T6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29">
                    <a:moveTo>
                      <a:pt x="29" y="29"/>
                    </a:moveTo>
                    <a:cubicBezTo>
                      <a:pt x="29" y="29"/>
                      <a:pt x="29" y="29"/>
                      <a:pt x="29" y="28"/>
                    </a:cubicBezTo>
                    <a:cubicBezTo>
                      <a:pt x="32" y="27"/>
                      <a:pt x="34" y="25"/>
                      <a:pt x="36" y="26"/>
                    </a:cubicBezTo>
                    <a:cubicBezTo>
                      <a:pt x="37" y="26"/>
                      <a:pt x="37" y="26"/>
                      <a:pt x="38" y="25"/>
                    </a:cubicBezTo>
                    <a:cubicBezTo>
                      <a:pt x="40" y="22"/>
                      <a:pt x="45" y="18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54" y="19"/>
                      <a:pt x="49" y="12"/>
                      <a:pt x="45" y="9"/>
                    </a:cubicBezTo>
                    <a:cubicBezTo>
                      <a:pt x="43" y="7"/>
                      <a:pt x="37" y="5"/>
                      <a:pt x="35" y="5"/>
                    </a:cubicBezTo>
                    <a:cubicBezTo>
                      <a:pt x="34" y="6"/>
                      <a:pt x="33" y="6"/>
                      <a:pt x="32" y="7"/>
                    </a:cubicBezTo>
                    <a:cubicBezTo>
                      <a:pt x="31" y="8"/>
                      <a:pt x="27" y="14"/>
                      <a:pt x="27" y="9"/>
                    </a:cubicBezTo>
                    <a:cubicBezTo>
                      <a:pt x="27" y="7"/>
                      <a:pt x="27" y="4"/>
                      <a:pt x="26" y="3"/>
                    </a:cubicBezTo>
                    <a:cubicBezTo>
                      <a:pt x="23" y="0"/>
                      <a:pt x="17" y="1"/>
                      <a:pt x="13" y="2"/>
                    </a:cubicBezTo>
                    <a:cubicBezTo>
                      <a:pt x="11" y="2"/>
                      <a:pt x="9" y="4"/>
                      <a:pt x="9" y="6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2" y="9"/>
                      <a:pt x="17" y="16"/>
                      <a:pt x="14" y="15"/>
                    </a:cubicBezTo>
                    <a:cubicBezTo>
                      <a:pt x="13" y="15"/>
                      <a:pt x="13" y="15"/>
                      <a:pt x="13" y="16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4" y="18"/>
                      <a:pt x="13" y="18"/>
                      <a:pt x="12" y="17"/>
                    </a:cubicBezTo>
                    <a:cubicBezTo>
                      <a:pt x="11" y="15"/>
                      <a:pt x="10" y="13"/>
                      <a:pt x="9" y="11"/>
                    </a:cubicBezTo>
                    <a:cubicBezTo>
                      <a:pt x="8" y="9"/>
                      <a:pt x="8" y="9"/>
                      <a:pt x="6" y="10"/>
                    </a:cubicBezTo>
                    <a:cubicBezTo>
                      <a:pt x="6" y="10"/>
                      <a:pt x="5" y="11"/>
                      <a:pt x="5" y="12"/>
                    </a:cubicBezTo>
                    <a:cubicBezTo>
                      <a:pt x="5" y="13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8"/>
                      <a:pt x="2" y="19"/>
                      <a:pt x="4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10" y="23"/>
                      <a:pt x="12" y="24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8" y="25"/>
                      <a:pt x="20" y="25"/>
                      <a:pt x="22" y="27"/>
                    </a:cubicBezTo>
                    <a:cubicBezTo>
                      <a:pt x="23" y="28"/>
                      <a:pt x="25" y="29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8" y="29"/>
                      <a:pt x="28" y="29"/>
                    </a:cubicBezTo>
                    <a:cubicBezTo>
                      <a:pt x="28" y="29"/>
                      <a:pt x="29" y="29"/>
                      <a:pt x="29" y="2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74"/>
              <p:cNvSpPr/>
              <p:nvPr/>
            </p:nvSpPr>
            <p:spPr bwMode="auto">
              <a:xfrm>
                <a:off x="3200" y="2329"/>
                <a:ext cx="93" cy="72"/>
              </a:xfrm>
              <a:custGeom>
                <a:avLst/>
                <a:gdLst>
                  <a:gd name="T0" fmla="*/ 21 w 35"/>
                  <a:gd name="T1" fmla="*/ 23 h 27"/>
                  <a:gd name="T2" fmla="*/ 25 w 35"/>
                  <a:gd name="T3" fmla="*/ 21 h 27"/>
                  <a:gd name="T4" fmla="*/ 26 w 35"/>
                  <a:gd name="T5" fmla="*/ 20 h 27"/>
                  <a:gd name="T6" fmla="*/ 34 w 35"/>
                  <a:gd name="T7" fmla="*/ 16 h 27"/>
                  <a:gd name="T8" fmla="*/ 34 w 35"/>
                  <a:gd name="T9" fmla="*/ 15 h 27"/>
                  <a:gd name="T10" fmla="*/ 30 w 35"/>
                  <a:gd name="T11" fmla="*/ 10 h 27"/>
                  <a:gd name="T12" fmla="*/ 26 w 35"/>
                  <a:gd name="T13" fmla="*/ 9 h 27"/>
                  <a:gd name="T14" fmla="*/ 25 w 35"/>
                  <a:gd name="T15" fmla="*/ 8 h 27"/>
                  <a:gd name="T16" fmla="*/ 23 w 35"/>
                  <a:gd name="T17" fmla="*/ 8 h 27"/>
                  <a:gd name="T18" fmla="*/ 14 w 35"/>
                  <a:gd name="T19" fmla="*/ 11 h 27"/>
                  <a:gd name="T20" fmla="*/ 14 w 35"/>
                  <a:gd name="T21" fmla="*/ 6 h 27"/>
                  <a:gd name="T22" fmla="*/ 8 w 35"/>
                  <a:gd name="T23" fmla="*/ 0 h 27"/>
                  <a:gd name="T24" fmla="*/ 3 w 35"/>
                  <a:gd name="T25" fmla="*/ 1 h 27"/>
                  <a:gd name="T26" fmla="*/ 0 w 35"/>
                  <a:gd name="T27" fmla="*/ 6 h 27"/>
                  <a:gd name="T28" fmla="*/ 0 w 35"/>
                  <a:gd name="T29" fmla="*/ 7 h 27"/>
                  <a:gd name="T30" fmla="*/ 2 w 35"/>
                  <a:gd name="T31" fmla="*/ 16 h 27"/>
                  <a:gd name="T32" fmla="*/ 5 w 35"/>
                  <a:gd name="T33" fmla="*/ 21 h 27"/>
                  <a:gd name="T34" fmla="*/ 14 w 35"/>
                  <a:gd name="T35" fmla="*/ 26 h 27"/>
                  <a:gd name="T36" fmla="*/ 21 w 35"/>
                  <a:gd name="T3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27">
                    <a:moveTo>
                      <a:pt x="21" y="23"/>
                    </a:moveTo>
                    <a:cubicBezTo>
                      <a:pt x="22" y="22"/>
                      <a:pt x="24" y="22"/>
                      <a:pt x="25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7"/>
                      <a:pt x="33" y="16"/>
                      <a:pt x="34" y="16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3"/>
                      <a:pt x="32" y="11"/>
                      <a:pt x="30" y="10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1" y="6"/>
                      <a:pt x="16" y="10"/>
                      <a:pt x="14" y="11"/>
                    </a:cubicBezTo>
                    <a:cubicBezTo>
                      <a:pt x="14" y="10"/>
                      <a:pt x="14" y="7"/>
                      <a:pt x="14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2" y="3"/>
                      <a:pt x="2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3"/>
                      <a:pt x="2" y="16"/>
                    </a:cubicBezTo>
                    <a:cubicBezTo>
                      <a:pt x="3" y="17"/>
                      <a:pt x="4" y="20"/>
                      <a:pt x="5" y="21"/>
                    </a:cubicBezTo>
                    <a:cubicBezTo>
                      <a:pt x="6" y="23"/>
                      <a:pt x="11" y="27"/>
                      <a:pt x="14" y="26"/>
                    </a:cubicBezTo>
                    <a:cubicBezTo>
                      <a:pt x="16" y="25"/>
                      <a:pt x="19" y="24"/>
                      <a:pt x="21" y="2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75"/>
              <p:cNvSpPr/>
              <p:nvPr/>
            </p:nvSpPr>
            <p:spPr bwMode="auto">
              <a:xfrm>
                <a:off x="3157" y="2356"/>
                <a:ext cx="56" cy="34"/>
              </a:xfrm>
              <a:custGeom>
                <a:avLst/>
                <a:gdLst>
                  <a:gd name="T0" fmla="*/ 21 w 21"/>
                  <a:gd name="T1" fmla="*/ 12 h 13"/>
                  <a:gd name="T2" fmla="*/ 18 w 21"/>
                  <a:gd name="T3" fmla="*/ 11 h 13"/>
                  <a:gd name="T4" fmla="*/ 1 w 21"/>
                  <a:gd name="T5" fmla="*/ 3 h 13"/>
                  <a:gd name="T6" fmla="*/ 1 w 21"/>
                  <a:gd name="T7" fmla="*/ 4 h 13"/>
                  <a:gd name="T8" fmla="*/ 12 w 21"/>
                  <a:gd name="T9" fmla="*/ 9 h 13"/>
                  <a:gd name="T10" fmla="*/ 19 w 21"/>
                  <a:gd name="T11" fmla="*/ 12 h 13"/>
                  <a:gd name="T12" fmla="*/ 20 w 21"/>
                  <a:gd name="T13" fmla="*/ 13 h 13"/>
                  <a:gd name="T14" fmla="*/ 20 w 21"/>
                  <a:gd name="T15" fmla="*/ 13 h 13"/>
                  <a:gd name="T16" fmla="*/ 21 w 21"/>
                  <a:gd name="T17" fmla="*/ 13 h 13"/>
                  <a:gd name="T18" fmla="*/ 21 w 21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20" y="11"/>
                      <a:pt x="19" y="11"/>
                      <a:pt x="18" y="11"/>
                    </a:cubicBezTo>
                    <a:cubicBezTo>
                      <a:pt x="12" y="7"/>
                      <a:pt x="8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10" y="6"/>
                      <a:pt x="12" y="9"/>
                    </a:cubicBezTo>
                    <a:cubicBezTo>
                      <a:pt x="14" y="11"/>
                      <a:pt x="16" y="12"/>
                      <a:pt x="19" y="12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76"/>
              <p:cNvSpPr/>
              <p:nvPr/>
            </p:nvSpPr>
            <p:spPr bwMode="auto">
              <a:xfrm>
                <a:off x="3200" y="2414"/>
                <a:ext cx="26" cy="35"/>
              </a:xfrm>
              <a:custGeom>
                <a:avLst/>
                <a:gdLst>
                  <a:gd name="T0" fmla="*/ 1 w 10"/>
                  <a:gd name="T1" fmla="*/ 13 h 13"/>
                  <a:gd name="T2" fmla="*/ 1 w 10"/>
                  <a:gd name="T3" fmla="*/ 13 h 13"/>
                  <a:gd name="T4" fmla="*/ 1 w 10"/>
                  <a:gd name="T5" fmla="*/ 13 h 13"/>
                  <a:gd name="T6" fmla="*/ 4 w 10"/>
                  <a:gd name="T7" fmla="*/ 11 h 13"/>
                  <a:gd name="T8" fmla="*/ 5 w 10"/>
                  <a:gd name="T9" fmla="*/ 10 h 13"/>
                  <a:gd name="T10" fmla="*/ 8 w 10"/>
                  <a:gd name="T11" fmla="*/ 8 h 13"/>
                  <a:gd name="T12" fmla="*/ 9 w 10"/>
                  <a:gd name="T13" fmla="*/ 1 h 13"/>
                  <a:gd name="T14" fmla="*/ 9 w 10"/>
                  <a:gd name="T15" fmla="*/ 0 h 13"/>
                  <a:gd name="T16" fmla="*/ 8 w 10"/>
                  <a:gd name="T17" fmla="*/ 0 h 13"/>
                  <a:gd name="T18" fmla="*/ 8 w 10"/>
                  <a:gd name="T19" fmla="*/ 1 h 13"/>
                  <a:gd name="T20" fmla="*/ 8 w 10"/>
                  <a:gd name="T21" fmla="*/ 1 h 13"/>
                  <a:gd name="T22" fmla="*/ 8 w 10"/>
                  <a:gd name="T23" fmla="*/ 1 h 13"/>
                  <a:gd name="T24" fmla="*/ 6 w 10"/>
                  <a:gd name="T25" fmla="*/ 6 h 13"/>
                  <a:gd name="T26" fmla="*/ 4 w 10"/>
                  <a:gd name="T27" fmla="*/ 9 h 13"/>
                  <a:gd name="T28" fmla="*/ 0 w 10"/>
                  <a:gd name="T29" fmla="*/ 12 h 13"/>
                  <a:gd name="T30" fmla="*/ 1 w 10"/>
                  <a:gd name="T31" fmla="*/ 13 h 13"/>
                  <a:gd name="T32" fmla="*/ 1 w 1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4" y="11"/>
                      <a:pt x="5" y="10"/>
                      <a:pt x="5" y="10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10" y="7"/>
                      <a:pt x="9" y="3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10"/>
                      <a:pt x="2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77"/>
              <p:cNvSpPr/>
              <p:nvPr/>
            </p:nvSpPr>
            <p:spPr bwMode="auto">
              <a:xfrm>
                <a:off x="3216" y="2404"/>
                <a:ext cx="66" cy="29"/>
              </a:xfrm>
              <a:custGeom>
                <a:avLst/>
                <a:gdLst>
                  <a:gd name="T0" fmla="*/ 16 w 25"/>
                  <a:gd name="T1" fmla="*/ 10 h 11"/>
                  <a:gd name="T2" fmla="*/ 14 w 25"/>
                  <a:gd name="T3" fmla="*/ 7 h 11"/>
                  <a:gd name="T4" fmla="*/ 15 w 25"/>
                  <a:gd name="T5" fmla="*/ 5 h 11"/>
                  <a:gd name="T6" fmla="*/ 15 w 25"/>
                  <a:gd name="T7" fmla="*/ 4 h 11"/>
                  <a:gd name="T8" fmla="*/ 24 w 25"/>
                  <a:gd name="T9" fmla="*/ 4 h 11"/>
                  <a:gd name="T10" fmla="*/ 24 w 25"/>
                  <a:gd name="T11" fmla="*/ 3 h 11"/>
                  <a:gd name="T12" fmla="*/ 11 w 25"/>
                  <a:gd name="T13" fmla="*/ 2 h 11"/>
                  <a:gd name="T14" fmla="*/ 10 w 25"/>
                  <a:gd name="T15" fmla="*/ 3 h 11"/>
                  <a:gd name="T16" fmla="*/ 2 w 25"/>
                  <a:gd name="T17" fmla="*/ 4 h 11"/>
                  <a:gd name="T18" fmla="*/ 0 w 25"/>
                  <a:gd name="T19" fmla="*/ 10 h 11"/>
                  <a:gd name="T20" fmla="*/ 0 w 25"/>
                  <a:gd name="T21" fmla="*/ 11 h 11"/>
                  <a:gd name="T22" fmla="*/ 3 w 25"/>
                  <a:gd name="T23" fmla="*/ 7 h 11"/>
                  <a:gd name="T24" fmla="*/ 6 w 25"/>
                  <a:gd name="T25" fmla="*/ 7 h 11"/>
                  <a:gd name="T26" fmla="*/ 7 w 25"/>
                  <a:gd name="T27" fmla="*/ 7 h 11"/>
                  <a:gd name="T28" fmla="*/ 12 w 25"/>
                  <a:gd name="T29" fmla="*/ 8 h 11"/>
                  <a:gd name="T30" fmla="*/ 12 w 25"/>
                  <a:gd name="T31" fmla="*/ 8 h 11"/>
                  <a:gd name="T32" fmla="*/ 15 w 25"/>
                  <a:gd name="T33" fmla="*/ 10 h 11"/>
                  <a:gd name="T34" fmla="*/ 16 w 25"/>
                  <a:gd name="T3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1">
                    <a:moveTo>
                      <a:pt x="16" y="10"/>
                    </a:moveTo>
                    <a:cubicBezTo>
                      <a:pt x="15" y="8"/>
                      <a:pt x="15" y="8"/>
                      <a:pt x="14" y="7"/>
                    </a:cubicBezTo>
                    <a:cubicBezTo>
                      <a:pt x="13" y="6"/>
                      <a:pt x="13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4" y="2"/>
                      <a:pt x="23" y="3"/>
                      <a:pt x="24" y="4"/>
                    </a:cubicBezTo>
                    <a:cubicBezTo>
                      <a:pt x="24" y="4"/>
                      <a:pt x="25" y="3"/>
                      <a:pt x="24" y="3"/>
                    </a:cubicBezTo>
                    <a:cubicBezTo>
                      <a:pt x="20" y="0"/>
                      <a:pt x="15" y="1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3" y="4"/>
                      <a:pt x="2" y="4"/>
                    </a:cubicBezTo>
                    <a:cubicBezTo>
                      <a:pt x="0" y="5"/>
                      <a:pt x="0" y="9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6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78"/>
              <p:cNvSpPr/>
              <p:nvPr/>
            </p:nvSpPr>
            <p:spPr bwMode="auto">
              <a:xfrm>
                <a:off x="3205" y="2326"/>
                <a:ext cx="77" cy="64"/>
              </a:xfrm>
              <a:custGeom>
                <a:avLst/>
                <a:gdLst>
                  <a:gd name="T0" fmla="*/ 10 w 29"/>
                  <a:gd name="T1" fmla="*/ 23 h 24"/>
                  <a:gd name="T2" fmla="*/ 18 w 29"/>
                  <a:gd name="T3" fmla="*/ 14 h 24"/>
                  <a:gd name="T4" fmla="*/ 19 w 29"/>
                  <a:gd name="T5" fmla="*/ 14 h 24"/>
                  <a:gd name="T6" fmla="*/ 23 w 29"/>
                  <a:gd name="T7" fmla="*/ 15 h 24"/>
                  <a:gd name="T8" fmla="*/ 24 w 29"/>
                  <a:gd name="T9" fmla="*/ 14 h 24"/>
                  <a:gd name="T10" fmla="*/ 25 w 29"/>
                  <a:gd name="T11" fmla="*/ 13 h 24"/>
                  <a:gd name="T12" fmla="*/ 27 w 29"/>
                  <a:gd name="T13" fmla="*/ 11 h 24"/>
                  <a:gd name="T14" fmla="*/ 28 w 29"/>
                  <a:gd name="T15" fmla="*/ 12 h 24"/>
                  <a:gd name="T16" fmla="*/ 29 w 29"/>
                  <a:gd name="T17" fmla="*/ 11 h 24"/>
                  <a:gd name="T18" fmla="*/ 27 w 29"/>
                  <a:gd name="T19" fmla="*/ 10 h 24"/>
                  <a:gd name="T20" fmla="*/ 26 w 29"/>
                  <a:gd name="T21" fmla="*/ 10 h 24"/>
                  <a:gd name="T22" fmla="*/ 22 w 29"/>
                  <a:gd name="T23" fmla="*/ 9 h 24"/>
                  <a:gd name="T24" fmla="*/ 20 w 29"/>
                  <a:gd name="T25" fmla="*/ 9 h 24"/>
                  <a:gd name="T26" fmla="*/ 19 w 29"/>
                  <a:gd name="T27" fmla="*/ 10 h 24"/>
                  <a:gd name="T28" fmla="*/ 15 w 29"/>
                  <a:gd name="T29" fmla="*/ 11 h 24"/>
                  <a:gd name="T30" fmla="*/ 13 w 29"/>
                  <a:gd name="T31" fmla="*/ 13 h 24"/>
                  <a:gd name="T32" fmla="*/ 11 w 29"/>
                  <a:gd name="T33" fmla="*/ 18 h 24"/>
                  <a:gd name="T34" fmla="*/ 12 w 29"/>
                  <a:gd name="T35" fmla="*/ 7 h 24"/>
                  <a:gd name="T36" fmla="*/ 10 w 29"/>
                  <a:gd name="T37" fmla="*/ 3 h 24"/>
                  <a:gd name="T38" fmla="*/ 10 w 29"/>
                  <a:gd name="T39" fmla="*/ 2 h 24"/>
                  <a:gd name="T40" fmla="*/ 10 w 29"/>
                  <a:gd name="T41" fmla="*/ 2 h 24"/>
                  <a:gd name="T42" fmla="*/ 3 w 29"/>
                  <a:gd name="T43" fmla="*/ 1 h 24"/>
                  <a:gd name="T44" fmla="*/ 0 w 29"/>
                  <a:gd name="T45" fmla="*/ 2 h 24"/>
                  <a:gd name="T46" fmla="*/ 0 w 29"/>
                  <a:gd name="T47" fmla="*/ 3 h 24"/>
                  <a:gd name="T48" fmla="*/ 4 w 29"/>
                  <a:gd name="T49" fmla="*/ 8 h 24"/>
                  <a:gd name="T50" fmla="*/ 6 w 29"/>
                  <a:gd name="T51" fmla="*/ 8 h 24"/>
                  <a:gd name="T52" fmla="*/ 9 w 29"/>
                  <a:gd name="T53" fmla="*/ 23 h 24"/>
                  <a:gd name="T54" fmla="*/ 9 w 29"/>
                  <a:gd name="T55" fmla="*/ 24 h 24"/>
                  <a:gd name="T56" fmla="*/ 10 w 29"/>
                  <a:gd name="T5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4">
                    <a:moveTo>
                      <a:pt x="10" y="23"/>
                    </a:moveTo>
                    <a:cubicBezTo>
                      <a:pt x="13" y="21"/>
                      <a:pt x="14" y="13"/>
                      <a:pt x="18" y="14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21" y="11"/>
                      <a:pt x="21" y="14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5" y="13"/>
                    </a:cubicBezTo>
                    <a:cubicBezTo>
                      <a:pt x="26" y="12"/>
                      <a:pt x="26" y="12"/>
                      <a:pt x="27" y="11"/>
                    </a:cubicBezTo>
                    <a:cubicBezTo>
                      <a:pt x="27" y="11"/>
                      <a:pt x="28" y="12"/>
                      <a:pt x="28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8" y="11"/>
                      <a:pt x="28" y="11"/>
                      <a:pt x="27" y="10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10"/>
                      <a:pt x="19" y="10"/>
                    </a:cubicBezTo>
                    <a:cubicBezTo>
                      <a:pt x="19" y="10"/>
                      <a:pt x="16" y="10"/>
                      <a:pt x="15" y="11"/>
                    </a:cubicBezTo>
                    <a:cubicBezTo>
                      <a:pt x="15" y="11"/>
                      <a:pt x="13" y="12"/>
                      <a:pt x="13" y="13"/>
                    </a:cubicBezTo>
                    <a:cubicBezTo>
                      <a:pt x="12" y="15"/>
                      <a:pt x="12" y="17"/>
                      <a:pt x="11" y="18"/>
                    </a:cubicBezTo>
                    <a:cubicBezTo>
                      <a:pt x="12" y="15"/>
                      <a:pt x="12" y="11"/>
                      <a:pt x="12" y="7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3" y="6"/>
                      <a:pt x="4" y="8"/>
                    </a:cubicBezTo>
                    <a:cubicBezTo>
                      <a:pt x="5" y="8"/>
                      <a:pt x="5" y="9"/>
                      <a:pt x="6" y="8"/>
                    </a:cubicBezTo>
                    <a:cubicBezTo>
                      <a:pt x="12" y="7"/>
                      <a:pt x="10" y="20"/>
                      <a:pt x="9" y="23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79"/>
              <p:cNvSpPr/>
              <p:nvPr/>
            </p:nvSpPr>
            <p:spPr bwMode="auto">
              <a:xfrm>
                <a:off x="3202" y="2382"/>
                <a:ext cx="43" cy="38"/>
              </a:xfrm>
              <a:custGeom>
                <a:avLst/>
                <a:gdLst>
                  <a:gd name="T0" fmla="*/ 15 w 16"/>
                  <a:gd name="T1" fmla="*/ 9 h 14"/>
                  <a:gd name="T2" fmla="*/ 10 w 16"/>
                  <a:gd name="T3" fmla="*/ 1 h 14"/>
                  <a:gd name="T4" fmla="*/ 2 w 16"/>
                  <a:gd name="T5" fmla="*/ 2 h 14"/>
                  <a:gd name="T6" fmla="*/ 6 w 16"/>
                  <a:gd name="T7" fmla="*/ 12 h 14"/>
                  <a:gd name="T8" fmla="*/ 15 w 16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5" y="9"/>
                    </a:moveTo>
                    <a:cubicBezTo>
                      <a:pt x="15" y="7"/>
                      <a:pt x="13" y="1"/>
                      <a:pt x="10" y="1"/>
                    </a:cubicBezTo>
                    <a:cubicBezTo>
                      <a:pt x="7" y="0"/>
                      <a:pt x="4" y="0"/>
                      <a:pt x="2" y="2"/>
                    </a:cubicBezTo>
                    <a:cubicBezTo>
                      <a:pt x="0" y="6"/>
                      <a:pt x="3" y="10"/>
                      <a:pt x="6" y="12"/>
                    </a:cubicBezTo>
                    <a:cubicBezTo>
                      <a:pt x="9" y="14"/>
                      <a:pt x="16" y="14"/>
                      <a:pt x="15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80"/>
              <p:cNvSpPr/>
              <p:nvPr/>
            </p:nvSpPr>
            <p:spPr bwMode="auto">
              <a:xfrm>
                <a:off x="3202" y="2385"/>
                <a:ext cx="40" cy="35"/>
              </a:xfrm>
              <a:custGeom>
                <a:avLst/>
                <a:gdLst>
                  <a:gd name="T0" fmla="*/ 14 w 15"/>
                  <a:gd name="T1" fmla="*/ 8 h 13"/>
                  <a:gd name="T2" fmla="*/ 14 w 15"/>
                  <a:gd name="T3" fmla="*/ 8 h 13"/>
                  <a:gd name="T4" fmla="*/ 14 w 15"/>
                  <a:gd name="T5" fmla="*/ 4 h 13"/>
                  <a:gd name="T6" fmla="*/ 13 w 15"/>
                  <a:gd name="T7" fmla="*/ 4 h 13"/>
                  <a:gd name="T8" fmla="*/ 13 w 15"/>
                  <a:gd name="T9" fmla="*/ 4 h 13"/>
                  <a:gd name="T10" fmla="*/ 13 w 15"/>
                  <a:gd name="T11" fmla="*/ 5 h 13"/>
                  <a:gd name="T12" fmla="*/ 12 w 15"/>
                  <a:gd name="T13" fmla="*/ 6 h 13"/>
                  <a:gd name="T14" fmla="*/ 12 w 15"/>
                  <a:gd name="T15" fmla="*/ 6 h 13"/>
                  <a:gd name="T16" fmla="*/ 9 w 15"/>
                  <a:gd name="T17" fmla="*/ 5 h 13"/>
                  <a:gd name="T18" fmla="*/ 5 w 15"/>
                  <a:gd name="T19" fmla="*/ 0 h 13"/>
                  <a:gd name="T20" fmla="*/ 4 w 15"/>
                  <a:gd name="T21" fmla="*/ 0 h 13"/>
                  <a:gd name="T22" fmla="*/ 4 w 15"/>
                  <a:gd name="T23" fmla="*/ 10 h 13"/>
                  <a:gd name="T24" fmla="*/ 10 w 15"/>
                  <a:gd name="T25" fmla="*/ 13 h 13"/>
                  <a:gd name="T26" fmla="*/ 14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4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4" y="3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8"/>
                      <a:pt x="4" y="10"/>
                    </a:cubicBezTo>
                    <a:cubicBezTo>
                      <a:pt x="6" y="12"/>
                      <a:pt x="8" y="13"/>
                      <a:pt x="10" y="13"/>
                    </a:cubicBezTo>
                    <a:cubicBezTo>
                      <a:pt x="13" y="13"/>
                      <a:pt x="11" y="8"/>
                      <a:pt x="14" y="8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81"/>
              <p:cNvSpPr/>
              <p:nvPr/>
            </p:nvSpPr>
            <p:spPr bwMode="auto">
              <a:xfrm>
                <a:off x="3221" y="2396"/>
                <a:ext cx="19" cy="13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2 h 5"/>
                  <a:gd name="T6" fmla="*/ 5 w 7"/>
                  <a:gd name="T7" fmla="*/ 0 h 5"/>
                  <a:gd name="T8" fmla="*/ 4 w 7"/>
                  <a:gd name="T9" fmla="*/ 1 h 5"/>
                  <a:gd name="T10" fmla="*/ 3 w 7"/>
                  <a:gd name="T11" fmla="*/ 1 h 5"/>
                  <a:gd name="T12" fmla="*/ 1 w 7"/>
                  <a:gd name="T13" fmla="*/ 0 h 5"/>
                  <a:gd name="T14" fmla="*/ 1 w 7"/>
                  <a:gd name="T15" fmla="*/ 1 h 5"/>
                  <a:gd name="T16" fmla="*/ 5 w 7"/>
                  <a:gd name="T17" fmla="*/ 5 h 5"/>
                  <a:gd name="T18" fmla="*/ 5 w 7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5" y="3"/>
                      <a:pt x="5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82"/>
              <p:cNvSpPr/>
              <p:nvPr/>
            </p:nvSpPr>
            <p:spPr bwMode="auto">
              <a:xfrm>
                <a:off x="3210" y="2390"/>
                <a:ext cx="8" cy="14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3 h 5"/>
                  <a:gd name="T4" fmla="*/ 2 w 3"/>
                  <a:gd name="T5" fmla="*/ 1 h 5"/>
                  <a:gd name="T6" fmla="*/ 2 w 3"/>
                  <a:gd name="T7" fmla="*/ 1 h 5"/>
                  <a:gd name="T8" fmla="*/ 0 w 3"/>
                  <a:gd name="T9" fmla="*/ 4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83"/>
              <p:cNvSpPr/>
              <p:nvPr/>
            </p:nvSpPr>
            <p:spPr bwMode="auto">
              <a:xfrm>
                <a:off x="2889" y="2192"/>
                <a:ext cx="123" cy="118"/>
              </a:xfrm>
              <a:custGeom>
                <a:avLst/>
                <a:gdLst>
                  <a:gd name="T0" fmla="*/ 2 w 46"/>
                  <a:gd name="T1" fmla="*/ 21 h 44"/>
                  <a:gd name="T2" fmla="*/ 2 w 46"/>
                  <a:gd name="T3" fmla="*/ 12 h 44"/>
                  <a:gd name="T4" fmla="*/ 25 w 46"/>
                  <a:gd name="T5" fmla="*/ 6 h 44"/>
                  <a:gd name="T6" fmla="*/ 30 w 46"/>
                  <a:gd name="T7" fmla="*/ 12 h 44"/>
                  <a:gd name="T8" fmla="*/ 29 w 46"/>
                  <a:gd name="T9" fmla="*/ 19 h 44"/>
                  <a:gd name="T10" fmla="*/ 39 w 46"/>
                  <a:gd name="T11" fmla="*/ 18 h 44"/>
                  <a:gd name="T12" fmla="*/ 43 w 46"/>
                  <a:gd name="T13" fmla="*/ 31 h 44"/>
                  <a:gd name="T14" fmla="*/ 26 w 46"/>
                  <a:gd name="T15" fmla="*/ 37 h 44"/>
                  <a:gd name="T16" fmla="*/ 21 w 46"/>
                  <a:gd name="T17" fmla="*/ 34 h 44"/>
                  <a:gd name="T18" fmla="*/ 16 w 46"/>
                  <a:gd name="T19" fmla="*/ 41 h 44"/>
                  <a:gd name="T20" fmla="*/ 9 w 46"/>
                  <a:gd name="T21" fmla="*/ 44 h 44"/>
                  <a:gd name="T22" fmla="*/ 4 w 46"/>
                  <a:gd name="T23" fmla="*/ 33 h 44"/>
                  <a:gd name="T24" fmla="*/ 4 w 46"/>
                  <a:gd name="T25" fmla="*/ 26 h 44"/>
                  <a:gd name="T26" fmla="*/ 2 w 46"/>
                  <a:gd name="T27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44">
                    <a:moveTo>
                      <a:pt x="2" y="21"/>
                    </a:moveTo>
                    <a:cubicBezTo>
                      <a:pt x="1" y="19"/>
                      <a:pt x="0" y="14"/>
                      <a:pt x="2" y="12"/>
                    </a:cubicBezTo>
                    <a:cubicBezTo>
                      <a:pt x="6" y="3"/>
                      <a:pt x="19" y="0"/>
                      <a:pt x="25" y="6"/>
                    </a:cubicBezTo>
                    <a:cubicBezTo>
                      <a:pt x="27" y="8"/>
                      <a:pt x="29" y="9"/>
                      <a:pt x="30" y="12"/>
                    </a:cubicBezTo>
                    <a:cubicBezTo>
                      <a:pt x="30" y="14"/>
                      <a:pt x="30" y="17"/>
                      <a:pt x="29" y="19"/>
                    </a:cubicBezTo>
                    <a:cubicBezTo>
                      <a:pt x="32" y="18"/>
                      <a:pt x="36" y="18"/>
                      <a:pt x="39" y="18"/>
                    </a:cubicBezTo>
                    <a:cubicBezTo>
                      <a:pt x="46" y="18"/>
                      <a:pt x="46" y="26"/>
                      <a:pt x="43" y="31"/>
                    </a:cubicBezTo>
                    <a:cubicBezTo>
                      <a:pt x="39" y="37"/>
                      <a:pt x="33" y="40"/>
                      <a:pt x="26" y="37"/>
                    </a:cubicBezTo>
                    <a:cubicBezTo>
                      <a:pt x="24" y="36"/>
                      <a:pt x="23" y="35"/>
                      <a:pt x="21" y="34"/>
                    </a:cubicBezTo>
                    <a:cubicBezTo>
                      <a:pt x="19" y="33"/>
                      <a:pt x="17" y="39"/>
                      <a:pt x="16" y="41"/>
                    </a:cubicBezTo>
                    <a:cubicBezTo>
                      <a:pt x="15" y="43"/>
                      <a:pt x="12" y="44"/>
                      <a:pt x="9" y="44"/>
                    </a:cubicBezTo>
                    <a:cubicBezTo>
                      <a:pt x="4" y="44"/>
                      <a:pt x="2" y="37"/>
                      <a:pt x="4" y="33"/>
                    </a:cubicBezTo>
                    <a:cubicBezTo>
                      <a:pt x="5" y="30"/>
                      <a:pt x="6" y="29"/>
                      <a:pt x="4" y="26"/>
                    </a:cubicBezTo>
                    <a:cubicBezTo>
                      <a:pt x="3" y="25"/>
                      <a:pt x="2" y="23"/>
                      <a:pt x="2" y="21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84"/>
              <p:cNvSpPr/>
              <p:nvPr/>
            </p:nvSpPr>
            <p:spPr bwMode="auto">
              <a:xfrm>
                <a:off x="2929" y="2211"/>
                <a:ext cx="51" cy="78"/>
              </a:xfrm>
              <a:custGeom>
                <a:avLst/>
                <a:gdLst>
                  <a:gd name="T0" fmla="*/ 0 w 19"/>
                  <a:gd name="T1" fmla="*/ 15 h 29"/>
                  <a:gd name="T2" fmla="*/ 3 w 19"/>
                  <a:gd name="T3" fmla="*/ 14 h 29"/>
                  <a:gd name="T4" fmla="*/ 11 w 19"/>
                  <a:gd name="T5" fmla="*/ 11 h 29"/>
                  <a:gd name="T6" fmla="*/ 14 w 19"/>
                  <a:gd name="T7" fmla="*/ 1 h 29"/>
                  <a:gd name="T8" fmla="*/ 15 w 19"/>
                  <a:gd name="T9" fmla="*/ 0 h 29"/>
                  <a:gd name="T10" fmla="*/ 13 w 19"/>
                  <a:gd name="T11" fmla="*/ 14 h 29"/>
                  <a:gd name="T12" fmla="*/ 8 w 19"/>
                  <a:gd name="T13" fmla="*/ 19 h 29"/>
                  <a:gd name="T14" fmla="*/ 9 w 19"/>
                  <a:gd name="T15" fmla="*/ 28 h 29"/>
                  <a:gd name="T16" fmla="*/ 8 w 19"/>
                  <a:gd name="T17" fmla="*/ 29 h 29"/>
                  <a:gd name="T18" fmla="*/ 3 w 19"/>
                  <a:gd name="T19" fmla="*/ 25 h 29"/>
                  <a:gd name="T20" fmla="*/ 1 w 19"/>
                  <a:gd name="T21" fmla="*/ 18 h 29"/>
                  <a:gd name="T22" fmla="*/ 0 w 19"/>
                  <a:gd name="T2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9">
                    <a:moveTo>
                      <a:pt x="0" y="15"/>
                    </a:moveTo>
                    <a:cubicBezTo>
                      <a:pt x="0" y="14"/>
                      <a:pt x="2" y="14"/>
                      <a:pt x="3" y="14"/>
                    </a:cubicBezTo>
                    <a:cubicBezTo>
                      <a:pt x="4" y="13"/>
                      <a:pt x="11" y="13"/>
                      <a:pt x="11" y="11"/>
                    </a:cubicBezTo>
                    <a:cubicBezTo>
                      <a:pt x="12" y="7"/>
                      <a:pt x="13" y="4"/>
                      <a:pt x="14" y="1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6" y="4"/>
                      <a:pt x="19" y="15"/>
                      <a:pt x="13" y="14"/>
                    </a:cubicBezTo>
                    <a:cubicBezTo>
                      <a:pt x="11" y="15"/>
                      <a:pt x="9" y="16"/>
                      <a:pt x="8" y="19"/>
                    </a:cubicBezTo>
                    <a:cubicBezTo>
                      <a:pt x="7" y="22"/>
                      <a:pt x="9" y="25"/>
                      <a:pt x="9" y="28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3" y="22"/>
                      <a:pt x="2" y="20"/>
                      <a:pt x="1" y="18"/>
                    </a:cubicBezTo>
                    <a:cubicBezTo>
                      <a:pt x="0" y="17"/>
                      <a:pt x="0" y="16"/>
                      <a:pt x="0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85"/>
              <p:cNvSpPr/>
              <p:nvPr/>
            </p:nvSpPr>
            <p:spPr bwMode="auto">
              <a:xfrm>
                <a:off x="2892" y="2200"/>
                <a:ext cx="53" cy="115"/>
              </a:xfrm>
              <a:custGeom>
                <a:avLst/>
                <a:gdLst>
                  <a:gd name="T0" fmla="*/ 5 w 20"/>
                  <a:gd name="T1" fmla="*/ 27 h 43"/>
                  <a:gd name="T2" fmla="*/ 0 w 20"/>
                  <a:gd name="T3" fmla="*/ 14 h 43"/>
                  <a:gd name="T4" fmla="*/ 19 w 20"/>
                  <a:gd name="T5" fmla="*/ 0 h 43"/>
                  <a:gd name="T6" fmla="*/ 19 w 20"/>
                  <a:gd name="T7" fmla="*/ 1 h 43"/>
                  <a:gd name="T8" fmla="*/ 10 w 20"/>
                  <a:gd name="T9" fmla="*/ 6 h 43"/>
                  <a:gd name="T10" fmla="*/ 8 w 20"/>
                  <a:gd name="T11" fmla="*/ 7 h 43"/>
                  <a:gd name="T12" fmla="*/ 3 w 20"/>
                  <a:gd name="T13" fmla="*/ 14 h 43"/>
                  <a:gd name="T14" fmla="*/ 9 w 20"/>
                  <a:gd name="T15" fmla="*/ 26 h 43"/>
                  <a:gd name="T16" fmla="*/ 17 w 20"/>
                  <a:gd name="T17" fmla="*/ 36 h 43"/>
                  <a:gd name="T18" fmla="*/ 12 w 20"/>
                  <a:gd name="T19" fmla="*/ 42 h 43"/>
                  <a:gd name="T20" fmla="*/ 6 w 20"/>
                  <a:gd name="T21" fmla="*/ 42 h 43"/>
                  <a:gd name="T22" fmla="*/ 7 w 20"/>
                  <a:gd name="T23" fmla="*/ 42 h 43"/>
                  <a:gd name="T24" fmla="*/ 6 w 20"/>
                  <a:gd name="T25" fmla="*/ 41 h 43"/>
                  <a:gd name="T26" fmla="*/ 6 w 20"/>
                  <a:gd name="T27" fmla="*/ 42 h 43"/>
                  <a:gd name="T28" fmla="*/ 5 w 20"/>
                  <a:gd name="T29" fmla="*/ 41 h 43"/>
                  <a:gd name="T30" fmla="*/ 4 w 20"/>
                  <a:gd name="T31" fmla="*/ 40 h 43"/>
                  <a:gd name="T32" fmla="*/ 3 w 20"/>
                  <a:gd name="T33" fmla="*/ 36 h 43"/>
                  <a:gd name="T34" fmla="*/ 3 w 20"/>
                  <a:gd name="T35" fmla="*/ 34 h 43"/>
                  <a:gd name="T36" fmla="*/ 4 w 20"/>
                  <a:gd name="T37" fmla="*/ 34 h 43"/>
                  <a:gd name="T38" fmla="*/ 4 w 20"/>
                  <a:gd name="T39" fmla="*/ 36 h 43"/>
                  <a:gd name="T40" fmla="*/ 5 w 20"/>
                  <a:gd name="T41" fmla="*/ 37 h 43"/>
                  <a:gd name="T42" fmla="*/ 8 w 20"/>
                  <a:gd name="T43" fmla="*/ 40 h 43"/>
                  <a:gd name="T44" fmla="*/ 13 w 20"/>
                  <a:gd name="T45" fmla="*/ 40 h 43"/>
                  <a:gd name="T46" fmla="*/ 14 w 20"/>
                  <a:gd name="T47" fmla="*/ 39 h 43"/>
                  <a:gd name="T48" fmla="*/ 13 w 20"/>
                  <a:gd name="T49" fmla="*/ 38 h 43"/>
                  <a:gd name="T50" fmla="*/ 14 w 20"/>
                  <a:gd name="T51" fmla="*/ 37 h 43"/>
                  <a:gd name="T52" fmla="*/ 5 w 20"/>
                  <a:gd name="T53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3">
                    <a:moveTo>
                      <a:pt x="5" y="27"/>
                    </a:moveTo>
                    <a:cubicBezTo>
                      <a:pt x="1" y="24"/>
                      <a:pt x="1" y="18"/>
                      <a:pt x="0" y="14"/>
                    </a:cubicBezTo>
                    <a:cubicBezTo>
                      <a:pt x="0" y="3"/>
                      <a:pt x="10" y="1"/>
                      <a:pt x="19" y="0"/>
                    </a:cubicBezTo>
                    <a:cubicBezTo>
                      <a:pt x="19" y="0"/>
                      <a:pt x="20" y="0"/>
                      <a:pt x="19" y="1"/>
                    </a:cubicBezTo>
                    <a:cubicBezTo>
                      <a:pt x="17" y="3"/>
                      <a:pt x="14" y="4"/>
                      <a:pt x="10" y="6"/>
                    </a:cubicBezTo>
                    <a:cubicBezTo>
                      <a:pt x="9" y="6"/>
                      <a:pt x="9" y="6"/>
                      <a:pt x="8" y="7"/>
                    </a:cubicBezTo>
                    <a:cubicBezTo>
                      <a:pt x="6" y="8"/>
                      <a:pt x="4" y="11"/>
                      <a:pt x="3" y="14"/>
                    </a:cubicBezTo>
                    <a:cubicBezTo>
                      <a:pt x="3" y="19"/>
                      <a:pt x="6" y="23"/>
                      <a:pt x="9" y="26"/>
                    </a:cubicBezTo>
                    <a:cubicBezTo>
                      <a:pt x="14" y="28"/>
                      <a:pt x="19" y="31"/>
                      <a:pt x="17" y="36"/>
                    </a:cubicBezTo>
                    <a:cubicBezTo>
                      <a:pt x="17" y="40"/>
                      <a:pt x="15" y="42"/>
                      <a:pt x="12" y="42"/>
                    </a:cubicBezTo>
                    <a:cubicBezTo>
                      <a:pt x="10" y="43"/>
                      <a:pt x="8" y="43"/>
                      <a:pt x="6" y="42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7" y="42"/>
                      <a:pt x="7" y="42"/>
                      <a:pt x="6" y="41"/>
                    </a:cubicBezTo>
                    <a:cubicBezTo>
                      <a:pt x="6" y="41"/>
                      <a:pt x="6" y="42"/>
                      <a:pt x="6" y="42"/>
                    </a:cubicBezTo>
                    <a:cubicBezTo>
                      <a:pt x="6" y="42"/>
                      <a:pt x="6" y="41"/>
                      <a:pt x="5" y="41"/>
                    </a:cubicBezTo>
                    <a:cubicBezTo>
                      <a:pt x="5" y="41"/>
                      <a:pt x="4" y="40"/>
                      <a:pt x="4" y="40"/>
                    </a:cubicBezTo>
                    <a:cubicBezTo>
                      <a:pt x="4" y="39"/>
                      <a:pt x="3" y="37"/>
                      <a:pt x="3" y="36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3" y="33"/>
                      <a:pt x="3" y="33"/>
                      <a:pt x="4" y="34"/>
                    </a:cubicBezTo>
                    <a:cubicBezTo>
                      <a:pt x="4" y="35"/>
                      <a:pt x="4" y="36"/>
                      <a:pt x="4" y="36"/>
                    </a:cubicBezTo>
                    <a:cubicBezTo>
                      <a:pt x="5" y="36"/>
                      <a:pt x="5" y="37"/>
                      <a:pt x="5" y="37"/>
                    </a:cubicBezTo>
                    <a:cubicBezTo>
                      <a:pt x="6" y="38"/>
                      <a:pt x="7" y="40"/>
                      <a:pt x="8" y="40"/>
                    </a:cubicBezTo>
                    <a:cubicBezTo>
                      <a:pt x="10" y="40"/>
                      <a:pt x="11" y="40"/>
                      <a:pt x="13" y="40"/>
                    </a:cubicBezTo>
                    <a:cubicBezTo>
                      <a:pt x="13" y="39"/>
                      <a:pt x="13" y="39"/>
                      <a:pt x="14" y="39"/>
                    </a:cubicBezTo>
                    <a:cubicBezTo>
                      <a:pt x="13" y="39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1"/>
                      <a:pt x="9" y="30"/>
                      <a:pt x="5" y="2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86"/>
              <p:cNvSpPr/>
              <p:nvPr/>
            </p:nvSpPr>
            <p:spPr bwMode="auto">
              <a:xfrm>
                <a:off x="2937" y="2131"/>
                <a:ext cx="289" cy="238"/>
              </a:xfrm>
              <a:custGeom>
                <a:avLst/>
                <a:gdLst>
                  <a:gd name="T0" fmla="*/ 0 w 108"/>
                  <a:gd name="T1" fmla="*/ 27 h 89"/>
                  <a:gd name="T2" fmla="*/ 10 w 108"/>
                  <a:gd name="T3" fmla="*/ 22 h 89"/>
                  <a:gd name="T4" fmla="*/ 17 w 108"/>
                  <a:gd name="T5" fmla="*/ 23 h 89"/>
                  <a:gd name="T6" fmla="*/ 31 w 108"/>
                  <a:gd name="T7" fmla="*/ 23 h 89"/>
                  <a:gd name="T8" fmla="*/ 69 w 108"/>
                  <a:gd name="T9" fmla="*/ 36 h 89"/>
                  <a:gd name="T10" fmla="*/ 50 w 108"/>
                  <a:gd name="T11" fmla="*/ 20 h 89"/>
                  <a:gd name="T12" fmla="*/ 28 w 108"/>
                  <a:gd name="T13" fmla="*/ 9 h 89"/>
                  <a:gd name="T14" fmla="*/ 29 w 108"/>
                  <a:gd name="T15" fmla="*/ 7 h 89"/>
                  <a:gd name="T16" fmla="*/ 39 w 108"/>
                  <a:gd name="T17" fmla="*/ 0 h 89"/>
                  <a:gd name="T18" fmla="*/ 40 w 108"/>
                  <a:gd name="T19" fmla="*/ 0 h 89"/>
                  <a:gd name="T20" fmla="*/ 45 w 108"/>
                  <a:gd name="T21" fmla="*/ 7 h 89"/>
                  <a:gd name="T22" fmla="*/ 45 w 108"/>
                  <a:gd name="T23" fmla="*/ 8 h 89"/>
                  <a:gd name="T24" fmla="*/ 51 w 108"/>
                  <a:gd name="T25" fmla="*/ 13 h 89"/>
                  <a:gd name="T26" fmla="*/ 61 w 108"/>
                  <a:gd name="T27" fmla="*/ 22 h 89"/>
                  <a:gd name="T28" fmla="*/ 81 w 108"/>
                  <a:gd name="T29" fmla="*/ 45 h 89"/>
                  <a:gd name="T30" fmla="*/ 108 w 108"/>
                  <a:gd name="T31" fmla="*/ 87 h 89"/>
                  <a:gd name="T32" fmla="*/ 106 w 108"/>
                  <a:gd name="T33" fmla="*/ 88 h 89"/>
                  <a:gd name="T34" fmla="*/ 62 w 108"/>
                  <a:gd name="T35" fmla="*/ 42 h 89"/>
                  <a:gd name="T36" fmla="*/ 13 w 108"/>
                  <a:gd name="T37" fmla="*/ 43 h 89"/>
                  <a:gd name="T38" fmla="*/ 11 w 108"/>
                  <a:gd name="T39" fmla="*/ 42 h 89"/>
                  <a:gd name="T40" fmla="*/ 0 w 108"/>
                  <a:gd name="T41" fmla="*/ 29 h 89"/>
                  <a:gd name="T42" fmla="*/ 0 w 108"/>
                  <a:gd name="T43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89">
                    <a:moveTo>
                      <a:pt x="0" y="27"/>
                    </a:moveTo>
                    <a:cubicBezTo>
                      <a:pt x="2" y="24"/>
                      <a:pt x="6" y="22"/>
                      <a:pt x="10" y="22"/>
                    </a:cubicBezTo>
                    <a:cubicBezTo>
                      <a:pt x="12" y="22"/>
                      <a:pt x="15" y="22"/>
                      <a:pt x="17" y="23"/>
                    </a:cubicBezTo>
                    <a:cubicBezTo>
                      <a:pt x="21" y="23"/>
                      <a:pt x="26" y="23"/>
                      <a:pt x="31" y="23"/>
                    </a:cubicBezTo>
                    <a:cubicBezTo>
                      <a:pt x="45" y="23"/>
                      <a:pt x="57" y="29"/>
                      <a:pt x="69" y="36"/>
                    </a:cubicBezTo>
                    <a:cubicBezTo>
                      <a:pt x="63" y="30"/>
                      <a:pt x="57" y="24"/>
                      <a:pt x="50" y="20"/>
                    </a:cubicBezTo>
                    <a:cubicBezTo>
                      <a:pt x="43" y="16"/>
                      <a:pt x="35" y="14"/>
                      <a:pt x="28" y="9"/>
                    </a:cubicBezTo>
                    <a:cubicBezTo>
                      <a:pt x="28" y="8"/>
                      <a:pt x="28" y="7"/>
                      <a:pt x="29" y="7"/>
                    </a:cubicBezTo>
                    <a:cubicBezTo>
                      <a:pt x="33" y="6"/>
                      <a:pt x="36" y="4"/>
                      <a:pt x="39" y="0"/>
                    </a:cubicBezTo>
                    <a:cubicBezTo>
                      <a:pt x="39" y="0"/>
                      <a:pt x="40" y="0"/>
                      <a:pt x="40" y="0"/>
                    </a:cubicBezTo>
                    <a:cubicBezTo>
                      <a:pt x="42" y="2"/>
                      <a:pt x="43" y="5"/>
                      <a:pt x="45" y="7"/>
                    </a:cubicBezTo>
                    <a:cubicBezTo>
                      <a:pt x="45" y="7"/>
                      <a:pt x="45" y="7"/>
                      <a:pt x="45" y="8"/>
                    </a:cubicBezTo>
                    <a:cubicBezTo>
                      <a:pt x="48" y="10"/>
                      <a:pt x="51" y="12"/>
                      <a:pt x="51" y="13"/>
                    </a:cubicBezTo>
                    <a:cubicBezTo>
                      <a:pt x="55" y="15"/>
                      <a:pt x="58" y="19"/>
                      <a:pt x="61" y="22"/>
                    </a:cubicBezTo>
                    <a:cubicBezTo>
                      <a:pt x="68" y="29"/>
                      <a:pt x="75" y="37"/>
                      <a:pt x="81" y="45"/>
                    </a:cubicBezTo>
                    <a:cubicBezTo>
                      <a:pt x="93" y="58"/>
                      <a:pt x="104" y="70"/>
                      <a:pt x="108" y="87"/>
                    </a:cubicBezTo>
                    <a:cubicBezTo>
                      <a:pt x="108" y="88"/>
                      <a:pt x="107" y="89"/>
                      <a:pt x="106" y="88"/>
                    </a:cubicBezTo>
                    <a:cubicBezTo>
                      <a:pt x="97" y="69"/>
                      <a:pt x="80" y="53"/>
                      <a:pt x="62" y="42"/>
                    </a:cubicBezTo>
                    <a:cubicBezTo>
                      <a:pt x="48" y="32"/>
                      <a:pt x="25" y="26"/>
                      <a:pt x="13" y="43"/>
                    </a:cubicBezTo>
                    <a:cubicBezTo>
                      <a:pt x="13" y="44"/>
                      <a:pt x="11" y="43"/>
                      <a:pt x="11" y="42"/>
                    </a:cubicBezTo>
                    <a:cubicBezTo>
                      <a:pt x="11" y="35"/>
                      <a:pt x="6" y="32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87"/>
              <p:cNvSpPr/>
              <p:nvPr/>
            </p:nvSpPr>
            <p:spPr bwMode="auto">
              <a:xfrm>
                <a:off x="3047" y="2133"/>
                <a:ext cx="72" cy="83"/>
              </a:xfrm>
              <a:custGeom>
                <a:avLst/>
                <a:gdLst>
                  <a:gd name="T0" fmla="*/ 1 w 27"/>
                  <a:gd name="T1" fmla="*/ 10 h 31"/>
                  <a:gd name="T2" fmla="*/ 2 w 27"/>
                  <a:gd name="T3" fmla="*/ 9 h 31"/>
                  <a:gd name="T4" fmla="*/ 0 w 27"/>
                  <a:gd name="T5" fmla="*/ 1 h 31"/>
                  <a:gd name="T6" fmla="*/ 2 w 27"/>
                  <a:gd name="T7" fmla="*/ 1 h 31"/>
                  <a:gd name="T8" fmla="*/ 9 w 27"/>
                  <a:gd name="T9" fmla="*/ 8 h 31"/>
                  <a:gd name="T10" fmla="*/ 27 w 27"/>
                  <a:gd name="T11" fmla="*/ 29 h 31"/>
                  <a:gd name="T12" fmla="*/ 25 w 27"/>
                  <a:gd name="T13" fmla="*/ 30 h 31"/>
                  <a:gd name="T14" fmla="*/ 1 w 27"/>
                  <a:gd name="T1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1">
                    <a:moveTo>
                      <a:pt x="1" y="10"/>
                    </a:moveTo>
                    <a:cubicBezTo>
                      <a:pt x="1" y="10"/>
                      <a:pt x="1" y="9"/>
                      <a:pt x="2" y="9"/>
                    </a:cubicBezTo>
                    <a:cubicBezTo>
                      <a:pt x="2" y="9"/>
                      <a:pt x="1" y="2"/>
                      <a:pt x="0" y="1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5" y="3"/>
                      <a:pt x="7" y="5"/>
                      <a:pt x="9" y="8"/>
                    </a:cubicBezTo>
                    <a:cubicBezTo>
                      <a:pt x="16" y="14"/>
                      <a:pt x="22" y="21"/>
                      <a:pt x="27" y="29"/>
                    </a:cubicBezTo>
                    <a:cubicBezTo>
                      <a:pt x="27" y="30"/>
                      <a:pt x="26" y="31"/>
                      <a:pt x="25" y="30"/>
                    </a:cubicBezTo>
                    <a:cubicBezTo>
                      <a:pt x="17" y="24"/>
                      <a:pt x="8" y="18"/>
                      <a:pt x="1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88"/>
              <p:cNvSpPr/>
              <p:nvPr/>
            </p:nvSpPr>
            <p:spPr bwMode="auto">
              <a:xfrm>
                <a:off x="2970" y="2195"/>
                <a:ext cx="131" cy="61"/>
              </a:xfrm>
              <a:custGeom>
                <a:avLst/>
                <a:gdLst>
                  <a:gd name="T0" fmla="*/ 4 w 49"/>
                  <a:gd name="T1" fmla="*/ 10 h 23"/>
                  <a:gd name="T2" fmla="*/ 13 w 49"/>
                  <a:gd name="T3" fmla="*/ 4 h 23"/>
                  <a:gd name="T4" fmla="*/ 19 w 49"/>
                  <a:gd name="T5" fmla="*/ 0 h 23"/>
                  <a:gd name="T6" fmla="*/ 28 w 49"/>
                  <a:gd name="T7" fmla="*/ 1 h 23"/>
                  <a:gd name="T8" fmla="*/ 48 w 49"/>
                  <a:gd name="T9" fmla="*/ 10 h 23"/>
                  <a:gd name="T10" fmla="*/ 47 w 49"/>
                  <a:gd name="T11" fmla="*/ 12 h 23"/>
                  <a:gd name="T12" fmla="*/ 45 w 49"/>
                  <a:gd name="T13" fmla="*/ 11 h 23"/>
                  <a:gd name="T14" fmla="*/ 44 w 49"/>
                  <a:gd name="T15" fmla="*/ 11 h 23"/>
                  <a:gd name="T16" fmla="*/ 42 w 49"/>
                  <a:gd name="T17" fmla="*/ 10 h 23"/>
                  <a:gd name="T18" fmla="*/ 30 w 49"/>
                  <a:gd name="T19" fmla="*/ 4 h 23"/>
                  <a:gd name="T20" fmla="*/ 21 w 49"/>
                  <a:gd name="T21" fmla="*/ 3 h 23"/>
                  <a:gd name="T22" fmla="*/ 18 w 49"/>
                  <a:gd name="T23" fmla="*/ 5 h 23"/>
                  <a:gd name="T24" fmla="*/ 15 w 49"/>
                  <a:gd name="T25" fmla="*/ 22 h 23"/>
                  <a:gd name="T26" fmla="*/ 14 w 49"/>
                  <a:gd name="T27" fmla="*/ 22 h 23"/>
                  <a:gd name="T28" fmla="*/ 1 w 49"/>
                  <a:gd name="T29" fmla="*/ 20 h 23"/>
                  <a:gd name="T30" fmla="*/ 0 w 49"/>
                  <a:gd name="T31" fmla="*/ 19 h 23"/>
                  <a:gd name="T32" fmla="*/ 4 w 49"/>
                  <a:gd name="T3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23">
                    <a:moveTo>
                      <a:pt x="4" y="10"/>
                    </a:moveTo>
                    <a:cubicBezTo>
                      <a:pt x="8" y="8"/>
                      <a:pt x="10" y="6"/>
                      <a:pt x="13" y="4"/>
                    </a:cubicBezTo>
                    <a:cubicBezTo>
                      <a:pt x="15" y="2"/>
                      <a:pt x="17" y="1"/>
                      <a:pt x="19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35" y="3"/>
                      <a:pt x="42" y="7"/>
                      <a:pt x="48" y="10"/>
                    </a:cubicBezTo>
                    <a:cubicBezTo>
                      <a:pt x="49" y="10"/>
                      <a:pt x="48" y="12"/>
                      <a:pt x="47" y="12"/>
                    </a:cubicBezTo>
                    <a:cubicBezTo>
                      <a:pt x="47" y="12"/>
                      <a:pt x="46" y="11"/>
                      <a:pt x="45" y="11"/>
                    </a:cubicBezTo>
                    <a:cubicBezTo>
                      <a:pt x="45" y="11"/>
                      <a:pt x="44" y="11"/>
                      <a:pt x="44" y="11"/>
                    </a:cubicBezTo>
                    <a:cubicBezTo>
                      <a:pt x="43" y="11"/>
                      <a:pt x="43" y="11"/>
                      <a:pt x="42" y="10"/>
                    </a:cubicBezTo>
                    <a:cubicBezTo>
                      <a:pt x="38" y="9"/>
                      <a:pt x="34" y="6"/>
                      <a:pt x="30" y="4"/>
                    </a:cubicBezTo>
                    <a:cubicBezTo>
                      <a:pt x="27" y="3"/>
                      <a:pt x="24" y="3"/>
                      <a:pt x="21" y="3"/>
                    </a:cubicBezTo>
                    <a:cubicBezTo>
                      <a:pt x="20" y="4"/>
                      <a:pt x="19" y="4"/>
                      <a:pt x="18" y="5"/>
                    </a:cubicBezTo>
                    <a:cubicBezTo>
                      <a:pt x="14" y="8"/>
                      <a:pt x="15" y="17"/>
                      <a:pt x="15" y="22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0" y="19"/>
                      <a:pt x="6" y="18"/>
                      <a:pt x="1" y="20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7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89"/>
              <p:cNvSpPr/>
              <p:nvPr/>
            </p:nvSpPr>
            <p:spPr bwMode="auto">
              <a:xfrm>
                <a:off x="2967" y="2248"/>
                <a:ext cx="40" cy="49"/>
              </a:xfrm>
              <a:custGeom>
                <a:avLst/>
                <a:gdLst>
                  <a:gd name="T0" fmla="*/ 6 w 15"/>
                  <a:gd name="T1" fmla="*/ 13 h 18"/>
                  <a:gd name="T2" fmla="*/ 9 w 15"/>
                  <a:gd name="T3" fmla="*/ 11 h 18"/>
                  <a:gd name="T4" fmla="*/ 11 w 15"/>
                  <a:gd name="T5" fmla="*/ 9 h 18"/>
                  <a:gd name="T6" fmla="*/ 9 w 15"/>
                  <a:gd name="T7" fmla="*/ 7 h 18"/>
                  <a:gd name="T8" fmla="*/ 8 w 15"/>
                  <a:gd name="T9" fmla="*/ 7 h 18"/>
                  <a:gd name="T10" fmla="*/ 9 w 15"/>
                  <a:gd name="T11" fmla="*/ 1 h 18"/>
                  <a:gd name="T12" fmla="*/ 9 w 15"/>
                  <a:gd name="T13" fmla="*/ 1 h 18"/>
                  <a:gd name="T14" fmla="*/ 14 w 15"/>
                  <a:gd name="T15" fmla="*/ 9 h 18"/>
                  <a:gd name="T16" fmla="*/ 11 w 15"/>
                  <a:gd name="T17" fmla="*/ 14 h 18"/>
                  <a:gd name="T18" fmla="*/ 0 w 15"/>
                  <a:gd name="T19" fmla="*/ 17 h 18"/>
                  <a:gd name="T20" fmla="*/ 0 w 15"/>
                  <a:gd name="T21" fmla="*/ 16 h 18"/>
                  <a:gd name="T22" fmla="*/ 6 w 15"/>
                  <a:gd name="T2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6" y="13"/>
                    </a:move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0"/>
                      <a:pt x="15" y="5"/>
                      <a:pt x="14" y="9"/>
                    </a:cubicBezTo>
                    <a:cubicBezTo>
                      <a:pt x="14" y="11"/>
                      <a:pt x="13" y="13"/>
                      <a:pt x="11" y="14"/>
                    </a:cubicBezTo>
                    <a:cubicBezTo>
                      <a:pt x="8" y="17"/>
                      <a:pt x="4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" y="15"/>
                      <a:pt x="4" y="14"/>
                      <a:pt x="6" y="1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90"/>
              <p:cNvSpPr/>
              <p:nvPr/>
            </p:nvSpPr>
            <p:spPr bwMode="auto">
              <a:xfrm>
                <a:off x="2903" y="2214"/>
                <a:ext cx="26" cy="56"/>
              </a:xfrm>
              <a:custGeom>
                <a:avLst/>
                <a:gdLst>
                  <a:gd name="T0" fmla="*/ 1 w 10"/>
                  <a:gd name="T1" fmla="*/ 10 h 21"/>
                  <a:gd name="T2" fmla="*/ 4 w 10"/>
                  <a:gd name="T3" fmla="*/ 5 h 21"/>
                  <a:gd name="T4" fmla="*/ 9 w 10"/>
                  <a:gd name="T5" fmla="*/ 0 h 21"/>
                  <a:gd name="T6" fmla="*/ 10 w 10"/>
                  <a:gd name="T7" fmla="*/ 0 h 21"/>
                  <a:gd name="T8" fmla="*/ 9 w 10"/>
                  <a:gd name="T9" fmla="*/ 12 h 21"/>
                  <a:gd name="T10" fmla="*/ 9 w 10"/>
                  <a:gd name="T11" fmla="*/ 13 h 21"/>
                  <a:gd name="T12" fmla="*/ 10 w 10"/>
                  <a:gd name="T13" fmla="*/ 19 h 21"/>
                  <a:gd name="T14" fmla="*/ 10 w 10"/>
                  <a:gd name="T15" fmla="*/ 19 h 21"/>
                  <a:gd name="T16" fmla="*/ 10 w 10"/>
                  <a:gd name="T17" fmla="*/ 19 h 21"/>
                  <a:gd name="T18" fmla="*/ 10 w 10"/>
                  <a:gd name="T19" fmla="*/ 20 h 21"/>
                  <a:gd name="T20" fmla="*/ 1 w 10"/>
                  <a:gd name="T2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0" y="8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4"/>
                      <a:pt x="0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10" y="15"/>
                      <a:pt x="10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91"/>
              <p:cNvSpPr/>
              <p:nvPr/>
            </p:nvSpPr>
            <p:spPr bwMode="auto">
              <a:xfrm>
                <a:off x="2903" y="2281"/>
                <a:ext cx="24" cy="24"/>
              </a:xfrm>
              <a:custGeom>
                <a:avLst/>
                <a:gdLst>
                  <a:gd name="T0" fmla="*/ 1 w 9"/>
                  <a:gd name="T1" fmla="*/ 0 h 9"/>
                  <a:gd name="T2" fmla="*/ 7 w 9"/>
                  <a:gd name="T3" fmla="*/ 3 h 9"/>
                  <a:gd name="T4" fmla="*/ 7 w 9"/>
                  <a:gd name="T5" fmla="*/ 3 h 9"/>
                  <a:gd name="T6" fmla="*/ 9 w 9"/>
                  <a:gd name="T7" fmla="*/ 6 h 9"/>
                  <a:gd name="T8" fmla="*/ 7 w 9"/>
                  <a:gd name="T9" fmla="*/ 9 h 9"/>
                  <a:gd name="T10" fmla="*/ 4 w 9"/>
                  <a:gd name="T11" fmla="*/ 9 h 9"/>
                  <a:gd name="T12" fmla="*/ 4 w 9"/>
                  <a:gd name="T13" fmla="*/ 8 h 9"/>
                  <a:gd name="T14" fmla="*/ 4 w 9"/>
                  <a:gd name="T15" fmla="*/ 5 h 9"/>
                  <a:gd name="T16" fmla="*/ 2 w 9"/>
                  <a:gd name="T17" fmla="*/ 5 h 9"/>
                  <a:gd name="T18" fmla="*/ 2 w 9"/>
                  <a:gd name="T19" fmla="*/ 3 h 9"/>
                  <a:gd name="T20" fmla="*/ 1 w 9"/>
                  <a:gd name="T21" fmla="*/ 1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4" y="0"/>
                      <a:pt x="6" y="1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6" y="5"/>
                      <a:pt x="4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92"/>
              <p:cNvSpPr/>
              <p:nvPr/>
            </p:nvSpPr>
            <p:spPr bwMode="auto">
              <a:xfrm>
                <a:off x="4256" y="1175"/>
                <a:ext cx="126" cy="123"/>
              </a:xfrm>
              <a:custGeom>
                <a:avLst/>
                <a:gdLst>
                  <a:gd name="T0" fmla="*/ 27 w 47"/>
                  <a:gd name="T1" fmla="*/ 4 h 46"/>
                  <a:gd name="T2" fmla="*/ 18 w 47"/>
                  <a:gd name="T3" fmla="*/ 0 h 46"/>
                  <a:gd name="T4" fmla="*/ 4 w 47"/>
                  <a:gd name="T5" fmla="*/ 19 h 46"/>
                  <a:gd name="T6" fmla="*/ 8 w 47"/>
                  <a:gd name="T7" fmla="*/ 26 h 46"/>
                  <a:gd name="T8" fmla="*/ 14 w 47"/>
                  <a:gd name="T9" fmla="*/ 28 h 46"/>
                  <a:gd name="T10" fmla="*/ 9 w 47"/>
                  <a:gd name="T11" fmla="*/ 37 h 46"/>
                  <a:gd name="T12" fmla="*/ 19 w 47"/>
                  <a:gd name="T13" fmla="*/ 46 h 46"/>
                  <a:gd name="T14" fmla="*/ 32 w 47"/>
                  <a:gd name="T15" fmla="*/ 32 h 46"/>
                  <a:gd name="T16" fmla="*/ 31 w 47"/>
                  <a:gd name="T17" fmla="*/ 27 h 46"/>
                  <a:gd name="T18" fmla="*/ 39 w 47"/>
                  <a:gd name="T19" fmla="*/ 25 h 46"/>
                  <a:gd name="T20" fmla="*/ 45 w 47"/>
                  <a:gd name="T21" fmla="*/ 20 h 46"/>
                  <a:gd name="T22" fmla="*/ 37 w 47"/>
                  <a:gd name="T23" fmla="*/ 11 h 46"/>
                  <a:gd name="T24" fmla="*/ 31 w 47"/>
                  <a:gd name="T25" fmla="*/ 8 h 46"/>
                  <a:gd name="T26" fmla="*/ 27 w 47"/>
                  <a:gd name="T27" fmla="*/ 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6">
                    <a:moveTo>
                      <a:pt x="27" y="4"/>
                    </a:moveTo>
                    <a:cubicBezTo>
                      <a:pt x="25" y="2"/>
                      <a:pt x="21" y="0"/>
                      <a:pt x="18" y="0"/>
                    </a:cubicBezTo>
                    <a:cubicBezTo>
                      <a:pt x="8" y="1"/>
                      <a:pt x="0" y="12"/>
                      <a:pt x="4" y="19"/>
                    </a:cubicBezTo>
                    <a:cubicBezTo>
                      <a:pt x="4" y="22"/>
                      <a:pt x="5" y="24"/>
                      <a:pt x="8" y="26"/>
                    </a:cubicBezTo>
                    <a:cubicBezTo>
                      <a:pt x="9" y="27"/>
                      <a:pt x="12" y="28"/>
                      <a:pt x="14" y="28"/>
                    </a:cubicBezTo>
                    <a:cubicBezTo>
                      <a:pt x="12" y="30"/>
                      <a:pt x="10" y="34"/>
                      <a:pt x="9" y="37"/>
                    </a:cubicBezTo>
                    <a:cubicBezTo>
                      <a:pt x="7" y="43"/>
                      <a:pt x="14" y="46"/>
                      <a:pt x="19" y="46"/>
                    </a:cubicBezTo>
                    <a:cubicBezTo>
                      <a:pt x="27" y="45"/>
                      <a:pt x="32" y="40"/>
                      <a:pt x="32" y="32"/>
                    </a:cubicBezTo>
                    <a:cubicBezTo>
                      <a:pt x="32" y="31"/>
                      <a:pt x="32" y="29"/>
                      <a:pt x="31" y="27"/>
                    </a:cubicBezTo>
                    <a:cubicBezTo>
                      <a:pt x="31" y="25"/>
                      <a:pt x="37" y="25"/>
                      <a:pt x="39" y="25"/>
                    </a:cubicBezTo>
                    <a:cubicBezTo>
                      <a:pt x="42" y="25"/>
                      <a:pt x="44" y="23"/>
                      <a:pt x="45" y="20"/>
                    </a:cubicBezTo>
                    <a:cubicBezTo>
                      <a:pt x="47" y="15"/>
                      <a:pt x="42" y="11"/>
                      <a:pt x="37" y="11"/>
                    </a:cubicBezTo>
                    <a:cubicBezTo>
                      <a:pt x="34" y="11"/>
                      <a:pt x="33" y="11"/>
                      <a:pt x="31" y="8"/>
                    </a:cubicBezTo>
                    <a:cubicBezTo>
                      <a:pt x="30" y="7"/>
                      <a:pt x="28" y="5"/>
                      <a:pt x="27" y="4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93"/>
              <p:cNvSpPr/>
              <p:nvPr/>
            </p:nvSpPr>
            <p:spPr bwMode="auto">
              <a:xfrm>
                <a:off x="4264" y="1217"/>
                <a:ext cx="77" cy="49"/>
              </a:xfrm>
              <a:custGeom>
                <a:avLst/>
                <a:gdLst>
                  <a:gd name="T0" fmla="*/ 19 w 29"/>
                  <a:gd name="T1" fmla="*/ 0 h 18"/>
                  <a:gd name="T2" fmla="*/ 17 w 29"/>
                  <a:gd name="T3" fmla="*/ 2 h 18"/>
                  <a:gd name="T4" fmla="*/ 11 w 29"/>
                  <a:gd name="T5" fmla="*/ 9 h 18"/>
                  <a:gd name="T6" fmla="*/ 1 w 29"/>
                  <a:gd name="T7" fmla="*/ 7 h 18"/>
                  <a:gd name="T8" fmla="*/ 0 w 29"/>
                  <a:gd name="T9" fmla="*/ 8 h 18"/>
                  <a:gd name="T10" fmla="*/ 13 w 29"/>
                  <a:gd name="T11" fmla="*/ 12 h 18"/>
                  <a:gd name="T12" fmla="*/ 20 w 29"/>
                  <a:gd name="T13" fmla="*/ 10 h 18"/>
                  <a:gd name="T14" fmla="*/ 28 w 29"/>
                  <a:gd name="T15" fmla="*/ 14 h 18"/>
                  <a:gd name="T16" fmla="*/ 29 w 29"/>
                  <a:gd name="T17" fmla="*/ 13 h 18"/>
                  <a:gd name="T18" fmla="*/ 27 w 29"/>
                  <a:gd name="T19" fmla="*/ 7 h 18"/>
                  <a:gd name="T20" fmla="*/ 22 w 29"/>
                  <a:gd name="T21" fmla="*/ 3 h 18"/>
                  <a:gd name="T22" fmla="*/ 19 w 29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8">
                    <a:moveTo>
                      <a:pt x="19" y="0"/>
                    </a:moveTo>
                    <a:cubicBezTo>
                      <a:pt x="18" y="0"/>
                      <a:pt x="17" y="2"/>
                      <a:pt x="17" y="2"/>
                    </a:cubicBezTo>
                    <a:cubicBezTo>
                      <a:pt x="16" y="4"/>
                      <a:pt x="13" y="10"/>
                      <a:pt x="11" y="9"/>
                    </a:cubicBezTo>
                    <a:cubicBezTo>
                      <a:pt x="7" y="8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10"/>
                      <a:pt x="12" y="18"/>
                      <a:pt x="13" y="12"/>
                    </a:cubicBezTo>
                    <a:cubicBezTo>
                      <a:pt x="15" y="11"/>
                      <a:pt x="17" y="10"/>
                      <a:pt x="20" y="10"/>
                    </a:cubicBezTo>
                    <a:cubicBezTo>
                      <a:pt x="23" y="10"/>
                      <a:pt x="25" y="12"/>
                      <a:pt x="28" y="14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29" y="11"/>
                      <a:pt x="29" y="9"/>
                      <a:pt x="27" y="7"/>
                    </a:cubicBezTo>
                    <a:cubicBezTo>
                      <a:pt x="25" y="6"/>
                      <a:pt x="23" y="5"/>
                      <a:pt x="22" y="3"/>
                    </a:cubicBezTo>
                    <a:cubicBezTo>
                      <a:pt x="21" y="2"/>
                      <a:pt x="20" y="1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94"/>
              <p:cNvSpPr/>
              <p:nvPr/>
            </p:nvSpPr>
            <p:spPr bwMode="auto">
              <a:xfrm>
                <a:off x="4264" y="1167"/>
                <a:ext cx="118" cy="83"/>
              </a:xfrm>
              <a:custGeom>
                <a:avLst/>
                <a:gdLst>
                  <a:gd name="T0" fmla="*/ 30 w 44"/>
                  <a:gd name="T1" fmla="*/ 14 h 31"/>
                  <a:gd name="T2" fmla="*/ 20 w 44"/>
                  <a:gd name="T3" fmla="*/ 5 h 31"/>
                  <a:gd name="T4" fmla="*/ 0 w 44"/>
                  <a:gd name="T5" fmla="*/ 16 h 31"/>
                  <a:gd name="T6" fmla="*/ 0 w 44"/>
                  <a:gd name="T7" fmla="*/ 17 h 31"/>
                  <a:gd name="T8" fmla="*/ 9 w 44"/>
                  <a:gd name="T9" fmla="*/ 11 h 31"/>
                  <a:gd name="T10" fmla="*/ 10 w 44"/>
                  <a:gd name="T11" fmla="*/ 9 h 31"/>
                  <a:gd name="T12" fmla="*/ 19 w 44"/>
                  <a:gd name="T13" fmla="*/ 8 h 31"/>
                  <a:gd name="T14" fmla="*/ 27 w 44"/>
                  <a:gd name="T15" fmla="*/ 18 h 31"/>
                  <a:gd name="T16" fmla="*/ 33 w 44"/>
                  <a:gd name="T17" fmla="*/ 29 h 31"/>
                  <a:gd name="T18" fmla="*/ 41 w 44"/>
                  <a:gd name="T19" fmla="*/ 26 h 31"/>
                  <a:gd name="T20" fmla="*/ 43 w 44"/>
                  <a:gd name="T21" fmla="*/ 21 h 31"/>
                  <a:gd name="T22" fmla="*/ 43 w 44"/>
                  <a:gd name="T23" fmla="*/ 22 h 31"/>
                  <a:gd name="T24" fmla="*/ 43 w 44"/>
                  <a:gd name="T25" fmla="*/ 21 h 31"/>
                  <a:gd name="T26" fmla="*/ 43 w 44"/>
                  <a:gd name="T27" fmla="*/ 21 h 31"/>
                  <a:gd name="T28" fmla="*/ 43 w 44"/>
                  <a:gd name="T29" fmla="*/ 20 h 31"/>
                  <a:gd name="T30" fmla="*/ 42 w 44"/>
                  <a:gd name="T31" fmla="*/ 19 h 31"/>
                  <a:gd name="T32" fmla="*/ 39 w 44"/>
                  <a:gd name="T33" fmla="*/ 16 h 31"/>
                  <a:gd name="T34" fmla="*/ 38 w 44"/>
                  <a:gd name="T35" fmla="*/ 15 h 31"/>
                  <a:gd name="T36" fmla="*/ 37 w 44"/>
                  <a:gd name="T37" fmla="*/ 16 h 31"/>
                  <a:gd name="T38" fmla="*/ 39 w 44"/>
                  <a:gd name="T39" fmla="*/ 17 h 31"/>
                  <a:gd name="T40" fmla="*/ 40 w 44"/>
                  <a:gd name="T41" fmla="*/ 19 h 31"/>
                  <a:gd name="T42" fmla="*/ 41 w 44"/>
                  <a:gd name="T43" fmla="*/ 22 h 31"/>
                  <a:gd name="T44" fmla="*/ 39 w 44"/>
                  <a:gd name="T45" fmla="*/ 26 h 31"/>
                  <a:gd name="T46" fmla="*/ 38 w 44"/>
                  <a:gd name="T47" fmla="*/ 27 h 31"/>
                  <a:gd name="T48" fmla="*/ 38 w 44"/>
                  <a:gd name="T49" fmla="*/ 26 h 31"/>
                  <a:gd name="T50" fmla="*/ 36 w 44"/>
                  <a:gd name="T51" fmla="*/ 27 h 31"/>
                  <a:gd name="T52" fmla="*/ 30 w 44"/>
                  <a:gd name="T5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1">
                    <a:moveTo>
                      <a:pt x="30" y="14"/>
                    </a:moveTo>
                    <a:cubicBezTo>
                      <a:pt x="29" y="10"/>
                      <a:pt x="24" y="7"/>
                      <a:pt x="20" y="5"/>
                    </a:cubicBezTo>
                    <a:cubicBezTo>
                      <a:pt x="10" y="0"/>
                      <a:pt x="5" y="8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6"/>
                      <a:pt x="6" y="13"/>
                      <a:pt x="9" y="11"/>
                    </a:cubicBezTo>
                    <a:cubicBezTo>
                      <a:pt x="9" y="10"/>
                      <a:pt x="10" y="10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3" y="9"/>
                      <a:pt x="27" y="13"/>
                      <a:pt x="27" y="18"/>
                    </a:cubicBezTo>
                    <a:cubicBezTo>
                      <a:pt x="28" y="23"/>
                      <a:pt x="29" y="29"/>
                      <a:pt x="33" y="29"/>
                    </a:cubicBezTo>
                    <a:cubicBezTo>
                      <a:pt x="37" y="31"/>
                      <a:pt x="40" y="29"/>
                      <a:pt x="41" y="26"/>
                    </a:cubicBezTo>
                    <a:cubicBezTo>
                      <a:pt x="43" y="25"/>
                      <a:pt x="44" y="23"/>
                      <a:pt x="43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1" y="18"/>
                      <a:pt x="40" y="17"/>
                      <a:pt x="39" y="16"/>
                    </a:cubicBezTo>
                    <a:cubicBezTo>
                      <a:pt x="39" y="16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6"/>
                    </a:cubicBezTo>
                    <a:cubicBezTo>
                      <a:pt x="38" y="16"/>
                      <a:pt x="39" y="17"/>
                      <a:pt x="39" y="17"/>
                    </a:cubicBezTo>
                    <a:cubicBezTo>
                      <a:pt x="39" y="18"/>
                      <a:pt x="39" y="18"/>
                      <a:pt x="40" y="19"/>
                    </a:cubicBezTo>
                    <a:cubicBezTo>
                      <a:pt x="40" y="20"/>
                      <a:pt x="41" y="21"/>
                      <a:pt x="41" y="22"/>
                    </a:cubicBezTo>
                    <a:cubicBezTo>
                      <a:pt x="40" y="24"/>
                      <a:pt x="40" y="25"/>
                      <a:pt x="39" y="26"/>
                    </a:cubicBezTo>
                    <a:cubicBezTo>
                      <a:pt x="39" y="27"/>
                      <a:pt x="38" y="27"/>
                      <a:pt x="38" y="27"/>
                    </a:cubicBezTo>
                    <a:cubicBezTo>
                      <a:pt x="38" y="27"/>
                      <a:pt x="38" y="26"/>
                      <a:pt x="38" y="26"/>
                    </a:cubicBezTo>
                    <a:cubicBezTo>
                      <a:pt x="37" y="27"/>
                      <a:pt x="36" y="27"/>
                      <a:pt x="36" y="27"/>
                    </a:cubicBezTo>
                    <a:cubicBezTo>
                      <a:pt x="30" y="24"/>
                      <a:pt x="32" y="19"/>
                      <a:pt x="3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95"/>
              <p:cNvSpPr/>
              <p:nvPr/>
            </p:nvSpPr>
            <p:spPr bwMode="auto">
              <a:xfrm>
                <a:off x="4160" y="1207"/>
                <a:ext cx="147" cy="332"/>
              </a:xfrm>
              <a:custGeom>
                <a:avLst/>
                <a:gdLst>
                  <a:gd name="T0" fmla="*/ 41 w 55"/>
                  <a:gd name="T1" fmla="*/ 0 h 124"/>
                  <a:gd name="T2" fmla="*/ 32 w 55"/>
                  <a:gd name="T3" fmla="*/ 7 h 124"/>
                  <a:gd name="T4" fmla="*/ 30 w 55"/>
                  <a:gd name="T5" fmla="*/ 14 h 124"/>
                  <a:gd name="T6" fmla="*/ 25 w 55"/>
                  <a:gd name="T7" fmla="*/ 27 h 124"/>
                  <a:gd name="T8" fmla="*/ 22 w 55"/>
                  <a:gd name="T9" fmla="*/ 67 h 124"/>
                  <a:gd name="T10" fmla="*/ 14 w 55"/>
                  <a:gd name="T11" fmla="*/ 43 h 124"/>
                  <a:gd name="T12" fmla="*/ 13 w 55"/>
                  <a:gd name="T13" fmla="*/ 19 h 124"/>
                  <a:gd name="T14" fmla="*/ 11 w 55"/>
                  <a:gd name="T15" fmla="*/ 18 h 124"/>
                  <a:gd name="T16" fmla="*/ 1 w 55"/>
                  <a:gd name="T17" fmla="*/ 25 h 124"/>
                  <a:gd name="T18" fmla="*/ 0 w 55"/>
                  <a:gd name="T19" fmla="*/ 26 h 124"/>
                  <a:gd name="T20" fmla="*/ 4 w 55"/>
                  <a:gd name="T21" fmla="*/ 33 h 124"/>
                  <a:gd name="T22" fmla="*/ 5 w 55"/>
                  <a:gd name="T23" fmla="*/ 34 h 124"/>
                  <a:gd name="T24" fmla="*/ 7 w 55"/>
                  <a:gd name="T25" fmla="*/ 41 h 124"/>
                  <a:gd name="T26" fmla="*/ 12 w 55"/>
                  <a:gd name="T27" fmla="*/ 54 h 124"/>
                  <a:gd name="T28" fmla="*/ 25 w 55"/>
                  <a:gd name="T29" fmla="*/ 82 h 124"/>
                  <a:gd name="T30" fmla="*/ 53 w 55"/>
                  <a:gd name="T31" fmla="*/ 123 h 124"/>
                  <a:gd name="T32" fmla="*/ 54 w 55"/>
                  <a:gd name="T33" fmla="*/ 122 h 124"/>
                  <a:gd name="T34" fmla="*/ 29 w 55"/>
                  <a:gd name="T35" fmla="*/ 63 h 124"/>
                  <a:gd name="T36" fmla="*/ 50 w 55"/>
                  <a:gd name="T37" fmla="*/ 18 h 124"/>
                  <a:gd name="T38" fmla="*/ 50 w 55"/>
                  <a:gd name="T39" fmla="*/ 16 h 124"/>
                  <a:gd name="T40" fmla="*/ 42 w 55"/>
                  <a:gd name="T41" fmla="*/ 1 h 124"/>
                  <a:gd name="T42" fmla="*/ 41 w 55"/>
                  <a:gd name="T4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24">
                    <a:moveTo>
                      <a:pt x="41" y="0"/>
                    </a:moveTo>
                    <a:cubicBezTo>
                      <a:pt x="37" y="1"/>
                      <a:pt x="34" y="4"/>
                      <a:pt x="32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29" y="18"/>
                      <a:pt x="27" y="23"/>
                      <a:pt x="25" y="27"/>
                    </a:cubicBezTo>
                    <a:cubicBezTo>
                      <a:pt x="19" y="39"/>
                      <a:pt x="20" y="53"/>
                      <a:pt x="22" y="67"/>
                    </a:cubicBezTo>
                    <a:cubicBezTo>
                      <a:pt x="18" y="59"/>
                      <a:pt x="15" y="51"/>
                      <a:pt x="14" y="43"/>
                    </a:cubicBezTo>
                    <a:cubicBezTo>
                      <a:pt x="13" y="35"/>
                      <a:pt x="15" y="27"/>
                      <a:pt x="13" y="19"/>
                    </a:cubicBezTo>
                    <a:cubicBezTo>
                      <a:pt x="12" y="18"/>
                      <a:pt x="11" y="18"/>
                      <a:pt x="11" y="18"/>
                    </a:cubicBezTo>
                    <a:cubicBezTo>
                      <a:pt x="8" y="22"/>
                      <a:pt x="5" y="24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1" y="29"/>
                      <a:pt x="3" y="31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7"/>
                      <a:pt x="7" y="41"/>
                      <a:pt x="7" y="41"/>
                    </a:cubicBezTo>
                    <a:cubicBezTo>
                      <a:pt x="8" y="46"/>
                      <a:pt x="10" y="50"/>
                      <a:pt x="12" y="54"/>
                    </a:cubicBezTo>
                    <a:cubicBezTo>
                      <a:pt x="15" y="64"/>
                      <a:pt x="21" y="73"/>
                      <a:pt x="25" y="82"/>
                    </a:cubicBezTo>
                    <a:cubicBezTo>
                      <a:pt x="32" y="97"/>
                      <a:pt x="39" y="112"/>
                      <a:pt x="53" y="123"/>
                    </a:cubicBezTo>
                    <a:cubicBezTo>
                      <a:pt x="54" y="124"/>
                      <a:pt x="55" y="122"/>
                      <a:pt x="54" y="122"/>
                    </a:cubicBezTo>
                    <a:cubicBezTo>
                      <a:pt x="40" y="105"/>
                      <a:pt x="33" y="84"/>
                      <a:pt x="29" y="63"/>
                    </a:cubicBezTo>
                    <a:cubicBezTo>
                      <a:pt x="26" y="46"/>
                      <a:pt x="30" y="22"/>
                      <a:pt x="50" y="18"/>
                    </a:cubicBezTo>
                    <a:cubicBezTo>
                      <a:pt x="51" y="18"/>
                      <a:pt x="51" y="17"/>
                      <a:pt x="50" y="16"/>
                    </a:cubicBezTo>
                    <a:cubicBezTo>
                      <a:pt x="44" y="13"/>
                      <a:pt x="43" y="8"/>
                      <a:pt x="42" y="1"/>
                    </a:cubicBezTo>
                    <a:cubicBezTo>
                      <a:pt x="42" y="1"/>
                      <a:pt x="41" y="0"/>
                      <a:pt x="41" y="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96"/>
              <p:cNvSpPr/>
              <p:nvPr/>
            </p:nvSpPr>
            <p:spPr bwMode="auto">
              <a:xfrm>
                <a:off x="4160" y="1282"/>
                <a:ext cx="50" cy="96"/>
              </a:xfrm>
              <a:custGeom>
                <a:avLst/>
                <a:gdLst>
                  <a:gd name="T0" fmla="*/ 10 w 19"/>
                  <a:gd name="T1" fmla="*/ 5 h 36"/>
                  <a:gd name="T2" fmla="*/ 8 w 19"/>
                  <a:gd name="T3" fmla="*/ 5 h 36"/>
                  <a:gd name="T4" fmla="*/ 2 w 19"/>
                  <a:gd name="T5" fmla="*/ 0 h 36"/>
                  <a:gd name="T6" fmla="*/ 0 w 19"/>
                  <a:gd name="T7" fmla="*/ 2 h 36"/>
                  <a:gd name="T8" fmla="*/ 4 w 19"/>
                  <a:gd name="T9" fmla="*/ 10 h 36"/>
                  <a:gd name="T10" fmla="*/ 17 w 19"/>
                  <a:gd name="T11" fmla="*/ 35 h 36"/>
                  <a:gd name="T12" fmla="*/ 18 w 19"/>
                  <a:gd name="T13" fmla="*/ 35 h 36"/>
                  <a:gd name="T14" fmla="*/ 10 w 19"/>
                  <a:gd name="T15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6">
                    <a:moveTo>
                      <a:pt x="10" y="5"/>
                    </a:moveTo>
                    <a:cubicBezTo>
                      <a:pt x="9" y="4"/>
                      <a:pt x="8" y="4"/>
                      <a:pt x="8" y="5"/>
                    </a:cubicBezTo>
                    <a:cubicBezTo>
                      <a:pt x="8" y="4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5"/>
                      <a:pt x="3" y="8"/>
                      <a:pt x="4" y="10"/>
                    </a:cubicBezTo>
                    <a:cubicBezTo>
                      <a:pt x="7" y="19"/>
                      <a:pt x="12" y="28"/>
                      <a:pt x="17" y="35"/>
                    </a:cubicBezTo>
                    <a:cubicBezTo>
                      <a:pt x="17" y="36"/>
                      <a:pt x="19" y="35"/>
                      <a:pt x="18" y="35"/>
                    </a:cubicBezTo>
                    <a:cubicBezTo>
                      <a:pt x="16" y="24"/>
                      <a:pt x="14" y="14"/>
                      <a:pt x="10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97"/>
              <p:cNvSpPr/>
              <p:nvPr/>
            </p:nvSpPr>
            <p:spPr bwMode="auto">
              <a:xfrm>
                <a:off x="4218" y="1247"/>
                <a:ext cx="81" cy="118"/>
              </a:xfrm>
              <a:custGeom>
                <a:avLst/>
                <a:gdLst>
                  <a:gd name="T0" fmla="*/ 19 w 30"/>
                  <a:gd name="T1" fmla="*/ 3 h 44"/>
                  <a:gd name="T2" fmla="*/ 9 w 30"/>
                  <a:gd name="T3" fmla="*/ 9 h 44"/>
                  <a:gd name="T4" fmla="*/ 4 w 30"/>
                  <a:gd name="T5" fmla="*/ 13 h 44"/>
                  <a:gd name="T6" fmla="*/ 1 w 30"/>
                  <a:gd name="T7" fmla="*/ 21 h 44"/>
                  <a:gd name="T8" fmla="*/ 1 w 30"/>
                  <a:gd name="T9" fmla="*/ 43 h 44"/>
                  <a:gd name="T10" fmla="*/ 3 w 30"/>
                  <a:gd name="T11" fmla="*/ 43 h 44"/>
                  <a:gd name="T12" fmla="*/ 4 w 30"/>
                  <a:gd name="T13" fmla="*/ 40 h 44"/>
                  <a:gd name="T14" fmla="*/ 4 w 30"/>
                  <a:gd name="T15" fmla="*/ 40 h 44"/>
                  <a:gd name="T16" fmla="*/ 4 w 30"/>
                  <a:gd name="T17" fmla="*/ 38 h 44"/>
                  <a:gd name="T18" fmla="*/ 3 w 30"/>
                  <a:gd name="T19" fmla="*/ 24 h 44"/>
                  <a:gd name="T20" fmla="*/ 6 w 30"/>
                  <a:gd name="T21" fmla="*/ 16 h 44"/>
                  <a:gd name="T22" fmla="*/ 9 w 30"/>
                  <a:gd name="T23" fmla="*/ 13 h 44"/>
                  <a:gd name="T24" fmla="*/ 25 w 30"/>
                  <a:gd name="T25" fmla="*/ 17 h 44"/>
                  <a:gd name="T26" fmla="*/ 26 w 30"/>
                  <a:gd name="T27" fmla="*/ 16 h 44"/>
                  <a:gd name="T28" fmla="*/ 29 w 30"/>
                  <a:gd name="T29" fmla="*/ 4 h 44"/>
                  <a:gd name="T30" fmla="*/ 29 w 30"/>
                  <a:gd name="T31" fmla="*/ 2 h 44"/>
                  <a:gd name="T32" fmla="*/ 19 w 30"/>
                  <a:gd name="T33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4">
                    <a:moveTo>
                      <a:pt x="19" y="3"/>
                    </a:moveTo>
                    <a:cubicBezTo>
                      <a:pt x="16" y="5"/>
                      <a:pt x="12" y="7"/>
                      <a:pt x="9" y="9"/>
                    </a:cubicBezTo>
                    <a:cubicBezTo>
                      <a:pt x="7" y="9"/>
                      <a:pt x="5" y="11"/>
                      <a:pt x="4" y="13"/>
                    </a:cubicBezTo>
                    <a:cubicBezTo>
                      <a:pt x="2" y="15"/>
                      <a:pt x="2" y="18"/>
                      <a:pt x="1" y="21"/>
                    </a:cubicBezTo>
                    <a:cubicBezTo>
                      <a:pt x="0" y="28"/>
                      <a:pt x="1" y="37"/>
                      <a:pt x="1" y="43"/>
                    </a:cubicBezTo>
                    <a:cubicBezTo>
                      <a:pt x="1" y="44"/>
                      <a:pt x="3" y="44"/>
                      <a:pt x="3" y="43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39"/>
                      <a:pt x="4" y="38"/>
                      <a:pt x="4" y="38"/>
                    </a:cubicBezTo>
                    <a:cubicBezTo>
                      <a:pt x="4" y="33"/>
                      <a:pt x="3" y="29"/>
                      <a:pt x="3" y="24"/>
                    </a:cubicBezTo>
                    <a:cubicBezTo>
                      <a:pt x="4" y="21"/>
                      <a:pt x="4" y="18"/>
                      <a:pt x="6" y="16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4" y="11"/>
                      <a:pt x="21" y="15"/>
                      <a:pt x="25" y="17"/>
                    </a:cubicBezTo>
                    <a:cubicBezTo>
                      <a:pt x="26" y="18"/>
                      <a:pt x="27" y="17"/>
                      <a:pt x="26" y="16"/>
                    </a:cubicBezTo>
                    <a:cubicBezTo>
                      <a:pt x="25" y="11"/>
                      <a:pt x="25" y="7"/>
                      <a:pt x="29" y="4"/>
                    </a:cubicBezTo>
                    <a:cubicBezTo>
                      <a:pt x="30" y="4"/>
                      <a:pt x="30" y="3"/>
                      <a:pt x="29" y="2"/>
                    </a:cubicBezTo>
                    <a:cubicBezTo>
                      <a:pt x="26" y="1"/>
                      <a:pt x="21" y="0"/>
                      <a:pt x="19" y="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98"/>
              <p:cNvSpPr/>
              <p:nvPr/>
            </p:nvSpPr>
            <p:spPr bwMode="auto">
              <a:xfrm>
                <a:off x="4285" y="1268"/>
                <a:ext cx="54" cy="30"/>
              </a:xfrm>
              <a:custGeom>
                <a:avLst/>
                <a:gdLst>
                  <a:gd name="T0" fmla="*/ 14 w 20"/>
                  <a:gd name="T1" fmla="*/ 5 h 11"/>
                  <a:gd name="T2" fmla="*/ 12 w 20"/>
                  <a:gd name="T3" fmla="*/ 7 h 11"/>
                  <a:gd name="T4" fmla="*/ 9 w 20"/>
                  <a:gd name="T5" fmla="*/ 7 h 11"/>
                  <a:gd name="T6" fmla="*/ 8 w 20"/>
                  <a:gd name="T7" fmla="*/ 4 h 11"/>
                  <a:gd name="T8" fmla="*/ 8 w 20"/>
                  <a:gd name="T9" fmla="*/ 4 h 11"/>
                  <a:gd name="T10" fmla="*/ 3 w 20"/>
                  <a:gd name="T11" fmla="*/ 3 h 11"/>
                  <a:gd name="T12" fmla="*/ 2 w 20"/>
                  <a:gd name="T13" fmla="*/ 3 h 11"/>
                  <a:gd name="T14" fmla="*/ 7 w 20"/>
                  <a:gd name="T15" fmla="*/ 10 h 11"/>
                  <a:gd name="T16" fmla="*/ 14 w 20"/>
                  <a:gd name="T17" fmla="*/ 10 h 11"/>
                  <a:gd name="T18" fmla="*/ 20 w 20"/>
                  <a:gd name="T19" fmla="*/ 1 h 11"/>
                  <a:gd name="T20" fmla="*/ 20 w 20"/>
                  <a:gd name="T21" fmla="*/ 0 h 11"/>
                  <a:gd name="T22" fmla="*/ 14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14" y="5"/>
                    </a:moveTo>
                    <a:cubicBezTo>
                      <a:pt x="13" y="5"/>
                      <a:pt x="13" y="6"/>
                      <a:pt x="12" y="7"/>
                    </a:cubicBezTo>
                    <a:cubicBezTo>
                      <a:pt x="11" y="7"/>
                      <a:pt x="10" y="8"/>
                      <a:pt x="9" y="7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9" y="11"/>
                      <a:pt x="12" y="11"/>
                      <a:pt x="14" y="10"/>
                    </a:cubicBezTo>
                    <a:cubicBezTo>
                      <a:pt x="17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3"/>
                      <a:pt x="14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99"/>
              <p:cNvSpPr/>
              <p:nvPr/>
            </p:nvSpPr>
            <p:spPr bwMode="auto">
              <a:xfrm>
                <a:off x="4283" y="1188"/>
                <a:ext cx="56" cy="38"/>
              </a:xfrm>
              <a:custGeom>
                <a:avLst/>
                <a:gdLst>
                  <a:gd name="T0" fmla="*/ 13 w 21"/>
                  <a:gd name="T1" fmla="*/ 1 h 14"/>
                  <a:gd name="T2" fmla="*/ 7 w 21"/>
                  <a:gd name="T3" fmla="*/ 2 h 14"/>
                  <a:gd name="T4" fmla="*/ 0 w 21"/>
                  <a:gd name="T5" fmla="*/ 5 h 14"/>
                  <a:gd name="T6" fmla="*/ 0 w 21"/>
                  <a:gd name="T7" fmla="*/ 6 h 14"/>
                  <a:gd name="T8" fmla="*/ 11 w 21"/>
                  <a:gd name="T9" fmla="*/ 10 h 14"/>
                  <a:gd name="T10" fmla="*/ 12 w 21"/>
                  <a:gd name="T11" fmla="*/ 10 h 14"/>
                  <a:gd name="T12" fmla="*/ 17 w 21"/>
                  <a:gd name="T13" fmla="*/ 14 h 14"/>
                  <a:gd name="T14" fmla="*/ 17 w 21"/>
                  <a:gd name="T15" fmla="*/ 14 h 14"/>
                  <a:gd name="T16" fmla="*/ 17 w 21"/>
                  <a:gd name="T17" fmla="*/ 14 h 14"/>
                  <a:gd name="T18" fmla="*/ 18 w 21"/>
                  <a:gd name="T19" fmla="*/ 14 h 14"/>
                  <a:gd name="T20" fmla="*/ 13 w 21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3" y="1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5" y="4"/>
                      <a:pt x="1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4" y="7"/>
                      <a:pt x="15" y="2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2"/>
                      <a:pt x="15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1" y="10"/>
                      <a:pt x="16" y="4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00"/>
              <p:cNvSpPr/>
              <p:nvPr/>
            </p:nvSpPr>
            <p:spPr bwMode="auto">
              <a:xfrm>
                <a:off x="4349" y="1207"/>
                <a:ext cx="22" cy="27"/>
              </a:xfrm>
              <a:custGeom>
                <a:avLst/>
                <a:gdLst>
                  <a:gd name="T0" fmla="*/ 1 w 8"/>
                  <a:gd name="T1" fmla="*/ 0 h 10"/>
                  <a:gd name="T2" fmla="*/ 1 w 8"/>
                  <a:gd name="T3" fmla="*/ 7 h 10"/>
                  <a:gd name="T4" fmla="*/ 1 w 8"/>
                  <a:gd name="T5" fmla="*/ 8 h 10"/>
                  <a:gd name="T6" fmla="*/ 4 w 8"/>
                  <a:gd name="T7" fmla="*/ 10 h 10"/>
                  <a:gd name="T8" fmla="*/ 6 w 8"/>
                  <a:gd name="T9" fmla="*/ 10 h 10"/>
                  <a:gd name="T10" fmla="*/ 8 w 8"/>
                  <a:gd name="T11" fmla="*/ 7 h 10"/>
                  <a:gd name="T12" fmla="*/ 8 w 8"/>
                  <a:gd name="T13" fmla="*/ 7 h 10"/>
                  <a:gd name="T14" fmla="*/ 5 w 8"/>
                  <a:gd name="T15" fmla="*/ 5 h 10"/>
                  <a:gd name="T16" fmla="*/ 5 w 8"/>
                  <a:gd name="T17" fmla="*/ 4 h 10"/>
                  <a:gd name="T18" fmla="*/ 4 w 8"/>
                  <a:gd name="T19" fmla="*/ 3 h 10"/>
                  <a:gd name="T20" fmla="*/ 2 w 8"/>
                  <a:gd name="T21" fmla="*/ 1 h 10"/>
                  <a:gd name="T22" fmla="*/ 1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6" y="10"/>
                      <a:pt x="6" y="10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3" y="7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01"/>
              <p:cNvSpPr/>
              <p:nvPr/>
            </p:nvSpPr>
            <p:spPr bwMode="auto">
              <a:xfrm>
                <a:off x="3534" y="1204"/>
                <a:ext cx="195" cy="450"/>
              </a:xfrm>
              <a:custGeom>
                <a:avLst/>
                <a:gdLst>
                  <a:gd name="T0" fmla="*/ 63 w 73"/>
                  <a:gd name="T1" fmla="*/ 11 h 168"/>
                  <a:gd name="T2" fmla="*/ 40 w 73"/>
                  <a:gd name="T3" fmla="*/ 29 h 168"/>
                  <a:gd name="T4" fmla="*/ 53 w 73"/>
                  <a:gd name="T5" fmla="*/ 2 h 168"/>
                  <a:gd name="T6" fmla="*/ 51 w 73"/>
                  <a:gd name="T7" fmla="*/ 1 h 168"/>
                  <a:gd name="T8" fmla="*/ 39 w 73"/>
                  <a:gd name="T9" fmla="*/ 15 h 168"/>
                  <a:gd name="T10" fmla="*/ 37 w 73"/>
                  <a:gd name="T11" fmla="*/ 19 h 168"/>
                  <a:gd name="T12" fmla="*/ 30 w 73"/>
                  <a:gd name="T13" fmla="*/ 27 h 168"/>
                  <a:gd name="T14" fmla="*/ 18 w 73"/>
                  <a:gd name="T15" fmla="*/ 50 h 168"/>
                  <a:gd name="T16" fmla="*/ 2 w 73"/>
                  <a:gd name="T17" fmla="*/ 97 h 168"/>
                  <a:gd name="T18" fmla="*/ 24 w 73"/>
                  <a:gd name="T19" fmla="*/ 131 h 168"/>
                  <a:gd name="T20" fmla="*/ 71 w 73"/>
                  <a:gd name="T21" fmla="*/ 167 h 168"/>
                  <a:gd name="T22" fmla="*/ 72 w 73"/>
                  <a:gd name="T23" fmla="*/ 165 h 168"/>
                  <a:gd name="T24" fmla="*/ 53 w 73"/>
                  <a:gd name="T25" fmla="*/ 151 h 168"/>
                  <a:gd name="T26" fmla="*/ 31 w 73"/>
                  <a:gd name="T27" fmla="*/ 132 h 168"/>
                  <a:gd name="T28" fmla="*/ 13 w 73"/>
                  <a:gd name="T29" fmla="*/ 110 h 168"/>
                  <a:gd name="T30" fmla="*/ 13 w 73"/>
                  <a:gd name="T31" fmla="*/ 82 h 168"/>
                  <a:gd name="T32" fmla="*/ 22 w 73"/>
                  <a:gd name="T33" fmla="*/ 59 h 168"/>
                  <a:gd name="T34" fmla="*/ 36 w 73"/>
                  <a:gd name="T35" fmla="*/ 48 h 168"/>
                  <a:gd name="T36" fmla="*/ 44 w 73"/>
                  <a:gd name="T37" fmla="*/ 45 h 168"/>
                  <a:gd name="T38" fmla="*/ 64 w 73"/>
                  <a:gd name="T39" fmla="*/ 12 h 168"/>
                  <a:gd name="T40" fmla="*/ 63 w 73"/>
                  <a:gd name="T41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" h="168">
                    <a:moveTo>
                      <a:pt x="63" y="11"/>
                    </a:moveTo>
                    <a:cubicBezTo>
                      <a:pt x="54" y="15"/>
                      <a:pt x="49" y="26"/>
                      <a:pt x="40" y="29"/>
                    </a:cubicBezTo>
                    <a:cubicBezTo>
                      <a:pt x="45" y="20"/>
                      <a:pt x="50" y="12"/>
                      <a:pt x="53" y="2"/>
                    </a:cubicBezTo>
                    <a:cubicBezTo>
                      <a:pt x="53" y="1"/>
                      <a:pt x="51" y="0"/>
                      <a:pt x="51" y="1"/>
                    </a:cubicBezTo>
                    <a:cubicBezTo>
                      <a:pt x="47" y="5"/>
                      <a:pt x="42" y="10"/>
                      <a:pt x="39" y="15"/>
                    </a:cubicBezTo>
                    <a:cubicBezTo>
                      <a:pt x="38" y="16"/>
                      <a:pt x="37" y="18"/>
                      <a:pt x="37" y="19"/>
                    </a:cubicBezTo>
                    <a:cubicBezTo>
                      <a:pt x="34" y="22"/>
                      <a:pt x="32" y="25"/>
                      <a:pt x="30" y="27"/>
                    </a:cubicBezTo>
                    <a:cubicBezTo>
                      <a:pt x="25" y="34"/>
                      <a:pt x="22" y="42"/>
                      <a:pt x="18" y="50"/>
                    </a:cubicBezTo>
                    <a:cubicBezTo>
                      <a:pt x="11" y="65"/>
                      <a:pt x="3" y="81"/>
                      <a:pt x="2" y="97"/>
                    </a:cubicBezTo>
                    <a:cubicBezTo>
                      <a:pt x="0" y="112"/>
                      <a:pt x="14" y="122"/>
                      <a:pt x="24" y="131"/>
                    </a:cubicBezTo>
                    <a:cubicBezTo>
                      <a:pt x="39" y="145"/>
                      <a:pt x="55" y="155"/>
                      <a:pt x="71" y="167"/>
                    </a:cubicBezTo>
                    <a:cubicBezTo>
                      <a:pt x="72" y="168"/>
                      <a:pt x="73" y="166"/>
                      <a:pt x="72" y="165"/>
                    </a:cubicBezTo>
                    <a:cubicBezTo>
                      <a:pt x="66" y="159"/>
                      <a:pt x="60" y="155"/>
                      <a:pt x="53" y="151"/>
                    </a:cubicBezTo>
                    <a:cubicBezTo>
                      <a:pt x="45" y="145"/>
                      <a:pt x="38" y="139"/>
                      <a:pt x="31" y="132"/>
                    </a:cubicBezTo>
                    <a:cubicBezTo>
                      <a:pt x="24" y="126"/>
                      <a:pt x="17" y="119"/>
                      <a:pt x="13" y="110"/>
                    </a:cubicBezTo>
                    <a:cubicBezTo>
                      <a:pt x="10" y="101"/>
                      <a:pt x="10" y="91"/>
                      <a:pt x="13" y="82"/>
                    </a:cubicBezTo>
                    <a:cubicBezTo>
                      <a:pt x="15" y="74"/>
                      <a:pt x="19" y="66"/>
                      <a:pt x="22" y="59"/>
                    </a:cubicBezTo>
                    <a:cubicBezTo>
                      <a:pt x="25" y="52"/>
                      <a:pt x="29" y="50"/>
                      <a:pt x="36" y="48"/>
                    </a:cubicBezTo>
                    <a:cubicBezTo>
                      <a:pt x="39" y="47"/>
                      <a:pt x="42" y="46"/>
                      <a:pt x="44" y="45"/>
                    </a:cubicBezTo>
                    <a:cubicBezTo>
                      <a:pt x="54" y="37"/>
                      <a:pt x="63" y="25"/>
                      <a:pt x="64" y="12"/>
                    </a:cubicBezTo>
                    <a:cubicBezTo>
                      <a:pt x="64" y="11"/>
                      <a:pt x="63" y="10"/>
                      <a:pt x="63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02"/>
              <p:cNvSpPr/>
              <p:nvPr/>
            </p:nvSpPr>
            <p:spPr bwMode="auto">
              <a:xfrm>
                <a:off x="3585" y="1247"/>
                <a:ext cx="80" cy="104"/>
              </a:xfrm>
              <a:custGeom>
                <a:avLst/>
                <a:gdLst>
                  <a:gd name="T0" fmla="*/ 19 w 30"/>
                  <a:gd name="T1" fmla="*/ 1 h 39"/>
                  <a:gd name="T2" fmla="*/ 13 w 30"/>
                  <a:gd name="T3" fmla="*/ 10 h 39"/>
                  <a:gd name="T4" fmla="*/ 13 w 30"/>
                  <a:gd name="T5" fmla="*/ 10 h 39"/>
                  <a:gd name="T6" fmla="*/ 12 w 30"/>
                  <a:gd name="T7" fmla="*/ 12 h 39"/>
                  <a:gd name="T8" fmla="*/ 12 w 30"/>
                  <a:gd name="T9" fmla="*/ 13 h 39"/>
                  <a:gd name="T10" fmla="*/ 2 w 30"/>
                  <a:gd name="T11" fmla="*/ 29 h 39"/>
                  <a:gd name="T12" fmla="*/ 4 w 30"/>
                  <a:gd name="T13" fmla="*/ 31 h 39"/>
                  <a:gd name="T14" fmla="*/ 4 w 30"/>
                  <a:gd name="T15" fmla="*/ 31 h 39"/>
                  <a:gd name="T16" fmla="*/ 2 w 30"/>
                  <a:gd name="T17" fmla="*/ 39 h 39"/>
                  <a:gd name="T18" fmla="*/ 3 w 30"/>
                  <a:gd name="T19" fmla="*/ 39 h 39"/>
                  <a:gd name="T20" fmla="*/ 29 w 30"/>
                  <a:gd name="T21" fmla="*/ 22 h 39"/>
                  <a:gd name="T22" fmla="*/ 28 w 30"/>
                  <a:gd name="T23" fmla="*/ 20 h 39"/>
                  <a:gd name="T24" fmla="*/ 11 w 30"/>
                  <a:gd name="T25" fmla="*/ 28 h 39"/>
                  <a:gd name="T26" fmla="*/ 15 w 30"/>
                  <a:gd name="T27" fmla="*/ 20 h 39"/>
                  <a:gd name="T28" fmla="*/ 14 w 30"/>
                  <a:gd name="T29" fmla="*/ 18 h 39"/>
                  <a:gd name="T30" fmla="*/ 13 w 30"/>
                  <a:gd name="T31" fmla="*/ 18 h 39"/>
                  <a:gd name="T32" fmla="*/ 21 w 30"/>
                  <a:gd name="T33" fmla="*/ 1 h 39"/>
                  <a:gd name="T34" fmla="*/ 19 w 30"/>
                  <a:gd name="T3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19" y="1"/>
                    </a:moveTo>
                    <a:cubicBezTo>
                      <a:pt x="17" y="4"/>
                      <a:pt x="15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2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9" y="19"/>
                      <a:pt x="5" y="24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3"/>
                      <a:pt x="0" y="37"/>
                      <a:pt x="2" y="39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13" y="36"/>
                      <a:pt x="23" y="31"/>
                      <a:pt x="29" y="22"/>
                    </a:cubicBezTo>
                    <a:cubicBezTo>
                      <a:pt x="30" y="21"/>
                      <a:pt x="29" y="20"/>
                      <a:pt x="28" y="20"/>
                    </a:cubicBezTo>
                    <a:cubicBezTo>
                      <a:pt x="22" y="23"/>
                      <a:pt x="17" y="27"/>
                      <a:pt x="11" y="28"/>
                    </a:cubicBezTo>
                    <a:cubicBezTo>
                      <a:pt x="13" y="25"/>
                      <a:pt x="14" y="23"/>
                      <a:pt x="15" y="20"/>
                    </a:cubicBezTo>
                    <a:cubicBezTo>
                      <a:pt x="16" y="19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3" y="18"/>
                    </a:cubicBezTo>
                    <a:cubicBezTo>
                      <a:pt x="16" y="13"/>
                      <a:pt x="20" y="8"/>
                      <a:pt x="21" y="1"/>
                    </a:cubicBezTo>
                    <a:cubicBezTo>
                      <a:pt x="21" y="0"/>
                      <a:pt x="20" y="0"/>
                      <a:pt x="19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03"/>
              <p:cNvSpPr/>
              <p:nvPr/>
            </p:nvSpPr>
            <p:spPr bwMode="auto">
              <a:xfrm>
                <a:off x="4531" y="1432"/>
                <a:ext cx="86" cy="120"/>
              </a:xfrm>
              <a:custGeom>
                <a:avLst/>
                <a:gdLst>
                  <a:gd name="T0" fmla="*/ 29 w 32"/>
                  <a:gd name="T1" fmla="*/ 15 h 45"/>
                  <a:gd name="T2" fmla="*/ 26 w 32"/>
                  <a:gd name="T3" fmla="*/ 8 h 45"/>
                  <a:gd name="T4" fmla="*/ 27 w 32"/>
                  <a:gd name="T5" fmla="*/ 7 h 45"/>
                  <a:gd name="T6" fmla="*/ 25 w 32"/>
                  <a:gd name="T7" fmla="*/ 5 h 45"/>
                  <a:gd name="T8" fmla="*/ 25 w 32"/>
                  <a:gd name="T9" fmla="*/ 5 h 45"/>
                  <a:gd name="T10" fmla="*/ 13 w 32"/>
                  <a:gd name="T11" fmla="*/ 12 h 45"/>
                  <a:gd name="T12" fmla="*/ 6 w 32"/>
                  <a:gd name="T13" fmla="*/ 18 h 45"/>
                  <a:gd name="T14" fmla="*/ 2 w 32"/>
                  <a:gd name="T15" fmla="*/ 21 h 45"/>
                  <a:gd name="T16" fmla="*/ 13 w 32"/>
                  <a:gd name="T17" fmla="*/ 41 h 45"/>
                  <a:gd name="T18" fmla="*/ 13 w 32"/>
                  <a:gd name="T19" fmla="*/ 40 h 45"/>
                  <a:gd name="T20" fmla="*/ 10 w 32"/>
                  <a:gd name="T21" fmla="*/ 31 h 45"/>
                  <a:gd name="T22" fmla="*/ 15 w 32"/>
                  <a:gd name="T23" fmla="*/ 26 h 45"/>
                  <a:gd name="T24" fmla="*/ 17 w 32"/>
                  <a:gd name="T25" fmla="*/ 23 h 45"/>
                  <a:gd name="T26" fmla="*/ 28 w 32"/>
                  <a:gd name="T27" fmla="*/ 21 h 45"/>
                  <a:gd name="T28" fmla="*/ 29 w 32"/>
                  <a:gd name="T29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29" y="15"/>
                    </a:moveTo>
                    <a:cubicBezTo>
                      <a:pt x="28" y="13"/>
                      <a:pt x="25" y="11"/>
                      <a:pt x="26" y="8"/>
                    </a:cubicBezTo>
                    <a:cubicBezTo>
                      <a:pt x="26" y="7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1" y="0"/>
                      <a:pt x="15" y="10"/>
                      <a:pt x="13" y="12"/>
                    </a:cubicBezTo>
                    <a:cubicBezTo>
                      <a:pt x="10" y="14"/>
                      <a:pt x="11" y="17"/>
                      <a:pt x="6" y="18"/>
                    </a:cubicBezTo>
                    <a:cubicBezTo>
                      <a:pt x="4" y="18"/>
                      <a:pt x="3" y="19"/>
                      <a:pt x="2" y="21"/>
                    </a:cubicBezTo>
                    <a:cubicBezTo>
                      <a:pt x="0" y="26"/>
                      <a:pt x="6" y="45"/>
                      <a:pt x="13" y="41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7" y="38"/>
                      <a:pt x="9" y="34"/>
                      <a:pt x="10" y="31"/>
                    </a:cubicBezTo>
                    <a:cubicBezTo>
                      <a:pt x="11" y="28"/>
                      <a:pt x="12" y="27"/>
                      <a:pt x="15" y="26"/>
                    </a:cubicBezTo>
                    <a:cubicBezTo>
                      <a:pt x="16" y="26"/>
                      <a:pt x="17" y="25"/>
                      <a:pt x="17" y="23"/>
                    </a:cubicBezTo>
                    <a:cubicBezTo>
                      <a:pt x="17" y="17"/>
                      <a:pt x="25" y="21"/>
                      <a:pt x="28" y="21"/>
                    </a:cubicBezTo>
                    <a:cubicBezTo>
                      <a:pt x="32" y="22"/>
                      <a:pt x="30" y="17"/>
                      <a:pt x="29" y="15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04"/>
              <p:cNvSpPr/>
              <p:nvPr/>
            </p:nvSpPr>
            <p:spPr bwMode="auto">
              <a:xfrm>
                <a:off x="4438" y="1373"/>
                <a:ext cx="206" cy="177"/>
              </a:xfrm>
              <a:custGeom>
                <a:avLst/>
                <a:gdLst>
                  <a:gd name="T0" fmla="*/ 71 w 77"/>
                  <a:gd name="T1" fmla="*/ 27 h 66"/>
                  <a:gd name="T2" fmla="*/ 62 w 77"/>
                  <a:gd name="T3" fmla="*/ 22 h 66"/>
                  <a:gd name="T4" fmla="*/ 53 w 77"/>
                  <a:gd name="T5" fmla="*/ 23 h 66"/>
                  <a:gd name="T6" fmla="*/ 55 w 77"/>
                  <a:gd name="T7" fmla="*/ 21 h 66"/>
                  <a:gd name="T8" fmla="*/ 57 w 77"/>
                  <a:gd name="T9" fmla="*/ 7 h 66"/>
                  <a:gd name="T10" fmla="*/ 45 w 77"/>
                  <a:gd name="T11" fmla="*/ 2 h 66"/>
                  <a:gd name="T12" fmla="*/ 41 w 77"/>
                  <a:gd name="T13" fmla="*/ 1 h 66"/>
                  <a:gd name="T14" fmla="*/ 31 w 77"/>
                  <a:gd name="T15" fmla="*/ 14 h 66"/>
                  <a:gd name="T16" fmla="*/ 32 w 77"/>
                  <a:gd name="T17" fmla="*/ 23 h 66"/>
                  <a:gd name="T18" fmla="*/ 25 w 77"/>
                  <a:gd name="T19" fmla="*/ 18 h 66"/>
                  <a:gd name="T20" fmla="*/ 18 w 77"/>
                  <a:gd name="T21" fmla="*/ 16 h 66"/>
                  <a:gd name="T22" fmla="*/ 7 w 77"/>
                  <a:gd name="T23" fmla="*/ 14 h 66"/>
                  <a:gd name="T24" fmla="*/ 0 w 77"/>
                  <a:gd name="T25" fmla="*/ 20 h 66"/>
                  <a:gd name="T26" fmla="*/ 1 w 77"/>
                  <a:gd name="T27" fmla="*/ 23 h 66"/>
                  <a:gd name="T28" fmla="*/ 0 w 77"/>
                  <a:gd name="T29" fmla="*/ 31 h 66"/>
                  <a:gd name="T30" fmla="*/ 3 w 77"/>
                  <a:gd name="T31" fmla="*/ 37 h 66"/>
                  <a:gd name="T32" fmla="*/ 14 w 77"/>
                  <a:gd name="T33" fmla="*/ 42 h 66"/>
                  <a:gd name="T34" fmla="*/ 11 w 77"/>
                  <a:gd name="T35" fmla="*/ 50 h 66"/>
                  <a:gd name="T36" fmla="*/ 12 w 77"/>
                  <a:gd name="T37" fmla="*/ 56 h 66"/>
                  <a:gd name="T38" fmla="*/ 34 w 77"/>
                  <a:gd name="T39" fmla="*/ 60 h 66"/>
                  <a:gd name="T40" fmla="*/ 36 w 77"/>
                  <a:gd name="T41" fmla="*/ 56 h 66"/>
                  <a:gd name="T42" fmla="*/ 39 w 77"/>
                  <a:gd name="T43" fmla="*/ 61 h 66"/>
                  <a:gd name="T44" fmla="*/ 51 w 77"/>
                  <a:gd name="T45" fmla="*/ 63 h 66"/>
                  <a:gd name="T46" fmla="*/ 59 w 77"/>
                  <a:gd name="T47" fmla="*/ 56 h 66"/>
                  <a:gd name="T48" fmla="*/ 61 w 77"/>
                  <a:gd name="T49" fmla="*/ 49 h 66"/>
                  <a:gd name="T50" fmla="*/ 64 w 77"/>
                  <a:gd name="T51" fmla="*/ 45 h 66"/>
                  <a:gd name="T52" fmla="*/ 74 w 77"/>
                  <a:gd name="T53" fmla="*/ 42 h 66"/>
                  <a:gd name="T54" fmla="*/ 71 w 77"/>
                  <a:gd name="T55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66">
                    <a:moveTo>
                      <a:pt x="71" y="27"/>
                    </a:moveTo>
                    <a:cubicBezTo>
                      <a:pt x="70" y="23"/>
                      <a:pt x="65" y="23"/>
                      <a:pt x="62" y="22"/>
                    </a:cubicBezTo>
                    <a:cubicBezTo>
                      <a:pt x="59" y="22"/>
                      <a:pt x="56" y="22"/>
                      <a:pt x="53" y="23"/>
                    </a:cubicBezTo>
                    <a:cubicBezTo>
                      <a:pt x="54" y="22"/>
                      <a:pt x="55" y="22"/>
                      <a:pt x="55" y="21"/>
                    </a:cubicBezTo>
                    <a:cubicBezTo>
                      <a:pt x="58" y="18"/>
                      <a:pt x="61" y="11"/>
                      <a:pt x="57" y="7"/>
                    </a:cubicBezTo>
                    <a:cubicBezTo>
                      <a:pt x="54" y="4"/>
                      <a:pt x="48" y="6"/>
                      <a:pt x="45" y="2"/>
                    </a:cubicBezTo>
                    <a:cubicBezTo>
                      <a:pt x="44" y="1"/>
                      <a:pt x="43" y="0"/>
                      <a:pt x="41" y="1"/>
                    </a:cubicBezTo>
                    <a:cubicBezTo>
                      <a:pt x="35" y="3"/>
                      <a:pt x="32" y="8"/>
                      <a:pt x="31" y="14"/>
                    </a:cubicBezTo>
                    <a:cubicBezTo>
                      <a:pt x="31" y="16"/>
                      <a:pt x="31" y="20"/>
                      <a:pt x="32" y="23"/>
                    </a:cubicBezTo>
                    <a:cubicBezTo>
                      <a:pt x="29" y="22"/>
                      <a:pt x="27" y="20"/>
                      <a:pt x="25" y="18"/>
                    </a:cubicBezTo>
                    <a:cubicBezTo>
                      <a:pt x="23" y="17"/>
                      <a:pt x="21" y="16"/>
                      <a:pt x="18" y="16"/>
                    </a:cubicBezTo>
                    <a:cubicBezTo>
                      <a:pt x="14" y="16"/>
                      <a:pt x="11" y="14"/>
                      <a:pt x="7" y="14"/>
                    </a:cubicBezTo>
                    <a:cubicBezTo>
                      <a:pt x="3" y="14"/>
                      <a:pt x="0" y="17"/>
                      <a:pt x="0" y="20"/>
                    </a:cubicBezTo>
                    <a:cubicBezTo>
                      <a:pt x="0" y="21"/>
                      <a:pt x="1" y="23"/>
                      <a:pt x="1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3"/>
                      <a:pt x="2" y="36"/>
                      <a:pt x="3" y="37"/>
                    </a:cubicBezTo>
                    <a:cubicBezTo>
                      <a:pt x="5" y="40"/>
                      <a:pt x="10" y="42"/>
                      <a:pt x="14" y="42"/>
                    </a:cubicBezTo>
                    <a:cubicBezTo>
                      <a:pt x="14" y="42"/>
                      <a:pt x="11" y="49"/>
                      <a:pt x="11" y="50"/>
                    </a:cubicBezTo>
                    <a:cubicBezTo>
                      <a:pt x="11" y="52"/>
                      <a:pt x="11" y="54"/>
                      <a:pt x="12" y="56"/>
                    </a:cubicBezTo>
                    <a:cubicBezTo>
                      <a:pt x="16" y="64"/>
                      <a:pt x="28" y="66"/>
                      <a:pt x="34" y="60"/>
                    </a:cubicBezTo>
                    <a:cubicBezTo>
                      <a:pt x="35" y="59"/>
                      <a:pt x="37" y="57"/>
                      <a:pt x="36" y="56"/>
                    </a:cubicBezTo>
                    <a:cubicBezTo>
                      <a:pt x="37" y="58"/>
                      <a:pt x="38" y="60"/>
                      <a:pt x="39" y="61"/>
                    </a:cubicBezTo>
                    <a:cubicBezTo>
                      <a:pt x="42" y="65"/>
                      <a:pt x="47" y="64"/>
                      <a:pt x="51" y="63"/>
                    </a:cubicBezTo>
                    <a:cubicBezTo>
                      <a:pt x="55" y="63"/>
                      <a:pt x="58" y="60"/>
                      <a:pt x="59" y="56"/>
                    </a:cubicBezTo>
                    <a:cubicBezTo>
                      <a:pt x="60" y="54"/>
                      <a:pt x="61" y="51"/>
                      <a:pt x="61" y="49"/>
                    </a:cubicBezTo>
                    <a:cubicBezTo>
                      <a:pt x="62" y="46"/>
                      <a:pt x="61" y="44"/>
                      <a:pt x="64" y="45"/>
                    </a:cubicBezTo>
                    <a:cubicBezTo>
                      <a:pt x="68" y="47"/>
                      <a:pt x="72" y="45"/>
                      <a:pt x="74" y="42"/>
                    </a:cubicBezTo>
                    <a:cubicBezTo>
                      <a:pt x="77" y="38"/>
                      <a:pt x="73" y="31"/>
                      <a:pt x="71" y="27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05"/>
              <p:cNvSpPr/>
              <p:nvPr/>
            </p:nvSpPr>
            <p:spPr bwMode="auto">
              <a:xfrm>
                <a:off x="4526" y="1408"/>
                <a:ext cx="5" cy="26"/>
              </a:xfrm>
              <a:custGeom>
                <a:avLst/>
                <a:gdLst>
                  <a:gd name="T0" fmla="*/ 1 w 2"/>
                  <a:gd name="T1" fmla="*/ 1 h 10"/>
                  <a:gd name="T2" fmla="*/ 0 w 2"/>
                  <a:gd name="T3" fmla="*/ 10 h 10"/>
                  <a:gd name="T4" fmla="*/ 2 w 2"/>
                  <a:gd name="T5" fmla="*/ 1 h 10"/>
                  <a:gd name="T6" fmla="*/ 1 w 2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1" y="1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2" y="8"/>
                      <a:pt x="1" y="3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06"/>
              <p:cNvSpPr/>
              <p:nvPr/>
            </p:nvSpPr>
            <p:spPr bwMode="auto">
              <a:xfrm>
                <a:off x="4526" y="14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07"/>
              <p:cNvSpPr/>
              <p:nvPr/>
            </p:nvSpPr>
            <p:spPr bwMode="auto">
              <a:xfrm>
                <a:off x="4438" y="1410"/>
                <a:ext cx="88" cy="83"/>
              </a:xfrm>
              <a:custGeom>
                <a:avLst/>
                <a:gdLst>
                  <a:gd name="T0" fmla="*/ 33 w 33"/>
                  <a:gd name="T1" fmla="*/ 14 h 31"/>
                  <a:gd name="T2" fmla="*/ 31 w 33"/>
                  <a:gd name="T3" fmla="*/ 11 h 31"/>
                  <a:gd name="T4" fmla="*/ 30 w 33"/>
                  <a:gd name="T5" fmla="*/ 10 h 31"/>
                  <a:gd name="T6" fmla="*/ 30 w 33"/>
                  <a:gd name="T7" fmla="*/ 10 h 31"/>
                  <a:gd name="T8" fmla="*/ 28 w 33"/>
                  <a:gd name="T9" fmla="*/ 7 h 31"/>
                  <a:gd name="T10" fmla="*/ 21 w 33"/>
                  <a:gd name="T11" fmla="*/ 3 h 31"/>
                  <a:gd name="T12" fmla="*/ 11 w 33"/>
                  <a:gd name="T13" fmla="*/ 2 h 31"/>
                  <a:gd name="T14" fmla="*/ 2 w 33"/>
                  <a:gd name="T15" fmla="*/ 2 h 31"/>
                  <a:gd name="T16" fmla="*/ 0 w 33"/>
                  <a:gd name="T17" fmla="*/ 7 h 31"/>
                  <a:gd name="T18" fmla="*/ 1 w 33"/>
                  <a:gd name="T19" fmla="*/ 16 h 31"/>
                  <a:gd name="T20" fmla="*/ 1 w 33"/>
                  <a:gd name="T21" fmla="*/ 19 h 31"/>
                  <a:gd name="T22" fmla="*/ 4 w 33"/>
                  <a:gd name="T23" fmla="*/ 23 h 31"/>
                  <a:gd name="T24" fmla="*/ 15 w 33"/>
                  <a:gd name="T25" fmla="*/ 30 h 31"/>
                  <a:gd name="T26" fmla="*/ 15 w 33"/>
                  <a:gd name="T27" fmla="*/ 31 h 31"/>
                  <a:gd name="T28" fmla="*/ 26 w 33"/>
                  <a:gd name="T29" fmla="*/ 26 h 31"/>
                  <a:gd name="T30" fmla="*/ 29 w 33"/>
                  <a:gd name="T31" fmla="*/ 25 h 31"/>
                  <a:gd name="T32" fmla="*/ 33 w 33"/>
                  <a:gd name="T33" fmla="*/ 15 h 31"/>
                  <a:gd name="T34" fmla="*/ 33 w 33"/>
                  <a:gd name="T35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1">
                    <a:moveTo>
                      <a:pt x="33" y="14"/>
                    </a:moveTo>
                    <a:cubicBezTo>
                      <a:pt x="32" y="13"/>
                      <a:pt x="32" y="12"/>
                      <a:pt x="31" y="11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9"/>
                      <a:pt x="28" y="8"/>
                      <a:pt x="28" y="7"/>
                    </a:cubicBezTo>
                    <a:cubicBezTo>
                      <a:pt x="27" y="5"/>
                      <a:pt x="23" y="4"/>
                      <a:pt x="21" y="3"/>
                    </a:cubicBezTo>
                    <a:cubicBezTo>
                      <a:pt x="18" y="2"/>
                      <a:pt x="14" y="2"/>
                      <a:pt x="11" y="2"/>
                    </a:cubicBezTo>
                    <a:cubicBezTo>
                      <a:pt x="9" y="2"/>
                      <a:pt x="4" y="0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1" y="10"/>
                      <a:pt x="2" y="13"/>
                      <a:pt x="1" y="16"/>
                    </a:cubicBezTo>
                    <a:cubicBezTo>
                      <a:pt x="0" y="17"/>
                      <a:pt x="1" y="18"/>
                      <a:pt x="1" y="19"/>
                    </a:cubicBezTo>
                    <a:cubicBezTo>
                      <a:pt x="1" y="21"/>
                      <a:pt x="3" y="23"/>
                      <a:pt x="4" y="23"/>
                    </a:cubicBezTo>
                    <a:cubicBezTo>
                      <a:pt x="7" y="25"/>
                      <a:pt x="15" y="27"/>
                      <a:pt x="15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20" y="30"/>
                      <a:pt x="21" y="25"/>
                      <a:pt x="26" y="26"/>
                    </a:cubicBezTo>
                    <a:cubicBezTo>
                      <a:pt x="27" y="27"/>
                      <a:pt x="29" y="25"/>
                      <a:pt x="29" y="25"/>
                    </a:cubicBezTo>
                    <a:cubicBezTo>
                      <a:pt x="32" y="21"/>
                      <a:pt x="33" y="18"/>
                      <a:pt x="33" y="15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08"/>
              <p:cNvSpPr/>
              <p:nvPr/>
            </p:nvSpPr>
            <p:spPr bwMode="auto">
              <a:xfrm>
                <a:off x="4443" y="1416"/>
                <a:ext cx="16" cy="26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6 w 6"/>
                  <a:gd name="T5" fmla="*/ 0 h 10"/>
                  <a:gd name="T6" fmla="*/ 6 w 6"/>
                  <a:gd name="T7" fmla="*/ 0 h 10"/>
                  <a:gd name="T8" fmla="*/ 3 w 6"/>
                  <a:gd name="T9" fmla="*/ 1 h 10"/>
                  <a:gd name="T10" fmla="*/ 3 w 6"/>
                  <a:gd name="T11" fmla="*/ 2 h 10"/>
                  <a:gd name="T12" fmla="*/ 1 w 6"/>
                  <a:gd name="T13" fmla="*/ 5 h 10"/>
                  <a:gd name="T14" fmla="*/ 1 w 6"/>
                  <a:gd name="T15" fmla="*/ 9 h 10"/>
                  <a:gd name="T16" fmla="*/ 2 w 6"/>
                  <a:gd name="T17" fmla="*/ 9 h 10"/>
                  <a:gd name="T18" fmla="*/ 3 w 6"/>
                  <a:gd name="T19" fmla="*/ 7 h 10"/>
                  <a:gd name="T20" fmla="*/ 4 w 6"/>
                  <a:gd name="T21" fmla="*/ 4 h 10"/>
                  <a:gd name="T22" fmla="*/ 6 w 6"/>
                  <a:gd name="T23" fmla="*/ 0 h 10"/>
                  <a:gd name="T24" fmla="*/ 6 w 6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2" y="10"/>
                      <a:pt x="2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5" y="3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09"/>
              <p:cNvSpPr/>
              <p:nvPr/>
            </p:nvSpPr>
            <p:spPr bwMode="auto">
              <a:xfrm>
                <a:off x="4440" y="1445"/>
                <a:ext cx="16" cy="30"/>
              </a:xfrm>
              <a:custGeom>
                <a:avLst/>
                <a:gdLst>
                  <a:gd name="T0" fmla="*/ 5 w 6"/>
                  <a:gd name="T1" fmla="*/ 10 h 11"/>
                  <a:gd name="T2" fmla="*/ 4 w 6"/>
                  <a:gd name="T3" fmla="*/ 9 h 11"/>
                  <a:gd name="T4" fmla="*/ 4 w 6"/>
                  <a:gd name="T5" fmla="*/ 5 h 11"/>
                  <a:gd name="T6" fmla="*/ 2 w 6"/>
                  <a:gd name="T7" fmla="*/ 0 h 11"/>
                  <a:gd name="T8" fmla="*/ 1 w 6"/>
                  <a:gd name="T9" fmla="*/ 0 h 11"/>
                  <a:gd name="T10" fmla="*/ 0 w 6"/>
                  <a:gd name="T11" fmla="*/ 3 h 11"/>
                  <a:gd name="T12" fmla="*/ 1 w 6"/>
                  <a:gd name="T13" fmla="*/ 7 h 11"/>
                  <a:gd name="T14" fmla="*/ 4 w 6"/>
                  <a:gd name="T15" fmla="*/ 10 h 11"/>
                  <a:gd name="T16" fmla="*/ 5 w 6"/>
                  <a:gd name="T17" fmla="*/ 11 h 11"/>
                  <a:gd name="T18" fmla="*/ 5 w 6"/>
                  <a:gd name="T19" fmla="*/ 11 h 11"/>
                  <a:gd name="T20" fmla="*/ 5 w 6"/>
                  <a:gd name="T21" fmla="*/ 11 h 11"/>
                  <a:gd name="T22" fmla="*/ 5 w 6"/>
                  <a:gd name="T23" fmla="*/ 11 h 11"/>
                  <a:gd name="T24" fmla="*/ 5 w 6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5" y="10"/>
                      <a:pt x="5" y="9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10"/>
              <p:cNvSpPr/>
              <p:nvPr/>
            </p:nvSpPr>
            <p:spPr bwMode="auto">
              <a:xfrm>
                <a:off x="4472" y="1485"/>
                <a:ext cx="14" cy="46"/>
              </a:xfrm>
              <a:custGeom>
                <a:avLst/>
                <a:gdLst>
                  <a:gd name="T0" fmla="*/ 4 w 5"/>
                  <a:gd name="T1" fmla="*/ 16 h 17"/>
                  <a:gd name="T2" fmla="*/ 3 w 5"/>
                  <a:gd name="T3" fmla="*/ 13 h 17"/>
                  <a:gd name="T4" fmla="*/ 4 w 5"/>
                  <a:gd name="T5" fmla="*/ 10 h 17"/>
                  <a:gd name="T6" fmla="*/ 4 w 5"/>
                  <a:gd name="T7" fmla="*/ 6 h 17"/>
                  <a:gd name="T8" fmla="*/ 4 w 5"/>
                  <a:gd name="T9" fmla="*/ 5 h 17"/>
                  <a:gd name="T10" fmla="*/ 4 w 5"/>
                  <a:gd name="T11" fmla="*/ 1 h 17"/>
                  <a:gd name="T12" fmla="*/ 4 w 5"/>
                  <a:gd name="T13" fmla="*/ 1 h 17"/>
                  <a:gd name="T14" fmla="*/ 2 w 5"/>
                  <a:gd name="T15" fmla="*/ 3 h 17"/>
                  <a:gd name="T16" fmla="*/ 0 w 5"/>
                  <a:gd name="T17" fmla="*/ 5 h 17"/>
                  <a:gd name="T18" fmla="*/ 0 w 5"/>
                  <a:gd name="T19" fmla="*/ 10 h 17"/>
                  <a:gd name="T20" fmla="*/ 4 w 5"/>
                  <a:gd name="T21" fmla="*/ 17 h 17"/>
                  <a:gd name="T22" fmla="*/ 4 w 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4" y="16"/>
                    </a:moveTo>
                    <a:cubicBezTo>
                      <a:pt x="3" y="15"/>
                      <a:pt x="3" y="14"/>
                      <a:pt x="3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3"/>
                      <a:pt x="0" y="16"/>
                      <a:pt x="4" y="17"/>
                    </a:cubicBezTo>
                    <a:cubicBezTo>
                      <a:pt x="4" y="17"/>
                      <a:pt x="5" y="17"/>
                      <a:pt x="4" y="16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11"/>
              <p:cNvSpPr/>
              <p:nvPr/>
            </p:nvSpPr>
            <p:spPr bwMode="auto">
              <a:xfrm>
                <a:off x="4526" y="1408"/>
                <a:ext cx="112" cy="139"/>
              </a:xfrm>
              <a:custGeom>
                <a:avLst/>
                <a:gdLst>
                  <a:gd name="T0" fmla="*/ 39 w 42"/>
                  <a:gd name="T1" fmla="*/ 16 h 52"/>
                  <a:gd name="T2" fmla="*/ 38 w 42"/>
                  <a:gd name="T3" fmla="*/ 16 h 52"/>
                  <a:gd name="T4" fmla="*/ 36 w 42"/>
                  <a:gd name="T5" fmla="*/ 24 h 52"/>
                  <a:gd name="T6" fmla="*/ 36 w 42"/>
                  <a:gd name="T7" fmla="*/ 25 h 52"/>
                  <a:gd name="T8" fmla="*/ 29 w 42"/>
                  <a:gd name="T9" fmla="*/ 25 h 52"/>
                  <a:gd name="T10" fmla="*/ 23 w 42"/>
                  <a:gd name="T11" fmla="*/ 19 h 52"/>
                  <a:gd name="T12" fmla="*/ 32 w 42"/>
                  <a:gd name="T13" fmla="*/ 16 h 52"/>
                  <a:gd name="T14" fmla="*/ 32 w 42"/>
                  <a:gd name="T15" fmla="*/ 15 h 52"/>
                  <a:gd name="T16" fmla="*/ 31 w 42"/>
                  <a:gd name="T17" fmla="*/ 12 h 52"/>
                  <a:gd name="T18" fmla="*/ 31 w 42"/>
                  <a:gd name="T19" fmla="*/ 11 h 52"/>
                  <a:gd name="T20" fmla="*/ 24 w 42"/>
                  <a:gd name="T21" fmla="*/ 10 h 52"/>
                  <a:gd name="T22" fmla="*/ 21 w 42"/>
                  <a:gd name="T23" fmla="*/ 8 h 52"/>
                  <a:gd name="T24" fmla="*/ 24 w 42"/>
                  <a:gd name="T25" fmla="*/ 5 h 52"/>
                  <a:gd name="T26" fmla="*/ 23 w 42"/>
                  <a:gd name="T27" fmla="*/ 5 h 52"/>
                  <a:gd name="T28" fmla="*/ 11 w 42"/>
                  <a:gd name="T29" fmla="*/ 14 h 52"/>
                  <a:gd name="T30" fmla="*/ 9 w 42"/>
                  <a:gd name="T31" fmla="*/ 8 h 52"/>
                  <a:gd name="T32" fmla="*/ 9 w 42"/>
                  <a:gd name="T33" fmla="*/ 7 h 52"/>
                  <a:gd name="T34" fmla="*/ 11 w 42"/>
                  <a:gd name="T35" fmla="*/ 3 h 52"/>
                  <a:gd name="T36" fmla="*/ 13 w 42"/>
                  <a:gd name="T37" fmla="*/ 1 h 52"/>
                  <a:gd name="T38" fmla="*/ 12 w 42"/>
                  <a:gd name="T39" fmla="*/ 1 h 52"/>
                  <a:gd name="T40" fmla="*/ 11 w 42"/>
                  <a:gd name="T41" fmla="*/ 2 h 52"/>
                  <a:gd name="T42" fmla="*/ 10 w 42"/>
                  <a:gd name="T43" fmla="*/ 3 h 52"/>
                  <a:gd name="T44" fmla="*/ 8 w 42"/>
                  <a:gd name="T45" fmla="*/ 4 h 52"/>
                  <a:gd name="T46" fmla="*/ 7 w 42"/>
                  <a:gd name="T47" fmla="*/ 5 h 52"/>
                  <a:gd name="T48" fmla="*/ 6 w 42"/>
                  <a:gd name="T49" fmla="*/ 6 h 52"/>
                  <a:gd name="T50" fmla="*/ 5 w 42"/>
                  <a:gd name="T51" fmla="*/ 8 h 52"/>
                  <a:gd name="T52" fmla="*/ 5 w 42"/>
                  <a:gd name="T53" fmla="*/ 9 h 52"/>
                  <a:gd name="T54" fmla="*/ 5 w 42"/>
                  <a:gd name="T55" fmla="*/ 9 h 52"/>
                  <a:gd name="T56" fmla="*/ 5 w 42"/>
                  <a:gd name="T57" fmla="*/ 9 h 52"/>
                  <a:gd name="T58" fmla="*/ 4 w 42"/>
                  <a:gd name="T59" fmla="*/ 11 h 52"/>
                  <a:gd name="T60" fmla="*/ 4 w 42"/>
                  <a:gd name="T61" fmla="*/ 11 h 52"/>
                  <a:gd name="T62" fmla="*/ 4 w 42"/>
                  <a:gd name="T63" fmla="*/ 12 h 52"/>
                  <a:gd name="T64" fmla="*/ 5 w 42"/>
                  <a:gd name="T65" fmla="*/ 13 h 52"/>
                  <a:gd name="T66" fmla="*/ 6 w 42"/>
                  <a:gd name="T67" fmla="*/ 18 h 52"/>
                  <a:gd name="T68" fmla="*/ 5 w 42"/>
                  <a:gd name="T69" fmla="*/ 19 h 52"/>
                  <a:gd name="T70" fmla="*/ 4 w 42"/>
                  <a:gd name="T71" fmla="*/ 20 h 52"/>
                  <a:gd name="T72" fmla="*/ 1 w 42"/>
                  <a:gd name="T73" fmla="*/ 27 h 52"/>
                  <a:gd name="T74" fmla="*/ 1 w 42"/>
                  <a:gd name="T75" fmla="*/ 34 h 52"/>
                  <a:gd name="T76" fmla="*/ 2 w 42"/>
                  <a:gd name="T77" fmla="*/ 43 h 52"/>
                  <a:gd name="T78" fmla="*/ 3 w 42"/>
                  <a:gd name="T79" fmla="*/ 43 h 52"/>
                  <a:gd name="T80" fmla="*/ 6 w 42"/>
                  <a:gd name="T81" fmla="*/ 47 h 52"/>
                  <a:gd name="T82" fmla="*/ 10 w 42"/>
                  <a:gd name="T83" fmla="*/ 51 h 52"/>
                  <a:gd name="T84" fmla="*/ 18 w 42"/>
                  <a:gd name="T85" fmla="*/ 50 h 52"/>
                  <a:gd name="T86" fmla="*/ 18 w 42"/>
                  <a:gd name="T87" fmla="*/ 49 h 52"/>
                  <a:gd name="T88" fmla="*/ 6 w 42"/>
                  <a:gd name="T89" fmla="*/ 42 h 52"/>
                  <a:gd name="T90" fmla="*/ 5 w 42"/>
                  <a:gd name="T91" fmla="*/ 37 h 52"/>
                  <a:gd name="T92" fmla="*/ 14 w 42"/>
                  <a:gd name="T93" fmla="*/ 32 h 52"/>
                  <a:gd name="T94" fmla="*/ 14 w 42"/>
                  <a:gd name="T95" fmla="*/ 31 h 52"/>
                  <a:gd name="T96" fmla="*/ 13 w 42"/>
                  <a:gd name="T97" fmla="*/ 29 h 52"/>
                  <a:gd name="T98" fmla="*/ 15 w 42"/>
                  <a:gd name="T99" fmla="*/ 28 h 52"/>
                  <a:gd name="T100" fmla="*/ 21 w 42"/>
                  <a:gd name="T101" fmla="*/ 29 h 52"/>
                  <a:gd name="T102" fmla="*/ 26 w 42"/>
                  <a:gd name="T103" fmla="*/ 39 h 52"/>
                  <a:gd name="T104" fmla="*/ 27 w 42"/>
                  <a:gd name="T105" fmla="*/ 39 h 52"/>
                  <a:gd name="T106" fmla="*/ 28 w 42"/>
                  <a:gd name="T107" fmla="*/ 35 h 52"/>
                  <a:gd name="T108" fmla="*/ 33 w 42"/>
                  <a:gd name="T109" fmla="*/ 32 h 52"/>
                  <a:gd name="T110" fmla="*/ 38 w 42"/>
                  <a:gd name="T111" fmla="*/ 32 h 52"/>
                  <a:gd name="T112" fmla="*/ 39 w 42"/>
                  <a:gd name="T113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" h="52">
                    <a:moveTo>
                      <a:pt x="39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8" y="19"/>
                      <a:pt x="39" y="21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ubicBezTo>
                      <a:pt x="36" y="30"/>
                      <a:pt x="31" y="27"/>
                      <a:pt x="29" y="25"/>
                    </a:cubicBezTo>
                    <a:cubicBezTo>
                      <a:pt x="27" y="23"/>
                      <a:pt x="25" y="20"/>
                      <a:pt x="23" y="19"/>
                    </a:cubicBezTo>
                    <a:cubicBezTo>
                      <a:pt x="19" y="16"/>
                      <a:pt x="30" y="17"/>
                      <a:pt x="32" y="16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4"/>
                      <a:pt x="31" y="13"/>
                      <a:pt x="31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8" y="10"/>
                      <a:pt x="26" y="10"/>
                      <a:pt x="24" y="10"/>
                    </a:cubicBezTo>
                    <a:cubicBezTo>
                      <a:pt x="21" y="11"/>
                      <a:pt x="18" y="12"/>
                      <a:pt x="21" y="8"/>
                    </a:cubicBezTo>
                    <a:cubicBezTo>
                      <a:pt x="22" y="7"/>
                      <a:pt x="23" y="6"/>
                      <a:pt x="24" y="5"/>
                    </a:cubicBezTo>
                    <a:cubicBezTo>
                      <a:pt x="24" y="5"/>
                      <a:pt x="24" y="4"/>
                      <a:pt x="23" y="5"/>
                    </a:cubicBezTo>
                    <a:cubicBezTo>
                      <a:pt x="22" y="6"/>
                      <a:pt x="11" y="16"/>
                      <a:pt x="11" y="14"/>
                    </a:cubicBezTo>
                    <a:cubicBezTo>
                      <a:pt x="10" y="12"/>
                      <a:pt x="9" y="10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2" y="2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2"/>
                      <a:pt x="6" y="17"/>
                      <a:pt x="6" y="18"/>
                    </a:cubicBezTo>
                    <a:cubicBezTo>
                      <a:pt x="7" y="20"/>
                      <a:pt x="7" y="21"/>
                      <a:pt x="5" y="19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4"/>
                      <a:pt x="0" y="23"/>
                      <a:pt x="1" y="27"/>
                    </a:cubicBezTo>
                    <a:cubicBezTo>
                      <a:pt x="1" y="29"/>
                      <a:pt x="2" y="31"/>
                      <a:pt x="1" y="34"/>
                    </a:cubicBezTo>
                    <a:cubicBezTo>
                      <a:pt x="1" y="37"/>
                      <a:pt x="3" y="40"/>
                      <a:pt x="2" y="43"/>
                    </a:cubicBezTo>
                    <a:cubicBezTo>
                      <a:pt x="2" y="43"/>
                      <a:pt x="3" y="44"/>
                      <a:pt x="3" y="43"/>
                    </a:cubicBezTo>
                    <a:cubicBezTo>
                      <a:pt x="4" y="42"/>
                      <a:pt x="6" y="46"/>
                      <a:pt x="6" y="47"/>
                    </a:cubicBezTo>
                    <a:cubicBezTo>
                      <a:pt x="7" y="49"/>
                      <a:pt x="9" y="50"/>
                      <a:pt x="10" y="51"/>
                    </a:cubicBezTo>
                    <a:cubicBezTo>
                      <a:pt x="13" y="52"/>
                      <a:pt x="16" y="51"/>
                      <a:pt x="18" y="50"/>
                    </a:cubicBezTo>
                    <a:cubicBezTo>
                      <a:pt x="19" y="49"/>
                      <a:pt x="19" y="49"/>
                      <a:pt x="18" y="49"/>
                    </a:cubicBezTo>
                    <a:cubicBezTo>
                      <a:pt x="12" y="50"/>
                      <a:pt x="8" y="48"/>
                      <a:pt x="6" y="42"/>
                    </a:cubicBezTo>
                    <a:cubicBezTo>
                      <a:pt x="5" y="40"/>
                      <a:pt x="5" y="38"/>
                      <a:pt x="5" y="37"/>
                    </a:cubicBezTo>
                    <a:cubicBezTo>
                      <a:pt x="5" y="33"/>
                      <a:pt x="7" y="23"/>
                      <a:pt x="14" y="32"/>
                    </a:cubicBezTo>
                    <a:cubicBezTo>
                      <a:pt x="14" y="32"/>
                      <a:pt x="15" y="32"/>
                      <a:pt x="14" y="31"/>
                    </a:cubicBezTo>
                    <a:cubicBezTo>
                      <a:pt x="13" y="30"/>
                      <a:pt x="14" y="30"/>
                      <a:pt x="13" y="29"/>
                    </a:cubicBezTo>
                    <a:cubicBezTo>
                      <a:pt x="10" y="26"/>
                      <a:pt x="14" y="27"/>
                      <a:pt x="15" y="28"/>
                    </a:cubicBezTo>
                    <a:cubicBezTo>
                      <a:pt x="18" y="29"/>
                      <a:pt x="18" y="27"/>
                      <a:pt x="21" y="29"/>
                    </a:cubicBezTo>
                    <a:cubicBezTo>
                      <a:pt x="24" y="32"/>
                      <a:pt x="27" y="34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36"/>
                      <a:pt x="28" y="37"/>
                      <a:pt x="28" y="35"/>
                    </a:cubicBezTo>
                    <a:cubicBezTo>
                      <a:pt x="28" y="30"/>
                      <a:pt x="30" y="32"/>
                      <a:pt x="33" y="32"/>
                    </a:cubicBezTo>
                    <a:cubicBezTo>
                      <a:pt x="34" y="33"/>
                      <a:pt x="37" y="33"/>
                      <a:pt x="38" y="32"/>
                    </a:cubicBezTo>
                    <a:cubicBezTo>
                      <a:pt x="42" y="27"/>
                      <a:pt x="41" y="22"/>
                      <a:pt x="39" y="16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12"/>
              <p:cNvSpPr/>
              <p:nvPr/>
            </p:nvSpPr>
            <p:spPr bwMode="auto">
              <a:xfrm>
                <a:off x="4510" y="1445"/>
                <a:ext cx="45" cy="35"/>
              </a:xfrm>
              <a:custGeom>
                <a:avLst/>
                <a:gdLst>
                  <a:gd name="T0" fmla="*/ 17 w 17"/>
                  <a:gd name="T1" fmla="*/ 6 h 13"/>
                  <a:gd name="T2" fmla="*/ 17 w 17"/>
                  <a:gd name="T3" fmla="*/ 3 h 13"/>
                  <a:gd name="T4" fmla="*/ 10 w 17"/>
                  <a:gd name="T5" fmla="*/ 1 h 13"/>
                  <a:gd name="T6" fmla="*/ 8 w 17"/>
                  <a:gd name="T7" fmla="*/ 0 h 13"/>
                  <a:gd name="T8" fmla="*/ 4 w 17"/>
                  <a:gd name="T9" fmla="*/ 2 h 13"/>
                  <a:gd name="T10" fmla="*/ 5 w 17"/>
                  <a:gd name="T11" fmla="*/ 10 h 13"/>
                  <a:gd name="T12" fmla="*/ 9 w 17"/>
                  <a:gd name="T13" fmla="*/ 12 h 13"/>
                  <a:gd name="T14" fmla="*/ 14 w 17"/>
                  <a:gd name="T15" fmla="*/ 12 h 13"/>
                  <a:gd name="T16" fmla="*/ 17 w 17"/>
                  <a:gd name="T17" fmla="*/ 9 h 13"/>
                  <a:gd name="T18" fmla="*/ 17 w 17"/>
                  <a:gd name="T19" fmla="*/ 6 h 13"/>
                  <a:gd name="T20" fmla="*/ 17 w 17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7" y="6"/>
                    </a:moveTo>
                    <a:cubicBezTo>
                      <a:pt x="17" y="5"/>
                      <a:pt x="17" y="4"/>
                      <a:pt x="17" y="3"/>
                    </a:cubicBezTo>
                    <a:cubicBezTo>
                      <a:pt x="15" y="2"/>
                      <a:pt x="12" y="0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2"/>
                    </a:cubicBezTo>
                    <a:cubicBezTo>
                      <a:pt x="15" y="12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13"/>
              <p:cNvSpPr/>
              <p:nvPr/>
            </p:nvSpPr>
            <p:spPr bwMode="auto">
              <a:xfrm>
                <a:off x="4513" y="1450"/>
                <a:ext cx="42" cy="30"/>
              </a:xfrm>
              <a:custGeom>
                <a:avLst/>
                <a:gdLst>
                  <a:gd name="T0" fmla="*/ 15 w 16"/>
                  <a:gd name="T1" fmla="*/ 3 h 11"/>
                  <a:gd name="T2" fmla="*/ 13 w 16"/>
                  <a:gd name="T3" fmla="*/ 3 h 11"/>
                  <a:gd name="T4" fmla="*/ 12 w 16"/>
                  <a:gd name="T5" fmla="*/ 4 h 11"/>
                  <a:gd name="T6" fmla="*/ 10 w 16"/>
                  <a:gd name="T7" fmla="*/ 4 h 11"/>
                  <a:gd name="T8" fmla="*/ 9 w 16"/>
                  <a:gd name="T9" fmla="*/ 3 h 11"/>
                  <a:gd name="T10" fmla="*/ 6 w 16"/>
                  <a:gd name="T11" fmla="*/ 2 h 11"/>
                  <a:gd name="T12" fmla="*/ 3 w 16"/>
                  <a:gd name="T13" fmla="*/ 1 h 11"/>
                  <a:gd name="T14" fmla="*/ 2 w 16"/>
                  <a:gd name="T15" fmla="*/ 5 h 11"/>
                  <a:gd name="T16" fmla="*/ 4 w 16"/>
                  <a:gd name="T17" fmla="*/ 6 h 11"/>
                  <a:gd name="T18" fmla="*/ 7 w 16"/>
                  <a:gd name="T19" fmla="*/ 8 h 11"/>
                  <a:gd name="T20" fmla="*/ 14 w 16"/>
                  <a:gd name="T21" fmla="*/ 9 h 11"/>
                  <a:gd name="T22" fmla="*/ 15 w 16"/>
                  <a:gd name="T2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15" y="3"/>
                    </a:moveTo>
                    <a:cubicBezTo>
                      <a:pt x="15" y="1"/>
                      <a:pt x="13" y="2"/>
                      <a:pt x="13" y="3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0" y="4"/>
                      <a:pt x="10" y="3"/>
                      <a:pt x="9" y="3"/>
                    </a:cubicBezTo>
                    <a:cubicBezTo>
                      <a:pt x="9" y="2"/>
                      <a:pt x="7" y="3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  <a:cubicBezTo>
                      <a:pt x="2" y="2"/>
                      <a:pt x="0" y="4"/>
                      <a:pt x="2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10" y="9"/>
                      <a:pt x="12" y="11"/>
                      <a:pt x="14" y="9"/>
                    </a:cubicBezTo>
                    <a:cubicBezTo>
                      <a:pt x="15" y="7"/>
                      <a:pt x="16" y="4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14"/>
              <p:cNvSpPr/>
              <p:nvPr/>
            </p:nvSpPr>
            <p:spPr bwMode="auto">
              <a:xfrm>
                <a:off x="4531" y="1456"/>
                <a:ext cx="19" cy="13"/>
              </a:xfrm>
              <a:custGeom>
                <a:avLst/>
                <a:gdLst>
                  <a:gd name="T0" fmla="*/ 2 w 7"/>
                  <a:gd name="T1" fmla="*/ 1 h 5"/>
                  <a:gd name="T2" fmla="*/ 2 w 7"/>
                  <a:gd name="T3" fmla="*/ 1 h 5"/>
                  <a:gd name="T4" fmla="*/ 2 w 7"/>
                  <a:gd name="T5" fmla="*/ 0 h 5"/>
                  <a:gd name="T6" fmla="*/ 1 w 7"/>
                  <a:gd name="T7" fmla="*/ 0 h 5"/>
                  <a:gd name="T8" fmla="*/ 0 w 7"/>
                  <a:gd name="T9" fmla="*/ 0 h 5"/>
                  <a:gd name="T10" fmla="*/ 0 w 7"/>
                  <a:gd name="T11" fmla="*/ 2 h 5"/>
                  <a:gd name="T12" fmla="*/ 0 w 7"/>
                  <a:gd name="T13" fmla="*/ 3 h 5"/>
                  <a:gd name="T14" fmla="*/ 1 w 7"/>
                  <a:gd name="T15" fmla="*/ 3 h 5"/>
                  <a:gd name="T16" fmla="*/ 3 w 7"/>
                  <a:gd name="T17" fmla="*/ 5 h 5"/>
                  <a:gd name="T18" fmla="*/ 6 w 7"/>
                  <a:gd name="T19" fmla="*/ 5 h 5"/>
                  <a:gd name="T20" fmla="*/ 2 w 7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3"/>
                      <a:pt x="4" y="2"/>
                      <a:pt x="2" y="1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15"/>
              <p:cNvSpPr/>
              <p:nvPr/>
            </p:nvSpPr>
            <p:spPr bwMode="auto">
              <a:xfrm>
                <a:off x="3333" y="1306"/>
                <a:ext cx="40" cy="48"/>
              </a:xfrm>
              <a:custGeom>
                <a:avLst/>
                <a:gdLst>
                  <a:gd name="T0" fmla="*/ 13 w 15"/>
                  <a:gd name="T1" fmla="*/ 18 h 18"/>
                  <a:gd name="T2" fmla="*/ 15 w 15"/>
                  <a:gd name="T3" fmla="*/ 15 h 18"/>
                  <a:gd name="T4" fmla="*/ 14 w 15"/>
                  <a:gd name="T5" fmla="*/ 14 h 18"/>
                  <a:gd name="T6" fmla="*/ 13 w 15"/>
                  <a:gd name="T7" fmla="*/ 10 h 18"/>
                  <a:gd name="T8" fmla="*/ 9 w 15"/>
                  <a:gd name="T9" fmla="*/ 5 h 18"/>
                  <a:gd name="T10" fmla="*/ 1 w 15"/>
                  <a:gd name="T11" fmla="*/ 0 h 18"/>
                  <a:gd name="T12" fmla="*/ 0 w 15"/>
                  <a:gd name="T13" fmla="*/ 1 h 18"/>
                  <a:gd name="T14" fmla="*/ 5 w 15"/>
                  <a:gd name="T15" fmla="*/ 6 h 18"/>
                  <a:gd name="T16" fmla="*/ 9 w 15"/>
                  <a:gd name="T17" fmla="*/ 9 h 18"/>
                  <a:gd name="T18" fmla="*/ 9 w 15"/>
                  <a:gd name="T19" fmla="*/ 9 h 18"/>
                  <a:gd name="T20" fmla="*/ 12 w 15"/>
                  <a:gd name="T21" fmla="*/ 17 h 18"/>
                  <a:gd name="T22" fmla="*/ 13 w 15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13" y="18"/>
                    </a:moveTo>
                    <a:cubicBezTo>
                      <a:pt x="14" y="17"/>
                      <a:pt x="14" y="16"/>
                      <a:pt x="15" y="15"/>
                    </a:cubicBezTo>
                    <a:cubicBezTo>
                      <a:pt x="15" y="15"/>
                      <a:pt x="15" y="14"/>
                      <a:pt x="14" y="14"/>
                    </a:cubicBezTo>
                    <a:cubicBezTo>
                      <a:pt x="15" y="13"/>
                      <a:pt x="14" y="12"/>
                      <a:pt x="13" y="10"/>
                    </a:cubicBezTo>
                    <a:cubicBezTo>
                      <a:pt x="12" y="8"/>
                      <a:pt x="11" y="6"/>
                      <a:pt x="9" y="5"/>
                    </a:cubicBezTo>
                    <a:cubicBezTo>
                      <a:pt x="7" y="3"/>
                      <a:pt x="4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3" y="4"/>
                      <a:pt x="5" y="6"/>
                    </a:cubicBezTo>
                    <a:cubicBezTo>
                      <a:pt x="6" y="7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2" y="14"/>
                      <a:pt x="12" y="17"/>
                    </a:cubicBezTo>
                    <a:cubicBezTo>
                      <a:pt x="12" y="17"/>
                      <a:pt x="12" y="18"/>
                      <a:pt x="13" y="18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16"/>
              <p:cNvSpPr/>
              <p:nvPr/>
            </p:nvSpPr>
            <p:spPr bwMode="auto">
              <a:xfrm>
                <a:off x="3200" y="1185"/>
                <a:ext cx="179" cy="142"/>
              </a:xfrm>
              <a:custGeom>
                <a:avLst/>
                <a:gdLst>
                  <a:gd name="T0" fmla="*/ 21 w 67"/>
                  <a:gd name="T1" fmla="*/ 51 h 53"/>
                  <a:gd name="T2" fmla="*/ 30 w 67"/>
                  <a:gd name="T3" fmla="*/ 45 h 53"/>
                  <a:gd name="T4" fmla="*/ 37 w 67"/>
                  <a:gd name="T5" fmla="*/ 51 h 53"/>
                  <a:gd name="T6" fmla="*/ 44 w 67"/>
                  <a:gd name="T7" fmla="*/ 52 h 53"/>
                  <a:gd name="T8" fmla="*/ 55 w 67"/>
                  <a:gd name="T9" fmla="*/ 44 h 53"/>
                  <a:gd name="T10" fmla="*/ 46 w 67"/>
                  <a:gd name="T11" fmla="*/ 34 h 53"/>
                  <a:gd name="T12" fmla="*/ 64 w 67"/>
                  <a:gd name="T13" fmla="*/ 15 h 53"/>
                  <a:gd name="T14" fmla="*/ 55 w 67"/>
                  <a:gd name="T15" fmla="*/ 5 h 53"/>
                  <a:gd name="T16" fmla="*/ 44 w 67"/>
                  <a:gd name="T17" fmla="*/ 11 h 53"/>
                  <a:gd name="T18" fmla="*/ 41 w 67"/>
                  <a:gd name="T19" fmla="*/ 8 h 53"/>
                  <a:gd name="T20" fmla="*/ 34 w 67"/>
                  <a:gd name="T21" fmla="*/ 2 h 53"/>
                  <a:gd name="T22" fmla="*/ 22 w 67"/>
                  <a:gd name="T23" fmla="*/ 3 h 53"/>
                  <a:gd name="T24" fmla="*/ 20 w 67"/>
                  <a:gd name="T25" fmla="*/ 9 h 53"/>
                  <a:gd name="T26" fmla="*/ 20 w 67"/>
                  <a:gd name="T27" fmla="*/ 15 h 53"/>
                  <a:gd name="T28" fmla="*/ 8 w 67"/>
                  <a:gd name="T29" fmla="*/ 18 h 53"/>
                  <a:gd name="T30" fmla="*/ 12 w 67"/>
                  <a:gd name="T31" fmla="*/ 40 h 53"/>
                  <a:gd name="T32" fmla="*/ 17 w 67"/>
                  <a:gd name="T33" fmla="*/ 40 h 53"/>
                  <a:gd name="T34" fmla="*/ 14 w 67"/>
                  <a:gd name="T35" fmla="*/ 42 h 53"/>
                  <a:gd name="T36" fmla="*/ 13 w 67"/>
                  <a:gd name="T37" fmla="*/ 44 h 53"/>
                  <a:gd name="T38" fmla="*/ 21 w 67"/>
                  <a:gd name="T39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53">
                    <a:moveTo>
                      <a:pt x="21" y="51"/>
                    </a:moveTo>
                    <a:cubicBezTo>
                      <a:pt x="24" y="52"/>
                      <a:pt x="29" y="48"/>
                      <a:pt x="30" y="45"/>
                    </a:cubicBezTo>
                    <a:cubicBezTo>
                      <a:pt x="30" y="45"/>
                      <a:pt x="36" y="50"/>
                      <a:pt x="37" y="51"/>
                    </a:cubicBezTo>
                    <a:cubicBezTo>
                      <a:pt x="39" y="52"/>
                      <a:pt x="42" y="53"/>
                      <a:pt x="44" y="52"/>
                    </a:cubicBezTo>
                    <a:cubicBezTo>
                      <a:pt x="48" y="52"/>
                      <a:pt x="55" y="50"/>
                      <a:pt x="55" y="44"/>
                    </a:cubicBezTo>
                    <a:cubicBezTo>
                      <a:pt x="54" y="38"/>
                      <a:pt x="50" y="37"/>
                      <a:pt x="46" y="34"/>
                    </a:cubicBezTo>
                    <a:cubicBezTo>
                      <a:pt x="55" y="32"/>
                      <a:pt x="67" y="26"/>
                      <a:pt x="64" y="15"/>
                    </a:cubicBezTo>
                    <a:cubicBezTo>
                      <a:pt x="62" y="11"/>
                      <a:pt x="59" y="6"/>
                      <a:pt x="55" y="5"/>
                    </a:cubicBezTo>
                    <a:cubicBezTo>
                      <a:pt x="50" y="3"/>
                      <a:pt x="48" y="7"/>
                      <a:pt x="44" y="11"/>
                    </a:cubicBezTo>
                    <a:cubicBezTo>
                      <a:pt x="42" y="13"/>
                      <a:pt x="41" y="9"/>
                      <a:pt x="41" y="8"/>
                    </a:cubicBezTo>
                    <a:cubicBezTo>
                      <a:pt x="39" y="5"/>
                      <a:pt x="37" y="3"/>
                      <a:pt x="34" y="2"/>
                    </a:cubicBezTo>
                    <a:cubicBezTo>
                      <a:pt x="30" y="0"/>
                      <a:pt x="25" y="0"/>
                      <a:pt x="22" y="3"/>
                    </a:cubicBezTo>
                    <a:cubicBezTo>
                      <a:pt x="21" y="5"/>
                      <a:pt x="20" y="7"/>
                      <a:pt x="20" y="9"/>
                    </a:cubicBezTo>
                    <a:cubicBezTo>
                      <a:pt x="20" y="10"/>
                      <a:pt x="20" y="15"/>
                      <a:pt x="20" y="15"/>
                    </a:cubicBezTo>
                    <a:cubicBezTo>
                      <a:pt x="16" y="14"/>
                      <a:pt x="12" y="15"/>
                      <a:pt x="8" y="18"/>
                    </a:cubicBezTo>
                    <a:cubicBezTo>
                      <a:pt x="0" y="24"/>
                      <a:pt x="1" y="39"/>
                      <a:pt x="12" y="40"/>
                    </a:cubicBezTo>
                    <a:cubicBezTo>
                      <a:pt x="15" y="41"/>
                      <a:pt x="14" y="40"/>
                      <a:pt x="17" y="40"/>
                    </a:cubicBezTo>
                    <a:cubicBezTo>
                      <a:pt x="17" y="40"/>
                      <a:pt x="14" y="42"/>
                      <a:pt x="14" y="42"/>
                    </a:cubicBezTo>
                    <a:cubicBezTo>
                      <a:pt x="13" y="42"/>
                      <a:pt x="13" y="43"/>
                      <a:pt x="13" y="44"/>
                    </a:cubicBezTo>
                    <a:cubicBezTo>
                      <a:pt x="12" y="48"/>
                      <a:pt x="19" y="51"/>
                      <a:pt x="21" y="51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17"/>
              <p:cNvSpPr/>
              <p:nvPr/>
            </p:nvSpPr>
            <p:spPr bwMode="auto">
              <a:xfrm>
                <a:off x="3296" y="1290"/>
                <a:ext cx="40" cy="27"/>
              </a:xfrm>
              <a:custGeom>
                <a:avLst/>
                <a:gdLst>
                  <a:gd name="T0" fmla="*/ 7 w 15"/>
                  <a:gd name="T1" fmla="*/ 7 h 10"/>
                  <a:gd name="T2" fmla="*/ 5 w 15"/>
                  <a:gd name="T3" fmla="*/ 7 h 10"/>
                  <a:gd name="T4" fmla="*/ 2 w 15"/>
                  <a:gd name="T5" fmla="*/ 8 h 10"/>
                  <a:gd name="T6" fmla="*/ 1 w 15"/>
                  <a:gd name="T7" fmla="*/ 7 h 10"/>
                  <a:gd name="T8" fmla="*/ 0 w 15"/>
                  <a:gd name="T9" fmla="*/ 8 h 10"/>
                  <a:gd name="T10" fmla="*/ 2 w 15"/>
                  <a:gd name="T11" fmla="*/ 9 h 10"/>
                  <a:gd name="T12" fmla="*/ 11 w 15"/>
                  <a:gd name="T13" fmla="*/ 10 h 10"/>
                  <a:gd name="T14" fmla="*/ 11 w 15"/>
                  <a:gd name="T15" fmla="*/ 10 h 10"/>
                  <a:gd name="T16" fmla="*/ 12 w 15"/>
                  <a:gd name="T17" fmla="*/ 10 h 10"/>
                  <a:gd name="T18" fmla="*/ 12 w 15"/>
                  <a:gd name="T19" fmla="*/ 0 h 10"/>
                  <a:gd name="T20" fmla="*/ 11 w 15"/>
                  <a:gd name="T21" fmla="*/ 1 h 10"/>
                  <a:gd name="T22" fmla="*/ 10 w 15"/>
                  <a:gd name="T23" fmla="*/ 4 h 10"/>
                  <a:gd name="T24" fmla="*/ 7 w 15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7" y="7"/>
                    </a:move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5" y="10"/>
                      <a:pt x="7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5" y="8"/>
                      <a:pt x="15" y="3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11" y="2"/>
                      <a:pt x="11" y="3"/>
                      <a:pt x="10" y="4"/>
                    </a:cubicBezTo>
                    <a:cubicBezTo>
                      <a:pt x="9" y="5"/>
                      <a:pt x="9" y="8"/>
                      <a:pt x="7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18"/>
              <p:cNvSpPr/>
              <p:nvPr/>
            </p:nvSpPr>
            <p:spPr bwMode="auto">
              <a:xfrm>
                <a:off x="3301" y="1247"/>
                <a:ext cx="48" cy="21"/>
              </a:xfrm>
              <a:custGeom>
                <a:avLst/>
                <a:gdLst>
                  <a:gd name="T0" fmla="*/ 15 w 18"/>
                  <a:gd name="T1" fmla="*/ 1 h 8"/>
                  <a:gd name="T2" fmla="*/ 11 w 18"/>
                  <a:gd name="T3" fmla="*/ 2 h 8"/>
                  <a:gd name="T4" fmla="*/ 9 w 18"/>
                  <a:gd name="T5" fmla="*/ 4 h 8"/>
                  <a:gd name="T6" fmla="*/ 5 w 18"/>
                  <a:gd name="T7" fmla="*/ 3 h 8"/>
                  <a:gd name="T8" fmla="*/ 3 w 18"/>
                  <a:gd name="T9" fmla="*/ 1 h 8"/>
                  <a:gd name="T10" fmla="*/ 2 w 18"/>
                  <a:gd name="T11" fmla="*/ 0 h 8"/>
                  <a:gd name="T12" fmla="*/ 1 w 18"/>
                  <a:gd name="T13" fmla="*/ 0 h 8"/>
                  <a:gd name="T14" fmla="*/ 1 w 18"/>
                  <a:gd name="T15" fmla="*/ 3 h 8"/>
                  <a:gd name="T16" fmla="*/ 5 w 18"/>
                  <a:gd name="T17" fmla="*/ 6 h 8"/>
                  <a:gd name="T18" fmla="*/ 16 w 18"/>
                  <a:gd name="T19" fmla="*/ 2 h 8"/>
                  <a:gd name="T20" fmla="*/ 17 w 18"/>
                  <a:gd name="T21" fmla="*/ 2 h 8"/>
                  <a:gd name="T22" fmla="*/ 17 w 18"/>
                  <a:gd name="T23" fmla="*/ 2 h 8"/>
                  <a:gd name="T24" fmla="*/ 17 w 18"/>
                  <a:gd name="T25" fmla="*/ 2 h 8"/>
                  <a:gd name="T26" fmla="*/ 17 w 18"/>
                  <a:gd name="T27" fmla="*/ 2 h 8"/>
                  <a:gd name="T28" fmla="*/ 17 w 18"/>
                  <a:gd name="T29" fmla="*/ 1 h 8"/>
                  <a:gd name="T30" fmla="*/ 15 w 18"/>
                  <a:gd name="T3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5" y="1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0" y="3"/>
                      <a:pt x="10" y="3"/>
                      <a:pt x="9" y="4"/>
                    </a:cubicBezTo>
                    <a:cubicBezTo>
                      <a:pt x="8" y="4"/>
                      <a:pt x="7" y="3"/>
                      <a:pt x="5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4" y="6"/>
                      <a:pt x="5" y="6"/>
                    </a:cubicBezTo>
                    <a:cubicBezTo>
                      <a:pt x="9" y="8"/>
                      <a:pt x="12" y="4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6" y="1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19"/>
              <p:cNvSpPr/>
              <p:nvPr/>
            </p:nvSpPr>
            <p:spPr bwMode="auto">
              <a:xfrm>
                <a:off x="3256" y="1188"/>
                <a:ext cx="29" cy="48"/>
              </a:xfrm>
              <a:custGeom>
                <a:avLst/>
                <a:gdLst>
                  <a:gd name="T0" fmla="*/ 4 w 11"/>
                  <a:gd name="T1" fmla="*/ 17 h 18"/>
                  <a:gd name="T2" fmla="*/ 5 w 11"/>
                  <a:gd name="T3" fmla="*/ 9 h 18"/>
                  <a:gd name="T4" fmla="*/ 10 w 11"/>
                  <a:gd name="T5" fmla="*/ 3 h 18"/>
                  <a:gd name="T6" fmla="*/ 10 w 11"/>
                  <a:gd name="T7" fmla="*/ 2 h 18"/>
                  <a:gd name="T8" fmla="*/ 3 w 11"/>
                  <a:gd name="T9" fmla="*/ 2 h 18"/>
                  <a:gd name="T10" fmla="*/ 3 w 11"/>
                  <a:gd name="T11" fmla="*/ 2 h 18"/>
                  <a:gd name="T12" fmla="*/ 1 w 11"/>
                  <a:gd name="T13" fmla="*/ 7 h 18"/>
                  <a:gd name="T14" fmla="*/ 3 w 11"/>
                  <a:gd name="T15" fmla="*/ 18 h 18"/>
                  <a:gd name="T16" fmla="*/ 4 w 1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2" y="14"/>
                      <a:pt x="4" y="12"/>
                      <a:pt x="5" y="9"/>
                    </a:cubicBezTo>
                    <a:cubicBezTo>
                      <a:pt x="6" y="6"/>
                      <a:pt x="5" y="2"/>
                      <a:pt x="10" y="3"/>
                    </a:cubicBezTo>
                    <a:cubicBezTo>
                      <a:pt x="10" y="3"/>
                      <a:pt x="11" y="2"/>
                      <a:pt x="10" y="2"/>
                    </a:cubicBezTo>
                    <a:cubicBezTo>
                      <a:pt x="8" y="0"/>
                      <a:pt x="5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5"/>
                      <a:pt x="1" y="7"/>
                    </a:cubicBezTo>
                    <a:cubicBezTo>
                      <a:pt x="0" y="10"/>
                      <a:pt x="0" y="15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20"/>
              <p:cNvSpPr/>
              <p:nvPr/>
            </p:nvSpPr>
            <p:spPr bwMode="auto">
              <a:xfrm>
                <a:off x="3226" y="1276"/>
                <a:ext cx="51" cy="35"/>
              </a:xfrm>
              <a:custGeom>
                <a:avLst/>
                <a:gdLst>
                  <a:gd name="T0" fmla="*/ 16 w 19"/>
                  <a:gd name="T1" fmla="*/ 12 h 13"/>
                  <a:gd name="T2" fmla="*/ 17 w 19"/>
                  <a:gd name="T3" fmla="*/ 6 h 13"/>
                  <a:gd name="T4" fmla="*/ 17 w 19"/>
                  <a:gd name="T5" fmla="*/ 3 h 13"/>
                  <a:gd name="T6" fmla="*/ 18 w 19"/>
                  <a:gd name="T7" fmla="*/ 2 h 13"/>
                  <a:gd name="T8" fmla="*/ 18 w 19"/>
                  <a:gd name="T9" fmla="*/ 1 h 13"/>
                  <a:gd name="T10" fmla="*/ 11 w 19"/>
                  <a:gd name="T11" fmla="*/ 1 h 13"/>
                  <a:gd name="T12" fmla="*/ 11 w 19"/>
                  <a:gd name="T13" fmla="*/ 1 h 13"/>
                  <a:gd name="T14" fmla="*/ 9 w 19"/>
                  <a:gd name="T15" fmla="*/ 1 h 13"/>
                  <a:gd name="T16" fmla="*/ 7 w 19"/>
                  <a:gd name="T17" fmla="*/ 0 h 13"/>
                  <a:gd name="T18" fmla="*/ 1 w 19"/>
                  <a:gd name="T19" fmla="*/ 0 h 13"/>
                  <a:gd name="T20" fmla="*/ 0 w 19"/>
                  <a:gd name="T21" fmla="*/ 1 h 13"/>
                  <a:gd name="T22" fmla="*/ 7 w 19"/>
                  <a:gd name="T23" fmla="*/ 3 h 13"/>
                  <a:gd name="T24" fmla="*/ 9 w 19"/>
                  <a:gd name="T25" fmla="*/ 3 h 13"/>
                  <a:gd name="T26" fmla="*/ 12 w 19"/>
                  <a:gd name="T27" fmla="*/ 6 h 13"/>
                  <a:gd name="T28" fmla="*/ 13 w 19"/>
                  <a:gd name="T29" fmla="*/ 7 h 13"/>
                  <a:gd name="T30" fmla="*/ 14 w 19"/>
                  <a:gd name="T31" fmla="*/ 6 h 13"/>
                  <a:gd name="T32" fmla="*/ 15 w 19"/>
                  <a:gd name="T33" fmla="*/ 12 h 13"/>
                  <a:gd name="T34" fmla="*/ 16 w 19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3">
                    <a:moveTo>
                      <a:pt x="16" y="12"/>
                    </a:moveTo>
                    <a:cubicBezTo>
                      <a:pt x="17" y="10"/>
                      <a:pt x="17" y="8"/>
                      <a:pt x="17" y="6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0"/>
                      <a:pt x="14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3" y="8"/>
                      <a:pt x="14" y="10"/>
                      <a:pt x="15" y="12"/>
                    </a:cubicBezTo>
                    <a:cubicBezTo>
                      <a:pt x="15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21"/>
              <p:cNvSpPr/>
              <p:nvPr/>
            </p:nvSpPr>
            <p:spPr bwMode="auto">
              <a:xfrm>
                <a:off x="3264" y="1226"/>
                <a:ext cx="64" cy="80"/>
              </a:xfrm>
              <a:custGeom>
                <a:avLst/>
                <a:gdLst>
                  <a:gd name="T0" fmla="*/ 1 w 24"/>
                  <a:gd name="T1" fmla="*/ 26 h 30"/>
                  <a:gd name="T2" fmla="*/ 8 w 24"/>
                  <a:gd name="T3" fmla="*/ 17 h 30"/>
                  <a:gd name="T4" fmla="*/ 9 w 24"/>
                  <a:gd name="T5" fmla="*/ 17 h 30"/>
                  <a:gd name="T6" fmla="*/ 13 w 24"/>
                  <a:gd name="T7" fmla="*/ 22 h 30"/>
                  <a:gd name="T8" fmla="*/ 16 w 24"/>
                  <a:gd name="T9" fmla="*/ 25 h 30"/>
                  <a:gd name="T10" fmla="*/ 16 w 24"/>
                  <a:gd name="T11" fmla="*/ 25 h 30"/>
                  <a:gd name="T12" fmla="*/ 19 w 24"/>
                  <a:gd name="T13" fmla="*/ 30 h 30"/>
                  <a:gd name="T14" fmla="*/ 20 w 24"/>
                  <a:gd name="T15" fmla="*/ 29 h 30"/>
                  <a:gd name="T16" fmla="*/ 19 w 24"/>
                  <a:gd name="T17" fmla="*/ 27 h 30"/>
                  <a:gd name="T18" fmla="*/ 18 w 24"/>
                  <a:gd name="T19" fmla="*/ 26 h 30"/>
                  <a:gd name="T20" fmla="*/ 18 w 24"/>
                  <a:gd name="T21" fmla="*/ 24 h 30"/>
                  <a:gd name="T22" fmla="*/ 14 w 24"/>
                  <a:gd name="T23" fmla="*/ 14 h 30"/>
                  <a:gd name="T24" fmla="*/ 18 w 24"/>
                  <a:gd name="T25" fmla="*/ 12 h 30"/>
                  <a:gd name="T26" fmla="*/ 21 w 24"/>
                  <a:gd name="T27" fmla="*/ 8 h 30"/>
                  <a:gd name="T28" fmla="*/ 24 w 24"/>
                  <a:gd name="T29" fmla="*/ 6 h 30"/>
                  <a:gd name="T30" fmla="*/ 24 w 24"/>
                  <a:gd name="T31" fmla="*/ 5 h 30"/>
                  <a:gd name="T32" fmla="*/ 22 w 24"/>
                  <a:gd name="T33" fmla="*/ 7 h 30"/>
                  <a:gd name="T34" fmla="*/ 20 w 24"/>
                  <a:gd name="T35" fmla="*/ 8 h 30"/>
                  <a:gd name="T36" fmla="*/ 14 w 24"/>
                  <a:gd name="T37" fmla="*/ 12 h 30"/>
                  <a:gd name="T38" fmla="*/ 10 w 24"/>
                  <a:gd name="T39" fmla="*/ 5 h 30"/>
                  <a:gd name="T40" fmla="*/ 9 w 24"/>
                  <a:gd name="T41" fmla="*/ 3 h 30"/>
                  <a:gd name="T42" fmla="*/ 8 w 24"/>
                  <a:gd name="T43" fmla="*/ 0 h 30"/>
                  <a:gd name="T44" fmla="*/ 7 w 24"/>
                  <a:gd name="T45" fmla="*/ 0 h 30"/>
                  <a:gd name="T46" fmla="*/ 9 w 24"/>
                  <a:gd name="T47" fmla="*/ 8 h 30"/>
                  <a:gd name="T48" fmla="*/ 9 w 24"/>
                  <a:gd name="T49" fmla="*/ 11 h 30"/>
                  <a:gd name="T50" fmla="*/ 6 w 24"/>
                  <a:gd name="T51" fmla="*/ 17 h 30"/>
                  <a:gd name="T52" fmla="*/ 5 w 24"/>
                  <a:gd name="T53" fmla="*/ 17 h 30"/>
                  <a:gd name="T54" fmla="*/ 4 w 24"/>
                  <a:gd name="T55" fmla="*/ 20 h 30"/>
                  <a:gd name="T56" fmla="*/ 0 w 24"/>
                  <a:gd name="T57" fmla="*/ 25 h 30"/>
                  <a:gd name="T58" fmla="*/ 0 w 24"/>
                  <a:gd name="T59" fmla="*/ 25 h 30"/>
                  <a:gd name="T60" fmla="*/ 0 w 24"/>
                  <a:gd name="T61" fmla="*/ 26 h 30"/>
                  <a:gd name="T62" fmla="*/ 0 w 24"/>
                  <a:gd name="T63" fmla="*/ 27 h 30"/>
                  <a:gd name="T64" fmla="*/ 1 w 24"/>
                  <a:gd name="T6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0">
                    <a:moveTo>
                      <a:pt x="1" y="26"/>
                    </a:moveTo>
                    <a:cubicBezTo>
                      <a:pt x="4" y="23"/>
                      <a:pt x="9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12" y="21"/>
                      <a:pt x="13" y="22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6"/>
                      <a:pt x="18" y="28"/>
                      <a:pt x="19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9" y="26"/>
                      <a:pt x="18" y="26"/>
                    </a:cubicBezTo>
                    <a:cubicBezTo>
                      <a:pt x="18" y="25"/>
                      <a:pt x="18" y="25"/>
                      <a:pt x="18" y="24"/>
                    </a:cubicBezTo>
                    <a:cubicBezTo>
                      <a:pt x="17" y="22"/>
                      <a:pt x="9" y="15"/>
                      <a:pt x="14" y="14"/>
                    </a:cubicBezTo>
                    <a:cubicBezTo>
                      <a:pt x="16" y="13"/>
                      <a:pt x="17" y="13"/>
                      <a:pt x="18" y="12"/>
                    </a:cubicBezTo>
                    <a:cubicBezTo>
                      <a:pt x="19" y="10"/>
                      <a:pt x="20" y="9"/>
                      <a:pt x="21" y="8"/>
                    </a:cubicBezTo>
                    <a:cubicBezTo>
                      <a:pt x="22" y="7"/>
                      <a:pt x="23" y="7"/>
                      <a:pt x="24" y="6"/>
                    </a:cubicBezTo>
                    <a:cubicBezTo>
                      <a:pt x="24" y="6"/>
                      <a:pt x="24" y="6"/>
                      <a:pt x="24" y="5"/>
                    </a:cubicBezTo>
                    <a:cubicBezTo>
                      <a:pt x="23" y="6"/>
                      <a:pt x="23" y="7"/>
                      <a:pt x="22" y="7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8" y="10"/>
                      <a:pt x="16" y="11"/>
                      <a:pt x="14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2"/>
                      <a:pt x="9" y="5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9" y="13"/>
                      <a:pt x="8" y="16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8"/>
                      <a:pt x="4" y="19"/>
                      <a:pt x="4" y="20"/>
                    </a:cubicBezTo>
                    <a:cubicBezTo>
                      <a:pt x="3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22"/>
              <p:cNvSpPr/>
              <p:nvPr/>
            </p:nvSpPr>
            <p:spPr bwMode="auto">
              <a:xfrm>
                <a:off x="3210" y="1234"/>
                <a:ext cx="64" cy="42"/>
              </a:xfrm>
              <a:custGeom>
                <a:avLst/>
                <a:gdLst>
                  <a:gd name="T0" fmla="*/ 8 w 24"/>
                  <a:gd name="T1" fmla="*/ 7 h 16"/>
                  <a:gd name="T2" fmla="*/ 14 w 24"/>
                  <a:gd name="T3" fmla="*/ 13 h 16"/>
                  <a:gd name="T4" fmla="*/ 16 w 24"/>
                  <a:gd name="T5" fmla="*/ 14 h 16"/>
                  <a:gd name="T6" fmla="*/ 22 w 24"/>
                  <a:gd name="T7" fmla="*/ 16 h 16"/>
                  <a:gd name="T8" fmla="*/ 23 w 24"/>
                  <a:gd name="T9" fmla="*/ 15 h 16"/>
                  <a:gd name="T10" fmla="*/ 23 w 24"/>
                  <a:gd name="T11" fmla="*/ 13 h 16"/>
                  <a:gd name="T12" fmla="*/ 23 w 24"/>
                  <a:gd name="T13" fmla="*/ 12 h 16"/>
                  <a:gd name="T14" fmla="*/ 24 w 24"/>
                  <a:gd name="T15" fmla="*/ 11 h 16"/>
                  <a:gd name="T16" fmla="*/ 23 w 24"/>
                  <a:gd name="T17" fmla="*/ 9 h 16"/>
                  <a:gd name="T18" fmla="*/ 16 w 24"/>
                  <a:gd name="T19" fmla="*/ 2 h 16"/>
                  <a:gd name="T20" fmla="*/ 0 w 24"/>
                  <a:gd name="T21" fmla="*/ 7 h 16"/>
                  <a:gd name="T22" fmla="*/ 1 w 24"/>
                  <a:gd name="T23" fmla="*/ 8 h 16"/>
                  <a:gd name="T24" fmla="*/ 8 w 24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6">
                    <a:moveTo>
                      <a:pt x="8" y="7"/>
                    </a:moveTo>
                    <a:cubicBezTo>
                      <a:pt x="10" y="9"/>
                      <a:pt x="12" y="11"/>
                      <a:pt x="14" y="13"/>
                    </a:cubicBezTo>
                    <a:cubicBezTo>
                      <a:pt x="15" y="13"/>
                      <a:pt x="16" y="14"/>
                      <a:pt x="16" y="14"/>
                    </a:cubicBezTo>
                    <a:cubicBezTo>
                      <a:pt x="19" y="14"/>
                      <a:pt x="20" y="15"/>
                      <a:pt x="22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4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3" y="10"/>
                      <a:pt x="23" y="9"/>
                    </a:cubicBezTo>
                    <a:cubicBezTo>
                      <a:pt x="22" y="6"/>
                      <a:pt x="19" y="3"/>
                      <a:pt x="16" y="2"/>
                    </a:cubicBezTo>
                    <a:cubicBezTo>
                      <a:pt x="10" y="0"/>
                      <a:pt x="3" y="2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4" y="8"/>
                      <a:pt x="5" y="6"/>
                      <a:pt x="8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23"/>
              <p:cNvSpPr/>
              <p:nvPr/>
            </p:nvSpPr>
            <p:spPr bwMode="auto">
              <a:xfrm>
                <a:off x="3288" y="1191"/>
                <a:ext cx="43" cy="35"/>
              </a:xfrm>
              <a:custGeom>
                <a:avLst/>
                <a:gdLst>
                  <a:gd name="T0" fmla="*/ 0 w 16"/>
                  <a:gd name="T1" fmla="*/ 0 h 13"/>
                  <a:gd name="T2" fmla="*/ 6 w 16"/>
                  <a:gd name="T3" fmla="*/ 6 h 13"/>
                  <a:gd name="T4" fmla="*/ 8 w 16"/>
                  <a:gd name="T5" fmla="*/ 12 h 13"/>
                  <a:gd name="T6" fmla="*/ 9 w 16"/>
                  <a:gd name="T7" fmla="*/ 13 h 13"/>
                  <a:gd name="T8" fmla="*/ 12 w 16"/>
                  <a:gd name="T9" fmla="*/ 10 h 13"/>
                  <a:gd name="T10" fmla="*/ 13 w 16"/>
                  <a:gd name="T11" fmla="*/ 8 h 13"/>
                  <a:gd name="T12" fmla="*/ 16 w 16"/>
                  <a:gd name="T13" fmla="*/ 4 h 13"/>
                  <a:gd name="T14" fmla="*/ 15 w 16"/>
                  <a:gd name="T15" fmla="*/ 5 h 13"/>
                  <a:gd name="T16" fmla="*/ 15 w 16"/>
                  <a:gd name="T17" fmla="*/ 5 h 13"/>
                  <a:gd name="T18" fmla="*/ 11 w 16"/>
                  <a:gd name="T19" fmla="*/ 7 h 13"/>
                  <a:gd name="T20" fmla="*/ 10 w 16"/>
                  <a:gd name="T21" fmla="*/ 9 h 13"/>
                  <a:gd name="T22" fmla="*/ 0 w 16"/>
                  <a:gd name="T23" fmla="*/ 0 h 13"/>
                  <a:gd name="T24" fmla="*/ 0 w 16"/>
                  <a:gd name="T25" fmla="*/ 0 h 13"/>
                  <a:gd name="T26" fmla="*/ 0 w 16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3" y="2"/>
                      <a:pt x="5" y="4"/>
                      <a:pt x="6" y="6"/>
                    </a:cubicBezTo>
                    <a:cubicBezTo>
                      <a:pt x="8" y="8"/>
                      <a:pt x="9" y="10"/>
                      <a:pt x="8" y="12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8"/>
                      <a:pt x="13" y="8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6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2" y="6"/>
                      <a:pt x="11" y="7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8" y="5"/>
                      <a:pt x="4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24"/>
              <p:cNvSpPr/>
              <p:nvPr/>
            </p:nvSpPr>
            <p:spPr bwMode="auto">
              <a:xfrm>
                <a:off x="3280" y="1300"/>
                <a:ext cx="56" cy="27"/>
              </a:xfrm>
              <a:custGeom>
                <a:avLst/>
                <a:gdLst>
                  <a:gd name="T0" fmla="*/ 7 w 21"/>
                  <a:gd name="T1" fmla="*/ 9 h 10"/>
                  <a:gd name="T2" fmla="*/ 12 w 21"/>
                  <a:gd name="T3" fmla="*/ 9 h 10"/>
                  <a:gd name="T4" fmla="*/ 21 w 21"/>
                  <a:gd name="T5" fmla="*/ 7 h 10"/>
                  <a:gd name="T6" fmla="*/ 21 w 21"/>
                  <a:gd name="T7" fmla="*/ 7 h 10"/>
                  <a:gd name="T8" fmla="*/ 21 w 21"/>
                  <a:gd name="T9" fmla="*/ 7 h 10"/>
                  <a:gd name="T10" fmla="*/ 21 w 21"/>
                  <a:gd name="T11" fmla="*/ 7 h 10"/>
                  <a:gd name="T12" fmla="*/ 20 w 21"/>
                  <a:gd name="T13" fmla="*/ 6 h 10"/>
                  <a:gd name="T14" fmla="*/ 18 w 21"/>
                  <a:gd name="T15" fmla="*/ 7 h 10"/>
                  <a:gd name="T16" fmla="*/ 18 w 21"/>
                  <a:gd name="T17" fmla="*/ 7 h 10"/>
                  <a:gd name="T18" fmla="*/ 17 w 21"/>
                  <a:gd name="T19" fmla="*/ 7 h 10"/>
                  <a:gd name="T20" fmla="*/ 12 w 21"/>
                  <a:gd name="T21" fmla="*/ 7 h 10"/>
                  <a:gd name="T22" fmla="*/ 1 w 21"/>
                  <a:gd name="T23" fmla="*/ 1 h 10"/>
                  <a:gd name="T24" fmla="*/ 0 w 21"/>
                  <a:gd name="T25" fmla="*/ 1 h 10"/>
                  <a:gd name="T26" fmla="*/ 7 w 21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0">
                    <a:moveTo>
                      <a:pt x="7" y="9"/>
                    </a:moveTo>
                    <a:cubicBezTo>
                      <a:pt x="9" y="9"/>
                      <a:pt x="10" y="9"/>
                      <a:pt x="12" y="9"/>
                    </a:cubicBezTo>
                    <a:cubicBezTo>
                      <a:pt x="15" y="10"/>
                      <a:pt x="18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5" y="7"/>
                      <a:pt x="14" y="7"/>
                      <a:pt x="12" y="7"/>
                    </a:cubicBezTo>
                    <a:cubicBezTo>
                      <a:pt x="7" y="6"/>
                      <a:pt x="5" y="4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4"/>
                      <a:pt x="4" y="7"/>
                      <a:pt x="7" y="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25"/>
              <p:cNvSpPr/>
              <p:nvPr/>
            </p:nvSpPr>
            <p:spPr bwMode="auto">
              <a:xfrm>
                <a:off x="3208" y="1228"/>
                <a:ext cx="66" cy="38"/>
              </a:xfrm>
              <a:custGeom>
                <a:avLst/>
                <a:gdLst>
                  <a:gd name="T0" fmla="*/ 1 w 25"/>
                  <a:gd name="T1" fmla="*/ 11 h 14"/>
                  <a:gd name="T2" fmla="*/ 9 w 25"/>
                  <a:gd name="T3" fmla="*/ 8 h 14"/>
                  <a:gd name="T4" fmla="*/ 10 w 25"/>
                  <a:gd name="T5" fmla="*/ 8 h 14"/>
                  <a:gd name="T6" fmla="*/ 18 w 25"/>
                  <a:gd name="T7" fmla="*/ 13 h 14"/>
                  <a:gd name="T8" fmla="*/ 18 w 25"/>
                  <a:gd name="T9" fmla="*/ 13 h 14"/>
                  <a:gd name="T10" fmla="*/ 22 w 25"/>
                  <a:gd name="T11" fmla="*/ 14 h 14"/>
                  <a:gd name="T12" fmla="*/ 23 w 25"/>
                  <a:gd name="T13" fmla="*/ 14 h 14"/>
                  <a:gd name="T14" fmla="*/ 23 w 25"/>
                  <a:gd name="T15" fmla="*/ 12 h 14"/>
                  <a:gd name="T16" fmla="*/ 23 w 25"/>
                  <a:gd name="T17" fmla="*/ 12 h 14"/>
                  <a:gd name="T18" fmla="*/ 14 w 25"/>
                  <a:gd name="T19" fmla="*/ 2 h 14"/>
                  <a:gd name="T20" fmla="*/ 0 w 25"/>
                  <a:gd name="T21" fmla="*/ 11 h 14"/>
                  <a:gd name="T22" fmla="*/ 1 w 25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" y="11"/>
                    </a:moveTo>
                    <a:cubicBezTo>
                      <a:pt x="2" y="7"/>
                      <a:pt x="6" y="7"/>
                      <a:pt x="9" y="8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11" y="6"/>
                      <a:pt x="16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1"/>
                      <a:pt x="21" y="14"/>
                      <a:pt x="22" y="14"/>
                    </a:cubicBezTo>
                    <a:cubicBezTo>
                      <a:pt x="22" y="14"/>
                      <a:pt x="23" y="14"/>
                      <a:pt x="23" y="14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7"/>
                      <a:pt x="18" y="3"/>
                      <a:pt x="14" y="2"/>
                    </a:cubicBezTo>
                    <a:cubicBezTo>
                      <a:pt x="8" y="0"/>
                      <a:pt x="1" y="5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26"/>
              <p:cNvSpPr/>
              <p:nvPr/>
            </p:nvSpPr>
            <p:spPr bwMode="auto">
              <a:xfrm>
                <a:off x="3306" y="1231"/>
                <a:ext cx="65" cy="78"/>
              </a:xfrm>
              <a:custGeom>
                <a:avLst/>
                <a:gdLst>
                  <a:gd name="T0" fmla="*/ 15 w 24"/>
                  <a:gd name="T1" fmla="*/ 28 h 29"/>
                  <a:gd name="T2" fmla="*/ 12 w 24"/>
                  <a:gd name="T3" fmla="*/ 20 h 29"/>
                  <a:gd name="T4" fmla="*/ 9 w 24"/>
                  <a:gd name="T5" fmla="*/ 18 h 29"/>
                  <a:gd name="T6" fmla="*/ 7 w 24"/>
                  <a:gd name="T7" fmla="*/ 17 h 29"/>
                  <a:gd name="T8" fmla="*/ 7 w 24"/>
                  <a:gd name="T9" fmla="*/ 17 h 29"/>
                  <a:gd name="T10" fmla="*/ 16 w 24"/>
                  <a:gd name="T11" fmla="*/ 13 h 29"/>
                  <a:gd name="T12" fmla="*/ 20 w 24"/>
                  <a:gd name="T13" fmla="*/ 10 h 29"/>
                  <a:gd name="T14" fmla="*/ 24 w 24"/>
                  <a:gd name="T15" fmla="*/ 0 h 29"/>
                  <a:gd name="T16" fmla="*/ 23 w 24"/>
                  <a:gd name="T17" fmla="*/ 0 h 29"/>
                  <a:gd name="T18" fmla="*/ 22 w 24"/>
                  <a:gd name="T19" fmla="*/ 3 h 29"/>
                  <a:gd name="T20" fmla="*/ 20 w 24"/>
                  <a:gd name="T21" fmla="*/ 6 h 29"/>
                  <a:gd name="T22" fmla="*/ 10 w 24"/>
                  <a:gd name="T23" fmla="*/ 14 h 29"/>
                  <a:gd name="T24" fmla="*/ 3 w 24"/>
                  <a:gd name="T25" fmla="*/ 15 h 29"/>
                  <a:gd name="T26" fmla="*/ 1 w 24"/>
                  <a:gd name="T27" fmla="*/ 14 h 29"/>
                  <a:gd name="T28" fmla="*/ 0 w 24"/>
                  <a:gd name="T29" fmla="*/ 15 h 29"/>
                  <a:gd name="T30" fmla="*/ 2 w 24"/>
                  <a:gd name="T31" fmla="*/ 17 h 29"/>
                  <a:gd name="T32" fmla="*/ 3 w 24"/>
                  <a:gd name="T33" fmla="*/ 17 h 29"/>
                  <a:gd name="T34" fmla="*/ 3 w 24"/>
                  <a:gd name="T35" fmla="*/ 17 h 29"/>
                  <a:gd name="T36" fmla="*/ 3 w 24"/>
                  <a:gd name="T37" fmla="*/ 17 h 29"/>
                  <a:gd name="T38" fmla="*/ 5 w 24"/>
                  <a:gd name="T39" fmla="*/ 18 h 29"/>
                  <a:gd name="T40" fmla="*/ 7 w 24"/>
                  <a:gd name="T41" fmla="*/ 20 h 29"/>
                  <a:gd name="T42" fmla="*/ 14 w 24"/>
                  <a:gd name="T43" fmla="*/ 28 h 29"/>
                  <a:gd name="T44" fmla="*/ 15 w 24"/>
                  <a:gd name="T4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9">
                    <a:moveTo>
                      <a:pt x="15" y="28"/>
                    </a:moveTo>
                    <a:cubicBezTo>
                      <a:pt x="15" y="25"/>
                      <a:pt x="14" y="22"/>
                      <a:pt x="12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8" y="18"/>
                      <a:pt x="8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0" y="17"/>
                      <a:pt x="13" y="15"/>
                      <a:pt x="16" y="13"/>
                    </a:cubicBezTo>
                    <a:cubicBezTo>
                      <a:pt x="18" y="12"/>
                      <a:pt x="19" y="11"/>
                      <a:pt x="20" y="10"/>
                    </a:cubicBezTo>
                    <a:cubicBezTo>
                      <a:pt x="24" y="7"/>
                      <a:pt x="24" y="4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3" y="1"/>
                      <a:pt x="23" y="2"/>
                      <a:pt x="22" y="3"/>
                    </a:cubicBezTo>
                    <a:cubicBezTo>
                      <a:pt x="22" y="4"/>
                      <a:pt x="21" y="5"/>
                      <a:pt x="20" y="6"/>
                    </a:cubicBezTo>
                    <a:cubicBezTo>
                      <a:pt x="18" y="10"/>
                      <a:pt x="14" y="12"/>
                      <a:pt x="10" y="14"/>
                    </a:cubicBezTo>
                    <a:cubicBezTo>
                      <a:pt x="7" y="14"/>
                      <a:pt x="5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5" y="18"/>
                    </a:cubicBezTo>
                    <a:cubicBezTo>
                      <a:pt x="5" y="18"/>
                      <a:pt x="6" y="19"/>
                      <a:pt x="7" y="20"/>
                    </a:cubicBezTo>
                    <a:cubicBezTo>
                      <a:pt x="9" y="22"/>
                      <a:pt x="13" y="24"/>
                      <a:pt x="14" y="28"/>
                    </a:cubicBezTo>
                    <a:cubicBezTo>
                      <a:pt x="14" y="29"/>
                      <a:pt x="15" y="29"/>
                      <a:pt x="15" y="2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27"/>
              <p:cNvSpPr/>
              <p:nvPr/>
            </p:nvSpPr>
            <p:spPr bwMode="auto">
              <a:xfrm>
                <a:off x="3269" y="1252"/>
                <a:ext cx="40" cy="38"/>
              </a:xfrm>
              <a:custGeom>
                <a:avLst/>
                <a:gdLst>
                  <a:gd name="T0" fmla="*/ 11 w 15"/>
                  <a:gd name="T1" fmla="*/ 12 h 14"/>
                  <a:gd name="T2" fmla="*/ 11 w 15"/>
                  <a:gd name="T3" fmla="*/ 11 h 14"/>
                  <a:gd name="T4" fmla="*/ 13 w 15"/>
                  <a:gd name="T5" fmla="*/ 9 h 14"/>
                  <a:gd name="T6" fmla="*/ 15 w 15"/>
                  <a:gd name="T7" fmla="*/ 7 h 14"/>
                  <a:gd name="T8" fmla="*/ 15 w 15"/>
                  <a:gd name="T9" fmla="*/ 6 h 14"/>
                  <a:gd name="T10" fmla="*/ 10 w 15"/>
                  <a:gd name="T11" fmla="*/ 1 h 14"/>
                  <a:gd name="T12" fmla="*/ 5 w 15"/>
                  <a:gd name="T13" fmla="*/ 2 h 14"/>
                  <a:gd name="T14" fmla="*/ 2 w 15"/>
                  <a:gd name="T15" fmla="*/ 6 h 14"/>
                  <a:gd name="T16" fmla="*/ 4 w 15"/>
                  <a:gd name="T17" fmla="*/ 10 h 14"/>
                  <a:gd name="T18" fmla="*/ 6 w 15"/>
                  <a:gd name="T19" fmla="*/ 12 h 14"/>
                  <a:gd name="T20" fmla="*/ 11 w 15"/>
                  <a:gd name="T21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1" y="12"/>
                    </a:move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9"/>
                      <a:pt x="15" y="8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4" y="3"/>
                      <a:pt x="0" y="4"/>
                      <a:pt x="2" y="6"/>
                    </a:cubicBezTo>
                    <a:cubicBezTo>
                      <a:pt x="3" y="8"/>
                      <a:pt x="4" y="8"/>
                      <a:pt x="4" y="10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7" y="13"/>
                      <a:pt x="10" y="14"/>
                      <a:pt x="1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28"/>
              <p:cNvSpPr/>
              <p:nvPr/>
            </p:nvSpPr>
            <p:spPr bwMode="auto">
              <a:xfrm>
                <a:off x="3274" y="1260"/>
                <a:ext cx="27" cy="24"/>
              </a:xfrm>
              <a:custGeom>
                <a:avLst/>
                <a:gdLst>
                  <a:gd name="T0" fmla="*/ 3 w 10"/>
                  <a:gd name="T1" fmla="*/ 9 h 9"/>
                  <a:gd name="T2" fmla="*/ 7 w 10"/>
                  <a:gd name="T3" fmla="*/ 8 h 9"/>
                  <a:gd name="T4" fmla="*/ 9 w 10"/>
                  <a:gd name="T5" fmla="*/ 6 h 9"/>
                  <a:gd name="T6" fmla="*/ 9 w 10"/>
                  <a:gd name="T7" fmla="*/ 6 h 9"/>
                  <a:gd name="T8" fmla="*/ 9 w 10"/>
                  <a:gd name="T9" fmla="*/ 5 h 9"/>
                  <a:gd name="T10" fmla="*/ 9 w 10"/>
                  <a:gd name="T11" fmla="*/ 5 h 9"/>
                  <a:gd name="T12" fmla="*/ 9 w 10"/>
                  <a:gd name="T13" fmla="*/ 5 h 9"/>
                  <a:gd name="T14" fmla="*/ 9 w 10"/>
                  <a:gd name="T15" fmla="*/ 5 h 9"/>
                  <a:gd name="T16" fmla="*/ 8 w 10"/>
                  <a:gd name="T17" fmla="*/ 5 h 9"/>
                  <a:gd name="T18" fmla="*/ 8 w 10"/>
                  <a:gd name="T19" fmla="*/ 5 h 9"/>
                  <a:gd name="T20" fmla="*/ 7 w 10"/>
                  <a:gd name="T21" fmla="*/ 5 h 9"/>
                  <a:gd name="T22" fmla="*/ 5 w 10"/>
                  <a:gd name="T23" fmla="*/ 2 h 9"/>
                  <a:gd name="T24" fmla="*/ 2 w 10"/>
                  <a:gd name="T25" fmla="*/ 0 h 9"/>
                  <a:gd name="T26" fmla="*/ 0 w 10"/>
                  <a:gd name="T27" fmla="*/ 3 h 9"/>
                  <a:gd name="T28" fmla="*/ 3 w 10"/>
                  <a:gd name="T29" fmla="*/ 9 h 9"/>
                  <a:gd name="T30" fmla="*/ 3 w 10"/>
                  <a:gd name="T3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4" y="8"/>
                      <a:pt x="6" y="9"/>
                      <a:pt x="7" y="8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29"/>
              <p:cNvSpPr/>
              <p:nvPr/>
            </p:nvSpPr>
            <p:spPr bwMode="auto">
              <a:xfrm>
                <a:off x="3285" y="1282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30"/>
              <p:cNvSpPr/>
              <p:nvPr/>
            </p:nvSpPr>
            <p:spPr bwMode="auto">
              <a:xfrm>
                <a:off x="3282" y="1263"/>
                <a:ext cx="16" cy="11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5 w 6"/>
                  <a:gd name="T9" fmla="*/ 1 h 4"/>
                  <a:gd name="T10" fmla="*/ 5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1 w 6"/>
                  <a:gd name="T21" fmla="*/ 4 h 4"/>
                  <a:gd name="T22" fmla="*/ 4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4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31"/>
              <p:cNvSpPr/>
              <p:nvPr/>
            </p:nvSpPr>
            <p:spPr bwMode="auto">
              <a:xfrm>
                <a:off x="3290" y="1282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2 h 3"/>
                  <a:gd name="T4" fmla="*/ 1 w 4"/>
                  <a:gd name="T5" fmla="*/ 2 h 3"/>
                  <a:gd name="T6" fmla="*/ 2 w 4"/>
                  <a:gd name="T7" fmla="*/ 2 h 3"/>
                  <a:gd name="T8" fmla="*/ 3 w 4"/>
                  <a:gd name="T9" fmla="*/ 1 h 3"/>
                  <a:gd name="T10" fmla="*/ 3 w 4"/>
                  <a:gd name="T11" fmla="*/ 2 h 3"/>
                  <a:gd name="T12" fmla="*/ 3 w 4"/>
                  <a:gd name="T13" fmla="*/ 1 h 3"/>
                  <a:gd name="T14" fmla="*/ 3 w 4"/>
                  <a:gd name="T15" fmla="*/ 0 h 3"/>
                  <a:gd name="T16" fmla="*/ 3 w 4"/>
                  <a:gd name="T17" fmla="*/ 0 h 3"/>
                  <a:gd name="T18" fmla="*/ 3 w 4"/>
                  <a:gd name="T19" fmla="*/ 0 h 3"/>
                  <a:gd name="T20" fmla="*/ 2 w 4"/>
                  <a:gd name="T21" fmla="*/ 1 h 3"/>
                  <a:gd name="T22" fmla="*/ 2 w 4"/>
                  <a:gd name="T23" fmla="*/ 1 h 3"/>
                  <a:gd name="T24" fmla="*/ 1 w 4"/>
                  <a:gd name="T25" fmla="*/ 1 h 3"/>
                  <a:gd name="T26" fmla="*/ 0 w 4"/>
                  <a:gd name="T27" fmla="*/ 1 h 3"/>
                  <a:gd name="T28" fmla="*/ 0 w 4"/>
                  <a:gd name="T29" fmla="*/ 2 h 3"/>
                  <a:gd name="T30" fmla="*/ 0 w 4"/>
                  <a:gd name="T3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32"/>
              <p:cNvSpPr/>
              <p:nvPr/>
            </p:nvSpPr>
            <p:spPr bwMode="auto">
              <a:xfrm>
                <a:off x="3290" y="127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33"/>
              <p:cNvSpPr/>
              <p:nvPr/>
            </p:nvSpPr>
            <p:spPr bwMode="auto">
              <a:xfrm>
                <a:off x="3208" y="1226"/>
                <a:ext cx="64" cy="34"/>
              </a:xfrm>
              <a:custGeom>
                <a:avLst/>
                <a:gdLst>
                  <a:gd name="T0" fmla="*/ 1 w 24"/>
                  <a:gd name="T1" fmla="*/ 13 h 13"/>
                  <a:gd name="T2" fmla="*/ 2 w 24"/>
                  <a:gd name="T3" fmla="*/ 11 h 13"/>
                  <a:gd name="T4" fmla="*/ 2 w 24"/>
                  <a:gd name="T5" fmla="*/ 11 h 13"/>
                  <a:gd name="T6" fmla="*/ 2 w 24"/>
                  <a:gd name="T7" fmla="*/ 10 h 13"/>
                  <a:gd name="T8" fmla="*/ 6 w 24"/>
                  <a:gd name="T9" fmla="*/ 5 h 13"/>
                  <a:gd name="T10" fmla="*/ 13 w 24"/>
                  <a:gd name="T11" fmla="*/ 6 h 13"/>
                  <a:gd name="T12" fmla="*/ 14 w 24"/>
                  <a:gd name="T13" fmla="*/ 6 h 13"/>
                  <a:gd name="T14" fmla="*/ 18 w 24"/>
                  <a:gd name="T15" fmla="*/ 8 h 13"/>
                  <a:gd name="T16" fmla="*/ 23 w 24"/>
                  <a:gd name="T17" fmla="*/ 12 h 13"/>
                  <a:gd name="T18" fmla="*/ 24 w 24"/>
                  <a:gd name="T19" fmla="*/ 11 h 13"/>
                  <a:gd name="T20" fmla="*/ 24 w 24"/>
                  <a:gd name="T21" fmla="*/ 11 h 13"/>
                  <a:gd name="T22" fmla="*/ 24 w 24"/>
                  <a:gd name="T23" fmla="*/ 11 h 13"/>
                  <a:gd name="T24" fmla="*/ 24 w 24"/>
                  <a:gd name="T25" fmla="*/ 11 h 13"/>
                  <a:gd name="T26" fmla="*/ 22 w 24"/>
                  <a:gd name="T27" fmla="*/ 8 h 13"/>
                  <a:gd name="T28" fmla="*/ 18 w 24"/>
                  <a:gd name="T29" fmla="*/ 2 h 13"/>
                  <a:gd name="T30" fmla="*/ 10 w 24"/>
                  <a:gd name="T31" fmla="*/ 1 h 13"/>
                  <a:gd name="T32" fmla="*/ 1 w 24"/>
                  <a:gd name="T33" fmla="*/ 11 h 13"/>
                  <a:gd name="T34" fmla="*/ 0 w 24"/>
                  <a:gd name="T35" fmla="*/ 13 h 13"/>
                  <a:gd name="T36" fmla="*/ 1 w 24"/>
                  <a:gd name="T3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1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8"/>
                      <a:pt x="4" y="6"/>
                      <a:pt x="6" y="5"/>
                    </a:cubicBezTo>
                    <a:cubicBezTo>
                      <a:pt x="7" y="4"/>
                      <a:pt x="13" y="2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9" y="10"/>
                      <a:pt x="22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9"/>
                      <a:pt x="22" y="8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6" y="0"/>
                      <a:pt x="12" y="0"/>
                      <a:pt x="10" y="1"/>
                    </a:cubicBezTo>
                    <a:cubicBezTo>
                      <a:pt x="5" y="2"/>
                      <a:pt x="2" y="6"/>
                      <a:pt x="1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34"/>
              <p:cNvSpPr/>
              <p:nvPr/>
            </p:nvSpPr>
            <p:spPr bwMode="auto">
              <a:xfrm>
                <a:off x="4620" y="2125"/>
                <a:ext cx="42" cy="46"/>
              </a:xfrm>
              <a:custGeom>
                <a:avLst/>
                <a:gdLst>
                  <a:gd name="T0" fmla="*/ 1 w 16"/>
                  <a:gd name="T1" fmla="*/ 15 h 17"/>
                  <a:gd name="T2" fmla="*/ 4 w 16"/>
                  <a:gd name="T3" fmla="*/ 17 h 17"/>
                  <a:gd name="T4" fmla="*/ 4 w 16"/>
                  <a:gd name="T5" fmla="*/ 16 h 17"/>
                  <a:gd name="T6" fmla="*/ 8 w 16"/>
                  <a:gd name="T7" fmla="*/ 14 h 17"/>
                  <a:gd name="T8" fmla="*/ 13 w 16"/>
                  <a:gd name="T9" fmla="*/ 10 h 17"/>
                  <a:gd name="T10" fmla="*/ 16 w 16"/>
                  <a:gd name="T11" fmla="*/ 1 h 17"/>
                  <a:gd name="T12" fmla="*/ 15 w 16"/>
                  <a:gd name="T13" fmla="*/ 0 h 17"/>
                  <a:gd name="T14" fmla="*/ 11 w 16"/>
                  <a:gd name="T15" fmla="*/ 5 h 17"/>
                  <a:gd name="T16" fmla="*/ 9 w 16"/>
                  <a:gd name="T17" fmla="*/ 10 h 17"/>
                  <a:gd name="T18" fmla="*/ 9 w 16"/>
                  <a:gd name="T19" fmla="*/ 10 h 17"/>
                  <a:gd name="T20" fmla="*/ 1 w 16"/>
                  <a:gd name="T21" fmla="*/ 14 h 17"/>
                  <a:gd name="T22" fmla="*/ 1 w 16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1" y="15"/>
                    </a:moveTo>
                    <a:cubicBezTo>
                      <a:pt x="2" y="16"/>
                      <a:pt x="2" y="16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6" y="16"/>
                      <a:pt x="7" y="15"/>
                      <a:pt x="8" y="14"/>
                    </a:cubicBezTo>
                    <a:cubicBezTo>
                      <a:pt x="10" y="13"/>
                      <a:pt x="12" y="12"/>
                      <a:pt x="13" y="10"/>
                    </a:cubicBezTo>
                    <a:cubicBezTo>
                      <a:pt x="15" y="7"/>
                      <a:pt x="15" y="4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2"/>
                      <a:pt x="13" y="4"/>
                      <a:pt x="11" y="5"/>
                    </a:cubicBezTo>
                    <a:cubicBezTo>
                      <a:pt x="11" y="7"/>
                      <a:pt x="10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5" y="14"/>
                      <a:pt x="1" y="14"/>
                    </a:cubicBezTo>
                    <a:cubicBezTo>
                      <a:pt x="1" y="14"/>
                      <a:pt x="0" y="14"/>
                      <a:pt x="1" y="15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35"/>
              <p:cNvSpPr/>
              <p:nvPr/>
            </p:nvSpPr>
            <p:spPr bwMode="auto">
              <a:xfrm>
                <a:off x="4638" y="1986"/>
                <a:ext cx="139" cy="177"/>
              </a:xfrm>
              <a:custGeom>
                <a:avLst/>
                <a:gdLst>
                  <a:gd name="T0" fmla="*/ 0 w 52"/>
                  <a:gd name="T1" fmla="*/ 24 h 66"/>
                  <a:gd name="T2" fmla="*/ 7 w 52"/>
                  <a:gd name="T3" fmla="*/ 32 h 66"/>
                  <a:gd name="T4" fmla="*/ 2 w 52"/>
                  <a:gd name="T5" fmla="*/ 40 h 66"/>
                  <a:gd name="T6" fmla="*/ 1 w 52"/>
                  <a:gd name="T7" fmla="*/ 46 h 66"/>
                  <a:gd name="T8" fmla="*/ 11 w 52"/>
                  <a:gd name="T9" fmla="*/ 56 h 66"/>
                  <a:gd name="T10" fmla="*/ 20 w 52"/>
                  <a:gd name="T11" fmla="*/ 46 h 66"/>
                  <a:gd name="T12" fmla="*/ 41 w 52"/>
                  <a:gd name="T13" fmla="*/ 61 h 66"/>
                  <a:gd name="T14" fmla="*/ 50 w 52"/>
                  <a:gd name="T15" fmla="*/ 51 h 66"/>
                  <a:gd name="T16" fmla="*/ 43 w 52"/>
                  <a:gd name="T17" fmla="*/ 42 h 66"/>
                  <a:gd name="T18" fmla="*/ 45 w 52"/>
                  <a:gd name="T19" fmla="*/ 38 h 66"/>
                  <a:gd name="T20" fmla="*/ 50 w 52"/>
                  <a:gd name="T21" fmla="*/ 30 h 66"/>
                  <a:gd name="T22" fmla="*/ 47 w 52"/>
                  <a:gd name="T23" fmla="*/ 18 h 66"/>
                  <a:gd name="T24" fmla="*/ 41 w 52"/>
                  <a:gd name="T25" fmla="*/ 17 h 66"/>
                  <a:gd name="T26" fmla="*/ 35 w 52"/>
                  <a:gd name="T27" fmla="*/ 19 h 66"/>
                  <a:gd name="T28" fmla="*/ 31 w 52"/>
                  <a:gd name="T29" fmla="*/ 6 h 66"/>
                  <a:gd name="T30" fmla="*/ 9 w 52"/>
                  <a:gd name="T31" fmla="*/ 14 h 66"/>
                  <a:gd name="T32" fmla="*/ 10 w 52"/>
                  <a:gd name="T33" fmla="*/ 18 h 66"/>
                  <a:gd name="T34" fmla="*/ 8 w 52"/>
                  <a:gd name="T35" fmla="*/ 16 h 66"/>
                  <a:gd name="T36" fmla="*/ 5 w 52"/>
                  <a:gd name="T37" fmla="*/ 15 h 66"/>
                  <a:gd name="T38" fmla="*/ 0 w 52"/>
                  <a:gd name="T39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6">
                    <a:moveTo>
                      <a:pt x="0" y="24"/>
                    </a:moveTo>
                    <a:cubicBezTo>
                      <a:pt x="0" y="27"/>
                      <a:pt x="4" y="31"/>
                      <a:pt x="7" y="32"/>
                    </a:cubicBezTo>
                    <a:cubicBezTo>
                      <a:pt x="7" y="32"/>
                      <a:pt x="2" y="39"/>
                      <a:pt x="2" y="40"/>
                    </a:cubicBezTo>
                    <a:cubicBezTo>
                      <a:pt x="1" y="42"/>
                      <a:pt x="1" y="45"/>
                      <a:pt x="1" y="46"/>
                    </a:cubicBezTo>
                    <a:cubicBezTo>
                      <a:pt x="3" y="50"/>
                      <a:pt x="5" y="57"/>
                      <a:pt x="11" y="56"/>
                    </a:cubicBezTo>
                    <a:cubicBezTo>
                      <a:pt x="17" y="55"/>
                      <a:pt x="18" y="51"/>
                      <a:pt x="20" y="46"/>
                    </a:cubicBezTo>
                    <a:cubicBezTo>
                      <a:pt x="23" y="55"/>
                      <a:pt x="31" y="66"/>
                      <a:pt x="41" y="61"/>
                    </a:cubicBezTo>
                    <a:cubicBezTo>
                      <a:pt x="45" y="60"/>
                      <a:pt x="49" y="56"/>
                      <a:pt x="50" y="51"/>
                    </a:cubicBezTo>
                    <a:cubicBezTo>
                      <a:pt x="51" y="46"/>
                      <a:pt x="47" y="44"/>
                      <a:pt x="43" y="42"/>
                    </a:cubicBezTo>
                    <a:cubicBezTo>
                      <a:pt x="40" y="40"/>
                      <a:pt x="44" y="39"/>
                      <a:pt x="45" y="38"/>
                    </a:cubicBezTo>
                    <a:cubicBezTo>
                      <a:pt x="48" y="35"/>
                      <a:pt x="49" y="33"/>
                      <a:pt x="50" y="30"/>
                    </a:cubicBezTo>
                    <a:cubicBezTo>
                      <a:pt x="52" y="26"/>
                      <a:pt x="51" y="21"/>
                      <a:pt x="47" y="18"/>
                    </a:cubicBezTo>
                    <a:cubicBezTo>
                      <a:pt x="46" y="17"/>
                      <a:pt x="43" y="17"/>
                      <a:pt x="41" y="17"/>
                    </a:cubicBezTo>
                    <a:cubicBezTo>
                      <a:pt x="40" y="17"/>
                      <a:pt x="35" y="18"/>
                      <a:pt x="35" y="19"/>
                    </a:cubicBezTo>
                    <a:cubicBezTo>
                      <a:pt x="36" y="14"/>
                      <a:pt x="34" y="10"/>
                      <a:pt x="31" y="6"/>
                    </a:cubicBezTo>
                    <a:cubicBezTo>
                      <a:pt x="24" y="0"/>
                      <a:pt x="9" y="3"/>
                      <a:pt x="9" y="14"/>
                    </a:cubicBezTo>
                    <a:cubicBezTo>
                      <a:pt x="9" y="16"/>
                      <a:pt x="9" y="15"/>
                      <a:pt x="10" y="18"/>
                    </a:cubicBezTo>
                    <a:cubicBezTo>
                      <a:pt x="10" y="19"/>
                      <a:pt x="8" y="16"/>
                      <a:pt x="8" y="16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5"/>
                      <a:pt x="0" y="22"/>
                      <a:pt x="0" y="2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36"/>
              <p:cNvSpPr/>
              <p:nvPr/>
            </p:nvSpPr>
            <p:spPr bwMode="auto">
              <a:xfrm>
                <a:off x="4649" y="2088"/>
                <a:ext cx="32" cy="43"/>
              </a:xfrm>
              <a:custGeom>
                <a:avLst/>
                <a:gdLst>
                  <a:gd name="T0" fmla="*/ 4 w 12"/>
                  <a:gd name="T1" fmla="*/ 7 h 16"/>
                  <a:gd name="T2" fmla="*/ 4 w 12"/>
                  <a:gd name="T3" fmla="*/ 5 h 16"/>
                  <a:gd name="T4" fmla="*/ 2 w 12"/>
                  <a:gd name="T5" fmla="*/ 2 h 16"/>
                  <a:gd name="T6" fmla="*/ 2 w 12"/>
                  <a:gd name="T7" fmla="*/ 1 h 16"/>
                  <a:gd name="T8" fmla="*/ 1 w 12"/>
                  <a:gd name="T9" fmla="*/ 1 h 16"/>
                  <a:gd name="T10" fmla="*/ 1 w 12"/>
                  <a:gd name="T11" fmla="*/ 2 h 16"/>
                  <a:gd name="T12" fmla="*/ 1 w 12"/>
                  <a:gd name="T13" fmla="*/ 11 h 16"/>
                  <a:gd name="T14" fmla="*/ 1 w 12"/>
                  <a:gd name="T15" fmla="*/ 12 h 16"/>
                  <a:gd name="T16" fmla="*/ 1 w 12"/>
                  <a:gd name="T17" fmla="*/ 12 h 16"/>
                  <a:gd name="T18" fmla="*/ 11 w 12"/>
                  <a:gd name="T19" fmla="*/ 11 h 16"/>
                  <a:gd name="T20" fmla="*/ 11 w 12"/>
                  <a:gd name="T21" fmla="*/ 10 h 16"/>
                  <a:gd name="T22" fmla="*/ 7 w 12"/>
                  <a:gd name="T23" fmla="*/ 10 h 16"/>
                  <a:gd name="T24" fmla="*/ 4 w 12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6">
                    <a:moveTo>
                      <a:pt x="4" y="7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6"/>
                      <a:pt x="9" y="14"/>
                      <a:pt x="11" y="11"/>
                    </a:cubicBezTo>
                    <a:cubicBezTo>
                      <a:pt x="12" y="11"/>
                      <a:pt x="11" y="10"/>
                      <a:pt x="11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37"/>
              <p:cNvSpPr/>
              <p:nvPr/>
            </p:nvSpPr>
            <p:spPr bwMode="auto">
              <a:xfrm>
                <a:off x="4700" y="2088"/>
                <a:ext cx="21" cy="45"/>
              </a:xfrm>
              <a:custGeom>
                <a:avLst/>
                <a:gdLst>
                  <a:gd name="T0" fmla="*/ 7 w 8"/>
                  <a:gd name="T1" fmla="*/ 14 h 17"/>
                  <a:gd name="T2" fmla="*/ 6 w 8"/>
                  <a:gd name="T3" fmla="*/ 11 h 17"/>
                  <a:gd name="T4" fmla="*/ 4 w 8"/>
                  <a:gd name="T5" fmla="*/ 8 h 17"/>
                  <a:gd name="T6" fmla="*/ 4 w 8"/>
                  <a:gd name="T7" fmla="*/ 5 h 17"/>
                  <a:gd name="T8" fmla="*/ 6 w 8"/>
                  <a:gd name="T9" fmla="*/ 2 h 17"/>
                  <a:gd name="T10" fmla="*/ 7 w 8"/>
                  <a:gd name="T11" fmla="*/ 1 h 17"/>
                  <a:gd name="T12" fmla="*/ 7 w 8"/>
                  <a:gd name="T13" fmla="*/ 0 h 17"/>
                  <a:gd name="T14" fmla="*/ 4 w 8"/>
                  <a:gd name="T15" fmla="*/ 1 h 17"/>
                  <a:gd name="T16" fmla="*/ 1 w 8"/>
                  <a:gd name="T17" fmla="*/ 5 h 17"/>
                  <a:gd name="T18" fmla="*/ 7 w 8"/>
                  <a:gd name="T19" fmla="*/ 15 h 17"/>
                  <a:gd name="T20" fmla="*/ 7 w 8"/>
                  <a:gd name="T21" fmla="*/ 16 h 17"/>
                  <a:gd name="T22" fmla="*/ 7 w 8"/>
                  <a:gd name="T23" fmla="*/ 16 h 17"/>
                  <a:gd name="T24" fmla="*/ 7 w 8"/>
                  <a:gd name="T25" fmla="*/ 16 h 17"/>
                  <a:gd name="T26" fmla="*/ 7 w 8"/>
                  <a:gd name="T27" fmla="*/ 16 h 17"/>
                  <a:gd name="T28" fmla="*/ 8 w 8"/>
                  <a:gd name="T29" fmla="*/ 16 h 17"/>
                  <a:gd name="T30" fmla="*/ 7 w 8"/>
                  <a:gd name="T3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7">
                    <a:moveTo>
                      <a:pt x="7" y="14"/>
                    </a:moveTo>
                    <a:cubicBezTo>
                      <a:pt x="7" y="13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9"/>
                      <a:pt x="5" y="12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8" y="15"/>
                      <a:pt x="8" y="15"/>
                      <a:pt x="7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38"/>
              <p:cNvSpPr/>
              <p:nvPr/>
            </p:nvSpPr>
            <p:spPr bwMode="auto">
              <a:xfrm>
                <a:off x="4724" y="2037"/>
                <a:ext cx="48" cy="24"/>
              </a:xfrm>
              <a:custGeom>
                <a:avLst/>
                <a:gdLst>
                  <a:gd name="T0" fmla="*/ 1 w 18"/>
                  <a:gd name="T1" fmla="*/ 4 h 9"/>
                  <a:gd name="T2" fmla="*/ 9 w 18"/>
                  <a:gd name="T3" fmla="*/ 4 h 9"/>
                  <a:gd name="T4" fmla="*/ 16 w 18"/>
                  <a:gd name="T5" fmla="*/ 8 h 9"/>
                  <a:gd name="T6" fmla="*/ 17 w 18"/>
                  <a:gd name="T7" fmla="*/ 8 h 9"/>
                  <a:gd name="T8" fmla="*/ 16 w 18"/>
                  <a:gd name="T9" fmla="*/ 2 h 9"/>
                  <a:gd name="T10" fmla="*/ 15 w 18"/>
                  <a:gd name="T11" fmla="*/ 2 h 9"/>
                  <a:gd name="T12" fmla="*/ 10 w 18"/>
                  <a:gd name="T13" fmla="*/ 0 h 9"/>
                  <a:gd name="T14" fmla="*/ 0 w 18"/>
                  <a:gd name="T15" fmla="*/ 3 h 9"/>
                  <a:gd name="T16" fmla="*/ 1 w 18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1" y="4"/>
                    </a:moveTo>
                    <a:cubicBezTo>
                      <a:pt x="4" y="2"/>
                      <a:pt x="6" y="4"/>
                      <a:pt x="9" y="4"/>
                    </a:cubicBezTo>
                    <a:cubicBezTo>
                      <a:pt x="12" y="5"/>
                      <a:pt x="16" y="3"/>
                      <a:pt x="16" y="8"/>
                    </a:cubicBezTo>
                    <a:cubicBezTo>
                      <a:pt x="16" y="9"/>
                      <a:pt x="16" y="9"/>
                      <a:pt x="17" y="8"/>
                    </a:cubicBezTo>
                    <a:cubicBezTo>
                      <a:pt x="18" y="6"/>
                      <a:pt x="18" y="3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2" y="1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39"/>
              <p:cNvSpPr/>
              <p:nvPr/>
            </p:nvSpPr>
            <p:spPr bwMode="auto">
              <a:xfrm>
                <a:off x="4649" y="2015"/>
                <a:ext cx="35" cy="49"/>
              </a:xfrm>
              <a:custGeom>
                <a:avLst/>
                <a:gdLst>
                  <a:gd name="T0" fmla="*/ 1 w 13"/>
                  <a:gd name="T1" fmla="*/ 17 h 18"/>
                  <a:gd name="T2" fmla="*/ 7 w 13"/>
                  <a:gd name="T3" fmla="*/ 18 h 18"/>
                  <a:gd name="T4" fmla="*/ 11 w 13"/>
                  <a:gd name="T5" fmla="*/ 17 h 18"/>
                  <a:gd name="T6" fmla="*/ 12 w 13"/>
                  <a:gd name="T7" fmla="*/ 18 h 18"/>
                  <a:gd name="T8" fmla="*/ 13 w 13"/>
                  <a:gd name="T9" fmla="*/ 17 h 18"/>
                  <a:gd name="T10" fmla="*/ 11 w 13"/>
                  <a:gd name="T11" fmla="*/ 11 h 18"/>
                  <a:gd name="T12" fmla="*/ 11 w 13"/>
                  <a:gd name="T13" fmla="*/ 11 h 18"/>
                  <a:gd name="T14" fmla="*/ 12 w 13"/>
                  <a:gd name="T15" fmla="*/ 8 h 18"/>
                  <a:gd name="T16" fmla="*/ 12 w 13"/>
                  <a:gd name="T17" fmla="*/ 7 h 18"/>
                  <a:gd name="T18" fmla="*/ 11 w 13"/>
                  <a:gd name="T19" fmla="*/ 1 h 18"/>
                  <a:gd name="T20" fmla="*/ 10 w 13"/>
                  <a:gd name="T21" fmla="*/ 0 h 18"/>
                  <a:gd name="T22" fmla="*/ 9 w 13"/>
                  <a:gd name="T23" fmla="*/ 7 h 18"/>
                  <a:gd name="T24" fmla="*/ 9 w 13"/>
                  <a:gd name="T25" fmla="*/ 9 h 18"/>
                  <a:gd name="T26" fmla="*/ 7 w 13"/>
                  <a:gd name="T27" fmla="*/ 13 h 18"/>
                  <a:gd name="T28" fmla="*/ 6 w 13"/>
                  <a:gd name="T29" fmla="*/ 14 h 18"/>
                  <a:gd name="T30" fmla="*/ 7 w 13"/>
                  <a:gd name="T31" fmla="*/ 14 h 18"/>
                  <a:gd name="T32" fmla="*/ 1 w 13"/>
                  <a:gd name="T33" fmla="*/ 16 h 18"/>
                  <a:gd name="T34" fmla="*/ 1 w 13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" y="17"/>
                    </a:moveTo>
                    <a:cubicBezTo>
                      <a:pt x="3" y="18"/>
                      <a:pt x="5" y="18"/>
                      <a:pt x="7" y="18"/>
                    </a:cubicBezTo>
                    <a:cubicBezTo>
                      <a:pt x="9" y="18"/>
                      <a:pt x="10" y="17"/>
                      <a:pt x="11" y="17"/>
                    </a:cubicBezTo>
                    <a:cubicBezTo>
                      <a:pt x="12" y="16"/>
                      <a:pt x="11" y="17"/>
                      <a:pt x="12" y="18"/>
                    </a:cubicBezTo>
                    <a:cubicBezTo>
                      <a:pt x="12" y="18"/>
                      <a:pt x="13" y="18"/>
                      <a:pt x="13" y="17"/>
                    </a:cubicBezTo>
                    <a:cubicBezTo>
                      <a:pt x="13" y="15"/>
                      <a:pt x="12" y="13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1" y="5"/>
                      <a:pt x="11" y="3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2"/>
                      <a:pt x="9" y="5"/>
                      <a:pt x="9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5" y="14"/>
                      <a:pt x="3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40"/>
              <p:cNvSpPr/>
              <p:nvPr/>
            </p:nvSpPr>
            <p:spPr bwMode="auto">
              <a:xfrm>
                <a:off x="4662" y="2053"/>
                <a:ext cx="75" cy="59"/>
              </a:xfrm>
              <a:custGeom>
                <a:avLst/>
                <a:gdLst>
                  <a:gd name="T0" fmla="*/ 2 w 28"/>
                  <a:gd name="T1" fmla="*/ 2 h 22"/>
                  <a:gd name="T2" fmla="*/ 11 w 28"/>
                  <a:gd name="T3" fmla="*/ 8 h 22"/>
                  <a:gd name="T4" fmla="*/ 12 w 28"/>
                  <a:gd name="T5" fmla="*/ 9 h 22"/>
                  <a:gd name="T6" fmla="*/ 6 w 28"/>
                  <a:gd name="T7" fmla="*/ 13 h 22"/>
                  <a:gd name="T8" fmla="*/ 4 w 28"/>
                  <a:gd name="T9" fmla="*/ 16 h 22"/>
                  <a:gd name="T10" fmla="*/ 4 w 28"/>
                  <a:gd name="T11" fmla="*/ 16 h 22"/>
                  <a:gd name="T12" fmla="*/ 0 w 28"/>
                  <a:gd name="T13" fmla="*/ 20 h 22"/>
                  <a:gd name="T14" fmla="*/ 1 w 28"/>
                  <a:gd name="T15" fmla="*/ 21 h 22"/>
                  <a:gd name="T16" fmla="*/ 2 w 28"/>
                  <a:gd name="T17" fmla="*/ 19 h 22"/>
                  <a:gd name="T18" fmla="*/ 4 w 28"/>
                  <a:gd name="T19" fmla="*/ 19 h 22"/>
                  <a:gd name="T20" fmla="*/ 5 w 28"/>
                  <a:gd name="T21" fmla="*/ 18 h 22"/>
                  <a:gd name="T22" fmla="*/ 15 w 28"/>
                  <a:gd name="T23" fmla="*/ 13 h 22"/>
                  <a:gd name="T24" fmla="*/ 18 w 28"/>
                  <a:gd name="T25" fmla="*/ 17 h 22"/>
                  <a:gd name="T26" fmla="*/ 22 w 28"/>
                  <a:gd name="T27" fmla="*/ 19 h 22"/>
                  <a:gd name="T28" fmla="*/ 24 w 28"/>
                  <a:gd name="T29" fmla="*/ 22 h 22"/>
                  <a:gd name="T30" fmla="*/ 25 w 28"/>
                  <a:gd name="T31" fmla="*/ 21 h 22"/>
                  <a:gd name="T32" fmla="*/ 23 w 28"/>
                  <a:gd name="T33" fmla="*/ 19 h 22"/>
                  <a:gd name="T34" fmla="*/ 22 w 28"/>
                  <a:gd name="T35" fmla="*/ 18 h 22"/>
                  <a:gd name="T36" fmla="*/ 16 w 28"/>
                  <a:gd name="T37" fmla="*/ 12 h 22"/>
                  <a:gd name="T38" fmla="*/ 23 w 28"/>
                  <a:gd name="T39" fmla="*/ 8 h 22"/>
                  <a:gd name="T40" fmla="*/ 25 w 28"/>
                  <a:gd name="T41" fmla="*/ 7 h 22"/>
                  <a:gd name="T42" fmla="*/ 28 w 28"/>
                  <a:gd name="T43" fmla="*/ 5 h 22"/>
                  <a:gd name="T44" fmla="*/ 28 w 28"/>
                  <a:gd name="T45" fmla="*/ 4 h 22"/>
                  <a:gd name="T46" fmla="*/ 20 w 28"/>
                  <a:gd name="T47" fmla="*/ 7 h 22"/>
                  <a:gd name="T48" fmla="*/ 18 w 28"/>
                  <a:gd name="T49" fmla="*/ 7 h 22"/>
                  <a:gd name="T50" fmla="*/ 10 w 28"/>
                  <a:gd name="T51" fmla="*/ 5 h 22"/>
                  <a:gd name="T52" fmla="*/ 10 w 28"/>
                  <a:gd name="T53" fmla="*/ 5 h 22"/>
                  <a:gd name="T54" fmla="*/ 8 w 28"/>
                  <a:gd name="T55" fmla="*/ 3 h 22"/>
                  <a:gd name="T56" fmla="*/ 2 w 28"/>
                  <a:gd name="T57" fmla="*/ 1 h 22"/>
                  <a:gd name="T58" fmla="*/ 2 w 28"/>
                  <a:gd name="T59" fmla="*/ 0 h 22"/>
                  <a:gd name="T60" fmla="*/ 1 w 28"/>
                  <a:gd name="T61" fmla="*/ 0 h 22"/>
                  <a:gd name="T62" fmla="*/ 0 w 28"/>
                  <a:gd name="T63" fmla="*/ 0 h 22"/>
                  <a:gd name="T64" fmla="*/ 2 w 28"/>
                  <a:gd name="T6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22">
                    <a:moveTo>
                      <a:pt x="2" y="2"/>
                    </a:moveTo>
                    <a:cubicBezTo>
                      <a:pt x="4" y="4"/>
                      <a:pt x="11" y="8"/>
                      <a:pt x="11" y="8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0" y="8"/>
                      <a:pt x="7" y="12"/>
                      <a:pt x="6" y="13"/>
                    </a:cubicBezTo>
                    <a:cubicBezTo>
                      <a:pt x="6" y="15"/>
                      <a:pt x="5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8"/>
                      <a:pt x="1" y="19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0"/>
                      <a:pt x="2" y="20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8"/>
                      <a:pt x="5" y="18"/>
                      <a:pt x="5" y="18"/>
                    </a:cubicBezTo>
                    <a:cubicBezTo>
                      <a:pt x="7" y="17"/>
                      <a:pt x="13" y="8"/>
                      <a:pt x="15" y="13"/>
                    </a:cubicBezTo>
                    <a:cubicBezTo>
                      <a:pt x="16" y="15"/>
                      <a:pt x="17" y="16"/>
                      <a:pt x="18" y="17"/>
                    </a:cubicBezTo>
                    <a:cubicBezTo>
                      <a:pt x="19" y="17"/>
                      <a:pt x="21" y="18"/>
                      <a:pt x="22" y="19"/>
                    </a:cubicBezTo>
                    <a:cubicBezTo>
                      <a:pt x="23" y="20"/>
                      <a:pt x="23" y="21"/>
                      <a:pt x="24" y="22"/>
                    </a:cubicBezTo>
                    <a:cubicBezTo>
                      <a:pt x="24" y="22"/>
                      <a:pt x="25" y="22"/>
                      <a:pt x="25" y="21"/>
                    </a:cubicBezTo>
                    <a:cubicBezTo>
                      <a:pt x="24" y="21"/>
                      <a:pt x="23" y="20"/>
                      <a:pt x="23" y="19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0" y="16"/>
                      <a:pt x="18" y="14"/>
                      <a:pt x="16" y="12"/>
                    </a:cubicBezTo>
                    <a:cubicBezTo>
                      <a:pt x="18" y="9"/>
                      <a:pt x="20" y="9"/>
                      <a:pt x="23" y="8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6" y="6"/>
                      <a:pt x="27" y="6"/>
                      <a:pt x="28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6" y="6"/>
                      <a:pt x="23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5" y="8"/>
                      <a:pt x="12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6" y="3"/>
                      <a:pt x="4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41"/>
              <p:cNvSpPr/>
              <p:nvPr/>
            </p:nvSpPr>
            <p:spPr bwMode="auto">
              <a:xfrm>
                <a:off x="4684" y="1997"/>
                <a:ext cx="40" cy="64"/>
              </a:xfrm>
              <a:custGeom>
                <a:avLst/>
                <a:gdLst>
                  <a:gd name="T0" fmla="*/ 7 w 15"/>
                  <a:gd name="T1" fmla="*/ 7 h 24"/>
                  <a:gd name="T2" fmla="*/ 2 w 15"/>
                  <a:gd name="T3" fmla="*/ 14 h 24"/>
                  <a:gd name="T4" fmla="*/ 1 w 15"/>
                  <a:gd name="T5" fmla="*/ 17 h 24"/>
                  <a:gd name="T6" fmla="*/ 0 w 15"/>
                  <a:gd name="T7" fmla="*/ 23 h 24"/>
                  <a:gd name="T8" fmla="*/ 1 w 15"/>
                  <a:gd name="T9" fmla="*/ 24 h 24"/>
                  <a:gd name="T10" fmla="*/ 3 w 15"/>
                  <a:gd name="T11" fmla="*/ 23 h 24"/>
                  <a:gd name="T12" fmla="*/ 4 w 15"/>
                  <a:gd name="T13" fmla="*/ 23 h 24"/>
                  <a:gd name="T14" fmla="*/ 5 w 15"/>
                  <a:gd name="T15" fmla="*/ 24 h 24"/>
                  <a:gd name="T16" fmla="*/ 7 w 15"/>
                  <a:gd name="T17" fmla="*/ 23 h 24"/>
                  <a:gd name="T18" fmla="*/ 13 w 15"/>
                  <a:gd name="T19" fmla="*/ 14 h 24"/>
                  <a:gd name="T20" fmla="*/ 6 w 15"/>
                  <a:gd name="T21" fmla="*/ 0 h 24"/>
                  <a:gd name="T22" fmla="*/ 5 w 15"/>
                  <a:gd name="T23" fmla="*/ 1 h 24"/>
                  <a:gd name="T24" fmla="*/ 7 w 15"/>
                  <a:gd name="T25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7" y="7"/>
                    </a:moveTo>
                    <a:cubicBezTo>
                      <a:pt x="6" y="10"/>
                      <a:pt x="4" y="12"/>
                      <a:pt x="2" y="14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2" y="19"/>
                      <a:pt x="1" y="21"/>
                      <a:pt x="0" y="23"/>
                    </a:cubicBezTo>
                    <a:cubicBezTo>
                      <a:pt x="0" y="23"/>
                      <a:pt x="1" y="24"/>
                      <a:pt x="1" y="24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10" y="21"/>
                      <a:pt x="13" y="18"/>
                      <a:pt x="13" y="14"/>
                    </a:cubicBezTo>
                    <a:cubicBezTo>
                      <a:pt x="15" y="9"/>
                      <a:pt x="12" y="2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3"/>
                      <a:pt x="8" y="4"/>
                      <a:pt x="7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42"/>
              <p:cNvSpPr/>
              <p:nvPr/>
            </p:nvSpPr>
            <p:spPr bwMode="auto">
              <a:xfrm>
                <a:off x="4740" y="2064"/>
                <a:ext cx="32" cy="45"/>
              </a:xfrm>
              <a:custGeom>
                <a:avLst/>
                <a:gdLst>
                  <a:gd name="T0" fmla="*/ 12 w 12"/>
                  <a:gd name="T1" fmla="*/ 1 h 17"/>
                  <a:gd name="T2" fmla="*/ 7 w 12"/>
                  <a:gd name="T3" fmla="*/ 7 h 17"/>
                  <a:gd name="T4" fmla="*/ 1 w 12"/>
                  <a:gd name="T5" fmla="*/ 10 h 17"/>
                  <a:gd name="T6" fmla="*/ 0 w 12"/>
                  <a:gd name="T7" fmla="*/ 11 h 17"/>
                  <a:gd name="T8" fmla="*/ 3 w 12"/>
                  <a:gd name="T9" fmla="*/ 13 h 17"/>
                  <a:gd name="T10" fmla="*/ 6 w 12"/>
                  <a:gd name="T11" fmla="*/ 14 h 17"/>
                  <a:gd name="T12" fmla="*/ 10 w 12"/>
                  <a:gd name="T13" fmla="*/ 17 h 17"/>
                  <a:gd name="T14" fmla="*/ 9 w 12"/>
                  <a:gd name="T15" fmla="*/ 16 h 17"/>
                  <a:gd name="T16" fmla="*/ 9 w 12"/>
                  <a:gd name="T17" fmla="*/ 16 h 17"/>
                  <a:gd name="T18" fmla="*/ 7 w 12"/>
                  <a:gd name="T19" fmla="*/ 13 h 17"/>
                  <a:gd name="T20" fmla="*/ 5 w 12"/>
                  <a:gd name="T21" fmla="*/ 11 h 17"/>
                  <a:gd name="T22" fmla="*/ 12 w 12"/>
                  <a:gd name="T23" fmla="*/ 0 h 17"/>
                  <a:gd name="T24" fmla="*/ 12 w 12"/>
                  <a:gd name="T25" fmla="*/ 0 h 17"/>
                  <a:gd name="T26" fmla="*/ 12 w 12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12" y="1"/>
                    </a:moveTo>
                    <a:cubicBezTo>
                      <a:pt x="11" y="3"/>
                      <a:pt x="9" y="5"/>
                      <a:pt x="7" y="7"/>
                    </a:cubicBezTo>
                    <a:cubicBezTo>
                      <a:pt x="5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9" y="16"/>
                      <a:pt x="10" y="17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8" y="13"/>
                      <a:pt x="7" y="13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8" y="8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43"/>
              <p:cNvSpPr/>
              <p:nvPr/>
            </p:nvSpPr>
            <p:spPr bwMode="auto">
              <a:xfrm>
                <a:off x="4641" y="2072"/>
                <a:ext cx="21" cy="59"/>
              </a:xfrm>
              <a:custGeom>
                <a:avLst/>
                <a:gdLst>
                  <a:gd name="T0" fmla="*/ 0 w 8"/>
                  <a:gd name="T1" fmla="*/ 8 h 22"/>
                  <a:gd name="T2" fmla="*/ 0 w 8"/>
                  <a:gd name="T3" fmla="*/ 13 h 22"/>
                  <a:gd name="T4" fmla="*/ 3 w 8"/>
                  <a:gd name="T5" fmla="*/ 21 h 22"/>
                  <a:gd name="T6" fmla="*/ 3 w 8"/>
                  <a:gd name="T7" fmla="*/ 21 h 22"/>
                  <a:gd name="T8" fmla="*/ 3 w 8"/>
                  <a:gd name="T9" fmla="*/ 21 h 22"/>
                  <a:gd name="T10" fmla="*/ 4 w 8"/>
                  <a:gd name="T11" fmla="*/ 21 h 22"/>
                  <a:gd name="T12" fmla="*/ 4 w 8"/>
                  <a:gd name="T13" fmla="*/ 21 h 22"/>
                  <a:gd name="T14" fmla="*/ 3 w 8"/>
                  <a:gd name="T15" fmla="*/ 19 h 22"/>
                  <a:gd name="T16" fmla="*/ 3 w 8"/>
                  <a:gd name="T17" fmla="*/ 19 h 22"/>
                  <a:gd name="T18" fmla="*/ 3 w 8"/>
                  <a:gd name="T19" fmla="*/ 18 h 22"/>
                  <a:gd name="T20" fmla="*/ 3 w 8"/>
                  <a:gd name="T21" fmla="*/ 13 h 22"/>
                  <a:gd name="T22" fmla="*/ 7 w 8"/>
                  <a:gd name="T23" fmla="*/ 1 h 22"/>
                  <a:gd name="T24" fmla="*/ 6 w 8"/>
                  <a:gd name="T25" fmla="*/ 0 h 22"/>
                  <a:gd name="T26" fmla="*/ 0 w 8"/>
                  <a:gd name="T2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0" y="8"/>
                    </a:moveTo>
                    <a:cubicBezTo>
                      <a:pt x="0" y="10"/>
                      <a:pt x="0" y="11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2"/>
                      <a:pt x="5" y="21"/>
                      <a:pt x="4" y="21"/>
                    </a:cubicBezTo>
                    <a:cubicBezTo>
                      <a:pt x="4" y="20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6"/>
                      <a:pt x="3" y="14"/>
                      <a:pt x="3" y="13"/>
                    </a:cubicBezTo>
                    <a:cubicBezTo>
                      <a:pt x="3" y="8"/>
                      <a:pt x="4" y="5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44"/>
              <p:cNvSpPr/>
              <p:nvPr/>
            </p:nvSpPr>
            <p:spPr bwMode="auto">
              <a:xfrm>
                <a:off x="4694" y="1994"/>
                <a:ext cx="32" cy="64"/>
              </a:xfrm>
              <a:custGeom>
                <a:avLst/>
                <a:gdLst>
                  <a:gd name="T0" fmla="*/ 0 w 12"/>
                  <a:gd name="T1" fmla="*/ 1 h 24"/>
                  <a:gd name="T2" fmla="*/ 4 w 12"/>
                  <a:gd name="T3" fmla="*/ 8 h 24"/>
                  <a:gd name="T4" fmla="*/ 4 w 12"/>
                  <a:gd name="T5" fmla="*/ 9 h 24"/>
                  <a:gd name="T6" fmla="*/ 1 w 12"/>
                  <a:gd name="T7" fmla="*/ 18 h 24"/>
                  <a:gd name="T8" fmla="*/ 1 w 12"/>
                  <a:gd name="T9" fmla="*/ 18 h 24"/>
                  <a:gd name="T10" fmla="*/ 0 w 12"/>
                  <a:gd name="T11" fmla="*/ 22 h 24"/>
                  <a:gd name="T12" fmla="*/ 0 w 12"/>
                  <a:gd name="T13" fmla="*/ 23 h 24"/>
                  <a:gd name="T14" fmla="*/ 2 w 12"/>
                  <a:gd name="T15" fmla="*/ 23 h 24"/>
                  <a:gd name="T16" fmla="*/ 2 w 12"/>
                  <a:gd name="T17" fmla="*/ 23 h 24"/>
                  <a:gd name="T18" fmla="*/ 11 w 12"/>
                  <a:gd name="T19" fmla="*/ 12 h 24"/>
                  <a:gd name="T20" fmla="*/ 0 w 12"/>
                  <a:gd name="T21" fmla="*/ 0 h 24"/>
                  <a:gd name="T22" fmla="*/ 0 w 12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4" y="2"/>
                      <a:pt x="4" y="5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16"/>
                      <a:pt x="1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0" y="21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8" y="24"/>
                      <a:pt x="10" y="17"/>
                      <a:pt x="11" y="12"/>
                    </a:cubicBezTo>
                    <a:cubicBezTo>
                      <a:pt x="12" y="6"/>
                      <a:pt x="6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45"/>
              <p:cNvSpPr/>
              <p:nvPr/>
            </p:nvSpPr>
            <p:spPr bwMode="auto">
              <a:xfrm>
                <a:off x="4662" y="2093"/>
                <a:ext cx="83" cy="62"/>
              </a:xfrm>
              <a:custGeom>
                <a:avLst/>
                <a:gdLst>
                  <a:gd name="T0" fmla="*/ 1 w 31"/>
                  <a:gd name="T1" fmla="*/ 17 h 23"/>
                  <a:gd name="T2" fmla="*/ 9 w 31"/>
                  <a:gd name="T3" fmla="*/ 13 h 23"/>
                  <a:gd name="T4" fmla="*/ 10 w 31"/>
                  <a:gd name="T5" fmla="*/ 10 h 23"/>
                  <a:gd name="T6" fmla="*/ 11 w 31"/>
                  <a:gd name="T7" fmla="*/ 7 h 23"/>
                  <a:gd name="T8" fmla="*/ 11 w 31"/>
                  <a:gd name="T9" fmla="*/ 7 h 23"/>
                  <a:gd name="T10" fmla="*/ 16 w 31"/>
                  <a:gd name="T11" fmla="*/ 16 h 23"/>
                  <a:gd name="T12" fmla="*/ 19 w 31"/>
                  <a:gd name="T13" fmla="*/ 20 h 23"/>
                  <a:gd name="T14" fmla="*/ 30 w 31"/>
                  <a:gd name="T15" fmla="*/ 22 h 23"/>
                  <a:gd name="T16" fmla="*/ 30 w 31"/>
                  <a:gd name="T17" fmla="*/ 21 h 23"/>
                  <a:gd name="T18" fmla="*/ 27 w 31"/>
                  <a:gd name="T19" fmla="*/ 21 h 23"/>
                  <a:gd name="T20" fmla="*/ 23 w 31"/>
                  <a:gd name="T21" fmla="*/ 19 h 23"/>
                  <a:gd name="T22" fmla="*/ 15 w 31"/>
                  <a:gd name="T23" fmla="*/ 9 h 23"/>
                  <a:gd name="T24" fmla="*/ 12 w 31"/>
                  <a:gd name="T25" fmla="*/ 3 h 23"/>
                  <a:gd name="T26" fmla="*/ 13 w 31"/>
                  <a:gd name="T27" fmla="*/ 1 h 23"/>
                  <a:gd name="T28" fmla="*/ 12 w 31"/>
                  <a:gd name="T29" fmla="*/ 0 h 23"/>
                  <a:gd name="T30" fmla="*/ 11 w 31"/>
                  <a:gd name="T31" fmla="*/ 3 h 23"/>
                  <a:gd name="T32" fmla="*/ 11 w 31"/>
                  <a:gd name="T33" fmla="*/ 3 h 23"/>
                  <a:gd name="T34" fmla="*/ 11 w 31"/>
                  <a:gd name="T35" fmla="*/ 3 h 23"/>
                  <a:gd name="T36" fmla="*/ 11 w 31"/>
                  <a:gd name="T37" fmla="*/ 4 h 23"/>
                  <a:gd name="T38" fmla="*/ 10 w 31"/>
                  <a:gd name="T39" fmla="*/ 5 h 23"/>
                  <a:gd name="T40" fmla="*/ 8 w 31"/>
                  <a:gd name="T41" fmla="*/ 7 h 23"/>
                  <a:gd name="T42" fmla="*/ 1 w 31"/>
                  <a:gd name="T43" fmla="*/ 16 h 23"/>
                  <a:gd name="T44" fmla="*/ 1 w 31"/>
                  <a:gd name="T4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3">
                    <a:moveTo>
                      <a:pt x="1" y="17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9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1"/>
                      <a:pt x="14" y="13"/>
                      <a:pt x="16" y="16"/>
                    </a:cubicBezTo>
                    <a:cubicBezTo>
                      <a:pt x="17" y="17"/>
                      <a:pt x="18" y="19"/>
                      <a:pt x="19" y="20"/>
                    </a:cubicBezTo>
                    <a:cubicBezTo>
                      <a:pt x="23" y="23"/>
                      <a:pt x="26" y="22"/>
                      <a:pt x="30" y="22"/>
                    </a:cubicBezTo>
                    <a:cubicBezTo>
                      <a:pt x="30" y="22"/>
                      <a:pt x="31" y="21"/>
                      <a:pt x="30" y="21"/>
                    </a:cubicBezTo>
                    <a:cubicBezTo>
                      <a:pt x="29" y="21"/>
                      <a:pt x="28" y="21"/>
                      <a:pt x="27" y="21"/>
                    </a:cubicBezTo>
                    <a:cubicBezTo>
                      <a:pt x="26" y="20"/>
                      <a:pt x="24" y="20"/>
                      <a:pt x="23" y="19"/>
                    </a:cubicBezTo>
                    <a:cubicBezTo>
                      <a:pt x="20" y="17"/>
                      <a:pt x="17" y="13"/>
                      <a:pt x="15" y="9"/>
                    </a:cubicBezTo>
                    <a:cubicBezTo>
                      <a:pt x="14" y="7"/>
                      <a:pt x="13" y="5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46"/>
              <p:cNvSpPr/>
              <p:nvPr/>
            </p:nvSpPr>
            <p:spPr bwMode="auto">
              <a:xfrm>
                <a:off x="4676" y="2056"/>
                <a:ext cx="34" cy="40"/>
              </a:xfrm>
              <a:custGeom>
                <a:avLst/>
                <a:gdLst>
                  <a:gd name="T0" fmla="*/ 1 w 13"/>
                  <a:gd name="T1" fmla="*/ 12 h 15"/>
                  <a:gd name="T2" fmla="*/ 3 w 13"/>
                  <a:gd name="T3" fmla="*/ 12 h 15"/>
                  <a:gd name="T4" fmla="*/ 5 w 13"/>
                  <a:gd name="T5" fmla="*/ 14 h 15"/>
                  <a:gd name="T6" fmla="*/ 7 w 13"/>
                  <a:gd name="T7" fmla="*/ 15 h 15"/>
                  <a:gd name="T8" fmla="*/ 9 w 13"/>
                  <a:gd name="T9" fmla="*/ 15 h 15"/>
                  <a:gd name="T10" fmla="*/ 13 w 13"/>
                  <a:gd name="T11" fmla="*/ 10 h 15"/>
                  <a:gd name="T12" fmla="*/ 11 w 13"/>
                  <a:gd name="T13" fmla="*/ 5 h 15"/>
                  <a:gd name="T14" fmla="*/ 6 w 13"/>
                  <a:gd name="T15" fmla="*/ 2 h 15"/>
                  <a:gd name="T16" fmla="*/ 3 w 13"/>
                  <a:gd name="T17" fmla="*/ 5 h 15"/>
                  <a:gd name="T18" fmla="*/ 1 w 13"/>
                  <a:gd name="T19" fmla="*/ 7 h 15"/>
                  <a:gd name="T20" fmla="*/ 1 w 13"/>
                  <a:gd name="T2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12"/>
                    </a:moveTo>
                    <a:cubicBezTo>
                      <a:pt x="2" y="12"/>
                      <a:pt x="2" y="12"/>
                      <a:pt x="3" y="12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10" y="15"/>
                      <a:pt x="12" y="11"/>
                      <a:pt x="13" y="10"/>
                    </a:cubicBezTo>
                    <a:cubicBezTo>
                      <a:pt x="13" y="8"/>
                      <a:pt x="12" y="6"/>
                      <a:pt x="11" y="5"/>
                    </a:cubicBezTo>
                    <a:cubicBezTo>
                      <a:pt x="10" y="3"/>
                      <a:pt x="8" y="0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6"/>
                      <a:pt x="1" y="7"/>
                    </a:cubicBezTo>
                    <a:cubicBezTo>
                      <a:pt x="0" y="8"/>
                      <a:pt x="0" y="11"/>
                      <a:pt x="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47"/>
              <p:cNvSpPr/>
              <p:nvPr/>
            </p:nvSpPr>
            <p:spPr bwMode="auto">
              <a:xfrm>
                <a:off x="4678" y="2061"/>
                <a:ext cx="24" cy="27"/>
              </a:xfrm>
              <a:custGeom>
                <a:avLst/>
                <a:gdLst>
                  <a:gd name="T0" fmla="*/ 0 w 9"/>
                  <a:gd name="T1" fmla="*/ 4 h 10"/>
                  <a:gd name="T2" fmla="*/ 1 w 9"/>
                  <a:gd name="T3" fmla="*/ 8 h 10"/>
                  <a:gd name="T4" fmla="*/ 4 w 9"/>
                  <a:gd name="T5" fmla="*/ 9 h 10"/>
                  <a:gd name="T6" fmla="*/ 4 w 9"/>
                  <a:gd name="T7" fmla="*/ 10 h 10"/>
                  <a:gd name="T8" fmla="*/ 5 w 9"/>
                  <a:gd name="T9" fmla="*/ 10 h 10"/>
                  <a:gd name="T10" fmla="*/ 5 w 9"/>
                  <a:gd name="T11" fmla="*/ 9 h 10"/>
                  <a:gd name="T12" fmla="*/ 5 w 9"/>
                  <a:gd name="T13" fmla="*/ 9 h 10"/>
                  <a:gd name="T14" fmla="*/ 5 w 9"/>
                  <a:gd name="T15" fmla="*/ 9 h 10"/>
                  <a:gd name="T16" fmla="*/ 5 w 9"/>
                  <a:gd name="T17" fmla="*/ 9 h 10"/>
                  <a:gd name="T18" fmla="*/ 5 w 9"/>
                  <a:gd name="T19" fmla="*/ 9 h 10"/>
                  <a:gd name="T20" fmla="*/ 4 w 9"/>
                  <a:gd name="T21" fmla="*/ 7 h 10"/>
                  <a:gd name="T22" fmla="*/ 7 w 9"/>
                  <a:gd name="T23" fmla="*/ 5 h 10"/>
                  <a:gd name="T24" fmla="*/ 8 w 9"/>
                  <a:gd name="T25" fmla="*/ 2 h 10"/>
                  <a:gd name="T26" fmla="*/ 5 w 9"/>
                  <a:gd name="T27" fmla="*/ 1 h 10"/>
                  <a:gd name="T28" fmla="*/ 0 w 9"/>
                  <a:gd name="T29" fmla="*/ 4 h 10"/>
                  <a:gd name="T30" fmla="*/ 0 w 9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5"/>
                      <a:pt x="0" y="7"/>
                      <a:pt x="1" y="8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4" y="6"/>
                      <a:pt x="7" y="5"/>
                      <a:pt x="7" y="5"/>
                    </a:cubicBezTo>
                    <a:cubicBezTo>
                      <a:pt x="8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48"/>
              <p:cNvSpPr/>
              <p:nvPr/>
            </p:nvSpPr>
            <p:spPr bwMode="auto">
              <a:xfrm>
                <a:off x="4676" y="2074"/>
                <a:ext cx="5" cy="6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1 h 2"/>
                  <a:gd name="T12" fmla="*/ 1 w 2"/>
                  <a:gd name="T13" fmla="*/ 0 h 2"/>
                  <a:gd name="T14" fmla="*/ 0 w 2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49"/>
              <p:cNvSpPr/>
              <p:nvPr/>
            </p:nvSpPr>
            <p:spPr bwMode="auto">
              <a:xfrm>
                <a:off x="4689" y="2069"/>
                <a:ext cx="11" cy="16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5 h 6"/>
                  <a:gd name="T4" fmla="*/ 3 w 4"/>
                  <a:gd name="T5" fmla="*/ 6 h 6"/>
                  <a:gd name="T6" fmla="*/ 4 w 4"/>
                  <a:gd name="T7" fmla="*/ 5 h 6"/>
                  <a:gd name="T8" fmla="*/ 4 w 4"/>
                  <a:gd name="T9" fmla="*/ 5 h 6"/>
                  <a:gd name="T10" fmla="*/ 4 w 4"/>
                  <a:gd name="T11" fmla="*/ 5 h 6"/>
                  <a:gd name="T12" fmla="*/ 4 w 4"/>
                  <a:gd name="T13" fmla="*/ 5 h 6"/>
                  <a:gd name="T14" fmla="*/ 4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  <a:gd name="T20" fmla="*/ 0 w 4"/>
                  <a:gd name="T21" fmla="*/ 2 h 6"/>
                  <a:gd name="T22" fmla="*/ 1 w 4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0"/>
              <p:cNvSpPr/>
              <p:nvPr/>
            </p:nvSpPr>
            <p:spPr bwMode="auto">
              <a:xfrm>
                <a:off x="4676" y="2080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3 h 4"/>
                  <a:gd name="T12" fmla="*/ 2 w 3"/>
                  <a:gd name="T13" fmla="*/ 3 h 4"/>
                  <a:gd name="T14" fmla="*/ 2 w 3"/>
                  <a:gd name="T15" fmla="*/ 3 h 4"/>
                  <a:gd name="T16" fmla="*/ 2 w 3"/>
                  <a:gd name="T17" fmla="*/ 3 h 4"/>
                  <a:gd name="T18" fmla="*/ 3 w 3"/>
                  <a:gd name="T19" fmla="*/ 2 h 4"/>
                  <a:gd name="T20" fmla="*/ 2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0 h 4"/>
                  <a:gd name="T28" fmla="*/ 1 w 3"/>
                  <a:gd name="T29" fmla="*/ 0 h 4"/>
                  <a:gd name="T30" fmla="*/ 1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2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1"/>
              <p:cNvSpPr/>
              <p:nvPr/>
            </p:nvSpPr>
            <p:spPr bwMode="auto">
              <a:xfrm>
                <a:off x="4681" y="2077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2"/>
              <p:cNvSpPr/>
              <p:nvPr/>
            </p:nvSpPr>
            <p:spPr bwMode="auto">
              <a:xfrm>
                <a:off x="4692" y="1994"/>
                <a:ext cx="40" cy="62"/>
              </a:xfrm>
              <a:custGeom>
                <a:avLst/>
                <a:gdLst>
                  <a:gd name="T0" fmla="*/ 1 w 15"/>
                  <a:gd name="T1" fmla="*/ 1 h 23"/>
                  <a:gd name="T2" fmla="*/ 2 w 15"/>
                  <a:gd name="T3" fmla="*/ 1 h 23"/>
                  <a:gd name="T4" fmla="*/ 3 w 15"/>
                  <a:gd name="T5" fmla="*/ 1 h 23"/>
                  <a:gd name="T6" fmla="*/ 3 w 15"/>
                  <a:gd name="T7" fmla="*/ 1 h 23"/>
                  <a:gd name="T8" fmla="*/ 9 w 15"/>
                  <a:gd name="T9" fmla="*/ 5 h 23"/>
                  <a:gd name="T10" fmla="*/ 9 w 15"/>
                  <a:gd name="T11" fmla="*/ 12 h 23"/>
                  <a:gd name="T12" fmla="*/ 9 w 15"/>
                  <a:gd name="T13" fmla="*/ 13 h 23"/>
                  <a:gd name="T14" fmla="*/ 7 w 15"/>
                  <a:gd name="T15" fmla="*/ 17 h 23"/>
                  <a:gd name="T16" fmla="*/ 4 w 15"/>
                  <a:gd name="T17" fmla="*/ 22 h 23"/>
                  <a:gd name="T18" fmla="*/ 5 w 15"/>
                  <a:gd name="T19" fmla="*/ 23 h 23"/>
                  <a:gd name="T20" fmla="*/ 5 w 15"/>
                  <a:gd name="T21" fmla="*/ 23 h 23"/>
                  <a:gd name="T22" fmla="*/ 5 w 15"/>
                  <a:gd name="T23" fmla="*/ 23 h 23"/>
                  <a:gd name="T24" fmla="*/ 5 w 15"/>
                  <a:gd name="T25" fmla="*/ 23 h 23"/>
                  <a:gd name="T26" fmla="*/ 8 w 15"/>
                  <a:gd name="T27" fmla="*/ 21 h 23"/>
                  <a:gd name="T28" fmla="*/ 14 w 15"/>
                  <a:gd name="T29" fmla="*/ 16 h 23"/>
                  <a:gd name="T30" fmla="*/ 14 w 15"/>
                  <a:gd name="T31" fmla="*/ 8 h 23"/>
                  <a:gd name="T32" fmla="*/ 2 w 15"/>
                  <a:gd name="T33" fmla="*/ 0 h 23"/>
                  <a:gd name="T34" fmla="*/ 1 w 15"/>
                  <a:gd name="T35" fmla="*/ 0 h 23"/>
                  <a:gd name="T36" fmla="*/ 1 w 15"/>
                  <a:gd name="T3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3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6"/>
                      <a:pt x="13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5"/>
                      <a:pt x="8" y="16"/>
                      <a:pt x="7" y="17"/>
                    </a:cubicBezTo>
                    <a:cubicBezTo>
                      <a:pt x="6" y="18"/>
                      <a:pt x="6" y="21"/>
                      <a:pt x="4" y="22"/>
                    </a:cubicBezTo>
                    <a:cubicBezTo>
                      <a:pt x="4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2"/>
                      <a:pt x="8" y="21"/>
                    </a:cubicBezTo>
                    <a:cubicBezTo>
                      <a:pt x="10" y="20"/>
                      <a:pt x="12" y="19"/>
                      <a:pt x="14" y="16"/>
                    </a:cubicBezTo>
                    <a:cubicBezTo>
                      <a:pt x="15" y="14"/>
                      <a:pt x="14" y="11"/>
                      <a:pt x="14" y="8"/>
                    </a:cubicBezTo>
                    <a:cubicBezTo>
                      <a:pt x="12" y="3"/>
                      <a:pt x="7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3"/>
              <p:cNvSpPr/>
              <p:nvPr/>
            </p:nvSpPr>
            <p:spPr bwMode="auto">
              <a:xfrm>
                <a:off x="2876" y="1402"/>
                <a:ext cx="259" cy="252"/>
              </a:xfrm>
              <a:custGeom>
                <a:avLst/>
                <a:gdLst>
                  <a:gd name="T0" fmla="*/ 96 w 97"/>
                  <a:gd name="T1" fmla="*/ 93 h 94"/>
                  <a:gd name="T2" fmla="*/ 88 w 97"/>
                  <a:gd name="T3" fmla="*/ 76 h 94"/>
                  <a:gd name="T4" fmla="*/ 88 w 97"/>
                  <a:gd name="T5" fmla="*/ 75 h 94"/>
                  <a:gd name="T6" fmla="*/ 88 w 97"/>
                  <a:gd name="T7" fmla="*/ 67 h 94"/>
                  <a:gd name="T8" fmla="*/ 88 w 97"/>
                  <a:gd name="T9" fmla="*/ 56 h 94"/>
                  <a:gd name="T10" fmla="*/ 82 w 97"/>
                  <a:gd name="T11" fmla="*/ 36 h 94"/>
                  <a:gd name="T12" fmla="*/ 74 w 97"/>
                  <a:gd name="T13" fmla="*/ 21 h 94"/>
                  <a:gd name="T14" fmla="*/ 63 w 97"/>
                  <a:gd name="T15" fmla="*/ 13 h 94"/>
                  <a:gd name="T16" fmla="*/ 55 w 97"/>
                  <a:gd name="T17" fmla="*/ 9 h 94"/>
                  <a:gd name="T18" fmla="*/ 50 w 97"/>
                  <a:gd name="T19" fmla="*/ 3 h 94"/>
                  <a:gd name="T20" fmla="*/ 37 w 97"/>
                  <a:gd name="T21" fmla="*/ 2 h 94"/>
                  <a:gd name="T22" fmla="*/ 30 w 97"/>
                  <a:gd name="T23" fmla="*/ 5 h 94"/>
                  <a:gd name="T24" fmla="*/ 17 w 97"/>
                  <a:gd name="T25" fmla="*/ 4 h 94"/>
                  <a:gd name="T26" fmla="*/ 1 w 97"/>
                  <a:gd name="T27" fmla="*/ 9 h 94"/>
                  <a:gd name="T28" fmla="*/ 1 w 97"/>
                  <a:gd name="T29" fmla="*/ 10 h 94"/>
                  <a:gd name="T30" fmla="*/ 17 w 97"/>
                  <a:gd name="T31" fmla="*/ 15 h 94"/>
                  <a:gd name="T32" fmla="*/ 22 w 97"/>
                  <a:gd name="T33" fmla="*/ 30 h 94"/>
                  <a:gd name="T34" fmla="*/ 30 w 97"/>
                  <a:gd name="T35" fmla="*/ 45 h 94"/>
                  <a:gd name="T36" fmla="*/ 42 w 97"/>
                  <a:gd name="T37" fmla="*/ 61 h 94"/>
                  <a:gd name="T38" fmla="*/ 67 w 97"/>
                  <a:gd name="T39" fmla="*/ 82 h 94"/>
                  <a:gd name="T40" fmla="*/ 81 w 97"/>
                  <a:gd name="T41" fmla="*/ 83 h 94"/>
                  <a:gd name="T42" fmla="*/ 95 w 97"/>
                  <a:gd name="T43" fmla="*/ 94 h 94"/>
                  <a:gd name="T44" fmla="*/ 96 w 97"/>
                  <a:gd name="T45" fmla="*/ 9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" h="94">
                    <a:moveTo>
                      <a:pt x="96" y="93"/>
                    </a:moveTo>
                    <a:cubicBezTo>
                      <a:pt x="97" y="86"/>
                      <a:pt x="91" y="82"/>
                      <a:pt x="88" y="76"/>
                    </a:cubicBezTo>
                    <a:cubicBezTo>
                      <a:pt x="88" y="76"/>
                      <a:pt x="89" y="76"/>
                      <a:pt x="88" y="75"/>
                    </a:cubicBezTo>
                    <a:cubicBezTo>
                      <a:pt x="88" y="72"/>
                      <a:pt x="88" y="70"/>
                      <a:pt x="88" y="67"/>
                    </a:cubicBezTo>
                    <a:cubicBezTo>
                      <a:pt x="89" y="63"/>
                      <a:pt x="88" y="60"/>
                      <a:pt x="88" y="56"/>
                    </a:cubicBezTo>
                    <a:cubicBezTo>
                      <a:pt x="87" y="49"/>
                      <a:pt x="84" y="43"/>
                      <a:pt x="82" y="36"/>
                    </a:cubicBezTo>
                    <a:cubicBezTo>
                      <a:pt x="79" y="31"/>
                      <a:pt x="77" y="26"/>
                      <a:pt x="74" y="21"/>
                    </a:cubicBezTo>
                    <a:cubicBezTo>
                      <a:pt x="72" y="17"/>
                      <a:pt x="68" y="14"/>
                      <a:pt x="63" y="13"/>
                    </a:cubicBezTo>
                    <a:cubicBezTo>
                      <a:pt x="60" y="12"/>
                      <a:pt x="58" y="12"/>
                      <a:pt x="55" y="9"/>
                    </a:cubicBezTo>
                    <a:cubicBezTo>
                      <a:pt x="54" y="7"/>
                      <a:pt x="52" y="5"/>
                      <a:pt x="50" y="3"/>
                    </a:cubicBezTo>
                    <a:cubicBezTo>
                      <a:pt x="47" y="0"/>
                      <a:pt x="41" y="1"/>
                      <a:pt x="37" y="2"/>
                    </a:cubicBezTo>
                    <a:cubicBezTo>
                      <a:pt x="35" y="3"/>
                      <a:pt x="33" y="4"/>
                      <a:pt x="30" y="5"/>
                    </a:cubicBezTo>
                    <a:cubicBezTo>
                      <a:pt x="26" y="7"/>
                      <a:pt x="21" y="5"/>
                      <a:pt x="17" y="4"/>
                    </a:cubicBezTo>
                    <a:cubicBezTo>
                      <a:pt x="11" y="3"/>
                      <a:pt x="6" y="6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6" y="11"/>
                      <a:pt x="13" y="11"/>
                      <a:pt x="17" y="15"/>
                    </a:cubicBezTo>
                    <a:cubicBezTo>
                      <a:pt x="21" y="19"/>
                      <a:pt x="20" y="25"/>
                      <a:pt x="22" y="30"/>
                    </a:cubicBezTo>
                    <a:cubicBezTo>
                      <a:pt x="23" y="36"/>
                      <a:pt x="27" y="40"/>
                      <a:pt x="30" y="45"/>
                    </a:cubicBezTo>
                    <a:cubicBezTo>
                      <a:pt x="35" y="50"/>
                      <a:pt x="38" y="56"/>
                      <a:pt x="42" y="61"/>
                    </a:cubicBezTo>
                    <a:cubicBezTo>
                      <a:pt x="48" y="70"/>
                      <a:pt x="58" y="77"/>
                      <a:pt x="67" y="82"/>
                    </a:cubicBezTo>
                    <a:cubicBezTo>
                      <a:pt x="72" y="84"/>
                      <a:pt x="76" y="83"/>
                      <a:pt x="81" y="83"/>
                    </a:cubicBezTo>
                    <a:cubicBezTo>
                      <a:pt x="89" y="82"/>
                      <a:pt x="91" y="89"/>
                      <a:pt x="95" y="94"/>
                    </a:cubicBezTo>
                    <a:cubicBezTo>
                      <a:pt x="95" y="94"/>
                      <a:pt x="96" y="94"/>
                      <a:pt x="96" y="9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4"/>
              <p:cNvSpPr/>
              <p:nvPr/>
            </p:nvSpPr>
            <p:spPr bwMode="auto">
              <a:xfrm>
                <a:off x="2953" y="1405"/>
                <a:ext cx="134" cy="115"/>
              </a:xfrm>
              <a:custGeom>
                <a:avLst/>
                <a:gdLst>
                  <a:gd name="T0" fmla="*/ 11 w 50"/>
                  <a:gd name="T1" fmla="*/ 21 h 43"/>
                  <a:gd name="T2" fmla="*/ 9 w 50"/>
                  <a:gd name="T3" fmla="*/ 17 h 43"/>
                  <a:gd name="T4" fmla="*/ 10 w 50"/>
                  <a:gd name="T5" fmla="*/ 19 h 43"/>
                  <a:gd name="T6" fmla="*/ 17 w 50"/>
                  <a:gd name="T7" fmla="*/ 24 h 43"/>
                  <a:gd name="T8" fmla="*/ 34 w 50"/>
                  <a:gd name="T9" fmla="*/ 31 h 43"/>
                  <a:gd name="T10" fmla="*/ 34 w 50"/>
                  <a:gd name="T11" fmla="*/ 31 h 43"/>
                  <a:gd name="T12" fmla="*/ 34 w 50"/>
                  <a:gd name="T13" fmla="*/ 20 h 43"/>
                  <a:gd name="T14" fmla="*/ 33 w 50"/>
                  <a:gd name="T15" fmla="*/ 17 h 43"/>
                  <a:gd name="T16" fmla="*/ 35 w 50"/>
                  <a:gd name="T17" fmla="*/ 16 h 43"/>
                  <a:gd name="T18" fmla="*/ 36 w 50"/>
                  <a:gd name="T19" fmla="*/ 19 h 43"/>
                  <a:gd name="T20" fmla="*/ 39 w 50"/>
                  <a:gd name="T21" fmla="*/ 42 h 43"/>
                  <a:gd name="T22" fmla="*/ 39 w 50"/>
                  <a:gd name="T23" fmla="*/ 42 h 43"/>
                  <a:gd name="T24" fmla="*/ 40 w 50"/>
                  <a:gd name="T25" fmla="*/ 22 h 43"/>
                  <a:gd name="T26" fmla="*/ 40 w 50"/>
                  <a:gd name="T27" fmla="*/ 20 h 43"/>
                  <a:gd name="T28" fmla="*/ 42 w 50"/>
                  <a:gd name="T29" fmla="*/ 23 h 43"/>
                  <a:gd name="T30" fmla="*/ 45 w 50"/>
                  <a:gd name="T31" fmla="*/ 25 h 43"/>
                  <a:gd name="T32" fmla="*/ 47 w 50"/>
                  <a:gd name="T33" fmla="*/ 26 h 43"/>
                  <a:gd name="T34" fmla="*/ 47 w 50"/>
                  <a:gd name="T35" fmla="*/ 26 h 43"/>
                  <a:gd name="T36" fmla="*/ 48 w 50"/>
                  <a:gd name="T37" fmla="*/ 28 h 43"/>
                  <a:gd name="T38" fmla="*/ 48 w 50"/>
                  <a:gd name="T39" fmla="*/ 28 h 43"/>
                  <a:gd name="T40" fmla="*/ 48 w 50"/>
                  <a:gd name="T41" fmla="*/ 29 h 43"/>
                  <a:gd name="T42" fmla="*/ 48 w 50"/>
                  <a:gd name="T43" fmla="*/ 29 h 43"/>
                  <a:gd name="T44" fmla="*/ 49 w 50"/>
                  <a:gd name="T45" fmla="*/ 30 h 43"/>
                  <a:gd name="T46" fmla="*/ 49 w 50"/>
                  <a:gd name="T47" fmla="*/ 30 h 43"/>
                  <a:gd name="T48" fmla="*/ 47 w 50"/>
                  <a:gd name="T49" fmla="*/ 25 h 43"/>
                  <a:gd name="T50" fmla="*/ 46 w 50"/>
                  <a:gd name="T51" fmla="*/ 24 h 43"/>
                  <a:gd name="T52" fmla="*/ 45 w 50"/>
                  <a:gd name="T53" fmla="*/ 21 h 43"/>
                  <a:gd name="T54" fmla="*/ 38 w 50"/>
                  <a:gd name="T55" fmla="*/ 14 h 43"/>
                  <a:gd name="T56" fmla="*/ 30 w 50"/>
                  <a:gd name="T57" fmla="*/ 11 h 43"/>
                  <a:gd name="T58" fmla="*/ 23 w 50"/>
                  <a:gd name="T59" fmla="*/ 5 h 43"/>
                  <a:gd name="T60" fmla="*/ 12 w 50"/>
                  <a:gd name="T61" fmla="*/ 0 h 43"/>
                  <a:gd name="T62" fmla="*/ 6 w 50"/>
                  <a:gd name="T63" fmla="*/ 1 h 43"/>
                  <a:gd name="T64" fmla="*/ 0 w 50"/>
                  <a:gd name="T65" fmla="*/ 5 h 43"/>
                  <a:gd name="T66" fmla="*/ 0 w 50"/>
                  <a:gd name="T67" fmla="*/ 5 h 43"/>
                  <a:gd name="T68" fmla="*/ 10 w 50"/>
                  <a:gd name="T69" fmla="*/ 22 h 43"/>
                  <a:gd name="T70" fmla="*/ 11 w 50"/>
                  <a:gd name="T71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3">
                    <a:moveTo>
                      <a:pt x="11" y="21"/>
                    </a:moveTo>
                    <a:cubicBezTo>
                      <a:pt x="10" y="20"/>
                      <a:pt x="9" y="19"/>
                      <a:pt x="9" y="17"/>
                    </a:cubicBezTo>
                    <a:cubicBezTo>
                      <a:pt x="9" y="17"/>
                      <a:pt x="10" y="19"/>
                      <a:pt x="10" y="19"/>
                    </a:cubicBezTo>
                    <a:cubicBezTo>
                      <a:pt x="12" y="21"/>
                      <a:pt x="14" y="23"/>
                      <a:pt x="17" y="24"/>
                    </a:cubicBezTo>
                    <a:cubicBezTo>
                      <a:pt x="22" y="27"/>
                      <a:pt x="28" y="29"/>
                      <a:pt x="34" y="31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28"/>
                      <a:pt x="34" y="23"/>
                      <a:pt x="34" y="20"/>
                    </a:cubicBezTo>
                    <a:cubicBezTo>
                      <a:pt x="33" y="19"/>
                      <a:pt x="33" y="18"/>
                      <a:pt x="33" y="17"/>
                    </a:cubicBezTo>
                    <a:cubicBezTo>
                      <a:pt x="32" y="15"/>
                      <a:pt x="33" y="15"/>
                      <a:pt x="35" y="16"/>
                    </a:cubicBezTo>
                    <a:cubicBezTo>
                      <a:pt x="35" y="17"/>
                      <a:pt x="36" y="18"/>
                      <a:pt x="36" y="19"/>
                    </a:cubicBezTo>
                    <a:cubicBezTo>
                      <a:pt x="39" y="26"/>
                      <a:pt x="39" y="35"/>
                      <a:pt x="39" y="42"/>
                    </a:cubicBezTo>
                    <a:cubicBezTo>
                      <a:pt x="39" y="43"/>
                      <a:pt x="39" y="43"/>
                      <a:pt x="39" y="42"/>
                    </a:cubicBezTo>
                    <a:cubicBezTo>
                      <a:pt x="43" y="36"/>
                      <a:pt x="42" y="29"/>
                      <a:pt x="40" y="22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1"/>
                      <a:pt x="41" y="22"/>
                      <a:pt x="42" y="23"/>
                    </a:cubicBezTo>
                    <a:cubicBezTo>
                      <a:pt x="43" y="24"/>
                      <a:pt x="44" y="25"/>
                      <a:pt x="45" y="25"/>
                    </a:cubicBezTo>
                    <a:cubicBezTo>
                      <a:pt x="46" y="25"/>
                      <a:pt x="46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9" y="29"/>
                      <a:pt x="49" y="30"/>
                      <a:pt x="49" y="30"/>
                    </a:cubicBezTo>
                    <a:cubicBezTo>
                      <a:pt x="49" y="30"/>
                      <a:pt x="50" y="30"/>
                      <a:pt x="49" y="30"/>
                    </a:cubicBezTo>
                    <a:cubicBezTo>
                      <a:pt x="49" y="28"/>
                      <a:pt x="48" y="26"/>
                      <a:pt x="47" y="25"/>
                    </a:cubicBezTo>
                    <a:cubicBezTo>
                      <a:pt x="47" y="25"/>
                      <a:pt x="47" y="24"/>
                      <a:pt x="46" y="24"/>
                    </a:cubicBezTo>
                    <a:cubicBezTo>
                      <a:pt x="46" y="23"/>
                      <a:pt x="45" y="22"/>
                      <a:pt x="45" y="21"/>
                    </a:cubicBezTo>
                    <a:cubicBezTo>
                      <a:pt x="43" y="18"/>
                      <a:pt x="41" y="16"/>
                      <a:pt x="38" y="14"/>
                    </a:cubicBezTo>
                    <a:cubicBezTo>
                      <a:pt x="36" y="12"/>
                      <a:pt x="33" y="12"/>
                      <a:pt x="30" y="11"/>
                    </a:cubicBezTo>
                    <a:cubicBezTo>
                      <a:pt x="27" y="10"/>
                      <a:pt x="25" y="7"/>
                      <a:pt x="23" y="5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7"/>
                      <a:pt x="10" y="22"/>
                    </a:cubicBezTo>
                    <a:cubicBezTo>
                      <a:pt x="11" y="22"/>
                      <a:pt x="11" y="22"/>
                      <a:pt x="11" y="2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5"/>
              <p:cNvSpPr/>
              <p:nvPr/>
            </p:nvSpPr>
            <p:spPr bwMode="auto">
              <a:xfrm>
                <a:off x="2935" y="1445"/>
                <a:ext cx="85" cy="64"/>
              </a:xfrm>
              <a:custGeom>
                <a:avLst/>
                <a:gdLst>
                  <a:gd name="T0" fmla="*/ 14 w 32"/>
                  <a:gd name="T1" fmla="*/ 20 h 24"/>
                  <a:gd name="T2" fmla="*/ 22 w 32"/>
                  <a:gd name="T3" fmla="*/ 20 h 24"/>
                  <a:gd name="T4" fmla="*/ 29 w 32"/>
                  <a:gd name="T5" fmla="*/ 22 h 24"/>
                  <a:gd name="T6" fmla="*/ 31 w 32"/>
                  <a:gd name="T7" fmla="*/ 24 h 24"/>
                  <a:gd name="T8" fmla="*/ 32 w 32"/>
                  <a:gd name="T9" fmla="*/ 23 h 24"/>
                  <a:gd name="T10" fmla="*/ 22 w 32"/>
                  <a:gd name="T11" fmla="*/ 16 h 24"/>
                  <a:gd name="T12" fmla="*/ 17 w 32"/>
                  <a:gd name="T13" fmla="*/ 10 h 24"/>
                  <a:gd name="T14" fmla="*/ 12 w 32"/>
                  <a:gd name="T15" fmla="*/ 3 h 24"/>
                  <a:gd name="T16" fmla="*/ 9 w 32"/>
                  <a:gd name="T17" fmla="*/ 0 h 24"/>
                  <a:gd name="T18" fmla="*/ 1 w 32"/>
                  <a:gd name="T19" fmla="*/ 0 h 24"/>
                  <a:gd name="T20" fmla="*/ 0 w 32"/>
                  <a:gd name="T21" fmla="*/ 0 h 24"/>
                  <a:gd name="T22" fmla="*/ 2 w 32"/>
                  <a:gd name="T23" fmla="*/ 9 h 24"/>
                  <a:gd name="T24" fmla="*/ 3 w 32"/>
                  <a:gd name="T25" fmla="*/ 12 h 24"/>
                  <a:gd name="T26" fmla="*/ 10 w 32"/>
                  <a:gd name="T27" fmla="*/ 16 h 24"/>
                  <a:gd name="T28" fmla="*/ 11 w 32"/>
                  <a:gd name="T29" fmla="*/ 20 h 24"/>
                  <a:gd name="T30" fmla="*/ 14 w 32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4" y="20"/>
                    </a:moveTo>
                    <a:cubicBezTo>
                      <a:pt x="17" y="18"/>
                      <a:pt x="19" y="19"/>
                      <a:pt x="22" y="20"/>
                    </a:cubicBezTo>
                    <a:cubicBezTo>
                      <a:pt x="25" y="21"/>
                      <a:pt x="26" y="19"/>
                      <a:pt x="29" y="22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2" y="24"/>
                      <a:pt x="32" y="24"/>
                      <a:pt x="32" y="23"/>
                    </a:cubicBezTo>
                    <a:cubicBezTo>
                      <a:pt x="29" y="20"/>
                      <a:pt x="25" y="18"/>
                      <a:pt x="22" y="16"/>
                    </a:cubicBezTo>
                    <a:cubicBezTo>
                      <a:pt x="20" y="14"/>
                      <a:pt x="19" y="12"/>
                      <a:pt x="17" y="10"/>
                    </a:cubicBezTo>
                    <a:cubicBezTo>
                      <a:pt x="15" y="8"/>
                      <a:pt x="14" y="6"/>
                      <a:pt x="12" y="3"/>
                    </a:cubicBezTo>
                    <a:cubicBezTo>
                      <a:pt x="11" y="2"/>
                      <a:pt x="10" y="0"/>
                      <a:pt x="9" y="0"/>
                    </a:cubicBezTo>
                    <a:cubicBezTo>
                      <a:pt x="6" y="1"/>
                      <a:pt x="4" y="5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10"/>
                      <a:pt x="2" y="12"/>
                      <a:pt x="3" y="12"/>
                    </a:cubicBezTo>
                    <a:cubicBezTo>
                      <a:pt x="5" y="13"/>
                      <a:pt x="10" y="14"/>
                      <a:pt x="10" y="16"/>
                    </a:cubicBezTo>
                    <a:cubicBezTo>
                      <a:pt x="11" y="18"/>
                      <a:pt x="10" y="19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6"/>
              <p:cNvSpPr/>
              <p:nvPr/>
            </p:nvSpPr>
            <p:spPr bwMode="auto">
              <a:xfrm>
                <a:off x="2876" y="1413"/>
                <a:ext cx="67" cy="32"/>
              </a:xfrm>
              <a:custGeom>
                <a:avLst/>
                <a:gdLst>
                  <a:gd name="T0" fmla="*/ 11 w 25"/>
                  <a:gd name="T1" fmla="*/ 8 h 12"/>
                  <a:gd name="T2" fmla="*/ 19 w 25"/>
                  <a:gd name="T3" fmla="*/ 12 h 12"/>
                  <a:gd name="T4" fmla="*/ 19 w 25"/>
                  <a:gd name="T5" fmla="*/ 11 h 12"/>
                  <a:gd name="T6" fmla="*/ 17 w 25"/>
                  <a:gd name="T7" fmla="*/ 8 h 12"/>
                  <a:gd name="T8" fmla="*/ 19 w 25"/>
                  <a:gd name="T9" fmla="*/ 8 h 12"/>
                  <a:gd name="T10" fmla="*/ 25 w 25"/>
                  <a:gd name="T11" fmla="*/ 9 h 12"/>
                  <a:gd name="T12" fmla="*/ 25 w 25"/>
                  <a:gd name="T13" fmla="*/ 9 h 12"/>
                  <a:gd name="T14" fmla="*/ 24 w 25"/>
                  <a:gd name="T15" fmla="*/ 8 h 12"/>
                  <a:gd name="T16" fmla="*/ 24 w 25"/>
                  <a:gd name="T17" fmla="*/ 8 h 12"/>
                  <a:gd name="T18" fmla="*/ 16 w 25"/>
                  <a:gd name="T19" fmla="*/ 3 h 12"/>
                  <a:gd name="T20" fmla="*/ 16 w 25"/>
                  <a:gd name="T21" fmla="*/ 2 h 12"/>
                  <a:gd name="T22" fmla="*/ 16 w 25"/>
                  <a:gd name="T23" fmla="*/ 1 h 12"/>
                  <a:gd name="T24" fmla="*/ 16 w 25"/>
                  <a:gd name="T25" fmla="*/ 1 h 12"/>
                  <a:gd name="T26" fmla="*/ 0 w 25"/>
                  <a:gd name="T27" fmla="*/ 5 h 12"/>
                  <a:gd name="T28" fmla="*/ 0 w 25"/>
                  <a:gd name="T29" fmla="*/ 6 h 12"/>
                  <a:gd name="T30" fmla="*/ 11 w 25"/>
                  <a:gd name="T3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2">
                    <a:moveTo>
                      <a:pt x="11" y="8"/>
                    </a:moveTo>
                    <a:cubicBezTo>
                      <a:pt x="14" y="9"/>
                      <a:pt x="16" y="11"/>
                      <a:pt x="19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19" y="10"/>
                      <a:pt x="18" y="9"/>
                      <a:pt x="17" y="8"/>
                    </a:cubicBezTo>
                    <a:cubicBezTo>
                      <a:pt x="17" y="8"/>
                      <a:pt x="18" y="8"/>
                      <a:pt x="19" y="8"/>
                    </a:cubicBezTo>
                    <a:cubicBezTo>
                      <a:pt x="21" y="9"/>
                      <a:pt x="23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1" y="6"/>
                      <a:pt x="19" y="5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0" y="0"/>
                      <a:pt x="3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7" y="6"/>
                      <a:pt x="11" y="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7"/>
              <p:cNvSpPr/>
              <p:nvPr/>
            </p:nvSpPr>
            <p:spPr bwMode="auto">
              <a:xfrm>
                <a:off x="2988" y="1475"/>
                <a:ext cx="142" cy="171"/>
              </a:xfrm>
              <a:custGeom>
                <a:avLst/>
                <a:gdLst>
                  <a:gd name="T0" fmla="*/ 53 w 53"/>
                  <a:gd name="T1" fmla="*/ 64 h 64"/>
                  <a:gd name="T2" fmla="*/ 48 w 53"/>
                  <a:gd name="T3" fmla="*/ 54 h 64"/>
                  <a:gd name="T4" fmla="*/ 45 w 53"/>
                  <a:gd name="T5" fmla="*/ 49 h 64"/>
                  <a:gd name="T6" fmla="*/ 44 w 53"/>
                  <a:gd name="T7" fmla="*/ 38 h 64"/>
                  <a:gd name="T8" fmla="*/ 44 w 53"/>
                  <a:gd name="T9" fmla="*/ 22 h 64"/>
                  <a:gd name="T10" fmla="*/ 42 w 53"/>
                  <a:gd name="T11" fmla="*/ 15 h 64"/>
                  <a:gd name="T12" fmla="*/ 38 w 53"/>
                  <a:gd name="T13" fmla="*/ 9 h 64"/>
                  <a:gd name="T14" fmla="*/ 37 w 53"/>
                  <a:gd name="T15" fmla="*/ 9 h 64"/>
                  <a:gd name="T16" fmla="*/ 41 w 53"/>
                  <a:gd name="T17" fmla="*/ 15 h 64"/>
                  <a:gd name="T18" fmla="*/ 42 w 53"/>
                  <a:gd name="T19" fmla="*/ 17 h 64"/>
                  <a:gd name="T20" fmla="*/ 37 w 53"/>
                  <a:gd name="T21" fmla="*/ 9 h 64"/>
                  <a:gd name="T22" fmla="*/ 36 w 53"/>
                  <a:gd name="T23" fmla="*/ 9 h 64"/>
                  <a:gd name="T24" fmla="*/ 38 w 53"/>
                  <a:gd name="T25" fmla="*/ 17 h 64"/>
                  <a:gd name="T26" fmla="*/ 40 w 53"/>
                  <a:gd name="T27" fmla="*/ 27 h 64"/>
                  <a:gd name="T28" fmla="*/ 41 w 53"/>
                  <a:gd name="T29" fmla="*/ 39 h 64"/>
                  <a:gd name="T30" fmla="*/ 38 w 53"/>
                  <a:gd name="T31" fmla="*/ 36 h 64"/>
                  <a:gd name="T32" fmla="*/ 33 w 53"/>
                  <a:gd name="T33" fmla="*/ 31 h 64"/>
                  <a:gd name="T34" fmla="*/ 4 w 53"/>
                  <a:gd name="T35" fmla="*/ 1 h 64"/>
                  <a:gd name="T36" fmla="*/ 4 w 53"/>
                  <a:gd name="T37" fmla="*/ 1 h 64"/>
                  <a:gd name="T38" fmla="*/ 30 w 53"/>
                  <a:gd name="T39" fmla="*/ 32 h 64"/>
                  <a:gd name="T40" fmla="*/ 33 w 53"/>
                  <a:gd name="T41" fmla="*/ 40 h 64"/>
                  <a:gd name="T42" fmla="*/ 25 w 53"/>
                  <a:gd name="T43" fmla="*/ 42 h 64"/>
                  <a:gd name="T44" fmla="*/ 9 w 53"/>
                  <a:gd name="T45" fmla="*/ 33 h 64"/>
                  <a:gd name="T46" fmla="*/ 9 w 53"/>
                  <a:gd name="T47" fmla="*/ 34 h 64"/>
                  <a:gd name="T48" fmla="*/ 22 w 53"/>
                  <a:gd name="T49" fmla="*/ 48 h 64"/>
                  <a:gd name="T50" fmla="*/ 19 w 53"/>
                  <a:gd name="T51" fmla="*/ 46 h 64"/>
                  <a:gd name="T52" fmla="*/ 13 w 53"/>
                  <a:gd name="T53" fmla="*/ 42 h 64"/>
                  <a:gd name="T54" fmla="*/ 1 w 53"/>
                  <a:gd name="T55" fmla="*/ 35 h 64"/>
                  <a:gd name="T56" fmla="*/ 1 w 53"/>
                  <a:gd name="T57" fmla="*/ 36 h 64"/>
                  <a:gd name="T58" fmla="*/ 24 w 53"/>
                  <a:gd name="T59" fmla="*/ 54 h 64"/>
                  <a:gd name="T60" fmla="*/ 39 w 53"/>
                  <a:gd name="T61" fmla="*/ 55 h 64"/>
                  <a:gd name="T62" fmla="*/ 53 w 53"/>
                  <a:gd name="T63" fmla="*/ 64 h 64"/>
                  <a:gd name="T64" fmla="*/ 53 w 53"/>
                  <a:gd name="T6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64">
                    <a:moveTo>
                      <a:pt x="53" y="64"/>
                    </a:moveTo>
                    <a:cubicBezTo>
                      <a:pt x="53" y="60"/>
                      <a:pt x="51" y="57"/>
                      <a:pt x="48" y="54"/>
                    </a:cubicBezTo>
                    <a:cubicBezTo>
                      <a:pt x="47" y="52"/>
                      <a:pt x="46" y="51"/>
                      <a:pt x="45" y="49"/>
                    </a:cubicBezTo>
                    <a:cubicBezTo>
                      <a:pt x="43" y="45"/>
                      <a:pt x="44" y="41"/>
                      <a:pt x="44" y="38"/>
                    </a:cubicBezTo>
                    <a:cubicBezTo>
                      <a:pt x="45" y="32"/>
                      <a:pt x="45" y="28"/>
                      <a:pt x="44" y="22"/>
                    </a:cubicBezTo>
                    <a:cubicBezTo>
                      <a:pt x="43" y="20"/>
                      <a:pt x="43" y="17"/>
                      <a:pt x="42" y="15"/>
                    </a:cubicBezTo>
                    <a:cubicBezTo>
                      <a:pt x="41" y="13"/>
                      <a:pt x="39" y="11"/>
                      <a:pt x="38" y="9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8" y="11"/>
                      <a:pt x="40" y="13"/>
                      <a:pt x="41" y="15"/>
                    </a:cubicBezTo>
                    <a:cubicBezTo>
                      <a:pt x="41" y="16"/>
                      <a:pt x="42" y="16"/>
                      <a:pt x="42" y="17"/>
                    </a:cubicBezTo>
                    <a:cubicBezTo>
                      <a:pt x="40" y="14"/>
                      <a:pt x="38" y="12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ubicBezTo>
                      <a:pt x="36" y="12"/>
                      <a:pt x="37" y="14"/>
                      <a:pt x="38" y="17"/>
                    </a:cubicBezTo>
                    <a:cubicBezTo>
                      <a:pt x="39" y="20"/>
                      <a:pt x="39" y="24"/>
                      <a:pt x="40" y="27"/>
                    </a:cubicBezTo>
                    <a:cubicBezTo>
                      <a:pt x="40" y="31"/>
                      <a:pt x="41" y="35"/>
                      <a:pt x="41" y="39"/>
                    </a:cubicBezTo>
                    <a:cubicBezTo>
                      <a:pt x="41" y="39"/>
                      <a:pt x="39" y="36"/>
                      <a:pt x="38" y="36"/>
                    </a:cubicBezTo>
                    <a:cubicBezTo>
                      <a:pt x="37" y="34"/>
                      <a:pt x="35" y="32"/>
                      <a:pt x="33" y="31"/>
                    </a:cubicBezTo>
                    <a:cubicBezTo>
                      <a:pt x="23" y="21"/>
                      <a:pt x="17" y="7"/>
                      <a:pt x="4" y="1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14" y="10"/>
                      <a:pt x="23" y="20"/>
                      <a:pt x="30" y="32"/>
                    </a:cubicBezTo>
                    <a:cubicBezTo>
                      <a:pt x="32" y="34"/>
                      <a:pt x="32" y="38"/>
                      <a:pt x="33" y="40"/>
                    </a:cubicBezTo>
                    <a:cubicBezTo>
                      <a:pt x="35" y="44"/>
                      <a:pt x="27" y="42"/>
                      <a:pt x="25" y="42"/>
                    </a:cubicBezTo>
                    <a:cubicBezTo>
                      <a:pt x="20" y="40"/>
                      <a:pt x="13" y="37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2" y="40"/>
                      <a:pt x="17" y="43"/>
                      <a:pt x="22" y="48"/>
                    </a:cubicBezTo>
                    <a:cubicBezTo>
                      <a:pt x="21" y="47"/>
                      <a:pt x="20" y="46"/>
                      <a:pt x="19" y="46"/>
                    </a:cubicBezTo>
                    <a:cubicBezTo>
                      <a:pt x="17" y="44"/>
                      <a:pt x="15" y="43"/>
                      <a:pt x="13" y="42"/>
                    </a:cubicBezTo>
                    <a:cubicBezTo>
                      <a:pt x="9" y="39"/>
                      <a:pt x="5" y="37"/>
                      <a:pt x="1" y="35"/>
                    </a:cubicBezTo>
                    <a:cubicBezTo>
                      <a:pt x="1" y="35"/>
                      <a:pt x="0" y="36"/>
                      <a:pt x="1" y="36"/>
                    </a:cubicBezTo>
                    <a:cubicBezTo>
                      <a:pt x="8" y="43"/>
                      <a:pt x="15" y="51"/>
                      <a:pt x="24" y="54"/>
                    </a:cubicBezTo>
                    <a:cubicBezTo>
                      <a:pt x="29" y="56"/>
                      <a:pt x="34" y="55"/>
                      <a:pt x="39" y="55"/>
                    </a:cubicBezTo>
                    <a:cubicBezTo>
                      <a:pt x="46" y="55"/>
                      <a:pt x="48" y="60"/>
                      <a:pt x="53" y="64"/>
                    </a:cubicBezTo>
                    <a:cubicBezTo>
                      <a:pt x="53" y="64"/>
                      <a:pt x="53" y="64"/>
                      <a:pt x="53" y="64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8"/>
              <p:cNvSpPr/>
              <p:nvPr/>
            </p:nvSpPr>
            <p:spPr bwMode="auto">
              <a:xfrm>
                <a:off x="3285" y="2728"/>
                <a:ext cx="340" cy="134"/>
              </a:xfrm>
              <a:custGeom>
                <a:avLst/>
                <a:gdLst>
                  <a:gd name="T0" fmla="*/ 103 w 127"/>
                  <a:gd name="T1" fmla="*/ 19 h 50"/>
                  <a:gd name="T2" fmla="*/ 85 w 127"/>
                  <a:gd name="T3" fmla="*/ 8 h 50"/>
                  <a:gd name="T4" fmla="*/ 68 w 127"/>
                  <a:gd name="T5" fmla="*/ 1 h 50"/>
                  <a:gd name="T6" fmla="*/ 52 w 127"/>
                  <a:gd name="T7" fmla="*/ 1 h 50"/>
                  <a:gd name="T8" fmla="*/ 39 w 127"/>
                  <a:gd name="T9" fmla="*/ 4 h 50"/>
                  <a:gd name="T10" fmla="*/ 23 w 127"/>
                  <a:gd name="T11" fmla="*/ 12 h 50"/>
                  <a:gd name="T12" fmla="*/ 7 w 127"/>
                  <a:gd name="T13" fmla="*/ 14 h 50"/>
                  <a:gd name="T14" fmla="*/ 2 w 127"/>
                  <a:gd name="T15" fmla="*/ 12 h 50"/>
                  <a:gd name="T16" fmla="*/ 1 w 127"/>
                  <a:gd name="T17" fmla="*/ 12 h 50"/>
                  <a:gd name="T18" fmla="*/ 1 w 127"/>
                  <a:gd name="T19" fmla="*/ 12 h 50"/>
                  <a:gd name="T20" fmla="*/ 1 w 127"/>
                  <a:gd name="T21" fmla="*/ 12 h 50"/>
                  <a:gd name="T22" fmla="*/ 0 w 127"/>
                  <a:gd name="T23" fmla="*/ 12 h 50"/>
                  <a:gd name="T24" fmla="*/ 14 w 127"/>
                  <a:gd name="T25" fmla="*/ 23 h 50"/>
                  <a:gd name="T26" fmla="*/ 25 w 127"/>
                  <a:gd name="T27" fmla="*/ 37 h 50"/>
                  <a:gd name="T28" fmla="*/ 52 w 127"/>
                  <a:gd name="T29" fmla="*/ 46 h 50"/>
                  <a:gd name="T30" fmla="*/ 67 w 127"/>
                  <a:gd name="T31" fmla="*/ 46 h 50"/>
                  <a:gd name="T32" fmla="*/ 87 w 127"/>
                  <a:gd name="T33" fmla="*/ 47 h 50"/>
                  <a:gd name="T34" fmla="*/ 105 w 127"/>
                  <a:gd name="T35" fmla="*/ 46 h 50"/>
                  <a:gd name="T36" fmla="*/ 127 w 127"/>
                  <a:gd name="T37" fmla="*/ 50 h 50"/>
                  <a:gd name="T38" fmla="*/ 127 w 127"/>
                  <a:gd name="T39" fmla="*/ 49 h 50"/>
                  <a:gd name="T40" fmla="*/ 103 w 127"/>
                  <a:gd name="T41" fmla="*/ 1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50">
                    <a:moveTo>
                      <a:pt x="103" y="19"/>
                    </a:moveTo>
                    <a:cubicBezTo>
                      <a:pt x="97" y="15"/>
                      <a:pt x="90" y="12"/>
                      <a:pt x="85" y="8"/>
                    </a:cubicBezTo>
                    <a:cubicBezTo>
                      <a:pt x="80" y="4"/>
                      <a:pt x="75" y="1"/>
                      <a:pt x="68" y="1"/>
                    </a:cubicBezTo>
                    <a:cubicBezTo>
                      <a:pt x="63" y="0"/>
                      <a:pt x="57" y="2"/>
                      <a:pt x="52" y="1"/>
                    </a:cubicBezTo>
                    <a:cubicBezTo>
                      <a:pt x="46" y="1"/>
                      <a:pt x="43" y="1"/>
                      <a:pt x="39" y="4"/>
                    </a:cubicBezTo>
                    <a:cubicBezTo>
                      <a:pt x="33" y="6"/>
                      <a:pt x="29" y="10"/>
                      <a:pt x="23" y="12"/>
                    </a:cubicBezTo>
                    <a:cubicBezTo>
                      <a:pt x="18" y="14"/>
                      <a:pt x="12" y="15"/>
                      <a:pt x="7" y="14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7"/>
                      <a:pt x="10" y="19"/>
                      <a:pt x="14" y="23"/>
                    </a:cubicBezTo>
                    <a:cubicBezTo>
                      <a:pt x="18" y="27"/>
                      <a:pt x="21" y="32"/>
                      <a:pt x="25" y="37"/>
                    </a:cubicBezTo>
                    <a:cubicBezTo>
                      <a:pt x="32" y="43"/>
                      <a:pt x="43" y="46"/>
                      <a:pt x="52" y="46"/>
                    </a:cubicBezTo>
                    <a:cubicBezTo>
                      <a:pt x="57" y="47"/>
                      <a:pt x="62" y="47"/>
                      <a:pt x="67" y="46"/>
                    </a:cubicBezTo>
                    <a:cubicBezTo>
                      <a:pt x="74" y="46"/>
                      <a:pt x="81" y="47"/>
                      <a:pt x="87" y="47"/>
                    </a:cubicBezTo>
                    <a:cubicBezTo>
                      <a:pt x="93" y="48"/>
                      <a:pt x="99" y="46"/>
                      <a:pt x="105" y="46"/>
                    </a:cubicBezTo>
                    <a:cubicBezTo>
                      <a:pt x="112" y="46"/>
                      <a:pt x="120" y="48"/>
                      <a:pt x="127" y="50"/>
                    </a:cubicBezTo>
                    <a:cubicBezTo>
                      <a:pt x="127" y="50"/>
                      <a:pt x="127" y="49"/>
                      <a:pt x="127" y="49"/>
                    </a:cubicBezTo>
                    <a:cubicBezTo>
                      <a:pt x="119" y="39"/>
                      <a:pt x="113" y="27"/>
                      <a:pt x="103" y="1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"/>
              <p:cNvSpPr/>
              <p:nvPr/>
            </p:nvSpPr>
            <p:spPr bwMode="auto">
              <a:xfrm>
                <a:off x="3285" y="2757"/>
                <a:ext cx="187" cy="99"/>
              </a:xfrm>
              <a:custGeom>
                <a:avLst/>
                <a:gdLst>
                  <a:gd name="T0" fmla="*/ 70 w 70"/>
                  <a:gd name="T1" fmla="*/ 34 h 37"/>
                  <a:gd name="T2" fmla="*/ 48 w 70"/>
                  <a:gd name="T3" fmla="*/ 28 h 37"/>
                  <a:gd name="T4" fmla="*/ 30 w 70"/>
                  <a:gd name="T5" fmla="*/ 11 h 37"/>
                  <a:gd name="T6" fmla="*/ 21 w 70"/>
                  <a:gd name="T7" fmla="*/ 2 h 37"/>
                  <a:gd name="T8" fmla="*/ 12 w 70"/>
                  <a:gd name="T9" fmla="*/ 3 h 37"/>
                  <a:gd name="T10" fmla="*/ 1 w 70"/>
                  <a:gd name="T11" fmla="*/ 0 h 37"/>
                  <a:gd name="T12" fmla="*/ 1 w 70"/>
                  <a:gd name="T13" fmla="*/ 0 h 37"/>
                  <a:gd name="T14" fmla="*/ 0 w 70"/>
                  <a:gd name="T15" fmla="*/ 1 h 37"/>
                  <a:gd name="T16" fmla="*/ 7 w 70"/>
                  <a:gd name="T17" fmla="*/ 6 h 37"/>
                  <a:gd name="T18" fmla="*/ 18 w 70"/>
                  <a:gd name="T19" fmla="*/ 15 h 37"/>
                  <a:gd name="T20" fmla="*/ 35 w 70"/>
                  <a:gd name="T21" fmla="*/ 29 h 37"/>
                  <a:gd name="T22" fmla="*/ 50 w 70"/>
                  <a:gd name="T23" fmla="*/ 35 h 37"/>
                  <a:gd name="T24" fmla="*/ 70 w 70"/>
                  <a:gd name="T25" fmla="*/ 35 h 37"/>
                  <a:gd name="T26" fmla="*/ 70 w 70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0" h="37">
                    <a:moveTo>
                      <a:pt x="70" y="34"/>
                    </a:moveTo>
                    <a:cubicBezTo>
                      <a:pt x="62" y="33"/>
                      <a:pt x="55" y="31"/>
                      <a:pt x="48" y="28"/>
                    </a:cubicBezTo>
                    <a:cubicBezTo>
                      <a:pt x="40" y="24"/>
                      <a:pt x="35" y="18"/>
                      <a:pt x="30" y="11"/>
                    </a:cubicBezTo>
                    <a:cubicBezTo>
                      <a:pt x="28" y="9"/>
                      <a:pt x="25" y="3"/>
                      <a:pt x="21" y="2"/>
                    </a:cubicBezTo>
                    <a:cubicBezTo>
                      <a:pt x="18" y="2"/>
                      <a:pt x="15" y="3"/>
                      <a:pt x="12" y="3"/>
                    </a:cubicBezTo>
                    <a:cubicBezTo>
                      <a:pt x="8" y="3"/>
                      <a:pt x="5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11" y="8"/>
                      <a:pt x="14" y="12"/>
                      <a:pt x="18" y="15"/>
                    </a:cubicBezTo>
                    <a:cubicBezTo>
                      <a:pt x="23" y="20"/>
                      <a:pt x="29" y="25"/>
                      <a:pt x="35" y="29"/>
                    </a:cubicBezTo>
                    <a:cubicBezTo>
                      <a:pt x="40" y="33"/>
                      <a:pt x="44" y="35"/>
                      <a:pt x="50" y="35"/>
                    </a:cubicBezTo>
                    <a:cubicBezTo>
                      <a:pt x="56" y="36"/>
                      <a:pt x="64" y="37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60"/>
              <p:cNvSpPr/>
              <p:nvPr/>
            </p:nvSpPr>
            <p:spPr bwMode="auto">
              <a:xfrm>
                <a:off x="3285" y="2754"/>
                <a:ext cx="123" cy="100"/>
              </a:xfrm>
              <a:custGeom>
                <a:avLst/>
                <a:gdLst>
                  <a:gd name="T0" fmla="*/ 21 w 46"/>
                  <a:gd name="T1" fmla="*/ 16 h 37"/>
                  <a:gd name="T2" fmla="*/ 11 w 46"/>
                  <a:gd name="T3" fmla="*/ 6 h 37"/>
                  <a:gd name="T4" fmla="*/ 0 w 46"/>
                  <a:gd name="T5" fmla="*/ 1 h 37"/>
                  <a:gd name="T6" fmla="*/ 0 w 46"/>
                  <a:gd name="T7" fmla="*/ 1 h 37"/>
                  <a:gd name="T8" fmla="*/ 3 w 46"/>
                  <a:gd name="T9" fmla="*/ 6 h 37"/>
                  <a:gd name="T10" fmla="*/ 10 w 46"/>
                  <a:gd name="T11" fmla="*/ 15 h 37"/>
                  <a:gd name="T12" fmla="*/ 22 w 46"/>
                  <a:gd name="T13" fmla="*/ 25 h 37"/>
                  <a:gd name="T14" fmla="*/ 46 w 46"/>
                  <a:gd name="T15" fmla="*/ 37 h 37"/>
                  <a:gd name="T16" fmla="*/ 46 w 46"/>
                  <a:gd name="T17" fmla="*/ 36 h 37"/>
                  <a:gd name="T18" fmla="*/ 21 w 46"/>
                  <a:gd name="T19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7">
                    <a:moveTo>
                      <a:pt x="21" y="16"/>
                    </a:moveTo>
                    <a:cubicBezTo>
                      <a:pt x="17" y="13"/>
                      <a:pt x="14" y="9"/>
                      <a:pt x="11" y="6"/>
                    </a:cubicBezTo>
                    <a:cubicBezTo>
                      <a:pt x="8" y="3"/>
                      <a:pt x="4" y="3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5" y="10"/>
                      <a:pt x="6" y="13"/>
                      <a:pt x="10" y="15"/>
                    </a:cubicBezTo>
                    <a:cubicBezTo>
                      <a:pt x="13" y="19"/>
                      <a:pt x="18" y="22"/>
                      <a:pt x="22" y="25"/>
                    </a:cubicBezTo>
                    <a:cubicBezTo>
                      <a:pt x="29" y="30"/>
                      <a:pt x="37" y="35"/>
                      <a:pt x="46" y="37"/>
                    </a:cubicBezTo>
                    <a:cubicBezTo>
                      <a:pt x="46" y="37"/>
                      <a:pt x="46" y="36"/>
                      <a:pt x="46" y="36"/>
                    </a:cubicBezTo>
                    <a:cubicBezTo>
                      <a:pt x="38" y="29"/>
                      <a:pt x="29" y="23"/>
                      <a:pt x="2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61"/>
              <p:cNvSpPr/>
              <p:nvPr/>
            </p:nvSpPr>
            <p:spPr bwMode="auto">
              <a:xfrm>
                <a:off x="3368" y="2744"/>
                <a:ext cx="131" cy="48"/>
              </a:xfrm>
              <a:custGeom>
                <a:avLst/>
                <a:gdLst>
                  <a:gd name="T0" fmla="*/ 35 w 49"/>
                  <a:gd name="T1" fmla="*/ 5 h 18"/>
                  <a:gd name="T2" fmla="*/ 28 w 49"/>
                  <a:gd name="T3" fmla="*/ 2 h 18"/>
                  <a:gd name="T4" fmla="*/ 19 w 49"/>
                  <a:gd name="T5" fmla="*/ 6 h 18"/>
                  <a:gd name="T6" fmla="*/ 14 w 49"/>
                  <a:gd name="T7" fmla="*/ 4 h 18"/>
                  <a:gd name="T8" fmla="*/ 9 w 49"/>
                  <a:gd name="T9" fmla="*/ 4 h 18"/>
                  <a:gd name="T10" fmla="*/ 1 w 49"/>
                  <a:gd name="T11" fmla="*/ 7 h 18"/>
                  <a:gd name="T12" fmla="*/ 0 w 49"/>
                  <a:gd name="T13" fmla="*/ 7 h 18"/>
                  <a:gd name="T14" fmla="*/ 16 w 49"/>
                  <a:gd name="T15" fmla="*/ 15 h 18"/>
                  <a:gd name="T16" fmla="*/ 28 w 49"/>
                  <a:gd name="T17" fmla="*/ 15 h 18"/>
                  <a:gd name="T18" fmla="*/ 48 w 49"/>
                  <a:gd name="T19" fmla="*/ 18 h 18"/>
                  <a:gd name="T20" fmla="*/ 49 w 49"/>
                  <a:gd name="T21" fmla="*/ 18 h 18"/>
                  <a:gd name="T22" fmla="*/ 35 w 49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18">
                    <a:moveTo>
                      <a:pt x="35" y="5"/>
                    </a:moveTo>
                    <a:cubicBezTo>
                      <a:pt x="33" y="3"/>
                      <a:pt x="30" y="0"/>
                      <a:pt x="28" y="2"/>
                    </a:cubicBezTo>
                    <a:cubicBezTo>
                      <a:pt x="25" y="5"/>
                      <a:pt x="23" y="8"/>
                      <a:pt x="19" y="6"/>
                    </a:cubicBezTo>
                    <a:cubicBezTo>
                      <a:pt x="18" y="6"/>
                      <a:pt x="16" y="5"/>
                      <a:pt x="14" y="4"/>
                    </a:cubicBezTo>
                    <a:cubicBezTo>
                      <a:pt x="13" y="4"/>
                      <a:pt x="11" y="4"/>
                      <a:pt x="9" y="4"/>
                    </a:cubicBezTo>
                    <a:cubicBezTo>
                      <a:pt x="6" y="6"/>
                      <a:pt x="5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10"/>
                      <a:pt x="10" y="13"/>
                      <a:pt x="16" y="15"/>
                    </a:cubicBezTo>
                    <a:cubicBezTo>
                      <a:pt x="19" y="16"/>
                      <a:pt x="24" y="15"/>
                      <a:pt x="28" y="15"/>
                    </a:cubicBezTo>
                    <a:cubicBezTo>
                      <a:pt x="35" y="15"/>
                      <a:pt x="41" y="16"/>
                      <a:pt x="48" y="18"/>
                    </a:cubicBezTo>
                    <a:cubicBezTo>
                      <a:pt x="48" y="18"/>
                      <a:pt x="49" y="18"/>
                      <a:pt x="49" y="18"/>
                    </a:cubicBezTo>
                    <a:cubicBezTo>
                      <a:pt x="44" y="13"/>
                      <a:pt x="38" y="10"/>
                      <a:pt x="35" y="5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62"/>
              <p:cNvSpPr/>
              <p:nvPr/>
            </p:nvSpPr>
            <p:spPr bwMode="auto">
              <a:xfrm>
                <a:off x="3491" y="2795"/>
                <a:ext cx="123" cy="56"/>
              </a:xfrm>
              <a:custGeom>
                <a:avLst/>
                <a:gdLst>
                  <a:gd name="T0" fmla="*/ 46 w 46"/>
                  <a:gd name="T1" fmla="*/ 20 h 21"/>
                  <a:gd name="T2" fmla="*/ 36 w 46"/>
                  <a:gd name="T3" fmla="*/ 9 h 21"/>
                  <a:gd name="T4" fmla="*/ 26 w 46"/>
                  <a:gd name="T5" fmla="*/ 2 h 21"/>
                  <a:gd name="T6" fmla="*/ 26 w 46"/>
                  <a:gd name="T7" fmla="*/ 2 h 21"/>
                  <a:gd name="T8" fmla="*/ 27 w 46"/>
                  <a:gd name="T9" fmla="*/ 4 h 21"/>
                  <a:gd name="T10" fmla="*/ 26 w 46"/>
                  <a:gd name="T11" fmla="*/ 5 h 21"/>
                  <a:gd name="T12" fmla="*/ 29 w 46"/>
                  <a:gd name="T13" fmla="*/ 10 h 21"/>
                  <a:gd name="T14" fmla="*/ 27 w 46"/>
                  <a:gd name="T15" fmla="*/ 10 h 21"/>
                  <a:gd name="T16" fmla="*/ 14 w 46"/>
                  <a:gd name="T17" fmla="*/ 5 h 21"/>
                  <a:gd name="T18" fmla="*/ 1 w 46"/>
                  <a:gd name="T19" fmla="*/ 3 h 21"/>
                  <a:gd name="T20" fmla="*/ 1 w 46"/>
                  <a:gd name="T21" fmla="*/ 4 h 21"/>
                  <a:gd name="T22" fmla="*/ 11 w 46"/>
                  <a:gd name="T23" fmla="*/ 7 h 21"/>
                  <a:gd name="T24" fmla="*/ 16 w 46"/>
                  <a:gd name="T25" fmla="*/ 9 h 21"/>
                  <a:gd name="T26" fmla="*/ 11 w 46"/>
                  <a:gd name="T27" fmla="*/ 11 h 21"/>
                  <a:gd name="T28" fmla="*/ 10 w 46"/>
                  <a:gd name="T29" fmla="*/ 12 h 21"/>
                  <a:gd name="T30" fmla="*/ 3 w 46"/>
                  <a:gd name="T31" fmla="*/ 18 h 21"/>
                  <a:gd name="T32" fmla="*/ 3 w 46"/>
                  <a:gd name="T33" fmla="*/ 19 h 21"/>
                  <a:gd name="T34" fmla="*/ 11 w 46"/>
                  <a:gd name="T35" fmla="*/ 18 h 21"/>
                  <a:gd name="T36" fmla="*/ 19 w 46"/>
                  <a:gd name="T37" fmla="*/ 18 h 21"/>
                  <a:gd name="T38" fmla="*/ 36 w 46"/>
                  <a:gd name="T39" fmla="*/ 18 h 21"/>
                  <a:gd name="T40" fmla="*/ 45 w 46"/>
                  <a:gd name="T41" fmla="*/ 21 h 21"/>
                  <a:gd name="T42" fmla="*/ 46 w 46"/>
                  <a:gd name="T4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21">
                    <a:moveTo>
                      <a:pt x="46" y="20"/>
                    </a:moveTo>
                    <a:cubicBezTo>
                      <a:pt x="42" y="17"/>
                      <a:pt x="39" y="13"/>
                      <a:pt x="36" y="9"/>
                    </a:cubicBezTo>
                    <a:cubicBezTo>
                      <a:pt x="33" y="7"/>
                      <a:pt x="30" y="4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7" y="7"/>
                      <a:pt x="28" y="9"/>
                      <a:pt x="29" y="10"/>
                    </a:cubicBezTo>
                    <a:cubicBezTo>
                      <a:pt x="29" y="11"/>
                      <a:pt x="28" y="10"/>
                      <a:pt x="27" y="10"/>
                    </a:cubicBezTo>
                    <a:cubicBezTo>
                      <a:pt x="22" y="9"/>
                      <a:pt x="18" y="7"/>
                      <a:pt x="14" y="5"/>
                    </a:cubicBezTo>
                    <a:cubicBezTo>
                      <a:pt x="9" y="2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8" y="7"/>
                      <a:pt x="11" y="7"/>
                    </a:cubicBezTo>
                    <a:cubicBezTo>
                      <a:pt x="12" y="7"/>
                      <a:pt x="16" y="9"/>
                      <a:pt x="16" y="9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1" y="16"/>
                      <a:pt x="5" y="16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9"/>
                      <a:pt x="8" y="19"/>
                      <a:pt x="11" y="18"/>
                    </a:cubicBezTo>
                    <a:cubicBezTo>
                      <a:pt x="14" y="18"/>
                      <a:pt x="16" y="19"/>
                      <a:pt x="19" y="18"/>
                    </a:cubicBezTo>
                    <a:cubicBezTo>
                      <a:pt x="25" y="16"/>
                      <a:pt x="30" y="17"/>
                      <a:pt x="36" y="18"/>
                    </a:cubicBezTo>
                    <a:cubicBezTo>
                      <a:pt x="39" y="19"/>
                      <a:pt x="42" y="20"/>
                      <a:pt x="45" y="21"/>
                    </a:cubicBezTo>
                    <a:cubicBezTo>
                      <a:pt x="46" y="21"/>
                      <a:pt x="46" y="20"/>
                      <a:pt x="46" y="20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63"/>
              <p:cNvSpPr/>
              <p:nvPr/>
            </p:nvSpPr>
            <p:spPr bwMode="auto">
              <a:xfrm>
                <a:off x="3352" y="2763"/>
                <a:ext cx="267" cy="91"/>
              </a:xfrm>
              <a:custGeom>
                <a:avLst/>
                <a:gdLst>
                  <a:gd name="T0" fmla="*/ 100 w 100"/>
                  <a:gd name="T1" fmla="*/ 33 h 34"/>
                  <a:gd name="T2" fmla="*/ 96 w 100"/>
                  <a:gd name="T3" fmla="*/ 31 h 34"/>
                  <a:gd name="T4" fmla="*/ 94 w 100"/>
                  <a:gd name="T5" fmla="*/ 30 h 34"/>
                  <a:gd name="T6" fmla="*/ 87 w 100"/>
                  <a:gd name="T7" fmla="*/ 24 h 34"/>
                  <a:gd name="T8" fmla="*/ 80 w 100"/>
                  <a:gd name="T9" fmla="*/ 21 h 34"/>
                  <a:gd name="T10" fmla="*/ 70 w 100"/>
                  <a:gd name="T11" fmla="*/ 11 h 34"/>
                  <a:gd name="T12" fmla="*/ 59 w 100"/>
                  <a:gd name="T13" fmla="*/ 1 h 34"/>
                  <a:gd name="T14" fmla="*/ 58 w 100"/>
                  <a:gd name="T15" fmla="*/ 1 h 34"/>
                  <a:gd name="T16" fmla="*/ 66 w 100"/>
                  <a:gd name="T17" fmla="*/ 9 h 34"/>
                  <a:gd name="T18" fmla="*/ 70 w 100"/>
                  <a:gd name="T19" fmla="*/ 15 h 34"/>
                  <a:gd name="T20" fmla="*/ 66 w 100"/>
                  <a:gd name="T21" fmla="*/ 16 h 34"/>
                  <a:gd name="T22" fmla="*/ 55 w 100"/>
                  <a:gd name="T23" fmla="*/ 10 h 34"/>
                  <a:gd name="T24" fmla="*/ 49 w 100"/>
                  <a:gd name="T25" fmla="*/ 8 h 34"/>
                  <a:gd name="T26" fmla="*/ 46 w 100"/>
                  <a:gd name="T27" fmla="*/ 8 h 34"/>
                  <a:gd name="T28" fmla="*/ 42 w 100"/>
                  <a:gd name="T29" fmla="*/ 9 h 34"/>
                  <a:gd name="T30" fmla="*/ 24 w 100"/>
                  <a:gd name="T31" fmla="*/ 7 h 34"/>
                  <a:gd name="T32" fmla="*/ 5 w 100"/>
                  <a:gd name="T33" fmla="*/ 2 h 34"/>
                  <a:gd name="T34" fmla="*/ 3 w 100"/>
                  <a:gd name="T35" fmla="*/ 2 h 34"/>
                  <a:gd name="T36" fmla="*/ 1 w 100"/>
                  <a:gd name="T37" fmla="*/ 1 h 34"/>
                  <a:gd name="T38" fmla="*/ 1 w 100"/>
                  <a:gd name="T39" fmla="*/ 2 h 34"/>
                  <a:gd name="T40" fmla="*/ 3 w 100"/>
                  <a:gd name="T41" fmla="*/ 2 h 34"/>
                  <a:gd name="T42" fmla="*/ 6 w 100"/>
                  <a:gd name="T43" fmla="*/ 4 h 34"/>
                  <a:gd name="T44" fmla="*/ 11 w 100"/>
                  <a:gd name="T45" fmla="*/ 5 h 34"/>
                  <a:gd name="T46" fmla="*/ 14 w 100"/>
                  <a:gd name="T47" fmla="*/ 6 h 34"/>
                  <a:gd name="T48" fmla="*/ 25 w 100"/>
                  <a:gd name="T49" fmla="*/ 9 h 34"/>
                  <a:gd name="T50" fmla="*/ 38 w 100"/>
                  <a:gd name="T51" fmla="*/ 10 h 34"/>
                  <a:gd name="T52" fmla="*/ 42 w 100"/>
                  <a:gd name="T53" fmla="*/ 10 h 34"/>
                  <a:gd name="T54" fmla="*/ 42 w 100"/>
                  <a:gd name="T55" fmla="*/ 10 h 34"/>
                  <a:gd name="T56" fmla="*/ 34 w 100"/>
                  <a:gd name="T57" fmla="*/ 16 h 34"/>
                  <a:gd name="T58" fmla="*/ 25 w 100"/>
                  <a:gd name="T59" fmla="*/ 18 h 34"/>
                  <a:gd name="T60" fmla="*/ 25 w 100"/>
                  <a:gd name="T61" fmla="*/ 19 h 34"/>
                  <a:gd name="T62" fmla="*/ 37 w 100"/>
                  <a:gd name="T63" fmla="*/ 16 h 34"/>
                  <a:gd name="T64" fmla="*/ 43 w 100"/>
                  <a:gd name="T65" fmla="*/ 11 h 34"/>
                  <a:gd name="T66" fmla="*/ 45 w 100"/>
                  <a:gd name="T67" fmla="*/ 10 h 34"/>
                  <a:gd name="T68" fmla="*/ 60 w 100"/>
                  <a:gd name="T69" fmla="*/ 14 h 34"/>
                  <a:gd name="T70" fmla="*/ 77 w 100"/>
                  <a:gd name="T71" fmla="*/ 22 h 34"/>
                  <a:gd name="T72" fmla="*/ 95 w 100"/>
                  <a:gd name="T73" fmla="*/ 31 h 34"/>
                  <a:gd name="T74" fmla="*/ 99 w 100"/>
                  <a:gd name="T75" fmla="*/ 34 h 34"/>
                  <a:gd name="T76" fmla="*/ 100 w 100"/>
                  <a:gd name="T7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cubicBezTo>
                      <a:pt x="99" y="33"/>
                      <a:pt x="97" y="32"/>
                      <a:pt x="96" y="31"/>
                    </a:cubicBezTo>
                    <a:cubicBezTo>
                      <a:pt x="95" y="30"/>
                      <a:pt x="95" y="30"/>
                      <a:pt x="94" y="30"/>
                    </a:cubicBezTo>
                    <a:cubicBezTo>
                      <a:pt x="92" y="28"/>
                      <a:pt x="90" y="26"/>
                      <a:pt x="87" y="24"/>
                    </a:cubicBezTo>
                    <a:cubicBezTo>
                      <a:pt x="85" y="23"/>
                      <a:pt x="83" y="22"/>
                      <a:pt x="80" y="21"/>
                    </a:cubicBezTo>
                    <a:cubicBezTo>
                      <a:pt x="76" y="19"/>
                      <a:pt x="73" y="15"/>
                      <a:pt x="70" y="11"/>
                    </a:cubicBezTo>
                    <a:cubicBezTo>
                      <a:pt x="67" y="6"/>
                      <a:pt x="64" y="3"/>
                      <a:pt x="59" y="1"/>
                    </a:cubicBezTo>
                    <a:cubicBezTo>
                      <a:pt x="58" y="0"/>
                      <a:pt x="58" y="1"/>
                      <a:pt x="58" y="1"/>
                    </a:cubicBezTo>
                    <a:cubicBezTo>
                      <a:pt x="61" y="4"/>
                      <a:pt x="64" y="6"/>
                      <a:pt x="66" y="9"/>
                    </a:cubicBezTo>
                    <a:cubicBezTo>
                      <a:pt x="68" y="11"/>
                      <a:pt x="69" y="13"/>
                      <a:pt x="70" y="15"/>
                    </a:cubicBezTo>
                    <a:cubicBezTo>
                      <a:pt x="72" y="19"/>
                      <a:pt x="67" y="17"/>
                      <a:pt x="66" y="16"/>
                    </a:cubicBezTo>
                    <a:cubicBezTo>
                      <a:pt x="62" y="13"/>
                      <a:pt x="59" y="12"/>
                      <a:pt x="55" y="10"/>
                    </a:cubicBezTo>
                    <a:cubicBezTo>
                      <a:pt x="54" y="8"/>
                      <a:pt x="52" y="7"/>
                      <a:pt x="49" y="8"/>
                    </a:cubicBezTo>
                    <a:cubicBezTo>
                      <a:pt x="48" y="8"/>
                      <a:pt x="47" y="8"/>
                      <a:pt x="46" y="8"/>
                    </a:cubicBezTo>
                    <a:cubicBezTo>
                      <a:pt x="45" y="8"/>
                      <a:pt x="43" y="9"/>
                      <a:pt x="42" y="9"/>
                    </a:cubicBezTo>
                    <a:cubicBezTo>
                      <a:pt x="36" y="8"/>
                      <a:pt x="30" y="8"/>
                      <a:pt x="24" y="7"/>
                    </a:cubicBezTo>
                    <a:cubicBezTo>
                      <a:pt x="18" y="5"/>
                      <a:pt x="11" y="3"/>
                      <a:pt x="5" y="2"/>
                    </a:cubicBezTo>
                    <a:cubicBezTo>
                      <a:pt x="4" y="2"/>
                      <a:pt x="3" y="1"/>
                      <a:pt x="3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8" y="5"/>
                      <a:pt x="10" y="5"/>
                      <a:pt x="11" y="5"/>
                    </a:cubicBezTo>
                    <a:cubicBezTo>
                      <a:pt x="12" y="6"/>
                      <a:pt x="13" y="6"/>
                      <a:pt x="14" y="6"/>
                    </a:cubicBezTo>
                    <a:cubicBezTo>
                      <a:pt x="17" y="7"/>
                      <a:pt x="21" y="8"/>
                      <a:pt x="25" y="9"/>
                    </a:cubicBezTo>
                    <a:cubicBezTo>
                      <a:pt x="30" y="10"/>
                      <a:pt x="33" y="11"/>
                      <a:pt x="38" y="10"/>
                    </a:cubicBezTo>
                    <a:cubicBezTo>
                      <a:pt x="40" y="10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2"/>
                      <a:pt x="37" y="14"/>
                      <a:pt x="34" y="16"/>
                    </a:cubicBezTo>
                    <a:cubicBezTo>
                      <a:pt x="32" y="17"/>
                      <a:pt x="28" y="17"/>
                      <a:pt x="25" y="18"/>
                    </a:cubicBezTo>
                    <a:cubicBezTo>
                      <a:pt x="25" y="18"/>
                      <a:pt x="25" y="18"/>
                      <a:pt x="25" y="19"/>
                    </a:cubicBezTo>
                    <a:cubicBezTo>
                      <a:pt x="30" y="19"/>
                      <a:pt x="34" y="18"/>
                      <a:pt x="37" y="16"/>
                    </a:cubicBezTo>
                    <a:cubicBezTo>
                      <a:pt x="39" y="14"/>
                      <a:pt x="41" y="12"/>
                      <a:pt x="43" y="11"/>
                    </a:cubicBezTo>
                    <a:cubicBezTo>
                      <a:pt x="44" y="10"/>
                      <a:pt x="44" y="10"/>
                      <a:pt x="45" y="10"/>
                    </a:cubicBezTo>
                    <a:cubicBezTo>
                      <a:pt x="50" y="9"/>
                      <a:pt x="55" y="10"/>
                      <a:pt x="60" y="14"/>
                    </a:cubicBezTo>
                    <a:cubicBezTo>
                      <a:pt x="66" y="18"/>
                      <a:pt x="71" y="20"/>
                      <a:pt x="77" y="22"/>
                    </a:cubicBezTo>
                    <a:cubicBezTo>
                      <a:pt x="83" y="24"/>
                      <a:pt x="89" y="28"/>
                      <a:pt x="95" y="31"/>
                    </a:cubicBezTo>
                    <a:cubicBezTo>
                      <a:pt x="96" y="32"/>
                      <a:pt x="98" y="33"/>
                      <a:pt x="99" y="34"/>
                    </a:cubicBezTo>
                    <a:cubicBezTo>
                      <a:pt x="100" y="34"/>
                      <a:pt x="100" y="34"/>
                      <a:pt x="100" y="33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4"/>
              <p:cNvSpPr/>
              <p:nvPr/>
            </p:nvSpPr>
            <p:spPr bwMode="auto">
              <a:xfrm>
                <a:off x="4269" y="2511"/>
                <a:ext cx="289" cy="198"/>
              </a:xfrm>
              <a:custGeom>
                <a:avLst/>
                <a:gdLst>
                  <a:gd name="T0" fmla="*/ 86 w 108"/>
                  <a:gd name="T1" fmla="*/ 4 h 74"/>
                  <a:gd name="T2" fmla="*/ 65 w 108"/>
                  <a:gd name="T3" fmla="*/ 2 h 74"/>
                  <a:gd name="T4" fmla="*/ 47 w 108"/>
                  <a:gd name="T5" fmla="*/ 3 h 74"/>
                  <a:gd name="T6" fmla="*/ 17 w 108"/>
                  <a:gd name="T7" fmla="*/ 32 h 74"/>
                  <a:gd name="T8" fmla="*/ 4 w 108"/>
                  <a:gd name="T9" fmla="*/ 62 h 74"/>
                  <a:gd name="T10" fmla="*/ 2 w 108"/>
                  <a:gd name="T11" fmla="*/ 65 h 74"/>
                  <a:gd name="T12" fmla="*/ 1 w 108"/>
                  <a:gd name="T13" fmla="*/ 74 h 74"/>
                  <a:gd name="T14" fmla="*/ 1 w 108"/>
                  <a:gd name="T15" fmla="*/ 74 h 74"/>
                  <a:gd name="T16" fmla="*/ 18 w 108"/>
                  <a:gd name="T17" fmla="*/ 65 h 74"/>
                  <a:gd name="T18" fmla="*/ 34 w 108"/>
                  <a:gd name="T19" fmla="*/ 58 h 74"/>
                  <a:gd name="T20" fmla="*/ 53 w 108"/>
                  <a:gd name="T21" fmla="*/ 48 h 74"/>
                  <a:gd name="T22" fmla="*/ 66 w 108"/>
                  <a:gd name="T23" fmla="*/ 38 h 74"/>
                  <a:gd name="T24" fmla="*/ 84 w 108"/>
                  <a:gd name="T25" fmla="*/ 28 h 74"/>
                  <a:gd name="T26" fmla="*/ 88 w 108"/>
                  <a:gd name="T27" fmla="*/ 24 h 74"/>
                  <a:gd name="T28" fmla="*/ 91 w 108"/>
                  <a:gd name="T29" fmla="*/ 21 h 74"/>
                  <a:gd name="T30" fmla="*/ 97 w 108"/>
                  <a:gd name="T31" fmla="*/ 22 h 74"/>
                  <a:gd name="T32" fmla="*/ 101 w 108"/>
                  <a:gd name="T33" fmla="*/ 21 h 74"/>
                  <a:gd name="T34" fmla="*/ 107 w 108"/>
                  <a:gd name="T35" fmla="*/ 20 h 74"/>
                  <a:gd name="T36" fmla="*/ 108 w 108"/>
                  <a:gd name="T37" fmla="*/ 20 h 74"/>
                  <a:gd name="T38" fmla="*/ 86 w 108"/>
                  <a:gd name="T3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74">
                    <a:moveTo>
                      <a:pt x="86" y="4"/>
                    </a:moveTo>
                    <a:cubicBezTo>
                      <a:pt x="79" y="3"/>
                      <a:pt x="72" y="3"/>
                      <a:pt x="65" y="2"/>
                    </a:cubicBezTo>
                    <a:cubicBezTo>
                      <a:pt x="59" y="0"/>
                      <a:pt x="53" y="0"/>
                      <a:pt x="47" y="3"/>
                    </a:cubicBezTo>
                    <a:cubicBezTo>
                      <a:pt x="34" y="8"/>
                      <a:pt x="25" y="20"/>
                      <a:pt x="17" y="32"/>
                    </a:cubicBezTo>
                    <a:cubicBezTo>
                      <a:pt x="10" y="41"/>
                      <a:pt x="5" y="50"/>
                      <a:pt x="4" y="62"/>
                    </a:cubicBezTo>
                    <a:cubicBezTo>
                      <a:pt x="3" y="63"/>
                      <a:pt x="3" y="64"/>
                      <a:pt x="2" y="65"/>
                    </a:cubicBezTo>
                    <a:cubicBezTo>
                      <a:pt x="0" y="68"/>
                      <a:pt x="0" y="71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6" y="70"/>
                      <a:pt x="12" y="67"/>
                      <a:pt x="18" y="65"/>
                    </a:cubicBezTo>
                    <a:cubicBezTo>
                      <a:pt x="23" y="63"/>
                      <a:pt x="29" y="60"/>
                      <a:pt x="34" y="58"/>
                    </a:cubicBezTo>
                    <a:cubicBezTo>
                      <a:pt x="41" y="55"/>
                      <a:pt x="47" y="51"/>
                      <a:pt x="53" y="48"/>
                    </a:cubicBezTo>
                    <a:cubicBezTo>
                      <a:pt x="59" y="45"/>
                      <a:pt x="62" y="42"/>
                      <a:pt x="66" y="38"/>
                    </a:cubicBezTo>
                    <a:cubicBezTo>
                      <a:pt x="71" y="33"/>
                      <a:pt x="77" y="31"/>
                      <a:pt x="84" y="28"/>
                    </a:cubicBezTo>
                    <a:cubicBezTo>
                      <a:pt x="86" y="28"/>
                      <a:pt x="88" y="26"/>
                      <a:pt x="88" y="24"/>
                    </a:cubicBezTo>
                    <a:cubicBezTo>
                      <a:pt x="88" y="21"/>
                      <a:pt x="88" y="20"/>
                      <a:pt x="91" y="21"/>
                    </a:cubicBezTo>
                    <a:cubicBezTo>
                      <a:pt x="93" y="21"/>
                      <a:pt x="95" y="22"/>
                      <a:pt x="97" y="22"/>
                    </a:cubicBezTo>
                    <a:cubicBezTo>
                      <a:pt x="98" y="22"/>
                      <a:pt x="100" y="21"/>
                      <a:pt x="101" y="21"/>
                    </a:cubicBezTo>
                    <a:cubicBezTo>
                      <a:pt x="103" y="18"/>
                      <a:pt x="105" y="20"/>
                      <a:pt x="107" y="20"/>
                    </a:cubicBezTo>
                    <a:cubicBezTo>
                      <a:pt x="108" y="21"/>
                      <a:pt x="108" y="20"/>
                      <a:pt x="108" y="20"/>
                    </a:cubicBezTo>
                    <a:cubicBezTo>
                      <a:pt x="105" y="10"/>
                      <a:pt x="95" y="5"/>
                      <a:pt x="86" y="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5"/>
              <p:cNvSpPr/>
              <p:nvPr/>
            </p:nvSpPr>
            <p:spPr bwMode="auto">
              <a:xfrm>
                <a:off x="4317" y="2511"/>
                <a:ext cx="171" cy="80"/>
              </a:xfrm>
              <a:custGeom>
                <a:avLst/>
                <a:gdLst>
                  <a:gd name="T0" fmla="*/ 64 w 64"/>
                  <a:gd name="T1" fmla="*/ 3 h 30"/>
                  <a:gd name="T2" fmla="*/ 42 w 64"/>
                  <a:gd name="T3" fmla="*/ 1 h 30"/>
                  <a:gd name="T4" fmla="*/ 26 w 64"/>
                  <a:gd name="T5" fmla="*/ 3 h 30"/>
                  <a:gd name="T6" fmla="*/ 0 w 64"/>
                  <a:gd name="T7" fmla="*/ 29 h 30"/>
                  <a:gd name="T8" fmla="*/ 1 w 64"/>
                  <a:gd name="T9" fmla="*/ 29 h 30"/>
                  <a:gd name="T10" fmla="*/ 11 w 64"/>
                  <a:gd name="T11" fmla="*/ 20 h 30"/>
                  <a:gd name="T12" fmla="*/ 14 w 64"/>
                  <a:gd name="T13" fmla="*/ 15 h 30"/>
                  <a:gd name="T14" fmla="*/ 29 w 64"/>
                  <a:gd name="T15" fmla="*/ 7 h 30"/>
                  <a:gd name="T16" fmla="*/ 41 w 64"/>
                  <a:gd name="T17" fmla="*/ 3 h 30"/>
                  <a:gd name="T18" fmla="*/ 50 w 64"/>
                  <a:gd name="T19" fmla="*/ 6 h 30"/>
                  <a:gd name="T20" fmla="*/ 64 w 64"/>
                  <a:gd name="T21" fmla="*/ 4 h 30"/>
                  <a:gd name="T22" fmla="*/ 64 w 64"/>
                  <a:gd name="T2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0">
                    <a:moveTo>
                      <a:pt x="64" y="3"/>
                    </a:moveTo>
                    <a:cubicBezTo>
                      <a:pt x="57" y="3"/>
                      <a:pt x="50" y="2"/>
                      <a:pt x="42" y="1"/>
                    </a:cubicBezTo>
                    <a:cubicBezTo>
                      <a:pt x="37" y="1"/>
                      <a:pt x="32" y="0"/>
                      <a:pt x="26" y="3"/>
                    </a:cubicBezTo>
                    <a:cubicBezTo>
                      <a:pt x="15" y="8"/>
                      <a:pt x="8" y="20"/>
                      <a:pt x="0" y="29"/>
                    </a:cubicBezTo>
                    <a:cubicBezTo>
                      <a:pt x="0" y="29"/>
                      <a:pt x="0" y="30"/>
                      <a:pt x="1" y="29"/>
                    </a:cubicBezTo>
                    <a:cubicBezTo>
                      <a:pt x="5" y="27"/>
                      <a:pt x="8" y="24"/>
                      <a:pt x="11" y="20"/>
                    </a:cubicBezTo>
                    <a:cubicBezTo>
                      <a:pt x="12" y="18"/>
                      <a:pt x="13" y="17"/>
                      <a:pt x="14" y="15"/>
                    </a:cubicBezTo>
                    <a:cubicBezTo>
                      <a:pt x="18" y="10"/>
                      <a:pt x="25" y="11"/>
                      <a:pt x="29" y="7"/>
                    </a:cubicBezTo>
                    <a:cubicBezTo>
                      <a:pt x="33" y="4"/>
                      <a:pt x="36" y="2"/>
                      <a:pt x="41" y="3"/>
                    </a:cubicBezTo>
                    <a:cubicBezTo>
                      <a:pt x="44" y="3"/>
                      <a:pt x="47" y="5"/>
                      <a:pt x="50" y="6"/>
                    </a:cubicBezTo>
                    <a:cubicBezTo>
                      <a:pt x="55" y="8"/>
                      <a:pt x="59" y="4"/>
                      <a:pt x="64" y="4"/>
                    </a:cubicBezTo>
                    <a:cubicBezTo>
                      <a:pt x="64" y="4"/>
                      <a:pt x="64" y="3"/>
                      <a:pt x="64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6"/>
              <p:cNvSpPr/>
              <p:nvPr/>
            </p:nvSpPr>
            <p:spPr bwMode="auto">
              <a:xfrm>
                <a:off x="4472" y="2530"/>
                <a:ext cx="70" cy="64"/>
              </a:xfrm>
              <a:custGeom>
                <a:avLst/>
                <a:gdLst>
                  <a:gd name="T0" fmla="*/ 26 w 26"/>
                  <a:gd name="T1" fmla="*/ 12 h 24"/>
                  <a:gd name="T2" fmla="*/ 21 w 26"/>
                  <a:gd name="T3" fmla="*/ 13 h 24"/>
                  <a:gd name="T4" fmla="*/ 18 w 26"/>
                  <a:gd name="T5" fmla="*/ 10 h 24"/>
                  <a:gd name="T6" fmla="*/ 19 w 26"/>
                  <a:gd name="T7" fmla="*/ 8 h 24"/>
                  <a:gd name="T8" fmla="*/ 17 w 26"/>
                  <a:gd name="T9" fmla="*/ 1 h 24"/>
                  <a:gd name="T10" fmla="*/ 16 w 26"/>
                  <a:gd name="T11" fmla="*/ 0 h 24"/>
                  <a:gd name="T12" fmla="*/ 12 w 26"/>
                  <a:gd name="T13" fmla="*/ 5 h 24"/>
                  <a:gd name="T14" fmla="*/ 11 w 26"/>
                  <a:gd name="T15" fmla="*/ 6 h 24"/>
                  <a:gd name="T16" fmla="*/ 10 w 26"/>
                  <a:gd name="T17" fmla="*/ 14 h 24"/>
                  <a:gd name="T18" fmla="*/ 5 w 26"/>
                  <a:gd name="T19" fmla="*/ 20 h 24"/>
                  <a:gd name="T20" fmla="*/ 3 w 26"/>
                  <a:gd name="T21" fmla="*/ 22 h 24"/>
                  <a:gd name="T22" fmla="*/ 1 w 26"/>
                  <a:gd name="T23" fmla="*/ 23 h 24"/>
                  <a:gd name="T24" fmla="*/ 1 w 26"/>
                  <a:gd name="T25" fmla="*/ 24 h 24"/>
                  <a:gd name="T26" fmla="*/ 4 w 26"/>
                  <a:gd name="T27" fmla="*/ 23 h 24"/>
                  <a:gd name="T28" fmla="*/ 6 w 26"/>
                  <a:gd name="T29" fmla="*/ 21 h 24"/>
                  <a:gd name="T30" fmla="*/ 11 w 26"/>
                  <a:gd name="T31" fmla="*/ 18 h 24"/>
                  <a:gd name="T32" fmla="*/ 17 w 26"/>
                  <a:gd name="T33" fmla="*/ 14 h 24"/>
                  <a:gd name="T34" fmla="*/ 26 w 26"/>
                  <a:gd name="T35" fmla="*/ 12 h 24"/>
                  <a:gd name="T36" fmla="*/ 26 w 26"/>
                  <a:gd name="T37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4" y="13"/>
                      <a:pt x="23" y="13"/>
                      <a:pt x="21" y="13"/>
                    </a:cubicBezTo>
                    <a:cubicBezTo>
                      <a:pt x="18" y="14"/>
                      <a:pt x="17" y="13"/>
                      <a:pt x="18" y="10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9" y="5"/>
                      <a:pt x="15" y="4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4" y="1"/>
                      <a:pt x="13" y="3"/>
                      <a:pt x="12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0" y="9"/>
                      <a:pt x="11" y="12"/>
                      <a:pt x="10" y="14"/>
                    </a:cubicBezTo>
                    <a:cubicBezTo>
                      <a:pt x="8" y="16"/>
                      <a:pt x="7" y="18"/>
                      <a:pt x="5" y="20"/>
                    </a:cubicBezTo>
                    <a:cubicBezTo>
                      <a:pt x="6" y="20"/>
                      <a:pt x="4" y="21"/>
                      <a:pt x="3" y="22"/>
                    </a:cubicBezTo>
                    <a:cubicBezTo>
                      <a:pt x="2" y="22"/>
                      <a:pt x="1" y="23"/>
                      <a:pt x="1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3"/>
                      <a:pt x="4" y="23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8" y="21"/>
                      <a:pt x="10" y="19"/>
                      <a:pt x="11" y="18"/>
                    </a:cubicBezTo>
                    <a:cubicBezTo>
                      <a:pt x="12" y="15"/>
                      <a:pt x="13" y="13"/>
                      <a:pt x="17" y="14"/>
                    </a:cubicBezTo>
                    <a:cubicBezTo>
                      <a:pt x="20" y="15"/>
                      <a:pt x="24" y="14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7"/>
              <p:cNvSpPr/>
              <p:nvPr/>
            </p:nvSpPr>
            <p:spPr bwMode="auto">
              <a:xfrm>
                <a:off x="4291" y="2567"/>
                <a:ext cx="136" cy="118"/>
              </a:xfrm>
              <a:custGeom>
                <a:avLst/>
                <a:gdLst>
                  <a:gd name="T0" fmla="*/ 35 w 51"/>
                  <a:gd name="T1" fmla="*/ 12 h 44"/>
                  <a:gd name="T2" fmla="*/ 51 w 51"/>
                  <a:gd name="T3" fmla="*/ 1 h 44"/>
                  <a:gd name="T4" fmla="*/ 50 w 51"/>
                  <a:gd name="T5" fmla="*/ 0 h 44"/>
                  <a:gd name="T6" fmla="*/ 27 w 51"/>
                  <a:gd name="T7" fmla="*/ 10 h 44"/>
                  <a:gd name="T8" fmla="*/ 19 w 51"/>
                  <a:gd name="T9" fmla="*/ 18 h 44"/>
                  <a:gd name="T10" fmla="*/ 16 w 51"/>
                  <a:gd name="T11" fmla="*/ 20 h 44"/>
                  <a:gd name="T12" fmla="*/ 14 w 51"/>
                  <a:gd name="T13" fmla="*/ 16 h 44"/>
                  <a:gd name="T14" fmla="*/ 16 w 51"/>
                  <a:gd name="T15" fmla="*/ 11 h 44"/>
                  <a:gd name="T16" fmla="*/ 15 w 51"/>
                  <a:gd name="T17" fmla="*/ 11 h 44"/>
                  <a:gd name="T18" fmla="*/ 6 w 51"/>
                  <a:gd name="T19" fmla="*/ 22 h 44"/>
                  <a:gd name="T20" fmla="*/ 6 w 51"/>
                  <a:gd name="T21" fmla="*/ 23 h 44"/>
                  <a:gd name="T22" fmla="*/ 4 w 51"/>
                  <a:gd name="T23" fmla="*/ 24 h 44"/>
                  <a:gd name="T24" fmla="*/ 2 w 51"/>
                  <a:gd name="T25" fmla="*/ 28 h 44"/>
                  <a:gd name="T26" fmla="*/ 1 w 51"/>
                  <a:gd name="T27" fmla="*/ 44 h 44"/>
                  <a:gd name="T28" fmla="*/ 1 w 51"/>
                  <a:gd name="T29" fmla="*/ 44 h 44"/>
                  <a:gd name="T30" fmla="*/ 11 w 51"/>
                  <a:gd name="T31" fmla="*/ 42 h 44"/>
                  <a:gd name="T32" fmla="*/ 22 w 51"/>
                  <a:gd name="T33" fmla="*/ 38 h 44"/>
                  <a:gd name="T34" fmla="*/ 42 w 51"/>
                  <a:gd name="T35" fmla="*/ 28 h 44"/>
                  <a:gd name="T36" fmla="*/ 41 w 51"/>
                  <a:gd name="T37" fmla="*/ 28 h 44"/>
                  <a:gd name="T38" fmla="*/ 29 w 51"/>
                  <a:gd name="T39" fmla="*/ 33 h 44"/>
                  <a:gd name="T40" fmla="*/ 22 w 51"/>
                  <a:gd name="T41" fmla="*/ 34 h 44"/>
                  <a:gd name="T42" fmla="*/ 25 w 51"/>
                  <a:gd name="T43" fmla="*/ 30 h 44"/>
                  <a:gd name="T44" fmla="*/ 41 w 51"/>
                  <a:gd name="T45" fmla="*/ 13 h 44"/>
                  <a:gd name="T46" fmla="*/ 41 w 51"/>
                  <a:gd name="T47" fmla="*/ 12 h 44"/>
                  <a:gd name="T48" fmla="*/ 36 w 51"/>
                  <a:gd name="T49" fmla="*/ 13 h 44"/>
                  <a:gd name="T50" fmla="*/ 33 w 51"/>
                  <a:gd name="T51" fmla="*/ 14 h 44"/>
                  <a:gd name="T52" fmla="*/ 35 w 51"/>
                  <a:gd name="T53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35" y="12"/>
                    </a:moveTo>
                    <a:cubicBezTo>
                      <a:pt x="40" y="7"/>
                      <a:pt x="46" y="5"/>
                      <a:pt x="51" y="1"/>
                    </a:cubicBezTo>
                    <a:cubicBezTo>
                      <a:pt x="51" y="1"/>
                      <a:pt x="51" y="0"/>
                      <a:pt x="50" y="0"/>
                    </a:cubicBezTo>
                    <a:cubicBezTo>
                      <a:pt x="42" y="1"/>
                      <a:pt x="34" y="3"/>
                      <a:pt x="27" y="10"/>
                    </a:cubicBezTo>
                    <a:cubicBezTo>
                      <a:pt x="24" y="12"/>
                      <a:pt x="22" y="16"/>
                      <a:pt x="19" y="18"/>
                    </a:cubicBezTo>
                    <a:cubicBezTo>
                      <a:pt x="18" y="19"/>
                      <a:pt x="17" y="20"/>
                      <a:pt x="16" y="20"/>
                    </a:cubicBezTo>
                    <a:cubicBezTo>
                      <a:pt x="14" y="19"/>
                      <a:pt x="13" y="18"/>
                      <a:pt x="14" y="16"/>
                    </a:cubicBezTo>
                    <a:cubicBezTo>
                      <a:pt x="15" y="14"/>
                      <a:pt x="15" y="13"/>
                      <a:pt x="16" y="11"/>
                    </a:cubicBezTo>
                    <a:cubicBezTo>
                      <a:pt x="16" y="11"/>
                      <a:pt x="16" y="10"/>
                      <a:pt x="15" y="11"/>
                    </a:cubicBezTo>
                    <a:cubicBezTo>
                      <a:pt x="11" y="13"/>
                      <a:pt x="8" y="17"/>
                      <a:pt x="6" y="22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5" y="23"/>
                      <a:pt x="5" y="24"/>
                      <a:pt x="4" y="24"/>
                    </a:cubicBezTo>
                    <a:cubicBezTo>
                      <a:pt x="3" y="26"/>
                      <a:pt x="3" y="27"/>
                      <a:pt x="2" y="28"/>
                    </a:cubicBezTo>
                    <a:cubicBezTo>
                      <a:pt x="1" y="33"/>
                      <a:pt x="0" y="39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5" y="44"/>
                      <a:pt x="8" y="42"/>
                      <a:pt x="11" y="42"/>
                    </a:cubicBezTo>
                    <a:cubicBezTo>
                      <a:pt x="15" y="41"/>
                      <a:pt x="18" y="40"/>
                      <a:pt x="22" y="38"/>
                    </a:cubicBezTo>
                    <a:cubicBezTo>
                      <a:pt x="28" y="36"/>
                      <a:pt x="35" y="32"/>
                      <a:pt x="42" y="28"/>
                    </a:cubicBezTo>
                    <a:cubicBezTo>
                      <a:pt x="42" y="28"/>
                      <a:pt x="42" y="27"/>
                      <a:pt x="41" y="28"/>
                    </a:cubicBezTo>
                    <a:cubicBezTo>
                      <a:pt x="37" y="29"/>
                      <a:pt x="33" y="32"/>
                      <a:pt x="29" y="33"/>
                    </a:cubicBezTo>
                    <a:cubicBezTo>
                      <a:pt x="28" y="33"/>
                      <a:pt x="22" y="34"/>
                      <a:pt x="22" y="34"/>
                    </a:cubicBezTo>
                    <a:cubicBezTo>
                      <a:pt x="23" y="33"/>
                      <a:pt x="24" y="32"/>
                      <a:pt x="25" y="30"/>
                    </a:cubicBezTo>
                    <a:cubicBezTo>
                      <a:pt x="30" y="24"/>
                      <a:pt x="37" y="20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39" y="12"/>
                      <a:pt x="38" y="12"/>
                      <a:pt x="36" y="13"/>
                    </a:cubicBezTo>
                    <a:cubicBezTo>
                      <a:pt x="35" y="13"/>
                      <a:pt x="34" y="14"/>
                      <a:pt x="33" y="14"/>
                    </a:cubicBezTo>
                    <a:cubicBezTo>
                      <a:pt x="33" y="14"/>
                      <a:pt x="35" y="12"/>
                      <a:pt x="35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8"/>
              <p:cNvSpPr/>
              <p:nvPr/>
            </p:nvSpPr>
            <p:spPr bwMode="auto">
              <a:xfrm>
                <a:off x="4269" y="2559"/>
                <a:ext cx="179" cy="150"/>
              </a:xfrm>
              <a:custGeom>
                <a:avLst/>
                <a:gdLst>
                  <a:gd name="T0" fmla="*/ 66 w 67"/>
                  <a:gd name="T1" fmla="*/ 0 h 56"/>
                  <a:gd name="T2" fmla="*/ 26 w 67"/>
                  <a:gd name="T3" fmla="*/ 27 h 56"/>
                  <a:gd name="T4" fmla="*/ 21 w 67"/>
                  <a:gd name="T5" fmla="*/ 24 h 56"/>
                  <a:gd name="T6" fmla="*/ 19 w 67"/>
                  <a:gd name="T7" fmla="*/ 24 h 56"/>
                  <a:gd name="T8" fmla="*/ 18 w 67"/>
                  <a:gd name="T9" fmla="*/ 25 h 56"/>
                  <a:gd name="T10" fmla="*/ 17 w 67"/>
                  <a:gd name="T11" fmla="*/ 26 h 56"/>
                  <a:gd name="T12" fmla="*/ 17 w 67"/>
                  <a:gd name="T13" fmla="*/ 26 h 56"/>
                  <a:gd name="T14" fmla="*/ 16 w 67"/>
                  <a:gd name="T15" fmla="*/ 26 h 56"/>
                  <a:gd name="T16" fmla="*/ 17 w 67"/>
                  <a:gd name="T17" fmla="*/ 21 h 56"/>
                  <a:gd name="T18" fmla="*/ 26 w 67"/>
                  <a:gd name="T19" fmla="*/ 3 h 56"/>
                  <a:gd name="T20" fmla="*/ 26 w 67"/>
                  <a:gd name="T21" fmla="*/ 3 h 56"/>
                  <a:gd name="T22" fmla="*/ 8 w 67"/>
                  <a:gd name="T23" fmla="*/ 27 h 56"/>
                  <a:gd name="T24" fmla="*/ 3 w 67"/>
                  <a:gd name="T25" fmla="*/ 45 h 56"/>
                  <a:gd name="T26" fmla="*/ 1 w 67"/>
                  <a:gd name="T27" fmla="*/ 56 h 56"/>
                  <a:gd name="T28" fmla="*/ 1 w 67"/>
                  <a:gd name="T29" fmla="*/ 56 h 56"/>
                  <a:gd name="T30" fmla="*/ 14 w 67"/>
                  <a:gd name="T31" fmla="*/ 49 h 56"/>
                  <a:gd name="T32" fmla="*/ 28 w 67"/>
                  <a:gd name="T33" fmla="*/ 41 h 56"/>
                  <a:gd name="T34" fmla="*/ 31 w 67"/>
                  <a:gd name="T35" fmla="*/ 40 h 56"/>
                  <a:gd name="T36" fmla="*/ 41 w 67"/>
                  <a:gd name="T37" fmla="*/ 36 h 56"/>
                  <a:gd name="T38" fmla="*/ 52 w 67"/>
                  <a:gd name="T39" fmla="*/ 30 h 56"/>
                  <a:gd name="T40" fmla="*/ 52 w 67"/>
                  <a:gd name="T41" fmla="*/ 29 h 56"/>
                  <a:gd name="T42" fmla="*/ 39 w 67"/>
                  <a:gd name="T43" fmla="*/ 36 h 56"/>
                  <a:gd name="T44" fmla="*/ 39 w 67"/>
                  <a:gd name="T45" fmla="*/ 36 h 56"/>
                  <a:gd name="T46" fmla="*/ 32 w 67"/>
                  <a:gd name="T47" fmla="*/ 39 h 56"/>
                  <a:gd name="T48" fmla="*/ 31 w 67"/>
                  <a:gd name="T49" fmla="*/ 39 h 56"/>
                  <a:gd name="T50" fmla="*/ 33 w 67"/>
                  <a:gd name="T51" fmla="*/ 36 h 56"/>
                  <a:gd name="T52" fmla="*/ 33 w 67"/>
                  <a:gd name="T53" fmla="*/ 35 h 56"/>
                  <a:gd name="T54" fmla="*/ 30 w 67"/>
                  <a:gd name="T55" fmla="*/ 37 h 56"/>
                  <a:gd name="T56" fmla="*/ 29 w 67"/>
                  <a:gd name="T57" fmla="*/ 38 h 56"/>
                  <a:gd name="T58" fmla="*/ 24 w 67"/>
                  <a:gd name="T59" fmla="*/ 39 h 56"/>
                  <a:gd name="T60" fmla="*/ 28 w 67"/>
                  <a:gd name="T61" fmla="*/ 33 h 56"/>
                  <a:gd name="T62" fmla="*/ 37 w 67"/>
                  <a:gd name="T63" fmla="*/ 19 h 56"/>
                  <a:gd name="T64" fmla="*/ 64 w 67"/>
                  <a:gd name="T65" fmla="*/ 2 h 56"/>
                  <a:gd name="T66" fmla="*/ 65 w 67"/>
                  <a:gd name="T67" fmla="*/ 2 h 56"/>
                  <a:gd name="T68" fmla="*/ 67 w 67"/>
                  <a:gd name="T69" fmla="*/ 1 h 56"/>
                  <a:gd name="T70" fmla="*/ 66 w 67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6">
                    <a:moveTo>
                      <a:pt x="66" y="0"/>
                    </a:moveTo>
                    <a:cubicBezTo>
                      <a:pt x="51" y="5"/>
                      <a:pt x="37" y="15"/>
                      <a:pt x="26" y="27"/>
                    </a:cubicBezTo>
                    <a:cubicBezTo>
                      <a:pt x="19" y="35"/>
                      <a:pt x="25" y="24"/>
                      <a:pt x="21" y="24"/>
                    </a:cubicBezTo>
                    <a:cubicBezTo>
                      <a:pt x="20" y="24"/>
                      <a:pt x="20" y="24"/>
                      <a:pt x="19" y="24"/>
                    </a:cubicBezTo>
                    <a:cubicBezTo>
                      <a:pt x="19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5"/>
                      <a:pt x="17" y="22"/>
                      <a:pt x="17" y="21"/>
                    </a:cubicBezTo>
                    <a:cubicBezTo>
                      <a:pt x="19" y="15"/>
                      <a:pt x="24" y="10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10"/>
                      <a:pt x="12" y="18"/>
                      <a:pt x="8" y="27"/>
                    </a:cubicBezTo>
                    <a:cubicBezTo>
                      <a:pt x="6" y="33"/>
                      <a:pt x="6" y="39"/>
                      <a:pt x="3" y="45"/>
                    </a:cubicBezTo>
                    <a:cubicBezTo>
                      <a:pt x="2" y="48"/>
                      <a:pt x="0" y="52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10" y="52"/>
                      <a:pt x="14" y="49"/>
                    </a:cubicBezTo>
                    <a:cubicBezTo>
                      <a:pt x="19" y="47"/>
                      <a:pt x="23" y="44"/>
                      <a:pt x="28" y="41"/>
                    </a:cubicBezTo>
                    <a:cubicBezTo>
                      <a:pt x="29" y="41"/>
                      <a:pt x="30" y="40"/>
                      <a:pt x="31" y="40"/>
                    </a:cubicBezTo>
                    <a:cubicBezTo>
                      <a:pt x="35" y="39"/>
                      <a:pt x="38" y="38"/>
                      <a:pt x="41" y="36"/>
                    </a:cubicBezTo>
                    <a:cubicBezTo>
                      <a:pt x="45" y="35"/>
                      <a:pt x="49" y="33"/>
                      <a:pt x="52" y="30"/>
                    </a:cubicBezTo>
                    <a:cubicBezTo>
                      <a:pt x="53" y="29"/>
                      <a:pt x="52" y="29"/>
                      <a:pt x="52" y="29"/>
                    </a:cubicBezTo>
                    <a:cubicBezTo>
                      <a:pt x="48" y="32"/>
                      <a:pt x="44" y="34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7" y="37"/>
                      <a:pt x="35" y="38"/>
                      <a:pt x="32" y="39"/>
                    </a:cubicBezTo>
                    <a:cubicBezTo>
                      <a:pt x="32" y="39"/>
                      <a:pt x="32" y="39"/>
                      <a:pt x="31" y="39"/>
                    </a:cubicBezTo>
                    <a:cubicBezTo>
                      <a:pt x="29" y="40"/>
                      <a:pt x="33" y="37"/>
                      <a:pt x="33" y="36"/>
                    </a:cubicBezTo>
                    <a:cubicBezTo>
                      <a:pt x="33" y="36"/>
                      <a:pt x="33" y="35"/>
                      <a:pt x="33" y="35"/>
                    </a:cubicBezTo>
                    <a:cubicBezTo>
                      <a:pt x="32" y="36"/>
                      <a:pt x="31" y="37"/>
                      <a:pt x="30" y="37"/>
                    </a:cubicBezTo>
                    <a:cubicBezTo>
                      <a:pt x="30" y="37"/>
                      <a:pt x="29" y="38"/>
                      <a:pt x="29" y="38"/>
                    </a:cubicBezTo>
                    <a:cubicBezTo>
                      <a:pt x="27" y="39"/>
                      <a:pt x="26" y="39"/>
                      <a:pt x="24" y="39"/>
                    </a:cubicBezTo>
                    <a:cubicBezTo>
                      <a:pt x="25" y="37"/>
                      <a:pt x="27" y="35"/>
                      <a:pt x="28" y="33"/>
                    </a:cubicBezTo>
                    <a:cubicBezTo>
                      <a:pt x="30" y="28"/>
                      <a:pt x="33" y="23"/>
                      <a:pt x="37" y="19"/>
                    </a:cubicBezTo>
                    <a:cubicBezTo>
                      <a:pt x="44" y="11"/>
                      <a:pt x="55" y="6"/>
                      <a:pt x="64" y="2"/>
                    </a:cubicBezTo>
                    <a:cubicBezTo>
                      <a:pt x="64" y="2"/>
                      <a:pt x="65" y="2"/>
                      <a:pt x="65" y="2"/>
                    </a:cubicBezTo>
                    <a:cubicBezTo>
                      <a:pt x="65" y="1"/>
                      <a:pt x="66" y="1"/>
                      <a:pt x="67" y="1"/>
                    </a:cubicBezTo>
                    <a:cubicBezTo>
                      <a:pt x="67" y="1"/>
                      <a:pt x="67" y="0"/>
                      <a:pt x="66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9"/>
              <p:cNvSpPr/>
              <p:nvPr/>
            </p:nvSpPr>
            <p:spPr bwMode="auto">
              <a:xfrm>
                <a:off x="4513" y="2524"/>
                <a:ext cx="21" cy="46"/>
              </a:xfrm>
              <a:custGeom>
                <a:avLst/>
                <a:gdLst>
                  <a:gd name="T0" fmla="*/ 7 w 8"/>
                  <a:gd name="T1" fmla="*/ 9 h 17"/>
                  <a:gd name="T2" fmla="*/ 6 w 8"/>
                  <a:gd name="T3" fmla="*/ 6 h 17"/>
                  <a:gd name="T4" fmla="*/ 5 w 8"/>
                  <a:gd name="T5" fmla="*/ 6 h 17"/>
                  <a:gd name="T6" fmla="*/ 3 w 8"/>
                  <a:gd name="T7" fmla="*/ 1 h 17"/>
                  <a:gd name="T8" fmla="*/ 3 w 8"/>
                  <a:gd name="T9" fmla="*/ 1 h 17"/>
                  <a:gd name="T10" fmla="*/ 2 w 8"/>
                  <a:gd name="T11" fmla="*/ 1 h 17"/>
                  <a:gd name="T12" fmla="*/ 2 w 8"/>
                  <a:gd name="T13" fmla="*/ 1 h 17"/>
                  <a:gd name="T14" fmla="*/ 1 w 8"/>
                  <a:gd name="T15" fmla="*/ 2 h 17"/>
                  <a:gd name="T16" fmla="*/ 1 w 8"/>
                  <a:gd name="T17" fmla="*/ 3 h 17"/>
                  <a:gd name="T18" fmla="*/ 1 w 8"/>
                  <a:gd name="T19" fmla="*/ 6 h 17"/>
                  <a:gd name="T20" fmla="*/ 4 w 8"/>
                  <a:gd name="T21" fmla="*/ 12 h 17"/>
                  <a:gd name="T22" fmla="*/ 7 w 8"/>
                  <a:gd name="T23" fmla="*/ 16 h 17"/>
                  <a:gd name="T24" fmla="*/ 7 w 8"/>
                  <a:gd name="T25" fmla="*/ 15 h 17"/>
                  <a:gd name="T26" fmla="*/ 8 w 8"/>
                  <a:gd name="T27" fmla="*/ 12 h 17"/>
                  <a:gd name="T28" fmla="*/ 7 w 8"/>
                  <a:gd name="T2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7">
                    <a:moveTo>
                      <a:pt x="7" y="9"/>
                    </a:moveTo>
                    <a:cubicBezTo>
                      <a:pt x="7" y="8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5"/>
                      <a:pt x="2" y="3"/>
                      <a:pt x="3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9"/>
                      <a:pt x="5" y="9"/>
                      <a:pt x="4" y="12"/>
                    </a:cubicBezTo>
                    <a:cubicBezTo>
                      <a:pt x="4" y="15"/>
                      <a:pt x="4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5" y="15"/>
                      <a:pt x="7" y="13"/>
                      <a:pt x="8" y="12"/>
                    </a:cubicBezTo>
                    <a:cubicBezTo>
                      <a:pt x="8" y="11"/>
                      <a:pt x="8" y="10"/>
                      <a:pt x="7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70"/>
              <p:cNvSpPr/>
              <p:nvPr/>
            </p:nvSpPr>
            <p:spPr bwMode="auto">
              <a:xfrm>
                <a:off x="2895" y="1973"/>
                <a:ext cx="270" cy="187"/>
              </a:xfrm>
              <a:custGeom>
                <a:avLst/>
                <a:gdLst>
                  <a:gd name="T0" fmla="*/ 4 w 101"/>
                  <a:gd name="T1" fmla="*/ 25 h 70"/>
                  <a:gd name="T2" fmla="*/ 12 w 101"/>
                  <a:gd name="T3" fmla="*/ 43 h 70"/>
                  <a:gd name="T4" fmla="*/ 21 w 101"/>
                  <a:gd name="T5" fmla="*/ 58 h 70"/>
                  <a:gd name="T6" fmla="*/ 59 w 101"/>
                  <a:gd name="T7" fmla="*/ 69 h 70"/>
                  <a:gd name="T8" fmla="*/ 89 w 101"/>
                  <a:gd name="T9" fmla="*/ 66 h 70"/>
                  <a:gd name="T10" fmla="*/ 93 w 101"/>
                  <a:gd name="T11" fmla="*/ 65 h 70"/>
                  <a:gd name="T12" fmla="*/ 101 w 101"/>
                  <a:gd name="T13" fmla="*/ 62 h 70"/>
                  <a:gd name="T14" fmla="*/ 100 w 101"/>
                  <a:gd name="T15" fmla="*/ 62 h 70"/>
                  <a:gd name="T16" fmla="*/ 86 w 101"/>
                  <a:gd name="T17" fmla="*/ 52 h 70"/>
                  <a:gd name="T18" fmla="*/ 72 w 101"/>
                  <a:gd name="T19" fmla="*/ 42 h 70"/>
                  <a:gd name="T20" fmla="*/ 55 w 101"/>
                  <a:gd name="T21" fmla="*/ 32 h 70"/>
                  <a:gd name="T22" fmla="*/ 41 w 101"/>
                  <a:gd name="T23" fmla="*/ 26 h 70"/>
                  <a:gd name="T24" fmla="*/ 25 w 101"/>
                  <a:gd name="T25" fmla="*/ 16 h 70"/>
                  <a:gd name="T26" fmla="*/ 20 w 101"/>
                  <a:gd name="T27" fmla="*/ 14 h 70"/>
                  <a:gd name="T28" fmla="*/ 15 w 101"/>
                  <a:gd name="T29" fmla="*/ 13 h 70"/>
                  <a:gd name="T30" fmla="*/ 14 w 101"/>
                  <a:gd name="T31" fmla="*/ 8 h 70"/>
                  <a:gd name="T32" fmla="*/ 11 w 101"/>
                  <a:gd name="T33" fmla="*/ 5 h 70"/>
                  <a:gd name="T34" fmla="*/ 8 w 101"/>
                  <a:gd name="T35" fmla="*/ 0 h 70"/>
                  <a:gd name="T36" fmla="*/ 7 w 101"/>
                  <a:gd name="T37" fmla="*/ 0 h 70"/>
                  <a:gd name="T38" fmla="*/ 4 w 101"/>
                  <a:gd name="T39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70">
                    <a:moveTo>
                      <a:pt x="4" y="25"/>
                    </a:moveTo>
                    <a:cubicBezTo>
                      <a:pt x="7" y="31"/>
                      <a:pt x="10" y="37"/>
                      <a:pt x="12" y="43"/>
                    </a:cubicBezTo>
                    <a:cubicBezTo>
                      <a:pt x="14" y="49"/>
                      <a:pt x="16" y="54"/>
                      <a:pt x="21" y="58"/>
                    </a:cubicBezTo>
                    <a:cubicBezTo>
                      <a:pt x="32" y="65"/>
                      <a:pt x="46" y="67"/>
                      <a:pt x="59" y="69"/>
                    </a:cubicBezTo>
                    <a:cubicBezTo>
                      <a:pt x="69" y="70"/>
                      <a:pt x="80" y="70"/>
                      <a:pt x="89" y="66"/>
                    </a:cubicBezTo>
                    <a:cubicBezTo>
                      <a:pt x="90" y="66"/>
                      <a:pt x="92" y="65"/>
                      <a:pt x="93" y="65"/>
                    </a:cubicBezTo>
                    <a:cubicBezTo>
                      <a:pt x="96" y="65"/>
                      <a:pt x="98" y="64"/>
                      <a:pt x="101" y="62"/>
                    </a:cubicBezTo>
                    <a:cubicBezTo>
                      <a:pt x="101" y="62"/>
                      <a:pt x="101" y="62"/>
                      <a:pt x="100" y="62"/>
                    </a:cubicBezTo>
                    <a:cubicBezTo>
                      <a:pt x="95" y="60"/>
                      <a:pt x="90" y="56"/>
                      <a:pt x="86" y="52"/>
                    </a:cubicBezTo>
                    <a:cubicBezTo>
                      <a:pt x="81" y="49"/>
                      <a:pt x="77" y="46"/>
                      <a:pt x="72" y="42"/>
                    </a:cubicBezTo>
                    <a:cubicBezTo>
                      <a:pt x="66" y="39"/>
                      <a:pt x="61" y="35"/>
                      <a:pt x="55" y="32"/>
                    </a:cubicBezTo>
                    <a:cubicBezTo>
                      <a:pt x="51" y="28"/>
                      <a:pt x="46" y="27"/>
                      <a:pt x="41" y="26"/>
                    </a:cubicBezTo>
                    <a:cubicBezTo>
                      <a:pt x="35" y="24"/>
                      <a:pt x="30" y="20"/>
                      <a:pt x="25" y="16"/>
                    </a:cubicBezTo>
                    <a:cubicBezTo>
                      <a:pt x="24" y="15"/>
                      <a:pt x="22" y="13"/>
                      <a:pt x="20" y="14"/>
                    </a:cubicBezTo>
                    <a:cubicBezTo>
                      <a:pt x="17" y="15"/>
                      <a:pt x="16" y="16"/>
                      <a:pt x="15" y="13"/>
                    </a:cubicBezTo>
                    <a:cubicBezTo>
                      <a:pt x="15" y="11"/>
                      <a:pt x="15" y="10"/>
                      <a:pt x="14" y="8"/>
                    </a:cubicBezTo>
                    <a:cubicBezTo>
                      <a:pt x="14" y="7"/>
                      <a:pt x="12" y="6"/>
                      <a:pt x="11" y="5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0" y="7"/>
                      <a:pt x="1" y="17"/>
                      <a:pt x="4" y="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71"/>
              <p:cNvSpPr/>
              <p:nvPr/>
            </p:nvSpPr>
            <p:spPr bwMode="auto">
              <a:xfrm>
                <a:off x="2908" y="2048"/>
                <a:ext cx="136" cy="109"/>
              </a:xfrm>
              <a:custGeom>
                <a:avLst/>
                <a:gdLst>
                  <a:gd name="T0" fmla="*/ 1 w 51"/>
                  <a:gd name="T1" fmla="*/ 1 h 41"/>
                  <a:gd name="T2" fmla="*/ 9 w 51"/>
                  <a:gd name="T3" fmla="*/ 19 h 41"/>
                  <a:gd name="T4" fmla="*/ 18 w 51"/>
                  <a:gd name="T5" fmla="*/ 32 h 41"/>
                  <a:gd name="T6" fmla="*/ 51 w 51"/>
                  <a:gd name="T7" fmla="*/ 41 h 41"/>
                  <a:gd name="T8" fmla="*/ 51 w 51"/>
                  <a:gd name="T9" fmla="*/ 40 h 41"/>
                  <a:gd name="T10" fmla="*/ 39 w 51"/>
                  <a:gd name="T11" fmla="*/ 37 h 41"/>
                  <a:gd name="T12" fmla="*/ 33 w 51"/>
                  <a:gd name="T13" fmla="*/ 36 h 41"/>
                  <a:gd name="T14" fmla="*/ 19 w 51"/>
                  <a:gd name="T15" fmla="*/ 27 h 41"/>
                  <a:gd name="T16" fmla="*/ 11 w 51"/>
                  <a:gd name="T17" fmla="*/ 20 h 41"/>
                  <a:gd name="T18" fmla="*/ 9 w 51"/>
                  <a:gd name="T19" fmla="*/ 11 h 41"/>
                  <a:gd name="T20" fmla="*/ 1 w 51"/>
                  <a:gd name="T21" fmla="*/ 0 h 41"/>
                  <a:gd name="T22" fmla="*/ 1 w 51"/>
                  <a:gd name="T2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41">
                    <a:moveTo>
                      <a:pt x="1" y="1"/>
                    </a:moveTo>
                    <a:cubicBezTo>
                      <a:pt x="4" y="7"/>
                      <a:pt x="6" y="13"/>
                      <a:pt x="9" y="19"/>
                    </a:cubicBezTo>
                    <a:cubicBezTo>
                      <a:pt x="11" y="24"/>
                      <a:pt x="13" y="28"/>
                      <a:pt x="18" y="32"/>
                    </a:cubicBezTo>
                    <a:cubicBezTo>
                      <a:pt x="27" y="38"/>
                      <a:pt x="40" y="38"/>
                      <a:pt x="51" y="41"/>
                    </a:cubicBezTo>
                    <a:cubicBezTo>
                      <a:pt x="51" y="41"/>
                      <a:pt x="51" y="40"/>
                      <a:pt x="51" y="40"/>
                    </a:cubicBezTo>
                    <a:cubicBezTo>
                      <a:pt x="47" y="37"/>
                      <a:pt x="43" y="37"/>
                      <a:pt x="39" y="37"/>
                    </a:cubicBezTo>
                    <a:cubicBezTo>
                      <a:pt x="37" y="36"/>
                      <a:pt x="35" y="36"/>
                      <a:pt x="33" y="36"/>
                    </a:cubicBezTo>
                    <a:cubicBezTo>
                      <a:pt x="27" y="35"/>
                      <a:pt x="25" y="29"/>
                      <a:pt x="19" y="27"/>
                    </a:cubicBezTo>
                    <a:cubicBezTo>
                      <a:pt x="15" y="26"/>
                      <a:pt x="12" y="24"/>
                      <a:pt x="11" y="20"/>
                    </a:cubicBezTo>
                    <a:cubicBezTo>
                      <a:pt x="10" y="17"/>
                      <a:pt x="9" y="14"/>
                      <a:pt x="9" y="11"/>
                    </a:cubicBezTo>
                    <a:cubicBezTo>
                      <a:pt x="8" y="6"/>
                      <a:pt x="3" y="4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72"/>
              <p:cNvSpPr/>
              <p:nvPr/>
            </p:nvSpPr>
            <p:spPr bwMode="auto">
              <a:xfrm>
                <a:off x="2905" y="1986"/>
                <a:ext cx="73" cy="43"/>
              </a:xfrm>
              <a:custGeom>
                <a:avLst/>
                <a:gdLst>
                  <a:gd name="T0" fmla="*/ 5 w 27"/>
                  <a:gd name="T1" fmla="*/ 1 h 16"/>
                  <a:gd name="T2" fmla="*/ 9 w 27"/>
                  <a:gd name="T3" fmla="*/ 4 h 16"/>
                  <a:gd name="T4" fmla="*/ 7 w 27"/>
                  <a:gd name="T5" fmla="*/ 8 h 16"/>
                  <a:gd name="T6" fmla="*/ 5 w 27"/>
                  <a:gd name="T7" fmla="*/ 8 h 16"/>
                  <a:gd name="T8" fmla="*/ 0 w 27"/>
                  <a:gd name="T9" fmla="*/ 13 h 16"/>
                  <a:gd name="T10" fmla="*/ 0 w 27"/>
                  <a:gd name="T11" fmla="*/ 14 h 16"/>
                  <a:gd name="T12" fmla="*/ 6 w 27"/>
                  <a:gd name="T13" fmla="*/ 15 h 16"/>
                  <a:gd name="T14" fmla="*/ 7 w 27"/>
                  <a:gd name="T15" fmla="*/ 15 h 16"/>
                  <a:gd name="T16" fmla="*/ 14 w 27"/>
                  <a:gd name="T17" fmla="*/ 12 h 16"/>
                  <a:gd name="T18" fmla="*/ 21 w 27"/>
                  <a:gd name="T19" fmla="*/ 13 h 16"/>
                  <a:gd name="T20" fmla="*/ 24 w 27"/>
                  <a:gd name="T21" fmla="*/ 14 h 16"/>
                  <a:gd name="T22" fmla="*/ 26 w 27"/>
                  <a:gd name="T23" fmla="*/ 16 h 16"/>
                  <a:gd name="T24" fmla="*/ 26 w 27"/>
                  <a:gd name="T25" fmla="*/ 15 h 16"/>
                  <a:gd name="T26" fmla="*/ 24 w 27"/>
                  <a:gd name="T27" fmla="*/ 13 h 16"/>
                  <a:gd name="T28" fmla="*/ 22 w 27"/>
                  <a:gd name="T29" fmla="*/ 12 h 16"/>
                  <a:gd name="T30" fmla="*/ 17 w 27"/>
                  <a:gd name="T31" fmla="*/ 10 h 16"/>
                  <a:gd name="T32" fmla="*/ 11 w 27"/>
                  <a:gd name="T33" fmla="*/ 7 h 16"/>
                  <a:gd name="T34" fmla="*/ 5 w 27"/>
                  <a:gd name="T35" fmla="*/ 0 h 16"/>
                  <a:gd name="T36" fmla="*/ 5 w 27"/>
                  <a:gd name="T3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16">
                    <a:moveTo>
                      <a:pt x="5" y="1"/>
                    </a:moveTo>
                    <a:cubicBezTo>
                      <a:pt x="6" y="1"/>
                      <a:pt x="8" y="2"/>
                      <a:pt x="9" y="4"/>
                    </a:cubicBezTo>
                    <a:cubicBezTo>
                      <a:pt x="10" y="6"/>
                      <a:pt x="10" y="7"/>
                      <a:pt x="7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9"/>
                      <a:pt x="4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2" y="15"/>
                      <a:pt x="4" y="15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10" y="15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1" y="13"/>
                    </a:cubicBezTo>
                    <a:cubicBezTo>
                      <a:pt x="21" y="13"/>
                      <a:pt x="22" y="14"/>
                      <a:pt x="24" y="14"/>
                    </a:cubicBezTo>
                    <a:cubicBezTo>
                      <a:pt x="24" y="15"/>
                      <a:pt x="25" y="15"/>
                      <a:pt x="26" y="16"/>
                    </a:cubicBezTo>
                    <a:cubicBezTo>
                      <a:pt x="26" y="16"/>
                      <a:pt x="27" y="16"/>
                      <a:pt x="26" y="15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0" y="11"/>
                      <a:pt x="18" y="10"/>
                      <a:pt x="17" y="10"/>
                    </a:cubicBezTo>
                    <a:cubicBezTo>
                      <a:pt x="14" y="10"/>
                      <a:pt x="11" y="10"/>
                      <a:pt x="11" y="7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5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73"/>
              <p:cNvSpPr/>
              <p:nvPr/>
            </p:nvSpPr>
            <p:spPr bwMode="auto">
              <a:xfrm>
                <a:off x="2978" y="2064"/>
                <a:ext cx="155" cy="88"/>
              </a:xfrm>
              <a:custGeom>
                <a:avLst/>
                <a:gdLst>
                  <a:gd name="T0" fmla="*/ 16 w 58"/>
                  <a:gd name="T1" fmla="*/ 13 h 33"/>
                  <a:gd name="T2" fmla="*/ 0 w 58"/>
                  <a:gd name="T3" fmla="*/ 5 h 33"/>
                  <a:gd name="T4" fmla="*/ 0 w 58"/>
                  <a:gd name="T5" fmla="*/ 6 h 33"/>
                  <a:gd name="T6" fmla="*/ 18 w 58"/>
                  <a:gd name="T7" fmla="*/ 20 h 33"/>
                  <a:gd name="T8" fmla="*/ 30 w 58"/>
                  <a:gd name="T9" fmla="*/ 23 h 33"/>
                  <a:gd name="T10" fmla="*/ 32 w 58"/>
                  <a:gd name="T11" fmla="*/ 24 h 33"/>
                  <a:gd name="T12" fmla="*/ 30 w 58"/>
                  <a:gd name="T13" fmla="*/ 28 h 33"/>
                  <a:gd name="T14" fmla="*/ 25 w 58"/>
                  <a:gd name="T15" fmla="*/ 29 h 33"/>
                  <a:gd name="T16" fmla="*/ 25 w 58"/>
                  <a:gd name="T17" fmla="*/ 29 h 33"/>
                  <a:gd name="T18" fmla="*/ 38 w 58"/>
                  <a:gd name="T19" fmla="*/ 32 h 33"/>
                  <a:gd name="T20" fmla="*/ 39 w 58"/>
                  <a:gd name="T21" fmla="*/ 32 h 33"/>
                  <a:gd name="T22" fmla="*/ 41 w 58"/>
                  <a:gd name="T23" fmla="*/ 32 h 33"/>
                  <a:gd name="T24" fmla="*/ 45 w 58"/>
                  <a:gd name="T25" fmla="*/ 32 h 33"/>
                  <a:gd name="T26" fmla="*/ 58 w 58"/>
                  <a:gd name="T27" fmla="*/ 26 h 33"/>
                  <a:gd name="T28" fmla="*/ 58 w 58"/>
                  <a:gd name="T29" fmla="*/ 25 h 33"/>
                  <a:gd name="T30" fmla="*/ 52 w 58"/>
                  <a:gd name="T31" fmla="*/ 19 h 33"/>
                  <a:gd name="T32" fmla="*/ 44 w 58"/>
                  <a:gd name="T33" fmla="*/ 11 h 33"/>
                  <a:gd name="T34" fmla="*/ 27 w 58"/>
                  <a:gd name="T35" fmla="*/ 0 h 33"/>
                  <a:gd name="T36" fmla="*/ 27 w 58"/>
                  <a:gd name="T37" fmla="*/ 1 h 33"/>
                  <a:gd name="T38" fmla="*/ 37 w 58"/>
                  <a:gd name="T39" fmla="*/ 8 h 33"/>
                  <a:gd name="T40" fmla="*/ 41 w 58"/>
                  <a:gd name="T41" fmla="*/ 13 h 33"/>
                  <a:gd name="T42" fmla="*/ 36 w 58"/>
                  <a:gd name="T43" fmla="*/ 13 h 33"/>
                  <a:gd name="T44" fmla="*/ 15 w 58"/>
                  <a:gd name="T45" fmla="*/ 7 h 33"/>
                  <a:gd name="T46" fmla="*/ 14 w 58"/>
                  <a:gd name="T47" fmla="*/ 8 h 33"/>
                  <a:gd name="T48" fmla="*/ 17 w 58"/>
                  <a:gd name="T49" fmla="*/ 11 h 33"/>
                  <a:gd name="T50" fmla="*/ 20 w 58"/>
                  <a:gd name="T51" fmla="*/ 14 h 33"/>
                  <a:gd name="T52" fmla="*/ 16 w 58"/>
                  <a:gd name="T5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33">
                    <a:moveTo>
                      <a:pt x="16" y="13"/>
                    </a:moveTo>
                    <a:cubicBezTo>
                      <a:pt x="11" y="11"/>
                      <a:pt x="6" y="7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12"/>
                      <a:pt x="10" y="18"/>
                      <a:pt x="18" y="20"/>
                    </a:cubicBezTo>
                    <a:cubicBezTo>
                      <a:pt x="22" y="21"/>
                      <a:pt x="26" y="22"/>
                      <a:pt x="30" y="23"/>
                    </a:cubicBezTo>
                    <a:cubicBezTo>
                      <a:pt x="30" y="23"/>
                      <a:pt x="31" y="24"/>
                      <a:pt x="32" y="24"/>
                    </a:cubicBezTo>
                    <a:cubicBezTo>
                      <a:pt x="32" y="27"/>
                      <a:pt x="31" y="28"/>
                      <a:pt x="30" y="28"/>
                    </a:cubicBezTo>
                    <a:cubicBezTo>
                      <a:pt x="28" y="28"/>
                      <a:pt x="26" y="28"/>
                      <a:pt x="25" y="29"/>
                    </a:cubicBezTo>
                    <a:cubicBezTo>
                      <a:pt x="24" y="29"/>
                      <a:pt x="24" y="29"/>
                      <a:pt x="25" y="29"/>
                    </a:cubicBezTo>
                    <a:cubicBezTo>
                      <a:pt x="29" y="32"/>
                      <a:pt x="33" y="33"/>
                      <a:pt x="38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1" y="32"/>
                    </a:cubicBezTo>
                    <a:cubicBezTo>
                      <a:pt x="43" y="32"/>
                      <a:pt x="44" y="32"/>
                      <a:pt x="45" y="32"/>
                    </a:cubicBezTo>
                    <a:cubicBezTo>
                      <a:pt x="49" y="31"/>
                      <a:pt x="55" y="28"/>
                      <a:pt x="58" y="26"/>
                    </a:cubicBezTo>
                    <a:cubicBezTo>
                      <a:pt x="58" y="26"/>
                      <a:pt x="58" y="26"/>
                      <a:pt x="58" y="25"/>
                    </a:cubicBezTo>
                    <a:cubicBezTo>
                      <a:pt x="57" y="23"/>
                      <a:pt x="54" y="21"/>
                      <a:pt x="52" y="19"/>
                    </a:cubicBezTo>
                    <a:cubicBezTo>
                      <a:pt x="50" y="16"/>
                      <a:pt x="47" y="14"/>
                      <a:pt x="44" y="11"/>
                    </a:cubicBezTo>
                    <a:cubicBezTo>
                      <a:pt x="39" y="7"/>
                      <a:pt x="33" y="3"/>
                      <a:pt x="27" y="0"/>
                    </a:cubicBezTo>
                    <a:cubicBezTo>
                      <a:pt x="26" y="0"/>
                      <a:pt x="26" y="0"/>
                      <a:pt x="27" y="1"/>
                    </a:cubicBezTo>
                    <a:cubicBezTo>
                      <a:pt x="30" y="3"/>
                      <a:pt x="34" y="5"/>
                      <a:pt x="37" y="8"/>
                    </a:cubicBezTo>
                    <a:cubicBezTo>
                      <a:pt x="37" y="9"/>
                      <a:pt x="40" y="13"/>
                      <a:pt x="41" y="13"/>
                    </a:cubicBezTo>
                    <a:cubicBezTo>
                      <a:pt x="39" y="13"/>
                      <a:pt x="38" y="13"/>
                      <a:pt x="36" y="13"/>
                    </a:cubicBezTo>
                    <a:cubicBezTo>
                      <a:pt x="29" y="12"/>
                      <a:pt x="22" y="7"/>
                      <a:pt x="15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2"/>
                      <a:pt x="19" y="13"/>
                      <a:pt x="20" y="14"/>
                    </a:cubicBezTo>
                    <a:cubicBezTo>
                      <a:pt x="19" y="13"/>
                      <a:pt x="17" y="13"/>
                      <a:pt x="16" y="1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74"/>
              <p:cNvSpPr/>
              <p:nvPr/>
            </p:nvSpPr>
            <p:spPr bwMode="auto">
              <a:xfrm>
                <a:off x="2962" y="2058"/>
                <a:ext cx="203" cy="105"/>
              </a:xfrm>
              <a:custGeom>
                <a:avLst/>
                <a:gdLst>
                  <a:gd name="T0" fmla="*/ 0 w 76"/>
                  <a:gd name="T1" fmla="*/ 3 h 39"/>
                  <a:gd name="T2" fmla="*/ 40 w 76"/>
                  <a:gd name="T3" fmla="*/ 23 h 39"/>
                  <a:gd name="T4" fmla="*/ 40 w 76"/>
                  <a:gd name="T5" fmla="*/ 28 h 39"/>
                  <a:gd name="T6" fmla="*/ 42 w 76"/>
                  <a:gd name="T7" fmla="*/ 30 h 39"/>
                  <a:gd name="T8" fmla="*/ 42 w 76"/>
                  <a:gd name="T9" fmla="*/ 31 h 39"/>
                  <a:gd name="T10" fmla="*/ 43 w 76"/>
                  <a:gd name="T11" fmla="*/ 31 h 39"/>
                  <a:gd name="T12" fmla="*/ 44 w 76"/>
                  <a:gd name="T13" fmla="*/ 31 h 39"/>
                  <a:gd name="T14" fmla="*/ 44 w 76"/>
                  <a:gd name="T15" fmla="*/ 31 h 39"/>
                  <a:gd name="T16" fmla="*/ 40 w 76"/>
                  <a:gd name="T17" fmla="*/ 33 h 39"/>
                  <a:gd name="T18" fmla="*/ 21 w 76"/>
                  <a:gd name="T19" fmla="*/ 34 h 39"/>
                  <a:gd name="T20" fmla="*/ 21 w 76"/>
                  <a:gd name="T21" fmla="*/ 35 h 39"/>
                  <a:gd name="T22" fmla="*/ 49 w 76"/>
                  <a:gd name="T23" fmla="*/ 37 h 39"/>
                  <a:gd name="T24" fmla="*/ 65 w 76"/>
                  <a:gd name="T25" fmla="*/ 33 h 39"/>
                  <a:gd name="T26" fmla="*/ 75 w 76"/>
                  <a:gd name="T27" fmla="*/ 30 h 39"/>
                  <a:gd name="T28" fmla="*/ 75 w 76"/>
                  <a:gd name="T29" fmla="*/ 30 h 39"/>
                  <a:gd name="T30" fmla="*/ 64 w 76"/>
                  <a:gd name="T31" fmla="*/ 22 h 39"/>
                  <a:gd name="T32" fmla="*/ 51 w 76"/>
                  <a:gd name="T33" fmla="*/ 15 h 39"/>
                  <a:gd name="T34" fmla="*/ 48 w 76"/>
                  <a:gd name="T35" fmla="*/ 13 h 39"/>
                  <a:gd name="T36" fmla="*/ 41 w 76"/>
                  <a:gd name="T37" fmla="*/ 6 h 39"/>
                  <a:gd name="T38" fmla="*/ 30 w 76"/>
                  <a:gd name="T39" fmla="*/ 0 h 39"/>
                  <a:gd name="T40" fmla="*/ 30 w 76"/>
                  <a:gd name="T41" fmla="*/ 1 h 39"/>
                  <a:gd name="T42" fmla="*/ 42 w 76"/>
                  <a:gd name="T43" fmla="*/ 8 h 39"/>
                  <a:gd name="T44" fmla="*/ 42 w 76"/>
                  <a:gd name="T45" fmla="*/ 8 h 39"/>
                  <a:gd name="T46" fmla="*/ 47 w 76"/>
                  <a:gd name="T47" fmla="*/ 12 h 39"/>
                  <a:gd name="T48" fmla="*/ 48 w 76"/>
                  <a:gd name="T49" fmla="*/ 13 h 39"/>
                  <a:gd name="T50" fmla="*/ 44 w 76"/>
                  <a:gd name="T51" fmla="*/ 13 h 39"/>
                  <a:gd name="T52" fmla="*/ 44 w 76"/>
                  <a:gd name="T53" fmla="*/ 14 h 39"/>
                  <a:gd name="T54" fmla="*/ 47 w 76"/>
                  <a:gd name="T55" fmla="*/ 15 h 39"/>
                  <a:gd name="T56" fmla="*/ 48 w 76"/>
                  <a:gd name="T57" fmla="*/ 16 h 39"/>
                  <a:gd name="T58" fmla="*/ 51 w 76"/>
                  <a:gd name="T59" fmla="*/ 19 h 39"/>
                  <a:gd name="T60" fmla="*/ 44 w 76"/>
                  <a:gd name="T61" fmla="*/ 19 h 39"/>
                  <a:gd name="T62" fmla="*/ 29 w 76"/>
                  <a:gd name="T63" fmla="*/ 18 h 39"/>
                  <a:gd name="T64" fmla="*/ 2 w 76"/>
                  <a:gd name="T65" fmla="*/ 4 h 39"/>
                  <a:gd name="T66" fmla="*/ 2 w 76"/>
                  <a:gd name="T67" fmla="*/ 3 h 39"/>
                  <a:gd name="T68" fmla="*/ 0 w 76"/>
                  <a:gd name="T69" fmla="*/ 2 h 39"/>
                  <a:gd name="T70" fmla="*/ 0 w 76"/>
                  <a:gd name="T7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39">
                    <a:moveTo>
                      <a:pt x="0" y="3"/>
                    </a:moveTo>
                    <a:cubicBezTo>
                      <a:pt x="11" y="13"/>
                      <a:pt x="25" y="20"/>
                      <a:pt x="40" y="23"/>
                    </a:cubicBezTo>
                    <a:cubicBezTo>
                      <a:pt x="50" y="26"/>
                      <a:pt x="38" y="25"/>
                      <a:pt x="40" y="28"/>
                    </a:cubicBezTo>
                    <a:cubicBezTo>
                      <a:pt x="40" y="29"/>
                      <a:pt x="41" y="30"/>
                      <a:pt x="42" y="30"/>
                    </a:cubicBezTo>
                    <a:cubicBezTo>
                      <a:pt x="42" y="30"/>
                      <a:pt x="42" y="30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3" y="32"/>
                      <a:pt x="41" y="33"/>
                      <a:pt x="40" y="33"/>
                    </a:cubicBezTo>
                    <a:cubicBezTo>
                      <a:pt x="33" y="34"/>
                      <a:pt x="27" y="33"/>
                      <a:pt x="21" y="34"/>
                    </a:cubicBezTo>
                    <a:cubicBezTo>
                      <a:pt x="21" y="34"/>
                      <a:pt x="21" y="34"/>
                      <a:pt x="21" y="35"/>
                    </a:cubicBezTo>
                    <a:cubicBezTo>
                      <a:pt x="30" y="37"/>
                      <a:pt x="39" y="39"/>
                      <a:pt x="49" y="37"/>
                    </a:cubicBezTo>
                    <a:cubicBezTo>
                      <a:pt x="54" y="36"/>
                      <a:pt x="59" y="34"/>
                      <a:pt x="65" y="33"/>
                    </a:cubicBezTo>
                    <a:cubicBezTo>
                      <a:pt x="69" y="33"/>
                      <a:pt x="72" y="33"/>
                      <a:pt x="75" y="30"/>
                    </a:cubicBezTo>
                    <a:cubicBezTo>
                      <a:pt x="76" y="30"/>
                      <a:pt x="75" y="30"/>
                      <a:pt x="75" y="30"/>
                    </a:cubicBezTo>
                    <a:cubicBezTo>
                      <a:pt x="71" y="28"/>
                      <a:pt x="68" y="25"/>
                      <a:pt x="64" y="22"/>
                    </a:cubicBezTo>
                    <a:cubicBezTo>
                      <a:pt x="60" y="20"/>
                      <a:pt x="55" y="18"/>
                      <a:pt x="51" y="15"/>
                    </a:cubicBezTo>
                    <a:cubicBezTo>
                      <a:pt x="50" y="14"/>
                      <a:pt x="49" y="13"/>
                      <a:pt x="48" y="13"/>
                    </a:cubicBezTo>
                    <a:cubicBezTo>
                      <a:pt x="46" y="10"/>
                      <a:pt x="44" y="8"/>
                      <a:pt x="41" y="6"/>
                    </a:cubicBezTo>
                    <a:cubicBezTo>
                      <a:pt x="38" y="4"/>
                      <a:pt x="34" y="2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4" y="3"/>
                      <a:pt x="38" y="5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9"/>
                      <a:pt x="45" y="11"/>
                      <a:pt x="47" y="12"/>
                    </a:cubicBezTo>
                    <a:cubicBezTo>
                      <a:pt x="47" y="13"/>
                      <a:pt x="48" y="13"/>
                      <a:pt x="48" y="13"/>
                    </a:cubicBezTo>
                    <a:cubicBezTo>
                      <a:pt x="49" y="15"/>
                      <a:pt x="45" y="13"/>
                      <a:pt x="44" y="13"/>
                    </a:cubicBezTo>
                    <a:cubicBezTo>
                      <a:pt x="44" y="13"/>
                      <a:pt x="44" y="14"/>
                      <a:pt x="44" y="14"/>
                    </a:cubicBezTo>
                    <a:cubicBezTo>
                      <a:pt x="45" y="14"/>
                      <a:pt x="46" y="15"/>
                      <a:pt x="47" y="15"/>
                    </a:cubicBezTo>
                    <a:cubicBezTo>
                      <a:pt x="47" y="15"/>
                      <a:pt x="47" y="16"/>
                      <a:pt x="48" y="16"/>
                    </a:cubicBezTo>
                    <a:cubicBezTo>
                      <a:pt x="50" y="17"/>
                      <a:pt x="51" y="18"/>
                      <a:pt x="51" y="19"/>
                    </a:cubicBezTo>
                    <a:cubicBezTo>
                      <a:pt x="49" y="19"/>
                      <a:pt x="46" y="19"/>
                      <a:pt x="44" y="19"/>
                    </a:cubicBezTo>
                    <a:cubicBezTo>
                      <a:pt x="39" y="19"/>
                      <a:pt x="34" y="19"/>
                      <a:pt x="29" y="18"/>
                    </a:cubicBezTo>
                    <a:cubicBezTo>
                      <a:pt x="19" y="16"/>
                      <a:pt x="10" y="9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75"/>
              <p:cNvSpPr/>
              <p:nvPr/>
            </p:nvSpPr>
            <p:spPr bwMode="auto">
              <a:xfrm>
                <a:off x="2900" y="1991"/>
                <a:ext cx="35" cy="32"/>
              </a:xfrm>
              <a:custGeom>
                <a:avLst/>
                <a:gdLst>
                  <a:gd name="T0" fmla="*/ 5 w 13"/>
                  <a:gd name="T1" fmla="*/ 3 h 12"/>
                  <a:gd name="T2" fmla="*/ 3 w 13"/>
                  <a:gd name="T3" fmla="*/ 6 h 12"/>
                  <a:gd name="T4" fmla="*/ 3 w 13"/>
                  <a:gd name="T5" fmla="*/ 7 h 12"/>
                  <a:gd name="T6" fmla="*/ 0 w 13"/>
                  <a:gd name="T7" fmla="*/ 10 h 12"/>
                  <a:gd name="T8" fmla="*/ 0 w 13"/>
                  <a:gd name="T9" fmla="*/ 11 h 12"/>
                  <a:gd name="T10" fmla="*/ 1 w 13"/>
                  <a:gd name="T11" fmla="*/ 12 h 12"/>
                  <a:gd name="T12" fmla="*/ 1 w 13"/>
                  <a:gd name="T13" fmla="*/ 12 h 12"/>
                  <a:gd name="T14" fmla="*/ 1 w 13"/>
                  <a:gd name="T15" fmla="*/ 12 h 12"/>
                  <a:gd name="T16" fmla="*/ 3 w 13"/>
                  <a:gd name="T17" fmla="*/ 12 h 12"/>
                  <a:gd name="T18" fmla="*/ 5 w 13"/>
                  <a:gd name="T19" fmla="*/ 10 h 12"/>
                  <a:gd name="T20" fmla="*/ 9 w 13"/>
                  <a:gd name="T21" fmla="*/ 4 h 12"/>
                  <a:gd name="T22" fmla="*/ 11 w 13"/>
                  <a:gd name="T23" fmla="*/ 0 h 12"/>
                  <a:gd name="T24" fmla="*/ 10 w 13"/>
                  <a:gd name="T25" fmla="*/ 1 h 12"/>
                  <a:gd name="T26" fmla="*/ 7 w 13"/>
                  <a:gd name="T27" fmla="*/ 2 h 12"/>
                  <a:gd name="T28" fmla="*/ 5 w 13"/>
                  <a:gd name="T2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4" y="4"/>
                      <a:pt x="3" y="5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11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7" y="8"/>
                      <a:pt x="6" y="5"/>
                      <a:pt x="9" y="4"/>
                    </a:cubicBezTo>
                    <a:cubicBezTo>
                      <a:pt x="11" y="4"/>
                      <a:pt x="13" y="3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2"/>
                      <a:pt x="7" y="2"/>
                      <a:pt x="7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76"/>
              <p:cNvSpPr/>
              <p:nvPr/>
            </p:nvSpPr>
            <p:spPr bwMode="auto">
              <a:xfrm>
                <a:off x="3071" y="1437"/>
                <a:ext cx="206" cy="236"/>
              </a:xfrm>
              <a:custGeom>
                <a:avLst/>
                <a:gdLst>
                  <a:gd name="T0" fmla="*/ 68 w 77"/>
                  <a:gd name="T1" fmla="*/ 41 h 88"/>
                  <a:gd name="T2" fmla="*/ 67 w 77"/>
                  <a:gd name="T3" fmla="*/ 37 h 88"/>
                  <a:gd name="T4" fmla="*/ 71 w 77"/>
                  <a:gd name="T5" fmla="*/ 33 h 88"/>
                  <a:gd name="T6" fmla="*/ 73 w 77"/>
                  <a:gd name="T7" fmla="*/ 18 h 88"/>
                  <a:gd name="T8" fmla="*/ 49 w 77"/>
                  <a:gd name="T9" fmla="*/ 20 h 88"/>
                  <a:gd name="T10" fmla="*/ 48 w 77"/>
                  <a:gd name="T11" fmla="*/ 6 h 88"/>
                  <a:gd name="T12" fmla="*/ 38 w 77"/>
                  <a:gd name="T13" fmla="*/ 1 h 88"/>
                  <a:gd name="T14" fmla="*/ 25 w 77"/>
                  <a:gd name="T15" fmla="*/ 20 h 88"/>
                  <a:gd name="T16" fmla="*/ 0 w 77"/>
                  <a:gd name="T17" fmla="*/ 40 h 88"/>
                  <a:gd name="T18" fmla="*/ 9 w 77"/>
                  <a:gd name="T19" fmla="*/ 49 h 88"/>
                  <a:gd name="T20" fmla="*/ 17 w 77"/>
                  <a:gd name="T21" fmla="*/ 48 h 88"/>
                  <a:gd name="T22" fmla="*/ 19 w 77"/>
                  <a:gd name="T23" fmla="*/ 48 h 88"/>
                  <a:gd name="T24" fmla="*/ 14 w 77"/>
                  <a:gd name="T25" fmla="*/ 53 h 88"/>
                  <a:gd name="T26" fmla="*/ 5 w 77"/>
                  <a:gd name="T27" fmla="*/ 65 h 88"/>
                  <a:gd name="T28" fmla="*/ 14 w 77"/>
                  <a:gd name="T29" fmla="*/ 78 h 88"/>
                  <a:gd name="T30" fmla="*/ 24 w 77"/>
                  <a:gd name="T31" fmla="*/ 74 h 88"/>
                  <a:gd name="T32" fmla="*/ 28 w 77"/>
                  <a:gd name="T33" fmla="*/ 83 h 88"/>
                  <a:gd name="T34" fmla="*/ 47 w 77"/>
                  <a:gd name="T35" fmla="*/ 64 h 88"/>
                  <a:gd name="T36" fmla="*/ 47 w 77"/>
                  <a:gd name="T37" fmla="*/ 62 h 88"/>
                  <a:gd name="T38" fmla="*/ 48 w 77"/>
                  <a:gd name="T39" fmla="*/ 63 h 88"/>
                  <a:gd name="T40" fmla="*/ 55 w 77"/>
                  <a:gd name="T41" fmla="*/ 66 h 88"/>
                  <a:gd name="T42" fmla="*/ 71 w 77"/>
                  <a:gd name="T43" fmla="*/ 66 h 88"/>
                  <a:gd name="T44" fmla="*/ 77 w 77"/>
                  <a:gd name="T45" fmla="*/ 53 h 88"/>
                  <a:gd name="T46" fmla="*/ 68 w 77"/>
                  <a:gd name="T47" fmla="*/ 4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7" h="88">
                    <a:moveTo>
                      <a:pt x="68" y="41"/>
                    </a:moveTo>
                    <a:cubicBezTo>
                      <a:pt x="65" y="39"/>
                      <a:pt x="63" y="39"/>
                      <a:pt x="67" y="37"/>
                    </a:cubicBezTo>
                    <a:cubicBezTo>
                      <a:pt x="69" y="36"/>
                      <a:pt x="70" y="34"/>
                      <a:pt x="71" y="33"/>
                    </a:cubicBezTo>
                    <a:cubicBezTo>
                      <a:pt x="73" y="30"/>
                      <a:pt x="75" y="21"/>
                      <a:pt x="73" y="18"/>
                    </a:cubicBezTo>
                    <a:cubicBezTo>
                      <a:pt x="69" y="12"/>
                      <a:pt x="54" y="16"/>
                      <a:pt x="49" y="20"/>
                    </a:cubicBezTo>
                    <a:cubicBezTo>
                      <a:pt x="51" y="19"/>
                      <a:pt x="49" y="9"/>
                      <a:pt x="48" y="6"/>
                    </a:cubicBezTo>
                    <a:cubicBezTo>
                      <a:pt x="46" y="2"/>
                      <a:pt x="43" y="0"/>
                      <a:pt x="38" y="1"/>
                    </a:cubicBezTo>
                    <a:cubicBezTo>
                      <a:pt x="29" y="1"/>
                      <a:pt x="22" y="12"/>
                      <a:pt x="25" y="20"/>
                    </a:cubicBezTo>
                    <a:cubicBezTo>
                      <a:pt x="14" y="17"/>
                      <a:pt x="1" y="29"/>
                      <a:pt x="0" y="40"/>
                    </a:cubicBezTo>
                    <a:cubicBezTo>
                      <a:pt x="0" y="45"/>
                      <a:pt x="5" y="48"/>
                      <a:pt x="9" y="49"/>
                    </a:cubicBezTo>
                    <a:cubicBezTo>
                      <a:pt x="11" y="50"/>
                      <a:pt x="15" y="49"/>
                      <a:pt x="17" y="48"/>
                    </a:cubicBezTo>
                    <a:cubicBezTo>
                      <a:pt x="18" y="48"/>
                      <a:pt x="21" y="46"/>
                      <a:pt x="19" y="48"/>
                    </a:cubicBezTo>
                    <a:cubicBezTo>
                      <a:pt x="17" y="50"/>
                      <a:pt x="15" y="51"/>
                      <a:pt x="14" y="53"/>
                    </a:cubicBezTo>
                    <a:cubicBezTo>
                      <a:pt x="10" y="56"/>
                      <a:pt x="5" y="60"/>
                      <a:pt x="5" y="65"/>
                    </a:cubicBezTo>
                    <a:cubicBezTo>
                      <a:pt x="5" y="71"/>
                      <a:pt x="9" y="75"/>
                      <a:pt x="14" y="78"/>
                    </a:cubicBezTo>
                    <a:cubicBezTo>
                      <a:pt x="18" y="79"/>
                      <a:pt x="22" y="77"/>
                      <a:pt x="24" y="74"/>
                    </a:cubicBezTo>
                    <a:cubicBezTo>
                      <a:pt x="22" y="76"/>
                      <a:pt x="25" y="82"/>
                      <a:pt x="28" y="83"/>
                    </a:cubicBezTo>
                    <a:cubicBezTo>
                      <a:pt x="39" y="88"/>
                      <a:pt x="48" y="74"/>
                      <a:pt x="47" y="64"/>
                    </a:cubicBezTo>
                    <a:cubicBezTo>
                      <a:pt x="47" y="63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8" y="63"/>
                    </a:cubicBezTo>
                    <a:cubicBezTo>
                      <a:pt x="50" y="64"/>
                      <a:pt x="53" y="65"/>
                      <a:pt x="55" y="66"/>
                    </a:cubicBezTo>
                    <a:cubicBezTo>
                      <a:pt x="60" y="68"/>
                      <a:pt x="66" y="68"/>
                      <a:pt x="71" y="66"/>
                    </a:cubicBezTo>
                    <a:cubicBezTo>
                      <a:pt x="75" y="63"/>
                      <a:pt x="76" y="58"/>
                      <a:pt x="77" y="53"/>
                    </a:cubicBezTo>
                    <a:cubicBezTo>
                      <a:pt x="77" y="48"/>
                      <a:pt x="72" y="44"/>
                      <a:pt x="68" y="41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77"/>
              <p:cNvSpPr/>
              <p:nvPr/>
            </p:nvSpPr>
            <p:spPr bwMode="auto">
              <a:xfrm>
                <a:off x="3085" y="1477"/>
                <a:ext cx="82" cy="164"/>
              </a:xfrm>
              <a:custGeom>
                <a:avLst/>
                <a:gdLst>
                  <a:gd name="T0" fmla="*/ 31 w 31"/>
                  <a:gd name="T1" fmla="*/ 30 h 61"/>
                  <a:gd name="T2" fmla="*/ 30 w 31"/>
                  <a:gd name="T3" fmla="*/ 30 h 61"/>
                  <a:gd name="T4" fmla="*/ 30 w 31"/>
                  <a:gd name="T5" fmla="*/ 21 h 61"/>
                  <a:gd name="T6" fmla="*/ 25 w 31"/>
                  <a:gd name="T7" fmla="*/ 15 h 61"/>
                  <a:gd name="T8" fmla="*/ 23 w 31"/>
                  <a:gd name="T9" fmla="*/ 1 h 61"/>
                  <a:gd name="T10" fmla="*/ 22 w 31"/>
                  <a:gd name="T11" fmla="*/ 1 h 61"/>
                  <a:gd name="T12" fmla="*/ 21 w 31"/>
                  <a:gd name="T13" fmla="*/ 5 h 61"/>
                  <a:gd name="T14" fmla="*/ 11 w 31"/>
                  <a:gd name="T15" fmla="*/ 7 h 61"/>
                  <a:gd name="T16" fmla="*/ 0 w 31"/>
                  <a:gd name="T17" fmla="*/ 19 h 61"/>
                  <a:gd name="T18" fmla="*/ 1 w 31"/>
                  <a:gd name="T19" fmla="*/ 23 h 61"/>
                  <a:gd name="T20" fmla="*/ 2 w 31"/>
                  <a:gd name="T21" fmla="*/ 30 h 61"/>
                  <a:gd name="T22" fmla="*/ 15 w 31"/>
                  <a:gd name="T23" fmla="*/ 31 h 61"/>
                  <a:gd name="T24" fmla="*/ 12 w 31"/>
                  <a:gd name="T25" fmla="*/ 36 h 61"/>
                  <a:gd name="T26" fmla="*/ 8 w 31"/>
                  <a:gd name="T27" fmla="*/ 40 h 61"/>
                  <a:gd name="T28" fmla="*/ 4 w 31"/>
                  <a:gd name="T29" fmla="*/ 46 h 61"/>
                  <a:gd name="T30" fmla="*/ 11 w 31"/>
                  <a:gd name="T31" fmla="*/ 59 h 61"/>
                  <a:gd name="T32" fmla="*/ 20 w 31"/>
                  <a:gd name="T33" fmla="*/ 56 h 61"/>
                  <a:gd name="T34" fmla="*/ 22 w 31"/>
                  <a:gd name="T35" fmla="*/ 51 h 61"/>
                  <a:gd name="T36" fmla="*/ 24 w 31"/>
                  <a:gd name="T37" fmla="*/ 50 h 61"/>
                  <a:gd name="T38" fmla="*/ 31 w 31"/>
                  <a:gd name="T39" fmla="*/ 31 h 61"/>
                  <a:gd name="T40" fmla="*/ 31 w 31"/>
                  <a:gd name="T41" fmla="*/ 3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61">
                    <a:moveTo>
                      <a:pt x="31" y="30"/>
                    </a:moveTo>
                    <a:cubicBezTo>
                      <a:pt x="31" y="30"/>
                      <a:pt x="31" y="30"/>
                      <a:pt x="30" y="30"/>
                    </a:cubicBezTo>
                    <a:cubicBezTo>
                      <a:pt x="31" y="27"/>
                      <a:pt x="31" y="24"/>
                      <a:pt x="30" y="21"/>
                    </a:cubicBezTo>
                    <a:cubicBezTo>
                      <a:pt x="29" y="19"/>
                      <a:pt x="26" y="18"/>
                      <a:pt x="25" y="15"/>
                    </a:cubicBezTo>
                    <a:cubicBezTo>
                      <a:pt x="23" y="10"/>
                      <a:pt x="23" y="5"/>
                      <a:pt x="23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2" y="1"/>
                      <a:pt x="21" y="5"/>
                      <a:pt x="21" y="5"/>
                    </a:cubicBezTo>
                    <a:cubicBezTo>
                      <a:pt x="17" y="5"/>
                      <a:pt x="14" y="6"/>
                      <a:pt x="11" y="7"/>
                    </a:cubicBezTo>
                    <a:cubicBezTo>
                      <a:pt x="6" y="8"/>
                      <a:pt x="0" y="13"/>
                      <a:pt x="0" y="19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7" y="28"/>
                      <a:pt x="2" y="26"/>
                      <a:pt x="2" y="30"/>
                    </a:cubicBezTo>
                    <a:cubicBezTo>
                      <a:pt x="4" y="34"/>
                      <a:pt x="12" y="32"/>
                      <a:pt x="15" y="31"/>
                    </a:cubicBezTo>
                    <a:cubicBezTo>
                      <a:pt x="16" y="31"/>
                      <a:pt x="12" y="36"/>
                      <a:pt x="12" y="36"/>
                    </a:cubicBezTo>
                    <a:cubicBezTo>
                      <a:pt x="10" y="37"/>
                      <a:pt x="9" y="39"/>
                      <a:pt x="8" y="40"/>
                    </a:cubicBezTo>
                    <a:cubicBezTo>
                      <a:pt x="6" y="42"/>
                      <a:pt x="5" y="44"/>
                      <a:pt x="4" y="46"/>
                    </a:cubicBezTo>
                    <a:cubicBezTo>
                      <a:pt x="4" y="51"/>
                      <a:pt x="7" y="56"/>
                      <a:pt x="11" y="59"/>
                    </a:cubicBezTo>
                    <a:cubicBezTo>
                      <a:pt x="15" y="61"/>
                      <a:pt x="18" y="59"/>
                      <a:pt x="20" y="56"/>
                    </a:cubicBezTo>
                    <a:cubicBezTo>
                      <a:pt x="21" y="54"/>
                      <a:pt x="21" y="53"/>
                      <a:pt x="22" y="51"/>
                    </a:cubicBezTo>
                    <a:cubicBezTo>
                      <a:pt x="23" y="51"/>
                      <a:pt x="23" y="50"/>
                      <a:pt x="24" y="50"/>
                    </a:cubicBezTo>
                    <a:cubicBezTo>
                      <a:pt x="28" y="44"/>
                      <a:pt x="30" y="37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78"/>
              <p:cNvSpPr/>
              <p:nvPr/>
            </p:nvSpPr>
            <p:spPr bwMode="auto">
              <a:xfrm>
                <a:off x="3170" y="1507"/>
                <a:ext cx="51" cy="126"/>
              </a:xfrm>
              <a:custGeom>
                <a:avLst/>
                <a:gdLst>
                  <a:gd name="T0" fmla="*/ 18 w 19"/>
                  <a:gd name="T1" fmla="*/ 22 h 47"/>
                  <a:gd name="T2" fmla="*/ 13 w 19"/>
                  <a:gd name="T3" fmla="*/ 19 h 47"/>
                  <a:gd name="T4" fmla="*/ 8 w 19"/>
                  <a:gd name="T5" fmla="*/ 16 h 47"/>
                  <a:gd name="T6" fmla="*/ 15 w 19"/>
                  <a:gd name="T7" fmla="*/ 13 h 47"/>
                  <a:gd name="T8" fmla="*/ 15 w 19"/>
                  <a:gd name="T9" fmla="*/ 12 h 47"/>
                  <a:gd name="T10" fmla="*/ 10 w 19"/>
                  <a:gd name="T11" fmla="*/ 12 h 47"/>
                  <a:gd name="T12" fmla="*/ 17 w 19"/>
                  <a:gd name="T13" fmla="*/ 7 h 47"/>
                  <a:gd name="T14" fmla="*/ 16 w 19"/>
                  <a:gd name="T15" fmla="*/ 6 h 47"/>
                  <a:gd name="T16" fmla="*/ 10 w 19"/>
                  <a:gd name="T17" fmla="*/ 7 h 47"/>
                  <a:gd name="T18" fmla="*/ 12 w 19"/>
                  <a:gd name="T19" fmla="*/ 1 h 47"/>
                  <a:gd name="T20" fmla="*/ 11 w 19"/>
                  <a:gd name="T21" fmla="*/ 0 h 47"/>
                  <a:gd name="T22" fmla="*/ 5 w 19"/>
                  <a:gd name="T23" fmla="*/ 8 h 47"/>
                  <a:gd name="T24" fmla="*/ 0 w 19"/>
                  <a:gd name="T25" fmla="*/ 16 h 47"/>
                  <a:gd name="T26" fmla="*/ 5 w 19"/>
                  <a:gd name="T27" fmla="*/ 29 h 47"/>
                  <a:gd name="T28" fmla="*/ 7 w 19"/>
                  <a:gd name="T29" fmla="*/ 46 h 47"/>
                  <a:gd name="T30" fmla="*/ 8 w 19"/>
                  <a:gd name="T31" fmla="*/ 46 h 47"/>
                  <a:gd name="T32" fmla="*/ 8 w 19"/>
                  <a:gd name="T33" fmla="*/ 31 h 47"/>
                  <a:gd name="T34" fmla="*/ 10 w 19"/>
                  <a:gd name="T35" fmla="*/ 33 h 47"/>
                  <a:gd name="T36" fmla="*/ 12 w 19"/>
                  <a:gd name="T37" fmla="*/ 36 h 47"/>
                  <a:gd name="T38" fmla="*/ 13 w 19"/>
                  <a:gd name="T39" fmla="*/ 35 h 47"/>
                  <a:gd name="T40" fmla="*/ 13 w 19"/>
                  <a:gd name="T41" fmla="*/ 24 h 47"/>
                  <a:gd name="T42" fmla="*/ 11 w 19"/>
                  <a:gd name="T43" fmla="*/ 23 h 47"/>
                  <a:gd name="T44" fmla="*/ 8 w 19"/>
                  <a:gd name="T45" fmla="*/ 22 h 47"/>
                  <a:gd name="T46" fmla="*/ 18 w 19"/>
                  <a:gd name="T47" fmla="*/ 23 h 47"/>
                  <a:gd name="T48" fmla="*/ 18 w 19"/>
                  <a:gd name="T4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47">
                    <a:moveTo>
                      <a:pt x="18" y="22"/>
                    </a:moveTo>
                    <a:cubicBezTo>
                      <a:pt x="17" y="20"/>
                      <a:pt x="15" y="19"/>
                      <a:pt x="13" y="19"/>
                    </a:cubicBezTo>
                    <a:cubicBezTo>
                      <a:pt x="13" y="19"/>
                      <a:pt x="6" y="16"/>
                      <a:pt x="8" y="16"/>
                    </a:cubicBezTo>
                    <a:cubicBezTo>
                      <a:pt x="11" y="15"/>
                      <a:pt x="13" y="14"/>
                      <a:pt x="15" y="13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3" y="12"/>
                      <a:pt x="6" y="14"/>
                      <a:pt x="10" y="12"/>
                    </a:cubicBezTo>
                    <a:cubicBezTo>
                      <a:pt x="13" y="10"/>
                      <a:pt x="15" y="9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4" y="7"/>
                      <a:pt x="8" y="12"/>
                      <a:pt x="10" y="7"/>
                    </a:cubicBezTo>
                    <a:cubicBezTo>
                      <a:pt x="11" y="5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8" y="2"/>
                      <a:pt x="6" y="5"/>
                      <a:pt x="5" y="8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1" y="21"/>
                      <a:pt x="3" y="25"/>
                      <a:pt x="5" y="29"/>
                    </a:cubicBezTo>
                    <a:cubicBezTo>
                      <a:pt x="6" y="35"/>
                      <a:pt x="7" y="41"/>
                      <a:pt x="7" y="46"/>
                    </a:cubicBezTo>
                    <a:cubicBezTo>
                      <a:pt x="7" y="47"/>
                      <a:pt x="8" y="47"/>
                      <a:pt x="8" y="46"/>
                    </a:cubicBezTo>
                    <a:cubicBezTo>
                      <a:pt x="8" y="41"/>
                      <a:pt x="8" y="36"/>
                      <a:pt x="8" y="31"/>
                    </a:cubicBezTo>
                    <a:cubicBezTo>
                      <a:pt x="8" y="29"/>
                      <a:pt x="9" y="33"/>
                      <a:pt x="10" y="33"/>
                    </a:cubicBezTo>
                    <a:cubicBezTo>
                      <a:pt x="10" y="34"/>
                      <a:pt x="11" y="35"/>
                      <a:pt x="12" y="36"/>
                    </a:cubicBezTo>
                    <a:cubicBezTo>
                      <a:pt x="13" y="36"/>
                      <a:pt x="13" y="35"/>
                      <a:pt x="13" y="35"/>
                    </a:cubicBezTo>
                    <a:cubicBezTo>
                      <a:pt x="12" y="31"/>
                      <a:pt x="13" y="28"/>
                      <a:pt x="13" y="24"/>
                    </a:cubicBezTo>
                    <a:cubicBezTo>
                      <a:pt x="13" y="23"/>
                      <a:pt x="11" y="23"/>
                      <a:pt x="11" y="23"/>
                    </a:cubicBezTo>
                    <a:cubicBezTo>
                      <a:pt x="9" y="22"/>
                      <a:pt x="3" y="20"/>
                      <a:pt x="8" y="22"/>
                    </a:cubicBezTo>
                    <a:cubicBezTo>
                      <a:pt x="12" y="23"/>
                      <a:pt x="15" y="23"/>
                      <a:pt x="18" y="23"/>
                    </a:cubicBezTo>
                    <a:cubicBezTo>
                      <a:pt x="18" y="23"/>
                      <a:pt x="19" y="23"/>
                      <a:pt x="18" y="2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79"/>
              <p:cNvSpPr/>
              <p:nvPr/>
            </p:nvSpPr>
            <p:spPr bwMode="auto">
              <a:xfrm>
                <a:off x="3093" y="1552"/>
                <a:ext cx="69" cy="72"/>
              </a:xfrm>
              <a:custGeom>
                <a:avLst/>
                <a:gdLst>
                  <a:gd name="T0" fmla="*/ 23 w 26"/>
                  <a:gd name="T1" fmla="*/ 2 h 27"/>
                  <a:gd name="T2" fmla="*/ 23 w 26"/>
                  <a:gd name="T3" fmla="*/ 1 h 27"/>
                  <a:gd name="T4" fmla="*/ 23 w 26"/>
                  <a:gd name="T5" fmla="*/ 1 h 27"/>
                  <a:gd name="T6" fmla="*/ 22 w 26"/>
                  <a:gd name="T7" fmla="*/ 0 h 27"/>
                  <a:gd name="T8" fmla="*/ 20 w 26"/>
                  <a:gd name="T9" fmla="*/ 1 h 27"/>
                  <a:gd name="T10" fmla="*/ 13 w 26"/>
                  <a:gd name="T11" fmla="*/ 4 h 27"/>
                  <a:gd name="T12" fmla="*/ 11 w 26"/>
                  <a:gd name="T13" fmla="*/ 7 h 27"/>
                  <a:gd name="T14" fmla="*/ 6 w 26"/>
                  <a:gd name="T15" fmla="*/ 13 h 27"/>
                  <a:gd name="T16" fmla="*/ 5 w 26"/>
                  <a:gd name="T17" fmla="*/ 27 h 27"/>
                  <a:gd name="T18" fmla="*/ 6 w 26"/>
                  <a:gd name="T19" fmla="*/ 26 h 27"/>
                  <a:gd name="T20" fmla="*/ 7 w 26"/>
                  <a:gd name="T21" fmla="*/ 17 h 27"/>
                  <a:gd name="T22" fmla="*/ 15 w 26"/>
                  <a:gd name="T23" fmla="*/ 9 h 27"/>
                  <a:gd name="T24" fmla="*/ 18 w 26"/>
                  <a:gd name="T25" fmla="*/ 5 h 27"/>
                  <a:gd name="T26" fmla="*/ 20 w 26"/>
                  <a:gd name="T27" fmla="*/ 2 h 27"/>
                  <a:gd name="T28" fmla="*/ 21 w 26"/>
                  <a:gd name="T29" fmla="*/ 2 h 27"/>
                  <a:gd name="T30" fmla="*/ 19 w 26"/>
                  <a:gd name="T31" fmla="*/ 11 h 27"/>
                  <a:gd name="T32" fmla="*/ 19 w 26"/>
                  <a:gd name="T33" fmla="*/ 21 h 27"/>
                  <a:gd name="T34" fmla="*/ 20 w 26"/>
                  <a:gd name="T35" fmla="*/ 21 h 27"/>
                  <a:gd name="T36" fmla="*/ 25 w 26"/>
                  <a:gd name="T37" fmla="*/ 12 h 27"/>
                  <a:gd name="T38" fmla="*/ 25 w 26"/>
                  <a:gd name="T39" fmla="*/ 6 h 27"/>
                  <a:gd name="T40" fmla="*/ 23 w 26"/>
                  <a:gd name="T41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7">
                    <a:moveTo>
                      <a:pt x="23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18" y="2"/>
                      <a:pt x="15" y="2"/>
                      <a:pt x="13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9" y="10"/>
                      <a:pt x="7" y="11"/>
                      <a:pt x="6" y="13"/>
                    </a:cubicBezTo>
                    <a:cubicBezTo>
                      <a:pt x="2" y="17"/>
                      <a:pt x="0" y="22"/>
                      <a:pt x="5" y="27"/>
                    </a:cubicBezTo>
                    <a:cubicBezTo>
                      <a:pt x="5" y="27"/>
                      <a:pt x="6" y="27"/>
                      <a:pt x="6" y="26"/>
                    </a:cubicBezTo>
                    <a:cubicBezTo>
                      <a:pt x="6" y="23"/>
                      <a:pt x="6" y="20"/>
                      <a:pt x="7" y="17"/>
                    </a:cubicBezTo>
                    <a:cubicBezTo>
                      <a:pt x="8" y="13"/>
                      <a:pt x="11" y="11"/>
                      <a:pt x="15" y="9"/>
                    </a:cubicBezTo>
                    <a:cubicBezTo>
                      <a:pt x="16" y="8"/>
                      <a:pt x="17" y="7"/>
                      <a:pt x="18" y="5"/>
                    </a:cubicBezTo>
                    <a:cubicBezTo>
                      <a:pt x="19" y="5"/>
                      <a:pt x="20" y="3"/>
                      <a:pt x="2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20" y="8"/>
                      <a:pt x="19" y="11"/>
                    </a:cubicBezTo>
                    <a:cubicBezTo>
                      <a:pt x="19" y="15"/>
                      <a:pt x="20" y="17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3" y="19"/>
                      <a:pt x="25" y="16"/>
                      <a:pt x="25" y="12"/>
                    </a:cubicBezTo>
                    <a:cubicBezTo>
                      <a:pt x="26" y="10"/>
                      <a:pt x="26" y="8"/>
                      <a:pt x="25" y="6"/>
                    </a:cubicBezTo>
                    <a:cubicBezTo>
                      <a:pt x="25" y="4"/>
                      <a:pt x="24" y="3"/>
                      <a:pt x="23" y="2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80"/>
              <p:cNvSpPr/>
              <p:nvPr/>
            </p:nvSpPr>
            <p:spPr bwMode="auto">
              <a:xfrm>
                <a:off x="3085" y="1491"/>
                <a:ext cx="82" cy="50"/>
              </a:xfrm>
              <a:custGeom>
                <a:avLst/>
                <a:gdLst>
                  <a:gd name="T0" fmla="*/ 20 w 31"/>
                  <a:gd name="T1" fmla="*/ 13 h 19"/>
                  <a:gd name="T2" fmla="*/ 21 w 31"/>
                  <a:gd name="T3" fmla="*/ 14 h 19"/>
                  <a:gd name="T4" fmla="*/ 24 w 31"/>
                  <a:gd name="T5" fmla="*/ 15 h 19"/>
                  <a:gd name="T6" fmla="*/ 27 w 31"/>
                  <a:gd name="T7" fmla="*/ 16 h 19"/>
                  <a:gd name="T8" fmla="*/ 30 w 31"/>
                  <a:gd name="T9" fmla="*/ 18 h 19"/>
                  <a:gd name="T10" fmla="*/ 31 w 31"/>
                  <a:gd name="T11" fmla="*/ 19 h 19"/>
                  <a:gd name="T12" fmla="*/ 31 w 31"/>
                  <a:gd name="T13" fmla="*/ 19 h 19"/>
                  <a:gd name="T14" fmla="*/ 27 w 31"/>
                  <a:gd name="T15" fmla="*/ 11 h 19"/>
                  <a:gd name="T16" fmla="*/ 24 w 31"/>
                  <a:gd name="T17" fmla="*/ 3 h 19"/>
                  <a:gd name="T18" fmla="*/ 16 w 31"/>
                  <a:gd name="T19" fmla="*/ 1 h 19"/>
                  <a:gd name="T20" fmla="*/ 2 w 31"/>
                  <a:gd name="T21" fmla="*/ 15 h 19"/>
                  <a:gd name="T22" fmla="*/ 3 w 31"/>
                  <a:gd name="T23" fmla="*/ 15 h 19"/>
                  <a:gd name="T24" fmla="*/ 14 w 31"/>
                  <a:gd name="T25" fmla="*/ 7 h 19"/>
                  <a:gd name="T26" fmla="*/ 20 w 31"/>
                  <a:gd name="T2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9">
                    <a:moveTo>
                      <a:pt x="20" y="13"/>
                    </a:moveTo>
                    <a:cubicBezTo>
                      <a:pt x="20" y="13"/>
                      <a:pt x="20" y="14"/>
                      <a:pt x="21" y="14"/>
                    </a:cubicBezTo>
                    <a:cubicBezTo>
                      <a:pt x="22" y="14"/>
                      <a:pt x="23" y="14"/>
                      <a:pt x="24" y="15"/>
                    </a:cubicBezTo>
                    <a:cubicBezTo>
                      <a:pt x="25" y="15"/>
                      <a:pt x="26" y="15"/>
                      <a:pt x="27" y="16"/>
                    </a:cubicBezTo>
                    <a:cubicBezTo>
                      <a:pt x="28" y="17"/>
                      <a:pt x="29" y="17"/>
                      <a:pt x="30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6"/>
                      <a:pt x="28" y="13"/>
                      <a:pt x="27" y="11"/>
                    </a:cubicBezTo>
                    <a:cubicBezTo>
                      <a:pt x="25" y="8"/>
                      <a:pt x="25" y="6"/>
                      <a:pt x="24" y="3"/>
                    </a:cubicBezTo>
                    <a:cubicBezTo>
                      <a:pt x="22" y="0"/>
                      <a:pt x="18" y="0"/>
                      <a:pt x="16" y="1"/>
                    </a:cubicBezTo>
                    <a:cubicBezTo>
                      <a:pt x="8" y="2"/>
                      <a:pt x="0" y="7"/>
                      <a:pt x="2" y="15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5" y="10"/>
                      <a:pt x="8" y="7"/>
                      <a:pt x="14" y="7"/>
                    </a:cubicBezTo>
                    <a:cubicBezTo>
                      <a:pt x="21" y="6"/>
                      <a:pt x="18" y="10"/>
                      <a:pt x="20" y="1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81"/>
              <p:cNvSpPr/>
              <p:nvPr/>
            </p:nvSpPr>
            <p:spPr bwMode="auto">
              <a:xfrm>
                <a:off x="3141" y="1434"/>
                <a:ext cx="64" cy="62"/>
              </a:xfrm>
              <a:custGeom>
                <a:avLst/>
                <a:gdLst>
                  <a:gd name="T0" fmla="*/ 22 w 24"/>
                  <a:gd name="T1" fmla="*/ 23 h 23"/>
                  <a:gd name="T2" fmla="*/ 23 w 24"/>
                  <a:gd name="T3" fmla="*/ 23 h 23"/>
                  <a:gd name="T4" fmla="*/ 15 w 24"/>
                  <a:gd name="T5" fmla="*/ 2 h 23"/>
                  <a:gd name="T6" fmla="*/ 1 w 24"/>
                  <a:gd name="T7" fmla="*/ 13 h 23"/>
                  <a:gd name="T8" fmla="*/ 1 w 24"/>
                  <a:gd name="T9" fmla="*/ 14 h 23"/>
                  <a:gd name="T10" fmla="*/ 9 w 24"/>
                  <a:gd name="T11" fmla="*/ 11 h 23"/>
                  <a:gd name="T12" fmla="*/ 11 w 24"/>
                  <a:gd name="T13" fmla="*/ 13 h 23"/>
                  <a:gd name="T14" fmla="*/ 14 w 24"/>
                  <a:gd name="T15" fmla="*/ 16 h 23"/>
                  <a:gd name="T16" fmla="*/ 15 w 24"/>
                  <a:gd name="T17" fmla="*/ 16 h 23"/>
                  <a:gd name="T18" fmla="*/ 15 w 24"/>
                  <a:gd name="T19" fmla="*/ 17 h 23"/>
                  <a:gd name="T20" fmla="*/ 16 w 24"/>
                  <a:gd name="T21" fmla="*/ 17 h 23"/>
                  <a:gd name="T22" fmla="*/ 18 w 24"/>
                  <a:gd name="T23" fmla="*/ 18 h 23"/>
                  <a:gd name="T24" fmla="*/ 22 w 24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3">
                    <a:moveTo>
                      <a:pt x="22" y="23"/>
                    </a:moveTo>
                    <a:cubicBezTo>
                      <a:pt x="22" y="23"/>
                      <a:pt x="23" y="23"/>
                      <a:pt x="23" y="23"/>
                    </a:cubicBezTo>
                    <a:cubicBezTo>
                      <a:pt x="23" y="15"/>
                      <a:pt x="24" y="5"/>
                      <a:pt x="15" y="2"/>
                    </a:cubicBezTo>
                    <a:cubicBezTo>
                      <a:pt x="8" y="0"/>
                      <a:pt x="0" y="6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1" y="13"/>
                    </a:cubicBezTo>
                    <a:cubicBezTo>
                      <a:pt x="13" y="13"/>
                      <a:pt x="13" y="15"/>
                      <a:pt x="14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6" y="17"/>
                    </a:cubicBezTo>
                    <a:cubicBezTo>
                      <a:pt x="16" y="17"/>
                      <a:pt x="17" y="17"/>
                      <a:pt x="18" y="18"/>
                    </a:cubicBezTo>
                    <a:cubicBezTo>
                      <a:pt x="21" y="18"/>
                      <a:pt x="21" y="20"/>
                      <a:pt x="22" y="2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82"/>
              <p:cNvSpPr/>
              <p:nvPr/>
            </p:nvSpPr>
            <p:spPr bwMode="auto">
              <a:xfrm>
                <a:off x="3194" y="1475"/>
                <a:ext cx="78" cy="42"/>
              </a:xfrm>
              <a:custGeom>
                <a:avLst/>
                <a:gdLst>
                  <a:gd name="T0" fmla="*/ 17 w 29"/>
                  <a:gd name="T1" fmla="*/ 1 h 16"/>
                  <a:gd name="T2" fmla="*/ 5 w 29"/>
                  <a:gd name="T3" fmla="*/ 6 h 16"/>
                  <a:gd name="T4" fmla="*/ 2 w 29"/>
                  <a:gd name="T5" fmla="*/ 10 h 16"/>
                  <a:gd name="T6" fmla="*/ 0 w 29"/>
                  <a:gd name="T7" fmla="*/ 14 h 16"/>
                  <a:gd name="T8" fmla="*/ 0 w 29"/>
                  <a:gd name="T9" fmla="*/ 14 h 16"/>
                  <a:gd name="T10" fmla="*/ 0 w 29"/>
                  <a:gd name="T11" fmla="*/ 14 h 16"/>
                  <a:gd name="T12" fmla="*/ 0 w 29"/>
                  <a:gd name="T13" fmla="*/ 15 h 16"/>
                  <a:gd name="T14" fmla="*/ 0 w 29"/>
                  <a:gd name="T15" fmla="*/ 15 h 16"/>
                  <a:gd name="T16" fmla="*/ 1 w 29"/>
                  <a:gd name="T17" fmla="*/ 15 h 16"/>
                  <a:gd name="T18" fmla="*/ 2 w 29"/>
                  <a:gd name="T19" fmla="*/ 14 h 16"/>
                  <a:gd name="T20" fmla="*/ 8 w 29"/>
                  <a:gd name="T21" fmla="*/ 7 h 16"/>
                  <a:gd name="T22" fmla="*/ 11 w 29"/>
                  <a:gd name="T23" fmla="*/ 6 h 16"/>
                  <a:gd name="T24" fmla="*/ 20 w 29"/>
                  <a:gd name="T25" fmla="*/ 5 h 16"/>
                  <a:gd name="T26" fmla="*/ 25 w 29"/>
                  <a:gd name="T27" fmla="*/ 15 h 16"/>
                  <a:gd name="T28" fmla="*/ 26 w 29"/>
                  <a:gd name="T29" fmla="*/ 15 h 16"/>
                  <a:gd name="T30" fmla="*/ 17 w 29"/>
                  <a:gd name="T3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6">
                    <a:moveTo>
                      <a:pt x="17" y="1"/>
                    </a:moveTo>
                    <a:cubicBezTo>
                      <a:pt x="12" y="2"/>
                      <a:pt x="8" y="3"/>
                      <a:pt x="5" y="6"/>
                    </a:cubicBezTo>
                    <a:cubicBezTo>
                      <a:pt x="4" y="7"/>
                      <a:pt x="3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4" y="11"/>
                      <a:pt x="5" y="8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4" y="6"/>
                      <a:pt x="17" y="5"/>
                      <a:pt x="20" y="5"/>
                    </a:cubicBezTo>
                    <a:cubicBezTo>
                      <a:pt x="24" y="5"/>
                      <a:pt x="26" y="12"/>
                      <a:pt x="25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9" y="7"/>
                      <a:pt x="25" y="0"/>
                      <a:pt x="17" y="1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83"/>
              <p:cNvSpPr/>
              <p:nvPr/>
            </p:nvSpPr>
            <p:spPr bwMode="auto">
              <a:xfrm>
                <a:off x="3071" y="1509"/>
                <a:ext cx="27" cy="59"/>
              </a:xfrm>
              <a:custGeom>
                <a:avLst/>
                <a:gdLst>
                  <a:gd name="T0" fmla="*/ 10 w 10"/>
                  <a:gd name="T1" fmla="*/ 20 h 22"/>
                  <a:gd name="T2" fmla="*/ 4 w 10"/>
                  <a:gd name="T3" fmla="*/ 13 h 22"/>
                  <a:gd name="T4" fmla="*/ 6 w 10"/>
                  <a:gd name="T5" fmla="*/ 3 h 22"/>
                  <a:gd name="T6" fmla="*/ 6 w 10"/>
                  <a:gd name="T7" fmla="*/ 2 h 22"/>
                  <a:gd name="T8" fmla="*/ 7 w 10"/>
                  <a:gd name="T9" fmla="*/ 1 h 22"/>
                  <a:gd name="T10" fmla="*/ 7 w 10"/>
                  <a:gd name="T11" fmla="*/ 0 h 22"/>
                  <a:gd name="T12" fmla="*/ 4 w 10"/>
                  <a:gd name="T13" fmla="*/ 2 h 22"/>
                  <a:gd name="T14" fmla="*/ 5 w 10"/>
                  <a:gd name="T15" fmla="*/ 3 h 22"/>
                  <a:gd name="T16" fmla="*/ 5 w 10"/>
                  <a:gd name="T17" fmla="*/ 3 h 22"/>
                  <a:gd name="T18" fmla="*/ 4 w 10"/>
                  <a:gd name="T19" fmla="*/ 4 h 22"/>
                  <a:gd name="T20" fmla="*/ 4 w 10"/>
                  <a:gd name="T21" fmla="*/ 4 h 22"/>
                  <a:gd name="T22" fmla="*/ 3 w 10"/>
                  <a:gd name="T23" fmla="*/ 5 h 22"/>
                  <a:gd name="T24" fmla="*/ 2 w 10"/>
                  <a:gd name="T25" fmla="*/ 8 h 22"/>
                  <a:gd name="T26" fmla="*/ 1 w 10"/>
                  <a:gd name="T27" fmla="*/ 16 h 22"/>
                  <a:gd name="T28" fmla="*/ 9 w 10"/>
                  <a:gd name="T29" fmla="*/ 21 h 22"/>
                  <a:gd name="T30" fmla="*/ 10 w 10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2">
                    <a:moveTo>
                      <a:pt x="10" y="20"/>
                    </a:moveTo>
                    <a:cubicBezTo>
                      <a:pt x="6" y="19"/>
                      <a:pt x="5" y="16"/>
                      <a:pt x="4" y="13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1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7"/>
                      <a:pt x="2" y="8"/>
                    </a:cubicBezTo>
                    <a:cubicBezTo>
                      <a:pt x="1" y="11"/>
                      <a:pt x="0" y="13"/>
                      <a:pt x="1" y="16"/>
                    </a:cubicBezTo>
                    <a:cubicBezTo>
                      <a:pt x="3" y="19"/>
                      <a:pt x="6" y="21"/>
                      <a:pt x="9" y="21"/>
                    </a:cubicBezTo>
                    <a:cubicBezTo>
                      <a:pt x="10" y="22"/>
                      <a:pt x="10" y="21"/>
                      <a:pt x="10" y="2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84"/>
              <p:cNvSpPr/>
              <p:nvPr/>
            </p:nvSpPr>
            <p:spPr bwMode="auto">
              <a:xfrm>
                <a:off x="3087" y="1592"/>
                <a:ext cx="43" cy="59"/>
              </a:xfrm>
              <a:custGeom>
                <a:avLst/>
                <a:gdLst>
                  <a:gd name="T0" fmla="*/ 15 w 16"/>
                  <a:gd name="T1" fmla="*/ 17 h 22"/>
                  <a:gd name="T2" fmla="*/ 6 w 16"/>
                  <a:gd name="T3" fmla="*/ 13 h 22"/>
                  <a:gd name="T4" fmla="*/ 4 w 16"/>
                  <a:gd name="T5" fmla="*/ 1 h 22"/>
                  <a:gd name="T6" fmla="*/ 3 w 16"/>
                  <a:gd name="T7" fmla="*/ 0 h 22"/>
                  <a:gd name="T8" fmla="*/ 0 w 16"/>
                  <a:gd name="T9" fmla="*/ 7 h 22"/>
                  <a:gd name="T10" fmla="*/ 0 w 16"/>
                  <a:gd name="T11" fmla="*/ 10 h 22"/>
                  <a:gd name="T12" fmla="*/ 4 w 16"/>
                  <a:gd name="T13" fmla="*/ 17 h 22"/>
                  <a:gd name="T14" fmla="*/ 15 w 16"/>
                  <a:gd name="T15" fmla="*/ 18 h 22"/>
                  <a:gd name="T16" fmla="*/ 15 w 16"/>
                  <a:gd name="T1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5" y="17"/>
                    </a:moveTo>
                    <a:cubicBezTo>
                      <a:pt x="12" y="18"/>
                      <a:pt x="8" y="15"/>
                      <a:pt x="6" y="13"/>
                    </a:cubicBezTo>
                    <a:cubicBezTo>
                      <a:pt x="2" y="9"/>
                      <a:pt x="2" y="5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2"/>
                      <a:pt x="2" y="15"/>
                      <a:pt x="4" y="17"/>
                    </a:cubicBezTo>
                    <a:cubicBezTo>
                      <a:pt x="7" y="21"/>
                      <a:pt x="12" y="22"/>
                      <a:pt x="15" y="18"/>
                    </a:cubicBezTo>
                    <a:cubicBezTo>
                      <a:pt x="16" y="18"/>
                      <a:pt x="15" y="17"/>
                      <a:pt x="15" y="1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85"/>
              <p:cNvSpPr/>
              <p:nvPr/>
            </p:nvSpPr>
            <p:spPr bwMode="auto">
              <a:xfrm>
                <a:off x="3202" y="1584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16 w 27"/>
                  <a:gd name="T3" fmla="*/ 2 h 15"/>
                  <a:gd name="T4" fmla="*/ 14 w 27"/>
                  <a:gd name="T5" fmla="*/ 0 h 15"/>
                  <a:gd name="T6" fmla="*/ 10 w 27"/>
                  <a:gd name="T7" fmla="*/ 1 h 15"/>
                  <a:gd name="T8" fmla="*/ 3 w 27"/>
                  <a:gd name="T9" fmla="*/ 7 h 15"/>
                  <a:gd name="T10" fmla="*/ 1 w 27"/>
                  <a:gd name="T11" fmla="*/ 7 h 15"/>
                  <a:gd name="T12" fmla="*/ 0 w 27"/>
                  <a:gd name="T13" fmla="*/ 8 h 15"/>
                  <a:gd name="T14" fmla="*/ 27 w 27"/>
                  <a:gd name="T15" fmla="*/ 0 h 15"/>
                  <a:gd name="T16" fmla="*/ 26 w 2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3"/>
                      <a:pt x="19" y="5"/>
                      <a:pt x="16" y="2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3" y="0"/>
                      <a:pt x="11" y="1"/>
                      <a:pt x="10" y="1"/>
                    </a:cubicBezTo>
                    <a:cubicBezTo>
                      <a:pt x="6" y="2"/>
                      <a:pt x="4" y="4"/>
                      <a:pt x="3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7" y="15"/>
                      <a:pt x="27" y="13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86"/>
              <p:cNvSpPr/>
              <p:nvPr/>
            </p:nvSpPr>
            <p:spPr bwMode="auto">
              <a:xfrm>
                <a:off x="3151" y="1525"/>
                <a:ext cx="46" cy="43"/>
              </a:xfrm>
              <a:custGeom>
                <a:avLst/>
                <a:gdLst>
                  <a:gd name="T0" fmla="*/ 15 w 17"/>
                  <a:gd name="T1" fmla="*/ 5 h 16"/>
                  <a:gd name="T2" fmla="*/ 11 w 17"/>
                  <a:gd name="T3" fmla="*/ 0 h 16"/>
                  <a:gd name="T4" fmla="*/ 5 w 17"/>
                  <a:gd name="T5" fmla="*/ 2 h 16"/>
                  <a:gd name="T6" fmla="*/ 1 w 17"/>
                  <a:gd name="T7" fmla="*/ 12 h 16"/>
                  <a:gd name="T8" fmla="*/ 8 w 17"/>
                  <a:gd name="T9" fmla="*/ 14 h 16"/>
                  <a:gd name="T10" fmla="*/ 11 w 17"/>
                  <a:gd name="T11" fmla="*/ 12 h 16"/>
                  <a:gd name="T12" fmla="*/ 15 w 17"/>
                  <a:gd name="T13" fmla="*/ 11 h 16"/>
                  <a:gd name="T14" fmla="*/ 15 w 17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5" y="5"/>
                    </a:moveTo>
                    <a:cubicBezTo>
                      <a:pt x="14" y="3"/>
                      <a:pt x="13" y="1"/>
                      <a:pt x="11" y="0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1" y="2"/>
                      <a:pt x="0" y="9"/>
                      <a:pt x="1" y="12"/>
                    </a:cubicBezTo>
                    <a:cubicBezTo>
                      <a:pt x="2" y="15"/>
                      <a:pt x="5" y="16"/>
                      <a:pt x="8" y="14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2" y="12"/>
                      <a:pt x="14" y="12"/>
                      <a:pt x="15" y="11"/>
                    </a:cubicBezTo>
                    <a:cubicBezTo>
                      <a:pt x="17" y="9"/>
                      <a:pt x="16" y="7"/>
                      <a:pt x="15" y="5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87"/>
              <p:cNvSpPr/>
              <p:nvPr/>
            </p:nvSpPr>
            <p:spPr bwMode="auto">
              <a:xfrm>
                <a:off x="3167" y="1533"/>
                <a:ext cx="14" cy="22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1 h 8"/>
                  <a:gd name="T4" fmla="*/ 2 w 5"/>
                  <a:gd name="T5" fmla="*/ 0 h 8"/>
                  <a:gd name="T6" fmla="*/ 0 w 5"/>
                  <a:gd name="T7" fmla="*/ 1 h 8"/>
                  <a:gd name="T8" fmla="*/ 0 w 5"/>
                  <a:gd name="T9" fmla="*/ 2 h 8"/>
                  <a:gd name="T10" fmla="*/ 0 w 5"/>
                  <a:gd name="T11" fmla="*/ 4 h 8"/>
                  <a:gd name="T12" fmla="*/ 0 w 5"/>
                  <a:gd name="T13" fmla="*/ 4 h 8"/>
                  <a:gd name="T14" fmla="*/ 0 w 5"/>
                  <a:gd name="T15" fmla="*/ 6 h 8"/>
                  <a:gd name="T16" fmla="*/ 1 w 5"/>
                  <a:gd name="T17" fmla="*/ 7 h 8"/>
                  <a:gd name="T18" fmla="*/ 1 w 5"/>
                  <a:gd name="T19" fmla="*/ 7 h 8"/>
                  <a:gd name="T20" fmla="*/ 2 w 5"/>
                  <a:gd name="T21" fmla="*/ 7 h 8"/>
                  <a:gd name="T22" fmla="*/ 4 w 5"/>
                  <a:gd name="T23" fmla="*/ 5 h 8"/>
                  <a:gd name="T24" fmla="*/ 4 w 5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4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88"/>
              <p:cNvSpPr/>
              <p:nvPr/>
            </p:nvSpPr>
            <p:spPr bwMode="auto">
              <a:xfrm>
                <a:off x="3039" y="1276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8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3 w 76"/>
                  <a:gd name="T21" fmla="*/ 29 h 84"/>
                  <a:gd name="T22" fmla="*/ 12 w 76"/>
                  <a:gd name="T23" fmla="*/ 28 h 84"/>
                  <a:gd name="T24" fmla="*/ 2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0" y="46"/>
                      <a:pt x="68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69" y="10"/>
                      <a:pt x="59" y="12"/>
                    </a:cubicBezTo>
                    <a:cubicBezTo>
                      <a:pt x="54" y="12"/>
                      <a:pt x="49" y="18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5" y="12"/>
                      <a:pt x="45" y="9"/>
                      <a:pt x="43" y="7"/>
                    </a:cubicBezTo>
                    <a:cubicBezTo>
                      <a:pt x="36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3" y="29"/>
                    </a:cubicBezTo>
                    <a:cubicBezTo>
                      <a:pt x="19" y="27"/>
                      <a:pt x="15" y="27"/>
                      <a:pt x="12" y="28"/>
                    </a:cubicBezTo>
                    <a:cubicBezTo>
                      <a:pt x="6" y="30"/>
                      <a:pt x="4" y="37"/>
                      <a:pt x="2" y="42"/>
                    </a:cubicBezTo>
                    <a:cubicBezTo>
                      <a:pt x="0" y="52"/>
                      <a:pt x="10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1" y="62"/>
                      <a:pt x="55" y="63"/>
                    </a:cubicBezTo>
                    <a:cubicBezTo>
                      <a:pt x="60" y="65"/>
                      <a:pt x="67" y="65"/>
                      <a:pt x="72" y="62"/>
                    </a:cubicBezTo>
                    <a:cubicBezTo>
                      <a:pt x="75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89"/>
              <p:cNvSpPr/>
              <p:nvPr/>
            </p:nvSpPr>
            <p:spPr bwMode="auto">
              <a:xfrm>
                <a:off x="3103" y="1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90"/>
              <p:cNvSpPr/>
              <p:nvPr/>
            </p:nvSpPr>
            <p:spPr bwMode="auto">
              <a:xfrm>
                <a:off x="3090" y="1284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5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2 w 25"/>
                  <a:gd name="T25" fmla="*/ 30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8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0" y="30"/>
                      <a:pt x="21" y="30"/>
                      <a:pt x="22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91"/>
              <p:cNvSpPr/>
              <p:nvPr/>
            </p:nvSpPr>
            <p:spPr bwMode="auto">
              <a:xfrm>
                <a:off x="3149" y="1330"/>
                <a:ext cx="61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3 w 23"/>
                  <a:gd name="T21" fmla="*/ 41 h 42"/>
                  <a:gd name="T22" fmla="*/ 15 w 23"/>
                  <a:gd name="T23" fmla="*/ 32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19" y="25"/>
                      <a:pt x="14" y="20"/>
                      <a:pt x="18" y="13"/>
                    </a:cubicBezTo>
                    <a:cubicBezTo>
                      <a:pt x="19" y="11"/>
                      <a:pt x="21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6" y="41"/>
                      <a:pt x="13" y="42"/>
                    </a:cubicBezTo>
                    <a:cubicBezTo>
                      <a:pt x="13" y="42"/>
                      <a:pt x="14" y="41"/>
                      <a:pt x="13" y="41"/>
                    </a:cubicBezTo>
                    <a:cubicBezTo>
                      <a:pt x="11" y="37"/>
                      <a:pt x="14" y="35"/>
                      <a:pt x="15" y="32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92"/>
              <p:cNvSpPr/>
              <p:nvPr/>
            </p:nvSpPr>
            <p:spPr bwMode="auto">
              <a:xfrm>
                <a:off x="3095" y="1389"/>
                <a:ext cx="67" cy="102"/>
              </a:xfrm>
              <a:custGeom>
                <a:avLst/>
                <a:gdLst>
                  <a:gd name="T0" fmla="*/ 24 w 25"/>
                  <a:gd name="T1" fmla="*/ 2 h 38"/>
                  <a:gd name="T2" fmla="*/ 24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4 w 25"/>
                  <a:gd name="T27" fmla="*/ 3 h 38"/>
                  <a:gd name="T28" fmla="*/ 25 w 25"/>
                  <a:gd name="T29" fmla="*/ 2 h 38"/>
                  <a:gd name="T30" fmla="*/ 24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4" y="2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5"/>
                      <a:pt x="9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5" y="25"/>
                      <a:pt x="20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4" y="3"/>
                    </a:cubicBezTo>
                    <a:cubicBezTo>
                      <a:pt x="24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4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93"/>
              <p:cNvSpPr/>
              <p:nvPr/>
            </p:nvSpPr>
            <p:spPr bwMode="auto">
              <a:xfrm>
                <a:off x="3119" y="1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94"/>
              <p:cNvSpPr/>
              <p:nvPr/>
            </p:nvSpPr>
            <p:spPr bwMode="auto">
              <a:xfrm>
                <a:off x="3071" y="1292"/>
                <a:ext cx="75" cy="81"/>
              </a:xfrm>
              <a:custGeom>
                <a:avLst/>
                <a:gdLst>
                  <a:gd name="T0" fmla="*/ 27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7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7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7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95"/>
              <p:cNvSpPr/>
              <p:nvPr/>
            </p:nvSpPr>
            <p:spPr bwMode="auto">
              <a:xfrm>
                <a:off x="3151" y="1359"/>
                <a:ext cx="49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4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8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0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4" y="13"/>
                      <a:pt x="14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12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2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7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96"/>
              <p:cNvSpPr/>
              <p:nvPr/>
            </p:nvSpPr>
            <p:spPr bwMode="auto">
              <a:xfrm>
                <a:off x="3044" y="1346"/>
                <a:ext cx="105" cy="142"/>
              </a:xfrm>
              <a:custGeom>
                <a:avLst/>
                <a:gdLst>
                  <a:gd name="T0" fmla="*/ 37 w 39"/>
                  <a:gd name="T1" fmla="*/ 13 h 53"/>
                  <a:gd name="T2" fmla="*/ 21 w 39"/>
                  <a:gd name="T3" fmla="*/ 5 h 53"/>
                  <a:gd name="T4" fmla="*/ 1 w 39"/>
                  <a:gd name="T5" fmla="*/ 20 h 53"/>
                  <a:gd name="T6" fmla="*/ 20 w 39"/>
                  <a:gd name="T7" fmla="*/ 32 h 53"/>
                  <a:gd name="T8" fmla="*/ 19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1" y="5"/>
                    </a:cubicBezTo>
                    <a:cubicBezTo>
                      <a:pt x="11" y="0"/>
                      <a:pt x="0" y="8"/>
                      <a:pt x="1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19" y="33"/>
                      <a:pt x="19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97"/>
              <p:cNvSpPr/>
              <p:nvPr/>
            </p:nvSpPr>
            <p:spPr bwMode="auto">
              <a:xfrm>
                <a:off x="3050" y="1357"/>
                <a:ext cx="80" cy="27"/>
              </a:xfrm>
              <a:custGeom>
                <a:avLst/>
                <a:gdLst>
                  <a:gd name="T0" fmla="*/ 29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0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6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29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29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30" y="5"/>
                      <a:pt x="30" y="4"/>
                      <a:pt x="29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98"/>
              <p:cNvSpPr/>
              <p:nvPr/>
            </p:nvSpPr>
            <p:spPr bwMode="auto">
              <a:xfrm>
                <a:off x="3058" y="1400"/>
                <a:ext cx="69" cy="40"/>
              </a:xfrm>
              <a:custGeom>
                <a:avLst/>
                <a:gdLst>
                  <a:gd name="T0" fmla="*/ 25 w 26"/>
                  <a:gd name="T1" fmla="*/ 0 h 15"/>
                  <a:gd name="T2" fmla="*/ 4 w 26"/>
                  <a:gd name="T3" fmla="*/ 12 h 15"/>
                  <a:gd name="T4" fmla="*/ 2 w 26"/>
                  <a:gd name="T5" fmla="*/ 10 h 15"/>
                  <a:gd name="T6" fmla="*/ 2 w 26"/>
                  <a:gd name="T7" fmla="*/ 10 h 15"/>
                  <a:gd name="T8" fmla="*/ 1 w 26"/>
                  <a:gd name="T9" fmla="*/ 8 h 15"/>
                  <a:gd name="T10" fmla="*/ 0 w 26"/>
                  <a:gd name="T11" fmla="*/ 9 h 15"/>
                  <a:gd name="T12" fmla="*/ 6 w 26"/>
                  <a:gd name="T13" fmla="*/ 14 h 15"/>
                  <a:gd name="T14" fmla="*/ 15 w 26"/>
                  <a:gd name="T15" fmla="*/ 13 h 15"/>
                  <a:gd name="T16" fmla="*/ 21 w 26"/>
                  <a:gd name="T17" fmla="*/ 6 h 15"/>
                  <a:gd name="T18" fmla="*/ 26 w 26"/>
                  <a:gd name="T19" fmla="*/ 1 h 15"/>
                  <a:gd name="T20" fmla="*/ 25 w 2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25" y="0"/>
                    </a:moveTo>
                    <a:cubicBezTo>
                      <a:pt x="22" y="2"/>
                      <a:pt x="11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3" y="5"/>
                      <a:pt x="25" y="3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99"/>
              <p:cNvSpPr/>
              <p:nvPr/>
            </p:nvSpPr>
            <p:spPr bwMode="auto">
              <a:xfrm>
                <a:off x="3127" y="1373"/>
                <a:ext cx="54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2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5"/>
                      <a:pt x="2" y="8"/>
                      <a:pt x="2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00"/>
              <p:cNvSpPr/>
              <p:nvPr/>
            </p:nvSpPr>
            <p:spPr bwMode="auto">
              <a:xfrm>
                <a:off x="3138" y="1381"/>
                <a:ext cx="40" cy="35"/>
              </a:xfrm>
              <a:custGeom>
                <a:avLst/>
                <a:gdLst>
                  <a:gd name="T0" fmla="*/ 14 w 15"/>
                  <a:gd name="T1" fmla="*/ 3 h 13"/>
                  <a:gd name="T2" fmla="*/ 14 w 15"/>
                  <a:gd name="T3" fmla="*/ 1 h 13"/>
                  <a:gd name="T4" fmla="*/ 9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1 w 15"/>
                  <a:gd name="T19" fmla="*/ 7 h 13"/>
                  <a:gd name="T20" fmla="*/ 14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4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0" y="6"/>
                      <a:pt x="14" y="3"/>
                      <a:pt x="14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01"/>
              <p:cNvSpPr/>
              <p:nvPr/>
            </p:nvSpPr>
            <p:spPr bwMode="auto">
              <a:xfrm>
                <a:off x="3146" y="1378"/>
                <a:ext cx="16" cy="27"/>
              </a:xfrm>
              <a:custGeom>
                <a:avLst/>
                <a:gdLst>
                  <a:gd name="T0" fmla="*/ 6 w 6"/>
                  <a:gd name="T1" fmla="*/ 1 h 10"/>
                  <a:gd name="T2" fmla="*/ 2 w 6"/>
                  <a:gd name="T3" fmla="*/ 1 h 10"/>
                  <a:gd name="T4" fmla="*/ 1 w 6"/>
                  <a:gd name="T5" fmla="*/ 1 h 10"/>
                  <a:gd name="T6" fmla="*/ 0 w 6"/>
                  <a:gd name="T7" fmla="*/ 4 h 10"/>
                  <a:gd name="T8" fmla="*/ 0 w 6"/>
                  <a:gd name="T9" fmla="*/ 5 h 10"/>
                  <a:gd name="T10" fmla="*/ 1 w 6"/>
                  <a:gd name="T11" fmla="*/ 9 h 10"/>
                  <a:gd name="T12" fmla="*/ 2 w 6"/>
                  <a:gd name="T13" fmla="*/ 9 h 10"/>
                  <a:gd name="T14" fmla="*/ 3 w 6"/>
                  <a:gd name="T15" fmla="*/ 4 h 10"/>
                  <a:gd name="T16" fmla="*/ 6 w 6"/>
                  <a:gd name="T17" fmla="*/ 2 h 10"/>
                  <a:gd name="T18" fmla="*/ 6 w 6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02"/>
              <p:cNvSpPr/>
              <p:nvPr/>
            </p:nvSpPr>
            <p:spPr bwMode="auto">
              <a:xfrm>
                <a:off x="3044" y="1386"/>
                <a:ext cx="19" cy="46"/>
              </a:xfrm>
              <a:custGeom>
                <a:avLst/>
                <a:gdLst>
                  <a:gd name="T0" fmla="*/ 6 w 7"/>
                  <a:gd name="T1" fmla="*/ 16 h 17"/>
                  <a:gd name="T2" fmla="*/ 4 w 7"/>
                  <a:gd name="T3" fmla="*/ 9 h 17"/>
                  <a:gd name="T4" fmla="*/ 2 w 7"/>
                  <a:gd name="T5" fmla="*/ 8 h 17"/>
                  <a:gd name="T6" fmla="*/ 3 w 7"/>
                  <a:gd name="T7" fmla="*/ 0 h 17"/>
                  <a:gd name="T8" fmla="*/ 2 w 7"/>
                  <a:gd name="T9" fmla="*/ 0 h 17"/>
                  <a:gd name="T10" fmla="*/ 1 w 7"/>
                  <a:gd name="T11" fmla="*/ 1 h 17"/>
                  <a:gd name="T12" fmla="*/ 1 w 7"/>
                  <a:gd name="T13" fmla="*/ 1 h 17"/>
                  <a:gd name="T14" fmla="*/ 1 w 7"/>
                  <a:gd name="T15" fmla="*/ 11 h 17"/>
                  <a:gd name="T16" fmla="*/ 6 w 7"/>
                  <a:gd name="T17" fmla="*/ 17 h 17"/>
                  <a:gd name="T18" fmla="*/ 6 w 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7">
                    <a:moveTo>
                      <a:pt x="6" y="16"/>
                    </a:moveTo>
                    <a:cubicBezTo>
                      <a:pt x="5" y="14"/>
                      <a:pt x="6" y="11"/>
                      <a:pt x="4" y="9"/>
                    </a:cubicBezTo>
                    <a:cubicBezTo>
                      <a:pt x="4" y="9"/>
                      <a:pt x="2" y="8"/>
                      <a:pt x="2" y="8"/>
                    </a:cubicBezTo>
                    <a:cubicBezTo>
                      <a:pt x="3" y="5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1" y="11"/>
                    </a:cubicBezTo>
                    <a:cubicBezTo>
                      <a:pt x="1" y="13"/>
                      <a:pt x="4" y="15"/>
                      <a:pt x="6" y="17"/>
                    </a:cubicBezTo>
                    <a:cubicBezTo>
                      <a:pt x="6" y="17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03"/>
              <p:cNvSpPr/>
              <p:nvPr/>
            </p:nvSpPr>
            <p:spPr bwMode="auto">
              <a:xfrm>
                <a:off x="3133" y="1440"/>
                <a:ext cx="61" cy="59"/>
              </a:xfrm>
              <a:custGeom>
                <a:avLst/>
                <a:gdLst>
                  <a:gd name="T0" fmla="*/ 14 w 23"/>
                  <a:gd name="T1" fmla="*/ 1 h 22"/>
                  <a:gd name="T2" fmla="*/ 13 w 23"/>
                  <a:gd name="T3" fmla="*/ 1 h 22"/>
                  <a:gd name="T4" fmla="*/ 11 w 23"/>
                  <a:gd name="T5" fmla="*/ 9 h 22"/>
                  <a:gd name="T6" fmla="*/ 11 w 23"/>
                  <a:gd name="T7" fmla="*/ 10 h 22"/>
                  <a:gd name="T8" fmla="*/ 6 w 23"/>
                  <a:gd name="T9" fmla="*/ 14 h 22"/>
                  <a:gd name="T10" fmla="*/ 3 w 23"/>
                  <a:gd name="T11" fmla="*/ 17 h 22"/>
                  <a:gd name="T12" fmla="*/ 0 w 23"/>
                  <a:gd name="T13" fmla="*/ 19 h 22"/>
                  <a:gd name="T14" fmla="*/ 0 w 23"/>
                  <a:gd name="T15" fmla="*/ 20 h 22"/>
                  <a:gd name="T16" fmla="*/ 14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4" y="1"/>
                    </a:moveTo>
                    <a:cubicBezTo>
                      <a:pt x="14" y="0"/>
                      <a:pt x="13" y="1"/>
                      <a:pt x="13" y="1"/>
                    </a:cubicBezTo>
                    <a:cubicBezTo>
                      <a:pt x="14" y="4"/>
                      <a:pt x="16" y="9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0" y="13"/>
                      <a:pt x="8" y="13"/>
                      <a:pt x="6" y="14"/>
                    </a:cubicBezTo>
                    <a:cubicBezTo>
                      <a:pt x="4" y="14"/>
                      <a:pt x="4" y="16"/>
                      <a:pt x="3" y="17"/>
                    </a:cubicBezTo>
                    <a:cubicBezTo>
                      <a:pt x="3" y="18"/>
                      <a:pt x="3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4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04"/>
              <p:cNvSpPr/>
              <p:nvPr/>
            </p:nvSpPr>
            <p:spPr bwMode="auto">
              <a:xfrm>
                <a:off x="3202" y="1309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5 w 12"/>
                  <a:gd name="T3" fmla="*/ 3 h 23"/>
                  <a:gd name="T4" fmla="*/ 3 w 12"/>
                  <a:gd name="T5" fmla="*/ 1 h 23"/>
                  <a:gd name="T6" fmla="*/ 2 w 12"/>
                  <a:gd name="T7" fmla="*/ 0 h 23"/>
                  <a:gd name="T8" fmla="*/ 1 w 12"/>
                  <a:gd name="T9" fmla="*/ 0 h 23"/>
                  <a:gd name="T10" fmla="*/ 0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5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5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3"/>
                      <a:pt x="3" y="5"/>
                      <a:pt x="4" y="6"/>
                    </a:cubicBezTo>
                    <a:cubicBezTo>
                      <a:pt x="7" y="8"/>
                      <a:pt x="6" y="11"/>
                      <a:pt x="5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6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4586288" y="1971675"/>
              <a:ext cx="3014663" cy="2767013"/>
              <a:chOff x="2889" y="1242"/>
              <a:chExt cx="1899" cy="1743"/>
            </a:xfrm>
          </p:grpSpPr>
          <p:sp>
            <p:nvSpPr>
              <p:cNvPr id="548" name="Freeform 206"/>
              <p:cNvSpPr/>
              <p:nvPr/>
            </p:nvSpPr>
            <p:spPr bwMode="auto">
              <a:xfrm>
                <a:off x="3181" y="1327"/>
                <a:ext cx="222" cy="212"/>
              </a:xfrm>
              <a:custGeom>
                <a:avLst/>
                <a:gdLst>
                  <a:gd name="T0" fmla="*/ 82 w 83"/>
                  <a:gd name="T1" fmla="*/ 23 h 79"/>
                  <a:gd name="T2" fmla="*/ 74 w 83"/>
                  <a:gd name="T3" fmla="*/ 7 h 79"/>
                  <a:gd name="T4" fmla="*/ 54 w 83"/>
                  <a:gd name="T5" fmla="*/ 14 h 79"/>
                  <a:gd name="T6" fmla="*/ 31 w 83"/>
                  <a:gd name="T7" fmla="*/ 4 h 79"/>
                  <a:gd name="T8" fmla="*/ 22 w 83"/>
                  <a:gd name="T9" fmla="*/ 17 h 79"/>
                  <a:gd name="T10" fmla="*/ 24 w 83"/>
                  <a:gd name="T11" fmla="*/ 23 h 79"/>
                  <a:gd name="T12" fmla="*/ 25 w 83"/>
                  <a:gd name="T13" fmla="*/ 25 h 79"/>
                  <a:gd name="T14" fmla="*/ 19 w 83"/>
                  <a:gd name="T15" fmla="*/ 25 h 79"/>
                  <a:gd name="T16" fmla="*/ 5 w 83"/>
                  <a:gd name="T17" fmla="*/ 44 h 79"/>
                  <a:gd name="T18" fmla="*/ 16 w 83"/>
                  <a:gd name="T19" fmla="*/ 52 h 79"/>
                  <a:gd name="T20" fmla="*/ 18 w 83"/>
                  <a:gd name="T21" fmla="*/ 58 h 79"/>
                  <a:gd name="T22" fmla="*/ 18 w 83"/>
                  <a:gd name="T23" fmla="*/ 69 h 79"/>
                  <a:gd name="T24" fmla="*/ 44 w 83"/>
                  <a:gd name="T25" fmla="*/ 71 h 79"/>
                  <a:gd name="T26" fmla="*/ 48 w 83"/>
                  <a:gd name="T27" fmla="*/ 56 h 79"/>
                  <a:gd name="T28" fmla="*/ 49 w 83"/>
                  <a:gd name="T29" fmla="*/ 54 h 79"/>
                  <a:gd name="T30" fmla="*/ 52 w 83"/>
                  <a:gd name="T31" fmla="*/ 59 h 79"/>
                  <a:gd name="T32" fmla="*/ 60 w 83"/>
                  <a:gd name="T33" fmla="*/ 65 h 79"/>
                  <a:gd name="T34" fmla="*/ 75 w 83"/>
                  <a:gd name="T35" fmla="*/ 61 h 79"/>
                  <a:gd name="T36" fmla="*/ 77 w 83"/>
                  <a:gd name="T37" fmla="*/ 57 h 79"/>
                  <a:gd name="T38" fmla="*/ 80 w 83"/>
                  <a:gd name="T39" fmla="*/ 46 h 79"/>
                  <a:gd name="T40" fmla="*/ 82 w 83"/>
                  <a:gd name="T41" fmla="*/ 35 h 79"/>
                  <a:gd name="T42" fmla="*/ 82 w 83"/>
                  <a:gd name="T43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9">
                    <a:moveTo>
                      <a:pt x="82" y="23"/>
                    </a:moveTo>
                    <a:cubicBezTo>
                      <a:pt x="81" y="18"/>
                      <a:pt x="78" y="10"/>
                      <a:pt x="74" y="7"/>
                    </a:cubicBezTo>
                    <a:cubicBezTo>
                      <a:pt x="66" y="2"/>
                      <a:pt x="58" y="7"/>
                      <a:pt x="54" y="14"/>
                    </a:cubicBezTo>
                    <a:cubicBezTo>
                      <a:pt x="50" y="5"/>
                      <a:pt x="40" y="0"/>
                      <a:pt x="31" y="4"/>
                    </a:cubicBezTo>
                    <a:cubicBezTo>
                      <a:pt x="27" y="7"/>
                      <a:pt x="22" y="11"/>
                      <a:pt x="22" y="17"/>
                    </a:cubicBezTo>
                    <a:cubicBezTo>
                      <a:pt x="22" y="20"/>
                      <a:pt x="22" y="21"/>
                      <a:pt x="24" y="23"/>
                    </a:cubicBezTo>
                    <a:cubicBezTo>
                      <a:pt x="24" y="23"/>
                      <a:pt x="25" y="25"/>
                      <a:pt x="25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9" y="26"/>
                      <a:pt x="0" y="33"/>
                      <a:pt x="5" y="44"/>
                    </a:cubicBezTo>
                    <a:cubicBezTo>
                      <a:pt x="7" y="49"/>
                      <a:pt x="11" y="51"/>
                      <a:pt x="16" y="52"/>
                    </a:cubicBezTo>
                    <a:cubicBezTo>
                      <a:pt x="20" y="53"/>
                      <a:pt x="20" y="53"/>
                      <a:pt x="18" y="58"/>
                    </a:cubicBezTo>
                    <a:cubicBezTo>
                      <a:pt x="17" y="62"/>
                      <a:pt x="17" y="66"/>
                      <a:pt x="18" y="69"/>
                    </a:cubicBezTo>
                    <a:cubicBezTo>
                      <a:pt x="22" y="79"/>
                      <a:pt x="38" y="77"/>
                      <a:pt x="44" y="71"/>
                    </a:cubicBezTo>
                    <a:cubicBezTo>
                      <a:pt x="47" y="67"/>
                      <a:pt x="48" y="61"/>
                      <a:pt x="48" y="56"/>
                    </a:cubicBezTo>
                    <a:cubicBezTo>
                      <a:pt x="49" y="56"/>
                      <a:pt x="48" y="52"/>
                      <a:pt x="49" y="54"/>
                    </a:cubicBezTo>
                    <a:cubicBezTo>
                      <a:pt x="50" y="55"/>
                      <a:pt x="51" y="57"/>
                      <a:pt x="52" y="59"/>
                    </a:cubicBezTo>
                    <a:cubicBezTo>
                      <a:pt x="54" y="62"/>
                      <a:pt x="56" y="63"/>
                      <a:pt x="60" y="65"/>
                    </a:cubicBezTo>
                    <a:cubicBezTo>
                      <a:pt x="65" y="67"/>
                      <a:pt x="70" y="65"/>
                      <a:pt x="75" y="61"/>
                    </a:cubicBezTo>
                    <a:cubicBezTo>
                      <a:pt x="76" y="60"/>
                      <a:pt x="77" y="59"/>
                      <a:pt x="77" y="57"/>
                    </a:cubicBezTo>
                    <a:cubicBezTo>
                      <a:pt x="78" y="53"/>
                      <a:pt x="80" y="50"/>
                      <a:pt x="80" y="46"/>
                    </a:cubicBezTo>
                    <a:cubicBezTo>
                      <a:pt x="80" y="43"/>
                      <a:pt x="82" y="38"/>
                      <a:pt x="82" y="35"/>
                    </a:cubicBezTo>
                    <a:cubicBezTo>
                      <a:pt x="83" y="31"/>
                      <a:pt x="82" y="27"/>
                      <a:pt x="82" y="23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07"/>
              <p:cNvSpPr/>
              <p:nvPr/>
            </p:nvSpPr>
            <p:spPr bwMode="auto">
              <a:xfrm>
                <a:off x="3205" y="1426"/>
                <a:ext cx="72" cy="57"/>
              </a:xfrm>
              <a:custGeom>
                <a:avLst/>
                <a:gdLst>
                  <a:gd name="T0" fmla="*/ 26 w 27"/>
                  <a:gd name="T1" fmla="*/ 3 h 21"/>
                  <a:gd name="T2" fmla="*/ 7 w 27"/>
                  <a:gd name="T3" fmla="*/ 2 h 21"/>
                  <a:gd name="T4" fmla="*/ 2 w 27"/>
                  <a:gd name="T5" fmla="*/ 6 h 21"/>
                  <a:gd name="T6" fmla="*/ 2 w 27"/>
                  <a:gd name="T7" fmla="*/ 13 h 21"/>
                  <a:gd name="T8" fmla="*/ 12 w 27"/>
                  <a:gd name="T9" fmla="*/ 20 h 21"/>
                  <a:gd name="T10" fmla="*/ 13 w 27"/>
                  <a:gd name="T11" fmla="*/ 20 h 21"/>
                  <a:gd name="T12" fmla="*/ 24 w 27"/>
                  <a:gd name="T13" fmla="*/ 12 h 21"/>
                  <a:gd name="T14" fmla="*/ 24 w 27"/>
                  <a:gd name="T15" fmla="*/ 11 h 21"/>
                  <a:gd name="T16" fmla="*/ 19 w 27"/>
                  <a:gd name="T17" fmla="*/ 10 h 21"/>
                  <a:gd name="T18" fmla="*/ 20 w 27"/>
                  <a:gd name="T19" fmla="*/ 6 h 21"/>
                  <a:gd name="T20" fmla="*/ 20 w 27"/>
                  <a:gd name="T21" fmla="*/ 5 h 21"/>
                  <a:gd name="T22" fmla="*/ 22 w 27"/>
                  <a:gd name="T23" fmla="*/ 4 h 21"/>
                  <a:gd name="T24" fmla="*/ 26 w 27"/>
                  <a:gd name="T25" fmla="*/ 4 h 21"/>
                  <a:gd name="T26" fmla="*/ 26 w 27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1">
                    <a:moveTo>
                      <a:pt x="26" y="3"/>
                    </a:moveTo>
                    <a:cubicBezTo>
                      <a:pt x="20" y="0"/>
                      <a:pt x="13" y="1"/>
                      <a:pt x="7" y="2"/>
                    </a:cubicBezTo>
                    <a:cubicBezTo>
                      <a:pt x="5" y="2"/>
                      <a:pt x="1" y="3"/>
                      <a:pt x="2" y="6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3" y="15"/>
                      <a:pt x="14" y="16"/>
                      <a:pt x="12" y="20"/>
                    </a:cubicBezTo>
                    <a:cubicBezTo>
                      <a:pt x="11" y="20"/>
                      <a:pt x="12" y="21"/>
                      <a:pt x="13" y="20"/>
                    </a:cubicBezTo>
                    <a:cubicBezTo>
                      <a:pt x="16" y="18"/>
                      <a:pt x="20" y="15"/>
                      <a:pt x="24" y="12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2" y="12"/>
                      <a:pt x="20" y="11"/>
                      <a:pt x="19" y="10"/>
                    </a:cubicBezTo>
                    <a:cubicBezTo>
                      <a:pt x="18" y="9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7" y="5"/>
                      <a:pt x="22" y="4"/>
                      <a:pt x="22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7" y="3"/>
                      <a:pt x="26" y="3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08"/>
              <p:cNvSpPr/>
              <p:nvPr/>
            </p:nvSpPr>
            <p:spPr bwMode="auto">
              <a:xfrm>
                <a:off x="3234" y="1434"/>
                <a:ext cx="72" cy="94"/>
              </a:xfrm>
              <a:custGeom>
                <a:avLst/>
                <a:gdLst>
                  <a:gd name="T0" fmla="*/ 27 w 27"/>
                  <a:gd name="T1" fmla="*/ 3 h 35"/>
                  <a:gd name="T2" fmla="*/ 22 w 27"/>
                  <a:gd name="T3" fmla="*/ 2 h 35"/>
                  <a:gd name="T4" fmla="*/ 17 w 27"/>
                  <a:gd name="T5" fmla="*/ 5 h 35"/>
                  <a:gd name="T6" fmla="*/ 9 w 27"/>
                  <a:gd name="T7" fmla="*/ 11 h 35"/>
                  <a:gd name="T8" fmla="*/ 3 w 27"/>
                  <a:gd name="T9" fmla="*/ 15 h 35"/>
                  <a:gd name="T10" fmla="*/ 1 w 27"/>
                  <a:gd name="T11" fmla="*/ 22 h 35"/>
                  <a:gd name="T12" fmla="*/ 4 w 27"/>
                  <a:gd name="T13" fmla="*/ 28 h 35"/>
                  <a:gd name="T14" fmla="*/ 5 w 27"/>
                  <a:gd name="T15" fmla="*/ 31 h 35"/>
                  <a:gd name="T16" fmla="*/ 7 w 27"/>
                  <a:gd name="T17" fmla="*/ 34 h 35"/>
                  <a:gd name="T18" fmla="*/ 7 w 27"/>
                  <a:gd name="T19" fmla="*/ 34 h 35"/>
                  <a:gd name="T20" fmla="*/ 7 w 27"/>
                  <a:gd name="T21" fmla="*/ 34 h 35"/>
                  <a:gd name="T22" fmla="*/ 7 w 27"/>
                  <a:gd name="T23" fmla="*/ 34 h 35"/>
                  <a:gd name="T24" fmla="*/ 7 w 27"/>
                  <a:gd name="T25" fmla="*/ 34 h 35"/>
                  <a:gd name="T26" fmla="*/ 7 w 27"/>
                  <a:gd name="T27" fmla="*/ 34 h 35"/>
                  <a:gd name="T28" fmla="*/ 9 w 27"/>
                  <a:gd name="T29" fmla="*/ 35 h 35"/>
                  <a:gd name="T30" fmla="*/ 10 w 27"/>
                  <a:gd name="T31" fmla="*/ 35 h 35"/>
                  <a:gd name="T32" fmla="*/ 15 w 27"/>
                  <a:gd name="T33" fmla="*/ 29 h 35"/>
                  <a:gd name="T34" fmla="*/ 16 w 27"/>
                  <a:gd name="T35" fmla="*/ 29 h 35"/>
                  <a:gd name="T36" fmla="*/ 18 w 27"/>
                  <a:gd name="T37" fmla="*/ 28 h 35"/>
                  <a:gd name="T38" fmla="*/ 21 w 27"/>
                  <a:gd name="T39" fmla="*/ 19 h 35"/>
                  <a:gd name="T40" fmla="*/ 23 w 27"/>
                  <a:gd name="T41" fmla="*/ 19 h 35"/>
                  <a:gd name="T42" fmla="*/ 24 w 27"/>
                  <a:gd name="T43" fmla="*/ 19 h 35"/>
                  <a:gd name="T44" fmla="*/ 27 w 27"/>
                  <a:gd name="T4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5">
                    <a:moveTo>
                      <a:pt x="27" y="3"/>
                    </a:moveTo>
                    <a:cubicBezTo>
                      <a:pt x="27" y="0"/>
                      <a:pt x="24" y="1"/>
                      <a:pt x="22" y="2"/>
                    </a:cubicBezTo>
                    <a:cubicBezTo>
                      <a:pt x="20" y="2"/>
                      <a:pt x="19" y="4"/>
                      <a:pt x="17" y="5"/>
                    </a:cubicBezTo>
                    <a:cubicBezTo>
                      <a:pt x="14" y="6"/>
                      <a:pt x="12" y="9"/>
                      <a:pt x="9" y="11"/>
                    </a:cubicBezTo>
                    <a:cubicBezTo>
                      <a:pt x="7" y="12"/>
                      <a:pt x="4" y="13"/>
                      <a:pt x="3" y="15"/>
                    </a:cubicBezTo>
                    <a:cubicBezTo>
                      <a:pt x="1" y="17"/>
                      <a:pt x="0" y="19"/>
                      <a:pt x="1" y="22"/>
                    </a:cubicBezTo>
                    <a:cubicBezTo>
                      <a:pt x="2" y="24"/>
                      <a:pt x="4" y="25"/>
                      <a:pt x="4" y="28"/>
                    </a:cubicBezTo>
                    <a:cubicBezTo>
                      <a:pt x="5" y="29"/>
                      <a:pt x="5" y="30"/>
                      <a:pt x="5" y="31"/>
                    </a:cubicBezTo>
                    <a:cubicBezTo>
                      <a:pt x="5" y="32"/>
                      <a:pt x="6" y="33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2"/>
                      <a:pt x="12" y="30"/>
                      <a:pt x="15" y="29"/>
                    </a:cubicBezTo>
                    <a:cubicBezTo>
                      <a:pt x="15" y="29"/>
                      <a:pt x="16" y="30"/>
                      <a:pt x="16" y="29"/>
                    </a:cubicBezTo>
                    <a:cubicBezTo>
                      <a:pt x="17" y="29"/>
                      <a:pt x="17" y="29"/>
                      <a:pt x="18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3" y="12"/>
                      <a:pt x="22" y="17"/>
                      <a:pt x="23" y="19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27" y="15"/>
                      <a:pt x="27" y="8"/>
                      <a:pt x="27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09"/>
              <p:cNvSpPr/>
              <p:nvPr/>
            </p:nvSpPr>
            <p:spPr bwMode="auto">
              <a:xfrm>
                <a:off x="3288" y="1373"/>
                <a:ext cx="27" cy="45"/>
              </a:xfrm>
              <a:custGeom>
                <a:avLst/>
                <a:gdLst>
                  <a:gd name="T0" fmla="*/ 10 w 10"/>
                  <a:gd name="T1" fmla="*/ 16 h 17"/>
                  <a:gd name="T2" fmla="*/ 6 w 10"/>
                  <a:gd name="T3" fmla="*/ 10 h 17"/>
                  <a:gd name="T4" fmla="*/ 2 w 10"/>
                  <a:gd name="T5" fmla="*/ 0 h 17"/>
                  <a:gd name="T6" fmla="*/ 1 w 10"/>
                  <a:gd name="T7" fmla="*/ 0 h 17"/>
                  <a:gd name="T8" fmla="*/ 1 w 10"/>
                  <a:gd name="T9" fmla="*/ 8 h 17"/>
                  <a:gd name="T10" fmla="*/ 6 w 10"/>
                  <a:gd name="T11" fmla="*/ 15 h 17"/>
                  <a:gd name="T12" fmla="*/ 6 w 10"/>
                  <a:gd name="T13" fmla="*/ 15 h 17"/>
                  <a:gd name="T14" fmla="*/ 10 w 10"/>
                  <a:gd name="T15" fmla="*/ 17 h 17"/>
                  <a:gd name="T16" fmla="*/ 10 w 10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10" y="16"/>
                    </a:moveTo>
                    <a:cubicBezTo>
                      <a:pt x="9" y="14"/>
                      <a:pt x="9" y="11"/>
                      <a:pt x="6" y="10"/>
                    </a:cubicBezTo>
                    <a:cubicBezTo>
                      <a:pt x="2" y="8"/>
                      <a:pt x="1" y="4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10"/>
              <p:cNvSpPr/>
              <p:nvPr/>
            </p:nvSpPr>
            <p:spPr bwMode="auto">
              <a:xfrm>
                <a:off x="3325" y="1389"/>
                <a:ext cx="43" cy="43"/>
              </a:xfrm>
              <a:custGeom>
                <a:avLst/>
                <a:gdLst>
                  <a:gd name="T0" fmla="*/ 15 w 16"/>
                  <a:gd name="T1" fmla="*/ 1 h 16"/>
                  <a:gd name="T2" fmla="*/ 7 w 16"/>
                  <a:gd name="T3" fmla="*/ 5 h 16"/>
                  <a:gd name="T4" fmla="*/ 3 w 16"/>
                  <a:gd name="T5" fmla="*/ 8 h 16"/>
                  <a:gd name="T6" fmla="*/ 2 w 16"/>
                  <a:gd name="T7" fmla="*/ 9 h 16"/>
                  <a:gd name="T8" fmla="*/ 0 w 16"/>
                  <a:gd name="T9" fmla="*/ 10 h 16"/>
                  <a:gd name="T10" fmla="*/ 0 w 16"/>
                  <a:gd name="T11" fmla="*/ 13 h 16"/>
                  <a:gd name="T12" fmla="*/ 0 w 16"/>
                  <a:gd name="T13" fmla="*/ 13 h 16"/>
                  <a:gd name="T14" fmla="*/ 0 w 16"/>
                  <a:gd name="T15" fmla="*/ 13 h 16"/>
                  <a:gd name="T16" fmla="*/ 0 w 16"/>
                  <a:gd name="T17" fmla="*/ 15 h 16"/>
                  <a:gd name="T18" fmla="*/ 0 w 16"/>
                  <a:gd name="T19" fmla="*/ 15 h 16"/>
                  <a:gd name="T20" fmla="*/ 1 w 16"/>
                  <a:gd name="T21" fmla="*/ 16 h 16"/>
                  <a:gd name="T22" fmla="*/ 1 w 16"/>
                  <a:gd name="T23" fmla="*/ 15 h 16"/>
                  <a:gd name="T24" fmla="*/ 5 w 16"/>
                  <a:gd name="T25" fmla="*/ 11 h 16"/>
                  <a:gd name="T26" fmla="*/ 8 w 16"/>
                  <a:gd name="T27" fmla="*/ 10 h 16"/>
                  <a:gd name="T28" fmla="*/ 10 w 16"/>
                  <a:gd name="T29" fmla="*/ 7 h 16"/>
                  <a:gd name="T30" fmla="*/ 15 w 16"/>
                  <a:gd name="T31" fmla="*/ 2 h 16"/>
                  <a:gd name="T32" fmla="*/ 15 w 16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6">
                    <a:moveTo>
                      <a:pt x="15" y="1"/>
                    </a:moveTo>
                    <a:cubicBezTo>
                      <a:pt x="11" y="1"/>
                      <a:pt x="9" y="1"/>
                      <a:pt x="7" y="5"/>
                    </a:cubicBezTo>
                    <a:cubicBezTo>
                      <a:pt x="7" y="6"/>
                      <a:pt x="4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2" y="13"/>
                      <a:pt x="3" y="12"/>
                      <a:pt x="5" y="11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1" y="5"/>
                      <a:pt x="13" y="3"/>
                      <a:pt x="15" y="2"/>
                    </a:cubicBezTo>
                    <a:cubicBezTo>
                      <a:pt x="16" y="1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11"/>
              <p:cNvSpPr/>
              <p:nvPr/>
            </p:nvSpPr>
            <p:spPr bwMode="auto">
              <a:xfrm>
                <a:off x="3304" y="1432"/>
                <a:ext cx="77" cy="72"/>
              </a:xfrm>
              <a:custGeom>
                <a:avLst/>
                <a:gdLst>
                  <a:gd name="T0" fmla="*/ 29 w 29"/>
                  <a:gd name="T1" fmla="*/ 21 h 27"/>
                  <a:gd name="T2" fmla="*/ 22 w 29"/>
                  <a:gd name="T3" fmla="*/ 16 h 27"/>
                  <a:gd name="T4" fmla="*/ 21 w 29"/>
                  <a:gd name="T5" fmla="*/ 15 h 27"/>
                  <a:gd name="T6" fmla="*/ 20 w 29"/>
                  <a:gd name="T7" fmla="*/ 14 h 27"/>
                  <a:gd name="T8" fmla="*/ 17 w 29"/>
                  <a:gd name="T9" fmla="*/ 15 h 27"/>
                  <a:gd name="T10" fmla="*/ 16 w 29"/>
                  <a:gd name="T11" fmla="*/ 11 h 27"/>
                  <a:gd name="T12" fmla="*/ 17 w 29"/>
                  <a:gd name="T13" fmla="*/ 11 h 27"/>
                  <a:gd name="T14" fmla="*/ 17 w 29"/>
                  <a:gd name="T15" fmla="*/ 10 h 27"/>
                  <a:gd name="T16" fmla="*/ 15 w 29"/>
                  <a:gd name="T17" fmla="*/ 8 h 27"/>
                  <a:gd name="T18" fmla="*/ 15 w 29"/>
                  <a:gd name="T19" fmla="*/ 7 h 27"/>
                  <a:gd name="T20" fmla="*/ 2 w 29"/>
                  <a:gd name="T21" fmla="*/ 0 h 27"/>
                  <a:gd name="T22" fmla="*/ 1 w 29"/>
                  <a:gd name="T23" fmla="*/ 0 h 27"/>
                  <a:gd name="T24" fmla="*/ 0 w 29"/>
                  <a:gd name="T25" fmla="*/ 6 h 27"/>
                  <a:gd name="T26" fmla="*/ 2 w 29"/>
                  <a:gd name="T27" fmla="*/ 11 h 27"/>
                  <a:gd name="T28" fmla="*/ 9 w 29"/>
                  <a:gd name="T29" fmla="*/ 22 h 27"/>
                  <a:gd name="T30" fmla="*/ 29 w 29"/>
                  <a:gd name="T31" fmla="*/ 22 h 27"/>
                  <a:gd name="T32" fmla="*/ 29 w 29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7">
                    <a:moveTo>
                      <a:pt x="29" y="21"/>
                    </a:moveTo>
                    <a:cubicBezTo>
                      <a:pt x="27" y="19"/>
                      <a:pt x="24" y="17"/>
                      <a:pt x="22" y="16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0" y="15"/>
                      <a:pt x="20" y="14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3" y="12"/>
                      <a:pt x="13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6" y="9"/>
                      <a:pt x="16" y="8"/>
                      <a:pt x="15" y="8"/>
                    </a:cubicBezTo>
                    <a:cubicBezTo>
                      <a:pt x="15" y="8"/>
                      <a:pt x="16" y="8"/>
                      <a:pt x="15" y="7"/>
                    </a:cubicBezTo>
                    <a:cubicBezTo>
                      <a:pt x="12" y="4"/>
                      <a:pt x="2" y="5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2" y="11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5" y="27"/>
                      <a:pt x="24" y="27"/>
                      <a:pt x="29" y="22"/>
                    </a:cubicBezTo>
                    <a:cubicBezTo>
                      <a:pt x="29" y="22"/>
                      <a:pt x="29" y="21"/>
                      <a:pt x="29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12"/>
              <p:cNvSpPr/>
              <p:nvPr/>
            </p:nvSpPr>
            <p:spPr bwMode="auto">
              <a:xfrm>
                <a:off x="3245" y="1333"/>
                <a:ext cx="70" cy="101"/>
              </a:xfrm>
              <a:custGeom>
                <a:avLst/>
                <a:gdLst>
                  <a:gd name="T0" fmla="*/ 25 w 26"/>
                  <a:gd name="T1" fmla="*/ 5 h 38"/>
                  <a:gd name="T2" fmla="*/ 14 w 26"/>
                  <a:gd name="T3" fmla="*/ 1 h 38"/>
                  <a:gd name="T4" fmla="*/ 3 w 26"/>
                  <a:gd name="T5" fmla="*/ 9 h 38"/>
                  <a:gd name="T6" fmla="*/ 3 w 26"/>
                  <a:gd name="T7" fmla="*/ 22 h 38"/>
                  <a:gd name="T8" fmla="*/ 16 w 26"/>
                  <a:gd name="T9" fmla="*/ 34 h 38"/>
                  <a:gd name="T10" fmla="*/ 17 w 26"/>
                  <a:gd name="T11" fmla="*/ 37 h 38"/>
                  <a:gd name="T12" fmla="*/ 18 w 26"/>
                  <a:gd name="T13" fmla="*/ 37 h 38"/>
                  <a:gd name="T14" fmla="*/ 18 w 26"/>
                  <a:gd name="T15" fmla="*/ 38 h 38"/>
                  <a:gd name="T16" fmla="*/ 19 w 26"/>
                  <a:gd name="T17" fmla="*/ 37 h 38"/>
                  <a:gd name="T18" fmla="*/ 19 w 26"/>
                  <a:gd name="T19" fmla="*/ 37 h 38"/>
                  <a:gd name="T20" fmla="*/ 18 w 26"/>
                  <a:gd name="T21" fmla="*/ 36 h 38"/>
                  <a:gd name="T22" fmla="*/ 19 w 26"/>
                  <a:gd name="T23" fmla="*/ 37 h 38"/>
                  <a:gd name="T24" fmla="*/ 19 w 26"/>
                  <a:gd name="T25" fmla="*/ 37 h 38"/>
                  <a:gd name="T26" fmla="*/ 18 w 26"/>
                  <a:gd name="T27" fmla="*/ 36 h 38"/>
                  <a:gd name="T28" fmla="*/ 18 w 26"/>
                  <a:gd name="T29" fmla="*/ 35 h 38"/>
                  <a:gd name="T30" fmla="*/ 15 w 26"/>
                  <a:gd name="T31" fmla="*/ 31 h 38"/>
                  <a:gd name="T32" fmla="*/ 13 w 26"/>
                  <a:gd name="T33" fmla="*/ 26 h 38"/>
                  <a:gd name="T34" fmla="*/ 12 w 26"/>
                  <a:gd name="T35" fmla="*/ 13 h 38"/>
                  <a:gd name="T36" fmla="*/ 13 w 26"/>
                  <a:gd name="T37" fmla="*/ 10 h 38"/>
                  <a:gd name="T38" fmla="*/ 25 w 26"/>
                  <a:gd name="T39" fmla="*/ 6 h 38"/>
                  <a:gd name="T40" fmla="*/ 25 w 26"/>
                  <a:gd name="T4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8">
                    <a:moveTo>
                      <a:pt x="25" y="5"/>
                    </a:moveTo>
                    <a:cubicBezTo>
                      <a:pt x="22" y="3"/>
                      <a:pt x="18" y="0"/>
                      <a:pt x="14" y="1"/>
                    </a:cubicBezTo>
                    <a:cubicBezTo>
                      <a:pt x="10" y="2"/>
                      <a:pt x="5" y="4"/>
                      <a:pt x="3" y="9"/>
                    </a:cubicBezTo>
                    <a:cubicBezTo>
                      <a:pt x="2" y="12"/>
                      <a:pt x="0" y="19"/>
                      <a:pt x="3" y="22"/>
                    </a:cubicBezTo>
                    <a:cubicBezTo>
                      <a:pt x="7" y="26"/>
                      <a:pt x="12" y="29"/>
                      <a:pt x="16" y="34"/>
                    </a:cubicBezTo>
                    <a:cubicBezTo>
                      <a:pt x="16" y="35"/>
                      <a:pt x="17" y="36"/>
                      <a:pt x="17" y="37"/>
                    </a:cubicBezTo>
                    <a:cubicBezTo>
                      <a:pt x="17" y="37"/>
                      <a:pt x="18" y="37"/>
                      <a:pt x="18" y="37"/>
                    </a:cubicBezTo>
                    <a:cubicBezTo>
                      <a:pt x="18" y="37"/>
                      <a:pt x="18" y="38"/>
                      <a:pt x="18" y="38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4"/>
                      <a:pt x="16" y="32"/>
                      <a:pt x="15" y="31"/>
                    </a:cubicBezTo>
                    <a:cubicBezTo>
                      <a:pt x="14" y="30"/>
                      <a:pt x="14" y="28"/>
                      <a:pt x="13" y="26"/>
                    </a:cubicBezTo>
                    <a:cubicBezTo>
                      <a:pt x="13" y="26"/>
                      <a:pt x="10" y="14"/>
                      <a:pt x="12" y="13"/>
                    </a:cubicBezTo>
                    <a:cubicBezTo>
                      <a:pt x="13" y="12"/>
                      <a:pt x="13" y="12"/>
                      <a:pt x="13" y="10"/>
                    </a:cubicBezTo>
                    <a:cubicBezTo>
                      <a:pt x="14" y="8"/>
                      <a:pt x="22" y="6"/>
                      <a:pt x="25" y="6"/>
                    </a:cubicBezTo>
                    <a:cubicBezTo>
                      <a:pt x="26" y="6"/>
                      <a:pt x="26" y="5"/>
                      <a:pt x="25" y="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13"/>
              <p:cNvSpPr/>
              <p:nvPr/>
            </p:nvSpPr>
            <p:spPr bwMode="auto">
              <a:xfrm>
                <a:off x="3317" y="1338"/>
                <a:ext cx="48" cy="75"/>
              </a:xfrm>
              <a:custGeom>
                <a:avLst/>
                <a:gdLst>
                  <a:gd name="T0" fmla="*/ 18 w 18"/>
                  <a:gd name="T1" fmla="*/ 4 h 28"/>
                  <a:gd name="T2" fmla="*/ 6 w 18"/>
                  <a:gd name="T3" fmla="*/ 7 h 28"/>
                  <a:gd name="T4" fmla="*/ 1 w 18"/>
                  <a:gd name="T5" fmla="*/ 22 h 28"/>
                  <a:gd name="T6" fmla="*/ 1 w 18"/>
                  <a:gd name="T7" fmla="*/ 27 h 28"/>
                  <a:gd name="T8" fmla="*/ 2 w 18"/>
                  <a:gd name="T9" fmla="*/ 27 h 28"/>
                  <a:gd name="T10" fmla="*/ 2 w 18"/>
                  <a:gd name="T11" fmla="*/ 26 h 28"/>
                  <a:gd name="T12" fmla="*/ 3 w 18"/>
                  <a:gd name="T13" fmla="*/ 25 h 28"/>
                  <a:gd name="T14" fmla="*/ 3 w 18"/>
                  <a:gd name="T15" fmla="*/ 24 h 28"/>
                  <a:gd name="T16" fmla="*/ 3 w 18"/>
                  <a:gd name="T17" fmla="*/ 22 h 28"/>
                  <a:gd name="T18" fmla="*/ 10 w 18"/>
                  <a:gd name="T19" fmla="*/ 14 h 28"/>
                  <a:gd name="T20" fmla="*/ 9 w 18"/>
                  <a:gd name="T21" fmla="*/ 13 h 28"/>
                  <a:gd name="T22" fmla="*/ 7 w 18"/>
                  <a:gd name="T23" fmla="*/ 14 h 28"/>
                  <a:gd name="T24" fmla="*/ 4 w 18"/>
                  <a:gd name="T25" fmla="*/ 15 h 28"/>
                  <a:gd name="T26" fmla="*/ 6 w 18"/>
                  <a:gd name="T27" fmla="*/ 12 h 28"/>
                  <a:gd name="T28" fmla="*/ 18 w 18"/>
                  <a:gd name="T29" fmla="*/ 5 h 28"/>
                  <a:gd name="T30" fmla="*/ 18 w 18"/>
                  <a:gd name="T3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4"/>
                    </a:moveTo>
                    <a:cubicBezTo>
                      <a:pt x="13" y="0"/>
                      <a:pt x="10" y="3"/>
                      <a:pt x="6" y="7"/>
                    </a:cubicBezTo>
                    <a:cubicBezTo>
                      <a:pt x="1" y="11"/>
                      <a:pt x="1" y="17"/>
                      <a:pt x="1" y="22"/>
                    </a:cubicBezTo>
                    <a:cubicBezTo>
                      <a:pt x="1" y="24"/>
                      <a:pt x="0" y="25"/>
                      <a:pt x="1" y="27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5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5" y="19"/>
                      <a:pt x="9" y="18"/>
                      <a:pt x="10" y="14"/>
                    </a:cubicBezTo>
                    <a:cubicBezTo>
                      <a:pt x="10" y="14"/>
                      <a:pt x="9" y="13"/>
                      <a:pt x="9" y="13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9" y="7"/>
                      <a:pt x="13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14"/>
              <p:cNvSpPr/>
              <p:nvPr/>
            </p:nvSpPr>
            <p:spPr bwMode="auto">
              <a:xfrm>
                <a:off x="3232" y="1437"/>
                <a:ext cx="66" cy="51"/>
              </a:xfrm>
              <a:custGeom>
                <a:avLst/>
                <a:gdLst>
                  <a:gd name="T0" fmla="*/ 25 w 25"/>
                  <a:gd name="T1" fmla="*/ 1 h 19"/>
                  <a:gd name="T2" fmla="*/ 24 w 25"/>
                  <a:gd name="T3" fmla="*/ 0 h 19"/>
                  <a:gd name="T4" fmla="*/ 23 w 25"/>
                  <a:gd name="T5" fmla="*/ 0 h 19"/>
                  <a:gd name="T6" fmla="*/ 23 w 25"/>
                  <a:gd name="T7" fmla="*/ 2 h 19"/>
                  <a:gd name="T8" fmla="*/ 16 w 25"/>
                  <a:gd name="T9" fmla="*/ 4 h 19"/>
                  <a:gd name="T10" fmla="*/ 11 w 25"/>
                  <a:gd name="T11" fmla="*/ 9 h 19"/>
                  <a:gd name="T12" fmla="*/ 0 w 25"/>
                  <a:gd name="T13" fmla="*/ 18 h 19"/>
                  <a:gd name="T14" fmla="*/ 1 w 25"/>
                  <a:gd name="T15" fmla="*/ 19 h 19"/>
                  <a:gd name="T16" fmla="*/ 7 w 25"/>
                  <a:gd name="T17" fmla="*/ 14 h 19"/>
                  <a:gd name="T18" fmla="*/ 13 w 25"/>
                  <a:gd name="T19" fmla="*/ 13 h 19"/>
                  <a:gd name="T20" fmla="*/ 16 w 25"/>
                  <a:gd name="T21" fmla="*/ 11 h 19"/>
                  <a:gd name="T22" fmla="*/ 18 w 25"/>
                  <a:gd name="T23" fmla="*/ 19 h 19"/>
                  <a:gd name="T24" fmla="*/ 19 w 25"/>
                  <a:gd name="T25" fmla="*/ 19 h 19"/>
                  <a:gd name="T26" fmla="*/ 21 w 25"/>
                  <a:gd name="T27" fmla="*/ 11 h 19"/>
                  <a:gd name="T28" fmla="*/ 23 w 25"/>
                  <a:gd name="T29" fmla="*/ 10 h 19"/>
                  <a:gd name="T30" fmla="*/ 25 w 25"/>
                  <a:gd name="T31" fmla="*/ 2 h 19"/>
                  <a:gd name="T32" fmla="*/ 25 w 25"/>
                  <a:gd name="T3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9">
                    <a:moveTo>
                      <a:pt x="25" y="1"/>
                    </a:moveTo>
                    <a:cubicBezTo>
                      <a:pt x="25" y="0"/>
                      <a:pt x="25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0" y="3"/>
                      <a:pt x="18" y="3"/>
                      <a:pt x="16" y="4"/>
                    </a:cubicBezTo>
                    <a:cubicBezTo>
                      <a:pt x="14" y="5"/>
                      <a:pt x="13" y="7"/>
                      <a:pt x="11" y="9"/>
                    </a:cubicBezTo>
                    <a:cubicBezTo>
                      <a:pt x="6" y="11"/>
                      <a:pt x="2" y="13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6"/>
                      <a:pt x="4" y="15"/>
                      <a:pt x="7" y="14"/>
                    </a:cubicBezTo>
                    <a:cubicBezTo>
                      <a:pt x="9" y="12"/>
                      <a:pt x="11" y="13"/>
                      <a:pt x="13" y="13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7" y="10"/>
                      <a:pt x="18" y="18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0" y="16"/>
                      <a:pt x="20" y="14"/>
                      <a:pt x="21" y="11"/>
                    </a:cubicBezTo>
                    <a:cubicBezTo>
                      <a:pt x="21" y="10"/>
                      <a:pt x="23" y="11"/>
                      <a:pt x="23" y="10"/>
                    </a:cubicBezTo>
                    <a:cubicBezTo>
                      <a:pt x="24" y="8"/>
                      <a:pt x="23" y="4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15"/>
              <p:cNvSpPr/>
              <p:nvPr/>
            </p:nvSpPr>
            <p:spPr bwMode="auto">
              <a:xfrm>
                <a:off x="3191" y="1392"/>
                <a:ext cx="110" cy="80"/>
              </a:xfrm>
              <a:custGeom>
                <a:avLst/>
                <a:gdLst>
                  <a:gd name="T0" fmla="*/ 41 w 41"/>
                  <a:gd name="T1" fmla="*/ 19 h 30"/>
                  <a:gd name="T2" fmla="*/ 22 w 41"/>
                  <a:gd name="T3" fmla="*/ 1 h 30"/>
                  <a:gd name="T4" fmla="*/ 0 w 41"/>
                  <a:gd name="T5" fmla="*/ 12 h 30"/>
                  <a:gd name="T6" fmla="*/ 9 w 41"/>
                  <a:gd name="T7" fmla="*/ 24 h 30"/>
                  <a:gd name="T8" fmla="*/ 18 w 41"/>
                  <a:gd name="T9" fmla="*/ 20 h 30"/>
                  <a:gd name="T10" fmla="*/ 29 w 41"/>
                  <a:gd name="T11" fmla="*/ 16 h 30"/>
                  <a:gd name="T12" fmla="*/ 35 w 41"/>
                  <a:gd name="T13" fmla="*/ 18 h 30"/>
                  <a:gd name="T14" fmla="*/ 41 w 41"/>
                  <a:gd name="T15" fmla="*/ 19 h 30"/>
                  <a:gd name="T16" fmla="*/ 41 w 41"/>
                  <a:gd name="T1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0">
                    <a:moveTo>
                      <a:pt x="41" y="19"/>
                    </a:moveTo>
                    <a:cubicBezTo>
                      <a:pt x="37" y="12"/>
                      <a:pt x="31" y="2"/>
                      <a:pt x="22" y="1"/>
                    </a:cubicBezTo>
                    <a:cubicBezTo>
                      <a:pt x="15" y="0"/>
                      <a:pt x="0" y="2"/>
                      <a:pt x="0" y="12"/>
                    </a:cubicBezTo>
                    <a:cubicBezTo>
                      <a:pt x="0" y="14"/>
                      <a:pt x="4" y="30"/>
                      <a:pt x="9" y="24"/>
                    </a:cubicBezTo>
                    <a:cubicBezTo>
                      <a:pt x="12" y="22"/>
                      <a:pt x="15" y="22"/>
                      <a:pt x="18" y="20"/>
                    </a:cubicBezTo>
                    <a:cubicBezTo>
                      <a:pt x="22" y="17"/>
                      <a:pt x="24" y="15"/>
                      <a:pt x="29" y="16"/>
                    </a:cubicBezTo>
                    <a:cubicBezTo>
                      <a:pt x="31" y="17"/>
                      <a:pt x="33" y="18"/>
                      <a:pt x="35" y="18"/>
                    </a:cubicBezTo>
                    <a:cubicBezTo>
                      <a:pt x="37" y="19"/>
                      <a:pt x="39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16"/>
              <p:cNvSpPr/>
              <p:nvPr/>
            </p:nvSpPr>
            <p:spPr bwMode="auto">
              <a:xfrm>
                <a:off x="3175" y="1386"/>
                <a:ext cx="126" cy="54"/>
              </a:xfrm>
              <a:custGeom>
                <a:avLst/>
                <a:gdLst>
                  <a:gd name="T0" fmla="*/ 20 w 47"/>
                  <a:gd name="T1" fmla="*/ 3 h 20"/>
                  <a:gd name="T2" fmla="*/ 6 w 47"/>
                  <a:gd name="T3" fmla="*/ 17 h 20"/>
                  <a:gd name="T4" fmla="*/ 7 w 47"/>
                  <a:gd name="T5" fmla="*/ 17 h 20"/>
                  <a:gd name="T6" fmla="*/ 10 w 47"/>
                  <a:gd name="T7" fmla="*/ 11 h 20"/>
                  <a:gd name="T8" fmla="*/ 17 w 47"/>
                  <a:gd name="T9" fmla="*/ 6 h 20"/>
                  <a:gd name="T10" fmla="*/ 21 w 47"/>
                  <a:gd name="T11" fmla="*/ 6 h 20"/>
                  <a:gd name="T12" fmla="*/ 22 w 47"/>
                  <a:gd name="T13" fmla="*/ 6 h 20"/>
                  <a:gd name="T14" fmla="*/ 22 w 47"/>
                  <a:gd name="T15" fmla="*/ 6 h 20"/>
                  <a:gd name="T16" fmla="*/ 30 w 47"/>
                  <a:gd name="T17" fmla="*/ 6 h 20"/>
                  <a:gd name="T18" fmla="*/ 46 w 47"/>
                  <a:gd name="T19" fmla="*/ 20 h 20"/>
                  <a:gd name="T20" fmla="*/ 47 w 47"/>
                  <a:gd name="T21" fmla="*/ 19 h 20"/>
                  <a:gd name="T22" fmla="*/ 20 w 47"/>
                  <a:gd name="T2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20" y="3"/>
                    </a:moveTo>
                    <a:cubicBezTo>
                      <a:pt x="14" y="4"/>
                      <a:pt x="0" y="10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5"/>
                      <a:pt x="9" y="12"/>
                      <a:pt x="10" y="11"/>
                    </a:cubicBezTo>
                    <a:cubicBezTo>
                      <a:pt x="12" y="9"/>
                      <a:pt x="15" y="8"/>
                      <a:pt x="17" y="6"/>
                    </a:cubicBezTo>
                    <a:cubicBezTo>
                      <a:pt x="18" y="6"/>
                      <a:pt x="20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7"/>
                      <a:pt x="29" y="5"/>
                      <a:pt x="30" y="6"/>
                    </a:cubicBezTo>
                    <a:cubicBezTo>
                      <a:pt x="37" y="7"/>
                      <a:pt x="42" y="14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3" y="8"/>
                      <a:pt x="31" y="0"/>
                      <a:pt x="20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17"/>
              <p:cNvSpPr/>
              <p:nvPr/>
            </p:nvSpPr>
            <p:spPr bwMode="auto">
              <a:xfrm>
                <a:off x="3347" y="1410"/>
                <a:ext cx="58" cy="24"/>
              </a:xfrm>
              <a:custGeom>
                <a:avLst/>
                <a:gdLst>
                  <a:gd name="T0" fmla="*/ 21 w 22"/>
                  <a:gd name="T1" fmla="*/ 1 h 9"/>
                  <a:gd name="T2" fmla="*/ 17 w 22"/>
                  <a:gd name="T3" fmla="*/ 0 h 9"/>
                  <a:gd name="T4" fmla="*/ 15 w 22"/>
                  <a:gd name="T5" fmla="*/ 0 h 9"/>
                  <a:gd name="T6" fmla="*/ 14 w 22"/>
                  <a:gd name="T7" fmla="*/ 0 h 9"/>
                  <a:gd name="T8" fmla="*/ 8 w 22"/>
                  <a:gd name="T9" fmla="*/ 2 h 9"/>
                  <a:gd name="T10" fmla="*/ 1 w 22"/>
                  <a:gd name="T11" fmla="*/ 4 h 9"/>
                  <a:gd name="T12" fmla="*/ 1 w 22"/>
                  <a:gd name="T13" fmla="*/ 5 h 9"/>
                  <a:gd name="T14" fmla="*/ 8 w 22"/>
                  <a:gd name="T15" fmla="*/ 7 h 9"/>
                  <a:gd name="T16" fmla="*/ 13 w 22"/>
                  <a:gd name="T17" fmla="*/ 9 h 9"/>
                  <a:gd name="T18" fmla="*/ 18 w 22"/>
                  <a:gd name="T19" fmla="*/ 6 h 9"/>
                  <a:gd name="T20" fmla="*/ 22 w 22"/>
                  <a:gd name="T21" fmla="*/ 2 h 9"/>
                  <a:gd name="T22" fmla="*/ 21 w 22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9">
                    <a:moveTo>
                      <a:pt x="21" y="1"/>
                    </a:moveTo>
                    <a:cubicBezTo>
                      <a:pt x="20" y="1"/>
                      <a:pt x="18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6" y="4"/>
                      <a:pt x="4" y="5"/>
                      <a:pt x="1" y="4"/>
                    </a:cubicBezTo>
                    <a:cubicBezTo>
                      <a:pt x="1" y="4"/>
                      <a:pt x="0" y="5"/>
                      <a:pt x="1" y="5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9"/>
                      <a:pt x="17" y="6"/>
                      <a:pt x="18" y="6"/>
                    </a:cubicBezTo>
                    <a:cubicBezTo>
                      <a:pt x="20" y="6"/>
                      <a:pt x="20" y="4"/>
                      <a:pt x="22" y="2"/>
                    </a:cubicBezTo>
                    <a:cubicBezTo>
                      <a:pt x="22" y="2"/>
                      <a:pt x="22" y="1"/>
                      <a:pt x="21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18"/>
              <p:cNvSpPr/>
              <p:nvPr/>
            </p:nvSpPr>
            <p:spPr bwMode="auto">
              <a:xfrm>
                <a:off x="3189" y="1418"/>
                <a:ext cx="29" cy="43"/>
              </a:xfrm>
              <a:custGeom>
                <a:avLst/>
                <a:gdLst>
                  <a:gd name="T0" fmla="*/ 10 w 11"/>
                  <a:gd name="T1" fmla="*/ 15 h 16"/>
                  <a:gd name="T2" fmla="*/ 10 w 11"/>
                  <a:gd name="T3" fmla="*/ 15 h 16"/>
                  <a:gd name="T4" fmla="*/ 10 w 11"/>
                  <a:gd name="T5" fmla="*/ 15 h 16"/>
                  <a:gd name="T6" fmla="*/ 4 w 11"/>
                  <a:gd name="T7" fmla="*/ 7 h 16"/>
                  <a:gd name="T8" fmla="*/ 4 w 11"/>
                  <a:gd name="T9" fmla="*/ 6 h 16"/>
                  <a:gd name="T10" fmla="*/ 2 w 11"/>
                  <a:gd name="T11" fmla="*/ 4 h 16"/>
                  <a:gd name="T12" fmla="*/ 1 w 11"/>
                  <a:gd name="T13" fmla="*/ 1 h 16"/>
                  <a:gd name="T14" fmla="*/ 0 w 11"/>
                  <a:gd name="T15" fmla="*/ 1 h 16"/>
                  <a:gd name="T16" fmla="*/ 0 w 11"/>
                  <a:gd name="T17" fmla="*/ 3 h 16"/>
                  <a:gd name="T18" fmla="*/ 0 w 11"/>
                  <a:gd name="T19" fmla="*/ 3 h 16"/>
                  <a:gd name="T20" fmla="*/ 1 w 11"/>
                  <a:gd name="T21" fmla="*/ 8 h 16"/>
                  <a:gd name="T22" fmla="*/ 3 w 11"/>
                  <a:gd name="T23" fmla="*/ 13 h 16"/>
                  <a:gd name="T24" fmla="*/ 10 w 11"/>
                  <a:gd name="T25" fmla="*/ 16 h 16"/>
                  <a:gd name="T26" fmla="*/ 10 w 11"/>
                  <a:gd name="T27" fmla="*/ 16 h 16"/>
                  <a:gd name="T28" fmla="*/ 10 w 11"/>
                  <a:gd name="T29" fmla="*/ 16 h 16"/>
                  <a:gd name="T30" fmla="*/ 10 w 11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4"/>
                      <a:pt x="4" y="10"/>
                      <a:pt x="4" y="7"/>
                    </a:cubicBezTo>
                    <a:cubicBezTo>
                      <a:pt x="4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10"/>
                      <a:pt x="3" y="11"/>
                      <a:pt x="3" y="13"/>
                    </a:cubicBezTo>
                    <a:cubicBezTo>
                      <a:pt x="4" y="16"/>
                      <a:pt x="7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1" y="15"/>
                      <a:pt x="10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19"/>
              <p:cNvSpPr/>
              <p:nvPr/>
            </p:nvSpPr>
            <p:spPr bwMode="auto">
              <a:xfrm>
                <a:off x="3229" y="1488"/>
                <a:ext cx="24" cy="43"/>
              </a:xfrm>
              <a:custGeom>
                <a:avLst/>
                <a:gdLst>
                  <a:gd name="T0" fmla="*/ 4 w 9"/>
                  <a:gd name="T1" fmla="*/ 7 h 16"/>
                  <a:gd name="T2" fmla="*/ 4 w 9"/>
                  <a:gd name="T3" fmla="*/ 6 h 16"/>
                  <a:gd name="T4" fmla="*/ 1 w 9"/>
                  <a:gd name="T5" fmla="*/ 1 h 16"/>
                  <a:gd name="T6" fmla="*/ 0 w 9"/>
                  <a:gd name="T7" fmla="*/ 0 h 16"/>
                  <a:gd name="T8" fmla="*/ 0 w 9"/>
                  <a:gd name="T9" fmla="*/ 6 h 16"/>
                  <a:gd name="T10" fmla="*/ 2 w 9"/>
                  <a:gd name="T11" fmla="*/ 12 h 16"/>
                  <a:gd name="T12" fmla="*/ 9 w 9"/>
                  <a:gd name="T13" fmla="*/ 16 h 16"/>
                  <a:gd name="T14" fmla="*/ 9 w 9"/>
                  <a:gd name="T15" fmla="*/ 15 h 16"/>
                  <a:gd name="T16" fmla="*/ 4 w 9"/>
                  <a:gd name="T1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4" y="7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1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4" y="14"/>
                      <a:pt x="6" y="15"/>
                      <a:pt x="9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7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20"/>
              <p:cNvSpPr/>
              <p:nvPr/>
            </p:nvSpPr>
            <p:spPr bwMode="auto">
              <a:xfrm>
                <a:off x="3355" y="1434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9 w 11"/>
                  <a:gd name="T3" fmla="*/ 13 h 19"/>
                  <a:gd name="T4" fmla="*/ 8 w 11"/>
                  <a:gd name="T5" fmla="*/ 7 h 19"/>
                  <a:gd name="T6" fmla="*/ 1 w 11"/>
                  <a:gd name="T7" fmla="*/ 0 h 19"/>
                  <a:gd name="T8" fmla="*/ 0 w 11"/>
                  <a:gd name="T9" fmla="*/ 1 h 19"/>
                  <a:gd name="T10" fmla="*/ 1 w 11"/>
                  <a:gd name="T11" fmla="*/ 7 h 19"/>
                  <a:gd name="T12" fmla="*/ 3 w 11"/>
                  <a:gd name="T13" fmla="*/ 10 h 19"/>
                  <a:gd name="T14" fmla="*/ 5 w 11"/>
                  <a:gd name="T15" fmla="*/ 12 h 19"/>
                  <a:gd name="T16" fmla="*/ 9 w 11"/>
                  <a:gd name="T17" fmla="*/ 18 h 19"/>
                  <a:gd name="T18" fmla="*/ 11 w 11"/>
                  <a:gd name="T1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10" y="16"/>
                      <a:pt x="10" y="15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ubicBezTo>
                      <a:pt x="6" y="4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0" y="4"/>
                      <a:pt x="1" y="7"/>
                    </a:cubicBezTo>
                    <a:cubicBezTo>
                      <a:pt x="1" y="8"/>
                      <a:pt x="3" y="7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7" y="14"/>
                      <a:pt x="8" y="16"/>
                      <a:pt x="9" y="18"/>
                    </a:cubicBezTo>
                    <a:cubicBezTo>
                      <a:pt x="10" y="19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21"/>
              <p:cNvSpPr/>
              <p:nvPr/>
            </p:nvSpPr>
            <p:spPr bwMode="auto">
              <a:xfrm>
                <a:off x="3280" y="1400"/>
                <a:ext cx="51" cy="53"/>
              </a:xfrm>
              <a:custGeom>
                <a:avLst/>
                <a:gdLst>
                  <a:gd name="T0" fmla="*/ 18 w 19"/>
                  <a:gd name="T1" fmla="*/ 6 h 20"/>
                  <a:gd name="T2" fmla="*/ 4 w 19"/>
                  <a:gd name="T3" fmla="*/ 5 h 20"/>
                  <a:gd name="T4" fmla="*/ 3 w 19"/>
                  <a:gd name="T5" fmla="*/ 5 h 20"/>
                  <a:gd name="T6" fmla="*/ 2 w 19"/>
                  <a:gd name="T7" fmla="*/ 7 h 20"/>
                  <a:gd name="T8" fmla="*/ 3 w 19"/>
                  <a:gd name="T9" fmla="*/ 12 h 20"/>
                  <a:gd name="T10" fmla="*/ 10 w 19"/>
                  <a:gd name="T11" fmla="*/ 16 h 20"/>
                  <a:gd name="T12" fmla="*/ 12 w 19"/>
                  <a:gd name="T13" fmla="*/ 14 h 20"/>
                  <a:gd name="T14" fmla="*/ 16 w 19"/>
                  <a:gd name="T15" fmla="*/ 11 h 20"/>
                  <a:gd name="T16" fmla="*/ 18 w 19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8" y="6"/>
                    </a:moveTo>
                    <a:cubicBezTo>
                      <a:pt x="16" y="0"/>
                      <a:pt x="8" y="4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5" y="15"/>
                      <a:pt x="7" y="20"/>
                      <a:pt x="10" y="16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2" y="12"/>
                      <a:pt x="14" y="12"/>
                      <a:pt x="16" y="11"/>
                    </a:cubicBezTo>
                    <a:cubicBezTo>
                      <a:pt x="17" y="10"/>
                      <a:pt x="19" y="8"/>
                      <a:pt x="18" y="6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22"/>
              <p:cNvSpPr/>
              <p:nvPr/>
            </p:nvSpPr>
            <p:spPr bwMode="auto">
              <a:xfrm>
                <a:off x="3285" y="1416"/>
                <a:ext cx="40" cy="29"/>
              </a:xfrm>
              <a:custGeom>
                <a:avLst/>
                <a:gdLst>
                  <a:gd name="T0" fmla="*/ 13 w 15"/>
                  <a:gd name="T1" fmla="*/ 0 h 11"/>
                  <a:gd name="T2" fmla="*/ 12 w 15"/>
                  <a:gd name="T3" fmla="*/ 0 h 11"/>
                  <a:gd name="T4" fmla="*/ 8 w 15"/>
                  <a:gd name="T5" fmla="*/ 2 h 11"/>
                  <a:gd name="T6" fmla="*/ 6 w 15"/>
                  <a:gd name="T7" fmla="*/ 1 h 11"/>
                  <a:gd name="T8" fmla="*/ 3 w 15"/>
                  <a:gd name="T9" fmla="*/ 3 h 11"/>
                  <a:gd name="T10" fmla="*/ 1 w 15"/>
                  <a:gd name="T11" fmla="*/ 4 h 11"/>
                  <a:gd name="T12" fmla="*/ 1 w 15"/>
                  <a:gd name="T13" fmla="*/ 4 h 11"/>
                  <a:gd name="T14" fmla="*/ 0 w 15"/>
                  <a:gd name="T15" fmla="*/ 4 h 11"/>
                  <a:gd name="T16" fmla="*/ 4 w 15"/>
                  <a:gd name="T17" fmla="*/ 9 h 11"/>
                  <a:gd name="T18" fmla="*/ 5 w 15"/>
                  <a:gd name="T19" fmla="*/ 11 h 11"/>
                  <a:gd name="T20" fmla="*/ 7 w 15"/>
                  <a:gd name="T21" fmla="*/ 10 h 11"/>
                  <a:gd name="T22" fmla="*/ 13 w 15"/>
                  <a:gd name="T23" fmla="*/ 5 h 11"/>
                  <a:gd name="T24" fmla="*/ 13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8"/>
                      <a:pt x="11" y="6"/>
                      <a:pt x="13" y="5"/>
                    </a:cubicBezTo>
                    <a:cubicBezTo>
                      <a:pt x="15" y="3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23"/>
              <p:cNvSpPr/>
              <p:nvPr/>
            </p:nvSpPr>
            <p:spPr bwMode="auto">
              <a:xfrm>
                <a:off x="3296" y="1418"/>
                <a:ext cx="19" cy="11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3 h 4"/>
                  <a:gd name="T4" fmla="*/ 3 w 7"/>
                  <a:gd name="T5" fmla="*/ 0 h 4"/>
                  <a:gd name="T6" fmla="*/ 1 w 7"/>
                  <a:gd name="T7" fmla="*/ 1 h 4"/>
                  <a:gd name="T8" fmla="*/ 1 w 7"/>
                  <a:gd name="T9" fmla="*/ 2 h 4"/>
                  <a:gd name="T10" fmla="*/ 1 w 7"/>
                  <a:gd name="T11" fmla="*/ 2 h 4"/>
                  <a:gd name="T12" fmla="*/ 3 w 7"/>
                  <a:gd name="T13" fmla="*/ 4 h 4"/>
                  <a:gd name="T14" fmla="*/ 7 w 7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5" y="4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24"/>
              <p:cNvSpPr/>
              <p:nvPr/>
            </p:nvSpPr>
            <p:spPr bwMode="auto">
              <a:xfrm>
                <a:off x="3306" y="1421"/>
                <a:ext cx="22" cy="19"/>
              </a:xfrm>
              <a:custGeom>
                <a:avLst/>
                <a:gdLst>
                  <a:gd name="T0" fmla="*/ 6 w 8"/>
                  <a:gd name="T1" fmla="*/ 0 h 7"/>
                  <a:gd name="T2" fmla="*/ 5 w 8"/>
                  <a:gd name="T3" fmla="*/ 1 h 7"/>
                  <a:gd name="T4" fmla="*/ 5 w 8"/>
                  <a:gd name="T5" fmla="*/ 3 h 7"/>
                  <a:gd name="T6" fmla="*/ 4 w 8"/>
                  <a:gd name="T7" fmla="*/ 3 h 7"/>
                  <a:gd name="T8" fmla="*/ 1 w 8"/>
                  <a:gd name="T9" fmla="*/ 5 h 7"/>
                  <a:gd name="T10" fmla="*/ 0 w 8"/>
                  <a:gd name="T11" fmla="*/ 6 h 7"/>
                  <a:gd name="T12" fmla="*/ 0 w 8"/>
                  <a:gd name="T13" fmla="*/ 7 h 7"/>
                  <a:gd name="T14" fmla="*/ 1 w 8"/>
                  <a:gd name="T15" fmla="*/ 7 h 7"/>
                  <a:gd name="T16" fmla="*/ 5 w 8"/>
                  <a:gd name="T17" fmla="*/ 5 h 7"/>
                  <a:gd name="T18" fmla="*/ 7 w 8"/>
                  <a:gd name="T19" fmla="*/ 1 h 7"/>
                  <a:gd name="T20" fmla="*/ 6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4"/>
                      <a:pt x="6" y="2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25"/>
              <p:cNvSpPr/>
              <p:nvPr/>
            </p:nvSpPr>
            <p:spPr bwMode="auto">
              <a:xfrm>
                <a:off x="3296" y="146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26"/>
              <p:cNvSpPr/>
              <p:nvPr/>
            </p:nvSpPr>
            <p:spPr bwMode="auto">
              <a:xfrm>
                <a:off x="3296" y="14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27"/>
              <p:cNvSpPr/>
              <p:nvPr/>
            </p:nvSpPr>
            <p:spPr bwMode="auto">
              <a:xfrm>
                <a:off x="4622" y="2112"/>
                <a:ext cx="166" cy="182"/>
              </a:xfrm>
              <a:custGeom>
                <a:avLst/>
                <a:gdLst>
                  <a:gd name="T0" fmla="*/ 59 w 62"/>
                  <a:gd name="T1" fmla="*/ 42 h 68"/>
                  <a:gd name="T2" fmla="*/ 55 w 62"/>
                  <a:gd name="T3" fmla="*/ 36 h 68"/>
                  <a:gd name="T4" fmla="*/ 52 w 62"/>
                  <a:gd name="T5" fmla="*/ 33 h 68"/>
                  <a:gd name="T6" fmla="*/ 56 w 62"/>
                  <a:gd name="T7" fmla="*/ 27 h 68"/>
                  <a:gd name="T8" fmla="*/ 48 w 62"/>
                  <a:gd name="T9" fmla="*/ 10 h 68"/>
                  <a:gd name="T10" fmla="*/ 38 w 62"/>
                  <a:gd name="T11" fmla="*/ 18 h 68"/>
                  <a:gd name="T12" fmla="*/ 37 w 62"/>
                  <a:gd name="T13" fmla="*/ 17 h 68"/>
                  <a:gd name="T14" fmla="*/ 37 w 62"/>
                  <a:gd name="T15" fmla="*/ 12 h 68"/>
                  <a:gd name="T16" fmla="*/ 35 w 62"/>
                  <a:gd name="T17" fmla="*/ 6 h 68"/>
                  <a:gd name="T18" fmla="*/ 17 w 62"/>
                  <a:gd name="T19" fmla="*/ 10 h 68"/>
                  <a:gd name="T20" fmla="*/ 19 w 62"/>
                  <a:gd name="T21" fmla="*/ 24 h 68"/>
                  <a:gd name="T22" fmla="*/ 9 w 62"/>
                  <a:gd name="T23" fmla="*/ 23 h 68"/>
                  <a:gd name="T24" fmla="*/ 2 w 62"/>
                  <a:gd name="T25" fmla="*/ 34 h 68"/>
                  <a:gd name="T26" fmla="*/ 17 w 62"/>
                  <a:gd name="T27" fmla="*/ 49 h 68"/>
                  <a:gd name="T28" fmla="*/ 18 w 62"/>
                  <a:gd name="T29" fmla="*/ 48 h 68"/>
                  <a:gd name="T30" fmla="*/ 18 w 62"/>
                  <a:gd name="T31" fmla="*/ 48 h 68"/>
                  <a:gd name="T32" fmla="*/ 17 w 62"/>
                  <a:gd name="T33" fmla="*/ 56 h 68"/>
                  <a:gd name="T34" fmla="*/ 25 w 62"/>
                  <a:gd name="T35" fmla="*/ 66 h 68"/>
                  <a:gd name="T36" fmla="*/ 41 w 62"/>
                  <a:gd name="T37" fmla="*/ 52 h 68"/>
                  <a:gd name="T38" fmla="*/ 38 w 62"/>
                  <a:gd name="T39" fmla="*/ 47 h 68"/>
                  <a:gd name="T40" fmla="*/ 44 w 62"/>
                  <a:gd name="T41" fmla="*/ 51 h 68"/>
                  <a:gd name="T42" fmla="*/ 58 w 62"/>
                  <a:gd name="T43" fmla="*/ 50 h 68"/>
                  <a:gd name="T44" fmla="*/ 59 w 62"/>
                  <a:gd name="T45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8">
                    <a:moveTo>
                      <a:pt x="59" y="42"/>
                    </a:moveTo>
                    <a:cubicBezTo>
                      <a:pt x="58" y="40"/>
                      <a:pt x="57" y="38"/>
                      <a:pt x="55" y="36"/>
                    </a:cubicBezTo>
                    <a:cubicBezTo>
                      <a:pt x="54" y="35"/>
                      <a:pt x="53" y="34"/>
                      <a:pt x="52" y="33"/>
                    </a:cubicBezTo>
                    <a:cubicBezTo>
                      <a:pt x="50" y="31"/>
                      <a:pt x="55" y="28"/>
                      <a:pt x="56" y="27"/>
                    </a:cubicBezTo>
                    <a:cubicBezTo>
                      <a:pt x="62" y="21"/>
                      <a:pt x="56" y="9"/>
                      <a:pt x="48" y="10"/>
                    </a:cubicBezTo>
                    <a:cubicBezTo>
                      <a:pt x="44" y="10"/>
                      <a:pt x="40" y="15"/>
                      <a:pt x="38" y="18"/>
                    </a:cubicBezTo>
                    <a:cubicBezTo>
                      <a:pt x="36" y="19"/>
                      <a:pt x="37" y="19"/>
                      <a:pt x="37" y="17"/>
                    </a:cubicBezTo>
                    <a:cubicBezTo>
                      <a:pt x="37" y="15"/>
                      <a:pt x="37" y="14"/>
                      <a:pt x="37" y="12"/>
                    </a:cubicBezTo>
                    <a:cubicBezTo>
                      <a:pt x="37" y="10"/>
                      <a:pt x="36" y="8"/>
                      <a:pt x="35" y="6"/>
                    </a:cubicBezTo>
                    <a:cubicBezTo>
                      <a:pt x="29" y="0"/>
                      <a:pt x="20" y="4"/>
                      <a:pt x="17" y="10"/>
                    </a:cubicBezTo>
                    <a:cubicBezTo>
                      <a:pt x="15" y="14"/>
                      <a:pt x="16" y="20"/>
                      <a:pt x="19" y="24"/>
                    </a:cubicBezTo>
                    <a:cubicBezTo>
                      <a:pt x="16" y="23"/>
                      <a:pt x="13" y="22"/>
                      <a:pt x="9" y="23"/>
                    </a:cubicBezTo>
                    <a:cubicBezTo>
                      <a:pt x="5" y="24"/>
                      <a:pt x="3" y="30"/>
                      <a:pt x="2" y="34"/>
                    </a:cubicBezTo>
                    <a:cubicBezTo>
                      <a:pt x="0" y="42"/>
                      <a:pt x="8" y="51"/>
                      <a:pt x="17" y="49"/>
                    </a:cubicBezTo>
                    <a:cubicBezTo>
                      <a:pt x="17" y="49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51"/>
                      <a:pt x="17" y="53"/>
                      <a:pt x="17" y="56"/>
                    </a:cubicBezTo>
                    <a:cubicBezTo>
                      <a:pt x="17" y="60"/>
                      <a:pt x="21" y="64"/>
                      <a:pt x="25" y="66"/>
                    </a:cubicBezTo>
                    <a:cubicBezTo>
                      <a:pt x="33" y="68"/>
                      <a:pt x="45" y="61"/>
                      <a:pt x="41" y="52"/>
                    </a:cubicBezTo>
                    <a:cubicBezTo>
                      <a:pt x="40" y="51"/>
                      <a:pt x="39" y="48"/>
                      <a:pt x="38" y="47"/>
                    </a:cubicBezTo>
                    <a:cubicBezTo>
                      <a:pt x="40" y="49"/>
                      <a:pt x="42" y="50"/>
                      <a:pt x="44" y="51"/>
                    </a:cubicBezTo>
                    <a:cubicBezTo>
                      <a:pt x="48" y="53"/>
                      <a:pt x="55" y="53"/>
                      <a:pt x="58" y="50"/>
                    </a:cubicBezTo>
                    <a:cubicBezTo>
                      <a:pt x="61" y="49"/>
                      <a:pt x="60" y="44"/>
                      <a:pt x="59" y="4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28"/>
              <p:cNvSpPr/>
              <p:nvPr/>
            </p:nvSpPr>
            <p:spPr bwMode="auto">
              <a:xfrm>
                <a:off x="4673" y="22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29"/>
              <p:cNvSpPr/>
              <p:nvPr/>
            </p:nvSpPr>
            <p:spPr bwMode="auto">
              <a:xfrm>
                <a:off x="4665" y="2120"/>
                <a:ext cx="53" cy="67"/>
              </a:xfrm>
              <a:custGeom>
                <a:avLst/>
                <a:gdLst>
                  <a:gd name="T0" fmla="*/ 19 w 20"/>
                  <a:gd name="T1" fmla="*/ 24 h 25"/>
                  <a:gd name="T2" fmla="*/ 15 w 20"/>
                  <a:gd name="T3" fmla="*/ 15 h 25"/>
                  <a:gd name="T4" fmla="*/ 15 w 20"/>
                  <a:gd name="T5" fmla="*/ 10 h 25"/>
                  <a:gd name="T6" fmla="*/ 14 w 20"/>
                  <a:gd name="T7" fmla="*/ 10 h 25"/>
                  <a:gd name="T8" fmla="*/ 13 w 20"/>
                  <a:gd name="T9" fmla="*/ 10 h 25"/>
                  <a:gd name="T10" fmla="*/ 12 w 20"/>
                  <a:gd name="T11" fmla="*/ 1 h 25"/>
                  <a:gd name="T12" fmla="*/ 12 w 20"/>
                  <a:gd name="T13" fmla="*/ 0 h 25"/>
                  <a:gd name="T14" fmla="*/ 0 w 20"/>
                  <a:gd name="T15" fmla="*/ 13 h 25"/>
                  <a:gd name="T16" fmla="*/ 4 w 20"/>
                  <a:gd name="T17" fmla="*/ 20 h 25"/>
                  <a:gd name="T18" fmla="*/ 9 w 20"/>
                  <a:gd name="T19" fmla="*/ 22 h 25"/>
                  <a:gd name="T20" fmla="*/ 17 w 20"/>
                  <a:gd name="T21" fmla="*/ 25 h 25"/>
                  <a:gd name="T22" fmla="*/ 17 w 20"/>
                  <a:gd name="T23" fmla="*/ 24 h 25"/>
                  <a:gd name="T24" fmla="*/ 18 w 20"/>
                  <a:gd name="T25" fmla="*/ 24 h 25"/>
                  <a:gd name="T26" fmla="*/ 19 w 20"/>
                  <a:gd name="T27" fmla="*/ 25 h 25"/>
                  <a:gd name="T28" fmla="*/ 19 w 20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5">
                    <a:moveTo>
                      <a:pt x="19" y="24"/>
                    </a:moveTo>
                    <a:cubicBezTo>
                      <a:pt x="18" y="21"/>
                      <a:pt x="16" y="18"/>
                      <a:pt x="15" y="15"/>
                    </a:cubicBezTo>
                    <a:cubicBezTo>
                      <a:pt x="15" y="14"/>
                      <a:pt x="16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12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6" y="0"/>
                      <a:pt x="0" y="7"/>
                      <a:pt x="0" y="13"/>
                    </a:cubicBezTo>
                    <a:cubicBezTo>
                      <a:pt x="0" y="16"/>
                      <a:pt x="1" y="18"/>
                      <a:pt x="4" y="20"/>
                    </a:cubicBezTo>
                    <a:cubicBezTo>
                      <a:pt x="5" y="21"/>
                      <a:pt x="7" y="22"/>
                      <a:pt x="9" y="22"/>
                    </a:cubicBezTo>
                    <a:cubicBezTo>
                      <a:pt x="12" y="23"/>
                      <a:pt x="14" y="24"/>
                      <a:pt x="17" y="25"/>
                    </a:cubicBezTo>
                    <a:cubicBezTo>
                      <a:pt x="17" y="25"/>
                      <a:pt x="18" y="25"/>
                      <a:pt x="17" y="24"/>
                    </a:cubicBezTo>
                    <a:cubicBezTo>
                      <a:pt x="16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5"/>
                      <a:pt x="20" y="24"/>
                      <a:pt x="19" y="2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30"/>
              <p:cNvSpPr/>
              <p:nvPr/>
            </p:nvSpPr>
            <p:spPr bwMode="auto">
              <a:xfrm>
                <a:off x="4710" y="2155"/>
                <a:ext cx="51" cy="91"/>
              </a:xfrm>
              <a:custGeom>
                <a:avLst/>
                <a:gdLst>
                  <a:gd name="T0" fmla="*/ 19 w 19"/>
                  <a:gd name="T1" fmla="*/ 25 h 34"/>
                  <a:gd name="T2" fmla="*/ 14 w 19"/>
                  <a:gd name="T3" fmla="*/ 11 h 34"/>
                  <a:gd name="T4" fmla="*/ 18 w 19"/>
                  <a:gd name="T5" fmla="*/ 6 h 34"/>
                  <a:gd name="T6" fmla="*/ 12 w 19"/>
                  <a:gd name="T7" fmla="*/ 5 h 34"/>
                  <a:gd name="T8" fmla="*/ 5 w 19"/>
                  <a:gd name="T9" fmla="*/ 7 h 34"/>
                  <a:gd name="T10" fmla="*/ 4 w 19"/>
                  <a:gd name="T11" fmla="*/ 7 h 34"/>
                  <a:gd name="T12" fmla="*/ 0 w 19"/>
                  <a:gd name="T13" fmla="*/ 14 h 34"/>
                  <a:gd name="T14" fmla="*/ 1 w 19"/>
                  <a:gd name="T15" fmla="*/ 15 h 34"/>
                  <a:gd name="T16" fmla="*/ 2 w 19"/>
                  <a:gd name="T17" fmla="*/ 23 h 34"/>
                  <a:gd name="T18" fmla="*/ 11 w 19"/>
                  <a:gd name="T19" fmla="*/ 34 h 34"/>
                  <a:gd name="T20" fmla="*/ 11 w 19"/>
                  <a:gd name="T21" fmla="*/ 34 h 34"/>
                  <a:gd name="T22" fmla="*/ 12 w 19"/>
                  <a:gd name="T23" fmla="*/ 26 h 34"/>
                  <a:gd name="T24" fmla="*/ 18 w 19"/>
                  <a:gd name="T25" fmla="*/ 26 h 34"/>
                  <a:gd name="T26" fmla="*/ 19 w 19"/>
                  <a:gd name="T2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4">
                    <a:moveTo>
                      <a:pt x="19" y="25"/>
                    </a:moveTo>
                    <a:cubicBezTo>
                      <a:pt x="16" y="21"/>
                      <a:pt x="11" y="16"/>
                      <a:pt x="14" y="11"/>
                    </a:cubicBezTo>
                    <a:cubicBezTo>
                      <a:pt x="15" y="10"/>
                      <a:pt x="17" y="8"/>
                      <a:pt x="18" y="6"/>
                    </a:cubicBezTo>
                    <a:cubicBezTo>
                      <a:pt x="18" y="3"/>
                      <a:pt x="12" y="5"/>
                      <a:pt x="12" y="5"/>
                    </a:cubicBezTo>
                    <a:cubicBezTo>
                      <a:pt x="13" y="0"/>
                      <a:pt x="8" y="4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8"/>
                      <a:pt x="2" y="20"/>
                      <a:pt x="2" y="23"/>
                    </a:cubicBezTo>
                    <a:cubicBezTo>
                      <a:pt x="2" y="27"/>
                      <a:pt x="5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9" y="31"/>
                      <a:pt x="12" y="28"/>
                      <a:pt x="12" y="26"/>
                    </a:cubicBezTo>
                    <a:cubicBezTo>
                      <a:pt x="12" y="25"/>
                      <a:pt x="17" y="26"/>
                      <a:pt x="18" y="26"/>
                    </a:cubicBezTo>
                    <a:cubicBezTo>
                      <a:pt x="19" y="26"/>
                      <a:pt x="19" y="25"/>
                      <a:pt x="19" y="25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31"/>
              <p:cNvSpPr/>
              <p:nvPr/>
            </p:nvSpPr>
            <p:spPr bwMode="auto">
              <a:xfrm>
                <a:off x="4668" y="2206"/>
                <a:ext cx="53" cy="80"/>
              </a:xfrm>
              <a:custGeom>
                <a:avLst/>
                <a:gdLst>
                  <a:gd name="T0" fmla="*/ 20 w 20"/>
                  <a:gd name="T1" fmla="*/ 1 h 30"/>
                  <a:gd name="T2" fmla="*/ 20 w 20"/>
                  <a:gd name="T3" fmla="*/ 0 h 30"/>
                  <a:gd name="T4" fmla="*/ 19 w 20"/>
                  <a:gd name="T5" fmla="*/ 0 h 30"/>
                  <a:gd name="T6" fmla="*/ 12 w 20"/>
                  <a:gd name="T7" fmla="*/ 5 h 30"/>
                  <a:gd name="T8" fmla="*/ 10 w 20"/>
                  <a:gd name="T9" fmla="*/ 7 h 30"/>
                  <a:gd name="T10" fmla="*/ 9 w 20"/>
                  <a:gd name="T11" fmla="*/ 8 h 30"/>
                  <a:gd name="T12" fmla="*/ 5 w 20"/>
                  <a:gd name="T13" fmla="*/ 16 h 30"/>
                  <a:gd name="T14" fmla="*/ 7 w 20"/>
                  <a:gd name="T15" fmla="*/ 30 h 30"/>
                  <a:gd name="T16" fmla="*/ 8 w 20"/>
                  <a:gd name="T17" fmla="*/ 30 h 30"/>
                  <a:gd name="T18" fmla="*/ 16 w 20"/>
                  <a:gd name="T19" fmla="*/ 21 h 30"/>
                  <a:gd name="T20" fmla="*/ 17 w 20"/>
                  <a:gd name="T21" fmla="*/ 21 h 30"/>
                  <a:gd name="T22" fmla="*/ 18 w 20"/>
                  <a:gd name="T23" fmla="*/ 8 h 30"/>
                  <a:gd name="T24" fmla="*/ 19 w 20"/>
                  <a:gd name="T25" fmla="*/ 7 h 30"/>
                  <a:gd name="T26" fmla="*/ 20 w 20"/>
                  <a:gd name="T27" fmla="*/ 2 h 30"/>
                  <a:gd name="T28" fmla="*/ 20 w 20"/>
                  <a:gd name="T29" fmla="*/ 1 h 30"/>
                  <a:gd name="T30" fmla="*/ 20 w 20"/>
                  <a:gd name="T31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0">
                    <a:moveTo>
                      <a:pt x="20" y="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15" y="4"/>
                      <a:pt x="12" y="5"/>
                    </a:cubicBezTo>
                    <a:cubicBezTo>
                      <a:pt x="11" y="6"/>
                      <a:pt x="10" y="6"/>
                      <a:pt x="10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cubicBezTo>
                      <a:pt x="0" y="20"/>
                      <a:pt x="3" y="27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8" y="26"/>
                      <a:pt x="12" y="20"/>
                      <a:pt x="1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17"/>
                      <a:pt x="18" y="12"/>
                      <a:pt x="18" y="8"/>
                    </a:cubicBezTo>
                    <a:cubicBezTo>
                      <a:pt x="18" y="8"/>
                      <a:pt x="19" y="8"/>
                      <a:pt x="19" y="7"/>
                    </a:cubicBezTo>
                    <a:cubicBezTo>
                      <a:pt x="19" y="6"/>
                      <a:pt x="20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232"/>
              <p:cNvSpPr/>
              <p:nvPr/>
            </p:nvSpPr>
            <p:spPr bwMode="auto">
              <a:xfrm>
                <a:off x="4686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33"/>
              <p:cNvSpPr/>
              <p:nvPr/>
            </p:nvSpPr>
            <p:spPr bwMode="auto">
              <a:xfrm>
                <a:off x="4649" y="2128"/>
                <a:ext cx="59" cy="61"/>
              </a:xfrm>
              <a:custGeom>
                <a:avLst/>
                <a:gdLst>
                  <a:gd name="T0" fmla="*/ 22 w 22"/>
                  <a:gd name="T1" fmla="*/ 21 h 23"/>
                  <a:gd name="T2" fmla="*/ 16 w 22"/>
                  <a:gd name="T3" fmla="*/ 16 h 23"/>
                  <a:gd name="T4" fmla="*/ 13 w 22"/>
                  <a:gd name="T5" fmla="*/ 8 h 23"/>
                  <a:gd name="T6" fmla="*/ 12 w 22"/>
                  <a:gd name="T7" fmla="*/ 8 h 23"/>
                  <a:gd name="T8" fmla="*/ 11 w 22"/>
                  <a:gd name="T9" fmla="*/ 8 h 23"/>
                  <a:gd name="T10" fmla="*/ 11 w 22"/>
                  <a:gd name="T11" fmla="*/ 5 h 23"/>
                  <a:gd name="T12" fmla="*/ 11 w 22"/>
                  <a:gd name="T13" fmla="*/ 3 h 23"/>
                  <a:gd name="T14" fmla="*/ 12 w 22"/>
                  <a:gd name="T15" fmla="*/ 0 h 23"/>
                  <a:gd name="T16" fmla="*/ 12 w 22"/>
                  <a:gd name="T17" fmla="*/ 0 h 23"/>
                  <a:gd name="T18" fmla="*/ 22 w 22"/>
                  <a:gd name="T19" fmla="*/ 22 h 23"/>
                  <a:gd name="T20" fmla="*/ 22 w 22"/>
                  <a:gd name="T21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1"/>
                    </a:moveTo>
                    <a:cubicBezTo>
                      <a:pt x="20" y="19"/>
                      <a:pt x="18" y="18"/>
                      <a:pt x="16" y="16"/>
                    </a:cubicBezTo>
                    <a:cubicBezTo>
                      <a:pt x="15" y="14"/>
                      <a:pt x="14" y="10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0" y="7"/>
                      <a:pt x="10" y="23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34"/>
              <p:cNvSpPr/>
              <p:nvPr/>
            </p:nvSpPr>
            <p:spPr bwMode="auto">
              <a:xfrm>
                <a:off x="4713" y="2179"/>
                <a:ext cx="40" cy="69"/>
              </a:xfrm>
              <a:custGeom>
                <a:avLst/>
                <a:gdLst>
                  <a:gd name="T0" fmla="*/ 14 w 15"/>
                  <a:gd name="T1" fmla="*/ 18 h 26"/>
                  <a:gd name="T2" fmla="*/ 12 w 15"/>
                  <a:gd name="T3" fmla="*/ 16 h 26"/>
                  <a:gd name="T4" fmla="*/ 10 w 15"/>
                  <a:gd name="T5" fmla="*/ 13 h 26"/>
                  <a:gd name="T6" fmla="*/ 11 w 15"/>
                  <a:gd name="T7" fmla="*/ 12 h 26"/>
                  <a:gd name="T8" fmla="*/ 12 w 15"/>
                  <a:gd name="T9" fmla="*/ 9 h 26"/>
                  <a:gd name="T10" fmla="*/ 13 w 15"/>
                  <a:gd name="T11" fmla="*/ 1 h 26"/>
                  <a:gd name="T12" fmla="*/ 13 w 15"/>
                  <a:gd name="T13" fmla="*/ 1 h 26"/>
                  <a:gd name="T14" fmla="*/ 9 w 15"/>
                  <a:gd name="T15" fmla="*/ 1 h 26"/>
                  <a:gd name="T16" fmla="*/ 9 w 15"/>
                  <a:gd name="T17" fmla="*/ 0 h 26"/>
                  <a:gd name="T18" fmla="*/ 7 w 15"/>
                  <a:gd name="T19" fmla="*/ 1 h 26"/>
                  <a:gd name="T20" fmla="*/ 6 w 15"/>
                  <a:gd name="T21" fmla="*/ 1 h 26"/>
                  <a:gd name="T22" fmla="*/ 0 w 15"/>
                  <a:gd name="T23" fmla="*/ 5 h 26"/>
                  <a:gd name="T24" fmla="*/ 0 w 15"/>
                  <a:gd name="T25" fmla="*/ 7 h 26"/>
                  <a:gd name="T26" fmla="*/ 2 w 15"/>
                  <a:gd name="T27" fmla="*/ 14 h 26"/>
                  <a:gd name="T28" fmla="*/ 10 w 15"/>
                  <a:gd name="T29" fmla="*/ 26 h 26"/>
                  <a:gd name="T30" fmla="*/ 10 w 15"/>
                  <a:gd name="T31" fmla="*/ 25 h 26"/>
                  <a:gd name="T32" fmla="*/ 7 w 15"/>
                  <a:gd name="T33" fmla="*/ 19 h 26"/>
                  <a:gd name="T34" fmla="*/ 7 w 15"/>
                  <a:gd name="T35" fmla="*/ 19 h 26"/>
                  <a:gd name="T36" fmla="*/ 14 w 15"/>
                  <a:gd name="T37" fmla="*/ 19 h 26"/>
                  <a:gd name="T38" fmla="*/ 14 w 15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6">
                    <a:moveTo>
                      <a:pt x="14" y="18"/>
                    </a:moveTo>
                    <a:cubicBezTo>
                      <a:pt x="14" y="17"/>
                      <a:pt x="13" y="17"/>
                      <a:pt x="12" y="16"/>
                    </a:cubicBezTo>
                    <a:cubicBezTo>
                      <a:pt x="11" y="15"/>
                      <a:pt x="10" y="14"/>
                      <a:pt x="10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2" y="11"/>
                      <a:pt x="12" y="9"/>
                    </a:cubicBezTo>
                    <a:cubicBezTo>
                      <a:pt x="12" y="6"/>
                      <a:pt x="12" y="4"/>
                      <a:pt x="13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1"/>
                      <a:pt x="8" y="4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10"/>
                      <a:pt x="1" y="11"/>
                      <a:pt x="2" y="14"/>
                    </a:cubicBezTo>
                    <a:cubicBezTo>
                      <a:pt x="2" y="19"/>
                      <a:pt x="4" y="26"/>
                      <a:pt x="10" y="26"/>
                    </a:cubicBezTo>
                    <a:cubicBezTo>
                      <a:pt x="10" y="26"/>
                      <a:pt x="10" y="25"/>
                      <a:pt x="10" y="25"/>
                    </a:cubicBezTo>
                    <a:cubicBezTo>
                      <a:pt x="9" y="24"/>
                      <a:pt x="3" y="18"/>
                      <a:pt x="7" y="19"/>
                    </a:cubicBezTo>
                    <a:cubicBezTo>
                      <a:pt x="7" y="19"/>
                      <a:pt x="8" y="19"/>
                      <a:pt x="7" y="19"/>
                    </a:cubicBezTo>
                    <a:cubicBezTo>
                      <a:pt x="6" y="14"/>
                      <a:pt x="13" y="18"/>
                      <a:pt x="14" y="19"/>
                    </a:cubicBezTo>
                    <a:cubicBezTo>
                      <a:pt x="14" y="19"/>
                      <a:pt x="15" y="19"/>
                      <a:pt x="14" y="1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35"/>
              <p:cNvSpPr/>
              <p:nvPr/>
            </p:nvSpPr>
            <p:spPr bwMode="auto">
              <a:xfrm>
                <a:off x="4628" y="2171"/>
                <a:ext cx="82" cy="112"/>
              </a:xfrm>
              <a:custGeom>
                <a:avLst/>
                <a:gdLst>
                  <a:gd name="T0" fmla="*/ 30 w 31"/>
                  <a:gd name="T1" fmla="*/ 10 h 42"/>
                  <a:gd name="T2" fmla="*/ 17 w 31"/>
                  <a:gd name="T3" fmla="*/ 4 h 42"/>
                  <a:gd name="T4" fmla="*/ 1 w 31"/>
                  <a:gd name="T5" fmla="*/ 16 h 42"/>
                  <a:gd name="T6" fmla="*/ 15 w 31"/>
                  <a:gd name="T7" fmla="*/ 25 h 42"/>
                  <a:gd name="T8" fmla="*/ 15 w 31"/>
                  <a:gd name="T9" fmla="*/ 26 h 42"/>
                  <a:gd name="T10" fmla="*/ 15 w 31"/>
                  <a:gd name="T11" fmla="*/ 33 h 42"/>
                  <a:gd name="T12" fmla="*/ 21 w 31"/>
                  <a:gd name="T13" fmla="*/ 42 h 42"/>
                  <a:gd name="T14" fmla="*/ 21 w 31"/>
                  <a:gd name="T15" fmla="*/ 41 h 42"/>
                  <a:gd name="T16" fmla="*/ 27 w 31"/>
                  <a:gd name="T17" fmla="*/ 27 h 42"/>
                  <a:gd name="T18" fmla="*/ 28 w 31"/>
                  <a:gd name="T19" fmla="*/ 20 h 42"/>
                  <a:gd name="T20" fmla="*/ 29 w 31"/>
                  <a:gd name="T21" fmla="*/ 16 h 42"/>
                  <a:gd name="T22" fmla="*/ 30 w 31"/>
                  <a:gd name="T23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2">
                    <a:moveTo>
                      <a:pt x="30" y="10"/>
                    </a:moveTo>
                    <a:cubicBezTo>
                      <a:pt x="26" y="4"/>
                      <a:pt x="23" y="6"/>
                      <a:pt x="17" y="4"/>
                    </a:cubicBezTo>
                    <a:cubicBezTo>
                      <a:pt x="8" y="0"/>
                      <a:pt x="0" y="6"/>
                      <a:pt x="1" y="16"/>
                    </a:cubicBezTo>
                    <a:cubicBezTo>
                      <a:pt x="2" y="22"/>
                      <a:pt x="9" y="32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8"/>
                      <a:pt x="15" y="31"/>
                      <a:pt x="15" y="33"/>
                    </a:cubicBezTo>
                    <a:cubicBezTo>
                      <a:pt x="16" y="37"/>
                      <a:pt x="17" y="40"/>
                      <a:pt x="21" y="42"/>
                    </a:cubicBezTo>
                    <a:cubicBezTo>
                      <a:pt x="21" y="42"/>
                      <a:pt x="22" y="42"/>
                      <a:pt x="21" y="41"/>
                    </a:cubicBezTo>
                    <a:cubicBezTo>
                      <a:pt x="18" y="33"/>
                      <a:pt x="26" y="32"/>
                      <a:pt x="27" y="27"/>
                    </a:cubicBezTo>
                    <a:cubicBezTo>
                      <a:pt x="28" y="24"/>
                      <a:pt x="26" y="25"/>
                      <a:pt x="28" y="20"/>
                    </a:cubicBezTo>
                    <a:cubicBezTo>
                      <a:pt x="28" y="19"/>
                      <a:pt x="29" y="17"/>
                      <a:pt x="29" y="16"/>
                    </a:cubicBezTo>
                    <a:cubicBezTo>
                      <a:pt x="30" y="14"/>
                      <a:pt x="31" y="13"/>
                      <a:pt x="30" y="10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36"/>
              <p:cNvSpPr/>
              <p:nvPr/>
            </p:nvSpPr>
            <p:spPr bwMode="auto">
              <a:xfrm>
                <a:off x="4633" y="2176"/>
                <a:ext cx="64" cy="24"/>
              </a:xfrm>
              <a:custGeom>
                <a:avLst/>
                <a:gdLst>
                  <a:gd name="T0" fmla="*/ 23 w 24"/>
                  <a:gd name="T1" fmla="*/ 3 h 9"/>
                  <a:gd name="T2" fmla="*/ 21 w 24"/>
                  <a:gd name="T3" fmla="*/ 3 h 9"/>
                  <a:gd name="T4" fmla="*/ 20 w 24"/>
                  <a:gd name="T5" fmla="*/ 3 h 9"/>
                  <a:gd name="T6" fmla="*/ 14 w 24"/>
                  <a:gd name="T7" fmla="*/ 1 h 9"/>
                  <a:gd name="T8" fmla="*/ 7 w 24"/>
                  <a:gd name="T9" fmla="*/ 1 h 9"/>
                  <a:gd name="T10" fmla="*/ 6 w 24"/>
                  <a:gd name="T11" fmla="*/ 1 h 9"/>
                  <a:gd name="T12" fmla="*/ 0 w 24"/>
                  <a:gd name="T13" fmla="*/ 7 h 9"/>
                  <a:gd name="T14" fmla="*/ 0 w 24"/>
                  <a:gd name="T15" fmla="*/ 8 h 9"/>
                  <a:gd name="T16" fmla="*/ 0 w 24"/>
                  <a:gd name="T17" fmla="*/ 8 h 9"/>
                  <a:gd name="T18" fmla="*/ 1 w 24"/>
                  <a:gd name="T19" fmla="*/ 8 h 9"/>
                  <a:gd name="T20" fmla="*/ 17 w 24"/>
                  <a:gd name="T21" fmla="*/ 3 h 9"/>
                  <a:gd name="T22" fmla="*/ 19 w 24"/>
                  <a:gd name="T23" fmla="*/ 4 h 9"/>
                  <a:gd name="T24" fmla="*/ 19 w 24"/>
                  <a:gd name="T25" fmla="*/ 4 h 9"/>
                  <a:gd name="T26" fmla="*/ 21 w 24"/>
                  <a:gd name="T27" fmla="*/ 4 h 9"/>
                  <a:gd name="T28" fmla="*/ 21 w 24"/>
                  <a:gd name="T29" fmla="*/ 4 h 9"/>
                  <a:gd name="T30" fmla="*/ 23 w 24"/>
                  <a:gd name="T31" fmla="*/ 4 h 9"/>
                  <a:gd name="T32" fmla="*/ 23 w 24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9">
                    <a:moveTo>
                      <a:pt x="23" y="3"/>
                    </a:moveTo>
                    <a:cubicBezTo>
                      <a:pt x="22" y="3"/>
                      <a:pt x="22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18" y="2"/>
                      <a:pt x="16" y="1"/>
                      <a:pt x="14" y="1"/>
                    </a:cubicBezTo>
                    <a:cubicBezTo>
                      <a:pt x="12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5" y="5"/>
                      <a:pt x="11" y="3"/>
                      <a:pt x="17" y="3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3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37"/>
              <p:cNvSpPr/>
              <p:nvPr/>
            </p:nvSpPr>
            <p:spPr bwMode="auto">
              <a:xfrm>
                <a:off x="4638" y="2214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3 w 21"/>
                  <a:gd name="T3" fmla="*/ 9 h 12"/>
                  <a:gd name="T4" fmla="*/ 2 w 21"/>
                  <a:gd name="T5" fmla="*/ 8 h 12"/>
                  <a:gd name="T6" fmla="*/ 1 w 21"/>
                  <a:gd name="T7" fmla="*/ 8 h 12"/>
                  <a:gd name="T8" fmla="*/ 1 w 21"/>
                  <a:gd name="T9" fmla="*/ 6 h 12"/>
                  <a:gd name="T10" fmla="*/ 0 w 21"/>
                  <a:gd name="T11" fmla="*/ 7 h 12"/>
                  <a:gd name="T12" fmla="*/ 5 w 21"/>
                  <a:gd name="T13" fmla="*/ 11 h 12"/>
                  <a:gd name="T14" fmla="*/ 12 w 21"/>
                  <a:gd name="T15" fmla="*/ 10 h 12"/>
                  <a:gd name="T16" fmla="*/ 17 w 21"/>
                  <a:gd name="T17" fmla="*/ 5 h 12"/>
                  <a:gd name="T18" fmla="*/ 21 w 21"/>
                  <a:gd name="T19" fmla="*/ 0 h 12"/>
                  <a:gd name="T20" fmla="*/ 20 w 2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8" y="1"/>
                      <a:pt x="8" y="10"/>
                      <a:pt x="3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9"/>
                      <a:pt x="3" y="11"/>
                      <a:pt x="5" y="11"/>
                    </a:cubicBezTo>
                    <a:cubicBezTo>
                      <a:pt x="7" y="12"/>
                      <a:pt x="9" y="12"/>
                      <a:pt x="12" y="10"/>
                    </a:cubicBezTo>
                    <a:cubicBezTo>
                      <a:pt x="14" y="9"/>
                      <a:pt x="15" y="6"/>
                      <a:pt x="17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38"/>
              <p:cNvSpPr/>
              <p:nvPr/>
            </p:nvSpPr>
            <p:spPr bwMode="auto">
              <a:xfrm>
                <a:off x="4694" y="2189"/>
                <a:ext cx="43" cy="38"/>
              </a:xfrm>
              <a:custGeom>
                <a:avLst/>
                <a:gdLst>
                  <a:gd name="T0" fmla="*/ 8 w 16"/>
                  <a:gd name="T1" fmla="*/ 1 h 14"/>
                  <a:gd name="T2" fmla="*/ 8 w 16"/>
                  <a:gd name="T3" fmla="*/ 0 h 14"/>
                  <a:gd name="T4" fmla="*/ 1 w 16"/>
                  <a:gd name="T5" fmla="*/ 3 h 14"/>
                  <a:gd name="T6" fmla="*/ 2 w 16"/>
                  <a:gd name="T7" fmla="*/ 9 h 14"/>
                  <a:gd name="T8" fmla="*/ 10 w 16"/>
                  <a:gd name="T9" fmla="*/ 13 h 14"/>
                  <a:gd name="T10" fmla="*/ 14 w 16"/>
                  <a:gd name="T11" fmla="*/ 9 h 14"/>
                  <a:gd name="T12" fmla="*/ 13 w 16"/>
                  <a:gd name="T13" fmla="*/ 7 h 14"/>
                  <a:gd name="T14" fmla="*/ 15 w 16"/>
                  <a:gd name="T15" fmla="*/ 5 h 14"/>
                  <a:gd name="T16" fmla="*/ 8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8" y="1"/>
                    </a:move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3" y="1"/>
                      <a:pt x="1" y="3"/>
                    </a:cubicBezTo>
                    <a:cubicBezTo>
                      <a:pt x="0" y="5"/>
                      <a:pt x="2" y="7"/>
                      <a:pt x="2" y="9"/>
                    </a:cubicBezTo>
                    <a:cubicBezTo>
                      <a:pt x="2" y="13"/>
                      <a:pt x="7" y="14"/>
                      <a:pt x="10" y="13"/>
                    </a:cubicBezTo>
                    <a:cubicBezTo>
                      <a:pt x="11" y="12"/>
                      <a:pt x="13" y="10"/>
                      <a:pt x="14" y="9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4" y="7"/>
                      <a:pt x="15" y="6"/>
                      <a:pt x="15" y="5"/>
                    </a:cubicBezTo>
                    <a:cubicBezTo>
                      <a:pt x="16" y="2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39"/>
              <p:cNvSpPr/>
              <p:nvPr/>
            </p:nvSpPr>
            <p:spPr bwMode="auto">
              <a:xfrm>
                <a:off x="4702" y="2198"/>
                <a:ext cx="33" cy="26"/>
              </a:xfrm>
              <a:custGeom>
                <a:avLst/>
                <a:gdLst>
                  <a:gd name="T0" fmla="*/ 12 w 12"/>
                  <a:gd name="T1" fmla="*/ 2 h 10"/>
                  <a:gd name="T2" fmla="*/ 11 w 12"/>
                  <a:gd name="T3" fmla="*/ 1 h 10"/>
                  <a:gd name="T4" fmla="*/ 8 w 12"/>
                  <a:gd name="T5" fmla="*/ 1 h 10"/>
                  <a:gd name="T6" fmla="*/ 7 w 12"/>
                  <a:gd name="T7" fmla="*/ 2 h 10"/>
                  <a:gd name="T8" fmla="*/ 7 w 12"/>
                  <a:gd name="T9" fmla="*/ 2 h 10"/>
                  <a:gd name="T10" fmla="*/ 1 w 12"/>
                  <a:gd name="T11" fmla="*/ 5 h 10"/>
                  <a:gd name="T12" fmla="*/ 0 w 12"/>
                  <a:gd name="T13" fmla="*/ 6 h 10"/>
                  <a:gd name="T14" fmla="*/ 6 w 12"/>
                  <a:gd name="T15" fmla="*/ 10 h 10"/>
                  <a:gd name="T16" fmla="*/ 10 w 12"/>
                  <a:gd name="T17" fmla="*/ 8 h 10"/>
                  <a:gd name="T18" fmla="*/ 9 w 12"/>
                  <a:gd name="T19" fmla="*/ 6 h 10"/>
                  <a:gd name="T20" fmla="*/ 12 w 12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cubicBezTo>
                      <a:pt x="12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3" y="10"/>
                      <a:pt x="6" y="10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8" y="5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40"/>
              <p:cNvSpPr/>
              <p:nvPr/>
            </p:nvSpPr>
            <p:spPr bwMode="auto">
              <a:xfrm>
                <a:off x="4708" y="2195"/>
                <a:ext cx="16" cy="21"/>
              </a:xfrm>
              <a:custGeom>
                <a:avLst/>
                <a:gdLst>
                  <a:gd name="T0" fmla="*/ 5 w 6"/>
                  <a:gd name="T1" fmla="*/ 1 h 8"/>
                  <a:gd name="T2" fmla="*/ 2 w 6"/>
                  <a:gd name="T3" fmla="*/ 1 h 8"/>
                  <a:gd name="T4" fmla="*/ 1 w 6"/>
                  <a:gd name="T5" fmla="*/ 1 h 8"/>
                  <a:gd name="T6" fmla="*/ 0 w 6"/>
                  <a:gd name="T7" fmla="*/ 3 h 8"/>
                  <a:gd name="T8" fmla="*/ 0 w 6"/>
                  <a:gd name="T9" fmla="*/ 4 h 8"/>
                  <a:gd name="T10" fmla="*/ 1 w 6"/>
                  <a:gd name="T11" fmla="*/ 7 h 8"/>
                  <a:gd name="T12" fmla="*/ 2 w 6"/>
                  <a:gd name="T13" fmla="*/ 8 h 8"/>
                  <a:gd name="T14" fmla="*/ 3 w 6"/>
                  <a:gd name="T15" fmla="*/ 3 h 8"/>
                  <a:gd name="T16" fmla="*/ 5 w 6"/>
                  <a:gd name="T17" fmla="*/ 2 h 8"/>
                  <a:gd name="T18" fmla="*/ 5 w 6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5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6" y="2"/>
                      <a:pt x="6" y="1"/>
                      <a:pt x="5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41"/>
              <p:cNvSpPr/>
              <p:nvPr/>
            </p:nvSpPr>
            <p:spPr bwMode="auto">
              <a:xfrm>
                <a:off x="4628" y="2200"/>
                <a:ext cx="13" cy="38"/>
              </a:xfrm>
              <a:custGeom>
                <a:avLst/>
                <a:gdLst>
                  <a:gd name="T0" fmla="*/ 5 w 5"/>
                  <a:gd name="T1" fmla="*/ 13 h 14"/>
                  <a:gd name="T2" fmla="*/ 3 w 5"/>
                  <a:gd name="T3" fmla="*/ 8 h 14"/>
                  <a:gd name="T4" fmla="*/ 1 w 5"/>
                  <a:gd name="T5" fmla="*/ 7 h 14"/>
                  <a:gd name="T6" fmla="*/ 2 w 5"/>
                  <a:gd name="T7" fmla="*/ 1 h 14"/>
                  <a:gd name="T8" fmla="*/ 1 w 5"/>
                  <a:gd name="T9" fmla="*/ 1 h 14"/>
                  <a:gd name="T10" fmla="*/ 1 w 5"/>
                  <a:gd name="T11" fmla="*/ 1 h 14"/>
                  <a:gd name="T12" fmla="*/ 1 w 5"/>
                  <a:gd name="T13" fmla="*/ 1 h 14"/>
                  <a:gd name="T14" fmla="*/ 0 w 5"/>
                  <a:gd name="T15" fmla="*/ 9 h 14"/>
                  <a:gd name="T16" fmla="*/ 4 w 5"/>
                  <a:gd name="T17" fmla="*/ 14 h 14"/>
                  <a:gd name="T18" fmla="*/ 5 w 5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4">
                    <a:moveTo>
                      <a:pt x="5" y="13"/>
                    </a:moveTo>
                    <a:cubicBezTo>
                      <a:pt x="4" y="12"/>
                      <a:pt x="4" y="10"/>
                      <a:pt x="3" y="8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2" y="5"/>
                      <a:pt x="1" y="3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1" y="11"/>
                      <a:pt x="3" y="13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42"/>
              <p:cNvSpPr/>
              <p:nvPr/>
            </p:nvSpPr>
            <p:spPr bwMode="auto">
              <a:xfrm>
                <a:off x="4697" y="2246"/>
                <a:ext cx="51" cy="48"/>
              </a:xfrm>
              <a:custGeom>
                <a:avLst/>
                <a:gdLst>
                  <a:gd name="T0" fmla="*/ 12 w 19"/>
                  <a:gd name="T1" fmla="*/ 0 h 18"/>
                  <a:gd name="T2" fmla="*/ 11 w 19"/>
                  <a:gd name="T3" fmla="*/ 1 h 18"/>
                  <a:gd name="T4" fmla="*/ 9 w 19"/>
                  <a:gd name="T5" fmla="*/ 7 h 18"/>
                  <a:gd name="T6" fmla="*/ 9 w 19"/>
                  <a:gd name="T7" fmla="*/ 7 h 18"/>
                  <a:gd name="T8" fmla="*/ 5 w 19"/>
                  <a:gd name="T9" fmla="*/ 11 h 18"/>
                  <a:gd name="T10" fmla="*/ 3 w 19"/>
                  <a:gd name="T11" fmla="*/ 14 h 18"/>
                  <a:gd name="T12" fmla="*/ 1 w 19"/>
                  <a:gd name="T13" fmla="*/ 15 h 18"/>
                  <a:gd name="T14" fmla="*/ 0 w 19"/>
                  <a:gd name="T15" fmla="*/ 16 h 18"/>
                  <a:gd name="T16" fmla="*/ 12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2" y="0"/>
                    </a:moveTo>
                    <a:cubicBezTo>
                      <a:pt x="12" y="0"/>
                      <a:pt x="11" y="0"/>
                      <a:pt x="11" y="1"/>
                    </a:cubicBezTo>
                    <a:cubicBezTo>
                      <a:pt x="12" y="3"/>
                      <a:pt x="13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10"/>
                      <a:pt x="7" y="10"/>
                      <a:pt x="5" y="11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7" y="18"/>
                      <a:pt x="19" y="6"/>
                      <a:pt x="12" y="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43"/>
              <p:cNvSpPr/>
              <p:nvPr/>
            </p:nvSpPr>
            <p:spPr bwMode="auto">
              <a:xfrm>
                <a:off x="4753" y="2139"/>
                <a:ext cx="27" cy="48"/>
              </a:xfrm>
              <a:custGeom>
                <a:avLst/>
                <a:gdLst>
                  <a:gd name="T0" fmla="*/ 9 w 10"/>
                  <a:gd name="T1" fmla="*/ 7 h 18"/>
                  <a:gd name="T2" fmla="*/ 5 w 10"/>
                  <a:gd name="T3" fmla="*/ 2 h 18"/>
                  <a:gd name="T4" fmla="*/ 3 w 10"/>
                  <a:gd name="T5" fmla="*/ 1 h 18"/>
                  <a:gd name="T6" fmla="*/ 2 w 10"/>
                  <a:gd name="T7" fmla="*/ 1 h 18"/>
                  <a:gd name="T8" fmla="*/ 1 w 10"/>
                  <a:gd name="T9" fmla="*/ 0 h 18"/>
                  <a:gd name="T10" fmla="*/ 1 w 10"/>
                  <a:gd name="T11" fmla="*/ 1 h 18"/>
                  <a:gd name="T12" fmla="*/ 2 w 10"/>
                  <a:gd name="T13" fmla="*/ 1 h 18"/>
                  <a:gd name="T14" fmla="*/ 4 w 10"/>
                  <a:gd name="T15" fmla="*/ 5 h 18"/>
                  <a:gd name="T16" fmla="*/ 5 w 10"/>
                  <a:gd name="T17" fmla="*/ 12 h 18"/>
                  <a:gd name="T18" fmla="*/ 5 w 10"/>
                  <a:gd name="T19" fmla="*/ 18 h 18"/>
                  <a:gd name="T20" fmla="*/ 6 w 10"/>
                  <a:gd name="T21" fmla="*/ 18 h 18"/>
                  <a:gd name="T22" fmla="*/ 9 w 10"/>
                  <a:gd name="T2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8">
                    <a:moveTo>
                      <a:pt x="9" y="7"/>
                    </a:moveTo>
                    <a:cubicBezTo>
                      <a:pt x="8" y="5"/>
                      <a:pt x="6" y="4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6" y="6"/>
                      <a:pt x="5" y="9"/>
                      <a:pt x="5" y="12"/>
                    </a:cubicBezTo>
                    <a:cubicBezTo>
                      <a:pt x="4" y="14"/>
                      <a:pt x="5" y="16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8" y="15"/>
                      <a:pt x="10" y="11"/>
                      <a:pt x="9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44"/>
              <p:cNvSpPr/>
              <p:nvPr/>
            </p:nvSpPr>
            <p:spPr bwMode="auto">
              <a:xfrm>
                <a:off x="3927" y="2813"/>
                <a:ext cx="179" cy="172"/>
              </a:xfrm>
              <a:custGeom>
                <a:avLst/>
                <a:gdLst>
                  <a:gd name="T0" fmla="*/ 66 w 67"/>
                  <a:gd name="T1" fmla="*/ 19 h 64"/>
                  <a:gd name="T2" fmla="*/ 60 w 67"/>
                  <a:gd name="T3" fmla="*/ 6 h 64"/>
                  <a:gd name="T4" fmla="*/ 43 w 67"/>
                  <a:gd name="T5" fmla="*/ 11 h 64"/>
                  <a:gd name="T6" fmla="*/ 25 w 67"/>
                  <a:gd name="T7" fmla="*/ 4 h 64"/>
                  <a:gd name="T8" fmla="*/ 17 w 67"/>
                  <a:gd name="T9" fmla="*/ 14 h 64"/>
                  <a:gd name="T10" fmla="*/ 19 w 67"/>
                  <a:gd name="T11" fmla="*/ 19 h 64"/>
                  <a:gd name="T12" fmla="*/ 20 w 67"/>
                  <a:gd name="T13" fmla="*/ 20 h 64"/>
                  <a:gd name="T14" fmla="*/ 15 w 67"/>
                  <a:gd name="T15" fmla="*/ 20 h 64"/>
                  <a:gd name="T16" fmla="*/ 4 w 67"/>
                  <a:gd name="T17" fmla="*/ 36 h 64"/>
                  <a:gd name="T18" fmla="*/ 13 w 67"/>
                  <a:gd name="T19" fmla="*/ 42 h 64"/>
                  <a:gd name="T20" fmla="*/ 15 w 67"/>
                  <a:gd name="T21" fmla="*/ 47 h 64"/>
                  <a:gd name="T22" fmla="*/ 15 w 67"/>
                  <a:gd name="T23" fmla="*/ 56 h 64"/>
                  <a:gd name="T24" fmla="*/ 35 w 67"/>
                  <a:gd name="T25" fmla="*/ 57 h 64"/>
                  <a:gd name="T26" fmla="*/ 39 w 67"/>
                  <a:gd name="T27" fmla="*/ 46 h 64"/>
                  <a:gd name="T28" fmla="*/ 39 w 67"/>
                  <a:gd name="T29" fmla="*/ 43 h 64"/>
                  <a:gd name="T30" fmla="*/ 42 w 67"/>
                  <a:gd name="T31" fmla="*/ 47 h 64"/>
                  <a:gd name="T32" fmla="*/ 48 w 67"/>
                  <a:gd name="T33" fmla="*/ 52 h 64"/>
                  <a:gd name="T34" fmla="*/ 60 w 67"/>
                  <a:gd name="T35" fmla="*/ 50 h 64"/>
                  <a:gd name="T36" fmla="*/ 62 w 67"/>
                  <a:gd name="T37" fmla="*/ 46 h 64"/>
                  <a:gd name="T38" fmla="*/ 64 w 67"/>
                  <a:gd name="T39" fmla="*/ 37 h 64"/>
                  <a:gd name="T40" fmla="*/ 66 w 67"/>
                  <a:gd name="T41" fmla="*/ 28 h 64"/>
                  <a:gd name="T42" fmla="*/ 66 w 67"/>
                  <a:gd name="T43" fmla="*/ 1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64">
                    <a:moveTo>
                      <a:pt x="66" y="19"/>
                    </a:moveTo>
                    <a:cubicBezTo>
                      <a:pt x="65" y="15"/>
                      <a:pt x="63" y="8"/>
                      <a:pt x="60" y="6"/>
                    </a:cubicBezTo>
                    <a:cubicBezTo>
                      <a:pt x="53" y="2"/>
                      <a:pt x="47" y="5"/>
                      <a:pt x="43" y="11"/>
                    </a:cubicBezTo>
                    <a:cubicBezTo>
                      <a:pt x="40" y="4"/>
                      <a:pt x="32" y="0"/>
                      <a:pt x="25" y="4"/>
                    </a:cubicBezTo>
                    <a:cubicBezTo>
                      <a:pt x="21" y="5"/>
                      <a:pt x="17" y="9"/>
                      <a:pt x="17" y="14"/>
                    </a:cubicBezTo>
                    <a:cubicBezTo>
                      <a:pt x="17" y="16"/>
                      <a:pt x="18" y="17"/>
                      <a:pt x="19" y="19"/>
                    </a:cubicBezTo>
                    <a:cubicBezTo>
                      <a:pt x="19" y="19"/>
                      <a:pt x="20" y="20"/>
                      <a:pt x="20" y="20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7" y="21"/>
                      <a:pt x="0" y="27"/>
                      <a:pt x="4" y="36"/>
                    </a:cubicBezTo>
                    <a:cubicBezTo>
                      <a:pt x="6" y="39"/>
                      <a:pt x="9" y="41"/>
                      <a:pt x="13" y="42"/>
                    </a:cubicBezTo>
                    <a:cubicBezTo>
                      <a:pt x="16" y="43"/>
                      <a:pt x="16" y="43"/>
                      <a:pt x="15" y="47"/>
                    </a:cubicBezTo>
                    <a:cubicBezTo>
                      <a:pt x="14" y="50"/>
                      <a:pt x="14" y="53"/>
                      <a:pt x="15" y="56"/>
                    </a:cubicBezTo>
                    <a:cubicBezTo>
                      <a:pt x="18" y="64"/>
                      <a:pt x="31" y="62"/>
                      <a:pt x="35" y="57"/>
                    </a:cubicBezTo>
                    <a:cubicBezTo>
                      <a:pt x="38" y="54"/>
                      <a:pt x="38" y="50"/>
                      <a:pt x="39" y="46"/>
                    </a:cubicBezTo>
                    <a:cubicBezTo>
                      <a:pt x="39" y="45"/>
                      <a:pt x="39" y="42"/>
                      <a:pt x="39" y="43"/>
                    </a:cubicBezTo>
                    <a:cubicBezTo>
                      <a:pt x="40" y="45"/>
                      <a:pt x="41" y="46"/>
                      <a:pt x="42" y="47"/>
                    </a:cubicBezTo>
                    <a:cubicBezTo>
                      <a:pt x="43" y="50"/>
                      <a:pt x="45" y="51"/>
                      <a:pt x="48" y="52"/>
                    </a:cubicBezTo>
                    <a:cubicBezTo>
                      <a:pt x="53" y="54"/>
                      <a:pt x="56" y="52"/>
                      <a:pt x="60" y="50"/>
                    </a:cubicBezTo>
                    <a:cubicBezTo>
                      <a:pt x="62" y="49"/>
                      <a:pt x="62" y="48"/>
                      <a:pt x="62" y="46"/>
                    </a:cubicBezTo>
                    <a:cubicBezTo>
                      <a:pt x="63" y="43"/>
                      <a:pt x="64" y="41"/>
                      <a:pt x="64" y="37"/>
                    </a:cubicBezTo>
                    <a:cubicBezTo>
                      <a:pt x="64" y="34"/>
                      <a:pt x="66" y="31"/>
                      <a:pt x="66" y="28"/>
                    </a:cubicBezTo>
                    <a:cubicBezTo>
                      <a:pt x="67" y="25"/>
                      <a:pt x="66" y="22"/>
                      <a:pt x="66" y="1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45"/>
              <p:cNvSpPr/>
              <p:nvPr/>
            </p:nvSpPr>
            <p:spPr bwMode="auto">
              <a:xfrm>
                <a:off x="3946" y="2894"/>
                <a:ext cx="58" cy="45"/>
              </a:xfrm>
              <a:custGeom>
                <a:avLst/>
                <a:gdLst>
                  <a:gd name="T0" fmla="*/ 21 w 22"/>
                  <a:gd name="T1" fmla="*/ 2 h 17"/>
                  <a:gd name="T2" fmla="*/ 6 w 22"/>
                  <a:gd name="T3" fmla="*/ 1 h 17"/>
                  <a:gd name="T4" fmla="*/ 1 w 22"/>
                  <a:gd name="T5" fmla="*/ 4 h 17"/>
                  <a:gd name="T6" fmla="*/ 1 w 22"/>
                  <a:gd name="T7" fmla="*/ 10 h 17"/>
                  <a:gd name="T8" fmla="*/ 10 w 22"/>
                  <a:gd name="T9" fmla="*/ 16 h 17"/>
                  <a:gd name="T10" fmla="*/ 10 w 22"/>
                  <a:gd name="T11" fmla="*/ 16 h 17"/>
                  <a:gd name="T12" fmla="*/ 19 w 22"/>
                  <a:gd name="T13" fmla="*/ 10 h 17"/>
                  <a:gd name="T14" fmla="*/ 19 w 22"/>
                  <a:gd name="T15" fmla="*/ 9 h 17"/>
                  <a:gd name="T16" fmla="*/ 15 w 22"/>
                  <a:gd name="T17" fmla="*/ 8 h 17"/>
                  <a:gd name="T18" fmla="*/ 16 w 22"/>
                  <a:gd name="T19" fmla="*/ 5 h 17"/>
                  <a:gd name="T20" fmla="*/ 16 w 22"/>
                  <a:gd name="T21" fmla="*/ 4 h 17"/>
                  <a:gd name="T22" fmla="*/ 18 w 22"/>
                  <a:gd name="T23" fmla="*/ 3 h 17"/>
                  <a:gd name="T24" fmla="*/ 21 w 22"/>
                  <a:gd name="T25" fmla="*/ 3 h 17"/>
                  <a:gd name="T26" fmla="*/ 21 w 22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7">
                    <a:moveTo>
                      <a:pt x="21" y="2"/>
                    </a:moveTo>
                    <a:cubicBezTo>
                      <a:pt x="17" y="0"/>
                      <a:pt x="11" y="1"/>
                      <a:pt x="6" y="1"/>
                    </a:cubicBezTo>
                    <a:cubicBezTo>
                      <a:pt x="4" y="2"/>
                      <a:pt x="1" y="2"/>
                      <a:pt x="1" y="4"/>
                    </a:cubicBezTo>
                    <a:cubicBezTo>
                      <a:pt x="1" y="7"/>
                      <a:pt x="0" y="8"/>
                      <a:pt x="1" y="10"/>
                    </a:cubicBezTo>
                    <a:cubicBezTo>
                      <a:pt x="3" y="12"/>
                      <a:pt x="12" y="13"/>
                      <a:pt x="10" y="16"/>
                    </a:cubicBezTo>
                    <a:cubicBezTo>
                      <a:pt x="9" y="16"/>
                      <a:pt x="10" y="17"/>
                      <a:pt x="10" y="16"/>
                    </a:cubicBezTo>
                    <a:cubicBezTo>
                      <a:pt x="13" y="14"/>
                      <a:pt x="16" y="12"/>
                      <a:pt x="19" y="10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8" y="9"/>
                      <a:pt x="16" y="9"/>
                      <a:pt x="15" y="8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4" y="4"/>
                      <a:pt x="18" y="3"/>
                      <a:pt x="18" y="3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22" y="3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46"/>
              <p:cNvSpPr/>
              <p:nvPr/>
            </p:nvSpPr>
            <p:spPr bwMode="auto">
              <a:xfrm>
                <a:off x="3970" y="2902"/>
                <a:ext cx="59" cy="75"/>
              </a:xfrm>
              <a:custGeom>
                <a:avLst/>
                <a:gdLst>
                  <a:gd name="T0" fmla="*/ 22 w 22"/>
                  <a:gd name="T1" fmla="*/ 2 h 28"/>
                  <a:gd name="T2" fmla="*/ 18 w 22"/>
                  <a:gd name="T3" fmla="*/ 1 h 28"/>
                  <a:gd name="T4" fmla="*/ 13 w 22"/>
                  <a:gd name="T5" fmla="*/ 3 h 28"/>
                  <a:gd name="T6" fmla="*/ 7 w 22"/>
                  <a:gd name="T7" fmla="*/ 8 h 28"/>
                  <a:gd name="T8" fmla="*/ 2 w 22"/>
                  <a:gd name="T9" fmla="*/ 12 h 28"/>
                  <a:gd name="T10" fmla="*/ 1 w 22"/>
                  <a:gd name="T11" fmla="*/ 17 h 28"/>
                  <a:gd name="T12" fmla="*/ 4 w 22"/>
                  <a:gd name="T13" fmla="*/ 22 h 28"/>
                  <a:gd name="T14" fmla="*/ 4 w 22"/>
                  <a:gd name="T15" fmla="*/ 25 h 28"/>
                  <a:gd name="T16" fmla="*/ 5 w 22"/>
                  <a:gd name="T17" fmla="*/ 26 h 28"/>
                  <a:gd name="T18" fmla="*/ 5 w 22"/>
                  <a:gd name="T19" fmla="*/ 27 h 28"/>
                  <a:gd name="T20" fmla="*/ 5 w 22"/>
                  <a:gd name="T21" fmla="*/ 27 h 28"/>
                  <a:gd name="T22" fmla="*/ 6 w 22"/>
                  <a:gd name="T23" fmla="*/ 27 h 28"/>
                  <a:gd name="T24" fmla="*/ 6 w 22"/>
                  <a:gd name="T25" fmla="*/ 27 h 28"/>
                  <a:gd name="T26" fmla="*/ 6 w 22"/>
                  <a:gd name="T27" fmla="*/ 27 h 28"/>
                  <a:gd name="T28" fmla="*/ 8 w 22"/>
                  <a:gd name="T29" fmla="*/ 28 h 28"/>
                  <a:gd name="T30" fmla="*/ 8 w 22"/>
                  <a:gd name="T31" fmla="*/ 27 h 28"/>
                  <a:gd name="T32" fmla="*/ 12 w 22"/>
                  <a:gd name="T33" fmla="*/ 23 h 28"/>
                  <a:gd name="T34" fmla="*/ 13 w 22"/>
                  <a:gd name="T35" fmla="*/ 23 h 28"/>
                  <a:gd name="T36" fmla="*/ 14 w 22"/>
                  <a:gd name="T37" fmla="*/ 22 h 28"/>
                  <a:gd name="T38" fmla="*/ 17 w 22"/>
                  <a:gd name="T39" fmla="*/ 15 h 28"/>
                  <a:gd name="T40" fmla="*/ 19 w 22"/>
                  <a:gd name="T41" fmla="*/ 15 h 28"/>
                  <a:gd name="T42" fmla="*/ 20 w 22"/>
                  <a:gd name="T43" fmla="*/ 15 h 28"/>
                  <a:gd name="T44" fmla="*/ 22 w 22"/>
                  <a:gd name="T4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8">
                    <a:moveTo>
                      <a:pt x="22" y="2"/>
                    </a:moveTo>
                    <a:cubicBezTo>
                      <a:pt x="22" y="0"/>
                      <a:pt x="19" y="0"/>
                      <a:pt x="18" y="1"/>
                    </a:cubicBezTo>
                    <a:cubicBezTo>
                      <a:pt x="16" y="1"/>
                      <a:pt x="15" y="2"/>
                      <a:pt x="13" y="3"/>
                    </a:cubicBezTo>
                    <a:cubicBezTo>
                      <a:pt x="11" y="4"/>
                      <a:pt x="10" y="7"/>
                      <a:pt x="7" y="8"/>
                    </a:cubicBezTo>
                    <a:cubicBezTo>
                      <a:pt x="5" y="9"/>
                      <a:pt x="3" y="10"/>
                      <a:pt x="2" y="12"/>
                    </a:cubicBezTo>
                    <a:cubicBezTo>
                      <a:pt x="1" y="13"/>
                      <a:pt x="0" y="15"/>
                      <a:pt x="1" y="17"/>
                    </a:cubicBezTo>
                    <a:cubicBezTo>
                      <a:pt x="2" y="19"/>
                      <a:pt x="3" y="20"/>
                      <a:pt x="4" y="22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7" y="27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5"/>
                      <a:pt x="10" y="24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5" y="20"/>
                      <a:pt x="16" y="17"/>
                      <a:pt x="17" y="15"/>
                    </a:cubicBezTo>
                    <a:cubicBezTo>
                      <a:pt x="19" y="9"/>
                      <a:pt x="18" y="13"/>
                      <a:pt x="19" y="15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2" y="11"/>
                      <a:pt x="22" y="6"/>
                      <a:pt x="22" y="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47"/>
              <p:cNvSpPr/>
              <p:nvPr/>
            </p:nvSpPr>
            <p:spPr bwMode="auto">
              <a:xfrm>
                <a:off x="4012" y="2851"/>
                <a:ext cx="22" cy="35"/>
              </a:xfrm>
              <a:custGeom>
                <a:avLst/>
                <a:gdLst>
                  <a:gd name="T0" fmla="*/ 8 w 8"/>
                  <a:gd name="T1" fmla="*/ 12 h 13"/>
                  <a:gd name="T2" fmla="*/ 5 w 8"/>
                  <a:gd name="T3" fmla="*/ 8 h 13"/>
                  <a:gd name="T4" fmla="*/ 1 w 8"/>
                  <a:gd name="T5" fmla="*/ 0 h 13"/>
                  <a:gd name="T6" fmla="*/ 1 w 8"/>
                  <a:gd name="T7" fmla="*/ 0 h 13"/>
                  <a:gd name="T8" fmla="*/ 1 w 8"/>
                  <a:gd name="T9" fmla="*/ 6 h 13"/>
                  <a:gd name="T10" fmla="*/ 5 w 8"/>
                  <a:gd name="T11" fmla="*/ 12 h 13"/>
                  <a:gd name="T12" fmla="*/ 5 w 8"/>
                  <a:gd name="T13" fmla="*/ 12 h 13"/>
                  <a:gd name="T14" fmla="*/ 8 w 8"/>
                  <a:gd name="T15" fmla="*/ 13 h 13"/>
                  <a:gd name="T16" fmla="*/ 8 w 8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8" y="12"/>
                    </a:moveTo>
                    <a:cubicBezTo>
                      <a:pt x="7" y="11"/>
                      <a:pt x="7" y="8"/>
                      <a:pt x="5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48"/>
              <p:cNvSpPr/>
              <p:nvPr/>
            </p:nvSpPr>
            <p:spPr bwMode="auto">
              <a:xfrm>
                <a:off x="4042" y="2864"/>
                <a:ext cx="35" cy="35"/>
              </a:xfrm>
              <a:custGeom>
                <a:avLst/>
                <a:gdLst>
                  <a:gd name="T0" fmla="*/ 12 w 13"/>
                  <a:gd name="T1" fmla="*/ 0 h 13"/>
                  <a:gd name="T2" fmla="*/ 6 w 13"/>
                  <a:gd name="T3" fmla="*/ 4 h 13"/>
                  <a:gd name="T4" fmla="*/ 3 w 13"/>
                  <a:gd name="T5" fmla="*/ 6 h 13"/>
                  <a:gd name="T6" fmla="*/ 2 w 13"/>
                  <a:gd name="T7" fmla="*/ 7 h 13"/>
                  <a:gd name="T8" fmla="*/ 0 w 13"/>
                  <a:gd name="T9" fmla="*/ 8 h 13"/>
                  <a:gd name="T10" fmla="*/ 1 w 13"/>
                  <a:gd name="T11" fmla="*/ 10 h 13"/>
                  <a:gd name="T12" fmla="*/ 1 w 13"/>
                  <a:gd name="T13" fmla="*/ 10 h 13"/>
                  <a:gd name="T14" fmla="*/ 1 w 13"/>
                  <a:gd name="T15" fmla="*/ 11 h 13"/>
                  <a:gd name="T16" fmla="*/ 1 w 13"/>
                  <a:gd name="T17" fmla="*/ 11 h 13"/>
                  <a:gd name="T18" fmla="*/ 0 w 13"/>
                  <a:gd name="T19" fmla="*/ 12 h 13"/>
                  <a:gd name="T20" fmla="*/ 1 w 13"/>
                  <a:gd name="T21" fmla="*/ 13 h 13"/>
                  <a:gd name="T22" fmla="*/ 2 w 13"/>
                  <a:gd name="T23" fmla="*/ 12 h 13"/>
                  <a:gd name="T24" fmla="*/ 5 w 13"/>
                  <a:gd name="T25" fmla="*/ 8 h 13"/>
                  <a:gd name="T26" fmla="*/ 7 w 13"/>
                  <a:gd name="T27" fmla="*/ 7 h 13"/>
                  <a:gd name="T28" fmla="*/ 8 w 13"/>
                  <a:gd name="T29" fmla="*/ 6 h 13"/>
                  <a:gd name="T30" fmla="*/ 13 w 13"/>
                  <a:gd name="T31" fmla="*/ 1 h 13"/>
                  <a:gd name="T32" fmla="*/ 12 w 13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2" y="0"/>
                    </a:moveTo>
                    <a:cubicBezTo>
                      <a:pt x="9" y="1"/>
                      <a:pt x="8" y="1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0"/>
                      <a:pt x="3" y="9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49"/>
              <p:cNvSpPr/>
              <p:nvPr/>
            </p:nvSpPr>
            <p:spPr bwMode="auto">
              <a:xfrm>
                <a:off x="4026" y="2896"/>
                <a:ext cx="64" cy="62"/>
              </a:xfrm>
              <a:custGeom>
                <a:avLst/>
                <a:gdLst>
                  <a:gd name="T0" fmla="*/ 24 w 24"/>
                  <a:gd name="T1" fmla="*/ 17 h 23"/>
                  <a:gd name="T2" fmla="*/ 18 w 24"/>
                  <a:gd name="T3" fmla="*/ 13 h 23"/>
                  <a:gd name="T4" fmla="*/ 17 w 24"/>
                  <a:gd name="T5" fmla="*/ 12 h 23"/>
                  <a:gd name="T6" fmla="*/ 16 w 24"/>
                  <a:gd name="T7" fmla="*/ 12 h 23"/>
                  <a:gd name="T8" fmla="*/ 14 w 24"/>
                  <a:gd name="T9" fmla="*/ 12 h 23"/>
                  <a:gd name="T10" fmla="*/ 13 w 24"/>
                  <a:gd name="T11" fmla="*/ 10 h 23"/>
                  <a:gd name="T12" fmla="*/ 14 w 24"/>
                  <a:gd name="T13" fmla="*/ 9 h 23"/>
                  <a:gd name="T14" fmla="*/ 14 w 24"/>
                  <a:gd name="T15" fmla="*/ 8 h 23"/>
                  <a:gd name="T16" fmla="*/ 12 w 24"/>
                  <a:gd name="T17" fmla="*/ 7 h 23"/>
                  <a:gd name="T18" fmla="*/ 12 w 24"/>
                  <a:gd name="T19" fmla="*/ 7 h 23"/>
                  <a:gd name="T20" fmla="*/ 2 w 24"/>
                  <a:gd name="T21" fmla="*/ 1 h 23"/>
                  <a:gd name="T22" fmla="*/ 1 w 24"/>
                  <a:gd name="T23" fmla="*/ 1 h 23"/>
                  <a:gd name="T24" fmla="*/ 0 w 24"/>
                  <a:gd name="T25" fmla="*/ 5 h 23"/>
                  <a:gd name="T26" fmla="*/ 1 w 24"/>
                  <a:gd name="T27" fmla="*/ 10 h 23"/>
                  <a:gd name="T28" fmla="*/ 7 w 24"/>
                  <a:gd name="T29" fmla="*/ 18 h 23"/>
                  <a:gd name="T30" fmla="*/ 24 w 24"/>
                  <a:gd name="T31" fmla="*/ 18 h 23"/>
                  <a:gd name="T32" fmla="*/ 24 w 24"/>
                  <a:gd name="T3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24" y="17"/>
                    </a:moveTo>
                    <a:cubicBezTo>
                      <a:pt x="22" y="16"/>
                      <a:pt x="20" y="14"/>
                      <a:pt x="18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1" y="11"/>
                      <a:pt x="11" y="10"/>
                      <a:pt x="13" y="10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3" y="13"/>
                      <a:pt x="4" y="16"/>
                      <a:pt x="7" y="18"/>
                    </a:cubicBezTo>
                    <a:cubicBezTo>
                      <a:pt x="12" y="23"/>
                      <a:pt x="19" y="23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0"/>
              <p:cNvSpPr/>
              <p:nvPr/>
            </p:nvSpPr>
            <p:spPr bwMode="auto">
              <a:xfrm>
                <a:off x="3978" y="2819"/>
                <a:ext cx="56" cy="80"/>
              </a:xfrm>
              <a:custGeom>
                <a:avLst/>
                <a:gdLst>
                  <a:gd name="T0" fmla="*/ 21 w 21"/>
                  <a:gd name="T1" fmla="*/ 4 h 30"/>
                  <a:gd name="T2" fmla="*/ 11 w 21"/>
                  <a:gd name="T3" fmla="*/ 1 h 30"/>
                  <a:gd name="T4" fmla="*/ 3 w 21"/>
                  <a:gd name="T5" fmla="*/ 7 h 30"/>
                  <a:gd name="T6" fmla="*/ 2 w 21"/>
                  <a:gd name="T7" fmla="*/ 17 h 30"/>
                  <a:gd name="T8" fmla="*/ 13 w 21"/>
                  <a:gd name="T9" fmla="*/ 27 h 30"/>
                  <a:gd name="T10" fmla="*/ 14 w 21"/>
                  <a:gd name="T11" fmla="*/ 29 h 30"/>
                  <a:gd name="T12" fmla="*/ 15 w 21"/>
                  <a:gd name="T13" fmla="*/ 30 h 30"/>
                  <a:gd name="T14" fmla="*/ 15 w 21"/>
                  <a:gd name="T15" fmla="*/ 30 h 30"/>
                  <a:gd name="T16" fmla="*/ 16 w 21"/>
                  <a:gd name="T17" fmla="*/ 30 h 30"/>
                  <a:gd name="T18" fmla="*/ 16 w 21"/>
                  <a:gd name="T19" fmla="*/ 30 h 30"/>
                  <a:gd name="T20" fmla="*/ 15 w 21"/>
                  <a:gd name="T21" fmla="*/ 29 h 30"/>
                  <a:gd name="T22" fmla="*/ 16 w 21"/>
                  <a:gd name="T23" fmla="*/ 30 h 30"/>
                  <a:gd name="T24" fmla="*/ 16 w 21"/>
                  <a:gd name="T25" fmla="*/ 29 h 30"/>
                  <a:gd name="T26" fmla="*/ 15 w 21"/>
                  <a:gd name="T27" fmla="*/ 29 h 30"/>
                  <a:gd name="T28" fmla="*/ 15 w 21"/>
                  <a:gd name="T29" fmla="*/ 28 h 30"/>
                  <a:gd name="T30" fmla="*/ 12 w 21"/>
                  <a:gd name="T31" fmla="*/ 25 h 30"/>
                  <a:gd name="T32" fmla="*/ 11 w 21"/>
                  <a:gd name="T33" fmla="*/ 21 h 30"/>
                  <a:gd name="T34" fmla="*/ 10 w 21"/>
                  <a:gd name="T35" fmla="*/ 10 h 30"/>
                  <a:gd name="T36" fmla="*/ 11 w 21"/>
                  <a:gd name="T37" fmla="*/ 8 h 30"/>
                  <a:gd name="T38" fmla="*/ 21 w 21"/>
                  <a:gd name="T39" fmla="*/ 4 h 30"/>
                  <a:gd name="T40" fmla="*/ 21 w 21"/>
                  <a:gd name="T4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8" y="2"/>
                      <a:pt x="15" y="0"/>
                      <a:pt x="11" y="1"/>
                    </a:cubicBezTo>
                    <a:cubicBezTo>
                      <a:pt x="8" y="1"/>
                      <a:pt x="4" y="3"/>
                      <a:pt x="3" y="7"/>
                    </a:cubicBezTo>
                    <a:cubicBezTo>
                      <a:pt x="2" y="9"/>
                      <a:pt x="0" y="15"/>
                      <a:pt x="2" y="17"/>
                    </a:cubicBezTo>
                    <a:cubicBezTo>
                      <a:pt x="6" y="21"/>
                      <a:pt x="10" y="23"/>
                      <a:pt x="13" y="27"/>
                    </a:cubicBezTo>
                    <a:cubicBezTo>
                      <a:pt x="13" y="28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29"/>
                      <a:pt x="15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3"/>
                      <a:pt x="11" y="22"/>
                      <a:pt x="11" y="21"/>
                    </a:cubicBezTo>
                    <a:cubicBezTo>
                      <a:pt x="11" y="20"/>
                      <a:pt x="8" y="11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6"/>
                      <a:pt x="18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1"/>
              <p:cNvSpPr/>
              <p:nvPr/>
            </p:nvSpPr>
            <p:spPr bwMode="auto">
              <a:xfrm>
                <a:off x="4037" y="2824"/>
                <a:ext cx="40" cy="59"/>
              </a:xfrm>
              <a:custGeom>
                <a:avLst/>
                <a:gdLst>
                  <a:gd name="T0" fmla="*/ 14 w 15"/>
                  <a:gd name="T1" fmla="*/ 3 h 22"/>
                  <a:gd name="T2" fmla="*/ 5 w 15"/>
                  <a:gd name="T3" fmla="*/ 5 h 22"/>
                  <a:gd name="T4" fmla="*/ 1 w 15"/>
                  <a:gd name="T5" fmla="*/ 17 h 22"/>
                  <a:gd name="T6" fmla="*/ 1 w 15"/>
                  <a:gd name="T7" fmla="*/ 21 h 22"/>
                  <a:gd name="T8" fmla="*/ 2 w 15"/>
                  <a:gd name="T9" fmla="*/ 21 h 22"/>
                  <a:gd name="T10" fmla="*/ 2 w 15"/>
                  <a:gd name="T11" fmla="*/ 20 h 22"/>
                  <a:gd name="T12" fmla="*/ 2 w 15"/>
                  <a:gd name="T13" fmla="*/ 20 h 22"/>
                  <a:gd name="T14" fmla="*/ 2 w 15"/>
                  <a:gd name="T15" fmla="*/ 19 h 22"/>
                  <a:gd name="T16" fmla="*/ 2 w 15"/>
                  <a:gd name="T17" fmla="*/ 17 h 22"/>
                  <a:gd name="T18" fmla="*/ 8 w 15"/>
                  <a:gd name="T19" fmla="*/ 11 h 22"/>
                  <a:gd name="T20" fmla="*/ 7 w 15"/>
                  <a:gd name="T21" fmla="*/ 10 h 22"/>
                  <a:gd name="T22" fmla="*/ 5 w 15"/>
                  <a:gd name="T23" fmla="*/ 11 h 22"/>
                  <a:gd name="T24" fmla="*/ 4 w 15"/>
                  <a:gd name="T25" fmla="*/ 12 h 22"/>
                  <a:gd name="T26" fmla="*/ 5 w 15"/>
                  <a:gd name="T27" fmla="*/ 9 h 22"/>
                  <a:gd name="T28" fmla="*/ 14 w 15"/>
                  <a:gd name="T29" fmla="*/ 4 h 22"/>
                  <a:gd name="T30" fmla="*/ 14 w 15"/>
                  <a:gd name="T3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4" y="3"/>
                    </a:moveTo>
                    <a:cubicBezTo>
                      <a:pt x="11" y="0"/>
                      <a:pt x="8" y="2"/>
                      <a:pt x="5" y="5"/>
                    </a:cubicBezTo>
                    <a:cubicBezTo>
                      <a:pt x="1" y="8"/>
                      <a:pt x="1" y="13"/>
                      <a:pt x="1" y="17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21"/>
                      <a:pt x="2" y="21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4" y="15"/>
                      <a:pt x="7" y="14"/>
                      <a:pt x="8" y="11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5" y="3"/>
                      <a:pt x="15" y="3"/>
                      <a:pt x="14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52"/>
              <p:cNvSpPr/>
              <p:nvPr/>
            </p:nvSpPr>
            <p:spPr bwMode="auto">
              <a:xfrm>
                <a:off x="3967" y="2902"/>
                <a:ext cx="56" cy="43"/>
              </a:xfrm>
              <a:custGeom>
                <a:avLst/>
                <a:gdLst>
                  <a:gd name="T0" fmla="*/ 21 w 21"/>
                  <a:gd name="T1" fmla="*/ 1 h 16"/>
                  <a:gd name="T2" fmla="*/ 20 w 21"/>
                  <a:gd name="T3" fmla="*/ 0 h 16"/>
                  <a:gd name="T4" fmla="*/ 19 w 21"/>
                  <a:gd name="T5" fmla="*/ 0 h 16"/>
                  <a:gd name="T6" fmla="*/ 18 w 21"/>
                  <a:gd name="T7" fmla="*/ 2 h 16"/>
                  <a:gd name="T8" fmla="*/ 13 w 21"/>
                  <a:gd name="T9" fmla="*/ 3 h 16"/>
                  <a:gd name="T10" fmla="*/ 9 w 21"/>
                  <a:gd name="T11" fmla="*/ 7 h 16"/>
                  <a:gd name="T12" fmla="*/ 0 w 21"/>
                  <a:gd name="T13" fmla="*/ 15 h 16"/>
                  <a:gd name="T14" fmla="*/ 1 w 21"/>
                  <a:gd name="T15" fmla="*/ 15 h 16"/>
                  <a:gd name="T16" fmla="*/ 6 w 21"/>
                  <a:gd name="T17" fmla="*/ 11 h 16"/>
                  <a:gd name="T18" fmla="*/ 11 w 21"/>
                  <a:gd name="T19" fmla="*/ 10 h 16"/>
                  <a:gd name="T20" fmla="*/ 13 w 21"/>
                  <a:gd name="T21" fmla="*/ 9 h 16"/>
                  <a:gd name="T22" fmla="*/ 15 w 21"/>
                  <a:gd name="T23" fmla="*/ 15 h 16"/>
                  <a:gd name="T24" fmla="*/ 15 w 21"/>
                  <a:gd name="T25" fmla="*/ 15 h 16"/>
                  <a:gd name="T26" fmla="*/ 17 w 21"/>
                  <a:gd name="T27" fmla="*/ 9 h 16"/>
                  <a:gd name="T28" fmla="*/ 19 w 21"/>
                  <a:gd name="T29" fmla="*/ 8 h 16"/>
                  <a:gd name="T30" fmla="*/ 20 w 21"/>
                  <a:gd name="T31" fmla="*/ 2 h 16"/>
                  <a:gd name="T32" fmla="*/ 21 w 21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20" y="1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8" y="2"/>
                    </a:cubicBezTo>
                    <a:cubicBezTo>
                      <a:pt x="17" y="2"/>
                      <a:pt x="15" y="2"/>
                      <a:pt x="13" y="3"/>
                    </a:cubicBezTo>
                    <a:cubicBezTo>
                      <a:pt x="11" y="4"/>
                      <a:pt x="11" y="6"/>
                      <a:pt x="9" y="7"/>
                    </a:cubicBezTo>
                    <a:cubicBezTo>
                      <a:pt x="5" y="9"/>
                      <a:pt x="2" y="11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2" y="13"/>
                      <a:pt x="4" y="12"/>
                      <a:pt x="6" y="11"/>
                    </a:cubicBezTo>
                    <a:cubicBezTo>
                      <a:pt x="7" y="10"/>
                      <a:pt x="9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8"/>
                      <a:pt x="14" y="15"/>
                      <a:pt x="15" y="15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7" y="8"/>
                      <a:pt x="19" y="9"/>
                      <a:pt x="19" y="8"/>
                    </a:cubicBezTo>
                    <a:cubicBezTo>
                      <a:pt x="20" y="6"/>
                      <a:pt x="18" y="3"/>
                      <a:pt x="20" y="2"/>
                    </a:cubicBezTo>
                    <a:cubicBezTo>
                      <a:pt x="21" y="2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53"/>
              <p:cNvSpPr/>
              <p:nvPr/>
            </p:nvSpPr>
            <p:spPr bwMode="auto">
              <a:xfrm>
                <a:off x="3935" y="2867"/>
                <a:ext cx="91" cy="62"/>
              </a:xfrm>
              <a:custGeom>
                <a:avLst/>
                <a:gdLst>
                  <a:gd name="T0" fmla="*/ 33 w 34"/>
                  <a:gd name="T1" fmla="*/ 14 h 23"/>
                  <a:gd name="T2" fmla="*/ 18 w 34"/>
                  <a:gd name="T3" fmla="*/ 0 h 23"/>
                  <a:gd name="T4" fmla="*/ 0 w 34"/>
                  <a:gd name="T5" fmla="*/ 9 h 23"/>
                  <a:gd name="T6" fmla="*/ 8 w 34"/>
                  <a:gd name="T7" fmla="*/ 19 h 23"/>
                  <a:gd name="T8" fmla="*/ 15 w 34"/>
                  <a:gd name="T9" fmla="*/ 15 h 23"/>
                  <a:gd name="T10" fmla="*/ 23 w 34"/>
                  <a:gd name="T11" fmla="*/ 12 h 23"/>
                  <a:gd name="T12" fmla="*/ 28 w 34"/>
                  <a:gd name="T13" fmla="*/ 14 h 23"/>
                  <a:gd name="T14" fmla="*/ 33 w 34"/>
                  <a:gd name="T15" fmla="*/ 15 h 23"/>
                  <a:gd name="T16" fmla="*/ 33 w 34"/>
                  <a:gd name="T1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3">
                    <a:moveTo>
                      <a:pt x="33" y="14"/>
                    </a:moveTo>
                    <a:cubicBezTo>
                      <a:pt x="30" y="9"/>
                      <a:pt x="25" y="1"/>
                      <a:pt x="18" y="0"/>
                    </a:cubicBezTo>
                    <a:cubicBezTo>
                      <a:pt x="13" y="0"/>
                      <a:pt x="0" y="1"/>
                      <a:pt x="0" y="9"/>
                    </a:cubicBezTo>
                    <a:cubicBezTo>
                      <a:pt x="0" y="11"/>
                      <a:pt x="3" y="23"/>
                      <a:pt x="8" y="19"/>
                    </a:cubicBezTo>
                    <a:cubicBezTo>
                      <a:pt x="10" y="17"/>
                      <a:pt x="12" y="17"/>
                      <a:pt x="15" y="15"/>
                    </a:cubicBezTo>
                    <a:cubicBezTo>
                      <a:pt x="18" y="13"/>
                      <a:pt x="19" y="11"/>
                      <a:pt x="23" y="12"/>
                    </a:cubicBezTo>
                    <a:cubicBezTo>
                      <a:pt x="25" y="13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3" y="15"/>
                      <a:pt x="34" y="15"/>
                      <a:pt x="33" y="14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54"/>
              <p:cNvSpPr/>
              <p:nvPr/>
            </p:nvSpPr>
            <p:spPr bwMode="auto">
              <a:xfrm>
                <a:off x="3922" y="2859"/>
                <a:ext cx="101" cy="45"/>
              </a:xfrm>
              <a:custGeom>
                <a:avLst/>
                <a:gdLst>
                  <a:gd name="T0" fmla="*/ 16 w 38"/>
                  <a:gd name="T1" fmla="*/ 3 h 17"/>
                  <a:gd name="T2" fmla="*/ 5 w 38"/>
                  <a:gd name="T3" fmla="*/ 14 h 17"/>
                  <a:gd name="T4" fmla="*/ 6 w 38"/>
                  <a:gd name="T5" fmla="*/ 14 h 17"/>
                  <a:gd name="T6" fmla="*/ 9 w 38"/>
                  <a:gd name="T7" fmla="*/ 9 h 17"/>
                  <a:gd name="T8" fmla="*/ 14 w 38"/>
                  <a:gd name="T9" fmla="*/ 6 h 17"/>
                  <a:gd name="T10" fmla="*/ 18 w 38"/>
                  <a:gd name="T11" fmla="*/ 6 h 17"/>
                  <a:gd name="T12" fmla="*/ 18 w 38"/>
                  <a:gd name="T13" fmla="*/ 5 h 17"/>
                  <a:gd name="T14" fmla="*/ 18 w 38"/>
                  <a:gd name="T15" fmla="*/ 5 h 17"/>
                  <a:gd name="T16" fmla="*/ 25 w 38"/>
                  <a:gd name="T17" fmla="*/ 5 h 17"/>
                  <a:gd name="T18" fmla="*/ 37 w 38"/>
                  <a:gd name="T19" fmla="*/ 17 h 17"/>
                  <a:gd name="T20" fmla="*/ 38 w 38"/>
                  <a:gd name="T21" fmla="*/ 16 h 17"/>
                  <a:gd name="T22" fmla="*/ 16 w 38"/>
                  <a:gd name="T2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17">
                    <a:moveTo>
                      <a:pt x="16" y="3"/>
                    </a:moveTo>
                    <a:cubicBezTo>
                      <a:pt x="12" y="4"/>
                      <a:pt x="0" y="9"/>
                      <a:pt x="5" y="14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10" y="8"/>
                      <a:pt x="12" y="7"/>
                      <a:pt x="14" y="6"/>
                    </a:cubicBezTo>
                    <a:cubicBezTo>
                      <a:pt x="15" y="5"/>
                      <a:pt x="16" y="5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6"/>
                      <a:pt x="23" y="5"/>
                      <a:pt x="25" y="5"/>
                    </a:cubicBezTo>
                    <a:cubicBezTo>
                      <a:pt x="30" y="7"/>
                      <a:pt x="34" y="13"/>
                      <a:pt x="37" y="17"/>
                    </a:cubicBezTo>
                    <a:cubicBezTo>
                      <a:pt x="37" y="17"/>
                      <a:pt x="38" y="17"/>
                      <a:pt x="38" y="16"/>
                    </a:cubicBezTo>
                    <a:cubicBezTo>
                      <a:pt x="35" y="8"/>
                      <a:pt x="26" y="0"/>
                      <a:pt x="16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55"/>
              <p:cNvSpPr/>
              <p:nvPr/>
            </p:nvSpPr>
            <p:spPr bwMode="auto">
              <a:xfrm>
                <a:off x="4061" y="2880"/>
                <a:ext cx="48" cy="19"/>
              </a:xfrm>
              <a:custGeom>
                <a:avLst/>
                <a:gdLst>
                  <a:gd name="T0" fmla="*/ 17 w 18"/>
                  <a:gd name="T1" fmla="*/ 1 h 7"/>
                  <a:gd name="T2" fmla="*/ 13 w 18"/>
                  <a:gd name="T3" fmla="*/ 0 h 7"/>
                  <a:gd name="T4" fmla="*/ 12 w 18"/>
                  <a:gd name="T5" fmla="*/ 0 h 7"/>
                  <a:gd name="T6" fmla="*/ 11 w 18"/>
                  <a:gd name="T7" fmla="*/ 0 h 7"/>
                  <a:gd name="T8" fmla="*/ 7 w 18"/>
                  <a:gd name="T9" fmla="*/ 2 h 7"/>
                  <a:gd name="T10" fmla="*/ 1 w 18"/>
                  <a:gd name="T11" fmla="*/ 3 h 7"/>
                  <a:gd name="T12" fmla="*/ 1 w 18"/>
                  <a:gd name="T13" fmla="*/ 4 h 7"/>
                  <a:gd name="T14" fmla="*/ 6 w 18"/>
                  <a:gd name="T15" fmla="*/ 6 h 7"/>
                  <a:gd name="T16" fmla="*/ 10 w 18"/>
                  <a:gd name="T17" fmla="*/ 7 h 7"/>
                  <a:gd name="T18" fmla="*/ 14 w 18"/>
                  <a:gd name="T19" fmla="*/ 5 h 7"/>
                  <a:gd name="T20" fmla="*/ 17 w 18"/>
                  <a:gd name="T21" fmla="*/ 2 h 7"/>
                  <a:gd name="T22" fmla="*/ 17 w 18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7">
                    <a:moveTo>
                      <a:pt x="17" y="1"/>
                    </a:move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1" y="7"/>
                      <a:pt x="14" y="5"/>
                      <a:pt x="14" y="5"/>
                    </a:cubicBezTo>
                    <a:cubicBezTo>
                      <a:pt x="16" y="5"/>
                      <a:pt x="16" y="3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56"/>
              <p:cNvSpPr/>
              <p:nvPr/>
            </p:nvSpPr>
            <p:spPr bwMode="auto">
              <a:xfrm>
                <a:off x="3932" y="2888"/>
                <a:ext cx="24" cy="35"/>
              </a:xfrm>
              <a:custGeom>
                <a:avLst/>
                <a:gdLst>
                  <a:gd name="T0" fmla="*/ 8 w 9"/>
                  <a:gd name="T1" fmla="*/ 11 h 13"/>
                  <a:gd name="T2" fmla="*/ 8 w 9"/>
                  <a:gd name="T3" fmla="*/ 11 h 13"/>
                  <a:gd name="T4" fmla="*/ 8 w 9"/>
                  <a:gd name="T5" fmla="*/ 11 h 13"/>
                  <a:gd name="T6" fmla="*/ 4 w 9"/>
                  <a:gd name="T7" fmla="*/ 6 h 13"/>
                  <a:gd name="T8" fmla="*/ 4 w 9"/>
                  <a:gd name="T9" fmla="*/ 4 h 13"/>
                  <a:gd name="T10" fmla="*/ 2 w 9"/>
                  <a:gd name="T11" fmla="*/ 3 h 13"/>
                  <a:gd name="T12" fmla="*/ 1 w 9"/>
                  <a:gd name="T13" fmla="*/ 0 h 13"/>
                  <a:gd name="T14" fmla="*/ 0 w 9"/>
                  <a:gd name="T15" fmla="*/ 0 h 13"/>
                  <a:gd name="T16" fmla="*/ 0 w 9"/>
                  <a:gd name="T17" fmla="*/ 2 h 13"/>
                  <a:gd name="T18" fmla="*/ 0 w 9"/>
                  <a:gd name="T19" fmla="*/ 2 h 13"/>
                  <a:gd name="T20" fmla="*/ 1 w 9"/>
                  <a:gd name="T21" fmla="*/ 6 h 13"/>
                  <a:gd name="T22" fmla="*/ 3 w 9"/>
                  <a:gd name="T23" fmla="*/ 10 h 13"/>
                  <a:gd name="T24" fmla="*/ 8 w 9"/>
                  <a:gd name="T25" fmla="*/ 12 h 13"/>
                  <a:gd name="T26" fmla="*/ 8 w 9"/>
                  <a:gd name="T27" fmla="*/ 12 h 13"/>
                  <a:gd name="T28" fmla="*/ 8 w 9"/>
                  <a:gd name="T29" fmla="*/ 12 h 13"/>
                  <a:gd name="T30" fmla="*/ 8 w 9"/>
                  <a:gd name="T3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3">
                    <a:moveTo>
                      <a:pt x="8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1"/>
                      <a:pt x="3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4" y="13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57"/>
              <p:cNvSpPr/>
              <p:nvPr/>
            </p:nvSpPr>
            <p:spPr bwMode="auto">
              <a:xfrm>
                <a:off x="3964" y="2942"/>
                <a:ext cx="22" cy="35"/>
              </a:xfrm>
              <a:custGeom>
                <a:avLst/>
                <a:gdLst>
                  <a:gd name="T0" fmla="*/ 4 w 8"/>
                  <a:gd name="T1" fmla="*/ 6 h 13"/>
                  <a:gd name="T2" fmla="*/ 3 w 8"/>
                  <a:gd name="T3" fmla="*/ 5 h 13"/>
                  <a:gd name="T4" fmla="*/ 1 w 8"/>
                  <a:gd name="T5" fmla="*/ 1 h 13"/>
                  <a:gd name="T6" fmla="*/ 1 w 8"/>
                  <a:gd name="T7" fmla="*/ 1 h 13"/>
                  <a:gd name="T8" fmla="*/ 1 w 8"/>
                  <a:gd name="T9" fmla="*/ 5 h 13"/>
                  <a:gd name="T10" fmla="*/ 2 w 8"/>
                  <a:gd name="T11" fmla="*/ 10 h 13"/>
                  <a:gd name="T12" fmla="*/ 7 w 8"/>
                  <a:gd name="T13" fmla="*/ 13 h 13"/>
                  <a:gd name="T14" fmla="*/ 8 w 8"/>
                  <a:gd name="T15" fmla="*/ 12 h 13"/>
                  <a:gd name="T16" fmla="*/ 4 w 8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4" y="6"/>
                    </a:moveTo>
                    <a:cubicBezTo>
                      <a:pt x="4" y="6"/>
                      <a:pt x="4" y="5"/>
                      <a:pt x="3" y="5"/>
                    </a:cubicBezTo>
                    <a:cubicBezTo>
                      <a:pt x="2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2"/>
                      <a:pt x="5" y="13"/>
                      <a:pt x="7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6" y="10"/>
                      <a:pt x="3" y="9"/>
                      <a:pt x="4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58"/>
              <p:cNvSpPr/>
              <p:nvPr/>
            </p:nvSpPr>
            <p:spPr bwMode="auto">
              <a:xfrm>
                <a:off x="4066" y="2899"/>
                <a:ext cx="24" cy="43"/>
              </a:xfrm>
              <a:custGeom>
                <a:avLst/>
                <a:gdLst>
                  <a:gd name="T0" fmla="*/ 9 w 9"/>
                  <a:gd name="T1" fmla="*/ 15 h 16"/>
                  <a:gd name="T2" fmla="*/ 8 w 9"/>
                  <a:gd name="T3" fmla="*/ 11 h 16"/>
                  <a:gd name="T4" fmla="*/ 7 w 9"/>
                  <a:gd name="T5" fmla="*/ 6 h 16"/>
                  <a:gd name="T6" fmla="*/ 1 w 9"/>
                  <a:gd name="T7" fmla="*/ 1 h 16"/>
                  <a:gd name="T8" fmla="*/ 1 w 9"/>
                  <a:gd name="T9" fmla="*/ 1 h 16"/>
                  <a:gd name="T10" fmla="*/ 1 w 9"/>
                  <a:gd name="T11" fmla="*/ 6 h 16"/>
                  <a:gd name="T12" fmla="*/ 3 w 9"/>
                  <a:gd name="T13" fmla="*/ 9 h 16"/>
                  <a:gd name="T14" fmla="*/ 4 w 9"/>
                  <a:gd name="T15" fmla="*/ 10 h 16"/>
                  <a:gd name="T16" fmla="*/ 8 w 9"/>
                  <a:gd name="T17" fmla="*/ 15 h 16"/>
                  <a:gd name="T18" fmla="*/ 9 w 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9" y="15"/>
                    </a:moveTo>
                    <a:cubicBezTo>
                      <a:pt x="9" y="14"/>
                      <a:pt x="8" y="12"/>
                      <a:pt x="8" y="11"/>
                    </a:cubicBezTo>
                    <a:cubicBezTo>
                      <a:pt x="7" y="9"/>
                      <a:pt x="7" y="8"/>
                      <a:pt x="7" y="6"/>
                    </a:cubicBezTo>
                    <a:cubicBezTo>
                      <a:pt x="5" y="4"/>
                      <a:pt x="3" y="3"/>
                      <a:pt x="1" y="1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7"/>
                      <a:pt x="3" y="6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8" y="16"/>
                      <a:pt x="9" y="16"/>
                      <a:pt x="9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59"/>
              <p:cNvSpPr/>
              <p:nvPr/>
            </p:nvSpPr>
            <p:spPr bwMode="auto">
              <a:xfrm>
                <a:off x="4007" y="2872"/>
                <a:ext cx="40" cy="43"/>
              </a:xfrm>
              <a:custGeom>
                <a:avLst/>
                <a:gdLst>
                  <a:gd name="T0" fmla="*/ 14 w 15"/>
                  <a:gd name="T1" fmla="*/ 5 h 16"/>
                  <a:gd name="T2" fmla="*/ 3 w 15"/>
                  <a:gd name="T3" fmla="*/ 4 h 16"/>
                  <a:gd name="T4" fmla="*/ 2 w 15"/>
                  <a:gd name="T5" fmla="*/ 4 h 16"/>
                  <a:gd name="T6" fmla="*/ 1 w 15"/>
                  <a:gd name="T7" fmla="*/ 6 h 16"/>
                  <a:gd name="T8" fmla="*/ 2 w 15"/>
                  <a:gd name="T9" fmla="*/ 10 h 16"/>
                  <a:gd name="T10" fmla="*/ 8 w 15"/>
                  <a:gd name="T11" fmla="*/ 13 h 16"/>
                  <a:gd name="T12" fmla="*/ 9 w 15"/>
                  <a:gd name="T13" fmla="*/ 11 h 16"/>
                  <a:gd name="T14" fmla="*/ 12 w 15"/>
                  <a:gd name="T15" fmla="*/ 9 h 16"/>
                  <a:gd name="T16" fmla="*/ 14 w 1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4" y="5"/>
                    </a:moveTo>
                    <a:cubicBezTo>
                      <a:pt x="13" y="0"/>
                      <a:pt x="6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12"/>
                      <a:pt x="5" y="16"/>
                      <a:pt x="8" y="13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3" y="8"/>
                      <a:pt x="15" y="6"/>
                      <a:pt x="14" y="5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60"/>
              <p:cNvSpPr/>
              <p:nvPr/>
            </p:nvSpPr>
            <p:spPr bwMode="auto">
              <a:xfrm>
                <a:off x="4010" y="2886"/>
                <a:ext cx="32" cy="24"/>
              </a:xfrm>
              <a:custGeom>
                <a:avLst/>
                <a:gdLst>
                  <a:gd name="T0" fmla="*/ 11 w 12"/>
                  <a:gd name="T1" fmla="*/ 0 h 9"/>
                  <a:gd name="T2" fmla="*/ 10 w 12"/>
                  <a:gd name="T3" fmla="*/ 0 h 9"/>
                  <a:gd name="T4" fmla="*/ 7 w 12"/>
                  <a:gd name="T5" fmla="*/ 1 h 9"/>
                  <a:gd name="T6" fmla="*/ 5 w 12"/>
                  <a:gd name="T7" fmla="*/ 1 h 9"/>
                  <a:gd name="T8" fmla="*/ 3 w 12"/>
                  <a:gd name="T9" fmla="*/ 2 h 9"/>
                  <a:gd name="T10" fmla="*/ 1 w 12"/>
                  <a:gd name="T11" fmla="*/ 3 h 9"/>
                  <a:gd name="T12" fmla="*/ 1 w 12"/>
                  <a:gd name="T13" fmla="*/ 3 h 9"/>
                  <a:gd name="T14" fmla="*/ 0 w 12"/>
                  <a:gd name="T15" fmla="*/ 3 h 9"/>
                  <a:gd name="T16" fmla="*/ 3 w 12"/>
                  <a:gd name="T17" fmla="*/ 7 h 9"/>
                  <a:gd name="T18" fmla="*/ 4 w 12"/>
                  <a:gd name="T19" fmla="*/ 8 h 9"/>
                  <a:gd name="T20" fmla="*/ 6 w 12"/>
                  <a:gd name="T21" fmla="*/ 8 h 9"/>
                  <a:gd name="T22" fmla="*/ 11 w 12"/>
                  <a:gd name="T23" fmla="*/ 3 h 9"/>
                  <a:gd name="T24" fmla="*/ 11 w 12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6"/>
                      <a:pt x="9" y="5"/>
                      <a:pt x="11" y="3"/>
                    </a:cubicBezTo>
                    <a:cubicBezTo>
                      <a:pt x="12" y="2"/>
                      <a:pt x="12" y="1"/>
                      <a:pt x="11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61"/>
              <p:cNvSpPr/>
              <p:nvPr/>
            </p:nvSpPr>
            <p:spPr bwMode="auto">
              <a:xfrm>
                <a:off x="4020" y="2888"/>
                <a:ext cx="17" cy="8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2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2 h 3"/>
                  <a:gd name="T12" fmla="*/ 2 w 6"/>
                  <a:gd name="T13" fmla="*/ 3 h 3"/>
                  <a:gd name="T14" fmla="*/ 5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6" y="2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62"/>
              <p:cNvSpPr/>
              <p:nvPr/>
            </p:nvSpPr>
            <p:spPr bwMode="auto">
              <a:xfrm>
                <a:off x="4029" y="2888"/>
                <a:ext cx="16" cy="16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1 h 6"/>
                  <a:gd name="T4" fmla="*/ 4 w 6"/>
                  <a:gd name="T5" fmla="*/ 2 h 6"/>
                  <a:gd name="T6" fmla="*/ 3 w 6"/>
                  <a:gd name="T7" fmla="*/ 2 h 6"/>
                  <a:gd name="T8" fmla="*/ 0 w 6"/>
                  <a:gd name="T9" fmla="*/ 5 h 6"/>
                  <a:gd name="T10" fmla="*/ 0 w 6"/>
                  <a:gd name="T11" fmla="*/ 5 h 6"/>
                  <a:gd name="T12" fmla="*/ 0 w 6"/>
                  <a:gd name="T13" fmla="*/ 6 h 6"/>
                  <a:gd name="T14" fmla="*/ 1 w 6"/>
                  <a:gd name="T15" fmla="*/ 6 h 6"/>
                  <a:gd name="T16" fmla="*/ 4 w 6"/>
                  <a:gd name="T17" fmla="*/ 5 h 6"/>
                  <a:gd name="T18" fmla="*/ 6 w 6"/>
                  <a:gd name="T19" fmla="*/ 1 h 6"/>
                  <a:gd name="T20" fmla="*/ 5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  <a:cubicBezTo>
                      <a:pt x="5" y="4"/>
                      <a:pt x="5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63"/>
              <p:cNvSpPr/>
              <p:nvPr/>
            </p:nvSpPr>
            <p:spPr bwMode="auto">
              <a:xfrm>
                <a:off x="4020" y="292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64"/>
              <p:cNvSpPr/>
              <p:nvPr/>
            </p:nvSpPr>
            <p:spPr bwMode="auto">
              <a:xfrm>
                <a:off x="4020" y="28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65"/>
              <p:cNvSpPr/>
              <p:nvPr/>
            </p:nvSpPr>
            <p:spPr bwMode="auto">
              <a:xfrm>
                <a:off x="4117" y="1242"/>
                <a:ext cx="227" cy="219"/>
              </a:xfrm>
              <a:custGeom>
                <a:avLst/>
                <a:gdLst>
                  <a:gd name="T0" fmla="*/ 36 w 85"/>
                  <a:gd name="T1" fmla="*/ 69 h 82"/>
                  <a:gd name="T2" fmla="*/ 40 w 85"/>
                  <a:gd name="T3" fmla="*/ 69 h 82"/>
                  <a:gd name="T4" fmla="*/ 43 w 85"/>
                  <a:gd name="T5" fmla="*/ 74 h 82"/>
                  <a:gd name="T6" fmla="*/ 57 w 85"/>
                  <a:gd name="T7" fmla="*/ 80 h 82"/>
                  <a:gd name="T8" fmla="*/ 61 w 85"/>
                  <a:gd name="T9" fmla="*/ 57 h 82"/>
                  <a:gd name="T10" fmla="*/ 75 w 85"/>
                  <a:gd name="T11" fmla="*/ 59 h 82"/>
                  <a:gd name="T12" fmla="*/ 83 w 85"/>
                  <a:gd name="T13" fmla="*/ 51 h 82"/>
                  <a:gd name="T14" fmla="*/ 69 w 85"/>
                  <a:gd name="T15" fmla="*/ 34 h 82"/>
                  <a:gd name="T16" fmla="*/ 57 w 85"/>
                  <a:gd name="T17" fmla="*/ 4 h 82"/>
                  <a:gd name="T18" fmla="*/ 45 w 85"/>
                  <a:gd name="T19" fmla="*/ 10 h 82"/>
                  <a:gd name="T20" fmla="*/ 44 w 85"/>
                  <a:gd name="T21" fmla="*/ 18 h 82"/>
                  <a:gd name="T22" fmla="*/ 43 w 85"/>
                  <a:gd name="T23" fmla="*/ 20 h 82"/>
                  <a:gd name="T24" fmla="*/ 41 w 85"/>
                  <a:gd name="T25" fmla="*/ 14 h 82"/>
                  <a:gd name="T26" fmla="*/ 31 w 85"/>
                  <a:gd name="T27" fmla="*/ 2 h 82"/>
                  <a:gd name="T28" fmla="*/ 17 w 85"/>
                  <a:gd name="T29" fmla="*/ 7 h 82"/>
                  <a:gd name="T30" fmla="*/ 17 w 85"/>
                  <a:gd name="T31" fmla="*/ 17 h 82"/>
                  <a:gd name="T32" fmla="*/ 7 w 85"/>
                  <a:gd name="T33" fmla="*/ 18 h 82"/>
                  <a:gd name="T34" fmla="*/ 20 w 85"/>
                  <a:gd name="T35" fmla="*/ 42 h 82"/>
                  <a:gd name="T36" fmla="*/ 22 w 85"/>
                  <a:gd name="T37" fmla="*/ 43 h 82"/>
                  <a:gd name="T38" fmla="*/ 21 w 85"/>
                  <a:gd name="T39" fmla="*/ 44 h 82"/>
                  <a:gd name="T40" fmla="*/ 16 w 85"/>
                  <a:gd name="T41" fmla="*/ 49 h 82"/>
                  <a:gd name="T42" fmla="*/ 12 w 85"/>
                  <a:gd name="T43" fmla="*/ 64 h 82"/>
                  <a:gd name="T44" fmla="*/ 22 w 85"/>
                  <a:gd name="T45" fmla="*/ 74 h 82"/>
                  <a:gd name="T46" fmla="*/ 36 w 85"/>
                  <a:gd name="T47" fmla="*/ 6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82">
                    <a:moveTo>
                      <a:pt x="36" y="69"/>
                    </a:moveTo>
                    <a:cubicBezTo>
                      <a:pt x="39" y="66"/>
                      <a:pt x="39" y="64"/>
                      <a:pt x="40" y="69"/>
                    </a:cubicBezTo>
                    <a:cubicBezTo>
                      <a:pt x="41" y="71"/>
                      <a:pt x="42" y="73"/>
                      <a:pt x="43" y="74"/>
                    </a:cubicBezTo>
                    <a:cubicBezTo>
                      <a:pt x="46" y="77"/>
                      <a:pt x="53" y="82"/>
                      <a:pt x="57" y="80"/>
                    </a:cubicBezTo>
                    <a:cubicBezTo>
                      <a:pt x="64" y="78"/>
                      <a:pt x="64" y="62"/>
                      <a:pt x="61" y="57"/>
                    </a:cubicBezTo>
                    <a:cubicBezTo>
                      <a:pt x="62" y="59"/>
                      <a:pt x="73" y="60"/>
                      <a:pt x="75" y="59"/>
                    </a:cubicBezTo>
                    <a:cubicBezTo>
                      <a:pt x="80" y="59"/>
                      <a:pt x="82" y="56"/>
                      <a:pt x="83" y="51"/>
                    </a:cubicBezTo>
                    <a:cubicBezTo>
                      <a:pt x="85" y="43"/>
                      <a:pt x="77" y="33"/>
                      <a:pt x="69" y="34"/>
                    </a:cubicBezTo>
                    <a:cubicBezTo>
                      <a:pt x="74" y="24"/>
                      <a:pt x="67" y="8"/>
                      <a:pt x="57" y="4"/>
                    </a:cubicBezTo>
                    <a:cubicBezTo>
                      <a:pt x="52" y="2"/>
                      <a:pt x="47" y="6"/>
                      <a:pt x="45" y="10"/>
                    </a:cubicBezTo>
                    <a:cubicBezTo>
                      <a:pt x="43" y="12"/>
                      <a:pt x="44" y="15"/>
                      <a:pt x="44" y="18"/>
                    </a:cubicBezTo>
                    <a:cubicBezTo>
                      <a:pt x="44" y="19"/>
                      <a:pt x="45" y="22"/>
                      <a:pt x="43" y="20"/>
                    </a:cubicBezTo>
                    <a:cubicBezTo>
                      <a:pt x="42" y="18"/>
                      <a:pt x="42" y="16"/>
                      <a:pt x="41" y="14"/>
                    </a:cubicBezTo>
                    <a:cubicBezTo>
                      <a:pt x="39" y="10"/>
                      <a:pt x="36" y="4"/>
                      <a:pt x="31" y="2"/>
                    </a:cubicBezTo>
                    <a:cubicBezTo>
                      <a:pt x="26" y="0"/>
                      <a:pt x="20" y="3"/>
                      <a:pt x="17" y="7"/>
                    </a:cubicBezTo>
                    <a:cubicBezTo>
                      <a:pt x="14" y="10"/>
                      <a:pt x="15" y="14"/>
                      <a:pt x="17" y="17"/>
                    </a:cubicBezTo>
                    <a:cubicBezTo>
                      <a:pt x="16" y="15"/>
                      <a:pt x="9" y="16"/>
                      <a:pt x="7" y="18"/>
                    </a:cubicBezTo>
                    <a:cubicBezTo>
                      <a:pt x="0" y="28"/>
                      <a:pt x="11" y="41"/>
                      <a:pt x="20" y="42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1" y="44"/>
                    </a:cubicBezTo>
                    <a:cubicBezTo>
                      <a:pt x="19" y="45"/>
                      <a:pt x="17" y="47"/>
                      <a:pt x="16" y="49"/>
                    </a:cubicBezTo>
                    <a:cubicBezTo>
                      <a:pt x="13" y="54"/>
                      <a:pt x="11" y="59"/>
                      <a:pt x="12" y="64"/>
                    </a:cubicBezTo>
                    <a:cubicBezTo>
                      <a:pt x="13" y="69"/>
                      <a:pt x="18" y="72"/>
                      <a:pt x="22" y="74"/>
                    </a:cubicBezTo>
                    <a:cubicBezTo>
                      <a:pt x="27" y="75"/>
                      <a:pt x="32" y="72"/>
                      <a:pt x="36" y="69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66"/>
              <p:cNvSpPr/>
              <p:nvPr/>
            </p:nvSpPr>
            <p:spPr bwMode="auto">
              <a:xfrm>
                <a:off x="4160" y="1255"/>
                <a:ext cx="152" cy="91"/>
              </a:xfrm>
              <a:custGeom>
                <a:avLst/>
                <a:gdLst>
                  <a:gd name="T0" fmla="*/ 25 w 57"/>
                  <a:gd name="T1" fmla="*/ 32 h 34"/>
                  <a:gd name="T2" fmla="*/ 25 w 57"/>
                  <a:gd name="T3" fmla="*/ 32 h 34"/>
                  <a:gd name="T4" fmla="*/ 34 w 57"/>
                  <a:gd name="T5" fmla="*/ 34 h 34"/>
                  <a:gd name="T6" fmla="*/ 42 w 57"/>
                  <a:gd name="T7" fmla="*/ 31 h 34"/>
                  <a:gd name="T8" fmla="*/ 56 w 57"/>
                  <a:gd name="T9" fmla="*/ 33 h 34"/>
                  <a:gd name="T10" fmla="*/ 56 w 57"/>
                  <a:gd name="T11" fmla="*/ 32 h 34"/>
                  <a:gd name="T12" fmla="*/ 52 w 57"/>
                  <a:gd name="T13" fmla="*/ 30 h 34"/>
                  <a:gd name="T14" fmla="*/ 53 w 57"/>
                  <a:gd name="T15" fmla="*/ 19 h 34"/>
                  <a:gd name="T16" fmla="*/ 45 w 57"/>
                  <a:gd name="T17" fmla="*/ 6 h 34"/>
                  <a:gd name="T18" fmla="*/ 41 w 57"/>
                  <a:gd name="T19" fmla="*/ 6 h 34"/>
                  <a:gd name="T20" fmla="*/ 34 w 57"/>
                  <a:gd name="T21" fmla="*/ 5 h 34"/>
                  <a:gd name="T22" fmla="*/ 29 w 57"/>
                  <a:gd name="T23" fmla="*/ 17 h 34"/>
                  <a:gd name="T24" fmla="*/ 25 w 57"/>
                  <a:gd name="T25" fmla="*/ 12 h 34"/>
                  <a:gd name="T26" fmla="*/ 23 w 57"/>
                  <a:gd name="T27" fmla="*/ 7 h 34"/>
                  <a:gd name="T28" fmla="*/ 17 w 57"/>
                  <a:gd name="T29" fmla="*/ 2 h 34"/>
                  <a:gd name="T30" fmla="*/ 4 w 57"/>
                  <a:gd name="T31" fmla="*/ 5 h 34"/>
                  <a:gd name="T32" fmla="*/ 4 w 57"/>
                  <a:gd name="T33" fmla="*/ 14 h 34"/>
                  <a:gd name="T34" fmla="*/ 8 w 57"/>
                  <a:gd name="T35" fmla="*/ 17 h 34"/>
                  <a:gd name="T36" fmla="*/ 9 w 57"/>
                  <a:gd name="T37" fmla="*/ 20 h 34"/>
                  <a:gd name="T38" fmla="*/ 25 w 57"/>
                  <a:gd name="T39" fmla="*/ 32 h 34"/>
                  <a:gd name="T40" fmla="*/ 25 w 57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34">
                    <a:moveTo>
                      <a:pt x="25" y="32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8" y="33"/>
                      <a:pt x="31" y="34"/>
                      <a:pt x="34" y="34"/>
                    </a:cubicBezTo>
                    <a:cubicBezTo>
                      <a:pt x="37" y="34"/>
                      <a:pt x="39" y="31"/>
                      <a:pt x="42" y="31"/>
                    </a:cubicBezTo>
                    <a:cubicBezTo>
                      <a:pt x="46" y="31"/>
                      <a:pt x="51" y="32"/>
                      <a:pt x="56" y="33"/>
                    </a:cubicBezTo>
                    <a:cubicBezTo>
                      <a:pt x="56" y="33"/>
                      <a:pt x="57" y="32"/>
                      <a:pt x="56" y="32"/>
                    </a:cubicBezTo>
                    <a:cubicBezTo>
                      <a:pt x="56" y="32"/>
                      <a:pt x="52" y="30"/>
                      <a:pt x="52" y="30"/>
                    </a:cubicBezTo>
                    <a:cubicBezTo>
                      <a:pt x="53" y="26"/>
                      <a:pt x="53" y="23"/>
                      <a:pt x="53" y="19"/>
                    </a:cubicBezTo>
                    <a:cubicBezTo>
                      <a:pt x="53" y="14"/>
                      <a:pt x="50" y="7"/>
                      <a:pt x="45" y="6"/>
                    </a:cubicBezTo>
                    <a:cubicBezTo>
                      <a:pt x="43" y="5"/>
                      <a:pt x="42" y="5"/>
                      <a:pt x="41" y="6"/>
                    </a:cubicBezTo>
                    <a:cubicBezTo>
                      <a:pt x="35" y="9"/>
                      <a:pt x="37" y="5"/>
                      <a:pt x="34" y="5"/>
                    </a:cubicBezTo>
                    <a:cubicBezTo>
                      <a:pt x="29" y="5"/>
                      <a:pt x="29" y="14"/>
                      <a:pt x="29" y="17"/>
                    </a:cubicBezTo>
                    <a:cubicBezTo>
                      <a:pt x="28" y="17"/>
                      <a:pt x="25" y="12"/>
                      <a:pt x="25" y="12"/>
                    </a:cubicBezTo>
                    <a:cubicBezTo>
                      <a:pt x="24" y="10"/>
                      <a:pt x="24" y="9"/>
                      <a:pt x="23" y="7"/>
                    </a:cubicBezTo>
                    <a:cubicBezTo>
                      <a:pt x="21" y="5"/>
                      <a:pt x="20" y="3"/>
                      <a:pt x="17" y="2"/>
                    </a:cubicBez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1"/>
                      <a:pt x="4" y="14"/>
                    </a:cubicBezTo>
                    <a:cubicBezTo>
                      <a:pt x="5" y="15"/>
                      <a:pt x="7" y="16"/>
                      <a:pt x="8" y="17"/>
                    </a:cubicBezTo>
                    <a:cubicBezTo>
                      <a:pt x="8" y="18"/>
                      <a:pt x="8" y="19"/>
                      <a:pt x="9" y="20"/>
                    </a:cubicBezTo>
                    <a:cubicBezTo>
                      <a:pt x="13" y="25"/>
                      <a:pt x="19" y="29"/>
                      <a:pt x="25" y="32"/>
                    </a:cubicBezTo>
                    <a:cubicBezTo>
                      <a:pt x="25" y="32"/>
                      <a:pt x="26" y="32"/>
                      <a:pt x="25" y="3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67"/>
              <p:cNvSpPr/>
              <p:nvPr/>
            </p:nvSpPr>
            <p:spPr bwMode="auto">
              <a:xfrm>
                <a:off x="4149" y="1341"/>
                <a:ext cx="118" cy="56"/>
              </a:xfrm>
              <a:custGeom>
                <a:avLst/>
                <a:gdLst>
                  <a:gd name="T0" fmla="*/ 21 w 44"/>
                  <a:gd name="T1" fmla="*/ 18 h 21"/>
                  <a:gd name="T2" fmla="*/ 26 w 44"/>
                  <a:gd name="T3" fmla="*/ 13 h 21"/>
                  <a:gd name="T4" fmla="*/ 30 w 44"/>
                  <a:gd name="T5" fmla="*/ 10 h 21"/>
                  <a:gd name="T6" fmla="*/ 30 w 44"/>
                  <a:gd name="T7" fmla="*/ 17 h 21"/>
                  <a:gd name="T8" fmla="*/ 31 w 44"/>
                  <a:gd name="T9" fmla="*/ 17 h 21"/>
                  <a:gd name="T10" fmla="*/ 33 w 44"/>
                  <a:gd name="T11" fmla="*/ 13 h 21"/>
                  <a:gd name="T12" fmla="*/ 36 w 44"/>
                  <a:gd name="T13" fmla="*/ 20 h 21"/>
                  <a:gd name="T14" fmla="*/ 37 w 44"/>
                  <a:gd name="T15" fmla="*/ 20 h 21"/>
                  <a:gd name="T16" fmla="*/ 38 w 44"/>
                  <a:gd name="T17" fmla="*/ 14 h 21"/>
                  <a:gd name="T18" fmla="*/ 43 w 44"/>
                  <a:gd name="T19" fmla="*/ 18 h 21"/>
                  <a:gd name="T20" fmla="*/ 44 w 44"/>
                  <a:gd name="T21" fmla="*/ 17 h 21"/>
                  <a:gd name="T22" fmla="*/ 38 w 44"/>
                  <a:gd name="T23" fmla="*/ 9 h 21"/>
                  <a:gd name="T24" fmla="*/ 32 w 44"/>
                  <a:gd name="T25" fmla="*/ 2 h 21"/>
                  <a:gd name="T26" fmla="*/ 18 w 44"/>
                  <a:gd name="T27" fmla="*/ 3 h 21"/>
                  <a:gd name="T28" fmla="*/ 1 w 44"/>
                  <a:gd name="T29" fmla="*/ 0 h 21"/>
                  <a:gd name="T30" fmla="*/ 1 w 44"/>
                  <a:gd name="T31" fmla="*/ 1 h 21"/>
                  <a:gd name="T32" fmla="*/ 16 w 44"/>
                  <a:gd name="T33" fmla="*/ 5 h 21"/>
                  <a:gd name="T34" fmla="*/ 13 w 44"/>
                  <a:gd name="T35" fmla="*/ 6 h 21"/>
                  <a:gd name="T36" fmla="*/ 10 w 44"/>
                  <a:gd name="T37" fmla="*/ 8 h 21"/>
                  <a:gd name="T38" fmla="*/ 10 w 44"/>
                  <a:gd name="T39" fmla="*/ 9 h 21"/>
                  <a:gd name="T40" fmla="*/ 20 w 44"/>
                  <a:gd name="T41" fmla="*/ 12 h 21"/>
                  <a:gd name="T42" fmla="*/ 23 w 44"/>
                  <a:gd name="T43" fmla="*/ 10 h 21"/>
                  <a:gd name="T44" fmla="*/ 24 w 44"/>
                  <a:gd name="T45" fmla="*/ 8 h 21"/>
                  <a:gd name="T46" fmla="*/ 20 w 44"/>
                  <a:gd name="T47" fmla="*/ 17 h 21"/>
                  <a:gd name="T48" fmla="*/ 21 w 44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21">
                    <a:moveTo>
                      <a:pt x="21" y="18"/>
                    </a:moveTo>
                    <a:cubicBezTo>
                      <a:pt x="23" y="17"/>
                      <a:pt x="24" y="15"/>
                      <a:pt x="26" y="13"/>
                    </a:cubicBezTo>
                    <a:cubicBezTo>
                      <a:pt x="26" y="13"/>
                      <a:pt x="30" y="8"/>
                      <a:pt x="30" y="10"/>
                    </a:cubicBezTo>
                    <a:cubicBezTo>
                      <a:pt x="30" y="12"/>
                      <a:pt x="30" y="15"/>
                      <a:pt x="30" y="17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2" y="16"/>
                      <a:pt x="33" y="8"/>
                      <a:pt x="33" y="13"/>
                    </a:cubicBezTo>
                    <a:cubicBezTo>
                      <a:pt x="34" y="16"/>
                      <a:pt x="34" y="18"/>
                      <a:pt x="36" y="20"/>
                    </a:cubicBezTo>
                    <a:cubicBezTo>
                      <a:pt x="36" y="21"/>
                      <a:pt x="37" y="21"/>
                      <a:pt x="37" y="20"/>
                    </a:cubicBezTo>
                    <a:cubicBezTo>
                      <a:pt x="36" y="18"/>
                      <a:pt x="34" y="11"/>
                      <a:pt x="38" y="14"/>
                    </a:cubicBezTo>
                    <a:cubicBezTo>
                      <a:pt x="39" y="16"/>
                      <a:pt x="41" y="17"/>
                      <a:pt x="43" y="18"/>
                    </a:cubicBezTo>
                    <a:cubicBezTo>
                      <a:pt x="44" y="18"/>
                      <a:pt x="44" y="17"/>
                      <a:pt x="44" y="17"/>
                    </a:cubicBezTo>
                    <a:cubicBezTo>
                      <a:pt x="43" y="14"/>
                      <a:pt x="41" y="11"/>
                      <a:pt x="38" y="9"/>
                    </a:cubicBezTo>
                    <a:cubicBezTo>
                      <a:pt x="37" y="6"/>
                      <a:pt x="35" y="3"/>
                      <a:pt x="32" y="2"/>
                    </a:cubicBezTo>
                    <a:cubicBezTo>
                      <a:pt x="27" y="2"/>
                      <a:pt x="23" y="2"/>
                      <a:pt x="18" y="3"/>
                    </a:cubicBezTo>
                    <a:cubicBezTo>
                      <a:pt x="12" y="3"/>
                      <a:pt x="6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6" y="3"/>
                      <a:pt x="11" y="3"/>
                      <a:pt x="16" y="5"/>
                    </a:cubicBezTo>
                    <a:cubicBezTo>
                      <a:pt x="17" y="5"/>
                      <a:pt x="13" y="6"/>
                      <a:pt x="13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8"/>
                      <a:pt x="10" y="9"/>
                      <a:pt x="10" y="9"/>
                    </a:cubicBezTo>
                    <a:cubicBezTo>
                      <a:pt x="14" y="9"/>
                      <a:pt x="17" y="11"/>
                      <a:pt x="20" y="12"/>
                    </a:cubicBezTo>
                    <a:cubicBezTo>
                      <a:pt x="21" y="12"/>
                      <a:pt x="22" y="11"/>
                      <a:pt x="23" y="10"/>
                    </a:cubicBezTo>
                    <a:cubicBezTo>
                      <a:pt x="24" y="9"/>
                      <a:pt x="27" y="4"/>
                      <a:pt x="24" y="8"/>
                    </a:cubicBezTo>
                    <a:cubicBezTo>
                      <a:pt x="22" y="11"/>
                      <a:pt x="21" y="14"/>
                      <a:pt x="20" y="17"/>
                    </a:cubicBezTo>
                    <a:cubicBezTo>
                      <a:pt x="20" y="18"/>
                      <a:pt x="20" y="18"/>
                      <a:pt x="21" y="18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68"/>
              <p:cNvSpPr/>
              <p:nvPr/>
            </p:nvSpPr>
            <p:spPr bwMode="auto">
              <a:xfrm>
                <a:off x="4181" y="1255"/>
                <a:ext cx="56" cy="75"/>
              </a:xfrm>
              <a:custGeom>
                <a:avLst/>
                <a:gdLst>
                  <a:gd name="T0" fmla="*/ 19 w 21"/>
                  <a:gd name="T1" fmla="*/ 28 h 28"/>
                  <a:gd name="T2" fmla="*/ 20 w 21"/>
                  <a:gd name="T3" fmla="*/ 28 h 28"/>
                  <a:gd name="T4" fmla="*/ 20 w 21"/>
                  <a:gd name="T5" fmla="*/ 28 h 28"/>
                  <a:gd name="T6" fmla="*/ 21 w 21"/>
                  <a:gd name="T7" fmla="*/ 26 h 28"/>
                  <a:gd name="T8" fmla="*/ 20 w 21"/>
                  <a:gd name="T9" fmla="*/ 25 h 28"/>
                  <a:gd name="T10" fmla="*/ 20 w 21"/>
                  <a:gd name="T11" fmla="*/ 18 h 28"/>
                  <a:gd name="T12" fmla="*/ 17 w 21"/>
                  <a:gd name="T13" fmla="*/ 14 h 28"/>
                  <a:gd name="T14" fmla="*/ 13 w 21"/>
                  <a:gd name="T15" fmla="*/ 7 h 28"/>
                  <a:gd name="T16" fmla="*/ 0 w 21"/>
                  <a:gd name="T17" fmla="*/ 3 h 28"/>
                  <a:gd name="T18" fmla="*/ 0 w 21"/>
                  <a:gd name="T19" fmla="*/ 4 h 28"/>
                  <a:gd name="T20" fmla="*/ 9 w 21"/>
                  <a:gd name="T21" fmla="*/ 7 h 28"/>
                  <a:gd name="T22" fmla="*/ 15 w 21"/>
                  <a:gd name="T23" fmla="*/ 18 h 28"/>
                  <a:gd name="T24" fmla="*/ 17 w 21"/>
                  <a:gd name="T25" fmla="*/ 22 h 28"/>
                  <a:gd name="T26" fmla="*/ 19 w 21"/>
                  <a:gd name="T27" fmla="*/ 25 h 28"/>
                  <a:gd name="T28" fmla="*/ 19 w 21"/>
                  <a:gd name="T29" fmla="*/ 26 h 28"/>
                  <a:gd name="T30" fmla="*/ 11 w 21"/>
                  <a:gd name="T31" fmla="*/ 21 h 28"/>
                  <a:gd name="T32" fmla="*/ 2 w 21"/>
                  <a:gd name="T33" fmla="*/ 18 h 28"/>
                  <a:gd name="T34" fmla="*/ 1 w 21"/>
                  <a:gd name="T35" fmla="*/ 19 h 28"/>
                  <a:gd name="T36" fmla="*/ 9 w 21"/>
                  <a:gd name="T37" fmla="*/ 27 h 28"/>
                  <a:gd name="T38" fmla="*/ 14 w 21"/>
                  <a:gd name="T39" fmla="*/ 28 h 28"/>
                  <a:gd name="T40" fmla="*/ 19 w 21"/>
                  <a:gd name="T4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8">
                    <a:moveTo>
                      <a:pt x="19" y="28"/>
                    </a:moveTo>
                    <a:cubicBezTo>
                      <a:pt x="19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1" y="27"/>
                      <a:pt x="21" y="26"/>
                    </a:cubicBezTo>
                    <a:cubicBezTo>
                      <a:pt x="21" y="26"/>
                      <a:pt x="21" y="25"/>
                      <a:pt x="20" y="25"/>
                    </a:cubicBezTo>
                    <a:cubicBezTo>
                      <a:pt x="20" y="23"/>
                      <a:pt x="21" y="20"/>
                      <a:pt x="20" y="18"/>
                    </a:cubicBezTo>
                    <a:cubicBezTo>
                      <a:pt x="20" y="16"/>
                      <a:pt x="18" y="15"/>
                      <a:pt x="17" y="14"/>
                    </a:cubicBezTo>
                    <a:cubicBezTo>
                      <a:pt x="16" y="12"/>
                      <a:pt x="15" y="10"/>
                      <a:pt x="13" y="7"/>
                    </a:cubicBezTo>
                    <a:cubicBezTo>
                      <a:pt x="10" y="2"/>
                      <a:pt x="6" y="0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6" y="6"/>
                      <a:pt x="9" y="7"/>
                    </a:cubicBezTo>
                    <a:cubicBezTo>
                      <a:pt x="13" y="10"/>
                      <a:pt x="14" y="14"/>
                      <a:pt x="15" y="18"/>
                    </a:cubicBezTo>
                    <a:cubicBezTo>
                      <a:pt x="15" y="19"/>
                      <a:pt x="16" y="21"/>
                      <a:pt x="17" y="22"/>
                    </a:cubicBezTo>
                    <a:cubicBezTo>
                      <a:pt x="18" y="23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7" y="24"/>
                      <a:pt x="14" y="22"/>
                      <a:pt x="11" y="21"/>
                    </a:cubicBezTo>
                    <a:cubicBezTo>
                      <a:pt x="8" y="20"/>
                      <a:pt x="5" y="20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3" y="22"/>
                      <a:pt x="5" y="25"/>
                      <a:pt x="9" y="27"/>
                    </a:cubicBezTo>
                    <a:cubicBezTo>
                      <a:pt x="11" y="27"/>
                      <a:pt x="12" y="28"/>
                      <a:pt x="14" y="28"/>
                    </a:cubicBezTo>
                    <a:cubicBezTo>
                      <a:pt x="16" y="28"/>
                      <a:pt x="18" y="28"/>
                      <a:pt x="19" y="2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69"/>
              <p:cNvSpPr/>
              <p:nvPr/>
            </p:nvSpPr>
            <p:spPr bwMode="auto">
              <a:xfrm>
                <a:off x="4242" y="1274"/>
                <a:ext cx="62" cy="72"/>
              </a:xfrm>
              <a:custGeom>
                <a:avLst/>
                <a:gdLst>
                  <a:gd name="T0" fmla="*/ 10 w 23"/>
                  <a:gd name="T1" fmla="*/ 18 h 27"/>
                  <a:gd name="T2" fmla="*/ 8 w 23"/>
                  <a:gd name="T3" fmla="*/ 18 h 27"/>
                  <a:gd name="T4" fmla="*/ 6 w 23"/>
                  <a:gd name="T5" fmla="*/ 21 h 27"/>
                  <a:gd name="T6" fmla="*/ 4 w 23"/>
                  <a:gd name="T7" fmla="*/ 24 h 27"/>
                  <a:gd name="T8" fmla="*/ 2 w 23"/>
                  <a:gd name="T9" fmla="*/ 26 h 27"/>
                  <a:gd name="T10" fmla="*/ 0 w 23"/>
                  <a:gd name="T11" fmla="*/ 27 h 27"/>
                  <a:gd name="T12" fmla="*/ 1 w 23"/>
                  <a:gd name="T13" fmla="*/ 27 h 27"/>
                  <a:gd name="T14" fmla="*/ 10 w 23"/>
                  <a:gd name="T15" fmla="*/ 25 h 27"/>
                  <a:gd name="T16" fmla="*/ 17 w 23"/>
                  <a:gd name="T17" fmla="*/ 24 h 27"/>
                  <a:gd name="T18" fmla="*/ 22 w 23"/>
                  <a:gd name="T19" fmla="*/ 17 h 27"/>
                  <a:gd name="T20" fmla="*/ 12 w 23"/>
                  <a:gd name="T21" fmla="*/ 0 h 27"/>
                  <a:gd name="T22" fmla="*/ 12 w 23"/>
                  <a:gd name="T23" fmla="*/ 1 h 27"/>
                  <a:gd name="T24" fmla="*/ 17 w 23"/>
                  <a:gd name="T25" fmla="*/ 14 h 27"/>
                  <a:gd name="T26" fmla="*/ 10 w 23"/>
                  <a:gd name="T27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7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7" y="21"/>
                      <a:pt x="6" y="21"/>
                    </a:cubicBezTo>
                    <a:cubicBezTo>
                      <a:pt x="6" y="23"/>
                      <a:pt x="5" y="23"/>
                      <a:pt x="4" y="24"/>
                    </a:cubicBezTo>
                    <a:cubicBezTo>
                      <a:pt x="3" y="25"/>
                      <a:pt x="2" y="26"/>
                      <a:pt x="2" y="26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2" y="25"/>
                      <a:pt x="15" y="25"/>
                      <a:pt x="17" y="24"/>
                    </a:cubicBezTo>
                    <a:cubicBezTo>
                      <a:pt x="21" y="24"/>
                      <a:pt x="22" y="20"/>
                      <a:pt x="22" y="17"/>
                    </a:cubicBezTo>
                    <a:cubicBezTo>
                      <a:pt x="23" y="10"/>
                      <a:pt x="21" y="1"/>
                      <a:pt x="12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7" y="4"/>
                      <a:pt x="18" y="8"/>
                      <a:pt x="17" y="14"/>
                    </a:cubicBezTo>
                    <a:cubicBezTo>
                      <a:pt x="15" y="20"/>
                      <a:pt x="13" y="17"/>
                      <a:pt x="1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70"/>
              <p:cNvSpPr/>
              <p:nvPr/>
            </p:nvSpPr>
            <p:spPr bwMode="auto">
              <a:xfrm>
                <a:off x="4277" y="1341"/>
                <a:ext cx="70" cy="67"/>
              </a:xfrm>
              <a:custGeom>
                <a:avLst/>
                <a:gdLst>
                  <a:gd name="T0" fmla="*/ 0 w 26"/>
                  <a:gd name="T1" fmla="*/ 18 h 25"/>
                  <a:gd name="T2" fmla="*/ 0 w 26"/>
                  <a:gd name="T3" fmla="*/ 19 h 25"/>
                  <a:gd name="T4" fmla="*/ 22 w 26"/>
                  <a:gd name="T5" fmla="*/ 17 h 25"/>
                  <a:gd name="T6" fmla="*/ 16 w 26"/>
                  <a:gd name="T7" fmla="*/ 1 h 25"/>
                  <a:gd name="T8" fmla="*/ 15 w 26"/>
                  <a:gd name="T9" fmla="*/ 1 h 25"/>
                  <a:gd name="T10" fmla="*/ 15 w 26"/>
                  <a:gd name="T11" fmla="*/ 9 h 25"/>
                  <a:gd name="T12" fmla="*/ 13 w 26"/>
                  <a:gd name="T13" fmla="*/ 11 h 25"/>
                  <a:gd name="T14" fmla="*/ 9 w 26"/>
                  <a:gd name="T15" fmla="*/ 13 h 25"/>
                  <a:gd name="T16" fmla="*/ 9 w 26"/>
                  <a:gd name="T17" fmla="*/ 13 h 25"/>
                  <a:gd name="T18" fmla="*/ 8 w 26"/>
                  <a:gd name="T19" fmla="*/ 13 h 25"/>
                  <a:gd name="T20" fmla="*/ 8 w 26"/>
                  <a:gd name="T21" fmla="*/ 14 h 25"/>
                  <a:gd name="T22" fmla="*/ 7 w 26"/>
                  <a:gd name="T23" fmla="*/ 16 h 25"/>
                  <a:gd name="T24" fmla="*/ 0 w 26"/>
                  <a:gd name="T25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5">
                    <a:moveTo>
                      <a:pt x="0" y="18"/>
                    </a:moveTo>
                    <a:cubicBezTo>
                      <a:pt x="0" y="18"/>
                      <a:pt x="0" y="19"/>
                      <a:pt x="0" y="19"/>
                    </a:cubicBezTo>
                    <a:cubicBezTo>
                      <a:pt x="7" y="22"/>
                      <a:pt x="17" y="25"/>
                      <a:pt x="22" y="17"/>
                    </a:cubicBezTo>
                    <a:cubicBezTo>
                      <a:pt x="26" y="11"/>
                      <a:pt x="23" y="2"/>
                      <a:pt x="16" y="1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6" y="4"/>
                      <a:pt x="16" y="7"/>
                      <a:pt x="15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2" y="12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5" y="18"/>
                      <a:pt x="3" y="19"/>
                      <a:pt x="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71"/>
              <p:cNvSpPr/>
              <p:nvPr/>
            </p:nvSpPr>
            <p:spPr bwMode="auto">
              <a:xfrm>
                <a:off x="4240" y="1378"/>
                <a:ext cx="45" cy="80"/>
              </a:xfrm>
              <a:custGeom>
                <a:avLst/>
                <a:gdLst>
                  <a:gd name="T0" fmla="*/ 16 w 17"/>
                  <a:gd name="T1" fmla="*/ 20 h 30"/>
                  <a:gd name="T2" fmla="*/ 15 w 17"/>
                  <a:gd name="T3" fmla="*/ 8 h 30"/>
                  <a:gd name="T4" fmla="*/ 12 w 17"/>
                  <a:gd name="T5" fmla="*/ 3 h 30"/>
                  <a:gd name="T6" fmla="*/ 8 w 17"/>
                  <a:gd name="T7" fmla="*/ 0 h 30"/>
                  <a:gd name="T8" fmla="*/ 8 w 17"/>
                  <a:gd name="T9" fmla="*/ 0 h 30"/>
                  <a:gd name="T10" fmla="*/ 8 w 17"/>
                  <a:gd name="T11" fmla="*/ 0 h 30"/>
                  <a:gd name="T12" fmla="*/ 8 w 17"/>
                  <a:gd name="T13" fmla="*/ 0 h 30"/>
                  <a:gd name="T14" fmla="*/ 8 w 17"/>
                  <a:gd name="T15" fmla="*/ 1 h 30"/>
                  <a:gd name="T16" fmla="*/ 8 w 17"/>
                  <a:gd name="T17" fmla="*/ 1 h 30"/>
                  <a:gd name="T18" fmla="*/ 9 w 17"/>
                  <a:gd name="T19" fmla="*/ 2 h 30"/>
                  <a:gd name="T20" fmla="*/ 14 w 17"/>
                  <a:gd name="T21" fmla="*/ 10 h 30"/>
                  <a:gd name="T22" fmla="*/ 13 w 17"/>
                  <a:gd name="T23" fmla="*/ 14 h 30"/>
                  <a:gd name="T24" fmla="*/ 12 w 17"/>
                  <a:gd name="T25" fmla="*/ 22 h 30"/>
                  <a:gd name="T26" fmla="*/ 1 w 17"/>
                  <a:gd name="T27" fmla="*/ 25 h 30"/>
                  <a:gd name="T28" fmla="*/ 0 w 17"/>
                  <a:gd name="T29" fmla="*/ 26 h 30"/>
                  <a:gd name="T30" fmla="*/ 16 w 17"/>
                  <a:gd name="T3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0">
                    <a:moveTo>
                      <a:pt x="16" y="20"/>
                    </a:moveTo>
                    <a:cubicBezTo>
                      <a:pt x="17" y="15"/>
                      <a:pt x="17" y="11"/>
                      <a:pt x="15" y="8"/>
                    </a:cubicBezTo>
                    <a:cubicBezTo>
                      <a:pt x="15" y="6"/>
                      <a:pt x="13" y="5"/>
                      <a:pt x="12" y="3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11" y="5"/>
                      <a:pt x="13" y="7"/>
                      <a:pt x="14" y="10"/>
                    </a:cubicBezTo>
                    <a:cubicBezTo>
                      <a:pt x="14" y="11"/>
                      <a:pt x="13" y="13"/>
                      <a:pt x="13" y="14"/>
                    </a:cubicBezTo>
                    <a:cubicBezTo>
                      <a:pt x="13" y="17"/>
                      <a:pt x="13" y="19"/>
                      <a:pt x="12" y="22"/>
                    </a:cubicBezTo>
                    <a:cubicBezTo>
                      <a:pt x="11" y="27"/>
                      <a:pt x="4" y="26"/>
                      <a:pt x="1" y="25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7" y="30"/>
                      <a:pt x="15" y="29"/>
                      <a:pt x="16" y="20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72"/>
              <p:cNvSpPr/>
              <p:nvPr/>
            </p:nvSpPr>
            <p:spPr bwMode="auto">
              <a:xfrm>
                <a:off x="4240" y="1252"/>
                <a:ext cx="56" cy="30"/>
              </a:xfrm>
              <a:custGeom>
                <a:avLst/>
                <a:gdLst>
                  <a:gd name="T0" fmla="*/ 1 w 21"/>
                  <a:gd name="T1" fmla="*/ 7 h 11"/>
                  <a:gd name="T2" fmla="*/ 10 w 21"/>
                  <a:gd name="T3" fmla="*/ 4 h 11"/>
                  <a:gd name="T4" fmla="*/ 19 w 21"/>
                  <a:gd name="T5" fmla="*/ 9 h 11"/>
                  <a:gd name="T6" fmla="*/ 19 w 21"/>
                  <a:gd name="T7" fmla="*/ 9 h 11"/>
                  <a:gd name="T8" fmla="*/ 20 w 21"/>
                  <a:gd name="T9" fmla="*/ 11 h 11"/>
                  <a:gd name="T10" fmla="*/ 21 w 21"/>
                  <a:gd name="T11" fmla="*/ 10 h 11"/>
                  <a:gd name="T12" fmla="*/ 20 w 21"/>
                  <a:gd name="T13" fmla="*/ 8 h 11"/>
                  <a:gd name="T14" fmla="*/ 19 w 21"/>
                  <a:gd name="T15" fmla="*/ 7 h 11"/>
                  <a:gd name="T16" fmla="*/ 19 w 21"/>
                  <a:gd name="T17" fmla="*/ 8 h 11"/>
                  <a:gd name="T18" fmla="*/ 18 w 21"/>
                  <a:gd name="T19" fmla="*/ 7 h 11"/>
                  <a:gd name="T20" fmla="*/ 18 w 21"/>
                  <a:gd name="T21" fmla="*/ 6 h 11"/>
                  <a:gd name="T22" fmla="*/ 17 w 21"/>
                  <a:gd name="T23" fmla="*/ 5 h 11"/>
                  <a:gd name="T24" fmla="*/ 15 w 21"/>
                  <a:gd name="T25" fmla="*/ 3 h 11"/>
                  <a:gd name="T26" fmla="*/ 8 w 21"/>
                  <a:gd name="T27" fmla="*/ 1 h 11"/>
                  <a:gd name="T28" fmla="*/ 0 w 21"/>
                  <a:gd name="T29" fmla="*/ 7 h 11"/>
                  <a:gd name="T30" fmla="*/ 1 w 2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7"/>
                    </a:moveTo>
                    <a:cubicBezTo>
                      <a:pt x="3" y="4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20" y="10"/>
                      <a:pt x="20" y="11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5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  <a:cubicBezTo>
                      <a:pt x="4" y="1"/>
                      <a:pt x="2" y="4"/>
                      <a:pt x="0" y="7"/>
                    </a:cubicBezTo>
                    <a:cubicBezTo>
                      <a:pt x="0" y="7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73"/>
              <p:cNvSpPr/>
              <p:nvPr/>
            </p:nvSpPr>
            <p:spPr bwMode="auto">
              <a:xfrm>
                <a:off x="4152" y="1247"/>
                <a:ext cx="64" cy="35"/>
              </a:xfrm>
              <a:custGeom>
                <a:avLst/>
                <a:gdLst>
                  <a:gd name="T0" fmla="*/ 4 w 24"/>
                  <a:gd name="T1" fmla="*/ 12 h 13"/>
                  <a:gd name="T2" fmla="*/ 11 w 24"/>
                  <a:gd name="T3" fmla="*/ 5 h 13"/>
                  <a:gd name="T4" fmla="*/ 23 w 24"/>
                  <a:gd name="T5" fmla="*/ 6 h 13"/>
                  <a:gd name="T6" fmla="*/ 24 w 24"/>
                  <a:gd name="T7" fmla="*/ 6 h 13"/>
                  <a:gd name="T8" fmla="*/ 18 w 24"/>
                  <a:gd name="T9" fmla="*/ 1 h 13"/>
                  <a:gd name="T10" fmla="*/ 15 w 24"/>
                  <a:gd name="T11" fmla="*/ 0 h 13"/>
                  <a:gd name="T12" fmla="*/ 7 w 24"/>
                  <a:gd name="T13" fmla="*/ 2 h 13"/>
                  <a:gd name="T14" fmla="*/ 3 w 24"/>
                  <a:gd name="T15" fmla="*/ 12 h 13"/>
                  <a:gd name="T16" fmla="*/ 4 w 24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3">
                    <a:moveTo>
                      <a:pt x="4" y="12"/>
                    </a:moveTo>
                    <a:cubicBezTo>
                      <a:pt x="4" y="9"/>
                      <a:pt x="8" y="6"/>
                      <a:pt x="11" y="5"/>
                    </a:cubicBezTo>
                    <a:cubicBezTo>
                      <a:pt x="15" y="2"/>
                      <a:pt x="19" y="3"/>
                      <a:pt x="23" y="6"/>
                    </a:cubicBezTo>
                    <a:cubicBezTo>
                      <a:pt x="23" y="7"/>
                      <a:pt x="24" y="6"/>
                      <a:pt x="24" y="6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3" y="4"/>
                      <a:pt x="0" y="8"/>
                      <a:pt x="3" y="12"/>
                    </a:cubicBezTo>
                    <a:cubicBezTo>
                      <a:pt x="3" y="13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74"/>
              <p:cNvSpPr/>
              <p:nvPr/>
            </p:nvSpPr>
            <p:spPr bwMode="auto">
              <a:xfrm>
                <a:off x="4138" y="1359"/>
                <a:ext cx="46" cy="75"/>
              </a:xfrm>
              <a:custGeom>
                <a:avLst/>
                <a:gdLst>
                  <a:gd name="T0" fmla="*/ 13 w 17"/>
                  <a:gd name="T1" fmla="*/ 27 h 28"/>
                  <a:gd name="T2" fmla="*/ 14 w 17"/>
                  <a:gd name="T3" fmla="*/ 18 h 28"/>
                  <a:gd name="T4" fmla="*/ 16 w 17"/>
                  <a:gd name="T5" fmla="*/ 16 h 28"/>
                  <a:gd name="T6" fmla="*/ 16 w 17"/>
                  <a:gd name="T7" fmla="*/ 12 h 28"/>
                  <a:gd name="T8" fmla="*/ 13 w 17"/>
                  <a:gd name="T9" fmla="*/ 4 h 28"/>
                  <a:gd name="T10" fmla="*/ 14 w 17"/>
                  <a:gd name="T11" fmla="*/ 1 h 28"/>
                  <a:gd name="T12" fmla="*/ 13 w 17"/>
                  <a:gd name="T13" fmla="*/ 1 h 28"/>
                  <a:gd name="T14" fmla="*/ 12 w 17"/>
                  <a:gd name="T15" fmla="*/ 28 h 28"/>
                  <a:gd name="T16" fmla="*/ 13 w 17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3" y="27"/>
                    </a:moveTo>
                    <a:cubicBezTo>
                      <a:pt x="10" y="24"/>
                      <a:pt x="10" y="20"/>
                      <a:pt x="14" y="18"/>
                    </a:cubicBezTo>
                    <a:cubicBezTo>
                      <a:pt x="15" y="17"/>
                      <a:pt x="15" y="17"/>
                      <a:pt x="16" y="16"/>
                    </a:cubicBezTo>
                    <a:cubicBezTo>
                      <a:pt x="17" y="15"/>
                      <a:pt x="16" y="13"/>
                      <a:pt x="16" y="12"/>
                    </a:cubicBezTo>
                    <a:cubicBezTo>
                      <a:pt x="17" y="8"/>
                      <a:pt x="16" y="5"/>
                      <a:pt x="13" y="4"/>
                    </a:cubicBezTo>
                    <a:cubicBezTo>
                      <a:pt x="13" y="3"/>
                      <a:pt x="13" y="2"/>
                      <a:pt x="14" y="1"/>
                    </a:cubicBezTo>
                    <a:cubicBezTo>
                      <a:pt x="14" y="1"/>
                      <a:pt x="13" y="0"/>
                      <a:pt x="13" y="1"/>
                    </a:cubicBezTo>
                    <a:cubicBezTo>
                      <a:pt x="4" y="6"/>
                      <a:pt x="0" y="25"/>
                      <a:pt x="12" y="28"/>
                    </a:cubicBezTo>
                    <a:cubicBezTo>
                      <a:pt x="13" y="28"/>
                      <a:pt x="13" y="28"/>
                      <a:pt x="13" y="2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275"/>
              <p:cNvSpPr/>
              <p:nvPr/>
            </p:nvSpPr>
            <p:spPr bwMode="auto">
              <a:xfrm>
                <a:off x="4218" y="1327"/>
                <a:ext cx="38" cy="43"/>
              </a:xfrm>
              <a:custGeom>
                <a:avLst/>
                <a:gdLst>
                  <a:gd name="T0" fmla="*/ 8 w 14"/>
                  <a:gd name="T1" fmla="*/ 16 h 16"/>
                  <a:gd name="T2" fmla="*/ 13 w 14"/>
                  <a:gd name="T3" fmla="*/ 13 h 16"/>
                  <a:gd name="T4" fmla="*/ 13 w 14"/>
                  <a:gd name="T5" fmla="*/ 7 h 16"/>
                  <a:gd name="T6" fmla="*/ 5 w 14"/>
                  <a:gd name="T7" fmla="*/ 0 h 16"/>
                  <a:gd name="T8" fmla="*/ 1 w 14"/>
                  <a:gd name="T9" fmla="*/ 6 h 16"/>
                  <a:gd name="T10" fmla="*/ 2 w 14"/>
                  <a:gd name="T11" fmla="*/ 10 h 16"/>
                  <a:gd name="T12" fmla="*/ 2 w 14"/>
                  <a:gd name="T13" fmla="*/ 14 h 16"/>
                  <a:gd name="T14" fmla="*/ 8 w 1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10" y="15"/>
                      <a:pt x="12" y="15"/>
                      <a:pt x="13" y="13"/>
                    </a:cubicBezTo>
                    <a:cubicBezTo>
                      <a:pt x="14" y="11"/>
                      <a:pt x="14" y="9"/>
                      <a:pt x="13" y="7"/>
                    </a:cubicBezTo>
                    <a:cubicBezTo>
                      <a:pt x="14" y="3"/>
                      <a:pt x="8" y="0"/>
                      <a:pt x="5" y="0"/>
                    </a:cubicBezTo>
                    <a:cubicBezTo>
                      <a:pt x="1" y="0"/>
                      <a:pt x="0" y="3"/>
                      <a:pt x="1" y="6"/>
                    </a:cubicBezTo>
                    <a:cubicBezTo>
                      <a:pt x="1" y="7"/>
                      <a:pt x="2" y="8"/>
                      <a:pt x="2" y="10"/>
                    </a:cubicBezTo>
                    <a:cubicBezTo>
                      <a:pt x="2" y="11"/>
                      <a:pt x="1" y="12"/>
                      <a:pt x="2" y="14"/>
                    </a:cubicBezTo>
                    <a:cubicBezTo>
                      <a:pt x="3" y="16"/>
                      <a:pt x="5" y="16"/>
                      <a:pt x="8" y="16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276"/>
              <p:cNvSpPr/>
              <p:nvPr/>
            </p:nvSpPr>
            <p:spPr bwMode="auto">
              <a:xfrm>
                <a:off x="4229" y="1343"/>
                <a:ext cx="21" cy="14"/>
              </a:xfrm>
              <a:custGeom>
                <a:avLst/>
                <a:gdLst>
                  <a:gd name="T0" fmla="*/ 3 w 8"/>
                  <a:gd name="T1" fmla="*/ 4 h 5"/>
                  <a:gd name="T2" fmla="*/ 7 w 8"/>
                  <a:gd name="T3" fmla="*/ 4 h 5"/>
                  <a:gd name="T4" fmla="*/ 7 w 8"/>
                  <a:gd name="T5" fmla="*/ 4 h 5"/>
                  <a:gd name="T6" fmla="*/ 7 w 8"/>
                  <a:gd name="T7" fmla="*/ 2 h 5"/>
                  <a:gd name="T8" fmla="*/ 6 w 8"/>
                  <a:gd name="T9" fmla="*/ 1 h 5"/>
                  <a:gd name="T10" fmla="*/ 5 w 8"/>
                  <a:gd name="T11" fmla="*/ 1 h 5"/>
                  <a:gd name="T12" fmla="*/ 4 w 8"/>
                  <a:gd name="T13" fmla="*/ 1 h 5"/>
                  <a:gd name="T14" fmla="*/ 3 w 8"/>
                  <a:gd name="T15" fmla="*/ 0 h 5"/>
                  <a:gd name="T16" fmla="*/ 1 w 8"/>
                  <a:gd name="T17" fmla="*/ 1 h 5"/>
                  <a:gd name="T18" fmla="*/ 1 w 8"/>
                  <a:gd name="T19" fmla="*/ 1 h 5"/>
                  <a:gd name="T20" fmla="*/ 0 w 8"/>
                  <a:gd name="T21" fmla="*/ 2 h 5"/>
                  <a:gd name="T22" fmla="*/ 2 w 8"/>
                  <a:gd name="T23" fmla="*/ 4 h 5"/>
                  <a:gd name="T24" fmla="*/ 3 w 8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3" y="4"/>
                    </a:moveTo>
                    <a:cubicBezTo>
                      <a:pt x="4" y="3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8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277"/>
              <p:cNvSpPr/>
              <p:nvPr/>
            </p:nvSpPr>
            <p:spPr bwMode="auto">
              <a:xfrm>
                <a:off x="4288" y="1258"/>
                <a:ext cx="219" cy="217"/>
              </a:xfrm>
              <a:custGeom>
                <a:avLst/>
                <a:gdLst>
                  <a:gd name="T0" fmla="*/ 22 w 82"/>
                  <a:gd name="T1" fmla="*/ 70 h 81"/>
                  <a:gd name="T2" fmla="*/ 30 w 82"/>
                  <a:gd name="T3" fmla="*/ 68 h 81"/>
                  <a:gd name="T4" fmla="*/ 35 w 82"/>
                  <a:gd name="T5" fmla="*/ 65 h 81"/>
                  <a:gd name="T6" fmla="*/ 41 w 82"/>
                  <a:gd name="T7" fmla="*/ 72 h 81"/>
                  <a:gd name="T8" fmla="*/ 64 w 82"/>
                  <a:gd name="T9" fmla="*/ 69 h 81"/>
                  <a:gd name="T10" fmla="*/ 58 w 82"/>
                  <a:gd name="T11" fmla="*/ 54 h 81"/>
                  <a:gd name="T12" fmla="*/ 59 w 82"/>
                  <a:gd name="T13" fmla="*/ 53 h 81"/>
                  <a:gd name="T14" fmla="*/ 65 w 82"/>
                  <a:gd name="T15" fmla="*/ 55 h 81"/>
                  <a:gd name="T16" fmla="*/ 72 w 82"/>
                  <a:gd name="T17" fmla="*/ 54 h 81"/>
                  <a:gd name="T18" fmla="*/ 74 w 82"/>
                  <a:gd name="T19" fmla="*/ 32 h 81"/>
                  <a:gd name="T20" fmla="*/ 58 w 82"/>
                  <a:gd name="T21" fmla="*/ 29 h 81"/>
                  <a:gd name="T22" fmla="*/ 62 w 82"/>
                  <a:gd name="T23" fmla="*/ 18 h 81"/>
                  <a:gd name="T24" fmla="*/ 51 w 82"/>
                  <a:gd name="T25" fmla="*/ 6 h 81"/>
                  <a:gd name="T26" fmla="*/ 29 w 82"/>
                  <a:gd name="T27" fmla="*/ 18 h 81"/>
                  <a:gd name="T28" fmla="*/ 29 w 82"/>
                  <a:gd name="T29" fmla="*/ 19 h 81"/>
                  <a:gd name="T30" fmla="*/ 29 w 82"/>
                  <a:gd name="T31" fmla="*/ 20 h 81"/>
                  <a:gd name="T32" fmla="*/ 20 w 82"/>
                  <a:gd name="T33" fmla="*/ 16 h 81"/>
                  <a:gd name="T34" fmla="*/ 6 w 82"/>
                  <a:gd name="T35" fmla="*/ 21 h 81"/>
                  <a:gd name="T36" fmla="*/ 16 w 82"/>
                  <a:gd name="T37" fmla="*/ 45 h 81"/>
                  <a:gd name="T38" fmla="*/ 24 w 82"/>
                  <a:gd name="T39" fmla="*/ 44 h 81"/>
                  <a:gd name="T40" fmla="*/ 16 w 82"/>
                  <a:gd name="T41" fmla="*/ 50 h 81"/>
                  <a:gd name="T42" fmla="*/ 12 w 82"/>
                  <a:gd name="T43" fmla="*/ 67 h 81"/>
                  <a:gd name="T44" fmla="*/ 22 w 82"/>
                  <a:gd name="T45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81">
                    <a:moveTo>
                      <a:pt x="22" y="70"/>
                    </a:moveTo>
                    <a:cubicBezTo>
                      <a:pt x="25" y="70"/>
                      <a:pt x="27" y="69"/>
                      <a:pt x="30" y="68"/>
                    </a:cubicBezTo>
                    <a:cubicBezTo>
                      <a:pt x="32" y="67"/>
                      <a:pt x="33" y="66"/>
                      <a:pt x="35" y="65"/>
                    </a:cubicBezTo>
                    <a:cubicBezTo>
                      <a:pt x="37" y="64"/>
                      <a:pt x="40" y="71"/>
                      <a:pt x="41" y="72"/>
                    </a:cubicBezTo>
                    <a:cubicBezTo>
                      <a:pt x="46" y="81"/>
                      <a:pt x="62" y="79"/>
                      <a:pt x="64" y="69"/>
                    </a:cubicBezTo>
                    <a:cubicBezTo>
                      <a:pt x="64" y="64"/>
                      <a:pt x="61" y="57"/>
                      <a:pt x="58" y="54"/>
                    </a:cubicBezTo>
                    <a:cubicBezTo>
                      <a:pt x="57" y="52"/>
                      <a:pt x="57" y="53"/>
                      <a:pt x="59" y="53"/>
                    </a:cubicBezTo>
                    <a:cubicBezTo>
                      <a:pt x="61" y="54"/>
                      <a:pt x="63" y="54"/>
                      <a:pt x="65" y="55"/>
                    </a:cubicBezTo>
                    <a:cubicBezTo>
                      <a:pt x="67" y="55"/>
                      <a:pt x="70" y="55"/>
                      <a:pt x="72" y="54"/>
                    </a:cubicBezTo>
                    <a:cubicBezTo>
                      <a:pt x="82" y="50"/>
                      <a:pt x="80" y="38"/>
                      <a:pt x="74" y="32"/>
                    </a:cubicBezTo>
                    <a:cubicBezTo>
                      <a:pt x="71" y="28"/>
                      <a:pt x="63" y="27"/>
                      <a:pt x="58" y="29"/>
                    </a:cubicBezTo>
                    <a:cubicBezTo>
                      <a:pt x="60" y="26"/>
                      <a:pt x="62" y="22"/>
                      <a:pt x="62" y="18"/>
                    </a:cubicBezTo>
                    <a:cubicBezTo>
                      <a:pt x="62" y="13"/>
                      <a:pt x="56" y="8"/>
                      <a:pt x="51" y="6"/>
                    </a:cubicBezTo>
                    <a:cubicBezTo>
                      <a:pt x="42" y="0"/>
                      <a:pt x="29" y="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9" y="19"/>
                      <a:pt x="29" y="20"/>
                      <a:pt x="29" y="20"/>
                    </a:cubicBezTo>
                    <a:cubicBezTo>
                      <a:pt x="26" y="18"/>
                      <a:pt x="24" y="17"/>
                      <a:pt x="20" y="16"/>
                    </a:cubicBezTo>
                    <a:cubicBezTo>
                      <a:pt x="15" y="14"/>
                      <a:pt x="9" y="17"/>
                      <a:pt x="6" y="21"/>
                    </a:cubicBezTo>
                    <a:cubicBezTo>
                      <a:pt x="0" y="30"/>
                      <a:pt x="4" y="46"/>
                      <a:pt x="16" y="45"/>
                    </a:cubicBezTo>
                    <a:cubicBezTo>
                      <a:pt x="18" y="45"/>
                      <a:pt x="22" y="44"/>
                      <a:pt x="24" y="44"/>
                    </a:cubicBezTo>
                    <a:cubicBezTo>
                      <a:pt x="20" y="45"/>
                      <a:pt x="18" y="47"/>
                      <a:pt x="16" y="50"/>
                    </a:cubicBezTo>
                    <a:cubicBezTo>
                      <a:pt x="12" y="54"/>
                      <a:pt x="10" y="61"/>
                      <a:pt x="12" y="67"/>
                    </a:cubicBezTo>
                    <a:cubicBezTo>
                      <a:pt x="13" y="70"/>
                      <a:pt x="19" y="70"/>
                      <a:pt x="22" y="7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278"/>
              <p:cNvSpPr/>
              <p:nvPr/>
            </p:nvSpPr>
            <p:spPr bwMode="auto">
              <a:xfrm>
                <a:off x="4368" y="13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279"/>
              <p:cNvSpPr/>
              <p:nvPr/>
            </p:nvSpPr>
            <p:spPr bwMode="auto">
              <a:xfrm>
                <a:off x="4414" y="1330"/>
                <a:ext cx="91" cy="56"/>
              </a:xfrm>
              <a:custGeom>
                <a:avLst/>
                <a:gdLst>
                  <a:gd name="T0" fmla="*/ 1 w 34"/>
                  <a:gd name="T1" fmla="*/ 21 h 21"/>
                  <a:gd name="T2" fmla="*/ 13 w 34"/>
                  <a:gd name="T3" fmla="*/ 19 h 21"/>
                  <a:gd name="T4" fmla="*/ 19 w 34"/>
                  <a:gd name="T5" fmla="*/ 20 h 21"/>
                  <a:gd name="T6" fmla="*/ 20 w 34"/>
                  <a:gd name="T7" fmla="*/ 19 h 21"/>
                  <a:gd name="T8" fmla="*/ 20 w 34"/>
                  <a:gd name="T9" fmla="*/ 18 h 21"/>
                  <a:gd name="T10" fmla="*/ 31 w 34"/>
                  <a:gd name="T11" fmla="*/ 20 h 21"/>
                  <a:gd name="T12" fmla="*/ 32 w 34"/>
                  <a:gd name="T13" fmla="*/ 20 h 21"/>
                  <a:gd name="T14" fmla="*/ 21 w 34"/>
                  <a:gd name="T15" fmla="*/ 2 h 21"/>
                  <a:gd name="T16" fmla="*/ 11 w 34"/>
                  <a:gd name="T17" fmla="*/ 3 h 21"/>
                  <a:gd name="T18" fmla="*/ 7 w 34"/>
                  <a:gd name="T19" fmla="*/ 9 h 21"/>
                  <a:gd name="T20" fmla="*/ 0 w 34"/>
                  <a:gd name="T21" fmla="*/ 17 h 21"/>
                  <a:gd name="T22" fmla="*/ 1 w 34"/>
                  <a:gd name="T23" fmla="*/ 18 h 21"/>
                  <a:gd name="T24" fmla="*/ 2 w 34"/>
                  <a:gd name="T25" fmla="*/ 19 h 21"/>
                  <a:gd name="T26" fmla="*/ 0 w 34"/>
                  <a:gd name="T27" fmla="*/ 20 h 21"/>
                  <a:gd name="T28" fmla="*/ 1 w 34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1">
                    <a:moveTo>
                      <a:pt x="1" y="21"/>
                    </a:moveTo>
                    <a:cubicBezTo>
                      <a:pt x="5" y="20"/>
                      <a:pt x="9" y="19"/>
                      <a:pt x="13" y="19"/>
                    </a:cubicBezTo>
                    <a:cubicBezTo>
                      <a:pt x="14" y="19"/>
                      <a:pt x="17" y="21"/>
                      <a:pt x="19" y="20"/>
                    </a:cubicBezTo>
                    <a:cubicBezTo>
                      <a:pt x="19" y="20"/>
                      <a:pt x="20" y="20"/>
                      <a:pt x="20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19" y="11"/>
                      <a:pt x="30" y="19"/>
                      <a:pt x="31" y="20"/>
                    </a:cubicBezTo>
                    <a:cubicBezTo>
                      <a:pt x="31" y="21"/>
                      <a:pt x="32" y="21"/>
                      <a:pt x="32" y="20"/>
                    </a:cubicBezTo>
                    <a:cubicBezTo>
                      <a:pt x="34" y="13"/>
                      <a:pt x="28" y="4"/>
                      <a:pt x="21" y="2"/>
                    </a:cubicBezTo>
                    <a:cubicBezTo>
                      <a:pt x="18" y="0"/>
                      <a:pt x="14" y="1"/>
                      <a:pt x="11" y="3"/>
                    </a:cubicBezTo>
                    <a:cubicBezTo>
                      <a:pt x="9" y="5"/>
                      <a:pt x="8" y="7"/>
                      <a:pt x="7" y="9"/>
                    </a:cubicBezTo>
                    <a:cubicBezTo>
                      <a:pt x="5" y="12"/>
                      <a:pt x="2" y="15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7"/>
                      <a:pt x="2" y="17"/>
                      <a:pt x="2" y="19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280"/>
              <p:cNvSpPr/>
              <p:nvPr/>
            </p:nvSpPr>
            <p:spPr bwMode="auto">
              <a:xfrm>
                <a:off x="4333" y="1367"/>
                <a:ext cx="107" cy="75"/>
              </a:xfrm>
              <a:custGeom>
                <a:avLst/>
                <a:gdLst>
                  <a:gd name="T0" fmla="*/ 8 w 40"/>
                  <a:gd name="T1" fmla="*/ 21 h 28"/>
                  <a:gd name="T2" fmla="*/ 26 w 40"/>
                  <a:gd name="T3" fmla="*/ 21 h 28"/>
                  <a:gd name="T4" fmla="*/ 31 w 40"/>
                  <a:gd name="T5" fmla="*/ 26 h 28"/>
                  <a:gd name="T6" fmla="*/ 35 w 40"/>
                  <a:gd name="T7" fmla="*/ 20 h 28"/>
                  <a:gd name="T8" fmla="*/ 35 w 40"/>
                  <a:gd name="T9" fmla="*/ 11 h 28"/>
                  <a:gd name="T10" fmla="*/ 35 w 40"/>
                  <a:gd name="T11" fmla="*/ 11 h 28"/>
                  <a:gd name="T12" fmla="*/ 28 w 40"/>
                  <a:gd name="T13" fmla="*/ 3 h 28"/>
                  <a:gd name="T14" fmla="*/ 26 w 40"/>
                  <a:gd name="T15" fmla="*/ 3 h 28"/>
                  <a:gd name="T16" fmla="*/ 17 w 40"/>
                  <a:gd name="T17" fmla="*/ 2 h 28"/>
                  <a:gd name="T18" fmla="*/ 0 w 40"/>
                  <a:gd name="T19" fmla="*/ 8 h 28"/>
                  <a:gd name="T20" fmla="*/ 1 w 40"/>
                  <a:gd name="T21" fmla="*/ 9 h 28"/>
                  <a:gd name="T22" fmla="*/ 10 w 40"/>
                  <a:gd name="T23" fmla="*/ 13 h 28"/>
                  <a:gd name="T24" fmla="*/ 8 w 40"/>
                  <a:gd name="T25" fmla="*/ 20 h 28"/>
                  <a:gd name="T26" fmla="*/ 8 w 40"/>
                  <a:gd name="T2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8">
                    <a:moveTo>
                      <a:pt x="8" y="21"/>
                    </a:moveTo>
                    <a:cubicBezTo>
                      <a:pt x="14" y="19"/>
                      <a:pt x="21" y="15"/>
                      <a:pt x="26" y="21"/>
                    </a:cubicBezTo>
                    <a:cubicBezTo>
                      <a:pt x="28" y="23"/>
                      <a:pt x="29" y="26"/>
                      <a:pt x="31" y="26"/>
                    </a:cubicBezTo>
                    <a:cubicBezTo>
                      <a:pt x="35" y="28"/>
                      <a:pt x="34" y="20"/>
                      <a:pt x="35" y="20"/>
                    </a:cubicBezTo>
                    <a:cubicBezTo>
                      <a:pt x="40" y="23"/>
                      <a:pt x="3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7"/>
                      <a:pt x="32" y="4"/>
                      <a:pt x="28" y="3"/>
                    </a:cubicBezTo>
                    <a:cubicBezTo>
                      <a:pt x="28" y="3"/>
                      <a:pt x="27" y="3"/>
                      <a:pt x="26" y="3"/>
                    </a:cubicBezTo>
                    <a:cubicBezTo>
                      <a:pt x="23" y="5"/>
                      <a:pt x="20" y="3"/>
                      <a:pt x="17" y="2"/>
                    </a:cubicBezTo>
                    <a:cubicBezTo>
                      <a:pt x="12" y="0"/>
                      <a:pt x="3" y="2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5" y="8"/>
                      <a:pt x="7" y="12"/>
                      <a:pt x="10" y="13"/>
                    </a:cubicBezTo>
                    <a:cubicBezTo>
                      <a:pt x="10" y="13"/>
                      <a:pt x="7" y="19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281"/>
              <p:cNvSpPr/>
              <p:nvPr/>
            </p:nvSpPr>
            <p:spPr bwMode="auto">
              <a:xfrm>
                <a:off x="4304" y="1300"/>
                <a:ext cx="88" cy="84"/>
              </a:xfrm>
              <a:custGeom>
                <a:avLst/>
                <a:gdLst>
                  <a:gd name="T0" fmla="*/ 31 w 33"/>
                  <a:gd name="T1" fmla="*/ 30 h 31"/>
                  <a:gd name="T2" fmla="*/ 32 w 33"/>
                  <a:gd name="T3" fmla="*/ 30 h 31"/>
                  <a:gd name="T4" fmla="*/ 32 w 33"/>
                  <a:gd name="T5" fmla="*/ 30 h 31"/>
                  <a:gd name="T6" fmla="*/ 29 w 33"/>
                  <a:gd name="T7" fmla="*/ 19 h 31"/>
                  <a:gd name="T8" fmla="*/ 27 w 33"/>
                  <a:gd name="T9" fmla="*/ 16 h 31"/>
                  <a:gd name="T10" fmla="*/ 26 w 33"/>
                  <a:gd name="T11" fmla="*/ 15 h 31"/>
                  <a:gd name="T12" fmla="*/ 18 w 33"/>
                  <a:gd name="T13" fmla="*/ 7 h 31"/>
                  <a:gd name="T14" fmla="*/ 1 w 33"/>
                  <a:gd name="T15" fmla="*/ 5 h 31"/>
                  <a:gd name="T16" fmla="*/ 1 w 33"/>
                  <a:gd name="T17" fmla="*/ 6 h 31"/>
                  <a:gd name="T18" fmla="*/ 8 w 33"/>
                  <a:gd name="T19" fmla="*/ 19 h 31"/>
                  <a:gd name="T20" fmla="*/ 8 w 33"/>
                  <a:gd name="T21" fmla="*/ 20 h 31"/>
                  <a:gd name="T22" fmla="*/ 23 w 33"/>
                  <a:gd name="T23" fmla="*/ 26 h 31"/>
                  <a:gd name="T24" fmla="*/ 23 w 33"/>
                  <a:gd name="T25" fmla="*/ 26 h 31"/>
                  <a:gd name="T26" fmla="*/ 30 w 33"/>
                  <a:gd name="T27" fmla="*/ 30 h 31"/>
                  <a:gd name="T28" fmla="*/ 30 w 33"/>
                  <a:gd name="T29" fmla="*/ 30 h 31"/>
                  <a:gd name="T30" fmla="*/ 31 w 33"/>
                  <a:gd name="T3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1">
                    <a:moveTo>
                      <a:pt x="31" y="30"/>
                    </a:moveTo>
                    <a:cubicBezTo>
                      <a:pt x="31" y="30"/>
                      <a:pt x="32" y="30"/>
                      <a:pt x="32" y="30"/>
                    </a:cubicBezTo>
                    <a:cubicBezTo>
                      <a:pt x="32" y="31"/>
                      <a:pt x="33" y="30"/>
                      <a:pt x="32" y="30"/>
                    </a:cubicBezTo>
                    <a:cubicBezTo>
                      <a:pt x="30" y="26"/>
                      <a:pt x="29" y="23"/>
                      <a:pt x="29" y="19"/>
                    </a:cubicBezTo>
                    <a:cubicBezTo>
                      <a:pt x="28" y="18"/>
                      <a:pt x="28" y="17"/>
                      <a:pt x="27" y="16"/>
                    </a:cubicBezTo>
                    <a:cubicBezTo>
                      <a:pt x="27" y="16"/>
                      <a:pt x="27" y="15"/>
                      <a:pt x="26" y="15"/>
                    </a:cubicBezTo>
                    <a:cubicBezTo>
                      <a:pt x="22" y="13"/>
                      <a:pt x="20" y="11"/>
                      <a:pt x="18" y="7"/>
                    </a:cubicBezTo>
                    <a:cubicBezTo>
                      <a:pt x="15" y="0"/>
                      <a:pt x="6" y="1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5" y="7"/>
                      <a:pt x="11" y="15"/>
                      <a:pt x="8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13" y="22"/>
                      <a:pt x="18" y="24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8"/>
                      <a:pt x="27" y="29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1" y="31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282"/>
              <p:cNvSpPr/>
              <p:nvPr/>
            </p:nvSpPr>
            <p:spPr bwMode="auto">
              <a:xfrm>
                <a:off x="4317" y="13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283"/>
              <p:cNvSpPr/>
              <p:nvPr/>
            </p:nvSpPr>
            <p:spPr bwMode="auto">
              <a:xfrm>
                <a:off x="4416" y="1319"/>
                <a:ext cx="81" cy="56"/>
              </a:xfrm>
              <a:custGeom>
                <a:avLst/>
                <a:gdLst>
                  <a:gd name="T0" fmla="*/ 1 w 30"/>
                  <a:gd name="T1" fmla="*/ 21 h 21"/>
                  <a:gd name="T2" fmla="*/ 9 w 30"/>
                  <a:gd name="T3" fmla="*/ 16 h 21"/>
                  <a:gd name="T4" fmla="*/ 20 w 30"/>
                  <a:gd name="T5" fmla="*/ 14 h 21"/>
                  <a:gd name="T6" fmla="*/ 20 w 30"/>
                  <a:gd name="T7" fmla="*/ 14 h 21"/>
                  <a:gd name="T8" fmla="*/ 20 w 30"/>
                  <a:gd name="T9" fmla="*/ 12 h 21"/>
                  <a:gd name="T10" fmla="*/ 25 w 30"/>
                  <a:gd name="T11" fmla="*/ 14 h 21"/>
                  <a:gd name="T12" fmla="*/ 26 w 30"/>
                  <a:gd name="T13" fmla="*/ 15 h 21"/>
                  <a:gd name="T14" fmla="*/ 29 w 30"/>
                  <a:gd name="T15" fmla="*/ 17 h 21"/>
                  <a:gd name="T16" fmla="*/ 30 w 30"/>
                  <a:gd name="T17" fmla="*/ 16 h 21"/>
                  <a:gd name="T18" fmla="*/ 0 w 30"/>
                  <a:gd name="T19" fmla="*/ 20 h 21"/>
                  <a:gd name="T20" fmla="*/ 1 w 30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1">
                    <a:moveTo>
                      <a:pt x="1" y="21"/>
                    </a:moveTo>
                    <a:cubicBezTo>
                      <a:pt x="4" y="19"/>
                      <a:pt x="6" y="17"/>
                      <a:pt x="9" y="16"/>
                    </a:cubicBezTo>
                    <a:cubicBezTo>
                      <a:pt x="12" y="15"/>
                      <a:pt x="17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1" y="12"/>
                      <a:pt x="23" y="13"/>
                      <a:pt x="25" y="14"/>
                    </a:cubicBezTo>
                    <a:cubicBezTo>
                      <a:pt x="25" y="14"/>
                      <a:pt x="26" y="14"/>
                      <a:pt x="26" y="15"/>
                    </a:cubicBezTo>
                    <a:cubicBezTo>
                      <a:pt x="27" y="15"/>
                      <a:pt x="28" y="16"/>
                      <a:pt x="29" y="17"/>
                    </a:cubicBezTo>
                    <a:cubicBezTo>
                      <a:pt x="29" y="17"/>
                      <a:pt x="30" y="17"/>
                      <a:pt x="30" y="16"/>
                    </a:cubicBezTo>
                    <a:cubicBezTo>
                      <a:pt x="26" y="0"/>
                      <a:pt x="3" y="6"/>
                      <a:pt x="0" y="20"/>
                    </a:cubicBezTo>
                    <a:cubicBezTo>
                      <a:pt x="0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84"/>
              <p:cNvSpPr/>
              <p:nvPr/>
            </p:nvSpPr>
            <p:spPr bwMode="auto">
              <a:xfrm>
                <a:off x="4333" y="1370"/>
                <a:ext cx="83" cy="56"/>
              </a:xfrm>
              <a:custGeom>
                <a:avLst/>
                <a:gdLst>
                  <a:gd name="T0" fmla="*/ 7 w 31"/>
                  <a:gd name="T1" fmla="*/ 15 h 21"/>
                  <a:gd name="T2" fmla="*/ 11 w 31"/>
                  <a:gd name="T3" fmla="*/ 14 h 21"/>
                  <a:gd name="T4" fmla="*/ 15 w 31"/>
                  <a:gd name="T5" fmla="*/ 13 h 21"/>
                  <a:gd name="T6" fmla="*/ 16 w 31"/>
                  <a:gd name="T7" fmla="*/ 14 h 21"/>
                  <a:gd name="T8" fmla="*/ 19 w 31"/>
                  <a:gd name="T9" fmla="*/ 15 h 21"/>
                  <a:gd name="T10" fmla="*/ 27 w 31"/>
                  <a:gd name="T11" fmla="*/ 20 h 21"/>
                  <a:gd name="T12" fmla="*/ 28 w 31"/>
                  <a:gd name="T13" fmla="*/ 20 h 21"/>
                  <a:gd name="T14" fmla="*/ 29 w 31"/>
                  <a:gd name="T15" fmla="*/ 15 h 21"/>
                  <a:gd name="T16" fmla="*/ 30 w 31"/>
                  <a:gd name="T17" fmla="*/ 15 h 21"/>
                  <a:gd name="T18" fmla="*/ 30 w 31"/>
                  <a:gd name="T19" fmla="*/ 12 h 21"/>
                  <a:gd name="T20" fmla="*/ 30 w 31"/>
                  <a:gd name="T21" fmla="*/ 12 h 21"/>
                  <a:gd name="T22" fmla="*/ 28 w 31"/>
                  <a:gd name="T23" fmla="*/ 3 h 21"/>
                  <a:gd name="T24" fmla="*/ 25 w 31"/>
                  <a:gd name="T25" fmla="*/ 3 h 21"/>
                  <a:gd name="T26" fmla="*/ 16 w 31"/>
                  <a:gd name="T27" fmla="*/ 2 h 21"/>
                  <a:gd name="T28" fmla="*/ 0 w 31"/>
                  <a:gd name="T29" fmla="*/ 7 h 21"/>
                  <a:gd name="T30" fmla="*/ 1 w 31"/>
                  <a:gd name="T31" fmla="*/ 8 h 21"/>
                  <a:gd name="T32" fmla="*/ 8 w 31"/>
                  <a:gd name="T33" fmla="*/ 6 h 21"/>
                  <a:gd name="T34" fmla="*/ 9 w 31"/>
                  <a:gd name="T35" fmla="*/ 7 h 21"/>
                  <a:gd name="T36" fmla="*/ 6 w 31"/>
                  <a:gd name="T37" fmla="*/ 14 h 21"/>
                  <a:gd name="T38" fmla="*/ 7 w 31"/>
                  <a:gd name="T3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1">
                    <a:moveTo>
                      <a:pt x="7" y="15"/>
                    </a:moveTo>
                    <a:cubicBezTo>
                      <a:pt x="8" y="15"/>
                      <a:pt x="9" y="14"/>
                      <a:pt x="11" y="14"/>
                    </a:cubicBezTo>
                    <a:cubicBezTo>
                      <a:pt x="12" y="12"/>
                      <a:pt x="13" y="12"/>
                      <a:pt x="15" y="13"/>
                    </a:cubicBezTo>
                    <a:cubicBezTo>
                      <a:pt x="15" y="13"/>
                      <a:pt x="15" y="14"/>
                      <a:pt x="16" y="14"/>
                    </a:cubicBezTo>
                    <a:cubicBezTo>
                      <a:pt x="17" y="15"/>
                      <a:pt x="17" y="15"/>
                      <a:pt x="19" y="15"/>
                    </a:cubicBezTo>
                    <a:cubicBezTo>
                      <a:pt x="22" y="16"/>
                      <a:pt x="25" y="18"/>
                      <a:pt x="27" y="20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18"/>
                      <a:pt x="26" y="13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30" y="12"/>
                      <a:pt x="31" y="12"/>
                      <a:pt x="30" y="12"/>
                    </a:cubicBezTo>
                    <a:cubicBezTo>
                      <a:pt x="30" y="10"/>
                      <a:pt x="30" y="4"/>
                      <a:pt x="28" y="3"/>
                    </a:cubicBezTo>
                    <a:cubicBezTo>
                      <a:pt x="26" y="2"/>
                      <a:pt x="26" y="2"/>
                      <a:pt x="25" y="3"/>
                    </a:cubicBezTo>
                    <a:cubicBezTo>
                      <a:pt x="21" y="3"/>
                      <a:pt x="20" y="2"/>
                      <a:pt x="16" y="2"/>
                    </a:cubicBezTo>
                    <a:cubicBezTo>
                      <a:pt x="11" y="1"/>
                      <a:pt x="2" y="0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2" y="7"/>
                      <a:pt x="11" y="2"/>
                      <a:pt x="8" y="6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5" y="7"/>
                      <a:pt x="8" y="13"/>
                      <a:pt x="6" y="14"/>
                    </a:cubicBezTo>
                    <a:cubicBezTo>
                      <a:pt x="6" y="15"/>
                      <a:pt x="6" y="16"/>
                      <a:pt x="7" y="15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85"/>
              <p:cNvSpPr/>
              <p:nvPr/>
            </p:nvSpPr>
            <p:spPr bwMode="auto">
              <a:xfrm>
                <a:off x="4309" y="1268"/>
                <a:ext cx="147" cy="102"/>
              </a:xfrm>
              <a:custGeom>
                <a:avLst/>
                <a:gdLst>
                  <a:gd name="T0" fmla="*/ 35 w 55"/>
                  <a:gd name="T1" fmla="*/ 37 h 38"/>
                  <a:gd name="T2" fmla="*/ 47 w 55"/>
                  <a:gd name="T3" fmla="*/ 25 h 38"/>
                  <a:gd name="T4" fmla="*/ 39 w 55"/>
                  <a:gd name="T5" fmla="*/ 1 h 38"/>
                  <a:gd name="T6" fmla="*/ 22 w 55"/>
                  <a:gd name="T7" fmla="*/ 15 h 38"/>
                  <a:gd name="T8" fmla="*/ 21 w 55"/>
                  <a:gd name="T9" fmla="*/ 15 h 38"/>
                  <a:gd name="T10" fmla="*/ 13 w 55"/>
                  <a:gd name="T11" fmla="*/ 12 h 38"/>
                  <a:gd name="T12" fmla="*/ 1 w 55"/>
                  <a:gd name="T13" fmla="*/ 16 h 38"/>
                  <a:gd name="T14" fmla="*/ 1 w 55"/>
                  <a:gd name="T15" fmla="*/ 17 h 38"/>
                  <a:gd name="T16" fmla="*/ 17 w 55"/>
                  <a:gd name="T17" fmla="*/ 29 h 38"/>
                  <a:gd name="T18" fmla="*/ 23 w 55"/>
                  <a:gd name="T19" fmla="*/ 32 h 38"/>
                  <a:gd name="T20" fmla="*/ 28 w 55"/>
                  <a:gd name="T21" fmla="*/ 35 h 38"/>
                  <a:gd name="T22" fmla="*/ 35 w 55"/>
                  <a:gd name="T2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8">
                    <a:moveTo>
                      <a:pt x="35" y="37"/>
                    </a:moveTo>
                    <a:cubicBezTo>
                      <a:pt x="44" y="36"/>
                      <a:pt x="42" y="31"/>
                      <a:pt x="47" y="25"/>
                    </a:cubicBezTo>
                    <a:cubicBezTo>
                      <a:pt x="55" y="16"/>
                      <a:pt x="51" y="3"/>
                      <a:pt x="39" y="1"/>
                    </a:cubicBezTo>
                    <a:cubicBezTo>
                      <a:pt x="31" y="0"/>
                      <a:pt x="17" y="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9" y="14"/>
                      <a:pt x="16" y="13"/>
                      <a:pt x="13" y="12"/>
                    </a:cubicBezTo>
                    <a:cubicBezTo>
                      <a:pt x="8" y="11"/>
                      <a:pt x="4" y="12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12" y="15"/>
                      <a:pt x="10" y="25"/>
                      <a:pt x="17" y="29"/>
                    </a:cubicBezTo>
                    <a:cubicBezTo>
                      <a:pt x="19" y="30"/>
                      <a:pt x="19" y="28"/>
                      <a:pt x="23" y="32"/>
                    </a:cubicBezTo>
                    <a:cubicBezTo>
                      <a:pt x="25" y="33"/>
                      <a:pt x="27" y="34"/>
                      <a:pt x="28" y="35"/>
                    </a:cubicBezTo>
                    <a:cubicBezTo>
                      <a:pt x="30" y="37"/>
                      <a:pt x="32" y="38"/>
                      <a:pt x="35" y="3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86"/>
              <p:cNvSpPr/>
              <p:nvPr/>
            </p:nvSpPr>
            <p:spPr bwMode="auto">
              <a:xfrm>
                <a:off x="4419" y="1279"/>
                <a:ext cx="27" cy="80"/>
              </a:xfrm>
              <a:custGeom>
                <a:avLst/>
                <a:gdLst>
                  <a:gd name="T0" fmla="*/ 1 w 10"/>
                  <a:gd name="T1" fmla="*/ 30 h 30"/>
                  <a:gd name="T2" fmla="*/ 3 w 10"/>
                  <a:gd name="T3" fmla="*/ 27 h 30"/>
                  <a:gd name="T4" fmla="*/ 3 w 10"/>
                  <a:gd name="T5" fmla="*/ 27 h 30"/>
                  <a:gd name="T6" fmla="*/ 7 w 10"/>
                  <a:gd name="T7" fmla="*/ 20 h 30"/>
                  <a:gd name="T8" fmla="*/ 10 w 10"/>
                  <a:gd name="T9" fmla="*/ 11 h 30"/>
                  <a:gd name="T10" fmla="*/ 10 w 10"/>
                  <a:gd name="T11" fmla="*/ 11 h 30"/>
                  <a:gd name="T12" fmla="*/ 5 w 10"/>
                  <a:gd name="T13" fmla="*/ 0 h 30"/>
                  <a:gd name="T14" fmla="*/ 4 w 10"/>
                  <a:gd name="T15" fmla="*/ 0 h 30"/>
                  <a:gd name="T16" fmla="*/ 4 w 10"/>
                  <a:gd name="T17" fmla="*/ 1 h 30"/>
                  <a:gd name="T18" fmla="*/ 3 w 10"/>
                  <a:gd name="T19" fmla="*/ 1 h 30"/>
                  <a:gd name="T20" fmla="*/ 4 w 10"/>
                  <a:gd name="T21" fmla="*/ 22 h 30"/>
                  <a:gd name="T22" fmla="*/ 2 w 10"/>
                  <a:gd name="T23" fmla="*/ 24 h 30"/>
                  <a:gd name="T24" fmla="*/ 2 w 10"/>
                  <a:gd name="T25" fmla="*/ 25 h 30"/>
                  <a:gd name="T26" fmla="*/ 2 w 10"/>
                  <a:gd name="T27" fmla="*/ 27 h 30"/>
                  <a:gd name="T28" fmla="*/ 1 w 10"/>
                  <a:gd name="T29" fmla="*/ 27 h 30"/>
                  <a:gd name="T30" fmla="*/ 0 w 10"/>
                  <a:gd name="T31" fmla="*/ 29 h 30"/>
                  <a:gd name="T32" fmla="*/ 1 w 10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9"/>
                      <a:pt x="2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4"/>
                      <a:pt x="6" y="22"/>
                      <a:pt x="7" y="20"/>
                    </a:cubicBezTo>
                    <a:cubicBezTo>
                      <a:pt x="9" y="17"/>
                      <a:pt x="10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8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8"/>
                      <a:pt x="6" y="16"/>
                      <a:pt x="4" y="22"/>
                    </a:cubicBezTo>
                    <a:cubicBezTo>
                      <a:pt x="3" y="23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8"/>
                      <a:pt x="1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87"/>
              <p:cNvSpPr/>
              <p:nvPr/>
            </p:nvSpPr>
            <p:spPr bwMode="auto">
              <a:xfrm>
                <a:off x="4363" y="1274"/>
                <a:ext cx="27" cy="75"/>
              </a:xfrm>
              <a:custGeom>
                <a:avLst/>
                <a:gdLst>
                  <a:gd name="T0" fmla="*/ 10 w 10"/>
                  <a:gd name="T1" fmla="*/ 27 h 28"/>
                  <a:gd name="T2" fmla="*/ 5 w 10"/>
                  <a:gd name="T3" fmla="*/ 4 h 28"/>
                  <a:gd name="T4" fmla="*/ 7 w 10"/>
                  <a:gd name="T5" fmla="*/ 2 h 28"/>
                  <a:gd name="T6" fmla="*/ 8 w 10"/>
                  <a:gd name="T7" fmla="*/ 2 h 28"/>
                  <a:gd name="T8" fmla="*/ 9 w 10"/>
                  <a:gd name="T9" fmla="*/ 1 h 28"/>
                  <a:gd name="T10" fmla="*/ 10 w 10"/>
                  <a:gd name="T11" fmla="*/ 0 h 28"/>
                  <a:gd name="T12" fmla="*/ 3 w 10"/>
                  <a:gd name="T13" fmla="*/ 5 h 28"/>
                  <a:gd name="T14" fmla="*/ 1 w 10"/>
                  <a:gd name="T15" fmla="*/ 13 h 28"/>
                  <a:gd name="T16" fmla="*/ 6 w 10"/>
                  <a:gd name="T17" fmla="*/ 21 h 28"/>
                  <a:gd name="T18" fmla="*/ 9 w 10"/>
                  <a:gd name="T19" fmla="*/ 28 h 28"/>
                  <a:gd name="T20" fmla="*/ 10 w 10"/>
                  <a:gd name="T21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10" y="27"/>
                    </a:moveTo>
                    <a:cubicBezTo>
                      <a:pt x="9" y="23"/>
                      <a:pt x="2" y="9"/>
                      <a:pt x="5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6" y="0"/>
                      <a:pt x="4" y="2"/>
                      <a:pt x="3" y="5"/>
                    </a:cubicBezTo>
                    <a:cubicBezTo>
                      <a:pt x="1" y="7"/>
                      <a:pt x="0" y="10"/>
                      <a:pt x="1" y="13"/>
                    </a:cubicBezTo>
                    <a:cubicBezTo>
                      <a:pt x="2" y="16"/>
                      <a:pt x="4" y="18"/>
                      <a:pt x="6" y="21"/>
                    </a:cubicBezTo>
                    <a:cubicBezTo>
                      <a:pt x="6" y="24"/>
                      <a:pt x="8" y="26"/>
                      <a:pt x="9" y="28"/>
                    </a:cubicBezTo>
                    <a:cubicBezTo>
                      <a:pt x="10" y="28"/>
                      <a:pt x="10" y="28"/>
                      <a:pt x="10" y="27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288"/>
              <p:cNvSpPr/>
              <p:nvPr/>
            </p:nvSpPr>
            <p:spPr bwMode="auto">
              <a:xfrm>
                <a:off x="4365" y="1351"/>
                <a:ext cx="46" cy="54"/>
              </a:xfrm>
              <a:custGeom>
                <a:avLst/>
                <a:gdLst>
                  <a:gd name="T0" fmla="*/ 15 w 17"/>
                  <a:gd name="T1" fmla="*/ 12 h 20"/>
                  <a:gd name="T2" fmla="*/ 16 w 17"/>
                  <a:gd name="T3" fmla="*/ 11 h 20"/>
                  <a:gd name="T4" fmla="*/ 15 w 17"/>
                  <a:gd name="T5" fmla="*/ 3 h 20"/>
                  <a:gd name="T6" fmla="*/ 8 w 17"/>
                  <a:gd name="T7" fmla="*/ 1 h 20"/>
                  <a:gd name="T8" fmla="*/ 1 w 17"/>
                  <a:gd name="T9" fmla="*/ 9 h 20"/>
                  <a:gd name="T10" fmla="*/ 4 w 17"/>
                  <a:gd name="T11" fmla="*/ 15 h 20"/>
                  <a:gd name="T12" fmla="*/ 6 w 17"/>
                  <a:gd name="T13" fmla="*/ 15 h 20"/>
                  <a:gd name="T14" fmla="*/ 8 w 17"/>
                  <a:gd name="T15" fmla="*/ 18 h 20"/>
                  <a:gd name="T16" fmla="*/ 15 w 17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12"/>
                    </a:moveTo>
                    <a:cubicBezTo>
                      <a:pt x="15" y="12"/>
                      <a:pt x="16" y="12"/>
                      <a:pt x="16" y="11"/>
                    </a:cubicBezTo>
                    <a:cubicBezTo>
                      <a:pt x="17" y="9"/>
                      <a:pt x="17" y="5"/>
                      <a:pt x="15" y="3"/>
                    </a:cubicBezTo>
                    <a:cubicBezTo>
                      <a:pt x="14" y="0"/>
                      <a:pt x="10" y="1"/>
                      <a:pt x="8" y="1"/>
                    </a:cubicBezTo>
                    <a:cubicBezTo>
                      <a:pt x="4" y="0"/>
                      <a:pt x="0" y="5"/>
                      <a:pt x="1" y="9"/>
                    </a:cubicBezTo>
                    <a:cubicBezTo>
                      <a:pt x="1" y="11"/>
                      <a:pt x="2" y="14"/>
                      <a:pt x="4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7"/>
                      <a:pt x="7" y="18"/>
                      <a:pt x="8" y="18"/>
                    </a:cubicBezTo>
                    <a:cubicBezTo>
                      <a:pt x="11" y="20"/>
                      <a:pt x="14" y="15"/>
                      <a:pt x="15" y="12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289"/>
              <p:cNvSpPr/>
              <p:nvPr/>
            </p:nvSpPr>
            <p:spPr bwMode="auto">
              <a:xfrm>
                <a:off x="4368" y="1357"/>
                <a:ext cx="30" cy="45"/>
              </a:xfrm>
              <a:custGeom>
                <a:avLst/>
                <a:gdLst>
                  <a:gd name="T0" fmla="*/ 7 w 11"/>
                  <a:gd name="T1" fmla="*/ 15 h 17"/>
                  <a:gd name="T2" fmla="*/ 9 w 11"/>
                  <a:gd name="T3" fmla="*/ 15 h 17"/>
                  <a:gd name="T4" fmla="*/ 10 w 11"/>
                  <a:gd name="T5" fmla="*/ 11 h 17"/>
                  <a:gd name="T6" fmla="*/ 9 w 11"/>
                  <a:gd name="T7" fmla="*/ 10 h 17"/>
                  <a:gd name="T8" fmla="*/ 9 w 11"/>
                  <a:gd name="T9" fmla="*/ 10 h 17"/>
                  <a:gd name="T10" fmla="*/ 7 w 11"/>
                  <a:gd name="T11" fmla="*/ 1 h 17"/>
                  <a:gd name="T12" fmla="*/ 7 w 11"/>
                  <a:gd name="T13" fmla="*/ 0 h 17"/>
                  <a:gd name="T14" fmla="*/ 0 w 11"/>
                  <a:gd name="T15" fmla="*/ 6 h 17"/>
                  <a:gd name="T16" fmla="*/ 1 w 11"/>
                  <a:gd name="T17" fmla="*/ 11 h 17"/>
                  <a:gd name="T18" fmla="*/ 4 w 11"/>
                  <a:gd name="T19" fmla="*/ 11 h 17"/>
                  <a:gd name="T20" fmla="*/ 7 w 11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7">
                    <a:moveTo>
                      <a:pt x="7" y="15"/>
                    </a:moveTo>
                    <a:cubicBezTo>
                      <a:pt x="8" y="17"/>
                      <a:pt x="8" y="16"/>
                      <a:pt x="9" y="15"/>
                    </a:cubicBezTo>
                    <a:cubicBezTo>
                      <a:pt x="10" y="14"/>
                      <a:pt x="11" y="13"/>
                      <a:pt x="10" y="11"/>
                    </a:cubicBezTo>
                    <a:cubicBezTo>
                      <a:pt x="10" y="11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8"/>
                      <a:pt x="4" y="3"/>
                      <a:pt x="7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3" y="0"/>
                      <a:pt x="1" y="2"/>
                      <a:pt x="0" y="6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5" y="10"/>
                      <a:pt x="7" y="15"/>
                      <a:pt x="7" y="15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290"/>
              <p:cNvSpPr/>
              <p:nvPr/>
            </p:nvSpPr>
            <p:spPr bwMode="auto">
              <a:xfrm>
                <a:off x="4379" y="1367"/>
                <a:ext cx="24" cy="19"/>
              </a:xfrm>
              <a:custGeom>
                <a:avLst/>
                <a:gdLst>
                  <a:gd name="T0" fmla="*/ 7 w 9"/>
                  <a:gd name="T1" fmla="*/ 7 h 7"/>
                  <a:gd name="T2" fmla="*/ 8 w 9"/>
                  <a:gd name="T3" fmla="*/ 3 h 7"/>
                  <a:gd name="T4" fmla="*/ 9 w 9"/>
                  <a:gd name="T5" fmla="*/ 2 h 7"/>
                  <a:gd name="T6" fmla="*/ 6 w 9"/>
                  <a:gd name="T7" fmla="*/ 0 h 7"/>
                  <a:gd name="T8" fmla="*/ 5 w 9"/>
                  <a:gd name="T9" fmla="*/ 0 h 7"/>
                  <a:gd name="T10" fmla="*/ 1 w 9"/>
                  <a:gd name="T11" fmla="*/ 0 h 7"/>
                  <a:gd name="T12" fmla="*/ 0 w 9"/>
                  <a:gd name="T13" fmla="*/ 0 h 7"/>
                  <a:gd name="T14" fmla="*/ 5 w 9"/>
                  <a:gd name="T15" fmla="*/ 4 h 7"/>
                  <a:gd name="T16" fmla="*/ 6 w 9"/>
                  <a:gd name="T17" fmla="*/ 7 h 7"/>
                  <a:gd name="T18" fmla="*/ 7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7" y="7"/>
                    </a:moveTo>
                    <a:cubicBezTo>
                      <a:pt x="7" y="7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291"/>
              <p:cNvSpPr/>
              <p:nvPr/>
            </p:nvSpPr>
            <p:spPr bwMode="auto">
              <a:xfrm>
                <a:off x="4379" y="1266"/>
                <a:ext cx="48" cy="13"/>
              </a:xfrm>
              <a:custGeom>
                <a:avLst/>
                <a:gdLst>
                  <a:gd name="T0" fmla="*/ 1 w 18"/>
                  <a:gd name="T1" fmla="*/ 4 h 5"/>
                  <a:gd name="T2" fmla="*/ 8 w 18"/>
                  <a:gd name="T3" fmla="*/ 4 h 5"/>
                  <a:gd name="T4" fmla="*/ 10 w 18"/>
                  <a:gd name="T5" fmla="*/ 2 h 5"/>
                  <a:gd name="T6" fmla="*/ 17 w 18"/>
                  <a:gd name="T7" fmla="*/ 5 h 5"/>
                  <a:gd name="T8" fmla="*/ 17 w 18"/>
                  <a:gd name="T9" fmla="*/ 4 h 5"/>
                  <a:gd name="T10" fmla="*/ 17 w 18"/>
                  <a:gd name="T11" fmla="*/ 3 h 5"/>
                  <a:gd name="T12" fmla="*/ 17 w 18"/>
                  <a:gd name="T13" fmla="*/ 3 h 5"/>
                  <a:gd name="T14" fmla="*/ 8 w 18"/>
                  <a:gd name="T15" fmla="*/ 0 h 5"/>
                  <a:gd name="T16" fmla="*/ 0 w 18"/>
                  <a:gd name="T17" fmla="*/ 3 h 5"/>
                  <a:gd name="T18" fmla="*/ 1 w 1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5">
                    <a:moveTo>
                      <a:pt x="1" y="4"/>
                    </a:moveTo>
                    <a:cubicBezTo>
                      <a:pt x="3" y="3"/>
                      <a:pt x="6" y="5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4"/>
                      <a:pt x="15" y="3"/>
                      <a:pt x="17" y="5"/>
                    </a:cubicBezTo>
                    <a:cubicBezTo>
                      <a:pt x="17" y="5"/>
                      <a:pt x="18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2"/>
                      <a:pt x="11" y="0"/>
                      <a:pt x="8" y="0"/>
                    </a:cubicBezTo>
                    <a:cubicBezTo>
                      <a:pt x="5" y="0"/>
                      <a:pt x="3" y="2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292"/>
              <p:cNvSpPr/>
              <p:nvPr/>
            </p:nvSpPr>
            <p:spPr bwMode="auto">
              <a:xfrm>
                <a:off x="4288" y="1325"/>
                <a:ext cx="51" cy="69"/>
              </a:xfrm>
              <a:custGeom>
                <a:avLst/>
                <a:gdLst>
                  <a:gd name="T0" fmla="*/ 19 w 19"/>
                  <a:gd name="T1" fmla="*/ 20 h 26"/>
                  <a:gd name="T2" fmla="*/ 18 w 19"/>
                  <a:gd name="T3" fmla="*/ 19 h 26"/>
                  <a:gd name="T4" fmla="*/ 11 w 19"/>
                  <a:gd name="T5" fmla="*/ 15 h 26"/>
                  <a:gd name="T6" fmla="*/ 11 w 19"/>
                  <a:gd name="T7" fmla="*/ 14 h 26"/>
                  <a:gd name="T8" fmla="*/ 9 w 19"/>
                  <a:gd name="T9" fmla="*/ 8 h 26"/>
                  <a:gd name="T10" fmla="*/ 6 w 19"/>
                  <a:gd name="T11" fmla="*/ 5 h 26"/>
                  <a:gd name="T12" fmla="*/ 5 w 19"/>
                  <a:gd name="T13" fmla="*/ 1 h 26"/>
                  <a:gd name="T14" fmla="*/ 4 w 19"/>
                  <a:gd name="T15" fmla="*/ 1 h 26"/>
                  <a:gd name="T16" fmla="*/ 19 w 19"/>
                  <a:gd name="T17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19" y="20"/>
                    </a:moveTo>
                    <a:cubicBezTo>
                      <a:pt x="19" y="20"/>
                      <a:pt x="19" y="19"/>
                      <a:pt x="18" y="19"/>
                    </a:cubicBezTo>
                    <a:cubicBezTo>
                      <a:pt x="16" y="19"/>
                      <a:pt x="10" y="19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5" y="4"/>
                      <a:pt x="4" y="3"/>
                      <a:pt x="5" y="1"/>
                    </a:cubicBezTo>
                    <a:cubicBezTo>
                      <a:pt x="6" y="1"/>
                      <a:pt x="5" y="0"/>
                      <a:pt x="4" y="1"/>
                    </a:cubicBezTo>
                    <a:cubicBezTo>
                      <a:pt x="0" y="8"/>
                      <a:pt x="10" y="26"/>
                      <a:pt x="19" y="2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293"/>
              <p:cNvSpPr/>
              <p:nvPr/>
            </p:nvSpPr>
            <p:spPr bwMode="auto">
              <a:xfrm>
                <a:off x="4392" y="1442"/>
                <a:ext cx="64" cy="25"/>
              </a:xfrm>
              <a:custGeom>
                <a:avLst/>
                <a:gdLst>
                  <a:gd name="T0" fmla="*/ 13 w 24"/>
                  <a:gd name="T1" fmla="*/ 9 h 9"/>
                  <a:gd name="T2" fmla="*/ 20 w 24"/>
                  <a:gd name="T3" fmla="*/ 6 h 9"/>
                  <a:gd name="T4" fmla="*/ 22 w 24"/>
                  <a:gd name="T5" fmla="*/ 4 h 9"/>
                  <a:gd name="T6" fmla="*/ 23 w 24"/>
                  <a:gd name="T7" fmla="*/ 3 h 9"/>
                  <a:gd name="T8" fmla="*/ 24 w 24"/>
                  <a:gd name="T9" fmla="*/ 2 h 9"/>
                  <a:gd name="T10" fmla="*/ 23 w 24"/>
                  <a:gd name="T11" fmla="*/ 1 h 9"/>
                  <a:gd name="T12" fmla="*/ 22 w 24"/>
                  <a:gd name="T13" fmla="*/ 2 h 9"/>
                  <a:gd name="T14" fmla="*/ 17 w 24"/>
                  <a:gd name="T15" fmla="*/ 4 h 9"/>
                  <a:gd name="T16" fmla="*/ 9 w 24"/>
                  <a:gd name="T17" fmla="*/ 2 h 9"/>
                  <a:gd name="T18" fmla="*/ 1 w 24"/>
                  <a:gd name="T19" fmla="*/ 0 h 9"/>
                  <a:gd name="T20" fmla="*/ 1 w 24"/>
                  <a:gd name="T21" fmla="*/ 1 h 9"/>
                  <a:gd name="T22" fmla="*/ 13 w 2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9">
                    <a:moveTo>
                      <a:pt x="13" y="9"/>
                    </a:moveTo>
                    <a:cubicBezTo>
                      <a:pt x="15" y="9"/>
                      <a:pt x="18" y="7"/>
                      <a:pt x="20" y="6"/>
                    </a:cubicBezTo>
                    <a:cubicBezTo>
                      <a:pt x="21" y="5"/>
                      <a:pt x="21" y="5"/>
                      <a:pt x="22" y="4"/>
                    </a:cubicBezTo>
                    <a:cubicBezTo>
                      <a:pt x="22" y="4"/>
                      <a:pt x="23" y="4"/>
                      <a:pt x="23" y="3"/>
                    </a:cubicBezTo>
                    <a:cubicBezTo>
                      <a:pt x="23" y="3"/>
                      <a:pt x="23" y="3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0" y="2"/>
                      <a:pt x="19" y="2"/>
                      <a:pt x="17" y="4"/>
                    </a:cubicBezTo>
                    <a:cubicBezTo>
                      <a:pt x="14" y="6"/>
                      <a:pt x="12" y="4"/>
                      <a:pt x="9" y="2"/>
                    </a:cubicBezTo>
                    <a:cubicBezTo>
                      <a:pt x="6" y="1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4" y="5"/>
                      <a:pt x="7" y="9"/>
                      <a:pt x="13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294"/>
              <p:cNvSpPr/>
              <p:nvPr/>
            </p:nvSpPr>
            <p:spPr bwMode="auto">
              <a:xfrm>
                <a:off x="4237" y="1335"/>
                <a:ext cx="195" cy="220"/>
              </a:xfrm>
              <a:custGeom>
                <a:avLst/>
                <a:gdLst>
                  <a:gd name="T0" fmla="*/ 39 w 73"/>
                  <a:gd name="T1" fmla="*/ 81 h 82"/>
                  <a:gd name="T2" fmla="*/ 56 w 73"/>
                  <a:gd name="T3" fmla="*/ 78 h 82"/>
                  <a:gd name="T4" fmla="*/ 56 w 73"/>
                  <a:gd name="T5" fmla="*/ 57 h 82"/>
                  <a:gd name="T6" fmla="*/ 71 w 73"/>
                  <a:gd name="T7" fmla="*/ 38 h 82"/>
                  <a:gd name="T8" fmla="*/ 62 w 73"/>
                  <a:gd name="T9" fmla="*/ 25 h 82"/>
                  <a:gd name="T10" fmla="*/ 56 w 73"/>
                  <a:gd name="T11" fmla="*/ 26 h 82"/>
                  <a:gd name="T12" fmla="*/ 54 w 73"/>
                  <a:gd name="T13" fmla="*/ 27 h 82"/>
                  <a:gd name="T14" fmla="*/ 55 w 73"/>
                  <a:gd name="T15" fmla="*/ 20 h 82"/>
                  <a:gd name="T16" fmla="*/ 41 w 73"/>
                  <a:gd name="T17" fmla="*/ 2 h 82"/>
                  <a:gd name="T18" fmla="*/ 30 w 73"/>
                  <a:gd name="T19" fmla="*/ 10 h 82"/>
                  <a:gd name="T20" fmla="*/ 24 w 73"/>
                  <a:gd name="T21" fmla="*/ 10 h 82"/>
                  <a:gd name="T22" fmla="*/ 13 w 73"/>
                  <a:gd name="T23" fmla="*/ 7 h 82"/>
                  <a:gd name="T24" fmla="*/ 5 w 73"/>
                  <a:gd name="T25" fmla="*/ 31 h 82"/>
                  <a:gd name="T26" fmla="*/ 17 w 73"/>
                  <a:gd name="T27" fmla="*/ 40 h 82"/>
                  <a:gd name="T28" fmla="*/ 19 w 73"/>
                  <a:gd name="T29" fmla="*/ 41 h 82"/>
                  <a:gd name="T30" fmla="*/ 14 w 73"/>
                  <a:gd name="T31" fmla="*/ 42 h 82"/>
                  <a:gd name="T32" fmla="*/ 6 w 73"/>
                  <a:gd name="T33" fmla="*/ 48 h 82"/>
                  <a:gd name="T34" fmla="*/ 4 w 73"/>
                  <a:gd name="T35" fmla="*/ 64 h 82"/>
                  <a:gd name="T36" fmla="*/ 8 w 73"/>
                  <a:gd name="T37" fmla="*/ 67 h 82"/>
                  <a:gd name="T38" fmla="*/ 18 w 73"/>
                  <a:gd name="T39" fmla="*/ 73 h 82"/>
                  <a:gd name="T40" fmla="*/ 28 w 73"/>
                  <a:gd name="T41" fmla="*/ 79 h 82"/>
                  <a:gd name="T42" fmla="*/ 39 w 73"/>
                  <a:gd name="T4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2">
                    <a:moveTo>
                      <a:pt x="39" y="81"/>
                    </a:moveTo>
                    <a:cubicBezTo>
                      <a:pt x="44" y="82"/>
                      <a:pt x="52" y="82"/>
                      <a:pt x="56" y="78"/>
                    </a:cubicBezTo>
                    <a:cubicBezTo>
                      <a:pt x="64" y="72"/>
                      <a:pt x="62" y="63"/>
                      <a:pt x="56" y="57"/>
                    </a:cubicBezTo>
                    <a:cubicBezTo>
                      <a:pt x="65" y="56"/>
                      <a:pt x="73" y="48"/>
                      <a:pt x="71" y="38"/>
                    </a:cubicBezTo>
                    <a:cubicBezTo>
                      <a:pt x="71" y="33"/>
                      <a:pt x="68" y="27"/>
                      <a:pt x="62" y="25"/>
                    </a:cubicBezTo>
                    <a:cubicBezTo>
                      <a:pt x="60" y="25"/>
                      <a:pt x="58" y="25"/>
                      <a:pt x="56" y="26"/>
                    </a:cubicBezTo>
                    <a:cubicBezTo>
                      <a:pt x="56" y="26"/>
                      <a:pt x="54" y="26"/>
                      <a:pt x="54" y="27"/>
                    </a:cubicBezTo>
                    <a:cubicBezTo>
                      <a:pt x="54" y="25"/>
                      <a:pt x="55" y="22"/>
                      <a:pt x="55" y="20"/>
                    </a:cubicBezTo>
                    <a:cubicBezTo>
                      <a:pt x="57" y="11"/>
                      <a:pt x="53" y="0"/>
                      <a:pt x="41" y="2"/>
                    </a:cubicBezTo>
                    <a:cubicBezTo>
                      <a:pt x="36" y="2"/>
                      <a:pt x="33" y="5"/>
                      <a:pt x="30" y="10"/>
                    </a:cubicBezTo>
                    <a:cubicBezTo>
                      <a:pt x="28" y="14"/>
                      <a:pt x="28" y="13"/>
                      <a:pt x="24" y="10"/>
                    </a:cubicBezTo>
                    <a:cubicBezTo>
                      <a:pt x="20" y="8"/>
                      <a:pt x="17" y="7"/>
                      <a:pt x="13" y="7"/>
                    </a:cubicBezTo>
                    <a:cubicBezTo>
                      <a:pt x="2" y="8"/>
                      <a:pt x="0" y="24"/>
                      <a:pt x="5" y="31"/>
                    </a:cubicBezTo>
                    <a:cubicBezTo>
                      <a:pt x="7" y="35"/>
                      <a:pt x="12" y="38"/>
                      <a:pt x="17" y="40"/>
                    </a:cubicBezTo>
                    <a:cubicBezTo>
                      <a:pt x="17" y="40"/>
                      <a:pt x="21" y="40"/>
                      <a:pt x="19" y="41"/>
                    </a:cubicBezTo>
                    <a:cubicBezTo>
                      <a:pt x="17" y="41"/>
                      <a:pt x="15" y="42"/>
                      <a:pt x="14" y="42"/>
                    </a:cubicBezTo>
                    <a:cubicBezTo>
                      <a:pt x="10" y="43"/>
                      <a:pt x="8" y="45"/>
                      <a:pt x="6" y="48"/>
                    </a:cubicBezTo>
                    <a:cubicBezTo>
                      <a:pt x="2" y="53"/>
                      <a:pt x="3" y="58"/>
                      <a:pt x="4" y="64"/>
                    </a:cubicBezTo>
                    <a:cubicBezTo>
                      <a:pt x="5" y="65"/>
                      <a:pt x="6" y="66"/>
                      <a:pt x="8" y="67"/>
                    </a:cubicBezTo>
                    <a:cubicBezTo>
                      <a:pt x="12" y="69"/>
                      <a:pt x="13" y="72"/>
                      <a:pt x="18" y="73"/>
                    </a:cubicBezTo>
                    <a:cubicBezTo>
                      <a:pt x="21" y="74"/>
                      <a:pt x="25" y="77"/>
                      <a:pt x="28" y="79"/>
                    </a:cubicBezTo>
                    <a:cubicBezTo>
                      <a:pt x="31" y="80"/>
                      <a:pt x="35" y="81"/>
                      <a:pt x="39" y="81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295"/>
              <p:cNvSpPr/>
              <p:nvPr/>
            </p:nvSpPr>
            <p:spPr bwMode="auto">
              <a:xfrm>
                <a:off x="4299" y="1346"/>
                <a:ext cx="56" cy="75"/>
              </a:xfrm>
              <a:custGeom>
                <a:avLst/>
                <a:gdLst>
                  <a:gd name="T0" fmla="*/ 13 w 21"/>
                  <a:gd name="T1" fmla="*/ 28 h 28"/>
                  <a:gd name="T2" fmla="*/ 20 w 21"/>
                  <a:gd name="T3" fmla="*/ 10 h 28"/>
                  <a:gd name="T4" fmla="*/ 18 w 21"/>
                  <a:gd name="T5" fmla="*/ 4 h 28"/>
                  <a:gd name="T6" fmla="*/ 11 w 21"/>
                  <a:gd name="T7" fmla="*/ 1 h 28"/>
                  <a:gd name="T8" fmla="*/ 2 w 21"/>
                  <a:gd name="T9" fmla="*/ 9 h 28"/>
                  <a:gd name="T10" fmla="*/ 1 w 21"/>
                  <a:gd name="T11" fmla="*/ 10 h 28"/>
                  <a:gd name="T12" fmla="*/ 5 w 21"/>
                  <a:gd name="T13" fmla="*/ 23 h 28"/>
                  <a:gd name="T14" fmla="*/ 6 w 21"/>
                  <a:gd name="T15" fmla="*/ 23 h 28"/>
                  <a:gd name="T16" fmla="*/ 9 w 21"/>
                  <a:gd name="T17" fmla="*/ 19 h 28"/>
                  <a:gd name="T18" fmla="*/ 12 w 21"/>
                  <a:gd name="T19" fmla="*/ 21 h 28"/>
                  <a:gd name="T20" fmla="*/ 13 w 21"/>
                  <a:gd name="T21" fmla="*/ 21 h 28"/>
                  <a:gd name="T22" fmla="*/ 13 w 21"/>
                  <a:gd name="T23" fmla="*/ 24 h 28"/>
                  <a:gd name="T24" fmla="*/ 12 w 21"/>
                  <a:gd name="T25" fmla="*/ 27 h 28"/>
                  <a:gd name="T26" fmla="*/ 13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3" y="28"/>
                    </a:moveTo>
                    <a:cubicBezTo>
                      <a:pt x="18" y="23"/>
                      <a:pt x="19" y="16"/>
                      <a:pt x="20" y="10"/>
                    </a:cubicBezTo>
                    <a:cubicBezTo>
                      <a:pt x="20" y="7"/>
                      <a:pt x="21" y="3"/>
                      <a:pt x="18" y="4"/>
                    </a:cubicBezTo>
                    <a:cubicBezTo>
                      <a:pt x="16" y="2"/>
                      <a:pt x="14" y="0"/>
                      <a:pt x="11" y="1"/>
                    </a:cubicBezTo>
                    <a:cubicBezTo>
                      <a:pt x="9" y="2"/>
                      <a:pt x="4" y="13"/>
                      <a:pt x="2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4"/>
                      <a:pt x="4" y="18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1"/>
                      <a:pt x="8" y="20"/>
                      <a:pt x="9" y="19"/>
                    </a:cubicBezTo>
                    <a:cubicBezTo>
                      <a:pt x="10" y="18"/>
                      <a:pt x="11" y="20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19"/>
                      <a:pt x="13" y="24"/>
                      <a:pt x="13" y="24"/>
                    </a:cubicBezTo>
                    <a:cubicBezTo>
                      <a:pt x="13" y="25"/>
                      <a:pt x="13" y="26"/>
                      <a:pt x="12" y="27"/>
                    </a:cubicBezTo>
                    <a:cubicBezTo>
                      <a:pt x="12" y="28"/>
                      <a:pt x="13" y="28"/>
                      <a:pt x="13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296"/>
              <p:cNvSpPr/>
              <p:nvPr/>
            </p:nvSpPr>
            <p:spPr bwMode="auto">
              <a:xfrm>
                <a:off x="4248" y="1367"/>
                <a:ext cx="77" cy="83"/>
              </a:xfrm>
              <a:custGeom>
                <a:avLst/>
                <a:gdLst>
                  <a:gd name="T0" fmla="*/ 26 w 29"/>
                  <a:gd name="T1" fmla="*/ 30 h 31"/>
                  <a:gd name="T2" fmla="*/ 29 w 29"/>
                  <a:gd name="T3" fmla="*/ 26 h 31"/>
                  <a:gd name="T4" fmla="*/ 27 w 29"/>
                  <a:gd name="T5" fmla="*/ 20 h 31"/>
                  <a:gd name="T6" fmla="*/ 24 w 29"/>
                  <a:gd name="T7" fmla="*/ 11 h 31"/>
                  <a:gd name="T8" fmla="*/ 21 w 29"/>
                  <a:gd name="T9" fmla="*/ 3 h 31"/>
                  <a:gd name="T10" fmla="*/ 16 w 29"/>
                  <a:gd name="T11" fmla="*/ 0 h 31"/>
                  <a:gd name="T12" fmla="*/ 9 w 29"/>
                  <a:gd name="T13" fmla="*/ 2 h 31"/>
                  <a:gd name="T14" fmla="*/ 5 w 29"/>
                  <a:gd name="T15" fmla="*/ 1 h 31"/>
                  <a:gd name="T16" fmla="*/ 3 w 29"/>
                  <a:gd name="T17" fmla="*/ 2 h 31"/>
                  <a:gd name="T18" fmla="*/ 2 w 29"/>
                  <a:gd name="T19" fmla="*/ 2 h 31"/>
                  <a:gd name="T20" fmla="*/ 2 w 29"/>
                  <a:gd name="T21" fmla="*/ 2 h 31"/>
                  <a:gd name="T22" fmla="*/ 2 w 29"/>
                  <a:gd name="T23" fmla="*/ 2 h 31"/>
                  <a:gd name="T24" fmla="*/ 2 w 29"/>
                  <a:gd name="T25" fmla="*/ 2 h 31"/>
                  <a:gd name="T26" fmla="*/ 2 w 29"/>
                  <a:gd name="T27" fmla="*/ 3 h 31"/>
                  <a:gd name="T28" fmla="*/ 1 w 29"/>
                  <a:gd name="T29" fmla="*/ 4 h 31"/>
                  <a:gd name="T30" fmla="*/ 1 w 29"/>
                  <a:gd name="T31" fmla="*/ 5 h 31"/>
                  <a:gd name="T32" fmla="*/ 4 w 29"/>
                  <a:gd name="T33" fmla="*/ 11 h 31"/>
                  <a:gd name="T34" fmla="*/ 4 w 29"/>
                  <a:gd name="T35" fmla="*/ 12 h 31"/>
                  <a:gd name="T36" fmla="*/ 5 w 29"/>
                  <a:gd name="T37" fmla="*/ 14 h 31"/>
                  <a:gd name="T38" fmla="*/ 13 w 29"/>
                  <a:gd name="T39" fmla="*/ 20 h 31"/>
                  <a:gd name="T40" fmla="*/ 11 w 29"/>
                  <a:gd name="T41" fmla="*/ 22 h 31"/>
                  <a:gd name="T42" fmla="*/ 11 w 29"/>
                  <a:gd name="T43" fmla="*/ 23 h 31"/>
                  <a:gd name="T44" fmla="*/ 26 w 29"/>
                  <a:gd name="T45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31">
                    <a:moveTo>
                      <a:pt x="26" y="30"/>
                    </a:moveTo>
                    <a:cubicBezTo>
                      <a:pt x="29" y="31"/>
                      <a:pt x="29" y="28"/>
                      <a:pt x="29" y="26"/>
                    </a:cubicBezTo>
                    <a:cubicBezTo>
                      <a:pt x="29" y="24"/>
                      <a:pt x="28" y="22"/>
                      <a:pt x="27" y="20"/>
                    </a:cubicBezTo>
                    <a:cubicBezTo>
                      <a:pt x="27" y="16"/>
                      <a:pt x="24" y="14"/>
                      <a:pt x="24" y="11"/>
                    </a:cubicBezTo>
                    <a:cubicBezTo>
                      <a:pt x="23" y="8"/>
                      <a:pt x="23" y="5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3" y="0"/>
                      <a:pt x="11" y="2"/>
                      <a:pt x="9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4" y="8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7" y="16"/>
                      <a:pt x="10" y="18"/>
                      <a:pt x="13" y="20"/>
                    </a:cubicBezTo>
                    <a:cubicBezTo>
                      <a:pt x="18" y="24"/>
                      <a:pt x="14" y="22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5" y="27"/>
                      <a:pt x="21" y="29"/>
                      <a:pt x="26" y="3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297"/>
              <p:cNvSpPr/>
              <p:nvPr/>
            </p:nvSpPr>
            <p:spPr bwMode="auto">
              <a:xfrm>
                <a:off x="4339" y="1445"/>
                <a:ext cx="51" cy="19"/>
              </a:xfrm>
              <a:custGeom>
                <a:avLst/>
                <a:gdLst>
                  <a:gd name="T0" fmla="*/ 1 w 19"/>
                  <a:gd name="T1" fmla="*/ 7 h 7"/>
                  <a:gd name="T2" fmla="*/ 8 w 19"/>
                  <a:gd name="T3" fmla="*/ 5 h 7"/>
                  <a:gd name="T4" fmla="*/ 18 w 19"/>
                  <a:gd name="T5" fmla="*/ 3 h 7"/>
                  <a:gd name="T6" fmla="*/ 18 w 19"/>
                  <a:gd name="T7" fmla="*/ 2 h 7"/>
                  <a:gd name="T8" fmla="*/ 11 w 19"/>
                  <a:gd name="T9" fmla="*/ 0 h 7"/>
                  <a:gd name="T10" fmla="*/ 3 w 19"/>
                  <a:gd name="T11" fmla="*/ 3 h 7"/>
                  <a:gd name="T12" fmla="*/ 2 w 19"/>
                  <a:gd name="T13" fmla="*/ 4 h 7"/>
                  <a:gd name="T14" fmla="*/ 0 w 19"/>
                  <a:gd name="T15" fmla="*/ 6 h 7"/>
                  <a:gd name="T16" fmla="*/ 1 w 19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1" y="7"/>
                    </a:moveTo>
                    <a:cubicBezTo>
                      <a:pt x="3" y="7"/>
                      <a:pt x="6" y="7"/>
                      <a:pt x="8" y="5"/>
                    </a:cubicBezTo>
                    <a:cubicBezTo>
                      <a:pt x="10" y="2"/>
                      <a:pt x="14" y="2"/>
                      <a:pt x="18" y="3"/>
                    </a:cubicBezTo>
                    <a:cubicBezTo>
                      <a:pt x="19" y="4"/>
                      <a:pt x="19" y="3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298"/>
              <p:cNvSpPr/>
              <p:nvPr/>
            </p:nvSpPr>
            <p:spPr bwMode="auto">
              <a:xfrm>
                <a:off x="4323" y="1469"/>
                <a:ext cx="29" cy="51"/>
              </a:xfrm>
              <a:custGeom>
                <a:avLst/>
                <a:gdLst>
                  <a:gd name="T0" fmla="*/ 10 w 11"/>
                  <a:gd name="T1" fmla="*/ 19 h 19"/>
                  <a:gd name="T2" fmla="*/ 8 w 11"/>
                  <a:gd name="T3" fmla="*/ 10 h 19"/>
                  <a:gd name="T4" fmla="*/ 7 w 11"/>
                  <a:gd name="T5" fmla="*/ 5 h 19"/>
                  <a:gd name="T6" fmla="*/ 6 w 11"/>
                  <a:gd name="T7" fmla="*/ 4 h 19"/>
                  <a:gd name="T8" fmla="*/ 5 w 11"/>
                  <a:gd name="T9" fmla="*/ 2 h 19"/>
                  <a:gd name="T10" fmla="*/ 3 w 11"/>
                  <a:gd name="T11" fmla="*/ 1 h 19"/>
                  <a:gd name="T12" fmla="*/ 3 w 11"/>
                  <a:gd name="T13" fmla="*/ 1 h 19"/>
                  <a:gd name="T14" fmla="*/ 2 w 11"/>
                  <a:gd name="T15" fmla="*/ 1 h 19"/>
                  <a:gd name="T16" fmla="*/ 1 w 11"/>
                  <a:gd name="T17" fmla="*/ 1 h 19"/>
                  <a:gd name="T18" fmla="*/ 1 w 11"/>
                  <a:gd name="T19" fmla="*/ 0 h 19"/>
                  <a:gd name="T20" fmla="*/ 0 w 11"/>
                  <a:gd name="T21" fmla="*/ 1 h 19"/>
                  <a:gd name="T22" fmla="*/ 0 w 11"/>
                  <a:gd name="T23" fmla="*/ 2 h 19"/>
                  <a:gd name="T24" fmla="*/ 3 w 11"/>
                  <a:gd name="T25" fmla="*/ 7 h 19"/>
                  <a:gd name="T26" fmla="*/ 4 w 11"/>
                  <a:gd name="T27" fmla="*/ 10 h 19"/>
                  <a:gd name="T28" fmla="*/ 5 w 11"/>
                  <a:gd name="T29" fmla="*/ 12 h 19"/>
                  <a:gd name="T30" fmla="*/ 9 w 11"/>
                  <a:gd name="T31" fmla="*/ 19 h 19"/>
                  <a:gd name="T32" fmla="*/ 10 w 11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11" y="13"/>
                      <a:pt x="8" y="10"/>
                    </a:cubicBezTo>
                    <a:cubicBezTo>
                      <a:pt x="7" y="9"/>
                      <a:pt x="7" y="6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8" y="14"/>
                      <a:pt x="9" y="16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299"/>
              <p:cNvSpPr/>
              <p:nvPr/>
            </p:nvSpPr>
            <p:spPr bwMode="auto">
              <a:xfrm>
                <a:off x="4240" y="1442"/>
                <a:ext cx="88" cy="67"/>
              </a:xfrm>
              <a:custGeom>
                <a:avLst/>
                <a:gdLst>
                  <a:gd name="T0" fmla="*/ 5 w 33"/>
                  <a:gd name="T1" fmla="*/ 24 h 25"/>
                  <a:gd name="T2" fmla="*/ 12 w 33"/>
                  <a:gd name="T3" fmla="*/ 19 h 25"/>
                  <a:gd name="T4" fmla="*/ 13 w 33"/>
                  <a:gd name="T5" fmla="*/ 19 h 25"/>
                  <a:gd name="T6" fmla="*/ 14 w 33"/>
                  <a:gd name="T7" fmla="*/ 17 h 25"/>
                  <a:gd name="T8" fmla="*/ 14 w 33"/>
                  <a:gd name="T9" fmla="*/ 14 h 25"/>
                  <a:gd name="T10" fmla="*/ 18 w 33"/>
                  <a:gd name="T11" fmla="*/ 14 h 25"/>
                  <a:gd name="T12" fmla="*/ 18 w 33"/>
                  <a:gd name="T13" fmla="*/ 16 h 25"/>
                  <a:gd name="T14" fmla="*/ 19 w 33"/>
                  <a:gd name="T15" fmla="*/ 16 h 25"/>
                  <a:gd name="T16" fmla="*/ 21 w 33"/>
                  <a:gd name="T17" fmla="*/ 14 h 25"/>
                  <a:gd name="T18" fmla="*/ 22 w 33"/>
                  <a:gd name="T19" fmla="*/ 15 h 25"/>
                  <a:gd name="T20" fmla="*/ 32 w 33"/>
                  <a:gd name="T21" fmla="*/ 4 h 25"/>
                  <a:gd name="T22" fmla="*/ 33 w 33"/>
                  <a:gd name="T23" fmla="*/ 3 h 25"/>
                  <a:gd name="T24" fmla="*/ 27 w 33"/>
                  <a:gd name="T25" fmla="*/ 1 h 25"/>
                  <a:gd name="T26" fmla="*/ 22 w 33"/>
                  <a:gd name="T27" fmla="*/ 1 h 25"/>
                  <a:gd name="T28" fmla="*/ 10 w 33"/>
                  <a:gd name="T29" fmla="*/ 5 h 25"/>
                  <a:gd name="T30" fmla="*/ 4 w 33"/>
                  <a:gd name="T31" fmla="*/ 24 h 25"/>
                  <a:gd name="T32" fmla="*/ 5 w 33"/>
                  <a:gd name="T33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5" y="24"/>
                    </a:moveTo>
                    <a:cubicBezTo>
                      <a:pt x="7" y="23"/>
                      <a:pt x="10" y="21"/>
                      <a:pt x="12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4" y="14"/>
                    </a:cubicBezTo>
                    <a:cubicBezTo>
                      <a:pt x="17" y="12"/>
                      <a:pt x="19" y="12"/>
                      <a:pt x="18" y="14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20" y="16"/>
                      <a:pt x="21" y="15"/>
                      <a:pt x="21" y="14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5" y="13"/>
                      <a:pt x="27" y="3"/>
                      <a:pt x="32" y="4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1" y="2"/>
                      <a:pt x="29" y="1"/>
                      <a:pt x="27" y="1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17" y="2"/>
                      <a:pt x="14" y="2"/>
                      <a:pt x="10" y="5"/>
                    </a:cubicBezTo>
                    <a:cubicBezTo>
                      <a:pt x="3" y="9"/>
                      <a:pt x="0" y="17"/>
                      <a:pt x="4" y="24"/>
                    </a:cubicBezTo>
                    <a:cubicBezTo>
                      <a:pt x="4" y="24"/>
                      <a:pt x="4" y="25"/>
                      <a:pt x="5" y="2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00"/>
              <p:cNvSpPr/>
              <p:nvPr/>
            </p:nvSpPr>
            <p:spPr bwMode="auto">
              <a:xfrm>
                <a:off x="4328" y="1405"/>
                <a:ext cx="99" cy="78"/>
              </a:xfrm>
              <a:custGeom>
                <a:avLst/>
                <a:gdLst>
                  <a:gd name="T0" fmla="*/ 30 w 37"/>
                  <a:gd name="T1" fmla="*/ 29 h 29"/>
                  <a:gd name="T2" fmla="*/ 37 w 37"/>
                  <a:gd name="T3" fmla="*/ 19 h 29"/>
                  <a:gd name="T4" fmla="*/ 33 w 37"/>
                  <a:gd name="T5" fmla="*/ 7 h 29"/>
                  <a:gd name="T6" fmla="*/ 20 w 37"/>
                  <a:gd name="T7" fmla="*/ 2 h 29"/>
                  <a:gd name="T8" fmla="*/ 5 w 37"/>
                  <a:gd name="T9" fmla="*/ 11 h 29"/>
                  <a:gd name="T10" fmla="*/ 2 w 37"/>
                  <a:gd name="T11" fmla="*/ 12 h 29"/>
                  <a:gd name="T12" fmla="*/ 1 w 37"/>
                  <a:gd name="T13" fmla="*/ 12 h 29"/>
                  <a:gd name="T14" fmla="*/ 1 w 37"/>
                  <a:gd name="T15" fmla="*/ 12 h 29"/>
                  <a:gd name="T16" fmla="*/ 1 w 37"/>
                  <a:gd name="T17" fmla="*/ 13 h 29"/>
                  <a:gd name="T18" fmla="*/ 1 w 37"/>
                  <a:gd name="T19" fmla="*/ 14 h 29"/>
                  <a:gd name="T20" fmla="*/ 2 w 37"/>
                  <a:gd name="T21" fmla="*/ 13 h 29"/>
                  <a:gd name="T22" fmla="*/ 1 w 37"/>
                  <a:gd name="T23" fmla="*/ 14 h 29"/>
                  <a:gd name="T24" fmla="*/ 1 w 37"/>
                  <a:gd name="T25" fmla="*/ 14 h 29"/>
                  <a:gd name="T26" fmla="*/ 2 w 37"/>
                  <a:gd name="T27" fmla="*/ 13 h 29"/>
                  <a:gd name="T28" fmla="*/ 3 w 37"/>
                  <a:gd name="T29" fmla="*/ 13 h 29"/>
                  <a:gd name="T30" fmla="*/ 8 w 37"/>
                  <a:gd name="T31" fmla="*/ 12 h 29"/>
                  <a:gd name="T32" fmla="*/ 13 w 37"/>
                  <a:gd name="T33" fmla="*/ 11 h 29"/>
                  <a:gd name="T34" fmla="*/ 26 w 37"/>
                  <a:gd name="T35" fmla="*/ 14 h 29"/>
                  <a:gd name="T36" fmla="*/ 28 w 37"/>
                  <a:gd name="T37" fmla="*/ 16 h 29"/>
                  <a:gd name="T38" fmla="*/ 29 w 37"/>
                  <a:gd name="T39" fmla="*/ 28 h 29"/>
                  <a:gd name="T40" fmla="*/ 30 w 37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9">
                    <a:moveTo>
                      <a:pt x="30" y="29"/>
                    </a:moveTo>
                    <a:cubicBezTo>
                      <a:pt x="32" y="26"/>
                      <a:pt x="36" y="23"/>
                      <a:pt x="37" y="19"/>
                    </a:cubicBezTo>
                    <a:cubicBezTo>
                      <a:pt x="37" y="14"/>
                      <a:pt x="36" y="9"/>
                      <a:pt x="33" y="7"/>
                    </a:cubicBezTo>
                    <a:cubicBezTo>
                      <a:pt x="30" y="5"/>
                      <a:pt x="24" y="0"/>
                      <a:pt x="20" y="2"/>
                    </a:cubicBezTo>
                    <a:cubicBezTo>
                      <a:pt x="15" y="5"/>
                      <a:pt x="11" y="10"/>
                      <a:pt x="5" y="11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10" y="11"/>
                      <a:pt x="11" y="11"/>
                      <a:pt x="13" y="11"/>
                    </a:cubicBezTo>
                    <a:cubicBezTo>
                      <a:pt x="14" y="11"/>
                      <a:pt x="25" y="12"/>
                      <a:pt x="26" y="14"/>
                    </a:cubicBezTo>
                    <a:cubicBezTo>
                      <a:pt x="27" y="15"/>
                      <a:pt x="27" y="15"/>
                      <a:pt x="28" y="16"/>
                    </a:cubicBezTo>
                    <a:cubicBezTo>
                      <a:pt x="31" y="17"/>
                      <a:pt x="30" y="26"/>
                      <a:pt x="29" y="28"/>
                    </a:cubicBezTo>
                    <a:cubicBezTo>
                      <a:pt x="29" y="29"/>
                      <a:pt x="30" y="29"/>
                      <a:pt x="30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01"/>
              <p:cNvSpPr/>
              <p:nvPr/>
            </p:nvSpPr>
            <p:spPr bwMode="auto">
              <a:xfrm>
                <a:off x="4341" y="1469"/>
                <a:ext cx="62" cy="62"/>
              </a:xfrm>
              <a:custGeom>
                <a:avLst/>
                <a:gdLst>
                  <a:gd name="T0" fmla="*/ 18 w 23"/>
                  <a:gd name="T1" fmla="*/ 23 h 23"/>
                  <a:gd name="T2" fmla="*/ 19 w 23"/>
                  <a:gd name="T3" fmla="*/ 11 h 23"/>
                  <a:gd name="T4" fmla="*/ 5 w 23"/>
                  <a:gd name="T5" fmla="*/ 2 h 23"/>
                  <a:gd name="T6" fmla="*/ 1 w 23"/>
                  <a:gd name="T7" fmla="*/ 0 h 23"/>
                  <a:gd name="T8" fmla="*/ 0 w 23"/>
                  <a:gd name="T9" fmla="*/ 1 h 23"/>
                  <a:gd name="T10" fmla="*/ 2 w 23"/>
                  <a:gd name="T11" fmla="*/ 2 h 23"/>
                  <a:gd name="T12" fmla="*/ 2 w 23"/>
                  <a:gd name="T13" fmla="*/ 3 h 23"/>
                  <a:gd name="T14" fmla="*/ 3 w 23"/>
                  <a:gd name="T15" fmla="*/ 3 h 23"/>
                  <a:gd name="T16" fmla="*/ 5 w 23"/>
                  <a:gd name="T17" fmla="*/ 4 h 23"/>
                  <a:gd name="T18" fmla="*/ 11 w 23"/>
                  <a:gd name="T19" fmla="*/ 12 h 23"/>
                  <a:gd name="T20" fmla="*/ 12 w 23"/>
                  <a:gd name="T21" fmla="*/ 12 h 23"/>
                  <a:gd name="T22" fmla="*/ 12 w 23"/>
                  <a:gd name="T23" fmla="*/ 10 h 23"/>
                  <a:gd name="T24" fmla="*/ 11 w 23"/>
                  <a:gd name="T25" fmla="*/ 7 h 23"/>
                  <a:gd name="T26" fmla="*/ 14 w 23"/>
                  <a:gd name="T27" fmla="*/ 10 h 23"/>
                  <a:gd name="T28" fmla="*/ 17 w 23"/>
                  <a:gd name="T29" fmla="*/ 23 h 23"/>
                  <a:gd name="T30" fmla="*/ 18 w 23"/>
                  <a:gd name="T3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8" y="23"/>
                    </a:moveTo>
                    <a:cubicBezTo>
                      <a:pt x="23" y="20"/>
                      <a:pt x="21" y="16"/>
                      <a:pt x="19" y="11"/>
                    </a:cubicBezTo>
                    <a:cubicBezTo>
                      <a:pt x="17" y="5"/>
                      <a:pt x="11" y="3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7" y="6"/>
                      <a:pt x="8" y="11"/>
                      <a:pt x="11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8" y="14"/>
                      <a:pt x="17" y="18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02"/>
              <p:cNvSpPr/>
              <p:nvPr/>
            </p:nvSpPr>
            <p:spPr bwMode="auto">
              <a:xfrm>
                <a:off x="4280" y="1362"/>
                <a:ext cx="45" cy="80"/>
              </a:xfrm>
              <a:custGeom>
                <a:avLst/>
                <a:gdLst>
                  <a:gd name="T0" fmla="*/ 16 w 17"/>
                  <a:gd name="T1" fmla="*/ 30 h 30"/>
                  <a:gd name="T2" fmla="*/ 17 w 17"/>
                  <a:gd name="T3" fmla="*/ 29 h 30"/>
                  <a:gd name="T4" fmla="*/ 17 w 17"/>
                  <a:gd name="T5" fmla="*/ 28 h 30"/>
                  <a:gd name="T6" fmla="*/ 16 w 17"/>
                  <a:gd name="T7" fmla="*/ 27 h 30"/>
                  <a:gd name="T8" fmla="*/ 16 w 17"/>
                  <a:gd name="T9" fmla="*/ 20 h 30"/>
                  <a:gd name="T10" fmla="*/ 13 w 17"/>
                  <a:gd name="T11" fmla="*/ 14 h 30"/>
                  <a:gd name="T12" fmla="*/ 7 w 17"/>
                  <a:gd name="T13" fmla="*/ 1 h 30"/>
                  <a:gd name="T14" fmla="*/ 6 w 17"/>
                  <a:gd name="T15" fmla="*/ 2 h 30"/>
                  <a:gd name="T16" fmla="*/ 9 w 17"/>
                  <a:gd name="T17" fmla="*/ 8 h 30"/>
                  <a:gd name="T18" fmla="*/ 8 w 17"/>
                  <a:gd name="T19" fmla="*/ 15 h 30"/>
                  <a:gd name="T20" fmla="*/ 9 w 17"/>
                  <a:gd name="T21" fmla="*/ 18 h 30"/>
                  <a:gd name="T22" fmla="*/ 1 w 17"/>
                  <a:gd name="T23" fmla="*/ 18 h 30"/>
                  <a:gd name="T24" fmla="*/ 1 w 17"/>
                  <a:gd name="T25" fmla="*/ 19 h 30"/>
                  <a:gd name="T26" fmla="*/ 7 w 17"/>
                  <a:gd name="T27" fmla="*/ 23 h 30"/>
                  <a:gd name="T28" fmla="*/ 8 w 17"/>
                  <a:gd name="T29" fmla="*/ 25 h 30"/>
                  <a:gd name="T30" fmla="*/ 15 w 17"/>
                  <a:gd name="T31" fmla="*/ 29 h 30"/>
                  <a:gd name="T32" fmla="*/ 16 w 17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0">
                    <a:moveTo>
                      <a:pt x="16" y="30"/>
                    </a:moveTo>
                    <a:cubicBezTo>
                      <a:pt x="16" y="30"/>
                      <a:pt x="16" y="30"/>
                      <a:pt x="17" y="29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8"/>
                      <a:pt x="16" y="28"/>
                      <a:pt x="16" y="27"/>
                    </a:cubicBezTo>
                    <a:cubicBezTo>
                      <a:pt x="16" y="25"/>
                      <a:pt x="16" y="22"/>
                      <a:pt x="16" y="20"/>
                    </a:cubicBezTo>
                    <a:cubicBezTo>
                      <a:pt x="15" y="18"/>
                      <a:pt x="13" y="16"/>
                      <a:pt x="13" y="14"/>
                    </a:cubicBezTo>
                    <a:cubicBezTo>
                      <a:pt x="12" y="9"/>
                      <a:pt x="11" y="4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8" y="4"/>
                      <a:pt x="9" y="6"/>
                      <a:pt x="9" y="8"/>
                    </a:cubicBezTo>
                    <a:cubicBezTo>
                      <a:pt x="10" y="11"/>
                      <a:pt x="8" y="12"/>
                      <a:pt x="8" y="15"/>
                    </a:cubicBezTo>
                    <a:cubicBezTo>
                      <a:pt x="8" y="16"/>
                      <a:pt x="8" y="17"/>
                      <a:pt x="9" y="18"/>
                    </a:cubicBezTo>
                    <a:cubicBezTo>
                      <a:pt x="10" y="19"/>
                      <a:pt x="2" y="18"/>
                      <a:pt x="1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3" y="20"/>
                      <a:pt x="5" y="21"/>
                      <a:pt x="7" y="23"/>
                    </a:cubicBezTo>
                    <a:cubicBezTo>
                      <a:pt x="8" y="24"/>
                      <a:pt x="7" y="25"/>
                      <a:pt x="8" y="25"/>
                    </a:cubicBezTo>
                    <a:cubicBezTo>
                      <a:pt x="10" y="27"/>
                      <a:pt x="14" y="27"/>
                      <a:pt x="15" y="29"/>
                    </a:cubicBezTo>
                    <a:cubicBezTo>
                      <a:pt x="15" y="30"/>
                      <a:pt x="15" y="30"/>
                      <a:pt x="16" y="3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303"/>
              <p:cNvSpPr/>
              <p:nvPr/>
            </p:nvSpPr>
            <p:spPr bwMode="auto">
              <a:xfrm>
                <a:off x="4317" y="1341"/>
                <a:ext cx="78" cy="104"/>
              </a:xfrm>
              <a:custGeom>
                <a:avLst/>
                <a:gdLst>
                  <a:gd name="T0" fmla="*/ 1 w 29"/>
                  <a:gd name="T1" fmla="*/ 39 h 39"/>
                  <a:gd name="T2" fmla="*/ 23 w 29"/>
                  <a:gd name="T3" fmla="*/ 26 h 39"/>
                  <a:gd name="T4" fmla="*/ 19 w 29"/>
                  <a:gd name="T5" fmla="*/ 1 h 39"/>
                  <a:gd name="T6" fmla="*/ 4 w 29"/>
                  <a:gd name="T7" fmla="*/ 6 h 39"/>
                  <a:gd name="T8" fmla="*/ 7 w 29"/>
                  <a:gd name="T9" fmla="*/ 16 h 39"/>
                  <a:gd name="T10" fmla="*/ 7 w 29"/>
                  <a:gd name="T11" fmla="*/ 28 h 39"/>
                  <a:gd name="T12" fmla="*/ 3 w 29"/>
                  <a:gd name="T13" fmla="*/ 33 h 39"/>
                  <a:gd name="T14" fmla="*/ 0 w 29"/>
                  <a:gd name="T15" fmla="*/ 38 h 39"/>
                  <a:gd name="T16" fmla="*/ 1 w 29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9">
                    <a:moveTo>
                      <a:pt x="1" y="39"/>
                    </a:moveTo>
                    <a:cubicBezTo>
                      <a:pt x="8" y="37"/>
                      <a:pt x="20" y="34"/>
                      <a:pt x="23" y="26"/>
                    </a:cubicBezTo>
                    <a:cubicBezTo>
                      <a:pt x="26" y="19"/>
                      <a:pt x="29" y="4"/>
                      <a:pt x="19" y="1"/>
                    </a:cubicBezTo>
                    <a:cubicBezTo>
                      <a:pt x="17" y="0"/>
                      <a:pt x="1" y="0"/>
                      <a:pt x="4" y="6"/>
                    </a:cubicBezTo>
                    <a:cubicBezTo>
                      <a:pt x="6" y="10"/>
                      <a:pt x="6" y="13"/>
                      <a:pt x="7" y="16"/>
                    </a:cubicBezTo>
                    <a:cubicBezTo>
                      <a:pt x="8" y="20"/>
                      <a:pt x="10" y="23"/>
                      <a:pt x="7" y="28"/>
                    </a:cubicBezTo>
                    <a:cubicBezTo>
                      <a:pt x="6" y="30"/>
                      <a:pt x="4" y="31"/>
                      <a:pt x="3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1" y="39"/>
                      <a:pt x="1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04"/>
              <p:cNvSpPr/>
              <p:nvPr/>
            </p:nvSpPr>
            <p:spPr bwMode="auto">
              <a:xfrm>
                <a:off x="4323" y="1330"/>
                <a:ext cx="64" cy="115"/>
              </a:xfrm>
              <a:custGeom>
                <a:avLst/>
                <a:gdLst>
                  <a:gd name="T0" fmla="*/ 24 w 24"/>
                  <a:gd name="T1" fmla="*/ 21 h 43"/>
                  <a:gd name="T2" fmla="*/ 14 w 24"/>
                  <a:gd name="T3" fmla="*/ 4 h 43"/>
                  <a:gd name="T4" fmla="*/ 14 w 24"/>
                  <a:gd name="T5" fmla="*/ 5 h 43"/>
                  <a:gd name="T6" fmla="*/ 19 w 24"/>
                  <a:gd name="T7" fmla="*/ 10 h 43"/>
                  <a:gd name="T8" fmla="*/ 22 w 24"/>
                  <a:gd name="T9" fmla="*/ 18 h 43"/>
                  <a:gd name="T10" fmla="*/ 20 w 24"/>
                  <a:gd name="T11" fmla="*/ 22 h 43"/>
                  <a:gd name="T12" fmla="*/ 20 w 24"/>
                  <a:gd name="T13" fmla="*/ 23 h 43"/>
                  <a:gd name="T14" fmla="*/ 20 w 24"/>
                  <a:gd name="T15" fmla="*/ 23 h 43"/>
                  <a:gd name="T16" fmla="*/ 18 w 24"/>
                  <a:gd name="T17" fmla="*/ 31 h 43"/>
                  <a:gd name="T18" fmla="*/ 0 w 24"/>
                  <a:gd name="T19" fmla="*/ 41 h 43"/>
                  <a:gd name="T20" fmla="*/ 0 w 24"/>
                  <a:gd name="T21" fmla="*/ 43 h 43"/>
                  <a:gd name="T22" fmla="*/ 24 w 24"/>
                  <a:gd name="T23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43">
                    <a:moveTo>
                      <a:pt x="24" y="21"/>
                    </a:moveTo>
                    <a:cubicBezTo>
                      <a:pt x="24" y="16"/>
                      <a:pt x="23" y="0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6" y="6"/>
                      <a:pt x="18" y="8"/>
                      <a:pt x="19" y="10"/>
                    </a:cubicBezTo>
                    <a:cubicBezTo>
                      <a:pt x="20" y="13"/>
                      <a:pt x="21" y="15"/>
                      <a:pt x="22" y="18"/>
                    </a:cubicBezTo>
                    <a:cubicBezTo>
                      <a:pt x="21" y="19"/>
                      <a:pt x="21" y="21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9"/>
                      <a:pt x="18" y="31"/>
                    </a:cubicBezTo>
                    <a:cubicBezTo>
                      <a:pt x="15" y="37"/>
                      <a:pt x="6" y="40"/>
                      <a:pt x="0" y="41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2" y="42"/>
                      <a:pt x="24" y="33"/>
                      <a:pt x="24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05"/>
              <p:cNvSpPr/>
              <p:nvPr/>
            </p:nvSpPr>
            <p:spPr bwMode="auto">
              <a:xfrm>
                <a:off x="4304" y="1493"/>
                <a:ext cx="21" cy="59"/>
              </a:xfrm>
              <a:custGeom>
                <a:avLst/>
                <a:gdLst>
                  <a:gd name="T0" fmla="*/ 5 w 8"/>
                  <a:gd name="T1" fmla="*/ 21 h 22"/>
                  <a:gd name="T2" fmla="*/ 8 w 8"/>
                  <a:gd name="T3" fmla="*/ 17 h 22"/>
                  <a:gd name="T4" fmla="*/ 8 w 8"/>
                  <a:gd name="T5" fmla="*/ 15 h 22"/>
                  <a:gd name="T6" fmla="*/ 8 w 8"/>
                  <a:gd name="T7" fmla="*/ 15 h 22"/>
                  <a:gd name="T8" fmla="*/ 8 w 8"/>
                  <a:gd name="T9" fmla="*/ 8 h 22"/>
                  <a:gd name="T10" fmla="*/ 8 w 8"/>
                  <a:gd name="T11" fmla="*/ 1 h 22"/>
                  <a:gd name="T12" fmla="*/ 7 w 8"/>
                  <a:gd name="T13" fmla="*/ 0 h 22"/>
                  <a:gd name="T14" fmla="*/ 3 w 8"/>
                  <a:gd name="T15" fmla="*/ 6 h 22"/>
                  <a:gd name="T16" fmla="*/ 0 w 8"/>
                  <a:gd name="T17" fmla="*/ 11 h 22"/>
                  <a:gd name="T18" fmla="*/ 1 w 8"/>
                  <a:gd name="T19" fmla="*/ 16 h 22"/>
                  <a:gd name="T20" fmla="*/ 4 w 8"/>
                  <a:gd name="T21" fmla="*/ 21 h 22"/>
                  <a:gd name="T22" fmla="*/ 5 w 8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2">
                    <a:moveTo>
                      <a:pt x="5" y="21"/>
                    </a:moveTo>
                    <a:cubicBezTo>
                      <a:pt x="5" y="19"/>
                      <a:pt x="7" y="19"/>
                      <a:pt x="8" y="17"/>
                    </a:cubicBezTo>
                    <a:cubicBezTo>
                      <a:pt x="8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7" y="6"/>
                      <a:pt x="7" y="3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2"/>
                      <a:pt x="1" y="16"/>
                      <a:pt x="1" y="16"/>
                    </a:cubicBezTo>
                    <a:cubicBezTo>
                      <a:pt x="1" y="19"/>
                      <a:pt x="3" y="19"/>
                      <a:pt x="4" y="21"/>
                    </a:cubicBezTo>
                    <a:cubicBezTo>
                      <a:pt x="4" y="22"/>
                      <a:pt x="5" y="21"/>
                      <a:pt x="5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06"/>
              <p:cNvSpPr/>
              <p:nvPr/>
            </p:nvSpPr>
            <p:spPr bwMode="auto">
              <a:xfrm>
                <a:off x="4325" y="1338"/>
                <a:ext cx="48" cy="21"/>
              </a:xfrm>
              <a:custGeom>
                <a:avLst/>
                <a:gdLst>
                  <a:gd name="T0" fmla="*/ 1 w 18"/>
                  <a:gd name="T1" fmla="*/ 7 h 8"/>
                  <a:gd name="T2" fmla="*/ 1 w 18"/>
                  <a:gd name="T3" fmla="*/ 7 h 8"/>
                  <a:gd name="T4" fmla="*/ 1 w 18"/>
                  <a:gd name="T5" fmla="*/ 7 h 8"/>
                  <a:gd name="T6" fmla="*/ 10 w 18"/>
                  <a:gd name="T7" fmla="*/ 4 h 8"/>
                  <a:gd name="T8" fmla="*/ 12 w 18"/>
                  <a:gd name="T9" fmla="*/ 4 h 8"/>
                  <a:gd name="T10" fmla="*/ 14 w 18"/>
                  <a:gd name="T11" fmla="*/ 2 h 8"/>
                  <a:gd name="T12" fmla="*/ 17 w 18"/>
                  <a:gd name="T13" fmla="*/ 2 h 8"/>
                  <a:gd name="T14" fmla="*/ 18 w 18"/>
                  <a:gd name="T15" fmla="*/ 1 h 8"/>
                  <a:gd name="T16" fmla="*/ 16 w 18"/>
                  <a:gd name="T17" fmla="*/ 1 h 8"/>
                  <a:gd name="T18" fmla="*/ 15 w 18"/>
                  <a:gd name="T19" fmla="*/ 1 h 8"/>
                  <a:gd name="T20" fmla="*/ 10 w 18"/>
                  <a:gd name="T21" fmla="*/ 0 h 8"/>
                  <a:gd name="T22" fmla="*/ 5 w 18"/>
                  <a:gd name="T23" fmla="*/ 1 h 8"/>
                  <a:gd name="T24" fmla="*/ 0 w 18"/>
                  <a:gd name="T25" fmla="*/ 6 h 8"/>
                  <a:gd name="T26" fmla="*/ 0 w 18"/>
                  <a:gd name="T27" fmla="*/ 6 h 8"/>
                  <a:gd name="T28" fmla="*/ 0 w 18"/>
                  <a:gd name="T29" fmla="*/ 7 h 8"/>
                  <a:gd name="T30" fmla="*/ 1 w 18"/>
                  <a:gd name="T3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5"/>
                      <a:pt x="8" y="3"/>
                      <a:pt x="10" y="4"/>
                    </a:cubicBezTo>
                    <a:cubicBezTo>
                      <a:pt x="10" y="4"/>
                      <a:pt x="11" y="5"/>
                      <a:pt x="12" y="4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8" y="2"/>
                      <a:pt x="18" y="2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7" y="1"/>
                      <a:pt x="5" y="1"/>
                    </a:cubicBezTo>
                    <a:cubicBezTo>
                      <a:pt x="2" y="1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07"/>
              <p:cNvSpPr/>
              <p:nvPr/>
            </p:nvSpPr>
            <p:spPr bwMode="auto">
              <a:xfrm>
                <a:off x="4248" y="1357"/>
                <a:ext cx="48" cy="16"/>
              </a:xfrm>
              <a:custGeom>
                <a:avLst/>
                <a:gdLst>
                  <a:gd name="T0" fmla="*/ 10 w 18"/>
                  <a:gd name="T1" fmla="*/ 4 h 6"/>
                  <a:gd name="T2" fmla="*/ 11 w 18"/>
                  <a:gd name="T3" fmla="*/ 3 h 6"/>
                  <a:gd name="T4" fmla="*/ 17 w 18"/>
                  <a:gd name="T5" fmla="*/ 3 h 6"/>
                  <a:gd name="T6" fmla="*/ 18 w 18"/>
                  <a:gd name="T7" fmla="*/ 2 h 6"/>
                  <a:gd name="T8" fmla="*/ 12 w 18"/>
                  <a:gd name="T9" fmla="*/ 0 h 6"/>
                  <a:gd name="T10" fmla="*/ 6 w 18"/>
                  <a:gd name="T11" fmla="*/ 0 h 6"/>
                  <a:gd name="T12" fmla="*/ 1 w 18"/>
                  <a:gd name="T13" fmla="*/ 5 h 6"/>
                  <a:gd name="T14" fmla="*/ 1 w 18"/>
                  <a:gd name="T15" fmla="*/ 6 h 6"/>
                  <a:gd name="T16" fmla="*/ 10 w 18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4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4" y="1"/>
                      <a:pt x="2" y="3"/>
                      <a:pt x="1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5"/>
                      <a:pt x="7" y="2"/>
                      <a:pt x="1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08"/>
              <p:cNvSpPr/>
              <p:nvPr/>
            </p:nvSpPr>
            <p:spPr bwMode="auto">
              <a:xfrm>
                <a:off x="4256" y="1493"/>
                <a:ext cx="56" cy="19"/>
              </a:xfrm>
              <a:custGeom>
                <a:avLst/>
                <a:gdLst>
                  <a:gd name="T0" fmla="*/ 0 w 21"/>
                  <a:gd name="T1" fmla="*/ 6 h 7"/>
                  <a:gd name="T2" fmla="*/ 6 w 21"/>
                  <a:gd name="T3" fmla="*/ 6 h 7"/>
                  <a:gd name="T4" fmla="*/ 11 w 21"/>
                  <a:gd name="T5" fmla="*/ 7 h 7"/>
                  <a:gd name="T6" fmla="*/ 20 w 21"/>
                  <a:gd name="T7" fmla="*/ 3 h 7"/>
                  <a:gd name="T8" fmla="*/ 20 w 21"/>
                  <a:gd name="T9" fmla="*/ 2 h 7"/>
                  <a:gd name="T10" fmla="*/ 14 w 21"/>
                  <a:gd name="T11" fmla="*/ 0 h 7"/>
                  <a:gd name="T12" fmla="*/ 10 w 21"/>
                  <a:gd name="T13" fmla="*/ 2 h 7"/>
                  <a:gd name="T14" fmla="*/ 8 w 21"/>
                  <a:gd name="T15" fmla="*/ 2 h 7"/>
                  <a:gd name="T16" fmla="*/ 0 w 21"/>
                  <a:gd name="T17" fmla="*/ 5 h 7"/>
                  <a:gd name="T18" fmla="*/ 0 w 21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2" y="6"/>
                      <a:pt x="4" y="6"/>
                      <a:pt x="6" y="6"/>
                    </a:cubicBezTo>
                    <a:cubicBezTo>
                      <a:pt x="8" y="7"/>
                      <a:pt x="9" y="7"/>
                      <a:pt x="11" y="7"/>
                    </a:cubicBezTo>
                    <a:cubicBezTo>
                      <a:pt x="15" y="6"/>
                      <a:pt x="17" y="3"/>
                      <a:pt x="20" y="3"/>
                    </a:cubicBezTo>
                    <a:cubicBezTo>
                      <a:pt x="21" y="3"/>
                      <a:pt x="21" y="1"/>
                      <a:pt x="20" y="2"/>
                    </a:cubicBezTo>
                    <a:cubicBezTo>
                      <a:pt x="18" y="2"/>
                      <a:pt x="16" y="0"/>
                      <a:pt x="14" y="0"/>
                    </a:cubicBezTo>
                    <a:cubicBezTo>
                      <a:pt x="12" y="0"/>
                      <a:pt x="13" y="2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5" y="4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09"/>
              <p:cNvSpPr/>
              <p:nvPr/>
            </p:nvSpPr>
            <p:spPr bwMode="auto">
              <a:xfrm>
                <a:off x="4309" y="1429"/>
                <a:ext cx="46" cy="48"/>
              </a:xfrm>
              <a:custGeom>
                <a:avLst/>
                <a:gdLst>
                  <a:gd name="T0" fmla="*/ 10 w 17"/>
                  <a:gd name="T1" fmla="*/ 18 h 18"/>
                  <a:gd name="T2" fmla="*/ 16 w 17"/>
                  <a:gd name="T3" fmla="*/ 4 h 18"/>
                  <a:gd name="T4" fmla="*/ 15 w 17"/>
                  <a:gd name="T5" fmla="*/ 4 h 18"/>
                  <a:gd name="T6" fmla="*/ 14 w 17"/>
                  <a:gd name="T7" fmla="*/ 2 h 18"/>
                  <a:gd name="T8" fmla="*/ 9 w 17"/>
                  <a:gd name="T9" fmla="*/ 1 h 18"/>
                  <a:gd name="T10" fmla="*/ 3 w 17"/>
                  <a:gd name="T11" fmla="*/ 7 h 18"/>
                  <a:gd name="T12" fmla="*/ 5 w 17"/>
                  <a:gd name="T13" fmla="*/ 9 h 18"/>
                  <a:gd name="T14" fmla="*/ 6 w 17"/>
                  <a:gd name="T15" fmla="*/ 14 h 18"/>
                  <a:gd name="T16" fmla="*/ 10 w 17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0" y="18"/>
                    </a:moveTo>
                    <a:cubicBezTo>
                      <a:pt x="17" y="18"/>
                      <a:pt x="15" y="9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4" y="2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3"/>
                      <a:pt x="0" y="3"/>
                      <a:pt x="3" y="7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6" y="11"/>
                      <a:pt x="6" y="12"/>
                      <a:pt x="6" y="14"/>
                    </a:cubicBezTo>
                    <a:cubicBezTo>
                      <a:pt x="7" y="16"/>
                      <a:pt x="8" y="18"/>
                      <a:pt x="10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310"/>
              <p:cNvSpPr/>
              <p:nvPr/>
            </p:nvSpPr>
            <p:spPr bwMode="auto">
              <a:xfrm>
                <a:off x="4315" y="1432"/>
                <a:ext cx="26" cy="40"/>
              </a:xfrm>
              <a:custGeom>
                <a:avLst/>
                <a:gdLst>
                  <a:gd name="T0" fmla="*/ 9 w 10"/>
                  <a:gd name="T1" fmla="*/ 14 h 15"/>
                  <a:gd name="T2" fmla="*/ 9 w 10"/>
                  <a:gd name="T3" fmla="*/ 13 h 15"/>
                  <a:gd name="T4" fmla="*/ 9 w 10"/>
                  <a:gd name="T5" fmla="*/ 8 h 15"/>
                  <a:gd name="T6" fmla="*/ 10 w 10"/>
                  <a:gd name="T7" fmla="*/ 7 h 15"/>
                  <a:gd name="T8" fmla="*/ 9 w 10"/>
                  <a:gd name="T9" fmla="*/ 4 h 15"/>
                  <a:gd name="T10" fmla="*/ 9 w 10"/>
                  <a:gd name="T11" fmla="*/ 1 h 15"/>
                  <a:gd name="T12" fmla="*/ 9 w 10"/>
                  <a:gd name="T13" fmla="*/ 1 h 15"/>
                  <a:gd name="T14" fmla="*/ 9 w 10"/>
                  <a:gd name="T15" fmla="*/ 0 h 15"/>
                  <a:gd name="T16" fmla="*/ 3 w 10"/>
                  <a:gd name="T17" fmla="*/ 2 h 15"/>
                  <a:gd name="T18" fmla="*/ 1 w 10"/>
                  <a:gd name="T19" fmla="*/ 3 h 15"/>
                  <a:gd name="T20" fmla="*/ 1 w 10"/>
                  <a:gd name="T21" fmla="*/ 5 h 15"/>
                  <a:gd name="T22" fmla="*/ 5 w 10"/>
                  <a:gd name="T23" fmla="*/ 13 h 15"/>
                  <a:gd name="T24" fmla="*/ 9 w 10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9" y="14"/>
                    </a:moveTo>
                    <a:cubicBezTo>
                      <a:pt x="9" y="14"/>
                      <a:pt x="9" y="14"/>
                      <a:pt x="9" y="13"/>
                    </a:cubicBezTo>
                    <a:cubicBezTo>
                      <a:pt x="9" y="12"/>
                      <a:pt x="8" y="10"/>
                      <a:pt x="9" y="8"/>
                    </a:cubicBezTo>
                    <a:cubicBezTo>
                      <a:pt x="9" y="7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3" y="8"/>
                      <a:pt x="4" y="10"/>
                      <a:pt x="5" y="13"/>
                    </a:cubicBezTo>
                    <a:cubicBezTo>
                      <a:pt x="6" y="15"/>
                      <a:pt x="7" y="14"/>
                      <a:pt x="9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11"/>
              <p:cNvSpPr/>
              <p:nvPr/>
            </p:nvSpPr>
            <p:spPr bwMode="auto">
              <a:xfrm>
                <a:off x="4328" y="1445"/>
                <a:ext cx="13" cy="16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4 w 5"/>
                  <a:gd name="T7" fmla="*/ 0 h 6"/>
                  <a:gd name="T8" fmla="*/ 4 w 5"/>
                  <a:gd name="T9" fmla="*/ 0 h 6"/>
                  <a:gd name="T10" fmla="*/ 3 w 5"/>
                  <a:gd name="T11" fmla="*/ 0 h 6"/>
                  <a:gd name="T12" fmla="*/ 1 w 5"/>
                  <a:gd name="T13" fmla="*/ 2 h 6"/>
                  <a:gd name="T14" fmla="*/ 1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12"/>
              <p:cNvSpPr/>
              <p:nvPr/>
            </p:nvSpPr>
            <p:spPr bwMode="auto">
              <a:xfrm>
                <a:off x="4317" y="1450"/>
                <a:ext cx="16" cy="25"/>
              </a:xfrm>
              <a:custGeom>
                <a:avLst/>
                <a:gdLst>
                  <a:gd name="T0" fmla="*/ 6 w 6"/>
                  <a:gd name="T1" fmla="*/ 8 h 9"/>
                  <a:gd name="T2" fmla="*/ 5 w 6"/>
                  <a:gd name="T3" fmla="*/ 6 h 9"/>
                  <a:gd name="T4" fmla="*/ 4 w 6"/>
                  <a:gd name="T5" fmla="*/ 5 h 9"/>
                  <a:gd name="T6" fmla="*/ 4 w 6"/>
                  <a:gd name="T7" fmla="*/ 5 h 9"/>
                  <a:gd name="T8" fmla="*/ 3 w 6"/>
                  <a:gd name="T9" fmla="*/ 1 h 9"/>
                  <a:gd name="T10" fmla="*/ 2 w 6"/>
                  <a:gd name="T11" fmla="*/ 0 h 9"/>
                  <a:gd name="T12" fmla="*/ 1 w 6"/>
                  <a:gd name="T13" fmla="*/ 0 h 9"/>
                  <a:gd name="T14" fmla="*/ 0 w 6"/>
                  <a:gd name="T15" fmla="*/ 1 h 9"/>
                  <a:gd name="T16" fmla="*/ 1 w 6"/>
                  <a:gd name="T17" fmla="*/ 5 h 9"/>
                  <a:gd name="T18" fmla="*/ 5 w 6"/>
                  <a:gd name="T19" fmla="*/ 8 h 9"/>
                  <a:gd name="T20" fmla="*/ 6 w 6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6" y="8"/>
                    </a:moveTo>
                    <a:cubicBezTo>
                      <a:pt x="6" y="7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5"/>
                    </a:cubicBezTo>
                    <a:cubicBezTo>
                      <a:pt x="2" y="7"/>
                      <a:pt x="4" y="7"/>
                      <a:pt x="5" y="8"/>
                    </a:cubicBezTo>
                    <a:cubicBezTo>
                      <a:pt x="5" y="9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313"/>
              <p:cNvSpPr/>
              <p:nvPr/>
            </p:nvSpPr>
            <p:spPr bwMode="auto">
              <a:xfrm>
                <a:off x="4293" y="1432"/>
                <a:ext cx="6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314"/>
              <p:cNvSpPr/>
              <p:nvPr/>
            </p:nvSpPr>
            <p:spPr bwMode="auto">
              <a:xfrm>
                <a:off x="4331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315"/>
              <p:cNvSpPr/>
              <p:nvPr/>
            </p:nvSpPr>
            <p:spPr bwMode="auto">
              <a:xfrm>
                <a:off x="2889" y="1807"/>
                <a:ext cx="142" cy="249"/>
              </a:xfrm>
              <a:custGeom>
                <a:avLst/>
                <a:gdLst>
                  <a:gd name="T0" fmla="*/ 51 w 53"/>
                  <a:gd name="T1" fmla="*/ 56 h 93"/>
                  <a:gd name="T2" fmla="*/ 47 w 53"/>
                  <a:gd name="T3" fmla="*/ 31 h 93"/>
                  <a:gd name="T4" fmla="*/ 41 w 53"/>
                  <a:gd name="T5" fmla="*/ 22 h 93"/>
                  <a:gd name="T6" fmla="*/ 34 w 53"/>
                  <a:gd name="T7" fmla="*/ 15 h 93"/>
                  <a:gd name="T8" fmla="*/ 33 w 53"/>
                  <a:gd name="T9" fmla="*/ 14 h 93"/>
                  <a:gd name="T10" fmla="*/ 31 w 53"/>
                  <a:gd name="T11" fmla="*/ 12 h 93"/>
                  <a:gd name="T12" fmla="*/ 23 w 53"/>
                  <a:gd name="T13" fmla="*/ 5 h 93"/>
                  <a:gd name="T14" fmla="*/ 14 w 53"/>
                  <a:gd name="T15" fmla="*/ 2 h 93"/>
                  <a:gd name="T16" fmla="*/ 15 w 53"/>
                  <a:gd name="T17" fmla="*/ 10 h 93"/>
                  <a:gd name="T18" fmla="*/ 14 w 53"/>
                  <a:gd name="T19" fmla="*/ 13 h 93"/>
                  <a:gd name="T20" fmla="*/ 9 w 53"/>
                  <a:gd name="T21" fmla="*/ 14 h 93"/>
                  <a:gd name="T22" fmla="*/ 4 w 53"/>
                  <a:gd name="T23" fmla="*/ 17 h 93"/>
                  <a:gd name="T24" fmla="*/ 2 w 53"/>
                  <a:gd name="T25" fmla="*/ 34 h 93"/>
                  <a:gd name="T26" fmla="*/ 10 w 53"/>
                  <a:gd name="T27" fmla="*/ 43 h 93"/>
                  <a:gd name="T28" fmla="*/ 15 w 53"/>
                  <a:gd name="T29" fmla="*/ 42 h 93"/>
                  <a:gd name="T30" fmla="*/ 10 w 53"/>
                  <a:gd name="T31" fmla="*/ 47 h 93"/>
                  <a:gd name="T32" fmla="*/ 6 w 53"/>
                  <a:gd name="T33" fmla="*/ 54 h 93"/>
                  <a:gd name="T34" fmla="*/ 12 w 53"/>
                  <a:gd name="T35" fmla="*/ 68 h 93"/>
                  <a:gd name="T36" fmla="*/ 21 w 53"/>
                  <a:gd name="T37" fmla="*/ 67 h 93"/>
                  <a:gd name="T38" fmla="*/ 27 w 53"/>
                  <a:gd name="T39" fmla="*/ 67 h 93"/>
                  <a:gd name="T40" fmla="*/ 25 w 53"/>
                  <a:gd name="T41" fmla="*/ 70 h 93"/>
                  <a:gd name="T42" fmla="*/ 21 w 53"/>
                  <a:gd name="T43" fmla="*/ 77 h 93"/>
                  <a:gd name="T44" fmla="*/ 20 w 53"/>
                  <a:gd name="T45" fmla="*/ 89 h 93"/>
                  <a:gd name="T46" fmla="*/ 34 w 53"/>
                  <a:gd name="T47" fmla="*/ 92 h 93"/>
                  <a:gd name="T48" fmla="*/ 47 w 53"/>
                  <a:gd name="T49" fmla="*/ 79 h 93"/>
                  <a:gd name="T50" fmla="*/ 51 w 53"/>
                  <a:gd name="T51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93">
                    <a:moveTo>
                      <a:pt x="51" y="56"/>
                    </a:moveTo>
                    <a:cubicBezTo>
                      <a:pt x="50" y="47"/>
                      <a:pt x="50" y="39"/>
                      <a:pt x="47" y="31"/>
                    </a:cubicBezTo>
                    <a:cubicBezTo>
                      <a:pt x="45" y="28"/>
                      <a:pt x="43" y="25"/>
                      <a:pt x="41" y="22"/>
                    </a:cubicBezTo>
                    <a:cubicBezTo>
                      <a:pt x="39" y="19"/>
                      <a:pt x="35" y="17"/>
                      <a:pt x="34" y="15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3" y="13"/>
                      <a:pt x="32" y="12"/>
                      <a:pt x="31" y="12"/>
                    </a:cubicBezTo>
                    <a:cubicBezTo>
                      <a:pt x="29" y="9"/>
                      <a:pt x="26" y="7"/>
                      <a:pt x="23" y="5"/>
                    </a:cubicBezTo>
                    <a:cubicBezTo>
                      <a:pt x="21" y="3"/>
                      <a:pt x="17" y="0"/>
                      <a:pt x="14" y="2"/>
                    </a:cubicBezTo>
                    <a:cubicBezTo>
                      <a:pt x="11" y="4"/>
                      <a:pt x="14" y="9"/>
                      <a:pt x="15" y="10"/>
                    </a:cubicBezTo>
                    <a:cubicBezTo>
                      <a:pt x="18" y="14"/>
                      <a:pt x="18" y="13"/>
                      <a:pt x="14" y="13"/>
                    </a:cubicBezTo>
                    <a:cubicBezTo>
                      <a:pt x="12" y="13"/>
                      <a:pt x="11" y="14"/>
                      <a:pt x="9" y="14"/>
                    </a:cubicBezTo>
                    <a:cubicBezTo>
                      <a:pt x="7" y="14"/>
                      <a:pt x="5" y="15"/>
                      <a:pt x="4" y="17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38"/>
                      <a:pt x="6" y="43"/>
                      <a:pt x="10" y="43"/>
                    </a:cubicBezTo>
                    <a:cubicBezTo>
                      <a:pt x="12" y="43"/>
                      <a:pt x="13" y="43"/>
                      <a:pt x="15" y="42"/>
                    </a:cubicBezTo>
                    <a:cubicBezTo>
                      <a:pt x="15" y="42"/>
                      <a:pt x="10" y="47"/>
                      <a:pt x="10" y="47"/>
                    </a:cubicBezTo>
                    <a:cubicBezTo>
                      <a:pt x="8" y="49"/>
                      <a:pt x="7" y="51"/>
                      <a:pt x="6" y="54"/>
                    </a:cubicBezTo>
                    <a:cubicBezTo>
                      <a:pt x="6" y="58"/>
                      <a:pt x="9" y="66"/>
                      <a:pt x="12" y="68"/>
                    </a:cubicBezTo>
                    <a:cubicBezTo>
                      <a:pt x="17" y="72"/>
                      <a:pt x="15" y="68"/>
                      <a:pt x="21" y="67"/>
                    </a:cubicBezTo>
                    <a:cubicBezTo>
                      <a:pt x="23" y="67"/>
                      <a:pt x="25" y="68"/>
                      <a:pt x="27" y="67"/>
                    </a:cubicBezTo>
                    <a:cubicBezTo>
                      <a:pt x="29" y="67"/>
                      <a:pt x="25" y="70"/>
                      <a:pt x="25" y="70"/>
                    </a:cubicBezTo>
                    <a:cubicBezTo>
                      <a:pt x="23" y="72"/>
                      <a:pt x="22" y="74"/>
                      <a:pt x="21" y="77"/>
                    </a:cubicBezTo>
                    <a:cubicBezTo>
                      <a:pt x="20" y="81"/>
                      <a:pt x="17" y="86"/>
                      <a:pt x="20" y="89"/>
                    </a:cubicBezTo>
                    <a:cubicBezTo>
                      <a:pt x="23" y="93"/>
                      <a:pt x="30" y="92"/>
                      <a:pt x="34" y="92"/>
                    </a:cubicBezTo>
                    <a:cubicBezTo>
                      <a:pt x="40" y="91"/>
                      <a:pt x="44" y="84"/>
                      <a:pt x="47" y="79"/>
                    </a:cubicBezTo>
                    <a:cubicBezTo>
                      <a:pt x="53" y="72"/>
                      <a:pt x="51" y="64"/>
                      <a:pt x="51" y="56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316"/>
              <p:cNvSpPr/>
              <p:nvPr/>
            </p:nvSpPr>
            <p:spPr bwMode="auto">
              <a:xfrm>
                <a:off x="2916" y="1860"/>
                <a:ext cx="72" cy="59"/>
              </a:xfrm>
              <a:custGeom>
                <a:avLst/>
                <a:gdLst>
                  <a:gd name="T0" fmla="*/ 24 w 27"/>
                  <a:gd name="T1" fmla="*/ 2 h 22"/>
                  <a:gd name="T2" fmla="*/ 20 w 27"/>
                  <a:gd name="T3" fmla="*/ 0 h 22"/>
                  <a:gd name="T4" fmla="*/ 15 w 27"/>
                  <a:gd name="T5" fmla="*/ 4 h 22"/>
                  <a:gd name="T6" fmla="*/ 1 w 27"/>
                  <a:gd name="T7" fmla="*/ 14 h 22"/>
                  <a:gd name="T8" fmla="*/ 1 w 27"/>
                  <a:gd name="T9" fmla="*/ 15 h 22"/>
                  <a:gd name="T10" fmla="*/ 6 w 27"/>
                  <a:gd name="T11" fmla="*/ 18 h 22"/>
                  <a:gd name="T12" fmla="*/ 6 w 27"/>
                  <a:gd name="T13" fmla="*/ 21 h 22"/>
                  <a:gd name="T14" fmla="*/ 10 w 27"/>
                  <a:gd name="T15" fmla="*/ 21 h 22"/>
                  <a:gd name="T16" fmla="*/ 19 w 27"/>
                  <a:gd name="T17" fmla="*/ 13 h 22"/>
                  <a:gd name="T18" fmla="*/ 24 w 27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24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8" y="1"/>
                      <a:pt x="17" y="2"/>
                      <a:pt x="15" y="4"/>
                    </a:cubicBezTo>
                    <a:cubicBezTo>
                      <a:pt x="11" y="8"/>
                      <a:pt x="8" y="13"/>
                      <a:pt x="1" y="14"/>
                    </a:cubicBezTo>
                    <a:cubicBezTo>
                      <a:pt x="1" y="14"/>
                      <a:pt x="0" y="15"/>
                      <a:pt x="1" y="15"/>
                    </a:cubicBezTo>
                    <a:cubicBezTo>
                      <a:pt x="2" y="16"/>
                      <a:pt x="6" y="17"/>
                      <a:pt x="6" y="18"/>
                    </a:cubicBezTo>
                    <a:cubicBezTo>
                      <a:pt x="5" y="19"/>
                      <a:pt x="5" y="21"/>
                      <a:pt x="6" y="21"/>
                    </a:cubicBezTo>
                    <a:cubicBezTo>
                      <a:pt x="8" y="22"/>
                      <a:pt x="9" y="21"/>
                      <a:pt x="10" y="21"/>
                    </a:cubicBezTo>
                    <a:cubicBezTo>
                      <a:pt x="13" y="19"/>
                      <a:pt x="16" y="15"/>
                      <a:pt x="19" y="13"/>
                    </a:cubicBezTo>
                    <a:cubicBezTo>
                      <a:pt x="21" y="10"/>
                      <a:pt x="27" y="5"/>
                      <a:pt x="24" y="2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317"/>
              <p:cNvSpPr/>
              <p:nvPr/>
            </p:nvSpPr>
            <p:spPr bwMode="auto">
              <a:xfrm>
                <a:off x="2927" y="1898"/>
                <a:ext cx="104" cy="158"/>
              </a:xfrm>
              <a:custGeom>
                <a:avLst/>
                <a:gdLst>
                  <a:gd name="T0" fmla="*/ 36 w 39"/>
                  <a:gd name="T1" fmla="*/ 27 h 59"/>
                  <a:gd name="T2" fmla="*/ 30 w 39"/>
                  <a:gd name="T3" fmla="*/ 13 h 59"/>
                  <a:gd name="T4" fmla="*/ 29 w 39"/>
                  <a:gd name="T5" fmla="*/ 4 h 59"/>
                  <a:gd name="T6" fmla="*/ 22 w 39"/>
                  <a:gd name="T7" fmla="*/ 3 h 59"/>
                  <a:gd name="T8" fmla="*/ 9 w 39"/>
                  <a:gd name="T9" fmla="*/ 18 h 59"/>
                  <a:gd name="T10" fmla="*/ 9 w 39"/>
                  <a:gd name="T11" fmla="*/ 18 h 59"/>
                  <a:gd name="T12" fmla="*/ 0 w 39"/>
                  <a:gd name="T13" fmla="*/ 31 h 59"/>
                  <a:gd name="T14" fmla="*/ 0 w 39"/>
                  <a:gd name="T15" fmla="*/ 32 h 59"/>
                  <a:gd name="T16" fmla="*/ 5 w 39"/>
                  <a:gd name="T17" fmla="*/ 33 h 59"/>
                  <a:gd name="T18" fmla="*/ 9 w 39"/>
                  <a:gd name="T19" fmla="*/ 33 h 59"/>
                  <a:gd name="T20" fmla="*/ 14 w 39"/>
                  <a:gd name="T21" fmla="*/ 43 h 59"/>
                  <a:gd name="T22" fmla="*/ 10 w 39"/>
                  <a:gd name="T23" fmla="*/ 55 h 59"/>
                  <a:gd name="T24" fmla="*/ 17 w 39"/>
                  <a:gd name="T25" fmla="*/ 52 h 59"/>
                  <a:gd name="T26" fmla="*/ 28 w 39"/>
                  <a:gd name="T27" fmla="*/ 51 h 59"/>
                  <a:gd name="T28" fmla="*/ 34 w 39"/>
                  <a:gd name="T29" fmla="*/ 45 h 59"/>
                  <a:gd name="T30" fmla="*/ 36 w 39"/>
                  <a:gd name="T31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6" y="27"/>
                    </a:moveTo>
                    <a:cubicBezTo>
                      <a:pt x="33" y="22"/>
                      <a:pt x="31" y="19"/>
                      <a:pt x="30" y="13"/>
                    </a:cubicBezTo>
                    <a:cubicBezTo>
                      <a:pt x="29" y="10"/>
                      <a:pt x="30" y="7"/>
                      <a:pt x="29" y="4"/>
                    </a:cubicBezTo>
                    <a:cubicBezTo>
                      <a:pt x="28" y="0"/>
                      <a:pt x="25" y="2"/>
                      <a:pt x="22" y="3"/>
                    </a:cubicBezTo>
                    <a:cubicBezTo>
                      <a:pt x="16" y="5"/>
                      <a:pt x="11" y="12"/>
                      <a:pt x="9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5" y="22"/>
                      <a:pt x="3" y="27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2" y="32"/>
                      <a:pt x="3" y="33"/>
                      <a:pt x="5" y="33"/>
                    </a:cubicBezTo>
                    <a:cubicBezTo>
                      <a:pt x="6" y="33"/>
                      <a:pt x="8" y="33"/>
                      <a:pt x="9" y="33"/>
                    </a:cubicBezTo>
                    <a:cubicBezTo>
                      <a:pt x="15" y="33"/>
                      <a:pt x="14" y="39"/>
                      <a:pt x="14" y="43"/>
                    </a:cubicBezTo>
                    <a:cubicBezTo>
                      <a:pt x="13" y="46"/>
                      <a:pt x="8" y="52"/>
                      <a:pt x="10" y="55"/>
                    </a:cubicBezTo>
                    <a:cubicBezTo>
                      <a:pt x="12" y="59"/>
                      <a:pt x="16" y="54"/>
                      <a:pt x="17" y="52"/>
                    </a:cubicBezTo>
                    <a:cubicBezTo>
                      <a:pt x="19" y="50"/>
                      <a:pt x="26" y="52"/>
                      <a:pt x="28" y="51"/>
                    </a:cubicBezTo>
                    <a:cubicBezTo>
                      <a:pt x="31" y="50"/>
                      <a:pt x="32" y="47"/>
                      <a:pt x="34" y="45"/>
                    </a:cubicBezTo>
                    <a:cubicBezTo>
                      <a:pt x="37" y="41"/>
                      <a:pt x="39" y="33"/>
                      <a:pt x="36" y="27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318"/>
              <p:cNvSpPr/>
              <p:nvPr/>
            </p:nvSpPr>
            <p:spPr bwMode="auto">
              <a:xfrm>
                <a:off x="2964" y="1906"/>
                <a:ext cx="62" cy="126"/>
              </a:xfrm>
              <a:custGeom>
                <a:avLst/>
                <a:gdLst>
                  <a:gd name="T0" fmla="*/ 18 w 23"/>
                  <a:gd name="T1" fmla="*/ 18 h 47"/>
                  <a:gd name="T2" fmla="*/ 14 w 23"/>
                  <a:gd name="T3" fmla="*/ 1 h 47"/>
                  <a:gd name="T4" fmla="*/ 13 w 23"/>
                  <a:gd name="T5" fmla="*/ 1 h 47"/>
                  <a:gd name="T6" fmla="*/ 12 w 23"/>
                  <a:gd name="T7" fmla="*/ 2 h 47"/>
                  <a:gd name="T8" fmla="*/ 7 w 23"/>
                  <a:gd name="T9" fmla="*/ 8 h 47"/>
                  <a:gd name="T10" fmla="*/ 6 w 23"/>
                  <a:gd name="T11" fmla="*/ 13 h 47"/>
                  <a:gd name="T12" fmla="*/ 0 w 23"/>
                  <a:gd name="T13" fmla="*/ 20 h 47"/>
                  <a:gd name="T14" fmla="*/ 0 w 23"/>
                  <a:gd name="T15" fmla="*/ 21 h 47"/>
                  <a:gd name="T16" fmla="*/ 3 w 23"/>
                  <a:gd name="T17" fmla="*/ 23 h 47"/>
                  <a:gd name="T18" fmla="*/ 4 w 23"/>
                  <a:gd name="T19" fmla="*/ 29 h 47"/>
                  <a:gd name="T20" fmla="*/ 7 w 23"/>
                  <a:gd name="T21" fmla="*/ 35 h 47"/>
                  <a:gd name="T22" fmla="*/ 8 w 23"/>
                  <a:gd name="T23" fmla="*/ 35 h 47"/>
                  <a:gd name="T24" fmla="*/ 15 w 23"/>
                  <a:gd name="T25" fmla="*/ 35 h 47"/>
                  <a:gd name="T26" fmla="*/ 13 w 23"/>
                  <a:gd name="T27" fmla="*/ 46 h 47"/>
                  <a:gd name="T28" fmla="*/ 14 w 23"/>
                  <a:gd name="T29" fmla="*/ 47 h 47"/>
                  <a:gd name="T30" fmla="*/ 23 w 23"/>
                  <a:gd name="T31" fmla="*/ 33 h 47"/>
                  <a:gd name="T32" fmla="*/ 18 w 23"/>
                  <a:gd name="T3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7">
                    <a:moveTo>
                      <a:pt x="18" y="18"/>
                    </a:moveTo>
                    <a:cubicBezTo>
                      <a:pt x="16" y="12"/>
                      <a:pt x="16" y="7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0" y="3"/>
                      <a:pt x="8" y="5"/>
                      <a:pt x="7" y="8"/>
                    </a:cubicBezTo>
                    <a:cubicBezTo>
                      <a:pt x="6" y="9"/>
                      <a:pt x="6" y="11"/>
                      <a:pt x="6" y="13"/>
                    </a:cubicBezTo>
                    <a:cubicBezTo>
                      <a:pt x="5" y="16"/>
                      <a:pt x="2" y="18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2"/>
                      <a:pt x="3" y="23"/>
                    </a:cubicBezTo>
                    <a:cubicBezTo>
                      <a:pt x="7" y="25"/>
                      <a:pt x="5" y="27"/>
                      <a:pt x="4" y="29"/>
                    </a:cubicBezTo>
                    <a:cubicBezTo>
                      <a:pt x="3" y="31"/>
                      <a:pt x="7" y="33"/>
                      <a:pt x="7" y="35"/>
                    </a:cubicBezTo>
                    <a:cubicBezTo>
                      <a:pt x="7" y="35"/>
                      <a:pt x="8" y="35"/>
                      <a:pt x="8" y="35"/>
                    </a:cubicBezTo>
                    <a:cubicBezTo>
                      <a:pt x="10" y="34"/>
                      <a:pt x="14" y="29"/>
                      <a:pt x="15" y="35"/>
                    </a:cubicBezTo>
                    <a:cubicBezTo>
                      <a:pt x="15" y="39"/>
                      <a:pt x="14" y="43"/>
                      <a:pt x="13" y="46"/>
                    </a:cubicBezTo>
                    <a:cubicBezTo>
                      <a:pt x="13" y="47"/>
                      <a:pt x="14" y="47"/>
                      <a:pt x="14" y="47"/>
                    </a:cubicBezTo>
                    <a:cubicBezTo>
                      <a:pt x="20" y="45"/>
                      <a:pt x="22" y="38"/>
                      <a:pt x="23" y="33"/>
                    </a:cubicBezTo>
                    <a:cubicBezTo>
                      <a:pt x="23" y="28"/>
                      <a:pt x="19" y="23"/>
                      <a:pt x="18" y="18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319"/>
              <p:cNvSpPr/>
              <p:nvPr/>
            </p:nvSpPr>
            <p:spPr bwMode="auto">
              <a:xfrm>
                <a:off x="2943" y="1815"/>
                <a:ext cx="37" cy="32"/>
              </a:xfrm>
              <a:custGeom>
                <a:avLst/>
                <a:gdLst>
                  <a:gd name="T0" fmla="*/ 13 w 14"/>
                  <a:gd name="T1" fmla="*/ 11 h 12"/>
                  <a:gd name="T2" fmla="*/ 10 w 14"/>
                  <a:gd name="T3" fmla="*/ 7 h 12"/>
                  <a:gd name="T4" fmla="*/ 6 w 14"/>
                  <a:gd name="T5" fmla="*/ 5 h 12"/>
                  <a:gd name="T6" fmla="*/ 5 w 14"/>
                  <a:gd name="T7" fmla="*/ 5 h 12"/>
                  <a:gd name="T8" fmla="*/ 5 w 14"/>
                  <a:gd name="T9" fmla="*/ 5 h 12"/>
                  <a:gd name="T10" fmla="*/ 5 w 14"/>
                  <a:gd name="T11" fmla="*/ 5 h 12"/>
                  <a:gd name="T12" fmla="*/ 1 w 14"/>
                  <a:gd name="T13" fmla="*/ 0 h 12"/>
                  <a:gd name="T14" fmla="*/ 0 w 14"/>
                  <a:gd name="T15" fmla="*/ 0 h 12"/>
                  <a:gd name="T16" fmla="*/ 4 w 14"/>
                  <a:gd name="T17" fmla="*/ 8 h 12"/>
                  <a:gd name="T18" fmla="*/ 13 w 14"/>
                  <a:gd name="T19" fmla="*/ 12 h 12"/>
                  <a:gd name="T20" fmla="*/ 13 w 14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13" y="11"/>
                    </a:moveTo>
                    <a:cubicBezTo>
                      <a:pt x="12" y="10"/>
                      <a:pt x="11" y="9"/>
                      <a:pt x="10" y="7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4" y="8"/>
                    </a:cubicBezTo>
                    <a:cubicBezTo>
                      <a:pt x="6" y="10"/>
                      <a:pt x="10" y="11"/>
                      <a:pt x="13" y="12"/>
                    </a:cubicBezTo>
                    <a:cubicBezTo>
                      <a:pt x="13" y="12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320"/>
              <p:cNvSpPr/>
              <p:nvPr/>
            </p:nvSpPr>
            <p:spPr bwMode="auto">
              <a:xfrm>
                <a:off x="2900" y="1841"/>
                <a:ext cx="43" cy="16"/>
              </a:xfrm>
              <a:custGeom>
                <a:avLst/>
                <a:gdLst>
                  <a:gd name="T0" fmla="*/ 7 w 16"/>
                  <a:gd name="T1" fmla="*/ 1 h 6"/>
                  <a:gd name="T2" fmla="*/ 2 w 16"/>
                  <a:gd name="T3" fmla="*/ 3 h 6"/>
                  <a:gd name="T4" fmla="*/ 0 w 16"/>
                  <a:gd name="T5" fmla="*/ 4 h 6"/>
                  <a:gd name="T6" fmla="*/ 1 w 16"/>
                  <a:gd name="T7" fmla="*/ 5 h 6"/>
                  <a:gd name="T8" fmla="*/ 2 w 16"/>
                  <a:gd name="T9" fmla="*/ 4 h 6"/>
                  <a:gd name="T10" fmla="*/ 3 w 16"/>
                  <a:gd name="T11" fmla="*/ 4 h 6"/>
                  <a:gd name="T12" fmla="*/ 4 w 16"/>
                  <a:gd name="T13" fmla="*/ 4 h 6"/>
                  <a:gd name="T14" fmla="*/ 4 w 16"/>
                  <a:gd name="T15" fmla="*/ 4 h 6"/>
                  <a:gd name="T16" fmla="*/ 8 w 16"/>
                  <a:gd name="T17" fmla="*/ 4 h 6"/>
                  <a:gd name="T18" fmla="*/ 16 w 16"/>
                  <a:gd name="T19" fmla="*/ 4 h 6"/>
                  <a:gd name="T20" fmla="*/ 16 w 16"/>
                  <a:gd name="T21" fmla="*/ 3 h 6"/>
                  <a:gd name="T22" fmla="*/ 7 w 16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6">
                    <a:moveTo>
                      <a:pt x="7" y="1"/>
                    </a:moveTo>
                    <a:cubicBezTo>
                      <a:pt x="5" y="1"/>
                      <a:pt x="4" y="2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321"/>
              <p:cNvSpPr/>
              <p:nvPr/>
            </p:nvSpPr>
            <p:spPr bwMode="auto">
              <a:xfrm>
                <a:off x="2962" y="1903"/>
                <a:ext cx="50" cy="48"/>
              </a:xfrm>
              <a:custGeom>
                <a:avLst/>
                <a:gdLst>
                  <a:gd name="T0" fmla="*/ 14 w 19"/>
                  <a:gd name="T1" fmla="*/ 4 h 18"/>
                  <a:gd name="T2" fmla="*/ 8 w 19"/>
                  <a:gd name="T3" fmla="*/ 0 h 18"/>
                  <a:gd name="T4" fmla="*/ 6 w 19"/>
                  <a:gd name="T5" fmla="*/ 1 h 18"/>
                  <a:gd name="T6" fmla="*/ 4 w 19"/>
                  <a:gd name="T7" fmla="*/ 2 h 18"/>
                  <a:gd name="T8" fmla="*/ 3 w 19"/>
                  <a:gd name="T9" fmla="*/ 6 h 18"/>
                  <a:gd name="T10" fmla="*/ 0 w 19"/>
                  <a:gd name="T11" fmla="*/ 11 h 18"/>
                  <a:gd name="T12" fmla="*/ 4 w 19"/>
                  <a:gd name="T13" fmla="*/ 16 h 18"/>
                  <a:gd name="T14" fmla="*/ 12 w 19"/>
                  <a:gd name="T15" fmla="*/ 18 h 18"/>
                  <a:gd name="T16" fmla="*/ 18 w 19"/>
                  <a:gd name="T17" fmla="*/ 14 h 18"/>
                  <a:gd name="T18" fmla="*/ 14 w 19"/>
                  <a:gd name="T1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8">
                    <a:moveTo>
                      <a:pt x="14" y="4"/>
                    </a:move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3"/>
                      <a:pt x="3" y="5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3"/>
                      <a:pt x="3" y="15"/>
                      <a:pt x="4" y="16"/>
                    </a:cubicBezTo>
                    <a:cubicBezTo>
                      <a:pt x="7" y="18"/>
                      <a:pt x="10" y="18"/>
                      <a:pt x="12" y="18"/>
                    </a:cubicBezTo>
                    <a:cubicBezTo>
                      <a:pt x="15" y="17"/>
                      <a:pt x="17" y="16"/>
                      <a:pt x="18" y="14"/>
                    </a:cubicBezTo>
                    <a:cubicBezTo>
                      <a:pt x="19" y="11"/>
                      <a:pt x="16" y="7"/>
                      <a:pt x="14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322"/>
              <p:cNvSpPr/>
              <p:nvPr/>
            </p:nvSpPr>
            <p:spPr bwMode="auto">
              <a:xfrm>
                <a:off x="2972" y="1900"/>
                <a:ext cx="22" cy="40"/>
              </a:xfrm>
              <a:custGeom>
                <a:avLst/>
                <a:gdLst>
                  <a:gd name="T0" fmla="*/ 2 w 8"/>
                  <a:gd name="T1" fmla="*/ 2 h 15"/>
                  <a:gd name="T2" fmla="*/ 0 w 8"/>
                  <a:gd name="T3" fmla="*/ 7 h 15"/>
                  <a:gd name="T4" fmla="*/ 1 w 8"/>
                  <a:gd name="T5" fmla="*/ 12 h 15"/>
                  <a:gd name="T6" fmla="*/ 4 w 8"/>
                  <a:gd name="T7" fmla="*/ 14 h 15"/>
                  <a:gd name="T8" fmla="*/ 7 w 8"/>
                  <a:gd name="T9" fmla="*/ 10 h 15"/>
                  <a:gd name="T10" fmla="*/ 7 w 8"/>
                  <a:gd name="T11" fmla="*/ 8 h 15"/>
                  <a:gd name="T12" fmla="*/ 7 w 8"/>
                  <a:gd name="T13" fmla="*/ 7 h 15"/>
                  <a:gd name="T14" fmla="*/ 8 w 8"/>
                  <a:gd name="T15" fmla="*/ 5 h 15"/>
                  <a:gd name="T16" fmla="*/ 6 w 8"/>
                  <a:gd name="T17" fmla="*/ 1 h 15"/>
                  <a:gd name="T18" fmla="*/ 4 w 8"/>
                  <a:gd name="T19" fmla="*/ 5 h 15"/>
                  <a:gd name="T20" fmla="*/ 4 w 8"/>
                  <a:gd name="T21" fmla="*/ 5 h 15"/>
                  <a:gd name="T22" fmla="*/ 3 w 8"/>
                  <a:gd name="T23" fmla="*/ 6 h 15"/>
                  <a:gd name="T24" fmla="*/ 4 w 8"/>
                  <a:gd name="T25" fmla="*/ 10 h 15"/>
                  <a:gd name="T26" fmla="*/ 4 w 8"/>
                  <a:gd name="T27" fmla="*/ 8 h 15"/>
                  <a:gd name="T28" fmla="*/ 2 w 8"/>
                  <a:gd name="T29" fmla="*/ 10 h 15"/>
                  <a:gd name="T30" fmla="*/ 5 w 8"/>
                  <a:gd name="T31" fmla="*/ 12 h 15"/>
                  <a:gd name="T32" fmla="*/ 5 w 8"/>
                  <a:gd name="T33" fmla="*/ 9 h 15"/>
                  <a:gd name="T34" fmla="*/ 5 w 8"/>
                  <a:gd name="T35" fmla="*/ 6 h 15"/>
                  <a:gd name="T36" fmla="*/ 2 w 8"/>
                  <a:gd name="T3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2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9"/>
                      <a:pt x="1" y="10"/>
                      <a:pt x="1" y="12"/>
                    </a:cubicBezTo>
                    <a:cubicBezTo>
                      <a:pt x="1" y="14"/>
                      <a:pt x="3" y="15"/>
                      <a:pt x="4" y="14"/>
                    </a:cubicBezTo>
                    <a:cubicBezTo>
                      <a:pt x="6" y="13"/>
                      <a:pt x="6" y="11"/>
                      <a:pt x="7" y="10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4" y="0"/>
                      <a:pt x="2" y="3"/>
                      <a:pt x="4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3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7" y="5"/>
                      <a:pt x="5" y="1"/>
                      <a:pt x="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323"/>
              <p:cNvSpPr/>
              <p:nvPr/>
            </p:nvSpPr>
            <p:spPr bwMode="auto">
              <a:xfrm>
                <a:off x="2980" y="1916"/>
                <a:ext cx="11" cy="1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1 h 6"/>
                  <a:gd name="T4" fmla="*/ 3 w 4"/>
                  <a:gd name="T5" fmla="*/ 1 h 6"/>
                  <a:gd name="T6" fmla="*/ 3 w 4"/>
                  <a:gd name="T7" fmla="*/ 1 h 6"/>
                  <a:gd name="T8" fmla="*/ 2 w 4"/>
                  <a:gd name="T9" fmla="*/ 0 h 6"/>
                  <a:gd name="T10" fmla="*/ 1 w 4"/>
                  <a:gd name="T11" fmla="*/ 0 h 6"/>
                  <a:gd name="T12" fmla="*/ 0 w 4"/>
                  <a:gd name="T13" fmla="*/ 3 h 6"/>
                  <a:gd name="T14" fmla="*/ 0 w 4"/>
                  <a:gd name="T15" fmla="*/ 3 h 6"/>
                  <a:gd name="T16" fmla="*/ 0 w 4"/>
                  <a:gd name="T17" fmla="*/ 4 h 6"/>
                  <a:gd name="T18" fmla="*/ 0 w 4"/>
                  <a:gd name="T19" fmla="*/ 4 h 6"/>
                  <a:gd name="T20" fmla="*/ 1 w 4"/>
                  <a:gd name="T21" fmla="*/ 5 h 6"/>
                  <a:gd name="T22" fmla="*/ 2 w 4"/>
                  <a:gd name="T23" fmla="*/ 6 h 6"/>
                  <a:gd name="T24" fmla="*/ 4 w 4"/>
                  <a:gd name="T25" fmla="*/ 5 h 6"/>
                  <a:gd name="T26" fmla="*/ 4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324"/>
              <p:cNvSpPr/>
              <p:nvPr/>
            </p:nvSpPr>
            <p:spPr bwMode="auto">
              <a:xfrm>
                <a:off x="2948" y="1627"/>
                <a:ext cx="115" cy="123"/>
              </a:xfrm>
              <a:custGeom>
                <a:avLst/>
                <a:gdLst>
                  <a:gd name="T0" fmla="*/ 35 w 43"/>
                  <a:gd name="T1" fmla="*/ 43 h 46"/>
                  <a:gd name="T2" fmla="*/ 37 w 43"/>
                  <a:gd name="T3" fmla="*/ 33 h 46"/>
                  <a:gd name="T4" fmla="*/ 38 w 43"/>
                  <a:gd name="T5" fmla="*/ 30 h 46"/>
                  <a:gd name="T6" fmla="*/ 39 w 43"/>
                  <a:gd name="T7" fmla="*/ 29 h 46"/>
                  <a:gd name="T8" fmla="*/ 39 w 43"/>
                  <a:gd name="T9" fmla="*/ 28 h 46"/>
                  <a:gd name="T10" fmla="*/ 39 w 43"/>
                  <a:gd name="T11" fmla="*/ 25 h 46"/>
                  <a:gd name="T12" fmla="*/ 42 w 43"/>
                  <a:gd name="T13" fmla="*/ 12 h 46"/>
                  <a:gd name="T14" fmla="*/ 38 w 43"/>
                  <a:gd name="T15" fmla="*/ 1 h 46"/>
                  <a:gd name="T16" fmla="*/ 27 w 43"/>
                  <a:gd name="T17" fmla="*/ 6 h 46"/>
                  <a:gd name="T18" fmla="*/ 19 w 43"/>
                  <a:gd name="T19" fmla="*/ 18 h 46"/>
                  <a:gd name="T20" fmla="*/ 10 w 43"/>
                  <a:gd name="T21" fmla="*/ 17 h 46"/>
                  <a:gd name="T22" fmla="*/ 12 w 43"/>
                  <a:gd name="T23" fmla="*/ 39 h 46"/>
                  <a:gd name="T24" fmla="*/ 24 w 43"/>
                  <a:gd name="T25" fmla="*/ 43 h 46"/>
                  <a:gd name="T26" fmla="*/ 34 w 43"/>
                  <a:gd name="T27" fmla="*/ 45 h 46"/>
                  <a:gd name="T28" fmla="*/ 35 w 43"/>
                  <a:gd name="T2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46">
                    <a:moveTo>
                      <a:pt x="35" y="43"/>
                    </a:moveTo>
                    <a:cubicBezTo>
                      <a:pt x="36" y="40"/>
                      <a:pt x="36" y="36"/>
                      <a:pt x="37" y="33"/>
                    </a:cubicBezTo>
                    <a:cubicBezTo>
                      <a:pt x="38" y="32"/>
                      <a:pt x="38" y="31"/>
                      <a:pt x="38" y="30"/>
                    </a:cubicBezTo>
                    <a:cubicBezTo>
                      <a:pt x="38" y="30"/>
                      <a:pt x="39" y="29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7"/>
                      <a:pt x="39" y="26"/>
                      <a:pt x="39" y="25"/>
                    </a:cubicBezTo>
                    <a:cubicBezTo>
                      <a:pt x="40" y="20"/>
                      <a:pt x="41" y="16"/>
                      <a:pt x="42" y="12"/>
                    </a:cubicBezTo>
                    <a:cubicBezTo>
                      <a:pt x="43" y="9"/>
                      <a:pt x="42" y="2"/>
                      <a:pt x="38" y="1"/>
                    </a:cubicBezTo>
                    <a:cubicBezTo>
                      <a:pt x="33" y="0"/>
                      <a:pt x="29" y="1"/>
                      <a:pt x="27" y="6"/>
                    </a:cubicBezTo>
                    <a:cubicBezTo>
                      <a:pt x="25" y="10"/>
                      <a:pt x="25" y="18"/>
                      <a:pt x="19" y="18"/>
                    </a:cubicBezTo>
                    <a:cubicBezTo>
                      <a:pt x="16" y="18"/>
                      <a:pt x="13" y="17"/>
                      <a:pt x="10" y="17"/>
                    </a:cubicBezTo>
                    <a:cubicBezTo>
                      <a:pt x="0" y="21"/>
                      <a:pt x="3" y="36"/>
                      <a:pt x="12" y="39"/>
                    </a:cubicBezTo>
                    <a:cubicBezTo>
                      <a:pt x="16" y="41"/>
                      <a:pt x="20" y="41"/>
                      <a:pt x="24" y="43"/>
                    </a:cubicBezTo>
                    <a:cubicBezTo>
                      <a:pt x="27" y="44"/>
                      <a:pt x="30" y="46"/>
                      <a:pt x="34" y="45"/>
                    </a:cubicBezTo>
                    <a:cubicBezTo>
                      <a:pt x="34" y="45"/>
                      <a:pt x="35" y="44"/>
                      <a:pt x="35" y="43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325"/>
              <p:cNvSpPr/>
              <p:nvPr/>
            </p:nvSpPr>
            <p:spPr bwMode="auto">
              <a:xfrm>
                <a:off x="2956" y="1630"/>
                <a:ext cx="94" cy="99"/>
              </a:xfrm>
              <a:custGeom>
                <a:avLst/>
                <a:gdLst>
                  <a:gd name="T0" fmla="*/ 8 w 35"/>
                  <a:gd name="T1" fmla="*/ 36 h 37"/>
                  <a:gd name="T2" fmla="*/ 5 w 35"/>
                  <a:gd name="T3" fmla="*/ 29 h 37"/>
                  <a:gd name="T4" fmla="*/ 6 w 35"/>
                  <a:gd name="T5" fmla="*/ 28 h 37"/>
                  <a:gd name="T6" fmla="*/ 21 w 35"/>
                  <a:gd name="T7" fmla="*/ 23 h 37"/>
                  <a:gd name="T8" fmla="*/ 22 w 35"/>
                  <a:gd name="T9" fmla="*/ 22 h 37"/>
                  <a:gd name="T10" fmla="*/ 24 w 35"/>
                  <a:gd name="T11" fmla="*/ 13 h 37"/>
                  <a:gd name="T12" fmla="*/ 26 w 35"/>
                  <a:gd name="T13" fmla="*/ 11 h 37"/>
                  <a:gd name="T14" fmla="*/ 27 w 35"/>
                  <a:gd name="T15" fmla="*/ 11 h 37"/>
                  <a:gd name="T16" fmla="*/ 34 w 35"/>
                  <a:gd name="T17" fmla="*/ 2 h 37"/>
                  <a:gd name="T18" fmla="*/ 35 w 35"/>
                  <a:gd name="T19" fmla="*/ 1 h 37"/>
                  <a:gd name="T20" fmla="*/ 34 w 35"/>
                  <a:gd name="T21" fmla="*/ 1 h 37"/>
                  <a:gd name="T22" fmla="*/ 34 w 35"/>
                  <a:gd name="T23" fmla="*/ 1 h 37"/>
                  <a:gd name="T24" fmla="*/ 32 w 35"/>
                  <a:gd name="T25" fmla="*/ 1 h 37"/>
                  <a:gd name="T26" fmla="*/ 32 w 35"/>
                  <a:gd name="T27" fmla="*/ 1 h 37"/>
                  <a:gd name="T28" fmla="*/ 24 w 35"/>
                  <a:gd name="T29" fmla="*/ 4 h 37"/>
                  <a:gd name="T30" fmla="*/ 21 w 35"/>
                  <a:gd name="T31" fmla="*/ 10 h 37"/>
                  <a:gd name="T32" fmla="*/ 8 w 35"/>
                  <a:gd name="T33" fmla="*/ 17 h 37"/>
                  <a:gd name="T34" fmla="*/ 1 w 35"/>
                  <a:gd name="T35" fmla="*/ 26 h 37"/>
                  <a:gd name="T36" fmla="*/ 7 w 35"/>
                  <a:gd name="T37" fmla="*/ 37 h 37"/>
                  <a:gd name="T38" fmla="*/ 8 w 35"/>
                  <a:gd name="T3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37">
                    <a:moveTo>
                      <a:pt x="8" y="36"/>
                    </a:moveTo>
                    <a:cubicBezTo>
                      <a:pt x="7" y="35"/>
                      <a:pt x="1" y="28"/>
                      <a:pt x="5" y="29"/>
                    </a:cubicBezTo>
                    <a:cubicBezTo>
                      <a:pt x="6" y="29"/>
                      <a:pt x="6" y="28"/>
                      <a:pt x="6" y="28"/>
                    </a:cubicBezTo>
                    <a:cubicBezTo>
                      <a:pt x="8" y="19"/>
                      <a:pt x="14" y="21"/>
                      <a:pt x="21" y="23"/>
                    </a:cubicBezTo>
                    <a:cubicBezTo>
                      <a:pt x="21" y="23"/>
                      <a:pt x="22" y="22"/>
                      <a:pt x="22" y="22"/>
                    </a:cubicBezTo>
                    <a:cubicBezTo>
                      <a:pt x="21" y="19"/>
                      <a:pt x="22" y="16"/>
                      <a:pt x="24" y="13"/>
                    </a:cubicBezTo>
                    <a:cubicBezTo>
                      <a:pt x="25" y="13"/>
                      <a:pt x="25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7"/>
                      <a:pt x="29" y="2"/>
                      <a:pt x="34" y="2"/>
                    </a:cubicBezTo>
                    <a:cubicBezTo>
                      <a:pt x="35" y="2"/>
                      <a:pt x="35" y="2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1"/>
                      <a:pt x="24" y="4"/>
                    </a:cubicBezTo>
                    <a:cubicBezTo>
                      <a:pt x="23" y="6"/>
                      <a:pt x="22" y="8"/>
                      <a:pt x="21" y="10"/>
                    </a:cubicBezTo>
                    <a:cubicBezTo>
                      <a:pt x="19" y="17"/>
                      <a:pt x="14" y="16"/>
                      <a:pt x="8" y="17"/>
                    </a:cubicBezTo>
                    <a:cubicBezTo>
                      <a:pt x="4" y="18"/>
                      <a:pt x="2" y="22"/>
                      <a:pt x="1" y="26"/>
                    </a:cubicBezTo>
                    <a:cubicBezTo>
                      <a:pt x="0" y="31"/>
                      <a:pt x="3" y="34"/>
                      <a:pt x="7" y="37"/>
                    </a:cubicBezTo>
                    <a:cubicBezTo>
                      <a:pt x="7" y="37"/>
                      <a:pt x="8" y="36"/>
                      <a:pt x="8" y="36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326"/>
              <p:cNvSpPr/>
              <p:nvPr/>
            </p:nvSpPr>
            <p:spPr bwMode="auto">
              <a:xfrm>
                <a:off x="2988" y="1683"/>
                <a:ext cx="115" cy="140"/>
              </a:xfrm>
              <a:custGeom>
                <a:avLst/>
                <a:gdLst>
                  <a:gd name="T0" fmla="*/ 25 w 43"/>
                  <a:gd name="T1" fmla="*/ 45 h 52"/>
                  <a:gd name="T2" fmla="*/ 30 w 43"/>
                  <a:gd name="T3" fmla="*/ 40 h 52"/>
                  <a:gd name="T4" fmla="*/ 31 w 43"/>
                  <a:gd name="T5" fmla="*/ 39 h 52"/>
                  <a:gd name="T6" fmla="*/ 39 w 43"/>
                  <a:gd name="T7" fmla="*/ 32 h 52"/>
                  <a:gd name="T8" fmla="*/ 40 w 43"/>
                  <a:gd name="T9" fmla="*/ 31 h 52"/>
                  <a:gd name="T10" fmla="*/ 40 w 43"/>
                  <a:gd name="T11" fmla="*/ 31 h 52"/>
                  <a:gd name="T12" fmla="*/ 43 w 43"/>
                  <a:gd name="T13" fmla="*/ 26 h 52"/>
                  <a:gd name="T14" fmla="*/ 35 w 43"/>
                  <a:gd name="T15" fmla="*/ 17 h 52"/>
                  <a:gd name="T16" fmla="*/ 24 w 43"/>
                  <a:gd name="T17" fmla="*/ 8 h 52"/>
                  <a:gd name="T18" fmla="*/ 24 w 43"/>
                  <a:gd name="T19" fmla="*/ 8 h 52"/>
                  <a:gd name="T20" fmla="*/ 23 w 43"/>
                  <a:gd name="T21" fmla="*/ 8 h 52"/>
                  <a:gd name="T22" fmla="*/ 15 w 43"/>
                  <a:gd name="T23" fmla="*/ 2 h 52"/>
                  <a:gd name="T24" fmla="*/ 8 w 43"/>
                  <a:gd name="T25" fmla="*/ 9 h 52"/>
                  <a:gd name="T26" fmla="*/ 2 w 43"/>
                  <a:gd name="T27" fmla="*/ 23 h 52"/>
                  <a:gd name="T28" fmla="*/ 5 w 43"/>
                  <a:gd name="T29" fmla="*/ 25 h 52"/>
                  <a:gd name="T30" fmla="*/ 10 w 43"/>
                  <a:gd name="T31" fmla="*/ 26 h 52"/>
                  <a:gd name="T32" fmla="*/ 11 w 43"/>
                  <a:gd name="T33" fmla="*/ 36 h 52"/>
                  <a:gd name="T34" fmla="*/ 13 w 43"/>
                  <a:gd name="T35" fmla="*/ 47 h 52"/>
                  <a:gd name="T36" fmla="*/ 25 w 43"/>
                  <a:gd name="T3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2">
                    <a:moveTo>
                      <a:pt x="25" y="45"/>
                    </a:moveTo>
                    <a:cubicBezTo>
                      <a:pt x="27" y="43"/>
                      <a:pt x="29" y="42"/>
                      <a:pt x="30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4" y="37"/>
                      <a:pt x="36" y="35"/>
                      <a:pt x="39" y="32"/>
                    </a:cubicBezTo>
                    <a:cubicBezTo>
                      <a:pt x="39" y="32"/>
                      <a:pt x="39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0"/>
                      <a:pt x="43" y="28"/>
                      <a:pt x="43" y="26"/>
                    </a:cubicBezTo>
                    <a:cubicBezTo>
                      <a:pt x="41" y="22"/>
                      <a:pt x="38" y="20"/>
                      <a:pt x="35" y="17"/>
                    </a:cubicBezTo>
                    <a:cubicBezTo>
                      <a:pt x="33" y="13"/>
                      <a:pt x="28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0" y="6"/>
                      <a:pt x="18" y="2"/>
                      <a:pt x="15" y="2"/>
                    </a:cubicBezTo>
                    <a:cubicBezTo>
                      <a:pt x="9" y="0"/>
                      <a:pt x="11" y="6"/>
                      <a:pt x="8" y="9"/>
                    </a:cubicBezTo>
                    <a:cubicBezTo>
                      <a:pt x="5" y="13"/>
                      <a:pt x="0" y="17"/>
                      <a:pt x="2" y="23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7" y="26"/>
                      <a:pt x="9" y="26"/>
                      <a:pt x="10" y="26"/>
                    </a:cubicBezTo>
                    <a:cubicBezTo>
                      <a:pt x="18" y="28"/>
                      <a:pt x="13" y="33"/>
                      <a:pt x="11" y="36"/>
                    </a:cubicBezTo>
                    <a:cubicBezTo>
                      <a:pt x="8" y="40"/>
                      <a:pt x="10" y="44"/>
                      <a:pt x="13" y="47"/>
                    </a:cubicBezTo>
                    <a:cubicBezTo>
                      <a:pt x="17" y="52"/>
                      <a:pt x="22" y="49"/>
                      <a:pt x="25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327"/>
              <p:cNvSpPr/>
              <p:nvPr/>
            </p:nvSpPr>
            <p:spPr bwMode="auto">
              <a:xfrm>
                <a:off x="3023" y="1710"/>
                <a:ext cx="86" cy="105"/>
              </a:xfrm>
              <a:custGeom>
                <a:avLst/>
                <a:gdLst>
                  <a:gd name="T0" fmla="*/ 31 w 32"/>
                  <a:gd name="T1" fmla="*/ 23 h 39"/>
                  <a:gd name="T2" fmla="*/ 31 w 32"/>
                  <a:gd name="T3" fmla="*/ 22 h 39"/>
                  <a:gd name="T4" fmla="*/ 18 w 32"/>
                  <a:gd name="T5" fmla="*/ 10 h 39"/>
                  <a:gd name="T6" fmla="*/ 6 w 32"/>
                  <a:gd name="T7" fmla="*/ 0 h 39"/>
                  <a:gd name="T8" fmla="*/ 5 w 32"/>
                  <a:gd name="T9" fmla="*/ 0 h 39"/>
                  <a:gd name="T10" fmla="*/ 11 w 32"/>
                  <a:gd name="T11" fmla="*/ 11 h 39"/>
                  <a:gd name="T12" fmla="*/ 8 w 32"/>
                  <a:gd name="T13" fmla="*/ 11 h 39"/>
                  <a:gd name="T14" fmla="*/ 7 w 32"/>
                  <a:gd name="T15" fmla="*/ 12 h 39"/>
                  <a:gd name="T16" fmla="*/ 5 w 32"/>
                  <a:gd name="T17" fmla="*/ 14 h 39"/>
                  <a:gd name="T18" fmla="*/ 5 w 32"/>
                  <a:gd name="T19" fmla="*/ 15 h 39"/>
                  <a:gd name="T20" fmla="*/ 11 w 32"/>
                  <a:gd name="T21" fmla="*/ 25 h 39"/>
                  <a:gd name="T22" fmla="*/ 1 w 32"/>
                  <a:gd name="T23" fmla="*/ 35 h 39"/>
                  <a:gd name="T24" fmla="*/ 1 w 32"/>
                  <a:gd name="T25" fmla="*/ 36 h 39"/>
                  <a:gd name="T26" fmla="*/ 2 w 32"/>
                  <a:gd name="T27" fmla="*/ 36 h 39"/>
                  <a:gd name="T28" fmla="*/ 2 w 32"/>
                  <a:gd name="T29" fmla="*/ 36 h 39"/>
                  <a:gd name="T30" fmla="*/ 4 w 32"/>
                  <a:gd name="T31" fmla="*/ 38 h 39"/>
                  <a:gd name="T32" fmla="*/ 5 w 32"/>
                  <a:gd name="T33" fmla="*/ 38 h 39"/>
                  <a:gd name="T34" fmla="*/ 11 w 32"/>
                  <a:gd name="T35" fmla="*/ 37 h 39"/>
                  <a:gd name="T36" fmla="*/ 31 w 32"/>
                  <a:gd name="T37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9">
                    <a:moveTo>
                      <a:pt x="31" y="23"/>
                    </a:moveTo>
                    <a:cubicBezTo>
                      <a:pt x="32" y="23"/>
                      <a:pt x="32" y="23"/>
                      <a:pt x="31" y="22"/>
                    </a:cubicBezTo>
                    <a:cubicBezTo>
                      <a:pt x="28" y="18"/>
                      <a:pt x="23" y="11"/>
                      <a:pt x="18" y="10"/>
                    </a:cubicBezTo>
                    <a:cubicBezTo>
                      <a:pt x="12" y="9"/>
                      <a:pt x="11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6"/>
                      <a:pt x="7" y="9"/>
                      <a:pt x="11" y="11"/>
                    </a:cubicBezTo>
                    <a:cubicBezTo>
                      <a:pt x="10" y="11"/>
                      <a:pt x="9" y="11"/>
                      <a:pt x="8" y="11"/>
                    </a:cubicBezTo>
                    <a:cubicBezTo>
                      <a:pt x="8" y="11"/>
                      <a:pt x="7" y="11"/>
                      <a:pt x="7" y="12"/>
                    </a:cubicBezTo>
                    <a:cubicBezTo>
                      <a:pt x="7" y="13"/>
                      <a:pt x="6" y="13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7"/>
                      <a:pt x="13" y="23"/>
                      <a:pt x="11" y="25"/>
                    </a:cubicBezTo>
                    <a:cubicBezTo>
                      <a:pt x="8" y="27"/>
                      <a:pt x="5" y="34"/>
                      <a:pt x="1" y="35"/>
                    </a:cubicBezTo>
                    <a:cubicBezTo>
                      <a:pt x="1" y="35"/>
                      <a:pt x="0" y="35"/>
                      <a:pt x="1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7"/>
                      <a:pt x="3" y="38"/>
                      <a:pt x="4" y="38"/>
                    </a:cubicBezTo>
                    <a:cubicBezTo>
                      <a:pt x="4" y="38"/>
                      <a:pt x="4" y="38"/>
                      <a:pt x="5" y="38"/>
                    </a:cubicBezTo>
                    <a:cubicBezTo>
                      <a:pt x="7" y="39"/>
                      <a:pt x="9" y="38"/>
                      <a:pt x="11" y="37"/>
                    </a:cubicBezTo>
                    <a:cubicBezTo>
                      <a:pt x="18" y="35"/>
                      <a:pt x="25" y="28"/>
                      <a:pt x="31" y="2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328"/>
              <p:cNvSpPr/>
              <p:nvPr/>
            </p:nvSpPr>
            <p:spPr bwMode="auto">
              <a:xfrm>
                <a:off x="2929" y="1587"/>
                <a:ext cx="145" cy="67"/>
              </a:xfrm>
              <a:custGeom>
                <a:avLst/>
                <a:gdLst>
                  <a:gd name="T0" fmla="*/ 54 w 54"/>
                  <a:gd name="T1" fmla="*/ 23 h 25"/>
                  <a:gd name="T2" fmla="*/ 42 w 54"/>
                  <a:gd name="T3" fmla="*/ 14 h 25"/>
                  <a:gd name="T4" fmla="*/ 31 w 54"/>
                  <a:gd name="T5" fmla="*/ 2 h 25"/>
                  <a:gd name="T6" fmla="*/ 29 w 54"/>
                  <a:gd name="T7" fmla="*/ 2 h 25"/>
                  <a:gd name="T8" fmla="*/ 31 w 54"/>
                  <a:gd name="T9" fmla="*/ 10 h 25"/>
                  <a:gd name="T10" fmla="*/ 19 w 54"/>
                  <a:gd name="T11" fmla="*/ 8 h 25"/>
                  <a:gd name="T12" fmla="*/ 12 w 54"/>
                  <a:gd name="T13" fmla="*/ 10 h 25"/>
                  <a:gd name="T14" fmla="*/ 11 w 54"/>
                  <a:gd name="T15" fmla="*/ 9 h 25"/>
                  <a:gd name="T16" fmla="*/ 1 w 54"/>
                  <a:gd name="T17" fmla="*/ 9 h 25"/>
                  <a:gd name="T18" fmla="*/ 1 w 54"/>
                  <a:gd name="T19" fmla="*/ 12 h 25"/>
                  <a:gd name="T20" fmla="*/ 10 w 54"/>
                  <a:gd name="T21" fmla="*/ 14 h 25"/>
                  <a:gd name="T22" fmla="*/ 19 w 54"/>
                  <a:gd name="T23" fmla="*/ 12 h 25"/>
                  <a:gd name="T24" fmla="*/ 36 w 54"/>
                  <a:gd name="T25" fmla="*/ 16 h 25"/>
                  <a:gd name="T26" fmla="*/ 48 w 54"/>
                  <a:gd name="T27" fmla="*/ 21 h 25"/>
                  <a:gd name="T28" fmla="*/ 53 w 54"/>
                  <a:gd name="T29" fmla="*/ 24 h 25"/>
                  <a:gd name="T30" fmla="*/ 54 w 54"/>
                  <a:gd name="T3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5">
                    <a:moveTo>
                      <a:pt x="54" y="23"/>
                    </a:moveTo>
                    <a:cubicBezTo>
                      <a:pt x="51" y="19"/>
                      <a:pt x="47" y="16"/>
                      <a:pt x="42" y="14"/>
                    </a:cubicBezTo>
                    <a:cubicBezTo>
                      <a:pt x="37" y="11"/>
                      <a:pt x="34" y="8"/>
                      <a:pt x="31" y="2"/>
                    </a:cubicBezTo>
                    <a:cubicBezTo>
                      <a:pt x="31" y="0"/>
                      <a:pt x="29" y="1"/>
                      <a:pt x="29" y="2"/>
                    </a:cubicBezTo>
                    <a:cubicBezTo>
                      <a:pt x="30" y="5"/>
                      <a:pt x="30" y="8"/>
                      <a:pt x="31" y="10"/>
                    </a:cubicBezTo>
                    <a:cubicBezTo>
                      <a:pt x="27" y="9"/>
                      <a:pt x="23" y="9"/>
                      <a:pt x="19" y="8"/>
                    </a:cubicBezTo>
                    <a:cubicBezTo>
                      <a:pt x="17" y="8"/>
                      <a:pt x="14" y="10"/>
                      <a:pt x="12" y="10"/>
                    </a:cubicBezTo>
                    <a:cubicBezTo>
                      <a:pt x="12" y="10"/>
                      <a:pt x="11" y="9"/>
                      <a:pt x="11" y="9"/>
                    </a:cubicBezTo>
                    <a:cubicBezTo>
                      <a:pt x="8" y="9"/>
                      <a:pt x="4" y="9"/>
                      <a:pt x="1" y="9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4" y="12"/>
                      <a:pt x="8" y="15"/>
                      <a:pt x="10" y="14"/>
                    </a:cubicBezTo>
                    <a:cubicBezTo>
                      <a:pt x="13" y="12"/>
                      <a:pt x="16" y="12"/>
                      <a:pt x="19" y="12"/>
                    </a:cubicBezTo>
                    <a:cubicBezTo>
                      <a:pt x="24" y="10"/>
                      <a:pt x="32" y="14"/>
                      <a:pt x="36" y="16"/>
                    </a:cubicBezTo>
                    <a:cubicBezTo>
                      <a:pt x="40" y="17"/>
                      <a:pt x="44" y="18"/>
                      <a:pt x="48" y="21"/>
                    </a:cubicBezTo>
                    <a:cubicBezTo>
                      <a:pt x="49" y="23"/>
                      <a:pt x="50" y="24"/>
                      <a:pt x="53" y="24"/>
                    </a:cubicBezTo>
                    <a:cubicBezTo>
                      <a:pt x="54" y="25"/>
                      <a:pt x="54" y="23"/>
                      <a:pt x="54" y="23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329"/>
              <p:cNvSpPr/>
              <p:nvPr/>
            </p:nvSpPr>
            <p:spPr bwMode="auto">
              <a:xfrm>
                <a:off x="3015" y="1603"/>
                <a:ext cx="51" cy="40"/>
              </a:xfrm>
              <a:custGeom>
                <a:avLst/>
                <a:gdLst>
                  <a:gd name="T0" fmla="*/ 18 w 19"/>
                  <a:gd name="T1" fmla="*/ 14 h 15"/>
                  <a:gd name="T2" fmla="*/ 11 w 19"/>
                  <a:gd name="T3" fmla="*/ 8 h 15"/>
                  <a:gd name="T4" fmla="*/ 5 w 19"/>
                  <a:gd name="T5" fmla="*/ 6 h 15"/>
                  <a:gd name="T6" fmla="*/ 5 w 19"/>
                  <a:gd name="T7" fmla="*/ 5 h 15"/>
                  <a:gd name="T8" fmla="*/ 4 w 19"/>
                  <a:gd name="T9" fmla="*/ 4 h 15"/>
                  <a:gd name="T10" fmla="*/ 3 w 19"/>
                  <a:gd name="T11" fmla="*/ 2 h 15"/>
                  <a:gd name="T12" fmla="*/ 2 w 19"/>
                  <a:gd name="T13" fmla="*/ 2 h 15"/>
                  <a:gd name="T14" fmla="*/ 1 w 19"/>
                  <a:gd name="T15" fmla="*/ 1 h 15"/>
                  <a:gd name="T16" fmla="*/ 1 w 19"/>
                  <a:gd name="T17" fmla="*/ 0 h 15"/>
                  <a:gd name="T18" fmla="*/ 0 w 19"/>
                  <a:gd name="T19" fmla="*/ 1 h 15"/>
                  <a:gd name="T20" fmla="*/ 1 w 19"/>
                  <a:gd name="T21" fmla="*/ 2 h 15"/>
                  <a:gd name="T22" fmla="*/ 2 w 19"/>
                  <a:gd name="T23" fmla="*/ 3 h 15"/>
                  <a:gd name="T24" fmla="*/ 2 w 19"/>
                  <a:gd name="T25" fmla="*/ 4 h 15"/>
                  <a:gd name="T26" fmla="*/ 18 w 19"/>
                  <a:gd name="T27" fmla="*/ 15 h 15"/>
                  <a:gd name="T28" fmla="*/ 18 w 19"/>
                  <a:gd name="T2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8" y="14"/>
                    </a:moveTo>
                    <a:cubicBezTo>
                      <a:pt x="17" y="11"/>
                      <a:pt x="14" y="9"/>
                      <a:pt x="11" y="8"/>
                    </a:cubicBezTo>
                    <a:cubicBezTo>
                      <a:pt x="9" y="7"/>
                      <a:pt x="7" y="7"/>
                      <a:pt x="5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10"/>
                      <a:pt x="14" y="10"/>
                      <a:pt x="18" y="15"/>
                    </a:cubicBezTo>
                    <a:cubicBezTo>
                      <a:pt x="18" y="15"/>
                      <a:pt x="19" y="14"/>
                      <a:pt x="18" y="14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330"/>
              <p:cNvSpPr/>
              <p:nvPr/>
            </p:nvSpPr>
            <p:spPr bwMode="auto">
              <a:xfrm>
                <a:off x="3812" y="1641"/>
                <a:ext cx="171" cy="152"/>
              </a:xfrm>
              <a:custGeom>
                <a:avLst/>
                <a:gdLst>
                  <a:gd name="T0" fmla="*/ 13 w 64"/>
                  <a:gd name="T1" fmla="*/ 18 h 57"/>
                  <a:gd name="T2" fmla="*/ 4 w 64"/>
                  <a:gd name="T3" fmla="*/ 21 h 57"/>
                  <a:gd name="T4" fmla="*/ 4 w 64"/>
                  <a:gd name="T5" fmla="*/ 36 h 57"/>
                  <a:gd name="T6" fmla="*/ 14 w 64"/>
                  <a:gd name="T7" fmla="*/ 41 h 57"/>
                  <a:gd name="T8" fmla="*/ 14 w 64"/>
                  <a:gd name="T9" fmla="*/ 44 h 57"/>
                  <a:gd name="T10" fmla="*/ 25 w 64"/>
                  <a:gd name="T11" fmla="*/ 55 h 57"/>
                  <a:gd name="T12" fmla="*/ 37 w 64"/>
                  <a:gd name="T13" fmla="*/ 52 h 57"/>
                  <a:gd name="T14" fmla="*/ 41 w 64"/>
                  <a:gd name="T15" fmla="*/ 41 h 57"/>
                  <a:gd name="T16" fmla="*/ 53 w 64"/>
                  <a:gd name="T17" fmla="*/ 48 h 57"/>
                  <a:gd name="T18" fmla="*/ 58 w 64"/>
                  <a:gd name="T19" fmla="*/ 45 h 57"/>
                  <a:gd name="T20" fmla="*/ 62 w 64"/>
                  <a:gd name="T21" fmla="*/ 38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49 w 64"/>
                  <a:gd name="T29" fmla="*/ 24 h 57"/>
                  <a:gd name="T30" fmla="*/ 57 w 64"/>
                  <a:gd name="T31" fmla="*/ 13 h 57"/>
                  <a:gd name="T32" fmla="*/ 54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4" y="21"/>
                    </a:cubicBezTo>
                    <a:cubicBezTo>
                      <a:pt x="0" y="25"/>
                      <a:pt x="4" y="30"/>
                      <a:pt x="4" y="36"/>
                    </a:cubicBezTo>
                    <a:cubicBezTo>
                      <a:pt x="4" y="40"/>
                      <a:pt x="10" y="42"/>
                      <a:pt x="14" y="41"/>
                    </a:cubicBezTo>
                    <a:cubicBezTo>
                      <a:pt x="14" y="42"/>
                      <a:pt x="14" y="43"/>
                      <a:pt x="14" y="44"/>
                    </a:cubicBezTo>
                    <a:cubicBezTo>
                      <a:pt x="15" y="49"/>
                      <a:pt x="21" y="52"/>
                      <a:pt x="25" y="55"/>
                    </a:cubicBezTo>
                    <a:cubicBezTo>
                      <a:pt x="29" y="57"/>
                      <a:pt x="33" y="54"/>
                      <a:pt x="37" y="52"/>
                    </a:cubicBezTo>
                    <a:cubicBezTo>
                      <a:pt x="42" y="50"/>
                      <a:pt x="42" y="46"/>
                      <a:pt x="41" y="41"/>
                    </a:cubicBezTo>
                    <a:cubicBezTo>
                      <a:pt x="45" y="44"/>
                      <a:pt x="48" y="49"/>
                      <a:pt x="53" y="48"/>
                    </a:cubicBezTo>
                    <a:cubicBezTo>
                      <a:pt x="55" y="48"/>
                      <a:pt x="57" y="47"/>
                      <a:pt x="58" y="45"/>
                    </a:cubicBezTo>
                    <a:cubicBezTo>
                      <a:pt x="60" y="43"/>
                      <a:pt x="60" y="40"/>
                      <a:pt x="62" y="38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7" y="27"/>
                      <a:pt x="55" y="26"/>
                      <a:pt x="53" y="25"/>
                    </a:cubicBezTo>
                    <a:cubicBezTo>
                      <a:pt x="52" y="24"/>
                      <a:pt x="51" y="24"/>
                      <a:pt x="49" y="24"/>
                    </a:cubicBezTo>
                    <a:cubicBezTo>
                      <a:pt x="53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4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7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3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9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331"/>
              <p:cNvSpPr/>
              <p:nvPr/>
            </p:nvSpPr>
            <p:spPr bwMode="auto">
              <a:xfrm>
                <a:off x="3857" y="1726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0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9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7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9 w 26"/>
                  <a:gd name="T33" fmla="*/ 23 h 25"/>
                  <a:gd name="T34" fmla="*/ 15 w 26"/>
                  <a:gd name="T35" fmla="*/ 22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20" y="18"/>
                      <a:pt x="20" y="18"/>
                    </a:cubicBezTo>
                    <a:cubicBezTo>
                      <a:pt x="22" y="17"/>
                      <a:pt x="21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19" y="0"/>
                      <a:pt x="13" y="5"/>
                      <a:pt x="9" y="6"/>
                    </a:cubicBezTo>
                    <a:cubicBezTo>
                      <a:pt x="8" y="6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8" y="18"/>
                    </a:cubicBezTo>
                    <a:cubicBezTo>
                      <a:pt x="10" y="19"/>
                      <a:pt x="9" y="21"/>
                      <a:pt x="9" y="23"/>
                    </a:cubicBezTo>
                    <a:cubicBezTo>
                      <a:pt x="10" y="25"/>
                      <a:pt x="14" y="23"/>
                      <a:pt x="15" y="22"/>
                    </a:cubicBezTo>
                    <a:cubicBezTo>
                      <a:pt x="16" y="20"/>
                      <a:pt x="16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332"/>
              <p:cNvSpPr/>
              <p:nvPr/>
            </p:nvSpPr>
            <p:spPr bwMode="auto">
              <a:xfrm>
                <a:off x="3906" y="1716"/>
                <a:ext cx="72" cy="50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5 h 19"/>
                  <a:gd name="T4" fmla="*/ 6 w 27"/>
                  <a:gd name="T5" fmla="*/ 9 h 19"/>
                  <a:gd name="T6" fmla="*/ 6 w 27"/>
                  <a:gd name="T7" fmla="*/ 10 h 19"/>
                  <a:gd name="T8" fmla="*/ 18 w 27"/>
                  <a:gd name="T9" fmla="*/ 19 h 19"/>
                  <a:gd name="T10" fmla="*/ 25 w 27"/>
                  <a:gd name="T11" fmla="*/ 10 h 19"/>
                  <a:gd name="T12" fmla="*/ 27 w 27"/>
                  <a:gd name="T13" fmla="*/ 6 h 19"/>
                  <a:gd name="T14" fmla="*/ 26 w 27"/>
                  <a:gd name="T15" fmla="*/ 6 h 19"/>
                  <a:gd name="T16" fmla="*/ 17 w 27"/>
                  <a:gd name="T17" fmla="*/ 5 h 19"/>
                  <a:gd name="T18" fmla="*/ 12 w 27"/>
                  <a:gd name="T19" fmla="*/ 2 h 19"/>
                  <a:gd name="T20" fmla="*/ 11 w 27"/>
                  <a:gd name="T21" fmla="*/ 3 h 19"/>
                  <a:gd name="T22" fmla="*/ 1 w 27"/>
                  <a:gd name="T23" fmla="*/ 0 h 19"/>
                  <a:gd name="T24" fmla="*/ 0 w 2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14"/>
                      <a:pt x="12" y="19"/>
                      <a:pt x="18" y="19"/>
                    </a:cubicBezTo>
                    <a:cubicBezTo>
                      <a:pt x="22" y="18"/>
                      <a:pt x="25" y="14"/>
                      <a:pt x="25" y="10"/>
                    </a:cubicBezTo>
                    <a:cubicBezTo>
                      <a:pt x="26" y="9"/>
                      <a:pt x="26" y="8"/>
                      <a:pt x="27" y="6"/>
                    </a:cubicBezTo>
                    <a:cubicBezTo>
                      <a:pt x="27" y="6"/>
                      <a:pt x="27" y="5"/>
                      <a:pt x="26" y="6"/>
                    </a:cubicBezTo>
                    <a:cubicBezTo>
                      <a:pt x="25" y="7"/>
                      <a:pt x="19" y="7"/>
                      <a:pt x="17" y="5"/>
                    </a:cubicBezTo>
                    <a:cubicBezTo>
                      <a:pt x="16" y="4"/>
                      <a:pt x="14" y="3"/>
                      <a:pt x="12" y="2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1" y="5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333"/>
              <p:cNvSpPr/>
              <p:nvPr/>
            </p:nvSpPr>
            <p:spPr bwMode="auto">
              <a:xfrm>
                <a:off x="3895" y="1651"/>
                <a:ext cx="56" cy="59"/>
              </a:xfrm>
              <a:custGeom>
                <a:avLst/>
                <a:gdLst>
                  <a:gd name="T0" fmla="*/ 1 w 21"/>
                  <a:gd name="T1" fmla="*/ 14 h 22"/>
                  <a:gd name="T2" fmla="*/ 2 w 21"/>
                  <a:gd name="T3" fmla="*/ 19 h 22"/>
                  <a:gd name="T4" fmla="*/ 2 w 21"/>
                  <a:gd name="T5" fmla="*/ 21 h 22"/>
                  <a:gd name="T6" fmla="*/ 5 w 21"/>
                  <a:gd name="T7" fmla="*/ 21 h 22"/>
                  <a:gd name="T8" fmla="*/ 6 w 21"/>
                  <a:gd name="T9" fmla="*/ 22 h 22"/>
                  <a:gd name="T10" fmla="*/ 6 w 21"/>
                  <a:gd name="T11" fmla="*/ 21 h 22"/>
                  <a:gd name="T12" fmla="*/ 9 w 21"/>
                  <a:gd name="T13" fmla="*/ 21 h 22"/>
                  <a:gd name="T14" fmla="*/ 20 w 21"/>
                  <a:gd name="T15" fmla="*/ 14 h 22"/>
                  <a:gd name="T16" fmla="*/ 20 w 21"/>
                  <a:gd name="T17" fmla="*/ 14 h 22"/>
                  <a:gd name="T18" fmla="*/ 20 w 21"/>
                  <a:gd name="T19" fmla="*/ 13 h 22"/>
                  <a:gd name="T20" fmla="*/ 20 w 21"/>
                  <a:gd name="T21" fmla="*/ 13 h 22"/>
                  <a:gd name="T22" fmla="*/ 17 w 21"/>
                  <a:gd name="T23" fmla="*/ 12 h 22"/>
                  <a:gd name="T24" fmla="*/ 10 w 21"/>
                  <a:gd name="T25" fmla="*/ 12 h 22"/>
                  <a:gd name="T26" fmla="*/ 6 w 21"/>
                  <a:gd name="T27" fmla="*/ 0 h 22"/>
                  <a:gd name="T28" fmla="*/ 6 w 21"/>
                  <a:gd name="T29" fmla="*/ 0 h 22"/>
                  <a:gd name="T30" fmla="*/ 1 w 21"/>
                  <a:gd name="T3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4" y="21"/>
                      <a:pt x="5" y="21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3" y="21"/>
                      <a:pt x="21" y="19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5" y="12"/>
                      <a:pt x="12" y="14"/>
                      <a:pt x="10" y="12"/>
                    </a:cubicBezTo>
                    <a:cubicBezTo>
                      <a:pt x="7" y="10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0" y="9"/>
                      <a:pt x="1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334"/>
              <p:cNvSpPr/>
              <p:nvPr/>
            </p:nvSpPr>
            <p:spPr bwMode="auto">
              <a:xfrm>
                <a:off x="3847" y="1670"/>
                <a:ext cx="45" cy="38"/>
              </a:xfrm>
              <a:custGeom>
                <a:avLst/>
                <a:gdLst>
                  <a:gd name="T0" fmla="*/ 6 w 17"/>
                  <a:gd name="T1" fmla="*/ 1 h 14"/>
                  <a:gd name="T2" fmla="*/ 9 w 17"/>
                  <a:gd name="T3" fmla="*/ 4 h 14"/>
                  <a:gd name="T4" fmla="*/ 11 w 17"/>
                  <a:gd name="T5" fmla="*/ 6 h 14"/>
                  <a:gd name="T6" fmla="*/ 12 w 17"/>
                  <a:gd name="T7" fmla="*/ 8 h 14"/>
                  <a:gd name="T8" fmla="*/ 6 w 17"/>
                  <a:gd name="T9" fmla="*/ 7 h 14"/>
                  <a:gd name="T10" fmla="*/ 1 w 17"/>
                  <a:gd name="T11" fmla="*/ 3 h 14"/>
                  <a:gd name="T12" fmla="*/ 0 w 17"/>
                  <a:gd name="T13" fmla="*/ 3 h 14"/>
                  <a:gd name="T14" fmla="*/ 5 w 17"/>
                  <a:gd name="T15" fmla="*/ 9 h 14"/>
                  <a:gd name="T16" fmla="*/ 9 w 17"/>
                  <a:gd name="T17" fmla="*/ 12 h 14"/>
                  <a:gd name="T18" fmla="*/ 14 w 17"/>
                  <a:gd name="T19" fmla="*/ 13 h 14"/>
                  <a:gd name="T20" fmla="*/ 17 w 17"/>
                  <a:gd name="T21" fmla="*/ 11 h 14"/>
                  <a:gd name="T22" fmla="*/ 7 w 17"/>
                  <a:gd name="T23" fmla="*/ 0 h 14"/>
                  <a:gd name="T24" fmla="*/ 6 w 17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6" y="1"/>
                    </a:move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6"/>
                      <a:pt x="13" y="8"/>
                      <a:pt x="12" y="8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6"/>
                      <a:pt x="3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6" y="10"/>
                      <a:pt x="7" y="11"/>
                      <a:pt x="9" y="12"/>
                    </a:cubicBezTo>
                    <a:cubicBezTo>
                      <a:pt x="10" y="13"/>
                      <a:pt x="12" y="14"/>
                      <a:pt x="14" y="13"/>
                    </a:cubicBezTo>
                    <a:cubicBezTo>
                      <a:pt x="16" y="13"/>
                      <a:pt x="17" y="13"/>
                      <a:pt x="17" y="11"/>
                    </a:cubicBezTo>
                    <a:cubicBezTo>
                      <a:pt x="17" y="5"/>
                      <a:pt x="12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335"/>
              <p:cNvSpPr/>
              <p:nvPr/>
            </p:nvSpPr>
            <p:spPr bwMode="auto">
              <a:xfrm>
                <a:off x="3820" y="1705"/>
                <a:ext cx="56" cy="48"/>
              </a:xfrm>
              <a:custGeom>
                <a:avLst/>
                <a:gdLst>
                  <a:gd name="T0" fmla="*/ 0 w 21"/>
                  <a:gd name="T1" fmla="*/ 4 h 18"/>
                  <a:gd name="T2" fmla="*/ 1 w 21"/>
                  <a:gd name="T3" fmla="*/ 6 h 18"/>
                  <a:gd name="T4" fmla="*/ 2 w 21"/>
                  <a:gd name="T5" fmla="*/ 13 h 18"/>
                  <a:gd name="T6" fmla="*/ 5 w 21"/>
                  <a:gd name="T7" fmla="*/ 16 h 18"/>
                  <a:gd name="T8" fmla="*/ 15 w 21"/>
                  <a:gd name="T9" fmla="*/ 13 h 18"/>
                  <a:gd name="T10" fmla="*/ 21 w 21"/>
                  <a:gd name="T11" fmla="*/ 2 h 18"/>
                  <a:gd name="T12" fmla="*/ 21 w 21"/>
                  <a:gd name="T13" fmla="*/ 1 h 18"/>
                  <a:gd name="T14" fmla="*/ 20 w 21"/>
                  <a:gd name="T15" fmla="*/ 0 h 18"/>
                  <a:gd name="T16" fmla="*/ 18 w 21"/>
                  <a:gd name="T17" fmla="*/ 3 h 18"/>
                  <a:gd name="T18" fmla="*/ 11 w 21"/>
                  <a:gd name="T19" fmla="*/ 6 h 18"/>
                  <a:gd name="T20" fmla="*/ 10 w 21"/>
                  <a:gd name="T21" fmla="*/ 6 h 18"/>
                  <a:gd name="T22" fmla="*/ 5 w 21"/>
                  <a:gd name="T23" fmla="*/ 6 h 18"/>
                  <a:gd name="T24" fmla="*/ 1 w 21"/>
                  <a:gd name="T25" fmla="*/ 4 h 18"/>
                  <a:gd name="T26" fmla="*/ 1 w 21"/>
                  <a:gd name="T27" fmla="*/ 4 h 18"/>
                  <a:gd name="T28" fmla="*/ 0 w 21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0" y="7"/>
                      <a:pt x="1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8" y="18"/>
                      <a:pt x="13" y="15"/>
                      <a:pt x="15" y="13"/>
                    </a:cubicBezTo>
                    <a:cubicBezTo>
                      <a:pt x="18" y="10"/>
                      <a:pt x="21" y="6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336"/>
              <p:cNvSpPr/>
              <p:nvPr/>
            </p:nvSpPr>
            <p:spPr bwMode="auto">
              <a:xfrm>
                <a:off x="3823" y="1710"/>
                <a:ext cx="53" cy="40"/>
              </a:xfrm>
              <a:custGeom>
                <a:avLst/>
                <a:gdLst>
                  <a:gd name="T0" fmla="*/ 19 w 20"/>
                  <a:gd name="T1" fmla="*/ 0 h 15"/>
                  <a:gd name="T2" fmla="*/ 13 w 20"/>
                  <a:gd name="T3" fmla="*/ 6 h 15"/>
                  <a:gd name="T4" fmla="*/ 4 w 20"/>
                  <a:gd name="T5" fmla="*/ 7 h 15"/>
                  <a:gd name="T6" fmla="*/ 4 w 20"/>
                  <a:gd name="T7" fmla="*/ 8 h 15"/>
                  <a:gd name="T8" fmla="*/ 3 w 20"/>
                  <a:gd name="T9" fmla="*/ 8 h 15"/>
                  <a:gd name="T10" fmla="*/ 0 w 20"/>
                  <a:gd name="T11" fmla="*/ 8 h 15"/>
                  <a:gd name="T12" fmla="*/ 0 w 20"/>
                  <a:gd name="T13" fmla="*/ 9 h 15"/>
                  <a:gd name="T14" fmla="*/ 0 w 20"/>
                  <a:gd name="T15" fmla="*/ 9 h 15"/>
                  <a:gd name="T16" fmla="*/ 0 w 20"/>
                  <a:gd name="T17" fmla="*/ 9 h 15"/>
                  <a:gd name="T18" fmla="*/ 5 w 20"/>
                  <a:gd name="T19" fmla="*/ 14 h 15"/>
                  <a:gd name="T20" fmla="*/ 6 w 20"/>
                  <a:gd name="T21" fmla="*/ 15 h 15"/>
                  <a:gd name="T22" fmla="*/ 10 w 20"/>
                  <a:gd name="T23" fmla="*/ 14 h 15"/>
                  <a:gd name="T24" fmla="*/ 20 w 20"/>
                  <a:gd name="T25" fmla="*/ 0 h 15"/>
                  <a:gd name="T26" fmla="*/ 19 w 20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8" y="3"/>
                      <a:pt x="16" y="5"/>
                      <a:pt x="13" y="6"/>
                    </a:cubicBezTo>
                    <a:cubicBezTo>
                      <a:pt x="10" y="8"/>
                      <a:pt x="7" y="7"/>
                      <a:pt x="4" y="7"/>
                    </a:cubicBezTo>
                    <a:cubicBezTo>
                      <a:pt x="4" y="7"/>
                      <a:pt x="3" y="8"/>
                      <a:pt x="4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1" y="8"/>
                      <a:pt x="2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6" y="13"/>
                      <a:pt x="19" y="6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337"/>
              <p:cNvSpPr/>
              <p:nvPr/>
            </p:nvSpPr>
            <p:spPr bwMode="auto">
              <a:xfrm>
                <a:off x="3849" y="1713"/>
                <a:ext cx="73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0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20 h 29"/>
                  <a:gd name="T12" fmla="*/ 9 w 27"/>
                  <a:gd name="T13" fmla="*/ 15 h 29"/>
                  <a:gd name="T14" fmla="*/ 11 w 27"/>
                  <a:gd name="T15" fmla="*/ 18 h 29"/>
                  <a:gd name="T16" fmla="*/ 11 w 27"/>
                  <a:gd name="T17" fmla="*/ 18 h 29"/>
                  <a:gd name="T18" fmla="*/ 14 w 27"/>
                  <a:gd name="T19" fmla="*/ 23 h 29"/>
                  <a:gd name="T20" fmla="*/ 13 w 27"/>
                  <a:gd name="T21" fmla="*/ 28 h 29"/>
                  <a:gd name="T22" fmla="*/ 13 w 27"/>
                  <a:gd name="T23" fmla="*/ 29 h 29"/>
                  <a:gd name="T24" fmla="*/ 15 w 27"/>
                  <a:gd name="T25" fmla="*/ 28 h 29"/>
                  <a:gd name="T26" fmla="*/ 15 w 27"/>
                  <a:gd name="T27" fmla="*/ 28 h 29"/>
                  <a:gd name="T28" fmla="*/ 16 w 27"/>
                  <a:gd name="T29" fmla="*/ 28 h 29"/>
                  <a:gd name="T30" fmla="*/ 17 w 27"/>
                  <a:gd name="T31" fmla="*/ 23 h 29"/>
                  <a:gd name="T32" fmla="*/ 21 w 27"/>
                  <a:gd name="T33" fmla="*/ 17 h 29"/>
                  <a:gd name="T34" fmla="*/ 21 w 27"/>
                  <a:gd name="T35" fmla="*/ 17 h 29"/>
                  <a:gd name="T36" fmla="*/ 24 w 27"/>
                  <a:gd name="T37" fmla="*/ 13 h 29"/>
                  <a:gd name="T38" fmla="*/ 26 w 27"/>
                  <a:gd name="T39" fmla="*/ 13 h 29"/>
                  <a:gd name="T40" fmla="*/ 27 w 27"/>
                  <a:gd name="T41" fmla="*/ 13 h 29"/>
                  <a:gd name="T42" fmla="*/ 21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0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9" y="23"/>
                      <a:pt x="7" y="22"/>
                      <a:pt x="7" y="20"/>
                    </a:cubicBezTo>
                    <a:cubicBezTo>
                      <a:pt x="7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8"/>
                    </a:cubicBezTo>
                    <a:cubicBezTo>
                      <a:pt x="13" y="17"/>
                      <a:pt x="14" y="23"/>
                      <a:pt x="14" y="23"/>
                    </a:cubicBezTo>
                    <a:cubicBezTo>
                      <a:pt x="14" y="25"/>
                      <a:pt x="13" y="27"/>
                      <a:pt x="13" y="28"/>
                    </a:cubicBezTo>
                    <a:cubicBezTo>
                      <a:pt x="13" y="28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5" y="28"/>
                    </a:cubicBezTo>
                    <a:cubicBezTo>
                      <a:pt x="15" y="29"/>
                      <a:pt x="15" y="29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7" y="27"/>
                      <a:pt x="18" y="25"/>
                      <a:pt x="17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5"/>
                      <a:pt x="22" y="11"/>
                      <a:pt x="24" y="13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9"/>
                      <a:pt x="25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6" y="0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338"/>
              <p:cNvSpPr/>
              <p:nvPr/>
            </p:nvSpPr>
            <p:spPr bwMode="auto">
              <a:xfrm>
                <a:off x="3911" y="1718"/>
                <a:ext cx="67" cy="46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2 h 17"/>
                  <a:gd name="T4" fmla="*/ 1 w 25"/>
                  <a:gd name="T5" fmla="*/ 2 h 17"/>
                  <a:gd name="T6" fmla="*/ 4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0 w 25"/>
                  <a:gd name="T15" fmla="*/ 13 h 17"/>
                  <a:gd name="T16" fmla="*/ 24 w 25"/>
                  <a:gd name="T17" fmla="*/ 7 h 17"/>
                  <a:gd name="T18" fmla="*/ 24 w 25"/>
                  <a:gd name="T19" fmla="*/ 6 h 17"/>
                  <a:gd name="T20" fmla="*/ 12 w 25"/>
                  <a:gd name="T21" fmla="*/ 10 h 17"/>
                  <a:gd name="T22" fmla="*/ 6 w 25"/>
                  <a:gd name="T23" fmla="*/ 5 h 17"/>
                  <a:gd name="T24" fmla="*/ 1 w 25"/>
                  <a:gd name="T25" fmla="*/ 1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4"/>
                      <a:pt x="2" y="9"/>
                      <a:pt x="4" y="11"/>
                    </a:cubicBezTo>
                    <a:cubicBezTo>
                      <a:pt x="5" y="12"/>
                      <a:pt x="6" y="13"/>
                      <a:pt x="8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6" y="16"/>
                      <a:pt x="18" y="13"/>
                      <a:pt x="20" y="13"/>
                    </a:cubicBezTo>
                    <a:cubicBezTo>
                      <a:pt x="23" y="12"/>
                      <a:pt x="24" y="9"/>
                      <a:pt x="24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0" y="9"/>
                      <a:pt x="16" y="10"/>
                      <a:pt x="12" y="10"/>
                    </a:cubicBezTo>
                    <a:cubicBezTo>
                      <a:pt x="9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339"/>
              <p:cNvSpPr/>
              <p:nvPr/>
            </p:nvSpPr>
            <p:spPr bwMode="auto">
              <a:xfrm>
                <a:off x="3857" y="1665"/>
                <a:ext cx="35" cy="37"/>
              </a:xfrm>
              <a:custGeom>
                <a:avLst/>
                <a:gdLst>
                  <a:gd name="T0" fmla="*/ 1 w 13"/>
                  <a:gd name="T1" fmla="*/ 1 h 14"/>
                  <a:gd name="T2" fmla="*/ 10 w 13"/>
                  <a:gd name="T3" fmla="*/ 12 h 14"/>
                  <a:gd name="T4" fmla="*/ 10 w 13"/>
                  <a:gd name="T5" fmla="*/ 12 h 14"/>
                  <a:gd name="T6" fmla="*/ 11 w 13"/>
                  <a:gd name="T7" fmla="*/ 14 h 14"/>
                  <a:gd name="T8" fmla="*/ 11 w 13"/>
                  <a:gd name="T9" fmla="*/ 14 h 14"/>
                  <a:gd name="T10" fmla="*/ 11 w 13"/>
                  <a:gd name="T11" fmla="*/ 8 h 14"/>
                  <a:gd name="T12" fmla="*/ 1 w 13"/>
                  <a:gd name="T13" fmla="*/ 0 h 14"/>
                  <a:gd name="T14" fmla="*/ 1 w 13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" y="1"/>
                    </a:moveTo>
                    <a:cubicBezTo>
                      <a:pt x="4" y="4"/>
                      <a:pt x="9" y="7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3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2"/>
                      <a:pt x="12" y="10"/>
                      <a:pt x="11" y="8"/>
                    </a:cubicBezTo>
                    <a:cubicBezTo>
                      <a:pt x="9" y="4"/>
                      <a:pt x="4" y="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340"/>
              <p:cNvSpPr/>
              <p:nvPr/>
            </p:nvSpPr>
            <p:spPr bwMode="auto">
              <a:xfrm>
                <a:off x="3820" y="1659"/>
                <a:ext cx="61" cy="49"/>
              </a:xfrm>
              <a:custGeom>
                <a:avLst/>
                <a:gdLst>
                  <a:gd name="T0" fmla="*/ 7 w 23"/>
                  <a:gd name="T1" fmla="*/ 0 h 18"/>
                  <a:gd name="T2" fmla="*/ 9 w 23"/>
                  <a:gd name="T3" fmla="*/ 11 h 18"/>
                  <a:gd name="T4" fmla="*/ 8 w 23"/>
                  <a:gd name="T5" fmla="*/ 11 h 18"/>
                  <a:gd name="T6" fmla="*/ 5 w 23"/>
                  <a:gd name="T7" fmla="*/ 11 h 18"/>
                  <a:gd name="T8" fmla="*/ 0 w 23"/>
                  <a:gd name="T9" fmla="*/ 15 h 18"/>
                  <a:gd name="T10" fmla="*/ 1 w 23"/>
                  <a:gd name="T11" fmla="*/ 15 h 18"/>
                  <a:gd name="T12" fmla="*/ 10 w 23"/>
                  <a:gd name="T13" fmla="*/ 13 h 18"/>
                  <a:gd name="T14" fmla="*/ 18 w 23"/>
                  <a:gd name="T15" fmla="*/ 16 h 18"/>
                  <a:gd name="T16" fmla="*/ 19 w 23"/>
                  <a:gd name="T17" fmla="*/ 16 h 18"/>
                  <a:gd name="T18" fmla="*/ 22 w 23"/>
                  <a:gd name="T19" fmla="*/ 17 h 18"/>
                  <a:gd name="T20" fmla="*/ 23 w 23"/>
                  <a:gd name="T21" fmla="*/ 17 h 18"/>
                  <a:gd name="T22" fmla="*/ 8 w 23"/>
                  <a:gd name="T23" fmla="*/ 0 h 18"/>
                  <a:gd name="T24" fmla="*/ 7 w 23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8">
                    <a:moveTo>
                      <a:pt x="7" y="0"/>
                    </a:moveTo>
                    <a:cubicBezTo>
                      <a:pt x="5" y="3"/>
                      <a:pt x="7" y="8"/>
                      <a:pt x="9" y="11"/>
                    </a:cubicBezTo>
                    <a:cubicBezTo>
                      <a:pt x="10" y="12"/>
                      <a:pt x="9" y="11"/>
                      <a:pt x="8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6"/>
                      <a:pt x="1" y="15"/>
                    </a:cubicBezTo>
                    <a:cubicBezTo>
                      <a:pt x="3" y="13"/>
                      <a:pt x="6" y="13"/>
                      <a:pt x="10" y="13"/>
                    </a:cubicBezTo>
                    <a:cubicBezTo>
                      <a:pt x="12" y="13"/>
                      <a:pt x="16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3" y="17"/>
                      <a:pt x="23" y="17"/>
                    </a:cubicBezTo>
                    <a:cubicBezTo>
                      <a:pt x="16" y="12"/>
                      <a:pt x="8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341"/>
              <p:cNvSpPr/>
              <p:nvPr/>
            </p:nvSpPr>
            <p:spPr bwMode="auto">
              <a:xfrm>
                <a:off x="3903" y="1681"/>
                <a:ext cx="27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0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9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5" y="6"/>
                      <a:pt x="7" y="3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7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342"/>
              <p:cNvSpPr/>
              <p:nvPr/>
            </p:nvSpPr>
            <p:spPr bwMode="auto">
              <a:xfrm>
                <a:off x="3903" y="1683"/>
                <a:ext cx="61" cy="35"/>
              </a:xfrm>
              <a:custGeom>
                <a:avLst/>
                <a:gdLst>
                  <a:gd name="T0" fmla="*/ 22 w 23"/>
                  <a:gd name="T1" fmla="*/ 1 h 13"/>
                  <a:gd name="T2" fmla="*/ 17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2 w 23"/>
                  <a:gd name="T23" fmla="*/ 1 h 13"/>
                  <a:gd name="T24" fmla="*/ 22 w 23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1"/>
                    </a:moveTo>
                    <a:cubicBezTo>
                      <a:pt x="21" y="2"/>
                      <a:pt x="19" y="3"/>
                      <a:pt x="17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6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1"/>
                      <a:pt x="22" y="0"/>
                      <a:pt x="22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343"/>
              <p:cNvSpPr/>
              <p:nvPr/>
            </p:nvSpPr>
            <p:spPr bwMode="auto">
              <a:xfrm>
                <a:off x="3871" y="1646"/>
                <a:ext cx="43" cy="45"/>
              </a:xfrm>
              <a:custGeom>
                <a:avLst/>
                <a:gdLst>
                  <a:gd name="T0" fmla="*/ 1 w 16"/>
                  <a:gd name="T1" fmla="*/ 1 h 17"/>
                  <a:gd name="T2" fmla="*/ 8 w 16"/>
                  <a:gd name="T3" fmla="*/ 10 h 17"/>
                  <a:gd name="T4" fmla="*/ 9 w 16"/>
                  <a:gd name="T5" fmla="*/ 15 h 17"/>
                  <a:gd name="T6" fmla="*/ 9 w 16"/>
                  <a:gd name="T7" fmla="*/ 17 h 17"/>
                  <a:gd name="T8" fmla="*/ 9 w 16"/>
                  <a:gd name="T9" fmla="*/ 17 h 17"/>
                  <a:gd name="T10" fmla="*/ 10 w 16"/>
                  <a:gd name="T11" fmla="*/ 17 h 17"/>
                  <a:gd name="T12" fmla="*/ 10 w 16"/>
                  <a:gd name="T13" fmla="*/ 12 h 17"/>
                  <a:gd name="T14" fmla="*/ 15 w 16"/>
                  <a:gd name="T15" fmla="*/ 1 h 17"/>
                  <a:gd name="T16" fmla="*/ 15 w 16"/>
                  <a:gd name="T17" fmla="*/ 1 h 17"/>
                  <a:gd name="T18" fmla="*/ 9 w 16"/>
                  <a:gd name="T19" fmla="*/ 9 h 17"/>
                  <a:gd name="T20" fmla="*/ 8 w 16"/>
                  <a:gd name="T21" fmla="*/ 5 h 17"/>
                  <a:gd name="T22" fmla="*/ 8 w 16"/>
                  <a:gd name="T23" fmla="*/ 5 h 17"/>
                  <a:gd name="T24" fmla="*/ 7 w 16"/>
                  <a:gd name="T25" fmla="*/ 3 h 17"/>
                  <a:gd name="T26" fmla="*/ 1 w 16"/>
                  <a:gd name="T27" fmla="*/ 0 h 17"/>
                  <a:gd name="T28" fmla="*/ 1 w 16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5" y="3"/>
                      <a:pt x="7" y="5"/>
                      <a:pt x="8" y="10"/>
                    </a:cubicBezTo>
                    <a:cubicBezTo>
                      <a:pt x="8" y="11"/>
                      <a:pt x="9" y="13"/>
                      <a:pt x="9" y="15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8"/>
                      <a:pt x="11" y="4"/>
                      <a:pt x="15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2" y="2"/>
                      <a:pt x="9" y="5"/>
                      <a:pt x="9" y="9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44"/>
              <p:cNvSpPr/>
              <p:nvPr/>
            </p:nvSpPr>
            <p:spPr bwMode="auto">
              <a:xfrm>
                <a:off x="3916" y="1726"/>
                <a:ext cx="30" cy="38"/>
              </a:xfrm>
              <a:custGeom>
                <a:avLst/>
                <a:gdLst>
                  <a:gd name="T0" fmla="*/ 0 w 11"/>
                  <a:gd name="T1" fmla="*/ 0 h 14"/>
                  <a:gd name="T2" fmla="*/ 3 w 11"/>
                  <a:gd name="T3" fmla="*/ 8 h 14"/>
                  <a:gd name="T4" fmla="*/ 4 w 11"/>
                  <a:gd name="T5" fmla="*/ 9 h 14"/>
                  <a:gd name="T6" fmla="*/ 11 w 11"/>
                  <a:gd name="T7" fmla="*/ 13 h 14"/>
                  <a:gd name="T8" fmla="*/ 11 w 11"/>
                  <a:gd name="T9" fmla="*/ 12 h 14"/>
                  <a:gd name="T10" fmla="*/ 10 w 11"/>
                  <a:gd name="T11" fmla="*/ 10 h 14"/>
                  <a:gd name="T12" fmla="*/ 7 w 11"/>
                  <a:gd name="T13" fmla="*/ 8 h 14"/>
                  <a:gd name="T14" fmla="*/ 1 w 11"/>
                  <a:gd name="T15" fmla="*/ 0 h 14"/>
                  <a:gd name="T16" fmla="*/ 0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3" y="6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45"/>
              <p:cNvSpPr/>
              <p:nvPr/>
            </p:nvSpPr>
            <p:spPr bwMode="auto">
              <a:xfrm>
                <a:off x="3860" y="1716"/>
                <a:ext cx="54" cy="26"/>
              </a:xfrm>
              <a:custGeom>
                <a:avLst/>
                <a:gdLst>
                  <a:gd name="T0" fmla="*/ 8 w 20"/>
                  <a:gd name="T1" fmla="*/ 1 h 10"/>
                  <a:gd name="T2" fmla="*/ 0 w 20"/>
                  <a:gd name="T3" fmla="*/ 8 h 10"/>
                  <a:gd name="T4" fmla="*/ 1 w 20"/>
                  <a:gd name="T5" fmla="*/ 8 h 10"/>
                  <a:gd name="T6" fmla="*/ 1 w 20"/>
                  <a:gd name="T7" fmla="*/ 7 h 10"/>
                  <a:gd name="T8" fmla="*/ 2 w 20"/>
                  <a:gd name="T9" fmla="*/ 8 h 10"/>
                  <a:gd name="T10" fmla="*/ 10 w 20"/>
                  <a:gd name="T11" fmla="*/ 1 h 10"/>
                  <a:gd name="T12" fmla="*/ 10 w 20"/>
                  <a:gd name="T13" fmla="*/ 5 h 10"/>
                  <a:gd name="T14" fmla="*/ 9 w 20"/>
                  <a:gd name="T15" fmla="*/ 10 h 10"/>
                  <a:gd name="T16" fmla="*/ 10 w 20"/>
                  <a:gd name="T17" fmla="*/ 10 h 10"/>
                  <a:gd name="T18" fmla="*/ 11 w 20"/>
                  <a:gd name="T19" fmla="*/ 6 h 10"/>
                  <a:gd name="T20" fmla="*/ 15 w 20"/>
                  <a:gd name="T21" fmla="*/ 7 h 10"/>
                  <a:gd name="T22" fmla="*/ 16 w 20"/>
                  <a:gd name="T23" fmla="*/ 6 h 10"/>
                  <a:gd name="T24" fmla="*/ 16 w 20"/>
                  <a:gd name="T25" fmla="*/ 4 h 10"/>
                  <a:gd name="T26" fmla="*/ 18 w 20"/>
                  <a:gd name="T27" fmla="*/ 5 h 10"/>
                  <a:gd name="T28" fmla="*/ 20 w 20"/>
                  <a:gd name="T29" fmla="*/ 6 h 10"/>
                  <a:gd name="T30" fmla="*/ 20 w 20"/>
                  <a:gd name="T31" fmla="*/ 6 h 10"/>
                  <a:gd name="T32" fmla="*/ 12 w 20"/>
                  <a:gd name="T33" fmla="*/ 0 h 10"/>
                  <a:gd name="T34" fmla="*/ 8 w 20"/>
                  <a:gd name="T3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0">
                    <a:moveTo>
                      <a:pt x="8" y="1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6"/>
                      <a:pt x="7" y="1"/>
                      <a:pt x="10" y="1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0" y="7"/>
                      <a:pt x="9" y="8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13" y="1"/>
                      <a:pt x="15" y="6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7" y="4"/>
                      <a:pt x="18" y="4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0" y="6"/>
                      <a:pt x="20" y="6"/>
                    </a:cubicBezTo>
                    <a:cubicBezTo>
                      <a:pt x="19" y="2"/>
                      <a:pt x="15" y="0"/>
                      <a:pt x="12" y="0"/>
                    </a:cubicBezTo>
                    <a:cubicBezTo>
                      <a:pt x="10" y="0"/>
                      <a:pt x="9" y="0"/>
                      <a:pt x="8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46"/>
              <p:cNvSpPr/>
              <p:nvPr/>
            </p:nvSpPr>
            <p:spPr bwMode="auto">
              <a:xfrm>
                <a:off x="3879" y="1691"/>
                <a:ext cx="29" cy="35"/>
              </a:xfrm>
              <a:custGeom>
                <a:avLst/>
                <a:gdLst>
                  <a:gd name="T0" fmla="*/ 0 w 11"/>
                  <a:gd name="T1" fmla="*/ 6 h 13"/>
                  <a:gd name="T2" fmla="*/ 1 w 11"/>
                  <a:gd name="T3" fmla="*/ 10 h 13"/>
                  <a:gd name="T4" fmla="*/ 2 w 11"/>
                  <a:gd name="T5" fmla="*/ 11 h 13"/>
                  <a:gd name="T6" fmla="*/ 6 w 11"/>
                  <a:gd name="T7" fmla="*/ 12 h 13"/>
                  <a:gd name="T8" fmla="*/ 11 w 11"/>
                  <a:gd name="T9" fmla="*/ 10 h 13"/>
                  <a:gd name="T10" fmla="*/ 11 w 11"/>
                  <a:gd name="T11" fmla="*/ 6 h 13"/>
                  <a:gd name="T12" fmla="*/ 10 w 11"/>
                  <a:gd name="T13" fmla="*/ 4 h 13"/>
                  <a:gd name="T14" fmla="*/ 7 w 11"/>
                  <a:gd name="T15" fmla="*/ 3 h 13"/>
                  <a:gd name="T16" fmla="*/ 0 w 11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0" y="7"/>
                      <a:pt x="0" y="9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8" y="13"/>
                      <a:pt x="10" y="12"/>
                      <a:pt x="11" y="10"/>
                    </a:cubicBezTo>
                    <a:cubicBezTo>
                      <a:pt x="11" y="9"/>
                      <a:pt x="11" y="7"/>
                      <a:pt x="11" y="6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47"/>
              <p:cNvSpPr/>
              <p:nvPr/>
            </p:nvSpPr>
            <p:spPr bwMode="auto">
              <a:xfrm>
                <a:off x="3879" y="1691"/>
                <a:ext cx="32" cy="30"/>
              </a:xfrm>
              <a:custGeom>
                <a:avLst/>
                <a:gdLst>
                  <a:gd name="T0" fmla="*/ 0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3 w 12"/>
                  <a:gd name="T11" fmla="*/ 5 h 11"/>
                  <a:gd name="T12" fmla="*/ 6 w 12"/>
                  <a:gd name="T13" fmla="*/ 7 h 11"/>
                  <a:gd name="T14" fmla="*/ 6 w 12"/>
                  <a:gd name="T15" fmla="*/ 8 h 11"/>
                  <a:gd name="T16" fmla="*/ 6 w 12"/>
                  <a:gd name="T17" fmla="*/ 8 h 11"/>
                  <a:gd name="T18" fmla="*/ 10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0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10"/>
                      <a:pt x="9" y="11"/>
                      <a:pt x="10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48"/>
              <p:cNvSpPr/>
              <p:nvPr/>
            </p:nvSpPr>
            <p:spPr bwMode="auto">
              <a:xfrm>
                <a:off x="3884" y="1694"/>
                <a:ext cx="32" cy="19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49"/>
              <p:cNvSpPr/>
              <p:nvPr/>
            </p:nvSpPr>
            <p:spPr bwMode="auto">
              <a:xfrm>
                <a:off x="3887" y="1705"/>
                <a:ext cx="10" cy="11"/>
              </a:xfrm>
              <a:custGeom>
                <a:avLst/>
                <a:gdLst>
                  <a:gd name="T0" fmla="*/ 4 w 4"/>
                  <a:gd name="T1" fmla="*/ 3 h 4"/>
                  <a:gd name="T2" fmla="*/ 4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1 h 4"/>
                  <a:gd name="T12" fmla="*/ 1 w 4"/>
                  <a:gd name="T13" fmla="*/ 0 h 4"/>
                  <a:gd name="T14" fmla="*/ 1 w 4"/>
                  <a:gd name="T15" fmla="*/ 0 h 4"/>
                  <a:gd name="T16" fmla="*/ 0 w 4"/>
                  <a:gd name="T17" fmla="*/ 2 h 4"/>
                  <a:gd name="T18" fmla="*/ 1 w 4"/>
                  <a:gd name="T19" fmla="*/ 2 h 4"/>
                  <a:gd name="T20" fmla="*/ 2 w 4"/>
                  <a:gd name="T21" fmla="*/ 3 h 4"/>
                  <a:gd name="T22" fmla="*/ 4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50"/>
              <p:cNvSpPr/>
              <p:nvPr/>
            </p:nvSpPr>
            <p:spPr bwMode="auto">
              <a:xfrm>
                <a:off x="3272" y="2409"/>
                <a:ext cx="171" cy="153"/>
              </a:xfrm>
              <a:custGeom>
                <a:avLst/>
                <a:gdLst>
                  <a:gd name="T0" fmla="*/ 13 w 64"/>
                  <a:gd name="T1" fmla="*/ 18 h 57"/>
                  <a:gd name="T2" fmla="*/ 5 w 64"/>
                  <a:gd name="T3" fmla="*/ 21 h 57"/>
                  <a:gd name="T4" fmla="*/ 4 w 64"/>
                  <a:gd name="T5" fmla="*/ 35 h 57"/>
                  <a:gd name="T6" fmla="*/ 14 w 64"/>
                  <a:gd name="T7" fmla="*/ 41 h 57"/>
                  <a:gd name="T8" fmla="*/ 14 w 64"/>
                  <a:gd name="T9" fmla="*/ 43 h 57"/>
                  <a:gd name="T10" fmla="*/ 25 w 64"/>
                  <a:gd name="T11" fmla="*/ 54 h 57"/>
                  <a:gd name="T12" fmla="*/ 37 w 64"/>
                  <a:gd name="T13" fmla="*/ 52 h 57"/>
                  <a:gd name="T14" fmla="*/ 42 w 64"/>
                  <a:gd name="T15" fmla="*/ 41 h 57"/>
                  <a:gd name="T16" fmla="*/ 53 w 64"/>
                  <a:gd name="T17" fmla="*/ 48 h 57"/>
                  <a:gd name="T18" fmla="*/ 59 w 64"/>
                  <a:gd name="T19" fmla="*/ 45 h 57"/>
                  <a:gd name="T20" fmla="*/ 62 w 64"/>
                  <a:gd name="T21" fmla="*/ 37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50 w 64"/>
                  <a:gd name="T29" fmla="*/ 24 h 57"/>
                  <a:gd name="T30" fmla="*/ 57 w 64"/>
                  <a:gd name="T31" fmla="*/ 13 h 57"/>
                  <a:gd name="T32" fmla="*/ 55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5" y="21"/>
                    </a:cubicBezTo>
                    <a:cubicBezTo>
                      <a:pt x="0" y="25"/>
                      <a:pt x="4" y="30"/>
                      <a:pt x="4" y="35"/>
                    </a:cubicBezTo>
                    <a:cubicBezTo>
                      <a:pt x="4" y="40"/>
                      <a:pt x="11" y="42"/>
                      <a:pt x="14" y="41"/>
                    </a:cubicBezTo>
                    <a:cubicBezTo>
                      <a:pt x="14" y="42"/>
                      <a:pt x="14" y="43"/>
                      <a:pt x="14" y="43"/>
                    </a:cubicBezTo>
                    <a:cubicBezTo>
                      <a:pt x="15" y="49"/>
                      <a:pt x="21" y="52"/>
                      <a:pt x="25" y="54"/>
                    </a:cubicBezTo>
                    <a:cubicBezTo>
                      <a:pt x="29" y="57"/>
                      <a:pt x="34" y="54"/>
                      <a:pt x="37" y="52"/>
                    </a:cubicBezTo>
                    <a:cubicBezTo>
                      <a:pt x="42" y="49"/>
                      <a:pt x="42" y="46"/>
                      <a:pt x="42" y="41"/>
                    </a:cubicBezTo>
                    <a:cubicBezTo>
                      <a:pt x="45" y="44"/>
                      <a:pt x="49" y="49"/>
                      <a:pt x="53" y="48"/>
                    </a:cubicBezTo>
                    <a:cubicBezTo>
                      <a:pt x="55" y="47"/>
                      <a:pt x="57" y="47"/>
                      <a:pt x="59" y="45"/>
                    </a:cubicBezTo>
                    <a:cubicBezTo>
                      <a:pt x="60" y="43"/>
                      <a:pt x="60" y="40"/>
                      <a:pt x="62" y="37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60" y="27"/>
                      <a:pt x="59" y="27"/>
                    </a:cubicBezTo>
                    <a:cubicBezTo>
                      <a:pt x="57" y="26"/>
                      <a:pt x="56" y="25"/>
                      <a:pt x="53" y="25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54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5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8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4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10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51"/>
              <p:cNvSpPr/>
              <p:nvPr/>
            </p:nvSpPr>
            <p:spPr bwMode="auto">
              <a:xfrm>
                <a:off x="3317" y="2495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1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10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8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10 w 26"/>
                  <a:gd name="T33" fmla="*/ 23 h 25"/>
                  <a:gd name="T34" fmla="*/ 16 w 26"/>
                  <a:gd name="T35" fmla="*/ 21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20" y="18"/>
                      <a:pt x="20" y="18"/>
                      <a:pt x="21" y="18"/>
                    </a:cubicBezTo>
                    <a:cubicBezTo>
                      <a:pt x="22" y="17"/>
                      <a:pt x="22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20" y="0"/>
                      <a:pt x="13" y="4"/>
                      <a:pt x="10" y="6"/>
                    </a:cubicBezTo>
                    <a:cubicBezTo>
                      <a:pt x="8" y="6"/>
                      <a:pt x="7" y="7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6" y="21"/>
                      <a:pt x="7" y="21"/>
                      <a:pt x="7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7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19"/>
                      <a:pt x="9" y="21"/>
                      <a:pt x="10" y="23"/>
                    </a:cubicBezTo>
                    <a:cubicBezTo>
                      <a:pt x="10" y="25"/>
                      <a:pt x="14" y="23"/>
                      <a:pt x="16" y="21"/>
                    </a:cubicBezTo>
                    <a:cubicBezTo>
                      <a:pt x="17" y="20"/>
                      <a:pt x="17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52"/>
              <p:cNvSpPr/>
              <p:nvPr/>
            </p:nvSpPr>
            <p:spPr bwMode="auto">
              <a:xfrm>
                <a:off x="3368" y="2484"/>
                <a:ext cx="70" cy="51"/>
              </a:xfrm>
              <a:custGeom>
                <a:avLst/>
                <a:gdLst>
                  <a:gd name="T0" fmla="*/ 0 w 26"/>
                  <a:gd name="T1" fmla="*/ 0 h 19"/>
                  <a:gd name="T2" fmla="*/ 4 w 26"/>
                  <a:gd name="T3" fmla="*/ 5 h 19"/>
                  <a:gd name="T4" fmla="*/ 6 w 26"/>
                  <a:gd name="T5" fmla="*/ 9 h 19"/>
                  <a:gd name="T6" fmla="*/ 5 w 26"/>
                  <a:gd name="T7" fmla="*/ 9 h 19"/>
                  <a:gd name="T8" fmla="*/ 17 w 26"/>
                  <a:gd name="T9" fmla="*/ 19 h 19"/>
                  <a:gd name="T10" fmla="*/ 24 w 26"/>
                  <a:gd name="T11" fmla="*/ 10 h 19"/>
                  <a:gd name="T12" fmla="*/ 26 w 26"/>
                  <a:gd name="T13" fmla="*/ 6 h 19"/>
                  <a:gd name="T14" fmla="*/ 26 w 26"/>
                  <a:gd name="T15" fmla="*/ 6 h 19"/>
                  <a:gd name="T16" fmla="*/ 16 w 26"/>
                  <a:gd name="T17" fmla="*/ 5 h 19"/>
                  <a:gd name="T18" fmla="*/ 12 w 26"/>
                  <a:gd name="T19" fmla="*/ 2 h 19"/>
                  <a:gd name="T20" fmla="*/ 10 w 26"/>
                  <a:gd name="T21" fmla="*/ 3 h 19"/>
                  <a:gd name="T22" fmla="*/ 0 w 26"/>
                  <a:gd name="T23" fmla="*/ 0 h 19"/>
                  <a:gd name="T24" fmla="*/ 0 w 26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12" y="19"/>
                      <a:pt x="17" y="19"/>
                    </a:cubicBezTo>
                    <a:cubicBezTo>
                      <a:pt x="22" y="18"/>
                      <a:pt x="24" y="14"/>
                      <a:pt x="24" y="10"/>
                    </a:cubicBezTo>
                    <a:cubicBezTo>
                      <a:pt x="25" y="9"/>
                      <a:pt x="26" y="8"/>
                      <a:pt x="26" y="6"/>
                    </a:cubicBezTo>
                    <a:cubicBezTo>
                      <a:pt x="26" y="6"/>
                      <a:pt x="26" y="5"/>
                      <a:pt x="26" y="6"/>
                    </a:cubicBezTo>
                    <a:cubicBezTo>
                      <a:pt x="24" y="7"/>
                      <a:pt x="18" y="7"/>
                      <a:pt x="16" y="5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10" y="5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53"/>
              <p:cNvSpPr/>
              <p:nvPr/>
            </p:nvSpPr>
            <p:spPr bwMode="auto">
              <a:xfrm>
                <a:off x="3355" y="2417"/>
                <a:ext cx="56" cy="59"/>
              </a:xfrm>
              <a:custGeom>
                <a:avLst/>
                <a:gdLst>
                  <a:gd name="T0" fmla="*/ 1 w 21"/>
                  <a:gd name="T1" fmla="*/ 15 h 22"/>
                  <a:gd name="T2" fmla="*/ 2 w 21"/>
                  <a:gd name="T3" fmla="*/ 20 h 22"/>
                  <a:gd name="T4" fmla="*/ 3 w 21"/>
                  <a:gd name="T5" fmla="*/ 22 h 22"/>
                  <a:gd name="T6" fmla="*/ 6 w 21"/>
                  <a:gd name="T7" fmla="*/ 22 h 22"/>
                  <a:gd name="T8" fmla="*/ 6 w 21"/>
                  <a:gd name="T9" fmla="*/ 22 h 22"/>
                  <a:gd name="T10" fmla="*/ 6 w 21"/>
                  <a:gd name="T11" fmla="*/ 22 h 22"/>
                  <a:gd name="T12" fmla="*/ 9 w 21"/>
                  <a:gd name="T13" fmla="*/ 22 h 22"/>
                  <a:gd name="T14" fmla="*/ 20 w 21"/>
                  <a:gd name="T15" fmla="*/ 15 h 22"/>
                  <a:gd name="T16" fmla="*/ 20 w 21"/>
                  <a:gd name="T17" fmla="*/ 14 h 22"/>
                  <a:gd name="T18" fmla="*/ 20 w 21"/>
                  <a:gd name="T19" fmla="*/ 14 h 22"/>
                  <a:gd name="T20" fmla="*/ 20 w 21"/>
                  <a:gd name="T21" fmla="*/ 14 h 22"/>
                  <a:gd name="T22" fmla="*/ 17 w 21"/>
                  <a:gd name="T23" fmla="*/ 13 h 22"/>
                  <a:gd name="T24" fmla="*/ 10 w 21"/>
                  <a:gd name="T25" fmla="*/ 13 h 22"/>
                  <a:gd name="T26" fmla="*/ 6 w 21"/>
                  <a:gd name="T27" fmla="*/ 1 h 22"/>
                  <a:gd name="T28" fmla="*/ 6 w 21"/>
                  <a:gd name="T29" fmla="*/ 1 h 22"/>
                  <a:gd name="T30" fmla="*/ 1 w 21"/>
                  <a:gd name="T3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5"/>
                    </a:moveTo>
                    <a:cubicBezTo>
                      <a:pt x="1" y="17"/>
                      <a:pt x="2" y="18"/>
                      <a:pt x="2" y="20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3" y="22"/>
                      <a:pt x="4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3" y="22"/>
                      <a:pt x="21" y="20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3"/>
                      <a:pt x="12" y="15"/>
                      <a:pt x="10" y="13"/>
                    </a:cubicBezTo>
                    <a:cubicBezTo>
                      <a:pt x="7" y="11"/>
                      <a:pt x="5" y="5"/>
                      <a:pt x="6" y="1"/>
                    </a:cubicBezTo>
                    <a:cubicBezTo>
                      <a:pt x="6" y="1"/>
                      <a:pt x="6" y="0"/>
                      <a:pt x="6" y="1"/>
                    </a:cubicBezTo>
                    <a:cubicBezTo>
                      <a:pt x="0" y="3"/>
                      <a:pt x="0" y="10"/>
                      <a:pt x="1" y="15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354"/>
              <p:cNvSpPr/>
              <p:nvPr/>
            </p:nvSpPr>
            <p:spPr bwMode="auto">
              <a:xfrm>
                <a:off x="3306" y="2439"/>
                <a:ext cx="49" cy="34"/>
              </a:xfrm>
              <a:custGeom>
                <a:avLst/>
                <a:gdLst>
                  <a:gd name="T0" fmla="*/ 7 w 18"/>
                  <a:gd name="T1" fmla="*/ 1 h 13"/>
                  <a:gd name="T2" fmla="*/ 9 w 18"/>
                  <a:gd name="T3" fmla="*/ 3 h 13"/>
                  <a:gd name="T4" fmla="*/ 12 w 18"/>
                  <a:gd name="T5" fmla="*/ 6 h 13"/>
                  <a:gd name="T6" fmla="*/ 12 w 18"/>
                  <a:gd name="T7" fmla="*/ 8 h 13"/>
                  <a:gd name="T8" fmla="*/ 7 w 18"/>
                  <a:gd name="T9" fmla="*/ 7 h 13"/>
                  <a:gd name="T10" fmla="*/ 1 w 18"/>
                  <a:gd name="T11" fmla="*/ 3 h 13"/>
                  <a:gd name="T12" fmla="*/ 1 w 18"/>
                  <a:gd name="T13" fmla="*/ 3 h 13"/>
                  <a:gd name="T14" fmla="*/ 6 w 18"/>
                  <a:gd name="T15" fmla="*/ 9 h 13"/>
                  <a:gd name="T16" fmla="*/ 9 w 18"/>
                  <a:gd name="T17" fmla="*/ 11 h 13"/>
                  <a:gd name="T18" fmla="*/ 14 w 18"/>
                  <a:gd name="T19" fmla="*/ 13 h 13"/>
                  <a:gd name="T20" fmla="*/ 18 w 18"/>
                  <a:gd name="T21" fmla="*/ 11 h 13"/>
                  <a:gd name="T22" fmla="*/ 7 w 18"/>
                  <a:gd name="T23" fmla="*/ 0 h 13"/>
                  <a:gd name="T24" fmla="*/ 7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7" y="1"/>
                    </a:moveTo>
                    <a:cubicBezTo>
                      <a:pt x="7" y="2"/>
                      <a:pt x="8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8"/>
                      <a:pt x="12" y="8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7" y="10"/>
                      <a:pt x="8" y="11"/>
                      <a:pt x="9" y="11"/>
                    </a:cubicBez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8" y="13"/>
                      <a:pt x="18" y="11"/>
                    </a:cubicBezTo>
                    <a:cubicBezTo>
                      <a:pt x="18" y="5"/>
                      <a:pt x="12" y="1"/>
                      <a:pt x="7" y="0"/>
                    </a:cubicBezTo>
                    <a:cubicBezTo>
                      <a:pt x="7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355"/>
              <p:cNvSpPr/>
              <p:nvPr/>
            </p:nvSpPr>
            <p:spPr bwMode="auto">
              <a:xfrm>
                <a:off x="3280" y="2473"/>
                <a:ext cx="59" cy="49"/>
              </a:xfrm>
              <a:custGeom>
                <a:avLst/>
                <a:gdLst>
                  <a:gd name="T0" fmla="*/ 0 w 22"/>
                  <a:gd name="T1" fmla="*/ 4 h 18"/>
                  <a:gd name="T2" fmla="*/ 1 w 22"/>
                  <a:gd name="T3" fmla="*/ 6 h 18"/>
                  <a:gd name="T4" fmla="*/ 2 w 22"/>
                  <a:gd name="T5" fmla="*/ 13 h 18"/>
                  <a:gd name="T6" fmla="*/ 5 w 22"/>
                  <a:gd name="T7" fmla="*/ 16 h 18"/>
                  <a:gd name="T8" fmla="*/ 16 w 22"/>
                  <a:gd name="T9" fmla="*/ 13 h 18"/>
                  <a:gd name="T10" fmla="*/ 21 w 22"/>
                  <a:gd name="T11" fmla="*/ 2 h 18"/>
                  <a:gd name="T12" fmla="*/ 21 w 22"/>
                  <a:gd name="T13" fmla="*/ 0 h 18"/>
                  <a:gd name="T14" fmla="*/ 20 w 22"/>
                  <a:gd name="T15" fmla="*/ 0 h 18"/>
                  <a:gd name="T16" fmla="*/ 19 w 22"/>
                  <a:gd name="T17" fmla="*/ 2 h 18"/>
                  <a:gd name="T18" fmla="*/ 12 w 22"/>
                  <a:gd name="T19" fmla="*/ 6 h 18"/>
                  <a:gd name="T20" fmla="*/ 10 w 22"/>
                  <a:gd name="T21" fmla="*/ 6 h 18"/>
                  <a:gd name="T22" fmla="*/ 5 w 22"/>
                  <a:gd name="T23" fmla="*/ 6 h 18"/>
                  <a:gd name="T24" fmla="*/ 1 w 22"/>
                  <a:gd name="T25" fmla="*/ 4 h 18"/>
                  <a:gd name="T26" fmla="*/ 1 w 22"/>
                  <a:gd name="T27" fmla="*/ 4 h 18"/>
                  <a:gd name="T28" fmla="*/ 0 w 22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0" y="7"/>
                      <a:pt x="2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9" y="18"/>
                      <a:pt x="13" y="15"/>
                      <a:pt x="16" y="13"/>
                    </a:cubicBezTo>
                    <a:cubicBezTo>
                      <a:pt x="18" y="10"/>
                      <a:pt x="22" y="6"/>
                      <a:pt x="21" y="2"/>
                    </a:cubicBezTo>
                    <a:cubicBezTo>
                      <a:pt x="22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7" y="6"/>
                      <a:pt x="5" y="6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356"/>
              <p:cNvSpPr/>
              <p:nvPr/>
            </p:nvSpPr>
            <p:spPr bwMode="auto">
              <a:xfrm>
                <a:off x="3282" y="2476"/>
                <a:ext cx="54" cy="43"/>
              </a:xfrm>
              <a:custGeom>
                <a:avLst/>
                <a:gdLst>
                  <a:gd name="T0" fmla="*/ 19 w 20"/>
                  <a:gd name="T1" fmla="*/ 1 h 16"/>
                  <a:gd name="T2" fmla="*/ 14 w 20"/>
                  <a:gd name="T3" fmla="*/ 7 h 16"/>
                  <a:gd name="T4" fmla="*/ 4 w 20"/>
                  <a:gd name="T5" fmla="*/ 8 h 16"/>
                  <a:gd name="T6" fmla="*/ 4 w 20"/>
                  <a:gd name="T7" fmla="*/ 9 h 16"/>
                  <a:gd name="T8" fmla="*/ 3 w 20"/>
                  <a:gd name="T9" fmla="*/ 9 h 16"/>
                  <a:gd name="T10" fmla="*/ 1 w 20"/>
                  <a:gd name="T11" fmla="*/ 9 h 16"/>
                  <a:gd name="T12" fmla="*/ 0 w 20"/>
                  <a:gd name="T13" fmla="*/ 9 h 16"/>
                  <a:gd name="T14" fmla="*/ 0 w 20"/>
                  <a:gd name="T15" fmla="*/ 9 h 16"/>
                  <a:gd name="T16" fmla="*/ 0 w 20"/>
                  <a:gd name="T17" fmla="*/ 10 h 16"/>
                  <a:gd name="T18" fmla="*/ 5 w 20"/>
                  <a:gd name="T19" fmla="*/ 15 h 16"/>
                  <a:gd name="T20" fmla="*/ 6 w 20"/>
                  <a:gd name="T21" fmla="*/ 15 h 16"/>
                  <a:gd name="T22" fmla="*/ 10 w 20"/>
                  <a:gd name="T23" fmla="*/ 15 h 16"/>
                  <a:gd name="T24" fmla="*/ 20 w 20"/>
                  <a:gd name="T25" fmla="*/ 1 h 16"/>
                  <a:gd name="T26" fmla="*/ 19 w 20"/>
                  <a:gd name="T2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"/>
                    </a:moveTo>
                    <a:cubicBezTo>
                      <a:pt x="18" y="4"/>
                      <a:pt x="16" y="5"/>
                      <a:pt x="14" y="7"/>
                    </a:cubicBezTo>
                    <a:cubicBezTo>
                      <a:pt x="10" y="9"/>
                      <a:pt x="8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10"/>
                      <a:pt x="5" y="10"/>
                      <a:pt x="3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3"/>
                      <a:pt x="3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9" y="15"/>
                      <a:pt x="10" y="15"/>
                    </a:cubicBezTo>
                    <a:cubicBezTo>
                      <a:pt x="16" y="14"/>
                      <a:pt x="19" y="7"/>
                      <a:pt x="20" y="1"/>
                    </a:cubicBezTo>
                    <a:cubicBezTo>
                      <a:pt x="20" y="1"/>
                      <a:pt x="19" y="0"/>
                      <a:pt x="19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357"/>
              <p:cNvSpPr/>
              <p:nvPr/>
            </p:nvSpPr>
            <p:spPr bwMode="auto">
              <a:xfrm>
                <a:off x="3309" y="2481"/>
                <a:ext cx="72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1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19 h 29"/>
                  <a:gd name="T12" fmla="*/ 9 w 27"/>
                  <a:gd name="T13" fmla="*/ 15 h 29"/>
                  <a:gd name="T14" fmla="*/ 11 w 27"/>
                  <a:gd name="T15" fmla="*/ 18 h 29"/>
                  <a:gd name="T16" fmla="*/ 12 w 27"/>
                  <a:gd name="T17" fmla="*/ 18 h 29"/>
                  <a:gd name="T18" fmla="*/ 15 w 27"/>
                  <a:gd name="T19" fmla="*/ 23 h 29"/>
                  <a:gd name="T20" fmla="*/ 13 w 27"/>
                  <a:gd name="T21" fmla="*/ 28 h 29"/>
                  <a:gd name="T22" fmla="*/ 14 w 27"/>
                  <a:gd name="T23" fmla="*/ 29 h 29"/>
                  <a:gd name="T24" fmla="*/ 15 w 27"/>
                  <a:gd name="T25" fmla="*/ 28 h 29"/>
                  <a:gd name="T26" fmla="*/ 16 w 27"/>
                  <a:gd name="T27" fmla="*/ 28 h 29"/>
                  <a:gd name="T28" fmla="*/ 16 w 27"/>
                  <a:gd name="T29" fmla="*/ 28 h 29"/>
                  <a:gd name="T30" fmla="*/ 18 w 27"/>
                  <a:gd name="T31" fmla="*/ 23 h 29"/>
                  <a:gd name="T32" fmla="*/ 21 w 27"/>
                  <a:gd name="T33" fmla="*/ 17 h 29"/>
                  <a:gd name="T34" fmla="*/ 22 w 27"/>
                  <a:gd name="T35" fmla="*/ 17 h 29"/>
                  <a:gd name="T36" fmla="*/ 25 w 27"/>
                  <a:gd name="T37" fmla="*/ 13 h 29"/>
                  <a:gd name="T38" fmla="*/ 27 w 27"/>
                  <a:gd name="T39" fmla="*/ 13 h 29"/>
                  <a:gd name="T40" fmla="*/ 27 w 27"/>
                  <a:gd name="T41" fmla="*/ 13 h 29"/>
                  <a:gd name="T42" fmla="*/ 22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1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10" y="26"/>
                      <a:pt x="10" y="26"/>
                      <a:pt x="10" y="25"/>
                    </a:cubicBezTo>
                    <a:cubicBezTo>
                      <a:pt x="9" y="23"/>
                      <a:pt x="7" y="21"/>
                      <a:pt x="7" y="19"/>
                    </a:cubicBezTo>
                    <a:cubicBezTo>
                      <a:pt x="8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2" y="18"/>
                    </a:cubicBezTo>
                    <a:cubicBezTo>
                      <a:pt x="13" y="17"/>
                      <a:pt x="15" y="23"/>
                      <a:pt x="15" y="23"/>
                    </a:cubicBezTo>
                    <a:cubicBezTo>
                      <a:pt x="14" y="25"/>
                      <a:pt x="14" y="27"/>
                      <a:pt x="13" y="28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7"/>
                      <a:pt x="18" y="25"/>
                      <a:pt x="18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2" y="15"/>
                      <a:pt x="22" y="11"/>
                      <a:pt x="25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5" y="2"/>
                      <a:pt x="22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7" y="0"/>
                      <a:pt x="13" y="0"/>
                    </a:cubicBezTo>
                    <a:cubicBezTo>
                      <a:pt x="11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358"/>
              <p:cNvSpPr/>
              <p:nvPr/>
            </p:nvSpPr>
            <p:spPr bwMode="auto">
              <a:xfrm>
                <a:off x="3371" y="2487"/>
                <a:ext cx="67" cy="45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1 h 17"/>
                  <a:gd name="T4" fmla="*/ 1 w 25"/>
                  <a:gd name="T5" fmla="*/ 2 h 17"/>
                  <a:gd name="T6" fmla="*/ 5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1 w 25"/>
                  <a:gd name="T15" fmla="*/ 13 h 17"/>
                  <a:gd name="T16" fmla="*/ 25 w 25"/>
                  <a:gd name="T17" fmla="*/ 7 h 17"/>
                  <a:gd name="T18" fmla="*/ 24 w 25"/>
                  <a:gd name="T19" fmla="*/ 6 h 17"/>
                  <a:gd name="T20" fmla="*/ 12 w 25"/>
                  <a:gd name="T21" fmla="*/ 9 h 17"/>
                  <a:gd name="T22" fmla="*/ 6 w 25"/>
                  <a:gd name="T23" fmla="*/ 5 h 17"/>
                  <a:gd name="T24" fmla="*/ 1 w 25"/>
                  <a:gd name="T25" fmla="*/ 0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4"/>
                      <a:pt x="3" y="9"/>
                      <a:pt x="5" y="11"/>
                    </a:cubicBezTo>
                    <a:cubicBezTo>
                      <a:pt x="5" y="12"/>
                      <a:pt x="7" y="13"/>
                      <a:pt x="8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6" y="16"/>
                      <a:pt x="18" y="13"/>
                      <a:pt x="21" y="13"/>
                    </a:cubicBezTo>
                    <a:cubicBezTo>
                      <a:pt x="24" y="12"/>
                      <a:pt x="24" y="9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1" y="9"/>
                      <a:pt x="17" y="10"/>
                      <a:pt x="12" y="9"/>
                    </a:cubicBezTo>
                    <a:cubicBezTo>
                      <a:pt x="10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359"/>
              <p:cNvSpPr/>
              <p:nvPr/>
            </p:nvSpPr>
            <p:spPr bwMode="auto">
              <a:xfrm>
                <a:off x="3320" y="2433"/>
                <a:ext cx="32" cy="38"/>
              </a:xfrm>
              <a:custGeom>
                <a:avLst/>
                <a:gdLst>
                  <a:gd name="T0" fmla="*/ 0 w 12"/>
                  <a:gd name="T1" fmla="*/ 1 h 14"/>
                  <a:gd name="T2" fmla="*/ 9 w 12"/>
                  <a:gd name="T3" fmla="*/ 12 h 14"/>
                  <a:gd name="T4" fmla="*/ 9 w 12"/>
                  <a:gd name="T5" fmla="*/ 12 h 14"/>
                  <a:gd name="T6" fmla="*/ 10 w 12"/>
                  <a:gd name="T7" fmla="*/ 14 h 14"/>
                  <a:gd name="T8" fmla="*/ 11 w 12"/>
                  <a:gd name="T9" fmla="*/ 14 h 14"/>
                  <a:gd name="T10" fmla="*/ 10 w 12"/>
                  <a:gd name="T11" fmla="*/ 8 h 14"/>
                  <a:gd name="T12" fmla="*/ 1 w 12"/>
                  <a:gd name="T13" fmla="*/ 0 h 14"/>
                  <a:gd name="T14" fmla="*/ 0 w 12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1"/>
                    </a:moveTo>
                    <a:cubicBezTo>
                      <a:pt x="3" y="4"/>
                      <a:pt x="8" y="7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8" y="4"/>
                      <a:pt x="4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360"/>
              <p:cNvSpPr/>
              <p:nvPr/>
            </p:nvSpPr>
            <p:spPr bwMode="auto">
              <a:xfrm>
                <a:off x="3280" y="2428"/>
                <a:ext cx="61" cy="45"/>
              </a:xfrm>
              <a:custGeom>
                <a:avLst/>
                <a:gdLst>
                  <a:gd name="T0" fmla="*/ 7 w 23"/>
                  <a:gd name="T1" fmla="*/ 0 h 17"/>
                  <a:gd name="T2" fmla="*/ 9 w 23"/>
                  <a:gd name="T3" fmla="*/ 11 h 17"/>
                  <a:gd name="T4" fmla="*/ 8 w 23"/>
                  <a:gd name="T5" fmla="*/ 10 h 17"/>
                  <a:gd name="T6" fmla="*/ 5 w 23"/>
                  <a:gd name="T7" fmla="*/ 11 h 17"/>
                  <a:gd name="T8" fmla="*/ 0 w 23"/>
                  <a:gd name="T9" fmla="*/ 15 h 17"/>
                  <a:gd name="T10" fmla="*/ 1 w 23"/>
                  <a:gd name="T11" fmla="*/ 15 h 17"/>
                  <a:gd name="T12" fmla="*/ 10 w 23"/>
                  <a:gd name="T13" fmla="*/ 13 h 17"/>
                  <a:gd name="T14" fmla="*/ 18 w 23"/>
                  <a:gd name="T15" fmla="*/ 16 h 17"/>
                  <a:gd name="T16" fmla="*/ 19 w 23"/>
                  <a:gd name="T17" fmla="*/ 16 h 17"/>
                  <a:gd name="T18" fmla="*/ 23 w 23"/>
                  <a:gd name="T19" fmla="*/ 17 h 17"/>
                  <a:gd name="T20" fmla="*/ 23 w 23"/>
                  <a:gd name="T21" fmla="*/ 17 h 17"/>
                  <a:gd name="T22" fmla="*/ 8 w 23"/>
                  <a:gd name="T23" fmla="*/ 0 h 17"/>
                  <a:gd name="T24" fmla="*/ 7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7" y="0"/>
                    </a:moveTo>
                    <a:cubicBezTo>
                      <a:pt x="6" y="3"/>
                      <a:pt x="8" y="8"/>
                      <a:pt x="9" y="11"/>
                    </a:cubicBezTo>
                    <a:cubicBezTo>
                      <a:pt x="10" y="12"/>
                      <a:pt x="10" y="11"/>
                      <a:pt x="8" y="10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4" y="13"/>
                      <a:pt x="6" y="13"/>
                      <a:pt x="10" y="13"/>
                    </a:cubicBezTo>
                    <a:cubicBezTo>
                      <a:pt x="12" y="13"/>
                      <a:pt x="17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7" y="12"/>
                      <a:pt x="9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361"/>
              <p:cNvSpPr/>
              <p:nvPr/>
            </p:nvSpPr>
            <p:spPr bwMode="auto">
              <a:xfrm>
                <a:off x="3363" y="2449"/>
                <a:ext cx="26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1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10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2" y="5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7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62"/>
              <p:cNvSpPr/>
              <p:nvPr/>
            </p:nvSpPr>
            <p:spPr bwMode="auto">
              <a:xfrm>
                <a:off x="3363" y="2452"/>
                <a:ext cx="61" cy="35"/>
              </a:xfrm>
              <a:custGeom>
                <a:avLst/>
                <a:gdLst>
                  <a:gd name="T0" fmla="*/ 22 w 23"/>
                  <a:gd name="T1" fmla="*/ 0 h 13"/>
                  <a:gd name="T2" fmla="*/ 18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3 w 23"/>
                  <a:gd name="T23" fmla="*/ 1 h 13"/>
                  <a:gd name="T24" fmla="*/ 22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0"/>
                    </a:moveTo>
                    <a:cubicBezTo>
                      <a:pt x="21" y="2"/>
                      <a:pt x="19" y="3"/>
                      <a:pt x="18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8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7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63"/>
              <p:cNvSpPr/>
              <p:nvPr/>
            </p:nvSpPr>
            <p:spPr bwMode="auto">
              <a:xfrm>
                <a:off x="3333" y="2414"/>
                <a:ext cx="40" cy="46"/>
              </a:xfrm>
              <a:custGeom>
                <a:avLst/>
                <a:gdLst>
                  <a:gd name="T0" fmla="*/ 0 w 15"/>
                  <a:gd name="T1" fmla="*/ 1 h 17"/>
                  <a:gd name="T2" fmla="*/ 7 w 15"/>
                  <a:gd name="T3" fmla="*/ 9 h 17"/>
                  <a:gd name="T4" fmla="*/ 8 w 15"/>
                  <a:gd name="T5" fmla="*/ 15 h 17"/>
                  <a:gd name="T6" fmla="*/ 8 w 15"/>
                  <a:gd name="T7" fmla="*/ 16 h 17"/>
                  <a:gd name="T8" fmla="*/ 9 w 15"/>
                  <a:gd name="T9" fmla="*/ 17 h 17"/>
                  <a:gd name="T10" fmla="*/ 9 w 15"/>
                  <a:gd name="T11" fmla="*/ 17 h 17"/>
                  <a:gd name="T12" fmla="*/ 9 w 15"/>
                  <a:gd name="T13" fmla="*/ 12 h 17"/>
                  <a:gd name="T14" fmla="*/ 14 w 15"/>
                  <a:gd name="T15" fmla="*/ 1 h 17"/>
                  <a:gd name="T16" fmla="*/ 14 w 15"/>
                  <a:gd name="T17" fmla="*/ 1 h 17"/>
                  <a:gd name="T18" fmla="*/ 8 w 15"/>
                  <a:gd name="T19" fmla="*/ 8 h 17"/>
                  <a:gd name="T20" fmla="*/ 7 w 15"/>
                  <a:gd name="T21" fmla="*/ 5 h 17"/>
                  <a:gd name="T22" fmla="*/ 7 w 15"/>
                  <a:gd name="T23" fmla="*/ 5 h 17"/>
                  <a:gd name="T24" fmla="*/ 6 w 15"/>
                  <a:gd name="T25" fmla="*/ 3 h 17"/>
                  <a:gd name="T26" fmla="*/ 0 w 15"/>
                  <a:gd name="T27" fmla="*/ 0 h 17"/>
                  <a:gd name="T28" fmla="*/ 0 w 15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7">
                    <a:moveTo>
                      <a:pt x="0" y="1"/>
                    </a:moveTo>
                    <a:cubicBezTo>
                      <a:pt x="4" y="3"/>
                      <a:pt x="6" y="5"/>
                      <a:pt x="7" y="9"/>
                    </a:cubicBezTo>
                    <a:cubicBezTo>
                      <a:pt x="7" y="11"/>
                      <a:pt x="8" y="13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5"/>
                      <a:pt x="9" y="14"/>
                      <a:pt x="9" y="12"/>
                    </a:cubicBezTo>
                    <a:cubicBezTo>
                      <a:pt x="9" y="8"/>
                      <a:pt x="10" y="3"/>
                      <a:pt x="14" y="1"/>
                    </a:cubicBezTo>
                    <a:cubicBezTo>
                      <a:pt x="15" y="1"/>
                      <a:pt x="15" y="0"/>
                      <a:pt x="14" y="1"/>
                    </a:cubicBezTo>
                    <a:cubicBezTo>
                      <a:pt x="11" y="2"/>
                      <a:pt x="9" y="5"/>
                      <a:pt x="8" y="8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64"/>
              <p:cNvSpPr/>
              <p:nvPr/>
            </p:nvSpPr>
            <p:spPr bwMode="auto">
              <a:xfrm>
                <a:off x="3376" y="2495"/>
                <a:ext cx="32" cy="37"/>
              </a:xfrm>
              <a:custGeom>
                <a:avLst/>
                <a:gdLst>
                  <a:gd name="T0" fmla="*/ 0 w 12"/>
                  <a:gd name="T1" fmla="*/ 0 h 14"/>
                  <a:gd name="T2" fmla="*/ 3 w 12"/>
                  <a:gd name="T3" fmla="*/ 8 h 14"/>
                  <a:gd name="T4" fmla="*/ 4 w 12"/>
                  <a:gd name="T5" fmla="*/ 8 h 14"/>
                  <a:gd name="T6" fmla="*/ 11 w 12"/>
                  <a:gd name="T7" fmla="*/ 13 h 14"/>
                  <a:gd name="T8" fmla="*/ 12 w 12"/>
                  <a:gd name="T9" fmla="*/ 12 h 14"/>
                  <a:gd name="T10" fmla="*/ 10 w 12"/>
                  <a:gd name="T11" fmla="*/ 10 h 14"/>
                  <a:gd name="T12" fmla="*/ 7 w 12"/>
                  <a:gd name="T13" fmla="*/ 8 h 14"/>
                  <a:gd name="T14" fmla="*/ 1 w 12"/>
                  <a:gd name="T15" fmla="*/ 0 h 14"/>
                  <a:gd name="T16" fmla="*/ 0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4" y="6"/>
                      <a:pt x="3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65"/>
              <p:cNvSpPr/>
              <p:nvPr/>
            </p:nvSpPr>
            <p:spPr bwMode="auto">
              <a:xfrm>
                <a:off x="3320" y="2481"/>
                <a:ext cx="56" cy="30"/>
              </a:xfrm>
              <a:custGeom>
                <a:avLst/>
                <a:gdLst>
                  <a:gd name="T0" fmla="*/ 8 w 21"/>
                  <a:gd name="T1" fmla="*/ 2 h 11"/>
                  <a:gd name="T2" fmla="*/ 0 w 21"/>
                  <a:gd name="T3" fmla="*/ 9 h 11"/>
                  <a:gd name="T4" fmla="*/ 1 w 21"/>
                  <a:gd name="T5" fmla="*/ 9 h 11"/>
                  <a:gd name="T6" fmla="*/ 2 w 21"/>
                  <a:gd name="T7" fmla="*/ 8 h 11"/>
                  <a:gd name="T8" fmla="*/ 2 w 21"/>
                  <a:gd name="T9" fmla="*/ 9 h 11"/>
                  <a:gd name="T10" fmla="*/ 10 w 21"/>
                  <a:gd name="T11" fmla="*/ 2 h 11"/>
                  <a:gd name="T12" fmla="*/ 11 w 21"/>
                  <a:gd name="T13" fmla="*/ 6 h 11"/>
                  <a:gd name="T14" fmla="*/ 9 w 21"/>
                  <a:gd name="T15" fmla="*/ 10 h 11"/>
                  <a:gd name="T16" fmla="*/ 10 w 21"/>
                  <a:gd name="T17" fmla="*/ 11 h 11"/>
                  <a:gd name="T18" fmla="*/ 12 w 21"/>
                  <a:gd name="T19" fmla="*/ 7 h 11"/>
                  <a:gd name="T20" fmla="*/ 15 w 21"/>
                  <a:gd name="T21" fmla="*/ 8 h 11"/>
                  <a:gd name="T22" fmla="*/ 16 w 21"/>
                  <a:gd name="T23" fmla="*/ 7 h 11"/>
                  <a:gd name="T24" fmla="*/ 16 w 21"/>
                  <a:gd name="T25" fmla="*/ 5 h 11"/>
                  <a:gd name="T26" fmla="*/ 18 w 21"/>
                  <a:gd name="T27" fmla="*/ 6 h 11"/>
                  <a:gd name="T28" fmla="*/ 20 w 21"/>
                  <a:gd name="T29" fmla="*/ 7 h 11"/>
                  <a:gd name="T30" fmla="*/ 20 w 21"/>
                  <a:gd name="T31" fmla="*/ 7 h 11"/>
                  <a:gd name="T32" fmla="*/ 12 w 21"/>
                  <a:gd name="T33" fmla="*/ 1 h 11"/>
                  <a:gd name="T34" fmla="*/ 8 w 21"/>
                  <a:gd name="T3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8" y="2"/>
                    </a:move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7"/>
                      <a:pt x="7" y="2"/>
                      <a:pt x="10" y="2"/>
                    </a:cubicBezTo>
                    <a:cubicBezTo>
                      <a:pt x="12" y="3"/>
                      <a:pt x="11" y="5"/>
                      <a:pt x="11" y="6"/>
                    </a:cubicBezTo>
                    <a:cubicBezTo>
                      <a:pt x="10" y="8"/>
                      <a:pt x="10" y="9"/>
                      <a:pt x="9" y="10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2"/>
                      <a:pt x="15" y="7"/>
                      <a:pt x="15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9" y="6"/>
                      <a:pt x="19" y="7"/>
                      <a:pt x="20" y="7"/>
                    </a:cubicBezTo>
                    <a:cubicBezTo>
                      <a:pt x="20" y="7"/>
                      <a:pt x="21" y="7"/>
                      <a:pt x="20" y="7"/>
                    </a:cubicBezTo>
                    <a:cubicBezTo>
                      <a:pt x="19" y="3"/>
                      <a:pt x="16" y="0"/>
                      <a:pt x="12" y="1"/>
                    </a:cubicBezTo>
                    <a:cubicBezTo>
                      <a:pt x="10" y="1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66"/>
              <p:cNvSpPr/>
              <p:nvPr/>
            </p:nvSpPr>
            <p:spPr bwMode="auto">
              <a:xfrm>
                <a:off x="3339" y="2460"/>
                <a:ext cx="32" cy="35"/>
              </a:xfrm>
              <a:custGeom>
                <a:avLst/>
                <a:gdLst>
                  <a:gd name="T0" fmla="*/ 0 w 12"/>
                  <a:gd name="T1" fmla="*/ 6 h 13"/>
                  <a:gd name="T2" fmla="*/ 2 w 12"/>
                  <a:gd name="T3" fmla="*/ 10 h 13"/>
                  <a:gd name="T4" fmla="*/ 3 w 12"/>
                  <a:gd name="T5" fmla="*/ 11 h 13"/>
                  <a:gd name="T6" fmla="*/ 7 w 12"/>
                  <a:gd name="T7" fmla="*/ 12 h 13"/>
                  <a:gd name="T8" fmla="*/ 11 w 12"/>
                  <a:gd name="T9" fmla="*/ 10 h 13"/>
                  <a:gd name="T10" fmla="*/ 11 w 12"/>
                  <a:gd name="T11" fmla="*/ 5 h 13"/>
                  <a:gd name="T12" fmla="*/ 10 w 12"/>
                  <a:gd name="T13" fmla="*/ 4 h 13"/>
                  <a:gd name="T14" fmla="*/ 8 w 12"/>
                  <a:gd name="T15" fmla="*/ 3 h 13"/>
                  <a:gd name="T16" fmla="*/ 0 w 12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4" y="12"/>
                      <a:pt x="5" y="12"/>
                      <a:pt x="7" y="12"/>
                    </a:cubicBezTo>
                    <a:cubicBezTo>
                      <a:pt x="9" y="13"/>
                      <a:pt x="10" y="12"/>
                      <a:pt x="11" y="10"/>
                    </a:cubicBezTo>
                    <a:cubicBezTo>
                      <a:pt x="12" y="9"/>
                      <a:pt x="12" y="7"/>
                      <a:pt x="11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9" y="4"/>
                      <a:pt x="8" y="4"/>
                      <a:pt x="8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67"/>
              <p:cNvSpPr/>
              <p:nvPr/>
            </p:nvSpPr>
            <p:spPr bwMode="auto">
              <a:xfrm>
                <a:off x="3339" y="2460"/>
                <a:ext cx="32" cy="29"/>
              </a:xfrm>
              <a:custGeom>
                <a:avLst/>
                <a:gdLst>
                  <a:gd name="T0" fmla="*/ 1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4 w 12"/>
                  <a:gd name="T11" fmla="*/ 5 h 11"/>
                  <a:gd name="T12" fmla="*/ 6 w 12"/>
                  <a:gd name="T13" fmla="*/ 7 h 11"/>
                  <a:gd name="T14" fmla="*/ 7 w 12"/>
                  <a:gd name="T15" fmla="*/ 8 h 11"/>
                  <a:gd name="T16" fmla="*/ 7 w 12"/>
                  <a:gd name="T17" fmla="*/ 8 h 11"/>
                  <a:gd name="T18" fmla="*/ 11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1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8"/>
                      <a:pt x="6" y="8"/>
                      <a:pt x="7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1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68"/>
              <p:cNvSpPr/>
              <p:nvPr/>
            </p:nvSpPr>
            <p:spPr bwMode="auto">
              <a:xfrm>
                <a:off x="3344" y="2463"/>
                <a:ext cx="32" cy="18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69"/>
              <p:cNvSpPr/>
              <p:nvPr/>
            </p:nvSpPr>
            <p:spPr bwMode="auto">
              <a:xfrm>
                <a:off x="3349" y="2473"/>
                <a:ext cx="11" cy="11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3 h 4"/>
                  <a:gd name="T4" fmla="*/ 3 w 4"/>
                  <a:gd name="T5" fmla="*/ 2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3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70"/>
              <p:cNvSpPr/>
              <p:nvPr/>
            </p:nvSpPr>
            <p:spPr bwMode="auto">
              <a:xfrm>
                <a:off x="3855" y="1378"/>
                <a:ext cx="216" cy="196"/>
              </a:xfrm>
              <a:custGeom>
                <a:avLst/>
                <a:gdLst>
                  <a:gd name="T0" fmla="*/ 66 w 81"/>
                  <a:gd name="T1" fmla="*/ 46 h 73"/>
                  <a:gd name="T2" fmla="*/ 76 w 81"/>
                  <a:gd name="T3" fmla="*/ 41 h 73"/>
                  <a:gd name="T4" fmla="*/ 74 w 81"/>
                  <a:gd name="T5" fmla="*/ 23 h 73"/>
                  <a:gd name="T6" fmla="*/ 61 w 81"/>
                  <a:gd name="T7" fmla="*/ 18 h 73"/>
                  <a:gd name="T8" fmla="*/ 60 w 81"/>
                  <a:gd name="T9" fmla="*/ 15 h 73"/>
                  <a:gd name="T10" fmla="*/ 45 w 81"/>
                  <a:gd name="T11" fmla="*/ 3 h 73"/>
                  <a:gd name="T12" fmla="*/ 31 w 81"/>
                  <a:gd name="T13" fmla="*/ 8 h 73"/>
                  <a:gd name="T14" fmla="*/ 27 w 81"/>
                  <a:gd name="T15" fmla="*/ 22 h 73"/>
                  <a:gd name="T16" fmla="*/ 12 w 81"/>
                  <a:gd name="T17" fmla="*/ 15 h 73"/>
                  <a:gd name="T18" fmla="*/ 6 w 81"/>
                  <a:gd name="T19" fmla="*/ 20 h 73"/>
                  <a:gd name="T20" fmla="*/ 3 w 81"/>
                  <a:gd name="T21" fmla="*/ 30 h 73"/>
                  <a:gd name="T22" fmla="*/ 6 w 81"/>
                  <a:gd name="T23" fmla="*/ 41 h 73"/>
                  <a:gd name="T24" fmla="*/ 8 w 81"/>
                  <a:gd name="T25" fmla="*/ 42 h 73"/>
                  <a:gd name="T26" fmla="*/ 15 w 81"/>
                  <a:gd name="T27" fmla="*/ 44 h 73"/>
                  <a:gd name="T28" fmla="*/ 20 w 81"/>
                  <a:gd name="T29" fmla="*/ 44 h 73"/>
                  <a:gd name="T30" fmla="*/ 13 w 81"/>
                  <a:gd name="T31" fmla="*/ 58 h 73"/>
                  <a:gd name="T32" fmla="*/ 16 w 81"/>
                  <a:gd name="T33" fmla="*/ 65 h 73"/>
                  <a:gd name="T34" fmla="*/ 25 w 81"/>
                  <a:gd name="T35" fmla="*/ 65 h 73"/>
                  <a:gd name="T36" fmla="*/ 29 w 81"/>
                  <a:gd name="T37" fmla="*/ 72 h 73"/>
                  <a:gd name="T38" fmla="*/ 37 w 81"/>
                  <a:gd name="T39" fmla="*/ 70 h 73"/>
                  <a:gd name="T40" fmla="*/ 45 w 81"/>
                  <a:gd name="T41" fmla="*/ 59 h 73"/>
                  <a:gd name="T42" fmla="*/ 51 w 81"/>
                  <a:gd name="T43" fmla="*/ 65 h 73"/>
                  <a:gd name="T44" fmla="*/ 58 w 81"/>
                  <a:gd name="T45" fmla="*/ 66 h 73"/>
                  <a:gd name="T46" fmla="*/ 66 w 81"/>
                  <a:gd name="T47" fmla="*/ 66 h 73"/>
                  <a:gd name="T48" fmla="*/ 66 w 81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1" h="73">
                    <a:moveTo>
                      <a:pt x="66" y="46"/>
                    </a:moveTo>
                    <a:cubicBezTo>
                      <a:pt x="70" y="46"/>
                      <a:pt x="74" y="44"/>
                      <a:pt x="76" y="41"/>
                    </a:cubicBezTo>
                    <a:cubicBezTo>
                      <a:pt x="81" y="35"/>
                      <a:pt x="75" y="29"/>
                      <a:pt x="74" y="23"/>
                    </a:cubicBezTo>
                    <a:cubicBezTo>
                      <a:pt x="74" y="17"/>
                      <a:pt x="65" y="16"/>
                      <a:pt x="61" y="18"/>
                    </a:cubicBezTo>
                    <a:cubicBezTo>
                      <a:pt x="61" y="17"/>
                      <a:pt x="61" y="16"/>
                      <a:pt x="60" y="15"/>
                    </a:cubicBezTo>
                    <a:cubicBezTo>
                      <a:pt x="58" y="8"/>
                      <a:pt x="50" y="5"/>
                      <a:pt x="45" y="3"/>
                    </a:cubicBezTo>
                    <a:cubicBezTo>
                      <a:pt x="39" y="0"/>
                      <a:pt x="35" y="4"/>
                      <a:pt x="31" y="8"/>
                    </a:cubicBezTo>
                    <a:cubicBezTo>
                      <a:pt x="25" y="12"/>
                      <a:pt x="26" y="16"/>
                      <a:pt x="27" y="22"/>
                    </a:cubicBezTo>
                    <a:cubicBezTo>
                      <a:pt x="23" y="19"/>
                      <a:pt x="17" y="13"/>
                      <a:pt x="12" y="15"/>
                    </a:cubicBezTo>
                    <a:cubicBezTo>
                      <a:pt x="10" y="16"/>
                      <a:pt x="7" y="18"/>
                      <a:pt x="6" y="20"/>
                    </a:cubicBezTo>
                    <a:cubicBezTo>
                      <a:pt x="4" y="23"/>
                      <a:pt x="5" y="27"/>
                      <a:pt x="3" y="30"/>
                    </a:cubicBezTo>
                    <a:cubicBezTo>
                      <a:pt x="0" y="33"/>
                      <a:pt x="3" y="39"/>
                      <a:pt x="6" y="41"/>
                    </a:cubicBezTo>
                    <a:cubicBezTo>
                      <a:pt x="7" y="42"/>
                      <a:pt x="7" y="42"/>
                      <a:pt x="8" y="42"/>
                    </a:cubicBezTo>
                    <a:cubicBezTo>
                      <a:pt x="11" y="42"/>
                      <a:pt x="13" y="43"/>
                      <a:pt x="15" y="44"/>
                    </a:cubicBezTo>
                    <a:cubicBezTo>
                      <a:pt x="17" y="45"/>
                      <a:pt x="19" y="45"/>
                      <a:pt x="20" y="44"/>
                    </a:cubicBezTo>
                    <a:cubicBezTo>
                      <a:pt x="16" y="48"/>
                      <a:pt x="12" y="51"/>
                      <a:pt x="13" y="58"/>
                    </a:cubicBezTo>
                    <a:cubicBezTo>
                      <a:pt x="13" y="61"/>
                      <a:pt x="14" y="63"/>
                      <a:pt x="16" y="65"/>
                    </a:cubicBezTo>
                    <a:cubicBezTo>
                      <a:pt x="18" y="66"/>
                      <a:pt x="24" y="64"/>
                      <a:pt x="25" y="65"/>
                    </a:cubicBezTo>
                    <a:cubicBezTo>
                      <a:pt x="26" y="67"/>
                      <a:pt x="26" y="71"/>
                      <a:pt x="29" y="72"/>
                    </a:cubicBezTo>
                    <a:cubicBezTo>
                      <a:pt x="32" y="73"/>
                      <a:pt x="35" y="72"/>
                      <a:pt x="37" y="70"/>
                    </a:cubicBezTo>
                    <a:cubicBezTo>
                      <a:pt x="41" y="67"/>
                      <a:pt x="44" y="64"/>
                      <a:pt x="45" y="59"/>
                    </a:cubicBezTo>
                    <a:cubicBezTo>
                      <a:pt x="46" y="62"/>
                      <a:pt x="48" y="64"/>
                      <a:pt x="51" y="65"/>
                    </a:cubicBezTo>
                    <a:cubicBezTo>
                      <a:pt x="53" y="66"/>
                      <a:pt x="55" y="66"/>
                      <a:pt x="58" y="66"/>
                    </a:cubicBezTo>
                    <a:cubicBezTo>
                      <a:pt x="61" y="65"/>
                      <a:pt x="63" y="67"/>
                      <a:pt x="66" y="66"/>
                    </a:cubicBezTo>
                    <a:cubicBezTo>
                      <a:pt x="75" y="64"/>
                      <a:pt x="71" y="51"/>
                      <a:pt x="66" y="4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71"/>
              <p:cNvSpPr/>
              <p:nvPr/>
            </p:nvSpPr>
            <p:spPr bwMode="auto">
              <a:xfrm>
                <a:off x="3922" y="1378"/>
                <a:ext cx="85" cy="86"/>
              </a:xfrm>
              <a:custGeom>
                <a:avLst/>
                <a:gdLst>
                  <a:gd name="T0" fmla="*/ 7 w 32"/>
                  <a:gd name="T1" fmla="*/ 10 h 32"/>
                  <a:gd name="T2" fmla="*/ 6 w 32"/>
                  <a:gd name="T3" fmla="*/ 10 h 32"/>
                  <a:gd name="T4" fmla="*/ 4 w 32"/>
                  <a:gd name="T5" fmla="*/ 18 h 32"/>
                  <a:gd name="T6" fmla="*/ 5 w 32"/>
                  <a:gd name="T7" fmla="*/ 27 h 32"/>
                  <a:gd name="T8" fmla="*/ 21 w 32"/>
                  <a:gd name="T9" fmla="*/ 24 h 32"/>
                  <a:gd name="T10" fmla="*/ 26 w 32"/>
                  <a:gd name="T11" fmla="*/ 22 h 32"/>
                  <a:gd name="T12" fmla="*/ 28 w 32"/>
                  <a:gd name="T13" fmla="*/ 22 h 32"/>
                  <a:gd name="T14" fmla="*/ 31 w 32"/>
                  <a:gd name="T15" fmla="*/ 15 h 32"/>
                  <a:gd name="T16" fmla="*/ 25 w 32"/>
                  <a:gd name="T17" fmla="*/ 5 h 32"/>
                  <a:gd name="T18" fmla="*/ 22 w 32"/>
                  <a:gd name="T19" fmla="*/ 5 h 32"/>
                  <a:gd name="T20" fmla="*/ 22 w 32"/>
                  <a:gd name="T21" fmla="*/ 5 h 32"/>
                  <a:gd name="T22" fmla="*/ 21 w 32"/>
                  <a:gd name="T23" fmla="*/ 6 h 32"/>
                  <a:gd name="T24" fmla="*/ 22 w 32"/>
                  <a:gd name="T25" fmla="*/ 8 h 32"/>
                  <a:gd name="T26" fmla="*/ 24 w 32"/>
                  <a:gd name="T27" fmla="*/ 10 h 32"/>
                  <a:gd name="T28" fmla="*/ 23 w 32"/>
                  <a:gd name="T29" fmla="*/ 10 h 32"/>
                  <a:gd name="T30" fmla="*/ 21 w 32"/>
                  <a:gd name="T31" fmla="*/ 9 h 32"/>
                  <a:gd name="T32" fmla="*/ 18 w 32"/>
                  <a:gd name="T33" fmla="*/ 3 h 32"/>
                  <a:gd name="T34" fmla="*/ 11 w 32"/>
                  <a:gd name="T35" fmla="*/ 5 h 32"/>
                  <a:gd name="T36" fmla="*/ 7 w 32"/>
                  <a:gd name="T3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2">
                    <a:moveTo>
                      <a:pt x="7" y="10"/>
                    </a:moveTo>
                    <a:cubicBezTo>
                      <a:pt x="7" y="10"/>
                      <a:pt x="6" y="10"/>
                      <a:pt x="6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0" y="20"/>
                      <a:pt x="3" y="25"/>
                      <a:pt x="5" y="27"/>
                    </a:cubicBezTo>
                    <a:cubicBezTo>
                      <a:pt x="10" y="32"/>
                      <a:pt x="17" y="26"/>
                      <a:pt x="21" y="24"/>
                    </a:cubicBezTo>
                    <a:cubicBezTo>
                      <a:pt x="23" y="23"/>
                      <a:pt x="25" y="22"/>
                      <a:pt x="26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30" y="21"/>
                      <a:pt x="30" y="18"/>
                      <a:pt x="31" y="15"/>
                    </a:cubicBezTo>
                    <a:cubicBezTo>
                      <a:pt x="32" y="11"/>
                      <a:pt x="29" y="6"/>
                      <a:pt x="25" y="5"/>
                    </a:cubicBezTo>
                    <a:cubicBezTo>
                      <a:pt x="24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5"/>
                      <a:pt x="21" y="6"/>
                      <a:pt x="21" y="6"/>
                    </a:cubicBezTo>
                    <a:cubicBezTo>
                      <a:pt x="21" y="7"/>
                      <a:pt x="22" y="8"/>
                      <a:pt x="22" y="8"/>
                    </a:cubicBezTo>
                    <a:cubicBezTo>
                      <a:pt x="23" y="9"/>
                      <a:pt x="23" y="9"/>
                      <a:pt x="24" y="10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9" y="8"/>
                      <a:pt x="19" y="4"/>
                      <a:pt x="18" y="3"/>
                    </a:cubicBezTo>
                    <a:cubicBezTo>
                      <a:pt x="17" y="0"/>
                      <a:pt x="12" y="3"/>
                      <a:pt x="11" y="5"/>
                    </a:cubicBezTo>
                    <a:cubicBezTo>
                      <a:pt x="10" y="7"/>
                      <a:pt x="11" y="10"/>
                      <a:pt x="7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72"/>
              <p:cNvSpPr/>
              <p:nvPr/>
            </p:nvSpPr>
            <p:spPr bwMode="auto">
              <a:xfrm>
                <a:off x="3863" y="1418"/>
                <a:ext cx="91" cy="59"/>
              </a:xfrm>
              <a:custGeom>
                <a:avLst/>
                <a:gdLst>
                  <a:gd name="T0" fmla="*/ 33 w 34"/>
                  <a:gd name="T1" fmla="*/ 22 h 22"/>
                  <a:gd name="T2" fmla="*/ 28 w 34"/>
                  <a:gd name="T3" fmla="*/ 16 h 22"/>
                  <a:gd name="T4" fmla="*/ 25 w 34"/>
                  <a:gd name="T5" fmla="*/ 12 h 22"/>
                  <a:gd name="T6" fmla="*/ 25 w 34"/>
                  <a:gd name="T7" fmla="*/ 11 h 22"/>
                  <a:gd name="T8" fmla="*/ 9 w 34"/>
                  <a:gd name="T9" fmla="*/ 2 h 22"/>
                  <a:gd name="T10" fmla="*/ 2 w 34"/>
                  <a:gd name="T11" fmla="*/ 14 h 22"/>
                  <a:gd name="T12" fmla="*/ 0 w 34"/>
                  <a:gd name="T13" fmla="*/ 19 h 22"/>
                  <a:gd name="T14" fmla="*/ 1 w 34"/>
                  <a:gd name="T15" fmla="*/ 19 h 22"/>
                  <a:gd name="T16" fmla="*/ 13 w 34"/>
                  <a:gd name="T17" fmla="*/ 18 h 22"/>
                  <a:gd name="T18" fmla="*/ 18 w 34"/>
                  <a:gd name="T19" fmla="*/ 21 h 22"/>
                  <a:gd name="T20" fmla="*/ 20 w 34"/>
                  <a:gd name="T21" fmla="*/ 20 h 22"/>
                  <a:gd name="T22" fmla="*/ 33 w 34"/>
                  <a:gd name="T23" fmla="*/ 22 h 22"/>
                  <a:gd name="T24" fmla="*/ 33 w 34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2">
                    <a:moveTo>
                      <a:pt x="33" y="22"/>
                    </a:move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2" y="5"/>
                      <a:pt x="16" y="0"/>
                      <a:pt x="9" y="2"/>
                    </a:cubicBezTo>
                    <a:cubicBezTo>
                      <a:pt x="3" y="3"/>
                      <a:pt x="1" y="9"/>
                      <a:pt x="2" y="14"/>
                    </a:cubicBezTo>
                    <a:cubicBezTo>
                      <a:pt x="1" y="15"/>
                      <a:pt x="0" y="17"/>
                      <a:pt x="0" y="19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3" y="17"/>
                      <a:pt x="10" y="17"/>
                      <a:pt x="13" y="18"/>
                    </a:cubicBezTo>
                    <a:cubicBezTo>
                      <a:pt x="14" y="19"/>
                      <a:pt x="16" y="21"/>
                      <a:pt x="18" y="21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7"/>
                      <a:pt x="32" y="22"/>
                      <a:pt x="33" y="22"/>
                    </a:cubicBezTo>
                    <a:cubicBezTo>
                      <a:pt x="33" y="22"/>
                      <a:pt x="34" y="22"/>
                      <a:pt x="33" y="2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73"/>
              <p:cNvSpPr/>
              <p:nvPr/>
            </p:nvSpPr>
            <p:spPr bwMode="auto">
              <a:xfrm>
                <a:off x="3900" y="1485"/>
                <a:ext cx="78" cy="73"/>
              </a:xfrm>
              <a:custGeom>
                <a:avLst/>
                <a:gdLst>
                  <a:gd name="T0" fmla="*/ 26 w 29"/>
                  <a:gd name="T1" fmla="*/ 8 h 27"/>
                  <a:gd name="T2" fmla="*/ 23 w 29"/>
                  <a:gd name="T3" fmla="*/ 3 h 27"/>
                  <a:gd name="T4" fmla="*/ 23 w 29"/>
                  <a:gd name="T5" fmla="*/ 1 h 27"/>
                  <a:gd name="T6" fmla="*/ 19 w 29"/>
                  <a:gd name="T7" fmla="*/ 0 h 27"/>
                  <a:gd name="T8" fmla="*/ 18 w 29"/>
                  <a:gd name="T9" fmla="*/ 0 h 27"/>
                  <a:gd name="T10" fmla="*/ 18 w 29"/>
                  <a:gd name="T11" fmla="*/ 0 h 27"/>
                  <a:gd name="T12" fmla="*/ 15 w 29"/>
                  <a:gd name="T13" fmla="*/ 1 h 27"/>
                  <a:gd name="T14" fmla="*/ 2 w 29"/>
                  <a:gd name="T15" fmla="*/ 12 h 27"/>
                  <a:gd name="T16" fmla="*/ 2 w 29"/>
                  <a:gd name="T17" fmla="*/ 12 h 27"/>
                  <a:gd name="T18" fmla="*/ 2 w 29"/>
                  <a:gd name="T19" fmla="*/ 13 h 27"/>
                  <a:gd name="T20" fmla="*/ 2 w 29"/>
                  <a:gd name="T21" fmla="*/ 13 h 27"/>
                  <a:gd name="T22" fmla="*/ 6 w 29"/>
                  <a:gd name="T23" fmla="*/ 14 h 27"/>
                  <a:gd name="T24" fmla="*/ 15 w 29"/>
                  <a:gd name="T25" fmla="*/ 12 h 27"/>
                  <a:gd name="T26" fmla="*/ 21 w 29"/>
                  <a:gd name="T27" fmla="*/ 27 h 27"/>
                  <a:gd name="T28" fmla="*/ 22 w 29"/>
                  <a:gd name="T29" fmla="*/ 27 h 27"/>
                  <a:gd name="T30" fmla="*/ 26 w 29"/>
                  <a:gd name="T3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26" y="8"/>
                    </a:moveTo>
                    <a:cubicBezTo>
                      <a:pt x="25" y="6"/>
                      <a:pt x="24" y="5"/>
                      <a:pt x="23" y="3"/>
                    </a:cubicBezTo>
                    <a:cubicBezTo>
                      <a:pt x="23" y="3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0" y="2"/>
                      <a:pt x="0" y="6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9" y="13"/>
                      <a:pt x="12" y="11"/>
                      <a:pt x="15" y="12"/>
                    </a:cubicBezTo>
                    <a:cubicBezTo>
                      <a:pt x="19" y="15"/>
                      <a:pt x="22" y="21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9" y="23"/>
                      <a:pt x="28" y="15"/>
                      <a:pt x="26" y="8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74"/>
              <p:cNvSpPr/>
              <p:nvPr/>
            </p:nvSpPr>
            <p:spPr bwMode="auto">
              <a:xfrm>
                <a:off x="3972" y="1485"/>
                <a:ext cx="59" cy="40"/>
              </a:xfrm>
              <a:custGeom>
                <a:avLst/>
                <a:gdLst>
                  <a:gd name="T0" fmla="*/ 15 w 22"/>
                  <a:gd name="T1" fmla="*/ 14 h 15"/>
                  <a:gd name="T2" fmla="*/ 11 w 22"/>
                  <a:gd name="T3" fmla="*/ 12 h 15"/>
                  <a:gd name="T4" fmla="*/ 8 w 22"/>
                  <a:gd name="T5" fmla="*/ 9 h 15"/>
                  <a:gd name="T6" fmla="*/ 7 w 22"/>
                  <a:gd name="T7" fmla="*/ 6 h 15"/>
                  <a:gd name="T8" fmla="*/ 14 w 22"/>
                  <a:gd name="T9" fmla="*/ 7 h 15"/>
                  <a:gd name="T10" fmla="*/ 21 w 22"/>
                  <a:gd name="T11" fmla="*/ 11 h 15"/>
                  <a:gd name="T12" fmla="*/ 22 w 22"/>
                  <a:gd name="T13" fmla="*/ 10 h 15"/>
                  <a:gd name="T14" fmla="*/ 15 w 22"/>
                  <a:gd name="T15" fmla="*/ 4 h 15"/>
                  <a:gd name="T16" fmla="*/ 10 w 22"/>
                  <a:gd name="T17" fmla="*/ 2 h 15"/>
                  <a:gd name="T18" fmla="*/ 4 w 22"/>
                  <a:gd name="T19" fmla="*/ 0 h 15"/>
                  <a:gd name="T20" fmla="*/ 0 w 22"/>
                  <a:gd name="T21" fmla="*/ 4 h 15"/>
                  <a:gd name="T22" fmla="*/ 15 w 22"/>
                  <a:gd name="T23" fmla="*/ 15 h 15"/>
                  <a:gd name="T24" fmla="*/ 15 w 22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15" y="14"/>
                    </a:moveTo>
                    <a:cubicBezTo>
                      <a:pt x="14" y="13"/>
                      <a:pt x="12" y="12"/>
                      <a:pt x="11" y="12"/>
                    </a:cubicBezTo>
                    <a:cubicBezTo>
                      <a:pt x="10" y="11"/>
                      <a:pt x="9" y="10"/>
                      <a:pt x="8" y="9"/>
                    </a:cubicBezTo>
                    <a:cubicBezTo>
                      <a:pt x="8" y="9"/>
                      <a:pt x="6" y="6"/>
                      <a:pt x="7" y="6"/>
                    </a:cubicBezTo>
                    <a:cubicBezTo>
                      <a:pt x="9" y="6"/>
                      <a:pt x="11" y="6"/>
                      <a:pt x="14" y="7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0" y="8"/>
                      <a:pt x="17" y="6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2" y="1"/>
                      <a:pt x="0" y="1"/>
                      <a:pt x="0" y="4"/>
                    </a:cubicBezTo>
                    <a:cubicBezTo>
                      <a:pt x="1" y="11"/>
                      <a:pt x="8" y="15"/>
                      <a:pt x="15" y="15"/>
                    </a:cubicBezTo>
                    <a:cubicBezTo>
                      <a:pt x="15" y="15"/>
                      <a:pt x="15" y="15"/>
                      <a:pt x="15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75"/>
              <p:cNvSpPr/>
              <p:nvPr/>
            </p:nvSpPr>
            <p:spPr bwMode="auto">
              <a:xfrm>
                <a:off x="3988" y="1421"/>
                <a:ext cx="73" cy="64"/>
              </a:xfrm>
              <a:custGeom>
                <a:avLst/>
                <a:gdLst>
                  <a:gd name="T0" fmla="*/ 27 w 27"/>
                  <a:gd name="T1" fmla="*/ 16 h 24"/>
                  <a:gd name="T2" fmla="*/ 25 w 27"/>
                  <a:gd name="T3" fmla="*/ 14 h 24"/>
                  <a:gd name="T4" fmla="*/ 23 w 27"/>
                  <a:gd name="T5" fmla="*/ 6 h 24"/>
                  <a:gd name="T6" fmla="*/ 18 w 27"/>
                  <a:gd name="T7" fmla="*/ 2 h 24"/>
                  <a:gd name="T8" fmla="*/ 6 w 27"/>
                  <a:gd name="T9" fmla="*/ 7 h 24"/>
                  <a:gd name="T10" fmla="*/ 1 w 27"/>
                  <a:gd name="T11" fmla="*/ 21 h 24"/>
                  <a:gd name="T12" fmla="*/ 1 w 27"/>
                  <a:gd name="T13" fmla="*/ 24 h 24"/>
                  <a:gd name="T14" fmla="*/ 2 w 27"/>
                  <a:gd name="T15" fmla="*/ 23 h 24"/>
                  <a:gd name="T16" fmla="*/ 4 w 27"/>
                  <a:gd name="T17" fmla="*/ 21 h 24"/>
                  <a:gd name="T18" fmla="*/ 12 w 27"/>
                  <a:gd name="T19" fmla="*/ 16 h 24"/>
                  <a:gd name="T20" fmla="*/ 14 w 27"/>
                  <a:gd name="T21" fmla="*/ 15 h 24"/>
                  <a:gd name="T22" fmla="*/ 20 w 27"/>
                  <a:gd name="T23" fmla="*/ 14 h 24"/>
                  <a:gd name="T24" fmla="*/ 26 w 27"/>
                  <a:gd name="T25" fmla="*/ 16 h 24"/>
                  <a:gd name="T26" fmla="*/ 26 w 27"/>
                  <a:gd name="T27" fmla="*/ 16 h 24"/>
                  <a:gd name="T28" fmla="*/ 27 w 27"/>
                  <a:gd name="T2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4">
                    <a:moveTo>
                      <a:pt x="27" y="16"/>
                    </a:moveTo>
                    <a:cubicBezTo>
                      <a:pt x="26" y="15"/>
                      <a:pt x="26" y="14"/>
                      <a:pt x="25" y="14"/>
                    </a:cubicBezTo>
                    <a:cubicBezTo>
                      <a:pt x="26" y="12"/>
                      <a:pt x="24" y="6"/>
                      <a:pt x="23" y="6"/>
                    </a:cubicBezTo>
                    <a:cubicBezTo>
                      <a:pt x="22" y="4"/>
                      <a:pt x="20" y="2"/>
                      <a:pt x="18" y="2"/>
                    </a:cubicBezTo>
                    <a:cubicBezTo>
                      <a:pt x="14" y="0"/>
                      <a:pt x="9" y="4"/>
                      <a:pt x="6" y="7"/>
                    </a:cubicBezTo>
                    <a:cubicBezTo>
                      <a:pt x="4" y="11"/>
                      <a:pt x="0" y="17"/>
                      <a:pt x="1" y="21"/>
                    </a:cubicBezTo>
                    <a:cubicBezTo>
                      <a:pt x="1" y="22"/>
                      <a:pt x="1" y="22"/>
                      <a:pt x="1" y="24"/>
                    </a:cubicBezTo>
                    <a:cubicBezTo>
                      <a:pt x="2" y="24"/>
                      <a:pt x="2" y="24"/>
                      <a:pt x="2" y="23"/>
                    </a:cubicBezTo>
                    <a:cubicBezTo>
                      <a:pt x="3" y="23"/>
                      <a:pt x="3" y="22"/>
                      <a:pt x="4" y="21"/>
                    </a:cubicBezTo>
                    <a:cubicBezTo>
                      <a:pt x="6" y="19"/>
                      <a:pt x="9" y="17"/>
                      <a:pt x="12" y="16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2" y="14"/>
                      <a:pt x="24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7" y="16"/>
                      <a:pt x="27" y="16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76"/>
              <p:cNvSpPr/>
              <p:nvPr/>
            </p:nvSpPr>
            <p:spPr bwMode="auto">
              <a:xfrm>
                <a:off x="3991" y="1426"/>
                <a:ext cx="62" cy="54"/>
              </a:xfrm>
              <a:custGeom>
                <a:avLst/>
                <a:gdLst>
                  <a:gd name="T0" fmla="*/ 1 w 23"/>
                  <a:gd name="T1" fmla="*/ 20 h 20"/>
                  <a:gd name="T2" fmla="*/ 7 w 23"/>
                  <a:gd name="T3" fmla="*/ 11 h 20"/>
                  <a:gd name="T4" fmla="*/ 19 w 23"/>
                  <a:gd name="T5" fmla="*/ 8 h 20"/>
                  <a:gd name="T6" fmla="*/ 19 w 23"/>
                  <a:gd name="T7" fmla="*/ 7 h 20"/>
                  <a:gd name="T8" fmla="*/ 20 w 23"/>
                  <a:gd name="T9" fmla="*/ 7 h 20"/>
                  <a:gd name="T10" fmla="*/ 23 w 23"/>
                  <a:gd name="T11" fmla="*/ 7 h 20"/>
                  <a:gd name="T12" fmla="*/ 23 w 23"/>
                  <a:gd name="T13" fmla="*/ 6 h 20"/>
                  <a:gd name="T14" fmla="*/ 23 w 23"/>
                  <a:gd name="T15" fmla="*/ 6 h 20"/>
                  <a:gd name="T16" fmla="*/ 23 w 23"/>
                  <a:gd name="T17" fmla="*/ 5 h 20"/>
                  <a:gd name="T18" fmla="*/ 16 w 23"/>
                  <a:gd name="T19" fmla="*/ 0 h 20"/>
                  <a:gd name="T20" fmla="*/ 15 w 23"/>
                  <a:gd name="T21" fmla="*/ 0 h 20"/>
                  <a:gd name="T22" fmla="*/ 10 w 23"/>
                  <a:gd name="T23" fmla="*/ 1 h 20"/>
                  <a:gd name="T24" fmla="*/ 0 w 23"/>
                  <a:gd name="T25" fmla="*/ 19 h 20"/>
                  <a:gd name="T26" fmla="*/ 1 w 23"/>
                  <a:gd name="T2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" y="20"/>
                    </a:moveTo>
                    <a:cubicBezTo>
                      <a:pt x="2" y="16"/>
                      <a:pt x="4" y="14"/>
                      <a:pt x="7" y="11"/>
                    </a:cubicBezTo>
                    <a:cubicBezTo>
                      <a:pt x="11" y="8"/>
                      <a:pt x="15" y="9"/>
                      <a:pt x="19" y="8"/>
                    </a:cubicBezTo>
                    <a:cubicBezTo>
                      <a:pt x="19" y="8"/>
                      <a:pt x="19" y="7"/>
                      <a:pt x="19" y="7"/>
                    </a:cubicBezTo>
                    <a:cubicBezTo>
                      <a:pt x="17" y="7"/>
                      <a:pt x="18" y="6"/>
                      <a:pt x="20" y="7"/>
                    </a:cubicBezTo>
                    <a:cubicBezTo>
                      <a:pt x="22" y="7"/>
                      <a:pt x="21" y="7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2" y="2"/>
                      <a:pt x="19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1"/>
                    </a:cubicBezTo>
                    <a:cubicBezTo>
                      <a:pt x="3" y="3"/>
                      <a:pt x="0" y="12"/>
                      <a:pt x="0" y="19"/>
                    </a:cubicBezTo>
                    <a:cubicBezTo>
                      <a:pt x="0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77"/>
              <p:cNvSpPr/>
              <p:nvPr/>
            </p:nvSpPr>
            <p:spPr bwMode="auto">
              <a:xfrm>
                <a:off x="3930" y="1384"/>
                <a:ext cx="88" cy="96"/>
              </a:xfrm>
              <a:custGeom>
                <a:avLst/>
                <a:gdLst>
                  <a:gd name="T0" fmla="*/ 24 w 33"/>
                  <a:gd name="T1" fmla="*/ 32 h 36"/>
                  <a:gd name="T2" fmla="*/ 30 w 33"/>
                  <a:gd name="T3" fmla="*/ 21 h 36"/>
                  <a:gd name="T4" fmla="*/ 32 w 33"/>
                  <a:gd name="T5" fmla="*/ 12 h 36"/>
                  <a:gd name="T6" fmla="*/ 20 w 33"/>
                  <a:gd name="T7" fmla="*/ 3 h 36"/>
                  <a:gd name="T8" fmla="*/ 19 w 33"/>
                  <a:gd name="T9" fmla="*/ 3 h 36"/>
                  <a:gd name="T10" fmla="*/ 24 w 33"/>
                  <a:gd name="T11" fmla="*/ 10 h 36"/>
                  <a:gd name="T12" fmla="*/ 21 w 33"/>
                  <a:gd name="T13" fmla="*/ 16 h 36"/>
                  <a:gd name="T14" fmla="*/ 19 w 33"/>
                  <a:gd name="T15" fmla="*/ 12 h 36"/>
                  <a:gd name="T16" fmla="*/ 18 w 33"/>
                  <a:gd name="T17" fmla="*/ 12 h 36"/>
                  <a:gd name="T18" fmla="*/ 14 w 33"/>
                  <a:gd name="T19" fmla="*/ 6 h 36"/>
                  <a:gd name="T20" fmla="*/ 15 w 33"/>
                  <a:gd name="T21" fmla="*/ 0 h 36"/>
                  <a:gd name="T22" fmla="*/ 14 w 33"/>
                  <a:gd name="T23" fmla="*/ 0 h 36"/>
                  <a:gd name="T24" fmla="*/ 12 w 33"/>
                  <a:gd name="T25" fmla="*/ 0 h 36"/>
                  <a:gd name="T26" fmla="*/ 12 w 33"/>
                  <a:gd name="T27" fmla="*/ 0 h 36"/>
                  <a:gd name="T28" fmla="*/ 11 w 33"/>
                  <a:gd name="T29" fmla="*/ 1 h 36"/>
                  <a:gd name="T30" fmla="*/ 10 w 33"/>
                  <a:gd name="T31" fmla="*/ 7 h 36"/>
                  <a:gd name="T32" fmla="*/ 7 w 33"/>
                  <a:gd name="T33" fmla="*/ 15 h 36"/>
                  <a:gd name="T34" fmla="*/ 6 w 33"/>
                  <a:gd name="T35" fmla="*/ 16 h 36"/>
                  <a:gd name="T36" fmla="*/ 3 w 33"/>
                  <a:gd name="T37" fmla="*/ 21 h 36"/>
                  <a:gd name="T38" fmla="*/ 0 w 33"/>
                  <a:gd name="T39" fmla="*/ 21 h 36"/>
                  <a:gd name="T40" fmla="*/ 0 w 33"/>
                  <a:gd name="T41" fmla="*/ 21 h 36"/>
                  <a:gd name="T42" fmla="*/ 9 w 33"/>
                  <a:gd name="T43" fmla="*/ 36 h 36"/>
                  <a:gd name="T44" fmla="*/ 11 w 33"/>
                  <a:gd name="T45" fmla="*/ 35 h 36"/>
                  <a:gd name="T46" fmla="*/ 19 w 33"/>
                  <a:gd name="T47" fmla="*/ 35 h 36"/>
                  <a:gd name="T48" fmla="*/ 24 w 33"/>
                  <a:gd name="T49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36">
                    <a:moveTo>
                      <a:pt x="24" y="32"/>
                    </a:moveTo>
                    <a:cubicBezTo>
                      <a:pt x="26" y="29"/>
                      <a:pt x="28" y="25"/>
                      <a:pt x="30" y="21"/>
                    </a:cubicBezTo>
                    <a:cubicBezTo>
                      <a:pt x="31" y="19"/>
                      <a:pt x="33" y="15"/>
                      <a:pt x="32" y="12"/>
                    </a:cubicBezTo>
                    <a:cubicBezTo>
                      <a:pt x="31" y="8"/>
                      <a:pt x="24" y="3"/>
                      <a:pt x="20" y="3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20" y="5"/>
                      <a:pt x="24" y="7"/>
                      <a:pt x="24" y="10"/>
                    </a:cubicBezTo>
                    <a:cubicBezTo>
                      <a:pt x="23" y="12"/>
                      <a:pt x="22" y="14"/>
                      <a:pt x="21" y="16"/>
                    </a:cubicBezTo>
                    <a:cubicBezTo>
                      <a:pt x="21" y="17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4"/>
                      <a:pt x="14" y="7"/>
                      <a:pt x="14" y="6"/>
                    </a:cubicBezTo>
                    <a:cubicBezTo>
                      <a:pt x="14" y="5"/>
                      <a:pt x="14" y="2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2"/>
                      <a:pt x="9" y="5"/>
                      <a:pt x="10" y="7"/>
                    </a:cubicBezTo>
                    <a:cubicBezTo>
                      <a:pt x="9" y="12"/>
                      <a:pt x="9" y="16"/>
                      <a:pt x="7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7"/>
                      <a:pt x="6" y="22"/>
                      <a:pt x="3" y="21"/>
                    </a:cubicBezTo>
                    <a:cubicBezTo>
                      <a:pt x="2" y="20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6"/>
                      <a:pt x="4" y="35"/>
                      <a:pt x="9" y="36"/>
                    </a:cubicBezTo>
                    <a:cubicBezTo>
                      <a:pt x="10" y="36"/>
                      <a:pt x="11" y="35"/>
                      <a:pt x="11" y="35"/>
                    </a:cubicBezTo>
                    <a:cubicBezTo>
                      <a:pt x="19" y="31"/>
                      <a:pt x="15" y="35"/>
                      <a:pt x="19" y="35"/>
                    </a:cubicBezTo>
                    <a:cubicBezTo>
                      <a:pt x="21" y="35"/>
                      <a:pt x="22" y="34"/>
                      <a:pt x="24" y="3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78"/>
              <p:cNvSpPr/>
              <p:nvPr/>
            </p:nvSpPr>
            <p:spPr bwMode="auto">
              <a:xfrm>
                <a:off x="3863" y="1424"/>
                <a:ext cx="85" cy="51"/>
              </a:xfrm>
              <a:custGeom>
                <a:avLst/>
                <a:gdLst>
                  <a:gd name="T0" fmla="*/ 31 w 32"/>
                  <a:gd name="T1" fmla="*/ 18 h 19"/>
                  <a:gd name="T2" fmla="*/ 31 w 32"/>
                  <a:gd name="T3" fmla="*/ 17 h 19"/>
                  <a:gd name="T4" fmla="*/ 30 w 32"/>
                  <a:gd name="T5" fmla="*/ 17 h 19"/>
                  <a:gd name="T6" fmla="*/ 24 w 32"/>
                  <a:gd name="T7" fmla="*/ 6 h 19"/>
                  <a:gd name="T8" fmla="*/ 20 w 32"/>
                  <a:gd name="T9" fmla="*/ 4 h 19"/>
                  <a:gd name="T10" fmla="*/ 14 w 32"/>
                  <a:gd name="T11" fmla="*/ 1 h 19"/>
                  <a:gd name="T12" fmla="*/ 12 w 32"/>
                  <a:gd name="T13" fmla="*/ 1 h 19"/>
                  <a:gd name="T14" fmla="*/ 4 w 32"/>
                  <a:gd name="T15" fmla="*/ 7 h 19"/>
                  <a:gd name="T16" fmla="*/ 0 w 32"/>
                  <a:gd name="T17" fmla="*/ 15 h 19"/>
                  <a:gd name="T18" fmla="*/ 1 w 32"/>
                  <a:gd name="T19" fmla="*/ 15 h 19"/>
                  <a:gd name="T20" fmla="*/ 15 w 32"/>
                  <a:gd name="T21" fmla="*/ 9 h 19"/>
                  <a:gd name="T22" fmla="*/ 24 w 32"/>
                  <a:gd name="T23" fmla="*/ 14 h 19"/>
                  <a:gd name="T24" fmla="*/ 31 w 32"/>
                  <a:gd name="T25" fmla="*/ 19 h 19"/>
                  <a:gd name="T26" fmla="*/ 31 w 32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9">
                    <a:moveTo>
                      <a:pt x="31" y="18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5"/>
                      <a:pt x="27" y="9"/>
                      <a:pt x="24" y="6"/>
                    </a:cubicBezTo>
                    <a:cubicBezTo>
                      <a:pt x="23" y="5"/>
                      <a:pt x="21" y="5"/>
                      <a:pt x="20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9" y="2"/>
                      <a:pt x="8" y="6"/>
                      <a:pt x="4" y="7"/>
                    </a:cubicBezTo>
                    <a:cubicBezTo>
                      <a:pt x="1" y="8"/>
                      <a:pt x="1" y="12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5" y="12"/>
                      <a:pt x="10" y="9"/>
                      <a:pt x="15" y="9"/>
                    </a:cubicBezTo>
                    <a:cubicBezTo>
                      <a:pt x="19" y="10"/>
                      <a:pt x="21" y="12"/>
                      <a:pt x="24" y="14"/>
                    </a:cubicBezTo>
                    <a:cubicBezTo>
                      <a:pt x="26" y="15"/>
                      <a:pt x="28" y="16"/>
                      <a:pt x="31" y="19"/>
                    </a:cubicBezTo>
                    <a:cubicBezTo>
                      <a:pt x="31" y="19"/>
                      <a:pt x="32" y="18"/>
                      <a:pt x="31" y="1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79"/>
              <p:cNvSpPr/>
              <p:nvPr/>
            </p:nvSpPr>
            <p:spPr bwMode="auto">
              <a:xfrm>
                <a:off x="3972" y="1491"/>
                <a:ext cx="48" cy="42"/>
              </a:xfrm>
              <a:custGeom>
                <a:avLst/>
                <a:gdLst>
                  <a:gd name="T0" fmla="*/ 17 w 18"/>
                  <a:gd name="T1" fmla="*/ 15 h 16"/>
                  <a:gd name="T2" fmla="*/ 5 w 18"/>
                  <a:gd name="T3" fmla="*/ 2 h 16"/>
                  <a:gd name="T4" fmla="*/ 4 w 18"/>
                  <a:gd name="T5" fmla="*/ 2 h 16"/>
                  <a:gd name="T6" fmla="*/ 3 w 18"/>
                  <a:gd name="T7" fmla="*/ 0 h 16"/>
                  <a:gd name="T8" fmla="*/ 2 w 18"/>
                  <a:gd name="T9" fmla="*/ 0 h 16"/>
                  <a:gd name="T10" fmla="*/ 4 w 18"/>
                  <a:gd name="T11" fmla="*/ 8 h 16"/>
                  <a:gd name="T12" fmla="*/ 17 w 18"/>
                  <a:gd name="T13" fmla="*/ 15 h 16"/>
                  <a:gd name="T14" fmla="*/ 17 w 18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7" y="15"/>
                    </a:moveTo>
                    <a:cubicBezTo>
                      <a:pt x="13" y="11"/>
                      <a:pt x="6" y="9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0" y="2"/>
                      <a:pt x="2" y="6"/>
                      <a:pt x="4" y="8"/>
                    </a:cubicBezTo>
                    <a:cubicBezTo>
                      <a:pt x="7" y="12"/>
                      <a:pt x="12" y="12"/>
                      <a:pt x="17" y="15"/>
                    </a:cubicBezTo>
                    <a:cubicBezTo>
                      <a:pt x="17" y="16"/>
                      <a:pt x="18" y="15"/>
                      <a:pt x="17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380"/>
              <p:cNvSpPr/>
              <p:nvPr/>
            </p:nvSpPr>
            <p:spPr bwMode="auto">
              <a:xfrm>
                <a:off x="3986" y="1483"/>
                <a:ext cx="77" cy="53"/>
              </a:xfrm>
              <a:custGeom>
                <a:avLst/>
                <a:gdLst>
                  <a:gd name="T0" fmla="*/ 22 w 29"/>
                  <a:gd name="T1" fmla="*/ 19 h 20"/>
                  <a:gd name="T2" fmla="*/ 18 w 29"/>
                  <a:gd name="T3" fmla="*/ 7 h 20"/>
                  <a:gd name="T4" fmla="*/ 19 w 29"/>
                  <a:gd name="T5" fmla="*/ 7 h 20"/>
                  <a:gd name="T6" fmla="*/ 23 w 29"/>
                  <a:gd name="T7" fmla="*/ 6 h 20"/>
                  <a:gd name="T8" fmla="*/ 28 w 29"/>
                  <a:gd name="T9" fmla="*/ 1 h 20"/>
                  <a:gd name="T10" fmla="*/ 28 w 29"/>
                  <a:gd name="T11" fmla="*/ 0 h 20"/>
                  <a:gd name="T12" fmla="*/ 17 w 29"/>
                  <a:gd name="T13" fmla="*/ 4 h 20"/>
                  <a:gd name="T14" fmla="*/ 6 w 29"/>
                  <a:gd name="T15" fmla="*/ 2 h 20"/>
                  <a:gd name="T16" fmla="*/ 5 w 29"/>
                  <a:gd name="T17" fmla="*/ 2 h 20"/>
                  <a:gd name="T18" fmla="*/ 1 w 29"/>
                  <a:gd name="T19" fmla="*/ 1 h 20"/>
                  <a:gd name="T20" fmla="*/ 0 w 29"/>
                  <a:gd name="T21" fmla="*/ 2 h 20"/>
                  <a:gd name="T22" fmla="*/ 21 w 29"/>
                  <a:gd name="T23" fmla="*/ 19 h 20"/>
                  <a:gd name="T24" fmla="*/ 22 w 29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0">
                    <a:moveTo>
                      <a:pt x="22" y="19"/>
                    </a:moveTo>
                    <a:cubicBezTo>
                      <a:pt x="24" y="15"/>
                      <a:pt x="20" y="10"/>
                      <a:pt x="18" y="7"/>
                    </a:cubicBezTo>
                    <a:cubicBezTo>
                      <a:pt x="17" y="6"/>
                      <a:pt x="17" y="7"/>
                      <a:pt x="19" y="7"/>
                    </a:cubicBezTo>
                    <a:cubicBezTo>
                      <a:pt x="21" y="7"/>
                      <a:pt x="22" y="6"/>
                      <a:pt x="23" y="6"/>
                    </a:cubicBezTo>
                    <a:cubicBezTo>
                      <a:pt x="25" y="5"/>
                      <a:pt x="27" y="2"/>
                      <a:pt x="28" y="1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4" y="3"/>
                      <a:pt x="21" y="4"/>
                      <a:pt x="17" y="4"/>
                    </a:cubicBezTo>
                    <a:cubicBezTo>
                      <a:pt x="14" y="4"/>
                      <a:pt x="8" y="3"/>
                      <a:pt x="6" y="2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9" y="7"/>
                      <a:pt x="19" y="8"/>
                      <a:pt x="21" y="19"/>
                    </a:cubicBezTo>
                    <a:cubicBezTo>
                      <a:pt x="21" y="20"/>
                      <a:pt x="22" y="20"/>
                      <a:pt x="22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381"/>
              <p:cNvSpPr/>
              <p:nvPr/>
            </p:nvSpPr>
            <p:spPr bwMode="auto">
              <a:xfrm>
                <a:off x="3930" y="1491"/>
                <a:ext cx="29" cy="34"/>
              </a:xfrm>
              <a:custGeom>
                <a:avLst/>
                <a:gdLst>
                  <a:gd name="T0" fmla="*/ 6 w 11"/>
                  <a:gd name="T1" fmla="*/ 8 h 13"/>
                  <a:gd name="T2" fmla="*/ 11 w 11"/>
                  <a:gd name="T3" fmla="*/ 2 h 13"/>
                  <a:gd name="T4" fmla="*/ 11 w 11"/>
                  <a:gd name="T5" fmla="*/ 1 h 13"/>
                  <a:gd name="T6" fmla="*/ 9 w 11"/>
                  <a:gd name="T7" fmla="*/ 0 h 13"/>
                  <a:gd name="T8" fmla="*/ 9 w 11"/>
                  <a:gd name="T9" fmla="*/ 0 h 13"/>
                  <a:gd name="T10" fmla="*/ 8 w 11"/>
                  <a:gd name="T11" fmla="*/ 1 h 13"/>
                  <a:gd name="T12" fmla="*/ 8 w 11"/>
                  <a:gd name="T13" fmla="*/ 1 h 13"/>
                  <a:gd name="T14" fmla="*/ 0 w 11"/>
                  <a:gd name="T15" fmla="*/ 12 h 13"/>
                  <a:gd name="T16" fmla="*/ 1 w 11"/>
                  <a:gd name="T17" fmla="*/ 13 h 13"/>
                  <a:gd name="T18" fmla="*/ 6 w 11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8"/>
                    </a:moveTo>
                    <a:cubicBezTo>
                      <a:pt x="8" y="6"/>
                      <a:pt x="10" y="4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5"/>
                      <a:pt x="3" y="9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3" y="12"/>
                      <a:pt x="4" y="9"/>
                      <a:pt x="6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82"/>
              <p:cNvSpPr/>
              <p:nvPr/>
            </p:nvSpPr>
            <p:spPr bwMode="auto">
              <a:xfrm>
                <a:off x="3887" y="1475"/>
                <a:ext cx="72" cy="50"/>
              </a:xfrm>
              <a:custGeom>
                <a:avLst/>
                <a:gdLst>
                  <a:gd name="T0" fmla="*/ 1 w 27"/>
                  <a:gd name="T1" fmla="*/ 18 h 19"/>
                  <a:gd name="T2" fmla="*/ 6 w 27"/>
                  <a:gd name="T3" fmla="*/ 13 h 19"/>
                  <a:gd name="T4" fmla="*/ 12 w 27"/>
                  <a:gd name="T5" fmla="*/ 9 h 19"/>
                  <a:gd name="T6" fmla="*/ 25 w 27"/>
                  <a:gd name="T7" fmla="*/ 4 h 19"/>
                  <a:gd name="T8" fmla="*/ 26 w 27"/>
                  <a:gd name="T9" fmla="*/ 4 h 19"/>
                  <a:gd name="T10" fmla="*/ 27 w 27"/>
                  <a:gd name="T11" fmla="*/ 4 h 19"/>
                  <a:gd name="T12" fmla="*/ 27 w 27"/>
                  <a:gd name="T13" fmla="*/ 3 h 19"/>
                  <a:gd name="T14" fmla="*/ 4 w 27"/>
                  <a:gd name="T15" fmla="*/ 12 h 19"/>
                  <a:gd name="T16" fmla="*/ 2 w 27"/>
                  <a:gd name="T17" fmla="*/ 15 h 19"/>
                  <a:gd name="T18" fmla="*/ 2 w 27"/>
                  <a:gd name="T19" fmla="*/ 15 h 19"/>
                  <a:gd name="T20" fmla="*/ 2 w 27"/>
                  <a:gd name="T21" fmla="*/ 15 h 19"/>
                  <a:gd name="T22" fmla="*/ 1 w 27"/>
                  <a:gd name="T23" fmla="*/ 18 h 19"/>
                  <a:gd name="T24" fmla="*/ 1 w 27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1" y="18"/>
                    </a:moveTo>
                    <a:cubicBezTo>
                      <a:pt x="3" y="17"/>
                      <a:pt x="4" y="15"/>
                      <a:pt x="6" y="13"/>
                    </a:cubicBezTo>
                    <a:cubicBezTo>
                      <a:pt x="8" y="12"/>
                      <a:pt x="10" y="10"/>
                      <a:pt x="12" y="9"/>
                    </a:cubicBezTo>
                    <a:cubicBezTo>
                      <a:pt x="16" y="6"/>
                      <a:pt x="21" y="6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7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18" y="0"/>
                      <a:pt x="9" y="6"/>
                      <a:pt x="4" y="12"/>
                    </a:cubicBezTo>
                    <a:cubicBezTo>
                      <a:pt x="3" y="13"/>
                      <a:pt x="3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7"/>
                      <a:pt x="1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83"/>
              <p:cNvSpPr/>
              <p:nvPr/>
            </p:nvSpPr>
            <p:spPr bwMode="auto">
              <a:xfrm>
                <a:off x="3956" y="1504"/>
                <a:ext cx="51" cy="59"/>
              </a:xfrm>
              <a:custGeom>
                <a:avLst/>
                <a:gdLst>
                  <a:gd name="T0" fmla="*/ 18 w 19"/>
                  <a:gd name="T1" fmla="*/ 19 h 22"/>
                  <a:gd name="T2" fmla="*/ 8 w 19"/>
                  <a:gd name="T3" fmla="*/ 9 h 22"/>
                  <a:gd name="T4" fmla="*/ 6 w 19"/>
                  <a:gd name="T5" fmla="*/ 3 h 22"/>
                  <a:gd name="T6" fmla="*/ 6 w 19"/>
                  <a:gd name="T7" fmla="*/ 1 h 22"/>
                  <a:gd name="T8" fmla="*/ 5 w 19"/>
                  <a:gd name="T9" fmla="*/ 0 h 22"/>
                  <a:gd name="T10" fmla="*/ 4 w 19"/>
                  <a:gd name="T11" fmla="*/ 1 h 22"/>
                  <a:gd name="T12" fmla="*/ 5 w 19"/>
                  <a:gd name="T13" fmla="*/ 6 h 22"/>
                  <a:gd name="T14" fmla="*/ 0 w 19"/>
                  <a:gd name="T15" fmla="*/ 21 h 22"/>
                  <a:gd name="T16" fmla="*/ 1 w 19"/>
                  <a:gd name="T17" fmla="*/ 22 h 22"/>
                  <a:gd name="T18" fmla="*/ 7 w 19"/>
                  <a:gd name="T19" fmla="*/ 11 h 22"/>
                  <a:gd name="T20" fmla="*/ 9 w 19"/>
                  <a:gd name="T21" fmla="*/ 15 h 22"/>
                  <a:gd name="T22" fmla="*/ 9 w 19"/>
                  <a:gd name="T23" fmla="*/ 15 h 22"/>
                  <a:gd name="T24" fmla="*/ 11 w 19"/>
                  <a:gd name="T25" fmla="*/ 17 h 22"/>
                  <a:gd name="T26" fmla="*/ 18 w 19"/>
                  <a:gd name="T27" fmla="*/ 20 h 22"/>
                  <a:gd name="T28" fmla="*/ 18 w 19"/>
                  <a:gd name="T2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2">
                    <a:moveTo>
                      <a:pt x="18" y="19"/>
                    </a:moveTo>
                    <a:cubicBezTo>
                      <a:pt x="13" y="17"/>
                      <a:pt x="10" y="14"/>
                      <a:pt x="8" y="9"/>
                    </a:cubicBezTo>
                    <a:cubicBezTo>
                      <a:pt x="8" y="7"/>
                      <a:pt x="7" y="5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3"/>
                      <a:pt x="5" y="4"/>
                      <a:pt x="5" y="6"/>
                    </a:cubicBezTo>
                    <a:cubicBezTo>
                      <a:pt x="6" y="12"/>
                      <a:pt x="6" y="17"/>
                      <a:pt x="0" y="21"/>
                    </a:cubicBezTo>
                    <a:cubicBezTo>
                      <a:pt x="0" y="21"/>
                      <a:pt x="0" y="22"/>
                      <a:pt x="1" y="22"/>
                    </a:cubicBezTo>
                    <a:cubicBezTo>
                      <a:pt x="5" y="20"/>
                      <a:pt x="7" y="15"/>
                      <a:pt x="7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3" y="19"/>
                      <a:pt x="15" y="19"/>
                      <a:pt x="18" y="20"/>
                    </a:cubicBezTo>
                    <a:cubicBezTo>
                      <a:pt x="18" y="20"/>
                      <a:pt x="19" y="19"/>
                      <a:pt x="18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84"/>
              <p:cNvSpPr/>
              <p:nvPr/>
            </p:nvSpPr>
            <p:spPr bwMode="auto">
              <a:xfrm>
                <a:off x="3895" y="1424"/>
                <a:ext cx="45" cy="43"/>
              </a:xfrm>
              <a:custGeom>
                <a:avLst/>
                <a:gdLst>
                  <a:gd name="T0" fmla="*/ 16 w 17"/>
                  <a:gd name="T1" fmla="*/ 15 h 16"/>
                  <a:gd name="T2" fmla="*/ 12 w 17"/>
                  <a:gd name="T3" fmla="*/ 6 h 16"/>
                  <a:gd name="T4" fmla="*/ 11 w 17"/>
                  <a:gd name="T5" fmla="*/ 6 h 16"/>
                  <a:gd name="T6" fmla="*/ 1 w 17"/>
                  <a:gd name="T7" fmla="*/ 2 h 16"/>
                  <a:gd name="T8" fmla="*/ 1 w 17"/>
                  <a:gd name="T9" fmla="*/ 2 h 16"/>
                  <a:gd name="T10" fmla="*/ 3 w 17"/>
                  <a:gd name="T11" fmla="*/ 5 h 16"/>
                  <a:gd name="T12" fmla="*/ 7 w 17"/>
                  <a:gd name="T13" fmla="*/ 7 h 16"/>
                  <a:gd name="T14" fmla="*/ 16 w 17"/>
                  <a:gd name="T15" fmla="*/ 16 h 16"/>
                  <a:gd name="T16" fmla="*/ 16 w 17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16" y="15"/>
                    </a:moveTo>
                    <a:cubicBezTo>
                      <a:pt x="15" y="12"/>
                      <a:pt x="14" y="8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3"/>
                      <a:pt x="4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4" y="6"/>
                      <a:pt x="5" y="7"/>
                      <a:pt x="7" y="7"/>
                    </a:cubicBezTo>
                    <a:cubicBezTo>
                      <a:pt x="11" y="8"/>
                      <a:pt x="12" y="13"/>
                      <a:pt x="16" y="16"/>
                    </a:cubicBezTo>
                    <a:cubicBezTo>
                      <a:pt x="16" y="16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85"/>
              <p:cNvSpPr/>
              <p:nvPr/>
            </p:nvSpPr>
            <p:spPr bwMode="auto">
              <a:xfrm>
                <a:off x="3940" y="1440"/>
                <a:ext cx="67" cy="37"/>
              </a:xfrm>
              <a:custGeom>
                <a:avLst/>
                <a:gdLst>
                  <a:gd name="T0" fmla="*/ 16 w 25"/>
                  <a:gd name="T1" fmla="*/ 12 h 14"/>
                  <a:gd name="T2" fmla="*/ 25 w 25"/>
                  <a:gd name="T3" fmla="*/ 2 h 14"/>
                  <a:gd name="T4" fmla="*/ 24 w 25"/>
                  <a:gd name="T5" fmla="*/ 1 h 14"/>
                  <a:gd name="T6" fmla="*/ 23 w 25"/>
                  <a:gd name="T7" fmla="*/ 2 h 14"/>
                  <a:gd name="T8" fmla="*/ 22 w 25"/>
                  <a:gd name="T9" fmla="*/ 2 h 14"/>
                  <a:gd name="T10" fmla="*/ 13 w 25"/>
                  <a:gd name="T11" fmla="*/ 11 h 14"/>
                  <a:gd name="T12" fmla="*/ 12 w 25"/>
                  <a:gd name="T13" fmla="*/ 7 h 14"/>
                  <a:gd name="T14" fmla="*/ 13 w 25"/>
                  <a:gd name="T15" fmla="*/ 1 h 14"/>
                  <a:gd name="T16" fmla="*/ 12 w 25"/>
                  <a:gd name="T17" fmla="*/ 1 h 14"/>
                  <a:gd name="T18" fmla="*/ 11 w 25"/>
                  <a:gd name="T19" fmla="*/ 6 h 14"/>
                  <a:gd name="T20" fmla="*/ 6 w 25"/>
                  <a:gd name="T21" fmla="*/ 6 h 14"/>
                  <a:gd name="T22" fmla="*/ 5 w 25"/>
                  <a:gd name="T23" fmla="*/ 6 h 14"/>
                  <a:gd name="T24" fmla="*/ 6 w 25"/>
                  <a:gd name="T25" fmla="*/ 9 h 14"/>
                  <a:gd name="T26" fmla="*/ 3 w 25"/>
                  <a:gd name="T27" fmla="*/ 8 h 14"/>
                  <a:gd name="T28" fmla="*/ 1 w 25"/>
                  <a:gd name="T29" fmla="*/ 7 h 14"/>
                  <a:gd name="T30" fmla="*/ 0 w 25"/>
                  <a:gd name="T31" fmla="*/ 7 h 14"/>
                  <a:gd name="T32" fmla="*/ 12 w 25"/>
                  <a:gd name="T33" fmla="*/ 14 h 14"/>
                  <a:gd name="T34" fmla="*/ 16 w 25"/>
                  <a:gd name="T3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4">
                    <a:moveTo>
                      <a:pt x="16" y="12"/>
                    </a:moveTo>
                    <a:cubicBezTo>
                      <a:pt x="20" y="10"/>
                      <a:pt x="23" y="5"/>
                      <a:pt x="25" y="2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1" y="4"/>
                      <a:pt x="17" y="11"/>
                      <a:pt x="13" y="11"/>
                    </a:cubicBezTo>
                    <a:cubicBezTo>
                      <a:pt x="12" y="11"/>
                      <a:pt x="12" y="8"/>
                      <a:pt x="12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3"/>
                      <a:pt x="12" y="4"/>
                      <a:pt x="11" y="6"/>
                    </a:cubicBezTo>
                    <a:cubicBezTo>
                      <a:pt x="10" y="12"/>
                      <a:pt x="7" y="6"/>
                      <a:pt x="6" y="6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2" y="11"/>
                      <a:pt x="7" y="14"/>
                      <a:pt x="12" y="14"/>
                    </a:cubicBezTo>
                    <a:cubicBezTo>
                      <a:pt x="13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86"/>
              <p:cNvSpPr/>
              <p:nvPr/>
            </p:nvSpPr>
            <p:spPr bwMode="auto">
              <a:xfrm>
                <a:off x="3948" y="1464"/>
                <a:ext cx="43" cy="40"/>
              </a:xfrm>
              <a:custGeom>
                <a:avLst/>
                <a:gdLst>
                  <a:gd name="T0" fmla="*/ 15 w 16"/>
                  <a:gd name="T1" fmla="*/ 7 h 15"/>
                  <a:gd name="T2" fmla="*/ 13 w 16"/>
                  <a:gd name="T3" fmla="*/ 2 h 15"/>
                  <a:gd name="T4" fmla="*/ 11 w 16"/>
                  <a:gd name="T5" fmla="*/ 2 h 15"/>
                  <a:gd name="T6" fmla="*/ 6 w 16"/>
                  <a:gd name="T7" fmla="*/ 1 h 15"/>
                  <a:gd name="T8" fmla="*/ 1 w 16"/>
                  <a:gd name="T9" fmla="*/ 4 h 15"/>
                  <a:gd name="T10" fmla="*/ 1 w 16"/>
                  <a:gd name="T11" fmla="*/ 9 h 15"/>
                  <a:gd name="T12" fmla="*/ 3 w 16"/>
                  <a:gd name="T13" fmla="*/ 11 h 15"/>
                  <a:gd name="T14" fmla="*/ 6 w 16"/>
                  <a:gd name="T15" fmla="*/ 12 h 15"/>
                  <a:gd name="T16" fmla="*/ 15 w 16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5" y="7"/>
                    </a:moveTo>
                    <a:cubicBezTo>
                      <a:pt x="15" y="6"/>
                      <a:pt x="14" y="3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5"/>
                      <a:pt x="1" y="8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6" y="12"/>
                    </a:cubicBezTo>
                    <a:cubicBezTo>
                      <a:pt x="10" y="15"/>
                      <a:pt x="16" y="12"/>
                      <a:pt x="15" y="7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87"/>
              <p:cNvSpPr/>
              <p:nvPr/>
            </p:nvSpPr>
            <p:spPr bwMode="auto">
              <a:xfrm>
                <a:off x="3948" y="1469"/>
                <a:ext cx="40" cy="35"/>
              </a:xfrm>
              <a:custGeom>
                <a:avLst/>
                <a:gdLst>
                  <a:gd name="T0" fmla="*/ 15 w 15"/>
                  <a:gd name="T1" fmla="*/ 7 h 13"/>
                  <a:gd name="T2" fmla="*/ 14 w 15"/>
                  <a:gd name="T3" fmla="*/ 7 h 13"/>
                  <a:gd name="T4" fmla="*/ 12 w 15"/>
                  <a:gd name="T5" fmla="*/ 8 h 13"/>
                  <a:gd name="T6" fmla="*/ 13 w 15"/>
                  <a:gd name="T7" fmla="*/ 7 h 13"/>
                  <a:gd name="T8" fmla="*/ 12 w 15"/>
                  <a:gd name="T9" fmla="*/ 6 h 13"/>
                  <a:gd name="T10" fmla="*/ 11 w 15"/>
                  <a:gd name="T11" fmla="*/ 7 h 13"/>
                  <a:gd name="T12" fmla="*/ 8 w 15"/>
                  <a:gd name="T13" fmla="*/ 5 h 13"/>
                  <a:gd name="T14" fmla="*/ 7 w 15"/>
                  <a:gd name="T15" fmla="*/ 4 h 13"/>
                  <a:gd name="T16" fmla="*/ 7 w 15"/>
                  <a:gd name="T17" fmla="*/ 3 h 13"/>
                  <a:gd name="T18" fmla="*/ 1 w 15"/>
                  <a:gd name="T19" fmla="*/ 2 h 13"/>
                  <a:gd name="T20" fmla="*/ 1 w 15"/>
                  <a:gd name="T21" fmla="*/ 6 h 13"/>
                  <a:gd name="T22" fmla="*/ 5 w 15"/>
                  <a:gd name="T23" fmla="*/ 9 h 13"/>
                  <a:gd name="T24" fmla="*/ 10 w 15"/>
                  <a:gd name="T25" fmla="*/ 12 h 13"/>
                  <a:gd name="T26" fmla="*/ 15 w 15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cubicBezTo>
                      <a:pt x="15" y="7"/>
                      <a:pt x="14" y="7"/>
                      <a:pt x="14" y="7"/>
                    </a:cubicBezTo>
                    <a:cubicBezTo>
                      <a:pt x="14" y="7"/>
                      <a:pt x="12" y="9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3" y="0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3" y="13"/>
                      <a:pt x="14" y="9"/>
                      <a:pt x="15" y="7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88"/>
              <p:cNvSpPr/>
              <p:nvPr/>
            </p:nvSpPr>
            <p:spPr bwMode="auto">
              <a:xfrm>
                <a:off x="3943" y="1480"/>
                <a:ext cx="40" cy="21"/>
              </a:xfrm>
              <a:custGeom>
                <a:avLst/>
                <a:gdLst>
                  <a:gd name="T0" fmla="*/ 15 w 15"/>
                  <a:gd name="T1" fmla="*/ 5 h 8"/>
                  <a:gd name="T2" fmla="*/ 15 w 15"/>
                  <a:gd name="T3" fmla="*/ 5 h 8"/>
                  <a:gd name="T4" fmla="*/ 9 w 15"/>
                  <a:gd name="T5" fmla="*/ 3 h 8"/>
                  <a:gd name="T6" fmla="*/ 4 w 15"/>
                  <a:gd name="T7" fmla="*/ 1 h 8"/>
                  <a:gd name="T8" fmla="*/ 3 w 15"/>
                  <a:gd name="T9" fmla="*/ 0 h 8"/>
                  <a:gd name="T10" fmla="*/ 10 w 15"/>
                  <a:gd name="T11" fmla="*/ 7 h 8"/>
                  <a:gd name="T12" fmla="*/ 15 w 1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2" y="7"/>
                      <a:pt x="11" y="4"/>
                      <a:pt x="9" y="3"/>
                    </a:cubicBezTo>
                    <a:cubicBezTo>
                      <a:pt x="7" y="2"/>
                      <a:pt x="3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4"/>
                      <a:pt x="7" y="7"/>
                      <a:pt x="10" y="7"/>
                    </a:cubicBezTo>
                    <a:cubicBezTo>
                      <a:pt x="12" y="8"/>
                      <a:pt x="14" y="8"/>
                      <a:pt x="15" y="5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89"/>
              <p:cNvSpPr/>
              <p:nvPr/>
            </p:nvSpPr>
            <p:spPr bwMode="auto">
              <a:xfrm>
                <a:off x="3962" y="1477"/>
                <a:ext cx="16" cy="11"/>
              </a:xfrm>
              <a:custGeom>
                <a:avLst/>
                <a:gdLst>
                  <a:gd name="T0" fmla="*/ 1 w 6"/>
                  <a:gd name="T1" fmla="*/ 1 h 4"/>
                  <a:gd name="T2" fmla="*/ 1 w 6"/>
                  <a:gd name="T3" fmla="*/ 1 h 4"/>
                  <a:gd name="T4" fmla="*/ 2 w 6"/>
                  <a:gd name="T5" fmla="*/ 2 h 4"/>
                  <a:gd name="T6" fmla="*/ 3 w 6"/>
                  <a:gd name="T7" fmla="*/ 3 h 4"/>
                  <a:gd name="T8" fmla="*/ 3 w 6"/>
                  <a:gd name="T9" fmla="*/ 3 h 4"/>
                  <a:gd name="T10" fmla="*/ 3 w 6"/>
                  <a:gd name="T11" fmla="*/ 3 h 4"/>
                  <a:gd name="T12" fmla="*/ 5 w 6"/>
                  <a:gd name="T13" fmla="*/ 4 h 4"/>
                  <a:gd name="T14" fmla="*/ 6 w 6"/>
                  <a:gd name="T15" fmla="*/ 4 h 4"/>
                  <a:gd name="T16" fmla="*/ 6 w 6"/>
                  <a:gd name="T17" fmla="*/ 1 h 4"/>
                  <a:gd name="T18" fmla="*/ 5 w 6"/>
                  <a:gd name="T19" fmla="*/ 1 h 4"/>
                  <a:gd name="T20" fmla="*/ 3 w 6"/>
                  <a:gd name="T21" fmla="*/ 0 h 4"/>
                  <a:gd name="T22" fmla="*/ 1 w 6"/>
                  <a:gd name="T23" fmla="*/ 0 h 4"/>
                  <a:gd name="T24" fmla="*/ 1 w 6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90"/>
              <p:cNvSpPr/>
              <p:nvPr/>
            </p:nvSpPr>
            <p:spPr bwMode="auto">
              <a:xfrm>
                <a:off x="4582" y="1472"/>
                <a:ext cx="115" cy="152"/>
              </a:xfrm>
              <a:custGeom>
                <a:avLst/>
                <a:gdLst>
                  <a:gd name="T0" fmla="*/ 27 w 43"/>
                  <a:gd name="T1" fmla="*/ 13 h 57"/>
                  <a:gd name="T2" fmla="*/ 24 w 43"/>
                  <a:gd name="T3" fmla="*/ 11 h 57"/>
                  <a:gd name="T4" fmla="*/ 17 w 43"/>
                  <a:gd name="T5" fmla="*/ 3 h 57"/>
                  <a:gd name="T6" fmla="*/ 2 w 43"/>
                  <a:gd name="T7" fmla="*/ 11 h 57"/>
                  <a:gd name="T8" fmla="*/ 3 w 43"/>
                  <a:gd name="T9" fmla="*/ 29 h 57"/>
                  <a:gd name="T10" fmla="*/ 4 w 43"/>
                  <a:gd name="T11" fmla="*/ 34 h 57"/>
                  <a:gd name="T12" fmla="*/ 9 w 43"/>
                  <a:gd name="T13" fmla="*/ 43 h 57"/>
                  <a:gd name="T14" fmla="*/ 12 w 43"/>
                  <a:gd name="T15" fmla="*/ 49 h 57"/>
                  <a:gd name="T16" fmla="*/ 23 w 43"/>
                  <a:gd name="T17" fmla="*/ 54 h 57"/>
                  <a:gd name="T18" fmla="*/ 37 w 43"/>
                  <a:gd name="T19" fmla="*/ 36 h 57"/>
                  <a:gd name="T20" fmla="*/ 40 w 43"/>
                  <a:gd name="T21" fmla="*/ 20 h 57"/>
                  <a:gd name="T22" fmla="*/ 27 w 43"/>
                  <a:gd name="T23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57">
                    <a:moveTo>
                      <a:pt x="27" y="13"/>
                    </a:moveTo>
                    <a:cubicBezTo>
                      <a:pt x="24" y="14"/>
                      <a:pt x="26" y="16"/>
                      <a:pt x="24" y="11"/>
                    </a:cubicBezTo>
                    <a:cubicBezTo>
                      <a:pt x="22" y="7"/>
                      <a:pt x="20" y="5"/>
                      <a:pt x="17" y="3"/>
                    </a:cubicBezTo>
                    <a:cubicBezTo>
                      <a:pt x="12" y="0"/>
                      <a:pt x="4" y="7"/>
                      <a:pt x="2" y="11"/>
                    </a:cubicBezTo>
                    <a:cubicBezTo>
                      <a:pt x="0" y="15"/>
                      <a:pt x="1" y="24"/>
                      <a:pt x="3" y="29"/>
                    </a:cubicBezTo>
                    <a:cubicBezTo>
                      <a:pt x="3" y="31"/>
                      <a:pt x="3" y="32"/>
                      <a:pt x="4" y="34"/>
                    </a:cubicBezTo>
                    <a:cubicBezTo>
                      <a:pt x="6" y="37"/>
                      <a:pt x="8" y="39"/>
                      <a:pt x="9" y="43"/>
                    </a:cubicBezTo>
                    <a:cubicBezTo>
                      <a:pt x="10" y="45"/>
                      <a:pt x="11" y="47"/>
                      <a:pt x="12" y="49"/>
                    </a:cubicBezTo>
                    <a:cubicBezTo>
                      <a:pt x="14" y="53"/>
                      <a:pt x="19" y="57"/>
                      <a:pt x="23" y="54"/>
                    </a:cubicBezTo>
                    <a:cubicBezTo>
                      <a:pt x="29" y="49"/>
                      <a:pt x="31" y="41"/>
                      <a:pt x="37" y="36"/>
                    </a:cubicBezTo>
                    <a:cubicBezTo>
                      <a:pt x="41" y="31"/>
                      <a:pt x="43" y="26"/>
                      <a:pt x="40" y="20"/>
                    </a:cubicBezTo>
                    <a:cubicBezTo>
                      <a:pt x="38" y="16"/>
                      <a:pt x="32" y="12"/>
                      <a:pt x="27" y="13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91"/>
              <p:cNvSpPr/>
              <p:nvPr/>
            </p:nvSpPr>
            <p:spPr bwMode="auto">
              <a:xfrm>
                <a:off x="4587" y="1480"/>
                <a:ext cx="62" cy="91"/>
              </a:xfrm>
              <a:custGeom>
                <a:avLst/>
                <a:gdLst>
                  <a:gd name="T0" fmla="*/ 15 w 23"/>
                  <a:gd name="T1" fmla="*/ 33 h 34"/>
                  <a:gd name="T2" fmla="*/ 20 w 23"/>
                  <a:gd name="T3" fmla="*/ 19 h 34"/>
                  <a:gd name="T4" fmla="*/ 23 w 23"/>
                  <a:gd name="T5" fmla="*/ 12 h 34"/>
                  <a:gd name="T6" fmla="*/ 21 w 23"/>
                  <a:gd name="T7" fmla="*/ 7 h 34"/>
                  <a:gd name="T8" fmla="*/ 19 w 23"/>
                  <a:gd name="T9" fmla="*/ 3 h 34"/>
                  <a:gd name="T10" fmla="*/ 14 w 23"/>
                  <a:gd name="T11" fmla="*/ 0 h 34"/>
                  <a:gd name="T12" fmla="*/ 14 w 23"/>
                  <a:gd name="T13" fmla="*/ 0 h 34"/>
                  <a:gd name="T14" fmla="*/ 14 w 23"/>
                  <a:gd name="T15" fmla="*/ 0 h 34"/>
                  <a:gd name="T16" fmla="*/ 13 w 23"/>
                  <a:gd name="T17" fmla="*/ 0 h 34"/>
                  <a:gd name="T18" fmla="*/ 13 w 23"/>
                  <a:gd name="T19" fmla="*/ 1 h 34"/>
                  <a:gd name="T20" fmla="*/ 14 w 23"/>
                  <a:gd name="T21" fmla="*/ 2 h 34"/>
                  <a:gd name="T22" fmla="*/ 18 w 23"/>
                  <a:gd name="T23" fmla="*/ 5 h 34"/>
                  <a:gd name="T24" fmla="*/ 14 w 23"/>
                  <a:gd name="T25" fmla="*/ 16 h 34"/>
                  <a:gd name="T26" fmla="*/ 12 w 23"/>
                  <a:gd name="T27" fmla="*/ 20 h 34"/>
                  <a:gd name="T28" fmla="*/ 10 w 23"/>
                  <a:gd name="T29" fmla="*/ 23 h 34"/>
                  <a:gd name="T30" fmla="*/ 9 w 23"/>
                  <a:gd name="T31" fmla="*/ 23 h 34"/>
                  <a:gd name="T32" fmla="*/ 5 w 23"/>
                  <a:gd name="T33" fmla="*/ 23 h 34"/>
                  <a:gd name="T34" fmla="*/ 1 w 23"/>
                  <a:gd name="T35" fmla="*/ 23 h 34"/>
                  <a:gd name="T36" fmla="*/ 1 w 23"/>
                  <a:gd name="T37" fmla="*/ 23 h 34"/>
                  <a:gd name="T38" fmla="*/ 14 w 23"/>
                  <a:gd name="T39" fmla="*/ 34 h 34"/>
                  <a:gd name="T40" fmla="*/ 15 w 23"/>
                  <a:gd name="T4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5" y="33"/>
                    </a:moveTo>
                    <a:cubicBezTo>
                      <a:pt x="15" y="28"/>
                      <a:pt x="17" y="24"/>
                      <a:pt x="20" y="19"/>
                    </a:cubicBezTo>
                    <a:cubicBezTo>
                      <a:pt x="21" y="17"/>
                      <a:pt x="23" y="14"/>
                      <a:pt x="23" y="12"/>
                    </a:cubicBezTo>
                    <a:cubicBezTo>
                      <a:pt x="23" y="10"/>
                      <a:pt x="22" y="8"/>
                      <a:pt x="21" y="7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5" y="3"/>
                      <a:pt x="17" y="4"/>
                      <a:pt x="18" y="5"/>
                    </a:cubicBezTo>
                    <a:cubicBezTo>
                      <a:pt x="19" y="9"/>
                      <a:pt x="17" y="14"/>
                      <a:pt x="14" y="16"/>
                    </a:cubicBezTo>
                    <a:cubicBezTo>
                      <a:pt x="13" y="17"/>
                      <a:pt x="12" y="18"/>
                      <a:pt x="12" y="20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3"/>
                      <a:pt x="6" y="23"/>
                      <a:pt x="5" y="23"/>
                    </a:cubicBezTo>
                    <a:cubicBezTo>
                      <a:pt x="4" y="23"/>
                      <a:pt x="2" y="23"/>
                      <a:pt x="1" y="23"/>
                    </a:cubicBezTo>
                    <a:cubicBezTo>
                      <a:pt x="1" y="23"/>
                      <a:pt x="0" y="23"/>
                      <a:pt x="1" y="23"/>
                    </a:cubicBezTo>
                    <a:cubicBezTo>
                      <a:pt x="4" y="28"/>
                      <a:pt x="9" y="31"/>
                      <a:pt x="14" y="34"/>
                    </a:cubicBezTo>
                    <a:cubicBezTo>
                      <a:pt x="14" y="34"/>
                      <a:pt x="15" y="34"/>
                      <a:pt x="15" y="3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92"/>
              <p:cNvSpPr/>
              <p:nvPr/>
            </p:nvSpPr>
            <p:spPr bwMode="auto">
              <a:xfrm>
                <a:off x="4630" y="1517"/>
                <a:ext cx="64" cy="86"/>
              </a:xfrm>
              <a:custGeom>
                <a:avLst/>
                <a:gdLst>
                  <a:gd name="T0" fmla="*/ 16 w 24"/>
                  <a:gd name="T1" fmla="*/ 1 h 32"/>
                  <a:gd name="T2" fmla="*/ 8 w 24"/>
                  <a:gd name="T3" fmla="*/ 2 h 32"/>
                  <a:gd name="T4" fmla="*/ 8 w 24"/>
                  <a:gd name="T5" fmla="*/ 3 h 32"/>
                  <a:gd name="T6" fmla="*/ 11 w 24"/>
                  <a:gd name="T7" fmla="*/ 3 h 32"/>
                  <a:gd name="T8" fmla="*/ 16 w 24"/>
                  <a:gd name="T9" fmla="*/ 5 h 32"/>
                  <a:gd name="T10" fmla="*/ 20 w 24"/>
                  <a:gd name="T11" fmla="*/ 14 h 32"/>
                  <a:gd name="T12" fmla="*/ 20 w 24"/>
                  <a:gd name="T13" fmla="*/ 15 h 32"/>
                  <a:gd name="T14" fmla="*/ 20 w 24"/>
                  <a:gd name="T15" fmla="*/ 15 h 32"/>
                  <a:gd name="T16" fmla="*/ 12 w 24"/>
                  <a:gd name="T17" fmla="*/ 17 h 32"/>
                  <a:gd name="T18" fmla="*/ 10 w 24"/>
                  <a:gd name="T19" fmla="*/ 18 h 32"/>
                  <a:gd name="T20" fmla="*/ 6 w 24"/>
                  <a:gd name="T21" fmla="*/ 16 h 32"/>
                  <a:gd name="T22" fmla="*/ 2 w 24"/>
                  <a:gd name="T23" fmla="*/ 18 h 32"/>
                  <a:gd name="T24" fmla="*/ 0 w 24"/>
                  <a:gd name="T25" fmla="*/ 18 h 32"/>
                  <a:gd name="T26" fmla="*/ 0 w 24"/>
                  <a:gd name="T27" fmla="*/ 19 h 32"/>
                  <a:gd name="T28" fmla="*/ 6 w 24"/>
                  <a:gd name="T29" fmla="*/ 28 h 32"/>
                  <a:gd name="T30" fmla="*/ 9 w 24"/>
                  <a:gd name="T31" fmla="*/ 23 h 32"/>
                  <a:gd name="T32" fmla="*/ 14 w 24"/>
                  <a:gd name="T33" fmla="*/ 21 h 32"/>
                  <a:gd name="T34" fmla="*/ 21 w 24"/>
                  <a:gd name="T35" fmla="*/ 15 h 32"/>
                  <a:gd name="T36" fmla="*/ 21 w 24"/>
                  <a:gd name="T37" fmla="*/ 15 h 32"/>
                  <a:gd name="T38" fmla="*/ 21 w 24"/>
                  <a:gd name="T39" fmla="*/ 15 h 32"/>
                  <a:gd name="T40" fmla="*/ 22 w 24"/>
                  <a:gd name="T41" fmla="*/ 3 h 32"/>
                  <a:gd name="T42" fmla="*/ 16 w 24"/>
                  <a:gd name="T4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2">
                    <a:moveTo>
                      <a:pt x="16" y="1"/>
                    </a:moveTo>
                    <a:cubicBezTo>
                      <a:pt x="13" y="0"/>
                      <a:pt x="11" y="1"/>
                      <a:pt x="8" y="2"/>
                    </a:cubicBezTo>
                    <a:cubicBezTo>
                      <a:pt x="8" y="2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3" y="4"/>
                      <a:pt x="14" y="4"/>
                      <a:pt x="16" y="5"/>
                    </a:cubicBezTo>
                    <a:cubicBezTo>
                      <a:pt x="20" y="7"/>
                      <a:pt x="21" y="10"/>
                      <a:pt x="20" y="14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5" y="16"/>
                      <a:pt x="12" y="17"/>
                    </a:cubicBezTo>
                    <a:cubicBezTo>
                      <a:pt x="11" y="17"/>
                      <a:pt x="11" y="18"/>
                      <a:pt x="10" y="18"/>
                    </a:cubicBezTo>
                    <a:cubicBezTo>
                      <a:pt x="6" y="20"/>
                      <a:pt x="7" y="17"/>
                      <a:pt x="6" y="16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1" y="18"/>
                      <a:pt x="1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2"/>
                      <a:pt x="1" y="32"/>
                      <a:pt x="6" y="28"/>
                    </a:cubicBezTo>
                    <a:cubicBezTo>
                      <a:pt x="7" y="26"/>
                      <a:pt x="7" y="25"/>
                      <a:pt x="9" y="23"/>
                    </a:cubicBezTo>
                    <a:cubicBezTo>
                      <a:pt x="11" y="22"/>
                      <a:pt x="13" y="22"/>
                      <a:pt x="14" y="21"/>
                    </a:cubicBezTo>
                    <a:cubicBezTo>
                      <a:pt x="17" y="20"/>
                      <a:pt x="20" y="18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4" y="11"/>
                      <a:pt x="24" y="7"/>
                      <a:pt x="22" y="3"/>
                    </a:cubicBezTo>
                    <a:cubicBezTo>
                      <a:pt x="20" y="1"/>
                      <a:pt x="18" y="1"/>
                      <a:pt x="16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3"/>
              <p:cNvSpPr/>
              <p:nvPr/>
            </p:nvSpPr>
            <p:spPr bwMode="auto">
              <a:xfrm>
                <a:off x="4585" y="1480"/>
                <a:ext cx="43" cy="45"/>
              </a:xfrm>
              <a:custGeom>
                <a:avLst/>
                <a:gdLst>
                  <a:gd name="T0" fmla="*/ 16 w 16"/>
                  <a:gd name="T1" fmla="*/ 1 h 17"/>
                  <a:gd name="T2" fmla="*/ 4 w 16"/>
                  <a:gd name="T3" fmla="*/ 6 h 17"/>
                  <a:gd name="T4" fmla="*/ 3 w 16"/>
                  <a:gd name="T5" fmla="*/ 6 h 17"/>
                  <a:gd name="T6" fmla="*/ 0 w 16"/>
                  <a:gd name="T7" fmla="*/ 17 h 17"/>
                  <a:gd name="T8" fmla="*/ 0 w 16"/>
                  <a:gd name="T9" fmla="*/ 17 h 17"/>
                  <a:gd name="T10" fmla="*/ 0 w 16"/>
                  <a:gd name="T11" fmla="*/ 17 h 17"/>
                  <a:gd name="T12" fmla="*/ 0 w 16"/>
                  <a:gd name="T13" fmla="*/ 17 h 17"/>
                  <a:gd name="T14" fmla="*/ 2 w 16"/>
                  <a:gd name="T15" fmla="*/ 17 h 17"/>
                  <a:gd name="T16" fmla="*/ 6 w 16"/>
                  <a:gd name="T17" fmla="*/ 11 h 17"/>
                  <a:gd name="T18" fmla="*/ 7 w 16"/>
                  <a:gd name="T19" fmla="*/ 10 h 17"/>
                  <a:gd name="T20" fmla="*/ 8 w 16"/>
                  <a:gd name="T21" fmla="*/ 6 h 17"/>
                  <a:gd name="T22" fmla="*/ 16 w 16"/>
                  <a:gd name="T23" fmla="*/ 2 h 17"/>
                  <a:gd name="T24" fmla="*/ 16 w 16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6" y="1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0" y="9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1" y="14"/>
                      <a:pt x="3" y="10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8" y="9"/>
                      <a:pt x="6" y="7"/>
                      <a:pt x="8" y="6"/>
                    </a:cubicBezTo>
                    <a:cubicBezTo>
                      <a:pt x="11" y="5"/>
                      <a:pt x="14" y="4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394"/>
              <p:cNvSpPr/>
              <p:nvPr/>
            </p:nvSpPr>
            <p:spPr bwMode="auto">
              <a:xfrm>
                <a:off x="4638" y="1507"/>
                <a:ext cx="38" cy="21"/>
              </a:xfrm>
              <a:custGeom>
                <a:avLst/>
                <a:gdLst>
                  <a:gd name="T0" fmla="*/ 10 w 14"/>
                  <a:gd name="T1" fmla="*/ 1 h 8"/>
                  <a:gd name="T2" fmla="*/ 10 w 14"/>
                  <a:gd name="T3" fmla="*/ 1 h 8"/>
                  <a:gd name="T4" fmla="*/ 4 w 14"/>
                  <a:gd name="T5" fmla="*/ 8 h 8"/>
                  <a:gd name="T6" fmla="*/ 5 w 14"/>
                  <a:gd name="T7" fmla="*/ 7 h 8"/>
                  <a:gd name="T8" fmla="*/ 8 w 14"/>
                  <a:gd name="T9" fmla="*/ 6 h 8"/>
                  <a:gd name="T10" fmla="*/ 8 w 14"/>
                  <a:gd name="T11" fmla="*/ 5 h 8"/>
                  <a:gd name="T12" fmla="*/ 8 w 14"/>
                  <a:gd name="T13" fmla="*/ 4 h 8"/>
                  <a:gd name="T14" fmla="*/ 13 w 14"/>
                  <a:gd name="T15" fmla="*/ 3 h 8"/>
                  <a:gd name="T16" fmla="*/ 13 w 14"/>
                  <a:gd name="T17" fmla="*/ 2 h 8"/>
                  <a:gd name="T18" fmla="*/ 10 w 14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0" y="5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2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395"/>
              <p:cNvSpPr/>
              <p:nvPr/>
            </p:nvSpPr>
            <p:spPr bwMode="auto">
              <a:xfrm>
                <a:off x="4620" y="1555"/>
                <a:ext cx="157" cy="238"/>
              </a:xfrm>
              <a:custGeom>
                <a:avLst/>
                <a:gdLst>
                  <a:gd name="T0" fmla="*/ 44 w 59"/>
                  <a:gd name="T1" fmla="*/ 9 h 89"/>
                  <a:gd name="T2" fmla="*/ 40 w 59"/>
                  <a:gd name="T3" fmla="*/ 10 h 89"/>
                  <a:gd name="T4" fmla="*/ 35 w 59"/>
                  <a:gd name="T5" fmla="*/ 5 h 89"/>
                  <a:gd name="T6" fmla="*/ 27 w 59"/>
                  <a:gd name="T7" fmla="*/ 1 h 89"/>
                  <a:gd name="T8" fmla="*/ 24 w 59"/>
                  <a:gd name="T9" fmla="*/ 3 h 89"/>
                  <a:gd name="T10" fmla="*/ 15 w 59"/>
                  <a:gd name="T11" fmla="*/ 9 h 89"/>
                  <a:gd name="T12" fmla="*/ 3 w 59"/>
                  <a:gd name="T13" fmla="*/ 26 h 89"/>
                  <a:gd name="T14" fmla="*/ 5 w 59"/>
                  <a:gd name="T15" fmla="*/ 40 h 89"/>
                  <a:gd name="T16" fmla="*/ 9 w 59"/>
                  <a:gd name="T17" fmla="*/ 52 h 89"/>
                  <a:gd name="T18" fmla="*/ 13 w 59"/>
                  <a:gd name="T19" fmla="*/ 62 h 89"/>
                  <a:gd name="T20" fmla="*/ 12 w 59"/>
                  <a:gd name="T21" fmla="*/ 63 h 89"/>
                  <a:gd name="T22" fmla="*/ 12 w 59"/>
                  <a:gd name="T23" fmla="*/ 63 h 89"/>
                  <a:gd name="T24" fmla="*/ 11 w 59"/>
                  <a:gd name="T25" fmla="*/ 63 h 89"/>
                  <a:gd name="T26" fmla="*/ 11 w 59"/>
                  <a:gd name="T27" fmla="*/ 69 h 89"/>
                  <a:gd name="T28" fmla="*/ 12 w 59"/>
                  <a:gd name="T29" fmla="*/ 69 h 89"/>
                  <a:gd name="T30" fmla="*/ 13 w 59"/>
                  <a:gd name="T31" fmla="*/ 68 h 89"/>
                  <a:gd name="T32" fmla="*/ 22 w 59"/>
                  <a:gd name="T33" fmla="*/ 84 h 89"/>
                  <a:gd name="T34" fmla="*/ 27 w 59"/>
                  <a:gd name="T35" fmla="*/ 71 h 89"/>
                  <a:gd name="T36" fmla="*/ 33 w 59"/>
                  <a:gd name="T37" fmla="*/ 73 h 89"/>
                  <a:gd name="T38" fmla="*/ 41 w 59"/>
                  <a:gd name="T39" fmla="*/ 75 h 89"/>
                  <a:gd name="T40" fmla="*/ 54 w 59"/>
                  <a:gd name="T41" fmla="*/ 47 h 89"/>
                  <a:gd name="T42" fmla="*/ 51 w 59"/>
                  <a:gd name="T43" fmla="*/ 43 h 89"/>
                  <a:gd name="T44" fmla="*/ 53 w 59"/>
                  <a:gd name="T45" fmla="*/ 38 h 89"/>
                  <a:gd name="T46" fmla="*/ 58 w 59"/>
                  <a:gd name="T47" fmla="*/ 27 h 89"/>
                  <a:gd name="T48" fmla="*/ 56 w 59"/>
                  <a:gd name="T49" fmla="*/ 24 h 89"/>
                  <a:gd name="T50" fmla="*/ 54 w 59"/>
                  <a:gd name="T51" fmla="*/ 17 h 89"/>
                  <a:gd name="T52" fmla="*/ 44 w 59"/>
                  <a:gd name="T53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89">
                    <a:moveTo>
                      <a:pt x="44" y="9"/>
                    </a:moveTo>
                    <a:cubicBezTo>
                      <a:pt x="42" y="9"/>
                      <a:pt x="41" y="9"/>
                      <a:pt x="40" y="10"/>
                    </a:cubicBezTo>
                    <a:cubicBezTo>
                      <a:pt x="36" y="11"/>
                      <a:pt x="36" y="8"/>
                      <a:pt x="35" y="5"/>
                    </a:cubicBezTo>
                    <a:cubicBezTo>
                      <a:pt x="34" y="2"/>
                      <a:pt x="30" y="0"/>
                      <a:pt x="27" y="1"/>
                    </a:cubicBezTo>
                    <a:cubicBezTo>
                      <a:pt x="26" y="1"/>
                      <a:pt x="25" y="2"/>
                      <a:pt x="24" y="3"/>
                    </a:cubicBezTo>
                    <a:cubicBezTo>
                      <a:pt x="21" y="6"/>
                      <a:pt x="17" y="6"/>
                      <a:pt x="15" y="9"/>
                    </a:cubicBezTo>
                    <a:cubicBezTo>
                      <a:pt x="10" y="13"/>
                      <a:pt x="5" y="20"/>
                      <a:pt x="3" y="26"/>
                    </a:cubicBezTo>
                    <a:cubicBezTo>
                      <a:pt x="0" y="31"/>
                      <a:pt x="3" y="36"/>
                      <a:pt x="5" y="40"/>
                    </a:cubicBezTo>
                    <a:cubicBezTo>
                      <a:pt x="7" y="44"/>
                      <a:pt x="8" y="48"/>
                      <a:pt x="9" y="52"/>
                    </a:cubicBezTo>
                    <a:cubicBezTo>
                      <a:pt x="9" y="55"/>
                      <a:pt x="12" y="60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70"/>
                      <a:pt x="12" y="70"/>
                      <a:pt x="12" y="69"/>
                    </a:cubicBezTo>
                    <a:cubicBezTo>
                      <a:pt x="12" y="69"/>
                      <a:pt x="13" y="69"/>
                      <a:pt x="13" y="68"/>
                    </a:cubicBezTo>
                    <a:cubicBezTo>
                      <a:pt x="14" y="76"/>
                      <a:pt x="17" y="89"/>
                      <a:pt x="22" y="84"/>
                    </a:cubicBezTo>
                    <a:cubicBezTo>
                      <a:pt x="27" y="81"/>
                      <a:pt x="27" y="76"/>
                      <a:pt x="27" y="71"/>
                    </a:cubicBezTo>
                    <a:cubicBezTo>
                      <a:pt x="27" y="67"/>
                      <a:pt x="31" y="72"/>
                      <a:pt x="33" y="73"/>
                    </a:cubicBezTo>
                    <a:cubicBezTo>
                      <a:pt x="35" y="75"/>
                      <a:pt x="38" y="75"/>
                      <a:pt x="41" y="75"/>
                    </a:cubicBezTo>
                    <a:cubicBezTo>
                      <a:pt x="53" y="74"/>
                      <a:pt x="57" y="57"/>
                      <a:pt x="54" y="47"/>
                    </a:cubicBezTo>
                    <a:cubicBezTo>
                      <a:pt x="54" y="45"/>
                      <a:pt x="52" y="44"/>
                      <a:pt x="51" y="43"/>
                    </a:cubicBezTo>
                    <a:cubicBezTo>
                      <a:pt x="48" y="40"/>
                      <a:pt x="50" y="40"/>
                      <a:pt x="53" y="38"/>
                    </a:cubicBezTo>
                    <a:cubicBezTo>
                      <a:pt x="56" y="36"/>
                      <a:pt x="59" y="30"/>
                      <a:pt x="58" y="27"/>
                    </a:cubicBezTo>
                    <a:cubicBezTo>
                      <a:pt x="58" y="25"/>
                      <a:pt x="57" y="25"/>
                      <a:pt x="56" y="24"/>
                    </a:cubicBezTo>
                    <a:cubicBezTo>
                      <a:pt x="52" y="21"/>
                      <a:pt x="56" y="19"/>
                      <a:pt x="54" y="17"/>
                    </a:cubicBezTo>
                    <a:cubicBezTo>
                      <a:pt x="52" y="14"/>
                      <a:pt x="48" y="9"/>
                      <a:pt x="44" y="9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396"/>
              <p:cNvSpPr/>
              <p:nvPr/>
            </p:nvSpPr>
            <p:spPr bwMode="auto">
              <a:xfrm>
                <a:off x="4628" y="1563"/>
                <a:ext cx="136" cy="203"/>
              </a:xfrm>
              <a:custGeom>
                <a:avLst/>
                <a:gdLst>
                  <a:gd name="T0" fmla="*/ 35 w 51"/>
                  <a:gd name="T1" fmla="*/ 8 h 76"/>
                  <a:gd name="T2" fmla="*/ 32 w 51"/>
                  <a:gd name="T3" fmla="*/ 11 h 76"/>
                  <a:gd name="T4" fmla="*/ 30 w 51"/>
                  <a:gd name="T5" fmla="*/ 13 h 76"/>
                  <a:gd name="T6" fmla="*/ 23 w 51"/>
                  <a:gd name="T7" fmla="*/ 10 h 76"/>
                  <a:gd name="T8" fmla="*/ 22 w 51"/>
                  <a:gd name="T9" fmla="*/ 0 h 76"/>
                  <a:gd name="T10" fmla="*/ 22 w 51"/>
                  <a:gd name="T11" fmla="*/ 0 h 76"/>
                  <a:gd name="T12" fmla="*/ 5 w 51"/>
                  <a:gd name="T13" fmla="*/ 29 h 76"/>
                  <a:gd name="T14" fmla="*/ 6 w 51"/>
                  <a:gd name="T15" fmla="*/ 40 h 76"/>
                  <a:gd name="T16" fmla="*/ 5 w 51"/>
                  <a:gd name="T17" fmla="*/ 46 h 76"/>
                  <a:gd name="T18" fmla="*/ 8 w 51"/>
                  <a:gd name="T19" fmla="*/ 52 h 76"/>
                  <a:gd name="T20" fmla="*/ 12 w 51"/>
                  <a:gd name="T21" fmla="*/ 61 h 76"/>
                  <a:gd name="T22" fmla="*/ 17 w 51"/>
                  <a:gd name="T23" fmla="*/ 75 h 76"/>
                  <a:gd name="T24" fmla="*/ 18 w 51"/>
                  <a:gd name="T25" fmla="*/ 76 h 76"/>
                  <a:gd name="T26" fmla="*/ 24 w 51"/>
                  <a:gd name="T27" fmla="*/ 58 h 76"/>
                  <a:gd name="T28" fmla="*/ 22 w 51"/>
                  <a:gd name="T29" fmla="*/ 51 h 76"/>
                  <a:gd name="T30" fmla="*/ 30 w 51"/>
                  <a:gd name="T31" fmla="*/ 49 h 76"/>
                  <a:gd name="T32" fmla="*/ 35 w 51"/>
                  <a:gd name="T33" fmla="*/ 57 h 76"/>
                  <a:gd name="T34" fmla="*/ 36 w 51"/>
                  <a:gd name="T35" fmla="*/ 57 h 76"/>
                  <a:gd name="T36" fmla="*/ 40 w 51"/>
                  <a:gd name="T37" fmla="*/ 53 h 76"/>
                  <a:gd name="T38" fmla="*/ 49 w 51"/>
                  <a:gd name="T39" fmla="*/ 58 h 76"/>
                  <a:gd name="T40" fmla="*/ 50 w 51"/>
                  <a:gd name="T41" fmla="*/ 58 h 76"/>
                  <a:gd name="T42" fmla="*/ 50 w 51"/>
                  <a:gd name="T43" fmla="*/ 46 h 76"/>
                  <a:gd name="T44" fmla="*/ 44 w 51"/>
                  <a:gd name="T45" fmla="*/ 33 h 76"/>
                  <a:gd name="T46" fmla="*/ 47 w 51"/>
                  <a:gd name="T47" fmla="*/ 25 h 76"/>
                  <a:gd name="T48" fmla="*/ 41 w 51"/>
                  <a:gd name="T49" fmla="*/ 20 h 76"/>
                  <a:gd name="T50" fmla="*/ 41 w 51"/>
                  <a:gd name="T51" fmla="*/ 19 h 76"/>
                  <a:gd name="T52" fmla="*/ 39 w 51"/>
                  <a:gd name="T53" fmla="*/ 17 h 76"/>
                  <a:gd name="T54" fmla="*/ 39 w 51"/>
                  <a:gd name="T55" fmla="*/ 10 h 76"/>
                  <a:gd name="T56" fmla="*/ 35 w 51"/>
                  <a:gd name="T5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76">
                    <a:moveTo>
                      <a:pt x="35" y="8"/>
                    </a:moveTo>
                    <a:cubicBezTo>
                      <a:pt x="34" y="9"/>
                      <a:pt x="32" y="10"/>
                      <a:pt x="32" y="11"/>
                    </a:cubicBezTo>
                    <a:cubicBezTo>
                      <a:pt x="31" y="12"/>
                      <a:pt x="30" y="12"/>
                      <a:pt x="30" y="13"/>
                    </a:cubicBezTo>
                    <a:cubicBezTo>
                      <a:pt x="27" y="16"/>
                      <a:pt x="20" y="13"/>
                      <a:pt x="23" y="10"/>
                    </a:cubicBezTo>
                    <a:cubicBezTo>
                      <a:pt x="25" y="7"/>
                      <a:pt x="20" y="4"/>
                      <a:pt x="22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0" y="5"/>
                      <a:pt x="0" y="15"/>
                      <a:pt x="5" y="29"/>
                    </a:cubicBezTo>
                    <a:cubicBezTo>
                      <a:pt x="7" y="33"/>
                      <a:pt x="8" y="35"/>
                      <a:pt x="6" y="40"/>
                    </a:cubicBezTo>
                    <a:cubicBezTo>
                      <a:pt x="5" y="42"/>
                      <a:pt x="5" y="44"/>
                      <a:pt x="5" y="46"/>
                    </a:cubicBezTo>
                    <a:cubicBezTo>
                      <a:pt x="6" y="48"/>
                      <a:pt x="7" y="51"/>
                      <a:pt x="8" y="52"/>
                    </a:cubicBezTo>
                    <a:cubicBezTo>
                      <a:pt x="10" y="55"/>
                      <a:pt x="11" y="58"/>
                      <a:pt x="12" y="61"/>
                    </a:cubicBezTo>
                    <a:cubicBezTo>
                      <a:pt x="14" y="66"/>
                      <a:pt x="17" y="70"/>
                      <a:pt x="17" y="75"/>
                    </a:cubicBezTo>
                    <a:cubicBezTo>
                      <a:pt x="17" y="76"/>
                      <a:pt x="17" y="76"/>
                      <a:pt x="18" y="76"/>
                    </a:cubicBezTo>
                    <a:cubicBezTo>
                      <a:pt x="23" y="73"/>
                      <a:pt x="25" y="64"/>
                      <a:pt x="24" y="58"/>
                    </a:cubicBezTo>
                    <a:cubicBezTo>
                      <a:pt x="24" y="57"/>
                      <a:pt x="21" y="52"/>
                      <a:pt x="22" y="51"/>
                    </a:cubicBezTo>
                    <a:cubicBezTo>
                      <a:pt x="24" y="50"/>
                      <a:pt x="28" y="47"/>
                      <a:pt x="30" y="49"/>
                    </a:cubicBezTo>
                    <a:cubicBezTo>
                      <a:pt x="32" y="51"/>
                      <a:pt x="34" y="54"/>
                      <a:pt x="35" y="57"/>
                    </a:cubicBezTo>
                    <a:cubicBezTo>
                      <a:pt x="35" y="57"/>
                      <a:pt x="36" y="57"/>
                      <a:pt x="36" y="57"/>
                    </a:cubicBezTo>
                    <a:cubicBezTo>
                      <a:pt x="36" y="57"/>
                      <a:pt x="40" y="53"/>
                      <a:pt x="40" y="53"/>
                    </a:cubicBezTo>
                    <a:cubicBezTo>
                      <a:pt x="43" y="54"/>
                      <a:pt x="47" y="56"/>
                      <a:pt x="49" y="58"/>
                    </a:cubicBezTo>
                    <a:cubicBezTo>
                      <a:pt x="49" y="59"/>
                      <a:pt x="49" y="58"/>
                      <a:pt x="50" y="58"/>
                    </a:cubicBezTo>
                    <a:cubicBezTo>
                      <a:pt x="51" y="54"/>
                      <a:pt x="51" y="51"/>
                      <a:pt x="50" y="46"/>
                    </a:cubicBezTo>
                    <a:cubicBezTo>
                      <a:pt x="49" y="42"/>
                      <a:pt x="41" y="38"/>
                      <a:pt x="44" y="33"/>
                    </a:cubicBezTo>
                    <a:cubicBezTo>
                      <a:pt x="46" y="30"/>
                      <a:pt x="48" y="29"/>
                      <a:pt x="47" y="25"/>
                    </a:cubicBezTo>
                    <a:cubicBezTo>
                      <a:pt x="46" y="23"/>
                      <a:pt x="39" y="23"/>
                      <a:pt x="41" y="20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8" y="19"/>
                      <a:pt x="39" y="19"/>
                      <a:pt x="39" y="17"/>
                    </a:cubicBezTo>
                    <a:cubicBezTo>
                      <a:pt x="39" y="14"/>
                      <a:pt x="39" y="12"/>
                      <a:pt x="39" y="10"/>
                    </a:cubicBezTo>
                    <a:cubicBezTo>
                      <a:pt x="38" y="8"/>
                      <a:pt x="37" y="8"/>
                      <a:pt x="35" y="8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397"/>
              <p:cNvSpPr/>
              <p:nvPr/>
            </p:nvSpPr>
            <p:spPr bwMode="auto">
              <a:xfrm>
                <a:off x="4636" y="1576"/>
                <a:ext cx="125" cy="172"/>
              </a:xfrm>
              <a:custGeom>
                <a:avLst/>
                <a:gdLst>
                  <a:gd name="T0" fmla="*/ 29 w 47"/>
                  <a:gd name="T1" fmla="*/ 9 h 64"/>
                  <a:gd name="T2" fmla="*/ 19 w 47"/>
                  <a:gd name="T3" fmla="*/ 10 h 64"/>
                  <a:gd name="T4" fmla="*/ 17 w 47"/>
                  <a:gd name="T5" fmla="*/ 8 h 64"/>
                  <a:gd name="T6" fmla="*/ 14 w 47"/>
                  <a:gd name="T7" fmla="*/ 9 h 64"/>
                  <a:gd name="T8" fmla="*/ 11 w 47"/>
                  <a:gd name="T9" fmla="*/ 1 h 64"/>
                  <a:gd name="T10" fmla="*/ 11 w 47"/>
                  <a:gd name="T11" fmla="*/ 0 h 64"/>
                  <a:gd name="T12" fmla="*/ 5 w 47"/>
                  <a:gd name="T13" fmla="*/ 21 h 64"/>
                  <a:gd name="T14" fmla="*/ 7 w 47"/>
                  <a:gd name="T15" fmla="*/ 33 h 64"/>
                  <a:gd name="T16" fmla="*/ 6 w 47"/>
                  <a:gd name="T17" fmla="*/ 42 h 64"/>
                  <a:gd name="T18" fmla="*/ 10 w 47"/>
                  <a:gd name="T19" fmla="*/ 52 h 64"/>
                  <a:gd name="T20" fmla="*/ 17 w 47"/>
                  <a:gd name="T21" fmla="*/ 64 h 64"/>
                  <a:gd name="T22" fmla="*/ 17 w 47"/>
                  <a:gd name="T23" fmla="*/ 64 h 64"/>
                  <a:gd name="T24" fmla="*/ 19 w 47"/>
                  <a:gd name="T25" fmla="*/ 54 h 64"/>
                  <a:gd name="T26" fmla="*/ 18 w 47"/>
                  <a:gd name="T27" fmla="*/ 50 h 64"/>
                  <a:gd name="T28" fmla="*/ 26 w 47"/>
                  <a:gd name="T29" fmla="*/ 39 h 64"/>
                  <a:gd name="T30" fmla="*/ 31 w 47"/>
                  <a:gd name="T31" fmla="*/ 37 h 64"/>
                  <a:gd name="T32" fmla="*/ 35 w 47"/>
                  <a:gd name="T33" fmla="*/ 37 h 64"/>
                  <a:gd name="T34" fmla="*/ 46 w 47"/>
                  <a:gd name="T35" fmla="*/ 48 h 64"/>
                  <a:gd name="T36" fmla="*/ 47 w 47"/>
                  <a:gd name="T37" fmla="*/ 48 h 64"/>
                  <a:gd name="T38" fmla="*/ 42 w 47"/>
                  <a:gd name="T39" fmla="*/ 34 h 64"/>
                  <a:gd name="T40" fmla="*/ 38 w 47"/>
                  <a:gd name="T41" fmla="*/ 31 h 64"/>
                  <a:gd name="T42" fmla="*/ 32 w 47"/>
                  <a:gd name="T43" fmla="*/ 25 h 64"/>
                  <a:gd name="T44" fmla="*/ 30 w 47"/>
                  <a:gd name="T45" fmla="*/ 24 h 64"/>
                  <a:gd name="T46" fmla="*/ 30 w 47"/>
                  <a:gd name="T47" fmla="*/ 19 h 64"/>
                  <a:gd name="T48" fmla="*/ 30 w 47"/>
                  <a:gd name="T49" fmla="*/ 17 h 64"/>
                  <a:gd name="T50" fmla="*/ 30 w 47"/>
                  <a:gd name="T51" fmla="*/ 10 h 64"/>
                  <a:gd name="T52" fmla="*/ 29 w 47"/>
                  <a:gd name="T53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4">
                    <a:moveTo>
                      <a:pt x="29" y="9"/>
                    </a:moveTo>
                    <a:cubicBezTo>
                      <a:pt x="26" y="11"/>
                      <a:pt x="23" y="16"/>
                      <a:pt x="19" y="10"/>
                    </a:cubicBezTo>
                    <a:cubicBezTo>
                      <a:pt x="19" y="9"/>
                      <a:pt x="18" y="9"/>
                      <a:pt x="17" y="8"/>
                    </a:cubicBezTo>
                    <a:cubicBezTo>
                      <a:pt x="16" y="8"/>
                      <a:pt x="15" y="8"/>
                      <a:pt x="14" y="9"/>
                    </a:cubicBezTo>
                    <a:cubicBezTo>
                      <a:pt x="8" y="12"/>
                      <a:pt x="9" y="4"/>
                      <a:pt x="11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3" y="5"/>
                      <a:pt x="0" y="13"/>
                      <a:pt x="5" y="21"/>
                    </a:cubicBezTo>
                    <a:cubicBezTo>
                      <a:pt x="9" y="25"/>
                      <a:pt x="9" y="28"/>
                      <a:pt x="7" y="33"/>
                    </a:cubicBezTo>
                    <a:cubicBezTo>
                      <a:pt x="6" y="36"/>
                      <a:pt x="6" y="39"/>
                      <a:pt x="6" y="42"/>
                    </a:cubicBezTo>
                    <a:cubicBezTo>
                      <a:pt x="6" y="46"/>
                      <a:pt x="8" y="49"/>
                      <a:pt x="10" y="52"/>
                    </a:cubicBezTo>
                    <a:cubicBezTo>
                      <a:pt x="13" y="56"/>
                      <a:pt x="14" y="60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9" y="61"/>
                      <a:pt x="20" y="58"/>
                      <a:pt x="19" y="54"/>
                    </a:cubicBezTo>
                    <a:cubicBezTo>
                      <a:pt x="19" y="53"/>
                      <a:pt x="18" y="51"/>
                      <a:pt x="18" y="50"/>
                    </a:cubicBezTo>
                    <a:cubicBezTo>
                      <a:pt x="15" y="43"/>
                      <a:pt x="19" y="38"/>
                      <a:pt x="26" y="39"/>
                    </a:cubicBezTo>
                    <a:cubicBezTo>
                      <a:pt x="28" y="39"/>
                      <a:pt x="30" y="39"/>
                      <a:pt x="31" y="37"/>
                    </a:cubicBezTo>
                    <a:cubicBezTo>
                      <a:pt x="31" y="35"/>
                      <a:pt x="34" y="37"/>
                      <a:pt x="35" y="37"/>
                    </a:cubicBezTo>
                    <a:cubicBezTo>
                      <a:pt x="41" y="38"/>
                      <a:pt x="44" y="43"/>
                      <a:pt x="46" y="48"/>
                    </a:cubicBezTo>
                    <a:cubicBezTo>
                      <a:pt x="46" y="49"/>
                      <a:pt x="47" y="49"/>
                      <a:pt x="47" y="48"/>
                    </a:cubicBezTo>
                    <a:cubicBezTo>
                      <a:pt x="47" y="43"/>
                      <a:pt x="45" y="38"/>
                      <a:pt x="42" y="34"/>
                    </a:cubicBezTo>
                    <a:cubicBezTo>
                      <a:pt x="41" y="33"/>
                      <a:pt x="40" y="32"/>
                      <a:pt x="38" y="31"/>
                    </a:cubicBezTo>
                    <a:cubicBezTo>
                      <a:pt x="35" y="30"/>
                      <a:pt x="34" y="27"/>
                      <a:pt x="32" y="25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8" y="24"/>
                      <a:pt x="30" y="20"/>
                      <a:pt x="30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28" y="16"/>
                      <a:pt x="30" y="12"/>
                      <a:pt x="30" y="10"/>
                    </a:cubicBezTo>
                    <a:cubicBezTo>
                      <a:pt x="31" y="9"/>
                      <a:pt x="30" y="9"/>
                      <a:pt x="29" y="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398"/>
              <p:cNvSpPr/>
              <p:nvPr/>
            </p:nvSpPr>
            <p:spPr bwMode="auto">
              <a:xfrm>
                <a:off x="4751" y="1590"/>
                <a:ext cx="26" cy="75"/>
              </a:xfrm>
              <a:custGeom>
                <a:avLst/>
                <a:gdLst>
                  <a:gd name="T0" fmla="*/ 3 w 10"/>
                  <a:gd name="T1" fmla="*/ 0 h 28"/>
                  <a:gd name="T2" fmla="*/ 2 w 10"/>
                  <a:gd name="T3" fmla="*/ 0 h 28"/>
                  <a:gd name="T4" fmla="*/ 4 w 10"/>
                  <a:gd name="T5" fmla="*/ 12 h 28"/>
                  <a:gd name="T6" fmla="*/ 7 w 10"/>
                  <a:gd name="T7" fmla="*/ 21 h 28"/>
                  <a:gd name="T8" fmla="*/ 0 w 10"/>
                  <a:gd name="T9" fmla="*/ 27 h 28"/>
                  <a:gd name="T10" fmla="*/ 1 w 10"/>
                  <a:gd name="T11" fmla="*/ 28 h 28"/>
                  <a:gd name="T12" fmla="*/ 2 w 10"/>
                  <a:gd name="T13" fmla="*/ 27 h 28"/>
                  <a:gd name="T14" fmla="*/ 2 w 10"/>
                  <a:gd name="T15" fmla="*/ 27 h 28"/>
                  <a:gd name="T16" fmla="*/ 4 w 10"/>
                  <a:gd name="T17" fmla="*/ 26 h 28"/>
                  <a:gd name="T18" fmla="*/ 10 w 10"/>
                  <a:gd name="T19" fmla="*/ 19 h 28"/>
                  <a:gd name="T20" fmla="*/ 10 w 10"/>
                  <a:gd name="T21" fmla="*/ 17 h 28"/>
                  <a:gd name="T22" fmla="*/ 10 w 10"/>
                  <a:gd name="T23" fmla="*/ 15 h 28"/>
                  <a:gd name="T24" fmla="*/ 8 w 10"/>
                  <a:gd name="T25" fmla="*/ 12 h 28"/>
                  <a:gd name="T26" fmla="*/ 5 w 10"/>
                  <a:gd name="T27" fmla="*/ 5 h 28"/>
                  <a:gd name="T28" fmla="*/ 3 w 10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5"/>
                      <a:pt x="2" y="9"/>
                      <a:pt x="4" y="12"/>
                    </a:cubicBezTo>
                    <a:cubicBezTo>
                      <a:pt x="6" y="15"/>
                      <a:pt x="8" y="18"/>
                      <a:pt x="7" y="21"/>
                    </a:cubicBezTo>
                    <a:cubicBezTo>
                      <a:pt x="6" y="24"/>
                      <a:pt x="3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4" y="26"/>
                    </a:cubicBezTo>
                    <a:cubicBezTo>
                      <a:pt x="6" y="25"/>
                      <a:pt x="9" y="22"/>
                      <a:pt x="10" y="19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6" y="10"/>
                      <a:pt x="5" y="8"/>
                      <a:pt x="5" y="5"/>
                    </a:cubicBezTo>
                    <a:cubicBezTo>
                      <a:pt x="5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399"/>
              <p:cNvSpPr/>
              <p:nvPr/>
            </p:nvSpPr>
            <p:spPr bwMode="auto">
              <a:xfrm>
                <a:off x="4694" y="1555"/>
                <a:ext cx="24" cy="35"/>
              </a:xfrm>
              <a:custGeom>
                <a:avLst/>
                <a:gdLst>
                  <a:gd name="T0" fmla="*/ 8 w 9"/>
                  <a:gd name="T1" fmla="*/ 13 h 13"/>
                  <a:gd name="T2" fmla="*/ 9 w 9"/>
                  <a:gd name="T3" fmla="*/ 9 h 13"/>
                  <a:gd name="T4" fmla="*/ 0 w 9"/>
                  <a:gd name="T5" fmla="*/ 1 h 13"/>
                  <a:gd name="T6" fmla="*/ 0 w 9"/>
                  <a:gd name="T7" fmla="*/ 2 h 13"/>
                  <a:gd name="T8" fmla="*/ 7 w 9"/>
                  <a:gd name="T9" fmla="*/ 12 h 13"/>
                  <a:gd name="T10" fmla="*/ 7 w 9"/>
                  <a:gd name="T11" fmla="*/ 12 h 13"/>
                  <a:gd name="T12" fmla="*/ 8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1"/>
                      <a:pt x="9" y="10"/>
                      <a:pt x="9" y="9"/>
                    </a:cubicBezTo>
                    <a:cubicBezTo>
                      <a:pt x="8" y="5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5"/>
                      <a:pt x="9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3"/>
                      <a:pt x="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0"/>
              <p:cNvSpPr/>
              <p:nvPr/>
            </p:nvSpPr>
            <p:spPr bwMode="auto">
              <a:xfrm>
                <a:off x="4721" y="1708"/>
                <a:ext cx="46" cy="45"/>
              </a:xfrm>
              <a:custGeom>
                <a:avLst/>
                <a:gdLst>
                  <a:gd name="T0" fmla="*/ 15 w 17"/>
                  <a:gd name="T1" fmla="*/ 0 h 17"/>
                  <a:gd name="T2" fmla="*/ 12 w 17"/>
                  <a:gd name="T3" fmla="*/ 8 h 17"/>
                  <a:gd name="T4" fmla="*/ 1 w 17"/>
                  <a:gd name="T5" fmla="*/ 16 h 17"/>
                  <a:gd name="T6" fmla="*/ 1 w 17"/>
                  <a:gd name="T7" fmla="*/ 17 h 17"/>
                  <a:gd name="T8" fmla="*/ 11 w 17"/>
                  <a:gd name="T9" fmla="*/ 13 h 17"/>
                  <a:gd name="T10" fmla="*/ 16 w 17"/>
                  <a:gd name="T11" fmla="*/ 0 h 17"/>
                  <a:gd name="T12" fmla="*/ 15 w 17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4" y="3"/>
                      <a:pt x="14" y="6"/>
                      <a:pt x="12" y="8"/>
                    </a:cubicBezTo>
                    <a:cubicBezTo>
                      <a:pt x="9" y="11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7"/>
                      <a:pt x="9" y="15"/>
                      <a:pt x="11" y="13"/>
                    </a:cubicBezTo>
                    <a:cubicBezTo>
                      <a:pt x="15" y="11"/>
                      <a:pt x="17" y="4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1"/>
              <p:cNvSpPr/>
              <p:nvPr/>
            </p:nvSpPr>
            <p:spPr bwMode="auto">
              <a:xfrm>
                <a:off x="4480" y="1541"/>
                <a:ext cx="228" cy="236"/>
              </a:xfrm>
              <a:custGeom>
                <a:avLst/>
                <a:gdLst>
                  <a:gd name="T0" fmla="*/ 66 w 85"/>
                  <a:gd name="T1" fmla="*/ 25 h 88"/>
                  <a:gd name="T2" fmla="*/ 61 w 85"/>
                  <a:gd name="T3" fmla="*/ 28 h 88"/>
                  <a:gd name="T4" fmla="*/ 59 w 85"/>
                  <a:gd name="T5" fmla="*/ 30 h 88"/>
                  <a:gd name="T6" fmla="*/ 61 w 85"/>
                  <a:gd name="T7" fmla="*/ 24 h 88"/>
                  <a:gd name="T8" fmla="*/ 57 w 85"/>
                  <a:gd name="T9" fmla="*/ 6 h 88"/>
                  <a:gd name="T10" fmla="*/ 51 w 85"/>
                  <a:gd name="T11" fmla="*/ 5 h 88"/>
                  <a:gd name="T12" fmla="*/ 44 w 85"/>
                  <a:gd name="T13" fmla="*/ 2 h 88"/>
                  <a:gd name="T14" fmla="*/ 42 w 85"/>
                  <a:gd name="T15" fmla="*/ 1 h 88"/>
                  <a:gd name="T16" fmla="*/ 31 w 85"/>
                  <a:gd name="T17" fmla="*/ 10 h 88"/>
                  <a:gd name="T18" fmla="*/ 31 w 85"/>
                  <a:gd name="T19" fmla="*/ 23 h 88"/>
                  <a:gd name="T20" fmla="*/ 11 w 85"/>
                  <a:gd name="T21" fmla="*/ 24 h 88"/>
                  <a:gd name="T22" fmla="*/ 13 w 85"/>
                  <a:gd name="T23" fmla="*/ 52 h 88"/>
                  <a:gd name="T24" fmla="*/ 20 w 85"/>
                  <a:gd name="T25" fmla="*/ 54 h 88"/>
                  <a:gd name="T26" fmla="*/ 11 w 85"/>
                  <a:gd name="T27" fmla="*/ 61 h 88"/>
                  <a:gd name="T28" fmla="*/ 13 w 85"/>
                  <a:gd name="T29" fmla="*/ 76 h 88"/>
                  <a:gd name="T30" fmla="*/ 17 w 85"/>
                  <a:gd name="T31" fmla="*/ 79 h 88"/>
                  <a:gd name="T32" fmla="*/ 27 w 85"/>
                  <a:gd name="T33" fmla="*/ 84 h 88"/>
                  <a:gd name="T34" fmla="*/ 35 w 85"/>
                  <a:gd name="T35" fmla="*/ 81 h 88"/>
                  <a:gd name="T36" fmla="*/ 44 w 85"/>
                  <a:gd name="T37" fmla="*/ 85 h 88"/>
                  <a:gd name="T38" fmla="*/ 51 w 85"/>
                  <a:gd name="T39" fmla="*/ 88 h 88"/>
                  <a:gd name="T40" fmla="*/ 69 w 85"/>
                  <a:gd name="T41" fmla="*/ 81 h 88"/>
                  <a:gd name="T42" fmla="*/ 71 w 85"/>
                  <a:gd name="T43" fmla="*/ 74 h 88"/>
                  <a:gd name="T44" fmla="*/ 72 w 85"/>
                  <a:gd name="T45" fmla="*/ 64 h 88"/>
                  <a:gd name="T46" fmla="*/ 68 w 85"/>
                  <a:gd name="T47" fmla="*/ 60 h 88"/>
                  <a:gd name="T48" fmla="*/ 68 w 85"/>
                  <a:gd name="T49" fmla="*/ 59 h 88"/>
                  <a:gd name="T50" fmla="*/ 74 w 85"/>
                  <a:gd name="T51" fmla="*/ 59 h 88"/>
                  <a:gd name="T52" fmla="*/ 79 w 85"/>
                  <a:gd name="T53" fmla="*/ 32 h 88"/>
                  <a:gd name="T54" fmla="*/ 66 w 85"/>
                  <a:gd name="T55" fmla="*/ 2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" h="88">
                    <a:moveTo>
                      <a:pt x="66" y="25"/>
                    </a:moveTo>
                    <a:cubicBezTo>
                      <a:pt x="64" y="25"/>
                      <a:pt x="62" y="26"/>
                      <a:pt x="61" y="28"/>
                    </a:cubicBezTo>
                    <a:cubicBezTo>
                      <a:pt x="60" y="28"/>
                      <a:pt x="60" y="29"/>
                      <a:pt x="59" y="30"/>
                    </a:cubicBezTo>
                    <a:cubicBezTo>
                      <a:pt x="60" y="28"/>
                      <a:pt x="61" y="26"/>
                      <a:pt x="61" y="24"/>
                    </a:cubicBezTo>
                    <a:cubicBezTo>
                      <a:pt x="63" y="17"/>
                      <a:pt x="62" y="10"/>
                      <a:pt x="57" y="6"/>
                    </a:cubicBezTo>
                    <a:cubicBezTo>
                      <a:pt x="55" y="5"/>
                      <a:pt x="53" y="5"/>
                      <a:pt x="51" y="5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4" y="2"/>
                      <a:pt x="43" y="1"/>
                      <a:pt x="42" y="1"/>
                    </a:cubicBezTo>
                    <a:cubicBezTo>
                      <a:pt x="36" y="0"/>
                      <a:pt x="33" y="4"/>
                      <a:pt x="31" y="10"/>
                    </a:cubicBezTo>
                    <a:cubicBezTo>
                      <a:pt x="29" y="14"/>
                      <a:pt x="30" y="19"/>
                      <a:pt x="31" y="23"/>
                    </a:cubicBezTo>
                    <a:cubicBezTo>
                      <a:pt x="25" y="18"/>
                      <a:pt x="17" y="17"/>
                      <a:pt x="11" y="24"/>
                    </a:cubicBezTo>
                    <a:cubicBezTo>
                      <a:pt x="5" y="31"/>
                      <a:pt x="0" y="50"/>
                      <a:pt x="13" y="52"/>
                    </a:cubicBezTo>
                    <a:cubicBezTo>
                      <a:pt x="14" y="53"/>
                      <a:pt x="21" y="53"/>
                      <a:pt x="20" y="54"/>
                    </a:cubicBezTo>
                    <a:cubicBezTo>
                      <a:pt x="18" y="56"/>
                      <a:pt x="13" y="58"/>
                      <a:pt x="11" y="61"/>
                    </a:cubicBezTo>
                    <a:cubicBezTo>
                      <a:pt x="8" y="65"/>
                      <a:pt x="9" y="72"/>
                      <a:pt x="13" y="76"/>
                    </a:cubicBezTo>
                    <a:cubicBezTo>
                      <a:pt x="14" y="77"/>
                      <a:pt x="15" y="79"/>
                      <a:pt x="17" y="79"/>
                    </a:cubicBezTo>
                    <a:cubicBezTo>
                      <a:pt x="22" y="79"/>
                      <a:pt x="24" y="82"/>
                      <a:pt x="27" y="84"/>
                    </a:cubicBezTo>
                    <a:cubicBezTo>
                      <a:pt x="30" y="87"/>
                      <a:pt x="34" y="84"/>
                      <a:pt x="35" y="81"/>
                    </a:cubicBezTo>
                    <a:cubicBezTo>
                      <a:pt x="39" y="76"/>
                      <a:pt x="42" y="82"/>
                      <a:pt x="44" y="85"/>
                    </a:cubicBezTo>
                    <a:cubicBezTo>
                      <a:pt x="46" y="86"/>
                      <a:pt x="49" y="88"/>
                      <a:pt x="51" y="88"/>
                    </a:cubicBezTo>
                    <a:cubicBezTo>
                      <a:pt x="57" y="88"/>
                      <a:pt x="65" y="84"/>
                      <a:pt x="69" y="81"/>
                    </a:cubicBezTo>
                    <a:cubicBezTo>
                      <a:pt x="70" y="79"/>
                      <a:pt x="70" y="76"/>
                      <a:pt x="71" y="74"/>
                    </a:cubicBezTo>
                    <a:cubicBezTo>
                      <a:pt x="71" y="71"/>
                      <a:pt x="72" y="67"/>
                      <a:pt x="72" y="64"/>
                    </a:cubicBezTo>
                    <a:cubicBezTo>
                      <a:pt x="71" y="62"/>
                      <a:pt x="70" y="61"/>
                      <a:pt x="68" y="60"/>
                    </a:cubicBezTo>
                    <a:cubicBezTo>
                      <a:pt x="66" y="58"/>
                      <a:pt x="66" y="59"/>
                      <a:pt x="68" y="59"/>
                    </a:cubicBezTo>
                    <a:cubicBezTo>
                      <a:pt x="70" y="59"/>
                      <a:pt x="72" y="59"/>
                      <a:pt x="74" y="59"/>
                    </a:cubicBezTo>
                    <a:cubicBezTo>
                      <a:pt x="85" y="56"/>
                      <a:pt x="85" y="39"/>
                      <a:pt x="79" y="32"/>
                    </a:cubicBezTo>
                    <a:cubicBezTo>
                      <a:pt x="76" y="29"/>
                      <a:pt x="71" y="24"/>
                      <a:pt x="66" y="2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2"/>
              <p:cNvSpPr/>
              <p:nvPr/>
            </p:nvSpPr>
            <p:spPr bwMode="auto">
              <a:xfrm>
                <a:off x="4561" y="1552"/>
                <a:ext cx="115" cy="150"/>
              </a:xfrm>
              <a:custGeom>
                <a:avLst/>
                <a:gdLst>
                  <a:gd name="T0" fmla="*/ 5 w 43"/>
                  <a:gd name="T1" fmla="*/ 8 h 56"/>
                  <a:gd name="T2" fmla="*/ 5 w 43"/>
                  <a:gd name="T3" fmla="*/ 0 h 56"/>
                  <a:gd name="T4" fmla="*/ 4 w 43"/>
                  <a:gd name="T5" fmla="*/ 0 h 56"/>
                  <a:gd name="T6" fmla="*/ 2 w 43"/>
                  <a:gd name="T7" fmla="*/ 18 h 56"/>
                  <a:gd name="T8" fmla="*/ 2 w 43"/>
                  <a:gd name="T9" fmla="*/ 18 h 56"/>
                  <a:gd name="T10" fmla="*/ 6 w 43"/>
                  <a:gd name="T11" fmla="*/ 30 h 56"/>
                  <a:gd name="T12" fmla="*/ 13 w 43"/>
                  <a:gd name="T13" fmla="*/ 40 h 56"/>
                  <a:gd name="T14" fmla="*/ 17 w 43"/>
                  <a:gd name="T15" fmla="*/ 45 h 56"/>
                  <a:gd name="T16" fmla="*/ 27 w 43"/>
                  <a:gd name="T17" fmla="*/ 50 h 56"/>
                  <a:gd name="T18" fmla="*/ 32 w 43"/>
                  <a:gd name="T19" fmla="*/ 53 h 56"/>
                  <a:gd name="T20" fmla="*/ 42 w 43"/>
                  <a:gd name="T21" fmla="*/ 54 h 56"/>
                  <a:gd name="T22" fmla="*/ 42 w 43"/>
                  <a:gd name="T23" fmla="*/ 53 h 56"/>
                  <a:gd name="T24" fmla="*/ 32 w 43"/>
                  <a:gd name="T25" fmla="*/ 50 h 56"/>
                  <a:gd name="T26" fmla="*/ 26 w 43"/>
                  <a:gd name="T27" fmla="*/ 42 h 56"/>
                  <a:gd name="T28" fmla="*/ 36 w 43"/>
                  <a:gd name="T29" fmla="*/ 41 h 56"/>
                  <a:gd name="T30" fmla="*/ 36 w 43"/>
                  <a:gd name="T31" fmla="*/ 39 h 56"/>
                  <a:gd name="T32" fmla="*/ 28 w 43"/>
                  <a:gd name="T33" fmla="*/ 34 h 56"/>
                  <a:gd name="T34" fmla="*/ 28 w 43"/>
                  <a:gd name="T35" fmla="*/ 32 h 56"/>
                  <a:gd name="T36" fmla="*/ 23 w 43"/>
                  <a:gd name="T37" fmla="*/ 32 h 56"/>
                  <a:gd name="T38" fmla="*/ 22 w 43"/>
                  <a:gd name="T39" fmla="*/ 31 h 56"/>
                  <a:gd name="T40" fmla="*/ 18 w 43"/>
                  <a:gd name="T41" fmla="*/ 17 h 56"/>
                  <a:gd name="T42" fmla="*/ 17 w 43"/>
                  <a:gd name="T43" fmla="*/ 17 h 56"/>
                  <a:gd name="T44" fmla="*/ 11 w 43"/>
                  <a:gd name="T45" fmla="*/ 22 h 56"/>
                  <a:gd name="T46" fmla="*/ 7 w 43"/>
                  <a:gd name="T47" fmla="*/ 14 h 56"/>
                  <a:gd name="T48" fmla="*/ 6 w 43"/>
                  <a:gd name="T49" fmla="*/ 14 h 56"/>
                  <a:gd name="T50" fmla="*/ 5 w 43"/>
                  <a:gd name="T51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" h="56">
                    <a:moveTo>
                      <a:pt x="5" y="8"/>
                    </a:move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12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2"/>
                      <a:pt x="4" y="27"/>
                      <a:pt x="6" y="30"/>
                    </a:cubicBezTo>
                    <a:cubicBezTo>
                      <a:pt x="9" y="34"/>
                      <a:pt x="11" y="36"/>
                      <a:pt x="13" y="40"/>
                    </a:cubicBezTo>
                    <a:cubicBezTo>
                      <a:pt x="14" y="43"/>
                      <a:pt x="15" y="44"/>
                      <a:pt x="17" y="45"/>
                    </a:cubicBezTo>
                    <a:cubicBezTo>
                      <a:pt x="20" y="46"/>
                      <a:pt x="24" y="47"/>
                      <a:pt x="27" y="50"/>
                    </a:cubicBezTo>
                    <a:cubicBezTo>
                      <a:pt x="28" y="51"/>
                      <a:pt x="30" y="52"/>
                      <a:pt x="32" y="53"/>
                    </a:cubicBezTo>
                    <a:cubicBezTo>
                      <a:pt x="35" y="55"/>
                      <a:pt x="39" y="56"/>
                      <a:pt x="42" y="54"/>
                    </a:cubicBezTo>
                    <a:cubicBezTo>
                      <a:pt x="43" y="54"/>
                      <a:pt x="43" y="53"/>
                      <a:pt x="42" y="53"/>
                    </a:cubicBezTo>
                    <a:cubicBezTo>
                      <a:pt x="39" y="52"/>
                      <a:pt x="36" y="52"/>
                      <a:pt x="32" y="50"/>
                    </a:cubicBezTo>
                    <a:cubicBezTo>
                      <a:pt x="32" y="50"/>
                      <a:pt x="24" y="42"/>
                      <a:pt x="26" y="42"/>
                    </a:cubicBezTo>
                    <a:cubicBezTo>
                      <a:pt x="29" y="40"/>
                      <a:pt x="32" y="40"/>
                      <a:pt x="36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39"/>
                      <a:pt x="27" y="38"/>
                      <a:pt x="28" y="34"/>
                    </a:cubicBezTo>
                    <a:cubicBezTo>
                      <a:pt x="28" y="34"/>
                      <a:pt x="28" y="33"/>
                      <a:pt x="28" y="32"/>
                    </a:cubicBezTo>
                    <a:cubicBezTo>
                      <a:pt x="26" y="31"/>
                      <a:pt x="23" y="33"/>
                      <a:pt x="23" y="32"/>
                    </a:cubicBezTo>
                    <a:cubicBezTo>
                      <a:pt x="23" y="32"/>
                      <a:pt x="22" y="31"/>
                      <a:pt x="22" y="31"/>
                    </a:cubicBezTo>
                    <a:cubicBezTo>
                      <a:pt x="15" y="32"/>
                      <a:pt x="19" y="21"/>
                      <a:pt x="18" y="17"/>
                    </a:cubicBezTo>
                    <a:cubicBezTo>
                      <a:pt x="18" y="16"/>
                      <a:pt x="17" y="16"/>
                      <a:pt x="17" y="17"/>
                    </a:cubicBezTo>
                    <a:cubicBezTo>
                      <a:pt x="16" y="19"/>
                      <a:pt x="13" y="28"/>
                      <a:pt x="11" y="22"/>
                    </a:cubicBezTo>
                    <a:cubicBezTo>
                      <a:pt x="10" y="19"/>
                      <a:pt x="9" y="16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3" y="18"/>
                      <a:pt x="4" y="10"/>
                      <a:pt x="5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3"/>
              <p:cNvSpPr/>
              <p:nvPr/>
            </p:nvSpPr>
            <p:spPr bwMode="auto">
              <a:xfrm>
                <a:off x="4614" y="1552"/>
                <a:ext cx="30" cy="75"/>
              </a:xfrm>
              <a:custGeom>
                <a:avLst/>
                <a:gdLst>
                  <a:gd name="T0" fmla="*/ 2 w 11"/>
                  <a:gd name="T1" fmla="*/ 0 h 28"/>
                  <a:gd name="T2" fmla="*/ 2 w 11"/>
                  <a:gd name="T3" fmla="*/ 1 h 28"/>
                  <a:gd name="T4" fmla="*/ 1 w 11"/>
                  <a:gd name="T5" fmla="*/ 1 h 28"/>
                  <a:gd name="T6" fmla="*/ 1 w 11"/>
                  <a:gd name="T7" fmla="*/ 2 h 28"/>
                  <a:gd name="T8" fmla="*/ 6 w 11"/>
                  <a:gd name="T9" fmla="*/ 15 h 28"/>
                  <a:gd name="T10" fmla="*/ 7 w 11"/>
                  <a:gd name="T11" fmla="*/ 19 h 28"/>
                  <a:gd name="T12" fmla="*/ 6 w 11"/>
                  <a:gd name="T13" fmla="*/ 27 h 28"/>
                  <a:gd name="T14" fmla="*/ 7 w 11"/>
                  <a:gd name="T15" fmla="*/ 28 h 28"/>
                  <a:gd name="T16" fmla="*/ 11 w 11"/>
                  <a:gd name="T17" fmla="*/ 12 h 28"/>
                  <a:gd name="T18" fmla="*/ 2 w 1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7" y="4"/>
                      <a:pt x="8" y="9"/>
                      <a:pt x="6" y="15"/>
                    </a:cubicBezTo>
                    <a:cubicBezTo>
                      <a:pt x="6" y="16"/>
                      <a:pt x="7" y="18"/>
                      <a:pt x="7" y="19"/>
                    </a:cubicBezTo>
                    <a:cubicBezTo>
                      <a:pt x="7" y="22"/>
                      <a:pt x="6" y="25"/>
                      <a:pt x="6" y="27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10" y="23"/>
                      <a:pt x="11" y="17"/>
                      <a:pt x="11" y="12"/>
                    </a:cubicBezTo>
                    <a:cubicBezTo>
                      <a:pt x="11" y="5"/>
                      <a:pt x="8" y="3"/>
                      <a:pt x="2" y="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4"/>
              <p:cNvSpPr/>
              <p:nvPr/>
            </p:nvSpPr>
            <p:spPr bwMode="auto">
              <a:xfrm>
                <a:off x="4598" y="1678"/>
                <a:ext cx="35" cy="72"/>
              </a:xfrm>
              <a:custGeom>
                <a:avLst/>
                <a:gdLst>
                  <a:gd name="T0" fmla="*/ 5 w 13"/>
                  <a:gd name="T1" fmla="*/ 1 h 27"/>
                  <a:gd name="T2" fmla="*/ 4 w 13"/>
                  <a:gd name="T3" fmla="*/ 1 h 27"/>
                  <a:gd name="T4" fmla="*/ 0 w 13"/>
                  <a:gd name="T5" fmla="*/ 8 h 27"/>
                  <a:gd name="T6" fmla="*/ 3 w 13"/>
                  <a:gd name="T7" fmla="*/ 11 h 27"/>
                  <a:gd name="T8" fmla="*/ 8 w 13"/>
                  <a:gd name="T9" fmla="*/ 18 h 27"/>
                  <a:gd name="T10" fmla="*/ 12 w 13"/>
                  <a:gd name="T11" fmla="*/ 27 h 27"/>
                  <a:gd name="T12" fmla="*/ 13 w 13"/>
                  <a:gd name="T13" fmla="*/ 27 h 27"/>
                  <a:gd name="T14" fmla="*/ 13 w 13"/>
                  <a:gd name="T15" fmla="*/ 21 h 27"/>
                  <a:gd name="T16" fmla="*/ 11 w 13"/>
                  <a:gd name="T17" fmla="*/ 14 h 27"/>
                  <a:gd name="T18" fmla="*/ 10 w 13"/>
                  <a:gd name="T19" fmla="*/ 7 h 27"/>
                  <a:gd name="T20" fmla="*/ 6 w 13"/>
                  <a:gd name="T21" fmla="*/ 2 h 27"/>
                  <a:gd name="T22" fmla="*/ 6 w 13"/>
                  <a:gd name="T23" fmla="*/ 2 h 27"/>
                  <a:gd name="T24" fmla="*/ 5 w 13"/>
                  <a:gd name="T2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4"/>
                      <a:pt x="0" y="5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6" y="11"/>
                      <a:pt x="7" y="15"/>
                      <a:pt x="8" y="18"/>
                    </a:cubicBezTo>
                    <a:cubicBezTo>
                      <a:pt x="8" y="21"/>
                      <a:pt x="10" y="24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5"/>
                      <a:pt x="13" y="23"/>
                      <a:pt x="13" y="21"/>
                    </a:cubicBezTo>
                    <a:cubicBezTo>
                      <a:pt x="12" y="19"/>
                      <a:pt x="12" y="17"/>
                      <a:pt x="11" y="14"/>
                    </a:cubicBezTo>
                    <a:cubicBezTo>
                      <a:pt x="10" y="12"/>
                      <a:pt x="11" y="9"/>
                      <a:pt x="10" y="7"/>
                    </a:cubicBezTo>
                    <a:cubicBezTo>
                      <a:pt x="9" y="5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5"/>
              <p:cNvSpPr/>
              <p:nvPr/>
            </p:nvSpPr>
            <p:spPr bwMode="auto">
              <a:xfrm>
                <a:off x="4630" y="1710"/>
                <a:ext cx="43" cy="67"/>
              </a:xfrm>
              <a:custGeom>
                <a:avLst/>
                <a:gdLst>
                  <a:gd name="T0" fmla="*/ 14 w 16"/>
                  <a:gd name="T1" fmla="*/ 1 h 25"/>
                  <a:gd name="T2" fmla="*/ 11 w 16"/>
                  <a:gd name="T3" fmla="*/ 12 h 25"/>
                  <a:gd name="T4" fmla="*/ 2 w 16"/>
                  <a:gd name="T5" fmla="*/ 23 h 25"/>
                  <a:gd name="T6" fmla="*/ 1 w 16"/>
                  <a:gd name="T7" fmla="*/ 24 h 25"/>
                  <a:gd name="T8" fmla="*/ 1 w 16"/>
                  <a:gd name="T9" fmla="*/ 24 h 25"/>
                  <a:gd name="T10" fmla="*/ 1 w 16"/>
                  <a:gd name="T11" fmla="*/ 24 h 25"/>
                  <a:gd name="T12" fmla="*/ 1 w 16"/>
                  <a:gd name="T13" fmla="*/ 24 h 25"/>
                  <a:gd name="T14" fmla="*/ 1 w 16"/>
                  <a:gd name="T15" fmla="*/ 24 h 25"/>
                  <a:gd name="T16" fmla="*/ 2 w 16"/>
                  <a:gd name="T17" fmla="*/ 24 h 25"/>
                  <a:gd name="T18" fmla="*/ 4 w 16"/>
                  <a:gd name="T19" fmla="*/ 23 h 25"/>
                  <a:gd name="T20" fmla="*/ 4 w 16"/>
                  <a:gd name="T21" fmla="*/ 23 h 25"/>
                  <a:gd name="T22" fmla="*/ 14 w 16"/>
                  <a:gd name="T23" fmla="*/ 17 h 25"/>
                  <a:gd name="T24" fmla="*/ 16 w 16"/>
                  <a:gd name="T25" fmla="*/ 8 h 25"/>
                  <a:gd name="T26" fmla="*/ 15 w 16"/>
                  <a:gd name="T27" fmla="*/ 1 h 25"/>
                  <a:gd name="T28" fmla="*/ 14 w 16"/>
                  <a:gd name="T2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5">
                    <a:moveTo>
                      <a:pt x="14" y="1"/>
                    </a:moveTo>
                    <a:cubicBezTo>
                      <a:pt x="15" y="5"/>
                      <a:pt x="13" y="8"/>
                      <a:pt x="11" y="12"/>
                    </a:cubicBezTo>
                    <a:cubicBezTo>
                      <a:pt x="8" y="16"/>
                      <a:pt x="6" y="20"/>
                      <a:pt x="2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0" y="24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8" y="23"/>
                      <a:pt x="12" y="20"/>
                      <a:pt x="14" y="17"/>
                    </a:cubicBezTo>
                    <a:cubicBezTo>
                      <a:pt x="15" y="14"/>
                      <a:pt x="15" y="10"/>
                      <a:pt x="16" y="8"/>
                    </a:cubicBezTo>
                    <a:cubicBezTo>
                      <a:pt x="16" y="5"/>
                      <a:pt x="16" y="3"/>
                      <a:pt x="15" y="1"/>
                    </a:cubicBezTo>
                    <a:cubicBezTo>
                      <a:pt x="15" y="0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/>
            <p:nvPr/>
          </p:nvGrpSpPr>
          <p:grpSpPr bwMode="auto">
            <a:xfrm>
              <a:off x="4454526" y="2038350"/>
              <a:ext cx="2951163" cy="2543175"/>
              <a:chOff x="2806" y="1284"/>
              <a:chExt cx="1859" cy="1602"/>
            </a:xfrm>
          </p:grpSpPr>
          <p:sp>
            <p:nvSpPr>
              <p:cNvPr id="348" name="Freeform 407"/>
              <p:cNvSpPr/>
              <p:nvPr/>
            </p:nvSpPr>
            <p:spPr bwMode="auto">
              <a:xfrm>
                <a:off x="4494" y="1592"/>
                <a:ext cx="115" cy="169"/>
              </a:xfrm>
              <a:custGeom>
                <a:avLst/>
                <a:gdLst>
                  <a:gd name="T0" fmla="*/ 34 w 43"/>
                  <a:gd name="T1" fmla="*/ 21 h 63"/>
                  <a:gd name="T2" fmla="*/ 33 w 43"/>
                  <a:gd name="T3" fmla="*/ 21 h 63"/>
                  <a:gd name="T4" fmla="*/ 25 w 43"/>
                  <a:gd name="T5" fmla="*/ 16 h 63"/>
                  <a:gd name="T6" fmla="*/ 23 w 43"/>
                  <a:gd name="T7" fmla="*/ 14 h 63"/>
                  <a:gd name="T8" fmla="*/ 13 w 43"/>
                  <a:gd name="T9" fmla="*/ 6 h 63"/>
                  <a:gd name="T10" fmla="*/ 13 w 43"/>
                  <a:gd name="T11" fmla="*/ 5 h 63"/>
                  <a:gd name="T12" fmla="*/ 0 w 43"/>
                  <a:gd name="T13" fmla="*/ 18 h 63"/>
                  <a:gd name="T14" fmla="*/ 4 w 43"/>
                  <a:gd name="T15" fmla="*/ 31 h 63"/>
                  <a:gd name="T16" fmla="*/ 7 w 43"/>
                  <a:gd name="T17" fmla="*/ 33 h 63"/>
                  <a:gd name="T18" fmla="*/ 13 w 43"/>
                  <a:gd name="T19" fmla="*/ 38 h 63"/>
                  <a:gd name="T20" fmla="*/ 7 w 43"/>
                  <a:gd name="T21" fmla="*/ 43 h 63"/>
                  <a:gd name="T22" fmla="*/ 15 w 43"/>
                  <a:gd name="T23" fmla="*/ 57 h 63"/>
                  <a:gd name="T24" fmla="*/ 23 w 43"/>
                  <a:gd name="T25" fmla="*/ 59 h 63"/>
                  <a:gd name="T26" fmla="*/ 24 w 43"/>
                  <a:gd name="T27" fmla="*/ 56 h 63"/>
                  <a:gd name="T28" fmla="*/ 30 w 43"/>
                  <a:gd name="T29" fmla="*/ 48 h 63"/>
                  <a:gd name="T30" fmla="*/ 30 w 43"/>
                  <a:gd name="T31" fmla="*/ 48 h 63"/>
                  <a:gd name="T32" fmla="*/ 33 w 43"/>
                  <a:gd name="T33" fmla="*/ 44 h 63"/>
                  <a:gd name="T34" fmla="*/ 32 w 43"/>
                  <a:gd name="T35" fmla="*/ 48 h 63"/>
                  <a:gd name="T36" fmla="*/ 28 w 43"/>
                  <a:gd name="T37" fmla="*/ 56 h 63"/>
                  <a:gd name="T38" fmla="*/ 28 w 43"/>
                  <a:gd name="T39" fmla="*/ 60 h 63"/>
                  <a:gd name="T40" fmla="*/ 31 w 43"/>
                  <a:gd name="T41" fmla="*/ 60 h 63"/>
                  <a:gd name="T42" fmla="*/ 38 w 43"/>
                  <a:gd name="T43" fmla="*/ 62 h 63"/>
                  <a:gd name="T44" fmla="*/ 39 w 43"/>
                  <a:gd name="T45" fmla="*/ 62 h 63"/>
                  <a:gd name="T46" fmla="*/ 42 w 43"/>
                  <a:gd name="T47" fmla="*/ 54 h 63"/>
                  <a:gd name="T48" fmla="*/ 41 w 43"/>
                  <a:gd name="T49" fmla="*/ 49 h 63"/>
                  <a:gd name="T50" fmla="*/ 40 w 43"/>
                  <a:gd name="T51" fmla="*/ 41 h 63"/>
                  <a:gd name="T52" fmla="*/ 39 w 43"/>
                  <a:gd name="T53" fmla="*/ 39 h 63"/>
                  <a:gd name="T54" fmla="*/ 37 w 43"/>
                  <a:gd name="T55" fmla="*/ 30 h 63"/>
                  <a:gd name="T56" fmla="*/ 36 w 43"/>
                  <a:gd name="T57" fmla="*/ 24 h 63"/>
                  <a:gd name="T58" fmla="*/ 36 w 43"/>
                  <a:gd name="T59" fmla="*/ 24 h 63"/>
                  <a:gd name="T60" fmla="*/ 34 w 43"/>
                  <a:gd name="T61" fmla="*/ 22 h 63"/>
                  <a:gd name="T62" fmla="*/ 34 w 43"/>
                  <a:gd name="T63" fmla="*/ 2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3">
                    <a:moveTo>
                      <a:pt x="34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0" y="19"/>
                      <a:pt x="26" y="19"/>
                      <a:pt x="25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19" y="14"/>
                      <a:pt x="10" y="11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5" y="0"/>
                      <a:pt x="1" y="12"/>
                      <a:pt x="0" y="18"/>
                    </a:cubicBezTo>
                    <a:cubicBezTo>
                      <a:pt x="0" y="21"/>
                      <a:pt x="1" y="29"/>
                      <a:pt x="4" y="31"/>
                    </a:cubicBezTo>
                    <a:cubicBezTo>
                      <a:pt x="5" y="32"/>
                      <a:pt x="6" y="33"/>
                      <a:pt x="7" y="33"/>
                    </a:cubicBezTo>
                    <a:cubicBezTo>
                      <a:pt x="10" y="34"/>
                      <a:pt x="19" y="34"/>
                      <a:pt x="13" y="38"/>
                    </a:cubicBezTo>
                    <a:cubicBezTo>
                      <a:pt x="11" y="39"/>
                      <a:pt x="7" y="40"/>
                      <a:pt x="7" y="43"/>
                    </a:cubicBezTo>
                    <a:cubicBezTo>
                      <a:pt x="6" y="48"/>
                      <a:pt x="12" y="54"/>
                      <a:pt x="15" y="57"/>
                    </a:cubicBezTo>
                    <a:cubicBezTo>
                      <a:pt x="16" y="60"/>
                      <a:pt x="20" y="61"/>
                      <a:pt x="23" y="59"/>
                    </a:cubicBezTo>
                    <a:cubicBezTo>
                      <a:pt x="24" y="58"/>
                      <a:pt x="24" y="57"/>
                      <a:pt x="24" y="56"/>
                    </a:cubicBezTo>
                    <a:cubicBezTo>
                      <a:pt x="24" y="54"/>
                      <a:pt x="28" y="43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7"/>
                      <a:pt x="32" y="45"/>
                      <a:pt x="33" y="44"/>
                    </a:cubicBezTo>
                    <a:cubicBezTo>
                      <a:pt x="33" y="46"/>
                      <a:pt x="33" y="47"/>
                      <a:pt x="32" y="48"/>
                    </a:cubicBezTo>
                    <a:cubicBezTo>
                      <a:pt x="31" y="51"/>
                      <a:pt x="30" y="53"/>
                      <a:pt x="28" y="56"/>
                    </a:cubicBezTo>
                    <a:cubicBezTo>
                      <a:pt x="27" y="58"/>
                      <a:pt x="27" y="59"/>
                      <a:pt x="28" y="60"/>
                    </a:cubicBezTo>
                    <a:cubicBezTo>
                      <a:pt x="29" y="60"/>
                      <a:pt x="31" y="60"/>
                      <a:pt x="31" y="60"/>
                    </a:cubicBezTo>
                    <a:cubicBezTo>
                      <a:pt x="33" y="58"/>
                      <a:pt x="37" y="61"/>
                      <a:pt x="38" y="62"/>
                    </a:cubicBezTo>
                    <a:cubicBezTo>
                      <a:pt x="38" y="63"/>
                      <a:pt x="39" y="63"/>
                      <a:pt x="39" y="62"/>
                    </a:cubicBezTo>
                    <a:cubicBezTo>
                      <a:pt x="41" y="59"/>
                      <a:pt x="42" y="57"/>
                      <a:pt x="42" y="54"/>
                    </a:cubicBezTo>
                    <a:cubicBezTo>
                      <a:pt x="43" y="52"/>
                      <a:pt x="41" y="50"/>
                      <a:pt x="41" y="49"/>
                    </a:cubicBezTo>
                    <a:cubicBezTo>
                      <a:pt x="40" y="46"/>
                      <a:pt x="41" y="43"/>
                      <a:pt x="40" y="41"/>
                    </a:cubicBezTo>
                    <a:cubicBezTo>
                      <a:pt x="40" y="40"/>
                      <a:pt x="40" y="39"/>
                      <a:pt x="39" y="39"/>
                    </a:cubicBezTo>
                    <a:cubicBezTo>
                      <a:pt x="36" y="36"/>
                      <a:pt x="36" y="34"/>
                      <a:pt x="37" y="30"/>
                    </a:cubicBezTo>
                    <a:cubicBezTo>
                      <a:pt x="37" y="28"/>
                      <a:pt x="36" y="26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3"/>
                      <a:pt x="35" y="23"/>
                      <a:pt x="34" y="22"/>
                    </a:cubicBezTo>
                    <a:cubicBezTo>
                      <a:pt x="34" y="22"/>
                      <a:pt x="34" y="22"/>
                      <a:pt x="34" y="2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08"/>
              <p:cNvSpPr/>
              <p:nvPr/>
            </p:nvSpPr>
            <p:spPr bwMode="auto">
              <a:xfrm>
                <a:off x="4505" y="1619"/>
                <a:ext cx="85" cy="121"/>
              </a:xfrm>
              <a:custGeom>
                <a:avLst/>
                <a:gdLst>
                  <a:gd name="T0" fmla="*/ 21 w 32"/>
                  <a:gd name="T1" fmla="*/ 9 h 45"/>
                  <a:gd name="T2" fmla="*/ 16 w 32"/>
                  <a:gd name="T3" fmla="*/ 6 h 45"/>
                  <a:gd name="T4" fmla="*/ 14 w 32"/>
                  <a:gd name="T5" fmla="*/ 6 h 45"/>
                  <a:gd name="T6" fmla="*/ 3 w 32"/>
                  <a:gd name="T7" fmla="*/ 0 h 45"/>
                  <a:gd name="T8" fmla="*/ 3 w 32"/>
                  <a:gd name="T9" fmla="*/ 0 h 45"/>
                  <a:gd name="T10" fmla="*/ 0 w 32"/>
                  <a:gd name="T11" fmla="*/ 8 h 45"/>
                  <a:gd name="T12" fmla="*/ 2 w 32"/>
                  <a:gd name="T13" fmla="*/ 14 h 45"/>
                  <a:gd name="T14" fmla="*/ 2 w 32"/>
                  <a:gd name="T15" fmla="*/ 15 h 45"/>
                  <a:gd name="T16" fmla="*/ 2 w 32"/>
                  <a:gd name="T17" fmla="*/ 18 h 45"/>
                  <a:gd name="T18" fmla="*/ 12 w 32"/>
                  <a:gd name="T19" fmla="*/ 25 h 45"/>
                  <a:gd name="T20" fmla="*/ 7 w 32"/>
                  <a:gd name="T21" fmla="*/ 28 h 45"/>
                  <a:gd name="T22" fmla="*/ 5 w 32"/>
                  <a:gd name="T23" fmla="*/ 40 h 45"/>
                  <a:gd name="T24" fmla="*/ 9 w 32"/>
                  <a:gd name="T25" fmla="*/ 44 h 45"/>
                  <a:gd name="T26" fmla="*/ 17 w 32"/>
                  <a:gd name="T27" fmla="*/ 44 h 45"/>
                  <a:gd name="T28" fmla="*/ 18 w 32"/>
                  <a:gd name="T29" fmla="*/ 44 h 45"/>
                  <a:gd name="T30" fmla="*/ 26 w 32"/>
                  <a:gd name="T31" fmla="*/ 35 h 45"/>
                  <a:gd name="T32" fmla="*/ 30 w 32"/>
                  <a:gd name="T33" fmla="*/ 29 h 45"/>
                  <a:gd name="T34" fmla="*/ 29 w 32"/>
                  <a:gd name="T35" fmla="*/ 15 h 45"/>
                  <a:gd name="T36" fmla="*/ 21 w 32"/>
                  <a:gd name="T3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5">
                    <a:moveTo>
                      <a:pt x="21" y="9"/>
                    </a:moveTo>
                    <a:cubicBezTo>
                      <a:pt x="19" y="8"/>
                      <a:pt x="17" y="6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1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21"/>
                      <a:pt x="10" y="24"/>
                      <a:pt x="12" y="25"/>
                    </a:cubicBezTo>
                    <a:cubicBezTo>
                      <a:pt x="12" y="26"/>
                      <a:pt x="8" y="28"/>
                      <a:pt x="7" y="28"/>
                    </a:cubicBezTo>
                    <a:cubicBezTo>
                      <a:pt x="4" y="30"/>
                      <a:pt x="3" y="36"/>
                      <a:pt x="5" y="40"/>
                    </a:cubicBezTo>
                    <a:cubicBezTo>
                      <a:pt x="6" y="41"/>
                      <a:pt x="8" y="43"/>
                      <a:pt x="9" y="44"/>
                    </a:cubicBezTo>
                    <a:cubicBezTo>
                      <a:pt x="12" y="45"/>
                      <a:pt x="15" y="42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21" y="41"/>
                      <a:pt x="23" y="37"/>
                      <a:pt x="26" y="35"/>
                    </a:cubicBezTo>
                    <a:cubicBezTo>
                      <a:pt x="28" y="33"/>
                      <a:pt x="29" y="31"/>
                      <a:pt x="30" y="29"/>
                    </a:cubicBezTo>
                    <a:cubicBezTo>
                      <a:pt x="31" y="25"/>
                      <a:pt x="32" y="18"/>
                      <a:pt x="29" y="15"/>
                    </a:cubicBezTo>
                    <a:cubicBezTo>
                      <a:pt x="26" y="13"/>
                      <a:pt x="24" y="11"/>
                      <a:pt x="21" y="9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09"/>
              <p:cNvSpPr/>
              <p:nvPr/>
            </p:nvSpPr>
            <p:spPr bwMode="auto">
              <a:xfrm>
                <a:off x="4574" y="1691"/>
                <a:ext cx="27" cy="78"/>
              </a:xfrm>
              <a:custGeom>
                <a:avLst/>
                <a:gdLst>
                  <a:gd name="T0" fmla="*/ 5 w 10"/>
                  <a:gd name="T1" fmla="*/ 1 h 29"/>
                  <a:gd name="T2" fmla="*/ 6 w 10"/>
                  <a:gd name="T3" fmla="*/ 5 h 29"/>
                  <a:gd name="T4" fmla="*/ 9 w 10"/>
                  <a:gd name="T5" fmla="*/ 29 h 29"/>
                  <a:gd name="T6" fmla="*/ 10 w 10"/>
                  <a:gd name="T7" fmla="*/ 28 h 29"/>
                  <a:gd name="T8" fmla="*/ 8 w 10"/>
                  <a:gd name="T9" fmla="*/ 13 h 29"/>
                  <a:gd name="T10" fmla="*/ 7 w 10"/>
                  <a:gd name="T11" fmla="*/ 2 h 29"/>
                  <a:gd name="T12" fmla="*/ 6 w 10"/>
                  <a:gd name="T13" fmla="*/ 1 h 29"/>
                  <a:gd name="T14" fmla="*/ 6 w 10"/>
                  <a:gd name="T15" fmla="*/ 1 h 29"/>
                  <a:gd name="T16" fmla="*/ 6 w 10"/>
                  <a:gd name="T17" fmla="*/ 0 h 29"/>
                  <a:gd name="T18" fmla="*/ 5 w 10"/>
                  <a:gd name="T1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9">
                    <a:moveTo>
                      <a:pt x="5" y="1"/>
                    </a:moveTo>
                    <a:cubicBezTo>
                      <a:pt x="5" y="2"/>
                      <a:pt x="5" y="4"/>
                      <a:pt x="6" y="5"/>
                    </a:cubicBezTo>
                    <a:cubicBezTo>
                      <a:pt x="5" y="14"/>
                      <a:pt x="0" y="24"/>
                      <a:pt x="9" y="29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8" y="25"/>
                      <a:pt x="7" y="17"/>
                      <a:pt x="8" y="13"/>
                    </a:cubicBezTo>
                    <a:cubicBezTo>
                      <a:pt x="8" y="9"/>
                      <a:pt x="8" y="6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10"/>
              <p:cNvSpPr/>
              <p:nvPr/>
            </p:nvSpPr>
            <p:spPr bwMode="auto">
              <a:xfrm>
                <a:off x="4609" y="1646"/>
                <a:ext cx="56" cy="19"/>
              </a:xfrm>
              <a:custGeom>
                <a:avLst/>
                <a:gdLst>
                  <a:gd name="T0" fmla="*/ 20 w 21"/>
                  <a:gd name="T1" fmla="*/ 6 h 7"/>
                  <a:gd name="T2" fmla="*/ 20 w 21"/>
                  <a:gd name="T3" fmla="*/ 6 h 7"/>
                  <a:gd name="T4" fmla="*/ 20 w 21"/>
                  <a:gd name="T5" fmla="*/ 6 h 7"/>
                  <a:gd name="T6" fmla="*/ 16 w 21"/>
                  <a:gd name="T7" fmla="*/ 4 h 7"/>
                  <a:gd name="T8" fmla="*/ 14 w 21"/>
                  <a:gd name="T9" fmla="*/ 4 h 7"/>
                  <a:gd name="T10" fmla="*/ 10 w 21"/>
                  <a:gd name="T11" fmla="*/ 2 h 7"/>
                  <a:gd name="T12" fmla="*/ 1 w 21"/>
                  <a:gd name="T13" fmla="*/ 6 h 7"/>
                  <a:gd name="T14" fmla="*/ 1 w 21"/>
                  <a:gd name="T15" fmla="*/ 6 h 7"/>
                  <a:gd name="T16" fmla="*/ 1 w 21"/>
                  <a:gd name="T17" fmla="*/ 7 h 7"/>
                  <a:gd name="T18" fmla="*/ 2 w 21"/>
                  <a:gd name="T19" fmla="*/ 7 h 7"/>
                  <a:gd name="T20" fmla="*/ 2 w 21"/>
                  <a:gd name="T21" fmla="*/ 6 h 7"/>
                  <a:gd name="T22" fmla="*/ 3 w 21"/>
                  <a:gd name="T23" fmla="*/ 7 h 7"/>
                  <a:gd name="T24" fmla="*/ 8 w 21"/>
                  <a:gd name="T25" fmla="*/ 6 h 7"/>
                  <a:gd name="T26" fmla="*/ 13 w 21"/>
                  <a:gd name="T27" fmla="*/ 6 h 7"/>
                  <a:gd name="T28" fmla="*/ 20 w 21"/>
                  <a:gd name="T29" fmla="*/ 7 h 7"/>
                  <a:gd name="T30" fmla="*/ 20 w 21"/>
                  <a:gd name="T31" fmla="*/ 6 h 7"/>
                  <a:gd name="T32" fmla="*/ 20 w 21"/>
                  <a:gd name="T3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"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5"/>
                      <a:pt x="18" y="4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2" y="4"/>
                      <a:pt x="11" y="2"/>
                      <a:pt x="10" y="2"/>
                    </a:cubicBezTo>
                    <a:cubicBezTo>
                      <a:pt x="7" y="0"/>
                      <a:pt x="4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10" y="5"/>
                      <a:pt x="12" y="5"/>
                      <a:pt x="13" y="6"/>
                    </a:cubicBezTo>
                    <a:cubicBezTo>
                      <a:pt x="16" y="6"/>
                      <a:pt x="18" y="6"/>
                      <a:pt x="20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11"/>
              <p:cNvSpPr/>
              <p:nvPr/>
            </p:nvSpPr>
            <p:spPr bwMode="auto">
              <a:xfrm>
                <a:off x="4566" y="1600"/>
                <a:ext cx="70" cy="70"/>
              </a:xfrm>
              <a:custGeom>
                <a:avLst/>
                <a:gdLst>
                  <a:gd name="T0" fmla="*/ 13 w 26"/>
                  <a:gd name="T1" fmla="*/ 5 h 26"/>
                  <a:gd name="T2" fmla="*/ 12 w 26"/>
                  <a:gd name="T3" fmla="*/ 9 h 26"/>
                  <a:gd name="T4" fmla="*/ 9 w 26"/>
                  <a:gd name="T5" fmla="*/ 9 h 26"/>
                  <a:gd name="T6" fmla="*/ 8 w 26"/>
                  <a:gd name="T7" fmla="*/ 9 h 26"/>
                  <a:gd name="T8" fmla="*/ 1 w 26"/>
                  <a:gd name="T9" fmla="*/ 0 h 26"/>
                  <a:gd name="T10" fmla="*/ 0 w 26"/>
                  <a:gd name="T11" fmla="*/ 0 h 26"/>
                  <a:gd name="T12" fmla="*/ 9 w 26"/>
                  <a:gd name="T13" fmla="*/ 16 h 26"/>
                  <a:gd name="T14" fmla="*/ 10 w 26"/>
                  <a:gd name="T15" fmla="*/ 16 h 26"/>
                  <a:gd name="T16" fmla="*/ 17 w 26"/>
                  <a:gd name="T17" fmla="*/ 24 h 26"/>
                  <a:gd name="T18" fmla="*/ 26 w 26"/>
                  <a:gd name="T19" fmla="*/ 22 h 26"/>
                  <a:gd name="T20" fmla="*/ 25 w 26"/>
                  <a:gd name="T21" fmla="*/ 21 h 26"/>
                  <a:gd name="T22" fmla="*/ 19 w 26"/>
                  <a:gd name="T23" fmla="*/ 21 h 26"/>
                  <a:gd name="T24" fmla="*/ 17 w 26"/>
                  <a:gd name="T25" fmla="*/ 18 h 26"/>
                  <a:gd name="T26" fmla="*/ 16 w 26"/>
                  <a:gd name="T27" fmla="*/ 17 h 26"/>
                  <a:gd name="T28" fmla="*/ 14 w 26"/>
                  <a:gd name="T29" fmla="*/ 10 h 26"/>
                  <a:gd name="T30" fmla="*/ 14 w 26"/>
                  <a:gd name="T31" fmla="*/ 10 h 26"/>
                  <a:gd name="T32" fmla="*/ 14 w 26"/>
                  <a:gd name="T33" fmla="*/ 5 h 26"/>
                  <a:gd name="T34" fmla="*/ 13 w 26"/>
                  <a:gd name="T3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6">
                    <a:moveTo>
                      <a:pt x="13" y="5"/>
                    </a:moveTo>
                    <a:cubicBezTo>
                      <a:pt x="12" y="7"/>
                      <a:pt x="12" y="8"/>
                      <a:pt x="12" y="9"/>
                    </a:cubicBezTo>
                    <a:cubicBezTo>
                      <a:pt x="11" y="10"/>
                      <a:pt x="10" y="11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6" y="12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4" y="12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6" y="24"/>
                      <a:pt x="17" y="24"/>
                    </a:cubicBezTo>
                    <a:cubicBezTo>
                      <a:pt x="20" y="26"/>
                      <a:pt x="24" y="23"/>
                      <a:pt x="26" y="22"/>
                    </a:cubicBezTo>
                    <a:cubicBezTo>
                      <a:pt x="26" y="22"/>
                      <a:pt x="26" y="21"/>
                      <a:pt x="25" y="21"/>
                    </a:cubicBezTo>
                    <a:cubicBezTo>
                      <a:pt x="23" y="21"/>
                      <a:pt x="22" y="21"/>
                      <a:pt x="19" y="21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4" y="15"/>
                      <a:pt x="14" y="12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4" y="7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12"/>
              <p:cNvSpPr/>
              <p:nvPr/>
            </p:nvSpPr>
            <p:spPr bwMode="auto">
              <a:xfrm>
                <a:off x="4505" y="1638"/>
                <a:ext cx="74" cy="104"/>
              </a:xfrm>
              <a:custGeom>
                <a:avLst/>
                <a:gdLst>
                  <a:gd name="T0" fmla="*/ 26 w 28"/>
                  <a:gd name="T1" fmla="*/ 13 h 39"/>
                  <a:gd name="T2" fmla="*/ 11 w 28"/>
                  <a:gd name="T3" fmla="*/ 10 h 39"/>
                  <a:gd name="T4" fmla="*/ 9 w 28"/>
                  <a:gd name="T5" fmla="*/ 9 h 39"/>
                  <a:gd name="T6" fmla="*/ 8 w 28"/>
                  <a:gd name="T7" fmla="*/ 4 h 39"/>
                  <a:gd name="T8" fmla="*/ 6 w 28"/>
                  <a:gd name="T9" fmla="*/ 3 h 39"/>
                  <a:gd name="T10" fmla="*/ 4 w 28"/>
                  <a:gd name="T11" fmla="*/ 3 h 39"/>
                  <a:gd name="T12" fmla="*/ 1 w 28"/>
                  <a:gd name="T13" fmla="*/ 2 h 39"/>
                  <a:gd name="T14" fmla="*/ 1 w 28"/>
                  <a:gd name="T15" fmla="*/ 1 h 39"/>
                  <a:gd name="T16" fmla="*/ 0 w 28"/>
                  <a:gd name="T17" fmla="*/ 1 h 39"/>
                  <a:gd name="T18" fmla="*/ 0 w 28"/>
                  <a:gd name="T19" fmla="*/ 3 h 39"/>
                  <a:gd name="T20" fmla="*/ 0 w 28"/>
                  <a:gd name="T21" fmla="*/ 4 h 39"/>
                  <a:gd name="T22" fmla="*/ 2 w 28"/>
                  <a:gd name="T23" fmla="*/ 10 h 39"/>
                  <a:gd name="T24" fmla="*/ 3 w 28"/>
                  <a:gd name="T25" fmla="*/ 11 h 39"/>
                  <a:gd name="T26" fmla="*/ 5 w 28"/>
                  <a:gd name="T27" fmla="*/ 12 h 39"/>
                  <a:gd name="T28" fmla="*/ 9 w 28"/>
                  <a:gd name="T29" fmla="*/ 15 h 39"/>
                  <a:gd name="T30" fmla="*/ 13 w 28"/>
                  <a:gd name="T31" fmla="*/ 17 h 39"/>
                  <a:gd name="T32" fmla="*/ 20 w 28"/>
                  <a:gd name="T33" fmla="*/ 14 h 39"/>
                  <a:gd name="T34" fmla="*/ 7 w 28"/>
                  <a:gd name="T35" fmla="*/ 22 h 39"/>
                  <a:gd name="T36" fmla="*/ 3 w 28"/>
                  <a:gd name="T37" fmla="*/ 27 h 39"/>
                  <a:gd name="T38" fmla="*/ 3 w 28"/>
                  <a:gd name="T39" fmla="*/ 27 h 39"/>
                  <a:gd name="T40" fmla="*/ 3 w 28"/>
                  <a:gd name="T41" fmla="*/ 27 h 39"/>
                  <a:gd name="T42" fmla="*/ 7 w 28"/>
                  <a:gd name="T43" fmla="*/ 36 h 39"/>
                  <a:gd name="T44" fmla="*/ 10 w 28"/>
                  <a:gd name="T45" fmla="*/ 39 h 39"/>
                  <a:gd name="T46" fmla="*/ 11 w 28"/>
                  <a:gd name="T47" fmla="*/ 38 h 39"/>
                  <a:gd name="T48" fmla="*/ 13 w 28"/>
                  <a:gd name="T49" fmla="*/ 30 h 39"/>
                  <a:gd name="T50" fmla="*/ 13 w 28"/>
                  <a:gd name="T51" fmla="*/ 28 h 39"/>
                  <a:gd name="T52" fmla="*/ 27 w 28"/>
                  <a:gd name="T53" fmla="*/ 14 h 39"/>
                  <a:gd name="T54" fmla="*/ 27 w 28"/>
                  <a:gd name="T55" fmla="*/ 13 h 39"/>
                  <a:gd name="T56" fmla="*/ 26 w 28"/>
                  <a:gd name="T57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39">
                    <a:moveTo>
                      <a:pt x="26" y="13"/>
                    </a:moveTo>
                    <a:cubicBezTo>
                      <a:pt x="21" y="11"/>
                      <a:pt x="13" y="16"/>
                      <a:pt x="11" y="10"/>
                    </a:cubicBezTo>
                    <a:cubicBezTo>
                      <a:pt x="11" y="10"/>
                      <a:pt x="10" y="9"/>
                      <a:pt x="9" y="9"/>
                    </a:cubicBezTo>
                    <a:cubicBezTo>
                      <a:pt x="5" y="8"/>
                      <a:pt x="8" y="6"/>
                      <a:pt x="8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6" y="12"/>
                      <a:pt x="8" y="14"/>
                      <a:pt x="9" y="15"/>
                    </a:cubicBezTo>
                    <a:cubicBezTo>
                      <a:pt x="10" y="16"/>
                      <a:pt x="12" y="17"/>
                      <a:pt x="13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16" y="17"/>
                      <a:pt x="11" y="20"/>
                      <a:pt x="7" y="22"/>
                    </a:cubicBezTo>
                    <a:cubicBezTo>
                      <a:pt x="5" y="23"/>
                      <a:pt x="4" y="25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30"/>
                      <a:pt x="4" y="34"/>
                      <a:pt x="7" y="36"/>
                    </a:cubicBezTo>
                    <a:cubicBezTo>
                      <a:pt x="8" y="37"/>
                      <a:pt x="9" y="38"/>
                      <a:pt x="10" y="39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0" y="34"/>
                      <a:pt x="12" y="33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7" y="22"/>
                      <a:pt x="23" y="15"/>
                      <a:pt x="27" y="14"/>
                    </a:cubicBezTo>
                    <a:cubicBezTo>
                      <a:pt x="28" y="14"/>
                      <a:pt x="28" y="13"/>
                      <a:pt x="27" y="13"/>
                    </a:cubicBezTo>
                    <a:cubicBezTo>
                      <a:pt x="27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13"/>
              <p:cNvSpPr/>
              <p:nvPr/>
            </p:nvSpPr>
            <p:spPr bwMode="auto">
              <a:xfrm>
                <a:off x="4569" y="1635"/>
                <a:ext cx="45" cy="64"/>
              </a:xfrm>
              <a:custGeom>
                <a:avLst/>
                <a:gdLst>
                  <a:gd name="T0" fmla="*/ 7 w 17"/>
                  <a:gd name="T1" fmla="*/ 4 h 24"/>
                  <a:gd name="T2" fmla="*/ 2 w 17"/>
                  <a:gd name="T3" fmla="*/ 16 h 24"/>
                  <a:gd name="T4" fmla="*/ 9 w 17"/>
                  <a:gd name="T5" fmla="*/ 24 h 24"/>
                  <a:gd name="T6" fmla="*/ 17 w 17"/>
                  <a:gd name="T7" fmla="*/ 12 h 24"/>
                  <a:gd name="T8" fmla="*/ 7 w 17"/>
                  <a:gd name="T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7" y="4"/>
                    </a:moveTo>
                    <a:cubicBezTo>
                      <a:pt x="5" y="6"/>
                      <a:pt x="0" y="12"/>
                      <a:pt x="2" y="16"/>
                    </a:cubicBezTo>
                    <a:cubicBezTo>
                      <a:pt x="2" y="20"/>
                      <a:pt x="5" y="24"/>
                      <a:pt x="9" y="24"/>
                    </a:cubicBezTo>
                    <a:cubicBezTo>
                      <a:pt x="14" y="23"/>
                      <a:pt x="17" y="17"/>
                      <a:pt x="17" y="12"/>
                    </a:cubicBezTo>
                    <a:cubicBezTo>
                      <a:pt x="17" y="8"/>
                      <a:pt x="12" y="0"/>
                      <a:pt x="7" y="4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14"/>
              <p:cNvSpPr/>
              <p:nvPr/>
            </p:nvSpPr>
            <p:spPr bwMode="auto">
              <a:xfrm>
                <a:off x="4577" y="1646"/>
                <a:ext cx="40" cy="56"/>
              </a:xfrm>
              <a:custGeom>
                <a:avLst/>
                <a:gdLst>
                  <a:gd name="T0" fmla="*/ 5 w 15"/>
                  <a:gd name="T1" fmla="*/ 1 h 21"/>
                  <a:gd name="T2" fmla="*/ 5 w 15"/>
                  <a:gd name="T3" fmla="*/ 1 h 21"/>
                  <a:gd name="T4" fmla="*/ 1 w 15"/>
                  <a:gd name="T5" fmla="*/ 5 h 21"/>
                  <a:gd name="T6" fmla="*/ 1 w 15"/>
                  <a:gd name="T7" fmla="*/ 6 h 21"/>
                  <a:gd name="T8" fmla="*/ 1 w 15"/>
                  <a:gd name="T9" fmla="*/ 6 h 21"/>
                  <a:gd name="T10" fmla="*/ 2 w 15"/>
                  <a:gd name="T11" fmla="*/ 5 h 21"/>
                  <a:gd name="T12" fmla="*/ 3 w 15"/>
                  <a:gd name="T13" fmla="*/ 5 h 21"/>
                  <a:gd name="T14" fmla="*/ 4 w 15"/>
                  <a:gd name="T15" fmla="*/ 5 h 21"/>
                  <a:gd name="T16" fmla="*/ 5 w 15"/>
                  <a:gd name="T17" fmla="*/ 9 h 21"/>
                  <a:gd name="T18" fmla="*/ 3 w 15"/>
                  <a:gd name="T19" fmla="*/ 17 h 21"/>
                  <a:gd name="T20" fmla="*/ 3 w 15"/>
                  <a:gd name="T21" fmla="*/ 18 h 21"/>
                  <a:gd name="T22" fmla="*/ 14 w 15"/>
                  <a:gd name="T23" fmla="*/ 11 h 21"/>
                  <a:gd name="T24" fmla="*/ 12 w 15"/>
                  <a:gd name="T25" fmla="*/ 2 h 21"/>
                  <a:gd name="T26" fmla="*/ 5 w 15"/>
                  <a:gd name="T2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1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6" y="12"/>
                      <a:pt x="6" y="15"/>
                      <a:pt x="3" y="17"/>
                    </a:cubicBezTo>
                    <a:cubicBezTo>
                      <a:pt x="2" y="17"/>
                      <a:pt x="2" y="18"/>
                      <a:pt x="3" y="18"/>
                    </a:cubicBezTo>
                    <a:cubicBezTo>
                      <a:pt x="8" y="21"/>
                      <a:pt x="13" y="15"/>
                      <a:pt x="14" y="11"/>
                    </a:cubicBezTo>
                    <a:cubicBezTo>
                      <a:pt x="15" y="8"/>
                      <a:pt x="14" y="5"/>
                      <a:pt x="12" y="2"/>
                    </a:cubicBezTo>
                    <a:cubicBezTo>
                      <a:pt x="11" y="0"/>
                      <a:pt x="7" y="4"/>
                      <a:pt x="5" y="1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15"/>
              <p:cNvSpPr/>
              <p:nvPr/>
            </p:nvSpPr>
            <p:spPr bwMode="auto">
              <a:xfrm>
                <a:off x="4579" y="1654"/>
                <a:ext cx="19" cy="21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0 h 8"/>
                  <a:gd name="T4" fmla="*/ 1 w 7"/>
                  <a:gd name="T5" fmla="*/ 0 h 8"/>
                  <a:gd name="T6" fmla="*/ 1 w 7"/>
                  <a:gd name="T7" fmla="*/ 3 h 8"/>
                  <a:gd name="T8" fmla="*/ 2 w 7"/>
                  <a:gd name="T9" fmla="*/ 4 h 8"/>
                  <a:gd name="T10" fmla="*/ 4 w 7"/>
                  <a:gd name="T11" fmla="*/ 5 h 8"/>
                  <a:gd name="T12" fmla="*/ 4 w 7"/>
                  <a:gd name="T13" fmla="*/ 8 h 8"/>
                  <a:gd name="T14" fmla="*/ 5 w 7"/>
                  <a:gd name="T15" fmla="*/ 8 h 8"/>
                  <a:gd name="T16" fmla="*/ 6 w 7"/>
                  <a:gd name="T17" fmla="*/ 1 h 8"/>
                  <a:gd name="T18" fmla="*/ 5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4" y="1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7" y="3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16"/>
              <p:cNvSpPr/>
              <p:nvPr/>
            </p:nvSpPr>
            <p:spPr bwMode="auto">
              <a:xfrm>
                <a:off x="4590" y="1678"/>
                <a:ext cx="16" cy="13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2 h 5"/>
                  <a:gd name="T4" fmla="*/ 0 w 6"/>
                  <a:gd name="T5" fmla="*/ 3 h 5"/>
                  <a:gd name="T6" fmla="*/ 0 w 6"/>
                  <a:gd name="T7" fmla="*/ 4 h 5"/>
                  <a:gd name="T8" fmla="*/ 5 w 6"/>
                  <a:gd name="T9" fmla="*/ 3 h 5"/>
                  <a:gd name="T10" fmla="*/ 6 w 6"/>
                  <a:gd name="T11" fmla="*/ 1 h 5"/>
                  <a:gd name="T12" fmla="*/ 4 w 6"/>
                  <a:gd name="T13" fmla="*/ 0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17"/>
              <p:cNvSpPr/>
              <p:nvPr/>
            </p:nvSpPr>
            <p:spPr bwMode="auto">
              <a:xfrm>
                <a:off x="2964" y="1801"/>
                <a:ext cx="225" cy="201"/>
              </a:xfrm>
              <a:custGeom>
                <a:avLst/>
                <a:gdLst>
                  <a:gd name="T0" fmla="*/ 68 w 84"/>
                  <a:gd name="T1" fmla="*/ 18 h 75"/>
                  <a:gd name="T2" fmla="*/ 60 w 84"/>
                  <a:gd name="T3" fmla="*/ 21 h 75"/>
                  <a:gd name="T4" fmla="*/ 56 w 84"/>
                  <a:gd name="T5" fmla="*/ 25 h 75"/>
                  <a:gd name="T6" fmla="*/ 55 w 84"/>
                  <a:gd name="T7" fmla="*/ 26 h 75"/>
                  <a:gd name="T8" fmla="*/ 56 w 84"/>
                  <a:gd name="T9" fmla="*/ 5 h 75"/>
                  <a:gd name="T10" fmla="*/ 37 w 84"/>
                  <a:gd name="T11" fmla="*/ 9 h 75"/>
                  <a:gd name="T12" fmla="*/ 34 w 84"/>
                  <a:gd name="T13" fmla="*/ 24 h 75"/>
                  <a:gd name="T14" fmla="*/ 27 w 84"/>
                  <a:gd name="T15" fmla="*/ 16 h 75"/>
                  <a:gd name="T16" fmla="*/ 9 w 84"/>
                  <a:gd name="T17" fmla="*/ 17 h 75"/>
                  <a:gd name="T18" fmla="*/ 0 w 84"/>
                  <a:gd name="T19" fmla="*/ 32 h 75"/>
                  <a:gd name="T20" fmla="*/ 2 w 84"/>
                  <a:gd name="T21" fmla="*/ 36 h 75"/>
                  <a:gd name="T22" fmla="*/ 10 w 84"/>
                  <a:gd name="T23" fmla="*/ 45 h 75"/>
                  <a:gd name="T24" fmla="*/ 17 w 84"/>
                  <a:gd name="T25" fmla="*/ 48 h 75"/>
                  <a:gd name="T26" fmla="*/ 18 w 84"/>
                  <a:gd name="T27" fmla="*/ 48 h 75"/>
                  <a:gd name="T28" fmla="*/ 16 w 84"/>
                  <a:gd name="T29" fmla="*/ 48 h 75"/>
                  <a:gd name="T30" fmla="*/ 8 w 84"/>
                  <a:gd name="T31" fmla="*/ 52 h 75"/>
                  <a:gd name="T32" fmla="*/ 6 w 84"/>
                  <a:gd name="T33" fmla="*/ 60 h 75"/>
                  <a:gd name="T34" fmla="*/ 12 w 84"/>
                  <a:gd name="T35" fmla="*/ 71 h 75"/>
                  <a:gd name="T36" fmla="*/ 26 w 84"/>
                  <a:gd name="T37" fmla="*/ 67 h 75"/>
                  <a:gd name="T38" fmla="*/ 30 w 84"/>
                  <a:gd name="T39" fmla="*/ 60 h 75"/>
                  <a:gd name="T40" fmla="*/ 30 w 84"/>
                  <a:gd name="T41" fmla="*/ 63 h 75"/>
                  <a:gd name="T42" fmla="*/ 36 w 84"/>
                  <a:gd name="T43" fmla="*/ 74 h 75"/>
                  <a:gd name="T44" fmla="*/ 52 w 84"/>
                  <a:gd name="T45" fmla="*/ 68 h 75"/>
                  <a:gd name="T46" fmla="*/ 56 w 84"/>
                  <a:gd name="T47" fmla="*/ 55 h 75"/>
                  <a:gd name="T48" fmla="*/ 49 w 84"/>
                  <a:gd name="T49" fmla="*/ 46 h 75"/>
                  <a:gd name="T50" fmla="*/ 53 w 84"/>
                  <a:gd name="T51" fmla="*/ 49 h 75"/>
                  <a:gd name="T52" fmla="*/ 57 w 84"/>
                  <a:gd name="T53" fmla="*/ 50 h 75"/>
                  <a:gd name="T54" fmla="*/ 72 w 84"/>
                  <a:gd name="T55" fmla="*/ 46 h 75"/>
                  <a:gd name="T56" fmla="*/ 68 w 84"/>
                  <a:gd name="T57" fmla="*/ 1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4" h="75">
                    <a:moveTo>
                      <a:pt x="68" y="18"/>
                    </a:moveTo>
                    <a:cubicBezTo>
                      <a:pt x="65" y="18"/>
                      <a:pt x="62" y="20"/>
                      <a:pt x="60" y="21"/>
                    </a:cubicBezTo>
                    <a:cubicBezTo>
                      <a:pt x="58" y="22"/>
                      <a:pt x="57" y="24"/>
                      <a:pt x="56" y="25"/>
                    </a:cubicBezTo>
                    <a:cubicBezTo>
                      <a:pt x="56" y="25"/>
                      <a:pt x="56" y="26"/>
                      <a:pt x="55" y="26"/>
                    </a:cubicBezTo>
                    <a:cubicBezTo>
                      <a:pt x="59" y="19"/>
                      <a:pt x="62" y="11"/>
                      <a:pt x="56" y="5"/>
                    </a:cubicBezTo>
                    <a:cubicBezTo>
                      <a:pt x="50" y="0"/>
                      <a:pt x="41" y="5"/>
                      <a:pt x="37" y="9"/>
                    </a:cubicBezTo>
                    <a:cubicBezTo>
                      <a:pt x="33" y="13"/>
                      <a:pt x="33" y="18"/>
                      <a:pt x="34" y="24"/>
                    </a:cubicBezTo>
                    <a:cubicBezTo>
                      <a:pt x="32" y="21"/>
                      <a:pt x="30" y="18"/>
                      <a:pt x="27" y="16"/>
                    </a:cubicBezTo>
                    <a:cubicBezTo>
                      <a:pt x="21" y="11"/>
                      <a:pt x="15" y="13"/>
                      <a:pt x="9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2" y="36"/>
                    </a:cubicBezTo>
                    <a:cubicBezTo>
                      <a:pt x="5" y="39"/>
                      <a:pt x="7" y="42"/>
                      <a:pt x="10" y="45"/>
                    </a:cubicBezTo>
                    <a:cubicBezTo>
                      <a:pt x="11" y="47"/>
                      <a:pt x="15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7" y="48"/>
                      <a:pt x="17" y="48"/>
                      <a:pt x="16" y="48"/>
                    </a:cubicBezTo>
                    <a:cubicBezTo>
                      <a:pt x="14" y="50"/>
                      <a:pt x="11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6" y="64"/>
                      <a:pt x="8" y="70"/>
                      <a:pt x="12" y="71"/>
                    </a:cubicBezTo>
                    <a:cubicBezTo>
                      <a:pt x="17" y="73"/>
                      <a:pt x="22" y="71"/>
                      <a:pt x="26" y="67"/>
                    </a:cubicBezTo>
                    <a:cubicBezTo>
                      <a:pt x="28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4"/>
                    </a:cubicBezTo>
                    <a:cubicBezTo>
                      <a:pt x="41" y="75"/>
                      <a:pt x="48" y="70"/>
                      <a:pt x="52" y="68"/>
                    </a:cubicBezTo>
                    <a:cubicBezTo>
                      <a:pt x="56" y="65"/>
                      <a:pt x="58" y="60"/>
                      <a:pt x="56" y="55"/>
                    </a:cubicBezTo>
                    <a:cubicBezTo>
                      <a:pt x="54" y="52"/>
                      <a:pt x="51" y="49"/>
                      <a:pt x="49" y="46"/>
                    </a:cubicBezTo>
                    <a:cubicBezTo>
                      <a:pt x="49" y="47"/>
                      <a:pt x="53" y="48"/>
                      <a:pt x="53" y="49"/>
                    </a:cubicBezTo>
                    <a:cubicBezTo>
                      <a:pt x="55" y="50"/>
                      <a:pt x="55" y="50"/>
                      <a:pt x="57" y="50"/>
                    </a:cubicBezTo>
                    <a:cubicBezTo>
                      <a:pt x="61" y="52"/>
                      <a:pt x="69" y="51"/>
                      <a:pt x="72" y="46"/>
                    </a:cubicBezTo>
                    <a:cubicBezTo>
                      <a:pt x="77" y="37"/>
                      <a:pt x="84" y="21"/>
                      <a:pt x="68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18"/>
              <p:cNvSpPr/>
              <p:nvPr/>
            </p:nvSpPr>
            <p:spPr bwMode="auto">
              <a:xfrm>
                <a:off x="2986" y="1831"/>
                <a:ext cx="181" cy="136"/>
              </a:xfrm>
              <a:custGeom>
                <a:avLst/>
                <a:gdLst>
                  <a:gd name="T0" fmla="*/ 67 w 68"/>
                  <a:gd name="T1" fmla="*/ 25 h 51"/>
                  <a:gd name="T2" fmla="*/ 65 w 68"/>
                  <a:gd name="T3" fmla="*/ 27 h 51"/>
                  <a:gd name="T4" fmla="*/ 59 w 68"/>
                  <a:gd name="T5" fmla="*/ 26 h 51"/>
                  <a:gd name="T6" fmla="*/ 63 w 68"/>
                  <a:gd name="T7" fmla="*/ 21 h 51"/>
                  <a:gd name="T8" fmla="*/ 62 w 68"/>
                  <a:gd name="T9" fmla="*/ 20 h 51"/>
                  <a:gd name="T10" fmla="*/ 58 w 68"/>
                  <a:gd name="T11" fmla="*/ 22 h 51"/>
                  <a:gd name="T12" fmla="*/ 56 w 68"/>
                  <a:gd name="T13" fmla="*/ 22 h 51"/>
                  <a:gd name="T14" fmla="*/ 55 w 68"/>
                  <a:gd name="T15" fmla="*/ 23 h 51"/>
                  <a:gd name="T16" fmla="*/ 54 w 68"/>
                  <a:gd name="T17" fmla="*/ 18 h 51"/>
                  <a:gd name="T18" fmla="*/ 59 w 68"/>
                  <a:gd name="T19" fmla="*/ 9 h 51"/>
                  <a:gd name="T20" fmla="*/ 58 w 68"/>
                  <a:gd name="T21" fmla="*/ 9 h 51"/>
                  <a:gd name="T22" fmla="*/ 47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7 w 68"/>
                  <a:gd name="T29" fmla="*/ 0 h 51"/>
                  <a:gd name="T30" fmla="*/ 37 w 68"/>
                  <a:gd name="T31" fmla="*/ 8 h 51"/>
                  <a:gd name="T32" fmla="*/ 31 w 68"/>
                  <a:gd name="T33" fmla="*/ 14 h 51"/>
                  <a:gd name="T34" fmla="*/ 31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4 h 51"/>
                  <a:gd name="T44" fmla="*/ 23 w 68"/>
                  <a:gd name="T45" fmla="*/ 10 h 51"/>
                  <a:gd name="T46" fmla="*/ 7 w 68"/>
                  <a:gd name="T47" fmla="*/ 4 h 51"/>
                  <a:gd name="T48" fmla="*/ 4 w 68"/>
                  <a:gd name="T49" fmla="*/ 11 h 51"/>
                  <a:gd name="T50" fmla="*/ 18 w 68"/>
                  <a:gd name="T51" fmla="*/ 19 h 51"/>
                  <a:gd name="T52" fmla="*/ 12 w 68"/>
                  <a:gd name="T53" fmla="*/ 25 h 51"/>
                  <a:gd name="T54" fmla="*/ 2 w 68"/>
                  <a:gd name="T55" fmla="*/ 31 h 51"/>
                  <a:gd name="T56" fmla="*/ 2 w 68"/>
                  <a:gd name="T57" fmla="*/ 32 h 51"/>
                  <a:gd name="T58" fmla="*/ 16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8 w 68"/>
                  <a:gd name="T65" fmla="*/ 39 h 51"/>
                  <a:gd name="T66" fmla="*/ 15 w 68"/>
                  <a:gd name="T67" fmla="*/ 48 h 51"/>
                  <a:gd name="T68" fmla="*/ 16 w 68"/>
                  <a:gd name="T69" fmla="*/ 49 h 51"/>
                  <a:gd name="T70" fmla="*/ 24 w 68"/>
                  <a:gd name="T71" fmla="*/ 39 h 51"/>
                  <a:gd name="T72" fmla="*/ 26 w 68"/>
                  <a:gd name="T73" fmla="*/ 42 h 51"/>
                  <a:gd name="T74" fmla="*/ 34 w 68"/>
                  <a:gd name="T75" fmla="*/ 50 h 51"/>
                  <a:gd name="T76" fmla="*/ 35 w 68"/>
                  <a:gd name="T77" fmla="*/ 50 h 51"/>
                  <a:gd name="T78" fmla="*/ 37 w 68"/>
                  <a:gd name="T79" fmla="*/ 37 h 51"/>
                  <a:gd name="T80" fmla="*/ 51 w 68"/>
                  <a:gd name="T81" fmla="*/ 39 h 51"/>
                  <a:gd name="T82" fmla="*/ 68 w 68"/>
                  <a:gd name="T83" fmla="*/ 25 h 51"/>
                  <a:gd name="T84" fmla="*/ 67 w 68"/>
                  <a:gd name="T85" fmla="*/ 2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5"/>
                    </a:moveTo>
                    <a:cubicBezTo>
                      <a:pt x="66" y="25"/>
                      <a:pt x="66" y="26"/>
                      <a:pt x="65" y="27"/>
                    </a:cubicBezTo>
                    <a:cubicBezTo>
                      <a:pt x="63" y="30"/>
                      <a:pt x="61" y="30"/>
                      <a:pt x="59" y="26"/>
                    </a:cubicBezTo>
                    <a:cubicBezTo>
                      <a:pt x="60" y="24"/>
                      <a:pt x="61" y="22"/>
                      <a:pt x="63" y="21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1" y="20"/>
                      <a:pt x="60" y="21"/>
                      <a:pt x="58" y="22"/>
                    </a:cubicBezTo>
                    <a:cubicBezTo>
                      <a:pt x="57" y="22"/>
                      <a:pt x="57" y="22"/>
                      <a:pt x="56" y="22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4"/>
                      <a:pt x="52" y="22"/>
                      <a:pt x="54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9" y="8"/>
                      <a:pt x="58" y="9"/>
                    </a:cubicBezTo>
                    <a:cubicBezTo>
                      <a:pt x="53" y="10"/>
                      <a:pt x="51" y="14"/>
                      <a:pt x="47" y="18"/>
                    </a:cubicBezTo>
                    <a:cubicBezTo>
                      <a:pt x="43" y="23"/>
                      <a:pt x="47" y="16"/>
                      <a:pt x="47" y="14"/>
                    </a:cubicBezTo>
                    <a:cubicBezTo>
                      <a:pt x="48" y="10"/>
                      <a:pt x="47" y="5"/>
                      <a:pt x="47" y="1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2" y="4"/>
                      <a:pt x="38" y="1"/>
                      <a:pt x="37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6"/>
                      <a:pt x="31" y="16"/>
                    </a:cubicBezTo>
                    <a:cubicBezTo>
                      <a:pt x="26" y="11"/>
                      <a:pt x="27" y="7"/>
                      <a:pt x="28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6" y="4"/>
                      <a:pt x="24" y="9"/>
                      <a:pt x="25" y="13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19" y="5"/>
                      <a:pt x="13" y="2"/>
                      <a:pt x="7" y="4"/>
                    </a:cubicBezTo>
                    <a:cubicBezTo>
                      <a:pt x="2" y="5"/>
                      <a:pt x="0" y="8"/>
                      <a:pt x="4" y="11"/>
                    </a:cubicBezTo>
                    <a:cubicBezTo>
                      <a:pt x="9" y="14"/>
                      <a:pt x="13" y="17"/>
                      <a:pt x="18" y="19"/>
                    </a:cubicBezTo>
                    <a:cubicBezTo>
                      <a:pt x="19" y="20"/>
                      <a:pt x="12" y="25"/>
                      <a:pt x="12" y="25"/>
                    </a:cubicBezTo>
                    <a:cubicBezTo>
                      <a:pt x="9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2" y="32"/>
                    </a:cubicBezTo>
                    <a:cubicBezTo>
                      <a:pt x="7" y="36"/>
                      <a:pt x="10" y="38"/>
                      <a:pt x="16" y="35"/>
                    </a:cubicBezTo>
                    <a:cubicBezTo>
                      <a:pt x="17" y="35"/>
                      <a:pt x="18" y="33"/>
                      <a:pt x="18" y="33"/>
                    </a:cubicBezTo>
                    <a:cubicBezTo>
                      <a:pt x="19" y="33"/>
                      <a:pt x="20" y="34"/>
                      <a:pt x="20" y="34"/>
                    </a:cubicBezTo>
                    <a:cubicBezTo>
                      <a:pt x="19" y="36"/>
                      <a:pt x="19" y="37"/>
                      <a:pt x="18" y="39"/>
                    </a:cubicBezTo>
                    <a:cubicBezTo>
                      <a:pt x="16" y="42"/>
                      <a:pt x="15" y="45"/>
                      <a:pt x="15" y="48"/>
                    </a:cubicBezTo>
                    <a:cubicBezTo>
                      <a:pt x="15" y="49"/>
                      <a:pt x="15" y="49"/>
                      <a:pt x="16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5" y="41"/>
                      <a:pt x="26" y="42"/>
                    </a:cubicBezTo>
                    <a:cubicBezTo>
                      <a:pt x="31" y="43"/>
                      <a:pt x="30" y="48"/>
                      <a:pt x="34" y="50"/>
                    </a:cubicBezTo>
                    <a:cubicBezTo>
                      <a:pt x="34" y="51"/>
                      <a:pt x="34" y="51"/>
                      <a:pt x="35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7" y="32"/>
                      <a:pt x="49" y="39"/>
                      <a:pt x="51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5"/>
                      <a:pt x="68" y="24"/>
                      <a:pt x="67" y="25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19"/>
              <p:cNvSpPr/>
              <p:nvPr/>
            </p:nvSpPr>
            <p:spPr bwMode="auto">
              <a:xfrm>
                <a:off x="2996" y="1836"/>
                <a:ext cx="155" cy="123"/>
              </a:xfrm>
              <a:custGeom>
                <a:avLst/>
                <a:gdLst>
                  <a:gd name="T0" fmla="*/ 57 w 58"/>
                  <a:gd name="T1" fmla="*/ 32 h 46"/>
                  <a:gd name="T2" fmla="*/ 48 w 58"/>
                  <a:gd name="T3" fmla="*/ 26 h 46"/>
                  <a:gd name="T4" fmla="*/ 52 w 58"/>
                  <a:gd name="T5" fmla="*/ 23 h 46"/>
                  <a:gd name="T6" fmla="*/ 52 w 58"/>
                  <a:gd name="T7" fmla="*/ 22 h 46"/>
                  <a:gd name="T8" fmla="*/ 50 w 58"/>
                  <a:gd name="T9" fmla="*/ 23 h 46"/>
                  <a:gd name="T10" fmla="*/ 44 w 58"/>
                  <a:gd name="T11" fmla="*/ 21 h 46"/>
                  <a:gd name="T12" fmla="*/ 45 w 58"/>
                  <a:gd name="T13" fmla="*/ 18 h 46"/>
                  <a:gd name="T14" fmla="*/ 44 w 58"/>
                  <a:gd name="T15" fmla="*/ 17 h 46"/>
                  <a:gd name="T16" fmla="*/ 38 w 58"/>
                  <a:gd name="T17" fmla="*/ 21 h 46"/>
                  <a:gd name="T18" fmla="*/ 35 w 58"/>
                  <a:gd name="T19" fmla="*/ 16 h 46"/>
                  <a:gd name="T20" fmla="*/ 41 w 58"/>
                  <a:gd name="T21" fmla="*/ 7 h 46"/>
                  <a:gd name="T22" fmla="*/ 40 w 58"/>
                  <a:gd name="T23" fmla="*/ 7 h 46"/>
                  <a:gd name="T24" fmla="*/ 37 w 58"/>
                  <a:gd name="T25" fmla="*/ 10 h 46"/>
                  <a:gd name="T26" fmla="*/ 41 w 58"/>
                  <a:gd name="T27" fmla="*/ 0 h 46"/>
                  <a:gd name="T28" fmla="*/ 40 w 58"/>
                  <a:gd name="T29" fmla="*/ 0 h 46"/>
                  <a:gd name="T30" fmla="*/ 33 w 58"/>
                  <a:gd name="T31" fmla="*/ 7 h 46"/>
                  <a:gd name="T32" fmla="*/ 29 w 58"/>
                  <a:gd name="T33" fmla="*/ 16 h 46"/>
                  <a:gd name="T34" fmla="*/ 24 w 58"/>
                  <a:gd name="T35" fmla="*/ 15 h 46"/>
                  <a:gd name="T36" fmla="*/ 19 w 58"/>
                  <a:gd name="T37" fmla="*/ 8 h 46"/>
                  <a:gd name="T38" fmla="*/ 18 w 58"/>
                  <a:gd name="T39" fmla="*/ 5 h 46"/>
                  <a:gd name="T40" fmla="*/ 1 w 58"/>
                  <a:gd name="T41" fmla="*/ 3 h 46"/>
                  <a:gd name="T42" fmla="*/ 1 w 58"/>
                  <a:gd name="T43" fmla="*/ 4 h 46"/>
                  <a:gd name="T44" fmla="*/ 9 w 58"/>
                  <a:gd name="T45" fmla="*/ 14 h 46"/>
                  <a:gd name="T46" fmla="*/ 11 w 58"/>
                  <a:gd name="T47" fmla="*/ 16 h 46"/>
                  <a:gd name="T48" fmla="*/ 18 w 58"/>
                  <a:gd name="T49" fmla="*/ 21 h 46"/>
                  <a:gd name="T50" fmla="*/ 11 w 58"/>
                  <a:gd name="T51" fmla="*/ 24 h 46"/>
                  <a:gd name="T52" fmla="*/ 7 w 58"/>
                  <a:gd name="T53" fmla="*/ 27 h 46"/>
                  <a:gd name="T54" fmla="*/ 2 w 58"/>
                  <a:gd name="T55" fmla="*/ 30 h 46"/>
                  <a:gd name="T56" fmla="*/ 2 w 58"/>
                  <a:gd name="T57" fmla="*/ 31 h 46"/>
                  <a:gd name="T58" fmla="*/ 12 w 58"/>
                  <a:gd name="T59" fmla="*/ 29 h 46"/>
                  <a:gd name="T60" fmla="*/ 15 w 58"/>
                  <a:gd name="T61" fmla="*/ 26 h 46"/>
                  <a:gd name="T62" fmla="*/ 17 w 58"/>
                  <a:gd name="T63" fmla="*/ 31 h 46"/>
                  <a:gd name="T64" fmla="*/ 15 w 58"/>
                  <a:gd name="T65" fmla="*/ 42 h 46"/>
                  <a:gd name="T66" fmla="*/ 16 w 58"/>
                  <a:gd name="T67" fmla="*/ 42 h 46"/>
                  <a:gd name="T68" fmla="*/ 20 w 58"/>
                  <a:gd name="T69" fmla="*/ 34 h 46"/>
                  <a:gd name="T70" fmla="*/ 25 w 58"/>
                  <a:gd name="T71" fmla="*/ 32 h 46"/>
                  <a:gd name="T72" fmla="*/ 27 w 58"/>
                  <a:gd name="T73" fmla="*/ 38 h 46"/>
                  <a:gd name="T74" fmla="*/ 29 w 58"/>
                  <a:gd name="T75" fmla="*/ 45 h 46"/>
                  <a:gd name="T76" fmla="*/ 30 w 58"/>
                  <a:gd name="T77" fmla="*/ 45 h 46"/>
                  <a:gd name="T78" fmla="*/ 36 w 58"/>
                  <a:gd name="T79" fmla="*/ 33 h 46"/>
                  <a:gd name="T80" fmla="*/ 46 w 58"/>
                  <a:gd name="T81" fmla="*/ 37 h 46"/>
                  <a:gd name="T82" fmla="*/ 57 w 58"/>
                  <a:gd name="T83" fmla="*/ 32 h 46"/>
                  <a:gd name="T84" fmla="*/ 57 w 58"/>
                  <a:gd name="T85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8" h="46">
                    <a:moveTo>
                      <a:pt x="57" y="32"/>
                    </a:moveTo>
                    <a:cubicBezTo>
                      <a:pt x="56" y="32"/>
                      <a:pt x="45" y="28"/>
                      <a:pt x="48" y="26"/>
                    </a:cubicBezTo>
                    <a:cubicBezTo>
                      <a:pt x="50" y="25"/>
                      <a:pt x="51" y="25"/>
                      <a:pt x="52" y="23"/>
                    </a:cubicBezTo>
                    <a:cubicBezTo>
                      <a:pt x="53" y="23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0" y="23"/>
                    </a:cubicBezTo>
                    <a:cubicBezTo>
                      <a:pt x="48" y="24"/>
                      <a:pt x="46" y="23"/>
                      <a:pt x="44" y="21"/>
                    </a:cubicBezTo>
                    <a:cubicBezTo>
                      <a:pt x="45" y="20"/>
                      <a:pt x="45" y="19"/>
                      <a:pt x="45" y="18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2" y="18"/>
                      <a:pt x="40" y="19"/>
                      <a:pt x="38" y="21"/>
                    </a:cubicBezTo>
                    <a:cubicBezTo>
                      <a:pt x="32" y="25"/>
                      <a:pt x="33" y="19"/>
                      <a:pt x="35" y="16"/>
                    </a:cubicBezTo>
                    <a:cubicBezTo>
                      <a:pt x="38" y="14"/>
                      <a:pt x="40" y="11"/>
                      <a:pt x="41" y="7"/>
                    </a:cubicBezTo>
                    <a:cubicBezTo>
                      <a:pt x="41" y="7"/>
                      <a:pt x="40" y="7"/>
                      <a:pt x="40" y="7"/>
                    </a:cubicBezTo>
                    <a:cubicBezTo>
                      <a:pt x="38" y="8"/>
                      <a:pt x="37" y="8"/>
                      <a:pt x="37" y="10"/>
                    </a:cubicBezTo>
                    <a:cubicBezTo>
                      <a:pt x="38" y="6"/>
                      <a:pt x="40" y="4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7" y="2"/>
                      <a:pt x="34" y="3"/>
                      <a:pt x="33" y="7"/>
                    </a:cubicBezTo>
                    <a:cubicBezTo>
                      <a:pt x="32" y="10"/>
                      <a:pt x="30" y="13"/>
                      <a:pt x="29" y="16"/>
                    </a:cubicBezTo>
                    <a:cubicBezTo>
                      <a:pt x="26" y="19"/>
                      <a:pt x="27" y="19"/>
                      <a:pt x="24" y="15"/>
                    </a:cubicBezTo>
                    <a:cubicBezTo>
                      <a:pt x="22" y="12"/>
                      <a:pt x="20" y="11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4" y="0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7"/>
                      <a:pt x="6" y="10"/>
                      <a:pt x="9" y="14"/>
                    </a:cubicBezTo>
                    <a:cubicBezTo>
                      <a:pt x="9" y="14"/>
                      <a:pt x="11" y="15"/>
                      <a:pt x="11" y="16"/>
                    </a:cubicBezTo>
                    <a:cubicBezTo>
                      <a:pt x="12" y="16"/>
                      <a:pt x="21" y="20"/>
                      <a:pt x="18" y="21"/>
                    </a:cubicBezTo>
                    <a:cubicBezTo>
                      <a:pt x="15" y="22"/>
                      <a:pt x="13" y="22"/>
                      <a:pt x="11" y="24"/>
                    </a:cubicBezTo>
                    <a:cubicBezTo>
                      <a:pt x="9" y="25"/>
                      <a:pt x="9" y="26"/>
                      <a:pt x="7" y="27"/>
                    </a:cubicBezTo>
                    <a:cubicBezTo>
                      <a:pt x="5" y="28"/>
                      <a:pt x="4" y="29"/>
                      <a:pt x="2" y="30"/>
                    </a:cubicBezTo>
                    <a:cubicBezTo>
                      <a:pt x="2" y="30"/>
                      <a:pt x="2" y="30"/>
                      <a:pt x="2" y="31"/>
                    </a:cubicBezTo>
                    <a:cubicBezTo>
                      <a:pt x="6" y="34"/>
                      <a:pt x="9" y="31"/>
                      <a:pt x="12" y="29"/>
                    </a:cubicBezTo>
                    <a:cubicBezTo>
                      <a:pt x="13" y="28"/>
                      <a:pt x="14" y="27"/>
                      <a:pt x="15" y="26"/>
                    </a:cubicBezTo>
                    <a:cubicBezTo>
                      <a:pt x="19" y="24"/>
                      <a:pt x="18" y="29"/>
                      <a:pt x="17" y="31"/>
                    </a:cubicBezTo>
                    <a:cubicBezTo>
                      <a:pt x="15" y="34"/>
                      <a:pt x="16" y="38"/>
                      <a:pt x="15" y="42"/>
                    </a:cubicBezTo>
                    <a:cubicBezTo>
                      <a:pt x="15" y="42"/>
                      <a:pt x="15" y="43"/>
                      <a:pt x="16" y="42"/>
                    </a:cubicBezTo>
                    <a:cubicBezTo>
                      <a:pt x="18" y="40"/>
                      <a:pt x="19" y="37"/>
                      <a:pt x="20" y="34"/>
                    </a:cubicBezTo>
                    <a:cubicBezTo>
                      <a:pt x="20" y="31"/>
                      <a:pt x="22" y="30"/>
                      <a:pt x="25" y="32"/>
                    </a:cubicBezTo>
                    <a:cubicBezTo>
                      <a:pt x="26" y="34"/>
                      <a:pt x="27" y="36"/>
                      <a:pt x="27" y="38"/>
                    </a:cubicBezTo>
                    <a:cubicBezTo>
                      <a:pt x="27" y="41"/>
                      <a:pt x="28" y="43"/>
                      <a:pt x="29" y="45"/>
                    </a:cubicBezTo>
                    <a:cubicBezTo>
                      <a:pt x="29" y="46"/>
                      <a:pt x="30" y="46"/>
                      <a:pt x="30" y="45"/>
                    </a:cubicBezTo>
                    <a:cubicBezTo>
                      <a:pt x="30" y="44"/>
                      <a:pt x="31" y="31"/>
                      <a:pt x="36" y="33"/>
                    </a:cubicBezTo>
                    <a:cubicBezTo>
                      <a:pt x="39" y="34"/>
                      <a:pt x="42" y="35"/>
                      <a:pt x="46" y="37"/>
                    </a:cubicBezTo>
                    <a:cubicBezTo>
                      <a:pt x="51" y="39"/>
                      <a:pt x="55" y="37"/>
                      <a:pt x="57" y="32"/>
                    </a:cubicBezTo>
                    <a:cubicBezTo>
                      <a:pt x="58" y="32"/>
                      <a:pt x="57" y="32"/>
                      <a:pt x="57" y="32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20"/>
              <p:cNvSpPr/>
              <p:nvPr/>
            </p:nvSpPr>
            <p:spPr bwMode="auto">
              <a:xfrm>
                <a:off x="3015" y="1844"/>
                <a:ext cx="112" cy="110"/>
              </a:xfrm>
              <a:custGeom>
                <a:avLst/>
                <a:gdLst>
                  <a:gd name="T0" fmla="*/ 41 w 42"/>
                  <a:gd name="T1" fmla="*/ 27 h 41"/>
                  <a:gd name="T2" fmla="*/ 35 w 42"/>
                  <a:gd name="T3" fmla="*/ 23 h 41"/>
                  <a:gd name="T4" fmla="*/ 38 w 42"/>
                  <a:gd name="T5" fmla="*/ 22 h 41"/>
                  <a:gd name="T6" fmla="*/ 38 w 42"/>
                  <a:gd name="T7" fmla="*/ 21 h 41"/>
                  <a:gd name="T8" fmla="*/ 25 w 42"/>
                  <a:gd name="T9" fmla="*/ 21 h 41"/>
                  <a:gd name="T10" fmla="*/ 26 w 42"/>
                  <a:gd name="T11" fmla="*/ 11 h 41"/>
                  <a:gd name="T12" fmla="*/ 29 w 42"/>
                  <a:gd name="T13" fmla="*/ 0 h 41"/>
                  <a:gd name="T14" fmla="*/ 28 w 42"/>
                  <a:gd name="T15" fmla="*/ 0 h 41"/>
                  <a:gd name="T16" fmla="*/ 22 w 42"/>
                  <a:gd name="T17" fmla="*/ 12 h 41"/>
                  <a:gd name="T18" fmla="*/ 19 w 42"/>
                  <a:gd name="T19" fmla="*/ 17 h 41"/>
                  <a:gd name="T20" fmla="*/ 17 w 42"/>
                  <a:gd name="T21" fmla="*/ 15 h 41"/>
                  <a:gd name="T22" fmla="*/ 13 w 42"/>
                  <a:gd name="T23" fmla="*/ 8 h 41"/>
                  <a:gd name="T24" fmla="*/ 1 w 42"/>
                  <a:gd name="T25" fmla="*/ 1 h 41"/>
                  <a:gd name="T26" fmla="*/ 1 w 42"/>
                  <a:gd name="T27" fmla="*/ 2 h 41"/>
                  <a:gd name="T28" fmla="*/ 2 w 42"/>
                  <a:gd name="T29" fmla="*/ 9 h 41"/>
                  <a:gd name="T30" fmla="*/ 1 w 42"/>
                  <a:gd name="T31" fmla="*/ 9 h 41"/>
                  <a:gd name="T32" fmla="*/ 5 w 42"/>
                  <a:gd name="T33" fmla="*/ 12 h 41"/>
                  <a:gd name="T34" fmla="*/ 12 w 42"/>
                  <a:gd name="T35" fmla="*/ 19 h 41"/>
                  <a:gd name="T36" fmla="*/ 4 w 42"/>
                  <a:gd name="T37" fmla="*/ 22 h 41"/>
                  <a:gd name="T38" fmla="*/ 4 w 42"/>
                  <a:gd name="T39" fmla="*/ 23 h 41"/>
                  <a:gd name="T40" fmla="*/ 11 w 42"/>
                  <a:gd name="T41" fmla="*/ 27 h 41"/>
                  <a:gd name="T42" fmla="*/ 12 w 42"/>
                  <a:gd name="T43" fmla="*/ 27 h 41"/>
                  <a:gd name="T44" fmla="*/ 21 w 42"/>
                  <a:gd name="T45" fmla="*/ 32 h 41"/>
                  <a:gd name="T46" fmla="*/ 21 w 42"/>
                  <a:gd name="T47" fmla="*/ 38 h 41"/>
                  <a:gd name="T48" fmla="*/ 21 w 42"/>
                  <a:gd name="T49" fmla="*/ 38 h 41"/>
                  <a:gd name="T50" fmla="*/ 21 w 42"/>
                  <a:gd name="T51" fmla="*/ 40 h 41"/>
                  <a:gd name="T52" fmla="*/ 22 w 42"/>
                  <a:gd name="T53" fmla="*/ 40 h 41"/>
                  <a:gd name="T54" fmla="*/ 22 w 42"/>
                  <a:gd name="T55" fmla="*/ 32 h 41"/>
                  <a:gd name="T56" fmla="*/ 33 w 42"/>
                  <a:gd name="T57" fmla="*/ 27 h 41"/>
                  <a:gd name="T58" fmla="*/ 41 w 42"/>
                  <a:gd name="T59" fmla="*/ 28 h 41"/>
                  <a:gd name="T60" fmla="*/ 41 w 42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41">
                    <a:moveTo>
                      <a:pt x="41" y="27"/>
                    </a:moveTo>
                    <a:cubicBezTo>
                      <a:pt x="40" y="25"/>
                      <a:pt x="38" y="24"/>
                      <a:pt x="35" y="23"/>
                    </a:cubicBezTo>
                    <a:cubicBezTo>
                      <a:pt x="36" y="23"/>
                      <a:pt x="37" y="23"/>
                      <a:pt x="38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33" y="19"/>
                      <a:pt x="29" y="20"/>
                      <a:pt x="25" y="21"/>
                    </a:cubicBezTo>
                    <a:cubicBezTo>
                      <a:pt x="21" y="22"/>
                      <a:pt x="26" y="12"/>
                      <a:pt x="26" y="11"/>
                    </a:cubicBezTo>
                    <a:cubicBezTo>
                      <a:pt x="28" y="7"/>
                      <a:pt x="29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5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9" y="19"/>
                      <a:pt x="18" y="16"/>
                      <a:pt x="17" y="15"/>
                    </a:cubicBezTo>
                    <a:cubicBezTo>
                      <a:pt x="16" y="13"/>
                      <a:pt x="14" y="10"/>
                      <a:pt x="13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3"/>
                      <a:pt x="5" y="9"/>
                      <a:pt x="2" y="9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8" y="14"/>
                      <a:pt x="10" y="16"/>
                      <a:pt x="12" y="19"/>
                    </a:cubicBezTo>
                    <a:cubicBezTo>
                      <a:pt x="10" y="20"/>
                      <a:pt x="5" y="21"/>
                      <a:pt x="4" y="22"/>
                    </a:cubicBezTo>
                    <a:cubicBezTo>
                      <a:pt x="3" y="23"/>
                      <a:pt x="4" y="24"/>
                      <a:pt x="4" y="23"/>
                    </a:cubicBezTo>
                    <a:cubicBezTo>
                      <a:pt x="7" y="23"/>
                      <a:pt x="14" y="22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8" y="25"/>
                      <a:pt x="20" y="28"/>
                      <a:pt x="21" y="32"/>
                    </a:cubicBezTo>
                    <a:cubicBezTo>
                      <a:pt x="21" y="34"/>
                      <a:pt x="21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3" y="35"/>
                      <a:pt x="22" y="32"/>
                    </a:cubicBezTo>
                    <a:cubicBezTo>
                      <a:pt x="23" y="26"/>
                      <a:pt x="29" y="25"/>
                      <a:pt x="33" y="27"/>
                    </a:cubicBezTo>
                    <a:cubicBezTo>
                      <a:pt x="36" y="28"/>
                      <a:pt x="38" y="28"/>
                      <a:pt x="41" y="28"/>
                    </a:cubicBezTo>
                    <a:cubicBezTo>
                      <a:pt x="41" y="28"/>
                      <a:pt x="42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21"/>
              <p:cNvSpPr/>
              <p:nvPr/>
            </p:nvSpPr>
            <p:spPr bwMode="auto">
              <a:xfrm>
                <a:off x="2980" y="1922"/>
                <a:ext cx="51" cy="69"/>
              </a:xfrm>
              <a:custGeom>
                <a:avLst/>
                <a:gdLst>
                  <a:gd name="T0" fmla="*/ 18 w 19"/>
                  <a:gd name="T1" fmla="*/ 0 h 26"/>
                  <a:gd name="T2" fmla="*/ 7 w 19"/>
                  <a:gd name="T3" fmla="*/ 6 h 26"/>
                  <a:gd name="T4" fmla="*/ 2 w 19"/>
                  <a:gd name="T5" fmla="*/ 8 h 26"/>
                  <a:gd name="T6" fmla="*/ 0 w 19"/>
                  <a:gd name="T7" fmla="*/ 16 h 26"/>
                  <a:gd name="T8" fmla="*/ 9 w 19"/>
                  <a:gd name="T9" fmla="*/ 26 h 26"/>
                  <a:gd name="T10" fmla="*/ 9 w 19"/>
                  <a:gd name="T11" fmla="*/ 25 h 26"/>
                  <a:gd name="T12" fmla="*/ 7 w 19"/>
                  <a:gd name="T13" fmla="*/ 15 h 26"/>
                  <a:gd name="T14" fmla="*/ 10 w 19"/>
                  <a:gd name="T15" fmla="*/ 13 h 26"/>
                  <a:gd name="T16" fmla="*/ 10 w 19"/>
                  <a:gd name="T17" fmla="*/ 10 h 26"/>
                  <a:gd name="T18" fmla="*/ 18 w 19"/>
                  <a:gd name="T19" fmla="*/ 1 h 26"/>
                  <a:gd name="T20" fmla="*/ 18 w 19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0"/>
                    </a:moveTo>
                    <a:cubicBezTo>
                      <a:pt x="14" y="0"/>
                      <a:pt x="10" y="3"/>
                      <a:pt x="7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7" y="23"/>
                      <a:pt x="3" y="18"/>
                      <a:pt x="7" y="15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6"/>
                      <a:pt x="15" y="3"/>
                      <a:pt x="18" y="1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22"/>
              <p:cNvSpPr/>
              <p:nvPr/>
            </p:nvSpPr>
            <p:spPr bwMode="auto">
              <a:xfrm>
                <a:off x="3050" y="1887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4 w 19"/>
                  <a:gd name="T3" fmla="*/ 2 h 17"/>
                  <a:gd name="T4" fmla="*/ 0 w 19"/>
                  <a:gd name="T5" fmla="*/ 6 h 17"/>
                  <a:gd name="T6" fmla="*/ 1 w 19"/>
                  <a:gd name="T7" fmla="*/ 9 h 17"/>
                  <a:gd name="T8" fmla="*/ 0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4" y="2"/>
                    </a:cubicBezTo>
                    <a:cubicBezTo>
                      <a:pt x="2" y="3"/>
                      <a:pt x="0" y="4"/>
                      <a:pt x="0" y="6"/>
                    </a:cubicBezTo>
                    <a:cubicBezTo>
                      <a:pt x="0" y="7"/>
                      <a:pt x="1" y="7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1" y="16"/>
                      <a:pt x="9" y="17"/>
                      <a:pt x="13" y="14"/>
                    </a:cubicBezTo>
                    <a:cubicBezTo>
                      <a:pt x="17" y="12"/>
                      <a:pt x="19" y="6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23"/>
              <p:cNvSpPr/>
              <p:nvPr/>
            </p:nvSpPr>
            <p:spPr bwMode="auto">
              <a:xfrm>
                <a:off x="3047" y="1890"/>
                <a:ext cx="48" cy="45"/>
              </a:xfrm>
              <a:custGeom>
                <a:avLst/>
                <a:gdLst>
                  <a:gd name="T0" fmla="*/ 13 w 18"/>
                  <a:gd name="T1" fmla="*/ 0 h 17"/>
                  <a:gd name="T2" fmla="*/ 9 w 18"/>
                  <a:gd name="T3" fmla="*/ 4 h 17"/>
                  <a:gd name="T4" fmla="*/ 8 w 18"/>
                  <a:gd name="T5" fmla="*/ 5 h 17"/>
                  <a:gd name="T6" fmla="*/ 8 w 18"/>
                  <a:gd name="T7" fmla="*/ 8 h 17"/>
                  <a:gd name="T8" fmla="*/ 2 w 18"/>
                  <a:gd name="T9" fmla="*/ 9 h 17"/>
                  <a:gd name="T10" fmla="*/ 2 w 18"/>
                  <a:gd name="T11" fmla="*/ 9 h 17"/>
                  <a:gd name="T12" fmla="*/ 7 w 18"/>
                  <a:gd name="T13" fmla="*/ 15 h 17"/>
                  <a:gd name="T14" fmla="*/ 16 w 18"/>
                  <a:gd name="T15" fmla="*/ 9 h 17"/>
                  <a:gd name="T16" fmla="*/ 13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3" y="0"/>
                    </a:moveTo>
                    <a:cubicBezTo>
                      <a:pt x="10" y="0"/>
                      <a:pt x="12" y="5"/>
                      <a:pt x="9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8" y="7"/>
                      <a:pt x="8" y="8"/>
                    </a:cubicBezTo>
                    <a:cubicBezTo>
                      <a:pt x="7" y="9"/>
                      <a:pt x="4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2"/>
                      <a:pt x="5" y="15"/>
                      <a:pt x="7" y="15"/>
                    </a:cubicBezTo>
                    <a:cubicBezTo>
                      <a:pt x="11" y="17"/>
                      <a:pt x="15" y="12"/>
                      <a:pt x="16" y="9"/>
                    </a:cubicBezTo>
                    <a:cubicBezTo>
                      <a:pt x="18" y="6"/>
                      <a:pt x="17" y="1"/>
                      <a:pt x="13" y="0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24"/>
              <p:cNvSpPr/>
              <p:nvPr/>
            </p:nvSpPr>
            <p:spPr bwMode="auto">
              <a:xfrm>
                <a:off x="3050" y="1914"/>
                <a:ext cx="5" cy="8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1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25"/>
              <p:cNvSpPr/>
              <p:nvPr/>
            </p:nvSpPr>
            <p:spPr bwMode="auto">
              <a:xfrm>
                <a:off x="3074" y="1898"/>
                <a:ext cx="11" cy="16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1 h 6"/>
                  <a:gd name="T4" fmla="*/ 2 w 4"/>
                  <a:gd name="T5" fmla="*/ 0 h 6"/>
                  <a:gd name="T6" fmla="*/ 1 w 4"/>
                  <a:gd name="T7" fmla="*/ 2 h 6"/>
                  <a:gd name="T8" fmla="*/ 0 w 4"/>
                  <a:gd name="T9" fmla="*/ 3 h 6"/>
                  <a:gd name="T10" fmla="*/ 1 w 4"/>
                  <a:gd name="T11" fmla="*/ 5 h 6"/>
                  <a:gd name="T12" fmla="*/ 1 w 4"/>
                  <a:gd name="T13" fmla="*/ 5 h 6"/>
                  <a:gd name="T14" fmla="*/ 4 w 4"/>
                  <a:gd name="T15" fmla="*/ 3 h 6"/>
                  <a:gd name="T16" fmla="*/ 4 w 4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26"/>
              <p:cNvSpPr/>
              <p:nvPr/>
            </p:nvSpPr>
            <p:spPr bwMode="auto">
              <a:xfrm>
                <a:off x="3066" y="1887"/>
                <a:ext cx="16" cy="11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2 h 4"/>
                  <a:gd name="T4" fmla="*/ 0 w 6"/>
                  <a:gd name="T5" fmla="*/ 2 h 4"/>
                  <a:gd name="T6" fmla="*/ 0 w 6"/>
                  <a:gd name="T7" fmla="*/ 2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6" y="2"/>
                      <a:pt x="5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27"/>
              <p:cNvSpPr/>
              <p:nvPr/>
            </p:nvSpPr>
            <p:spPr bwMode="auto">
              <a:xfrm>
                <a:off x="3074" y="1924"/>
                <a:ext cx="8" cy="6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1 h 2"/>
                  <a:gd name="T10" fmla="*/ 0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28"/>
              <p:cNvSpPr/>
              <p:nvPr/>
            </p:nvSpPr>
            <p:spPr bwMode="auto">
              <a:xfrm>
                <a:off x="3927" y="15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5 w 69"/>
                  <a:gd name="T7" fmla="*/ 21 h 62"/>
                  <a:gd name="T8" fmla="*/ 46 w 69"/>
                  <a:gd name="T9" fmla="*/ 4 h 62"/>
                  <a:gd name="T10" fmla="*/ 30 w 69"/>
                  <a:gd name="T11" fmla="*/ 7 h 62"/>
                  <a:gd name="T12" fmla="*/ 27 w 69"/>
                  <a:gd name="T13" fmla="*/ 20 h 62"/>
                  <a:gd name="T14" fmla="*/ 22 w 69"/>
                  <a:gd name="T15" fmla="*/ 13 h 62"/>
                  <a:gd name="T16" fmla="*/ 7 w 69"/>
                  <a:gd name="T17" fmla="*/ 14 h 62"/>
                  <a:gd name="T18" fmla="*/ 0 w 69"/>
                  <a:gd name="T19" fmla="*/ 27 h 62"/>
                  <a:gd name="T20" fmla="*/ 1 w 69"/>
                  <a:gd name="T21" fmla="*/ 30 h 62"/>
                  <a:gd name="T22" fmla="*/ 7 w 69"/>
                  <a:gd name="T23" fmla="*/ 37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6 w 69"/>
                  <a:gd name="T31" fmla="*/ 43 h 62"/>
                  <a:gd name="T32" fmla="*/ 5 w 69"/>
                  <a:gd name="T33" fmla="*/ 50 h 62"/>
                  <a:gd name="T34" fmla="*/ 9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8 h 62"/>
                  <a:gd name="T50" fmla="*/ 44 w 69"/>
                  <a:gd name="T51" fmla="*/ 40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3" y="15"/>
                      <a:pt x="51" y="16"/>
                      <a:pt x="49" y="18"/>
                    </a:cubicBezTo>
                    <a:cubicBezTo>
                      <a:pt x="48" y="18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8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6" y="15"/>
                      <a:pt x="27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6" y="9"/>
                      <a:pt x="12" y="11"/>
                      <a:pt x="7" y="14"/>
                    </a:cubicBezTo>
                    <a:cubicBezTo>
                      <a:pt x="3" y="17"/>
                      <a:pt x="0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7" y="37"/>
                    </a:cubicBezTo>
                    <a:cubicBezTo>
                      <a:pt x="9" y="39"/>
                      <a:pt x="11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3" y="40"/>
                      <a:pt x="13" y="40"/>
                    </a:cubicBezTo>
                    <a:cubicBezTo>
                      <a:pt x="11" y="42"/>
                      <a:pt x="8" y="42"/>
                      <a:pt x="6" y="43"/>
                    </a:cubicBezTo>
                    <a:cubicBezTo>
                      <a:pt x="5" y="44"/>
                      <a:pt x="5" y="48"/>
                      <a:pt x="5" y="50"/>
                    </a:cubicBezTo>
                    <a:cubicBezTo>
                      <a:pt x="4" y="53"/>
                      <a:pt x="6" y="58"/>
                      <a:pt x="9" y="59"/>
                    </a:cubicBezTo>
                    <a:cubicBezTo>
                      <a:pt x="14" y="61"/>
                      <a:pt x="17" y="59"/>
                      <a:pt x="21" y="56"/>
                    </a:cubicBezTo>
                    <a:cubicBezTo>
                      <a:pt x="22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6"/>
                      <a:pt x="25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8"/>
                    </a:cubicBezTo>
                    <a:cubicBezTo>
                      <a:pt x="40" y="39"/>
                      <a:pt x="43" y="40"/>
                      <a:pt x="44" y="40"/>
                    </a:cubicBezTo>
                    <a:cubicBezTo>
                      <a:pt x="45" y="41"/>
                      <a:pt x="45" y="41"/>
                      <a:pt x="47" y="42"/>
                    </a:cubicBezTo>
                    <a:cubicBezTo>
                      <a:pt x="50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29"/>
              <p:cNvSpPr/>
              <p:nvPr/>
            </p:nvSpPr>
            <p:spPr bwMode="auto">
              <a:xfrm>
                <a:off x="3943" y="1525"/>
                <a:ext cx="152" cy="113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8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0 h 42"/>
                  <a:gd name="T30" fmla="*/ 30 w 57"/>
                  <a:gd name="T31" fmla="*/ 7 h 42"/>
                  <a:gd name="T32" fmla="*/ 26 w 57"/>
                  <a:gd name="T33" fmla="*/ 12 h 42"/>
                  <a:gd name="T34" fmla="*/ 26 w 57"/>
                  <a:gd name="T35" fmla="*/ 13 h 42"/>
                  <a:gd name="T36" fmla="*/ 24 w 57"/>
                  <a:gd name="T37" fmla="*/ 1 h 42"/>
                  <a:gd name="T38" fmla="*/ 23 w 57"/>
                  <a:gd name="T39" fmla="*/ 0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9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5 w 57"/>
                  <a:gd name="T61" fmla="*/ 28 h 42"/>
                  <a:gd name="T62" fmla="*/ 17 w 57"/>
                  <a:gd name="T63" fmla="*/ 28 h 42"/>
                  <a:gd name="T64" fmla="*/ 15 w 57"/>
                  <a:gd name="T65" fmla="*/ 32 h 42"/>
                  <a:gd name="T66" fmla="*/ 12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1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2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5" y="21"/>
                      <a:pt x="55" y="22"/>
                      <a:pt x="54" y="22"/>
                    </a:cubicBezTo>
                    <a:cubicBezTo>
                      <a:pt x="52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8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3" y="19"/>
                      <a:pt x="45" y="15"/>
                    </a:cubicBezTo>
                    <a:cubicBezTo>
                      <a:pt x="47" y="14"/>
                      <a:pt x="49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39" y="4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5" y="3"/>
                      <a:pt x="31" y="1"/>
                      <a:pt x="30" y="7"/>
                    </a:cubicBezTo>
                    <a:cubicBezTo>
                      <a:pt x="29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1" y="9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3"/>
                      <a:pt x="20" y="7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6" y="4"/>
                      <a:pt x="11" y="1"/>
                      <a:pt x="6" y="3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0" y="21"/>
                      <a:pt x="10" y="21"/>
                    </a:cubicBezTo>
                    <a:cubicBezTo>
                      <a:pt x="7" y="23"/>
                      <a:pt x="5" y="26"/>
                      <a:pt x="2" y="26"/>
                    </a:cubicBezTo>
                    <a:cubicBezTo>
                      <a:pt x="1" y="26"/>
                      <a:pt x="1" y="26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2"/>
                    </a:cubicBezTo>
                    <a:cubicBezTo>
                      <a:pt x="13" y="35"/>
                      <a:pt x="13" y="37"/>
                      <a:pt x="12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1" y="35"/>
                    </a:cubicBezTo>
                    <a:cubicBezTo>
                      <a:pt x="26" y="36"/>
                      <a:pt x="25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2" y="33"/>
                    </a:cubicBezTo>
                    <a:cubicBezTo>
                      <a:pt x="50" y="35"/>
                      <a:pt x="54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30"/>
              <p:cNvSpPr/>
              <p:nvPr/>
            </p:nvSpPr>
            <p:spPr bwMode="auto">
              <a:xfrm>
                <a:off x="3954" y="1528"/>
                <a:ext cx="125" cy="105"/>
              </a:xfrm>
              <a:custGeom>
                <a:avLst/>
                <a:gdLst>
                  <a:gd name="T0" fmla="*/ 47 w 47"/>
                  <a:gd name="T1" fmla="*/ 27 h 39"/>
                  <a:gd name="T2" fmla="*/ 39 w 47"/>
                  <a:gd name="T3" fmla="*/ 23 h 39"/>
                  <a:gd name="T4" fmla="*/ 43 w 47"/>
                  <a:gd name="T5" fmla="*/ 20 h 39"/>
                  <a:gd name="T6" fmla="*/ 42 w 47"/>
                  <a:gd name="T7" fmla="*/ 19 h 39"/>
                  <a:gd name="T8" fmla="*/ 41 w 47"/>
                  <a:gd name="T9" fmla="*/ 20 h 39"/>
                  <a:gd name="T10" fmla="*/ 36 w 47"/>
                  <a:gd name="T11" fmla="*/ 19 h 39"/>
                  <a:gd name="T12" fmla="*/ 37 w 47"/>
                  <a:gd name="T13" fmla="*/ 15 h 39"/>
                  <a:gd name="T14" fmla="*/ 36 w 47"/>
                  <a:gd name="T15" fmla="*/ 15 h 39"/>
                  <a:gd name="T16" fmla="*/ 31 w 47"/>
                  <a:gd name="T17" fmla="*/ 18 h 39"/>
                  <a:gd name="T18" fmla="*/ 29 w 47"/>
                  <a:gd name="T19" fmla="*/ 14 h 39"/>
                  <a:gd name="T20" fmla="*/ 33 w 47"/>
                  <a:gd name="T21" fmla="*/ 7 h 39"/>
                  <a:gd name="T22" fmla="*/ 32 w 47"/>
                  <a:gd name="T23" fmla="*/ 6 h 39"/>
                  <a:gd name="T24" fmla="*/ 30 w 47"/>
                  <a:gd name="T25" fmla="*/ 9 h 39"/>
                  <a:gd name="T26" fmla="*/ 34 w 47"/>
                  <a:gd name="T27" fmla="*/ 1 h 39"/>
                  <a:gd name="T28" fmla="*/ 33 w 47"/>
                  <a:gd name="T29" fmla="*/ 1 h 39"/>
                  <a:gd name="T30" fmla="*/ 27 w 47"/>
                  <a:gd name="T31" fmla="*/ 6 h 39"/>
                  <a:gd name="T32" fmla="*/ 24 w 47"/>
                  <a:gd name="T33" fmla="*/ 14 h 39"/>
                  <a:gd name="T34" fmla="*/ 19 w 47"/>
                  <a:gd name="T35" fmla="*/ 13 h 39"/>
                  <a:gd name="T36" fmla="*/ 15 w 47"/>
                  <a:gd name="T37" fmla="*/ 8 h 39"/>
                  <a:gd name="T38" fmla="*/ 14 w 47"/>
                  <a:gd name="T39" fmla="*/ 5 h 39"/>
                  <a:gd name="T40" fmla="*/ 0 w 47"/>
                  <a:gd name="T41" fmla="*/ 3 h 39"/>
                  <a:gd name="T42" fmla="*/ 0 w 47"/>
                  <a:gd name="T43" fmla="*/ 4 h 39"/>
                  <a:gd name="T44" fmla="*/ 7 w 47"/>
                  <a:gd name="T45" fmla="*/ 12 h 39"/>
                  <a:gd name="T46" fmla="*/ 9 w 47"/>
                  <a:gd name="T47" fmla="*/ 14 h 39"/>
                  <a:gd name="T48" fmla="*/ 14 w 47"/>
                  <a:gd name="T49" fmla="*/ 18 h 39"/>
                  <a:gd name="T50" fmla="*/ 8 w 47"/>
                  <a:gd name="T51" fmla="*/ 20 h 39"/>
                  <a:gd name="T52" fmla="*/ 5 w 47"/>
                  <a:gd name="T53" fmla="*/ 23 h 39"/>
                  <a:gd name="T54" fmla="*/ 1 w 47"/>
                  <a:gd name="T55" fmla="*/ 26 h 39"/>
                  <a:gd name="T56" fmla="*/ 1 w 47"/>
                  <a:gd name="T57" fmla="*/ 26 h 39"/>
                  <a:gd name="T58" fmla="*/ 9 w 47"/>
                  <a:gd name="T59" fmla="*/ 25 h 39"/>
                  <a:gd name="T60" fmla="*/ 12 w 47"/>
                  <a:gd name="T61" fmla="*/ 23 h 39"/>
                  <a:gd name="T62" fmla="*/ 13 w 47"/>
                  <a:gd name="T63" fmla="*/ 27 h 39"/>
                  <a:gd name="T64" fmla="*/ 12 w 47"/>
                  <a:gd name="T65" fmla="*/ 36 h 39"/>
                  <a:gd name="T66" fmla="*/ 13 w 47"/>
                  <a:gd name="T67" fmla="*/ 36 h 39"/>
                  <a:gd name="T68" fmla="*/ 16 w 47"/>
                  <a:gd name="T69" fmla="*/ 29 h 39"/>
                  <a:gd name="T70" fmla="*/ 20 w 47"/>
                  <a:gd name="T71" fmla="*/ 28 h 39"/>
                  <a:gd name="T72" fmla="*/ 22 w 47"/>
                  <a:gd name="T73" fmla="*/ 32 h 39"/>
                  <a:gd name="T74" fmla="*/ 24 w 47"/>
                  <a:gd name="T75" fmla="*/ 39 h 39"/>
                  <a:gd name="T76" fmla="*/ 24 w 47"/>
                  <a:gd name="T77" fmla="*/ 38 h 39"/>
                  <a:gd name="T78" fmla="*/ 29 w 47"/>
                  <a:gd name="T79" fmla="*/ 28 h 39"/>
                  <a:gd name="T80" fmla="*/ 38 w 47"/>
                  <a:gd name="T81" fmla="*/ 31 h 39"/>
                  <a:gd name="T82" fmla="*/ 47 w 47"/>
                  <a:gd name="T83" fmla="*/ 28 h 39"/>
                  <a:gd name="T84" fmla="*/ 47 w 47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" h="39">
                    <a:moveTo>
                      <a:pt x="47" y="27"/>
                    </a:moveTo>
                    <a:cubicBezTo>
                      <a:pt x="46" y="27"/>
                      <a:pt x="37" y="24"/>
                      <a:pt x="39" y="23"/>
                    </a:cubicBezTo>
                    <a:cubicBezTo>
                      <a:pt x="41" y="21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0"/>
                      <a:pt x="37" y="20"/>
                      <a:pt x="36" y="19"/>
                    </a:cubicBezTo>
                    <a:cubicBezTo>
                      <a:pt x="36" y="18"/>
                      <a:pt x="36" y="16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26" y="21"/>
                      <a:pt x="26" y="17"/>
                      <a:pt x="29" y="14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1" y="7"/>
                      <a:pt x="30" y="7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6"/>
                    </a:cubicBezTo>
                    <a:cubicBezTo>
                      <a:pt x="26" y="9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0"/>
                      <a:pt x="4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0" y="19"/>
                      <a:pt x="8" y="20"/>
                    </a:cubicBezTo>
                    <a:cubicBezTo>
                      <a:pt x="7" y="21"/>
                      <a:pt x="7" y="22"/>
                      <a:pt x="5" y="23"/>
                    </a:cubicBezTo>
                    <a:cubicBezTo>
                      <a:pt x="4" y="24"/>
                      <a:pt x="3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4" y="29"/>
                      <a:pt x="7" y="27"/>
                      <a:pt x="9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5" y="21"/>
                      <a:pt x="15" y="25"/>
                      <a:pt x="13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4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0" y="28"/>
                    </a:cubicBezTo>
                    <a:cubicBezTo>
                      <a:pt x="21" y="29"/>
                      <a:pt x="22" y="31"/>
                      <a:pt x="22" y="32"/>
                    </a:cubicBezTo>
                    <a:cubicBezTo>
                      <a:pt x="22" y="35"/>
                      <a:pt x="22" y="37"/>
                      <a:pt x="24" y="39"/>
                    </a:cubicBezTo>
                    <a:cubicBezTo>
                      <a:pt x="24" y="39"/>
                      <a:pt x="24" y="39"/>
                      <a:pt x="24" y="38"/>
                    </a:cubicBezTo>
                    <a:cubicBezTo>
                      <a:pt x="24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31"/>
              <p:cNvSpPr/>
              <p:nvPr/>
            </p:nvSpPr>
            <p:spPr bwMode="auto">
              <a:xfrm>
                <a:off x="3970" y="1536"/>
                <a:ext cx="91" cy="91"/>
              </a:xfrm>
              <a:custGeom>
                <a:avLst/>
                <a:gdLst>
                  <a:gd name="T0" fmla="*/ 34 w 34"/>
                  <a:gd name="T1" fmla="*/ 22 h 34"/>
                  <a:gd name="T2" fmla="*/ 28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3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5 w 34"/>
                  <a:gd name="T19" fmla="*/ 15 h 34"/>
                  <a:gd name="T20" fmla="*/ 13 w 34"/>
                  <a:gd name="T21" fmla="*/ 13 h 34"/>
                  <a:gd name="T22" fmla="*/ 10 w 34"/>
                  <a:gd name="T23" fmla="*/ 7 h 34"/>
                  <a:gd name="T24" fmla="*/ 0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2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9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3 w 34"/>
                  <a:gd name="T59" fmla="*/ 23 h 34"/>
                  <a:gd name="T60" fmla="*/ 34 w 34"/>
                  <a:gd name="T6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2"/>
                    </a:moveTo>
                    <a:cubicBezTo>
                      <a:pt x="32" y="21"/>
                      <a:pt x="30" y="20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3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5" y="15"/>
                    </a:cubicBezTo>
                    <a:cubicBezTo>
                      <a:pt x="15" y="16"/>
                      <a:pt x="14" y="14"/>
                      <a:pt x="13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7" y="17"/>
                      <a:pt x="3" y="18"/>
                      <a:pt x="2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5" y="21"/>
                      <a:pt x="16" y="23"/>
                      <a:pt x="17" y="27"/>
                    </a:cubicBezTo>
                    <a:cubicBezTo>
                      <a:pt x="16" y="28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3" y="21"/>
                      <a:pt x="27" y="23"/>
                    </a:cubicBezTo>
                    <a:cubicBezTo>
                      <a:pt x="29" y="24"/>
                      <a:pt x="31" y="23"/>
                      <a:pt x="33" y="23"/>
                    </a:cubicBezTo>
                    <a:cubicBezTo>
                      <a:pt x="34" y="23"/>
                      <a:pt x="34" y="23"/>
                      <a:pt x="34" y="2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32"/>
              <p:cNvSpPr/>
              <p:nvPr/>
            </p:nvSpPr>
            <p:spPr bwMode="auto">
              <a:xfrm>
                <a:off x="3938" y="1600"/>
                <a:ext cx="42" cy="59"/>
              </a:xfrm>
              <a:custGeom>
                <a:avLst/>
                <a:gdLst>
                  <a:gd name="T0" fmla="*/ 15 w 16"/>
                  <a:gd name="T1" fmla="*/ 1 h 22"/>
                  <a:gd name="T2" fmla="*/ 6 w 16"/>
                  <a:gd name="T3" fmla="*/ 5 h 22"/>
                  <a:gd name="T4" fmla="*/ 2 w 16"/>
                  <a:gd name="T5" fmla="*/ 7 h 22"/>
                  <a:gd name="T6" fmla="*/ 1 w 16"/>
                  <a:gd name="T7" fmla="*/ 14 h 22"/>
                  <a:gd name="T8" fmla="*/ 8 w 16"/>
                  <a:gd name="T9" fmla="*/ 22 h 22"/>
                  <a:gd name="T10" fmla="*/ 8 w 16"/>
                  <a:gd name="T11" fmla="*/ 22 h 22"/>
                  <a:gd name="T12" fmla="*/ 6 w 16"/>
                  <a:gd name="T13" fmla="*/ 13 h 22"/>
                  <a:gd name="T14" fmla="*/ 8 w 16"/>
                  <a:gd name="T15" fmla="*/ 11 h 22"/>
                  <a:gd name="T16" fmla="*/ 9 w 16"/>
                  <a:gd name="T17" fmla="*/ 8 h 22"/>
                  <a:gd name="T18" fmla="*/ 16 w 16"/>
                  <a:gd name="T19" fmla="*/ 1 h 22"/>
                  <a:gd name="T20" fmla="*/ 15 w 16"/>
                  <a:gd name="T2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15" y="1"/>
                    </a:moveTo>
                    <a:cubicBezTo>
                      <a:pt x="12" y="1"/>
                      <a:pt x="8" y="3"/>
                      <a:pt x="6" y="5"/>
                    </a:cubicBezTo>
                    <a:cubicBezTo>
                      <a:pt x="5" y="6"/>
                      <a:pt x="3" y="6"/>
                      <a:pt x="2" y="7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1" y="19"/>
                      <a:pt x="3" y="22"/>
                      <a:pt x="8" y="22"/>
                    </a:cubicBezTo>
                    <a:cubicBezTo>
                      <a:pt x="8" y="22"/>
                      <a:pt x="9" y="22"/>
                      <a:pt x="8" y="22"/>
                    </a:cubicBezTo>
                    <a:cubicBezTo>
                      <a:pt x="6" y="19"/>
                      <a:pt x="2" y="16"/>
                      <a:pt x="6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5"/>
                      <a:pt x="13" y="3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33"/>
              <p:cNvSpPr/>
              <p:nvPr/>
            </p:nvSpPr>
            <p:spPr bwMode="auto">
              <a:xfrm>
                <a:off x="3996" y="15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3 w 16"/>
                  <a:gd name="T3" fmla="*/ 3 h 14"/>
                  <a:gd name="T4" fmla="*/ 0 w 16"/>
                  <a:gd name="T5" fmla="*/ 5 h 14"/>
                  <a:gd name="T6" fmla="*/ 1 w 16"/>
                  <a:gd name="T7" fmla="*/ 8 h 14"/>
                  <a:gd name="T8" fmla="*/ 0 w 16"/>
                  <a:gd name="T9" fmla="*/ 10 h 14"/>
                  <a:gd name="T10" fmla="*/ 10 w 16"/>
                  <a:gd name="T11" fmla="*/ 12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0"/>
                      <a:pt x="3" y="3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1" y="14"/>
                      <a:pt x="7" y="14"/>
                      <a:pt x="10" y="12"/>
                    </a:cubicBezTo>
                    <a:cubicBezTo>
                      <a:pt x="14" y="10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34"/>
              <p:cNvSpPr/>
              <p:nvPr/>
            </p:nvSpPr>
            <p:spPr bwMode="auto">
              <a:xfrm>
                <a:off x="3994" y="1574"/>
                <a:ext cx="40" cy="37"/>
              </a:xfrm>
              <a:custGeom>
                <a:avLst/>
                <a:gdLst>
                  <a:gd name="T0" fmla="*/ 11 w 15"/>
                  <a:gd name="T1" fmla="*/ 1 h 14"/>
                  <a:gd name="T2" fmla="*/ 7 w 15"/>
                  <a:gd name="T3" fmla="*/ 4 h 14"/>
                  <a:gd name="T4" fmla="*/ 7 w 15"/>
                  <a:gd name="T5" fmla="*/ 4 h 14"/>
                  <a:gd name="T6" fmla="*/ 7 w 15"/>
                  <a:gd name="T7" fmla="*/ 7 h 14"/>
                  <a:gd name="T8" fmla="*/ 2 w 15"/>
                  <a:gd name="T9" fmla="*/ 8 h 14"/>
                  <a:gd name="T10" fmla="*/ 1 w 15"/>
                  <a:gd name="T11" fmla="*/ 8 h 14"/>
                  <a:gd name="T12" fmla="*/ 6 w 15"/>
                  <a:gd name="T13" fmla="*/ 13 h 14"/>
                  <a:gd name="T14" fmla="*/ 14 w 15"/>
                  <a:gd name="T15" fmla="*/ 8 h 14"/>
                  <a:gd name="T16" fmla="*/ 11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1" y="1"/>
                    </a:moveTo>
                    <a:cubicBezTo>
                      <a:pt x="8" y="0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6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1"/>
                      <a:pt x="4" y="13"/>
                      <a:pt x="6" y="13"/>
                    </a:cubicBezTo>
                    <a:cubicBezTo>
                      <a:pt x="9" y="14"/>
                      <a:pt x="12" y="10"/>
                      <a:pt x="14" y="8"/>
                    </a:cubicBezTo>
                    <a:cubicBezTo>
                      <a:pt x="15" y="5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35"/>
              <p:cNvSpPr/>
              <p:nvPr/>
            </p:nvSpPr>
            <p:spPr bwMode="auto">
              <a:xfrm>
                <a:off x="3996" y="1595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36"/>
              <p:cNvSpPr/>
              <p:nvPr/>
            </p:nvSpPr>
            <p:spPr bwMode="auto">
              <a:xfrm>
                <a:off x="4018" y="1582"/>
                <a:ext cx="8" cy="13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0 h 5"/>
                  <a:gd name="T4" fmla="*/ 1 w 3"/>
                  <a:gd name="T5" fmla="*/ 0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37"/>
              <p:cNvSpPr/>
              <p:nvPr/>
            </p:nvSpPr>
            <p:spPr bwMode="auto">
              <a:xfrm>
                <a:off x="4010" y="1571"/>
                <a:ext cx="13" cy="11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0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38"/>
              <p:cNvSpPr/>
              <p:nvPr/>
            </p:nvSpPr>
            <p:spPr bwMode="auto">
              <a:xfrm>
                <a:off x="4015" y="160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2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39"/>
              <p:cNvSpPr/>
              <p:nvPr/>
            </p:nvSpPr>
            <p:spPr bwMode="auto">
              <a:xfrm>
                <a:off x="2865" y="1665"/>
                <a:ext cx="182" cy="192"/>
              </a:xfrm>
              <a:custGeom>
                <a:avLst/>
                <a:gdLst>
                  <a:gd name="T0" fmla="*/ 65 w 68"/>
                  <a:gd name="T1" fmla="*/ 21 h 72"/>
                  <a:gd name="T2" fmla="*/ 49 w 68"/>
                  <a:gd name="T3" fmla="*/ 26 h 72"/>
                  <a:gd name="T4" fmla="*/ 47 w 68"/>
                  <a:gd name="T5" fmla="*/ 28 h 72"/>
                  <a:gd name="T6" fmla="*/ 50 w 68"/>
                  <a:gd name="T7" fmla="*/ 23 h 72"/>
                  <a:gd name="T8" fmla="*/ 56 w 68"/>
                  <a:gd name="T9" fmla="*/ 10 h 72"/>
                  <a:gd name="T10" fmla="*/ 53 w 68"/>
                  <a:gd name="T11" fmla="*/ 4 h 72"/>
                  <a:gd name="T12" fmla="*/ 39 w 68"/>
                  <a:gd name="T13" fmla="*/ 3 h 72"/>
                  <a:gd name="T14" fmla="*/ 31 w 68"/>
                  <a:gd name="T15" fmla="*/ 9 h 72"/>
                  <a:gd name="T16" fmla="*/ 27 w 68"/>
                  <a:gd name="T17" fmla="*/ 13 h 72"/>
                  <a:gd name="T18" fmla="*/ 26 w 68"/>
                  <a:gd name="T19" fmla="*/ 18 h 72"/>
                  <a:gd name="T20" fmla="*/ 19 w 68"/>
                  <a:gd name="T21" fmla="*/ 15 h 72"/>
                  <a:gd name="T22" fmla="*/ 5 w 68"/>
                  <a:gd name="T23" fmla="*/ 20 h 72"/>
                  <a:gd name="T24" fmla="*/ 3 w 68"/>
                  <a:gd name="T25" fmla="*/ 35 h 72"/>
                  <a:gd name="T26" fmla="*/ 10 w 68"/>
                  <a:gd name="T27" fmla="*/ 44 h 72"/>
                  <a:gd name="T28" fmla="*/ 0 w 68"/>
                  <a:gd name="T29" fmla="*/ 55 h 72"/>
                  <a:gd name="T30" fmla="*/ 23 w 68"/>
                  <a:gd name="T31" fmla="*/ 64 h 72"/>
                  <a:gd name="T32" fmla="*/ 25 w 68"/>
                  <a:gd name="T33" fmla="*/ 69 h 72"/>
                  <a:gd name="T34" fmla="*/ 29 w 68"/>
                  <a:gd name="T35" fmla="*/ 72 h 72"/>
                  <a:gd name="T36" fmla="*/ 38 w 68"/>
                  <a:gd name="T37" fmla="*/ 70 h 72"/>
                  <a:gd name="T38" fmla="*/ 45 w 68"/>
                  <a:gd name="T39" fmla="*/ 64 h 72"/>
                  <a:gd name="T40" fmla="*/ 49 w 68"/>
                  <a:gd name="T41" fmla="*/ 48 h 72"/>
                  <a:gd name="T42" fmla="*/ 54 w 68"/>
                  <a:gd name="T43" fmla="*/ 47 h 72"/>
                  <a:gd name="T44" fmla="*/ 65 w 68"/>
                  <a:gd name="T45" fmla="*/ 32 h 72"/>
                  <a:gd name="T46" fmla="*/ 65 w 68"/>
                  <a:gd name="T47" fmla="*/ 2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" h="72">
                    <a:moveTo>
                      <a:pt x="65" y="21"/>
                    </a:moveTo>
                    <a:cubicBezTo>
                      <a:pt x="61" y="18"/>
                      <a:pt x="52" y="24"/>
                      <a:pt x="49" y="26"/>
                    </a:cubicBezTo>
                    <a:cubicBezTo>
                      <a:pt x="48" y="27"/>
                      <a:pt x="47" y="27"/>
                      <a:pt x="47" y="28"/>
                    </a:cubicBezTo>
                    <a:cubicBezTo>
                      <a:pt x="48" y="26"/>
                      <a:pt x="49" y="25"/>
                      <a:pt x="50" y="23"/>
                    </a:cubicBezTo>
                    <a:cubicBezTo>
                      <a:pt x="53" y="19"/>
                      <a:pt x="56" y="14"/>
                      <a:pt x="56" y="10"/>
                    </a:cubicBezTo>
                    <a:cubicBezTo>
                      <a:pt x="57" y="7"/>
                      <a:pt x="56" y="5"/>
                      <a:pt x="53" y="4"/>
                    </a:cubicBezTo>
                    <a:cubicBezTo>
                      <a:pt x="49" y="3"/>
                      <a:pt x="43" y="0"/>
                      <a:pt x="39" y="3"/>
                    </a:cubicBezTo>
                    <a:cubicBezTo>
                      <a:pt x="36" y="5"/>
                      <a:pt x="34" y="7"/>
                      <a:pt x="31" y="9"/>
                    </a:cubicBezTo>
                    <a:cubicBezTo>
                      <a:pt x="29" y="10"/>
                      <a:pt x="27" y="12"/>
                      <a:pt x="27" y="13"/>
                    </a:cubicBezTo>
                    <a:cubicBezTo>
                      <a:pt x="27" y="14"/>
                      <a:pt x="28" y="20"/>
                      <a:pt x="26" y="18"/>
                    </a:cubicBezTo>
                    <a:cubicBezTo>
                      <a:pt x="24" y="17"/>
                      <a:pt x="22" y="15"/>
                      <a:pt x="19" y="15"/>
                    </a:cubicBezTo>
                    <a:cubicBezTo>
                      <a:pt x="14" y="14"/>
                      <a:pt x="8" y="17"/>
                      <a:pt x="5" y="20"/>
                    </a:cubicBezTo>
                    <a:cubicBezTo>
                      <a:pt x="1" y="23"/>
                      <a:pt x="2" y="31"/>
                      <a:pt x="3" y="35"/>
                    </a:cubicBezTo>
                    <a:cubicBezTo>
                      <a:pt x="3" y="36"/>
                      <a:pt x="8" y="45"/>
                      <a:pt x="10" y="44"/>
                    </a:cubicBezTo>
                    <a:cubicBezTo>
                      <a:pt x="5" y="47"/>
                      <a:pt x="0" y="48"/>
                      <a:pt x="0" y="55"/>
                    </a:cubicBezTo>
                    <a:cubicBezTo>
                      <a:pt x="0" y="65"/>
                      <a:pt x="17" y="72"/>
                      <a:pt x="23" y="64"/>
                    </a:cubicBezTo>
                    <a:cubicBezTo>
                      <a:pt x="26" y="60"/>
                      <a:pt x="24" y="67"/>
                      <a:pt x="25" y="69"/>
                    </a:cubicBezTo>
                    <a:cubicBezTo>
                      <a:pt x="26" y="70"/>
                      <a:pt x="27" y="72"/>
                      <a:pt x="29" y="72"/>
                    </a:cubicBezTo>
                    <a:cubicBezTo>
                      <a:pt x="33" y="72"/>
                      <a:pt x="36" y="72"/>
                      <a:pt x="38" y="70"/>
                    </a:cubicBezTo>
                    <a:cubicBezTo>
                      <a:pt x="41" y="68"/>
                      <a:pt x="42" y="64"/>
                      <a:pt x="45" y="64"/>
                    </a:cubicBezTo>
                    <a:cubicBezTo>
                      <a:pt x="57" y="65"/>
                      <a:pt x="54" y="55"/>
                      <a:pt x="49" y="48"/>
                    </a:cubicBezTo>
                    <a:cubicBezTo>
                      <a:pt x="51" y="48"/>
                      <a:pt x="53" y="48"/>
                      <a:pt x="54" y="47"/>
                    </a:cubicBezTo>
                    <a:cubicBezTo>
                      <a:pt x="61" y="44"/>
                      <a:pt x="64" y="39"/>
                      <a:pt x="65" y="32"/>
                    </a:cubicBezTo>
                    <a:cubicBezTo>
                      <a:pt x="66" y="29"/>
                      <a:pt x="68" y="23"/>
                      <a:pt x="65" y="21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40"/>
              <p:cNvSpPr/>
              <p:nvPr/>
            </p:nvSpPr>
            <p:spPr bwMode="auto">
              <a:xfrm>
                <a:off x="2940" y="1670"/>
                <a:ext cx="62" cy="83"/>
              </a:xfrm>
              <a:custGeom>
                <a:avLst/>
                <a:gdLst>
                  <a:gd name="T0" fmla="*/ 22 w 23"/>
                  <a:gd name="T1" fmla="*/ 1 h 31"/>
                  <a:gd name="T2" fmla="*/ 10 w 23"/>
                  <a:gd name="T3" fmla="*/ 2 h 31"/>
                  <a:gd name="T4" fmla="*/ 3 w 23"/>
                  <a:gd name="T5" fmla="*/ 11 h 31"/>
                  <a:gd name="T6" fmla="*/ 3 w 23"/>
                  <a:gd name="T7" fmla="*/ 21 h 31"/>
                  <a:gd name="T8" fmla="*/ 5 w 23"/>
                  <a:gd name="T9" fmla="*/ 27 h 31"/>
                  <a:gd name="T10" fmla="*/ 9 w 23"/>
                  <a:gd name="T11" fmla="*/ 31 h 31"/>
                  <a:gd name="T12" fmla="*/ 10 w 23"/>
                  <a:gd name="T13" fmla="*/ 30 h 31"/>
                  <a:gd name="T14" fmla="*/ 9 w 23"/>
                  <a:gd name="T15" fmla="*/ 28 h 31"/>
                  <a:gd name="T16" fmla="*/ 10 w 23"/>
                  <a:gd name="T17" fmla="*/ 29 h 31"/>
                  <a:gd name="T18" fmla="*/ 11 w 23"/>
                  <a:gd name="T19" fmla="*/ 28 h 31"/>
                  <a:gd name="T20" fmla="*/ 8 w 23"/>
                  <a:gd name="T21" fmla="*/ 24 h 31"/>
                  <a:gd name="T22" fmla="*/ 8 w 23"/>
                  <a:gd name="T23" fmla="*/ 20 h 31"/>
                  <a:gd name="T24" fmla="*/ 11 w 23"/>
                  <a:gd name="T25" fmla="*/ 19 h 31"/>
                  <a:gd name="T26" fmla="*/ 13 w 23"/>
                  <a:gd name="T27" fmla="*/ 19 h 31"/>
                  <a:gd name="T28" fmla="*/ 14 w 23"/>
                  <a:gd name="T29" fmla="*/ 18 h 31"/>
                  <a:gd name="T30" fmla="*/ 18 w 23"/>
                  <a:gd name="T31" fmla="*/ 15 h 31"/>
                  <a:gd name="T32" fmla="*/ 23 w 23"/>
                  <a:gd name="T33" fmla="*/ 2 h 31"/>
                  <a:gd name="T34" fmla="*/ 22 w 23"/>
                  <a:gd name="T35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1">
                    <a:moveTo>
                      <a:pt x="22" y="1"/>
                    </a:moveTo>
                    <a:cubicBezTo>
                      <a:pt x="18" y="1"/>
                      <a:pt x="14" y="0"/>
                      <a:pt x="10" y="2"/>
                    </a:cubicBezTo>
                    <a:cubicBezTo>
                      <a:pt x="7" y="4"/>
                      <a:pt x="5" y="9"/>
                      <a:pt x="3" y="11"/>
                    </a:cubicBezTo>
                    <a:cubicBezTo>
                      <a:pt x="0" y="14"/>
                      <a:pt x="2" y="18"/>
                      <a:pt x="3" y="21"/>
                    </a:cubicBezTo>
                    <a:cubicBezTo>
                      <a:pt x="4" y="23"/>
                      <a:pt x="4" y="25"/>
                      <a:pt x="5" y="27"/>
                    </a:cubicBezTo>
                    <a:cubicBezTo>
                      <a:pt x="6" y="29"/>
                      <a:pt x="8" y="29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29"/>
                      <a:pt x="9" y="28"/>
                    </a:cubicBezTo>
                    <a:cubicBezTo>
                      <a:pt x="10" y="28"/>
                      <a:pt x="10" y="29"/>
                      <a:pt x="10" y="29"/>
                    </a:cubicBezTo>
                    <a:cubicBezTo>
                      <a:pt x="11" y="29"/>
                      <a:pt x="12" y="28"/>
                      <a:pt x="11" y="28"/>
                    </a:cubicBezTo>
                    <a:cubicBezTo>
                      <a:pt x="11" y="28"/>
                      <a:pt x="9" y="26"/>
                      <a:pt x="8" y="24"/>
                    </a:cubicBezTo>
                    <a:cubicBezTo>
                      <a:pt x="8" y="23"/>
                      <a:pt x="8" y="21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6"/>
                      <a:pt x="16" y="16"/>
                      <a:pt x="18" y="15"/>
                    </a:cubicBezTo>
                    <a:cubicBezTo>
                      <a:pt x="23" y="13"/>
                      <a:pt x="22" y="6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41"/>
              <p:cNvSpPr/>
              <p:nvPr/>
            </p:nvSpPr>
            <p:spPr bwMode="auto">
              <a:xfrm>
                <a:off x="2863" y="1788"/>
                <a:ext cx="69" cy="48"/>
              </a:xfrm>
              <a:custGeom>
                <a:avLst/>
                <a:gdLst>
                  <a:gd name="T0" fmla="*/ 25 w 26"/>
                  <a:gd name="T1" fmla="*/ 1 h 18"/>
                  <a:gd name="T2" fmla="*/ 13 w 26"/>
                  <a:gd name="T3" fmla="*/ 1 h 18"/>
                  <a:gd name="T4" fmla="*/ 7 w 26"/>
                  <a:gd name="T5" fmla="*/ 2 h 18"/>
                  <a:gd name="T6" fmla="*/ 7 w 26"/>
                  <a:gd name="T7" fmla="*/ 2 h 18"/>
                  <a:gd name="T8" fmla="*/ 1 w 26"/>
                  <a:gd name="T9" fmla="*/ 9 h 18"/>
                  <a:gd name="T10" fmla="*/ 8 w 26"/>
                  <a:gd name="T11" fmla="*/ 16 h 18"/>
                  <a:gd name="T12" fmla="*/ 15 w 26"/>
                  <a:gd name="T13" fmla="*/ 15 h 18"/>
                  <a:gd name="T14" fmla="*/ 18 w 26"/>
                  <a:gd name="T15" fmla="*/ 10 h 18"/>
                  <a:gd name="T16" fmla="*/ 26 w 26"/>
                  <a:gd name="T17" fmla="*/ 2 h 18"/>
                  <a:gd name="T18" fmla="*/ 25 w 26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5" y="1"/>
                    </a:moveTo>
                    <a:cubicBezTo>
                      <a:pt x="21" y="1"/>
                      <a:pt x="17" y="0"/>
                      <a:pt x="13" y="1"/>
                    </a:cubicBezTo>
                    <a:cubicBezTo>
                      <a:pt x="11" y="1"/>
                      <a:pt x="9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3"/>
                      <a:pt x="0" y="5"/>
                      <a:pt x="1" y="9"/>
                    </a:cubicBezTo>
                    <a:cubicBezTo>
                      <a:pt x="2" y="14"/>
                      <a:pt x="5" y="12"/>
                      <a:pt x="8" y="16"/>
                    </a:cubicBezTo>
                    <a:cubicBezTo>
                      <a:pt x="11" y="18"/>
                      <a:pt x="13" y="17"/>
                      <a:pt x="15" y="15"/>
                    </a:cubicBezTo>
                    <a:cubicBezTo>
                      <a:pt x="17" y="13"/>
                      <a:pt x="17" y="12"/>
                      <a:pt x="18" y="10"/>
                    </a:cubicBezTo>
                    <a:cubicBezTo>
                      <a:pt x="19" y="6"/>
                      <a:pt x="23" y="5"/>
                      <a:pt x="26" y="2"/>
                    </a:cubicBezTo>
                    <a:cubicBezTo>
                      <a:pt x="26" y="2"/>
                      <a:pt x="26" y="1"/>
                      <a:pt x="25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42"/>
              <p:cNvSpPr/>
              <p:nvPr/>
            </p:nvSpPr>
            <p:spPr bwMode="auto">
              <a:xfrm>
                <a:off x="2865" y="1724"/>
                <a:ext cx="97" cy="125"/>
              </a:xfrm>
              <a:custGeom>
                <a:avLst/>
                <a:gdLst>
                  <a:gd name="T0" fmla="*/ 35 w 36"/>
                  <a:gd name="T1" fmla="*/ 23 h 47"/>
                  <a:gd name="T2" fmla="*/ 33 w 36"/>
                  <a:gd name="T3" fmla="*/ 14 h 47"/>
                  <a:gd name="T4" fmla="*/ 32 w 36"/>
                  <a:gd name="T5" fmla="*/ 10 h 47"/>
                  <a:gd name="T6" fmla="*/ 28 w 36"/>
                  <a:gd name="T7" fmla="*/ 7 h 47"/>
                  <a:gd name="T8" fmla="*/ 24 w 36"/>
                  <a:gd name="T9" fmla="*/ 7 h 47"/>
                  <a:gd name="T10" fmla="*/ 20 w 36"/>
                  <a:gd name="T11" fmla="*/ 2 h 47"/>
                  <a:gd name="T12" fmla="*/ 16 w 36"/>
                  <a:gd name="T13" fmla="*/ 0 h 47"/>
                  <a:gd name="T14" fmla="*/ 15 w 36"/>
                  <a:gd name="T15" fmla="*/ 1 h 47"/>
                  <a:gd name="T16" fmla="*/ 17 w 36"/>
                  <a:gd name="T17" fmla="*/ 12 h 47"/>
                  <a:gd name="T18" fmla="*/ 17 w 36"/>
                  <a:gd name="T19" fmla="*/ 12 h 47"/>
                  <a:gd name="T20" fmla="*/ 20 w 36"/>
                  <a:gd name="T21" fmla="*/ 15 h 47"/>
                  <a:gd name="T22" fmla="*/ 10 w 36"/>
                  <a:gd name="T23" fmla="*/ 23 h 47"/>
                  <a:gd name="T24" fmla="*/ 0 w 36"/>
                  <a:gd name="T25" fmla="*/ 32 h 47"/>
                  <a:gd name="T26" fmla="*/ 1 w 36"/>
                  <a:gd name="T27" fmla="*/ 33 h 47"/>
                  <a:gd name="T28" fmla="*/ 7 w 36"/>
                  <a:gd name="T29" fmla="*/ 36 h 47"/>
                  <a:gd name="T30" fmla="*/ 8 w 36"/>
                  <a:gd name="T31" fmla="*/ 36 h 47"/>
                  <a:gd name="T32" fmla="*/ 21 w 36"/>
                  <a:gd name="T33" fmla="*/ 28 h 47"/>
                  <a:gd name="T34" fmla="*/ 26 w 36"/>
                  <a:gd name="T35" fmla="*/ 23 h 47"/>
                  <a:gd name="T36" fmla="*/ 26 w 36"/>
                  <a:gd name="T37" fmla="*/ 24 h 47"/>
                  <a:gd name="T38" fmla="*/ 27 w 36"/>
                  <a:gd name="T39" fmla="*/ 26 h 47"/>
                  <a:gd name="T40" fmla="*/ 27 w 36"/>
                  <a:gd name="T41" fmla="*/ 34 h 47"/>
                  <a:gd name="T42" fmla="*/ 24 w 36"/>
                  <a:gd name="T43" fmla="*/ 47 h 47"/>
                  <a:gd name="T44" fmla="*/ 25 w 36"/>
                  <a:gd name="T45" fmla="*/ 47 h 47"/>
                  <a:gd name="T46" fmla="*/ 32 w 36"/>
                  <a:gd name="T47" fmla="*/ 34 h 47"/>
                  <a:gd name="T48" fmla="*/ 35 w 36"/>
                  <a:gd name="T49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7">
                    <a:moveTo>
                      <a:pt x="35" y="23"/>
                    </a:moveTo>
                    <a:cubicBezTo>
                      <a:pt x="34" y="19"/>
                      <a:pt x="32" y="20"/>
                      <a:pt x="33" y="14"/>
                    </a:cubicBezTo>
                    <a:cubicBezTo>
                      <a:pt x="33" y="12"/>
                      <a:pt x="33" y="12"/>
                      <a:pt x="32" y="10"/>
                    </a:cubicBezTo>
                    <a:cubicBezTo>
                      <a:pt x="32" y="9"/>
                      <a:pt x="29" y="8"/>
                      <a:pt x="28" y="7"/>
                    </a:cubicBezTo>
                    <a:cubicBezTo>
                      <a:pt x="27" y="7"/>
                      <a:pt x="26" y="6"/>
                      <a:pt x="24" y="7"/>
                    </a:cubicBezTo>
                    <a:cubicBezTo>
                      <a:pt x="24" y="7"/>
                      <a:pt x="20" y="3"/>
                      <a:pt x="20" y="2"/>
                    </a:cubicBezTo>
                    <a:cubicBezTo>
                      <a:pt x="19" y="1"/>
                      <a:pt x="17" y="1"/>
                      <a:pt x="16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7" y="4"/>
                      <a:pt x="20" y="8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4"/>
                      <a:pt x="18" y="13"/>
                      <a:pt x="20" y="15"/>
                    </a:cubicBezTo>
                    <a:cubicBezTo>
                      <a:pt x="23" y="20"/>
                      <a:pt x="12" y="22"/>
                      <a:pt x="10" y="23"/>
                    </a:cubicBezTo>
                    <a:cubicBezTo>
                      <a:pt x="5" y="25"/>
                      <a:pt x="1" y="28"/>
                      <a:pt x="0" y="32"/>
                    </a:cubicBezTo>
                    <a:cubicBezTo>
                      <a:pt x="0" y="33"/>
                      <a:pt x="0" y="33"/>
                      <a:pt x="1" y="33"/>
                    </a:cubicBezTo>
                    <a:cubicBezTo>
                      <a:pt x="4" y="31"/>
                      <a:pt x="7" y="32"/>
                      <a:pt x="7" y="36"/>
                    </a:cubicBezTo>
                    <a:cubicBezTo>
                      <a:pt x="7" y="37"/>
                      <a:pt x="7" y="37"/>
                      <a:pt x="8" y="36"/>
                    </a:cubicBezTo>
                    <a:cubicBezTo>
                      <a:pt x="12" y="32"/>
                      <a:pt x="14" y="29"/>
                      <a:pt x="21" y="28"/>
                    </a:cubicBezTo>
                    <a:cubicBezTo>
                      <a:pt x="23" y="28"/>
                      <a:pt x="26" y="25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5"/>
                      <a:pt x="27" y="26"/>
                    </a:cubicBezTo>
                    <a:cubicBezTo>
                      <a:pt x="29" y="29"/>
                      <a:pt x="29" y="32"/>
                      <a:pt x="27" y="34"/>
                    </a:cubicBezTo>
                    <a:cubicBezTo>
                      <a:pt x="25" y="38"/>
                      <a:pt x="24" y="42"/>
                      <a:pt x="24" y="47"/>
                    </a:cubicBezTo>
                    <a:cubicBezTo>
                      <a:pt x="24" y="47"/>
                      <a:pt x="25" y="47"/>
                      <a:pt x="25" y="47"/>
                    </a:cubicBezTo>
                    <a:cubicBezTo>
                      <a:pt x="27" y="42"/>
                      <a:pt x="31" y="38"/>
                      <a:pt x="32" y="34"/>
                    </a:cubicBezTo>
                    <a:cubicBezTo>
                      <a:pt x="33" y="31"/>
                      <a:pt x="36" y="26"/>
                      <a:pt x="35" y="23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43"/>
              <p:cNvSpPr/>
              <p:nvPr/>
            </p:nvSpPr>
            <p:spPr bwMode="auto">
              <a:xfrm>
                <a:off x="2935" y="1683"/>
                <a:ext cx="32" cy="70"/>
              </a:xfrm>
              <a:custGeom>
                <a:avLst/>
                <a:gdLst>
                  <a:gd name="T0" fmla="*/ 12 w 12"/>
                  <a:gd name="T1" fmla="*/ 26 h 26"/>
                  <a:gd name="T2" fmla="*/ 9 w 12"/>
                  <a:gd name="T3" fmla="*/ 18 h 26"/>
                  <a:gd name="T4" fmla="*/ 4 w 12"/>
                  <a:gd name="T5" fmla="*/ 12 h 26"/>
                  <a:gd name="T6" fmla="*/ 7 w 12"/>
                  <a:gd name="T7" fmla="*/ 2 h 26"/>
                  <a:gd name="T8" fmla="*/ 7 w 12"/>
                  <a:gd name="T9" fmla="*/ 1 h 26"/>
                  <a:gd name="T10" fmla="*/ 1 w 12"/>
                  <a:gd name="T11" fmla="*/ 11 h 26"/>
                  <a:gd name="T12" fmla="*/ 10 w 12"/>
                  <a:gd name="T13" fmla="*/ 25 h 26"/>
                  <a:gd name="T14" fmla="*/ 10 w 12"/>
                  <a:gd name="T15" fmla="*/ 25 h 26"/>
                  <a:gd name="T16" fmla="*/ 9 w 12"/>
                  <a:gd name="T17" fmla="*/ 25 h 26"/>
                  <a:gd name="T18" fmla="*/ 9 w 12"/>
                  <a:gd name="T19" fmla="*/ 26 h 26"/>
                  <a:gd name="T20" fmla="*/ 10 w 12"/>
                  <a:gd name="T21" fmla="*/ 25 h 26"/>
                  <a:gd name="T22" fmla="*/ 11 w 12"/>
                  <a:gd name="T23" fmla="*/ 26 h 26"/>
                  <a:gd name="T24" fmla="*/ 12 w 12"/>
                  <a:gd name="T2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11" y="23"/>
                      <a:pt x="11" y="20"/>
                      <a:pt x="9" y="18"/>
                    </a:cubicBezTo>
                    <a:cubicBezTo>
                      <a:pt x="7" y="16"/>
                      <a:pt x="6" y="15"/>
                      <a:pt x="4" y="12"/>
                    </a:cubicBezTo>
                    <a:cubicBezTo>
                      <a:pt x="2" y="8"/>
                      <a:pt x="4" y="5"/>
                      <a:pt x="7" y="2"/>
                    </a:cubicBezTo>
                    <a:cubicBezTo>
                      <a:pt x="8" y="1"/>
                      <a:pt x="7" y="0"/>
                      <a:pt x="7" y="1"/>
                    </a:cubicBezTo>
                    <a:cubicBezTo>
                      <a:pt x="3" y="4"/>
                      <a:pt x="0" y="6"/>
                      <a:pt x="1" y="11"/>
                    </a:cubicBezTo>
                    <a:cubicBezTo>
                      <a:pt x="2" y="17"/>
                      <a:pt x="5" y="22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2" y="26"/>
                      <a:pt x="12" y="26"/>
                      <a:pt x="12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44"/>
              <p:cNvSpPr/>
              <p:nvPr/>
            </p:nvSpPr>
            <p:spPr bwMode="auto">
              <a:xfrm>
                <a:off x="2986" y="1718"/>
                <a:ext cx="56" cy="78"/>
              </a:xfrm>
              <a:custGeom>
                <a:avLst/>
                <a:gdLst>
                  <a:gd name="T0" fmla="*/ 17 w 21"/>
                  <a:gd name="T1" fmla="*/ 0 h 29"/>
                  <a:gd name="T2" fmla="*/ 16 w 21"/>
                  <a:gd name="T3" fmla="*/ 0 h 29"/>
                  <a:gd name="T4" fmla="*/ 16 w 21"/>
                  <a:gd name="T5" fmla="*/ 1 h 29"/>
                  <a:gd name="T6" fmla="*/ 15 w 21"/>
                  <a:gd name="T7" fmla="*/ 7 h 29"/>
                  <a:gd name="T8" fmla="*/ 12 w 21"/>
                  <a:gd name="T9" fmla="*/ 16 h 29"/>
                  <a:gd name="T10" fmla="*/ 6 w 21"/>
                  <a:gd name="T11" fmla="*/ 23 h 29"/>
                  <a:gd name="T12" fmla="*/ 1 w 21"/>
                  <a:gd name="T13" fmla="*/ 23 h 29"/>
                  <a:gd name="T14" fmla="*/ 1 w 21"/>
                  <a:gd name="T15" fmla="*/ 26 h 29"/>
                  <a:gd name="T16" fmla="*/ 9 w 21"/>
                  <a:gd name="T17" fmla="*/ 27 h 29"/>
                  <a:gd name="T18" fmla="*/ 21 w 21"/>
                  <a:gd name="T19" fmla="*/ 9 h 29"/>
                  <a:gd name="T20" fmla="*/ 21 w 21"/>
                  <a:gd name="T21" fmla="*/ 6 h 29"/>
                  <a:gd name="T22" fmla="*/ 17 w 21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6" y="11"/>
                      <a:pt x="14" y="13"/>
                      <a:pt x="12" y="16"/>
                    </a:cubicBezTo>
                    <a:cubicBezTo>
                      <a:pt x="10" y="19"/>
                      <a:pt x="10" y="22"/>
                      <a:pt x="6" y="23"/>
                    </a:cubicBezTo>
                    <a:cubicBezTo>
                      <a:pt x="5" y="23"/>
                      <a:pt x="3" y="23"/>
                      <a:pt x="1" y="23"/>
                    </a:cubicBezTo>
                    <a:cubicBezTo>
                      <a:pt x="0" y="24"/>
                      <a:pt x="0" y="25"/>
                      <a:pt x="1" y="26"/>
                    </a:cubicBezTo>
                    <a:cubicBezTo>
                      <a:pt x="4" y="29"/>
                      <a:pt x="6" y="28"/>
                      <a:pt x="9" y="27"/>
                    </a:cubicBezTo>
                    <a:cubicBezTo>
                      <a:pt x="17" y="24"/>
                      <a:pt x="20" y="16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45"/>
              <p:cNvSpPr/>
              <p:nvPr/>
            </p:nvSpPr>
            <p:spPr bwMode="auto">
              <a:xfrm>
                <a:off x="2972" y="1791"/>
                <a:ext cx="43" cy="53"/>
              </a:xfrm>
              <a:custGeom>
                <a:avLst/>
                <a:gdLst>
                  <a:gd name="T0" fmla="*/ 7 w 16"/>
                  <a:gd name="T1" fmla="*/ 0 h 20"/>
                  <a:gd name="T2" fmla="*/ 6 w 16"/>
                  <a:gd name="T3" fmla="*/ 1 h 20"/>
                  <a:gd name="T4" fmla="*/ 5 w 16"/>
                  <a:gd name="T5" fmla="*/ 7 h 20"/>
                  <a:gd name="T6" fmla="*/ 7 w 16"/>
                  <a:gd name="T7" fmla="*/ 9 h 20"/>
                  <a:gd name="T8" fmla="*/ 6 w 16"/>
                  <a:gd name="T9" fmla="*/ 9 h 20"/>
                  <a:gd name="T10" fmla="*/ 4 w 16"/>
                  <a:gd name="T11" fmla="*/ 12 h 20"/>
                  <a:gd name="T12" fmla="*/ 1 w 16"/>
                  <a:gd name="T13" fmla="*/ 15 h 20"/>
                  <a:gd name="T14" fmla="*/ 0 w 16"/>
                  <a:gd name="T15" fmla="*/ 19 h 20"/>
                  <a:gd name="T16" fmla="*/ 1 w 16"/>
                  <a:gd name="T17" fmla="*/ 20 h 20"/>
                  <a:gd name="T18" fmla="*/ 10 w 16"/>
                  <a:gd name="T19" fmla="*/ 18 h 20"/>
                  <a:gd name="T20" fmla="*/ 14 w 16"/>
                  <a:gd name="T21" fmla="*/ 14 h 20"/>
                  <a:gd name="T22" fmla="*/ 7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6" y="7"/>
                      <a:pt x="6" y="8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5" y="10"/>
                      <a:pt x="4" y="11"/>
                      <a:pt x="4" y="12"/>
                    </a:cubicBezTo>
                    <a:cubicBezTo>
                      <a:pt x="3" y="14"/>
                      <a:pt x="1" y="14"/>
                      <a:pt x="1" y="15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17"/>
                      <a:pt x="7" y="18"/>
                      <a:pt x="10" y="18"/>
                    </a:cubicBezTo>
                    <a:cubicBezTo>
                      <a:pt x="12" y="17"/>
                      <a:pt x="14" y="16"/>
                      <a:pt x="14" y="14"/>
                    </a:cubicBezTo>
                    <a:cubicBezTo>
                      <a:pt x="16" y="9"/>
                      <a:pt x="9" y="5"/>
                      <a:pt x="7" y="0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46"/>
              <p:cNvSpPr/>
              <p:nvPr/>
            </p:nvSpPr>
            <p:spPr bwMode="auto">
              <a:xfrm>
                <a:off x="2881" y="1716"/>
                <a:ext cx="32" cy="58"/>
              </a:xfrm>
              <a:custGeom>
                <a:avLst/>
                <a:gdLst>
                  <a:gd name="T0" fmla="*/ 11 w 12"/>
                  <a:gd name="T1" fmla="*/ 18 h 22"/>
                  <a:gd name="T2" fmla="*/ 10 w 12"/>
                  <a:gd name="T3" fmla="*/ 9 h 22"/>
                  <a:gd name="T4" fmla="*/ 4 w 12"/>
                  <a:gd name="T5" fmla="*/ 1 h 22"/>
                  <a:gd name="T6" fmla="*/ 3 w 12"/>
                  <a:gd name="T7" fmla="*/ 0 h 22"/>
                  <a:gd name="T8" fmla="*/ 0 w 12"/>
                  <a:gd name="T9" fmla="*/ 9 h 22"/>
                  <a:gd name="T10" fmla="*/ 2 w 12"/>
                  <a:gd name="T11" fmla="*/ 14 h 22"/>
                  <a:gd name="T12" fmla="*/ 3 w 12"/>
                  <a:gd name="T13" fmla="*/ 15 h 22"/>
                  <a:gd name="T14" fmla="*/ 3 w 12"/>
                  <a:gd name="T15" fmla="*/ 15 h 22"/>
                  <a:gd name="T16" fmla="*/ 3 w 12"/>
                  <a:gd name="T17" fmla="*/ 17 h 22"/>
                  <a:gd name="T18" fmla="*/ 4 w 12"/>
                  <a:gd name="T19" fmla="*/ 19 h 22"/>
                  <a:gd name="T20" fmla="*/ 8 w 12"/>
                  <a:gd name="T21" fmla="*/ 21 h 22"/>
                  <a:gd name="T22" fmla="*/ 9 w 12"/>
                  <a:gd name="T23" fmla="*/ 22 h 22"/>
                  <a:gd name="T24" fmla="*/ 12 w 12"/>
                  <a:gd name="T25" fmla="*/ 19 h 22"/>
                  <a:gd name="T26" fmla="*/ 11 w 12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11" y="18"/>
                    </a:moveTo>
                    <a:cubicBezTo>
                      <a:pt x="6" y="18"/>
                      <a:pt x="12" y="12"/>
                      <a:pt x="10" y="9"/>
                    </a:cubicBezTo>
                    <a:cubicBezTo>
                      <a:pt x="9" y="6"/>
                      <a:pt x="3" y="6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11"/>
                      <a:pt x="1" y="12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8"/>
                      <a:pt x="3" y="18"/>
                      <a:pt x="4" y="19"/>
                    </a:cubicBezTo>
                    <a:cubicBezTo>
                      <a:pt x="4" y="21"/>
                      <a:pt x="6" y="21"/>
                      <a:pt x="8" y="21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10" y="22"/>
                      <a:pt x="11" y="20"/>
                      <a:pt x="12" y="19"/>
                    </a:cubicBezTo>
                    <a:cubicBezTo>
                      <a:pt x="12" y="19"/>
                      <a:pt x="12" y="18"/>
                      <a:pt x="1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47"/>
              <p:cNvSpPr/>
              <p:nvPr/>
            </p:nvSpPr>
            <p:spPr bwMode="auto">
              <a:xfrm>
                <a:off x="2892" y="1820"/>
                <a:ext cx="43" cy="37"/>
              </a:xfrm>
              <a:custGeom>
                <a:avLst/>
                <a:gdLst>
                  <a:gd name="T0" fmla="*/ 15 w 16"/>
                  <a:gd name="T1" fmla="*/ 1 h 14"/>
                  <a:gd name="T2" fmla="*/ 10 w 16"/>
                  <a:gd name="T3" fmla="*/ 5 h 14"/>
                  <a:gd name="T4" fmla="*/ 7 w 16"/>
                  <a:gd name="T5" fmla="*/ 5 h 14"/>
                  <a:gd name="T6" fmla="*/ 1 w 16"/>
                  <a:gd name="T7" fmla="*/ 7 h 14"/>
                  <a:gd name="T8" fmla="*/ 1 w 16"/>
                  <a:gd name="T9" fmla="*/ 8 h 14"/>
                  <a:gd name="T10" fmla="*/ 16 w 16"/>
                  <a:gd name="T11" fmla="*/ 1 h 14"/>
                  <a:gd name="T12" fmla="*/ 15 w 16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3" y="2"/>
                      <a:pt x="12" y="3"/>
                      <a:pt x="10" y="5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5" y="14"/>
                      <a:pt x="13" y="6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48"/>
              <p:cNvSpPr/>
              <p:nvPr/>
            </p:nvSpPr>
            <p:spPr bwMode="auto">
              <a:xfrm>
                <a:off x="2988" y="1673"/>
                <a:ext cx="27" cy="61"/>
              </a:xfrm>
              <a:custGeom>
                <a:avLst/>
                <a:gdLst>
                  <a:gd name="T0" fmla="*/ 3 w 10"/>
                  <a:gd name="T1" fmla="*/ 0 h 23"/>
                  <a:gd name="T2" fmla="*/ 3 w 10"/>
                  <a:gd name="T3" fmla="*/ 1 h 23"/>
                  <a:gd name="T4" fmla="*/ 5 w 10"/>
                  <a:gd name="T5" fmla="*/ 4 h 23"/>
                  <a:gd name="T6" fmla="*/ 5 w 10"/>
                  <a:gd name="T7" fmla="*/ 11 h 23"/>
                  <a:gd name="T8" fmla="*/ 2 w 10"/>
                  <a:gd name="T9" fmla="*/ 15 h 23"/>
                  <a:gd name="T10" fmla="*/ 0 w 10"/>
                  <a:gd name="T11" fmla="*/ 23 h 23"/>
                  <a:gd name="T12" fmla="*/ 1 w 10"/>
                  <a:gd name="T13" fmla="*/ 23 h 23"/>
                  <a:gd name="T14" fmla="*/ 9 w 10"/>
                  <a:gd name="T15" fmla="*/ 7 h 23"/>
                  <a:gd name="T16" fmla="*/ 3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6"/>
                      <a:pt x="6" y="8"/>
                      <a:pt x="5" y="11"/>
                    </a:cubicBezTo>
                    <a:cubicBezTo>
                      <a:pt x="4" y="12"/>
                      <a:pt x="3" y="13"/>
                      <a:pt x="2" y="15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4" y="18"/>
                      <a:pt x="8" y="13"/>
                      <a:pt x="9" y="7"/>
                    </a:cubicBezTo>
                    <a:cubicBezTo>
                      <a:pt x="10" y="3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49"/>
              <p:cNvSpPr/>
              <p:nvPr/>
            </p:nvSpPr>
            <p:spPr bwMode="auto">
              <a:xfrm>
                <a:off x="2900" y="1705"/>
                <a:ext cx="48" cy="37"/>
              </a:xfrm>
              <a:custGeom>
                <a:avLst/>
                <a:gdLst>
                  <a:gd name="T0" fmla="*/ 18 w 18"/>
                  <a:gd name="T1" fmla="*/ 13 h 14"/>
                  <a:gd name="T2" fmla="*/ 7 w 18"/>
                  <a:gd name="T3" fmla="*/ 2 h 14"/>
                  <a:gd name="T4" fmla="*/ 0 w 18"/>
                  <a:gd name="T5" fmla="*/ 4 h 14"/>
                  <a:gd name="T6" fmla="*/ 1 w 18"/>
                  <a:gd name="T7" fmla="*/ 5 h 14"/>
                  <a:gd name="T8" fmla="*/ 14 w 18"/>
                  <a:gd name="T9" fmla="*/ 12 h 14"/>
                  <a:gd name="T10" fmla="*/ 17 w 18"/>
                  <a:gd name="T11" fmla="*/ 14 h 14"/>
                  <a:gd name="T12" fmla="*/ 18 w 18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4" y="10"/>
                      <a:pt x="13" y="4"/>
                      <a:pt x="7" y="2"/>
                    </a:cubicBezTo>
                    <a:cubicBezTo>
                      <a:pt x="4" y="0"/>
                      <a:pt x="1" y="0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6" y="3"/>
                      <a:pt x="11" y="10"/>
                      <a:pt x="14" y="12"/>
                    </a:cubicBezTo>
                    <a:cubicBezTo>
                      <a:pt x="15" y="13"/>
                      <a:pt x="16" y="14"/>
                      <a:pt x="17" y="14"/>
                    </a:cubicBezTo>
                    <a:cubicBezTo>
                      <a:pt x="18" y="14"/>
                      <a:pt x="18" y="14"/>
                      <a:pt x="18" y="1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50"/>
              <p:cNvSpPr/>
              <p:nvPr/>
            </p:nvSpPr>
            <p:spPr bwMode="auto">
              <a:xfrm>
                <a:off x="2943" y="1788"/>
                <a:ext cx="29" cy="67"/>
              </a:xfrm>
              <a:custGeom>
                <a:avLst/>
                <a:gdLst>
                  <a:gd name="T0" fmla="*/ 10 w 11"/>
                  <a:gd name="T1" fmla="*/ 0 h 25"/>
                  <a:gd name="T2" fmla="*/ 5 w 11"/>
                  <a:gd name="T3" fmla="*/ 12 h 25"/>
                  <a:gd name="T4" fmla="*/ 2 w 11"/>
                  <a:gd name="T5" fmla="*/ 17 h 25"/>
                  <a:gd name="T6" fmla="*/ 0 w 11"/>
                  <a:gd name="T7" fmla="*/ 22 h 25"/>
                  <a:gd name="T8" fmla="*/ 7 w 11"/>
                  <a:gd name="T9" fmla="*/ 24 h 25"/>
                  <a:gd name="T10" fmla="*/ 8 w 11"/>
                  <a:gd name="T11" fmla="*/ 23 h 25"/>
                  <a:gd name="T12" fmla="*/ 10 w 11"/>
                  <a:gd name="T13" fmla="*/ 13 h 25"/>
                  <a:gd name="T14" fmla="*/ 10 w 11"/>
                  <a:gd name="T15" fmla="*/ 10 h 25"/>
                  <a:gd name="T16" fmla="*/ 11 w 11"/>
                  <a:gd name="T17" fmla="*/ 1 h 25"/>
                  <a:gd name="T18" fmla="*/ 10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4" y="2"/>
                      <a:pt x="5" y="7"/>
                      <a:pt x="5" y="12"/>
                    </a:cubicBezTo>
                    <a:cubicBezTo>
                      <a:pt x="4" y="14"/>
                      <a:pt x="3" y="15"/>
                      <a:pt x="2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5"/>
                      <a:pt x="6" y="24"/>
                      <a:pt x="7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1" y="21"/>
                      <a:pt x="9" y="16"/>
                      <a:pt x="10" y="13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8" y="7"/>
                      <a:pt x="9" y="4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51"/>
              <p:cNvSpPr/>
              <p:nvPr/>
            </p:nvSpPr>
            <p:spPr bwMode="auto">
              <a:xfrm>
                <a:off x="2927" y="1745"/>
                <a:ext cx="59" cy="46"/>
              </a:xfrm>
              <a:custGeom>
                <a:avLst/>
                <a:gdLst>
                  <a:gd name="T0" fmla="*/ 18 w 22"/>
                  <a:gd name="T1" fmla="*/ 4 h 17"/>
                  <a:gd name="T2" fmla="*/ 6 w 22"/>
                  <a:gd name="T3" fmla="*/ 2 h 17"/>
                  <a:gd name="T4" fmla="*/ 0 w 22"/>
                  <a:gd name="T5" fmla="*/ 12 h 17"/>
                  <a:gd name="T6" fmla="*/ 14 w 22"/>
                  <a:gd name="T7" fmla="*/ 16 h 17"/>
                  <a:gd name="T8" fmla="*/ 18 w 22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8" y="4"/>
                    </a:moveTo>
                    <a:cubicBezTo>
                      <a:pt x="15" y="1"/>
                      <a:pt x="10" y="0"/>
                      <a:pt x="6" y="2"/>
                    </a:cubicBezTo>
                    <a:cubicBezTo>
                      <a:pt x="3" y="4"/>
                      <a:pt x="0" y="8"/>
                      <a:pt x="0" y="12"/>
                    </a:cubicBezTo>
                    <a:cubicBezTo>
                      <a:pt x="1" y="17"/>
                      <a:pt x="10" y="17"/>
                      <a:pt x="14" y="16"/>
                    </a:cubicBezTo>
                    <a:cubicBezTo>
                      <a:pt x="19" y="15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452"/>
              <p:cNvSpPr/>
              <p:nvPr/>
            </p:nvSpPr>
            <p:spPr bwMode="auto">
              <a:xfrm>
                <a:off x="2943" y="1756"/>
                <a:ext cx="37" cy="29"/>
              </a:xfrm>
              <a:custGeom>
                <a:avLst/>
                <a:gdLst>
                  <a:gd name="T0" fmla="*/ 11 w 14"/>
                  <a:gd name="T1" fmla="*/ 1 h 11"/>
                  <a:gd name="T2" fmla="*/ 4 w 14"/>
                  <a:gd name="T3" fmla="*/ 1 h 11"/>
                  <a:gd name="T4" fmla="*/ 3 w 14"/>
                  <a:gd name="T5" fmla="*/ 1 h 11"/>
                  <a:gd name="T6" fmla="*/ 1 w 14"/>
                  <a:gd name="T7" fmla="*/ 2 h 11"/>
                  <a:gd name="T8" fmla="*/ 1 w 14"/>
                  <a:gd name="T9" fmla="*/ 3 h 11"/>
                  <a:gd name="T10" fmla="*/ 0 w 14"/>
                  <a:gd name="T11" fmla="*/ 6 h 11"/>
                  <a:gd name="T12" fmla="*/ 1 w 14"/>
                  <a:gd name="T13" fmla="*/ 8 h 11"/>
                  <a:gd name="T14" fmla="*/ 4 w 14"/>
                  <a:gd name="T15" fmla="*/ 8 h 11"/>
                  <a:gd name="T16" fmla="*/ 7 w 14"/>
                  <a:gd name="T17" fmla="*/ 10 h 11"/>
                  <a:gd name="T18" fmla="*/ 11 w 14"/>
                  <a:gd name="T19" fmla="*/ 9 h 11"/>
                  <a:gd name="T20" fmla="*/ 11 w 14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9" y="0"/>
                      <a:pt x="6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8" y="11"/>
                      <a:pt x="10" y="11"/>
                      <a:pt x="11" y="9"/>
                    </a:cubicBezTo>
                    <a:cubicBezTo>
                      <a:pt x="13" y="7"/>
                      <a:pt x="14" y="2"/>
                      <a:pt x="11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53"/>
              <p:cNvSpPr/>
              <p:nvPr/>
            </p:nvSpPr>
            <p:spPr bwMode="auto">
              <a:xfrm>
                <a:off x="2945" y="1761"/>
                <a:ext cx="17" cy="13"/>
              </a:xfrm>
              <a:custGeom>
                <a:avLst/>
                <a:gdLst>
                  <a:gd name="T0" fmla="*/ 5 w 6"/>
                  <a:gd name="T1" fmla="*/ 3 h 5"/>
                  <a:gd name="T2" fmla="*/ 3 w 6"/>
                  <a:gd name="T3" fmla="*/ 2 h 5"/>
                  <a:gd name="T4" fmla="*/ 2 w 6"/>
                  <a:gd name="T5" fmla="*/ 2 h 5"/>
                  <a:gd name="T6" fmla="*/ 2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0 w 6"/>
                  <a:gd name="T13" fmla="*/ 3 h 5"/>
                  <a:gd name="T14" fmla="*/ 0 w 6"/>
                  <a:gd name="T15" fmla="*/ 3 h 5"/>
                  <a:gd name="T16" fmla="*/ 0 w 6"/>
                  <a:gd name="T17" fmla="*/ 4 h 5"/>
                  <a:gd name="T18" fmla="*/ 0 w 6"/>
                  <a:gd name="T19" fmla="*/ 5 h 5"/>
                  <a:gd name="T20" fmla="*/ 1 w 6"/>
                  <a:gd name="T21" fmla="*/ 5 h 5"/>
                  <a:gd name="T22" fmla="*/ 2 w 6"/>
                  <a:gd name="T23" fmla="*/ 5 h 5"/>
                  <a:gd name="T24" fmla="*/ 2 w 6"/>
                  <a:gd name="T25" fmla="*/ 4 h 5"/>
                  <a:gd name="T26" fmla="*/ 2 w 6"/>
                  <a:gd name="T27" fmla="*/ 5 h 5"/>
                  <a:gd name="T28" fmla="*/ 5 w 6"/>
                  <a:gd name="T29" fmla="*/ 4 h 5"/>
                  <a:gd name="T30" fmla="*/ 5 w 6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54"/>
              <p:cNvSpPr/>
              <p:nvPr/>
            </p:nvSpPr>
            <p:spPr bwMode="auto">
              <a:xfrm>
                <a:off x="2959" y="1750"/>
                <a:ext cx="21" cy="38"/>
              </a:xfrm>
              <a:custGeom>
                <a:avLst/>
                <a:gdLst>
                  <a:gd name="T0" fmla="*/ 4 w 8"/>
                  <a:gd name="T1" fmla="*/ 0 h 14"/>
                  <a:gd name="T2" fmla="*/ 4 w 8"/>
                  <a:gd name="T3" fmla="*/ 0 h 14"/>
                  <a:gd name="T4" fmla="*/ 3 w 8"/>
                  <a:gd name="T5" fmla="*/ 0 h 14"/>
                  <a:gd name="T6" fmla="*/ 1 w 8"/>
                  <a:gd name="T7" fmla="*/ 0 h 14"/>
                  <a:gd name="T8" fmla="*/ 1 w 8"/>
                  <a:gd name="T9" fmla="*/ 1 h 14"/>
                  <a:gd name="T10" fmla="*/ 5 w 8"/>
                  <a:gd name="T11" fmla="*/ 3 h 14"/>
                  <a:gd name="T12" fmla="*/ 6 w 8"/>
                  <a:gd name="T13" fmla="*/ 8 h 14"/>
                  <a:gd name="T14" fmla="*/ 3 w 8"/>
                  <a:gd name="T15" fmla="*/ 13 h 14"/>
                  <a:gd name="T16" fmla="*/ 3 w 8"/>
                  <a:gd name="T17" fmla="*/ 14 h 14"/>
                  <a:gd name="T18" fmla="*/ 7 w 8"/>
                  <a:gd name="T19" fmla="*/ 8 h 14"/>
                  <a:gd name="T20" fmla="*/ 4 w 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6" y="10"/>
                      <a:pt x="4" y="11"/>
                      <a:pt x="3" y="13"/>
                    </a:cubicBezTo>
                    <a:cubicBezTo>
                      <a:pt x="2" y="13"/>
                      <a:pt x="3" y="14"/>
                      <a:pt x="3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8" y="5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55"/>
              <p:cNvSpPr/>
              <p:nvPr/>
            </p:nvSpPr>
            <p:spPr bwMode="auto">
              <a:xfrm>
                <a:off x="4403" y="2195"/>
                <a:ext cx="225" cy="230"/>
              </a:xfrm>
              <a:custGeom>
                <a:avLst/>
                <a:gdLst>
                  <a:gd name="T0" fmla="*/ 61 w 84"/>
                  <a:gd name="T1" fmla="*/ 23 h 86"/>
                  <a:gd name="T2" fmla="*/ 62 w 84"/>
                  <a:gd name="T3" fmla="*/ 10 h 86"/>
                  <a:gd name="T4" fmla="*/ 42 w 84"/>
                  <a:gd name="T5" fmla="*/ 3 h 86"/>
                  <a:gd name="T6" fmla="*/ 30 w 84"/>
                  <a:gd name="T7" fmla="*/ 13 h 86"/>
                  <a:gd name="T8" fmla="*/ 26 w 84"/>
                  <a:gd name="T9" fmla="*/ 13 h 86"/>
                  <a:gd name="T10" fmla="*/ 6 w 84"/>
                  <a:gd name="T11" fmla="*/ 22 h 86"/>
                  <a:gd name="T12" fmla="*/ 3 w 84"/>
                  <a:gd name="T13" fmla="*/ 40 h 86"/>
                  <a:gd name="T14" fmla="*/ 16 w 84"/>
                  <a:gd name="T15" fmla="*/ 51 h 86"/>
                  <a:gd name="T16" fmla="*/ 1 w 84"/>
                  <a:gd name="T17" fmla="*/ 63 h 86"/>
                  <a:gd name="T18" fmla="*/ 3 w 84"/>
                  <a:gd name="T19" fmla="*/ 72 h 86"/>
                  <a:gd name="T20" fmla="*/ 11 w 84"/>
                  <a:gd name="T21" fmla="*/ 80 h 86"/>
                  <a:gd name="T22" fmla="*/ 26 w 84"/>
                  <a:gd name="T23" fmla="*/ 83 h 86"/>
                  <a:gd name="T24" fmla="*/ 27 w 84"/>
                  <a:gd name="T25" fmla="*/ 81 h 86"/>
                  <a:gd name="T26" fmla="*/ 33 w 84"/>
                  <a:gd name="T27" fmla="*/ 75 h 86"/>
                  <a:gd name="T28" fmla="*/ 36 w 84"/>
                  <a:gd name="T29" fmla="*/ 70 h 86"/>
                  <a:gd name="T30" fmla="*/ 47 w 84"/>
                  <a:gd name="T31" fmla="*/ 85 h 86"/>
                  <a:gd name="T32" fmla="*/ 55 w 84"/>
                  <a:gd name="T33" fmla="*/ 84 h 86"/>
                  <a:gd name="T34" fmla="*/ 60 w 84"/>
                  <a:gd name="T35" fmla="*/ 76 h 86"/>
                  <a:gd name="T36" fmla="*/ 69 w 84"/>
                  <a:gd name="T37" fmla="*/ 75 h 86"/>
                  <a:gd name="T38" fmla="*/ 71 w 84"/>
                  <a:gd name="T39" fmla="*/ 65 h 86"/>
                  <a:gd name="T40" fmla="*/ 65 w 84"/>
                  <a:gd name="T41" fmla="*/ 52 h 86"/>
                  <a:gd name="T42" fmla="*/ 74 w 84"/>
                  <a:gd name="T43" fmla="*/ 49 h 86"/>
                  <a:gd name="T44" fmla="*/ 78 w 84"/>
                  <a:gd name="T45" fmla="*/ 41 h 86"/>
                  <a:gd name="T46" fmla="*/ 82 w 84"/>
                  <a:gd name="T47" fmla="*/ 33 h 86"/>
                  <a:gd name="T48" fmla="*/ 61 w 84"/>
                  <a:gd name="T49" fmla="*/ 2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86">
                    <a:moveTo>
                      <a:pt x="61" y="23"/>
                    </a:moveTo>
                    <a:cubicBezTo>
                      <a:pt x="63" y="19"/>
                      <a:pt x="63" y="14"/>
                      <a:pt x="62" y="10"/>
                    </a:cubicBezTo>
                    <a:cubicBezTo>
                      <a:pt x="58" y="2"/>
                      <a:pt x="49" y="5"/>
                      <a:pt x="42" y="3"/>
                    </a:cubicBezTo>
                    <a:cubicBezTo>
                      <a:pt x="36" y="0"/>
                      <a:pt x="30" y="9"/>
                      <a:pt x="30" y="13"/>
                    </a:cubicBezTo>
                    <a:cubicBezTo>
                      <a:pt x="28" y="13"/>
                      <a:pt x="27" y="13"/>
                      <a:pt x="26" y="13"/>
                    </a:cubicBezTo>
                    <a:cubicBezTo>
                      <a:pt x="19" y="11"/>
                      <a:pt x="11" y="18"/>
                      <a:pt x="6" y="22"/>
                    </a:cubicBezTo>
                    <a:cubicBezTo>
                      <a:pt x="0" y="27"/>
                      <a:pt x="2" y="34"/>
                      <a:pt x="3" y="40"/>
                    </a:cubicBezTo>
                    <a:cubicBezTo>
                      <a:pt x="5" y="48"/>
                      <a:pt x="10" y="49"/>
                      <a:pt x="16" y="51"/>
                    </a:cubicBezTo>
                    <a:cubicBezTo>
                      <a:pt x="11" y="54"/>
                      <a:pt x="2" y="57"/>
                      <a:pt x="1" y="63"/>
                    </a:cubicBezTo>
                    <a:cubicBezTo>
                      <a:pt x="1" y="66"/>
                      <a:pt x="1" y="70"/>
                      <a:pt x="3" y="72"/>
                    </a:cubicBezTo>
                    <a:cubicBezTo>
                      <a:pt x="5" y="76"/>
                      <a:pt x="9" y="77"/>
                      <a:pt x="11" y="80"/>
                    </a:cubicBezTo>
                    <a:cubicBezTo>
                      <a:pt x="14" y="85"/>
                      <a:pt x="21" y="85"/>
                      <a:pt x="26" y="83"/>
                    </a:cubicBezTo>
                    <a:cubicBezTo>
                      <a:pt x="26" y="83"/>
                      <a:pt x="27" y="82"/>
                      <a:pt x="27" y="81"/>
                    </a:cubicBezTo>
                    <a:cubicBezTo>
                      <a:pt x="29" y="79"/>
                      <a:pt x="31" y="77"/>
                      <a:pt x="33" y="75"/>
                    </a:cubicBezTo>
                    <a:cubicBezTo>
                      <a:pt x="35" y="73"/>
                      <a:pt x="35" y="72"/>
                      <a:pt x="36" y="70"/>
                    </a:cubicBezTo>
                    <a:cubicBezTo>
                      <a:pt x="38" y="77"/>
                      <a:pt x="39" y="82"/>
                      <a:pt x="47" y="85"/>
                    </a:cubicBezTo>
                    <a:cubicBezTo>
                      <a:pt x="50" y="86"/>
                      <a:pt x="52" y="86"/>
                      <a:pt x="55" y="84"/>
                    </a:cubicBezTo>
                    <a:cubicBezTo>
                      <a:pt x="57" y="83"/>
                      <a:pt x="58" y="76"/>
                      <a:pt x="60" y="76"/>
                    </a:cubicBezTo>
                    <a:cubicBezTo>
                      <a:pt x="63" y="76"/>
                      <a:pt x="66" y="78"/>
                      <a:pt x="69" y="75"/>
                    </a:cubicBezTo>
                    <a:cubicBezTo>
                      <a:pt x="72" y="72"/>
                      <a:pt x="72" y="69"/>
                      <a:pt x="71" y="65"/>
                    </a:cubicBezTo>
                    <a:cubicBezTo>
                      <a:pt x="71" y="60"/>
                      <a:pt x="68" y="55"/>
                      <a:pt x="65" y="52"/>
                    </a:cubicBezTo>
                    <a:cubicBezTo>
                      <a:pt x="68" y="52"/>
                      <a:pt x="71" y="51"/>
                      <a:pt x="74" y="49"/>
                    </a:cubicBezTo>
                    <a:cubicBezTo>
                      <a:pt x="76" y="47"/>
                      <a:pt x="77" y="45"/>
                      <a:pt x="78" y="41"/>
                    </a:cubicBezTo>
                    <a:cubicBezTo>
                      <a:pt x="79" y="38"/>
                      <a:pt x="82" y="37"/>
                      <a:pt x="82" y="33"/>
                    </a:cubicBezTo>
                    <a:cubicBezTo>
                      <a:pt x="84" y="24"/>
                      <a:pt x="70" y="21"/>
                      <a:pt x="61" y="23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56"/>
              <p:cNvSpPr/>
              <p:nvPr/>
            </p:nvSpPr>
            <p:spPr bwMode="auto">
              <a:xfrm>
                <a:off x="4406" y="2232"/>
                <a:ext cx="80" cy="102"/>
              </a:xfrm>
              <a:custGeom>
                <a:avLst/>
                <a:gdLst>
                  <a:gd name="T0" fmla="*/ 6 w 30"/>
                  <a:gd name="T1" fmla="*/ 26 h 38"/>
                  <a:gd name="T2" fmla="*/ 5 w 30"/>
                  <a:gd name="T3" fmla="*/ 27 h 38"/>
                  <a:gd name="T4" fmla="*/ 12 w 30"/>
                  <a:gd name="T5" fmla="*/ 33 h 38"/>
                  <a:gd name="T6" fmla="*/ 23 w 30"/>
                  <a:gd name="T7" fmla="*/ 37 h 38"/>
                  <a:gd name="T8" fmla="*/ 27 w 30"/>
                  <a:gd name="T9" fmla="*/ 18 h 38"/>
                  <a:gd name="T10" fmla="*/ 28 w 30"/>
                  <a:gd name="T11" fmla="*/ 12 h 38"/>
                  <a:gd name="T12" fmla="*/ 29 w 30"/>
                  <a:gd name="T13" fmla="*/ 11 h 38"/>
                  <a:gd name="T14" fmla="*/ 24 w 30"/>
                  <a:gd name="T15" fmla="*/ 4 h 38"/>
                  <a:gd name="T16" fmla="*/ 10 w 30"/>
                  <a:gd name="T17" fmla="*/ 5 h 38"/>
                  <a:gd name="T18" fmla="*/ 8 w 30"/>
                  <a:gd name="T19" fmla="*/ 8 h 38"/>
                  <a:gd name="T20" fmla="*/ 8 w 30"/>
                  <a:gd name="T21" fmla="*/ 8 h 38"/>
                  <a:gd name="T22" fmla="*/ 9 w 30"/>
                  <a:gd name="T23" fmla="*/ 9 h 38"/>
                  <a:gd name="T24" fmla="*/ 12 w 30"/>
                  <a:gd name="T25" fmla="*/ 9 h 38"/>
                  <a:gd name="T26" fmla="*/ 14 w 30"/>
                  <a:gd name="T27" fmla="*/ 8 h 38"/>
                  <a:gd name="T28" fmla="*/ 14 w 30"/>
                  <a:gd name="T29" fmla="*/ 10 h 38"/>
                  <a:gd name="T30" fmla="*/ 11 w 30"/>
                  <a:gd name="T31" fmla="*/ 11 h 38"/>
                  <a:gd name="T32" fmla="*/ 4 w 30"/>
                  <a:gd name="T33" fmla="*/ 10 h 38"/>
                  <a:gd name="T34" fmla="*/ 3 w 30"/>
                  <a:gd name="T35" fmla="*/ 19 h 38"/>
                  <a:gd name="T36" fmla="*/ 6 w 30"/>
                  <a:gd name="T37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38">
                    <a:moveTo>
                      <a:pt x="6" y="26"/>
                    </a:moveTo>
                    <a:cubicBezTo>
                      <a:pt x="5" y="26"/>
                      <a:pt x="5" y="27"/>
                      <a:pt x="5" y="27"/>
                    </a:cubicBezTo>
                    <a:cubicBezTo>
                      <a:pt x="6" y="30"/>
                      <a:pt x="11" y="31"/>
                      <a:pt x="12" y="33"/>
                    </a:cubicBezTo>
                    <a:cubicBezTo>
                      <a:pt x="12" y="38"/>
                      <a:pt x="19" y="38"/>
                      <a:pt x="23" y="37"/>
                    </a:cubicBezTo>
                    <a:cubicBezTo>
                      <a:pt x="30" y="34"/>
                      <a:pt x="27" y="24"/>
                      <a:pt x="27" y="18"/>
                    </a:cubicBezTo>
                    <a:cubicBezTo>
                      <a:pt x="27" y="16"/>
                      <a:pt x="27" y="13"/>
                      <a:pt x="28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29" y="8"/>
                      <a:pt x="25" y="6"/>
                      <a:pt x="24" y="4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8" y="5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9" y="9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0"/>
                      <a:pt x="12" y="10"/>
                      <a:pt x="11" y="11"/>
                    </a:cubicBezTo>
                    <a:cubicBezTo>
                      <a:pt x="9" y="12"/>
                      <a:pt x="6" y="10"/>
                      <a:pt x="4" y="10"/>
                    </a:cubicBezTo>
                    <a:cubicBezTo>
                      <a:pt x="0" y="10"/>
                      <a:pt x="2" y="17"/>
                      <a:pt x="3" y="19"/>
                    </a:cubicBezTo>
                    <a:cubicBezTo>
                      <a:pt x="4" y="21"/>
                      <a:pt x="8" y="22"/>
                      <a:pt x="6" y="2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57"/>
              <p:cNvSpPr/>
              <p:nvPr/>
            </p:nvSpPr>
            <p:spPr bwMode="auto">
              <a:xfrm>
                <a:off x="4406" y="2326"/>
                <a:ext cx="96" cy="91"/>
              </a:xfrm>
              <a:custGeom>
                <a:avLst/>
                <a:gdLst>
                  <a:gd name="T0" fmla="*/ 35 w 36"/>
                  <a:gd name="T1" fmla="*/ 0 h 34"/>
                  <a:gd name="T2" fmla="*/ 27 w 36"/>
                  <a:gd name="T3" fmla="*/ 3 h 34"/>
                  <a:gd name="T4" fmla="*/ 21 w 36"/>
                  <a:gd name="T5" fmla="*/ 4 h 34"/>
                  <a:gd name="T6" fmla="*/ 20 w 36"/>
                  <a:gd name="T7" fmla="*/ 3 h 34"/>
                  <a:gd name="T8" fmla="*/ 2 w 36"/>
                  <a:gd name="T9" fmla="*/ 15 h 34"/>
                  <a:gd name="T10" fmla="*/ 11 w 36"/>
                  <a:gd name="T11" fmla="*/ 29 h 34"/>
                  <a:gd name="T12" fmla="*/ 15 w 36"/>
                  <a:gd name="T13" fmla="*/ 33 h 34"/>
                  <a:gd name="T14" fmla="*/ 16 w 36"/>
                  <a:gd name="T15" fmla="*/ 33 h 34"/>
                  <a:gd name="T16" fmla="*/ 21 w 36"/>
                  <a:gd name="T17" fmla="*/ 20 h 34"/>
                  <a:gd name="T18" fmla="*/ 27 w 36"/>
                  <a:gd name="T19" fmla="*/ 15 h 34"/>
                  <a:gd name="T20" fmla="*/ 27 w 36"/>
                  <a:gd name="T21" fmla="*/ 13 h 34"/>
                  <a:gd name="T22" fmla="*/ 36 w 36"/>
                  <a:gd name="T23" fmla="*/ 1 h 34"/>
                  <a:gd name="T24" fmla="*/ 35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5" y="0"/>
                    </a:moveTo>
                    <a:cubicBezTo>
                      <a:pt x="32" y="0"/>
                      <a:pt x="29" y="2"/>
                      <a:pt x="27" y="3"/>
                    </a:cubicBezTo>
                    <a:cubicBezTo>
                      <a:pt x="25" y="3"/>
                      <a:pt x="22" y="3"/>
                      <a:pt x="21" y="4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3" y="3"/>
                      <a:pt x="4" y="7"/>
                      <a:pt x="2" y="15"/>
                    </a:cubicBezTo>
                    <a:cubicBezTo>
                      <a:pt x="0" y="21"/>
                      <a:pt x="6" y="27"/>
                      <a:pt x="11" y="29"/>
                    </a:cubicBezTo>
                    <a:cubicBezTo>
                      <a:pt x="12" y="30"/>
                      <a:pt x="13" y="32"/>
                      <a:pt x="15" y="33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5" y="29"/>
                      <a:pt x="18" y="22"/>
                      <a:pt x="21" y="20"/>
                    </a:cubicBezTo>
                    <a:cubicBezTo>
                      <a:pt x="23" y="19"/>
                      <a:pt x="26" y="17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4" y="11"/>
                      <a:pt x="35" y="2"/>
                      <a:pt x="36" y="1"/>
                    </a:cubicBezTo>
                    <a:cubicBezTo>
                      <a:pt x="36" y="1"/>
                      <a:pt x="36" y="0"/>
                      <a:pt x="3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58"/>
              <p:cNvSpPr/>
              <p:nvPr/>
            </p:nvSpPr>
            <p:spPr bwMode="auto">
              <a:xfrm>
                <a:off x="4499" y="2323"/>
                <a:ext cx="88" cy="75"/>
              </a:xfrm>
              <a:custGeom>
                <a:avLst/>
                <a:gdLst>
                  <a:gd name="T0" fmla="*/ 16 w 33"/>
                  <a:gd name="T1" fmla="*/ 0 h 28"/>
                  <a:gd name="T2" fmla="*/ 9 w 33"/>
                  <a:gd name="T3" fmla="*/ 0 h 28"/>
                  <a:gd name="T4" fmla="*/ 7 w 33"/>
                  <a:gd name="T5" fmla="*/ 0 h 28"/>
                  <a:gd name="T6" fmla="*/ 4 w 33"/>
                  <a:gd name="T7" fmla="*/ 3 h 28"/>
                  <a:gd name="T8" fmla="*/ 4 w 33"/>
                  <a:gd name="T9" fmla="*/ 4 h 28"/>
                  <a:gd name="T10" fmla="*/ 4 w 33"/>
                  <a:gd name="T11" fmla="*/ 4 h 28"/>
                  <a:gd name="T12" fmla="*/ 3 w 33"/>
                  <a:gd name="T13" fmla="*/ 8 h 28"/>
                  <a:gd name="T14" fmla="*/ 8 w 33"/>
                  <a:gd name="T15" fmla="*/ 27 h 28"/>
                  <a:gd name="T16" fmla="*/ 8 w 33"/>
                  <a:gd name="T17" fmla="*/ 27 h 28"/>
                  <a:gd name="T18" fmla="*/ 8 w 33"/>
                  <a:gd name="T19" fmla="*/ 28 h 28"/>
                  <a:gd name="T20" fmla="*/ 9 w 33"/>
                  <a:gd name="T21" fmla="*/ 28 h 28"/>
                  <a:gd name="T22" fmla="*/ 11 w 33"/>
                  <a:gd name="T23" fmla="*/ 23 h 28"/>
                  <a:gd name="T24" fmla="*/ 14 w 33"/>
                  <a:gd name="T25" fmla="*/ 14 h 28"/>
                  <a:gd name="T26" fmla="*/ 33 w 33"/>
                  <a:gd name="T27" fmla="*/ 15 h 28"/>
                  <a:gd name="T28" fmla="*/ 33 w 33"/>
                  <a:gd name="T29" fmla="*/ 14 h 28"/>
                  <a:gd name="T30" fmla="*/ 16 w 33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8">
                    <a:moveTo>
                      <a:pt x="16" y="0"/>
                    </a:moveTo>
                    <a:cubicBezTo>
                      <a:pt x="14" y="0"/>
                      <a:pt x="11" y="1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1" y="14"/>
                      <a:pt x="0" y="26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10" y="26"/>
                      <a:pt x="10" y="25"/>
                      <a:pt x="11" y="23"/>
                    </a:cubicBezTo>
                    <a:cubicBezTo>
                      <a:pt x="12" y="20"/>
                      <a:pt x="11" y="16"/>
                      <a:pt x="14" y="14"/>
                    </a:cubicBezTo>
                    <a:cubicBezTo>
                      <a:pt x="19" y="11"/>
                      <a:pt x="28" y="11"/>
                      <a:pt x="33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5"/>
                      <a:pt x="24" y="2"/>
                      <a:pt x="16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59"/>
              <p:cNvSpPr/>
              <p:nvPr/>
            </p:nvSpPr>
            <p:spPr bwMode="auto">
              <a:xfrm>
                <a:off x="4523" y="2262"/>
                <a:ext cx="59" cy="61"/>
              </a:xfrm>
              <a:custGeom>
                <a:avLst/>
                <a:gdLst>
                  <a:gd name="T0" fmla="*/ 22 w 22"/>
                  <a:gd name="T1" fmla="*/ 10 h 23"/>
                  <a:gd name="T2" fmla="*/ 17 w 22"/>
                  <a:gd name="T3" fmla="*/ 12 h 23"/>
                  <a:gd name="T4" fmla="*/ 13 w 22"/>
                  <a:gd name="T5" fmla="*/ 14 h 23"/>
                  <a:gd name="T6" fmla="*/ 9 w 22"/>
                  <a:gd name="T7" fmla="*/ 14 h 23"/>
                  <a:gd name="T8" fmla="*/ 13 w 22"/>
                  <a:gd name="T9" fmla="*/ 7 h 23"/>
                  <a:gd name="T10" fmla="*/ 22 w 22"/>
                  <a:gd name="T11" fmla="*/ 1 h 23"/>
                  <a:gd name="T12" fmla="*/ 21 w 22"/>
                  <a:gd name="T13" fmla="*/ 1 h 23"/>
                  <a:gd name="T14" fmla="*/ 11 w 22"/>
                  <a:gd name="T15" fmla="*/ 4 h 23"/>
                  <a:gd name="T16" fmla="*/ 6 w 22"/>
                  <a:gd name="T17" fmla="*/ 8 h 23"/>
                  <a:gd name="T18" fmla="*/ 1 w 22"/>
                  <a:gd name="T19" fmla="*/ 14 h 23"/>
                  <a:gd name="T20" fmla="*/ 3 w 22"/>
                  <a:gd name="T21" fmla="*/ 20 h 23"/>
                  <a:gd name="T22" fmla="*/ 22 w 22"/>
                  <a:gd name="T23" fmla="*/ 11 h 23"/>
                  <a:gd name="T24" fmla="*/ 22 w 22"/>
                  <a:gd name="T2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0" y="11"/>
                      <a:pt x="18" y="11"/>
                      <a:pt x="17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8" y="15"/>
                      <a:pt x="9" y="14"/>
                    </a:cubicBezTo>
                    <a:cubicBezTo>
                      <a:pt x="10" y="12"/>
                      <a:pt x="11" y="9"/>
                      <a:pt x="13" y="7"/>
                    </a:cubicBezTo>
                    <a:cubicBezTo>
                      <a:pt x="16" y="5"/>
                      <a:pt x="19" y="3"/>
                      <a:pt x="22" y="1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8" y="2"/>
                      <a:pt x="14" y="3"/>
                      <a:pt x="11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3" y="9"/>
                      <a:pt x="2" y="11"/>
                      <a:pt x="1" y="14"/>
                    </a:cubicBezTo>
                    <a:cubicBezTo>
                      <a:pt x="0" y="17"/>
                      <a:pt x="0" y="19"/>
                      <a:pt x="3" y="20"/>
                    </a:cubicBezTo>
                    <a:cubicBezTo>
                      <a:pt x="11" y="23"/>
                      <a:pt x="19" y="18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60"/>
              <p:cNvSpPr/>
              <p:nvPr/>
            </p:nvSpPr>
            <p:spPr bwMode="auto">
              <a:xfrm>
                <a:off x="4480" y="2203"/>
                <a:ext cx="65" cy="86"/>
              </a:xfrm>
              <a:custGeom>
                <a:avLst/>
                <a:gdLst>
                  <a:gd name="T0" fmla="*/ 23 w 24"/>
                  <a:gd name="T1" fmla="*/ 2 h 32"/>
                  <a:gd name="T2" fmla="*/ 20 w 24"/>
                  <a:gd name="T3" fmla="*/ 2 h 32"/>
                  <a:gd name="T4" fmla="*/ 11 w 24"/>
                  <a:gd name="T5" fmla="*/ 0 h 32"/>
                  <a:gd name="T6" fmla="*/ 4 w 24"/>
                  <a:gd name="T7" fmla="*/ 3 h 32"/>
                  <a:gd name="T8" fmla="*/ 4 w 24"/>
                  <a:gd name="T9" fmla="*/ 19 h 32"/>
                  <a:gd name="T10" fmla="*/ 16 w 24"/>
                  <a:gd name="T11" fmla="*/ 31 h 32"/>
                  <a:gd name="T12" fmla="*/ 18 w 24"/>
                  <a:gd name="T13" fmla="*/ 32 h 32"/>
                  <a:gd name="T14" fmla="*/ 19 w 24"/>
                  <a:gd name="T15" fmla="*/ 31 h 32"/>
                  <a:gd name="T16" fmla="*/ 17 w 24"/>
                  <a:gd name="T17" fmla="*/ 28 h 32"/>
                  <a:gd name="T18" fmla="*/ 16 w 24"/>
                  <a:gd name="T19" fmla="*/ 17 h 32"/>
                  <a:gd name="T20" fmla="*/ 16 w 24"/>
                  <a:gd name="T21" fmla="*/ 14 h 32"/>
                  <a:gd name="T22" fmla="*/ 18 w 24"/>
                  <a:gd name="T23" fmla="*/ 7 h 32"/>
                  <a:gd name="T24" fmla="*/ 23 w 24"/>
                  <a:gd name="T25" fmla="*/ 3 h 32"/>
                  <a:gd name="T26" fmla="*/ 23 w 24"/>
                  <a:gd name="T27" fmla="*/ 3 h 32"/>
                  <a:gd name="T28" fmla="*/ 23 w 24"/>
                  <a:gd name="T2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2">
                    <a:moveTo>
                      <a:pt x="23" y="2"/>
                    </a:moveTo>
                    <a:cubicBezTo>
                      <a:pt x="22" y="2"/>
                      <a:pt x="21" y="2"/>
                      <a:pt x="20" y="2"/>
                    </a:cubicBezTo>
                    <a:cubicBezTo>
                      <a:pt x="19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0" y="7"/>
                      <a:pt x="2" y="14"/>
                      <a:pt x="4" y="19"/>
                    </a:cubicBezTo>
                    <a:cubicBezTo>
                      <a:pt x="6" y="23"/>
                      <a:pt x="10" y="30"/>
                      <a:pt x="16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9" y="32"/>
                      <a:pt x="19" y="31"/>
                      <a:pt x="19" y="31"/>
                    </a:cubicBezTo>
                    <a:cubicBezTo>
                      <a:pt x="18" y="30"/>
                      <a:pt x="17" y="29"/>
                      <a:pt x="17" y="28"/>
                    </a:cubicBezTo>
                    <a:cubicBezTo>
                      <a:pt x="16" y="24"/>
                      <a:pt x="15" y="20"/>
                      <a:pt x="16" y="17"/>
                    </a:cubicBezTo>
                    <a:cubicBezTo>
                      <a:pt x="16" y="16"/>
                      <a:pt x="16" y="15"/>
                      <a:pt x="16" y="14"/>
                    </a:cubicBezTo>
                    <a:cubicBezTo>
                      <a:pt x="17" y="12"/>
                      <a:pt x="17" y="10"/>
                      <a:pt x="18" y="7"/>
                    </a:cubicBezTo>
                    <a:cubicBezTo>
                      <a:pt x="19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2"/>
                      <a:pt x="23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461"/>
              <p:cNvSpPr/>
              <p:nvPr/>
            </p:nvSpPr>
            <p:spPr bwMode="auto">
              <a:xfrm>
                <a:off x="4483" y="2203"/>
                <a:ext cx="43" cy="83"/>
              </a:xfrm>
              <a:custGeom>
                <a:avLst/>
                <a:gdLst>
                  <a:gd name="T0" fmla="*/ 16 w 16"/>
                  <a:gd name="T1" fmla="*/ 30 h 31"/>
                  <a:gd name="T2" fmla="*/ 10 w 16"/>
                  <a:gd name="T3" fmla="*/ 19 h 31"/>
                  <a:gd name="T4" fmla="*/ 13 w 16"/>
                  <a:gd name="T5" fmla="*/ 6 h 31"/>
                  <a:gd name="T6" fmla="*/ 12 w 16"/>
                  <a:gd name="T7" fmla="*/ 6 h 31"/>
                  <a:gd name="T8" fmla="*/ 12 w 16"/>
                  <a:gd name="T9" fmla="*/ 4 h 31"/>
                  <a:gd name="T10" fmla="*/ 14 w 16"/>
                  <a:gd name="T11" fmla="*/ 1 h 31"/>
                  <a:gd name="T12" fmla="*/ 13 w 16"/>
                  <a:gd name="T13" fmla="*/ 0 h 31"/>
                  <a:gd name="T14" fmla="*/ 13 w 16"/>
                  <a:gd name="T15" fmla="*/ 0 h 31"/>
                  <a:gd name="T16" fmla="*/ 12 w 16"/>
                  <a:gd name="T17" fmla="*/ 0 h 31"/>
                  <a:gd name="T18" fmla="*/ 3 w 16"/>
                  <a:gd name="T19" fmla="*/ 4 h 31"/>
                  <a:gd name="T20" fmla="*/ 2 w 16"/>
                  <a:gd name="T21" fmla="*/ 5 h 31"/>
                  <a:gd name="T22" fmla="*/ 1 w 16"/>
                  <a:gd name="T23" fmla="*/ 11 h 31"/>
                  <a:gd name="T24" fmla="*/ 15 w 16"/>
                  <a:gd name="T25" fmla="*/ 31 h 31"/>
                  <a:gd name="T26" fmla="*/ 16 w 16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1">
                    <a:moveTo>
                      <a:pt x="16" y="30"/>
                    </a:moveTo>
                    <a:cubicBezTo>
                      <a:pt x="12" y="27"/>
                      <a:pt x="11" y="24"/>
                      <a:pt x="10" y="19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2" y="5"/>
                      <a:pt x="12" y="6"/>
                    </a:cubicBezTo>
                    <a:cubicBezTo>
                      <a:pt x="11" y="6"/>
                      <a:pt x="11" y="6"/>
                      <a:pt x="12" y="4"/>
                    </a:cubicBezTo>
                    <a:cubicBezTo>
                      <a:pt x="13" y="2"/>
                      <a:pt x="13" y="3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9"/>
                      <a:pt x="1" y="11"/>
                    </a:cubicBezTo>
                    <a:cubicBezTo>
                      <a:pt x="0" y="20"/>
                      <a:pt x="7" y="28"/>
                      <a:pt x="15" y="31"/>
                    </a:cubicBezTo>
                    <a:cubicBezTo>
                      <a:pt x="16" y="31"/>
                      <a:pt x="16" y="31"/>
                      <a:pt x="16" y="3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62"/>
              <p:cNvSpPr/>
              <p:nvPr/>
            </p:nvSpPr>
            <p:spPr bwMode="auto">
              <a:xfrm>
                <a:off x="4408" y="2227"/>
                <a:ext cx="110" cy="112"/>
              </a:xfrm>
              <a:custGeom>
                <a:avLst/>
                <a:gdLst>
                  <a:gd name="T0" fmla="*/ 39 w 41"/>
                  <a:gd name="T1" fmla="*/ 20 h 42"/>
                  <a:gd name="T2" fmla="*/ 32 w 41"/>
                  <a:gd name="T3" fmla="*/ 8 h 42"/>
                  <a:gd name="T4" fmla="*/ 24 w 41"/>
                  <a:gd name="T5" fmla="*/ 1 h 42"/>
                  <a:gd name="T6" fmla="*/ 7 w 41"/>
                  <a:gd name="T7" fmla="*/ 8 h 42"/>
                  <a:gd name="T8" fmla="*/ 7 w 41"/>
                  <a:gd name="T9" fmla="*/ 9 h 42"/>
                  <a:gd name="T10" fmla="*/ 17 w 41"/>
                  <a:gd name="T11" fmla="*/ 8 h 42"/>
                  <a:gd name="T12" fmla="*/ 22 w 41"/>
                  <a:gd name="T13" fmla="*/ 14 h 42"/>
                  <a:gd name="T14" fmla="*/ 17 w 41"/>
                  <a:gd name="T15" fmla="*/ 14 h 42"/>
                  <a:gd name="T16" fmla="*/ 16 w 41"/>
                  <a:gd name="T17" fmla="*/ 15 h 42"/>
                  <a:gd name="T18" fmla="*/ 8 w 41"/>
                  <a:gd name="T19" fmla="*/ 17 h 42"/>
                  <a:gd name="T20" fmla="*/ 2 w 41"/>
                  <a:gd name="T21" fmla="*/ 13 h 42"/>
                  <a:gd name="T22" fmla="*/ 1 w 41"/>
                  <a:gd name="T23" fmla="*/ 13 h 42"/>
                  <a:gd name="T24" fmla="*/ 1 w 41"/>
                  <a:gd name="T25" fmla="*/ 15 h 42"/>
                  <a:gd name="T26" fmla="*/ 1 w 41"/>
                  <a:gd name="T27" fmla="*/ 16 h 42"/>
                  <a:gd name="T28" fmla="*/ 1 w 41"/>
                  <a:gd name="T29" fmla="*/ 16 h 42"/>
                  <a:gd name="T30" fmla="*/ 7 w 41"/>
                  <a:gd name="T31" fmla="*/ 21 h 42"/>
                  <a:gd name="T32" fmla="*/ 13 w 41"/>
                  <a:gd name="T33" fmla="*/ 29 h 42"/>
                  <a:gd name="T34" fmla="*/ 13 w 41"/>
                  <a:gd name="T35" fmla="*/ 29 h 42"/>
                  <a:gd name="T36" fmla="*/ 17 w 41"/>
                  <a:gd name="T37" fmla="*/ 35 h 42"/>
                  <a:gd name="T38" fmla="*/ 16 w 41"/>
                  <a:gd name="T39" fmla="*/ 38 h 42"/>
                  <a:gd name="T40" fmla="*/ 16 w 41"/>
                  <a:gd name="T41" fmla="*/ 39 h 42"/>
                  <a:gd name="T42" fmla="*/ 36 w 41"/>
                  <a:gd name="T43" fmla="*/ 37 h 42"/>
                  <a:gd name="T44" fmla="*/ 36 w 41"/>
                  <a:gd name="T45" fmla="*/ 34 h 42"/>
                  <a:gd name="T46" fmla="*/ 40 w 41"/>
                  <a:gd name="T47" fmla="*/ 26 h 42"/>
                  <a:gd name="T48" fmla="*/ 39 w 41"/>
                  <a:gd name="T49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42">
                    <a:moveTo>
                      <a:pt x="39" y="20"/>
                    </a:moveTo>
                    <a:cubicBezTo>
                      <a:pt x="37" y="16"/>
                      <a:pt x="34" y="12"/>
                      <a:pt x="32" y="8"/>
                    </a:cubicBezTo>
                    <a:cubicBezTo>
                      <a:pt x="30" y="5"/>
                      <a:pt x="27" y="2"/>
                      <a:pt x="24" y="1"/>
                    </a:cubicBezTo>
                    <a:cubicBezTo>
                      <a:pt x="19" y="0"/>
                      <a:pt x="9" y="4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0" y="9"/>
                      <a:pt x="14" y="7"/>
                      <a:pt x="17" y="8"/>
                    </a:cubicBezTo>
                    <a:cubicBezTo>
                      <a:pt x="19" y="10"/>
                      <a:pt x="20" y="12"/>
                      <a:pt x="22" y="14"/>
                    </a:cubicBezTo>
                    <a:cubicBezTo>
                      <a:pt x="22" y="15"/>
                      <a:pt x="17" y="14"/>
                      <a:pt x="17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7" y="18"/>
                      <a:pt x="8" y="17"/>
                      <a:pt x="8" y="17"/>
                    </a:cubicBezTo>
                    <a:cubicBezTo>
                      <a:pt x="6" y="16"/>
                      <a:pt x="4" y="14"/>
                      <a:pt x="2" y="13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9"/>
                      <a:pt x="4" y="20"/>
                      <a:pt x="7" y="21"/>
                    </a:cubicBezTo>
                    <a:cubicBezTo>
                      <a:pt x="11" y="24"/>
                      <a:pt x="15" y="26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5" y="30"/>
                      <a:pt x="21" y="33"/>
                      <a:pt x="17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38"/>
                      <a:pt x="16" y="39"/>
                      <a:pt x="16" y="39"/>
                    </a:cubicBezTo>
                    <a:cubicBezTo>
                      <a:pt x="21" y="40"/>
                      <a:pt x="32" y="42"/>
                      <a:pt x="36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24"/>
                      <a:pt x="38" y="30"/>
                      <a:pt x="40" y="26"/>
                    </a:cubicBezTo>
                    <a:cubicBezTo>
                      <a:pt x="41" y="24"/>
                      <a:pt x="41" y="22"/>
                      <a:pt x="39" y="2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63"/>
              <p:cNvSpPr/>
              <p:nvPr/>
            </p:nvSpPr>
            <p:spPr bwMode="auto">
              <a:xfrm>
                <a:off x="4416" y="2329"/>
                <a:ext cx="81" cy="83"/>
              </a:xfrm>
              <a:custGeom>
                <a:avLst/>
                <a:gdLst>
                  <a:gd name="T0" fmla="*/ 29 w 30"/>
                  <a:gd name="T1" fmla="*/ 0 h 31"/>
                  <a:gd name="T2" fmla="*/ 27 w 30"/>
                  <a:gd name="T3" fmla="*/ 1 h 31"/>
                  <a:gd name="T4" fmla="*/ 27 w 30"/>
                  <a:gd name="T5" fmla="*/ 1 h 31"/>
                  <a:gd name="T6" fmla="*/ 13 w 30"/>
                  <a:gd name="T7" fmla="*/ 1 h 31"/>
                  <a:gd name="T8" fmla="*/ 8 w 30"/>
                  <a:gd name="T9" fmla="*/ 5 h 31"/>
                  <a:gd name="T10" fmla="*/ 1 w 30"/>
                  <a:gd name="T11" fmla="*/ 9 h 31"/>
                  <a:gd name="T12" fmla="*/ 0 w 30"/>
                  <a:gd name="T13" fmla="*/ 12 h 31"/>
                  <a:gd name="T14" fmla="*/ 3 w 30"/>
                  <a:gd name="T15" fmla="*/ 22 h 31"/>
                  <a:gd name="T16" fmla="*/ 9 w 30"/>
                  <a:gd name="T17" fmla="*/ 31 h 31"/>
                  <a:gd name="T18" fmla="*/ 10 w 30"/>
                  <a:gd name="T19" fmla="*/ 30 h 31"/>
                  <a:gd name="T20" fmla="*/ 11 w 30"/>
                  <a:gd name="T21" fmla="*/ 12 h 31"/>
                  <a:gd name="T22" fmla="*/ 20 w 30"/>
                  <a:gd name="T23" fmla="*/ 6 h 31"/>
                  <a:gd name="T24" fmla="*/ 29 w 30"/>
                  <a:gd name="T25" fmla="*/ 1 h 31"/>
                  <a:gd name="T26" fmla="*/ 29 w 30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1">
                    <a:moveTo>
                      <a:pt x="29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7" y="0"/>
                      <a:pt x="27" y="1"/>
                    </a:cubicBezTo>
                    <a:cubicBezTo>
                      <a:pt x="23" y="3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5"/>
                    </a:cubicBezTo>
                    <a:cubicBezTo>
                      <a:pt x="6" y="7"/>
                      <a:pt x="4" y="8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1" y="15"/>
                      <a:pt x="3" y="18"/>
                      <a:pt x="3" y="22"/>
                    </a:cubicBezTo>
                    <a:cubicBezTo>
                      <a:pt x="2" y="27"/>
                      <a:pt x="6" y="29"/>
                      <a:pt x="9" y="31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8" y="24"/>
                      <a:pt x="8" y="18"/>
                      <a:pt x="11" y="12"/>
                    </a:cubicBezTo>
                    <a:cubicBezTo>
                      <a:pt x="13" y="9"/>
                      <a:pt x="17" y="8"/>
                      <a:pt x="20" y="6"/>
                    </a:cubicBezTo>
                    <a:cubicBezTo>
                      <a:pt x="23" y="4"/>
                      <a:pt x="26" y="3"/>
                      <a:pt x="29" y="1"/>
                    </a:cubicBezTo>
                    <a:cubicBezTo>
                      <a:pt x="30" y="1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64"/>
              <p:cNvSpPr/>
              <p:nvPr/>
            </p:nvSpPr>
            <p:spPr bwMode="auto">
              <a:xfrm>
                <a:off x="4529" y="2283"/>
                <a:ext cx="64" cy="32"/>
              </a:xfrm>
              <a:custGeom>
                <a:avLst/>
                <a:gdLst>
                  <a:gd name="T0" fmla="*/ 23 w 24"/>
                  <a:gd name="T1" fmla="*/ 1 h 12"/>
                  <a:gd name="T2" fmla="*/ 4 w 24"/>
                  <a:gd name="T3" fmla="*/ 7 h 12"/>
                  <a:gd name="T4" fmla="*/ 3 w 24"/>
                  <a:gd name="T5" fmla="*/ 8 h 12"/>
                  <a:gd name="T6" fmla="*/ 0 w 24"/>
                  <a:gd name="T7" fmla="*/ 8 h 12"/>
                  <a:gd name="T8" fmla="*/ 0 w 24"/>
                  <a:gd name="T9" fmla="*/ 9 h 12"/>
                  <a:gd name="T10" fmla="*/ 9 w 24"/>
                  <a:gd name="T11" fmla="*/ 11 h 12"/>
                  <a:gd name="T12" fmla="*/ 24 w 24"/>
                  <a:gd name="T13" fmla="*/ 2 h 12"/>
                  <a:gd name="T14" fmla="*/ 23 w 24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3" y="1"/>
                    </a:moveTo>
                    <a:cubicBezTo>
                      <a:pt x="17" y="3"/>
                      <a:pt x="11" y="9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12"/>
                      <a:pt x="6" y="12"/>
                      <a:pt x="9" y="11"/>
                    </a:cubicBezTo>
                    <a:cubicBezTo>
                      <a:pt x="15" y="10"/>
                      <a:pt x="18" y="4"/>
                      <a:pt x="24" y="2"/>
                    </a:cubicBezTo>
                    <a:cubicBezTo>
                      <a:pt x="24" y="1"/>
                      <a:pt x="24" y="0"/>
                      <a:pt x="23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65"/>
              <p:cNvSpPr/>
              <p:nvPr/>
            </p:nvSpPr>
            <p:spPr bwMode="auto">
              <a:xfrm>
                <a:off x="4526" y="2214"/>
                <a:ext cx="85" cy="83"/>
              </a:xfrm>
              <a:custGeom>
                <a:avLst/>
                <a:gdLst>
                  <a:gd name="T0" fmla="*/ 31 w 32"/>
                  <a:gd name="T1" fmla="*/ 17 h 31"/>
                  <a:gd name="T2" fmla="*/ 16 w 32"/>
                  <a:gd name="T3" fmla="*/ 15 h 31"/>
                  <a:gd name="T4" fmla="*/ 17 w 32"/>
                  <a:gd name="T5" fmla="*/ 14 h 31"/>
                  <a:gd name="T6" fmla="*/ 18 w 32"/>
                  <a:gd name="T7" fmla="*/ 9 h 31"/>
                  <a:gd name="T8" fmla="*/ 15 w 32"/>
                  <a:gd name="T9" fmla="*/ 1 h 31"/>
                  <a:gd name="T10" fmla="*/ 14 w 32"/>
                  <a:gd name="T11" fmla="*/ 1 h 31"/>
                  <a:gd name="T12" fmla="*/ 13 w 32"/>
                  <a:gd name="T13" fmla="*/ 15 h 31"/>
                  <a:gd name="T14" fmla="*/ 4 w 32"/>
                  <a:gd name="T15" fmla="*/ 25 h 31"/>
                  <a:gd name="T16" fmla="*/ 4 w 32"/>
                  <a:gd name="T17" fmla="*/ 26 h 31"/>
                  <a:gd name="T18" fmla="*/ 1 w 32"/>
                  <a:gd name="T19" fmla="*/ 30 h 31"/>
                  <a:gd name="T20" fmla="*/ 1 w 32"/>
                  <a:gd name="T21" fmla="*/ 31 h 31"/>
                  <a:gd name="T22" fmla="*/ 31 w 32"/>
                  <a:gd name="T23" fmla="*/ 18 h 31"/>
                  <a:gd name="T24" fmla="*/ 31 w 32"/>
                  <a:gd name="T25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1">
                    <a:moveTo>
                      <a:pt x="31" y="17"/>
                    </a:moveTo>
                    <a:cubicBezTo>
                      <a:pt x="28" y="13"/>
                      <a:pt x="21" y="14"/>
                      <a:pt x="16" y="15"/>
                    </a:cubicBezTo>
                    <a:cubicBezTo>
                      <a:pt x="14" y="16"/>
                      <a:pt x="16" y="16"/>
                      <a:pt x="17" y="14"/>
                    </a:cubicBezTo>
                    <a:cubicBezTo>
                      <a:pt x="18" y="12"/>
                      <a:pt x="18" y="11"/>
                      <a:pt x="18" y="9"/>
                    </a:cubicBezTo>
                    <a:cubicBezTo>
                      <a:pt x="18" y="6"/>
                      <a:pt x="16" y="3"/>
                      <a:pt x="15" y="1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5" y="6"/>
                      <a:pt x="15" y="10"/>
                      <a:pt x="13" y="15"/>
                    </a:cubicBezTo>
                    <a:cubicBezTo>
                      <a:pt x="11" y="18"/>
                      <a:pt x="7" y="23"/>
                      <a:pt x="4" y="25"/>
                    </a:cubicBezTo>
                    <a:cubicBezTo>
                      <a:pt x="4" y="25"/>
                      <a:pt x="4" y="26"/>
                      <a:pt x="4" y="26"/>
                    </a:cubicBezTo>
                    <a:cubicBezTo>
                      <a:pt x="3" y="27"/>
                      <a:pt x="2" y="29"/>
                      <a:pt x="1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11" y="25"/>
                      <a:pt x="18" y="15"/>
                      <a:pt x="31" y="18"/>
                    </a:cubicBezTo>
                    <a:cubicBezTo>
                      <a:pt x="31" y="18"/>
                      <a:pt x="32" y="18"/>
                      <a:pt x="31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66"/>
              <p:cNvSpPr/>
              <p:nvPr/>
            </p:nvSpPr>
            <p:spPr bwMode="auto">
              <a:xfrm>
                <a:off x="4515" y="2329"/>
                <a:ext cx="24" cy="45"/>
              </a:xfrm>
              <a:custGeom>
                <a:avLst/>
                <a:gdLst>
                  <a:gd name="T0" fmla="*/ 7 w 9"/>
                  <a:gd name="T1" fmla="*/ 9 h 17"/>
                  <a:gd name="T2" fmla="*/ 3 w 9"/>
                  <a:gd name="T3" fmla="*/ 0 h 17"/>
                  <a:gd name="T4" fmla="*/ 2 w 9"/>
                  <a:gd name="T5" fmla="*/ 0 h 17"/>
                  <a:gd name="T6" fmla="*/ 1 w 9"/>
                  <a:gd name="T7" fmla="*/ 1 h 17"/>
                  <a:gd name="T8" fmla="*/ 1 w 9"/>
                  <a:gd name="T9" fmla="*/ 2 h 17"/>
                  <a:gd name="T10" fmla="*/ 1 w 9"/>
                  <a:gd name="T11" fmla="*/ 2 h 17"/>
                  <a:gd name="T12" fmla="*/ 1 w 9"/>
                  <a:gd name="T13" fmla="*/ 3 h 17"/>
                  <a:gd name="T14" fmla="*/ 8 w 9"/>
                  <a:gd name="T15" fmla="*/ 16 h 17"/>
                  <a:gd name="T16" fmla="*/ 9 w 9"/>
                  <a:gd name="T17" fmla="*/ 16 h 17"/>
                  <a:gd name="T18" fmla="*/ 7 w 9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7" y="9"/>
                    </a:moveTo>
                    <a:cubicBezTo>
                      <a:pt x="7" y="5"/>
                      <a:pt x="5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4" y="7"/>
                      <a:pt x="6" y="12"/>
                      <a:pt x="8" y="16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9" y="13"/>
                      <a:pt x="7" y="11"/>
                      <a:pt x="7" y="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67"/>
              <p:cNvSpPr/>
              <p:nvPr/>
            </p:nvSpPr>
            <p:spPr bwMode="auto">
              <a:xfrm>
                <a:off x="4491" y="2323"/>
                <a:ext cx="27" cy="94"/>
              </a:xfrm>
              <a:custGeom>
                <a:avLst/>
                <a:gdLst>
                  <a:gd name="T0" fmla="*/ 10 w 10"/>
                  <a:gd name="T1" fmla="*/ 34 h 35"/>
                  <a:gd name="T2" fmla="*/ 7 w 10"/>
                  <a:gd name="T3" fmla="*/ 26 h 35"/>
                  <a:gd name="T4" fmla="*/ 6 w 10"/>
                  <a:gd name="T5" fmla="*/ 18 h 35"/>
                  <a:gd name="T6" fmla="*/ 8 w 10"/>
                  <a:gd name="T7" fmla="*/ 2 h 35"/>
                  <a:gd name="T8" fmla="*/ 8 w 10"/>
                  <a:gd name="T9" fmla="*/ 2 h 35"/>
                  <a:gd name="T10" fmla="*/ 8 w 10"/>
                  <a:gd name="T11" fmla="*/ 1 h 35"/>
                  <a:gd name="T12" fmla="*/ 7 w 10"/>
                  <a:gd name="T13" fmla="*/ 0 h 35"/>
                  <a:gd name="T14" fmla="*/ 5 w 10"/>
                  <a:gd name="T15" fmla="*/ 29 h 35"/>
                  <a:gd name="T16" fmla="*/ 6 w 10"/>
                  <a:gd name="T17" fmla="*/ 31 h 35"/>
                  <a:gd name="T18" fmla="*/ 6 w 10"/>
                  <a:gd name="T19" fmla="*/ 31 h 35"/>
                  <a:gd name="T20" fmla="*/ 7 w 10"/>
                  <a:gd name="T21" fmla="*/ 32 h 35"/>
                  <a:gd name="T22" fmla="*/ 9 w 10"/>
                  <a:gd name="T23" fmla="*/ 35 h 35"/>
                  <a:gd name="T24" fmla="*/ 10 w 10"/>
                  <a:gd name="T25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35">
                    <a:moveTo>
                      <a:pt x="10" y="34"/>
                    </a:moveTo>
                    <a:cubicBezTo>
                      <a:pt x="9" y="32"/>
                      <a:pt x="7" y="29"/>
                      <a:pt x="7" y="26"/>
                    </a:cubicBezTo>
                    <a:cubicBezTo>
                      <a:pt x="6" y="24"/>
                      <a:pt x="6" y="21"/>
                      <a:pt x="6" y="18"/>
                    </a:cubicBezTo>
                    <a:cubicBezTo>
                      <a:pt x="5" y="12"/>
                      <a:pt x="7" y="7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7"/>
                      <a:pt x="1" y="19"/>
                      <a:pt x="5" y="29"/>
                    </a:cubicBezTo>
                    <a:cubicBezTo>
                      <a:pt x="5" y="29"/>
                      <a:pt x="6" y="30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8" y="34"/>
                      <a:pt x="9" y="35"/>
                    </a:cubicBezTo>
                    <a:cubicBezTo>
                      <a:pt x="9" y="35"/>
                      <a:pt x="10" y="35"/>
                      <a:pt x="10" y="3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68"/>
              <p:cNvSpPr/>
              <p:nvPr/>
            </p:nvSpPr>
            <p:spPr bwMode="auto">
              <a:xfrm>
                <a:off x="4539" y="2310"/>
                <a:ext cx="72" cy="56"/>
              </a:xfrm>
              <a:custGeom>
                <a:avLst/>
                <a:gdLst>
                  <a:gd name="T0" fmla="*/ 26 w 27"/>
                  <a:gd name="T1" fmla="*/ 1 h 21"/>
                  <a:gd name="T2" fmla="*/ 11 w 27"/>
                  <a:gd name="T3" fmla="*/ 6 h 21"/>
                  <a:gd name="T4" fmla="*/ 3 w 27"/>
                  <a:gd name="T5" fmla="*/ 5 h 21"/>
                  <a:gd name="T6" fmla="*/ 1 w 27"/>
                  <a:gd name="T7" fmla="*/ 4 h 21"/>
                  <a:gd name="T8" fmla="*/ 0 w 27"/>
                  <a:gd name="T9" fmla="*/ 5 h 21"/>
                  <a:gd name="T10" fmla="*/ 0 w 27"/>
                  <a:gd name="T11" fmla="*/ 6 h 21"/>
                  <a:gd name="T12" fmla="*/ 6 w 27"/>
                  <a:gd name="T13" fmla="*/ 8 h 21"/>
                  <a:gd name="T14" fmla="*/ 19 w 27"/>
                  <a:gd name="T15" fmla="*/ 20 h 21"/>
                  <a:gd name="T16" fmla="*/ 20 w 27"/>
                  <a:gd name="T17" fmla="*/ 20 h 21"/>
                  <a:gd name="T18" fmla="*/ 12 w 27"/>
                  <a:gd name="T19" fmla="*/ 9 h 21"/>
                  <a:gd name="T20" fmla="*/ 17 w 27"/>
                  <a:gd name="T21" fmla="*/ 9 h 21"/>
                  <a:gd name="T22" fmla="*/ 17 w 27"/>
                  <a:gd name="T23" fmla="*/ 9 h 21"/>
                  <a:gd name="T24" fmla="*/ 20 w 27"/>
                  <a:gd name="T25" fmla="*/ 8 h 21"/>
                  <a:gd name="T26" fmla="*/ 27 w 27"/>
                  <a:gd name="T27" fmla="*/ 1 h 21"/>
                  <a:gd name="T28" fmla="*/ 26 w 27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1">
                    <a:moveTo>
                      <a:pt x="26" y="1"/>
                    </a:moveTo>
                    <a:cubicBezTo>
                      <a:pt x="22" y="5"/>
                      <a:pt x="17" y="7"/>
                      <a:pt x="11" y="6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12" y="10"/>
                      <a:pt x="18" y="13"/>
                      <a:pt x="19" y="20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5"/>
                      <a:pt x="16" y="10"/>
                      <a:pt x="12" y="9"/>
                    </a:cubicBezTo>
                    <a:cubicBezTo>
                      <a:pt x="13" y="9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3" y="6"/>
                      <a:pt x="25" y="4"/>
                      <a:pt x="27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69"/>
              <p:cNvSpPr/>
              <p:nvPr/>
            </p:nvSpPr>
            <p:spPr bwMode="auto">
              <a:xfrm>
                <a:off x="4422" y="2329"/>
                <a:ext cx="61" cy="32"/>
              </a:xfrm>
              <a:custGeom>
                <a:avLst/>
                <a:gdLst>
                  <a:gd name="T0" fmla="*/ 22 w 23"/>
                  <a:gd name="T1" fmla="*/ 2 h 12"/>
                  <a:gd name="T2" fmla="*/ 10 w 23"/>
                  <a:gd name="T3" fmla="*/ 2 h 12"/>
                  <a:gd name="T4" fmla="*/ 9 w 23"/>
                  <a:gd name="T5" fmla="*/ 3 h 12"/>
                  <a:gd name="T6" fmla="*/ 0 w 23"/>
                  <a:gd name="T7" fmla="*/ 11 h 12"/>
                  <a:gd name="T8" fmla="*/ 1 w 23"/>
                  <a:gd name="T9" fmla="*/ 12 h 12"/>
                  <a:gd name="T10" fmla="*/ 5 w 23"/>
                  <a:gd name="T11" fmla="*/ 11 h 12"/>
                  <a:gd name="T12" fmla="*/ 9 w 23"/>
                  <a:gd name="T13" fmla="*/ 8 h 12"/>
                  <a:gd name="T14" fmla="*/ 22 w 23"/>
                  <a:gd name="T15" fmla="*/ 3 h 12"/>
                  <a:gd name="T16" fmla="*/ 22 w 23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19" y="1"/>
                      <a:pt x="14" y="0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5" y="4"/>
                      <a:pt x="0" y="7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1"/>
                      <a:pt x="3" y="11"/>
                      <a:pt x="5" y="11"/>
                    </a:cubicBezTo>
                    <a:cubicBezTo>
                      <a:pt x="6" y="10"/>
                      <a:pt x="7" y="9"/>
                      <a:pt x="9" y="8"/>
                    </a:cubicBezTo>
                    <a:cubicBezTo>
                      <a:pt x="13" y="4"/>
                      <a:pt x="18" y="5"/>
                      <a:pt x="22" y="3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70"/>
              <p:cNvSpPr/>
              <p:nvPr/>
            </p:nvSpPr>
            <p:spPr bwMode="auto">
              <a:xfrm>
                <a:off x="4475" y="2251"/>
                <a:ext cx="38" cy="78"/>
              </a:xfrm>
              <a:custGeom>
                <a:avLst/>
                <a:gdLst>
                  <a:gd name="T0" fmla="*/ 14 w 14"/>
                  <a:gd name="T1" fmla="*/ 15 h 29"/>
                  <a:gd name="T2" fmla="*/ 8 w 14"/>
                  <a:gd name="T3" fmla="*/ 1 h 29"/>
                  <a:gd name="T4" fmla="*/ 7 w 14"/>
                  <a:gd name="T5" fmla="*/ 1 h 29"/>
                  <a:gd name="T6" fmla="*/ 7 w 14"/>
                  <a:gd name="T7" fmla="*/ 3 h 29"/>
                  <a:gd name="T8" fmla="*/ 7 w 14"/>
                  <a:gd name="T9" fmla="*/ 3 h 29"/>
                  <a:gd name="T10" fmla="*/ 12 w 14"/>
                  <a:gd name="T11" fmla="*/ 18 h 29"/>
                  <a:gd name="T12" fmla="*/ 6 w 14"/>
                  <a:gd name="T13" fmla="*/ 16 h 29"/>
                  <a:gd name="T14" fmla="*/ 1 w 14"/>
                  <a:gd name="T15" fmla="*/ 12 h 29"/>
                  <a:gd name="T16" fmla="*/ 0 w 14"/>
                  <a:gd name="T17" fmla="*/ 13 h 29"/>
                  <a:gd name="T18" fmla="*/ 5 w 14"/>
                  <a:gd name="T19" fmla="*/ 17 h 29"/>
                  <a:gd name="T20" fmla="*/ 2 w 14"/>
                  <a:gd name="T21" fmla="*/ 22 h 29"/>
                  <a:gd name="T22" fmla="*/ 2 w 14"/>
                  <a:gd name="T23" fmla="*/ 23 h 29"/>
                  <a:gd name="T24" fmla="*/ 5 w 14"/>
                  <a:gd name="T25" fmla="*/ 24 h 29"/>
                  <a:gd name="T26" fmla="*/ 3 w 14"/>
                  <a:gd name="T27" fmla="*/ 27 h 29"/>
                  <a:gd name="T28" fmla="*/ 1 w 14"/>
                  <a:gd name="T29" fmla="*/ 28 h 29"/>
                  <a:gd name="T30" fmla="*/ 1 w 14"/>
                  <a:gd name="T31" fmla="*/ 29 h 29"/>
                  <a:gd name="T32" fmla="*/ 13 w 14"/>
                  <a:gd name="T33" fmla="*/ 20 h 29"/>
                  <a:gd name="T34" fmla="*/ 14 w 14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14" y="15"/>
                    </a:moveTo>
                    <a:cubicBezTo>
                      <a:pt x="14" y="10"/>
                      <a:pt x="11" y="5"/>
                      <a:pt x="8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6"/>
                      <a:pt x="13" y="13"/>
                      <a:pt x="12" y="18"/>
                    </a:cubicBezTo>
                    <a:cubicBezTo>
                      <a:pt x="10" y="19"/>
                      <a:pt x="7" y="17"/>
                      <a:pt x="6" y="16"/>
                    </a:cubicBezTo>
                    <a:cubicBezTo>
                      <a:pt x="5" y="15"/>
                      <a:pt x="3" y="13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2" y="15"/>
                      <a:pt x="3" y="16"/>
                      <a:pt x="5" y="17"/>
                    </a:cubicBezTo>
                    <a:cubicBezTo>
                      <a:pt x="10" y="21"/>
                      <a:pt x="3" y="22"/>
                      <a:pt x="2" y="22"/>
                    </a:cubicBezTo>
                    <a:cubicBezTo>
                      <a:pt x="1" y="22"/>
                      <a:pt x="2" y="23"/>
                      <a:pt x="2" y="23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5" y="25"/>
                      <a:pt x="5" y="26"/>
                      <a:pt x="3" y="27"/>
                    </a:cubicBezTo>
                    <a:cubicBezTo>
                      <a:pt x="2" y="27"/>
                      <a:pt x="1" y="28"/>
                      <a:pt x="1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6" y="29"/>
                      <a:pt x="12" y="26"/>
                      <a:pt x="13" y="20"/>
                    </a:cubicBezTo>
                    <a:cubicBezTo>
                      <a:pt x="14" y="18"/>
                      <a:pt x="14" y="17"/>
                      <a:pt x="14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71"/>
              <p:cNvSpPr/>
              <p:nvPr/>
            </p:nvSpPr>
            <p:spPr bwMode="auto">
              <a:xfrm>
                <a:off x="4491" y="2289"/>
                <a:ext cx="51" cy="42"/>
              </a:xfrm>
              <a:custGeom>
                <a:avLst/>
                <a:gdLst>
                  <a:gd name="T0" fmla="*/ 13 w 19"/>
                  <a:gd name="T1" fmla="*/ 1 h 16"/>
                  <a:gd name="T2" fmla="*/ 7 w 19"/>
                  <a:gd name="T3" fmla="*/ 1 h 16"/>
                  <a:gd name="T4" fmla="*/ 6 w 19"/>
                  <a:gd name="T5" fmla="*/ 2 h 16"/>
                  <a:gd name="T6" fmla="*/ 2 w 19"/>
                  <a:gd name="T7" fmla="*/ 7 h 16"/>
                  <a:gd name="T8" fmla="*/ 2 w 19"/>
                  <a:gd name="T9" fmla="*/ 14 h 16"/>
                  <a:gd name="T10" fmla="*/ 8 w 19"/>
                  <a:gd name="T11" fmla="*/ 16 h 16"/>
                  <a:gd name="T12" fmla="*/ 11 w 19"/>
                  <a:gd name="T13" fmla="*/ 15 h 16"/>
                  <a:gd name="T14" fmla="*/ 14 w 19"/>
                  <a:gd name="T15" fmla="*/ 13 h 16"/>
                  <a:gd name="T16" fmla="*/ 13 w 19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1"/>
                    </a:moveTo>
                    <a:cubicBezTo>
                      <a:pt x="12" y="1"/>
                      <a:pt x="9" y="0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4" y="16"/>
                      <a:pt x="6" y="16"/>
                      <a:pt x="8" y="16"/>
                    </a:cubicBezTo>
                    <a:cubicBezTo>
                      <a:pt x="9" y="16"/>
                      <a:pt x="10" y="16"/>
                      <a:pt x="11" y="15"/>
                    </a:cubicBezTo>
                    <a:cubicBezTo>
                      <a:pt x="12" y="14"/>
                      <a:pt x="12" y="14"/>
                      <a:pt x="14" y="13"/>
                    </a:cubicBezTo>
                    <a:cubicBezTo>
                      <a:pt x="18" y="11"/>
                      <a:pt x="19" y="3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72"/>
              <p:cNvSpPr/>
              <p:nvPr/>
            </p:nvSpPr>
            <p:spPr bwMode="auto">
              <a:xfrm>
                <a:off x="4497" y="2294"/>
                <a:ext cx="45" cy="40"/>
              </a:xfrm>
              <a:custGeom>
                <a:avLst/>
                <a:gdLst>
                  <a:gd name="T0" fmla="*/ 13 w 17"/>
                  <a:gd name="T1" fmla="*/ 1 h 15"/>
                  <a:gd name="T2" fmla="*/ 12 w 17"/>
                  <a:gd name="T3" fmla="*/ 1 h 15"/>
                  <a:gd name="T4" fmla="*/ 12 w 17"/>
                  <a:gd name="T5" fmla="*/ 3 h 15"/>
                  <a:gd name="T6" fmla="*/ 12 w 17"/>
                  <a:gd name="T7" fmla="*/ 3 h 15"/>
                  <a:gd name="T8" fmla="*/ 11 w 17"/>
                  <a:gd name="T9" fmla="*/ 4 h 15"/>
                  <a:gd name="T10" fmla="*/ 11 w 17"/>
                  <a:gd name="T11" fmla="*/ 4 h 15"/>
                  <a:gd name="T12" fmla="*/ 7 w 17"/>
                  <a:gd name="T13" fmla="*/ 7 h 15"/>
                  <a:gd name="T14" fmla="*/ 5 w 17"/>
                  <a:gd name="T15" fmla="*/ 7 h 15"/>
                  <a:gd name="T16" fmla="*/ 5 w 17"/>
                  <a:gd name="T17" fmla="*/ 7 h 15"/>
                  <a:gd name="T18" fmla="*/ 1 w 17"/>
                  <a:gd name="T19" fmla="*/ 12 h 15"/>
                  <a:gd name="T20" fmla="*/ 5 w 17"/>
                  <a:gd name="T21" fmla="*/ 14 h 15"/>
                  <a:gd name="T22" fmla="*/ 10 w 17"/>
                  <a:gd name="T23" fmla="*/ 11 h 15"/>
                  <a:gd name="T24" fmla="*/ 15 w 17"/>
                  <a:gd name="T25" fmla="*/ 8 h 15"/>
                  <a:gd name="T26" fmla="*/ 13 w 17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5">
                    <a:moveTo>
                      <a:pt x="13" y="1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3" y="2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9"/>
                      <a:pt x="1" y="12"/>
                    </a:cubicBezTo>
                    <a:cubicBezTo>
                      <a:pt x="1" y="14"/>
                      <a:pt x="4" y="15"/>
                      <a:pt x="5" y="14"/>
                    </a:cubicBezTo>
                    <a:cubicBezTo>
                      <a:pt x="7" y="14"/>
                      <a:pt x="9" y="13"/>
                      <a:pt x="10" y="11"/>
                    </a:cubicBezTo>
                    <a:cubicBezTo>
                      <a:pt x="12" y="10"/>
                      <a:pt x="14" y="9"/>
                      <a:pt x="15" y="8"/>
                    </a:cubicBezTo>
                    <a:cubicBezTo>
                      <a:pt x="17" y="6"/>
                      <a:pt x="15" y="2"/>
                      <a:pt x="13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73"/>
              <p:cNvSpPr/>
              <p:nvPr/>
            </p:nvSpPr>
            <p:spPr bwMode="auto">
              <a:xfrm>
                <a:off x="4505" y="2302"/>
                <a:ext cx="37" cy="40"/>
              </a:xfrm>
              <a:custGeom>
                <a:avLst/>
                <a:gdLst>
                  <a:gd name="T0" fmla="*/ 12 w 14"/>
                  <a:gd name="T1" fmla="*/ 0 h 15"/>
                  <a:gd name="T2" fmla="*/ 11 w 14"/>
                  <a:gd name="T3" fmla="*/ 1 h 15"/>
                  <a:gd name="T4" fmla="*/ 6 w 14"/>
                  <a:gd name="T5" fmla="*/ 5 h 15"/>
                  <a:gd name="T6" fmla="*/ 1 w 14"/>
                  <a:gd name="T7" fmla="*/ 10 h 15"/>
                  <a:gd name="T8" fmla="*/ 0 w 14"/>
                  <a:gd name="T9" fmla="*/ 10 h 15"/>
                  <a:gd name="T10" fmla="*/ 10 w 14"/>
                  <a:gd name="T11" fmla="*/ 7 h 15"/>
                  <a:gd name="T12" fmla="*/ 12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2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7"/>
                      <a:pt x="4" y="12"/>
                      <a:pt x="1" y="10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" y="15"/>
                      <a:pt x="8" y="9"/>
                      <a:pt x="10" y="7"/>
                    </a:cubicBezTo>
                    <a:cubicBezTo>
                      <a:pt x="12" y="5"/>
                      <a:pt x="14" y="3"/>
                      <a:pt x="12" y="0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74"/>
              <p:cNvSpPr/>
              <p:nvPr/>
            </p:nvSpPr>
            <p:spPr bwMode="auto">
              <a:xfrm>
                <a:off x="4507" y="2302"/>
                <a:ext cx="19" cy="13"/>
              </a:xfrm>
              <a:custGeom>
                <a:avLst/>
                <a:gdLst>
                  <a:gd name="T0" fmla="*/ 1 w 7"/>
                  <a:gd name="T1" fmla="*/ 5 h 5"/>
                  <a:gd name="T2" fmla="*/ 2 w 7"/>
                  <a:gd name="T3" fmla="*/ 5 h 5"/>
                  <a:gd name="T4" fmla="*/ 3 w 7"/>
                  <a:gd name="T5" fmla="*/ 5 h 5"/>
                  <a:gd name="T6" fmla="*/ 4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6 w 7"/>
                  <a:gd name="T13" fmla="*/ 2 h 5"/>
                  <a:gd name="T14" fmla="*/ 7 w 7"/>
                  <a:gd name="T15" fmla="*/ 2 h 5"/>
                  <a:gd name="T16" fmla="*/ 4 w 7"/>
                  <a:gd name="T17" fmla="*/ 0 h 5"/>
                  <a:gd name="T18" fmla="*/ 4 w 7"/>
                  <a:gd name="T19" fmla="*/ 0 h 5"/>
                  <a:gd name="T20" fmla="*/ 1 w 7"/>
                  <a:gd name="T21" fmla="*/ 2 h 5"/>
                  <a:gd name="T22" fmla="*/ 0 w 7"/>
                  <a:gd name="T23" fmla="*/ 5 h 5"/>
                  <a:gd name="T24" fmla="*/ 1 w 7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75"/>
              <p:cNvSpPr/>
              <p:nvPr/>
            </p:nvSpPr>
            <p:spPr bwMode="auto">
              <a:xfrm>
                <a:off x="4277" y="2350"/>
                <a:ext cx="222" cy="198"/>
              </a:xfrm>
              <a:custGeom>
                <a:avLst/>
                <a:gdLst>
                  <a:gd name="T0" fmla="*/ 67 w 83"/>
                  <a:gd name="T1" fmla="*/ 18 h 74"/>
                  <a:gd name="T2" fmla="*/ 59 w 83"/>
                  <a:gd name="T3" fmla="*/ 21 h 74"/>
                  <a:gd name="T4" fmla="*/ 55 w 83"/>
                  <a:gd name="T5" fmla="*/ 25 h 74"/>
                  <a:gd name="T6" fmla="*/ 55 w 83"/>
                  <a:gd name="T7" fmla="*/ 26 h 74"/>
                  <a:gd name="T8" fmla="*/ 55 w 83"/>
                  <a:gd name="T9" fmla="*/ 5 h 74"/>
                  <a:gd name="T10" fmla="*/ 36 w 83"/>
                  <a:gd name="T11" fmla="*/ 9 h 74"/>
                  <a:gd name="T12" fmla="*/ 33 w 83"/>
                  <a:gd name="T13" fmla="*/ 24 h 74"/>
                  <a:gd name="T14" fmla="*/ 26 w 83"/>
                  <a:gd name="T15" fmla="*/ 16 h 74"/>
                  <a:gd name="T16" fmla="*/ 8 w 83"/>
                  <a:gd name="T17" fmla="*/ 17 h 74"/>
                  <a:gd name="T18" fmla="*/ 0 w 83"/>
                  <a:gd name="T19" fmla="*/ 32 h 74"/>
                  <a:gd name="T20" fmla="*/ 1 w 83"/>
                  <a:gd name="T21" fmla="*/ 36 h 74"/>
                  <a:gd name="T22" fmla="*/ 9 w 83"/>
                  <a:gd name="T23" fmla="*/ 45 h 74"/>
                  <a:gd name="T24" fmla="*/ 16 w 83"/>
                  <a:gd name="T25" fmla="*/ 48 h 74"/>
                  <a:gd name="T26" fmla="*/ 17 w 83"/>
                  <a:gd name="T27" fmla="*/ 48 h 74"/>
                  <a:gd name="T28" fmla="*/ 16 w 83"/>
                  <a:gd name="T29" fmla="*/ 48 h 74"/>
                  <a:gd name="T30" fmla="*/ 8 w 83"/>
                  <a:gd name="T31" fmla="*/ 52 h 74"/>
                  <a:gd name="T32" fmla="*/ 6 w 83"/>
                  <a:gd name="T33" fmla="*/ 60 h 74"/>
                  <a:gd name="T34" fmla="*/ 12 w 83"/>
                  <a:gd name="T35" fmla="*/ 71 h 74"/>
                  <a:gd name="T36" fmla="*/ 25 w 83"/>
                  <a:gd name="T37" fmla="*/ 67 h 74"/>
                  <a:gd name="T38" fmla="*/ 30 w 83"/>
                  <a:gd name="T39" fmla="*/ 60 h 74"/>
                  <a:gd name="T40" fmla="*/ 30 w 83"/>
                  <a:gd name="T41" fmla="*/ 63 h 74"/>
                  <a:gd name="T42" fmla="*/ 36 w 83"/>
                  <a:gd name="T43" fmla="*/ 73 h 74"/>
                  <a:gd name="T44" fmla="*/ 52 w 83"/>
                  <a:gd name="T45" fmla="*/ 67 h 74"/>
                  <a:gd name="T46" fmla="*/ 55 w 83"/>
                  <a:gd name="T47" fmla="*/ 55 h 74"/>
                  <a:gd name="T48" fmla="*/ 48 w 83"/>
                  <a:gd name="T49" fmla="*/ 46 h 74"/>
                  <a:gd name="T50" fmla="*/ 53 w 83"/>
                  <a:gd name="T51" fmla="*/ 49 h 74"/>
                  <a:gd name="T52" fmla="*/ 56 w 83"/>
                  <a:gd name="T53" fmla="*/ 50 h 74"/>
                  <a:gd name="T54" fmla="*/ 71 w 83"/>
                  <a:gd name="T55" fmla="*/ 46 h 74"/>
                  <a:gd name="T56" fmla="*/ 67 w 83"/>
                  <a:gd name="T57" fmla="*/ 1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74">
                    <a:moveTo>
                      <a:pt x="67" y="18"/>
                    </a:moveTo>
                    <a:cubicBezTo>
                      <a:pt x="64" y="18"/>
                      <a:pt x="62" y="19"/>
                      <a:pt x="59" y="21"/>
                    </a:cubicBezTo>
                    <a:cubicBezTo>
                      <a:pt x="58" y="22"/>
                      <a:pt x="57" y="24"/>
                      <a:pt x="55" y="25"/>
                    </a:cubicBezTo>
                    <a:cubicBezTo>
                      <a:pt x="55" y="25"/>
                      <a:pt x="55" y="25"/>
                      <a:pt x="55" y="26"/>
                    </a:cubicBezTo>
                    <a:cubicBezTo>
                      <a:pt x="58" y="19"/>
                      <a:pt x="62" y="11"/>
                      <a:pt x="55" y="5"/>
                    </a:cubicBezTo>
                    <a:cubicBezTo>
                      <a:pt x="50" y="0"/>
                      <a:pt x="41" y="5"/>
                      <a:pt x="36" y="9"/>
                    </a:cubicBezTo>
                    <a:cubicBezTo>
                      <a:pt x="32" y="12"/>
                      <a:pt x="32" y="18"/>
                      <a:pt x="33" y="24"/>
                    </a:cubicBezTo>
                    <a:cubicBezTo>
                      <a:pt x="31" y="21"/>
                      <a:pt x="29" y="18"/>
                      <a:pt x="26" y="16"/>
                    </a:cubicBezTo>
                    <a:cubicBezTo>
                      <a:pt x="20" y="11"/>
                      <a:pt x="15" y="13"/>
                      <a:pt x="8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1" y="36"/>
                    </a:cubicBezTo>
                    <a:cubicBezTo>
                      <a:pt x="4" y="39"/>
                      <a:pt x="6" y="42"/>
                      <a:pt x="9" y="45"/>
                    </a:cubicBezTo>
                    <a:cubicBezTo>
                      <a:pt x="11" y="46"/>
                      <a:pt x="14" y="48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3" y="50"/>
                      <a:pt x="10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5" y="64"/>
                      <a:pt x="7" y="70"/>
                      <a:pt x="12" y="71"/>
                    </a:cubicBezTo>
                    <a:cubicBezTo>
                      <a:pt x="17" y="73"/>
                      <a:pt x="21" y="70"/>
                      <a:pt x="25" y="67"/>
                    </a:cubicBezTo>
                    <a:cubicBezTo>
                      <a:pt x="27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3"/>
                    </a:cubicBezTo>
                    <a:cubicBezTo>
                      <a:pt x="41" y="74"/>
                      <a:pt x="48" y="70"/>
                      <a:pt x="52" y="67"/>
                    </a:cubicBezTo>
                    <a:cubicBezTo>
                      <a:pt x="56" y="65"/>
                      <a:pt x="58" y="59"/>
                      <a:pt x="55" y="55"/>
                    </a:cubicBezTo>
                    <a:cubicBezTo>
                      <a:pt x="53" y="52"/>
                      <a:pt x="51" y="49"/>
                      <a:pt x="48" y="46"/>
                    </a:cubicBezTo>
                    <a:cubicBezTo>
                      <a:pt x="49" y="47"/>
                      <a:pt x="52" y="48"/>
                      <a:pt x="53" y="49"/>
                    </a:cubicBezTo>
                    <a:cubicBezTo>
                      <a:pt x="54" y="50"/>
                      <a:pt x="55" y="50"/>
                      <a:pt x="56" y="50"/>
                    </a:cubicBezTo>
                    <a:cubicBezTo>
                      <a:pt x="61" y="52"/>
                      <a:pt x="68" y="50"/>
                      <a:pt x="71" y="46"/>
                    </a:cubicBezTo>
                    <a:cubicBezTo>
                      <a:pt x="76" y="37"/>
                      <a:pt x="83" y="21"/>
                      <a:pt x="67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76"/>
              <p:cNvSpPr/>
              <p:nvPr/>
            </p:nvSpPr>
            <p:spPr bwMode="auto">
              <a:xfrm>
                <a:off x="4299" y="2380"/>
                <a:ext cx="181" cy="136"/>
              </a:xfrm>
              <a:custGeom>
                <a:avLst/>
                <a:gdLst>
                  <a:gd name="T0" fmla="*/ 67 w 68"/>
                  <a:gd name="T1" fmla="*/ 24 h 51"/>
                  <a:gd name="T2" fmla="*/ 65 w 68"/>
                  <a:gd name="T3" fmla="*/ 27 h 51"/>
                  <a:gd name="T4" fmla="*/ 58 w 68"/>
                  <a:gd name="T5" fmla="*/ 26 h 51"/>
                  <a:gd name="T6" fmla="*/ 62 w 68"/>
                  <a:gd name="T7" fmla="*/ 21 h 51"/>
                  <a:gd name="T8" fmla="*/ 62 w 68"/>
                  <a:gd name="T9" fmla="*/ 20 h 51"/>
                  <a:gd name="T10" fmla="*/ 58 w 68"/>
                  <a:gd name="T11" fmla="*/ 21 h 51"/>
                  <a:gd name="T12" fmla="*/ 55 w 68"/>
                  <a:gd name="T13" fmla="*/ 22 h 51"/>
                  <a:gd name="T14" fmla="*/ 54 w 68"/>
                  <a:gd name="T15" fmla="*/ 23 h 51"/>
                  <a:gd name="T16" fmla="*/ 53 w 68"/>
                  <a:gd name="T17" fmla="*/ 18 h 51"/>
                  <a:gd name="T18" fmla="*/ 59 w 68"/>
                  <a:gd name="T19" fmla="*/ 9 h 51"/>
                  <a:gd name="T20" fmla="*/ 58 w 68"/>
                  <a:gd name="T21" fmla="*/ 8 h 51"/>
                  <a:gd name="T22" fmla="*/ 46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6 w 68"/>
                  <a:gd name="T29" fmla="*/ 0 h 51"/>
                  <a:gd name="T30" fmla="*/ 36 w 68"/>
                  <a:gd name="T31" fmla="*/ 8 h 51"/>
                  <a:gd name="T32" fmla="*/ 31 w 68"/>
                  <a:gd name="T33" fmla="*/ 14 h 51"/>
                  <a:gd name="T34" fmla="*/ 30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3 h 51"/>
                  <a:gd name="T44" fmla="*/ 22 w 68"/>
                  <a:gd name="T45" fmla="*/ 10 h 51"/>
                  <a:gd name="T46" fmla="*/ 6 w 68"/>
                  <a:gd name="T47" fmla="*/ 4 h 51"/>
                  <a:gd name="T48" fmla="*/ 4 w 68"/>
                  <a:gd name="T49" fmla="*/ 11 h 51"/>
                  <a:gd name="T50" fmla="*/ 17 w 68"/>
                  <a:gd name="T51" fmla="*/ 19 h 51"/>
                  <a:gd name="T52" fmla="*/ 11 w 68"/>
                  <a:gd name="T53" fmla="*/ 25 h 51"/>
                  <a:gd name="T54" fmla="*/ 2 w 68"/>
                  <a:gd name="T55" fmla="*/ 31 h 51"/>
                  <a:gd name="T56" fmla="*/ 1 w 68"/>
                  <a:gd name="T57" fmla="*/ 32 h 51"/>
                  <a:gd name="T58" fmla="*/ 15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7 w 68"/>
                  <a:gd name="T65" fmla="*/ 39 h 51"/>
                  <a:gd name="T66" fmla="*/ 14 w 68"/>
                  <a:gd name="T67" fmla="*/ 48 h 51"/>
                  <a:gd name="T68" fmla="*/ 15 w 68"/>
                  <a:gd name="T69" fmla="*/ 49 h 51"/>
                  <a:gd name="T70" fmla="*/ 24 w 68"/>
                  <a:gd name="T71" fmla="*/ 39 h 51"/>
                  <a:gd name="T72" fmla="*/ 25 w 68"/>
                  <a:gd name="T73" fmla="*/ 41 h 51"/>
                  <a:gd name="T74" fmla="*/ 33 w 68"/>
                  <a:gd name="T75" fmla="*/ 50 h 51"/>
                  <a:gd name="T76" fmla="*/ 34 w 68"/>
                  <a:gd name="T77" fmla="*/ 50 h 51"/>
                  <a:gd name="T78" fmla="*/ 37 w 68"/>
                  <a:gd name="T79" fmla="*/ 37 h 51"/>
                  <a:gd name="T80" fmla="*/ 50 w 68"/>
                  <a:gd name="T81" fmla="*/ 39 h 51"/>
                  <a:gd name="T82" fmla="*/ 68 w 68"/>
                  <a:gd name="T83" fmla="*/ 25 h 51"/>
                  <a:gd name="T84" fmla="*/ 67 w 68"/>
                  <a:gd name="T85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4"/>
                    </a:moveTo>
                    <a:cubicBezTo>
                      <a:pt x="66" y="25"/>
                      <a:pt x="65" y="26"/>
                      <a:pt x="65" y="27"/>
                    </a:cubicBezTo>
                    <a:cubicBezTo>
                      <a:pt x="62" y="30"/>
                      <a:pt x="60" y="29"/>
                      <a:pt x="58" y="26"/>
                    </a:cubicBezTo>
                    <a:cubicBezTo>
                      <a:pt x="59" y="24"/>
                      <a:pt x="61" y="22"/>
                      <a:pt x="62" y="21"/>
                    </a:cubicBezTo>
                    <a:cubicBezTo>
                      <a:pt x="63" y="20"/>
                      <a:pt x="62" y="20"/>
                      <a:pt x="62" y="20"/>
                    </a:cubicBezTo>
                    <a:cubicBezTo>
                      <a:pt x="60" y="20"/>
                      <a:pt x="59" y="21"/>
                      <a:pt x="58" y="21"/>
                    </a:cubicBezTo>
                    <a:cubicBezTo>
                      <a:pt x="57" y="22"/>
                      <a:pt x="56" y="22"/>
                      <a:pt x="55" y="22"/>
                    </a:cubicBezTo>
                    <a:cubicBezTo>
                      <a:pt x="55" y="22"/>
                      <a:pt x="55" y="23"/>
                      <a:pt x="54" y="23"/>
                    </a:cubicBezTo>
                    <a:cubicBezTo>
                      <a:pt x="52" y="24"/>
                      <a:pt x="52" y="22"/>
                      <a:pt x="53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8" y="8"/>
                      <a:pt x="58" y="8"/>
                    </a:cubicBezTo>
                    <a:cubicBezTo>
                      <a:pt x="52" y="10"/>
                      <a:pt x="50" y="14"/>
                      <a:pt x="46" y="18"/>
                    </a:cubicBezTo>
                    <a:cubicBezTo>
                      <a:pt x="42" y="23"/>
                      <a:pt x="46" y="16"/>
                      <a:pt x="47" y="14"/>
                    </a:cubicBezTo>
                    <a:cubicBezTo>
                      <a:pt x="47" y="10"/>
                      <a:pt x="47" y="5"/>
                      <a:pt x="47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1" y="4"/>
                      <a:pt x="37" y="1"/>
                      <a:pt x="36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5"/>
                      <a:pt x="30" y="16"/>
                    </a:cubicBezTo>
                    <a:cubicBezTo>
                      <a:pt x="25" y="11"/>
                      <a:pt x="27" y="7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3" y="9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3" y="11"/>
                      <a:pt x="22" y="10"/>
                    </a:cubicBezTo>
                    <a:cubicBezTo>
                      <a:pt x="18" y="5"/>
                      <a:pt x="13" y="2"/>
                      <a:pt x="6" y="4"/>
                    </a:cubicBezTo>
                    <a:cubicBezTo>
                      <a:pt x="1" y="5"/>
                      <a:pt x="0" y="8"/>
                      <a:pt x="4" y="11"/>
                    </a:cubicBezTo>
                    <a:cubicBezTo>
                      <a:pt x="8" y="14"/>
                      <a:pt x="13" y="17"/>
                      <a:pt x="17" y="19"/>
                    </a:cubicBezTo>
                    <a:cubicBezTo>
                      <a:pt x="19" y="20"/>
                      <a:pt x="12" y="25"/>
                      <a:pt x="11" y="25"/>
                    </a:cubicBezTo>
                    <a:cubicBezTo>
                      <a:pt x="8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6" y="36"/>
                      <a:pt x="9" y="38"/>
                      <a:pt x="15" y="35"/>
                    </a:cubicBezTo>
                    <a:cubicBezTo>
                      <a:pt x="16" y="35"/>
                      <a:pt x="17" y="33"/>
                      <a:pt x="18" y="33"/>
                    </a:cubicBezTo>
                    <a:cubicBezTo>
                      <a:pt x="19" y="33"/>
                      <a:pt x="19" y="33"/>
                      <a:pt x="20" y="34"/>
                    </a:cubicBezTo>
                    <a:cubicBezTo>
                      <a:pt x="19" y="35"/>
                      <a:pt x="18" y="37"/>
                      <a:pt x="17" y="39"/>
                    </a:cubicBezTo>
                    <a:cubicBezTo>
                      <a:pt x="16" y="42"/>
                      <a:pt x="15" y="45"/>
                      <a:pt x="14" y="48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30" y="43"/>
                      <a:pt x="30" y="48"/>
                      <a:pt x="33" y="50"/>
                    </a:cubicBezTo>
                    <a:cubicBezTo>
                      <a:pt x="33" y="51"/>
                      <a:pt x="34" y="50"/>
                      <a:pt x="34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6" y="32"/>
                      <a:pt x="49" y="39"/>
                      <a:pt x="50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4"/>
                      <a:pt x="67" y="24"/>
                      <a:pt x="67" y="24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77"/>
              <p:cNvSpPr/>
              <p:nvPr/>
            </p:nvSpPr>
            <p:spPr bwMode="auto">
              <a:xfrm>
                <a:off x="4309" y="2382"/>
                <a:ext cx="153" cy="126"/>
              </a:xfrm>
              <a:custGeom>
                <a:avLst/>
                <a:gdLst>
                  <a:gd name="T0" fmla="*/ 56 w 57"/>
                  <a:gd name="T1" fmla="*/ 33 h 47"/>
                  <a:gd name="T2" fmla="*/ 48 w 57"/>
                  <a:gd name="T3" fmla="*/ 27 h 47"/>
                  <a:gd name="T4" fmla="*/ 52 w 57"/>
                  <a:gd name="T5" fmla="*/ 24 h 47"/>
                  <a:gd name="T6" fmla="*/ 51 w 57"/>
                  <a:gd name="T7" fmla="*/ 23 h 47"/>
                  <a:gd name="T8" fmla="*/ 50 w 57"/>
                  <a:gd name="T9" fmla="*/ 23 h 47"/>
                  <a:gd name="T10" fmla="*/ 43 w 57"/>
                  <a:gd name="T11" fmla="*/ 22 h 47"/>
                  <a:gd name="T12" fmla="*/ 44 w 57"/>
                  <a:gd name="T13" fmla="*/ 18 h 47"/>
                  <a:gd name="T14" fmla="*/ 44 w 57"/>
                  <a:gd name="T15" fmla="*/ 18 h 47"/>
                  <a:gd name="T16" fmla="*/ 37 w 57"/>
                  <a:gd name="T17" fmla="*/ 22 h 47"/>
                  <a:gd name="T18" fmla="*/ 35 w 57"/>
                  <a:gd name="T19" fmla="*/ 17 h 47"/>
                  <a:gd name="T20" fmla="*/ 40 w 57"/>
                  <a:gd name="T21" fmla="*/ 8 h 47"/>
                  <a:gd name="T22" fmla="*/ 39 w 57"/>
                  <a:gd name="T23" fmla="*/ 8 h 47"/>
                  <a:gd name="T24" fmla="*/ 36 w 57"/>
                  <a:gd name="T25" fmla="*/ 10 h 47"/>
                  <a:gd name="T26" fmla="*/ 41 w 57"/>
                  <a:gd name="T27" fmla="*/ 1 h 47"/>
                  <a:gd name="T28" fmla="*/ 40 w 57"/>
                  <a:gd name="T29" fmla="*/ 1 h 47"/>
                  <a:gd name="T30" fmla="*/ 33 w 57"/>
                  <a:gd name="T31" fmla="*/ 8 h 47"/>
                  <a:gd name="T32" fmla="*/ 29 w 57"/>
                  <a:gd name="T33" fmla="*/ 17 h 47"/>
                  <a:gd name="T34" fmla="*/ 23 w 57"/>
                  <a:gd name="T35" fmla="*/ 16 h 47"/>
                  <a:gd name="T36" fmla="*/ 18 w 57"/>
                  <a:gd name="T37" fmla="*/ 9 h 47"/>
                  <a:gd name="T38" fmla="*/ 17 w 57"/>
                  <a:gd name="T39" fmla="*/ 6 h 47"/>
                  <a:gd name="T40" fmla="*/ 0 w 57"/>
                  <a:gd name="T41" fmla="*/ 4 h 47"/>
                  <a:gd name="T42" fmla="*/ 0 w 57"/>
                  <a:gd name="T43" fmla="*/ 5 h 47"/>
                  <a:gd name="T44" fmla="*/ 8 w 57"/>
                  <a:gd name="T45" fmla="*/ 15 h 47"/>
                  <a:gd name="T46" fmla="*/ 11 w 57"/>
                  <a:gd name="T47" fmla="*/ 16 h 47"/>
                  <a:gd name="T48" fmla="*/ 17 w 57"/>
                  <a:gd name="T49" fmla="*/ 22 h 47"/>
                  <a:gd name="T50" fmla="*/ 10 w 57"/>
                  <a:gd name="T51" fmla="*/ 24 h 47"/>
                  <a:gd name="T52" fmla="*/ 6 w 57"/>
                  <a:gd name="T53" fmla="*/ 28 h 47"/>
                  <a:gd name="T54" fmla="*/ 2 w 57"/>
                  <a:gd name="T55" fmla="*/ 31 h 47"/>
                  <a:gd name="T56" fmla="*/ 2 w 57"/>
                  <a:gd name="T57" fmla="*/ 32 h 47"/>
                  <a:gd name="T58" fmla="*/ 12 w 57"/>
                  <a:gd name="T59" fmla="*/ 30 h 47"/>
                  <a:gd name="T60" fmla="*/ 15 w 57"/>
                  <a:gd name="T61" fmla="*/ 27 h 47"/>
                  <a:gd name="T62" fmla="*/ 16 w 57"/>
                  <a:gd name="T63" fmla="*/ 32 h 47"/>
                  <a:gd name="T64" fmla="*/ 14 w 57"/>
                  <a:gd name="T65" fmla="*/ 43 h 47"/>
                  <a:gd name="T66" fmla="*/ 15 w 57"/>
                  <a:gd name="T67" fmla="*/ 43 h 47"/>
                  <a:gd name="T68" fmla="*/ 19 w 57"/>
                  <a:gd name="T69" fmla="*/ 35 h 47"/>
                  <a:gd name="T70" fmla="*/ 25 w 57"/>
                  <a:gd name="T71" fmla="*/ 33 h 47"/>
                  <a:gd name="T72" fmla="*/ 26 w 57"/>
                  <a:gd name="T73" fmla="*/ 39 h 47"/>
                  <a:gd name="T74" fmla="*/ 29 w 57"/>
                  <a:gd name="T75" fmla="*/ 46 h 47"/>
                  <a:gd name="T76" fmla="*/ 30 w 57"/>
                  <a:gd name="T77" fmla="*/ 46 h 47"/>
                  <a:gd name="T78" fmla="*/ 35 w 57"/>
                  <a:gd name="T79" fmla="*/ 34 h 47"/>
                  <a:gd name="T80" fmla="*/ 45 w 57"/>
                  <a:gd name="T81" fmla="*/ 38 h 47"/>
                  <a:gd name="T82" fmla="*/ 57 w 57"/>
                  <a:gd name="T83" fmla="*/ 33 h 47"/>
                  <a:gd name="T84" fmla="*/ 56 w 57"/>
                  <a:gd name="T85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7">
                    <a:moveTo>
                      <a:pt x="56" y="33"/>
                    </a:moveTo>
                    <a:cubicBezTo>
                      <a:pt x="55" y="33"/>
                      <a:pt x="44" y="29"/>
                      <a:pt x="48" y="27"/>
                    </a:cubicBezTo>
                    <a:cubicBezTo>
                      <a:pt x="49" y="26"/>
                      <a:pt x="50" y="26"/>
                      <a:pt x="52" y="24"/>
                    </a:cubicBezTo>
                    <a:cubicBezTo>
                      <a:pt x="52" y="24"/>
                      <a:pt x="52" y="23"/>
                      <a:pt x="51" y="23"/>
                    </a:cubicBezTo>
                    <a:cubicBezTo>
                      <a:pt x="51" y="23"/>
                      <a:pt x="50" y="23"/>
                      <a:pt x="50" y="23"/>
                    </a:cubicBezTo>
                    <a:cubicBezTo>
                      <a:pt x="47" y="25"/>
                      <a:pt x="45" y="24"/>
                      <a:pt x="43" y="22"/>
                    </a:cubicBezTo>
                    <a:cubicBezTo>
                      <a:pt x="44" y="21"/>
                      <a:pt x="44" y="20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1" y="19"/>
                      <a:pt x="39" y="20"/>
                      <a:pt x="37" y="22"/>
                    </a:cubicBezTo>
                    <a:cubicBezTo>
                      <a:pt x="31" y="26"/>
                      <a:pt x="32" y="20"/>
                      <a:pt x="35" y="17"/>
                    </a:cubicBezTo>
                    <a:cubicBezTo>
                      <a:pt x="38" y="15"/>
                      <a:pt x="39" y="12"/>
                      <a:pt x="40" y="8"/>
                    </a:cubicBezTo>
                    <a:cubicBezTo>
                      <a:pt x="40" y="8"/>
                      <a:pt x="40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8" y="7"/>
                      <a:pt x="39" y="5"/>
                      <a:pt x="41" y="1"/>
                    </a:cubicBezTo>
                    <a:cubicBezTo>
                      <a:pt x="41" y="1"/>
                      <a:pt x="40" y="0"/>
                      <a:pt x="40" y="1"/>
                    </a:cubicBezTo>
                    <a:cubicBezTo>
                      <a:pt x="36" y="3"/>
                      <a:pt x="34" y="4"/>
                      <a:pt x="33" y="8"/>
                    </a:cubicBezTo>
                    <a:cubicBezTo>
                      <a:pt x="32" y="11"/>
                      <a:pt x="30" y="14"/>
                      <a:pt x="29" y="17"/>
                    </a:cubicBezTo>
                    <a:cubicBezTo>
                      <a:pt x="26" y="20"/>
                      <a:pt x="26" y="20"/>
                      <a:pt x="23" y="16"/>
                    </a:cubicBezTo>
                    <a:cubicBezTo>
                      <a:pt x="22" y="13"/>
                      <a:pt x="19" y="12"/>
                      <a:pt x="18" y="9"/>
                    </a:cubicBezTo>
                    <a:cubicBezTo>
                      <a:pt x="18" y="8"/>
                      <a:pt x="18" y="7"/>
                      <a:pt x="17" y="6"/>
                    </a:cubicBezTo>
                    <a:cubicBezTo>
                      <a:pt x="13" y="1"/>
                      <a:pt x="6" y="1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3" y="8"/>
                      <a:pt x="6" y="11"/>
                      <a:pt x="8" y="15"/>
                    </a:cubicBezTo>
                    <a:cubicBezTo>
                      <a:pt x="9" y="15"/>
                      <a:pt x="10" y="16"/>
                      <a:pt x="11" y="16"/>
                    </a:cubicBezTo>
                    <a:cubicBezTo>
                      <a:pt x="11" y="17"/>
                      <a:pt x="20" y="21"/>
                      <a:pt x="17" y="22"/>
                    </a:cubicBezTo>
                    <a:cubicBezTo>
                      <a:pt x="15" y="23"/>
                      <a:pt x="13" y="23"/>
                      <a:pt x="10" y="24"/>
                    </a:cubicBezTo>
                    <a:cubicBezTo>
                      <a:pt x="8" y="26"/>
                      <a:pt x="9" y="26"/>
                      <a:pt x="6" y="28"/>
                    </a:cubicBezTo>
                    <a:cubicBezTo>
                      <a:pt x="5" y="29"/>
                      <a:pt x="3" y="29"/>
                      <a:pt x="2" y="31"/>
                    </a:cubicBezTo>
                    <a:cubicBezTo>
                      <a:pt x="2" y="31"/>
                      <a:pt x="2" y="31"/>
                      <a:pt x="2" y="32"/>
                    </a:cubicBezTo>
                    <a:cubicBezTo>
                      <a:pt x="5" y="34"/>
                      <a:pt x="9" y="32"/>
                      <a:pt x="12" y="30"/>
                    </a:cubicBezTo>
                    <a:cubicBezTo>
                      <a:pt x="13" y="29"/>
                      <a:pt x="14" y="28"/>
                      <a:pt x="15" y="27"/>
                    </a:cubicBezTo>
                    <a:cubicBezTo>
                      <a:pt x="19" y="25"/>
                      <a:pt x="18" y="30"/>
                      <a:pt x="16" y="32"/>
                    </a:cubicBezTo>
                    <a:cubicBezTo>
                      <a:pt x="14" y="35"/>
                      <a:pt x="16" y="39"/>
                      <a:pt x="14" y="43"/>
                    </a:cubicBezTo>
                    <a:cubicBezTo>
                      <a:pt x="14" y="43"/>
                      <a:pt x="15" y="44"/>
                      <a:pt x="15" y="43"/>
                    </a:cubicBezTo>
                    <a:cubicBezTo>
                      <a:pt x="18" y="41"/>
                      <a:pt x="18" y="37"/>
                      <a:pt x="19" y="35"/>
                    </a:cubicBezTo>
                    <a:cubicBezTo>
                      <a:pt x="20" y="32"/>
                      <a:pt x="22" y="31"/>
                      <a:pt x="25" y="33"/>
                    </a:cubicBezTo>
                    <a:cubicBezTo>
                      <a:pt x="26" y="35"/>
                      <a:pt x="26" y="37"/>
                      <a:pt x="26" y="39"/>
                    </a:cubicBezTo>
                    <a:cubicBezTo>
                      <a:pt x="27" y="42"/>
                      <a:pt x="27" y="44"/>
                      <a:pt x="29" y="46"/>
                    </a:cubicBezTo>
                    <a:cubicBezTo>
                      <a:pt x="29" y="47"/>
                      <a:pt x="30" y="47"/>
                      <a:pt x="30" y="46"/>
                    </a:cubicBezTo>
                    <a:cubicBezTo>
                      <a:pt x="30" y="44"/>
                      <a:pt x="30" y="32"/>
                      <a:pt x="35" y="34"/>
                    </a:cubicBezTo>
                    <a:cubicBezTo>
                      <a:pt x="38" y="35"/>
                      <a:pt x="42" y="36"/>
                      <a:pt x="45" y="38"/>
                    </a:cubicBezTo>
                    <a:cubicBezTo>
                      <a:pt x="50" y="39"/>
                      <a:pt x="54" y="38"/>
                      <a:pt x="57" y="33"/>
                    </a:cubicBezTo>
                    <a:cubicBezTo>
                      <a:pt x="57" y="33"/>
                      <a:pt x="57" y="33"/>
                      <a:pt x="56" y="33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78"/>
              <p:cNvSpPr/>
              <p:nvPr/>
            </p:nvSpPr>
            <p:spPr bwMode="auto">
              <a:xfrm>
                <a:off x="4328" y="2393"/>
                <a:ext cx="110" cy="110"/>
              </a:xfrm>
              <a:custGeom>
                <a:avLst/>
                <a:gdLst>
                  <a:gd name="T0" fmla="*/ 41 w 41"/>
                  <a:gd name="T1" fmla="*/ 27 h 41"/>
                  <a:gd name="T2" fmla="*/ 35 w 41"/>
                  <a:gd name="T3" fmla="*/ 23 h 41"/>
                  <a:gd name="T4" fmla="*/ 37 w 41"/>
                  <a:gd name="T5" fmla="*/ 22 h 41"/>
                  <a:gd name="T6" fmla="*/ 37 w 41"/>
                  <a:gd name="T7" fmla="*/ 21 h 41"/>
                  <a:gd name="T8" fmla="*/ 24 w 41"/>
                  <a:gd name="T9" fmla="*/ 21 h 41"/>
                  <a:gd name="T10" fmla="*/ 26 w 41"/>
                  <a:gd name="T11" fmla="*/ 10 h 41"/>
                  <a:gd name="T12" fmla="*/ 29 w 41"/>
                  <a:gd name="T13" fmla="*/ 0 h 41"/>
                  <a:gd name="T14" fmla="*/ 28 w 41"/>
                  <a:gd name="T15" fmla="*/ 0 h 41"/>
                  <a:gd name="T16" fmla="*/ 22 w 41"/>
                  <a:gd name="T17" fmla="*/ 12 h 41"/>
                  <a:gd name="T18" fmla="*/ 19 w 41"/>
                  <a:gd name="T19" fmla="*/ 17 h 41"/>
                  <a:gd name="T20" fmla="*/ 17 w 41"/>
                  <a:gd name="T21" fmla="*/ 15 h 41"/>
                  <a:gd name="T22" fmla="*/ 12 w 41"/>
                  <a:gd name="T23" fmla="*/ 8 h 41"/>
                  <a:gd name="T24" fmla="*/ 1 w 41"/>
                  <a:gd name="T25" fmla="*/ 1 h 41"/>
                  <a:gd name="T26" fmla="*/ 0 w 41"/>
                  <a:gd name="T27" fmla="*/ 1 h 41"/>
                  <a:gd name="T28" fmla="*/ 1 w 41"/>
                  <a:gd name="T29" fmla="*/ 8 h 41"/>
                  <a:gd name="T30" fmla="*/ 1 w 41"/>
                  <a:gd name="T31" fmla="*/ 9 h 41"/>
                  <a:gd name="T32" fmla="*/ 5 w 41"/>
                  <a:gd name="T33" fmla="*/ 12 h 41"/>
                  <a:gd name="T34" fmla="*/ 12 w 41"/>
                  <a:gd name="T35" fmla="*/ 18 h 41"/>
                  <a:gd name="T36" fmla="*/ 3 w 41"/>
                  <a:gd name="T37" fmla="*/ 22 h 41"/>
                  <a:gd name="T38" fmla="*/ 4 w 41"/>
                  <a:gd name="T39" fmla="*/ 23 h 41"/>
                  <a:gd name="T40" fmla="*/ 11 w 41"/>
                  <a:gd name="T41" fmla="*/ 26 h 41"/>
                  <a:gd name="T42" fmla="*/ 12 w 41"/>
                  <a:gd name="T43" fmla="*/ 27 h 41"/>
                  <a:gd name="T44" fmla="*/ 20 w 41"/>
                  <a:gd name="T45" fmla="*/ 32 h 41"/>
                  <a:gd name="T46" fmla="*/ 21 w 41"/>
                  <a:gd name="T47" fmla="*/ 38 h 41"/>
                  <a:gd name="T48" fmla="*/ 21 w 41"/>
                  <a:gd name="T49" fmla="*/ 38 h 41"/>
                  <a:gd name="T50" fmla="*/ 21 w 41"/>
                  <a:gd name="T51" fmla="*/ 40 h 41"/>
                  <a:gd name="T52" fmla="*/ 22 w 41"/>
                  <a:gd name="T53" fmla="*/ 40 h 41"/>
                  <a:gd name="T54" fmla="*/ 22 w 41"/>
                  <a:gd name="T55" fmla="*/ 32 h 41"/>
                  <a:gd name="T56" fmla="*/ 33 w 41"/>
                  <a:gd name="T57" fmla="*/ 27 h 41"/>
                  <a:gd name="T58" fmla="*/ 41 w 41"/>
                  <a:gd name="T59" fmla="*/ 27 h 41"/>
                  <a:gd name="T60" fmla="*/ 41 w 41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1">
                    <a:moveTo>
                      <a:pt x="41" y="27"/>
                    </a:moveTo>
                    <a:cubicBezTo>
                      <a:pt x="39" y="25"/>
                      <a:pt x="37" y="23"/>
                      <a:pt x="35" y="23"/>
                    </a:cubicBezTo>
                    <a:cubicBezTo>
                      <a:pt x="36" y="23"/>
                      <a:pt x="36" y="22"/>
                      <a:pt x="37" y="22"/>
                    </a:cubicBezTo>
                    <a:cubicBezTo>
                      <a:pt x="38" y="22"/>
                      <a:pt x="38" y="21"/>
                      <a:pt x="37" y="21"/>
                    </a:cubicBezTo>
                    <a:cubicBezTo>
                      <a:pt x="33" y="19"/>
                      <a:pt x="29" y="20"/>
                      <a:pt x="24" y="21"/>
                    </a:cubicBezTo>
                    <a:cubicBezTo>
                      <a:pt x="21" y="22"/>
                      <a:pt x="25" y="12"/>
                      <a:pt x="26" y="10"/>
                    </a:cubicBezTo>
                    <a:cubicBezTo>
                      <a:pt x="27" y="7"/>
                      <a:pt x="28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4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8" y="19"/>
                      <a:pt x="17" y="16"/>
                      <a:pt x="17" y="15"/>
                    </a:cubicBezTo>
                    <a:cubicBezTo>
                      <a:pt x="15" y="13"/>
                      <a:pt x="14" y="10"/>
                      <a:pt x="12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3"/>
                      <a:pt x="5" y="9"/>
                      <a:pt x="1" y="8"/>
                    </a:cubicBezTo>
                    <a:cubicBezTo>
                      <a:pt x="1" y="8"/>
                      <a:pt x="0" y="9"/>
                      <a:pt x="1" y="9"/>
                    </a:cubicBezTo>
                    <a:cubicBezTo>
                      <a:pt x="2" y="11"/>
                      <a:pt x="3" y="11"/>
                      <a:pt x="5" y="12"/>
                    </a:cubicBezTo>
                    <a:cubicBezTo>
                      <a:pt x="8" y="14"/>
                      <a:pt x="10" y="16"/>
                      <a:pt x="12" y="18"/>
                    </a:cubicBezTo>
                    <a:cubicBezTo>
                      <a:pt x="9" y="20"/>
                      <a:pt x="5" y="21"/>
                      <a:pt x="3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6" y="22"/>
                      <a:pt x="13" y="22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8" y="24"/>
                      <a:pt x="20" y="28"/>
                      <a:pt x="20" y="32"/>
                    </a:cubicBezTo>
                    <a:cubicBezTo>
                      <a:pt x="20" y="34"/>
                      <a:pt x="20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2" y="35"/>
                      <a:pt x="22" y="32"/>
                    </a:cubicBezTo>
                    <a:cubicBezTo>
                      <a:pt x="22" y="26"/>
                      <a:pt x="29" y="25"/>
                      <a:pt x="33" y="27"/>
                    </a:cubicBezTo>
                    <a:cubicBezTo>
                      <a:pt x="35" y="28"/>
                      <a:pt x="38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79"/>
              <p:cNvSpPr/>
              <p:nvPr/>
            </p:nvSpPr>
            <p:spPr bwMode="auto">
              <a:xfrm>
                <a:off x="4293" y="2471"/>
                <a:ext cx="48" cy="69"/>
              </a:xfrm>
              <a:custGeom>
                <a:avLst/>
                <a:gdLst>
                  <a:gd name="T0" fmla="*/ 18 w 18"/>
                  <a:gd name="T1" fmla="*/ 0 h 26"/>
                  <a:gd name="T2" fmla="*/ 6 w 18"/>
                  <a:gd name="T3" fmla="*/ 6 h 26"/>
                  <a:gd name="T4" fmla="*/ 2 w 18"/>
                  <a:gd name="T5" fmla="*/ 8 h 26"/>
                  <a:gd name="T6" fmla="*/ 0 w 18"/>
                  <a:gd name="T7" fmla="*/ 16 h 26"/>
                  <a:gd name="T8" fmla="*/ 9 w 18"/>
                  <a:gd name="T9" fmla="*/ 26 h 26"/>
                  <a:gd name="T10" fmla="*/ 9 w 18"/>
                  <a:gd name="T11" fmla="*/ 25 h 26"/>
                  <a:gd name="T12" fmla="*/ 7 w 18"/>
                  <a:gd name="T13" fmla="*/ 15 h 26"/>
                  <a:gd name="T14" fmla="*/ 9 w 18"/>
                  <a:gd name="T15" fmla="*/ 13 h 26"/>
                  <a:gd name="T16" fmla="*/ 10 w 18"/>
                  <a:gd name="T17" fmla="*/ 10 h 26"/>
                  <a:gd name="T18" fmla="*/ 18 w 18"/>
                  <a:gd name="T19" fmla="*/ 1 h 26"/>
                  <a:gd name="T20" fmla="*/ 18 w 1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13" y="0"/>
                      <a:pt x="9" y="2"/>
                      <a:pt x="6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9" y="26"/>
                      <a:pt x="9" y="26"/>
                      <a:pt x="9" y="25"/>
                    </a:cubicBezTo>
                    <a:cubicBezTo>
                      <a:pt x="6" y="23"/>
                      <a:pt x="2" y="18"/>
                      <a:pt x="7" y="15"/>
                    </a:cubicBezTo>
                    <a:cubicBezTo>
                      <a:pt x="7" y="15"/>
                      <a:pt x="9" y="14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9" y="5"/>
                      <a:pt x="15" y="3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80"/>
              <p:cNvSpPr/>
              <p:nvPr/>
            </p:nvSpPr>
            <p:spPr bwMode="auto">
              <a:xfrm>
                <a:off x="4360" y="2436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5 w 19"/>
                  <a:gd name="T3" fmla="*/ 2 h 17"/>
                  <a:gd name="T4" fmla="*/ 1 w 19"/>
                  <a:gd name="T5" fmla="*/ 6 h 17"/>
                  <a:gd name="T6" fmla="*/ 1 w 19"/>
                  <a:gd name="T7" fmla="*/ 9 h 17"/>
                  <a:gd name="T8" fmla="*/ 1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5" y="2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1" y="7"/>
                      <a:pt x="2" y="7"/>
                      <a:pt x="1" y="9"/>
                    </a:cubicBezTo>
                    <a:cubicBezTo>
                      <a:pt x="1" y="9"/>
                      <a:pt x="0" y="10"/>
                      <a:pt x="1" y="11"/>
                    </a:cubicBezTo>
                    <a:cubicBezTo>
                      <a:pt x="2" y="16"/>
                      <a:pt x="9" y="17"/>
                      <a:pt x="13" y="14"/>
                    </a:cubicBezTo>
                    <a:cubicBezTo>
                      <a:pt x="17" y="12"/>
                      <a:pt x="19" y="5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81"/>
              <p:cNvSpPr/>
              <p:nvPr/>
            </p:nvSpPr>
            <p:spPr bwMode="auto">
              <a:xfrm>
                <a:off x="4360" y="2436"/>
                <a:ext cx="48" cy="45"/>
              </a:xfrm>
              <a:custGeom>
                <a:avLst/>
                <a:gdLst>
                  <a:gd name="T0" fmla="*/ 12 w 18"/>
                  <a:gd name="T1" fmla="*/ 1 h 17"/>
                  <a:gd name="T2" fmla="*/ 8 w 18"/>
                  <a:gd name="T3" fmla="*/ 5 h 17"/>
                  <a:gd name="T4" fmla="*/ 8 w 18"/>
                  <a:gd name="T5" fmla="*/ 6 h 17"/>
                  <a:gd name="T6" fmla="*/ 8 w 18"/>
                  <a:gd name="T7" fmla="*/ 9 h 17"/>
                  <a:gd name="T8" fmla="*/ 2 w 18"/>
                  <a:gd name="T9" fmla="*/ 10 h 17"/>
                  <a:gd name="T10" fmla="*/ 1 w 18"/>
                  <a:gd name="T11" fmla="*/ 10 h 17"/>
                  <a:gd name="T12" fmla="*/ 7 w 18"/>
                  <a:gd name="T13" fmla="*/ 16 h 17"/>
                  <a:gd name="T14" fmla="*/ 16 w 18"/>
                  <a:gd name="T15" fmla="*/ 10 h 17"/>
                  <a:gd name="T16" fmla="*/ 12 w 18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2" y="1"/>
                    </a:moveTo>
                    <a:cubicBezTo>
                      <a:pt x="9" y="0"/>
                      <a:pt x="11" y="6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6" y="10"/>
                      <a:pt x="3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10" y="17"/>
                      <a:pt x="14" y="13"/>
                      <a:pt x="16" y="10"/>
                    </a:cubicBezTo>
                    <a:cubicBezTo>
                      <a:pt x="18" y="7"/>
                      <a:pt x="17" y="2"/>
                      <a:pt x="12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82"/>
              <p:cNvSpPr/>
              <p:nvPr/>
            </p:nvSpPr>
            <p:spPr bwMode="auto">
              <a:xfrm>
                <a:off x="4360" y="2463"/>
                <a:ext cx="5" cy="8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83"/>
              <p:cNvSpPr/>
              <p:nvPr/>
            </p:nvSpPr>
            <p:spPr bwMode="auto">
              <a:xfrm>
                <a:off x="4387" y="2447"/>
                <a:ext cx="11" cy="13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0 h 5"/>
                  <a:gd name="T4" fmla="*/ 2 w 4"/>
                  <a:gd name="T5" fmla="*/ 0 h 5"/>
                  <a:gd name="T6" fmla="*/ 1 w 4"/>
                  <a:gd name="T7" fmla="*/ 1 h 5"/>
                  <a:gd name="T8" fmla="*/ 0 w 4"/>
                  <a:gd name="T9" fmla="*/ 3 h 5"/>
                  <a:gd name="T10" fmla="*/ 0 w 4"/>
                  <a:gd name="T11" fmla="*/ 5 h 5"/>
                  <a:gd name="T12" fmla="*/ 1 w 4"/>
                  <a:gd name="T13" fmla="*/ 5 h 5"/>
                  <a:gd name="T14" fmla="*/ 3 w 4"/>
                  <a:gd name="T15" fmla="*/ 3 h 5"/>
                  <a:gd name="T16" fmla="*/ 3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84"/>
              <p:cNvSpPr/>
              <p:nvPr/>
            </p:nvSpPr>
            <p:spPr bwMode="auto">
              <a:xfrm>
                <a:off x="4379" y="2433"/>
                <a:ext cx="13" cy="14"/>
              </a:xfrm>
              <a:custGeom>
                <a:avLst/>
                <a:gdLst>
                  <a:gd name="T0" fmla="*/ 4 w 5"/>
                  <a:gd name="T1" fmla="*/ 4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  <a:gd name="T8" fmla="*/ 4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4" y="1"/>
                      <a:pt x="0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85"/>
              <p:cNvSpPr/>
              <p:nvPr/>
            </p:nvSpPr>
            <p:spPr bwMode="auto">
              <a:xfrm>
                <a:off x="4384" y="247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1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486"/>
              <p:cNvSpPr/>
              <p:nvPr/>
            </p:nvSpPr>
            <p:spPr bwMode="auto">
              <a:xfrm>
                <a:off x="2809" y="1555"/>
                <a:ext cx="163" cy="155"/>
              </a:xfrm>
              <a:custGeom>
                <a:avLst/>
                <a:gdLst>
                  <a:gd name="T0" fmla="*/ 56 w 61"/>
                  <a:gd name="T1" fmla="*/ 26 h 58"/>
                  <a:gd name="T2" fmla="*/ 50 w 61"/>
                  <a:gd name="T3" fmla="*/ 26 h 58"/>
                  <a:gd name="T4" fmla="*/ 49 w 61"/>
                  <a:gd name="T5" fmla="*/ 26 h 58"/>
                  <a:gd name="T6" fmla="*/ 51 w 61"/>
                  <a:gd name="T7" fmla="*/ 25 h 58"/>
                  <a:gd name="T8" fmla="*/ 54 w 61"/>
                  <a:gd name="T9" fmla="*/ 14 h 58"/>
                  <a:gd name="T10" fmla="*/ 46 w 61"/>
                  <a:gd name="T11" fmla="*/ 8 h 58"/>
                  <a:gd name="T12" fmla="*/ 35 w 61"/>
                  <a:gd name="T13" fmla="*/ 14 h 58"/>
                  <a:gd name="T14" fmla="*/ 21 w 61"/>
                  <a:gd name="T15" fmla="*/ 2 h 58"/>
                  <a:gd name="T16" fmla="*/ 4 w 61"/>
                  <a:gd name="T17" fmla="*/ 11 h 58"/>
                  <a:gd name="T18" fmla="*/ 5 w 61"/>
                  <a:gd name="T19" fmla="*/ 25 h 58"/>
                  <a:gd name="T20" fmla="*/ 11 w 61"/>
                  <a:gd name="T21" fmla="*/ 28 h 58"/>
                  <a:gd name="T22" fmla="*/ 8 w 61"/>
                  <a:gd name="T23" fmla="*/ 30 h 58"/>
                  <a:gd name="T24" fmla="*/ 5 w 61"/>
                  <a:gd name="T25" fmla="*/ 31 h 58"/>
                  <a:gd name="T26" fmla="*/ 1 w 61"/>
                  <a:gd name="T27" fmla="*/ 43 h 58"/>
                  <a:gd name="T28" fmla="*/ 4 w 61"/>
                  <a:gd name="T29" fmla="*/ 49 h 58"/>
                  <a:gd name="T30" fmla="*/ 12 w 61"/>
                  <a:gd name="T31" fmla="*/ 53 h 58"/>
                  <a:gd name="T32" fmla="*/ 21 w 61"/>
                  <a:gd name="T33" fmla="*/ 55 h 58"/>
                  <a:gd name="T34" fmla="*/ 24 w 61"/>
                  <a:gd name="T35" fmla="*/ 50 h 58"/>
                  <a:gd name="T36" fmla="*/ 28 w 61"/>
                  <a:gd name="T37" fmla="*/ 48 h 58"/>
                  <a:gd name="T38" fmla="*/ 39 w 61"/>
                  <a:gd name="T39" fmla="*/ 54 h 58"/>
                  <a:gd name="T40" fmla="*/ 50 w 61"/>
                  <a:gd name="T41" fmla="*/ 48 h 58"/>
                  <a:gd name="T42" fmla="*/ 47 w 61"/>
                  <a:gd name="T43" fmla="*/ 38 h 58"/>
                  <a:gd name="T44" fmla="*/ 59 w 61"/>
                  <a:gd name="T45" fmla="*/ 35 h 58"/>
                  <a:gd name="T46" fmla="*/ 56 w 61"/>
                  <a:gd name="T47" fmla="*/ 2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8">
                    <a:moveTo>
                      <a:pt x="56" y="26"/>
                    </a:moveTo>
                    <a:cubicBezTo>
                      <a:pt x="54" y="26"/>
                      <a:pt x="52" y="26"/>
                      <a:pt x="50" y="26"/>
                    </a:cubicBezTo>
                    <a:cubicBezTo>
                      <a:pt x="50" y="26"/>
                      <a:pt x="50" y="26"/>
                      <a:pt x="49" y="26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5" y="23"/>
                      <a:pt x="56" y="19"/>
                      <a:pt x="54" y="14"/>
                    </a:cubicBezTo>
                    <a:cubicBezTo>
                      <a:pt x="53" y="10"/>
                      <a:pt x="49" y="8"/>
                      <a:pt x="46" y="8"/>
                    </a:cubicBezTo>
                    <a:cubicBezTo>
                      <a:pt x="40" y="8"/>
                      <a:pt x="38" y="11"/>
                      <a:pt x="35" y="14"/>
                    </a:cubicBezTo>
                    <a:cubicBezTo>
                      <a:pt x="35" y="8"/>
                      <a:pt x="26" y="0"/>
                      <a:pt x="21" y="2"/>
                    </a:cubicBezTo>
                    <a:cubicBezTo>
                      <a:pt x="15" y="4"/>
                      <a:pt x="7" y="5"/>
                      <a:pt x="4" y="11"/>
                    </a:cubicBezTo>
                    <a:cubicBezTo>
                      <a:pt x="1" y="15"/>
                      <a:pt x="1" y="21"/>
                      <a:pt x="5" y="25"/>
                    </a:cubicBezTo>
                    <a:cubicBezTo>
                      <a:pt x="6" y="27"/>
                      <a:pt x="9" y="27"/>
                      <a:pt x="11" y="28"/>
                    </a:cubicBezTo>
                    <a:cubicBezTo>
                      <a:pt x="14" y="28"/>
                      <a:pt x="8" y="30"/>
                      <a:pt x="8" y="30"/>
                    </a:cubicBezTo>
                    <a:cubicBezTo>
                      <a:pt x="7" y="30"/>
                      <a:pt x="6" y="31"/>
                      <a:pt x="5" y="31"/>
                    </a:cubicBezTo>
                    <a:cubicBezTo>
                      <a:pt x="1" y="33"/>
                      <a:pt x="0" y="39"/>
                      <a:pt x="1" y="43"/>
                    </a:cubicBezTo>
                    <a:cubicBezTo>
                      <a:pt x="2" y="45"/>
                      <a:pt x="2" y="47"/>
                      <a:pt x="4" y="49"/>
                    </a:cubicBezTo>
                    <a:cubicBezTo>
                      <a:pt x="6" y="51"/>
                      <a:pt x="9" y="49"/>
                      <a:pt x="12" y="53"/>
                    </a:cubicBezTo>
                    <a:cubicBezTo>
                      <a:pt x="14" y="56"/>
                      <a:pt x="17" y="58"/>
                      <a:pt x="21" y="55"/>
                    </a:cubicBezTo>
                    <a:cubicBezTo>
                      <a:pt x="22" y="54"/>
                      <a:pt x="23" y="52"/>
                      <a:pt x="24" y="50"/>
                    </a:cubicBezTo>
                    <a:cubicBezTo>
                      <a:pt x="25" y="47"/>
                      <a:pt x="26" y="41"/>
                      <a:pt x="28" y="48"/>
                    </a:cubicBezTo>
                    <a:cubicBezTo>
                      <a:pt x="29" y="55"/>
                      <a:pt x="33" y="53"/>
                      <a:pt x="39" y="54"/>
                    </a:cubicBezTo>
                    <a:cubicBezTo>
                      <a:pt x="43" y="54"/>
                      <a:pt x="49" y="53"/>
                      <a:pt x="50" y="48"/>
                    </a:cubicBezTo>
                    <a:cubicBezTo>
                      <a:pt x="52" y="44"/>
                      <a:pt x="50" y="39"/>
                      <a:pt x="47" y="38"/>
                    </a:cubicBezTo>
                    <a:cubicBezTo>
                      <a:pt x="52" y="39"/>
                      <a:pt x="56" y="41"/>
                      <a:pt x="59" y="35"/>
                    </a:cubicBezTo>
                    <a:cubicBezTo>
                      <a:pt x="61" y="31"/>
                      <a:pt x="59" y="28"/>
                      <a:pt x="56" y="2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87"/>
              <p:cNvSpPr/>
              <p:nvPr/>
            </p:nvSpPr>
            <p:spPr bwMode="auto">
              <a:xfrm>
                <a:off x="2809" y="1558"/>
                <a:ext cx="134" cy="147"/>
              </a:xfrm>
              <a:custGeom>
                <a:avLst/>
                <a:gdLst>
                  <a:gd name="T0" fmla="*/ 49 w 50"/>
                  <a:gd name="T1" fmla="*/ 8 h 55"/>
                  <a:gd name="T2" fmla="*/ 41 w 50"/>
                  <a:gd name="T3" fmla="*/ 9 h 55"/>
                  <a:gd name="T4" fmla="*/ 37 w 50"/>
                  <a:gd name="T5" fmla="*/ 13 h 55"/>
                  <a:gd name="T6" fmla="*/ 35 w 50"/>
                  <a:gd name="T7" fmla="*/ 14 h 55"/>
                  <a:gd name="T8" fmla="*/ 35 w 50"/>
                  <a:gd name="T9" fmla="*/ 13 h 55"/>
                  <a:gd name="T10" fmla="*/ 22 w 50"/>
                  <a:gd name="T11" fmla="*/ 1 h 55"/>
                  <a:gd name="T12" fmla="*/ 2 w 50"/>
                  <a:gd name="T13" fmla="*/ 14 h 55"/>
                  <a:gd name="T14" fmla="*/ 5 w 50"/>
                  <a:gd name="T15" fmla="*/ 22 h 55"/>
                  <a:gd name="T16" fmla="*/ 7 w 50"/>
                  <a:gd name="T17" fmla="*/ 25 h 55"/>
                  <a:gd name="T18" fmla="*/ 13 w 50"/>
                  <a:gd name="T19" fmla="*/ 28 h 55"/>
                  <a:gd name="T20" fmla="*/ 2 w 50"/>
                  <a:gd name="T21" fmla="*/ 40 h 55"/>
                  <a:gd name="T22" fmla="*/ 7 w 50"/>
                  <a:gd name="T23" fmla="*/ 48 h 55"/>
                  <a:gd name="T24" fmla="*/ 17 w 50"/>
                  <a:gd name="T25" fmla="*/ 55 h 55"/>
                  <a:gd name="T26" fmla="*/ 22 w 50"/>
                  <a:gd name="T27" fmla="*/ 53 h 55"/>
                  <a:gd name="T28" fmla="*/ 24 w 50"/>
                  <a:gd name="T29" fmla="*/ 49 h 55"/>
                  <a:gd name="T30" fmla="*/ 26 w 50"/>
                  <a:gd name="T31" fmla="*/ 43 h 55"/>
                  <a:gd name="T32" fmla="*/ 37 w 50"/>
                  <a:gd name="T33" fmla="*/ 53 h 55"/>
                  <a:gd name="T34" fmla="*/ 37 w 50"/>
                  <a:gd name="T35" fmla="*/ 52 h 55"/>
                  <a:gd name="T36" fmla="*/ 31 w 50"/>
                  <a:gd name="T37" fmla="*/ 42 h 55"/>
                  <a:gd name="T38" fmla="*/ 35 w 50"/>
                  <a:gd name="T39" fmla="*/ 36 h 55"/>
                  <a:gd name="T40" fmla="*/ 37 w 50"/>
                  <a:gd name="T41" fmla="*/ 33 h 55"/>
                  <a:gd name="T42" fmla="*/ 36 w 50"/>
                  <a:gd name="T43" fmla="*/ 27 h 55"/>
                  <a:gd name="T44" fmla="*/ 36 w 50"/>
                  <a:gd name="T45" fmla="*/ 23 h 55"/>
                  <a:gd name="T46" fmla="*/ 37 w 50"/>
                  <a:gd name="T47" fmla="*/ 14 h 55"/>
                  <a:gd name="T48" fmla="*/ 41 w 50"/>
                  <a:gd name="T49" fmla="*/ 11 h 55"/>
                  <a:gd name="T50" fmla="*/ 43 w 50"/>
                  <a:gd name="T51" fmla="*/ 10 h 55"/>
                  <a:gd name="T52" fmla="*/ 49 w 50"/>
                  <a:gd name="T53" fmla="*/ 9 h 55"/>
                  <a:gd name="T54" fmla="*/ 49 w 50"/>
                  <a:gd name="T55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5">
                    <a:moveTo>
                      <a:pt x="49" y="8"/>
                    </a:moveTo>
                    <a:cubicBezTo>
                      <a:pt x="46" y="7"/>
                      <a:pt x="44" y="8"/>
                      <a:pt x="41" y="9"/>
                    </a:cubicBezTo>
                    <a:cubicBezTo>
                      <a:pt x="39" y="10"/>
                      <a:pt x="38" y="11"/>
                      <a:pt x="37" y="13"/>
                    </a:cubicBezTo>
                    <a:cubicBezTo>
                      <a:pt x="36" y="13"/>
                      <a:pt x="36" y="14"/>
                      <a:pt x="35" y="14"/>
                    </a:cubicBezTo>
                    <a:cubicBezTo>
                      <a:pt x="32" y="16"/>
                      <a:pt x="35" y="14"/>
                      <a:pt x="35" y="13"/>
                    </a:cubicBezTo>
                    <a:cubicBezTo>
                      <a:pt x="37" y="6"/>
                      <a:pt x="27" y="2"/>
                      <a:pt x="22" y="1"/>
                    </a:cubicBezTo>
                    <a:cubicBezTo>
                      <a:pt x="15" y="0"/>
                      <a:pt x="4" y="7"/>
                      <a:pt x="2" y="14"/>
                    </a:cubicBezTo>
                    <a:cubicBezTo>
                      <a:pt x="2" y="16"/>
                      <a:pt x="4" y="21"/>
                      <a:pt x="5" y="22"/>
                    </a:cubicBezTo>
                    <a:cubicBezTo>
                      <a:pt x="5" y="23"/>
                      <a:pt x="6" y="24"/>
                      <a:pt x="7" y="25"/>
                    </a:cubicBezTo>
                    <a:cubicBezTo>
                      <a:pt x="8" y="26"/>
                      <a:pt x="13" y="29"/>
                      <a:pt x="13" y="28"/>
                    </a:cubicBezTo>
                    <a:cubicBezTo>
                      <a:pt x="7" y="32"/>
                      <a:pt x="0" y="30"/>
                      <a:pt x="2" y="40"/>
                    </a:cubicBezTo>
                    <a:cubicBezTo>
                      <a:pt x="3" y="44"/>
                      <a:pt x="4" y="46"/>
                      <a:pt x="7" y="48"/>
                    </a:cubicBezTo>
                    <a:cubicBezTo>
                      <a:pt x="9" y="50"/>
                      <a:pt x="13" y="54"/>
                      <a:pt x="17" y="55"/>
                    </a:cubicBezTo>
                    <a:cubicBezTo>
                      <a:pt x="19" y="55"/>
                      <a:pt x="20" y="55"/>
                      <a:pt x="22" y="53"/>
                    </a:cubicBezTo>
                    <a:cubicBezTo>
                      <a:pt x="23" y="52"/>
                      <a:pt x="23" y="51"/>
                      <a:pt x="24" y="49"/>
                    </a:cubicBezTo>
                    <a:cubicBezTo>
                      <a:pt x="24" y="48"/>
                      <a:pt x="25" y="40"/>
                      <a:pt x="26" y="43"/>
                    </a:cubicBezTo>
                    <a:cubicBezTo>
                      <a:pt x="27" y="49"/>
                      <a:pt x="30" y="55"/>
                      <a:pt x="37" y="53"/>
                    </a:cubicBezTo>
                    <a:cubicBezTo>
                      <a:pt x="37" y="53"/>
                      <a:pt x="37" y="52"/>
                      <a:pt x="37" y="52"/>
                    </a:cubicBezTo>
                    <a:cubicBezTo>
                      <a:pt x="34" y="50"/>
                      <a:pt x="31" y="46"/>
                      <a:pt x="31" y="42"/>
                    </a:cubicBezTo>
                    <a:cubicBezTo>
                      <a:pt x="32" y="40"/>
                      <a:pt x="33" y="38"/>
                      <a:pt x="35" y="36"/>
                    </a:cubicBezTo>
                    <a:cubicBezTo>
                      <a:pt x="36" y="35"/>
                      <a:pt x="37" y="34"/>
                      <a:pt x="37" y="33"/>
                    </a:cubicBezTo>
                    <a:cubicBezTo>
                      <a:pt x="38" y="31"/>
                      <a:pt x="37" y="28"/>
                      <a:pt x="36" y="27"/>
                    </a:cubicBezTo>
                    <a:cubicBezTo>
                      <a:pt x="35" y="24"/>
                      <a:pt x="35" y="27"/>
                      <a:pt x="36" y="23"/>
                    </a:cubicBezTo>
                    <a:cubicBezTo>
                      <a:pt x="36" y="20"/>
                      <a:pt x="36" y="17"/>
                      <a:pt x="37" y="14"/>
                    </a:cubicBezTo>
                    <a:cubicBezTo>
                      <a:pt x="38" y="13"/>
                      <a:pt x="40" y="12"/>
                      <a:pt x="41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6" y="9"/>
                      <a:pt x="48" y="9"/>
                      <a:pt x="49" y="9"/>
                    </a:cubicBezTo>
                    <a:cubicBezTo>
                      <a:pt x="50" y="9"/>
                      <a:pt x="50" y="8"/>
                      <a:pt x="49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88"/>
              <p:cNvSpPr/>
              <p:nvPr/>
            </p:nvSpPr>
            <p:spPr bwMode="auto">
              <a:xfrm>
                <a:off x="2806" y="1560"/>
                <a:ext cx="83" cy="129"/>
              </a:xfrm>
              <a:custGeom>
                <a:avLst/>
                <a:gdLst>
                  <a:gd name="T0" fmla="*/ 30 w 31"/>
                  <a:gd name="T1" fmla="*/ 28 h 48"/>
                  <a:gd name="T2" fmla="*/ 20 w 31"/>
                  <a:gd name="T3" fmla="*/ 24 h 48"/>
                  <a:gd name="T4" fmla="*/ 15 w 31"/>
                  <a:gd name="T5" fmla="*/ 21 h 48"/>
                  <a:gd name="T6" fmla="*/ 14 w 31"/>
                  <a:gd name="T7" fmla="*/ 19 h 48"/>
                  <a:gd name="T8" fmla="*/ 19 w 31"/>
                  <a:gd name="T9" fmla="*/ 1 h 48"/>
                  <a:gd name="T10" fmla="*/ 19 w 31"/>
                  <a:gd name="T11" fmla="*/ 0 h 48"/>
                  <a:gd name="T12" fmla="*/ 12 w 31"/>
                  <a:gd name="T13" fmla="*/ 3 h 48"/>
                  <a:gd name="T14" fmla="*/ 10 w 31"/>
                  <a:gd name="T15" fmla="*/ 25 h 48"/>
                  <a:gd name="T16" fmla="*/ 10 w 31"/>
                  <a:gd name="T17" fmla="*/ 28 h 48"/>
                  <a:gd name="T18" fmla="*/ 3 w 31"/>
                  <a:gd name="T19" fmla="*/ 34 h 48"/>
                  <a:gd name="T20" fmla="*/ 8 w 31"/>
                  <a:gd name="T21" fmla="*/ 48 h 48"/>
                  <a:gd name="T22" fmla="*/ 9 w 31"/>
                  <a:gd name="T23" fmla="*/ 48 h 48"/>
                  <a:gd name="T24" fmla="*/ 17 w 31"/>
                  <a:gd name="T25" fmla="*/ 42 h 48"/>
                  <a:gd name="T26" fmla="*/ 18 w 31"/>
                  <a:gd name="T27" fmla="*/ 41 h 48"/>
                  <a:gd name="T28" fmla="*/ 24 w 31"/>
                  <a:gd name="T29" fmla="*/ 35 h 48"/>
                  <a:gd name="T30" fmla="*/ 24 w 31"/>
                  <a:gd name="T31" fmla="*/ 36 h 48"/>
                  <a:gd name="T32" fmla="*/ 31 w 31"/>
                  <a:gd name="T33" fmla="*/ 28 h 48"/>
                  <a:gd name="T34" fmla="*/ 30 w 31"/>
                  <a:gd name="T35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8">
                    <a:moveTo>
                      <a:pt x="30" y="28"/>
                    </a:moveTo>
                    <a:cubicBezTo>
                      <a:pt x="30" y="28"/>
                      <a:pt x="20" y="24"/>
                      <a:pt x="20" y="24"/>
                    </a:cubicBezTo>
                    <a:cubicBezTo>
                      <a:pt x="18" y="23"/>
                      <a:pt x="15" y="23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7" y="15"/>
                      <a:pt x="15" y="4"/>
                      <a:pt x="19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6" y="1"/>
                      <a:pt x="14" y="2"/>
                      <a:pt x="12" y="3"/>
                    </a:cubicBezTo>
                    <a:cubicBezTo>
                      <a:pt x="4" y="7"/>
                      <a:pt x="2" y="19"/>
                      <a:pt x="10" y="25"/>
                    </a:cubicBezTo>
                    <a:cubicBezTo>
                      <a:pt x="13" y="27"/>
                      <a:pt x="15" y="26"/>
                      <a:pt x="10" y="28"/>
                    </a:cubicBezTo>
                    <a:cubicBezTo>
                      <a:pt x="7" y="30"/>
                      <a:pt x="5" y="31"/>
                      <a:pt x="3" y="34"/>
                    </a:cubicBezTo>
                    <a:cubicBezTo>
                      <a:pt x="0" y="38"/>
                      <a:pt x="5" y="45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5"/>
                      <a:pt x="14" y="44"/>
                      <a:pt x="17" y="42"/>
                    </a:cubicBezTo>
                    <a:cubicBezTo>
                      <a:pt x="17" y="42"/>
                      <a:pt x="18" y="41"/>
                      <a:pt x="18" y="41"/>
                    </a:cubicBezTo>
                    <a:cubicBezTo>
                      <a:pt x="19" y="40"/>
                      <a:pt x="24" y="35"/>
                      <a:pt x="24" y="35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0" y="35"/>
                      <a:pt x="29" y="32"/>
                      <a:pt x="31" y="28"/>
                    </a:cubicBezTo>
                    <a:cubicBezTo>
                      <a:pt x="31" y="28"/>
                      <a:pt x="31" y="28"/>
                      <a:pt x="30" y="28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89"/>
              <p:cNvSpPr/>
              <p:nvPr/>
            </p:nvSpPr>
            <p:spPr bwMode="auto">
              <a:xfrm>
                <a:off x="2863" y="1558"/>
                <a:ext cx="53" cy="48"/>
              </a:xfrm>
              <a:custGeom>
                <a:avLst/>
                <a:gdLst>
                  <a:gd name="T0" fmla="*/ 1 w 20"/>
                  <a:gd name="T1" fmla="*/ 1 h 18"/>
                  <a:gd name="T2" fmla="*/ 1 w 20"/>
                  <a:gd name="T3" fmla="*/ 2 h 18"/>
                  <a:gd name="T4" fmla="*/ 2 w 20"/>
                  <a:gd name="T5" fmla="*/ 2 h 18"/>
                  <a:gd name="T6" fmla="*/ 5 w 20"/>
                  <a:gd name="T7" fmla="*/ 8 h 18"/>
                  <a:gd name="T8" fmla="*/ 11 w 20"/>
                  <a:gd name="T9" fmla="*/ 17 h 18"/>
                  <a:gd name="T10" fmla="*/ 12 w 20"/>
                  <a:gd name="T11" fmla="*/ 17 h 18"/>
                  <a:gd name="T12" fmla="*/ 1 w 2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8" y="11"/>
                      <a:pt x="11" y="13"/>
                      <a:pt x="11" y="17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20" y="11"/>
                      <a:pt x="8" y="0"/>
                      <a:pt x="1" y="1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90"/>
              <p:cNvSpPr/>
              <p:nvPr/>
            </p:nvSpPr>
            <p:spPr bwMode="auto">
              <a:xfrm>
                <a:off x="2857" y="1598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8 w 13"/>
                  <a:gd name="T3" fmla="*/ 5 h 11"/>
                  <a:gd name="T4" fmla="*/ 5 w 13"/>
                  <a:gd name="T5" fmla="*/ 3 h 11"/>
                  <a:gd name="T6" fmla="*/ 3 w 13"/>
                  <a:gd name="T7" fmla="*/ 2 h 11"/>
                  <a:gd name="T8" fmla="*/ 1 w 13"/>
                  <a:gd name="T9" fmla="*/ 0 h 11"/>
                  <a:gd name="T10" fmla="*/ 0 w 13"/>
                  <a:gd name="T11" fmla="*/ 1 h 11"/>
                  <a:gd name="T12" fmla="*/ 3 w 13"/>
                  <a:gd name="T13" fmla="*/ 3 h 11"/>
                  <a:gd name="T14" fmla="*/ 5 w 13"/>
                  <a:gd name="T15" fmla="*/ 6 h 11"/>
                  <a:gd name="T16" fmla="*/ 7 w 13"/>
                  <a:gd name="T17" fmla="*/ 7 h 11"/>
                  <a:gd name="T18" fmla="*/ 10 w 13"/>
                  <a:gd name="T19" fmla="*/ 10 h 11"/>
                  <a:gd name="T20" fmla="*/ 10 w 13"/>
                  <a:gd name="T21" fmla="*/ 10 h 11"/>
                  <a:gd name="T22" fmla="*/ 10 w 13"/>
                  <a:gd name="T23" fmla="*/ 11 h 11"/>
                  <a:gd name="T24" fmla="*/ 11 w 13"/>
                  <a:gd name="T25" fmla="*/ 11 h 11"/>
                  <a:gd name="T26" fmla="*/ 11 w 13"/>
                  <a:gd name="T27" fmla="*/ 10 h 11"/>
                  <a:gd name="T28" fmla="*/ 12 w 13"/>
                  <a:gd name="T29" fmla="*/ 9 h 11"/>
                  <a:gd name="T30" fmla="*/ 12 w 13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7"/>
                      <a:pt x="9" y="6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91"/>
              <p:cNvSpPr/>
              <p:nvPr/>
            </p:nvSpPr>
            <p:spPr bwMode="auto">
              <a:xfrm>
                <a:off x="2889" y="1603"/>
                <a:ext cx="54" cy="78"/>
              </a:xfrm>
              <a:custGeom>
                <a:avLst/>
                <a:gdLst>
                  <a:gd name="T0" fmla="*/ 19 w 20"/>
                  <a:gd name="T1" fmla="*/ 0 h 29"/>
                  <a:gd name="T2" fmla="*/ 17 w 20"/>
                  <a:gd name="T3" fmla="*/ 1 h 29"/>
                  <a:gd name="T4" fmla="*/ 17 w 20"/>
                  <a:gd name="T5" fmla="*/ 1 h 29"/>
                  <a:gd name="T6" fmla="*/ 12 w 20"/>
                  <a:gd name="T7" fmla="*/ 5 h 29"/>
                  <a:gd name="T8" fmla="*/ 12 w 20"/>
                  <a:gd name="T9" fmla="*/ 5 h 29"/>
                  <a:gd name="T10" fmla="*/ 12 w 20"/>
                  <a:gd name="T11" fmla="*/ 5 h 29"/>
                  <a:gd name="T12" fmla="*/ 11 w 20"/>
                  <a:gd name="T13" fmla="*/ 5 h 29"/>
                  <a:gd name="T14" fmla="*/ 4 w 20"/>
                  <a:gd name="T15" fmla="*/ 9 h 29"/>
                  <a:gd name="T16" fmla="*/ 4 w 20"/>
                  <a:gd name="T17" fmla="*/ 8 h 29"/>
                  <a:gd name="T18" fmla="*/ 3 w 20"/>
                  <a:gd name="T19" fmla="*/ 8 h 29"/>
                  <a:gd name="T20" fmla="*/ 0 w 20"/>
                  <a:gd name="T21" fmla="*/ 12 h 29"/>
                  <a:gd name="T22" fmla="*/ 2 w 20"/>
                  <a:gd name="T23" fmla="*/ 17 h 29"/>
                  <a:gd name="T24" fmla="*/ 4 w 20"/>
                  <a:gd name="T25" fmla="*/ 19 h 29"/>
                  <a:gd name="T26" fmla="*/ 9 w 20"/>
                  <a:gd name="T27" fmla="*/ 29 h 29"/>
                  <a:gd name="T28" fmla="*/ 10 w 20"/>
                  <a:gd name="T29" fmla="*/ 29 h 29"/>
                  <a:gd name="T30" fmla="*/ 9 w 20"/>
                  <a:gd name="T31" fmla="*/ 21 h 29"/>
                  <a:gd name="T32" fmla="*/ 7 w 20"/>
                  <a:gd name="T33" fmla="*/ 15 h 29"/>
                  <a:gd name="T34" fmla="*/ 7 w 20"/>
                  <a:gd name="T35" fmla="*/ 13 h 29"/>
                  <a:gd name="T36" fmla="*/ 9 w 20"/>
                  <a:gd name="T37" fmla="*/ 11 h 29"/>
                  <a:gd name="T38" fmla="*/ 12 w 20"/>
                  <a:gd name="T39" fmla="*/ 6 h 29"/>
                  <a:gd name="T40" fmla="*/ 12 w 20"/>
                  <a:gd name="T41" fmla="*/ 6 h 29"/>
                  <a:gd name="T42" fmla="*/ 13 w 20"/>
                  <a:gd name="T43" fmla="*/ 5 h 29"/>
                  <a:gd name="T44" fmla="*/ 15 w 20"/>
                  <a:gd name="T45" fmla="*/ 4 h 29"/>
                  <a:gd name="T46" fmla="*/ 15 w 20"/>
                  <a:gd name="T47" fmla="*/ 3 h 29"/>
                  <a:gd name="T48" fmla="*/ 18 w 20"/>
                  <a:gd name="T49" fmla="*/ 2 h 29"/>
                  <a:gd name="T50" fmla="*/ 19 w 20"/>
                  <a:gd name="T51" fmla="*/ 1 h 29"/>
                  <a:gd name="T52" fmla="*/ 19 w 20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9">
                    <a:moveTo>
                      <a:pt x="19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2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8"/>
                      <a:pt x="6" y="7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10"/>
                      <a:pt x="1" y="10"/>
                      <a:pt x="0" y="12"/>
                    </a:cubicBezTo>
                    <a:cubicBezTo>
                      <a:pt x="0" y="13"/>
                      <a:pt x="2" y="18"/>
                      <a:pt x="2" y="17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7" y="21"/>
                      <a:pt x="9" y="25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5"/>
                      <a:pt x="8" y="14"/>
                      <a:pt x="7" y="13"/>
                    </a:cubicBezTo>
                    <a:cubicBezTo>
                      <a:pt x="6" y="11"/>
                      <a:pt x="8" y="13"/>
                      <a:pt x="9" y="11"/>
                    </a:cubicBezTo>
                    <a:cubicBezTo>
                      <a:pt x="10" y="10"/>
                      <a:pt x="11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4" y="5"/>
                      <a:pt x="14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92"/>
              <p:cNvSpPr/>
              <p:nvPr/>
            </p:nvSpPr>
            <p:spPr bwMode="auto">
              <a:xfrm>
                <a:off x="2806" y="1576"/>
                <a:ext cx="46" cy="102"/>
              </a:xfrm>
              <a:custGeom>
                <a:avLst/>
                <a:gdLst>
                  <a:gd name="T0" fmla="*/ 17 w 17"/>
                  <a:gd name="T1" fmla="*/ 20 h 38"/>
                  <a:gd name="T2" fmla="*/ 8 w 17"/>
                  <a:gd name="T3" fmla="*/ 1 h 38"/>
                  <a:gd name="T4" fmla="*/ 7 w 17"/>
                  <a:gd name="T5" fmla="*/ 1 h 38"/>
                  <a:gd name="T6" fmla="*/ 6 w 17"/>
                  <a:gd name="T7" fmla="*/ 6 h 38"/>
                  <a:gd name="T8" fmla="*/ 5 w 17"/>
                  <a:gd name="T9" fmla="*/ 14 h 38"/>
                  <a:gd name="T10" fmla="*/ 12 w 17"/>
                  <a:gd name="T11" fmla="*/ 22 h 38"/>
                  <a:gd name="T12" fmla="*/ 5 w 17"/>
                  <a:gd name="T13" fmla="*/ 37 h 38"/>
                  <a:gd name="T14" fmla="*/ 6 w 17"/>
                  <a:gd name="T15" fmla="*/ 37 h 38"/>
                  <a:gd name="T16" fmla="*/ 12 w 17"/>
                  <a:gd name="T17" fmla="*/ 26 h 38"/>
                  <a:gd name="T18" fmla="*/ 17 w 17"/>
                  <a:gd name="T19" fmla="*/ 21 h 38"/>
                  <a:gd name="T20" fmla="*/ 17 w 17"/>
                  <a:gd name="T2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8">
                    <a:moveTo>
                      <a:pt x="17" y="20"/>
                    </a:moveTo>
                    <a:cubicBezTo>
                      <a:pt x="8" y="17"/>
                      <a:pt x="6" y="10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5" y="9"/>
                      <a:pt x="4" y="12"/>
                      <a:pt x="5" y="14"/>
                    </a:cubicBezTo>
                    <a:cubicBezTo>
                      <a:pt x="6" y="16"/>
                      <a:pt x="11" y="22"/>
                      <a:pt x="12" y="22"/>
                    </a:cubicBezTo>
                    <a:cubicBezTo>
                      <a:pt x="5" y="25"/>
                      <a:pt x="0" y="29"/>
                      <a:pt x="5" y="37"/>
                    </a:cubicBezTo>
                    <a:cubicBezTo>
                      <a:pt x="5" y="38"/>
                      <a:pt x="6" y="38"/>
                      <a:pt x="6" y="37"/>
                    </a:cubicBezTo>
                    <a:cubicBezTo>
                      <a:pt x="6" y="32"/>
                      <a:pt x="8" y="29"/>
                      <a:pt x="12" y="26"/>
                    </a:cubicBezTo>
                    <a:cubicBezTo>
                      <a:pt x="14" y="25"/>
                      <a:pt x="15" y="23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93"/>
              <p:cNvSpPr/>
              <p:nvPr/>
            </p:nvSpPr>
            <p:spPr bwMode="auto">
              <a:xfrm>
                <a:off x="2879" y="1608"/>
                <a:ext cx="29" cy="38"/>
              </a:xfrm>
              <a:custGeom>
                <a:avLst/>
                <a:gdLst>
                  <a:gd name="T0" fmla="*/ 9 w 11"/>
                  <a:gd name="T1" fmla="*/ 2 h 14"/>
                  <a:gd name="T2" fmla="*/ 3 w 11"/>
                  <a:gd name="T3" fmla="*/ 3 h 14"/>
                  <a:gd name="T4" fmla="*/ 1 w 11"/>
                  <a:gd name="T5" fmla="*/ 4 h 14"/>
                  <a:gd name="T6" fmla="*/ 0 w 11"/>
                  <a:gd name="T7" fmla="*/ 6 h 14"/>
                  <a:gd name="T8" fmla="*/ 0 w 11"/>
                  <a:gd name="T9" fmla="*/ 11 h 14"/>
                  <a:gd name="T10" fmla="*/ 8 w 11"/>
                  <a:gd name="T11" fmla="*/ 12 h 14"/>
                  <a:gd name="T12" fmla="*/ 9 w 11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9" y="2"/>
                    </a:moveTo>
                    <a:cubicBezTo>
                      <a:pt x="8" y="0"/>
                      <a:pt x="4" y="1"/>
                      <a:pt x="3" y="3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6" y="14"/>
                      <a:pt x="8" y="12"/>
                    </a:cubicBezTo>
                    <a:cubicBezTo>
                      <a:pt x="11" y="10"/>
                      <a:pt x="11" y="5"/>
                      <a:pt x="9" y="2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94"/>
              <p:cNvSpPr/>
              <p:nvPr/>
            </p:nvSpPr>
            <p:spPr bwMode="auto">
              <a:xfrm>
                <a:off x="2881" y="1622"/>
                <a:ext cx="22" cy="21"/>
              </a:xfrm>
              <a:custGeom>
                <a:avLst/>
                <a:gdLst>
                  <a:gd name="T0" fmla="*/ 7 w 8"/>
                  <a:gd name="T1" fmla="*/ 1 h 8"/>
                  <a:gd name="T2" fmla="*/ 5 w 8"/>
                  <a:gd name="T3" fmla="*/ 0 h 8"/>
                  <a:gd name="T4" fmla="*/ 2 w 8"/>
                  <a:gd name="T5" fmla="*/ 2 h 8"/>
                  <a:gd name="T6" fmla="*/ 1 w 8"/>
                  <a:gd name="T7" fmla="*/ 3 h 8"/>
                  <a:gd name="T8" fmla="*/ 2 w 8"/>
                  <a:gd name="T9" fmla="*/ 4 h 8"/>
                  <a:gd name="T10" fmla="*/ 1 w 8"/>
                  <a:gd name="T11" fmla="*/ 7 h 8"/>
                  <a:gd name="T12" fmla="*/ 2 w 8"/>
                  <a:gd name="T13" fmla="*/ 8 h 8"/>
                  <a:gd name="T14" fmla="*/ 8 w 8"/>
                  <a:gd name="T15" fmla="*/ 3 h 8"/>
                  <a:gd name="T16" fmla="*/ 7 w 8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8" y="6"/>
                      <a:pt x="8" y="3"/>
                    </a:cubicBezTo>
                    <a:cubicBezTo>
                      <a:pt x="8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495"/>
              <p:cNvSpPr/>
              <p:nvPr/>
            </p:nvSpPr>
            <p:spPr bwMode="auto">
              <a:xfrm>
                <a:off x="2895" y="1622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2 h 3"/>
                  <a:gd name="T10" fmla="*/ 0 w 2"/>
                  <a:gd name="T11" fmla="*/ 0 h 3"/>
                  <a:gd name="T12" fmla="*/ 1 w 2"/>
                  <a:gd name="T13" fmla="*/ 1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2 w 2"/>
                  <a:gd name="T21" fmla="*/ 2 h 3"/>
                  <a:gd name="T22" fmla="*/ 1 w 2"/>
                  <a:gd name="T23" fmla="*/ 1 h 3"/>
                  <a:gd name="T24" fmla="*/ 0 w 2"/>
                  <a:gd name="T2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96"/>
              <p:cNvSpPr/>
              <p:nvPr/>
            </p:nvSpPr>
            <p:spPr bwMode="auto">
              <a:xfrm>
                <a:off x="2897" y="1627"/>
                <a:ext cx="6" cy="6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97"/>
              <p:cNvSpPr/>
              <p:nvPr/>
            </p:nvSpPr>
            <p:spPr bwMode="auto">
              <a:xfrm>
                <a:off x="2895" y="1624"/>
                <a:ext cx="2" cy="9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98"/>
              <p:cNvSpPr/>
              <p:nvPr/>
            </p:nvSpPr>
            <p:spPr bwMode="auto">
              <a:xfrm>
                <a:off x="2884" y="163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2 w 3"/>
                  <a:gd name="T5" fmla="*/ 1 h 2"/>
                  <a:gd name="T6" fmla="*/ 1 w 3"/>
                  <a:gd name="T7" fmla="*/ 0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499"/>
              <p:cNvSpPr/>
              <p:nvPr/>
            </p:nvSpPr>
            <p:spPr bwMode="auto">
              <a:xfrm>
                <a:off x="2887" y="163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500"/>
              <p:cNvSpPr/>
              <p:nvPr/>
            </p:nvSpPr>
            <p:spPr bwMode="auto">
              <a:xfrm>
                <a:off x="2900" y="1467"/>
                <a:ext cx="166" cy="144"/>
              </a:xfrm>
              <a:custGeom>
                <a:avLst/>
                <a:gdLst>
                  <a:gd name="T0" fmla="*/ 60 w 62"/>
                  <a:gd name="T1" fmla="*/ 15 h 54"/>
                  <a:gd name="T2" fmla="*/ 52 w 62"/>
                  <a:gd name="T3" fmla="*/ 14 h 54"/>
                  <a:gd name="T4" fmla="*/ 46 w 62"/>
                  <a:gd name="T5" fmla="*/ 18 h 54"/>
                  <a:gd name="T6" fmla="*/ 46 w 62"/>
                  <a:gd name="T7" fmla="*/ 18 h 54"/>
                  <a:gd name="T8" fmla="*/ 47 w 62"/>
                  <a:gd name="T9" fmla="*/ 14 h 54"/>
                  <a:gd name="T10" fmla="*/ 45 w 62"/>
                  <a:gd name="T11" fmla="*/ 3 h 54"/>
                  <a:gd name="T12" fmla="*/ 32 w 62"/>
                  <a:gd name="T13" fmla="*/ 2 h 54"/>
                  <a:gd name="T14" fmla="*/ 28 w 62"/>
                  <a:gd name="T15" fmla="*/ 14 h 54"/>
                  <a:gd name="T16" fmla="*/ 20 w 62"/>
                  <a:gd name="T17" fmla="*/ 9 h 54"/>
                  <a:gd name="T18" fmla="*/ 8 w 62"/>
                  <a:gd name="T19" fmla="*/ 12 h 54"/>
                  <a:gd name="T20" fmla="*/ 8 w 62"/>
                  <a:gd name="T21" fmla="*/ 24 h 54"/>
                  <a:gd name="T22" fmla="*/ 14 w 62"/>
                  <a:gd name="T23" fmla="*/ 27 h 54"/>
                  <a:gd name="T24" fmla="*/ 9 w 62"/>
                  <a:gd name="T25" fmla="*/ 29 h 54"/>
                  <a:gd name="T26" fmla="*/ 20 w 62"/>
                  <a:gd name="T27" fmla="*/ 50 h 54"/>
                  <a:gd name="T28" fmla="*/ 33 w 62"/>
                  <a:gd name="T29" fmla="*/ 44 h 54"/>
                  <a:gd name="T30" fmla="*/ 37 w 62"/>
                  <a:gd name="T31" fmla="*/ 47 h 54"/>
                  <a:gd name="T32" fmla="*/ 44 w 62"/>
                  <a:gd name="T33" fmla="*/ 52 h 54"/>
                  <a:gd name="T34" fmla="*/ 52 w 62"/>
                  <a:gd name="T35" fmla="*/ 47 h 54"/>
                  <a:gd name="T36" fmla="*/ 56 w 62"/>
                  <a:gd name="T37" fmla="*/ 32 h 54"/>
                  <a:gd name="T38" fmla="*/ 51 w 62"/>
                  <a:gd name="T39" fmla="*/ 29 h 54"/>
                  <a:gd name="T40" fmla="*/ 58 w 62"/>
                  <a:gd name="T41" fmla="*/ 27 h 54"/>
                  <a:gd name="T42" fmla="*/ 60 w 62"/>
                  <a:gd name="T43" fmla="*/ 1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54">
                    <a:moveTo>
                      <a:pt x="60" y="15"/>
                    </a:moveTo>
                    <a:cubicBezTo>
                      <a:pt x="58" y="12"/>
                      <a:pt x="55" y="13"/>
                      <a:pt x="52" y="14"/>
                    </a:cubicBezTo>
                    <a:cubicBezTo>
                      <a:pt x="50" y="15"/>
                      <a:pt x="48" y="16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7"/>
                      <a:pt x="47" y="16"/>
                      <a:pt x="47" y="14"/>
                    </a:cubicBezTo>
                    <a:cubicBezTo>
                      <a:pt x="48" y="10"/>
                      <a:pt x="49" y="6"/>
                      <a:pt x="45" y="3"/>
                    </a:cubicBezTo>
                    <a:cubicBezTo>
                      <a:pt x="43" y="1"/>
                      <a:pt x="34" y="0"/>
                      <a:pt x="32" y="2"/>
                    </a:cubicBezTo>
                    <a:cubicBezTo>
                      <a:pt x="28" y="5"/>
                      <a:pt x="28" y="9"/>
                      <a:pt x="28" y="14"/>
                    </a:cubicBezTo>
                    <a:cubicBezTo>
                      <a:pt x="26" y="11"/>
                      <a:pt x="23" y="10"/>
                      <a:pt x="20" y="9"/>
                    </a:cubicBezTo>
                    <a:cubicBezTo>
                      <a:pt x="17" y="7"/>
                      <a:pt x="10" y="9"/>
                      <a:pt x="8" y="12"/>
                    </a:cubicBezTo>
                    <a:cubicBezTo>
                      <a:pt x="6" y="16"/>
                      <a:pt x="4" y="21"/>
                      <a:pt x="8" y="24"/>
                    </a:cubicBezTo>
                    <a:cubicBezTo>
                      <a:pt x="9" y="26"/>
                      <a:pt x="11" y="26"/>
                      <a:pt x="14" y="27"/>
                    </a:cubicBezTo>
                    <a:cubicBezTo>
                      <a:pt x="14" y="27"/>
                      <a:pt x="10" y="28"/>
                      <a:pt x="9" y="29"/>
                    </a:cubicBezTo>
                    <a:cubicBezTo>
                      <a:pt x="0" y="36"/>
                      <a:pt x="11" y="50"/>
                      <a:pt x="20" y="50"/>
                    </a:cubicBezTo>
                    <a:cubicBezTo>
                      <a:pt x="25" y="50"/>
                      <a:pt x="30" y="49"/>
                      <a:pt x="33" y="44"/>
                    </a:cubicBezTo>
                    <a:cubicBezTo>
                      <a:pt x="35" y="41"/>
                      <a:pt x="35" y="44"/>
                      <a:pt x="37" y="47"/>
                    </a:cubicBezTo>
                    <a:cubicBezTo>
                      <a:pt x="39" y="49"/>
                      <a:pt x="41" y="52"/>
                      <a:pt x="44" y="52"/>
                    </a:cubicBezTo>
                    <a:cubicBezTo>
                      <a:pt x="48" y="54"/>
                      <a:pt x="50" y="51"/>
                      <a:pt x="52" y="47"/>
                    </a:cubicBezTo>
                    <a:cubicBezTo>
                      <a:pt x="54" y="42"/>
                      <a:pt x="59" y="38"/>
                      <a:pt x="56" y="32"/>
                    </a:cubicBezTo>
                    <a:cubicBezTo>
                      <a:pt x="55" y="30"/>
                      <a:pt x="53" y="30"/>
                      <a:pt x="51" y="29"/>
                    </a:cubicBezTo>
                    <a:cubicBezTo>
                      <a:pt x="53" y="30"/>
                      <a:pt x="56" y="29"/>
                      <a:pt x="58" y="27"/>
                    </a:cubicBezTo>
                    <a:cubicBezTo>
                      <a:pt x="62" y="25"/>
                      <a:pt x="61" y="19"/>
                      <a:pt x="60" y="15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501"/>
              <p:cNvSpPr/>
              <p:nvPr/>
            </p:nvSpPr>
            <p:spPr bwMode="auto">
              <a:xfrm>
                <a:off x="2996" y="1469"/>
                <a:ext cx="46" cy="64"/>
              </a:xfrm>
              <a:custGeom>
                <a:avLst/>
                <a:gdLst>
                  <a:gd name="T0" fmla="*/ 16 w 17"/>
                  <a:gd name="T1" fmla="*/ 14 h 24"/>
                  <a:gd name="T2" fmla="*/ 15 w 17"/>
                  <a:gd name="T3" fmla="*/ 14 h 24"/>
                  <a:gd name="T4" fmla="*/ 15 w 17"/>
                  <a:gd name="T5" fmla="*/ 14 h 24"/>
                  <a:gd name="T6" fmla="*/ 14 w 17"/>
                  <a:gd name="T7" fmla="*/ 15 h 24"/>
                  <a:gd name="T8" fmla="*/ 10 w 17"/>
                  <a:gd name="T9" fmla="*/ 17 h 24"/>
                  <a:gd name="T10" fmla="*/ 6 w 17"/>
                  <a:gd name="T11" fmla="*/ 0 h 24"/>
                  <a:gd name="T12" fmla="*/ 6 w 17"/>
                  <a:gd name="T13" fmla="*/ 1 h 24"/>
                  <a:gd name="T14" fmla="*/ 5 w 17"/>
                  <a:gd name="T15" fmla="*/ 8 h 24"/>
                  <a:gd name="T16" fmla="*/ 5 w 17"/>
                  <a:gd name="T17" fmla="*/ 9 h 24"/>
                  <a:gd name="T18" fmla="*/ 5 w 17"/>
                  <a:gd name="T19" fmla="*/ 15 h 24"/>
                  <a:gd name="T20" fmla="*/ 3 w 17"/>
                  <a:gd name="T21" fmla="*/ 18 h 24"/>
                  <a:gd name="T22" fmla="*/ 0 w 17"/>
                  <a:gd name="T23" fmla="*/ 23 h 24"/>
                  <a:gd name="T24" fmla="*/ 1 w 17"/>
                  <a:gd name="T25" fmla="*/ 24 h 24"/>
                  <a:gd name="T26" fmla="*/ 5 w 17"/>
                  <a:gd name="T27" fmla="*/ 23 h 24"/>
                  <a:gd name="T28" fmla="*/ 14 w 17"/>
                  <a:gd name="T29" fmla="*/ 16 h 24"/>
                  <a:gd name="T30" fmla="*/ 16 w 17"/>
                  <a:gd name="T31" fmla="*/ 14 h 24"/>
                  <a:gd name="T32" fmla="*/ 16 w 17"/>
                  <a:gd name="T3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4" y="15"/>
                    </a:cubicBezTo>
                    <a:cubicBezTo>
                      <a:pt x="13" y="16"/>
                      <a:pt x="11" y="16"/>
                      <a:pt x="10" y="17"/>
                    </a:cubicBezTo>
                    <a:cubicBezTo>
                      <a:pt x="13" y="11"/>
                      <a:pt x="13" y="3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3"/>
                      <a:pt x="5" y="15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2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3"/>
                      <a:pt x="4" y="24"/>
                      <a:pt x="5" y="23"/>
                    </a:cubicBezTo>
                    <a:cubicBezTo>
                      <a:pt x="8" y="20"/>
                      <a:pt x="11" y="18"/>
                      <a:pt x="14" y="16"/>
                    </a:cubicBezTo>
                    <a:cubicBezTo>
                      <a:pt x="15" y="15"/>
                      <a:pt x="16" y="15"/>
                      <a:pt x="16" y="14"/>
                    </a:cubicBezTo>
                    <a:cubicBezTo>
                      <a:pt x="17" y="14"/>
                      <a:pt x="16" y="13"/>
                      <a:pt x="16" y="14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502"/>
              <p:cNvSpPr/>
              <p:nvPr/>
            </p:nvSpPr>
            <p:spPr bwMode="auto">
              <a:xfrm>
                <a:off x="2911" y="1483"/>
                <a:ext cx="149" cy="123"/>
              </a:xfrm>
              <a:custGeom>
                <a:avLst/>
                <a:gdLst>
                  <a:gd name="T0" fmla="*/ 55 w 56"/>
                  <a:gd name="T1" fmla="*/ 16 h 46"/>
                  <a:gd name="T2" fmla="*/ 56 w 56"/>
                  <a:gd name="T3" fmla="*/ 16 h 46"/>
                  <a:gd name="T4" fmla="*/ 54 w 56"/>
                  <a:gd name="T5" fmla="*/ 9 h 46"/>
                  <a:gd name="T6" fmla="*/ 53 w 56"/>
                  <a:gd name="T7" fmla="*/ 9 h 46"/>
                  <a:gd name="T8" fmla="*/ 52 w 56"/>
                  <a:gd name="T9" fmla="*/ 12 h 46"/>
                  <a:gd name="T10" fmla="*/ 48 w 56"/>
                  <a:gd name="T11" fmla="*/ 19 h 46"/>
                  <a:gd name="T12" fmla="*/ 47 w 56"/>
                  <a:gd name="T13" fmla="*/ 18 h 46"/>
                  <a:gd name="T14" fmla="*/ 37 w 56"/>
                  <a:gd name="T15" fmla="*/ 26 h 46"/>
                  <a:gd name="T16" fmla="*/ 34 w 56"/>
                  <a:gd name="T17" fmla="*/ 24 h 46"/>
                  <a:gd name="T18" fmla="*/ 31 w 56"/>
                  <a:gd name="T19" fmla="*/ 23 h 46"/>
                  <a:gd name="T20" fmla="*/ 29 w 56"/>
                  <a:gd name="T21" fmla="*/ 23 h 46"/>
                  <a:gd name="T22" fmla="*/ 27 w 56"/>
                  <a:gd name="T23" fmla="*/ 17 h 46"/>
                  <a:gd name="T24" fmla="*/ 25 w 56"/>
                  <a:gd name="T25" fmla="*/ 9 h 46"/>
                  <a:gd name="T26" fmla="*/ 23 w 56"/>
                  <a:gd name="T27" fmla="*/ 8 h 46"/>
                  <a:gd name="T28" fmla="*/ 7 w 56"/>
                  <a:gd name="T29" fmla="*/ 4 h 46"/>
                  <a:gd name="T30" fmla="*/ 4 w 56"/>
                  <a:gd name="T31" fmla="*/ 19 h 46"/>
                  <a:gd name="T32" fmla="*/ 6 w 56"/>
                  <a:gd name="T33" fmla="*/ 23 h 46"/>
                  <a:gd name="T34" fmla="*/ 2 w 56"/>
                  <a:gd name="T35" fmla="*/ 29 h 46"/>
                  <a:gd name="T36" fmla="*/ 18 w 56"/>
                  <a:gd name="T37" fmla="*/ 43 h 46"/>
                  <a:gd name="T38" fmla="*/ 27 w 56"/>
                  <a:gd name="T39" fmla="*/ 42 h 46"/>
                  <a:gd name="T40" fmla="*/ 29 w 56"/>
                  <a:gd name="T41" fmla="*/ 38 h 46"/>
                  <a:gd name="T42" fmla="*/ 35 w 56"/>
                  <a:gd name="T43" fmla="*/ 41 h 46"/>
                  <a:gd name="T44" fmla="*/ 41 w 56"/>
                  <a:gd name="T45" fmla="*/ 46 h 46"/>
                  <a:gd name="T46" fmla="*/ 47 w 56"/>
                  <a:gd name="T47" fmla="*/ 40 h 46"/>
                  <a:gd name="T48" fmla="*/ 52 w 56"/>
                  <a:gd name="T49" fmla="*/ 28 h 46"/>
                  <a:gd name="T50" fmla="*/ 50 w 56"/>
                  <a:gd name="T51" fmla="*/ 25 h 46"/>
                  <a:gd name="T52" fmla="*/ 49 w 56"/>
                  <a:gd name="T53" fmla="*/ 23 h 46"/>
                  <a:gd name="T54" fmla="*/ 54 w 56"/>
                  <a:gd name="T55" fmla="*/ 21 h 46"/>
                  <a:gd name="T56" fmla="*/ 54 w 56"/>
                  <a:gd name="T57" fmla="*/ 21 h 46"/>
                  <a:gd name="T58" fmla="*/ 55 w 56"/>
                  <a:gd name="T59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6">
                    <a:moveTo>
                      <a:pt x="55" y="16"/>
                    </a:move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3"/>
                      <a:pt x="55" y="11"/>
                      <a:pt x="54" y="9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10"/>
                      <a:pt x="53" y="11"/>
                      <a:pt x="52" y="12"/>
                    </a:cubicBezTo>
                    <a:cubicBezTo>
                      <a:pt x="51" y="16"/>
                      <a:pt x="50" y="16"/>
                      <a:pt x="48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3" y="23"/>
                      <a:pt x="39" y="20"/>
                      <a:pt x="37" y="26"/>
                    </a:cubicBezTo>
                    <a:cubicBezTo>
                      <a:pt x="35" y="29"/>
                      <a:pt x="34" y="26"/>
                      <a:pt x="34" y="24"/>
                    </a:cubicBezTo>
                    <a:cubicBezTo>
                      <a:pt x="33" y="23"/>
                      <a:pt x="32" y="23"/>
                      <a:pt x="31" y="23"/>
                    </a:cubicBezTo>
                    <a:cubicBezTo>
                      <a:pt x="30" y="23"/>
                      <a:pt x="30" y="23"/>
                      <a:pt x="29" y="23"/>
                    </a:cubicBezTo>
                    <a:cubicBezTo>
                      <a:pt x="26" y="22"/>
                      <a:pt x="26" y="19"/>
                      <a:pt x="27" y="17"/>
                    </a:cubicBezTo>
                    <a:cubicBezTo>
                      <a:pt x="27" y="15"/>
                      <a:pt x="26" y="12"/>
                      <a:pt x="25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19" y="3"/>
                      <a:pt x="12" y="0"/>
                      <a:pt x="7" y="4"/>
                    </a:cubicBezTo>
                    <a:cubicBezTo>
                      <a:pt x="3" y="7"/>
                      <a:pt x="0" y="15"/>
                      <a:pt x="4" y="19"/>
                    </a:cubicBezTo>
                    <a:cubicBezTo>
                      <a:pt x="7" y="22"/>
                      <a:pt x="10" y="20"/>
                      <a:pt x="6" y="23"/>
                    </a:cubicBezTo>
                    <a:cubicBezTo>
                      <a:pt x="4" y="24"/>
                      <a:pt x="2" y="27"/>
                      <a:pt x="2" y="29"/>
                    </a:cubicBezTo>
                    <a:cubicBezTo>
                      <a:pt x="1" y="38"/>
                      <a:pt x="10" y="42"/>
                      <a:pt x="18" y="43"/>
                    </a:cubicBezTo>
                    <a:cubicBezTo>
                      <a:pt x="20" y="44"/>
                      <a:pt x="25" y="44"/>
                      <a:pt x="27" y="42"/>
                    </a:cubicBezTo>
                    <a:cubicBezTo>
                      <a:pt x="28" y="41"/>
                      <a:pt x="28" y="40"/>
                      <a:pt x="29" y="38"/>
                    </a:cubicBezTo>
                    <a:cubicBezTo>
                      <a:pt x="31" y="35"/>
                      <a:pt x="33" y="39"/>
                      <a:pt x="35" y="41"/>
                    </a:cubicBezTo>
                    <a:cubicBezTo>
                      <a:pt x="37" y="43"/>
                      <a:pt x="38" y="46"/>
                      <a:pt x="41" y="46"/>
                    </a:cubicBezTo>
                    <a:cubicBezTo>
                      <a:pt x="44" y="46"/>
                      <a:pt x="46" y="42"/>
                      <a:pt x="47" y="40"/>
                    </a:cubicBezTo>
                    <a:cubicBezTo>
                      <a:pt x="49" y="37"/>
                      <a:pt x="53" y="32"/>
                      <a:pt x="52" y="28"/>
                    </a:cubicBezTo>
                    <a:cubicBezTo>
                      <a:pt x="51" y="27"/>
                      <a:pt x="51" y="26"/>
                      <a:pt x="50" y="25"/>
                    </a:cubicBezTo>
                    <a:cubicBezTo>
                      <a:pt x="49" y="24"/>
                      <a:pt x="45" y="23"/>
                      <a:pt x="49" y="23"/>
                    </a:cubicBezTo>
                    <a:cubicBezTo>
                      <a:pt x="51" y="24"/>
                      <a:pt x="53" y="23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6" y="20"/>
                      <a:pt x="56" y="18"/>
                      <a:pt x="55" y="16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503"/>
              <p:cNvSpPr/>
              <p:nvPr/>
            </p:nvSpPr>
            <p:spPr bwMode="auto">
              <a:xfrm>
                <a:off x="2924" y="1493"/>
                <a:ext cx="54" cy="51"/>
              </a:xfrm>
              <a:custGeom>
                <a:avLst/>
                <a:gdLst>
                  <a:gd name="T0" fmla="*/ 19 w 20"/>
                  <a:gd name="T1" fmla="*/ 14 h 19"/>
                  <a:gd name="T2" fmla="*/ 10 w 20"/>
                  <a:gd name="T3" fmla="*/ 2 h 19"/>
                  <a:gd name="T4" fmla="*/ 9 w 20"/>
                  <a:gd name="T5" fmla="*/ 2 h 19"/>
                  <a:gd name="T6" fmla="*/ 3 w 20"/>
                  <a:gd name="T7" fmla="*/ 1 h 19"/>
                  <a:gd name="T8" fmla="*/ 2 w 20"/>
                  <a:gd name="T9" fmla="*/ 1 h 19"/>
                  <a:gd name="T10" fmla="*/ 2 w 20"/>
                  <a:gd name="T11" fmla="*/ 6 h 19"/>
                  <a:gd name="T12" fmla="*/ 3 w 20"/>
                  <a:gd name="T13" fmla="*/ 13 h 19"/>
                  <a:gd name="T14" fmla="*/ 2 w 20"/>
                  <a:gd name="T15" fmla="*/ 14 h 19"/>
                  <a:gd name="T16" fmla="*/ 7 w 20"/>
                  <a:gd name="T17" fmla="*/ 17 h 19"/>
                  <a:gd name="T18" fmla="*/ 20 w 20"/>
                  <a:gd name="T19" fmla="*/ 19 h 19"/>
                  <a:gd name="T20" fmla="*/ 20 w 20"/>
                  <a:gd name="T21" fmla="*/ 19 h 19"/>
                  <a:gd name="T22" fmla="*/ 18 w 20"/>
                  <a:gd name="T23" fmla="*/ 14 h 19"/>
                  <a:gd name="T24" fmla="*/ 19 w 20"/>
                  <a:gd name="T2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9">
                    <a:moveTo>
                      <a:pt x="19" y="14"/>
                    </a:moveTo>
                    <a:cubicBezTo>
                      <a:pt x="16" y="10"/>
                      <a:pt x="13" y="6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3" y="1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0" y="4"/>
                      <a:pt x="2" y="6"/>
                    </a:cubicBezTo>
                    <a:cubicBezTo>
                      <a:pt x="4" y="8"/>
                      <a:pt x="4" y="10"/>
                      <a:pt x="3" y="13"/>
                    </a:cubicBezTo>
                    <a:cubicBezTo>
                      <a:pt x="3" y="13"/>
                      <a:pt x="2" y="14"/>
                      <a:pt x="2" y="14"/>
                    </a:cubicBezTo>
                    <a:cubicBezTo>
                      <a:pt x="3" y="16"/>
                      <a:pt x="6" y="16"/>
                      <a:pt x="7" y="17"/>
                    </a:cubicBezTo>
                    <a:cubicBezTo>
                      <a:pt x="11" y="18"/>
                      <a:pt x="15" y="18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7"/>
                      <a:pt x="19" y="16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504"/>
              <p:cNvSpPr/>
              <p:nvPr/>
            </p:nvSpPr>
            <p:spPr bwMode="auto">
              <a:xfrm>
                <a:off x="2978" y="1544"/>
                <a:ext cx="69" cy="59"/>
              </a:xfrm>
              <a:custGeom>
                <a:avLst/>
                <a:gdLst>
                  <a:gd name="T0" fmla="*/ 25 w 26"/>
                  <a:gd name="T1" fmla="*/ 8 h 22"/>
                  <a:gd name="T2" fmla="*/ 15 w 26"/>
                  <a:gd name="T3" fmla="*/ 2 h 22"/>
                  <a:gd name="T4" fmla="*/ 5 w 26"/>
                  <a:gd name="T5" fmla="*/ 3 h 22"/>
                  <a:gd name="T6" fmla="*/ 4 w 26"/>
                  <a:gd name="T7" fmla="*/ 2 h 22"/>
                  <a:gd name="T8" fmla="*/ 3 w 26"/>
                  <a:gd name="T9" fmla="*/ 2 h 22"/>
                  <a:gd name="T10" fmla="*/ 2 w 26"/>
                  <a:gd name="T11" fmla="*/ 2 h 22"/>
                  <a:gd name="T12" fmla="*/ 1 w 26"/>
                  <a:gd name="T13" fmla="*/ 1 h 22"/>
                  <a:gd name="T14" fmla="*/ 0 w 26"/>
                  <a:gd name="T15" fmla="*/ 1 h 22"/>
                  <a:gd name="T16" fmla="*/ 5 w 26"/>
                  <a:gd name="T17" fmla="*/ 11 h 22"/>
                  <a:gd name="T18" fmla="*/ 8 w 26"/>
                  <a:gd name="T19" fmla="*/ 14 h 22"/>
                  <a:gd name="T20" fmla="*/ 11 w 26"/>
                  <a:gd name="T21" fmla="*/ 17 h 22"/>
                  <a:gd name="T22" fmla="*/ 17 w 26"/>
                  <a:gd name="T23" fmla="*/ 22 h 22"/>
                  <a:gd name="T24" fmla="*/ 18 w 26"/>
                  <a:gd name="T25" fmla="*/ 22 h 22"/>
                  <a:gd name="T26" fmla="*/ 24 w 26"/>
                  <a:gd name="T27" fmla="*/ 14 h 22"/>
                  <a:gd name="T28" fmla="*/ 24 w 26"/>
                  <a:gd name="T29" fmla="*/ 12 h 22"/>
                  <a:gd name="T30" fmla="*/ 25 w 26"/>
                  <a:gd name="T31" fmla="*/ 8 h 22"/>
                  <a:gd name="T32" fmla="*/ 25 w 26"/>
                  <a:gd name="T3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25" y="8"/>
                    </a:moveTo>
                    <a:cubicBezTo>
                      <a:pt x="23" y="5"/>
                      <a:pt x="19" y="2"/>
                      <a:pt x="15" y="2"/>
                    </a:cubicBezTo>
                    <a:cubicBezTo>
                      <a:pt x="13" y="2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5" y="11"/>
                    </a:cubicBezTo>
                    <a:cubicBezTo>
                      <a:pt x="6" y="12"/>
                      <a:pt x="7" y="13"/>
                      <a:pt x="8" y="14"/>
                    </a:cubicBezTo>
                    <a:cubicBezTo>
                      <a:pt x="9" y="15"/>
                      <a:pt x="10" y="16"/>
                      <a:pt x="11" y="17"/>
                    </a:cubicBezTo>
                    <a:cubicBezTo>
                      <a:pt x="13" y="18"/>
                      <a:pt x="15" y="20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19"/>
                      <a:pt x="23" y="17"/>
                      <a:pt x="24" y="14"/>
                    </a:cubicBezTo>
                    <a:cubicBezTo>
                      <a:pt x="24" y="13"/>
                      <a:pt x="24" y="13"/>
                      <a:pt x="24" y="12"/>
                    </a:cubicBezTo>
                    <a:cubicBezTo>
                      <a:pt x="23" y="10"/>
                      <a:pt x="24" y="10"/>
                      <a:pt x="25" y="8"/>
                    </a:cubicBezTo>
                    <a:cubicBezTo>
                      <a:pt x="26" y="8"/>
                      <a:pt x="26" y="8"/>
                      <a:pt x="25" y="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505"/>
              <p:cNvSpPr/>
              <p:nvPr/>
            </p:nvSpPr>
            <p:spPr bwMode="auto">
              <a:xfrm>
                <a:off x="2924" y="1541"/>
                <a:ext cx="72" cy="59"/>
              </a:xfrm>
              <a:custGeom>
                <a:avLst/>
                <a:gdLst>
                  <a:gd name="T0" fmla="*/ 27 w 27"/>
                  <a:gd name="T1" fmla="*/ 13 h 22"/>
                  <a:gd name="T2" fmla="*/ 22 w 27"/>
                  <a:gd name="T3" fmla="*/ 1 h 22"/>
                  <a:gd name="T4" fmla="*/ 21 w 27"/>
                  <a:gd name="T5" fmla="*/ 0 h 22"/>
                  <a:gd name="T6" fmla="*/ 15 w 27"/>
                  <a:gd name="T7" fmla="*/ 3 h 22"/>
                  <a:gd name="T8" fmla="*/ 11 w 27"/>
                  <a:gd name="T9" fmla="*/ 6 h 22"/>
                  <a:gd name="T10" fmla="*/ 6 w 27"/>
                  <a:gd name="T11" fmla="*/ 10 h 22"/>
                  <a:gd name="T12" fmla="*/ 1 w 27"/>
                  <a:gd name="T13" fmla="*/ 14 h 22"/>
                  <a:gd name="T14" fmla="*/ 1 w 27"/>
                  <a:gd name="T15" fmla="*/ 15 h 22"/>
                  <a:gd name="T16" fmla="*/ 15 w 27"/>
                  <a:gd name="T17" fmla="*/ 21 h 22"/>
                  <a:gd name="T18" fmla="*/ 26 w 27"/>
                  <a:gd name="T19" fmla="*/ 13 h 22"/>
                  <a:gd name="T20" fmla="*/ 27 w 27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7" y="13"/>
                    </a:moveTo>
                    <a:cubicBezTo>
                      <a:pt x="24" y="9"/>
                      <a:pt x="21" y="5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4"/>
                      <a:pt x="12" y="5"/>
                      <a:pt x="11" y="6"/>
                    </a:cubicBezTo>
                    <a:cubicBezTo>
                      <a:pt x="9" y="7"/>
                      <a:pt x="8" y="8"/>
                      <a:pt x="6" y="10"/>
                    </a:cubicBezTo>
                    <a:cubicBezTo>
                      <a:pt x="4" y="11"/>
                      <a:pt x="3" y="13"/>
                      <a:pt x="1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5" y="18"/>
                      <a:pt x="9" y="20"/>
                      <a:pt x="15" y="21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506"/>
              <p:cNvSpPr/>
              <p:nvPr/>
            </p:nvSpPr>
            <p:spPr bwMode="auto">
              <a:xfrm>
                <a:off x="3012" y="1477"/>
                <a:ext cx="19" cy="48"/>
              </a:xfrm>
              <a:custGeom>
                <a:avLst/>
                <a:gdLst>
                  <a:gd name="T0" fmla="*/ 4 w 7"/>
                  <a:gd name="T1" fmla="*/ 0 h 18"/>
                  <a:gd name="T2" fmla="*/ 3 w 7"/>
                  <a:gd name="T3" fmla="*/ 0 h 18"/>
                  <a:gd name="T4" fmla="*/ 4 w 7"/>
                  <a:gd name="T5" fmla="*/ 3 h 18"/>
                  <a:gd name="T6" fmla="*/ 3 w 7"/>
                  <a:gd name="T7" fmla="*/ 9 h 18"/>
                  <a:gd name="T8" fmla="*/ 0 w 7"/>
                  <a:gd name="T9" fmla="*/ 17 h 18"/>
                  <a:gd name="T10" fmla="*/ 1 w 7"/>
                  <a:gd name="T11" fmla="*/ 18 h 18"/>
                  <a:gd name="T12" fmla="*/ 3 w 7"/>
                  <a:gd name="T13" fmla="*/ 16 h 18"/>
                  <a:gd name="T14" fmla="*/ 3 w 7"/>
                  <a:gd name="T15" fmla="*/ 16 h 18"/>
                  <a:gd name="T16" fmla="*/ 4 w 7"/>
                  <a:gd name="T17" fmla="*/ 15 h 18"/>
                  <a:gd name="T18" fmla="*/ 6 w 7"/>
                  <a:gd name="T19" fmla="*/ 11 h 18"/>
                  <a:gd name="T20" fmla="*/ 6 w 7"/>
                  <a:gd name="T21" fmla="*/ 10 h 18"/>
                  <a:gd name="T22" fmla="*/ 4 w 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3" y="12"/>
                      <a:pt x="2" y="15"/>
                      <a:pt x="0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4"/>
                      <a:pt x="5" y="13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6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507"/>
              <p:cNvSpPr/>
              <p:nvPr/>
            </p:nvSpPr>
            <p:spPr bwMode="auto">
              <a:xfrm>
                <a:off x="3028" y="1515"/>
                <a:ext cx="35" cy="32"/>
              </a:xfrm>
              <a:custGeom>
                <a:avLst/>
                <a:gdLst>
                  <a:gd name="T0" fmla="*/ 11 w 13"/>
                  <a:gd name="T1" fmla="*/ 0 h 12"/>
                  <a:gd name="T2" fmla="*/ 10 w 13"/>
                  <a:gd name="T3" fmla="*/ 0 h 12"/>
                  <a:gd name="T4" fmla="*/ 7 w 13"/>
                  <a:gd name="T5" fmla="*/ 7 h 12"/>
                  <a:gd name="T6" fmla="*/ 0 w 13"/>
                  <a:gd name="T7" fmla="*/ 11 h 12"/>
                  <a:gd name="T8" fmla="*/ 1 w 13"/>
                  <a:gd name="T9" fmla="*/ 12 h 12"/>
                  <a:gd name="T10" fmla="*/ 6 w 13"/>
                  <a:gd name="T11" fmla="*/ 11 h 12"/>
                  <a:gd name="T12" fmla="*/ 8 w 13"/>
                  <a:gd name="T13" fmla="*/ 10 h 12"/>
                  <a:gd name="T14" fmla="*/ 9 w 13"/>
                  <a:gd name="T15" fmla="*/ 10 h 12"/>
                  <a:gd name="T16" fmla="*/ 11 w 13"/>
                  <a:gd name="T17" fmla="*/ 6 h 12"/>
                  <a:gd name="T18" fmla="*/ 11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3"/>
                      <a:pt x="10" y="6"/>
                      <a:pt x="7" y="7"/>
                    </a:cubicBezTo>
                    <a:cubicBezTo>
                      <a:pt x="5" y="8"/>
                      <a:pt x="3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9"/>
                      <a:pt x="11" y="8"/>
                      <a:pt x="11" y="6"/>
                    </a:cubicBezTo>
                    <a:cubicBezTo>
                      <a:pt x="12" y="4"/>
                      <a:pt x="13" y="2"/>
                      <a:pt x="11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508"/>
              <p:cNvSpPr/>
              <p:nvPr/>
            </p:nvSpPr>
            <p:spPr bwMode="auto">
              <a:xfrm>
                <a:off x="2962" y="1496"/>
                <a:ext cx="58" cy="80"/>
              </a:xfrm>
              <a:custGeom>
                <a:avLst/>
                <a:gdLst>
                  <a:gd name="T0" fmla="*/ 19 w 22"/>
                  <a:gd name="T1" fmla="*/ 26 h 30"/>
                  <a:gd name="T2" fmla="*/ 17 w 22"/>
                  <a:gd name="T3" fmla="*/ 23 h 30"/>
                  <a:gd name="T4" fmla="*/ 17 w 22"/>
                  <a:gd name="T5" fmla="*/ 22 h 30"/>
                  <a:gd name="T6" fmla="*/ 8 w 22"/>
                  <a:gd name="T7" fmla="*/ 20 h 30"/>
                  <a:gd name="T8" fmla="*/ 8 w 22"/>
                  <a:gd name="T9" fmla="*/ 19 h 30"/>
                  <a:gd name="T10" fmla="*/ 8 w 22"/>
                  <a:gd name="T11" fmla="*/ 19 h 30"/>
                  <a:gd name="T12" fmla="*/ 8 w 22"/>
                  <a:gd name="T13" fmla="*/ 18 h 30"/>
                  <a:gd name="T14" fmla="*/ 8 w 22"/>
                  <a:gd name="T15" fmla="*/ 13 h 30"/>
                  <a:gd name="T16" fmla="*/ 6 w 22"/>
                  <a:gd name="T17" fmla="*/ 7 h 30"/>
                  <a:gd name="T18" fmla="*/ 1 w 22"/>
                  <a:gd name="T19" fmla="*/ 0 h 30"/>
                  <a:gd name="T20" fmla="*/ 1 w 22"/>
                  <a:gd name="T21" fmla="*/ 1 h 30"/>
                  <a:gd name="T22" fmla="*/ 4 w 22"/>
                  <a:gd name="T23" fmla="*/ 8 h 30"/>
                  <a:gd name="T24" fmla="*/ 6 w 22"/>
                  <a:gd name="T25" fmla="*/ 11 h 30"/>
                  <a:gd name="T26" fmla="*/ 6 w 22"/>
                  <a:gd name="T27" fmla="*/ 18 h 30"/>
                  <a:gd name="T28" fmla="*/ 6 w 22"/>
                  <a:gd name="T29" fmla="*/ 18 h 30"/>
                  <a:gd name="T30" fmla="*/ 7 w 22"/>
                  <a:gd name="T31" fmla="*/ 19 h 30"/>
                  <a:gd name="T32" fmla="*/ 7 w 22"/>
                  <a:gd name="T33" fmla="*/ 19 h 30"/>
                  <a:gd name="T34" fmla="*/ 7 w 22"/>
                  <a:gd name="T35" fmla="*/ 19 h 30"/>
                  <a:gd name="T36" fmla="*/ 7 w 22"/>
                  <a:gd name="T37" fmla="*/ 19 h 30"/>
                  <a:gd name="T38" fmla="*/ 7 w 22"/>
                  <a:gd name="T39" fmla="*/ 20 h 30"/>
                  <a:gd name="T40" fmla="*/ 7 w 22"/>
                  <a:gd name="T41" fmla="*/ 20 h 30"/>
                  <a:gd name="T42" fmla="*/ 11 w 22"/>
                  <a:gd name="T43" fmla="*/ 23 h 30"/>
                  <a:gd name="T44" fmla="*/ 14 w 22"/>
                  <a:gd name="T45" fmla="*/ 24 h 30"/>
                  <a:gd name="T46" fmla="*/ 16 w 22"/>
                  <a:gd name="T47" fmla="*/ 27 h 30"/>
                  <a:gd name="T48" fmla="*/ 20 w 22"/>
                  <a:gd name="T49" fmla="*/ 30 h 30"/>
                  <a:gd name="T50" fmla="*/ 21 w 22"/>
                  <a:gd name="T51" fmla="*/ 29 h 30"/>
                  <a:gd name="T52" fmla="*/ 19 w 22"/>
                  <a:gd name="T5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0">
                    <a:moveTo>
                      <a:pt x="19" y="26"/>
                    </a:moveTo>
                    <a:cubicBezTo>
                      <a:pt x="18" y="25"/>
                      <a:pt x="16" y="24"/>
                      <a:pt x="17" y="23"/>
                    </a:cubicBezTo>
                    <a:cubicBezTo>
                      <a:pt x="17" y="23"/>
                      <a:pt x="17" y="22"/>
                      <a:pt x="17" y="22"/>
                    </a:cubicBezTo>
                    <a:cubicBezTo>
                      <a:pt x="15" y="21"/>
                      <a:pt x="9" y="22"/>
                      <a:pt x="8" y="20"/>
                    </a:cubicBezTo>
                    <a:cubicBezTo>
                      <a:pt x="8" y="20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8"/>
                    </a:cubicBezTo>
                    <a:cubicBezTo>
                      <a:pt x="7" y="17"/>
                      <a:pt x="8" y="14"/>
                      <a:pt x="8" y="13"/>
                    </a:cubicBezTo>
                    <a:cubicBezTo>
                      <a:pt x="8" y="11"/>
                      <a:pt x="7" y="9"/>
                      <a:pt x="6" y="7"/>
                    </a:cubicBezTo>
                    <a:cubicBezTo>
                      <a:pt x="5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4" y="9"/>
                      <a:pt x="5" y="10"/>
                      <a:pt x="6" y="11"/>
                    </a:cubicBezTo>
                    <a:cubicBezTo>
                      <a:pt x="7" y="12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2"/>
                      <a:pt x="9" y="23"/>
                      <a:pt x="11" y="23"/>
                    </a:cubicBezTo>
                    <a:cubicBezTo>
                      <a:pt x="12" y="23"/>
                      <a:pt x="13" y="23"/>
                      <a:pt x="14" y="24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8" y="28"/>
                      <a:pt x="19" y="29"/>
                      <a:pt x="20" y="30"/>
                    </a:cubicBezTo>
                    <a:cubicBezTo>
                      <a:pt x="21" y="30"/>
                      <a:pt x="22" y="30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509"/>
              <p:cNvSpPr/>
              <p:nvPr/>
            </p:nvSpPr>
            <p:spPr bwMode="auto">
              <a:xfrm>
                <a:off x="2916" y="1533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11 w 13"/>
                  <a:gd name="T3" fmla="*/ 2 h 11"/>
                  <a:gd name="T4" fmla="*/ 10 w 13"/>
                  <a:gd name="T5" fmla="*/ 1 h 11"/>
                  <a:gd name="T6" fmla="*/ 9 w 13"/>
                  <a:gd name="T7" fmla="*/ 1 h 11"/>
                  <a:gd name="T8" fmla="*/ 9 w 13"/>
                  <a:gd name="T9" fmla="*/ 2 h 11"/>
                  <a:gd name="T10" fmla="*/ 5 w 13"/>
                  <a:gd name="T11" fmla="*/ 0 h 11"/>
                  <a:gd name="T12" fmla="*/ 4 w 13"/>
                  <a:gd name="T13" fmla="*/ 1 h 11"/>
                  <a:gd name="T14" fmla="*/ 7 w 13"/>
                  <a:gd name="T15" fmla="*/ 2 h 11"/>
                  <a:gd name="T16" fmla="*/ 1 w 13"/>
                  <a:gd name="T17" fmla="*/ 7 h 11"/>
                  <a:gd name="T18" fmla="*/ 0 w 13"/>
                  <a:gd name="T19" fmla="*/ 11 h 11"/>
                  <a:gd name="T20" fmla="*/ 1 w 13"/>
                  <a:gd name="T21" fmla="*/ 11 h 11"/>
                  <a:gd name="T22" fmla="*/ 1 w 13"/>
                  <a:gd name="T23" fmla="*/ 10 h 11"/>
                  <a:gd name="T24" fmla="*/ 2 w 13"/>
                  <a:gd name="T25" fmla="*/ 8 h 11"/>
                  <a:gd name="T26" fmla="*/ 5 w 13"/>
                  <a:gd name="T27" fmla="*/ 5 h 11"/>
                  <a:gd name="T28" fmla="*/ 12 w 13"/>
                  <a:gd name="T29" fmla="*/ 3 h 11"/>
                  <a:gd name="T30" fmla="*/ 12 w 13"/>
                  <a:gd name="T31" fmla="*/ 3 h 11"/>
                  <a:gd name="T32" fmla="*/ 12 w 13"/>
                  <a:gd name="T33" fmla="*/ 3 h 11"/>
                  <a:gd name="T34" fmla="*/ 12 w 13"/>
                  <a:gd name="T35" fmla="*/ 2 h 11"/>
                  <a:gd name="T36" fmla="*/ 11 w 13"/>
                  <a:gd name="T3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510"/>
              <p:cNvSpPr/>
              <p:nvPr/>
            </p:nvSpPr>
            <p:spPr bwMode="auto">
              <a:xfrm>
                <a:off x="2921" y="1544"/>
                <a:ext cx="51" cy="40"/>
              </a:xfrm>
              <a:custGeom>
                <a:avLst/>
                <a:gdLst>
                  <a:gd name="T0" fmla="*/ 17 w 19"/>
                  <a:gd name="T1" fmla="*/ 3 h 15"/>
                  <a:gd name="T2" fmla="*/ 15 w 19"/>
                  <a:gd name="T3" fmla="*/ 3 h 15"/>
                  <a:gd name="T4" fmla="*/ 17 w 19"/>
                  <a:gd name="T5" fmla="*/ 2 h 15"/>
                  <a:gd name="T6" fmla="*/ 17 w 19"/>
                  <a:gd name="T7" fmla="*/ 1 h 15"/>
                  <a:gd name="T8" fmla="*/ 11 w 19"/>
                  <a:gd name="T9" fmla="*/ 1 h 15"/>
                  <a:gd name="T10" fmla="*/ 4 w 19"/>
                  <a:gd name="T11" fmla="*/ 5 h 15"/>
                  <a:gd name="T12" fmla="*/ 2 w 19"/>
                  <a:gd name="T13" fmla="*/ 15 h 15"/>
                  <a:gd name="T14" fmla="*/ 3 w 19"/>
                  <a:gd name="T15" fmla="*/ 15 h 15"/>
                  <a:gd name="T16" fmla="*/ 8 w 19"/>
                  <a:gd name="T17" fmla="*/ 13 h 15"/>
                  <a:gd name="T18" fmla="*/ 9 w 19"/>
                  <a:gd name="T19" fmla="*/ 12 h 15"/>
                  <a:gd name="T20" fmla="*/ 13 w 19"/>
                  <a:gd name="T21" fmla="*/ 8 h 15"/>
                  <a:gd name="T22" fmla="*/ 18 w 19"/>
                  <a:gd name="T23" fmla="*/ 4 h 15"/>
                  <a:gd name="T24" fmla="*/ 17 w 19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7" y="3"/>
                    </a:move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6" y="3"/>
                      <a:pt x="17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8" y="1"/>
                      <a:pt x="6" y="2"/>
                      <a:pt x="4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4" y="13"/>
                      <a:pt x="6" y="14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8" y="9"/>
                      <a:pt x="11" y="8"/>
                      <a:pt x="13" y="8"/>
                    </a:cubicBezTo>
                    <a:cubicBezTo>
                      <a:pt x="15" y="7"/>
                      <a:pt x="17" y="5"/>
                      <a:pt x="18" y="4"/>
                    </a:cubicBezTo>
                    <a:cubicBezTo>
                      <a:pt x="19" y="3"/>
                      <a:pt x="18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511"/>
              <p:cNvSpPr/>
              <p:nvPr/>
            </p:nvSpPr>
            <p:spPr bwMode="auto">
              <a:xfrm>
                <a:off x="2964" y="1528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8 w 13"/>
                  <a:gd name="T3" fmla="*/ 2 h 11"/>
                  <a:gd name="T4" fmla="*/ 7 w 13"/>
                  <a:gd name="T5" fmla="*/ 1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1 h 11"/>
                  <a:gd name="T14" fmla="*/ 12 w 13"/>
                  <a:gd name="T15" fmla="*/ 9 h 11"/>
                  <a:gd name="T16" fmla="*/ 12 w 13"/>
                  <a:gd name="T17" fmla="*/ 7 h 11"/>
                  <a:gd name="T18" fmla="*/ 13 w 13"/>
                  <a:gd name="T19" fmla="*/ 5 h 11"/>
                  <a:gd name="T20" fmla="*/ 11 w 13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0" y="2"/>
                      <a:pt x="9" y="3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0" y="7"/>
                      <a:pt x="3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1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6"/>
                      <a:pt x="13" y="5"/>
                      <a:pt x="13" y="5"/>
                    </a:cubicBezTo>
                    <a:cubicBezTo>
                      <a:pt x="13" y="3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512"/>
              <p:cNvSpPr/>
              <p:nvPr/>
            </p:nvSpPr>
            <p:spPr bwMode="auto">
              <a:xfrm>
                <a:off x="2978" y="1531"/>
                <a:ext cx="21" cy="19"/>
              </a:xfrm>
              <a:custGeom>
                <a:avLst/>
                <a:gdLst>
                  <a:gd name="T0" fmla="*/ 7 w 8"/>
                  <a:gd name="T1" fmla="*/ 2 h 7"/>
                  <a:gd name="T2" fmla="*/ 5 w 8"/>
                  <a:gd name="T3" fmla="*/ 1 h 7"/>
                  <a:gd name="T4" fmla="*/ 2 w 8"/>
                  <a:gd name="T5" fmla="*/ 1 h 7"/>
                  <a:gd name="T6" fmla="*/ 1 w 8"/>
                  <a:gd name="T7" fmla="*/ 1 h 7"/>
                  <a:gd name="T8" fmla="*/ 0 w 8"/>
                  <a:gd name="T9" fmla="*/ 6 h 7"/>
                  <a:gd name="T10" fmla="*/ 0 w 8"/>
                  <a:gd name="T11" fmla="*/ 6 h 7"/>
                  <a:gd name="T12" fmla="*/ 0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6 w 8"/>
                  <a:gd name="T21" fmla="*/ 6 h 7"/>
                  <a:gd name="T22" fmla="*/ 7 w 8"/>
                  <a:gd name="T23" fmla="*/ 6 h 7"/>
                  <a:gd name="T24" fmla="*/ 7 w 8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513"/>
              <p:cNvSpPr/>
              <p:nvPr/>
            </p:nvSpPr>
            <p:spPr bwMode="auto">
              <a:xfrm>
                <a:off x="2975" y="1552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0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1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2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514"/>
              <p:cNvSpPr/>
              <p:nvPr/>
            </p:nvSpPr>
            <p:spPr bwMode="auto">
              <a:xfrm>
                <a:off x="2991" y="1528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515"/>
              <p:cNvSpPr/>
              <p:nvPr/>
            </p:nvSpPr>
            <p:spPr bwMode="auto">
              <a:xfrm>
                <a:off x="2994" y="1533"/>
                <a:ext cx="5" cy="11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1 h 4"/>
                  <a:gd name="T4" fmla="*/ 1 w 2"/>
                  <a:gd name="T5" fmla="*/ 1 h 4"/>
                  <a:gd name="T6" fmla="*/ 1 w 2"/>
                  <a:gd name="T7" fmla="*/ 2 h 4"/>
                  <a:gd name="T8" fmla="*/ 1 w 2"/>
                  <a:gd name="T9" fmla="*/ 3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1 h 4"/>
                  <a:gd name="T16" fmla="*/ 1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516"/>
              <p:cNvSpPr/>
              <p:nvPr/>
            </p:nvSpPr>
            <p:spPr bwMode="auto">
              <a:xfrm>
                <a:off x="2983" y="1536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0 h 3"/>
                  <a:gd name="T4" fmla="*/ 1 w 3"/>
                  <a:gd name="T5" fmla="*/ 0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517"/>
              <p:cNvSpPr/>
              <p:nvPr/>
            </p:nvSpPr>
            <p:spPr bwMode="auto">
              <a:xfrm>
                <a:off x="3996" y="1287"/>
                <a:ext cx="156" cy="163"/>
              </a:xfrm>
              <a:custGeom>
                <a:avLst/>
                <a:gdLst>
                  <a:gd name="T0" fmla="*/ 44 w 58"/>
                  <a:gd name="T1" fmla="*/ 54 h 61"/>
                  <a:gd name="T2" fmla="*/ 42 w 58"/>
                  <a:gd name="T3" fmla="*/ 49 h 61"/>
                  <a:gd name="T4" fmla="*/ 42 w 58"/>
                  <a:gd name="T5" fmla="*/ 48 h 61"/>
                  <a:gd name="T6" fmla="*/ 43 w 58"/>
                  <a:gd name="T7" fmla="*/ 49 h 61"/>
                  <a:gd name="T8" fmla="*/ 55 w 58"/>
                  <a:gd name="T9" fmla="*/ 49 h 61"/>
                  <a:gd name="T10" fmla="*/ 57 w 58"/>
                  <a:gd name="T11" fmla="*/ 39 h 61"/>
                  <a:gd name="T12" fmla="*/ 48 w 58"/>
                  <a:gd name="T13" fmla="*/ 31 h 61"/>
                  <a:gd name="T14" fmla="*/ 54 w 58"/>
                  <a:gd name="T15" fmla="*/ 13 h 61"/>
                  <a:gd name="T16" fmla="*/ 40 w 58"/>
                  <a:gd name="T17" fmla="*/ 1 h 61"/>
                  <a:gd name="T18" fmla="*/ 27 w 58"/>
                  <a:gd name="T19" fmla="*/ 6 h 61"/>
                  <a:gd name="T20" fmla="*/ 27 w 58"/>
                  <a:gd name="T21" fmla="*/ 14 h 61"/>
                  <a:gd name="T22" fmla="*/ 23 w 58"/>
                  <a:gd name="T23" fmla="*/ 11 h 61"/>
                  <a:gd name="T24" fmla="*/ 22 w 58"/>
                  <a:gd name="T25" fmla="*/ 9 h 61"/>
                  <a:gd name="T26" fmla="*/ 9 w 58"/>
                  <a:gd name="T27" fmla="*/ 9 h 61"/>
                  <a:gd name="T28" fmla="*/ 4 w 58"/>
                  <a:gd name="T29" fmla="*/ 14 h 61"/>
                  <a:gd name="T30" fmla="*/ 3 w 58"/>
                  <a:gd name="T31" fmla="*/ 23 h 61"/>
                  <a:gd name="T32" fmla="*/ 4 w 58"/>
                  <a:gd name="T33" fmla="*/ 32 h 61"/>
                  <a:gd name="T34" fmla="*/ 10 w 58"/>
                  <a:gd name="T35" fmla="*/ 33 h 61"/>
                  <a:gd name="T36" fmla="*/ 14 w 58"/>
                  <a:gd name="T37" fmla="*/ 36 h 61"/>
                  <a:gd name="T38" fmla="*/ 12 w 58"/>
                  <a:gd name="T39" fmla="*/ 49 h 61"/>
                  <a:gd name="T40" fmla="*/ 21 w 58"/>
                  <a:gd name="T41" fmla="*/ 57 h 61"/>
                  <a:gd name="T42" fmla="*/ 30 w 58"/>
                  <a:gd name="T43" fmla="*/ 50 h 61"/>
                  <a:gd name="T44" fmla="*/ 37 w 58"/>
                  <a:gd name="T45" fmla="*/ 61 h 61"/>
                  <a:gd name="T46" fmla="*/ 44 w 58"/>
                  <a:gd name="T47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61">
                    <a:moveTo>
                      <a:pt x="44" y="54"/>
                    </a:moveTo>
                    <a:cubicBezTo>
                      <a:pt x="44" y="53"/>
                      <a:pt x="43" y="51"/>
                      <a:pt x="42" y="49"/>
                    </a:cubicBezTo>
                    <a:cubicBezTo>
                      <a:pt x="42" y="49"/>
                      <a:pt x="42" y="49"/>
                      <a:pt x="42" y="48"/>
                    </a:cubicBezTo>
                    <a:cubicBezTo>
                      <a:pt x="42" y="49"/>
                      <a:pt x="42" y="49"/>
                      <a:pt x="43" y="49"/>
                    </a:cubicBezTo>
                    <a:cubicBezTo>
                      <a:pt x="47" y="53"/>
                      <a:pt x="51" y="52"/>
                      <a:pt x="55" y="49"/>
                    </a:cubicBezTo>
                    <a:cubicBezTo>
                      <a:pt x="58" y="46"/>
                      <a:pt x="58" y="42"/>
                      <a:pt x="57" y="39"/>
                    </a:cubicBezTo>
                    <a:cubicBezTo>
                      <a:pt x="56" y="33"/>
                      <a:pt x="52" y="32"/>
                      <a:pt x="48" y="31"/>
                    </a:cubicBezTo>
                    <a:cubicBezTo>
                      <a:pt x="54" y="29"/>
                      <a:pt x="58" y="18"/>
                      <a:pt x="54" y="13"/>
                    </a:cubicBezTo>
                    <a:cubicBezTo>
                      <a:pt x="51" y="9"/>
                      <a:pt x="46" y="2"/>
                      <a:pt x="40" y="1"/>
                    </a:cubicBezTo>
                    <a:cubicBezTo>
                      <a:pt x="35" y="0"/>
                      <a:pt x="30" y="1"/>
                      <a:pt x="27" y="6"/>
                    </a:cubicBezTo>
                    <a:cubicBezTo>
                      <a:pt x="25" y="8"/>
                      <a:pt x="26" y="11"/>
                      <a:pt x="27" y="14"/>
                    </a:cubicBezTo>
                    <a:cubicBezTo>
                      <a:pt x="27" y="16"/>
                      <a:pt x="23" y="11"/>
                      <a:pt x="23" y="11"/>
                    </a:cubicBezTo>
                    <a:cubicBezTo>
                      <a:pt x="23" y="11"/>
                      <a:pt x="22" y="9"/>
                      <a:pt x="22" y="9"/>
                    </a:cubicBezTo>
                    <a:cubicBezTo>
                      <a:pt x="18" y="6"/>
                      <a:pt x="13" y="7"/>
                      <a:pt x="9" y="9"/>
                    </a:cubicBezTo>
                    <a:cubicBezTo>
                      <a:pt x="7" y="11"/>
                      <a:pt x="6" y="12"/>
                      <a:pt x="4" y="14"/>
                    </a:cubicBezTo>
                    <a:cubicBezTo>
                      <a:pt x="3" y="17"/>
                      <a:pt x="6" y="19"/>
                      <a:pt x="3" y="23"/>
                    </a:cubicBezTo>
                    <a:cubicBezTo>
                      <a:pt x="1" y="26"/>
                      <a:pt x="0" y="30"/>
                      <a:pt x="4" y="32"/>
                    </a:cubicBezTo>
                    <a:cubicBezTo>
                      <a:pt x="6" y="33"/>
                      <a:pt x="8" y="33"/>
                      <a:pt x="10" y="33"/>
                    </a:cubicBezTo>
                    <a:cubicBezTo>
                      <a:pt x="14" y="33"/>
                      <a:pt x="19" y="32"/>
                      <a:pt x="14" y="36"/>
                    </a:cubicBezTo>
                    <a:cubicBezTo>
                      <a:pt x="8" y="40"/>
                      <a:pt x="11" y="43"/>
                      <a:pt x="12" y="49"/>
                    </a:cubicBezTo>
                    <a:cubicBezTo>
                      <a:pt x="13" y="53"/>
                      <a:pt x="17" y="57"/>
                      <a:pt x="21" y="57"/>
                    </a:cubicBezTo>
                    <a:cubicBezTo>
                      <a:pt x="26" y="57"/>
                      <a:pt x="30" y="53"/>
                      <a:pt x="30" y="50"/>
                    </a:cubicBezTo>
                    <a:cubicBezTo>
                      <a:pt x="30" y="55"/>
                      <a:pt x="30" y="60"/>
                      <a:pt x="37" y="61"/>
                    </a:cubicBezTo>
                    <a:cubicBezTo>
                      <a:pt x="41" y="61"/>
                      <a:pt x="43" y="58"/>
                      <a:pt x="44" y="54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518"/>
              <p:cNvSpPr/>
              <p:nvPr/>
            </p:nvSpPr>
            <p:spPr bwMode="auto">
              <a:xfrm>
                <a:off x="4002" y="1284"/>
                <a:ext cx="150" cy="129"/>
              </a:xfrm>
              <a:custGeom>
                <a:avLst/>
                <a:gdLst>
                  <a:gd name="T0" fmla="*/ 56 w 56"/>
                  <a:gd name="T1" fmla="*/ 43 h 48"/>
                  <a:gd name="T2" fmla="*/ 52 w 56"/>
                  <a:gd name="T3" fmla="*/ 36 h 48"/>
                  <a:gd name="T4" fmla="*/ 47 w 56"/>
                  <a:gd name="T5" fmla="*/ 33 h 48"/>
                  <a:gd name="T6" fmla="*/ 45 w 56"/>
                  <a:gd name="T7" fmla="*/ 32 h 48"/>
                  <a:gd name="T8" fmla="*/ 46 w 56"/>
                  <a:gd name="T9" fmla="*/ 32 h 48"/>
                  <a:gd name="T10" fmla="*/ 53 w 56"/>
                  <a:gd name="T11" fmla="*/ 15 h 48"/>
                  <a:gd name="T12" fmla="*/ 34 w 56"/>
                  <a:gd name="T13" fmla="*/ 2 h 48"/>
                  <a:gd name="T14" fmla="*/ 27 w 56"/>
                  <a:gd name="T15" fmla="*/ 7 h 48"/>
                  <a:gd name="T16" fmla="*/ 25 w 56"/>
                  <a:gd name="T17" fmla="*/ 10 h 48"/>
                  <a:gd name="T18" fmla="*/ 24 w 56"/>
                  <a:gd name="T19" fmla="*/ 17 h 48"/>
                  <a:gd name="T20" fmla="*/ 9 w 56"/>
                  <a:gd name="T21" fmla="*/ 11 h 48"/>
                  <a:gd name="T22" fmla="*/ 3 w 56"/>
                  <a:gd name="T23" fmla="*/ 18 h 48"/>
                  <a:gd name="T24" fmla="*/ 0 w 56"/>
                  <a:gd name="T25" fmla="*/ 29 h 48"/>
                  <a:gd name="T26" fmla="*/ 4 w 56"/>
                  <a:gd name="T27" fmla="*/ 34 h 48"/>
                  <a:gd name="T28" fmla="*/ 8 w 56"/>
                  <a:gd name="T29" fmla="*/ 34 h 48"/>
                  <a:gd name="T30" fmla="*/ 15 w 56"/>
                  <a:gd name="T31" fmla="*/ 34 h 48"/>
                  <a:gd name="T32" fmla="*/ 9 w 56"/>
                  <a:gd name="T33" fmla="*/ 47 h 48"/>
                  <a:gd name="T34" fmla="*/ 10 w 56"/>
                  <a:gd name="T35" fmla="*/ 47 h 48"/>
                  <a:gd name="T36" fmla="*/ 17 w 56"/>
                  <a:gd name="T37" fmla="*/ 38 h 48"/>
                  <a:gd name="T38" fmla="*/ 25 w 56"/>
                  <a:gd name="T39" fmla="*/ 40 h 48"/>
                  <a:gd name="T40" fmla="*/ 28 w 56"/>
                  <a:gd name="T41" fmla="*/ 41 h 48"/>
                  <a:gd name="T42" fmla="*/ 34 w 56"/>
                  <a:gd name="T43" fmla="*/ 38 h 48"/>
                  <a:gd name="T44" fmla="*/ 37 w 56"/>
                  <a:gd name="T45" fmla="*/ 36 h 48"/>
                  <a:gd name="T46" fmla="*/ 46 w 56"/>
                  <a:gd name="T47" fmla="*/ 34 h 48"/>
                  <a:gd name="T48" fmla="*/ 51 w 56"/>
                  <a:gd name="T49" fmla="*/ 37 h 48"/>
                  <a:gd name="T50" fmla="*/ 52 w 56"/>
                  <a:gd name="T51" fmla="*/ 39 h 48"/>
                  <a:gd name="T52" fmla="*/ 55 w 56"/>
                  <a:gd name="T53" fmla="*/ 44 h 48"/>
                  <a:gd name="T54" fmla="*/ 56 w 56"/>
                  <a:gd name="T5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8">
                    <a:moveTo>
                      <a:pt x="56" y="43"/>
                    </a:moveTo>
                    <a:cubicBezTo>
                      <a:pt x="55" y="40"/>
                      <a:pt x="54" y="38"/>
                      <a:pt x="52" y="36"/>
                    </a:cubicBezTo>
                    <a:cubicBezTo>
                      <a:pt x="50" y="34"/>
                      <a:pt x="48" y="34"/>
                      <a:pt x="47" y="33"/>
                    </a:cubicBezTo>
                    <a:cubicBezTo>
                      <a:pt x="46" y="33"/>
                      <a:pt x="46" y="33"/>
                      <a:pt x="45" y="32"/>
                    </a:cubicBezTo>
                    <a:cubicBezTo>
                      <a:pt x="42" y="30"/>
                      <a:pt x="45" y="32"/>
                      <a:pt x="46" y="32"/>
                    </a:cubicBezTo>
                    <a:cubicBezTo>
                      <a:pt x="53" y="31"/>
                      <a:pt x="54" y="21"/>
                      <a:pt x="53" y="15"/>
                    </a:cubicBezTo>
                    <a:cubicBezTo>
                      <a:pt x="51" y="8"/>
                      <a:pt x="41" y="0"/>
                      <a:pt x="34" y="2"/>
                    </a:cubicBezTo>
                    <a:cubicBezTo>
                      <a:pt x="32" y="2"/>
                      <a:pt x="28" y="5"/>
                      <a:pt x="27" y="7"/>
                    </a:cubicBezTo>
                    <a:cubicBezTo>
                      <a:pt x="26" y="8"/>
                      <a:pt x="25" y="8"/>
                      <a:pt x="25" y="10"/>
                    </a:cubicBezTo>
                    <a:cubicBezTo>
                      <a:pt x="25" y="11"/>
                      <a:pt x="24" y="17"/>
                      <a:pt x="24" y="17"/>
                    </a:cubicBezTo>
                    <a:cubicBezTo>
                      <a:pt x="18" y="13"/>
                      <a:pt x="17" y="5"/>
                      <a:pt x="9" y="11"/>
                    </a:cubicBezTo>
                    <a:cubicBezTo>
                      <a:pt x="6" y="13"/>
                      <a:pt x="4" y="14"/>
                      <a:pt x="3" y="18"/>
                    </a:cubicBezTo>
                    <a:cubicBezTo>
                      <a:pt x="3" y="21"/>
                      <a:pt x="0" y="26"/>
                      <a:pt x="0" y="29"/>
                    </a:cubicBezTo>
                    <a:cubicBezTo>
                      <a:pt x="1" y="32"/>
                      <a:pt x="2" y="33"/>
                      <a:pt x="4" y="34"/>
                    </a:cubicBezTo>
                    <a:cubicBezTo>
                      <a:pt x="5" y="34"/>
                      <a:pt x="7" y="34"/>
                      <a:pt x="8" y="34"/>
                    </a:cubicBezTo>
                    <a:cubicBezTo>
                      <a:pt x="9" y="34"/>
                      <a:pt x="17" y="32"/>
                      <a:pt x="15" y="34"/>
                    </a:cubicBezTo>
                    <a:cubicBezTo>
                      <a:pt x="10" y="37"/>
                      <a:pt x="5" y="42"/>
                      <a:pt x="9" y="47"/>
                    </a:cubicBezTo>
                    <a:cubicBezTo>
                      <a:pt x="9" y="48"/>
                      <a:pt x="10" y="48"/>
                      <a:pt x="10" y="47"/>
                    </a:cubicBezTo>
                    <a:cubicBezTo>
                      <a:pt x="11" y="44"/>
                      <a:pt x="14" y="39"/>
                      <a:pt x="17" y="38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6" y="40"/>
                      <a:pt x="27" y="41"/>
                      <a:pt x="28" y="41"/>
                    </a:cubicBezTo>
                    <a:cubicBezTo>
                      <a:pt x="30" y="41"/>
                      <a:pt x="32" y="39"/>
                      <a:pt x="34" y="38"/>
                    </a:cubicBezTo>
                    <a:cubicBezTo>
                      <a:pt x="36" y="36"/>
                      <a:pt x="33" y="37"/>
                      <a:pt x="37" y="36"/>
                    </a:cubicBezTo>
                    <a:cubicBezTo>
                      <a:pt x="40" y="35"/>
                      <a:pt x="43" y="34"/>
                      <a:pt x="46" y="34"/>
                    </a:cubicBezTo>
                    <a:cubicBezTo>
                      <a:pt x="47" y="35"/>
                      <a:pt x="49" y="36"/>
                      <a:pt x="51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3" y="40"/>
                      <a:pt x="54" y="42"/>
                      <a:pt x="55" y="44"/>
                    </a:cubicBezTo>
                    <a:cubicBezTo>
                      <a:pt x="55" y="44"/>
                      <a:pt x="56" y="44"/>
                      <a:pt x="56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519"/>
              <p:cNvSpPr/>
              <p:nvPr/>
            </p:nvSpPr>
            <p:spPr bwMode="auto">
              <a:xfrm>
                <a:off x="4007" y="1287"/>
                <a:ext cx="131" cy="88"/>
              </a:xfrm>
              <a:custGeom>
                <a:avLst/>
                <a:gdLst>
                  <a:gd name="T0" fmla="*/ 27 w 49"/>
                  <a:gd name="T1" fmla="*/ 31 h 33"/>
                  <a:gd name="T2" fmla="*/ 27 w 49"/>
                  <a:gd name="T3" fmla="*/ 20 h 33"/>
                  <a:gd name="T4" fmla="*/ 28 w 49"/>
                  <a:gd name="T5" fmla="*/ 15 h 33"/>
                  <a:gd name="T6" fmla="*/ 30 w 49"/>
                  <a:gd name="T7" fmla="*/ 12 h 33"/>
                  <a:gd name="T8" fmla="*/ 48 w 49"/>
                  <a:gd name="T9" fmla="*/ 11 h 33"/>
                  <a:gd name="T10" fmla="*/ 49 w 49"/>
                  <a:gd name="T11" fmla="*/ 11 h 33"/>
                  <a:gd name="T12" fmla="*/ 44 w 49"/>
                  <a:gd name="T13" fmla="*/ 5 h 33"/>
                  <a:gd name="T14" fmla="*/ 23 w 49"/>
                  <a:gd name="T15" fmla="*/ 10 h 33"/>
                  <a:gd name="T16" fmla="*/ 20 w 49"/>
                  <a:gd name="T17" fmla="*/ 12 h 33"/>
                  <a:gd name="T18" fmla="*/ 12 w 49"/>
                  <a:gd name="T19" fmla="*/ 8 h 33"/>
                  <a:gd name="T20" fmla="*/ 0 w 49"/>
                  <a:gd name="T21" fmla="*/ 18 h 33"/>
                  <a:gd name="T22" fmla="*/ 1 w 49"/>
                  <a:gd name="T23" fmla="*/ 18 h 33"/>
                  <a:gd name="T24" fmla="*/ 9 w 49"/>
                  <a:gd name="T25" fmla="*/ 23 h 33"/>
                  <a:gd name="T26" fmla="*/ 11 w 49"/>
                  <a:gd name="T27" fmla="*/ 24 h 33"/>
                  <a:gd name="T28" fmla="*/ 18 w 49"/>
                  <a:gd name="T29" fmla="*/ 28 h 33"/>
                  <a:gd name="T30" fmla="*/ 17 w 49"/>
                  <a:gd name="T31" fmla="*/ 28 h 33"/>
                  <a:gd name="T32" fmla="*/ 27 w 49"/>
                  <a:gd name="T33" fmla="*/ 32 h 33"/>
                  <a:gd name="T34" fmla="*/ 27 w 49"/>
                  <a:gd name="T3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33">
                    <a:moveTo>
                      <a:pt x="27" y="31"/>
                    </a:moveTo>
                    <a:cubicBezTo>
                      <a:pt x="27" y="30"/>
                      <a:pt x="27" y="20"/>
                      <a:pt x="27" y="20"/>
                    </a:cubicBezTo>
                    <a:cubicBezTo>
                      <a:pt x="28" y="18"/>
                      <a:pt x="26" y="16"/>
                      <a:pt x="28" y="15"/>
                    </a:cubicBezTo>
                    <a:cubicBezTo>
                      <a:pt x="30" y="14"/>
                      <a:pt x="29" y="14"/>
                      <a:pt x="30" y="12"/>
                    </a:cubicBezTo>
                    <a:cubicBezTo>
                      <a:pt x="31" y="4"/>
                      <a:pt x="44" y="8"/>
                      <a:pt x="48" y="11"/>
                    </a:cubicBezTo>
                    <a:cubicBezTo>
                      <a:pt x="48" y="12"/>
                      <a:pt x="49" y="11"/>
                      <a:pt x="49" y="11"/>
                    </a:cubicBezTo>
                    <a:cubicBezTo>
                      <a:pt x="48" y="8"/>
                      <a:pt x="46" y="6"/>
                      <a:pt x="44" y="5"/>
                    </a:cubicBezTo>
                    <a:cubicBezTo>
                      <a:pt x="38" y="0"/>
                      <a:pt x="25" y="1"/>
                      <a:pt x="23" y="10"/>
                    </a:cubicBezTo>
                    <a:cubicBezTo>
                      <a:pt x="22" y="14"/>
                      <a:pt x="23" y="16"/>
                      <a:pt x="20" y="12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7" y="6"/>
                      <a:pt x="2" y="13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9"/>
                      <a:pt x="6" y="21"/>
                      <a:pt x="9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2" y="25"/>
                      <a:pt x="18" y="27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20" y="33"/>
                      <a:pt x="22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520"/>
              <p:cNvSpPr/>
              <p:nvPr/>
            </p:nvSpPr>
            <p:spPr bwMode="auto">
              <a:xfrm>
                <a:off x="4109" y="1322"/>
                <a:ext cx="40" cy="56"/>
              </a:xfrm>
              <a:custGeom>
                <a:avLst/>
                <a:gdLst>
                  <a:gd name="T0" fmla="*/ 13 w 15"/>
                  <a:gd name="T1" fmla="*/ 0 h 21"/>
                  <a:gd name="T2" fmla="*/ 12 w 15"/>
                  <a:gd name="T3" fmla="*/ 0 h 21"/>
                  <a:gd name="T4" fmla="*/ 11 w 15"/>
                  <a:gd name="T5" fmla="*/ 2 h 21"/>
                  <a:gd name="T6" fmla="*/ 8 w 15"/>
                  <a:gd name="T7" fmla="*/ 7 h 21"/>
                  <a:gd name="T8" fmla="*/ 1 w 15"/>
                  <a:gd name="T9" fmla="*/ 16 h 21"/>
                  <a:gd name="T10" fmla="*/ 1 w 15"/>
                  <a:gd name="T11" fmla="*/ 17 h 21"/>
                  <a:gd name="T12" fmla="*/ 13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0" y="21"/>
                      <a:pt x="15" y="7"/>
                      <a:pt x="13" y="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521"/>
              <p:cNvSpPr/>
              <p:nvPr/>
            </p:nvSpPr>
            <p:spPr bwMode="auto">
              <a:xfrm>
                <a:off x="4087" y="1327"/>
                <a:ext cx="19" cy="43"/>
              </a:xfrm>
              <a:custGeom>
                <a:avLst/>
                <a:gdLst>
                  <a:gd name="T0" fmla="*/ 2 w 7"/>
                  <a:gd name="T1" fmla="*/ 15 h 16"/>
                  <a:gd name="T2" fmla="*/ 4 w 7"/>
                  <a:gd name="T3" fmla="*/ 10 h 16"/>
                  <a:gd name="T4" fmla="*/ 5 w 7"/>
                  <a:gd name="T5" fmla="*/ 6 h 16"/>
                  <a:gd name="T6" fmla="*/ 5 w 7"/>
                  <a:gd name="T7" fmla="*/ 4 h 16"/>
                  <a:gd name="T8" fmla="*/ 6 w 7"/>
                  <a:gd name="T9" fmla="*/ 1 h 16"/>
                  <a:gd name="T10" fmla="*/ 6 w 7"/>
                  <a:gd name="T11" fmla="*/ 1 h 16"/>
                  <a:gd name="T12" fmla="*/ 4 w 7"/>
                  <a:gd name="T13" fmla="*/ 4 h 16"/>
                  <a:gd name="T14" fmla="*/ 2 w 7"/>
                  <a:gd name="T15" fmla="*/ 7 h 16"/>
                  <a:gd name="T16" fmla="*/ 2 w 7"/>
                  <a:gd name="T17" fmla="*/ 9 h 16"/>
                  <a:gd name="T18" fmla="*/ 0 w 7"/>
                  <a:gd name="T19" fmla="*/ 13 h 16"/>
                  <a:gd name="T20" fmla="*/ 0 w 7"/>
                  <a:gd name="T21" fmla="*/ 13 h 16"/>
                  <a:gd name="T22" fmla="*/ 0 w 7"/>
                  <a:gd name="T23" fmla="*/ 14 h 16"/>
                  <a:gd name="T24" fmla="*/ 0 w 7"/>
                  <a:gd name="T25" fmla="*/ 14 h 16"/>
                  <a:gd name="T26" fmla="*/ 1 w 7"/>
                  <a:gd name="T27" fmla="*/ 15 h 16"/>
                  <a:gd name="T28" fmla="*/ 2 w 7"/>
                  <a:gd name="T29" fmla="*/ 15 h 16"/>
                  <a:gd name="T30" fmla="*/ 2 w 7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6">
                    <a:moveTo>
                      <a:pt x="2" y="15"/>
                    </a:moveTo>
                    <a:cubicBezTo>
                      <a:pt x="4" y="14"/>
                      <a:pt x="4" y="12"/>
                      <a:pt x="4" y="10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7" y="1"/>
                      <a:pt x="6" y="0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6"/>
                      <a:pt x="2" y="15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522"/>
              <p:cNvSpPr/>
              <p:nvPr/>
            </p:nvSpPr>
            <p:spPr bwMode="auto">
              <a:xfrm>
                <a:off x="4045" y="1373"/>
                <a:ext cx="82" cy="40"/>
              </a:xfrm>
              <a:custGeom>
                <a:avLst/>
                <a:gdLst>
                  <a:gd name="T0" fmla="*/ 31 w 31"/>
                  <a:gd name="T1" fmla="*/ 14 h 15"/>
                  <a:gd name="T2" fmla="*/ 30 w 31"/>
                  <a:gd name="T3" fmla="*/ 12 h 15"/>
                  <a:gd name="T4" fmla="*/ 30 w 31"/>
                  <a:gd name="T5" fmla="*/ 12 h 15"/>
                  <a:gd name="T6" fmla="*/ 25 w 31"/>
                  <a:gd name="T7" fmla="*/ 9 h 15"/>
                  <a:gd name="T8" fmla="*/ 24 w 31"/>
                  <a:gd name="T9" fmla="*/ 9 h 15"/>
                  <a:gd name="T10" fmla="*/ 24 w 31"/>
                  <a:gd name="T11" fmla="*/ 8 h 15"/>
                  <a:gd name="T12" fmla="*/ 23 w 31"/>
                  <a:gd name="T13" fmla="*/ 8 h 15"/>
                  <a:gd name="T14" fmla="*/ 18 w 31"/>
                  <a:gd name="T15" fmla="*/ 2 h 15"/>
                  <a:gd name="T16" fmla="*/ 18 w 31"/>
                  <a:gd name="T17" fmla="*/ 2 h 15"/>
                  <a:gd name="T18" fmla="*/ 18 w 31"/>
                  <a:gd name="T19" fmla="*/ 1 h 15"/>
                  <a:gd name="T20" fmla="*/ 13 w 31"/>
                  <a:gd name="T21" fmla="*/ 0 h 15"/>
                  <a:gd name="T22" fmla="*/ 10 w 31"/>
                  <a:gd name="T23" fmla="*/ 4 h 15"/>
                  <a:gd name="T24" fmla="*/ 8 w 31"/>
                  <a:gd name="T25" fmla="*/ 6 h 15"/>
                  <a:gd name="T26" fmla="*/ 1 w 31"/>
                  <a:gd name="T27" fmla="*/ 14 h 15"/>
                  <a:gd name="T28" fmla="*/ 1 w 31"/>
                  <a:gd name="T29" fmla="*/ 15 h 15"/>
                  <a:gd name="T30" fmla="*/ 8 w 31"/>
                  <a:gd name="T31" fmla="*/ 11 h 15"/>
                  <a:gd name="T32" fmla="*/ 13 w 31"/>
                  <a:gd name="T33" fmla="*/ 8 h 15"/>
                  <a:gd name="T34" fmla="*/ 15 w 31"/>
                  <a:gd name="T35" fmla="*/ 7 h 15"/>
                  <a:gd name="T36" fmla="*/ 17 w 31"/>
                  <a:gd name="T37" fmla="*/ 8 h 15"/>
                  <a:gd name="T38" fmla="*/ 23 w 31"/>
                  <a:gd name="T39" fmla="*/ 9 h 15"/>
                  <a:gd name="T40" fmla="*/ 23 w 31"/>
                  <a:gd name="T41" fmla="*/ 9 h 15"/>
                  <a:gd name="T42" fmla="*/ 24 w 31"/>
                  <a:gd name="T43" fmla="*/ 10 h 15"/>
                  <a:gd name="T44" fmla="*/ 26 w 31"/>
                  <a:gd name="T45" fmla="*/ 11 h 15"/>
                  <a:gd name="T46" fmla="*/ 27 w 31"/>
                  <a:gd name="T47" fmla="*/ 11 h 15"/>
                  <a:gd name="T48" fmla="*/ 29 w 31"/>
                  <a:gd name="T49" fmla="*/ 13 h 15"/>
                  <a:gd name="T50" fmla="*/ 30 w 31"/>
                  <a:gd name="T51" fmla="*/ 14 h 15"/>
                  <a:gd name="T52" fmla="*/ 31 w 31"/>
                  <a:gd name="T5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15">
                    <a:moveTo>
                      <a:pt x="31" y="14"/>
                    </a:moveTo>
                    <a:cubicBezTo>
                      <a:pt x="31" y="13"/>
                      <a:pt x="30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0"/>
                      <a:pt x="26" y="10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0" y="7"/>
                      <a:pt x="20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9" y="4"/>
                      <a:pt x="10" y="4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10"/>
                      <a:pt x="5" y="12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5" y="15"/>
                      <a:pt x="6" y="13"/>
                      <a:pt x="8" y="11"/>
                    </a:cubicBezTo>
                    <a:cubicBezTo>
                      <a:pt x="10" y="9"/>
                      <a:pt x="11" y="8"/>
                      <a:pt x="13" y="8"/>
                    </a:cubicBezTo>
                    <a:cubicBezTo>
                      <a:pt x="13" y="8"/>
                      <a:pt x="14" y="7"/>
                      <a:pt x="15" y="7"/>
                    </a:cubicBezTo>
                    <a:cubicBezTo>
                      <a:pt x="16" y="5"/>
                      <a:pt x="15" y="7"/>
                      <a:pt x="17" y="8"/>
                    </a:cubicBezTo>
                    <a:cubicBezTo>
                      <a:pt x="19" y="9"/>
                      <a:pt x="22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10"/>
                      <a:pt x="24" y="10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29" y="13"/>
                      <a:pt x="30" y="14"/>
                      <a:pt x="30" y="14"/>
                    </a:cubicBezTo>
                    <a:cubicBezTo>
                      <a:pt x="30" y="15"/>
                      <a:pt x="31" y="14"/>
                      <a:pt x="31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523"/>
              <p:cNvSpPr/>
              <p:nvPr/>
            </p:nvSpPr>
            <p:spPr bwMode="auto">
              <a:xfrm>
                <a:off x="4015" y="1292"/>
                <a:ext cx="99" cy="43"/>
              </a:xfrm>
              <a:custGeom>
                <a:avLst/>
                <a:gdLst>
                  <a:gd name="T0" fmla="*/ 21 w 37"/>
                  <a:gd name="T1" fmla="*/ 16 h 16"/>
                  <a:gd name="T2" fmla="*/ 36 w 37"/>
                  <a:gd name="T3" fmla="*/ 1 h 16"/>
                  <a:gd name="T4" fmla="*/ 36 w 37"/>
                  <a:gd name="T5" fmla="*/ 0 h 16"/>
                  <a:gd name="T6" fmla="*/ 30 w 37"/>
                  <a:gd name="T7" fmla="*/ 1 h 16"/>
                  <a:gd name="T8" fmla="*/ 22 w 37"/>
                  <a:gd name="T9" fmla="*/ 3 h 16"/>
                  <a:gd name="T10" fmla="*/ 18 w 37"/>
                  <a:gd name="T11" fmla="*/ 12 h 16"/>
                  <a:gd name="T12" fmla="*/ 1 w 37"/>
                  <a:gd name="T13" fmla="*/ 11 h 16"/>
                  <a:gd name="T14" fmla="*/ 1 w 37"/>
                  <a:gd name="T15" fmla="*/ 11 h 16"/>
                  <a:gd name="T16" fmla="*/ 13 w 37"/>
                  <a:gd name="T17" fmla="*/ 13 h 16"/>
                  <a:gd name="T18" fmla="*/ 20 w 37"/>
                  <a:gd name="T19" fmla="*/ 16 h 16"/>
                  <a:gd name="T20" fmla="*/ 21 w 37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6">
                    <a:moveTo>
                      <a:pt x="21" y="16"/>
                    </a:moveTo>
                    <a:cubicBezTo>
                      <a:pt x="21" y="6"/>
                      <a:pt x="27" y="2"/>
                      <a:pt x="36" y="1"/>
                    </a:cubicBezTo>
                    <a:cubicBezTo>
                      <a:pt x="36" y="1"/>
                      <a:pt x="37" y="0"/>
                      <a:pt x="36" y="0"/>
                    </a:cubicBezTo>
                    <a:cubicBezTo>
                      <a:pt x="34" y="0"/>
                      <a:pt x="32" y="0"/>
                      <a:pt x="30" y="1"/>
                    </a:cubicBezTo>
                    <a:cubicBezTo>
                      <a:pt x="27" y="1"/>
                      <a:pt x="24" y="1"/>
                      <a:pt x="22" y="3"/>
                    </a:cubicBezTo>
                    <a:cubicBezTo>
                      <a:pt x="22" y="4"/>
                      <a:pt x="18" y="11"/>
                      <a:pt x="18" y="12"/>
                    </a:cubicBezTo>
                    <a:cubicBezTo>
                      <a:pt x="12" y="7"/>
                      <a:pt x="7" y="3"/>
                      <a:pt x="1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6" y="10"/>
                      <a:pt x="9" y="10"/>
                      <a:pt x="13" y="13"/>
                    </a:cubicBezTo>
                    <a:cubicBezTo>
                      <a:pt x="16" y="15"/>
                      <a:pt x="18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524"/>
              <p:cNvSpPr/>
              <p:nvPr/>
            </p:nvSpPr>
            <p:spPr bwMode="auto">
              <a:xfrm>
                <a:off x="4066" y="1357"/>
                <a:ext cx="43" cy="32"/>
              </a:xfrm>
              <a:custGeom>
                <a:avLst/>
                <a:gdLst>
                  <a:gd name="T0" fmla="*/ 14 w 16"/>
                  <a:gd name="T1" fmla="*/ 8 h 12"/>
                  <a:gd name="T2" fmla="*/ 11 w 16"/>
                  <a:gd name="T3" fmla="*/ 2 h 12"/>
                  <a:gd name="T4" fmla="*/ 10 w 16"/>
                  <a:gd name="T5" fmla="*/ 1 h 12"/>
                  <a:gd name="T6" fmla="*/ 8 w 16"/>
                  <a:gd name="T7" fmla="*/ 0 h 12"/>
                  <a:gd name="T8" fmla="*/ 3 w 16"/>
                  <a:gd name="T9" fmla="*/ 3 h 12"/>
                  <a:gd name="T10" fmla="*/ 5 w 16"/>
                  <a:gd name="T11" fmla="*/ 10 h 12"/>
                  <a:gd name="T12" fmla="*/ 14 w 16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4" y="8"/>
                    </a:moveTo>
                    <a:cubicBezTo>
                      <a:pt x="16" y="6"/>
                      <a:pt x="14" y="2"/>
                      <a:pt x="11" y="2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0" y="5"/>
                      <a:pt x="3" y="9"/>
                      <a:pt x="5" y="10"/>
                    </a:cubicBezTo>
                    <a:cubicBezTo>
                      <a:pt x="8" y="12"/>
                      <a:pt x="12" y="11"/>
                      <a:pt x="14" y="8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525"/>
              <p:cNvSpPr/>
              <p:nvPr/>
            </p:nvSpPr>
            <p:spPr bwMode="auto">
              <a:xfrm>
                <a:off x="4071" y="1365"/>
                <a:ext cx="24" cy="21"/>
              </a:xfrm>
              <a:custGeom>
                <a:avLst/>
                <a:gdLst>
                  <a:gd name="T0" fmla="*/ 9 w 9"/>
                  <a:gd name="T1" fmla="*/ 5 h 8"/>
                  <a:gd name="T2" fmla="*/ 9 w 9"/>
                  <a:gd name="T3" fmla="*/ 3 h 8"/>
                  <a:gd name="T4" fmla="*/ 5 w 9"/>
                  <a:gd name="T5" fmla="*/ 1 h 8"/>
                  <a:gd name="T6" fmla="*/ 4 w 9"/>
                  <a:gd name="T7" fmla="*/ 1 h 8"/>
                  <a:gd name="T8" fmla="*/ 4 w 9"/>
                  <a:gd name="T9" fmla="*/ 1 h 8"/>
                  <a:gd name="T10" fmla="*/ 0 w 9"/>
                  <a:gd name="T11" fmla="*/ 2 h 8"/>
                  <a:gd name="T12" fmla="*/ 1 w 9"/>
                  <a:gd name="T13" fmla="*/ 3 h 8"/>
                  <a:gd name="T14" fmla="*/ 7 w 9"/>
                  <a:gd name="T15" fmla="*/ 7 h 8"/>
                  <a:gd name="T16" fmla="*/ 9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9" y="4"/>
                      <a:pt x="9" y="4"/>
                      <a:pt x="9" y="3"/>
                    </a:cubicBezTo>
                    <a:cubicBezTo>
                      <a:pt x="8" y="1"/>
                      <a:pt x="7" y="1"/>
                      <a:pt x="5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4" y="8"/>
                      <a:pt x="7" y="7"/>
                    </a:cubicBezTo>
                    <a:cubicBezTo>
                      <a:pt x="8" y="7"/>
                      <a:pt x="8" y="6"/>
                      <a:pt x="9" y="5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526"/>
              <p:cNvSpPr/>
              <p:nvPr/>
            </p:nvSpPr>
            <p:spPr bwMode="auto">
              <a:xfrm>
                <a:off x="4087" y="1373"/>
                <a:ext cx="8" cy="8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2 w 3"/>
                  <a:gd name="T9" fmla="*/ 3 h 3"/>
                  <a:gd name="T10" fmla="*/ 2 w 3"/>
                  <a:gd name="T11" fmla="*/ 0 h 3"/>
                  <a:gd name="T12" fmla="*/ 2 w 3"/>
                  <a:gd name="T13" fmla="*/ 1 h 3"/>
                  <a:gd name="T14" fmla="*/ 1 w 3"/>
                  <a:gd name="T15" fmla="*/ 2 h 3"/>
                  <a:gd name="T16" fmla="*/ 2 w 3"/>
                  <a:gd name="T17" fmla="*/ 2 h 3"/>
                  <a:gd name="T18" fmla="*/ 1 w 3"/>
                  <a:gd name="T19" fmla="*/ 1 h 3"/>
                  <a:gd name="T20" fmla="*/ 1 w 3"/>
                  <a:gd name="T21" fmla="*/ 2 h 3"/>
                  <a:gd name="T22" fmla="*/ 2 w 3"/>
                  <a:gd name="T23" fmla="*/ 1 h 3"/>
                  <a:gd name="T24" fmla="*/ 1 w 3"/>
                  <a:gd name="T2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527"/>
              <p:cNvSpPr/>
              <p:nvPr/>
            </p:nvSpPr>
            <p:spPr bwMode="auto">
              <a:xfrm>
                <a:off x="4087" y="137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528"/>
              <p:cNvSpPr/>
              <p:nvPr/>
            </p:nvSpPr>
            <p:spPr bwMode="auto">
              <a:xfrm>
                <a:off x="4085" y="1373"/>
                <a:ext cx="8" cy="5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529"/>
              <p:cNvSpPr/>
              <p:nvPr/>
            </p:nvSpPr>
            <p:spPr bwMode="auto">
              <a:xfrm>
                <a:off x="4077" y="137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530"/>
              <p:cNvSpPr/>
              <p:nvPr/>
            </p:nvSpPr>
            <p:spPr bwMode="auto">
              <a:xfrm>
                <a:off x="4077" y="1370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531"/>
              <p:cNvSpPr/>
              <p:nvPr/>
            </p:nvSpPr>
            <p:spPr bwMode="auto">
              <a:xfrm>
                <a:off x="4063" y="1416"/>
                <a:ext cx="161" cy="142"/>
              </a:xfrm>
              <a:custGeom>
                <a:avLst/>
                <a:gdLst>
                  <a:gd name="T0" fmla="*/ 57 w 60"/>
                  <a:gd name="T1" fmla="*/ 12 h 53"/>
                  <a:gd name="T2" fmla="*/ 49 w 60"/>
                  <a:gd name="T3" fmla="*/ 12 h 53"/>
                  <a:gd name="T4" fmla="*/ 44 w 60"/>
                  <a:gd name="T5" fmla="*/ 17 h 53"/>
                  <a:gd name="T6" fmla="*/ 44 w 60"/>
                  <a:gd name="T7" fmla="*/ 17 h 53"/>
                  <a:gd name="T8" fmla="*/ 44 w 60"/>
                  <a:gd name="T9" fmla="*/ 13 h 53"/>
                  <a:gd name="T10" fmla="*/ 41 w 60"/>
                  <a:gd name="T11" fmla="*/ 2 h 53"/>
                  <a:gd name="T12" fmla="*/ 28 w 60"/>
                  <a:gd name="T13" fmla="*/ 3 h 53"/>
                  <a:gd name="T14" fmla="*/ 25 w 60"/>
                  <a:gd name="T15" fmla="*/ 14 h 53"/>
                  <a:gd name="T16" fmla="*/ 17 w 60"/>
                  <a:gd name="T17" fmla="*/ 10 h 53"/>
                  <a:gd name="T18" fmla="*/ 5 w 60"/>
                  <a:gd name="T19" fmla="*/ 15 h 53"/>
                  <a:gd name="T20" fmla="*/ 6 w 60"/>
                  <a:gd name="T21" fmla="*/ 27 h 53"/>
                  <a:gd name="T22" fmla="*/ 12 w 60"/>
                  <a:gd name="T23" fmla="*/ 29 h 53"/>
                  <a:gd name="T24" fmla="*/ 8 w 60"/>
                  <a:gd name="T25" fmla="*/ 32 h 53"/>
                  <a:gd name="T26" fmla="*/ 22 w 60"/>
                  <a:gd name="T27" fmla="*/ 52 h 53"/>
                  <a:gd name="T28" fmla="*/ 33 w 60"/>
                  <a:gd name="T29" fmla="*/ 44 h 53"/>
                  <a:gd name="T30" fmla="*/ 38 w 60"/>
                  <a:gd name="T31" fmla="*/ 47 h 53"/>
                  <a:gd name="T32" fmla="*/ 45 w 60"/>
                  <a:gd name="T33" fmla="*/ 51 h 53"/>
                  <a:gd name="T34" fmla="*/ 52 w 60"/>
                  <a:gd name="T35" fmla="*/ 45 h 53"/>
                  <a:gd name="T36" fmla="*/ 55 w 60"/>
                  <a:gd name="T37" fmla="*/ 29 h 53"/>
                  <a:gd name="T38" fmla="*/ 50 w 60"/>
                  <a:gd name="T39" fmla="*/ 27 h 53"/>
                  <a:gd name="T40" fmla="*/ 57 w 60"/>
                  <a:gd name="T41" fmla="*/ 25 h 53"/>
                  <a:gd name="T42" fmla="*/ 57 w 60"/>
                  <a:gd name="T43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3">
                    <a:moveTo>
                      <a:pt x="57" y="12"/>
                    </a:moveTo>
                    <a:cubicBezTo>
                      <a:pt x="55" y="9"/>
                      <a:pt x="51" y="10"/>
                      <a:pt x="49" y="12"/>
                    </a:cubicBezTo>
                    <a:cubicBezTo>
                      <a:pt x="47" y="13"/>
                      <a:pt x="45" y="15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5"/>
                      <a:pt x="44" y="14"/>
                      <a:pt x="44" y="13"/>
                    </a:cubicBezTo>
                    <a:cubicBezTo>
                      <a:pt x="45" y="9"/>
                      <a:pt x="45" y="4"/>
                      <a:pt x="41" y="2"/>
                    </a:cubicBezTo>
                    <a:cubicBezTo>
                      <a:pt x="39" y="0"/>
                      <a:pt x="30" y="1"/>
                      <a:pt x="28" y="3"/>
                    </a:cubicBezTo>
                    <a:cubicBezTo>
                      <a:pt x="24" y="6"/>
                      <a:pt x="24" y="10"/>
                      <a:pt x="25" y="14"/>
                    </a:cubicBezTo>
                    <a:cubicBezTo>
                      <a:pt x="23" y="12"/>
                      <a:pt x="19" y="11"/>
                      <a:pt x="17" y="10"/>
                    </a:cubicBezTo>
                    <a:cubicBezTo>
                      <a:pt x="13" y="9"/>
                      <a:pt x="6" y="12"/>
                      <a:pt x="5" y="15"/>
                    </a:cubicBezTo>
                    <a:cubicBezTo>
                      <a:pt x="3" y="19"/>
                      <a:pt x="2" y="25"/>
                      <a:pt x="6" y="27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3" y="53"/>
                      <a:pt x="22" y="52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7"/>
                    </a:cubicBezTo>
                    <a:cubicBezTo>
                      <a:pt x="40" y="48"/>
                      <a:pt x="43" y="51"/>
                      <a:pt x="45" y="51"/>
                    </a:cubicBezTo>
                    <a:cubicBezTo>
                      <a:pt x="50" y="52"/>
                      <a:pt x="51" y="49"/>
                      <a:pt x="52" y="45"/>
                    </a:cubicBezTo>
                    <a:cubicBezTo>
                      <a:pt x="54" y="39"/>
                      <a:pt x="58" y="35"/>
                      <a:pt x="55" y="29"/>
                    </a:cubicBezTo>
                    <a:cubicBezTo>
                      <a:pt x="54" y="28"/>
                      <a:pt x="52" y="28"/>
                      <a:pt x="50" y="27"/>
                    </a:cubicBezTo>
                    <a:cubicBezTo>
                      <a:pt x="52" y="28"/>
                      <a:pt x="55" y="26"/>
                      <a:pt x="57" y="25"/>
                    </a:cubicBezTo>
                    <a:cubicBezTo>
                      <a:pt x="60" y="21"/>
                      <a:pt x="59" y="15"/>
                      <a:pt x="57" y="12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532"/>
              <p:cNvSpPr/>
              <p:nvPr/>
            </p:nvSpPr>
            <p:spPr bwMode="auto">
              <a:xfrm>
                <a:off x="4154" y="1418"/>
                <a:ext cx="43" cy="62"/>
              </a:xfrm>
              <a:custGeom>
                <a:avLst/>
                <a:gdLst>
                  <a:gd name="T0" fmla="*/ 15 w 16"/>
                  <a:gd name="T1" fmla="*/ 12 h 23"/>
                  <a:gd name="T2" fmla="*/ 15 w 16"/>
                  <a:gd name="T3" fmla="*/ 12 h 23"/>
                  <a:gd name="T4" fmla="*/ 15 w 16"/>
                  <a:gd name="T5" fmla="*/ 12 h 23"/>
                  <a:gd name="T6" fmla="*/ 13 w 16"/>
                  <a:gd name="T7" fmla="*/ 13 h 23"/>
                  <a:gd name="T8" fmla="*/ 9 w 16"/>
                  <a:gd name="T9" fmla="*/ 16 h 23"/>
                  <a:gd name="T10" fmla="*/ 4 w 16"/>
                  <a:gd name="T11" fmla="*/ 0 h 23"/>
                  <a:gd name="T12" fmla="*/ 3 w 16"/>
                  <a:gd name="T13" fmla="*/ 0 h 23"/>
                  <a:gd name="T14" fmla="*/ 4 w 16"/>
                  <a:gd name="T15" fmla="*/ 7 h 23"/>
                  <a:gd name="T16" fmla="*/ 4 w 16"/>
                  <a:gd name="T17" fmla="*/ 8 h 23"/>
                  <a:gd name="T18" fmla="*/ 4 w 16"/>
                  <a:gd name="T19" fmla="*/ 14 h 23"/>
                  <a:gd name="T20" fmla="*/ 2 w 16"/>
                  <a:gd name="T21" fmla="*/ 18 h 23"/>
                  <a:gd name="T22" fmla="*/ 1 w 16"/>
                  <a:gd name="T23" fmla="*/ 22 h 23"/>
                  <a:gd name="T24" fmla="*/ 1 w 16"/>
                  <a:gd name="T25" fmla="*/ 23 h 23"/>
                  <a:gd name="T26" fmla="*/ 5 w 16"/>
                  <a:gd name="T27" fmla="*/ 22 h 23"/>
                  <a:gd name="T28" fmla="*/ 14 w 16"/>
                  <a:gd name="T29" fmla="*/ 14 h 23"/>
                  <a:gd name="T30" fmla="*/ 15 w 16"/>
                  <a:gd name="T31" fmla="*/ 12 h 23"/>
                  <a:gd name="T32" fmla="*/ 15 w 16"/>
                  <a:gd name="T3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3"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2"/>
                      <a:pt x="14" y="12"/>
                      <a:pt x="13" y="13"/>
                    </a:cubicBezTo>
                    <a:cubicBezTo>
                      <a:pt x="12" y="14"/>
                      <a:pt x="11" y="15"/>
                      <a:pt x="9" y="16"/>
                    </a:cubicBezTo>
                    <a:cubicBezTo>
                      <a:pt x="12" y="10"/>
                      <a:pt x="11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4" y="1"/>
                      <a:pt x="6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10"/>
                      <a:pt x="5" y="12"/>
                      <a:pt x="4" y="14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2" y="19"/>
                      <a:pt x="2" y="21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3" y="23"/>
                      <a:pt x="4" y="23"/>
                      <a:pt x="5" y="22"/>
                    </a:cubicBezTo>
                    <a:cubicBezTo>
                      <a:pt x="8" y="19"/>
                      <a:pt x="11" y="17"/>
                      <a:pt x="14" y="14"/>
                    </a:cubicBezTo>
                    <a:cubicBezTo>
                      <a:pt x="14" y="14"/>
                      <a:pt x="15" y="13"/>
                      <a:pt x="15" y="12"/>
                    </a:cubicBezTo>
                    <a:cubicBezTo>
                      <a:pt x="16" y="12"/>
                      <a:pt x="15" y="11"/>
                      <a:pt x="15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533"/>
              <p:cNvSpPr/>
              <p:nvPr/>
            </p:nvSpPr>
            <p:spPr bwMode="auto">
              <a:xfrm>
                <a:off x="4071" y="1437"/>
                <a:ext cx="147" cy="115"/>
              </a:xfrm>
              <a:custGeom>
                <a:avLst/>
                <a:gdLst>
                  <a:gd name="T0" fmla="*/ 54 w 55"/>
                  <a:gd name="T1" fmla="*/ 11 h 43"/>
                  <a:gd name="T2" fmla="*/ 55 w 55"/>
                  <a:gd name="T3" fmla="*/ 11 h 43"/>
                  <a:gd name="T4" fmla="*/ 52 w 55"/>
                  <a:gd name="T5" fmla="*/ 4 h 43"/>
                  <a:gd name="T6" fmla="*/ 51 w 55"/>
                  <a:gd name="T7" fmla="*/ 4 h 43"/>
                  <a:gd name="T8" fmla="*/ 51 w 55"/>
                  <a:gd name="T9" fmla="*/ 8 h 43"/>
                  <a:gd name="T10" fmla="*/ 47 w 55"/>
                  <a:gd name="T11" fmla="*/ 15 h 43"/>
                  <a:gd name="T12" fmla="*/ 46 w 55"/>
                  <a:gd name="T13" fmla="*/ 14 h 43"/>
                  <a:gd name="T14" fmla="*/ 37 w 55"/>
                  <a:gd name="T15" fmla="*/ 23 h 43"/>
                  <a:gd name="T16" fmla="*/ 34 w 55"/>
                  <a:gd name="T17" fmla="*/ 22 h 43"/>
                  <a:gd name="T18" fmla="*/ 31 w 55"/>
                  <a:gd name="T19" fmla="*/ 21 h 43"/>
                  <a:gd name="T20" fmla="*/ 29 w 55"/>
                  <a:gd name="T21" fmla="*/ 21 h 43"/>
                  <a:gd name="T22" fmla="*/ 26 w 55"/>
                  <a:gd name="T23" fmla="*/ 15 h 43"/>
                  <a:gd name="T24" fmla="*/ 23 w 55"/>
                  <a:gd name="T25" fmla="*/ 8 h 43"/>
                  <a:gd name="T26" fmla="*/ 22 w 55"/>
                  <a:gd name="T27" fmla="*/ 7 h 43"/>
                  <a:gd name="T28" fmla="*/ 5 w 55"/>
                  <a:gd name="T29" fmla="*/ 5 h 43"/>
                  <a:gd name="T30" fmla="*/ 4 w 55"/>
                  <a:gd name="T31" fmla="*/ 20 h 43"/>
                  <a:gd name="T32" fmla="*/ 6 w 55"/>
                  <a:gd name="T33" fmla="*/ 24 h 43"/>
                  <a:gd name="T34" fmla="*/ 3 w 55"/>
                  <a:gd name="T35" fmla="*/ 30 h 43"/>
                  <a:gd name="T36" fmla="*/ 20 w 55"/>
                  <a:gd name="T37" fmla="*/ 43 h 43"/>
                  <a:gd name="T38" fmla="*/ 29 w 55"/>
                  <a:gd name="T39" fmla="*/ 40 h 43"/>
                  <a:gd name="T40" fmla="*/ 31 w 55"/>
                  <a:gd name="T41" fmla="*/ 36 h 43"/>
                  <a:gd name="T42" fmla="*/ 37 w 55"/>
                  <a:gd name="T43" fmla="*/ 38 h 43"/>
                  <a:gd name="T44" fmla="*/ 44 w 55"/>
                  <a:gd name="T45" fmla="*/ 43 h 43"/>
                  <a:gd name="T46" fmla="*/ 49 w 55"/>
                  <a:gd name="T47" fmla="*/ 36 h 43"/>
                  <a:gd name="T48" fmla="*/ 52 w 55"/>
                  <a:gd name="T49" fmla="*/ 24 h 43"/>
                  <a:gd name="T50" fmla="*/ 50 w 55"/>
                  <a:gd name="T51" fmla="*/ 21 h 43"/>
                  <a:gd name="T52" fmla="*/ 48 w 55"/>
                  <a:gd name="T53" fmla="*/ 19 h 43"/>
                  <a:gd name="T54" fmla="*/ 54 w 55"/>
                  <a:gd name="T55" fmla="*/ 16 h 43"/>
                  <a:gd name="T56" fmla="*/ 53 w 55"/>
                  <a:gd name="T57" fmla="*/ 17 h 43"/>
                  <a:gd name="T58" fmla="*/ 54 w 55"/>
                  <a:gd name="T59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43">
                    <a:moveTo>
                      <a:pt x="54" y="11"/>
                    </a:moveTo>
                    <a:cubicBezTo>
                      <a:pt x="54" y="11"/>
                      <a:pt x="55" y="11"/>
                      <a:pt x="55" y="11"/>
                    </a:cubicBezTo>
                    <a:cubicBezTo>
                      <a:pt x="54" y="8"/>
                      <a:pt x="53" y="6"/>
                      <a:pt x="52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1" y="5"/>
                      <a:pt x="51" y="7"/>
                      <a:pt x="51" y="8"/>
                    </a:cubicBezTo>
                    <a:cubicBezTo>
                      <a:pt x="50" y="12"/>
                      <a:pt x="49" y="12"/>
                      <a:pt x="47" y="15"/>
                    </a:cubicBezTo>
                    <a:cubicBezTo>
                      <a:pt x="47" y="14"/>
                      <a:pt x="46" y="14"/>
                      <a:pt x="46" y="14"/>
                    </a:cubicBezTo>
                    <a:cubicBezTo>
                      <a:pt x="43" y="19"/>
                      <a:pt x="39" y="17"/>
                      <a:pt x="37" y="23"/>
                    </a:cubicBezTo>
                    <a:cubicBezTo>
                      <a:pt x="36" y="27"/>
                      <a:pt x="35" y="24"/>
                      <a:pt x="34" y="22"/>
                    </a:cubicBezTo>
                    <a:cubicBezTo>
                      <a:pt x="33" y="21"/>
                      <a:pt x="32" y="21"/>
                      <a:pt x="31" y="21"/>
                    </a:cubicBezTo>
                    <a:cubicBezTo>
                      <a:pt x="30" y="21"/>
                      <a:pt x="30" y="21"/>
                      <a:pt x="29" y="21"/>
                    </a:cubicBezTo>
                    <a:cubicBezTo>
                      <a:pt x="26" y="21"/>
                      <a:pt x="26" y="18"/>
                      <a:pt x="26" y="15"/>
                    </a:cubicBezTo>
                    <a:cubicBezTo>
                      <a:pt x="26" y="13"/>
                      <a:pt x="24" y="10"/>
                      <a:pt x="23" y="8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17" y="2"/>
                      <a:pt x="10" y="0"/>
                      <a:pt x="5" y="5"/>
                    </a:cubicBezTo>
                    <a:cubicBezTo>
                      <a:pt x="1" y="8"/>
                      <a:pt x="0" y="17"/>
                      <a:pt x="4" y="20"/>
                    </a:cubicBezTo>
                    <a:cubicBezTo>
                      <a:pt x="7" y="23"/>
                      <a:pt x="9" y="21"/>
                      <a:pt x="6" y="24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3" y="40"/>
                      <a:pt x="12" y="42"/>
                      <a:pt x="20" y="43"/>
                    </a:cubicBezTo>
                    <a:cubicBezTo>
                      <a:pt x="23" y="43"/>
                      <a:pt x="27" y="42"/>
                      <a:pt x="29" y="40"/>
                    </a:cubicBezTo>
                    <a:cubicBezTo>
                      <a:pt x="30" y="39"/>
                      <a:pt x="30" y="38"/>
                      <a:pt x="31" y="36"/>
                    </a:cubicBezTo>
                    <a:cubicBezTo>
                      <a:pt x="32" y="33"/>
                      <a:pt x="35" y="36"/>
                      <a:pt x="37" y="38"/>
                    </a:cubicBezTo>
                    <a:cubicBezTo>
                      <a:pt x="39" y="40"/>
                      <a:pt x="40" y="43"/>
                      <a:pt x="44" y="43"/>
                    </a:cubicBezTo>
                    <a:cubicBezTo>
                      <a:pt x="47" y="43"/>
                      <a:pt x="48" y="38"/>
                      <a:pt x="49" y="36"/>
                    </a:cubicBezTo>
                    <a:cubicBezTo>
                      <a:pt x="50" y="33"/>
                      <a:pt x="54" y="28"/>
                      <a:pt x="52" y="24"/>
                    </a:cubicBezTo>
                    <a:cubicBezTo>
                      <a:pt x="52" y="23"/>
                      <a:pt x="51" y="22"/>
                      <a:pt x="50" y="21"/>
                    </a:cubicBezTo>
                    <a:cubicBezTo>
                      <a:pt x="49" y="20"/>
                      <a:pt x="45" y="19"/>
                      <a:pt x="48" y="19"/>
                    </a:cubicBezTo>
                    <a:cubicBezTo>
                      <a:pt x="51" y="19"/>
                      <a:pt x="53" y="18"/>
                      <a:pt x="54" y="16"/>
                    </a:cubicBezTo>
                    <a:cubicBezTo>
                      <a:pt x="54" y="16"/>
                      <a:pt x="53" y="17"/>
                      <a:pt x="53" y="17"/>
                    </a:cubicBezTo>
                    <a:cubicBezTo>
                      <a:pt x="55" y="15"/>
                      <a:pt x="55" y="13"/>
                      <a:pt x="54" y="11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534"/>
              <p:cNvSpPr/>
              <p:nvPr/>
            </p:nvSpPr>
            <p:spPr bwMode="auto">
              <a:xfrm>
                <a:off x="4079" y="1450"/>
                <a:ext cx="59" cy="46"/>
              </a:xfrm>
              <a:custGeom>
                <a:avLst/>
                <a:gdLst>
                  <a:gd name="T0" fmla="*/ 20 w 22"/>
                  <a:gd name="T1" fmla="*/ 11 h 17"/>
                  <a:gd name="T2" fmla="*/ 10 w 22"/>
                  <a:gd name="T3" fmla="*/ 1 h 17"/>
                  <a:gd name="T4" fmla="*/ 10 w 22"/>
                  <a:gd name="T5" fmla="*/ 1 h 17"/>
                  <a:gd name="T6" fmla="*/ 2 w 22"/>
                  <a:gd name="T7" fmla="*/ 0 h 17"/>
                  <a:gd name="T8" fmla="*/ 2 w 22"/>
                  <a:gd name="T9" fmla="*/ 1 h 17"/>
                  <a:gd name="T10" fmla="*/ 2 w 22"/>
                  <a:gd name="T11" fmla="*/ 6 h 17"/>
                  <a:gd name="T12" fmla="*/ 4 w 22"/>
                  <a:gd name="T13" fmla="*/ 12 h 17"/>
                  <a:gd name="T14" fmla="*/ 4 w 22"/>
                  <a:gd name="T15" fmla="*/ 14 h 17"/>
                  <a:gd name="T16" fmla="*/ 9 w 22"/>
                  <a:gd name="T17" fmla="*/ 16 h 17"/>
                  <a:gd name="T18" fmla="*/ 22 w 22"/>
                  <a:gd name="T19" fmla="*/ 17 h 17"/>
                  <a:gd name="T20" fmla="*/ 22 w 22"/>
                  <a:gd name="T21" fmla="*/ 16 h 17"/>
                  <a:gd name="T22" fmla="*/ 19 w 22"/>
                  <a:gd name="T23" fmla="*/ 12 h 17"/>
                  <a:gd name="T24" fmla="*/ 20 w 22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7">
                    <a:moveTo>
                      <a:pt x="20" y="11"/>
                    </a:moveTo>
                    <a:cubicBezTo>
                      <a:pt x="17" y="8"/>
                      <a:pt x="14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0" y="4"/>
                      <a:pt x="2" y="6"/>
                    </a:cubicBez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5" y="15"/>
                      <a:pt x="8" y="15"/>
                      <a:pt x="9" y="16"/>
                    </a:cubicBezTo>
                    <a:cubicBezTo>
                      <a:pt x="13" y="17"/>
                      <a:pt x="17" y="16"/>
                      <a:pt x="22" y="17"/>
                    </a:cubicBezTo>
                    <a:cubicBezTo>
                      <a:pt x="22" y="17"/>
                      <a:pt x="22" y="17"/>
                      <a:pt x="22" y="16"/>
                    </a:cubicBezTo>
                    <a:cubicBezTo>
                      <a:pt x="22" y="15"/>
                      <a:pt x="21" y="13"/>
                      <a:pt x="19" y="12"/>
                    </a:cubicBezTo>
                    <a:cubicBezTo>
                      <a:pt x="20" y="12"/>
                      <a:pt x="20" y="12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535"/>
              <p:cNvSpPr/>
              <p:nvPr/>
            </p:nvSpPr>
            <p:spPr bwMode="auto">
              <a:xfrm>
                <a:off x="4138" y="1493"/>
                <a:ext cx="70" cy="57"/>
              </a:xfrm>
              <a:custGeom>
                <a:avLst/>
                <a:gdLst>
                  <a:gd name="T0" fmla="*/ 26 w 26"/>
                  <a:gd name="T1" fmla="*/ 5 h 21"/>
                  <a:gd name="T2" fmla="*/ 15 w 26"/>
                  <a:gd name="T3" fmla="*/ 1 h 21"/>
                  <a:gd name="T4" fmla="*/ 5 w 26"/>
                  <a:gd name="T5" fmla="*/ 3 h 21"/>
                  <a:gd name="T6" fmla="*/ 4 w 26"/>
                  <a:gd name="T7" fmla="*/ 3 h 21"/>
                  <a:gd name="T8" fmla="*/ 3 w 26"/>
                  <a:gd name="T9" fmla="*/ 2 h 21"/>
                  <a:gd name="T10" fmla="*/ 3 w 26"/>
                  <a:gd name="T11" fmla="*/ 2 h 21"/>
                  <a:gd name="T12" fmla="*/ 1 w 26"/>
                  <a:gd name="T13" fmla="*/ 1 h 21"/>
                  <a:gd name="T14" fmla="*/ 0 w 26"/>
                  <a:gd name="T15" fmla="*/ 2 h 21"/>
                  <a:gd name="T16" fmla="*/ 6 w 26"/>
                  <a:gd name="T17" fmla="*/ 11 h 21"/>
                  <a:gd name="T18" fmla="*/ 10 w 26"/>
                  <a:gd name="T19" fmla="*/ 13 h 21"/>
                  <a:gd name="T20" fmla="*/ 12 w 26"/>
                  <a:gd name="T21" fmla="*/ 16 h 21"/>
                  <a:gd name="T22" fmla="*/ 20 w 26"/>
                  <a:gd name="T23" fmla="*/ 21 h 21"/>
                  <a:gd name="T24" fmla="*/ 21 w 26"/>
                  <a:gd name="T25" fmla="*/ 20 h 21"/>
                  <a:gd name="T26" fmla="*/ 25 w 26"/>
                  <a:gd name="T27" fmla="*/ 11 h 21"/>
                  <a:gd name="T28" fmla="*/ 25 w 26"/>
                  <a:gd name="T29" fmla="*/ 10 h 21"/>
                  <a:gd name="T30" fmla="*/ 26 w 26"/>
                  <a:gd name="T31" fmla="*/ 6 h 21"/>
                  <a:gd name="T32" fmla="*/ 26 w 26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5"/>
                    </a:moveTo>
                    <a:cubicBezTo>
                      <a:pt x="23" y="2"/>
                      <a:pt x="19" y="0"/>
                      <a:pt x="15" y="1"/>
                    </a:cubicBezTo>
                    <a:cubicBezTo>
                      <a:pt x="13" y="1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5"/>
                      <a:pt x="3" y="9"/>
                      <a:pt x="6" y="11"/>
                    </a:cubicBezTo>
                    <a:cubicBezTo>
                      <a:pt x="7" y="12"/>
                      <a:pt x="8" y="12"/>
                      <a:pt x="10" y="13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0" y="21"/>
                      <a:pt x="20" y="21"/>
                      <a:pt x="21" y="20"/>
                    </a:cubicBezTo>
                    <a:cubicBezTo>
                      <a:pt x="22" y="17"/>
                      <a:pt x="25" y="14"/>
                      <a:pt x="25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4" y="8"/>
                      <a:pt x="25" y="7"/>
                      <a:pt x="26" y="6"/>
                    </a:cubicBezTo>
                    <a:cubicBezTo>
                      <a:pt x="26" y="6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536"/>
              <p:cNvSpPr/>
              <p:nvPr/>
            </p:nvSpPr>
            <p:spPr bwMode="auto">
              <a:xfrm>
                <a:off x="4090" y="1491"/>
                <a:ext cx="70" cy="59"/>
              </a:xfrm>
              <a:custGeom>
                <a:avLst/>
                <a:gdLst>
                  <a:gd name="T0" fmla="*/ 26 w 26"/>
                  <a:gd name="T1" fmla="*/ 13 h 22"/>
                  <a:gd name="T2" fmla="*/ 20 w 26"/>
                  <a:gd name="T3" fmla="*/ 1 h 22"/>
                  <a:gd name="T4" fmla="*/ 19 w 26"/>
                  <a:gd name="T5" fmla="*/ 0 h 22"/>
                  <a:gd name="T6" fmla="*/ 14 w 26"/>
                  <a:gd name="T7" fmla="*/ 4 h 22"/>
                  <a:gd name="T8" fmla="*/ 9 w 26"/>
                  <a:gd name="T9" fmla="*/ 8 h 22"/>
                  <a:gd name="T10" fmla="*/ 5 w 26"/>
                  <a:gd name="T11" fmla="*/ 12 h 22"/>
                  <a:gd name="T12" fmla="*/ 0 w 26"/>
                  <a:gd name="T13" fmla="*/ 17 h 22"/>
                  <a:gd name="T14" fmla="*/ 0 w 26"/>
                  <a:gd name="T15" fmla="*/ 18 h 22"/>
                  <a:gd name="T16" fmla="*/ 15 w 26"/>
                  <a:gd name="T17" fmla="*/ 22 h 22"/>
                  <a:gd name="T18" fmla="*/ 26 w 26"/>
                  <a:gd name="T19" fmla="*/ 13 h 22"/>
                  <a:gd name="T20" fmla="*/ 26 w 2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26" y="13"/>
                    </a:moveTo>
                    <a:cubicBezTo>
                      <a:pt x="23" y="9"/>
                      <a:pt x="19" y="6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7" y="1"/>
                      <a:pt x="15" y="3"/>
                      <a:pt x="14" y="4"/>
                    </a:cubicBezTo>
                    <a:cubicBezTo>
                      <a:pt x="12" y="5"/>
                      <a:pt x="11" y="6"/>
                      <a:pt x="9" y="8"/>
                    </a:cubicBezTo>
                    <a:cubicBezTo>
                      <a:pt x="8" y="9"/>
                      <a:pt x="6" y="10"/>
                      <a:pt x="5" y="12"/>
                    </a:cubicBezTo>
                    <a:cubicBezTo>
                      <a:pt x="3" y="14"/>
                      <a:pt x="3" y="16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5" y="21"/>
                      <a:pt x="9" y="22"/>
                      <a:pt x="15" y="22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537"/>
              <p:cNvSpPr/>
              <p:nvPr/>
            </p:nvSpPr>
            <p:spPr bwMode="auto">
              <a:xfrm>
                <a:off x="4170" y="1421"/>
                <a:ext cx="14" cy="51"/>
              </a:xfrm>
              <a:custGeom>
                <a:avLst/>
                <a:gdLst>
                  <a:gd name="T0" fmla="*/ 2 w 5"/>
                  <a:gd name="T1" fmla="*/ 1 h 19"/>
                  <a:gd name="T2" fmla="*/ 1 w 5"/>
                  <a:gd name="T3" fmla="*/ 1 h 19"/>
                  <a:gd name="T4" fmla="*/ 2 w 5"/>
                  <a:gd name="T5" fmla="*/ 4 h 19"/>
                  <a:gd name="T6" fmla="*/ 2 w 5"/>
                  <a:gd name="T7" fmla="*/ 10 h 19"/>
                  <a:gd name="T8" fmla="*/ 0 w 5"/>
                  <a:gd name="T9" fmla="*/ 18 h 19"/>
                  <a:gd name="T10" fmla="*/ 1 w 5"/>
                  <a:gd name="T11" fmla="*/ 19 h 19"/>
                  <a:gd name="T12" fmla="*/ 3 w 5"/>
                  <a:gd name="T13" fmla="*/ 17 h 19"/>
                  <a:gd name="T14" fmla="*/ 3 w 5"/>
                  <a:gd name="T15" fmla="*/ 17 h 19"/>
                  <a:gd name="T16" fmla="*/ 3 w 5"/>
                  <a:gd name="T17" fmla="*/ 16 h 19"/>
                  <a:gd name="T18" fmla="*/ 5 w 5"/>
                  <a:gd name="T19" fmla="*/ 12 h 19"/>
                  <a:gd name="T20" fmla="*/ 5 w 5"/>
                  <a:gd name="T21" fmla="*/ 10 h 19"/>
                  <a:gd name="T22" fmla="*/ 2 w 5"/>
                  <a:gd name="T2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9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2" y="7"/>
                      <a:pt x="2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9"/>
                      <a:pt x="0" y="19"/>
                      <a:pt x="1" y="19"/>
                    </a:cubicBezTo>
                    <a:cubicBezTo>
                      <a:pt x="1" y="18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5" y="14"/>
                      <a:pt x="5" y="12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6"/>
                      <a:pt x="5" y="3"/>
                      <a:pt x="2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538"/>
              <p:cNvSpPr/>
              <p:nvPr/>
            </p:nvSpPr>
            <p:spPr bwMode="auto">
              <a:xfrm>
                <a:off x="4189" y="1456"/>
                <a:ext cx="29" cy="37"/>
              </a:xfrm>
              <a:custGeom>
                <a:avLst/>
                <a:gdLst>
                  <a:gd name="T0" fmla="*/ 10 w 11"/>
                  <a:gd name="T1" fmla="*/ 0 h 14"/>
                  <a:gd name="T2" fmla="*/ 9 w 11"/>
                  <a:gd name="T3" fmla="*/ 1 h 14"/>
                  <a:gd name="T4" fmla="*/ 6 w 11"/>
                  <a:gd name="T5" fmla="*/ 8 h 14"/>
                  <a:gd name="T6" fmla="*/ 0 w 11"/>
                  <a:gd name="T7" fmla="*/ 12 h 14"/>
                  <a:gd name="T8" fmla="*/ 1 w 11"/>
                  <a:gd name="T9" fmla="*/ 13 h 14"/>
                  <a:gd name="T10" fmla="*/ 6 w 11"/>
                  <a:gd name="T11" fmla="*/ 12 h 14"/>
                  <a:gd name="T12" fmla="*/ 8 w 11"/>
                  <a:gd name="T13" fmla="*/ 11 h 14"/>
                  <a:gd name="T14" fmla="*/ 8 w 11"/>
                  <a:gd name="T15" fmla="*/ 11 h 14"/>
                  <a:gd name="T16" fmla="*/ 11 w 11"/>
                  <a:gd name="T17" fmla="*/ 6 h 14"/>
                  <a:gd name="T18" fmla="*/ 10 w 11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3"/>
                      <a:pt x="9" y="7"/>
                      <a:pt x="6" y="8"/>
                    </a:cubicBezTo>
                    <a:cubicBezTo>
                      <a:pt x="4" y="9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2" y="13"/>
                      <a:pt x="4" y="12"/>
                      <a:pt x="6" y="12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0" y="8"/>
                      <a:pt x="11" y="6"/>
                    </a:cubicBezTo>
                    <a:cubicBezTo>
                      <a:pt x="11" y="4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539"/>
              <p:cNvSpPr/>
              <p:nvPr/>
            </p:nvSpPr>
            <p:spPr bwMode="auto">
              <a:xfrm>
                <a:off x="4117" y="1448"/>
                <a:ext cx="67" cy="75"/>
              </a:xfrm>
              <a:custGeom>
                <a:avLst/>
                <a:gdLst>
                  <a:gd name="T0" fmla="*/ 22 w 25"/>
                  <a:gd name="T1" fmla="*/ 24 h 28"/>
                  <a:gd name="T2" fmla="*/ 20 w 25"/>
                  <a:gd name="T3" fmla="*/ 21 h 28"/>
                  <a:gd name="T4" fmla="*/ 19 w 25"/>
                  <a:gd name="T5" fmla="*/ 21 h 28"/>
                  <a:gd name="T6" fmla="*/ 10 w 25"/>
                  <a:gd name="T7" fmla="*/ 19 h 28"/>
                  <a:gd name="T8" fmla="*/ 10 w 25"/>
                  <a:gd name="T9" fmla="*/ 18 h 28"/>
                  <a:gd name="T10" fmla="*/ 10 w 25"/>
                  <a:gd name="T11" fmla="*/ 18 h 28"/>
                  <a:gd name="T12" fmla="*/ 10 w 25"/>
                  <a:gd name="T13" fmla="*/ 18 h 28"/>
                  <a:gd name="T14" fmla="*/ 9 w 25"/>
                  <a:gd name="T15" fmla="*/ 12 h 28"/>
                  <a:gd name="T16" fmla="*/ 7 w 25"/>
                  <a:gd name="T17" fmla="*/ 7 h 28"/>
                  <a:gd name="T18" fmla="*/ 1 w 25"/>
                  <a:gd name="T19" fmla="*/ 0 h 28"/>
                  <a:gd name="T20" fmla="*/ 1 w 25"/>
                  <a:gd name="T21" fmla="*/ 1 h 28"/>
                  <a:gd name="T22" fmla="*/ 5 w 25"/>
                  <a:gd name="T23" fmla="*/ 8 h 28"/>
                  <a:gd name="T24" fmla="*/ 7 w 25"/>
                  <a:gd name="T25" fmla="*/ 10 h 28"/>
                  <a:gd name="T26" fmla="*/ 8 w 25"/>
                  <a:gd name="T27" fmla="*/ 17 h 28"/>
                  <a:gd name="T28" fmla="*/ 8 w 25"/>
                  <a:gd name="T29" fmla="*/ 18 h 28"/>
                  <a:gd name="T30" fmla="*/ 9 w 25"/>
                  <a:gd name="T31" fmla="*/ 18 h 28"/>
                  <a:gd name="T32" fmla="*/ 9 w 25"/>
                  <a:gd name="T33" fmla="*/ 19 h 28"/>
                  <a:gd name="T34" fmla="*/ 9 w 25"/>
                  <a:gd name="T35" fmla="*/ 19 h 28"/>
                  <a:gd name="T36" fmla="*/ 9 w 25"/>
                  <a:gd name="T37" fmla="*/ 19 h 28"/>
                  <a:gd name="T38" fmla="*/ 9 w 25"/>
                  <a:gd name="T39" fmla="*/ 19 h 28"/>
                  <a:gd name="T40" fmla="*/ 10 w 25"/>
                  <a:gd name="T41" fmla="*/ 20 h 28"/>
                  <a:gd name="T42" fmla="*/ 14 w 25"/>
                  <a:gd name="T43" fmla="*/ 22 h 28"/>
                  <a:gd name="T44" fmla="*/ 16 w 25"/>
                  <a:gd name="T45" fmla="*/ 22 h 28"/>
                  <a:gd name="T46" fmla="*/ 19 w 25"/>
                  <a:gd name="T47" fmla="*/ 25 h 28"/>
                  <a:gd name="T48" fmla="*/ 24 w 25"/>
                  <a:gd name="T49" fmla="*/ 28 h 28"/>
                  <a:gd name="T50" fmla="*/ 24 w 25"/>
                  <a:gd name="T51" fmla="*/ 27 h 28"/>
                  <a:gd name="T52" fmla="*/ 22 w 25"/>
                  <a:gd name="T53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22" y="24"/>
                    </a:moveTo>
                    <a:cubicBezTo>
                      <a:pt x="21" y="23"/>
                      <a:pt x="19" y="22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8" y="19"/>
                      <a:pt x="12" y="21"/>
                      <a:pt x="10" y="19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7"/>
                      <a:pt x="9" y="14"/>
                      <a:pt x="9" y="12"/>
                    </a:cubicBezTo>
                    <a:cubicBezTo>
                      <a:pt x="9" y="10"/>
                      <a:pt x="8" y="8"/>
                      <a:pt x="7" y="7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5" y="9"/>
                      <a:pt x="6" y="10"/>
                      <a:pt x="7" y="10"/>
                    </a:cubicBezTo>
                    <a:cubicBezTo>
                      <a:pt x="8" y="12"/>
                      <a:pt x="8" y="15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10" y="20"/>
                    </a:cubicBezTo>
                    <a:cubicBezTo>
                      <a:pt x="10" y="21"/>
                      <a:pt x="12" y="22"/>
                      <a:pt x="14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1" y="26"/>
                      <a:pt x="22" y="27"/>
                      <a:pt x="24" y="28"/>
                    </a:cubicBezTo>
                    <a:cubicBezTo>
                      <a:pt x="24" y="28"/>
                      <a:pt x="25" y="27"/>
                      <a:pt x="24" y="27"/>
                    </a:cubicBezTo>
                    <a:cubicBezTo>
                      <a:pt x="23" y="26"/>
                      <a:pt x="23" y="25"/>
                      <a:pt x="22" y="24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540"/>
              <p:cNvSpPr/>
              <p:nvPr/>
            </p:nvSpPr>
            <p:spPr bwMode="auto">
              <a:xfrm>
                <a:off x="4079" y="1491"/>
                <a:ext cx="32" cy="29"/>
              </a:xfrm>
              <a:custGeom>
                <a:avLst/>
                <a:gdLst>
                  <a:gd name="T0" fmla="*/ 10 w 12"/>
                  <a:gd name="T1" fmla="*/ 1 h 11"/>
                  <a:gd name="T2" fmla="*/ 9 w 12"/>
                  <a:gd name="T3" fmla="*/ 1 h 11"/>
                  <a:gd name="T4" fmla="*/ 8 w 12"/>
                  <a:gd name="T5" fmla="*/ 0 h 11"/>
                  <a:gd name="T6" fmla="*/ 8 w 12"/>
                  <a:gd name="T7" fmla="*/ 1 h 11"/>
                  <a:gd name="T8" fmla="*/ 7 w 12"/>
                  <a:gd name="T9" fmla="*/ 1 h 11"/>
                  <a:gd name="T10" fmla="*/ 3 w 12"/>
                  <a:gd name="T11" fmla="*/ 0 h 11"/>
                  <a:gd name="T12" fmla="*/ 3 w 12"/>
                  <a:gd name="T13" fmla="*/ 1 h 11"/>
                  <a:gd name="T14" fmla="*/ 6 w 12"/>
                  <a:gd name="T15" fmla="*/ 2 h 11"/>
                  <a:gd name="T16" fmla="*/ 1 w 12"/>
                  <a:gd name="T17" fmla="*/ 7 h 11"/>
                  <a:gd name="T18" fmla="*/ 0 w 12"/>
                  <a:gd name="T19" fmla="*/ 11 h 11"/>
                  <a:gd name="T20" fmla="*/ 1 w 12"/>
                  <a:gd name="T21" fmla="*/ 11 h 11"/>
                  <a:gd name="T22" fmla="*/ 1 w 12"/>
                  <a:gd name="T23" fmla="*/ 10 h 11"/>
                  <a:gd name="T24" fmla="*/ 2 w 12"/>
                  <a:gd name="T25" fmla="*/ 8 h 11"/>
                  <a:gd name="T26" fmla="*/ 4 w 12"/>
                  <a:gd name="T27" fmla="*/ 5 h 11"/>
                  <a:gd name="T28" fmla="*/ 11 w 12"/>
                  <a:gd name="T29" fmla="*/ 2 h 11"/>
                  <a:gd name="T30" fmla="*/ 11 w 12"/>
                  <a:gd name="T31" fmla="*/ 2 h 11"/>
                  <a:gd name="T32" fmla="*/ 11 w 12"/>
                  <a:gd name="T33" fmla="*/ 2 h 11"/>
                  <a:gd name="T34" fmla="*/ 11 w 12"/>
                  <a:gd name="T35" fmla="*/ 1 h 11"/>
                  <a:gd name="T36" fmla="*/ 10 w 12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0" y="1"/>
                    </a:move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3" y="3"/>
                      <a:pt x="2" y="5"/>
                      <a:pt x="1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6" y="3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541"/>
              <p:cNvSpPr/>
              <p:nvPr/>
            </p:nvSpPr>
            <p:spPr bwMode="auto">
              <a:xfrm>
                <a:off x="4085" y="1496"/>
                <a:ext cx="48" cy="45"/>
              </a:xfrm>
              <a:custGeom>
                <a:avLst/>
                <a:gdLst>
                  <a:gd name="T0" fmla="*/ 17 w 18"/>
                  <a:gd name="T1" fmla="*/ 3 h 17"/>
                  <a:gd name="T2" fmla="*/ 14 w 18"/>
                  <a:gd name="T3" fmla="*/ 4 h 17"/>
                  <a:gd name="T4" fmla="*/ 16 w 18"/>
                  <a:gd name="T5" fmla="*/ 2 h 17"/>
                  <a:gd name="T6" fmla="*/ 16 w 18"/>
                  <a:gd name="T7" fmla="*/ 1 h 17"/>
                  <a:gd name="T8" fmla="*/ 10 w 18"/>
                  <a:gd name="T9" fmla="*/ 2 h 17"/>
                  <a:gd name="T10" fmla="*/ 3 w 18"/>
                  <a:gd name="T11" fmla="*/ 6 h 17"/>
                  <a:gd name="T12" fmla="*/ 3 w 18"/>
                  <a:gd name="T13" fmla="*/ 17 h 17"/>
                  <a:gd name="T14" fmla="*/ 4 w 18"/>
                  <a:gd name="T15" fmla="*/ 17 h 17"/>
                  <a:gd name="T16" fmla="*/ 8 w 18"/>
                  <a:gd name="T17" fmla="*/ 14 h 17"/>
                  <a:gd name="T18" fmla="*/ 9 w 18"/>
                  <a:gd name="T19" fmla="*/ 13 h 17"/>
                  <a:gd name="T20" fmla="*/ 13 w 18"/>
                  <a:gd name="T21" fmla="*/ 8 h 17"/>
                  <a:gd name="T22" fmla="*/ 18 w 18"/>
                  <a:gd name="T23" fmla="*/ 4 h 17"/>
                  <a:gd name="T24" fmla="*/ 17 w 18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7" y="3"/>
                    </a:moveTo>
                    <a:cubicBezTo>
                      <a:pt x="16" y="3"/>
                      <a:pt x="15" y="4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7" y="2"/>
                      <a:pt x="5" y="3"/>
                      <a:pt x="3" y="6"/>
                    </a:cubicBezTo>
                    <a:cubicBezTo>
                      <a:pt x="2" y="10"/>
                      <a:pt x="0" y="13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5" y="14"/>
                      <a:pt x="7" y="15"/>
                      <a:pt x="8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5" y="7"/>
                      <a:pt x="16" y="5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542"/>
              <p:cNvSpPr/>
              <p:nvPr/>
            </p:nvSpPr>
            <p:spPr bwMode="auto">
              <a:xfrm>
                <a:off x="4125" y="1480"/>
                <a:ext cx="35" cy="29"/>
              </a:xfrm>
              <a:custGeom>
                <a:avLst/>
                <a:gdLst>
                  <a:gd name="T0" fmla="*/ 10 w 13"/>
                  <a:gd name="T1" fmla="*/ 1 h 11"/>
                  <a:gd name="T2" fmla="*/ 8 w 13"/>
                  <a:gd name="T3" fmla="*/ 1 h 11"/>
                  <a:gd name="T4" fmla="*/ 6 w 13"/>
                  <a:gd name="T5" fmla="*/ 0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0 h 11"/>
                  <a:gd name="T14" fmla="*/ 12 w 13"/>
                  <a:gd name="T15" fmla="*/ 8 h 11"/>
                  <a:gd name="T16" fmla="*/ 12 w 13"/>
                  <a:gd name="T17" fmla="*/ 5 h 11"/>
                  <a:gd name="T18" fmla="*/ 13 w 13"/>
                  <a:gd name="T19" fmla="*/ 3 h 11"/>
                  <a:gd name="T20" fmla="*/ 10 w 13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0" y="1"/>
                    </a:moveTo>
                    <a:cubicBezTo>
                      <a:pt x="10" y="1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3"/>
                      <a:pt x="0" y="8"/>
                      <a:pt x="3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2" y="7"/>
                      <a:pt x="12" y="6"/>
                      <a:pt x="12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543"/>
              <p:cNvSpPr/>
              <p:nvPr/>
            </p:nvSpPr>
            <p:spPr bwMode="auto">
              <a:xfrm>
                <a:off x="4135" y="1483"/>
                <a:ext cx="25" cy="18"/>
              </a:xfrm>
              <a:custGeom>
                <a:avLst/>
                <a:gdLst>
                  <a:gd name="T0" fmla="*/ 8 w 9"/>
                  <a:gd name="T1" fmla="*/ 1 h 7"/>
                  <a:gd name="T2" fmla="*/ 6 w 9"/>
                  <a:gd name="T3" fmla="*/ 0 h 7"/>
                  <a:gd name="T4" fmla="*/ 3 w 9"/>
                  <a:gd name="T5" fmla="*/ 0 h 7"/>
                  <a:gd name="T6" fmla="*/ 2 w 9"/>
                  <a:gd name="T7" fmla="*/ 0 h 7"/>
                  <a:gd name="T8" fmla="*/ 1 w 9"/>
                  <a:gd name="T9" fmla="*/ 5 h 7"/>
                  <a:gd name="T10" fmla="*/ 1 w 9"/>
                  <a:gd name="T11" fmla="*/ 6 h 7"/>
                  <a:gd name="T12" fmla="*/ 1 w 9"/>
                  <a:gd name="T13" fmla="*/ 6 h 7"/>
                  <a:gd name="T14" fmla="*/ 4 w 9"/>
                  <a:gd name="T15" fmla="*/ 6 h 7"/>
                  <a:gd name="T16" fmla="*/ 5 w 9"/>
                  <a:gd name="T17" fmla="*/ 6 h 7"/>
                  <a:gd name="T18" fmla="*/ 6 w 9"/>
                  <a:gd name="T19" fmla="*/ 6 h 7"/>
                  <a:gd name="T20" fmla="*/ 7 w 9"/>
                  <a:gd name="T21" fmla="*/ 5 h 7"/>
                  <a:gd name="T22" fmla="*/ 8 w 9"/>
                  <a:gd name="T23" fmla="*/ 5 h 7"/>
                  <a:gd name="T24" fmla="*/ 8 w 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3"/>
                      <a:pt x="9" y="2"/>
                      <a:pt x="8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544"/>
              <p:cNvSpPr/>
              <p:nvPr/>
            </p:nvSpPr>
            <p:spPr bwMode="auto">
              <a:xfrm>
                <a:off x="4135" y="1501"/>
                <a:ext cx="11" cy="6"/>
              </a:xfrm>
              <a:custGeom>
                <a:avLst/>
                <a:gdLst>
                  <a:gd name="T0" fmla="*/ 2 w 4"/>
                  <a:gd name="T1" fmla="*/ 1 h 2"/>
                  <a:gd name="T2" fmla="*/ 2 w 4"/>
                  <a:gd name="T3" fmla="*/ 1 h 2"/>
                  <a:gd name="T4" fmla="*/ 2 w 4"/>
                  <a:gd name="T5" fmla="*/ 1 h 2"/>
                  <a:gd name="T6" fmla="*/ 2 w 4"/>
                  <a:gd name="T7" fmla="*/ 1 h 2"/>
                  <a:gd name="T8" fmla="*/ 1 w 4"/>
                  <a:gd name="T9" fmla="*/ 1 h 2"/>
                  <a:gd name="T10" fmla="*/ 1 w 4"/>
                  <a:gd name="T11" fmla="*/ 1 h 2"/>
                  <a:gd name="T12" fmla="*/ 0 w 4"/>
                  <a:gd name="T13" fmla="*/ 1 h 2"/>
                  <a:gd name="T14" fmla="*/ 0 w 4"/>
                  <a:gd name="T15" fmla="*/ 2 h 2"/>
                  <a:gd name="T16" fmla="*/ 1 w 4"/>
                  <a:gd name="T17" fmla="*/ 2 h 2"/>
                  <a:gd name="T18" fmla="*/ 1 w 4"/>
                  <a:gd name="T19" fmla="*/ 2 h 2"/>
                  <a:gd name="T20" fmla="*/ 2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3 w 4"/>
                  <a:gd name="T27" fmla="*/ 2 h 2"/>
                  <a:gd name="T28" fmla="*/ 3 w 4"/>
                  <a:gd name="T29" fmla="*/ 2 h 2"/>
                  <a:gd name="T30" fmla="*/ 3 w 4"/>
                  <a:gd name="T31" fmla="*/ 2 h 2"/>
                  <a:gd name="T32" fmla="*/ 3 w 4"/>
                  <a:gd name="T33" fmla="*/ 1 h 2"/>
                  <a:gd name="T34" fmla="*/ 2 w 4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545"/>
              <p:cNvSpPr/>
              <p:nvPr/>
            </p:nvSpPr>
            <p:spPr bwMode="auto">
              <a:xfrm>
                <a:off x="4152" y="1477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546"/>
              <p:cNvSpPr/>
              <p:nvPr/>
            </p:nvSpPr>
            <p:spPr bwMode="auto">
              <a:xfrm>
                <a:off x="4154" y="1480"/>
                <a:ext cx="6" cy="11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w 2"/>
                  <a:gd name="T5" fmla="*/ 1 h 4"/>
                  <a:gd name="T6" fmla="*/ 0 w 2"/>
                  <a:gd name="T7" fmla="*/ 2 h 4"/>
                  <a:gd name="T8" fmla="*/ 0 w 2"/>
                  <a:gd name="T9" fmla="*/ 4 h 4"/>
                  <a:gd name="T10" fmla="*/ 1 w 2"/>
                  <a:gd name="T11" fmla="*/ 4 h 4"/>
                  <a:gd name="T12" fmla="*/ 1 w 2"/>
                  <a:gd name="T13" fmla="*/ 2 h 4"/>
                  <a:gd name="T14" fmla="*/ 2 w 2"/>
                  <a:gd name="T15" fmla="*/ 1 h 4"/>
                  <a:gd name="T16" fmla="*/ 1 w 2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547"/>
              <p:cNvSpPr/>
              <p:nvPr/>
            </p:nvSpPr>
            <p:spPr bwMode="auto">
              <a:xfrm>
                <a:off x="4144" y="1485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1 w 3"/>
                  <a:gd name="T5" fmla="*/ 1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2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548"/>
              <p:cNvSpPr/>
              <p:nvPr/>
            </p:nvSpPr>
            <p:spPr bwMode="auto">
              <a:xfrm>
                <a:off x="4066" y="27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6 w 69"/>
                  <a:gd name="T7" fmla="*/ 22 h 62"/>
                  <a:gd name="T8" fmla="*/ 46 w 69"/>
                  <a:gd name="T9" fmla="*/ 4 h 62"/>
                  <a:gd name="T10" fmla="*/ 30 w 69"/>
                  <a:gd name="T11" fmla="*/ 7 h 62"/>
                  <a:gd name="T12" fmla="*/ 28 w 69"/>
                  <a:gd name="T13" fmla="*/ 20 h 62"/>
                  <a:gd name="T14" fmla="*/ 22 w 69"/>
                  <a:gd name="T15" fmla="*/ 13 h 62"/>
                  <a:gd name="T16" fmla="*/ 7 w 69"/>
                  <a:gd name="T17" fmla="*/ 15 h 62"/>
                  <a:gd name="T18" fmla="*/ 0 w 69"/>
                  <a:gd name="T19" fmla="*/ 27 h 62"/>
                  <a:gd name="T20" fmla="*/ 1 w 69"/>
                  <a:gd name="T21" fmla="*/ 30 h 62"/>
                  <a:gd name="T22" fmla="*/ 8 w 69"/>
                  <a:gd name="T23" fmla="*/ 38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7 w 69"/>
                  <a:gd name="T31" fmla="*/ 43 h 62"/>
                  <a:gd name="T32" fmla="*/ 5 w 69"/>
                  <a:gd name="T33" fmla="*/ 50 h 62"/>
                  <a:gd name="T34" fmla="*/ 10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9 h 62"/>
                  <a:gd name="T50" fmla="*/ 44 w 69"/>
                  <a:gd name="T51" fmla="*/ 41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4" y="15"/>
                      <a:pt x="51" y="16"/>
                      <a:pt x="49" y="18"/>
                    </a:cubicBezTo>
                    <a:cubicBezTo>
                      <a:pt x="48" y="19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6" y="22"/>
                    </a:cubicBezTo>
                    <a:cubicBezTo>
                      <a:pt x="49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7" y="15"/>
                      <a:pt x="28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7" y="9"/>
                      <a:pt x="12" y="11"/>
                      <a:pt x="7" y="15"/>
                    </a:cubicBezTo>
                    <a:cubicBezTo>
                      <a:pt x="3" y="17"/>
                      <a:pt x="1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8" y="38"/>
                    </a:cubicBezTo>
                    <a:cubicBezTo>
                      <a:pt x="9" y="39"/>
                      <a:pt x="12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11" y="42"/>
                      <a:pt x="9" y="42"/>
                      <a:pt x="7" y="43"/>
                    </a:cubicBezTo>
                    <a:cubicBezTo>
                      <a:pt x="5" y="45"/>
                      <a:pt x="5" y="48"/>
                      <a:pt x="5" y="50"/>
                    </a:cubicBezTo>
                    <a:cubicBezTo>
                      <a:pt x="4" y="53"/>
                      <a:pt x="6" y="58"/>
                      <a:pt x="10" y="59"/>
                    </a:cubicBezTo>
                    <a:cubicBezTo>
                      <a:pt x="14" y="61"/>
                      <a:pt x="18" y="59"/>
                      <a:pt x="21" y="56"/>
                    </a:cubicBezTo>
                    <a:cubicBezTo>
                      <a:pt x="23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7"/>
                      <a:pt x="26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9"/>
                    </a:cubicBezTo>
                    <a:cubicBezTo>
                      <a:pt x="40" y="39"/>
                      <a:pt x="43" y="40"/>
                      <a:pt x="44" y="41"/>
                    </a:cubicBezTo>
                    <a:cubicBezTo>
                      <a:pt x="45" y="41"/>
                      <a:pt x="46" y="41"/>
                      <a:pt x="47" y="42"/>
                    </a:cubicBezTo>
                    <a:cubicBezTo>
                      <a:pt x="51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549"/>
              <p:cNvSpPr/>
              <p:nvPr/>
            </p:nvSpPr>
            <p:spPr bwMode="auto">
              <a:xfrm>
                <a:off x="4082" y="2725"/>
                <a:ext cx="152" cy="112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9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1 h 42"/>
                  <a:gd name="T30" fmla="*/ 31 w 57"/>
                  <a:gd name="T31" fmla="*/ 7 h 42"/>
                  <a:gd name="T32" fmla="*/ 26 w 57"/>
                  <a:gd name="T33" fmla="*/ 12 h 42"/>
                  <a:gd name="T34" fmla="*/ 26 w 57"/>
                  <a:gd name="T35" fmla="*/ 14 h 42"/>
                  <a:gd name="T36" fmla="*/ 24 w 57"/>
                  <a:gd name="T37" fmla="*/ 1 h 42"/>
                  <a:gd name="T38" fmla="*/ 23 w 57"/>
                  <a:gd name="T39" fmla="*/ 1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10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6 w 57"/>
                  <a:gd name="T61" fmla="*/ 28 h 42"/>
                  <a:gd name="T62" fmla="*/ 17 w 57"/>
                  <a:gd name="T63" fmla="*/ 28 h 42"/>
                  <a:gd name="T64" fmla="*/ 15 w 57"/>
                  <a:gd name="T65" fmla="*/ 33 h 42"/>
                  <a:gd name="T66" fmla="*/ 13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2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3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6" y="21"/>
                      <a:pt x="55" y="22"/>
                      <a:pt x="54" y="22"/>
                    </a:cubicBezTo>
                    <a:cubicBezTo>
                      <a:pt x="53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3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9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4" y="19"/>
                      <a:pt x="45" y="15"/>
                    </a:cubicBezTo>
                    <a:cubicBezTo>
                      <a:pt x="48" y="14"/>
                      <a:pt x="50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40" y="5"/>
                      <a:pt x="40" y="1"/>
                    </a:cubicBezTo>
                    <a:cubicBezTo>
                      <a:pt x="40" y="1"/>
                      <a:pt x="39" y="0"/>
                      <a:pt x="39" y="1"/>
                    </a:cubicBezTo>
                    <a:cubicBezTo>
                      <a:pt x="35" y="3"/>
                      <a:pt x="32" y="1"/>
                      <a:pt x="31" y="7"/>
                    </a:cubicBezTo>
                    <a:cubicBezTo>
                      <a:pt x="30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2" y="10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1"/>
                    </a:cubicBezTo>
                    <a:cubicBezTo>
                      <a:pt x="22" y="4"/>
                      <a:pt x="20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0" y="10"/>
                      <a:pt x="19" y="9"/>
                    </a:cubicBezTo>
                    <a:cubicBezTo>
                      <a:pt x="16" y="4"/>
                      <a:pt x="11" y="2"/>
                      <a:pt x="6" y="3"/>
                    </a:cubicBezTo>
                    <a:cubicBezTo>
                      <a:pt x="2" y="5"/>
                      <a:pt x="0" y="7"/>
                      <a:pt x="4" y="10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1" y="21"/>
                      <a:pt x="10" y="21"/>
                    </a:cubicBezTo>
                    <a:cubicBezTo>
                      <a:pt x="8" y="23"/>
                      <a:pt x="6" y="26"/>
                      <a:pt x="2" y="26"/>
                    </a:cubicBezTo>
                    <a:cubicBezTo>
                      <a:pt x="1" y="26"/>
                      <a:pt x="1" y="27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3"/>
                    </a:cubicBezTo>
                    <a:cubicBezTo>
                      <a:pt x="14" y="35"/>
                      <a:pt x="13" y="38"/>
                      <a:pt x="13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2" y="35"/>
                    </a:cubicBezTo>
                    <a:cubicBezTo>
                      <a:pt x="26" y="36"/>
                      <a:pt x="26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3" y="33"/>
                    </a:cubicBezTo>
                    <a:cubicBezTo>
                      <a:pt x="50" y="35"/>
                      <a:pt x="55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550"/>
              <p:cNvSpPr/>
              <p:nvPr/>
            </p:nvSpPr>
            <p:spPr bwMode="auto">
              <a:xfrm>
                <a:off x="4093" y="2728"/>
                <a:ext cx="128" cy="104"/>
              </a:xfrm>
              <a:custGeom>
                <a:avLst/>
                <a:gdLst>
                  <a:gd name="T0" fmla="*/ 47 w 48"/>
                  <a:gd name="T1" fmla="*/ 27 h 39"/>
                  <a:gd name="T2" fmla="*/ 40 w 48"/>
                  <a:gd name="T3" fmla="*/ 23 h 39"/>
                  <a:gd name="T4" fmla="*/ 43 w 48"/>
                  <a:gd name="T5" fmla="*/ 20 h 39"/>
                  <a:gd name="T6" fmla="*/ 43 w 48"/>
                  <a:gd name="T7" fmla="*/ 19 h 39"/>
                  <a:gd name="T8" fmla="*/ 41 w 48"/>
                  <a:gd name="T9" fmla="*/ 20 h 39"/>
                  <a:gd name="T10" fmla="*/ 36 w 48"/>
                  <a:gd name="T11" fmla="*/ 19 h 39"/>
                  <a:gd name="T12" fmla="*/ 37 w 48"/>
                  <a:gd name="T13" fmla="*/ 15 h 39"/>
                  <a:gd name="T14" fmla="*/ 36 w 48"/>
                  <a:gd name="T15" fmla="*/ 15 h 39"/>
                  <a:gd name="T16" fmla="*/ 31 w 48"/>
                  <a:gd name="T17" fmla="*/ 18 h 39"/>
                  <a:gd name="T18" fmla="*/ 29 w 48"/>
                  <a:gd name="T19" fmla="*/ 15 h 39"/>
                  <a:gd name="T20" fmla="*/ 33 w 48"/>
                  <a:gd name="T21" fmla="*/ 7 h 39"/>
                  <a:gd name="T22" fmla="*/ 33 w 48"/>
                  <a:gd name="T23" fmla="*/ 7 h 39"/>
                  <a:gd name="T24" fmla="*/ 30 w 48"/>
                  <a:gd name="T25" fmla="*/ 9 h 39"/>
                  <a:gd name="T26" fmla="*/ 34 w 48"/>
                  <a:gd name="T27" fmla="*/ 1 h 39"/>
                  <a:gd name="T28" fmla="*/ 33 w 48"/>
                  <a:gd name="T29" fmla="*/ 1 h 39"/>
                  <a:gd name="T30" fmla="*/ 27 w 48"/>
                  <a:gd name="T31" fmla="*/ 7 h 39"/>
                  <a:gd name="T32" fmla="*/ 24 w 48"/>
                  <a:gd name="T33" fmla="*/ 14 h 39"/>
                  <a:gd name="T34" fmla="*/ 19 w 48"/>
                  <a:gd name="T35" fmla="*/ 13 h 39"/>
                  <a:gd name="T36" fmla="*/ 15 w 48"/>
                  <a:gd name="T37" fmla="*/ 8 h 39"/>
                  <a:gd name="T38" fmla="*/ 14 w 48"/>
                  <a:gd name="T39" fmla="*/ 5 h 39"/>
                  <a:gd name="T40" fmla="*/ 0 w 48"/>
                  <a:gd name="T41" fmla="*/ 3 h 39"/>
                  <a:gd name="T42" fmla="*/ 0 w 48"/>
                  <a:gd name="T43" fmla="*/ 4 h 39"/>
                  <a:gd name="T44" fmla="*/ 7 w 48"/>
                  <a:gd name="T45" fmla="*/ 12 h 39"/>
                  <a:gd name="T46" fmla="*/ 9 w 48"/>
                  <a:gd name="T47" fmla="*/ 14 h 39"/>
                  <a:gd name="T48" fmla="*/ 14 w 48"/>
                  <a:gd name="T49" fmla="*/ 18 h 39"/>
                  <a:gd name="T50" fmla="*/ 9 w 48"/>
                  <a:gd name="T51" fmla="*/ 20 h 39"/>
                  <a:gd name="T52" fmla="*/ 5 w 48"/>
                  <a:gd name="T53" fmla="*/ 24 h 39"/>
                  <a:gd name="T54" fmla="*/ 2 w 48"/>
                  <a:gd name="T55" fmla="*/ 26 h 39"/>
                  <a:gd name="T56" fmla="*/ 2 w 48"/>
                  <a:gd name="T57" fmla="*/ 26 h 39"/>
                  <a:gd name="T58" fmla="*/ 10 w 48"/>
                  <a:gd name="T59" fmla="*/ 25 h 39"/>
                  <a:gd name="T60" fmla="*/ 12 w 48"/>
                  <a:gd name="T61" fmla="*/ 23 h 39"/>
                  <a:gd name="T62" fmla="*/ 14 w 48"/>
                  <a:gd name="T63" fmla="*/ 27 h 39"/>
                  <a:gd name="T64" fmla="*/ 12 w 48"/>
                  <a:gd name="T65" fmla="*/ 36 h 39"/>
                  <a:gd name="T66" fmla="*/ 13 w 48"/>
                  <a:gd name="T67" fmla="*/ 36 h 39"/>
                  <a:gd name="T68" fmla="*/ 16 w 48"/>
                  <a:gd name="T69" fmla="*/ 29 h 39"/>
                  <a:gd name="T70" fmla="*/ 21 w 48"/>
                  <a:gd name="T71" fmla="*/ 28 h 39"/>
                  <a:gd name="T72" fmla="*/ 22 w 48"/>
                  <a:gd name="T73" fmla="*/ 33 h 39"/>
                  <a:gd name="T74" fmla="*/ 24 w 48"/>
                  <a:gd name="T75" fmla="*/ 39 h 39"/>
                  <a:gd name="T76" fmla="*/ 25 w 48"/>
                  <a:gd name="T77" fmla="*/ 38 h 39"/>
                  <a:gd name="T78" fmla="*/ 29 w 48"/>
                  <a:gd name="T79" fmla="*/ 28 h 39"/>
                  <a:gd name="T80" fmla="*/ 38 w 48"/>
                  <a:gd name="T81" fmla="*/ 31 h 39"/>
                  <a:gd name="T82" fmla="*/ 47 w 48"/>
                  <a:gd name="T83" fmla="*/ 28 h 39"/>
                  <a:gd name="T84" fmla="*/ 47 w 48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39">
                    <a:moveTo>
                      <a:pt x="47" y="27"/>
                    </a:moveTo>
                    <a:cubicBezTo>
                      <a:pt x="46" y="27"/>
                      <a:pt x="37" y="24"/>
                      <a:pt x="40" y="23"/>
                    </a:cubicBezTo>
                    <a:cubicBezTo>
                      <a:pt x="41" y="22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3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1"/>
                      <a:pt x="38" y="20"/>
                      <a:pt x="36" y="19"/>
                    </a:cubicBezTo>
                    <a:cubicBezTo>
                      <a:pt x="37" y="18"/>
                      <a:pt x="37" y="16"/>
                      <a:pt x="37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26" y="22"/>
                      <a:pt x="27" y="17"/>
                      <a:pt x="29" y="15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3" y="7"/>
                    </a:cubicBezTo>
                    <a:cubicBezTo>
                      <a:pt x="32" y="7"/>
                      <a:pt x="31" y="8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7"/>
                    </a:cubicBezTo>
                    <a:cubicBezTo>
                      <a:pt x="26" y="10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1"/>
                      <a:pt x="5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5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1" y="19"/>
                      <a:pt x="9" y="20"/>
                    </a:cubicBezTo>
                    <a:cubicBezTo>
                      <a:pt x="7" y="22"/>
                      <a:pt x="7" y="22"/>
                      <a:pt x="5" y="24"/>
                    </a:cubicBezTo>
                    <a:cubicBezTo>
                      <a:pt x="4" y="24"/>
                      <a:pt x="3" y="25"/>
                      <a:pt x="2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4" y="29"/>
                      <a:pt x="7" y="27"/>
                      <a:pt x="10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6" y="21"/>
                      <a:pt x="15" y="25"/>
                      <a:pt x="14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5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1" y="28"/>
                    </a:cubicBezTo>
                    <a:cubicBezTo>
                      <a:pt x="22" y="29"/>
                      <a:pt x="22" y="31"/>
                      <a:pt x="22" y="33"/>
                    </a:cubicBezTo>
                    <a:cubicBezTo>
                      <a:pt x="22" y="35"/>
                      <a:pt x="23" y="37"/>
                      <a:pt x="24" y="39"/>
                    </a:cubicBezTo>
                    <a:cubicBezTo>
                      <a:pt x="24" y="39"/>
                      <a:pt x="25" y="39"/>
                      <a:pt x="25" y="38"/>
                    </a:cubicBezTo>
                    <a:cubicBezTo>
                      <a:pt x="25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8" y="28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551"/>
              <p:cNvSpPr/>
              <p:nvPr/>
            </p:nvSpPr>
            <p:spPr bwMode="auto">
              <a:xfrm>
                <a:off x="4109" y="2736"/>
                <a:ext cx="91" cy="91"/>
              </a:xfrm>
              <a:custGeom>
                <a:avLst/>
                <a:gdLst>
                  <a:gd name="T0" fmla="*/ 34 w 34"/>
                  <a:gd name="T1" fmla="*/ 23 h 34"/>
                  <a:gd name="T2" fmla="*/ 29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4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6 w 34"/>
                  <a:gd name="T19" fmla="*/ 15 h 34"/>
                  <a:gd name="T20" fmla="*/ 14 w 34"/>
                  <a:gd name="T21" fmla="*/ 13 h 34"/>
                  <a:gd name="T22" fmla="*/ 10 w 34"/>
                  <a:gd name="T23" fmla="*/ 7 h 34"/>
                  <a:gd name="T24" fmla="*/ 1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3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10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4 w 34"/>
                  <a:gd name="T59" fmla="*/ 23 h 34"/>
                  <a:gd name="T60" fmla="*/ 34 w 34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3"/>
                    </a:moveTo>
                    <a:cubicBezTo>
                      <a:pt x="32" y="21"/>
                      <a:pt x="31" y="20"/>
                      <a:pt x="29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7"/>
                      <a:pt x="24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0" y="4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6" y="15"/>
                    </a:cubicBezTo>
                    <a:cubicBezTo>
                      <a:pt x="15" y="16"/>
                      <a:pt x="14" y="14"/>
                      <a:pt x="14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4" y="8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8" y="17"/>
                      <a:pt x="4" y="18"/>
                      <a:pt x="3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10" y="23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9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4" y="21"/>
                      <a:pt x="27" y="23"/>
                    </a:cubicBezTo>
                    <a:cubicBezTo>
                      <a:pt x="29" y="24"/>
                      <a:pt x="31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552"/>
              <p:cNvSpPr/>
              <p:nvPr/>
            </p:nvSpPr>
            <p:spPr bwMode="auto">
              <a:xfrm>
                <a:off x="4079" y="2803"/>
                <a:ext cx="40" cy="56"/>
              </a:xfrm>
              <a:custGeom>
                <a:avLst/>
                <a:gdLst>
                  <a:gd name="T0" fmla="*/ 15 w 15"/>
                  <a:gd name="T1" fmla="*/ 0 h 21"/>
                  <a:gd name="T2" fmla="*/ 5 w 15"/>
                  <a:gd name="T3" fmla="*/ 4 h 21"/>
                  <a:gd name="T4" fmla="*/ 1 w 15"/>
                  <a:gd name="T5" fmla="*/ 6 h 21"/>
                  <a:gd name="T6" fmla="*/ 0 w 15"/>
                  <a:gd name="T7" fmla="*/ 13 h 21"/>
                  <a:gd name="T8" fmla="*/ 7 w 15"/>
                  <a:gd name="T9" fmla="*/ 21 h 21"/>
                  <a:gd name="T10" fmla="*/ 7 w 15"/>
                  <a:gd name="T11" fmla="*/ 21 h 21"/>
                  <a:gd name="T12" fmla="*/ 5 w 15"/>
                  <a:gd name="T13" fmla="*/ 12 h 21"/>
                  <a:gd name="T14" fmla="*/ 8 w 15"/>
                  <a:gd name="T15" fmla="*/ 10 h 21"/>
                  <a:gd name="T16" fmla="*/ 8 w 15"/>
                  <a:gd name="T17" fmla="*/ 8 h 21"/>
                  <a:gd name="T18" fmla="*/ 15 w 15"/>
                  <a:gd name="T19" fmla="*/ 0 h 21"/>
                  <a:gd name="T20" fmla="*/ 15 w 15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4" y="5"/>
                      <a:pt x="2" y="5"/>
                      <a:pt x="1" y="6"/>
                    </a:cubicBezTo>
                    <a:cubicBezTo>
                      <a:pt x="0" y="8"/>
                      <a:pt x="0" y="11"/>
                      <a:pt x="0" y="13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5" y="18"/>
                      <a:pt x="2" y="15"/>
                      <a:pt x="5" y="12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4"/>
                      <a:pt x="12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553"/>
              <p:cNvSpPr/>
              <p:nvPr/>
            </p:nvSpPr>
            <p:spPr bwMode="auto">
              <a:xfrm>
                <a:off x="4135" y="27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4 w 16"/>
                  <a:gd name="T3" fmla="*/ 3 h 14"/>
                  <a:gd name="T4" fmla="*/ 0 w 16"/>
                  <a:gd name="T5" fmla="*/ 6 h 14"/>
                  <a:gd name="T6" fmla="*/ 1 w 16"/>
                  <a:gd name="T7" fmla="*/ 8 h 14"/>
                  <a:gd name="T8" fmla="*/ 0 w 16"/>
                  <a:gd name="T9" fmla="*/ 10 h 14"/>
                  <a:gd name="T10" fmla="*/ 11 w 16"/>
                  <a:gd name="T11" fmla="*/ 13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4"/>
                      <a:pt x="7" y="14"/>
                      <a:pt x="11" y="13"/>
                    </a:cubicBezTo>
                    <a:cubicBezTo>
                      <a:pt x="14" y="11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554"/>
              <p:cNvSpPr/>
              <p:nvPr/>
            </p:nvSpPr>
            <p:spPr bwMode="auto">
              <a:xfrm>
                <a:off x="4135" y="2773"/>
                <a:ext cx="41" cy="38"/>
              </a:xfrm>
              <a:custGeom>
                <a:avLst/>
                <a:gdLst>
                  <a:gd name="T0" fmla="*/ 10 w 15"/>
                  <a:gd name="T1" fmla="*/ 1 h 14"/>
                  <a:gd name="T2" fmla="*/ 7 w 15"/>
                  <a:gd name="T3" fmla="*/ 4 h 14"/>
                  <a:gd name="T4" fmla="*/ 6 w 15"/>
                  <a:gd name="T5" fmla="*/ 4 h 14"/>
                  <a:gd name="T6" fmla="*/ 6 w 15"/>
                  <a:gd name="T7" fmla="*/ 7 h 14"/>
                  <a:gd name="T8" fmla="*/ 1 w 15"/>
                  <a:gd name="T9" fmla="*/ 8 h 14"/>
                  <a:gd name="T10" fmla="*/ 1 w 15"/>
                  <a:gd name="T11" fmla="*/ 8 h 14"/>
                  <a:gd name="T12" fmla="*/ 5 w 15"/>
                  <a:gd name="T13" fmla="*/ 13 h 14"/>
                  <a:gd name="T14" fmla="*/ 13 w 15"/>
                  <a:gd name="T15" fmla="*/ 8 h 14"/>
                  <a:gd name="T16" fmla="*/ 10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0" y="1"/>
                    </a:moveTo>
                    <a:cubicBezTo>
                      <a:pt x="7" y="0"/>
                      <a:pt x="9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3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3" y="13"/>
                      <a:pt x="5" y="13"/>
                    </a:cubicBezTo>
                    <a:cubicBezTo>
                      <a:pt x="8" y="14"/>
                      <a:pt x="12" y="11"/>
                      <a:pt x="13" y="8"/>
                    </a:cubicBezTo>
                    <a:cubicBezTo>
                      <a:pt x="15" y="5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555"/>
              <p:cNvSpPr/>
              <p:nvPr/>
            </p:nvSpPr>
            <p:spPr bwMode="auto">
              <a:xfrm>
                <a:off x="4135" y="2795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556"/>
              <p:cNvSpPr/>
              <p:nvPr/>
            </p:nvSpPr>
            <p:spPr bwMode="auto">
              <a:xfrm>
                <a:off x="4157" y="2781"/>
                <a:ext cx="8" cy="14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0 h 5"/>
                  <a:gd name="T6" fmla="*/ 1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557"/>
              <p:cNvSpPr/>
              <p:nvPr/>
            </p:nvSpPr>
            <p:spPr bwMode="auto">
              <a:xfrm>
                <a:off x="4149" y="2771"/>
                <a:ext cx="13" cy="10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1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5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558"/>
              <p:cNvSpPr/>
              <p:nvPr/>
            </p:nvSpPr>
            <p:spPr bwMode="auto">
              <a:xfrm>
                <a:off x="4157" y="280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0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559"/>
              <p:cNvSpPr/>
              <p:nvPr/>
            </p:nvSpPr>
            <p:spPr bwMode="auto">
              <a:xfrm>
                <a:off x="3801" y="2746"/>
                <a:ext cx="161" cy="140"/>
              </a:xfrm>
              <a:custGeom>
                <a:avLst/>
                <a:gdLst>
                  <a:gd name="T0" fmla="*/ 56 w 60"/>
                  <a:gd name="T1" fmla="*/ 11 h 52"/>
                  <a:gd name="T2" fmla="*/ 49 w 60"/>
                  <a:gd name="T3" fmla="*/ 11 h 52"/>
                  <a:gd name="T4" fmla="*/ 43 w 60"/>
                  <a:gd name="T5" fmla="*/ 16 h 52"/>
                  <a:gd name="T6" fmla="*/ 43 w 60"/>
                  <a:gd name="T7" fmla="*/ 16 h 52"/>
                  <a:gd name="T8" fmla="*/ 44 w 60"/>
                  <a:gd name="T9" fmla="*/ 12 h 52"/>
                  <a:gd name="T10" fmla="*/ 41 w 60"/>
                  <a:gd name="T11" fmla="*/ 1 h 52"/>
                  <a:gd name="T12" fmla="*/ 27 w 60"/>
                  <a:gd name="T13" fmla="*/ 2 h 52"/>
                  <a:gd name="T14" fmla="*/ 24 w 60"/>
                  <a:gd name="T15" fmla="*/ 14 h 52"/>
                  <a:gd name="T16" fmla="*/ 17 w 60"/>
                  <a:gd name="T17" fmla="*/ 10 h 52"/>
                  <a:gd name="T18" fmla="*/ 4 w 60"/>
                  <a:gd name="T19" fmla="*/ 15 h 52"/>
                  <a:gd name="T20" fmla="*/ 6 w 60"/>
                  <a:gd name="T21" fmla="*/ 27 h 52"/>
                  <a:gd name="T22" fmla="*/ 12 w 60"/>
                  <a:gd name="T23" fmla="*/ 29 h 52"/>
                  <a:gd name="T24" fmla="*/ 8 w 60"/>
                  <a:gd name="T25" fmla="*/ 32 h 52"/>
                  <a:gd name="T26" fmla="*/ 21 w 60"/>
                  <a:gd name="T27" fmla="*/ 51 h 52"/>
                  <a:gd name="T28" fmla="*/ 33 w 60"/>
                  <a:gd name="T29" fmla="*/ 44 h 52"/>
                  <a:gd name="T30" fmla="*/ 38 w 60"/>
                  <a:gd name="T31" fmla="*/ 46 h 52"/>
                  <a:gd name="T32" fmla="*/ 45 w 60"/>
                  <a:gd name="T33" fmla="*/ 51 h 52"/>
                  <a:gd name="T34" fmla="*/ 52 w 60"/>
                  <a:gd name="T35" fmla="*/ 44 h 52"/>
                  <a:gd name="T36" fmla="*/ 54 w 60"/>
                  <a:gd name="T37" fmla="*/ 29 h 52"/>
                  <a:gd name="T38" fmla="*/ 50 w 60"/>
                  <a:gd name="T39" fmla="*/ 27 h 52"/>
                  <a:gd name="T40" fmla="*/ 56 w 60"/>
                  <a:gd name="T41" fmla="*/ 24 h 52"/>
                  <a:gd name="T42" fmla="*/ 56 w 60"/>
                  <a:gd name="T43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2">
                    <a:moveTo>
                      <a:pt x="56" y="11"/>
                    </a:moveTo>
                    <a:cubicBezTo>
                      <a:pt x="55" y="9"/>
                      <a:pt x="51" y="10"/>
                      <a:pt x="49" y="11"/>
                    </a:cubicBezTo>
                    <a:cubicBezTo>
                      <a:pt x="47" y="13"/>
                      <a:pt x="45" y="14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5"/>
                      <a:pt x="44" y="14"/>
                      <a:pt x="44" y="12"/>
                    </a:cubicBezTo>
                    <a:cubicBezTo>
                      <a:pt x="45" y="8"/>
                      <a:pt x="44" y="3"/>
                      <a:pt x="41" y="1"/>
                    </a:cubicBezTo>
                    <a:cubicBezTo>
                      <a:pt x="38" y="0"/>
                      <a:pt x="29" y="0"/>
                      <a:pt x="27" y="2"/>
                    </a:cubicBezTo>
                    <a:cubicBezTo>
                      <a:pt x="24" y="5"/>
                      <a:pt x="24" y="10"/>
                      <a:pt x="24" y="14"/>
                    </a:cubicBezTo>
                    <a:cubicBezTo>
                      <a:pt x="22" y="12"/>
                      <a:pt x="19" y="11"/>
                      <a:pt x="17" y="10"/>
                    </a:cubicBezTo>
                    <a:cubicBezTo>
                      <a:pt x="13" y="8"/>
                      <a:pt x="6" y="11"/>
                      <a:pt x="4" y="15"/>
                    </a:cubicBezTo>
                    <a:cubicBezTo>
                      <a:pt x="3" y="19"/>
                      <a:pt x="2" y="24"/>
                      <a:pt x="6" y="27"/>
                    </a:cubicBezTo>
                    <a:cubicBezTo>
                      <a:pt x="8" y="28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2" y="52"/>
                      <a:pt x="21" y="51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6"/>
                    </a:cubicBezTo>
                    <a:cubicBezTo>
                      <a:pt x="40" y="48"/>
                      <a:pt x="42" y="50"/>
                      <a:pt x="45" y="51"/>
                    </a:cubicBezTo>
                    <a:cubicBezTo>
                      <a:pt x="49" y="51"/>
                      <a:pt x="51" y="48"/>
                      <a:pt x="52" y="44"/>
                    </a:cubicBezTo>
                    <a:cubicBezTo>
                      <a:pt x="54" y="39"/>
                      <a:pt x="58" y="35"/>
                      <a:pt x="54" y="29"/>
                    </a:cubicBezTo>
                    <a:cubicBezTo>
                      <a:pt x="53" y="28"/>
                      <a:pt x="51" y="27"/>
                      <a:pt x="50" y="27"/>
                    </a:cubicBezTo>
                    <a:cubicBezTo>
                      <a:pt x="52" y="27"/>
                      <a:pt x="54" y="26"/>
                      <a:pt x="56" y="24"/>
                    </a:cubicBezTo>
                    <a:cubicBezTo>
                      <a:pt x="60" y="21"/>
                      <a:pt x="58" y="15"/>
                      <a:pt x="56" y="11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560"/>
              <p:cNvSpPr/>
              <p:nvPr/>
            </p:nvSpPr>
            <p:spPr bwMode="auto">
              <a:xfrm>
                <a:off x="3892" y="2746"/>
                <a:ext cx="40" cy="65"/>
              </a:xfrm>
              <a:custGeom>
                <a:avLst/>
                <a:gdLst>
                  <a:gd name="T0" fmla="*/ 14 w 15"/>
                  <a:gd name="T1" fmla="*/ 12 h 24"/>
                  <a:gd name="T2" fmla="*/ 14 w 15"/>
                  <a:gd name="T3" fmla="*/ 12 h 24"/>
                  <a:gd name="T4" fmla="*/ 14 w 15"/>
                  <a:gd name="T5" fmla="*/ 12 h 24"/>
                  <a:gd name="T6" fmla="*/ 13 w 15"/>
                  <a:gd name="T7" fmla="*/ 13 h 24"/>
                  <a:gd name="T8" fmla="*/ 9 w 15"/>
                  <a:gd name="T9" fmla="*/ 16 h 24"/>
                  <a:gd name="T10" fmla="*/ 4 w 15"/>
                  <a:gd name="T11" fmla="*/ 0 h 24"/>
                  <a:gd name="T12" fmla="*/ 3 w 15"/>
                  <a:gd name="T13" fmla="*/ 1 h 24"/>
                  <a:gd name="T14" fmla="*/ 4 w 15"/>
                  <a:gd name="T15" fmla="*/ 8 h 24"/>
                  <a:gd name="T16" fmla="*/ 3 w 15"/>
                  <a:gd name="T17" fmla="*/ 8 h 24"/>
                  <a:gd name="T18" fmla="*/ 4 w 15"/>
                  <a:gd name="T19" fmla="*/ 15 h 24"/>
                  <a:gd name="T20" fmla="*/ 2 w 15"/>
                  <a:gd name="T21" fmla="*/ 18 h 24"/>
                  <a:gd name="T22" fmla="*/ 0 w 15"/>
                  <a:gd name="T23" fmla="*/ 23 h 24"/>
                  <a:gd name="T24" fmla="*/ 1 w 15"/>
                  <a:gd name="T25" fmla="*/ 24 h 24"/>
                  <a:gd name="T26" fmla="*/ 5 w 15"/>
                  <a:gd name="T27" fmla="*/ 22 h 24"/>
                  <a:gd name="T28" fmla="*/ 13 w 15"/>
                  <a:gd name="T29" fmla="*/ 15 h 24"/>
                  <a:gd name="T30" fmla="*/ 15 w 15"/>
                  <a:gd name="T31" fmla="*/ 13 h 24"/>
                  <a:gd name="T32" fmla="*/ 14 w 15"/>
                  <a:gd name="T3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4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2" y="14"/>
                      <a:pt x="10" y="15"/>
                      <a:pt x="9" y="16"/>
                    </a:cubicBezTo>
                    <a:cubicBezTo>
                      <a:pt x="11" y="10"/>
                      <a:pt x="11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5" y="7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3"/>
                      <a:pt x="4" y="15"/>
                    </a:cubicBezTo>
                    <a:cubicBezTo>
                      <a:pt x="3" y="16"/>
                      <a:pt x="3" y="17"/>
                      <a:pt x="2" y="18"/>
                    </a:cubicBezTo>
                    <a:cubicBezTo>
                      <a:pt x="1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4" y="24"/>
                      <a:pt x="5" y="22"/>
                    </a:cubicBezTo>
                    <a:cubicBezTo>
                      <a:pt x="8" y="20"/>
                      <a:pt x="10" y="17"/>
                      <a:pt x="13" y="15"/>
                    </a:cubicBezTo>
                    <a:cubicBezTo>
                      <a:pt x="14" y="14"/>
                      <a:pt x="14" y="14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561"/>
              <p:cNvSpPr/>
              <p:nvPr/>
            </p:nvSpPr>
            <p:spPr bwMode="auto">
              <a:xfrm>
                <a:off x="3807" y="2768"/>
                <a:ext cx="149" cy="115"/>
              </a:xfrm>
              <a:custGeom>
                <a:avLst/>
                <a:gdLst>
                  <a:gd name="T0" fmla="*/ 55 w 56"/>
                  <a:gd name="T1" fmla="*/ 10 h 43"/>
                  <a:gd name="T2" fmla="*/ 55 w 56"/>
                  <a:gd name="T3" fmla="*/ 11 h 43"/>
                  <a:gd name="T4" fmla="*/ 53 w 56"/>
                  <a:gd name="T5" fmla="*/ 3 h 43"/>
                  <a:gd name="T6" fmla="*/ 52 w 56"/>
                  <a:gd name="T7" fmla="*/ 4 h 43"/>
                  <a:gd name="T8" fmla="*/ 51 w 56"/>
                  <a:gd name="T9" fmla="*/ 7 h 43"/>
                  <a:gd name="T10" fmla="*/ 48 w 56"/>
                  <a:gd name="T11" fmla="*/ 14 h 43"/>
                  <a:gd name="T12" fmla="*/ 47 w 56"/>
                  <a:gd name="T13" fmla="*/ 14 h 43"/>
                  <a:gd name="T14" fmla="*/ 38 w 56"/>
                  <a:gd name="T15" fmla="*/ 22 h 43"/>
                  <a:gd name="T16" fmla="*/ 34 w 56"/>
                  <a:gd name="T17" fmla="*/ 22 h 43"/>
                  <a:gd name="T18" fmla="*/ 31 w 56"/>
                  <a:gd name="T19" fmla="*/ 20 h 43"/>
                  <a:gd name="T20" fmla="*/ 30 w 56"/>
                  <a:gd name="T21" fmla="*/ 20 h 43"/>
                  <a:gd name="T22" fmla="*/ 26 w 56"/>
                  <a:gd name="T23" fmla="*/ 15 h 43"/>
                  <a:gd name="T24" fmla="*/ 24 w 56"/>
                  <a:gd name="T25" fmla="*/ 8 h 43"/>
                  <a:gd name="T26" fmla="*/ 22 w 56"/>
                  <a:gd name="T27" fmla="*/ 6 h 43"/>
                  <a:gd name="T28" fmla="*/ 5 w 56"/>
                  <a:gd name="T29" fmla="*/ 4 h 43"/>
                  <a:gd name="T30" fmla="*/ 5 w 56"/>
                  <a:gd name="T31" fmla="*/ 20 h 43"/>
                  <a:gd name="T32" fmla="*/ 6 w 56"/>
                  <a:gd name="T33" fmla="*/ 23 h 43"/>
                  <a:gd name="T34" fmla="*/ 3 w 56"/>
                  <a:gd name="T35" fmla="*/ 30 h 43"/>
                  <a:gd name="T36" fmla="*/ 21 w 56"/>
                  <a:gd name="T37" fmla="*/ 42 h 43"/>
                  <a:gd name="T38" fmla="*/ 29 w 56"/>
                  <a:gd name="T39" fmla="*/ 39 h 43"/>
                  <a:gd name="T40" fmla="*/ 31 w 56"/>
                  <a:gd name="T41" fmla="*/ 36 h 43"/>
                  <a:gd name="T42" fmla="*/ 37 w 56"/>
                  <a:gd name="T43" fmla="*/ 38 h 43"/>
                  <a:gd name="T44" fmla="*/ 45 w 56"/>
                  <a:gd name="T45" fmla="*/ 42 h 43"/>
                  <a:gd name="T46" fmla="*/ 50 w 56"/>
                  <a:gd name="T47" fmla="*/ 36 h 43"/>
                  <a:gd name="T48" fmla="*/ 53 w 56"/>
                  <a:gd name="T49" fmla="*/ 23 h 43"/>
                  <a:gd name="T50" fmla="*/ 51 w 56"/>
                  <a:gd name="T51" fmla="*/ 20 h 43"/>
                  <a:gd name="T52" fmla="*/ 49 w 56"/>
                  <a:gd name="T53" fmla="*/ 19 h 43"/>
                  <a:gd name="T54" fmla="*/ 55 w 56"/>
                  <a:gd name="T55" fmla="*/ 16 h 43"/>
                  <a:gd name="T56" fmla="*/ 54 w 56"/>
                  <a:gd name="T57" fmla="*/ 16 h 43"/>
                  <a:gd name="T58" fmla="*/ 55 w 56"/>
                  <a:gd name="T59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3">
                    <a:moveTo>
                      <a:pt x="55" y="10"/>
                    </a:moveTo>
                    <a:cubicBezTo>
                      <a:pt x="55" y="10"/>
                      <a:pt x="55" y="10"/>
                      <a:pt x="55" y="11"/>
                    </a:cubicBezTo>
                    <a:cubicBezTo>
                      <a:pt x="55" y="8"/>
                      <a:pt x="54" y="5"/>
                      <a:pt x="53" y="3"/>
                    </a:cubicBezTo>
                    <a:cubicBezTo>
                      <a:pt x="52" y="3"/>
                      <a:pt x="52" y="3"/>
                      <a:pt x="52" y="4"/>
                    </a:cubicBezTo>
                    <a:cubicBezTo>
                      <a:pt x="52" y="5"/>
                      <a:pt x="52" y="6"/>
                      <a:pt x="51" y="7"/>
                    </a:cubicBezTo>
                    <a:cubicBezTo>
                      <a:pt x="51" y="11"/>
                      <a:pt x="49" y="11"/>
                      <a:pt x="48" y="14"/>
                    </a:cubicBezTo>
                    <a:cubicBezTo>
                      <a:pt x="48" y="14"/>
                      <a:pt x="47" y="13"/>
                      <a:pt x="47" y="14"/>
                    </a:cubicBezTo>
                    <a:cubicBezTo>
                      <a:pt x="43" y="19"/>
                      <a:pt x="40" y="17"/>
                      <a:pt x="38" y="22"/>
                    </a:cubicBezTo>
                    <a:cubicBezTo>
                      <a:pt x="37" y="26"/>
                      <a:pt x="35" y="23"/>
                      <a:pt x="34" y="22"/>
                    </a:cubicBezTo>
                    <a:cubicBezTo>
                      <a:pt x="34" y="21"/>
                      <a:pt x="32" y="20"/>
                      <a:pt x="31" y="20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7" y="20"/>
                      <a:pt x="27" y="17"/>
                      <a:pt x="26" y="15"/>
                    </a:cubicBezTo>
                    <a:cubicBezTo>
                      <a:pt x="26" y="13"/>
                      <a:pt x="25" y="10"/>
                      <a:pt x="24" y="8"/>
                    </a:cubicBezTo>
                    <a:cubicBezTo>
                      <a:pt x="23" y="7"/>
                      <a:pt x="23" y="7"/>
                      <a:pt x="22" y="6"/>
                    </a:cubicBezTo>
                    <a:cubicBezTo>
                      <a:pt x="18" y="2"/>
                      <a:pt x="10" y="0"/>
                      <a:pt x="5" y="4"/>
                    </a:cubicBezTo>
                    <a:cubicBezTo>
                      <a:pt x="1" y="8"/>
                      <a:pt x="0" y="16"/>
                      <a:pt x="5" y="20"/>
                    </a:cubicBezTo>
                    <a:cubicBezTo>
                      <a:pt x="8" y="22"/>
                      <a:pt x="10" y="20"/>
                      <a:pt x="6" y="23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4" y="39"/>
                      <a:pt x="13" y="41"/>
                      <a:pt x="21" y="42"/>
                    </a:cubicBezTo>
                    <a:cubicBezTo>
                      <a:pt x="23" y="43"/>
                      <a:pt x="28" y="42"/>
                      <a:pt x="29" y="39"/>
                    </a:cubicBezTo>
                    <a:cubicBezTo>
                      <a:pt x="30" y="38"/>
                      <a:pt x="31" y="37"/>
                      <a:pt x="31" y="36"/>
                    </a:cubicBezTo>
                    <a:cubicBezTo>
                      <a:pt x="33" y="32"/>
                      <a:pt x="36" y="36"/>
                      <a:pt x="37" y="38"/>
                    </a:cubicBezTo>
                    <a:cubicBezTo>
                      <a:pt x="40" y="40"/>
                      <a:pt x="41" y="42"/>
                      <a:pt x="45" y="42"/>
                    </a:cubicBezTo>
                    <a:cubicBezTo>
                      <a:pt x="47" y="42"/>
                      <a:pt x="49" y="38"/>
                      <a:pt x="50" y="36"/>
                    </a:cubicBezTo>
                    <a:cubicBezTo>
                      <a:pt x="51" y="33"/>
                      <a:pt x="55" y="27"/>
                      <a:pt x="53" y="23"/>
                    </a:cubicBezTo>
                    <a:cubicBezTo>
                      <a:pt x="52" y="22"/>
                      <a:pt x="52" y="21"/>
                      <a:pt x="51" y="20"/>
                    </a:cubicBezTo>
                    <a:cubicBezTo>
                      <a:pt x="50" y="20"/>
                      <a:pt x="45" y="19"/>
                      <a:pt x="49" y="19"/>
                    </a:cubicBezTo>
                    <a:cubicBezTo>
                      <a:pt x="52" y="19"/>
                      <a:pt x="54" y="17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6" y="14"/>
                      <a:pt x="56" y="12"/>
                      <a:pt x="55" y="10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62"/>
              <p:cNvSpPr/>
              <p:nvPr/>
            </p:nvSpPr>
            <p:spPr bwMode="auto">
              <a:xfrm>
                <a:off x="3817" y="2781"/>
                <a:ext cx="59" cy="43"/>
              </a:xfrm>
              <a:custGeom>
                <a:avLst/>
                <a:gdLst>
                  <a:gd name="T0" fmla="*/ 20 w 22"/>
                  <a:gd name="T1" fmla="*/ 11 h 16"/>
                  <a:gd name="T2" fmla="*/ 10 w 22"/>
                  <a:gd name="T3" fmla="*/ 1 h 16"/>
                  <a:gd name="T4" fmla="*/ 9 w 22"/>
                  <a:gd name="T5" fmla="*/ 1 h 16"/>
                  <a:gd name="T6" fmla="*/ 2 w 22"/>
                  <a:gd name="T7" fmla="*/ 0 h 16"/>
                  <a:gd name="T8" fmla="*/ 1 w 22"/>
                  <a:gd name="T9" fmla="*/ 1 h 16"/>
                  <a:gd name="T10" fmla="*/ 2 w 22"/>
                  <a:gd name="T11" fmla="*/ 5 h 16"/>
                  <a:gd name="T12" fmla="*/ 4 w 22"/>
                  <a:gd name="T13" fmla="*/ 12 h 16"/>
                  <a:gd name="T14" fmla="*/ 4 w 22"/>
                  <a:gd name="T15" fmla="*/ 13 h 16"/>
                  <a:gd name="T16" fmla="*/ 8 w 22"/>
                  <a:gd name="T17" fmla="*/ 15 h 16"/>
                  <a:gd name="T18" fmla="*/ 21 w 22"/>
                  <a:gd name="T19" fmla="*/ 16 h 16"/>
                  <a:gd name="T20" fmla="*/ 22 w 22"/>
                  <a:gd name="T21" fmla="*/ 16 h 16"/>
                  <a:gd name="T22" fmla="*/ 19 w 22"/>
                  <a:gd name="T23" fmla="*/ 12 h 16"/>
                  <a:gd name="T24" fmla="*/ 20 w 22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20" y="11"/>
                    </a:moveTo>
                    <a:cubicBezTo>
                      <a:pt x="17" y="7"/>
                      <a:pt x="13" y="4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2" y="3"/>
                      <a:pt x="0" y="3"/>
                      <a:pt x="2" y="5"/>
                    </a:cubicBezTo>
                    <a:cubicBezTo>
                      <a:pt x="4" y="7"/>
                      <a:pt x="5" y="9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13" y="16"/>
                      <a:pt x="17" y="15"/>
                      <a:pt x="21" y="16"/>
                    </a:cubicBezTo>
                    <a:cubicBezTo>
                      <a:pt x="21" y="16"/>
                      <a:pt x="22" y="16"/>
                      <a:pt x="22" y="16"/>
                    </a:cubicBezTo>
                    <a:cubicBezTo>
                      <a:pt x="21" y="14"/>
                      <a:pt x="20" y="13"/>
                      <a:pt x="19" y="12"/>
                    </a:cubicBezTo>
                    <a:cubicBezTo>
                      <a:pt x="20" y="12"/>
                      <a:pt x="20" y="11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63"/>
              <p:cNvSpPr/>
              <p:nvPr/>
            </p:nvSpPr>
            <p:spPr bwMode="auto">
              <a:xfrm>
                <a:off x="3876" y="2824"/>
                <a:ext cx="70" cy="54"/>
              </a:xfrm>
              <a:custGeom>
                <a:avLst/>
                <a:gdLst>
                  <a:gd name="T0" fmla="*/ 26 w 26"/>
                  <a:gd name="T1" fmla="*/ 5 h 20"/>
                  <a:gd name="T2" fmla="*/ 14 w 26"/>
                  <a:gd name="T3" fmla="*/ 0 h 20"/>
                  <a:gd name="T4" fmla="*/ 5 w 26"/>
                  <a:gd name="T5" fmla="*/ 2 h 20"/>
                  <a:gd name="T6" fmla="*/ 4 w 26"/>
                  <a:gd name="T7" fmla="*/ 2 h 20"/>
                  <a:gd name="T8" fmla="*/ 3 w 26"/>
                  <a:gd name="T9" fmla="*/ 2 h 20"/>
                  <a:gd name="T10" fmla="*/ 2 w 26"/>
                  <a:gd name="T11" fmla="*/ 2 h 20"/>
                  <a:gd name="T12" fmla="*/ 1 w 26"/>
                  <a:gd name="T13" fmla="*/ 1 h 20"/>
                  <a:gd name="T14" fmla="*/ 0 w 26"/>
                  <a:gd name="T15" fmla="*/ 1 h 20"/>
                  <a:gd name="T16" fmla="*/ 6 w 26"/>
                  <a:gd name="T17" fmla="*/ 11 h 20"/>
                  <a:gd name="T18" fmla="*/ 9 w 26"/>
                  <a:gd name="T19" fmla="*/ 13 h 20"/>
                  <a:gd name="T20" fmla="*/ 12 w 26"/>
                  <a:gd name="T21" fmla="*/ 15 h 20"/>
                  <a:gd name="T22" fmla="*/ 19 w 26"/>
                  <a:gd name="T23" fmla="*/ 20 h 20"/>
                  <a:gd name="T24" fmla="*/ 20 w 26"/>
                  <a:gd name="T25" fmla="*/ 20 h 20"/>
                  <a:gd name="T26" fmla="*/ 25 w 26"/>
                  <a:gd name="T27" fmla="*/ 11 h 20"/>
                  <a:gd name="T28" fmla="*/ 25 w 26"/>
                  <a:gd name="T29" fmla="*/ 9 h 20"/>
                  <a:gd name="T30" fmla="*/ 26 w 26"/>
                  <a:gd name="T31" fmla="*/ 6 h 20"/>
                  <a:gd name="T32" fmla="*/ 26 w 26"/>
                  <a:gd name="T3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5"/>
                    </a:moveTo>
                    <a:cubicBezTo>
                      <a:pt x="23" y="2"/>
                      <a:pt x="18" y="0"/>
                      <a:pt x="14" y="0"/>
                    </a:cubicBezTo>
                    <a:cubicBezTo>
                      <a:pt x="13" y="1"/>
                      <a:pt x="8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6" y="11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5" y="17"/>
                      <a:pt x="17" y="18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17"/>
                      <a:pt x="24" y="14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3" y="8"/>
                      <a:pt x="24" y="7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64"/>
              <p:cNvSpPr/>
              <p:nvPr/>
            </p:nvSpPr>
            <p:spPr bwMode="auto">
              <a:xfrm>
                <a:off x="3825" y="2821"/>
                <a:ext cx="72" cy="59"/>
              </a:xfrm>
              <a:custGeom>
                <a:avLst/>
                <a:gdLst>
                  <a:gd name="T0" fmla="*/ 26 w 27"/>
                  <a:gd name="T1" fmla="*/ 12 h 22"/>
                  <a:gd name="T2" fmla="*/ 20 w 27"/>
                  <a:gd name="T3" fmla="*/ 1 h 22"/>
                  <a:gd name="T4" fmla="*/ 20 w 27"/>
                  <a:gd name="T5" fmla="*/ 0 h 22"/>
                  <a:gd name="T6" fmla="*/ 14 w 27"/>
                  <a:gd name="T7" fmla="*/ 4 h 22"/>
                  <a:gd name="T8" fmla="*/ 10 w 27"/>
                  <a:gd name="T9" fmla="*/ 7 h 22"/>
                  <a:gd name="T10" fmla="*/ 6 w 27"/>
                  <a:gd name="T11" fmla="*/ 11 h 22"/>
                  <a:gd name="T12" fmla="*/ 1 w 27"/>
                  <a:gd name="T13" fmla="*/ 16 h 22"/>
                  <a:gd name="T14" fmla="*/ 1 w 27"/>
                  <a:gd name="T15" fmla="*/ 17 h 22"/>
                  <a:gd name="T16" fmla="*/ 15 w 27"/>
                  <a:gd name="T17" fmla="*/ 22 h 22"/>
                  <a:gd name="T18" fmla="*/ 26 w 27"/>
                  <a:gd name="T19" fmla="*/ 13 h 22"/>
                  <a:gd name="T20" fmla="*/ 26 w 27"/>
                  <a:gd name="T2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6" y="12"/>
                    </a:moveTo>
                    <a:cubicBezTo>
                      <a:pt x="24" y="9"/>
                      <a:pt x="20" y="5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3" y="5"/>
                      <a:pt x="11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3"/>
                      <a:pt x="4" y="15"/>
                      <a:pt x="1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5" y="20"/>
                      <a:pt x="10" y="22"/>
                      <a:pt x="15" y="22"/>
                    </a:cubicBezTo>
                    <a:cubicBezTo>
                      <a:pt x="21" y="22"/>
                      <a:pt x="24" y="16"/>
                      <a:pt x="26" y="13"/>
                    </a:cubicBezTo>
                    <a:cubicBezTo>
                      <a:pt x="27" y="13"/>
                      <a:pt x="27" y="12"/>
                      <a:pt x="26" y="1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65"/>
              <p:cNvSpPr/>
              <p:nvPr/>
            </p:nvSpPr>
            <p:spPr bwMode="auto">
              <a:xfrm>
                <a:off x="3906" y="2752"/>
                <a:ext cx="16" cy="51"/>
              </a:xfrm>
              <a:custGeom>
                <a:avLst/>
                <a:gdLst>
                  <a:gd name="T0" fmla="*/ 3 w 6"/>
                  <a:gd name="T1" fmla="*/ 0 h 19"/>
                  <a:gd name="T2" fmla="*/ 2 w 6"/>
                  <a:gd name="T3" fmla="*/ 1 h 19"/>
                  <a:gd name="T4" fmla="*/ 3 w 6"/>
                  <a:gd name="T5" fmla="*/ 3 h 19"/>
                  <a:gd name="T6" fmla="*/ 3 w 6"/>
                  <a:gd name="T7" fmla="*/ 9 h 19"/>
                  <a:gd name="T8" fmla="*/ 1 w 6"/>
                  <a:gd name="T9" fmla="*/ 18 h 19"/>
                  <a:gd name="T10" fmla="*/ 1 w 6"/>
                  <a:gd name="T11" fmla="*/ 18 h 19"/>
                  <a:gd name="T12" fmla="*/ 3 w 6"/>
                  <a:gd name="T13" fmla="*/ 16 h 19"/>
                  <a:gd name="T14" fmla="*/ 4 w 6"/>
                  <a:gd name="T15" fmla="*/ 16 h 19"/>
                  <a:gd name="T16" fmla="*/ 4 w 6"/>
                  <a:gd name="T17" fmla="*/ 15 h 19"/>
                  <a:gd name="T18" fmla="*/ 5 w 6"/>
                  <a:gd name="T19" fmla="*/ 12 h 19"/>
                  <a:gd name="T20" fmla="*/ 6 w 6"/>
                  <a:gd name="T21" fmla="*/ 10 h 19"/>
                  <a:gd name="T22" fmla="*/ 3 w 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9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3" y="7"/>
                      <a:pt x="3" y="9"/>
                    </a:cubicBezTo>
                    <a:cubicBezTo>
                      <a:pt x="3" y="12"/>
                      <a:pt x="2" y="15"/>
                      <a:pt x="1" y="18"/>
                    </a:cubicBezTo>
                    <a:cubicBezTo>
                      <a:pt x="0" y="18"/>
                      <a:pt x="1" y="19"/>
                      <a:pt x="1" y="18"/>
                    </a:cubicBezTo>
                    <a:cubicBezTo>
                      <a:pt x="2" y="18"/>
                      <a:pt x="3" y="17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6"/>
                      <a:pt x="6" y="2"/>
                      <a:pt x="3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66"/>
              <p:cNvSpPr/>
              <p:nvPr/>
            </p:nvSpPr>
            <p:spPr bwMode="auto">
              <a:xfrm>
                <a:off x="3924" y="2784"/>
                <a:ext cx="32" cy="37"/>
              </a:xfrm>
              <a:custGeom>
                <a:avLst/>
                <a:gdLst>
                  <a:gd name="T0" fmla="*/ 10 w 12"/>
                  <a:gd name="T1" fmla="*/ 1 h 14"/>
                  <a:gd name="T2" fmla="*/ 9 w 12"/>
                  <a:gd name="T3" fmla="*/ 1 h 14"/>
                  <a:gd name="T4" fmla="*/ 7 w 12"/>
                  <a:gd name="T5" fmla="*/ 9 h 14"/>
                  <a:gd name="T6" fmla="*/ 1 w 12"/>
                  <a:gd name="T7" fmla="*/ 13 h 14"/>
                  <a:gd name="T8" fmla="*/ 1 w 12"/>
                  <a:gd name="T9" fmla="*/ 14 h 14"/>
                  <a:gd name="T10" fmla="*/ 7 w 12"/>
                  <a:gd name="T11" fmla="*/ 12 h 14"/>
                  <a:gd name="T12" fmla="*/ 8 w 12"/>
                  <a:gd name="T13" fmla="*/ 11 h 14"/>
                  <a:gd name="T14" fmla="*/ 9 w 12"/>
                  <a:gd name="T15" fmla="*/ 11 h 14"/>
                  <a:gd name="T16" fmla="*/ 11 w 12"/>
                  <a:gd name="T17" fmla="*/ 6 h 14"/>
                  <a:gd name="T18" fmla="*/ 10 w 12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10" y="1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10" y="4"/>
                      <a:pt x="10" y="7"/>
                      <a:pt x="7" y="9"/>
                    </a:cubicBezTo>
                    <a:cubicBezTo>
                      <a:pt x="5" y="10"/>
                      <a:pt x="3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3" y="13"/>
                      <a:pt x="5" y="13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0"/>
                      <a:pt x="11" y="8"/>
                      <a:pt x="11" y="6"/>
                    </a:cubicBezTo>
                    <a:cubicBezTo>
                      <a:pt x="12" y="4"/>
                      <a:pt x="12" y="2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67"/>
              <p:cNvSpPr/>
              <p:nvPr/>
            </p:nvSpPr>
            <p:spPr bwMode="auto">
              <a:xfrm>
                <a:off x="3855" y="2779"/>
                <a:ext cx="64" cy="75"/>
              </a:xfrm>
              <a:custGeom>
                <a:avLst/>
                <a:gdLst>
                  <a:gd name="T0" fmla="*/ 21 w 24"/>
                  <a:gd name="T1" fmla="*/ 23 h 28"/>
                  <a:gd name="T2" fmla="*/ 19 w 24"/>
                  <a:gd name="T3" fmla="*/ 21 h 28"/>
                  <a:gd name="T4" fmla="*/ 19 w 24"/>
                  <a:gd name="T5" fmla="*/ 20 h 28"/>
                  <a:gd name="T6" fmla="*/ 10 w 24"/>
                  <a:gd name="T7" fmla="*/ 19 h 28"/>
                  <a:gd name="T8" fmla="*/ 10 w 24"/>
                  <a:gd name="T9" fmla="*/ 18 h 28"/>
                  <a:gd name="T10" fmla="*/ 10 w 24"/>
                  <a:gd name="T11" fmla="*/ 18 h 28"/>
                  <a:gd name="T12" fmla="*/ 10 w 24"/>
                  <a:gd name="T13" fmla="*/ 17 h 28"/>
                  <a:gd name="T14" fmla="*/ 9 w 24"/>
                  <a:gd name="T15" fmla="*/ 12 h 28"/>
                  <a:gd name="T16" fmla="*/ 7 w 24"/>
                  <a:gd name="T17" fmla="*/ 6 h 28"/>
                  <a:gd name="T18" fmla="*/ 1 w 24"/>
                  <a:gd name="T19" fmla="*/ 0 h 28"/>
                  <a:gd name="T20" fmla="*/ 0 w 24"/>
                  <a:gd name="T21" fmla="*/ 1 h 28"/>
                  <a:gd name="T22" fmla="*/ 4 w 24"/>
                  <a:gd name="T23" fmla="*/ 8 h 28"/>
                  <a:gd name="T24" fmla="*/ 6 w 24"/>
                  <a:gd name="T25" fmla="*/ 10 h 28"/>
                  <a:gd name="T26" fmla="*/ 7 w 24"/>
                  <a:gd name="T27" fmla="*/ 17 h 28"/>
                  <a:gd name="T28" fmla="*/ 8 w 24"/>
                  <a:gd name="T29" fmla="*/ 17 h 28"/>
                  <a:gd name="T30" fmla="*/ 9 w 24"/>
                  <a:gd name="T31" fmla="*/ 18 h 28"/>
                  <a:gd name="T32" fmla="*/ 9 w 24"/>
                  <a:gd name="T33" fmla="*/ 18 h 28"/>
                  <a:gd name="T34" fmla="*/ 9 w 24"/>
                  <a:gd name="T35" fmla="*/ 18 h 28"/>
                  <a:gd name="T36" fmla="*/ 9 w 24"/>
                  <a:gd name="T37" fmla="*/ 18 h 28"/>
                  <a:gd name="T38" fmla="*/ 9 w 24"/>
                  <a:gd name="T39" fmla="*/ 18 h 28"/>
                  <a:gd name="T40" fmla="*/ 9 w 24"/>
                  <a:gd name="T41" fmla="*/ 19 h 28"/>
                  <a:gd name="T42" fmla="*/ 13 w 24"/>
                  <a:gd name="T43" fmla="*/ 21 h 28"/>
                  <a:gd name="T44" fmla="*/ 16 w 24"/>
                  <a:gd name="T45" fmla="*/ 22 h 28"/>
                  <a:gd name="T46" fmla="*/ 19 w 24"/>
                  <a:gd name="T47" fmla="*/ 25 h 28"/>
                  <a:gd name="T48" fmla="*/ 23 w 24"/>
                  <a:gd name="T49" fmla="*/ 27 h 28"/>
                  <a:gd name="T50" fmla="*/ 24 w 24"/>
                  <a:gd name="T51" fmla="*/ 26 h 28"/>
                  <a:gd name="T52" fmla="*/ 21 w 24"/>
                  <a:gd name="T5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21" y="23"/>
                    </a:moveTo>
                    <a:cubicBezTo>
                      <a:pt x="21" y="23"/>
                      <a:pt x="18" y="22"/>
                      <a:pt x="19" y="21"/>
                    </a:cubicBezTo>
                    <a:cubicBezTo>
                      <a:pt x="19" y="21"/>
                      <a:pt x="19" y="20"/>
                      <a:pt x="19" y="20"/>
                    </a:cubicBezTo>
                    <a:cubicBezTo>
                      <a:pt x="17" y="19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8" y="16"/>
                      <a:pt x="9" y="13"/>
                      <a:pt x="9" y="12"/>
                    </a:cubicBezTo>
                    <a:cubicBezTo>
                      <a:pt x="9" y="10"/>
                      <a:pt x="7" y="8"/>
                      <a:pt x="7" y="6"/>
                    </a:cubicBezTo>
                    <a:cubicBezTo>
                      <a:pt x="5" y="3"/>
                      <a:pt x="4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3" y="5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1"/>
                      <a:pt x="7" y="15"/>
                      <a:pt x="7" y="17"/>
                    </a:cubicBezTo>
                    <a:cubicBezTo>
                      <a:pt x="7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1" y="22"/>
                      <a:pt x="13" y="21"/>
                    </a:cubicBezTo>
                    <a:cubicBezTo>
                      <a:pt x="14" y="21"/>
                      <a:pt x="15" y="21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0" y="26"/>
                      <a:pt x="22" y="26"/>
                      <a:pt x="23" y="27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3" y="26"/>
                      <a:pt x="22" y="24"/>
                      <a:pt x="21" y="2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8"/>
              <p:cNvSpPr/>
              <p:nvPr/>
            </p:nvSpPr>
            <p:spPr bwMode="auto">
              <a:xfrm>
                <a:off x="3815" y="2819"/>
                <a:ext cx="32" cy="32"/>
              </a:xfrm>
              <a:custGeom>
                <a:avLst/>
                <a:gdLst>
                  <a:gd name="T0" fmla="*/ 10 w 12"/>
                  <a:gd name="T1" fmla="*/ 1 h 12"/>
                  <a:gd name="T2" fmla="*/ 10 w 12"/>
                  <a:gd name="T3" fmla="*/ 1 h 12"/>
                  <a:gd name="T4" fmla="*/ 9 w 12"/>
                  <a:gd name="T5" fmla="*/ 1 h 12"/>
                  <a:gd name="T6" fmla="*/ 8 w 12"/>
                  <a:gd name="T7" fmla="*/ 1 h 12"/>
                  <a:gd name="T8" fmla="*/ 8 w 12"/>
                  <a:gd name="T9" fmla="*/ 1 h 12"/>
                  <a:gd name="T10" fmla="*/ 4 w 12"/>
                  <a:gd name="T11" fmla="*/ 0 h 12"/>
                  <a:gd name="T12" fmla="*/ 4 w 12"/>
                  <a:gd name="T13" fmla="*/ 1 h 12"/>
                  <a:gd name="T14" fmla="*/ 6 w 12"/>
                  <a:gd name="T15" fmla="*/ 2 h 12"/>
                  <a:gd name="T16" fmla="*/ 1 w 12"/>
                  <a:gd name="T17" fmla="*/ 8 h 12"/>
                  <a:gd name="T18" fmla="*/ 0 w 12"/>
                  <a:gd name="T19" fmla="*/ 11 h 12"/>
                  <a:gd name="T20" fmla="*/ 1 w 12"/>
                  <a:gd name="T21" fmla="*/ 11 h 12"/>
                  <a:gd name="T22" fmla="*/ 2 w 12"/>
                  <a:gd name="T23" fmla="*/ 11 h 12"/>
                  <a:gd name="T24" fmla="*/ 2 w 12"/>
                  <a:gd name="T25" fmla="*/ 8 h 12"/>
                  <a:gd name="T26" fmla="*/ 5 w 12"/>
                  <a:gd name="T27" fmla="*/ 5 h 12"/>
                  <a:gd name="T28" fmla="*/ 11 w 12"/>
                  <a:gd name="T29" fmla="*/ 3 h 12"/>
                  <a:gd name="T30" fmla="*/ 11 w 12"/>
                  <a:gd name="T31" fmla="*/ 3 h 12"/>
                  <a:gd name="T32" fmla="*/ 12 w 12"/>
                  <a:gd name="T33" fmla="*/ 3 h 12"/>
                  <a:gd name="T34" fmla="*/ 12 w 12"/>
                  <a:gd name="T35" fmla="*/ 2 h 12"/>
                  <a:gd name="T36" fmla="*/ 10 w 12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9"/>
              <p:cNvSpPr/>
              <p:nvPr/>
            </p:nvSpPr>
            <p:spPr bwMode="auto">
              <a:xfrm>
                <a:off x="3823" y="2827"/>
                <a:ext cx="48" cy="45"/>
              </a:xfrm>
              <a:custGeom>
                <a:avLst/>
                <a:gdLst>
                  <a:gd name="T0" fmla="*/ 16 w 18"/>
                  <a:gd name="T1" fmla="*/ 2 h 17"/>
                  <a:gd name="T2" fmla="*/ 14 w 18"/>
                  <a:gd name="T3" fmla="*/ 3 h 17"/>
                  <a:gd name="T4" fmla="*/ 16 w 18"/>
                  <a:gd name="T5" fmla="*/ 2 h 17"/>
                  <a:gd name="T6" fmla="*/ 15 w 18"/>
                  <a:gd name="T7" fmla="*/ 1 h 17"/>
                  <a:gd name="T8" fmla="*/ 10 w 18"/>
                  <a:gd name="T9" fmla="*/ 1 h 17"/>
                  <a:gd name="T10" fmla="*/ 3 w 18"/>
                  <a:gd name="T11" fmla="*/ 6 h 17"/>
                  <a:gd name="T12" fmla="*/ 2 w 18"/>
                  <a:gd name="T13" fmla="*/ 16 h 17"/>
                  <a:gd name="T14" fmla="*/ 3 w 18"/>
                  <a:gd name="T15" fmla="*/ 16 h 17"/>
                  <a:gd name="T16" fmla="*/ 8 w 18"/>
                  <a:gd name="T17" fmla="*/ 13 h 17"/>
                  <a:gd name="T18" fmla="*/ 8 w 18"/>
                  <a:gd name="T19" fmla="*/ 12 h 17"/>
                  <a:gd name="T20" fmla="*/ 13 w 18"/>
                  <a:gd name="T21" fmla="*/ 8 h 17"/>
                  <a:gd name="T22" fmla="*/ 17 w 18"/>
                  <a:gd name="T23" fmla="*/ 3 h 17"/>
                  <a:gd name="T24" fmla="*/ 16 w 18"/>
                  <a:gd name="T2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6" y="2"/>
                    </a:moveTo>
                    <a:cubicBezTo>
                      <a:pt x="15" y="3"/>
                      <a:pt x="15" y="3"/>
                      <a:pt x="14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3" y="0"/>
                      <a:pt x="12" y="1"/>
                      <a:pt x="10" y="1"/>
                    </a:cubicBezTo>
                    <a:cubicBezTo>
                      <a:pt x="7" y="1"/>
                      <a:pt x="5" y="3"/>
                      <a:pt x="3" y="6"/>
                    </a:cubicBezTo>
                    <a:cubicBezTo>
                      <a:pt x="1" y="10"/>
                      <a:pt x="0" y="12"/>
                      <a:pt x="2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4" y="14"/>
                      <a:pt x="6" y="15"/>
                      <a:pt x="8" y="13"/>
                    </a:cubicBezTo>
                    <a:cubicBezTo>
                      <a:pt x="8" y="13"/>
                      <a:pt x="9" y="13"/>
                      <a:pt x="8" y="12"/>
                    </a:cubicBezTo>
                    <a:cubicBezTo>
                      <a:pt x="7" y="9"/>
                      <a:pt x="11" y="8"/>
                      <a:pt x="13" y="8"/>
                    </a:cubicBezTo>
                    <a:cubicBezTo>
                      <a:pt x="15" y="7"/>
                      <a:pt x="16" y="5"/>
                      <a:pt x="17" y="3"/>
                    </a:cubicBezTo>
                    <a:cubicBezTo>
                      <a:pt x="18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0"/>
              <p:cNvSpPr/>
              <p:nvPr/>
            </p:nvSpPr>
            <p:spPr bwMode="auto">
              <a:xfrm>
                <a:off x="3860" y="2808"/>
                <a:ext cx="37" cy="29"/>
              </a:xfrm>
              <a:custGeom>
                <a:avLst/>
                <a:gdLst>
                  <a:gd name="T0" fmla="*/ 11 w 14"/>
                  <a:gd name="T1" fmla="*/ 2 h 11"/>
                  <a:gd name="T2" fmla="*/ 8 w 14"/>
                  <a:gd name="T3" fmla="*/ 2 h 11"/>
                  <a:gd name="T4" fmla="*/ 7 w 14"/>
                  <a:gd name="T5" fmla="*/ 1 h 11"/>
                  <a:gd name="T6" fmla="*/ 3 w 14"/>
                  <a:gd name="T7" fmla="*/ 2 h 11"/>
                  <a:gd name="T8" fmla="*/ 4 w 14"/>
                  <a:gd name="T9" fmla="*/ 10 h 11"/>
                  <a:gd name="T10" fmla="*/ 6 w 14"/>
                  <a:gd name="T11" fmla="*/ 11 h 11"/>
                  <a:gd name="T12" fmla="*/ 9 w 14"/>
                  <a:gd name="T13" fmla="*/ 10 h 11"/>
                  <a:gd name="T14" fmla="*/ 12 w 14"/>
                  <a:gd name="T15" fmla="*/ 8 h 11"/>
                  <a:gd name="T16" fmla="*/ 13 w 14"/>
                  <a:gd name="T17" fmla="*/ 6 h 11"/>
                  <a:gd name="T18" fmla="*/ 13 w 14"/>
                  <a:gd name="T19" fmla="*/ 4 h 11"/>
                  <a:gd name="T20" fmla="*/ 11 w 14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2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0" y="4"/>
                      <a:pt x="1" y="8"/>
                      <a:pt x="4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3" y="7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4" y="2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71"/>
              <p:cNvSpPr/>
              <p:nvPr/>
            </p:nvSpPr>
            <p:spPr bwMode="auto">
              <a:xfrm>
                <a:off x="3873" y="2811"/>
                <a:ext cx="22" cy="18"/>
              </a:xfrm>
              <a:custGeom>
                <a:avLst/>
                <a:gdLst>
                  <a:gd name="T0" fmla="*/ 7 w 8"/>
                  <a:gd name="T1" fmla="*/ 1 h 7"/>
                  <a:gd name="T2" fmla="*/ 5 w 8"/>
                  <a:gd name="T3" fmla="*/ 1 h 7"/>
                  <a:gd name="T4" fmla="*/ 2 w 8"/>
                  <a:gd name="T5" fmla="*/ 0 h 7"/>
                  <a:gd name="T6" fmla="*/ 1 w 8"/>
                  <a:gd name="T7" fmla="*/ 0 h 7"/>
                  <a:gd name="T8" fmla="*/ 1 w 8"/>
                  <a:gd name="T9" fmla="*/ 6 h 7"/>
                  <a:gd name="T10" fmla="*/ 1 w 8"/>
                  <a:gd name="T11" fmla="*/ 6 h 7"/>
                  <a:gd name="T12" fmla="*/ 1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7 w 8"/>
                  <a:gd name="T21" fmla="*/ 6 h 7"/>
                  <a:gd name="T22" fmla="*/ 7 w 8"/>
                  <a:gd name="T23" fmla="*/ 5 h 7"/>
                  <a:gd name="T24" fmla="*/ 7 w 8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1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4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72"/>
              <p:cNvSpPr/>
              <p:nvPr/>
            </p:nvSpPr>
            <p:spPr bwMode="auto">
              <a:xfrm>
                <a:off x="3873" y="2832"/>
                <a:ext cx="8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1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2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3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573"/>
              <p:cNvSpPr/>
              <p:nvPr/>
            </p:nvSpPr>
            <p:spPr bwMode="auto">
              <a:xfrm>
                <a:off x="3887" y="280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574"/>
              <p:cNvSpPr/>
              <p:nvPr/>
            </p:nvSpPr>
            <p:spPr bwMode="auto">
              <a:xfrm>
                <a:off x="3889" y="2811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2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1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575"/>
              <p:cNvSpPr/>
              <p:nvPr/>
            </p:nvSpPr>
            <p:spPr bwMode="auto">
              <a:xfrm>
                <a:off x="3881" y="2813"/>
                <a:ext cx="8" cy="11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0 h 4"/>
                  <a:gd name="T4" fmla="*/ 1 w 3"/>
                  <a:gd name="T5" fmla="*/ 1 h 4"/>
                  <a:gd name="T6" fmla="*/ 0 w 3"/>
                  <a:gd name="T7" fmla="*/ 1 h 4"/>
                  <a:gd name="T8" fmla="*/ 0 w 3"/>
                  <a:gd name="T9" fmla="*/ 3 h 4"/>
                  <a:gd name="T10" fmla="*/ 3 w 3"/>
                  <a:gd name="T11" fmla="*/ 3 h 4"/>
                  <a:gd name="T12" fmla="*/ 2 w 3"/>
                  <a:gd name="T13" fmla="*/ 2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576"/>
              <p:cNvSpPr/>
              <p:nvPr/>
            </p:nvSpPr>
            <p:spPr bwMode="auto">
              <a:xfrm>
                <a:off x="3486" y="1365"/>
                <a:ext cx="168" cy="174"/>
              </a:xfrm>
              <a:custGeom>
                <a:avLst/>
                <a:gdLst>
                  <a:gd name="T0" fmla="*/ 58 w 63"/>
                  <a:gd name="T1" fmla="*/ 42 h 65"/>
                  <a:gd name="T2" fmla="*/ 47 w 63"/>
                  <a:gd name="T3" fmla="*/ 26 h 65"/>
                  <a:gd name="T4" fmla="*/ 52 w 63"/>
                  <a:gd name="T5" fmla="*/ 22 h 65"/>
                  <a:gd name="T6" fmla="*/ 57 w 63"/>
                  <a:gd name="T7" fmla="*/ 17 h 65"/>
                  <a:gd name="T8" fmla="*/ 56 w 63"/>
                  <a:gd name="T9" fmla="*/ 7 h 65"/>
                  <a:gd name="T10" fmla="*/ 32 w 63"/>
                  <a:gd name="T11" fmla="*/ 8 h 65"/>
                  <a:gd name="T12" fmla="*/ 8 w 63"/>
                  <a:gd name="T13" fmla="*/ 24 h 65"/>
                  <a:gd name="T14" fmla="*/ 1 w 63"/>
                  <a:gd name="T15" fmla="*/ 40 h 65"/>
                  <a:gd name="T16" fmla="*/ 3 w 63"/>
                  <a:gd name="T17" fmla="*/ 45 h 65"/>
                  <a:gd name="T18" fmla="*/ 7 w 63"/>
                  <a:gd name="T19" fmla="*/ 44 h 65"/>
                  <a:gd name="T20" fmla="*/ 10 w 63"/>
                  <a:gd name="T21" fmla="*/ 46 h 65"/>
                  <a:gd name="T22" fmla="*/ 15 w 63"/>
                  <a:gd name="T23" fmla="*/ 59 h 65"/>
                  <a:gd name="T24" fmla="*/ 26 w 63"/>
                  <a:gd name="T25" fmla="*/ 64 h 65"/>
                  <a:gd name="T26" fmla="*/ 32 w 63"/>
                  <a:gd name="T27" fmla="*/ 57 h 65"/>
                  <a:gd name="T28" fmla="*/ 40 w 63"/>
                  <a:gd name="T29" fmla="*/ 56 h 65"/>
                  <a:gd name="T30" fmla="*/ 47 w 63"/>
                  <a:gd name="T31" fmla="*/ 54 h 65"/>
                  <a:gd name="T32" fmla="*/ 58 w 63"/>
                  <a:gd name="T33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5">
                    <a:moveTo>
                      <a:pt x="58" y="42"/>
                    </a:moveTo>
                    <a:cubicBezTo>
                      <a:pt x="63" y="33"/>
                      <a:pt x="55" y="28"/>
                      <a:pt x="47" y="26"/>
                    </a:cubicBezTo>
                    <a:cubicBezTo>
                      <a:pt x="45" y="26"/>
                      <a:pt x="51" y="22"/>
                      <a:pt x="52" y="22"/>
                    </a:cubicBezTo>
                    <a:cubicBezTo>
                      <a:pt x="54" y="20"/>
                      <a:pt x="56" y="19"/>
                      <a:pt x="57" y="17"/>
                    </a:cubicBezTo>
                    <a:cubicBezTo>
                      <a:pt x="59" y="13"/>
                      <a:pt x="58" y="11"/>
                      <a:pt x="56" y="7"/>
                    </a:cubicBezTo>
                    <a:cubicBezTo>
                      <a:pt x="49" y="0"/>
                      <a:pt x="39" y="3"/>
                      <a:pt x="32" y="8"/>
                    </a:cubicBezTo>
                    <a:cubicBezTo>
                      <a:pt x="23" y="11"/>
                      <a:pt x="7" y="13"/>
                      <a:pt x="8" y="24"/>
                    </a:cubicBezTo>
                    <a:cubicBezTo>
                      <a:pt x="8" y="31"/>
                      <a:pt x="1" y="34"/>
                      <a:pt x="1" y="40"/>
                    </a:cubicBezTo>
                    <a:cubicBezTo>
                      <a:pt x="0" y="42"/>
                      <a:pt x="1" y="45"/>
                      <a:pt x="3" y="45"/>
                    </a:cubicBezTo>
                    <a:cubicBezTo>
                      <a:pt x="4" y="45"/>
                      <a:pt x="6" y="44"/>
                      <a:pt x="7" y="44"/>
                    </a:cubicBezTo>
                    <a:cubicBezTo>
                      <a:pt x="10" y="43"/>
                      <a:pt x="10" y="42"/>
                      <a:pt x="10" y="46"/>
                    </a:cubicBezTo>
                    <a:cubicBezTo>
                      <a:pt x="10" y="51"/>
                      <a:pt x="12" y="56"/>
                      <a:pt x="15" y="59"/>
                    </a:cubicBezTo>
                    <a:cubicBezTo>
                      <a:pt x="17" y="63"/>
                      <a:pt x="22" y="64"/>
                      <a:pt x="26" y="64"/>
                    </a:cubicBezTo>
                    <a:cubicBezTo>
                      <a:pt x="29" y="65"/>
                      <a:pt x="31" y="59"/>
                      <a:pt x="32" y="57"/>
                    </a:cubicBezTo>
                    <a:cubicBezTo>
                      <a:pt x="32" y="54"/>
                      <a:pt x="38" y="56"/>
                      <a:pt x="40" y="56"/>
                    </a:cubicBezTo>
                    <a:cubicBezTo>
                      <a:pt x="42" y="56"/>
                      <a:pt x="45" y="55"/>
                      <a:pt x="47" y="54"/>
                    </a:cubicBezTo>
                    <a:cubicBezTo>
                      <a:pt x="52" y="52"/>
                      <a:pt x="55" y="46"/>
                      <a:pt x="58" y="42"/>
                    </a:cubicBezTo>
                    <a:close/>
                  </a:path>
                </a:pathLst>
              </a:custGeom>
              <a:solidFill>
                <a:srgbClr val="81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577"/>
              <p:cNvSpPr/>
              <p:nvPr/>
            </p:nvSpPr>
            <p:spPr bwMode="auto">
              <a:xfrm>
                <a:off x="3544" y="1365"/>
                <a:ext cx="105" cy="72"/>
              </a:xfrm>
              <a:custGeom>
                <a:avLst/>
                <a:gdLst>
                  <a:gd name="T0" fmla="*/ 32 w 39"/>
                  <a:gd name="T1" fmla="*/ 7 h 27"/>
                  <a:gd name="T2" fmla="*/ 9 w 39"/>
                  <a:gd name="T3" fmla="*/ 9 h 27"/>
                  <a:gd name="T4" fmla="*/ 8 w 39"/>
                  <a:gd name="T5" fmla="*/ 9 h 27"/>
                  <a:gd name="T6" fmla="*/ 2 w 39"/>
                  <a:gd name="T7" fmla="*/ 15 h 27"/>
                  <a:gd name="T8" fmla="*/ 4 w 39"/>
                  <a:gd name="T9" fmla="*/ 25 h 27"/>
                  <a:gd name="T10" fmla="*/ 12 w 39"/>
                  <a:gd name="T11" fmla="*/ 25 h 27"/>
                  <a:gd name="T12" fmla="*/ 26 w 39"/>
                  <a:gd name="T13" fmla="*/ 24 h 27"/>
                  <a:gd name="T14" fmla="*/ 32 w 3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32" y="7"/>
                    </a:moveTo>
                    <a:cubicBezTo>
                      <a:pt x="25" y="0"/>
                      <a:pt x="16" y="4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10"/>
                      <a:pt x="4" y="12"/>
                      <a:pt x="2" y="15"/>
                    </a:cubicBezTo>
                    <a:cubicBezTo>
                      <a:pt x="0" y="18"/>
                      <a:pt x="3" y="21"/>
                      <a:pt x="4" y="25"/>
                    </a:cubicBezTo>
                    <a:cubicBezTo>
                      <a:pt x="4" y="27"/>
                      <a:pt x="11" y="25"/>
                      <a:pt x="12" y="25"/>
                    </a:cubicBezTo>
                    <a:cubicBezTo>
                      <a:pt x="17" y="25"/>
                      <a:pt x="21" y="27"/>
                      <a:pt x="26" y="24"/>
                    </a:cubicBezTo>
                    <a:cubicBezTo>
                      <a:pt x="32" y="20"/>
                      <a:pt x="39" y="14"/>
                      <a:pt x="32" y="7"/>
                    </a:cubicBezTo>
                    <a:close/>
                  </a:path>
                </a:pathLst>
              </a:custGeom>
              <a:solidFill>
                <a:srgbClr val="62C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578"/>
              <p:cNvSpPr/>
              <p:nvPr/>
            </p:nvSpPr>
            <p:spPr bwMode="auto">
              <a:xfrm>
                <a:off x="3553" y="1373"/>
                <a:ext cx="72" cy="67"/>
              </a:xfrm>
              <a:custGeom>
                <a:avLst/>
                <a:gdLst>
                  <a:gd name="T0" fmla="*/ 23 w 27"/>
                  <a:gd name="T1" fmla="*/ 20 h 25"/>
                  <a:gd name="T2" fmla="*/ 23 w 27"/>
                  <a:gd name="T3" fmla="*/ 19 h 25"/>
                  <a:gd name="T4" fmla="*/ 19 w 27"/>
                  <a:gd name="T5" fmla="*/ 15 h 25"/>
                  <a:gd name="T6" fmla="*/ 20 w 27"/>
                  <a:gd name="T7" fmla="*/ 12 h 25"/>
                  <a:gd name="T8" fmla="*/ 20 w 27"/>
                  <a:gd name="T9" fmla="*/ 9 h 25"/>
                  <a:gd name="T10" fmla="*/ 27 w 27"/>
                  <a:gd name="T11" fmla="*/ 3 h 25"/>
                  <a:gd name="T12" fmla="*/ 27 w 27"/>
                  <a:gd name="T13" fmla="*/ 3 h 25"/>
                  <a:gd name="T14" fmla="*/ 27 w 27"/>
                  <a:gd name="T15" fmla="*/ 2 h 25"/>
                  <a:gd name="T16" fmla="*/ 25 w 27"/>
                  <a:gd name="T17" fmla="*/ 1 h 25"/>
                  <a:gd name="T18" fmla="*/ 24 w 27"/>
                  <a:gd name="T19" fmla="*/ 1 h 25"/>
                  <a:gd name="T20" fmla="*/ 23 w 27"/>
                  <a:gd name="T21" fmla="*/ 1 h 25"/>
                  <a:gd name="T22" fmla="*/ 11 w 27"/>
                  <a:gd name="T23" fmla="*/ 3 h 25"/>
                  <a:gd name="T24" fmla="*/ 0 w 27"/>
                  <a:gd name="T25" fmla="*/ 14 h 25"/>
                  <a:gd name="T26" fmla="*/ 7 w 27"/>
                  <a:gd name="T27" fmla="*/ 21 h 25"/>
                  <a:gd name="T28" fmla="*/ 23 w 27"/>
                  <a:gd name="T2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5">
                    <a:moveTo>
                      <a:pt x="23" y="20"/>
                    </a:moveTo>
                    <a:cubicBezTo>
                      <a:pt x="24" y="20"/>
                      <a:pt x="24" y="19"/>
                      <a:pt x="23" y="19"/>
                    </a:cubicBezTo>
                    <a:cubicBezTo>
                      <a:pt x="21" y="19"/>
                      <a:pt x="15" y="18"/>
                      <a:pt x="19" y="15"/>
                    </a:cubicBezTo>
                    <a:cubicBezTo>
                      <a:pt x="19" y="14"/>
                      <a:pt x="20" y="13"/>
                      <a:pt x="20" y="12"/>
                    </a:cubicBezTo>
                    <a:cubicBezTo>
                      <a:pt x="19" y="11"/>
                      <a:pt x="17" y="11"/>
                      <a:pt x="20" y="9"/>
                    </a:cubicBezTo>
                    <a:cubicBezTo>
                      <a:pt x="22" y="7"/>
                      <a:pt x="25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2"/>
                    </a:cubicBezTo>
                    <a:cubicBezTo>
                      <a:pt x="26" y="2"/>
                      <a:pt x="25" y="2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19" y="0"/>
                      <a:pt x="16" y="1"/>
                      <a:pt x="11" y="3"/>
                    </a:cubicBezTo>
                    <a:cubicBezTo>
                      <a:pt x="6" y="6"/>
                      <a:pt x="1" y="8"/>
                      <a:pt x="0" y="14"/>
                    </a:cubicBezTo>
                    <a:cubicBezTo>
                      <a:pt x="0" y="19"/>
                      <a:pt x="3" y="21"/>
                      <a:pt x="7" y="21"/>
                    </a:cubicBezTo>
                    <a:cubicBezTo>
                      <a:pt x="12" y="21"/>
                      <a:pt x="19" y="25"/>
                      <a:pt x="23" y="20"/>
                    </a:cubicBezTo>
                    <a:close/>
                  </a:path>
                </a:pathLst>
              </a:custGeom>
              <a:solidFill>
                <a:srgbClr val="46B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579"/>
              <p:cNvSpPr/>
              <p:nvPr/>
            </p:nvSpPr>
            <p:spPr bwMode="auto">
              <a:xfrm>
                <a:off x="3550" y="1365"/>
                <a:ext cx="69" cy="67"/>
              </a:xfrm>
              <a:custGeom>
                <a:avLst/>
                <a:gdLst>
                  <a:gd name="T0" fmla="*/ 11 w 26"/>
                  <a:gd name="T1" fmla="*/ 24 h 25"/>
                  <a:gd name="T2" fmla="*/ 11 w 26"/>
                  <a:gd name="T3" fmla="*/ 24 h 25"/>
                  <a:gd name="T4" fmla="*/ 11 w 26"/>
                  <a:gd name="T5" fmla="*/ 23 h 25"/>
                  <a:gd name="T6" fmla="*/ 12 w 26"/>
                  <a:gd name="T7" fmla="*/ 20 h 25"/>
                  <a:gd name="T8" fmla="*/ 12 w 26"/>
                  <a:gd name="T9" fmla="*/ 19 h 25"/>
                  <a:gd name="T10" fmla="*/ 15 w 26"/>
                  <a:gd name="T11" fmla="*/ 14 h 25"/>
                  <a:gd name="T12" fmla="*/ 24 w 26"/>
                  <a:gd name="T13" fmla="*/ 5 h 25"/>
                  <a:gd name="T14" fmla="*/ 24 w 26"/>
                  <a:gd name="T15" fmla="*/ 5 h 25"/>
                  <a:gd name="T16" fmla="*/ 25 w 26"/>
                  <a:gd name="T17" fmla="*/ 5 h 25"/>
                  <a:gd name="T18" fmla="*/ 25 w 26"/>
                  <a:gd name="T19" fmla="*/ 4 h 25"/>
                  <a:gd name="T20" fmla="*/ 4 w 26"/>
                  <a:gd name="T21" fmla="*/ 13 h 25"/>
                  <a:gd name="T22" fmla="*/ 3 w 26"/>
                  <a:gd name="T23" fmla="*/ 23 h 25"/>
                  <a:gd name="T24" fmla="*/ 3 w 26"/>
                  <a:gd name="T25" fmla="*/ 23 h 25"/>
                  <a:gd name="T26" fmla="*/ 2 w 26"/>
                  <a:gd name="T27" fmla="*/ 23 h 25"/>
                  <a:gd name="T28" fmla="*/ 3 w 26"/>
                  <a:gd name="T29" fmla="*/ 23 h 25"/>
                  <a:gd name="T30" fmla="*/ 9 w 26"/>
                  <a:gd name="T31" fmla="*/ 25 h 25"/>
                  <a:gd name="T32" fmla="*/ 9 w 26"/>
                  <a:gd name="T33" fmla="*/ 24 h 25"/>
                  <a:gd name="T34" fmla="*/ 11 w 26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5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0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0" y="16"/>
                      <a:pt x="14" y="15"/>
                      <a:pt x="15" y="14"/>
                    </a:cubicBezTo>
                    <a:cubicBezTo>
                      <a:pt x="17" y="10"/>
                      <a:pt x="18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6" y="4"/>
                      <a:pt x="25" y="4"/>
                    </a:cubicBezTo>
                    <a:cubicBezTo>
                      <a:pt x="18" y="0"/>
                      <a:pt x="9" y="8"/>
                      <a:pt x="4" y="13"/>
                    </a:cubicBezTo>
                    <a:cubicBezTo>
                      <a:pt x="2" y="16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5" y="25"/>
                      <a:pt x="7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5"/>
                      <a:pt x="11" y="24"/>
                      <a:pt x="11" y="24"/>
                    </a:cubicBezTo>
                    <a:close/>
                  </a:path>
                </a:pathLst>
              </a:custGeom>
              <a:solidFill>
                <a:srgbClr val="099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580"/>
              <p:cNvSpPr/>
              <p:nvPr/>
            </p:nvSpPr>
            <p:spPr bwMode="auto">
              <a:xfrm>
                <a:off x="3491" y="1416"/>
                <a:ext cx="152" cy="120"/>
              </a:xfrm>
              <a:custGeom>
                <a:avLst/>
                <a:gdLst>
                  <a:gd name="T0" fmla="*/ 37 w 57"/>
                  <a:gd name="T1" fmla="*/ 27 h 45"/>
                  <a:gd name="T2" fmla="*/ 47 w 57"/>
                  <a:gd name="T3" fmla="*/ 26 h 45"/>
                  <a:gd name="T4" fmla="*/ 57 w 57"/>
                  <a:gd name="T5" fmla="*/ 20 h 45"/>
                  <a:gd name="T6" fmla="*/ 56 w 57"/>
                  <a:gd name="T7" fmla="*/ 20 h 45"/>
                  <a:gd name="T8" fmla="*/ 40 w 57"/>
                  <a:gd name="T9" fmla="*/ 18 h 45"/>
                  <a:gd name="T10" fmla="*/ 33 w 57"/>
                  <a:gd name="T11" fmla="*/ 15 h 45"/>
                  <a:gd name="T12" fmla="*/ 38 w 57"/>
                  <a:gd name="T13" fmla="*/ 16 h 45"/>
                  <a:gd name="T14" fmla="*/ 45 w 57"/>
                  <a:gd name="T15" fmla="*/ 14 h 45"/>
                  <a:gd name="T16" fmla="*/ 51 w 57"/>
                  <a:gd name="T17" fmla="*/ 11 h 45"/>
                  <a:gd name="T18" fmla="*/ 52 w 57"/>
                  <a:gd name="T19" fmla="*/ 11 h 45"/>
                  <a:gd name="T20" fmla="*/ 52 w 57"/>
                  <a:gd name="T21" fmla="*/ 10 h 45"/>
                  <a:gd name="T22" fmla="*/ 31 w 57"/>
                  <a:gd name="T23" fmla="*/ 6 h 45"/>
                  <a:gd name="T24" fmla="*/ 22 w 57"/>
                  <a:gd name="T25" fmla="*/ 7 h 45"/>
                  <a:gd name="T26" fmla="*/ 18 w 57"/>
                  <a:gd name="T27" fmla="*/ 2 h 45"/>
                  <a:gd name="T28" fmla="*/ 12 w 57"/>
                  <a:gd name="T29" fmla="*/ 4 h 45"/>
                  <a:gd name="T30" fmla="*/ 5 w 57"/>
                  <a:gd name="T31" fmla="*/ 13 h 45"/>
                  <a:gd name="T32" fmla="*/ 0 w 57"/>
                  <a:gd name="T33" fmla="*/ 24 h 45"/>
                  <a:gd name="T34" fmla="*/ 0 w 57"/>
                  <a:gd name="T35" fmla="*/ 25 h 45"/>
                  <a:gd name="T36" fmla="*/ 9 w 57"/>
                  <a:gd name="T37" fmla="*/ 28 h 45"/>
                  <a:gd name="T38" fmla="*/ 15 w 57"/>
                  <a:gd name="T39" fmla="*/ 42 h 45"/>
                  <a:gd name="T40" fmla="*/ 24 w 57"/>
                  <a:gd name="T41" fmla="*/ 45 h 45"/>
                  <a:gd name="T42" fmla="*/ 36 w 57"/>
                  <a:gd name="T43" fmla="*/ 36 h 45"/>
                  <a:gd name="T44" fmla="*/ 36 w 57"/>
                  <a:gd name="T45" fmla="*/ 35 h 45"/>
                  <a:gd name="T46" fmla="*/ 35 w 57"/>
                  <a:gd name="T47" fmla="*/ 27 h 45"/>
                  <a:gd name="T48" fmla="*/ 37 w 57"/>
                  <a:gd name="T49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5">
                    <a:moveTo>
                      <a:pt x="37" y="27"/>
                    </a:moveTo>
                    <a:cubicBezTo>
                      <a:pt x="40" y="24"/>
                      <a:pt x="43" y="25"/>
                      <a:pt x="47" y="26"/>
                    </a:cubicBezTo>
                    <a:cubicBezTo>
                      <a:pt x="53" y="27"/>
                      <a:pt x="54" y="25"/>
                      <a:pt x="57" y="20"/>
                    </a:cubicBezTo>
                    <a:cubicBezTo>
                      <a:pt x="57" y="20"/>
                      <a:pt x="57" y="19"/>
                      <a:pt x="56" y="20"/>
                    </a:cubicBezTo>
                    <a:cubicBezTo>
                      <a:pt x="50" y="23"/>
                      <a:pt x="46" y="21"/>
                      <a:pt x="40" y="18"/>
                    </a:cubicBezTo>
                    <a:cubicBezTo>
                      <a:pt x="38" y="17"/>
                      <a:pt x="35" y="16"/>
                      <a:pt x="33" y="15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40" y="16"/>
                      <a:pt x="43" y="15"/>
                      <a:pt x="45" y="14"/>
                    </a:cubicBezTo>
                    <a:cubicBezTo>
                      <a:pt x="48" y="13"/>
                      <a:pt x="48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3" y="11"/>
                      <a:pt x="53" y="10"/>
                      <a:pt x="52" y="10"/>
                    </a:cubicBezTo>
                    <a:cubicBezTo>
                      <a:pt x="45" y="7"/>
                      <a:pt x="40" y="5"/>
                      <a:pt x="31" y="6"/>
                    </a:cubicBezTo>
                    <a:cubicBezTo>
                      <a:pt x="30" y="6"/>
                      <a:pt x="22" y="8"/>
                      <a:pt x="22" y="7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5" y="0"/>
                      <a:pt x="13" y="1"/>
                      <a:pt x="12" y="4"/>
                    </a:cubicBezTo>
                    <a:cubicBezTo>
                      <a:pt x="10" y="7"/>
                      <a:pt x="6" y="9"/>
                      <a:pt x="5" y="13"/>
                    </a:cubicBezTo>
                    <a:cubicBezTo>
                      <a:pt x="3" y="16"/>
                      <a:pt x="1" y="20"/>
                      <a:pt x="0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4" y="26"/>
                      <a:pt x="8" y="21"/>
                      <a:pt x="9" y="28"/>
                    </a:cubicBezTo>
                    <a:cubicBezTo>
                      <a:pt x="10" y="33"/>
                      <a:pt x="11" y="38"/>
                      <a:pt x="15" y="42"/>
                    </a:cubicBezTo>
                    <a:cubicBezTo>
                      <a:pt x="17" y="45"/>
                      <a:pt x="21" y="45"/>
                      <a:pt x="24" y="45"/>
                    </a:cubicBezTo>
                    <a:cubicBezTo>
                      <a:pt x="30" y="43"/>
                      <a:pt x="27" y="35"/>
                      <a:pt x="36" y="36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4" y="34"/>
                      <a:pt x="29" y="28"/>
                      <a:pt x="35" y="27"/>
                    </a:cubicBezTo>
                    <a:cubicBezTo>
                      <a:pt x="36" y="27"/>
                      <a:pt x="36" y="27"/>
                      <a:pt x="37" y="27"/>
                    </a:cubicBezTo>
                    <a:close/>
                  </a:path>
                </a:pathLst>
              </a:custGeom>
              <a:solidFill>
                <a:srgbClr val="7BC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581"/>
              <p:cNvSpPr/>
              <p:nvPr/>
            </p:nvSpPr>
            <p:spPr bwMode="auto">
              <a:xfrm>
                <a:off x="3488" y="1424"/>
                <a:ext cx="131" cy="107"/>
              </a:xfrm>
              <a:custGeom>
                <a:avLst/>
                <a:gdLst>
                  <a:gd name="T0" fmla="*/ 34 w 49"/>
                  <a:gd name="T1" fmla="*/ 34 h 40"/>
                  <a:gd name="T2" fmla="*/ 35 w 49"/>
                  <a:gd name="T3" fmla="*/ 33 h 40"/>
                  <a:gd name="T4" fmla="*/ 31 w 49"/>
                  <a:gd name="T5" fmla="*/ 24 h 40"/>
                  <a:gd name="T6" fmla="*/ 30 w 49"/>
                  <a:gd name="T7" fmla="*/ 16 h 40"/>
                  <a:gd name="T8" fmla="*/ 37 w 49"/>
                  <a:gd name="T9" fmla="*/ 18 h 40"/>
                  <a:gd name="T10" fmla="*/ 48 w 49"/>
                  <a:gd name="T11" fmla="*/ 19 h 40"/>
                  <a:gd name="T12" fmla="*/ 48 w 49"/>
                  <a:gd name="T13" fmla="*/ 18 h 40"/>
                  <a:gd name="T14" fmla="*/ 38 w 49"/>
                  <a:gd name="T15" fmla="*/ 14 h 40"/>
                  <a:gd name="T16" fmla="*/ 38 w 49"/>
                  <a:gd name="T17" fmla="*/ 9 h 40"/>
                  <a:gd name="T18" fmla="*/ 42 w 49"/>
                  <a:gd name="T19" fmla="*/ 8 h 40"/>
                  <a:gd name="T20" fmla="*/ 46 w 49"/>
                  <a:gd name="T21" fmla="*/ 6 h 40"/>
                  <a:gd name="T22" fmla="*/ 48 w 49"/>
                  <a:gd name="T23" fmla="*/ 6 h 40"/>
                  <a:gd name="T24" fmla="*/ 48 w 49"/>
                  <a:gd name="T25" fmla="*/ 5 h 40"/>
                  <a:gd name="T26" fmla="*/ 48 w 49"/>
                  <a:gd name="T27" fmla="*/ 5 h 40"/>
                  <a:gd name="T28" fmla="*/ 48 w 49"/>
                  <a:gd name="T29" fmla="*/ 5 h 40"/>
                  <a:gd name="T30" fmla="*/ 47 w 49"/>
                  <a:gd name="T31" fmla="*/ 5 h 40"/>
                  <a:gd name="T32" fmla="*/ 38 w 49"/>
                  <a:gd name="T33" fmla="*/ 3 h 40"/>
                  <a:gd name="T34" fmla="*/ 24 w 49"/>
                  <a:gd name="T35" fmla="*/ 5 h 40"/>
                  <a:gd name="T36" fmla="*/ 9 w 49"/>
                  <a:gd name="T37" fmla="*/ 6 h 40"/>
                  <a:gd name="T38" fmla="*/ 3 w 49"/>
                  <a:gd name="T39" fmla="*/ 21 h 40"/>
                  <a:gd name="T40" fmla="*/ 4 w 49"/>
                  <a:gd name="T41" fmla="*/ 21 h 40"/>
                  <a:gd name="T42" fmla="*/ 11 w 49"/>
                  <a:gd name="T43" fmla="*/ 30 h 40"/>
                  <a:gd name="T44" fmla="*/ 14 w 49"/>
                  <a:gd name="T45" fmla="*/ 36 h 40"/>
                  <a:gd name="T46" fmla="*/ 15 w 49"/>
                  <a:gd name="T47" fmla="*/ 35 h 40"/>
                  <a:gd name="T48" fmla="*/ 19 w 49"/>
                  <a:gd name="T49" fmla="*/ 26 h 40"/>
                  <a:gd name="T50" fmla="*/ 26 w 49"/>
                  <a:gd name="T51" fmla="*/ 40 h 40"/>
                  <a:gd name="T52" fmla="*/ 27 w 49"/>
                  <a:gd name="T53" fmla="*/ 40 h 40"/>
                  <a:gd name="T54" fmla="*/ 34 w 49"/>
                  <a:gd name="T55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0">
                    <a:moveTo>
                      <a:pt x="34" y="34"/>
                    </a:moveTo>
                    <a:cubicBezTo>
                      <a:pt x="35" y="34"/>
                      <a:pt x="35" y="33"/>
                      <a:pt x="35" y="33"/>
                    </a:cubicBezTo>
                    <a:cubicBezTo>
                      <a:pt x="33" y="30"/>
                      <a:pt x="33" y="27"/>
                      <a:pt x="31" y="24"/>
                    </a:cubicBezTo>
                    <a:cubicBezTo>
                      <a:pt x="29" y="22"/>
                      <a:pt x="26" y="18"/>
                      <a:pt x="30" y="16"/>
                    </a:cubicBezTo>
                    <a:cubicBezTo>
                      <a:pt x="34" y="15"/>
                      <a:pt x="34" y="18"/>
                      <a:pt x="37" y="18"/>
                    </a:cubicBezTo>
                    <a:cubicBezTo>
                      <a:pt x="41" y="18"/>
                      <a:pt x="44" y="19"/>
                      <a:pt x="48" y="19"/>
                    </a:cubicBezTo>
                    <a:cubicBezTo>
                      <a:pt x="49" y="20"/>
                      <a:pt x="49" y="19"/>
                      <a:pt x="48" y="18"/>
                    </a:cubicBezTo>
                    <a:cubicBezTo>
                      <a:pt x="44" y="18"/>
                      <a:pt x="42" y="16"/>
                      <a:pt x="38" y="14"/>
                    </a:cubicBezTo>
                    <a:cubicBezTo>
                      <a:pt x="33" y="12"/>
                      <a:pt x="30" y="9"/>
                      <a:pt x="38" y="9"/>
                    </a:cubicBezTo>
                    <a:cubicBezTo>
                      <a:pt x="40" y="9"/>
                      <a:pt x="41" y="9"/>
                      <a:pt x="42" y="8"/>
                    </a:cubicBezTo>
                    <a:cubicBezTo>
                      <a:pt x="44" y="7"/>
                      <a:pt x="44" y="6"/>
                      <a:pt x="46" y="6"/>
                    </a:cubicBezTo>
                    <a:cubicBezTo>
                      <a:pt x="47" y="6"/>
                      <a:pt x="47" y="6"/>
                      <a:pt x="48" y="6"/>
                    </a:cubicBezTo>
                    <a:cubicBezTo>
                      <a:pt x="49" y="6"/>
                      <a:pt x="49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4" y="4"/>
                      <a:pt x="41" y="3"/>
                      <a:pt x="38" y="3"/>
                    </a:cubicBezTo>
                    <a:cubicBezTo>
                      <a:pt x="37" y="3"/>
                      <a:pt x="25" y="6"/>
                      <a:pt x="24" y="5"/>
                    </a:cubicBezTo>
                    <a:cubicBezTo>
                      <a:pt x="20" y="0"/>
                      <a:pt x="14" y="1"/>
                      <a:pt x="9" y="6"/>
                    </a:cubicBezTo>
                    <a:cubicBezTo>
                      <a:pt x="8" y="8"/>
                      <a:pt x="0" y="19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0" y="21"/>
                      <a:pt x="11" y="26"/>
                      <a:pt x="11" y="30"/>
                    </a:cubicBezTo>
                    <a:cubicBezTo>
                      <a:pt x="11" y="32"/>
                      <a:pt x="12" y="34"/>
                      <a:pt x="14" y="36"/>
                    </a:cubicBezTo>
                    <a:cubicBezTo>
                      <a:pt x="14" y="36"/>
                      <a:pt x="14" y="36"/>
                      <a:pt x="15" y="35"/>
                    </a:cubicBezTo>
                    <a:cubicBezTo>
                      <a:pt x="15" y="33"/>
                      <a:pt x="17" y="21"/>
                      <a:pt x="19" y="26"/>
                    </a:cubicBezTo>
                    <a:cubicBezTo>
                      <a:pt x="20" y="31"/>
                      <a:pt x="24" y="35"/>
                      <a:pt x="26" y="40"/>
                    </a:cubicBezTo>
                    <a:cubicBezTo>
                      <a:pt x="26" y="40"/>
                      <a:pt x="26" y="40"/>
                      <a:pt x="27" y="40"/>
                    </a:cubicBezTo>
                    <a:cubicBezTo>
                      <a:pt x="30" y="38"/>
                      <a:pt x="29" y="32"/>
                      <a:pt x="34" y="34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582"/>
              <p:cNvSpPr/>
              <p:nvPr/>
            </p:nvSpPr>
            <p:spPr bwMode="auto">
              <a:xfrm>
                <a:off x="3582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583"/>
              <p:cNvSpPr/>
              <p:nvPr/>
            </p:nvSpPr>
            <p:spPr bwMode="auto">
              <a:xfrm>
                <a:off x="3515" y="1429"/>
                <a:ext cx="102" cy="86"/>
              </a:xfrm>
              <a:custGeom>
                <a:avLst/>
                <a:gdLst>
                  <a:gd name="T0" fmla="*/ 25 w 38"/>
                  <a:gd name="T1" fmla="*/ 31 h 32"/>
                  <a:gd name="T2" fmla="*/ 19 w 38"/>
                  <a:gd name="T3" fmla="*/ 25 h 32"/>
                  <a:gd name="T4" fmla="*/ 19 w 38"/>
                  <a:gd name="T5" fmla="*/ 12 h 32"/>
                  <a:gd name="T6" fmla="*/ 28 w 38"/>
                  <a:gd name="T7" fmla="*/ 14 h 32"/>
                  <a:gd name="T8" fmla="*/ 29 w 38"/>
                  <a:gd name="T9" fmla="*/ 14 h 32"/>
                  <a:gd name="T10" fmla="*/ 20 w 38"/>
                  <a:gd name="T11" fmla="*/ 8 h 32"/>
                  <a:gd name="T12" fmla="*/ 25 w 38"/>
                  <a:gd name="T13" fmla="*/ 5 h 32"/>
                  <a:gd name="T14" fmla="*/ 31 w 38"/>
                  <a:gd name="T15" fmla="*/ 3 h 32"/>
                  <a:gd name="T16" fmla="*/ 31 w 38"/>
                  <a:gd name="T17" fmla="*/ 3 h 32"/>
                  <a:gd name="T18" fmla="*/ 32 w 38"/>
                  <a:gd name="T19" fmla="*/ 3 h 32"/>
                  <a:gd name="T20" fmla="*/ 34 w 38"/>
                  <a:gd name="T21" fmla="*/ 3 h 32"/>
                  <a:gd name="T22" fmla="*/ 34 w 38"/>
                  <a:gd name="T23" fmla="*/ 4 h 32"/>
                  <a:gd name="T24" fmla="*/ 34 w 38"/>
                  <a:gd name="T25" fmla="*/ 4 h 32"/>
                  <a:gd name="T26" fmla="*/ 34 w 38"/>
                  <a:gd name="T27" fmla="*/ 4 h 32"/>
                  <a:gd name="T28" fmla="*/ 35 w 38"/>
                  <a:gd name="T29" fmla="*/ 4 h 32"/>
                  <a:gd name="T30" fmla="*/ 37 w 38"/>
                  <a:gd name="T31" fmla="*/ 4 h 32"/>
                  <a:gd name="T32" fmla="*/ 37 w 38"/>
                  <a:gd name="T33" fmla="*/ 3 h 32"/>
                  <a:gd name="T34" fmla="*/ 36 w 38"/>
                  <a:gd name="T35" fmla="*/ 3 h 32"/>
                  <a:gd name="T36" fmla="*/ 34 w 38"/>
                  <a:gd name="T37" fmla="*/ 2 h 32"/>
                  <a:gd name="T38" fmla="*/ 33 w 38"/>
                  <a:gd name="T39" fmla="*/ 2 h 32"/>
                  <a:gd name="T40" fmla="*/ 33 w 38"/>
                  <a:gd name="T41" fmla="*/ 2 h 32"/>
                  <a:gd name="T42" fmla="*/ 32 w 38"/>
                  <a:gd name="T43" fmla="*/ 2 h 32"/>
                  <a:gd name="T44" fmla="*/ 19 w 38"/>
                  <a:gd name="T45" fmla="*/ 0 h 32"/>
                  <a:gd name="T46" fmla="*/ 15 w 38"/>
                  <a:gd name="T47" fmla="*/ 4 h 32"/>
                  <a:gd name="T48" fmla="*/ 7 w 38"/>
                  <a:gd name="T49" fmla="*/ 4 h 32"/>
                  <a:gd name="T50" fmla="*/ 7 w 38"/>
                  <a:gd name="T51" fmla="*/ 4 h 32"/>
                  <a:gd name="T52" fmla="*/ 3 w 38"/>
                  <a:gd name="T53" fmla="*/ 21 h 32"/>
                  <a:gd name="T54" fmla="*/ 4 w 38"/>
                  <a:gd name="T55" fmla="*/ 21 h 32"/>
                  <a:gd name="T56" fmla="*/ 7 w 38"/>
                  <a:gd name="T57" fmla="*/ 19 h 32"/>
                  <a:gd name="T58" fmla="*/ 8 w 38"/>
                  <a:gd name="T59" fmla="*/ 19 h 32"/>
                  <a:gd name="T60" fmla="*/ 14 w 38"/>
                  <a:gd name="T61" fmla="*/ 28 h 32"/>
                  <a:gd name="T62" fmla="*/ 24 w 38"/>
                  <a:gd name="T63" fmla="*/ 32 h 32"/>
                  <a:gd name="T64" fmla="*/ 25 w 38"/>
                  <a:gd name="T6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32">
                    <a:moveTo>
                      <a:pt x="25" y="31"/>
                    </a:moveTo>
                    <a:cubicBezTo>
                      <a:pt x="24" y="28"/>
                      <a:pt x="21" y="27"/>
                      <a:pt x="19" y="25"/>
                    </a:cubicBezTo>
                    <a:cubicBezTo>
                      <a:pt x="15" y="22"/>
                      <a:pt x="10" y="8"/>
                      <a:pt x="19" y="12"/>
                    </a:cubicBezTo>
                    <a:cubicBezTo>
                      <a:pt x="22" y="13"/>
                      <a:pt x="25" y="13"/>
                      <a:pt x="28" y="14"/>
                    </a:cubicBezTo>
                    <a:cubicBezTo>
                      <a:pt x="29" y="15"/>
                      <a:pt x="29" y="14"/>
                      <a:pt x="29" y="14"/>
                    </a:cubicBezTo>
                    <a:cubicBezTo>
                      <a:pt x="27" y="11"/>
                      <a:pt x="23" y="10"/>
                      <a:pt x="20" y="8"/>
                    </a:cubicBezTo>
                    <a:cubicBezTo>
                      <a:pt x="18" y="6"/>
                      <a:pt x="27" y="4"/>
                      <a:pt x="25" y="5"/>
                    </a:cubicBezTo>
                    <a:cubicBezTo>
                      <a:pt x="27" y="4"/>
                      <a:pt x="29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3" y="3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8" y="3"/>
                      <a:pt x="37" y="3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4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28" y="1"/>
                      <a:pt x="23" y="0"/>
                      <a:pt x="19" y="0"/>
                    </a:cubicBezTo>
                    <a:cubicBezTo>
                      <a:pt x="17" y="1"/>
                      <a:pt x="17" y="3"/>
                      <a:pt x="15" y="4"/>
                    </a:cubicBezTo>
                    <a:cubicBezTo>
                      <a:pt x="12" y="6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8"/>
                      <a:pt x="0" y="16"/>
                      <a:pt x="3" y="21"/>
                    </a:cubicBezTo>
                    <a:cubicBezTo>
                      <a:pt x="3" y="22"/>
                      <a:pt x="4" y="22"/>
                      <a:pt x="4" y="21"/>
                    </a:cubicBezTo>
                    <a:cubicBezTo>
                      <a:pt x="6" y="17"/>
                      <a:pt x="8" y="16"/>
                      <a:pt x="7" y="19"/>
                    </a:cubicBezTo>
                    <a:cubicBezTo>
                      <a:pt x="7" y="20"/>
                      <a:pt x="8" y="20"/>
                      <a:pt x="8" y="19"/>
                    </a:cubicBezTo>
                    <a:cubicBezTo>
                      <a:pt x="11" y="14"/>
                      <a:pt x="14" y="27"/>
                      <a:pt x="14" y="28"/>
                    </a:cubicBezTo>
                    <a:cubicBezTo>
                      <a:pt x="17" y="32"/>
                      <a:pt x="20" y="31"/>
                      <a:pt x="24" y="32"/>
                    </a:cubicBezTo>
                    <a:cubicBezTo>
                      <a:pt x="24" y="32"/>
                      <a:pt x="25" y="32"/>
                      <a:pt x="25" y="31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584"/>
              <p:cNvSpPr/>
              <p:nvPr/>
            </p:nvSpPr>
            <p:spPr bwMode="auto">
              <a:xfrm>
                <a:off x="3523" y="1413"/>
                <a:ext cx="46" cy="48"/>
              </a:xfrm>
              <a:custGeom>
                <a:avLst/>
                <a:gdLst>
                  <a:gd name="T0" fmla="*/ 15 w 17"/>
                  <a:gd name="T1" fmla="*/ 11 h 18"/>
                  <a:gd name="T2" fmla="*/ 17 w 17"/>
                  <a:gd name="T3" fmla="*/ 4 h 18"/>
                  <a:gd name="T4" fmla="*/ 14 w 17"/>
                  <a:gd name="T5" fmla="*/ 1 h 18"/>
                  <a:gd name="T6" fmla="*/ 14 w 17"/>
                  <a:gd name="T7" fmla="*/ 1 h 18"/>
                  <a:gd name="T8" fmla="*/ 12 w 17"/>
                  <a:gd name="T9" fmla="*/ 0 h 18"/>
                  <a:gd name="T10" fmla="*/ 11 w 17"/>
                  <a:gd name="T11" fmla="*/ 0 h 18"/>
                  <a:gd name="T12" fmla="*/ 11 w 17"/>
                  <a:gd name="T13" fmla="*/ 0 h 18"/>
                  <a:gd name="T14" fmla="*/ 1 w 17"/>
                  <a:gd name="T15" fmla="*/ 4 h 18"/>
                  <a:gd name="T16" fmla="*/ 0 w 17"/>
                  <a:gd name="T17" fmla="*/ 8 h 18"/>
                  <a:gd name="T18" fmla="*/ 5 w 17"/>
                  <a:gd name="T19" fmla="*/ 16 h 18"/>
                  <a:gd name="T20" fmla="*/ 10 w 17"/>
                  <a:gd name="T21" fmla="*/ 17 h 18"/>
                  <a:gd name="T22" fmla="*/ 15 w 17"/>
                  <a:gd name="T2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5" y="11"/>
                    </a:moveTo>
                    <a:cubicBezTo>
                      <a:pt x="17" y="9"/>
                      <a:pt x="17" y="7"/>
                      <a:pt x="17" y="4"/>
                    </a:cubicBezTo>
                    <a:cubicBezTo>
                      <a:pt x="16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4" y="2"/>
                      <a:pt x="1" y="4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11"/>
                      <a:pt x="3" y="14"/>
                      <a:pt x="5" y="16"/>
                    </a:cubicBezTo>
                    <a:cubicBezTo>
                      <a:pt x="7" y="17"/>
                      <a:pt x="8" y="18"/>
                      <a:pt x="10" y="17"/>
                    </a:cubicBezTo>
                    <a:cubicBezTo>
                      <a:pt x="13" y="17"/>
                      <a:pt x="14" y="13"/>
                      <a:pt x="15" y="1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585"/>
              <p:cNvSpPr/>
              <p:nvPr/>
            </p:nvSpPr>
            <p:spPr bwMode="auto">
              <a:xfrm>
                <a:off x="3523" y="1418"/>
                <a:ext cx="43" cy="40"/>
              </a:xfrm>
              <a:custGeom>
                <a:avLst/>
                <a:gdLst>
                  <a:gd name="T0" fmla="*/ 13 w 16"/>
                  <a:gd name="T1" fmla="*/ 11 h 15"/>
                  <a:gd name="T2" fmla="*/ 12 w 16"/>
                  <a:gd name="T3" fmla="*/ 9 h 15"/>
                  <a:gd name="T4" fmla="*/ 14 w 16"/>
                  <a:gd name="T5" fmla="*/ 7 h 15"/>
                  <a:gd name="T6" fmla="*/ 15 w 16"/>
                  <a:gd name="T7" fmla="*/ 5 h 15"/>
                  <a:gd name="T8" fmla="*/ 15 w 16"/>
                  <a:gd name="T9" fmla="*/ 2 h 15"/>
                  <a:gd name="T10" fmla="*/ 10 w 16"/>
                  <a:gd name="T11" fmla="*/ 1 h 15"/>
                  <a:gd name="T12" fmla="*/ 8 w 16"/>
                  <a:gd name="T13" fmla="*/ 2 h 15"/>
                  <a:gd name="T14" fmla="*/ 2 w 16"/>
                  <a:gd name="T15" fmla="*/ 2 h 15"/>
                  <a:gd name="T16" fmla="*/ 0 w 16"/>
                  <a:gd name="T17" fmla="*/ 5 h 15"/>
                  <a:gd name="T18" fmla="*/ 3 w 16"/>
                  <a:gd name="T19" fmla="*/ 10 h 15"/>
                  <a:gd name="T20" fmla="*/ 8 w 16"/>
                  <a:gd name="T21" fmla="*/ 14 h 15"/>
                  <a:gd name="T22" fmla="*/ 13 w 16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5">
                    <a:moveTo>
                      <a:pt x="13" y="11"/>
                    </a:moveTo>
                    <a:cubicBezTo>
                      <a:pt x="13" y="10"/>
                      <a:pt x="12" y="9"/>
                      <a:pt x="12" y="9"/>
                    </a:cubicBezTo>
                    <a:cubicBezTo>
                      <a:pt x="12" y="8"/>
                      <a:pt x="13" y="7"/>
                      <a:pt x="14" y="7"/>
                    </a:cubicBezTo>
                    <a:cubicBezTo>
                      <a:pt x="14" y="6"/>
                      <a:pt x="15" y="5"/>
                      <a:pt x="15" y="5"/>
                    </a:cubicBezTo>
                    <a:cubicBezTo>
                      <a:pt x="16" y="4"/>
                      <a:pt x="16" y="2"/>
                      <a:pt x="15" y="2"/>
                    </a:cubicBezTo>
                    <a:cubicBezTo>
                      <a:pt x="13" y="1"/>
                      <a:pt x="12" y="0"/>
                      <a:pt x="10" y="1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6" y="1"/>
                      <a:pt x="4" y="2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5" y="11"/>
                      <a:pt x="6" y="13"/>
                      <a:pt x="8" y="14"/>
                    </a:cubicBezTo>
                    <a:cubicBezTo>
                      <a:pt x="10" y="15"/>
                      <a:pt x="13" y="13"/>
                      <a:pt x="13" y="11"/>
                    </a:cubicBezTo>
                    <a:close/>
                  </a:path>
                </a:pathLst>
              </a:custGeom>
              <a:solidFill>
                <a:srgbClr val="CC7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586"/>
              <p:cNvSpPr/>
              <p:nvPr/>
            </p:nvSpPr>
            <p:spPr bwMode="auto">
              <a:xfrm>
                <a:off x="3373" y="1284"/>
                <a:ext cx="225" cy="196"/>
              </a:xfrm>
              <a:custGeom>
                <a:avLst/>
                <a:gdLst>
                  <a:gd name="T0" fmla="*/ 55 w 84"/>
                  <a:gd name="T1" fmla="*/ 64 h 73"/>
                  <a:gd name="T2" fmla="*/ 54 w 84"/>
                  <a:gd name="T3" fmla="*/ 55 h 73"/>
                  <a:gd name="T4" fmla="*/ 56 w 84"/>
                  <a:gd name="T5" fmla="*/ 53 h 73"/>
                  <a:gd name="T6" fmla="*/ 72 w 84"/>
                  <a:gd name="T7" fmla="*/ 47 h 73"/>
                  <a:gd name="T8" fmla="*/ 62 w 84"/>
                  <a:gd name="T9" fmla="*/ 33 h 73"/>
                  <a:gd name="T10" fmla="*/ 71 w 84"/>
                  <a:gd name="T11" fmla="*/ 24 h 73"/>
                  <a:gd name="T12" fmla="*/ 64 w 84"/>
                  <a:gd name="T13" fmla="*/ 8 h 73"/>
                  <a:gd name="T14" fmla="*/ 50 w 84"/>
                  <a:gd name="T15" fmla="*/ 5 h 73"/>
                  <a:gd name="T16" fmla="*/ 43 w 84"/>
                  <a:gd name="T17" fmla="*/ 10 h 73"/>
                  <a:gd name="T18" fmla="*/ 43 w 84"/>
                  <a:gd name="T19" fmla="*/ 9 h 73"/>
                  <a:gd name="T20" fmla="*/ 30 w 84"/>
                  <a:gd name="T21" fmla="*/ 2 h 73"/>
                  <a:gd name="T22" fmla="*/ 16 w 84"/>
                  <a:gd name="T23" fmla="*/ 7 h 73"/>
                  <a:gd name="T24" fmla="*/ 18 w 84"/>
                  <a:gd name="T25" fmla="*/ 23 h 73"/>
                  <a:gd name="T26" fmla="*/ 19 w 84"/>
                  <a:gd name="T27" fmla="*/ 26 h 73"/>
                  <a:gd name="T28" fmla="*/ 12 w 84"/>
                  <a:gd name="T29" fmla="*/ 24 h 73"/>
                  <a:gd name="T30" fmla="*/ 1 w 84"/>
                  <a:gd name="T31" fmla="*/ 30 h 73"/>
                  <a:gd name="T32" fmla="*/ 2 w 84"/>
                  <a:gd name="T33" fmla="*/ 39 h 73"/>
                  <a:gd name="T34" fmla="*/ 4 w 84"/>
                  <a:gd name="T35" fmla="*/ 46 h 73"/>
                  <a:gd name="T36" fmla="*/ 16 w 84"/>
                  <a:gd name="T37" fmla="*/ 51 h 73"/>
                  <a:gd name="T38" fmla="*/ 26 w 84"/>
                  <a:gd name="T39" fmla="*/ 49 h 73"/>
                  <a:gd name="T40" fmla="*/ 29 w 84"/>
                  <a:gd name="T41" fmla="*/ 49 h 73"/>
                  <a:gd name="T42" fmla="*/ 27 w 84"/>
                  <a:gd name="T43" fmla="*/ 54 h 73"/>
                  <a:gd name="T44" fmla="*/ 29 w 84"/>
                  <a:gd name="T45" fmla="*/ 68 h 73"/>
                  <a:gd name="T46" fmla="*/ 36 w 84"/>
                  <a:gd name="T47" fmla="*/ 71 h 73"/>
                  <a:gd name="T48" fmla="*/ 47 w 84"/>
                  <a:gd name="T49" fmla="*/ 72 h 73"/>
                  <a:gd name="T50" fmla="*/ 55 w 84"/>
                  <a:gd name="T51" fmla="*/ 6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73">
                    <a:moveTo>
                      <a:pt x="55" y="64"/>
                    </a:moveTo>
                    <a:cubicBezTo>
                      <a:pt x="55" y="61"/>
                      <a:pt x="55" y="58"/>
                      <a:pt x="54" y="55"/>
                    </a:cubicBezTo>
                    <a:cubicBezTo>
                      <a:pt x="53" y="51"/>
                      <a:pt x="52" y="51"/>
                      <a:pt x="56" y="53"/>
                    </a:cubicBezTo>
                    <a:cubicBezTo>
                      <a:pt x="62" y="56"/>
                      <a:pt x="68" y="50"/>
                      <a:pt x="72" y="47"/>
                    </a:cubicBezTo>
                    <a:cubicBezTo>
                      <a:pt x="84" y="42"/>
                      <a:pt x="69" y="30"/>
                      <a:pt x="62" y="33"/>
                    </a:cubicBezTo>
                    <a:cubicBezTo>
                      <a:pt x="65" y="31"/>
                      <a:pt x="71" y="29"/>
                      <a:pt x="71" y="24"/>
                    </a:cubicBezTo>
                    <a:cubicBezTo>
                      <a:pt x="71" y="18"/>
                      <a:pt x="67" y="13"/>
                      <a:pt x="64" y="8"/>
                    </a:cubicBezTo>
                    <a:cubicBezTo>
                      <a:pt x="61" y="4"/>
                      <a:pt x="54" y="5"/>
                      <a:pt x="50" y="5"/>
                    </a:cubicBezTo>
                    <a:cubicBezTo>
                      <a:pt x="47" y="6"/>
                      <a:pt x="45" y="8"/>
                      <a:pt x="43" y="10"/>
                    </a:cubicBezTo>
                    <a:cubicBezTo>
                      <a:pt x="43" y="10"/>
                      <a:pt x="43" y="10"/>
                      <a:pt x="43" y="9"/>
                    </a:cubicBezTo>
                    <a:cubicBezTo>
                      <a:pt x="41" y="5"/>
                      <a:pt x="36" y="0"/>
                      <a:pt x="30" y="2"/>
                    </a:cubicBezTo>
                    <a:cubicBezTo>
                      <a:pt x="25" y="4"/>
                      <a:pt x="20" y="2"/>
                      <a:pt x="16" y="7"/>
                    </a:cubicBezTo>
                    <a:cubicBezTo>
                      <a:pt x="13" y="13"/>
                      <a:pt x="15" y="19"/>
                      <a:pt x="18" y="23"/>
                    </a:cubicBezTo>
                    <a:cubicBezTo>
                      <a:pt x="20" y="25"/>
                      <a:pt x="28" y="32"/>
                      <a:pt x="19" y="26"/>
                    </a:cubicBezTo>
                    <a:cubicBezTo>
                      <a:pt x="17" y="25"/>
                      <a:pt x="14" y="24"/>
                      <a:pt x="12" y="24"/>
                    </a:cubicBezTo>
                    <a:cubicBezTo>
                      <a:pt x="7" y="23"/>
                      <a:pt x="2" y="24"/>
                      <a:pt x="1" y="30"/>
                    </a:cubicBezTo>
                    <a:cubicBezTo>
                      <a:pt x="0" y="32"/>
                      <a:pt x="1" y="37"/>
                      <a:pt x="2" y="39"/>
                    </a:cubicBezTo>
                    <a:cubicBezTo>
                      <a:pt x="2" y="41"/>
                      <a:pt x="2" y="44"/>
                      <a:pt x="4" y="46"/>
                    </a:cubicBezTo>
                    <a:cubicBezTo>
                      <a:pt x="7" y="50"/>
                      <a:pt x="11" y="51"/>
                      <a:pt x="16" y="51"/>
                    </a:cubicBezTo>
                    <a:cubicBezTo>
                      <a:pt x="19" y="50"/>
                      <a:pt x="23" y="50"/>
                      <a:pt x="26" y="49"/>
                    </a:cubicBezTo>
                    <a:cubicBezTo>
                      <a:pt x="27" y="49"/>
                      <a:pt x="29" y="47"/>
                      <a:pt x="29" y="49"/>
                    </a:cubicBezTo>
                    <a:cubicBezTo>
                      <a:pt x="28" y="51"/>
                      <a:pt x="27" y="52"/>
                      <a:pt x="27" y="54"/>
                    </a:cubicBezTo>
                    <a:cubicBezTo>
                      <a:pt x="25" y="59"/>
                      <a:pt x="24" y="64"/>
                      <a:pt x="29" y="68"/>
                    </a:cubicBezTo>
                    <a:cubicBezTo>
                      <a:pt x="31" y="69"/>
                      <a:pt x="33" y="71"/>
                      <a:pt x="36" y="71"/>
                    </a:cubicBezTo>
                    <a:cubicBezTo>
                      <a:pt x="40" y="72"/>
                      <a:pt x="44" y="70"/>
                      <a:pt x="47" y="72"/>
                    </a:cubicBezTo>
                    <a:cubicBezTo>
                      <a:pt x="51" y="73"/>
                      <a:pt x="54" y="66"/>
                      <a:pt x="55" y="64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587"/>
              <p:cNvSpPr/>
              <p:nvPr/>
            </p:nvSpPr>
            <p:spPr bwMode="auto">
              <a:xfrm>
                <a:off x="3371" y="1295"/>
                <a:ext cx="182" cy="107"/>
              </a:xfrm>
              <a:custGeom>
                <a:avLst/>
                <a:gdLst>
                  <a:gd name="T0" fmla="*/ 65 w 68"/>
                  <a:gd name="T1" fmla="*/ 20 h 40"/>
                  <a:gd name="T2" fmla="*/ 67 w 68"/>
                  <a:gd name="T3" fmla="*/ 11 h 40"/>
                  <a:gd name="T4" fmla="*/ 67 w 68"/>
                  <a:gd name="T5" fmla="*/ 8 h 40"/>
                  <a:gd name="T6" fmla="*/ 66 w 68"/>
                  <a:gd name="T7" fmla="*/ 5 h 40"/>
                  <a:gd name="T8" fmla="*/ 66 w 68"/>
                  <a:gd name="T9" fmla="*/ 5 h 40"/>
                  <a:gd name="T10" fmla="*/ 65 w 68"/>
                  <a:gd name="T11" fmla="*/ 5 h 40"/>
                  <a:gd name="T12" fmla="*/ 54 w 68"/>
                  <a:gd name="T13" fmla="*/ 1 h 40"/>
                  <a:gd name="T14" fmla="*/ 43 w 68"/>
                  <a:gd name="T15" fmla="*/ 10 h 40"/>
                  <a:gd name="T16" fmla="*/ 42 w 68"/>
                  <a:gd name="T17" fmla="*/ 7 h 40"/>
                  <a:gd name="T18" fmla="*/ 37 w 68"/>
                  <a:gd name="T19" fmla="*/ 5 h 40"/>
                  <a:gd name="T20" fmla="*/ 30 w 68"/>
                  <a:gd name="T21" fmla="*/ 6 h 40"/>
                  <a:gd name="T22" fmla="*/ 18 w 68"/>
                  <a:gd name="T23" fmla="*/ 17 h 40"/>
                  <a:gd name="T24" fmla="*/ 24 w 68"/>
                  <a:gd name="T25" fmla="*/ 24 h 40"/>
                  <a:gd name="T26" fmla="*/ 20 w 68"/>
                  <a:gd name="T27" fmla="*/ 23 h 40"/>
                  <a:gd name="T28" fmla="*/ 15 w 68"/>
                  <a:gd name="T29" fmla="*/ 21 h 40"/>
                  <a:gd name="T30" fmla="*/ 9 w 68"/>
                  <a:gd name="T31" fmla="*/ 20 h 40"/>
                  <a:gd name="T32" fmla="*/ 5 w 68"/>
                  <a:gd name="T33" fmla="*/ 34 h 40"/>
                  <a:gd name="T34" fmla="*/ 14 w 68"/>
                  <a:gd name="T35" fmla="*/ 38 h 40"/>
                  <a:gd name="T36" fmla="*/ 23 w 68"/>
                  <a:gd name="T37" fmla="*/ 38 h 40"/>
                  <a:gd name="T38" fmla="*/ 47 w 68"/>
                  <a:gd name="T39" fmla="*/ 30 h 40"/>
                  <a:gd name="T40" fmla="*/ 47 w 68"/>
                  <a:gd name="T41" fmla="*/ 30 h 40"/>
                  <a:gd name="T42" fmla="*/ 60 w 68"/>
                  <a:gd name="T43" fmla="*/ 20 h 40"/>
                  <a:gd name="T44" fmla="*/ 65 w 68"/>
                  <a:gd name="T4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40">
                    <a:moveTo>
                      <a:pt x="65" y="20"/>
                    </a:moveTo>
                    <a:cubicBezTo>
                      <a:pt x="67" y="18"/>
                      <a:pt x="66" y="14"/>
                      <a:pt x="67" y="11"/>
                    </a:cubicBezTo>
                    <a:cubicBezTo>
                      <a:pt x="68" y="10"/>
                      <a:pt x="67" y="9"/>
                      <a:pt x="67" y="8"/>
                    </a:cubicBezTo>
                    <a:cubicBezTo>
                      <a:pt x="67" y="7"/>
                      <a:pt x="67" y="6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5" y="5"/>
                      <a:pt x="65" y="5"/>
                    </a:cubicBezTo>
                    <a:cubicBezTo>
                      <a:pt x="62" y="2"/>
                      <a:pt x="57" y="0"/>
                      <a:pt x="54" y="1"/>
                    </a:cubicBezTo>
                    <a:cubicBezTo>
                      <a:pt x="48" y="2"/>
                      <a:pt x="47" y="6"/>
                      <a:pt x="43" y="10"/>
                    </a:cubicBezTo>
                    <a:cubicBezTo>
                      <a:pt x="43" y="9"/>
                      <a:pt x="43" y="8"/>
                      <a:pt x="42" y="7"/>
                    </a:cubicBezTo>
                    <a:cubicBezTo>
                      <a:pt x="41" y="5"/>
                      <a:pt x="40" y="5"/>
                      <a:pt x="37" y="5"/>
                    </a:cubicBezTo>
                    <a:cubicBezTo>
                      <a:pt x="35" y="5"/>
                      <a:pt x="31" y="3"/>
                      <a:pt x="30" y="6"/>
                    </a:cubicBezTo>
                    <a:cubicBezTo>
                      <a:pt x="28" y="14"/>
                      <a:pt x="12" y="6"/>
                      <a:pt x="18" y="17"/>
                    </a:cubicBezTo>
                    <a:cubicBezTo>
                      <a:pt x="19" y="19"/>
                      <a:pt x="22" y="22"/>
                      <a:pt x="24" y="24"/>
                    </a:cubicBezTo>
                    <a:cubicBezTo>
                      <a:pt x="23" y="24"/>
                      <a:pt x="22" y="24"/>
                      <a:pt x="20" y="23"/>
                    </a:cubicBezTo>
                    <a:cubicBezTo>
                      <a:pt x="19" y="22"/>
                      <a:pt x="17" y="22"/>
                      <a:pt x="15" y="21"/>
                    </a:cubicBezTo>
                    <a:cubicBezTo>
                      <a:pt x="13" y="20"/>
                      <a:pt x="11" y="20"/>
                      <a:pt x="9" y="20"/>
                    </a:cubicBezTo>
                    <a:cubicBezTo>
                      <a:pt x="3" y="21"/>
                      <a:pt x="0" y="30"/>
                      <a:pt x="5" y="34"/>
                    </a:cubicBezTo>
                    <a:cubicBezTo>
                      <a:pt x="9" y="36"/>
                      <a:pt x="10" y="32"/>
                      <a:pt x="14" y="38"/>
                    </a:cubicBezTo>
                    <a:cubicBezTo>
                      <a:pt x="16" y="40"/>
                      <a:pt x="21" y="39"/>
                      <a:pt x="23" y="38"/>
                    </a:cubicBezTo>
                    <a:cubicBezTo>
                      <a:pt x="30" y="36"/>
                      <a:pt x="44" y="3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50" y="27"/>
                      <a:pt x="56" y="20"/>
                      <a:pt x="60" y="20"/>
                    </a:cubicBezTo>
                    <a:cubicBezTo>
                      <a:pt x="61" y="20"/>
                      <a:pt x="63" y="21"/>
                      <a:pt x="65" y="20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588"/>
              <p:cNvSpPr/>
              <p:nvPr/>
            </p:nvSpPr>
            <p:spPr bwMode="auto">
              <a:xfrm>
                <a:off x="3488" y="1343"/>
                <a:ext cx="86" cy="51"/>
              </a:xfrm>
              <a:custGeom>
                <a:avLst/>
                <a:gdLst>
                  <a:gd name="T0" fmla="*/ 32 w 32"/>
                  <a:gd name="T1" fmla="*/ 16 h 19"/>
                  <a:gd name="T2" fmla="*/ 22 w 32"/>
                  <a:gd name="T3" fmla="*/ 11 h 19"/>
                  <a:gd name="T4" fmla="*/ 25 w 32"/>
                  <a:gd name="T5" fmla="*/ 7 h 19"/>
                  <a:gd name="T6" fmla="*/ 28 w 32"/>
                  <a:gd name="T7" fmla="*/ 0 h 19"/>
                  <a:gd name="T8" fmla="*/ 27 w 32"/>
                  <a:gd name="T9" fmla="*/ 0 h 19"/>
                  <a:gd name="T10" fmla="*/ 19 w 32"/>
                  <a:gd name="T11" fmla="*/ 8 h 19"/>
                  <a:gd name="T12" fmla="*/ 14 w 32"/>
                  <a:gd name="T13" fmla="*/ 10 h 19"/>
                  <a:gd name="T14" fmla="*/ 1 w 32"/>
                  <a:gd name="T15" fmla="*/ 16 h 19"/>
                  <a:gd name="T16" fmla="*/ 1 w 32"/>
                  <a:gd name="T17" fmla="*/ 17 h 19"/>
                  <a:gd name="T18" fmla="*/ 11 w 32"/>
                  <a:gd name="T19" fmla="*/ 17 h 19"/>
                  <a:gd name="T20" fmla="*/ 10 w 32"/>
                  <a:gd name="T21" fmla="*/ 18 h 19"/>
                  <a:gd name="T22" fmla="*/ 10 w 32"/>
                  <a:gd name="T23" fmla="*/ 19 h 19"/>
                  <a:gd name="T24" fmla="*/ 13 w 32"/>
                  <a:gd name="T25" fmla="*/ 17 h 19"/>
                  <a:gd name="T26" fmla="*/ 13 w 32"/>
                  <a:gd name="T27" fmla="*/ 17 h 19"/>
                  <a:gd name="T28" fmla="*/ 19 w 32"/>
                  <a:gd name="T29" fmla="*/ 16 h 19"/>
                  <a:gd name="T30" fmla="*/ 31 w 32"/>
                  <a:gd name="T31" fmla="*/ 16 h 19"/>
                  <a:gd name="T32" fmla="*/ 32 w 32"/>
                  <a:gd name="T3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32" y="16"/>
                    </a:moveTo>
                    <a:cubicBezTo>
                      <a:pt x="31" y="12"/>
                      <a:pt x="25" y="11"/>
                      <a:pt x="22" y="11"/>
                    </a:cubicBezTo>
                    <a:cubicBezTo>
                      <a:pt x="17" y="10"/>
                      <a:pt x="23" y="9"/>
                      <a:pt x="25" y="7"/>
                    </a:cubicBezTo>
                    <a:cubicBezTo>
                      <a:pt x="28" y="6"/>
                      <a:pt x="28" y="3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2" y="6"/>
                      <a:pt x="19" y="8"/>
                    </a:cubicBezTo>
                    <a:cubicBezTo>
                      <a:pt x="17" y="8"/>
                      <a:pt x="15" y="9"/>
                      <a:pt x="14" y="10"/>
                    </a:cubicBezTo>
                    <a:cubicBezTo>
                      <a:pt x="10" y="13"/>
                      <a:pt x="6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4" y="18"/>
                      <a:pt x="7" y="17"/>
                      <a:pt x="11" y="17"/>
                    </a:cubicBezTo>
                    <a:cubicBezTo>
                      <a:pt x="10" y="17"/>
                      <a:pt x="10" y="17"/>
                      <a:pt x="10" y="18"/>
                    </a:cubicBezTo>
                    <a:cubicBezTo>
                      <a:pt x="9" y="18"/>
                      <a:pt x="10" y="19"/>
                      <a:pt x="10" y="19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6"/>
                      <a:pt x="17" y="16"/>
                      <a:pt x="19" y="16"/>
                    </a:cubicBezTo>
                    <a:cubicBezTo>
                      <a:pt x="20" y="16"/>
                      <a:pt x="30" y="15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589"/>
              <p:cNvSpPr/>
              <p:nvPr/>
            </p:nvSpPr>
            <p:spPr bwMode="auto">
              <a:xfrm>
                <a:off x="3429" y="1381"/>
                <a:ext cx="124" cy="94"/>
              </a:xfrm>
              <a:custGeom>
                <a:avLst/>
                <a:gdLst>
                  <a:gd name="T0" fmla="*/ 28 w 46"/>
                  <a:gd name="T1" fmla="*/ 35 h 35"/>
                  <a:gd name="T2" fmla="*/ 26 w 46"/>
                  <a:gd name="T3" fmla="*/ 23 h 35"/>
                  <a:gd name="T4" fmla="*/ 27 w 46"/>
                  <a:gd name="T5" fmla="*/ 18 h 35"/>
                  <a:gd name="T6" fmla="*/ 27 w 46"/>
                  <a:gd name="T7" fmla="*/ 17 h 35"/>
                  <a:gd name="T8" fmla="*/ 32 w 46"/>
                  <a:gd name="T9" fmla="*/ 19 h 35"/>
                  <a:gd name="T10" fmla="*/ 32 w 46"/>
                  <a:gd name="T11" fmla="*/ 21 h 35"/>
                  <a:gd name="T12" fmla="*/ 33 w 46"/>
                  <a:gd name="T13" fmla="*/ 21 h 35"/>
                  <a:gd name="T14" fmla="*/ 33 w 46"/>
                  <a:gd name="T15" fmla="*/ 18 h 35"/>
                  <a:gd name="T16" fmla="*/ 32 w 46"/>
                  <a:gd name="T17" fmla="*/ 17 h 35"/>
                  <a:gd name="T18" fmla="*/ 29 w 46"/>
                  <a:gd name="T19" fmla="*/ 10 h 35"/>
                  <a:gd name="T20" fmla="*/ 26 w 46"/>
                  <a:gd name="T21" fmla="*/ 5 h 35"/>
                  <a:gd name="T22" fmla="*/ 34 w 46"/>
                  <a:gd name="T23" fmla="*/ 6 h 35"/>
                  <a:gd name="T24" fmla="*/ 36 w 46"/>
                  <a:gd name="T25" fmla="*/ 5 h 35"/>
                  <a:gd name="T26" fmla="*/ 37 w 46"/>
                  <a:gd name="T27" fmla="*/ 5 h 35"/>
                  <a:gd name="T28" fmla="*/ 41 w 46"/>
                  <a:gd name="T29" fmla="*/ 6 h 35"/>
                  <a:gd name="T30" fmla="*/ 45 w 46"/>
                  <a:gd name="T31" fmla="*/ 8 h 35"/>
                  <a:gd name="T32" fmla="*/ 46 w 46"/>
                  <a:gd name="T33" fmla="*/ 7 h 35"/>
                  <a:gd name="T34" fmla="*/ 36 w 46"/>
                  <a:gd name="T35" fmla="*/ 3 h 35"/>
                  <a:gd name="T36" fmla="*/ 28 w 46"/>
                  <a:gd name="T37" fmla="*/ 2 h 35"/>
                  <a:gd name="T38" fmla="*/ 28 w 46"/>
                  <a:gd name="T39" fmla="*/ 1 h 35"/>
                  <a:gd name="T40" fmla="*/ 22 w 46"/>
                  <a:gd name="T41" fmla="*/ 2 h 35"/>
                  <a:gd name="T42" fmla="*/ 20 w 46"/>
                  <a:gd name="T43" fmla="*/ 5 h 35"/>
                  <a:gd name="T44" fmla="*/ 9 w 46"/>
                  <a:gd name="T45" fmla="*/ 8 h 35"/>
                  <a:gd name="T46" fmla="*/ 0 w 46"/>
                  <a:gd name="T47" fmla="*/ 12 h 35"/>
                  <a:gd name="T48" fmla="*/ 1 w 46"/>
                  <a:gd name="T49" fmla="*/ 13 h 35"/>
                  <a:gd name="T50" fmla="*/ 7 w 46"/>
                  <a:gd name="T51" fmla="*/ 15 h 35"/>
                  <a:gd name="T52" fmla="*/ 4 w 46"/>
                  <a:gd name="T53" fmla="*/ 25 h 35"/>
                  <a:gd name="T54" fmla="*/ 5 w 46"/>
                  <a:gd name="T55" fmla="*/ 25 h 35"/>
                  <a:gd name="T56" fmla="*/ 15 w 46"/>
                  <a:gd name="T57" fmla="*/ 18 h 35"/>
                  <a:gd name="T58" fmla="*/ 16 w 46"/>
                  <a:gd name="T59" fmla="*/ 18 h 35"/>
                  <a:gd name="T60" fmla="*/ 17 w 46"/>
                  <a:gd name="T61" fmla="*/ 25 h 35"/>
                  <a:gd name="T62" fmla="*/ 18 w 46"/>
                  <a:gd name="T63" fmla="*/ 25 h 35"/>
                  <a:gd name="T64" fmla="*/ 21 w 46"/>
                  <a:gd name="T65" fmla="*/ 34 h 35"/>
                  <a:gd name="T66" fmla="*/ 28 w 46"/>
                  <a:gd name="T67" fmla="*/ 35 h 35"/>
                  <a:gd name="T68" fmla="*/ 28 w 46"/>
                  <a:gd name="T6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35">
                    <a:moveTo>
                      <a:pt x="28" y="35"/>
                    </a:moveTo>
                    <a:cubicBezTo>
                      <a:pt x="25" y="31"/>
                      <a:pt x="21" y="28"/>
                      <a:pt x="26" y="23"/>
                    </a:cubicBezTo>
                    <a:cubicBezTo>
                      <a:pt x="27" y="21"/>
                      <a:pt x="24" y="19"/>
                      <a:pt x="27" y="18"/>
                    </a:cubicBezTo>
                    <a:cubicBezTo>
                      <a:pt x="27" y="18"/>
                      <a:pt x="27" y="18"/>
                      <a:pt x="27" y="17"/>
                    </a:cubicBezTo>
                    <a:cubicBezTo>
                      <a:pt x="28" y="15"/>
                      <a:pt x="30" y="18"/>
                      <a:pt x="32" y="19"/>
                    </a:cubicBezTo>
                    <a:cubicBezTo>
                      <a:pt x="32" y="20"/>
                      <a:pt x="32" y="21"/>
                      <a:pt x="32" y="21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3" y="18"/>
                      <a:pt x="33" y="18"/>
                      <a:pt x="32" y="17"/>
                    </a:cubicBezTo>
                    <a:cubicBezTo>
                      <a:pt x="32" y="14"/>
                      <a:pt x="31" y="12"/>
                      <a:pt x="29" y="10"/>
                    </a:cubicBezTo>
                    <a:cubicBezTo>
                      <a:pt x="28" y="9"/>
                      <a:pt x="26" y="5"/>
                      <a:pt x="26" y="5"/>
                    </a:cubicBezTo>
                    <a:cubicBezTo>
                      <a:pt x="29" y="5"/>
                      <a:pt x="31" y="7"/>
                      <a:pt x="34" y="6"/>
                    </a:cubicBezTo>
                    <a:cubicBezTo>
                      <a:pt x="35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7" y="5"/>
                    </a:cubicBezTo>
                    <a:cubicBezTo>
                      <a:pt x="38" y="5"/>
                      <a:pt x="39" y="6"/>
                      <a:pt x="41" y="6"/>
                    </a:cubicBezTo>
                    <a:cubicBezTo>
                      <a:pt x="43" y="7"/>
                      <a:pt x="45" y="8"/>
                      <a:pt x="45" y="8"/>
                    </a:cubicBezTo>
                    <a:cubicBezTo>
                      <a:pt x="46" y="8"/>
                      <a:pt x="46" y="7"/>
                      <a:pt x="46" y="7"/>
                    </a:cubicBezTo>
                    <a:cubicBezTo>
                      <a:pt x="43" y="6"/>
                      <a:pt x="40" y="3"/>
                      <a:pt x="36" y="3"/>
                    </a:cubicBezTo>
                    <a:cubicBezTo>
                      <a:pt x="34" y="3"/>
                      <a:pt x="31" y="3"/>
                      <a:pt x="28" y="2"/>
                    </a:cubicBezTo>
                    <a:cubicBezTo>
                      <a:pt x="29" y="2"/>
                      <a:pt x="29" y="1"/>
                      <a:pt x="28" y="1"/>
                    </a:cubicBezTo>
                    <a:cubicBezTo>
                      <a:pt x="26" y="1"/>
                      <a:pt x="24" y="0"/>
                      <a:pt x="22" y="2"/>
                    </a:cubicBezTo>
                    <a:cubicBezTo>
                      <a:pt x="21" y="2"/>
                      <a:pt x="23" y="5"/>
                      <a:pt x="20" y="5"/>
                    </a:cubicBezTo>
                    <a:cubicBezTo>
                      <a:pt x="16" y="4"/>
                      <a:pt x="13" y="9"/>
                      <a:pt x="9" y="8"/>
                    </a:cubicBezTo>
                    <a:cubicBezTo>
                      <a:pt x="6" y="8"/>
                      <a:pt x="2" y="11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3" y="13"/>
                      <a:pt x="9" y="11"/>
                      <a:pt x="7" y="15"/>
                    </a:cubicBezTo>
                    <a:cubicBezTo>
                      <a:pt x="6" y="18"/>
                      <a:pt x="5" y="22"/>
                      <a:pt x="4" y="25"/>
                    </a:cubicBezTo>
                    <a:cubicBezTo>
                      <a:pt x="4" y="25"/>
                      <a:pt x="5" y="26"/>
                      <a:pt x="5" y="25"/>
                    </a:cubicBezTo>
                    <a:cubicBezTo>
                      <a:pt x="7" y="20"/>
                      <a:pt x="9" y="17"/>
                      <a:pt x="15" y="18"/>
                    </a:cubicBezTo>
                    <a:cubicBezTo>
                      <a:pt x="15" y="18"/>
                      <a:pt x="17" y="18"/>
                      <a:pt x="16" y="18"/>
                    </a:cubicBezTo>
                    <a:cubicBezTo>
                      <a:pt x="19" y="16"/>
                      <a:pt x="18" y="24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22" y="28"/>
                      <a:pt x="19" y="31"/>
                      <a:pt x="21" y="34"/>
                    </a:cubicBezTo>
                    <a:cubicBezTo>
                      <a:pt x="23" y="35"/>
                      <a:pt x="26" y="35"/>
                      <a:pt x="28" y="35"/>
                    </a:cubicBezTo>
                    <a:cubicBezTo>
                      <a:pt x="28" y="35"/>
                      <a:pt x="29" y="35"/>
                      <a:pt x="28" y="35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590"/>
              <p:cNvSpPr/>
              <p:nvPr/>
            </p:nvSpPr>
            <p:spPr bwMode="auto">
              <a:xfrm>
                <a:off x="3400" y="1319"/>
                <a:ext cx="91" cy="73"/>
              </a:xfrm>
              <a:custGeom>
                <a:avLst/>
                <a:gdLst>
                  <a:gd name="T0" fmla="*/ 33 w 34"/>
                  <a:gd name="T1" fmla="*/ 16 h 27"/>
                  <a:gd name="T2" fmla="*/ 27 w 34"/>
                  <a:gd name="T3" fmla="*/ 1 h 27"/>
                  <a:gd name="T4" fmla="*/ 26 w 34"/>
                  <a:gd name="T5" fmla="*/ 1 h 27"/>
                  <a:gd name="T6" fmla="*/ 25 w 34"/>
                  <a:gd name="T7" fmla="*/ 9 h 27"/>
                  <a:gd name="T8" fmla="*/ 23 w 34"/>
                  <a:gd name="T9" fmla="*/ 7 h 27"/>
                  <a:gd name="T10" fmla="*/ 21 w 34"/>
                  <a:gd name="T11" fmla="*/ 6 h 27"/>
                  <a:gd name="T12" fmla="*/ 20 w 34"/>
                  <a:gd name="T13" fmla="*/ 7 h 27"/>
                  <a:gd name="T14" fmla="*/ 21 w 34"/>
                  <a:gd name="T15" fmla="*/ 7 h 27"/>
                  <a:gd name="T16" fmla="*/ 20 w 34"/>
                  <a:gd name="T17" fmla="*/ 9 h 27"/>
                  <a:gd name="T18" fmla="*/ 20 w 34"/>
                  <a:gd name="T19" fmla="*/ 7 h 27"/>
                  <a:gd name="T20" fmla="*/ 19 w 34"/>
                  <a:gd name="T21" fmla="*/ 8 h 27"/>
                  <a:gd name="T22" fmla="*/ 14 w 34"/>
                  <a:gd name="T23" fmla="*/ 10 h 27"/>
                  <a:gd name="T24" fmla="*/ 13 w 34"/>
                  <a:gd name="T25" fmla="*/ 11 h 27"/>
                  <a:gd name="T26" fmla="*/ 14 w 34"/>
                  <a:gd name="T27" fmla="*/ 12 h 27"/>
                  <a:gd name="T28" fmla="*/ 16 w 34"/>
                  <a:gd name="T29" fmla="*/ 16 h 27"/>
                  <a:gd name="T30" fmla="*/ 13 w 34"/>
                  <a:gd name="T31" fmla="*/ 18 h 27"/>
                  <a:gd name="T32" fmla="*/ 7 w 34"/>
                  <a:gd name="T33" fmla="*/ 18 h 27"/>
                  <a:gd name="T34" fmla="*/ 1 w 34"/>
                  <a:gd name="T35" fmla="*/ 19 h 27"/>
                  <a:gd name="T36" fmla="*/ 1 w 34"/>
                  <a:gd name="T37" fmla="*/ 20 h 27"/>
                  <a:gd name="T38" fmla="*/ 9 w 34"/>
                  <a:gd name="T39" fmla="*/ 21 h 27"/>
                  <a:gd name="T40" fmla="*/ 13 w 34"/>
                  <a:gd name="T41" fmla="*/ 24 h 27"/>
                  <a:gd name="T42" fmla="*/ 22 w 34"/>
                  <a:gd name="T43" fmla="*/ 23 h 27"/>
                  <a:gd name="T44" fmla="*/ 33 w 34"/>
                  <a:gd name="T4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27">
                    <a:moveTo>
                      <a:pt x="33" y="16"/>
                    </a:moveTo>
                    <a:cubicBezTo>
                      <a:pt x="34" y="11"/>
                      <a:pt x="28" y="6"/>
                      <a:pt x="27" y="1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4"/>
                      <a:pt x="25" y="6"/>
                      <a:pt x="25" y="9"/>
                    </a:cubicBezTo>
                    <a:cubicBezTo>
                      <a:pt x="24" y="8"/>
                      <a:pt x="24" y="8"/>
                      <a:pt x="23" y="7"/>
                    </a:cubicBezTo>
                    <a:cubicBezTo>
                      <a:pt x="23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8"/>
                      <a:pt x="20" y="8"/>
                      <a:pt x="20" y="9"/>
                    </a:cubicBezTo>
                    <a:cubicBezTo>
                      <a:pt x="20" y="8"/>
                      <a:pt x="19" y="7"/>
                      <a:pt x="20" y="7"/>
                    </a:cubicBezTo>
                    <a:cubicBezTo>
                      <a:pt x="19" y="7"/>
                      <a:pt x="19" y="7"/>
                      <a:pt x="19" y="8"/>
                    </a:cubicBezTo>
                    <a:cubicBezTo>
                      <a:pt x="17" y="10"/>
                      <a:pt x="16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ubicBezTo>
                      <a:pt x="14" y="13"/>
                      <a:pt x="15" y="14"/>
                      <a:pt x="16" y="16"/>
                    </a:cubicBezTo>
                    <a:cubicBezTo>
                      <a:pt x="18" y="18"/>
                      <a:pt x="16" y="18"/>
                      <a:pt x="13" y="18"/>
                    </a:cubicBezTo>
                    <a:cubicBezTo>
                      <a:pt x="11" y="17"/>
                      <a:pt x="9" y="18"/>
                      <a:pt x="7" y="18"/>
                    </a:cubicBezTo>
                    <a:cubicBezTo>
                      <a:pt x="4" y="19"/>
                      <a:pt x="3" y="17"/>
                      <a:pt x="1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3" y="21"/>
                      <a:pt x="6" y="21"/>
                      <a:pt x="9" y="21"/>
                    </a:cubicBezTo>
                    <a:cubicBezTo>
                      <a:pt x="13" y="22"/>
                      <a:pt x="13" y="21"/>
                      <a:pt x="13" y="24"/>
                    </a:cubicBezTo>
                    <a:cubicBezTo>
                      <a:pt x="14" y="27"/>
                      <a:pt x="21" y="24"/>
                      <a:pt x="22" y="23"/>
                    </a:cubicBezTo>
                    <a:cubicBezTo>
                      <a:pt x="27" y="21"/>
                      <a:pt x="32" y="22"/>
                      <a:pt x="33" y="16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591"/>
              <p:cNvSpPr/>
              <p:nvPr/>
            </p:nvSpPr>
            <p:spPr bwMode="auto">
              <a:xfrm>
                <a:off x="3454" y="13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592"/>
              <p:cNvSpPr/>
              <p:nvPr/>
            </p:nvSpPr>
            <p:spPr bwMode="auto">
              <a:xfrm>
                <a:off x="3480" y="1292"/>
                <a:ext cx="62" cy="59"/>
              </a:xfrm>
              <a:custGeom>
                <a:avLst/>
                <a:gdLst>
                  <a:gd name="T0" fmla="*/ 15 w 23"/>
                  <a:gd name="T1" fmla="*/ 7 h 22"/>
                  <a:gd name="T2" fmla="*/ 17 w 23"/>
                  <a:gd name="T3" fmla="*/ 6 h 22"/>
                  <a:gd name="T4" fmla="*/ 22 w 23"/>
                  <a:gd name="T5" fmla="*/ 6 h 22"/>
                  <a:gd name="T6" fmla="*/ 22 w 23"/>
                  <a:gd name="T7" fmla="*/ 5 h 22"/>
                  <a:gd name="T8" fmla="*/ 10 w 23"/>
                  <a:gd name="T9" fmla="*/ 2 h 22"/>
                  <a:gd name="T10" fmla="*/ 5 w 23"/>
                  <a:gd name="T11" fmla="*/ 6 h 22"/>
                  <a:gd name="T12" fmla="*/ 2 w 23"/>
                  <a:gd name="T13" fmla="*/ 12 h 22"/>
                  <a:gd name="T14" fmla="*/ 2 w 23"/>
                  <a:gd name="T15" fmla="*/ 13 h 22"/>
                  <a:gd name="T16" fmla="*/ 1 w 23"/>
                  <a:gd name="T17" fmla="*/ 21 h 22"/>
                  <a:gd name="T18" fmla="*/ 2 w 23"/>
                  <a:gd name="T19" fmla="*/ 21 h 22"/>
                  <a:gd name="T20" fmla="*/ 15 w 23"/>
                  <a:gd name="T2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2">
                    <a:moveTo>
                      <a:pt x="15" y="7"/>
                    </a:moveTo>
                    <a:cubicBezTo>
                      <a:pt x="16" y="7"/>
                      <a:pt x="16" y="7"/>
                      <a:pt x="17" y="6"/>
                    </a:cubicBezTo>
                    <a:cubicBezTo>
                      <a:pt x="20" y="5"/>
                      <a:pt x="20" y="5"/>
                      <a:pt x="22" y="6"/>
                    </a:cubicBezTo>
                    <a:cubicBezTo>
                      <a:pt x="23" y="6"/>
                      <a:pt x="23" y="5"/>
                      <a:pt x="22" y="5"/>
                    </a:cubicBezTo>
                    <a:cubicBezTo>
                      <a:pt x="19" y="3"/>
                      <a:pt x="14" y="0"/>
                      <a:pt x="10" y="2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3" y="8"/>
                      <a:pt x="3" y="10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13"/>
                      <a:pt x="5" y="5"/>
                      <a:pt x="15" y="7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593"/>
              <p:cNvSpPr/>
              <p:nvPr/>
            </p:nvSpPr>
            <p:spPr bwMode="auto">
              <a:xfrm>
                <a:off x="3512" y="1349"/>
                <a:ext cx="57" cy="35"/>
              </a:xfrm>
              <a:custGeom>
                <a:avLst/>
                <a:gdLst>
                  <a:gd name="T0" fmla="*/ 21 w 21"/>
                  <a:gd name="T1" fmla="*/ 12 h 13"/>
                  <a:gd name="T2" fmla="*/ 11 w 21"/>
                  <a:gd name="T3" fmla="*/ 8 h 13"/>
                  <a:gd name="T4" fmla="*/ 18 w 21"/>
                  <a:gd name="T5" fmla="*/ 1 h 13"/>
                  <a:gd name="T6" fmla="*/ 17 w 21"/>
                  <a:gd name="T7" fmla="*/ 1 h 13"/>
                  <a:gd name="T8" fmla="*/ 14 w 21"/>
                  <a:gd name="T9" fmla="*/ 4 h 13"/>
                  <a:gd name="T10" fmla="*/ 9 w 21"/>
                  <a:gd name="T11" fmla="*/ 6 h 13"/>
                  <a:gd name="T12" fmla="*/ 1 w 21"/>
                  <a:gd name="T13" fmla="*/ 11 h 13"/>
                  <a:gd name="T14" fmla="*/ 1 w 21"/>
                  <a:gd name="T15" fmla="*/ 12 h 13"/>
                  <a:gd name="T16" fmla="*/ 12 w 21"/>
                  <a:gd name="T17" fmla="*/ 11 h 13"/>
                  <a:gd name="T18" fmla="*/ 20 w 21"/>
                  <a:gd name="T19" fmla="*/ 13 h 13"/>
                  <a:gd name="T20" fmla="*/ 21 w 21"/>
                  <a:gd name="T2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19" y="9"/>
                      <a:pt x="14" y="9"/>
                      <a:pt x="11" y="8"/>
                    </a:cubicBezTo>
                    <a:cubicBezTo>
                      <a:pt x="14" y="6"/>
                      <a:pt x="17" y="5"/>
                      <a:pt x="18" y="1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6" y="2"/>
                      <a:pt x="15" y="3"/>
                      <a:pt x="14" y="4"/>
                    </a:cubicBezTo>
                    <a:cubicBezTo>
                      <a:pt x="12" y="4"/>
                      <a:pt x="10" y="5"/>
                      <a:pt x="9" y="6"/>
                    </a:cubicBezTo>
                    <a:cubicBezTo>
                      <a:pt x="6" y="8"/>
                      <a:pt x="3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5" y="10"/>
                      <a:pt x="8" y="10"/>
                      <a:pt x="12" y="11"/>
                    </a:cubicBezTo>
                    <a:cubicBezTo>
                      <a:pt x="15" y="12"/>
                      <a:pt x="18" y="12"/>
                      <a:pt x="20" y="13"/>
                    </a:cubicBezTo>
                    <a:cubicBezTo>
                      <a:pt x="21" y="13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594"/>
              <p:cNvSpPr/>
              <p:nvPr/>
            </p:nvSpPr>
            <p:spPr bwMode="auto">
              <a:xfrm>
                <a:off x="3446" y="1384"/>
                <a:ext cx="74" cy="61"/>
              </a:xfrm>
              <a:custGeom>
                <a:avLst/>
                <a:gdLst>
                  <a:gd name="T0" fmla="*/ 27 w 28"/>
                  <a:gd name="T1" fmla="*/ 21 h 23"/>
                  <a:gd name="T2" fmla="*/ 25 w 28"/>
                  <a:gd name="T3" fmla="*/ 11 h 23"/>
                  <a:gd name="T4" fmla="*/ 16 w 28"/>
                  <a:gd name="T5" fmla="*/ 1 h 23"/>
                  <a:gd name="T6" fmla="*/ 15 w 28"/>
                  <a:gd name="T7" fmla="*/ 1 h 23"/>
                  <a:gd name="T8" fmla="*/ 8 w 28"/>
                  <a:gd name="T9" fmla="*/ 6 h 23"/>
                  <a:gd name="T10" fmla="*/ 2 w 28"/>
                  <a:gd name="T11" fmla="*/ 14 h 23"/>
                  <a:gd name="T12" fmla="*/ 2 w 28"/>
                  <a:gd name="T13" fmla="*/ 15 h 23"/>
                  <a:gd name="T14" fmla="*/ 9 w 28"/>
                  <a:gd name="T15" fmla="*/ 12 h 23"/>
                  <a:gd name="T16" fmla="*/ 12 w 28"/>
                  <a:gd name="T17" fmla="*/ 13 h 23"/>
                  <a:gd name="T18" fmla="*/ 13 w 28"/>
                  <a:gd name="T19" fmla="*/ 14 h 23"/>
                  <a:gd name="T20" fmla="*/ 13 w 28"/>
                  <a:gd name="T21" fmla="*/ 22 h 23"/>
                  <a:gd name="T22" fmla="*/ 14 w 28"/>
                  <a:gd name="T23" fmla="*/ 22 h 23"/>
                  <a:gd name="T24" fmla="*/ 16 w 28"/>
                  <a:gd name="T25" fmla="*/ 16 h 23"/>
                  <a:gd name="T26" fmla="*/ 19 w 28"/>
                  <a:gd name="T27" fmla="*/ 10 h 23"/>
                  <a:gd name="T28" fmla="*/ 24 w 28"/>
                  <a:gd name="T29" fmla="*/ 14 h 23"/>
                  <a:gd name="T30" fmla="*/ 26 w 28"/>
                  <a:gd name="T31" fmla="*/ 21 h 23"/>
                  <a:gd name="T32" fmla="*/ 27 w 28"/>
                  <a:gd name="T3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3">
                    <a:moveTo>
                      <a:pt x="27" y="21"/>
                    </a:moveTo>
                    <a:cubicBezTo>
                      <a:pt x="28" y="18"/>
                      <a:pt x="27" y="14"/>
                      <a:pt x="25" y="11"/>
                    </a:cubicBezTo>
                    <a:cubicBezTo>
                      <a:pt x="23" y="7"/>
                      <a:pt x="18" y="5"/>
                      <a:pt x="16" y="1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3" y="3"/>
                      <a:pt x="11" y="4"/>
                      <a:pt x="8" y="6"/>
                    </a:cubicBezTo>
                    <a:cubicBezTo>
                      <a:pt x="4" y="7"/>
                      <a:pt x="0" y="9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7" y="9"/>
                      <a:pt x="9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3" y="12"/>
                      <a:pt x="14" y="10"/>
                      <a:pt x="13" y="14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2"/>
                      <a:pt x="14" y="23"/>
                      <a:pt x="14" y="22"/>
                    </a:cubicBezTo>
                    <a:cubicBezTo>
                      <a:pt x="15" y="20"/>
                      <a:pt x="16" y="18"/>
                      <a:pt x="16" y="16"/>
                    </a:cubicBezTo>
                    <a:cubicBezTo>
                      <a:pt x="16" y="13"/>
                      <a:pt x="19" y="13"/>
                      <a:pt x="19" y="10"/>
                    </a:cubicBezTo>
                    <a:cubicBezTo>
                      <a:pt x="20" y="7"/>
                      <a:pt x="24" y="13"/>
                      <a:pt x="24" y="14"/>
                    </a:cubicBezTo>
                    <a:cubicBezTo>
                      <a:pt x="25" y="17"/>
                      <a:pt x="26" y="19"/>
                      <a:pt x="26" y="21"/>
                    </a:cubicBezTo>
                    <a:cubicBezTo>
                      <a:pt x="26" y="22"/>
                      <a:pt x="27" y="22"/>
                      <a:pt x="27" y="2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595"/>
              <p:cNvSpPr/>
              <p:nvPr/>
            </p:nvSpPr>
            <p:spPr bwMode="auto">
              <a:xfrm>
                <a:off x="3483" y="1384"/>
                <a:ext cx="56" cy="13"/>
              </a:xfrm>
              <a:custGeom>
                <a:avLst/>
                <a:gdLst>
                  <a:gd name="T0" fmla="*/ 20 w 21"/>
                  <a:gd name="T1" fmla="*/ 3 h 5"/>
                  <a:gd name="T2" fmla="*/ 11 w 21"/>
                  <a:gd name="T3" fmla="*/ 1 h 5"/>
                  <a:gd name="T4" fmla="*/ 6 w 21"/>
                  <a:gd name="T5" fmla="*/ 0 h 5"/>
                  <a:gd name="T6" fmla="*/ 3 w 21"/>
                  <a:gd name="T7" fmla="*/ 1 h 5"/>
                  <a:gd name="T8" fmla="*/ 3 w 21"/>
                  <a:gd name="T9" fmla="*/ 1 h 5"/>
                  <a:gd name="T10" fmla="*/ 3 w 21"/>
                  <a:gd name="T11" fmla="*/ 0 h 5"/>
                  <a:gd name="T12" fmla="*/ 0 w 21"/>
                  <a:gd name="T13" fmla="*/ 1 h 5"/>
                  <a:gd name="T14" fmla="*/ 0 w 21"/>
                  <a:gd name="T15" fmla="*/ 2 h 5"/>
                  <a:gd name="T16" fmla="*/ 2 w 21"/>
                  <a:gd name="T17" fmla="*/ 2 h 5"/>
                  <a:gd name="T18" fmla="*/ 3 w 21"/>
                  <a:gd name="T19" fmla="*/ 2 h 5"/>
                  <a:gd name="T20" fmla="*/ 7 w 21"/>
                  <a:gd name="T21" fmla="*/ 3 h 5"/>
                  <a:gd name="T22" fmla="*/ 20 w 21"/>
                  <a:gd name="T23" fmla="*/ 5 h 5"/>
                  <a:gd name="T24" fmla="*/ 20 w 2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5">
                    <a:moveTo>
                      <a:pt x="20" y="3"/>
                    </a:moveTo>
                    <a:cubicBezTo>
                      <a:pt x="17" y="2"/>
                      <a:pt x="14" y="2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11" y="4"/>
                      <a:pt x="16" y="4"/>
                      <a:pt x="20" y="5"/>
                    </a:cubicBezTo>
                    <a:cubicBezTo>
                      <a:pt x="21" y="5"/>
                      <a:pt x="21" y="4"/>
                      <a:pt x="20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596"/>
              <p:cNvSpPr/>
              <p:nvPr/>
            </p:nvSpPr>
            <p:spPr bwMode="auto">
              <a:xfrm>
                <a:off x="3411" y="1284"/>
                <a:ext cx="61" cy="38"/>
              </a:xfrm>
              <a:custGeom>
                <a:avLst/>
                <a:gdLst>
                  <a:gd name="T0" fmla="*/ 23 w 23"/>
                  <a:gd name="T1" fmla="*/ 3 h 14"/>
                  <a:gd name="T2" fmla="*/ 19 w 23"/>
                  <a:gd name="T3" fmla="*/ 1 h 14"/>
                  <a:gd name="T4" fmla="*/ 18 w 23"/>
                  <a:gd name="T5" fmla="*/ 1 h 14"/>
                  <a:gd name="T6" fmla="*/ 18 w 23"/>
                  <a:gd name="T7" fmla="*/ 1 h 14"/>
                  <a:gd name="T8" fmla="*/ 6 w 23"/>
                  <a:gd name="T9" fmla="*/ 2 h 14"/>
                  <a:gd name="T10" fmla="*/ 1 w 23"/>
                  <a:gd name="T11" fmla="*/ 13 h 14"/>
                  <a:gd name="T12" fmla="*/ 2 w 23"/>
                  <a:gd name="T13" fmla="*/ 14 h 14"/>
                  <a:gd name="T14" fmla="*/ 6 w 23"/>
                  <a:gd name="T15" fmla="*/ 7 h 14"/>
                  <a:gd name="T16" fmla="*/ 12 w 23"/>
                  <a:gd name="T17" fmla="*/ 4 h 14"/>
                  <a:gd name="T18" fmla="*/ 15 w 23"/>
                  <a:gd name="T19" fmla="*/ 2 h 14"/>
                  <a:gd name="T20" fmla="*/ 15 w 23"/>
                  <a:gd name="T21" fmla="*/ 2 h 14"/>
                  <a:gd name="T22" fmla="*/ 18 w 23"/>
                  <a:gd name="T23" fmla="*/ 2 h 14"/>
                  <a:gd name="T24" fmla="*/ 19 w 23"/>
                  <a:gd name="T25" fmla="*/ 2 h 14"/>
                  <a:gd name="T26" fmla="*/ 19 w 23"/>
                  <a:gd name="T27" fmla="*/ 2 h 14"/>
                  <a:gd name="T28" fmla="*/ 22 w 23"/>
                  <a:gd name="T29" fmla="*/ 4 h 14"/>
                  <a:gd name="T30" fmla="*/ 23 w 23"/>
                  <a:gd name="T3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4">
                    <a:moveTo>
                      <a:pt x="23" y="3"/>
                    </a:moveTo>
                    <a:cubicBezTo>
                      <a:pt x="22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1" y="4"/>
                      <a:pt x="3" y="9"/>
                      <a:pt x="1" y="13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3" y="11"/>
                      <a:pt x="4" y="9"/>
                      <a:pt x="6" y="7"/>
                    </a:cubicBezTo>
                    <a:cubicBezTo>
                      <a:pt x="7" y="5"/>
                      <a:pt x="9" y="5"/>
                      <a:pt x="12" y="4"/>
                    </a:cubicBezTo>
                    <a:cubicBezTo>
                      <a:pt x="12" y="4"/>
                      <a:pt x="14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3"/>
                      <a:pt x="23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597"/>
              <p:cNvSpPr/>
              <p:nvPr/>
            </p:nvSpPr>
            <p:spPr bwMode="auto">
              <a:xfrm>
                <a:off x="3376" y="1346"/>
                <a:ext cx="51" cy="32"/>
              </a:xfrm>
              <a:custGeom>
                <a:avLst/>
                <a:gdLst>
                  <a:gd name="T0" fmla="*/ 19 w 19"/>
                  <a:gd name="T1" fmla="*/ 4 h 12"/>
                  <a:gd name="T2" fmla="*/ 11 w 19"/>
                  <a:gd name="T3" fmla="*/ 1 h 12"/>
                  <a:gd name="T4" fmla="*/ 3 w 19"/>
                  <a:gd name="T5" fmla="*/ 2 h 12"/>
                  <a:gd name="T6" fmla="*/ 0 w 19"/>
                  <a:gd name="T7" fmla="*/ 11 h 12"/>
                  <a:gd name="T8" fmla="*/ 1 w 19"/>
                  <a:gd name="T9" fmla="*/ 11 h 12"/>
                  <a:gd name="T10" fmla="*/ 3 w 19"/>
                  <a:gd name="T11" fmla="*/ 7 h 12"/>
                  <a:gd name="T12" fmla="*/ 7 w 19"/>
                  <a:gd name="T13" fmla="*/ 5 h 12"/>
                  <a:gd name="T14" fmla="*/ 12 w 19"/>
                  <a:gd name="T15" fmla="*/ 3 h 12"/>
                  <a:gd name="T16" fmla="*/ 18 w 19"/>
                  <a:gd name="T17" fmla="*/ 5 h 12"/>
                  <a:gd name="T18" fmla="*/ 19 w 19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2">
                    <a:moveTo>
                      <a:pt x="19" y="4"/>
                    </a:moveTo>
                    <a:cubicBezTo>
                      <a:pt x="16" y="3"/>
                      <a:pt x="13" y="1"/>
                      <a:pt x="11" y="1"/>
                    </a:cubicBezTo>
                    <a:cubicBezTo>
                      <a:pt x="8" y="1"/>
                      <a:pt x="6" y="0"/>
                      <a:pt x="3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9" y="4"/>
                      <a:pt x="10" y="2"/>
                      <a:pt x="12" y="3"/>
                    </a:cubicBezTo>
                    <a:cubicBezTo>
                      <a:pt x="14" y="3"/>
                      <a:pt x="16" y="4"/>
                      <a:pt x="18" y="5"/>
                    </a:cubicBezTo>
                    <a:cubicBezTo>
                      <a:pt x="19" y="5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598"/>
              <p:cNvSpPr/>
              <p:nvPr/>
            </p:nvSpPr>
            <p:spPr bwMode="auto">
              <a:xfrm>
                <a:off x="3462" y="1359"/>
                <a:ext cx="42" cy="43"/>
              </a:xfrm>
              <a:custGeom>
                <a:avLst/>
                <a:gdLst>
                  <a:gd name="T0" fmla="*/ 13 w 16"/>
                  <a:gd name="T1" fmla="*/ 14 h 16"/>
                  <a:gd name="T2" fmla="*/ 16 w 16"/>
                  <a:gd name="T3" fmla="*/ 7 h 16"/>
                  <a:gd name="T4" fmla="*/ 12 w 16"/>
                  <a:gd name="T5" fmla="*/ 3 h 16"/>
                  <a:gd name="T6" fmla="*/ 12 w 16"/>
                  <a:gd name="T7" fmla="*/ 2 h 16"/>
                  <a:gd name="T8" fmla="*/ 11 w 16"/>
                  <a:gd name="T9" fmla="*/ 2 h 16"/>
                  <a:gd name="T10" fmla="*/ 11 w 16"/>
                  <a:gd name="T11" fmla="*/ 2 h 16"/>
                  <a:gd name="T12" fmla="*/ 11 w 16"/>
                  <a:gd name="T13" fmla="*/ 1 h 16"/>
                  <a:gd name="T14" fmla="*/ 4 w 16"/>
                  <a:gd name="T15" fmla="*/ 2 h 16"/>
                  <a:gd name="T16" fmla="*/ 1 w 16"/>
                  <a:gd name="T17" fmla="*/ 5 h 16"/>
                  <a:gd name="T18" fmla="*/ 0 w 16"/>
                  <a:gd name="T19" fmla="*/ 7 h 16"/>
                  <a:gd name="T20" fmla="*/ 2 w 16"/>
                  <a:gd name="T21" fmla="*/ 14 h 16"/>
                  <a:gd name="T22" fmla="*/ 4 w 16"/>
                  <a:gd name="T23" fmla="*/ 15 h 16"/>
                  <a:gd name="T24" fmla="*/ 9 w 16"/>
                  <a:gd name="T25" fmla="*/ 15 h 16"/>
                  <a:gd name="T26" fmla="*/ 13 w 16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6">
                    <a:moveTo>
                      <a:pt x="13" y="14"/>
                    </a:moveTo>
                    <a:cubicBezTo>
                      <a:pt x="14" y="13"/>
                      <a:pt x="16" y="10"/>
                      <a:pt x="16" y="7"/>
                    </a:cubicBezTo>
                    <a:cubicBezTo>
                      <a:pt x="16" y="5"/>
                      <a:pt x="13" y="5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0"/>
                      <a:pt x="4" y="2"/>
                    </a:cubicBezTo>
                    <a:cubicBezTo>
                      <a:pt x="3" y="3"/>
                      <a:pt x="3" y="4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1" y="16"/>
                      <a:pt x="11" y="16"/>
                      <a:pt x="13" y="1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599"/>
              <p:cNvSpPr/>
              <p:nvPr/>
            </p:nvSpPr>
            <p:spPr bwMode="auto">
              <a:xfrm>
                <a:off x="3515" y="1408"/>
                <a:ext cx="54" cy="21"/>
              </a:xfrm>
              <a:custGeom>
                <a:avLst/>
                <a:gdLst>
                  <a:gd name="T0" fmla="*/ 19 w 20"/>
                  <a:gd name="T1" fmla="*/ 2 h 8"/>
                  <a:gd name="T2" fmla="*/ 19 w 20"/>
                  <a:gd name="T3" fmla="*/ 1 h 8"/>
                  <a:gd name="T4" fmla="*/ 15 w 20"/>
                  <a:gd name="T5" fmla="*/ 1 h 8"/>
                  <a:gd name="T6" fmla="*/ 11 w 20"/>
                  <a:gd name="T7" fmla="*/ 0 h 8"/>
                  <a:gd name="T8" fmla="*/ 9 w 20"/>
                  <a:gd name="T9" fmla="*/ 1 h 8"/>
                  <a:gd name="T10" fmla="*/ 1 w 20"/>
                  <a:gd name="T11" fmla="*/ 4 h 8"/>
                  <a:gd name="T12" fmla="*/ 0 w 20"/>
                  <a:gd name="T13" fmla="*/ 5 h 8"/>
                  <a:gd name="T14" fmla="*/ 8 w 20"/>
                  <a:gd name="T15" fmla="*/ 8 h 8"/>
                  <a:gd name="T16" fmla="*/ 13 w 20"/>
                  <a:gd name="T17" fmla="*/ 6 h 8"/>
                  <a:gd name="T18" fmla="*/ 18 w 20"/>
                  <a:gd name="T19" fmla="*/ 2 h 8"/>
                  <a:gd name="T20" fmla="*/ 19 w 20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8">
                    <a:moveTo>
                      <a:pt x="19" y="2"/>
                    </a:move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7" y="1"/>
                      <a:pt x="15" y="1"/>
                    </a:cubicBezTo>
                    <a:cubicBezTo>
                      <a:pt x="14" y="1"/>
                      <a:pt x="13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6" y="3"/>
                      <a:pt x="5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2" y="8"/>
                      <a:pt x="5" y="8"/>
                      <a:pt x="8" y="8"/>
                    </a:cubicBezTo>
                    <a:cubicBezTo>
                      <a:pt x="10" y="7"/>
                      <a:pt x="12" y="7"/>
                      <a:pt x="13" y="6"/>
                    </a:cubicBezTo>
                    <a:cubicBezTo>
                      <a:pt x="14" y="4"/>
                      <a:pt x="16" y="3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lose/>
                  </a:path>
                </a:pathLst>
              </a:custGeom>
              <a:solidFill>
                <a:srgbClr val="F6E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600"/>
              <p:cNvSpPr/>
              <p:nvPr/>
            </p:nvSpPr>
            <p:spPr bwMode="auto">
              <a:xfrm>
                <a:off x="3480" y="1375"/>
                <a:ext cx="19" cy="14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2 h 5"/>
                  <a:gd name="T4" fmla="*/ 7 w 7"/>
                  <a:gd name="T5" fmla="*/ 2 h 5"/>
                  <a:gd name="T6" fmla="*/ 7 w 7"/>
                  <a:gd name="T7" fmla="*/ 1 h 5"/>
                  <a:gd name="T8" fmla="*/ 5 w 7"/>
                  <a:gd name="T9" fmla="*/ 1 h 5"/>
                  <a:gd name="T10" fmla="*/ 4 w 7"/>
                  <a:gd name="T11" fmla="*/ 1 h 5"/>
                  <a:gd name="T12" fmla="*/ 3 w 7"/>
                  <a:gd name="T13" fmla="*/ 0 h 5"/>
                  <a:gd name="T14" fmla="*/ 3 w 7"/>
                  <a:gd name="T15" fmla="*/ 0 h 5"/>
                  <a:gd name="T16" fmla="*/ 2 w 7"/>
                  <a:gd name="T17" fmla="*/ 0 h 5"/>
                  <a:gd name="T18" fmla="*/ 2 w 7"/>
                  <a:gd name="T19" fmla="*/ 0 h 5"/>
                  <a:gd name="T20" fmla="*/ 1 w 7"/>
                  <a:gd name="T21" fmla="*/ 1 h 5"/>
                  <a:gd name="T22" fmla="*/ 1 w 7"/>
                  <a:gd name="T23" fmla="*/ 3 h 5"/>
                  <a:gd name="T24" fmla="*/ 1 w 7"/>
                  <a:gd name="T25" fmla="*/ 4 h 5"/>
                  <a:gd name="T26" fmla="*/ 3 w 7"/>
                  <a:gd name="T27" fmla="*/ 4 h 5"/>
                  <a:gd name="T28" fmla="*/ 4 w 7"/>
                  <a:gd name="T29" fmla="*/ 4 h 5"/>
                  <a:gd name="T30" fmla="*/ 5 w 7"/>
                  <a:gd name="T31" fmla="*/ 5 h 5"/>
                  <a:gd name="T32" fmla="*/ 6 w 7"/>
                  <a:gd name="T3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7" y="3"/>
                      <a:pt x="6" y="3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601"/>
              <p:cNvSpPr/>
              <p:nvPr/>
            </p:nvSpPr>
            <p:spPr bwMode="auto">
              <a:xfrm>
                <a:off x="3638" y="1349"/>
                <a:ext cx="177" cy="219"/>
              </a:xfrm>
              <a:custGeom>
                <a:avLst/>
                <a:gdLst>
                  <a:gd name="T0" fmla="*/ 63 w 66"/>
                  <a:gd name="T1" fmla="*/ 61 h 82"/>
                  <a:gd name="T2" fmla="*/ 56 w 66"/>
                  <a:gd name="T3" fmla="*/ 51 h 82"/>
                  <a:gd name="T4" fmla="*/ 49 w 66"/>
                  <a:gd name="T5" fmla="*/ 48 h 82"/>
                  <a:gd name="T6" fmla="*/ 47 w 66"/>
                  <a:gd name="T7" fmla="*/ 47 h 82"/>
                  <a:gd name="T8" fmla="*/ 47 w 66"/>
                  <a:gd name="T9" fmla="*/ 47 h 82"/>
                  <a:gd name="T10" fmla="*/ 54 w 66"/>
                  <a:gd name="T11" fmla="*/ 46 h 82"/>
                  <a:gd name="T12" fmla="*/ 65 w 66"/>
                  <a:gd name="T13" fmla="*/ 40 h 82"/>
                  <a:gd name="T14" fmla="*/ 66 w 66"/>
                  <a:gd name="T15" fmla="*/ 36 h 82"/>
                  <a:gd name="T16" fmla="*/ 61 w 66"/>
                  <a:gd name="T17" fmla="*/ 22 h 82"/>
                  <a:gd name="T18" fmla="*/ 54 w 66"/>
                  <a:gd name="T19" fmla="*/ 15 h 82"/>
                  <a:gd name="T20" fmla="*/ 38 w 66"/>
                  <a:gd name="T21" fmla="*/ 25 h 82"/>
                  <a:gd name="T22" fmla="*/ 38 w 66"/>
                  <a:gd name="T23" fmla="*/ 17 h 82"/>
                  <a:gd name="T24" fmla="*/ 28 w 66"/>
                  <a:gd name="T25" fmla="*/ 4 h 82"/>
                  <a:gd name="T26" fmla="*/ 14 w 66"/>
                  <a:gd name="T27" fmla="*/ 22 h 82"/>
                  <a:gd name="T28" fmla="*/ 8 w 66"/>
                  <a:gd name="T29" fmla="*/ 24 h 82"/>
                  <a:gd name="T30" fmla="*/ 3 w 66"/>
                  <a:gd name="T31" fmla="*/ 28 h 82"/>
                  <a:gd name="T32" fmla="*/ 5 w 66"/>
                  <a:gd name="T33" fmla="*/ 45 h 82"/>
                  <a:gd name="T34" fmla="*/ 9 w 66"/>
                  <a:gd name="T35" fmla="*/ 49 h 82"/>
                  <a:gd name="T36" fmla="*/ 15 w 66"/>
                  <a:gd name="T37" fmla="*/ 51 h 82"/>
                  <a:gd name="T38" fmla="*/ 12 w 66"/>
                  <a:gd name="T39" fmla="*/ 63 h 82"/>
                  <a:gd name="T40" fmla="*/ 28 w 66"/>
                  <a:gd name="T41" fmla="*/ 74 h 82"/>
                  <a:gd name="T42" fmla="*/ 35 w 66"/>
                  <a:gd name="T43" fmla="*/ 74 h 82"/>
                  <a:gd name="T44" fmla="*/ 40 w 66"/>
                  <a:gd name="T45" fmla="*/ 71 h 82"/>
                  <a:gd name="T46" fmla="*/ 63 w 66"/>
                  <a:gd name="T47" fmla="*/ 6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82">
                    <a:moveTo>
                      <a:pt x="63" y="61"/>
                    </a:moveTo>
                    <a:cubicBezTo>
                      <a:pt x="63" y="57"/>
                      <a:pt x="59" y="54"/>
                      <a:pt x="56" y="51"/>
                    </a:cubicBezTo>
                    <a:cubicBezTo>
                      <a:pt x="54" y="50"/>
                      <a:pt x="51" y="49"/>
                      <a:pt x="49" y="48"/>
                    </a:cubicBezTo>
                    <a:cubicBezTo>
                      <a:pt x="48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9" y="47"/>
                      <a:pt x="52" y="46"/>
                      <a:pt x="54" y="46"/>
                    </a:cubicBezTo>
                    <a:cubicBezTo>
                      <a:pt x="58" y="45"/>
                      <a:pt x="63" y="44"/>
                      <a:pt x="65" y="40"/>
                    </a:cubicBezTo>
                    <a:cubicBezTo>
                      <a:pt x="66" y="39"/>
                      <a:pt x="66" y="37"/>
                      <a:pt x="66" y="36"/>
                    </a:cubicBezTo>
                    <a:cubicBezTo>
                      <a:pt x="64" y="31"/>
                      <a:pt x="59" y="28"/>
                      <a:pt x="61" y="22"/>
                    </a:cubicBezTo>
                    <a:cubicBezTo>
                      <a:pt x="62" y="17"/>
                      <a:pt x="58" y="14"/>
                      <a:pt x="54" y="15"/>
                    </a:cubicBezTo>
                    <a:cubicBezTo>
                      <a:pt x="47" y="15"/>
                      <a:pt x="42" y="20"/>
                      <a:pt x="38" y="25"/>
                    </a:cubicBezTo>
                    <a:cubicBezTo>
                      <a:pt x="38" y="22"/>
                      <a:pt x="38" y="19"/>
                      <a:pt x="38" y="17"/>
                    </a:cubicBezTo>
                    <a:cubicBezTo>
                      <a:pt x="38" y="11"/>
                      <a:pt x="34" y="7"/>
                      <a:pt x="28" y="4"/>
                    </a:cubicBezTo>
                    <a:cubicBezTo>
                      <a:pt x="21" y="0"/>
                      <a:pt x="11" y="16"/>
                      <a:pt x="14" y="22"/>
                    </a:cubicBezTo>
                    <a:cubicBezTo>
                      <a:pt x="14" y="22"/>
                      <a:pt x="9" y="23"/>
                      <a:pt x="8" y="24"/>
                    </a:cubicBezTo>
                    <a:cubicBezTo>
                      <a:pt x="6" y="25"/>
                      <a:pt x="4" y="26"/>
                      <a:pt x="3" y="28"/>
                    </a:cubicBezTo>
                    <a:cubicBezTo>
                      <a:pt x="0" y="33"/>
                      <a:pt x="2" y="40"/>
                      <a:pt x="5" y="45"/>
                    </a:cubicBezTo>
                    <a:cubicBezTo>
                      <a:pt x="6" y="46"/>
                      <a:pt x="7" y="48"/>
                      <a:pt x="9" y="49"/>
                    </a:cubicBezTo>
                    <a:cubicBezTo>
                      <a:pt x="11" y="49"/>
                      <a:pt x="18" y="49"/>
                      <a:pt x="15" y="51"/>
                    </a:cubicBezTo>
                    <a:cubicBezTo>
                      <a:pt x="12" y="55"/>
                      <a:pt x="10" y="59"/>
                      <a:pt x="12" y="63"/>
                    </a:cubicBezTo>
                    <a:cubicBezTo>
                      <a:pt x="16" y="69"/>
                      <a:pt x="21" y="73"/>
                      <a:pt x="28" y="74"/>
                    </a:cubicBezTo>
                    <a:cubicBezTo>
                      <a:pt x="30" y="75"/>
                      <a:pt x="33" y="75"/>
                      <a:pt x="35" y="74"/>
                    </a:cubicBezTo>
                    <a:cubicBezTo>
                      <a:pt x="37" y="72"/>
                      <a:pt x="38" y="68"/>
                      <a:pt x="40" y="71"/>
                    </a:cubicBezTo>
                    <a:cubicBezTo>
                      <a:pt x="47" y="82"/>
                      <a:pt x="63" y="70"/>
                      <a:pt x="63" y="61"/>
                    </a:cubicBezTo>
                    <a:close/>
                  </a:path>
                </a:pathLst>
              </a:custGeom>
              <a:solidFill>
                <a:srgbClr val="8B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602"/>
              <p:cNvSpPr/>
              <p:nvPr/>
            </p:nvSpPr>
            <p:spPr bwMode="auto">
              <a:xfrm>
                <a:off x="3734" y="1477"/>
                <a:ext cx="73" cy="73"/>
              </a:xfrm>
              <a:custGeom>
                <a:avLst/>
                <a:gdLst>
                  <a:gd name="T0" fmla="*/ 10 w 27"/>
                  <a:gd name="T1" fmla="*/ 27 h 27"/>
                  <a:gd name="T2" fmla="*/ 20 w 27"/>
                  <a:gd name="T3" fmla="*/ 16 h 27"/>
                  <a:gd name="T4" fmla="*/ 21 w 27"/>
                  <a:gd name="T5" fmla="*/ 14 h 27"/>
                  <a:gd name="T6" fmla="*/ 24 w 27"/>
                  <a:gd name="T7" fmla="*/ 10 h 27"/>
                  <a:gd name="T8" fmla="*/ 11 w 27"/>
                  <a:gd name="T9" fmla="*/ 1 h 27"/>
                  <a:gd name="T10" fmla="*/ 11 w 27"/>
                  <a:gd name="T11" fmla="*/ 2 h 27"/>
                  <a:gd name="T12" fmla="*/ 12 w 27"/>
                  <a:gd name="T13" fmla="*/ 2 h 27"/>
                  <a:gd name="T14" fmla="*/ 7 w 27"/>
                  <a:gd name="T15" fmla="*/ 3 h 27"/>
                  <a:gd name="T16" fmla="*/ 2 w 27"/>
                  <a:gd name="T17" fmla="*/ 9 h 27"/>
                  <a:gd name="T18" fmla="*/ 2 w 27"/>
                  <a:gd name="T19" fmla="*/ 17 h 27"/>
                  <a:gd name="T20" fmla="*/ 9 w 27"/>
                  <a:gd name="T21" fmla="*/ 27 h 27"/>
                  <a:gd name="T22" fmla="*/ 10 w 27"/>
                  <a:gd name="T2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10" y="27"/>
                    </a:moveTo>
                    <a:cubicBezTo>
                      <a:pt x="10" y="21"/>
                      <a:pt x="16" y="18"/>
                      <a:pt x="20" y="16"/>
                    </a:cubicBezTo>
                    <a:cubicBezTo>
                      <a:pt x="20" y="15"/>
                      <a:pt x="20" y="15"/>
                      <a:pt x="21" y="14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7" y="5"/>
                      <a:pt x="13" y="2"/>
                      <a:pt x="11" y="1"/>
                    </a:cubicBezTo>
                    <a:cubicBezTo>
                      <a:pt x="11" y="0"/>
                      <a:pt x="10" y="1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0" y="2"/>
                      <a:pt x="8" y="3"/>
                      <a:pt x="7" y="3"/>
                    </a:cubicBezTo>
                    <a:cubicBezTo>
                      <a:pt x="3" y="4"/>
                      <a:pt x="4" y="7"/>
                      <a:pt x="2" y="9"/>
                    </a:cubicBezTo>
                    <a:cubicBezTo>
                      <a:pt x="0" y="12"/>
                      <a:pt x="1" y="14"/>
                      <a:pt x="2" y="17"/>
                    </a:cubicBezTo>
                    <a:cubicBezTo>
                      <a:pt x="5" y="20"/>
                      <a:pt x="5" y="25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603"/>
              <p:cNvSpPr/>
              <p:nvPr/>
            </p:nvSpPr>
            <p:spPr bwMode="auto">
              <a:xfrm>
                <a:off x="3643" y="1367"/>
                <a:ext cx="102" cy="91"/>
              </a:xfrm>
              <a:custGeom>
                <a:avLst/>
                <a:gdLst>
                  <a:gd name="T0" fmla="*/ 23 w 38"/>
                  <a:gd name="T1" fmla="*/ 33 h 34"/>
                  <a:gd name="T2" fmla="*/ 23 w 38"/>
                  <a:gd name="T3" fmla="*/ 27 h 34"/>
                  <a:gd name="T4" fmla="*/ 17 w 38"/>
                  <a:gd name="T5" fmla="*/ 13 h 34"/>
                  <a:gd name="T6" fmla="*/ 24 w 38"/>
                  <a:gd name="T7" fmla="*/ 15 h 34"/>
                  <a:gd name="T8" fmla="*/ 26 w 38"/>
                  <a:gd name="T9" fmla="*/ 15 h 34"/>
                  <a:gd name="T10" fmla="*/ 32 w 38"/>
                  <a:gd name="T11" fmla="*/ 18 h 34"/>
                  <a:gd name="T12" fmla="*/ 33 w 38"/>
                  <a:gd name="T13" fmla="*/ 18 h 34"/>
                  <a:gd name="T14" fmla="*/ 26 w 38"/>
                  <a:gd name="T15" fmla="*/ 0 h 34"/>
                  <a:gd name="T16" fmla="*/ 16 w 38"/>
                  <a:gd name="T17" fmla="*/ 5 h 34"/>
                  <a:gd name="T18" fmla="*/ 7 w 38"/>
                  <a:gd name="T19" fmla="*/ 17 h 34"/>
                  <a:gd name="T20" fmla="*/ 3 w 38"/>
                  <a:gd name="T21" fmla="*/ 20 h 34"/>
                  <a:gd name="T22" fmla="*/ 3 w 38"/>
                  <a:gd name="T23" fmla="*/ 20 h 34"/>
                  <a:gd name="T24" fmla="*/ 0 w 38"/>
                  <a:gd name="T25" fmla="*/ 23 h 34"/>
                  <a:gd name="T26" fmla="*/ 1 w 38"/>
                  <a:gd name="T27" fmla="*/ 24 h 34"/>
                  <a:gd name="T28" fmla="*/ 10 w 38"/>
                  <a:gd name="T29" fmla="*/ 27 h 34"/>
                  <a:gd name="T30" fmla="*/ 15 w 38"/>
                  <a:gd name="T31" fmla="*/ 30 h 34"/>
                  <a:gd name="T32" fmla="*/ 17 w 38"/>
                  <a:gd name="T33" fmla="*/ 31 h 34"/>
                  <a:gd name="T34" fmla="*/ 21 w 38"/>
                  <a:gd name="T35" fmla="*/ 34 h 34"/>
                  <a:gd name="T36" fmla="*/ 23 w 38"/>
                  <a:gd name="T3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4">
                    <a:moveTo>
                      <a:pt x="23" y="33"/>
                    </a:moveTo>
                    <a:cubicBezTo>
                      <a:pt x="24" y="31"/>
                      <a:pt x="24" y="29"/>
                      <a:pt x="23" y="27"/>
                    </a:cubicBezTo>
                    <a:cubicBezTo>
                      <a:pt x="21" y="21"/>
                      <a:pt x="14" y="20"/>
                      <a:pt x="17" y="13"/>
                    </a:cubicBezTo>
                    <a:cubicBezTo>
                      <a:pt x="20" y="5"/>
                      <a:pt x="20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8" y="12"/>
                      <a:pt x="31" y="15"/>
                      <a:pt x="32" y="18"/>
                    </a:cubicBezTo>
                    <a:cubicBezTo>
                      <a:pt x="32" y="18"/>
                      <a:pt x="32" y="19"/>
                      <a:pt x="33" y="18"/>
                    </a:cubicBezTo>
                    <a:cubicBezTo>
                      <a:pt x="38" y="13"/>
                      <a:pt x="33" y="1"/>
                      <a:pt x="26" y="0"/>
                    </a:cubicBezTo>
                    <a:cubicBezTo>
                      <a:pt x="22" y="0"/>
                      <a:pt x="18" y="1"/>
                      <a:pt x="16" y="5"/>
                    </a:cubicBezTo>
                    <a:cubicBezTo>
                      <a:pt x="13" y="10"/>
                      <a:pt x="13" y="16"/>
                      <a:pt x="7" y="17"/>
                    </a:cubicBezTo>
                    <a:cubicBezTo>
                      <a:pt x="5" y="17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1"/>
                      <a:pt x="1" y="22"/>
                      <a:pt x="0" y="23"/>
                    </a:cubicBezTo>
                    <a:cubicBezTo>
                      <a:pt x="0" y="23"/>
                      <a:pt x="0" y="23"/>
                      <a:pt x="1" y="24"/>
                    </a:cubicBezTo>
                    <a:cubicBezTo>
                      <a:pt x="4" y="25"/>
                      <a:pt x="8" y="21"/>
                      <a:pt x="10" y="27"/>
                    </a:cubicBezTo>
                    <a:cubicBezTo>
                      <a:pt x="11" y="29"/>
                      <a:pt x="13" y="29"/>
                      <a:pt x="15" y="30"/>
                    </a:cubicBezTo>
                    <a:cubicBezTo>
                      <a:pt x="15" y="31"/>
                      <a:pt x="16" y="31"/>
                      <a:pt x="17" y="31"/>
                    </a:cubicBezTo>
                    <a:cubicBezTo>
                      <a:pt x="17" y="31"/>
                      <a:pt x="20" y="33"/>
                      <a:pt x="21" y="34"/>
                    </a:cubicBezTo>
                    <a:cubicBezTo>
                      <a:pt x="21" y="34"/>
                      <a:pt x="23" y="34"/>
                      <a:pt x="23" y="33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604"/>
              <p:cNvSpPr/>
              <p:nvPr/>
            </p:nvSpPr>
            <p:spPr bwMode="auto">
              <a:xfrm>
                <a:off x="3665" y="1354"/>
                <a:ext cx="139" cy="80"/>
              </a:xfrm>
              <a:custGeom>
                <a:avLst/>
                <a:gdLst>
                  <a:gd name="T0" fmla="*/ 52 w 52"/>
                  <a:gd name="T1" fmla="*/ 29 h 30"/>
                  <a:gd name="T2" fmla="*/ 52 w 52"/>
                  <a:gd name="T3" fmla="*/ 28 h 30"/>
                  <a:gd name="T4" fmla="*/ 50 w 52"/>
                  <a:gd name="T5" fmla="*/ 19 h 30"/>
                  <a:gd name="T6" fmla="*/ 50 w 52"/>
                  <a:gd name="T7" fmla="*/ 14 h 30"/>
                  <a:gd name="T8" fmla="*/ 45 w 52"/>
                  <a:gd name="T9" fmla="*/ 12 h 30"/>
                  <a:gd name="T10" fmla="*/ 34 w 52"/>
                  <a:gd name="T11" fmla="*/ 16 h 30"/>
                  <a:gd name="T12" fmla="*/ 27 w 52"/>
                  <a:gd name="T13" fmla="*/ 23 h 30"/>
                  <a:gd name="T14" fmla="*/ 27 w 52"/>
                  <a:gd name="T15" fmla="*/ 9 h 30"/>
                  <a:gd name="T16" fmla="*/ 14 w 52"/>
                  <a:gd name="T17" fmla="*/ 1 h 30"/>
                  <a:gd name="T18" fmla="*/ 4 w 52"/>
                  <a:gd name="T19" fmla="*/ 20 h 30"/>
                  <a:gd name="T20" fmla="*/ 6 w 52"/>
                  <a:gd name="T21" fmla="*/ 15 h 30"/>
                  <a:gd name="T22" fmla="*/ 10 w 52"/>
                  <a:gd name="T23" fmla="*/ 11 h 30"/>
                  <a:gd name="T24" fmla="*/ 20 w 52"/>
                  <a:gd name="T25" fmla="*/ 9 h 30"/>
                  <a:gd name="T26" fmla="*/ 24 w 52"/>
                  <a:gd name="T27" fmla="*/ 29 h 30"/>
                  <a:gd name="T28" fmla="*/ 25 w 52"/>
                  <a:gd name="T29" fmla="*/ 30 h 30"/>
                  <a:gd name="T30" fmla="*/ 36 w 52"/>
                  <a:gd name="T31" fmla="*/ 20 h 30"/>
                  <a:gd name="T32" fmla="*/ 47 w 52"/>
                  <a:gd name="T33" fmla="*/ 20 h 30"/>
                  <a:gd name="T34" fmla="*/ 50 w 52"/>
                  <a:gd name="T35" fmla="*/ 28 h 30"/>
                  <a:gd name="T36" fmla="*/ 50 w 52"/>
                  <a:gd name="T37" fmla="*/ 28 h 30"/>
                  <a:gd name="T38" fmla="*/ 51 w 52"/>
                  <a:gd name="T39" fmla="*/ 29 h 30"/>
                  <a:gd name="T40" fmla="*/ 52 w 52"/>
                  <a:gd name="T41" fmla="*/ 29 h 30"/>
                  <a:gd name="T42" fmla="*/ 52 w 52"/>
                  <a:gd name="T4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30">
                    <a:moveTo>
                      <a:pt x="52" y="29"/>
                    </a:move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5"/>
                      <a:pt x="50" y="23"/>
                      <a:pt x="50" y="19"/>
                    </a:cubicBezTo>
                    <a:cubicBezTo>
                      <a:pt x="50" y="17"/>
                      <a:pt x="50" y="16"/>
                      <a:pt x="50" y="14"/>
                    </a:cubicBezTo>
                    <a:cubicBezTo>
                      <a:pt x="49" y="12"/>
                      <a:pt x="47" y="12"/>
                      <a:pt x="45" y="12"/>
                    </a:cubicBezTo>
                    <a:cubicBezTo>
                      <a:pt x="42" y="13"/>
                      <a:pt x="38" y="15"/>
                      <a:pt x="34" y="16"/>
                    </a:cubicBezTo>
                    <a:cubicBezTo>
                      <a:pt x="30" y="17"/>
                      <a:pt x="29" y="20"/>
                      <a:pt x="27" y="23"/>
                    </a:cubicBezTo>
                    <a:cubicBezTo>
                      <a:pt x="29" y="18"/>
                      <a:pt x="28" y="14"/>
                      <a:pt x="27" y="9"/>
                    </a:cubicBezTo>
                    <a:cubicBezTo>
                      <a:pt x="25" y="5"/>
                      <a:pt x="19" y="0"/>
                      <a:pt x="14" y="1"/>
                    </a:cubicBezTo>
                    <a:cubicBezTo>
                      <a:pt x="10" y="3"/>
                      <a:pt x="0" y="15"/>
                      <a:pt x="4" y="20"/>
                    </a:cubicBezTo>
                    <a:cubicBezTo>
                      <a:pt x="4" y="18"/>
                      <a:pt x="5" y="17"/>
                      <a:pt x="6" y="15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2" y="8"/>
                      <a:pt x="15" y="8"/>
                      <a:pt x="20" y="9"/>
                    </a:cubicBezTo>
                    <a:cubicBezTo>
                      <a:pt x="28" y="13"/>
                      <a:pt x="25" y="24"/>
                      <a:pt x="24" y="29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8" y="26"/>
                      <a:pt x="32" y="23"/>
                      <a:pt x="36" y="20"/>
                    </a:cubicBezTo>
                    <a:cubicBezTo>
                      <a:pt x="39" y="18"/>
                      <a:pt x="44" y="16"/>
                      <a:pt x="47" y="20"/>
                    </a:cubicBezTo>
                    <a:cubicBezTo>
                      <a:pt x="47" y="22"/>
                      <a:pt x="50" y="26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605"/>
              <p:cNvSpPr/>
              <p:nvPr/>
            </p:nvSpPr>
            <p:spPr bwMode="auto">
              <a:xfrm>
                <a:off x="3643" y="1408"/>
                <a:ext cx="78" cy="64"/>
              </a:xfrm>
              <a:custGeom>
                <a:avLst/>
                <a:gdLst>
                  <a:gd name="T0" fmla="*/ 27 w 29"/>
                  <a:gd name="T1" fmla="*/ 23 h 24"/>
                  <a:gd name="T2" fmla="*/ 28 w 29"/>
                  <a:gd name="T3" fmla="*/ 17 h 24"/>
                  <a:gd name="T4" fmla="*/ 28 w 29"/>
                  <a:gd name="T5" fmla="*/ 16 h 24"/>
                  <a:gd name="T6" fmla="*/ 24 w 29"/>
                  <a:gd name="T7" fmla="*/ 14 h 24"/>
                  <a:gd name="T8" fmla="*/ 21 w 29"/>
                  <a:gd name="T9" fmla="*/ 10 h 24"/>
                  <a:gd name="T10" fmla="*/ 11 w 29"/>
                  <a:gd name="T11" fmla="*/ 0 h 24"/>
                  <a:gd name="T12" fmla="*/ 0 w 29"/>
                  <a:gd name="T13" fmla="*/ 9 h 24"/>
                  <a:gd name="T14" fmla="*/ 1 w 29"/>
                  <a:gd name="T15" fmla="*/ 9 h 24"/>
                  <a:gd name="T16" fmla="*/ 12 w 29"/>
                  <a:gd name="T17" fmla="*/ 6 h 24"/>
                  <a:gd name="T18" fmla="*/ 18 w 29"/>
                  <a:gd name="T19" fmla="*/ 11 h 24"/>
                  <a:gd name="T20" fmla="*/ 21 w 29"/>
                  <a:gd name="T21" fmla="*/ 14 h 24"/>
                  <a:gd name="T22" fmla="*/ 22 w 29"/>
                  <a:gd name="T23" fmla="*/ 14 h 24"/>
                  <a:gd name="T24" fmla="*/ 22 w 29"/>
                  <a:gd name="T25" fmla="*/ 15 h 24"/>
                  <a:gd name="T26" fmla="*/ 22 w 29"/>
                  <a:gd name="T27" fmla="*/ 15 h 24"/>
                  <a:gd name="T28" fmla="*/ 21 w 29"/>
                  <a:gd name="T29" fmla="*/ 16 h 24"/>
                  <a:gd name="T30" fmla="*/ 21 w 29"/>
                  <a:gd name="T31" fmla="*/ 19 h 24"/>
                  <a:gd name="T32" fmla="*/ 23 w 29"/>
                  <a:gd name="T33" fmla="*/ 23 h 24"/>
                  <a:gd name="T34" fmla="*/ 27 w 29"/>
                  <a:gd name="T35" fmla="*/ 24 h 24"/>
                  <a:gd name="T36" fmla="*/ 27 w 29"/>
                  <a:gd name="T3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4">
                    <a:moveTo>
                      <a:pt x="27" y="23"/>
                    </a:moveTo>
                    <a:cubicBezTo>
                      <a:pt x="27" y="21"/>
                      <a:pt x="28" y="19"/>
                      <a:pt x="28" y="17"/>
                    </a:cubicBezTo>
                    <a:cubicBezTo>
                      <a:pt x="28" y="17"/>
                      <a:pt x="29" y="17"/>
                      <a:pt x="28" y="16"/>
                    </a:cubicBezTo>
                    <a:cubicBezTo>
                      <a:pt x="27" y="15"/>
                      <a:pt x="25" y="15"/>
                      <a:pt x="24" y="14"/>
                    </a:cubicBezTo>
                    <a:cubicBezTo>
                      <a:pt x="22" y="13"/>
                      <a:pt x="21" y="11"/>
                      <a:pt x="21" y="10"/>
                    </a:cubicBezTo>
                    <a:cubicBezTo>
                      <a:pt x="18" y="5"/>
                      <a:pt x="16" y="0"/>
                      <a:pt x="11" y="0"/>
                    </a:cubicBezTo>
                    <a:cubicBezTo>
                      <a:pt x="6" y="0"/>
                      <a:pt x="0" y="4"/>
                      <a:pt x="0" y="9"/>
                    </a:cubicBezTo>
                    <a:cubicBezTo>
                      <a:pt x="0" y="9"/>
                      <a:pt x="1" y="10"/>
                      <a:pt x="1" y="9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6" y="6"/>
                      <a:pt x="16" y="7"/>
                      <a:pt x="18" y="11"/>
                    </a:cubicBezTo>
                    <a:cubicBezTo>
                      <a:pt x="19" y="12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6"/>
                      <a:pt x="22" y="15"/>
                      <a:pt x="21" y="16"/>
                    </a:cubicBezTo>
                    <a:cubicBezTo>
                      <a:pt x="20" y="17"/>
                      <a:pt x="21" y="18"/>
                      <a:pt x="21" y="19"/>
                    </a:cubicBezTo>
                    <a:cubicBezTo>
                      <a:pt x="21" y="18"/>
                      <a:pt x="23" y="22"/>
                      <a:pt x="23" y="23"/>
                    </a:cubicBezTo>
                    <a:cubicBezTo>
                      <a:pt x="24" y="24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7" y="23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606"/>
              <p:cNvSpPr/>
              <p:nvPr/>
            </p:nvSpPr>
            <p:spPr bwMode="auto">
              <a:xfrm>
                <a:off x="3710" y="1434"/>
                <a:ext cx="70" cy="33"/>
              </a:xfrm>
              <a:custGeom>
                <a:avLst/>
                <a:gdLst>
                  <a:gd name="T0" fmla="*/ 25 w 26"/>
                  <a:gd name="T1" fmla="*/ 1 h 12"/>
                  <a:gd name="T2" fmla="*/ 24 w 26"/>
                  <a:gd name="T3" fmla="*/ 0 h 12"/>
                  <a:gd name="T4" fmla="*/ 21 w 26"/>
                  <a:gd name="T5" fmla="*/ 1 h 12"/>
                  <a:gd name="T6" fmla="*/ 9 w 26"/>
                  <a:gd name="T7" fmla="*/ 5 h 12"/>
                  <a:gd name="T8" fmla="*/ 8 w 26"/>
                  <a:gd name="T9" fmla="*/ 6 h 12"/>
                  <a:gd name="T10" fmla="*/ 2 w 26"/>
                  <a:gd name="T11" fmla="*/ 9 h 12"/>
                  <a:gd name="T12" fmla="*/ 0 w 26"/>
                  <a:gd name="T13" fmla="*/ 10 h 12"/>
                  <a:gd name="T14" fmla="*/ 1 w 26"/>
                  <a:gd name="T15" fmla="*/ 11 h 12"/>
                  <a:gd name="T16" fmla="*/ 11 w 26"/>
                  <a:gd name="T17" fmla="*/ 9 h 12"/>
                  <a:gd name="T18" fmla="*/ 18 w 26"/>
                  <a:gd name="T19" fmla="*/ 4 h 12"/>
                  <a:gd name="T20" fmla="*/ 21 w 26"/>
                  <a:gd name="T21" fmla="*/ 2 h 12"/>
                  <a:gd name="T22" fmla="*/ 25 w 26"/>
                  <a:gd name="T23" fmla="*/ 1 h 12"/>
                  <a:gd name="T24" fmla="*/ 25 w 26"/>
                  <a:gd name="T25" fmla="*/ 1 h 12"/>
                  <a:gd name="T26" fmla="*/ 25 w 26"/>
                  <a:gd name="T27" fmla="*/ 1 h 12"/>
                  <a:gd name="T28" fmla="*/ 25 w 26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2">
                    <a:moveTo>
                      <a:pt x="25" y="1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23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9" y="5"/>
                    </a:cubicBezTo>
                    <a:cubicBezTo>
                      <a:pt x="9" y="5"/>
                      <a:pt x="8" y="5"/>
                      <a:pt x="8" y="6"/>
                    </a:cubicBezTo>
                    <a:cubicBezTo>
                      <a:pt x="6" y="6"/>
                      <a:pt x="4" y="8"/>
                      <a:pt x="2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8"/>
                      <a:pt x="8" y="12"/>
                      <a:pt x="11" y="9"/>
                    </a:cubicBezTo>
                    <a:cubicBezTo>
                      <a:pt x="13" y="7"/>
                      <a:pt x="15" y="5"/>
                      <a:pt x="18" y="4"/>
                    </a:cubicBezTo>
                    <a:cubicBezTo>
                      <a:pt x="19" y="3"/>
                      <a:pt x="20" y="3"/>
                      <a:pt x="21" y="2"/>
                    </a:cubicBezTo>
                    <a:cubicBezTo>
                      <a:pt x="23" y="2"/>
                      <a:pt x="24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/>
            <p:nvPr/>
          </p:nvGrpSpPr>
          <p:grpSpPr bwMode="auto">
            <a:xfrm>
              <a:off x="4727576" y="2187575"/>
              <a:ext cx="2762250" cy="2312988"/>
              <a:chOff x="2978" y="1378"/>
              <a:chExt cx="1740" cy="1457"/>
            </a:xfrm>
          </p:grpSpPr>
          <p:sp>
            <p:nvSpPr>
              <p:cNvPr id="148" name="Freeform 608"/>
              <p:cNvSpPr/>
              <p:nvPr/>
            </p:nvSpPr>
            <p:spPr bwMode="auto">
              <a:xfrm>
                <a:off x="3667" y="1475"/>
                <a:ext cx="124" cy="69"/>
              </a:xfrm>
              <a:custGeom>
                <a:avLst/>
                <a:gdLst>
                  <a:gd name="T0" fmla="*/ 32 w 46"/>
                  <a:gd name="T1" fmla="*/ 26 h 26"/>
                  <a:gd name="T2" fmla="*/ 36 w 46"/>
                  <a:gd name="T3" fmla="*/ 21 h 26"/>
                  <a:gd name="T4" fmla="*/ 39 w 46"/>
                  <a:gd name="T5" fmla="*/ 15 h 26"/>
                  <a:gd name="T6" fmla="*/ 40 w 46"/>
                  <a:gd name="T7" fmla="*/ 13 h 26"/>
                  <a:gd name="T8" fmla="*/ 40 w 46"/>
                  <a:gd name="T9" fmla="*/ 10 h 26"/>
                  <a:gd name="T10" fmla="*/ 45 w 46"/>
                  <a:gd name="T11" fmla="*/ 9 h 26"/>
                  <a:gd name="T12" fmla="*/ 46 w 46"/>
                  <a:gd name="T13" fmla="*/ 8 h 26"/>
                  <a:gd name="T14" fmla="*/ 31 w 46"/>
                  <a:gd name="T15" fmla="*/ 1 h 26"/>
                  <a:gd name="T16" fmla="*/ 30 w 46"/>
                  <a:gd name="T17" fmla="*/ 1 h 26"/>
                  <a:gd name="T18" fmla="*/ 29 w 46"/>
                  <a:gd name="T19" fmla="*/ 1 h 26"/>
                  <a:gd name="T20" fmla="*/ 20 w 46"/>
                  <a:gd name="T21" fmla="*/ 1 h 26"/>
                  <a:gd name="T22" fmla="*/ 15 w 46"/>
                  <a:gd name="T23" fmla="*/ 0 h 26"/>
                  <a:gd name="T24" fmla="*/ 6 w 46"/>
                  <a:gd name="T25" fmla="*/ 4 h 26"/>
                  <a:gd name="T26" fmla="*/ 1 w 46"/>
                  <a:gd name="T27" fmla="*/ 7 h 26"/>
                  <a:gd name="T28" fmla="*/ 2 w 46"/>
                  <a:gd name="T29" fmla="*/ 11 h 26"/>
                  <a:gd name="T30" fmla="*/ 4 w 46"/>
                  <a:gd name="T31" fmla="*/ 14 h 26"/>
                  <a:gd name="T32" fmla="*/ 3 w 46"/>
                  <a:gd name="T33" fmla="*/ 17 h 26"/>
                  <a:gd name="T34" fmla="*/ 8 w 46"/>
                  <a:gd name="T35" fmla="*/ 19 h 26"/>
                  <a:gd name="T36" fmla="*/ 9 w 46"/>
                  <a:gd name="T37" fmla="*/ 22 h 26"/>
                  <a:gd name="T38" fmla="*/ 9 w 46"/>
                  <a:gd name="T39" fmla="*/ 22 h 26"/>
                  <a:gd name="T40" fmla="*/ 22 w 46"/>
                  <a:gd name="T41" fmla="*/ 22 h 26"/>
                  <a:gd name="T42" fmla="*/ 25 w 46"/>
                  <a:gd name="T43" fmla="*/ 19 h 26"/>
                  <a:gd name="T44" fmla="*/ 31 w 46"/>
                  <a:gd name="T45" fmla="*/ 26 h 26"/>
                  <a:gd name="T46" fmla="*/ 32 w 46"/>
                  <a:gd name="T4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26">
                    <a:moveTo>
                      <a:pt x="32" y="26"/>
                    </a:moveTo>
                    <a:cubicBezTo>
                      <a:pt x="34" y="23"/>
                      <a:pt x="35" y="23"/>
                      <a:pt x="36" y="21"/>
                    </a:cubicBezTo>
                    <a:cubicBezTo>
                      <a:pt x="37" y="17"/>
                      <a:pt x="33" y="18"/>
                      <a:pt x="39" y="15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0"/>
                      <a:pt x="40" y="10"/>
                    </a:cubicBezTo>
                    <a:cubicBezTo>
                      <a:pt x="41" y="8"/>
                      <a:pt x="44" y="9"/>
                      <a:pt x="45" y="9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41" y="2"/>
                      <a:pt x="37" y="2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6" y="1"/>
                      <a:pt x="22" y="2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12" y="0"/>
                      <a:pt x="8" y="3"/>
                      <a:pt x="6" y="4"/>
                    </a:cubicBezTo>
                    <a:cubicBezTo>
                      <a:pt x="5" y="5"/>
                      <a:pt x="1" y="5"/>
                      <a:pt x="1" y="7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2"/>
                      <a:pt x="4" y="10"/>
                      <a:pt x="4" y="14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4" y="19"/>
                      <a:pt x="6" y="19"/>
                      <a:pt x="8" y="19"/>
                    </a:cubicBezTo>
                    <a:cubicBezTo>
                      <a:pt x="10" y="20"/>
                      <a:pt x="9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3" y="24"/>
                      <a:pt x="18" y="24"/>
                      <a:pt x="22" y="22"/>
                    </a:cubicBezTo>
                    <a:cubicBezTo>
                      <a:pt x="24" y="22"/>
                      <a:pt x="25" y="21"/>
                      <a:pt x="25" y="19"/>
                    </a:cubicBezTo>
                    <a:cubicBezTo>
                      <a:pt x="27" y="16"/>
                      <a:pt x="31" y="25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09"/>
              <p:cNvSpPr/>
              <p:nvPr/>
            </p:nvSpPr>
            <p:spPr bwMode="auto">
              <a:xfrm>
                <a:off x="3758" y="1512"/>
                <a:ext cx="49" cy="40"/>
              </a:xfrm>
              <a:custGeom>
                <a:avLst/>
                <a:gdLst>
                  <a:gd name="T0" fmla="*/ 17 w 18"/>
                  <a:gd name="T1" fmla="*/ 0 h 15"/>
                  <a:gd name="T2" fmla="*/ 16 w 18"/>
                  <a:gd name="T3" fmla="*/ 0 h 15"/>
                  <a:gd name="T4" fmla="*/ 15 w 18"/>
                  <a:gd name="T5" fmla="*/ 4 h 15"/>
                  <a:gd name="T6" fmla="*/ 9 w 18"/>
                  <a:gd name="T7" fmla="*/ 7 h 15"/>
                  <a:gd name="T8" fmla="*/ 1 w 18"/>
                  <a:gd name="T9" fmla="*/ 13 h 15"/>
                  <a:gd name="T10" fmla="*/ 1 w 18"/>
                  <a:gd name="T11" fmla="*/ 14 h 15"/>
                  <a:gd name="T12" fmla="*/ 17 w 1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4"/>
                    </a:cubicBezTo>
                    <a:cubicBezTo>
                      <a:pt x="14" y="6"/>
                      <a:pt x="11" y="6"/>
                      <a:pt x="9" y="7"/>
                    </a:cubicBezTo>
                    <a:cubicBezTo>
                      <a:pt x="6" y="9"/>
                      <a:pt x="4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9" y="15"/>
                      <a:pt x="18" y="8"/>
                      <a:pt x="17" y="0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610"/>
              <p:cNvSpPr/>
              <p:nvPr/>
            </p:nvSpPr>
            <p:spPr bwMode="auto">
              <a:xfrm>
                <a:off x="3641" y="1437"/>
                <a:ext cx="59" cy="40"/>
              </a:xfrm>
              <a:custGeom>
                <a:avLst/>
                <a:gdLst>
                  <a:gd name="T0" fmla="*/ 21 w 22"/>
                  <a:gd name="T1" fmla="*/ 11 h 15"/>
                  <a:gd name="T2" fmla="*/ 16 w 22"/>
                  <a:gd name="T3" fmla="*/ 9 h 15"/>
                  <a:gd name="T4" fmla="*/ 16 w 22"/>
                  <a:gd name="T5" fmla="*/ 8 h 15"/>
                  <a:gd name="T6" fmla="*/ 10 w 22"/>
                  <a:gd name="T7" fmla="*/ 3 h 15"/>
                  <a:gd name="T8" fmla="*/ 10 w 22"/>
                  <a:gd name="T9" fmla="*/ 2 h 15"/>
                  <a:gd name="T10" fmla="*/ 3 w 22"/>
                  <a:gd name="T11" fmla="*/ 0 h 15"/>
                  <a:gd name="T12" fmla="*/ 2 w 22"/>
                  <a:gd name="T13" fmla="*/ 0 h 15"/>
                  <a:gd name="T14" fmla="*/ 1 w 22"/>
                  <a:gd name="T15" fmla="*/ 3 h 15"/>
                  <a:gd name="T16" fmla="*/ 7 w 22"/>
                  <a:gd name="T17" fmla="*/ 13 h 15"/>
                  <a:gd name="T18" fmla="*/ 21 w 22"/>
                  <a:gd name="T19" fmla="*/ 12 h 15"/>
                  <a:gd name="T20" fmla="*/ 21 w 22"/>
                  <a:gd name="T21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21" y="11"/>
                    </a:moveTo>
                    <a:cubicBezTo>
                      <a:pt x="21" y="10"/>
                      <a:pt x="16" y="10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7" y="5"/>
                      <a:pt x="10" y="3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3"/>
                    </a:cubicBezTo>
                    <a:cubicBezTo>
                      <a:pt x="3" y="6"/>
                      <a:pt x="4" y="11"/>
                      <a:pt x="7" y="13"/>
                    </a:cubicBezTo>
                    <a:cubicBezTo>
                      <a:pt x="11" y="15"/>
                      <a:pt x="17" y="12"/>
                      <a:pt x="21" y="12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611"/>
              <p:cNvSpPr/>
              <p:nvPr/>
            </p:nvSpPr>
            <p:spPr bwMode="auto">
              <a:xfrm>
                <a:off x="3758" y="1448"/>
                <a:ext cx="62" cy="29"/>
              </a:xfrm>
              <a:custGeom>
                <a:avLst/>
                <a:gdLst>
                  <a:gd name="T0" fmla="*/ 1 w 23"/>
                  <a:gd name="T1" fmla="*/ 10 h 11"/>
                  <a:gd name="T2" fmla="*/ 1 w 23"/>
                  <a:gd name="T3" fmla="*/ 10 h 11"/>
                  <a:gd name="T4" fmla="*/ 2 w 23"/>
                  <a:gd name="T5" fmla="*/ 10 h 11"/>
                  <a:gd name="T6" fmla="*/ 2 w 23"/>
                  <a:gd name="T7" fmla="*/ 10 h 11"/>
                  <a:gd name="T8" fmla="*/ 4 w 23"/>
                  <a:gd name="T9" fmla="*/ 9 h 11"/>
                  <a:gd name="T10" fmla="*/ 16 w 23"/>
                  <a:gd name="T11" fmla="*/ 7 h 11"/>
                  <a:gd name="T12" fmla="*/ 16 w 23"/>
                  <a:gd name="T13" fmla="*/ 7 h 11"/>
                  <a:gd name="T14" fmla="*/ 21 w 23"/>
                  <a:gd name="T15" fmla="*/ 0 h 11"/>
                  <a:gd name="T16" fmla="*/ 20 w 23"/>
                  <a:gd name="T17" fmla="*/ 0 h 11"/>
                  <a:gd name="T18" fmla="*/ 9 w 23"/>
                  <a:gd name="T19" fmla="*/ 6 h 11"/>
                  <a:gd name="T20" fmla="*/ 1 w 23"/>
                  <a:gd name="T21" fmla="*/ 9 h 11"/>
                  <a:gd name="T22" fmla="*/ 1 w 23"/>
                  <a:gd name="T23" fmla="*/ 9 h 11"/>
                  <a:gd name="T24" fmla="*/ 1 w 23"/>
                  <a:gd name="T25" fmla="*/ 9 h 11"/>
                  <a:gd name="T26" fmla="*/ 1 w 23"/>
                  <a:gd name="T27" fmla="*/ 9 h 11"/>
                  <a:gd name="T28" fmla="*/ 1 w 23"/>
                  <a:gd name="T29" fmla="*/ 9 h 11"/>
                  <a:gd name="T30" fmla="*/ 1 w 23"/>
                  <a:gd name="T3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1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8" y="9"/>
                      <a:pt x="13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0" y="6"/>
                      <a:pt x="23" y="4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8" y="5"/>
                      <a:pt x="13" y="5"/>
                      <a:pt x="9" y="6"/>
                    </a:cubicBezTo>
                    <a:cubicBezTo>
                      <a:pt x="6" y="6"/>
                      <a:pt x="4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10"/>
                      <a:pt x="1" y="1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612"/>
              <p:cNvSpPr/>
              <p:nvPr/>
            </p:nvSpPr>
            <p:spPr bwMode="auto">
              <a:xfrm>
                <a:off x="3667" y="1469"/>
                <a:ext cx="97" cy="54"/>
              </a:xfrm>
              <a:custGeom>
                <a:avLst/>
                <a:gdLst>
                  <a:gd name="T0" fmla="*/ 32 w 36"/>
                  <a:gd name="T1" fmla="*/ 19 h 20"/>
                  <a:gd name="T2" fmla="*/ 31 w 36"/>
                  <a:gd name="T3" fmla="*/ 17 h 20"/>
                  <a:gd name="T4" fmla="*/ 33 w 36"/>
                  <a:gd name="T5" fmla="*/ 13 h 20"/>
                  <a:gd name="T6" fmla="*/ 33 w 36"/>
                  <a:gd name="T7" fmla="*/ 12 h 20"/>
                  <a:gd name="T8" fmla="*/ 35 w 36"/>
                  <a:gd name="T9" fmla="*/ 11 h 20"/>
                  <a:gd name="T10" fmla="*/ 36 w 36"/>
                  <a:gd name="T11" fmla="*/ 10 h 20"/>
                  <a:gd name="T12" fmla="*/ 33 w 36"/>
                  <a:gd name="T13" fmla="*/ 5 h 20"/>
                  <a:gd name="T14" fmla="*/ 33 w 36"/>
                  <a:gd name="T15" fmla="*/ 5 h 20"/>
                  <a:gd name="T16" fmla="*/ 20 w 36"/>
                  <a:gd name="T17" fmla="*/ 1 h 20"/>
                  <a:gd name="T18" fmla="*/ 20 w 36"/>
                  <a:gd name="T19" fmla="*/ 1 h 20"/>
                  <a:gd name="T20" fmla="*/ 18 w 36"/>
                  <a:gd name="T21" fmla="*/ 2 h 20"/>
                  <a:gd name="T22" fmla="*/ 18 w 36"/>
                  <a:gd name="T23" fmla="*/ 2 h 20"/>
                  <a:gd name="T24" fmla="*/ 7 w 36"/>
                  <a:gd name="T25" fmla="*/ 3 h 20"/>
                  <a:gd name="T26" fmla="*/ 0 w 36"/>
                  <a:gd name="T27" fmla="*/ 11 h 20"/>
                  <a:gd name="T28" fmla="*/ 1 w 36"/>
                  <a:gd name="T29" fmla="*/ 12 h 20"/>
                  <a:gd name="T30" fmla="*/ 15 w 36"/>
                  <a:gd name="T31" fmla="*/ 4 h 20"/>
                  <a:gd name="T32" fmla="*/ 19 w 36"/>
                  <a:gd name="T33" fmla="*/ 13 h 20"/>
                  <a:gd name="T34" fmla="*/ 20 w 36"/>
                  <a:gd name="T35" fmla="*/ 14 h 20"/>
                  <a:gd name="T36" fmla="*/ 21 w 36"/>
                  <a:gd name="T37" fmla="*/ 12 h 20"/>
                  <a:gd name="T38" fmla="*/ 27 w 36"/>
                  <a:gd name="T39" fmla="*/ 13 h 20"/>
                  <a:gd name="T40" fmla="*/ 29 w 36"/>
                  <a:gd name="T41" fmla="*/ 16 h 20"/>
                  <a:gd name="T42" fmla="*/ 30 w 36"/>
                  <a:gd name="T43" fmla="*/ 17 h 20"/>
                  <a:gd name="T44" fmla="*/ 31 w 36"/>
                  <a:gd name="T45" fmla="*/ 20 h 20"/>
                  <a:gd name="T46" fmla="*/ 32 w 36"/>
                  <a:gd name="T4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0">
                    <a:moveTo>
                      <a:pt x="32" y="19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6"/>
                      <a:pt x="32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5" y="11"/>
                    </a:cubicBezTo>
                    <a:cubicBezTo>
                      <a:pt x="36" y="11"/>
                      <a:pt x="36" y="10"/>
                      <a:pt x="36" y="10"/>
                    </a:cubicBezTo>
                    <a:cubicBezTo>
                      <a:pt x="36" y="9"/>
                      <a:pt x="33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1"/>
                      <a:pt x="24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3"/>
                      <a:pt x="10" y="2"/>
                      <a:pt x="7" y="3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5" y="7"/>
                      <a:pt x="10" y="5"/>
                      <a:pt x="15" y="4"/>
                    </a:cubicBezTo>
                    <a:cubicBezTo>
                      <a:pt x="20" y="3"/>
                      <a:pt x="21" y="9"/>
                      <a:pt x="19" y="13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3" y="8"/>
                      <a:pt x="26" y="10"/>
                      <a:pt x="27" y="13"/>
                    </a:cubicBezTo>
                    <a:cubicBezTo>
                      <a:pt x="28" y="14"/>
                      <a:pt x="28" y="15"/>
                      <a:pt x="29" y="16"/>
                    </a:cubicBezTo>
                    <a:cubicBezTo>
                      <a:pt x="29" y="17"/>
                      <a:pt x="30" y="17"/>
                      <a:pt x="30" y="17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0"/>
                      <a:pt x="32" y="20"/>
                      <a:pt x="32" y="19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613"/>
              <p:cNvSpPr/>
              <p:nvPr/>
            </p:nvSpPr>
            <p:spPr bwMode="auto">
              <a:xfrm>
                <a:off x="3726" y="1389"/>
                <a:ext cx="83" cy="48"/>
              </a:xfrm>
              <a:custGeom>
                <a:avLst/>
                <a:gdLst>
                  <a:gd name="T0" fmla="*/ 31 w 31"/>
                  <a:gd name="T1" fmla="*/ 17 h 18"/>
                  <a:gd name="T2" fmla="*/ 28 w 31"/>
                  <a:gd name="T3" fmla="*/ 12 h 18"/>
                  <a:gd name="T4" fmla="*/ 21 w 31"/>
                  <a:gd name="T5" fmla="*/ 1 h 18"/>
                  <a:gd name="T6" fmla="*/ 12 w 31"/>
                  <a:gd name="T7" fmla="*/ 4 h 18"/>
                  <a:gd name="T8" fmla="*/ 1 w 31"/>
                  <a:gd name="T9" fmla="*/ 17 h 18"/>
                  <a:gd name="T10" fmla="*/ 1 w 31"/>
                  <a:gd name="T11" fmla="*/ 17 h 18"/>
                  <a:gd name="T12" fmla="*/ 1 w 31"/>
                  <a:gd name="T13" fmla="*/ 17 h 18"/>
                  <a:gd name="T14" fmla="*/ 1 w 31"/>
                  <a:gd name="T15" fmla="*/ 18 h 18"/>
                  <a:gd name="T16" fmla="*/ 8 w 31"/>
                  <a:gd name="T17" fmla="*/ 14 h 18"/>
                  <a:gd name="T18" fmla="*/ 15 w 31"/>
                  <a:gd name="T19" fmla="*/ 15 h 18"/>
                  <a:gd name="T20" fmla="*/ 17 w 31"/>
                  <a:gd name="T21" fmla="*/ 13 h 18"/>
                  <a:gd name="T22" fmla="*/ 26 w 31"/>
                  <a:gd name="T23" fmla="*/ 15 h 18"/>
                  <a:gd name="T24" fmla="*/ 27 w 31"/>
                  <a:gd name="T25" fmla="*/ 15 h 18"/>
                  <a:gd name="T26" fmla="*/ 28 w 31"/>
                  <a:gd name="T27" fmla="*/ 18 h 18"/>
                  <a:gd name="T28" fmla="*/ 29 w 31"/>
                  <a:gd name="T29" fmla="*/ 18 h 18"/>
                  <a:gd name="T30" fmla="*/ 30 w 31"/>
                  <a:gd name="T31" fmla="*/ 17 h 18"/>
                  <a:gd name="T32" fmla="*/ 30 w 31"/>
                  <a:gd name="T33" fmla="*/ 18 h 18"/>
                  <a:gd name="T34" fmla="*/ 31 w 31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18">
                    <a:moveTo>
                      <a:pt x="31" y="17"/>
                    </a:moveTo>
                    <a:cubicBezTo>
                      <a:pt x="30" y="15"/>
                      <a:pt x="29" y="14"/>
                      <a:pt x="28" y="12"/>
                    </a:cubicBezTo>
                    <a:cubicBezTo>
                      <a:pt x="28" y="8"/>
                      <a:pt x="25" y="2"/>
                      <a:pt x="21" y="1"/>
                    </a:cubicBezTo>
                    <a:cubicBezTo>
                      <a:pt x="18" y="0"/>
                      <a:pt x="14" y="3"/>
                      <a:pt x="12" y="4"/>
                    </a:cubicBezTo>
                    <a:cubicBezTo>
                      <a:pt x="8" y="7"/>
                      <a:pt x="4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7"/>
                      <a:pt x="6" y="15"/>
                      <a:pt x="8" y="14"/>
                    </a:cubicBezTo>
                    <a:cubicBezTo>
                      <a:pt x="10" y="13"/>
                      <a:pt x="13" y="15"/>
                      <a:pt x="15" y="15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21" y="8"/>
                      <a:pt x="23" y="12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30" y="17"/>
                    </a:cubicBezTo>
                    <a:cubicBezTo>
                      <a:pt x="30" y="17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614"/>
              <p:cNvSpPr/>
              <p:nvPr/>
            </p:nvSpPr>
            <p:spPr bwMode="auto">
              <a:xfrm>
                <a:off x="3705" y="1434"/>
                <a:ext cx="51" cy="49"/>
              </a:xfrm>
              <a:custGeom>
                <a:avLst/>
                <a:gdLst>
                  <a:gd name="T0" fmla="*/ 18 w 19"/>
                  <a:gd name="T1" fmla="*/ 15 h 18"/>
                  <a:gd name="T2" fmla="*/ 15 w 19"/>
                  <a:gd name="T3" fmla="*/ 7 h 18"/>
                  <a:gd name="T4" fmla="*/ 13 w 19"/>
                  <a:gd name="T5" fmla="*/ 4 h 18"/>
                  <a:gd name="T6" fmla="*/ 5 w 19"/>
                  <a:gd name="T7" fmla="*/ 1 h 18"/>
                  <a:gd name="T8" fmla="*/ 0 w 19"/>
                  <a:gd name="T9" fmla="*/ 7 h 18"/>
                  <a:gd name="T10" fmla="*/ 4 w 19"/>
                  <a:gd name="T11" fmla="*/ 12 h 18"/>
                  <a:gd name="T12" fmla="*/ 12 w 19"/>
                  <a:gd name="T13" fmla="*/ 18 h 18"/>
                  <a:gd name="T14" fmla="*/ 18 w 19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8">
                    <a:moveTo>
                      <a:pt x="18" y="15"/>
                    </a:moveTo>
                    <a:cubicBezTo>
                      <a:pt x="19" y="12"/>
                      <a:pt x="18" y="9"/>
                      <a:pt x="15" y="7"/>
                    </a:cubicBezTo>
                    <a:cubicBezTo>
                      <a:pt x="14" y="7"/>
                      <a:pt x="14" y="5"/>
                      <a:pt x="13" y="4"/>
                    </a:cubicBezTo>
                    <a:cubicBezTo>
                      <a:pt x="14" y="1"/>
                      <a:pt x="7" y="0"/>
                      <a:pt x="5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10"/>
                      <a:pt x="2" y="11"/>
                      <a:pt x="4" y="12"/>
                    </a:cubicBezTo>
                    <a:cubicBezTo>
                      <a:pt x="8" y="14"/>
                      <a:pt x="8" y="18"/>
                      <a:pt x="12" y="18"/>
                    </a:cubicBezTo>
                    <a:cubicBezTo>
                      <a:pt x="15" y="18"/>
                      <a:pt x="18" y="17"/>
                      <a:pt x="18" y="15"/>
                    </a:cubicBezTo>
                    <a:close/>
                  </a:path>
                </a:pathLst>
              </a:custGeom>
              <a:solidFill>
                <a:srgbClr val="EDB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615"/>
              <p:cNvSpPr/>
              <p:nvPr/>
            </p:nvSpPr>
            <p:spPr bwMode="auto">
              <a:xfrm>
                <a:off x="3724" y="1440"/>
                <a:ext cx="29" cy="37"/>
              </a:xfrm>
              <a:custGeom>
                <a:avLst/>
                <a:gdLst>
                  <a:gd name="T0" fmla="*/ 11 w 11"/>
                  <a:gd name="T1" fmla="*/ 10 h 14"/>
                  <a:gd name="T2" fmla="*/ 9 w 11"/>
                  <a:gd name="T3" fmla="*/ 5 h 14"/>
                  <a:gd name="T4" fmla="*/ 5 w 11"/>
                  <a:gd name="T5" fmla="*/ 1 h 14"/>
                  <a:gd name="T6" fmla="*/ 2 w 11"/>
                  <a:gd name="T7" fmla="*/ 2 h 14"/>
                  <a:gd name="T8" fmla="*/ 0 w 11"/>
                  <a:gd name="T9" fmla="*/ 3 h 14"/>
                  <a:gd name="T10" fmla="*/ 0 w 11"/>
                  <a:gd name="T11" fmla="*/ 4 h 14"/>
                  <a:gd name="T12" fmla="*/ 1 w 11"/>
                  <a:gd name="T13" fmla="*/ 6 h 14"/>
                  <a:gd name="T14" fmla="*/ 0 w 11"/>
                  <a:gd name="T15" fmla="*/ 8 h 14"/>
                  <a:gd name="T16" fmla="*/ 5 w 11"/>
                  <a:gd name="T17" fmla="*/ 12 h 14"/>
                  <a:gd name="T18" fmla="*/ 9 w 11"/>
                  <a:gd name="T19" fmla="*/ 14 h 14"/>
                  <a:gd name="T20" fmla="*/ 11 w 11"/>
                  <a:gd name="T2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8"/>
                      <a:pt x="10" y="6"/>
                      <a:pt x="9" y="5"/>
                    </a:cubicBezTo>
                    <a:cubicBezTo>
                      <a:pt x="8" y="4"/>
                      <a:pt x="6" y="2"/>
                      <a:pt x="5" y="1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10"/>
                      <a:pt x="3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0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C58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616"/>
              <p:cNvSpPr/>
              <p:nvPr/>
            </p:nvSpPr>
            <p:spPr bwMode="auto">
              <a:xfrm>
                <a:off x="3855" y="1665"/>
                <a:ext cx="42" cy="51"/>
              </a:xfrm>
              <a:custGeom>
                <a:avLst/>
                <a:gdLst>
                  <a:gd name="T0" fmla="*/ 14 w 16"/>
                  <a:gd name="T1" fmla="*/ 7 h 19"/>
                  <a:gd name="T2" fmla="*/ 2 w 16"/>
                  <a:gd name="T3" fmla="*/ 14 h 19"/>
                  <a:gd name="T4" fmla="*/ 3 w 16"/>
                  <a:gd name="T5" fmla="*/ 17 h 19"/>
                  <a:gd name="T6" fmla="*/ 10 w 16"/>
                  <a:gd name="T7" fmla="*/ 18 h 19"/>
                  <a:gd name="T8" fmla="*/ 14 w 16"/>
                  <a:gd name="T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4" y="7"/>
                    </a:moveTo>
                    <a:cubicBezTo>
                      <a:pt x="11" y="0"/>
                      <a:pt x="0" y="8"/>
                      <a:pt x="2" y="14"/>
                    </a:cubicBezTo>
                    <a:cubicBezTo>
                      <a:pt x="1" y="15"/>
                      <a:pt x="2" y="17"/>
                      <a:pt x="3" y="17"/>
                    </a:cubicBezTo>
                    <a:cubicBezTo>
                      <a:pt x="5" y="19"/>
                      <a:pt x="8" y="19"/>
                      <a:pt x="10" y="18"/>
                    </a:cubicBezTo>
                    <a:cubicBezTo>
                      <a:pt x="13" y="16"/>
                      <a:pt x="16" y="10"/>
                      <a:pt x="14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17"/>
              <p:cNvSpPr/>
              <p:nvPr/>
            </p:nvSpPr>
            <p:spPr bwMode="auto">
              <a:xfrm>
                <a:off x="3849" y="1681"/>
                <a:ext cx="48" cy="80"/>
              </a:xfrm>
              <a:custGeom>
                <a:avLst/>
                <a:gdLst>
                  <a:gd name="T0" fmla="*/ 8 w 18"/>
                  <a:gd name="T1" fmla="*/ 25 h 30"/>
                  <a:gd name="T2" fmla="*/ 10 w 18"/>
                  <a:gd name="T3" fmla="*/ 23 h 30"/>
                  <a:gd name="T4" fmla="*/ 15 w 18"/>
                  <a:gd name="T5" fmla="*/ 20 h 30"/>
                  <a:gd name="T6" fmla="*/ 8 w 18"/>
                  <a:gd name="T7" fmla="*/ 15 h 30"/>
                  <a:gd name="T8" fmla="*/ 16 w 18"/>
                  <a:gd name="T9" fmla="*/ 4 h 30"/>
                  <a:gd name="T10" fmla="*/ 15 w 18"/>
                  <a:gd name="T11" fmla="*/ 3 h 30"/>
                  <a:gd name="T12" fmla="*/ 4 w 18"/>
                  <a:gd name="T13" fmla="*/ 8 h 30"/>
                  <a:gd name="T14" fmla="*/ 4 w 18"/>
                  <a:gd name="T15" fmla="*/ 10 h 30"/>
                  <a:gd name="T16" fmla="*/ 2 w 18"/>
                  <a:gd name="T17" fmla="*/ 17 h 30"/>
                  <a:gd name="T18" fmla="*/ 0 w 18"/>
                  <a:gd name="T19" fmla="*/ 28 h 30"/>
                  <a:gd name="T20" fmla="*/ 1 w 18"/>
                  <a:gd name="T21" fmla="*/ 28 h 30"/>
                  <a:gd name="T22" fmla="*/ 8 w 18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25"/>
                    </a:moveTo>
                    <a:cubicBezTo>
                      <a:pt x="6" y="22"/>
                      <a:pt x="7" y="23"/>
                      <a:pt x="10" y="23"/>
                    </a:cubicBezTo>
                    <a:cubicBezTo>
                      <a:pt x="12" y="23"/>
                      <a:pt x="14" y="21"/>
                      <a:pt x="15" y="20"/>
                    </a:cubicBezTo>
                    <a:cubicBezTo>
                      <a:pt x="16" y="17"/>
                      <a:pt x="10" y="14"/>
                      <a:pt x="8" y="15"/>
                    </a:cubicBezTo>
                    <a:cubicBezTo>
                      <a:pt x="11" y="12"/>
                      <a:pt x="18" y="10"/>
                      <a:pt x="16" y="4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1" y="5"/>
                      <a:pt x="4" y="0"/>
                      <a:pt x="4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1" y="20"/>
                      <a:pt x="0" y="25"/>
                      <a:pt x="0" y="28"/>
                    </a:cubicBezTo>
                    <a:cubicBezTo>
                      <a:pt x="0" y="28"/>
                      <a:pt x="0" y="28"/>
                      <a:pt x="1" y="28"/>
                    </a:cubicBezTo>
                    <a:cubicBezTo>
                      <a:pt x="2" y="28"/>
                      <a:pt x="10" y="30"/>
                      <a:pt x="8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8"/>
              <p:cNvSpPr/>
              <p:nvPr/>
            </p:nvSpPr>
            <p:spPr bwMode="auto">
              <a:xfrm>
                <a:off x="3839" y="1691"/>
                <a:ext cx="48" cy="78"/>
              </a:xfrm>
              <a:custGeom>
                <a:avLst/>
                <a:gdLst>
                  <a:gd name="T0" fmla="*/ 9 w 18"/>
                  <a:gd name="T1" fmla="*/ 22 h 29"/>
                  <a:gd name="T2" fmla="*/ 8 w 18"/>
                  <a:gd name="T3" fmla="*/ 21 h 29"/>
                  <a:gd name="T4" fmla="*/ 13 w 18"/>
                  <a:gd name="T5" fmla="*/ 18 h 29"/>
                  <a:gd name="T6" fmla="*/ 17 w 18"/>
                  <a:gd name="T7" fmla="*/ 15 h 29"/>
                  <a:gd name="T8" fmla="*/ 11 w 18"/>
                  <a:gd name="T9" fmla="*/ 11 h 29"/>
                  <a:gd name="T10" fmla="*/ 13 w 18"/>
                  <a:gd name="T11" fmla="*/ 8 h 29"/>
                  <a:gd name="T12" fmla="*/ 15 w 18"/>
                  <a:gd name="T13" fmla="*/ 2 h 29"/>
                  <a:gd name="T14" fmla="*/ 14 w 18"/>
                  <a:gd name="T15" fmla="*/ 1 h 29"/>
                  <a:gd name="T16" fmla="*/ 6 w 18"/>
                  <a:gd name="T17" fmla="*/ 3 h 29"/>
                  <a:gd name="T18" fmla="*/ 6 w 18"/>
                  <a:gd name="T19" fmla="*/ 3 h 29"/>
                  <a:gd name="T20" fmla="*/ 6 w 18"/>
                  <a:gd name="T21" fmla="*/ 9 h 29"/>
                  <a:gd name="T22" fmla="*/ 0 w 18"/>
                  <a:gd name="T23" fmla="*/ 28 h 29"/>
                  <a:gd name="T24" fmla="*/ 1 w 18"/>
                  <a:gd name="T25" fmla="*/ 29 h 29"/>
                  <a:gd name="T26" fmla="*/ 3 w 18"/>
                  <a:gd name="T27" fmla="*/ 27 h 29"/>
                  <a:gd name="T28" fmla="*/ 8 w 18"/>
                  <a:gd name="T29" fmla="*/ 24 h 29"/>
                  <a:gd name="T30" fmla="*/ 9 w 18"/>
                  <a:gd name="T31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9">
                    <a:moveTo>
                      <a:pt x="9" y="22"/>
                    </a:moveTo>
                    <a:cubicBezTo>
                      <a:pt x="9" y="21"/>
                      <a:pt x="9" y="21"/>
                      <a:pt x="8" y="21"/>
                    </a:cubicBezTo>
                    <a:cubicBezTo>
                      <a:pt x="6" y="17"/>
                      <a:pt x="12" y="18"/>
                      <a:pt x="13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8" y="12"/>
                      <a:pt x="13" y="11"/>
                      <a:pt x="11" y="11"/>
                    </a:cubicBezTo>
                    <a:cubicBezTo>
                      <a:pt x="9" y="11"/>
                      <a:pt x="11" y="9"/>
                      <a:pt x="13" y="8"/>
                    </a:cubicBezTo>
                    <a:cubicBezTo>
                      <a:pt x="14" y="7"/>
                      <a:pt x="14" y="3"/>
                      <a:pt x="15" y="2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2" y="2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6" y="7"/>
                      <a:pt x="6" y="9"/>
                    </a:cubicBezTo>
                    <a:cubicBezTo>
                      <a:pt x="6" y="16"/>
                      <a:pt x="4" y="22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3" y="28"/>
                      <a:pt x="2" y="28"/>
                      <a:pt x="3" y="27"/>
                    </a:cubicBezTo>
                    <a:cubicBezTo>
                      <a:pt x="5" y="26"/>
                      <a:pt x="6" y="25"/>
                      <a:pt x="8" y="24"/>
                    </a:cubicBezTo>
                    <a:cubicBezTo>
                      <a:pt x="9" y="24"/>
                      <a:pt x="9" y="23"/>
                      <a:pt x="9" y="2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19"/>
              <p:cNvSpPr/>
              <p:nvPr/>
            </p:nvSpPr>
            <p:spPr bwMode="auto">
              <a:xfrm>
                <a:off x="3839" y="1697"/>
                <a:ext cx="37" cy="75"/>
              </a:xfrm>
              <a:custGeom>
                <a:avLst/>
                <a:gdLst>
                  <a:gd name="T0" fmla="*/ 1 w 14"/>
                  <a:gd name="T1" fmla="*/ 28 h 28"/>
                  <a:gd name="T2" fmla="*/ 5 w 14"/>
                  <a:gd name="T3" fmla="*/ 22 h 28"/>
                  <a:gd name="T4" fmla="*/ 8 w 14"/>
                  <a:gd name="T5" fmla="*/ 20 h 28"/>
                  <a:gd name="T6" fmla="*/ 8 w 14"/>
                  <a:gd name="T7" fmla="*/ 15 h 28"/>
                  <a:gd name="T8" fmla="*/ 10 w 14"/>
                  <a:gd name="T9" fmla="*/ 13 h 28"/>
                  <a:gd name="T10" fmla="*/ 13 w 14"/>
                  <a:gd name="T11" fmla="*/ 13 h 28"/>
                  <a:gd name="T12" fmla="*/ 14 w 14"/>
                  <a:gd name="T13" fmla="*/ 13 h 28"/>
                  <a:gd name="T14" fmla="*/ 12 w 14"/>
                  <a:gd name="T15" fmla="*/ 11 h 28"/>
                  <a:gd name="T16" fmla="*/ 9 w 14"/>
                  <a:gd name="T17" fmla="*/ 10 h 28"/>
                  <a:gd name="T18" fmla="*/ 9 w 14"/>
                  <a:gd name="T19" fmla="*/ 9 h 28"/>
                  <a:gd name="T20" fmla="*/ 7 w 14"/>
                  <a:gd name="T21" fmla="*/ 0 h 28"/>
                  <a:gd name="T22" fmla="*/ 7 w 14"/>
                  <a:gd name="T23" fmla="*/ 0 h 28"/>
                  <a:gd name="T24" fmla="*/ 4 w 14"/>
                  <a:gd name="T25" fmla="*/ 1 h 28"/>
                  <a:gd name="T26" fmla="*/ 4 w 14"/>
                  <a:gd name="T27" fmla="*/ 3 h 28"/>
                  <a:gd name="T28" fmla="*/ 4 w 14"/>
                  <a:gd name="T29" fmla="*/ 10 h 28"/>
                  <a:gd name="T30" fmla="*/ 0 w 14"/>
                  <a:gd name="T31" fmla="*/ 27 h 28"/>
                  <a:gd name="T32" fmla="*/ 1 w 14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2" y="27"/>
                      <a:pt x="4" y="22"/>
                      <a:pt x="5" y="22"/>
                    </a:cubicBezTo>
                    <a:cubicBezTo>
                      <a:pt x="6" y="22"/>
                      <a:pt x="7" y="22"/>
                      <a:pt x="8" y="20"/>
                    </a:cubicBezTo>
                    <a:cubicBezTo>
                      <a:pt x="9" y="18"/>
                      <a:pt x="6" y="17"/>
                      <a:pt x="8" y="15"/>
                    </a:cubicBezTo>
                    <a:cubicBezTo>
                      <a:pt x="9" y="14"/>
                      <a:pt x="7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2" y="11"/>
                    </a:cubicBezTo>
                    <a:cubicBezTo>
                      <a:pt x="11" y="11"/>
                      <a:pt x="8" y="11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12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5" y="5"/>
                      <a:pt x="5" y="8"/>
                      <a:pt x="4" y="10"/>
                    </a:cubicBezTo>
                    <a:cubicBezTo>
                      <a:pt x="2" y="16"/>
                      <a:pt x="3" y="22"/>
                      <a:pt x="0" y="27"/>
                    </a:cubicBezTo>
                    <a:cubicBezTo>
                      <a:pt x="0" y="28"/>
                      <a:pt x="1" y="28"/>
                      <a:pt x="1" y="28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20"/>
              <p:cNvSpPr/>
              <p:nvPr/>
            </p:nvSpPr>
            <p:spPr bwMode="auto">
              <a:xfrm>
                <a:off x="3807" y="1675"/>
                <a:ext cx="45" cy="113"/>
              </a:xfrm>
              <a:custGeom>
                <a:avLst/>
                <a:gdLst>
                  <a:gd name="T0" fmla="*/ 15 w 17"/>
                  <a:gd name="T1" fmla="*/ 28 h 42"/>
                  <a:gd name="T2" fmla="*/ 17 w 17"/>
                  <a:gd name="T3" fmla="*/ 15 h 42"/>
                  <a:gd name="T4" fmla="*/ 15 w 17"/>
                  <a:gd name="T5" fmla="*/ 10 h 42"/>
                  <a:gd name="T6" fmla="*/ 4 w 17"/>
                  <a:gd name="T7" fmla="*/ 1 h 42"/>
                  <a:gd name="T8" fmla="*/ 1 w 17"/>
                  <a:gd name="T9" fmla="*/ 0 h 42"/>
                  <a:gd name="T10" fmla="*/ 1 w 17"/>
                  <a:gd name="T11" fmla="*/ 1 h 42"/>
                  <a:gd name="T12" fmla="*/ 3 w 17"/>
                  <a:gd name="T13" fmla="*/ 2 h 42"/>
                  <a:gd name="T14" fmla="*/ 4 w 17"/>
                  <a:gd name="T15" fmla="*/ 3 h 42"/>
                  <a:gd name="T16" fmla="*/ 8 w 17"/>
                  <a:gd name="T17" fmla="*/ 5 h 42"/>
                  <a:gd name="T18" fmla="*/ 14 w 17"/>
                  <a:gd name="T19" fmla="*/ 18 h 42"/>
                  <a:gd name="T20" fmla="*/ 14 w 17"/>
                  <a:gd name="T21" fmla="*/ 18 h 42"/>
                  <a:gd name="T22" fmla="*/ 15 w 17"/>
                  <a:gd name="T23" fmla="*/ 19 h 42"/>
                  <a:gd name="T24" fmla="*/ 14 w 17"/>
                  <a:gd name="T25" fmla="*/ 25 h 42"/>
                  <a:gd name="T26" fmla="*/ 12 w 17"/>
                  <a:gd name="T27" fmla="*/ 30 h 42"/>
                  <a:gd name="T28" fmla="*/ 9 w 17"/>
                  <a:gd name="T29" fmla="*/ 41 h 42"/>
                  <a:gd name="T30" fmla="*/ 10 w 17"/>
                  <a:gd name="T31" fmla="*/ 42 h 42"/>
                  <a:gd name="T32" fmla="*/ 15 w 17"/>
                  <a:gd name="T33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5" y="28"/>
                    </a:moveTo>
                    <a:cubicBezTo>
                      <a:pt x="17" y="23"/>
                      <a:pt x="17" y="20"/>
                      <a:pt x="17" y="15"/>
                    </a:cubicBezTo>
                    <a:cubicBezTo>
                      <a:pt x="17" y="13"/>
                      <a:pt x="16" y="11"/>
                      <a:pt x="15" y="10"/>
                    </a:cubicBezTo>
                    <a:cubicBezTo>
                      <a:pt x="12" y="5"/>
                      <a:pt x="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1" y="9"/>
                      <a:pt x="14" y="13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9"/>
                      <a:pt x="15" y="19"/>
                    </a:cubicBezTo>
                    <a:cubicBezTo>
                      <a:pt x="15" y="21"/>
                      <a:pt x="15" y="23"/>
                      <a:pt x="14" y="25"/>
                    </a:cubicBezTo>
                    <a:cubicBezTo>
                      <a:pt x="13" y="27"/>
                      <a:pt x="12" y="28"/>
                      <a:pt x="12" y="30"/>
                    </a:cubicBezTo>
                    <a:cubicBezTo>
                      <a:pt x="11" y="34"/>
                      <a:pt x="11" y="38"/>
                      <a:pt x="9" y="41"/>
                    </a:cubicBezTo>
                    <a:cubicBezTo>
                      <a:pt x="9" y="42"/>
                      <a:pt x="9" y="42"/>
                      <a:pt x="10" y="42"/>
                    </a:cubicBezTo>
                    <a:cubicBezTo>
                      <a:pt x="15" y="39"/>
                      <a:pt x="13" y="34"/>
                      <a:pt x="15" y="2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21"/>
              <p:cNvSpPr/>
              <p:nvPr/>
            </p:nvSpPr>
            <p:spPr bwMode="auto">
              <a:xfrm>
                <a:off x="3820" y="1678"/>
                <a:ext cx="40" cy="70"/>
              </a:xfrm>
              <a:custGeom>
                <a:avLst/>
                <a:gdLst>
                  <a:gd name="T0" fmla="*/ 10 w 15"/>
                  <a:gd name="T1" fmla="*/ 25 h 26"/>
                  <a:gd name="T2" fmla="*/ 12 w 15"/>
                  <a:gd name="T3" fmla="*/ 18 h 26"/>
                  <a:gd name="T4" fmla="*/ 15 w 15"/>
                  <a:gd name="T5" fmla="*/ 7 h 26"/>
                  <a:gd name="T6" fmla="*/ 14 w 15"/>
                  <a:gd name="T7" fmla="*/ 7 h 26"/>
                  <a:gd name="T8" fmla="*/ 7 w 15"/>
                  <a:gd name="T9" fmla="*/ 3 h 26"/>
                  <a:gd name="T10" fmla="*/ 6 w 15"/>
                  <a:gd name="T11" fmla="*/ 2 h 26"/>
                  <a:gd name="T12" fmla="*/ 0 w 15"/>
                  <a:gd name="T13" fmla="*/ 0 h 26"/>
                  <a:gd name="T14" fmla="*/ 0 w 15"/>
                  <a:gd name="T15" fmla="*/ 1 h 26"/>
                  <a:gd name="T16" fmla="*/ 9 w 15"/>
                  <a:gd name="T17" fmla="*/ 11 h 26"/>
                  <a:gd name="T18" fmla="*/ 9 w 15"/>
                  <a:gd name="T19" fmla="*/ 25 h 26"/>
                  <a:gd name="T20" fmla="*/ 10 w 15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0" y="25"/>
                    </a:moveTo>
                    <a:cubicBezTo>
                      <a:pt x="11" y="23"/>
                      <a:pt x="12" y="20"/>
                      <a:pt x="12" y="18"/>
                    </a:cubicBezTo>
                    <a:cubicBezTo>
                      <a:pt x="13" y="14"/>
                      <a:pt x="14" y="11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4" y="1"/>
                      <a:pt x="3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4"/>
                      <a:pt x="7" y="6"/>
                      <a:pt x="9" y="11"/>
                    </a:cubicBezTo>
                    <a:cubicBezTo>
                      <a:pt x="11" y="14"/>
                      <a:pt x="11" y="22"/>
                      <a:pt x="9" y="25"/>
                    </a:cubicBezTo>
                    <a:cubicBezTo>
                      <a:pt x="9" y="25"/>
                      <a:pt x="10" y="26"/>
                      <a:pt x="10" y="2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22"/>
              <p:cNvSpPr/>
              <p:nvPr/>
            </p:nvSpPr>
            <p:spPr bwMode="auto">
              <a:xfrm>
                <a:off x="3424" y="1464"/>
                <a:ext cx="147" cy="61"/>
              </a:xfrm>
              <a:custGeom>
                <a:avLst/>
                <a:gdLst>
                  <a:gd name="T0" fmla="*/ 54 w 55"/>
                  <a:gd name="T1" fmla="*/ 22 h 23"/>
                  <a:gd name="T2" fmla="*/ 29 w 55"/>
                  <a:gd name="T3" fmla="*/ 3 h 23"/>
                  <a:gd name="T4" fmla="*/ 17 w 55"/>
                  <a:gd name="T5" fmla="*/ 2 h 23"/>
                  <a:gd name="T6" fmla="*/ 15 w 55"/>
                  <a:gd name="T7" fmla="*/ 2 h 23"/>
                  <a:gd name="T8" fmla="*/ 11 w 55"/>
                  <a:gd name="T9" fmla="*/ 0 h 23"/>
                  <a:gd name="T10" fmla="*/ 10 w 55"/>
                  <a:gd name="T11" fmla="*/ 0 h 23"/>
                  <a:gd name="T12" fmla="*/ 1 w 55"/>
                  <a:gd name="T13" fmla="*/ 6 h 23"/>
                  <a:gd name="T14" fmla="*/ 1 w 55"/>
                  <a:gd name="T15" fmla="*/ 7 h 23"/>
                  <a:gd name="T16" fmla="*/ 31 w 55"/>
                  <a:gd name="T17" fmla="*/ 9 h 23"/>
                  <a:gd name="T18" fmla="*/ 54 w 55"/>
                  <a:gd name="T19" fmla="*/ 23 h 23"/>
                  <a:gd name="T20" fmla="*/ 54 w 55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3">
                    <a:moveTo>
                      <a:pt x="54" y="22"/>
                    </a:moveTo>
                    <a:cubicBezTo>
                      <a:pt x="46" y="15"/>
                      <a:pt x="39" y="7"/>
                      <a:pt x="29" y="3"/>
                    </a:cubicBezTo>
                    <a:cubicBezTo>
                      <a:pt x="25" y="1"/>
                      <a:pt x="21" y="1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4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7" y="2"/>
                      <a:pt x="4" y="4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1" y="6"/>
                      <a:pt x="21" y="7"/>
                      <a:pt x="31" y="9"/>
                    </a:cubicBezTo>
                    <a:cubicBezTo>
                      <a:pt x="40" y="11"/>
                      <a:pt x="45" y="20"/>
                      <a:pt x="54" y="23"/>
                    </a:cubicBezTo>
                    <a:cubicBezTo>
                      <a:pt x="54" y="23"/>
                      <a:pt x="55" y="22"/>
                      <a:pt x="54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23"/>
              <p:cNvSpPr/>
              <p:nvPr/>
            </p:nvSpPr>
            <p:spPr bwMode="auto">
              <a:xfrm>
                <a:off x="3429" y="1472"/>
                <a:ext cx="137" cy="53"/>
              </a:xfrm>
              <a:custGeom>
                <a:avLst/>
                <a:gdLst>
                  <a:gd name="T0" fmla="*/ 50 w 51"/>
                  <a:gd name="T1" fmla="*/ 19 h 20"/>
                  <a:gd name="T2" fmla="*/ 40 w 51"/>
                  <a:gd name="T3" fmla="*/ 9 h 20"/>
                  <a:gd name="T4" fmla="*/ 27 w 51"/>
                  <a:gd name="T5" fmla="*/ 3 h 20"/>
                  <a:gd name="T6" fmla="*/ 5 w 51"/>
                  <a:gd name="T7" fmla="*/ 0 h 20"/>
                  <a:gd name="T8" fmla="*/ 5 w 51"/>
                  <a:gd name="T9" fmla="*/ 0 h 20"/>
                  <a:gd name="T10" fmla="*/ 1 w 51"/>
                  <a:gd name="T11" fmla="*/ 1 h 20"/>
                  <a:gd name="T12" fmla="*/ 1 w 51"/>
                  <a:gd name="T13" fmla="*/ 2 h 20"/>
                  <a:gd name="T14" fmla="*/ 12 w 51"/>
                  <a:gd name="T15" fmla="*/ 3 h 20"/>
                  <a:gd name="T16" fmla="*/ 19 w 51"/>
                  <a:gd name="T17" fmla="*/ 5 h 20"/>
                  <a:gd name="T18" fmla="*/ 20 w 51"/>
                  <a:gd name="T19" fmla="*/ 4 h 20"/>
                  <a:gd name="T20" fmla="*/ 28 w 51"/>
                  <a:gd name="T21" fmla="*/ 7 h 20"/>
                  <a:gd name="T22" fmla="*/ 50 w 51"/>
                  <a:gd name="T23" fmla="*/ 20 h 20"/>
                  <a:gd name="T24" fmla="*/ 50 w 51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20">
                    <a:moveTo>
                      <a:pt x="50" y="19"/>
                    </a:moveTo>
                    <a:cubicBezTo>
                      <a:pt x="47" y="16"/>
                      <a:pt x="43" y="13"/>
                      <a:pt x="40" y="9"/>
                    </a:cubicBezTo>
                    <a:cubicBezTo>
                      <a:pt x="37" y="6"/>
                      <a:pt x="31" y="5"/>
                      <a:pt x="27" y="3"/>
                    </a:cubicBezTo>
                    <a:cubicBezTo>
                      <a:pt x="20" y="0"/>
                      <a:pt x="1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8" y="2"/>
                      <a:pt x="12" y="3"/>
                    </a:cubicBezTo>
                    <a:cubicBezTo>
                      <a:pt x="14" y="3"/>
                      <a:pt x="17" y="4"/>
                      <a:pt x="19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3" y="5"/>
                      <a:pt x="26" y="6"/>
                      <a:pt x="28" y="7"/>
                    </a:cubicBezTo>
                    <a:cubicBezTo>
                      <a:pt x="36" y="10"/>
                      <a:pt x="42" y="17"/>
                      <a:pt x="50" y="20"/>
                    </a:cubicBezTo>
                    <a:cubicBezTo>
                      <a:pt x="50" y="20"/>
                      <a:pt x="51" y="19"/>
                      <a:pt x="50" y="1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24"/>
              <p:cNvSpPr/>
              <p:nvPr/>
            </p:nvSpPr>
            <p:spPr bwMode="auto">
              <a:xfrm>
                <a:off x="3689" y="1496"/>
                <a:ext cx="171" cy="214"/>
              </a:xfrm>
              <a:custGeom>
                <a:avLst/>
                <a:gdLst>
                  <a:gd name="T0" fmla="*/ 56 w 64"/>
                  <a:gd name="T1" fmla="*/ 63 h 80"/>
                  <a:gd name="T2" fmla="*/ 53 w 64"/>
                  <a:gd name="T3" fmla="*/ 57 h 80"/>
                  <a:gd name="T4" fmla="*/ 49 w 64"/>
                  <a:gd name="T5" fmla="*/ 51 h 80"/>
                  <a:gd name="T6" fmla="*/ 53 w 64"/>
                  <a:gd name="T7" fmla="*/ 50 h 80"/>
                  <a:gd name="T8" fmla="*/ 62 w 64"/>
                  <a:gd name="T9" fmla="*/ 40 h 80"/>
                  <a:gd name="T10" fmla="*/ 58 w 64"/>
                  <a:gd name="T11" fmla="*/ 24 h 80"/>
                  <a:gd name="T12" fmla="*/ 40 w 64"/>
                  <a:gd name="T13" fmla="*/ 26 h 80"/>
                  <a:gd name="T14" fmla="*/ 39 w 64"/>
                  <a:gd name="T15" fmla="*/ 21 h 80"/>
                  <a:gd name="T16" fmla="*/ 32 w 64"/>
                  <a:gd name="T17" fmla="*/ 3 h 80"/>
                  <a:gd name="T18" fmla="*/ 15 w 64"/>
                  <a:gd name="T19" fmla="*/ 5 h 80"/>
                  <a:gd name="T20" fmla="*/ 6 w 64"/>
                  <a:gd name="T21" fmla="*/ 15 h 80"/>
                  <a:gd name="T22" fmla="*/ 5 w 64"/>
                  <a:gd name="T23" fmla="*/ 22 h 80"/>
                  <a:gd name="T24" fmla="*/ 5 w 64"/>
                  <a:gd name="T25" fmla="*/ 32 h 80"/>
                  <a:gd name="T26" fmla="*/ 0 w 64"/>
                  <a:gd name="T27" fmla="*/ 46 h 80"/>
                  <a:gd name="T28" fmla="*/ 7 w 64"/>
                  <a:gd name="T29" fmla="*/ 60 h 80"/>
                  <a:gd name="T30" fmla="*/ 10 w 64"/>
                  <a:gd name="T31" fmla="*/ 59 h 80"/>
                  <a:gd name="T32" fmla="*/ 11 w 64"/>
                  <a:gd name="T33" fmla="*/ 65 h 80"/>
                  <a:gd name="T34" fmla="*/ 22 w 64"/>
                  <a:gd name="T35" fmla="*/ 77 h 80"/>
                  <a:gd name="T36" fmla="*/ 35 w 64"/>
                  <a:gd name="T37" fmla="*/ 75 h 80"/>
                  <a:gd name="T38" fmla="*/ 36 w 64"/>
                  <a:gd name="T39" fmla="*/ 71 h 80"/>
                  <a:gd name="T40" fmla="*/ 38 w 64"/>
                  <a:gd name="T41" fmla="*/ 70 h 80"/>
                  <a:gd name="T42" fmla="*/ 50 w 64"/>
                  <a:gd name="T43" fmla="*/ 74 h 80"/>
                  <a:gd name="T44" fmla="*/ 56 w 64"/>
                  <a:gd name="T45" fmla="*/ 6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80">
                    <a:moveTo>
                      <a:pt x="56" y="63"/>
                    </a:moveTo>
                    <a:cubicBezTo>
                      <a:pt x="56" y="61"/>
                      <a:pt x="54" y="59"/>
                      <a:pt x="53" y="57"/>
                    </a:cubicBezTo>
                    <a:cubicBezTo>
                      <a:pt x="52" y="55"/>
                      <a:pt x="50" y="53"/>
                      <a:pt x="49" y="51"/>
                    </a:cubicBezTo>
                    <a:cubicBezTo>
                      <a:pt x="48" y="50"/>
                      <a:pt x="53" y="50"/>
                      <a:pt x="53" y="50"/>
                    </a:cubicBezTo>
                    <a:cubicBezTo>
                      <a:pt x="58" y="49"/>
                      <a:pt x="61" y="44"/>
                      <a:pt x="62" y="40"/>
                    </a:cubicBezTo>
                    <a:cubicBezTo>
                      <a:pt x="64" y="33"/>
                      <a:pt x="63" y="28"/>
                      <a:pt x="58" y="24"/>
                    </a:cubicBezTo>
                    <a:cubicBezTo>
                      <a:pt x="52" y="19"/>
                      <a:pt x="44" y="21"/>
                      <a:pt x="40" y="26"/>
                    </a:cubicBezTo>
                    <a:cubicBezTo>
                      <a:pt x="40" y="24"/>
                      <a:pt x="40" y="23"/>
                      <a:pt x="39" y="21"/>
                    </a:cubicBezTo>
                    <a:cubicBezTo>
                      <a:pt x="38" y="15"/>
                      <a:pt x="38" y="7"/>
                      <a:pt x="32" y="3"/>
                    </a:cubicBezTo>
                    <a:cubicBezTo>
                      <a:pt x="26" y="0"/>
                      <a:pt x="21" y="7"/>
                      <a:pt x="15" y="5"/>
                    </a:cubicBezTo>
                    <a:cubicBezTo>
                      <a:pt x="10" y="4"/>
                      <a:pt x="7" y="12"/>
                      <a:pt x="6" y="15"/>
                    </a:cubicBezTo>
                    <a:cubicBezTo>
                      <a:pt x="6" y="17"/>
                      <a:pt x="5" y="20"/>
                      <a:pt x="5" y="22"/>
                    </a:cubicBezTo>
                    <a:cubicBezTo>
                      <a:pt x="5" y="25"/>
                      <a:pt x="8" y="30"/>
                      <a:pt x="5" y="32"/>
                    </a:cubicBezTo>
                    <a:cubicBezTo>
                      <a:pt x="0" y="35"/>
                      <a:pt x="0" y="41"/>
                      <a:pt x="0" y="46"/>
                    </a:cubicBezTo>
                    <a:cubicBezTo>
                      <a:pt x="0" y="51"/>
                      <a:pt x="2" y="57"/>
                      <a:pt x="7" y="60"/>
                    </a:cubicBezTo>
                    <a:cubicBezTo>
                      <a:pt x="8" y="60"/>
                      <a:pt x="9" y="60"/>
                      <a:pt x="10" y="59"/>
                    </a:cubicBezTo>
                    <a:cubicBezTo>
                      <a:pt x="14" y="57"/>
                      <a:pt x="11" y="62"/>
                      <a:pt x="11" y="65"/>
                    </a:cubicBezTo>
                    <a:cubicBezTo>
                      <a:pt x="12" y="69"/>
                      <a:pt x="18" y="74"/>
                      <a:pt x="22" y="77"/>
                    </a:cubicBezTo>
                    <a:cubicBezTo>
                      <a:pt x="26" y="79"/>
                      <a:pt x="32" y="80"/>
                      <a:pt x="35" y="75"/>
                    </a:cubicBezTo>
                    <a:cubicBezTo>
                      <a:pt x="36" y="74"/>
                      <a:pt x="36" y="72"/>
                      <a:pt x="36" y="71"/>
                    </a:cubicBezTo>
                    <a:cubicBezTo>
                      <a:pt x="36" y="67"/>
                      <a:pt x="35" y="68"/>
                      <a:pt x="38" y="70"/>
                    </a:cubicBezTo>
                    <a:cubicBezTo>
                      <a:pt x="41" y="74"/>
                      <a:pt x="46" y="76"/>
                      <a:pt x="50" y="74"/>
                    </a:cubicBezTo>
                    <a:cubicBezTo>
                      <a:pt x="53" y="72"/>
                      <a:pt x="56" y="66"/>
                      <a:pt x="56" y="63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25"/>
              <p:cNvSpPr/>
              <p:nvPr/>
            </p:nvSpPr>
            <p:spPr bwMode="auto">
              <a:xfrm>
                <a:off x="3713" y="1622"/>
                <a:ext cx="120" cy="67"/>
              </a:xfrm>
              <a:custGeom>
                <a:avLst/>
                <a:gdLst>
                  <a:gd name="T0" fmla="*/ 39 w 45"/>
                  <a:gd name="T1" fmla="*/ 12 h 25"/>
                  <a:gd name="T2" fmla="*/ 44 w 45"/>
                  <a:gd name="T3" fmla="*/ 14 h 25"/>
                  <a:gd name="T4" fmla="*/ 44 w 45"/>
                  <a:gd name="T5" fmla="*/ 13 h 25"/>
                  <a:gd name="T6" fmla="*/ 38 w 45"/>
                  <a:gd name="T7" fmla="*/ 5 h 25"/>
                  <a:gd name="T8" fmla="*/ 26 w 45"/>
                  <a:gd name="T9" fmla="*/ 1 h 25"/>
                  <a:gd name="T10" fmla="*/ 25 w 45"/>
                  <a:gd name="T11" fmla="*/ 0 h 25"/>
                  <a:gd name="T12" fmla="*/ 18 w 45"/>
                  <a:gd name="T13" fmla="*/ 9 h 25"/>
                  <a:gd name="T14" fmla="*/ 7 w 45"/>
                  <a:gd name="T15" fmla="*/ 24 h 25"/>
                  <a:gd name="T16" fmla="*/ 8 w 45"/>
                  <a:gd name="T17" fmla="*/ 24 h 25"/>
                  <a:gd name="T18" fmla="*/ 15 w 45"/>
                  <a:gd name="T19" fmla="*/ 21 h 25"/>
                  <a:gd name="T20" fmla="*/ 17 w 45"/>
                  <a:gd name="T21" fmla="*/ 18 h 25"/>
                  <a:gd name="T22" fmla="*/ 24 w 45"/>
                  <a:gd name="T23" fmla="*/ 24 h 25"/>
                  <a:gd name="T24" fmla="*/ 25 w 45"/>
                  <a:gd name="T25" fmla="*/ 24 h 25"/>
                  <a:gd name="T26" fmla="*/ 24 w 45"/>
                  <a:gd name="T27" fmla="*/ 17 h 25"/>
                  <a:gd name="T28" fmla="*/ 23 w 45"/>
                  <a:gd name="T29" fmla="*/ 13 h 25"/>
                  <a:gd name="T30" fmla="*/ 26 w 45"/>
                  <a:gd name="T31" fmla="*/ 15 h 25"/>
                  <a:gd name="T32" fmla="*/ 36 w 45"/>
                  <a:gd name="T33" fmla="*/ 12 h 25"/>
                  <a:gd name="T34" fmla="*/ 37 w 45"/>
                  <a:gd name="T35" fmla="*/ 11 h 25"/>
                  <a:gd name="T36" fmla="*/ 39 w 45"/>
                  <a:gd name="T3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9" y="12"/>
                    </a:moveTo>
                    <a:cubicBezTo>
                      <a:pt x="40" y="13"/>
                      <a:pt x="42" y="14"/>
                      <a:pt x="44" y="14"/>
                    </a:cubicBezTo>
                    <a:cubicBezTo>
                      <a:pt x="44" y="14"/>
                      <a:pt x="45" y="14"/>
                      <a:pt x="44" y="13"/>
                    </a:cubicBezTo>
                    <a:cubicBezTo>
                      <a:pt x="43" y="10"/>
                      <a:pt x="41" y="7"/>
                      <a:pt x="38" y="5"/>
                    </a:cubicBezTo>
                    <a:cubicBezTo>
                      <a:pt x="34" y="2"/>
                      <a:pt x="29" y="6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5"/>
                      <a:pt x="18" y="9"/>
                    </a:cubicBezTo>
                    <a:cubicBezTo>
                      <a:pt x="13" y="12"/>
                      <a:pt x="0" y="16"/>
                      <a:pt x="7" y="24"/>
                    </a:cubicBezTo>
                    <a:cubicBezTo>
                      <a:pt x="7" y="24"/>
                      <a:pt x="8" y="24"/>
                      <a:pt x="8" y="24"/>
                    </a:cubicBezTo>
                    <a:cubicBezTo>
                      <a:pt x="7" y="16"/>
                      <a:pt x="13" y="22"/>
                      <a:pt x="15" y="21"/>
                    </a:cubicBezTo>
                    <a:cubicBezTo>
                      <a:pt x="16" y="20"/>
                      <a:pt x="17" y="19"/>
                      <a:pt x="17" y="18"/>
                    </a:cubicBezTo>
                    <a:cubicBezTo>
                      <a:pt x="18" y="15"/>
                      <a:pt x="24" y="24"/>
                      <a:pt x="24" y="24"/>
                    </a:cubicBezTo>
                    <a:cubicBezTo>
                      <a:pt x="25" y="25"/>
                      <a:pt x="26" y="24"/>
                      <a:pt x="25" y="24"/>
                    </a:cubicBezTo>
                    <a:cubicBezTo>
                      <a:pt x="25" y="22"/>
                      <a:pt x="25" y="19"/>
                      <a:pt x="24" y="17"/>
                    </a:cubicBezTo>
                    <a:cubicBezTo>
                      <a:pt x="24" y="16"/>
                      <a:pt x="23" y="14"/>
                      <a:pt x="23" y="13"/>
                    </a:cubicBezTo>
                    <a:cubicBezTo>
                      <a:pt x="24" y="14"/>
                      <a:pt x="25" y="15"/>
                      <a:pt x="26" y="15"/>
                    </a:cubicBezTo>
                    <a:cubicBezTo>
                      <a:pt x="29" y="17"/>
                      <a:pt x="32" y="11"/>
                      <a:pt x="36" y="12"/>
                    </a:cubicBezTo>
                    <a:cubicBezTo>
                      <a:pt x="36" y="12"/>
                      <a:pt x="37" y="11"/>
                      <a:pt x="37" y="11"/>
                    </a:cubicBezTo>
                    <a:cubicBezTo>
                      <a:pt x="37" y="10"/>
                      <a:pt x="38" y="11"/>
                      <a:pt x="39" y="1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26"/>
              <p:cNvSpPr/>
              <p:nvPr/>
            </p:nvSpPr>
            <p:spPr bwMode="auto">
              <a:xfrm>
                <a:off x="3716" y="1592"/>
                <a:ext cx="120" cy="99"/>
              </a:xfrm>
              <a:custGeom>
                <a:avLst/>
                <a:gdLst>
                  <a:gd name="T0" fmla="*/ 44 w 45"/>
                  <a:gd name="T1" fmla="*/ 24 h 37"/>
                  <a:gd name="T2" fmla="*/ 43 w 45"/>
                  <a:gd name="T3" fmla="*/ 21 h 37"/>
                  <a:gd name="T4" fmla="*/ 42 w 45"/>
                  <a:gd name="T5" fmla="*/ 21 h 37"/>
                  <a:gd name="T6" fmla="*/ 36 w 45"/>
                  <a:gd name="T7" fmla="*/ 15 h 37"/>
                  <a:gd name="T8" fmla="*/ 33 w 45"/>
                  <a:gd name="T9" fmla="*/ 11 h 37"/>
                  <a:gd name="T10" fmla="*/ 32 w 45"/>
                  <a:gd name="T11" fmla="*/ 8 h 37"/>
                  <a:gd name="T12" fmla="*/ 32 w 45"/>
                  <a:gd name="T13" fmla="*/ 2 h 37"/>
                  <a:gd name="T14" fmla="*/ 32 w 45"/>
                  <a:gd name="T15" fmla="*/ 1 h 37"/>
                  <a:gd name="T16" fmla="*/ 25 w 45"/>
                  <a:gd name="T17" fmla="*/ 2 h 37"/>
                  <a:gd name="T18" fmla="*/ 24 w 45"/>
                  <a:gd name="T19" fmla="*/ 3 h 37"/>
                  <a:gd name="T20" fmla="*/ 18 w 45"/>
                  <a:gd name="T21" fmla="*/ 11 h 37"/>
                  <a:gd name="T22" fmla="*/ 16 w 45"/>
                  <a:gd name="T23" fmla="*/ 16 h 37"/>
                  <a:gd name="T24" fmla="*/ 3 w 45"/>
                  <a:gd name="T25" fmla="*/ 21 h 37"/>
                  <a:gd name="T26" fmla="*/ 2 w 45"/>
                  <a:gd name="T27" fmla="*/ 22 h 37"/>
                  <a:gd name="T28" fmla="*/ 4 w 45"/>
                  <a:gd name="T29" fmla="*/ 33 h 37"/>
                  <a:gd name="T30" fmla="*/ 5 w 45"/>
                  <a:gd name="T31" fmla="*/ 35 h 37"/>
                  <a:gd name="T32" fmla="*/ 6 w 45"/>
                  <a:gd name="T33" fmla="*/ 36 h 37"/>
                  <a:gd name="T34" fmla="*/ 7 w 45"/>
                  <a:gd name="T35" fmla="*/ 36 h 37"/>
                  <a:gd name="T36" fmla="*/ 17 w 45"/>
                  <a:gd name="T37" fmla="*/ 23 h 37"/>
                  <a:gd name="T38" fmla="*/ 20 w 45"/>
                  <a:gd name="T39" fmla="*/ 20 h 37"/>
                  <a:gd name="T40" fmla="*/ 24 w 45"/>
                  <a:gd name="T41" fmla="*/ 35 h 37"/>
                  <a:gd name="T42" fmla="*/ 25 w 45"/>
                  <a:gd name="T43" fmla="*/ 35 h 37"/>
                  <a:gd name="T44" fmla="*/ 23 w 45"/>
                  <a:gd name="T45" fmla="*/ 28 h 37"/>
                  <a:gd name="T46" fmla="*/ 23 w 45"/>
                  <a:gd name="T47" fmla="*/ 17 h 37"/>
                  <a:gd name="T48" fmla="*/ 26 w 45"/>
                  <a:gd name="T49" fmla="*/ 21 h 37"/>
                  <a:gd name="T50" fmla="*/ 27 w 45"/>
                  <a:gd name="T51" fmla="*/ 21 h 37"/>
                  <a:gd name="T52" fmla="*/ 32 w 45"/>
                  <a:gd name="T53" fmla="*/ 17 h 37"/>
                  <a:gd name="T54" fmla="*/ 35 w 45"/>
                  <a:gd name="T55" fmla="*/ 19 h 37"/>
                  <a:gd name="T56" fmla="*/ 36 w 45"/>
                  <a:gd name="T57" fmla="*/ 18 h 37"/>
                  <a:gd name="T58" fmla="*/ 37 w 45"/>
                  <a:gd name="T59" fmla="*/ 17 h 37"/>
                  <a:gd name="T60" fmla="*/ 41 w 45"/>
                  <a:gd name="T61" fmla="*/ 21 h 37"/>
                  <a:gd name="T62" fmla="*/ 44 w 45"/>
                  <a:gd name="T63" fmla="*/ 25 h 37"/>
                  <a:gd name="T64" fmla="*/ 44 w 45"/>
                  <a:gd name="T65" fmla="*/ 2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37">
                    <a:moveTo>
                      <a:pt x="44" y="24"/>
                    </a:moveTo>
                    <a:cubicBezTo>
                      <a:pt x="44" y="23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2" y="21"/>
                    </a:cubicBezTo>
                    <a:cubicBezTo>
                      <a:pt x="41" y="18"/>
                      <a:pt x="39" y="15"/>
                      <a:pt x="36" y="15"/>
                    </a:cubicBezTo>
                    <a:cubicBezTo>
                      <a:pt x="35" y="15"/>
                      <a:pt x="34" y="14"/>
                      <a:pt x="33" y="11"/>
                    </a:cubicBezTo>
                    <a:cubicBezTo>
                      <a:pt x="33" y="9"/>
                      <a:pt x="33" y="9"/>
                      <a:pt x="32" y="8"/>
                    </a:cubicBezTo>
                    <a:cubicBezTo>
                      <a:pt x="29" y="5"/>
                      <a:pt x="31" y="4"/>
                      <a:pt x="32" y="2"/>
                    </a:cubicBezTo>
                    <a:cubicBezTo>
                      <a:pt x="32" y="2"/>
                      <a:pt x="32" y="1"/>
                      <a:pt x="32" y="1"/>
                    </a:cubicBezTo>
                    <a:cubicBezTo>
                      <a:pt x="30" y="0"/>
                      <a:pt x="27" y="1"/>
                      <a:pt x="25" y="2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1" y="3"/>
                      <a:pt x="22" y="6"/>
                      <a:pt x="18" y="11"/>
                    </a:cubicBezTo>
                    <a:cubicBezTo>
                      <a:pt x="17" y="12"/>
                      <a:pt x="17" y="14"/>
                      <a:pt x="16" y="16"/>
                    </a:cubicBezTo>
                    <a:cubicBezTo>
                      <a:pt x="15" y="23"/>
                      <a:pt x="8" y="24"/>
                      <a:pt x="3" y="21"/>
                    </a:cubicBezTo>
                    <a:cubicBezTo>
                      <a:pt x="3" y="21"/>
                      <a:pt x="2" y="21"/>
                      <a:pt x="2" y="22"/>
                    </a:cubicBezTo>
                    <a:cubicBezTo>
                      <a:pt x="2" y="25"/>
                      <a:pt x="2" y="30"/>
                      <a:pt x="4" y="33"/>
                    </a:cubicBezTo>
                    <a:cubicBezTo>
                      <a:pt x="4" y="35"/>
                      <a:pt x="5" y="36"/>
                      <a:pt x="5" y="35"/>
                    </a:cubicBezTo>
                    <a:cubicBezTo>
                      <a:pt x="5" y="35"/>
                      <a:pt x="5" y="36"/>
                      <a:pt x="6" y="36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0" y="28"/>
                      <a:pt x="12" y="25"/>
                      <a:pt x="17" y="23"/>
                    </a:cubicBezTo>
                    <a:cubicBezTo>
                      <a:pt x="18" y="22"/>
                      <a:pt x="19" y="21"/>
                      <a:pt x="20" y="20"/>
                    </a:cubicBezTo>
                    <a:cubicBezTo>
                      <a:pt x="18" y="23"/>
                      <a:pt x="23" y="33"/>
                      <a:pt x="24" y="35"/>
                    </a:cubicBezTo>
                    <a:cubicBezTo>
                      <a:pt x="24" y="35"/>
                      <a:pt x="24" y="35"/>
                      <a:pt x="25" y="35"/>
                    </a:cubicBezTo>
                    <a:cubicBezTo>
                      <a:pt x="26" y="32"/>
                      <a:pt x="25" y="31"/>
                      <a:pt x="23" y="28"/>
                    </a:cubicBezTo>
                    <a:cubicBezTo>
                      <a:pt x="21" y="25"/>
                      <a:pt x="22" y="21"/>
                      <a:pt x="23" y="17"/>
                    </a:cubicBezTo>
                    <a:cubicBezTo>
                      <a:pt x="23" y="17"/>
                      <a:pt x="26" y="20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9"/>
                      <a:pt x="29" y="16"/>
                      <a:pt x="32" y="17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6" y="18"/>
                      <a:pt x="36" y="18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40" y="20"/>
                      <a:pt x="41" y="21"/>
                    </a:cubicBezTo>
                    <a:cubicBezTo>
                      <a:pt x="42" y="23"/>
                      <a:pt x="43" y="24"/>
                      <a:pt x="44" y="25"/>
                    </a:cubicBezTo>
                    <a:cubicBezTo>
                      <a:pt x="44" y="25"/>
                      <a:pt x="45" y="25"/>
                      <a:pt x="44" y="2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627"/>
              <p:cNvSpPr/>
              <p:nvPr/>
            </p:nvSpPr>
            <p:spPr bwMode="auto">
              <a:xfrm>
                <a:off x="3692" y="1616"/>
                <a:ext cx="45" cy="41"/>
              </a:xfrm>
              <a:custGeom>
                <a:avLst/>
                <a:gdLst>
                  <a:gd name="T0" fmla="*/ 17 w 17"/>
                  <a:gd name="T1" fmla="*/ 12 h 15"/>
                  <a:gd name="T2" fmla="*/ 13 w 17"/>
                  <a:gd name="T3" fmla="*/ 7 h 15"/>
                  <a:gd name="T4" fmla="*/ 12 w 17"/>
                  <a:gd name="T5" fmla="*/ 6 h 15"/>
                  <a:gd name="T6" fmla="*/ 8 w 17"/>
                  <a:gd name="T7" fmla="*/ 6 h 15"/>
                  <a:gd name="T8" fmla="*/ 1 w 17"/>
                  <a:gd name="T9" fmla="*/ 1 h 15"/>
                  <a:gd name="T10" fmla="*/ 0 w 17"/>
                  <a:gd name="T11" fmla="*/ 0 h 15"/>
                  <a:gd name="T12" fmla="*/ 3 w 17"/>
                  <a:gd name="T13" fmla="*/ 11 h 15"/>
                  <a:gd name="T14" fmla="*/ 6 w 17"/>
                  <a:gd name="T15" fmla="*/ 14 h 15"/>
                  <a:gd name="T16" fmla="*/ 12 w 17"/>
                  <a:gd name="T17" fmla="*/ 13 h 15"/>
                  <a:gd name="T18" fmla="*/ 12 w 17"/>
                  <a:gd name="T19" fmla="*/ 13 h 15"/>
                  <a:gd name="T20" fmla="*/ 13 w 17"/>
                  <a:gd name="T21" fmla="*/ 13 h 15"/>
                  <a:gd name="T22" fmla="*/ 17 w 17"/>
                  <a:gd name="T23" fmla="*/ 13 h 15"/>
                  <a:gd name="T24" fmla="*/ 17 w 17"/>
                  <a:gd name="T2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5">
                    <a:moveTo>
                      <a:pt x="17" y="12"/>
                    </a:moveTo>
                    <a:cubicBezTo>
                      <a:pt x="14" y="11"/>
                      <a:pt x="13" y="10"/>
                      <a:pt x="13" y="7"/>
                    </a:cubicBezTo>
                    <a:cubicBezTo>
                      <a:pt x="13" y="7"/>
                      <a:pt x="13" y="7"/>
                      <a:pt x="12" y="6"/>
                    </a:cubicBezTo>
                    <a:cubicBezTo>
                      <a:pt x="11" y="6"/>
                      <a:pt x="10" y="6"/>
                      <a:pt x="8" y="6"/>
                    </a:cubicBezTo>
                    <a:cubicBezTo>
                      <a:pt x="5" y="6"/>
                      <a:pt x="2" y="5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9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7" y="13"/>
                      <a:pt x="17" y="12"/>
                      <a:pt x="17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628"/>
              <p:cNvSpPr/>
              <p:nvPr/>
            </p:nvSpPr>
            <p:spPr bwMode="auto">
              <a:xfrm>
                <a:off x="3793" y="1659"/>
                <a:ext cx="43" cy="40"/>
              </a:xfrm>
              <a:custGeom>
                <a:avLst/>
                <a:gdLst>
                  <a:gd name="T0" fmla="*/ 14 w 16"/>
                  <a:gd name="T1" fmla="*/ 8 h 15"/>
                  <a:gd name="T2" fmla="*/ 16 w 16"/>
                  <a:gd name="T3" fmla="*/ 4 h 15"/>
                  <a:gd name="T4" fmla="*/ 15 w 16"/>
                  <a:gd name="T5" fmla="*/ 0 h 15"/>
                  <a:gd name="T6" fmla="*/ 14 w 16"/>
                  <a:gd name="T7" fmla="*/ 0 h 15"/>
                  <a:gd name="T8" fmla="*/ 13 w 16"/>
                  <a:gd name="T9" fmla="*/ 2 h 15"/>
                  <a:gd name="T10" fmla="*/ 10 w 16"/>
                  <a:gd name="T11" fmla="*/ 5 h 15"/>
                  <a:gd name="T12" fmla="*/ 6 w 16"/>
                  <a:gd name="T13" fmla="*/ 9 h 15"/>
                  <a:gd name="T14" fmla="*/ 1 w 16"/>
                  <a:gd name="T15" fmla="*/ 8 h 15"/>
                  <a:gd name="T16" fmla="*/ 0 w 16"/>
                  <a:gd name="T17" fmla="*/ 8 h 15"/>
                  <a:gd name="T18" fmla="*/ 10 w 16"/>
                  <a:gd name="T19" fmla="*/ 12 h 15"/>
                  <a:gd name="T20" fmla="*/ 14 w 16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4" y="8"/>
                    </a:moveTo>
                    <a:cubicBezTo>
                      <a:pt x="14" y="7"/>
                      <a:pt x="16" y="5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0" y="5"/>
                    </a:cubicBezTo>
                    <a:cubicBezTo>
                      <a:pt x="9" y="7"/>
                      <a:pt x="9" y="8"/>
                      <a:pt x="6" y="9"/>
                    </a:cubicBezTo>
                    <a:cubicBezTo>
                      <a:pt x="4" y="10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6" y="15"/>
                      <a:pt x="10" y="12"/>
                    </a:cubicBezTo>
                    <a:cubicBezTo>
                      <a:pt x="13" y="11"/>
                      <a:pt x="15" y="11"/>
                      <a:pt x="14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629"/>
              <p:cNvSpPr/>
              <p:nvPr/>
            </p:nvSpPr>
            <p:spPr bwMode="auto">
              <a:xfrm>
                <a:off x="3791" y="1552"/>
                <a:ext cx="61" cy="30"/>
              </a:xfrm>
              <a:custGeom>
                <a:avLst/>
                <a:gdLst>
                  <a:gd name="T0" fmla="*/ 22 w 23"/>
                  <a:gd name="T1" fmla="*/ 6 h 11"/>
                  <a:gd name="T2" fmla="*/ 15 w 23"/>
                  <a:gd name="T3" fmla="*/ 2 h 11"/>
                  <a:gd name="T4" fmla="*/ 6 w 23"/>
                  <a:gd name="T5" fmla="*/ 3 h 11"/>
                  <a:gd name="T6" fmla="*/ 0 w 23"/>
                  <a:gd name="T7" fmla="*/ 9 h 11"/>
                  <a:gd name="T8" fmla="*/ 1 w 23"/>
                  <a:gd name="T9" fmla="*/ 10 h 11"/>
                  <a:gd name="T10" fmla="*/ 7 w 23"/>
                  <a:gd name="T11" fmla="*/ 6 h 11"/>
                  <a:gd name="T12" fmla="*/ 15 w 23"/>
                  <a:gd name="T13" fmla="*/ 7 h 11"/>
                  <a:gd name="T14" fmla="*/ 20 w 23"/>
                  <a:gd name="T15" fmla="*/ 11 h 11"/>
                  <a:gd name="T16" fmla="*/ 21 w 23"/>
                  <a:gd name="T17" fmla="*/ 11 h 11"/>
                  <a:gd name="T18" fmla="*/ 22 w 23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1">
                    <a:moveTo>
                      <a:pt x="22" y="6"/>
                    </a:moveTo>
                    <a:cubicBezTo>
                      <a:pt x="21" y="3"/>
                      <a:pt x="17" y="4"/>
                      <a:pt x="15" y="2"/>
                    </a:cubicBezTo>
                    <a:cubicBezTo>
                      <a:pt x="12" y="0"/>
                      <a:pt x="8" y="1"/>
                      <a:pt x="6" y="3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3" y="8"/>
                      <a:pt x="6" y="8"/>
                      <a:pt x="7" y="6"/>
                    </a:cubicBezTo>
                    <a:cubicBezTo>
                      <a:pt x="11" y="3"/>
                      <a:pt x="13" y="6"/>
                      <a:pt x="15" y="7"/>
                    </a:cubicBezTo>
                    <a:cubicBezTo>
                      <a:pt x="17" y="8"/>
                      <a:pt x="20" y="8"/>
                      <a:pt x="20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9"/>
                      <a:pt x="23" y="8"/>
                      <a:pt x="22" y="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630"/>
              <p:cNvSpPr/>
              <p:nvPr/>
            </p:nvSpPr>
            <p:spPr bwMode="auto">
              <a:xfrm>
                <a:off x="3748" y="158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631"/>
              <p:cNvSpPr/>
              <p:nvPr/>
            </p:nvSpPr>
            <p:spPr bwMode="auto">
              <a:xfrm>
                <a:off x="3708" y="1531"/>
                <a:ext cx="64" cy="77"/>
              </a:xfrm>
              <a:custGeom>
                <a:avLst/>
                <a:gdLst>
                  <a:gd name="T0" fmla="*/ 24 w 24"/>
                  <a:gd name="T1" fmla="*/ 28 h 29"/>
                  <a:gd name="T2" fmla="*/ 22 w 24"/>
                  <a:gd name="T3" fmla="*/ 24 h 29"/>
                  <a:gd name="T4" fmla="*/ 21 w 24"/>
                  <a:gd name="T5" fmla="*/ 23 h 29"/>
                  <a:gd name="T6" fmla="*/ 21 w 24"/>
                  <a:gd name="T7" fmla="*/ 22 h 29"/>
                  <a:gd name="T8" fmla="*/ 21 w 24"/>
                  <a:gd name="T9" fmla="*/ 14 h 29"/>
                  <a:gd name="T10" fmla="*/ 17 w 24"/>
                  <a:gd name="T11" fmla="*/ 1 h 29"/>
                  <a:gd name="T12" fmla="*/ 17 w 24"/>
                  <a:gd name="T13" fmla="*/ 0 h 29"/>
                  <a:gd name="T14" fmla="*/ 12 w 24"/>
                  <a:gd name="T15" fmla="*/ 1 h 29"/>
                  <a:gd name="T16" fmla="*/ 4 w 24"/>
                  <a:gd name="T17" fmla="*/ 2 h 29"/>
                  <a:gd name="T18" fmla="*/ 3 w 24"/>
                  <a:gd name="T19" fmla="*/ 3 h 29"/>
                  <a:gd name="T20" fmla="*/ 2 w 24"/>
                  <a:gd name="T21" fmla="*/ 2 h 29"/>
                  <a:gd name="T22" fmla="*/ 1 w 24"/>
                  <a:gd name="T23" fmla="*/ 2 h 29"/>
                  <a:gd name="T24" fmla="*/ 0 w 24"/>
                  <a:gd name="T25" fmla="*/ 14 h 29"/>
                  <a:gd name="T26" fmla="*/ 2 w 24"/>
                  <a:gd name="T27" fmla="*/ 17 h 29"/>
                  <a:gd name="T28" fmla="*/ 13 w 24"/>
                  <a:gd name="T29" fmla="*/ 23 h 29"/>
                  <a:gd name="T30" fmla="*/ 23 w 24"/>
                  <a:gd name="T31" fmla="*/ 29 h 29"/>
                  <a:gd name="T32" fmla="*/ 24 w 24"/>
                  <a:gd name="T3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9">
                    <a:moveTo>
                      <a:pt x="24" y="28"/>
                    </a:moveTo>
                    <a:cubicBezTo>
                      <a:pt x="23" y="27"/>
                      <a:pt x="22" y="25"/>
                      <a:pt x="22" y="24"/>
                    </a:cubicBezTo>
                    <a:cubicBezTo>
                      <a:pt x="22" y="23"/>
                      <a:pt x="22" y="23"/>
                      <a:pt x="21" y="23"/>
                    </a:cubicBezTo>
                    <a:cubicBezTo>
                      <a:pt x="21" y="23"/>
                      <a:pt x="21" y="22"/>
                      <a:pt x="21" y="22"/>
                    </a:cubicBezTo>
                    <a:cubicBezTo>
                      <a:pt x="20" y="19"/>
                      <a:pt x="21" y="15"/>
                      <a:pt x="21" y="14"/>
                    </a:cubicBezTo>
                    <a:cubicBezTo>
                      <a:pt x="21" y="9"/>
                      <a:pt x="17" y="6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9" y="5"/>
                      <a:pt x="7" y="4"/>
                      <a:pt x="4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6" y="25"/>
                      <a:pt x="20" y="26"/>
                      <a:pt x="23" y="29"/>
                    </a:cubicBezTo>
                    <a:cubicBezTo>
                      <a:pt x="23" y="29"/>
                      <a:pt x="24" y="29"/>
                      <a:pt x="24" y="28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632"/>
              <p:cNvSpPr/>
              <p:nvPr/>
            </p:nvSpPr>
            <p:spPr bwMode="auto">
              <a:xfrm>
                <a:off x="3700" y="1539"/>
                <a:ext cx="61" cy="61"/>
              </a:xfrm>
              <a:custGeom>
                <a:avLst/>
                <a:gdLst>
                  <a:gd name="T0" fmla="*/ 23 w 23"/>
                  <a:gd name="T1" fmla="*/ 22 h 23"/>
                  <a:gd name="T2" fmla="*/ 19 w 23"/>
                  <a:gd name="T3" fmla="*/ 12 h 23"/>
                  <a:gd name="T4" fmla="*/ 18 w 23"/>
                  <a:gd name="T5" fmla="*/ 8 h 23"/>
                  <a:gd name="T6" fmla="*/ 19 w 23"/>
                  <a:gd name="T7" fmla="*/ 1 h 23"/>
                  <a:gd name="T8" fmla="*/ 18 w 23"/>
                  <a:gd name="T9" fmla="*/ 0 h 23"/>
                  <a:gd name="T10" fmla="*/ 16 w 23"/>
                  <a:gd name="T11" fmla="*/ 2 h 23"/>
                  <a:gd name="T12" fmla="*/ 15 w 23"/>
                  <a:gd name="T13" fmla="*/ 8 h 23"/>
                  <a:gd name="T14" fmla="*/ 15 w 23"/>
                  <a:gd name="T15" fmla="*/ 12 h 23"/>
                  <a:gd name="T16" fmla="*/ 15 w 23"/>
                  <a:gd name="T17" fmla="*/ 14 h 23"/>
                  <a:gd name="T18" fmla="*/ 15 w 23"/>
                  <a:gd name="T19" fmla="*/ 14 h 23"/>
                  <a:gd name="T20" fmla="*/ 9 w 23"/>
                  <a:gd name="T21" fmla="*/ 12 h 23"/>
                  <a:gd name="T22" fmla="*/ 6 w 23"/>
                  <a:gd name="T23" fmla="*/ 8 h 23"/>
                  <a:gd name="T24" fmla="*/ 5 w 23"/>
                  <a:gd name="T25" fmla="*/ 9 h 23"/>
                  <a:gd name="T26" fmla="*/ 4 w 23"/>
                  <a:gd name="T27" fmla="*/ 10 h 23"/>
                  <a:gd name="T28" fmla="*/ 0 w 23"/>
                  <a:gd name="T29" fmla="*/ 15 h 23"/>
                  <a:gd name="T30" fmla="*/ 1 w 23"/>
                  <a:gd name="T31" fmla="*/ 16 h 23"/>
                  <a:gd name="T32" fmla="*/ 11 w 23"/>
                  <a:gd name="T33" fmla="*/ 16 h 23"/>
                  <a:gd name="T34" fmla="*/ 18 w 23"/>
                  <a:gd name="T35" fmla="*/ 18 h 23"/>
                  <a:gd name="T36" fmla="*/ 21 w 23"/>
                  <a:gd name="T37" fmla="*/ 22 h 23"/>
                  <a:gd name="T38" fmla="*/ 22 w 23"/>
                  <a:gd name="T39" fmla="*/ 22 h 23"/>
                  <a:gd name="T40" fmla="*/ 22 w 23"/>
                  <a:gd name="T41" fmla="*/ 23 h 23"/>
                  <a:gd name="T42" fmla="*/ 22 w 23"/>
                  <a:gd name="T43" fmla="*/ 23 h 23"/>
                  <a:gd name="T44" fmla="*/ 23 w 23"/>
                  <a:gd name="T4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23">
                    <a:moveTo>
                      <a:pt x="23" y="22"/>
                    </a:moveTo>
                    <a:cubicBezTo>
                      <a:pt x="21" y="19"/>
                      <a:pt x="20" y="15"/>
                      <a:pt x="19" y="12"/>
                    </a:cubicBezTo>
                    <a:cubicBezTo>
                      <a:pt x="18" y="11"/>
                      <a:pt x="18" y="9"/>
                      <a:pt x="18" y="8"/>
                    </a:cubicBezTo>
                    <a:cubicBezTo>
                      <a:pt x="17" y="5"/>
                      <a:pt x="18" y="3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4" y="4"/>
                      <a:pt x="14" y="6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1" y="13"/>
                      <a:pt x="9" y="12"/>
                    </a:cubicBezTo>
                    <a:cubicBezTo>
                      <a:pt x="8" y="11"/>
                      <a:pt x="7" y="9"/>
                      <a:pt x="6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2" y="12"/>
                      <a:pt x="2" y="14"/>
                      <a:pt x="0" y="15"/>
                    </a:cubicBezTo>
                    <a:cubicBezTo>
                      <a:pt x="0" y="16"/>
                      <a:pt x="0" y="17"/>
                      <a:pt x="1" y="16"/>
                    </a:cubicBezTo>
                    <a:cubicBezTo>
                      <a:pt x="4" y="14"/>
                      <a:pt x="7" y="15"/>
                      <a:pt x="11" y="16"/>
                    </a:cubicBezTo>
                    <a:cubicBezTo>
                      <a:pt x="13" y="17"/>
                      <a:pt x="16" y="17"/>
                      <a:pt x="18" y="18"/>
                    </a:cubicBezTo>
                    <a:cubicBezTo>
                      <a:pt x="19" y="19"/>
                      <a:pt x="20" y="21"/>
                      <a:pt x="21" y="22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2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633"/>
              <p:cNvSpPr/>
              <p:nvPr/>
            </p:nvSpPr>
            <p:spPr bwMode="auto">
              <a:xfrm>
                <a:off x="3700" y="1501"/>
                <a:ext cx="58" cy="73"/>
              </a:xfrm>
              <a:custGeom>
                <a:avLst/>
                <a:gdLst>
                  <a:gd name="T0" fmla="*/ 3 w 22"/>
                  <a:gd name="T1" fmla="*/ 20 h 27"/>
                  <a:gd name="T2" fmla="*/ 4 w 22"/>
                  <a:gd name="T3" fmla="*/ 19 h 27"/>
                  <a:gd name="T4" fmla="*/ 12 w 22"/>
                  <a:gd name="T5" fmla="*/ 8 h 27"/>
                  <a:gd name="T6" fmla="*/ 17 w 22"/>
                  <a:gd name="T7" fmla="*/ 6 h 27"/>
                  <a:gd name="T8" fmla="*/ 22 w 22"/>
                  <a:gd name="T9" fmla="*/ 2 h 27"/>
                  <a:gd name="T10" fmla="*/ 21 w 22"/>
                  <a:gd name="T11" fmla="*/ 1 h 27"/>
                  <a:gd name="T12" fmla="*/ 16 w 22"/>
                  <a:gd name="T13" fmla="*/ 4 h 27"/>
                  <a:gd name="T14" fmla="*/ 5 w 22"/>
                  <a:gd name="T15" fmla="*/ 7 h 27"/>
                  <a:gd name="T16" fmla="*/ 2 w 22"/>
                  <a:gd name="T17" fmla="*/ 26 h 27"/>
                  <a:gd name="T18" fmla="*/ 3 w 22"/>
                  <a:gd name="T19" fmla="*/ 27 h 27"/>
                  <a:gd name="T20" fmla="*/ 3 w 22"/>
                  <a:gd name="T21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3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5" y="13"/>
                      <a:pt x="6" y="6"/>
                      <a:pt x="12" y="8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20" y="6"/>
                      <a:pt x="20" y="3"/>
                      <a:pt x="22" y="2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9" y="2"/>
                      <a:pt x="18" y="3"/>
                      <a:pt x="16" y="4"/>
                    </a:cubicBezTo>
                    <a:cubicBezTo>
                      <a:pt x="12" y="5"/>
                      <a:pt x="8" y="3"/>
                      <a:pt x="5" y="7"/>
                    </a:cubicBezTo>
                    <a:cubicBezTo>
                      <a:pt x="1" y="13"/>
                      <a:pt x="0" y="20"/>
                      <a:pt x="2" y="26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4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634"/>
              <p:cNvSpPr/>
              <p:nvPr/>
            </p:nvSpPr>
            <p:spPr bwMode="auto">
              <a:xfrm>
                <a:off x="3753" y="1582"/>
                <a:ext cx="38" cy="37"/>
              </a:xfrm>
              <a:custGeom>
                <a:avLst/>
                <a:gdLst>
                  <a:gd name="T0" fmla="*/ 12 w 14"/>
                  <a:gd name="T1" fmla="*/ 8 h 14"/>
                  <a:gd name="T2" fmla="*/ 13 w 14"/>
                  <a:gd name="T3" fmla="*/ 4 h 14"/>
                  <a:gd name="T4" fmla="*/ 8 w 14"/>
                  <a:gd name="T5" fmla="*/ 0 h 14"/>
                  <a:gd name="T6" fmla="*/ 7 w 14"/>
                  <a:gd name="T7" fmla="*/ 0 h 14"/>
                  <a:gd name="T8" fmla="*/ 5 w 14"/>
                  <a:gd name="T9" fmla="*/ 0 h 14"/>
                  <a:gd name="T10" fmla="*/ 2 w 14"/>
                  <a:gd name="T11" fmla="*/ 5 h 14"/>
                  <a:gd name="T12" fmla="*/ 1 w 14"/>
                  <a:gd name="T13" fmla="*/ 9 h 14"/>
                  <a:gd name="T14" fmla="*/ 4 w 14"/>
                  <a:gd name="T15" fmla="*/ 11 h 14"/>
                  <a:gd name="T16" fmla="*/ 7 w 14"/>
                  <a:gd name="T17" fmla="*/ 14 h 14"/>
                  <a:gd name="T18" fmla="*/ 10 w 14"/>
                  <a:gd name="T19" fmla="*/ 14 h 14"/>
                  <a:gd name="T20" fmla="*/ 12 w 14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2" y="8"/>
                    </a:moveTo>
                    <a:cubicBezTo>
                      <a:pt x="13" y="7"/>
                      <a:pt x="14" y="5"/>
                      <a:pt x="13" y="4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3" y="3"/>
                      <a:pt x="2" y="5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2" y="13"/>
                      <a:pt x="12" y="10"/>
                      <a:pt x="12" y="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635"/>
              <p:cNvSpPr/>
              <p:nvPr/>
            </p:nvSpPr>
            <p:spPr bwMode="auto">
              <a:xfrm>
                <a:off x="3769" y="1592"/>
                <a:ext cx="13" cy="19"/>
              </a:xfrm>
              <a:custGeom>
                <a:avLst/>
                <a:gdLst>
                  <a:gd name="T0" fmla="*/ 3 w 5"/>
                  <a:gd name="T1" fmla="*/ 7 h 7"/>
                  <a:gd name="T2" fmla="*/ 4 w 5"/>
                  <a:gd name="T3" fmla="*/ 5 h 7"/>
                  <a:gd name="T4" fmla="*/ 5 w 5"/>
                  <a:gd name="T5" fmla="*/ 3 h 7"/>
                  <a:gd name="T6" fmla="*/ 5 w 5"/>
                  <a:gd name="T7" fmla="*/ 2 h 7"/>
                  <a:gd name="T8" fmla="*/ 4 w 5"/>
                  <a:gd name="T9" fmla="*/ 1 h 7"/>
                  <a:gd name="T10" fmla="*/ 4 w 5"/>
                  <a:gd name="T11" fmla="*/ 0 h 7"/>
                  <a:gd name="T12" fmla="*/ 2 w 5"/>
                  <a:gd name="T13" fmla="*/ 0 h 7"/>
                  <a:gd name="T14" fmla="*/ 2 w 5"/>
                  <a:gd name="T15" fmla="*/ 1 h 7"/>
                  <a:gd name="T16" fmla="*/ 2 w 5"/>
                  <a:gd name="T17" fmla="*/ 1 h 7"/>
                  <a:gd name="T18" fmla="*/ 2 w 5"/>
                  <a:gd name="T19" fmla="*/ 1 h 7"/>
                  <a:gd name="T20" fmla="*/ 1 w 5"/>
                  <a:gd name="T21" fmla="*/ 2 h 7"/>
                  <a:gd name="T22" fmla="*/ 1 w 5"/>
                  <a:gd name="T23" fmla="*/ 2 h 7"/>
                  <a:gd name="T24" fmla="*/ 0 w 5"/>
                  <a:gd name="T25" fmla="*/ 4 h 7"/>
                  <a:gd name="T26" fmla="*/ 3 w 5"/>
                  <a:gd name="T27" fmla="*/ 7 h 7"/>
                  <a:gd name="T28" fmla="*/ 3 w 5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36"/>
              <p:cNvSpPr/>
              <p:nvPr/>
            </p:nvSpPr>
            <p:spPr bwMode="auto">
              <a:xfrm>
                <a:off x="3504" y="1448"/>
                <a:ext cx="220" cy="222"/>
              </a:xfrm>
              <a:custGeom>
                <a:avLst/>
                <a:gdLst>
                  <a:gd name="T0" fmla="*/ 58 w 82"/>
                  <a:gd name="T1" fmla="*/ 74 h 83"/>
                  <a:gd name="T2" fmla="*/ 58 w 82"/>
                  <a:gd name="T3" fmla="*/ 60 h 83"/>
                  <a:gd name="T4" fmla="*/ 59 w 82"/>
                  <a:gd name="T5" fmla="*/ 62 h 83"/>
                  <a:gd name="T6" fmla="*/ 65 w 82"/>
                  <a:gd name="T7" fmla="*/ 63 h 83"/>
                  <a:gd name="T8" fmla="*/ 71 w 82"/>
                  <a:gd name="T9" fmla="*/ 41 h 83"/>
                  <a:gd name="T10" fmla="*/ 67 w 82"/>
                  <a:gd name="T11" fmla="*/ 39 h 83"/>
                  <a:gd name="T12" fmla="*/ 68 w 82"/>
                  <a:gd name="T13" fmla="*/ 38 h 83"/>
                  <a:gd name="T14" fmla="*/ 73 w 82"/>
                  <a:gd name="T15" fmla="*/ 33 h 83"/>
                  <a:gd name="T16" fmla="*/ 62 w 82"/>
                  <a:gd name="T17" fmla="*/ 12 h 83"/>
                  <a:gd name="T18" fmla="*/ 47 w 82"/>
                  <a:gd name="T19" fmla="*/ 8 h 83"/>
                  <a:gd name="T20" fmla="*/ 43 w 82"/>
                  <a:gd name="T21" fmla="*/ 13 h 83"/>
                  <a:gd name="T22" fmla="*/ 25 w 82"/>
                  <a:gd name="T23" fmla="*/ 2 h 83"/>
                  <a:gd name="T24" fmla="*/ 13 w 82"/>
                  <a:gd name="T25" fmla="*/ 16 h 83"/>
                  <a:gd name="T26" fmla="*/ 19 w 82"/>
                  <a:gd name="T27" fmla="*/ 27 h 83"/>
                  <a:gd name="T28" fmla="*/ 19 w 82"/>
                  <a:gd name="T29" fmla="*/ 27 h 83"/>
                  <a:gd name="T30" fmla="*/ 18 w 82"/>
                  <a:gd name="T31" fmla="*/ 27 h 83"/>
                  <a:gd name="T32" fmla="*/ 12 w 82"/>
                  <a:gd name="T33" fmla="*/ 29 h 83"/>
                  <a:gd name="T34" fmla="*/ 3 w 82"/>
                  <a:gd name="T35" fmla="*/ 40 h 83"/>
                  <a:gd name="T36" fmla="*/ 22 w 82"/>
                  <a:gd name="T37" fmla="*/ 60 h 83"/>
                  <a:gd name="T38" fmla="*/ 30 w 82"/>
                  <a:gd name="T39" fmla="*/ 56 h 83"/>
                  <a:gd name="T40" fmla="*/ 30 w 82"/>
                  <a:gd name="T41" fmla="*/ 55 h 83"/>
                  <a:gd name="T42" fmla="*/ 29 w 82"/>
                  <a:gd name="T43" fmla="*/ 58 h 83"/>
                  <a:gd name="T44" fmla="*/ 32 w 82"/>
                  <a:gd name="T45" fmla="*/ 72 h 83"/>
                  <a:gd name="T46" fmla="*/ 58 w 82"/>
                  <a:gd name="T47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83">
                    <a:moveTo>
                      <a:pt x="58" y="74"/>
                    </a:moveTo>
                    <a:cubicBezTo>
                      <a:pt x="61" y="71"/>
                      <a:pt x="59" y="64"/>
                      <a:pt x="58" y="60"/>
                    </a:cubicBezTo>
                    <a:cubicBezTo>
                      <a:pt x="58" y="60"/>
                      <a:pt x="59" y="61"/>
                      <a:pt x="59" y="62"/>
                    </a:cubicBezTo>
                    <a:cubicBezTo>
                      <a:pt x="61" y="63"/>
                      <a:pt x="63" y="63"/>
                      <a:pt x="65" y="63"/>
                    </a:cubicBezTo>
                    <a:cubicBezTo>
                      <a:pt x="75" y="63"/>
                      <a:pt x="82" y="46"/>
                      <a:pt x="71" y="41"/>
                    </a:cubicBezTo>
                    <a:cubicBezTo>
                      <a:pt x="70" y="40"/>
                      <a:pt x="68" y="39"/>
                      <a:pt x="67" y="39"/>
                    </a:cubicBezTo>
                    <a:cubicBezTo>
                      <a:pt x="67" y="39"/>
                      <a:pt x="68" y="39"/>
                      <a:pt x="68" y="38"/>
                    </a:cubicBezTo>
                    <a:cubicBezTo>
                      <a:pt x="70" y="37"/>
                      <a:pt x="72" y="35"/>
                      <a:pt x="73" y="33"/>
                    </a:cubicBezTo>
                    <a:cubicBezTo>
                      <a:pt x="75" y="23"/>
                      <a:pt x="68" y="17"/>
                      <a:pt x="62" y="12"/>
                    </a:cubicBezTo>
                    <a:cubicBezTo>
                      <a:pt x="58" y="8"/>
                      <a:pt x="53" y="5"/>
                      <a:pt x="47" y="8"/>
                    </a:cubicBezTo>
                    <a:cubicBezTo>
                      <a:pt x="44" y="10"/>
                      <a:pt x="43" y="11"/>
                      <a:pt x="43" y="13"/>
                    </a:cubicBezTo>
                    <a:cubicBezTo>
                      <a:pt x="40" y="6"/>
                      <a:pt x="34" y="0"/>
                      <a:pt x="25" y="2"/>
                    </a:cubicBezTo>
                    <a:cubicBezTo>
                      <a:pt x="19" y="3"/>
                      <a:pt x="15" y="11"/>
                      <a:pt x="13" y="16"/>
                    </a:cubicBezTo>
                    <a:cubicBezTo>
                      <a:pt x="11" y="21"/>
                      <a:pt x="15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6" y="28"/>
                      <a:pt x="14" y="28"/>
                      <a:pt x="12" y="29"/>
                    </a:cubicBezTo>
                    <a:cubicBezTo>
                      <a:pt x="7" y="31"/>
                      <a:pt x="4" y="35"/>
                      <a:pt x="3" y="40"/>
                    </a:cubicBezTo>
                    <a:cubicBezTo>
                      <a:pt x="0" y="50"/>
                      <a:pt x="12" y="62"/>
                      <a:pt x="22" y="60"/>
                    </a:cubicBezTo>
                    <a:cubicBezTo>
                      <a:pt x="25" y="59"/>
                      <a:pt x="27" y="57"/>
                      <a:pt x="30" y="56"/>
                    </a:cubicBezTo>
                    <a:cubicBezTo>
                      <a:pt x="30" y="56"/>
                      <a:pt x="30" y="55"/>
                      <a:pt x="30" y="55"/>
                    </a:cubicBezTo>
                    <a:cubicBezTo>
                      <a:pt x="30" y="56"/>
                      <a:pt x="29" y="57"/>
                      <a:pt x="29" y="58"/>
                    </a:cubicBezTo>
                    <a:cubicBezTo>
                      <a:pt x="28" y="63"/>
                      <a:pt x="29" y="68"/>
                      <a:pt x="32" y="72"/>
                    </a:cubicBezTo>
                    <a:cubicBezTo>
                      <a:pt x="37" y="81"/>
                      <a:pt x="51" y="83"/>
                      <a:pt x="58" y="74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37"/>
              <p:cNvSpPr/>
              <p:nvPr/>
            </p:nvSpPr>
            <p:spPr bwMode="auto">
              <a:xfrm>
                <a:off x="3635" y="1550"/>
                <a:ext cx="41" cy="32"/>
              </a:xfrm>
              <a:custGeom>
                <a:avLst/>
                <a:gdLst>
                  <a:gd name="T0" fmla="*/ 12 w 15"/>
                  <a:gd name="T1" fmla="*/ 10 h 12"/>
                  <a:gd name="T2" fmla="*/ 12 w 15"/>
                  <a:gd name="T3" fmla="*/ 8 h 12"/>
                  <a:gd name="T4" fmla="*/ 7 w 15"/>
                  <a:gd name="T5" fmla="*/ 4 h 12"/>
                  <a:gd name="T6" fmla="*/ 6 w 15"/>
                  <a:gd name="T7" fmla="*/ 3 h 12"/>
                  <a:gd name="T8" fmla="*/ 6 w 15"/>
                  <a:gd name="T9" fmla="*/ 2 h 12"/>
                  <a:gd name="T10" fmla="*/ 5 w 15"/>
                  <a:gd name="T11" fmla="*/ 2 h 12"/>
                  <a:gd name="T12" fmla="*/ 1 w 15"/>
                  <a:gd name="T13" fmla="*/ 2 h 12"/>
                  <a:gd name="T14" fmla="*/ 1 w 15"/>
                  <a:gd name="T15" fmla="*/ 2 h 12"/>
                  <a:gd name="T16" fmla="*/ 14 w 15"/>
                  <a:gd name="T17" fmla="*/ 12 h 12"/>
                  <a:gd name="T18" fmla="*/ 15 w 15"/>
                  <a:gd name="T19" fmla="*/ 12 h 12"/>
                  <a:gd name="T20" fmla="*/ 12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10"/>
                    </a:moveTo>
                    <a:cubicBezTo>
                      <a:pt x="12" y="9"/>
                      <a:pt x="12" y="9"/>
                      <a:pt x="12" y="8"/>
                    </a:cubicBezTo>
                    <a:cubicBezTo>
                      <a:pt x="10" y="7"/>
                      <a:pt x="8" y="6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" y="8"/>
                      <a:pt x="8" y="11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4" y="12"/>
                      <a:pt x="13" y="11"/>
                      <a:pt x="12" y="10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38"/>
              <p:cNvSpPr/>
              <p:nvPr/>
            </p:nvSpPr>
            <p:spPr bwMode="auto">
              <a:xfrm>
                <a:off x="3574" y="1558"/>
                <a:ext cx="99" cy="107"/>
              </a:xfrm>
              <a:custGeom>
                <a:avLst/>
                <a:gdLst>
                  <a:gd name="T0" fmla="*/ 33 w 37"/>
                  <a:gd name="T1" fmla="*/ 26 h 40"/>
                  <a:gd name="T2" fmla="*/ 32 w 37"/>
                  <a:gd name="T3" fmla="*/ 26 h 40"/>
                  <a:gd name="T4" fmla="*/ 27 w 37"/>
                  <a:gd name="T5" fmla="*/ 33 h 40"/>
                  <a:gd name="T6" fmla="*/ 16 w 37"/>
                  <a:gd name="T7" fmla="*/ 28 h 40"/>
                  <a:gd name="T8" fmla="*/ 16 w 37"/>
                  <a:gd name="T9" fmla="*/ 28 h 40"/>
                  <a:gd name="T10" fmla="*/ 10 w 37"/>
                  <a:gd name="T11" fmla="*/ 25 h 40"/>
                  <a:gd name="T12" fmla="*/ 19 w 37"/>
                  <a:gd name="T13" fmla="*/ 21 h 40"/>
                  <a:gd name="T14" fmla="*/ 23 w 37"/>
                  <a:gd name="T15" fmla="*/ 20 h 40"/>
                  <a:gd name="T16" fmla="*/ 26 w 37"/>
                  <a:gd name="T17" fmla="*/ 10 h 40"/>
                  <a:gd name="T18" fmla="*/ 24 w 37"/>
                  <a:gd name="T19" fmla="*/ 7 h 40"/>
                  <a:gd name="T20" fmla="*/ 23 w 37"/>
                  <a:gd name="T21" fmla="*/ 7 h 40"/>
                  <a:gd name="T22" fmla="*/ 23 w 37"/>
                  <a:gd name="T23" fmla="*/ 7 h 40"/>
                  <a:gd name="T24" fmla="*/ 16 w 37"/>
                  <a:gd name="T25" fmla="*/ 1 h 40"/>
                  <a:gd name="T26" fmla="*/ 7 w 37"/>
                  <a:gd name="T27" fmla="*/ 9 h 40"/>
                  <a:gd name="T28" fmla="*/ 16 w 37"/>
                  <a:gd name="T29" fmla="*/ 39 h 40"/>
                  <a:gd name="T30" fmla="*/ 33 w 37"/>
                  <a:gd name="T31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40">
                    <a:moveTo>
                      <a:pt x="33" y="26"/>
                    </a:moveTo>
                    <a:cubicBezTo>
                      <a:pt x="33" y="26"/>
                      <a:pt x="33" y="26"/>
                      <a:pt x="32" y="26"/>
                    </a:cubicBezTo>
                    <a:cubicBezTo>
                      <a:pt x="31" y="29"/>
                      <a:pt x="29" y="31"/>
                      <a:pt x="27" y="33"/>
                    </a:cubicBezTo>
                    <a:cubicBezTo>
                      <a:pt x="22" y="36"/>
                      <a:pt x="19" y="32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3" y="29"/>
                      <a:pt x="7" y="28"/>
                      <a:pt x="10" y="25"/>
                    </a:cubicBezTo>
                    <a:cubicBezTo>
                      <a:pt x="12" y="22"/>
                      <a:pt x="15" y="21"/>
                      <a:pt x="19" y="21"/>
                    </a:cubicBezTo>
                    <a:cubicBezTo>
                      <a:pt x="20" y="21"/>
                      <a:pt x="22" y="20"/>
                      <a:pt x="23" y="20"/>
                    </a:cubicBezTo>
                    <a:cubicBezTo>
                      <a:pt x="26" y="18"/>
                      <a:pt x="26" y="13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5"/>
                      <a:pt x="19" y="2"/>
                      <a:pt x="16" y="1"/>
                    </a:cubicBezTo>
                    <a:cubicBezTo>
                      <a:pt x="13" y="0"/>
                      <a:pt x="9" y="7"/>
                      <a:pt x="7" y="9"/>
                    </a:cubicBezTo>
                    <a:cubicBezTo>
                      <a:pt x="0" y="18"/>
                      <a:pt x="3" y="37"/>
                      <a:pt x="16" y="39"/>
                    </a:cubicBezTo>
                    <a:cubicBezTo>
                      <a:pt x="22" y="40"/>
                      <a:pt x="37" y="34"/>
                      <a:pt x="33" y="26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639"/>
              <p:cNvSpPr/>
              <p:nvPr/>
            </p:nvSpPr>
            <p:spPr bwMode="auto">
              <a:xfrm>
                <a:off x="3512" y="1453"/>
                <a:ext cx="113" cy="155"/>
              </a:xfrm>
              <a:custGeom>
                <a:avLst/>
                <a:gdLst>
                  <a:gd name="T0" fmla="*/ 28 w 42"/>
                  <a:gd name="T1" fmla="*/ 52 h 58"/>
                  <a:gd name="T2" fmla="*/ 36 w 42"/>
                  <a:gd name="T3" fmla="*/ 44 h 58"/>
                  <a:gd name="T4" fmla="*/ 41 w 42"/>
                  <a:gd name="T5" fmla="*/ 32 h 58"/>
                  <a:gd name="T6" fmla="*/ 41 w 42"/>
                  <a:gd name="T7" fmla="*/ 31 h 58"/>
                  <a:gd name="T8" fmla="*/ 41 w 42"/>
                  <a:gd name="T9" fmla="*/ 28 h 58"/>
                  <a:gd name="T10" fmla="*/ 41 w 42"/>
                  <a:gd name="T11" fmla="*/ 27 h 58"/>
                  <a:gd name="T12" fmla="*/ 41 w 42"/>
                  <a:gd name="T13" fmla="*/ 27 h 58"/>
                  <a:gd name="T14" fmla="*/ 39 w 42"/>
                  <a:gd name="T15" fmla="*/ 11 h 58"/>
                  <a:gd name="T16" fmla="*/ 30 w 42"/>
                  <a:gd name="T17" fmla="*/ 1 h 58"/>
                  <a:gd name="T18" fmla="*/ 29 w 42"/>
                  <a:gd name="T19" fmla="*/ 1 h 58"/>
                  <a:gd name="T20" fmla="*/ 33 w 42"/>
                  <a:gd name="T21" fmla="*/ 11 h 58"/>
                  <a:gd name="T22" fmla="*/ 32 w 42"/>
                  <a:gd name="T23" fmla="*/ 14 h 58"/>
                  <a:gd name="T24" fmla="*/ 25 w 42"/>
                  <a:gd name="T25" fmla="*/ 8 h 58"/>
                  <a:gd name="T26" fmla="*/ 24 w 42"/>
                  <a:gd name="T27" fmla="*/ 9 h 58"/>
                  <a:gd name="T28" fmla="*/ 21 w 42"/>
                  <a:gd name="T29" fmla="*/ 5 h 58"/>
                  <a:gd name="T30" fmla="*/ 21 w 42"/>
                  <a:gd name="T31" fmla="*/ 2 h 58"/>
                  <a:gd name="T32" fmla="*/ 21 w 42"/>
                  <a:gd name="T33" fmla="*/ 2 h 58"/>
                  <a:gd name="T34" fmla="*/ 12 w 42"/>
                  <a:gd name="T35" fmla="*/ 12 h 58"/>
                  <a:gd name="T36" fmla="*/ 14 w 42"/>
                  <a:gd name="T37" fmla="*/ 23 h 58"/>
                  <a:gd name="T38" fmla="*/ 16 w 42"/>
                  <a:gd name="T39" fmla="*/ 26 h 58"/>
                  <a:gd name="T40" fmla="*/ 10 w 42"/>
                  <a:gd name="T41" fmla="*/ 27 h 58"/>
                  <a:gd name="T42" fmla="*/ 0 w 42"/>
                  <a:gd name="T43" fmla="*/ 42 h 58"/>
                  <a:gd name="T44" fmla="*/ 1 w 42"/>
                  <a:gd name="T45" fmla="*/ 43 h 58"/>
                  <a:gd name="T46" fmla="*/ 12 w 42"/>
                  <a:gd name="T47" fmla="*/ 40 h 58"/>
                  <a:gd name="T48" fmla="*/ 13 w 42"/>
                  <a:gd name="T49" fmla="*/ 41 h 58"/>
                  <a:gd name="T50" fmla="*/ 17 w 42"/>
                  <a:gd name="T51" fmla="*/ 40 h 58"/>
                  <a:gd name="T52" fmla="*/ 26 w 42"/>
                  <a:gd name="T53" fmla="*/ 42 h 58"/>
                  <a:gd name="T54" fmla="*/ 29 w 42"/>
                  <a:gd name="T55" fmla="*/ 43 h 58"/>
                  <a:gd name="T56" fmla="*/ 19 w 42"/>
                  <a:gd name="T57" fmla="*/ 56 h 58"/>
                  <a:gd name="T58" fmla="*/ 19 w 42"/>
                  <a:gd name="T59" fmla="*/ 57 h 58"/>
                  <a:gd name="T60" fmla="*/ 28 w 42"/>
                  <a:gd name="T61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58">
                    <a:moveTo>
                      <a:pt x="28" y="52"/>
                    </a:moveTo>
                    <a:cubicBezTo>
                      <a:pt x="31" y="50"/>
                      <a:pt x="33" y="45"/>
                      <a:pt x="36" y="44"/>
                    </a:cubicBezTo>
                    <a:cubicBezTo>
                      <a:pt x="40" y="42"/>
                      <a:pt x="42" y="35"/>
                      <a:pt x="41" y="32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32"/>
                      <a:pt x="41" y="29"/>
                      <a:pt x="41" y="28"/>
                    </a:cubicBezTo>
                    <a:cubicBezTo>
                      <a:pt x="41" y="28"/>
                      <a:pt x="41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0"/>
                      <a:pt x="42" y="17"/>
                      <a:pt x="39" y="11"/>
                    </a:cubicBezTo>
                    <a:cubicBezTo>
                      <a:pt x="37" y="6"/>
                      <a:pt x="35" y="3"/>
                      <a:pt x="30" y="1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31" y="4"/>
                      <a:pt x="32" y="8"/>
                      <a:pt x="33" y="11"/>
                    </a:cubicBezTo>
                    <a:cubicBezTo>
                      <a:pt x="33" y="12"/>
                      <a:pt x="35" y="17"/>
                      <a:pt x="32" y="14"/>
                    </a:cubicBezTo>
                    <a:cubicBezTo>
                      <a:pt x="30" y="12"/>
                      <a:pt x="27" y="9"/>
                      <a:pt x="25" y="8"/>
                    </a:cubicBezTo>
                    <a:cubicBezTo>
                      <a:pt x="24" y="8"/>
                      <a:pt x="24" y="8"/>
                      <a:pt x="24" y="9"/>
                    </a:cubicBezTo>
                    <a:cubicBezTo>
                      <a:pt x="23" y="11"/>
                      <a:pt x="21" y="10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15" y="3"/>
                      <a:pt x="13" y="6"/>
                      <a:pt x="12" y="12"/>
                    </a:cubicBezTo>
                    <a:cubicBezTo>
                      <a:pt x="11" y="15"/>
                      <a:pt x="9" y="21"/>
                      <a:pt x="14" y="23"/>
                    </a:cubicBezTo>
                    <a:cubicBezTo>
                      <a:pt x="16" y="25"/>
                      <a:pt x="25" y="27"/>
                      <a:pt x="16" y="26"/>
                    </a:cubicBezTo>
                    <a:cubicBezTo>
                      <a:pt x="14" y="26"/>
                      <a:pt x="12" y="26"/>
                      <a:pt x="10" y="27"/>
                    </a:cubicBezTo>
                    <a:cubicBezTo>
                      <a:pt x="4" y="31"/>
                      <a:pt x="1" y="35"/>
                      <a:pt x="0" y="42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3" y="42"/>
                      <a:pt x="10" y="37"/>
                      <a:pt x="12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5" y="41"/>
                      <a:pt x="15" y="41"/>
                      <a:pt x="17" y="40"/>
                    </a:cubicBezTo>
                    <a:cubicBezTo>
                      <a:pt x="21" y="40"/>
                      <a:pt x="23" y="42"/>
                      <a:pt x="26" y="42"/>
                    </a:cubicBezTo>
                    <a:cubicBezTo>
                      <a:pt x="29" y="42"/>
                      <a:pt x="29" y="40"/>
                      <a:pt x="29" y="43"/>
                    </a:cubicBezTo>
                    <a:cubicBezTo>
                      <a:pt x="29" y="50"/>
                      <a:pt x="23" y="53"/>
                      <a:pt x="19" y="56"/>
                    </a:cubicBezTo>
                    <a:cubicBezTo>
                      <a:pt x="18" y="57"/>
                      <a:pt x="19" y="58"/>
                      <a:pt x="19" y="57"/>
                    </a:cubicBezTo>
                    <a:cubicBezTo>
                      <a:pt x="23" y="56"/>
                      <a:pt x="26" y="54"/>
                      <a:pt x="28" y="52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640"/>
              <p:cNvSpPr/>
              <p:nvPr/>
            </p:nvSpPr>
            <p:spPr bwMode="auto">
              <a:xfrm>
                <a:off x="3614" y="1464"/>
                <a:ext cx="86" cy="91"/>
              </a:xfrm>
              <a:custGeom>
                <a:avLst/>
                <a:gdLst>
                  <a:gd name="T0" fmla="*/ 31 w 32"/>
                  <a:gd name="T1" fmla="*/ 19 h 34"/>
                  <a:gd name="T2" fmla="*/ 21 w 32"/>
                  <a:gd name="T3" fmla="*/ 6 h 34"/>
                  <a:gd name="T4" fmla="*/ 7 w 32"/>
                  <a:gd name="T5" fmla="*/ 2 h 34"/>
                  <a:gd name="T6" fmla="*/ 1 w 32"/>
                  <a:gd name="T7" fmla="*/ 10 h 34"/>
                  <a:gd name="T8" fmla="*/ 1 w 32"/>
                  <a:gd name="T9" fmla="*/ 21 h 34"/>
                  <a:gd name="T10" fmla="*/ 1 w 32"/>
                  <a:gd name="T11" fmla="*/ 25 h 34"/>
                  <a:gd name="T12" fmla="*/ 7 w 32"/>
                  <a:gd name="T13" fmla="*/ 30 h 34"/>
                  <a:gd name="T14" fmla="*/ 10 w 32"/>
                  <a:gd name="T15" fmla="*/ 31 h 34"/>
                  <a:gd name="T16" fmla="*/ 10 w 32"/>
                  <a:gd name="T17" fmla="*/ 31 h 34"/>
                  <a:gd name="T18" fmla="*/ 12 w 32"/>
                  <a:gd name="T19" fmla="*/ 31 h 34"/>
                  <a:gd name="T20" fmla="*/ 19 w 32"/>
                  <a:gd name="T21" fmla="*/ 32 h 34"/>
                  <a:gd name="T22" fmla="*/ 21 w 32"/>
                  <a:gd name="T23" fmla="*/ 33 h 34"/>
                  <a:gd name="T24" fmla="*/ 27 w 32"/>
                  <a:gd name="T25" fmla="*/ 32 h 34"/>
                  <a:gd name="T26" fmla="*/ 31 w 32"/>
                  <a:gd name="T27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4">
                    <a:moveTo>
                      <a:pt x="31" y="19"/>
                    </a:moveTo>
                    <a:cubicBezTo>
                      <a:pt x="30" y="13"/>
                      <a:pt x="25" y="9"/>
                      <a:pt x="21" y="6"/>
                    </a:cubicBezTo>
                    <a:cubicBezTo>
                      <a:pt x="16" y="3"/>
                      <a:pt x="13" y="0"/>
                      <a:pt x="7" y="2"/>
                    </a:cubicBezTo>
                    <a:cubicBezTo>
                      <a:pt x="4" y="3"/>
                      <a:pt x="1" y="6"/>
                      <a:pt x="1" y="10"/>
                    </a:cubicBezTo>
                    <a:cubicBezTo>
                      <a:pt x="1" y="13"/>
                      <a:pt x="3" y="17"/>
                      <a:pt x="1" y="21"/>
                    </a:cubicBezTo>
                    <a:cubicBezTo>
                      <a:pt x="1" y="23"/>
                      <a:pt x="0" y="23"/>
                      <a:pt x="1" y="25"/>
                    </a:cubicBezTo>
                    <a:cubicBezTo>
                      <a:pt x="1" y="27"/>
                      <a:pt x="6" y="29"/>
                      <a:pt x="7" y="30"/>
                    </a:cubicBezTo>
                    <a:cubicBezTo>
                      <a:pt x="8" y="30"/>
                      <a:pt x="9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4" y="32"/>
                      <a:pt x="17" y="33"/>
                      <a:pt x="19" y="32"/>
                    </a:cubicBezTo>
                    <a:cubicBezTo>
                      <a:pt x="20" y="33"/>
                      <a:pt x="20" y="33"/>
                      <a:pt x="21" y="33"/>
                    </a:cubicBezTo>
                    <a:cubicBezTo>
                      <a:pt x="23" y="33"/>
                      <a:pt x="25" y="34"/>
                      <a:pt x="27" y="32"/>
                    </a:cubicBezTo>
                    <a:cubicBezTo>
                      <a:pt x="31" y="29"/>
                      <a:pt x="32" y="24"/>
                      <a:pt x="31" y="19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641"/>
              <p:cNvSpPr/>
              <p:nvPr/>
            </p:nvSpPr>
            <p:spPr bwMode="auto">
              <a:xfrm>
                <a:off x="3638" y="1574"/>
                <a:ext cx="72" cy="42"/>
              </a:xfrm>
              <a:custGeom>
                <a:avLst/>
                <a:gdLst>
                  <a:gd name="T0" fmla="*/ 27 w 27"/>
                  <a:gd name="T1" fmla="*/ 1 h 16"/>
                  <a:gd name="T2" fmla="*/ 26 w 27"/>
                  <a:gd name="T3" fmla="*/ 0 h 16"/>
                  <a:gd name="T4" fmla="*/ 20 w 27"/>
                  <a:gd name="T5" fmla="*/ 10 h 16"/>
                  <a:gd name="T6" fmla="*/ 9 w 27"/>
                  <a:gd name="T7" fmla="*/ 12 h 16"/>
                  <a:gd name="T8" fmla="*/ 1 w 27"/>
                  <a:gd name="T9" fmla="*/ 2 h 16"/>
                  <a:gd name="T10" fmla="*/ 0 w 27"/>
                  <a:gd name="T11" fmla="*/ 2 h 16"/>
                  <a:gd name="T12" fmla="*/ 7 w 27"/>
                  <a:gd name="T13" fmla="*/ 15 h 16"/>
                  <a:gd name="T14" fmla="*/ 8 w 27"/>
                  <a:gd name="T15" fmla="*/ 15 h 16"/>
                  <a:gd name="T16" fmla="*/ 10 w 27"/>
                  <a:gd name="T17" fmla="*/ 14 h 16"/>
                  <a:gd name="T18" fmla="*/ 14 w 27"/>
                  <a:gd name="T19" fmla="*/ 16 h 16"/>
                  <a:gd name="T20" fmla="*/ 15 w 27"/>
                  <a:gd name="T21" fmla="*/ 16 h 16"/>
                  <a:gd name="T22" fmla="*/ 15 w 27"/>
                  <a:gd name="T23" fmla="*/ 16 h 16"/>
                  <a:gd name="T24" fmla="*/ 15 w 27"/>
                  <a:gd name="T25" fmla="*/ 16 h 16"/>
                  <a:gd name="T26" fmla="*/ 15 w 27"/>
                  <a:gd name="T27" fmla="*/ 16 h 16"/>
                  <a:gd name="T28" fmla="*/ 21 w 27"/>
                  <a:gd name="T29" fmla="*/ 13 h 16"/>
                  <a:gd name="T30" fmla="*/ 22 w 27"/>
                  <a:gd name="T31" fmla="*/ 13 h 16"/>
                  <a:gd name="T32" fmla="*/ 27 w 27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6">
                    <a:moveTo>
                      <a:pt x="27" y="1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24" y="4"/>
                      <a:pt x="23" y="8"/>
                      <a:pt x="20" y="10"/>
                    </a:cubicBezTo>
                    <a:cubicBezTo>
                      <a:pt x="17" y="13"/>
                      <a:pt x="13" y="14"/>
                      <a:pt x="9" y="12"/>
                    </a:cubicBezTo>
                    <a:cubicBezTo>
                      <a:pt x="6" y="9"/>
                      <a:pt x="4" y="5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7"/>
                      <a:pt x="5" y="11"/>
                      <a:pt x="7" y="15"/>
                    </a:cubicBezTo>
                    <a:cubicBezTo>
                      <a:pt x="7" y="16"/>
                      <a:pt x="8" y="15"/>
                      <a:pt x="8" y="15"/>
                    </a:cubicBezTo>
                    <a:cubicBezTo>
                      <a:pt x="6" y="10"/>
                      <a:pt x="8" y="13"/>
                      <a:pt x="10" y="14"/>
                    </a:cubicBezTo>
                    <a:cubicBezTo>
                      <a:pt x="11" y="15"/>
                      <a:pt x="13" y="16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5"/>
                      <a:pt x="20" y="14"/>
                      <a:pt x="21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5" y="10"/>
                      <a:pt x="27" y="5"/>
                      <a:pt x="27" y="1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642"/>
              <p:cNvSpPr/>
              <p:nvPr/>
            </p:nvSpPr>
            <p:spPr bwMode="auto">
              <a:xfrm>
                <a:off x="3536" y="1587"/>
                <a:ext cx="51" cy="29"/>
              </a:xfrm>
              <a:custGeom>
                <a:avLst/>
                <a:gdLst>
                  <a:gd name="T0" fmla="*/ 19 w 19"/>
                  <a:gd name="T1" fmla="*/ 1 h 11"/>
                  <a:gd name="T2" fmla="*/ 18 w 19"/>
                  <a:gd name="T3" fmla="*/ 0 h 11"/>
                  <a:gd name="T4" fmla="*/ 14 w 19"/>
                  <a:gd name="T5" fmla="*/ 4 h 11"/>
                  <a:gd name="T6" fmla="*/ 8 w 19"/>
                  <a:gd name="T7" fmla="*/ 4 h 11"/>
                  <a:gd name="T8" fmla="*/ 1 w 19"/>
                  <a:gd name="T9" fmla="*/ 5 h 11"/>
                  <a:gd name="T10" fmla="*/ 1 w 19"/>
                  <a:gd name="T11" fmla="*/ 6 h 11"/>
                  <a:gd name="T12" fmla="*/ 19 w 19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19" y="1"/>
                    </a:moveTo>
                    <a:cubicBezTo>
                      <a:pt x="19" y="1"/>
                      <a:pt x="18" y="0"/>
                      <a:pt x="18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6" y="5"/>
                      <a:pt x="4" y="6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8" y="11"/>
                      <a:pt x="14" y="6"/>
                      <a:pt x="19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643"/>
              <p:cNvSpPr/>
              <p:nvPr/>
            </p:nvSpPr>
            <p:spPr bwMode="auto">
              <a:xfrm>
                <a:off x="3585" y="1624"/>
                <a:ext cx="66" cy="41"/>
              </a:xfrm>
              <a:custGeom>
                <a:avLst/>
                <a:gdLst>
                  <a:gd name="T0" fmla="*/ 24 w 25"/>
                  <a:gd name="T1" fmla="*/ 10 h 15"/>
                  <a:gd name="T2" fmla="*/ 12 w 25"/>
                  <a:gd name="T3" fmla="*/ 11 h 15"/>
                  <a:gd name="T4" fmla="*/ 6 w 25"/>
                  <a:gd name="T5" fmla="*/ 6 h 15"/>
                  <a:gd name="T6" fmla="*/ 2 w 25"/>
                  <a:gd name="T7" fmla="*/ 4 h 15"/>
                  <a:gd name="T8" fmla="*/ 1 w 25"/>
                  <a:gd name="T9" fmla="*/ 1 h 15"/>
                  <a:gd name="T10" fmla="*/ 0 w 25"/>
                  <a:gd name="T11" fmla="*/ 0 h 15"/>
                  <a:gd name="T12" fmla="*/ 8 w 25"/>
                  <a:gd name="T13" fmla="*/ 12 h 15"/>
                  <a:gd name="T14" fmla="*/ 25 w 25"/>
                  <a:gd name="T15" fmla="*/ 11 h 15"/>
                  <a:gd name="T16" fmla="*/ 24 w 2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5">
                    <a:moveTo>
                      <a:pt x="24" y="10"/>
                    </a:moveTo>
                    <a:cubicBezTo>
                      <a:pt x="20" y="11"/>
                      <a:pt x="16" y="11"/>
                      <a:pt x="12" y="11"/>
                    </a:cubicBezTo>
                    <a:cubicBezTo>
                      <a:pt x="8" y="11"/>
                      <a:pt x="8" y="8"/>
                      <a:pt x="6" y="6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4" y="10"/>
                      <a:pt x="8" y="12"/>
                    </a:cubicBezTo>
                    <a:cubicBezTo>
                      <a:pt x="14" y="15"/>
                      <a:pt x="20" y="14"/>
                      <a:pt x="25" y="11"/>
                    </a:cubicBezTo>
                    <a:cubicBezTo>
                      <a:pt x="25" y="10"/>
                      <a:pt x="25" y="9"/>
                      <a:pt x="24" y="1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644"/>
              <p:cNvSpPr/>
              <p:nvPr/>
            </p:nvSpPr>
            <p:spPr bwMode="auto">
              <a:xfrm>
                <a:off x="3619" y="1563"/>
                <a:ext cx="16" cy="64"/>
              </a:xfrm>
              <a:custGeom>
                <a:avLst/>
                <a:gdLst>
                  <a:gd name="T0" fmla="*/ 4 w 6"/>
                  <a:gd name="T1" fmla="*/ 23 h 24"/>
                  <a:gd name="T2" fmla="*/ 5 w 6"/>
                  <a:gd name="T3" fmla="*/ 11 h 24"/>
                  <a:gd name="T4" fmla="*/ 4 w 6"/>
                  <a:gd name="T5" fmla="*/ 1 h 24"/>
                  <a:gd name="T6" fmla="*/ 3 w 6"/>
                  <a:gd name="T7" fmla="*/ 0 h 24"/>
                  <a:gd name="T8" fmla="*/ 3 w 6"/>
                  <a:gd name="T9" fmla="*/ 0 h 24"/>
                  <a:gd name="T10" fmla="*/ 3 w 6"/>
                  <a:gd name="T11" fmla="*/ 0 h 24"/>
                  <a:gd name="T12" fmla="*/ 3 w 6"/>
                  <a:gd name="T13" fmla="*/ 0 h 24"/>
                  <a:gd name="T14" fmla="*/ 2 w 6"/>
                  <a:gd name="T15" fmla="*/ 3 h 24"/>
                  <a:gd name="T16" fmla="*/ 2 w 6"/>
                  <a:gd name="T17" fmla="*/ 14 h 24"/>
                  <a:gd name="T18" fmla="*/ 4 w 6"/>
                  <a:gd name="T19" fmla="*/ 23 h 24"/>
                  <a:gd name="T20" fmla="*/ 4 w 6"/>
                  <a:gd name="T21" fmla="*/ 23 h 24"/>
                  <a:gd name="T22" fmla="*/ 4 w 6"/>
                  <a:gd name="T23" fmla="*/ 23 h 24"/>
                  <a:gd name="T24" fmla="*/ 4 w 6"/>
                  <a:gd name="T25" fmla="*/ 23 h 24"/>
                  <a:gd name="T26" fmla="*/ 4 w 6"/>
                  <a:gd name="T2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24">
                    <a:moveTo>
                      <a:pt x="4" y="23"/>
                    </a:moveTo>
                    <a:cubicBezTo>
                      <a:pt x="2" y="19"/>
                      <a:pt x="5" y="15"/>
                      <a:pt x="5" y="11"/>
                    </a:cubicBezTo>
                    <a:cubicBezTo>
                      <a:pt x="6" y="7"/>
                      <a:pt x="2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0" y="7"/>
                      <a:pt x="2" y="11"/>
                      <a:pt x="2" y="14"/>
                    </a:cubicBezTo>
                    <a:cubicBezTo>
                      <a:pt x="1" y="18"/>
                      <a:pt x="1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5" y="23"/>
                      <a:pt x="4" y="23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645"/>
              <p:cNvSpPr/>
              <p:nvPr/>
            </p:nvSpPr>
            <p:spPr bwMode="auto">
              <a:xfrm>
                <a:off x="3553" y="1544"/>
                <a:ext cx="61" cy="30"/>
              </a:xfrm>
              <a:custGeom>
                <a:avLst/>
                <a:gdLst>
                  <a:gd name="T0" fmla="*/ 23 w 23"/>
                  <a:gd name="T1" fmla="*/ 1 h 11"/>
                  <a:gd name="T2" fmla="*/ 22 w 23"/>
                  <a:gd name="T3" fmla="*/ 0 h 11"/>
                  <a:gd name="T4" fmla="*/ 20 w 23"/>
                  <a:gd name="T5" fmla="*/ 2 h 11"/>
                  <a:gd name="T6" fmla="*/ 12 w 23"/>
                  <a:gd name="T7" fmla="*/ 4 h 11"/>
                  <a:gd name="T8" fmla="*/ 1 w 23"/>
                  <a:gd name="T9" fmla="*/ 5 h 11"/>
                  <a:gd name="T10" fmla="*/ 1 w 23"/>
                  <a:gd name="T11" fmla="*/ 6 h 11"/>
                  <a:gd name="T12" fmla="*/ 13 w 23"/>
                  <a:gd name="T13" fmla="*/ 9 h 11"/>
                  <a:gd name="T14" fmla="*/ 23 w 23"/>
                  <a:gd name="T1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3" y="1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7" y="3"/>
                      <a:pt x="14" y="4"/>
                      <a:pt x="12" y="4"/>
                    </a:cubicBezTo>
                    <a:cubicBezTo>
                      <a:pt x="8" y="5"/>
                      <a:pt x="4" y="5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4" y="8"/>
                      <a:pt x="9" y="11"/>
                      <a:pt x="13" y="9"/>
                    </a:cubicBezTo>
                    <a:cubicBezTo>
                      <a:pt x="16" y="7"/>
                      <a:pt x="22" y="5"/>
                      <a:pt x="23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646"/>
              <p:cNvSpPr/>
              <p:nvPr/>
            </p:nvSpPr>
            <p:spPr bwMode="auto">
              <a:xfrm>
                <a:off x="3536" y="1480"/>
                <a:ext cx="83" cy="61"/>
              </a:xfrm>
              <a:custGeom>
                <a:avLst/>
                <a:gdLst>
                  <a:gd name="T0" fmla="*/ 30 w 31"/>
                  <a:gd name="T1" fmla="*/ 19 h 23"/>
                  <a:gd name="T2" fmla="*/ 30 w 31"/>
                  <a:gd name="T3" fmla="*/ 18 h 23"/>
                  <a:gd name="T4" fmla="*/ 24 w 31"/>
                  <a:gd name="T5" fmla="*/ 16 h 23"/>
                  <a:gd name="T6" fmla="*/ 17 w 31"/>
                  <a:gd name="T7" fmla="*/ 1 h 23"/>
                  <a:gd name="T8" fmla="*/ 16 w 31"/>
                  <a:gd name="T9" fmla="*/ 1 h 23"/>
                  <a:gd name="T10" fmla="*/ 14 w 31"/>
                  <a:gd name="T11" fmla="*/ 5 h 23"/>
                  <a:gd name="T12" fmla="*/ 4 w 31"/>
                  <a:gd name="T13" fmla="*/ 1 h 23"/>
                  <a:gd name="T14" fmla="*/ 3 w 31"/>
                  <a:gd name="T15" fmla="*/ 1 h 23"/>
                  <a:gd name="T16" fmla="*/ 12 w 31"/>
                  <a:gd name="T17" fmla="*/ 17 h 23"/>
                  <a:gd name="T18" fmla="*/ 30 w 31"/>
                  <a:gd name="T1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0" y="19"/>
                    </a:moveTo>
                    <a:cubicBezTo>
                      <a:pt x="31" y="19"/>
                      <a:pt x="31" y="18"/>
                      <a:pt x="30" y="18"/>
                    </a:cubicBezTo>
                    <a:cubicBezTo>
                      <a:pt x="28" y="17"/>
                      <a:pt x="26" y="16"/>
                      <a:pt x="24" y="16"/>
                    </a:cubicBezTo>
                    <a:cubicBezTo>
                      <a:pt x="20" y="13"/>
                      <a:pt x="19" y="5"/>
                      <a:pt x="17" y="1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16" y="2"/>
                      <a:pt x="16" y="6"/>
                      <a:pt x="14" y="5"/>
                    </a:cubicBezTo>
                    <a:cubicBezTo>
                      <a:pt x="10" y="5"/>
                      <a:pt x="6" y="4"/>
                      <a:pt x="4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0"/>
                      <a:pt x="4" y="14"/>
                      <a:pt x="12" y="17"/>
                    </a:cubicBezTo>
                    <a:cubicBezTo>
                      <a:pt x="18" y="19"/>
                      <a:pt x="25" y="23"/>
                      <a:pt x="30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647"/>
              <p:cNvSpPr/>
              <p:nvPr/>
            </p:nvSpPr>
            <p:spPr bwMode="auto">
              <a:xfrm>
                <a:off x="3611" y="1458"/>
                <a:ext cx="91" cy="78"/>
              </a:xfrm>
              <a:custGeom>
                <a:avLst/>
                <a:gdLst>
                  <a:gd name="T0" fmla="*/ 32 w 34"/>
                  <a:gd name="T1" fmla="*/ 29 h 29"/>
                  <a:gd name="T2" fmla="*/ 33 w 34"/>
                  <a:gd name="T3" fmla="*/ 27 h 29"/>
                  <a:gd name="T4" fmla="*/ 33 w 34"/>
                  <a:gd name="T5" fmla="*/ 27 h 29"/>
                  <a:gd name="T6" fmla="*/ 25 w 34"/>
                  <a:gd name="T7" fmla="*/ 10 h 29"/>
                  <a:gd name="T8" fmla="*/ 25 w 34"/>
                  <a:gd name="T9" fmla="*/ 10 h 29"/>
                  <a:gd name="T10" fmla="*/ 18 w 34"/>
                  <a:gd name="T11" fmla="*/ 5 h 29"/>
                  <a:gd name="T12" fmla="*/ 3 w 34"/>
                  <a:gd name="T13" fmla="*/ 17 h 29"/>
                  <a:gd name="T14" fmla="*/ 4 w 34"/>
                  <a:gd name="T15" fmla="*/ 17 h 29"/>
                  <a:gd name="T16" fmla="*/ 14 w 34"/>
                  <a:gd name="T17" fmla="*/ 11 h 29"/>
                  <a:gd name="T18" fmla="*/ 23 w 34"/>
                  <a:gd name="T19" fmla="*/ 10 h 29"/>
                  <a:gd name="T20" fmla="*/ 26 w 34"/>
                  <a:gd name="T21" fmla="*/ 17 h 29"/>
                  <a:gd name="T22" fmla="*/ 32 w 34"/>
                  <a:gd name="T23" fmla="*/ 25 h 29"/>
                  <a:gd name="T24" fmla="*/ 31 w 34"/>
                  <a:gd name="T25" fmla="*/ 28 h 29"/>
                  <a:gd name="T26" fmla="*/ 32 w 3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9">
                    <a:moveTo>
                      <a:pt x="32" y="29"/>
                    </a:moveTo>
                    <a:cubicBezTo>
                      <a:pt x="32" y="28"/>
                      <a:pt x="32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4" y="20"/>
                      <a:pt x="30" y="14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8"/>
                      <a:pt x="20" y="7"/>
                      <a:pt x="18" y="5"/>
                    </a:cubicBezTo>
                    <a:cubicBezTo>
                      <a:pt x="9" y="0"/>
                      <a:pt x="0" y="7"/>
                      <a:pt x="3" y="17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5" y="11"/>
                      <a:pt x="10" y="11"/>
                      <a:pt x="14" y="11"/>
                    </a:cubicBezTo>
                    <a:cubicBezTo>
                      <a:pt x="17" y="11"/>
                      <a:pt x="21" y="9"/>
                      <a:pt x="23" y="10"/>
                    </a:cubicBezTo>
                    <a:cubicBezTo>
                      <a:pt x="25" y="12"/>
                      <a:pt x="26" y="14"/>
                      <a:pt x="26" y="17"/>
                    </a:cubicBezTo>
                    <a:cubicBezTo>
                      <a:pt x="27" y="19"/>
                      <a:pt x="30" y="23"/>
                      <a:pt x="32" y="25"/>
                    </a:cubicBezTo>
                    <a:cubicBezTo>
                      <a:pt x="32" y="26"/>
                      <a:pt x="31" y="27"/>
                      <a:pt x="31" y="28"/>
                    </a:cubicBezTo>
                    <a:cubicBezTo>
                      <a:pt x="31" y="29"/>
                      <a:pt x="32" y="29"/>
                      <a:pt x="32" y="29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648"/>
              <p:cNvSpPr/>
              <p:nvPr/>
            </p:nvSpPr>
            <p:spPr bwMode="auto">
              <a:xfrm>
                <a:off x="3598" y="1525"/>
                <a:ext cx="48" cy="49"/>
              </a:xfrm>
              <a:custGeom>
                <a:avLst/>
                <a:gdLst>
                  <a:gd name="T0" fmla="*/ 18 w 18"/>
                  <a:gd name="T1" fmla="*/ 11 h 18"/>
                  <a:gd name="T2" fmla="*/ 17 w 18"/>
                  <a:gd name="T3" fmla="*/ 7 h 18"/>
                  <a:gd name="T4" fmla="*/ 15 w 18"/>
                  <a:gd name="T5" fmla="*/ 3 h 18"/>
                  <a:gd name="T6" fmla="*/ 11 w 18"/>
                  <a:gd name="T7" fmla="*/ 2 h 18"/>
                  <a:gd name="T8" fmla="*/ 8 w 18"/>
                  <a:gd name="T9" fmla="*/ 0 h 18"/>
                  <a:gd name="T10" fmla="*/ 5 w 18"/>
                  <a:gd name="T11" fmla="*/ 0 h 18"/>
                  <a:gd name="T12" fmla="*/ 1 w 18"/>
                  <a:gd name="T13" fmla="*/ 3 h 18"/>
                  <a:gd name="T14" fmla="*/ 1 w 18"/>
                  <a:gd name="T15" fmla="*/ 9 h 18"/>
                  <a:gd name="T16" fmla="*/ 4 w 18"/>
                  <a:gd name="T17" fmla="*/ 11 h 18"/>
                  <a:gd name="T18" fmla="*/ 8 w 18"/>
                  <a:gd name="T19" fmla="*/ 15 h 18"/>
                  <a:gd name="T20" fmla="*/ 18 w 18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18" y="11"/>
                    </a:moveTo>
                    <a:cubicBezTo>
                      <a:pt x="18" y="9"/>
                      <a:pt x="18" y="8"/>
                      <a:pt x="17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2"/>
                      <a:pt x="13" y="2"/>
                      <a:pt x="11" y="2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6" y="12"/>
                      <a:pt x="6" y="14"/>
                      <a:pt x="8" y="15"/>
                    </a:cubicBezTo>
                    <a:cubicBezTo>
                      <a:pt x="11" y="18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49"/>
              <p:cNvSpPr/>
              <p:nvPr/>
            </p:nvSpPr>
            <p:spPr bwMode="auto">
              <a:xfrm>
                <a:off x="3601" y="1525"/>
                <a:ext cx="42" cy="27"/>
              </a:xfrm>
              <a:custGeom>
                <a:avLst/>
                <a:gdLst>
                  <a:gd name="T0" fmla="*/ 15 w 16"/>
                  <a:gd name="T1" fmla="*/ 9 h 10"/>
                  <a:gd name="T2" fmla="*/ 14 w 16"/>
                  <a:gd name="T3" fmla="*/ 3 h 10"/>
                  <a:gd name="T4" fmla="*/ 13 w 16"/>
                  <a:gd name="T5" fmla="*/ 2 h 10"/>
                  <a:gd name="T6" fmla="*/ 10 w 16"/>
                  <a:gd name="T7" fmla="*/ 1 h 10"/>
                  <a:gd name="T8" fmla="*/ 7 w 16"/>
                  <a:gd name="T9" fmla="*/ 1 h 10"/>
                  <a:gd name="T10" fmla="*/ 2 w 16"/>
                  <a:gd name="T11" fmla="*/ 1 h 10"/>
                  <a:gd name="T12" fmla="*/ 0 w 16"/>
                  <a:gd name="T13" fmla="*/ 7 h 10"/>
                  <a:gd name="T14" fmla="*/ 1 w 16"/>
                  <a:gd name="T15" fmla="*/ 7 h 10"/>
                  <a:gd name="T16" fmla="*/ 8 w 16"/>
                  <a:gd name="T17" fmla="*/ 5 h 10"/>
                  <a:gd name="T18" fmla="*/ 11 w 16"/>
                  <a:gd name="T19" fmla="*/ 8 h 10"/>
                  <a:gd name="T20" fmla="*/ 14 w 16"/>
                  <a:gd name="T21" fmla="*/ 10 h 10"/>
                  <a:gd name="T22" fmla="*/ 15 w 16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5" y="9"/>
                    </a:moveTo>
                    <a:cubicBezTo>
                      <a:pt x="16" y="7"/>
                      <a:pt x="16" y="4"/>
                      <a:pt x="14" y="3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5" y="5"/>
                      <a:pt x="8" y="5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650"/>
              <p:cNvSpPr/>
              <p:nvPr/>
            </p:nvSpPr>
            <p:spPr bwMode="auto">
              <a:xfrm>
                <a:off x="3617" y="1533"/>
                <a:ext cx="18" cy="14"/>
              </a:xfrm>
              <a:custGeom>
                <a:avLst/>
                <a:gdLst>
                  <a:gd name="T0" fmla="*/ 6 w 7"/>
                  <a:gd name="T1" fmla="*/ 1 h 5"/>
                  <a:gd name="T2" fmla="*/ 4 w 7"/>
                  <a:gd name="T3" fmla="*/ 1 h 5"/>
                  <a:gd name="T4" fmla="*/ 3 w 7"/>
                  <a:gd name="T5" fmla="*/ 1 h 5"/>
                  <a:gd name="T6" fmla="*/ 1 w 7"/>
                  <a:gd name="T7" fmla="*/ 1 h 5"/>
                  <a:gd name="T8" fmla="*/ 0 w 7"/>
                  <a:gd name="T9" fmla="*/ 4 h 5"/>
                  <a:gd name="T10" fmla="*/ 1 w 7"/>
                  <a:gd name="T11" fmla="*/ 4 h 5"/>
                  <a:gd name="T12" fmla="*/ 3 w 7"/>
                  <a:gd name="T13" fmla="*/ 4 h 5"/>
                  <a:gd name="T14" fmla="*/ 5 w 7"/>
                  <a:gd name="T15" fmla="*/ 5 h 5"/>
                  <a:gd name="T16" fmla="*/ 6 w 7"/>
                  <a:gd name="T17" fmla="*/ 5 h 5"/>
                  <a:gd name="T18" fmla="*/ 6 w 7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1"/>
                      <a:pt x="6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651"/>
              <p:cNvSpPr/>
              <p:nvPr/>
            </p:nvSpPr>
            <p:spPr bwMode="auto">
              <a:xfrm>
                <a:off x="3606" y="155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652"/>
              <p:cNvSpPr/>
              <p:nvPr/>
            </p:nvSpPr>
            <p:spPr bwMode="auto">
              <a:xfrm>
                <a:off x="3638" y="1550"/>
                <a:ext cx="8" cy="13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1 h 5"/>
                  <a:gd name="T4" fmla="*/ 2 w 3"/>
                  <a:gd name="T5" fmla="*/ 1 h 5"/>
                  <a:gd name="T6" fmla="*/ 1 w 3"/>
                  <a:gd name="T7" fmla="*/ 1 h 5"/>
                  <a:gd name="T8" fmla="*/ 1 w 3"/>
                  <a:gd name="T9" fmla="*/ 1 h 5"/>
                  <a:gd name="T10" fmla="*/ 1 w 3"/>
                  <a:gd name="T11" fmla="*/ 2 h 5"/>
                  <a:gd name="T12" fmla="*/ 1 w 3"/>
                  <a:gd name="T13" fmla="*/ 3 h 5"/>
                  <a:gd name="T14" fmla="*/ 0 w 3"/>
                  <a:gd name="T15" fmla="*/ 3 h 5"/>
                  <a:gd name="T16" fmla="*/ 0 w 3"/>
                  <a:gd name="T17" fmla="*/ 4 h 5"/>
                  <a:gd name="T18" fmla="*/ 1 w 3"/>
                  <a:gd name="T19" fmla="*/ 5 h 5"/>
                  <a:gd name="T20" fmla="*/ 2 w 3"/>
                  <a:gd name="T21" fmla="*/ 5 h 5"/>
                  <a:gd name="T22" fmla="*/ 2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653"/>
              <p:cNvSpPr/>
              <p:nvPr/>
            </p:nvSpPr>
            <p:spPr bwMode="auto">
              <a:xfrm>
                <a:off x="3306" y="1378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1 w 87"/>
                  <a:gd name="T29" fmla="*/ 56 h 71"/>
                  <a:gd name="T30" fmla="*/ 33 w 87"/>
                  <a:gd name="T31" fmla="*/ 52 h 71"/>
                  <a:gd name="T32" fmla="*/ 34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7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8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19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1" y="56"/>
                    </a:cubicBezTo>
                    <a:cubicBezTo>
                      <a:pt x="32" y="55"/>
                      <a:pt x="32" y="53"/>
                      <a:pt x="33" y="52"/>
                    </a:cubicBezTo>
                    <a:cubicBezTo>
                      <a:pt x="33" y="50"/>
                      <a:pt x="34" y="47"/>
                      <a:pt x="34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7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1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654"/>
              <p:cNvSpPr/>
              <p:nvPr/>
            </p:nvSpPr>
            <p:spPr bwMode="auto">
              <a:xfrm>
                <a:off x="3429" y="1472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2 w 29"/>
                  <a:gd name="T19" fmla="*/ 4 h 31"/>
                  <a:gd name="T20" fmla="*/ 2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655"/>
              <p:cNvSpPr/>
              <p:nvPr/>
            </p:nvSpPr>
            <p:spPr bwMode="auto">
              <a:xfrm>
                <a:off x="3416" y="1418"/>
                <a:ext cx="38" cy="46"/>
              </a:xfrm>
              <a:custGeom>
                <a:avLst/>
                <a:gdLst>
                  <a:gd name="T0" fmla="*/ 14 w 14"/>
                  <a:gd name="T1" fmla="*/ 9 h 17"/>
                  <a:gd name="T2" fmla="*/ 14 w 14"/>
                  <a:gd name="T3" fmla="*/ 8 h 17"/>
                  <a:gd name="T4" fmla="*/ 7 w 14"/>
                  <a:gd name="T5" fmla="*/ 10 h 17"/>
                  <a:gd name="T6" fmla="*/ 9 w 14"/>
                  <a:gd name="T7" fmla="*/ 3 h 17"/>
                  <a:gd name="T8" fmla="*/ 8 w 14"/>
                  <a:gd name="T9" fmla="*/ 3 h 17"/>
                  <a:gd name="T10" fmla="*/ 4 w 14"/>
                  <a:gd name="T11" fmla="*/ 9 h 17"/>
                  <a:gd name="T12" fmla="*/ 3 w 14"/>
                  <a:gd name="T13" fmla="*/ 1 h 17"/>
                  <a:gd name="T14" fmla="*/ 2 w 14"/>
                  <a:gd name="T15" fmla="*/ 1 h 17"/>
                  <a:gd name="T16" fmla="*/ 0 w 14"/>
                  <a:gd name="T17" fmla="*/ 15 h 17"/>
                  <a:gd name="T18" fmla="*/ 1 w 14"/>
                  <a:gd name="T19" fmla="*/ 16 h 17"/>
                  <a:gd name="T20" fmla="*/ 3 w 14"/>
                  <a:gd name="T21" fmla="*/ 17 h 17"/>
                  <a:gd name="T22" fmla="*/ 9 w 14"/>
                  <a:gd name="T23" fmla="*/ 13 h 17"/>
                  <a:gd name="T24" fmla="*/ 14 w 1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7">
                    <a:moveTo>
                      <a:pt x="14" y="9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10" y="2"/>
                      <a:pt x="9" y="2"/>
                      <a:pt x="8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656"/>
              <p:cNvSpPr/>
              <p:nvPr/>
            </p:nvSpPr>
            <p:spPr bwMode="auto">
              <a:xfrm>
                <a:off x="3440" y="1445"/>
                <a:ext cx="40" cy="35"/>
              </a:xfrm>
              <a:custGeom>
                <a:avLst/>
                <a:gdLst>
                  <a:gd name="T0" fmla="*/ 15 w 15"/>
                  <a:gd name="T1" fmla="*/ 1 h 13"/>
                  <a:gd name="T2" fmla="*/ 7 w 15"/>
                  <a:gd name="T3" fmla="*/ 3 h 13"/>
                  <a:gd name="T4" fmla="*/ 4 w 15"/>
                  <a:gd name="T5" fmla="*/ 5 h 13"/>
                  <a:gd name="T6" fmla="*/ 2 w 15"/>
                  <a:gd name="T7" fmla="*/ 7 h 13"/>
                  <a:gd name="T8" fmla="*/ 0 w 15"/>
                  <a:gd name="T9" fmla="*/ 9 h 13"/>
                  <a:gd name="T10" fmla="*/ 0 w 15"/>
                  <a:gd name="T11" fmla="*/ 10 h 13"/>
                  <a:gd name="T12" fmla="*/ 0 w 15"/>
                  <a:gd name="T13" fmla="*/ 12 h 13"/>
                  <a:gd name="T14" fmla="*/ 1 w 15"/>
                  <a:gd name="T15" fmla="*/ 12 h 13"/>
                  <a:gd name="T16" fmla="*/ 3 w 15"/>
                  <a:gd name="T17" fmla="*/ 10 h 13"/>
                  <a:gd name="T18" fmla="*/ 5 w 15"/>
                  <a:gd name="T19" fmla="*/ 7 h 13"/>
                  <a:gd name="T20" fmla="*/ 15 w 15"/>
                  <a:gd name="T21" fmla="*/ 2 h 13"/>
                  <a:gd name="T22" fmla="*/ 15 w 15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657"/>
              <p:cNvSpPr/>
              <p:nvPr/>
            </p:nvSpPr>
            <p:spPr bwMode="auto">
              <a:xfrm>
                <a:off x="3379" y="1386"/>
                <a:ext cx="50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9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4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58"/>
              <p:cNvSpPr/>
              <p:nvPr/>
            </p:nvSpPr>
            <p:spPr bwMode="auto">
              <a:xfrm>
                <a:off x="3448" y="1386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59"/>
              <p:cNvSpPr/>
              <p:nvPr/>
            </p:nvSpPr>
            <p:spPr bwMode="auto">
              <a:xfrm>
                <a:off x="3317" y="1410"/>
                <a:ext cx="126" cy="126"/>
              </a:xfrm>
              <a:custGeom>
                <a:avLst/>
                <a:gdLst>
                  <a:gd name="T0" fmla="*/ 42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6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7 w 47"/>
                  <a:gd name="T23" fmla="*/ 19 h 47"/>
                  <a:gd name="T24" fmla="*/ 14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6 w 47"/>
                  <a:gd name="T37" fmla="*/ 40 h 47"/>
                  <a:gd name="T38" fmla="*/ 38 w 47"/>
                  <a:gd name="T39" fmla="*/ 40 h 47"/>
                  <a:gd name="T40" fmla="*/ 38 w 47"/>
                  <a:gd name="T41" fmla="*/ 34 h 47"/>
                  <a:gd name="T42" fmla="*/ 46 w 47"/>
                  <a:gd name="T43" fmla="*/ 37 h 47"/>
                  <a:gd name="T44" fmla="*/ 46 w 47"/>
                  <a:gd name="T45" fmla="*/ 36 h 47"/>
                  <a:gd name="T46" fmla="*/ 42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2" y="30"/>
                    </a:move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6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7" y="19"/>
                    </a:cubicBezTo>
                    <a:cubicBezTo>
                      <a:pt x="8" y="20"/>
                      <a:pt x="18" y="23"/>
                      <a:pt x="14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7" y="37"/>
                      <a:pt x="37" y="36"/>
                      <a:pt x="38" y="34"/>
                    </a:cubicBezTo>
                    <a:cubicBezTo>
                      <a:pt x="40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6" y="36"/>
                    </a:cubicBezTo>
                    <a:cubicBezTo>
                      <a:pt x="46" y="34"/>
                      <a:pt x="44" y="32"/>
                      <a:pt x="42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660"/>
              <p:cNvSpPr/>
              <p:nvPr/>
            </p:nvSpPr>
            <p:spPr bwMode="auto">
              <a:xfrm>
                <a:off x="3395" y="1448"/>
                <a:ext cx="61" cy="43"/>
              </a:xfrm>
              <a:custGeom>
                <a:avLst/>
                <a:gdLst>
                  <a:gd name="T0" fmla="*/ 5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5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5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661"/>
              <p:cNvSpPr/>
              <p:nvPr/>
            </p:nvSpPr>
            <p:spPr bwMode="auto">
              <a:xfrm>
                <a:off x="3405" y="1464"/>
                <a:ext cx="35" cy="24"/>
              </a:xfrm>
              <a:custGeom>
                <a:avLst/>
                <a:gdLst>
                  <a:gd name="T0" fmla="*/ 6 w 13"/>
                  <a:gd name="T1" fmla="*/ 0 h 9"/>
                  <a:gd name="T2" fmla="*/ 2 w 13"/>
                  <a:gd name="T3" fmla="*/ 1 h 9"/>
                  <a:gd name="T4" fmla="*/ 1 w 13"/>
                  <a:gd name="T5" fmla="*/ 4 h 9"/>
                  <a:gd name="T6" fmla="*/ 13 w 13"/>
                  <a:gd name="T7" fmla="*/ 5 h 9"/>
                  <a:gd name="T8" fmla="*/ 12 w 13"/>
                  <a:gd name="T9" fmla="*/ 2 h 9"/>
                  <a:gd name="T10" fmla="*/ 8 w 13"/>
                  <a:gd name="T11" fmla="*/ 0 h 9"/>
                  <a:gd name="T12" fmla="*/ 5 w 13"/>
                  <a:gd name="T13" fmla="*/ 2 h 9"/>
                  <a:gd name="T14" fmla="*/ 7 w 13"/>
                  <a:gd name="T15" fmla="*/ 4 h 9"/>
                  <a:gd name="T16" fmla="*/ 10 w 13"/>
                  <a:gd name="T17" fmla="*/ 5 h 9"/>
                  <a:gd name="T18" fmla="*/ 9 w 13"/>
                  <a:gd name="T19" fmla="*/ 2 h 9"/>
                  <a:gd name="T20" fmla="*/ 4 w 13"/>
                  <a:gd name="T21" fmla="*/ 2 h 9"/>
                  <a:gd name="T22" fmla="*/ 3 w 13"/>
                  <a:gd name="T23" fmla="*/ 5 h 9"/>
                  <a:gd name="T24" fmla="*/ 6 w 13"/>
                  <a:gd name="T25" fmla="*/ 4 h 9"/>
                  <a:gd name="T26" fmla="*/ 6 w 13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3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662"/>
              <p:cNvSpPr/>
              <p:nvPr/>
            </p:nvSpPr>
            <p:spPr bwMode="auto">
              <a:xfrm>
                <a:off x="3416" y="1467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1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663"/>
              <p:cNvSpPr/>
              <p:nvPr/>
            </p:nvSpPr>
            <p:spPr bwMode="auto">
              <a:xfrm>
                <a:off x="3405" y="1509"/>
                <a:ext cx="30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1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5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664"/>
              <p:cNvSpPr/>
              <p:nvPr/>
            </p:nvSpPr>
            <p:spPr bwMode="auto">
              <a:xfrm>
                <a:off x="3456" y="1525"/>
                <a:ext cx="32" cy="33"/>
              </a:xfrm>
              <a:custGeom>
                <a:avLst/>
                <a:gdLst>
                  <a:gd name="T0" fmla="*/ 11 w 12"/>
                  <a:gd name="T1" fmla="*/ 1 h 12"/>
                  <a:gd name="T2" fmla="*/ 9 w 12"/>
                  <a:gd name="T3" fmla="*/ 3 h 12"/>
                  <a:gd name="T4" fmla="*/ 8 w 12"/>
                  <a:gd name="T5" fmla="*/ 4 h 12"/>
                  <a:gd name="T6" fmla="*/ 6 w 12"/>
                  <a:gd name="T7" fmla="*/ 8 h 12"/>
                  <a:gd name="T8" fmla="*/ 0 w 12"/>
                  <a:gd name="T9" fmla="*/ 9 h 12"/>
                  <a:gd name="T10" fmla="*/ 0 w 12"/>
                  <a:gd name="T11" fmla="*/ 10 h 12"/>
                  <a:gd name="T12" fmla="*/ 9 w 12"/>
                  <a:gd name="T13" fmla="*/ 9 h 12"/>
                  <a:gd name="T14" fmla="*/ 10 w 12"/>
                  <a:gd name="T15" fmla="*/ 7 h 12"/>
                  <a:gd name="T16" fmla="*/ 11 w 12"/>
                  <a:gd name="T17" fmla="*/ 7 h 12"/>
                  <a:gd name="T18" fmla="*/ 11 w 12"/>
                  <a:gd name="T19" fmla="*/ 6 h 12"/>
                  <a:gd name="T20" fmla="*/ 12 w 12"/>
                  <a:gd name="T21" fmla="*/ 1 h 12"/>
                  <a:gd name="T22" fmla="*/ 11 w 12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2">
                    <a:moveTo>
                      <a:pt x="11" y="1"/>
                    </a:moveTo>
                    <a:cubicBezTo>
                      <a:pt x="10" y="2"/>
                      <a:pt x="9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2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665"/>
              <p:cNvSpPr/>
              <p:nvPr/>
            </p:nvSpPr>
            <p:spPr bwMode="auto">
              <a:xfrm>
                <a:off x="3499" y="1450"/>
                <a:ext cx="32" cy="54"/>
              </a:xfrm>
              <a:custGeom>
                <a:avLst/>
                <a:gdLst>
                  <a:gd name="T0" fmla="*/ 1 w 12"/>
                  <a:gd name="T1" fmla="*/ 0 h 20"/>
                  <a:gd name="T2" fmla="*/ 1 w 12"/>
                  <a:gd name="T3" fmla="*/ 1 h 20"/>
                  <a:gd name="T4" fmla="*/ 4 w 12"/>
                  <a:gd name="T5" fmla="*/ 5 h 20"/>
                  <a:gd name="T6" fmla="*/ 4 w 12"/>
                  <a:gd name="T7" fmla="*/ 9 h 20"/>
                  <a:gd name="T8" fmla="*/ 1 w 12"/>
                  <a:gd name="T9" fmla="*/ 11 h 20"/>
                  <a:gd name="T10" fmla="*/ 1 w 12"/>
                  <a:gd name="T11" fmla="*/ 11 h 20"/>
                  <a:gd name="T12" fmla="*/ 4 w 12"/>
                  <a:gd name="T13" fmla="*/ 17 h 20"/>
                  <a:gd name="T14" fmla="*/ 4 w 12"/>
                  <a:gd name="T15" fmla="*/ 18 h 20"/>
                  <a:gd name="T16" fmla="*/ 12 w 12"/>
                  <a:gd name="T17" fmla="*/ 12 h 20"/>
                  <a:gd name="T18" fmla="*/ 1 w 12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5" y="6"/>
                      <a:pt x="6" y="8"/>
                      <a:pt x="4" y="9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6" y="14"/>
                      <a:pt x="4" y="17"/>
                    </a:cubicBezTo>
                    <a:cubicBezTo>
                      <a:pt x="3" y="17"/>
                      <a:pt x="4" y="18"/>
                      <a:pt x="4" y="18"/>
                    </a:cubicBezTo>
                    <a:cubicBezTo>
                      <a:pt x="8" y="20"/>
                      <a:pt x="12" y="16"/>
                      <a:pt x="12" y="12"/>
                    </a:cubicBezTo>
                    <a:cubicBezTo>
                      <a:pt x="11" y="6"/>
                      <a:pt x="6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666"/>
              <p:cNvSpPr/>
              <p:nvPr/>
            </p:nvSpPr>
            <p:spPr bwMode="auto">
              <a:xfrm>
                <a:off x="3317" y="1418"/>
                <a:ext cx="32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4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5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667"/>
              <p:cNvSpPr/>
              <p:nvPr/>
            </p:nvSpPr>
            <p:spPr bwMode="auto">
              <a:xfrm>
                <a:off x="3328" y="1475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6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5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2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6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2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668"/>
              <p:cNvSpPr/>
              <p:nvPr/>
            </p:nvSpPr>
            <p:spPr bwMode="auto">
              <a:xfrm>
                <a:off x="3167" y="2500"/>
                <a:ext cx="180" cy="153"/>
              </a:xfrm>
              <a:custGeom>
                <a:avLst/>
                <a:gdLst>
                  <a:gd name="T0" fmla="*/ 61 w 67"/>
                  <a:gd name="T1" fmla="*/ 32 h 57"/>
                  <a:gd name="T2" fmla="*/ 49 w 67"/>
                  <a:gd name="T3" fmla="*/ 26 h 57"/>
                  <a:gd name="T4" fmla="*/ 55 w 67"/>
                  <a:gd name="T5" fmla="*/ 15 h 57"/>
                  <a:gd name="T6" fmla="*/ 39 w 67"/>
                  <a:gd name="T7" fmla="*/ 3 h 57"/>
                  <a:gd name="T8" fmla="*/ 25 w 67"/>
                  <a:gd name="T9" fmla="*/ 15 h 57"/>
                  <a:gd name="T10" fmla="*/ 25 w 67"/>
                  <a:gd name="T11" fmla="*/ 16 h 57"/>
                  <a:gd name="T12" fmla="*/ 24 w 67"/>
                  <a:gd name="T13" fmla="*/ 13 h 57"/>
                  <a:gd name="T14" fmla="*/ 22 w 67"/>
                  <a:gd name="T15" fmla="*/ 9 h 57"/>
                  <a:gd name="T16" fmla="*/ 19 w 67"/>
                  <a:gd name="T17" fmla="*/ 5 h 57"/>
                  <a:gd name="T18" fmla="*/ 9 w 67"/>
                  <a:gd name="T19" fmla="*/ 3 h 57"/>
                  <a:gd name="T20" fmla="*/ 11 w 67"/>
                  <a:gd name="T21" fmla="*/ 21 h 57"/>
                  <a:gd name="T22" fmla="*/ 3 w 67"/>
                  <a:gd name="T23" fmla="*/ 30 h 57"/>
                  <a:gd name="T24" fmla="*/ 6 w 67"/>
                  <a:gd name="T25" fmla="*/ 42 h 57"/>
                  <a:gd name="T26" fmla="*/ 15 w 67"/>
                  <a:gd name="T27" fmla="*/ 44 h 57"/>
                  <a:gd name="T28" fmla="*/ 19 w 67"/>
                  <a:gd name="T29" fmla="*/ 41 h 57"/>
                  <a:gd name="T30" fmla="*/ 21 w 67"/>
                  <a:gd name="T31" fmla="*/ 38 h 57"/>
                  <a:gd name="T32" fmla="*/ 23 w 67"/>
                  <a:gd name="T33" fmla="*/ 37 h 57"/>
                  <a:gd name="T34" fmla="*/ 41 w 67"/>
                  <a:gd name="T35" fmla="*/ 57 h 57"/>
                  <a:gd name="T36" fmla="*/ 48 w 67"/>
                  <a:gd name="T37" fmla="*/ 51 h 57"/>
                  <a:gd name="T38" fmla="*/ 48 w 67"/>
                  <a:gd name="T39" fmla="*/ 46 h 57"/>
                  <a:gd name="T40" fmla="*/ 47 w 67"/>
                  <a:gd name="T41" fmla="*/ 42 h 57"/>
                  <a:gd name="T42" fmla="*/ 55 w 67"/>
                  <a:gd name="T43" fmla="*/ 45 h 57"/>
                  <a:gd name="T44" fmla="*/ 61 w 67"/>
                  <a:gd name="T45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57">
                    <a:moveTo>
                      <a:pt x="61" y="32"/>
                    </a:moveTo>
                    <a:cubicBezTo>
                      <a:pt x="59" y="30"/>
                      <a:pt x="52" y="24"/>
                      <a:pt x="49" y="26"/>
                    </a:cubicBezTo>
                    <a:cubicBezTo>
                      <a:pt x="53" y="24"/>
                      <a:pt x="55" y="20"/>
                      <a:pt x="55" y="15"/>
                    </a:cubicBezTo>
                    <a:cubicBezTo>
                      <a:pt x="57" y="6"/>
                      <a:pt x="46" y="6"/>
                      <a:pt x="39" y="3"/>
                    </a:cubicBezTo>
                    <a:cubicBezTo>
                      <a:pt x="31" y="0"/>
                      <a:pt x="25" y="8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3" y="12"/>
                      <a:pt x="23" y="11"/>
                      <a:pt x="22" y="9"/>
                    </a:cubicBezTo>
                    <a:cubicBezTo>
                      <a:pt x="21" y="8"/>
                      <a:pt x="20" y="6"/>
                      <a:pt x="19" y="5"/>
                    </a:cubicBezTo>
                    <a:cubicBezTo>
                      <a:pt x="16" y="4"/>
                      <a:pt x="11" y="1"/>
                      <a:pt x="9" y="3"/>
                    </a:cubicBezTo>
                    <a:cubicBezTo>
                      <a:pt x="4" y="8"/>
                      <a:pt x="7" y="18"/>
                      <a:pt x="11" y="21"/>
                    </a:cubicBezTo>
                    <a:cubicBezTo>
                      <a:pt x="9" y="19"/>
                      <a:pt x="3" y="28"/>
                      <a:pt x="3" y="30"/>
                    </a:cubicBezTo>
                    <a:cubicBezTo>
                      <a:pt x="0" y="35"/>
                      <a:pt x="2" y="38"/>
                      <a:pt x="6" y="42"/>
                    </a:cubicBezTo>
                    <a:cubicBezTo>
                      <a:pt x="8" y="44"/>
                      <a:pt x="13" y="46"/>
                      <a:pt x="15" y="44"/>
                    </a:cubicBezTo>
                    <a:cubicBezTo>
                      <a:pt x="17" y="43"/>
                      <a:pt x="18" y="42"/>
                      <a:pt x="19" y="41"/>
                    </a:cubicBezTo>
                    <a:cubicBezTo>
                      <a:pt x="20" y="40"/>
                      <a:pt x="21" y="39"/>
                      <a:pt x="21" y="38"/>
                    </a:cubicBezTo>
                    <a:cubicBezTo>
                      <a:pt x="22" y="37"/>
                      <a:pt x="23" y="34"/>
                      <a:pt x="23" y="37"/>
                    </a:cubicBezTo>
                    <a:cubicBezTo>
                      <a:pt x="22" y="48"/>
                      <a:pt x="30" y="57"/>
                      <a:pt x="41" y="57"/>
                    </a:cubicBezTo>
                    <a:cubicBezTo>
                      <a:pt x="44" y="56"/>
                      <a:pt x="47" y="55"/>
                      <a:pt x="48" y="51"/>
                    </a:cubicBezTo>
                    <a:cubicBezTo>
                      <a:pt x="49" y="50"/>
                      <a:pt x="49" y="47"/>
                      <a:pt x="48" y="46"/>
                    </a:cubicBezTo>
                    <a:cubicBezTo>
                      <a:pt x="48" y="46"/>
                      <a:pt x="46" y="42"/>
                      <a:pt x="47" y="42"/>
                    </a:cubicBezTo>
                    <a:cubicBezTo>
                      <a:pt x="50" y="43"/>
                      <a:pt x="52" y="44"/>
                      <a:pt x="55" y="45"/>
                    </a:cubicBezTo>
                    <a:cubicBezTo>
                      <a:pt x="64" y="48"/>
                      <a:pt x="67" y="37"/>
                      <a:pt x="6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69"/>
              <p:cNvSpPr/>
              <p:nvPr/>
            </p:nvSpPr>
            <p:spPr bwMode="auto">
              <a:xfrm>
                <a:off x="3264" y="2578"/>
                <a:ext cx="45" cy="75"/>
              </a:xfrm>
              <a:custGeom>
                <a:avLst/>
                <a:gdLst>
                  <a:gd name="T0" fmla="*/ 10 w 17"/>
                  <a:gd name="T1" fmla="*/ 12 h 28"/>
                  <a:gd name="T2" fmla="*/ 5 w 17"/>
                  <a:gd name="T3" fmla="*/ 7 h 28"/>
                  <a:gd name="T4" fmla="*/ 5 w 17"/>
                  <a:gd name="T5" fmla="*/ 7 h 28"/>
                  <a:gd name="T6" fmla="*/ 4 w 17"/>
                  <a:gd name="T7" fmla="*/ 6 h 28"/>
                  <a:gd name="T8" fmla="*/ 2 w 17"/>
                  <a:gd name="T9" fmla="*/ 4 h 28"/>
                  <a:gd name="T10" fmla="*/ 1 w 17"/>
                  <a:gd name="T11" fmla="*/ 0 h 28"/>
                  <a:gd name="T12" fmla="*/ 0 w 17"/>
                  <a:gd name="T13" fmla="*/ 0 h 28"/>
                  <a:gd name="T14" fmla="*/ 0 w 17"/>
                  <a:gd name="T15" fmla="*/ 1 h 28"/>
                  <a:gd name="T16" fmla="*/ 0 w 17"/>
                  <a:gd name="T17" fmla="*/ 1 h 28"/>
                  <a:gd name="T18" fmla="*/ 1 w 17"/>
                  <a:gd name="T19" fmla="*/ 4 h 28"/>
                  <a:gd name="T20" fmla="*/ 0 w 17"/>
                  <a:gd name="T21" fmla="*/ 4 h 28"/>
                  <a:gd name="T22" fmla="*/ 6 w 17"/>
                  <a:gd name="T23" fmla="*/ 27 h 28"/>
                  <a:gd name="T24" fmla="*/ 6 w 17"/>
                  <a:gd name="T25" fmla="*/ 27 h 28"/>
                  <a:gd name="T26" fmla="*/ 10 w 17"/>
                  <a:gd name="T2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0" y="12"/>
                    </a:moveTo>
                    <a:cubicBezTo>
                      <a:pt x="9" y="10"/>
                      <a:pt x="7" y="9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7" y="22"/>
                      <a:pt x="6" y="27"/>
                    </a:cubicBezTo>
                    <a:cubicBezTo>
                      <a:pt x="5" y="27"/>
                      <a:pt x="6" y="28"/>
                      <a:pt x="6" y="27"/>
                    </a:cubicBezTo>
                    <a:cubicBezTo>
                      <a:pt x="13" y="26"/>
                      <a:pt x="14" y="17"/>
                      <a:pt x="10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70"/>
              <p:cNvSpPr/>
              <p:nvPr/>
            </p:nvSpPr>
            <p:spPr bwMode="auto">
              <a:xfrm>
                <a:off x="3256" y="2535"/>
                <a:ext cx="34" cy="37"/>
              </a:xfrm>
              <a:custGeom>
                <a:avLst/>
                <a:gdLst>
                  <a:gd name="T0" fmla="*/ 13 w 13"/>
                  <a:gd name="T1" fmla="*/ 9 h 14"/>
                  <a:gd name="T2" fmla="*/ 13 w 13"/>
                  <a:gd name="T3" fmla="*/ 9 h 14"/>
                  <a:gd name="T4" fmla="*/ 7 w 13"/>
                  <a:gd name="T5" fmla="*/ 9 h 14"/>
                  <a:gd name="T6" fmla="*/ 11 w 13"/>
                  <a:gd name="T7" fmla="*/ 4 h 14"/>
                  <a:gd name="T8" fmla="*/ 10 w 13"/>
                  <a:gd name="T9" fmla="*/ 3 h 14"/>
                  <a:gd name="T10" fmla="*/ 5 w 13"/>
                  <a:gd name="T11" fmla="*/ 7 h 14"/>
                  <a:gd name="T12" fmla="*/ 6 w 13"/>
                  <a:gd name="T13" fmla="*/ 0 h 14"/>
                  <a:gd name="T14" fmla="*/ 5 w 13"/>
                  <a:gd name="T15" fmla="*/ 0 h 14"/>
                  <a:gd name="T16" fmla="*/ 0 w 13"/>
                  <a:gd name="T17" fmla="*/ 10 h 14"/>
                  <a:gd name="T18" fmla="*/ 1 w 13"/>
                  <a:gd name="T19" fmla="*/ 11 h 14"/>
                  <a:gd name="T20" fmla="*/ 2 w 13"/>
                  <a:gd name="T21" fmla="*/ 13 h 14"/>
                  <a:gd name="T22" fmla="*/ 8 w 13"/>
                  <a:gd name="T23" fmla="*/ 12 h 14"/>
                  <a:gd name="T24" fmla="*/ 13 w 13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9" y="9"/>
                      <a:pt x="7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2" y="7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4" y="14"/>
                      <a:pt x="6" y="12"/>
                      <a:pt x="8" y="12"/>
                    </a:cubicBezTo>
                    <a:cubicBezTo>
                      <a:pt x="10" y="11"/>
                      <a:pt x="12" y="11"/>
                      <a:pt x="13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671"/>
              <p:cNvSpPr/>
              <p:nvPr/>
            </p:nvSpPr>
            <p:spPr bwMode="auto">
              <a:xfrm>
                <a:off x="3269" y="2570"/>
                <a:ext cx="40" cy="16"/>
              </a:xfrm>
              <a:custGeom>
                <a:avLst/>
                <a:gdLst>
                  <a:gd name="T0" fmla="*/ 15 w 15"/>
                  <a:gd name="T1" fmla="*/ 1 h 6"/>
                  <a:gd name="T2" fmla="*/ 8 w 15"/>
                  <a:gd name="T3" fmla="*/ 0 h 6"/>
                  <a:gd name="T4" fmla="*/ 5 w 15"/>
                  <a:gd name="T5" fmla="*/ 1 h 6"/>
                  <a:gd name="T6" fmla="*/ 3 w 15"/>
                  <a:gd name="T7" fmla="*/ 2 h 6"/>
                  <a:gd name="T8" fmla="*/ 1 w 15"/>
                  <a:gd name="T9" fmla="*/ 3 h 6"/>
                  <a:gd name="T10" fmla="*/ 1 w 15"/>
                  <a:gd name="T11" fmla="*/ 4 h 6"/>
                  <a:gd name="T12" fmla="*/ 0 w 15"/>
                  <a:gd name="T13" fmla="*/ 5 h 6"/>
                  <a:gd name="T14" fmla="*/ 1 w 15"/>
                  <a:gd name="T15" fmla="*/ 5 h 6"/>
                  <a:gd name="T16" fmla="*/ 3 w 15"/>
                  <a:gd name="T17" fmla="*/ 5 h 6"/>
                  <a:gd name="T18" fmla="*/ 6 w 15"/>
                  <a:gd name="T19" fmla="*/ 3 h 6"/>
                  <a:gd name="T20" fmla="*/ 14 w 15"/>
                  <a:gd name="T21" fmla="*/ 1 h 6"/>
                  <a:gd name="T22" fmla="*/ 15 w 15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6">
                    <a:moveTo>
                      <a:pt x="15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1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672"/>
              <p:cNvSpPr/>
              <p:nvPr/>
            </p:nvSpPr>
            <p:spPr bwMode="auto">
              <a:xfrm>
                <a:off x="3234" y="2505"/>
                <a:ext cx="51" cy="57"/>
              </a:xfrm>
              <a:custGeom>
                <a:avLst/>
                <a:gdLst>
                  <a:gd name="T0" fmla="*/ 19 w 19"/>
                  <a:gd name="T1" fmla="*/ 3 h 21"/>
                  <a:gd name="T2" fmla="*/ 12 w 19"/>
                  <a:gd name="T3" fmla="*/ 1 h 21"/>
                  <a:gd name="T4" fmla="*/ 12 w 19"/>
                  <a:gd name="T5" fmla="*/ 0 h 21"/>
                  <a:gd name="T6" fmla="*/ 1 w 19"/>
                  <a:gd name="T7" fmla="*/ 11 h 21"/>
                  <a:gd name="T8" fmla="*/ 1 w 19"/>
                  <a:gd name="T9" fmla="*/ 16 h 21"/>
                  <a:gd name="T10" fmla="*/ 2 w 19"/>
                  <a:gd name="T11" fmla="*/ 19 h 21"/>
                  <a:gd name="T12" fmla="*/ 2 w 19"/>
                  <a:gd name="T13" fmla="*/ 20 h 21"/>
                  <a:gd name="T14" fmla="*/ 3 w 19"/>
                  <a:gd name="T15" fmla="*/ 21 h 21"/>
                  <a:gd name="T16" fmla="*/ 3 w 19"/>
                  <a:gd name="T17" fmla="*/ 21 h 21"/>
                  <a:gd name="T18" fmla="*/ 2 w 19"/>
                  <a:gd name="T19" fmla="*/ 14 h 21"/>
                  <a:gd name="T20" fmla="*/ 3 w 19"/>
                  <a:gd name="T21" fmla="*/ 9 h 21"/>
                  <a:gd name="T22" fmla="*/ 11 w 19"/>
                  <a:gd name="T23" fmla="*/ 1 h 21"/>
                  <a:gd name="T24" fmla="*/ 18 w 19"/>
                  <a:gd name="T25" fmla="*/ 3 h 21"/>
                  <a:gd name="T26" fmla="*/ 19 w 19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1">
                    <a:moveTo>
                      <a:pt x="19" y="3"/>
                    </a:moveTo>
                    <a:cubicBezTo>
                      <a:pt x="17" y="1"/>
                      <a:pt x="14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"/>
                      <a:pt x="2" y="5"/>
                      <a:pt x="1" y="11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3" y="21"/>
                      <a:pt x="4" y="21"/>
                      <a:pt x="3" y="21"/>
                    </a:cubicBezTo>
                    <a:cubicBezTo>
                      <a:pt x="2" y="19"/>
                      <a:pt x="2" y="16"/>
                      <a:pt x="2" y="14"/>
                    </a:cubicBezTo>
                    <a:cubicBezTo>
                      <a:pt x="2" y="12"/>
                      <a:pt x="2" y="11"/>
                      <a:pt x="3" y="9"/>
                    </a:cubicBezTo>
                    <a:cubicBezTo>
                      <a:pt x="5" y="7"/>
                      <a:pt x="7" y="2"/>
                      <a:pt x="11" y="1"/>
                    </a:cubicBezTo>
                    <a:cubicBezTo>
                      <a:pt x="13" y="1"/>
                      <a:pt x="16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673"/>
              <p:cNvSpPr/>
              <p:nvPr/>
            </p:nvSpPr>
            <p:spPr bwMode="auto">
              <a:xfrm>
                <a:off x="3298" y="2516"/>
                <a:ext cx="19" cy="48"/>
              </a:xfrm>
              <a:custGeom>
                <a:avLst/>
                <a:gdLst>
                  <a:gd name="T0" fmla="*/ 7 w 7"/>
                  <a:gd name="T1" fmla="*/ 8 h 18"/>
                  <a:gd name="T2" fmla="*/ 1 w 7"/>
                  <a:gd name="T3" fmla="*/ 0 h 18"/>
                  <a:gd name="T4" fmla="*/ 1 w 7"/>
                  <a:gd name="T5" fmla="*/ 1 h 18"/>
                  <a:gd name="T6" fmla="*/ 2 w 7"/>
                  <a:gd name="T7" fmla="*/ 2 h 18"/>
                  <a:gd name="T8" fmla="*/ 2 w 7"/>
                  <a:gd name="T9" fmla="*/ 2 h 18"/>
                  <a:gd name="T10" fmla="*/ 5 w 7"/>
                  <a:gd name="T11" fmla="*/ 7 h 18"/>
                  <a:gd name="T12" fmla="*/ 4 w 7"/>
                  <a:gd name="T13" fmla="*/ 12 h 18"/>
                  <a:gd name="T14" fmla="*/ 2 w 7"/>
                  <a:gd name="T15" fmla="*/ 17 h 18"/>
                  <a:gd name="T16" fmla="*/ 3 w 7"/>
                  <a:gd name="T17" fmla="*/ 17 h 18"/>
                  <a:gd name="T18" fmla="*/ 7 w 7"/>
                  <a:gd name="T1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8"/>
                    </a:moveTo>
                    <a:cubicBezTo>
                      <a:pt x="7" y="4"/>
                      <a:pt x="4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3" y="5"/>
                      <a:pt x="5" y="7"/>
                    </a:cubicBezTo>
                    <a:cubicBezTo>
                      <a:pt x="5" y="8"/>
                      <a:pt x="4" y="10"/>
                      <a:pt x="4" y="12"/>
                    </a:cubicBezTo>
                    <a:cubicBezTo>
                      <a:pt x="3" y="13"/>
                      <a:pt x="3" y="15"/>
                      <a:pt x="2" y="17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5" y="15"/>
                      <a:pt x="6" y="11"/>
                      <a:pt x="7" y="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674"/>
              <p:cNvSpPr/>
              <p:nvPr/>
            </p:nvSpPr>
            <p:spPr bwMode="auto">
              <a:xfrm>
                <a:off x="3181" y="2505"/>
                <a:ext cx="83" cy="110"/>
              </a:xfrm>
              <a:custGeom>
                <a:avLst/>
                <a:gdLst>
                  <a:gd name="T0" fmla="*/ 29 w 31"/>
                  <a:gd name="T1" fmla="*/ 32 h 41"/>
                  <a:gd name="T2" fmla="*/ 29 w 31"/>
                  <a:gd name="T3" fmla="*/ 31 h 41"/>
                  <a:gd name="T4" fmla="*/ 29 w 31"/>
                  <a:gd name="T5" fmla="*/ 31 h 41"/>
                  <a:gd name="T6" fmla="*/ 29 w 31"/>
                  <a:gd name="T7" fmla="*/ 30 h 41"/>
                  <a:gd name="T8" fmla="*/ 26 w 31"/>
                  <a:gd name="T9" fmla="*/ 26 h 41"/>
                  <a:gd name="T10" fmla="*/ 25 w 31"/>
                  <a:gd name="T11" fmla="*/ 25 h 41"/>
                  <a:gd name="T12" fmla="*/ 21 w 31"/>
                  <a:gd name="T13" fmla="*/ 21 h 41"/>
                  <a:gd name="T14" fmla="*/ 20 w 31"/>
                  <a:gd name="T15" fmla="*/ 16 h 41"/>
                  <a:gd name="T16" fmla="*/ 16 w 31"/>
                  <a:gd name="T17" fmla="*/ 6 h 41"/>
                  <a:gd name="T18" fmla="*/ 8 w 31"/>
                  <a:gd name="T19" fmla="*/ 0 h 41"/>
                  <a:gd name="T20" fmla="*/ 5 w 31"/>
                  <a:gd name="T21" fmla="*/ 8 h 41"/>
                  <a:gd name="T22" fmla="*/ 6 w 31"/>
                  <a:gd name="T23" fmla="*/ 15 h 41"/>
                  <a:gd name="T24" fmla="*/ 9 w 31"/>
                  <a:gd name="T25" fmla="*/ 21 h 41"/>
                  <a:gd name="T26" fmla="*/ 1 w 31"/>
                  <a:gd name="T27" fmla="*/ 31 h 41"/>
                  <a:gd name="T28" fmla="*/ 11 w 31"/>
                  <a:gd name="T29" fmla="*/ 39 h 41"/>
                  <a:gd name="T30" fmla="*/ 13 w 31"/>
                  <a:gd name="T31" fmla="*/ 40 h 41"/>
                  <a:gd name="T32" fmla="*/ 15 w 31"/>
                  <a:gd name="T33" fmla="*/ 39 h 41"/>
                  <a:gd name="T34" fmla="*/ 17 w 31"/>
                  <a:gd name="T35" fmla="*/ 36 h 41"/>
                  <a:gd name="T36" fmla="*/ 22 w 31"/>
                  <a:gd name="T37" fmla="*/ 38 h 41"/>
                  <a:gd name="T38" fmla="*/ 23 w 31"/>
                  <a:gd name="T39" fmla="*/ 38 h 41"/>
                  <a:gd name="T40" fmla="*/ 25 w 31"/>
                  <a:gd name="T41" fmla="*/ 34 h 41"/>
                  <a:gd name="T42" fmla="*/ 30 w 31"/>
                  <a:gd name="T43" fmla="*/ 38 h 41"/>
                  <a:gd name="T44" fmla="*/ 31 w 31"/>
                  <a:gd name="T45" fmla="*/ 38 h 41"/>
                  <a:gd name="T46" fmla="*/ 29 w 31"/>
                  <a:gd name="T47" fmla="*/ 3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41">
                    <a:moveTo>
                      <a:pt x="29" y="32"/>
                    </a:moveTo>
                    <a:cubicBezTo>
                      <a:pt x="30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28" y="29"/>
                      <a:pt x="28" y="27"/>
                      <a:pt x="26" y="26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3" y="25"/>
                      <a:pt x="22" y="24"/>
                      <a:pt x="21" y="21"/>
                    </a:cubicBezTo>
                    <a:cubicBezTo>
                      <a:pt x="21" y="20"/>
                      <a:pt x="21" y="17"/>
                      <a:pt x="20" y="16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5" y="4"/>
                      <a:pt x="11" y="0"/>
                      <a:pt x="8" y="0"/>
                    </a:cubicBezTo>
                    <a:cubicBezTo>
                      <a:pt x="4" y="1"/>
                      <a:pt x="6" y="6"/>
                      <a:pt x="5" y="8"/>
                    </a:cubicBezTo>
                    <a:cubicBezTo>
                      <a:pt x="5" y="11"/>
                      <a:pt x="5" y="12"/>
                      <a:pt x="6" y="15"/>
                    </a:cubicBezTo>
                    <a:cubicBezTo>
                      <a:pt x="6" y="16"/>
                      <a:pt x="13" y="21"/>
                      <a:pt x="9" y="21"/>
                    </a:cubicBezTo>
                    <a:cubicBezTo>
                      <a:pt x="4" y="22"/>
                      <a:pt x="1" y="26"/>
                      <a:pt x="1" y="31"/>
                    </a:cubicBezTo>
                    <a:cubicBezTo>
                      <a:pt x="0" y="36"/>
                      <a:pt x="7" y="36"/>
                      <a:pt x="11" y="39"/>
                    </a:cubicBezTo>
                    <a:cubicBezTo>
                      <a:pt x="11" y="40"/>
                      <a:pt x="12" y="41"/>
                      <a:pt x="13" y="40"/>
                    </a:cubicBezTo>
                    <a:cubicBezTo>
                      <a:pt x="14" y="40"/>
                      <a:pt x="14" y="39"/>
                      <a:pt x="15" y="39"/>
                    </a:cubicBezTo>
                    <a:cubicBezTo>
                      <a:pt x="16" y="38"/>
                      <a:pt x="16" y="37"/>
                      <a:pt x="17" y="36"/>
                    </a:cubicBezTo>
                    <a:cubicBezTo>
                      <a:pt x="21" y="35"/>
                      <a:pt x="23" y="35"/>
                      <a:pt x="22" y="38"/>
                    </a:cubicBezTo>
                    <a:cubicBezTo>
                      <a:pt x="22" y="38"/>
                      <a:pt x="23" y="39"/>
                      <a:pt x="23" y="38"/>
                    </a:cubicBezTo>
                    <a:cubicBezTo>
                      <a:pt x="24" y="36"/>
                      <a:pt x="24" y="35"/>
                      <a:pt x="25" y="34"/>
                    </a:cubicBezTo>
                    <a:cubicBezTo>
                      <a:pt x="28" y="32"/>
                      <a:pt x="29" y="36"/>
                      <a:pt x="30" y="38"/>
                    </a:cubicBezTo>
                    <a:cubicBezTo>
                      <a:pt x="30" y="39"/>
                      <a:pt x="31" y="38"/>
                      <a:pt x="31" y="38"/>
                    </a:cubicBezTo>
                    <a:cubicBezTo>
                      <a:pt x="31" y="36"/>
                      <a:pt x="30" y="34"/>
                      <a:pt x="29" y="32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675"/>
              <p:cNvSpPr/>
              <p:nvPr/>
            </p:nvSpPr>
            <p:spPr bwMode="auto">
              <a:xfrm>
                <a:off x="3237" y="2556"/>
                <a:ext cx="48" cy="35"/>
              </a:xfrm>
              <a:custGeom>
                <a:avLst/>
                <a:gdLst>
                  <a:gd name="T0" fmla="*/ 6 w 18"/>
                  <a:gd name="T1" fmla="*/ 2 h 13"/>
                  <a:gd name="T2" fmla="*/ 5 w 18"/>
                  <a:gd name="T3" fmla="*/ 1 h 13"/>
                  <a:gd name="T4" fmla="*/ 4 w 18"/>
                  <a:gd name="T5" fmla="*/ 1 h 13"/>
                  <a:gd name="T6" fmla="*/ 4 w 18"/>
                  <a:gd name="T7" fmla="*/ 1 h 13"/>
                  <a:gd name="T8" fmla="*/ 1 w 18"/>
                  <a:gd name="T9" fmla="*/ 3 h 13"/>
                  <a:gd name="T10" fmla="*/ 0 w 18"/>
                  <a:gd name="T11" fmla="*/ 8 h 13"/>
                  <a:gd name="T12" fmla="*/ 5 w 18"/>
                  <a:gd name="T13" fmla="*/ 11 h 13"/>
                  <a:gd name="T14" fmla="*/ 13 w 18"/>
                  <a:gd name="T15" fmla="*/ 11 h 13"/>
                  <a:gd name="T16" fmla="*/ 6 w 1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4"/>
                      <a:pt x="0" y="7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2"/>
                      <a:pt x="10" y="13"/>
                      <a:pt x="13" y="11"/>
                    </a:cubicBezTo>
                    <a:cubicBezTo>
                      <a:pt x="18" y="8"/>
                      <a:pt x="10" y="0"/>
                      <a:pt x="6" y="2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676"/>
              <p:cNvSpPr/>
              <p:nvPr/>
            </p:nvSpPr>
            <p:spPr bwMode="auto">
              <a:xfrm>
                <a:off x="3245" y="2567"/>
                <a:ext cx="27" cy="21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0 h 8"/>
                  <a:gd name="T4" fmla="*/ 0 w 10"/>
                  <a:gd name="T5" fmla="*/ 2 h 8"/>
                  <a:gd name="T6" fmla="*/ 9 w 10"/>
                  <a:gd name="T7" fmla="*/ 6 h 8"/>
                  <a:gd name="T8" fmla="*/ 10 w 10"/>
                  <a:gd name="T9" fmla="*/ 3 h 8"/>
                  <a:gd name="T10" fmla="*/ 7 w 10"/>
                  <a:gd name="T11" fmla="*/ 1 h 8"/>
                  <a:gd name="T12" fmla="*/ 4 w 10"/>
                  <a:gd name="T13" fmla="*/ 2 h 8"/>
                  <a:gd name="T14" fmla="*/ 5 w 10"/>
                  <a:gd name="T15" fmla="*/ 4 h 8"/>
                  <a:gd name="T16" fmla="*/ 7 w 10"/>
                  <a:gd name="T17" fmla="*/ 6 h 8"/>
                  <a:gd name="T18" fmla="*/ 7 w 10"/>
                  <a:gd name="T19" fmla="*/ 3 h 8"/>
                  <a:gd name="T20" fmla="*/ 4 w 10"/>
                  <a:gd name="T21" fmla="*/ 1 h 8"/>
                  <a:gd name="T22" fmla="*/ 2 w 10"/>
                  <a:gd name="T23" fmla="*/ 3 h 8"/>
                  <a:gd name="T24" fmla="*/ 4 w 10"/>
                  <a:gd name="T25" fmla="*/ 4 h 8"/>
                  <a:gd name="T26" fmla="*/ 5 w 10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6"/>
                      <a:pt x="6" y="8"/>
                      <a:pt x="9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4" y="2"/>
                      <a:pt x="4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6" y="4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677"/>
              <p:cNvSpPr/>
              <p:nvPr/>
            </p:nvSpPr>
            <p:spPr bwMode="auto">
              <a:xfrm>
                <a:off x="3253" y="2570"/>
                <a:ext cx="11" cy="13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3 w 4"/>
                  <a:gd name="T5" fmla="*/ 1 h 5"/>
                  <a:gd name="T6" fmla="*/ 1 w 4"/>
                  <a:gd name="T7" fmla="*/ 0 h 5"/>
                  <a:gd name="T8" fmla="*/ 0 w 4"/>
                  <a:gd name="T9" fmla="*/ 1 h 5"/>
                  <a:gd name="T10" fmla="*/ 1 w 4"/>
                  <a:gd name="T11" fmla="*/ 2 h 5"/>
                  <a:gd name="T12" fmla="*/ 2 w 4"/>
                  <a:gd name="T13" fmla="*/ 4 h 5"/>
                  <a:gd name="T14" fmla="*/ 2 w 4"/>
                  <a:gd name="T15" fmla="*/ 4 h 5"/>
                  <a:gd name="T16" fmla="*/ 4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678"/>
              <p:cNvSpPr/>
              <p:nvPr/>
            </p:nvSpPr>
            <p:spPr bwMode="auto">
              <a:xfrm>
                <a:off x="3232" y="2599"/>
                <a:ext cx="18" cy="35"/>
              </a:xfrm>
              <a:custGeom>
                <a:avLst/>
                <a:gdLst>
                  <a:gd name="T0" fmla="*/ 4 w 7"/>
                  <a:gd name="T1" fmla="*/ 8 h 13"/>
                  <a:gd name="T2" fmla="*/ 3 w 7"/>
                  <a:gd name="T3" fmla="*/ 4 h 13"/>
                  <a:gd name="T4" fmla="*/ 2 w 7"/>
                  <a:gd name="T5" fmla="*/ 0 h 13"/>
                  <a:gd name="T6" fmla="*/ 1 w 7"/>
                  <a:gd name="T7" fmla="*/ 0 h 13"/>
                  <a:gd name="T8" fmla="*/ 1 w 7"/>
                  <a:gd name="T9" fmla="*/ 6 h 13"/>
                  <a:gd name="T10" fmla="*/ 1 w 7"/>
                  <a:gd name="T11" fmla="*/ 6 h 13"/>
                  <a:gd name="T12" fmla="*/ 1 w 7"/>
                  <a:gd name="T13" fmla="*/ 9 h 13"/>
                  <a:gd name="T14" fmla="*/ 6 w 7"/>
                  <a:gd name="T15" fmla="*/ 13 h 13"/>
                  <a:gd name="T16" fmla="*/ 7 w 7"/>
                  <a:gd name="T17" fmla="*/ 12 h 13"/>
                  <a:gd name="T18" fmla="*/ 4 w 7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4" y="8"/>
                    </a:move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6" y="10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679"/>
              <p:cNvSpPr/>
              <p:nvPr/>
            </p:nvSpPr>
            <p:spPr bwMode="auto">
              <a:xfrm>
                <a:off x="3264" y="2631"/>
                <a:ext cx="29" cy="19"/>
              </a:xfrm>
              <a:custGeom>
                <a:avLst/>
                <a:gdLst>
                  <a:gd name="T0" fmla="*/ 10 w 11"/>
                  <a:gd name="T1" fmla="*/ 1 h 7"/>
                  <a:gd name="T2" fmla="*/ 8 w 11"/>
                  <a:gd name="T3" fmla="*/ 2 h 7"/>
                  <a:gd name="T4" fmla="*/ 7 w 11"/>
                  <a:gd name="T5" fmla="*/ 3 h 7"/>
                  <a:gd name="T6" fmla="*/ 5 w 11"/>
                  <a:gd name="T7" fmla="*/ 5 h 7"/>
                  <a:gd name="T8" fmla="*/ 0 w 11"/>
                  <a:gd name="T9" fmla="*/ 4 h 7"/>
                  <a:gd name="T10" fmla="*/ 0 w 11"/>
                  <a:gd name="T11" fmla="*/ 5 h 7"/>
                  <a:gd name="T12" fmla="*/ 7 w 11"/>
                  <a:gd name="T13" fmla="*/ 7 h 7"/>
                  <a:gd name="T14" fmla="*/ 8 w 11"/>
                  <a:gd name="T15" fmla="*/ 5 h 7"/>
                  <a:gd name="T16" fmla="*/ 9 w 11"/>
                  <a:gd name="T17" fmla="*/ 5 h 7"/>
                  <a:gd name="T18" fmla="*/ 9 w 11"/>
                  <a:gd name="T19" fmla="*/ 5 h 7"/>
                  <a:gd name="T20" fmla="*/ 11 w 11"/>
                  <a:gd name="T21" fmla="*/ 1 h 7"/>
                  <a:gd name="T22" fmla="*/ 10 w 11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4" y="7"/>
                      <a:pt x="7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680"/>
              <p:cNvSpPr/>
              <p:nvPr/>
            </p:nvSpPr>
            <p:spPr bwMode="auto">
              <a:xfrm>
                <a:off x="3317" y="2578"/>
                <a:ext cx="24" cy="45"/>
              </a:xfrm>
              <a:custGeom>
                <a:avLst/>
                <a:gdLst>
                  <a:gd name="T0" fmla="*/ 3 w 9"/>
                  <a:gd name="T1" fmla="*/ 1 h 17"/>
                  <a:gd name="T2" fmla="*/ 2 w 9"/>
                  <a:gd name="T3" fmla="*/ 1 h 17"/>
                  <a:gd name="T4" fmla="*/ 4 w 9"/>
                  <a:gd name="T5" fmla="*/ 5 h 17"/>
                  <a:gd name="T6" fmla="*/ 3 w 9"/>
                  <a:gd name="T7" fmla="*/ 8 h 17"/>
                  <a:gd name="T8" fmla="*/ 0 w 9"/>
                  <a:gd name="T9" fmla="*/ 9 h 17"/>
                  <a:gd name="T10" fmla="*/ 0 w 9"/>
                  <a:gd name="T11" fmla="*/ 9 h 17"/>
                  <a:gd name="T12" fmla="*/ 0 w 9"/>
                  <a:gd name="T13" fmla="*/ 14 h 17"/>
                  <a:gd name="T14" fmla="*/ 0 w 9"/>
                  <a:gd name="T15" fmla="*/ 15 h 17"/>
                  <a:gd name="T16" fmla="*/ 8 w 9"/>
                  <a:gd name="T17" fmla="*/ 12 h 17"/>
                  <a:gd name="T18" fmla="*/ 3 w 9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3" y="1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2"/>
                      <a:pt x="3" y="4"/>
                      <a:pt x="4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3" y="17"/>
                      <a:pt x="7" y="16"/>
                      <a:pt x="8" y="12"/>
                    </a:cubicBezTo>
                    <a:cubicBezTo>
                      <a:pt x="9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681"/>
              <p:cNvSpPr/>
              <p:nvPr/>
            </p:nvSpPr>
            <p:spPr bwMode="auto">
              <a:xfrm>
                <a:off x="3186" y="2508"/>
                <a:ext cx="16" cy="46"/>
              </a:xfrm>
              <a:custGeom>
                <a:avLst/>
                <a:gdLst>
                  <a:gd name="T0" fmla="*/ 3 w 6"/>
                  <a:gd name="T1" fmla="*/ 15 h 17"/>
                  <a:gd name="T2" fmla="*/ 5 w 6"/>
                  <a:gd name="T3" fmla="*/ 17 h 17"/>
                  <a:gd name="T4" fmla="*/ 6 w 6"/>
                  <a:gd name="T5" fmla="*/ 16 h 17"/>
                  <a:gd name="T6" fmla="*/ 4 w 6"/>
                  <a:gd name="T7" fmla="*/ 14 h 17"/>
                  <a:gd name="T8" fmla="*/ 3 w 6"/>
                  <a:gd name="T9" fmla="*/ 8 h 17"/>
                  <a:gd name="T10" fmla="*/ 3 w 6"/>
                  <a:gd name="T11" fmla="*/ 1 h 17"/>
                  <a:gd name="T12" fmla="*/ 3 w 6"/>
                  <a:gd name="T13" fmla="*/ 0 h 17"/>
                  <a:gd name="T14" fmla="*/ 0 w 6"/>
                  <a:gd name="T15" fmla="*/ 6 h 17"/>
                  <a:gd name="T16" fmla="*/ 0 w 6"/>
                  <a:gd name="T17" fmla="*/ 6 h 17"/>
                  <a:gd name="T18" fmla="*/ 1 w 6"/>
                  <a:gd name="T19" fmla="*/ 10 h 17"/>
                  <a:gd name="T20" fmla="*/ 3 w 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7">
                    <a:moveTo>
                      <a:pt x="3" y="15"/>
                    </a:moveTo>
                    <a:cubicBezTo>
                      <a:pt x="3" y="16"/>
                      <a:pt x="4" y="16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5" y="16"/>
                      <a:pt x="4" y="15"/>
                      <a:pt x="4" y="14"/>
                    </a:cubicBezTo>
                    <a:cubicBezTo>
                      <a:pt x="3" y="12"/>
                      <a:pt x="3" y="10"/>
                      <a:pt x="3" y="8"/>
                    </a:cubicBezTo>
                    <a:cubicBezTo>
                      <a:pt x="4" y="5"/>
                      <a:pt x="2" y="3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2"/>
                      <a:pt x="2" y="13"/>
                      <a:pt x="3" y="15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682"/>
              <p:cNvSpPr/>
              <p:nvPr/>
            </p:nvSpPr>
            <p:spPr bwMode="auto">
              <a:xfrm>
                <a:off x="3173" y="2559"/>
                <a:ext cx="37" cy="59"/>
              </a:xfrm>
              <a:custGeom>
                <a:avLst/>
                <a:gdLst>
                  <a:gd name="T0" fmla="*/ 13 w 14"/>
                  <a:gd name="T1" fmla="*/ 20 h 22"/>
                  <a:gd name="T2" fmla="*/ 4 w 14"/>
                  <a:gd name="T3" fmla="*/ 14 h 22"/>
                  <a:gd name="T4" fmla="*/ 5 w 14"/>
                  <a:gd name="T5" fmla="*/ 5 h 22"/>
                  <a:gd name="T6" fmla="*/ 6 w 14"/>
                  <a:gd name="T7" fmla="*/ 5 h 22"/>
                  <a:gd name="T8" fmla="*/ 6 w 14"/>
                  <a:gd name="T9" fmla="*/ 4 h 22"/>
                  <a:gd name="T10" fmla="*/ 12 w 14"/>
                  <a:gd name="T11" fmla="*/ 1 h 22"/>
                  <a:gd name="T12" fmla="*/ 12 w 14"/>
                  <a:gd name="T13" fmla="*/ 1 h 22"/>
                  <a:gd name="T14" fmla="*/ 8 w 14"/>
                  <a:gd name="T15" fmla="*/ 0 h 22"/>
                  <a:gd name="T16" fmla="*/ 8 w 14"/>
                  <a:gd name="T17" fmla="*/ 0 h 22"/>
                  <a:gd name="T18" fmla="*/ 7 w 14"/>
                  <a:gd name="T19" fmla="*/ 1 h 22"/>
                  <a:gd name="T20" fmla="*/ 7 w 14"/>
                  <a:gd name="T21" fmla="*/ 1 h 22"/>
                  <a:gd name="T22" fmla="*/ 2 w 14"/>
                  <a:gd name="T23" fmla="*/ 6 h 22"/>
                  <a:gd name="T24" fmla="*/ 1 w 14"/>
                  <a:gd name="T25" fmla="*/ 15 h 22"/>
                  <a:gd name="T26" fmla="*/ 5 w 14"/>
                  <a:gd name="T27" fmla="*/ 20 h 22"/>
                  <a:gd name="T28" fmla="*/ 13 w 14"/>
                  <a:gd name="T29" fmla="*/ 20 h 22"/>
                  <a:gd name="T30" fmla="*/ 13 w 14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22">
                    <a:moveTo>
                      <a:pt x="13" y="20"/>
                    </a:moveTo>
                    <a:cubicBezTo>
                      <a:pt x="10" y="19"/>
                      <a:pt x="7" y="16"/>
                      <a:pt x="4" y="14"/>
                    </a:cubicBezTo>
                    <a:cubicBezTo>
                      <a:pt x="2" y="12"/>
                      <a:pt x="3" y="8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8" y="2"/>
                      <a:pt x="10" y="1"/>
                      <a:pt x="12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3" y="3"/>
                      <a:pt x="2" y="6"/>
                    </a:cubicBezTo>
                    <a:cubicBezTo>
                      <a:pt x="1" y="9"/>
                      <a:pt x="0" y="12"/>
                      <a:pt x="1" y="15"/>
                    </a:cubicBezTo>
                    <a:cubicBezTo>
                      <a:pt x="1" y="17"/>
                      <a:pt x="3" y="19"/>
                      <a:pt x="5" y="20"/>
                    </a:cubicBezTo>
                    <a:cubicBezTo>
                      <a:pt x="7" y="22"/>
                      <a:pt x="11" y="21"/>
                      <a:pt x="13" y="20"/>
                    </a:cubicBezTo>
                    <a:cubicBezTo>
                      <a:pt x="14" y="20"/>
                      <a:pt x="14" y="20"/>
                      <a:pt x="13" y="2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683"/>
              <p:cNvSpPr/>
              <p:nvPr/>
            </p:nvSpPr>
            <p:spPr bwMode="auto">
              <a:xfrm>
                <a:off x="4518" y="2053"/>
                <a:ext cx="147" cy="91"/>
              </a:xfrm>
              <a:custGeom>
                <a:avLst/>
                <a:gdLst>
                  <a:gd name="T0" fmla="*/ 42 w 55"/>
                  <a:gd name="T1" fmla="*/ 28 h 34"/>
                  <a:gd name="T2" fmla="*/ 49 w 55"/>
                  <a:gd name="T3" fmla="*/ 22 h 34"/>
                  <a:gd name="T4" fmla="*/ 50 w 55"/>
                  <a:gd name="T5" fmla="*/ 22 h 34"/>
                  <a:gd name="T6" fmla="*/ 52 w 55"/>
                  <a:gd name="T7" fmla="*/ 20 h 34"/>
                  <a:gd name="T8" fmla="*/ 52 w 55"/>
                  <a:gd name="T9" fmla="*/ 20 h 34"/>
                  <a:gd name="T10" fmla="*/ 40 w 55"/>
                  <a:gd name="T11" fmla="*/ 9 h 34"/>
                  <a:gd name="T12" fmla="*/ 31 w 55"/>
                  <a:gd name="T13" fmla="*/ 4 h 34"/>
                  <a:gd name="T14" fmla="*/ 25 w 55"/>
                  <a:gd name="T15" fmla="*/ 0 h 34"/>
                  <a:gd name="T16" fmla="*/ 8 w 55"/>
                  <a:gd name="T17" fmla="*/ 20 h 34"/>
                  <a:gd name="T18" fmla="*/ 8 w 55"/>
                  <a:gd name="T19" fmla="*/ 20 h 34"/>
                  <a:gd name="T20" fmla="*/ 18 w 55"/>
                  <a:gd name="T21" fmla="*/ 13 h 34"/>
                  <a:gd name="T22" fmla="*/ 24 w 55"/>
                  <a:gd name="T23" fmla="*/ 16 h 34"/>
                  <a:gd name="T24" fmla="*/ 28 w 55"/>
                  <a:gd name="T25" fmla="*/ 18 h 34"/>
                  <a:gd name="T26" fmla="*/ 34 w 55"/>
                  <a:gd name="T27" fmla="*/ 29 h 34"/>
                  <a:gd name="T28" fmla="*/ 42 w 55"/>
                  <a:gd name="T29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34">
                    <a:moveTo>
                      <a:pt x="42" y="28"/>
                    </a:moveTo>
                    <a:cubicBezTo>
                      <a:pt x="43" y="26"/>
                      <a:pt x="45" y="22"/>
                      <a:pt x="49" y="22"/>
                    </a:cubicBezTo>
                    <a:cubicBezTo>
                      <a:pt x="49" y="22"/>
                      <a:pt x="50" y="23"/>
                      <a:pt x="50" y="22"/>
                    </a:cubicBezTo>
                    <a:cubicBezTo>
                      <a:pt x="51" y="22"/>
                      <a:pt x="52" y="21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5" y="13"/>
                      <a:pt x="43" y="10"/>
                      <a:pt x="40" y="9"/>
                    </a:cubicBezTo>
                    <a:cubicBezTo>
                      <a:pt x="36" y="6"/>
                      <a:pt x="33" y="8"/>
                      <a:pt x="31" y="4"/>
                    </a:cubicBezTo>
                    <a:cubicBezTo>
                      <a:pt x="29" y="2"/>
                      <a:pt x="28" y="0"/>
                      <a:pt x="25" y="0"/>
                    </a:cubicBezTo>
                    <a:cubicBezTo>
                      <a:pt x="19" y="0"/>
                      <a:pt x="0" y="13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3"/>
                      <a:pt x="14" y="13"/>
                      <a:pt x="18" y="13"/>
                    </a:cubicBezTo>
                    <a:cubicBezTo>
                      <a:pt x="21" y="12"/>
                      <a:pt x="22" y="13"/>
                      <a:pt x="24" y="16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6"/>
                      <a:pt x="34" y="26"/>
                      <a:pt x="34" y="29"/>
                    </a:cubicBezTo>
                    <a:cubicBezTo>
                      <a:pt x="35" y="34"/>
                      <a:pt x="40" y="30"/>
                      <a:pt x="42" y="28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684"/>
              <p:cNvSpPr/>
              <p:nvPr/>
            </p:nvSpPr>
            <p:spPr bwMode="auto">
              <a:xfrm>
                <a:off x="4502" y="1919"/>
                <a:ext cx="216" cy="246"/>
              </a:xfrm>
              <a:custGeom>
                <a:avLst/>
                <a:gdLst>
                  <a:gd name="T0" fmla="*/ 62 w 81"/>
                  <a:gd name="T1" fmla="*/ 83 h 92"/>
                  <a:gd name="T2" fmla="*/ 63 w 81"/>
                  <a:gd name="T3" fmla="*/ 70 h 92"/>
                  <a:gd name="T4" fmla="*/ 59 w 81"/>
                  <a:gd name="T5" fmla="*/ 61 h 92"/>
                  <a:gd name="T6" fmla="*/ 63 w 81"/>
                  <a:gd name="T7" fmla="*/ 62 h 92"/>
                  <a:gd name="T8" fmla="*/ 78 w 81"/>
                  <a:gd name="T9" fmla="*/ 59 h 92"/>
                  <a:gd name="T10" fmla="*/ 80 w 81"/>
                  <a:gd name="T11" fmla="*/ 44 h 92"/>
                  <a:gd name="T12" fmla="*/ 80 w 81"/>
                  <a:gd name="T13" fmla="*/ 39 h 92"/>
                  <a:gd name="T14" fmla="*/ 61 w 81"/>
                  <a:gd name="T15" fmla="*/ 33 h 92"/>
                  <a:gd name="T16" fmla="*/ 51 w 81"/>
                  <a:gd name="T17" fmla="*/ 37 h 92"/>
                  <a:gd name="T18" fmla="*/ 54 w 81"/>
                  <a:gd name="T19" fmla="*/ 27 h 92"/>
                  <a:gd name="T20" fmla="*/ 54 w 81"/>
                  <a:gd name="T21" fmla="*/ 19 h 92"/>
                  <a:gd name="T22" fmla="*/ 52 w 81"/>
                  <a:gd name="T23" fmla="*/ 6 h 92"/>
                  <a:gd name="T24" fmla="*/ 43 w 81"/>
                  <a:gd name="T25" fmla="*/ 1 h 92"/>
                  <a:gd name="T26" fmla="*/ 40 w 81"/>
                  <a:gd name="T27" fmla="*/ 3 h 92"/>
                  <a:gd name="T28" fmla="*/ 31 w 81"/>
                  <a:gd name="T29" fmla="*/ 5 h 92"/>
                  <a:gd name="T30" fmla="*/ 25 w 81"/>
                  <a:gd name="T31" fmla="*/ 10 h 92"/>
                  <a:gd name="T32" fmla="*/ 24 w 81"/>
                  <a:gd name="T33" fmla="*/ 24 h 92"/>
                  <a:gd name="T34" fmla="*/ 14 w 81"/>
                  <a:gd name="T35" fmla="*/ 24 h 92"/>
                  <a:gd name="T36" fmla="*/ 7 w 81"/>
                  <a:gd name="T37" fmla="*/ 28 h 92"/>
                  <a:gd name="T38" fmla="*/ 11 w 81"/>
                  <a:gd name="T39" fmla="*/ 53 h 92"/>
                  <a:gd name="T40" fmla="*/ 17 w 81"/>
                  <a:gd name="T41" fmla="*/ 54 h 92"/>
                  <a:gd name="T42" fmla="*/ 11 w 81"/>
                  <a:gd name="T43" fmla="*/ 59 h 92"/>
                  <a:gd name="T44" fmla="*/ 14 w 81"/>
                  <a:gd name="T45" fmla="*/ 73 h 92"/>
                  <a:gd name="T46" fmla="*/ 25 w 81"/>
                  <a:gd name="T47" fmla="*/ 80 h 92"/>
                  <a:gd name="T48" fmla="*/ 34 w 81"/>
                  <a:gd name="T49" fmla="*/ 79 h 92"/>
                  <a:gd name="T50" fmla="*/ 39 w 81"/>
                  <a:gd name="T51" fmla="*/ 81 h 92"/>
                  <a:gd name="T52" fmla="*/ 46 w 81"/>
                  <a:gd name="T53" fmla="*/ 91 h 92"/>
                  <a:gd name="T54" fmla="*/ 62 w 81"/>
                  <a:gd name="T55" fmla="*/ 8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" h="92">
                    <a:moveTo>
                      <a:pt x="62" y="83"/>
                    </a:moveTo>
                    <a:cubicBezTo>
                      <a:pt x="65" y="79"/>
                      <a:pt x="64" y="74"/>
                      <a:pt x="63" y="70"/>
                    </a:cubicBezTo>
                    <a:cubicBezTo>
                      <a:pt x="62" y="67"/>
                      <a:pt x="61" y="64"/>
                      <a:pt x="59" y="61"/>
                    </a:cubicBezTo>
                    <a:cubicBezTo>
                      <a:pt x="60" y="62"/>
                      <a:pt x="62" y="62"/>
                      <a:pt x="63" y="62"/>
                    </a:cubicBezTo>
                    <a:cubicBezTo>
                      <a:pt x="67" y="64"/>
                      <a:pt x="76" y="65"/>
                      <a:pt x="78" y="59"/>
                    </a:cubicBezTo>
                    <a:cubicBezTo>
                      <a:pt x="81" y="54"/>
                      <a:pt x="76" y="49"/>
                      <a:pt x="80" y="44"/>
                    </a:cubicBezTo>
                    <a:cubicBezTo>
                      <a:pt x="81" y="43"/>
                      <a:pt x="81" y="40"/>
                      <a:pt x="80" y="39"/>
                    </a:cubicBezTo>
                    <a:cubicBezTo>
                      <a:pt x="76" y="33"/>
                      <a:pt x="68" y="32"/>
                      <a:pt x="61" y="33"/>
                    </a:cubicBezTo>
                    <a:cubicBezTo>
                      <a:pt x="58" y="33"/>
                      <a:pt x="54" y="35"/>
                      <a:pt x="51" y="37"/>
                    </a:cubicBezTo>
                    <a:cubicBezTo>
                      <a:pt x="52" y="34"/>
                      <a:pt x="53" y="31"/>
                      <a:pt x="54" y="27"/>
                    </a:cubicBezTo>
                    <a:cubicBezTo>
                      <a:pt x="55" y="24"/>
                      <a:pt x="55" y="22"/>
                      <a:pt x="54" y="19"/>
                    </a:cubicBezTo>
                    <a:cubicBezTo>
                      <a:pt x="53" y="15"/>
                      <a:pt x="53" y="10"/>
                      <a:pt x="52" y="6"/>
                    </a:cubicBezTo>
                    <a:cubicBezTo>
                      <a:pt x="51" y="1"/>
                      <a:pt x="47" y="0"/>
                      <a:pt x="43" y="1"/>
                    </a:cubicBezTo>
                    <a:cubicBezTo>
                      <a:pt x="42" y="1"/>
                      <a:pt x="40" y="3"/>
                      <a:pt x="40" y="3"/>
                    </a:cubicBezTo>
                    <a:cubicBezTo>
                      <a:pt x="37" y="5"/>
                      <a:pt x="34" y="5"/>
                      <a:pt x="31" y="5"/>
                    </a:cubicBezTo>
                    <a:cubicBezTo>
                      <a:pt x="28" y="5"/>
                      <a:pt x="26" y="8"/>
                      <a:pt x="25" y="10"/>
                    </a:cubicBezTo>
                    <a:cubicBezTo>
                      <a:pt x="22" y="14"/>
                      <a:pt x="22" y="20"/>
                      <a:pt x="24" y="24"/>
                    </a:cubicBezTo>
                    <a:cubicBezTo>
                      <a:pt x="24" y="24"/>
                      <a:pt x="15" y="24"/>
                      <a:pt x="14" y="24"/>
                    </a:cubicBezTo>
                    <a:cubicBezTo>
                      <a:pt x="12" y="24"/>
                      <a:pt x="9" y="26"/>
                      <a:pt x="7" y="28"/>
                    </a:cubicBezTo>
                    <a:cubicBezTo>
                      <a:pt x="0" y="35"/>
                      <a:pt x="3" y="49"/>
                      <a:pt x="11" y="53"/>
                    </a:cubicBezTo>
                    <a:cubicBezTo>
                      <a:pt x="13" y="54"/>
                      <a:pt x="16" y="55"/>
                      <a:pt x="17" y="54"/>
                    </a:cubicBezTo>
                    <a:cubicBezTo>
                      <a:pt x="15" y="56"/>
                      <a:pt x="13" y="57"/>
                      <a:pt x="11" y="59"/>
                    </a:cubicBezTo>
                    <a:cubicBezTo>
                      <a:pt x="8" y="64"/>
                      <a:pt x="11" y="69"/>
                      <a:pt x="14" y="73"/>
                    </a:cubicBezTo>
                    <a:cubicBezTo>
                      <a:pt x="16" y="78"/>
                      <a:pt x="20" y="79"/>
                      <a:pt x="25" y="80"/>
                    </a:cubicBezTo>
                    <a:cubicBezTo>
                      <a:pt x="28" y="80"/>
                      <a:pt x="31" y="80"/>
                      <a:pt x="34" y="79"/>
                    </a:cubicBezTo>
                    <a:cubicBezTo>
                      <a:pt x="37" y="79"/>
                      <a:pt x="39" y="77"/>
                      <a:pt x="39" y="81"/>
                    </a:cubicBezTo>
                    <a:cubicBezTo>
                      <a:pt x="39" y="86"/>
                      <a:pt x="42" y="89"/>
                      <a:pt x="46" y="91"/>
                    </a:cubicBezTo>
                    <a:cubicBezTo>
                      <a:pt x="52" y="92"/>
                      <a:pt x="58" y="86"/>
                      <a:pt x="62" y="83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685"/>
              <p:cNvSpPr/>
              <p:nvPr/>
            </p:nvSpPr>
            <p:spPr bwMode="auto">
              <a:xfrm>
                <a:off x="4641" y="2015"/>
                <a:ext cx="29" cy="8"/>
              </a:xfrm>
              <a:custGeom>
                <a:avLst/>
                <a:gdLst>
                  <a:gd name="T0" fmla="*/ 10 w 11"/>
                  <a:gd name="T1" fmla="*/ 0 h 3"/>
                  <a:gd name="T2" fmla="*/ 0 w 11"/>
                  <a:gd name="T3" fmla="*/ 3 h 3"/>
                  <a:gd name="T4" fmla="*/ 10 w 11"/>
                  <a:gd name="T5" fmla="*/ 1 h 3"/>
                  <a:gd name="T6" fmla="*/ 10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0" y="0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3" y="3"/>
                      <a:pt x="8" y="1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686"/>
              <p:cNvSpPr/>
              <p:nvPr/>
            </p:nvSpPr>
            <p:spPr bwMode="auto">
              <a:xfrm>
                <a:off x="4638" y="202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687"/>
              <p:cNvSpPr/>
              <p:nvPr/>
            </p:nvSpPr>
            <p:spPr bwMode="auto">
              <a:xfrm>
                <a:off x="4558" y="1919"/>
                <a:ext cx="88" cy="113"/>
              </a:xfrm>
              <a:custGeom>
                <a:avLst/>
                <a:gdLst>
                  <a:gd name="T0" fmla="*/ 25 w 33"/>
                  <a:gd name="T1" fmla="*/ 40 h 42"/>
                  <a:gd name="T2" fmla="*/ 28 w 33"/>
                  <a:gd name="T3" fmla="*/ 37 h 42"/>
                  <a:gd name="T4" fmla="*/ 29 w 33"/>
                  <a:gd name="T5" fmla="*/ 36 h 42"/>
                  <a:gd name="T6" fmla="*/ 29 w 33"/>
                  <a:gd name="T7" fmla="*/ 35 h 42"/>
                  <a:gd name="T8" fmla="*/ 31 w 33"/>
                  <a:gd name="T9" fmla="*/ 32 h 42"/>
                  <a:gd name="T10" fmla="*/ 33 w 33"/>
                  <a:gd name="T11" fmla="*/ 23 h 42"/>
                  <a:gd name="T12" fmla="*/ 31 w 33"/>
                  <a:gd name="T13" fmla="*/ 11 h 42"/>
                  <a:gd name="T14" fmla="*/ 27 w 33"/>
                  <a:gd name="T15" fmla="*/ 1 h 42"/>
                  <a:gd name="T16" fmla="*/ 22 w 33"/>
                  <a:gd name="T17" fmla="*/ 1 h 42"/>
                  <a:gd name="T18" fmla="*/ 11 w 33"/>
                  <a:gd name="T19" fmla="*/ 5 h 42"/>
                  <a:gd name="T20" fmla="*/ 7 w 33"/>
                  <a:gd name="T21" fmla="*/ 6 h 42"/>
                  <a:gd name="T22" fmla="*/ 4 w 33"/>
                  <a:gd name="T23" fmla="*/ 12 h 42"/>
                  <a:gd name="T24" fmla="*/ 1 w 33"/>
                  <a:gd name="T25" fmla="*/ 26 h 42"/>
                  <a:gd name="T26" fmla="*/ 0 w 33"/>
                  <a:gd name="T27" fmla="*/ 27 h 42"/>
                  <a:gd name="T28" fmla="*/ 9 w 33"/>
                  <a:gd name="T29" fmla="*/ 37 h 42"/>
                  <a:gd name="T30" fmla="*/ 12 w 33"/>
                  <a:gd name="T31" fmla="*/ 40 h 42"/>
                  <a:gd name="T32" fmla="*/ 25 w 33"/>
                  <a:gd name="T33" fmla="*/ 40 h 42"/>
                  <a:gd name="T34" fmla="*/ 25 w 33"/>
                  <a:gd name="T35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2">
                    <a:moveTo>
                      <a:pt x="25" y="40"/>
                    </a:moveTo>
                    <a:cubicBezTo>
                      <a:pt x="26" y="39"/>
                      <a:pt x="27" y="38"/>
                      <a:pt x="28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3" y="30"/>
                      <a:pt x="32" y="26"/>
                      <a:pt x="33" y="23"/>
                    </a:cubicBezTo>
                    <a:cubicBezTo>
                      <a:pt x="33" y="19"/>
                      <a:pt x="32" y="15"/>
                      <a:pt x="31" y="11"/>
                    </a:cubicBezTo>
                    <a:cubicBezTo>
                      <a:pt x="30" y="9"/>
                      <a:pt x="30" y="3"/>
                      <a:pt x="27" y="1"/>
                    </a:cubicBezTo>
                    <a:cubicBezTo>
                      <a:pt x="25" y="0"/>
                      <a:pt x="23" y="0"/>
                      <a:pt x="22" y="1"/>
                    </a:cubicBezTo>
                    <a:cubicBezTo>
                      <a:pt x="18" y="3"/>
                      <a:pt x="15" y="5"/>
                      <a:pt x="11" y="5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5" y="7"/>
                      <a:pt x="5" y="10"/>
                      <a:pt x="4" y="12"/>
                    </a:cubicBezTo>
                    <a:cubicBezTo>
                      <a:pt x="3" y="15"/>
                      <a:pt x="4" y="24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3" y="31"/>
                      <a:pt x="8" y="31"/>
                      <a:pt x="9" y="37"/>
                    </a:cubicBezTo>
                    <a:cubicBezTo>
                      <a:pt x="9" y="38"/>
                      <a:pt x="11" y="39"/>
                      <a:pt x="12" y="40"/>
                    </a:cubicBezTo>
                    <a:cubicBezTo>
                      <a:pt x="17" y="41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688"/>
              <p:cNvSpPr/>
              <p:nvPr/>
            </p:nvSpPr>
            <p:spPr bwMode="auto">
              <a:xfrm>
                <a:off x="4603" y="1927"/>
                <a:ext cx="35" cy="13"/>
              </a:xfrm>
              <a:custGeom>
                <a:avLst/>
                <a:gdLst>
                  <a:gd name="T0" fmla="*/ 13 w 13"/>
                  <a:gd name="T1" fmla="*/ 4 h 5"/>
                  <a:gd name="T2" fmla="*/ 13 w 13"/>
                  <a:gd name="T3" fmla="*/ 4 h 5"/>
                  <a:gd name="T4" fmla="*/ 13 w 13"/>
                  <a:gd name="T5" fmla="*/ 4 h 5"/>
                  <a:gd name="T6" fmla="*/ 13 w 13"/>
                  <a:gd name="T7" fmla="*/ 4 h 5"/>
                  <a:gd name="T8" fmla="*/ 10 w 13"/>
                  <a:gd name="T9" fmla="*/ 2 h 5"/>
                  <a:gd name="T10" fmla="*/ 9 w 13"/>
                  <a:gd name="T11" fmla="*/ 2 h 5"/>
                  <a:gd name="T12" fmla="*/ 5 w 13"/>
                  <a:gd name="T13" fmla="*/ 1 h 5"/>
                  <a:gd name="T14" fmla="*/ 1 w 13"/>
                  <a:gd name="T15" fmla="*/ 3 h 5"/>
                  <a:gd name="T16" fmla="*/ 1 w 13"/>
                  <a:gd name="T17" fmla="*/ 4 h 5"/>
                  <a:gd name="T18" fmla="*/ 3 w 13"/>
                  <a:gd name="T19" fmla="*/ 4 h 5"/>
                  <a:gd name="T20" fmla="*/ 7 w 13"/>
                  <a:gd name="T21" fmla="*/ 5 h 5"/>
                  <a:gd name="T22" fmla="*/ 12 w 13"/>
                  <a:gd name="T23" fmla="*/ 5 h 5"/>
                  <a:gd name="T24" fmla="*/ 13 w 13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3"/>
                      <a:pt x="11" y="2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9" y="5"/>
                      <a:pt x="11" y="3"/>
                      <a:pt x="12" y="5"/>
                    </a:cubicBezTo>
                    <a:cubicBezTo>
                      <a:pt x="12" y="5"/>
                      <a:pt x="13" y="5"/>
                      <a:pt x="13" y="4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689"/>
              <p:cNvSpPr/>
              <p:nvPr/>
            </p:nvSpPr>
            <p:spPr bwMode="auto">
              <a:xfrm>
                <a:off x="4571" y="1932"/>
                <a:ext cx="30" cy="25"/>
              </a:xfrm>
              <a:custGeom>
                <a:avLst/>
                <a:gdLst>
                  <a:gd name="T0" fmla="*/ 1 w 11"/>
                  <a:gd name="T1" fmla="*/ 9 h 9"/>
                  <a:gd name="T2" fmla="*/ 1 w 11"/>
                  <a:gd name="T3" fmla="*/ 7 h 9"/>
                  <a:gd name="T4" fmla="*/ 6 w 11"/>
                  <a:gd name="T5" fmla="*/ 5 h 9"/>
                  <a:gd name="T6" fmla="*/ 10 w 11"/>
                  <a:gd name="T7" fmla="*/ 1 h 9"/>
                  <a:gd name="T8" fmla="*/ 10 w 11"/>
                  <a:gd name="T9" fmla="*/ 0 h 9"/>
                  <a:gd name="T10" fmla="*/ 6 w 11"/>
                  <a:gd name="T11" fmla="*/ 1 h 9"/>
                  <a:gd name="T12" fmla="*/ 2 w 11"/>
                  <a:gd name="T13" fmla="*/ 2 h 9"/>
                  <a:gd name="T14" fmla="*/ 0 w 11"/>
                  <a:gd name="T15" fmla="*/ 7 h 9"/>
                  <a:gd name="T16" fmla="*/ 0 w 11"/>
                  <a:gd name="T17" fmla="*/ 9 h 9"/>
                  <a:gd name="T18" fmla="*/ 0 w 11"/>
                  <a:gd name="T19" fmla="*/ 9 h 9"/>
                  <a:gd name="T20" fmla="*/ 0 w 11"/>
                  <a:gd name="T21" fmla="*/ 9 h 9"/>
                  <a:gd name="T22" fmla="*/ 0 w 11"/>
                  <a:gd name="T23" fmla="*/ 9 h 9"/>
                  <a:gd name="T24" fmla="*/ 1 w 11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2" y="6"/>
                      <a:pt x="5" y="6"/>
                      <a:pt x="6" y="5"/>
                    </a:cubicBezTo>
                    <a:cubicBezTo>
                      <a:pt x="7" y="4"/>
                      <a:pt x="8" y="2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90"/>
              <p:cNvSpPr/>
              <p:nvPr/>
            </p:nvSpPr>
            <p:spPr bwMode="auto">
              <a:xfrm>
                <a:off x="4518" y="1986"/>
                <a:ext cx="51" cy="24"/>
              </a:xfrm>
              <a:custGeom>
                <a:avLst/>
                <a:gdLst>
                  <a:gd name="T0" fmla="*/ 1 w 19"/>
                  <a:gd name="T1" fmla="*/ 9 h 9"/>
                  <a:gd name="T2" fmla="*/ 4 w 19"/>
                  <a:gd name="T3" fmla="*/ 6 h 9"/>
                  <a:gd name="T4" fmla="*/ 8 w 19"/>
                  <a:gd name="T5" fmla="*/ 6 h 9"/>
                  <a:gd name="T6" fmla="*/ 12 w 19"/>
                  <a:gd name="T7" fmla="*/ 4 h 9"/>
                  <a:gd name="T8" fmla="*/ 13 w 19"/>
                  <a:gd name="T9" fmla="*/ 5 h 9"/>
                  <a:gd name="T10" fmla="*/ 18 w 19"/>
                  <a:gd name="T11" fmla="*/ 3 h 9"/>
                  <a:gd name="T12" fmla="*/ 18 w 19"/>
                  <a:gd name="T13" fmla="*/ 2 h 9"/>
                  <a:gd name="T14" fmla="*/ 15 w 19"/>
                  <a:gd name="T15" fmla="*/ 1 h 9"/>
                  <a:gd name="T16" fmla="*/ 12 w 19"/>
                  <a:gd name="T17" fmla="*/ 0 h 9"/>
                  <a:gd name="T18" fmla="*/ 7 w 19"/>
                  <a:gd name="T19" fmla="*/ 2 h 9"/>
                  <a:gd name="T20" fmla="*/ 0 w 19"/>
                  <a:gd name="T21" fmla="*/ 9 h 9"/>
                  <a:gd name="T22" fmla="*/ 1 w 19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1" y="9"/>
                    </a:moveTo>
                    <a:cubicBezTo>
                      <a:pt x="2" y="7"/>
                      <a:pt x="3" y="7"/>
                      <a:pt x="4" y="6"/>
                    </a:cubicBezTo>
                    <a:cubicBezTo>
                      <a:pt x="5" y="5"/>
                      <a:pt x="7" y="6"/>
                      <a:pt x="8" y="6"/>
                    </a:cubicBezTo>
                    <a:cubicBezTo>
                      <a:pt x="9" y="6"/>
                      <a:pt x="12" y="3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5" y="4"/>
                      <a:pt x="16" y="3"/>
                      <a:pt x="18" y="3"/>
                    </a:cubicBezTo>
                    <a:cubicBezTo>
                      <a:pt x="18" y="3"/>
                      <a:pt x="19" y="3"/>
                      <a:pt x="18" y="2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1" y="0"/>
                      <a:pt x="8" y="1"/>
                      <a:pt x="7" y="2"/>
                    </a:cubicBezTo>
                    <a:cubicBezTo>
                      <a:pt x="3" y="3"/>
                      <a:pt x="0" y="4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691"/>
              <p:cNvSpPr/>
              <p:nvPr/>
            </p:nvSpPr>
            <p:spPr bwMode="auto">
              <a:xfrm>
                <a:off x="4529" y="2034"/>
                <a:ext cx="155" cy="131"/>
              </a:xfrm>
              <a:custGeom>
                <a:avLst/>
                <a:gdLst>
                  <a:gd name="T0" fmla="*/ 49 w 58"/>
                  <a:gd name="T1" fmla="*/ 41 h 49"/>
                  <a:gd name="T2" fmla="*/ 49 w 58"/>
                  <a:gd name="T3" fmla="*/ 40 h 49"/>
                  <a:gd name="T4" fmla="*/ 40 w 58"/>
                  <a:gd name="T5" fmla="*/ 41 h 49"/>
                  <a:gd name="T6" fmla="*/ 39 w 58"/>
                  <a:gd name="T7" fmla="*/ 40 h 49"/>
                  <a:gd name="T8" fmla="*/ 36 w 58"/>
                  <a:gd name="T9" fmla="*/ 33 h 49"/>
                  <a:gd name="T10" fmla="*/ 40 w 58"/>
                  <a:gd name="T11" fmla="*/ 25 h 49"/>
                  <a:gd name="T12" fmla="*/ 47 w 58"/>
                  <a:gd name="T13" fmla="*/ 33 h 49"/>
                  <a:gd name="T14" fmla="*/ 48 w 58"/>
                  <a:gd name="T15" fmla="*/ 33 h 49"/>
                  <a:gd name="T16" fmla="*/ 52 w 58"/>
                  <a:gd name="T17" fmla="*/ 30 h 49"/>
                  <a:gd name="T18" fmla="*/ 52 w 58"/>
                  <a:gd name="T19" fmla="*/ 30 h 49"/>
                  <a:gd name="T20" fmla="*/ 50 w 58"/>
                  <a:gd name="T21" fmla="*/ 22 h 49"/>
                  <a:gd name="T22" fmla="*/ 52 w 58"/>
                  <a:gd name="T23" fmla="*/ 19 h 49"/>
                  <a:gd name="T24" fmla="*/ 56 w 58"/>
                  <a:gd name="T25" fmla="*/ 20 h 49"/>
                  <a:gd name="T26" fmla="*/ 57 w 58"/>
                  <a:gd name="T27" fmla="*/ 19 h 49"/>
                  <a:gd name="T28" fmla="*/ 42 w 58"/>
                  <a:gd name="T29" fmla="*/ 8 h 49"/>
                  <a:gd name="T30" fmla="*/ 47 w 58"/>
                  <a:gd name="T31" fmla="*/ 5 h 49"/>
                  <a:gd name="T32" fmla="*/ 49 w 58"/>
                  <a:gd name="T33" fmla="*/ 4 h 49"/>
                  <a:gd name="T34" fmla="*/ 54 w 58"/>
                  <a:gd name="T35" fmla="*/ 5 h 49"/>
                  <a:gd name="T36" fmla="*/ 56 w 58"/>
                  <a:gd name="T37" fmla="*/ 6 h 49"/>
                  <a:gd name="T38" fmla="*/ 57 w 58"/>
                  <a:gd name="T39" fmla="*/ 5 h 49"/>
                  <a:gd name="T40" fmla="*/ 55 w 58"/>
                  <a:gd name="T41" fmla="*/ 4 h 49"/>
                  <a:gd name="T42" fmla="*/ 54 w 58"/>
                  <a:gd name="T43" fmla="*/ 3 h 49"/>
                  <a:gd name="T44" fmla="*/ 51 w 58"/>
                  <a:gd name="T45" fmla="*/ 2 h 49"/>
                  <a:gd name="T46" fmla="*/ 50 w 58"/>
                  <a:gd name="T47" fmla="*/ 2 h 49"/>
                  <a:gd name="T48" fmla="*/ 48 w 58"/>
                  <a:gd name="T49" fmla="*/ 0 h 49"/>
                  <a:gd name="T50" fmla="*/ 46 w 58"/>
                  <a:gd name="T51" fmla="*/ 0 h 49"/>
                  <a:gd name="T52" fmla="*/ 45 w 58"/>
                  <a:gd name="T53" fmla="*/ 0 h 49"/>
                  <a:gd name="T54" fmla="*/ 45 w 58"/>
                  <a:gd name="T55" fmla="*/ 0 h 49"/>
                  <a:gd name="T56" fmla="*/ 45 w 58"/>
                  <a:gd name="T57" fmla="*/ 0 h 49"/>
                  <a:gd name="T58" fmla="*/ 43 w 58"/>
                  <a:gd name="T59" fmla="*/ 0 h 49"/>
                  <a:gd name="T60" fmla="*/ 43 w 58"/>
                  <a:gd name="T61" fmla="*/ 0 h 49"/>
                  <a:gd name="T62" fmla="*/ 41 w 58"/>
                  <a:gd name="T63" fmla="*/ 1 h 49"/>
                  <a:gd name="T64" fmla="*/ 41 w 58"/>
                  <a:gd name="T65" fmla="*/ 1 h 49"/>
                  <a:gd name="T66" fmla="*/ 35 w 58"/>
                  <a:gd name="T67" fmla="*/ 5 h 49"/>
                  <a:gd name="T68" fmla="*/ 33 w 58"/>
                  <a:gd name="T69" fmla="*/ 4 h 49"/>
                  <a:gd name="T70" fmla="*/ 33 w 58"/>
                  <a:gd name="T71" fmla="*/ 3 h 49"/>
                  <a:gd name="T72" fmla="*/ 23 w 58"/>
                  <a:gd name="T73" fmla="*/ 2 h 49"/>
                  <a:gd name="T74" fmla="*/ 16 w 58"/>
                  <a:gd name="T75" fmla="*/ 6 h 49"/>
                  <a:gd name="T76" fmla="*/ 6 w 58"/>
                  <a:gd name="T77" fmla="*/ 10 h 49"/>
                  <a:gd name="T78" fmla="*/ 6 w 58"/>
                  <a:gd name="T79" fmla="*/ 11 h 49"/>
                  <a:gd name="T80" fmla="*/ 3 w 58"/>
                  <a:gd name="T81" fmla="*/ 16 h 49"/>
                  <a:gd name="T82" fmla="*/ 1 w 58"/>
                  <a:gd name="T83" fmla="*/ 22 h 49"/>
                  <a:gd name="T84" fmla="*/ 5 w 58"/>
                  <a:gd name="T85" fmla="*/ 30 h 49"/>
                  <a:gd name="T86" fmla="*/ 5 w 58"/>
                  <a:gd name="T87" fmla="*/ 30 h 49"/>
                  <a:gd name="T88" fmla="*/ 8 w 58"/>
                  <a:gd name="T89" fmla="*/ 14 h 49"/>
                  <a:gd name="T90" fmla="*/ 14 w 58"/>
                  <a:gd name="T91" fmla="*/ 11 h 49"/>
                  <a:gd name="T92" fmla="*/ 23 w 58"/>
                  <a:gd name="T93" fmla="*/ 18 h 49"/>
                  <a:gd name="T94" fmla="*/ 24 w 58"/>
                  <a:gd name="T95" fmla="*/ 19 h 49"/>
                  <a:gd name="T96" fmla="*/ 26 w 58"/>
                  <a:gd name="T97" fmla="*/ 16 h 49"/>
                  <a:gd name="T98" fmla="*/ 28 w 58"/>
                  <a:gd name="T99" fmla="*/ 19 h 49"/>
                  <a:gd name="T100" fmla="*/ 28 w 58"/>
                  <a:gd name="T101" fmla="*/ 26 h 49"/>
                  <a:gd name="T102" fmla="*/ 20 w 58"/>
                  <a:gd name="T103" fmla="*/ 35 h 49"/>
                  <a:gd name="T104" fmla="*/ 20 w 58"/>
                  <a:gd name="T105" fmla="*/ 36 h 49"/>
                  <a:gd name="T106" fmla="*/ 25 w 58"/>
                  <a:gd name="T107" fmla="*/ 36 h 49"/>
                  <a:gd name="T108" fmla="*/ 29 w 58"/>
                  <a:gd name="T109" fmla="*/ 40 h 49"/>
                  <a:gd name="T110" fmla="*/ 32 w 58"/>
                  <a:gd name="T111" fmla="*/ 45 h 49"/>
                  <a:gd name="T112" fmla="*/ 49 w 58"/>
                  <a:gd name="T1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49">
                    <a:moveTo>
                      <a:pt x="49" y="41"/>
                    </a:moveTo>
                    <a:cubicBezTo>
                      <a:pt x="50" y="41"/>
                      <a:pt x="50" y="40"/>
                      <a:pt x="49" y="40"/>
                    </a:cubicBezTo>
                    <a:cubicBezTo>
                      <a:pt x="46" y="42"/>
                      <a:pt x="44" y="42"/>
                      <a:pt x="40" y="41"/>
                    </a:cubicBezTo>
                    <a:cubicBezTo>
                      <a:pt x="40" y="41"/>
                      <a:pt x="39" y="40"/>
                      <a:pt x="39" y="40"/>
                    </a:cubicBezTo>
                    <a:cubicBezTo>
                      <a:pt x="33" y="43"/>
                      <a:pt x="34" y="36"/>
                      <a:pt x="36" y="33"/>
                    </a:cubicBezTo>
                    <a:cubicBezTo>
                      <a:pt x="38" y="31"/>
                      <a:pt x="40" y="27"/>
                      <a:pt x="40" y="25"/>
                    </a:cubicBezTo>
                    <a:cubicBezTo>
                      <a:pt x="42" y="18"/>
                      <a:pt x="46" y="31"/>
                      <a:pt x="47" y="33"/>
                    </a:cubicBezTo>
                    <a:cubicBezTo>
                      <a:pt x="47" y="33"/>
                      <a:pt x="48" y="33"/>
                      <a:pt x="48" y="33"/>
                    </a:cubicBezTo>
                    <a:cubicBezTo>
                      <a:pt x="49" y="32"/>
                      <a:pt x="50" y="31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3" y="27"/>
                      <a:pt x="52" y="25"/>
                      <a:pt x="50" y="22"/>
                    </a:cubicBezTo>
                    <a:cubicBezTo>
                      <a:pt x="48" y="19"/>
                      <a:pt x="46" y="16"/>
                      <a:pt x="52" y="19"/>
                    </a:cubicBezTo>
                    <a:cubicBezTo>
                      <a:pt x="53" y="19"/>
                      <a:pt x="55" y="20"/>
                      <a:pt x="56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5" y="19"/>
                      <a:pt x="40" y="10"/>
                      <a:pt x="42" y="8"/>
                    </a:cubicBezTo>
                    <a:cubicBezTo>
                      <a:pt x="44" y="7"/>
                      <a:pt x="45" y="5"/>
                      <a:pt x="47" y="5"/>
                    </a:cubicBezTo>
                    <a:cubicBezTo>
                      <a:pt x="48" y="5"/>
                      <a:pt x="49" y="5"/>
                      <a:pt x="49" y="4"/>
                    </a:cubicBezTo>
                    <a:cubicBezTo>
                      <a:pt x="51" y="4"/>
                      <a:pt x="52" y="4"/>
                      <a:pt x="54" y="5"/>
                    </a:cubicBezTo>
                    <a:cubicBezTo>
                      <a:pt x="55" y="5"/>
                      <a:pt x="56" y="6"/>
                      <a:pt x="56" y="6"/>
                    </a:cubicBezTo>
                    <a:cubicBezTo>
                      <a:pt x="57" y="6"/>
                      <a:pt x="58" y="5"/>
                      <a:pt x="57" y="5"/>
                    </a:cubicBezTo>
                    <a:cubicBezTo>
                      <a:pt x="56" y="5"/>
                      <a:pt x="56" y="4"/>
                      <a:pt x="55" y="4"/>
                    </a:cubicBezTo>
                    <a:cubicBezTo>
                      <a:pt x="55" y="4"/>
                      <a:pt x="55" y="4"/>
                      <a:pt x="54" y="3"/>
                    </a:cubicBezTo>
                    <a:cubicBezTo>
                      <a:pt x="53" y="3"/>
                      <a:pt x="52" y="2"/>
                      <a:pt x="51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2" y="3"/>
                      <a:pt x="36" y="4"/>
                      <a:pt x="35" y="5"/>
                    </a:cubicBezTo>
                    <a:cubicBezTo>
                      <a:pt x="33" y="7"/>
                      <a:pt x="33" y="7"/>
                      <a:pt x="33" y="4"/>
                    </a:cubicBezTo>
                    <a:cubicBezTo>
                      <a:pt x="34" y="4"/>
                      <a:pt x="33" y="3"/>
                      <a:pt x="33" y="3"/>
                    </a:cubicBezTo>
                    <a:cubicBezTo>
                      <a:pt x="28" y="4"/>
                      <a:pt x="27" y="0"/>
                      <a:pt x="23" y="2"/>
                    </a:cubicBezTo>
                    <a:cubicBezTo>
                      <a:pt x="21" y="4"/>
                      <a:pt x="19" y="5"/>
                      <a:pt x="16" y="6"/>
                    </a:cubicBezTo>
                    <a:cubicBezTo>
                      <a:pt x="12" y="6"/>
                      <a:pt x="9" y="9"/>
                      <a:pt x="6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8" y="12"/>
                      <a:pt x="4" y="15"/>
                      <a:pt x="3" y="16"/>
                    </a:cubicBezTo>
                    <a:cubicBezTo>
                      <a:pt x="1" y="18"/>
                      <a:pt x="1" y="20"/>
                      <a:pt x="1" y="22"/>
                    </a:cubicBezTo>
                    <a:cubicBezTo>
                      <a:pt x="0" y="25"/>
                      <a:pt x="2" y="29"/>
                      <a:pt x="5" y="30"/>
                    </a:cubicBezTo>
                    <a:cubicBezTo>
                      <a:pt x="5" y="31"/>
                      <a:pt x="6" y="30"/>
                      <a:pt x="5" y="30"/>
                    </a:cubicBezTo>
                    <a:cubicBezTo>
                      <a:pt x="2" y="24"/>
                      <a:pt x="3" y="18"/>
                      <a:pt x="8" y="14"/>
                    </a:cubicBezTo>
                    <a:cubicBezTo>
                      <a:pt x="10" y="12"/>
                      <a:pt x="12" y="11"/>
                      <a:pt x="14" y="11"/>
                    </a:cubicBezTo>
                    <a:cubicBezTo>
                      <a:pt x="19" y="9"/>
                      <a:pt x="30" y="8"/>
                      <a:pt x="23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5" y="18"/>
                      <a:pt x="25" y="18"/>
                      <a:pt x="26" y="16"/>
                    </a:cubicBezTo>
                    <a:cubicBezTo>
                      <a:pt x="28" y="13"/>
                      <a:pt x="28" y="17"/>
                      <a:pt x="28" y="19"/>
                    </a:cubicBezTo>
                    <a:cubicBezTo>
                      <a:pt x="28" y="22"/>
                      <a:pt x="30" y="22"/>
                      <a:pt x="28" y="26"/>
                    </a:cubicBezTo>
                    <a:cubicBezTo>
                      <a:pt x="26" y="30"/>
                      <a:pt x="25" y="34"/>
                      <a:pt x="20" y="35"/>
                    </a:cubicBezTo>
                    <a:cubicBezTo>
                      <a:pt x="19" y="36"/>
                      <a:pt x="19" y="37"/>
                      <a:pt x="20" y="36"/>
                    </a:cubicBezTo>
                    <a:cubicBezTo>
                      <a:pt x="23" y="36"/>
                      <a:pt x="22" y="36"/>
                      <a:pt x="25" y="36"/>
                    </a:cubicBezTo>
                    <a:cubicBezTo>
                      <a:pt x="30" y="34"/>
                      <a:pt x="29" y="37"/>
                      <a:pt x="29" y="40"/>
                    </a:cubicBezTo>
                    <a:cubicBezTo>
                      <a:pt x="29" y="42"/>
                      <a:pt x="30" y="45"/>
                      <a:pt x="32" y="45"/>
                    </a:cubicBezTo>
                    <a:cubicBezTo>
                      <a:pt x="39" y="49"/>
                      <a:pt x="44" y="45"/>
                      <a:pt x="49" y="4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692"/>
              <p:cNvSpPr/>
              <p:nvPr/>
            </p:nvSpPr>
            <p:spPr bwMode="auto">
              <a:xfrm>
                <a:off x="4595" y="2013"/>
                <a:ext cx="41" cy="53"/>
              </a:xfrm>
              <a:custGeom>
                <a:avLst/>
                <a:gdLst>
                  <a:gd name="T0" fmla="*/ 10 w 15"/>
                  <a:gd name="T1" fmla="*/ 19 h 20"/>
                  <a:gd name="T2" fmla="*/ 13 w 15"/>
                  <a:gd name="T3" fmla="*/ 18 h 20"/>
                  <a:gd name="T4" fmla="*/ 13 w 15"/>
                  <a:gd name="T5" fmla="*/ 10 h 20"/>
                  <a:gd name="T6" fmla="*/ 13 w 15"/>
                  <a:gd name="T7" fmla="*/ 7 h 20"/>
                  <a:gd name="T8" fmla="*/ 9 w 15"/>
                  <a:gd name="T9" fmla="*/ 3 h 20"/>
                  <a:gd name="T10" fmla="*/ 1 w 15"/>
                  <a:gd name="T11" fmla="*/ 7 h 20"/>
                  <a:gd name="T12" fmla="*/ 0 w 15"/>
                  <a:gd name="T13" fmla="*/ 13 h 20"/>
                  <a:gd name="T14" fmla="*/ 2 w 15"/>
                  <a:gd name="T15" fmla="*/ 18 h 20"/>
                  <a:gd name="T16" fmla="*/ 7 w 15"/>
                  <a:gd name="T17" fmla="*/ 20 h 20"/>
                  <a:gd name="T18" fmla="*/ 10 w 15"/>
                  <a:gd name="T19" fmla="*/ 19 h 20"/>
                  <a:gd name="T20" fmla="*/ 10 w 15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10" y="19"/>
                    </a:moveTo>
                    <a:cubicBezTo>
                      <a:pt x="11" y="19"/>
                      <a:pt x="12" y="19"/>
                      <a:pt x="13" y="18"/>
                    </a:cubicBezTo>
                    <a:cubicBezTo>
                      <a:pt x="14" y="15"/>
                      <a:pt x="15" y="12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2" y="5"/>
                      <a:pt x="11" y="4"/>
                      <a:pt x="9" y="3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1" y="9"/>
                      <a:pt x="1" y="11"/>
                      <a:pt x="0" y="13"/>
                    </a:cubicBezTo>
                    <a:cubicBezTo>
                      <a:pt x="0" y="15"/>
                      <a:pt x="0" y="17"/>
                      <a:pt x="2" y="18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8" y="20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693"/>
              <p:cNvSpPr/>
              <p:nvPr/>
            </p:nvSpPr>
            <p:spPr bwMode="auto">
              <a:xfrm>
                <a:off x="4595" y="2018"/>
                <a:ext cx="35" cy="48"/>
              </a:xfrm>
              <a:custGeom>
                <a:avLst/>
                <a:gdLst>
                  <a:gd name="T0" fmla="*/ 11 w 13"/>
                  <a:gd name="T1" fmla="*/ 16 h 18"/>
                  <a:gd name="T2" fmla="*/ 9 w 13"/>
                  <a:gd name="T3" fmla="*/ 13 h 18"/>
                  <a:gd name="T4" fmla="*/ 8 w 13"/>
                  <a:gd name="T5" fmla="*/ 13 h 18"/>
                  <a:gd name="T6" fmla="*/ 8 w 13"/>
                  <a:gd name="T7" fmla="*/ 10 h 18"/>
                  <a:gd name="T8" fmla="*/ 8 w 13"/>
                  <a:gd name="T9" fmla="*/ 10 h 18"/>
                  <a:gd name="T10" fmla="*/ 8 w 13"/>
                  <a:gd name="T11" fmla="*/ 6 h 18"/>
                  <a:gd name="T12" fmla="*/ 9 w 13"/>
                  <a:gd name="T13" fmla="*/ 2 h 18"/>
                  <a:gd name="T14" fmla="*/ 3 w 13"/>
                  <a:gd name="T15" fmla="*/ 2 h 18"/>
                  <a:gd name="T16" fmla="*/ 3 w 13"/>
                  <a:gd name="T17" fmla="*/ 5 h 18"/>
                  <a:gd name="T18" fmla="*/ 2 w 13"/>
                  <a:gd name="T19" fmla="*/ 9 h 18"/>
                  <a:gd name="T20" fmla="*/ 4 w 13"/>
                  <a:gd name="T21" fmla="*/ 17 h 18"/>
                  <a:gd name="T22" fmla="*/ 11 w 13"/>
                  <a:gd name="T2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11" y="16"/>
                    </a:moveTo>
                    <a:cubicBezTo>
                      <a:pt x="13" y="15"/>
                      <a:pt x="11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2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8" y="7"/>
                      <a:pt x="8" y="6"/>
                    </a:cubicBezTo>
                    <a:cubicBezTo>
                      <a:pt x="9" y="4"/>
                      <a:pt x="10" y="3"/>
                      <a:pt x="9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3" y="12"/>
                      <a:pt x="0" y="16"/>
                      <a:pt x="4" y="17"/>
                    </a:cubicBezTo>
                    <a:cubicBezTo>
                      <a:pt x="6" y="18"/>
                      <a:pt x="10" y="18"/>
                      <a:pt x="11" y="16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694"/>
              <p:cNvSpPr/>
              <p:nvPr/>
            </p:nvSpPr>
            <p:spPr bwMode="auto">
              <a:xfrm>
                <a:off x="4606" y="2037"/>
                <a:ext cx="16" cy="24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2 h 9"/>
                  <a:gd name="T4" fmla="*/ 6 w 6"/>
                  <a:gd name="T5" fmla="*/ 2 h 9"/>
                  <a:gd name="T6" fmla="*/ 5 w 6"/>
                  <a:gd name="T7" fmla="*/ 0 h 9"/>
                  <a:gd name="T8" fmla="*/ 5 w 6"/>
                  <a:gd name="T9" fmla="*/ 0 h 9"/>
                  <a:gd name="T10" fmla="*/ 3 w 6"/>
                  <a:gd name="T11" fmla="*/ 0 h 9"/>
                  <a:gd name="T12" fmla="*/ 2 w 6"/>
                  <a:gd name="T13" fmla="*/ 1 h 9"/>
                  <a:gd name="T14" fmla="*/ 2 w 6"/>
                  <a:gd name="T15" fmla="*/ 2 h 9"/>
                  <a:gd name="T16" fmla="*/ 1 w 6"/>
                  <a:gd name="T17" fmla="*/ 5 h 9"/>
                  <a:gd name="T18" fmla="*/ 2 w 6"/>
                  <a:gd name="T19" fmla="*/ 7 h 9"/>
                  <a:gd name="T20" fmla="*/ 4 w 6"/>
                  <a:gd name="T2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4" y="9"/>
                      <a:pt x="4" y="5"/>
                      <a:pt x="4" y="3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695"/>
              <p:cNvSpPr/>
              <p:nvPr/>
            </p:nvSpPr>
            <p:spPr bwMode="auto">
              <a:xfrm>
                <a:off x="4515" y="2125"/>
                <a:ext cx="193" cy="241"/>
              </a:xfrm>
              <a:custGeom>
                <a:avLst/>
                <a:gdLst>
                  <a:gd name="T0" fmla="*/ 46 w 72"/>
                  <a:gd name="T1" fmla="*/ 77 h 90"/>
                  <a:gd name="T2" fmla="*/ 45 w 72"/>
                  <a:gd name="T3" fmla="*/ 60 h 90"/>
                  <a:gd name="T4" fmla="*/ 61 w 72"/>
                  <a:gd name="T5" fmla="*/ 60 h 90"/>
                  <a:gd name="T6" fmla="*/ 64 w 72"/>
                  <a:gd name="T7" fmla="*/ 36 h 90"/>
                  <a:gd name="T8" fmla="*/ 42 w 72"/>
                  <a:gd name="T9" fmla="*/ 28 h 90"/>
                  <a:gd name="T10" fmla="*/ 41 w 72"/>
                  <a:gd name="T11" fmla="*/ 28 h 90"/>
                  <a:gd name="T12" fmla="*/ 43 w 72"/>
                  <a:gd name="T13" fmla="*/ 25 h 90"/>
                  <a:gd name="T14" fmla="*/ 46 w 72"/>
                  <a:gd name="T15" fmla="*/ 21 h 90"/>
                  <a:gd name="T16" fmla="*/ 48 w 72"/>
                  <a:gd name="T17" fmla="*/ 15 h 90"/>
                  <a:gd name="T18" fmla="*/ 44 w 72"/>
                  <a:gd name="T19" fmla="*/ 3 h 90"/>
                  <a:gd name="T20" fmla="*/ 27 w 72"/>
                  <a:gd name="T21" fmla="*/ 17 h 90"/>
                  <a:gd name="T22" fmla="*/ 12 w 72"/>
                  <a:gd name="T23" fmla="*/ 13 h 90"/>
                  <a:gd name="T24" fmla="*/ 2 w 72"/>
                  <a:gd name="T25" fmla="*/ 24 h 90"/>
                  <a:gd name="T26" fmla="*/ 5 w 72"/>
                  <a:gd name="T27" fmla="*/ 36 h 90"/>
                  <a:gd name="T28" fmla="*/ 10 w 72"/>
                  <a:gd name="T29" fmla="*/ 38 h 90"/>
                  <a:gd name="T30" fmla="*/ 15 w 72"/>
                  <a:gd name="T31" fmla="*/ 38 h 90"/>
                  <a:gd name="T32" fmla="*/ 17 w 72"/>
                  <a:gd name="T33" fmla="*/ 39 h 90"/>
                  <a:gd name="T34" fmla="*/ 7 w 72"/>
                  <a:gd name="T35" fmla="*/ 70 h 90"/>
                  <a:gd name="T36" fmla="*/ 18 w 72"/>
                  <a:gd name="T37" fmla="*/ 75 h 90"/>
                  <a:gd name="T38" fmla="*/ 23 w 72"/>
                  <a:gd name="T39" fmla="*/ 72 h 90"/>
                  <a:gd name="T40" fmla="*/ 27 w 72"/>
                  <a:gd name="T41" fmla="*/ 68 h 90"/>
                  <a:gd name="T42" fmla="*/ 29 w 72"/>
                  <a:gd name="T43" fmla="*/ 78 h 90"/>
                  <a:gd name="T44" fmla="*/ 46 w 72"/>
                  <a:gd name="T45" fmla="*/ 7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90">
                    <a:moveTo>
                      <a:pt x="46" y="77"/>
                    </a:moveTo>
                    <a:cubicBezTo>
                      <a:pt x="47" y="73"/>
                      <a:pt x="49" y="63"/>
                      <a:pt x="45" y="60"/>
                    </a:cubicBezTo>
                    <a:cubicBezTo>
                      <a:pt x="49" y="63"/>
                      <a:pt x="56" y="63"/>
                      <a:pt x="61" y="60"/>
                    </a:cubicBezTo>
                    <a:cubicBezTo>
                      <a:pt x="72" y="56"/>
                      <a:pt x="65" y="44"/>
                      <a:pt x="64" y="36"/>
                    </a:cubicBezTo>
                    <a:cubicBezTo>
                      <a:pt x="62" y="25"/>
                      <a:pt x="50" y="24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7"/>
                      <a:pt x="42" y="26"/>
                      <a:pt x="43" y="25"/>
                    </a:cubicBezTo>
                    <a:cubicBezTo>
                      <a:pt x="44" y="24"/>
                      <a:pt x="45" y="22"/>
                      <a:pt x="46" y="21"/>
                    </a:cubicBezTo>
                    <a:cubicBezTo>
                      <a:pt x="48" y="19"/>
                      <a:pt x="48" y="17"/>
                      <a:pt x="48" y="15"/>
                    </a:cubicBezTo>
                    <a:cubicBezTo>
                      <a:pt x="49" y="11"/>
                      <a:pt x="48" y="4"/>
                      <a:pt x="44" y="3"/>
                    </a:cubicBezTo>
                    <a:cubicBezTo>
                      <a:pt x="37" y="0"/>
                      <a:pt x="28" y="10"/>
                      <a:pt x="27" y="17"/>
                    </a:cubicBezTo>
                    <a:cubicBezTo>
                      <a:pt x="27" y="13"/>
                      <a:pt x="15" y="13"/>
                      <a:pt x="12" y="13"/>
                    </a:cubicBezTo>
                    <a:cubicBezTo>
                      <a:pt x="5" y="13"/>
                      <a:pt x="3" y="17"/>
                      <a:pt x="2" y="24"/>
                    </a:cubicBezTo>
                    <a:cubicBezTo>
                      <a:pt x="1" y="27"/>
                      <a:pt x="2" y="34"/>
                      <a:pt x="5" y="36"/>
                    </a:cubicBezTo>
                    <a:cubicBezTo>
                      <a:pt x="7" y="37"/>
                      <a:pt x="8" y="37"/>
                      <a:pt x="10" y="38"/>
                    </a:cubicBezTo>
                    <a:cubicBezTo>
                      <a:pt x="12" y="38"/>
                      <a:pt x="14" y="38"/>
                      <a:pt x="15" y="38"/>
                    </a:cubicBezTo>
                    <a:cubicBezTo>
                      <a:pt x="17" y="38"/>
                      <a:pt x="20" y="38"/>
                      <a:pt x="17" y="39"/>
                    </a:cubicBezTo>
                    <a:cubicBezTo>
                      <a:pt x="5" y="45"/>
                      <a:pt x="0" y="59"/>
                      <a:pt x="7" y="70"/>
                    </a:cubicBezTo>
                    <a:cubicBezTo>
                      <a:pt x="10" y="74"/>
                      <a:pt x="13" y="76"/>
                      <a:pt x="18" y="75"/>
                    </a:cubicBezTo>
                    <a:cubicBezTo>
                      <a:pt x="19" y="75"/>
                      <a:pt x="22" y="73"/>
                      <a:pt x="23" y="72"/>
                    </a:cubicBezTo>
                    <a:cubicBezTo>
                      <a:pt x="23" y="71"/>
                      <a:pt x="27" y="67"/>
                      <a:pt x="27" y="68"/>
                    </a:cubicBezTo>
                    <a:cubicBezTo>
                      <a:pt x="28" y="71"/>
                      <a:pt x="28" y="75"/>
                      <a:pt x="29" y="78"/>
                    </a:cubicBezTo>
                    <a:cubicBezTo>
                      <a:pt x="32" y="90"/>
                      <a:pt x="44" y="87"/>
                      <a:pt x="46" y="7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696"/>
              <p:cNvSpPr/>
              <p:nvPr/>
            </p:nvSpPr>
            <p:spPr bwMode="auto">
              <a:xfrm>
                <a:off x="4537" y="2254"/>
                <a:ext cx="72" cy="85"/>
              </a:xfrm>
              <a:custGeom>
                <a:avLst/>
                <a:gdLst>
                  <a:gd name="T0" fmla="*/ 19 w 27"/>
                  <a:gd name="T1" fmla="*/ 18 h 32"/>
                  <a:gd name="T2" fmla="*/ 21 w 27"/>
                  <a:gd name="T3" fmla="*/ 10 h 32"/>
                  <a:gd name="T4" fmla="*/ 21 w 27"/>
                  <a:gd name="T5" fmla="*/ 9 h 32"/>
                  <a:gd name="T6" fmla="*/ 21 w 27"/>
                  <a:gd name="T7" fmla="*/ 8 h 32"/>
                  <a:gd name="T8" fmla="*/ 23 w 27"/>
                  <a:gd name="T9" fmla="*/ 5 h 32"/>
                  <a:gd name="T10" fmla="*/ 26 w 27"/>
                  <a:gd name="T11" fmla="*/ 2 h 32"/>
                  <a:gd name="T12" fmla="*/ 25 w 27"/>
                  <a:gd name="T13" fmla="*/ 1 h 32"/>
                  <a:gd name="T14" fmla="*/ 25 w 27"/>
                  <a:gd name="T15" fmla="*/ 1 h 32"/>
                  <a:gd name="T16" fmla="*/ 25 w 27"/>
                  <a:gd name="T17" fmla="*/ 1 h 32"/>
                  <a:gd name="T18" fmla="*/ 22 w 27"/>
                  <a:gd name="T19" fmla="*/ 3 h 32"/>
                  <a:gd name="T20" fmla="*/ 22 w 27"/>
                  <a:gd name="T21" fmla="*/ 3 h 32"/>
                  <a:gd name="T22" fmla="*/ 1 w 27"/>
                  <a:gd name="T23" fmla="*/ 23 h 32"/>
                  <a:gd name="T24" fmla="*/ 0 w 27"/>
                  <a:gd name="T25" fmla="*/ 24 h 32"/>
                  <a:gd name="T26" fmla="*/ 19 w 27"/>
                  <a:gd name="T27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2">
                    <a:moveTo>
                      <a:pt x="19" y="18"/>
                    </a:moveTo>
                    <a:cubicBezTo>
                      <a:pt x="20" y="16"/>
                      <a:pt x="20" y="13"/>
                      <a:pt x="21" y="10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2" y="7"/>
                      <a:pt x="22" y="6"/>
                      <a:pt x="23" y="5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1"/>
                      <a:pt x="26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4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10"/>
                      <a:pt x="13" y="32"/>
                      <a:pt x="1" y="23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6" y="30"/>
                      <a:pt x="16" y="26"/>
                      <a:pt x="19" y="1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697"/>
              <p:cNvSpPr/>
              <p:nvPr/>
            </p:nvSpPr>
            <p:spPr bwMode="auto">
              <a:xfrm>
                <a:off x="4614" y="2232"/>
                <a:ext cx="43" cy="40"/>
              </a:xfrm>
              <a:custGeom>
                <a:avLst/>
                <a:gdLst>
                  <a:gd name="T0" fmla="*/ 10 w 16"/>
                  <a:gd name="T1" fmla="*/ 15 h 15"/>
                  <a:gd name="T2" fmla="*/ 11 w 16"/>
                  <a:gd name="T3" fmla="*/ 14 h 15"/>
                  <a:gd name="T4" fmla="*/ 7 w 16"/>
                  <a:gd name="T5" fmla="*/ 8 h 15"/>
                  <a:gd name="T6" fmla="*/ 15 w 16"/>
                  <a:gd name="T7" fmla="*/ 9 h 15"/>
                  <a:gd name="T8" fmla="*/ 15 w 16"/>
                  <a:gd name="T9" fmla="*/ 8 h 15"/>
                  <a:gd name="T10" fmla="*/ 8 w 16"/>
                  <a:gd name="T11" fmla="*/ 5 h 15"/>
                  <a:gd name="T12" fmla="*/ 15 w 16"/>
                  <a:gd name="T13" fmla="*/ 2 h 15"/>
                  <a:gd name="T14" fmla="*/ 15 w 16"/>
                  <a:gd name="T15" fmla="*/ 1 h 15"/>
                  <a:gd name="T16" fmla="*/ 1 w 16"/>
                  <a:gd name="T17" fmla="*/ 2 h 15"/>
                  <a:gd name="T18" fmla="*/ 1 w 16"/>
                  <a:gd name="T19" fmla="*/ 3 h 15"/>
                  <a:gd name="T20" fmla="*/ 0 w 16"/>
                  <a:gd name="T21" fmla="*/ 6 h 15"/>
                  <a:gd name="T22" fmla="*/ 4 w 16"/>
                  <a:gd name="T23" fmla="*/ 11 h 15"/>
                  <a:gd name="T24" fmla="*/ 10 w 16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5">
                    <a:moveTo>
                      <a:pt x="10" y="15"/>
                    </a:moveTo>
                    <a:cubicBezTo>
                      <a:pt x="10" y="15"/>
                      <a:pt x="11" y="14"/>
                      <a:pt x="11" y="14"/>
                    </a:cubicBezTo>
                    <a:cubicBezTo>
                      <a:pt x="10" y="12"/>
                      <a:pt x="8" y="10"/>
                      <a:pt x="7" y="8"/>
                    </a:cubicBezTo>
                    <a:cubicBezTo>
                      <a:pt x="10" y="8"/>
                      <a:pt x="12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3" y="7"/>
                      <a:pt x="10" y="6"/>
                      <a:pt x="8" y="5"/>
                    </a:cubicBezTo>
                    <a:cubicBezTo>
                      <a:pt x="10" y="4"/>
                      <a:pt x="13" y="3"/>
                      <a:pt x="15" y="2"/>
                    </a:cubicBezTo>
                    <a:cubicBezTo>
                      <a:pt x="16" y="2"/>
                      <a:pt x="16" y="1"/>
                      <a:pt x="15" y="1"/>
                    </a:cubicBezTo>
                    <a:cubicBezTo>
                      <a:pt x="11" y="0"/>
                      <a:pt x="6" y="2"/>
                      <a:pt x="1" y="2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9"/>
                      <a:pt x="4" y="11"/>
                    </a:cubicBezTo>
                    <a:cubicBezTo>
                      <a:pt x="6" y="12"/>
                      <a:pt x="7" y="15"/>
                      <a:pt x="10" y="1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698"/>
              <p:cNvSpPr/>
              <p:nvPr/>
            </p:nvSpPr>
            <p:spPr bwMode="auto">
              <a:xfrm>
                <a:off x="4601" y="2262"/>
                <a:ext cx="40" cy="37"/>
              </a:xfrm>
              <a:custGeom>
                <a:avLst/>
                <a:gdLst>
                  <a:gd name="T0" fmla="*/ 15 w 15"/>
                  <a:gd name="T1" fmla="*/ 13 h 14"/>
                  <a:gd name="T2" fmla="*/ 12 w 15"/>
                  <a:gd name="T3" fmla="*/ 6 h 14"/>
                  <a:gd name="T4" fmla="*/ 9 w 15"/>
                  <a:gd name="T5" fmla="*/ 3 h 14"/>
                  <a:gd name="T6" fmla="*/ 6 w 15"/>
                  <a:gd name="T7" fmla="*/ 2 h 14"/>
                  <a:gd name="T8" fmla="*/ 4 w 15"/>
                  <a:gd name="T9" fmla="*/ 1 h 14"/>
                  <a:gd name="T10" fmla="*/ 3 w 15"/>
                  <a:gd name="T11" fmla="*/ 1 h 14"/>
                  <a:gd name="T12" fmla="*/ 1 w 15"/>
                  <a:gd name="T13" fmla="*/ 1 h 14"/>
                  <a:gd name="T14" fmla="*/ 1 w 15"/>
                  <a:gd name="T15" fmla="*/ 2 h 14"/>
                  <a:gd name="T16" fmla="*/ 3 w 15"/>
                  <a:gd name="T17" fmla="*/ 4 h 14"/>
                  <a:gd name="T18" fmla="*/ 6 w 15"/>
                  <a:gd name="T19" fmla="*/ 5 h 14"/>
                  <a:gd name="T20" fmla="*/ 14 w 15"/>
                  <a:gd name="T21" fmla="*/ 14 h 14"/>
                  <a:gd name="T22" fmla="*/ 15 w 15"/>
                  <a:gd name="T2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5" y="13"/>
                    </a:moveTo>
                    <a:cubicBezTo>
                      <a:pt x="15" y="11"/>
                      <a:pt x="13" y="8"/>
                      <a:pt x="12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0" y="6"/>
                      <a:pt x="12" y="10"/>
                      <a:pt x="14" y="14"/>
                    </a:cubicBezTo>
                    <a:cubicBezTo>
                      <a:pt x="14" y="14"/>
                      <a:pt x="15" y="14"/>
                      <a:pt x="15" y="13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699"/>
              <p:cNvSpPr/>
              <p:nvPr/>
            </p:nvSpPr>
            <p:spPr bwMode="auto">
              <a:xfrm>
                <a:off x="4609" y="2192"/>
                <a:ext cx="80" cy="46"/>
              </a:xfrm>
              <a:custGeom>
                <a:avLst/>
                <a:gdLst>
                  <a:gd name="T0" fmla="*/ 30 w 30"/>
                  <a:gd name="T1" fmla="*/ 16 h 17"/>
                  <a:gd name="T2" fmla="*/ 28 w 30"/>
                  <a:gd name="T3" fmla="*/ 8 h 17"/>
                  <a:gd name="T4" fmla="*/ 28 w 30"/>
                  <a:gd name="T5" fmla="*/ 7 h 17"/>
                  <a:gd name="T6" fmla="*/ 10 w 30"/>
                  <a:gd name="T7" fmla="*/ 2 h 17"/>
                  <a:gd name="T8" fmla="*/ 4 w 30"/>
                  <a:gd name="T9" fmla="*/ 6 h 17"/>
                  <a:gd name="T10" fmla="*/ 1 w 30"/>
                  <a:gd name="T11" fmla="*/ 9 h 17"/>
                  <a:gd name="T12" fmla="*/ 1 w 30"/>
                  <a:gd name="T13" fmla="*/ 9 h 17"/>
                  <a:gd name="T14" fmla="*/ 0 w 30"/>
                  <a:gd name="T15" fmla="*/ 11 h 17"/>
                  <a:gd name="T16" fmla="*/ 1 w 30"/>
                  <a:gd name="T17" fmla="*/ 11 h 17"/>
                  <a:gd name="T18" fmla="*/ 7 w 30"/>
                  <a:gd name="T19" fmla="*/ 5 h 17"/>
                  <a:gd name="T20" fmla="*/ 13 w 30"/>
                  <a:gd name="T21" fmla="*/ 4 h 17"/>
                  <a:gd name="T22" fmla="*/ 26 w 30"/>
                  <a:gd name="T23" fmla="*/ 7 h 17"/>
                  <a:gd name="T24" fmla="*/ 29 w 30"/>
                  <a:gd name="T25" fmla="*/ 16 h 17"/>
                  <a:gd name="T26" fmla="*/ 30 w 30"/>
                  <a:gd name="T2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30" y="16"/>
                    </a:moveTo>
                    <a:cubicBezTo>
                      <a:pt x="30" y="13"/>
                      <a:pt x="29" y="10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3" y="1"/>
                      <a:pt x="17" y="0"/>
                      <a:pt x="10" y="2"/>
                    </a:cubicBezTo>
                    <a:cubicBezTo>
                      <a:pt x="8" y="3"/>
                      <a:pt x="6" y="4"/>
                      <a:pt x="4" y="6"/>
                    </a:cubicBezTo>
                    <a:cubicBezTo>
                      <a:pt x="3" y="6"/>
                      <a:pt x="2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3" y="9"/>
                      <a:pt x="5" y="7"/>
                      <a:pt x="7" y="5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7" y="4"/>
                      <a:pt x="23" y="4"/>
                      <a:pt x="26" y="7"/>
                    </a:cubicBezTo>
                    <a:cubicBezTo>
                      <a:pt x="28" y="10"/>
                      <a:pt x="28" y="14"/>
                      <a:pt x="29" y="16"/>
                    </a:cubicBezTo>
                    <a:cubicBezTo>
                      <a:pt x="29" y="17"/>
                      <a:pt x="30" y="17"/>
                      <a:pt x="30" y="16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00"/>
              <p:cNvSpPr/>
              <p:nvPr/>
            </p:nvSpPr>
            <p:spPr bwMode="auto">
              <a:xfrm>
                <a:off x="4646" y="2254"/>
                <a:ext cx="48" cy="40"/>
              </a:xfrm>
              <a:custGeom>
                <a:avLst/>
                <a:gdLst>
                  <a:gd name="T0" fmla="*/ 13 w 18"/>
                  <a:gd name="T1" fmla="*/ 12 h 15"/>
                  <a:gd name="T2" fmla="*/ 18 w 18"/>
                  <a:gd name="T3" fmla="*/ 1 h 15"/>
                  <a:gd name="T4" fmla="*/ 17 w 18"/>
                  <a:gd name="T5" fmla="*/ 1 h 15"/>
                  <a:gd name="T6" fmla="*/ 17 w 18"/>
                  <a:gd name="T7" fmla="*/ 3 h 15"/>
                  <a:gd name="T8" fmla="*/ 17 w 18"/>
                  <a:gd name="T9" fmla="*/ 3 h 15"/>
                  <a:gd name="T10" fmla="*/ 13 w 18"/>
                  <a:gd name="T11" fmla="*/ 9 h 15"/>
                  <a:gd name="T12" fmla="*/ 7 w 18"/>
                  <a:gd name="T13" fmla="*/ 11 h 15"/>
                  <a:gd name="T14" fmla="*/ 1 w 18"/>
                  <a:gd name="T15" fmla="*/ 13 h 15"/>
                  <a:gd name="T16" fmla="*/ 1 w 18"/>
                  <a:gd name="T17" fmla="*/ 14 h 15"/>
                  <a:gd name="T18" fmla="*/ 13 w 18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3" y="12"/>
                    </a:moveTo>
                    <a:cubicBezTo>
                      <a:pt x="17" y="10"/>
                      <a:pt x="18" y="5"/>
                      <a:pt x="18" y="1"/>
                    </a:cubicBezTo>
                    <a:cubicBezTo>
                      <a:pt x="18" y="1"/>
                      <a:pt x="17" y="0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4"/>
                      <a:pt x="14" y="7"/>
                      <a:pt x="13" y="9"/>
                    </a:cubicBezTo>
                    <a:cubicBezTo>
                      <a:pt x="12" y="11"/>
                      <a:pt x="9" y="11"/>
                      <a:pt x="7" y="11"/>
                    </a:cubicBezTo>
                    <a:cubicBezTo>
                      <a:pt x="5" y="12"/>
                      <a:pt x="3" y="12"/>
                      <a:pt x="1" y="13"/>
                    </a:cubicBezTo>
                    <a:cubicBezTo>
                      <a:pt x="0" y="13"/>
                      <a:pt x="0" y="14"/>
                      <a:pt x="1" y="14"/>
                    </a:cubicBezTo>
                    <a:cubicBezTo>
                      <a:pt x="5" y="15"/>
                      <a:pt x="9" y="13"/>
                      <a:pt x="13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01"/>
              <p:cNvSpPr/>
              <p:nvPr/>
            </p:nvSpPr>
            <p:spPr bwMode="auto">
              <a:xfrm>
                <a:off x="4529" y="2133"/>
                <a:ext cx="123" cy="139"/>
              </a:xfrm>
              <a:custGeom>
                <a:avLst/>
                <a:gdLst>
                  <a:gd name="T0" fmla="*/ 23 w 46"/>
                  <a:gd name="T1" fmla="*/ 46 h 52"/>
                  <a:gd name="T2" fmla="*/ 23 w 46"/>
                  <a:gd name="T3" fmla="*/ 46 h 52"/>
                  <a:gd name="T4" fmla="*/ 23 w 46"/>
                  <a:gd name="T5" fmla="*/ 45 h 52"/>
                  <a:gd name="T6" fmla="*/ 24 w 46"/>
                  <a:gd name="T7" fmla="*/ 45 h 52"/>
                  <a:gd name="T8" fmla="*/ 27 w 46"/>
                  <a:gd name="T9" fmla="*/ 39 h 52"/>
                  <a:gd name="T10" fmla="*/ 27 w 46"/>
                  <a:gd name="T11" fmla="*/ 38 h 52"/>
                  <a:gd name="T12" fmla="*/ 29 w 46"/>
                  <a:gd name="T13" fmla="*/ 31 h 52"/>
                  <a:gd name="T14" fmla="*/ 34 w 46"/>
                  <a:gd name="T15" fmla="*/ 26 h 52"/>
                  <a:gd name="T16" fmla="*/ 42 w 46"/>
                  <a:gd name="T17" fmla="*/ 16 h 52"/>
                  <a:gd name="T18" fmla="*/ 43 w 46"/>
                  <a:gd name="T19" fmla="*/ 3 h 52"/>
                  <a:gd name="T20" fmla="*/ 33 w 46"/>
                  <a:gd name="T21" fmla="*/ 6 h 52"/>
                  <a:gd name="T22" fmla="*/ 26 w 46"/>
                  <a:gd name="T23" fmla="*/ 10 h 52"/>
                  <a:gd name="T24" fmla="*/ 22 w 46"/>
                  <a:gd name="T25" fmla="*/ 18 h 52"/>
                  <a:gd name="T26" fmla="*/ 6 w 46"/>
                  <a:gd name="T27" fmla="*/ 15 h 52"/>
                  <a:gd name="T28" fmla="*/ 3 w 46"/>
                  <a:gd name="T29" fmla="*/ 31 h 52"/>
                  <a:gd name="T30" fmla="*/ 4 w 46"/>
                  <a:gd name="T31" fmla="*/ 34 h 52"/>
                  <a:gd name="T32" fmla="*/ 7 w 46"/>
                  <a:gd name="T33" fmla="*/ 35 h 52"/>
                  <a:gd name="T34" fmla="*/ 10 w 46"/>
                  <a:gd name="T35" fmla="*/ 36 h 52"/>
                  <a:gd name="T36" fmla="*/ 12 w 46"/>
                  <a:gd name="T37" fmla="*/ 43 h 52"/>
                  <a:gd name="T38" fmla="*/ 12 w 46"/>
                  <a:gd name="T39" fmla="*/ 44 h 52"/>
                  <a:gd name="T40" fmla="*/ 17 w 46"/>
                  <a:gd name="T41" fmla="*/ 44 h 52"/>
                  <a:gd name="T42" fmla="*/ 16 w 46"/>
                  <a:gd name="T43" fmla="*/ 51 h 52"/>
                  <a:gd name="T44" fmla="*/ 17 w 46"/>
                  <a:gd name="T45" fmla="*/ 52 h 52"/>
                  <a:gd name="T46" fmla="*/ 23 w 46"/>
                  <a:gd name="T47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52">
                    <a:moveTo>
                      <a:pt x="23" y="46"/>
                    </a:move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4" y="45"/>
                    </a:cubicBezTo>
                    <a:cubicBezTo>
                      <a:pt x="25" y="43"/>
                      <a:pt x="27" y="41"/>
                      <a:pt x="27" y="39"/>
                    </a:cubicBezTo>
                    <a:cubicBezTo>
                      <a:pt x="27" y="39"/>
                      <a:pt x="27" y="38"/>
                      <a:pt x="27" y="38"/>
                    </a:cubicBezTo>
                    <a:cubicBezTo>
                      <a:pt x="25" y="35"/>
                      <a:pt x="27" y="33"/>
                      <a:pt x="29" y="31"/>
                    </a:cubicBezTo>
                    <a:cubicBezTo>
                      <a:pt x="30" y="30"/>
                      <a:pt x="33" y="28"/>
                      <a:pt x="34" y="26"/>
                    </a:cubicBezTo>
                    <a:cubicBezTo>
                      <a:pt x="36" y="22"/>
                      <a:pt x="40" y="20"/>
                      <a:pt x="42" y="16"/>
                    </a:cubicBezTo>
                    <a:cubicBezTo>
                      <a:pt x="43" y="13"/>
                      <a:pt x="46" y="6"/>
                      <a:pt x="43" y="3"/>
                    </a:cubicBezTo>
                    <a:cubicBezTo>
                      <a:pt x="39" y="0"/>
                      <a:pt x="36" y="5"/>
                      <a:pt x="33" y="6"/>
                    </a:cubicBezTo>
                    <a:cubicBezTo>
                      <a:pt x="30" y="7"/>
                      <a:pt x="28" y="8"/>
                      <a:pt x="26" y="10"/>
                    </a:cubicBezTo>
                    <a:cubicBezTo>
                      <a:pt x="25" y="11"/>
                      <a:pt x="24" y="21"/>
                      <a:pt x="22" y="18"/>
                    </a:cubicBezTo>
                    <a:cubicBezTo>
                      <a:pt x="18" y="14"/>
                      <a:pt x="12" y="12"/>
                      <a:pt x="6" y="15"/>
                    </a:cubicBezTo>
                    <a:cubicBezTo>
                      <a:pt x="0" y="18"/>
                      <a:pt x="4" y="26"/>
                      <a:pt x="3" y="31"/>
                    </a:cubicBezTo>
                    <a:cubicBezTo>
                      <a:pt x="3" y="32"/>
                      <a:pt x="3" y="34"/>
                      <a:pt x="4" y="34"/>
                    </a:cubicBezTo>
                    <a:cubicBezTo>
                      <a:pt x="5" y="35"/>
                      <a:pt x="5" y="35"/>
                      <a:pt x="7" y="35"/>
                    </a:cubicBezTo>
                    <a:cubicBezTo>
                      <a:pt x="8" y="35"/>
                      <a:pt x="9" y="36"/>
                      <a:pt x="10" y="36"/>
                    </a:cubicBezTo>
                    <a:cubicBezTo>
                      <a:pt x="14" y="39"/>
                      <a:pt x="15" y="42"/>
                      <a:pt x="12" y="43"/>
                    </a:cubicBezTo>
                    <a:cubicBezTo>
                      <a:pt x="11" y="43"/>
                      <a:pt x="11" y="44"/>
                      <a:pt x="12" y="44"/>
                    </a:cubicBezTo>
                    <a:cubicBezTo>
                      <a:pt x="14" y="43"/>
                      <a:pt x="15" y="43"/>
                      <a:pt x="17" y="44"/>
                    </a:cubicBezTo>
                    <a:cubicBezTo>
                      <a:pt x="21" y="45"/>
                      <a:pt x="18" y="49"/>
                      <a:pt x="16" y="51"/>
                    </a:cubicBezTo>
                    <a:cubicBezTo>
                      <a:pt x="16" y="51"/>
                      <a:pt x="16" y="52"/>
                      <a:pt x="17" y="52"/>
                    </a:cubicBezTo>
                    <a:cubicBezTo>
                      <a:pt x="20" y="51"/>
                      <a:pt x="21" y="49"/>
                      <a:pt x="23" y="46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02"/>
              <p:cNvSpPr/>
              <p:nvPr/>
            </p:nvSpPr>
            <p:spPr bwMode="auto">
              <a:xfrm>
                <a:off x="4585" y="2219"/>
                <a:ext cx="43" cy="59"/>
              </a:xfrm>
              <a:custGeom>
                <a:avLst/>
                <a:gdLst>
                  <a:gd name="T0" fmla="*/ 12 w 16"/>
                  <a:gd name="T1" fmla="*/ 4 h 22"/>
                  <a:gd name="T2" fmla="*/ 12 w 16"/>
                  <a:gd name="T3" fmla="*/ 4 h 22"/>
                  <a:gd name="T4" fmla="*/ 11 w 16"/>
                  <a:gd name="T5" fmla="*/ 2 h 22"/>
                  <a:gd name="T6" fmla="*/ 11 w 16"/>
                  <a:gd name="T7" fmla="*/ 2 h 22"/>
                  <a:gd name="T8" fmla="*/ 8 w 16"/>
                  <a:gd name="T9" fmla="*/ 0 h 22"/>
                  <a:gd name="T10" fmla="*/ 2 w 16"/>
                  <a:gd name="T11" fmla="*/ 3 h 22"/>
                  <a:gd name="T12" fmla="*/ 1 w 16"/>
                  <a:gd name="T13" fmla="*/ 10 h 22"/>
                  <a:gd name="T14" fmla="*/ 6 w 16"/>
                  <a:gd name="T15" fmla="*/ 18 h 22"/>
                  <a:gd name="T16" fmla="*/ 12 w 16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2" y="13"/>
                      <a:pt x="3" y="17"/>
                      <a:pt x="6" y="18"/>
                    </a:cubicBezTo>
                    <a:cubicBezTo>
                      <a:pt x="13" y="22"/>
                      <a:pt x="16" y="8"/>
                      <a:pt x="12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03"/>
              <p:cNvSpPr/>
              <p:nvPr/>
            </p:nvSpPr>
            <p:spPr bwMode="auto">
              <a:xfrm>
                <a:off x="4590" y="2230"/>
                <a:ext cx="24" cy="34"/>
              </a:xfrm>
              <a:custGeom>
                <a:avLst/>
                <a:gdLst>
                  <a:gd name="T0" fmla="*/ 8 w 9"/>
                  <a:gd name="T1" fmla="*/ 5 h 13"/>
                  <a:gd name="T2" fmla="*/ 7 w 9"/>
                  <a:gd name="T3" fmla="*/ 1 h 13"/>
                  <a:gd name="T4" fmla="*/ 4 w 9"/>
                  <a:gd name="T5" fmla="*/ 1 h 13"/>
                  <a:gd name="T6" fmla="*/ 5 w 9"/>
                  <a:gd name="T7" fmla="*/ 13 h 13"/>
                  <a:gd name="T8" fmla="*/ 8 w 9"/>
                  <a:gd name="T9" fmla="*/ 11 h 13"/>
                  <a:gd name="T10" fmla="*/ 9 w 9"/>
                  <a:gd name="T11" fmla="*/ 7 h 13"/>
                  <a:gd name="T12" fmla="*/ 7 w 9"/>
                  <a:gd name="T13" fmla="*/ 5 h 13"/>
                  <a:gd name="T14" fmla="*/ 5 w 9"/>
                  <a:gd name="T15" fmla="*/ 7 h 13"/>
                  <a:gd name="T16" fmla="*/ 4 w 9"/>
                  <a:gd name="T17" fmla="*/ 10 h 13"/>
                  <a:gd name="T18" fmla="*/ 7 w 9"/>
                  <a:gd name="T19" fmla="*/ 9 h 13"/>
                  <a:gd name="T20" fmla="*/ 7 w 9"/>
                  <a:gd name="T21" fmla="*/ 4 h 13"/>
                  <a:gd name="T22" fmla="*/ 3 w 9"/>
                  <a:gd name="T23" fmla="*/ 3 h 13"/>
                  <a:gd name="T24" fmla="*/ 4 w 9"/>
                  <a:gd name="T25" fmla="*/ 6 h 13"/>
                  <a:gd name="T26" fmla="*/ 8 w 9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8" y="5"/>
                    </a:moveTo>
                    <a:cubicBezTo>
                      <a:pt x="8" y="4"/>
                      <a:pt x="8" y="3"/>
                      <a:pt x="7" y="1"/>
                    </a:cubicBezTo>
                    <a:cubicBezTo>
                      <a:pt x="7" y="0"/>
                      <a:pt x="5" y="0"/>
                      <a:pt x="4" y="1"/>
                    </a:cubicBezTo>
                    <a:cubicBezTo>
                      <a:pt x="0" y="4"/>
                      <a:pt x="1" y="11"/>
                      <a:pt x="5" y="13"/>
                    </a:cubicBezTo>
                    <a:cubicBezTo>
                      <a:pt x="7" y="13"/>
                      <a:pt x="8" y="13"/>
                      <a:pt x="8" y="11"/>
                    </a:cubicBezTo>
                    <a:cubicBezTo>
                      <a:pt x="9" y="10"/>
                      <a:pt x="9" y="9"/>
                      <a:pt x="9" y="7"/>
                    </a:cubicBezTo>
                    <a:cubicBezTo>
                      <a:pt x="9" y="6"/>
                      <a:pt x="8" y="5"/>
                      <a:pt x="7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5" y="8"/>
                      <a:pt x="6" y="5"/>
                      <a:pt x="7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5" y="8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04"/>
              <p:cNvSpPr/>
              <p:nvPr/>
            </p:nvSpPr>
            <p:spPr bwMode="auto">
              <a:xfrm>
                <a:off x="4598" y="2238"/>
                <a:ext cx="11" cy="18"/>
              </a:xfrm>
              <a:custGeom>
                <a:avLst/>
                <a:gdLst>
                  <a:gd name="T0" fmla="*/ 4 w 4"/>
                  <a:gd name="T1" fmla="*/ 6 h 7"/>
                  <a:gd name="T2" fmla="*/ 4 w 4"/>
                  <a:gd name="T3" fmla="*/ 5 h 7"/>
                  <a:gd name="T4" fmla="*/ 4 w 4"/>
                  <a:gd name="T5" fmla="*/ 4 h 7"/>
                  <a:gd name="T6" fmla="*/ 4 w 4"/>
                  <a:gd name="T7" fmla="*/ 1 h 7"/>
                  <a:gd name="T8" fmla="*/ 3 w 4"/>
                  <a:gd name="T9" fmla="*/ 0 h 7"/>
                  <a:gd name="T10" fmla="*/ 2 w 4"/>
                  <a:gd name="T11" fmla="*/ 2 h 7"/>
                  <a:gd name="T12" fmla="*/ 1 w 4"/>
                  <a:gd name="T13" fmla="*/ 4 h 7"/>
                  <a:gd name="T14" fmla="*/ 0 w 4"/>
                  <a:gd name="T15" fmla="*/ 5 h 7"/>
                  <a:gd name="T16" fmla="*/ 4 w 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4" y="6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7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705"/>
              <p:cNvSpPr/>
              <p:nvPr/>
            </p:nvSpPr>
            <p:spPr bwMode="auto">
              <a:xfrm>
                <a:off x="4534" y="2238"/>
                <a:ext cx="32" cy="34"/>
              </a:xfrm>
              <a:custGeom>
                <a:avLst/>
                <a:gdLst>
                  <a:gd name="T0" fmla="*/ 4 w 12"/>
                  <a:gd name="T1" fmla="*/ 7 h 13"/>
                  <a:gd name="T2" fmla="*/ 8 w 12"/>
                  <a:gd name="T3" fmla="*/ 4 h 13"/>
                  <a:gd name="T4" fmla="*/ 12 w 12"/>
                  <a:gd name="T5" fmla="*/ 1 h 13"/>
                  <a:gd name="T6" fmla="*/ 11 w 12"/>
                  <a:gd name="T7" fmla="*/ 0 h 13"/>
                  <a:gd name="T8" fmla="*/ 5 w 12"/>
                  <a:gd name="T9" fmla="*/ 3 h 13"/>
                  <a:gd name="T10" fmla="*/ 4 w 12"/>
                  <a:gd name="T11" fmla="*/ 3 h 13"/>
                  <a:gd name="T12" fmla="*/ 2 w 12"/>
                  <a:gd name="T13" fmla="*/ 5 h 13"/>
                  <a:gd name="T14" fmla="*/ 1 w 12"/>
                  <a:gd name="T15" fmla="*/ 12 h 13"/>
                  <a:gd name="T16" fmla="*/ 2 w 12"/>
                  <a:gd name="T17" fmla="*/ 13 h 13"/>
                  <a:gd name="T18" fmla="*/ 4 w 12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4" y="7"/>
                    </a:moveTo>
                    <a:cubicBezTo>
                      <a:pt x="5" y="5"/>
                      <a:pt x="7" y="5"/>
                      <a:pt x="8" y="4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0" y="7"/>
                      <a:pt x="1" y="10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4" y="11"/>
                      <a:pt x="4" y="9"/>
                      <a:pt x="4" y="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06"/>
              <p:cNvSpPr/>
              <p:nvPr/>
            </p:nvSpPr>
            <p:spPr bwMode="auto">
              <a:xfrm>
                <a:off x="4531" y="2294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10 w 13"/>
                  <a:gd name="T3" fmla="*/ 7 h 11"/>
                  <a:gd name="T4" fmla="*/ 8 w 13"/>
                  <a:gd name="T5" fmla="*/ 7 h 11"/>
                  <a:gd name="T6" fmla="*/ 4 w 13"/>
                  <a:gd name="T7" fmla="*/ 6 h 11"/>
                  <a:gd name="T8" fmla="*/ 2 w 13"/>
                  <a:gd name="T9" fmla="*/ 0 h 11"/>
                  <a:gd name="T10" fmla="*/ 1 w 13"/>
                  <a:gd name="T11" fmla="*/ 1 h 11"/>
                  <a:gd name="T12" fmla="*/ 3 w 13"/>
                  <a:gd name="T13" fmla="*/ 9 h 11"/>
                  <a:gd name="T14" fmla="*/ 6 w 13"/>
                  <a:gd name="T15" fmla="*/ 10 h 11"/>
                  <a:gd name="T16" fmla="*/ 6 w 13"/>
                  <a:gd name="T17" fmla="*/ 10 h 11"/>
                  <a:gd name="T18" fmla="*/ 7 w 13"/>
                  <a:gd name="T19" fmla="*/ 10 h 11"/>
                  <a:gd name="T20" fmla="*/ 12 w 13"/>
                  <a:gd name="T21" fmla="*/ 10 h 11"/>
                  <a:gd name="T22" fmla="*/ 12 w 13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9"/>
                      <a:pt x="10" y="8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4" y="9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07"/>
              <p:cNvSpPr/>
              <p:nvPr/>
            </p:nvSpPr>
            <p:spPr bwMode="auto">
              <a:xfrm>
                <a:off x="4595" y="2318"/>
                <a:ext cx="46" cy="38"/>
              </a:xfrm>
              <a:custGeom>
                <a:avLst/>
                <a:gdLst>
                  <a:gd name="T0" fmla="*/ 17 w 17"/>
                  <a:gd name="T1" fmla="*/ 1 h 14"/>
                  <a:gd name="T2" fmla="*/ 17 w 17"/>
                  <a:gd name="T3" fmla="*/ 0 h 14"/>
                  <a:gd name="T4" fmla="*/ 13 w 17"/>
                  <a:gd name="T5" fmla="*/ 5 h 14"/>
                  <a:gd name="T6" fmla="*/ 9 w 17"/>
                  <a:gd name="T7" fmla="*/ 5 h 14"/>
                  <a:gd name="T8" fmla="*/ 7 w 17"/>
                  <a:gd name="T9" fmla="*/ 3 h 14"/>
                  <a:gd name="T10" fmla="*/ 6 w 17"/>
                  <a:gd name="T11" fmla="*/ 3 h 14"/>
                  <a:gd name="T12" fmla="*/ 1 w 17"/>
                  <a:gd name="T13" fmla="*/ 7 h 14"/>
                  <a:gd name="T14" fmla="*/ 0 w 17"/>
                  <a:gd name="T15" fmla="*/ 7 h 14"/>
                  <a:gd name="T16" fmla="*/ 8 w 17"/>
                  <a:gd name="T17" fmla="*/ 13 h 14"/>
                  <a:gd name="T18" fmla="*/ 17 w 1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7" y="1"/>
                      <a:pt x="17" y="0"/>
                      <a:pt x="17" y="0"/>
                    </a:cubicBezTo>
                    <a:cubicBezTo>
                      <a:pt x="15" y="1"/>
                      <a:pt x="14" y="3"/>
                      <a:pt x="13" y="5"/>
                    </a:cubicBezTo>
                    <a:cubicBezTo>
                      <a:pt x="12" y="6"/>
                      <a:pt x="11" y="7"/>
                      <a:pt x="9" y="5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5"/>
                      <a:pt x="5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2"/>
                      <a:pt x="3" y="14"/>
                      <a:pt x="8" y="13"/>
                    </a:cubicBezTo>
                    <a:cubicBezTo>
                      <a:pt x="13" y="12"/>
                      <a:pt x="16" y="6"/>
                      <a:pt x="17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708"/>
              <p:cNvSpPr/>
              <p:nvPr/>
            </p:nvSpPr>
            <p:spPr bwMode="auto">
              <a:xfrm>
                <a:off x="4593" y="2133"/>
                <a:ext cx="45" cy="40"/>
              </a:xfrm>
              <a:custGeom>
                <a:avLst/>
                <a:gdLst>
                  <a:gd name="T0" fmla="*/ 1 w 17"/>
                  <a:gd name="T1" fmla="*/ 10 h 15"/>
                  <a:gd name="T2" fmla="*/ 0 w 17"/>
                  <a:gd name="T3" fmla="*/ 14 h 15"/>
                  <a:gd name="T4" fmla="*/ 1 w 17"/>
                  <a:gd name="T5" fmla="*/ 14 h 15"/>
                  <a:gd name="T6" fmla="*/ 2 w 17"/>
                  <a:gd name="T7" fmla="*/ 10 h 15"/>
                  <a:gd name="T8" fmla="*/ 8 w 17"/>
                  <a:gd name="T9" fmla="*/ 6 h 15"/>
                  <a:gd name="T10" fmla="*/ 16 w 17"/>
                  <a:gd name="T11" fmla="*/ 2 h 15"/>
                  <a:gd name="T12" fmla="*/ 16 w 17"/>
                  <a:gd name="T13" fmla="*/ 1 h 15"/>
                  <a:gd name="T14" fmla="*/ 9 w 17"/>
                  <a:gd name="T15" fmla="*/ 2 h 15"/>
                  <a:gd name="T16" fmla="*/ 8 w 17"/>
                  <a:gd name="T17" fmla="*/ 2 h 15"/>
                  <a:gd name="T18" fmla="*/ 5 w 17"/>
                  <a:gd name="T19" fmla="*/ 5 h 15"/>
                  <a:gd name="T20" fmla="*/ 1 w 17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11"/>
                      <a:pt x="0" y="12"/>
                      <a:pt x="0" y="14"/>
                    </a:cubicBezTo>
                    <a:cubicBezTo>
                      <a:pt x="0" y="15"/>
                      <a:pt x="1" y="15"/>
                      <a:pt x="1" y="14"/>
                    </a:cubicBezTo>
                    <a:cubicBezTo>
                      <a:pt x="1" y="13"/>
                      <a:pt x="1" y="12"/>
                      <a:pt x="2" y="10"/>
                    </a:cubicBezTo>
                    <a:cubicBezTo>
                      <a:pt x="3" y="8"/>
                      <a:pt x="6" y="7"/>
                      <a:pt x="8" y="6"/>
                    </a:cubicBezTo>
                    <a:cubicBezTo>
                      <a:pt x="11" y="5"/>
                      <a:pt x="12" y="2"/>
                      <a:pt x="16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0"/>
                      <a:pt x="11" y="0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3" y="7"/>
                      <a:pt x="2" y="8"/>
                      <a:pt x="1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709"/>
              <p:cNvSpPr/>
              <p:nvPr/>
            </p:nvSpPr>
            <p:spPr bwMode="auto">
              <a:xfrm>
                <a:off x="4518" y="2160"/>
                <a:ext cx="69" cy="56"/>
              </a:xfrm>
              <a:custGeom>
                <a:avLst/>
                <a:gdLst>
                  <a:gd name="T0" fmla="*/ 6 w 26"/>
                  <a:gd name="T1" fmla="*/ 21 h 21"/>
                  <a:gd name="T2" fmla="*/ 7 w 26"/>
                  <a:gd name="T3" fmla="*/ 8 h 21"/>
                  <a:gd name="T4" fmla="*/ 17 w 26"/>
                  <a:gd name="T5" fmla="*/ 3 h 21"/>
                  <a:gd name="T6" fmla="*/ 18 w 26"/>
                  <a:gd name="T7" fmla="*/ 3 h 21"/>
                  <a:gd name="T8" fmla="*/ 18 w 26"/>
                  <a:gd name="T9" fmla="*/ 3 h 21"/>
                  <a:gd name="T10" fmla="*/ 25 w 26"/>
                  <a:gd name="T11" fmla="*/ 8 h 21"/>
                  <a:gd name="T12" fmla="*/ 26 w 26"/>
                  <a:gd name="T13" fmla="*/ 8 h 21"/>
                  <a:gd name="T14" fmla="*/ 24 w 26"/>
                  <a:gd name="T15" fmla="*/ 3 h 21"/>
                  <a:gd name="T16" fmla="*/ 24 w 26"/>
                  <a:gd name="T17" fmla="*/ 3 h 21"/>
                  <a:gd name="T18" fmla="*/ 23 w 26"/>
                  <a:gd name="T19" fmla="*/ 2 h 21"/>
                  <a:gd name="T20" fmla="*/ 22 w 26"/>
                  <a:gd name="T21" fmla="*/ 2 h 21"/>
                  <a:gd name="T22" fmla="*/ 15 w 26"/>
                  <a:gd name="T23" fmla="*/ 0 h 21"/>
                  <a:gd name="T24" fmla="*/ 4 w 26"/>
                  <a:gd name="T25" fmla="*/ 4 h 21"/>
                  <a:gd name="T26" fmla="*/ 1 w 26"/>
                  <a:gd name="T27" fmla="*/ 12 h 21"/>
                  <a:gd name="T28" fmla="*/ 5 w 26"/>
                  <a:gd name="T29" fmla="*/ 21 h 21"/>
                  <a:gd name="T30" fmla="*/ 6 w 26"/>
                  <a:gd name="T3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1">
                    <a:moveTo>
                      <a:pt x="6" y="21"/>
                    </a:moveTo>
                    <a:cubicBezTo>
                      <a:pt x="6" y="17"/>
                      <a:pt x="6" y="11"/>
                      <a:pt x="7" y="8"/>
                    </a:cubicBezTo>
                    <a:cubicBezTo>
                      <a:pt x="8" y="4"/>
                      <a:pt x="12" y="3"/>
                      <a:pt x="17" y="3"/>
                    </a:cubicBezTo>
                    <a:cubicBezTo>
                      <a:pt x="17" y="3"/>
                      <a:pt x="17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4"/>
                      <a:pt x="24" y="6"/>
                      <a:pt x="25" y="8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6" y="6"/>
                      <a:pt x="25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0" y="16"/>
                      <a:pt x="4" y="18"/>
                      <a:pt x="5" y="21"/>
                    </a:cubicBezTo>
                    <a:cubicBezTo>
                      <a:pt x="6" y="21"/>
                      <a:pt x="7" y="21"/>
                      <a:pt x="6" y="2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710"/>
              <p:cNvSpPr/>
              <p:nvPr/>
            </p:nvSpPr>
            <p:spPr bwMode="auto">
              <a:xfrm>
                <a:off x="4478" y="1788"/>
                <a:ext cx="232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8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5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3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8" y="50"/>
                    </a:cubicBezTo>
                    <a:cubicBezTo>
                      <a:pt x="7" y="56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4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711"/>
              <p:cNvSpPr/>
              <p:nvPr/>
            </p:nvSpPr>
            <p:spPr bwMode="auto">
              <a:xfrm>
                <a:off x="4601" y="1882"/>
                <a:ext cx="77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9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5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712"/>
              <p:cNvSpPr/>
              <p:nvPr/>
            </p:nvSpPr>
            <p:spPr bwMode="auto">
              <a:xfrm>
                <a:off x="4587" y="1828"/>
                <a:ext cx="41" cy="46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4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5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4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713"/>
              <p:cNvSpPr/>
              <p:nvPr/>
            </p:nvSpPr>
            <p:spPr bwMode="auto">
              <a:xfrm>
                <a:off x="4611" y="1855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3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714"/>
              <p:cNvSpPr/>
              <p:nvPr/>
            </p:nvSpPr>
            <p:spPr bwMode="auto">
              <a:xfrm>
                <a:off x="4550" y="1796"/>
                <a:ext cx="51" cy="78"/>
              </a:xfrm>
              <a:custGeom>
                <a:avLst/>
                <a:gdLst>
                  <a:gd name="T0" fmla="*/ 19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9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9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9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715"/>
              <p:cNvSpPr/>
              <p:nvPr/>
            </p:nvSpPr>
            <p:spPr bwMode="auto">
              <a:xfrm>
                <a:off x="4620" y="1796"/>
                <a:ext cx="32" cy="53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6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716"/>
              <p:cNvSpPr/>
              <p:nvPr/>
            </p:nvSpPr>
            <p:spPr bwMode="auto">
              <a:xfrm>
                <a:off x="4488" y="1817"/>
                <a:ext cx="126" cy="129"/>
              </a:xfrm>
              <a:custGeom>
                <a:avLst/>
                <a:gdLst>
                  <a:gd name="T0" fmla="*/ 43 w 47"/>
                  <a:gd name="T1" fmla="*/ 31 h 48"/>
                  <a:gd name="T2" fmla="*/ 42 w 47"/>
                  <a:gd name="T3" fmla="*/ 30 h 48"/>
                  <a:gd name="T4" fmla="*/ 41 w 47"/>
                  <a:gd name="T5" fmla="*/ 30 h 48"/>
                  <a:gd name="T6" fmla="*/ 41 w 47"/>
                  <a:gd name="T7" fmla="*/ 29 h 48"/>
                  <a:gd name="T8" fmla="*/ 37 w 47"/>
                  <a:gd name="T9" fmla="*/ 25 h 48"/>
                  <a:gd name="T10" fmla="*/ 35 w 47"/>
                  <a:gd name="T11" fmla="*/ 25 h 48"/>
                  <a:gd name="T12" fmla="*/ 29 w 47"/>
                  <a:gd name="T13" fmla="*/ 22 h 48"/>
                  <a:gd name="T14" fmla="*/ 25 w 47"/>
                  <a:gd name="T15" fmla="*/ 16 h 48"/>
                  <a:gd name="T16" fmla="*/ 17 w 47"/>
                  <a:gd name="T17" fmla="*/ 6 h 48"/>
                  <a:gd name="T18" fmla="*/ 4 w 47"/>
                  <a:gd name="T19" fmla="*/ 3 h 48"/>
                  <a:gd name="T20" fmla="*/ 5 w 47"/>
                  <a:gd name="T21" fmla="*/ 13 h 48"/>
                  <a:gd name="T22" fmla="*/ 8 w 47"/>
                  <a:gd name="T23" fmla="*/ 20 h 48"/>
                  <a:gd name="T24" fmla="*/ 15 w 47"/>
                  <a:gd name="T25" fmla="*/ 26 h 48"/>
                  <a:gd name="T26" fmla="*/ 8 w 47"/>
                  <a:gd name="T27" fmla="*/ 41 h 48"/>
                  <a:gd name="T28" fmla="*/ 23 w 47"/>
                  <a:gd name="T29" fmla="*/ 47 h 48"/>
                  <a:gd name="T30" fmla="*/ 27 w 47"/>
                  <a:gd name="T31" fmla="*/ 47 h 48"/>
                  <a:gd name="T32" fmla="*/ 28 w 47"/>
                  <a:gd name="T33" fmla="*/ 44 h 48"/>
                  <a:gd name="T34" fmla="*/ 29 w 47"/>
                  <a:gd name="T35" fmla="*/ 41 h 48"/>
                  <a:gd name="T36" fmla="*/ 37 w 47"/>
                  <a:gd name="T37" fmla="*/ 41 h 48"/>
                  <a:gd name="T38" fmla="*/ 38 w 47"/>
                  <a:gd name="T39" fmla="*/ 41 h 48"/>
                  <a:gd name="T40" fmla="*/ 39 w 47"/>
                  <a:gd name="T41" fmla="*/ 35 h 48"/>
                  <a:gd name="T42" fmla="*/ 46 w 47"/>
                  <a:gd name="T43" fmla="*/ 38 h 48"/>
                  <a:gd name="T44" fmla="*/ 47 w 47"/>
                  <a:gd name="T45" fmla="*/ 37 h 48"/>
                  <a:gd name="T46" fmla="*/ 43 w 47"/>
                  <a:gd name="T47" fmla="*/ 3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8">
                    <a:moveTo>
                      <a:pt x="43" y="31"/>
                    </a:moveTo>
                    <a:cubicBezTo>
                      <a:pt x="43" y="31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1" y="30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39" y="28"/>
                      <a:pt x="38" y="25"/>
                      <a:pt x="37" y="25"/>
                    </a:cubicBezTo>
                    <a:cubicBezTo>
                      <a:pt x="36" y="25"/>
                      <a:pt x="35" y="25"/>
                      <a:pt x="35" y="25"/>
                    </a:cubicBezTo>
                    <a:cubicBezTo>
                      <a:pt x="32" y="26"/>
                      <a:pt x="30" y="24"/>
                      <a:pt x="29" y="22"/>
                    </a:cubicBezTo>
                    <a:cubicBezTo>
                      <a:pt x="28" y="20"/>
                      <a:pt x="27" y="17"/>
                      <a:pt x="25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4" y="4"/>
                      <a:pt x="8" y="0"/>
                      <a:pt x="4" y="3"/>
                    </a:cubicBezTo>
                    <a:cubicBezTo>
                      <a:pt x="0" y="5"/>
                      <a:pt x="4" y="10"/>
                      <a:pt x="5" y="13"/>
                    </a:cubicBezTo>
                    <a:cubicBezTo>
                      <a:pt x="5" y="16"/>
                      <a:pt x="6" y="18"/>
                      <a:pt x="8" y="20"/>
                    </a:cubicBezTo>
                    <a:cubicBezTo>
                      <a:pt x="9" y="21"/>
                      <a:pt x="18" y="24"/>
                      <a:pt x="15" y="26"/>
                    </a:cubicBezTo>
                    <a:cubicBezTo>
                      <a:pt x="9" y="29"/>
                      <a:pt x="7" y="35"/>
                      <a:pt x="8" y="41"/>
                    </a:cubicBezTo>
                    <a:cubicBezTo>
                      <a:pt x="10" y="48"/>
                      <a:pt x="19" y="45"/>
                      <a:pt x="23" y="47"/>
                    </a:cubicBezTo>
                    <a:cubicBezTo>
                      <a:pt x="24" y="47"/>
                      <a:pt x="26" y="48"/>
                      <a:pt x="27" y="47"/>
                    </a:cubicBezTo>
                    <a:cubicBezTo>
                      <a:pt x="28" y="46"/>
                      <a:pt x="28" y="46"/>
                      <a:pt x="28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34" y="37"/>
                      <a:pt x="36" y="37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8" y="38"/>
                      <a:pt x="38" y="37"/>
                      <a:pt x="39" y="35"/>
                    </a:cubicBezTo>
                    <a:cubicBezTo>
                      <a:pt x="41" y="32"/>
                      <a:pt x="44" y="36"/>
                      <a:pt x="46" y="38"/>
                    </a:cubicBezTo>
                    <a:cubicBezTo>
                      <a:pt x="46" y="38"/>
                      <a:pt x="47" y="38"/>
                      <a:pt x="47" y="37"/>
                    </a:cubicBezTo>
                    <a:cubicBezTo>
                      <a:pt x="46" y="35"/>
                      <a:pt x="44" y="33"/>
                      <a:pt x="43" y="3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717"/>
              <p:cNvSpPr/>
              <p:nvPr/>
            </p:nvSpPr>
            <p:spPr bwMode="auto">
              <a:xfrm>
                <a:off x="4566" y="1857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1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1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718"/>
              <p:cNvSpPr/>
              <p:nvPr/>
            </p:nvSpPr>
            <p:spPr bwMode="auto">
              <a:xfrm>
                <a:off x="4577" y="1874"/>
                <a:ext cx="37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0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1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1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719"/>
              <p:cNvSpPr/>
              <p:nvPr/>
            </p:nvSpPr>
            <p:spPr bwMode="auto">
              <a:xfrm>
                <a:off x="4587" y="1876"/>
                <a:ext cx="16" cy="14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720"/>
              <p:cNvSpPr/>
              <p:nvPr/>
            </p:nvSpPr>
            <p:spPr bwMode="auto">
              <a:xfrm>
                <a:off x="4577" y="1919"/>
                <a:ext cx="29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2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721"/>
              <p:cNvSpPr/>
              <p:nvPr/>
            </p:nvSpPr>
            <p:spPr bwMode="auto">
              <a:xfrm>
                <a:off x="4628" y="1935"/>
                <a:ext cx="32" cy="30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2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22"/>
              <p:cNvSpPr/>
              <p:nvPr/>
            </p:nvSpPr>
            <p:spPr bwMode="auto">
              <a:xfrm>
                <a:off x="4673" y="1860"/>
                <a:ext cx="29" cy="51"/>
              </a:xfrm>
              <a:custGeom>
                <a:avLst/>
                <a:gdLst>
                  <a:gd name="T0" fmla="*/ 1 w 11"/>
                  <a:gd name="T1" fmla="*/ 0 h 19"/>
                  <a:gd name="T2" fmla="*/ 0 w 11"/>
                  <a:gd name="T3" fmla="*/ 1 h 19"/>
                  <a:gd name="T4" fmla="*/ 3 w 11"/>
                  <a:gd name="T5" fmla="*/ 5 h 19"/>
                  <a:gd name="T6" fmla="*/ 3 w 11"/>
                  <a:gd name="T7" fmla="*/ 9 h 19"/>
                  <a:gd name="T8" fmla="*/ 0 w 11"/>
                  <a:gd name="T9" fmla="*/ 11 h 19"/>
                  <a:gd name="T10" fmla="*/ 0 w 11"/>
                  <a:gd name="T11" fmla="*/ 11 h 19"/>
                  <a:gd name="T12" fmla="*/ 3 w 11"/>
                  <a:gd name="T13" fmla="*/ 17 h 19"/>
                  <a:gd name="T14" fmla="*/ 3 w 11"/>
                  <a:gd name="T15" fmla="*/ 18 h 19"/>
                  <a:gd name="T16" fmla="*/ 11 w 11"/>
                  <a:gd name="T17" fmla="*/ 12 h 19"/>
                  <a:gd name="T18" fmla="*/ 1 w 1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7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3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19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23"/>
              <p:cNvSpPr/>
              <p:nvPr/>
            </p:nvSpPr>
            <p:spPr bwMode="auto">
              <a:xfrm>
                <a:off x="4488" y="1828"/>
                <a:ext cx="33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2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24"/>
              <p:cNvSpPr/>
              <p:nvPr/>
            </p:nvSpPr>
            <p:spPr bwMode="auto">
              <a:xfrm>
                <a:off x="4499" y="1884"/>
                <a:ext cx="54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0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0 h 28"/>
                  <a:gd name="T24" fmla="*/ 3 w 20"/>
                  <a:gd name="T25" fmla="*/ 22 h 28"/>
                  <a:gd name="T26" fmla="*/ 10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3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6"/>
                      <a:pt x="1" y="7"/>
                      <a:pt x="0" y="10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10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5"/>
              <p:cNvSpPr/>
              <p:nvPr/>
            </p:nvSpPr>
            <p:spPr bwMode="auto">
              <a:xfrm>
                <a:off x="4368" y="1434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3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26"/>
              <p:cNvSpPr/>
              <p:nvPr/>
            </p:nvSpPr>
            <p:spPr bwMode="auto">
              <a:xfrm>
                <a:off x="4491" y="1528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27"/>
              <p:cNvSpPr/>
              <p:nvPr/>
            </p:nvSpPr>
            <p:spPr bwMode="auto">
              <a:xfrm>
                <a:off x="4478" y="1475"/>
                <a:ext cx="40" cy="45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3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28"/>
              <p:cNvSpPr/>
              <p:nvPr/>
            </p:nvSpPr>
            <p:spPr bwMode="auto">
              <a:xfrm>
                <a:off x="4502" y="1501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29"/>
              <p:cNvSpPr/>
              <p:nvPr/>
            </p:nvSpPr>
            <p:spPr bwMode="auto">
              <a:xfrm>
                <a:off x="4440" y="1442"/>
                <a:ext cx="51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30"/>
              <p:cNvSpPr/>
              <p:nvPr/>
            </p:nvSpPr>
            <p:spPr bwMode="auto">
              <a:xfrm>
                <a:off x="4510" y="1442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31"/>
              <p:cNvSpPr/>
              <p:nvPr/>
            </p:nvSpPr>
            <p:spPr bwMode="auto">
              <a:xfrm>
                <a:off x="4379" y="1467"/>
                <a:ext cx="126" cy="125"/>
              </a:xfrm>
              <a:custGeom>
                <a:avLst/>
                <a:gdLst>
                  <a:gd name="T0" fmla="*/ 43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7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8 w 47"/>
                  <a:gd name="T23" fmla="*/ 19 h 47"/>
                  <a:gd name="T24" fmla="*/ 15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7 w 47"/>
                  <a:gd name="T37" fmla="*/ 40 h 47"/>
                  <a:gd name="T38" fmla="*/ 38 w 47"/>
                  <a:gd name="T39" fmla="*/ 40 h 47"/>
                  <a:gd name="T40" fmla="*/ 39 w 47"/>
                  <a:gd name="T41" fmla="*/ 34 h 47"/>
                  <a:gd name="T42" fmla="*/ 46 w 47"/>
                  <a:gd name="T43" fmla="*/ 37 h 47"/>
                  <a:gd name="T44" fmla="*/ 47 w 47"/>
                  <a:gd name="T45" fmla="*/ 36 h 47"/>
                  <a:gd name="T46" fmla="*/ 43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3" y="30"/>
                    </a:moveTo>
                    <a:cubicBezTo>
                      <a:pt x="43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7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9" y="20"/>
                      <a:pt x="18" y="23"/>
                      <a:pt x="15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7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37"/>
                      <a:pt x="38" y="36"/>
                      <a:pt x="39" y="34"/>
                    </a:cubicBezTo>
                    <a:cubicBezTo>
                      <a:pt x="41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7" y="36"/>
                    </a:cubicBezTo>
                    <a:cubicBezTo>
                      <a:pt x="46" y="34"/>
                      <a:pt x="44" y="32"/>
                      <a:pt x="43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32"/>
              <p:cNvSpPr/>
              <p:nvPr/>
            </p:nvSpPr>
            <p:spPr bwMode="auto">
              <a:xfrm>
                <a:off x="4456" y="1504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33"/>
              <p:cNvSpPr/>
              <p:nvPr/>
            </p:nvSpPr>
            <p:spPr bwMode="auto">
              <a:xfrm>
                <a:off x="4467" y="1520"/>
                <a:ext cx="38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1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2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34"/>
              <p:cNvSpPr/>
              <p:nvPr/>
            </p:nvSpPr>
            <p:spPr bwMode="auto">
              <a:xfrm>
                <a:off x="4478" y="1523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35"/>
              <p:cNvSpPr/>
              <p:nvPr/>
            </p:nvSpPr>
            <p:spPr bwMode="auto">
              <a:xfrm>
                <a:off x="4467" y="1566"/>
                <a:ext cx="30" cy="34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6"/>
              <p:cNvSpPr/>
              <p:nvPr/>
            </p:nvSpPr>
            <p:spPr bwMode="auto">
              <a:xfrm>
                <a:off x="4518" y="1582"/>
                <a:ext cx="32" cy="29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3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37"/>
              <p:cNvSpPr/>
              <p:nvPr/>
            </p:nvSpPr>
            <p:spPr bwMode="auto">
              <a:xfrm>
                <a:off x="4563" y="1507"/>
                <a:ext cx="30" cy="53"/>
              </a:xfrm>
              <a:custGeom>
                <a:avLst/>
                <a:gdLst>
                  <a:gd name="T0" fmla="*/ 1 w 11"/>
                  <a:gd name="T1" fmla="*/ 0 h 20"/>
                  <a:gd name="T2" fmla="*/ 0 w 11"/>
                  <a:gd name="T3" fmla="*/ 1 h 20"/>
                  <a:gd name="T4" fmla="*/ 3 w 11"/>
                  <a:gd name="T5" fmla="*/ 5 h 20"/>
                  <a:gd name="T6" fmla="*/ 3 w 11"/>
                  <a:gd name="T7" fmla="*/ 9 h 20"/>
                  <a:gd name="T8" fmla="*/ 0 w 11"/>
                  <a:gd name="T9" fmla="*/ 11 h 20"/>
                  <a:gd name="T10" fmla="*/ 0 w 11"/>
                  <a:gd name="T11" fmla="*/ 11 h 20"/>
                  <a:gd name="T12" fmla="*/ 3 w 11"/>
                  <a:gd name="T13" fmla="*/ 17 h 20"/>
                  <a:gd name="T14" fmla="*/ 3 w 11"/>
                  <a:gd name="T15" fmla="*/ 18 h 20"/>
                  <a:gd name="T16" fmla="*/ 11 w 11"/>
                  <a:gd name="T17" fmla="*/ 12 h 20"/>
                  <a:gd name="T18" fmla="*/ 1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4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20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8"/>
              <p:cNvSpPr/>
              <p:nvPr/>
            </p:nvSpPr>
            <p:spPr bwMode="auto">
              <a:xfrm>
                <a:off x="4379" y="1475"/>
                <a:ext cx="32" cy="53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9"/>
              <p:cNvSpPr/>
              <p:nvPr/>
            </p:nvSpPr>
            <p:spPr bwMode="auto">
              <a:xfrm>
                <a:off x="4390" y="1531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3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0"/>
              <p:cNvSpPr/>
              <p:nvPr/>
            </p:nvSpPr>
            <p:spPr bwMode="auto">
              <a:xfrm>
                <a:off x="3293" y="2538"/>
                <a:ext cx="190" cy="216"/>
              </a:xfrm>
              <a:custGeom>
                <a:avLst/>
                <a:gdLst>
                  <a:gd name="T0" fmla="*/ 32 w 71"/>
                  <a:gd name="T1" fmla="*/ 79 h 81"/>
                  <a:gd name="T2" fmla="*/ 50 w 71"/>
                  <a:gd name="T3" fmla="*/ 79 h 81"/>
                  <a:gd name="T4" fmla="*/ 53 w 71"/>
                  <a:gd name="T5" fmla="*/ 58 h 81"/>
                  <a:gd name="T6" fmla="*/ 71 w 71"/>
                  <a:gd name="T7" fmla="*/ 41 h 81"/>
                  <a:gd name="T8" fmla="*/ 64 w 71"/>
                  <a:gd name="T9" fmla="*/ 27 h 81"/>
                  <a:gd name="T10" fmla="*/ 57 w 71"/>
                  <a:gd name="T11" fmla="*/ 26 h 81"/>
                  <a:gd name="T12" fmla="*/ 55 w 71"/>
                  <a:gd name="T13" fmla="*/ 27 h 81"/>
                  <a:gd name="T14" fmla="*/ 57 w 71"/>
                  <a:gd name="T15" fmla="*/ 21 h 81"/>
                  <a:gd name="T16" fmla="*/ 46 w 71"/>
                  <a:gd name="T17" fmla="*/ 1 h 81"/>
                  <a:gd name="T18" fmla="*/ 34 w 71"/>
                  <a:gd name="T19" fmla="*/ 7 h 81"/>
                  <a:gd name="T20" fmla="*/ 28 w 71"/>
                  <a:gd name="T21" fmla="*/ 7 h 81"/>
                  <a:gd name="T22" fmla="*/ 18 w 71"/>
                  <a:gd name="T23" fmla="*/ 2 h 81"/>
                  <a:gd name="T24" fmla="*/ 6 w 71"/>
                  <a:gd name="T25" fmla="*/ 24 h 81"/>
                  <a:gd name="T26" fmla="*/ 17 w 71"/>
                  <a:gd name="T27" fmla="*/ 35 h 81"/>
                  <a:gd name="T28" fmla="*/ 19 w 71"/>
                  <a:gd name="T29" fmla="*/ 36 h 81"/>
                  <a:gd name="T30" fmla="*/ 13 w 71"/>
                  <a:gd name="T31" fmla="*/ 37 h 81"/>
                  <a:gd name="T32" fmla="*/ 4 w 71"/>
                  <a:gd name="T33" fmla="*/ 41 h 81"/>
                  <a:gd name="T34" fmla="*/ 1 w 71"/>
                  <a:gd name="T35" fmla="*/ 56 h 81"/>
                  <a:gd name="T36" fmla="*/ 4 w 71"/>
                  <a:gd name="T37" fmla="*/ 60 h 81"/>
                  <a:gd name="T38" fmla="*/ 13 w 71"/>
                  <a:gd name="T39" fmla="*/ 67 h 81"/>
                  <a:gd name="T40" fmla="*/ 22 w 71"/>
                  <a:gd name="T41" fmla="*/ 75 h 81"/>
                  <a:gd name="T42" fmla="*/ 32 w 71"/>
                  <a:gd name="T4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81">
                    <a:moveTo>
                      <a:pt x="32" y="79"/>
                    </a:moveTo>
                    <a:cubicBezTo>
                      <a:pt x="37" y="80"/>
                      <a:pt x="45" y="81"/>
                      <a:pt x="50" y="79"/>
                    </a:cubicBezTo>
                    <a:cubicBezTo>
                      <a:pt x="58" y="74"/>
                      <a:pt x="57" y="64"/>
                      <a:pt x="53" y="58"/>
                    </a:cubicBezTo>
                    <a:cubicBezTo>
                      <a:pt x="62" y="58"/>
                      <a:pt x="71" y="51"/>
                      <a:pt x="71" y="41"/>
                    </a:cubicBezTo>
                    <a:cubicBezTo>
                      <a:pt x="71" y="36"/>
                      <a:pt x="69" y="30"/>
                      <a:pt x="64" y="27"/>
                    </a:cubicBezTo>
                    <a:cubicBezTo>
                      <a:pt x="61" y="26"/>
                      <a:pt x="60" y="26"/>
                      <a:pt x="57" y="26"/>
                    </a:cubicBezTo>
                    <a:cubicBezTo>
                      <a:pt x="57" y="26"/>
                      <a:pt x="55" y="27"/>
                      <a:pt x="55" y="27"/>
                    </a:cubicBezTo>
                    <a:cubicBezTo>
                      <a:pt x="56" y="25"/>
                      <a:pt x="57" y="23"/>
                      <a:pt x="57" y="21"/>
                    </a:cubicBezTo>
                    <a:cubicBezTo>
                      <a:pt x="61" y="12"/>
                      <a:pt x="58" y="0"/>
                      <a:pt x="46" y="1"/>
                    </a:cubicBezTo>
                    <a:cubicBezTo>
                      <a:pt x="41" y="1"/>
                      <a:pt x="38" y="3"/>
                      <a:pt x="34" y="7"/>
                    </a:cubicBezTo>
                    <a:cubicBezTo>
                      <a:pt x="31" y="11"/>
                      <a:pt x="31" y="10"/>
                      <a:pt x="28" y="7"/>
                    </a:cubicBezTo>
                    <a:cubicBezTo>
                      <a:pt x="25" y="4"/>
                      <a:pt x="21" y="3"/>
                      <a:pt x="18" y="2"/>
                    </a:cubicBezTo>
                    <a:cubicBezTo>
                      <a:pt x="7" y="1"/>
                      <a:pt x="2" y="17"/>
                      <a:pt x="6" y="24"/>
                    </a:cubicBezTo>
                    <a:cubicBezTo>
                      <a:pt x="8" y="29"/>
                      <a:pt x="12" y="32"/>
                      <a:pt x="17" y="35"/>
                    </a:cubicBezTo>
                    <a:cubicBezTo>
                      <a:pt x="17" y="35"/>
                      <a:pt x="20" y="36"/>
                      <a:pt x="19" y="36"/>
                    </a:cubicBezTo>
                    <a:cubicBezTo>
                      <a:pt x="17" y="36"/>
                      <a:pt x="15" y="36"/>
                      <a:pt x="13" y="37"/>
                    </a:cubicBezTo>
                    <a:cubicBezTo>
                      <a:pt x="10" y="37"/>
                      <a:pt x="7" y="39"/>
                      <a:pt x="4" y="41"/>
                    </a:cubicBezTo>
                    <a:cubicBezTo>
                      <a:pt x="0" y="45"/>
                      <a:pt x="0" y="51"/>
                      <a:pt x="1" y="56"/>
                    </a:cubicBezTo>
                    <a:cubicBezTo>
                      <a:pt x="1" y="58"/>
                      <a:pt x="2" y="59"/>
                      <a:pt x="4" y="60"/>
                    </a:cubicBezTo>
                    <a:cubicBezTo>
                      <a:pt x="7" y="63"/>
                      <a:pt x="9" y="66"/>
                      <a:pt x="13" y="67"/>
                    </a:cubicBezTo>
                    <a:cubicBezTo>
                      <a:pt x="16" y="69"/>
                      <a:pt x="19" y="73"/>
                      <a:pt x="22" y="75"/>
                    </a:cubicBezTo>
                    <a:cubicBezTo>
                      <a:pt x="25" y="77"/>
                      <a:pt x="29" y="78"/>
                      <a:pt x="32" y="7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41"/>
              <p:cNvSpPr/>
              <p:nvPr/>
            </p:nvSpPr>
            <p:spPr bwMode="auto">
              <a:xfrm>
                <a:off x="3365" y="2543"/>
                <a:ext cx="56" cy="75"/>
              </a:xfrm>
              <a:custGeom>
                <a:avLst/>
                <a:gdLst>
                  <a:gd name="T0" fmla="*/ 10 w 21"/>
                  <a:gd name="T1" fmla="*/ 28 h 28"/>
                  <a:gd name="T2" fmla="*/ 19 w 21"/>
                  <a:gd name="T3" fmla="*/ 11 h 28"/>
                  <a:gd name="T4" fmla="*/ 18 w 21"/>
                  <a:gd name="T5" fmla="*/ 4 h 28"/>
                  <a:gd name="T6" fmla="*/ 12 w 21"/>
                  <a:gd name="T7" fmla="*/ 1 h 28"/>
                  <a:gd name="T8" fmla="*/ 1 w 21"/>
                  <a:gd name="T9" fmla="*/ 8 h 28"/>
                  <a:gd name="T10" fmla="*/ 0 w 21"/>
                  <a:gd name="T11" fmla="*/ 8 h 28"/>
                  <a:gd name="T12" fmla="*/ 2 w 21"/>
                  <a:gd name="T13" fmla="*/ 22 h 28"/>
                  <a:gd name="T14" fmla="*/ 3 w 21"/>
                  <a:gd name="T15" fmla="*/ 22 h 28"/>
                  <a:gd name="T16" fmla="*/ 7 w 21"/>
                  <a:gd name="T17" fmla="*/ 18 h 28"/>
                  <a:gd name="T18" fmla="*/ 10 w 21"/>
                  <a:gd name="T19" fmla="*/ 21 h 28"/>
                  <a:gd name="T20" fmla="*/ 11 w 21"/>
                  <a:gd name="T21" fmla="*/ 21 h 28"/>
                  <a:gd name="T22" fmla="*/ 11 w 21"/>
                  <a:gd name="T23" fmla="*/ 24 h 28"/>
                  <a:gd name="T24" fmla="*/ 9 w 21"/>
                  <a:gd name="T25" fmla="*/ 27 h 28"/>
                  <a:gd name="T26" fmla="*/ 10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15" y="24"/>
                      <a:pt x="17" y="17"/>
                      <a:pt x="19" y="11"/>
                    </a:cubicBezTo>
                    <a:cubicBezTo>
                      <a:pt x="20" y="9"/>
                      <a:pt x="21" y="5"/>
                      <a:pt x="18" y="4"/>
                    </a:cubicBezTo>
                    <a:cubicBezTo>
                      <a:pt x="16" y="2"/>
                      <a:pt x="14" y="0"/>
                      <a:pt x="12" y="1"/>
                    </a:cubicBezTo>
                    <a:cubicBezTo>
                      <a:pt x="9" y="2"/>
                      <a:pt x="3" y="11"/>
                      <a:pt x="1" y="8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13"/>
                      <a:pt x="2" y="17"/>
                      <a:pt x="2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5" y="19"/>
                      <a:pt x="7" y="18"/>
                    </a:cubicBezTo>
                    <a:cubicBezTo>
                      <a:pt x="8" y="18"/>
                      <a:pt x="9" y="20"/>
                      <a:pt x="10" y="21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2" y="19"/>
                      <a:pt x="11" y="24"/>
                      <a:pt x="11" y="24"/>
                    </a:cubicBezTo>
                    <a:cubicBezTo>
                      <a:pt x="10" y="25"/>
                      <a:pt x="10" y="26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42"/>
              <p:cNvSpPr/>
              <p:nvPr/>
            </p:nvSpPr>
            <p:spPr bwMode="auto">
              <a:xfrm>
                <a:off x="3315" y="2556"/>
                <a:ext cx="66" cy="89"/>
              </a:xfrm>
              <a:custGeom>
                <a:avLst/>
                <a:gdLst>
                  <a:gd name="T0" fmla="*/ 21 w 25"/>
                  <a:gd name="T1" fmla="*/ 32 h 33"/>
                  <a:gd name="T2" fmla="*/ 25 w 25"/>
                  <a:gd name="T3" fmla="*/ 28 h 33"/>
                  <a:gd name="T4" fmla="*/ 24 w 25"/>
                  <a:gd name="T5" fmla="*/ 22 h 33"/>
                  <a:gd name="T6" fmla="*/ 22 w 25"/>
                  <a:gd name="T7" fmla="*/ 13 h 33"/>
                  <a:gd name="T8" fmla="*/ 20 w 25"/>
                  <a:gd name="T9" fmla="*/ 5 h 33"/>
                  <a:gd name="T10" fmla="*/ 15 w 25"/>
                  <a:gd name="T11" fmla="*/ 1 h 33"/>
                  <a:gd name="T12" fmla="*/ 8 w 25"/>
                  <a:gd name="T13" fmla="*/ 1 h 33"/>
                  <a:gd name="T14" fmla="*/ 5 w 25"/>
                  <a:gd name="T15" fmla="*/ 0 h 33"/>
                  <a:gd name="T16" fmla="*/ 2 w 25"/>
                  <a:gd name="T17" fmla="*/ 1 h 33"/>
                  <a:gd name="T18" fmla="*/ 2 w 25"/>
                  <a:gd name="T19" fmla="*/ 1 h 33"/>
                  <a:gd name="T20" fmla="*/ 2 w 25"/>
                  <a:gd name="T21" fmla="*/ 1 h 33"/>
                  <a:gd name="T22" fmla="*/ 2 w 25"/>
                  <a:gd name="T23" fmla="*/ 1 h 33"/>
                  <a:gd name="T24" fmla="*/ 2 w 25"/>
                  <a:gd name="T25" fmla="*/ 1 h 33"/>
                  <a:gd name="T26" fmla="*/ 2 w 25"/>
                  <a:gd name="T27" fmla="*/ 1 h 33"/>
                  <a:gd name="T28" fmla="*/ 0 w 25"/>
                  <a:gd name="T29" fmla="*/ 3 h 33"/>
                  <a:gd name="T30" fmla="*/ 0 w 25"/>
                  <a:gd name="T31" fmla="*/ 3 h 33"/>
                  <a:gd name="T32" fmla="*/ 3 w 25"/>
                  <a:gd name="T33" fmla="*/ 10 h 33"/>
                  <a:gd name="T34" fmla="*/ 2 w 25"/>
                  <a:gd name="T35" fmla="*/ 11 h 33"/>
                  <a:gd name="T36" fmla="*/ 3 w 25"/>
                  <a:gd name="T37" fmla="*/ 13 h 33"/>
                  <a:gd name="T38" fmla="*/ 9 w 25"/>
                  <a:gd name="T39" fmla="*/ 20 h 33"/>
                  <a:gd name="T40" fmla="*/ 8 w 25"/>
                  <a:gd name="T41" fmla="*/ 22 h 33"/>
                  <a:gd name="T42" fmla="*/ 8 w 25"/>
                  <a:gd name="T43" fmla="*/ 23 h 33"/>
                  <a:gd name="T44" fmla="*/ 21 w 25"/>
                  <a:gd name="T4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3">
                    <a:moveTo>
                      <a:pt x="21" y="32"/>
                    </a:moveTo>
                    <a:cubicBezTo>
                      <a:pt x="24" y="33"/>
                      <a:pt x="24" y="30"/>
                      <a:pt x="25" y="28"/>
                    </a:cubicBezTo>
                    <a:cubicBezTo>
                      <a:pt x="25" y="26"/>
                      <a:pt x="24" y="24"/>
                      <a:pt x="24" y="22"/>
                    </a:cubicBezTo>
                    <a:cubicBezTo>
                      <a:pt x="24" y="19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0" y="5"/>
                    </a:cubicBezTo>
                    <a:cubicBezTo>
                      <a:pt x="20" y="2"/>
                      <a:pt x="18" y="1"/>
                      <a:pt x="15" y="1"/>
                    </a:cubicBezTo>
                    <a:cubicBezTo>
                      <a:pt x="13" y="1"/>
                      <a:pt x="11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5" y="15"/>
                      <a:pt x="7" y="18"/>
                      <a:pt x="9" y="20"/>
                    </a:cubicBezTo>
                    <a:cubicBezTo>
                      <a:pt x="14" y="25"/>
                      <a:pt x="11" y="22"/>
                      <a:pt x="8" y="22"/>
                    </a:cubicBezTo>
                    <a:cubicBezTo>
                      <a:pt x="8" y="22"/>
                      <a:pt x="7" y="23"/>
                      <a:pt x="8" y="23"/>
                    </a:cubicBezTo>
                    <a:cubicBezTo>
                      <a:pt x="11" y="27"/>
                      <a:pt x="16" y="30"/>
                      <a:pt x="2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43"/>
              <p:cNvSpPr/>
              <p:nvPr/>
            </p:nvSpPr>
            <p:spPr bwMode="auto">
              <a:xfrm>
                <a:off x="3392" y="2647"/>
                <a:ext cx="51" cy="16"/>
              </a:xfrm>
              <a:custGeom>
                <a:avLst/>
                <a:gdLst>
                  <a:gd name="T0" fmla="*/ 0 w 19"/>
                  <a:gd name="T1" fmla="*/ 5 h 6"/>
                  <a:gd name="T2" fmla="*/ 7 w 19"/>
                  <a:gd name="T3" fmla="*/ 4 h 6"/>
                  <a:gd name="T4" fmla="*/ 18 w 19"/>
                  <a:gd name="T5" fmla="*/ 4 h 6"/>
                  <a:gd name="T6" fmla="*/ 18 w 19"/>
                  <a:gd name="T7" fmla="*/ 3 h 6"/>
                  <a:gd name="T8" fmla="*/ 11 w 19"/>
                  <a:gd name="T9" fmla="*/ 0 h 6"/>
                  <a:gd name="T10" fmla="*/ 2 w 19"/>
                  <a:gd name="T11" fmla="*/ 2 h 6"/>
                  <a:gd name="T12" fmla="*/ 2 w 19"/>
                  <a:gd name="T13" fmla="*/ 2 h 6"/>
                  <a:gd name="T14" fmla="*/ 0 w 19"/>
                  <a:gd name="T15" fmla="*/ 4 h 6"/>
                  <a:gd name="T16" fmla="*/ 0 w 19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">
                    <a:moveTo>
                      <a:pt x="0" y="5"/>
                    </a:moveTo>
                    <a:cubicBezTo>
                      <a:pt x="3" y="5"/>
                      <a:pt x="5" y="6"/>
                      <a:pt x="7" y="4"/>
                    </a:cubicBezTo>
                    <a:cubicBezTo>
                      <a:pt x="10" y="1"/>
                      <a:pt x="14" y="2"/>
                      <a:pt x="18" y="4"/>
                    </a:cubicBezTo>
                    <a:cubicBezTo>
                      <a:pt x="18" y="4"/>
                      <a:pt x="19" y="4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4"/>
              <p:cNvSpPr/>
              <p:nvPr/>
            </p:nvSpPr>
            <p:spPr bwMode="auto">
              <a:xfrm>
                <a:off x="3373" y="2663"/>
                <a:ext cx="24" cy="57"/>
              </a:xfrm>
              <a:custGeom>
                <a:avLst/>
                <a:gdLst>
                  <a:gd name="T0" fmla="*/ 8 w 9"/>
                  <a:gd name="T1" fmla="*/ 20 h 21"/>
                  <a:gd name="T2" fmla="*/ 7 w 9"/>
                  <a:gd name="T3" fmla="*/ 12 h 21"/>
                  <a:gd name="T4" fmla="*/ 6 w 9"/>
                  <a:gd name="T5" fmla="*/ 6 h 21"/>
                  <a:gd name="T6" fmla="*/ 5 w 9"/>
                  <a:gd name="T7" fmla="*/ 5 h 21"/>
                  <a:gd name="T8" fmla="*/ 5 w 9"/>
                  <a:gd name="T9" fmla="*/ 3 h 21"/>
                  <a:gd name="T10" fmla="*/ 3 w 9"/>
                  <a:gd name="T11" fmla="*/ 2 h 21"/>
                  <a:gd name="T12" fmla="*/ 3 w 9"/>
                  <a:gd name="T13" fmla="*/ 2 h 21"/>
                  <a:gd name="T14" fmla="*/ 2 w 9"/>
                  <a:gd name="T15" fmla="*/ 2 h 21"/>
                  <a:gd name="T16" fmla="*/ 1 w 9"/>
                  <a:gd name="T17" fmla="*/ 1 h 21"/>
                  <a:gd name="T18" fmla="*/ 1 w 9"/>
                  <a:gd name="T19" fmla="*/ 0 h 21"/>
                  <a:gd name="T20" fmla="*/ 0 w 9"/>
                  <a:gd name="T21" fmla="*/ 1 h 21"/>
                  <a:gd name="T22" fmla="*/ 0 w 9"/>
                  <a:gd name="T23" fmla="*/ 2 h 21"/>
                  <a:gd name="T24" fmla="*/ 2 w 9"/>
                  <a:gd name="T25" fmla="*/ 7 h 21"/>
                  <a:gd name="T26" fmla="*/ 2 w 9"/>
                  <a:gd name="T27" fmla="*/ 10 h 21"/>
                  <a:gd name="T28" fmla="*/ 4 w 9"/>
                  <a:gd name="T29" fmla="*/ 13 h 21"/>
                  <a:gd name="T30" fmla="*/ 7 w 9"/>
                  <a:gd name="T31" fmla="*/ 20 h 21"/>
                  <a:gd name="T32" fmla="*/ 8 w 9"/>
                  <a:gd name="T3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1">
                    <a:moveTo>
                      <a:pt x="8" y="20"/>
                    </a:moveTo>
                    <a:cubicBezTo>
                      <a:pt x="9" y="17"/>
                      <a:pt x="9" y="15"/>
                      <a:pt x="7" y="12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3" y="5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6" y="15"/>
                      <a:pt x="6" y="17"/>
                      <a:pt x="7" y="20"/>
                    </a:cubicBezTo>
                    <a:cubicBezTo>
                      <a:pt x="7" y="21"/>
                      <a:pt x="8" y="21"/>
                      <a:pt x="8" y="2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45"/>
              <p:cNvSpPr/>
              <p:nvPr/>
            </p:nvSpPr>
            <p:spPr bwMode="auto">
              <a:xfrm>
                <a:off x="3288" y="2634"/>
                <a:ext cx="93" cy="59"/>
              </a:xfrm>
              <a:custGeom>
                <a:avLst/>
                <a:gdLst>
                  <a:gd name="T0" fmla="*/ 4 w 35"/>
                  <a:gd name="T1" fmla="*/ 21 h 22"/>
                  <a:gd name="T2" fmla="*/ 12 w 35"/>
                  <a:gd name="T3" fmla="*/ 17 h 22"/>
                  <a:gd name="T4" fmla="*/ 13 w 35"/>
                  <a:gd name="T5" fmla="*/ 17 h 22"/>
                  <a:gd name="T6" fmla="*/ 14 w 35"/>
                  <a:gd name="T7" fmla="*/ 15 h 22"/>
                  <a:gd name="T8" fmla="*/ 15 w 35"/>
                  <a:gd name="T9" fmla="*/ 13 h 22"/>
                  <a:gd name="T10" fmla="*/ 18 w 35"/>
                  <a:gd name="T11" fmla="*/ 13 h 22"/>
                  <a:gd name="T12" fmla="*/ 18 w 35"/>
                  <a:gd name="T13" fmla="*/ 15 h 22"/>
                  <a:gd name="T14" fmla="*/ 19 w 35"/>
                  <a:gd name="T15" fmla="*/ 15 h 22"/>
                  <a:gd name="T16" fmla="*/ 22 w 35"/>
                  <a:gd name="T17" fmla="*/ 14 h 22"/>
                  <a:gd name="T18" fmla="*/ 22 w 35"/>
                  <a:gd name="T19" fmla="*/ 15 h 22"/>
                  <a:gd name="T20" fmla="*/ 34 w 35"/>
                  <a:gd name="T21" fmla="*/ 6 h 22"/>
                  <a:gd name="T22" fmla="*/ 35 w 35"/>
                  <a:gd name="T23" fmla="*/ 5 h 22"/>
                  <a:gd name="T24" fmla="*/ 30 w 35"/>
                  <a:gd name="T25" fmla="*/ 1 h 22"/>
                  <a:gd name="T26" fmla="*/ 25 w 35"/>
                  <a:gd name="T27" fmla="*/ 1 h 22"/>
                  <a:gd name="T28" fmla="*/ 12 w 35"/>
                  <a:gd name="T29" fmla="*/ 3 h 22"/>
                  <a:gd name="T30" fmla="*/ 3 w 35"/>
                  <a:gd name="T31" fmla="*/ 21 h 22"/>
                  <a:gd name="T32" fmla="*/ 4 w 35"/>
                  <a:gd name="T3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2">
                    <a:moveTo>
                      <a:pt x="4" y="21"/>
                    </a:moveTo>
                    <a:cubicBezTo>
                      <a:pt x="7" y="20"/>
                      <a:pt x="10" y="19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4" y="15"/>
                    </a:cubicBezTo>
                    <a:cubicBezTo>
                      <a:pt x="15" y="15"/>
                      <a:pt x="15" y="14"/>
                      <a:pt x="15" y="13"/>
                    </a:cubicBezTo>
                    <a:cubicBezTo>
                      <a:pt x="18" y="11"/>
                      <a:pt x="19" y="11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8" y="15"/>
                      <a:pt x="19" y="16"/>
                      <a:pt x="19" y="15"/>
                    </a:cubicBezTo>
                    <a:cubicBezTo>
                      <a:pt x="20" y="15"/>
                      <a:pt x="21" y="15"/>
                      <a:pt x="22" y="14"/>
                    </a:cubicBezTo>
                    <a:cubicBezTo>
                      <a:pt x="21" y="14"/>
                      <a:pt x="22" y="15"/>
                      <a:pt x="22" y="15"/>
                    </a:cubicBezTo>
                    <a:cubicBezTo>
                      <a:pt x="26" y="13"/>
                      <a:pt x="30" y="4"/>
                      <a:pt x="34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3" y="3"/>
                      <a:pt x="32" y="2"/>
                      <a:pt x="30" y="1"/>
                    </a:cubicBezTo>
                    <a:cubicBezTo>
                      <a:pt x="28" y="0"/>
                      <a:pt x="27" y="0"/>
                      <a:pt x="25" y="1"/>
                    </a:cubicBezTo>
                    <a:cubicBezTo>
                      <a:pt x="20" y="1"/>
                      <a:pt x="16" y="1"/>
                      <a:pt x="12" y="3"/>
                    </a:cubicBezTo>
                    <a:cubicBezTo>
                      <a:pt x="4" y="6"/>
                      <a:pt x="0" y="14"/>
                      <a:pt x="3" y="21"/>
                    </a:cubicBezTo>
                    <a:cubicBezTo>
                      <a:pt x="3" y="21"/>
                      <a:pt x="4" y="22"/>
                      <a:pt x="4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46"/>
              <p:cNvSpPr/>
              <p:nvPr/>
            </p:nvSpPr>
            <p:spPr bwMode="auto">
              <a:xfrm>
                <a:off x="3384" y="2613"/>
                <a:ext cx="96" cy="77"/>
              </a:xfrm>
              <a:custGeom>
                <a:avLst/>
                <a:gdLst>
                  <a:gd name="T0" fmla="*/ 27 w 36"/>
                  <a:gd name="T1" fmla="*/ 29 h 29"/>
                  <a:gd name="T2" fmla="*/ 35 w 36"/>
                  <a:gd name="T3" fmla="*/ 19 h 29"/>
                  <a:gd name="T4" fmla="*/ 33 w 36"/>
                  <a:gd name="T5" fmla="*/ 7 h 29"/>
                  <a:gd name="T6" fmla="*/ 21 w 36"/>
                  <a:gd name="T7" fmla="*/ 1 h 29"/>
                  <a:gd name="T8" fmla="*/ 5 w 36"/>
                  <a:gd name="T9" fmla="*/ 8 h 29"/>
                  <a:gd name="T10" fmla="*/ 1 w 36"/>
                  <a:gd name="T11" fmla="*/ 8 h 29"/>
                  <a:gd name="T12" fmla="*/ 1 w 36"/>
                  <a:gd name="T13" fmla="*/ 8 h 29"/>
                  <a:gd name="T14" fmla="*/ 0 w 36"/>
                  <a:gd name="T15" fmla="*/ 8 h 29"/>
                  <a:gd name="T16" fmla="*/ 0 w 36"/>
                  <a:gd name="T17" fmla="*/ 9 h 29"/>
                  <a:gd name="T18" fmla="*/ 1 w 36"/>
                  <a:gd name="T19" fmla="*/ 9 h 29"/>
                  <a:gd name="T20" fmla="*/ 2 w 36"/>
                  <a:gd name="T21" fmla="*/ 9 h 29"/>
                  <a:gd name="T22" fmla="*/ 1 w 36"/>
                  <a:gd name="T23" fmla="*/ 9 h 29"/>
                  <a:gd name="T24" fmla="*/ 1 w 36"/>
                  <a:gd name="T25" fmla="*/ 9 h 29"/>
                  <a:gd name="T26" fmla="*/ 2 w 36"/>
                  <a:gd name="T27" fmla="*/ 9 h 29"/>
                  <a:gd name="T28" fmla="*/ 3 w 36"/>
                  <a:gd name="T29" fmla="*/ 9 h 29"/>
                  <a:gd name="T30" fmla="*/ 8 w 36"/>
                  <a:gd name="T31" fmla="*/ 8 h 29"/>
                  <a:gd name="T32" fmla="*/ 13 w 36"/>
                  <a:gd name="T33" fmla="*/ 8 h 29"/>
                  <a:gd name="T34" fmla="*/ 25 w 36"/>
                  <a:gd name="T35" fmla="*/ 13 h 29"/>
                  <a:gd name="T36" fmla="*/ 27 w 36"/>
                  <a:gd name="T37" fmla="*/ 15 h 29"/>
                  <a:gd name="T38" fmla="*/ 26 w 36"/>
                  <a:gd name="T39" fmla="*/ 28 h 29"/>
                  <a:gd name="T40" fmla="*/ 27 w 36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29">
                    <a:moveTo>
                      <a:pt x="27" y="29"/>
                    </a:moveTo>
                    <a:cubicBezTo>
                      <a:pt x="30" y="26"/>
                      <a:pt x="34" y="24"/>
                      <a:pt x="35" y="19"/>
                    </a:cubicBezTo>
                    <a:cubicBezTo>
                      <a:pt x="36" y="15"/>
                      <a:pt x="36" y="10"/>
                      <a:pt x="33" y="7"/>
                    </a:cubicBezTo>
                    <a:cubicBezTo>
                      <a:pt x="31" y="5"/>
                      <a:pt x="25" y="0"/>
                      <a:pt x="21" y="1"/>
                    </a:cubicBezTo>
                    <a:cubicBezTo>
                      <a:pt x="16" y="3"/>
                      <a:pt x="11" y="7"/>
                      <a:pt x="5" y="8"/>
                    </a:cubicBezTo>
                    <a:cubicBezTo>
                      <a:pt x="4" y="8"/>
                      <a:pt x="3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4" y="9"/>
                      <a:pt x="25" y="11"/>
                      <a:pt x="25" y="13"/>
                    </a:cubicBezTo>
                    <a:cubicBezTo>
                      <a:pt x="26" y="14"/>
                      <a:pt x="26" y="15"/>
                      <a:pt x="27" y="15"/>
                    </a:cubicBezTo>
                    <a:cubicBezTo>
                      <a:pt x="30" y="17"/>
                      <a:pt x="27" y="25"/>
                      <a:pt x="26" y="28"/>
                    </a:cubicBezTo>
                    <a:cubicBezTo>
                      <a:pt x="26" y="28"/>
                      <a:pt x="26" y="29"/>
                      <a:pt x="2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47"/>
              <p:cNvSpPr/>
              <p:nvPr/>
            </p:nvSpPr>
            <p:spPr bwMode="auto">
              <a:xfrm>
                <a:off x="3392" y="2669"/>
                <a:ext cx="54" cy="67"/>
              </a:xfrm>
              <a:custGeom>
                <a:avLst/>
                <a:gdLst>
                  <a:gd name="T0" fmla="*/ 14 w 20"/>
                  <a:gd name="T1" fmla="*/ 25 h 25"/>
                  <a:gd name="T2" fmla="*/ 17 w 20"/>
                  <a:gd name="T3" fmla="*/ 13 h 25"/>
                  <a:gd name="T4" fmla="*/ 5 w 20"/>
                  <a:gd name="T5" fmla="*/ 2 h 25"/>
                  <a:gd name="T6" fmla="*/ 1 w 20"/>
                  <a:gd name="T7" fmla="*/ 0 h 25"/>
                  <a:gd name="T8" fmla="*/ 0 w 20"/>
                  <a:gd name="T9" fmla="*/ 0 h 25"/>
                  <a:gd name="T10" fmla="*/ 2 w 20"/>
                  <a:gd name="T11" fmla="*/ 2 h 25"/>
                  <a:gd name="T12" fmla="*/ 2 w 20"/>
                  <a:gd name="T13" fmla="*/ 2 h 25"/>
                  <a:gd name="T14" fmla="*/ 3 w 20"/>
                  <a:gd name="T15" fmla="*/ 2 h 25"/>
                  <a:gd name="T16" fmla="*/ 5 w 20"/>
                  <a:gd name="T17" fmla="*/ 3 h 25"/>
                  <a:gd name="T18" fmla="*/ 9 w 20"/>
                  <a:gd name="T19" fmla="*/ 13 h 25"/>
                  <a:gd name="T20" fmla="*/ 10 w 20"/>
                  <a:gd name="T21" fmla="*/ 13 h 25"/>
                  <a:gd name="T22" fmla="*/ 10 w 20"/>
                  <a:gd name="T23" fmla="*/ 10 h 25"/>
                  <a:gd name="T24" fmla="*/ 10 w 20"/>
                  <a:gd name="T25" fmla="*/ 8 h 25"/>
                  <a:gd name="T26" fmla="*/ 12 w 20"/>
                  <a:gd name="T27" fmla="*/ 11 h 25"/>
                  <a:gd name="T28" fmla="*/ 14 w 20"/>
                  <a:gd name="T29" fmla="*/ 24 h 25"/>
                  <a:gd name="T30" fmla="*/ 14 w 20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14" y="25"/>
                    </a:moveTo>
                    <a:cubicBezTo>
                      <a:pt x="20" y="22"/>
                      <a:pt x="19" y="18"/>
                      <a:pt x="17" y="13"/>
                    </a:cubicBezTo>
                    <a:cubicBezTo>
                      <a:pt x="16" y="6"/>
                      <a:pt x="11" y="4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6"/>
                      <a:pt x="6" y="11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0" y="11"/>
                      <a:pt x="10" y="12"/>
                      <a:pt x="10" y="10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5" y="15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48"/>
              <p:cNvSpPr/>
              <p:nvPr/>
            </p:nvSpPr>
            <p:spPr bwMode="auto">
              <a:xfrm>
                <a:off x="3341" y="2554"/>
                <a:ext cx="40" cy="83"/>
              </a:xfrm>
              <a:custGeom>
                <a:avLst/>
                <a:gdLst>
                  <a:gd name="T0" fmla="*/ 13 w 15"/>
                  <a:gd name="T1" fmla="*/ 31 h 31"/>
                  <a:gd name="T2" fmla="*/ 15 w 15"/>
                  <a:gd name="T3" fmla="*/ 30 h 31"/>
                  <a:gd name="T4" fmla="*/ 15 w 15"/>
                  <a:gd name="T5" fmla="*/ 30 h 31"/>
                  <a:gd name="T6" fmla="*/ 14 w 15"/>
                  <a:gd name="T7" fmla="*/ 28 h 31"/>
                  <a:gd name="T8" fmla="*/ 15 w 15"/>
                  <a:gd name="T9" fmla="*/ 21 h 31"/>
                  <a:gd name="T10" fmla="*/ 13 w 15"/>
                  <a:gd name="T11" fmla="*/ 15 h 31"/>
                  <a:gd name="T12" fmla="*/ 9 w 15"/>
                  <a:gd name="T13" fmla="*/ 1 h 31"/>
                  <a:gd name="T14" fmla="*/ 8 w 15"/>
                  <a:gd name="T15" fmla="*/ 2 h 31"/>
                  <a:gd name="T16" fmla="*/ 10 w 15"/>
                  <a:gd name="T17" fmla="*/ 9 h 31"/>
                  <a:gd name="T18" fmla="*/ 8 w 15"/>
                  <a:gd name="T19" fmla="*/ 15 h 31"/>
                  <a:gd name="T20" fmla="*/ 8 w 15"/>
                  <a:gd name="T21" fmla="*/ 18 h 31"/>
                  <a:gd name="T22" fmla="*/ 1 w 15"/>
                  <a:gd name="T23" fmla="*/ 17 h 31"/>
                  <a:gd name="T24" fmla="*/ 0 w 15"/>
                  <a:gd name="T25" fmla="*/ 18 h 31"/>
                  <a:gd name="T26" fmla="*/ 6 w 15"/>
                  <a:gd name="T27" fmla="*/ 22 h 31"/>
                  <a:gd name="T28" fmla="*/ 6 w 15"/>
                  <a:gd name="T29" fmla="*/ 25 h 31"/>
                  <a:gd name="T30" fmla="*/ 13 w 15"/>
                  <a:gd name="T31" fmla="*/ 30 h 31"/>
                  <a:gd name="T32" fmla="*/ 13 w 1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1">
                    <a:moveTo>
                      <a:pt x="13" y="31"/>
                    </a:moveTo>
                    <a:cubicBezTo>
                      <a:pt x="14" y="31"/>
                      <a:pt x="14" y="31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6"/>
                      <a:pt x="15" y="24"/>
                      <a:pt x="15" y="21"/>
                    </a:cubicBezTo>
                    <a:cubicBezTo>
                      <a:pt x="14" y="19"/>
                      <a:pt x="13" y="17"/>
                      <a:pt x="13" y="15"/>
                    </a:cubicBezTo>
                    <a:cubicBezTo>
                      <a:pt x="13" y="9"/>
                      <a:pt x="12" y="5"/>
                      <a:pt x="9" y="1"/>
                    </a:cubicBezTo>
                    <a:cubicBezTo>
                      <a:pt x="8" y="0"/>
                      <a:pt x="7" y="1"/>
                      <a:pt x="8" y="2"/>
                    </a:cubicBezTo>
                    <a:cubicBezTo>
                      <a:pt x="9" y="4"/>
                      <a:pt x="10" y="6"/>
                      <a:pt x="10" y="9"/>
                    </a:cubicBezTo>
                    <a:cubicBezTo>
                      <a:pt x="10" y="11"/>
                      <a:pt x="8" y="13"/>
                      <a:pt x="8" y="15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9" y="20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2" y="19"/>
                      <a:pt x="4" y="21"/>
                      <a:pt x="6" y="22"/>
                    </a:cubicBezTo>
                    <a:cubicBezTo>
                      <a:pt x="7" y="24"/>
                      <a:pt x="5" y="25"/>
                      <a:pt x="6" y="25"/>
                    </a:cubicBezTo>
                    <a:cubicBezTo>
                      <a:pt x="8" y="28"/>
                      <a:pt x="12" y="28"/>
                      <a:pt x="13" y="30"/>
                    </a:cubicBezTo>
                    <a:cubicBezTo>
                      <a:pt x="13" y="31"/>
                      <a:pt x="13" y="31"/>
                      <a:pt x="13" y="3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49"/>
              <p:cNvSpPr/>
              <p:nvPr/>
            </p:nvSpPr>
            <p:spPr bwMode="auto">
              <a:xfrm>
                <a:off x="3373" y="2535"/>
                <a:ext cx="89" cy="104"/>
              </a:xfrm>
              <a:custGeom>
                <a:avLst/>
                <a:gdLst>
                  <a:gd name="T0" fmla="*/ 0 w 33"/>
                  <a:gd name="T1" fmla="*/ 39 h 39"/>
                  <a:gd name="T2" fmla="*/ 25 w 33"/>
                  <a:gd name="T3" fmla="*/ 29 h 39"/>
                  <a:gd name="T4" fmla="*/ 24 w 33"/>
                  <a:gd name="T5" fmla="*/ 4 h 39"/>
                  <a:gd name="T6" fmla="*/ 9 w 33"/>
                  <a:gd name="T7" fmla="*/ 7 h 39"/>
                  <a:gd name="T8" fmla="*/ 9 w 33"/>
                  <a:gd name="T9" fmla="*/ 17 h 39"/>
                  <a:gd name="T10" fmla="*/ 8 w 33"/>
                  <a:gd name="T11" fmla="*/ 29 h 39"/>
                  <a:gd name="T12" fmla="*/ 4 w 33"/>
                  <a:gd name="T13" fmla="*/ 33 h 39"/>
                  <a:gd name="T14" fmla="*/ 0 w 33"/>
                  <a:gd name="T15" fmla="*/ 38 h 39"/>
                  <a:gd name="T16" fmla="*/ 0 w 33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8" y="38"/>
                      <a:pt x="20" y="37"/>
                      <a:pt x="25" y="29"/>
                    </a:cubicBezTo>
                    <a:cubicBezTo>
                      <a:pt x="28" y="23"/>
                      <a:pt x="33" y="8"/>
                      <a:pt x="24" y="4"/>
                    </a:cubicBezTo>
                    <a:cubicBezTo>
                      <a:pt x="22" y="3"/>
                      <a:pt x="6" y="0"/>
                      <a:pt x="9" y="7"/>
                    </a:cubicBezTo>
                    <a:cubicBezTo>
                      <a:pt x="10" y="11"/>
                      <a:pt x="9" y="14"/>
                      <a:pt x="9" y="17"/>
                    </a:cubicBezTo>
                    <a:cubicBezTo>
                      <a:pt x="10" y="22"/>
                      <a:pt x="11" y="25"/>
                      <a:pt x="8" y="29"/>
                    </a:cubicBezTo>
                    <a:cubicBezTo>
                      <a:pt x="7" y="30"/>
                      <a:pt x="5" y="32"/>
                      <a:pt x="4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750"/>
              <p:cNvSpPr/>
              <p:nvPr/>
            </p:nvSpPr>
            <p:spPr bwMode="auto">
              <a:xfrm>
                <a:off x="3376" y="2535"/>
                <a:ext cx="78" cy="107"/>
              </a:xfrm>
              <a:custGeom>
                <a:avLst/>
                <a:gdLst>
                  <a:gd name="T0" fmla="*/ 28 w 29"/>
                  <a:gd name="T1" fmla="*/ 21 h 40"/>
                  <a:gd name="T2" fmla="*/ 20 w 29"/>
                  <a:gd name="T3" fmla="*/ 3 h 40"/>
                  <a:gd name="T4" fmla="*/ 20 w 29"/>
                  <a:gd name="T5" fmla="*/ 3 h 40"/>
                  <a:gd name="T6" fmla="*/ 24 w 29"/>
                  <a:gd name="T7" fmla="*/ 10 h 40"/>
                  <a:gd name="T8" fmla="*/ 25 w 29"/>
                  <a:gd name="T9" fmla="*/ 17 h 40"/>
                  <a:gd name="T10" fmla="*/ 24 w 29"/>
                  <a:gd name="T11" fmla="*/ 22 h 40"/>
                  <a:gd name="T12" fmla="*/ 24 w 29"/>
                  <a:gd name="T13" fmla="*/ 22 h 40"/>
                  <a:gd name="T14" fmla="*/ 23 w 29"/>
                  <a:gd name="T15" fmla="*/ 22 h 40"/>
                  <a:gd name="T16" fmla="*/ 20 w 29"/>
                  <a:gd name="T17" fmla="*/ 30 h 40"/>
                  <a:gd name="T18" fmla="*/ 1 w 29"/>
                  <a:gd name="T19" fmla="*/ 38 h 40"/>
                  <a:gd name="T20" fmla="*/ 1 w 29"/>
                  <a:gd name="T21" fmla="*/ 39 h 40"/>
                  <a:gd name="T22" fmla="*/ 28 w 29"/>
                  <a:gd name="T23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40">
                    <a:moveTo>
                      <a:pt x="28" y="21"/>
                    </a:moveTo>
                    <a:cubicBezTo>
                      <a:pt x="29" y="16"/>
                      <a:pt x="29" y="0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5"/>
                      <a:pt x="23" y="7"/>
                      <a:pt x="24" y="10"/>
                    </a:cubicBezTo>
                    <a:cubicBezTo>
                      <a:pt x="25" y="12"/>
                      <a:pt x="25" y="15"/>
                      <a:pt x="25" y="17"/>
                    </a:cubicBezTo>
                    <a:cubicBezTo>
                      <a:pt x="25" y="19"/>
                      <a:pt x="25" y="20"/>
                      <a:pt x="24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2" y="24"/>
                      <a:pt x="21" y="28"/>
                      <a:pt x="20" y="30"/>
                    </a:cubicBezTo>
                    <a:cubicBezTo>
                      <a:pt x="16" y="35"/>
                      <a:pt x="7" y="37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  <a:cubicBezTo>
                      <a:pt x="12" y="40"/>
                      <a:pt x="25" y="33"/>
                      <a:pt x="28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751"/>
              <p:cNvSpPr/>
              <p:nvPr/>
            </p:nvSpPr>
            <p:spPr bwMode="auto">
              <a:xfrm>
                <a:off x="3347" y="2688"/>
                <a:ext cx="26" cy="56"/>
              </a:xfrm>
              <a:custGeom>
                <a:avLst/>
                <a:gdLst>
                  <a:gd name="T0" fmla="*/ 4 w 10"/>
                  <a:gd name="T1" fmla="*/ 20 h 21"/>
                  <a:gd name="T2" fmla="*/ 7 w 10"/>
                  <a:gd name="T3" fmla="*/ 17 h 21"/>
                  <a:gd name="T4" fmla="*/ 7 w 10"/>
                  <a:gd name="T5" fmla="*/ 15 h 21"/>
                  <a:gd name="T6" fmla="*/ 8 w 10"/>
                  <a:gd name="T7" fmla="*/ 15 h 21"/>
                  <a:gd name="T8" fmla="*/ 8 w 10"/>
                  <a:gd name="T9" fmla="*/ 8 h 21"/>
                  <a:gd name="T10" fmla="*/ 10 w 10"/>
                  <a:gd name="T11" fmla="*/ 1 h 21"/>
                  <a:gd name="T12" fmla="*/ 9 w 10"/>
                  <a:gd name="T13" fmla="*/ 0 h 21"/>
                  <a:gd name="T14" fmla="*/ 4 w 10"/>
                  <a:gd name="T15" fmla="*/ 6 h 21"/>
                  <a:gd name="T16" fmla="*/ 0 w 10"/>
                  <a:gd name="T17" fmla="*/ 9 h 21"/>
                  <a:gd name="T18" fmla="*/ 1 w 10"/>
                  <a:gd name="T19" fmla="*/ 15 h 21"/>
                  <a:gd name="T20" fmla="*/ 3 w 10"/>
                  <a:gd name="T21" fmla="*/ 20 h 21"/>
                  <a:gd name="T22" fmla="*/ 4 w 10"/>
                  <a:gd name="T2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4" y="20"/>
                    </a:moveTo>
                    <a:cubicBezTo>
                      <a:pt x="4" y="19"/>
                      <a:pt x="6" y="18"/>
                      <a:pt x="7" y="17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8" y="6"/>
                      <a:pt x="8" y="3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1"/>
                      <a:pt x="1" y="15"/>
                      <a:pt x="1" y="15"/>
                    </a:cubicBezTo>
                    <a:cubicBezTo>
                      <a:pt x="0" y="17"/>
                      <a:pt x="2" y="18"/>
                      <a:pt x="3" y="20"/>
                    </a:cubicBezTo>
                    <a:cubicBezTo>
                      <a:pt x="3" y="21"/>
                      <a:pt x="3" y="21"/>
                      <a:pt x="4" y="2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752"/>
              <p:cNvSpPr/>
              <p:nvPr/>
            </p:nvSpPr>
            <p:spPr bwMode="auto">
              <a:xfrm>
                <a:off x="3392" y="2538"/>
                <a:ext cx="51" cy="16"/>
              </a:xfrm>
              <a:custGeom>
                <a:avLst/>
                <a:gdLst>
                  <a:gd name="T0" fmla="*/ 2 w 19"/>
                  <a:gd name="T1" fmla="*/ 6 h 6"/>
                  <a:gd name="T2" fmla="*/ 2 w 19"/>
                  <a:gd name="T3" fmla="*/ 6 h 6"/>
                  <a:gd name="T4" fmla="*/ 2 w 19"/>
                  <a:gd name="T5" fmla="*/ 6 h 6"/>
                  <a:gd name="T6" fmla="*/ 11 w 19"/>
                  <a:gd name="T7" fmla="*/ 4 h 6"/>
                  <a:gd name="T8" fmla="*/ 12 w 19"/>
                  <a:gd name="T9" fmla="*/ 5 h 6"/>
                  <a:gd name="T10" fmla="*/ 15 w 19"/>
                  <a:gd name="T11" fmla="*/ 3 h 6"/>
                  <a:gd name="T12" fmla="*/ 18 w 19"/>
                  <a:gd name="T13" fmla="*/ 4 h 6"/>
                  <a:gd name="T14" fmla="*/ 19 w 19"/>
                  <a:gd name="T15" fmla="*/ 3 h 6"/>
                  <a:gd name="T16" fmla="*/ 17 w 19"/>
                  <a:gd name="T17" fmla="*/ 2 h 6"/>
                  <a:gd name="T18" fmla="*/ 17 w 19"/>
                  <a:gd name="T19" fmla="*/ 2 h 6"/>
                  <a:gd name="T20" fmla="*/ 11 w 19"/>
                  <a:gd name="T21" fmla="*/ 0 h 6"/>
                  <a:gd name="T22" fmla="*/ 6 w 19"/>
                  <a:gd name="T23" fmla="*/ 1 h 6"/>
                  <a:gd name="T24" fmla="*/ 1 w 19"/>
                  <a:gd name="T25" fmla="*/ 5 h 6"/>
                  <a:gd name="T26" fmla="*/ 1 w 19"/>
                  <a:gd name="T27" fmla="*/ 5 h 6"/>
                  <a:gd name="T28" fmla="*/ 1 w 19"/>
                  <a:gd name="T29" fmla="*/ 5 h 6"/>
                  <a:gd name="T30" fmla="*/ 2 w 19"/>
                  <a:gd name="T3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9" y="2"/>
                      <a:pt x="11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3" y="1"/>
                      <a:pt x="11" y="0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3" y="0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1" y="6"/>
                      <a:pt x="2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753"/>
              <p:cNvSpPr/>
              <p:nvPr/>
            </p:nvSpPr>
            <p:spPr bwMode="auto">
              <a:xfrm>
                <a:off x="3315" y="2543"/>
                <a:ext cx="48" cy="16"/>
              </a:xfrm>
              <a:custGeom>
                <a:avLst/>
                <a:gdLst>
                  <a:gd name="T0" fmla="*/ 10 w 18"/>
                  <a:gd name="T1" fmla="*/ 5 h 6"/>
                  <a:gd name="T2" fmla="*/ 11 w 18"/>
                  <a:gd name="T3" fmla="*/ 5 h 6"/>
                  <a:gd name="T4" fmla="*/ 17 w 18"/>
                  <a:gd name="T5" fmla="*/ 5 h 6"/>
                  <a:gd name="T6" fmla="*/ 18 w 18"/>
                  <a:gd name="T7" fmla="*/ 4 h 6"/>
                  <a:gd name="T8" fmla="*/ 13 w 18"/>
                  <a:gd name="T9" fmla="*/ 2 h 6"/>
                  <a:gd name="T10" fmla="*/ 7 w 18"/>
                  <a:gd name="T11" fmla="*/ 1 h 6"/>
                  <a:gd name="T12" fmla="*/ 0 w 18"/>
                  <a:gd name="T13" fmla="*/ 5 h 6"/>
                  <a:gd name="T14" fmla="*/ 1 w 18"/>
                  <a:gd name="T15" fmla="*/ 6 h 6"/>
                  <a:gd name="T16" fmla="*/ 10 w 1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3" y="3"/>
                      <a:pt x="15" y="4"/>
                      <a:pt x="17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1"/>
                      <a:pt x="9" y="0"/>
                      <a:pt x="7" y="1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4" y="5"/>
                      <a:pt x="8" y="2"/>
                      <a:pt x="10" y="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754"/>
              <p:cNvSpPr/>
              <p:nvPr/>
            </p:nvSpPr>
            <p:spPr bwMode="auto">
              <a:xfrm>
                <a:off x="3301" y="2682"/>
                <a:ext cx="56" cy="19"/>
              </a:xfrm>
              <a:custGeom>
                <a:avLst/>
                <a:gdLst>
                  <a:gd name="T0" fmla="*/ 0 w 21"/>
                  <a:gd name="T1" fmla="*/ 4 h 7"/>
                  <a:gd name="T2" fmla="*/ 6 w 21"/>
                  <a:gd name="T3" fmla="*/ 5 h 7"/>
                  <a:gd name="T4" fmla="*/ 11 w 21"/>
                  <a:gd name="T5" fmla="*/ 7 h 7"/>
                  <a:gd name="T6" fmla="*/ 21 w 21"/>
                  <a:gd name="T7" fmla="*/ 4 h 7"/>
                  <a:gd name="T8" fmla="*/ 21 w 21"/>
                  <a:gd name="T9" fmla="*/ 3 h 7"/>
                  <a:gd name="T10" fmla="*/ 15 w 21"/>
                  <a:gd name="T11" fmla="*/ 1 h 7"/>
                  <a:gd name="T12" fmla="*/ 11 w 21"/>
                  <a:gd name="T13" fmla="*/ 1 h 7"/>
                  <a:gd name="T14" fmla="*/ 8 w 21"/>
                  <a:gd name="T15" fmla="*/ 2 h 7"/>
                  <a:gd name="T16" fmla="*/ 1 w 21"/>
                  <a:gd name="T17" fmla="*/ 3 h 7"/>
                  <a:gd name="T18" fmla="*/ 0 w 21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2" y="5"/>
                      <a:pt x="4" y="5"/>
                      <a:pt x="6" y="5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6"/>
                      <a:pt x="17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19" y="3"/>
                      <a:pt x="17" y="1"/>
                      <a:pt x="15" y="1"/>
                    </a:cubicBezTo>
                    <a:cubicBezTo>
                      <a:pt x="13" y="0"/>
                      <a:pt x="13" y="2"/>
                      <a:pt x="11" y="1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6" y="3"/>
                      <a:pt x="4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755"/>
              <p:cNvSpPr/>
              <p:nvPr/>
            </p:nvSpPr>
            <p:spPr bwMode="auto">
              <a:xfrm>
                <a:off x="3365" y="2626"/>
                <a:ext cx="40" cy="51"/>
              </a:xfrm>
              <a:custGeom>
                <a:avLst/>
                <a:gdLst>
                  <a:gd name="T0" fmla="*/ 8 w 15"/>
                  <a:gd name="T1" fmla="*/ 18 h 19"/>
                  <a:gd name="T2" fmla="*/ 15 w 15"/>
                  <a:gd name="T3" fmla="*/ 5 h 19"/>
                  <a:gd name="T4" fmla="*/ 15 w 15"/>
                  <a:gd name="T5" fmla="*/ 5 h 19"/>
                  <a:gd name="T6" fmla="*/ 14 w 15"/>
                  <a:gd name="T7" fmla="*/ 2 h 19"/>
                  <a:gd name="T8" fmla="*/ 9 w 15"/>
                  <a:gd name="T9" fmla="*/ 1 h 19"/>
                  <a:gd name="T10" fmla="*/ 2 w 15"/>
                  <a:gd name="T11" fmla="*/ 6 h 19"/>
                  <a:gd name="T12" fmla="*/ 4 w 15"/>
                  <a:gd name="T13" fmla="*/ 8 h 19"/>
                  <a:gd name="T14" fmla="*/ 5 w 15"/>
                  <a:gd name="T15" fmla="*/ 13 h 19"/>
                  <a:gd name="T16" fmla="*/ 8 w 15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8" y="18"/>
                    </a:moveTo>
                    <a:cubicBezTo>
                      <a:pt x="14" y="19"/>
                      <a:pt x="14" y="9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3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2"/>
                      <a:pt x="0" y="1"/>
                      <a:pt x="2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5" y="10"/>
                      <a:pt x="4" y="12"/>
                      <a:pt x="5" y="13"/>
                    </a:cubicBezTo>
                    <a:cubicBezTo>
                      <a:pt x="5" y="15"/>
                      <a:pt x="6" y="17"/>
                      <a:pt x="8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756"/>
              <p:cNvSpPr/>
              <p:nvPr/>
            </p:nvSpPr>
            <p:spPr bwMode="auto">
              <a:xfrm>
                <a:off x="3371" y="2629"/>
                <a:ext cx="26" cy="37"/>
              </a:xfrm>
              <a:custGeom>
                <a:avLst/>
                <a:gdLst>
                  <a:gd name="T0" fmla="*/ 7 w 10"/>
                  <a:gd name="T1" fmla="*/ 14 h 14"/>
                  <a:gd name="T2" fmla="*/ 7 w 10"/>
                  <a:gd name="T3" fmla="*/ 13 h 14"/>
                  <a:gd name="T4" fmla="*/ 7 w 10"/>
                  <a:gd name="T5" fmla="*/ 8 h 14"/>
                  <a:gd name="T6" fmla="*/ 9 w 10"/>
                  <a:gd name="T7" fmla="*/ 7 h 14"/>
                  <a:gd name="T8" fmla="*/ 9 w 10"/>
                  <a:gd name="T9" fmla="*/ 4 h 14"/>
                  <a:gd name="T10" fmla="*/ 9 w 10"/>
                  <a:gd name="T11" fmla="*/ 1 h 14"/>
                  <a:gd name="T12" fmla="*/ 9 w 10"/>
                  <a:gd name="T13" fmla="*/ 1 h 14"/>
                  <a:gd name="T14" fmla="*/ 9 w 10"/>
                  <a:gd name="T15" fmla="*/ 0 h 14"/>
                  <a:gd name="T16" fmla="*/ 3 w 10"/>
                  <a:gd name="T17" fmla="*/ 2 h 14"/>
                  <a:gd name="T18" fmla="*/ 1 w 10"/>
                  <a:gd name="T19" fmla="*/ 2 h 14"/>
                  <a:gd name="T20" fmla="*/ 1 w 10"/>
                  <a:gd name="T21" fmla="*/ 4 h 14"/>
                  <a:gd name="T22" fmla="*/ 3 w 10"/>
                  <a:gd name="T23" fmla="*/ 12 h 14"/>
                  <a:gd name="T24" fmla="*/ 7 w 10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7" y="14"/>
                    </a:moveTo>
                    <a:cubicBezTo>
                      <a:pt x="7" y="14"/>
                      <a:pt x="8" y="14"/>
                      <a:pt x="7" y="13"/>
                    </a:cubicBezTo>
                    <a:cubicBezTo>
                      <a:pt x="7" y="12"/>
                      <a:pt x="7" y="10"/>
                      <a:pt x="7" y="8"/>
                    </a:cubicBezTo>
                    <a:cubicBezTo>
                      <a:pt x="8" y="7"/>
                      <a:pt x="9" y="8"/>
                      <a:pt x="9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4"/>
                      <a:pt x="5" y="14"/>
                      <a:pt x="7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757"/>
              <p:cNvSpPr/>
              <p:nvPr/>
            </p:nvSpPr>
            <p:spPr bwMode="auto">
              <a:xfrm>
                <a:off x="3381" y="2642"/>
                <a:ext cx="14" cy="16"/>
              </a:xfrm>
              <a:custGeom>
                <a:avLst/>
                <a:gdLst>
                  <a:gd name="T0" fmla="*/ 0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5 w 5"/>
                  <a:gd name="T7" fmla="*/ 1 h 6"/>
                  <a:gd name="T8" fmla="*/ 4 w 5"/>
                  <a:gd name="T9" fmla="*/ 0 h 6"/>
                  <a:gd name="T10" fmla="*/ 4 w 5"/>
                  <a:gd name="T11" fmla="*/ 0 h 6"/>
                  <a:gd name="T12" fmla="*/ 1 w 5"/>
                  <a:gd name="T13" fmla="*/ 2 h 6"/>
                  <a:gd name="T14" fmla="*/ 0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2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758"/>
              <p:cNvSpPr/>
              <p:nvPr/>
            </p:nvSpPr>
            <p:spPr bwMode="auto">
              <a:xfrm>
                <a:off x="3371" y="2645"/>
                <a:ext cx="13" cy="24"/>
              </a:xfrm>
              <a:custGeom>
                <a:avLst/>
                <a:gdLst>
                  <a:gd name="T0" fmla="*/ 5 w 5"/>
                  <a:gd name="T1" fmla="*/ 8 h 9"/>
                  <a:gd name="T2" fmla="*/ 4 w 5"/>
                  <a:gd name="T3" fmla="*/ 7 h 9"/>
                  <a:gd name="T4" fmla="*/ 3 w 5"/>
                  <a:gd name="T5" fmla="*/ 6 h 9"/>
                  <a:gd name="T6" fmla="*/ 3 w 5"/>
                  <a:gd name="T7" fmla="*/ 5 h 9"/>
                  <a:gd name="T8" fmla="*/ 3 w 5"/>
                  <a:gd name="T9" fmla="*/ 1 h 9"/>
                  <a:gd name="T10" fmla="*/ 2 w 5"/>
                  <a:gd name="T11" fmla="*/ 0 h 9"/>
                  <a:gd name="T12" fmla="*/ 1 w 5"/>
                  <a:gd name="T13" fmla="*/ 0 h 9"/>
                  <a:gd name="T14" fmla="*/ 1 w 5"/>
                  <a:gd name="T15" fmla="*/ 0 h 9"/>
                  <a:gd name="T16" fmla="*/ 1 w 5"/>
                  <a:gd name="T17" fmla="*/ 5 h 9"/>
                  <a:gd name="T18" fmla="*/ 4 w 5"/>
                  <a:gd name="T19" fmla="*/ 9 h 9"/>
                  <a:gd name="T20" fmla="*/ 5 w 5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5" y="8"/>
                    </a:moveTo>
                    <a:cubicBezTo>
                      <a:pt x="5" y="8"/>
                      <a:pt x="4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3" y="7"/>
                      <a:pt x="4" y="9"/>
                    </a:cubicBezTo>
                    <a:cubicBezTo>
                      <a:pt x="4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759"/>
              <p:cNvSpPr/>
              <p:nvPr/>
            </p:nvSpPr>
            <p:spPr bwMode="auto">
              <a:xfrm>
                <a:off x="3352" y="262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760"/>
              <p:cNvSpPr/>
              <p:nvPr/>
            </p:nvSpPr>
            <p:spPr bwMode="auto">
              <a:xfrm>
                <a:off x="3384" y="2637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761"/>
              <p:cNvSpPr/>
              <p:nvPr/>
            </p:nvSpPr>
            <p:spPr bwMode="auto">
              <a:xfrm>
                <a:off x="3451" y="2647"/>
                <a:ext cx="225" cy="188"/>
              </a:xfrm>
              <a:custGeom>
                <a:avLst/>
                <a:gdLst>
                  <a:gd name="T0" fmla="*/ 75 w 84"/>
                  <a:gd name="T1" fmla="*/ 32 h 70"/>
                  <a:gd name="T2" fmla="*/ 59 w 84"/>
                  <a:gd name="T3" fmla="*/ 28 h 70"/>
                  <a:gd name="T4" fmla="*/ 65 w 84"/>
                  <a:gd name="T5" fmla="*/ 13 h 70"/>
                  <a:gd name="T6" fmla="*/ 43 w 84"/>
                  <a:gd name="T7" fmla="*/ 2 h 70"/>
                  <a:gd name="T8" fmla="*/ 28 w 84"/>
                  <a:gd name="T9" fmla="*/ 20 h 70"/>
                  <a:gd name="T10" fmla="*/ 28 w 84"/>
                  <a:gd name="T11" fmla="*/ 21 h 70"/>
                  <a:gd name="T12" fmla="*/ 26 w 84"/>
                  <a:gd name="T13" fmla="*/ 18 h 70"/>
                  <a:gd name="T14" fmla="*/ 23 w 84"/>
                  <a:gd name="T15" fmla="*/ 14 h 70"/>
                  <a:gd name="T16" fmla="*/ 18 w 84"/>
                  <a:gd name="T17" fmla="*/ 9 h 70"/>
                  <a:gd name="T18" fmla="*/ 5 w 84"/>
                  <a:gd name="T19" fmla="*/ 9 h 70"/>
                  <a:gd name="T20" fmla="*/ 12 w 84"/>
                  <a:gd name="T21" fmla="*/ 30 h 70"/>
                  <a:gd name="T22" fmla="*/ 4 w 84"/>
                  <a:gd name="T23" fmla="*/ 43 h 70"/>
                  <a:gd name="T24" fmla="*/ 11 w 84"/>
                  <a:gd name="T25" fmla="*/ 57 h 70"/>
                  <a:gd name="T26" fmla="*/ 23 w 84"/>
                  <a:gd name="T27" fmla="*/ 58 h 70"/>
                  <a:gd name="T28" fmla="*/ 27 w 84"/>
                  <a:gd name="T29" fmla="*/ 53 h 70"/>
                  <a:gd name="T30" fmla="*/ 29 w 84"/>
                  <a:gd name="T31" fmla="*/ 49 h 70"/>
                  <a:gd name="T32" fmla="*/ 30 w 84"/>
                  <a:gd name="T33" fmla="*/ 48 h 70"/>
                  <a:gd name="T34" fmla="*/ 56 w 84"/>
                  <a:gd name="T35" fmla="*/ 67 h 70"/>
                  <a:gd name="T36" fmla="*/ 64 w 84"/>
                  <a:gd name="T37" fmla="*/ 59 h 70"/>
                  <a:gd name="T38" fmla="*/ 63 w 84"/>
                  <a:gd name="T39" fmla="*/ 53 h 70"/>
                  <a:gd name="T40" fmla="*/ 60 w 84"/>
                  <a:gd name="T41" fmla="*/ 48 h 70"/>
                  <a:gd name="T42" fmla="*/ 71 w 84"/>
                  <a:gd name="T43" fmla="*/ 49 h 70"/>
                  <a:gd name="T44" fmla="*/ 75 w 84"/>
                  <a:gd name="T45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0">
                    <a:moveTo>
                      <a:pt x="75" y="32"/>
                    </a:moveTo>
                    <a:cubicBezTo>
                      <a:pt x="72" y="30"/>
                      <a:pt x="63" y="25"/>
                      <a:pt x="59" y="28"/>
                    </a:cubicBezTo>
                    <a:cubicBezTo>
                      <a:pt x="63" y="25"/>
                      <a:pt x="65" y="19"/>
                      <a:pt x="65" y="13"/>
                    </a:cubicBezTo>
                    <a:cubicBezTo>
                      <a:pt x="64" y="1"/>
                      <a:pt x="51" y="4"/>
                      <a:pt x="43" y="2"/>
                    </a:cubicBezTo>
                    <a:cubicBezTo>
                      <a:pt x="32" y="0"/>
                      <a:pt x="27" y="11"/>
                      <a:pt x="28" y="20"/>
                    </a:cubicBezTo>
                    <a:cubicBezTo>
                      <a:pt x="28" y="20"/>
                      <a:pt x="28" y="20"/>
                      <a:pt x="28" y="21"/>
                    </a:cubicBezTo>
                    <a:cubicBezTo>
                      <a:pt x="27" y="20"/>
                      <a:pt x="26" y="19"/>
                      <a:pt x="26" y="18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22" y="12"/>
                      <a:pt x="20" y="11"/>
                      <a:pt x="18" y="9"/>
                    </a:cubicBezTo>
                    <a:cubicBezTo>
                      <a:pt x="15" y="8"/>
                      <a:pt x="8" y="6"/>
                      <a:pt x="5" y="9"/>
                    </a:cubicBezTo>
                    <a:cubicBezTo>
                      <a:pt x="0" y="16"/>
                      <a:pt x="6" y="27"/>
                      <a:pt x="12" y="30"/>
                    </a:cubicBezTo>
                    <a:cubicBezTo>
                      <a:pt x="9" y="29"/>
                      <a:pt x="4" y="41"/>
                      <a:pt x="4" y="43"/>
                    </a:cubicBezTo>
                    <a:cubicBezTo>
                      <a:pt x="2" y="49"/>
                      <a:pt x="5" y="53"/>
                      <a:pt x="11" y="57"/>
                    </a:cubicBezTo>
                    <a:cubicBezTo>
                      <a:pt x="14" y="58"/>
                      <a:pt x="20" y="60"/>
                      <a:pt x="23" y="58"/>
                    </a:cubicBezTo>
                    <a:cubicBezTo>
                      <a:pt x="24" y="56"/>
                      <a:pt x="25" y="55"/>
                      <a:pt x="27" y="53"/>
                    </a:cubicBezTo>
                    <a:cubicBezTo>
                      <a:pt x="27" y="52"/>
                      <a:pt x="28" y="50"/>
                      <a:pt x="29" y="49"/>
                    </a:cubicBezTo>
                    <a:cubicBezTo>
                      <a:pt x="29" y="47"/>
                      <a:pt x="30" y="44"/>
                      <a:pt x="30" y="48"/>
                    </a:cubicBezTo>
                    <a:cubicBezTo>
                      <a:pt x="31" y="61"/>
                      <a:pt x="43" y="70"/>
                      <a:pt x="56" y="67"/>
                    </a:cubicBezTo>
                    <a:cubicBezTo>
                      <a:pt x="61" y="66"/>
                      <a:pt x="64" y="63"/>
                      <a:pt x="64" y="59"/>
                    </a:cubicBezTo>
                    <a:cubicBezTo>
                      <a:pt x="65" y="57"/>
                      <a:pt x="64" y="54"/>
                      <a:pt x="63" y="53"/>
                    </a:cubicBezTo>
                    <a:cubicBezTo>
                      <a:pt x="63" y="52"/>
                      <a:pt x="59" y="47"/>
                      <a:pt x="60" y="48"/>
                    </a:cubicBezTo>
                    <a:cubicBezTo>
                      <a:pt x="64" y="48"/>
                      <a:pt x="68" y="49"/>
                      <a:pt x="71" y="49"/>
                    </a:cubicBezTo>
                    <a:cubicBezTo>
                      <a:pt x="83" y="51"/>
                      <a:pt x="84" y="38"/>
                      <a:pt x="75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762"/>
              <p:cNvSpPr/>
              <p:nvPr/>
            </p:nvSpPr>
            <p:spPr bwMode="auto">
              <a:xfrm>
                <a:off x="3569" y="2738"/>
                <a:ext cx="69" cy="89"/>
              </a:xfrm>
              <a:custGeom>
                <a:avLst/>
                <a:gdLst>
                  <a:gd name="T0" fmla="*/ 15 w 26"/>
                  <a:gd name="T1" fmla="*/ 13 h 33"/>
                  <a:gd name="T2" fmla="*/ 8 w 26"/>
                  <a:gd name="T3" fmla="*/ 8 h 33"/>
                  <a:gd name="T4" fmla="*/ 7 w 26"/>
                  <a:gd name="T5" fmla="*/ 8 h 33"/>
                  <a:gd name="T6" fmla="*/ 6 w 26"/>
                  <a:gd name="T7" fmla="*/ 7 h 33"/>
                  <a:gd name="T8" fmla="*/ 4 w 26"/>
                  <a:gd name="T9" fmla="*/ 5 h 33"/>
                  <a:gd name="T10" fmla="*/ 2 w 26"/>
                  <a:gd name="T11" fmla="*/ 1 h 33"/>
                  <a:gd name="T12" fmla="*/ 1 w 26"/>
                  <a:gd name="T13" fmla="*/ 1 h 33"/>
                  <a:gd name="T14" fmla="*/ 1 w 26"/>
                  <a:gd name="T15" fmla="*/ 1 h 33"/>
                  <a:gd name="T16" fmla="*/ 1 w 26"/>
                  <a:gd name="T17" fmla="*/ 2 h 33"/>
                  <a:gd name="T18" fmla="*/ 2 w 26"/>
                  <a:gd name="T19" fmla="*/ 5 h 33"/>
                  <a:gd name="T20" fmla="*/ 2 w 26"/>
                  <a:gd name="T21" fmla="*/ 5 h 33"/>
                  <a:gd name="T22" fmla="*/ 13 w 26"/>
                  <a:gd name="T23" fmla="*/ 32 h 33"/>
                  <a:gd name="T24" fmla="*/ 14 w 26"/>
                  <a:gd name="T25" fmla="*/ 33 h 33"/>
                  <a:gd name="T26" fmla="*/ 15 w 26"/>
                  <a:gd name="T2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5" y="13"/>
                    </a:moveTo>
                    <a:cubicBezTo>
                      <a:pt x="13" y="11"/>
                      <a:pt x="10" y="10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4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12"/>
                      <a:pt x="26" y="23"/>
                      <a:pt x="13" y="32"/>
                    </a:cubicBezTo>
                    <a:cubicBezTo>
                      <a:pt x="13" y="32"/>
                      <a:pt x="13" y="33"/>
                      <a:pt x="14" y="33"/>
                    </a:cubicBezTo>
                    <a:cubicBezTo>
                      <a:pt x="22" y="29"/>
                      <a:pt x="21" y="19"/>
                      <a:pt x="15" y="1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763"/>
              <p:cNvSpPr/>
              <p:nvPr/>
            </p:nvSpPr>
            <p:spPr bwMode="auto">
              <a:xfrm>
                <a:off x="3558" y="2685"/>
                <a:ext cx="40" cy="45"/>
              </a:xfrm>
              <a:custGeom>
                <a:avLst/>
                <a:gdLst>
                  <a:gd name="T0" fmla="*/ 15 w 15"/>
                  <a:gd name="T1" fmla="*/ 10 h 17"/>
                  <a:gd name="T2" fmla="*/ 15 w 15"/>
                  <a:gd name="T3" fmla="*/ 10 h 17"/>
                  <a:gd name="T4" fmla="*/ 8 w 15"/>
                  <a:gd name="T5" fmla="*/ 11 h 17"/>
                  <a:gd name="T6" fmla="*/ 11 w 15"/>
                  <a:gd name="T7" fmla="*/ 4 h 17"/>
                  <a:gd name="T8" fmla="*/ 10 w 15"/>
                  <a:gd name="T9" fmla="*/ 3 h 17"/>
                  <a:gd name="T10" fmla="*/ 5 w 15"/>
                  <a:gd name="T11" fmla="*/ 9 h 17"/>
                  <a:gd name="T12" fmla="*/ 5 w 15"/>
                  <a:gd name="T13" fmla="*/ 1 h 17"/>
                  <a:gd name="T14" fmla="*/ 4 w 15"/>
                  <a:gd name="T15" fmla="*/ 0 h 17"/>
                  <a:gd name="T16" fmla="*/ 0 w 15"/>
                  <a:gd name="T17" fmla="*/ 14 h 17"/>
                  <a:gd name="T18" fmla="*/ 1 w 15"/>
                  <a:gd name="T19" fmla="*/ 15 h 17"/>
                  <a:gd name="T20" fmla="*/ 3 w 15"/>
                  <a:gd name="T21" fmla="*/ 17 h 17"/>
                  <a:gd name="T22" fmla="*/ 9 w 15"/>
                  <a:gd name="T23" fmla="*/ 14 h 17"/>
                  <a:gd name="T24" fmla="*/ 15 w 15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8" y="5"/>
                      <a:pt x="7" y="7"/>
                      <a:pt x="5" y="9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1" y="5"/>
                      <a:pt x="2" y="10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5" y="17"/>
                      <a:pt x="7" y="15"/>
                      <a:pt x="9" y="14"/>
                    </a:cubicBezTo>
                    <a:cubicBezTo>
                      <a:pt x="11" y="13"/>
                      <a:pt x="14" y="13"/>
                      <a:pt x="15" y="1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764"/>
              <p:cNvSpPr/>
              <p:nvPr/>
            </p:nvSpPr>
            <p:spPr bwMode="auto">
              <a:xfrm>
                <a:off x="3577" y="2720"/>
                <a:ext cx="48" cy="26"/>
              </a:xfrm>
              <a:custGeom>
                <a:avLst/>
                <a:gdLst>
                  <a:gd name="T0" fmla="*/ 17 w 18"/>
                  <a:gd name="T1" fmla="*/ 1 h 10"/>
                  <a:gd name="T2" fmla="*/ 9 w 18"/>
                  <a:gd name="T3" fmla="*/ 1 h 10"/>
                  <a:gd name="T4" fmla="*/ 6 w 18"/>
                  <a:gd name="T5" fmla="*/ 3 h 10"/>
                  <a:gd name="T6" fmla="*/ 4 w 18"/>
                  <a:gd name="T7" fmla="*/ 5 h 10"/>
                  <a:gd name="T8" fmla="*/ 1 w 18"/>
                  <a:gd name="T9" fmla="*/ 7 h 10"/>
                  <a:gd name="T10" fmla="*/ 1 w 18"/>
                  <a:gd name="T11" fmla="*/ 8 h 10"/>
                  <a:gd name="T12" fmla="*/ 0 w 18"/>
                  <a:gd name="T13" fmla="*/ 10 h 10"/>
                  <a:gd name="T14" fmla="*/ 1 w 18"/>
                  <a:gd name="T15" fmla="*/ 10 h 10"/>
                  <a:gd name="T16" fmla="*/ 4 w 18"/>
                  <a:gd name="T17" fmla="*/ 8 h 10"/>
                  <a:gd name="T18" fmla="*/ 7 w 18"/>
                  <a:gd name="T19" fmla="*/ 6 h 10"/>
                  <a:gd name="T20" fmla="*/ 17 w 18"/>
                  <a:gd name="T21" fmla="*/ 2 h 10"/>
                  <a:gd name="T22" fmla="*/ 17 w 18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17" y="1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3" y="9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9" y="3"/>
                      <a:pt x="13" y="2"/>
                      <a:pt x="17" y="2"/>
                    </a:cubicBezTo>
                    <a:cubicBezTo>
                      <a:pt x="17" y="2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765"/>
              <p:cNvSpPr/>
              <p:nvPr/>
            </p:nvSpPr>
            <p:spPr bwMode="auto">
              <a:xfrm>
                <a:off x="3526" y="2650"/>
                <a:ext cx="56" cy="75"/>
              </a:xfrm>
              <a:custGeom>
                <a:avLst/>
                <a:gdLst>
                  <a:gd name="T0" fmla="*/ 20 w 21"/>
                  <a:gd name="T1" fmla="*/ 2 h 28"/>
                  <a:gd name="T2" fmla="*/ 12 w 21"/>
                  <a:gd name="T3" fmla="*/ 1 h 28"/>
                  <a:gd name="T4" fmla="*/ 11 w 21"/>
                  <a:gd name="T5" fmla="*/ 1 h 28"/>
                  <a:gd name="T6" fmla="*/ 0 w 21"/>
                  <a:gd name="T7" fmla="*/ 16 h 28"/>
                  <a:gd name="T8" fmla="*/ 2 w 21"/>
                  <a:gd name="T9" fmla="*/ 23 h 28"/>
                  <a:gd name="T10" fmla="*/ 3 w 21"/>
                  <a:gd name="T11" fmla="*/ 26 h 28"/>
                  <a:gd name="T12" fmla="*/ 4 w 21"/>
                  <a:gd name="T13" fmla="*/ 26 h 28"/>
                  <a:gd name="T14" fmla="*/ 5 w 21"/>
                  <a:gd name="T15" fmla="*/ 28 h 28"/>
                  <a:gd name="T16" fmla="*/ 6 w 21"/>
                  <a:gd name="T17" fmla="*/ 27 h 28"/>
                  <a:gd name="T18" fmla="*/ 2 w 21"/>
                  <a:gd name="T19" fmla="*/ 20 h 28"/>
                  <a:gd name="T20" fmla="*/ 3 w 21"/>
                  <a:gd name="T21" fmla="*/ 14 h 28"/>
                  <a:gd name="T22" fmla="*/ 10 w 21"/>
                  <a:gd name="T23" fmla="*/ 2 h 28"/>
                  <a:gd name="T24" fmla="*/ 20 w 21"/>
                  <a:gd name="T25" fmla="*/ 3 h 28"/>
                  <a:gd name="T26" fmla="*/ 20 w 21"/>
                  <a:gd name="T2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20" y="2"/>
                    </a:moveTo>
                    <a:cubicBezTo>
                      <a:pt x="17" y="1"/>
                      <a:pt x="14" y="0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4" y="3"/>
                      <a:pt x="1" y="8"/>
                      <a:pt x="0" y="16"/>
                    </a:cubicBezTo>
                    <a:cubicBezTo>
                      <a:pt x="0" y="18"/>
                      <a:pt x="1" y="20"/>
                      <a:pt x="2" y="23"/>
                    </a:cubicBezTo>
                    <a:cubicBezTo>
                      <a:pt x="2" y="24"/>
                      <a:pt x="3" y="25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5" y="28"/>
                    </a:cubicBezTo>
                    <a:cubicBezTo>
                      <a:pt x="5" y="28"/>
                      <a:pt x="6" y="28"/>
                      <a:pt x="6" y="27"/>
                    </a:cubicBezTo>
                    <a:cubicBezTo>
                      <a:pt x="4" y="25"/>
                      <a:pt x="3" y="23"/>
                      <a:pt x="2" y="20"/>
                    </a:cubicBezTo>
                    <a:cubicBezTo>
                      <a:pt x="2" y="18"/>
                      <a:pt x="2" y="16"/>
                      <a:pt x="3" y="14"/>
                    </a:cubicBezTo>
                    <a:cubicBezTo>
                      <a:pt x="5" y="10"/>
                      <a:pt x="6" y="4"/>
                      <a:pt x="10" y="2"/>
                    </a:cubicBezTo>
                    <a:cubicBezTo>
                      <a:pt x="13" y="2"/>
                      <a:pt x="17" y="3"/>
                      <a:pt x="20" y="3"/>
                    </a:cubicBezTo>
                    <a:cubicBezTo>
                      <a:pt x="20" y="3"/>
                      <a:pt x="21" y="2"/>
                      <a:pt x="20" y="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766"/>
              <p:cNvSpPr/>
              <p:nvPr/>
            </p:nvSpPr>
            <p:spPr bwMode="auto">
              <a:xfrm>
                <a:off x="3601" y="2655"/>
                <a:ext cx="24" cy="59"/>
              </a:xfrm>
              <a:custGeom>
                <a:avLst/>
                <a:gdLst>
                  <a:gd name="T0" fmla="*/ 9 w 9"/>
                  <a:gd name="T1" fmla="*/ 9 h 22"/>
                  <a:gd name="T2" fmla="*/ 1 w 9"/>
                  <a:gd name="T3" fmla="*/ 0 h 22"/>
                  <a:gd name="T4" fmla="*/ 0 w 9"/>
                  <a:gd name="T5" fmla="*/ 1 h 22"/>
                  <a:gd name="T6" fmla="*/ 2 w 9"/>
                  <a:gd name="T7" fmla="*/ 2 h 22"/>
                  <a:gd name="T8" fmla="*/ 2 w 9"/>
                  <a:gd name="T9" fmla="*/ 2 h 22"/>
                  <a:gd name="T10" fmla="*/ 6 w 9"/>
                  <a:gd name="T11" fmla="*/ 8 h 22"/>
                  <a:gd name="T12" fmla="*/ 6 w 9"/>
                  <a:gd name="T13" fmla="*/ 14 h 22"/>
                  <a:gd name="T14" fmla="*/ 6 w 9"/>
                  <a:gd name="T15" fmla="*/ 21 h 22"/>
                  <a:gd name="T16" fmla="*/ 7 w 9"/>
                  <a:gd name="T17" fmla="*/ 21 h 22"/>
                  <a:gd name="T18" fmla="*/ 9 w 9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22">
                    <a:moveTo>
                      <a:pt x="9" y="9"/>
                    </a:moveTo>
                    <a:cubicBezTo>
                      <a:pt x="8" y="4"/>
                      <a:pt x="5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7" y="9"/>
                      <a:pt x="7" y="12"/>
                      <a:pt x="6" y="14"/>
                    </a:cubicBezTo>
                    <a:cubicBezTo>
                      <a:pt x="6" y="16"/>
                      <a:pt x="6" y="18"/>
                      <a:pt x="6" y="21"/>
                    </a:cubicBezTo>
                    <a:cubicBezTo>
                      <a:pt x="6" y="21"/>
                      <a:pt x="6" y="22"/>
                      <a:pt x="7" y="21"/>
                    </a:cubicBezTo>
                    <a:cubicBezTo>
                      <a:pt x="9" y="17"/>
                      <a:pt x="9" y="13"/>
                      <a:pt x="9" y="9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767"/>
              <p:cNvSpPr/>
              <p:nvPr/>
            </p:nvSpPr>
            <p:spPr bwMode="auto">
              <a:xfrm>
                <a:off x="3464" y="2663"/>
                <a:ext cx="113" cy="132"/>
              </a:xfrm>
              <a:custGeom>
                <a:avLst/>
                <a:gdLst>
                  <a:gd name="T0" fmla="*/ 38 w 42"/>
                  <a:gd name="T1" fmla="*/ 35 h 49"/>
                  <a:gd name="T2" fmla="*/ 38 w 42"/>
                  <a:gd name="T3" fmla="*/ 34 h 49"/>
                  <a:gd name="T4" fmla="*/ 38 w 42"/>
                  <a:gd name="T5" fmla="*/ 34 h 49"/>
                  <a:gd name="T6" fmla="*/ 37 w 42"/>
                  <a:gd name="T7" fmla="*/ 33 h 49"/>
                  <a:gd name="T8" fmla="*/ 33 w 42"/>
                  <a:gd name="T9" fmla="*/ 28 h 49"/>
                  <a:gd name="T10" fmla="*/ 32 w 42"/>
                  <a:gd name="T11" fmla="*/ 28 h 49"/>
                  <a:gd name="T12" fmla="*/ 26 w 42"/>
                  <a:gd name="T13" fmla="*/ 24 h 49"/>
                  <a:gd name="T14" fmla="*/ 23 w 42"/>
                  <a:gd name="T15" fmla="*/ 17 h 49"/>
                  <a:gd name="T16" fmla="*/ 17 w 42"/>
                  <a:gd name="T17" fmla="*/ 6 h 49"/>
                  <a:gd name="T18" fmla="*/ 5 w 42"/>
                  <a:gd name="T19" fmla="*/ 1 h 49"/>
                  <a:gd name="T20" fmla="*/ 4 w 42"/>
                  <a:gd name="T21" fmla="*/ 11 h 49"/>
                  <a:gd name="T22" fmla="*/ 6 w 42"/>
                  <a:gd name="T23" fmla="*/ 19 h 49"/>
                  <a:gd name="T24" fmla="*/ 12 w 42"/>
                  <a:gd name="T25" fmla="*/ 26 h 49"/>
                  <a:gd name="T26" fmla="*/ 3 w 42"/>
                  <a:gd name="T27" fmla="*/ 40 h 49"/>
                  <a:gd name="T28" fmla="*/ 17 w 42"/>
                  <a:gd name="T29" fmla="*/ 48 h 49"/>
                  <a:gd name="T30" fmla="*/ 21 w 42"/>
                  <a:gd name="T31" fmla="*/ 48 h 49"/>
                  <a:gd name="T32" fmla="*/ 23 w 42"/>
                  <a:gd name="T33" fmla="*/ 46 h 49"/>
                  <a:gd name="T34" fmla="*/ 24 w 42"/>
                  <a:gd name="T35" fmla="*/ 43 h 49"/>
                  <a:gd name="T36" fmla="*/ 31 w 42"/>
                  <a:gd name="T37" fmla="*/ 44 h 49"/>
                  <a:gd name="T38" fmla="*/ 32 w 42"/>
                  <a:gd name="T39" fmla="*/ 44 h 49"/>
                  <a:gd name="T40" fmla="*/ 34 w 42"/>
                  <a:gd name="T41" fmla="*/ 39 h 49"/>
                  <a:gd name="T42" fmla="*/ 41 w 42"/>
                  <a:gd name="T43" fmla="*/ 42 h 49"/>
                  <a:gd name="T44" fmla="*/ 42 w 42"/>
                  <a:gd name="T45" fmla="*/ 42 h 49"/>
                  <a:gd name="T46" fmla="*/ 38 w 42"/>
                  <a:gd name="T47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49">
                    <a:moveTo>
                      <a:pt x="38" y="35"/>
                    </a:moveTo>
                    <a:cubicBezTo>
                      <a:pt x="39" y="35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6" y="31"/>
                      <a:pt x="35" y="29"/>
                      <a:pt x="33" y="28"/>
                    </a:cubicBezTo>
                    <a:cubicBezTo>
                      <a:pt x="33" y="28"/>
                      <a:pt x="32" y="28"/>
                      <a:pt x="32" y="28"/>
                    </a:cubicBezTo>
                    <a:cubicBezTo>
                      <a:pt x="29" y="28"/>
                      <a:pt x="27" y="26"/>
                      <a:pt x="26" y="24"/>
                    </a:cubicBezTo>
                    <a:cubicBezTo>
                      <a:pt x="26" y="22"/>
                      <a:pt x="25" y="18"/>
                      <a:pt x="23" y="17"/>
                    </a:cubicBezTo>
                    <a:cubicBezTo>
                      <a:pt x="20" y="14"/>
                      <a:pt x="20" y="10"/>
                      <a:pt x="17" y="6"/>
                    </a:cubicBezTo>
                    <a:cubicBezTo>
                      <a:pt x="14" y="4"/>
                      <a:pt x="8" y="0"/>
                      <a:pt x="5" y="1"/>
                    </a:cubicBezTo>
                    <a:cubicBezTo>
                      <a:pt x="0" y="3"/>
                      <a:pt x="4" y="8"/>
                      <a:pt x="4" y="11"/>
                    </a:cubicBezTo>
                    <a:cubicBezTo>
                      <a:pt x="4" y="14"/>
                      <a:pt x="4" y="17"/>
                      <a:pt x="6" y="19"/>
                    </a:cubicBezTo>
                    <a:cubicBezTo>
                      <a:pt x="6" y="20"/>
                      <a:pt x="15" y="25"/>
                      <a:pt x="12" y="26"/>
                    </a:cubicBezTo>
                    <a:cubicBezTo>
                      <a:pt x="6" y="28"/>
                      <a:pt x="3" y="34"/>
                      <a:pt x="3" y="40"/>
                    </a:cubicBezTo>
                    <a:cubicBezTo>
                      <a:pt x="4" y="47"/>
                      <a:pt x="13" y="45"/>
                      <a:pt x="17" y="48"/>
                    </a:cubicBezTo>
                    <a:cubicBezTo>
                      <a:pt x="18" y="49"/>
                      <a:pt x="20" y="49"/>
                      <a:pt x="21" y="48"/>
                    </a:cubicBezTo>
                    <a:cubicBezTo>
                      <a:pt x="22" y="48"/>
                      <a:pt x="22" y="47"/>
                      <a:pt x="23" y="46"/>
                    </a:cubicBezTo>
                    <a:cubicBezTo>
                      <a:pt x="23" y="45"/>
                      <a:pt x="24" y="44"/>
                      <a:pt x="24" y="43"/>
                    </a:cubicBezTo>
                    <a:cubicBezTo>
                      <a:pt x="29" y="40"/>
                      <a:pt x="31" y="40"/>
                      <a:pt x="31" y="44"/>
                    </a:cubicBezTo>
                    <a:cubicBezTo>
                      <a:pt x="31" y="44"/>
                      <a:pt x="32" y="44"/>
                      <a:pt x="32" y="44"/>
                    </a:cubicBezTo>
                    <a:cubicBezTo>
                      <a:pt x="33" y="41"/>
                      <a:pt x="33" y="40"/>
                      <a:pt x="34" y="39"/>
                    </a:cubicBezTo>
                    <a:cubicBezTo>
                      <a:pt x="36" y="35"/>
                      <a:pt x="39" y="40"/>
                      <a:pt x="41" y="42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1" y="39"/>
                      <a:pt x="40" y="37"/>
                      <a:pt x="38" y="3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768"/>
              <p:cNvSpPr/>
              <p:nvPr/>
            </p:nvSpPr>
            <p:spPr bwMode="auto">
              <a:xfrm>
                <a:off x="3534" y="2714"/>
                <a:ext cx="61" cy="43"/>
              </a:xfrm>
              <a:custGeom>
                <a:avLst/>
                <a:gdLst>
                  <a:gd name="T0" fmla="*/ 6 w 23"/>
                  <a:gd name="T1" fmla="*/ 3 h 16"/>
                  <a:gd name="T2" fmla="*/ 6 w 23"/>
                  <a:gd name="T3" fmla="*/ 2 h 16"/>
                  <a:gd name="T4" fmla="*/ 4 w 23"/>
                  <a:gd name="T5" fmla="*/ 3 h 16"/>
                  <a:gd name="T6" fmla="*/ 4 w 23"/>
                  <a:gd name="T7" fmla="*/ 3 h 16"/>
                  <a:gd name="T8" fmla="*/ 1 w 23"/>
                  <a:gd name="T9" fmla="*/ 5 h 16"/>
                  <a:gd name="T10" fmla="*/ 2 w 23"/>
                  <a:gd name="T11" fmla="*/ 12 h 16"/>
                  <a:gd name="T12" fmla="*/ 8 w 23"/>
                  <a:gd name="T13" fmla="*/ 15 h 16"/>
                  <a:gd name="T14" fmla="*/ 18 w 23"/>
                  <a:gd name="T15" fmla="*/ 13 h 16"/>
                  <a:gd name="T16" fmla="*/ 6 w 23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4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4"/>
                      <a:pt x="5" y="15"/>
                      <a:pt x="8" y="15"/>
                    </a:cubicBezTo>
                    <a:cubicBezTo>
                      <a:pt x="11" y="15"/>
                      <a:pt x="15" y="16"/>
                      <a:pt x="18" y="13"/>
                    </a:cubicBezTo>
                    <a:cubicBezTo>
                      <a:pt x="23" y="8"/>
                      <a:pt x="11" y="0"/>
                      <a:pt x="6" y="3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769"/>
              <p:cNvSpPr/>
              <p:nvPr/>
            </p:nvSpPr>
            <p:spPr bwMode="auto">
              <a:xfrm>
                <a:off x="3544" y="2728"/>
                <a:ext cx="35" cy="26"/>
              </a:xfrm>
              <a:custGeom>
                <a:avLst/>
                <a:gdLst>
                  <a:gd name="T0" fmla="*/ 6 w 13"/>
                  <a:gd name="T1" fmla="*/ 0 h 10"/>
                  <a:gd name="T2" fmla="*/ 3 w 13"/>
                  <a:gd name="T3" fmla="*/ 0 h 10"/>
                  <a:gd name="T4" fmla="*/ 1 w 13"/>
                  <a:gd name="T5" fmla="*/ 3 h 10"/>
                  <a:gd name="T6" fmla="*/ 13 w 13"/>
                  <a:gd name="T7" fmla="*/ 6 h 10"/>
                  <a:gd name="T8" fmla="*/ 12 w 13"/>
                  <a:gd name="T9" fmla="*/ 3 h 10"/>
                  <a:gd name="T10" fmla="*/ 8 w 13"/>
                  <a:gd name="T11" fmla="*/ 1 h 10"/>
                  <a:gd name="T12" fmla="*/ 6 w 13"/>
                  <a:gd name="T13" fmla="*/ 2 h 10"/>
                  <a:gd name="T14" fmla="*/ 7 w 13"/>
                  <a:gd name="T15" fmla="*/ 5 h 10"/>
                  <a:gd name="T16" fmla="*/ 10 w 13"/>
                  <a:gd name="T17" fmla="*/ 6 h 10"/>
                  <a:gd name="T18" fmla="*/ 9 w 13"/>
                  <a:gd name="T19" fmla="*/ 3 h 10"/>
                  <a:gd name="T20" fmla="*/ 5 w 13"/>
                  <a:gd name="T21" fmla="*/ 2 h 10"/>
                  <a:gd name="T22" fmla="*/ 3 w 13"/>
                  <a:gd name="T23" fmla="*/ 5 h 10"/>
                  <a:gd name="T24" fmla="*/ 5 w 13"/>
                  <a:gd name="T25" fmla="*/ 5 h 10"/>
                  <a:gd name="T26" fmla="*/ 6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8"/>
                      <a:pt x="9" y="10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5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5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770"/>
              <p:cNvSpPr/>
              <p:nvPr/>
            </p:nvSpPr>
            <p:spPr bwMode="auto">
              <a:xfrm>
                <a:off x="3555" y="2730"/>
                <a:ext cx="16" cy="16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2 h 6"/>
                  <a:gd name="T4" fmla="*/ 3 w 6"/>
                  <a:gd name="T5" fmla="*/ 2 h 6"/>
                  <a:gd name="T6" fmla="*/ 0 w 6"/>
                  <a:gd name="T7" fmla="*/ 1 h 6"/>
                  <a:gd name="T8" fmla="*/ 0 w 6"/>
                  <a:gd name="T9" fmla="*/ 1 h 6"/>
                  <a:gd name="T10" fmla="*/ 1 w 6"/>
                  <a:gd name="T11" fmla="*/ 3 h 6"/>
                  <a:gd name="T12" fmla="*/ 3 w 6"/>
                  <a:gd name="T13" fmla="*/ 5 h 6"/>
                  <a:gd name="T14" fmla="*/ 3 w 6"/>
                  <a:gd name="T15" fmla="*/ 6 h 6"/>
                  <a:gd name="T16" fmla="*/ 5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5" y="6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771"/>
              <p:cNvSpPr/>
              <p:nvPr/>
            </p:nvSpPr>
            <p:spPr bwMode="auto">
              <a:xfrm>
                <a:off x="3539" y="2771"/>
                <a:ext cx="24" cy="40"/>
              </a:xfrm>
              <a:custGeom>
                <a:avLst/>
                <a:gdLst>
                  <a:gd name="T0" fmla="*/ 5 w 9"/>
                  <a:gd name="T1" fmla="*/ 10 h 15"/>
                  <a:gd name="T2" fmla="*/ 3 w 9"/>
                  <a:gd name="T3" fmla="*/ 5 h 15"/>
                  <a:gd name="T4" fmla="*/ 1 w 9"/>
                  <a:gd name="T5" fmla="*/ 1 h 15"/>
                  <a:gd name="T6" fmla="*/ 0 w 9"/>
                  <a:gd name="T7" fmla="*/ 1 h 15"/>
                  <a:gd name="T8" fmla="*/ 1 w 9"/>
                  <a:gd name="T9" fmla="*/ 8 h 15"/>
                  <a:gd name="T10" fmla="*/ 1 w 9"/>
                  <a:gd name="T11" fmla="*/ 8 h 15"/>
                  <a:gd name="T12" fmla="*/ 2 w 9"/>
                  <a:gd name="T13" fmla="*/ 12 h 15"/>
                  <a:gd name="T14" fmla="*/ 8 w 9"/>
                  <a:gd name="T15" fmla="*/ 15 h 15"/>
                  <a:gd name="T16" fmla="*/ 9 w 9"/>
                  <a:gd name="T17" fmla="*/ 14 h 15"/>
                  <a:gd name="T18" fmla="*/ 5 w 9"/>
                  <a:gd name="T1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5">
                    <a:moveTo>
                      <a:pt x="5" y="10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4" y="14"/>
                      <a:pt x="6" y="14"/>
                      <a:pt x="8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8" y="12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772"/>
              <p:cNvSpPr/>
              <p:nvPr/>
            </p:nvSpPr>
            <p:spPr bwMode="auto">
              <a:xfrm>
                <a:off x="3582" y="2800"/>
                <a:ext cx="37" cy="27"/>
              </a:xfrm>
              <a:custGeom>
                <a:avLst/>
                <a:gdLst>
                  <a:gd name="T0" fmla="*/ 12 w 14"/>
                  <a:gd name="T1" fmla="*/ 1 h 10"/>
                  <a:gd name="T2" fmla="*/ 10 w 14"/>
                  <a:gd name="T3" fmla="*/ 2 h 10"/>
                  <a:gd name="T4" fmla="*/ 9 w 14"/>
                  <a:gd name="T5" fmla="*/ 3 h 10"/>
                  <a:gd name="T6" fmla="*/ 7 w 14"/>
                  <a:gd name="T7" fmla="*/ 7 h 10"/>
                  <a:gd name="T8" fmla="*/ 1 w 14"/>
                  <a:gd name="T9" fmla="*/ 7 h 10"/>
                  <a:gd name="T10" fmla="*/ 1 w 14"/>
                  <a:gd name="T11" fmla="*/ 8 h 10"/>
                  <a:gd name="T12" fmla="*/ 9 w 14"/>
                  <a:gd name="T13" fmla="*/ 8 h 10"/>
                  <a:gd name="T14" fmla="*/ 11 w 14"/>
                  <a:gd name="T15" fmla="*/ 7 h 10"/>
                  <a:gd name="T16" fmla="*/ 12 w 14"/>
                  <a:gd name="T17" fmla="*/ 6 h 10"/>
                  <a:gd name="T18" fmla="*/ 12 w 14"/>
                  <a:gd name="T19" fmla="*/ 6 h 10"/>
                  <a:gd name="T20" fmla="*/ 13 w 14"/>
                  <a:gd name="T21" fmla="*/ 1 h 10"/>
                  <a:gd name="T22" fmla="*/ 12 w 14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12" y="1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8" y="4"/>
                      <a:pt x="8" y="6"/>
                      <a:pt x="7" y="7"/>
                    </a:cubicBezTo>
                    <a:cubicBezTo>
                      <a:pt x="5" y="7"/>
                      <a:pt x="3" y="7"/>
                      <a:pt x="1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3" y="10"/>
                      <a:pt x="7" y="10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4"/>
                      <a:pt x="13" y="3"/>
                      <a:pt x="13" y="1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73"/>
              <p:cNvSpPr/>
              <p:nvPr/>
            </p:nvSpPr>
            <p:spPr bwMode="auto">
              <a:xfrm>
                <a:off x="3638" y="2728"/>
                <a:ext cx="29" cy="53"/>
              </a:xfrm>
              <a:custGeom>
                <a:avLst/>
                <a:gdLst>
                  <a:gd name="T0" fmla="*/ 2 w 11"/>
                  <a:gd name="T1" fmla="*/ 0 h 20"/>
                  <a:gd name="T2" fmla="*/ 2 w 11"/>
                  <a:gd name="T3" fmla="*/ 1 h 20"/>
                  <a:gd name="T4" fmla="*/ 5 w 11"/>
                  <a:gd name="T5" fmla="*/ 5 h 20"/>
                  <a:gd name="T6" fmla="*/ 3 w 11"/>
                  <a:gd name="T7" fmla="*/ 9 h 20"/>
                  <a:gd name="T8" fmla="*/ 1 w 11"/>
                  <a:gd name="T9" fmla="*/ 11 h 20"/>
                  <a:gd name="T10" fmla="*/ 1 w 11"/>
                  <a:gd name="T11" fmla="*/ 11 h 20"/>
                  <a:gd name="T12" fmla="*/ 2 w 11"/>
                  <a:gd name="T13" fmla="*/ 17 h 20"/>
                  <a:gd name="T14" fmla="*/ 2 w 11"/>
                  <a:gd name="T15" fmla="*/ 18 h 20"/>
                  <a:gd name="T16" fmla="*/ 11 w 11"/>
                  <a:gd name="T17" fmla="*/ 13 h 20"/>
                  <a:gd name="T18" fmla="*/ 2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2" y="2"/>
                      <a:pt x="3" y="4"/>
                      <a:pt x="5" y="5"/>
                    </a:cubicBezTo>
                    <a:cubicBezTo>
                      <a:pt x="5" y="7"/>
                      <a:pt x="5" y="8"/>
                      <a:pt x="3" y="9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2" y="13"/>
                      <a:pt x="5" y="14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6" y="20"/>
                      <a:pt x="10" y="18"/>
                      <a:pt x="11" y="13"/>
                    </a:cubicBezTo>
                    <a:cubicBezTo>
                      <a:pt x="11" y="8"/>
                      <a:pt x="7" y="3"/>
                      <a:pt x="2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774"/>
              <p:cNvSpPr/>
              <p:nvPr/>
            </p:nvSpPr>
            <p:spPr bwMode="auto">
              <a:xfrm>
                <a:off x="3462" y="2669"/>
                <a:ext cx="26" cy="56"/>
              </a:xfrm>
              <a:custGeom>
                <a:avLst/>
                <a:gdLst>
                  <a:gd name="T0" fmla="*/ 6 w 10"/>
                  <a:gd name="T1" fmla="*/ 18 h 21"/>
                  <a:gd name="T2" fmla="*/ 9 w 10"/>
                  <a:gd name="T3" fmla="*/ 21 h 21"/>
                  <a:gd name="T4" fmla="*/ 10 w 10"/>
                  <a:gd name="T5" fmla="*/ 20 h 21"/>
                  <a:gd name="T6" fmla="*/ 7 w 10"/>
                  <a:gd name="T7" fmla="*/ 18 h 21"/>
                  <a:gd name="T8" fmla="*/ 5 w 10"/>
                  <a:gd name="T9" fmla="*/ 10 h 21"/>
                  <a:gd name="T10" fmla="*/ 3 w 10"/>
                  <a:gd name="T11" fmla="*/ 1 h 21"/>
                  <a:gd name="T12" fmla="*/ 2 w 10"/>
                  <a:gd name="T13" fmla="*/ 1 h 21"/>
                  <a:gd name="T14" fmla="*/ 1 w 10"/>
                  <a:gd name="T15" fmla="*/ 8 h 21"/>
                  <a:gd name="T16" fmla="*/ 1 w 10"/>
                  <a:gd name="T17" fmla="*/ 9 h 21"/>
                  <a:gd name="T18" fmla="*/ 2 w 10"/>
                  <a:gd name="T19" fmla="*/ 13 h 21"/>
                  <a:gd name="T20" fmla="*/ 6 w 10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6" y="18"/>
                    </a:moveTo>
                    <a:cubicBezTo>
                      <a:pt x="7" y="19"/>
                      <a:pt x="8" y="20"/>
                      <a:pt x="9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5" y="16"/>
                      <a:pt x="5" y="13"/>
                      <a:pt x="5" y="10"/>
                    </a:cubicBezTo>
                    <a:cubicBezTo>
                      <a:pt x="5" y="7"/>
                      <a:pt x="2" y="5"/>
                      <a:pt x="3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3" y="15"/>
                      <a:pt x="4" y="17"/>
                      <a:pt x="6" y="1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775"/>
              <p:cNvSpPr/>
              <p:nvPr/>
            </p:nvSpPr>
            <p:spPr bwMode="auto">
              <a:xfrm>
                <a:off x="3462" y="2730"/>
                <a:ext cx="48" cy="75"/>
              </a:xfrm>
              <a:custGeom>
                <a:avLst/>
                <a:gdLst>
                  <a:gd name="T0" fmla="*/ 18 w 18"/>
                  <a:gd name="T1" fmla="*/ 23 h 28"/>
                  <a:gd name="T2" fmla="*/ 6 w 18"/>
                  <a:gd name="T3" fmla="*/ 19 h 28"/>
                  <a:gd name="T4" fmla="*/ 5 w 18"/>
                  <a:gd name="T5" fmla="*/ 8 h 28"/>
                  <a:gd name="T6" fmla="*/ 5 w 18"/>
                  <a:gd name="T7" fmla="*/ 7 h 28"/>
                  <a:gd name="T8" fmla="*/ 5 w 18"/>
                  <a:gd name="T9" fmla="*/ 7 h 28"/>
                  <a:gd name="T10" fmla="*/ 12 w 18"/>
                  <a:gd name="T11" fmla="*/ 1 h 28"/>
                  <a:gd name="T12" fmla="*/ 12 w 18"/>
                  <a:gd name="T13" fmla="*/ 0 h 28"/>
                  <a:gd name="T14" fmla="*/ 7 w 18"/>
                  <a:gd name="T15" fmla="*/ 1 h 28"/>
                  <a:gd name="T16" fmla="*/ 7 w 18"/>
                  <a:gd name="T17" fmla="*/ 1 h 28"/>
                  <a:gd name="T18" fmla="*/ 6 w 18"/>
                  <a:gd name="T19" fmla="*/ 2 h 28"/>
                  <a:gd name="T20" fmla="*/ 6 w 18"/>
                  <a:gd name="T21" fmla="*/ 2 h 28"/>
                  <a:gd name="T22" fmla="*/ 1 w 18"/>
                  <a:gd name="T23" fmla="*/ 9 h 28"/>
                  <a:gd name="T24" fmla="*/ 2 w 18"/>
                  <a:gd name="T25" fmla="*/ 20 h 28"/>
                  <a:gd name="T26" fmla="*/ 8 w 18"/>
                  <a:gd name="T27" fmla="*/ 26 h 28"/>
                  <a:gd name="T28" fmla="*/ 18 w 18"/>
                  <a:gd name="T29" fmla="*/ 24 h 28"/>
                  <a:gd name="T30" fmla="*/ 18 w 18"/>
                  <a:gd name="T3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23"/>
                    </a:moveTo>
                    <a:cubicBezTo>
                      <a:pt x="14" y="23"/>
                      <a:pt x="9" y="21"/>
                      <a:pt x="6" y="19"/>
                    </a:cubicBezTo>
                    <a:cubicBezTo>
                      <a:pt x="3" y="16"/>
                      <a:pt x="3" y="12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4"/>
                      <a:pt x="10" y="2"/>
                      <a:pt x="12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ubicBezTo>
                      <a:pt x="0" y="13"/>
                      <a:pt x="0" y="17"/>
                      <a:pt x="2" y="20"/>
                    </a:cubicBezTo>
                    <a:cubicBezTo>
                      <a:pt x="3" y="23"/>
                      <a:pt x="5" y="25"/>
                      <a:pt x="8" y="26"/>
                    </a:cubicBezTo>
                    <a:cubicBezTo>
                      <a:pt x="11" y="28"/>
                      <a:pt x="15" y="25"/>
                      <a:pt x="18" y="24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776"/>
              <p:cNvSpPr/>
              <p:nvPr/>
            </p:nvSpPr>
            <p:spPr bwMode="auto">
              <a:xfrm>
                <a:off x="2996" y="2318"/>
                <a:ext cx="86" cy="46"/>
              </a:xfrm>
              <a:custGeom>
                <a:avLst/>
                <a:gdLst>
                  <a:gd name="T0" fmla="*/ 1 w 32"/>
                  <a:gd name="T1" fmla="*/ 4 h 17"/>
                  <a:gd name="T2" fmla="*/ 13 w 32"/>
                  <a:gd name="T3" fmla="*/ 15 h 17"/>
                  <a:gd name="T4" fmla="*/ 29 w 32"/>
                  <a:gd name="T5" fmla="*/ 12 h 17"/>
                  <a:gd name="T6" fmla="*/ 22 w 32"/>
                  <a:gd name="T7" fmla="*/ 3 h 17"/>
                  <a:gd name="T8" fmla="*/ 6 w 32"/>
                  <a:gd name="T9" fmla="*/ 2 h 17"/>
                  <a:gd name="T10" fmla="*/ 6 w 32"/>
                  <a:gd name="T11" fmla="*/ 2 h 17"/>
                  <a:gd name="T12" fmla="*/ 1 w 32"/>
                  <a:gd name="T13" fmla="*/ 3 h 17"/>
                  <a:gd name="T14" fmla="*/ 1 w 32"/>
                  <a:gd name="T15" fmla="*/ 3 h 17"/>
                  <a:gd name="T16" fmla="*/ 1 w 32"/>
                  <a:gd name="T17" fmla="*/ 3 h 17"/>
                  <a:gd name="T18" fmla="*/ 1 w 32"/>
                  <a:gd name="T19" fmla="*/ 3 h 17"/>
                  <a:gd name="T20" fmla="*/ 1 w 32"/>
                  <a:gd name="T2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1" y="4"/>
                    </a:moveTo>
                    <a:cubicBezTo>
                      <a:pt x="5" y="8"/>
                      <a:pt x="8" y="12"/>
                      <a:pt x="13" y="15"/>
                    </a:cubicBezTo>
                    <a:cubicBezTo>
                      <a:pt x="18" y="17"/>
                      <a:pt x="25" y="15"/>
                      <a:pt x="29" y="12"/>
                    </a:cubicBezTo>
                    <a:cubicBezTo>
                      <a:pt x="32" y="8"/>
                      <a:pt x="24" y="4"/>
                      <a:pt x="22" y="3"/>
                    </a:cubicBezTo>
                    <a:cubicBezTo>
                      <a:pt x="17" y="0"/>
                      <a:pt x="12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777"/>
              <p:cNvSpPr/>
              <p:nvPr/>
            </p:nvSpPr>
            <p:spPr bwMode="auto">
              <a:xfrm>
                <a:off x="3077" y="2385"/>
                <a:ext cx="69" cy="56"/>
              </a:xfrm>
              <a:custGeom>
                <a:avLst/>
                <a:gdLst>
                  <a:gd name="T0" fmla="*/ 0 w 26"/>
                  <a:gd name="T1" fmla="*/ 1 h 21"/>
                  <a:gd name="T2" fmla="*/ 0 w 26"/>
                  <a:gd name="T3" fmla="*/ 1 h 21"/>
                  <a:gd name="T4" fmla="*/ 1 w 26"/>
                  <a:gd name="T5" fmla="*/ 3 h 21"/>
                  <a:gd name="T6" fmla="*/ 3 w 26"/>
                  <a:gd name="T7" fmla="*/ 10 h 21"/>
                  <a:gd name="T8" fmla="*/ 10 w 26"/>
                  <a:gd name="T9" fmla="*/ 17 h 21"/>
                  <a:gd name="T10" fmla="*/ 23 w 26"/>
                  <a:gd name="T11" fmla="*/ 16 h 21"/>
                  <a:gd name="T12" fmla="*/ 18 w 26"/>
                  <a:gd name="T13" fmla="*/ 6 h 21"/>
                  <a:gd name="T14" fmla="*/ 9 w 26"/>
                  <a:gd name="T15" fmla="*/ 3 h 21"/>
                  <a:gd name="T16" fmla="*/ 1 w 26"/>
                  <a:gd name="T17" fmla="*/ 0 h 21"/>
                  <a:gd name="T18" fmla="*/ 1 w 26"/>
                  <a:gd name="T19" fmla="*/ 0 h 21"/>
                  <a:gd name="T20" fmla="*/ 0 w 26"/>
                  <a:gd name="T21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5" y="12"/>
                      <a:pt x="7" y="15"/>
                      <a:pt x="10" y="17"/>
                    </a:cubicBezTo>
                    <a:cubicBezTo>
                      <a:pt x="14" y="21"/>
                      <a:pt x="19" y="21"/>
                      <a:pt x="23" y="16"/>
                    </a:cubicBezTo>
                    <a:cubicBezTo>
                      <a:pt x="26" y="12"/>
                      <a:pt x="21" y="8"/>
                      <a:pt x="18" y="6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6" y="3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778"/>
              <p:cNvSpPr/>
              <p:nvPr/>
            </p:nvSpPr>
            <p:spPr bwMode="auto">
              <a:xfrm>
                <a:off x="2978" y="2315"/>
                <a:ext cx="163" cy="153"/>
              </a:xfrm>
              <a:custGeom>
                <a:avLst/>
                <a:gdLst>
                  <a:gd name="T0" fmla="*/ 0 w 61"/>
                  <a:gd name="T1" fmla="*/ 1 h 57"/>
                  <a:gd name="T2" fmla="*/ 15 w 61"/>
                  <a:gd name="T3" fmla="*/ 17 h 57"/>
                  <a:gd name="T4" fmla="*/ 23 w 61"/>
                  <a:gd name="T5" fmla="*/ 23 h 57"/>
                  <a:gd name="T6" fmla="*/ 33 w 61"/>
                  <a:gd name="T7" fmla="*/ 29 h 57"/>
                  <a:gd name="T8" fmla="*/ 61 w 61"/>
                  <a:gd name="T9" fmla="*/ 42 h 57"/>
                  <a:gd name="T10" fmla="*/ 60 w 61"/>
                  <a:gd name="T11" fmla="*/ 41 h 57"/>
                  <a:gd name="T12" fmla="*/ 55 w 61"/>
                  <a:gd name="T13" fmla="*/ 44 h 57"/>
                  <a:gd name="T14" fmla="*/ 47 w 61"/>
                  <a:gd name="T15" fmla="*/ 35 h 57"/>
                  <a:gd name="T16" fmla="*/ 44 w 61"/>
                  <a:gd name="T17" fmla="*/ 30 h 57"/>
                  <a:gd name="T18" fmla="*/ 39 w 61"/>
                  <a:gd name="T19" fmla="*/ 26 h 57"/>
                  <a:gd name="T20" fmla="*/ 38 w 61"/>
                  <a:gd name="T21" fmla="*/ 26 h 57"/>
                  <a:gd name="T22" fmla="*/ 43 w 61"/>
                  <a:gd name="T23" fmla="*/ 27 h 57"/>
                  <a:gd name="T24" fmla="*/ 53 w 61"/>
                  <a:gd name="T25" fmla="*/ 19 h 57"/>
                  <a:gd name="T26" fmla="*/ 49 w 61"/>
                  <a:gd name="T27" fmla="*/ 16 h 57"/>
                  <a:gd name="T28" fmla="*/ 40 w 61"/>
                  <a:gd name="T29" fmla="*/ 11 h 57"/>
                  <a:gd name="T30" fmla="*/ 29 w 61"/>
                  <a:gd name="T31" fmla="*/ 12 h 57"/>
                  <a:gd name="T32" fmla="*/ 27 w 61"/>
                  <a:gd name="T33" fmla="*/ 13 h 57"/>
                  <a:gd name="T34" fmla="*/ 19 w 61"/>
                  <a:gd name="T35" fmla="*/ 10 h 57"/>
                  <a:gd name="T36" fmla="*/ 14 w 61"/>
                  <a:gd name="T37" fmla="*/ 5 h 57"/>
                  <a:gd name="T38" fmla="*/ 1 w 61"/>
                  <a:gd name="T39" fmla="*/ 0 h 57"/>
                  <a:gd name="T40" fmla="*/ 0 w 61"/>
                  <a:gd name="T41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57">
                    <a:moveTo>
                      <a:pt x="0" y="1"/>
                    </a:moveTo>
                    <a:cubicBezTo>
                      <a:pt x="5" y="8"/>
                      <a:pt x="8" y="13"/>
                      <a:pt x="15" y="17"/>
                    </a:cubicBezTo>
                    <a:cubicBezTo>
                      <a:pt x="18" y="19"/>
                      <a:pt x="20" y="22"/>
                      <a:pt x="23" y="23"/>
                    </a:cubicBezTo>
                    <a:cubicBezTo>
                      <a:pt x="27" y="24"/>
                      <a:pt x="30" y="25"/>
                      <a:pt x="33" y="29"/>
                    </a:cubicBezTo>
                    <a:cubicBezTo>
                      <a:pt x="36" y="39"/>
                      <a:pt x="52" y="57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cubicBezTo>
                      <a:pt x="58" y="43"/>
                      <a:pt x="57" y="43"/>
                      <a:pt x="55" y="44"/>
                    </a:cubicBezTo>
                    <a:cubicBezTo>
                      <a:pt x="49" y="46"/>
                      <a:pt x="47" y="39"/>
                      <a:pt x="47" y="35"/>
                    </a:cubicBezTo>
                    <a:cubicBezTo>
                      <a:pt x="46" y="33"/>
                      <a:pt x="45" y="32"/>
                      <a:pt x="44" y="30"/>
                    </a:cubicBezTo>
                    <a:cubicBezTo>
                      <a:pt x="43" y="29"/>
                      <a:pt x="40" y="27"/>
                      <a:pt x="39" y="26"/>
                    </a:cubicBezTo>
                    <a:cubicBezTo>
                      <a:pt x="39" y="26"/>
                      <a:pt x="38" y="26"/>
                      <a:pt x="38" y="26"/>
                    </a:cubicBezTo>
                    <a:cubicBezTo>
                      <a:pt x="40" y="26"/>
                      <a:pt x="41" y="27"/>
                      <a:pt x="43" y="27"/>
                    </a:cubicBezTo>
                    <a:cubicBezTo>
                      <a:pt x="47" y="29"/>
                      <a:pt x="58" y="24"/>
                      <a:pt x="53" y="19"/>
                    </a:cubicBezTo>
                    <a:cubicBezTo>
                      <a:pt x="52" y="18"/>
                      <a:pt x="50" y="17"/>
                      <a:pt x="49" y="16"/>
                    </a:cubicBezTo>
                    <a:cubicBezTo>
                      <a:pt x="45" y="15"/>
                      <a:pt x="43" y="12"/>
                      <a:pt x="40" y="11"/>
                    </a:cubicBezTo>
                    <a:cubicBezTo>
                      <a:pt x="37" y="8"/>
                      <a:pt x="32" y="10"/>
                      <a:pt x="29" y="12"/>
                    </a:cubicBezTo>
                    <a:cubicBezTo>
                      <a:pt x="28" y="12"/>
                      <a:pt x="28" y="13"/>
                      <a:pt x="27" y="13"/>
                    </a:cubicBezTo>
                    <a:cubicBezTo>
                      <a:pt x="24" y="16"/>
                      <a:pt x="21" y="13"/>
                      <a:pt x="19" y="10"/>
                    </a:cubicBezTo>
                    <a:cubicBezTo>
                      <a:pt x="18" y="8"/>
                      <a:pt x="16" y="7"/>
                      <a:pt x="14" y="5"/>
                    </a:cubicBezTo>
                    <a:cubicBezTo>
                      <a:pt x="10" y="2"/>
                      <a:pt x="6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779"/>
              <p:cNvSpPr/>
              <p:nvPr/>
            </p:nvSpPr>
            <p:spPr bwMode="auto">
              <a:xfrm>
                <a:off x="3060" y="2347"/>
                <a:ext cx="67" cy="46"/>
              </a:xfrm>
              <a:custGeom>
                <a:avLst/>
                <a:gdLst>
                  <a:gd name="T0" fmla="*/ 10 w 25"/>
                  <a:gd name="T1" fmla="*/ 1 h 17"/>
                  <a:gd name="T2" fmla="*/ 10 w 25"/>
                  <a:gd name="T3" fmla="*/ 6 h 17"/>
                  <a:gd name="T4" fmla="*/ 14 w 25"/>
                  <a:gd name="T5" fmla="*/ 10 h 17"/>
                  <a:gd name="T6" fmla="*/ 6 w 25"/>
                  <a:gd name="T7" fmla="*/ 10 h 17"/>
                  <a:gd name="T8" fmla="*/ 1 w 25"/>
                  <a:gd name="T9" fmla="*/ 10 h 17"/>
                  <a:gd name="T10" fmla="*/ 1 w 25"/>
                  <a:gd name="T11" fmla="*/ 11 h 17"/>
                  <a:gd name="T12" fmla="*/ 4 w 25"/>
                  <a:gd name="T13" fmla="*/ 12 h 17"/>
                  <a:gd name="T14" fmla="*/ 4 w 25"/>
                  <a:gd name="T15" fmla="*/ 13 h 17"/>
                  <a:gd name="T16" fmla="*/ 23 w 25"/>
                  <a:gd name="T17" fmla="*/ 11 h 17"/>
                  <a:gd name="T18" fmla="*/ 21 w 25"/>
                  <a:gd name="T19" fmla="*/ 6 h 17"/>
                  <a:gd name="T20" fmla="*/ 15 w 25"/>
                  <a:gd name="T21" fmla="*/ 3 h 17"/>
                  <a:gd name="T22" fmla="*/ 11 w 25"/>
                  <a:gd name="T23" fmla="*/ 0 h 17"/>
                  <a:gd name="T24" fmla="*/ 10 w 25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7">
                    <a:moveTo>
                      <a:pt x="10" y="1"/>
                    </a:moveTo>
                    <a:cubicBezTo>
                      <a:pt x="10" y="3"/>
                      <a:pt x="10" y="4"/>
                      <a:pt x="10" y="6"/>
                    </a:cubicBezTo>
                    <a:cubicBezTo>
                      <a:pt x="10" y="7"/>
                      <a:pt x="13" y="10"/>
                      <a:pt x="14" y="10"/>
                    </a:cubicBezTo>
                    <a:cubicBezTo>
                      <a:pt x="11" y="11"/>
                      <a:pt x="8" y="11"/>
                      <a:pt x="6" y="10"/>
                    </a:cubicBezTo>
                    <a:cubicBezTo>
                      <a:pt x="4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10" y="14"/>
                      <a:pt x="19" y="17"/>
                      <a:pt x="23" y="11"/>
                    </a:cubicBezTo>
                    <a:cubicBezTo>
                      <a:pt x="25" y="9"/>
                      <a:pt x="22" y="7"/>
                      <a:pt x="21" y="6"/>
                    </a:cubicBezTo>
                    <a:cubicBezTo>
                      <a:pt x="19" y="5"/>
                      <a:pt x="17" y="4"/>
                      <a:pt x="15" y="3"/>
                    </a:cubicBezTo>
                    <a:cubicBezTo>
                      <a:pt x="14" y="1"/>
                      <a:pt x="13" y="1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780"/>
              <p:cNvSpPr/>
              <p:nvPr/>
            </p:nvSpPr>
            <p:spPr bwMode="auto">
              <a:xfrm>
                <a:off x="3031" y="2374"/>
                <a:ext cx="40" cy="27"/>
              </a:xfrm>
              <a:custGeom>
                <a:avLst/>
                <a:gdLst>
                  <a:gd name="T0" fmla="*/ 3 w 15"/>
                  <a:gd name="T1" fmla="*/ 0 h 10"/>
                  <a:gd name="T2" fmla="*/ 0 w 15"/>
                  <a:gd name="T3" fmla="*/ 3 h 10"/>
                  <a:gd name="T4" fmla="*/ 4 w 15"/>
                  <a:gd name="T5" fmla="*/ 7 h 10"/>
                  <a:gd name="T6" fmla="*/ 10 w 15"/>
                  <a:gd name="T7" fmla="*/ 10 h 10"/>
                  <a:gd name="T8" fmla="*/ 13 w 15"/>
                  <a:gd name="T9" fmla="*/ 9 h 10"/>
                  <a:gd name="T10" fmla="*/ 13 w 15"/>
                  <a:gd name="T11" fmla="*/ 5 h 10"/>
                  <a:gd name="T12" fmla="*/ 10 w 15"/>
                  <a:gd name="T13" fmla="*/ 1 h 10"/>
                  <a:gd name="T14" fmla="*/ 8 w 15"/>
                  <a:gd name="T15" fmla="*/ 0 h 10"/>
                  <a:gd name="T16" fmla="*/ 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9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781"/>
              <p:cNvSpPr/>
              <p:nvPr/>
            </p:nvSpPr>
            <p:spPr bwMode="auto">
              <a:xfrm>
                <a:off x="3036" y="2374"/>
                <a:ext cx="32" cy="27"/>
              </a:xfrm>
              <a:custGeom>
                <a:avLst/>
                <a:gdLst>
                  <a:gd name="T0" fmla="*/ 1 w 12"/>
                  <a:gd name="T1" fmla="*/ 2 h 10"/>
                  <a:gd name="T2" fmla="*/ 7 w 12"/>
                  <a:gd name="T3" fmla="*/ 4 h 10"/>
                  <a:gd name="T4" fmla="*/ 10 w 12"/>
                  <a:gd name="T5" fmla="*/ 9 h 10"/>
                  <a:gd name="T6" fmla="*/ 11 w 12"/>
                  <a:gd name="T7" fmla="*/ 9 h 10"/>
                  <a:gd name="T8" fmla="*/ 11 w 12"/>
                  <a:gd name="T9" fmla="*/ 6 h 10"/>
                  <a:gd name="T10" fmla="*/ 11 w 12"/>
                  <a:gd name="T11" fmla="*/ 6 h 10"/>
                  <a:gd name="T12" fmla="*/ 10 w 12"/>
                  <a:gd name="T13" fmla="*/ 5 h 10"/>
                  <a:gd name="T14" fmla="*/ 8 w 12"/>
                  <a:gd name="T15" fmla="*/ 2 h 10"/>
                  <a:gd name="T16" fmla="*/ 8 w 12"/>
                  <a:gd name="T17" fmla="*/ 0 h 10"/>
                  <a:gd name="T18" fmla="*/ 8 w 12"/>
                  <a:gd name="T19" fmla="*/ 0 h 10"/>
                  <a:gd name="T20" fmla="*/ 1 w 12"/>
                  <a:gd name="T21" fmla="*/ 1 h 10"/>
                  <a:gd name="T22" fmla="*/ 1 w 12"/>
                  <a:gd name="T2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2"/>
                    </a:moveTo>
                    <a:cubicBezTo>
                      <a:pt x="4" y="1"/>
                      <a:pt x="5" y="2"/>
                      <a:pt x="7" y="4"/>
                    </a:cubicBezTo>
                    <a:cubicBezTo>
                      <a:pt x="9" y="5"/>
                      <a:pt x="10" y="7"/>
                      <a:pt x="10" y="9"/>
                    </a:cubicBezTo>
                    <a:cubicBezTo>
                      <a:pt x="10" y="9"/>
                      <a:pt x="11" y="10"/>
                      <a:pt x="11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782"/>
              <p:cNvSpPr/>
              <p:nvPr/>
            </p:nvSpPr>
            <p:spPr bwMode="auto">
              <a:xfrm>
                <a:off x="3018" y="2203"/>
                <a:ext cx="192" cy="144"/>
              </a:xfrm>
              <a:custGeom>
                <a:avLst/>
                <a:gdLst>
                  <a:gd name="T0" fmla="*/ 68 w 72"/>
                  <a:gd name="T1" fmla="*/ 24 h 54"/>
                  <a:gd name="T2" fmla="*/ 55 w 72"/>
                  <a:gd name="T3" fmla="*/ 19 h 54"/>
                  <a:gd name="T4" fmla="*/ 54 w 72"/>
                  <a:gd name="T5" fmla="*/ 15 h 54"/>
                  <a:gd name="T6" fmla="*/ 52 w 72"/>
                  <a:gd name="T7" fmla="*/ 13 h 54"/>
                  <a:gd name="T8" fmla="*/ 42 w 72"/>
                  <a:gd name="T9" fmla="*/ 9 h 54"/>
                  <a:gd name="T10" fmla="*/ 37 w 72"/>
                  <a:gd name="T11" fmla="*/ 8 h 54"/>
                  <a:gd name="T12" fmla="*/ 28 w 72"/>
                  <a:gd name="T13" fmla="*/ 5 h 54"/>
                  <a:gd name="T14" fmla="*/ 28 w 72"/>
                  <a:gd name="T15" fmla="*/ 9 h 54"/>
                  <a:gd name="T16" fmla="*/ 22 w 72"/>
                  <a:gd name="T17" fmla="*/ 5 h 54"/>
                  <a:gd name="T18" fmla="*/ 14 w 72"/>
                  <a:gd name="T19" fmla="*/ 7 h 54"/>
                  <a:gd name="T20" fmla="*/ 13 w 72"/>
                  <a:gd name="T21" fmla="*/ 8 h 54"/>
                  <a:gd name="T22" fmla="*/ 7 w 72"/>
                  <a:gd name="T23" fmla="*/ 13 h 54"/>
                  <a:gd name="T24" fmla="*/ 7 w 72"/>
                  <a:gd name="T25" fmla="*/ 22 h 54"/>
                  <a:gd name="T26" fmla="*/ 1 w 72"/>
                  <a:gd name="T27" fmla="*/ 30 h 54"/>
                  <a:gd name="T28" fmla="*/ 4 w 72"/>
                  <a:gd name="T29" fmla="*/ 39 h 54"/>
                  <a:gd name="T30" fmla="*/ 8 w 72"/>
                  <a:gd name="T31" fmla="*/ 44 h 54"/>
                  <a:gd name="T32" fmla="*/ 20 w 72"/>
                  <a:gd name="T33" fmla="*/ 42 h 54"/>
                  <a:gd name="T34" fmla="*/ 25 w 72"/>
                  <a:gd name="T35" fmla="*/ 40 h 54"/>
                  <a:gd name="T36" fmla="*/ 29 w 72"/>
                  <a:gd name="T37" fmla="*/ 48 h 54"/>
                  <a:gd name="T38" fmla="*/ 45 w 72"/>
                  <a:gd name="T39" fmla="*/ 54 h 54"/>
                  <a:gd name="T40" fmla="*/ 56 w 72"/>
                  <a:gd name="T41" fmla="*/ 37 h 54"/>
                  <a:gd name="T42" fmla="*/ 56 w 72"/>
                  <a:gd name="T43" fmla="*/ 37 h 54"/>
                  <a:gd name="T44" fmla="*/ 60 w 72"/>
                  <a:gd name="T45" fmla="*/ 38 h 54"/>
                  <a:gd name="T46" fmla="*/ 66 w 72"/>
                  <a:gd name="T47" fmla="*/ 35 h 54"/>
                  <a:gd name="T48" fmla="*/ 68 w 72"/>
                  <a:gd name="T49" fmla="*/ 2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54">
                    <a:moveTo>
                      <a:pt x="68" y="24"/>
                    </a:moveTo>
                    <a:cubicBezTo>
                      <a:pt x="65" y="21"/>
                      <a:pt x="60" y="19"/>
                      <a:pt x="55" y="19"/>
                    </a:cubicBezTo>
                    <a:cubicBezTo>
                      <a:pt x="53" y="18"/>
                      <a:pt x="54" y="17"/>
                      <a:pt x="54" y="15"/>
                    </a:cubicBezTo>
                    <a:cubicBezTo>
                      <a:pt x="54" y="14"/>
                      <a:pt x="52" y="13"/>
                      <a:pt x="52" y="13"/>
                    </a:cubicBezTo>
                    <a:cubicBezTo>
                      <a:pt x="48" y="11"/>
                      <a:pt x="45" y="11"/>
                      <a:pt x="42" y="9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4" y="8"/>
                      <a:pt x="31" y="0"/>
                      <a:pt x="28" y="5"/>
                    </a:cubicBezTo>
                    <a:cubicBezTo>
                      <a:pt x="28" y="6"/>
                      <a:pt x="28" y="7"/>
                      <a:pt x="28" y="9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1" y="10"/>
                      <a:pt x="9" y="11"/>
                      <a:pt x="7" y="13"/>
                    </a:cubicBezTo>
                    <a:cubicBezTo>
                      <a:pt x="6" y="14"/>
                      <a:pt x="5" y="22"/>
                      <a:pt x="7" y="22"/>
                    </a:cubicBezTo>
                    <a:cubicBezTo>
                      <a:pt x="3" y="22"/>
                      <a:pt x="0" y="26"/>
                      <a:pt x="1" y="30"/>
                    </a:cubicBezTo>
                    <a:cubicBezTo>
                      <a:pt x="1" y="33"/>
                      <a:pt x="4" y="36"/>
                      <a:pt x="4" y="39"/>
                    </a:cubicBezTo>
                    <a:cubicBezTo>
                      <a:pt x="5" y="41"/>
                      <a:pt x="6" y="43"/>
                      <a:pt x="8" y="44"/>
                    </a:cubicBezTo>
                    <a:cubicBezTo>
                      <a:pt x="12" y="48"/>
                      <a:pt x="17" y="45"/>
                      <a:pt x="20" y="42"/>
                    </a:cubicBezTo>
                    <a:cubicBezTo>
                      <a:pt x="22" y="40"/>
                      <a:pt x="23" y="36"/>
                      <a:pt x="25" y="40"/>
                    </a:cubicBezTo>
                    <a:cubicBezTo>
                      <a:pt x="26" y="42"/>
                      <a:pt x="27" y="45"/>
                      <a:pt x="29" y="48"/>
                    </a:cubicBezTo>
                    <a:cubicBezTo>
                      <a:pt x="33" y="52"/>
                      <a:pt x="40" y="54"/>
                      <a:pt x="45" y="54"/>
                    </a:cubicBezTo>
                    <a:cubicBezTo>
                      <a:pt x="51" y="53"/>
                      <a:pt x="62" y="43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8" y="38"/>
                      <a:pt x="59" y="38"/>
                      <a:pt x="60" y="38"/>
                    </a:cubicBezTo>
                    <a:cubicBezTo>
                      <a:pt x="62" y="38"/>
                      <a:pt x="64" y="36"/>
                      <a:pt x="66" y="35"/>
                    </a:cubicBezTo>
                    <a:cubicBezTo>
                      <a:pt x="69" y="32"/>
                      <a:pt x="72" y="27"/>
                      <a:pt x="68" y="2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783"/>
              <p:cNvSpPr/>
              <p:nvPr/>
            </p:nvSpPr>
            <p:spPr bwMode="auto">
              <a:xfrm>
                <a:off x="3015" y="2235"/>
                <a:ext cx="62" cy="70"/>
              </a:xfrm>
              <a:custGeom>
                <a:avLst/>
                <a:gdLst>
                  <a:gd name="T0" fmla="*/ 23 w 23"/>
                  <a:gd name="T1" fmla="*/ 12 h 26"/>
                  <a:gd name="T2" fmla="*/ 17 w 23"/>
                  <a:gd name="T3" fmla="*/ 8 h 26"/>
                  <a:gd name="T4" fmla="*/ 12 w 23"/>
                  <a:gd name="T5" fmla="*/ 7 h 26"/>
                  <a:gd name="T6" fmla="*/ 11 w 23"/>
                  <a:gd name="T7" fmla="*/ 2 h 26"/>
                  <a:gd name="T8" fmla="*/ 10 w 23"/>
                  <a:gd name="T9" fmla="*/ 1 h 26"/>
                  <a:gd name="T10" fmla="*/ 6 w 23"/>
                  <a:gd name="T11" fmla="*/ 6 h 26"/>
                  <a:gd name="T12" fmla="*/ 8 w 23"/>
                  <a:gd name="T13" fmla="*/ 10 h 26"/>
                  <a:gd name="T14" fmla="*/ 5 w 23"/>
                  <a:gd name="T15" fmla="*/ 12 h 26"/>
                  <a:gd name="T16" fmla="*/ 4 w 23"/>
                  <a:gd name="T17" fmla="*/ 25 h 26"/>
                  <a:gd name="T18" fmla="*/ 4 w 23"/>
                  <a:gd name="T19" fmla="*/ 25 h 26"/>
                  <a:gd name="T20" fmla="*/ 4 w 23"/>
                  <a:gd name="T21" fmla="*/ 25 h 26"/>
                  <a:gd name="T22" fmla="*/ 4 w 23"/>
                  <a:gd name="T23" fmla="*/ 26 h 26"/>
                  <a:gd name="T24" fmla="*/ 5 w 23"/>
                  <a:gd name="T25" fmla="*/ 25 h 26"/>
                  <a:gd name="T26" fmla="*/ 9 w 23"/>
                  <a:gd name="T27" fmla="*/ 14 h 26"/>
                  <a:gd name="T28" fmla="*/ 13 w 23"/>
                  <a:gd name="T29" fmla="*/ 11 h 26"/>
                  <a:gd name="T30" fmla="*/ 22 w 23"/>
                  <a:gd name="T31" fmla="*/ 13 h 26"/>
                  <a:gd name="T32" fmla="*/ 23 w 23"/>
                  <a:gd name="T33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6">
                    <a:moveTo>
                      <a:pt x="23" y="12"/>
                    </a:moveTo>
                    <a:cubicBezTo>
                      <a:pt x="21" y="10"/>
                      <a:pt x="19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0" y="6"/>
                      <a:pt x="9" y="4"/>
                      <a:pt x="11" y="2"/>
                    </a:cubicBezTo>
                    <a:cubicBezTo>
                      <a:pt x="11" y="1"/>
                      <a:pt x="11" y="0"/>
                      <a:pt x="10" y="1"/>
                    </a:cubicBezTo>
                    <a:cubicBezTo>
                      <a:pt x="9" y="2"/>
                      <a:pt x="6" y="4"/>
                      <a:pt x="6" y="6"/>
                    </a:cubicBezTo>
                    <a:cubicBezTo>
                      <a:pt x="7" y="7"/>
                      <a:pt x="8" y="10"/>
                      <a:pt x="8" y="10"/>
                    </a:cubicBezTo>
                    <a:cubicBezTo>
                      <a:pt x="7" y="10"/>
                      <a:pt x="6" y="11"/>
                      <a:pt x="5" y="12"/>
                    </a:cubicBezTo>
                    <a:cubicBezTo>
                      <a:pt x="1" y="15"/>
                      <a:pt x="0" y="21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6"/>
                    </a:cubicBezTo>
                    <a:cubicBezTo>
                      <a:pt x="4" y="26"/>
                      <a:pt x="5" y="25"/>
                      <a:pt x="5" y="25"/>
                    </a:cubicBezTo>
                    <a:cubicBezTo>
                      <a:pt x="1" y="20"/>
                      <a:pt x="7" y="17"/>
                      <a:pt x="9" y="14"/>
                    </a:cubicBezTo>
                    <a:cubicBezTo>
                      <a:pt x="11" y="13"/>
                      <a:pt x="11" y="12"/>
                      <a:pt x="13" y="11"/>
                    </a:cubicBezTo>
                    <a:cubicBezTo>
                      <a:pt x="16" y="10"/>
                      <a:pt x="20" y="12"/>
                      <a:pt x="22" y="13"/>
                    </a:cubicBezTo>
                    <a:cubicBezTo>
                      <a:pt x="23" y="13"/>
                      <a:pt x="23" y="12"/>
                      <a:pt x="23" y="1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784"/>
              <p:cNvSpPr/>
              <p:nvPr/>
            </p:nvSpPr>
            <p:spPr bwMode="auto">
              <a:xfrm>
                <a:off x="3060" y="2240"/>
                <a:ext cx="33" cy="27"/>
              </a:xfrm>
              <a:custGeom>
                <a:avLst/>
                <a:gdLst>
                  <a:gd name="T0" fmla="*/ 12 w 12"/>
                  <a:gd name="T1" fmla="*/ 9 h 10"/>
                  <a:gd name="T2" fmla="*/ 8 w 12"/>
                  <a:gd name="T3" fmla="*/ 4 h 10"/>
                  <a:gd name="T4" fmla="*/ 1 w 12"/>
                  <a:gd name="T5" fmla="*/ 0 h 10"/>
                  <a:gd name="T6" fmla="*/ 1 w 12"/>
                  <a:gd name="T7" fmla="*/ 1 h 10"/>
                  <a:gd name="T8" fmla="*/ 3 w 12"/>
                  <a:gd name="T9" fmla="*/ 5 h 10"/>
                  <a:gd name="T10" fmla="*/ 8 w 12"/>
                  <a:gd name="T11" fmla="*/ 7 h 10"/>
                  <a:gd name="T12" fmla="*/ 11 w 12"/>
                  <a:gd name="T13" fmla="*/ 10 h 10"/>
                  <a:gd name="T14" fmla="*/ 12 w 12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9"/>
                    </a:moveTo>
                    <a:cubicBezTo>
                      <a:pt x="9" y="8"/>
                      <a:pt x="9" y="5"/>
                      <a:pt x="8" y="4"/>
                    </a:cubicBezTo>
                    <a:cubicBezTo>
                      <a:pt x="6" y="2"/>
                      <a:pt x="3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2" y="4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9"/>
                      <a:pt x="11" y="10"/>
                    </a:cubicBezTo>
                    <a:cubicBezTo>
                      <a:pt x="12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785"/>
              <p:cNvSpPr/>
              <p:nvPr/>
            </p:nvSpPr>
            <p:spPr bwMode="auto">
              <a:xfrm>
                <a:off x="3044" y="2216"/>
                <a:ext cx="51" cy="32"/>
              </a:xfrm>
              <a:custGeom>
                <a:avLst/>
                <a:gdLst>
                  <a:gd name="T0" fmla="*/ 16 w 19"/>
                  <a:gd name="T1" fmla="*/ 8 h 12"/>
                  <a:gd name="T2" fmla="*/ 15 w 19"/>
                  <a:gd name="T3" fmla="*/ 6 h 12"/>
                  <a:gd name="T4" fmla="*/ 9 w 19"/>
                  <a:gd name="T5" fmla="*/ 2 h 12"/>
                  <a:gd name="T6" fmla="*/ 0 w 19"/>
                  <a:gd name="T7" fmla="*/ 6 h 12"/>
                  <a:gd name="T8" fmla="*/ 1 w 19"/>
                  <a:gd name="T9" fmla="*/ 6 h 12"/>
                  <a:gd name="T10" fmla="*/ 5 w 19"/>
                  <a:gd name="T11" fmla="*/ 5 h 12"/>
                  <a:gd name="T12" fmla="*/ 12 w 19"/>
                  <a:gd name="T13" fmla="*/ 7 h 12"/>
                  <a:gd name="T14" fmla="*/ 14 w 19"/>
                  <a:gd name="T15" fmla="*/ 8 h 12"/>
                  <a:gd name="T16" fmla="*/ 15 w 19"/>
                  <a:gd name="T17" fmla="*/ 9 h 12"/>
                  <a:gd name="T18" fmla="*/ 15 w 19"/>
                  <a:gd name="T19" fmla="*/ 9 h 12"/>
                  <a:gd name="T20" fmla="*/ 18 w 19"/>
                  <a:gd name="T21" fmla="*/ 12 h 12"/>
                  <a:gd name="T22" fmla="*/ 18 w 19"/>
                  <a:gd name="T23" fmla="*/ 11 h 12"/>
                  <a:gd name="T24" fmla="*/ 16 w 19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6" y="8"/>
                    </a:moveTo>
                    <a:cubicBezTo>
                      <a:pt x="16" y="7"/>
                      <a:pt x="16" y="6"/>
                      <a:pt x="15" y="6"/>
                    </a:cubicBezTo>
                    <a:cubicBezTo>
                      <a:pt x="13" y="4"/>
                      <a:pt x="11" y="4"/>
                      <a:pt x="9" y="2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0" y="6"/>
                      <a:pt x="0" y="7"/>
                      <a:pt x="1" y="6"/>
                    </a:cubicBezTo>
                    <a:cubicBezTo>
                      <a:pt x="2" y="6"/>
                      <a:pt x="3" y="5"/>
                      <a:pt x="5" y="5"/>
                    </a:cubicBezTo>
                    <a:cubicBezTo>
                      <a:pt x="7" y="5"/>
                      <a:pt x="10" y="6"/>
                      <a:pt x="12" y="7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9" y="12"/>
                      <a:pt x="18" y="11"/>
                    </a:cubicBezTo>
                    <a:cubicBezTo>
                      <a:pt x="18" y="10"/>
                      <a:pt x="17" y="9"/>
                      <a:pt x="16" y="8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786"/>
              <p:cNvSpPr/>
              <p:nvPr/>
            </p:nvSpPr>
            <p:spPr bwMode="auto">
              <a:xfrm>
                <a:off x="3106" y="2278"/>
                <a:ext cx="21" cy="29"/>
              </a:xfrm>
              <a:custGeom>
                <a:avLst/>
                <a:gdLst>
                  <a:gd name="T0" fmla="*/ 4 w 8"/>
                  <a:gd name="T1" fmla="*/ 4 h 11"/>
                  <a:gd name="T2" fmla="*/ 2 w 8"/>
                  <a:gd name="T3" fmla="*/ 2 h 11"/>
                  <a:gd name="T4" fmla="*/ 1 w 8"/>
                  <a:gd name="T5" fmla="*/ 1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1 h 11"/>
                  <a:gd name="T12" fmla="*/ 0 w 8"/>
                  <a:gd name="T13" fmla="*/ 1 h 11"/>
                  <a:gd name="T14" fmla="*/ 1 w 8"/>
                  <a:gd name="T15" fmla="*/ 3 h 11"/>
                  <a:gd name="T16" fmla="*/ 5 w 8"/>
                  <a:gd name="T17" fmla="*/ 7 h 11"/>
                  <a:gd name="T18" fmla="*/ 5 w 8"/>
                  <a:gd name="T19" fmla="*/ 8 h 11"/>
                  <a:gd name="T20" fmla="*/ 7 w 8"/>
                  <a:gd name="T21" fmla="*/ 11 h 11"/>
                  <a:gd name="T22" fmla="*/ 8 w 8"/>
                  <a:gd name="T23" fmla="*/ 10 h 11"/>
                  <a:gd name="T24" fmla="*/ 7 w 8"/>
                  <a:gd name="T25" fmla="*/ 5 h 11"/>
                  <a:gd name="T26" fmla="*/ 4 w 8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1">
                    <a:moveTo>
                      <a:pt x="4" y="4"/>
                    </a:moveTo>
                    <a:cubicBezTo>
                      <a:pt x="3" y="3"/>
                      <a:pt x="2" y="3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5"/>
                      <a:pt x="3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8" y="8"/>
                      <a:pt x="8" y="7"/>
                      <a:pt x="7" y="5"/>
                    </a:cubicBezTo>
                    <a:cubicBezTo>
                      <a:pt x="6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787"/>
              <p:cNvSpPr/>
              <p:nvPr/>
            </p:nvSpPr>
            <p:spPr bwMode="auto">
              <a:xfrm>
                <a:off x="3114" y="2270"/>
                <a:ext cx="43" cy="35"/>
              </a:xfrm>
              <a:custGeom>
                <a:avLst/>
                <a:gdLst>
                  <a:gd name="T0" fmla="*/ 10 w 16"/>
                  <a:gd name="T1" fmla="*/ 4 h 13"/>
                  <a:gd name="T2" fmla="*/ 6 w 16"/>
                  <a:gd name="T3" fmla="*/ 3 h 13"/>
                  <a:gd name="T4" fmla="*/ 1 w 16"/>
                  <a:gd name="T5" fmla="*/ 1 h 13"/>
                  <a:gd name="T6" fmla="*/ 0 w 16"/>
                  <a:gd name="T7" fmla="*/ 1 h 13"/>
                  <a:gd name="T8" fmla="*/ 1 w 16"/>
                  <a:gd name="T9" fmla="*/ 3 h 13"/>
                  <a:gd name="T10" fmla="*/ 1 w 16"/>
                  <a:gd name="T11" fmla="*/ 4 h 13"/>
                  <a:gd name="T12" fmla="*/ 5 w 16"/>
                  <a:gd name="T13" fmla="*/ 6 h 13"/>
                  <a:gd name="T14" fmla="*/ 8 w 16"/>
                  <a:gd name="T15" fmla="*/ 13 h 13"/>
                  <a:gd name="T16" fmla="*/ 9 w 16"/>
                  <a:gd name="T17" fmla="*/ 13 h 13"/>
                  <a:gd name="T18" fmla="*/ 8 w 16"/>
                  <a:gd name="T19" fmla="*/ 5 h 13"/>
                  <a:gd name="T20" fmla="*/ 15 w 16"/>
                  <a:gd name="T21" fmla="*/ 10 h 13"/>
                  <a:gd name="T22" fmla="*/ 15 w 16"/>
                  <a:gd name="T23" fmla="*/ 9 h 13"/>
                  <a:gd name="T24" fmla="*/ 10 w 16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3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8" y="7"/>
                      <a:pt x="7" y="10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10" y="6"/>
                      <a:pt x="12" y="8"/>
                      <a:pt x="15" y="10"/>
                    </a:cubicBezTo>
                    <a:cubicBezTo>
                      <a:pt x="15" y="10"/>
                      <a:pt x="16" y="9"/>
                      <a:pt x="15" y="9"/>
                    </a:cubicBezTo>
                    <a:cubicBezTo>
                      <a:pt x="14" y="6"/>
                      <a:pt x="12" y="5"/>
                      <a:pt x="10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788"/>
              <p:cNvSpPr/>
              <p:nvPr/>
            </p:nvSpPr>
            <p:spPr bwMode="auto">
              <a:xfrm>
                <a:off x="3119" y="2240"/>
                <a:ext cx="83" cy="49"/>
              </a:xfrm>
              <a:custGeom>
                <a:avLst/>
                <a:gdLst>
                  <a:gd name="T0" fmla="*/ 30 w 31"/>
                  <a:gd name="T1" fmla="*/ 12 h 18"/>
                  <a:gd name="T2" fmla="*/ 17 w 31"/>
                  <a:gd name="T3" fmla="*/ 10 h 18"/>
                  <a:gd name="T4" fmla="*/ 17 w 31"/>
                  <a:gd name="T5" fmla="*/ 10 h 18"/>
                  <a:gd name="T6" fmla="*/ 24 w 31"/>
                  <a:gd name="T7" fmla="*/ 10 h 18"/>
                  <a:gd name="T8" fmla="*/ 24 w 31"/>
                  <a:gd name="T9" fmla="*/ 9 h 18"/>
                  <a:gd name="T10" fmla="*/ 4 w 31"/>
                  <a:gd name="T11" fmla="*/ 8 h 18"/>
                  <a:gd name="T12" fmla="*/ 0 w 31"/>
                  <a:gd name="T13" fmla="*/ 11 h 18"/>
                  <a:gd name="T14" fmla="*/ 1 w 31"/>
                  <a:gd name="T15" fmla="*/ 12 h 18"/>
                  <a:gd name="T16" fmla="*/ 7 w 31"/>
                  <a:gd name="T17" fmla="*/ 13 h 18"/>
                  <a:gd name="T18" fmla="*/ 8 w 31"/>
                  <a:gd name="T19" fmla="*/ 13 h 18"/>
                  <a:gd name="T20" fmla="*/ 17 w 31"/>
                  <a:gd name="T21" fmla="*/ 17 h 18"/>
                  <a:gd name="T22" fmla="*/ 17 w 31"/>
                  <a:gd name="T23" fmla="*/ 16 h 18"/>
                  <a:gd name="T24" fmla="*/ 19 w 31"/>
                  <a:gd name="T25" fmla="*/ 14 h 18"/>
                  <a:gd name="T26" fmla="*/ 25 w 31"/>
                  <a:gd name="T27" fmla="*/ 17 h 18"/>
                  <a:gd name="T28" fmla="*/ 27 w 31"/>
                  <a:gd name="T29" fmla="*/ 17 h 18"/>
                  <a:gd name="T30" fmla="*/ 31 w 31"/>
                  <a:gd name="T31" fmla="*/ 13 h 18"/>
                  <a:gd name="T32" fmla="*/ 30 w 31"/>
                  <a:gd name="T3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8">
                    <a:moveTo>
                      <a:pt x="30" y="12"/>
                    </a:moveTo>
                    <a:cubicBezTo>
                      <a:pt x="26" y="13"/>
                      <a:pt x="20" y="12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9"/>
                      <a:pt x="22" y="10"/>
                      <a:pt x="24" y="10"/>
                    </a:cubicBezTo>
                    <a:cubicBezTo>
                      <a:pt x="25" y="10"/>
                      <a:pt x="25" y="9"/>
                      <a:pt x="24" y="9"/>
                    </a:cubicBezTo>
                    <a:cubicBezTo>
                      <a:pt x="17" y="6"/>
                      <a:pt x="9" y="0"/>
                      <a:pt x="4" y="8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2"/>
                      <a:pt x="6" y="10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11" y="12"/>
                      <a:pt x="14" y="16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6" y="14"/>
                      <a:pt x="16" y="14"/>
                      <a:pt x="19" y="14"/>
                    </a:cubicBezTo>
                    <a:cubicBezTo>
                      <a:pt x="21" y="15"/>
                      <a:pt x="24" y="15"/>
                      <a:pt x="25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30" y="18"/>
                      <a:pt x="31" y="16"/>
                      <a:pt x="31" y="13"/>
                    </a:cubicBezTo>
                    <a:cubicBezTo>
                      <a:pt x="31" y="13"/>
                      <a:pt x="30" y="12"/>
                      <a:pt x="30" y="12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89"/>
              <p:cNvSpPr/>
              <p:nvPr/>
            </p:nvSpPr>
            <p:spPr bwMode="auto">
              <a:xfrm>
                <a:off x="3039" y="2278"/>
                <a:ext cx="102" cy="69"/>
              </a:xfrm>
              <a:custGeom>
                <a:avLst/>
                <a:gdLst>
                  <a:gd name="T0" fmla="*/ 37 w 38"/>
                  <a:gd name="T1" fmla="*/ 25 h 26"/>
                  <a:gd name="T2" fmla="*/ 34 w 38"/>
                  <a:gd name="T3" fmla="*/ 25 h 26"/>
                  <a:gd name="T4" fmla="*/ 33 w 38"/>
                  <a:gd name="T5" fmla="*/ 25 h 26"/>
                  <a:gd name="T6" fmla="*/ 22 w 38"/>
                  <a:gd name="T7" fmla="*/ 1 h 26"/>
                  <a:gd name="T8" fmla="*/ 21 w 38"/>
                  <a:gd name="T9" fmla="*/ 0 h 26"/>
                  <a:gd name="T10" fmla="*/ 17 w 38"/>
                  <a:gd name="T11" fmla="*/ 3 h 26"/>
                  <a:gd name="T12" fmla="*/ 15 w 38"/>
                  <a:gd name="T13" fmla="*/ 5 h 26"/>
                  <a:gd name="T14" fmla="*/ 1 w 38"/>
                  <a:gd name="T15" fmla="*/ 17 h 26"/>
                  <a:gd name="T16" fmla="*/ 1 w 38"/>
                  <a:gd name="T17" fmla="*/ 18 h 26"/>
                  <a:gd name="T18" fmla="*/ 11 w 38"/>
                  <a:gd name="T19" fmla="*/ 15 h 26"/>
                  <a:gd name="T20" fmla="*/ 16 w 38"/>
                  <a:gd name="T21" fmla="*/ 13 h 26"/>
                  <a:gd name="T22" fmla="*/ 21 w 38"/>
                  <a:gd name="T23" fmla="*/ 21 h 26"/>
                  <a:gd name="T24" fmla="*/ 28 w 38"/>
                  <a:gd name="T25" fmla="*/ 25 h 26"/>
                  <a:gd name="T26" fmla="*/ 33 w 38"/>
                  <a:gd name="T27" fmla="*/ 26 h 26"/>
                  <a:gd name="T28" fmla="*/ 34 w 38"/>
                  <a:gd name="T29" fmla="*/ 26 h 26"/>
                  <a:gd name="T30" fmla="*/ 37 w 38"/>
                  <a:gd name="T31" fmla="*/ 26 h 26"/>
                  <a:gd name="T32" fmla="*/ 37 w 38"/>
                  <a:gd name="T3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6">
                    <a:moveTo>
                      <a:pt x="37" y="25"/>
                    </a:moveTo>
                    <a:cubicBezTo>
                      <a:pt x="36" y="25"/>
                      <a:pt x="35" y="25"/>
                      <a:pt x="34" y="25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23" y="23"/>
                      <a:pt x="12" y="11"/>
                      <a:pt x="22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0" y="1"/>
                      <a:pt x="18" y="2"/>
                      <a:pt x="17" y="3"/>
                    </a:cubicBezTo>
                    <a:cubicBezTo>
                      <a:pt x="16" y="3"/>
                      <a:pt x="15" y="4"/>
                      <a:pt x="15" y="5"/>
                    </a:cubicBezTo>
                    <a:cubicBezTo>
                      <a:pt x="11" y="10"/>
                      <a:pt x="9" y="16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5" y="20"/>
                      <a:pt x="8" y="18"/>
                      <a:pt x="11" y="15"/>
                    </a:cubicBezTo>
                    <a:cubicBezTo>
                      <a:pt x="13" y="12"/>
                      <a:pt x="14" y="9"/>
                      <a:pt x="16" y="13"/>
                    </a:cubicBezTo>
                    <a:cubicBezTo>
                      <a:pt x="17" y="16"/>
                      <a:pt x="19" y="18"/>
                      <a:pt x="21" y="21"/>
                    </a:cubicBezTo>
                    <a:cubicBezTo>
                      <a:pt x="23" y="22"/>
                      <a:pt x="25" y="24"/>
                      <a:pt x="28" y="25"/>
                    </a:cubicBezTo>
                    <a:cubicBezTo>
                      <a:pt x="29" y="25"/>
                      <a:pt x="31" y="26"/>
                      <a:pt x="33" y="26"/>
                    </a:cubicBezTo>
                    <a:cubicBezTo>
                      <a:pt x="33" y="26"/>
                      <a:pt x="34" y="26"/>
                      <a:pt x="34" y="26"/>
                    </a:cubicBezTo>
                    <a:cubicBezTo>
                      <a:pt x="35" y="26"/>
                      <a:pt x="36" y="26"/>
                      <a:pt x="37" y="26"/>
                    </a:cubicBezTo>
                    <a:cubicBezTo>
                      <a:pt x="38" y="26"/>
                      <a:pt x="38" y="25"/>
                      <a:pt x="37" y="25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90"/>
              <p:cNvSpPr/>
              <p:nvPr/>
            </p:nvSpPr>
            <p:spPr bwMode="auto">
              <a:xfrm>
                <a:off x="3087" y="2211"/>
                <a:ext cx="19" cy="51"/>
              </a:xfrm>
              <a:custGeom>
                <a:avLst/>
                <a:gdLst>
                  <a:gd name="T0" fmla="*/ 6 w 7"/>
                  <a:gd name="T1" fmla="*/ 19 h 19"/>
                  <a:gd name="T2" fmla="*/ 7 w 7"/>
                  <a:gd name="T3" fmla="*/ 18 h 19"/>
                  <a:gd name="T4" fmla="*/ 4 w 7"/>
                  <a:gd name="T5" fmla="*/ 2 h 19"/>
                  <a:gd name="T6" fmla="*/ 4 w 7"/>
                  <a:gd name="T7" fmla="*/ 1 h 19"/>
                  <a:gd name="T8" fmla="*/ 2 w 7"/>
                  <a:gd name="T9" fmla="*/ 9 h 19"/>
                  <a:gd name="T10" fmla="*/ 6 w 7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6" y="19"/>
                    </a:moveTo>
                    <a:cubicBezTo>
                      <a:pt x="7" y="19"/>
                      <a:pt x="7" y="19"/>
                      <a:pt x="7" y="18"/>
                    </a:cubicBezTo>
                    <a:cubicBezTo>
                      <a:pt x="5" y="14"/>
                      <a:pt x="1" y="6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1" y="4"/>
                      <a:pt x="2" y="9"/>
                    </a:cubicBezTo>
                    <a:cubicBezTo>
                      <a:pt x="2" y="12"/>
                      <a:pt x="3" y="19"/>
                      <a:pt x="6" y="19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791"/>
              <p:cNvSpPr/>
              <p:nvPr/>
            </p:nvSpPr>
            <p:spPr bwMode="auto">
              <a:xfrm>
                <a:off x="3122" y="2267"/>
                <a:ext cx="51" cy="54"/>
              </a:xfrm>
              <a:custGeom>
                <a:avLst/>
                <a:gdLst>
                  <a:gd name="T0" fmla="*/ 14 w 19"/>
                  <a:gd name="T1" fmla="*/ 7 h 20"/>
                  <a:gd name="T2" fmla="*/ 7 w 19"/>
                  <a:gd name="T3" fmla="*/ 5 h 20"/>
                  <a:gd name="T4" fmla="*/ 4 w 19"/>
                  <a:gd name="T5" fmla="*/ 3 h 20"/>
                  <a:gd name="T6" fmla="*/ 3 w 19"/>
                  <a:gd name="T7" fmla="*/ 3 h 20"/>
                  <a:gd name="T8" fmla="*/ 1 w 19"/>
                  <a:gd name="T9" fmla="*/ 1 h 20"/>
                  <a:gd name="T10" fmla="*/ 0 w 19"/>
                  <a:gd name="T11" fmla="*/ 1 h 20"/>
                  <a:gd name="T12" fmla="*/ 6 w 19"/>
                  <a:gd name="T13" fmla="*/ 5 h 20"/>
                  <a:gd name="T14" fmla="*/ 17 w 19"/>
                  <a:gd name="T15" fmla="*/ 20 h 20"/>
                  <a:gd name="T16" fmla="*/ 19 w 19"/>
                  <a:gd name="T17" fmla="*/ 20 h 20"/>
                  <a:gd name="T18" fmla="*/ 14 w 19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4" y="7"/>
                    </a:moveTo>
                    <a:cubicBezTo>
                      <a:pt x="12" y="5"/>
                      <a:pt x="9" y="5"/>
                      <a:pt x="7" y="5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12" y="9"/>
                      <a:pt x="18" y="13"/>
                      <a:pt x="17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19" y="15"/>
                      <a:pt x="18" y="10"/>
                      <a:pt x="14" y="7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92"/>
              <p:cNvSpPr/>
              <p:nvPr/>
            </p:nvSpPr>
            <p:spPr bwMode="auto">
              <a:xfrm>
                <a:off x="3087" y="2256"/>
                <a:ext cx="46" cy="35"/>
              </a:xfrm>
              <a:custGeom>
                <a:avLst/>
                <a:gdLst>
                  <a:gd name="T0" fmla="*/ 13 w 17"/>
                  <a:gd name="T1" fmla="*/ 3 h 13"/>
                  <a:gd name="T2" fmla="*/ 10 w 17"/>
                  <a:gd name="T3" fmla="*/ 2 h 13"/>
                  <a:gd name="T4" fmla="*/ 4 w 17"/>
                  <a:gd name="T5" fmla="*/ 2 h 13"/>
                  <a:gd name="T6" fmla="*/ 1 w 17"/>
                  <a:gd name="T7" fmla="*/ 3 h 13"/>
                  <a:gd name="T8" fmla="*/ 1 w 17"/>
                  <a:gd name="T9" fmla="*/ 5 h 13"/>
                  <a:gd name="T10" fmla="*/ 1 w 17"/>
                  <a:gd name="T11" fmla="*/ 9 h 13"/>
                  <a:gd name="T12" fmla="*/ 3 w 17"/>
                  <a:gd name="T13" fmla="*/ 10 h 13"/>
                  <a:gd name="T14" fmla="*/ 8 w 17"/>
                  <a:gd name="T15" fmla="*/ 11 h 13"/>
                  <a:gd name="T16" fmla="*/ 12 w 17"/>
                  <a:gd name="T17" fmla="*/ 11 h 13"/>
                  <a:gd name="T18" fmla="*/ 15 w 17"/>
                  <a:gd name="T19" fmla="*/ 8 h 13"/>
                  <a:gd name="T20" fmla="*/ 16 w 17"/>
                  <a:gd name="T21" fmla="*/ 7 h 13"/>
                  <a:gd name="T22" fmla="*/ 13 w 17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3">
                    <a:moveTo>
                      <a:pt x="13" y="3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8" y="1"/>
                      <a:pt x="6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8" y="11"/>
                    </a:cubicBezTo>
                    <a:cubicBezTo>
                      <a:pt x="9" y="12"/>
                      <a:pt x="11" y="13"/>
                      <a:pt x="12" y="11"/>
                    </a:cubicBezTo>
                    <a:cubicBezTo>
                      <a:pt x="12" y="10"/>
                      <a:pt x="13" y="8"/>
                      <a:pt x="15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7" y="4"/>
                      <a:pt x="14" y="4"/>
                      <a:pt x="13" y="3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793"/>
              <p:cNvSpPr/>
              <p:nvPr/>
            </p:nvSpPr>
            <p:spPr bwMode="auto">
              <a:xfrm>
                <a:off x="3085" y="2259"/>
                <a:ext cx="42" cy="27"/>
              </a:xfrm>
              <a:custGeom>
                <a:avLst/>
                <a:gdLst>
                  <a:gd name="T0" fmla="*/ 16 w 16"/>
                  <a:gd name="T1" fmla="*/ 4 h 10"/>
                  <a:gd name="T2" fmla="*/ 7 w 16"/>
                  <a:gd name="T3" fmla="*/ 4 h 10"/>
                  <a:gd name="T4" fmla="*/ 6 w 16"/>
                  <a:gd name="T5" fmla="*/ 3 h 10"/>
                  <a:gd name="T6" fmla="*/ 5 w 16"/>
                  <a:gd name="T7" fmla="*/ 2 h 10"/>
                  <a:gd name="T8" fmla="*/ 3 w 16"/>
                  <a:gd name="T9" fmla="*/ 0 h 10"/>
                  <a:gd name="T10" fmla="*/ 3 w 16"/>
                  <a:gd name="T11" fmla="*/ 1 h 10"/>
                  <a:gd name="T12" fmla="*/ 2 w 16"/>
                  <a:gd name="T13" fmla="*/ 8 h 10"/>
                  <a:gd name="T14" fmla="*/ 6 w 16"/>
                  <a:gd name="T15" fmla="*/ 9 h 10"/>
                  <a:gd name="T16" fmla="*/ 10 w 16"/>
                  <a:gd name="T17" fmla="*/ 10 h 10"/>
                  <a:gd name="T18" fmla="*/ 11 w 16"/>
                  <a:gd name="T19" fmla="*/ 9 h 10"/>
                  <a:gd name="T20" fmla="*/ 16 w 16"/>
                  <a:gd name="T21" fmla="*/ 5 h 10"/>
                  <a:gd name="T22" fmla="*/ 16 w 16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3" y="2"/>
                      <a:pt x="10" y="4"/>
                      <a:pt x="7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3" y="9"/>
                      <a:pt x="5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6"/>
                      <a:pt x="14" y="7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794"/>
              <p:cNvSpPr/>
              <p:nvPr/>
            </p:nvSpPr>
            <p:spPr bwMode="auto">
              <a:xfrm>
                <a:off x="3103" y="2270"/>
                <a:ext cx="14" cy="8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4 w 5"/>
                  <a:gd name="T5" fmla="*/ 0 h 3"/>
                  <a:gd name="T6" fmla="*/ 3 w 5"/>
                  <a:gd name="T7" fmla="*/ 1 h 3"/>
                  <a:gd name="T8" fmla="*/ 1 w 5"/>
                  <a:gd name="T9" fmla="*/ 1 h 3"/>
                  <a:gd name="T10" fmla="*/ 0 w 5"/>
                  <a:gd name="T11" fmla="*/ 2 h 3"/>
                  <a:gd name="T12" fmla="*/ 0 w 5"/>
                  <a:gd name="T13" fmla="*/ 3 h 3"/>
                  <a:gd name="T14" fmla="*/ 0 w 5"/>
                  <a:gd name="T15" fmla="*/ 3 h 3"/>
                  <a:gd name="T16" fmla="*/ 3 w 5"/>
                  <a:gd name="T17" fmla="*/ 3 h 3"/>
                  <a:gd name="T18" fmla="*/ 3 w 5"/>
                  <a:gd name="T19" fmla="*/ 3 h 3"/>
                  <a:gd name="T20" fmla="*/ 5 w 5"/>
                  <a:gd name="T21" fmla="*/ 2 h 3"/>
                  <a:gd name="T22" fmla="*/ 5 w 5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795"/>
              <p:cNvSpPr/>
              <p:nvPr/>
            </p:nvSpPr>
            <p:spPr bwMode="auto">
              <a:xfrm>
                <a:off x="4045" y="2559"/>
                <a:ext cx="205" cy="228"/>
              </a:xfrm>
              <a:custGeom>
                <a:avLst/>
                <a:gdLst>
                  <a:gd name="T0" fmla="*/ 73 w 77"/>
                  <a:gd name="T1" fmla="*/ 52 h 85"/>
                  <a:gd name="T2" fmla="*/ 69 w 77"/>
                  <a:gd name="T3" fmla="*/ 45 h 85"/>
                  <a:gd name="T4" fmla="*/ 65 w 77"/>
                  <a:gd name="T5" fmla="*/ 41 h 85"/>
                  <a:gd name="T6" fmla="*/ 70 w 77"/>
                  <a:gd name="T7" fmla="*/ 34 h 85"/>
                  <a:gd name="T8" fmla="*/ 60 w 77"/>
                  <a:gd name="T9" fmla="*/ 12 h 85"/>
                  <a:gd name="T10" fmla="*/ 47 w 77"/>
                  <a:gd name="T11" fmla="*/ 22 h 85"/>
                  <a:gd name="T12" fmla="*/ 46 w 77"/>
                  <a:gd name="T13" fmla="*/ 21 h 85"/>
                  <a:gd name="T14" fmla="*/ 46 w 77"/>
                  <a:gd name="T15" fmla="*/ 15 h 85"/>
                  <a:gd name="T16" fmla="*/ 44 w 77"/>
                  <a:gd name="T17" fmla="*/ 8 h 85"/>
                  <a:gd name="T18" fmla="*/ 21 w 77"/>
                  <a:gd name="T19" fmla="*/ 13 h 85"/>
                  <a:gd name="T20" fmla="*/ 24 w 77"/>
                  <a:gd name="T21" fmla="*/ 29 h 85"/>
                  <a:gd name="T22" fmla="*/ 12 w 77"/>
                  <a:gd name="T23" fmla="*/ 29 h 85"/>
                  <a:gd name="T24" fmla="*/ 3 w 77"/>
                  <a:gd name="T25" fmla="*/ 42 h 85"/>
                  <a:gd name="T26" fmla="*/ 21 w 77"/>
                  <a:gd name="T27" fmla="*/ 61 h 85"/>
                  <a:gd name="T28" fmla="*/ 23 w 77"/>
                  <a:gd name="T29" fmla="*/ 60 h 85"/>
                  <a:gd name="T30" fmla="*/ 23 w 77"/>
                  <a:gd name="T31" fmla="*/ 60 h 85"/>
                  <a:gd name="T32" fmla="*/ 21 w 77"/>
                  <a:gd name="T33" fmla="*/ 69 h 85"/>
                  <a:gd name="T34" fmla="*/ 31 w 77"/>
                  <a:gd name="T35" fmla="*/ 81 h 85"/>
                  <a:gd name="T36" fmla="*/ 51 w 77"/>
                  <a:gd name="T37" fmla="*/ 65 h 85"/>
                  <a:gd name="T38" fmla="*/ 47 w 77"/>
                  <a:gd name="T39" fmla="*/ 58 h 85"/>
                  <a:gd name="T40" fmla="*/ 55 w 77"/>
                  <a:gd name="T41" fmla="*/ 64 h 85"/>
                  <a:gd name="T42" fmla="*/ 73 w 77"/>
                  <a:gd name="T43" fmla="*/ 63 h 85"/>
                  <a:gd name="T44" fmla="*/ 73 w 77"/>
                  <a:gd name="T45" fmla="*/ 5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" h="85">
                    <a:moveTo>
                      <a:pt x="73" y="52"/>
                    </a:moveTo>
                    <a:cubicBezTo>
                      <a:pt x="72" y="49"/>
                      <a:pt x="71" y="47"/>
                      <a:pt x="69" y="45"/>
                    </a:cubicBezTo>
                    <a:cubicBezTo>
                      <a:pt x="68" y="43"/>
                      <a:pt x="66" y="42"/>
                      <a:pt x="65" y="41"/>
                    </a:cubicBezTo>
                    <a:cubicBezTo>
                      <a:pt x="63" y="39"/>
                      <a:pt x="69" y="35"/>
                      <a:pt x="70" y="34"/>
                    </a:cubicBezTo>
                    <a:cubicBezTo>
                      <a:pt x="77" y="26"/>
                      <a:pt x="70" y="11"/>
                      <a:pt x="60" y="12"/>
                    </a:cubicBezTo>
                    <a:cubicBezTo>
                      <a:pt x="55" y="13"/>
                      <a:pt x="50" y="18"/>
                      <a:pt x="47" y="22"/>
                    </a:cubicBezTo>
                    <a:cubicBezTo>
                      <a:pt x="46" y="24"/>
                      <a:pt x="46" y="23"/>
                      <a:pt x="46" y="21"/>
                    </a:cubicBezTo>
                    <a:cubicBezTo>
                      <a:pt x="46" y="19"/>
                      <a:pt x="46" y="17"/>
                      <a:pt x="46" y="15"/>
                    </a:cubicBezTo>
                    <a:cubicBezTo>
                      <a:pt x="46" y="13"/>
                      <a:pt x="45" y="10"/>
                      <a:pt x="44" y="8"/>
                    </a:cubicBezTo>
                    <a:cubicBezTo>
                      <a:pt x="37" y="0"/>
                      <a:pt x="26" y="5"/>
                      <a:pt x="21" y="13"/>
                    </a:cubicBezTo>
                    <a:cubicBezTo>
                      <a:pt x="19" y="17"/>
                      <a:pt x="20" y="25"/>
                      <a:pt x="24" y="29"/>
                    </a:cubicBezTo>
                    <a:cubicBezTo>
                      <a:pt x="20" y="28"/>
                      <a:pt x="16" y="27"/>
                      <a:pt x="12" y="29"/>
                    </a:cubicBezTo>
                    <a:cubicBezTo>
                      <a:pt x="7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1"/>
                    </a:cubicBezTo>
                    <a:cubicBezTo>
                      <a:pt x="22" y="60"/>
                      <a:pt x="22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3"/>
                      <a:pt x="21" y="66"/>
                      <a:pt x="21" y="69"/>
                    </a:cubicBezTo>
                    <a:cubicBezTo>
                      <a:pt x="21" y="74"/>
                      <a:pt x="26" y="80"/>
                      <a:pt x="31" y="81"/>
                    </a:cubicBezTo>
                    <a:cubicBezTo>
                      <a:pt x="41" y="85"/>
                      <a:pt x="56" y="76"/>
                      <a:pt x="51" y="65"/>
                    </a:cubicBezTo>
                    <a:cubicBezTo>
                      <a:pt x="50" y="63"/>
                      <a:pt x="49" y="59"/>
                      <a:pt x="47" y="58"/>
                    </a:cubicBezTo>
                    <a:cubicBezTo>
                      <a:pt x="50" y="61"/>
                      <a:pt x="52" y="62"/>
                      <a:pt x="55" y="64"/>
                    </a:cubicBezTo>
                    <a:cubicBezTo>
                      <a:pt x="60" y="66"/>
                      <a:pt x="68" y="66"/>
                      <a:pt x="73" y="63"/>
                    </a:cubicBezTo>
                    <a:cubicBezTo>
                      <a:pt x="76" y="60"/>
                      <a:pt x="74" y="55"/>
                      <a:pt x="73" y="5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796"/>
              <p:cNvSpPr/>
              <p:nvPr/>
            </p:nvSpPr>
            <p:spPr bwMode="auto">
              <a:xfrm>
                <a:off x="4109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797"/>
              <p:cNvSpPr/>
              <p:nvPr/>
            </p:nvSpPr>
            <p:spPr bwMode="auto">
              <a:xfrm>
                <a:off x="4098" y="2570"/>
                <a:ext cx="67" cy="83"/>
              </a:xfrm>
              <a:custGeom>
                <a:avLst/>
                <a:gdLst>
                  <a:gd name="T0" fmla="*/ 24 w 25"/>
                  <a:gd name="T1" fmla="*/ 30 h 31"/>
                  <a:gd name="T2" fmla="*/ 19 w 25"/>
                  <a:gd name="T3" fmla="*/ 19 h 31"/>
                  <a:gd name="T4" fmla="*/ 19 w 25"/>
                  <a:gd name="T5" fmla="*/ 13 h 31"/>
                  <a:gd name="T6" fmla="*/ 17 w 25"/>
                  <a:gd name="T7" fmla="*/ 12 h 31"/>
                  <a:gd name="T8" fmla="*/ 16 w 25"/>
                  <a:gd name="T9" fmla="*/ 12 h 31"/>
                  <a:gd name="T10" fmla="*/ 16 w 25"/>
                  <a:gd name="T11" fmla="*/ 1 h 31"/>
                  <a:gd name="T12" fmla="*/ 15 w 25"/>
                  <a:gd name="T13" fmla="*/ 0 h 31"/>
                  <a:gd name="T14" fmla="*/ 0 w 25"/>
                  <a:gd name="T15" fmla="*/ 16 h 31"/>
                  <a:gd name="T16" fmla="*/ 5 w 25"/>
                  <a:gd name="T17" fmla="*/ 25 h 31"/>
                  <a:gd name="T18" fmla="*/ 12 w 25"/>
                  <a:gd name="T19" fmla="*/ 27 h 31"/>
                  <a:gd name="T20" fmla="*/ 21 w 25"/>
                  <a:gd name="T21" fmla="*/ 31 h 31"/>
                  <a:gd name="T22" fmla="*/ 22 w 25"/>
                  <a:gd name="T23" fmla="*/ 30 h 31"/>
                  <a:gd name="T24" fmla="*/ 22 w 25"/>
                  <a:gd name="T25" fmla="*/ 29 h 31"/>
                  <a:gd name="T26" fmla="*/ 24 w 25"/>
                  <a:gd name="T27" fmla="*/ 30 h 31"/>
                  <a:gd name="T28" fmla="*/ 24 w 25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1">
                    <a:moveTo>
                      <a:pt x="24" y="30"/>
                    </a:moveTo>
                    <a:cubicBezTo>
                      <a:pt x="22" y="26"/>
                      <a:pt x="20" y="23"/>
                      <a:pt x="19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0" y="15"/>
                      <a:pt x="15" y="2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0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8"/>
                      <a:pt x="18" y="30"/>
                      <a:pt x="21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0" y="29"/>
                      <a:pt x="21" y="30"/>
                      <a:pt x="22" y="29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4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798"/>
              <p:cNvSpPr/>
              <p:nvPr/>
            </p:nvSpPr>
            <p:spPr bwMode="auto">
              <a:xfrm>
                <a:off x="4157" y="2613"/>
                <a:ext cx="61" cy="115"/>
              </a:xfrm>
              <a:custGeom>
                <a:avLst/>
                <a:gdLst>
                  <a:gd name="T0" fmla="*/ 23 w 23"/>
                  <a:gd name="T1" fmla="*/ 31 h 43"/>
                  <a:gd name="T2" fmla="*/ 17 w 23"/>
                  <a:gd name="T3" fmla="*/ 14 h 43"/>
                  <a:gd name="T4" fmla="*/ 21 w 23"/>
                  <a:gd name="T5" fmla="*/ 8 h 43"/>
                  <a:gd name="T6" fmla="*/ 15 w 23"/>
                  <a:gd name="T7" fmla="*/ 6 h 43"/>
                  <a:gd name="T8" fmla="*/ 5 w 23"/>
                  <a:gd name="T9" fmla="*/ 9 h 43"/>
                  <a:gd name="T10" fmla="*/ 5 w 23"/>
                  <a:gd name="T11" fmla="*/ 9 h 43"/>
                  <a:gd name="T12" fmla="*/ 0 w 23"/>
                  <a:gd name="T13" fmla="*/ 17 h 43"/>
                  <a:gd name="T14" fmla="*/ 0 w 23"/>
                  <a:gd name="T15" fmla="*/ 19 h 43"/>
                  <a:gd name="T16" fmla="*/ 2 w 23"/>
                  <a:gd name="T17" fmla="*/ 28 h 43"/>
                  <a:gd name="T18" fmla="*/ 13 w 23"/>
                  <a:gd name="T19" fmla="*/ 42 h 43"/>
                  <a:gd name="T20" fmla="*/ 13 w 23"/>
                  <a:gd name="T21" fmla="*/ 42 h 43"/>
                  <a:gd name="T22" fmla="*/ 14 w 23"/>
                  <a:gd name="T23" fmla="*/ 32 h 43"/>
                  <a:gd name="T24" fmla="*/ 22 w 23"/>
                  <a:gd name="T25" fmla="*/ 32 h 43"/>
                  <a:gd name="T26" fmla="*/ 23 w 23"/>
                  <a:gd name="T27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3">
                    <a:moveTo>
                      <a:pt x="23" y="31"/>
                    </a:moveTo>
                    <a:cubicBezTo>
                      <a:pt x="19" y="26"/>
                      <a:pt x="13" y="20"/>
                      <a:pt x="17" y="14"/>
                    </a:cubicBezTo>
                    <a:cubicBezTo>
                      <a:pt x="18" y="12"/>
                      <a:pt x="21" y="10"/>
                      <a:pt x="21" y="8"/>
                    </a:cubicBezTo>
                    <a:cubicBezTo>
                      <a:pt x="22" y="4"/>
                      <a:pt x="14" y="6"/>
                      <a:pt x="15" y="6"/>
                    </a:cubicBezTo>
                    <a:cubicBezTo>
                      <a:pt x="16" y="0"/>
                      <a:pt x="9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0" y="13"/>
                      <a:pt x="0" y="17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" y="22"/>
                      <a:pt x="2" y="25"/>
                      <a:pt x="2" y="28"/>
                    </a:cubicBezTo>
                    <a:cubicBezTo>
                      <a:pt x="2" y="34"/>
                      <a:pt x="6" y="42"/>
                      <a:pt x="13" y="42"/>
                    </a:cubicBezTo>
                    <a:cubicBezTo>
                      <a:pt x="13" y="43"/>
                      <a:pt x="13" y="42"/>
                      <a:pt x="13" y="42"/>
                    </a:cubicBezTo>
                    <a:cubicBezTo>
                      <a:pt x="11" y="38"/>
                      <a:pt x="14" y="35"/>
                      <a:pt x="14" y="32"/>
                    </a:cubicBezTo>
                    <a:cubicBezTo>
                      <a:pt x="14" y="32"/>
                      <a:pt x="21" y="32"/>
                      <a:pt x="22" y="32"/>
                    </a:cubicBezTo>
                    <a:cubicBezTo>
                      <a:pt x="23" y="32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799"/>
              <p:cNvSpPr/>
              <p:nvPr/>
            </p:nvSpPr>
            <p:spPr bwMode="auto">
              <a:xfrm>
                <a:off x="4101" y="2674"/>
                <a:ext cx="67" cy="102"/>
              </a:xfrm>
              <a:custGeom>
                <a:avLst/>
                <a:gdLst>
                  <a:gd name="T0" fmla="*/ 25 w 25"/>
                  <a:gd name="T1" fmla="*/ 1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2 w 25"/>
                  <a:gd name="T11" fmla="*/ 10 h 38"/>
                  <a:gd name="T12" fmla="*/ 7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1 w 25"/>
                  <a:gd name="T19" fmla="*/ 27 h 38"/>
                  <a:gd name="T20" fmla="*/ 22 w 25"/>
                  <a:gd name="T21" fmla="*/ 27 h 38"/>
                  <a:gd name="T22" fmla="*/ 23 w 25"/>
                  <a:gd name="T23" fmla="*/ 10 h 38"/>
                  <a:gd name="T24" fmla="*/ 24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2" y="3"/>
                      <a:pt x="19" y="5"/>
                      <a:pt x="15" y="7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1" y="14"/>
                      <a:pt x="10" y="18"/>
                      <a:pt x="7" y="20"/>
                    </a:cubicBezTo>
                    <a:cubicBezTo>
                      <a:pt x="0" y="25"/>
                      <a:pt x="4" y="33"/>
                      <a:pt x="9" y="38"/>
                    </a:cubicBezTo>
                    <a:cubicBezTo>
                      <a:pt x="10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3" y="21"/>
                      <a:pt x="23" y="16"/>
                      <a:pt x="23" y="10"/>
                    </a:cubicBezTo>
                    <a:cubicBezTo>
                      <a:pt x="23" y="10"/>
                      <a:pt x="24" y="10"/>
                      <a:pt x="24" y="10"/>
                    </a:cubicBezTo>
                    <a:cubicBezTo>
                      <a:pt x="25" y="7"/>
                      <a:pt x="25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00"/>
              <p:cNvSpPr/>
              <p:nvPr/>
            </p:nvSpPr>
            <p:spPr bwMode="auto">
              <a:xfrm>
                <a:off x="4127" y="27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801"/>
              <p:cNvSpPr/>
              <p:nvPr/>
            </p:nvSpPr>
            <p:spPr bwMode="auto">
              <a:xfrm>
                <a:off x="4079" y="2578"/>
                <a:ext cx="73" cy="77"/>
              </a:xfrm>
              <a:custGeom>
                <a:avLst/>
                <a:gdLst>
                  <a:gd name="T0" fmla="*/ 27 w 27"/>
                  <a:gd name="T1" fmla="*/ 26 h 29"/>
                  <a:gd name="T2" fmla="*/ 20 w 27"/>
                  <a:gd name="T3" fmla="*/ 20 h 29"/>
                  <a:gd name="T4" fmla="*/ 16 w 27"/>
                  <a:gd name="T5" fmla="*/ 11 h 29"/>
                  <a:gd name="T6" fmla="*/ 15 w 27"/>
                  <a:gd name="T7" fmla="*/ 10 h 29"/>
                  <a:gd name="T8" fmla="*/ 13 w 27"/>
                  <a:gd name="T9" fmla="*/ 11 h 29"/>
                  <a:gd name="T10" fmla="*/ 14 w 27"/>
                  <a:gd name="T11" fmla="*/ 6 h 29"/>
                  <a:gd name="T12" fmla="*/ 14 w 27"/>
                  <a:gd name="T13" fmla="*/ 4 h 29"/>
                  <a:gd name="T14" fmla="*/ 15 w 27"/>
                  <a:gd name="T15" fmla="*/ 1 h 29"/>
                  <a:gd name="T16" fmla="*/ 15 w 27"/>
                  <a:gd name="T17" fmla="*/ 1 h 29"/>
                  <a:gd name="T18" fmla="*/ 27 w 27"/>
                  <a:gd name="T19" fmla="*/ 27 h 29"/>
                  <a:gd name="T20" fmla="*/ 27 w 27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27" y="26"/>
                    </a:moveTo>
                    <a:cubicBezTo>
                      <a:pt x="25" y="24"/>
                      <a:pt x="22" y="23"/>
                      <a:pt x="20" y="20"/>
                    </a:cubicBezTo>
                    <a:cubicBezTo>
                      <a:pt x="18" y="17"/>
                      <a:pt x="17" y="13"/>
                      <a:pt x="16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9"/>
                      <a:pt x="13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1"/>
                    </a:cubicBezTo>
                    <a:cubicBezTo>
                      <a:pt x="0" y="9"/>
                      <a:pt x="13" y="29"/>
                      <a:pt x="27" y="27"/>
                    </a:cubicBezTo>
                    <a:cubicBezTo>
                      <a:pt x="27" y="27"/>
                      <a:pt x="27" y="27"/>
                      <a:pt x="27" y="26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802"/>
              <p:cNvSpPr/>
              <p:nvPr/>
            </p:nvSpPr>
            <p:spPr bwMode="auto">
              <a:xfrm>
                <a:off x="4157" y="2642"/>
                <a:ext cx="51" cy="86"/>
              </a:xfrm>
              <a:custGeom>
                <a:avLst/>
                <a:gdLst>
                  <a:gd name="T0" fmla="*/ 19 w 19"/>
                  <a:gd name="T1" fmla="*/ 23 h 32"/>
                  <a:gd name="T2" fmla="*/ 16 w 19"/>
                  <a:gd name="T3" fmla="*/ 20 h 32"/>
                  <a:gd name="T4" fmla="*/ 14 w 19"/>
                  <a:gd name="T5" fmla="*/ 16 h 32"/>
                  <a:gd name="T6" fmla="*/ 14 w 19"/>
                  <a:gd name="T7" fmla="*/ 15 h 32"/>
                  <a:gd name="T8" fmla="*/ 15 w 19"/>
                  <a:gd name="T9" fmla="*/ 12 h 32"/>
                  <a:gd name="T10" fmla="*/ 17 w 19"/>
                  <a:gd name="T11" fmla="*/ 2 h 32"/>
                  <a:gd name="T12" fmla="*/ 17 w 19"/>
                  <a:gd name="T13" fmla="*/ 1 h 32"/>
                  <a:gd name="T14" fmla="*/ 12 w 19"/>
                  <a:gd name="T15" fmla="*/ 1 h 32"/>
                  <a:gd name="T16" fmla="*/ 11 w 19"/>
                  <a:gd name="T17" fmla="*/ 1 h 32"/>
                  <a:gd name="T18" fmla="*/ 9 w 19"/>
                  <a:gd name="T19" fmla="*/ 1 h 32"/>
                  <a:gd name="T20" fmla="*/ 8 w 19"/>
                  <a:gd name="T21" fmla="*/ 1 h 32"/>
                  <a:gd name="T22" fmla="*/ 1 w 19"/>
                  <a:gd name="T23" fmla="*/ 6 h 32"/>
                  <a:gd name="T24" fmla="*/ 1 w 19"/>
                  <a:gd name="T25" fmla="*/ 9 h 32"/>
                  <a:gd name="T26" fmla="*/ 3 w 19"/>
                  <a:gd name="T27" fmla="*/ 18 h 32"/>
                  <a:gd name="T28" fmla="*/ 13 w 19"/>
                  <a:gd name="T29" fmla="*/ 32 h 32"/>
                  <a:gd name="T30" fmla="*/ 13 w 19"/>
                  <a:gd name="T31" fmla="*/ 31 h 32"/>
                  <a:gd name="T32" fmla="*/ 9 w 19"/>
                  <a:gd name="T33" fmla="*/ 24 h 32"/>
                  <a:gd name="T34" fmla="*/ 10 w 19"/>
                  <a:gd name="T35" fmla="*/ 23 h 32"/>
                  <a:gd name="T36" fmla="*/ 18 w 19"/>
                  <a:gd name="T37" fmla="*/ 23 h 32"/>
                  <a:gd name="T38" fmla="*/ 19 w 19"/>
                  <a:gd name="T3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2">
                    <a:moveTo>
                      <a:pt x="19" y="23"/>
                    </a:moveTo>
                    <a:cubicBezTo>
                      <a:pt x="18" y="22"/>
                      <a:pt x="17" y="21"/>
                      <a:pt x="16" y="20"/>
                    </a:cubicBezTo>
                    <a:cubicBezTo>
                      <a:pt x="14" y="19"/>
                      <a:pt x="14" y="17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3"/>
                      <a:pt x="15" y="14"/>
                      <a:pt x="15" y="12"/>
                    </a:cubicBezTo>
                    <a:cubicBezTo>
                      <a:pt x="15" y="8"/>
                      <a:pt x="16" y="5"/>
                      <a:pt x="17" y="2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5" y="2"/>
                      <a:pt x="10" y="5"/>
                      <a:pt x="12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2"/>
                      <a:pt x="1" y="3"/>
                      <a:pt x="1" y="6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3" y="12"/>
                      <a:pt x="2" y="14"/>
                      <a:pt x="3" y="18"/>
                    </a:cubicBezTo>
                    <a:cubicBezTo>
                      <a:pt x="3" y="23"/>
                      <a:pt x="6" y="32"/>
                      <a:pt x="13" y="32"/>
                    </a:cubicBezTo>
                    <a:cubicBezTo>
                      <a:pt x="13" y="32"/>
                      <a:pt x="13" y="31"/>
                      <a:pt x="13" y="31"/>
                    </a:cubicBezTo>
                    <a:cubicBezTo>
                      <a:pt x="11" y="30"/>
                      <a:pt x="4" y="22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8" y="18"/>
                      <a:pt x="16" y="22"/>
                      <a:pt x="18" y="23"/>
                    </a:cubicBezTo>
                    <a:cubicBezTo>
                      <a:pt x="18" y="24"/>
                      <a:pt x="19" y="23"/>
                      <a:pt x="19" y="2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03"/>
              <p:cNvSpPr/>
              <p:nvPr/>
            </p:nvSpPr>
            <p:spPr bwMode="auto">
              <a:xfrm>
                <a:off x="4050" y="2631"/>
                <a:ext cx="104" cy="142"/>
              </a:xfrm>
              <a:custGeom>
                <a:avLst/>
                <a:gdLst>
                  <a:gd name="T0" fmla="*/ 38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20 w 39"/>
                  <a:gd name="T11" fmla="*/ 41 h 53"/>
                  <a:gd name="T12" fmla="*/ 27 w 39"/>
                  <a:gd name="T13" fmla="*/ 52 h 53"/>
                  <a:gd name="T14" fmla="*/ 27 w 39"/>
                  <a:gd name="T15" fmla="*/ 51 h 53"/>
                  <a:gd name="T16" fmla="*/ 34 w 39"/>
                  <a:gd name="T17" fmla="*/ 33 h 53"/>
                  <a:gd name="T18" fmla="*/ 35 w 39"/>
                  <a:gd name="T19" fmla="*/ 26 h 53"/>
                  <a:gd name="T20" fmla="*/ 38 w 39"/>
                  <a:gd name="T21" fmla="*/ 20 h 53"/>
                  <a:gd name="T22" fmla="*/ 38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8" y="13"/>
                    </a:moveTo>
                    <a:cubicBezTo>
                      <a:pt x="33" y="5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7"/>
                      <a:pt x="12" y="40"/>
                      <a:pt x="20" y="32"/>
                    </a:cubicBezTo>
                    <a:cubicBezTo>
                      <a:pt x="20" y="32"/>
                      <a:pt x="20" y="32"/>
                      <a:pt x="20" y="33"/>
                    </a:cubicBezTo>
                    <a:cubicBezTo>
                      <a:pt x="20" y="36"/>
                      <a:pt x="20" y="39"/>
                      <a:pt x="20" y="41"/>
                    </a:cubicBezTo>
                    <a:cubicBezTo>
                      <a:pt x="20" y="46"/>
                      <a:pt x="23" y="50"/>
                      <a:pt x="27" y="52"/>
                    </a:cubicBezTo>
                    <a:cubicBezTo>
                      <a:pt x="27" y="53"/>
                      <a:pt x="28" y="52"/>
                      <a:pt x="27" y="51"/>
                    </a:cubicBezTo>
                    <a:cubicBezTo>
                      <a:pt x="23" y="42"/>
                      <a:pt x="33" y="40"/>
                      <a:pt x="34" y="33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8" y="20"/>
                    </a:cubicBezTo>
                    <a:cubicBezTo>
                      <a:pt x="39" y="18"/>
                      <a:pt x="39" y="16"/>
                      <a:pt x="38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04"/>
              <p:cNvSpPr/>
              <p:nvPr/>
            </p:nvSpPr>
            <p:spPr bwMode="auto">
              <a:xfrm>
                <a:off x="4058" y="2639"/>
                <a:ext cx="80" cy="30"/>
              </a:xfrm>
              <a:custGeom>
                <a:avLst/>
                <a:gdLst>
                  <a:gd name="T0" fmla="*/ 29 w 30"/>
                  <a:gd name="T1" fmla="*/ 4 h 11"/>
                  <a:gd name="T2" fmla="*/ 26 w 30"/>
                  <a:gd name="T3" fmla="*/ 4 h 11"/>
                  <a:gd name="T4" fmla="*/ 25 w 30"/>
                  <a:gd name="T5" fmla="*/ 3 h 11"/>
                  <a:gd name="T6" fmla="*/ 18 w 30"/>
                  <a:gd name="T7" fmla="*/ 1 h 11"/>
                  <a:gd name="T8" fmla="*/ 9 w 30"/>
                  <a:gd name="T9" fmla="*/ 1 h 11"/>
                  <a:gd name="T10" fmla="*/ 9 w 30"/>
                  <a:gd name="T11" fmla="*/ 1 h 11"/>
                  <a:gd name="T12" fmla="*/ 0 w 30"/>
                  <a:gd name="T13" fmla="*/ 9 h 11"/>
                  <a:gd name="T14" fmla="*/ 0 w 30"/>
                  <a:gd name="T15" fmla="*/ 10 h 11"/>
                  <a:gd name="T16" fmla="*/ 1 w 30"/>
                  <a:gd name="T17" fmla="*/ 10 h 11"/>
                  <a:gd name="T18" fmla="*/ 1 w 30"/>
                  <a:gd name="T19" fmla="*/ 10 h 11"/>
                  <a:gd name="T20" fmla="*/ 21 w 30"/>
                  <a:gd name="T21" fmla="*/ 4 h 11"/>
                  <a:gd name="T22" fmla="*/ 24 w 30"/>
                  <a:gd name="T23" fmla="*/ 5 h 11"/>
                  <a:gd name="T24" fmla="*/ 24 w 30"/>
                  <a:gd name="T25" fmla="*/ 4 h 11"/>
                  <a:gd name="T26" fmla="*/ 26 w 30"/>
                  <a:gd name="T27" fmla="*/ 5 h 11"/>
                  <a:gd name="T28" fmla="*/ 27 w 30"/>
                  <a:gd name="T29" fmla="*/ 5 h 11"/>
                  <a:gd name="T30" fmla="*/ 29 w 30"/>
                  <a:gd name="T31" fmla="*/ 5 h 11"/>
                  <a:gd name="T32" fmla="*/ 29 w 30"/>
                  <a:gd name="T3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1">
                    <a:moveTo>
                      <a:pt x="29" y="4"/>
                    </a:moveTo>
                    <a:cubicBezTo>
                      <a:pt x="28" y="4"/>
                      <a:pt x="27" y="4"/>
                      <a:pt x="26" y="4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7" y="6"/>
                      <a:pt x="14" y="4"/>
                      <a:pt x="21" y="4"/>
                    </a:cubicBezTo>
                    <a:cubicBezTo>
                      <a:pt x="22" y="4"/>
                      <a:pt x="23" y="5"/>
                      <a:pt x="24" y="5"/>
                    </a:cubicBezTo>
                    <a:cubicBezTo>
                      <a:pt x="24" y="5"/>
                      <a:pt x="25" y="5"/>
                      <a:pt x="24" y="4"/>
                    </a:cubicBezTo>
                    <a:cubicBezTo>
                      <a:pt x="25" y="4"/>
                      <a:pt x="25" y="4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5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805"/>
              <p:cNvSpPr/>
              <p:nvPr/>
            </p:nvSpPr>
            <p:spPr bwMode="auto">
              <a:xfrm>
                <a:off x="4063" y="2685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1 h 15"/>
                  <a:gd name="T4" fmla="*/ 3 w 27"/>
                  <a:gd name="T5" fmla="*/ 10 h 15"/>
                  <a:gd name="T6" fmla="*/ 2 w 27"/>
                  <a:gd name="T7" fmla="*/ 10 h 15"/>
                  <a:gd name="T8" fmla="*/ 2 w 27"/>
                  <a:gd name="T9" fmla="*/ 8 h 15"/>
                  <a:gd name="T10" fmla="*/ 1 w 27"/>
                  <a:gd name="T11" fmla="*/ 8 h 15"/>
                  <a:gd name="T12" fmla="*/ 7 w 27"/>
                  <a:gd name="T13" fmla="*/ 14 h 15"/>
                  <a:gd name="T14" fmla="*/ 15 w 27"/>
                  <a:gd name="T15" fmla="*/ 13 h 15"/>
                  <a:gd name="T16" fmla="*/ 22 w 27"/>
                  <a:gd name="T17" fmla="*/ 6 h 15"/>
                  <a:gd name="T18" fmla="*/ 27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2"/>
                      <a:pt x="11" y="13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1" y="7"/>
                      <a:pt x="0" y="8"/>
                      <a:pt x="1" y="8"/>
                    </a:cubicBezTo>
                    <a:cubicBezTo>
                      <a:pt x="2" y="12"/>
                      <a:pt x="4" y="13"/>
                      <a:pt x="7" y="14"/>
                    </a:cubicBezTo>
                    <a:cubicBezTo>
                      <a:pt x="10" y="15"/>
                      <a:pt x="13" y="15"/>
                      <a:pt x="15" y="13"/>
                    </a:cubicBezTo>
                    <a:cubicBezTo>
                      <a:pt x="18" y="11"/>
                      <a:pt x="19" y="8"/>
                      <a:pt x="22" y="6"/>
                    </a:cubicBezTo>
                    <a:cubicBezTo>
                      <a:pt x="24" y="5"/>
                      <a:pt x="26" y="3"/>
                      <a:pt x="27" y="1"/>
                    </a:cubicBezTo>
                    <a:cubicBezTo>
                      <a:pt x="27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806"/>
              <p:cNvSpPr/>
              <p:nvPr/>
            </p:nvSpPr>
            <p:spPr bwMode="auto">
              <a:xfrm>
                <a:off x="4135" y="2655"/>
                <a:ext cx="51" cy="49"/>
              </a:xfrm>
              <a:custGeom>
                <a:avLst/>
                <a:gdLst>
                  <a:gd name="T0" fmla="*/ 10 w 19"/>
                  <a:gd name="T1" fmla="*/ 1 h 18"/>
                  <a:gd name="T2" fmla="*/ 10 w 19"/>
                  <a:gd name="T3" fmla="*/ 0 h 18"/>
                  <a:gd name="T4" fmla="*/ 2 w 19"/>
                  <a:gd name="T5" fmla="*/ 4 h 18"/>
                  <a:gd name="T6" fmla="*/ 2 w 19"/>
                  <a:gd name="T7" fmla="*/ 11 h 18"/>
                  <a:gd name="T8" fmla="*/ 12 w 19"/>
                  <a:gd name="T9" fmla="*/ 16 h 18"/>
                  <a:gd name="T10" fmla="*/ 17 w 19"/>
                  <a:gd name="T11" fmla="*/ 11 h 18"/>
                  <a:gd name="T12" fmla="*/ 17 w 19"/>
                  <a:gd name="T13" fmla="*/ 9 h 18"/>
                  <a:gd name="T14" fmla="*/ 19 w 19"/>
                  <a:gd name="T15" fmla="*/ 6 h 18"/>
                  <a:gd name="T16" fmla="*/ 10 w 19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0" y="1"/>
                    </a:moveTo>
                    <a:cubicBezTo>
                      <a:pt x="11" y="1"/>
                      <a:pt x="11" y="0"/>
                      <a:pt x="10" y="0"/>
                    </a:cubicBezTo>
                    <a:cubicBezTo>
                      <a:pt x="7" y="1"/>
                      <a:pt x="4" y="1"/>
                      <a:pt x="2" y="4"/>
                    </a:cubicBezTo>
                    <a:cubicBezTo>
                      <a:pt x="0" y="6"/>
                      <a:pt x="2" y="9"/>
                      <a:pt x="2" y="11"/>
                    </a:cubicBezTo>
                    <a:cubicBezTo>
                      <a:pt x="2" y="16"/>
                      <a:pt x="9" y="18"/>
                      <a:pt x="12" y="16"/>
                    </a:cubicBezTo>
                    <a:cubicBezTo>
                      <a:pt x="14" y="15"/>
                      <a:pt x="17" y="13"/>
                      <a:pt x="17" y="11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8" y="8"/>
                      <a:pt x="18" y="7"/>
                      <a:pt x="19" y="6"/>
                    </a:cubicBezTo>
                    <a:cubicBezTo>
                      <a:pt x="19" y="3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807"/>
              <p:cNvSpPr/>
              <p:nvPr/>
            </p:nvSpPr>
            <p:spPr bwMode="auto">
              <a:xfrm>
                <a:off x="4144" y="2666"/>
                <a:ext cx="42" cy="32"/>
              </a:xfrm>
              <a:custGeom>
                <a:avLst/>
                <a:gdLst>
                  <a:gd name="T0" fmla="*/ 15 w 16"/>
                  <a:gd name="T1" fmla="*/ 3 h 12"/>
                  <a:gd name="T2" fmla="*/ 14 w 16"/>
                  <a:gd name="T3" fmla="*/ 1 h 12"/>
                  <a:gd name="T4" fmla="*/ 10 w 16"/>
                  <a:gd name="T5" fmla="*/ 1 h 12"/>
                  <a:gd name="T6" fmla="*/ 9 w 16"/>
                  <a:gd name="T7" fmla="*/ 2 h 12"/>
                  <a:gd name="T8" fmla="*/ 9 w 16"/>
                  <a:gd name="T9" fmla="*/ 2 h 12"/>
                  <a:gd name="T10" fmla="*/ 1 w 16"/>
                  <a:gd name="T11" fmla="*/ 6 h 12"/>
                  <a:gd name="T12" fmla="*/ 0 w 16"/>
                  <a:gd name="T13" fmla="*/ 7 h 12"/>
                  <a:gd name="T14" fmla="*/ 8 w 16"/>
                  <a:gd name="T15" fmla="*/ 12 h 12"/>
                  <a:gd name="T16" fmla="*/ 13 w 16"/>
                  <a:gd name="T17" fmla="*/ 9 h 12"/>
                  <a:gd name="T18" fmla="*/ 12 w 16"/>
                  <a:gd name="T19" fmla="*/ 7 h 12"/>
                  <a:gd name="T20" fmla="*/ 15 w 16"/>
                  <a:gd name="T2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15" y="3"/>
                    </a:move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1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5"/>
                      <a:pt x="4" y="9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11"/>
                      <a:pt x="4" y="12"/>
                      <a:pt x="8" y="12"/>
                    </a:cubicBezTo>
                    <a:cubicBezTo>
                      <a:pt x="10" y="12"/>
                      <a:pt x="12" y="11"/>
                      <a:pt x="13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809"/>
            <p:cNvSpPr/>
            <p:nvPr/>
          </p:nvSpPr>
          <p:spPr bwMode="auto">
            <a:xfrm>
              <a:off x="6591301" y="4227513"/>
              <a:ext cx="28575" cy="39688"/>
            </a:xfrm>
            <a:custGeom>
              <a:avLst/>
              <a:gdLst>
                <a:gd name="T0" fmla="*/ 7 w 7"/>
                <a:gd name="T1" fmla="*/ 1 h 9"/>
                <a:gd name="T2" fmla="*/ 2 w 7"/>
                <a:gd name="T3" fmla="*/ 1 h 9"/>
                <a:gd name="T4" fmla="*/ 1 w 7"/>
                <a:gd name="T5" fmla="*/ 1 h 9"/>
                <a:gd name="T6" fmla="*/ 1 w 7"/>
                <a:gd name="T7" fmla="*/ 4 h 9"/>
                <a:gd name="T8" fmla="*/ 1 w 7"/>
                <a:gd name="T9" fmla="*/ 5 h 9"/>
                <a:gd name="T10" fmla="*/ 2 w 7"/>
                <a:gd name="T11" fmla="*/ 9 h 9"/>
                <a:gd name="T12" fmla="*/ 2 w 7"/>
                <a:gd name="T13" fmla="*/ 9 h 9"/>
                <a:gd name="T14" fmla="*/ 4 w 7"/>
                <a:gd name="T15" fmla="*/ 4 h 9"/>
                <a:gd name="T16" fmla="*/ 7 w 7"/>
                <a:gd name="T17" fmla="*/ 2 h 9"/>
                <a:gd name="T18" fmla="*/ 7 w 7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7" y="1"/>
                  </a:moveTo>
                  <a:cubicBezTo>
                    <a:pt x="6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4" y="8"/>
                    <a:pt x="5" y="6"/>
                    <a:pt x="4" y="4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10"/>
            <p:cNvSpPr/>
            <p:nvPr/>
          </p:nvSpPr>
          <p:spPr bwMode="auto">
            <a:xfrm>
              <a:off x="6434138" y="4237038"/>
              <a:ext cx="25400" cy="76200"/>
            </a:xfrm>
            <a:custGeom>
              <a:avLst/>
              <a:gdLst>
                <a:gd name="T0" fmla="*/ 6 w 6"/>
                <a:gd name="T1" fmla="*/ 17 h 18"/>
                <a:gd name="T2" fmla="*/ 4 w 6"/>
                <a:gd name="T3" fmla="*/ 10 h 18"/>
                <a:gd name="T4" fmla="*/ 2 w 6"/>
                <a:gd name="T5" fmla="*/ 9 h 18"/>
                <a:gd name="T6" fmla="*/ 2 w 6"/>
                <a:gd name="T7" fmla="*/ 1 h 18"/>
                <a:gd name="T8" fmla="*/ 1 w 6"/>
                <a:gd name="T9" fmla="*/ 1 h 18"/>
                <a:gd name="T10" fmla="*/ 1 w 6"/>
                <a:gd name="T11" fmla="*/ 2 h 18"/>
                <a:gd name="T12" fmla="*/ 1 w 6"/>
                <a:gd name="T13" fmla="*/ 2 h 18"/>
                <a:gd name="T14" fmla="*/ 0 w 6"/>
                <a:gd name="T15" fmla="*/ 11 h 18"/>
                <a:gd name="T16" fmla="*/ 5 w 6"/>
                <a:gd name="T17" fmla="*/ 17 h 18"/>
                <a:gd name="T18" fmla="*/ 6 w 6"/>
                <a:gd name="T1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8">
                  <a:moveTo>
                    <a:pt x="6" y="17"/>
                  </a:moveTo>
                  <a:cubicBezTo>
                    <a:pt x="5" y="15"/>
                    <a:pt x="5" y="12"/>
                    <a:pt x="4" y="10"/>
                  </a:cubicBezTo>
                  <a:cubicBezTo>
                    <a:pt x="3" y="10"/>
                    <a:pt x="2" y="9"/>
                    <a:pt x="2" y="9"/>
                  </a:cubicBezTo>
                  <a:cubicBezTo>
                    <a:pt x="2" y="6"/>
                    <a:pt x="1" y="4"/>
                    <a:pt x="2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0" y="8"/>
                    <a:pt x="0" y="11"/>
                  </a:cubicBezTo>
                  <a:cubicBezTo>
                    <a:pt x="1" y="14"/>
                    <a:pt x="3" y="16"/>
                    <a:pt x="5" y="17"/>
                  </a:cubicBezTo>
                  <a:cubicBezTo>
                    <a:pt x="6" y="18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11"/>
            <p:cNvSpPr/>
            <p:nvPr/>
          </p:nvSpPr>
          <p:spPr bwMode="auto">
            <a:xfrm>
              <a:off x="6569076" y="4325938"/>
              <a:ext cx="98425" cy="93663"/>
            </a:xfrm>
            <a:custGeom>
              <a:avLst/>
              <a:gdLst>
                <a:gd name="T0" fmla="*/ 15 w 23"/>
                <a:gd name="T1" fmla="*/ 0 h 22"/>
                <a:gd name="T2" fmla="*/ 14 w 23"/>
                <a:gd name="T3" fmla="*/ 1 h 22"/>
                <a:gd name="T4" fmla="*/ 12 w 23"/>
                <a:gd name="T5" fmla="*/ 9 h 22"/>
                <a:gd name="T6" fmla="*/ 11 w 23"/>
                <a:gd name="T7" fmla="*/ 9 h 22"/>
                <a:gd name="T8" fmla="*/ 7 w 23"/>
                <a:gd name="T9" fmla="*/ 13 h 22"/>
                <a:gd name="T10" fmla="*/ 4 w 23"/>
                <a:gd name="T11" fmla="*/ 17 h 22"/>
                <a:gd name="T12" fmla="*/ 1 w 23"/>
                <a:gd name="T13" fmla="*/ 19 h 22"/>
                <a:gd name="T14" fmla="*/ 1 w 23"/>
                <a:gd name="T15" fmla="*/ 20 h 22"/>
                <a:gd name="T16" fmla="*/ 15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5" y="0"/>
                  </a:moveTo>
                  <a:cubicBezTo>
                    <a:pt x="15" y="0"/>
                    <a:pt x="14" y="0"/>
                    <a:pt x="14" y="1"/>
                  </a:cubicBezTo>
                  <a:cubicBezTo>
                    <a:pt x="15" y="4"/>
                    <a:pt x="16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4"/>
                    <a:pt x="5" y="16"/>
                    <a:pt x="4" y="17"/>
                  </a:cubicBezTo>
                  <a:cubicBezTo>
                    <a:pt x="3" y="18"/>
                    <a:pt x="3" y="19"/>
                    <a:pt x="1" y="19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9" y="22"/>
                    <a:pt x="23" y="7"/>
                    <a:pt x="15" y="0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12"/>
            <p:cNvSpPr/>
            <p:nvPr/>
          </p:nvSpPr>
          <p:spPr bwMode="auto">
            <a:xfrm>
              <a:off x="6683376" y="4113213"/>
              <a:ext cx="47625" cy="98425"/>
            </a:xfrm>
            <a:custGeom>
              <a:avLst/>
              <a:gdLst>
                <a:gd name="T0" fmla="*/ 10 w 11"/>
                <a:gd name="T1" fmla="*/ 9 h 23"/>
                <a:gd name="T2" fmla="*/ 5 w 11"/>
                <a:gd name="T3" fmla="*/ 3 h 23"/>
                <a:gd name="T4" fmla="*/ 3 w 11"/>
                <a:gd name="T5" fmla="*/ 2 h 23"/>
                <a:gd name="T6" fmla="*/ 2 w 11"/>
                <a:gd name="T7" fmla="*/ 1 h 23"/>
                <a:gd name="T8" fmla="*/ 1 w 11"/>
                <a:gd name="T9" fmla="*/ 1 h 23"/>
                <a:gd name="T10" fmla="*/ 0 w 11"/>
                <a:gd name="T11" fmla="*/ 2 h 23"/>
                <a:gd name="T12" fmla="*/ 1 w 11"/>
                <a:gd name="T13" fmla="*/ 2 h 23"/>
                <a:gd name="T14" fmla="*/ 4 w 11"/>
                <a:gd name="T15" fmla="*/ 6 h 23"/>
                <a:gd name="T16" fmla="*/ 5 w 11"/>
                <a:gd name="T17" fmla="*/ 15 h 23"/>
                <a:gd name="T18" fmla="*/ 5 w 11"/>
                <a:gd name="T19" fmla="*/ 23 h 23"/>
                <a:gd name="T20" fmla="*/ 6 w 11"/>
                <a:gd name="T21" fmla="*/ 23 h 23"/>
                <a:gd name="T22" fmla="*/ 10 w 11"/>
                <a:gd name="T23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23">
                  <a:moveTo>
                    <a:pt x="10" y="9"/>
                  </a:moveTo>
                  <a:cubicBezTo>
                    <a:pt x="9" y="7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7" y="9"/>
                    <a:pt x="5" y="12"/>
                    <a:pt x="5" y="15"/>
                  </a:cubicBezTo>
                  <a:cubicBezTo>
                    <a:pt x="5" y="17"/>
                    <a:pt x="5" y="20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9" y="19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13"/>
            <p:cNvSpPr/>
            <p:nvPr/>
          </p:nvSpPr>
          <p:spPr bwMode="auto">
            <a:xfrm>
              <a:off x="7045326" y="3705225"/>
              <a:ext cx="246063" cy="284163"/>
            </a:xfrm>
            <a:custGeom>
              <a:avLst/>
              <a:gdLst>
                <a:gd name="T0" fmla="*/ 38 w 58"/>
                <a:gd name="T1" fmla="*/ 2 h 67"/>
                <a:gd name="T2" fmla="*/ 28 w 58"/>
                <a:gd name="T3" fmla="*/ 12 h 67"/>
                <a:gd name="T4" fmla="*/ 24 w 58"/>
                <a:gd name="T5" fmla="*/ 11 h 67"/>
                <a:gd name="T6" fmla="*/ 21 w 58"/>
                <a:gd name="T7" fmla="*/ 13 h 67"/>
                <a:gd name="T8" fmla="*/ 14 w 58"/>
                <a:gd name="T9" fmla="*/ 19 h 67"/>
                <a:gd name="T10" fmla="*/ 11 w 58"/>
                <a:gd name="T11" fmla="*/ 24 h 67"/>
                <a:gd name="T12" fmla="*/ 4 w 58"/>
                <a:gd name="T13" fmla="*/ 31 h 67"/>
                <a:gd name="T14" fmla="*/ 8 w 58"/>
                <a:gd name="T15" fmla="*/ 33 h 67"/>
                <a:gd name="T16" fmla="*/ 2 w 58"/>
                <a:gd name="T17" fmla="*/ 37 h 67"/>
                <a:gd name="T18" fmla="*/ 0 w 58"/>
                <a:gd name="T19" fmla="*/ 45 h 67"/>
                <a:gd name="T20" fmla="*/ 1 w 58"/>
                <a:gd name="T21" fmla="*/ 46 h 67"/>
                <a:gd name="T22" fmla="*/ 3 w 58"/>
                <a:gd name="T23" fmla="*/ 53 h 67"/>
                <a:gd name="T24" fmla="*/ 11 w 58"/>
                <a:gd name="T25" fmla="*/ 57 h 67"/>
                <a:gd name="T26" fmla="*/ 16 w 58"/>
                <a:gd name="T27" fmla="*/ 66 h 67"/>
                <a:gd name="T28" fmla="*/ 26 w 58"/>
                <a:gd name="T29" fmla="*/ 66 h 67"/>
                <a:gd name="T30" fmla="*/ 32 w 58"/>
                <a:gd name="T31" fmla="*/ 65 h 67"/>
                <a:gd name="T32" fmla="*/ 35 w 58"/>
                <a:gd name="T33" fmla="*/ 54 h 67"/>
                <a:gd name="T34" fmla="*/ 35 w 58"/>
                <a:gd name="T35" fmla="*/ 48 h 67"/>
                <a:gd name="T36" fmla="*/ 43 w 58"/>
                <a:gd name="T37" fmla="*/ 48 h 67"/>
                <a:gd name="T38" fmla="*/ 56 w 58"/>
                <a:gd name="T39" fmla="*/ 35 h 67"/>
                <a:gd name="T40" fmla="*/ 45 w 58"/>
                <a:gd name="T41" fmla="*/ 18 h 67"/>
                <a:gd name="T42" fmla="*/ 45 w 58"/>
                <a:gd name="T43" fmla="*/ 18 h 67"/>
                <a:gd name="T44" fmla="*/ 47 w 58"/>
                <a:gd name="T45" fmla="*/ 15 h 67"/>
                <a:gd name="T46" fmla="*/ 47 w 58"/>
                <a:gd name="T47" fmla="*/ 9 h 67"/>
                <a:gd name="T48" fmla="*/ 38 w 58"/>
                <a:gd name="T4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67">
                  <a:moveTo>
                    <a:pt x="38" y="2"/>
                  </a:moveTo>
                  <a:cubicBezTo>
                    <a:pt x="34" y="4"/>
                    <a:pt x="30" y="8"/>
                    <a:pt x="28" y="12"/>
                  </a:cubicBezTo>
                  <a:cubicBezTo>
                    <a:pt x="27" y="14"/>
                    <a:pt x="26" y="12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5"/>
                    <a:pt x="17" y="18"/>
                    <a:pt x="14" y="19"/>
                  </a:cubicBezTo>
                  <a:cubicBezTo>
                    <a:pt x="12" y="20"/>
                    <a:pt x="11" y="22"/>
                    <a:pt x="11" y="24"/>
                  </a:cubicBezTo>
                  <a:cubicBezTo>
                    <a:pt x="10" y="27"/>
                    <a:pt x="1" y="26"/>
                    <a:pt x="4" y="31"/>
                  </a:cubicBezTo>
                  <a:cubicBezTo>
                    <a:pt x="5" y="32"/>
                    <a:pt x="6" y="32"/>
                    <a:pt x="8" y="33"/>
                  </a:cubicBezTo>
                  <a:cubicBezTo>
                    <a:pt x="5" y="33"/>
                    <a:pt x="3" y="35"/>
                    <a:pt x="2" y="37"/>
                  </a:cubicBezTo>
                  <a:cubicBezTo>
                    <a:pt x="1" y="40"/>
                    <a:pt x="0" y="42"/>
                    <a:pt x="0" y="45"/>
                  </a:cubicBezTo>
                  <a:cubicBezTo>
                    <a:pt x="0" y="45"/>
                    <a:pt x="1" y="46"/>
                    <a:pt x="1" y="46"/>
                  </a:cubicBezTo>
                  <a:cubicBezTo>
                    <a:pt x="2" y="49"/>
                    <a:pt x="2" y="51"/>
                    <a:pt x="3" y="53"/>
                  </a:cubicBezTo>
                  <a:cubicBezTo>
                    <a:pt x="3" y="55"/>
                    <a:pt x="10" y="59"/>
                    <a:pt x="11" y="57"/>
                  </a:cubicBezTo>
                  <a:cubicBezTo>
                    <a:pt x="9" y="61"/>
                    <a:pt x="12" y="65"/>
                    <a:pt x="16" y="66"/>
                  </a:cubicBezTo>
                  <a:cubicBezTo>
                    <a:pt x="19" y="67"/>
                    <a:pt x="23" y="66"/>
                    <a:pt x="26" y="66"/>
                  </a:cubicBezTo>
                  <a:cubicBezTo>
                    <a:pt x="28" y="67"/>
                    <a:pt x="30" y="66"/>
                    <a:pt x="32" y="65"/>
                  </a:cubicBezTo>
                  <a:cubicBezTo>
                    <a:pt x="36" y="63"/>
                    <a:pt x="36" y="57"/>
                    <a:pt x="35" y="54"/>
                  </a:cubicBezTo>
                  <a:cubicBezTo>
                    <a:pt x="34" y="51"/>
                    <a:pt x="30" y="48"/>
                    <a:pt x="35" y="48"/>
                  </a:cubicBezTo>
                  <a:cubicBezTo>
                    <a:pt x="37" y="49"/>
                    <a:pt x="41" y="49"/>
                    <a:pt x="43" y="48"/>
                  </a:cubicBezTo>
                  <a:cubicBezTo>
                    <a:pt x="49" y="46"/>
                    <a:pt x="54" y="40"/>
                    <a:pt x="56" y="35"/>
                  </a:cubicBezTo>
                  <a:cubicBezTo>
                    <a:pt x="58" y="30"/>
                    <a:pt x="53" y="16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7"/>
                    <a:pt x="46" y="16"/>
                    <a:pt x="47" y="15"/>
                  </a:cubicBezTo>
                  <a:cubicBezTo>
                    <a:pt x="48" y="13"/>
                    <a:pt x="47" y="10"/>
                    <a:pt x="47" y="9"/>
                  </a:cubicBezTo>
                  <a:cubicBezTo>
                    <a:pt x="46" y="5"/>
                    <a:pt x="43" y="0"/>
                    <a:pt x="38" y="2"/>
                  </a:cubicBezTo>
                  <a:close/>
                </a:path>
              </a:pathLst>
            </a:custGeom>
            <a:solidFill>
              <a:srgbClr val="90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814"/>
            <p:cNvSpPr/>
            <p:nvPr/>
          </p:nvSpPr>
          <p:spPr bwMode="auto">
            <a:xfrm>
              <a:off x="7058026" y="3892550"/>
              <a:ext cx="88900" cy="106363"/>
            </a:xfrm>
            <a:custGeom>
              <a:avLst/>
              <a:gdLst>
                <a:gd name="T0" fmla="*/ 16 w 21"/>
                <a:gd name="T1" fmla="*/ 0 h 25"/>
                <a:gd name="T2" fmla="*/ 10 w 21"/>
                <a:gd name="T3" fmla="*/ 4 h 25"/>
                <a:gd name="T4" fmla="*/ 7 w 21"/>
                <a:gd name="T5" fmla="*/ 8 h 25"/>
                <a:gd name="T6" fmla="*/ 2 w 21"/>
                <a:gd name="T7" fmla="*/ 7 h 25"/>
                <a:gd name="T8" fmla="*/ 1 w 21"/>
                <a:gd name="T9" fmla="*/ 7 h 25"/>
                <a:gd name="T10" fmla="*/ 4 w 21"/>
                <a:gd name="T11" fmla="*/ 13 h 25"/>
                <a:gd name="T12" fmla="*/ 8 w 21"/>
                <a:gd name="T13" fmla="*/ 13 h 25"/>
                <a:gd name="T14" fmla="*/ 8 w 21"/>
                <a:gd name="T15" fmla="*/ 17 h 25"/>
                <a:gd name="T16" fmla="*/ 20 w 21"/>
                <a:gd name="T17" fmla="*/ 23 h 25"/>
                <a:gd name="T18" fmla="*/ 20 w 21"/>
                <a:gd name="T19" fmla="*/ 23 h 25"/>
                <a:gd name="T20" fmla="*/ 20 w 21"/>
                <a:gd name="T21" fmla="*/ 23 h 25"/>
                <a:gd name="T22" fmla="*/ 21 w 21"/>
                <a:gd name="T23" fmla="*/ 23 h 25"/>
                <a:gd name="T24" fmla="*/ 20 w 21"/>
                <a:gd name="T25" fmla="*/ 22 h 25"/>
                <a:gd name="T26" fmla="*/ 13 w 21"/>
                <a:gd name="T27" fmla="*/ 14 h 25"/>
                <a:gd name="T28" fmla="*/ 11 w 21"/>
                <a:gd name="T29" fmla="*/ 9 h 25"/>
                <a:gd name="T30" fmla="*/ 16 w 21"/>
                <a:gd name="T31" fmla="*/ 1 h 25"/>
                <a:gd name="T32" fmla="*/ 16 w 21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5">
                  <a:moveTo>
                    <a:pt x="16" y="0"/>
                  </a:moveTo>
                  <a:cubicBezTo>
                    <a:pt x="14" y="1"/>
                    <a:pt x="12" y="3"/>
                    <a:pt x="10" y="4"/>
                  </a:cubicBezTo>
                  <a:cubicBezTo>
                    <a:pt x="9" y="5"/>
                    <a:pt x="8" y="7"/>
                    <a:pt x="7" y="8"/>
                  </a:cubicBezTo>
                  <a:cubicBezTo>
                    <a:pt x="5" y="9"/>
                    <a:pt x="3" y="10"/>
                    <a:pt x="2" y="7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9"/>
                    <a:pt x="2" y="13"/>
                    <a:pt x="4" y="13"/>
                  </a:cubicBezTo>
                  <a:cubicBezTo>
                    <a:pt x="5" y="13"/>
                    <a:pt x="8" y="13"/>
                    <a:pt x="8" y="13"/>
                  </a:cubicBezTo>
                  <a:cubicBezTo>
                    <a:pt x="8" y="14"/>
                    <a:pt x="8" y="16"/>
                    <a:pt x="8" y="17"/>
                  </a:cubicBezTo>
                  <a:cubicBezTo>
                    <a:pt x="10" y="22"/>
                    <a:pt x="15" y="25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cubicBezTo>
                    <a:pt x="15" y="23"/>
                    <a:pt x="14" y="17"/>
                    <a:pt x="13" y="14"/>
                  </a:cubicBezTo>
                  <a:cubicBezTo>
                    <a:pt x="12" y="12"/>
                    <a:pt x="11" y="11"/>
                    <a:pt x="11" y="9"/>
                  </a:cubicBezTo>
                  <a:cubicBezTo>
                    <a:pt x="12" y="6"/>
                    <a:pt x="14" y="3"/>
                    <a:pt x="16" y="1"/>
                  </a:cubicBezTo>
                  <a:cubicBezTo>
                    <a:pt x="17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15"/>
            <p:cNvSpPr/>
            <p:nvPr/>
          </p:nvSpPr>
          <p:spPr bwMode="auto">
            <a:xfrm>
              <a:off x="7078663" y="3867150"/>
              <a:ext cx="55563" cy="33338"/>
            </a:xfrm>
            <a:custGeom>
              <a:avLst/>
              <a:gdLst>
                <a:gd name="T0" fmla="*/ 12 w 13"/>
                <a:gd name="T1" fmla="*/ 1 h 8"/>
                <a:gd name="T2" fmla="*/ 6 w 13"/>
                <a:gd name="T3" fmla="*/ 2 h 8"/>
                <a:gd name="T4" fmla="*/ 0 w 13"/>
                <a:gd name="T5" fmla="*/ 6 h 8"/>
                <a:gd name="T6" fmla="*/ 1 w 13"/>
                <a:gd name="T7" fmla="*/ 7 h 8"/>
                <a:gd name="T8" fmla="*/ 6 w 13"/>
                <a:gd name="T9" fmla="*/ 7 h 8"/>
                <a:gd name="T10" fmla="*/ 10 w 13"/>
                <a:gd name="T11" fmla="*/ 3 h 8"/>
                <a:gd name="T12" fmla="*/ 13 w 13"/>
                <a:gd name="T13" fmla="*/ 2 h 8"/>
                <a:gd name="T14" fmla="*/ 12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12" y="1"/>
                  </a:moveTo>
                  <a:cubicBezTo>
                    <a:pt x="10" y="2"/>
                    <a:pt x="8" y="1"/>
                    <a:pt x="6" y="2"/>
                  </a:cubicBezTo>
                  <a:cubicBezTo>
                    <a:pt x="4" y="3"/>
                    <a:pt x="3" y="5"/>
                    <a:pt x="0" y="6"/>
                  </a:cubicBezTo>
                  <a:cubicBezTo>
                    <a:pt x="0" y="7"/>
                    <a:pt x="0" y="8"/>
                    <a:pt x="1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16"/>
            <p:cNvSpPr/>
            <p:nvPr/>
          </p:nvSpPr>
          <p:spPr bwMode="auto">
            <a:xfrm>
              <a:off x="7040563" y="3854450"/>
              <a:ext cx="68263" cy="63500"/>
            </a:xfrm>
            <a:custGeom>
              <a:avLst/>
              <a:gdLst>
                <a:gd name="T0" fmla="*/ 12 w 16"/>
                <a:gd name="T1" fmla="*/ 1 h 15"/>
                <a:gd name="T2" fmla="*/ 9 w 16"/>
                <a:gd name="T3" fmla="*/ 1 h 15"/>
                <a:gd name="T4" fmla="*/ 4 w 16"/>
                <a:gd name="T5" fmla="*/ 5 h 15"/>
                <a:gd name="T6" fmla="*/ 3 w 16"/>
                <a:gd name="T7" fmla="*/ 15 h 15"/>
                <a:gd name="T8" fmla="*/ 4 w 16"/>
                <a:gd name="T9" fmla="*/ 14 h 15"/>
                <a:gd name="T10" fmla="*/ 4 w 16"/>
                <a:gd name="T11" fmla="*/ 10 h 15"/>
                <a:gd name="T12" fmla="*/ 9 w 16"/>
                <a:gd name="T13" fmla="*/ 4 h 15"/>
                <a:gd name="T14" fmla="*/ 11 w 16"/>
                <a:gd name="T15" fmla="*/ 3 h 15"/>
                <a:gd name="T16" fmla="*/ 12 w 16"/>
                <a:gd name="T17" fmla="*/ 2 h 15"/>
                <a:gd name="T18" fmla="*/ 13 w 16"/>
                <a:gd name="T19" fmla="*/ 2 h 15"/>
                <a:gd name="T20" fmla="*/ 16 w 16"/>
                <a:gd name="T21" fmla="*/ 1 h 15"/>
                <a:gd name="T22" fmla="*/ 16 w 16"/>
                <a:gd name="T23" fmla="*/ 0 h 15"/>
                <a:gd name="T24" fmla="*/ 12 w 16"/>
                <a:gd name="T2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5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7" y="3"/>
                    <a:pt x="6" y="4"/>
                    <a:pt x="4" y="5"/>
                  </a:cubicBezTo>
                  <a:cubicBezTo>
                    <a:pt x="0" y="6"/>
                    <a:pt x="2" y="12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3"/>
                    <a:pt x="4" y="12"/>
                    <a:pt x="4" y="10"/>
                  </a:cubicBezTo>
                  <a:cubicBezTo>
                    <a:pt x="6" y="8"/>
                    <a:pt x="7" y="6"/>
                    <a:pt x="9" y="4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4" y="0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7"/>
            <p:cNvSpPr/>
            <p:nvPr/>
          </p:nvSpPr>
          <p:spPr bwMode="auto">
            <a:xfrm>
              <a:off x="7164388" y="3841750"/>
              <a:ext cx="50800" cy="20638"/>
            </a:xfrm>
            <a:custGeom>
              <a:avLst/>
              <a:gdLst>
                <a:gd name="T0" fmla="*/ 4 w 12"/>
                <a:gd name="T1" fmla="*/ 2 h 5"/>
                <a:gd name="T2" fmla="*/ 2 w 12"/>
                <a:gd name="T3" fmla="*/ 3 h 5"/>
                <a:gd name="T4" fmla="*/ 1 w 12"/>
                <a:gd name="T5" fmla="*/ 3 h 5"/>
                <a:gd name="T6" fmla="*/ 0 w 12"/>
                <a:gd name="T7" fmla="*/ 4 h 5"/>
                <a:gd name="T8" fmla="*/ 1 w 12"/>
                <a:gd name="T9" fmla="*/ 4 h 5"/>
                <a:gd name="T10" fmla="*/ 1 w 12"/>
                <a:gd name="T11" fmla="*/ 4 h 5"/>
                <a:gd name="T12" fmla="*/ 1 w 12"/>
                <a:gd name="T13" fmla="*/ 4 h 5"/>
                <a:gd name="T14" fmla="*/ 2 w 12"/>
                <a:gd name="T15" fmla="*/ 4 h 5"/>
                <a:gd name="T16" fmla="*/ 8 w 12"/>
                <a:gd name="T17" fmla="*/ 3 h 5"/>
                <a:gd name="T18" fmla="*/ 9 w 12"/>
                <a:gd name="T19" fmla="*/ 3 h 5"/>
                <a:gd name="T20" fmla="*/ 12 w 12"/>
                <a:gd name="T21" fmla="*/ 2 h 5"/>
                <a:gd name="T22" fmla="*/ 12 w 12"/>
                <a:gd name="T23" fmla="*/ 1 h 5"/>
                <a:gd name="T24" fmla="*/ 7 w 12"/>
                <a:gd name="T25" fmla="*/ 0 h 5"/>
                <a:gd name="T26" fmla="*/ 4 w 12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5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5"/>
                    <a:pt x="2" y="4"/>
                  </a:cubicBezTo>
                  <a:cubicBezTo>
                    <a:pt x="4" y="5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18"/>
            <p:cNvSpPr/>
            <p:nvPr/>
          </p:nvSpPr>
          <p:spPr bwMode="auto">
            <a:xfrm>
              <a:off x="7154863" y="3798888"/>
              <a:ext cx="63500" cy="42863"/>
            </a:xfrm>
            <a:custGeom>
              <a:avLst/>
              <a:gdLst>
                <a:gd name="T0" fmla="*/ 7 w 15"/>
                <a:gd name="T1" fmla="*/ 3 h 10"/>
                <a:gd name="T2" fmla="*/ 5 w 15"/>
                <a:gd name="T3" fmla="*/ 6 h 10"/>
                <a:gd name="T4" fmla="*/ 1 w 15"/>
                <a:gd name="T5" fmla="*/ 9 h 10"/>
                <a:gd name="T6" fmla="*/ 1 w 15"/>
                <a:gd name="T7" fmla="*/ 10 h 10"/>
                <a:gd name="T8" fmla="*/ 3 w 15"/>
                <a:gd name="T9" fmla="*/ 10 h 10"/>
                <a:gd name="T10" fmla="*/ 4 w 15"/>
                <a:gd name="T11" fmla="*/ 10 h 10"/>
                <a:gd name="T12" fmla="*/ 7 w 15"/>
                <a:gd name="T13" fmla="*/ 8 h 10"/>
                <a:gd name="T14" fmla="*/ 15 w 15"/>
                <a:gd name="T15" fmla="*/ 8 h 10"/>
                <a:gd name="T16" fmla="*/ 15 w 15"/>
                <a:gd name="T17" fmla="*/ 7 h 10"/>
                <a:gd name="T18" fmla="*/ 8 w 15"/>
                <a:gd name="T19" fmla="*/ 5 h 10"/>
                <a:gd name="T20" fmla="*/ 14 w 15"/>
                <a:gd name="T21" fmla="*/ 1 h 10"/>
                <a:gd name="T22" fmla="*/ 14 w 15"/>
                <a:gd name="T23" fmla="*/ 0 h 10"/>
                <a:gd name="T24" fmla="*/ 7 w 15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0">
                  <a:moveTo>
                    <a:pt x="7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4" y="8"/>
                    <a:pt x="2" y="8"/>
                    <a:pt x="1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6" y="9"/>
                    <a:pt x="7" y="8"/>
                  </a:cubicBezTo>
                  <a:cubicBezTo>
                    <a:pt x="10" y="6"/>
                    <a:pt x="12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3" y="6"/>
                    <a:pt x="10" y="4"/>
                    <a:pt x="8" y="5"/>
                  </a:cubicBezTo>
                  <a:cubicBezTo>
                    <a:pt x="9" y="3"/>
                    <a:pt x="13" y="2"/>
                    <a:pt x="14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2" y="0"/>
                    <a:pt x="9" y="1"/>
                    <a:pt x="7" y="3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19"/>
            <p:cNvSpPr/>
            <p:nvPr/>
          </p:nvSpPr>
          <p:spPr bwMode="auto">
            <a:xfrm>
              <a:off x="7129463" y="3717925"/>
              <a:ext cx="106363" cy="114300"/>
            </a:xfrm>
            <a:custGeom>
              <a:avLst/>
              <a:gdLst>
                <a:gd name="T0" fmla="*/ 20 w 25"/>
                <a:gd name="T1" fmla="*/ 0 h 27"/>
                <a:gd name="T2" fmla="*/ 13 w 25"/>
                <a:gd name="T3" fmla="*/ 11 h 27"/>
                <a:gd name="T4" fmla="*/ 12 w 25"/>
                <a:gd name="T5" fmla="*/ 11 h 27"/>
                <a:gd name="T6" fmla="*/ 16 w 25"/>
                <a:gd name="T7" fmla="*/ 5 h 27"/>
                <a:gd name="T8" fmla="*/ 15 w 25"/>
                <a:gd name="T9" fmla="*/ 4 h 27"/>
                <a:gd name="T10" fmla="*/ 5 w 25"/>
                <a:gd name="T11" fmla="*/ 22 h 27"/>
                <a:gd name="T12" fmla="*/ 7 w 25"/>
                <a:gd name="T13" fmla="*/ 27 h 27"/>
                <a:gd name="T14" fmla="*/ 8 w 25"/>
                <a:gd name="T15" fmla="*/ 27 h 27"/>
                <a:gd name="T16" fmla="*/ 11 w 25"/>
                <a:gd name="T17" fmla="*/ 21 h 27"/>
                <a:gd name="T18" fmla="*/ 12 w 25"/>
                <a:gd name="T19" fmla="*/ 21 h 27"/>
                <a:gd name="T20" fmla="*/ 19 w 25"/>
                <a:gd name="T21" fmla="*/ 14 h 27"/>
                <a:gd name="T22" fmla="*/ 18 w 25"/>
                <a:gd name="T23" fmla="*/ 13 h 27"/>
                <a:gd name="T24" fmla="*/ 17 w 25"/>
                <a:gd name="T25" fmla="*/ 12 h 27"/>
                <a:gd name="T26" fmla="*/ 22 w 25"/>
                <a:gd name="T27" fmla="*/ 6 h 27"/>
                <a:gd name="T28" fmla="*/ 23 w 25"/>
                <a:gd name="T29" fmla="*/ 6 h 27"/>
                <a:gd name="T30" fmla="*/ 21 w 25"/>
                <a:gd name="T31" fmla="*/ 0 h 27"/>
                <a:gd name="T32" fmla="*/ 20 w 25"/>
                <a:gd name="T3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20" y="4"/>
                    <a:pt x="16" y="9"/>
                    <a:pt x="13" y="11"/>
                  </a:cubicBezTo>
                  <a:cubicBezTo>
                    <a:pt x="13" y="11"/>
                    <a:pt x="12" y="11"/>
                    <a:pt x="12" y="11"/>
                  </a:cubicBezTo>
                  <a:cubicBezTo>
                    <a:pt x="13" y="9"/>
                    <a:pt x="15" y="7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9" y="10"/>
                    <a:pt x="0" y="14"/>
                    <a:pt x="5" y="22"/>
                  </a:cubicBezTo>
                  <a:cubicBezTo>
                    <a:pt x="5" y="24"/>
                    <a:pt x="6" y="25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5"/>
                    <a:pt x="8" y="22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18"/>
                    <a:pt x="16" y="17"/>
                    <a:pt x="19" y="14"/>
                  </a:cubicBezTo>
                  <a:cubicBezTo>
                    <a:pt x="19" y="14"/>
                    <a:pt x="19" y="14"/>
                    <a:pt x="18" y="13"/>
                  </a:cubicBezTo>
                  <a:cubicBezTo>
                    <a:pt x="16" y="13"/>
                    <a:pt x="16" y="14"/>
                    <a:pt x="17" y="12"/>
                  </a:cubicBezTo>
                  <a:cubicBezTo>
                    <a:pt x="19" y="9"/>
                    <a:pt x="20" y="7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3"/>
                    <a:pt x="23" y="1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20"/>
            <p:cNvSpPr/>
            <p:nvPr/>
          </p:nvSpPr>
          <p:spPr bwMode="auto">
            <a:xfrm>
              <a:off x="7154863" y="3854450"/>
              <a:ext cx="127000" cy="131763"/>
            </a:xfrm>
            <a:custGeom>
              <a:avLst/>
              <a:gdLst>
                <a:gd name="T0" fmla="*/ 29 w 30"/>
                <a:gd name="T1" fmla="*/ 0 h 31"/>
                <a:gd name="T2" fmla="*/ 28 w 30"/>
                <a:gd name="T3" fmla="*/ 3 h 31"/>
                <a:gd name="T4" fmla="*/ 27 w 30"/>
                <a:gd name="T5" fmla="*/ 3 h 31"/>
                <a:gd name="T6" fmla="*/ 1 w 30"/>
                <a:gd name="T7" fmla="*/ 4 h 31"/>
                <a:gd name="T8" fmla="*/ 0 w 30"/>
                <a:gd name="T9" fmla="*/ 5 h 31"/>
                <a:gd name="T10" fmla="*/ 1 w 30"/>
                <a:gd name="T11" fmla="*/ 10 h 31"/>
                <a:gd name="T12" fmla="*/ 1 w 30"/>
                <a:gd name="T13" fmla="*/ 12 h 31"/>
                <a:gd name="T14" fmla="*/ 7 w 30"/>
                <a:gd name="T15" fmla="*/ 30 h 31"/>
                <a:gd name="T16" fmla="*/ 8 w 30"/>
                <a:gd name="T17" fmla="*/ 31 h 31"/>
                <a:gd name="T18" fmla="*/ 9 w 30"/>
                <a:gd name="T19" fmla="*/ 20 h 31"/>
                <a:gd name="T20" fmla="*/ 10 w 30"/>
                <a:gd name="T21" fmla="*/ 15 h 31"/>
                <a:gd name="T22" fmla="*/ 19 w 30"/>
                <a:gd name="T23" fmla="*/ 13 h 31"/>
                <a:gd name="T24" fmla="*/ 25 w 30"/>
                <a:gd name="T25" fmla="*/ 9 h 31"/>
                <a:gd name="T26" fmla="*/ 28 w 30"/>
                <a:gd name="T27" fmla="*/ 4 h 31"/>
                <a:gd name="T28" fmla="*/ 29 w 30"/>
                <a:gd name="T29" fmla="*/ 3 h 31"/>
                <a:gd name="T30" fmla="*/ 30 w 30"/>
                <a:gd name="T31" fmla="*/ 1 h 31"/>
                <a:gd name="T32" fmla="*/ 29 w 30"/>
                <a:gd name="T3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1">
                  <a:moveTo>
                    <a:pt x="29" y="0"/>
                  </a:moveTo>
                  <a:cubicBezTo>
                    <a:pt x="29" y="1"/>
                    <a:pt x="28" y="2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1" y="12"/>
                    <a:pt x="6" y="17"/>
                    <a:pt x="1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0" y="11"/>
                    <a:pt x="1" y="11"/>
                    <a:pt x="1" y="12"/>
                  </a:cubicBezTo>
                  <a:cubicBezTo>
                    <a:pt x="5" y="18"/>
                    <a:pt x="10" y="22"/>
                    <a:pt x="7" y="30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11" y="27"/>
                    <a:pt x="10" y="24"/>
                    <a:pt x="9" y="20"/>
                  </a:cubicBezTo>
                  <a:cubicBezTo>
                    <a:pt x="8" y="17"/>
                    <a:pt x="5" y="15"/>
                    <a:pt x="10" y="15"/>
                  </a:cubicBezTo>
                  <a:cubicBezTo>
                    <a:pt x="13" y="15"/>
                    <a:pt x="16" y="14"/>
                    <a:pt x="19" y="13"/>
                  </a:cubicBezTo>
                  <a:cubicBezTo>
                    <a:pt x="21" y="12"/>
                    <a:pt x="23" y="10"/>
                    <a:pt x="25" y="9"/>
                  </a:cubicBezTo>
                  <a:cubicBezTo>
                    <a:pt x="26" y="7"/>
                    <a:pt x="27" y="6"/>
                    <a:pt x="28" y="4"/>
                  </a:cubicBezTo>
                  <a:cubicBezTo>
                    <a:pt x="28" y="4"/>
                    <a:pt x="29" y="4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21"/>
            <p:cNvSpPr/>
            <p:nvPr/>
          </p:nvSpPr>
          <p:spPr bwMode="auto">
            <a:xfrm>
              <a:off x="7053263" y="3824288"/>
              <a:ext cx="85725" cy="38100"/>
            </a:xfrm>
            <a:custGeom>
              <a:avLst/>
              <a:gdLst>
                <a:gd name="T0" fmla="*/ 20 w 20"/>
                <a:gd name="T1" fmla="*/ 6 h 9"/>
                <a:gd name="T2" fmla="*/ 19 w 20"/>
                <a:gd name="T3" fmla="*/ 5 h 9"/>
                <a:gd name="T4" fmla="*/ 3 w 20"/>
                <a:gd name="T5" fmla="*/ 1 h 9"/>
                <a:gd name="T6" fmla="*/ 2 w 20"/>
                <a:gd name="T7" fmla="*/ 1 h 9"/>
                <a:gd name="T8" fmla="*/ 8 w 20"/>
                <a:gd name="T9" fmla="*/ 6 h 9"/>
                <a:gd name="T10" fmla="*/ 2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20" y="6"/>
                  </a:moveTo>
                  <a:cubicBezTo>
                    <a:pt x="20" y="6"/>
                    <a:pt x="20" y="5"/>
                    <a:pt x="19" y="5"/>
                  </a:cubicBezTo>
                  <a:cubicBezTo>
                    <a:pt x="15" y="5"/>
                    <a:pt x="5" y="6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4"/>
                    <a:pt x="4" y="5"/>
                    <a:pt x="8" y="6"/>
                  </a:cubicBezTo>
                  <a:cubicBezTo>
                    <a:pt x="12" y="7"/>
                    <a:pt x="18" y="9"/>
                    <a:pt x="20" y="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22"/>
            <p:cNvSpPr/>
            <p:nvPr/>
          </p:nvSpPr>
          <p:spPr bwMode="auto">
            <a:xfrm>
              <a:off x="7154863" y="3778250"/>
              <a:ext cx="111125" cy="53975"/>
            </a:xfrm>
            <a:custGeom>
              <a:avLst/>
              <a:gdLst>
                <a:gd name="T0" fmla="*/ 12 w 26"/>
                <a:gd name="T1" fmla="*/ 2 h 13"/>
                <a:gd name="T2" fmla="*/ 7 w 26"/>
                <a:gd name="T3" fmla="*/ 7 h 13"/>
                <a:gd name="T4" fmla="*/ 4 w 26"/>
                <a:gd name="T5" fmla="*/ 10 h 13"/>
                <a:gd name="T6" fmla="*/ 4 w 26"/>
                <a:gd name="T7" fmla="*/ 11 h 13"/>
                <a:gd name="T8" fmla="*/ 1 w 26"/>
                <a:gd name="T9" fmla="*/ 11 h 13"/>
                <a:gd name="T10" fmla="*/ 1 w 26"/>
                <a:gd name="T11" fmla="*/ 12 h 13"/>
                <a:gd name="T12" fmla="*/ 8 w 26"/>
                <a:gd name="T13" fmla="*/ 8 h 13"/>
                <a:gd name="T14" fmla="*/ 25 w 26"/>
                <a:gd name="T15" fmla="*/ 4 h 13"/>
                <a:gd name="T16" fmla="*/ 26 w 26"/>
                <a:gd name="T17" fmla="*/ 3 h 13"/>
                <a:gd name="T18" fmla="*/ 12 w 26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">
                  <a:moveTo>
                    <a:pt x="12" y="2"/>
                  </a:moveTo>
                  <a:cubicBezTo>
                    <a:pt x="10" y="3"/>
                    <a:pt x="9" y="5"/>
                    <a:pt x="7" y="7"/>
                  </a:cubicBezTo>
                  <a:cubicBezTo>
                    <a:pt x="6" y="8"/>
                    <a:pt x="5" y="9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1" y="11"/>
                    <a:pt x="0" y="12"/>
                    <a:pt x="1" y="12"/>
                  </a:cubicBezTo>
                  <a:cubicBezTo>
                    <a:pt x="4" y="13"/>
                    <a:pt x="6" y="10"/>
                    <a:pt x="8" y="8"/>
                  </a:cubicBezTo>
                  <a:cubicBezTo>
                    <a:pt x="13" y="5"/>
                    <a:pt x="20" y="1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1" y="1"/>
                    <a:pt x="17" y="0"/>
                    <a:pt x="12" y="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23"/>
            <p:cNvSpPr/>
            <p:nvPr/>
          </p:nvSpPr>
          <p:spPr bwMode="auto">
            <a:xfrm>
              <a:off x="7124701" y="3816350"/>
              <a:ext cx="60325" cy="71438"/>
            </a:xfrm>
            <a:custGeom>
              <a:avLst/>
              <a:gdLst>
                <a:gd name="T0" fmla="*/ 6 w 14"/>
                <a:gd name="T1" fmla="*/ 2 h 17"/>
                <a:gd name="T2" fmla="*/ 4 w 14"/>
                <a:gd name="T3" fmla="*/ 5 h 17"/>
                <a:gd name="T4" fmla="*/ 1 w 14"/>
                <a:gd name="T5" fmla="*/ 10 h 17"/>
                <a:gd name="T6" fmla="*/ 1 w 14"/>
                <a:gd name="T7" fmla="*/ 13 h 17"/>
                <a:gd name="T8" fmla="*/ 3 w 14"/>
                <a:gd name="T9" fmla="*/ 14 h 17"/>
                <a:gd name="T10" fmla="*/ 7 w 14"/>
                <a:gd name="T11" fmla="*/ 16 h 17"/>
                <a:gd name="T12" fmla="*/ 8 w 14"/>
                <a:gd name="T13" fmla="*/ 15 h 17"/>
                <a:gd name="T14" fmla="*/ 11 w 14"/>
                <a:gd name="T15" fmla="*/ 10 h 17"/>
                <a:gd name="T16" fmla="*/ 13 w 14"/>
                <a:gd name="T17" fmla="*/ 7 h 17"/>
                <a:gd name="T18" fmla="*/ 11 w 14"/>
                <a:gd name="T19" fmla="*/ 3 h 17"/>
                <a:gd name="T20" fmla="*/ 11 w 14"/>
                <a:gd name="T21" fmla="*/ 1 h 17"/>
                <a:gd name="T22" fmla="*/ 6 w 14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7">
                  <a:moveTo>
                    <a:pt x="6" y="2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9"/>
                    <a:pt x="1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4" y="16"/>
                    <a:pt x="5" y="17"/>
                    <a:pt x="7" y="16"/>
                  </a:cubicBezTo>
                  <a:cubicBezTo>
                    <a:pt x="7" y="16"/>
                    <a:pt x="8" y="15"/>
                    <a:pt x="8" y="15"/>
                  </a:cubicBezTo>
                  <a:cubicBezTo>
                    <a:pt x="9" y="13"/>
                    <a:pt x="10" y="12"/>
                    <a:pt x="11" y="10"/>
                  </a:cubicBezTo>
                  <a:cubicBezTo>
                    <a:pt x="12" y="10"/>
                    <a:pt x="14" y="8"/>
                    <a:pt x="13" y="7"/>
                  </a:cubicBezTo>
                  <a:cubicBezTo>
                    <a:pt x="12" y="6"/>
                    <a:pt x="11" y="4"/>
                    <a:pt x="11" y="3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lose/>
                </a:path>
              </a:pathLst>
            </a:custGeom>
            <a:solidFill>
              <a:srgbClr val="F2C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24"/>
            <p:cNvSpPr/>
            <p:nvPr/>
          </p:nvSpPr>
          <p:spPr bwMode="auto">
            <a:xfrm>
              <a:off x="7124701" y="3824288"/>
              <a:ext cx="52388" cy="60325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8 h 14"/>
                <a:gd name="T4" fmla="*/ 4 w 12"/>
                <a:gd name="T5" fmla="*/ 8 h 14"/>
                <a:gd name="T6" fmla="*/ 2 w 12"/>
                <a:gd name="T7" fmla="*/ 8 h 14"/>
                <a:gd name="T8" fmla="*/ 0 w 12"/>
                <a:gd name="T9" fmla="*/ 10 h 14"/>
                <a:gd name="T10" fmla="*/ 0 w 12"/>
                <a:gd name="T11" fmla="*/ 10 h 14"/>
                <a:gd name="T12" fmla="*/ 7 w 12"/>
                <a:gd name="T13" fmla="*/ 13 h 14"/>
                <a:gd name="T14" fmla="*/ 9 w 12"/>
                <a:gd name="T15" fmla="*/ 11 h 14"/>
                <a:gd name="T16" fmla="*/ 12 w 12"/>
                <a:gd name="T17" fmla="*/ 7 h 14"/>
                <a:gd name="T18" fmla="*/ 12 w 12"/>
                <a:gd name="T19" fmla="*/ 6 h 14"/>
                <a:gd name="T20" fmla="*/ 10 w 12"/>
                <a:gd name="T21" fmla="*/ 0 h 14"/>
                <a:gd name="T22" fmla="*/ 9 w 12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6" y="2"/>
                    <a:pt x="6" y="5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9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2"/>
                    <a:pt x="4" y="14"/>
                    <a:pt x="7" y="13"/>
                  </a:cubicBezTo>
                  <a:cubicBezTo>
                    <a:pt x="8" y="13"/>
                    <a:pt x="7" y="11"/>
                    <a:pt x="9" y="11"/>
                  </a:cubicBezTo>
                  <a:cubicBezTo>
                    <a:pt x="10" y="10"/>
                    <a:pt x="11" y="8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9" y="5"/>
                    <a:pt x="10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25"/>
            <p:cNvSpPr/>
            <p:nvPr/>
          </p:nvSpPr>
          <p:spPr bwMode="auto">
            <a:xfrm>
              <a:off x="7151688" y="3836988"/>
              <a:ext cx="15875" cy="25400"/>
            </a:xfrm>
            <a:custGeom>
              <a:avLst/>
              <a:gdLst>
                <a:gd name="T0" fmla="*/ 2 w 4"/>
                <a:gd name="T1" fmla="*/ 0 h 6"/>
                <a:gd name="T2" fmla="*/ 1 w 4"/>
                <a:gd name="T3" fmla="*/ 0 h 6"/>
                <a:gd name="T4" fmla="*/ 1 w 4"/>
                <a:gd name="T5" fmla="*/ 1 h 6"/>
                <a:gd name="T6" fmla="*/ 1 w 4"/>
                <a:gd name="T7" fmla="*/ 3 h 6"/>
                <a:gd name="T8" fmla="*/ 0 w 4"/>
                <a:gd name="T9" fmla="*/ 4 h 6"/>
                <a:gd name="T10" fmla="*/ 1 w 4"/>
                <a:gd name="T11" fmla="*/ 5 h 6"/>
                <a:gd name="T12" fmla="*/ 2 w 4"/>
                <a:gd name="T13" fmla="*/ 5 h 6"/>
                <a:gd name="T14" fmla="*/ 2 w 4"/>
                <a:gd name="T15" fmla="*/ 5 h 6"/>
                <a:gd name="T16" fmla="*/ 3 w 4"/>
                <a:gd name="T17" fmla="*/ 3 h 6"/>
                <a:gd name="T18" fmla="*/ 3 w 4"/>
                <a:gd name="T19" fmla="*/ 3 h 6"/>
                <a:gd name="T20" fmla="*/ 3 w 4"/>
                <a:gd name="T21" fmla="*/ 1 h 6"/>
                <a:gd name="T22" fmla="*/ 2 w 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26"/>
            <p:cNvSpPr/>
            <p:nvPr/>
          </p:nvSpPr>
          <p:spPr bwMode="auto">
            <a:xfrm>
              <a:off x="6683376" y="4024313"/>
              <a:ext cx="293688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2 h 47"/>
                <a:gd name="T8" fmla="*/ 50 w 69"/>
                <a:gd name="T9" fmla="*/ 10 h 47"/>
                <a:gd name="T10" fmla="*/ 34 w 69"/>
                <a:gd name="T11" fmla="*/ 3 h 47"/>
                <a:gd name="T12" fmla="*/ 27 w 69"/>
                <a:gd name="T13" fmla="*/ 11 h 47"/>
                <a:gd name="T14" fmla="*/ 25 w 69"/>
                <a:gd name="T15" fmla="*/ 15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7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5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2" y="23"/>
                    <a:pt x="49" y="23"/>
                    <a:pt x="46" y="24"/>
                  </a:cubicBezTo>
                  <a:cubicBezTo>
                    <a:pt x="44" y="24"/>
                    <a:pt x="43" y="25"/>
                    <a:pt x="42" y="26"/>
                  </a:cubicBezTo>
                  <a:cubicBezTo>
                    <a:pt x="43" y="25"/>
                    <a:pt x="44" y="24"/>
                    <a:pt x="45" y="22"/>
                  </a:cubicBezTo>
                  <a:cubicBezTo>
                    <a:pt x="47" y="19"/>
                    <a:pt x="50" y="14"/>
                    <a:pt x="50" y="10"/>
                  </a:cubicBezTo>
                  <a:cubicBezTo>
                    <a:pt x="50" y="1"/>
                    <a:pt x="41" y="0"/>
                    <a:pt x="34" y="3"/>
                  </a:cubicBezTo>
                  <a:cubicBezTo>
                    <a:pt x="30" y="4"/>
                    <a:pt x="28" y="7"/>
                    <a:pt x="27" y="11"/>
                  </a:cubicBezTo>
                  <a:cubicBezTo>
                    <a:pt x="27" y="13"/>
                    <a:pt x="28" y="18"/>
                    <a:pt x="25" y="15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3" y="8"/>
                    <a:pt x="4" y="15"/>
                    <a:pt x="3" y="21"/>
                  </a:cubicBezTo>
                  <a:cubicBezTo>
                    <a:pt x="0" y="27"/>
                    <a:pt x="11" y="34"/>
                    <a:pt x="18" y="37"/>
                  </a:cubicBezTo>
                  <a:cubicBezTo>
                    <a:pt x="20" y="39"/>
                    <a:pt x="22" y="41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3"/>
                    <a:pt x="39" y="43"/>
                    <a:pt x="44" y="44"/>
                  </a:cubicBezTo>
                  <a:cubicBezTo>
                    <a:pt x="52" y="45"/>
                    <a:pt x="62" y="47"/>
                    <a:pt x="65" y="38"/>
                  </a:cubicBezTo>
                  <a:cubicBezTo>
                    <a:pt x="69" y="30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27"/>
            <p:cNvSpPr/>
            <p:nvPr/>
          </p:nvSpPr>
          <p:spPr bwMode="auto">
            <a:xfrm>
              <a:off x="6751638" y="4062413"/>
              <a:ext cx="101600" cy="93663"/>
            </a:xfrm>
            <a:custGeom>
              <a:avLst/>
              <a:gdLst>
                <a:gd name="T0" fmla="*/ 22 w 24"/>
                <a:gd name="T1" fmla="*/ 16 h 22"/>
                <a:gd name="T2" fmla="*/ 22 w 24"/>
                <a:gd name="T3" fmla="*/ 11 h 22"/>
                <a:gd name="T4" fmla="*/ 22 w 24"/>
                <a:gd name="T5" fmla="*/ 6 h 22"/>
                <a:gd name="T6" fmla="*/ 24 w 24"/>
                <a:gd name="T7" fmla="*/ 1 h 22"/>
                <a:gd name="T8" fmla="*/ 23 w 24"/>
                <a:gd name="T9" fmla="*/ 0 h 22"/>
                <a:gd name="T10" fmla="*/ 18 w 24"/>
                <a:gd name="T11" fmla="*/ 10 h 22"/>
                <a:gd name="T12" fmla="*/ 19 w 24"/>
                <a:gd name="T13" fmla="*/ 15 h 22"/>
                <a:gd name="T14" fmla="*/ 17 w 24"/>
                <a:gd name="T15" fmla="*/ 20 h 22"/>
                <a:gd name="T16" fmla="*/ 17 w 24"/>
                <a:gd name="T17" fmla="*/ 20 h 22"/>
                <a:gd name="T18" fmla="*/ 14 w 24"/>
                <a:gd name="T19" fmla="*/ 12 h 22"/>
                <a:gd name="T20" fmla="*/ 4 w 24"/>
                <a:gd name="T21" fmla="*/ 4 h 22"/>
                <a:gd name="T22" fmla="*/ 4 w 24"/>
                <a:gd name="T23" fmla="*/ 5 h 22"/>
                <a:gd name="T24" fmla="*/ 10 w 24"/>
                <a:gd name="T25" fmla="*/ 11 h 22"/>
                <a:gd name="T26" fmla="*/ 13 w 24"/>
                <a:gd name="T27" fmla="*/ 18 h 22"/>
                <a:gd name="T28" fmla="*/ 12 w 24"/>
                <a:gd name="T29" fmla="*/ 18 h 22"/>
                <a:gd name="T30" fmla="*/ 12 w 24"/>
                <a:gd name="T31" fmla="*/ 18 h 22"/>
                <a:gd name="T32" fmla="*/ 8 w 24"/>
                <a:gd name="T33" fmla="*/ 15 h 22"/>
                <a:gd name="T34" fmla="*/ 1 w 24"/>
                <a:gd name="T35" fmla="*/ 9 h 22"/>
                <a:gd name="T36" fmla="*/ 0 w 24"/>
                <a:gd name="T37" fmla="*/ 10 h 22"/>
                <a:gd name="T38" fmla="*/ 9 w 24"/>
                <a:gd name="T39" fmla="*/ 20 h 22"/>
                <a:gd name="T40" fmla="*/ 9 w 24"/>
                <a:gd name="T41" fmla="*/ 20 h 22"/>
                <a:gd name="T42" fmla="*/ 14 w 24"/>
                <a:gd name="T43" fmla="*/ 22 h 22"/>
                <a:gd name="T44" fmla="*/ 15 w 24"/>
                <a:gd name="T45" fmla="*/ 21 h 22"/>
                <a:gd name="T46" fmla="*/ 16 w 24"/>
                <a:gd name="T47" fmla="*/ 21 h 22"/>
                <a:gd name="T48" fmla="*/ 16 w 24"/>
                <a:gd name="T49" fmla="*/ 21 h 22"/>
                <a:gd name="T50" fmla="*/ 17 w 24"/>
                <a:gd name="T51" fmla="*/ 21 h 22"/>
                <a:gd name="T52" fmla="*/ 17 w 24"/>
                <a:gd name="T53" fmla="*/ 21 h 22"/>
                <a:gd name="T54" fmla="*/ 19 w 24"/>
                <a:gd name="T55" fmla="*/ 20 h 22"/>
                <a:gd name="T56" fmla="*/ 20 w 24"/>
                <a:gd name="T57" fmla="*/ 20 h 22"/>
                <a:gd name="T58" fmla="*/ 20 w 24"/>
                <a:gd name="T59" fmla="*/ 20 h 22"/>
                <a:gd name="T60" fmla="*/ 20 w 24"/>
                <a:gd name="T61" fmla="*/ 19 h 22"/>
                <a:gd name="T62" fmla="*/ 22 w 24"/>
                <a:gd name="T6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2">
                  <a:moveTo>
                    <a:pt x="22" y="16"/>
                  </a:moveTo>
                  <a:cubicBezTo>
                    <a:pt x="22" y="14"/>
                    <a:pt x="22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4"/>
                    <a:pt x="23" y="2"/>
                    <a:pt x="24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8" y="12"/>
                    <a:pt x="18" y="13"/>
                    <a:pt x="19" y="15"/>
                  </a:cubicBezTo>
                  <a:cubicBezTo>
                    <a:pt x="19" y="18"/>
                    <a:pt x="19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7"/>
                    <a:pt x="15" y="14"/>
                    <a:pt x="14" y="12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3"/>
                    <a:pt x="3" y="4"/>
                    <a:pt x="4" y="5"/>
                  </a:cubicBezTo>
                  <a:cubicBezTo>
                    <a:pt x="6" y="7"/>
                    <a:pt x="8" y="9"/>
                    <a:pt x="10" y="11"/>
                  </a:cubicBezTo>
                  <a:cubicBezTo>
                    <a:pt x="12" y="13"/>
                    <a:pt x="13" y="15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7"/>
                    <a:pt x="10" y="16"/>
                    <a:pt x="8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4" y="13"/>
                    <a:pt x="6" y="17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2"/>
                    <a:pt x="12" y="22"/>
                    <a:pt x="14" y="22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1"/>
                    <a:pt x="18" y="21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828"/>
            <p:cNvSpPr/>
            <p:nvPr/>
          </p:nvSpPr>
          <p:spPr bwMode="auto">
            <a:xfrm>
              <a:off x="6840538" y="4135438"/>
              <a:ext cx="98425" cy="66675"/>
            </a:xfrm>
            <a:custGeom>
              <a:avLst/>
              <a:gdLst>
                <a:gd name="T0" fmla="*/ 22 w 23"/>
                <a:gd name="T1" fmla="*/ 7 h 16"/>
                <a:gd name="T2" fmla="*/ 3 w 23"/>
                <a:gd name="T3" fmla="*/ 4 h 16"/>
                <a:gd name="T4" fmla="*/ 2 w 23"/>
                <a:gd name="T5" fmla="*/ 4 h 16"/>
                <a:gd name="T6" fmla="*/ 1 w 23"/>
                <a:gd name="T7" fmla="*/ 4 h 16"/>
                <a:gd name="T8" fmla="*/ 1 w 23"/>
                <a:gd name="T9" fmla="*/ 4 h 16"/>
                <a:gd name="T10" fmla="*/ 1 w 23"/>
                <a:gd name="T11" fmla="*/ 5 h 16"/>
                <a:gd name="T12" fmla="*/ 1 w 23"/>
                <a:gd name="T13" fmla="*/ 5 h 16"/>
                <a:gd name="T14" fmla="*/ 6 w 23"/>
                <a:gd name="T15" fmla="*/ 14 h 16"/>
                <a:gd name="T16" fmla="*/ 20 w 23"/>
                <a:gd name="T17" fmla="*/ 12 h 16"/>
                <a:gd name="T18" fmla="*/ 20 w 23"/>
                <a:gd name="T19" fmla="*/ 11 h 16"/>
                <a:gd name="T20" fmla="*/ 15 w 23"/>
                <a:gd name="T21" fmla="*/ 10 h 16"/>
                <a:gd name="T22" fmla="*/ 6 w 23"/>
                <a:gd name="T23" fmla="*/ 10 h 16"/>
                <a:gd name="T24" fmla="*/ 5 w 23"/>
                <a:gd name="T25" fmla="*/ 7 h 16"/>
                <a:gd name="T26" fmla="*/ 4 w 23"/>
                <a:gd name="T27" fmla="*/ 6 h 16"/>
                <a:gd name="T28" fmla="*/ 10 w 23"/>
                <a:gd name="T29" fmla="*/ 8 h 16"/>
                <a:gd name="T30" fmla="*/ 14 w 23"/>
                <a:gd name="T31" fmla="*/ 6 h 16"/>
                <a:gd name="T32" fmla="*/ 22 w 23"/>
                <a:gd name="T33" fmla="*/ 8 h 16"/>
                <a:gd name="T34" fmla="*/ 22 w 23"/>
                <a:gd name="T3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6">
                  <a:moveTo>
                    <a:pt x="22" y="7"/>
                  </a:moveTo>
                  <a:cubicBezTo>
                    <a:pt x="18" y="3"/>
                    <a:pt x="8" y="0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8"/>
                    <a:pt x="3" y="12"/>
                    <a:pt x="6" y="14"/>
                  </a:cubicBezTo>
                  <a:cubicBezTo>
                    <a:pt x="11" y="16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9"/>
                    <a:pt x="17" y="10"/>
                    <a:pt x="15" y="10"/>
                  </a:cubicBezTo>
                  <a:cubicBezTo>
                    <a:pt x="11" y="11"/>
                    <a:pt x="8" y="12"/>
                    <a:pt x="6" y="10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7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29"/>
            <p:cNvSpPr/>
            <p:nvPr/>
          </p:nvSpPr>
          <p:spPr bwMode="auto">
            <a:xfrm>
              <a:off x="6789738" y="4148138"/>
              <a:ext cx="63500" cy="53975"/>
            </a:xfrm>
            <a:custGeom>
              <a:avLst/>
              <a:gdLst>
                <a:gd name="T0" fmla="*/ 14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4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4" y="3"/>
                  </a:moveTo>
                  <a:cubicBezTo>
                    <a:pt x="13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7"/>
                    <a:pt x="0" y="11"/>
                    <a:pt x="4" y="12"/>
                  </a:cubicBezTo>
                  <a:cubicBezTo>
                    <a:pt x="4" y="12"/>
                    <a:pt x="5" y="11"/>
                    <a:pt x="6" y="11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2"/>
                    <a:pt x="13" y="10"/>
                    <a:pt x="13" y="10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830"/>
            <p:cNvSpPr/>
            <p:nvPr/>
          </p:nvSpPr>
          <p:spPr bwMode="auto">
            <a:xfrm>
              <a:off x="6807201" y="4151313"/>
              <a:ext cx="46038" cy="42863"/>
            </a:xfrm>
            <a:custGeom>
              <a:avLst/>
              <a:gdLst>
                <a:gd name="T0" fmla="*/ 10 w 11"/>
                <a:gd name="T1" fmla="*/ 1 h 10"/>
                <a:gd name="T2" fmla="*/ 7 w 11"/>
                <a:gd name="T3" fmla="*/ 0 h 10"/>
                <a:gd name="T4" fmla="*/ 1 w 11"/>
                <a:gd name="T5" fmla="*/ 5 h 10"/>
                <a:gd name="T6" fmla="*/ 4 w 11"/>
                <a:gd name="T7" fmla="*/ 9 h 10"/>
                <a:gd name="T8" fmla="*/ 5 w 11"/>
                <a:gd name="T9" fmla="*/ 10 h 10"/>
                <a:gd name="T10" fmla="*/ 5 w 11"/>
                <a:gd name="T11" fmla="*/ 10 h 10"/>
                <a:gd name="T12" fmla="*/ 10 w 11"/>
                <a:gd name="T13" fmla="*/ 5 h 10"/>
                <a:gd name="T14" fmla="*/ 10 w 11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5" y="0"/>
                    <a:pt x="2" y="3"/>
                    <a:pt x="1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9"/>
                    <a:pt x="10" y="8"/>
                    <a:pt x="10" y="5"/>
                  </a:cubicBezTo>
                  <a:cubicBezTo>
                    <a:pt x="10" y="4"/>
                    <a:pt x="11" y="2"/>
                    <a:pt x="10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31"/>
            <p:cNvSpPr/>
            <p:nvPr/>
          </p:nvSpPr>
          <p:spPr bwMode="auto">
            <a:xfrm>
              <a:off x="6799263" y="4164013"/>
              <a:ext cx="28575" cy="22225"/>
            </a:xfrm>
            <a:custGeom>
              <a:avLst/>
              <a:gdLst>
                <a:gd name="T0" fmla="*/ 7 w 7"/>
                <a:gd name="T1" fmla="*/ 1 h 5"/>
                <a:gd name="T2" fmla="*/ 7 w 7"/>
                <a:gd name="T3" fmla="*/ 0 h 5"/>
                <a:gd name="T4" fmla="*/ 2 w 7"/>
                <a:gd name="T5" fmla="*/ 2 h 5"/>
                <a:gd name="T6" fmla="*/ 1 w 7"/>
                <a:gd name="T7" fmla="*/ 2 h 5"/>
                <a:gd name="T8" fmla="*/ 1 w 7"/>
                <a:gd name="T9" fmla="*/ 3 h 5"/>
                <a:gd name="T10" fmla="*/ 6 w 7"/>
                <a:gd name="T11" fmla="*/ 3 h 5"/>
                <a:gd name="T12" fmla="*/ 7 w 7"/>
                <a:gd name="T13" fmla="*/ 3 h 5"/>
                <a:gd name="T14" fmla="*/ 7 w 7"/>
                <a:gd name="T15" fmla="*/ 3 h 5"/>
                <a:gd name="T16" fmla="*/ 7 w 7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2" y="5"/>
                    <a:pt x="6" y="5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832"/>
            <p:cNvSpPr/>
            <p:nvPr/>
          </p:nvSpPr>
          <p:spPr bwMode="auto">
            <a:xfrm>
              <a:off x="6683376" y="4070350"/>
              <a:ext cx="115888" cy="65088"/>
            </a:xfrm>
            <a:custGeom>
              <a:avLst/>
              <a:gdLst>
                <a:gd name="T0" fmla="*/ 16 w 27"/>
                <a:gd name="T1" fmla="*/ 0 h 15"/>
                <a:gd name="T2" fmla="*/ 5 w 27"/>
                <a:gd name="T3" fmla="*/ 6 h 15"/>
                <a:gd name="T4" fmla="*/ 3 w 27"/>
                <a:gd name="T5" fmla="*/ 14 h 15"/>
                <a:gd name="T6" fmla="*/ 4 w 27"/>
                <a:gd name="T7" fmla="*/ 14 h 15"/>
                <a:gd name="T8" fmla="*/ 9 w 27"/>
                <a:gd name="T9" fmla="*/ 8 h 15"/>
                <a:gd name="T10" fmla="*/ 12 w 27"/>
                <a:gd name="T11" fmla="*/ 7 h 15"/>
                <a:gd name="T12" fmla="*/ 20 w 27"/>
                <a:gd name="T13" fmla="*/ 4 h 15"/>
                <a:gd name="T14" fmla="*/ 26 w 27"/>
                <a:gd name="T15" fmla="*/ 9 h 15"/>
                <a:gd name="T16" fmla="*/ 27 w 27"/>
                <a:gd name="T17" fmla="*/ 8 h 15"/>
                <a:gd name="T18" fmla="*/ 16 w 27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5">
                  <a:moveTo>
                    <a:pt x="16" y="0"/>
                  </a:moveTo>
                  <a:cubicBezTo>
                    <a:pt x="11" y="0"/>
                    <a:pt x="8" y="2"/>
                    <a:pt x="5" y="6"/>
                  </a:cubicBezTo>
                  <a:cubicBezTo>
                    <a:pt x="2" y="7"/>
                    <a:pt x="0" y="11"/>
                    <a:pt x="3" y="14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7"/>
                  </a:cubicBezTo>
                  <a:cubicBezTo>
                    <a:pt x="15" y="6"/>
                    <a:pt x="17" y="2"/>
                    <a:pt x="20" y="4"/>
                  </a:cubicBezTo>
                  <a:cubicBezTo>
                    <a:pt x="23" y="5"/>
                    <a:pt x="25" y="7"/>
                    <a:pt x="26" y="9"/>
                  </a:cubicBezTo>
                  <a:cubicBezTo>
                    <a:pt x="27" y="10"/>
                    <a:pt x="27" y="9"/>
                    <a:pt x="27" y="8"/>
                  </a:cubicBezTo>
                  <a:cubicBezTo>
                    <a:pt x="25" y="4"/>
                    <a:pt x="21" y="0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833"/>
            <p:cNvSpPr/>
            <p:nvPr/>
          </p:nvSpPr>
          <p:spPr bwMode="auto">
            <a:xfrm>
              <a:off x="6840538" y="4029075"/>
              <a:ext cx="68263" cy="96838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6 h 23"/>
                <a:gd name="T8" fmla="*/ 9 w 16"/>
                <a:gd name="T9" fmla="*/ 6 h 23"/>
                <a:gd name="T10" fmla="*/ 8 w 16"/>
                <a:gd name="T11" fmla="*/ 13 h 23"/>
                <a:gd name="T12" fmla="*/ 7 w 16"/>
                <a:gd name="T13" fmla="*/ 22 h 23"/>
                <a:gd name="T14" fmla="*/ 8 w 16"/>
                <a:gd name="T15" fmla="*/ 22 h 23"/>
                <a:gd name="T16" fmla="*/ 13 w 16"/>
                <a:gd name="T17" fmla="*/ 6 h 23"/>
                <a:gd name="T18" fmla="*/ 0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3" y="2"/>
                    <a:pt x="4" y="5"/>
                  </a:cubicBezTo>
                  <a:cubicBezTo>
                    <a:pt x="5" y="6"/>
                    <a:pt x="7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8" y="11"/>
                    <a:pt x="8" y="13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2"/>
                    <a:pt x="8" y="23"/>
                    <a:pt x="8" y="22"/>
                  </a:cubicBezTo>
                  <a:cubicBezTo>
                    <a:pt x="11" y="17"/>
                    <a:pt x="16" y="12"/>
                    <a:pt x="13" y="6"/>
                  </a:cubicBezTo>
                  <a:cubicBezTo>
                    <a:pt x="11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834"/>
            <p:cNvSpPr/>
            <p:nvPr/>
          </p:nvSpPr>
          <p:spPr bwMode="auto">
            <a:xfrm>
              <a:off x="6929438" y="4121150"/>
              <a:ext cx="55563" cy="90488"/>
            </a:xfrm>
            <a:custGeom>
              <a:avLst/>
              <a:gdLst>
                <a:gd name="T0" fmla="*/ 3 w 13"/>
                <a:gd name="T1" fmla="*/ 0 h 21"/>
                <a:gd name="T2" fmla="*/ 2 w 13"/>
                <a:gd name="T3" fmla="*/ 1 h 21"/>
                <a:gd name="T4" fmla="*/ 4 w 13"/>
                <a:gd name="T5" fmla="*/ 4 h 21"/>
                <a:gd name="T6" fmla="*/ 3 w 13"/>
                <a:gd name="T7" fmla="*/ 6 h 21"/>
                <a:gd name="T8" fmla="*/ 1 w 13"/>
                <a:gd name="T9" fmla="*/ 13 h 21"/>
                <a:gd name="T10" fmla="*/ 1 w 13"/>
                <a:gd name="T11" fmla="*/ 14 h 21"/>
                <a:gd name="T12" fmla="*/ 3 w 13"/>
                <a:gd name="T13" fmla="*/ 20 h 21"/>
                <a:gd name="T14" fmla="*/ 4 w 13"/>
                <a:gd name="T15" fmla="*/ 21 h 21"/>
                <a:gd name="T16" fmla="*/ 3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3" y="3"/>
                    <a:pt x="4" y="4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9"/>
                    <a:pt x="6" y="11"/>
                    <a:pt x="1" y="13"/>
                  </a:cubicBezTo>
                  <a:cubicBezTo>
                    <a:pt x="1" y="13"/>
                    <a:pt x="0" y="14"/>
                    <a:pt x="1" y="14"/>
                  </a:cubicBezTo>
                  <a:cubicBezTo>
                    <a:pt x="2" y="16"/>
                    <a:pt x="3" y="18"/>
                    <a:pt x="3" y="20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10" y="15"/>
                    <a:pt x="13" y="2"/>
                    <a:pt x="3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835"/>
            <p:cNvSpPr/>
            <p:nvPr/>
          </p:nvSpPr>
          <p:spPr bwMode="auto">
            <a:xfrm>
              <a:off x="6611938" y="4138613"/>
              <a:ext cx="339725" cy="288925"/>
            </a:xfrm>
            <a:custGeom>
              <a:avLst/>
              <a:gdLst>
                <a:gd name="T0" fmla="*/ 80 w 80"/>
                <a:gd name="T1" fmla="*/ 48 h 68"/>
                <a:gd name="T2" fmla="*/ 65 w 80"/>
                <a:gd name="T3" fmla="*/ 39 h 68"/>
                <a:gd name="T4" fmla="*/ 61 w 80"/>
                <a:gd name="T5" fmla="*/ 37 h 68"/>
                <a:gd name="T6" fmla="*/ 61 w 80"/>
                <a:gd name="T7" fmla="*/ 37 h 68"/>
                <a:gd name="T8" fmla="*/ 67 w 80"/>
                <a:gd name="T9" fmla="*/ 34 h 68"/>
                <a:gd name="T10" fmla="*/ 71 w 80"/>
                <a:gd name="T11" fmla="*/ 21 h 68"/>
                <a:gd name="T12" fmla="*/ 46 w 80"/>
                <a:gd name="T13" fmla="*/ 11 h 68"/>
                <a:gd name="T14" fmla="*/ 44 w 80"/>
                <a:gd name="T15" fmla="*/ 16 h 68"/>
                <a:gd name="T16" fmla="*/ 43 w 80"/>
                <a:gd name="T17" fmla="*/ 22 h 68"/>
                <a:gd name="T18" fmla="*/ 43 w 80"/>
                <a:gd name="T19" fmla="*/ 17 h 68"/>
                <a:gd name="T20" fmla="*/ 27 w 80"/>
                <a:gd name="T21" fmla="*/ 1 h 68"/>
                <a:gd name="T22" fmla="*/ 20 w 80"/>
                <a:gd name="T23" fmla="*/ 5 h 68"/>
                <a:gd name="T24" fmla="*/ 14 w 80"/>
                <a:gd name="T25" fmla="*/ 18 h 68"/>
                <a:gd name="T26" fmla="*/ 17 w 80"/>
                <a:gd name="T27" fmla="*/ 24 h 68"/>
                <a:gd name="T28" fmla="*/ 7 w 80"/>
                <a:gd name="T29" fmla="*/ 27 h 68"/>
                <a:gd name="T30" fmla="*/ 13 w 80"/>
                <a:gd name="T31" fmla="*/ 49 h 68"/>
                <a:gd name="T32" fmla="*/ 20 w 80"/>
                <a:gd name="T33" fmla="*/ 46 h 68"/>
                <a:gd name="T34" fmla="*/ 23 w 80"/>
                <a:gd name="T35" fmla="*/ 45 h 68"/>
                <a:gd name="T36" fmla="*/ 17 w 80"/>
                <a:gd name="T37" fmla="*/ 56 h 68"/>
                <a:gd name="T38" fmla="*/ 26 w 80"/>
                <a:gd name="T39" fmla="*/ 66 h 68"/>
                <a:gd name="T40" fmla="*/ 40 w 80"/>
                <a:gd name="T41" fmla="*/ 60 h 68"/>
                <a:gd name="T42" fmla="*/ 48 w 80"/>
                <a:gd name="T43" fmla="*/ 56 h 68"/>
                <a:gd name="T44" fmla="*/ 56 w 80"/>
                <a:gd name="T45" fmla="*/ 59 h 68"/>
                <a:gd name="T46" fmla="*/ 73 w 80"/>
                <a:gd name="T47" fmla="*/ 58 h 68"/>
                <a:gd name="T48" fmla="*/ 80 w 80"/>
                <a:gd name="T49" fmla="*/ 4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8">
                  <a:moveTo>
                    <a:pt x="80" y="48"/>
                  </a:moveTo>
                  <a:cubicBezTo>
                    <a:pt x="79" y="41"/>
                    <a:pt x="70" y="41"/>
                    <a:pt x="65" y="39"/>
                  </a:cubicBezTo>
                  <a:cubicBezTo>
                    <a:pt x="63" y="38"/>
                    <a:pt x="62" y="38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6"/>
                    <a:pt x="66" y="35"/>
                    <a:pt x="67" y="34"/>
                  </a:cubicBezTo>
                  <a:cubicBezTo>
                    <a:pt x="71" y="30"/>
                    <a:pt x="72" y="26"/>
                    <a:pt x="71" y="21"/>
                  </a:cubicBezTo>
                  <a:cubicBezTo>
                    <a:pt x="70" y="7"/>
                    <a:pt x="57" y="6"/>
                    <a:pt x="46" y="11"/>
                  </a:cubicBezTo>
                  <a:cubicBezTo>
                    <a:pt x="45" y="12"/>
                    <a:pt x="44" y="14"/>
                    <a:pt x="44" y="16"/>
                  </a:cubicBezTo>
                  <a:cubicBezTo>
                    <a:pt x="44" y="18"/>
                    <a:pt x="44" y="20"/>
                    <a:pt x="43" y="22"/>
                  </a:cubicBezTo>
                  <a:cubicBezTo>
                    <a:pt x="44" y="20"/>
                    <a:pt x="43" y="18"/>
                    <a:pt x="43" y="17"/>
                  </a:cubicBezTo>
                  <a:cubicBezTo>
                    <a:pt x="42" y="9"/>
                    <a:pt x="34" y="1"/>
                    <a:pt x="27" y="1"/>
                  </a:cubicBezTo>
                  <a:cubicBezTo>
                    <a:pt x="24" y="0"/>
                    <a:pt x="22" y="3"/>
                    <a:pt x="20" y="5"/>
                  </a:cubicBezTo>
                  <a:cubicBezTo>
                    <a:pt x="18" y="8"/>
                    <a:pt x="14" y="14"/>
                    <a:pt x="14" y="18"/>
                  </a:cubicBezTo>
                  <a:cubicBezTo>
                    <a:pt x="14" y="20"/>
                    <a:pt x="15" y="22"/>
                    <a:pt x="17" y="24"/>
                  </a:cubicBezTo>
                  <a:cubicBezTo>
                    <a:pt x="13" y="23"/>
                    <a:pt x="10" y="24"/>
                    <a:pt x="7" y="27"/>
                  </a:cubicBezTo>
                  <a:cubicBezTo>
                    <a:pt x="0" y="34"/>
                    <a:pt x="0" y="51"/>
                    <a:pt x="13" y="49"/>
                  </a:cubicBezTo>
                  <a:cubicBezTo>
                    <a:pt x="15" y="49"/>
                    <a:pt x="18" y="48"/>
                    <a:pt x="20" y="46"/>
                  </a:cubicBezTo>
                  <a:cubicBezTo>
                    <a:pt x="21" y="46"/>
                    <a:pt x="22" y="45"/>
                    <a:pt x="23" y="45"/>
                  </a:cubicBezTo>
                  <a:cubicBezTo>
                    <a:pt x="19" y="48"/>
                    <a:pt x="16" y="51"/>
                    <a:pt x="17" y="56"/>
                  </a:cubicBezTo>
                  <a:cubicBezTo>
                    <a:pt x="17" y="60"/>
                    <a:pt x="23" y="65"/>
                    <a:pt x="26" y="66"/>
                  </a:cubicBezTo>
                  <a:cubicBezTo>
                    <a:pt x="32" y="68"/>
                    <a:pt x="37" y="64"/>
                    <a:pt x="40" y="60"/>
                  </a:cubicBezTo>
                  <a:cubicBezTo>
                    <a:pt x="43" y="56"/>
                    <a:pt x="43" y="53"/>
                    <a:pt x="48" y="56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1" y="61"/>
                    <a:pt x="67" y="61"/>
                    <a:pt x="73" y="58"/>
                  </a:cubicBezTo>
                  <a:cubicBezTo>
                    <a:pt x="76" y="57"/>
                    <a:pt x="80" y="52"/>
                    <a:pt x="80" y="48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836"/>
            <p:cNvSpPr/>
            <p:nvPr/>
          </p:nvSpPr>
          <p:spPr bwMode="auto">
            <a:xfrm>
              <a:off x="6700838" y="4279900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37"/>
            <p:cNvSpPr/>
            <p:nvPr/>
          </p:nvSpPr>
          <p:spPr bwMode="auto">
            <a:xfrm>
              <a:off x="6657976" y="4135438"/>
              <a:ext cx="268288" cy="236538"/>
            </a:xfrm>
            <a:custGeom>
              <a:avLst/>
              <a:gdLst>
                <a:gd name="T0" fmla="*/ 63 w 63"/>
                <a:gd name="T1" fmla="*/ 44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8 h 56"/>
                <a:gd name="T14" fmla="*/ 50 w 63"/>
                <a:gd name="T15" fmla="*/ 31 h 56"/>
                <a:gd name="T16" fmla="*/ 31 w 63"/>
                <a:gd name="T17" fmla="*/ 29 h 56"/>
                <a:gd name="T18" fmla="*/ 30 w 63"/>
                <a:gd name="T19" fmla="*/ 29 h 56"/>
                <a:gd name="T20" fmla="*/ 28 w 63"/>
                <a:gd name="T21" fmla="*/ 29 h 56"/>
                <a:gd name="T22" fmla="*/ 27 w 63"/>
                <a:gd name="T23" fmla="*/ 27 h 56"/>
                <a:gd name="T24" fmla="*/ 20 w 63"/>
                <a:gd name="T25" fmla="*/ 19 h 56"/>
                <a:gd name="T26" fmla="*/ 17 w 63"/>
                <a:gd name="T27" fmla="*/ 15 h 56"/>
                <a:gd name="T28" fmla="*/ 16 w 63"/>
                <a:gd name="T29" fmla="*/ 3 h 56"/>
                <a:gd name="T30" fmla="*/ 15 w 63"/>
                <a:gd name="T31" fmla="*/ 2 h 56"/>
                <a:gd name="T32" fmla="*/ 4 w 63"/>
                <a:gd name="T33" fmla="*/ 15 h 56"/>
                <a:gd name="T34" fmla="*/ 7 w 63"/>
                <a:gd name="T35" fmla="*/ 24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6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5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3 h 56"/>
                <a:gd name="T60" fmla="*/ 32 w 63"/>
                <a:gd name="T61" fmla="*/ 49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6 h 56"/>
                <a:gd name="T68" fmla="*/ 52 w 63"/>
                <a:gd name="T69" fmla="*/ 46 h 56"/>
                <a:gd name="T70" fmla="*/ 62 w 63"/>
                <a:gd name="T71" fmla="*/ 45 h 56"/>
                <a:gd name="T72" fmla="*/ 63 w 63"/>
                <a:gd name="T73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4"/>
                  </a:moveTo>
                  <a:cubicBezTo>
                    <a:pt x="60" y="43"/>
                    <a:pt x="57" y="41"/>
                    <a:pt x="54" y="40"/>
                  </a:cubicBezTo>
                  <a:cubicBezTo>
                    <a:pt x="53" y="39"/>
                    <a:pt x="46" y="38"/>
                    <a:pt x="50" y="38"/>
                  </a:cubicBezTo>
                  <a:cubicBezTo>
                    <a:pt x="53" y="38"/>
                    <a:pt x="57" y="34"/>
                    <a:pt x="59" y="32"/>
                  </a:cubicBezTo>
                  <a:cubicBezTo>
                    <a:pt x="63" y="25"/>
                    <a:pt x="60" y="16"/>
                    <a:pt x="54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4"/>
                    <a:pt x="54" y="16"/>
                    <a:pt x="55" y="18"/>
                  </a:cubicBezTo>
                  <a:cubicBezTo>
                    <a:pt x="57" y="24"/>
                    <a:pt x="54" y="28"/>
                    <a:pt x="50" y="31"/>
                  </a:cubicBezTo>
                  <a:cubicBezTo>
                    <a:pt x="46" y="33"/>
                    <a:pt x="33" y="38"/>
                    <a:pt x="31" y="29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29" y="30"/>
                    <a:pt x="29" y="30"/>
                    <a:pt x="28" y="29"/>
                  </a:cubicBezTo>
                  <a:cubicBezTo>
                    <a:pt x="28" y="28"/>
                    <a:pt x="28" y="28"/>
                    <a:pt x="27" y="27"/>
                  </a:cubicBezTo>
                  <a:cubicBezTo>
                    <a:pt x="24" y="24"/>
                    <a:pt x="21" y="23"/>
                    <a:pt x="20" y="19"/>
                  </a:cubicBezTo>
                  <a:cubicBezTo>
                    <a:pt x="20" y="17"/>
                    <a:pt x="19" y="16"/>
                    <a:pt x="17" y="15"/>
                  </a:cubicBezTo>
                  <a:cubicBezTo>
                    <a:pt x="12" y="12"/>
                    <a:pt x="13" y="8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0" y="0"/>
                    <a:pt x="5" y="12"/>
                    <a:pt x="4" y="15"/>
                  </a:cubicBezTo>
                  <a:cubicBezTo>
                    <a:pt x="3" y="19"/>
                    <a:pt x="5" y="22"/>
                    <a:pt x="7" y="24"/>
                  </a:cubicBezTo>
                  <a:cubicBezTo>
                    <a:pt x="9" y="26"/>
                    <a:pt x="12" y="27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9" y="36"/>
                    <a:pt x="3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3" y="40"/>
                    <a:pt x="7" y="40"/>
                    <a:pt x="6" y="44"/>
                  </a:cubicBezTo>
                  <a:cubicBezTo>
                    <a:pt x="6" y="44"/>
                    <a:pt x="7" y="45"/>
                    <a:pt x="7" y="45"/>
                  </a:cubicBezTo>
                  <a:cubicBezTo>
                    <a:pt x="9" y="44"/>
                    <a:pt x="18" y="40"/>
                    <a:pt x="18" y="42"/>
                  </a:cubicBezTo>
                  <a:cubicBezTo>
                    <a:pt x="16" y="47"/>
                    <a:pt x="18" y="51"/>
                    <a:pt x="18" y="55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4"/>
                    <a:pt x="23" y="49"/>
                    <a:pt x="26" y="53"/>
                  </a:cubicBezTo>
                  <a:cubicBezTo>
                    <a:pt x="26" y="53"/>
                    <a:pt x="26" y="53"/>
                    <a:pt x="27" y="53"/>
                  </a:cubicBezTo>
                  <a:cubicBezTo>
                    <a:pt x="28" y="52"/>
                    <a:pt x="31" y="51"/>
                    <a:pt x="32" y="49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6"/>
                    <a:pt x="45" y="46"/>
                    <a:pt x="49" y="46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6" y="43"/>
                    <a:pt x="58" y="45"/>
                    <a:pt x="62" y="45"/>
                  </a:cubicBezTo>
                  <a:cubicBezTo>
                    <a:pt x="63" y="45"/>
                    <a:pt x="63" y="45"/>
                    <a:pt x="63" y="44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38"/>
            <p:cNvSpPr/>
            <p:nvPr/>
          </p:nvSpPr>
          <p:spPr bwMode="auto">
            <a:xfrm>
              <a:off x="6700838" y="4181475"/>
              <a:ext cx="195263" cy="182563"/>
            </a:xfrm>
            <a:custGeom>
              <a:avLst/>
              <a:gdLst>
                <a:gd name="T0" fmla="*/ 45 w 46"/>
                <a:gd name="T1" fmla="*/ 14 h 43"/>
                <a:gd name="T2" fmla="*/ 35 w 46"/>
                <a:gd name="T3" fmla="*/ 20 h 43"/>
                <a:gd name="T4" fmla="*/ 32 w 46"/>
                <a:gd name="T5" fmla="*/ 19 h 43"/>
                <a:gd name="T6" fmla="*/ 37 w 46"/>
                <a:gd name="T7" fmla="*/ 8 h 43"/>
                <a:gd name="T8" fmla="*/ 36 w 46"/>
                <a:gd name="T9" fmla="*/ 7 h 43"/>
                <a:gd name="T10" fmla="*/ 27 w 46"/>
                <a:gd name="T11" fmla="*/ 18 h 43"/>
                <a:gd name="T12" fmla="*/ 27 w 46"/>
                <a:gd name="T13" fmla="*/ 15 h 43"/>
                <a:gd name="T14" fmla="*/ 28 w 46"/>
                <a:gd name="T15" fmla="*/ 10 h 43"/>
                <a:gd name="T16" fmla="*/ 31 w 46"/>
                <a:gd name="T17" fmla="*/ 1 h 43"/>
                <a:gd name="T18" fmla="*/ 30 w 46"/>
                <a:gd name="T19" fmla="*/ 0 h 43"/>
                <a:gd name="T20" fmla="*/ 22 w 46"/>
                <a:gd name="T21" fmla="*/ 13 h 43"/>
                <a:gd name="T22" fmla="*/ 19 w 46"/>
                <a:gd name="T23" fmla="*/ 5 h 43"/>
                <a:gd name="T24" fmla="*/ 18 w 46"/>
                <a:gd name="T25" fmla="*/ 6 h 43"/>
                <a:gd name="T26" fmla="*/ 21 w 46"/>
                <a:gd name="T27" fmla="*/ 22 h 43"/>
                <a:gd name="T28" fmla="*/ 7 w 46"/>
                <a:gd name="T29" fmla="*/ 14 h 43"/>
                <a:gd name="T30" fmla="*/ 6 w 46"/>
                <a:gd name="T31" fmla="*/ 14 h 43"/>
                <a:gd name="T32" fmla="*/ 15 w 46"/>
                <a:gd name="T33" fmla="*/ 24 h 43"/>
                <a:gd name="T34" fmla="*/ 7 w 46"/>
                <a:gd name="T35" fmla="*/ 26 h 43"/>
                <a:gd name="T36" fmla="*/ 0 w 46"/>
                <a:gd name="T37" fmla="*/ 30 h 43"/>
                <a:gd name="T38" fmla="*/ 0 w 46"/>
                <a:gd name="T39" fmla="*/ 31 h 43"/>
                <a:gd name="T40" fmla="*/ 9 w 46"/>
                <a:gd name="T41" fmla="*/ 30 h 43"/>
                <a:gd name="T42" fmla="*/ 12 w 46"/>
                <a:gd name="T43" fmla="*/ 29 h 43"/>
                <a:gd name="T44" fmla="*/ 11 w 46"/>
                <a:gd name="T45" fmla="*/ 29 h 43"/>
                <a:gd name="T46" fmla="*/ 10 w 46"/>
                <a:gd name="T47" fmla="*/ 31 h 43"/>
                <a:gd name="T48" fmla="*/ 8 w 46"/>
                <a:gd name="T49" fmla="*/ 38 h 43"/>
                <a:gd name="T50" fmla="*/ 9 w 46"/>
                <a:gd name="T51" fmla="*/ 43 h 43"/>
                <a:gd name="T52" fmla="*/ 10 w 46"/>
                <a:gd name="T53" fmla="*/ 43 h 43"/>
                <a:gd name="T54" fmla="*/ 13 w 46"/>
                <a:gd name="T55" fmla="*/ 36 h 43"/>
                <a:gd name="T56" fmla="*/ 16 w 46"/>
                <a:gd name="T57" fmla="*/ 38 h 43"/>
                <a:gd name="T58" fmla="*/ 17 w 46"/>
                <a:gd name="T59" fmla="*/ 39 h 43"/>
                <a:gd name="T60" fmla="*/ 21 w 46"/>
                <a:gd name="T61" fmla="*/ 34 h 43"/>
                <a:gd name="T62" fmla="*/ 28 w 46"/>
                <a:gd name="T63" fmla="*/ 42 h 43"/>
                <a:gd name="T64" fmla="*/ 29 w 46"/>
                <a:gd name="T65" fmla="*/ 42 h 43"/>
                <a:gd name="T66" fmla="*/ 32 w 46"/>
                <a:gd name="T67" fmla="*/ 33 h 43"/>
                <a:gd name="T68" fmla="*/ 39 w 46"/>
                <a:gd name="T69" fmla="*/ 36 h 43"/>
                <a:gd name="T70" fmla="*/ 39 w 46"/>
                <a:gd name="T71" fmla="*/ 35 h 43"/>
                <a:gd name="T72" fmla="*/ 34 w 46"/>
                <a:gd name="T73" fmla="*/ 30 h 43"/>
                <a:gd name="T74" fmla="*/ 37 w 46"/>
                <a:gd name="T75" fmla="*/ 26 h 43"/>
                <a:gd name="T76" fmla="*/ 46 w 46"/>
                <a:gd name="T77" fmla="*/ 15 h 43"/>
                <a:gd name="T78" fmla="*/ 45 w 46"/>
                <a:gd name="T79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43">
                  <a:moveTo>
                    <a:pt x="45" y="14"/>
                  </a:moveTo>
                  <a:cubicBezTo>
                    <a:pt x="44" y="16"/>
                    <a:pt x="37" y="22"/>
                    <a:pt x="35" y="20"/>
                  </a:cubicBezTo>
                  <a:cubicBezTo>
                    <a:pt x="34" y="19"/>
                    <a:pt x="33" y="19"/>
                    <a:pt x="32" y="19"/>
                  </a:cubicBezTo>
                  <a:cubicBezTo>
                    <a:pt x="33" y="19"/>
                    <a:pt x="37" y="10"/>
                    <a:pt x="37" y="8"/>
                  </a:cubicBezTo>
                  <a:cubicBezTo>
                    <a:pt x="37" y="7"/>
                    <a:pt x="37" y="7"/>
                    <a:pt x="36" y="7"/>
                  </a:cubicBezTo>
                  <a:cubicBezTo>
                    <a:pt x="33" y="11"/>
                    <a:pt x="29" y="14"/>
                    <a:pt x="27" y="18"/>
                  </a:cubicBezTo>
                  <a:cubicBezTo>
                    <a:pt x="27" y="19"/>
                    <a:pt x="26" y="18"/>
                    <a:pt x="27" y="15"/>
                  </a:cubicBezTo>
                  <a:cubicBezTo>
                    <a:pt x="27" y="13"/>
                    <a:pt x="27" y="11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25" y="3"/>
                    <a:pt x="22" y="8"/>
                    <a:pt x="22" y="13"/>
                  </a:cubicBezTo>
                  <a:cubicBezTo>
                    <a:pt x="21" y="10"/>
                    <a:pt x="20" y="8"/>
                    <a:pt x="19" y="5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9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5" y="25"/>
                    <a:pt x="8" y="25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3" y="31"/>
                    <a:pt x="7" y="31"/>
                    <a:pt x="9" y="30"/>
                  </a:cubicBezTo>
                  <a:cubicBezTo>
                    <a:pt x="10" y="29"/>
                    <a:pt x="11" y="29"/>
                    <a:pt x="12" y="29"/>
                  </a:cubicBezTo>
                  <a:cubicBezTo>
                    <a:pt x="12" y="29"/>
                    <a:pt x="11" y="29"/>
                    <a:pt x="11" y="29"/>
                  </a:cubicBezTo>
                  <a:cubicBezTo>
                    <a:pt x="11" y="29"/>
                    <a:pt x="10" y="31"/>
                    <a:pt x="10" y="31"/>
                  </a:cubicBezTo>
                  <a:cubicBezTo>
                    <a:pt x="10" y="36"/>
                    <a:pt x="9" y="35"/>
                    <a:pt x="8" y="38"/>
                  </a:cubicBezTo>
                  <a:cubicBezTo>
                    <a:pt x="7" y="41"/>
                    <a:pt x="8" y="41"/>
                    <a:pt x="9" y="43"/>
                  </a:cubicBezTo>
                  <a:cubicBezTo>
                    <a:pt x="9" y="43"/>
                    <a:pt x="10" y="43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33"/>
                    <a:pt x="17" y="36"/>
                    <a:pt x="16" y="38"/>
                  </a:cubicBezTo>
                  <a:cubicBezTo>
                    <a:pt x="16" y="39"/>
                    <a:pt x="16" y="39"/>
                    <a:pt x="17" y="39"/>
                  </a:cubicBezTo>
                  <a:cubicBezTo>
                    <a:pt x="17" y="38"/>
                    <a:pt x="21" y="33"/>
                    <a:pt x="21" y="34"/>
                  </a:cubicBezTo>
                  <a:cubicBezTo>
                    <a:pt x="24" y="36"/>
                    <a:pt x="25" y="39"/>
                    <a:pt x="28" y="42"/>
                  </a:cubicBezTo>
                  <a:cubicBezTo>
                    <a:pt x="28" y="43"/>
                    <a:pt x="29" y="42"/>
                    <a:pt x="29" y="42"/>
                  </a:cubicBezTo>
                  <a:cubicBezTo>
                    <a:pt x="29" y="38"/>
                    <a:pt x="25" y="29"/>
                    <a:pt x="32" y="33"/>
                  </a:cubicBezTo>
                  <a:cubicBezTo>
                    <a:pt x="35" y="35"/>
                    <a:pt x="35" y="37"/>
                    <a:pt x="39" y="36"/>
                  </a:cubicBezTo>
                  <a:cubicBezTo>
                    <a:pt x="39" y="36"/>
                    <a:pt x="39" y="35"/>
                    <a:pt x="39" y="35"/>
                  </a:cubicBezTo>
                  <a:cubicBezTo>
                    <a:pt x="37" y="33"/>
                    <a:pt x="36" y="31"/>
                    <a:pt x="34" y="30"/>
                  </a:cubicBezTo>
                  <a:cubicBezTo>
                    <a:pt x="31" y="27"/>
                    <a:pt x="35" y="27"/>
                    <a:pt x="37" y="26"/>
                  </a:cubicBezTo>
                  <a:cubicBezTo>
                    <a:pt x="41" y="25"/>
                    <a:pt x="44" y="18"/>
                    <a:pt x="46" y="15"/>
                  </a:cubicBezTo>
                  <a:cubicBezTo>
                    <a:pt x="46" y="14"/>
                    <a:pt x="46" y="14"/>
                    <a:pt x="45" y="14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839"/>
            <p:cNvSpPr/>
            <p:nvPr/>
          </p:nvSpPr>
          <p:spPr bwMode="auto">
            <a:xfrm>
              <a:off x="6764338" y="4262438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5 w 15"/>
                <a:gd name="T3" fmla="*/ 1 h 10"/>
                <a:gd name="T4" fmla="*/ 3 w 15"/>
                <a:gd name="T5" fmla="*/ 3 h 10"/>
                <a:gd name="T6" fmla="*/ 0 w 15"/>
                <a:gd name="T7" fmla="*/ 5 h 10"/>
                <a:gd name="T8" fmla="*/ 0 w 15"/>
                <a:gd name="T9" fmla="*/ 6 h 10"/>
                <a:gd name="T10" fmla="*/ 3 w 15"/>
                <a:gd name="T11" fmla="*/ 9 h 10"/>
                <a:gd name="T12" fmla="*/ 11 w 15"/>
                <a:gd name="T13" fmla="*/ 8 h 10"/>
                <a:gd name="T14" fmla="*/ 14 w 15"/>
                <a:gd name="T15" fmla="*/ 7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0"/>
                    <a:pt x="5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6" y="10"/>
                    <a:pt x="8" y="8"/>
                    <a:pt x="11" y="8"/>
                  </a:cubicBezTo>
                  <a:cubicBezTo>
                    <a:pt x="12" y="9"/>
                    <a:pt x="14" y="9"/>
                    <a:pt x="14" y="7"/>
                  </a:cubicBezTo>
                  <a:cubicBezTo>
                    <a:pt x="15" y="5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840"/>
            <p:cNvSpPr/>
            <p:nvPr/>
          </p:nvSpPr>
          <p:spPr bwMode="auto">
            <a:xfrm>
              <a:off x="6773863" y="4270375"/>
              <a:ext cx="50800" cy="34925"/>
            </a:xfrm>
            <a:custGeom>
              <a:avLst/>
              <a:gdLst>
                <a:gd name="T0" fmla="*/ 9 w 12"/>
                <a:gd name="T1" fmla="*/ 1 h 8"/>
                <a:gd name="T2" fmla="*/ 5 w 12"/>
                <a:gd name="T3" fmla="*/ 2 h 8"/>
                <a:gd name="T4" fmla="*/ 3 w 12"/>
                <a:gd name="T5" fmla="*/ 3 h 8"/>
                <a:gd name="T6" fmla="*/ 2 w 12"/>
                <a:gd name="T7" fmla="*/ 3 h 8"/>
                <a:gd name="T8" fmla="*/ 1 w 12"/>
                <a:gd name="T9" fmla="*/ 4 h 8"/>
                <a:gd name="T10" fmla="*/ 1 w 12"/>
                <a:gd name="T11" fmla="*/ 4 h 8"/>
                <a:gd name="T12" fmla="*/ 0 w 12"/>
                <a:gd name="T13" fmla="*/ 4 h 8"/>
                <a:gd name="T14" fmla="*/ 0 w 12"/>
                <a:gd name="T15" fmla="*/ 5 h 8"/>
                <a:gd name="T16" fmla="*/ 0 w 12"/>
                <a:gd name="T17" fmla="*/ 5 h 8"/>
                <a:gd name="T18" fmla="*/ 0 w 12"/>
                <a:gd name="T19" fmla="*/ 6 h 8"/>
                <a:gd name="T20" fmla="*/ 0 w 12"/>
                <a:gd name="T21" fmla="*/ 6 h 8"/>
                <a:gd name="T22" fmla="*/ 4 w 12"/>
                <a:gd name="T23" fmla="*/ 6 h 8"/>
                <a:gd name="T24" fmla="*/ 7 w 12"/>
                <a:gd name="T25" fmla="*/ 5 h 8"/>
                <a:gd name="T26" fmla="*/ 11 w 12"/>
                <a:gd name="T27" fmla="*/ 6 h 8"/>
                <a:gd name="T28" fmla="*/ 12 w 12"/>
                <a:gd name="T29" fmla="*/ 6 h 8"/>
                <a:gd name="T30" fmla="*/ 9 w 12"/>
                <a:gd name="T3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8">
                  <a:moveTo>
                    <a:pt x="9" y="1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5" y="6"/>
                    <a:pt x="6" y="4"/>
                    <a:pt x="7" y="5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4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841"/>
            <p:cNvSpPr/>
            <p:nvPr/>
          </p:nvSpPr>
          <p:spPr bwMode="auto">
            <a:xfrm>
              <a:off x="6781801" y="4270375"/>
              <a:ext cx="25400" cy="17463"/>
            </a:xfrm>
            <a:custGeom>
              <a:avLst/>
              <a:gdLst>
                <a:gd name="T0" fmla="*/ 6 w 6"/>
                <a:gd name="T1" fmla="*/ 1 h 4"/>
                <a:gd name="T2" fmla="*/ 5 w 6"/>
                <a:gd name="T3" fmla="*/ 0 h 4"/>
                <a:gd name="T4" fmla="*/ 3 w 6"/>
                <a:gd name="T5" fmla="*/ 0 h 4"/>
                <a:gd name="T6" fmla="*/ 3 w 6"/>
                <a:gd name="T7" fmla="*/ 0 h 4"/>
                <a:gd name="T8" fmla="*/ 2 w 6"/>
                <a:gd name="T9" fmla="*/ 1 h 4"/>
                <a:gd name="T10" fmla="*/ 2 w 6"/>
                <a:gd name="T11" fmla="*/ 1 h 4"/>
                <a:gd name="T12" fmla="*/ 1 w 6"/>
                <a:gd name="T13" fmla="*/ 3 h 4"/>
                <a:gd name="T14" fmla="*/ 1 w 6"/>
                <a:gd name="T15" fmla="*/ 3 h 4"/>
                <a:gd name="T16" fmla="*/ 2 w 6"/>
                <a:gd name="T17" fmla="*/ 4 h 4"/>
                <a:gd name="T18" fmla="*/ 2 w 6"/>
                <a:gd name="T19" fmla="*/ 4 h 4"/>
                <a:gd name="T20" fmla="*/ 5 w 6"/>
                <a:gd name="T21" fmla="*/ 2 h 4"/>
                <a:gd name="T22" fmla="*/ 6 w 6"/>
                <a:gd name="T23" fmla="*/ 2 h 4"/>
                <a:gd name="T24" fmla="*/ 6 w 6"/>
                <a:gd name="T2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842"/>
            <p:cNvSpPr/>
            <p:nvPr/>
          </p:nvSpPr>
          <p:spPr bwMode="auto">
            <a:xfrm>
              <a:off x="7334251" y="2770188"/>
              <a:ext cx="292100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3 h 47"/>
                <a:gd name="T8" fmla="*/ 50 w 69"/>
                <a:gd name="T9" fmla="*/ 11 h 47"/>
                <a:gd name="T10" fmla="*/ 34 w 69"/>
                <a:gd name="T11" fmla="*/ 3 h 47"/>
                <a:gd name="T12" fmla="*/ 28 w 69"/>
                <a:gd name="T13" fmla="*/ 11 h 47"/>
                <a:gd name="T14" fmla="*/ 25 w 69"/>
                <a:gd name="T15" fmla="*/ 16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8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6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3" y="23"/>
                    <a:pt x="50" y="23"/>
                    <a:pt x="46" y="24"/>
                  </a:cubicBezTo>
                  <a:cubicBezTo>
                    <a:pt x="45" y="25"/>
                    <a:pt x="43" y="25"/>
                    <a:pt x="42" y="26"/>
                  </a:cubicBezTo>
                  <a:cubicBezTo>
                    <a:pt x="43" y="25"/>
                    <a:pt x="44" y="24"/>
                    <a:pt x="45" y="23"/>
                  </a:cubicBezTo>
                  <a:cubicBezTo>
                    <a:pt x="47" y="19"/>
                    <a:pt x="50" y="15"/>
                    <a:pt x="50" y="11"/>
                  </a:cubicBezTo>
                  <a:cubicBezTo>
                    <a:pt x="51" y="2"/>
                    <a:pt x="41" y="0"/>
                    <a:pt x="34" y="3"/>
                  </a:cubicBezTo>
                  <a:cubicBezTo>
                    <a:pt x="31" y="4"/>
                    <a:pt x="28" y="7"/>
                    <a:pt x="28" y="11"/>
                  </a:cubicBezTo>
                  <a:cubicBezTo>
                    <a:pt x="27" y="13"/>
                    <a:pt x="28" y="18"/>
                    <a:pt x="25" y="16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4" y="8"/>
                    <a:pt x="5" y="15"/>
                    <a:pt x="3" y="21"/>
                  </a:cubicBezTo>
                  <a:cubicBezTo>
                    <a:pt x="0" y="28"/>
                    <a:pt x="11" y="35"/>
                    <a:pt x="18" y="38"/>
                  </a:cubicBezTo>
                  <a:cubicBezTo>
                    <a:pt x="20" y="40"/>
                    <a:pt x="22" y="42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4"/>
                    <a:pt x="39" y="43"/>
                    <a:pt x="44" y="44"/>
                  </a:cubicBezTo>
                  <a:cubicBezTo>
                    <a:pt x="52" y="45"/>
                    <a:pt x="62" y="47"/>
                    <a:pt x="66" y="38"/>
                  </a:cubicBezTo>
                  <a:cubicBezTo>
                    <a:pt x="69" y="31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843"/>
            <p:cNvSpPr/>
            <p:nvPr/>
          </p:nvSpPr>
          <p:spPr bwMode="auto">
            <a:xfrm>
              <a:off x="7400926" y="2808288"/>
              <a:ext cx="101600" cy="98425"/>
            </a:xfrm>
            <a:custGeom>
              <a:avLst/>
              <a:gdLst>
                <a:gd name="T0" fmla="*/ 22 w 24"/>
                <a:gd name="T1" fmla="*/ 16 h 23"/>
                <a:gd name="T2" fmla="*/ 22 w 24"/>
                <a:gd name="T3" fmla="*/ 11 h 23"/>
                <a:gd name="T4" fmla="*/ 22 w 24"/>
                <a:gd name="T5" fmla="*/ 6 h 23"/>
                <a:gd name="T6" fmla="*/ 24 w 24"/>
                <a:gd name="T7" fmla="*/ 1 h 23"/>
                <a:gd name="T8" fmla="*/ 23 w 24"/>
                <a:gd name="T9" fmla="*/ 1 h 23"/>
                <a:gd name="T10" fmla="*/ 19 w 24"/>
                <a:gd name="T11" fmla="*/ 10 h 23"/>
                <a:gd name="T12" fmla="*/ 19 w 24"/>
                <a:gd name="T13" fmla="*/ 15 h 23"/>
                <a:gd name="T14" fmla="*/ 17 w 24"/>
                <a:gd name="T15" fmla="*/ 20 h 23"/>
                <a:gd name="T16" fmla="*/ 17 w 24"/>
                <a:gd name="T17" fmla="*/ 20 h 23"/>
                <a:gd name="T18" fmla="*/ 15 w 24"/>
                <a:gd name="T19" fmla="*/ 13 h 23"/>
                <a:gd name="T20" fmla="*/ 4 w 24"/>
                <a:gd name="T21" fmla="*/ 4 h 23"/>
                <a:gd name="T22" fmla="*/ 4 w 24"/>
                <a:gd name="T23" fmla="*/ 5 h 23"/>
                <a:gd name="T24" fmla="*/ 11 w 24"/>
                <a:gd name="T25" fmla="*/ 12 h 23"/>
                <a:gd name="T26" fmla="*/ 13 w 24"/>
                <a:gd name="T27" fmla="*/ 18 h 23"/>
                <a:gd name="T28" fmla="*/ 12 w 24"/>
                <a:gd name="T29" fmla="*/ 18 h 23"/>
                <a:gd name="T30" fmla="*/ 12 w 24"/>
                <a:gd name="T31" fmla="*/ 19 h 23"/>
                <a:gd name="T32" fmla="*/ 9 w 24"/>
                <a:gd name="T33" fmla="*/ 15 h 23"/>
                <a:gd name="T34" fmla="*/ 1 w 24"/>
                <a:gd name="T35" fmla="*/ 9 h 23"/>
                <a:gd name="T36" fmla="*/ 1 w 24"/>
                <a:gd name="T37" fmla="*/ 10 h 23"/>
                <a:gd name="T38" fmla="*/ 10 w 24"/>
                <a:gd name="T39" fmla="*/ 20 h 23"/>
                <a:gd name="T40" fmla="*/ 10 w 24"/>
                <a:gd name="T41" fmla="*/ 20 h 23"/>
                <a:gd name="T42" fmla="*/ 14 w 24"/>
                <a:gd name="T43" fmla="*/ 22 h 23"/>
                <a:gd name="T44" fmla="*/ 15 w 24"/>
                <a:gd name="T45" fmla="*/ 22 h 23"/>
                <a:gd name="T46" fmla="*/ 16 w 24"/>
                <a:gd name="T47" fmla="*/ 21 h 23"/>
                <a:gd name="T48" fmla="*/ 16 w 24"/>
                <a:gd name="T49" fmla="*/ 21 h 23"/>
                <a:gd name="T50" fmla="*/ 17 w 24"/>
                <a:gd name="T51" fmla="*/ 21 h 23"/>
                <a:gd name="T52" fmla="*/ 18 w 24"/>
                <a:gd name="T53" fmla="*/ 21 h 23"/>
                <a:gd name="T54" fmla="*/ 19 w 24"/>
                <a:gd name="T55" fmla="*/ 21 h 23"/>
                <a:gd name="T56" fmla="*/ 20 w 24"/>
                <a:gd name="T57" fmla="*/ 20 h 23"/>
                <a:gd name="T58" fmla="*/ 20 w 24"/>
                <a:gd name="T59" fmla="*/ 20 h 23"/>
                <a:gd name="T60" fmla="*/ 20 w 24"/>
                <a:gd name="T61" fmla="*/ 20 h 23"/>
                <a:gd name="T62" fmla="*/ 22 w 24"/>
                <a:gd name="T63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3">
                  <a:moveTo>
                    <a:pt x="22" y="16"/>
                  </a:moveTo>
                  <a:cubicBezTo>
                    <a:pt x="23" y="15"/>
                    <a:pt x="23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5"/>
                    <a:pt x="23" y="3"/>
                    <a:pt x="24" y="1"/>
                  </a:cubicBezTo>
                  <a:cubicBezTo>
                    <a:pt x="24" y="1"/>
                    <a:pt x="24" y="0"/>
                    <a:pt x="23" y="1"/>
                  </a:cubicBezTo>
                  <a:cubicBezTo>
                    <a:pt x="21" y="3"/>
                    <a:pt x="19" y="7"/>
                    <a:pt x="19" y="10"/>
                  </a:cubicBezTo>
                  <a:cubicBezTo>
                    <a:pt x="18" y="12"/>
                    <a:pt x="18" y="14"/>
                    <a:pt x="19" y="15"/>
                  </a:cubicBezTo>
                  <a:cubicBezTo>
                    <a:pt x="19" y="18"/>
                    <a:pt x="20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8"/>
                    <a:pt x="16" y="15"/>
                    <a:pt x="15" y="13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4"/>
                    <a:pt x="3" y="4"/>
                    <a:pt x="4" y="5"/>
                  </a:cubicBezTo>
                  <a:cubicBezTo>
                    <a:pt x="6" y="7"/>
                    <a:pt x="9" y="9"/>
                    <a:pt x="11" y="12"/>
                  </a:cubicBezTo>
                  <a:cubicBezTo>
                    <a:pt x="12" y="14"/>
                    <a:pt x="13" y="16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4" y="13"/>
                    <a:pt x="6" y="17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2"/>
                    <a:pt x="12" y="23"/>
                    <a:pt x="14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19" y="21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1" y="19"/>
                    <a:pt x="22" y="18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844"/>
            <p:cNvSpPr/>
            <p:nvPr/>
          </p:nvSpPr>
          <p:spPr bwMode="auto">
            <a:xfrm>
              <a:off x="7489826" y="2881313"/>
              <a:ext cx="98425" cy="71438"/>
            </a:xfrm>
            <a:custGeom>
              <a:avLst/>
              <a:gdLst>
                <a:gd name="T0" fmla="*/ 23 w 23"/>
                <a:gd name="T1" fmla="*/ 7 h 17"/>
                <a:gd name="T2" fmla="*/ 4 w 23"/>
                <a:gd name="T3" fmla="*/ 5 h 17"/>
                <a:gd name="T4" fmla="*/ 2 w 23"/>
                <a:gd name="T5" fmla="*/ 4 h 17"/>
                <a:gd name="T6" fmla="*/ 2 w 23"/>
                <a:gd name="T7" fmla="*/ 4 h 17"/>
                <a:gd name="T8" fmla="*/ 1 w 23"/>
                <a:gd name="T9" fmla="*/ 4 h 17"/>
                <a:gd name="T10" fmla="*/ 1 w 23"/>
                <a:gd name="T11" fmla="*/ 5 h 17"/>
                <a:gd name="T12" fmla="*/ 1 w 23"/>
                <a:gd name="T13" fmla="*/ 5 h 17"/>
                <a:gd name="T14" fmla="*/ 7 w 23"/>
                <a:gd name="T15" fmla="*/ 14 h 17"/>
                <a:gd name="T16" fmla="*/ 20 w 23"/>
                <a:gd name="T17" fmla="*/ 12 h 17"/>
                <a:gd name="T18" fmla="*/ 20 w 23"/>
                <a:gd name="T19" fmla="*/ 11 h 17"/>
                <a:gd name="T20" fmla="*/ 15 w 23"/>
                <a:gd name="T21" fmla="*/ 11 h 17"/>
                <a:gd name="T22" fmla="*/ 6 w 23"/>
                <a:gd name="T23" fmla="*/ 11 h 17"/>
                <a:gd name="T24" fmla="*/ 5 w 23"/>
                <a:gd name="T25" fmla="*/ 8 h 17"/>
                <a:gd name="T26" fmla="*/ 4 w 23"/>
                <a:gd name="T27" fmla="*/ 6 h 17"/>
                <a:gd name="T28" fmla="*/ 10 w 23"/>
                <a:gd name="T29" fmla="*/ 8 h 17"/>
                <a:gd name="T30" fmla="*/ 14 w 23"/>
                <a:gd name="T31" fmla="*/ 6 h 17"/>
                <a:gd name="T32" fmla="*/ 22 w 23"/>
                <a:gd name="T33" fmla="*/ 8 h 17"/>
                <a:gd name="T34" fmla="*/ 23 w 23"/>
                <a:gd name="T3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7">
                  <a:moveTo>
                    <a:pt x="23" y="7"/>
                  </a:moveTo>
                  <a:cubicBezTo>
                    <a:pt x="19" y="3"/>
                    <a:pt x="8" y="0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9"/>
                    <a:pt x="3" y="13"/>
                    <a:pt x="7" y="14"/>
                  </a:cubicBezTo>
                  <a:cubicBezTo>
                    <a:pt x="11" y="17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10"/>
                    <a:pt x="17" y="10"/>
                    <a:pt x="15" y="11"/>
                  </a:cubicBezTo>
                  <a:cubicBezTo>
                    <a:pt x="12" y="12"/>
                    <a:pt x="9" y="12"/>
                    <a:pt x="6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3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845"/>
            <p:cNvSpPr/>
            <p:nvPr/>
          </p:nvSpPr>
          <p:spPr bwMode="auto">
            <a:xfrm>
              <a:off x="7439026" y="2894013"/>
              <a:ext cx="63500" cy="53975"/>
            </a:xfrm>
            <a:custGeom>
              <a:avLst/>
              <a:gdLst>
                <a:gd name="T0" fmla="*/ 15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5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1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11"/>
                    <a:pt x="7" y="12"/>
                    <a:pt x="7" y="12"/>
                  </a:cubicBezTo>
                  <a:cubicBezTo>
                    <a:pt x="9" y="13"/>
                    <a:pt x="10" y="13"/>
                    <a:pt x="12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9"/>
                    <a:pt x="13" y="8"/>
                    <a:pt x="14" y="7"/>
                  </a:cubicBezTo>
                  <a:cubicBezTo>
                    <a:pt x="15" y="6"/>
                    <a:pt x="15" y="5"/>
                    <a:pt x="15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846"/>
            <p:cNvSpPr/>
            <p:nvPr/>
          </p:nvSpPr>
          <p:spPr bwMode="auto">
            <a:xfrm>
              <a:off x="7461251" y="2897188"/>
              <a:ext cx="41275" cy="47625"/>
            </a:xfrm>
            <a:custGeom>
              <a:avLst/>
              <a:gdLst>
                <a:gd name="T0" fmla="*/ 9 w 10"/>
                <a:gd name="T1" fmla="*/ 2 h 11"/>
                <a:gd name="T2" fmla="*/ 6 w 10"/>
                <a:gd name="T3" fmla="*/ 0 h 11"/>
                <a:gd name="T4" fmla="*/ 0 w 10"/>
                <a:gd name="T5" fmla="*/ 5 h 11"/>
                <a:gd name="T6" fmla="*/ 3 w 10"/>
                <a:gd name="T7" fmla="*/ 9 h 11"/>
                <a:gd name="T8" fmla="*/ 4 w 10"/>
                <a:gd name="T9" fmla="*/ 10 h 11"/>
                <a:gd name="T10" fmla="*/ 5 w 10"/>
                <a:gd name="T11" fmla="*/ 11 h 11"/>
                <a:gd name="T12" fmla="*/ 10 w 10"/>
                <a:gd name="T13" fmla="*/ 5 h 11"/>
                <a:gd name="T14" fmla="*/ 9 w 10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3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7" y="10"/>
                    <a:pt x="9" y="8"/>
                    <a:pt x="10" y="5"/>
                  </a:cubicBezTo>
                  <a:cubicBezTo>
                    <a:pt x="10" y="4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847"/>
            <p:cNvSpPr/>
            <p:nvPr/>
          </p:nvSpPr>
          <p:spPr bwMode="auto">
            <a:xfrm>
              <a:off x="7451726" y="2909888"/>
              <a:ext cx="30163" cy="25400"/>
            </a:xfrm>
            <a:custGeom>
              <a:avLst/>
              <a:gdLst>
                <a:gd name="T0" fmla="*/ 6 w 7"/>
                <a:gd name="T1" fmla="*/ 1 h 6"/>
                <a:gd name="T2" fmla="*/ 6 w 7"/>
                <a:gd name="T3" fmla="*/ 1 h 6"/>
                <a:gd name="T4" fmla="*/ 1 w 7"/>
                <a:gd name="T5" fmla="*/ 2 h 6"/>
                <a:gd name="T6" fmla="*/ 0 w 7"/>
                <a:gd name="T7" fmla="*/ 2 h 6"/>
                <a:gd name="T8" fmla="*/ 0 w 7"/>
                <a:gd name="T9" fmla="*/ 3 h 6"/>
                <a:gd name="T10" fmla="*/ 5 w 7"/>
                <a:gd name="T11" fmla="*/ 3 h 6"/>
                <a:gd name="T12" fmla="*/ 6 w 7"/>
                <a:gd name="T13" fmla="*/ 3 h 6"/>
                <a:gd name="T14" fmla="*/ 7 w 7"/>
                <a:gd name="T15" fmla="*/ 3 h 6"/>
                <a:gd name="T16" fmla="*/ 6 w 7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6"/>
                    <a:pt x="5" y="6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6" y="2"/>
                    <a:pt x="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48"/>
            <p:cNvSpPr/>
            <p:nvPr/>
          </p:nvSpPr>
          <p:spPr bwMode="auto">
            <a:xfrm>
              <a:off x="7334251" y="2816225"/>
              <a:ext cx="117475" cy="65088"/>
            </a:xfrm>
            <a:custGeom>
              <a:avLst/>
              <a:gdLst>
                <a:gd name="T0" fmla="*/ 16 w 28"/>
                <a:gd name="T1" fmla="*/ 0 h 15"/>
                <a:gd name="T2" fmla="*/ 5 w 28"/>
                <a:gd name="T3" fmla="*/ 6 h 15"/>
                <a:gd name="T4" fmla="*/ 3 w 28"/>
                <a:gd name="T5" fmla="*/ 15 h 15"/>
                <a:gd name="T6" fmla="*/ 4 w 28"/>
                <a:gd name="T7" fmla="*/ 14 h 15"/>
                <a:gd name="T8" fmla="*/ 9 w 28"/>
                <a:gd name="T9" fmla="*/ 8 h 15"/>
                <a:gd name="T10" fmla="*/ 12 w 28"/>
                <a:gd name="T11" fmla="*/ 8 h 15"/>
                <a:gd name="T12" fmla="*/ 21 w 28"/>
                <a:gd name="T13" fmla="*/ 4 h 15"/>
                <a:gd name="T14" fmla="*/ 26 w 28"/>
                <a:gd name="T15" fmla="*/ 9 h 15"/>
                <a:gd name="T16" fmla="*/ 27 w 28"/>
                <a:gd name="T17" fmla="*/ 9 h 15"/>
                <a:gd name="T18" fmla="*/ 16 w 28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15">
                  <a:moveTo>
                    <a:pt x="16" y="0"/>
                  </a:moveTo>
                  <a:cubicBezTo>
                    <a:pt x="11" y="0"/>
                    <a:pt x="8" y="3"/>
                    <a:pt x="5" y="6"/>
                  </a:cubicBezTo>
                  <a:cubicBezTo>
                    <a:pt x="2" y="8"/>
                    <a:pt x="0" y="11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5" y="6"/>
                    <a:pt x="17" y="3"/>
                    <a:pt x="21" y="4"/>
                  </a:cubicBezTo>
                  <a:cubicBezTo>
                    <a:pt x="23" y="5"/>
                    <a:pt x="25" y="8"/>
                    <a:pt x="26" y="9"/>
                  </a:cubicBezTo>
                  <a:cubicBezTo>
                    <a:pt x="27" y="10"/>
                    <a:pt x="28" y="9"/>
                    <a:pt x="27" y="9"/>
                  </a:cubicBezTo>
                  <a:cubicBezTo>
                    <a:pt x="25" y="4"/>
                    <a:pt x="21" y="1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849"/>
            <p:cNvSpPr/>
            <p:nvPr/>
          </p:nvSpPr>
          <p:spPr bwMode="auto">
            <a:xfrm>
              <a:off x="7489826" y="2774950"/>
              <a:ext cx="68263" cy="96838"/>
            </a:xfrm>
            <a:custGeom>
              <a:avLst/>
              <a:gdLst>
                <a:gd name="T0" fmla="*/ 1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7 h 23"/>
                <a:gd name="T8" fmla="*/ 9 w 16"/>
                <a:gd name="T9" fmla="*/ 7 h 23"/>
                <a:gd name="T10" fmla="*/ 8 w 16"/>
                <a:gd name="T11" fmla="*/ 14 h 23"/>
                <a:gd name="T12" fmla="*/ 7 w 16"/>
                <a:gd name="T13" fmla="*/ 22 h 23"/>
                <a:gd name="T14" fmla="*/ 8 w 16"/>
                <a:gd name="T15" fmla="*/ 23 h 23"/>
                <a:gd name="T16" fmla="*/ 13 w 16"/>
                <a:gd name="T17" fmla="*/ 6 h 23"/>
                <a:gd name="T18" fmla="*/ 1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2"/>
                    <a:pt x="3" y="3"/>
                    <a:pt x="4" y="5"/>
                  </a:cubicBezTo>
                  <a:cubicBezTo>
                    <a:pt x="5" y="6"/>
                    <a:pt x="7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8"/>
                    <a:pt x="9" y="12"/>
                    <a:pt x="8" y="14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11" y="18"/>
                    <a:pt x="16" y="12"/>
                    <a:pt x="13" y="6"/>
                  </a:cubicBezTo>
                  <a:cubicBezTo>
                    <a:pt x="11" y="1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850"/>
            <p:cNvSpPr/>
            <p:nvPr/>
          </p:nvSpPr>
          <p:spPr bwMode="auto">
            <a:xfrm>
              <a:off x="7583488" y="2868613"/>
              <a:ext cx="55563" cy="88900"/>
            </a:xfrm>
            <a:custGeom>
              <a:avLst/>
              <a:gdLst>
                <a:gd name="T0" fmla="*/ 2 w 13"/>
                <a:gd name="T1" fmla="*/ 0 h 21"/>
                <a:gd name="T2" fmla="*/ 1 w 13"/>
                <a:gd name="T3" fmla="*/ 1 h 21"/>
                <a:gd name="T4" fmla="*/ 3 w 13"/>
                <a:gd name="T5" fmla="*/ 4 h 21"/>
                <a:gd name="T6" fmla="*/ 2 w 13"/>
                <a:gd name="T7" fmla="*/ 6 h 21"/>
                <a:gd name="T8" fmla="*/ 0 w 13"/>
                <a:gd name="T9" fmla="*/ 13 h 21"/>
                <a:gd name="T10" fmla="*/ 0 w 13"/>
                <a:gd name="T11" fmla="*/ 14 h 21"/>
                <a:gd name="T12" fmla="*/ 2 w 13"/>
                <a:gd name="T13" fmla="*/ 20 h 21"/>
                <a:gd name="T14" fmla="*/ 3 w 13"/>
                <a:gd name="T15" fmla="*/ 21 h 21"/>
                <a:gd name="T16" fmla="*/ 2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10"/>
                    <a:pt x="5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6"/>
                    <a:pt x="2" y="18"/>
                    <a:pt x="2" y="20"/>
                  </a:cubicBezTo>
                  <a:cubicBezTo>
                    <a:pt x="2" y="21"/>
                    <a:pt x="3" y="21"/>
                    <a:pt x="3" y="21"/>
                  </a:cubicBezTo>
                  <a:cubicBezTo>
                    <a:pt x="9" y="15"/>
                    <a:pt x="13" y="2"/>
                    <a:pt x="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851"/>
            <p:cNvSpPr/>
            <p:nvPr/>
          </p:nvSpPr>
          <p:spPr bwMode="auto">
            <a:xfrm>
              <a:off x="7261226" y="2889250"/>
              <a:ext cx="344488" cy="288925"/>
            </a:xfrm>
            <a:custGeom>
              <a:avLst/>
              <a:gdLst>
                <a:gd name="T0" fmla="*/ 80 w 81"/>
                <a:gd name="T1" fmla="*/ 47 h 68"/>
                <a:gd name="T2" fmla="*/ 65 w 81"/>
                <a:gd name="T3" fmla="*/ 38 h 68"/>
                <a:gd name="T4" fmla="*/ 61 w 81"/>
                <a:gd name="T5" fmla="*/ 36 h 68"/>
                <a:gd name="T6" fmla="*/ 62 w 81"/>
                <a:gd name="T7" fmla="*/ 36 h 68"/>
                <a:gd name="T8" fmla="*/ 67 w 81"/>
                <a:gd name="T9" fmla="*/ 33 h 68"/>
                <a:gd name="T10" fmla="*/ 72 w 81"/>
                <a:gd name="T11" fmla="*/ 20 h 68"/>
                <a:gd name="T12" fmla="*/ 46 w 81"/>
                <a:gd name="T13" fmla="*/ 11 h 68"/>
                <a:gd name="T14" fmla="*/ 44 w 81"/>
                <a:gd name="T15" fmla="*/ 15 h 68"/>
                <a:gd name="T16" fmla="*/ 44 w 81"/>
                <a:gd name="T17" fmla="*/ 21 h 68"/>
                <a:gd name="T18" fmla="*/ 43 w 81"/>
                <a:gd name="T19" fmla="*/ 16 h 68"/>
                <a:gd name="T20" fmla="*/ 27 w 81"/>
                <a:gd name="T21" fmla="*/ 0 h 68"/>
                <a:gd name="T22" fmla="*/ 21 w 81"/>
                <a:gd name="T23" fmla="*/ 5 h 68"/>
                <a:gd name="T24" fmla="*/ 14 w 81"/>
                <a:gd name="T25" fmla="*/ 17 h 68"/>
                <a:gd name="T26" fmla="*/ 17 w 81"/>
                <a:gd name="T27" fmla="*/ 23 h 68"/>
                <a:gd name="T28" fmla="*/ 7 w 81"/>
                <a:gd name="T29" fmla="*/ 27 h 68"/>
                <a:gd name="T30" fmla="*/ 13 w 81"/>
                <a:gd name="T31" fmla="*/ 49 h 68"/>
                <a:gd name="T32" fmla="*/ 20 w 81"/>
                <a:gd name="T33" fmla="*/ 46 h 68"/>
                <a:gd name="T34" fmla="*/ 23 w 81"/>
                <a:gd name="T35" fmla="*/ 44 h 68"/>
                <a:gd name="T36" fmla="*/ 17 w 81"/>
                <a:gd name="T37" fmla="*/ 55 h 68"/>
                <a:gd name="T38" fmla="*/ 27 w 81"/>
                <a:gd name="T39" fmla="*/ 66 h 68"/>
                <a:gd name="T40" fmla="*/ 40 w 81"/>
                <a:gd name="T41" fmla="*/ 59 h 68"/>
                <a:gd name="T42" fmla="*/ 48 w 81"/>
                <a:gd name="T43" fmla="*/ 55 h 68"/>
                <a:gd name="T44" fmla="*/ 56 w 81"/>
                <a:gd name="T45" fmla="*/ 59 h 68"/>
                <a:gd name="T46" fmla="*/ 73 w 81"/>
                <a:gd name="T47" fmla="*/ 58 h 68"/>
                <a:gd name="T48" fmla="*/ 80 w 81"/>
                <a:gd name="T49" fmla="*/ 4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1" h="68">
                  <a:moveTo>
                    <a:pt x="80" y="47"/>
                  </a:moveTo>
                  <a:cubicBezTo>
                    <a:pt x="79" y="41"/>
                    <a:pt x="70" y="40"/>
                    <a:pt x="65" y="38"/>
                  </a:cubicBezTo>
                  <a:cubicBezTo>
                    <a:pt x="64" y="37"/>
                    <a:pt x="62" y="37"/>
                    <a:pt x="61" y="36"/>
                  </a:cubicBezTo>
                  <a:cubicBezTo>
                    <a:pt x="61" y="36"/>
                    <a:pt x="61" y="36"/>
                    <a:pt x="62" y="36"/>
                  </a:cubicBezTo>
                  <a:cubicBezTo>
                    <a:pt x="64" y="36"/>
                    <a:pt x="66" y="35"/>
                    <a:pt x="67" y="33"/>
                  </a:cubicBezTo>
                  <a:cubicBezTo>
                    <a:pt x="71" y="30"/>
                    <a:pt x="72" y="25"/>
                    <a:pt x="72" y="20"/>
                  </a:cubicBezTo>
                  <a:cubicBezTo>
                    <a:pt x="70" y="7"/>
                    <a:pt x="57" y="5"/>
                    <a:pt x="46" y="11"/>
                  </a:cubicBezTo>
                  <a:cubicBezTo>
                    <a:pt x="45" y="12"/>
                    <a:pt x="44" y="13"/>
                    <a:pt x="44" y="15"/>
                  </a:cubicBezTo>
                  <a:cubicBezTo>
                    <a:pt x="44" y="17"/>
                    <a:pt x="44" y="19"/>
                    <a:pt x="44" y="21"/>
                  </a:cubicBezTo>
                  <a:cubicBezTo>
                    <a:pt x="44" y="19"/>
                    <a:pt x="43" y="18"/>
                    <a:pt x="43" y="16"/>
                  </a:cubicBezTo>
                  <a:cubicBezTo>
                    <a:pt x="42" y="8"/>
                    <a:pt x="35" y="0"/>
                    <a:pt x="27" y="0"/>
                  </a:cubicBezTo>
                  <a:cubicBezTo>
                    <a:pt x="24" y="0"/>
                    <a:pt x="22" y="3"/>
                    <a:pt x="21" y="5"/>
                  </a:cubicBezTo>
                  <a:cubicBezTo>
                    <a:pt x="19" y="7"/>
                    <a:pt x="14" y="13"/>
                    <a:pt x="14" y="17"/>
                  </a:cubicBezTo>
                  <a:cubicBezTo>
                    <a:pt x="15" y="19"/>
                    <a:pt x="16" y="21"/>
                    <a:pt x="17" y="23"/>
                  </a:cubicBezTo>
                  <a:cubicBezTo>
                    <a:pt x="13" y="22"/>
                    <a:pt x="10" y="24"/>
                    <a:pt x="7" y="27"/>
                  </a:cubicBezTo>
                  <a:cubicBezTo>
                    <a:pt x="0" y="34"/>
                    <a:pt x="0" y="50"/>
                    <a:pt x="13" y="49"/>
                  </a:cubicBezTo>
                  <a:cubicBezTo>
                    <a:pt x="16" y="48"/>
                    <a:pt x="18" y="47"/>
                    <a:pt x="20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19" y="47"/>
                    <a:pt x="16" y="50"/>
                    <a:pt x="17" y="55"/>
                  </a:cubicBezTo>
                  <a:cubicBezTo>
                    <a:pt x="17" y="59"/>
                    <a:pt x="23" y="64"/>
                    <a:pt x="27" y="66"/>
                  </a:cubicBezTo>
                  <a:cubicBezTo>
                    <a:pt x="32" y="68"/>
                    <a:pt x="37" y="63"/>
                    <a:pt x="40" y="59"/>
                  </a:cubicBezTo>
                  <a:cubicBezTo>
                    <a:pt x="43" y="55"/>
                    <a:pt x="43" y="53"/>
                    <a:pt x="48" y="55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2" y="60"/>
                    <a:pt x="68" y="60"/>
                    <a:pt x="73" y="58"/>
                  </a:cubicBezTo>
                  <a:cubicBezTo>
                    <a:pt x="76" y="56"/>
                    <a:pt x="81" y="51"/>
                    <a:pt x="80" y="47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852"/>
            <p:cNvSpPr/>
            <p:nvPr/>
          </p:nvSpPr>
          <p:spPr bwMode="auto">
            <a:xfrm>
              <a:off x="7350126" y="302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853"/>
            <p:cNvSpPr/>
            <p:nvPr/>
          </p:nvSpPr>
          <p:spPr bwMode="auto">
            <a:xfrm>
              <a:off x="7307263" y="2881313"/>
              <a:ext cx="268288" cy="238125"/>
            </a:xfrm>
            <a:custGeom>
              <a:avLst/>
              <a:gdLst>
                <a:gd name="T0" fmla="*/ 63 w 63"/>
                <a:gd name="T1" fmla="*/ 45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9 h 56"/>
                <a:gd name="T14" fmla="*/ 50 w 63"/>
                <a:gd name="T15" fmla="*/ 31 h 56"/>
                <a:gd name="T16" fmla="*/ 31 w 63"/>
                <a:gd name="T17" fmla="*/ 30 h 56"/>
                <a:gd name="T18" fmla="*/ 30 w 63"/>
                <a:gd name="T19" fmla="*/ 29 h 56"/>
                <a:gd name="T20" fmla="*/ 28 w 63"/>
                <a:gd name="T21" fmla="*/ 30 h 56"/>
                <a:gd name="T22" fmla="*/ 27 w 63"/>
                <a:gd name="T23" fmla="*/ 27 h 56"/>
                <a:gd name="T24" fmla="*/ 20 w 63"/>
                <a:gd name="T25" fmla="*/ 19 h 56"/>
                <a:gd name="T26" fmla="*/ 18 w 63"/>
                <a:gd name="T27" fmla="*/ 16 h 56"/>
                <a:gd name="T28" fmla="*/ 16 w 63"/>
                <a:gd name="T29" fmla="*/ 3 h 56"/>
                <a:gd name="T30" fmla="*/ 16 w 63"/>
                <a:gd name="T31" fmla="*/ 3 h 56"/>
                <a:gd name="T32" fmla="*/ 4 w 63"/>
                <a:gd name="T33" fmla="*/ 16 h 56"/>
                <a:gd name="T34" fmla="*/ 7 w 63"/>
                <a:gd name="T35" fmla="*/ 25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7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6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4 h 56"/>
                <a:gd name="T60" fmla="*/ 32 w 63"/>
                <a:gd name="T61" fmla="*/ 50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7 h 56"/>
                <a:gd name="T68" fmla="*/ 52 w 63"/>
                <a:gd name="T69" fmla="*/ 46 h 56"/>
                <a:gd name="T70" fmla="*/ 62 w 63"/>
                <a:gd name="T71" fmla="*/ 46 h 56"/>
                <a:gd name="T72" fmla="*/ 63 w 63"/>
                <a:gd name="T73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5"/>
                  </a:moveTo>
                  <a:cubicBezTo>
                    <a:pt x="60" y="43"/>
                    <a:pt x="57" y="42"/>
                    <a:pt x="54" y="40"/>
                  </a:cubicBezTo>
                  <a:cubicBezTo>
                    <a:pt x="53" y="40"/>
                    <a:pt x="47" y="38"/>
                    <a:pt x="50" y="38"/>
                  </a:cubicBezTo>
                  <a:cubicBezTo>
                    <a:pt x="54" y="38"/>
                    <a:pt x="57" y="35"/>
                    <a:pt x="59" y="32"/>
                  </a:cubicBezTo>
                  <a:cubicBezTo>
                    <a:pt x="63" y="25"/>
                    <a:pt x="61" y="16"/>
                    <a:pt x="54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4"/>
                    <a:pt x="54" y="16"/>
                    <a:pt x="55" y="19"/>
                  </a:cubicBezTo>
                  <a:cubicBezTo>
                    <a:pt x="57" y="25"/>
                    <a:pt x="54" y="28"/>
                    <a:pt x="50" y="31"/>
                  </a:cubicBezTo>
                  <a:cubicBezTo>
                    <a:pt x="46" y="34"/>
                    <a:pt x="33" y="38"/>
                    <a:pt x="31" y="30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30" y="30"/>
                    <a:pt x="29" y="30"/>
                    <a:pt x="28" y="30"/>
                  </a:cubicBezTo>
                  <a:cubicBezTo>
                    <a:pt x="28" y="29"/>
                    <a:pt x="28" y="28"/>
                    <a:pt x="27" y="27"/>
                  </a:cubicBezTo>
                  <a:cubicBezTo>
                    <a:pt x="24" y="24"/>
                    <a:pt x="22" y="24"/>
                    <a:pt x="20" y="19"/>
                  </a:cubicBezTo>
                  <a:cubicBezTo>
                    <a:pt x="20" y="17"/>
                    <a:pt x="19" y="16"/>
                    <a:pt x="18" y="16"/>
                  </a:cubicBezTo>
                  <a:cubicBezTo>
                    <a:pt x="12" y="13"/>
                    <a:pt x="13" y="8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0" y="0"/>
                    <a:pt x="5" y="12"/>
                    <a:pt x="4" y="16"/>
                  </a:cubicBezTo>
                  <a:cubicBezTo>
                    <a:pt x="3" y="19"/>
                    <a:pt x="5" y="22"/>
                    <a:pt x="7" y="25"/>
                  </a:cubicBezTo>
                  <a:cubicBezTo>
                    <a:pt x="9" y="26"/>
                    <a:pt x="12" y="28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10" y="36"/>
                    <a:pt x="3" y="37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3" y="40"/>
                    <a:pt x="7" y="40"/>
                    <a:pt x="7" y="44"/>
                  </a:cubicBezTo>
                  <a:cubicBezTo>
                    <a:pt x="6" y="45"/>
                    <a:pt x="7" y="45"/>
                    <a:pt x="7" y="45"/>
                  </a:cubicBezTo>
                  <a:cubicBezTo>
                    <a:pt x="9" y="45"/>
                    <a:pt x="18" y="41"/>
                    <a:pt x="18" y="42"/>
                  </a:cubicBezTo>
                  <a:cubicBezTo>
                    <a:pt x="16" y="47"/>
                    <a:pt x="18" y="51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5"/>
                    <a:pt x="24" y="49"/>
                    <a:pt x="26" y="53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8" y="53"/>
                    <a:pt x="31" y="51"/>
                    <a:pt x="32" y="50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7"/>
                    <a:pt x="45" y="46"/>
                    <a:pt x="49" y="47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7" y="43"/>
                    <a:pt x="59" y="45"/>
                    <a:pt x="62" y="46"/>
                  </a:cubicBezTo>
                  <a:cubicBezTo>
                    <a:pt x="63" y="46"/>
                    <a:pt x="63" y="45"/>
                    <a:pt x="63" y="45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854"/>
            <p:cNvSpPr/>
            <p:nvPr/>
          </p:nvSpPr>
          <p:spPr bwMode="auto">
            <a:xfrm>
              <a:off x="7350126" y="2927350"/>
              <a:ext cx="200025" cy="187325"/>
            </a:xfrm>
            <a:custGeom>
              <a:avLst/>
              <a:gdLst>
                <a:gd name="T0" fmla="*/ 45 w 47"/>
                <a:gd name="T1" fmla="*/ 15 h 44"/>
                <a:gd name="T2" fmla="*/ 35 w 47"/>
                <a:gd name="T3" fmla="*/ 20 h 44"/>
                <a:gd name="T4" fmla="*/ 32 w 47"/>
                <a:gd name="T5" fmla="*/ 20 h 44"/>
                <a:gd name="T6" fmla="*/ 37 w 47"/>
                <a:gd name="T7" fmla="*/ 8 h 44"/>
                <a:gd name="T8" fmla="*/ 37 w 47"/>
                <a:gd name="T9" fmla="*/ 8 h 44"/>
                <a:gd name="T10" fmla="*/ 27 w 47"/>
                <a:gd name="T11" fmla="*/ 19 h 44"/>
                <a:gd name="T12" fmla="*/ 27 w 47"/>
                <a:gd name="T13" fmla="*/ 15 h 44"/>
                <a:gd name="T14" fmla="*/ 28 w 47"/>
                <a:gd name="T15" fmla="*/ 10 h 44"/>
                <a:gd name="T16" fmla="*/ 31 w 47"/>
                <a:gd name="T17" fmla="*/ 1 h 44"/>
                <a:gd name="T18" fmla="*/ 31 w 47"/>
                <a:gd name="T19" fmla="*/ 1 h 44"/>
                <a:gd name="T20" fmla="*/ 22 w 47"/>
                <a:gd name="T21" fmla="*/ 13 h 44"/>
                <a:gd name="T22" fmla="*/ 19 w 47"/>
                <a:gd name="T23" fmla="*/ 6 h 44"/>
                <a:gd name="T24" fmla="*/ 18 w 47"/>
                <a:gd name="T25" fmla="*/ 6 h 44"/>
                <a:gd name="T26" fmla="*/ 21 w 47"/>
                <a:gd name="T27" fmla="*/ 22 h 44"/>
                <a:gd name="T28" fmla="*/ 7 w 47"/>
                <a:gd name="T29" fmla="*/ 14 h 44"/>
                <a:gd name="T30" fmla="*/ 6 w 47"/>
                <a:gd name="T31" fmla="*/ 14 h 44"/>
                <a:gd name="T32" fmla="*/ 15 w 47"/>
                <a:gd name="T33" fmla="*/ 24 h 44"/>
                <a:gd name="T34" fmla="*/ 7 w 47"/>
                <a:gd name="T35" fmla="*/ 26 h 44"/>
                <a:gd name="T36" fmla="*/ 0 w 47"/>
                <a:gd name="T37" fmla="*/ 30 h 44"/>
                <a:gd name="T38" fmla="*/ 1 w 47"/>
                <a:gd name="T39" fmla="*/ 31 h 44"/>
                <a:gd name="T40" fmla="*/ 10 w 47"/>
                <a:gd name="T41" fmla="*/ 30 h 44"/>
                <a:gd name="T42" fmla="*/ 12 w 47"/>
                <a:gd name="T43" fmla="*/ 29 h 44"/>
                <a:gd name="T44" fmla="*/ 11 w 47"/>
                <a:gd name="T45" fmla="*/ 30 h 44"/>
                <a:gd name="T46" fmla="*/ 11 w 47"/>
                <a:gd name="T47" fmla="*/ 31 h 44"/>
                <a:gd name="T48" fmla="*/ 8 w 47"/>
                <a:gd name="T49" fmla="*/ 39 h 44"/>
                <a:gd name="T50" fmla="*/ 9 w 47"/>
                <a:gd name="T51" fmla="*/ 43 h 44"/>
                <a:gd name="T52" fmla="*/ 10 w 47"/>
                <a:gd name="T53" fmla="*/ 43 h 44"/>
                <a:gd name="T54" fmla="*/ 13 w 47"/>
                <a:gd name="T55" fmla="*/ 36 h 44"/>
                <a:gd name="T56" fmla="*/ 16 w 47"/>
                <a:gd name="T57" fmla="*/ 39 h 44"/>
                <a:gd name="T58" fmla="*/ 17 w 47"/>
                <a:gd name="T59" fmla="*/ 39 h 44"/>
                <a:gd name="T60" fmla="*/ 22 w 47"/>
                <a:gd name="T61" fmla="*/ 34 h 44"/>
                <a:gd name="T62" fmla="*/ 28 w 47"/>
                <a:gd name="T63" fmla="*/ 42 h 44"/>
                <a:gd name="T64" fmla="*/ 29 w 47"/>
                <a:gd name="T65" fmla="*/ 42 h 44"/>
                <a:gd name="T66" fmla="*/ 32 w 47"/>
                <a:gd name="T67" fmla="*/ 34 h 44"/>
                <a:gd name="T68" fmla="*/ 39 w 47"/>
                <a:gd name="T69" fmla="*/ 36 h 44"/>
                <a:gd name="T70" fmla="*/ 39 w 47"/>
                <a:gd name="T71" fmla="*/ 35 h 44"/>
                <a:gd name="T72" fmla="*/ 34 w 47"/>
                <a:gd name="T73" fmla="*/ 30 h 44"/>
                <a:gd name="T74" fmla="*/ 37 w 47"/>
                <a:gd name="T75" fmla="*/ 27 h 44"/>
                <a:gd name="T76" fmla="*/ 46 w 47"/>
                <a:gd name="T77" fmla="*/ 15 h 44"/>
                <a:gd name="T78" fmla="*/ 45 w 47"/>
                <a:gd name="T79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4">
                  <a:moveTo>
                    <a:pt x="45" y="15"/>
                  </a:moveTo>
                  <a:cubicBezTo>
                    <a:pt x="44" y="16"/>
                    <a:pt x="37" y="23"/>
                    <a:pt x="35" y="20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3" y="20"/>
                    <a:pt x="37" y="10"/>
                    <a:pt x="37" y="8"/>
                  </a:cubicBezTo>
                  <a:cubicBezTo>
                    <a:pt x="38" y="8"/>
                    <a:pt x="37" y="7"/>
                    <a:pt x="37" y="8"/>
                  </a:cubicBezTo>
                  <a:cubicBezTo>
                    <a:pt x="33" y="11"/>
                    <a:pt x="29" y="14"/>
                    <a:pt x="27" y="19"/>
                  </a:cubicBezTo>
                  <a:cubicBezTo>
                    <a:pt x="27" y="20"/>
                    <a:pt x="27" y="19"/>
                    <a:pt x="27" y="15"/>
                  </a:cubicBezTo>
                  <a:cubicBezTo>
                    <a:pt x="27" y="14"/>
                    <a:pt x="27" y="12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2" y="1"/>
                    <a:pt x="31" y="0"/>
                    <a:pt x="31" y="1"/>
                  </a:cubicBezTo>
                  <a:cubicBezTo>
                    <a:pt x="26" y="4"/>
                    <a:pt x="23" y="8"/>
                    <a:pt x="22" y="13"/>
                  </a:cubicBezTo>
                  <a:cubicBezTo>
                    <a:pt x="22" y="11"/>
                    <a:pt x="21" y="8"/>
                    <a:pt x="19" y="6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10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6" y="25"/>
                    <a:pt x="8" y="26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1" y="31"/>
                  </a:cubicBezTo>
                  <a:cubicBezTo>
                    <a:pt x="3" y="31"/>
                    <a:pt x="7" y="31"/>
                    <a:pt x="10" y="30"/>
                  </a:cubicBezTo>
                  <a:cubicBezTo>
                    <a:pt x="10" y="30"/>
                    <a:pt x="11" y="29"/>
                    <a:pt x="12" y="29"/>
                  </a:cubicBezTo>
                  <a:cubicBezTo>
                    <a:pt x="12" y="29"/>
                    <a:pt x="12" y="29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0" y="36"/>
                    <a:pt x="9" y="36"/>
                    <a:pt x="8" y="39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10" y="44"/>
                    <a:pt x="10" y="44"/>
                    <a:pt x="10" y="43"/>
                  </a:cubicBezTo>
                  <a:cubicBezTo>
                    <a:pt x="11" y="41"/>
                    <a:pt x="12" y="39"/>
                    <a:pt x="13" y="36"/>
                  </a:cubicBezTo>
                  <a:cubicBezTo>
                    <a:pt x="15" y="33"/>
                    <a:pt x="17" y="36"/>
                    <a:pt x="16" y="39"/>
                  </a:cubicBezTo>
                  <a:cubicBezTo>
                    <a:pt x="16" y="39"/>
                    <a:pt x="17" y="40"/>
                    <a:pt x="17" y="39"/>
                  </a:cubicBezTo>
                  <a:cubicBezTo>
                    <a:pt x="17" y="39"/>
                    <a:pt x="21" y="33"/>
                    <a:pt x="22" y="34"/>
                  </a:cubicBezTo>
                  <a:cubicBezTo>
                    <a:pt x="24" y="37"/>
                    <a:pt x="26" y="40"/>
                    <a:pt x="28" y="42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38"/>
                    <a:pt x="25" y="30"/>
                    <a:pt x="32" y="34"/>
                  </a:cubicBezTo>
                  <a:cubicBezTo>
                    <a:pt x="35" y="35"/>
                    <a:pt x="36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8" y="34"/>
                    <a:pt x="36" y="32"/>
                    <a:pt x="34" y="30"/>
                  </a:cubicBezTo>
                  <a:cubicBezTo>
                    <a:pt x="31" y="27"/>
                    <a:pt x="35" y="28"/>
                    <a:pt x="37" y="27"/>
                  </a:cubicBezTo>
                  <a:cubicBezTo>
                    <a:pt x="42" y="25"/>
                    <a:pt x="44" y="19"/>
                    <a:pt x="46" y="15"/>
                  </a:cubicBezTo>
                  <a:cubicBezTo>
                    <a:pt x="47" y="15"/>
                    <a:pt x="46" y="14"/>
                    <a:pt x="45" y="15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855"/>
            <p:cNvSpPr/>
            <p:nvPr/>
          </p:nvSpPr>
          <p:spPr bwMode="auto">
            <a:xfrm>
              <a:off x="7413626" y="3008313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6 w 15"/>
                <a:gd name="T3" fmla="*/ 2 h 10"/>
                <a:gd name="T4" fmla="*/ 3 w 15"/>
                <a:gd name="T5" fmla="*/ 3 h 10"/>
                <a:gd name="T6" fmla="*/ 1 w 15"/>
                <a:gd name="T7" fmla="*/ 5 h 10"/>
                <a:gd name="T8" fmla="*/ 0 w 15"/>
                <a:gd name="T9" fmla="*/ 7 h 10"/>
                <a:gd name="T10" fmla="*/ 4 w 15"/>
                <a:gd name="T11" fmla="*/ 9 h 10"/>
                <a:gd name="T12" fmla="*/ 11 w 15"/>
                <a:gd name="T13" fmla="*/ 9 h 10"/>
                <a:gd name="T14" fmla="*/ 14 w 15"/>
                <a:gd name="T15" fmla="*/ 8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1"/>
                    <a:pt x="6" y="2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6" y="10"/>
                    <a:pt x="8" y="9"/>
                    <a:pt x="11" y="9"/>
                  </a:cubicBezTo>
                  <a:cubicBezTo>
                    <a:pt x="12" y="9"/>
                    <a:pt x="14" y="9"/>
                    <a:pt x="14" y="8"/>
                  </a:cubicBezTo>
                  <a:cubicBezTo>
                    <a:pt x="15" y="6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856"/>
            <p:cNvSpPr/>
            <p:nvPr/>
          </p:nvSpPr>
          <p:spPr bwMode="auto">
            <a:xfrm>
              <a:off x="7423151" y="3021013"/>
              <a:ext cx="50800" cy="30163"/>
            </a:xfrm>
            <a:custGeom>
              <a:avLst/>
              <a:gdLst>
                <a:gd name="T0" fmla="*/ 9 w 12"/>
                <a:gd name="T1" fmla="*/ 0 h 7"/>
                <a:gd name="T2" fmla="*/ 5 w 12"/>
                <a:gd name="T3" fmla="*/ 2 h 7"/>
                <a:gd name="T4" fmla="*/ 3 w 12"/>
                <a:gd name="T5" fmla="*/ 2 h 7"/>
                <a:gd name="T6" fmla="*/ 2 w 12"/>
                <a:gd name="T7" fmla="*/ 3 h 7"/>
                <a:gd name="T8" fmla="*/ 1 w 12"/>
                <a:gd name="T9" fmla="*/ 4 h 7"/>
                <a:gd name="T10" fmla="*/ 1 w 12"/>
                <a:gd name="T11" fmla="*/ 3 h 7"/>
                <a:gd name="T12" fmla="*/ 0 w 12"/>
                <a:gd name="T13" fmla="*/ 3 h 7"/>
                <a:gd name="T14" fmla="*/ 0 w 12"/>
                <a:gd name="T15" fmla="*/ 4 h 7"/>
                <a:gd name="T16" fmla="*/ 0 w 12"/>
                <a:gd name="T17" fmla="*/ 4 h 7"/>
                <a:gd name="T18" fmla="*/ 1 w 12"/>
                <a:gd name="T19" fmla="*/ 5 h 7"/>
                <a:gd name="T20" fmla="*/ 1 w 12"/>
                <a:gd name="T21" fmla="*/ 5 h 7"/>
                <a:gd name="T22" fmla="*/ 4 w 12"/>
                <a:gd name="T23" fmla="*/ 6 h 7"/>
                <a:gd name="T24" fmla="*/ 7 w 12"/>
                <a:gd name="T25" fmla="*/ 4 h 7"/>
                <a:gd name="T26" fmla="*/ 12 w 12"/>
                <a:gd name="T27" fmla="*/ 6 h 7"/>
                <a:gd name="T28" fmla="*/ 12 w 12"/>
                <a:gd name="T29" fmla="*/ 5 h 7"/>
                <a:gd name="T30" fmla="*/ 9 w 12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9" y="4"/>
                    <a:pt x="10" y="5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3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857"/>
            <p:cNvSpPr/>
            <p:nvPr/>
          </p:nvSpPr>
          <p:spPr bwMode="auto">
            <a:xfrm>
              <a:off x="7435851" y="3016250"/>
              <a:ext cx="20638" cy="22225"/>
            </a:xfrm>
            <a:custGeom>
              <a:avLst/>
              <a:gdLst>
                <a:gd name="T0" fmla="*/ 5 w 5"/>
                <a:gd name="T1" fmla="*/ 1 h 5"/>
                <a:gd name="T2" fmla="*/ 4 w 5"/>
                <a:gd name="T3" fmla="*/ 1 h 5"/>
                <a:gd name="T4" fmla="*/ 2 w 5"/>
                <a:gd name="T5" fmla="*/ 0 h 5"/>
                <a:gd name="T6" fmla="*/ 2 w 5"/>
                <a:gd name="T7" fmla="*/ 1 h 5"/>
                <a:gd name="T8" fmla="*/ 2 w 5"/>
                <a:gd name="T9" fmla="*/ 1 h 5"/>
                <a:gd name="T10" fmla="*/ 1 w 5"/>
                <a:gd name="T11" fmla="*/ 2 h 5"/>
                <a:gd name="T12" fmla="*/ 0 w 5"/>
                <a:gd name="T13" fmla="*/ 3 h 5"/>
                <a:gd name="T14" fmla="*/ 0 w 5"/>
                <a:gd name="T15" fmla="*/ 4 h 5"/>
                <a:gd name="T16" fmla="*/ 1 w 5"/>
                <a:gd name="T17" fmla="*/ 5 h 5"/>
                <a:gd name="T18" fmla="*/ 1 w 5"/>
                <a:gd name="T19" fmla="*/ 5 h 5"/>
                <a:gd name="T20" fmla="*/ 5 w 5"/>
                <a:gd name="T21" fmla="*/ 3 h 5"/>
                <a:gd name="T22" fmla="*/ 5 w 5"/>
                <a:gd name="T23" fmla="*/ 2 h 5"/>
                <a:gd name="T24" fmla="*/ 5 w 5"/>
                <a:gd name="T2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858"/>
            <p:cNvSpPr/>
            <p:nvPr/>
          </p:nvSpPr>
          <p:spPr bwMode="auto">
            <a:xfrm>
              <a:off x="6369051" y="4371975"/>
              <a:ext cx="136525" cy="192088"/>
            </a:xfrm>
            <a:custGeom>
              <a:avLst/>
              <a:gdLst>
                <a:gd name="T0" fmla="*/ 28 w 32"/>
                <a:gd name="T1" fmla="*/ 15 h 45"/>
                <a:gd name="T2" fmla="*/ 26 w 32"/>
                <a:gd name="T3" fmla="*/ 8 h 45"/>
                <a:gd name="T4" fmla="*/ 26 w 32"/>
                <a:gd name="T5" fmla="*/ 7 h 45"/>
                <a:gd name="T6" fmla="*/ 25 w 32"/>
                <a:gd name="T7" fmla="*/ 5 h 45"/>
                <a:gd name="T8" fmla="*/ 25 w 32"/>
                <a:gd name="T9" fmla="*/ 5 h 45"/>
                <a:gd name="T10" fmla="*/ 12 w 32"/>
                <a:gd name="T11" fmla="*/ 11 h 45"/>
                <a:gd name="T12" fmla="*/ 6 w 32"/>
                <a:gd name="T13" fmla="*/ 18 h 45"/>
                <a:gd name="T14" fmla="*/ 1 w 32"/>
                <a:gd name="T15" fmla="*/ 21 h 45"/>
                <a:gd name="T16" fmla="*/ 13 w 32"/>
                <a:gd name="T17" fmla="*/ 41 h 45"/>
                <a:gd name="T18" fmla="*/ 13 w 32"/>
                <a:gd name="T19" fmla="*/ 40 h 45"/>
                <a:gd name="T20" fmla="*/ 10 w 32"/>
                <a:gd name="T21" fmla="*/ 30 h 45"/>
                <a:gd name="T22" fmla="*/ 14 w 32"/>
                <a:gd name="T23" fmla="*/ 26 h 45"/>
                <a:gd name="T24" fmla="*/ 17 w 32"/>
                <a:gd name="T25" fmla="*/ 23 h 45"/>
                <a:gd name="T26" fmla="*/ 27 w 32"/>
                <a:gd name="T27" fmla="*/ 21 h 45"/>
                <a:gd name="T28" fmla="*/ 28 w 32"/>
                <a:gd name="T2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45">
                  <a:moveTo>
                    <a:pt x="28" y="15"/>
                  </a:moveTo>
                  <a:cubicBezTo>
                    <a:pt x="27" y="13"/>
                    <a:pt x="24" y="11"/>
                    <a:pt x="26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0" y="0"/>
                    <a:pt x="14" y="10"/>
                    <a:pt x="12" y="11"/>
                  </a:cubicBezTo>
                  <a:cubicBezTo>
                    <a:pt x="9" y="13"/>
                    <a:pt x="10" y="17"/>
                    <a:pt x="6" y="18"/>
                  </a:cubicBezTo>
                  <a:cubicBezTo>
                    <a:pt x="4" y="18"/>
                    <a:pt x="2" y="19"/>
                    <a:pt x="1" y="21"/>
                  </a:cubicBezTo>
                  <a:cubicBezTo>
                    <a:pt x="0" y="26"/>
                    <a:pt x="5" y="45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7" y="38"/>
                    <a:pt x="9" y="34"/>
                    <a:pt x="10" y="30"/>
                  </a:cubicBezTo>
                  <a:cubicBezTo>
                    <a:pt x="10" y="27"/>
                    <a:pt x="11" y="27"/>
                    <a:pt x="14" y="26"/>
                  </a:cubicBezTo>
                  <a:cubicBezTo>
                    <a:pt x="15" y="26"/>
                    <a:pt x="17" y="24"/>
                    <a:pt x="17" y="23"/>
                  </a:cubicBezTo>
                  <a:cubicBezTo>
                    <a:pt x="17" y="17"/>
                    <a:pt x="24" y="21"/>
                    <a:pt x="27" y="21"/>
                  </a:cubicBezTo>
                  <a:cubicBezTo>
                    <a:pt x="32" y="22"/>
                    <a:pt x="29" y="17"/>
                    <a:pt x="28" y="15"/>
                  </a:cubicBezTo>
                  <a:close/>
                </a:path>
              </a:pathLst>
            </a:custGeom>
            <a:solidFill>
              <a:srgbClr val="35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859"/>
            <p:cNvSpPr/>
            <p:nvPr/>
          </p:nvSpPr>
          <p:spPr bwMode="auto">
            <a:xfrm>
              <a:off x="6216651" y="4279900"/>
              <a:ext cx="327025" cy="276225"/>
            </a:xfrm>
            <a:custGeom>
              <a:avLst/>
              <a:gdLst>
                <a:gd name="T0" fmla="*/ 72 w 77"/>
                <a:gd name="T1" fmla="*/ 27 h 65"/>
                <a:gd name="T2" fmla="*/ 62 w 77"/>
                <a:gd name="T3" fmla="*/ 22 h 65"/>
                <a:gd name="T4" fmla="*/ 54 w 77"/>
                <a:gd name="T5" fmla="*/ 23 h 65"/>
                <a:gd name="T6" fmla="*/ 56 w 77"/>
                <a:gd name="T7" fmla="*/ 21 h 65"/>
                <a:gd name="T8" fmla="*/ 57 w 77"/>
                <a:gd name="T9" fmla="*/ 7 h 65"/>
                <a:gd name="T10" fmla="*/ 46 w 77"/>
                <a:gd name="T11" fmla="*/ 2 h 65"/>
                <a:gd name="T12" fmla="*/ 41 w 77"/>
                <a:gd name="T13" fmla="*/ 1 h 65"/>
                <a:gd name="T14" fmla="*/ 32 w 77"/>
                <a:gd name="T15" fmla="*/ 14 h 65"/>
                <a:gd name="T16" fmla="*/ 32 w 77"/>
                <a:gd name="T17" fmla="*/ 23 h 65"/>
                <a:gd name="T18" fmla="*/ 25 w 77"/>
                <a:gd name="T19" fmla="*/ 18 h 65"/>
                <a:gd name="T20" fmla="*/ 19 w 77"/>
                <a:gd name="T21" fmla="*/ 16 h 65"/>
                <a:gd name="T22" fmla="*/ 7 w 77"/>
                <a:gd name="T23" fmla="*/ 14 h 65"/>
                <a:gd name="T24" fmla="*/ 1 w 77"/>
                <a:gd name="T25" fmla="*/ 20 h 65"/>
                <a:gd name="T26" fmla="*/ 2 w 77"/>
                <a:gd name="T27" fmla="*/ 23 h 65"/>
                <a:gd name="T28" fmla="*/ 1 w 77"/>
                <a:gd name="T29" fmla="*/ 31 h 65"/>
                <a:gd name="T30" fmla="*/ 3 w 77"/>
                <a:gd name="T31" fmla="*/ 37 h 65"/>
                <a:gd name="T32" fmla="*/ 14 w 77"/>
                <a:gd name="T33" fmla="*/ 42 h 65"/>
                <a:gd name="T34" fmla="*/ 12 w 77"/>
                <a:gd name="T35" fmla="*/ 50 h 65"/>
                <a:gd name="T36" fmla="*/ 13 w 77"/>
                <a:gd name="T37" fmla="*/ 56 h 65"/>
                <a:gd name="T38" fmla="*/ 35 w 77"/>
                <a:gd name="T39" fmla="*/ 60 h 65"/>
                <a:gd name="T40" fmla="*/ 37 w 77"/>
                <a:gd name="T41" fmla="*/ 56 h 65"/>
                <a:gd name="T42" fmla="*/ 39 w 77"/>
                <a:gd name="T43" fmla="*/ 61 h 65"/>
                <a:gd name="T44" fmla="*/ 51 w 77"/>
                <a:gd name="T45" fmla="*/ 63 h 65"/>
                <a:gd name="T46" fmla="*/ 60 w 77"/>
                <a:gd name="T47" fmla="*/ 56 h 65"/>
                <a:gd name="T48" fmla="*/ 62 w 77"/>
                <a:gd name="T49" fmla="*/ 49 h 65"/>
                <a:gd name="T50" fmla="*/ 64 w 77"/>
                <a:gd name="T51" fmla="*/ 45 h 65"/>
                <a:gd name="T52" fmla="*/ 74 w 77"/>
                <a:gd name="T53" fmla="*/ 42 h 65"/>
                <a:gd name="T54" fmla="*/ 72 w 77"/>
                <a:gd name="T55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7" h="65">
                  <a:moveTo>
                    <a:pt x="72" y="27"/>
                  </a:moveTo>
                  <a:cubicBezTo>
                    <a:pt x="70" y="23"/>
                    <a:pt x="66" y="23"/>
                    <a:pt x="62" y="22"/>
                  </a:cubicBezTo>
                  <a:cubicBezTo>
                    <a:pt x="59" y="22"/>
                    <a:pt x="57" y="22"/>
                    <a:pt x="54" y="23"/>
                  </a:cubicBezTo>
                  <a:cubicBezTo>
                    <a:pt x="55" y="22"/>
                    <a:pt x="55" y="22"/>
                    <a:pt x="56" y="21"/>
                  </a:cubicBezTo>
                  <a:cubicBezTo>
                    <a:pt x="58" y="17"/>
                    <a:pt x="61" y="11"/>
                    <a:pt x="57" y="7"/>
                  </a:cubicBezTo>
                  <a:cubicBezTo>
                    <a:pt x="54" y="4"/>
                    <a:pt x="49" y="6"/>
                    <a:pt x="46" y="2"/>
                  </a:cubicBezTo>
                  <a:cubicBezTo>
                    <a:pt x="45" y="1"/>
                    <a:pt x="43" y="0"/>
                    <a:pt x="41" y="1"/>
                  </a:cubicBezTo>
                  <a:cubicBezTo>
                    <a:pt x="35" y="2"/>
                    <a:pt x="33" y="8"/>
                    <a:pt x="32" y="14"/>
                  </a:cubicBezTo>
                  <a:cubicBezTo>
                    <a:pt x="31" y="16"/>
                    <a:pt x="31" y="20"/>
                    <a:pt x="32" y="23"/>
                  </a:cubicBezTo>
                  <a:cubicBezTo>
                    <a:pt x="30" y="22"/>
                    <a:pt x="28" y="20"/>
                    <a:pt x="25" y="18"/>
                  </a:cubicBezTo>
                  <a:cubicBezTo>
                    <a:pt x="23" y="17"/>
                    <a:pt x="21" y="16"/>
                    <a:pt x="19" y="16"/>
                  </a:cubicBezTo>
                  <a:cubicBezTo>
                    <a:pt x="15" y="16"/>
                    <a:pt x="11" y="14"/>
                    <a:pt x="7" y="14"/>
                  </a:cubicBezTo>
                  <a:cubicBezTo>
                    <a:pt x="3" y="14"/>
                    <a:pt x="1" y="17"/>
                    <a:pt x="1" y="20"/>
                  </a:cubicBezTo>
                  <a:cubicBezTo>
                    <a:pt x="1" y="21"/>
                    <a:pt x="1" y="23"/>
                    <a:pt x="2" y="23"/>
                  </a:cubicBezTo>
                  <a:cubicBezTo>
                    <a:pt x="3" y="26"/>
                    <a:pt x="1" y="28"/>
                    <a:pt x="1" y="31"/>
                  </a:cubicBezTo>
                  <a:cubicBezTo>
                    <a:pt x="0" y="33"/>
                    <a:pt x="2" y="35"/>
                    <a:pt x="3" y="37"/>
                  </a:cubicBezTo>
                  <a:cubicBezTo>
                    <a:pt x="6" y="40"/>
                    <a:pt x="10" y="42"/>
                    <a:pt x="14" y="42"/>
                  </a:cubicBezTo>
                  <a:cubicBezTo>
                    <a:pt x="14" y="42"/>
                    <a:pt x="12" y="49"/>
                    <a:pt x="12" y="50"/>
                  </a:cubicBezTo>
                  <a:cubicBezTo>
                    <a:pt x="11" y="52"/>
                    <a:pt x="12" y="54"/>
                    <a:pt x="13" y="56"/>
                  </a:cubicBezTo>
                  <a:cubicBezTo>
                    <a:pt x="16" y="64"/>
                    <a:pt x="29" y="65"/>
                    <a:pt x="35" y="60"/>
                  </a:cubicBezTo>
                  <a:cubicBezTo>
                    <a:pt x="36" y="59"/>
                    <a:pt x="37" y="57"/>
                    <a:pt x="37" y="56"/>
                  </a:cubicBezTo>
                  <a:cubicBezTo>
                    <a:pt x="37" y="57"/>
                    <a:pt x="38" y="60"/>
                    <a:pt x="39" y="61"/>
                  </a:cubicBezTo>
                  <a:cubicBezTo>
                    <a:pt x="42" y="65"/>
                    <a:pt x="47" y="64"/>
                    <a:pt x="51" y="63"/>
                  </a:cubicBezTo>
                  <a:cubicBezTo>
                    <a:pt x="56" y="63"/>
                    <a:pt x="58" y="60"/>
                    <a:pt x="60" y="56"/>
                  </a:cubicBezTo>
                  <a:cubicBezTo>
                    <a:pt x="61" y="54"/>
                    <a:pt x="61" y="51"/>
                    <a:pt x="62" y="49"/>
                  </a:cubicBezTo>
                  <a:cubicBezTo>
                    <a:pt x="62" y="46"/>
                    <a:pt x="61" y="44"/>
                    <a:pt x="64" y="45"/>
                  </a:cubicBezTo>
                  <a:cubicBezTo>
                    <a:pt x="68" y="47"/>
                    <a:pt x="72" y="45"/>
                    <a:pt x="74" y="42"/>
                  </a:cubicBezTo>
                  <a:cubicBezTo>
                    <a:pt x="77" y="38"/>
                    <a:pt x="74" y="31"/>
                    <a:pt x="72" y="27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860"/>
            <p:cNvSpPr/>
            <p:nvPr/>
          </p:nvSpPr>
          <p:spPr bwMode="auto">
            <a:xfrm>
              <a:off x="6356351" y="4333875"/>
              <a:ext cx="9525" cy="42863"/>
            </a:xfrm>
            <a:custGeom>
              <a:avLst/>
              <a:gdLst>
                <a:gd name="T0" fmla="*/ 1 w 2"/>
                <a:gd name="T1" fmla="*/ 1 h 10"/>
                <a:gd name="T2" fmla="*/ 1 w 2"/>
                <a:gd name="T3" fmla="*/ 10 h 10"/>
                <a:gd name="T4" fmla="*/ 2 w 2"/>
                <a:gd name="T5" fmla="*/ 1 h 10"/>
                <a:gd name="T6" fmla="*/ 1 w 2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2" y="8"/>
                    <a:pt x="1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861"/>
            <p:cNvSpPr/>
            <p:nvPr/>
          </p:nvSpPr>
          <p:spPr bwMode="auto">
            <a:xfrm>
              <a:off x="6356351" y="4376738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862"/>
            <p:cNvSpPr/>
            <p:nvPr/>
          </p:nvSpPr>
          <p:spPr bwMode="auto">
            <a:xfrm>
              <a:off x="6216651" y="4338638"/>
              <a:ext cx="144463" cy="131763"/>
            </a:xfrm>
            <a:custGeom>
              <a:avLst/>
              <a:gdLst>
                <a:gd name="T0" fmla="*/ 33 w 34"/>
                <a:gd name="T1" fmla="*/ 14 h 31"/>
                <a:gd name="T2" fmla="*/ 31 w 34"/>
                <a:gd name="T3" fmla="*/ 11 h 31"/>
                <a:gd name="T4" fmla="*/ 31 w 34"/>
                <a:gd name="T5" fmla="*/ 10 h 31"/>
                <a:gd name="T6" fmla="*/ 30 w 34"/>
                <a:gd name="T7" fmla="*/ 10 h 31"/>
                <a:gd name="T8" fmla="*/ 28 w 34"/>
                <a:gd name="T9" fmla="*/ 7 h 31"/>
                <a:gd name="T10" fmla="*/ 22 w 34"/>
                <a:gd name="T11" fmla="*/ 3 h 31"/>
                <a:gd name="T12" fmla="*/ 11 w 34"/>
                <a:gd name="T13" fmla="*/ 2 h 31"/>
                <a:gd name="T14" fmla="*/ 2 w 34"/>
                <a:gd name="T15" fmla="*/ 2 h 31"/>
                <a:gd name="T16" fmla="*/ 1 w 34"/>
                <a:gd name="T17" fmla="*/ 6 h 31"/>
                <a:gd name="T18" fmla="*/ 1 w 34"/>
                <a:gd name="T19" fmla="*/ 16 h 31"/>
                <a:gd name="T20" fmla="*/ 1 w 34"/>
                <a:gd name="T21" fmla="*/ 19 h 31"/>
                <a:gd name="T22" fmla="*/ 5 w 34"/>
                <a:gd name="T23" fmla="*/ 23 h 31"/>
                <a:gd name="T24" fmla="*/ 15 w 34"/>
                <a:gd name="T25" fmla="*/ 30 h 31"/>
                <a:gd name="T26" fmla="*/ 16 w 34"/>
                <a:gd name="T27" fmla="*/ 30 h 31"/>
                <a:gd name="T28" fmla="*/ 26 w 34"/>
                <a:gd name="T29" fmla="*/ 26 h 31"/>
                <a:gd name="T30" fmla="*/ 29 w 34"/>
                <a:gd name="T31" fmla="*/ 25 h 31"/>
                <a:gd name="T32" fmla="*/ 33 w 34"/>
                <a:gd name="T33" fmla="*/ 15 h 31"/>
                <a:gd name="T34" fmla="*/ 33 w 34"/>
                <a:gd name="T3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1">
                  <a:moveTo>
                    <a:pt x="33" y="14"/>
                  </a:moveTo>
                  <a:cubicBezTo>
                    <a:pt x="33" y="13"/>
                    <a:pt x="32" y="12"/>
                    <a:pt x="31" y="11"/>
                  </a:cubicBezTo>
                  <a:cubicBezTo>
                    <a:pt x="31" y="11"/>
                    <a:pt x="31" y="11"/>
                    <a:pt x="31" y="10"/>
                  </a:cubicBezTo>
                  <a:cubicBezTo>
                    <a:pt x="31" y="10"/>
                    <a:pt x="30" y="10"/>
                    <a:pt x="30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5"/>
                    <a:pt x="24" y="4"/>
                    <a:pt x="22" y="3"/>
                  </a:cubicBezTo>
                  <a:cubicBezTo>
                    <a:pt x="18" y="2"/>
                    <a:pt x="15" y="2"/>
                    <a:pt x="11" y="2"/>
                  </a:cubicBezTo>
                  <a:cubicBezTo>
                    <a:pt x="9" y="2"/>
                    <a:pt x="4" y="0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1" y="10"/>
                    <a:pt x="2" y="12"/>
                    <a:pt x="1" y="16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1"/>
                    <a:pt x="3" y="22"/>
                    <a:pt x="5" y="23"/>
                  </a:cubicBezTo>
                  <a:cubicBezTo>
                    <a:pt x="7" y="25"/>
                    <a:pt x="15" y="27"/>
                    <a:pt x="15" y="30"/>
                  </a:cubicBezTo>
                  <a:cubicBezTo>
                    <a:pt x="15" y="30"/>
                    <a:pt x="15" y="31"/>
                    <a:pt x="16" y="30"/>
                  </a:cubicBezTo>
                  <a:cubicBezTo>
                    <a:pt x="20" y="29"/>
                    <a:pt x="21" y="25"/>
                    <a:pt x="26" y="26"/>
                  </a:cubicBezTo>
                  <a:cubicBezTo>
                    <a:pt x="27" y="27"/>
                    <a:pt x="29" y="25"/>
                    <a:pt x="29" y="25"/>
                  </a:cubicBezTo>
                  <a:cubicBezTo>
                    <a:pt x="32" y="21"/>
                    <a:pt x="34" y="18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863"/>
            <p:cNvSpPr/>
            <p:nvPr/>
          </p:nvSpPr>
          <p:spPr bwMode="auto">
            <a:xfrm>
              <a:off x="6229351" y="4346575"/>
              <a:ext cx="25400" cy="39688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0 h 9"/>
                <a:gd name="T6" fmla="*/ 5 w 6"/>
                <a:gd name="T7" fmla="*/ 0 h 9"/>
                <a:gd name="T8" fmla="*/ 2 w 6"/>
                <a:gd name="T9" fmla="*/ 1 h 9"/>
                <a:gd name="T10" fmla="*/ 2 w 6"/>
                <a:gd name="T11" fmla="*/ 2 h 9"/>
                <a:gd name="T12" fmla="*/ 0 w 6"/>
                <a:gd name="T13" fmla="*/ 5 h 9"/>
                <a:gd name="T14" fmla="*/ 1 w 6"/>
                <a:gd name="T15" fmla="*/ 9 h 9"/>
                <a:gd name="T16" fmla="*/ 1 w 6"/>
                <a:gd name="T17" fmla="*/ 9 h 9"/>
                <a:gd name="T18" fmla="*/ 2 w 6"/>
                <a:gd name="T19" fmla="*/ 7 h 9"/>
                <a:gd name="T20" fmla="*/ 4 w 6"/>
                <a:gd name="T21" fmla="*/ 4 h 9"/>
                <a:gd name="T22" fmla="*/ 5 w 6"/>
                <a:gd name="T23" fmla="*/ 0 h 9"/>
                <a:gd name="T24" fmla="*/ 5 w 6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3"/>
                    <a:pt x="0" y="3"/>
                    <a:pt x="0" y="5"/>
                  </a:cubicBezTo>
                  <a:cubicBezTo>
                    <a:pt x="0" y="6"/>
                    <a:pt x="1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3" y="1"/>
                    <a:pt x="5" y="0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864"/>
            <p:cNvSpPr/>
            <p:nvPr/>
          </p:nvSpPr>
          <p:spPr bwMode="auto">
            <a:xfrm>
              <a:off x="6221413" y="4389438"/>
              <a:ext cx="25400" cy="50800"/>
            </a:xfrm>
            <a:custGeom>
              <a:avLst/>
              <a:gdLst>
                <a:gd name="T0" fmla="*/ 6 w 6"/>
                <a:gd name="T1" fmla="*/ 11 h 12"/>
                <a:gd name="T2" fmla="*/ 4 w 6"/>
                <a:gd name="T3" fmla="*/ 10 h 12"/>
                <a:gd name="T4" fmla="*/ 4 w 6"/>
                <a:gd name="T5" fmla="*/ 6 h 12"/>
                <a:gd name="T6" fmla="*/ 2 w 6"/>
                <a:gd name="T7" fmla="*/ 1 h 12"/>
                <a:gd name="T8" fmla="*/ 1 w 6"/>
                <a:gd name="T9" fmla="*/ 1 h 12"/>
                <a:gd name="T10" fmla="*/ 1 w 6"/>
                <a:gd name="T11" fmla="*/ 4 h 12"/>
                <a:gd name="T12" fmla="*/ 1 w 6"/>
                <a:gd name="T13" fmla="*/ 8 h 12"/>
                <a:gd name="T14" fmla="*/ 4 w 6"/>
                <a:gd name="T15" fmla="*/ 11 h 12"/>
                <a:gd name="T16" fmla="*/ 5 w 6"/>
                <a:gd name="T17" fmla="*/ 12 h 12"/>
                <a:gd name="T18" fmla="*/ 5 w 6"/>
                <a:gd name="T19" fmla="*/ 12 h 12"/>
                <a:gd name="T20" fmla="*/ 5 w 6"/>
                <a:gd name="T21" fmla="*/ 12 h 12"/>
                <a:gd name="T22" fmla="*/ 6 w 6"/>
                <a:gd name="T23" fmla="*/ 12 h 12"/>
                <a:gd name="T24" fmla="*/ 6 w 6"/>
                <a:gd name="T2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2">
                  <a:moveTo>
                    <a:pt x="6" y="11"/>
                  </a:moveTo>
                  <a:cubicBezTo>
                    <a:pt x="5" y="11"/>
                    <a:pt x="5" y="10"/>
                    <a:pt x="4" y="10"/>
                  </a:cubicBezTo>
                  <a:cubicBezTo>
                    <a:pt x="4" y="9"/>
                    <a:pt x="5" y="7"/>
                    <a:pt x="4" y="6"/>
                  </a:cubicBezTo>
                  <a:cubicBezTo>
                    <a:pt x="4" y="4"/>
                    <a:pt x="2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865"/>
            <p:cNvSpPr/>
            <p:nvPr/>
          </p:nvSpPr>
          <p:spPr bwMode="auto">
            <a:xfrm>
              <a:off x="6272213" y="4457700"/>
              <a:ext cx="20638" cy="73025"/>
            </a:xfrm>
            <a:custGeom>
              <a:avLst/>
              <a:gdLst>
                <a:gd name="T0" fmla="*/ 5 w 5"/>
                <a:gd name="T1" fmla="*/ 16 h 17"/>
                <a:gd name="T2" fmla="*/ 3 w 5"/>
                <a:gd name="T3" fmla="*/ 13 h 17"/>
                <a:gd name="T4" fmla="*/ 4 w 5"/>
                <a:gd name="T5" fmla="*/ 10 h 17"/>
                <a:gd name="T6" fmla="*/ 4 w 5"/>
                <a:gd name="T7" fmla="*/ 6 h 17"/>
                <a:gd name="T8" fmla="*/ 4 w 5"/>
                <a:gd name="T9" fmla="*/ 5 h 17"/>
                <a:gd name="T10" fmla="*/ 5 w 5"/>
                <a:gd name="T11" fmla="*/ 1 h 17"/>
                <a:gd name="T12" fmla="*/ 4 w 5"/>
                <a:gd name="T13" fmla="*/ 0 h 17"/>
                <a:gd name="T14" fmla="*/ 2 w 5"/>
                <a:gd name="T15" fmla="*/ 3 h 17"/>
                <a:gd name="T16" fmla="*/ 1 w 5"/>
                <a:gd name="T17" fmla="*/ 4 h 17"/>
                <a:gd name="T18" fmla="*/ 1 w 5"/>
                <a:gd name="T19" fmla="*/ 10 h 17"/>
                <a:gd name="T20" fmla="*/ 4 w 5"/>
                <a:gd name="T21" fmla="*/ 17 h 17"/>
                <a:gd name="T22" fmla="*/ 5 w 5"/>
                <a:gd name="T23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17">
                  <a:moveTo>
                    <a:pt x="5" y="16"/>
                  </a:moveTo>
                  <a:cubicBezTo>
                    <a:pt x="4" y="15"/>
                    <a:pt x="3" y="14"/>
                    <a:pt x="3" y="13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3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4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0" y="13"/>
                    <a:pt x="1" y="16"/>
                    <a:pt x="4" y="17"/>
                  </a:cubicBezTo>
                  <a:cubicBezTo>
                    <a:pt x="5" y="17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866"/>
            <p:cNvSpPr/>
            <p:nvPr/>
          </p:nvSpPr>
          <p:spPr bwMode="auto">
            <a:xfrm>
              <a:off x="6356351" y="4333875"/>
              <a:ext cx="182563" cy="222250"/>
            </a:xfrm>
            <a:custGeom>
              <a:avLst/>
              <a:gdLst>
                <a:gd name="T0" fmla="*/ 39 w 43"/>
                <a:gd name="T1" fmla="*/ 16 h 52"/>
                <a:gd name="T2" fmla="*/ 39 w 43"/>
                <a:gd name="T3" fmla="*/ 16 h 52"/>
                <a:gd name="T4" fmla="*/ 37 w 43"/>
                <a:gd name="T5" fmla="*/ 24 h 52"/>
                <a:gd name="T6" fmla="*/ 36 w 43"/>
                <a:gd name="T7" fmla="*/ 25 h 52"/>
                <a:gd name="T8" fmla="*/ 29 w 43"/>
                <a:gd name="T9" fmla="*/ 25 h 52"/>
                <a:gd name="T10" fmla="*/ 24 w 43"/>
                <a:gd name="T11" fmla="*/ 19 h 52"/>
                <a:gd name="T12" fmla="*/ 32 w 43"/>
                <a:gd name="T13" fmla="*/ 16 h 52"/>
                <a:gd name="T14" fmla="*/ 32 w 43"/>
                <a:gd name="T15" fmla="*/ 15 h 52"/>
                <a:gd name="T16" fmla="*/ 31 w 43"/>
                <a:gd name="T17" fmla="*/ 12 h 52"/>
                <a:gd name="T18" fmla="*/ 31 w 43"/>
                <a:gd name="T19" fmla="*/ 11 h 52"/>
                <a:gd name="T20" fmla="*/ 24 w 43"/>
                <a:gd name="T21" fmla="*/ 10 h 52"/>
                <a:gd name="T22" fmla="*/ 22 w 43"/>
                <a:gd name="T23" fmla="*/ 8 h 52"/>
                <a:gd name="T24" fmla="*/ 24 w 43"/>
                <a:gd name="T25" fmla="*/ 5 h 52"/>
                <a:gd name="T26" fmla="*/ 24 w 43"/>
                <a:gd name="T27" fmla="*/ 5 h 52"/>
                <a:gd name="T28" fmla="*/ 11 w 43"/>
                <a:gd name="T29" fmla="*/ 14 h 52"/>
                <a:gd name="T30" fmla="*/ 9 w 43"/>
                <a:gd name="T31" fmla="*/ 8 h 52"/>
                <a:gd name="T32" fmla="*/ 10 w 43"/>
                <a:gd name="T33" fmla="*/ 7 h 52"/>
                <a:gd name="T34" fmla="*/ 12 w 43"/>
                <a:gd name="T35" fmla="*/ 2 h 52"/>
                <a:gd name="T36" fmla="*/ 13 w 43"/>
                <a:gd name="T37" fmla="*/ 1 h 52"/>
                <a:gd name="T38" fmla="*/ 12 w 43"/>
                <a:gd name="T39" fmla="*/ 1 h 52"/>
                <a:gd name="T40" fmla="*/ 11 w 43"/>
                <a:gd name="T41" fmla="*/ 2 h 52"/>
                <a:gd name="T42" fmla="*/ 10 w 43"/>
                <a:gd name="T43" fmla="*/ 3 h 52"/>
                <a:gd name="T44" fmla="*/ 8 w 43"/>
                <a:gd name="T45" fmla="*/ 4 h 52"/>
                <a:gd name="T46" fmla="*/ 7 w 43"/>
                <a:gd name="T47" fmla="*/ 5 h 52"/>
                <a:gd name="T48" fmla="*/ 6 w 43"/>
                <a:gd name="T49" fmla="*/ 6 h 52"/>
                <a:gd name="T50" fmla="*/ 5 w 43"/>
                <a:gd name="T51" fmla="*/ 8 h 52"/>
                <a:gd name="T52" fmla="*/ 5 w 43"/>
                <a:gd name="T53" fmla="*/ 9 h 52"/>
                <a:gd name="T54" fmla="*/ 5 w 43"/>
                <a:gd name="T55" fmla="*/ 9 h 52"/>
                <a:gd name="T56" fmla="*/ 5 w 43"/>
                <a:gd name="T57" fmla="*/ 9 h 52"/>
                <a:gd name="T58" fmla="*/ 4 w 43"/>
                <a:gd name="T59" fmla="*/ 11 h 52"/>
                <a:gd name="T60" fmla="*/ 4 w 43"/>
                <a:gd name="T61" fmla="*/ 11 h 52"/>
                <a:gd name="T62" fmla="*/ 5 w 43"/>
                <a:gd name="T63" fmla="*/ 12 h 52"/>
                <a:gd name="T64" fmla="*/ 5 w 43"/>
                <a:gd name="T65" fmla="*/ 13 h 52"/>
                <a:gd name="T66" fmla="*/ 6 w 43"/>
                <a:gd name="T67" fmla="*/ 18 h 52"/>
                <a:gd name="T68" fmla="*/ 5 w 43"/>
                <a:gd name="T69" fmla="*/ 19 h 52"/>
                <a:gd name="T70" fmla="*/ 4 w 43"/>
                <a:gd name="T71" fmla="*/ 19 h 52"/>
                <a:gd name="T72" fmla="*/ 1 w 43"/>
                <a:gd name="T73" fmla="*/ 27 h 52"/>
                <a:gd name="T74" fmla="*/ 2 w 43"/>
                <a:gd name="T75" fmla="*/ 34 h 52"/>
                <a:gd name="T76" fmla="*/ 3 w 43"/>
                <a:gd name="T77" fmla="*/ 43 h 52"/>
                <a:gd name="T78" fmla="*/ 3 w 43"/>
                <a:gd name="T79" fmla="*/ 43 h 52"/>
                <a:gd name="T80" fmla="*/ 7 w 43"/>
                <a:gd name="T81" fmla="*/ 47 h 52"/>
                <a:gd name="T82" fmla="*/ 10 w 43"/>
                <a:gd name="T83" fmla="*/ 50 h 52"/>
                <a:gd name="T84" fmla="*/ 19 w 43"/>
                <a:gd name="T85" fmla="*/ 50 h 52"/>
                <a:gd name="T86" fmla="*/ 18 w 43"/>
                <a:gd name="T87" fmla="*/ 49 h 52"/>
                <a:gd name="T88" fmla="*/ 6 w 43"/>
                <a:gd name="T89" fmla="*/ 42 h 52"/>
                <a:gd name="T90" fmla="*/ 5 w 43"/>
                <a:gd name="T91" fmla="*/ 36 h 52"/>
                <a:gd name="T92" fmla="*/ 14 w 43"/>
                <a:gd name="T93" fmla="*/ 32 h 52"/>
                <a:gd name="T94" fmla="*/ 15 w 43"/>
                <a:gd name="T95" fmla="*/ 31 h 52"/>
                <a:gd name="T96" fmla="*/ 13 w 43"/>
                <a:gd name="T97" fmla="*/ 29 h 52"/>
                <a:gd name="T98" fmla="*/ 16 w 43"/>
                <a:gd name="T99" fmla="*/ 28 h 52"/>
                <a:gd name="T100" fmla="*/ 22 w 43"/>
                <a:gd name="T101" fmla="*/ 29 h 52"/>
                <a:gd name="T102" fmla="*/ 27 w 43"/>
                <a:gd name="T103" fmla="*/ 39 h 52"/>
                <a:gd name="T104" fmla="*/ 28 w 43"/>
                <a:gd name="T105" fmla="*/ 39 h 52"/>
                <a:gd name="T106" fmla="*/ 28 w 43"/>
                <a:gd name="T107" fmla="*/ 35 h 52"/>
                <a:gd name="T108" fmla="*/ 33 w 43"/>
                <a:gd name="T109" fmla="*/ 32 h 52"/>
                <a:gd name="T110" fmla="*/ 38 w 43"/>
                <a:gd name="T111" fmla="*/ 31 h 52"/>
                <a:gd name="T112" fmla="*/ 39 w 43"/>
                <a:gd name="T113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" h="52">
                  <a:moveTo>
                    <a:pt x="39" y="16"/>
                  </a:moveTo>
                  <a:cubicBezTo>
                    <a:pt x="39" y="16"/>
                    <a:pt x="39" y="16"/>
                    <a:pt x="39" y="16"/>
                  </a:cubicBezTo>
                  <a:cubicBezTo>
                    <a:pt x="39" y="19"/>
                    <a:pt x="39" y="21"/>
                    <a:pt x="37" y="24"/>
                  </a:cubicBezTo>
                  <a:cubicBezTo>
                    <a:pt x="37" y="24"/>
                    <a:pt x="36" y="25"/>
                    <a:pt x="36" y="25"/>
                  </a:cubicBezTo>
                  <a:cubicBezTo>
                    <a:pt x="37" y="30"/>
                    <a:pt x="31" y="27"/>
                    <a:pt x="29" y="25"/>
                  </a:cubicBezTo>
                  <a:cubicBezTo>
                    <a:pt x="28" y="23"/>
                    <a:pt x="26" y="20"/>
                    <a:pt x="24" y="19"/>
                  </a:cubicBezTo>
                  <a:cubicBezTo>
                    <a:pt x="19" y="16"/>
                    <a:pt x="30" y="16"/>
                    <a:pt x="32" y="16"/>
                  </a:cubicBezTo>
                  <a:cubicBezTo>
                    <a:pt x="32" y="16"/>
                    <a:pt x="32" y="16"/>
                    <a:pt x="32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0"/>
                    <a:pt x="27" y="10"/>
                    <a:pt x="24" y="10"/>
                  </a:cubicBezTo>
                  <a:cubicBezTo>
                    <a:pt x="21" y="11"/>
                    <a:pt x="18" y="12"/>
                    <a:pt x="22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5" y="5"/>
                    <a:pt x="24" y="4"/>
                    <a:pt x="24" y="5"/>
                  </a:cubicBezTo>
                  <a:cubicBezTo>
                    <a:pt x="23" y="5"/>
                    <a:pt x="12" y="16"/>
                    <a:pt x="11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5"/>
                    <a:pt x="10" y="4"/>
                    <a:pt x="12" y="2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2" y="1"/>
                    <a:pt x="12" y="1"/>
                    <a:pt x="11" y="2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9" y="3"/>
                    <a:pt x="9" y="4"/>
                    <a:pt x="8" y="4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2"/>
                    <a:pt x="6" y="17"/>
                    <a:pt x="6" y="18"/>
                  </a:cubicBezTo>
                  <a:cubicBezTo>
                    <a:pt x="8" y="20"/>
                    <a:pt x="7" y="21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3" y="24"/>
                    <a:pt x="0" y="23"/>
                    <a:pt x="1" y="27"/>
                  </a:cubicBezTo>
                  <a:cubicBezTo>
                    <a:pt x="2" y="29"/>
                    <a:pt x="2" y="31"/>
                    <a:pt x="2" y="34"/>
                  </a:cubicBezTo>
                  <a:cubicBezTo>
                    <a:pt x="1" y="37"/>
                    <a:pt x="3" y="40"/>
                    <a:pt x="3" y="43"/>
                  </a:cubicBezTo>
                  <a:cubicBezTo>
                    <a:pt x="3" y="43"/>
                    <a:pt x="3" y="44"/>
                    <a:pt x="3" y="43"/>
                  </a:cubicBezTo>
                  <a:cubicBezTo>
                    <a:pt x="5" y="42"/>
                    <a:pt x="6" y="46"/>
                    <a:pt x="7" y="47"/>
                  </a:cubicBezTo>
                  <a:cubicBezTo>
                    <a:pt x="8" y="49"/>
                    <a:pt x="9" y="50"/>
                    <a:pt x="10" y="50"/>
                  </a:cubicBezTo>
                  <a:cubicBezTo>
                    <a:pt x="13" y="52"/>
                    <a:pt x="17" y="51"/>
                    <a:pt x="19" y="50"/>
                  </a:cubicBezTo>
                  <a:cubicBezTo>
                    <a:pt x="19" y="49"/>
                    <a:pt x="19" y="49"/>
                    <a:pt x="18" y="49"/>
                  </a:cubicBezTo>
                  <a:cubicBezTo>
                    <a:pt x="13" y="50"/>
                    <a:pt x="8" y="47"/>
                    <a:pt x="6" y="42"/>
                  </a:cubicBezTo>
                  <a:cubicBezTo>
                    <a:pt x="6" y="40"/>
                    <a:pt x="5" y="38"/>
                    <a:pt x="5" y="36"/>
                  </a:cubicBezTo>
                  <a:cubicBezTo>
                    <a:pt x="5" y="33"/>
                    <a:pt x="8" y="23"/>
                    <a:pt x="14" y="32"/>
                  </a:cubicBezTo>
                  <a:cubicBezTo>
                    <a:pt x="14" y="32"/>
                    <a:pt x="15" y="32"/>
                    <a:pt x="15" y="31"/>
                  </a:cubicBezTo>
                  <a:cubicBezTo>
                    <a:pt x="14" y="30"/>
                    <a:pt x="14" y="30"/>
                    <a:pt x="13" y="29"/>
                  </a:cubicBezTo>
                  <a:cubicBezTo>
                    <a:pt x="11" y="26"/>
                    <a:pt x="14" y="27"/>
                    <a:pt x="16" y="28"/>
                  </a:cubicBezTo>
                  <a:cubicBezTo>
                    <a:pt x="18" y="29"/>
                    <a:pt x="18" y="27"/>
                    <a:pt x="22" y="29"/>
                  </a:cubicBezTo>
                  <a:cubicBezTo>
                    <a:pt x="25" y="32"/>
                    <a:pt x="27" y="34"/>
                    <a:pt x="27" y="39"/>
                  </a:cubicBezTo>
                  <a:cubicBezTo>
                    <a:pt x="27" y="39"/>
                    <a:pt x="28" y="39"/>
                    <a:pt x="28" y="39"/>
                  </a:cubicBezTo>
                  <a:cubicBezTo>
                    <a:pt x="28" y="36"/>
                    <a:pt x="28" y="37"/>
                    <a:pt x="28" y="35"/>
                  </a:cubicBezTo>
                  <a:cubicBezTo>
                    <a:pt x="29" y="30"/>
                    <a:pt x="31" y="32"/>
                    <a:pt x="33" y="32"/>
                  </a:cubicBezTo>
                  <a:cubicBezTo>
                    <a:pt x="35" y="33"/>
                    <a:pt x="37" y="33"/>
                    <a:pt x="38" y="31"/>
                  </a:cubicBezTo>
                  <a:cubicBezTo>
                    <a:pt x="43" y="27"/>
                    <a:pt x="41" y="22"/>
                    <a:pt x="39" y="16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867"/>
            <p:cNvSpPr/>
            <p:nvPr/>
          </p:nvSpPr>
          <p:spPr bwMode="auto">
            <a:xfrm>
              <a:off x="6335713" y="4394200"/>
              <a:ext cx="73025" cy="55563"/>
            </a:xfrm>
            <a:custGeom>
              <a:avLst/>
              <a:gdLst>
                <a:gd name="T0" fmla="*/ 16 w 17"/>
                <a:gd name="T1" fmla="*/ 6 h 13"/>
                <a:gd name="T2" fmla="*/ 16 w 17"/>
                <a:gd name="T3" fmla="*/ 3 h 13"/>
                <a:gd name="T4" fmla="*/ 9 w 17"/>
                <a:gd name="T5" fmla="*/ 1 h 13"/>
                <a:gd name="T6" fmla="*/ 7 w 17"/>
                <a:gd name="T7" fmla="*/ 0 h 13"/>
                <a:gd name="T8" fmla="*/ 3 w 17"/>
                <a:gd name="T9" fmla="*/ 2 h 13"/>
                <a:gd name="T10" fmla="*/ 4 w 17"/>
                <a:gd name="T11" fmla="*/ 10 h 13"/>
                <a:gd name="T12" fmla="*/ 9 w 17"/>
                <a:gd name="T13" fmla="*/ 12 h 13"/>
                <a:gd name="T14" fmla="*/ 13 w 17"/>
                <a:gd name="T15" fmla="*/ 12 h 13"/>
                <a:gd name="T16" fmla="*/ 16 w 17"/>
                <a:gd name="T17" fmla="*/ 9 h 13"/>
                <a:gd name="T18" fmla="*/ 16 w 17"/>
                <a:gd name="T19" fmla="*/ 6 h 13"/>
                <a:gd name="T20" fmla="*/ 16 w 17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3">
                  <a:moveTo>
                    <a:pt x="16" y="6"/>
                  </a:moveTo>
                  <a:cubicBezTo>
                    <a:pt x="17" y="5"/>
                    <a:pt x="17" y="4"/>
                    <a:pt x="16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4"/>
                    <a:pt x="2" y="8"/>
                    <a:pt x="4" y="10"/>
                  </a:cubicBezTo>
                  <a:cubicBezTo>
                    <a:pt x="6" y="11"/>
                    <a:pt x="7" y="11"/>
                    <a:pt x="9" y="12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5" y="12"/>
                    <a:pt x="16" y="10"/>
                    <a:pt x="16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</a:path>
              </a:pathLst>
            </a:custGeom>
            <a:solidFill>
              <a:srgbClr val="ED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868"/>
            <p:cNvSpPr/>
            <p:nvPr/>
          </p:nvSpPr>
          <p:spPr bwMode="auto">
            <a:xfrm>
              <a:off x="6335713" y="4402138"/>
              <a:ext cx="73025" cy="47625"/>
            </a:xfrm>
            <a:custGeom>
              <a:avLst/>
              <a:gdLst>
                <a:gd name="T0" fmla="*/ 16 w 17"/>
                <a:gd name="T1" fmla="*/ 3 h 11"/>
                <a:gd name="T2" fmla="*/ 13 w 17"/>
                <a:gd name="T3" fmla="*/ 3 h 11"/>
                <a:gd name="T4" fmla="*/ 13 w 17"/>
                <a:gd name="T5" fmla="*/ 4 h 11"/>
                <a:gd name="T6" fmla="*/ 10 w 17"/>
                <a:gd name="T7" fmla="*/ 4 h 11"/>
                <a:gd name="T8" fmla="*/ 10 w 17"/>
                <a:gd name="T9" fmla="*/ 3 h 11"/>
                <a:gd name="T10" fmla="*/ 7 w 17"/>
                <a:gd name="T11" fmla="*/ 2 h 11"/>
                <a:gd name="T12" fmla="*/ 3 w 17"/>
                <a:gd name="T13" fmla="*/ 1 h 11"/>
                <a:gd name="T14" fmla="*/ 3 w 17"/>
                <a:gd name="T15" fmla="*/ 5 h 11"/>
                <a:gd name="T16" fmla="*/ 4 w 17"/>
                <a:gd name="T17" fmla="*/ 6 h 11"/>
                <a:gd name="T18" fmla="*/ 8 w 17"/>
                <a:gd name="T19" fmla="*/ 8 h 11"/>
                <a:gd name="T20" fmla="*/ 15 w 17"/>
                <a:gd name="T21" fmla="*/ 9 h 11"/>
                <a:gd name="T22" fmla="*/ 16 w 17"/>
                <a:gd name="T2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1">
                  <a:moveTo>
                    <a:pt x="16" y="3"/>
                  </a:moveTo>
                  <a:cubicBezTo>
                    <a:pt x="15" y="1"/>
                    <a:pt x="14" y="2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9" y="2"/>
                    <a:pt x="8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2"/>
                    <a:pt x="0" y="4"/>
                    <a:pt x="3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7" y="8"/>
                    <a:pt x="8" y="8"/>
                  </a:cubicBezTo>
                  <a:cubicBezTo>
                    <a:pt x="10" y="9"/>
                    <a:pt x="13" y="11"/>
                    <a:pt x="15" y="9"/>
                  </a:cubicBezTo>
                  <a:cubicBezTo>
                    <a:pt x="16" y="7"/>
                    <a:pt x="17" y="4"/>
                    <a:pt x="16" y="3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869"/>
            <p:cNvSpPr/>
            <p:nvPr/>
          </p:nvSpPr>
          <p:spPr bwMode="auto">
            <a:xfrm>
              <a:off x="6365876" y="4411663"/>
              <a:ext cx="33338" cy="20638"/>
            </a:xfrm>
            <a:custGeom>
              <a:avLst/>
              <a:gdLst>
                <a:gd name="T0" fmla="*/ 3 w 8"/>
                <a:gd name="T1" fmla="*/ 1 h 5"/>
                <a:gd name="T2" fmla="*/ 3 w 8"/>
                <a:gd name="T3" fmla="*/ 0 h 5"/>
                <a:gd name="T4" fmla="*/ 2 w 8"/>
                <a:gd name="T5" fmla="*/ 0 h 5"/>
                <a:gd name="T6" fmla="*/ 1 w 8"/>
                <a:gd name="T7" fmla="*/ 0 h 5"/>
                <a:gd name="T8" fmla="*/ 1 w 8"/>
                <a:gd name="T9" fmla="*/ 0 h 5"/>
                <a:gd name="T10" fmla="*/ 1 w 8"/>
                <a:gd name="T11" fmla="*/ 2 h 5"/>
                <a:gd name="T12" fmla="*/ 1 w 8"/>
                <a:gd name="T13" fmla="*/ 3 h 5"/>
                <a:gd name="T14" fmla="*/ 1 w 8"/>
                <a:gd name="T15" fmla="*/ 3 h 5"/>
                <a:gd name="T16" fmla="*/ 4 w 8"/>
                <a:gd name="T17" fmla="*/ 5 h 5"/>
                <a:gd name="T18" fmla="*/ 6 w 8"/>
                <a:gd name="T19" fmla="*/ 5 h 5"/>
                <a:gd name="T20" fmla="*/ 3 w 8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B37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870"/>
            <p:cNvSpPr/>
            <p:nvPr/>
          </p:nvSpPr>
          <p:spPr bwMode="auto">
            <a:xfrm>
              <a:off x="5813426" y="4402138"/>
              <a:ext cx="225425" cy="273050"/>
            </a:xfrm>
            <a:custGeom>
              <a:avLst/>
              <a:gdLst>
                <a:gd name="T0" fmla="*/ 41 w 53"/>
                <a:gd name="T1" fmla="*/ 43 h 64"/>
                <a:gd name="T2" fmla="*/ 33 w 53"/>
                <a:gd name="T3" fmla="*/ 36 h 64"/>
                <a:gd name="T4" fmla="*/ 30 w 53"/>
                <a:gd name="T5" fmla="*/ 35 h 64"/>
                <a:gd name="T6" fmla="*/ 34 w 53"/>
                <a:gd name="T7" fmla="*/ 34 h 64"/>
                <a:gd name="T8" fmla="*/ 46 w 53"/>
                <a:gd name="T9" fmla="*/ 30 h 64"/>
                <a:gd name="T10" fmla="*/ 41 w 53"/>
                <a:gd name="T11" fmla="*/ 13 h 64"/>
                <a:gd name="T12" fmla="*/ 30 w 53"/>
                <a:gd name="T13" fmla="*/ 14 h 64"/>
                <a:gd name="T14" fmla="*/ 25 w 53"/>
                <a:gd name="T15" fmla="*/ 15 h 64"/>
                <a:gd name="T16" fmla="*/ 25 w 53"/>
                <a:gd name="T17" fmla="*/ 9 h 64"/>
                <a:gd name="T18" fmla="*/ 6 w 53"/>
                <a:gd name="T19" fmla="*/ 2 h 64"/>
                <a:gd name="T20" fmla="*/ 4 w 53"/>
                <a:gd name="T21" fmla="*/ 25 h 64"/>
                <a:gd name="T22" fmla="*/ 5 w 53"/>
                <a:gd name="T23" fmla="*/ 34 h 64"/>
                <a:gd name="T24" fmla="*/ 9 w 53"/>
                <a:gd name="T25" fmla="*/ 39 h 64"/>
                <a:gd name="T26" fmla="*/ 18 w 53"/>
                <a:gd name="T27" fmla="*/ 48 h 64"/>
                <a:gd name="T28" fmla="*/ 37 w 53"/>
                <a:gd name="T29" fmla="*/ 60 h 64"/>
                <a:gd name="T30" fmla="*/ 41 w 53"/>
                <a:gd name="T31" fmla="*/ 4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64">
                  <a:moveTo>
                    <a:pt x="41" y="43"/>
                  </a:moveTo>
                  <a:cubicBezTo>
                    <a:pt x="39" y="40"/>
                    <a:pt x="36" y="38"/>
                    <a:pt x="33" y="36"/>
                  </a:cubicBezTo>
                  <a:cubicBezTo>
                    <a:pt x="32" y="36"/>
                    <a:pt x="31" y="35"/>
                    <a:pt x="30" y="35"/>
                  </a:cubicBezTo>
                  <a:cubicBezTo>
                    <a:pt x="31" y="35"/>
                    <a:pt x="32" y="35"/>
                    <a:pt x="34" y="34"/>
                  </a:cubicBezTo>
                  <a:cubicBezTo>
                    <a:pt x="38" y="34"/>
                    <a:pt x="43" y="33"/>
                    <a:pt x="46" y="30"/>
                  </a:cubicBezTo>
                  <a:cubicBezTo>
                    <a:pt x="53" y="24"/>
                    <a:pt x="47" y="16"/>
                    <a:pt x="41" y="13"/>
                  </a:cubicBezTo>
                  <a:cubicBezTo>
                    <a:pt x="37" y="11"/>
                    <a:pt x="34" y="12"/>
                    <a:pt x="30" y="14"/>
                  </a:cubicBezTo>
                  <a:cubicBezTo>
                    <a:pt x="29" y="15"/>
                    <a:pt x="26" y="20"/>
                    <a:pt x="25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3" y="2"/>
                    <a:pt x="12" y="0"/>
                    <a:pt x="6" y="2"/>
                  </a:cubicBezTo>
                  <a:cubicBezTo>
                    <a:pt x="0" y="5"/>
                    <a:pt x="2" y="18"/>
                    <a:pt x="4" y="25"/>
                  </a:cubicBezTo>
                  <a:cubicBezTo>
                    <a:pt x="4" y="28"/>
                    <a:pt x="5" y="31"/>
                    <a:pt x="5" y="34"/>
                  </a:cubicBezTo>
                  <a:cubicBezTo>
                    <a:pt x="6" y="36"/>
                    <a:pt x="8" y="37"/>
                    <a:pt x="9" y="39"/>
                  </a:cubicBezTo>
                  <a:cubicBezTo>
                    <a:pt x="12" y="42"/>
                    <a:pt x="15" y="44"/>
                    <a:pt x="18" y="48"/>
                  </a:cubicBezTo>
                  <a:cubicBezTo>
                    <a:pt x="22" y="55"/>
                    <a:pt x="27" y="64"/>
                    <a:pt x="37" y="60"/>
                  </a:cubicBezTo>
                  <a:cubicBezTo>
                    <a:pt x="44" y="57"/>
                    <a:pt x="47" y="49"/>
                    <a:pt x="41" y="4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871"/>
            <p:cNvSpPr/>
            <p:nvPr/>
          </p:nvSpPr>
          <p:spPr bwMode="auto">
            <a:xfrm>
              <a:off x="5876926" y="4440238"/>
              <a:ext cx="106363" cy="103188"/>
            </a:xfrm>
            <a:custGeom>
              <a:avLst/>
              <a:gdLst>
                <a:gd name="T0" fmla="*/ 12 w 25"/>
                <a:gd name="T1" fmla="*/ 22 h 24"/>
                <a:gd name="T2" fmla="*/ 16 w 25"/>
                <a:gd name="T3" fmla="*/ 19 h 24"/>
                <a:gd name="T4" fmla="*/ 20 w 25"/>
                <a:gd name="T5" fmla="*/ 15 h 24"/>
                <a:gd name="T6" fmla="*/ 24 w 25"/>
                <a:gd name="T7" fmla="*/ 14 h 24"/>
                <a:gd name="T8" fmla="*/ 24 w 25"/>
                <a:gd name="T9" fmla="*/ 12 h 24"/>
                <a:gd name="T10" fmla="*/ 14 w 25"/>
                <a:gd name="T11" fmla="*/ 15 h 24"/>
                <a:gd name="T12" fmla="*/ 11 w 25"/>
                <a:gd name="T13" fmla="*/ 19 h 24"/>
                <a:gd name="T14" fmla="*/ 6 w 25"/>
                <a:gd name="T15" fmla="*/ 21 h 24"/>
                <a:gd name="T16" fmla="*/ 6 w 25"/>
                <a:gd name="T17" fmla="*/ 21 h 24"/>
                <a:gd name="T18" fmla="*/ 10 w 25"/>
                <a:gd name="T19" fmla="*/ 14 h 24"/>
                <a:gd name="T20" fmla="*/ 9 w 25"/>
                <a:gd name="T21" fmla="*/ 1 h 24"/>
                <a:gd name="T22" fmla="*/ 8 w 25"/>
                <a:gd name="T23" fmla="*/ 1 h 24"/>
                <a:gd name="T24" fmla="*/ 8 w 25"/>
                <a:gd name="T25" fmla="*/ 11 h 24"/>
                <a:gd name="T26" fmla="*/ 5 w 25"/>
                <a:gd name="T27" fmla="*/ 17 h 24"/>
                <a:gd name="T28" fmla="*/ 4 w 25"/>
                <a:gd name="T29" fmla="*/ 16 h 24"/>
                <a:gd name="T30" fmla="*/ 4 w 25"/>
                <a:gd name="T31" fmla="*/ 17 h 24"/>
                <a:gd name="T32" fmla="*/ 4 w 25"/>
                <a:gd name="T33" fmla="*/ 12 h 24"/>
                <a:gd name="T34" fmla="*/ 3 w 25"/>
                <a:gd name="T35" fmla="*/ 2 h 24"/>
                <a:gd name="T36" fmla="*/ 2 w 25"/>
                <a:gd name="T37" fmla="*/ 2 h 24"/>
                <a:gd name="T38" fmla="*/ 1 w 25"/>
                <a:gd name="T39" fmla="*/ 16 h 24"/>
                <a:gd name="T40" fmla="*/ 1 w 25"/>
                <a:gd name="T41" fmla="*/ 16 h 24"/>
                <a:gd name="T42" fmla="*/ 3 w 25"/>
                <a:gd name="T43" fmla="*/ 21 h 24"/>
                <a:gd name="T44" fmla="*/ 3 w 25"/>
                <a:gd name="T45" fmla="*/ 21 h 24"/>
                <a:gd name="T46" fmla="*/ 4 w 25"/>
                <a:gd name="T47" fmla="*/ 21 h 24"/>
                <a:gd name="T48" fmla="*/ 5 w 25"/>
                <a:gd name="T49" fmla="*/ 21 h 24"/>
                <a:gd name="T50" fmla="*/ 5 w 25"/>
                <a:gd name="T51" fmla="*/ 22 h 24"/>
                <a:gd name="T52" fmla="*/ 6 w 25"/>
                <a:gd name="T53" fmla="*/ 22 h 24"/>
                <a:gd name="T54" fmla="*/ 7 w 25"/>
                <a:gd name="T55" fmla="*/ 23 h 24"/>
                <a:gd name="T56" fmla="*/ 8 w 25"/>
                <a:gd name="T57" fmla="*/ 23 h 24"/>
                <a:gd name="T58" fmla="*/ 8 w 25"/>
                <a:gd name="T59" fmla="*/ 23 h 24"/>
                <a:gd name="T60" fmla="*/ 9 w 25"/>
                <a:gd name="T61" fmla="*/ 23 h 24"/>
                <a:gd name="T62" fmla="*/ 12 w 25"/>
                <a:gd name="T6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14" y="21"/>
                    <a:pt x="15" y="20"/>
                    <a:pt x="16" y="19"/>
                  </a:cubicBezTo>
                  <a:cubicBezTo>
                    <a:pt x="18" y="17"/>
                    <a:pt x="17" y="17"/>
                    <a:pt x="20" y="15"/>
                  </a:cubicBezTo>
                  <a:cubicBezTo>
                    <a:pt x="21" y="14"/>
                    <a:pt x="23" y="14"/>
                    <a:pt x="24" y="14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1" y="12"/>
                    <a:pt x="17" y="14"/>
                    <a:pt x="14" y="15"/>
                  </a:cubicBezTo>
                  <a:cubicBezTo>
                    <a:pt x="13" y="16"/>
                    <a:pt x="12" y="18"/>
                    <a:pt x="11" y="19"/>
                  </a:cubicBezTo>
                  <a:cubicBezTo>
                    <a:pt x="9" y="21"/>
                    <a:pt x="8" y="22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8" y="20"/>
                    <a:pt x="9" y="16"/>
                    <a:pt x="10" y="14"/>
                  </a:cubicBezTo>
                  <a:cubicBezTo>
                    <a:pt x="11" y="10"/>
                    <a:pt x="10" y="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8" y="4"/>
                    <a:pt x="8" y="7"/>
                    <a:pt x="8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9"/>
                    <a:pt x="3" y="6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7"/>
                    <a:pt x="1" y="11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8"/>
                    <a:pt x="1" y="19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872"/>
            <p:cNvSpPr/>
            <p:nvPr/>
          </p:nvSpPr>
          <p:spPr bwMode="auto">
            <a:xfrm>
              <a:off x="5894388" y="4546600"/>
              <a:ext cx="76200" cy="85725"/>
            </a:xfrm>
            <a:custGeom>
              <a:avLst/>
              <a:gdLst>
                <a:gd name="T0" fmla="*/ 17 w 18"/>
                <a:gd name="T1" fmla="*/ 18 h 20"/>
                <a:gd name="T2" fmla="*/ 6 w 18"/>
                <a:gd name="T3" fmla="*/ 3 h 20"/>
                <a:gd name="T4" fmla="*/ 5 w 18"/>
                <a:gd name="T5" fmla="*/ 1 h 20"/>
                <a:gd name="T6" fmla="*/ 5 w 18"/>
                <a:gd name="T7" fmla="*/ 1 h 20"/>
                <a:gd name="T8" fmla="*/ 5 w 18"/>
                <a:gd name="T9" fmla="*/ 0 h 20"/>
                <a:gd name="T10" fmla="*/ 4 w 18"/>
                <a:gd name="T11" fmla="*/ 1 h 20"/>
                <a:gd name="T12" fmla="*/ 4 w 18"/>
                <a:gd name="T13" fmla="*/ 1 h 20"/>
                <a:gd name="T14" fmla="*/ 1 w 18"/>
                <a:gd name="T15" fmla="*/ 12 h 20"/>
                <a:gd name="T16" fmla="*/ 12 w 18"/>
                <a:gd name="T17" fmla="*/ 20 h 20"/>
                <a:gd name="T18" fmla="*/ 13 w 18"/>
                <a:gd name="T19" fmla="*/ 19 h 20"/>
                <a:gd name="T20" fmla="*/ 9 w 18"/>
                <a:gd name="T21" fmla="*/ 15 h 20"/>
                <a:gd name="T22" fmla="*/ 4 w 18"/>
                <a:gd name="T23" fmla="*/ 9 h 20"/>
                <a:gd name="T24" fmla="*/ 5 w 18"/>
                <a:gd name="T25" fmla="*/ 6 h 20"/>
                <a:gd name="T26" fmla="*/ 5 w 18"/>
                <a:gd name="T27" fmla="*/ 4 h 20"/>
                <a:gd name="T28" fmla="*/ 8 w 18"/>
                <a:gd name="T29" fmla="*/ 10 h 20"/>
                <a:gd name="T30" fmla="*/ 12 w 18"/>
                <a:gd name="T31" fmla="*/ 11 h 20"/>
                <a:gd name="T32" fmla="*/ 16 w 18"/>
                <a:gd name="T33" fmla="*/ 18 h 20"/>
                <a:gd name="T34" fmla="*/ 17 w 18"/>
                <a:gd name="T3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20">
                  <a:moveTo>
                    <a:pt x="17" y="18"/>
                  </a:moveTo>
                  <a:cubicBezTo>
                    <a:pt x="18" y="12"/>
                    <a:pt x="13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5"/>
                    <a:pt x="0" y="8"/>
                    <a:pt x="1" y="12"/>
                  </a:cubicBezTo>
                  <a:cubicBezTo>
                    <a:pt x="2" y="17"/>
                    <a:pt x="8" y="18"/>
                    <a:pt x="12" y="20"/>
                  </a:cubicBezTo>
                  <a:cubicBezTo>
                    <a:pt x="12" y="20"/>
                    <a:pt x="13" y="20"/>
                    <a:pt x="13" y="19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6"/>
                    <a:pt x="7" y="9"/>
                    <a:pt x="8" y="10"/>
                  </a:cubicBezTo>
                  <a:cubicBezTo>
                    <a:pt x="9" y="11"/>
                    <a:pt x="11" y="11"/>
                    <a:pt x="12" y="11"/>
                  </a:cubicBezTo>
                  <a:cubicBezTo>
                    <a:pt x="15" y="12"/>
                    <a:pt x="16" y="16"/>
                    <a:pt x="16" y="18"/>
                  </a:cubicBezTo>
                  <a:cubicBezTo>
                    <a:pt x="16" y="19"/>
                    <a:pt x="17" y="19"/>
                    <a:pt x="17" y="18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873"/>
            <p:cNvSpPr/>
            <p:nvPr/>
          </p:nvSpPr>
          <p:spPr bwMode="auto">
            <a:xfrm>
              <a:off x="5843588" y="4521200"/>
              <a:ext cx="76200" cy="60325"/>
            </a:xfrm>
            <a:custGeom>
              <a:avLst/>
              <a:gdLst>
                <a:gd name="T0" fmla="*/ 16 w 18"/>
                <a:gd name="T1" fmla="*/ 9 h 14"/>
                <a:gd name="T2" fmla="*/ 13 w 18"/>
                <a:gd name="T3" fmla="*/ 2 h 14"/>
                <a:gd name="T4" fmla="*/ 6 w 18"/>
                <a:gd name="T5" fmla="*/ 0 h 14"/>
                <a:gd name="T6" fmla="*/ 2 w 18"/>
                <a:gd name="T7" fmla="*/ 7 h 14"/>
                <a:gd name="T8" fmla="*/ 5 w 18"/>
                <a:gd name="T9" fmla="*/ 8 h 14"/>
                <a:gd name="T10" fmla="*/ 5 w 18"/>
                <a:gd name="T11" fmla="*/ 10 h 14"/>
                <a:gd name="T12" fmla="*/ 8 w 18"/>
                <a:gd name="T13" fmla="*/ 13 h 14"/>
                <a:gd name="T14" fmla="*/ 10 w 18"/>
                <a:gd name="T15" fmla="*/ 12 h 14"/>
                <a:gd name="T16" fmla="*/ 13 w 18"/>
                <a:gd name="T17" fmla="*/ 11 h 14"/>
                <a:gd name="T18" fmla="*/ 16 w 18"/>
                <a:gd name="T1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9"/>
                  </a:moveTo>
                  <a:cubicBezTo>
                    <a:pt x="18" y="6"/>
                    <a:pt x="15" y="3"/>
                    <a:pt x="13" y="2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1"/>
                    <a:pt x="0" y="4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2"/>
                    <a:pt x="6" y="13"/>
                    <a:pt x="8" y="13"/>
                  </a:cubicBezTo>
                  <a:cubicBezTo>
                    <a:pt x="9" y="14"/>
                    <a:pt x="10" y="13"/>
                    <a:pt x="10" y="12"/>
                  </a:cubicBezTo>
                  <a:cubicBezTo>
                    <a:pt x="11" y="12"/>
                    <a:pt x="12" y="12"/>
                    <a:pt x="13" y="11"/>
                  </a:cubicBezTo>
                  <a:cubicBezTo>
                    <a:pt x="14" y="11"/>
                    <a:pt x="15" y="10"/>
                    <a:pt x="16" y="9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874"/>
            <p:cNvSpPr/>
            <p:nvPr/>
          </p:nvSpPr>
          <p:spPr bwMode="auto">
            <a:xfrm>
              <a:off x="5868988" y="4533900"/>
              <a:ext cx="46038" cy="42863"/>
            </a:xfrm>
            <a:custGeom>
              <a:avLst/>
              <a:gdLst>
                <a:gd name="T0" fmla="*/ 10 w 11"/>
                <a:gd name="T1" fmla="*/ 6 h 10"/>
                <a:gd name="T2" fmla="*/ 9 w 11"/>
                <a:gd name="T3" fmla="*/ 2 h 10"/>
                <a:gd name="T4" fmla="*/ 2 w 11"/>
                <a:gd name="T5" fmla="*/ 1 h 10"/>
                <a:gd name="T6" fmla="*/ 1 w 11"/>
                <a:gd name="T7" fmla="*/ 6 h 10"/>
                <a:gd name="T8" fmla="*/ 1 w 11"/>
                <a:gd name="T9" fmla="*/ 7 h 10"/>
                <a:gd name="T10" fmla="*/ 1 w 11"/>
                <a:gd name="T11" fmla="*/ 8 h 10"/>
                <a:gd name="T12" fmla="*/ 8 w 11"/>
                <a:gd name="T13" fmla="*/ 8 h 10"/>
                <a:gd name="T14" fmla="*/ 10 w 11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1" y="4"/>
                    <a:pt x="10" y="3"/>
                    <a:pt x="9" y="2"/>
                  </a:cubicBezTo>
                  <a:cubicBezTo>
                    <a:pt x="7" y="1"/>
                    <a:pt x="4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10"/>
                    <a:pt x="8" y="8"/>
                  </a:cubicBezTo>
                  <a:cubicBezTo>
                    <a:pt x="9" y="7"/>
                    <a:pt x="10" y="7"/>
                    <a:pt x="10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875"/>
            <p:cNvSpPr/>
            <p:nvPr/>
          </p:nvSpPr>
          <p:spPr bwMode="auto">
            <a:xfrm>
              <a:off x="5861051" y="4533900"/>
              <a:ext cx="28575" cy="25400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3 h 6"/>
                <a:gd name="T4" fmla="*/ 3 w 7"/>
                <a:gd name="T5" fmla="*/ 1 h 6"/>
                <a:gd name="T6" fmla="*/ 2 w 7"/>
                <a:gd name="T7" fmla="*/ 0 h 6"/>
                <a:gd name="T8" fmla="*/ 1 w 7"/>
                <a:gd name="T9" fmla="*/ 0 h 6"/>
                <a:gd name="T10" fmla="*/ 5 w 7"/>
                <a:gd name="T11" fmla="*/ 4 h 6"/>
                <a:gd name="T12" fmla="*/ 5 w 7"/>
                <a:gd name="T13" fmla="*/ 5 h 6"/>
                <a:gd name="T14" fmla="*/ 6 w 7"/>
                <a:gd name="T15" fmla="*/ 5 h 6"/>
                <a:gd name="T16" fmla="*/ 7 w 7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6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876"/>
            <p:cNvSpPr/>
            <p:nvPr/>
          </p:nvSpPr>
          <p:spPr bwMode="auto">
            <a:xfrm>
              <a:off x="5826126" y="4402138"/>
              <a:ext cx="98425" cy="85725"/>
            </a:xfrm>
            <a:custGeom>
              <a:avLst/>
              <a:gdLst>
                <a:gd name="T0" fmla="*/ 19 w 23"/>
                <a:gd name="T1" fmla="*/ 6 h 20"/>
                <a:gd name="T2" fmla="*/ 8 w 23"/>
                <a:gd name="T3" fmla="*/ 1 h 20"/>
                <a:gd name="T4" fmla="*/ 0 w 23"/>
                <a:gd name="T5" fmla="*/ 6 h 20"/>
                <a:gd name="T6" fmla="*/ 1 w 23"/>
                <a:gd name="T7" fmla="*/ 6 h 20"/>
                <a:gd name="T8" fmla="*/ 9 w 23"/>
                <a:gd name="T9" fmla="*/ 6 h 20"/>
                <a:gd name="T10" fmla="*/ 11 w 23"/>
                <a:gd name="T11" fmla="*/ 8 h 20"/>
                <a:gd name="T12" fmla="*/ 19 w 23"/>
                <a:gd name="T13" fmla="*/ 12 h 20"/>
                <a:gd name="T14" fmla="*/ 20 w 23"/>
                <a:gd name="T15" fmla="*/ 19 h 20"/>
                <a:gd name="T16" fmla="*/ 21 w 23"/>
                <a:gd name="T17" fmla="*/ 20 h 20"/>
                <a:gd name="T18" fmla="*/ 19 w 23"/>
                <a:gd name="T1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19" y="6"/>
                  </a:moveTo>
                  <a:cubicBezTo>
                    <a:pt x="16" y="2"/>
                    <a:pt x="12" y="1"/>
                    <a:pt x="8" y="1"/>
                  </a:cubicBezTo>
                  <a:cubicBezTo>
                    <a:pt x="4" y="0"/>
                    <a:pt x="1" y="1"/>
                    <a:pt x="0" y="6"/>
                  </a:cubicBezTo>
                  <a:cubicBezTo>
                    <a:pt x="0" y="6"/>
                    <a:pt x="0" y="7"/>
                    <a:pt x="1" y="6"/>
                  </a:cubicBezTo>
                  <a:cubicBezTo>
                    <a:pt x="3" y="4"/>
                    <a:pt x="6" y="2"/>
                    <a:pt x="9" y="6"/>
                  </a:cubicBezTo>
                  <a:cubicBezTo>
                    <a:pt x="9" y="6"/>
                    <a:pt x="10" y="7"/>
                    <a:pt x="11" y="8"/>
                  </a:cubicBezTo>
                  <a:cubicBezTo>
                    <a:pt x="14" y="8"/>
                    <a:pt x="18" y="8"/>
                    <a:pt x="19" y="12"/>
                  </a:cubicBezTo>
                  <a:cubicBezTo>
                    <a:pt x="20" y="14"/>
                    <a:pt x="20" y="17"/>
                    <a:pt x="20" y="19"/>
                  </a:cubicBezTo>
                  <a:cubicBezTo>
                    <a:pt x="20" y="20"/>
                    <a:pt x="21" y="20"/>
                    <a:pt x="21" y="20"/>
                  </a:cubicBezTo>
                  <a:cubicBezTo>
                    <a:pt x="23" y="15"/>
                    <a:pt x="22" y="9"/>
                    <a:pt x="19" y="6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877"/>
            <p:cNvSpPr/>
            <p:nvPr/>
          </p:nvSpPr>
          <p:spPr bwMode="auto">
            <a:xfrm>
              <a:off x="5953126" y="4462463"/>
              <a:ext cx="77788" cy="88900"/>
            </a:xfrm>
            <a:custGeom>
              <a:avLst/>
              <a:gdLst>
                <a:gd name="T0" fmla="*/ 12 w 18"/>
                <a:gd name="T1" fmla="*/ 0 h 21"/>
                <a:gd name="T2" fmla="*/ 11 w 18"/>
                <a:gd name="T3" fmla="*/ 1 h 21"/>
                <a:gd name="T4" fmla="*/ 10 w 18"/>
                <a:gd name="T5" fmla="*/ 7 h 21"/>
                <a:gd name="T6" fmla="*/ 13 w 18"/>
                <a:gd name="T7" fmla="*/ 11 h 21"/>
                <a:gd name="T8" fmla="*/ 13 w 18"/>
                <a:gd name="T9" fmla="*/ 11 h 21"/>
                <a:gd name="T10" fmla="*/ 7 w 18"/>
                <a:gd name="T11" fmla="*/ 15 h 21"/>
                <a:gd name="T12" fmla="*/ 0 w 18"/>
                <a:gd name="T13" fmla="*/ 20 h 21"/>
                <a:gd name="T14" fmla="*/ 0 w 18"/>
                <a:gd name="T15" fmla="*/ 21 h 21"/>
                <a:gd name="T16" fmla="*/ 16 w 18"/>
                <a:gd name="T17" fmla="*/ 14 h 21"/>
                <a:gd name="T18" fmla="*/ 12 w 18"/>
                <a:gd name="T1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1">
                  <a:moveTo>
                    <a:pt x="12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11" y="3"/>
                    <a:pt x="12" y="4"/>
                    <a:pt x="10" y="7"/>
                  </a:cubicBezTo>
                  <a:cubicBezTo>
                    <a:pt x="10" y="8"/>
                    <a:pt x="12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5"/>
                    <a:pt x="9" y="14"/>
                    <a:pt x="7" y="15"/>
                  </a:cubicBezTo>
                  <a:cubicBezTo>
                    <a:pt x="4" y="16"/>
                    <a:pt x="3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6" y="20"/>
                    <a:pt x="13" y="20"/>
                    <a:pt x="16" y="14"/>
                  </a:cubicBezTo>
                  <a:cubicBezTo>
                    <a:pt x="18" y="9"/>
                    <a:pt x="15" y="4"/>
                    <a:pt x="1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878"/>
            <p:cNvSpPr/>
            <p:nvPr/>
          </p:nvSpPr>
          <p:spPr bwMode="auto">
            <a:xfrm>
              <a:off x="5940426" y="4597400"/>
              <a:ext cx="85725" cy="68263"/>
            </a:xfrm>
            <a:custGeom>
              <a:avLst/>
              <a:gdLst>
                <a:gd name="T0" fmla="*/ 14 w 20"/>
                <a:gd name="T1" fmla="*/ 1 h 16"/>
                <a:gd name="T2" fmla="*/ 13 w 20"/>
                <a:gd name="T3" fmla="*/ 1 h 16"/>
                <a:gd name="T4" fmla="*/ 12 w 20"/>
                <a:gd name="T5" fmla="*/ 4 h 16"/>
                <a:gd name="T6" fmla="*/ 10 w 20"/>
                <a:gd name="T7" fmla="*/ 5 h 16"/>
                <a:gd name="T8" fmla="*/ 4 w 20"/>
                <a:gd name="T9" fmla="*/ 8 h 16"/>
                <a:gd name="T10" fmla="*/ 3 w 20"/>
                <a:gd name="T11" fmla="*/ 8 h 16"/>
                <a:gd name="T12" fmla="*/ 0 w 20"/>
                <a:gd name="T13" fmla="*/ 15 h 16"/>
                <a:gd name="T14" fmla="*/ 0 w 20"/>
                <a:gd name="T15" fmla="*/ 15 h 16"/>
                <a:gd name="T16" fmla="*/ 14 w 20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6">
                  <a:moveTo>
                    <a:pt x="14" y="1"/>
                  </a:moveTo>
                  <a:cubicBezTo>
                    <a:pt x="14" y="0"/>
                    <a:pt x="13" y="0"/>
                    <a:pt x="13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4"/>
                    <a:pt x="11" y="4"/>
                    <a:pt x="10" y="5"/>
                  </a:cubicBezTo>
                  <a:cubicBezTo>
                    <a:pt x="8" y="7"/>
                    <a:pt x="8" y="11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2" y="13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8" y="16"/>
                    <a:pt x="20" y="10"/>
                    <a:pt x="1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79"/>
            <p:cNvSpPr/>
            <p:nvPr/>
          </p:nvSpPr>
          <p:spPr bwMode="auto">
            <a:xfrm>
              <a:off x="5605463" y="4445000"/>
              <a:ext cx="339725" cy="327025"/>
            </a:xfrm>
            <a:custGeom>
              <a:avLst/>
              <a:gdLst>
                <a:gd name="T0" fmla="*/ 57 w 80"/>
                <a:gd name="T1" fmla="*/ 73 h 77"/>
                <a:gd name="T2" fmla="*/ 54 w 80"/>
                <a:gd name="T3" fmla="*/ 56 h 77"/>
                <a:gd name="T4" fmla="*/ 52 w 80"/>
                <a:gd name="T5" fmla="*/ 52 h 77"/>
                <a:gd name="T6" fmla="*/ 52 w 80"/>
                <a:gd name="T7" fmla="*/ 53 h 77"/>
                <a:gd name="T8" fmla="*/ 58 w 80"/>
                <a:gd name="T9" fmla="*/ 55 h 77"/>
                <a:gd name="T10" fmla="*/ 71 w 80"/>
                <a:gd name="T11" fmla="*/ 49 h 77"/>
                <a:gd name="T12" fmla="*/ 61 w 80"/>
                <a:gd name="T13" fmla="*/ 24 h 77"/>
                <a:gd name="T14" fmla="*/ 56 w 80"/>
                <a:gd name="T15" fmla="*/ 25 h 77"/>
                <a:gd name="T16" fmla="*/ 51 w 80"/>
                <a:gd name="T17" fmla="*/ 29 h 77"/>
                <a:gd name="T18" fmla="*/ 55 w 80"/>
                <a:gd name="T19" fmla="*/ 25 h 77"/>
                <a:gd name="T20" fmla="*/ 55 w 80"/>
                <a:gd name="T21" fmla="*/ 2 h 77"/>
                <a:gd name="T22" fmla="*/ 47 w 80"/>
                <a:gd name="T23" fmla="*/ 1 h 77"/>
                <a:gd name="T24" fmla="*/ 34 w 80"/>
                <a:gd name="T25" fmla="*/ 5 h 77"/>
                <a:gd name="T26" fmla="*/ 32 w 80"/>
                <a:gd name="T27" fmla="*/ 11 h 77"/>
                <a:gd name="T28" fmla="*/ 22 w 80"/>
                <a:gd name="T29" fmla="*/ 6 h 77"/>
                <a:gd name="T30" fmla="*/ 10 w 80"/>
                <a:gd name="T31" fmla="*/ 26 h 77"/>
                <a:gd name="T32" fmla="*/ 17 w 80"/>
                <a:gd name="T33" fmla="*/ 29 h 77"/>
                <a:gd name="T34" fmla="*/ 20 w 80"/>
                <a:gd name="T35" fmla="*/ 30 h 77"/>
                <a:gd name="T36" fmla="*/ 8 w 80"/>
                <a:gd name="T37" fmla="*/ 33 h 77"/>
                <a:gd name="T38" fmla="*/ 7 w 80"/>
                <a:gd name="T39" fmla="*/ 47 h 77"/>
                <a:gd name="T40" fmla="*/ 21 w 80"/>
                <a:gd name="T41" fmla="*/ 53 h 77"/>
                <a:gd name="T42" fmla="*/ 29 w 80"/>
                <a:gd name="T43" fmla="*/ 56 h 77"/>
                <a:gd name="T44" fmla="*/ 32 w 80"/>
                <a:gd name="T45" fmla="*/ 64 h 77"/>
                <a:gd name="T46" fmla="*/ 45 w 80"/>
                <a:gd name="T47" fmla="*/ 76 h 77"/>
                <a:gd name="T48" fmla="*/ 57 w 80"/>
                <a:gd name="T49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77">
                  <a:moveTo>
                    <a:pt x="57" y="73"/>
                  </a:moveTo>
                  <a:cubicBezTo>
                    <a:pt x="61" y="68"/>
                    <a:pt x="55" y="61"/>
                    <a:pt x="54" y="56"/>
                  </a:cubicBezTo>
                  <a:cubicBezTo>
                    <a:pt x="53" y="55"/>
                    <a:pt x="52" y="54"/>
                    <a:pt x="52" y="52"/>
                  </a:cubicBezTo>
                  <a:cubicBezTo>
                    <a:pt x="52" y="52"/>
                    <a:pt x="52" y="52"/>
                    <a:pt x="52" y="53"/>
                  </a:cubicBezTo>
                  <a:cubicBezTo>
                    <a:pt x="54" y="54"/>
                    <a:pt x="56" y="55"/>
                    <a:pt x="58" y="55"/>
                  </a:cubicBezTo>
                  <a:cubicBezTo>
                    <a:pt x="64" y="55"/>
                    <a:pt x="68" y="53"/>
                    <a:pt x="71" y="49"/>
                  </a:cubicBezTo>
                  <a:cubicBezTo>
                    <a:pt x="80" y="38"/>
                    <a:pt x="72" y="28"/>
                    <a:pt x="61" y="24"/>
                  </a:cubicBezTo>
                  <a:cubicBezTo>
                    <a:pt x="59" y="23"/>
                    <a:pt x="57" y="24"/>
                    <a:pt x="56" y="25"/>
                  </a:cubicBezTo>
                  <a:cubicBezTo>
                    <a:pt x="54" y="27"/>
                    <a:pt x="53" y="28"/>
                    <a:pt x="51" y="29"/>
                  </a:cubicBezTo>
                  <a:cubicBezTo>
                    <a:pt x="52" y="28"/>
                    <a:pt x="53" y="27"/>
                    <a:pt x="55" y="25"/>
                  </a:cubicBezTo>
                  <a:cubicBezTo>
                    <a:pt x="59" y="19"/>
                    <a:pt x="60" y="8"/>
                    <a:pt x="55" y="2"/>
                  </a:cubicBezTo>
                  <a:cubicBezTo>
                    <a:pt x="53" y="0"/>
                    <a:pt x="50" y="1"/>
                    <a:pt x="47" y="1"/>
                  </a:cubicBezTo>
                  <a:cubicBezTo>
                    <a:pt x="44" y="2"/>
                    <a:pt x="36" y="2"/>
                    <a:pt x="34" y="5"/>
                  </a:cubicBezTo>
                  <a:cubicBezTo>
                    <a:pt x="32" y="7"/>
                    <a:pt x="32" y="9"/>
                    <a:pt x="32" y="11"/>
                  </a:cubicBezTo>
                  <a:cubicBezTo>
                    <a:pt x="29" y="8"/>
                    <a:pt x="26" y="6"/>
                    <a:pt x="22" y="6"/>
                  </a:cubicBezTo>
                  <a:cubicBezTo>
                    <a:pt x="12" y="6"/>
                    <a:pt x="0" y="17"/>
                    <a:pt x="10" y="26"/>
                  </a:cubicBezTo>
                  <a:cubicBezTo>
                    <a:pt x="12" y="27"/>
                    <a:pt x="15" y="28"/>
                    <a:pt x="17" y="29"/>
                  </a:cubicBezTo>
                  <a:cubicBezTo>
                    <a:pt x="18" y="29"/>
                    <a:pt x="19" y="29"/>
                    <a:pt x="20" y="30"/>
                  </a:cubicBezTo>
                  <a:cubicBezTo>
                    <a:pt x="16" y="29"/>
                    <a:pt x="11" y="29"/>
                    <a:pt x="8" y="33"/>
                  </a:cubicBezTo>
                  <a:cubicBezTo>
                    <a:pt x="5" y="36"/>
                    <a:pt x="5" y="44"/>
                    <a:pt x="7" y="47"/>
                  </a:cubicBezTo>
                  <a:cubicBezTo>
                    <a:pt x="9" y="53"/>
                    <a:pt x="16" y="53"/>
                    <a:pt x="21" y="53"/>
                  </a:cubicBezTo>
                  <a:cubicBezTo>
                    <a:pt x="26" y="52"/>
                    <a:pt x="28" y="50"/>
                    <a:pt x="29" y="56"/>
                  </a:cubicBezTo>
                  <a:cubicBezTo>
                    <a:pt x="30" y="59"/>
                    <a:pt x="31" y="61"/>
                    <a:pt x="32" y="64"/>
                  </a:cubicBezTo>
                  <a:cubicBezTo>
                    <a:pt x="35" y="69"/>
                    <a:pt x="39" y="74"/>
                    <a:pt x="45" y="76"/>
                  </a:cubicBezTo>
                  <a:cubicBezTo>
                    <a:pt x="48" y="77"/>
                    <a:pt x="55" y="77"/>
                    <a:pt x="57" y="73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80"/>
            <p:cNvSpPr/>
            <p:nvPr/>
          </p:nvSpPr>
          <p:spPr bwMode="auto">
            <a:xfrm>
              <a:off x="5719763" y="4533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81"/>
            <p:cNvSpPr/>
            <p:nvPr/>
          </p:nvSpPr>
          <p:spPr bwMode="auto">
            <a:xfrm>
              <a:off x="5678488" y="4432300"/>
              <a:ext cx="246063" cy="296863"/>
            </a:xfrm>
            <a:custGeom>
              <a:avLst/>
              <a:gdLst>
                <a:gd name="T0" fmla="*/ 39 w 58"/>
                <a:gd name="T1" fmla="*/ 69 h 70"/>
                <a:gd name="T2" fmla="*/ 36 w 58"/>
                <a:gd name="T3" fmla="*/ 60 h 70"/>
                <a:gd name="T4" fmla="*/ 35 w 58"/>
                <a:gd name="T5" fmla="*/ 55 h 70"/>
                <a:gd name="T6" fmla="*/ 45 w 58"/>
                <a:gd name="T7" fmla="*/ 57 h 70"/>
                <a:gd name="T8" fmla="*/ 57 w 58"/>
                <a:gd name="T9" fmla="*/ 40 h 70"/>
                <a:gd name="T10" fmla="*/ 56 w 58"/>
                <a:gd name="T11" fmla="*/ 39 h 70"/>
                <a:gd name="T12" fmla="*/ 53 w 58"/>
                <a:gd name="T13" fmla="*/ 46 h 70"/>
                <a:gd name="T14" fmla="*/ 40 w 58"/>
                <a:gd name="T15" fmla="*/ 50 h 70"/>
                <a:gd name="T16" fmla="*/ 28 w 58"/>
                <a:gd name="T17" fmla="*/ 36 h 70"/>
                <a:gd name="T18" fmla="*/ 28 w 58"/>
                <a:gd name="T19" fmla="*/ 35 h 70"/>
                <a:gd name="T20" fmla="*/ 26 w 58"/>
                <a:gd name="T21" fmla="*/ 33 h 70"/>
                <a:gd name="T22" fmla="*/ 27 w 58"/>
                <a:gd name="T23" fmla="*/ 31 h 70"/>
                <a:gd name="T24" fmla="*/ 29 w 58"/>
                <a:gd name="T25" fmla="*/ 20 h 70"/>
                <a:gd name="T26" fmla="*/ 29 w 58"/>
                <a:gd name="T27" fmla="*/ 16 h 70"/>
                <a:gd name="T28" fmla="*/ 37 w 58"/>
                <a:gd name="T29" fmla="*/ 6 h 70"/>
                <a:gd name="T30" fmla="*/ 37 w 58"/>
                <a:gd name="T31" fmla="*/ 6 h 70"/>
                <a:gd name="T32" fmla="*/ 20 w 58"/>
                <a:gd name="T33" fmla="*/ 6 h 70"/>
                <a:gd name="T34" fmla="*/ 16 w 58"/>
                <a:gd name="T35" fmla="*/ 15 h 70"/>
                <a:gd name="T36" fmla="*/ 17 w 58"/>
                <a:gd name="T37" fmla="*/ 23 h 70"/>
                <a:gd name="T38" fmla="*/ 9 w 58"/>
                <a:gd name="T39" fmla="*/ 19 h 70"/>
                <a:gd name="T40" fmla="*/ 9 w 58"/>
                <a:gd name="T41" fmla="*/ 20 h 70"/>
                <a:gd name="T42" fmla="*/ 1 w 58"/>
                <a:gd name="T43" fmla="*/ 19 h 70"/>
                <a:gd name="T44" fmla="*/ 1 w 58"/>
                <a:gd name="T45" fmla="*/ 20 h 70"/>
                <a:gd name="T46" fmla="*/ 1 w 58"/>
                <a:gd name="T47" fmla="*/ 28 h 70"/>
                <a:gd name="T48" fmla="*/ 1 w 58"/>
                <a:gd name="T49" fmla="*/ 29 h 70"/>
                <a:gd name="T50" fmla="*/ 10 w 58"/>
                <a:gd name="T51" fmla="*/ 35 h 70"/>
                <a:gd name="T52" fmla="*/ 0 w 58"/>
                <a:gd name="T53" fmla="*/ 44 h 70"/>
                <a:gd name="T54" fmla="*/ 1 w 58"/>
                <a:gd name="T55" fmla="*/ 45 h 70"/>
                <a:gd name="T56" fmla="*/ 7 w 58"/>
                <a:gd name="T57" fmla="*/ 48 h 70"/>
                <a:gd name="T58" fmla="*/ 8 w 58"/>
                <a:gd name="T59" fmla="*/ 49 h 70"/>
                <a:gd name="T60" fmla="*/ 14 w 58"/>
                <a:gd name="T61" fmla="*/ 50 h 70"/>
                <a:gd name="T62" fmla="*/ 19 w 58"/>
                <a:gd name="T63" fmla="*/ 47 h 70"/>
                <a:gd name="T64" fmla="*/ 21 w 58"/>
                <a:gd name="T65" fmla="*/ 50 h 70"/>
                <a:gd name="T66" fmla="*/ 28 w 58"/>
                <a:gd name="T67" fmla="*/ 60 h 70"/>
                <a:gd name="T68" fmla="*/ 31 w 58"/>
                <a:gd name="T69" fmla="*/ 62 h 70"/>
                <a:gd name="T70" fmla="*/ 38 w 58"/>
                <a:gd name="T71" fmla="*/ 69 h 70"/>
                <a:gd name="T72" fmla="*/ 39 w 58"/>
                <a:gd name="T7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" h="70">
                  <a:moveTo>
                    <a:pt x="39" y="69"/>
                  </a:moveTo>
                  <a:cubicBezTo>
                    <a:pt x="38" y="66"/>
                    <a:pt x="37" y="63"/>
                    <a:pt x="36" y="60"/>
                  </a:cubicBezTo>
                  <a:cubicBezTo>
                    <a:pt x="36" y="58"/>
                    <a:pt x="33" y="53"/>
                    <a:pt x="35" y="55"/>
                  </a:cubicBezTo>
                  <a:cubicBezTo>
                    <a:pt x="38" y="58"/>
                    <a:pt x="42" y="58"/>
                    <a:pt x="45" y="57"/>
                  </a:cubicBezTo>
                  <a:cubicBezTo>
                    <a:pt x="53" y="56"/>
                    <a:pt x="58" y="48"/>
                    <a:pt x="57" y="40"/>
                  </a:cubicBezTo>
                  <a:cubicBezTo>
                    <a:pt x="57" y="39"/>
                    <a:pt x="56" y="39"/>
                    <a:pt x="56" y="39"/>
                  </a:cubicBezTo>
                  <a:cubicBezTo>
                    <a:pt x="55" y="41"/>
                    <a:pt x="54" y="43"/>
                    <a:pt x="53" y="46"/>
                  </a:cubicBezTo>
                  <a:cubicBezTo>
                    <a:pt x="50" y="51"/>
                    <a:pt x="45" y="52"/>
                    <a:pt x="40" y="50"/>
                  </a:cubicBezTo>
                  <a:cubicBezTo>
                    <a:pt x="35" y="49"/>
                    <a:pt x="23" y="43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5"/>
                    <a:pt x="27" y="34"/>
                    <a:pt x="26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8" y="27"/>
                    <a:pt x="26" y="25"/>
                    <a:pt x="29" y="20"/>
                  </a:cubicBezTo>
                  <a:cubicBezTo>
                    <a:pt x="30" y="19"/>
                    <a:pt x="30" y="18"/>
                    <a:pt x="29" y="16"/>
                  </a:cubicBezTo>
                  <a:cubicBezTo>
                    <a:pt x="27" y="10"/>
                    <a:pt x="32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5" y="0"/>
                    <a:pt x="24" y="5"/>
                    <a:pt x="20" y="6"/>
                  </a:cubicBezTo>
                  <a:cubicBezTo>
                    <a:pt x="17" y="8"/>
                    <a:pt x="16" y="11"/>
                    <a:pt x="16" y="15"/>
                  </a:cubicBezTo>
                  <a:cubicBezTo>
                    <a:pt x="16" y="17"/>
                    <a:pt x="16" y="20"/>
                    <a:pt x="17" y="23"/>
                  </a:cubicBezTo>
                  <a:cubicBezTo>
                    <a:pt x="18" y="27"/>
                    <a:pt x="11" y="20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4"/>
                    <a:pt x="4" y="20"/>
                    <a:pt x="1" y="19"/>
                  </a:cubicBezTo>
                  <a:cubicBezTo>
                    <a:pt x="1" y="19"/>
                    <a:pt x="0" y="19"/>
                    <a:pt x="1" y="20"/>
                  </a:cubicBezTo>
                  <a:cubicBezTo>
                    <a:pt x="2" y="23"/>
                    <a:pt x="4" y="26"/>
                    <a:pt x="1" y="28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2" y="30"/>
                    <a:pt x="12" y="34"/>
                    <a:pt x="10" y="35"/>
                  </a:cubicBezTo>
                  <a:cubicBezTo>
                    <a:pt x="5" y="36"/>
                    <a:pt x="4" y="41"/>
                    <a:pt x="0" y="44"/>
                  </a:cubicBezTo>
                  <a:cubicBezTo>
                    <a:pt x="0" y="44"/>
                    <a:pt x="0" y="45"/>
                    <a:pt x="1" y="45"/>
                  </a:cubicBezTo>
                  <a:cubicBezTo>
                    <a:pt x="2" y="45"/>
                    <a:pt x="9" y="43"/>
                    <a:pt x="7" y="48"/>
                  </a:cubicBezTo>
                  <a:cubicBezTo>
                    <a:pt x="7" y="48"/>
                    <a:pt x="8" y="49"/>
                    <a:pt x="8" y="49"/>
                  </a:cubicBezTo>
                  <a:cubicBezTo>
                    <a:pt x="9" y="49"/>
                    <a:pt x="13" y="51"/>
                    <a:pt x="14" y="50"/>
                  </a:cubicBezTo>
                  <a:cubicBezTo>
                    <a:pt x="16" y="49"/>
                    <a:pt x="17" y="48"/>
                    <a:pt x="19" y="47"/>
                  </a:cubicBezTo>
                  <a:cubicBezTo>
                    <a:pt x="22" y="45"/>
                    <a:pt x="20" y="48"/>
                    <a:pt x="21" y="50"/>
                  </a:cubicBezTo>
                  <a:cubicBezTo>
                    <a:pt x="22" y="54"/>
                    <a:pt x="26" y="57"/>
                    <a:pt x="28" y="60"/>
                  </a:cubicBezTo>
                  <a:cubicBezTo>
                    <a:pt x="29" y="62"/>
                    <a:pt x="29" y="62"/>
                    <a:pt x="31" y="62"/>
                  </a:cubicBezTo>
                  <a:cubicBezTo>
                    <a:pt x="36" y="64"/>
                    <a:pt x="36" y="66"/>
                    <a:pt x="38" y="69"/>
                  </a:cubicBezTo>
                  <a:cubicBezTo>
                    <a:pt x="38" y="70"/>
                    <a:pt x="39" y="70"/>
                    <a:pt x="39" y="69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82"/>
            <p:cNvSpPr/>
            <p:nvPr/>
          </p:nvSpPr>
          <p:spPr bwMode="auto">
            <a:xfrm>
              <a:off x="5686426" y="4521200"/>
              <a:ext cx="200025" cy="169863"/>
            </a:xfrm>
            <a:custGeom>
              <a:avLst/>
              <a:gdLst>
                <a:gd name="T0" fmla="*/ 46 w 47"/>
                <a:gd name="T1" fmla="*/ 29 h 40"/>
                <a:gd name="T2" fmla="*/ 34 w 47"/>
                <a:gd name="T3" fmla="*/ 26 h 40"/>
                <a:gd name="T4" fmla="*/ 33 w 47"/>
                <a:gd name="T5" fmla="*/ 23 h 40"/>
                <a:gd name="T6" fmla="*/ 45 w 47"/>
                <a:gd name="T7" fmla="*/ 19 h 40"/>
                <a:gd name="T8" fmla="*/ 45 w 47"/>
                <a:gd name="T9" fmla="*/ 18 h 40"/>
                <a:gd name="T10" fmla="*/ 31 w 47"/>
                <a:gd name="T11" fmla="*/ 19 h 40"/>
                <a:gd name="T12" fmla="*/ 32 w 47"/>
                <a:gd name="T13" fmla="*/ 16 h 40"/>
                <a:gd name="T14" fmla="*/ 37 w 47"/>
                <a:gd name="T15" fmla="*/ 14 h 40"/>
                <a:gd name="T16" fmla="*/ 46 w 47"/>
                <a:gd name="T17" fmla="*/ 10 h 40"/>
                <a:gd name="T18" fmla="*/ 46 w 47"/>
                <a:gd name="T19" fmla="*/ 9 h 40"/>
                <a:gd name="T20" fmla="*/ 31 w 47"/>
                <a:gd name="T21" fmla="*/ 12 h 40"/>
                <a:gd name="T22" fmla="*/ 34 w 47"/>
                <a:gd name="T23" fmla="*/ 4 h 40"/>
                <a:gd name="T24" fmla="*/ 34 w 47"/>
                <a:gd name="T25" fmla="*/ 4 h 40"/>
                <a:gd name="T26" fmla="*/ 23 w 47"/>
                <a:gd name="T27" fmla="*/ 17 h 40"/>
                <a:gd name="T28" fmla="*/ 20 w 47"/>
                <a:gd name="T29" fmla="*/ 1 h 40"/>
                <a:gd name="T30" fmla="*/ 19 w 47"/>
                <a:gd name="T31" fmla="*/ 1 h 40"/>
                <a:gd name="T32" fmla="*/ 18 w 47"/>
                <a:gd name="T33" fmla="*/ 14 h 40"/>
                <a:gd name="T34" fmla="*/ 11 w 47"/>
                <a:gd name="T35" fmla="*/ 9 h 40"/>
                <a:gd name="T36" fmla="*/ 4 w 47"/>
                <a:gd name="T37" fmla="*/ 7 h 40"/>
                <a:gd name="T38" fmla="*/ 3 w 47"/>
                <a:gd name="T39" fmla="*/ 8 h 40"/>
                <a:gd name="T40" fmla="*/ 10 w 47"/>
                <a:gd name="T41" fmla="*/ 14 h 40"/>
                <a:gd name="T42" fmla="*/ 13 w 47"/>
                <a:gd name="T43" fmla="*/ 15 h 40"/>
                <a:gd name="T44" fmla="*/ 12 w 47"/>
                <a:gd name="T45" fmla="*/ 15 h 40"/>
                <a:gd name="T46" fmla="*/ 10 w 47"/>
                <a:gd name="T47" fmla="*/ 16 h 40"/>
                <a:gd name="T48" fmla="*/ 3 w 47"/>
                <a:gd name="T49" fmla="*/ 19 h 40"/>
                <a:gd name="T50" fmla="*/ 0 w 47"/>
                <a:gd name="T51" fmla="*/ 23 h 40"/>
                <a:gd name="T52" fmla="*/ 1 w 47"/>
                <a:gd name="T53" fmla="*/ 23 h 40"/>
                <a:gd name="T54" fmla="*/ 8 w 47"/>
                <a:gd name="T55" fmla="*/ 21 h 40"/>
                <a:gd name="T56" fmla="*/ 8 w 47"/>
                <a:gd name="T57" fmla="*/ 25 h 40"/>
                <a:gd name="T58" fmla="*/ 8 w 47"/>
                <a:gd name="T59" fmla="*/ 26 h 40"/>
                <a:gd name="T60" fmla="*/ 16 w 47"/>
                <a:gd name="T61" fmla="*/ 25 h 40"/>
                <a:gd name="T62" fmla="*/ 14 w 47"/>
                <a:gd name="T63" fmla="*/ 36 h 40"/>
                <a:gd name="T64" fmla="*/ 15 w 47"/>
                <a:gd name="T65" fmla="*/ 36 h 40"/>
                <a:gd name="T66" fmla="*/ 23 w 47"/>
                <a:gd name="T67" fmla="*/ 33 h 40"/>
                <a:gd name="T68" fmla="*/ 26 w 47"/>
                <a:gd name="T69" fmla="*/ 40 h 40"/>
                <a:gd name="T70" fmla="*/ 26 w 47"/>
                <a:gd name="T71" fmla="*/ 39 h 40"/>
                <a:gd name="T72" fmla="*/ 27 w 47"/>
                <a:gd name="T73" fmla="*/ 32 h 40"/>
                <a:gd name="T74" fmla="*/ 31 w 47"/>
                <a:gd name="T75" fmla="*/ 32 h 40"/>
                <a:gd name="T76" fmla="*/ 46 w 47"/>
                <a:gd name="T77" fmla="*/ 31 h 40"/>
                <a:gd name="T78" fmla="*/ 46 w 47"/>
                <a:gd name="T79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0">
                  <a:moveTo>
                    <a:pt x="46" y="29"/>
                  </a:moveTo>
                  <a:cubicBezTo>
                    <a:pt x="44" y="30"/>
                    <a:pt x="34" y="29"/>
                    <a:pt x="34" y="26"/>
                  </a:cubicBezTo>
                  <a:cubicBezTo>
                    <a:pt x="35" y="25"/>
                    <a:pt x="34" y="24"/>
                    <a:pt x="33" y="23"/>
                  </a:cubicBezTo>
                  <a:cubicBezTo>
                    <a:pt x="34" y="24"/>
                    <a:pt x="43" y="20"/>
                    <a:pt x="45" y="19"/>
                  </a:cubicBezTo>
                  <a:cubicBezTo>
                    <a:pt x="46" y="19"/>
                    <a:pt x="45" y="18"/>
                    <a:pt x="45" y="18"/>
                  </a:cubicBezTo>
                  <a:cubicBezTo>
                    <a:pt x="40" y="18"/>
                    <a:pt x="35" y="17"/>
                    <a:pt x="31" y="19"/>
                  </a:cubicBezTo>
                  <a:cubicBezTo>
                    <a:pt x="29" y="19"/>
                    <a:pt x="30" y="19"/>
                    <a:pt x="32" y="16"/>
                  </a:cubicBezTo>
                  <a:cubicBezTo>
                    <a:pt x="34" y="15"/>
                    <a:pt x="36" y="14"/>
                    <a:pt x="37" y="14"/>
                  </a:cubicBezTo>
                  <a:cubicBezTo>
                    <a:pt x="40" y="12"/>
                    <a:pt x="43" y="11"/>
                    <a:pt x="46" y="10"/>
                  </a:cubicBezTo>
                  <a:cubicBezTo>
                    <a:pt x="46" y="10"/>
                    <a:pt x="46" y="9"/>
                    <a:pt x="46" y="9"/>
                  </a:cubicBezTo>
                  <a:cubicBezTo>
                    <a:pt x="40" y="8"/>
                    <a:pt x="35" y="8"/>
                    <a:pt x="31" y="12"/>
                  </a:cubicBezTo>
                  <a:cubicBezTo>
                    <a:pt x="32" y="10"/>
                    <a:pt x="33" y="7"/>
                    <a:pt x="34" y="4"/>
                  </a:cubicBezTo>
                  <a:cubicBezTo>
                    <a:pt x="35" y="4"/>
                    <a:pt x="34" y="3"/>
                    <a:pt x="34" y="4"/>
                  </a:cubicBezTo>
                  <a:cubicBezTo>
                    <a:pt x="31" y="7"/>
                    <a:pt x="24" y="13"/>
                    <a:pt x="23" y="17"/>
                  </a:cubicBezTo>
                  <a:cubicBezTo>
                    <a:pt x="24" y="11"/>
                    <a:pt x="18" y="7"/>
                    <a:pt x="20" y="1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7" y="5"/>
                    <a:pt x="20" y="10"/>
                    <a:pt x="18" y="14"/>
                  </a:cubicBezTo>
                  <a:cubicBezTo>
                    <a:pt x="18" y="15"/>
                    <a:pt x="12" y="10"/>
                    <a:pt x="11" y="9"/>
                  </a:cubicBezTo>
                  <a:cubicBezTo>
                    <a:pt x="9" y="8"/>
                    <a:pt x="6" y="8"/>
                    <a:pt x="4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5" y="10"/>
                    <a:pt x="7" y="13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0" y="15"/>
                    <a:pt x="10" y="16"/>
                  </a:cubicBezTo>
                  <a:cubicBezTo>
                    <a:pt x="6" y="18"/>
                    <a:pt x="5" y="17"/>
                    <a:pt x="3" y="19"/>
                  </a:cubicBezTo>
                  <a:cubicBezTo>
                    <a:pt x="1" y="20"/>
                    <a:pt x="0" y="21"/>
                    <a:pt x="0" y="23"/>
                  </a:cubicBezTo>
                  <a:cubicBezTo>
                    <a:pt x="0" y="23"/>
                    <a:pt x="1" y="24"/>
                    <a:pt x="1" y="23"/>
                  </a:cubicBezTo>
                  <a:cubicBezTo>
                    <a:pt x="3" y="22"/>
                    <a:pt x="5" y="22"/>
                    <a:pt x="8" y="21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9" y="26"/>
                    <a:pt x="16" y="25"/>
                    <a:pt x="16" y="25"/>
                  </a:cubicBezTo>
                  <a:cubicBezTo>
                    <a:pt x="15" y="29"/>
                    <a:pt x="14" y="32"/>
                    <a:pt x="14" y="36"/>
                  </a:cubicBezTo>
                  <a:cubicBezTo>
                    <a:pt x="14" y="36"/>
                    <a:pt x="14" y="37"/>
                    <a:pt x="15" y="36"/>
                  </a:cubicBezTo>
                  <a:cubicBezTo>
                    <a:pt x="17" y="34"/>
                    <a:pt x="21" y="25"/>
                    <a:pt x="23" y="33"/>
                  </a:cubicBezTo>
                  <a:cubicBezTo>
                    <a:pt x="24" y="36"/>
                    <a:pt x="23" y="38"/>
                    <a:pt x="26" y="40"/>
                  </a:cubicBezTo>
                  <a:cubicBezTo>
                    <a:pt x="26" y="40"/>
                    <a:pt x="26" y="40"/>
                    <a:pt x="26" y="39"/>
                  </a:cubicBezTo>
                  <a:cubicBezTo>
                    <a:pt x="27" y="37"/>
                    <a:pt x="27" y="34"/>
                    <a:pt x="27" y="32"/>
                  </a:cubicBezTo>
                  <a:cubicBezTo>
                    <a:pt x="27" y="28"/>
                    <a:pt x="29" y="31"/>
                    <a:pt x="31" y="32"/>
                  </a:cubicBezTo>
                  <a:cubicBezTo>
                    <a:pt x="35" y="34"/>
                    <a:pt x="42" y="31"/>
                    <a:pt x="46" y="31"/>
                  </a:cubicBezTo>
                  <a:cubicBezTo>
                    <a:pt x="47" y="30"/>
                    <a:pt x="47" y="29"/>
                    <a:pt x="46" y="29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83"/>
            <p:cNvSpPr/>
            <p:nvPr/>
          </p:nvSpPr>
          <p:spPr bwMode="auto">
            <a:xfrm>
              <a:off x="5754688" y="4581525"/>
              <a:ext cx="58738" cy="53975"/>
            </a:xfrm>
            <a:custGeom>
              <a:avLst/>
              <a:gdLst>
                <a:gd name="T0" fmla="*/ 13 w 14"/>
                <a:gd name="T1" fmla="*/ 8 h 13"/>
                <a:gd name="T2" fmla="*/ 8 w 14"/>
                <a:gd name="T3" fmla="*/ 2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1 h 13"/>
                <a:gd name="T10" fmla="*/ 1 w 14"/>
                <a:gd name="T11" fmla="*/ 5 h 13"/>
                <a:gd name="T12" fmla="*/ 7 w 14"/>
                <a:gd name="T13" fmla="*/ 10 h 13"/>
                <a:gd name="T14" fmla="*/ 10 w 14"/>
                <a:gd name="T15" fmla="*/ 12 h 13"/>
                <a:gd name="T16" fmla="*/ 13 w 14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4" y="5"/>
                    <a:pt x="11" y="3"/>
                    <a:pt x="8" y="2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1" y="5"/>
                  </a:cubicBezTo>
                  <a:cubicBezTo>
                    <a:pt x="3" y="8"/>
                    <a:pt x="5" y="8"/>
                    <a:pt x="7" y="10"/>
                  </a:cubicBezTo>
                  <a:cubicBezTo>
                    <a:pt x="8" y="11"/>
                    <a:pt x="9" y="13"/>
                    <a:pt x="10" y="12"/>
                  </a:cubicBezTo>
                  <a:cubicBezTo>
                    <a:pt x="12" y="11"/>
                    <a:pt x="13" y="9"/>
                    <a:pt x="13" y="8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84"/>
            <p:cNvSpPr/>
            <p:nvPr/>
          </p:nvSpPr>
          <p:spPr bwMode="auto">
            <a:xfrm>
              <a:off x="5757863" y="4589463"/>
              <a:ext cx="50800" cy="46038"/>
            </a:xfrm>
            <a:custGeom>
              <a:avLst/>
              <a:gdLst>
                <a:gd name="T0" fmla="*/ 10 w 12"/>
                <a:gd name="T1" fmla="*/ 5 h 11"/>
                <a:gd name="T2" fmla="*/ 6 w 12"/>
                <a:gd name="T3" fmla="*/ 3 h 11"/>
                <a:gd name="T4" fmla="*/ 5 w 12"/>
                <a:gd name="T5" fmla="*/ 2 h 11"/>
                <a:gd name="T6" fmla="*/ 4 w 12"/>
                <a:gd name="T7" fmla="*/ 1 h 11"/>
                <a:gd name="T8" fmla="*/ 2 w 12"/>
                <a:gd name="T9" fmla="*/ 1 h 11"/>
                <a:gd name="T10" fmla="*/ 2 w 12"/>
                <a:gd name="T11" fmla="*/ 1 h 11"/>
                <a:gd name="T12" fmla="*/ 2 w 12"/>
                <a:gd name="T13" fmla="*/ 0 h 11"/>
                <a:gd name="T14" fmla="*/ 1 w 12"/>
                <a:gd name="T15" fmla="*/ 1 h 11"/>
                <a:gd name="T16" fmla="*/ 1 w 12"/>
                <a:gd name="T17" fmla="*/ 1 h 11"/>
                <a:gd name="T18" fmla="*/ 1 w 12"/>
                <a:gd name="T19" fmla="*/ 2 h 11"/>
                <a:gd name="T20" fmla="*/ 0 w 12"/>
                <a:gd name="T21" fmla="*/ 2 h 11"/>
                <a:gd name="T22" fmla="*/ 3 w 12"/>
                <a:gd name="T23" fmla="*/ 5 h 11"/>
                <a:gd name="T24" fmla="*/ 6 w 12"/>
                <a:gd name="T25" fmla="*/ 6 h 11"/>
                <a:gd name="T26" fmla="*/ 8 w 12"/>
                <a:gd name="T27" fmla="*/ 10 h 11"/>
                <a:gd name="T28" fmla="*/ 9 w 12"/>
                <a:gd name="T29" fmla="*/ 10 h 11"/>
                <a:gd name="T30" fmla="*/ 10 w 12"/>
                <a:gd name="T3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1">
                  <a:moveTo>
                    <a:pt x="10" y="5"/>
                  </a:moveTo>
                  <a:cubicBezTo>
                    <a:pt x="9" y="3"/>
                    <a:pt x="7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7"/>
                    <a:pt x="7" y="9"/>
                    <a:pt x="8" y="10"/>
                  </a:cubicBezTo>
                  <a:cubicBezTo>
                    <a:pt x="8" y="10"/>
                    <a:pt x="8" y="11"/>
                    <a:pt x="9" y="10"/>
                  </a:cubicBezTo>
                  <a:cubicBezTo>
                    <a:pt x="10" y="9"/>
                    <a:pt x="12" y="6"/>
                    <a:pt x="10" y="5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85"/>
            <p:cNvSpPr/>
            <p:nvPr/>
          </p:nvSpPr>
          <p:spPr bwMode="auto">
            <a:xfrm>
              <a:off x="5775326" y="4594225"/>
              <a:ext cx="25400" cy="15875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2 h 4"/>
                <a:gd name="T4" fmla="*/ 4 w 6"/>
                <a:gd name="T5" fmla="*/ 0 h 4"/>
                <a:gd name="T6" fmla="*/ 4 w 6"/>
                <a:gd name="T7" fmla="*/ 0 h 4"/>
                <a:gd name="T8" fmla="*/ 3 w 6"/>
                <a:gd name="T9" fmla="*/ 0 h 4"/>
                <a:gd name="T10" fmla="*/ 3 w 6"/>
                <a:gd name="T11" fmla="*/ 0 h 4"/>
                <a:gd name="T12" fmla="*/ 1 w 6"/>
                <a:gd name="T13" fmla="*/ 0 h 4"/>
                <a:gd name="T14" fmla="*/ 0 w 6"/>
                <a:gd name="T15" fmla="*/ 1 h 4"/>
                <a:gd name="T16" fmla="*/ 0 w 6"/>
                <a:gd name="T17" fmla="*/ 2 h 4"/>
                <a:gd name="T18" fmla="*/ 0 w 6"/>
                <a:gd name="T19" fmla="*/ 3 h 4"/>
                <a:gd name="T20" fmla="*/ 4 w 6"/>
                <a:gd name="T21" fmla="*/ 4 h 4"/>
                <a:gd name="T22" fmla="*/ 5 w 6"/>
                <a:gd name="T23" fmla="*/ 4 h 4"/>
                <a:gd name="T24" fmla="*/ 5 w 6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86"/>
            <p:cNvSpPr/>
            <p:nvPr/>
          </p:nvSpPr>
          <p:spPr bwMode="auto">
            <a:xfrm>
              <a:off x="4705351" y="3173413"/>
              <a:ext cx="357188" cy="341313"/>
            </a:xfrm>
            <a:custGeom>
              <a:avLst/>
              <a:gdLst>
                <a:gd name="T0" fmla="*/ 1 w 84"/>
                <a:gd name="T1" fmla="*/ 38 h 80"/>
                <a:gd name="T2" fmla="*/ 7 w 84"/>
                <a:gd name="T3" fmla="*/ 40 h 80"/>
                <a:gd name="T4" fmla="*/ 16 w 84"/>
                <a:gd name="T5" fmla="*/ 47 h 80"/>
                <a:gd name="T6" fmla="*/ 28 w 84"/>
                <a:gd name="T7" fmla="*/ 40 h 80"/>
                <a:gd name="T8" fmla="*/ 28 w 84"/>
                <a:gd name="T9" fmla="*/ 65 h 80"/>
                <a:gd name="T10" fmla="*/ 47 w 84"/>
                <a:gd name="T11" fmla="*/ 74 h 80"/>
                <a:gd name="T12" fmla="*/ 51 w 84"/>
                <a:gd name="T13" fmla="*/ 67 h 80"/>
                <a:gd name="T14" fmla="*/ 54 w 84"/>
                <a:gd name="T15" fmla="*/ 62 h 80"/>
                <a:gd name="T16" fmla="*/ 55 w 84"/>
                <a:gd name="T17" fmla="*/ 54 h 80"/>
                <a:gd name="T18" fmla="*/ 62 w 84"/>
                <a:gd name="T19" fmla="*/ 58 h 80"/>
                <a:gd name="T20" fmla="*/ 81 w 84"/>
                <a:gd name="T21" fmla="*/ 62 h 80"/>
                <a:gd name="T22" fmla="*/ 81 w 84"/>
                <a:gd name="T23" fmla="*/ 37 h 80"/>
                <a:gd name="T24" fmla="*/ 58 w 84"/>
                <a:gd name="T25" fmla="*/ 27 h 80"/>
                <a:gd name="T26" fmla="*/ 75 w 84"/>
                <a:gd name="T27" fmla="*/ 22 h 80"/>
                <a:gd name="T28" fmla="*/ 62 w 84"/>
                <a:gd name="T29" fmla="*/ 9 h 80"/>
                <a:gd name="T30" fmla="*/ 48 w 84"/>
                <a:gd name="T31" fmla="*/ 1 h 80"/>
                <a:gd name="T32" fmla="*/ 41 w 84"/>
                <a:gd name="T33" fmla="*/ 15 h 80"/>
                <a:gd name="T34" fmla="*/ 32 w 84"/>
                <a:gd name="T35" fmla="*/ 2 h 80"/>
                <a:gd name="T36" fmla="*/ 17 w 84"/>
                <a:gd name="T37" fmla="*/ 2 h 80"/>
                <a:gd name="T38" fmla="*/ 11 w 84"/>
                <a:gd name="T39" fmla="*/ 6 h 80"/>
                <a:gd name="T40" fmla="*/ 8 w 84"/>
                <a:gd name="T41" fmla="*/ 10 h 80"/>
                <a:gd name="T42" fmla="*/ 14 w 84"/>
                <a:gd name="T43" fmla="*/ 24 h 80"/>
                <a:gd name="T44" fmla="*/ 3 w 84"/>
                <a:gd name="T45" fmla="*/ 31 h 80"/>
                <a:gd name="T46" fmla="*/ 1 w 84"/>
                <a:gd name="T47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4" h="80">
                  <a:moveTo>
                    <a:pt x="1" y="38"/>
                  </a:moveTo>
                  <a:cubicBezTo>
                    <a:pt x="3" y="41"/>
                    <a:pt x="4" y="39"/>
                    <a:pt x="7" y="40"/>
                  </a:cubicBezTo>
                  <a:cubicBezTo>
                    <a:pt x="11" y="43"/>
                    <a:pt x="9" y="48"/>
                    <a:pt x="16" y="47"/>
                  </a:cubicBezTo>
                  <a:cubicBezTo>
                    <a:pt x="21" y="46"/>
                    <a:pt x="25" y="44"/>
                    <a:pt x="28" y="40"/>
                  </a:cubicBezTo>
                  <a:cubicBezTo>
                    <a:pt x="24" y="49"/>
                    <a:pt x="26" y="57"/>
                    <a:pt x="28" y="65"/>
                  </a:cubicBezTo>
                  <a:cubicBezTo>
                    <a:pt x="29" y="73"/>
                    <a:pt x="41" y="80"/>
                    <a:pt x="47" y="74"/>
                  </a:cubicBezTo>
                  <a:cubicBezTo>
                    <a:pt x="49" y="72"/>
                    <a:pt x="49" y="69"/>
                    <a:pt x="51" y="67"/>
                  </a:cubicBezTo>
                  <a:cubicBezTo>
                    <a:pt x="51" y="65"/>
                    <a:pt x="53" y="64"/>
                    <a:pt x="54" y="62"/>
                  </a:cubicBezTo>
                  <a:cubicBezTo>
                    <a:pt x="56" y="60"/>
                    <a:pt x="56" y="57"/>
                    <a:pt x="55" y="54"/>
                  </a:cubicBezTo>
                  <a:cubicBezTo>
                    <a:pt x="57" y="55"/>
                    <a:pt x="60" y="56"/>
                    <a:pt x="62" y="58"/>
                  </a:cubicBezTo>
                  <a:cubicBezTo>
                    <a:pt x="68" y="62"/>
                    <a:pt x="75" y="58"/>
                    <a:pt x="81" y="62"/>
                  </a:cubicBezTo>
                  <a:cubicBezTo>
                    <a:pt x="80" y="53"/>
                    <a:pt x="84" y="46"/>
                    <a:pt x="81" y="37"/>
                  </a:cubicBezTo>
                  <a:cubicBezTo>
                    <a:pt x="78" y="26"/>
                    <a:pt x="66" y="30"/>
                    <a:pt x="58" y="27"/>
                  </a:cubicBezTo>
                  <a:cubicBezTo>
                    <a:pt x="62" y="25"/>
                    <a:pt x="73" y="26"/>
                    <a:pt x="75" y="22"/>
                  </a:cubicBezTo>
                  <a:cubicBezTo>
                    <a:pt x="76" y="16"/>
                    <a:pt x="65" y="11"/>
                    <a:pt x="62" y="9"/>
                  </a:cubicBezTo>
                  <a:cubicBezTo>
                    <a:pt x="58" y="7"/>
                    <a:pt x="52" y="1"/>
                    <a:pt x="48" y="1"/>
                  </a:cubicBezTo>
                  <a:cubicBezTo>
                    <a:pt x="40" y="1"/>
                    <a:pt x="41" y="11"/>
                    <a:pt x="41" y="15"/>
                  </a:cubicBezTo>
                  <a:cubicBezTo>
                    <a:pt x="38" y="11"/>
                    <a:pt x="37" y="5"/>
                    <a:pt x="32" y="2"/>
                  </a:cubicBezTo>
                  <a:cubicBezTo>
                    <a:pt x="28" y="0"/>
                    <a:pt x="21" y="0"/>
                    <a:pt x="17" y="2"/>
                  </a:cubicBezTo>
                  <a:cubicBezTo>
                    <a:pt x="14" y="3"/>
                    <a:pt x="13" y="4"/>
                    <a:pt x="11" y="6"/>
                  </a:cubicBezTo>
                  <a:cubicBezTo>
                    <a:pt x="8" y="8"/>
                    <a:pt x="8" y="6"/>
                    <a:pt x="8" y="10"/>
                  </a:cubicBezTo>
                  <a:cubicBezTo>
                    <a:pt x="8" y="16"/>
                    <a:pt x="12" y="20"/>
                    <a:pt x="14" y="24"/>
                  </a:cubicBezTo>
                  <a:cubicBezTo>
                    <a:pt x="10" y="24"/>
                    <a:pt x="5" y="27"/>
                    <a:pt x="3" y="31"/>
                  </a:cubicBezTo>
                  <a:cubicBezTo>
                    <a:pt x="1" y="33"/>
                    <a:pt x="0" y="35"/>
                    <a:pt x="1" y="38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7"/>
            <p:cNvSpPr/>
            <p:nvPr/>
          </p:nvSpPr>
          <p:spPr bwMode="auto">
            <a:xfrm>
              <a:off x="4752976" y="3284538"/>
              <a:ext cx="177800" cy="207963"/>
            </a:xfrm>
            <a:custGeom>
              <a:avLst/>
              <a:gdLst>
                <a:gd name="T0" fmla="*/ 0 w 42"/>
                <a:gd name="T1" fmla="*/ 18 h 49"/>
                <a:gd name="T2" fmla="*/ 11 w 42"/>
                <a:gd name="T3" fmla="*/ 20 h 49"/>
                <a:gd name="T4" fmla="*/ 16 w 42"/>
                <a:gd name="T5" fmla="*/ 20 h 49"/>
                <a:gd name="T6" fmla="*/ 15 w 42"/>
                <a:gd name="T7" fmla="*/ 22 h 49"/>
                <a:gd name="T8" fmla="*/ 13 w 42"/>
                <a:gd name="T9" fmla="*/ 29 h 49"/>
                <a:gd name="T10" fmla="*/ 18 w 42"/>
                <a:gd name="T11" fmla="*/ 42 h 49"/>
                <a:gd name="T12" fmla="*/ 24 w 42"/>
                <a:gd name="T13" fmla="*/ 49 h 49"/>
                <a:gd name="T14" fmla="*/ 26 w 42"/>
                <a:gd name="T15" fmla="*/ 47 h 49"/>
                <a:gd name="T16" fmla="*/ 32 w 42"/>
                <a:gd name="T17" fmla="*/ 48 h 49"/>
                <a:gd name="T18" fmla="*/ 36 w 42"/>
                <a:gd name="T19" fmla="*/ 42 h 49"/>
                <a:gd name="T20" fmla="*/ 41 w 42"/>
                <a:gd name="T21" fmla="*/ 30 h 49"/>
                <a:gd name="T22" fmla="*/ 38 w 42"/>
                <a:gd name="T23" fmla="*/ 22 h 49"/>
                <a:gd name="T24" fmla="*/ 38 w 42"/>
                <a:gd name="T25" fmla="*/ 22 h 49"/>
                <a:gd name="T26" fmla="*/ 34 w 42"/>
                <a:gd name="T27" fmla="*/ 8 h 49"/>
                <a:gd name="T28" fmla="*/ 33 w 42"/>
                <a:gd name="T29" fmla="*/ 8 h 49"/>
                <a:gd name="T30" fmla="*/ 32 w 42"/>
                <a:gd name="T31" fmla="*/ 16 h 49"/>
                <a:gd name="T32" fmla="*/ 28 w 42"/>
                <a:gd name="T33" fmla="*/ 21 h 49"/>
                <a:gd name="T34" fmla="*/ 26 w 42"/>
                <a:gd name="T35" fmla="*/ 17 h 49"/>
                <a:gd name="T36" fmla="*/ 25 w 42"/>
                <a:gd name="T37" fmla="*/ 16 h 49"/>
                <a:gd name="T38" fmla="*/ 23 w 42"/>
                <a:gd name="T39" fmla="*/ 8 h 49"/>
                <a:gd name="T40" fmla="*/ 24 w 42"/>
                <a:gd name="T41" fmla="*/ 1 h 49"/>
                <a:gd name="T42" fmla="*/ 23 w 42"/>
                <a:gd name="T43" fmla="*/ 0 h 49"/>
                <a:gd name="T44" fmla="*/ 21 w 42"/>
                <a:gd name="T45" fmla="*/ 6 h 49"/>
                <a:gd name="T46" fmla="*/ 16 w 42"/>
                <a:gd name="T47" fmla="*/ 11 h 49"/>
                <a:gd name="T48" fmla="*/ 16 w 42"/>
                <a:gd name="T49" fmla="*/ 11 h 49"/>
                <a:gd name="T50" fmla="*/ 1 w 42"/>
                <a:gd name="T51" fmla="*/ 17 h 49"/>
                <a:gd name="T52" fmla="*/ 0 w 42"/>
                <a:gd name="T53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9">
                  <a:moveTo>
                    <a:pt x="0" y="18"/>
                  </a:moveTo>
                  <a:cubicBezTo>
                    <a:pt x="4" y="20"/>
                    <a:pt x="7" y="22"/>
                    <a:pt x="11" y="20"/>
                  </a:cubicBezTo>
                  <a:cubicBezTo>
                    <a:pt x="11" y="20"/>
                    <a:pt x="18" y="16"/>
                    <a:pt x="16" y="20"/>
                  </a:cubicBezTo>
                  <a:cubicBezTo>
                    <a:pt x="15" y="22"/>
                    <a:pt x="15" y="21"/>
                    <a:pt x="15" y="22"/>
                  </a:cubicBezTo>
                  <a:cubicBezTo>
                    <a:pt x="14" y="25"/>
                    <a:pt x="13" y="27"/>
                    <a:pt x="13" y="29"/>
                  </a:cubicBezTo>
                  <a:cubicBezTo>
                    <a:pt x="13" y="34"/>
                    <a:pt x="17" y="38"/>
                    <a:pt x="18" y="42"/>
                  </a:cubicBezTo>
                  <a:cubicBezTo>
                    <a:pt x="19" y="45"/>
                    <a:pt x="20" y="49"/>
                    <a:pt x="24" y="49"/>
                  </a:cubicBezTo>
                  <a:cubicBezTo>
                    <a:pt x="25" y="49"/>
                    <a:pt x="26" y="48"/>
                    <a:pt x="26" y="47"/>
                  </a:cubicBezTo>
                  <a:cubicBezTo>
                    <a:pt x="28" y="45"/>
                    <a:pt x="30" y="48"/>
                    <a:pt x="32" y="48"/>
                  </a:cubicBezTo>
                  <a:cubicBezTo>
                    <a:pt x="35" y="48"/>
                    <a:pt x="36" y="43"/>
                    <a:pt x="36" y="42"/>
                  </a:cubicBezTo>
                  <a:cubicBezTo>
                    <a:pt x="38" y="38"/>
                    <a:pt x="42" y="34"/>
                    <a:pt x="41" y="30"/>
                  </a:cubicBezTo>
                  <a:cubicBezTo>
                    <a:pt x="41" y="27"/>
                    <a:pt x="39" y="25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7"/>
                    <a:pt x="35" y="12"/>
                    <a:pt x="34" y="8"/>
                  </a:cubicBezTo>
                  <a:cubicBezTo>
                    <a:pt x="34" y="8"/>
                    <a:pt x="33" y="7"/>
                    <a:pt x="33" y="8"/>
                  </a:cubicBezTo>
                  <a:cubicBezTo>
                    <a:pt x="32" y="11"/>
                    <a:pt x="32" y="13"/>
                    <a:pt x="32" y="16"/>
                  </a:cubicBezTo>
                  <a:cubicBezTo>
                    <a:pt x="32" y="18"/>
                    <a:pt x="30" y="26"/>
                    <a:pt x="28" y="21"/>
                  </a:cubicBezTo>
                  <a:cubicBezTo>
                    <a:pt x="27" y="20"/>
                    <a:pt x="26" y="18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2" y="19"/>
                    <a:pt x="23" y="9"/>
                    <a:pt x="23" y="8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0" y="7"/>
                    <a:pt x="18" y="15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0" y="14"/>
                    <a:pt x="8" y="19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8"/>
            <p:cNvSpPr/>
            <p:nvPr/>
          </p:nvSpPr>
          <p:spPr bwMode="auto">
            <a:xfrm>
              <a:off x="4803776" y="3208338"/>
              <a:ext cx="80963" cy="63500"/>
            </a:xfrm>
            <a:custGeom>
              <a:avLst/>
              <a:gdLst>
                <a:gd name="T0" fmla="*/ 6 w 19"/>
                <a:gd name="T1" fmla="*/ 7 h 15"/>
                <a:gd name="T2" fmla="*/ 11 w 19"/>
                <a:gd name="T3" fmla="*/ 9 h 15"/>
                <a:gd name="T4" fmla="*/ 18 w 19"/>
                <a:gd name="T5" fmla="*/ 14 h 15"/>
                <a:gd name="T6" fmla="*/ 19 w 19"/>
                <a:gd name="T7" fmla="*/ 14 h 15"/>
                <a:gd name="T8" fmla="*/ 19 w 19"/>
                <a:gd name="T9" fmla="*/ 14 h 15"/>
                <a:gd name="T10" fmla="*/ 19 w 19"/>
                <a:gd name="T11" fmla="*/ 14 h 15"/>
                <a:gd name="T12" fmla="*/ 19 w 19"/>
                <a:gd name="T13" fmla="*/ 14 h 15"/>
                <a:gd name="T14" fmla="*/ 15 w 19"/>
                <a:gd name="T15" fmla="*/ 8 h 15"/>
                <a:gd name="T16" fmla="*/ 1 w 19"/>
                <a:gd name="T17" fmla="*/ 0 h 15"/>
                <a:gd name="T18" fmla="*/ 0 w 19"/>
                <a:gd name="T19" fmla="*/ 0 h 15"/>
                <a:gd name="T20" fmla="*/ 6 w 19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6" y="7"/>
                  </a:moveTo>
                  <a:cubicBezTo>
                    <a:pt x="7" y="8"/>
                    <a:pt x="9" y="8"/>
                    <a:pt x="11" y="9"/>
                  </a:cubicBezTo>
                  <a:cubicBezTo>
                    <a:pt x="13" y="11"/>
                    <a:pt x="16" y="12"/>
                    <a:pt x="18" y="14"/>
                  </a:cubicBezTo>
                  <a:cubicBezTo>
                    <a:pt x="18" y="15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2"/>
                    <a:pt x="17" y="10"/>
                    <a:pt x="15" y="8"/>
                  </a:cubicBezTo>
                  <a:cubicBezTo>
                    <a:pt x="11" y="4"/>
                    <a:pt x="6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3" y="5"/>
                    <a:pt x="6" y="7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89"/>
            <p:cNvSpPr/>
            <p:nvPr/>
          </p:nvSpPr>
          <p:spPr bwMode="auto">
            <a:xfrm>
              <a:off x="4743451" y="3208338"/>
              <a:ext cx="119063" cy="93663"/>
            </a:xfrm>
            <a:custGeom>
              <a:avLst/>
              <a:gdLst>
                <a:gd name="T0" fmla="*/ 15 w 28"/>
                <a:gd name="T1" fmla="*/ 18 h 22"/>
                <a:gd name="T2" fmla="*/ 21 w 28"/>
                <a:gd name="T3" fmla="*/ 18 h 22"/>
                <a:gd name="T4" fmla="*/ 24 w 28"/>
                <a:gd name="T5" fmla="*/ 18 h 22"/>
                <a:gd name="T6" fmla="*/ 25 w 28"/>
                <a:gd name="T7" fmla="*/ 18 h 22"/>
                <a:gd name="T8" fmla="*/ 27 w 28"/>
                <a:gd name="T9" fmla="*/ 21 h 22"/>
                <a:gd name="T10" fmla="*/ 27 w 28"/>
                <a:gd name="T11" fmla="*/ 21 h 22"/>
                <a:gd name="T12" fmla="*/ 25 w 28"/>
                <a:gd name="T13" fmla="*/ 18 h 22"/>
                <a:gd name="T14" fmla="*/ 24 w 28"/>
                <a:gd name="T15" fmla="*/ 17 h 22"/>
                <a:gd name="T16" fmla="*/ 24 w 28"/>
                <a:gd name="T17" fmla="*/ 16 h 22"/>
                <a:gd name="T18" fmla="*/ 17 w 28"/>
                <a:gd name="T19" fmla="*/ 7 h 22"/>
                <a:gd name="T20" fmla="*/ 11 w 28"/>
                <a:gd name="T21" fmla="*/ 1 h 22"/>
                <a:gd name="T22" fmla="*/ 4 w 28"/>
                <a:gd name="T23" fmla="*/ 1 h 22"/>
                <a:gd name="T24" fmla="*/ 4 w 28"/>
                <a:gd name="T25" fmla="*/ 1 h 22"/>
                <a:gd name="T26" fmla="*/ 1 w 28"/>
                <a:gd name="T27" fmla="*/ 2 h 22"/>
                <a:gd name="T28" fmla="*/ 0 w 28"/>
                <a:gd name="T29" fmla="*/ 2 h 22"/>
                <a:gd name="T30" fmla="*/ 15 w 28"/>
                <a:gd name="T3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22">
                  <a:moveTo>
                    <a:pt x="15" y="18"/>
                  </a:moveTo>
                  <a:cubicBezTo>
                    <a:pt x="17" y="18"/>
                    <a:pt x="19" y="18"/>
                    <a:pt x="21" y="18"/>
                  </a:cubicBezTo>
                  <a:cubicBezTo>
                    <a:pt x="22" y="18"/>
                    <a:pt x="23" y="18"/>
                    <a:pt x="24" y="18"/>
                  </a:cubicBezTo>
                  <a:cubicBezTo>
                    <a:pt x="24" y="18"/>
                    <a:pt x="25" y="18"/>
                    <a:pt x="25" y="18"/>
                  </a:cubicBezTo>
                  <a:cubicBezTo>
                    <a:pt x="26" y="19"/>
                    <a:pt x="26" y="20"/>
                    <a:pt x="27" y="21"/>
                  </a:cubicBezTo>
                  <a:cubicBezTo>
                    <a:pt x="27" y="22"/>
                    <a:pt x="28" y="21"/>
                    <a:pt x="27" y="21"/>
                  </a:cubicBezTo>
                  <a:cubicBezTo>
                    <a:pt x="27" y="19"/>
                    <a:pt x="26" y="18"/>
                    <a:pt x="25" y="18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2"/>
                    <a:pt x="22" y="8"/>
                    <a:pt x="17" y="7"/>
                  </a:cubicBezTo>
                  <a:cubicBezTo>
                    <a:pt x="13" y="6"/>
                    <a:pt x="14" y="2"/>
                    <a:pt x="11" y="1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4" y="7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1"/>
                    <a:pt x="7" y="18"/>
                    <a:pt x="15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90"/>
            <p:cNvSpPr/>
            <p:nvPr/>
          </p:nvSpPr>
          <p:spPr bwMode="auto">
            <a:xfrm>
              <a:off x="4913313" y="3284538"/>
              <a:ext cx="139700" cy="149225"/>
            </a:xfrm>
            <a:custGeom>
              <a:avLst/>
              <a:gdLst>
                <a:gd name="T0" fmla="*/ 0 w 33"/>
                <a:gd name="T1" fmla="*/ 14 h 35"/>
                <a:gd name="T2" fmla="*/ 10 w 33"/>
                <a:gd name="T3" fmla="*/ 27 h 35"/>
                <a:gd name="T4" fmla="*/ 23 w 33"/>
                <a:gd name="T5" fmla="*/ 31 h 35"/>
                <a:gd name="T6" fmla="*/ 28 w 33"/>
                <a:gd name="T7" fmla="*/ 27 h 35"/>
                <a:gd name="T8" fmla="*/ 30 w 33"/>
                <a:gd name="T9" fmla="*/ 24 h 35"/>
                <a:gd name="T10" fmla="*/ 31 w 33"/>
                <a:gd name="T11" fmla="*/ 11 h 35"/>
                <a:gd name="T12" fmla="*/ 6 w 33"/>
                <a:gd name="T13" fmla="*/ 2 h 35"/>
                <a:gd name="T14" fmla="*/ 6 w 33"/>
                <a:gd name="T15" fmla="*/ 3 h 35"/>
                <a:gd name="T16" fmla="*/ 12 w 33"/>
                <a:gd name="T17" fmla="*/ 8 h 35"/>
                <a:gd name="T18" fmla="*/ 15 w 33"/>
                <a:gd name="T19" fmla="*/ 12 h 35"/>
                <a:gd name="T20" fmla="*/ 8 w 33"/>
                <a:gd name="T21" fmla="*/ 10 h 35"/>
                <a:gd name="T22" fmla="*/ 7 w 33"/>
                <a:gd name="T23" fmla="*/ 11 h 35"/>
                <a:gd name="T24" fmla="*/ 11 w 33"/>
                <a:gd name="T25" fmla="*/ 20 h 35"/>
                <a:gd name="T26" fmla="*/ 8 w 33"/>
                <a:gd name="T27" fmla="*/ 18 h 35"/>
                <a:gd name="T28" fmla="*/ 1 w 33"/>
                <a:gd name="T29" fmla="*/ 13 h 35"/>
                <a:gd name="T30" fmla="*/ 0 w 33"/>
                <a:gd name="T31" fmla="*/ 13 h 35"/>
                <a:gd name="T32" fmla="*/ 0 w 33"/>
                <a:gd name="T33" fmla="*/ 14 h 35"/>
                <a:gd name="T34" fmla="*/ 0 w 33"/>
                <a:gd name="T3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35">
                  <a:moveTo>
                    <a:pt x="0" y="14"/>
                  </a:moveTo>
                  <a:cubicBezTo>
                    <a:pt x="0" y="19"/>
                    <a:pt x="6" y="24"/>
                    <a:pt x="10" y="27"/>
                  </a:cubicBezTo>
                  <a:cubicBezTo>
                    <a:pt x="12" y="29"/>
                    <a:pt x="20" y="35"/>
                    <a:pt x="23" y="31"/>
                  </a:cubicBezTo>
                  <a:cubicBezTo>
                    <a:pt x="25" y="29"/>
                    <a:pt x="24" y="29"/>
                    <a:pt x="28" y="27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2" y="20"/>
                    <a:pt x="33" y="16"/>
                    <a:pt x="31" y="11"/>
                  </a:cubicBezTo>
                  <a:cubicBezTo>
                    <a:pt x="27" y="3"/>
                    <a:pt x="14" y="0"/>
                    <a:pt x="6" y="2"/>
                  </a:cubicBezTo>
                  <a:cubicBezTo>
                    <a:pt x="6" y="2"/>
                    <a:pt x="5" y="3"/>
                    <a:pt x="6" y="3"/>
                  </a:cubicBezTo>
                  <a:cubicBezTo>
                    <a:pt x="8" y="5"/>
                    <a:pt x="10" y="6"/>
                    <a:pt x="12" y="8"/>
                  </a:cubicBezTo>
                  <a:cubicBezTo>
                    <a:pt x="12" y="8"/>
                    <a:pt x="17" y="13"/>
                    <a:pt x="15" y="12"/>
                  </a:cubicBezTo>
                  <a:cubicBezTo>
                    <a:pt x="12" y="12"/>
                    <a:pt x="10" y="11"/>
                    <a:pt x="8" y="10"/>
                  </a:cubicBezTo>
                  <a:cubicBezTo>
                    <a:pt x="8" y="10"/>
                    <a:pt x="7" y="10"/>
                    <a:pt x="7" y="11"/>
                  </a:cubicBezTo>
                  <a:cubicBezTo>
                    <a:pt x="8" y="14"/>
                    <a:pt x="9" y="17"/>
                    <a:pt x="11" y="20"/>
                  </a:cubicBezTo>
                  <a:cubicBezTo>
                    <a:pt x="10" y="19"/>
                    <a:pt x="9" y="18"/>
                    <a:pt x="8" y="18"/>
                  </a:cubicBezTo>
                  <a:cubicBezTo>
                    <a:pt x="5" y="16"/>
                    <a:pt x="2" y="16"/>
                    <a:pt x="1" y="13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BA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1"/>
            <p:cNvSpPr/>
            <p:nvPr/>
          </p:nvSpPr>
          <p:spPr bwMode="auto">
            <a:xfrm>
              <a:off x="4875213" y="3348038"/>
              <a:ext cx="123825" cy="149225"/>
            </a:xfrm>
            <a:custGeom>
              <a:avLst/>
              <a:gdLst>
                <a:gd name="T0" fmla="*/ 0 w 29"/>
                <a:gd name="T1" fmla="*/ 34 h 35"/>
                <a:gd name="T2" fmla="*/ 2 w 29"/>
                <a:gd name="T3" fmla="*/ 34 h 35"/>
                <a:gd name="T4" fmla="*/ 5 w 29"/>
                <a:gd name="T5" fmla="*/ 35 h 35"/>
                <a:gd name="T6" fmla="*/ 5 w 29"/>
                <a:gd name="T7" fmla="*/ 35 h 35"/>
                <a:gd name="T8" fmla="*/ 7 w 29"/>
                <a:gd name="T9" fmla="*/ 34 h 35"/>
                <a:gd name="T10" fmla="*/ 10 w 29"/>
                <a:gd name="T11" fmla="*/ 28 h 35"/>
                <a:gd name="T12" fmla="*/ 14 w 29"/>
                <a:gd name="T13" fmla="*/ 18 h 35"/>
                <a:gd name="T14" fmla="*/ 15 w 29"/>
                <a:gd name="T15" fmla="*/ 14 h 35"/>
                <a:gd name="T16" fmla="*/ 14 w 29"/>
                <a:gd name="T17" fmla="*/ 10 h 35"/>
                <a:gd name="T18" fmla="*/ 17 w 29"/>
                <a:gd name="T19" fmla="*/ 13 h 35"/>
                <a:gd name="T20" fmla="*/ 29 w 29"/>
                <a:gd name="T21" fmla="*/ 17 h 35"/>
                <a:gd name="T22" fmla="*/ 28 w 29"/>
                <a:gd name="T23" fmla="*/ 16 h 35"/>
                <a:gd name="T24" fmla="*/ 10 w 29"/>
                <a:gd name="T25" fmla="*/ 3 h 35"/>
                <a:gd name="T26" fmla="*/ 9 w 29"/>
                <a:gd name="T27" fmla="*/ 2 h 35"/>
                <a:gd name="T28" fmla="*/ 9 w 29"/>
                <a:gd name="T29" fmla="*/ 0 h 35"/>
                <a:gd name="T30" fmla="*/ 8 w 29"/>
                <a:gd name="T31" fmla="*/ 0 h 35"/>
                <a:gd name="T32" fmla="*/ 12 w 29"/>
                <a:gd name="T33" fmla="*/ 18 h 35"/>
                <a:gd name="T34" fmla="*/ 10 w 29"/>
                <a:gd name="T35" fmla="*/ 22 h 35"/>
                <a:gd name="T36" fmla="*/ 6 w 29"/>
                <a:gd name="T37" fmla="*/ 29 h 35"/>
                <a:gd name="T38" fmla="*/ 2 w 29"/>
                <a:gd name="T39" fmla="*/ 34 h 35"/>
                <a:gd name="T40" fmla="*/ 0 w 29"/>
                <a:gd name="T41" fmla="*/ 33 h 35"/>
                <a:gd name="T42" fmla="*/ 0 w 29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35">
                  <a:moveTo>
                    <a:pt x="0" y="34"/>
                  </a:moveTo>
                  <a:cubicBezTo>
                    <a:pt x="1" y="34"/>
                    <a:pt x="1" y="34"/>
                    <a:pt x="2" y="34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5"/>
                    <a:pt x="7" y="34"/>
                  </a:cubicBezTo>
                  <a:cubicBezTo>
                    <a:pt x="8" y="32"/>
                    <a:pt x="9" y="30"/>
                    <a:pt x="10" y="28"/>
                  </a:cubicBezTo>
                  <a:cubicBezTo>
                    <a:pt x="11" y="24"/>
                    <a:pt x="13" y="21"/>
                    <a:pt x="14" y="18"/>
                  </a:cubicBezTo>
                  <a:cubicBezTo>
                    <a:pt x="15" y="17"/>
                    <a:pt x="15" y="16"/>
                    <a:pt x="15" y="14"/>
                  </a:cubicBezTo>
                  <a:cubicBezTo>
                    <a:pt x="14" y="13"/>
                    <a:pt x="14" y="11"/>
                    <a:pt x="14" y="10"/>
                  </a:cubicBezTo>
                  <a:cubicBezTo>
                    <a:pt x="14" y="11"/>
                    <a:pt x="16" y="12"/>
                    <a:pt x="17" y="13"/>
                  </a:cubicBezTo>
                  <a:cubicBezTo>
                    <a:pt x="20" y="17"/>
                    <a:pt x="23" y="18"/>
                    <a:pt x="29" y="17"/>
                  </a:cubicBezTo>
                  <a:cubicBezTo>
                    <a:pt x="29" y="17"/>
                    <a:pt x="29" y="16"/>
                    <a:pt x="28" y="16"/>
                  </a:cubicBezTo>
                  <a:cubicBezTo>
                    <a:pt x="22" y="17"/>
                    <a:pt x="14" y="10"/>
                    <a:pt x="10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6"/>
                    <a:pt x="15" y="12"/>
                    <a:pt x="12" y="18"/>
                  </a:cubicBezTo>
                  <a:cubicBezTo>
                    <a:pt x="11" y="19"/>
                    <a:pt x="11" y="20"/>
                    <a:pt x="10" y="22"/>
                  </a:cubicBezTo>
                  <a:cubicBezTo>
                    <a:pt x="9" y="25"/>
                    <a:pt x="7" y="26"/>
                    <a:pt x="6" y="29"/>
                  </a:cubicBezTo>
                  <a:cubicBezTo>
                    <a:pt x="5" y="30"/>
                    <a:pt x="6" y="34"/>
                    <a:pt x="2" y="34"/>
                  </a:cubicBezTo>
                  <a:cubicBezTo>
                    <a:pt x="1" y="33"/>
                    <a:pt x="2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92"/>
            <p:cNvSpPr/>
            <p:nvPr/>
          </p:nvSpPr>
          <p:spPr bwMode="auto">
            <a:xfrm>
              <a:off x="5006976" y="3360738"/>
              <a:ext cx="50800" cy="76200"/>
            </a:xfrm>
            <a:custGeom>
              <a:avLst/>
              <a:gdLst>
                <a:gd name="T0" fmla="*/ 0 w 12"/>
                <a:gd name="T1" fmla="*/ 17 h 18"/>
                <a:gd name="T2" fmla="*/ 9 w 12"/>
                <a:gd name="T3" fmla="*/ 18 h 18"/>
                <a:gd name="T4" fmla="*/ 10 w 12"/>
                <a:gd name="T5" fmla="*/ 18 h 18"/>
                <a:gd name="T6" fmla="*/ 10 w 12"/>
                <a:gd name="T7" fmla="*/ 11 h 18"/>
                <a:gd name="T8" fmla="*/ 10 w 12"/>
                <a:gd name="T9" fmla="*/ 10 h 18"/>
                <a:gd name="T10" fmla="*/ 11 w 12"/>
                <a:gd name="T11" fmla="*/ 9 h 18"/>
                <a:gd name="T12" fmla="*/ 12 w 12"/>
                <a:gd name="T13" fmla="*/ 2 h 18"/>
                <a:gd name="T14" fmla="*/ 12 w 12"/>
                <a:gd name="T15" fmla="*/ 0 h 18"/>
                <a:gd name="T16" fmla="*/ 11 w 12"/>
                <a:gd name="T17" fmla="*/ 0 h 18"/>
                <a:gd name="T18" fmla="*/ 11 w 12"/>
                <a:gd name="T19" fmla="*/ 2 h 18"/>
                <a:gd name="T20" fmla="*/ 10 w 12"/>
                <a:gd name="T21" fmla="*/ 6 h 18"/>
                <a:gd name="T22" fmla="*/ 8 w 12"/>
                <a:gd name="T23" fmla="*/ 10 h 18"/>
                <a:gd name="T24" fmla="*/ 0 w 12"/>
                <a:gd name="T25" fmla="*/ 16 h 18"/>
                <a:gd name="T26" fmla="*/ 0 w 12"/>
                <a:gd name="T2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8">
                  <a:moveTo>
                    <a:pt x="0" y="17"/>
                  </a:moveTo>
                  <a:cubicBezTo>
                    <a:pt x="4" y="16"/>
                    <a:pt x="7" y="16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5"/>
                    <a:pt x="10" y="13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7"/>
                    <a:pt x="12" y="4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9" y="7"/>
                    <a:pt x="9" y="9"/>
                    <a:pt x="8" y="10"/>
                  </a:cubicBezTo>
                  <a:cubicBezTo>
                    <a:pt x="7" y="13"/>
                    <a:pt x="3" y="14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93"/>
            <p:cNvSpPr/>
            <p:nvPr/>
          </p:nvSpPr>
          <p:spPr bwMode="auto">
            <a:xfrm>
              <a:off x="4938713" y="3198813"/>
              <a:ext cx="106363" cy="85725"/>
            </a:xfrm>
            <a:custGeom>
              <a:avLst/>
              <a:gdLst>
                <a:gd name="T0" fmla="*/ 0 w 25"/>
                <a:gd name="T1" fmla="*/ 1 h 20"/>
                <a:gd name="T2" fmla="*/ 10 w 25"/>
                <a:gd name="T3" fmla="*/ 8 h 20"/>
                <a:gd name="T4" fmla="*/ 16 w 25"/>
                <a:gd name="T5" fmla="*/ 13 h 20"/>
                <a:gd name="T6" fmla="*/ 8 w 25"/>
                <a:gd name="T7" fmla="*/ 19 h 20"/>
                <a:gd name="T8" fmla="*/ 9 w 25"/>
                <a:gd name="T9" fmla="*/ 20 h 20"/>
                <a:gd name="T10" fmla="*/ 18 w 25"/>
                <a:gd name="T11" fmla="*/ 17 h 20"/>
                <a:gd name="T12" fmla="*/ 19 w 25"/>
                <a:gd name="T13" fmla="*/ 17 h 20"/>
                <a:gd name="T14" fmla="*/ 1 w 25"/>
                <a:gd name="T15" fmla="*/ 0 h 20"/>
                <a:gd name="T16" fmla="*/ 0 w 25"/>
                <a:gd name="T1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2" y="4"/>
                    <a:pt x="7" y="6"/>
                    <a:pt x="10" y="8"/>
                  </a:cubicBezTo>
                  <a:cubicBezTo>
                    <a:pt x="12" y="10"/>
                    <a:pt x="15" y="10"/>
                    <a:pt x="16" y="13"/>
                  </a:cubicBezTo>
                  <a:cubicBezTo>
                    <a:pt x="17" y="18"/>
                    <a:pt x="11" y="18"/>
                    <a:pt x="8" y="19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11" y="20"/>
                    <a:pt x="16" y="19"/>
                    <a:pt x="18" y="17"/>
                  </a:cubicBezTo>
                  <a:cubicBezTo>
                    <a:pt x="18" y="17"/>
                    <a:pt x="18" y="17"/>
                    <a:pt x="19" y="17"/>
                  </a:cubicBezTo>
                  <a:cubicBezTo>
                    <a:pt x="25" y="8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94"/>
            <p:cNvSpPr/>
            <p:nvPr/>
          </p:nvSpPr>
          <p:spPr bwMode="auto">
            <a:xfrm>
              <a:off x="4905376" y="3284538"/>
              <a:ext cx="144463" cy="106363"/>
            </a:xfrm>
            <a:custGeom>
              <a:avLst/>
              <a:gdLst>
                <a:gd name="T0" fmla="*/ 7 w 34"/>
                <a:gd name="T1" fmla="*/ 5 h 25"/>
                <a:gd name="T2" fmla="*/ 8 w 34"/>
                <a:gd name="T3" fmla="*/ 5 h 25"/>
                <a:gd name="T4" fmla="*/ 16 w 34"/>
                <a:gd name="T5" fmla="*/ 6 h 25"/>
                <a:gd name="T6" fmla="*/ 18 w 34"/>
                <a:gd name="T7" fmla="*/ 6 h 25"/>
                <a:gd name="T8" fmla="*/ 26 w 34"/>
                <a:gd name="T9" fmla="*/ 9 h 25"/>
                <a:gd name="T10" fmla="*/ 29 w 34"/>
                <a:gd name="T11" fmla="*/ 11 h 25"/>
                <a:gd name="T12" fmla="*/ 32 w 34"/>
                <a:gd name="T13" fmla="*/ 16 h 25"/>
                <a:gd name="T14" fmla="*/ 32 w 34"/>
                <a:gd name="T15" fmla="*/ 17 h 25"/>
                <a:gd name="T16" fmla="*/ 31 w 34"/>
                <a:gd name="T17" fmla="*/ 24 h 25"/>
                <a:gd name="T18" fmla="*/ 31 w 34"/>
                <a:gd name="T19" fmla="*/ 25 h 25"/>
                <a:gd name="T20" fmla="*/ 33 w 34"/>
                <a:gd name="T21" fmla="*/ 17 h 25"/>
                <a:gd name="T22" fmla="*/ 33 w 34"/>
                <a:gd name="T23" fmla="*/ 13 h 25"/>
                <a:gd name="T24" fmla="*/ 27 w 34"/>
                <a:gd name="T25" fmla="*/ 6 h 25"/>
                <a:gd name="T26" fmla="*/ 17 w 34"/>
                <a:gd name="T27" fmla="*/ 1 h 25"/>
                <a:gd name="T28" fmla="*/ 1 w 34"/>
                <a:gd name="T29" fmla="*/ 0 h 25"/>
                <a:gd name="T30" fmla="*/ 0 w 34"/>
                <a:gd name="T31" fmla="*/ 1 h 25"/>
                <a:gd name="T32" fmla="*/ 7 w 34"/>
                <a:gd name="T3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7" y="5"/>
                  </a:moveTo>
                  <a:cubicBezTo>
                    <a:pt x="7" y="5"/>
                    <a:pt x="8" y="5"/>
                    <a:pt x="8" y="5"/>
                  </a:cubicBezTo>
                  <a:cubicBezTo>
                    <a:pt x="11" y="4"/>
                    <a:pt x="13" y="5"/>
                    <a:pt x="16" y="6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21" y="6"/>
                    <a:pt x="23" y="7"/>
                    <a:pt x="26" y="9"/>
                  </a:cubicBezTo>
                  <a:cubicBezTo>
                    <a:pt x="26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2" y="16"/>
                    <a:pt x="32" y="17"/>
                    <a:pt x="32" y="17"/>
                  </a:cubicBezTo>
                  <a:cubicBezTo>
                    <a:pt x="31" y="20"/>
                    <a:pt x="32" y="21"/>
                    <a:pt x="31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3" y="22"/>
                    <a:pt x="34" y="20"/>
                    <a:pt x="33" y="17"/>
                  </a:cubicBezTo>
                  <a:cubicBezTo>
                    <a:pt x="33" y="16"/>
                    <a:pt x="33" y="14"/>
                    <a:pt x="33" y="13"/>
                  </a:cubicBezTo>
                  <a:cubicBezTo>
                    <a:pt x="33" y="10"/>
                    <a:pt x="29" y="7"/>
                    <a:pt x="27" y="6"/>
                  </a:cubicBezTo>
                  <a:cubicBezTo>
                    <a:pt x="24" y="3"/>
                    <a:pt x="21" y="2"/>
                    <a:pt x="17" y="1"/>
                  </a:cubicBezTo>
                  <a:cubicBezTo>
                    <a:pt x="11" y="0"/>
                    <a:pt x="6" y="3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5" y="4"/>
                    <a:pt x="7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95"/>
            <p:cNvSpPr/>
            <p:nvPr/>
          </p:nvSpPr>
          <p:spPr bwMode="auto">
            <a:xfrm>
              <a:off x="4910138" y="3343275"/>
              <a:ext cx="101600" cy="93663"/>
            </a:xfrm>
            <a:custGeom>
              <a:avLst/>
              <a:gdLst>
                <a:gd name="T0" fmla="*/ 1 w 24"/>
                <a:gd name="T1" fmla="*/ 1 h 22"/>
                <a:gd name="T2" fmla="*/ 12 w 24"/>
                <a:gd name="T3" fmla="*/ 14 h 22"/>
                <a:gd name="T4" fmla="*/ 24 w 24"/>
                <a:gd name="T5" fmla="*/ 18 h 22"/>
                <a:gd name="T6" fmla="*/ 24 w 24"/>
                <a:gd name="T7" fmla="*/ 18 h 22"/>
                <a:gd name="T8" fmla="*/ 21 w 24"/>
                <a:gd name="T9" fmla="*/ 17 h 22"/>
                <a:gd name="T10" fmla="*/ 19 w 24"/>
                <a:gd name="T11" fmla="*/ 14 h 22"/>
                <a:gd name="T12" fmla="*/ 14 w 24"/>
                <a:gd name="T13" fmla="*/ 12 h 22"/>
                <a:gd name="T14" fmla="*/ 14 w 24"/>
                <a:gd name="T15" fmla="*/ 12 h 22"/>
                <a:gd name="T16" fmla="*/ 14 w 24"/>
                <a:gd name="T17" fmla="*/ 12 h 22"/>
                <a:gd name="T18" fmla="*/ 13 w 24"/>
                <a:gd name="T19" fmla="*/ 12 h 22"/>
                <a:gd name="T20" fmla="*/ 1 w 24"/>
                <a:gd name="T21" fmla="*/ 0 h 22"/>
                <a:gd name="T22" fmla="*/ 1 w 24"/>
                <a:gd name="T2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2">
                  <a:moveTo>
                    <a:pt x="1" y="1"/>
                  </a:moveTo>
                  <a:cubicBezTo>
                    <a:pt x="3" y="6"/>
                    <a:pt x="7" y="11"/>
                    <a:pt x="12" y="14"/>
                  </a:cubicBezTo>
                  <a:cubicBezTo>
                    <a:pt x="16" y="16"/>
                    <a:pt x="20" y="22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7"/>
                    <a:pt x="22" y="17"/>
                    <a:pt x="21" y="17"/>
                  </a:cubicBezTo>
                  <a:cubicBezTo>
                    <a:pt x="20" y="16"/>
                    <a:pt x="19" y="15"/>
                    <a:pt x="19" y="14"/>
                  </a:cubicBezTo>
                  <a:cubicBezTo>
                    <a:pt x="17" y="13"/>
                    <a:pt x="16" y="13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8" y="10"/>
                    <a:pt x="4" y="5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96"/>
            <p:cNvSpPr/>
            <p:nvPr/>
          </p:nvSpPr>
          <p:spPr bwMode="auto">
            <a:xfrm>
              <a:off x="4887913" y="3348038"/>
              <a:ext cx="42863" cy="141288"/>
            </a:xfrm>
            <a:custGeom>
              <a:avLst/>
              <a:gdLst>
                <a:gd name="T0" fmla="*/ 1 w 10"/>
                <a:gd name="T1" fmla="*/ 30 h 33"/>
                <a:gd name="T2" fmla="*/ 0 w 10"/>
                <a:gd name="T3" fmla="*/ 32 h 33"/>
                <a:gd name="T4" fmla="*/ 1 w 10"/>
                <a:gd name="T5" fmla="*/ 33 h 33"/>
                <a:gd name="T6" fmla="*/ 2 w 10"/>
                <a:gd name="T7" fmla="*/ 30 h 33"/>
                <a:gd name="T8" fmla="*/ 3 w 10"/>
                <a:gd name="T9" fmla="*/ 28 h 33"/>
                <a:gd name="T10" fmla="*/ 10 w 10"/>
                <a:gd name="T11" fmla="*/ 15 h 33"/>
                <a:gd name="T12" fmla="*/ 9 w 10"/>
                <a:gd name="T13" fmla="*/ 10 h 33"/>
                <a:gd name="T14" fmla="*/ 5 w 10"/>
                <a:gd name="T15" fmla="*/ 1 h 33"/>
                <a:gd name="T16" fmla="*/ 5 w 10"/>
                <a:gd name="T17" fmla="*/ 1 h 33"/>
                <a:gd name="T18" fmla="*/ 6 w 10"/>
                <a:gd name="T19" fmla="*/ 10 h 33"/>
                <a:gd name="T20" fmla="*/ 4 w 10"/>
                <a:gd name="T21" fmla="*/ 21 h 33"/>
                <a:gd name="T22" fmla="*/ 2 w 10"/>
                <a:gd name="T23" fmla="*/ 25 h 33"/>
                <a:gd name="T24" fmla="*/ 2 w 10"/>
                <a:gd name="T25" fmla="*/ 27 h 33"/>
                <a:gd name="T26" fmla="*/ 1 w 10"/>
                <a:gd name="T27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3">
                  <a:moveTo>
                    <a:pt x="1" y="30"/>
                  </a:moveTo>
                  <a:cubicBezTo>
                    <a:pt x="1" y="31"/>
                    <a:pt x="1" y="31"/>
                    <a:pt x="0" y="32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4" y="24"/>
                    <a:pt x="8" y="19"/>
                    <a:pt x="10" y="15"/>
                  </a:cubicBezTo>
                  <a:cubicBezTo>
                    <a:pt x="10" y="13"/>
                    <a:pt x="10" y="11"/>
                    <a:pt x="9" y="10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4"/>
                    <a:pt x="5" y="7"/>
                    <a:pt x="6" y="10"/>
                  </a:cubicBezTo>
                  <a:cubicBezTo>
                    <a:pt x="7" y="14"/>
                    <a:pt x="7" y="17"/>
                    <a:pt x="4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9"/>
                    <a:pt x="1" y="30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97"/>
            <p:cNvSpPr/>
            <p:nvPr/>
          </p:nvSpPr>
          <p:spPr bwMode="auto">
            <a:xfrm>
              <a:off x="4879976" y="3340100"/>
              <a:ext cx="20638" cy="68263"/>
            </a:xfrm>
            <a:custGeom>
              <a:avLst/>
              <a:gdLst>
                <a:gd name="T0" fmla="*/ 4 w 5"/>
                <a:gd name="T1" fmla="*/ 15 h 16"/>
                <a:gd name="T2" fmla="*/ 4 w 5"/>
                <a:gd name="T3" fmla="*/ 12 h 16"/>
                <a:gd name="T4" fmla="*/ 4 w 5"/>
                <a:gd name="T5" fmla="*/ 11 h 16"/>
                <a:gd name="T6" fmla="*/ 3 w 5"/>
                <a:gd name="T7" fmla="*/ 1 h 16"/>
                <a:gd name="T8" fmla="*/ 2 w 5"/>
                <a:gd name="T9" fmla="*/ 1 h 16"/>
                <a:gd name="T10" fmla="*/ 3 w 5"/>
                <a:gd name="T11" fmla="*/ 15 h 16"/>
                <a:gd name="T12" fmla="*/ 4 w 5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4" y="15"/>
                  </a:moveTo>
                  <a:cubicBezTo>
                    <a:pt x="4" y="14"/>
                    <a:pt x="4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8"/>
                    <a:pt x="2" y="5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6"/>
                    <a:pt x="3" y="10"/>
                    <a:pt x="3" y="15"/>
                  </a:cubicBezTo>
                  <a:cubicBezTo>
                    <a:pt x="3" y="16"/>
                    <a:pt x="4" y="16"/>
                    <a:pt x="4" y="1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98"/>
            <p:cNvSpPr/>
            <p:nvPr/>
          </p:nvSpPr>
          <p:spPr bwMode="auto">
            <a:xfrm>
              <a:off x="4702176" y="3263900"/>
              <a:ext cx="152400" cy="79375"/>
            </a:xfrm>
            <a:custGeom>
              <a:avLst/>
              <a:gdLst>
                <a:gd name="T0" fmla="*/ 2 w 36"/>
                <a:gd name="T1" fmla="*/ 18 h 19"/>
                <a:gd name="T2" fmla="*/ 3 w 36"/>
                <a:gd name="T3" fmla="*/ 18 h 19"/>
                <a:gd name="T4" fmla="*/ 5 w 36"/>
                <a:gd name="T5" fmla="*/ 8 h 19"/>
                <a:gd name="T6" fmla="*/ 17 w 36"/>
                <a:gd name="T7" fmla="*/ 4 h 19"/>
                <a:gd name="T8" fmla="*/ 20 w 36"/>
                <a:gd name="T9" fmla="*/ 4 h 19"/>
                <a:gd name="T10" fmla="*/ 22 w 36"/>
                <a:gd name="T11" fmla="*/ 5 h 19"/>
                <a:gd name="T12" fmla="*/ 26 w 36"/>
                <a:gd name="T13" fmla="*/ 4 h 19"/>
                <a:gd name="T14" fmla="*/ 36 w 36"/>
                <a:gd name="T15" fmla="*/ 7 h 19"/>
                <a:gd name="T16" fmla="*/ 36 w 36"/>
                <a:gd name="T17" fmla="*/ 6 h 19"/>
                <a:gd name="T18" fmla="*/ 32 w 36"/>
                <a:gd name="T19" fmla="*/ 3 h 19"/>
                <a:gd name="T20" fmla="*/ 30 w 36"/>
                <a:gd name="T21" fmla="*/ 2 h 19"/>
                <a:gd name="T22" fmla="*/ 24 w 36"/>
                <a:gd name="T23" fmla="*/ 3 h 19"/>
                <a:gd name="T24" fmla="*/ 12 w 36"/>
                <a:gd name="T25" fmla="*/ 2 h 19"/>
                <a:gd name="T26" fmla="*/ 2 w 36"/>
                <a:gd name="T27" fmla="*/ 8 h 19"/>
                <a:gd name="T28" fmla="*/ 2 w 36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9">
                  <a:moveTo>
                    <a:pt x="2" y="18"/>
                  </a:moveTo>
                  <a:cubicBezTo>
                    <a:pt x="2" y="19"/>
                    <a:pt x="3" y="18"/>
                    <a:pt x="3" y="18"/>
                  </a:cubicBezTo>
                  <a:cubicBezTo>
                    <a:pt x="2" y="14"/>
                    <a:pt x="2" y="11"/>
                    <a:pt x="5" y="8"/>
                  </a:cubicBezTo>
                  <a:cubicBezTo>
                    <a:pt x="8" y="4"/>
                    <a:pt x="12" y="3"/>
                    <a:pt x="17" y="4"/>
                  </a:cubicBezTo>
                  <a:cubicBezTo>
                    <a:pt x="18" y="4"/>
                    <a:pt x="19" y="4"/>
                    <a:pt x="20" y="4"/>
                  </a:cubicBezTo>
                  <a:cubicBezTo>
                    <a:pt x="21" y="4"/>
                    <a:pt x="22" y="5"/>
                    <a:pt x="22" y="5"/>
                  </a:cubicBezTo>
                  <a:cubicBezTo>
                    <a:pt x="23" y="5"/>
                    <a:pt x="24" y="4"/>
                    <a:pt x="26" y="4"/>
                  </a:cubicBezTo>
                  <a:cubicBezTo>
                    <a:pt x="29" y="4"/>
                    <a:pt x="33" y="4"/>
                    <a:pt x="36" y="7"/>
                  </a:cubicBezTo>
                  <a:cubicBezTo>
                    <a:pt x="36" y="7"/>
                    <a:pt x="36" y="6"/>
                    <a:pt x="36" y="6"/>
                  </a:cubicBezTo>
                  <a:cubicBezTo>
                    <a:pt x="35" y="4"/>
                    <a:pt x="34" y="3"/>
                    <a:pt x="32" y="3"/>
                  </a:cubicBezTo>
                  <a:cubicBezTo>
                    <a:pt x="32" y="3"/>
                    <a:pt x="31" y="2"/>
                    <a:pt x="30" y="2"/>
                  </a:cubicBezTo>
                  <a:cubicBezTo>
                    <a:pt x="29" y="2"/>
                    <a:pt x="26" y="3"/>
                    <a:pt x="24" y="3"/>
                  </a:cubicBezTo>
                  <a:cubicBezTo>
                    <a:pt x="20" y="3"/>
                    <a:pt x="16" y="0"/>
                    <a:pt x="12" y="2"/>
                  </a:cubicBezTo>
                  <a:cubicBezTo>
                    <a:pt x="8" y="4"/>
                    <a:pt x="4" y="4"/>
                    <a:pt x="2" y="8"/>
                  </a:cubicBezTo>
                  <a:cubicBezTo>
                    <a:pt x="0" y="12"/>
                    <a:pt x="0" y="14"/>
                    <a:pt x="2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99"/>
            <p:cNvSpPr/>
            <p:nvPr/>
          </p:nvSpPr>
          <p:spPr bwMode="auto">
            <a:xfrm>
              <a:off x="4926013" y="3211513"/>
              <a:ext cx="63500" cy="77788"/>
            </a:xfrm>
            <a:custGeom>
              <a:avLst/>
              <a:gdLst>
                <a:gd name="T0" fmla="*/ 6 w 15"/>
                <a:gd name="T1" fmla="*/ 18 h 18"/>
                <a:gd name="T2" fmla="*/ 9 w 15"/>
                <a:gd name="T3" fmla="*/ 17 h 18"/>
                <a:gd name="T4" fmla="*/ 12 w 15"/>
                <a:gd name="T5" fmla="*/ 15 h 18"/>
                <a:gd name="T6" fmla="*/ 14 w 15"/>
                <a:gd name="T7" fmla="*/ 14 h 18"/>
                <a:gd name="T8" fmla="*/ 15 w 15"/>
                <a:gd name="T9" fmla="*/ 12 h 18"/>
                <a:gd name="T10" fmla="*/ 11 w 15"/>
                <a:gd name="T11" fmla="*/ 6 h 18"/>
                <a:gd name="T12" fmla="*/ 7 w 15"/>
                <a:gd name="T13" fmla="*/ 3 h 18"/>
                <a:gd name="T14" fmla="*/ 1 w 15"/>
                <a:gd name="T15" fmla="*/ 0 h 18"/>
                <a:gd name="T16" fmla="*/ 1 w 15"/>
                <a:gd name="T17" fmla="*/ 1 h 18"/>
                <a:gd name="T18" fmla="*/ 6 w 15"/>
                <a:gd name="T19" fmla="*/ 4 h 18"/>
                <a:gd name="T20" fmla="*/ 10 w 15"/>
                <a:gd name="T21" fmla="*/ 8 h 18"/>
                <a:gd name="T22" fmla="*/ 9 w 15"/>
                <a:gd name="T23" fmla="*/ 14 h 18"/>
                <a:gd name="T24" fmla="*/ 2 w 15"/>
                <a:gd name="T25" fmla="*/ 16 h 18"/>
                <a:gd name="T26" fmla="*/ 2 w 15"/>
                <a:gd name="T27" fmla="*/ 16 h 18"/>
                <a:gd name="T28" fmla="*/ 6 w 15"/>
                <a:gd name="T2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8">
                  <a:moveTo>
                    <a:pt x="6" y="18"/>
                  </a:moveTo>
                  <a:cubicBezTo>
                    <a:pt x="7" y="18"/>
                    <a:pt x="8" y="18"/>
                    <a:pt x="9" y="17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9"/>
                    <a:pt x="13" y="7"/>
                    <a:pt x="11" y="6"/>
                  </a:cubicBezTo>
                  <a:cubicBezTo>
                    <a:pt x="10" y="5"/>
                    <a:pt x="8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3" y="13"/>
                    <a:pt x="9" y="14"/>
                  </a:cubicBezTo>
                  <a:cubicBezTo>
                    <a:pt x="7" y="15"/>
                    <a:pt x="4" y="17"/>
                    <a:pt x="2" y="16"/>
                  </a:cubicBezTo>
                  <a:cubicBezTo>
                    <a:pt x="2" y="16"/>
                    <a:pt x="1" y="16"/>
                    <a:pt x="2" y="16"/>
                  </a:cubicBezTo>
                  <a:cubicBezTo>
                    <a:pt x="3" y="18"/>
                    <a:pt x="4" y="18"/>
                    <a:pt x="6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00"/>
            <p:cNvSpPr/>
            <p:nvPr/>
          </p:nvSpPr>
          <p:spPr bwMode="auto">
            <a:xfrm>
              <a:off x="4870451" y="3221038"/>
              <a:ext cx="17463" cy="30163"/>
            </a:xfrm>
            <a:custGeom>
              <a:avLst/>
              <a:gdLst>
                <a:gd name="T0" fmla="*/ 1 w 4"/>
                <a:gd name="T1" fmla="*/ 5 h 7"/>
                <a:gd name="T2" fmla="*/ 3 w 4"/>
                <a:gd name="T3" fmla="*/ 7 h 7"/>
                <a:gd name="T4" fmla="*/ 4 w 4"/>
                <a:gd name="T5" fmla="*/ 7 h 7"/>
                <a:gd name="T6" fmla="*/ 3 w 4"/>
                <a:gd name="T7" fmla="*/ 3 h 7"/>
                <a:gd name="T8" fmla="*/ 2 w 4"/>
                <a:gd name="T9" fmla="*/ 1 h 7"/>
                <a:gd name="T10" fmla="*/ 1 w 4"/>
                <a:gd name="T11" fmla="*/ 0 h 7"/>
                <a:gd name="T12" fmla="*/ 0 w 4"/>
                <a:gd name="T13" fmla="*/ 3 h 7"/>
                <a:gd name="T14" fmla="*/ 1 w 4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6"/>
                    <a:pt x="4" y="4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01"/>
            <p:cNvSpPr/>
            <p:nvPr/>
          </p:nvSpPr>
          <p:spPr bwMode="auto">
            <a:xfrm>
              <a:off x="4730751" y="3182938"/>
              <a:ext cx="38100" cy="84138"/>
            </a:xfrm>
            <a:custGeom>
              <a:avLst/>
              <a:gdLst>
                <a:gd name="T0" fmla="*/ 8 w 9"/>
                <a:gd name="T1" fmla="*/ 19 h 20"/>
                <a:gd name="T2" fmla="*/ 4 w 9"/>
                <a:gd name="T3" fmla="*/ 11 h 20"/>
                <a:gd name="T4" fmla="*/ 4 w 9"/>
                <a:gd name="T5" fmla="*/ 5 h 20"/>
                <a:gd name="T6" fmla="*/ 8 w 9"/>
                <a:gd name="T7" fmla="*/ 1 h 20"/>
                <a:gd name="T8" fmla="*/ 8 w 9"/>
                <a:gd name="T9" fmla="*/ 1 h 20"/>
                <a:gd name="T10" fmla="*/ 4 w 9"/>
                <a:gd name="T11" fmla="*/ 3 h 20"/>
                <a:gd name="T12" fmla="*/ 2 w 9"/>
                <a:gd name="T13" fmla="*/ 4 h 20"/>
                <a:gd name="T14" fmla="*/ 1 w 9"/>
                <a:gd name="T15" fmla="*/ 5 h 20"/>
                <a:gd name="T16" fmla="*/ 1 w 9"/>
                <a:gd name="T17" fmla="*/ 5 h 20"/>
                <a:gd name="T18" fmla="*/ 1 w 9"/>
                <a:gd name="T19" fmla="*/ 5 h 20"/>
                <a:gd name="T20" fmla="*/ 0 w 9"/>
                <a:gd name="T21" fmla="*/ 7 h 20"/>
                <a:gd name="T22" fmla="*/ 7 w 9"/>
                <a:gd name="T23" fmla="*/ 19 h 20"/>
                <a:gd name="T24" fmla="*/ 8 w 9"/>
                <a:gd name="T2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20">
                  <a:moveTo>
                    <a:pt x="8" y="19"/>
                  </a:moveTo>
                  <a:cubicBezTo>
                    <a:pt x="6" y="16"/>
                    <a:pt x="5" y="13"/>
                    <a:pt x="4" y="11"/>
                  </a:cubicBezTo>
                  <a:cubicBezTo>
                    <a:pt x="2" y="9"/>
                    <a:pt x="2" y="7"/>
                    <a:pt x="4" y="5"/>
                  </a:cubicBezTo>
                  <a:cubicBezTo>
                    <a:pt x="6" y="4"/>
                    <a:pt x="7" y="2"/>
                    <a:pt x="8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12"/>
                    <a:pt x="5" y="15"/>
                    <a:pt x="7" y="19"/>
                  </a:cubicBezTo>
                  <a:cubicBezTo>
                    <a:pt x="8" y="20"/>
                    <a:pt x="8" y="19"/>
                    <a:pt x="8" y="19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02"/>
            <p:cNvSpPr/>
            <p:nvPr/>
          </p:nvSpPr>
          <p:spPr bwMode="auto">
            <a:xfrm>
              <a:off x="4832351" y="3225800"/>
              <a:ext cx="123825" cy="134938"/>
            </a:xfrm>
            <a:custGeom>
              <a:avLst/>
              <a:gdLst>
                <a:gd name="T0" fmla="*/ 7 w 29"/>
                <a:gd name="T1" fmla="*/ 17 h 32"/>
                <a:gd name="T2" fmla="*/ 6 w 29"/>
                <a:gd name="T3" fmla="*/ 29 h 32"/>
                <a:gd name="T4" fmla="*/ 6 w 29"/>
                <a:gd name="T5" fmla="*/ 29 h 32"/>
                <a:gd name="T6" fmla="*/ 11 w 29"/>
                <a:gd name="T7" fmla="*/ 29 h 32"/>
                <a:gd name="T8" fmla="*/ 12 w 29"/>
                <a:gd name="T9" fmla="*/ 26 h 32"/>
                <a:gd name="T10" fmla="*/ 14 w 29"/>
                <a:gd name="T11" fmla="*/ 23 h 32"/>
                <a:gd name="T12" fmla="*/ 17 w 29"/>
                <a:gd name="T13" fmla="*/ 24 h 32"/>
                <a:gd name="T14" fmla="*/ 23 w 29"/>
                <a:gd name="T15" fmla="*/ 29 h 32"/>
                <a:gd name="T16" fmla="*/ 24 w 29"/>
                <a:gd name="T17" fmla="*/ 28 h 32"/>
                <a:gd name="T18" fmla="*/ 28 w 29"/>
                <a:gd name="T19" fmla="*/ 22 h 32"/>
                <a:gd name="T20" fmla="*/ 28 w 29"/>
                <a:gd name="T21" fmla="*/ 21 h 32"/>
                <a:gd name="T22" fmla="*/ 24 w 29"/>
                <a:gd name="T23" fmla="*/ 17 h 32"/>
                <a:gd name="T24" fmla="*/ 22 w 29"/>
                <a:gd name="T25" fmla="*/ 16 h 32"/>
                <a:gd name="T26" fmla="*/ 22 w 29"/>
                <a:gd name="T27" fmla="*/ 16 h 32"/>
                <a:gd name="T28" fmla="*/ 26 w 29"/>
                <a:gd name="T29" fmla="*/ 16 h 32"/>
                <a:gd name="T30" fmla="*/ 27 w 29"/>
                <a:gd name="T31" fmla="*/ 15 h 32"/>
                <a:gd name="T32" fmla="*/ 29 w 29"/>
                <a:gd name="T33" fmla="*/ 13 h 32"/>
                <a:gd name="T34" fmla="*/ 29 w 29"/>
                <a:gd name="T35" fmla="*/ 12 h 32"/>
                <a:gd name="T36" fmla="*/ 26 w 29"/>
                <a:gd name="T37" fmla="*/ 9 h 32"/>
                <a:gd name="T38" fmla="*/ 24 w 29"/>
                <a:gd name="T39" fmla="*/ 9 h 32"/>
                <a:gd name="T40" fmla="*/ 21 w 29"/>
                <a:gd name="T41" fmla="*/ 3 h 32"/>
                <a:gd name="T42" fmla="*/ 19 w 29"/>
                <a:gd name="T43" fmla="*/ 1 h 32"/>
                <a:gd name="T44" fmla="*/ 12 w 29"/>
                <a:gd name="T45" fmla="*/ 4 h 32"/>
                <a:gd name="T46" fmla="*/ 12 w 29"/>
                <a:gd name="T47" fmla="*/ 4 h 32"/>
                <a:gd name="T48" fmla="*/ 12 w 29"/>
                <a:gd name="T49" fmla="*/ 11 h 32"/>
                <a:gd name="T50" fmla="*/ 8 w 29"/>
                <a:gd name="T51" fmla="*/ 9 h 32"/>
                <a:gd name="T52" fmla="*/ 1 w 29"/>
                <a:gd name="T53" fmla="*/ 5 h 32"/>
                <a:gd name="T54" fmla="*/ 1 w 29"/>
                <a:gd name="T55" fmla="*/ 5 h 32"/>
                <a:gd name="T56" fmla="*/ 7 w 29"/>
                <a:gd name="T57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32">
                  <a:moveTo>
                    <a:pt x="7" y="17"/>
                  </a:moveTo>
                  <a:cubicBezTo>
                    <a:pt x="9" y="20"/>
                    <a:pt x="2" y="26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8"/>
                    <a:pt x="8" y="32"/>
                    <a:pt x="11" y="29"/>
                  </a:cubicBezTo>
                  <a:cubicBezTo>
                    <a:pt x="11" y="29"/>
                    <a:pt x="11" y="27"/>
                    <a:pt x="12" y="26"/>
                  </a:cubicBezTo>
                  <a:cubicBezTo>
                    <a:pt x="12" y="24"/>
                    <a:pt x="13" y="24"/>
                    <a:pt x="14" y="23"/>
                  </a:cubicBezTo>
                  <a:cubicBezTo>
                    <a:pt x="16" y="21"/>
                    <a:pt x="16" y="21"/>
                    <a:pt x="17" y="24"/>
                  </a:cubicBezTo>
                  <a:cubicBezTo>
                    <a:pt x="18" y="25"/>
                    <a:pt x="21" y="30"/>
                    <a:pt x="23" y="29"/>
                  </a:cubicBezTo>
                  <a:cubicBezTo>
                    <a:pt x="23" y="29"/>
                    <a:pt x="24" y="29"/>
                    <a:pt x="24" y="28"/>
                  </a:cubicBezTo>
                  <a:cubicBezTo>
                    <a:pt x="25" y="25"/>
                    <a:pt x="24" y="23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6" y="20"/>
                    <a:pt x="26" y="19"/>
                    <a:pt x="24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5" y="16"/>
                    <a:pt x="26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8" y="13"/>
                    <a:pt x="29" y="13"/>
                  </a:cubicBezTo>
                  <a:cubicBezTo>
                    <a:pt x="29" y="13"/>
                    <a:pt x="29" y="13"/>
                    <a:pt x="29" y="12"/>
                  </a:cubicBezTo>
                  <a:cubicBezTo>
                    <a:pt x="27" y="12"/>
                    <a:pt x="27" y="10"/>
                    <a:pt x="26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0" y="9"/>
                    <a:pt x="20" y="6"/>
                    <a:pt x="21" y="3"/>
                  </a:cubicBezTo>
                  <a:cubicBezTo>
                    <a:pt x="22" y="2"/>
                    <a:pt x="20" y="1"/>
                    <a:pt x="19" y="1"/>
                  </a:cubicBezTo>
                  <a:cubicBezTo>
                    <a:pt x="16" y="0"/>
                    <a:pt x="16" y="7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12" y="9"/>
                    <a:pt x="12" y="11"/>
                  </a:cubicBezTo>
                  <a:cubicBezTo>
                    <a:pt x="12" y="12"/>
                    <a:pt x="9" y="9"/>
                    <a:pt x="8" y="9"/>
                  </a:cubicBezTo>
                  <a:cubicBezTo>
                    <a:pt x="6" y="8"/>
                    <a:pt x="4" y="8"/>
                    <a:pt x="1" y="5"/>
                  </a:cubicBezTo>
                  <a:cubicBezTo>
                    <a:pt x="1" y="5"/>
                    <a:pt x="0" y="5"/>
                    <a:pt x="1" y="5"/>
                  </a:cubicBezTo>
                  <a:cubicBezTo>
                    <a:pt x="3" y="9"/>
                    <a:pt x="5" y="13"/>
                    <a:pt x="7" y="17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03"/>
            <p:cNvSpPr/>
            <p:nvPr/>
          </p:nvSpPr>
          <p:spPr bwMode="auto">
            <a:xfrm>
              <a:off x="4867276" y="3267075"/>
              <a:ext cx="58738" cy="55563"/>
            </a:xfrm>
            <a:custGeom>
              <a:avLst/>
              <a:gdLst>
                <a:gd name="T0" fmla="*/ 2 w 14"/>
                <a:gd name="T1" fmla="*/ 12 h 13"/>
                <a:gd name="T2" fmla="*/ 3 w 14"/>
                <a:gd name="T3" fmla="*/ 13 h 13"/>
                <a:gd name="T4" fmla="*/ 13 w 14"/>
                <a:gd name="T5" fmla="*/ 7 h 13"/>
                <a:gd name="T6" fmla="*/ 13 w 14"/>
                <a:gd name="T7" fmla="*/ 5 h 13"/>
                <a:gd name="T8" fmla="*/ 13 w 14"/>
                <a:gd name="T9" fmla="*/ 4 h 13"/>
                <a:gd name="T10" fmla="*/ 7 w 14"/>
                <a:gd name="T11" fmla="*/ 3 h 13"/>
                <a:gd name="T12" fmla="*/ 2 w 14"/>
                <a:gd name="T13" fmla="*/ 3 h 13"/>
                <a:gd name="T14" fmla="*/ 0 w 14"/>
                <a:gd name="T15" fmla="*/ 7 h 13"/>
                <a:gd name="T16" fmla="*/ 2 w 14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2" y="12"/>
                  </a:moveTo>
                  <a:cubicBezTo>
                    <a:pt x="2" y="12"/>
                    <a:pt x="2" y="13"/>
                    <a:pt x="3" y="13"/>
                  </a:cubicBezTo>
                  <a:cubicBezTo>
                    <a:pt x="6" y="13"/>
                    <a:pt x="12" y="11"/>
                    <a:pt x="13" y="7"/>
                  </a:cubicBezTo>
                  <a:cubicBezTo>
                    <a:pt x="14" y="6"/>
                    <a:pt x="13" y="6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2" y="3"/>
                    <a:pt x="8" y="3"/>
                    <a:pt x="7" y="3"/>
                  </a:cubicBezTo>
                  <a:cubicBezTo>
                    <a:pt x="5" y="3"/>
                    <a:pt x="3" y="0"/>
                    <a:pt x="2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9"/>
                    <a:pt x="2" y="11"/>
                    <a:pt x="2" y="1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04"/>
            <p:cNvSpPr/>
            <p:nvPr/>
          </p:nvSpPr>
          <p:spPr bwMode="auto">
            <a:xfrm>
              <a:off x="4867276" y="3279775"/>
              <a:ext cx="55563" cy="38100"/>
            </a:xfrm>
            <a:custGeom>
              <a:avLst/>
              <a:gdLst>
                <a:gd name="T0" fmla="*/ 2 w 13"/>
                <a:gd name="T1" fmla="*/ 6 h 9"/>
                <a:gd name="T2" fmla="*/ 10 w 13"/>
                <a:gd name="T3" fmla="*/ 5 h 9"/>
                <a:gd name="T4" fmla="*/ 7 w 13"/>
                <a:gd name="T5" fmla="*/ 8 h 9"/>
                <a:gd name="T6" fmla="*/ 7 w 13"/>
                <a:gd name="T7" fmla="*/ 8 h 9"/>
                <a:gd name="T8" fmla="*/ 13 w 13"/>
                <a:gd name="T9" fmla="*/ 4 h 9"/>
                <a:gd name="T10" fmla="*/ 13 w 13"/>
                <a:gd name="T11" fmla="*/ 2 h 9"/>
                <a:gd name="T12" fmla="*/ 8 w 13"/>
                <a:gd name="T13" fmla="*/ 2 h 9"/>
                <a:gd name="T14" fmla="*/ 4 w 13"/>
                <a:gd name="T15" fmla="*/ 1 h 9"/>
                <a:gd name="T16" fmla="*/ 2 w 13"/>
                <a:gd name="T17" fmla="*/ 1 h 9"/>
                <a:gd name="T18" fmla="*/ 1 w 13"/>
                <a:gd name="T19" fmla="*/ 6 h 9"/>
                <a:gd name="T20" fmla="*/ 2 w 13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9">
                  <a:moveTo>
                    <a:pt x="2" y="6"/>
                  </a:moveTo>
                  <a:cubicBezTo>
                    <a:pt x="5" y="5"/>
                    <a:pt x="7" y="6"/>
                    <a:pt x="10" y="5"/>
                  </a:cubicBezTo>
                  <a:cubicBezTo>
                    <a:pt x="10" y="6"/>
                    <a:pt x="9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9"/>
                    <a:pt x="13" y="6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1" y="1"/>
                    <a:pt x="10" y="2"/>
                    <a:pt x="8" y="2"/>
                  </a:cubicBezTo>
                  <a:cubicBezTo>
                    <a:pt x="7" y="2"/>
                    <a:pt x="5" y="3"/>
                    <a:pt x="4" y="1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2" y="6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05"/>
            <p:cNvSpPr/>
            <p:nvPr/>
          </p:nvSpPr>
          <p:spPr bwMode="auto">
            <a:xfrm>
              <a:off x="4879976" y="3297238"/>
              <a:ext cx="25400" cy="12700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3 h 3"/>
                <a:gd name="T4" fmla="*/ 4 w 6"/>
                <a:gd name="T5" fmla="*/ 2 h 3"/>
                <a:gd name="T6" fmla="*/ 5 w 6"/>
                <a:gd name="T7" fmla="*/ 3 h 3"/>
                <a:gd name="T8" fmla="*/ 6 w 6"/>
                <a:gd name="T9" fmla="*/ 2 h 3"/>
                <a:gd name="T10" fmla="*/ 6 w 6"/>
                <a:gd name="T11" fmla="*/ 2 h 3"/>
                <a:gd name="T12" fmla="*/ 5 w 6"/>
                <a:gd name="T13" fmla="*/ 2 h 3"/>
                <a:gd name="T14" fmla="*/ 5 w 6"/>
                <a:gd name="T15" fmla="*/ 1 h 3"/>
                <a:gd name="T16" fmla="*/ 1 w 6"/>
                <a:gd name="T17" fmla="*/ 0 h 3"/>
                <a:gd name="T18" fmla="*/ 0 w 6"/>
                <a:gd name="T19" fmla="*/ 0 h 3"/>
                <a:gd name="T20" fmla="*/ 1 w 6"/>
                <a:gd name="T2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06"/>
            <p:cNvSpPr/>
            <p:nvPr/>
          </p:nvSpPr>
          <p:spPr bwMode="auto">
            <a:xfrm>
              <a:off x="5932488" y="2366963"/>
              <a:ext cx="322263" cy="276225"/>
            </a:xfrm>
            <a:custGeom>
              <a:avLst/>
              <a:gdLst>
                <a:gd name="T0" fmla="*/ 62 w 76"/>
                <a:gd name="T1" fmla="*/ 61 h 65"/>
                <a:gd name="T2" fmla="*/ 53 w 76"/>
                <a:gd name="T3" fmla="*/ 47 h 65"/>
                <a:gd name="T4" fmla="*/ 50 w 76"/>
                <a:gd name="T5" fmla="*/ 45 h 65"/>
                <a:gd name="T6" fmla="*/ 56 w 76"/>
                <a:gd name="T7" fmla="*/ 47 h 65"/>
                <a:gd name="T8" fmla="*/ 71 w 76"/>
                <a:gd name="T9" fmla="*/ 50 h 65"/>
                <a:gd name="T10" fmla="*/ 75 w 76"/>
                <a:gd name="T11" fmla="*/ 46 h 65"/>
                <a:gd name="T12" fmla="*/ 73 w 76"/>
                <a:gd name="T13" fmla="*/ 31 h 65"/>
                <a:gd name="T14" fmla="*/ 64 w 76"/>
                <a:gd name="T15" fmla="*/ 25 h 65"/>
                <a:gd name="T16" fmla="*/ 59 w 76"/>
                <a:gd name="T17" fmla="*/ 22 h 65"/>
                <a:gd name="T18" fmla="*/ 54 w 76"/>
                <a:gd name="T19" fmla="*/ 23 h 65"/>
                <a:gd name="T20" fmla="*/ 56 w 76"/>
                <a:gd name="T21" fmla="*/ 15 h 65"/>
                <a:gd name="T22" fmla="*/ 47 w 76"/>
                <a:gd name="T23" fmla="*/ 2 h 65"/>
                <a:gd name="T24" fmla="*/ 32 w 76"/>
                <a:gd name="T25" fmla="*/ 5 h 65"/>
                <a:gd name="T26" fmla="*/ 25 w 76"/>
                <a:gd name="T27" fmla="*/ 14 h 65"/>
                <a:gd name="T28" fmla="*/ 13 w 76"/>
                <a:gd name="T29" fmla="*/ 7 h 65"/>
                <a:gd name="T30" fmla="*/ 10 w 76"/>
                <a:gd name="T31" fmla="*/ 32 h 65"/>
                <a:gd name="T32" fmla="*/ 6 w 76"/>
                <a:gd name="T33" fmla="*/ 35 h 65"/>
                <a:gd name="T34" fmla="*/ 3 w 76"/>
                <a:gd name="T35" fmla="*/ 40 h 65"/>
                <a:gd name="T36" fmla="*/ 7 w 76"/>
                <a:gd name="T37" fmla="*/ 48 h 65"/>
                <a:gd name="T38" fmla="*/ 15 w 76"/>
                <a:gd name="T39" fmla="*/ 53 h 65"/>
                <a:gd name="T40" fmla="*/ 31 w 76"/>
                <a:gd name="T41" fmla="*/ 53 h 65"/>
                <a:gd name="T42" fmla="*/ 34 w 76"/>
                <a:gd name="T43" fmla="*/ 58 h 65"/>
                <a:gd name="T44" fmla="*/ 52 w 76"/>
                <a:gd name="T45" fmla="*/ 64 h 65"/>
                <a:gd name="T46" fmla="*/ 62 w 76"/>
                <a:gd name="T47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6" h="65">
                  <a:moveTo>
                    <a:pt x="62" y="61"/>
                  </a:moveTo>
                  <a:cubicBezTo>
                    <a:pt x="64" y="56"/>
                    <a:pt x="55" y="49"/>
                    <a:pt x="53" y="47"/>
                  </a:cubicBezTo>
                  <a:cubicBezTo>
                    <a:pt x="52" y="46"/>
                    <a:pt x="51" y="46"/>
                    <a:pt x="50" y="45"/>
                  </a:cubicBezTo>
                  <a:cubicBezTo>
                    <a:pt x="52" y="46"/>
                    <a:pt x="54" y="47"/>
                    <a:pt x="56" y="47"/>
                  </a:cubicBezTo>
                  <a:cubicBezTo>
                    <a:pt x="60" y="49"/>
                    <a:pt x="66" y="51"/>
                    <a:pt x="71" y="50"/>
                  </a:cubicBezTo>
                  <a:cubicBezTo>
                    <a:pt x="73" y="49"/>
                    <a:pt x="75" y="48"/>
                    <a:pt x="75" y="46"/>
                  </a:cubicBezTo>
                  <a:cubicBezTo>
                    <a:pt x="75" y="41"/>
                    <a:pt x="76" y="34"/>
                    <a:pt x="73" y="31"/>
                  </a:cubicBezTo>
                  <a:cubicBezTo>
                    <a:pt x="70" y="29"/>
                    <a:pt x="67" y="27"/>
                    <a:pt x="64" y="25"/>
                  </a:cubicBezTo>
                  <a:cubicBezTo>
                    <a:pt x="63" y="24"/>
                    <a:pt x="61" y="22"/>
                    <a:pt x="59" y="22"/>
                  </a:cubicBezTo>
                  <a:cubicBezTo>
                    <a:pt x="59" y="22"/>
                    <a:pt x="53" y="25"/>
                    <a:pt x="54" y="23"/>
                  </a:cubicBezTo>
                  <a:cubicBezTo>
                    <a:pt x="55" y="20"/>
                    <a:pt x="57" y="18"/>
                    <a:pt x="56" y="15"/>
                  </a:cubicBezTo>
                  <a:cubicBezTo>
                    <a:pt x="55" y="10"/>
                    <a:pt x="51" y="5"/>
                    <a:pt x="47" y="2"/>
                  </a:cubicBezTo>
                  <a:cubicBezTo>
                    <a:pt x="43" y="0"/>
                    <a:pt x="36" y="3"/>
                    <a:pt x="32" y="5"/>
                  </a:cubicBezTo>
                  <a:cubicBezTo>
                    <a:pt x="31" y="5"/>
                    <a:pt x="23" y="12"/>
                    <a:pt x="25" y="14"/>
                  </a:cubicBezTo>
                  <a:cubicBezTo>
                    <a:pt x="21" y="10"/>
                    <a:pt x="19" y="5"/>
                    <a:pt x="13" y="7"/>
                  </a:cubicBezTo>
                  <a:cubicBezTo>
                    <a:pt x="3" y="10"/>
                    <a:pt x="0" y="28"/>
                    <a:pt x="10" y="32"/>
                  </a:cubicBezTo>
                  <a:cubicBezTo>
                    <a:pt x="14" y="34"/>
                    <a:pt x="7" y="33"/>
                    <a:pt x="6" y="35"/>
                  </a:cubicBezTo>
                  <a:cubicBezTo>
                    <a:pt x="4" y="36"/>
                    <a:pt x="3" y="38"/>
                    <a:pt x="3" y="40"/>
                  </a:cubicBezTo>
                  <a:cubicBezTo>
                    <a:pt x="4" y="43"/>
                    <a:pt x="5" y="46"/>
                    <a:pt x="7" y="48"/>
                  </a:cubicBezTo>
                  <a:cubicBezTo>
                    <a:pt x="10" y="50"/>
                    <a:pt x="15" y="50"/>
                    <a:pt x="15" y="53"/>
                  </a:cubicBezTo>
                  <a:cubicBezTo>
                    <a:pt x="17" y="64"/>
                    <a:pt x="26" y="60"/>
                    <a:pt x="31" y="53"/>
                  </a:cubicBezTo>
                  <a:cubicBezTo>
                    <a:pt x="32" y="55"/>
                    <a:pt x="33" y="57"/>
                    <a:pt x="34" y="58"/>
                  </a:cubicBezTo>
                  <a:cubicBezTo>
                    <a:pt x="38" y="63"/>
                    <a:pt x="45" y="65"/>
                    <a:pt x="52" y="64"/>
                  </a:cubicBezTo>
                  <a:cubicBezTo>
                    <a:pt x="55" y="64"/>
                    <a:pt x="61" y="64"/>
                    <a:pt x="62" y="61"/>
                  </a:cubicBezTo>
                  <a:close/>
                </a:path>
              </a:pathLst>
            </a:custGeom>
            <a:solidFill>
              <a:srgbClr val="B8E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07"/>
            <p:cNvSpPr/>
            <p:nvPr/>
          </p:nvSpPr>
          <p:spPr bwMode="auto">
            <a:xfrm>
              <a:off x="6115051" y="2473325"/>
              <a:ext cx="136525" cy="88900"/>
            </a:xfrm>
            <a:custGeom>
              <a:avLst/>
              <a:gdLst>
                <a:gd name="T0" fmla="*/ 32 w 32"/>
                <a:gd name="T1" fmla="*/ 17 h 21"/>
                <a:gd name="T2" fmla="*/ 28 w 32"/>
                <a:gd name="T3" fmla="*/ 6 h 21"/>
                <a:gd name="T4" fmla="*/ 17 w 32"/>
                <a:gd name="T5" fmla="*/ 1 h 21"/>
                <a:gd name="T6" fmla="*/ 8 w 32"/>
                <a:gd name="T7" fmla="*/ 4 h 21"/>
                <a:gd name="T8" fmla="*/ 2 w 32"/>
                <a:gd name="T9" fmla="*/ 7 h 21"/>
                <a:gd name="T10" fmla="*/ 0 w 32"/>
                <a:gd name="T11" fmla="*/ 12 h 21"/>
                <a:gd name="T12" fmla="*/ 1 w 32"/>
                <a:gd name="T13" fmla="*/ 13 h 21"/>
                <a:gd name="T14" fmla="*/ 3 w 32"/>
                <a:gd name="T15" fmla="*/ 12 h 21"/>
                <a:gd name="T16" fmla="*/ 2 w 32"/>
                <a:gd name="T17" fmla="*/ 13 h 21"/>
                <a:gd name="T18" fmla="*/ 3 w 32"/>
                <a:gd name="T19" fmla="*/ 13 h 21"/>
                <a:gd name="T20" fmla="*/ 6 w 32"/>
                <a:gd name="T21" fmla="*/ 10 h 21"/>
                <a:gd name="T22" fmla="*/ 10 w 32"/>
                <a:gd name="T23" fmla="*/ 9 h 21"/>
                <a:gd name="T24" fmla="*/ 12 w 32"/>
                <a:gd name="T25" fmla="*/ 12 h 21"/>
                <a:gd name="T26" fmla="*/ 13 w 32"/>
                <a:gd name="T27" fmla="*/ 13 h 21"/>
                <a:gd name="T28" fmla="*/ 14 w 32"/>
                <a:gd name="T29" fmla="*/ 14 h 21"/>
                <a:gd name="T30" fmla="*/ 18 w 32"/>
                <a:gd name="T31" fmla="*/ 17 h 21"/>
                <a:gd name="T32" fmla="*/ 31 w 32"/>
                <a:gd name="T33" fmla="*/ 18 h 21"/>
                <a:gd name="T34" fmla="*/ 32 w 32"/>
                <a:gd name="T3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21">
                  <a:moveTo>
                    <a:pt x="32" y="17"/>
                  </a:moveTo>
                  <a:cubicBezTo>
                    <a:pt x="31" y="13"/>
                    <a:pt x="31" y="9"/>
                    <a:pt x="28" y="6"/>
                  </a:cubicBezTo>
                  <a:cubicBezTo>
                    <a:pt x="26" y="3"/>
                    <a:pt x="20" y="2"/>
                    <a:pt x="17" y="1"/>
                  </a:cubicBezTo>
                  <a:cubicBezTo>
                    <a:pt x="14" y="0"/>
                    <a:pt x="11" y="2"/>
                    <a:pt x="8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9"/>
                    <a:pt x="1" y="10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2" y="13"/>
                    <a:pt x="2" y="13"/>
                  </a:cubicBezTo>
                  <a:cubicBezTo>
                    <a:pt x="2" y="14"/>
                    <a:pt x="3" y="14"/>
                    <a:pt x="3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1" y="9"/>
                    <a:pt x="11" y="10"/>
                    <a:pt x="12" y="12"/>
                  </a:cubicBezTo>
                  <a:cubicBezTo>
                    <a:pt x="12" y="12"/>
                    <a:pt x="12" y="13"/>
                    <a:pt x="13" y="13"/>
                  </a:cubicBezTo>
                  <a:cubicBezTo>
                    <a:pt x="13" y="13"/>
                    <a:pt x="13" y="14"/>
                    <a:pt x="14" y="14"/>
                  </a:cubicBezTo>
                  <a:cubicBezTo>
                    <a:pt x="16" y="14"/>
                    <a:pt x="17" y="15"/>
                    <a:pt x="18" y="17"/>
                  </a:cubicBezTo>
                  <a:cubicBezTo>
                    <a:pt x="21" y="21"/>
                    <a:pt x="27" y="18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08"/>
            <p:cNvSpPr/>
            <p:nvPr/>
          </p:nvSpPr>
          <p:spPr bwMode="auto">
            <a:xfrm>
              <a:off x="5957888" y="2387600"/>
              <a:ext cx="85725" cy="106363"/>
            </a:xfrm>
            <a:custGeom>
              <a:avLst/>
              <a:gdLst>
                <a:gd name="T0" fmla="*/ 20 w 20"/>
                <a:gd name="T1" fmla="*/ 24 h 25"/>
                <a:gd name="T2" fmla="*/ 17 w 20"/>
                <a:gd name="T3" fmla="*/ 12 h 25"/>
                <a:gd name="T4" fmla="*/ 14 w 20"/>
                <a:gd name="T5" fmla="*/ 6 h 25"/>
                <a:gd name="T6" fmla="*/ 14 w 20"/>
                <a:gd name="T7" fmla="*/ 6 h 25"/>
                <a:gd name="T8" fmla="*/ 6 w 20"/>
                <a:gd name="T9" fmla="*/ 2 h 25"/>
                <a:gd name="T10" fmla="*/ 1 w 20"/>
                <a:gd name="T11" fmla="*/ 11 h 25"/>
                <a:gd name="T12" fmla="*/ 4 w 20"/>
                <a:gd name="T13" fmla="*/ 17 h 25"/>
                <a:gd name="T14" fmla="*/ 9 w 20"/>
                <a:gd name="T15" fmla="*/ 19 h 25"/>
                <a:gd name="T16" fmla="*/ 19 w 20"/>
                <a:gd name="T17" fmla="*/ 24 h 25"/>
                <a:gd name="T18" fmla="*/ 20 w 20"/>
                <a:gd name="T1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20" y="24"/>
                  </a:moveTo>
                  <a:cubicBezTo>
                    <a:pt x="19" y="20"/>
                    <a:pt x="19" y="16"/>
                    <a:pt x="17" y="12"/>
                  </a:cubicBezTo>
                  <a:cubicBezTo>
                    <a:pt x="17" y="10"/>
                    <a:pt x="16" y="8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4"/>
                    <a:pt x="10" y="0"/>
                    <a:pt x="6" y="2"/>
                  </a:cubicBezTo>
                  <a:cubicBezTo>
                    <a:pt x="1" y="4"/>
                    <a:pt x="4" y="7"/>
                    <a:pt x="1" y="11"/>
                  </a:cubicBezTo>
                  <a:cubicBezTo>
                    <a:pt x="0" y="14"/>
                    <a:pt x="2" y="16"/>
                    <a:pt x="4" y="17"/>
                  </a:cubicBezTo>
                  <a:cubicBezTo>
                    <a:pt x="6" y="18"/>
                    <a:pt x="8" y="18"/>
                    <a:pt x="9" y="19"/>
                  </a:cubicBezTo>
                  <a:cubicBezTo>
                    <a:pt x="14" y="19"/>
                    <a:pt x="15" y="22"/>
                    <a:pt x="19" y="24"/>
                  </a:cubicBezTo>
                  <a:cubicBezTo>
                    <a:pt x="19" y="25"/>
                    <a:pt x="20" y="24"/>
                    <a:pt x="20" y="2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09"/>
            <p:cNvSpPr/>
            <p:nvPr/>
          </p:nvSpPr>
          <p:spPr bwMode="auto">
            <a:xfrm>
              <a:off x="5953126" y="2395538"/>
              <a:ext cx="182563" cy="141288"/>
            </a:xfrm>
            <a:custGeom>
              <a:avLst/>
              <a:gdLst>
                <a:gd name="T0" fmla="*/ 26 w 43"/>
                <a:gd name="T1" fmla="*/ 31 h 33"/>
                <a:gd name="T2" fmla="*/ 34 w 43"/>
                <a:gd name="T3" fmla="*/ 27 h 33"/>
                <a:gd name="T4" fmla="*/ 37 w 43"/>
                <a:gd name="T5" fmla="*/ 26 h 33"/>
                <a:gd name="T6" fmla="*/ 39 w 43"/>
                <a:gd name="T7" fmla="*/ 20 h 33"/>
                <a:gd name="T8" fmla="*/ 39 w 43"/>
                <a:gd name="T9" fmla="*/ 17 h 33"/>
                <a:gd name="T10" fmla="*/ 42 w 43"/>
                <a:gd name="T11" fmla="*/ 11 h 33"/>
                <a:gd name="T12" fmla="*/ 43 w 43"/>
                <a:gd name="T13" fmla="*/ 7 h 33"/>
                <a:gd name="T14" fmla="*/ 42 w 43"/>
                <a:gd name="T15" fmla="*/ 7 h 33"/>
                <a:gd name="T16" fmla="*/ 32 w 43"/>
                <a:gd name="T17" fmla="*/ 11 h 33"/>
                <a:gd name="T18" fmla="*/ 31 w 43"/>
                <a:gd name="T19" fmla="*/ 12 h 33"/>
                <a:gd name="T20" fmla="*/ 29 w 43"/>
                <a:gd name="T21" fmla="*/ 15 h 33"/>
                <a:gd name="T22" fmla="*/ 19 w 43"/>
                <a:gd name="T23" fmla="*/ 7 h 33"/>
                <a:gd name="T24" fmla="*/ 8 w 43"/>
                <a:gd name="T25" fmla="*/ 0 h 33"/>
                <a:gd name="T26" fmla="*/ 7 w 43"/>
                <a:gd name="T27" fmla="*/ 1 h 33"/>
                <a:gd name="T28" fmla="*/ 6 w 43"/>
                <a:gd name="T29" fmla="*/ 8 h 33"/>
                <a:gd name="T30" fmla="*/ 6 w 43"/>
                <a:gd name="T31" fmla="*/ 9 h 33"/>
                <a:gd name="T32" fmla="*/ 17 w 43"/>
                <a:gd name="T33" fmla="*/ 19 h 33"/>
                <a:gd name="T34" fmla="*/ 23 w 43"/>
                <a:gd name="T35" fmla="*/ 22 h 33"/>
                <a:gd name="T36" fmla="*/ 23 w 43"/>
                <a:gd name="T37" fmla="*/ 23 h 33"/>
                <a:gd name="T38" fmla="*/ 21 w 43"/>
                <a:gd name="T39" fmla="*/ 25 h 33"/>
                <a:gd name="T40" fmla="*/ 13 w 43"/>
                <a:gd name="T41" fmla="*/ 27 h 33"/>
                <a:gd name="T42" fmla="*/ 0 w 43"/>
                <a:gd name="T43" fmla="*/ 27 h 33"/>
                <a:gd name="T44" fmla="*/ 0 w 43"/>
                <a:gd name="T45" fmla="*/ 28 h 33"/>
                <a:gd name="T46" fmla="*/ 15 w 43"/>
                <a:gd name="T47" fmla="*/ 32 h 33"/>
                <a:gd name="T48" fmla="*/ 26 w 43"/>
                <a:gd name="T4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3">
                  <a:moveTo>
                    <a:pt x="26" y="31"/>
                  </a:moveTo>
                  <a:cubicBezTo>
                    <a:pt x="29" y="29"/>
                    <a:pt x="27" y="27"/>
                    <a:pt x="34" y="27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9" y="25"/>
                    <a:pt x="39" y="22"/>
                    <a:pt x="39" y="20"/>
                  </a:cubicBezTo>
                  <a:cubicBezTo>
                    <a:pt x="40" y="19"/>
                    <a:pt x="39" y="18"/>
                    <a:pt x="39" y="17"/>
                  </a:cubicBezTo>
                  <a:cubicBezTo>
                    <a:pt x="39" y="16"/>
                    <a:pt x="42" y="12"/>
                    <a:pt x="42" y="11"/>
                  </a:cubicBezTo>
                  <a:cubicBezTo>
                    <a:pt x="43" y="10"/>
                    <a:pt x="43" y="8"/>
                    <a:pt x="43" y="7"/>
                  </a:cubicBezTo>
                  <a:cubicBezTo>
                    <a:pt x="43" y="7"/>
                    <a:pt x="42" y="6"/>
                    <a:pt x="42" y="7"/>
                  </a:cubicBezTo>
                  <a:cubicBezTo>
                    <a:pt x="39" y="9"/>
                    <a:pt x="36" y="13"/>
                    <a:pt x="32" y="11"/>
                  </a:cubicBezTo>
                  <a:cubicBezTo>
                    <a:pt x="32" y="11"/>
                    <a:pt x="32" y="11"/>
                    <a:pt x="31" y="12"/>
                  </a:cubicBezTo>
                  <a:cubicBezTo>
                    <a:pt x="30" y="13"/>
                    <a:pt x="31" y="12"/>
                    <a:pt x="29" y="15"/>
                  </a:cubicBezTo>
                  <a:cubicBezTo>
                    <a:pt x="26" y="19"/>
                    <a:pt x="21" y="9"/>
                    <a:pt x="19" y="7"/>
                  </a:cubicBezTo>
                  <a:cubicBezTo>
                    <a:pt x="17" y="3"/>
                    <a:pt x="12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10" y="3"/>
                    <a:pt x="10" y="7"/>
                    <a:pt x="6" y="8"/>
                  </a:cubicBezTo>
                  <a:cubicBezTo>
                    <a:pt x="5" y="8"/>
                    <a:pt x="5" y="8"/>
                    <a:pt x="6" y="9"/>
                  </a:cubicBezTo>
                  <a:cubicBezTo>
                    <a:pt x="11" y="12"/>
                    <a:pt x="15" y="13"/>
                    <a:pt x="17" y="19"/>
                  </a:cubicBezTo>
                  <a:cubicBezTo>
                    <a:pt x="18" y="21"/>
                    <a:pt x="22" y="23"/>
                    <a:pt x="23" y="22"/>
                  </a:cubicBezTo>
                  <a:cubicBezTo>
                    <a:pt x="23" y="22"/>
                    <a:pt x="23" y="23"/>
                    <a:pt x="23" y="23"/>
                  </a:cubicBezTo>
                  <a:cubicBezTo>
                    <a:pt x="23" y="23"/>
                    <a:pt x="21" y="24"/>
                    <a:pt x="21" y="25"/>
                  </a:cubicBezTo>
                  <a:cubicBezTo>
                    <a:pt x="18" y="27"/>
                    <a:pt x="16" y="28"/>
                    <a:pt x="13" y="27"/>
                  </a:cubicBezTo>
                  <a:cubicBezTo>
                    <a:pt x="9" y="25"/>
                    <a:pt x="4" y="26"/>
                    <a:pt x="0" y="27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6" y="28"/>
                    <a:pt x="10" y="31"/>
                    <a:pt x="15" y="32"/>
                  </a:cubicBezTo>
                  <a:cubicBezTo>
                    <a:pt x="18" y="32"/>
                    <a:pt x="23" y="33"/>
                    <a:pt x="26" y="31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910"/>
            <p:cNvSpPr/>
            <p:nvPr/>
          </p:nvSpPr>
          <p:spPr bwMode="auto">
            <a:xfrm>
              <a:off x="6110288" y="2455863"/>
              <a:ext cx="106363" cy="71438"/>
            </a:xfrm>
            <a:custGeom>
              <a:avLst/>
              <a:gdLst>
                <a:gd name="T0" fmla="*/ 2 w 25"/>
                <a:gd name="T1" fmla="*/ 17 h 17"/>
                <a:gd name="T2" fmla="*/ 8 w 25"/>
                <a:gd name="T3" fmla="*/ 12 h 17"/>
                <a:gd name="T4" fmla="*/ 12 w 25"/>
                <a:gd name="T5" fmla="*/ 6 h 17"/>
                <a:gd name="T6" fmla="*/ 24 w 25"/>
                <a:gd name="T7" fmla="*/ 6 h 17"/>
                <a:gd name="T8" fmla="*/ 24 w 25"/>
                <a:gd name="T9" fmla="*/ 5 h 17"/>
                <a:gd name="T10" fmla="*/ 12 w 25"/>
                <a:gd name="T11" fmla="*/ 3 h 17"/>
                <a:gd name="T12" fmla="*/ 2 w 25"/>
                <a:gd name="T13" fmla="*/ 15 h 17"/>
                <a:gd name="T14" fmla="*/ 2 w 25"/>
                <a:gd name="T15" fmla="*/ 15 h 17"/>
                <a:gd name="T16" fmla="*/ 1 w 25"/>
                <a:gd name="T17" fmla="*/ 14 h 17"/>
                <a:gd name="T18" fmla="*/ 1 w 25"/>
                <a:gd name="T19" fmla="*/ 14 h 17"/>
                <a:gd name="T20" fmla="*/ 1 w 25"/>
                <a:gd name="T21" fmla="*/ 15 h 17"/>
                <a:gd name="T22" fmla="*/ 1 w 25"/>
                <a:gd name="T23" fmla="*/ 16 h 17"/>
                <a:gd name="T24" fmla="*/ 2 w 2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7">
                  <a:moveTo>
                    <a:pt x="2" y="17"/>
                  </a:moveTo>
                  <a:cubicBezTo>
                    <a:pt x="4" y="15"/>
                    <a:pt x="6" y="15"/>
                    <a:pt x="8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6" y="3"/>
                    <a:pt x="20" y="4"/>
                    <a:pt x="24" y="6"/>
                  </a:cubicBezTo>
                  <a:cubicBezTo>
                    <a:pt x="24" y="7"/>
                    <a:pt x="25" y="6"/>
                    <a:pt x="24" y="5"/>
                  </a:cubicBezTo>
                  <a:cubicBezTo>
                    <a:pt x="20" y="3"/>
                    <a:pt x="18" y="0"/>
                    <a:pt x="12" y="3"/>
                  </a:cubicBezTo>
                  <a:cubicBezTo>
                    <a:pt x="8" y="5"/>
                    <a:pt x="3" y="10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1" y="15"/>
                    <a:pt x="1" y="16"/>
                  </a:cubicBezTo>
                  <a:cubicBezTo>
                    <a:pt x="1" y="17"/>
                    <a:pt x="1" y="17"/>
                    <a:pt x="2" y="17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11"/>
            <p:cNvSpPr/>
            <p:nvPr/>
          </p:nvSpPr>
          <p:spPr bwMode="auto">
            <a:xfrm>
              <a:off x="6064251" y="2570163"/>
              <a:ext cx="136525" cy="73025"/>
            </a:xfrm>
            <a:custGeom>
              <a:avLst/>
              <a:gdLst>
                <a:gd name="T0" fmla="*/ 31 w 32"/>
                <a:gd name="T1" fmla="*/ 10 h 17"/>
                <a:gd name="T2" fmla="*/ 30 w 32"/>
                <a:gd name="T3" fmla="*/ 9 h 17"/>
                <a:gd name="T4" fmla="*/ 30 w 32"/>
                <a:gd name="T5" fmla="*/ 9 h 17"/>
                <a:gd name="T6" fmla="*/ 23 w 32"/>
                <a:gd name="T7" fmla="*/ 10 h 17"/>
                <a:gd name="T8" fmla="*/ 14 w 32"/>
                <a:gd name="T9" fmla="*/ 9 h 17"/>
                <a:gd name="T10" fmla="*/ 6 w 32"/>
                <a:gd name="T11" fmla="*/ 5 h 17"/>
                <a:gd name="T12" fmla="*/ 4 w 32"/>
                <a:gd name="T13" fmla="*/ 1 h 17"/>
                <a:gd name="T14" fmla="*/ 2 w 32"/>
                <a:gd name="T15" fmla="*/ 1 h 17"/>
                <a:gd name="T16" fmla="*/ 3 w 32"/>
                <a:gd name="T17" fmla="*/ 10 h 17"/>
                <a:gd name="T18" fmla="*/ 24 w 32"/>
                <a:gd name="T19" fmla="*/ 16 h 17"/>
                <a:gd name="T20" fmla="*/ 26 w 32"/>
                <a:gd name="T21" fmla="*/ 15 h 17"/>
                <a:gd name="T22" fmla="*/ 31 w 32"/>
                <a:gd name="T23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17">
                  <a:moveTo>
                    <a:pt x="31" y="10"/>
                  </a:move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7" y="9"/>
                    <a:pt x="26" y="10"/>
                    <a:pt x="23" y="10"/>
                  </a:cubicBezTo>
                  <a:cubicBezTo>
                    <a:pt x="20" y="12"/>
                    <a:pt x="17" y="10"/>
                    <a:pt x="14" y="9"/>
                  </a:cubicBezTo>
                  <a:cubicBezTo>
                    <a:pt x="11" y="8"/>
                    <a:pt x="8" y="9"/>
                    <a:pt x="6" y="5"/>
                  </a:cubicBezTo>
                  <a:cubicBezTo>
                    <a:pt x="6" y="4"/>
                    <a:pt x="5" y="2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8" y="16"/>
                    <a:pt x="16" y="17"/>
                    <a:pt x="24" y="16"/>
                  </a:cubicBezTo>
                  <a:cubicBezTo>
                    <a:pt x="25" y="16"/>
                    <a:pt x="26" y="16"/>
                    <a:pt x="26" y="15"/>
                  </a:cubicBezTo>
                  <a:cubicBezTo>
                    <a:pt x="30" y="15"/>
                    <a:pt x="32" y="13"/>
                    <a:pt x="31" y="10"/>
                  </a:cubicBezTo>
                  <a:close/>
                </a:path>
              </a:pathLst>
            </a:custGeom>
            <a:solidFill>
              <a:srgbClr val="EB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912"/>
            <p:cNvSpPr/>
            <p:nvPr/>
          </p:nvSpPr>
          <p:spPr bwMode="auto">
            <a:xfrm>
              <a:off x="5978526" y="2570163"/>
              <a:ext cx="90488" cy="55563"/>
            </a:xfrm>
            <a:custGeom>
              <a:avLst/>
              <a:gdLst>
                <a:gd name="T0" fmla="*/ 21 w 21"/>
                <a:gd name="T1" fmla="*/ 3 h 13"/>
                <a:gd name="T2" fmla="*/ 20 w 21"/>
                <a:gd name="T3" fmla="*/ 2 h 13"/>
                <a:gd name="T4" fmla="*/ 14 w 21"/>
                <a:gd name="T5" fmla="*/ 3 h 13"/>
                <a:gd name="T6" fmla="*/ 13 w 21"/>
                <a:gd name="T7" fmla="*/ 4 h 13"/>
                <a:gd name="T8" fmla="*/ 12 w 21"/>
                <a:gd name="T9" fmla="*/ 4 h 13"/>
                <a:gd name="T10" fmla="*/ 8 w 21"/>
                <a:gd name="T11" fmla="*/ 3 h 13"/>
                <a:gd name="T12" fmla="*/ 5 w 21"/>
                <a:gd name="T13" fmla="*/ 0 h 13"/>
                <a:gd name="T14" fmla="*/ 1 w 21"/>
                <a:gd name="T15" fmla="*/ 1 h 13"/>
                <a:gd name="T16" fmla="*/ 1 w 21"/>
                <a:gd name="T17" fmla="*/ 2 h 13"/>
                <a:gd name="T18" fmla="*/ 5 w 21"/>
                <a:gd name="T19" fmla="*/ 10 h 13"/>
                <a:gd name="T20" fmla="*/ 9 w 21"/>
                <a:gd name="T21" fmla="*/ 13 h 13"/>
                <a:gd name="T22" fmla="*/ 21 w 21"/>
                <a:gd name="T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21" y="3"/>
                  </a:moveTo>
                  <a:cubicBezTo>
                    <a:pt x="21" y="2"/>
                    <a:pt x="21" y="2"/>
                    <a:pt x="20" y="2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4"/>
                    <a:pt x="3" y="7"/>
                    <a:pt x="5" y="10"/>
                  </a:cubicBezTo>
                  <a:cubicBezTo>
                    <a:pt x="6" y="12"/>
                    <a:pt x="7" y="13"/>
                    <a:pt x="9" y="13"/>
                  </a:cubicBezTo>
                  <a:cubicBezTo>
                    <a:pt x="15" y="13"/>
                    <a:pt x="17" y="6"/>
                    <a:pt x="21" y="3"/>
                  </a:cubicBezTo>
                  <a:close/>
                </a:path>
              </a:pathLst>
            </a:custGeom>
            <a:solidFill>
              <a:srgbClr val="F0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913"/>
            <p:cNvSpPr/>
            <p:nvPr/>
          </p:nvSpPr>
          <p:spPr bwMode="auto">
            <a:xfrm>
              <a:off x="6059488" y="2387600"/>
              <a:ext cx="80963" cy="63500"/>
            </a:xfrm>
            <a:custGeom>
              <a:avLst/>
              <a:gdLst>
                <a:gd name="T0" fmla="*/ 4 w 19"/>
                <a:gd name="T1" fmla="*/ 14 h 15"/>
                <a:gd name="T2" fmla="*/ 12 w 19"/>
                <a:gd name="T3" fmla="*/ 11 h 15"/>
                <a:gd name="T4" fmla="*/ 19 w 19"/>
                <a:gd name="T5" fmla="*/ 2 h 15"/>
                <a:gd name="T6" fmla="*/ 19 w 19"/>
                <a:gd name="T7" fmla="*/ 1 h 15"/>
                <a:gd name="T8" fmla="*/ 10 w 19"/>
                <a:gd name="T9" fmla="*/ 1 h 15"/>
                <a:gd name="T10" fmla="*/ 6 w 19"/>
                <a:gd name="T11" fmla="*/ 4 h 15"/>
                <a:gd name="T12" fmla="*/ 5 w 19"/>
                <a:gd name="T13" fmla="*/ 5 h 15"/>
                <a:gd name="T14" fmla="*/ 4 w 19"/>
                <a:gd name="T15" fmla="*/ 5 h 15"/>
                <a:gd name="T16" fmla="*/ 3 w 19"/>
                <a:gd name="T17" fmla="*/ 6 h 15"/>
                <a:gd name="T18" fmla="*/ 1 w 19"/>
                <a:gd name="T19" fmla="*/ 7 h 15"/>
                <a:gd name="T20" fmla="*/ 0 w 19"/>
                <a:gd name="T21" fmla="*/ 12 h 15"/>
                <a:gd name="T22" fmla="*/ 0 w 19"/>
                <a:gd name="T23" fmla="*/ 13 h 15"/>
                <a:gd name="T24" fmla="*/ 3 w 19"/>
                <a:gd name="T25" fmla="*/ 15 h 15"/>
                <a:gd name="T26" fmla="*/ 4 w 19"/>
                <a:gd name="T2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3" y="10"/>
                    <a:pt x="10" y="13"/>
                    <a:pt x="12" y="11"/>
                  </a:cubicBezTo>
                  <a:cubicBezTo>
                    <a:pt x="15" y="8"/>
                    <a:pt x="14" y="3"/>
                    <a:pt x="19" y="2"/>
                  </a:cubicBezTo>
                  <a:cubicBezTo>
                    <a:pt x="19" y="2"/>
                    <a:pt x="19" y="1"/>
                    <a:pt x="19" y="1"/>
                  </a:cubicBezTo>
                  <a:cubicBezTo>
                    <a:pt x="16" y="0"/>
                    <a:pt x="13" y="0"/>
                    <a:pt x="10" y="1"/>
                  </a:cubicBezTo>
                  <a:cubicBezTo>
                    <a:pt x="8" y="1"/>
                    <a:pt x="7" y="3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3" y="15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914"/>
            <p:cNvSpPr/>
            <p:nvPr/>
          </p:nvSpPr>
          <p:spPr bwMode="auto">
            <a:xfrm>
              <a:off x="5932488" y="2451100"/>
              <a:ext cx="63500" cy="60325"/>
            </a:xfrm>
            <a:custGeom>
              <a:avLst/>
              <a:gdLst>
                <a:gd name="T0" fmla="*/ 15 w 15"/>
                <a:gd name="T1" fmla="*/ 13 h 14"/>
                <a:gd name="T2" fmla="*/ 10 w 15"/>
                <a:gd name="T3" fmla="*/ 8 h 14"/>
                <a:gd name="T4" fmla="*/ 9 w 15"/>
                <a:gd name="T5" fmla="*/ 6 h 14"/>
                <a:gd name="T6" fmla="*/ 6 w 15"/>
                <a:gd name="T7" fmla="*/ 0 h 14"/>
                <a:gd name="T8" fmla="*/ 5 w 15"/>
                <a:gd name="T9" fmla="*/ 0 h 14"/>
                <a:gd name="T10" fmla="*/ 15 w 15"/>
                <a:gd name="T11" fmla="*/ 13 h 14"/>
                <a:gd name="T12" fmla="*/ 15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15" y="13"/>
                  </a:moveTo>
                  <a:cubicBezTo>
                    <a:pt x="14" y="11"/>
                    <a:pt x="12" y="10"/>
                    <a:pt x="10" y="8"/>
                  </a:cubicBezTo>
                  <a:cubicBezTo>
                    <a:pt x="9" y="8"/>
                    <a:pt x="9" y="6"/>
                    <a:pt x="9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0" y="7"/>
                    <a:pt x="9" y="12"/>
                    <a:pt x="15" y="13"/>
                  </a:cubicBezTo>
                  <a:cubicBezTo>
                    <a:pt x="15" y="14"/>
                    <a:pt x="15" y="13"/>
                    <a:pt x="15" y="13"/>
                  </a:cubicBezTo>
                  <a:close/>
                </a:path>
              </a:pathLst>
            </a:custGeom>
            <a:solidFill>
              <a:srgbClr val="80C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915"/>
            <p:cNvSpPr/>
            <p:nvPr/>
          </p:nvSpPr>
          <p:spPr bwMode="auto">
            <a:xfrm>
              <a:off x="6153151" y="2540000"/>
              <a:ext cx="101600" cy="38100"/>
            </a:xfrm>
            <a:custGeom>
              <a:avLst/>
              <a:gdLst>
                <a:gd name="T0" fmla="*/ 23 w 24"/>
                <a:gd name="T1" fmla="*/ 1 h 9"/>
                <a:gd name="T2" fmla="*/ 22 w 24"/>
                <a:gd name="T3" fmla="*/ 0 h 9"/>
                <a:gd name="T4" fmla="*/ 20 w 24"/>
                <a:gd name="T5" fmla="*/ 3 h 9"/>
                <a:gd name="T6" fmla="*/ 13 w 24"/>
                <a:gd name="T7" fmla="*/ 4 h 9"/>
                <a:gd name="T8" fmla="*/ 9 w 24"/>
                <a:gd name="T9" fmla="*/ 3 h 9"/>
                <a:gd name="T10" fmla="*/ 0 w 24"/>
                <a:gd name="T11" fmla="*/ 3 h 9"/>
                <a:gd name="T12" fmla="*/ 0 w 24"/>
                <a:gd name="T13" fmla="*/ 4 h 9"/>
                <a:gd name="T14" fmla="*/ 18 w 24"/>
                <a:gd name="T15" fmla="*/ 8 h 9"/>
                <a:gd name="T16" fmla="*/ 23 w 2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9">
                  <a:moveTo>
                    <a:pt x="23" y="1"/>
                  </a:moveTo>
                  <a:cubicBezTo>
                    <a:pt x="23" y="0"/>
                    <a:pt x="22" y="0"/>
                    <a:pt x="22" y="0"/>
                  </a:cubicBezTo>
                  <a:cubicBezTo>
                    <a:pt x="21" y="1"/>
                    <a:pt x="21" y="2"/>
                    <a:pt x="20" y="3"/>
                  </a:cubicBezTo>
                  <a:cubicBezTo>
                    <a:pt x="18" y="4"/>
                    <a:pt x="16" y="5"/>
                    <a:pt x="13" y="4"/>
                  </a:cubicBezTo>
                  <a:cubicBezTo>
                    <a:pt x="12" y="4"/>
                    <a:pt x="10" y="3"/>
                    <a:pt x="9" y="3"/>
                  </a:cubicBezTo>
                  <a:cubicBezTo>
                    <a:pt x="6" y="2"/>
                    <a:pt x="3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6" y="6"/>
                    <a:pt x="12" y="9"/>
                    <a:pt x="18" y="8"/>
                  </a:cubicBezTo>
                  <a:cubicBezTo>
                    <a:pt x="22" y="7"/>
                    <a:pt x="24" y="4"/>
                    <a:pt x="23" y="1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916"/>
            <p:cNvSpPr/>
            <p:nvPr/>
          </p:nvSpPr>
          <p:spPr bwMode="auto">
            <a:xfrm>
              <a:off x="6122988" y="2408238"/>
              <a:ext cx="42863" cy="90488"/>
            </a:xfrm>
            <a:custGeom>
              <a:avLst/>
              <a:gdLst>
                <a:gd name="T0" fmla="*/ 1 w 10"/>
                <a:gd name="T1" fmla="*/ 20 h 21"/>
                <a:gd name="T2" fmla="*/ 10 w 10"/>
                <a:gd name="T3" fmla="*/ 7 h 21"/>
                <a:gd name="T4" fmla="*/ 5 w 10"/>
                <a:gd name="T5" fmla="*/ 1 h 21"/>
                <a:gd name="T6" fmla="*/ 5 w 10"/>
                <a:gd name="T7" fmla="*/ 2 h 21"/>
                <a:gd name="T8" fmla="*/ 1 w 10"/>
                <a:gd name="T9" fmla="*/ 16 h 21"/>
                <a:gd name="T10" fmla="*/ 0 w 10"/>
                <a:gd name="T11" fmla="*/ 20 h 21"/>
                <a:gd name="T12" fmla="*/ 1 w 10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1" y="20"/>
                  </a:moveTo>
                  <a:cubicBezTo>
                    <a:pt x="3" y="15"/>
                    <a:pt x="9" y="13"/>
                    <a:pt x="10" y="7"/>
                  </a:cubicBezTo>
                  <a:cubicBezTo>
                    <a:pt x="10" y="3"/>
                    <a:pt x="9" y="0"/>
                    <a:pt x="5" y="1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8" y="6"/>
                    <a:pt x="3" y="12"/>
                    <a:pt x="1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20"/>
                    <a:pt x="1" y="21"/>
                    <a:pt x="1" y="20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917"/>
            <p:cNvSpPr/>
            <p:nvPr/>
          </p:nvSpPr>
          <p:spPr bwMode="auto">
            <a:xfrm>
              <a:off x="5949951" y="2524125"/>
              <a:ext cx="114300" cy="41275"/>
            </a:xfrm>
            <a:custGeom>
              <a:avLst/>
              <a:gdLst>
                <a:gd name="T0" fmla="*/ 27 w 27"/>
                <a:gd name="T1" fmla="*/ 6 h 10"/>
                <a:gd name="T2" fmla="*/ 14 w 27"/>
                <a:gd name="T3" fmla="*/ 3 h 10"/>
                <a:gd name="T4" fmla="*/ 8 w 27"/>
                <a:gd name="T5" fmla="*/ 2 h 10"/>
                <a:gd name="T6" fmla="*/ 3 w 27"/>
                <a:gd name="T7" fmla="*/ 1 h 10"/>
                <a:gd name="T8" fmla="*/ 3 w 27"/>
                <a:gd name="T9" fmla="*/ 9 h 10"/>
                <a:gd name="T10" fmla="*/ 4 w 27"/>
                <a:gd name="T11" fmla="*/ 9 h 10"/>
                <a:gd name="T12" fmla="*/ 14 w 27"/>
                <a:gd name="T13" fmla="*/ 9 h 10"/>
                <a:gd name="T14" fmla="*/ 17 w 27"/>
                <a:gd name="T15" fmla="*/ 8 h 10"/>
                <a:gd name="T16" fmla="*/ 26 w 27"/>
                <a:gd name="T17" fmla="*/ 6 h 10"/>
                <a:gd name="T18" fmla="*/ 27 w 27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0">
                  <a:moveTo>
                    <a:pt x="27" y="6"/>
                  </a:moveTo>
                  <a:cubicBezTo>
                    <a:pt x="24" y="0"/>
                    <a:pt x="18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7" y="2"/>
                    <a:pt x="5" y="1"/>
                    <a:pt x="3" y="1"/>
                  </a:cubicBezTo>
                  <a:cubicBezTo>
                    <a:pt x="0" y="2"/>
                    <a:pt x="3" y="8"/>
                    <a:pt x="3" y="9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5" y="2"/>
                    <a:pt x="11" y="9"/>
                    <a:pt x="14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18"/>
            <p:cNvSpPr/>
            <p:nvPr/>
          </p:nvSpPr>
          <p:spPr bwMode="auto">
            <a:xfrm>
              <a:off x="6043613" y="2473325"/>
              <a:ext cx="79375" cy="92075"/>
            </a:xfrm>
            <a:custGeom>
              <a:avLst/>
              <a:gdLst>
                <a:gd name="T0" fmla="*/ 17 w 19"/>
                <a:gd name="T1" fmla="*/ 17 h 22"/>
                <a:gd name="T2" fmla="*/ 16 w 19"/>
                <a:gd name="T3" fmla="*/ 4 h 22"/>
                <a:gd name="T4" fmla="*/ 5 w 19"/>
                <a:gd name="T5" fmla="*/ 1 h 22"/>
                <a:gd name="T6" fmla="*/ 4 w 19"/>
                <a:gd name="T7" fmla="*/ 15 h 22"/>
                <a:gd name="T8" fmla="*/ 17 w 19"/>
                <a:gd name="T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7" y="17"/>
                  </a:moveTo>
                  <a:cubicBezTo>
                    <a:pt x="19" y="13"/>
                    <a:pt x="19" y="7"/>
                    <a:pt x="16" y="4"/>
                  </a:cubicBezTo>
                  <a:cubicBezTo>
                    <a:pt x="13" y="1"/>
                    <a:pt x="8" y="0"/>
                    <a:pt x="5" y="1"/>
                  </a:cubicBezTo>
                  <a:cubicBezTo>
                    <a:pt x="0" y="3"/>
                    <a:pt x="2" y="12"/>
                    <a:pt x="4" y="15"/>
                  </a:cubicBezTo>
                  <a:cubicBezTo>
                    <a:pt x="7" y="20"/>
                    <a:pt x="14" y="22"/>
                    <a:pt x="17" y="17"/>
                  </a:cubicBezTo>
                  <a:close/>
                </a:path>
              </a:pathLst>
            </a:custGeom>
            <a:solidFill>
              <a:srgbClr val="F5C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919"/>
            <p:cNvSpPr/>
            <p:nvPr/>
          </p:nvSpPr>
          <p:spPr bwMode="auto">
            <a:xfrm>
              <a:off x="6064251" y="2498725"/>
              <a:ext cx="50800" cy="53975"/>
            </a:xfrm>
            <a:custGeom>
              <a:avLst/>
              <a:gdLst>
                <a:gd name="T0" fmla="*/ 11 w 12"/>
                <a:gd name="T1" fmla="*/ 10 h 13"/>
                <a:gd name="T2" fmla="*/ 9 w 12"/>
                <a:gd name="T3" fmla="*/ 3 h 13"/>
                <a:gd name="T4" fmla="*/ 9 w 12"/>
                <a:gd name="T5" fmla="*/ 2 h 13"/>
                <a:gd name="T6" fmla="*/ 7 w 12"/>
                <a:gd name="T7" fmla="*/ 0 h 13"/>
                <a:gd name="T8" fmla="*/ 6 w 12"/>
                <a:gd name="T9" fmla="*/ 0 h 13"/>
                <a:gd name="T10" fmla="*/ 3 w 12"/>
                <a:gd name="T11" fmla="*/ 0 h 13"/>
                <a:gd name="T12" fmla="*/ 1 w 12"/>
                <a:gd name="T13" fmla="*/ 2 h 13"/>
                <a:gd name="T14" fmla="*/ 2 w 12"/>
                <a:gd name="T15" fmla="*/ 4 h 13"/>
                <a:gd name="T16" fmla="*/ 1 w 12"/>
                <a:gd name="T17" fmla="*/ 8 h 13"/>
                <a:gd name="T18" fmla="*/ 3 w 12"/>
                <a:gd name="T19" fmla="*/ 12 h 13"/>
                <a:gd name="T20" fmla="*/ 11 w 12"/>
                <a:gd name="T2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11" y="10"/>
                  </a:moveTo>
                  <a:cubicBezTo>
                    <a:pt x="12" y="7"/>
                    <a:pt x="9" y="5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1"/>
                    <a:pt x="9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5" y="13"/>
                    <a:pt x="10" y="13"/>
                    <a:pt x="11" y="10"/>
                  </a:cubicBezTo>
                  <a:close/>
                </a:path>
              </a:pathLst>
            </a:custGeom>
            <a:solidFill>
              <a:srgbClr val="E29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920"/>
            <p:cNvSpPr/>
            <p:nvPr/>
          </p:nvSpPr>
          <p:spPr bwMode="auto">
            <a:xfrm>
              <a:off x="6076951" y="2498725"/>
              <a:ext cx="20638" cy="28575"/>
            </a:xfrm>
            <a:custGeom>
              <a:avLst/>
              <a:gdLst>
                <a:gd name="T0" fmla="*/ 3 w 5"/>
                <a:gd name="T1" fmla="*/ 6 h 7"/>
                <a:gd name="T2" fmla="*/ 3 w 5"/>
                <a:gd name="T3" fmla="*/ 4 h 7"/>
                <a:gd name="T4" fmla="*/ 3 w 5"/>
                <a:gd name="T5" fmla="*/ 3 h 7"/>
                <a:gd name="T6" fmla="*/ 4 w 5"/>
                <a:gd name="T7" fmla="*/ 3 h 7"/>
                <a:gd name="T8" fmla="*/ 4 w 5"/>
                <a:gd name="T9" fmla="*/ 3 h 7"/>
                <a:gd name="T10" fmla="*/ 5 w 5"/>
                <a:gd name="T11" fmla="*/ 2 h 7"/>
                <a:gd name="T12" fmla="*/ 2 w 5"/>
                <a:gd name="T13" fmla="*/ 1 h 7"/>
                <a:gd name="T14" fmla="*/ 1 w 5"/>
                <a:gd name="T15" fmla="*/ 1 h 7"/>
                <a:gd name="T16" fmla="*/ 0 w 5"/>
                <a:gd name="T17" fmla="*/ 1 h 7"/>
                <a:gd name="T18" fmla="*/ 0 w 5"/>
                <a:gd name="T19" fmla="*/ 2 h 7"/>
                <a:gd name="T20" fmla="*/ 0 w 5"/>
                <a:gd name="T21" fmla="*/ 3 h 7"/>
                <a:gd name="T22" fmla="*/ 0 w 5"/>
                <a:gd name="T23" fmla="*/ 3 h 7"/>
                <a:gd name="T24" fmla="*/ 0 w 5"/>
                <a:gd name="T25" fmla="*/ 3 h 7"/>
                <a:gd name="T26" fmla="*/ 0 w 5"/>
                <a:gd name="T27" fmla="*/ 4 h 7"/>
                <a:gd name="T28" fmla="*/ 2 w 5"/>
                <a:gd name="T29" fmla="*/ 6 h 7"/>
                <a:gd name="T30" fmla="*/ 3 w 5"/>
                <a:gd name="T3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7"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921"/>
            <p:cNvSpPr/>
            <p:nvPr/>
          </p:nvSpPr>
          <p:spPr bwMode="auto">
            <a:xfrm>
              <a:off x="6064251" y="2514600"/>
              <a:ext cx="58738" cy="38100"/>
            </a:xfrm>
            <a:custGeom>
              <a:avLst/>
              <a:gdLst>
                <a:gd name="T0" fmla="*/ 13 w 14"/>
                <a:gd name="T1" fmla="*/ 4 h 9"/>
                <a:gd name="T2" fmla="*/ 13 w 14"/>
                <a:gd name="T3" fmla="*/ 4 h 9"/>
                <a:gd name="T4" fmla="*/ 13 w 14"/>
                <a:gd name="T5" fmla="*/ 3 h 9"/>
                <a:gd name="T6" fmla="*/ 13 w 14"/>
                <a:gd name="T7" fmla="*/ 1 h 9"/>
                <a:gd name="T8" fmla="*/ 12 w 14"/>
                <a:gd name="T9" fmla="*/ 1 h 9"/>
                <a:gd name="T10" fmla="*/ 11 w 14"/>
                <a:gd name="T11" fmla="*/ 5 h 9"/>
                <a:gd name="T12" fmla="*/ 7 w 14"/>
                <a:gd name="T13" fmla="*/ 8 h 9"/>
                <a:gd name="T14" fmla="*/ 1 w 14"/>
                <a:gd name="T15" fmla="*/ 6 h 9"/>
                <a:gd name="T16" fmla="*/ 0 w 14"/>
                <a:gd name="T17" fmla="*/ 7 h 9"/>
                <a:gd name="T18" fmla="*/ 7 w 14"/>
                <a:gd name="T19" fmla="*/ 9 h 9"/>
                <a:gd name="T20" fmla="*/ 13 w 14"/>
                <a:gd name="T2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3" y="2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10" y="7"/>
                    <a:pt x="8" y="8"/>
                    <a:pt x="7" y="8"/>
                  </a:cubicBezTo>
                  <a:cubicBezTo>
                    <a:pt x="5" y="8"/>
                    <a:pt x="2" y="7"/>
                    <a:pt x="1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2" y="9"/>
                    <a:pt x="5" y="9"/>
                    <a:pt x="7" y="9"/>
                  </a:cubicBezTo>
                  <a:cubicBezTo>
                    <a:pt x="10" y="9"/>
                    <a:pt x="13" y="7"/>
                    <a:pt x="13" y="4"/>
                  </a:cubicBezTo>
                  <a:close/>
                </a:path>
              </a:pathLst>
            </a:custGeom>
            <a:solidFill>
              <a:srgbClr val="9A7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922"/>
            <p:cNvSpPr/>
            <p:nvPr/>
          </p:nvSpPr>
          <p:spPr bwMode="auto">
            <a:xfrm>
              <a:off x="6110288" y="4538663"/>
              <a:ext cx="182563" cy="200025"/>
            </a:xfrm>
            <a:custGeom>
              <a:avLst/>
              <a:gdLst>
                <a:gd name="T0" fmla="*/ 38 w 43"/>
                <a:gd name="T1" fmla="*/ 20 h 47"/>
                <a:gd name="T2" fmla="*/ 36 w 43"/>
                <a:gd name="T3" fmla="*/ 16 h 47"/>
                <a:gd name="T4" fmla="*/ 37 w 43"/>
                <a:gd name="T5" fmla="*/ 6 h 47"/>
                <a:gd name="T6" fmla="*/ 21 w 43"/>
                <a:gd name="T7" fmla="*/ 2 h 47"/>
                <a:gd name="T8" fmla="*/ 9 w 43"/>
                <a:gd name="T9" fmla="*/ 15 h 47"/>
                <a:gd name="T10" fmla="*/ 6 w 43"/>
                <a:gd name="T11" fmla="*/ 20 h 47"/>
                <a:gd name="T12" fmla="*/ 4 w 43"/>
                <a:gd name="T13" fmla="*/ 29 h 47"/>
                <a:gd name="T14" fmla="*/ 1 w 43"/>
                <a:gd name="T15" fmla="*/ 36 h 47"/>
                <a:gd name="T16" fmla="*/ 6 w 43"/>
                <a:gd name="T17" fmla="*/ 47 h 47"/>
                <a:gd name="T18" fmla="*/ 28 w 43"/>
                <a:gd name="T19" fmla="*/ 43 h 47"/>
                <a:gd name="T20" fmla="*/ 42 w 43"/>
                <a:gd name="T21" fmla="*/ 34 h 47"/>
                <a:gd name="T22" fmla="*/ 38 w 43"/>
                <a:gd name="T23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47">
                  <a:moveTo>
                    <a:pt x="38" y="20"/>
                  </a:moveTo>
                  <a:cubicBezTo>
                    <a:pt x="35" y="19"/>
                    <a:pt x="34" y="21"/>
                    <a:pt x="36" y="16"/>
                  </a:cubicBezTo>
                  <a:cubicBezTo>
                    <a:pt x="38" y="13"/>
                    <a:pt x="38" y="10"/>
                    <a:pt x="37" y="6"/>
                  </a:cubicBezTo>
                  <a:cubicBezTo>
                    <a:pt x="35" y="0"/>
                    <a:pt x="25" y="0"/>
                    <a:pt x="21" y="2"/>
                  </a:cubicBezTo>
                  <a:cubicBezTo>
                    <a:pt x="17" y="3"/>
                    <a:pt x="11" y="10"/>
                    <a:pt x="9" y="15"/>
                  </a:cubicBezTo>
                  <a:cubicBezTo>
                    <a:pt x="8" y="16"/>
                    <a:pt x="7" y="17"/>
                    <a:pt x="6" y="20"/>
                  </a:cubicBezTo>
                  <a:cubicBezTo>
                    <a:pt x="5" y="23"/>
                    <a:pt x="5" y="26"/>
                    <a:pt x="4" y="29"/>
                  </a:cubicBezTo>
                  <a:cubicBezTo>
                    <a:pt x="3" y="32"/>
                    <a:pt x="2" y="34"/>
                    <a:pt x="1" y="36"/>
                  </a:cubicBezTo>
                  <a:cubicBezTo>
                    <a:pt x="0" y="40"/>
                    <a:pt x="1" y="47"/>
                    <a:pt x="6" y="47"/>
                  </a:cubicBezTo>
                  <a:cubicBezTo>
                    <a:pt x="14" y="47"/>
                    <a:pt x="21" y="43"/>
                    <a:pt x="28" y="43"/>
                  </a:cubicBezTo>
                  <a:cubicBezTo>
                    <a:pt x="35" y="43"/>
                    <a:pt x="40" y="41"/>
                    <a:pt x="42" y="34"/>
                  </a:cubicBezTo>
                  <a:cubicBezTo>
                    <a:pt x="43" y="30"/>
                    <a:pt x="42" y="23"/>
                    <a:pt x="38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923"/>
            <p:cNvSpPr/>
            <p:nvPr/>
          </p:nvSpPr>
          <p:spPr bwMode="auto">
            <a:xfrm>
              <a:off x="6148388" y="4559300"/>
              <a:ext cx="123825" cy="106363"/>
            </a:xfrm>
            <a:custGeom>
              <a:avLst/>
              <a:gdLst>
                <a:gd name="T0" fmla="*/ 5 w 29"/>
                <a:gd name="T1" fmla="*/ 25 h 25"/>
                <a:gd name="T2" fmla="*/ 18 w 29"/>
                <a:gd name="T3" fmla="*/ 18 h 25"/>
                <a:gd name="T4" fmla="*/ 26 w 29"/>
                <a:gd name="T5" fmla="*/ 15 h 25"/>
                <a:gd name="T6" fmla="*/ 28 w 29"/>
                <a:gd name="T7" fmla="*/ 10 h 25"/>
                <a:gd name="T8" fmla="*/ 28 w 29"/>
                <a:gd name="T9" fmla="*/ 6 h 25"/>
                <a:gd name="T10" fmla="*/ 27 w 29"/>
                <a:gd name="T11" fmla="*/ 0 h 25"/>
                <a:gd name="T12" fmla="*/ 27 w 29"/>
                <a:gd name="T13" fmla="*/ 0 h 25"/>
                <a:gd name="T14" fmla="*/ 27 w 29"/>
                <a:gd name="T15" fmla="*/ 0 h 25"/>
                <a:gd name="T16" fmla="*/ 27 w 29"/>
                <a:gd name="T17" fmla="*/ 0 h 25"/>
                <a:gd name="T18" fmla="*/ 26 w 29"/>
                <a:gd name="T19" fmla="*/ 0 h 25"/>
                <a:gd name="T20" fmla="*/ 26 w 29"/>
                <a:gd name="T21" fmla="*/ 1 h 25"/>
                <a:gd name="T22" fmla="*/ 27 w 29"/>
                <a:gd name="T23" fmla="*/ 7 h 25"/>
                <a:gd name="T24" fmla="*/ 16 w 29"/>
                <a:gd name="T25" fmla="*/ 12 h 25"/>
                <a:gd name="T26" fmla="*/ 12 w 29"/>
                <a:gd name="T27" fmla="*/ 13 h 25"/>
                <a:gd name="T28" fmla="*/ 8 w 29"/>
                <a:gd name="T29" fmla="*/ 14 h 25"/>
                <a:gd name="T30" fmla="*/ 8 w 29"/>
                <a:gd name="T31" fmla="*/ 13 h 25"/>
                <a:gd name="T32" fmla="*/ 5 w 29"/>
                <a:gd name="T33" fmla="*/ 11 h 25"/>
                <a:gd name="T34" fmla="*/ 2 w 29"/>
                <a:gd name="T35" fmla="*/ 8 h 25"/>
                <a:gd name="T36" fmla="*/ 1 w 29"/>
                <a:gd name="T37" fmla="*/ 8 h 25"/>
                <a:gd name="T38" fmla="*/ 4 w 29"/>
                <a:gd name="T39" fmla="*/ 25 h 25"/>
                <a:gd name="T40" fmla="*/ 5 w 29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25">
                  <a:moveTo>
                    <a:pt x="5" y="25"/>
                  </a:moveTo>
                  <a:cubicBezTo>
                    <a:pt x="9" y="22"/>
                    <a:pt x="13" y="20"/>
                    <a:pt x="18" y="18"/>
                  </a:cubicBezTo>
                  <a:cubicBezTo>
                    <a:pt x="21" y="17"/>
                    <a:pt x="23" y="17"/>
                    <a:pt x="26" y="15"/>
                  </a:cubicBezTo>
                  <a:cubicBezTo>
                    <a:pt x="27" y="14"/>
                    <a:pt x="28" y="12"/>
                    <a:pt x="28" y="10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9" y="4"/>
                    <a:pt x="29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4" y="10"/>
                    <a:pt x="19" y="12"/>
                    <a:pt x="16" y="12"/>
                  </a:cubicBezTo>
                  <a:cubicBezTo>
                    <a:pt x="14" y="12"/>
                    <a:pt x="13" y="12"/>
                    <a:pt x="12" y="13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13"/>
                    <a:pt x="3" y="19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924"/>
            <p:cNvSpPr/>
            <p:nvPr/>
          </p:nvSpPr>
          <p:spPr bwMode="auto">
            <a:xfrm>
              <a:off x="6135688" y="4640263"/>
              <a:ext cx="153988" cy="80963"/>
            </a:xfrm>
            <a:custGeom>
              <a:avLst/>
              <a:gdLst>
                <a:gd name="T0" fmla="*/ 33 w 36"/>
                <a:gd name="T1" fmla="*/ 4 h 19"/>
                <a:gd name="T2" fmla="*/ 26 w 36"/>
                <a:gd name="T3" fmla="*/ 0 h 19"/>
                <a:gd name="T4" fmla="*/ 25 w 36"/>
                <a:gd name="T5" fmla="*/ 1 h 19"/>
                <a:gd name="T6" fmla="*/ 28 w 36"/>
                <a:gd name="T7" fmla="*/ 3 h 19"/>
                <a:gd name="T8" fmla="*/ 30 w 36"/>
                <a:gd name="T9" fmla="*/ 7 h 19"/>
                <a:gd name="T10" fmla="*/ 27 w 36"/>
                <a:gd name="T11" fmla="*/ 17 h 19"/>
                <a:gd name="T12" fmla="*/ 26 w 36"/>
                <a:gd name="T13" fmla="*/ 17 h 19"/>
                <a:gd name="T14" fmla="*/ 26 w 36"/>
                <a:gd name="T15" fmla="*/ 17 h 19"/>
                <a:gd name="T16" fmla="*/ 19 w 36"/>
                <a:gd name="T17" fmla="*/ 13 h 19"/>
                <a:gd name="T18" fmla="*/ 17 w 36"/>
                <a:gd name="T19" fmla="*/ 13 h 19"/>
                <a:gd name="T20" fmla="*/ 15 w 36"/>
                <a:gd name="T21" fmla="*/ 9 h 19"/>
                <a:gd name="T22" fmla="*/ 11 w 36"/>
                <a:gd name="T23" fmla="*/ 7 h 19"/>
                <a:gd name="T24" fmla="*/ 9 w 36"/>
                <a:gd name="T25" fmla="*/ 6 h 19"/>
                <a:gd name="T26" fmla="*/ 9 w 36"/>
                <a:gd name="T27" fmla="*/ 6 h 19"/>
                <a:gd name="T28" fmla="*/ 7 w 36"/>
                <a:gd name="T29" fmla="*/ 16 h 19"/>
                <a:gd name="T30" fmla="*/ 12 w 36"/>
                <a:gd name="T31" fmla="*/ 16 h 19"/>
                <a:gd name="T32" fmla="*/ 18 w 36"/>
                <a:gd name="T33" fmla="*/ 18 h 19"/>
                <a:gd name="T34" fmla="*/ 26 w 36"/>
                <a:gd name="T35" fmla="*/ 18 h 19"/>
                <a:gd name="T36" fmla="*/ 26 w 36"/>
                <a:gd name="T37" fmla="*/ 18 h 19"/>
                <a:gd name="T38" fmla="*/ 27 w 36"/>
                <a:gd name="T39" fmla="*/ 18 h 19"/>
                <a:gd name="T40" fmla="*/ 35 w 36"/>
                <a:gd name="T41" fmla="*/ 10 h 19"/>
                <a:gd name="T42" fmla="*/ 33 w 36"/>
                <a:gd name="T4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19">
                  <a:moveTo>
                    <a:pt x="33" y="4"/>
                  </a:moveTo>
                  <a:cubicBezTo>
                    <a:pt x="31" y="2"/>
                    <a:pt x="29" y="1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6" y="1"/>
                    <a:pt x="27" y="2"/>
                    <a:pt x="28" y="3"/>
                  </a:cubicBezTo>
                  <a:cubicBezTo>
                    <a:pt x="29" y="4"/>
                    <a:pt x="30" y="6"/>
                    <a:pt x="30" y="7"/>
                  </a:cubicBezTo>
                  <a:cubicBezTo>
                    <a:pt x="32" y="11"/>
                    <a:pt x="30" y="15"/>
                    <a:pt x="27" y="17"/>
                  </a:cubicBezTo>
                  <a:cubicBezTo>
                    <a:pt x="27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3" y="17"/>
                    <a:pt x="21" y="15"/>
                    <a:pt x="19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3" y="12"/>
                    <a:pt x="15" y="10"/>
                    <a:pt x="15" y="9"/>
                  </a:cubicBezTo>
                  <a:cubicBezTo>
                    <a:pt x="14" y="6"/>
                    <a:pt x="13" y="7"/>
                    <a:pt x="11" y="7"/>
                  </a:cubicBezTo>
                  <a:cubicBezTo>
                    <a:pt x="10" y="7"/>
                    <a:pt x="10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0" y="16"/>
                    <a:pt x="7" y="16"/>
                  </a:cubicBezTo>
                  <a:cubicBezTo>
                    <a:pt x="9" y="17"/>
                    <a:pt x="10" y="16"/>
                    <a:pt x="12" y="16"/>
                  </a:cubicBezTo>
                  <a:cubicBezTo>
                    <a:pt x="14" y="16"/>
                    <a:pt x="16" y="17"/>
                    <a:pt x="18" y="18"/>
                  </a:cubicBezTo>
                  <a:cubicBezTo>
                    <a:pt x="21" y="19"/>
                    <a:pt x="24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1" y="18"/>
                    <a:pt x="35" y="15"/>
                    <a:pt x="35" y="10"/>
                  </a:cubicBezTo>
                  <a:cubicBezTo>
                    <a:pt x="36" y="8"/>
                    <a:pt x="34" y="6"/>
                    <a:pt x="33" y="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925"/>
            <p:cNvSpPr/>
            <p:nvPr/>
          </p:nvSpPr>
          <p:spPr bwMode="auto">
            <a:xfrm>
              <a:off x="6170613" y="4543425"/>
              <a:ext cx="93663" cy="28575"/>
            </a:xfrm>
            <a:custGeom>
              <a:avLst/>
              <a:gdLst>
                <a:gd name="T0" fmla="*/ 22 w 22"/>
                <a:gd name="T1" fmla="*/ 6 h 7"/>
                <a:gd name="T2" fmla="*/ 10 w 22"/>
                <a:gd name="T3" fmla="*/ 1 h 7"/>
                <a:gd name="T4" fmla="*/ 10 w 22"/>
                <a:gd name="T5" fmla="*/ 0 h 7"/>
                <a:gd name="T6" fmla="*/ 0 w 22"/>
                <a:gd name="T7" fmla="*/ 6 h 7"/>
                <a:gd name="T8" fmla="*/ 0 w 22"/>
                <a:gd name="T9" fmla="*/ 6 h 7"/>
                <a:gd name="T10" fmla="*/ 0 w 22"/>
                <a:gd name="T11" fmla="*/ 6 h 7"/>
                <a:gd name="T12" fmla="*/ 0 w 22"/>
                <a:gd name="T13" fmla="*/ 6 h 7"/>
                <a:gd name="T14" fmla="*/ 1 w 22"/>
                <a:gd name="T15" fmla="*/ 7 h 7"/>
                <a:gd name="T16" fmla="*/ 9 w 22"/>
                <a:gd name="T17" fmla="*/ 6 h 7"/>
                <a:gd name="T18" fmla="*/ 9 w 22"/>
                <a:gd name="T19" fmla="*/ 6 h 7"/>
                <a:gd name="T20" fmla="*/ 13 w 22"/>
                <a:gd name="T21" fmla="*/ 4 h 7"/>
                <a:gd name="T22" fmla="*/ 21 w 22"/>
                <a:gd name="T23" fmla="*/ 7 h 7"/>
                <a:gd name="T24" fmla="*/ 22 w 22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9" y="1"/>
                    <a:pt x="15" y="0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6" y="1"/>
                    <a:pt x="3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5"/>
                    <a:pt x="7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6"/>
                    <a:pt x="12" y="3"/>
                    <a:pt x="13" y="4"/>
                  </a:cubicBezTo>
                  <a:cubicBezTo>
                    <a:pt x="16" y="5"/>
                    <a:pt x="19" y="6"/>
                    <a:pt x="21" y="7"/>
                  </a:cubicBezTo>
                  <a:cubicBezTo>
                    <a:pt x="22" y="7"/>
                    <a:pt x="22" y="6"/>
                    <a:pt x="22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926"/>
            <p:cNvSpPr/>
            <p:nvPr/>
          </p:nvSpPr>
          <p:spPr bwMode="auto">
            <a:xfrm>
              <a:off x="6234113" y="4622800"/>
              <a:ext cx="50800" cy="34925"/>
            </a:xfrm>
            <a:custGeom>
              <a:avLst/>
              <a:gdLst>
                <a:gd name="T0" fmla="*/ 10 w 12"/>
                <a:gd name="T1" fmla="*/ 4 h 8"/>
                <a:gd name="T2" fmla="*/ 11 w 12"/>
                <a:gd name="T3" fmla="*/ 3 h 8"/>
                <a:gd name="T4" fmla="*/ 1 w 12"/>
                <a:gd name="T5" fmla="*/ 4 h 8"/>
                <a:gd name="T6" fmla="*/ 2 w 12"/>
                <a:gd name="T7" fmla="*/ 5 h 8"/>
                <a:gd name="T8" fmla="*/ 5 w 12"/>
                <a:gd name="T9" fmla="*/ 5 h 8"/>
                <a:gd name="T10" fmla="*/ 6 w 12"/>
                <a:gd name="T11" fmla="*/ 5 h 8"/>
                <a:gd name="T12" fmla="*/ 7 w 12"/>
                <a:gd name="T13" fmla="*/ 5 h 8"/>
                <a:gd name="T14" fmla="*/ 11 w 12"/>
                <a:gd name="T15" fmla="*/ 7 h 8"/>
                <a:gd name="T16" fmla="*/ 12 w 12"/>
                <a:gd name="T17" fmla="*/ 7 h 8"/>
                <a:gd name="T18" fmla="*/ 10 w 12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8">
                  <a:moveTo>
                    <a:pt x="10" y="4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5" y="4"/>
                    <a:pt x="5" y="5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1" y="5"/>
                    <a:pt x="10" y="4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927"/>
            <p:cNvSpPr/>
            <p:nvPr/>
          </p:nvSpPr>
          <p:spPr bwMode="auto">
            <a:xfrm>
              <a:off x="5965826" y="4708525"/>
              <a:ext cx="331788" cy="314325"/>
            </a:xfrm>
            <a:custGeom>
              <a:avLst/>
              <a:gdLst>
                <a:gd name="T0" fmla="*/ 75 w 78"/>
                <a:gd name="T1" fmla="*/ 21 h 74"/>
                <a:gd name="T2" fmla="*/ 71 w 78"/>
                <a:gd name="T3" fmla="*/ 19 h 74"/>
                <a:gd name="T4" fmla="*/ 71 w 78"/>
                <a:gd name="T5" fmla="*/ 12 h 74"/>
                <a:gd name="T6" fmla="*/ 68 w 78"/>
                <a:gd name="T7" fmla="*/ 3 h 74"/>
                <a:gd name="T8" fmla="*/ 64 w 78"/>
                <a:gd name="T9" fmla="*/ 3 h 74"/>
                <a:gd name="T10" fmla="*/ 54 w 78"/>
                <a:gd name="T11" fmla="*/ 1 h 74"/>
                <a:gd name="T12" fmla="*/ 33 w 78"/>
                <a:gd name="T13" fmla="*/ 4 h 74"/>
                <a:gd name="T14" fmla="*/ 25 w 78"/>
                <a:gd name="T15" fmla="*/ 17 h 74"/>
                <a:gd name="T16" fmla="*/ 19 w 78"/>
                <a:gd name="T17" fmla="*/ 28 h 74"/>
                <a:gd name="T18" fmla="*/ 15 w 78"/>
                <a:gd name="T19" fmla="*/ 38 h 74"/>
                <a:gd name="T20" fmla="*/ 15 w 78"/>
                <a:gd name="T21" fmla="*/ 38 h 74"/>
                <a:gd name="T22" fmla="*/ 15 w 78"/>
                <a:gd name="T23" fmla="*/ 38 h 74"/>
                <a:gd name="T24" fmla="*/ 14 w 78"/>
                <a:gd name="T25" fmla="*/ 37 h 74"/>
                <a:gd name="T26" fmla="*/ 9 w 78"/>
                <a:gd name="T27" fmla="*/ 42 h 74"/>
                <a:gd name="T28" fmla="*/ 10 w 78"/>
                <a:gd name="T29" fmla="*/ 42 h 74"/>
                <a:gd name="T30" fmla="*/ 11 w 78"/>
                <a:gd name="T31" fmla="*/ 42 h 74"/>
                <a:gd name="T32" fmla="*/ 7 w 78"/>
                <a:gd name="T33" fmla="*/ 60 h 74"/>
                <a:gd name="T34" fmla="*/ 19 w 78"/>
                <a:gd name="T35" fmla="*/ 54 h 74"/>
                <a:gd name="T36" fmla="*/ 22 w 78"/>
                <a:gd name="T37" fmla="*/ 60 h 74"/>
                <a:gd name="T38" fmla="*/ 27 w 78"/>
                <a:gd name="T39" fmla="*/ 66 h 74"/>
                <a:gd name="T40" fmla="*/ 56 w 78"/>
                <a:gd name="T41" fmla="*/ 56 h 74"/>
                <a:gd name="T42" fmla="*/ 56 w 78"/>
                <a:gd name="T43" fmla="*/ 50 h 74"/>
                <a:gd name="T44" fmla="*/ 61 w 78"/>
                <a:gd name="T45" fmla="*/ 49 h 74"/>
                <a:gd name="T46" fmla="*/ 73 w 78"/>
                <a:gd name="T47" fmla="*/ 44 h 74"/>
                <a:gd name="T48" fmla="*/ 73 w 78"/>
                <a:gd name="T49" fmla="*/ 40 h 74"/>
                <a:gd name="T50" fmla="*/ 77 w 78"/>
                <a:gd name="T51" fmla="*/ 34 h 74"/>
                <a:gd name="T52" fmla="*/ 75 w 78"/>
                <a:gd name="T5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74">
                  <a:moveTo>
                    <a:pt x="75" y="21"/>
                  </a:moveTo>
                  <a:cubicBezTo>
                    <a:pt x="74" y="20"/>
                    <a:pt x="73" y="19"/>
                    <a:pt x="71" y="19"/>
                  </a:cubicBezTo>
                  <a:cubicBezTo>
                    <a:pt x="68" y="17"/>
                    <a:pt x="70" y="15"/>
                    <a:pt x="71" y="12"/>
                  </a:cubicBezTo>
                  <a:cubicBezTo>
                    <a:pt x="72" y="9"/>
                    <a:pt x="71" y="5"/>
                    <a:pt x="68" y="3"/>
                  </a:cubicBezTo>
                  <a:cubicBezTo>
                    <a:pt x="67" y="3"/>
                    <a:pt x="65" y="3"/>
                    <a:pt x="64" y="3"/>
                  </a:cubicBezTo>
                  <a:cubicBezTo>
                    <a:pt x="60" y="3"/>
                    <a:pt x="58" y="1"/>
                    <a:pt x="54" y="1"/>
                  </a:cubicBezTo>
                  <a:cubicBezTo>
                    <a:pt x="48" y="0"/>
                    <a:pt x="39" y="2"/>
                    <a:pt x="33" y="4"/>
                  </a:cubicBezTo>
                  <a:cubicBezTo>
                    <a:pt x="29" y="6"/>
                    <a:pt x="27" y="12"/>
                    <a:pt x="25" y="17"/>
                  </a:cubicBezTo>
                  <a:cubicBezTo>
                    <a:pt x="24" y="21"/>
                    <a:pt x="22" y="24"/>
                    <a:pt x="19" y="28"/>
                  </a:cubicBezTo>
                  <a:cubicBezTo>
                    <a:pt x="18" y="30"/>
                    <a:pt x="17" y="36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4" y="37"/>
                    <a:pt x="14" y="37"/>
                  </a:cubicBezTo>
                  <a:cubicBezTo>
                    <a:pt x="12" y="39"/>
                    <a:pt x="11" y="40"/>
                    <a:pt x="9" y="42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6" y="49"/>
                    <a:pt x="0" y="60"/>
                    <a:pt x="7" y="60"/>
                  </a:cubicBezTo>
                  <a:cubicBezTo>
                    <a:pt x="13" y="60"/>
                    <a:pt x="16" y="58"/>
                    <a:pt x="19" y="54"/>
                  </a:cubicBezTo>
                  <a:cubicBezTo>
                    <a:pt x="22" y="51"/>
                    <a:pt x="22" y="58"/>
                    <a:pt x="22" y="60"/>
                  </a:cubicBezTo>
                  <a:cubicBezTo>
                    <a:pt x="22" y="63"/>
                    <a:pt x="25" y="65"/>
                    <a:pt x="27" y="66"/>
                  </a:cubicBezTo>
                  <a:cubicBezTo>
                    <a:pt x="36" y="74"/>
                    <a:pt x="51" y="65"/>
                    <a:pt x="56" y="56"/>
                  </a:cubicBezTo>
                  <a:cubicBezTo>
                    <a:pt x="57" y="54"/>
                    <a:pt x="56" y="52"/>
                    <a:pt x="56" y="50"/>
                  </a:cubicBezTo>
                  <a:cubicBezTo>
                    <a:pt x="56" y="46"/>
                    <a:pt x="58" y="48"/>
                    <a:pt x="61" y="49"/>
                  </a:cubicBezTo>
                  <a:cubicBezTo>
                    <a:pt x="65" y="49"/>
                    <a:pt x="71" y="47"/>
                    <a:pt x="73" y="44"/>
                  </a:cubicBezTo>
                  <a:cubicBezTo>
                    <a:pt x="73" y="42"/>
                    <a:pt x="73" y="41"/>
                    <a:pt x="73" y="40"/>
                  </a:cubicBezTo>
                  <a:cubicBezTo>
                    <a:pt x="72" y="36"/>
                    <a:pt x="76" y="37"/>
                    <a:pt x="77" y="34"/>
                  </a:cubicBezTo>
                  <a:cubicBezTo>
                    <a:pt x="77" y="30"/>
                    <a:pt x="78" y="24"/>
                    <a:pt x="75" y="21"/>
                  </a:cubicBezTo>
                  <a:close/>
                </a:path>
              </a:pathLst>
            </a:custGeom>
            <a:solidFill>
              <a:srgbClr val="60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928"/>
            <p:cNvSpPr/>
            <p:nvPr/>
          </p:nvSpPr>
          <p:spPr bwMode="auto">
            <a:xfrm>
              <a:off x="6003926" y="4703763"/>
              <a:ext cx="263525" cy="280988"/>
            </a:xfrm>
            <a:custGeom>
              <a:avLst/>
              <a:gdLst>
                <a:gd name="T0" fmla="*/ 60 w 62"/>
                <a:gd name="T1" fmla="*/ 20 h 66"/>
                <a:gd name="T2" fmla="*/ 56 w 62"/>
                <a:gd name="T3" fmla="*/ 19 h 66"/>
                <a:gd name="T4" fmla="*/ 53 w 62"/>
                <a:gd name="T5" fmla="*/ 19 h 66"/>
                <a:gd name="T6" fmla="*/ 50 w 62"/>
                <a:gd name="T7" fmla="*/ 13 h 66"/>
                <a:gd name="T8" fmla="*/ 56 w 62"/>
                <a:gd name="T9" fmla="*/ 5 h 66"/>
                <a:gd name="T10" fmla="*/ 56 w 62"/>
                <a:gd name="T11" fmla="*/ 4 h 66"/>
                <a:gd name="T12" fmla="*/ 24 w 62"/>
                <a:gd name="T13" fmla="*/ 13 h 66"/>
                <a:gd name="T14" fmla="*/ 17 w 62"/>
                <a:gd name="T15" fmla="*/ 22 h 66"/>
                <a:gd name="T16" fmla="*/ 12 w 62"/>
                <a:gd name="T17" fmla="*/ 26 h 66"/>
                <a:gd name="T18" fmla="*/ 10 w 62"/>
                <a:gd name="T19" fmla="*/ 33 h 66"/>
                <a:gd name="T20" fmla="*/ 7 w 62"/>
                <a:gd name="T21" fmla="*/ 42 h 66"/>
                <a:gd name="T22" fmla="*/ 0 w 62"/>
                <a:gd name="T23" fmla="*/ 55 h 66"/>
                <a:gd name="T24" fmla="*/ 1 w 62"/>
                <a:gd name="T25" fmla="*/ 56 h 66"/>
                <a:gd name="T26" fmla="*/ 17 w 62"/>
                <a:gd name="T27" fmla="*/ 48 h 66"/>
                <a:gd name="T28" fmla="*/ 21 w 62"/>
                <a:gd name="T29" fmla="*/ 42 h 66"/>
                <a:gd name="T30" fmla="*/ 28 w 62"/>
                <a:gd name="T31" fmla="*/ 45 h 66"/>
                <a:gd name="T32" fmla="*/ 26 w 62"/>
                <a:gd name="T33" fmla="*/ 54 h 66"/>
                <a:gd name="T34" fmla="*/ 27 w 62"/>
                <a:gd name="T35" fmla="*/ 55 h 66"/>
                <a:gd name="T36" fmla="*/ 33 w 62"/>
                <a:gd name="T37" fmla="*/ 55 h 66"/>
                <a:gd name="T38" fmla="*/ 35 w 62"/>
                <a:gd name="T39" fmla="*/ 65 h 66"/>
                <a:gd name="T40" fmla="*/ 36 w 62"/>
                <a:gd name="T41" fmla="*/ 65 h 66"/>
                <a:gd name="T42" fmla="*/ 44 w 62"/>
                <a:gd name="T43" fmla="*/ 58 h 66"/>
                <a:gd name="T44" fmla="*/ 50 w 62"/>
                <a:gd name="T45" fmla="*/ 44 h 66"/>
                <a:gd name="T46" fmla="*/ 57 w 62"/>
                <a:gd name="T47" fmla="*/ 40 h 66"/>
                <a:gd name="T48" fmla="*/ 57 w 62"/>
                <a:gd name="T49" fmla="*/ 32 h 66"/>
                <a:gd name="T50" fmla="*/ 57 w 62"/>
                <a:gd name="T51" fmla="*/ 31 h 66"/>
                <a:gd name="T52" fmla="*/ 57 w 62"/>
                <a:gd name="T53" fmla="*/ 28 h 66"/>
                <a:gd name="T54" fmla="*/ 61 w 62"/>
                <a:gd name="T55" fmla="*/ 24 h 66"/>
                <a:gd name="T56" fmla="*/ 60 w 62"/>
                <a:gd name="T57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66">
                  <a:moveTo>
                    <a:pt x="60" y="20"/>
                  </a:moveTo>
                  <a:cubicBezTo>
                    <a:pt x="59" y="19"/>
                    <a:pt x="57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ubicBezTo>
                    <a:pt x="49" y="19"/>
                    <a:pt x="46" y="13"/>
                    <a:pt x="50" y="13"/>
                  </a:cubicBezTo>
                  <a:cubicBezTo>
                    <a:pt x="54" y="12"/>
                    <a:pt x="52" y="6"/>
                    <a:pt x="56" y="5"/>
                  </a:cubicBezTo>
                  <a:cubicBezTo>
                    <a:pt x="57" y="5"/>
                    <a:pt x="57" y="4"/>
                    <a:pt x="56" y="4"/>
                  </a:cubicBezTo>
                  <a:cubicBezTo>
                    <a:pt x="44" y="0"/>
                    <a:pt x="30" y="0"/>
                    <a:pt x="24" y="13"/>
                  </a:cubicBezTo>
                  <a:cubicBezTo>
                    <a:pt x="22" y="18"/>
                    <a:pt x="21" y="20"/>
                    <a:pt x="17" y="22"/>
                  </a:cubicBezTo>
                  <a:cubicBezTo>
                    <a:pt x="15" y="23"/>
                    <a:pt x="14" y="24"/>
                    <a:pt x="12" y="26"/>
                  </a:cubicBezTo>
                  <a:cubicBezTo>
                    <a:pt x="11" y="28"/>
                    <a:pt x="10" y="31"/>
                    <a:pt x="10" y="33"/>
                  </a:cubicBezTo>
                  <a:cubicBezTo>
                    <a:pt x="9" y="36"/>
                    <a:pt x="8" y="39"/>
                    <a:pt x="7" y="42"/>
                  </a:cubicBezTo>
                  <a:cubicBezTo>
                    <a:pt x="4" y="47"/>
                    <a:pt x="4" y="51"/>
                    <a:pt x="0" y="55"/>
                  </a:cubicBezTo>
                  <a:cubicBezTo>
                    <a:pt x="0" y="56"/>
                    <a:pt x="0" y="56"/>
                    <a:pt x="1" y="56"/>
                  </a:cubicBezTo>
                  <a:cubicBezTo>
                    <a:pt x="6" y="58"/>
                    <a:pt x="14" y="53"/>
                    <a:pt x="17" y="48"/>
                  </a:cubicBezTo>
                  <a:cubicBezTo>
                    <a:pt x="18" y="47"/>
                    <a:pt x="19" y="41"/>
                    <a:pt x="21" y="42"/>
                  </a:cubicBezTo>
                  <a:cubicBezTo>
                    <a:pt x="23" y="42"/>
                    <a:pt x="28" y="42"/>
                    <a:pt x="28" y="45"/>
                  </a:cubicBezTo>
                  <a:cubicBezTo>
                    <a:pt x="29" y="48"/>
                    <a:pt x="27" y="52"/>
                    <a:pt x="26" y="54"/>
                  </a:cubicBezTo>
                  <a:cubicBezTo>
                    <a:pt x="26" y="55"/>
                    <a:pt x="27" y="55"/>
                    <a:pt x="27" y="55"/>
                  </a:cubicBezTo>
                  <a:cubicBezTo>
                    <a:pt x="27" y="55"/>
                    <a:pt x="32" y="55"/>
                    <a:pt x="33" y="55"/>
                  </a:cubicBezTo>
                  <a:cubicBezTo>
                    <a:pt x="34" y="58"/>
                    <a:pt x="36" y="62"/>
                    <a:pt x="35" y="65"/>
                  </a:cubicBezTo>
                  <a:cubicBezTo>
                    <a:pt x="35" y="65"/>
                    <a:pt x="36" y="66"/>
                    <a:pt x="36" y="65"/>
                  </a:cubicBezTo>
                  <a:cubicBezTo>
                    <a:pt x="40" y="64"/>
                    <a:pt x="42" y="61"/>
                    <a:pt x="44" y="58"/>
                  </a:cubicBezTo>
                  <a:cubicBezTo>
                    <a:pt x="46" y="53"/>
                    <a:pt x="43" y="45"/>
                    <a:pt x="50" y="44"/>
                  </a:cubicBezTo>
                  <a:cubicBezTo>
                    <a:pt x="53" y="43"/>
                    <a:pt x="55" y="43"/>
                    <a:pt x="57" y="40"/>
                  </a:cubicBezTo>
                  <a:cubicBezTo>
                    <a:pt x="58" y="38"/>
                    <a:pt x="53" y="33"/>
                    <a:pt x="57" y="32"/>
                  </a:cubicBezTo>
                  <a:cubicBezTo>
                    <a:pt x="57" y="32"/>
                    <a:pt x="57" y="31"/>
                    <a:pt x="57" y="31"/>
                  </a:cubicBezTo>
                  <a:cubicBezTo>
                    <a:pt x="55" y="30"/>
                    <a:pt x="55" y="30"/>
                    <a:pt x="57" y="28"/>
                  </a:cubicBezTo>
                  <a:cubicBezTo>
                    <a:pt x="59" y="27"/>
                    <a:pt x="60" y="25"/>
                    <a:pt x="61" y="24"/>
                  </a:cubicBezTo>
                  <a:cubicBezTo>
                    <a:pt x="62" y="22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929"/>
            <p:cNvSpPr/>
            <p:nvPr/>
          </p:nvSpPr>
          <p:spPr bwMode="auto">
            <a:xfrm>
              <a:off x="6034088" y="4708525"/>
              <a:ext cx="204788" cy="263525"/>
            </a:xfrm>
            <a:custGeom>
              <a:avLst/>
              <a:gdLst>
                <a:gd name="T0" fmla="*/ 47 w 48"/>
                <a:gd name="T1" fmla="*/ 21 h 62"/>
                <a:gd name="T2" fmla="*/ 39 w 48"/>
                <a:gd name="T3" fmla="*/ 15 h 62"/>
                <a:gd name="T4" fmla="*/ 39 w 48"/>
                <a:gd name="T5" fmla="*/ 11 h 62"/>
                <a:gd name="T6" fmla="*/ 36 w 48"/>
                <a:gd name="T7" fmla="*/ 10 h 62"/>
                <a:gd name="T8" fmla="*/ 40 w 48"/>
                <a:gd name="T9" fmla="*/ 3 h 62"/>
                <a:gd name="T10" fmla="*/ 40 w 48"/>
                <a:gd name="T11" fmla="*/ 1 h 62"/>
                <a:gd name="T12" fmla="*/ 22 w 48"/>
                <a:gd name="T13" fmla="*/ 13 h 62"/>
                <a:gd name="T14" fmla="*/ 14 w 48"/>
                <a:gd name="T15" fmla="*/ 23 h 62"/>
                <a:gd name="T16" fmla="*/ 7 w 48"/>
                <a:gd name="T17" fmla="*/ 28 h 62"/>
                <a:gd name="T18" fmla="*/ 4 w 48"/>
                <a:gd name="T19" fmla="*/ 38 h 62"/>
                <a:gd name="T20" fmla="*/ 0 w 48"/>
                <a:gd name="T21" fmla="*/ 52 h 62"/>
                <a:gd name="T22" fmla="*/ 0 w 48"/>
                <a:gd name="T23" fmla="*/ 52 h 62"/>
                <a:gd name="T24" fmla="*/ 8 w 48"/>
                <a:gd name="T25" fmla="*/ 46 h 62"/>
                <a:gd name="T26" fmla="*/ 10 w 48"/>
                <a:gd name="T27" fmla="*/ 42 h 62"/>
                <a:gd name="T28" fmla="*/ 24 w 48"/>
                <a:gd name="T29" fmla="*/ 40 h 62"/>
                <a:gd name="T30" fmla="*/ 29 w 48"/>
                <a:gd name="T31" fmla="*/ 42 h 62"/>
                <a:gd name="T32" fmla="*/ 32 w 48"/>
                <a:gd name="T33" fmla="*/ 45 h 62"/>
                <a:gd name="T34" fmla="*/ 32 w 48"/>
                <a:gd name="T35" fmla="*/ 61 h 62"/>
                <a:gd name="T36" fmla="*/ 32 w 48"/>
                <a:gd name="T37" fmla="*/ 61 h 62"/>
                <a:gd name="T38" fmla="*/ 39 w 48"/>
                <a:gd name="T39" fmla="*/ 48 h 62"/>
                <a:gd name="T40" fmla="*/ 38 w 48"/>
                <a:gd name="T41" fmla="*/ 43 h 62"/>
                <a:gd name="T42" fmla="*/ 38 w 48"/>
                <a:gd name="T43" fmla="*/ 34 h 62"/>
                <a:gd name="T44" fmla="*/ 37 w 48"/>
                <a:gd name="T45" fmla="*/ 32 h 62"/>
                <a:gd name="T46" fmla="*/ 41 w 48"/>
                <a:gd name="T47" fmla="*/ 29 h 62"/>
                <a:gd name="T48" fmla="*/ 42 w 48"/>
                <a:gd name="T49" fmla="*/ 27 h 62"/>
                <a:gd name="T50" fmla="*/ 47 w 48"/>
                <a:gd name="T51" fmla="*/ 22 h 62"/>
                <a:gd name="T52" fmla="*/ 47 w 48"/>
                <a:gd name="T53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62">
                  <a:moveTo>
                    <a:pt x="47" y="21"/>
                  </a:moveTo>
                  <a:cubicBezTo>
                    <a:pt x="43" y="20"/>
                    <a:pt x="38" y="21"/>
                    <a:pt x="39" y="15"/>
                  </a:cubicBezTo>
                  <a:cubicBezTo>
                    <a:pt x="39" y="13"/>
                    <a:pt x="39" y="13"/>
                    <a:pt x="39" y="11"/>
                  </a:cubicBezTo>
                  <a:cubicBezTo>
                    <a:pt x="38" y="11"/>
                    <a:pt x="37" y="10"/>
                    <a:pt x="36" y="10"/>
                  </a:cubicBezTo>
                  <a:cubicBezTo>
                    <a:pt x="30" y="8"/>
                    <a:pt x="35" y="3"/>
                    <a:pt x="40" y="3"/>
                  </a:cubicBezTo>
                  <a:cubicBezTo>
                    <a:pt x="40" y="2"/>
                    <a:pt x="40" y="2"/>
                    <a:pt x="40" y="1"/>
                  </a:cubicBezTo>
                  <a:cubicBezTo>
                    <a:pt x="30" y="0"/>
                    <a:pt x="23" y="3"/>
                    <a:pt x="22" y="13"/>
                  </a:cubicBezTo>
                  <a:cubicBezTo>
                    <a:pt x="21" y="19"/>
                    <a:pt x="19" y="20"/>
                    <a:pt x="14" y="23"/>
                  </a:cubicBezTo>
                  <a:cubicBezTo>
                    <a:pt x="11" y="24"/>
                    <a:pt x="9" y="26"/>
                    <a:pt x="7" y="28"/>
                  </a:cubicBezTo>
                  <a:cubicBezTo>
                    <a:pt x="5" y="31"/>
                    <a:pt x="4" y="35"/>
                    <a:pt x="4" y="38"/>
                  </a:cubicBezTo>
                  <a:cubicBezTo>
                    <a:pt x="3" y="43"/>
                    <a:pt x="0" y="4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51"/>
                    <a:pt x="7" y="49"/>
                    <a:pt x="8" y="46"/>
                  </a:cubicBezTo>
                  <a:cubicBezTo>
                    <a:pt x="9" y="45"/>
                    <a:pt x="10" y="44"/>
                    <a:pt x="10" y="42"/>
                  </a:cubicBezTo>
                  <a:cubicBezTo>
                    <a:pt x="13" y="35"/>
                    <a:pt x="19" y="35"/>
                    <a:pt x="24" y="40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0" y="41"/>
                    <a:pt x="31" y="44"/>
                    <a:pt x="32" y="45"/>
                  </a:cubicBezTo>
                  <a:cubicBezTo>
                    <a:pt x="35" y="50"/>
                    <a:pt x="34" y="56"/>
                    <a:pt x="32" y="61"/>
                  </a:cubicBezTo>
                  <a:cubicBezTo>
                    <a:pt x="31" y="61"/>
                    <a:pt x="32" y="62"/>
                    <a:pt x="32" y="61"/>
                  </a:cubicBezTo>
                  <a:cubicBezTo>
                    <a:pt x="36" y="58"/>
                    <a:pt x="38" y="53"/>
                    <a:pt x="39" y="48"/>
                  </a:cubicBezTo>
                  <a:cubicBezTo>
                    <a:pt x="39" y="46"/>
                    <a:pt x="39" y="44"/>
                    <a:pt x="38" y="43"/>
                  </a:cubicBezTo>
                  <a:cubicBezTo>
                    <a:pt x="36" y="40"/>
                    <a:pt x="38" y="37"/>
                    <a:pt x="38" y="34"/>
                  </a:cubicBezTo>
                  <a:cubicBezTo>
                    <a:pt x="38" y="34"/>
                    <a:pt x="38" y="33"/>
                    <a:pt x="37" y="32"/>
                  </a:cubicBezTo>
                  <a:cubicBezTo>
                    <a:pt x="35" y="31"/>
                    <a:pt x="40" y="30"/>
                    <a:pt x="41" y="29"/>
                  </a:cubicBezTo>
                  <a:cubicBezTo>
                    <a:pt x="41" y="28"/>
                    <a:pt x="42" y="28"/>
                    <a:pt x="42" y="27"/>
                  </a:cubicBezTo>
                  <a:cubicBezTo>
                    <a:pt x="41" y="24"/>
                    <a:pt x="45" y="23"/>
                    <a:pt x="47" y="22"/>
                  </a:cubicBezTo>
                  <a:cubicBezTo>
                    <a:pt x="48" y="22"/>
                    <a:pt x="48" y="21"/>
                    <a:pt x="47" y="21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930"/>
            <p:cNvSpPr/>
            <p:nvPr/>
          </p:nvSpPr>
          <p:spPr bwMode="auto">
            <a:xfrm>
              <a:off x="6203951" y="4832350"/>
              <a:ext cx="93663" cy="88900"/>
            </a:xfrm>
            <a:custGeom>
              <a:avLst/>
              <a:gdLst>
                <a:gd name="T0" fmla="*/ 22 w 22"/>
                <a:gd name="T1" fmla="*/ 0 h 21"/>
                <a:gd name="T2" fmla="*/ 21 w 22"/>
                <a:gd name="T3" fmla="*/ 0 h 21"/>
                <a:gd name="T4" fmla="*/ 14 w 22"/>
                <a:gd name="T5" fmla="*/ 10 h 21"/>
                <a:gd name="T6" fmla="*/ 10 w 22"/>
                <a:gd name="T7" fmla="*/ 18 h 21"/>
                <a:gd name="T8" fmla="*/ 1 w 22"/>
                <a:gd name="T9" fmla="*/ 18 h 21"/>
                <a:gd name="T10" fmla="*/ 1 w 22"/>
                <a:gd name="T11" fmla="*/ 19 h 21"/>
                <a:gd name="T12" fmla="*/ 2 w 22"/>
                <a:gd name="T13" fmla="*/ 19 h 21"/>
                <a:gd name="T14" fmla="*/ 2 w 22"/>
                <a:gd name="T15" fmla="*/ 20 h 21"/>
                <a:gd name="T16" fmla="*/ 4 w 22"/>
                <a:gd name="T17" fmla="*/ 20 h 21"/>
                <a:gd name="T18" fmla="*/ 14 w 22"/>
                <a:gd name="T19" fmla="*/ 19 h 21"/>
                <a:gd name="T20" fmla="*/ 15 w 22"/>
                <a:gd name="T21" fmla="*/ 18 h 21"/>
                <a:gd name="T22" fmla="*/ 17 w 22"/>
                <a:gd name="T23" fmla="*/ 16 h 21"/>
                <a:gd name="T24" fmla="*/ 17 w 22"/>
                <a:gd name="T25" fmla="*/ 12 h 21"/>
                <a:gd name="T26" fmla="*/ 20 w 22"/>
                <a:gd name="T27" fmla="*/ 5 h 21"/>
                <a:gd name="T28" fmla="*/ 22 w 22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2" y="0"/>
                    <a:pt x="21" y="0"/>
                    <a:pt x="21" y="0"/>
                  </a:cubicBezTo>
                  <a:cubicBezTo>
                    <a:pt x="18" y="3"/>
                    <a:pt x="15" y="6"/>
                    <a:pt x="14" y="10"/>
                  </a:cubicBezTo>
                  <a:cubicBezTo>
                    <a:pt x="13" y="14"/>
                    <a:pt x="14" y="17"/>
                    <a:pt x="10" y="18"/>
                  </a:cubicBezTo>
                  <a:cubicBezTo>
                    <a:pt x="7" y="19"/>
                    <a:pt x="4" y="19"/>
                    <a:pt x="1" y="18"/>
                  </a:cubicBezTo>
                  <a:cubicBezTo>
                    <a:pt x="1" y="18"/>
                    <a:pt x="0" y="19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7" y="21"/>
                    <a:pt x="11" y="20"/>
                    <a:pt x="14" y="19"/>
                  </a:cubicBezTo>
                  <a:cubicBezTo>
                    <a:pt x="14" y="19"/>
                    <a:pt x="15" y="18"/>
                    <a:pt x="15" y="18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7" y="15"/>
                    <a:pt x="17" y="13"/>
                    <a:pt x="17" y="12"/>
                  </a:cubicBezTo>
                  <a:cubicBezTo>
                    <a:pt x="17" y="10"/>
                    <a:pt x="18" y="8"/>
                    <a:pt x="20" y="5"/>
                  </a:cubicBezTo>
                  <a:cubicBezTo>
                    <a:pt x="21" y="4"/>
                    <a:pt x="22" y="3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931"/>
            <p:cNvSpPr/>
            <p:nvPr/>
          </p:nvSpPr>
          <p:spPr bwMode="auto">
            <a:xfrm>
              <a:off x="6246813" y="4725988"/>
              <a:ext cx="25400" cy="63500"/>
            </a:xfrm>
            <a:custGeom>
              <a:avLst/>
              <a:gdLst>
                <a:gd name="T0" fmla="*/ 1 w 6"/>
                <a:gd name="T1" fmla="*/ 14 h 15"/>
                <a:gd name="T2" fmla="*/ 4 w 6"/>
                <a:gd name="T3" fmla="*/ 12 h 15"/>
                <a:gd name="T4" fmla="*/ 3 w 6"/>
                <a:gd name="T5" fmla="*/ 0 h 15"/>
                <a:gd name="T6" fmla="*/ 2 w 6"/>
                <a:gd name="T7" fmla="*/ 1 h 15"/>
                <a:gd name="T8" fmla="*/ 1 w 6"/>
                <a:gd name="T9" fmla="*/ 13 h 15"/>
                <a:gd name="T10" fmla="*/ 0 w 6"/>
                <a:gd name="T11" fmla="*/ 13 h 15"/>
                <a:gd name="T12" fmla="*/ 1 w 6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5">
                  <a:moveTo>
                    <a:pt x="1" y="14"/>
                  </a:moveTo>
                  <a:cubicBezTo>
                    <a:pt x="2" y="14"/>
                    <a:pt x="3" y="13"/>
                    <a:pt x="4" y="12"/>
                  </a:cubicBezTo>
                  <a:cubicBezTo>
                    <a:pt x="6" y="8"/>
                    <a:pt x="6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4"/>
                    <a:pt x="5" y="11"/>
                    <a:pt x="1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932"/>
            <p:cNvSpPr/>
            <p:nvPr/>
          </p:nvSpPr>
          <p:spPr bwMode="auto">
            <a:xfrm>
              <a:off x="6076951" y="4972050"/>
              <a:ext cx="96838" cy="33338"/>
            </a:xfrm>
            <a:custGeom>
              <a:avLst/>
              <a:gdLst>
                <a:gd name="T0" fmla="*/ 22 w 23"/>
                <a:gd name="T1" fmla="*/ 0 h 8"/>
                <a:gd name="T2" fmla="*/ 14 w 23"/>
                <a:gd name="T3" fmla="*/ 3 h 8"/>
                <a:gd name="T4" fmla="*/ 1 w 23"/>
                <a:gd name="T5" fmla="*/ 2 h 8"/>
                <a:gd name="T6" fmla="*/ 0 w 23"/>
                <a:gd name="T7" fmla="*/ 3 h 8"/>
                <a:gd name="T8" fmla="*/ 10 w 23"/>
                <a:gd name="T9" fmla="*/ 6 h 8"/>
                <a:gd name="T10" fmla="*/ 22 w 23"/>
                <a:gd name="T11" fmla="*/ 1 h 8"/>
                <a:gd name="T12" fmla="*/ 22 w 23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22" y="0"/>
                  </a:moveTo>
                  <a:cubicBezTo>
                    <a:pt x="19" y="2"/>
                    <a:pt x="17" y="3"/>
                    <a:pt x="14" y="3"/>
                  </a:cubicBezTo>
                  <a:cubicBezTo>
                    <a:pt x="10" y="3"/>
                    <a:pt x="5" y="3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4" y="5"/>
                    <a:pt x="7" y="6"/>
                    <a:pt x="10" y="6"/>
                  </a:cubicBezTo>
                  <a:cubicBezTo>
                    <a:pt x="14" y="8"/>
                    <a:pt x="20" y="4"/>
                    <a:pt x="22" y="1"/>
                  </a:cubicBezTo>
                  <a:cubicBezTo>
                    <a:pt x="23" y="1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33"/>
            <p:cNvSpPr/>
            <p:nvPr/>
          </p:nvSpPr>
          <p:spPr bwMode="auto">
            <a:xfrm>
              <a:off x="5848351" y="4576763"/>
              <a:ext cx="342900" cy="344488"/>
            </a:xfrm>
            <a:custGeom>
              <a:avLst/>
              <a:gdLst>
                <a:gd name="T0" fmla="*/ 74 w 81"/>
                <a:gd name="T1" fmla="*/ 39 h 81"/>
                <a:gd name="T2" fmla="*/ 68 w 81"/>
                <a:gd name="T3" fmla="*/ 37 h 81"/>
                <a:gd name="T4" fmla="*/ 65 w 81"/>
                <a:gd name="T5" fmla="*/ 38 h 81"/>
                <a:gd name="T6" fmla="*/ 71 w 81"/>
                <a:gd name="T7" fmla="*/ 35 h 81"/>
                <a:gd name="T8" fmla="*/ 80 w 81"/>
                <a:gd name="T9" fmla="*/ 20 h 81"/>
                <a:gd name="T10" fmla="*/ 77 w 81"/>
                <a:gd name="T11" fmla="*/ 14 h 81"/>
                <a:gd name="T12" fmla="*/ 74 w 81"/>
                <a:gd name="T13" fmla="*/ 8 h 81"/>
                <a:gd name="T14" fmla="*/ 73 w 81"/>
                <a:gd name="T15" fmla="*/ 6 h 81"/>
                <a:gd name="T16" fmla="*/ 59 w 81"/>
                <a:gd name="T17" fmla="*/ 4 h 81"/>
                <a:gd name="T18" fmla="*/ 50 w 81"/>
                <a:gd name="T19" fmla="*/ 14 h 81"/>
                <a:gd name="T20" fmla="*/ 34 w 81"/>
                <a:gd name="T21" fmla="*/ 0 h 81"/>
                <a:gd name="T22" fmla="*/ 17 w 81"/>
                <a:gd name="T23" fmla="*/ 22 h 81"/>
                <a:gd name="T24" fmla="*/ 20 w 81"/>
                <a:gd name="T25" fmla="*/ 28 h 81"/>
                <a:gd name="T26" fmla="*/ 9 w 81"/>
                <a:gd name="T27" fmla="*/ 27 h 81"/>
                <a:gd name="T28" fmla="*/ 0 w 81"/>
                <a:gd name="T29" fmla="*/ 39 h 81"/>
                <a:gd name="T30" fmla="*/ 1 w 81"/>
                <a:gd name="T31" fmla="*/ 44 h 81"/>
                <a:gd name="T32" fmla="*/ 4 w 81"/>
                <a:gd name="T33" fmla="*/ 55 h 81"/>
                <a:gd name="T34" fmla="*/ 12 w 81"/>
                <a:gd name="T35" fmla="*/ 59 h 81"/>
                <a:gd name="T36" fmla="*/ 16 w 81"/>
                <a:gd name="T37" fmla="*/ 67 h 81"/>
                <a:gd name="T38" fmla="*/ 19 w 81"/>
                <a:gd name="T39" fmla="*/ 74 h 81"/>
                <a:gd name="T40" fmla="*/ 37 w 81"/>
                <a:gd name="T41" fmla="*/ 81 h 81"/>
                <a:gd name="T42" fmla="*/ 43 w 81"/>
                <a:gd name="T43" fmla="*/ 77 h 81"/>
                <a:gd name="T44" fmla="*/ 51 w 81"/>
                <a:gd name="T45" fmla="*/ 71 h 81"/>
                <a:gd name="T46" fmla="*/ 51 w 81"/>
                <a:gd name="T47" fmla="*/ 66 h 81"/>
                <a:gd name="T48" fmla="*/ 52 w 81"/>
                <a:gd name="T49" fmla="*/ 66 h 81"/>
                <a:gd name="T50" fmla="*/ 56 w 81"/>
                <a:gd name="T51" fmla="*/ 69 h 81"/>
                <a:gd name="T52" fmla="*/ 78 w 81"/>
                <a:gd name="T53" fmla="*/ 53 h 81"/>
                <a:gd name="T54" fmla="*/ 74 w 81"/>
                <a:gd name="T55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81">
                  <a:moveTo>
                    <a:pt x="74" y="39"/>
                  </a:moveTo>
                  <a:cubicBezTo>
                    <a:pt x="72" y="38"/>
                    <a:pt x="70" y="38"/>
                    <a:pt x="68" y="37"/>
                  </a:cubicBezTo>
                  <a:cubicBezTo>
                    <a:pt x="67" y="37"/>
                    <a:pt x="66" y="38"/>
                    <a:pt x="65" y="38"/>
                  </a:cubicBezTo>
                  <a:cubicBezTo>
                    <a:pt x="67" y="37"/>
                    <a:pt x="69" y="36"/>
                    <a:pt x="71" y="35"/>
                  </a:cubicBezTo>
                  <a:cubicBezTo>
                    <a:pt x="77" y="32"/>
                    <a:pt x="81" y="26"/>
                    <a:pt x="80" y="20"/>
                  </a:cubicBezTo>
                  <a:cubicBezTo>
                    <a:pt x="80" y="17"/>
                    <a:pt x="78" y="16"/>
                    <a:pt x="77" y="14"/>
                  </a:cubicBezTo>
                  <a:cubicBezTo>
                    <a:pt x="75" y="13"/>
                    <a:pt x="74" y="11"/>
                    <a:pt x="74" y="8"/>
                  </a:cubicBezTo>
                  <a:cubicBezTo>
                    <a:pt x="74" y="7"/>
                    <a:pt x="74" y="6"/>
                    <a:pt x="73" y="6"/>
                  </a:cubicBezTo>
                  <a:cubicBezTo>
                    <a:pt x="69" y="1"/>
                    <a:pt x="64" y="1"/>
                    <a:pt x="59" y="4"/>
                  </a:cubicBezTo>
                  <a:cubicBezTo>
                    <a:pt x="54" y="6"/>
                    <a:pt x="52" y="9"/>
                    <a:pt x="50" y="14"/>
                  </a:cubicBezTo>
                  <a:cubicBezTo>
                    <a:pt x="49" y="6"/>
                    <a:pt x="44" y="0"/>
                    <a:pt x="34" y="0"/>
                  </a:cubicBezTo>
                  <a:cubicBezTo>
                    <a:pt x="25" y="1"/>
                    <a:pt x="9" y="12"/>
                    <a:pt x="17" y="22"/>
                  </a:cubicBezTo>
                  <a:cubicBezTo>
                    <a:pt x="17" y="23"/>
                    <a:pt x="22" y="28"/>
                    <a:pt x="20" y="28"/>
                  </a:cubicBezTo>
                  <a:cubicBezTo>
                    <a:pt x="17" y="28"/>
                    <a:pt x="13" y="27"/>
                    <a:pt x="9" y="27"/>
                  </a:cubicBezTo>
                  <a:cubicBezTo>
                    <a:pt x="4" y="28"/>
                    <a:pt x="0" y="34"/>
                    <a:pt x="0" y="39"/>
                  </a:cubicBezTo>
                  <a:cubicBezTo>
                    <a:pt x="0" y="40"/>
                    <a:pt x="0" y="43"/>
                    <a:pt x="1" y="44"/>
                  </a:cubicBezTo>
                  <a:cubicBezTo>
                    <a:pt x="4" y="47"/>
                    <a:pt x="4" y="51"/>
                    <a:pt x="4" y="55"/>
                  </a:cubicBezTo>
                  <a:cubicBezTo>
                    <a:pt x="4" y="59"/>
                    <a:pt x="9" y="59"/>
                    <a:pt x="12" y="59"/>
                  </a:cubicBezTo>
                  <a:cubicBezTo>
                    <a:pt x="19" y="57"/>
                    <a:pt x="16" y="63"/>
                    <a:pt x="16" y="67"/>
                  </a:cubicBezTo>
                  <a:cubicBezTo>
                    <a:pt x="16" y="70"/>
                    <a:pt x="17" y="73"/>
                    <a:pt x="19" y="74"/>
                  </a:cubicBezTo>
                  <a:cubicBezTo>
                    <a:pt x="23" y="78"/>
                    <a:pt x="31" y="81"/>
                    <a:pt x="37" y="81"/>
                  </a:cubicBezTo>
                  <a:cubicBezTo>
                    <a:pt x="39" y="81"/>
                    <a:pt x="42" y="79"/>
                    <a:pt x="43" y="77"/>
                  </a:cubicBezTo>
                  <a:cubicBezTo>
                    <a:pt x="45" y="76"/>
                    <a:pt x="49" y="73"/>
                    <a:pt x="51" y="71"/>
                  </a:cubicBezTo>
                  <a:cubicBezTo>
                    <a:pt x="52" y="69"/>
                    <a:pt x="51" y="68"/>
                    <a:pt x="51" y="66"/>
                  </a:cubicBezTo>
                  <a:cubicBezTo>
                    <a:pt x="50" y="63"/>
                    <a:pt x="50" y="64"/>
                    <a:pt x="52" y="66"/>
                  </a:cubicBezTo>
                  <a:cubicBezTo>
                    <a:pt x="53" y="67"/>
                    <a:pt x="54" y="68"/>
                    <a:pt x="56" y="69"/>
                  </a:cubicBezTo>
                  <a:cubicBezTo>
                    <a:pt x="66" y="74"/>
                    <a:pt x="77" y="62"/>
                    <a:pt x="78" y="53"/>
                  </a:cubicBezTo>
                  <a:cubicBezTo>
                    <a:pt x="78" y="49"/>
                    <a:pt x="78" y="42"/>
                    <a:pt x="74" y="3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934"/>
            <p:cNvSpPr/>
            <p:nvPr/>
          </p:nvSpPr>
          <p:spPr bwMode="auto">
            <a:xfrm>
              <a:off x="6026151" y="4584700"/>
              <a:ext cx="101600" cy="280988"/>
            </a:xfrm>
            <a:custGeom>
              <a:avLst/>
              <a:gdLst>
                <a:gd name="T0" fmla="*/ 18 w 24"/>
                <a:gd name="T1" fmla="*/ 6 h 66"/>
                <a:gd name="T2" fmla="*/ 23 w 24"/>
                <a:gd name="T3" fmla="*/ 1 h 66"/>
                <a:gd name="T4" fmla="*/ 23 w 24"/>
                <a:gd name="T5" fmla="*/ 0 h 66"/>
                <a:gd name="T6" fmla="*/ 9 w 24"/>
                <a:gd name="T7" fmla="*/ 11 h 66"/>
                <a:gd name="T8" fmla="*/ 9 w 24"/>
                <a:gd name="T9" fmla="*/ 11 h 66"/>
                <a:gd name="T10" fmla="*/ 4 w 24"/>
                <a:gd name="T11" fmla="*/ 23 h 66"/>
                <a:gd name="T12" fmla="*/ 1 w 24"/>
                <a:gd name="T13" fmla="*/ 35 h 66"/>
                <a:gd name="T14" fmla="*/ 1 w 24"/>
                <a:gd name="T15" fmla="*/ 41 h 66"/>
                <a:gd name="T16" fmla="*/ 5 w 24"/>
                <a:gd name="T17" fmla="*/ 51 h 66"/>
                <a:gd name="T18" fmla="*/ 6 w 24"/>
                <a:gd name="T19" fmla="*/ 57 h 66"/>
                <a:gd name="T20" fmla="*/ 13 w 24"/>
                <a:gd name="T21" fmla="*/ 65 h 66"/>
                <a:gd name="T22" fmla="*/ 14 w 24"/>
                <a:gd name="T23" fmla="*/ 65 h 66"/>
                <a:gd name="T24" fmla="*/ 9 w 24"/>
                <a:gd name="T25" fmla="*/ 55 h 66"/>
                <a:gd name="T26" fmla="*/ 10 w 24"/>
                <a:gd name="T27" fmla="*/ 45 h 66"/>
                <a:gd name="T28" fmla="*/ 18 w 24"/>
                <a:gd name="T29" fmla="*/ 51 h 66"/>
                <a:gd name="T30" fmla="*/ 19 w 24"/>
                <a:gd name="T31" fmla="*/ 50 h 66"/>
                <a:gd name="T32" fmla="*/ 17 w 24"/>
                <a:gd name="T33" fmla="*/ 41 h 66"/>
                <a:gd name="T34" fmla="*/ 18 w 24"/>
                <a:gd name="T35" fmla="*/ 40 h 66"/>
                <a:gd name="T36" fmla="*/ 15 w 24"/>
                <a:gd name="T37" fmla="*/ 36 h 66"/>
                <a:gd name="T38" fmla="*/ 14 w 24"/>
                <a:gd name="T39" fmla="*/ 35 h 66"/>
                <a:gd name="T40" fmla="*/ 21 w 24"/>
                <a:gd name="T41" fmla="*/ 22 h 66"/>
                <a:gd name="T42" fmla="*/ 21 w 24"/>
                <a:gd name="T43" fmla="*/ 21 h 66"/>
                <a:gd name="T44" fmla="*/ 13 w 24"/>
                <a:gd name="T45" fmla="*/ 21 h 66"/>
                <a:gd name="T46" fmla="*/ 16 w 24"/>
                <a:gd name="T47" fmla="*/ 12 h 66"/>
                <a:gd name="T48" fmla="*/ 15 w 24"/>
                <a:gd name="T49" fmla="*/ 12 h 66"/>
                <a:gd name="T50" fmla="*/ 18 w 24"/>
                <a:gd name="T5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66">
                  <a:moveTo>
                    <a:pt x="18" y="6"/>
                  </a:moveTo>
                  <a:cubicBezTo>
                    <a:pt x="20" y="4"/>
                    <a:pt x="22" y="3"/>
                    <a:pt x="23" y="1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16" y="2"/>
                    <a:pt x="12" y="6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4" y="19"/>
                    <a:pt x="4" y="23"/>
                  </a:cubicBezTo>
                  <a:cubicBezTo>
                    <a:pt x="3" y="28"/>
                    <a:pt x="3" y="31"/>
                    <a:pt x="1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4"/>
                    <a:pt x="5" y="47"/>
                    <a:pt x="5" y="51"/>
                  </a:cubicBezTo>
                  <a:cubicBezTo>
                    <a:pt x="5" y="54"/>
                    <a:pt x="6" y="55"/>
                    <a:pt x="6" y="57"/>
                  </a:cubicBezTo>
                  <a:cubicBezTo>
                    <a:pt x="8" y="61"/>
                    <a:pt x="9" y="64"/>
                    <a:pt x="13" y="65"/>
                  </a:cubicBezTo>
                  <a:cubicBezTo>
                    <a:pt x="14" y="66"/>
                    <a:pt x="14" y="65"/>
                    <a:pt x="14" y="65"/>
                  </a:cubicBezTo>
                  <a:cubicBezTo>
                    <a:pt x="12" y="61"/>
                    <a:pt x="9" y="59"/>
                    <a:pt x="9" y="55"/>
                  </a:cubicBezTo>
                  <a:cubicBezTo>
                    <a:pt x="9" y="55"/>
                    <a:pt x="8" y="44"/>
                    <a:pt x="10" y="45"/>
                  </a:cubicBezTo>
                  <a:cubicBezTo>
                    <a:pt x="13" y="46"/>
                    <a:pt x="16" y="48"/>
                    <a:pt x="18" y="51"/>
                  </a:cubicBezTo>
                  <a:cubicBezTo>
                    <a:pt x="18" y="51"/>
                    <a:pt x="19" y="51"/>
                    <a:pt x="19" y="50"/>
                  </a:cubicBezTo>
                  <a:cubicBezTo>
                    <a:pt x="17" y="48"/>
                    <a:pt x="13" y="43"/>
                    <a:pt x="17" y="41"/>
                  </a:cubicBezTo>
                  <a:cubicBezTo>
                    <a:pt x="17" y="41"/>
                    <a:pt x="18" y="40"/>
                    <a:pt x="18" y="40"/>
                  </a:cubicBezTo>
                  <a:cubicBezTo>
                    <a:pt x="17" y="38"/>
                    <a:pt x="14" y="36"/>
                    <a:pt x="15" y="36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9" y="30"/>
                    <a:pt x="19" y="25"/>
                    <a:pt x="21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19" y="21"/>
                    <a:pt x="10" y="26"/>
                    <a:pt x="13" y="21"/>
                  </a:cubicBezTo>
                  <a:cubicBezTo>
                    <a:pt x="14" y="18"/>
                    <a:pt x="15" y="15"/>
                    <a:pt x="16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0" y="12"/>
                    <a:pt x="16" y="7"/>
                    <a:pt x="18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35"/>
            <p:cNvSpPr/>
            <p:nvPr/>
          </p:nvSpPr>
          <p:spPr bwMode="auto">
            <a:xfrm>
              <a:off x="6110288" y="4635500"/>
              <a:ext cx="80963" cy="103188"/>
            </a:xfrm>
            <a:custGeom>
              <a:avLst/>
              <a:gdLst>
                <a:gd name="T0" fmla="*/ 16 w 19"/>
                <a:gd name="T1" fmla="*/ 1 h 24"/>
                <a:gd name="T2" fmla="*/ 15 w 19"/>
                <a:gd name="T3" fmla="*/ 1 h 24"/>
                <a:gd name="T4" fmla="*/ 15 w 19"/>
                <a:gd name="T5" fmla="*/ 0 h 24"/>
                <a:gd name="T6" fmla="*/ 14 w 19"/>
                <a:gd name="T7" fmla="*/ 1 h 24"/>
                <a:gd name="T8" fmla="*/ 9 w 19"/>
                <a:gd name="T9" fmla="*/ 14 h 24"/>
                <a:gd name="T10" fmla="*/ 6 w 19"/>
                <a:gd name="T11" fmla="*/ 18 h 24"/>
                <a:gd name="T12" fmla="*/ 0 w 19"/>
                <a:gd name="T13" fmla="*/ 23 h 24"/>
                <a:gd name="T14" fmla="*/ 0 w 19"/>
                <a:gd name="T15" fmla="*/ 24 h 24"/>
                <a:gd name="T16" fmla="*/ 15 w 19"/>
                <a:gd name="T17" fmla="*/ 15 h 24"/>
                <a:gd name="T18" fmla="*/ 16 w 19"/>
                <a:gd name="T1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16" y="1"/>
                  </a:moveTo>
                  <a:cubicBezTo>
                    <a:pt x="16" y="1"/>
                    <a:pt x="15" y="0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1"/>
                  </a:cubicBezTo>
                  <a:cubicBezTo>
                    <a:pt x="16" y="7"/>
                    <a:pt x="14" y="11"/>
                    <a:pt x="9" y="14"/>
                  </a:cubicBezTo>
                  <a:cubicBezTo>
                    <a:pt x="8" y="15"/>
                    <a:pt x="7" y="17"/>
                    <a:pt x="6" y="18"/>
                  </a:cubicBezTo>
                  <a:cubicBezTo>
                    <a:pt x="4" y="20"/>
                    <a:pt x="2" y="21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6" y="22"/>
                    <a:pt x="11" y="19"/>
                    <a:pt x="15" y="15"/>
                  </a:cubicBezTo>
                  <a:cubicBezTo>
                    <a:pt x="19" y="10"/>
                    <a:pt x="18" y="7"/>
                    <a:pt x="16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6"/>
            <p:cNvSpPr/>
            <p:nvPr/>
          </p:nvSpPr>
          <p:spPr bwMode="auto">
            <a:xfrm>
              <a:off x="5975351" y="4772025"/>
              <a:ext cx="55563" cy="106363"/>
            </a:xfrm>
            <a:custGeom>
              <a:avLst/>
              <a:gdLst>
                <a:gd name="T0" fmla="*/ 13 w 13"/>
                <a:gd name="T1" fmla="*/ 0 h 25"/>
                <a:gd name="T2" fmla="*/ 12 w 13"/>
                <a:gd name="T3" fmla="*/ 0 h 25"/>
                <a:gd name="T4" fmla="*/ 4 w 13"/>
                <a:gd name="T5" fmla="*/ 3 h 25"/>
                <a:gd name="T6" fmla="*/ 4 w 13"/>
                <a:gd name="T7" fmla="*/ 7 h 25"/>
                <a:gd name="T8" fmla="*/ 3 w 13"/>
                <a:gd name="T9" fmla="*/ 15 h 25"/>
                <a:gd name="T10" fmla="*/ 0 w 13"/>
                <a:gd name="T11" fmla="*/ 24 h 25"/>
                <a:gd name="T12" fmla="*/ 1 w 13"/>
                <a:gd name="T13" fmla="*/ 25 h 25"/>
                <a:gd name="T14" fmla="*/ 4 w 13"/>
                <a:gd name="T15" fmla="*/ 21 h 25"/>
                <a:gd name="T16" fmla="*/ 8 w 13"/>
                <a:gd name="T17" fmla="*/ 15 h 25"/>
                <a:gd name="T18" fmla="*/ 12 w 13"/>
                <a:gd name="T19" fmla="*/ 8 h 25"/>
                <a:gd name="T20" fmla="*/ 13 w 13"/>
                <a:gd name="T21" fmla="*/ 2 h 25"/>
                <a:gd name="T22" fmla="*/ 13 w 13"/>
                <a:gd name="T23" fmla="*/ 2 h 25"/>
                <a:gd name="T24" fmla="*/ 13 w 13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0" y="2"/>
                    <a:pt x="6" y="0"/>
                    <a:pt x="4" y="3"/>
                  </a:cubicBezTo>
                  <a:cubicBezTo>
                    <a:pt x="3" y="4"/>
                    <a:pt x="3" y="6"/>
                    <a:pt x="4" y="7"/>
                  </a:cubicBezTo>
                  <a:cubicBezTo>
                    <a:pt x="6" y="9"/>
                    <a:pt x="5" y="12"/>
                    <a:pt x="3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0" y="25"/>
                    <a:pt x="1" y="25"/>
                  </a:cubicBezTo>
                  <a:cubicBezTo>
                    <a:pt x="2" y="24"/>
                    <a:pt x="3" y="22"/>
                    <a:pt x="4" y="21"/>
                  </a:cubicBezTo>
                  <a:cubicBezTo>
                    <a:pt x="5" y="19"/>
                    <a:pt x="7" y="17"/>
                    <a:pt x="8" y="15"/>
                  </a:cubicBezTo>
                  <a:cubicBezTo>
                    <a:pt x="9" y="12"/>
                    <a:pt x="11" y="10"/>
                    <a:pt x="12" y="8"/>
                  </a:cubicBezTo>
                  <a:cubicBezTo>
                    <a:pt x="13" y="6"/>
                    <a:pt x="13" y="4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37"/>
            <p:cNvSpPr/>
            <p:nvPr/>
          </p:nvSpPr>
          <p:spPr bwMode="auto">
            <a:xfrm>
              <a:off x="5945188" y="4870450"/>
              <a:ext cx="119063" cy="55563"/>
            </a:xfrm>
            <a:custGeom>
              <a:avLst/>
              <a:gdLst>
                <a:gd name="T0" fmla="*/ 26 w 28"/>
                <a:gd name="T1" fmla="*/ 1 h 13"/>
                <a:gd name="T2" fmla="*/ 17 w 28"/>
                <a:gd name="T3" fmla="*/ 6 h 13"/>
                <a:gd name="T4" fmla="*/ 2 w 28"/>
                <a:gd name="T5" fmla="*/ 8 h 13"/>
                <a:gd name="T6" fmla="*/ 1 w 28"/>
                <a:gd name="T7" fmla="*/ 8 h 13"/>
                <a:gd name="T8" fmla="*/ 1 w 28"/>
                <a:gd name="T9" fmla="*/ 9 h 13"/>
                <a:gd name="T10" fmla="*/ 1 w 28"/>
                <a:gd name="T11" fmla="*/ 9 h 13"/>
                <a:gd name="T12" fmla="*/ 1 w 28"/>
                <a:gd name="T13" fmla="*/ 9 h 13"/>
                <a:gd name="T14" fmla="*/ 1 w 28"/>
                <a:gd name="T15" fmla="*/ 9 h 13"/>
                <a:gd name="T16" fmla="*/ 2 w 28"/>
                <a:gd name="T17" fmla="*/ 9 h 13"/>
                <a:gd name="T18" fmla="*/ 4 w 28"/>
                <a:gd name="T19" fmla="*/ 9 h 13"/>
                <a:gd name="T20" fmla="*/ 4 w 28"/>
                <a:gd name="T21" fmla="*/ 10 h 13"/>
                <a:gd name="T22" fmla="*/ 15 w 28"/>
                <a:gd name="T23" fmla="*/ 12 h 13"/>
                <a:gd name="T24" fmla="*/ 23 w 28"/>
                <a:gd name="T25" fmla="*/ 7 h 13"/>
                <a:gd name="T26" fmla="*/ 27 w 28"/>
                <a:gd name="T27" fmla="*/ 1 h 13"/>
                <a:gd name="T28" fmla="*/ 26 w 28"/>
                <a:gd name="T2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3">
                  <a:moveTo>
                    <a:pt x="26" y="1"/>
                  </a:moveTo>
                  <a:cubicBezTo>
                    <a:pt x="25" y="5"/>
                    <a:pt x="21" y="6"/>
                    <a:pt x="17" y="6"/>
                  </a:cubicBezTo>
                  <a:cubicBezTo>
                    <a:pt x="12" y="7"/>
                    <a:pt x="7" y="9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12"/>
                    <a:pt x="12" y="13"/>
                    <a:pt x="15" y="12"/>
                  </a:cubicBezTo>
                  <a:cubicBezTo>
                    <a:pt x="18" y="11"/>
                    <a:pt x="21" y="9"/>
                    <a:pt x="23" y="7"/>
                  </a:cubicBezTo>
                  <a:cubicBezTo>
                    <a:pt x="25" y="6"/>
                    <a:pt x="26" y="4"/>
                    <a:pt x="27" y="1"/>
                  </a:cubicBezTo>
                  <a:cubicBezTo>
                    <a:pt x="28" y="1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938"/>
            <p:cNvSpPr/>
            <p:nvPr/>
          </p:nvSpPr>
          <p:spPr bwMode="auto">
            <a:xfrm>
              <a:off x="5864226" y="4559300"/>
              <a:ext cx="166688" cy="288925"/>
            </a:xfrm>
            <a:custGeom>
              <a:avLst/>
              <a:gdLst>
                <a:gd name="T0" fmla="*/ 39 w 39"/>
                <a:gd name="T1" fmla="*/ 35 h 68"/>
                <a:gd name="T2" fmla="*/ 39 w 39"/>
                <a:gd name="T3" fmla="*/ 35 h 68"/>
                <a:gd name="T4" fmla="*/ 37 w 39"/>
                <a:gd name="T5" fmla="*/ 25 h 68"/>
                <a:gd name="T6" fmla="*/ 37 w 39"/>
                <a:gd name="T7" fmla="*/ 23 h 68"/>
                <a:gd name="T8" fmla="*/ 35 w 39"/>
                <a:gd name="T9" fmla="*/ 10 h 68"/>
                <a:gd name="T10" fmla="*/ 35 w 39"/>
                <a:gd name="T11" fmla="*/ 9 h 68"/>
                <a:gd name="T12" fmla="*/ 18 w 39"/>
                <a:gd name="T13" fmla="*/ 10 h 68"/>
                <a:gd name="T14" fmla="*/ 11 w 39"/>
                <a:gd name="T15" fmla="*/ 21 h 68"/>
                <a:gd name="T16" fmla="*/ 12 w 39"/>
                <a:gd name="T17" fmla="*/ 26 h 68"/>
                <a:gd name="T18" fmla="*/ 13 w 39"/>
                <a:gd name="T19" fmla="*/ 32 h 68"/>
                <a:gd name="T20" fmla="*/ 5 w 39"/>
                <a:gd name="T21" fmla="*/ 32 h 68"/>
                <a:gd name="T22" fmla="*/ 0 w 39"/>
                <a:gd name="T23" fmla="*/ 48 h 68"/>
                <a:gd name="T24" fmla="*/ 5 w 39"/>
                <a:gd name="T25" fmla="*/ 55 h 68"/>
                <a:gd name="T26" fmla="*/ 8 w 39"/>
                <a:gd name="T27" fmla="*/ 53 h 68"/>
                <a:gd name="T28" fmla="*/ 18 w 39"/>
                <a:gd name="T29" fmla="*/ 51 h 68"/>
                <a:gd name="T30" fmla="*/ 18 w 39"/>
                <a:gd name="T31" fmla="*/ 52 h 68"/>
                <a:gd name="T32" fmla="*/ 23 w 39"/>
                <a:gd name="T33" fmla="*/ 51 h 68"/>
                <a:gd name="T34" fmla="*/ 19 w 39"/>
                <a:gd name="T35" fmla="*/ 53 h 68"/>
                <a:gd name="T36" fmla="*/ 11 w 39"/>
                <a:gd name="T37" fmla="*/ 56 h 68"/>
                <a:gd name="T38" fmla="*/ 9 w 39"/>
                <a:gd name="T39" fmla="*/ 59 h 68"/>
                <a:gd name="T40" fmla="*/ 11 w 39"/>
                <a:gd name="T41" fmla="*/ 61 h 68"/>
                <a:gd name="T42" fmla="*/ 14 w 39"/>
                <a:gd name="T43" fmla="*/ 68 h 68"/>
                <a:gd name="T44" fmla="*/ 15 w 39"/>
                <a:gd name="T45" fmla="*/ 68 h 68"/>
                <a:gd name="T46" fmla="*/ 23 w 39"/>
                <a:gd name="T47" fmla="*/ 65 h 68"/>
                <a:gd name="T48" fmla="*/ 26 w 39"/>
                <a:gd name="T49" fmla="*/ 60 h 68"/>
                <a:gd name="T50" fmla="*/ 30 w 39"/>
                <a:gd name="T51" fmla="*/ 54 h 68"/>
                <a:gd name="T52" fmla="*/ 31 w 39"/>
                <a:gd name="T53" fmla="*/ 52 h 68"/>
                <a:gd name="T54" fmla="*/ 35 w 39"/>
                <a:gd name="T55" fmla="*/ 43 h 68"/>
                <a:gd name="T56" fmla="*/ 38 w 39"/>
                <a:gd name="T57" fmla="*/ 39 h 68"/>
                <a:gd name="T58" fmla="*/ 39 w 39"/>
                <a:gd name="T59" fmla="*/ 38 h 68"/>
                <a:gd name="T60" fmla="*/ 39 w 39"/>
                <a:gd name="T61" fmla="*/ 36 h 68"/>
                <a:gd name="T62" fmla="*/ 39 w 39"/>
                <a:gd name="T63" fmla="*/ 3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" h="68">
                  <a:moveTo>
                    <a:pt x="39" y="35"/>
                  </a:moveTo>
                  <a:cubicBezTo>
                    <a:pt x="39" y="35"/>
                    <a:pt x="39" y="35"/>
                    <a:pt x="39" y="35"/>
                  </a:cubicBezTo>
                  <a:cubicBezTo>
                    <a:pt x="38" y="31"/>
                    <a:pt x="36" y="28"/>
                    <a:pt x="37" y="25"/>
                  </a:cubicBezTo>
                  <a:cubicBezTo>
                    <a:pt x="37" y="24"/>
                    <a:pt x="38" y="24"/>
                    <a:pt x="37" y="23"/>
                  </a:cubicBezTo>
                  <a:cubicBezTo>
                    <a:pt x="33" y="20"/>
                    <a:pt x="29" y="12"/>
                    <a:pt x="35" y="10"/>
                  </a:cubicBezTo>
                  <a:cubicBezTo>
                    <a:pt x="35" y="10"/>
                    <a:pt x="36" y="10"/>
                    <a:pt x="35" y="9"/>
                  </a:cubicBezTo>
                  <a:cubicBezTo>
                    <a:pt x="33" y="0"/>
                    <a:pt x="22" y="6"/>
                    <a:pt x="18" y="10"/>
                  </a:cubicBezTo>
                  <a:cubicBezTo>
                    <a:pt x="15" y="12"/>
                    <a:pt x="10" y="18"/>
                    <a:pt x="11" y="21"/>
                  </a:cubicBezTo>
                  <a:cubicBezTo>
                    <a:pt x="11" y="23"/>
                    <a:pt x="11" y="24"/>
                    <a:pt x="12" y="26"/>
                  </a:cubicBezTo>
                  <a:cubicBezTo>
                    <a:pt x="14" y="28"/>
                    <a:pt x="20" y="34"/>
                    <a:pt x="13" y="32"/>
                  </a:cubicBezTo>
                  <a:cubicBezTo>
                    <a:pt x="11" y="32"/>
                    <a:pt x="7" y="31"/>
                    <a:pt x="5" y="32"/>
                  </a:cubicBezTo>
                  <a:cubicBezTo>
                    <a:pt x="1" y="36"/>
                    <a:pt x="1" y="43"/>
                    <a:pt x="0" y="48"/>
                  </a:cubicBezTo>
                  <a:cubicBezTo>
                    <a:pt x="0" y="51"/>
                    <a:pt x="2" y="55"/>
                    <a:pt x="5" y="55"/>
                  </a:cubicBezTo>
                  <a:cubicBezTo>
                    <a:pt x="6" y="55"/>
                    <a:pt x="8" y="54"/>
                    <a:pt x="8" y="53"/>
                  </a:cubicBezTo>
                  <a:cubicBezTo>
                    <a:pt x="10" y="52"/>
                    <a:pt x="20" y="47"/>
                    <a:pt x="18" y="51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0" y="52"/>
                    <a:pt x="22" y="52"/>
                    <a:pt x="23" y="51"/>
                  </a:cubicBezTo>
                  <a:cubicBezTo>
                    <a:pt x="22" y="52"/>
                    <a:pt x="21" y="53"/>
                    <a:pt x="19" y="53"/>
                  </a:cubicBezTo>
                  <a:cubicBezTo>
                    <a:pt x="16" y="55"/>
                    <a:pt x="14" y="56"/>
                    <a:pt x="11" y="56"/>
                  </a:cubicBezTo>
                  <a:cubicBezTo>
                    <a:pt x="9" y="57"/>
                    <a:pt x="9" y="57"/>
                    <a:pt x="9" y="59"/>
                  </a:cubicBezTo>
                  <a:cubicBezTo>
                    <a:pt x="9" y="60"/>
                    <a:pt x="10" y="61"/>
                    <a:pt x="11" y="61"/>
                  </a:cubicBezTo>
                  <a:cubicBezTo>
                    <a:pt x="13" y="61"/>
                    <a:pt x="15" y="66"/>
                    <a:pt x="14" y="68"/>
                  </a:cubicBezTo>
                  <a:cubicBezTo>
                    <a:pt x="14" y="68"/>
                    <a:pt x="14" y="68"/>
                    <a:pt x="15" y="68"/>
                  </a:cubicBezTo>
                  <a:cubicBezTo>
                    <a:pt x="18" y="67"/>
                    <a:pt x="20" y="67"/>
                    <a:pt x="23" y="65"/>
                  </a:cubicBezTo>
                  <a:cubicBezTo>
                    <a:pt x="24" y="64"/>
                    <a:pt x="25" y="61"/>
                    <a:pt x="26" y="60"/>
                  </a:cubicBezTo>
                  <a:cubicBezTo>
                    <a:pt x="27" y="57"/>
                    <a:pt x="29" y="56"/>
                    <a:pt x="30" y="54"/>
                  </a:cubicBezTo>
                  <a:cubicBezTo>
                    <a:pt x="31" y="53"/>
                    <a:pt x="31" y="52"/>
                    <a:pt x="31" y="52"/>
                  </a:cubicBezTo>
                  <a:cubicBezTo>
                    <a:pt x="31" y="48"/>
                    <a:pt x="32" y="46"/>
                    <a:pt x="35" y="43"/>
                  </a:cubicBezTo>
                  <a:cubicBezTo>
                    <a:pt x="37" y="42"/>
                    <a:pt x="38" y="41"/>
                    <a:pt x="38" y="39"/>
                  </a:cubicBezTo>
                  <a:cubicBezTo>
                    <a:pt x="39" y="39"/>
                    <a:pt x="39" y="39"/>
                    <a:pt x="39" y="38"/>
                  </a:cubicBezTo>
                  <a:cubicBezTo>
                    <a:pt x="39" y="38"/>
                    <a:pt x="39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939"/>
            <p:cNvSpPr/>
            <p:nvPr/>
          </p:nvSpPr>
          <p:spPr bwMode="auto">
            <a:xfrm>
              <a:off x="5868988" y="4594225"/>
              <a:ext cx="149225" cy="182563"/>
            </a:xfrm>
            <a:custGeom>
              <a:avLst/>
              <a:gdLst>
                <a:gd name="T0" fmla="*/ 33 w 35"/>
                <a:gd name="T1" fmla="*/ 19 h 43"/>
                <a:gd name="T2" fmla="*/ 32 w 35"/>
                <a:gd name="T3" fmla="*/ 14 h 43"/>
                <a:gd name="T4" fmla="*/ 30 w 35"/>
                <a:gd name="T5" fmla="*/ 13 h 43"/>
                <a:gd name="T6" fmla="*/ 27 w 35"/>
                <a:gd name="T7" fmla="*/ 1 h 43"/>
                <a:gd name="T8" fmla="*/ 27 w 35"/>
                <a:gd name="T9" fmla="*/ 0 h 43"/>
                <a:gd name="T10" fmla="*/ 19 w 35"/>
                <a:gd name="T11" fmla="*/ 5 h 43"/>
                <a:gd name="T12" fmla="*/ 16 w 35"/>
                <a:gd name="T13" fmla="*/ 10 h 43"/>
                <a:gd name="T14" fmla="*/ 16 w 35"/>
                <a:gd name="T15" fmla="*/ 11 h 43"/>
                <a:gd name="T16" fmla="*/ 14 w 35"/>
                <a:gd name="T17" fmla="*/ 13 h 43"/>
                <a:gd name="T18" fmla="*/ 16 w 35"/>
                <a:gd name="T19" fmla="*/ 25 h 43"/>
                <a:gd name="T20" fmla="*/ 10 w 35"/>
                <a:gd name="T21" fmla="*/ 24 h 43"/>
                <a:gd name="T22" fmla="*/ 1 w 35"/>
                <a:gd name="T23" fmla="*/ 30 h 43"/>
                <a:gd name="T24" fmla="*/ 1 w 35"/>
                <a:gd name="T25" fmla="*/ 37 h 43"/>
                <a:gd name="T26" fmla="*/ 7 w 35"/>
                <a:gd name="T27" fmla="*/ 42 h 43"/>
                <a:gd name="T28" fmla="*/ 7 w 35"/>
                <a:gd name="T29" fmla="*/ 42 h 43"/>
                <a:gd name="T30" fmla="*/ 19 w 35"/>
                <a:gd name="T31" fmla="*/ 41 h 43"/>
                <a:gd name="T32" fmla="*/ 26 w 35"/>
                <a:gd name="T33" fmla="*/ 40 h 43"/>
                <a:gd name="T34" fmla="*/ 35 w 35"/>
                <a:gd name="T35" fmla="*/ 29 h 43"/>
                <a:gd name="T36" fmla="*/ 33 w 35"/>
                <a:gd name="T37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43">
                  <a:moveTo>
                    <a:pt x="33" y="19"/>
                  </a:moveTo>
                  <a:cubicBezTo>
                    <a:pt x="33" y="18"/>
                    <a:pt x="33" y="15"/>
                    <a:pt x="32" y="14"/>
                  </a:cubicBezTo>
                  <a:cubicBezTo>
                    <a:pt x="32" y="13"/>
                    <a:pt x="31" y="13"/>
                    <a:pt x="30" y="13"/>
                  </a:cubicBezTo>
                  <a:cubicBezTo>
                    <a:pt x="27" y="14"/>
                    <a:pt x="28" y="3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2"/>
                    <a:pt x="21" y="3"/>
                    <a:pt x="19" y="5"/>
                  </a:cubicBezTo>
                  <a:cubicBezTo>
                    <a:pt x="17" y="6"/>
                    <a:pt x="17" y="8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2"/>
                    <a:pt x="15" y="12"/>
                    <a:pt x="14" y="13"/>
                  </a:cubicBezTo>
                  <a:cubicBezTo>
                    <a:pt x="11" y="15"/>
                    <a:pt x="15" y="23"/>
                    <a:pt x="16" y="25"/>
                  </a:cubicBezTo>
                  <a:cubicBezTo>
                    <a:pt x="15" y="25"/>
                    <a:pt x="11" y="24"/>
                    <a:pt x="10" y="24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2" y="39"/>
                    <a:pt x="7" y="39"/>
                    <a:pt x="7" y="42"/>
                  </a:cubicBezTo>
                  <a:cubicBezTo>
                    <a:pt x="7" y="42"/>
                    <a:pt x="7" y="43"/>
                    <a:pt x="7" y="42"/>
                  </a:cubicBezTo>
                  <a:cubicBezTo>
                    <a:pt x="11" y="42"/>
                    <a:pt x="15" y="41"/>
                    <a:pt x="19" y="41"/>
                  </a:cubicBezTo>
                  <a:cubicBezTo>
                    <a:pt x="21" y="42"/>
                    <a:pt x="24" y="41"/>
                    <a:pt x="26" y="40"/>
                  </a:cubicBezTo>
                  <a:cubicBezTo>
                    <a:pt x="30" y="38"/>
                    <a:pt x="35" y="34"/>
                    <a:pt x="35" y="29"/>
                  </a:cubicBezTo>
                  <a:cubicBezTo>
                    <a:pt x="35" y="26"/>
                    <a:pt x="34" y="23"/>
                    <a:pt x="33" y="19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940"/>
            <p:cNvSpPr/>
            <p:nvPr/>
          </p:nvSpPr>
          <p:spPr bwMode="auto">
            <a:xfrm>
              <a:off x="5907088" y="4759325"/>
              <a:ext cx="84138" cy="106363"/>
            </a:xfrm>
            <a:custGeom>
              <a:avLst/>
              <a:gdLst>
                <a:gd name="T0" fmla="*/ 19 w 20"/>
                <a:gd name="T1" fmla="*/ 1 h 25"/>
                <a:gd name="T2" fmla="*/ 16 w 20"/>
                <a:gd name="T3" fmla="*/ 5 h 25"/>
                <a:gd name="T4" fmla="*/ 2 w 20"/>
                <a:gd name="T5" fmla="*/ 24 h 25"/>
                <a:gd name="T6" fmla="*/ 3 w 20"/>
                <a:gd name="T7" fmla="*/ 24 h 25"/>
                <a:gd name="T8" fmla="*/ 12 w 20"/>
                <a:gd name="T9" fmla="*/ 11 h 25"/>
                <a:gd name="T10" fmla="*/ 19 w 20"/>
                <a:gd name="T11" fmla="*/ 3 h 25"/>
                <a:gd name="T12" fmla="*/ 19 w 20"/>
                <a:gd name="T13" fmla="*/ 2 h 25"/>
                <a:gd name="T14" fmla="*/ 19 w 20"/>
                <a:gd name="T15" fmla="*/ 2 h 25"/>
                <a:gd name="T16" fmla="*/ 20 w 20"/>
                <a:gd name="T17" fmla="*/ 1 h 25"/>
                <a:gd name="T18" fmla="*/ 19 w 20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19" y="1"/>
                  </a:moveTo>
                  <a:cubicBezTo>
                    <a:pt x="18" y="2"/>
                    <a:pt x="17" y="3"/>
                    <a:pt x="16" y="5"/>
                  </a:cubicBezTo>
                  <a:cubicBezTo>
                    <a:pt x="10" y="11"/>
                    <a:pt x="0" y="14"/>
                    <a:pt x="2" y="24"/>
                  </a:cubicBezTo>
                  <a:cubicBezTo>
                    <a:pt x="2" y="25"/>
                    <a:pt x="3" y="25"/>
                    <a:pt x="3" y="24"/>
                  </a:cubicBezTo>
                  <a:cubicBezTo>
                    <a:pt x="4" y="20"/>
                    <a:pt x="9" y="14"/>
                    <a:pt x="12" y="11"/>
                  </a:cubicBezTo>
                  <a:cubicBezTo>
                    <a:pt x="16" y="9"/>
                    <a:pt x="17" y="7"/>
                    <a:pt x="19" y="3"/>
                  </a:cubicBezTo>
                  <a:cubicBezTo>
                    <a:pt x="19" y="3"/>
                    <a:pt x="19" y="3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1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941"/>
            <p:cNvSpPr/>
            <p:nvPr/>
          </p:nvSpPr>
          <p:spPr bwMode="auto">
            <a:xfrm>
              <a:off x="6043613" y="4751388"/>
              <a:ext cx="63500" cy="63500"/>
            </a:xfrm>
            <a:custGeom>
              <a:avLst/>
              <a:gdLst>
                <a:gd name="T0" fmla="*/ 15 w 15"/>
                <a:gd name="T1" fmla="*/ 14 h 15"/>
                <a:gd name="T2" fmla="*/ 15 w 15"/>
                <a:gd name="T3" fmla="*/ 14 h 15"/>
                <a:gd name="T4" fmla="*/ 15 w 15"/>
                <a:gd name="T5" fmla="*/ 14 h 15"/>
                <a:gd name="T6" fmla="*/ 14 w 15"/>
                <a:gd name="T7" fmla="*/ 10 h 15"/>
                <a:gd name="T8" fmla="*/ 12 w 15"/>
                <a:gd name="T9" fmla="*/ 8 h 15"/>
                <a:gd name="T10" fmla="*/ 11 w 15"/>
                <a:gd name="T11" fmla="*/ 4 h 15"/>
                <a:gd name="T12" fmla="*/ 2 w 15"/>
                <a:gd name="T13" fmla="*/ 1 h 15"/>
                <a:gd name="T14" fmla="*/ 1 w 15"/>
                <a:gd name="T15" fmla="*/ 0 h 15"/>
                <a:gd name="T16" fmla="*/ 1 w 15"/>
                <a:gd name="T17" fmla="*/ 1 h 15"/>
                <a:gd name="T18" fmla="*/ 1 w 15"/>
                <a:gd name="T19" fmla="*/ 2 h 15"/>
                <a:gd name="T20" fmla="*/ 2 w 15"/>
                <a:gd name="T21" fmla="*/ 2 h 15"/>
                <a:gd name="T22" fmla="*/ 2 w 15"/>
                <a:gd name="T23" fmla="*/ 2 h 15"/>
                <a:gd name="T24" fmla="*/ 7 w 15"/>
                <a:gd name="T25" fmla="*/ 6 h 15"/>
                <a:gd name="T26" fmla="*/ 11 w 15"/>
                <a:gd name="T27" fmla="*/ 9 h 15"/>
                <a:gd name="T28" fmla="*/ 14 w 15"/>
                <a:gd name="T29" fmla="*/ 14 h 15"/>
                <a:gd name="T30" fmla="*/ 15 w 15"/>
                <a:gd name="T31" fmla="*/ 14 h 15"/>
                <a:gd name="T32" fmla="*/ 15 w 15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1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1" y="7"/>
                    <a:pt x="11" y="5"/>
                    <a:pt x="11" y="4"/>
                  </a:cubicBezTo>
                  <a:cubicBezTo>
                    <a:pt x="10" y="1"/>
                    <a:pt x="5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5" y="5"/>
                    <a:pt x="7" y="6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5"/>
                    <a:pt x="15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942"/>
            <p:cNvSpPr/>
            <p:nvPr/>
          </p:nvSpPr>
          <p:spPr bwMode="auto">
            <a:xfrm>
              <a:off x="6043613" y="4632325"/>
              <a:ext cx="50800" cy="144463"/>
            </a:xfrm>
            <a:custGeom>
              <a:avLst/>
              <a:gdLst>
                <a:gd name="T0" fmla="*/ 11 w 12"/>
                <a:gd name="T1" fmla="*/ 13 h 34"/>
                <a:gd name="T2" fmla="*/ 7 w 12"/>
                <a:gd name="T3" fmla="*/ 15 h 34"/>
                <a:gd name="T4" fmla="*/ 5 w 12"/>
                <a:gd name="T5" fmla="*/ 13 h 34"/>
                <a:gd name="T6" fmla="*/ 4 w 12"/>
                <a:gd name="T7" fmla="*/ 13 h 34"/>
                <a:gd name="T8" fmla="*/ 6 w 12"/>
                <a:gd name="T9" fmla="*/ 1 h 34"/>
                <a:gd name="T10" fmla="*/ 5 w 12"/>
                <a:gd name="T11" fmla="*/ 1 h 34"/>
                <a:gd name="T12" fmla="*/ 1 w 12"/>
                <a:gd name="T13" fmla="*/ 18 h 34"/>
                <a:gd name="T14" fmla="*/ 1 w 12"/>
                <a:gd name="T15" fmla="*/ 19 h 34"/>
                <a:gd name="T16" fmla="*/ 1 w 12"/>
                <a:gd name="T17" fmla="*/ 30 h 34"/>
                <a:gd name="T18" fmla="*/ 8 w 12"/>
                <a:gd name="T19" fmla="*/ 34 h 34"/>
                <a:gd name="T20" fmla="*/ 9 w 12"/>
                <a:gd name="T21" fmla="*/ 33 h 34"/>
                <a:gd name="T22" fmla="*/ 4 w 12"/>
                <a:gd name="T23" fmla="*/ 29 h 34"/>
                <a:gd name="T24" fmla="*/ 5 w 12"/>
                <a:gd name="T25" fmla="*/ 25 h 34"/>
                <a:gd name="T26" fmla="*/ 5 w 12"/>
                <a:gd name="T27" fmla="*/ 24 h 34"/>
                <a:gd name="T28" fmla="*/ 8 w 12"/>
                <a:gd name="T29" fmla="*/ 17 h 34"/>
                <a:gd name="T30" fmla="*/ 9 w 12"/>
                <a:gd name="T31" fmla="*/ 17 h 34"/>
                <a:gd name="T32" fmla="*/ 12 w 12"/>
                <a:gd name="T33" fmla="*/ 14 h 34"/>
                <a:gd name="T34" fmla="*/ 11 w 12"/>
                <a:gd name="T3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34">
                  <a:moveTo>
                    <a:pt x="11" y="13"/>
                  </a:moveTo>
                  <a:cubicBezTo>
                    <a:pt x="9" y="14"/>
                    <a:pt x="8" y="14"/>
                    <a:pt x="7" y="15"/>
                  </a:cubicBezTo>
                  <a:cubicBezTo>
                    <a:pt x="6" y="16"/>
                    <a:pt x="5" y="15"/>
                    <a:pt x="5" y="13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1" y="14"/>
                    <a:pt x="5" y="3"/>
                    <a:pt x="6" y="1"/>
                  </a:cubicBezTo>
                  <a:cubicBezTo>
                    <a:pt x="6" y="1"/>
                    <a:pt x="5" y="0"/>
                    <a:pt x="5" y="1"/>
                  </a:cubicBezTo>
                  <a:cubicBezTo>
                    <a:pt x="0" y="6"/>
                    <a:pt x="0" y="11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2" y="19"/>
                    <a:pt x="0" y="29"/>
                    <a:pt x="1" y="30"/>
                  </a:cubicBezTo>
                  <a:cubicBezTo>
                    <a:pt x="1" y="32"/>
                    <a:pt x="6" y="34"/>
                    <a:pt x="8" y="34"/>
                  </a:cubicBezTo>
                  <a:cubicBezTo>
                    <a:pt x="9" y="34"/>
                    <a:pt x="9" y="34"/>
                    <a:pt x="9" y="33"/>
                  </a:cubicBezTo>
                  <a:cubicBezTo>
                    <a:pt x="7" y="32"/>
                    <a:pt x="6" y="30"/>
                    <a:pt x="4" y="29"/>
                  </a:cubicBezTo>
                  <a:cubicBezTo>
                    <a:pt x="3" y="28"/>
                    <a:pt x="5" y="27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10" y="16"/>
                    <a:pt x="11" y="15"/>
                    <a:pt x="12" y="14"/>
                  </a:cubicBezTo>
                  <a:cubicBezTo>
                    <a:pt x="12" y="14"/>
                    <a:pt x="12" y="13"/>
                    <a:pt x="11" y="13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943"/>
            <p:cNvSpPr/>
            <p:nvPr/>
          </p:nvSpPr>
          <p:spPr bwMode="auto">
            <a:xfrm>
              <a:off x="5864226" y="4610100"/>
              <a:ext cx="136525" cy="149225"/>
            </a:xfrm>
            <a:custGeom>
              <a:avLst/>
              <a:gdLst>
                <a:gd name="T0" fmla="*/ 31 w 32"/>
                <a:gd name="T1" fmla="*/ 27 h 35"/>
                <a:gd name="T2" fmla="*/ 22 w 32"/>
                <a:gd name="T3" fmla="*/ 15 h 35"/>
                <a:gd name="T4" fmla="*/ 22 w 32"/>
                <a:gd name="T5" fmla="*/ 12 h 35"/>
                <a:gd name="T6" fmla="*/ 23 w 32"/>
                <a:gd name="T7" fmla="*/ 8 h 35"/>
                <a:gd name="T8" fmla="*/ 23 w 32"/>
                <a:gd name="T9" fmla="*/ 7 h 35"/>
                <a:gd name="T10" fmla="*/ 21 w 32"/>
                <a:gd name="T11" fmla="*/ 5 h 35"/>
                <a:gd name="T12" fmla="*/ 20 w 32"/>
                <a:gd name="T13" fmla="*/ 2 h 35"/>
                <a:gd name="T14" fmla="*/ 21 w 32"/>
                <a:gd name="T15" fmla="*/ 1 h 35"/>
                <a:gd name="T16" fmla="*/ 21 w 32"/>
                <a:gd name="T17" fmla="*/ 0 h 35"/>
                <a:gd name="T18" fmla="*/ 19 w 32"/>
                <a:gd name="T19" fmla="*/ 2 h 35"/>
                <a:gd name="T20" fmla="*/ 19 w 32"/>
                <a:gd name="T21" fmla="*/ 2 h 35"/>
                <a:gd name="T22" fmla="*/ 16 w 32"/>
                <a:gd name="T23" fmla="*/ 8 h 35"/>
                <a:gd name="T24" fmla="*/ 16 w 32"/>
                <a:gd name="T25" fmla="*/ 10 h 35"/>
                <a:gd name="T26" fmla="*/ 16 w 32"/>
                <a:gd name="T27" fmla="*/ 11 h 35"/>
                <a:gd name="T28" fmla="*/ 16 w 32"/>
                <a:gd name="T29" fmla="*/ 17 h 35"/>
                <a:gd name="T30" fmla="*/ 19 w 32"/>
                <a:gd name="T31" fmla="*/ 21 h 35"/>
                <a:gd name="T32" fmla="*/ 25 w 32"/>
                <a:gd name="T33" fmla="*/ 24 h 35"/>
                <a:gd name="T34" fmla="*/ 11 w 32"/>
                <a:gd name="T35" fmla="*/ 20 h 35"/>
                <a:gd name="T36" fmla="*/ 5 w 32"/>
                <a:gd name="T37" fmla="*/ 21 h 35"/>
                <a:gd name="T38" fmla="*/ 4 w 32"/>
                <a:gd name="T39" fmla="*/ 22 h 35"/>
                <a:gd name="T40" fmla="*/ 4 w 32"/>
                <a:gd name="T41" fmla="*/ 22 h 35"/>
                <a:gd name="T42" fmla="*/ 1 w 32"/>
                <a:gd name="T43" fmla="*/ 30 h 35"/>
                <a:gd name="T44" fmla="*/ 1 w 32"/>
                <a:gd name="T45" fmla="*/ 34 h 35"/>
                <a:gd name="T46" fmla="*/ 2 w 32"/>
                <a:gd name="T47" fmla="*/ 34 h 35"/>
                <a:gd name="T48" fmla="*/ 10 w 32"/>
                <a:gd name="T49" fmla="*/ 30 h 35"/>
                <a:gd name="T50" fmla="*/ 11 w 32"/>
                <a:gd name="T51" fmla="*/ 28 h 35"/>
                <a:gd name="T52" fmla="*/ 31 w 32"/>
                <a:gd name="T53" fmla="*/ 29 h 35"/>
                <a:gd name="T54" fmla="*/ 31 w 32"/>
                <a:gd name="T55" fmla="*/ 28 h 35"/>
                <a:gd name="T56" fmla="*/ 31 w 32"/>
                <a:gd name="T5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35">
                  <a:moveTo>
                    <a:pt x="31" y="27"/>
                  </a:moveTo>
                  <a:cubicBezTo>
                    <a:pt x="28" y="22"/>
                    <a:pt x="19" y="20"/>
                    <a:pt x="22" y="15"/>
                  </a:cubicBezTo>
                  <a:cubicBezTo>
                    <a:pt x="22" y="14"/>
                    <a:pt x="22" y="13"/>
                    <a:pt x="22" y="12"/>
                  </a:cubicBezTo>
                  <a:cubicBezTo>
                    <a:pt x="19" y="9"/>
                    <a:pt x="22" y="10"/>
                    <a:pt x="23" y="8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3" y="6"/>
                    <a:pt x="22" y="5"/>
                    <a:pt x="21" y="5"/>
                  </a:cubicBezTo>
                  <a:cubicBezTo>
                    <a:pt x="21" y="4"/>
                    <a:pt x="20" y="3"/>
                    <a:pt x="20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4"/>
                    <a:pt x="16" y="6"/>
                    <a:pt x="16" y="8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6" y="12"/>
                    <a:pt x="16" y="11"/>
                  </a:cubicBezTo>
                  <a:cubicBezTo>
                    <a:pt x="17" y="13"/>
                    <a:pt x="16" y="15"/>
                    <a:pt x="16" y="17"/>
                  </a:cubicBezTo>
                  <a:cubicBezTo>
                    <a:pt x="17" y="18"/>
                    <a:pt x="17" y="20"/>
                    <a:pt x="19" y="21"/>
                  </a:cubicBezTo>
                  <a:cubicBezTo>
                    <a:pt x="21" y="22"/>
                    <a:pt x="23" y="23"/>
                    <a:pt x="25" y="24"/>
                  </a:cubicBezTo>
                  <a:cubicBezTo>
                    <a:pt x="20" y="23"/>
                    <a:pt x="16" y="22"/>
                    <a:pt x="11" y="20"/>
                  </a:cubicBezTo>
                  <a:cubicBezTo>
                    <a:pt x="8" y="20"/>
                    <a:pt x="6" y="20"/>
                    <a:pt x="5" y="21"/>
                  </a:cubicBezTo>
                  <a:cubicBezTo>
                    <a:pt x="4" y="21"/>
                    <a:pt x="4" y="21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3"/>
                    <a:pt x="0" y="27"/>
                    <a:pt x="1" y="30"/>
                  </a:cubicBezTo>
                  <a:cubicBezTo>
                    <a:pt x="1" y="31"/>
                    <a:pt x="1" y="32"/>
                    <a:pt x="1" y="34"/>
                  </a:cubicBezTo>
                  <a:cubicBezTo>
                    <a:pt x="1" y="34"/>
                    <a:pt x="2" y="35"/>
                    <a:pt x="2" y="34"/>
                  </a:cubicBezTo>
                  <a:cubicBezTo>
                    <a:pt x="4" y="31"/>
                    <a:pt x="7" y="32"/>
                    <a:pt x="10" y="30"/>
                  </a:cubicBezTo>
                  <a:cubicBezTo>
                    <a:pt x="10" y="30"/>
                    <a:pt x="11" y="29"/>
                    <a:pt x="11" y="28"/>
                  </a:cubicBezTo>
                  <a:cubicBezTo>
                    <a:pt x="11" y="20"/>
                    <a:pt x="27" y="26"/>
                    <a:pt x="31" y="29"/>
                  </a:cubicBezTo>
                  <a:cubicBezTo>
                    <a:pt x="31" y="29"/>
                    <a:pt x="32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944"/>
            <p:cNvSpPr/>
            <p:nvPr/>
          </p:nvSpPr>
          <p:spPr bwMode="auto">
            <a:xfrm>
              <a:off x="5975351" y="4708525"/>
              <a:ext cx="88900" cy="80963"/>
            </a:xfrm>
            <a:custGeom>
              <a:avLst/>
              <a:gdLst>
                <a:gd name="T0" fmla="*/ 15 w 21"/>
                <a:gd name="T1" fmla="*/ 1 h 19"/>
                <a:gd name="T2" fmla="*/ 3 w 21"/>
                <a:gd name="T3" fmla="*/ 5 h 19"/>
                <a:gd name="T4" fmla="*/ 3 w 21"/>
                <a:gd name="T5" fmla="*/ 16 h 19"/>
                <a:gd name="T6" fmla="*/ 17 w 21"/>
                <a:gd name="T7" fmla="*/ 13 h 19"/>
                <a:gd name="T8" fmla="*/ 15 w 21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15" y="1"/>
                  </a:moveTo>
                  <a:cubicBezTo>
                    <a:pt x="12" y="0"/>
                    <a:pt x="4" y="1"/>
                    <a:pt x="3" y="5"/>
                  </a:cubicBezTo>
                  <a:cubicBezTo>
                    <a:pt x="1" y="8"/>
                    <a:pt x="0" y="13"/>
                    <a:pt x="3" y="16"/>
                  </a:cubicBezTo>
                  <a:cubicBezTo>
                    <a:pt x="7" y="19"/>
                    <a:pt x="13" y="16"/>
                    <a:pt x="17" y="13"/>
                  </a:cubicBezTo>
                  <a:cubicBezTo>
                    <a:pt x="20" y="10"/>
                    <a:pt x="21" y="1"/>
                    <a:pt x="15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945"/>
            <p:cNvSpPr/>
            <p:nvPr/>
          </p:nvSpPr>
          <p:spPr bwMode="auto">
            <a:xfrm>
              <a:off x="5983288" y="4713288"/>
              <a:ext cx="76200" cy="71438"/>
            </a:xfrm>
            <a:custGeom>
              <a:avLst/>
              <a:gdLst>
                <a:gd name="T0" fmla="*/ 13 w 18"/>
                <a:gd name="T1" fmla="*/ 1 h 17"/>
                <a:gd name="T2" fmla="*/ 13 w 18"/>
                <a:gd name="T3" fmla="*/ 1 h 17"/>
                <a:gd name="T4" fmla="*/ 7 w 18"/>
                <a:gd name="T5" fmla="*/ 0 h 17"/>
                <a:gd name="T6" fmla="*/ 7 w 18"/>
                <a:gd name="T7" fmla="*/ 1 h 17"/>
                <a:gd name="T8" fmla="*/ 7 w 18"/>
                <a:gd name="T9" fmla="*/ 2 h 17"/>
                <a:gd name="T10" fmla="*/ 8 w 18"/>
                <a:gd name="T11" fmla="*/ 2 h 17"/>
                <a:gd name="T12" fmla="*/ 9 w 18"/>
                <a:gd name="T13" fmla="*/ 2 h 17"/>
                <a:gd name="T14" fmla="*/ 9 w 18"/>
                <a:gd name="T15" fmla="*/ 2 h 17"/>
                <a:gd name="T16" fmla="*/ 8 w 18"/>
                <a:gd name="T17" fmla="*/ 6 h 17"/>
                <a:gd name="T18" fmla="*/ 0 w 18"/>
                <a:gd name="T19" fmla="*/ 10 h 17"/>
                <a:gd name="T20" fmla="*/ 0 w 18"/>
                <a:gd name="T21" fmla="*/ 11 h 17"/>
                <a:gd name="T22" fmla="*/ 13 w 18"/>
                <a:gd name="T23" fmla="*/ 14 h 17"/>
                <a:gd name="T24" fmla="*/ 18 w 18"/>
                <a:gd name="T25" fmla="*/ 7 h 17"/>
                <a:gd name="T26" fmla="*/ 13 w 18"/>
                <a:gd name="T2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6" y="9"/>
                    <a:pt x="4" y="12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7"/>
                    <a:pt x="9" y="16"/>
                    <a:pt x="13" y="14"/>
                  </a:cubicBezTo>
                  <a:cubicBezTo>
                    <a:pt x="16" y="13"/>
                    <a:pt x="17" y="10"/>
                    <a:pt x="18" y="7"/>
                  </a:cubicBezTo>
                  <a:cubicBezTo>
                    <a:pt x="18" y="3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BB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946"/>
            <p:cNvSpPr/>
            <p:nvPr/>
          </p:nvSpPr>
          <p:spPr bwMode="auto">
            <a:xfrm>
              <a:off x="6008688" y="4713288"/>
              <a:ext cx="30163" cy="38100"/>
            </a:xfrm>
            <a:custGeom>
              <a:avLst/>
              <a:gdLst>
                <a:gd name="T0" fmla="*/ 6 w 7"/>
                <a:gd name="T1" fmla="*/ 3 h 9"/>
                <a:gd name="T2" fmla="*/ 4 w 7"/>
                <a:gd name="T3" fmla="*/ 1 h 9"/>
                <a:gd name="T4" fmla="*/ 4 w 7"/>
                <a:gd name="T5" fmla="*/ 0 h 9"/>
                <a:gd name="T6" fmla="*/ 1 w 7"/>
                <a:gd name="T7" fmla="*/ 2 h 9"/>
                <a:gd name="T8" fmla="*/ 1 w 7"/>
                <a:gd name="T9" fmla="*/ 4 h 9"/>
                <a:gd name="T10" fmla="*/ 2 w 7"/>
                <a:gd name="T11" fmla="*/ 6 h 9"/>
                <a:gd name="T12" fmla="*/ 0 w 7"/>
                <a:gd name="T13" fmla="*/ 7 h 9"/>
                <a:gd name="T14" fmla="*/ 1 w 7"/>
                <a:gd name="T15" fmla="*/ 8 h 9"/>
                <a:gd name="T16" fmla="*/ 7 w 7"/>
                <a:gd name="T17" fmla="*/ 4 h 9"/>
                <a:gd name="T18" fmla="*/ 6 w 7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5" y="3"/>
                    <a:pt x="4" y="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6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947"/>
            <p:cNvSpPr/>
            <p:nvPr/>
          </p:nvSpPr>
          <p:spPr bwMode="auto">
            <a:xfrm>
              <a:off x="5995988" y="4759325"/>
              <a:ext cx="25400" cy="12700"/>
            </a:xfrm>
            <a:custGeom>
              <a:avLst/>
              <a:gdLst>
                <a:gd name="T0" fmla="*/ 5 w 6"/>
                <a:gd name="T1" fmla="*/ 0 h 3"/>
                <a:gd name="T2" fmla="*/ 3 w 6"/>
                <a:gd name="T3" fmla="*/ 1 h 3"/>
                <a:gd name="T4" fmla="*/ 1 w 6"/>
                <a:gd name="T5" fmla="*/ 0 h 3"/>
                <a:gd name="T6" fmla="*/ 0 w 6"/>
                <a:gd name="T7" fmla="*/ 0 h 3"/>
                <a:gd name="T8" fmla="*/ 4 w 6"/>
                <a:gd name="T9" fmla="*/ 3 h 3"/>
                <a:gd name="T10" fmla="*/ 6 w 6"/>
                <a:gd name="T11" fmla="*/ 2 h 3"/>
                <a:gd name="T12" fmla="*/ 5 w 6"/>
                <a:gd name="T13" fmla="*/ 0 h 3"/>
                <a:gd name="T14" fmla="*/ 5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3"/>
                    <a:pt x="4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3" name="文本框 1932"/>
          <p:cNvSpPr txBox="1"/>
          <p:nvPr/>
        </p:nvSpPr>
        <p:spPr>
          <a:xfrm>
            <a:off x="5566400" y="1449143"/>
            <a:ext cx="990977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5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2</a:t>
            </a:r>
            <a:endParaRPr lang="zh-CN" altLang="en-US" sz="115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 advTm="1000">
        <p15:prstTrans prst="origami" invX="1"/>
      </p:transition>
    </mc:Choice>
    <mc:Fallback xmlns="">
      <p:transition spd="slow" advTm="1000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297958" y="2586515"/>
            <a:ext cx="9744081" cy="1465797"/>
            <a:chOff x="1212082" y="2089253"/>
            <a:chExt cx="5401827" cy="812594"/>
          </a:xfrm>
          <a:solidFill>
            <a:srgbClr val="FF9400"/>
          </a:solidFill>
        </p:grpSpPr>
        <p:sp>
          <p:nvSpPr>
            <p:cNvPr id="16" name="Freeform 15"/>
            <p:cNvSpPr>
              <a:spLocks noChangeAspect="1"/>
            </p:cNvSpPr>
            <p:nvPr/>
          </p:nvSpPr>
          <p:spPr>
            <a:xfrm>
              <a:off x="5166109" y="2089253"/>
              <a:ext cx="1447800" cy="812594"/>
            </a:xfrm>
            <a:custGeom>
              <a:avLst/>
              <a:gdLst>
                <a:gd name="connsiteX0" fmla="*/ 723900 w 1447800"/>
                <a:gd name="connsiteY0" fmla="*/ 0 h 812594"/>
                <a:gd name="connsiteX1" fmla="*/ 782950 w 1447800"/>
                <a:gd name="connsiteY1" fmla="*/ 2982 h 812594"/>
                <a:gd name="connsiteX2" fmla="*/ 1447800 w 1447800"/>
                <a:gd name="connsiteY2" fmla="*/ 739727 h 812594"/>
                <a:gd name="connsiteX3" fmla="*/ 1446025 w 1447800"/>
                <a:gd name="connsiteY3" fmla="*/ 739727 h 812594"/>
                <a:gd name="connsiteX4" fmla="*/ 1447800 w 1447800"/>
                <a:gd name="connsiteY4" fmla="*/ 744013 h 812594"/>
                <a:gd name="connsiteX5" fmla="*/ 1379220 w 1447800"/>
                <a:gd name="connsiteY5" fmla="*/ 812593 h 812594"/>
                <a:gd name="connsiteX6" fmla="*/ 1310640 w 1447800"/>
                <a:gd name="connsiteY6" fmla="*/ 744013 h 812594"/>
                <a:gd name="connsiteX7" fmla="*/ 1312415 w 1447800"/>
                <a:gd name="connsiteY7" fmla="*/ 739727 h 812594"/>
                <a:gd name="connsiteX8" fmla="*/ 1309234 w 1447800"/>
                <a:gd name="connsiteY8" fmla="*/ 739727 h 812594"/>
                <a:gd name="connsiteX9" fmla="*/ 1309430 w 1447800"/>
                <a:gd name="connsiteY9" fmla="*/ 737778 h 812594"/>
                <a:gd name="connsiteX10" fmla="*/ 827039 w 1447800"/>
                <a:gd name="connsiteY10" fmla="*/ 145904 h 812594"/>
                <a:gd name="connsiteX11" fmla="*/ 723900 w 1447800"/>
                <a:gd name="connsiteY11" fmla="*/ 135507 h 812594"/>
                <a:gd name="connsiteX12" fmla="*/ 723900 w 1447800"/>
                <a:gd name="connsiteY12" fmla="*/ 135508 h 812594"/>
                <a:gd name="connsiteX13" fmla="*/ 620761 w 1447800"/>
                <a:gd name="connsiteY13" fmla="*/ 145905 h 812594"/>
                <a:gd name="connsiteX14" fmla="*/ 138370 w 1447800"/>
                <a:gd name="connsiteY14" fmla="*/ 737779 h 812594"/>
                <a:gd name="connsiteX15" fmla="*/ 138566 w 1447800"/>
                <a:gd name="connsiteY15" fmla="*/ 739728 h 812594"/>
                <a:gd name="connsiteX16" fmla="*/ 135385 w 1447800"/>
                <a:gd name="connsiteY16" fmla="*/ 739728 h 812594"/>
                <a:gd name="connsiteX17" fmla="*/ 137160 w 1447800"/>
                <a:gd name="connsiteY17" fmla="*/ 744014 h 812594"/>
                <a:gd name="connsiteX18" fmla="*/ 68580 w 1447800"/>
                <a:gd name="connsiteY18" fmla="*/ 812594 h 812594"/>
                <a:gd name="connsiteX19" fmla="*/ 0 w 1447800"/>
                <a:gd name="connsiteY19" fmla="*/ 744014 h 812594"/>
                <a:gd name="connsiteX20" fmla="*/ 1775 w 1447800"/>
                <a:gd name="connsiteY20" fmla="*/ 739728 h 812594"/>
                <a:gd name="connsiteX21" fmla="*/ 0 w 1447800"/>
                <a:gd name="connsiteY21" fmla="*/ 739728 h 812594"/>
                <a:gd name="connsiteX22" fmla="*/ 664850 w 1447800"/>
                <a:gd name="connsiteY22" fmla="*/ 2983 h 812594"/>
                <a:gd name="connsiteX23" fmla="*/ 723900 w 1447800"/>
                <a:gd name="connsiteY23" fmla="*/ 1 h 81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7800" h="812594">
                  <a:moveTo>
                    <a:pt x="723900" y="0"/>
                  </a:moveTo>
                  <a:lnTo>
                    <a:pt x="782950" y="2982"/>
                  </a:lnTo>
                  <a:cubicBezTo>
                    <a:pt x="1156386" y="40906"/>
                    <a:pt x="1447800" y="356285"/>
                    <a:pt x="1447800" y="739727"/>
                  </a:cubicBezTo>
                  <a:lnTo>
                    <a:pt x="1446025" y="739727"/>
                  </a:lnTo>
                  <a:lnTo>
                    <a:pt x="1447800" y="744013"/>
                  </a:lnTo>
                  <a:cubicBezTo>
                    <a:pt x="1447800" y="781889"/>
                    <a:pt x="1417096" y="812593"/>
                    <a:pt x="1379220" y="812593"/>
                  </a:cubicBezTo>
                  <a:cubicBezTo>
                    <a:pt x="1341344" y="812593"/>
                    <a:pt x="1310640" y="781889"/>
                    <a:pt x="1310640" y="744013"/>
                  </a:cubicBezTo>
                  <a:lnTo>
                    <a:pt x="1312415" y="739727"/>
                  </a:lnTo>
                  <a:lnTo>
                    <a:pt x="1309234" y="739727"/>
                  </a:lnTo>
                  <a:lnTo>
                    <a:pt x="1309430" y="737778"/>
                  </a:lnTo>
                  <a:cubicBezTo>
                    <a:pt x="1309430" y="445824"/>
                    <a:pt x="1102339" y="202239"/>
                    <a:pt x="827039" y="145904"/>
                  </a:cubicBezTo>
                  <a:lnTo>
                    <a:pt x="723900" y="135507"/>
                  </a:lnTo>
                  <a:lnTo>
                    <a:pt x="723900" y="135508"/>
                  </a:lnTo>
                  <a:lnTo>
                    <a:pt x="620761" y="145905"/>
                  </a:lnTo>
                  <a:cubicBezTo>
                    <a:pt x="345461" y="202240"/>
                    <a:pt x="138370" y="445825"/>
                    <a:pt x="138370" y="737779"/>
                  </a:cubicBezTo>
                  <a:lnTo>
                    <a:pt x="138566" y="739728"/>
                  </a:lnTo>
                  <a:lnTo>
                    <a:pt x="135385" y="739728"/>
                  </a:lnTo>
                  <a:lnTo>
                    <a:pt x="137160" y="744014"/>
                  </a:lnTo>
                  <a:cubicBezTo>
                    <a:pt x="137160" y="781890"/>
                    <a:pt x="106456" y="812594"/>
                    <a:pt x="68580" y="812594"/>
                  </a:cubicBezTo>
                  <a:cubicBezTo>
                    <a:pt x="30704" y="812594"/>
                    <a:pt x="0" y="781890"/>
                    <a:pt x="0" y="744014"/>
                  </a:cubicBezTo>
                  <a:lnTo>
                    <a:pt x="1775" y="739728"/>
                  </a:lnTo>
                  <a:lnTo>
                    <a:pt x="0" y="739728"/>
                  </a:lnTo>
                  <a:cubicBezTo>
                    <a:pt x="0" y="356286"/>
                    <a:pt x="291414" y="40907"/>
                    <a:pt x="664850" y="2983"/>
                  </a:cubicBezTo>
                  <a:lnTo>
                    <a:pt x="723900" y="1"/>
                  </a:ln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  <p:sp>
          <p:nvSpPr>
            <p:cNvPr id="17" name="Freeform 16"/>
            <p:cNvSpPr>
              <a:spLocks noChangeAspect="1"/>
            </p:cNvSpPr>
            <p:nvPr/>
          </p:nvSpPr>
          <p:spPr>
            <a:xfrm>
              <a:off x="3848100" y="2089253"/>
              <a:ext cx="1447800" cy="812594"/>
            </a:xfrm>
            <a:custGeom>
              <a:avLst/>
              <a:gdLst>
                <a:gd name="connsiteX0" fmla="*/ 723900 w 1447800"/>
                <a:gd name="connsiteY0" fmla="*/ 0 h 812594"/>
                <a:gd name="connsiteX1" fmla="*/ 782950 w 1447800"/>
                <a:gd name="connsiteY1" fmla="*/ 2982 h 812594"/>
                <a:gd name="connsiteX2" fmla="*/ 1447800 w 1447800"/>
                <a:gd name="connsiteY2" fmla="*/ 739727 h 812594"/>
                <a:gd name="connsiteX3" fmla="*/ 1446025 w 1447800"/>
                <a:gd name="connsiteY3" fmla="*/ 739727 h 812594"/>
                <a:gd name="connsiteX4" fmla="*/ 1447800 w 1447800"/>
                <a:gd name="connsiteY4" fmla="*/ 744013 h 812594"/>
                <a:gd name="connsiteX5" fmla="*/ 1379220 w 1447800"/>
                <a:gd name="connsiteY5" fmla="*/ 812593 h 812594"/>
                <a:gd name="connsiteX6" fmla="*/ 1310640 w 1447800"/>
                <a:gd name="connsiteY6" fmla="*/ 744013 h 812594"/>
                <a:gd name="connsiteX7" fmla="*/ 1312415 w 1447800"/>
                <a:gd name="connsiteY7" fmla="*/ 739727 h 812594"/>
                <a:gd name="connsiteX8" fmla="*/ 1309234 w 1447800"/>
                <a:gd name="connsiteY8" fmla="*/ 739727 h 812594"/>
                <a:gd name="connsiteX9" fmla="*/ 1309430 w 1447800"/>
                <a:gd name="connsiteY9" fmla="*/ 737778 h 812594"/>
                <a:gd name="connsiteX10" fmla="*/ 827039 w 1447800"/>
                <a:gd name="connsiteY10" fmla="*/ 145904 h 812594"/>
                <a:gd name="connsiteX11" fmla="*/ 723900 w 1447800"/>
                <a:gd name="connsiteY11" fmla="*/ 135507 h 812594"/>
                <a:gd name="connsiteX12" fmla="*/ 723900 w 1447800"/>
                <a:gd name="connsiteY12" fmla="*/ 135508 h 812594"/>
                <a:gd name="connsiteX13" fmla="*/ 620761 w 1447800"/>
                <a:gd name="connsiteY13" fmla="*/ 145905 h 812594"/>
                <a:gd name="connsiteX14" fmla="*/ 138370 w 1447800"/>
                <a:gd name="connsiteY14" fmla="*/ 737779 h 812594"/>
                <a:gd name="connsiteX15" fmla="*/ 138566 w 1447800"/>
                <a:gd name="connsiteY15" fmla="*/ 739728 h 812594"/>
                <a:gd name="connsiteX16" fmla="*/ 135385 w 1447800"/>
                <a:gd name="connsiteY16" fmla="*/ 739728 h 812594"/>
                <a:gd name="connsiteX17" fmla="*/ 137160 w 1447800"/>
                <a:gd name="connsiteY17" fmla="*/ 744014 h 812594"/>
                <a:gd name="connsiteX18" fmla="*/ 68580 w 1447800"/>
                <a:gd name="connsiteY18" fmla="*/ 812594 h 812594"/>
                <a:gd name="connsiteX19" fmla="*/ 0 w 1447800"/>
                <a:gd name="connsiteY19" fmla="*/ 744014 h 812594"/>
                <a:gd name="connsiteX20" fmla="*/ 1775 w 1447800"/>
                <a:gd name="connsiteY20" fmla="*/ 739728 h 812594"/>
                <a:gd name="connsiteX21" fmla="*/ 0 w 1447800"/>
                <a:gd name="connsiteY21" fmla="*/ 739728 h 812594"/>
                <a:gd name="connsiteX22" fmla="*/ 664850 w 1447800"/>
                <a:gd name="connsiteY22" fmla="*/ 2983 h 812594"/>
                <a:gd name="connsiteX23" fmla="*/ 723900 w 1447800"/>
                <a:gd name="connsiteY23" fmla="*/ 1 h 81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7800" h="812594">
                  <a:moveTo>
                    <a:pt x="723900" y="0"/>
                  </a:moveTo>
                  <a:lnTo>
                    <a:pt x="782950" y="2982"/>
                  </a:lnTo>
                  <a:cubicBezTo>
                    <a:pt x="1156386" y="40906"/>
                    <a:pt x="1447800" y="356285"/>
                    <a:pt x="1447800" y="739727"/>
                  </a:cubicBezTo>
                  <a:lnTo>
                    <a:pt x="1446025" y="739727"/>
                  </a:lnTo>
                  <a:lnTo>
                    <a:pt x="1447800" y="744013"/>
                  </a:lnTo>
                  <a:cubicBezTo>
                    <a:pt x="1447800" y="781889"/>
                    <a:pt x="1417096" y="812593"/>
                    <a:pt x="1379220" y="812593"/>
                  </a:cubicBezTo>
                  <a:cubicBezTo>
                    <a:pt x="1341344" y="812593"/>
                    <a:pt x="1310640" y="781889"/>
                    <a:pt x="1310640" y="744013"/>
                  </a:cubicBezTo>
                  <a:lnTo>
                    <a:pt x="1312415" y="739727"/>
                  </a:lnTo>
                  <a:lnTo>
                    <a:pt x="1309234" y="739727"/>
                  </a:lnTo>
                  <a:lnTo>
                    <a:pt x="1309430" y="737778"/>
                  </a:lnTo>
                  <a:cubicBezTo>
                    <a:pt x="1309430" y="445824"/>
                    <a:pt x="1102339" y="202239"/>
                    <a:pt x="827039" y="145904"/>
                  </a:cubicBezTo>
                  <a:lnTo>
                    <a:pt x="723900" y="135507"/>
                  </a:lnTo>
                  <a:lnTo>
                    <a:pt x="723900" y="135508"/>
                  </a:lnTo>
                  <a:lnTo>
                    <a:pt x="620761" y="145905"/>
                  </a:lnTo>
                  <a:cubicBezTo>
                    <a:pt x="345461" y="202240"/>
                    <a:pt x="138370" y="445825"/>
                    <a:pt x="138370" y="737779"/>
                  </a:cubicBezTo>
                  <a:lnTo>
                    <a:pt x="138566" y="739728"/>
                  </a:lnTo>
                  <a:lnTo>
                    <a:pt x="135385" y="739728"/>
                  </a:lnTo>
                  <a:lnTo>
                    <a:pt x="137160" y="744014"/>
                  </a:lnTo>
                  <a:cubicBezTo>
                    <a:pt x="137160" y="781890"/>
                    <a:pt x="106456" y="812594"/>
                    <a:pt x="68580" y="812594"/>
                  </a:cubicBezTo>
                  <a:cubicBezTo>
                    <a:pt x="30704" y="812594"/>
                    <a:pt x="0" y="781890"/>
                    <a:pt x="0" y="744014"/>
                  </a:cubicBezTo>
                  <a:lnTo>
                    <a:pt x="1775" y="739728"/>
                  </a:lnTo>
                  <a:lnTo>
                    <a:pt x="0" y="739728"/>
                  </a:lnTo>
                  <a:cubicBezTo>
                    <a:pt x="0" y="356286"/>
                    <a:pt x="291414" y="40907"/>
                    <a:pt x="664850" y="2983"/>
                  </a:cubicBezTo>
                  <a:lnTo>
                    <a:pt x="723900" y="1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  <p:sp>
          <p:nvSpPr>
            <p:cNvPr id="18" name="Freeform 17"/>
            <p:cNvSpPr>
              <a:spLocks noChangeAspect="1"/>
            </p:cNvSpPr>
            <p:nvPr/>
          </p:nvSpPr>
          <p:spPr>
            <a:xfrm>
              <a:off x="2530091" y="2089253"/>
              <a:ext cx="1447800" cy="812594"/>
            </a:xfrm>
            <a:custGeom>
              <a:avLst/>
              <a:gdLst>
                <a:gd name="connsiteX0" fmla="*/ 723900 w 1447800"/>
                <a:gd name="connsiteY0" fmla="*/ 0 h 812594"/>
                <a:gd name="connsiteX1" fmla="*/ 782950 w 1447800"/>
                <a:gd name="connsiteY1" fmla="*/ 2982 h 812594"/>
                <a:gd name="connsiteX2" fmla="*/ 1447800 w 1447800"/>
                <a:gd name="connsiteY2" fmla="*/ 739727 h 812594"/>
                <a:gd name="connsiteX3" fmla="*/ 1446025 w 1447800"/>
                <a:gd name="connsiteY3" fmla="*/ 739727 h 812594"/>
                <a:gd name="connsiteX4" fmla="*/ 1447800 w 1447800"/>
                <a:gd name="connsiteY4" fmla="*/ 744013 h 812594"/>
                <a:gd name="connsiteX5" fmla="*/ 1379220 w 1447800"/>
                <a:gd name="connsiteY5" fmla="*/ 812593 h 812594"/>
                <a:gd name="connsiteX6" fmla="*/ 1310640 w 1447800"/>
                <a:gd name="connsiteY6" fmla="*/ 744013 h 812594"/>
                <a:gd name="connsiteX7" fmla="*/ 1312415 w 1447800"/>
                <a:gd name="connsiteY7" fmla="*/ 739727 h 812594"/>
                <a:gd name="connsiteX8" fmla="*/ 1309234 w 1447800"/>
                <a:gd name="connsiteY8" fmla="*/ 739727 h 812594"/>
                <a:gd name="connsiteX9" fmla="*/ 1309430 w 1447800"/>
                <a:gd name="connsiteY9" fmla="*/ 737778 h 812594"/>
                <a:gd name="connsiteX10" fmla="*/ 827039 w 1447800"/>
                <a:gd name="connsiteY10" fmla="*/ 145904 h 812594"/>
                <a:gd name="connsiteX11" fmla="*/ 723900 w 1447800"/>
                <a:gd name="connsiteY11" fmla="*/ 135507 h 812594"/>
                <a:gd name="connsiteX12" fmla="*/ 723900 w 1447800"/>
                <a:gd name="connsiteY12" fmla="*/ 135508 h 812594"/>
                <a:gd name="connsiteX13" fmla="*/ 620761 w 1447800"/>
                <a:gd name="connsiteY13" fmla="*/ 145905 h 812594"/>
                <a:gd name="connsiteX14" fmla="*/ 138370 w 1447800"/>
                <a:gd name="connsiteY14" fmla="*/ 737779 h 812594"/>
                <a:gd name="connsiteX15" fmla="*/ 138566 w 1447800"/>
                <a:gd name="connsiteY15" fmla="*/ 739728 h 812594"/>
                <a:gd name="connsiteX16" fmla="*/ 135385 w 1447800"/>
                <a:gd name="connsiteY16" fmla="*/ 739728 h 812594"/>
                <a:gd name="connsiteX17" fmla="*/ 137160 w 1447800"/>
                <a:gd name="connsiteY17" fmla="*/ 744014 h 812594"/>
                <a:gd name="connsiteX18" fmla="*/ 68580 w 1447800"/>
                <a:gd name="connsiteY18" fmla="*/ 812594 h 812594"/>
                <a:gd name="connsiteX19" fmla="*/ 0 w 1447800"/>
                <a:gd name="connsiteY19" fmla="*/ 744014 h 812594"/>
                <a:gd name="connsiteX20" fmla="*/ 1775 w 1447800"/>
                <a:gd name="connsiteY20" fmla="*/ 739728 h 812594"/>
                <a:gd name="connsiteX21" fmla="*/ 0 w 1447800"/>
                <a:gd name="connsiteY21" fmla="*/ 739728 h 812594"/>
                <a:gd name="connsiteX22" fmla="*/ 664850 w 1447800"/>
                <a:gd name="connsiteY22" fmla="*/ 2983 h 812594"/>
                <a:gd name="connsiteX23" fmla="*/ 723900 w 1447800"/>
                <a:gd name="connsiteY23" fmla="*/ 1 h 81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7800" h="812594">
                  <a:moveTo>
                    <a:pt x="723900" y="0"/>
                  </a:moveTo>
                  <a:lnTo>
                    <a:pt x="782950" y="2982"/>
                  </a:lnTo>
                  <a:cubicBezTo>
                    <a:pt x="1156386" y="40906"/>
                    <a:pt x="1447800" y="356285"/>
                    <a:pt x="1447800" y="739727"/>
                  </a:cubicBezTo>
                  <a:lnTo>
                    <a:pt x="1446025" y="739727"/>
                  </a:lnTo>
                  <a:lnTo>
                    <a:pt x="1447800" y="744013"/>
                  </a:lnTo>
                  <a:cubicBezTo>
                    <a:pt x="1447800" y="781889"/>
                    <a:pt x="1417096" y="812593"/>
                    <a:pt x="1379220" y="812593"/>
                  </a:cubicBezTo>
                  <a:cubicBezTo>
                    <a:pt x="1341344" y="812593"/>
                    <a:pt x="1310640" y="781889"/>
                    <a:pt x="1310640" y="744013"/>
                  </a:cubicBezTo>
                  <a:lnTo>
                    <a:pt x="1312415" y="739727"/>
                  </a:lnTo>
                  <a:lnTo>
                    <a:pt x="1309234" y="739727"/>
                  </a:lnTo>
                  <a:lnTo>
                    <a:pt x="1309430" y="737778"/>
                  </a:lnTo>
                  <a:cubicBezTo>
                    <a:pt x="1309430" y="445824"/>
                    <a:pt x="1102339" y="202239"/>
                    <a:pt x="827039" y="145904"/>
                  </a:cubicBezTo>
                  <a:lnTo>
                    <a:pt x="723900" y="135507"/>
                  </a:lnTo>
                  <a:lnTo>
                    <a:pt x="723900" y="135508"/>
                  </a:lnTo>
                  <a:lnTo>
                    <a:pt x="620761" y="145905"/>
                  </a:lnTo>
                  <a:cubicBezTo>
                    <a:pt x="345461" y="202240"/>
                    <a:pt x="138370" y="445825"/>
                    <a:pt x="138370" y="737779"/>
                  </a:cubicBezTo>
                  <a:lnTo>
                    <a:pt x="138566" y="739728"/>
                  </a:lnTo>
                  <a:lnTo>
                    <a:pt x="135385" y="739728"/>
                  </a:lnTo>
                  <a:lnTo>
                    <a:pt x="137160" y="744014"/>
                  </a:lnTo>
                  <a:cubicBezTo>
                    <a:pt x="137160" y="781890"/>
                    <a:pt x="106456" y="812594"/>
                    <a:pt x="68580" y="812594"/>
                  </a:cubicBezTo>
                  <a:cubicBezTo>
                    <a:pt x="30704" y="812594"/>
                    <a:pt x="0" y="781890"/>
                    <a:pt x="0" y="744014"/>
                  </a:cubicBezTo>
                  <a:lnTo>
                    <a:pt x="1775" y="739728"/>
                  </a:lnTo>
                  <a:lnTo>
                    <a:pt x="0" y="739728"/>
                  </a:lnTo>
                  <a:cubicBezTo>
                    <a:pt x="0" y="356286"/>
                    <a:pt x="291414" y="40907"/>
                    <a:pt x="664850" y="2983"/>
                  </a:cubicBezTo>
                  <a:lnTo>
                    <a:pt x="723900" y="1"/>
                  </a:ln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  <p:sp>
          <p:nvSpPr>
            <p:cNvPr id="19" name="Freeform 18"/>
            <p:cNvSpPr>
              <a:spLocks noChangeAspect="1"/>
            </p:cNvSpPr>
            <p:nvPr/>
          </p:nvSpPr>
          <p:spPr>
            <a:xfrm>
              <a:off x="1212082" y="2089253"/>
              <a:ext cx="1447800" cy="812594"/>
            </a:xfrm>
            <a:custGeom>
              <a:avLst/>
              <a:gdLst>
                <a:gd name="connsiteX0" fmla="*/ 723900 w 1447800"/>
                <a:gd name="connsiteY0" fmla="*/ 0 h 812594"/>
                <a:gd name="connsiteX1" fmla="*/ 782950 w 1447800"/>
                <a:gd name="connsiteY1" fmla="*/ 2982 h 812594"/>
                <a:gd name="connsiteX2" fmla="*/ 1447800 w 1447800"/>
                <a:gd name="connsiteY2" fmla="*/ 739727 h 812594"/>
                <a:gd name="connsiteX3" fmla="*/ 1446025 w 1447800"/>
                <a:gd name="connsiteY3" fmla="*/ 739727 h 812594"/>
                <a:gd name="connsiteX4" fmla="*/ 1447800 w 1447800"/>
                <a:gd name="connsiteY4" fmla="*/ 744013 h 812594"/>
                <a:gd name="connsiteX5" fmla="*/ 1379220 w 1447800"/>
                <a:gd name="connsiteY5" fmla="*/ 812593 h 812594"/>
                <a:gd name="connsiteX6" fmla="*/ 1310640 w 1447800"/>
                <a:gd name="connsiteY6" fmla="*/ 744013 h 812594"/>
                <a:gd name="connsiteX7" fmla="*/ 1312415 w 1447800"/>
                <a:gd name="connsiteY7" fmla="*/ 739727 h 812594"/>
                <a:gd name="connsiteX8" fmla="*/ 1309234 w 1447800"/>
                <a:gd name="connsiteY8" fmla="*/ 739727 h 812594"/>
                <a:gd name="connsiteX9" fmla="*/ 1309430 w 1447800"/>
                <a:gd name="connsiteY9" fmla="*/ 737778 h 812594"/>
                <a:gd name="connsiteX10" fmla="*/ 827039 w 1447800"/>
                <a:gd name="connsiteY10" fmla="*/ 145904 h 812594"/>
                <a:gd name="connsiteX11" fmla="*/ 723900 w 1447800"/>
                <a:gd name="connsiteY11" fmla="*/ 135507 h 812594"/>
                <a:gd name="connsiteX12" fmla="*/ 723900 w 1447800"/>
                <a:gd name="connsiteY12" fmla="*/ 135508 h 812594"/>
                <a:gd name="connsiteX13" fmla="*/ 620761 w 1447800"/>
                <a:gd name="connsiteY13" fmla="*/ 145905 h 812594"/>
                <a:gd name="connsiteX14" fmla="*/ 138370 w 1447800"/>
                <a:gd name="connsiteY14" fmla="*/ 737779 h 812594"/>
                <a:gd name="connsiteX15" fmla="*/ 138566 w 1447800"/>
                <a:gd name="connsiteY15" fmla="*/ 739728 h 812594"/>
                <a:gd name="connsiteX16" fmla="*/ 135385 w 1447800"/>
                <a:gd name="connsiteY16" fmla="*/ 739728 h 812594"/>
                <a:gd name="connsiteX17" fmla="*/ 137160 w 1447800"/>
                <a:gd name="connsiteY17" fmla="*/ 744014 h 812594"/>
                <a:gd name="connsiteX18" fmla="*/ 68580 w 1447800"/>
                <a:gd name="connsiteY18" fmla="*/ 812594 h 812594"/>
                <a:gd name="connsiteX19" fmla="*/ 0 w 1447800"/>
                <a:gd name="connsiteY19" fmla="*/ 744014 h 812594"/>
                <a:gd name="connsiteX20" fmla="*/ 1775 w 1447800"/>
                <a:gd name="connsiteY20" fmla="*/ 739728 h 812594"/>
                <a:gd name="connsiteX21" fmla="*/ 0 w 1447800"/>
                <a:gd name="connsiteY21" fmla="*/ 739728 h 812594"/>
                <a:gd name="connsiteX22" fmla="*/ 664850 w 1447800"/>
                <a:gd name="connsiteY22" fmla="*/ 2983 h 812594"/>
                <a:gd name="connsiteX23" fmla="*/ 723900 w 1447800"/>
                <a:gd name="connsiteY23" fmla="*/ 1 h 81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47800" h="812594">
                  <a:moveTo>
                    <a:pt x="723900" y="0"/>
                  </a:moveTo>
                  <a:lnTo>
                    <a:pt x="782950" y="2982"/>
                  </a:lnTo>
                  <a:cubicBezTo>
                    <a:pt x="1156386" y="40906"/>
                    <a:pt x="1447800" y="356285"/>
                    <a:pt x="1447800" y="739727"/>
                  </a:cubicBezTo>
                  <a:lnTo>
                    <a:pt x="1446025" y="739727"/>
                  </a:lnTo>
                  <a:lnTo>
                    <a:pt x="1447800" y="744013"/>
                  </a:lnTo>
                  <a:cubicBezTo>
                    <a:pt x="1447800" y="781889"/>
                    <a:pt x="1417096" y="812593"/>
                    <a:pt x="1379220" y="812593"/>
                  </a:cubicBezTo>
                  <a:cubicBezTo>
                    <a:pt x="1341344" y="812593"/>
                    <a:pt x="1310640" y="781889"/>
                    <a:pt x="1310640" y="744013"/>
                  </a:cubicBezTo>
                  <a:lnTo>
                    <a:pt x="1312415" y="739727"/>
                  </a:lnTo>
                  <a:lnTo>
                    <a:pt x="1309234" y="739727"/>
                  </a:lnTo>
                  <a:lnTo>
                    <a:pt x="1309430" y="737778"/>
                  </a:lnTo>
                  <a:cubicBezTo>
                    <a:pt x="1309430" y="445824"/>
                    <a:pt x="1102339" y="202239"/>
                    <a:pt x="827039" y="145904"/>
                  </a:cubicBezTo>
                  <a:lnTo>
                    <a:pt x="723900" y="135507"/>
                  </a:lnTo>
                  <a:lnTo>
                    <a:pt x="723900" y="135508"/>
                  </a:lnTo>
                  <a:lnTo>
                    <a:pt x="620761" y="145905"/>
                  </a:lnTo>
                  <a:cubicBezTo>
                    <a:pt x="345461" y="202240"/>
                    <a:pt x="138370" y="445825"/>
                    <a:pt x="138370" y="737779"/>
                  </a:cubicBezTo>
                  <a:lnTo>
                    <a:pt x="138566" y="739728"/>
                  </a:lnTo>
                  <a:lnTo>
                    <a:pt x="135385" y="739728"/>
                  </a:lnTo>
                  <a:lnTo>
                    <a:pt x="137160" y="744014"/>
                  </a:lnTo>
                  <a:cubicBezTo>
                    <a:pt x="137160" y="781890"/>
                    <a:pt x="106456" y="812594"/>
                    <a:pt x="68580" y="812594"/>
                  </a:cubicBezTo>
                  <a:cubicBezTo>
                    <a:pt x="30704" y="812594"/>
                    <a:pt x="0" y="781890"/>
                    <a:pt x="0" y="744014"/>
                  </a:cubicBezTo>
                  <a:lnTo>
                    <a:pt x="1775" y="739728"/>
                  </a:lnTo>
                  <a:lnTo>
                    <a:pt x="0" y="739728"/>
                  </a:lnTo>
                  <a:cubicBezTo>
                    <a:pt x="0" y="356286"/>
                    <a:pt x="291414" y="40907"/>
                    <a:pt x="664850" y="2983"/>
                  </a:cubicBezTo>
                  <a:lnTo>
                    <a:pt x="723900" y="1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</p:grpSp>
      <p:sp>
        <p:nvSpPr>
          <p:cNvPr id="21" name="Oval 20"/>
          <p:cNvSpPr>
            <a:spLocks noChangeAspect="1"/>
          </p:cNvSpPr>
          <p:nvPr/>
        </p:nvSpPr>
        <p:spPr>
          <a:xfrm>
            <a:off x="2177972" y="2187807"/>
            <a:ext cx="905912" cy="921826"/>
          </a:xfrm>
          <a:prstGeom prst="ellipse">
            <a:avLst/>
          </a:prstGeom>
          <a:solidFill>
            <a:srgbClr val="ADB968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655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</a:p>
        </p:txBody>
      </p:sp>
      <p:sp>
        <p:nvSpPr>
          <p:cNvPr id="22" name="Oval 21"/>
          <p:cNvSpPr>
            <a:spLocks noChangeAspect="1"/>
          </p:cNvSpPr>
          <p:nvPr/>
        </p:nvSpPr>
        <p:spPr>
          <a:xfrm>
            <a:off x="4622890" y="2187807"/>
            <a:ext cx="905912" cy="921826"/>
          </a:xfrm>
          <a:prstGeom prst="ellipse">
            <a:avLst/>
          </a:prstGeom>
          <a:solidFill>
            <a:srgbClr val="5FC8D3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655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</a:p>
        </p:txBody>
      </p:sp>
      <p:sp>
        <p:nvSpPr>
          <p:cNvPr id="23" name="Oval 22"/>
          <p:cNvSpPr>
            <a:spLocks noChangeAspect="1"/>
          </p:cNvSpPr>
          <p:nvPr/>
        </p:nvSpPr>
        <p:spPr>
          <a:xfrm>
            <a:off x="7002130" y="2187807"/>
            <a:ext cx="905912" cy="921826"/>
          </a:xfrm>
          <a:prstGeom prst="ellipse">
            <a:avLst/>
          </a:prstGeom>
          <a:solidFill>
            <a:srgbClr val="ADB968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655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</a:p>
        </p:txBody>
      </p:sp>
      <p:sp>
        <p:nvSpPr>
          <p:cNvPr id="24" name="Oval 23"/>
          <p:cNvSpPr>
            <a:spLocks noChangeAspect="1"/>
          </p:cNvSpPr>
          <p:nvPr/>
        </p:nvSpPr>
        <p:spPr>
          <a:xfrm>
            <a:off x="9365062" y="2187807"/>
            <a:ext cx="905912" cy="921826"/>
          </a:xfrm>
          <a:prstGeom prst="ellipse">
            <a:avLst/>
          </a:prstGeom>
          <a:solidFill>
            <a:srgbClr val="5FC8D3"/>
          </a:solidFill>
          <a:ln w="1905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655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</a:p>
        </p:txBody>
      </p:sp>
      <p:sp>
        <p:nvSpPr>
          <p:cNvPr id="41" name="TextBox 23"/>
          <p:cNvSpPr txBox="1"/>
          <p:nvPr/>
        </p:nvSpPr>
        <p:spPr>
          <a:xfrm>
            <a:off x="1095379" y="4772510"/>
            <a:ext cx="2389598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2" name="TextBox 24"/>
          <p:cNvSpPr txBox="1"/>
          <p:nvPr/>
        </p:nvSpPr>
        <p:spPr>
          <a:xfrm>
            <a:off x="1095378" y="445151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3" name="TextBox 23"/>
          <p:cNvSpPr txBox="1"/>
          <p:nvPr/>
        </p:nvSpPr>
        <p:spPr>
          <a:xfrm>
            <a:off x="3816754" y="4772510"/>
            <a:ext cx="2389598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4" name="TextBox 24"/>
          <p:cNvSpPr txBox="1"/>
          <p:nvPr/>
        </p:nvSpPr>
        <p:spPr>
          <a:xfrm>
            <a:off x="3816752" y="445151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5" name="TextBox 23"/>
          <p:cNvSpPr txBox="1"/>
          <p:nvPr/>
        </p:nvSpPr>
        <p:spPr>
          <a:xfrm>
            <a:off x="6357506" y="4772510"/>
            <a:ext cx="2389598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6" name="TextBox 24"/>
          <p:cNvSpPr txBox="1"/>
          <p:nvPr/>
        </p:nvSpPr>
        <p:spPr>
          <a:xfrm>
            <a:off x="6357505" y="445151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7" name="TextBox 23"/>
          <p:cNvSpPr txBox="1"/>
          <p:nvPr/>
        </p:nvSpPr>
        <p:spPr>
          <a:xfrm>
            <a:off x="9078881" y="4772510"/>
            <a:ext cx="2389598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8" name="TextBox 24"/>
          <p:cNvSpPr txBox="1"/>
          <p:nvPr/>
        </p:nvSpPr>
        <p:spPr>
          <a:xfrm>
            <a:off x="9078880" y="445151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6" name="文本框 25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28" name="文本框 27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2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000"/>
                            </p:stCondLst>
                            <p:childTnLst>
                              <p:par>
                                <p:cTn id="5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500"/>
                            </p:stCondLst>
                            <p:childTnLst>
                              <p:par>
                                <p:cTn id="6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椭圆 10"/>
          <p:cNvSpPr/>
          <p:nvPr/>
        </p:nvSpPr>
        <p:spPr>
          <a:xfrm>
            <a:off x="2251557" y="4025895"/>
            <a:ext cx="739375" cy="739375"/>
          </a:xfrm>
          <a:prstGeom prst="ellipse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705" dirty="0"/>
              <a:t>01</a:t>
            </a:r>
            <a:endParaRPr lang="zh-CN" altLang="en-US" sz="1705" dirty="0"/>
          </a:p>
        </p:txBody>
      </p:sp>
      <p:grpSp>
        <p:nvGrpSpPr>
          <p:cNvPr id="2" name="Group 1"/>
          <p:cNvGrpSpPr/>
          <p:nvPr/>
        </p:nvGrpSpPr>
        <p:grpSpPr>
          <a:xfrm>
            <a:off x="-594876" y="1845173"/>
            <a:ext cx="12988248" cy="1772634"/>
            <a:chOff x="-669892" y="3206745"/>
            <a:chExt cx="11992433" cy="1636725"/>
          </a:xfrm>
        </p:grpSpPr>
        <p:sp>
          <p:nvSpPr>
            <p:cNvPr id="16" name="Color 1"/>
            <p:cNvSpPr/>
            <p:nvPr/>
          </p:nvSpPr>
          <p:spPr bwMode="auto">
            <a:xfrm>
              <a:off x="8567812" y="3206757"/>
              <a:ext cx="2754729" cy="1636713"/>
            </a:xfrm>
            <a:custGeom>
              <a:avLst/>
              <a:gdLst>
                <a:gd name="T0" fmla="*/ 766 w 766"/>
                <a:gd name="T1" fmla="*/ 0 h 453"/>
                <a:gd name="T2" fmla="*/ 670 w 766"/>
                <a:gd name="T3" fmla="*/ 85 h 453"/>
                <a:gd name="T4" fmla="*/ 470 w 766"/>
                <a:gd name="T5" fmla="*/ 390 h 453"/>
                <a:gd name="T6" fmla="*/ 337 w 766"/>
                <a:gd name="T7" fmla="*/ 453 h 453"/>
                <a:gd name="T8" fmla="*/ 0 w 766"/>
                <a:gd name="T9" fmla="*/ 453 h 453"/>
                <a:gd name="T10" fmla="*/ 133 w 766"/>
                <a:gd name="T11" fmla="*/ 390 h 453"/>
                <a:gd name="T12" fmla="*/ 333 w 766"/>
                <a:gd name="T13" fmla="*/ 85 h 453"/>
                <a:gd name="T14" fmla="*/ 429 w 766"/>
                <a:gd name="T15" fmla="*/ 0 h 453"/>
                <a:gd name="T16" fmla="*/ 766 w 766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6" h="453">
                  <a:moveTo>
                    <a:pt x="766" y="0"/>
                  </a:moveTo>
                  <a:cubicBezTo>
                    <a:pt x="766" y="0"/>
                    <a:pt x="720" y="3"/>
                    <a:pt x="670" y="85"/>
                  </a:cubicBezTo>
                  <a:cubicBezTo>
                    <a:pt x="623" y="161"/>
                    <a:pt x="495" y="357"/>
                    <a:pt x="470" y="390"/>
                  </a:cubicBezTo>
                  <a:cubicBezTo>
                    <a:pt x="442" y="428"/>
                    <a:pt x="406" y="453"/>
                    <a:pt x="337" y="453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69" y="453"/>
                    <a:pt x="105" y="428"/>
                    <a:pt x="133" y="390"/>
                  </a:cubicBezTo>
                  <a:cubicBezTo>
                    <a:pt x="158" y="357"/>
                    <a:pt x="286" y="161"/>
                    <a:pt x="333" y="85"/>
                  </a:cubicBezTo>
                  <a:cubicBezTo>
                    <a:pt x="383" y="3"/>
                    <a:pt x="429" y="0"/>
                    <a:pt x="429" y="0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17" name="Color 3"/>
            <p:cNvSpPr/>
            <p:nvPr/>
          </p:nvSpPr>
          <p:spPr bwMode="auto">
            <a:xfrm>
              <a:off x="5490609" y="3206757"/>
              <a:ext cx="2753207" cy="1636713"/>
            </a:xfrm>
            <a:custGeom>
              <a:avLst/>
              <a:gdLst>
                <a:gd name="T0" fmla="*/ 766 w 766"/>
                <a:gd name="T1" fmla="*/ 0 h 453"/>
                <a:gd name="T2" fmla="*/ 669 w 766"/>
                <a:gd name="T3" fmla="*/ 85 h 453"/>
                <a:gd name="T4" fmla="*/ 470 w 766"/>
                <a:gd name="T5" fmla="*/ 390 h 453"/>
                <a:gd name="T6" fmla="*/ 337 w 766"/>
                <a:gd name="T7" fmla="*/ 453 h 453"/>
                <a:gd name="T8" fmla="*/ 0 w 766"/>
                <a:gd name="T9" fmla="*/ 453 h 453"/>
                <a:gd name="T10" fmla="*/ 133 w 766"/>
                <a:gd name="T11" fmla="*/ 390 h 453"/>
                <a:gd name="T12" fmla="*/ 332 w 766"/>
                <a:gd name="T13" fmla="*/ 85 h 453"/>
                <a:gd name="T14" fmla="*/ 429 w 766"/>
                <a:gd name="T15" fmla="*/ 0 h 453"/>
                <a:gd name="T16" fmla="*/ 766 w 766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6" h="453">
                  <a:moveTo>
                    <a:pt x="766" y="0"/>
                  </a:moveTo>
                  <a:cubicBezTo>
                    <a:pt x="766" y="0"/>
                    <a:pt x="720" y="3"/>
                    <a:pt x="669" y="85"/>
                  </a:cubicBezTo>
                  <a:cubicBezTo>
                    <a:pt x="622" y="161"/>
                    <a:pt x="494" y="357"/>
                    <a:pt x="470" y="390"/>
                  </a:cubicBezTo>
                  <a:cubicBezTo>
                    <a:pt x="441" y="428"/>
                    <a:pt x="406" y="453"/>
                    <a:pt x="337" y="453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69" y="453"/>
                    <a:pt x="104" y="428"/>
                    <a:pt x="133" y="390"/>
                  </a:cubicBezTo>
                  <a:cubicBezTo>
                    <a:pt x="157" y="357"/>
                    <a:pt x="285" y="161"/>
                    <a:pt x="332" y="85"/>
                  </a:cubicBezTo>
                  <a:cubicBezTo>
                    <a:pt x="383" y="3"/>
                    <a:pt x="429" y="0"/>
                    <a:pt x="429" y="0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18" name="Color 2"/>
            <p:cNvSpPr/>
            <p:nvPr/>
          </p:nvSpPr>
          <p:spPr bwMode="auto">
            <a:xfrm>
              <a:off x="7028450" y="3206757"/>
              <a:ext cx="2751687" cy="1636713"/>
            </a:xfrm>
            <a:custGeom>
              <a:avLst/>
              <a:gdLst>
                <a:gd name="T0" fmla="*/ 0 w 765"/>
                <a:gd name="T1" fmla="*/ 0 h 453"/>
                <a:gd name="T2" fmla="*/ 96 w 765"/>
                <a:gd name="T3" fmla="*/ 85 h 453"/>
                <a:gd name="T4" fmla="*/ 295 w 765"/>
                <a:gd name="T5" fmla="*/ 390 h 453"/>
                <a:gd name="T6" fmla="*/ 428 w 765"/>
                <a:gd name="T7" fmla="*/ 453 h 453"/>
                <a:gd name="T8" fmla="*/ 765 w 765"/>
                <a:gd name="T9" fmla="*/ 453 h 453"/>
                <a:gd name="T10" fmla="*/ 632 w 765"/>
                <a:gd name="T11" fmla="*/ 390 h 453"/>
                <a:gd name="T12" fmla="*/ 433 w 765"/>
                <a:gd name="T13" fmla="*/ 85 h 453"/>
                <a:gd name="T14" fmla="*/ 337 w 765"/>
                <a:gd name="T15" fmla="*/ 0 h 453"/>
                <a:gd name="T16" fmla="*/ 0 w 765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5" h="453">
                  <a:moveTo>
                    <a:pt x="0" y="0"/>
                  </a:moveTo>
                  <a:cubicBezTo>
                    <a:pt x="0" y="0"/>
                    <a:pt x="45" y="3"/>
                    <a:pt x="96" y="85"/>
                  </a:cubicBezTo>
                  <a:cubicBezTo>
                    <a:pt x="143" y="161"/>
                    <a:pt x="271" y="357"/>
                    <a:pt x="295" y="390"/>
                  </a:cubicBezTo>
                  <a:cubicBezTo>
                    <a:pt x="324" y="428"/>
                    <a:pt x="359" y="453"/>
                    <a:pt x="428" y="453"/>
                  </a:cubicBezTo>
                  <a:cubicBezTo>
                    <a:pt x="765" y="453"/>
                    <a:pt x="765" y="453"/>
                    <a:pt x="765" y="453"/>
                  </a:cubicBezTo>
                  <a:cubicBezTo>
                    <a:pt x="696" y="453"/>
                    <a:pt x="661" y="428"/>
                    <a:pt x="632" y="390"/>
                  </a:cubicBezTo>
                  <a:cubicBezTo>
                    <a:pt x="608" y="357"/>
                    <a:pt x="480" y="161"/>
                    <a:pt x="433" y="85"/>
                  </a:cubicBezTo>
                  <a:cubicBezTo>
                    <a:pt x="383" y="3"/>
                    <a:pt x="337" y="0"/>
                    <a:pt x="3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19" name="Color 5"/>
            <p:cNvSpPr/>
            <p:nvPr/>
          </p:nvSpPr>
          <p:spPr bwMode="auto">
            <a:xfrm>
              <a:off x="2407320" y="3206757"/>
              <a:ext cx="2754729" cy="1636713"/>
            </a:xfrm>
            <a:custGeom>
              <a:avLst/>
              <a:gdLst>
                <a:gd name="T0" fmla="*/ 766 w 766"/>
                <a:gd name="T1" fmla="*/ 0 h 453"/>
                <a:gd name="T2" fmla="*/ 670 w 766"/>
                <a:gd name="T3" fmla="*/ 85 h 453"/>
                <a:gd name="T4" fmla="*/ 470 w 766"/>
                <a:gd name="T5" fmla="*/ 390 h 453"/>
                <a:gd name="T6" fmla="*/ 337 w 766"/>
                <a:gd name="T7" fmla="*/ 453 h 453"/>
                <a:gd name="T8" fmla="*/ 0 w 766"/>
                <a:gd name="T9" fmla="*/ 453 h 453"/>
                <a:gd name="T10" fmla="*/ 133 w 766"/>
                <a:gd name="T11" fmla="*/ 390 h 453"/>
                <a:gd name="T12" fmla="*/ 333 w 766"/>
                <a:gd name="T13" fmla="*/ 85 h 453"/>
                <a:gd name="T14" fmla="*/ 429 w 766"/>
                <a:gd name="T15" fmla="*/ 0 h 453"/>
                <a:gd name="T16" fmla="*/ 766 w 766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6" h="453">
                  <a:moveTo>
                    <a:pt x="766" y="0"/>
                  </a:moveTo>
                  <a:cubicBezTo>
                    <a:pt x="766" y="0"/>
                    <a:pt x="720" y="3"/>
                    <a:pt x="670" y="85"/>
                  </a:cubicBezTo>
                  <a:cubicBezTo>
                    <a:pt x="623" y="161"/>
                    <a:pt x="495" y="357"/>
                    <a:pt x="470" y="390"/>
                  </a:cubicBezTo>
                  <a:cubicBezTo>
                    <a:pt x="442" y="428"/>
                    <a:pt x="406" y="453"/>
                    <a:pt x="337" y="453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69" y="453"/>
                    <a:pt x="105" y="428"/>
                    <a:pt x="133" y="390"/>
                  </a:cubicBezTo>
                  <a:cubicBezTo>
                    <a:pt x="158" y="357"/>
                    <a:pt x="286" y="161"/>
                    <a:pt x="333" y="85"/>
                  </a:cubicBezTo>
                  <a:cubicBezTo>
                    <a:pt x="383" y="3"/>
                    <a:pt x="429" y="0"/>
                    <a:pt x="429" y="0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20" name="Color 4"/>
            <p:cNvSpPr/>
            <p:nvPr/>
          </p:nvSpPr>
          <p:spPr bwMode="auto">
            <a:xfrm>
              <a:off x="3946684" y="3206757"/>
              <a:ext cx="2754729" cy="1636713"/>
            </a:xfrm>
            <a:custGeom>
              <a:avLst/>
              <a:gdLst>
                <a:gd name="T0" fmla="*/ 0 w 766"/>
                <a:gd name="T1" fmla="*/ 0 h 453"/>
                <a:gd name="T2" fmla="*/ 96 w 766"/>
                <a:gd name="T3" fmla="*/ 85 h 453"/>
                <a:gd name="T4" fmla="*/ 296 w 766"/>
                <a:gd name="T5" fmla="*/ 390 h 453"/>
                <a:gd name="T6" fmla="*/ 429 w 766"/>
                <a:gd name="T7" fmla="*/ 453 h 453"/>
                <a:gd name="T8" fmla="*/ 766 w 766"/>
                <a:gd name="T9" fmla="*/ 453 h 453"/>
                <a:gd name="T10" fmla="*/ 633 w 766"/>
                <a:gd name="T11" fmla="*/ 390 h 453"/>
                <a:gd name="T12" fmla="*/ 433 w 766"/>
                <a:gd name="T13" fmla="*/ 85 h 453"/>
                <a:gd name="T14" fmla="*/ 337 w 766"/>
                <a:gd name="T15" fmla="*/ 0 h 453"/>
                <a:gd name="T16" fmla="*/ 0 w 766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6" h="453">
                  <a:moveTo>
                    <a:pt x="0" y="0"/>
                  </a:moveTo>
                  <a:cubicBezTo>
                    <a:pt x="0" y="0"/>
                    <a:pt x="46" y="3"/>
                    <a:pt x="96" y="85"/>
                  </a:cubicBezTo>
                  <a:cubicBezTo>
                    <a:pt x="143" y="161"/>
                    <a:pt x="271" y="357"/>
                    <a:pt x="296" y="390"/>
                  </a:cubicBezTo>
                  <a:cubicBezTo>
                    <a:pt x="324" y="428"/>
                    <a:pt x="360" y="453"/>
                    <a:pt x="429" y="453"/>
                  </a:cubicBezTo>
                  <a:cubicBezTo>
                    <a:pt x="766" y="453"/>
                    <a:pt x="766" y="453"/>
                    <a:pt x="766" y="453"/>
                  </a:cubicBezTo>
                  <a:cubicBezTo>
                    <a:pt x="697" y="453"/>
                    <a:pt x="661" y="428"/>
                    <a:pt x="633" y="390"/>
                  </a:cubicBezTo>
                  <a:cubicBezTo>
                    <a:pt x="608" y="357"/>
                    <a:pt x="480" y="161"/>
                    <a:pt x="433" y="85"/>
                  </a:cubicBezTo>
                  <a:cubicBezTo>
                    <a:pt x="383" y="3"/>
                    <a:pt x="337" y="0"/>
                    <a:pt x="3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21" name="Side Color"/>
            <p:cNvSpPr/>
            <p:nvPr/>
          </p:nvSpPr>
          <p:spPr bwMode="auto">
            <a:xfrm>
              <a:off x="-669892" y="3206745"/>
              <a:ext cx="2754728" cy="971989"/>
            </a:xfrm>
            <a:custGeom>
              <a:avLst/>
              <a:gdLst>
                <a:gd name="T0" fmla="*/ 766 w 766"/>
                <a:gd name="T1" fmla="*/ 0 h 269"/>
                <a:gd name="T2" fmla="*/ 670 w 766"/>
                <a:gd name="T3" fmla="*/ 50 h 269"/>
                <a:gd name="T4" fmla="*/ 470 w 766"/>
                <a:gd name="T5" fmla="*/ 232 h 269"/>
                <a:gd name="T6" fmla="*/ 337 w 766"/>
                <a:gd name="T7" fmla="*/ 269 h 269"/>
                <a:gd name="T8" fmla="*/ 0 w 766"/>
                <a:gd name="T9" fmla="*/ 269 h 269"/>
                <a:gd name="T10" fmla="*/ 133 w 766"/>
                <a:gd name="T11" fmla="*/ 232 h 269"/>
                <a:gd name="T12" fmla="*/ 332 w 766"/>
                <a:gd name="T13" fmla="*/ 50 h 269"/>
                <a:gd name="T14" fmla="*/ 429 w 766"/>
                <a:gd name="T15" fmla="*/ 0 h 269"/>
                <a:gd name="T16" fmla="*/ 766 w 766"/>
                <a:gd name="T17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6" h="269">
                  <a:moveTo>
                    <a:pt x="766" y="0"/>
                  </a:moveTo>
                  <a:cubicBezTo>
                    <a:pt x="766" y="0"/>
                    <a:pt x="720" y="1"/>
                    <a:pt x="670" y="50"/>
                  </a:cubicBezTo>
                  <a:cubicBezTo>
                    <a:pt x="623" y="96"/>
                    <a:pt x="495" y="212"/>
                    <a:pt x="470" y="232"/>
                  </a:cubicBezTo>
                  <a:cubicBezTo>
                    <a:pt x="442" y="255"/>
                    <a:pt x="406" y="269"/>
                    <a:pt x="337" y="269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69" y="269"/>
                    <a:pt x="104" y="255"/>
                    <a:pt x="133" y="232"/>
                  </a:cubicBezTo>
                  <a:cubicBezTo>
                    <a:pt x="158" y="212"/>
                    <a:pt x="285" y="96"/>
                    <a:pt x="332" y="50"/>
                  </a:cubicBezTo>
                  <a:cubicBezTo>
                    <a:pt x="383" y="1"/>
                    <a:pt x="429" y="0"/>
                    <a:pt x="429" y="0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22" name="Color 6"/>
            <p:cNvSpPr/>
            <p:nvPr/>
          </p:nvSpPr>
          <p:spPr bwMode="auto">
            <a:xfrm>
              <a:off x="869476" y="3206754"/>
              <a:ext cx="2750165" cy="1636713"/>
            </a:xfrm>
            <a:custGeom>
              <a:avLst/>
              <a:gdLst>
                <a:gd name="T0" fmla="*/ 0 w 765"/>
                <a:gd name="T1" fmla="*/ 0 h 453"/>
                <a:gd name="T2" fmla="*/ 96 w 765"/>
                <a:gd name="T3" fmla="*/ 85 h 453"/>
                <a:gd name="T4" fmla="*/ 295 w 765"/>
                <a:gd name="T5" fmla="*/ 390 h 453"/>
                <a:gd name="T6" fmla="*/ 428 w 765"/>
                <a:gd name="T7" fmla="*/ 453 h 453"/>
                <a:gd name="T8" fmla="*/ 765 w 765"/>
                <a:gd name="T9" fmla="*/ 453 h 453"/>
                <a:gd name="T10" fmla="*/ 632 w 765"/>
                <a:gd name="T11" fmla="*/ 390 h 453"/>
                <a:gd name="T12" fmla="*/ 433 w 765"/>
                <a:gd name="T13" fmla="*/ 85 h 453"/>
                <a:gd name="T14" fmla="*/ 337 w 765"/>
                <a:gd name="T15" fmla="*/ 0 h 453"/>
                <a:gd name="T16" fmla="*/ 0 w 765"/>
                <a:gd name="T17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5" h="453">
                  <a:moveTo>
                    <a:pt x="0" y="0"/>
                  </a:moveTo>
                  <a:cubicBezTo>
                    <a:pt x="0" y="0"/>
                    <a:pt x="46" y="3"/>
                    <a:pt x="96" y="85"/>
                  </a:cubicBezTo>
                  <a:cubicBezTo>
                    <a:pt x="143" y="161"/>
                    <a:pt x="271" y="357"/>
                    <a:pt x="295" y="390"/>
                  </a:cubicBezTo>
                  <a:cubicBezTo>
                    <a:pt x="324" y="428"/>
                    <a:pt x="359" y="453"/>
                    <a:pt x="428" y="453"/>
                  </a:cubicBezTo>
                  <a:cubicBezTo>
                    <a:pt x="765" y="453"/>
                    <a:pt x="765" y="453"/>
                    <a:pt x="765" y="453"/>
                  </a:cubicBezTo>
                  <a:cubicBezTo>
                    <a:pt x="696" y="453"/>
                    <a:pt x="661" y="428"/>
                    <a:pt x="632" y="390"/>
                  </a:cubicBezTo>
                  <a:cubicBezTo>
                    <a:pt x="608" y="357"/>
                    <a:pt x="480" y="161"/>
                    <a:pt x="433" y="85"/>
                  </a:cubicBezTo>
                  <a:cubicBezTo>
                    <a:pt x="383" y="3"/>
                    <a:pt x="337" y="0"/>
                    <a:pt x="3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</p:spPr>
          <p:txBody>
            <a:bodyPr vert="horz" wrap="square" lIns="45714" tIns="22858" rIns="45714" bIns="22858" numCol="1" anchor="t" anchorCtr="0" compatLnSpc="1"/>
            <a:lstStyle/>
            <a:p>
              <a:endParaRPr lang="en-US" sz="3000">
                <a:latin typeface="League Gothic Regular"/>
                <a:cs typeface="League Gothic Regular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769783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rgbClr val="591F0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3483566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4865628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rgbClr val="591F0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6596433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>
              <a:off x="7913628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rgbClr val="591F0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9682530" y="3843413"/>
              <a:ext cx="719625" cy="32781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705" dirty="0">
                  <a:solidFill>
                    <a:schemeClr val="bg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TITLE</a:t>
              </a:r>
            </a:p>
          </p:txBody>
        </p:sp>
      </p:grpSp>
      <p:sp>
        <p:nvSpPr>
          <p:cNvPr id="23" name="TextBox 23"/>
          <p:cNvSpPr txBox="1"/>
          <p:nvPr/>
        </p:nvSpPr>
        <p:spPr>
          <a:xfrm>
            <a:off x="3094952" y="4395582"/>
            <a:ext cx="2253049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094951" y="407458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1" name="椭圆 30"/>
          <p:cNvSpPr/>
          <p:nvPr/>
        </p:nvSpPr>
        <p:spPr>
          <a:xfrm>
            <a:off x="2251557" y="5181877"/>
            <a:ext cx="739375" cy="739375"/>
          </a:xfrm>
          <a:prstGeom prst="ellipse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705" dirty="0"/>
              <a:t>02</a:t>
            </a:r>
            <a:endParaRPr lang="zh-CN" altLang="en-US" sz="1705" dirty="0"/>
          </a:p>
        </p:txBody>
      </p:sp>
      <p:sp>
        <p:nvSpPr>
          <p:cNvPr id="32" name="TextBox 23"/>
          <p:cNvSpPr txBox="1"/>
          <p:nvPr/>
        </p:nvSpPr>
        <p:spPr>
          <a:xfrm>
            <a:off x="3094952" y="5551564"/>
            <a:ext cx="2253049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4" name="TextBox 24"/>
          <p:cNvSpPr txBox="1"/>
          <p:nvPr/>
        </p:nvSpPr>
        <p:spPr>
          <a:xfrm>
            <a:off x="3094951" y="523056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5" name="椭圆 34"/>
          <p:cNvSpPr/>
          <p:nvPr/>
        </p:nvSpPr>
        <p:spPr>
          <a:xfrm>
            <a:off x="6432962" y="4025895"/>
            <a:ext cx="739375" cy="739375"/>
          </a:xfrm>
          <a:prstGeom prst="ellipse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705" dirty="0"/>
              <a:t>03</a:t>
            </a:r>
            <a:endParaRPr lang="zh-CN" altLang="en-US" sz="1705" dirty="0"/>
          </a:p>
        </p:txBody>
      </p:sp>
      <p:sp>
        <p:nvSpPr>
          <p:cNvPr id="37" name="TextBox 23"/>
          <p:cNvSpPr txBox="1"/>
          <p:nvPr/>
        </p:nvSpPr>
        <p:spPr>
          <a:xfrm>
            <a:off x="7276357" y="4395582"/>
            <a:ext cx="2253049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8" name="TextBox 24"/>
          <p:cNvSpPr txBox="1"/>
          <p:nvPr/>
        </p:nvSpPr>
        <p:spPr>
          <a:xfrm>
            <a:off x="7276355" y="407458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0" name="椭圆 39"/>
          <p:cNvSpPr/>
          <p:nvPr/>
        </p:nvSpPr>
        <p:spPr>
          <a:xfrm>
            <a:off x="6432962" y="5181877"/>
            <a:ext cx="739375" cy="739375"/>
          </a:xfrm>
          <a:prstGeom prst="ellipse">
            <a:avLst/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705" dirty="0"/>
              <a:t>04</a:t>
            </a:r>
            <a:endParaRPr lang="zh-CN" altLang="en-US" sz="1705" dirty="0"/>
          </a:p>
        </p:txBody>
      </p:sp>
      <p:sp>
        <p:nvSpPr>
          <p:cNvPr id="41" name="TextBox 23"/>
          <p:cNvSpPr txBox="1"/>
          <p:nvPr/>
        </p:nvSpPr>
        <p:spPr>
          <a:xfrm>
            <a:off x="7276357" y="5551564"/>
            <a:ext cx="2253049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2" name="TextBox 24"/>
          <p:cNvSpPr txBox="1"/>
          <p:nvPr/>
        </p:nvSpPr>
        <p:spPr>
          <a:xfrm>
            <a:off x="7276355" y="523056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9" name="文本框 28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2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50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000"/>
                            </p:stCondLst>
                            <p:childTnLst>
                              <p:par>
                                <p:cTn id="6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3" grpId="0"/>
      <p:bldP spid="25" grpId="0"/>
      <p:bldP spid="31" grpId="0" animBg="1"/>
      <p:bldP spid="32" grpId="0"/>
      <p:bldP spid="34" grpId="0"/>
      <p:bldP spid="35" grpId="0" animBg="1"/>
      <p:bldP spid="37" grpId="0"/>
      <p:bldP spid="38" grpId="0"/>
      <p:bldP spid="40" grpId="0" animBg="1"/>
      <p:bldP spid="41" grpId="0"/>
      <p:bldP spid="4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Up Arrow 64"/>
          <p:cNvSpPr/>
          <p:nvPr/>
        </p:nvSpPr>
        <p:spPr>
          <a:xfrm>
            <a:off x="5695161" y="1355262"/>
            <a:ext cx="493980" cy="5502573"/>
          </a:xfrm>
          <a:prstGeom prst="upArrow">
            <a:avLst>
              <a:gd name="adj1" fmla="val 50000"/>
              <a:gd name="adj2" fmla="val 67147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/>
          </a:p>
        </p:txBody>
      </p:sp>
      <p:sp>
        <p:nvSpPr>
          <p:cNvPr id="66" name="Bent Arrow 65"/>
          <p:cNvSpPr/>
          <p:nvPr/>
        </p:nvSpPr>
        <p:spPr>
          <a:xfrm>
            <a:off x="5817226" y="2311463"/>
            <a:ext cx="3116263" cy="4546373"/>
          </a:xfrm>
          <a:prstGeom prst="bentArrow">
            <a:avLst>
              <a:gd name="adj1" fmla="val 8879"/>
              <a:gd name="adj2" fmla="val 9038"/>
              <a:gd name="adj3" fmla="val 15734"/>
              <a:gd name="adj4" fmla="val 19454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4" name="Bent Arrow 53"/>
          <p:cNvSpPr/>
          <p:nvPr/>
        </p:nvSpPr>
        <p:spPr>
          <a:xfrm flipH="1">
            <a:off x="2979736" y="3225812"/>
            <a:ext cx="3116263" cy="3632024"/>
          </a:xfrm>
          <a:prstGeom prst="bentArrow">
            <a:avLst>
              <a:gd name="adj1" fmla="val 8879"/>
              <a:gd name="adj2" fmla="val 9038"/>
              <a:gd name="adj3" fmla="val 15734"/>
              <a:gd name="adj4" fmla="val 19454"/>
            </a:avLst>
          </a:prstGeom>
          <a:solidFill>
            <a:srgbClr val="ADB9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1" name="Bent Arrow 50"/>
          <p:cNvSpPr/>
          <p:nvPr/>
        </p:nvSpPr>
        <p:spPr>
          <a:xfrm>
            <a:off x="5818721" y="3733784"/>
            <a:ext cx="2764984" cy="3124051"/>
          </a:xfrm>
          <a:prstGeom prst="bentArrow">
            <a:avLst>
              <a:gd name="adj1" fmla="val 10194"/>
              <a:gd name="adj2" fmla="val 9038"/>
              <a:gd name="adj3" fmla="val 14263"/>
              <a:gd name="adj4" fmla="val 24932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7" name="Bent Arrow 56"/>
          <p:cNvSpPr/>
          <p:nvPr/>
        </p:nvSpPr>
        <p:spPr>
          <a:xfrm flipH="1">
            <a:off x="3720422" y="4527610"/>
            <a:ext cx="2375578" cy="2330226"/>
          </a:xfrm>
          <a:prstGeom prst="bentArrow">
            <a:avLst>
              <a:gd name="adj1" fmla="val 13458"/>
              <a:gd name="adj2" fmla="val 12349"/>
              <a:gd name="adj3" fmla="val 17061"/>
              <a:gd name="adj4" fmla="val 30061"/>
            </a:avLst>
          </a:prstGeom>
          <a:solidFill>
            <a:srgbClr val="ADB9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209841" y="5189337"/>
            <a:ext cx="2296775" cy="10477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867341" y="3788142"/>
            <a:ext cx="2266827" cy="10477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rgbClr val="605E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8963438" y="3466266"/>
            <a:ext cx="2266827" cy="1179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170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170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170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346218" y="1475500"/>
            <a:ext cx="2266827" cy="10477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8963438" y="2090028"/>
            <a:ext cx="2266827" cy="10477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Freeform 245"/>
          <p:cNvSpPr/>
          <p:nvPr/>
        </p:nvSpPr>
        <p:spPr bwMode="auto">
          <a:xfrm>
            <a:off x="5039228" y="5135453"/>
            <a:ext cx="442125" cy="442125"/>
          </a:xfrm>
          <a:custGeom>
            <a:avLst/>
            <a:gdLst/>
            <a:ahLst/>
            <a:cxnLst>
              <a:cxn ang="0">
                <a:pos x="68" y="3"/>
              </a:cxn>
              <a:cxn ang="0">
                <a:pos x="58" y="61"/>
              </a:cxn>
              <a:cxn ang="0">
                <a:pos x="57" y="63"/>
              </a:cxn>
              <a:cxn ang="0">
                <a:pos x="56" y="63"/>
              </a:cxn>
              <a:cxn ang="0">
                <a:pos x="55" y="63"/>
              </a:cxn>
              <a:cxn ang="0">
                <a:pos x="38" y="56"/>
              </a:cxn>
              <a:cxn ang="0">
                <a:pos x="28" y="67"/>
              </a:cxn>
              <a:cxn ang="0">
                <a:pos x="26" y="68"/>
              </a:cxn>
              <a:cxn ang="0">
                <a:pos x="26" y="68"/>
              </a:cxn>
              <a:cxn ang="0">
                <a:pos x="24" y="65"/>
              </a:cxn>
              <a:cxn ang="0">
                <a:pos x="24" y="52"/>
              </a:cxn>
              <a:cxn ang="0">
                <a:pos x="57" y="12"/>
              </a:cxn>
              <a:cxn ang="0">
                <a:pos x="16" y="47"/>
              </a:cxn>
              <a:cxn ang="0">
                <a:pos x="1" y="41"/>
              </a:cxn>
              <a:cxn ang="0">
                <a:pos x="0" y="39"/>
              </a:cxn>
              <a:cxn ang="0">
                <a:pos x="1" y="36"/>
              </a:cxn>
              <a:cxn ang="0">
                <a:pos x="64" y="0"/>
              </a:cxn>
              <a:cxn ang="0">
                <a:pos x="65" y="0"/>
              </a:cxn>
              <a:cxn ang="0">
                <a:pos x="67" y="0"/>
              </a:cxn>
              <a:cxn ang="0">
                <a:pos x="68" y="3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rgbClr val="ADB968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4" name="Freeform 5"/>
          <p:cNvSpPr>
            <a:spLocks noEditPoints="1"/>
          </p:cNvSpPr>
          <p:nvPr/>
        </p:nvSpPr>
        <p:spPr bwMode="auto">
          <a:xfrm>
            <a:off x="6291923" y="1662484"/>
            <a:ext cx="493799" cy="493799"/>
          </a:xfrm>
          <a:custGeom>
            <a:avLst/>
            <a:gdLst/>
            <a:ahLst/>
            <a:cxnLst>
              <a:cxn ang="0">
                <a:pos x="0" y="192"/>
              </a:cxn>
              <a:cxn ang="0">
                <a:pos x="255" y="135"/>
              </a:cxn>
              <a:cxn ang="0">
                <a:pos x="277" y="122"/>
              </a:cxn>
              <a:cxn ang="0">
                <a:pos x="303" y="116"/>
              </a:cxn>
              <a:cxn ang="0">
                <a:pos x="296" y="105"/>
              </a:cxn>
              <a:cxn ang="0">
                <a:pos x="278" y="89"/>
              </a:cxn>
              <a:cxn ang="0">
                <a:pos x="265" y="90"/>
              </a:cxn>
              <a:cxn ang="0">
                <a:pos x="256" y="82"/>
              </a:cxn>
              <a:cxn ang="0">
                <a:pos x="231" y="73"/>
              </a:cxn>
              <a:cxn ang="0">
                <a:pos x="234" y="98"/>
              </a:cxn>
              <a:cxn ang="0">
                <a:pos x="224" y="118"/>
              </a:cxn>
              <a:cxn ang="0">
                <a:pos x="205" y="103"/>
              </a:cxn>
              <a:cxn ang="0">
                <a:pos x="175" y="89"/>
              </a:cxn>
              <a:cxn ang="0">
                <a:pos x="183" y="68"/>
              </a:cxn>
              <a:cxn ang="0">
                <a:pos x="212" y="58"/>
              </a:cxn>
              <a:cxn ang="0">
                <a:pos x="207" y="47"/>
              </a:cxn>
              <a:cxn ang="0">
                <a:pos x="188" y="50"/>
              </a:cxn>
              <a:cxn ang="0">
                <a:pos x="168" y="37"/>
              </a:cxn>
              <a:cxn ang="0">
                <a:pos x="171" y="52"/>
              </a:cxn>
              <a:cxn ang="0">
                <a:pos x="157" y="52"/>
              </a:cxn>
              <a:cxn ang="0">
                <a:pos x="141" y="40"/>
              </a:cxn>
              <a:cxn ang="0">
                <a:pos x="126" y="47"/>
              </a:cxn>
              <a:cxn ang="0">
                <a:pos x="143" y="51"/>
              </a:cxn>
              <a:cxn ang="0">
                <a:pos x="131" y="58"/>
              </a:cxn>
              <a:cxn ang="0">
                <a:pos x="56" y="107"/>
              </a:cxn>
              <a:cxn ang="0">
                <a:pos x="65" y="118"/>
              </a:cxn>
              <a:cxn ang="0">
                <a:pos x="79" y="135"/>
              </a:cxn>
              <a:cxn ang="0">
                <a:pos x="74" y="158"/>
              </a:cxn>
              <a:cxn ang="0">
                <a:pos x="88" y="185"/>
              </a:cxn>
              <a:cxn ang="0">
                <a:pos x="108" y="214"/>
              </a:cxn>
              <a:cxn ang="0">
                <a:pos x="118" y="227"/>
              </a:cxn>
              <a:cxn ang="0">
                <a:pos x="105" y="197"/>
              </a:cxn>
              <a:cxn ang="0">
                <a:pos x="125" y="225"/>
              </a:cxn>
              <a:cxn ang="0">
                <a:pos x="150" y="255"/>
              </a:cxn>
              <a:cxn ang="0">
                <a:pos x="184" y="269"/>
              </a:cxn>
              <a:cxn ang="0">
                <a:pos x="213" y="290"/>
              </a:cxn>
              <a:cxn ang="0">
                <a:pos x="224" y="288"/>
              </a:cxn>
              <a:cxn ang="0">
                <a:pos x="212" y="268"/>
              </a:cxn>
              <a:cxn ang="0">
                <a:pos x="197" y="262"/>
              </a:cxn>
              <a:cxn ang="0">
                <a:pos x="194" y="239"/>
              </a:cxn>
              <a:cxn ang="0">
                <a:pos x="171" y="250"/>
              </a:cxn>
              <a:cxn ang="0">
                <a:pos x="168" y="210"/>
              </a:cxn>
              <a:cxn ang="0">
                <a:pos x="184" y="206"/>
              </a:cxn>
              <a:cxn ang="0">
                <a:pos x="196" y="202"/>
              </a:cxn>
              <a:cxn ang="0">
                <a:pos x="214" y="211"/>
              </a:cxn>
              <a:cxn ang="0">
                <a:pos x="221" y="205"/>
              </a:cxn>
              <a:cxn ang="0">
                <a:pos x="234" y="179"/>
              </a:cxn>
              <a:cxn ang="0">
                <a:pos x="233" y="171"/>
              </a:cxn>
              <a:cxn ang="0">
                <a:pos x="252" y="157"/>
              </a:cxn>
              <a:cxn ang="0">
                <a:pos x="266" y="143"/>
              </a:cxn>
              <a:cxn ang="0">
                <a:pos x="273" y="131"/>
              </a:cxn>
              <a:cxn ang="0">
                <a:pos x="255" y="135"/>
              </a:cxn>
              <a:cxn ang="0">
                <a:pos x="295" y="298"/>
              </a:cxn>
              <a:cxn ang="0">
                <a:pos x="272" y="288"/>
              </a:cxn>
              <a:cxn ang="0">
                <a:pos x="251" y="288"/>
              </a:cxn>
              <a:cxn ang="0">
                <a:pos x="236" y="286"/>
              </a:cxn>
              <a:cxn ang="0">
                <a:pos x="230" y="307"/>
              </a:cxn>
              <a:cxn ang="0">
                <a:pos x="223" y="335"/>
              </a:cxn>
              <a:cxn ang="0">
                <a:pos x="308" y="302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rgbClr val="5FC8D3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5" name="Freeform 217"/>
          <p:cNvSpPr>
            <a:spLocks noEditPoints="1"/>
          </p:cNvSpPr>
          <p:nvPr/>
        </p:nvSpPr>
        <p:spPr bwMode="auto">
          <a:xfrm>
            <a:off x="5107899" y="3862896"/>
            <a:ext cx="505146" cy="378860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ADB968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6" name="Freeform 216"/>
          <p:cNvSpPr>
            <a:spLocks noEditPoints="1"/>
          </p:cNvSpPr>
          <p:nvPr/>
        </p:nvSpPr>
        <p:spPr bwMode="auto">
          <a:xfrm>
            <a:off x="6308485" y="4339738"/>
            <a:ext cx="452101" cy="455175"/>
          </a:xfrm>
          <a:custGeom>
            <a:avLst/>
            <a:gdLst/>
            <a:ahLst/>
            <a:cxnLst>
              <a:cxn ang="0">
                <a:pos x="68" y="34"/>
              </a:cxn>
              <a:cxn ang="0">
                <a:pos x="34" y="68"/>
              </a:cxn>
              <a:cxn ang="0">
                <a:pos x="0" y="34"/>
              </a:cxn>
              <a:cxn ang="0">
                <a:pos x="34" y="0"/>
              </a:cxn>
              <a:cxn ang="0">
                <a:pos x="68" y="34"/>
              </a:cxn>
              <a:cxn ang="0">
                <a:pos x="15" y="40"/>
              </a:cxn>
              <a:cxn ang="0">
                <a:pos x="14" y="34"/>
              </a:cxn>
              <a:cxn ang="0">
                <a:pos x="15" y="27"/>
              </a:cxn>
              <a:cxn ang="0">
                <a:pos x="8" y="20"/>
              </a:cxn>
              <a:cxn ang="0">
                <a:pos x="5" y="34"/>
              </a:cxn>
              <a:cxn ang="0">
                <a:pos x="8" y="47"/>
              </a:cxn>
              <a:cxn ang="0">
                <a:pos x="15" y="40"/>
              </a:cxn>
              <a:cxn ang="0">
                <a:pos x="48" y="34"/>
              </a:cxn>
              <a:cxn ang="0">
                <a:pos x="34" y="19"/>
              </a:cxn>
              <a:cxn ang="0">
                <a:pos x="19" y="34"/>
              </a:cxn>
              <a:cxn ang="0">
                <a:pos x="34" y="48"/>
              </a:cxn>
              <a:cxn ang="0">
                <a:pos x="48" y="34"/>
              </a:cxn>
              <a:cxn ang="0">
                <a:pos x="20" y="8"/>
              </a:cxn>
              <a:cxn ang="0">
                <a:pos x="27" y="15"/>
              </a:cxn>
              <a:cxn ang="0">
                <a:pos x="34" y="14"/>
              </a:cxn>
              <a:cxn ang="0">
                <a:pos x="40" y="15"/>
              </a:cxn>
              <a:cxn ang="0">
                <a:pos x="47" y="8"/>
              </a:cxn>
              <a:cxn ang="0">
                <a:pos x="34" y="5"/>
              </a:cxn>
              <a:cxn ang="0">
                <a:pos x="20" y="8"/>
              </a:cxn>
              <a:cxn ang="0">
                <a:pos x="47" y="59"/>
              </a:cxn>
              <a:cxn ang="0">
                <a:pos x="40" y="52"/>
              </a:cxn>
              <a:cxn ang="0">
                <a:pos x="34" y="53"/>
              </a:cxn>
              <a:cxn ang="0">
                <a:pos x="27" y="52"/>
              </a:cxn>
              <a:cxn ang="0">
                <a:pos x="20" y="59"/>
              </a:cxn>
              <a:cxn ang="0">
                <a:pos x="34" y="63"/>
              </a:cxn>
              <a:cxn ang="0">
                <a:pos x="47" y="59"/>
              </a:cxn>
              <a:cxn ang="0">
                <a:pos x="60" y="47"/>
              </a:cxn>
              <a:cxn ang="0">
                <a:pos x="63" y="34"/>
              </a:cxn>
              <a:cxn ang="0">
                <a:pos x="60" y="20"/>
              </a:cxn>
              <a:cxn ang="0">
                <a:pos x="52" y="27"/>
              </a:cxn>
              <a:cxn ang="0">
                <a:pos x="53" y="34"/>
              </a:cxn>
              <a:cxn ang="0">
                <a:pos x="52" y="40"/>
              </a:cxn>
              <a:cxn ang="0">
                <a:pos x="60" y="47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rgbClr val="5FC8D3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7" name="Freeform 135"/>
          <p:cNvSpPr>
            <a:spLocks noEditPoints="1"/>
          </p:cNvSpPr>
          <p:nvPr/>
        </p:nvSpPr>
        <p:spPr bwMode="auto">
          <a:xfrm>
            <a:off x="6262203" y="2948546"/>
            <a:ext cx="404459" cy="378860"/>
          </a:xfrm>
          <a:custGeom>
            <a:avLst/>
            <a:gdLst/>
            <a:ahLst/>
            <a:cxnLst>
              <a:cxn ang="0">
                <a:pos x="13" y="39"/>
              </a:cxn>
              <a:cxn ang="0">
                <a:pos x="8" y="39"/>
              </a:cxn>
              <a:cxn ang="0">
                <a:pos x="0" y="33"/>
              </a:cxn>
              <a:cxn ang="0">
                <a:pos x="5" y="19"/>
              </a:cxn>
              <a:cxn ang="0">
                <a:pos x="15" y="22"/>
              </a:cxn>
              <a:cxn ang="0">
                <a:pos x="20" y="21"/>
              </a:cxn>
              <a:cxn ang="0">
                <a:pos x="20" y="24"/>
              </a:cxn>
              <a:cxn ang="0">
                <a:pos x="23" y="34"/>
              </a:cxn>
              <a:cxn ang="0">
                <a:pos x="13" y="39"/>
              </a:cxn>
              <a:cxn ang="0">
                <a:pos x="15" y="19"/>
              </a:cxn>
              <a:cxn ang="0">
                <a:pos x="5" y="9"/>
              </a:cxn>
              <a:cxn ang="0">
                <a:pos x="15" y="0"/>
              </a:cxn>
              <a:cxn ang="0">
                <a:pos x="25" y="9"/>
              </a:cxn>
              <a:cxn ang="0">
                <a:pos x="15" y="19"/>
              </a:cxn>
              <a:cxn ang="0">
                <a:pos x="53" y="68"/>
              </a:cxn>
              <a:cxn ang="0">
                <a:pos x="20" y="68"/>
              </a:cxn>
              <a:cxn ang="0">
                <a:pos x="10" y="58"/>
              </a:cxn>
              <a:cxn ang="0">
                <a:pos x="23" y="36"/>
              </a:cxn>
              <a:cxn ang="0">
                <a:pos x="37" y="41"/>
              </a:cxn>
              <a:cxn ang="0">
                <a:pos x="50" y="36"/>
              </a:cxn>
              <a:cxn ang="0">
                <a:pos x="64" y="58"/>
              </a:cxn>
              <a:cxn ang="0">
                <a:pos x="53" y="68"/>
              </a:cxn>
              <a:cxn ang="0">
                <a:pos x="37" y="39"/>
              </a:cxn>
              <a:cxn ang="0">
                <a:pos x="22" y="24"/>
              </a:cxn>
              <a:cxn ang="0">
                <a:pos x="37" y="9"/>
              </a:cxn>
              <a:cxn ang="0">
                <a:pos x="51" y="24"/>
              </a:cxn>
              <a:cxn ang="0">
                <a:pos x="37" y="39"/>
              </a:cxn>
              <a:cxn ang="0">
                <a:pos x="59" y="19"/>
              </a:cxn>
              <a:cxn ang="0">
                <a:pos x="49" y="9"/>
              </a:cxn>
              <a:cxn ang="0">
                <a:pos x="59" y="0"/>
              </a:cxn>
              <a:cxn ang="0">
                <a:pos x="68" y="9"/>
              </a:cxn>
              <a:cxn ang="0">
                <a:pos x="59" y="19"/>
              </a:cxn>
              <a:cxn ang="0">
                <a:pos x="66" y="39"/>
              </a:cxn>
              <a:cxn ang="0">
                <a:pos x="61" y="39"/>
              </a:cxn>
              <a:cxn ang="0">
                <a:pos x="51" y="34"/>
              </a:cxn>
              <a:cxn ang="0">
                <a:pos x="54" y="24"/>
              </a:cxn>
              <a:cxn ang="0">
                <a:pos x="54" y="21"/>
              </a:cxn>
              <a:cxn ang="0">
                <a:pos x="59" y="22"/>
              </a:cxn>
              <a:cxn ang="0">
                <a:pos x="69" y="19"/>
              </a:cxn>
              <a:cxn ang="0">
                <a:pos x="73" y="33"/>
              </a:cxn>
              <a:cxn ang="0">
                <a:pos x="66" y="39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rgbClr val="5FC8D3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18" name="文本框 17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19" name="文本框 18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2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000"/>
                            </p:stCondLst>
                            <p:childTnLst>
                              <p:par>
                                <p:cTn id="5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00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500"/>
                            </p:stCondLst>
                            <p:childTnLst>
                              <p:par>
                                <p:cTn id="7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54" grpId="0" animBg="1"/>
      <p:bldP spid="51" grpId="0" animBg="1"/>
      <p:bldP spid="57" grpId="0" animBg="1"/>
      <p:bldP spid="67" grpId="0"/>
      <p:bldP spid="69" grpId="0"/>
      <p:bldP spid="70" grpId="0"/>
      <p:bldP spid="71" grpId="0"/>
      <p:bldP spid="72" grpId="0"/>
      <p:bldP spid="73" grpId="0" animBg="1"/>
      <p:bldP spid="74" grpId="0" animBg="1"/>
      <p:bldP spid="75" grpId="0" animBg="1"/>
      <p:bldP spid="76" grpId="0" animBg="1"/>
      <p:bldP spid="77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AutoShape 2"/>
          <p:cNvSpPr/>
          <p:nvPr/>
        </p:nvSpPr>
        <p:spPr bwMode="auto">
          <a:xfrm>
            <a:off x="7132814" y="5396707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ADB968"/>
          </a:solidFill>
          <a:ln>
            <a:noFill/>
          </a:ln>
          <a:effectLst/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eaLnBrk="1">
              <a:lnSpc>
                <a:spcPct val="100000"/>
              </a:lnSpc>
            </a:pPr>
            <a:r>
              <a:rPr lang="es-ES" altLang="zh-CN" sz="1600" b="0">
                <a:latin typeface="Helvetica Light" charset="0"/>
                <a:sym typeface="Helvetica Light" charset="0"/>
              </a:rPr>
              <a:t> </a:t>
            </a:r>
            <a:endParaRPr lang="es-ES" altLang="zh-CN" sz="1250"/>
          </a:p>
        </p:txBody>
      </p:sp>
      <p:sp>
        <p:nvSpPr>
          <p:cNvPr id="63492" name="AutoShape 4"/>
          <p:cNvSpPr/>
          <p:nvPr/>
        </p:nvSpPr>
        <p:spPr bwMode="auto">
          <a:xfrm>
            <a:off x="4517551" y="3382281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ADB968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494" name="AutoShape 6"/>
          <p:cNvSpPr/>
          <p:nvPr/>
        </p:nvSpPr>
        <p:spPr bwMode="auto">
          <a:xfrm>
            <a:off x="7120114" y="3906920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496" name="AutoShape 8"/>
          <p:cNvSpPr/>
          <p:nvPr/>
        </p:nvSpPr>
        <p:spPr bwMode="auto">
          <a:xfrm>
            <a:off x="4504851" y="2061553"/>
            <a:ext cx="550039" cy="634965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0 w 21600"/>
              <a:gd name="T13" fmla="*/ 0 h 21600"/>
              <a:gd name="T14" fmla="*/ 21600 w 21600"/>
              <a:gd name="T15" fmla="*/ 216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eaLnBrk="1">
              <a:lnSpc>
                <a:spcPct val="100000"/>
              </a:lnSpc>
            </a:pPr>
            <a:r>
              <a:rPr lang="es-ES" altLang="zh-CN" sz="1600" b="0">
                <a:latin typeface="Helvetica Light" charset="0"/>
                <a:sym typeface="Helvetica Light" charset="0"/>
              </a:rPr>
              <a:t> </a:t>
            </a:r>
            <a:endParaRPr lang="es-ES" altLang="zh-CN" sz="1250"/>
          </a:p>
        </p:txBody>
      </p:sp>
      <p:sp>
        <p:nvSpPr>
          <p:cNvPr id="63498" name="AutoShape 10"/>
          <p:cNvSpPr/>
          <p:nvPr/>
        </p:nvSpPr>
        <p:spPr bwMode="auto">
          <a:xfrm>
            <a:off x="4537393" y="4861750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500" name="AutoShape 12"/>
          <p:cNvSpPr/>
          <p:nvPr/>
        </p:nvSpPr>
        <p:spPr bwMode="auto">
          <a:xfrm>
            <a:off x="7115352" y="2586193"/>
            <a:ext cx="550039" cy="634965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/>
          <a:p>
            <a:endParaRPr lang="zh-CN" altLang="en-US" sz="1705"/>
          </a:p>
        </p:txBody>
      </p:sp>
      <p:sp>
        <p:nvSpPr>
          <p:cNvPr id="63504" name="Line 16"/>
          <p:cNvSpPr>
            <a:spLocks noChangeShapeType="1"/>
          </p:cNvSpPr>
          <p:nvPr/>
        </p:nvSpPr>
        <p:spPr bwMode="auto">
          <a:xfrm>
            <a:off x="5324750" y="5207012"/>
            <a:ext cx="1570745" cy="46987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5" name="Line 17"/>
          <p:cNvSpPr>
            <a:spLocks noChangeShapeType="1"/>
          </p:cNvSpPr>
          <p:nvPr/>
        </p:nvSpPr>
        <p:spPr bwMode="auto">
          <a:xfrm flipV="1">
            <a:off x="5327132" y="4229165"/>
            <a:ext cx="1538996" cy="96435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6" name="Line 18"/>
          <p:cNvSpPr>
            <a:spLocks noChangeShapeType="1"/>
          </p:cNvSpPr>
          <p:nvPr/>
        </p:nvSpPr>
        <p:spPr bwMode="auto">
          <a:xfrm>
            <a:off x="5323162" y="3707701"/>
            <a:ext cx="1541378" cy="51908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7" name="Line 19"/>
          <p:cNvSpPr>
            <a:spLocks noChangeShapeType="1"/>
          </p:cNvSpPr>
          <p:nvPr/>
        </p:nvSpPr>
        <p:spPr bwMode="auto">
          <a:xfrm flipV="1">
            <a:off x="5326337" y="2922724"/>
            <a:ext cx="1508042" cy="788151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8" name="Line 20"/>
          <p:cNvSpPr>
            <a:spLocks noChangeShapeType="1"/>
          </p:cNvSpPr>
          <p:nvPr/>
        </p:nvSpPr>
        <p:spPr bwMode="auto">
          <a:xfrm>
            <a:off x="5338243" y="2377449"/>
            <a:ext cx="1492962" cy="533370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9" name="AutoShape 21"/>
          <p:cNvSpPr/>
          <p:nvPr/>
        </p:nvSpPr>
        <p:spPr bwMode="auto">
          <a:xfrm>
            <a:off x="6722467" y="2798907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ADB968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0" name="AutoShape 22"/>
          <p:cNvSpPr/>
          <p:nvPr/>
        </p:nvSpPr>
        <p:spPr bwMode="auto">
          <a:xfrm>
            <a:off x="6755802" y="4110903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5FC8D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1" name="AutoShape 23"/>
          <p:cNvSpPr/>
          <p:nvPr/>
        </p:nvSpPr>
        <p:spPr bwMode="auto">
          <a:xfrm>
            <a:off x="6798662" y="5584022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ADB968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2" name="AutoShape 24"/>
          <p:cNvSpPr/>
          <p:nvPr/>
        </p:nvSpPr>
        <p:spPr bwMode="auto">
          <a:xfrm>
            <a:off x="5246173" y="2265535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5FC8D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3" name="AutoShape 25"/>
          <p:cNvSpPr/>
          <p:nvPr/>
        </p:nvSpPr>
        <p:spPr bwMode="auto">
          <a:xfrm>
            <a:off x="5228711" y="3586263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ADB968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4" name="AutoShape 26"/>
          <p:cNvSpPr/>
          <p:nvPr/>
        </p:nvSpPr>
        <p:spPr bwMode="auto">
          <a:xfrm>
            <a:off x="5220774" y="5076050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5FC8D3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40" name="TextBox 23"/>
          <p:cNvSpPr txBox="1"/>
          <p:nvPr/>
        </p:nvSpPr>
        <p:spPr>
          <a:xfrm>
            <a:off x="1414298" y="244448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1" name="TextBox 24"/>
          <p:cNvSpPr txBox="1"/>
          <p:nvPr/>
        </p:nvSpPr>
        <p:spPr>
          <a:xfrm>
            <a:off x="2319637" y="206155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2" name="TextBox 23"/>
          <p:cNvSpPr txBox="1"/>
          <p:nvPr/>
        </p:nvSpPr>
        <p:spPr>
          <a:xfrm>
            <a:off x="1414298" y="374169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3" name="TextBox 24"/>
          <p:cNvSpPr txBox="1"/>
          <p:nvPr/>
        </p:nvSpPr>
        <p:spPr>
          <a:xfrm>
            <a:off x="2319637" y="335876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4" name="TextBox 23"/>
          <p:cNvSpPr txBox="1"/>
          <p:nvPr/>
        </p:nvSpPr>
        <p:spPr>
          <a:xfrm>
            <a:off x="1414298" y="5099103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5" name="TextBox 24"/>
          <p:cNvSpPr txBox="1"/>
          <p:nvPr/>
        </p:nvSpPr>
        <p:spPr>
          <a:xfrm>
            <a:off x="2319637" y="471616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6" name="TextBox 23"/>
          <p:cNvSpPr txBox="1"/>
          <p:nvPr/>
        </p:nvSpPr>
        <p:spPr>
          <a:xfrm>
            <a:off x="8414259" y="244448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7" name="TextBox 24"/>
          <p:cNvSpPr txBox="1"/>
          <p:nvPr/>
        </p:nvSpPr>
        <p:spPr>
          <a:xfrm>
            <a:off x="8414258" y="206155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8" name="TextBox 23"/>
          <p:cNvSpPr txBox="1"/>
          <p:nvPr/>
        </p:nvSpPr>
        <p:spPr>
          <a:xfrm>
            <a:off x="8414259" y="374169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9" name="TextBox 24"/>
          <p:cNvSpPr txBox="1"/>
          <p:nvPr/>
        </p:nvSpPr>
        <p:spPr>
          <a:xfrm>
            <a:off x="8414258" y="335876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0" name="TextBox 23"/>
          <p:cNvSpPr txBox="1"/>
          <p:nvPr/>
        </p:nvSpPr>
        <p:spPr>
          <a:xfrm>
            <a:off x="8414259" y="5099103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1" name="TextBox 24"/>
          <p:cNvSpPr txBox="1"/>
          <p:nvPr/>
        </p:nvSpPr>
        <p:spPr>
          <a:xfrm>
            <a:off x="8414258" y="471616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3" name="文本框 32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2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6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3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8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3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4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3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6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2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3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8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400"/>
                            </p:stCondLst>
                            <p:childTnLst>
                              <p:par>
                                <p:cTn id="4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3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000"/>
                            </p:stCondLst>
                            <p:childTnLst>
                              <p:par>
                                <p:cTn id="45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3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600"/>
                            </p:stCondLst>
                            <p:childTnLst>
                              <p:par>
                                <p:cTn id="4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200"/>
                            </p:stCondLst>
                            <p:childTnLst>
                              <p:par>
                                <p:cTn id="5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6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800"/>
                            </p:stCondLst>
                            <p:childTnLst>
                              <p:par>
                                <p:cTn id="5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63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400"/>
                            </p:stCondLst>
                            <p:childTnLst>
                              <p:par>
                                <p:cTn id="6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63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000"/>
                            </p:stCondLst>
                            <p:childTnLst>
                              <p:par>
                                <p:cTn id="65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3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600"/>
                            </p:stCondLst>
                            <p:childTnLst>
                              <p:par>
                                <p:cTn id="6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6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200"/>
                            </p:stCondLst>
                            <p:childTnLst>
                              <p:par>
                                <p:cTn id="7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700"/>
                            </p:stCondLst>
                            <p:childTnLst>
                              <p:par>
                                <p:cTn id="8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1200"/>
                            </p:stCondLst>
                            <p:childTnLst>
                              <p:par>
                                <p:cTn id="9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1700"/>
                            </p:stCondLst>
                            <p:childTnLst>
                              <p:par>
                                <p:cTn id="10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200"/>
                            </p:stCondLst>
                            <p:childTnLst>
                              <p:par>
                                <p:cTn id="10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700"/>
                            </p:stCondLst>
                            <p:childTnLst>
                              <p:par>
                                <p:cTn id="11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0" grpId="0" animBg="1" autoUpdateAnimBg="0"/>
      <p:bldP spid="63496" grpId="0" animBg="1" autoUpdateAnimBg="0"/>
      <p:bldP spid="63500" grpId="0" animBg="1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792" name="组合 1791"/>
          <p:cNvGrpSpPr/>
          <p:nvPr/>
        </p:nvGrpSpPr>
        <p:grpSpPr>
          <a:xfrm>
            <a:off x="148122" y="5968160"/>
            <a:ext cx="784450" cy="707236"/>
            <a:chOff x="2121844" y="1244760"/>
            <a:chExt cx="986076" cy="889015"/>
          </a:xfrm>
        </p:grpSpPr>
        <p:grpSp>
          <p:nvGrpSpPr>
            <p:cNvPr id="1793" name="组合 1792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28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4" name="组合 1793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22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5" name="组合 1794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796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840" name="组合 1839"/>
          <p:cNvGrpSpPr/>
          <p:nvPr/>
        </p:nvGrpSpPr>
        <p:grpSpPr>
          <a:xfrm>
            <a:off x="1017319" y="5920966"/>
            <a:ext cx="348020" cy="357426"/>
            <a:chOff x="5859463" y="3181350"/>
            <a:chExt cx="469900" cy="482600"/>
          </a:xfrm>
        </p:grpSpPr>
        <p:sp>
          <p:nvSpPr>
            <p:cNvPr id="1841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2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3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4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5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6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858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61" name="组合 1860"/>
          <p:cNvGrpSpPr/>
          <p:nvPr/>
        </p:nvGrpSpPr>
        <p:grpSpPr>
          <a:xfrm>
            <a:off x="11292938" y="5968160"/>
            <a:ext cx="784450" cy="707236"/>
            <a:chOff x="2121844" y="1244760"/>
            <a:chExt cx="986076" cy="889015"/>
          </a:xfrm>
        </p:grpSpPr>
        <p:grpSp>
          <p:nvGrpSpPr>
            <p:cNvPr id="1862" name="组合 1861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97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3" name="组合 1862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91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4" name="组合 1863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865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909" name="组合 1908"/>
          <p:cNvGrpSpPr/>
          <p:nvPr/>
        </p:nvGrpSpPr>
        <p:grpSpPr>
          <a:xfrm>
            <a:off x="11039505" y="5805155"/>
            <a:ext cx="348020" cy="357426"/>
            <a:chOff x="5859463" y="3181350"/>
            <a:chExt cx="469900" cy="482600"/>
          </a:xfrm>
        </p:grpSpPr>
        <p:sp>
          <p:nvSpPr>
            <p:cNvPr id="1910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927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0" name="文本框 1929"/>
          <p:cNvSpPr txBox="1"/>
          <p:nvPr/>
        </p:nvSpPr>
        <p:spPr>
          <a:xfrm>
            <a:off x="5086883" y="369977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在此添加标题</a:t>
            </a:r>
          </a:p>
        </p:txBody>
      </p:sp>
      <p:sp>
        <p:nvSpPr>
          <p:cNvPr id="1932" name="矩形 1931"/>
          <p:cNvSpPr/>
          <p:nvPr/>
        </p:nvSpPr>
        <p:spPr>
          <a:xfrm>
            <a:off x="2482960" y="4342666"/>
            <a:ext cx="7233878" cy="617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zh-CN" altLang="en-US" sz="1200" dirty="0">
                <a:solidFill>
                  <a:schemeClr val="bg1">
                    <a:lumMod val="95000"/>
                  </a:schemeClr>
                </a:solidFill>
              </a:rPr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1934" name="心形 1933"/>
          <p:cNvSpPr/>
          <p:nvPr/>
        </p:nvSpPr>
        <p:spPr>
          <a:xfrm>
            <a:off x="5020253" y="1533092"/>
            <a:ext cx="2129254" cy="1884890"/>
          </a:xfrm>
          <a:prstGeom prst="hear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48" name="组合 947"/>
          <p:cNvGrpSpPr/>
          <p:nvPr/>
        </p:nvGrpSpPr>
        <p:grpSpPr>
          <a:xfrm>
            <a:off x="4894555" y="1257277"/>
            <a:ext cx="2402890" cy="2323764"/>
            <a:chOff x="4454526" y="1852613"/>
            <a:chExt cx="3278188" cy="3170237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4565651" y="1852613"/>
              <a:ext cx="3167063" cy="3106738"/>
              <a:chOff x="2876" y="1167"/>
              <a:chExt cx="1995" cy="1957"/>
            </a:xfrm>
          </p:grpSpPr>
          <p:sp>
            <p:nvSpPr>
              <p:cNvPr id="748" name="Freeform 5"/>
              <p:cNvSpPr/>
              <p:nvPr/>
            </p:nvSpPr>
            <p:spPr bwMode="auto">
              <a:xfrm>
                <a:off x="4788" y="1973"/>
                <a:ext cx="75" cy="45"/>
              </a:xfrm>
              <a:custGeom>
                <a:avLst/>
                <a:gdLst>
                  <a:gd name="T0" fmla="*/ 11 w 28"/>
                  <a:gd name="T1" fmla="*/ 11 h 17"/>
                  <a:gd name="T2" fmla="*/ 24 w 28"/>
                  <a:gd name="T3" fmla="*/ 3 h 17"/>
                  <a:gd name="T4" fmla="*/ 27 w 28"/>
                  <a:gd name="T5" fmla="*/ 1 h 17"/>
                  <a:gd name="T6" fmla="*/ 27 w 28"/>
                  <a:gd name="T7" fmla="*/ 0 h 17"/>
                  <a:gd name="T8" fmla="*/ 26 w 28"/>
                  <a:gd name="T9" fmla="*/ 0 h 17"/>
                  <a:gd name="T10" fmla="*/ 26 w 28"/>
                  <a:gd name="T11" fmla="*/ 0 h 17"/>
                  <a:gd name="T12" fmla="*/ 26 w 28"/>
                  <a:gd name="T13" fmla="*/ 0 h 17"/>
                  <a:gd name="T14" fmla="*/ 23 w 28"/>
                  <a:gd name="T15" fmla="*/ 1 h 17"/>
                  <a:gd name="T16" fmla="*/ 3 w 28"/>
                  <a:gd name="T17" fmla="*/ 13 h 17"/>
                  <a:gd name="T18" fmla="*/ 3 w 28"/>
                  <a:gd name="T19" fmla="*/ 13 h 17"/>
                  <a:gd name="T20" fmla="*/ 1 w 28"/>
                  <a:gd name="T21" fmla="*/ 15 h 17"/>
                  <a:gd name="T22" fmla="*/ 1 w 28"/>
                  <a:gd name="T23" fmla="*/ 17 h 17"/>
                  <a:gd name="T24" fmla="*/ 11 w 28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7">
                    <a:moveTo>
                      <a:pt x="11" y="11"/>
                    </a:moveTo>
                    <a:cubicBezTo>
                      <a:pt x="15" y="7"/>
                      <a:pt x="19" y="5"/>
                      <a:pt x="24" y="3"/>
                    </a:cubicBezTo>
                    <a:cubicBezTo>
                      <a:pt x="25" y="2"/>
                      <a:pt x="26" y="2"/>
                      <a:pt x="27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16" y="4"/>
                      <a:pt x="6" y="5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2" y="14"/>
                      <a:pt x="1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5" y="16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6"/>
              <p:cNvSpPr/>
              <p:nvPr/>
            </p:nvSpPr>
            <p:spPr bwMode="auto">
              <a:xfrm>
                <a:off x="4710" y="1970"/>
                <a:ext cx="145" cy="118"/>
              </a:xfrm>
              <a:custGeom>
                <a:avLst/>
                <a:gdLst>
                  <a:gd name="T0" fmla="*/ 16 w 54"/>
                  <a:gd name="T1" fmla="*/ 38 h 44"/>
                  <a:gd name="T2" fmla="*/ 24 w 54"/>
                  <a:gd name="T3" fmla="*/ 27 h 44"/>
                  <a:gd name="T4" fmla="*/ 39 w 54"/>
                  <a:gd name="T5" fmla="*/ 20 h 44"/>
                  <a:gd name="T6" fmla="*/ 44 w 54"/>
                  <a:gd name="T7" fmla="*/ 15 h 44"/>
                  <a:gd name="T8" fmla="*/ 53 w 54"/>
                  <a:gd name="T9" fmla="*/ 10 h 44"/>
                  <a:gd name="T10" fmla="*/ 54 w 54"/>
                  <a:gd name="T11" fmla="*/ 8 h 44"/>
                  <a:gd name="T12" fmla="*/ 46 w 54"/>
                  <a:gd name="T13" fmla="*/ 10 h 44"/>
                  <a:gd name="T14" fmla="*/ 35 w 54"/>
                  <a:gd name="T15" fmla="*/ 11 h 44"/>
                  <a:gd name="T16" fmla="*/ 45 w 54"/>
                  <a:gd name="T17" fmla="*/ 5 h 44"/>
                  <a:gd name="T18" fmla="*/ 49 w 54"/>
                  <a:gd name="T19" fmla="*/ 3 h 44"/>
                  <a:gd name="T20" fmla="*/ 50 w 54"/>
                  <a:gd name="T21" fmla="*/ 2 h 44"/>
                  <a:gd name="T22" fmla="*/ 50 w 54"/>
                  <a:gd name="T23" fmla="*/ 2 h 44"/>
                  <a:gd name="T24" fmla="*/ 51 w 54"/>
                  <a:gd name="T25" fmla="*/ 1 h 44"/>
                  <a:gd name="T26" fmla="*/ 50 w 54"/>
                  <a:gd name="T27" fmla="*/ 0 h 44"/>
                  <a:gd name="T28" fmla="*/ 39 w 54"/>
                  <a:gd name="T29" fmla="*/ 5 h 44"/>
                  <a:gd name="T30" fmla="*/ 21 w 54"/>
                  <a:gd name="T31" fmla="*/ 16 h 44"/>
                  <a:gd name="T32" fmla="*/ 17 w 54"/>
                  <a:gd name="T33" fmla="*/ 32 h 44"/>
                  <a:gd name="T34" fmla="*/ 1 w 54"/>
                  <a:gd name="T35" fmla="*/ 43 h 44"/>
                  <a:gd name="T36" fmla="*/ 1 w 54"/>
                  <a:gd name="T37" fmla="*/ 44 h 44"/>
                  <a:gd name="T38" fmla="*/ 16 w 54"/>
                  <a:gd name="T3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44">
                    <a:moveTo>
                      <a:pt x="16" y="38"/>
                    </a:moveTo>
                    <a:cubicBezTo>
                      <a:pt x="20" y="35"/>
                      <a:pt x="22" y="31"/>
                      <a:pt x="24" y="27"/>
                    </a:cubicBezTo>
                    <a:cubicBezTo>
                      <a:pt x="28" y="21"/>
                      <a:pt x="34" y="23"/>
                      <a:pt x="39" y="20"/>
                    </a:cubicBezTo>
                    <a:cubicBezTo>
                      <a:pt x="41" y="19"/>
                      <a:pt x="43" y="17"/>
                      <a:pt x="44" y="15"/>
                    </a:cubicBezTo>
                    <a:cubicBezTo>
                      <a:pt x="47" y="13"/>
                      <a:pt x="50" y="11"/>
                      <a:pt x="53" y="10"/>
                    </a:cubicBezTo>
                    <a:cubicBezTo>
                      <a:pt x="54" y="10"/>
                      <a:pt x="54" y="9"/>
                      <a:pt x="54" y="8"/>
                    </a:cubicBezTo>
                    <a:cubicBezTo>
                      <a:pt x="51" y="8"/>
                      <a:pt x="48" y="9"/>
                      <a:pt x="46" y="10"/>
                    </a:cubicBezTo>
                    <a:cubicBezTo>
                      <a:pt x="44" y="10"/>
                      <a:pt x="34" y="16"/>
                      <a:pt x="35" y="11"/>
                    </a:cubicBezTo>
                    <a:cubicBezTo>
                      <a:pt x="36" y="8"/>
                      <a:pt x="42" y="6"/>
                      <a:pt x="45" y="5"/>
                    </a:cubicBezTo>
                    <a:cubicBezTo>
                      <a:pt x="46" y="4"/>
                      <a:pt x="47" y="4"/>
                      <a:pt x="49" y="3"/>
                    </a:cubicBezTo>
                    <a:cubicBezTo>
                      <a:pt x="49" y="3"/>
                      <a:pt x="49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46" y="0"/>
                      <a:pt x="42" y="2"/>
                      <a:pt x="39" y="5"/>
                    </a:cubicBezTo>
                    <a:cubicBezTo>
                      <a:pt x="32" y="7"/>
                      <a:pt x="25" y="10"/>
                      <a:pt x="21" y="16"/>
                    </a:cubicBezTo>
                    <a:cubicBezTo>
                      <a:pt x="18" y="21"/>
                      <a:pt x="20" y="27"/>
                      <a:pt x="17" y="32"/>
                    </a:cubicBezTo>
                    <a:cubicBezTo>
                      <a:pt x="14" y="37"/>
                      <a:pt x="6" y="39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6" y="43"/>
                      <a:pt x="11" y="41"/>
                      <a:pt x="16" y="38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7"/>
              <p:cNvSpPr/>
              <p:nvPr/>
            </p:nvSpPr>
            <p:spPr bwMode="auto">
              <a:xfrm>
                <a:off x="4788" y="1997"/>
                <a:ext cx="51" cy="29"/>
              </a:xfrm>
              <a:custGeom>
                <a:avLst/>
                <a:gdLst>
                  <a:gd name="T0" fmla="*/ 9 w 19"/>
                  <a:gd name="T1" fmla="*/ 5 h 11"/>
                  <a:gd name="T2" fmla="*/ 19 w 19"/>
                  <a:gd name="T3" fmla="*/ 0 h 11"/>
                  <a:gd name="T4" fmla="*/ 14 w 19"/>
                  <a:gd name="T5" fmla="*/ 4 h 11"/>
                  <a:gd name="T6" fmla="*/ 5 w 19"/>
                  <a:gd name="T7" fmla="*/ 10 h 11"/>
                  <a:gd name="T8" fmla="*/ 0 w 19"/>
                  <a:gd name="T9" fmla="*/ 11 h 11"/>
                  <a:gd name="T10" fmla="*/ 3 w 19"/>
                  <a:gd name="T11" fmla="*/ 5 h 11"/>
                  <a:gd name="T12" fmla="*/ 4 w 19"/>
                  <a:gd name="T13" fmla="*/ 3 h 11"/>
                  <a:gd name="T14" fmla="*/ 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9" y="5"/>
                    </a:moveTo>
                    <a:cubicBezTo>
                      <a:pt x="12" y="4"/>
                      <a:pt x="16" y="1"/>
                      <a:pt x="19" y="0"/>
                    </a:cubicBezTo>
                    <a:cubicBezTo>
                      <a:pt x="18" y="1"/>
                      <a:pt x="16" y="3"/>
                      <a:pt x="14" y="4"/>
                    </a:cubicBezTo>
                    <a:cubicBezTo>
                      <a:pt x="11" y="7"/>
                      <a:pt x="9" y="9"/>
                      <a:pt x="5" y="10"/>
                    </a:cubicBezTo>
                    <a:cubicBezTo>
                      <a:pt x="3" y="10"/>
                      <a:pt x="1" y="11"/>
                      <a:pt x="0" y="11"/>
                    </a:cubicBezTo>
                    <a:cubicBezTo>
                      <a:pt x="1" y="10"/>
                      <a:pt x="2" y="8"/>
                      <a:pt x="3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5" y="5"/>
                      <a:pt x="7" y="5"/>
                      <a:pt x="9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8"/>
              <p:cNvSpPr/>
              <p:nvPr/>
            </p:nvSpPr>
            <p:spPr bwMode="auto">
              <a:xfrm>
                <a:off x="4726" y="1989"/>
                <a:ext cx="78" cy="91"/>
              </a:xfrm>
              <a:custGeom>
                <a:avLst/>
                <a:gdLst>
                  <a:gd name="T0" fmla="*/ 15 w 29"/>
                  <a:gd name="T1" fmla="*/ 17 h 34"/>
                  <a:gd name="T2" fmla="*/ 19 w 29"/>
                  <a:gd name="T3" fmla="*/ 7 h 34"/>
                  <a:gd name="T4" fmla="*/ 27 w 29"/>
                  <a:gd name="T5" fmla="*/ 1 h 34"/>
                  <a:gd name="T6" fmla="*/ 29 w 29"/>
                  <a:gd name="T7" fmla="*/ 0 h 34"/>
                  <a:gd name="T8" fmla="*/ 29 w 29"/>
                  <a:gd name="T9" fmla="*/ 1 h 34"/>
                  <a:gd name="T10" fmla="*/ 19 w 29"/>
                  <a:gd name="T11" fmla="*/ 15 h 34"/>
                  <a:gd name="T12" fmla="*/ 19 w 29"/>
                  <a:gd name="T13" fmla="*/ 16 h 34"/>
                  <a:gd name="T14" fmla="*/ 14 w 29"/>
                  <a:gd name="T15" fmla="*/ 24 h 34"/>
                  <a:gd name="T16" fmla="*/ 0 w 29"/>
                  <a:gd name="T17" fmla="*/ 34 h 34"/>
                  <a:gd name="T18" fmla="*/ 15 w 29"/>
                  <a:gd name="T19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15" y="17"/>
                    </a:moveTo>
                    <a:cubicBezTo>
                      <a:pt x="15" y="13"/>
                      <a:pt x="16" y="10"/>
                      <a:pt x="19" y="7"/>
                    </a:cubicBezTo>
                    <a:cubicBezTo>
                      <a:pt x="21" y="4"/>
                      <a:pt x="24" y="3"/>
                      <a:pt x="27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5"/>
                      <a:pt x="25" y="12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7" y="18"/>
                      <a:pt x="15" y="22"/>
                      <a:pt x="14" y="24"/>
                    </a:cubicBezTo>
                    <a:cubicBezTo>
                      <a:pt x="11" y="29"/>
                      <a:pt x="6" y="32"/>
                      <a:pt x="0" y="34"/>
                    </a:cubicBezTo>
                    <a:cubicBezTo>
                      <a:pt x="8" y="30"/>
                      <a:pt x="14" y="27"/>
                      <a:pt x="15" y="1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9"/>
              <p:cNvSpPr/>
              <p:nvPr/>
            </p:nvSpPr>
            <p:spPr bwMode="auto">
              <a:xfrm>
                <a:off x="4708" y="1986"/>
                <a:ext cx="163" cy="102"/>
              </a:xfrm>
              <a:custGeom>
                <a:avLst/>
                <a:gdLst>
                  <a:gd name="T0" fmla="*/ 18 w 61"/>
                  <a:gd name="T1" fmla="*/ 34 h 38"/>
                  <a:gd name="T2" fmla="*/ 29 w 61"/>
                  <a:gd name="T3" fmla="*/ 23 h 38"/>
                  <a:gd name="T4" fmla="*/ 44 w 61"/>
                  <a:gd name="T5" fmla="*/ 15 h 38"/>
                  <a:gd name="T6" fmla="*/ 60 w 61"/>
                  <a:gd name="T7" fmla="*/ 4 h 38"/>
                  <a:gd name="T8" fmla="*/ 60 w 61"/>
                  <a:gd name="T9" fmla="*/ 3 h 38"/>
                  <a:gd name="T10" fmla="*/ 41 w 61"/>
                  <a:gd name="T11" fmla="*/ 11 h 38"/>
                  <a:gd name="T12" fmla="*/ 27 w 61"/>
                  <a:gd name="T13" fmla="*/ 16 h 38"/>
                  <a:gd name="T14" fmla="*/ 35 w 61"/>
                  <a:gd name="T15" fmla="*/ 2 h 38"/>
                  <a:gd name="T16" fmla="*/ 34 w 61"/>
                  <a:gd name="T17" fmla="*/ 1 h 38"/>
                  <a:gd name="T18" fmla="*/ 31 w 61"/>
                  <a:gd name="T19" fmla="*/ 3 h 38"/>
                  <a:gd name="T20" fmla="*/ 30 w 61"/>
                  <a:gd name="T21" fmla="*/ 3 h 38"/>
                  <a:gd name="T22" fmla="*/ 30 w 61"/>
                  <a:gd name="T23" fmla="*/ 3 h 38"/>
                  <a:gd name="T24" fmla="*/ 26 w 61"/>
                  <a:gd name="T25" fmla="*/ 6 h 38"/>
                  <a:gd name="T26" fmla="*/ 23 w 61"/>
                  <a:gd name="T27" fmla="*/ 10 h 38"/>
                  <a:gd name="T28" fmla="*/ 23 w 61"/>
                  <a:gd name="T29" fmla="*/ 19 h 38"/>
                  <a:gd name="T30" fmla="*/ 23 w 61"/>
                  <a:gd name="T31" fmla="*/ 19 h 38"/>
                  <a:gd name="T32" fmla="*/ 23 w 61"/>
                  <a:gd name="T33" fmla="*/ 20 h 38"/>
                  <a:gd name="T34" fmla="*/ 22 w 61"/>
                  <a:gd name="T35" fmla="*/ 22 h 38"/>
                  <a:gd name="T36" fmla="*/ 1 w 61"/>
                  <a:gd name="T37" fmla="*/ 36 h 38"/>
                  <a:gd name="T38" fmla="*/ 1 w 61"/>
                  <a:gd name="T39" fmla="*/ 37 h 38"/>
                  <a:gd name="T40" fmla="*/ 18 w 61"/>
                  <a:gd name="T4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8">
                    <a:moveTo>
                      <a:pt x="18" y="34"/>
                    </a:moveTo>
                    <a:cubicBezTo>
                      <a:pt x="23" y="32"/>
                      <a:pt x="24" y="25"/>
                      <a:pt x="29" y="23"/>
                    </a:cubicBezTo>
                    <a:cubicBezTo>
                      <a:pt x="35" y="20"/>
                      <a:pt x="40" y="19"/>
                      <a:pt x="44" y="15"/>
                    </a:cubicBezTo>
                    <a:cubicBezTo>
                      <a:pt x="49" y="10"/>
                      <a:pt x="53" y="6"/>
                      <a:pt x="60" y="4"/>
                    </a:cubicBezTo>
                    <a:cubicBezTo>
                      <a:pt x="61" y="4"/>
                      <a:pt x="61" y="3"/>
                      <a:pt x="60" y="3"/>
                    </a:cubicBezTo>
                    <a:cubicBezTo>
                      <a:pt x="51" y="2"/>
                      <a:pt x="48" y="6"/>
                      <a:pt x="41" y="11"/>
                    </a:cubicBezTo>
                    <a:cubicBezTo>
                      <a:pt x="36" y="13"/>
                      <a:pt x="31" y="13"/>
                      <a:pt x="27" y="16"/>
                    </a:cubicBezTo>
                    <a:cubicBezTo>
                      <a:pt x="29" y="11"/>
                      <a:pt x="29" y="5"/>
                      <a:pt x="35" y="2"/>
                    </a:cubicBezTo>
                    <a:cubicBezTo>
                      <a:pt x="36" y="1"/>
                      <a:pt x="35" y="0"/>
                      <a:pt x="34" y="1"/>
                    </a:cubicBezTo>
                    <a:cubicBezTo>
                      <a:pt x="33" y="1"/>
                      <a:pt x="32" y="2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7" y="5"/>
                      <a:pt x="26" y="6"/>
                    </a:cubicBezTo>
                    <a:cubicBezTo>
                      <a:pt x="25" y="7"/>
                      <a:pt x="24" y="8"/>
                      <a:pt x="23" y="10"/>
                    </a:cubicBezTo>
                    <a:cubicBezTo>
                      <a:pt x="22" y="13"/>
                      <a:pt x="23" y="16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3" y="20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0" y="31"/>
                      <a:pt x="8" y="35"/>
                      <a:pt x="1" y="36"/>
                    </a:cubicBezTo>
                    <a:cubicBezTo>
                      <a:pt x="0" y="36"/>
                      <a:pt x="0" y="37"/>
                      <a:pt x="1" y="37"/>
                    </a:cubicBezTo>
                    <a:cubicBezTo>
                      <a:pt x="7" y="38"/>
                      <a:pt x="13" y="37"/>
                      <a:pt x="18" y="3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0"/>
              <p:cNvSpPr/>
              <p:nvPr/>
            </p:nvSpPr>
            <p:spPr bwMode="auto">
              <a:xfrm>
                <a:off x="4673" y="2072"/>
                <a:ext cx="70" cy="21"/>
              </a:xfrm>
              <a:custGeom>
                <a:avLst/>
                <a:gdLst>
                  <a:gd name="T0" fmla="*/ 0 w 26"/>
                  <a:gd name="T1" fmla="*/ 6 h 8"/>
                  <a:gd name="T2" fmla="*/ 9 w 26"/>
                  <a:gd name="T3" fmla="*/ 8 h 8"/>
                  <a:gd name="T4" fmla="*/ 15 w 26"/>
                  <a:gd name="T5" fmla="*/ 7 h 8"/>
                  <a:gd name="T6" fmla="*/ 16 w 26"/>
                  <a:gd name="T7" fmla="*/ 7 h 8"/>
                  <a:gd name="T8" fmla="*/ 16 w 26"/>
                  <a:gd name="T9" fmla="*/ 7 h 8"/>
                  <a:gd name="T10" fmla="*/ 20 w 26"/>
                  <a:gd name="T11" fmla="*/ 6 h 8"/>
                  <a:gd name="T12" fmla="*/ 24 w 26"/>
                  <a:gd name="T13" fmla="*/ 3 h 8"/>
                  <a:gd name="T14" fmla="*/ 25 w 26"/>
                  <a:gd name="T15" fmla="*/ 2 h 8"/>
                  <a:gd name="T16" fmla="*/ 26 w 26"/>
                  <a:gd name="T17" fmla="*/ 1 h 8"/>
                  <a:gd name="T18" fmla="*/ 26 w 26"/>
                  <a:gd name="T19" fmla="*/ 1 h 8"/>
                  <a:gd name="T20" fmla="*/ 25 w 26"/>
                  <a:gd name="T21" fmla="*/ 0 h 8"/>
                  <a:gd name="T22" fmla="*/ 1 w 26"/>
                  <a:gd name="T23" fmla="*/ 2 h 8"/>
                  <a:gd name="T24" fmla="*/ 1 w 26"/>
                  <a:gd name="T25" fmla="*/ 2 h 8"/>
                  <a:gd name="T26" fmla="*/ 0 w 26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8">
                    <a:moveTo>
                      <a:pt x="0" y="6"/>
                    </a:moveTo>
                    <a:cubicBezTo>
                      <a:pt x="3" y="7"/>
                      <a:pt x="6" y="8"/>
                      <a:pt x="9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6"/>
                      <a:pt x="19" y="6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17" y="1"/>
                      <a:pt x="9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1"/>
              <p:cNvSpPr/>
              <p:nvPr/>
            </p:nvSpPr>
            <p:spPr bwMode="auto">
              <a:xfrm>
                <a:off x="3865" y="2963"/>
                <a:ext cx="222" cy="161"/>
              </a:xfrm>
              <a:custGeom>
                <a:avLst/>
                <a:gdLst>
                  <a:gd name="T0" fmla="*/ 83 w 83"/>
                  <a:gd name="T1" fmla="*/ 59 h 60"/>
                  <a:gd name="T2" fmla="*/ 74 w 83"/>
                  <a:gd name="T3" fmla="*/ 48 h 60"/>
                  <a:gd name="T4" fmla="*/ 75 w 83"/>
                  <a:gd name="T5" fmla="*/ 48 h 60"/>
                  <a:gd name="T6" fmla="*/ 73 w 83"/>
                  <a:gd name="T7" fmla="*/ 41 h 60"/>
                  <a:gd name="T8" fmla="*/ 71 w 83"/>
                  <a:gd name="T9" fmla="*/ 34 h 60"/>
                  <a:gd name="T10" fmla="*/ 63 w 83"/>
                  <a:gd name="T11" fmla="*/ 20 h 60"/>
                  <a:gd name="T12" fmla="*/ 55 w 83"/>
                  <a:gd name="T13" fmla="*/ 11 h 60"/>
                  <a:gd name="T14" fmla="*/ 46 w 83"/>
                  <a:gd name="T15" fmla="*/ 6 h 60"/>
                  <a:gd name="T16" fmla="*/ 40 w 83"/>
                  <a:gd name="T17" fmla="*/ 4 h 60"/>
                  <a:gd name="T18" fmla="*/ 35 w 83"/>
                  <a:gd name="T19" fmla="*/ 1 h 60"/>
                  <a:gd name="T20" fmla="*/ 25 w 83"/>
                  <a:gd name="T21" fmla="*/ 3 h 60"/>
                  <a:gd name="T22" fmla="*/ 21 w 83"/>
                  <a:gd name="T23" fmla="*/ 6 h 60"/>
                  <a:gd name="T24" fmla="*/ 11 w 83"/>
                  <a:gd name="T25" fmla="*/ 7 h 60"/>
                  <a:gd name="T26" fmla="*/ 0 w 83"/>
                  <a:gd name="T27" fmla="*/ 14 h 60"/>
                  <a:gd name="T28" fmla="*/ 0 w 83"/>
                  <a:gd name="T29" fmla="*/ 14 h 60"/>
                  <a:gd name="T30" fmla="*/ 13 w 83"/>
                  <a:gd name="T31" fmla="*/ 15 h 60"/>
                  <a:gd name="T32" fmla="*/ 19 w 83"/>
                  <a:gd name="T33" fmla="*/ 26 h 60"/>
                  <a:gd name="T34" fmla="*/ 27 w 83"/>
                  <a:gd name="T35" fmla="*/ 35 h 60"/>
                  <a:gd name="T36" fmla="*/ 39 w 83"/>
                  <a:gd name="T37" fmla="*/ 45 h 60"/>
                  <a:gd name="T38" fmla="*/ 60 w 83"/>
                  <a:gd name="T39" fmla="*/ 56 h 60"/>
                  <a:gd name="T40" fmla="*/ 71 w 83"/>
                  <a:gd name="T41" fmla="*/ 54 h 60"/>
                  <a:gd name="T42" fmla="*/ 83 w 83"/>
                  <a:gd name="T43" fmla="*/ 60 h 60"/>
                  <a:gd name="T44" fmla="*/ 83 w 83"/>
                  <a:gd name="T4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60">
                    <a:moveTo>
                      <a:pt x="83" y="59"/>
                    </a:moveTo>
                    <a:cubicBezTo>
                      <a:pt x="82" y="54"/>
                      <a:pt x="77" y="52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4" y="46"/>
                      <a:pt x="74" y="44"/>
                      <a:pt x="73" y="41"/>
                    </a:cubicBezTo>
                    <a:cubicBezTo>
                      <a:pt x="73" y="39"/>
                      <a:pt x="72" y="36"/>
                      <a:pt x="71" y="34"/>
                    </a:cubicBezTo>
                    <a:cubicBezTo>
                      <a:pt x="69" y="29"/>
                      <a:pt x="66" y="24"/>
                      <a:pt x="63" y="20"/>
                    </a:cubicBezTo>
                    <a:cubicBezTo>
                      <a:pt x="61" y="17"/>
                      <a:pt x="58" y="14"/>
                      <a:pt x="55" y="11"/>
                    </a:cubicBezTo>
                    <a:cubicBezTo>
                      <a:pt x="53" y="8"/>
                      <a:pt x="50" y="6"/>
                      <a:pt x="46" y="6"/>
                    </a:cubicBezTo>
                    <a:cubicBezTo>
                      <a:pt x="43" y="7"/>
                      <a:pt x="42" y="6"/>
                      <a:pt x="40" y="4"/>
                    </a:cubicBezTo>
                    <a:cubicBezTo>
                      <a:pt x="38" y="3"/>
                      <a:pt x="37" y="2"/>
                      <a:pt x="35" y="1"/>
                    </a:cubicBezTo>
                    <a:cubicBezTo>
                      <a:pt x="32" y="0"/>
                      <a:pt x="28" y="1"/>
                      <a:pt x="25" y="3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18" y="8"/>
                      <a:pt x="14" y="7"/>
                      <a:pt x="11" y="7"/>
                    </a:cubicBezTo>
                    <a:cubicBezTo>
                      <a:pt x="7" y="7"/>
                      <a:pt x="3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4"/>
                      <a:pt x="9" y="13"/>
                      <a:pt x="13" y="15"/>
                    </a:cubicBezTo>
                    <a:cubicBezTo>
                      <a:pt x="16" y="17"/>
                      <a:pt x="17" y="22"/>
                      <a:pt x="19" y="26"/>
                    </a:cubicBezTo>
                    <a:cubicBezTo>
                      <a:pt x="20" y="29"/>
                      <a:pt x="24" y="32"/>
                      <a:pt x="27" y="35"/>
                    </a:cubicBezTo>
                    <a:cubicBezTo>
                      <a:pt x="31" y="38"/>
                      <a:pt x="35" y="42"/>
                      <a:pt x="39" y="45"/>
                    </a:cubicBezTo>
                    <a:cubicBezTo>
                      <a:pt x="45" y="50"/>
                      <a:pt x="52" y="54"/>
                      <a:pt x="60" y="56"/>
                    </a:cubicBezTo>
                    <a:cubicBezTo>
                      <a:pt x="64" y="57"/>
                      <a:pt x="67" y="56"/>
                      <a:pt x="71" y="54"/>
                    </a:cubicBezTo>
                    <a:cubicBezTo>
                      <a:pt x="76" y="53"/>
                      <a:pt x="79" y="58"/>
                      <a:pt x="83" y="60"/>
                    </a:cubicBezTo>
                    <a:cubicBezTo>
                      <a:pt x="83" y="60"/>
                      <a:pt x="83" y="60"/>
                      <a:pt x="83" y="5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2"/>
              <p:cNvSpPr/>
              <p:nvPr/>
            </p:nvSpPr>
            <p:spPr bwMode="auto">
              <a:xfrm>
                <a:off x="3919" y="2966"/>
                <a:ext cx="107" cy="72"/>
              </a:xfrm>
              <a:custGeom>
                <a:avLst/>
                <a:gdLst>
                  <a:gd name="T0" fmla="*/ 11 w 40"/>
                  <a:gd name="T1" fmla="*/ 16 h 27"/>
                  <a:gd name="T2" fmla="*/ 8 w 40"/>
                  <a:gd name="T3" fmla="*/ 13 h 27"/>
                  <a:gd name="T4" fmla="*/ 10 w 40"/>
                  <a:gd name="T5" fmla="*/ 14 h 27"/>
                  <a:gd name="T6" fmla="*/ 15 w 40"/>
                  <a:gd name="T7" fmla="*/ 17 h 27"/>
                  <a:gd name="T8" fmla="*/ 29 w 40"/>
                  <a:gd name="T9" fmla="*/ 20 h 27"/>
                  <a:gd name="T10" fmla="*/ 29 w 40"/>
                  <a:gd name="T11" fmla="*/ 19 h 27"/>
                  <a:gd name="T12" fmla="*/ 27 w 40"/>
                  <a:gd name="T13" fmla="*/ 11 h 27"/>
                  <a:gd name="T14" fmla="*/ 26 w 40"/>
                  <a:gd name="T15" fmla="*/ 9 h 27"/>
                  <a:gd name="T16" fmla="*/ 27 w 40"/>
                  <a:gd name="T17" fmla="*/ 8 h 27"/>
                  <a:gd name="T18" fmla="*/ 29 w 40"/>
                  <a:gd name="T19" fmla="*/ 10 h 27"/>
                  <a:gd name="T20" fmla="*/ 34 w 40"/>
                  <a:gd name="T21" fmla="*/ 27 h 27"/>
                  <a:gd name="T22" fmla="*/ 35 w 40"/>
                  <a:gd name="T23" fmla="*/ 27 h 27"/>
                  <a:gd name="T24" fmla="*/ 32 w 40"/>
                  <a:gd name="T25" fmla="*/ 11 h 27"/>
                  <a:gd name="T26" fmla="*/ 32 w 40"/>
                  <a:gd name="T27" fmla="*/ 10 h 27"/>
                  <a:gd name="T28" fmla="*/ 34 w 40"/>
                  <a:gd name="T29" fmla="*/ 12 h 27"/>
                  <a:gd name="T30" fmla="*/ 36 w 40"/>
                  <a:gd name="T31" fmla="*/ 13 h 27"/>
                  <a:gd name="T32" fmla="*/ 38 w 40"/>
                  <a:gd name="T33" fmla="*/ 14 h 27"/>
                  <a:gd name="T34" fmla="*/ 38 w 40"/>
                  <a:gd name="T35" fmla="*/ 14 h 27"/>
                  <a:gd name="T36" fmla="*/ 39 w 40"/>
                  <a:gd name="T37" fmla="*/ 15 h 27"/>
                  <a:gd name="T38" fmla="*/ 39 w 40"/>
                  <a:gd name="T39" fmla="*/ 15 h 27"/>
                  <a:gd name="T40" fmla="*/ 39 w 40"/>
                  <a:gd name="T41" fmla="*/ 15 h 27"/>
                  <a:gd name="T42" fmla="*/ 39 w 40"/>
                  <a:gd name="T43" fmla="*/ 16 h 27"/>
                  <a:gd name="T44" fmla="*/ 40 w 40"/>
                  <a:gd name="T45" fmla="*/ 16 h 27"/>
                  <a:gd name="T46" fmla="*/ 40 w 40"/>
                  <a:gd name="T47" fmla="*/ 16 h 27"/>
                  <a:gd name="T48" fmla="*/ 38 w 40"/>
                  <a:gd name="T49" fmla="*/ 13 h 27"/>
                  <a:gd name="T50" fmla="*/ 37 w 40"/>
                  <a:gd name="T51" fmla="*/ 12 h 27"/>
                  <a:gd name="T52" fmla="*/ 35 w 40"/>
                  <a:gd name="T53" fmla="*/ 10 h 27"/>
                  <a:gd name="T54" fmla="*/ 29 w 40"/>
                  <a:gd name="T55" fmla="*/ 6 h 27"/>
                  <a:gd name="T56" fmla="*/ 23 w 40"/>
                  <a:gd name="T57" fmla="*/ 5 h 27"/>
                  <a:gd name="T58" fmla="*/ 17 w 40"/>
                  <a:gd name="T59" fmla="*/ 2 h 27"/>
                  <a:gd name="T60" fmla="*/ 8 w 40"/>
                  <a:gd name="T61" fmla="*/ 0 h 27"/>
                  <a:gd name="T62" fmla="*/ 4 w 40"/>
                  <a:gd name="T63" fmla="*/ 2 h 27"/>
                  <a:gd name="T64" fmla="*/ 0 w 40"/>
                  <a:gd name="T65" fmla="*/ 6 h 27"/>
                  <a:gd name="T66" fmla="*/ 0 w 40"/>
                  <a:gd name="T67" fmla="*/ 6 h 27"/>
                  <a:gd name="T68" fmla="*/ 10 w 40"/>
                  <a:gd name="T69" fmla="*/ 16 h 27"/>
                  <a:gd name="T70" fmla="*/ 11 w 40"/>
                  <a:gd name="T7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27">
                    <a:moveTo>
                      <a:pt x="11" y="16"/>
                    </a:move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6"/>
                      <a:pt x="13" y="16"/>
                      <a:pt x="15" y="17"/>
                    </a:cubicBezTo>
                    <a:cubicBezTo>
                      <a:pt x="20" y="18"/>
                      <a:pt x="25" y="18"/>
                      <a:pt x="29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7"/>
                      <a:pt x="28" y="14"/>
                      <a:pt x="27" y="11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28" y="9"/>
                      <a:pt x="28" y="9"/>
                      <a:pt x="29" y="10"/>
                    </a:cubicBezTo>
                    <a:cubicBezTo>
                      <a:pt x="32" y="15"/>
                      <a:pt x="34" y="2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7" y="21"/>
                      <a:pt x="34" y="16"/>
                      <a:pt x="32" y="11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11"/>
                      <a:pt x="33" y="12"/>
                      <a:pt x="34" y="12"/>
                    </a:cubicBezTo>
                    <a:cubicBezTo>
                      <a:pt x="34" y="13"/>
                      <a:pt x="35" y="13"/>
                      <a:pt x="36" y="13"/>
                    </a:cubicBezTo>
                    <a:cubicBezTo>
                      <a:pt x="37" y="13"/>
                      <a:pt x="37" y="13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5"/>
                      <a:pt x="39" y="14"/>
                      <a:pt x="38" y="13"/>
                    </a:cubicBezTo>
                    <a:cubicBezTo>
                      <a:pt x="37" y="13"/>
                      <a:pt x="37" y="12"/>
                      <a:pt x="37" y="12"/>
                    </a:cubicBezTo>
                    <a:cubicBezTo>
                      <a:pt x="36" y="11"/>
                      <a:pt x="36" y="11"/>
                      <a:pt x="35" y="10"/>
                    </a:cubicBezTo>
                    <a:cubicBezTo>
                      <a:pt x="34" y="8"/>
                      <a:pt x="32" y="7"/>
                      <a:pt x="29" y="6"/>
                    </a:cubicBezTo>
                    <a:cubicBezTo>
                      <a:pt x="27" y="5"/>
                      <a:pt x="25" y="6"/>
                      <a:pt x="23" y="5"/>
                    </a:cubicBezTo>
                    <a:cubicBezTo>
                      <a:pt x="21" y="5"/>
                      <a:pt x="19" y="3"/>
                      <a:pt x="17" y="2"/>
                    </a:cubicBezTo>
                    <a:cubicBezTo>
                      <a:pt x="14" y="0"/>
                      <a:pt x="12" y="0"/>
                      <a:pt x="8" y="0"/>
                    </a:cubicBezTo>
                    <a:cubicBezTo>
                      <a:pt x="7" y="0"/>
                      <a:pt x="5" y="1"/>
                      <a:pt x="4" y="2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6" y="14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3"/>
              <p:cNvSpPr/>
              <p:nvPr/>
            </p:nvSpPr>
            <p:spPr bwMode="auto">
              <a:xfrm>
                <a:off x="3911" y="3001"/>
                <a:ext cx="72" cy="37"/>
              </a:xfrm>
              <a:custGeom>
                <a:avLst/>
                <a:gdLst>
                  <a:gd name="T0" fmla="*/ 13 w 27"/>
                  <a:gd name="T1" fmla="*/ 13 h 14"/>
                  <a:gd name="T2" fmla="*/ 19 w 27"/>
                  <a:gd name="T3" fmla="*/ 12 h 14"/>
                  <a:gd name="T4" fmla="*/ 24 w 27"/>
                  <a:gd name="T5" fmla="*/ 12 h 14"/>
                  <a:gd name="T6" fmla="*/ 26 w 27"/>
                  <a:gd name="T7" fmla="*/ 13 h 14"/>
                  <a:gd name="T8" fmla="*/ 26 w 27"/>
                  <a:gd name="T9" fmla="*/ 13 h 14"/>
                  <a:gd name="T10" fmla="*/ 18 w 27"/>
                  <a:gd name="T11" fmla="*/ 9 h 14"/>
                  <a:gd name="T12" fmla="*/ 14 w 27"/>
                  <a:gd name="T13" fmla="*/ 6 h 14"/>
                  <a:gd name="T14" fmla="*/ 9 w 27"/>
                  <a:gd name="T15" fmla="*/ 1 h 14"/>
                  <a:gd name="T16" fmla="*/ 6 w 27"/>
                  <a:gd name="T17" fmla="*/ 0 h 14"/>
                  <a:gd name="T18" fmla="*/ 0 w 27"/>
                  <a:gd name="T19" fmla="*/ 1 h 14"/>
                  <a:gd name="T20" fmla="*/ 0 w 27"/>
                  <a:gd name="T21" fmla="*/ 1 h 14"/>
                  <a:gd name="T22" fmla="*/ 2 w 27"/>
                  <a:gd name="T23" fmla="*/ 8 h 14"/>
                  <a:gd name="T24" fmla="*/ 4 w 27"/>
                  <a:gd name="T25" fmla="*/ 10 h 14"/>
                  <a:gd name="T26" fmla="*/ 10 w 27"/>
                  <a:gd name="T27" fmla="*/ 12 h 14"/>
                  <a:gd name="T28" fmla="*/ 11 w 27"/>
                  <a:gd name="T29" fmla="*/ 14 h 14"/>
                  <a:gd name="T30" fmla="*/ 13 w 27"/>
                  <a:gd name="T3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4">
                    <a:moveTo>
                      <a:pt x="13" y="13"/>
                    </a:moveTo>
                    <a:cubicBezTo>
                      <a:pt x="15" y="11"/>
                      <a:pt x="17" y="12"/>
                      <a:pt x="19" y="12"/>
                    </a:cubicBezTo>
                    <a:cubicBezTo>
                      <a:pt x="21" y="13"/>
                      <a:pt x="21" y="11"/>
                      <a:pt x="24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24" y="11"/>
                      <a:pt x="21" y="10"/>
                      <a:pt x="18" y="9"/>
                    </a:cubicBezTo>
                    <a:cubicBezTo>
                      <a:pt x="17" y="8"/>
                      <a:pt x="15" y="7"/>
                      <a:pt x="14" y="6"/>
                    </a:cubicBezTo>
                    <a:cubicBezTo>
                      <a:pt x="12" y="5"/>
                      <a:pt x="10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4" y="1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8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5" y="10"/>
                      <a:pt x="9" y="10"/>
                      <a:pt x="10" y="12"/>
                    </a:cubicBezTo>
                    <a:cubicBezTo>
                      <a:pt x="10" y="13"/>
                      <a:pt x="10" y="13"/>
                      <a:pt x="11" y="14"/>
                    </a:cubicBezTo>
                    <a:cubicBezTo>
                      <a:pt x="11" y="14"/>
                      <a:pt x="12" y="14"/>
                      <a:pt x="13" y="1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"/>
              <p:cNvSpPr/>
              <p:nvPr/>
            </p:nvSpPr>
            <p:spPr bwMode="auto">
              <a:xfrm>
                <a:off x="3863" y="2985"/>
                <a:ext cx="53" cy="21"/>
              </a:xfrm>
              <a:custGeom>
                <a:avLst/>
                <a:gdLst>
                  <a:gd name="T0" fmla="*/ 9 w 20"/>
                  <a:gd name="T1" fmla="*/ 6 h 8"/>
                  <a:gd name="T2" fmla="*/ 15 w 20"/>
                  <a:gd name="T3" fmla="*/ 7 h 8"/>
                  <a:gd name="T4" fmla="*/ 15 w 20"/>
                  <a:gd name="T5" fmla="*/ 7 h 8"/>
                  <a:gd name="T6" fmla="*/ 13 w 20"/>
                  <a:gd name="T7" fmla="*/ 5 h 8"/>
                  <a:gd name="T8" fmla="*/ 15 w 20"/>
                  <a:gd name="T9" fmla="*/ 5 h 8"/>
                  <a:gd name="T10" fmla="*/ 19 w 20"/>
                  <a:gd name="T11" fmla="*/ 5 h 8"/>
                  <a:gd name="T12" fmla="*/ 19 w 20"/>
                  <a:gd name="T13" fmla="*/ 4 h 8"/>
                  <a:gd name="T14" fmla="*/ 19 w 20"/>
                  <a:gd name="T15" fmla="*/ 4 h 8"/>
                  <a:gd name="T16" fmla="*/ 19 w 20"/>
                  <a:gd name="T17" fmla="*/ 4 h 8"/>
                  <a:gd name="T18" fmla="*/ 12 w 20"/>
                  <a:gd name="T19" fmla="*/ 1 h 8"/>
                  <a:gd name="T20" fmla="*/ 12 w 20"/>
                  <a:gd name="T21" fmla="*/ 1 h 8"/>
                  <a:gd name="T22" fmla="*/ 11 w 20"/>
                  <a:gd name="T23" fmla="*/ 0 h 8"/>
                  <a:gd name="T24" fmla="*/ 11 w 20"/>
                  <a:gd name="T25" fmla="*/ 0 h 8"/>
                  <a:gd name="T26" fmla="*/ 0 w 20"/>
                  <a:gd name="T27" fmla="*/ 6 h 8"/>
                  <a:gd name="T28" fmla="*/ 1 w 20"/>
                  <a:gd name="T29" fmla="*/ 6 h 8"/>
                  <a:gd name="T30" fmla="*/ 9 w 20"/>
                  <a:gd name="T3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8">
                    <a:moveTo>
                      <a:pt x="9" y="6"/>
                    </a:moveTo>
                    <a:cubicBezTo>
                      <a:pt x="11" y="7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9" y="5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3" y="6"/>
                      <a:pt x="6" y="5"/>
                      <a:pt x="9" y="6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5"/>
              <p:cNvSpPr/>
              <p:nvPr/>
            </p:nvSpPr>
            <p:spPr bwMode="auto">
              <a:xfrm>
                <a:off x="3962" y="3017"/>
                <a:ext cx="123" cy="102"/>
              </a:xfrm>
              <a:custGeom>
                <a:avLst/>
                <a:gdLst>
                  <a:gd name="T0" fmla="*/ 46 w 46"/>
                  <a:gd name="T1" fmla="*/ 38 h 38"/>
                  <a:gd name="T2" fmla="*/ 41 w 46"/>
                  <a:gd name="T3" fmla="*/ 32 h 38"/>
                  <a:gd name="T4" fmla="*/ 38 w 46"/>
                  <a:gd name="T5" fmla="*/ 28 h 38"/>
                  <a:gd name="T6" fmla="*/ 35 w 46"/>
                  <a:gd name="T7" fmla="*/ 20 h 38"/>
                  <a:gd name="T8" fmla="*/ 33 w 46"/>
                  <a:gd name="T9" fmla="*/ 9 h 38"/>
                  <a:gd name="T10" fmla="*/ 30 w 46"/>
                  <a:gd name="T11" fmla="*/ 4 h 38"/>
                  <a:gd name="T12" fmla="*/ 26 w 46"/>
                  <a:gd name="T13" fmla="*/ 0 h 38"/>
                  <a:gd name="T14" fmla="*/ 25 w 46"/>
                  <a:gd name="T15" fmla="*/ 1 h 38"/>
                  <a:gd name="T16" fmla="*/ 30 w 46"/>
                  <a:gd name="T17" fmla="*/ 4 h 38"/>
                  <a:gd name="T18" fmla="*/ 30 w 46"/>
                  <a:gd name="T19" fmla="*/ 6 h 38"/>
                  <a:gd name="T20" fmla="*/ 25 w 46"/>
                  <a:gd name="T21" fmla="*/ 0 h 38"/>
                  <a:gd name="T22" fmla="*/ 25 w 46"/>
                  <a:gd name="T23" fmla="*/ 0 h 38"/>
                  <a:gd name="T24" fmla="*/ 27 w 46"/>
                  <a:gd name="T25" fmla="*/ 6 h 38"/>
                  <a:gd name="T26" fmla="*/ 30 w 46"/>
                  <a:gd name="T27" fmla="*/ 13 h 38"/>
                  <a:gd name="T28" fmla="*/ 34 w 46"/>
                  <a:gd name="T29" fmla="*/ 22 h 38"/>
                  <a:gd name="T30" fmla="*/ 31 w 46"/>
                  <a:gd name="T31" fmla="*/ 20 h 38"/>
                  <a:gd name="T32" fmla="*/ 26 w 46"/>
                  <a:gd name="T33" fmla="*/ 17 h 38"/>
                  <a:gd name="T34" fmla="*/ 0 w 46"/>
                  <a:gd name="T35" fmla="*/ 0 h 38"/>
                  <a:gd name="T36" fmla="*/ 0 w 46"/>
                  <a:gd name="T37" fmla="*/ 0 h 38"/>
                  <a:gd name="T38" fmla="*/ 24 w 46"/>
                  <a:gd name="T39" fmla="*/ 18 h 38"/>
                  <a:gd name="T40" fmla="*/ 28 w 46"/>
                  <a:gd name="T41" fmla="*/ 24 h 38"/>
                  <a:gd name="T42" fmla="*/ 22 w 46"/>
                  <a:gd name="T43" fmla="*/ 26 h 38"/>
                  <a:gd name="T44" fmla="*/ 9 w 46"/>
                  <a:gd name="T45" fmla="*/ 23 h 38"/>
                  <a:gd name="T46" fmla="*/ 9 w 46"/>
                  <a:gd name="T47" fmla="*/ 23 h 38"/>
                  <a:gd name="T48" fmla="*/ 21 w 46"/>
                  <a:gd name="T49" fmla="*/ 31 h 38"/>
                  <a:gd name="T50" fmla="*/ 18 w 46"/>
                  <a:gd name="T51" fmla="*/ 30 h 38"/>
                  <a:gd name="T52" fmla="*/ 13 w 46"/>
                  <a:gd name="T53" fmla="*/ 28 h 38"/>
                  <a:gd name="T54" fmla="*/ 3 w 46"/>
                  <a:gd name="T55" fmla="*/ 26 h 38"/>
                  <a:gd name="T56" fmla="*/ 3 w 46"/>
                  <a:gd name="T57" fmla="*/ 26 h 38"/>
                  <a:gd name="T58" fmla="*/ 24 w 46"/>
                  <a:gd name="T59" fmla="*/ 36 h 38"/>
                  <a:gd name="T60" fmla="*/ 34 w 46"/>
                  <a:gd name="T61" fmla="*/ 34 h 38"/>
                  <a:gd name="T62" fmla="*/ 46 w 46"/>
                  <a:gd name="T63" fmla="*/ 38 h 38"/>
                  <a:gd name="T64" fmla="*/ 46 w 46"/>
                  <a:gd name="T6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38">
                    <a:moveTo>
                      <a:pt x="46" y="38"/>
                    </a:moveTo>
                    <a:cubicBezTo>
                      <a:pt x="45" y="35"/>
                      <a:pt x="43" y="33"/>
                      <a:pt x="41" y="32"/>
                    </a:cubicBezTo>
                    <a:cubicBezTo>
                      <a:pt x="40" y="31"/>
                      <a:pt x="39" y="30"/>
                      <a:pt x="38" y="28"/>
                    </a:cubicBezTo>
                    <a:cubicBezTo>
                      <a:pt x="36" y="26"/>
                      <a:pt x="36" y="23"/>
                      <a:pt x="35" y="20"/>
                    </a:cubicBezTo>
                    <a:cubicBezTo>
                      <a:pt x="35" y="16"/>
                      <a:pt x="34" y="13"/>
                      <a:pt x="33" y="9"/>
                    </a:cubicBezTo>
                    <a:cubicBezTo>
                      <a:pt x="32" y="7"/>
                      <a:pt x="31" y="6"/>
                      <a:pt x="30" y="4"/>
                    </a:cubicBezTo>
                    <a:cubicBezTo>
                      <a:pt x="29" y="2"/>
                      <a:pt x="27" y="2"/>
                      <a:pt x="26" y="0"/>
                    </a:cubicBezTo>
                    <a:cubicBezTo>
                      <a:pt x="26" y="0"/>
                      <a:pt x="25" y="0"/>
                      <a:pt x="25" y="1"/>
                    </a:cubicBezTo>
                    <a:cubicBezTo>
                      <a:pt x="27" y="2"/>
                      <a:pt x="28" y="3"/>
                      <a:pt x="30" y="4"/>
                    </a:cubicBezTo>
                    <a:cubicBezTo>
                      <a:pt x="30" y="5"/>
                      <a:pt x="30" y="5"/>
                      <a:pt x="30" y="6"/>
                    </a:cubicBezTo>
                    <a:cubicBezTo>
                      <a:pt x="29" y="4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3"/>
                      <a:pt x="26" y="5"/>
                      <a:pt x="27" y="6"/>
                    </a:cubicBezTo>
                    <a:cubicBezTo>
                      <a:pt x="28" y="9"/>
                      <a:pt x="29" y="11"/>
                      <a:pt x="30" y="13"/>
                    </a:cubicBezTo>
                    <a:cubicBezTo>
                      <a:pt x="31" y="16"/>
                      <a:pt x="33" y="19"/>
                      <a:pt x="34" y="22"/>
                    </a:cubicBezTo>
                    <a:cubicBezTo>
                      <a:pt x="34" y="22"/>
                      <a:pt x="31" y="20"/>
                      <a:pt x="31" y="20"/>
                    </a:cubicBezTo>
                    <a:cubicBezTo>
                      <a:pt x="29" y="19"/>
                      <a:pt x="28" y="18"/>
                      <a:pt x="26" y="17"/>
                    </a:cubicBezTo>
                    <a:cubicBezTo>
                      <a:pt x="17" y="12"/>
                      <a:pt x="1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5"/>
                      <a:pt x="17" y="11"/>
                      <a:pt x="24" y="18"/>
                    </a:cubicBezTo>
                    <a:cubicBezTo>
                      <a:pt x="26" y="20"/>
                      <a:pt x="26" y="22"/>
                      <a:pt x="28" y="24"/>
                    </a:cubicBezTo>
                    <a:cubicBezTo>
                      <a:pt x="30" y="26"/>
                      <a:pt x="24" y="26"/>
                      <a:pt x="22" y="26"/>
                    </a:cubicBezTo>
                    <a:cubicBezTo>
                      <a:pt x="18" y="26"/>
                      <a:pt x="13" y="25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27"/>
                      <a:pt x="17" y="29"/>
                      <a:pt x="21" y="31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6" y="30"/>
                      <a:pt x="15" y="29"/>
                      <a:pt x="13" y="28"/>
                    </a:cubicBezTo>
                    <a:cubicBezTo>
                      <a:pt x="10" y="27"/>
                      <a:pt x="7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9" y="30"/>
                      <a:pt x="16" y="35"/>
                      <a:pt x="24" y="36"/>
                    </a:cubicBezTo>
                    <a:cubicBezTo>
                      <a:pt x="27" y="36"/>
                      <a:pt x="31" y="35"/>
                      <a:pt x="34" y="34"/>
                    </a:cubicBezTo>
                    <a:cubicBezTo>
                      <a:pt x="39" y="32"/>
                      <a:pt x="42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6"/>
              <p:cNvSpPr/>
              <p:nvPr/>
            </p:nvSpPr>
            <p:spPr bwMode="auto">
              <a:xfrm>
                <a:off x="4087" y="2963"/>
                <a:ext cx="38" cy="35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2 h 13"/>
                  <a:gd name="T4" fmla="*/ 2 w 14"/>
                  <a:gd name="T5" fmla="*/ 1 h 13"/>
                  <a:gd name="T6" fmla="*/ 8 w 14"/>
                  <a:gd name="T7" fmla="*/ 2 h 13"/>
                  <a:gd name="T8" fmla="*/ 10 w 14"/>
                  <a:gd name="T9" fmla="*/ 4 h 13"/>
                  <a:gd name="T10" fmla="*/ 12 w 14"/>
                  <a:gd name="T11" fmla="*/ 7 h 13"/>
                  <a:gd name="T12" fmla="*/ 8 w 14"/>
                  <a:gd name="T13" fmla="*/ 13 h 13"/>
                  <a:gd name="T14" fmla="*/ 1 w 14"/>
                  <a:gd name="T15" fmla="*/ 7 h 13"/>
                  <a:gd name="T16" fmla="*/ 1 w 14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6" y="0"/>
                      <a:pt x="8" y="2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4" y="10"/>
                      <a:pt x="11" y="13"/>
                      <a:pt x="8" y="13"/>
                    </a:cubicBezTo>
                    <a:cubicBezTo>
                      <a:pt x="5" y="13"/>
                      <a:pt x="1" y="11"/>
                      <a:pt x="1" y="7"/>
                    </a:cubicBezTo>
                    <a:cubicBezTo>
                      <a:pt x="0" y="6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7"/>
              <p:cNvSpPr/>
              <p:nvPr/>
            </p:nvSpPr>
            <p:spPr bwMode="auto">
              <a:xfrm>
                <a:off x="4082" y="2955"/>
                <a:ext cx="24" cy="40"/>
              </a:xfrm>
              <a:custGeom>
                <a:avLst/>
                <a:gdLst>
                  <a:gd name="T0" fmla="*/ 2 w 9"/>
                  <a:gd name="T1" fmla="*/ 3 h 15"/>
                  <a:gd name="T2" fmla="*/ 1 w 9"/>
                  <a:gd name="T3" fmla="*/ 1 h 15"/>
                  <a:gd name="T4" fmla="*/ 2 w 9"/>
                  <a:gd name="T5" fmla="*/ 0 h 15"/>
                  <a:gd name="T6" fmla="*/ 7 w 9"/>
                  <a:gd name="T7" fmla="*/ 5 h 15"/>
                  <a:gd name="T8" fmla="*/ 7 w 9"/>
                  <a:gd name="T9" fmla="*/ 8 h 15"/>
                  <a:gd name="T10" fmla="*/ 7 w 9"/>
                  <a:gd name="T11" fmla="*/ 12 h 15"/>
                  <a:gd name="T12" fmla="*/ 2 w 9"/>
                  <a:gd name="T13" fmla="*/ 14 h 15"/>
                  <a:gd name="T14" fmla="*/ 1 w 9"/>
                  <a:gd name="T15" fmla="*/ 7 h 15"/>
                  <a:gd name="T16" fmla="*/ 2 w 9"/>
                  <a:gd name="T1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8" y="10"/>
                      <a:pt x="9" y="11"/>
                      <a:pt x="7" y="12"/>
                    </a:cubicBezTo>
                    <a:cubicBezTo>
                      <a:pt x="6" y="14"/>
                      <a:pt x="4" y="15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6"/>
                      <a:pt x="3" y="5"/>
                      <a:pt x="2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8"/>
              <p:cNvSpPr/>
              <p:nvPr/>
            </p:nvSpPr>
            <p:spPr bwMode="auto">
              <a:xfrm>
                <a:off x="4079" y="2926"/>
                <a:ext cx="40" cy="37"/>
              </a:xfrm>
              <a:custGeom>
                <a:avLst/>
                <a:gdLst>
                  <a:gd name="T0" fmla="*/ 4 w 15"/>
                  <a:gd name="T1" fmla="*/ 6 h 14"/>
                  <a:gd name="T2" fmla="*/ 9 w 15"/>
                  <a:gd name="T3" fmla="*/ 1 h 14"/>
                  <a:gd name="T4" fmla="*/ 12 w 15"/>
                  <a:gd name="T5" fmla="*/ 0 h 14"/>
                  <a:gd name="T6" fmla="*/ 13 w 15"/>
                  <a:gd name="T7" fmla="*/ 0 h 14"/>
                  <a:gd name="T8" fmla="*/ 15 w 15"/>
                  <a:gd name="T9" fmla="*/ 4 h 14"/>
                  <a:gd name="T10" fmla="*/ 14 w 15"/>
                  <a:gd name="T11" fmla="*/ 10 h 14"/>
                  <a:gd name="T12" fmla="*/ 13 w 15"/>
                  <a:gd name="T13" fmla="*/ 10 h 14"/>
                  <a:gd name="T14" fmla="*/ 10 w 15"/>
                  <a:gd name="T15" fmla="*/ 13 h 14"/>
                  <a:gd name="T16" fmla="*/ 2 w 15"/>
                  <a:gd name="T17" fmla="*/ 12 h 14"/>
                  <a:gd name="T18" fmla="*/ 4 w 15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4" y="6"/>
                    </a:moveTo>
                    <a:cubicBezTo>
                      <a:pt x="6" y="4"/>
                      <a:pt x="8" y="3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2"/>
                      <a:pt x="15" y="3"/>
                      <a:pt x="15" y="4"/>
                    </a:cubicBezTo>
                    <a:cubicBezTo>
                      <a:pt x="15" y="6"/>
                      <a:pt x="15" y="8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7" y="14"/>
                      <a:pt x="4" y="14"/>
                      <a:pt x="2" y="12"/>
                    </a:cubicBezTo>
                    <a:cubicBezTo>
                      <a:pt x="0" y="9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9"/>
              <p:cNvSpPr/>
              <p:nvPr/>
            </p:nvSpPr>
            <p:spPr bwMode="auto">
              <a:xfrm>
                <a:off x="4085" y="2939"/>
                <a:ext cx="37" cy="27"/>
              </a:xfrm>
              <a:custGeom>
                <a:avLst/>
                <a:gdLst>
                  <a:gd name="T0" fmla="*/ 1 w 14"/>
                  <a:gd name="T1" fmla="*/ 4 h 10"/>
                  <a:gd name="T2" fmla="*/ 3 w 14"/>
                  <a:gd name="T3" fmla="*/ 4 h 10"/>
                  <a:gd name="T4" fmla="*/ 8 w 14"/>
                  <a:gd name="T5" fmla="*/ 5 h 10"/>
                  <a:gd name="T6" fmla="*/ 10 w 14"/>
                  <a:gd name="T7" fmla="*/ 2 h 10"/>
                  <a:gd name="T8" fmla="*/ 12 w 14"/>
                  <a:gd name="T9" fmla="*/ 0 h 10"/>
                  <a:gd name="T10" fmla="*/ 13 w 14"/>
                  <a:gd name="T11" fmla="*/ 0 h 10"/>
                  <a:gd name="T12" fmla="*/ 11 w 14"/>
                  <a:gd name="T13" fmla="*/ 7 h 10"/>
                  <a:gd name="T14" fmla="*/ 10 w 14"/>
                  <a:gd name="T15" fmla="*/ 8 h 10"/>
                  <a:gd name="T16" fmla="*/ 9 w 14"/>
                  <a:gd name="T17" fmla="*/ 9 h 10"/>
                  <a:gd name="T18" fmla="*/ 9 w 14"/>
                  <a:gd name="T19" fmla="*/ 9 h 10"/>
                  <a:gd name="T20" fmla="*/ 8 w 14"/>
                  <a:gd name="T21" fmla="*/ 9 h 10"/>
                  <a:gd name="T22" fmla="*/ 1 w 14"/>
                  <a:gd name="T23" fmla="*/ 6 h 10"/>
                  <a:gd name="T24" fmla="*/ 1 w 14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5"/>
                    </a:cubicBezTo>
                    <a:cubicBezTo>
                      <a:pt x="9" y="4"/>
                      <a:pt x="9" y="3"/>
                      <a:pt x="10" y="2"/>
                    </a:cubicBezTo>
                    <a:cubicBezTo>
                      <a:pt x="11" y="2"/>
                      <a:pt x="11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2"/>
                      <a:pt x="14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5" y="10"/>
                      <a:pt x="3" y="8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20"/>
              <p:cNvSpPr/>
              <p:nvPr/>
            </p:nvSpPr>
            <p:spPr bwMode="auto">
              <a:xfrm>
                <a:off x="4111" y="2934"/>
                <a:ext cx="27" cy="37"/>
              </a:xfrm>
              <a:custGeom>
                <a:avLst/>
                <a:gdLst>
                  <a:gd name="T0" fmla="*/ 1 w 10"/>
                  <a:gd name="T1" fmla="*/ 6 h 14"/>
                  <a:gd name="T2" fmla="*/ 2 w 10"/>
                  <a:gd name="T3" fmla="*/ 5 h 14"/>
                  <a:gd name="T4" fmla="*/ 5 w 10"/>
                  <a:gd name="T5" fmla="*/ 1 h 14"/>
                  <a:gd name="T6" fmla="*/ 5 w 10"/>
                  <a:gd name="T7" fmla="*/ 1 h 14"/>
                  <a:gd name="T8" fmla="*/ 8 w 10"/>
                  <a:gd name="T9" fmla="*/ 5 h 14"/>
                  <a:gd name="T10" fmla="*/ 9 w 10"/>
                  <a:gd name="T11" fmla="*/ 7 h 14"/>
                  <a:gd name="T12" fmla="*/ 10 w 10"/>
                  <a:gd name="T13" fmla="*/ 11 h 14"/>
                  <a:gd name="T14" fmla="*/ 8 w 10"/>
                  <a:gd name="T15" fmla="*/ 14 h 14"/>
                  <a:gd name="T16" fmla="*/ 7 w 10"/>
                  <a:gd name="T17" fmla="*/ 14 h 14"/>
                  <a:gd name="T18" fmla="*/ 0 w 10"/>
                  <a:gd name="T19" fmla="*/ 9 h 14"/>
                  <a:gd name="T20" fmla="*/ 1 w 10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1" y="6"/>
                    </a:moveTo>
                    <a:cubicBezTo>
                      <a:pt x="1" y="6"/>
                      <a:pt x="2" y="6"/>
                      <a:pt x="2" y="5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3"/>
                      <a:pt x="10" y="14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4" y="14"/>
                      <a:pt x="1" y="11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21"/>
              <p:cNvSpPr/>
              <p:nvPr/>
            </p:nvSpPr>
            <p:spPr bwMode="auto">
              <a:xfrm>
                <a:off x="4122" y="2939"/>
                <a:ext cx="16" cy="32"/>
              </a:xfrm>
              <a:custGeom>
                <a:avLst/>
                <a:gdLst>
                  <a:gd name="T0" fmla="*/ 1 w 6"/>
                  <a:gd name="T1" fmla="*/ 7 h 12"/>
                  <a:gd name="T2" fmla="*/ 2 w 6"/>
                  <a:gd name="T3" fmla="*/ 0 h 12"/>
                  <a:gd name="T4" fmla="*/ 3 w 6"/>
                  <a:gd name="T5" fmla="*/ 1 h 12"/>
                  <a:gd name="T6" fmla="*/ 3 w 6"/>
                  <a:gd name="T7" fmla="*/ 3 h 12"/>
                  <a:gd name="T8" fmla="*/ 4 w 6"/>
                  <a:gd name="T9" fmla="*/ 3 h 12"/>
                  <a:gd name="T10" fmla="*/ 5 w 6"/>
                  <a:gd name="T11" fmla="*/ 10 h 12"/>
                  <a:gd name="T12" fmla="*/ 1 w 6"/>
                  <a:gd name="T13" fmla="*/ 10 h 12"/>
                  <a:gd name="T14" fmla="*/ 1 w 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1" y="7"/>
                    </a:moveTo>
                    <a:cubicBezTo>
                      <a:pt x="3" y="5"/>
                      <a:pt x="0" y="2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6" y="8"/>
                      <a:pt x="5" y="10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22"/>
              <p:cNvSpPr/>
              <p:nvPr/>
            </p:nvSpPr>
            <p:spPr bwMode="auto">
              <a:xfrm>
                <a:off x="4127" y="2963"/>
                <a:ext cx="33" cy="38"/>
              </a:xfrm>
              <a:custGeom>
                <a:avLst/>
                <a:gdLst>
                  <a:gd name="T0" fmla="*/ 4 w 12"/>
                  <a:gd name="T1" fmla="*/ 0 h 14"/>
                  <a:gd name="T2" fmla="*/ 11 w 12"/>
                  <a:gd name="T3" fmla="*/ 7 h 14"/>
                  <a:gd name="T4" fmla="*/ 5 w 12"/>
                  <a:gd name="T5" fmla="*/ 11 h 14"/>
                  <a:gd name="T6" fmla="*/ 5 w 12"/>
                  <a:gd name="T7" fmla="*/ 11 h 14"/>
                  <a:gd name="T8" fmla="*/ 1 w 12"/>
                  <a:gd name="T9" fmla="*/ 7 h 14"/>
                  <a:gd name="T10" fmla="*/ 4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4" y="0"/>
                    </a:moveTo>
                    <a:cubicBezTo>
                      <a:pt x="8" y="0"/>
                      <a:pt x="12" y="3"/>
                      <a:pt x="11" y="7"/>
                    </a:cubicBezTo>
                    <a:cubicBezTo>
                      <a:pt x="11" y="10"/>
                      <a:pt x="8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4"/>
                      <a:pt x="1" y="8"/>
                      <a:pt x="1" y="7"/>
                    </a:cubicBezTo>
                    <a:cubicBezTo>
                      <a:pt x="0" y="4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23"/>
              <p:cNvSpPr/>
              <p:nvPr/>
            </p:nvSpPr>
            <p:spPr bwMode="auto">
              <a:xfrm>
                <a:off x="4141" y="2931"/>
                <a:ext cx="29" cy="32"/>
              </a:xfrm>
              <a:custGeom>
                <a:avLst/>
                <a:gdLst>
                  <a:gd name="T0" fmla="*/ 3 w 11"/>
                  <a:gd name="T1" fmla="*/ 2 h 12"/>
                  <a:gd name="T2" fmla="*/ 3 w 11"/>
                  <a:gd name="T3" fmla="*/ 1 h 12"/>
                  <a:gd name="T4" fmla="*/ 8 w 11"/>
                  <a:gd name="T5" fmla="*/ 1 h 12"/>
                  <a:gd name="T6" fmla="*/ 8 w 11"/>
                  <a:gd name="T7" fmla="*/ 2 h 12"/>
                  <a:gd name="T8" fmla="*/ 9 w 11"/>
                  <a:gd name="T9" fmla="*/ 2 h 12"/>
                  <a:gd name="T10" fmla="*/ 9 w 11"/>
                  <a:gd name="T11" fmla="*/ 3 h 12"/>
                  <a:gd name="T12" fmla="*/ 10 w 11"/>
                  <a:gd name="T13" fmla="*/ 3 h 12"/>
                  <a:gd name="T14" fmla="*/ 10 w 11"/>
                  <a:gd name="T15" fmla="*/ 8 h 12"/>
                  <a:gd name="T16" fmla="*/ 11 w 11"/>
                  <a:gd name="T17" fmla="*/ 10 h 12"/>
                  <a:gd name="T18" fmla="*/ 5 w 11"/>
                  <a:gd name="T19" fmla="*/ 12 h 12"/>
                  <a:gd name="T20" fmla="*/ 0 w 11"/>
                  <a:gd name="T21" fmla="*/ 6 h 12"/>
                  <a:gd name="T22" fmla="*/ 3 w 11"/>
                  <a:gd name="T2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1"/>
                      <a:pt x="8" y="1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5"/>
                      <a:pt x="8" y="7"/>
                      <a:pt x="10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2"/>
                      <a:pt x="6" y="12"/>
                      <a:pt x="5" y="12"/>
                    </a:cubicBezTo>
                    <a:cubicBezTo>
                      <a:pt x="2" y="12"/>
                      <a:pt x="0" y="8"/>
                      <a:pt x="0" y="6"/>
                    </a:cubicBezTo>
                    <a:cubicBezTo>
                      <a:pt x="0" y="4"/>
                      <a:pt x="1" y="2"/>
                      <a:pt x="3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24"/>
              <p:cNvSpPr/>
              <p:nvPr/>
            </p:nvSpPr>
            <p:spPr bwMode="auto">
              <a:xfrm>
                <a:off x="4127" y="2929"/>
                <a:ext cx="35" cy="34"/>
              </a:xfrm>
              <a:custGeom>
                <a:avLst/>
                <a:gdLst>
                  <a:gd name="T0" fmla="*/ 1 w 13"/>
                  <a:gd name="T1" fmla="*/ 5 h 13"/>
                  <a:gd name="T2" fmla="*/ 6 w 13"/>
                  <a:gd name="T3" fmla="*/ 0 h 13"/>
                  <a:gd name="T4" fmla="*/ 10 w 13"/>
                  <a:gd name="T5" fmla="*/ 2 h 13"/>
                  <a:gd name="T6" fmla="*/ 10 w 13"/>
                  <a:gd name="T7" fmla="*/ 3 h 13"/>
                  <a:gd name="T8" fmla="*/ 9 w 13"/>
                  <a:gd name="T9" fmla="*/ 4 h 13"/>
                  <a:gd name="T10" fmla="*/ 8 w 13"/>
                  <a:gd name="T11" fmla="*/ 8 h 13"/>
                  <a:gd name="T12" fmla="*/ 10 w 13"/>
                  <a:gd name="T13" fmla="*/ 10 h 13"/>
                  <a:gd name="T14" fmla="*/ 13 w 13"/>
                  <a:gd name="T15" fmla="*/ 10 h 13"/>
                  <a:gd name="T16" fmla="*/ 13 w 13"/>
                  <a:gd name="T17" fmla="*/ 11 h 13"/>
                  <a:gd name="T18" fmla="*/ 5 w 13"/>
                  <a:gd name="T19" fmla="*/ 10 h 13"/>
                  <a:gd name="T20" fmla="*/ 1 w 13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0"/>
                      <a:pt x="11" y="0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3"/>
                      <a:pt x="8" y="12"/>
                      <a:pt x="5" y="10"/>
                    </a:cubicBezTo>
                    <a:cubicBezTo>
                      <a:pt x="3" y="9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25"/>
              <p:cNvSpPr/>
              <p:nvPr/>
            </p:nvSpPr>
            <p:spPr bwMode="auto">
              <a:xfrm>
                <a:off x="3938" y="2859"/>
                <a:ext cx="173" cy="169"/>
              </a:xfrm>
              <a:custGeom>
                <a:avLst/>
                <a:gdLst>
                  <a:gd name="T0" fmla="*/ 0 w 65"/>
                  <a:gd name="T1" fmla="*/ 62 h 63"/>
                  <a:gd name="T2" fmla="*/ 8 w 65"/>
                  <a:gd name="T3" fmla="*/ 51 h 63"/>
                  <a:gd name="T4" fmla="*/ 19 w 65"/>
                  <a:gd name="T5" fmla="*/ 41 h 63"/>
                  <a:gd name="T6" fmla="*/ 24 w 65"/>
                  <a:gd name="T7" fmla="*/ 25 h 63"/>
                  <a:gd name="T8" fmla="*/ 30 w 65"/>
                  <a:gd name="T9" fmla="*/ 10 h 63"/>
                  <a:gd name="T10" fmla="*/ 31 w 65"/>
                  <a:gd name="T11" fmla="*/ 10 h 63"/>
                  <a:gd name="T12" fmla="*/ 25 w 65"/>
                  <a:gd name="T13" fmla="*/ 33 h 63"/>
                  <a:gd name="T14" fmla="*/ 27 w 65"/>
                  <a:gd name="T15" fmla="*/ 34 h 63"/>
                  <a:gd name="T16" fmla="*/ 35 w 65"/>
                  <a:gd name="T17" fmla="*/ 29 h 63"/>
                  <a:gd name="T18" fmla="*/ 40 w 65"/>
                  <a:gd name="T19" fmla="*/ 25 h 63"/>
                  <a:gd name="T20" fmla="*/ 46 w 65"/>
                  <a:gd name="T21" fmla="*/ 21 h 63"/>
                  <a:gd name="T22" fmla="*/ 52 w 65"/>
                  <a:gd name="T23" fmla="*/ 15 h 63"/>
                  <a:gd name="T24" fmla="*/ 56 w 65"/>
                  <a:gd name="T25" fmla="*/ 9 h 63"/>
                  <a:gd name="T26" fmla="*/ 64 w 65"/>
                  <a:gd name="T27" fmla="*/ 0 h 63"/>
                  <a:gd name="T28" fmla="*/ 65 w 65"/>
                  <a:gd name="T29" fmla="*/ 1 h 63"/>
                  <a:gd name="T30" fmla="*/ 58 w 65"/>
                  <a:gd name="T31" fmla="*/ 12 h 63"/>
                  <a:gd name="T32" fmla="*/ 55 w 65"/>
                  <a:gd name="T33" fmla="*/ 14 h 63"/>
                  <a:gd name="T34" fmla="*/ 45 w 65"/>
                  <a:gd name="T35" fmla="*/ 24 h 63"/>
                  <a:gd name="T36" fmla="*/ 44 w 65"/>
                  <a:gd name="T37" fmla="*/ 25 h 63"/>
                  <a:gd name="T38" fmla="*/ 44 w 65"/>
                  <a:gd name="T39" fmla="*/ 26 h 63"/>
                  <a:gd name="T40" fmla="*/ 43 w 65"/>
                  <a:gd name="T41" fmla="*/ 26 h 63"/>
                  <a:gd name="T42" fmla="*/ 44 w 65"/>
                  <a:gd name="T43" fmla="*/ 27 h 63"/>
                  <a:gd name="T44" fmla="*/ 52 w 65"/>
                  <a:gd name="T45" fmla="*/ 30 h 63"/>
                  <a:gd name="T46" fmla="*/ 52 w 65"/>
                  <a:gd name="T47" fmla="*/ 31 h 63"/>
                  <a:gd name="T48" fmla="*/ 36 w 65"/>
                  <a:gd name="T49" fmla="*/ 32 h 63"/>
                  <a:gd name="T50" fmla="*/ 23 w 65"/>
                  <a:gd name="T51" fmla="*/ 43 h 63"/>
                  <a:gd name="T52" fmla="*/ 9 w 65"/>
                  <a:gd name="T53" fmla="*/ 54 h 63"/>
                  <a:gd name="T54" fmla="*/ 1 w 65"/>
                  <a:gd name="T55" fmla="*/ 63 h 63"/>
                  <a:gd name="T56" fmla="*/ 0 w 65"/>
                  <a:gd name="T57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63">
                    <a:moveTo>
                      <a:pt x="0" y="62"/>
                    </a:moveTo>
                    <a:cubicBezTo>
                      <a:pt x="2" y="58"/>
                      <a:pt x="5" y="54"/>
                      <a:pt x="8" y="51"/>
                    </a:cubicBezTo>
                    <a:cubicBezTo>
                      <a:pt x="12" y="48"/>
                      <a:pt x="15" y="44"/>
                      <a:pt x="19" y="41"/>
                    </a:cubicBezTo>
                    <a:cubicBezTo>
                      <a:pt x="22" y="38"/>
                      <a:pt x="22" y="29"/>
                      <a:pt x="24" y="25"/>
                    </a:cubicBezTo>
                    <a:cubicBezTo>
                      <a:pt x="26" y="20"/>
                      <a:pt x="27" y="15"/>
                      <a:pt x="30" y="10"/>
                    </a:cubicBezTo>
                    <a:cubicBezTo>
                      <a:pt x="30" y="9"/>
                      <a:pt x="31" y="10"/>
                      <a:pt x="31" y="10"/>
                    </a:cubicBezTo>
                    <a:cubicBezTo>
                      <a:pt x="30" y="18"/>
                      <a:pt x="27" y="25"/>
                      <a:pt x="25" y="33"/>
                    </a:cubicBezTo>
                    <a:cubicBezTo>
                      <a:pt x="24" y="38"/>
                      <a:pt x="25" y="35"/>
                      <a:pt x="27" y="34"/>
                    </a:cubicBezTo>
                    <a:cubicBezTo>
                      <a:pt x="31" y="32"/>
                      <a:pt x="32" y="32"/>
                      <a:pt x="35" y="29"/>
                    </a:cubicBezTo>
                    <a:cubicBezTo>
                      <a:pt x="37" y="27"/>
                      <a:pt x="38" y="26"/>
                      <a:pt x="40" y="25"/>
                    </a:cubicBezTo>
                    <a:cubicBezTo>
                      <a:pt x="42" y="23"/>
                      <a:pt x="44" y="22"/>
                      <a:pt x="46" y="21"/>
                    </a:cubicBezTo>
                    <a:cubicBezTo>
                      <a:pt x="48" y="19"/>
                      <a:pt x="50" y="17"/>
                      <a:pt x="52" y="15"/>
                    </a:cubicBezTo>
                    <a:cubicBezTo>
                      <a:pt x="54" y="13"/>
                      <a:pt x="55" y="11"/>
                      <a:pt x="56" y="9"/>
                    </a:cubicBezTo>
                    <a:cubicBezTo>
                      <a:pt x="59" y="6"/>
                      <a:pt x="62" y="3"/>
                      <a:pt x="64" y="0"/>
                    </a:cubicBezTo>
                    <a:cubicBezTo>
                      <a:pt x="65" y="0"/>
                      <a:pt x="65" y="0"/>
                      <a:pt x="65" y="1"/>
                    </a:cubicBezTo>
                    <a:cubicBezTo>
                      <a:pt x="64" y="5"/>
                      <a:pt x="62" y="9"/>
                      <a:pt x="58" y="12"/>
                    </a:cubicBezTo>
                    <a:cubicBezTo>
                      <a:pt x="57" y="13"/>
                      <a:pt x="56" y="14"/>
                      <a:pt x="55" y="14"/>
                    </a:cubicBezTo>
                    <a:cubicBezTo>
                      <a:pt x="52" y="18"/>
                      <a:pt x="49" y="21"/>
                      <a:pt x="45" y="24"/>
                    </a:cubicBezTo>
                    <a:cubicBezTo>
                      <a:pt x="45" y="24"/>
                      <a:pt x="44" y="25"/>
                      <a:pt x="44" y="25"/>
                    </a:cubicBez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cubicBezTo>
                      <a:pt x="41" y="27"/>
                      <a:pt x="42" y="27"/>
                      <a:pt x="44" y="27"/>
                    </a:cubicBezTo>
                    <a:cubicBezTo>
                      <a:pt x="47" y="28"/>
                      <a:pt x="49" y="29"/>
                      <a:pt x="52" y="30"/>
                    </a:cubicBezTo>
                    <a:cubicBezTo>
                      <a:pt x="53" y="30"/>
                      <a:pt x="53" y="31"/>
                      <a:pt x="52" y="31"/>
                    </a:cubicBezTo>
                    <a:cubicBezTo>
                      <a:pt x="46" y="31"/>
                      <a:pt x="41" y="29"/>
                      <a:pt x="36" y="32"/>
                    </a:cubicBezTo>
                    <a:cubicBezTo>
                      <a:pt x="31" y="35"/>
                      <a:pt x="27" y="39"/>
                      <a:pt x="23" y="43"/>
                    </a:cubicBezTo>
                    <a:cubicBezTo>
                      <a:pt x="18" y="46"/>
                      <a:pt x="13" y="49"/>
                      <a:pt x="9" y="54"/>
                    </a:cubicBezTo>
                    <a:cubicBezTo>
                      <a:pt x="7" y="57"/>
                      <a:pt x="3" y="59"/>
                      <a:pt x="1" y="63"/>
                    </a:cubicBezTo>
                    <a:cubicBezTo>
                      <a:pt x="0" y="63"/>
                      <a:pt x="0" y="63"/>
                      <a:pt x="0" y="6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26"/>
              <p:cNvSpPr/>
              <p:nvPr/>
            </p:nvSpPr>
            <p:spPr bwMode="auto">
              <a:xfrm>
                <a:off x="4127" y="2923"/>
                <a:ext cx="33" cy="38"/>
              </a:xfrm>
              <a:custGeom>
                <a:avLst/>
                <a:gdLst>
                  <a:gd name="T0" fmla="*/ 2 w 12"/>
                  <a:gd name="T1" fmla="*/ 2 h 14"/>
                  <a:gd name="T2" fmla="*/ 6 w 12"/>
                  <a:gd name="T3" fmla="*/ 1 h 14"/>
                  <a:gd name="T4" fmla="*/ 12 w 12"/>
                  <a:gd name="T5" fmla="*/ 2 h 14"/>
                  <a:gd name="T6" fmla="*/ 12 w 12"/>
                  <a:gd name="T7" fmla="*/ 3 h 14"/>
                  <a:gd name="T8" fmla="*/ 10 w 12"/>
                  <a:gd name="T9" fmla="*/ 3 h 14"/>
                  <a:gd name="T10" fmla="*/ 6 w 12"/>
                  <a:gd name="T11" fmla="*/ 3 h 14"/>
                  <a:gd name="T12" fmla="*/ 4 w 12"/>
                  <a:gd name="T13" fmla="*/ 8 h 14"/>
                  <a:gd name="T14" fmla="*/ 8 w 12"/>
                  <a:gd name="T15" fmla="*/ 13 h 14"/>
                  <a:gd name="T16" fmla="*/ 7 w 12"/>
                  <a:gd name="T17" fmla="*/ 14 h 14"/>
                  <a:gd name="T18" fmla="*/ 1 w 12"/>
                  <a:gd name="T19" fmla="*/ 10 h 14"/>
                  <a:gd name="T20" fmla="*/ 0 w 12"/>
                  <a:gd name="T21" fmla="*/ 5 h 14"/>
                  <a:gd name="T22" fmla="*/ 2 w 12"/>
                  <a:gd name="T2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8" y="0"/>
                      <a:pt x="10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3" y="3"/>
                      <a:pt x="2" y="6"/>
                      <a:pt x="4" y="8"/>
                    </a:cubicBezTo>
                    <a:cubicBezTo>
                      <a:pt x="5" y="10"/>
                      <a:pt x="7" y="11"/>
                      <a:pt x="8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2"/>
                      <a:pt x="3" y="12"/>
                      <a:pt x="1" y="10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27"/>
              <p:cNvSpPr/>
              <p:nvPr/>
            </p:nvSpPr>
            <p:spPr bwMode="auto">
              <a:xfrm>
                <a:off x="4074" y="2923"/>
                <a:ext cx="35" cy="64"/>
              </a:xfrm>
              <a:custGeom>
                <a:avLst/>
                <a:gdLst>
                  <a:gd name="T0" fmla="*/ 1 w 13"/>
                  <a:gd name="T1" fmla="*/ 6 h 24"/>
                  <a:gd name="T2" fmla="*/ 1 w 13"/>
                  <a:gd name="T3" fmla="*/ 6 h 24"/>
                  <a:gd name="T4" fmla="*/ 2 w 13"/>
                  <a:gd name="T5" fmla="*/ 5 h 24"/>
                  <a:gd name="T6" fmla="*/ 4 w 13"/>
                  <a:gd name="T7" fmla="*/ 4 h 24"/>
                  <a:gd name="T8" fmla="*/ 7 w 13"/>
                  <a:gd name="T9" fmla="*/ 1 h 24"/>
                  <a:gd name="T10" fmla="*/ 13 w 13"/>
                  <a:gd name="T11" fmla="*/ 2 h 24"/>
                  <a:gd name="T12" fmla="*/ 12 w 13"/>
                  <a:gd name="T13" fmla="*/ 3 h 24"/>
                  <a:gd name="T14" fmla="*/ 11 w 13"/>
                  <a:gd name="T15" fmla="*/ 6 h 24"/>
                  <a:gd name="T16" fmla="*/ 10 w 13"/>
                  <a:gd name="T17" fmla="*/ 9 h 24"/>
                  <a:gd name="T18" fmla="*/ 8 w 13"/>
                  <a:gd name="T19" fmla="*/ 9 h 24"/>
                  <a:gd name="T20" fmla="*/ 7 w 13"/>
                  <a:gd name="T21" fmla="*/ 13 h 24"/>
                  <a:gd name="T22" fmla="*/ 6 w 13"/>
                  <a:gd name="T23" fmla="*/ 14 h 24"/>
                  <a:gd name="T24" fmla="*/ 4 w 13"/>
                  <a:gd name="T25" fmla="*/ 12 h 24"/>
                  <a:gd name="T26" fmla="*/ 7 w 13"/>
                  <a:gd name="T27" fmla="*/ 18 h 24"/>
                  <a:gd name="T28" fmla="*/ 7 w 13"/>
                  <a:gd name="T29" fmla="*/ 19 h 24"/>
                  <a:gd name="T30" fmla="*/ 5 w 13"/>
                  <a:gd name="T31" fmla="*/ 23 h 24"/>
                  <a:gd name="T32" fmla="*/ 5 w 13"/>
                  <a:gd name="T33" fmla="*/ 23 h 24"/>
                  <a:gd name="T34" fmla="*/ 5 w 13"/>
                  <a:gd name="T35" fmla="*/ 23 h 24"/>
                  <a:gd name="T36" fmla="*/ 5 w 13"/>
                  <a:gd name="T37" fmla="*/ 23 h 24"/>
                  <a:gd name="T38" fmla="*/ 4 w 13"/>
                  <a:gd name="T39" fmla="*/ 24 h 24"/>
                  <a:gd name="T40" fmla="*/ 1 w 13"/>
                  <a:gd name="T41" fmla="*/ 14 h 24"/>
                  <a:gd name="T42" fmla="*/ 0 w 13"/>
                  <a:gd name="T43" fmla="*/ 6 h 24"/>
                  <a:gd name="T44" fmla="*/ 1 w 13"/>
                  <a:gd name="T4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4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9" y="0"/>
                      <a:pt x="11" y="1"/>
                      <a:pt x="13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4"/>
                      <a:pt x="11" y="4"/>
                      <a:pt x="11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6" y="9"/>
                      <a:pt x="6" y="12"/>
                      <a:pt x="7" y="13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3"/>
                      <a:pt x="5" y="13"/>
                      <a:pt x="4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5" y="20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1"/>
                      <a:pt x="2" y="17"/>
                      <a:pt x="1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0" y="6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28"/>
              <p:cNvSpPr/>
              <p:nvPr/>
            </p:nvSpPr>
            <p:spPr bwMode="auto">
              <a:xfrm>
                <a:off x="3940" y="2886"/>
                <a:ext cx="110" cy="139"/>
              </a:xfrm>
              <a:custGeom>
                <a:avLst/>
                <a:gdLst>
                  <a:gd name="T0" fmla="*/ 1 w 41"/>
                  <a:gd name="T1" fmla="*/ 51 h 52"/>
                  <a:gd name="T2" fmla="*/ 2 w 41"/>
                  <a:gd name="T3" fmla="*/ 49 h 52"/>
                  <a:gd name="T4" fmla="*/ 2 w 41"/>
                  <a:gd name="T5" fmla="*/ 49 h 52"/>
                  <a:gd name="T6" fmla="*/ 6 w 41"/>
                  <a:gd name="T7" fmla="*/ 44 h 52"/>
                  <a:gd name="T8" fmla="*/ 13 w 41"/>
                  <a:gd name="T9" fmla="*/ 37 h 52"/>
                  <a:gd name="T10" fmla="*/ 20 w 41"/>
                  <a:gd name="T11" fmla="*/ 30 h 52"/>
                  <a:gd name="T12" fmla="*/ 20 w 41"/>
                  <a:gd name="T13" fmla="*/ 30 h 52"/>
                  <a:gd name="T14" fmla="*/ 22 w 41"/>
                  <a:gd name="T15" fmla="*/ 16 h 52"/>
                  <a:gd name="T16" fmla="*/ 27 w 41"/>
                  <a:gd name="T17" fmla="*/ 5 h 52"/>
                  <a:gd name="T18" fmla="*/ 28 w 41"/>
                  <a:gd name="T19" fmla="*/ 4 h 52"/>
                  <a:gd name="T20" fmla="*/ 28 w 41"/>
                  <a:gd name="T21" fmla="*/ 4 h 52"/>
                  <a:gd name="T22" fmla="*/ 29 w 41"/>
                  <a:gd name="T23" fmla="*/ 1 h 52"/>
                  <a:gd name="T24" fmla="*/ 30 w 41"/>
                  <a:gd name="T25" fmla="*/ 1 h 52"/>
                  <a:gd name="T26" fmla="*/ 29 w 41"/>
                  <a:gd name="T27" fmla="*/ 3 h 52"/>
                  <a:gd name="T28" fmla="*/ 29 w 41"/>
                  <a:gd name="T29" fmla="*/ 5 h 52"/>
                  <a:gd name="T30" fmla="*/ 28 w 41"/>
                  <a:gd name="T31" fmla="*/ 6 h 52"/>
                  <a:gd name="T32" fmla="*/ 22 w 41"/>
                  <a:gd name="T33" fmla="*/ 28 h 52"/>
                  <a:gd name="T34" fmla="*/ 40 w 41"/>
                  <a:gd name="T35" fmla="*/ 15 h 52"/>
                  <a:gd name="T36" fmla="*/ 41 w 41"/>
                  <a:gd name="T37" fmla="*/ 16 h 52"/>
                  <a:gd name="T38" fmla="*/ 39 w 41"/>
                  <a:gd name="T39" fmla="*/ 18 h 52"/>
                  <a:gd name="T40" fmla="*/ 39 w 41"/>
                  <a:gd name="T41" fmla="*/ 19 h 52"/>
                  <a:gd name="T42" fmla="*/ 34 w 41"/>
                  <a:gd name="T43" fmla="*/ 23 h 52"/>
                  <a:gd name="T44" fmla="*/ 27 w 41"/>
                  <a:gd name="T45" fmla="*/ 28 h 52"/>
                  <a:gd name="T46" fmla="*/ 24 w 41"/>
                  <a:gd name="T47" fmla="*/ 29 h 52"/>
                  <a:gd name="T48" fmla="*/ 20 w 41"/>
                  <a:gd name="T49" fmla="*/ 33 h 52"/>
                  <a:gd name="T50" fmla="*/ 1 w 41"/>
                  <a:gd name="T51" fmla="*/ 52 h 52"/>
                  <a:gd name="T52" fmla="*/ 1 w 41"/>
                  <a:gd name="T53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52">
                    <a:moveTo>
                      <a:pt x="1" y="51"/>
                    </a:moveTo>
                    <a:cubicBezTo>
                      <a:pt x="1" y="50"/>
                      <a:pt x="1" y="50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7"/>
                      <a:pt x="5" y="46"/>
                      <a:pt x="6" y="44"/>
                    </a:cubicBezTo>
                    <a:cubicBezTo>
                      <a:pt x="8" y="41"/>
                      <a:pt x="11" y="39"/>
                      <a:pt x="13" y="37"/>
                    </a:cubicBezTo>
                    <a:cubicBezTo>
                      <a:pt x="15" y="34"/>
                      <a:pt x="18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26"/>
                      <a:pt x="21" y="21"/>
                      <a:pt x="22" y="16"/>
                    </a:cubicBezTo>
                    <a:cubicBezTo>
                      <a:pt x="24" y="12"/>
                      <a:pt x="26" y="9"/>
                      <a:pt x="27" y="5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2"/>
                      <a:pt x="30" y="3"/>
                      <a:pt x="29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9" y="5"/>
                      <a:pt x="28" y="6"/>
                      <a:pt x="28" y="6"/>
                    </a:cubicBezTo>
                    <a:cubicBezTo>
                      <a:pt x="26" y="14"/>
                      <a:pt x="25" y="21"/>
                      <a:pt x="22" y="28"/>
                    </a:cubicBezTo>
                    <a:cubicBezTo>
                      <a:pt x="28" y="23"/>
                      <a:pt x="35" y="20"/>
                      <a:pt x="40" y="15"/>
                    </a:cubicBezTo>
                    <a:cubicBezTo>
                      <a:pt x="41" y="15"/>
                      <a:pt x="41" y="16"/>
                      <a:pt x="41" y="16"/>
                    </a:cubicBezTo>
                    <a:cubicBezTo>
                      <a:pt x="40" y="17"/>
                      <a:pt x="39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7" y="21"/>
                      <a:pt x="35" y="22"/>
                      <a:pt x="34" y="23"/>
                    </a:cubicBezTo>
                    <a:cubicBezTo>
                      <a:pt x="32" y="25"/>
                      <a:pt x="30" y="26"/>
                      <a:pt x="27" y="28"/>
                    </a:cubicBezTo>
                    <a:cubicBezTo>
                      <a:pt x="26" y="28"/>
                      <a:pt x="25" y="29"/>
                      <a:pt x="24" y="29"/>
                    </a:cubicBezTo>
                    <a:cubicBezTo>
                      <a:pt x="23" y="30"/>
                      <a:pt x="21" y="32"/>
                      <a:pt x="20" y="33"/>
                    </a:cubicBezTo>
                    <a:cubicBezTo>
                      <a:pt x="14" y="40"/>
                      <a:pt x="8" y="45"/>
                      <a:pt x="1" y="52"/>
                    </a:cubicBezTo>
                    <a:cubicBezTo>
                      <a:pt x="1" y="52"/>
                      <a:pt x="0" y="52"/>
                      <a:pt x="1" y="5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29"/>
              <p:cNvSpPr/>
              <p:nvPr/>
            </p:nvSpPr>
            <p:spPr bwMode="auto">
              <a:xfrm>
                <a:off x="4071" y="2920"/>
                <a:ext cx="43" cy="54"/>
              </a:xfrm>
              <a:custGeom>
                <a:avLst/>
                <a:gdLst>
                  <a:gd name="T0" fmla="*/ 4 w 16"/>
                  <a:gd name="T1" fmla="*/ 1 h 20"/>
                  <a:gd name="T2" fmla="*/ 7 w 16"/>
                  <a:gd name="T3" fmla="*/ 1 h 20"/>
                  <a:gd name="T4" fmla="*/ 16 w 16"/>
                  <a:gd name="T5" fmla="*/ 4 h 20"/>
                  <a:gd name="T6" fmla="*/ 15 w 16"/>
                  <a:gd name="T7" fmla="*/ 5 h 20"/>
                  <a:gd name="T8" fmla="*/ 11 w 16"/>
                  <a:gd name="T9" fmla="*/ 4 h 20"/>
                  <a:gd name="T10" fmla="*/ 9 w 16"/>
                  <a:gd name="T11" fmla="*/ 5 h 20"/>
                  <a:gd name="T12" fmla="*/ 5 w 16"/>
                  <a:gd name="T13" fmla="*/ 6 h 20"/>
                  <a:gd name="T14" fmla="*/ 4 w 16"/>
                  <a:gd name="T15" fmla="*/ 10 h 20"/>
                  <a:gd name="T16" fmla="*/ 5 w 16"/>
                  <a:gd name="T17" fmla="*/ 19 h 20"/>
                  <a:gd name="T18" fmla="*/ 4 w 16"/>
                  <a:gd name="T19" fmla="*/ 19 h 20"/>
                  <a:gd name="T20" fmla="*/ 1 w 16"/>
                  <a:gd name="T21" fmla="*/ 14 h 20"/>
                  <a:gd name="T22" fmla="*/ 0 w 16"/>
                  <a:gd name="T23" fmla="*/ 8 h 20"/>
                  <a:gd name="T24" fmla="*/ 0 w 16"/>
                  <a:gd name="T25" fmla="*/ 6 h 20"/>
                  <a:gd name="T26" fmla="*/ 4 w 16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0"/>
                      <a:pt x="15" y="0"/>
                      <a:pt x="16" y="4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4" y="4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3" y="13"/>
                      <a:pt x="4" y="16"/>
                      <a:pt x="5" y="19"/>
                    </a:cubicBezTo>
                    <a:cubicBezTo>
                      <a:pt x="5" y="19"/>
                      <a:pt x="5" y="20"/>
                      <a:pt x="4" y="19"/>
                    </a:cubicBezTo>
                    <a:cubicBezTo>
                      <a:pt x="2" y="18"/>
                      <a:pt x="2" y="16"/>
                      <a:pt x="1" y="14"/>
                    </a:cubicBezTo>
                    <a:cubicBezTo>
                      <a:pt x="1" y="12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30"/>
              <p:cNvSpPr/>
              <p:nvPr/>
            </p:nvSpPr>
            <p:spPr bwMode="auto">
              <a:xfrm>
                <a:off x="4109" y="2961"/>
                <a:ext cx="29" cy="24"/>
              </a:xfrm>
              <a:custGeom>
                <a:avLst/>
                <a:gdLst>
                  <a:gd name="T0" fmla="*/ 2 w 11"/>
                  <a:gd name="T1" fmla="*/ 3 h 9"/>
                  <a:gd name="T2" fmla="*/ 1 w 11"/>
                  <a:gd name="T3" fmla="*/ 2 h 9"/>
                  <a:gd name="T4" fmla="*/ 3 w 11"/>
                  <a:gd name="T5" fmla="*/ 1 h 9"/>
                  <a:gd name="T6" fmla="*/ 8 w 11"/>
                  <a:gd name="T7" fmla="*/ 2 h 9"/>
                  <a:gd name="T8" fmla="*/ 9 w 11"/>
                  <a:gd name="T9" fmla="*/ 0 h 9"/>
                  <a:gd name="T10" fmla="*/ 11 w 11"/>
                  <a:gd name="T11" fmla="*/ 2 h 9"/>
                  <a:gd name="T12" fmla="*/ 10 w 11"/>
                  <a:gd name="T13" fmla="*/ 4 h 9"/>
                  <a:gd name="T14" fmla="*/ 9 w 11"/>
                  <a:gd name="T15" fmla="*/ 8 h 9"/>
                  <a:gd name="T16" fmla="*/ 9 w 11"/>
                  <a:gd name="T17" fmla="*/ 8 h 9"/>
                  <a:gd name="T18" fmla="*/ 9 w 11"/>
                  <a:gd name="T19" fmla="*/ 8 h 9"/>
                  <a:gd name="T20" fmla="*/ 9 w 11"/>
                  <a:gd name="T21" fmla="*/ 8 h 9"/>
                  <a:gd name="T22" fmla="*/ 9 w 11"/>
                  <a:gd name="T23" fmla="*/ 8 h 9"/>
                  <a:gd name="T24" fmla="*/ 8 w 11"/>
                  <a:gd name="T25" fmla="*/ 9 h 9"/>
                  <a:gd name="T26" fmla="*/ 8 w 11"/>
                  <a:gd name="T27" fmla="*/ 8 h 9"/>
                  <a:gd name="T28" fmla="*/ 6 w 11"/>
                  <a:gd name="T29" fmla="*/ 5 h 9"/>
                  <a:gd name="T30" fmla="*/ 4 w 11"/>
                  <a:gd name="T31" fmla="*/ 4 h 9"/>
                  <a:gd name="T32" fmla="*/ 2 w 11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6" y="2"/>
                      <a:pt x="8" y="2"/>
                    </a:cubicBezTo>
                    <a:cubicBezTo>
                      <a:pt x="9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31"/>
              <p:cNvSpPr/>
              <p:nvPr/>
            </p:nvSpPr>
            <p:spPr bwMode="auto">
              <a:xfrm>
                <a:off x="4079" y="2982"/>
                <a:ext cx="40" cy="19"/>
              </a:xfrm>
              <a:custGeom>
                <a:avLst/>
                <a:gdLst>
                  <a:gd name="T0" fmla="*/ 1 w 15"/>
                  <a:gd name="T1" fmla="*/ 2 h 7"/>
                  <a:gd name="T2" fmla="*/ 5 w 15"/>
                  <a:gd name="T3" fmla="*/ 1 h 7"/>
                  <a:gd name="T4" fmla="*/ 7 w 15"/>
                  <a:gd name="T5" fmla="*/ 0 h 7"/>
                  <a:gd name="T6" fmla="*/ 14 w 15"/>
                  <a:gd name="T7" fmla="*/ 3 h 7"/>
                  <a:gd name="T8" fmla="*/ 10 w 15"/>
                  <a:gd name="T9" fmla="*/ 6 h 7"/>
                  <a:gd name="T10" fmla="*/ 6 w 15"/>
                  <a:gd name="T11" fmla="*/ 6 h 7"/>
                  <a:gd name="T12" fmla="*/ 3 w 15"/>
                  <a:gd name="T13" fmla="*/ 6 h 7"/>
                  <a:gd name="T14" fmla="*/ 0 w 15"/>
                  <a:gd name="T15" fmla="*/ 2 h 7"/>
                  <a:gd name="T16" fmla="*/ 1 w 1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2" y="3"/>
                      <a:pt x="6" y="4"/>
                      <a:pt x="5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3" y="1"/>
                      <a:pt x="14" y="3"/>
                    </a:cubicBezTo>
                    <a:cubicBezTo>
                      <a:pt x="15" y="5"/>
                      <a:pt x="11" y="6"/>
                      <a:pt x="10" y="6"/>
                    </a:cubicBezTo>
                    <a:cubicBezTo>
                      <a:pt x="9" y="6"/>
                      <a:pt x="8" y="6"/>
                      <a:pt x="6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32"/>
              <p:cNvSpPr/>
              <p:nvPr/>
            </p:nvSpPr>
            <p:spPr bwMode="auto">
              <a:xfrm>
                <a:off x="4087" y="2987"/>
                <a:ext cx="24" cy="11"/>
              </a:xfrm>
              <a:custGeom>
                <a:avLst/>
                <a:gdLst>
                  <a:gd name="T0" fmla="*/ 1 w 9"/>
                  <a:gd name="T1" fmla="*/ 2 h 4"/>
                  <a:gd name="T2" fmla="*/ 3 w 9"/>
                  <a:gd name="T3" fmla="*/ 2 h 4"/>
                  <a:gd name="T4" fmla="*/ 5 w 9"/>
                  <a:gd name="T5" fmla="*/ 0 h 4"/>
                  <a:gd name="T6" fmla="*/ 7 w 9"/>
                  <a:gd name="T7" fmla="*/ 0 h 4"/>
                  <a:gd name="T8" fmla="*/ 8 w 9"/>
                  <a:gd name="T9" fmla="*/ 1 h 4"/>
                  <a:gd name="T10" fmla="*/ 9 w 9"/>
                  <a:gd name="T11" fmla="*/ 2 h 4"/>
                  <a:gd name="T12" fmla="*/ 5 w 9"/>
                  <a:gd name="T13" fmla="*/ 3 h 4"/>
                  <a:gd name="T14" fmla="*/ 0 w 9"/>
                  <a:gd name="T15" fmla="*/ 3 h 4"/>
                  <a:gd name="T16" fmla="*/ 1 w 9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4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3"/>
                      <a:pt x="7" y="4"/>
                      <a:pt x="5" y="3"/>
                    </a:cubicBezTo>
                    <a:cubicBezTo>
                      <a:pt x="4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33"/>
              <p:cNvSpPr/>
              <p:nvPr/>
            </p:nvSpPr>
            <p:spPr bwMode="auto">
              <a:xfrm>
                <a:off x="4130" y="2926"/>
                <a:ext cx="16" cy="24"/>
              </a:xfrm>
              <a:custGeom>
                <a:avLst/>
                <a:gdLst>
                  <a:gd name="T0" fmla="*/ 0 w 6"/>
                  <a:gd name="T1" fmla="*/ 2 h 9"/>
                  <a:gd name="T2" fmla="*/ 5 w 6"/>
                  <a:gd name="T3" fmla="*/ 0 h 9"/>
                  <a:gd name="T4" fmla="*/ 5 w 6"/>
                  <a:gd name="T5" fmla="*/ 0 h 9"/>
                  <a:gd name="T6" fmla="*/ 6 w 6"/>
                  <a:gd name="T7" fmla="*/ 0 h 9"/>
                  <a:gd name="T8" fmla="*/ 6 w 6"/>
                  <a:gd name="T9" fmla="*/ 0 h 9"/>
                  <a:gd name="T10" fmla="*/ 5 w 6"/>
                  <a:gd name="T11" fmla="*/ 2 h 9"/>
                  <a:gd name="T12" fmla="*/ 5 w 6"/>
                  <a:gd name="T13" fmla="*/ 2 h 9"/>
                  <a:gd name="T14" fmla="*/ 5 w 6"/>
                  <a:gd name="T15" fmla="*/ 4 h 9"/>
                  <a:gd name="T16" fmla="*/ 3 w 6"/>
                  <a:gd name="T17" fmla="*/ 5 h 9"/>
                  <a:gd name="T18" fmla="*/ 2 w 6"/>
                  <a:gd name="T19" fmla="*/ 9 h 9"/>
                  <a:gd name="T20" fmla="*/ 2 w 6"/>
                  <a:gd name="T21" fmla="*/ 9 h 9"/>
                  <a:gd name="T22" fmla="*/ 0 w 6"/>
                  <a:gd name="T23" fmla="*/ 6 h 9"/>
                  <a:gd name="T24" fmla="*/ 0 w 6"/>
                  <a:gd name="T25" fmla="*/ 2 h 9"/>
                  <a:gd name="T26" fmla="*/ 0 w 6"/>
                  <a:gd name="T2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7"/>
                      <a:pt x="3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34"/>
              <p:cNvSpPr/>
              <p:nvPr/>
            </p:nvSpPr>
            <p:spPr bwMode="auto">
              <a:xfrm>
                <a:off x="4122" y="2969"/>
                <a:ext cx="40" cy="29"/>
              </a:xfrm>
              <a:custGeom>
                <a:avLst/>
                <a:gdLst>
                  <a:gd name="T0" fmla="*/ 3 w 15"/>
                  <a:gd name="T1" fmla="*/ 2 h 11"/>
                  <a:gd name="T2" fmla="*/ 7 w 15"/>
                  <a:gd name="T3" fmla="*/ 6 h 11"/>
                  <a:gd name="T4" fmla="*/ 12 w 15"/>
                  <a:gd name="T5" fmla="*/ 2 h 11"/>
                  <a:gd name="T6" fmla="*/ 13 w 15"/>
                  <a:gd name="T7" fmla="*/ 1 h 11"/>
                  <a:gd name="T8" fmla="*/ 11 w 15"/>
                  <a:gd name="T9" fmla="*/ 10 h 11"/>
                  <a:gd name="T10" fmla="*/ 10 w 15"/>
                  <a:gd name="T11" fmla="*/ 10 h 11"/>
                  <a:gd name="T12" fmla="*/ 4 w 15"/>
                  <a:gd name="T13" fmla="*/ 11 h 11"/>
                  <a:gd name="T14" fmla="*/ 2 w 15"/>
                  <a:gd name="T15" fmla="*/ 2 h 11"/>
                  <a:gd name="T16" fmla="*/ 3 w 15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2"/>
                    </a:moveTo>
                    <a:cubicBezTo>
                      <a:pt x="4" y="4"/>
                      <a:pt x="5" y="6"/>
                      <a:pt x="7" y="6"/>
                    </a:cubicBezTo>
                    <a:cubicBezTo>
                      <a:pt x="9" y="6"/>
                      <a:pt x="13" y="4"/>
                      <a:pt x="12" y="2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5" y="3"/>
                      <a:pt x="14" y="8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1"/>
                      <a:pt x="6" y="11"/>
                      <a:pt x="4" y="11"/>
                    </a:cubicBezTo>
                    <a:cubicBezTo>
                      <a:pt x="0" y="10"/>
                      <a:pt x="2" y="4"/>
                      <a:pt x="2" y="2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35"/>
              <p:cNvSpPr/>
              <p:nvPr/>
            </p:nvSpPr>
            <p:spPr bwMode="auto">
              <a:xfrm>
                <a:off x="4168" y="2422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9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4 w 76"/>
                  <a:gd name="T21" fmla="*/ 29 h 84"/>
                  <a:gd name="T22" fmla="*/ 12 w 76"/>
                  <a:gd name="T23" fmla="*/ 28 h 84"/>
                  <a:gd name="T24" fmla="*/ 3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1" y="46"/>
                      <a:pt x="69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70" y="10"/>
                      <a:pt x="59" y="12"/>
                    </a:cubicBezTo>
                    <a:cubicBezTo>
                      <a:pt x="54" y="12"/>
                      <a:pt x="50" y="17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6" y="12"/>
                      <a:pt x="45" y="9"/>
                      <a:pt x="43" y="7"/>
                    </a:cubicBezTo>
                    <a:cubicBezTo>
                      <a:pt x="37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4" y="29"/>
                    </a:cubicBezTo>
                    <a:cubicBezTo>
                      <a:pt x="20" y="27"/>
                      <a:pt x="16" y="27"/>
                      <a:pt x="12" y="28"/>
                    </a:cubicBezTo>
                    <a:cubicBezTo>
                      <a:pt x="6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2" y="62"/>
                      <a:pt x="55" y="63"/>
                    </a:cubicBezTo>
                    <a:cubicBezTo>
                      <a:pt x="60" y="65"/>
                      <a:pt x="68" y="65"/>
                      <a:pt x="72" y="62"/>
                    </a:cubicBezTo>
                    <a:cubicBezTo>
                      <a:pt x="76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36"/>
              <p:cNvSpPr/>
              <p:nvPr/>
            </p:nvSpPr>
            <p:spPr bwMode="auto">
              <a:xfrm>
                <a:off x="4232" y="2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37"/>
              <p:cNvSpPr/>
              <p:nvPr/>
            </p:nvSpPr>
            <p:spPr bwMode="auto">
              <a:xfrm>
                <a:off x="4218" y="2430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6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3 w 25"/>
                  <a:gd name="T25" fmla="*/ 29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20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9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1" y="30"/>
                      <a:pt x="21" y="30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38"/>
              <p:cNvSpPr/>
              <p:nvPr/>
            </p:nvSpPr>
            <p:spPr bwMode="auto">
              <a:xfrm>
                <a:off x="4277" y="2476"/>
                <a:ext cx="62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4 w 23"/>
                  <a:gd name="T21" fmla="*/ 41 h 42"/>
                  <a:gd name="T22" fmla="*/ 15 w 23"/>
                  <a:gd name="T23" fmla="*/ 31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20" y="25"/>
                      <a:pt x="14" y="20"/>
                      <a:pt x="18" y="13"/>
                    </a:cubicBezTo>
                    <a:cubicBezTo>
                      <a:pt x="19" y="11"/>
                      <a:pt x="22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7" y="41"/>
                      <a:pt x="13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2" y="37"/>
                      <a:pt x="14" y="34"/>
                      <a:pt x="15" y="31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39"/>
              <p:cNvSpPr/>
              <p:nvPr/>
            </p:nvSpPr>
            <p:spPr bwMode="auto">
              <a:xfrm>
                <a:off x="4224" y="2535"/>
                <a:ext cx="67" cy="102"/>
              </a:xfrm>
              <a:custGeom>
                <a:avLst/>
                <a:gdLst>
                  <a:gd name="T0" fmla="*/ 25 w 25"/>
                  <a:gd name="T1" fmla="*/ 2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2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2" y="9"/>
                      <a:pt x="11" y="10"/>
                      <a:pt x="11" y="11"/>
                    </a:cubicBezTo>
                    <a:cubicBezTo>
                      <a:pt x="11" y="15"/>
                      <a:pt x="10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0"/>
              <p:cNvSpPr/>
              <p:nvPr/>
            </p:nvSpPr>
            <p:spPr bwMode="auto">
              <a:xfrm>
                <a:off x="4248" y="26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1"/>
              <p:cNvSpPr/>
              <p:nvPr/>
            </p:nvSpPr>
            <p:spPr bwMode="auto">
              <a:xfrm>
                <a:off x="4200" y="2439"/>
                <a:ext cx="75" cy="80"/>
              </a:xfrm>
              <a:custGeom>
                <a:avLst/>
                <a:gdLst>
                  <a:gd name="T0" fmla="*/ 28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8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8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6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6" y="2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2"/>
              <p:cNvSpPr/>
              <p:nvPr/>
            </p:nvSpPr>
            <p:spPr bwMode="auto">
              <a:xfrm>
                <a:off x="4280" y="2505"/>
                <a:ext cx="48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5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9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1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5" y="13"/>
                      <a:pt x="15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2" y="11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3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10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8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3"/>
              <p:cNvSpPr/>
              <p:nvPr/>
            </p:nvSpPr>
            <p:spPr bwMode="auto">
              <a:xfrm>
                <a:off x="4173" y="2492"/>
                <a:ext cx="104" cy="142"/>
              </a:xfrm>
              <a:custGeom>
                <a:avLst/>
                <a:gdLst>
                  <a:gd name="T0" fmla="*/ 37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4"/>
              <p:cNvSpPr/>
              <p:nvPr/>
            </p:nvSpPr>
            <p:spPr bwMode="auto">
              <a:xfrm>
                <a:off x="4178" y="2503"/>
                <a:ext cx="80" cy="27"/>
              </a:xfrm>
              <a:custGeom>
                <a:avLst/>
                <a:gdLst>
                  <a:gd name="T0" fmla="*/ 30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1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7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30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30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4" y="2"/>
                      <a:pt x="21" y="1"/>
                      <a:pt x="19" y="0"/>
                    </a:cubicBezTo>
                    <a:cubicBezTo>
                      <a:pt x="16" y="0"/>
                      <a:pt x="13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1" y="8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30" y="5"/>
                      <a:pt x="30" y="3"/>
                      <a:pt x="30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5"/>
              <p:cNvSpPr/>
              <p:nvPr/>
            </p:nvSpPr>
            <p:spPr bwMode="auto">
              <a:xfrm>
                <a:off x="4186" y="2546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2 h 15"/>
                  <a:gd name="T4" fmla="*/ 2 w 27"/>
                  <a:gd name="T5" fmla="*/ 10 h 15"/>
                  <a:gd name="T6" fmla="*/ 2 w 27"/>
                  <a:gd name="T7" fmla="*/ 10 h 15"/>
                  <a:gd name="T8" fmla="*/ 1 w 27"/>
                  <a:gd name="T9" fmla="*/ 8 h 15"/>
                  <a:gd name="T10" fmla="*/ 0 w 27"/>
                  <a:gd name="T11" fmla="*/ 9 h 15"/>
                  <a:gd name="T12" fmla="*/ 7 w 27"/>
                  <a:gd name="T13" fmla="*/ 14 h 15"/>
                  <a:gd name="T14" fmla="*/ 15 w 27"/>
                  <a:gd name="T15" fmla="*/ 13 h 15"/>
                  <a:gd name="T16" fmla="*/ 21 w 27"/>
                  <a:gd name="T17" fmla="*/ 6 h 15"/>
                  <a:gd name="T18" fmla="*/ 26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2" y="2"/>
                      <a:pt x="11" y="13"/>
                      <a:pt x="5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4" y="5"/>
                      <a:pt x="25" y="3"/>
                      <a:pt x="26" y="1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6"/>
              <p:cNvSpPr/>
              <p:nvPr/>
            </p:nvSpPr>
            <p:spPr bwMode="auto">
              <a:xfrm>
                <a:off x="4256" y="2519"/>
                <a:ext cx="53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3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5"/>
                      <a:pt x="3" y="8"/>
                      <a:pt x="3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7"/>
              <p:cNvSpPr/>
              <p:nvPr/>
            </p:nvSpPr>
            <p:spPr bwMode="auto">
              <a:xfrm>
                <a:off x="4267" y="2527"/>
                <a:ext cx="40" cy="3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1 h 13"/>
                  <a:gd name="T4" fmla="*/ 10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2 w 15"/>
                  <a:gd name="T19" fmla="*/ 7 h 13"/>
                  <a:gd name="T20" fmla="*/ 15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4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8"/>
              <p:cNvSpPr/>
              <p:nvPr/>
            </p:nvSpPr>
            <p:spPr bwMode="auto">
              <a:xfrm>
                <a:off x="4275" y="2524"/>
                <a:ext cx="18" cy="27"/>
              </a:xfrm>
              <a:custGeom>
                <a:avLst/>
                <a:gdLst>
                  <a:gd name="T0" fmla="*/ 6 w 7"/>
                  <a:gd name="T1" fmla="*/ 1 h 10"/>
                  <a:gd name="T2" fmla="*/ 2 w 7"/>
                  <a:gd name="T3" fmla="*/ 1 h 10"/>
                  <a:gd name="T4" fmla="*/ 1 w 7"/>
                  <a:gd name="T5" fmla="*/ 1 h 10"/>
                  <a:gd name="T6" fmla="*/ 0 w 7"/>
                  <a:gd name="T7" fmla="*/ 4 h 10"/>
                  <a:gd name="T8" fmla="*/ 0 w 7"/>
                  <a:gd name="T9" fmla="*/ 5 h 10"/>
                  <a:gd name="T10" fmla="*/ 1 w 7"/>
                  <a:gd name="T11" fmla="*/ 9 h 10"/>
                  <a:gd name="T12" fmla="*/ 2 w 7"/>
                  <a:gd name="T13" fmla="*/ 9 h 10"/>
                  <a:gd name="T14" fmla="*/ 3 w 7"/>
                  <a:gd name="T15" fmla="*/ 4 h 10"/>
                  <a:gd name="T16" fmla="*/ 6 w 7"/>
                  <a:gd name="T17" fmla="*/ 2 h 10"/>
                  <a:gd name="T18" fmla="*/ 6 w 7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2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7" y="2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9"/>
              <p:cNvSpPr/>
              <p:nvPr/>
            </p:nvSpPr>
            <p:spPr bwMode="auto">
              <a:xfrm>
                <a:off x="4173" y="2530"/>
                <a:ext cx="19" cy="48"/>
              </a:xfrm>
              <a:custGeom>
                <a:avLst/>
                <a:gdLst>
                  <a:gd name="T0" fmla="*/ 7 w 7"/>
                  <a:gd name="T1" fmla="*/ 17 h 18"/>
                  <a:gd name="T2" fmla="*/ 4 w 7"/>
                  <a:gd name="T3" fmla="*/ 10 h 18"/>
                  <a:gd name="T4" fmla="*/ 2 w 7"/>
                  <a:gd name="T5" fmla="*/ 9 h 18"/>
                  <a:gd name="T6" fmla="*/ 3 w 7"/>
                  <a:gd name="T7" fmla="*/ 1 h 18"/>
                  <a:gd name="T8" fmla="*/ 2 w 7"/>
                  <a:gd name="T9" fmla="*/ 1 h 18"/>
                  <a:gd name="T10" fmla="*/ 2 w 7"/>
                  <a:gd name="T11" fmla="*/ 2 h 18"/>
                  <a:gd name="T12" fmla="*/ 2 w 7"/>
                  <a:gd name="T13" fmla="*/ 2 h 18"/>
                  <a:gd name="T14" fmla="*/ 1 w 7"/>
                  <a:gd name="T15" fmla="*/ 12 h 18"/>
                  <a:gd name="T16" fmla="*/ 6 w 7"/>
                  <a:gd name="T17" fmla="*/ 18 h 18"/>
                  <a:gd name="T18" fmla="*/ 7 w 7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17"/>
                    </a:moveTo>
                    <a:cubicBezTo>
                      <a:pt x="5" y="15"/>
                      <a:pt x="6" y="12"/>
                      <a:pt x="4" y="10"/>
                    </a:cubicBezTo>
                    <a:cubicBezTo>
                      <a:pt x="4" y="10"/>
                      <a:pt x="2" y="9"/>
                      <a:pt x="2" y="9"/>
                    </a:cubicBezTo>
                    <a:cubicBezTo>
                      <a:pt x="3" y="6"/>
                      <a:pt x="2" y="4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5"/>
                      <a:pt x="0" y="8"/>
                      <a:pt x="1" y="12"/>
                    </a:cubicBezTo>
                    <a:cubicBezTo>
                      <a:pt x="1" y="14"/>
                      <a:pt x="4" y="16"/>
                      <a:pt x="6" y="18"/>
                    </a:cubicBezTo>
                    <a:cubicBezTo>
                      <a:pt x="6" y="18"/>
                      <a:pt x="7" y="17"/>
                      <a:pt x="7" y="1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50"/>
              <p:cNvSpPr/>
              <p:nvPr/>
            </p:nvSpPr>
            <p:spPr bwMode="auto">
              <a:xfrm>
                <a:off x="4261" y="2586"/>
                <a:ext cx="62" cy="59"/>
              </a:xfrm>
              <a:custGeom>
                <a:avLst/>
                <a:gdLst>
                  <a:gd name="T0" fmla="*/ 15 w 23"/>
                  <a:gd name="T1" fmla="*/ 1 h 22"/>
                  <a:gd name="T2" fmla="*/ 14 w 23"/>
                  <a:gd name="T3" fmla="*/ 1 h 22"/>
                  <a:gd name="T4" fmla="*/ 12 w 23"/>
                  <a:gd name="T5" fmla="*/ 9 h 22"/>
                  <a:gd name="T6" fmla="*/ 11 w 23"/>
                  <a:gd name="T7" fmla="*/ 10 h 22"/>
                  <a:gd name="T8" fmla="*/ 6 w 23"/>
                  <a:gd name="T9" fmla="*/ 13 h 22"/>
                  <a:gd name="T10" fmla="*/ 4 w 23"/>
                  <a:gd name="T11" fmla="*/ 17 h 22"/>
                  <a:gd name="T12" fmla="*/ 1 w 23"/>
                  <a:gd name="T13" fmla="*/ 19 h 22"/>
                  <a:gd name="T14" fmla="*/ 0 w 23"/>
                  <a:gd name="T15" fmla="*/ 20 h 22"/>
                  <a:gd name="T16" fmla="*/ 15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5" y="1"/>
                    </a:moveTo>
                    <a:cubicBezTo>
                      <a:pt x="14" y="0"/>
                      <a:pt x="13" y="1"/>
                      <a:pt x="14" y="1"/>
                    </a:cubicBezTo>
                    <a:cubicBezTo>
                      <a:pt x="14" y="4"/>
                      <a:pt x="16" y="9"/>
                      <a:pt x="12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3"/>
                      <a:pt x="8" y="13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3" y="18"/>
                      <a:pt x="3" y="19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5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51"/>
              <p:cNvSpPr/>
              <p:nvPr/>
            </p:nvSpPr>
            <p:spPr bwMode="auto">
              <a:xfrm>
                <a:off x="4331" y="2455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6 w 12"/>
                  <a:gd name="T3" fmla="*/ 3 h 23"/>
                  <a:gd name="T4" fmla="*/ 3 w 12"/>
                  <a:gd name="T5" fmla="*/ 1 h 23"/>
                  <a:gd name="T6" fmla="*/ 3 w 12"/>
                  <a:gd name="T7" fmla="*/ 0 h 23"/>
                  <a:gd name="T8" fmla="*/ 1 w 12"/>
                  <a:gd name="T9" fmla="*/ 0 h 23"/>
                  <a:gd name="T10" fmla="*/ 1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6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3" y="4"/>
                      <a:pt x="4" y="6"/>
                    </a:cubicBezTo>
                    <a:cubicBezTo>
                      <a:pt x="8" y="8"/>
                      <a:pt x="6" y="11"/>
                      <a:pt x="6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7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52"/>
              <p:cNvSpPr/>
              <p:nvPr/>
            </p:nvSpPr>
            <p:spPr bwMode="auto">
              <a:xfrm>
                <a:off x="4416" y="1204"/>
                <a:ext cx="147" cy="337"/>
              </a:xfrm>
              <a:custGeom>
                <a:avLst/>
                <a:gdLst>
                  <a:gd name="T0" fmla="*/ 12 w 55"/>
                  <a:gd name="T1" fmla="*/ 125 h 126"/>
                  <a:gd name="T2" fmla="*/ 19 w 55"/>
                  <a:gd name="T3" fmla="*/ 108 h 126"/>
                  <a:gd name="T4" fmla="*/ 21 w 55"/>
                  <a:gd name="T5" fmla="*/ 108 h 126"/>
                  <a:gd name="T6" fmla="*/ 27 w 55"/>
                  <a:gd name="T7" fmla="*/ 103 h 126"/>
                  <a:gd name="T8" fmla="*/ 35 w 55"/>
                  <a:gd name="T9" fmla="*/ 96 h 126"/>
                  <a:gd name="T10" fmla="*/ 46 w 55"/>
                  <a:gd name="T11" fmla="*/ 79 h 126"/>
                  <a:gd name="T12" fmla="*/ 53 w 55"/>
                  <a:gd name="T13" fmla="*/ 64 h 126"/>
                  <a:gd name="T14" fmla="*/ 53 w 55"/>
                  <a:gd name="T15" fmla="*/ 50 h 126"/>
                  <a:gd name="T16" fmla="*/ 51 w 55"/>
                  <a:gd name="T17" fmla="*/ 42 h 126"/>
                  <a:gd name="T18" fmla="*/ 52 w 55"/>
                  <a:gd name="T19" fmla="*/ 35 h 126"/>
                  <a:gd name="T20" fmla="*/ 45 w 55"/>
                  <a:gd name="T21" fmla="*/ 24 h 126"/>
                  <a:gd name="T22" fmla="*/ 38 w 55"/>
                  <a:gd name="T23" fmla="*/ 20 h 126"/>
                  <a:gd name="T24" fmla="*/ 31 w 55"/>
                  <a:gd name="T25" fmla="*/ 10 h 126"/>
                  <a:gd name="T26" fmla="*/ 17 w 55"/>
                  <a:gd name="T27" fmla="*/ 0 h 126"/>
                  <a:gd name="T28" fmla="*/ 16 w 55"/>
                  <a:gd name="T29" fmla="*/ 1 h 126"/>
                  <a:gd name="T30" fmla="*/ 22 w 55"/>
                  <a:gd name="T31" fmla="*/ 16 h 126"/>
                  <a:gd name="T32" fmla="*/ 14 w 55"/>
                  <a:gd name="T33" fmla="*/ 29 h 126"/>
                  <a:gd name="T34" fmla="*/ 8 w 55"/>
                  <a:gd name="T35" fmla="*/ 45 h 126"/>
                  <a:gd name="T36" fmla="*/ 2 w 55"/>
                  <a:gd name="T37" fmla="*/ 64 h 126"/>
                  <a:gd name="T38" fmla="*/ 3 w 55"/>
                  <a:gd name="T39" fmla="*/ 96 h 126"/>
                  <a:gd name="T40" fmla="*/ 10 w 55"/>
                  <a:gd name="T41" fmla="*/ 108 h 126"/>
                  <a:gd name="T42" fmla="*/ 11 w 55"/>
                  <a:gd name="T43" fmla="*/ 125 h 126"/>
                  <a:gd name="T44" fmla="*/ 12 w 55"/>
                  <a:gd name="T4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26">
                    <a:moveTo>
                      <a:pt x="12" y="125"/>
                    </a:moveTo>
                    <a:cubicBezTo>
                      <a:pt x="18" y="121"/>
                      <a:pt x="17" y="114"/>
                      <a:pt x="19" y="108"/>
                    </a:cubicBezTo>
                    <a:cubicBezTo>
                      <a:pt x="20" y="109"/>
                      <a:pt x="20" y="109"/>
                      <a:pt x="21" y="108"/>
                    </a:cubicBezTo>
                    <a:cubicBezTo>
                      <a:pt x="22" y="106"/>
                      <a:pt x="25" y="105"/>
                      <a:pt x="27" y="103"/>
                    </a:cubicBezTo>
                    <a:cubicBezTo>
                      <a:pt x="30" y="101"/>
                      <a:pt x="32" y="98"/>
                      <a:pt x="35" y="96"/>
                    </a:cubicBezTo>
                    <a:cubicBezTo>
                      <a:pt x="39" y="91"/>
                      <a:pt x="43" y="85"/>
                      <a:pt x="46" y="79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9"/>
                      <a:pt x="55" y="55"/>
                      <a:pt x="53" y="50"/>
                    </a:cubicBezTo>
                    <a:cubicBezTo>
                      <a:pt x="51" y="47"/>
                      <a:pt x="50" y="45"/>
                      <a:pt x="51" y="42"/>
                    </a:cubicBezTo>
                    <a:cubicBezTo>
                      <a:pt x="52" y="39"/>
                      <a:pt x="52" y="37"/>
                      <a:pt x="52" y="35"/>
                    </a:cubicBezTo>
                    <a:cubicBezTo>
                      <a:pt x="52" y="30"/>
                      <a:pt x="49" y="26"/>
                      <a:pt x="45" y="24"/>
                    </a:cubicBezTo>
                    <a:cubicBezTo>
                      <a:pt x="43" y="23"/>
                      <a:pt x="40" y="22"/>
                      <a:pt x="38" y="20"/>
                    </a:cubicBezTo>
                    <a:cubicBezTo>
                      <a:pt x="34" y="18"/>
                      <a:pt x="33" y="13"/>
                      <a:pt x="31" y="10"/>
                    </a:cubicBezTo>
                    <a:cubicBezTo>
                      <a:pt x="28" y="4"/>
                      <a:pt x="22" y="2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9" y="6"/>
                      <a:pt x="23" y="11"/>
                      <a:pt x="22" y="16"/>
                    </a:cubicBezTo>
                    <a:cubicBezTo>
                      <a:pt x="22" y="22"/>
                      <a:pt x="17" y="25"/>
                      <a:pt x="14" y="29"/>
                    </a:cubicBezTo>
                    <a:cubicBezTo>
                      <a:pt x="10" y="34"/>
                      <a:pt x="9" y="40"/>
                      <a:pt x="8" y="45"/>
                    </a:cubicBezTo>
                    <a:cubicBezTo>
                      <a:pt x="7" y="52"/>
                      <a:pt x="4" y="58"/>
                      <a:pt x="2" y="64"/>
                    </a:cubicBezTo>
                    <a:cubicBezTo>
                      <a:pt x="0" y="75"/>
                      <a:pt x="0" y="86"/>
                      <a:pt x="3" y="96"/>
                    </a:cubicBezTo>
                    <a:cubicBezTo>
                      <a:pt x="4" y="101"/>
                      <a:pt x="7" y="104"/>
                      <a:pt x="10" y="108"/>
                    </a:cubicBezTo>
                    <a:cubicBezTo>
                      <a:pt x="15" y="113"/>
                      <a:pt x="11" y="119"/>
                      <a:pt x="11" y="125"/>
                    </a:cubicBezTo>
                    <a:cubicBezTo>
                      <a:pt x="11" y="125"/>
                      <a:pt x="11" y="126"/>
                      <a:pt x="12" y="1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53"/>
              <p:cNvSpPr/>
              <p:nvPr/>
            </p:nvSpPr>
            <p:spPr bwMode="auto">
              <a:xfrm>
                <a:off x="4497" y="1258"/>
                <a:ext cx="64" cy="142"/>
              </a:xfrm>
              <a:custGeom>
                <a:avLst/>
                <a:gdLst>
                  <a:gd name="T0" fmla="*/ 1 w 24"/>
                  <a:gd name="T1" fmla="*/ 18 h 53"/>
                  <a:gd name="T2" fmla="*/ 3 w 24"/>
                  <a:gd name="T3" fmla="*/ 14 h 53"/>
                  <a:gd name="T4" fmla="*/ 2 w 24"/>
                  <a:gd name="T5" fmla="*/ 17 h 53"/>
                  <a:gd name="T6" fmla="*/ 3 w 24"/>
                  <a:gd name="T7" fmla="*/ 25 h 53"/>
                  <a:gd name="T8" fmla="*/ 7 w 24"/>
                  <a:gd name="T9" fmla="*/ 42 h 53"/>
                  <a:gd name="T10" fmla="*/ 8 w 24"/>
                  <a:gd name="T11" fmla="*/ 42 h 53"/>
                  <a:gd name="T12" fmla="*/ 16 w 24"/>
                  <a:gd name="T13" fmla="*/ 35 h 53"/>
                  <a:gd name="T14" fmla="*/ 18 w 24"/>
                  <a:gd name="T15" fmla="*/ 32 h 53"/>
                  <a:gd name="T16" fmla="*/ 20 w 24"/>
                  <a:gd name="T17" fmla="*/ 33 h 53"/>
                  <a:gd name="T18" fmla="*/ 19 w 24"/>
                  <a:gd name="T19" fmla="*/ 36 h 53"/>
                  <a:gd name="T20" fmla="*/ 2 w 24"/>
                  <a:gd name="T21" fmla="*/ 53 h 53"/>
                  <a:gd name="T22" fmla="*/ 3 w 24"/>
                  <a:gd name="T23" fmla="*/ 53 h 53"/>
                  <a:gd name="T24" fmla="*/ 19 w 24"/>
                  <a:gd name="T25" fmla="*/ 41 h 53"/>
                  <a:gd name="T26" fmla="*/ 20 w 24"/>
                  <a:gd name="T27" fmla="*/ 40 h 53"/>
                  <a:gd name="T28" fmla="*/ 19 w 24"/>
                  <a:gd name="T29" fmla="*/ 44 h 53"/>
                  <a:gd name="T30" fmla="*/ 19 w 24"/>
                  <a:gd name="T31" fmla="*/ 47 h 53"/>
                  <a:gd name="T32" fmla="*/ 20 w 24"/>
                  <a:gd name="T33" fmla="*/ 49 h 53"/>
                  <a:gd name="T34" fmla="*/ 19 w 24"/>
                  <a:gd name="T35" fmla="*/ 49 h 53"/>
                  <a:gd name="T36" fmla="*/ 19 w 24"/>
                  <a:gd name="T37" fmla="*/ 51 h 53"/>
                  <a:gd name="T38" fmla="*/ 19 w 24"/>
                  <a:gd name="T39" fmla="*/ 51 h 53"/>
                  <a:gd name="T40" fmla="*/ 18 w 24"/>
                  <a:gd name="T41" fmla="*/ 52 h 53"/>
                  <a:gd name="T42" fmla="*/ 18 w 24"/>
                  <a:gd name="T43" fmla="*/ 52 h 53"/>
                  <a:gd name="T44" fmla="*/ 18 w 24"/>
                  <a:gd name="T45" fmla="*/ 53 h 53"/>
                  <a:gd name="T46" fmla="*/ 19 w 24"/>
                  <a:gd name="T47" fmla="*/ 53 h 53"/>
                  <a:gd name="T48" fmla="*/ 20 w 24"/>
                  <a:gd name="T49" fmla="*/ 48 h 53"/>
                  <a:gd name="T50" fmla="*/ 21 w 24"/>
                  <a:gd name="T51" fmla="*/ 47 h 53"/>
                  <a:gd name="T52" fmla="*/ 22 w 24"/>
                  <a:gd name="T53" fmla="*/ 44 h 53"/>
                  <a:gd name="T54" fmla="*/ 24 w 24"/>
                  <a:gd name="T55" fmla="*/ 35 h 53"/>
                  <a:gd name="T56" fmla="*/ 21 w 24"/>
                  <a:gd name="T57" fmla="*/ 27 h 53"/>
                  <a:gd name="T58" fmla="*/ 21 w 24"/>
                  <a:gd name="T59" fmla="*/ 17 h 53"/>
                  <a:gd name="T60" fmla="*/ 18 w 24"/>
                  <a:gd name="T61" fmla="*/ 6 h 53"/>
                  <a:gd name="T62" fmla="*/ 14 w 24"/>
                  <a:gd name="T63" fmla="*/ 2 h 53"/>
                  <a:gd name="T64" fmla="*/ 7 w 24"/>
                  <a:gd name="T65" fmla="*/ 0 h 53"/>
                  <a:gd name="T66" fmla="*/ 7 w 24"/>
                  <a:gd name="T67" fmla="*/ 0 h 53"/>
                  <a:gd name="T68" fmla="*/ 0 w 24"/>
                  <a:gd name="T69" fmla="*/ 18 h 53"/>
                  <a:gd name="T70" fmla="*/ 1 w 24"/>
                  <a:gd name="T71" fmla="*/ 1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53">
                    <a:moveTo>
                      <a:pt x="1" y="18"/>
                    </a:moveTo>
                    <a:cubicBezTo>
                      <a:pt x="1" y="17"/>
                      <a:pt x="2" y="15"/>
                      <a:pt x="3" y="14"/>
                    </a:cubicBezTo>
                    <a:cubicBezTo>
                      <a:pt x="3" y="14"/>
                      <a:pt x="3" y="16"/>
                      <a:pt x="2" y="17"/>
                    </a:cubicBezTo>
                    <a:cubicBezTo>
                      <a:pt x="2" y="19"/>
                      <a:pt x="2" y="22"/>
                      <a:pt x="3" y="25"/>
                    </a:cubicBezTo>
                    <a:cubicBezTo>
                      <a:pt x="4" y="31"/>
                      <a:pt x="6" y="36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11" y="40"/>
                      <a:pt x="14" y="38"/>
                      <a:pt x="16" y="35"/>
                    </a:cubicBezTo>
                    <a:cubicBezTo>
                      <a:pt x="17" y="34"/>
                      <a:pt x="18" y="33"/>
                      <a:pt x="18" y="32"/>
                    </a:cubicBezTo>
                    <a:cubicBezTo>
                      <a:pt x="19" y="31"/>
                      <a:pt x="20" y="31"/>
                      <a:pt x="20" y="33"/>
                    </a:cubicBezTo>
                    <a:cubicBezTo>
                      <a:pt x="20" y="34"/>
                      <a:pt x="19" y="35"/>
                      <a:pt x="19" y="36"/>
                    </a:cubicBezTo>
                    <a:cubicBezTo>
                      <a:pt x="15" y="43"/>
                      <a:pt x="8" y="48"/>
                      <a:pt x="2" y="53"/>
                    </a:cubicBezTo>
                    <a:cubicBezTo>
                      <a:pt x="2" y="53"/>
                      <a:pt x="2" y="53"/>
                      <a:pt x="3" y="53"/>
                    </a:cubicBezTo>
                    <a:cubicBezTo>
                      <a:pt x="10" y="52"/>
                      <a:pt x="15" y="46"/>
                      <a:pt x="19" y="41"/>
                    </a:cubicBezTo>
                    <a:cubicBezTo>
                      <a:pt x="19" y="41"/>
                      <a:pt x="20" y="40"/>
                      <a:pt x="20" y="40"/>
                    </a:cubicBezTo>
                    <a:cubicBezTo>
                      <a:pt x="20" y="41"/>
                      <a:pt x="19" y="42"/>
                      <a:pt x="19" y="44"/>
                    </a:cubicBezTo>
                    <a:cubicBezTo>
                      <a:pt x="19" y="45"/>
                      <a:pt x="18" y="46"/>
                      <a:pt x="19" y="47"/>
                    </a:cubicBezTo>
                    <a:cubicBezTo>
                      <a:pt x="19" y="47"/>
                      <a:pt x="20" y="48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8" y="51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3"/>
                    </a:cubicBezTo>
                    <a:cubicBezTo>
                      <a:pt x="18" y="53"/>
                      <a:pt x="18" y="53"/>
                      <a:pt x="19" y="53"/>
                    </a:cubicBezTo>
                    <a:cubicBezTo>
                      <a:pt x="19" y="51"/>
                      <a:pt x="20" y="50"/>
                      <a:pt x="20" y="48"/>
                    </a:cubicBezTo>
                    <a:cubicBezTo>
                      <a:pt x="21" y="48"/>
                      <a:pt x="21" y="47"/>
                      <a:pt x="21" y="47"/>
                    </a:cubicBezTo>
                    <a:cubicBezTo>
                      <a:pt x="22" y="46"/>
                      <a:pt x="22" y="45"/>
                      <a:pt x="22" y="44"/>
                    </a:cubicBezTo>
                    <a:cubicBezTo>
                      <a:pt x="23" y="41"/>
                      <a:pt x="24" y="38"/>
                      <a:pt x="24" y="35"/>
                    </a:cubicBezTo>
                    <a:cubicBezTo>
                      <a:pt x="23" y="32"/>
                      <a:pt x="22" y="29"/>
                      <a:pt x="21" y="27"/>
                    </a:cubicBezTo>
                    <a:cubicBezTo>
                      <a:pt x="20" y="24"/>
                      <a:pt x="21" y="20"/>
                      <a:pt x="21" y="17"/>
                    </a:cubicBezTo>
                    <a:cubicBezTo>
                      <a:pt x="22" y="13"/>
                      <a:pt x="21" y="10"/>
                      <a:pt x="18" y="6"/>
                    </a:cubicBezTo>
                    <a:cubicBezTo>
                      <a:pt x="17" y="5"/>
                      <a:pt x="15" y="3"/>
                      <a:pt x="14" y="2"/>
                    </a:cubicBezTo>
                    <a:cubicBezTo>
                      <a:pt x="12" y="1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5"/>
                      <a:pt x="1" y="11"/>
                      <a:pt x="0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54"/>
              <p:cNvSpPr/>
              <p:nvPr/>
            </p:nvSpPr>
            <p:spPr bwMode="auto">
              <a:xfrm>
                <a:off x="4459" y="1260"/>
                <a:ext cx="40" cy="105"/>
              </a:xfrm>
              <a:custGeom>
                <a:avLst/>
                <a:gdLst>
                  <a:gd name="T0" fmla="*/ 2 w 15"/>
                  <a:gd name="T1" fmla="*/ 22 h 39"/>
                  <a:gd name="T2" fmla="*/ 7 w 15"/>
                  <a:gd name="T3" fmla="*/ 30 h 39"/>
                  <a:gd name="T4" fmla="*/ 10 w 15"/>
                  <a:gd name="T5" fmla="*/ 35 h 39"/>
                  <a:gd name="T6" fmla="*/ 10 w 15"/>
                  <a:gd name="T7" fmla="*/ 38 h 39"/>
                  <a:gd name="T8" fmla="*/ 11 w 15"/>
                  <a:gd name="T9" fmla="*/ 38 h 39"/>
                  <a:gd name="T10" fmla="*/ 10 w 15"/>
                  <a:gd name="T11" fmla="*/ 27 h 39"/>
                  <a:gd name="T12" fmla="*/ 12 w 15"/>
                  <a:gd name="T13" fmla="*/ 20 h 39"/>
                  <a:gd name="T14" fmla="*/ 14 w 15"/>
                  <a:gd name="T15" fmla="*/ 10 h 39"/>
                  <a:gd name="T16" fmla="*/ 14 w 15"/>
                  <a:gd name="T17" fmla="*/ 7 h 39"/>
                  <a:gd name="T18" fmla="*/ 9 w 15"/>
                  <a:gd name="T19" fmla="*/ 0 h 39"/>
                  <a:gd name="T20" fmla="*/ 9 w 15"/>
                  <a:gd name="T21" fmla="*/ 0 h 39"/>
                  <a:gd name="T22" fmla="*/ 3 w 15"/>
                  <a:gd name="T23" fmla="*/ 7 h 39"/>
                  <a:gd name="T24" fmla="*/ 1 w 15"/>
                  <a:gd name="T25" fmla="*/ 9 h 39"/>
                  <a:gd name="T26" fmla="*/ 3 w 15"/>
                  <a:gd name="T27" fmla="*/ 18 h 39"/>
                  <a:gd name="T28" fmla="*/ 0 w 15"/>
                  <a:gd name="T29" fmla="*/ 21 h 39"/>
                  <a:gd name="T30" fmla="*/ 2 w 15"/>
                  <a:gd name="T31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9">
                    <a:moveTo>
                      <a:pt x="2" y="22"/>
                    </a:moveTo>
                    <a:cubicBezTo>
                      <a:pt x="6" y="24"/>
                      <a:pt x="6" y="27"/>
                      <a:pt x="7" y="30"/>
                    </a:cubicBezTo>
                    <a:cubicBezTo>
                      <a:pt x="8" y="32"/>
                      <a:pt x="10" y="31"/>
                      <a:pt x="10" y="35"/>
                    </a:cubicBezTo>
                    <a:cubicBezTo>
                      <a:pt x="10" y="36"/>
                      <a:pt x="10" y="37"/>
                      <a:pt x="10" y="38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1" y="34"/>
                      <a:pt x="11" y="31"/>
                      <a:pt x="10" y="27"/>
                    </a:cubicBezTo>
                    <a:cubicBezTo>
                      <a:pt x="11" y="24"/>
                      <a:pt x="11" y="22"/>
                      <a:pt x="12" y="20"/>
                    </a:cubicBezTo>
                    <a:cubicBezTo>
                      <a:pt x="12" y="16"/>
                      <a:pt x="13" y="14"/>
                      <a:pt x="14" y="10"/>
                    </a:cubicBezTo>
                    <a:cubicBezTo>
                      <a:pt x="14" y="10"/>
                      <a:pt x="15" y="8"/>
                      <a:pt x="14" y="7"/>
                    </a:cubicBezTo>
                    <a:cubicBezTo>
                      <a:pt x="12" y="5"/>
                      <a:pt x="7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4" y="4"/>
                      <a:pt x="3" y="7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1" y="12"/>
                      <a:pt x="4" y="16"/>
                      <a:pt x="3" y="18"/>
                    </a:cubicBezTo>
                    <a:cubicBezTo>
                      <a:pt x="1" y="19"/>
                      <a:pt x="1" y="19"/>
                      <a:pt x="0" y="21"/>
                    </a:cubicBezTo>
                    <a:cubicBezTo>
                      <a:pt x="0" y="21"/>
                      <a:pt x="1" y="22"/>
                      <a:pt x="2" y="2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55"/>
              <p:cNvSpPr/>
              <p:nvPr/>
            </p:nvSpPr>
            <p:spPr bwMode="auto">
              <a:xfrm>
                <a:off x="4459" y="1204"/>
                <a:ext cx="35" cy="59"/>
              </a:xfrm>
              <a:custGeom>
                <a:avLst/>
                <a:gdLst>
                  <a:gd name="T0" fmla="*/ 5 w 13"/>
                  <a:gd name="T1" fmla="*/ 10 h 22"/>
                  <a:gd name="T2" fmla="*/ 7 w 13"/>
                  <a:gd name="T3" fmla="*/ 18 h 22"/>
                  <a:gd name="T4" fmla="*/ 8 w 13"/>
                  <a:gd name="T5" fmla="*/ 18 h 22"/>
                  <a:gd name="T6" fmla="*/ 9 w 13"/>
                  <a:gd name="T7" fmla="*/ 15 h 22"/>
                  <a:gd name="T8" fmla="*/ 10 w 13"/>
                  <a:gd name="T9" fmla="*/ 16 h 22"/>
                  <a:gd name="T10" fmla="*/ 13 w 13"/>
                  <a:gd name="T11" fmla="*/ 21 h 22"/>
                  <a:gd name="T12" fmla="*/ 13 w 13"/>
                  <a:gd name="T13" fmla="*/ 21 h 22"/>
                  <a:gd name="T14" fmla="*/ 13 w 13"/>
                  <a:gd name="T15" fmla="*/ 20 h 22"/>
                  <a:gd name="T16" fmla="*/ 13 w 13"/>
                  <a:gd name="T17" fmla="*/ 20 h 22"/>
                  <a:gd name="T18" fmla="*/ 12 w 13"/>
                  <a:gd name="T19" fmla="*/ 11 h 22"/>
                  <a:gd name="T20" fmla="*/ 12 w 13"/>
                  <a:gd name="T21" fmla="*/ 10 h 22"/>
                  <a:gd name="T22" fmla="*/ 13 w 13"/>
                  <a:gd name="T23" fmla="*/ 10 h 22"/>
                  <a:gd name="T24" fmla="*/ 13 w 13"/>
                  <a:gd name="T25" fmla="*/ 9 h 22"/>
                  <a:gd name="T26" fmla="*/ 0 w 13"/>
                  <a:gd name="T27" fmla="*/ 0 h 22"/>
                  <a:gd name="T28" fmla="*/ 0 w 13"/>
                  <a:gd name="T29" fmla="*/ 0 h 22"/>
                  <a:gd name="T30" fmla="*/ 5 w 13"/>
                  <a:gd name="T31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2">
                    <a:moveTo>
                      <a:pt x="5" y="10"/>
                    </a:moveTo>
                    <a:cubicBezTo>
                      <a:pt x="6" y="13"/>
                      <a:pt x="6" y="16"/>
                      <a:pt x="7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9" y="15"/>
                      <a:pt x="9" y="15"/>
                      <a:pt x="10" y="16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3" y="22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7"/>
                      <a:pt x="12" y="14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1" y="4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56"/>
              <p:cNvSpPr/>
              <p:nvPr/>
            </p:nvSpPr>
            <p:spPr bwMode="auto">
              <a:xfrm>
                <a:off x="4414" y="1327"/>
                <a:ext cx="125" cy="206"/>
              </a:xfrm>
              <a:custGeom>
                <a:avLst/>
                <a:gdLst>
                  <a:gd name="T0" fmla="*/ 14 w 47"/>
                  <a:gd name="T1" fmla="*/ 77 h 77"/>
                  <a:gd name="T2" fmla="*/ 19 w 47"/>
                  <a:gd name="T3" fmla="*/ 67 h 77"/>
                  <a:gd name="T4" fmla="*/ 20 w 47"/>
                  <a:gd name="T5" fmla="*/ 62 h 77"/>
                  <a:gd name="T6" fmla="*/ 28 w 47"/>
                  <a:gd name="T7" fmla="*/ 54 h 77"/>
                  <a:gd name="T8" fmla="*/ 40 w 47"/>
                  <a:gd name="T9" fmla="*/ 44 h 77"/>
                  <a:gd name="T10" fmla="*/ 44 w 47"/>
                  <a:gd name="T11" fmla="*/ 38 h 77"/>
                  <a:gd name="T12" fmla="*/ 46 w 47"/>
                  <a:gd name="T13" fmla="*/ 31 h 77"/>
                  <a:gd name="T14" fmla="*/ 46 w 47"/>
                  <a:gd name="T15" fmla="*/ 31 h 77"/>
                  <a:gd name="T16" fmla="*/ 44 w 47"/>
                  <a:gd name="T17" fmla="*/ 38 h 77"/>
                  <a:gd name="T18" fmla="*/ 43 w 47"/>
                  <a:gd name="T19" fmla="*/ 39 h 77"/>
                  <a:gd name="T20" fmla="*/ 46 w 47"/>
                  <a:gd name="T21" fmla="*/ 30 h 77"/>
                  <a:gd name="T22" fmla="*/ 46 w 47"/>
                  <a:gd name="T23" fmla="*/ 30 h 77"/>
                  <a:gd name="T24" fmla="*/ 40 w 47"/>
                  <a:gd name="T25" fmla="*/ 36 h 77"/>
                  <a:gd name="T26" fmla="*/ 34 w 47"/>
                  <a:gd name="T27" fmla="*/ 44 h 77"/>
                  <a:gd name="T28" fmla="*/ 26 w 47"/>
                  <a:gd name="T29" fmla="*/ 53 h 77"/>
                  <a:gd name="T30" fmla="*/ 26 w 47"/>
                  <a:gd name="T31" fmla="*/ 48 h 77"/>
                  <a:gd name="T32" fmla="*/ 27 w 47"/>
                  <a:gd name="T33" fmla="*/ 41 h 77"/>
                  <a:gd name="T34" fmla="*/ 32 w 47"/>
                  <a:gd name="T35" fmla="*/ 0 h 77"/>
                  <a:gd name="T36" fmla="*/ 31 w 47"/>
                  <a:gd name="T37" fmla="*/ 0 h 77"/>
                  <a:gd name="T38" fmla="*/ 24 w 47"/>
                  <a:gd name="T39" fmla="*/ 40 h 77"/>
                  <a:gd name="T40" fmla="*/ 20 w 47"/>
                  <a:gd name="T41" fmla="*/ 47 h 77"/>
                  <a:gd name="T42" fmla="*/ 14 w 47"/>
                  <a:gd name="T43" fmla="*/ 42 h 77"/>
                  <a:gd name="T44" fmla="*/ 10 w 47"/>
                  <a:gd name="T45" fmla="*/ 24 h 77"/>
                  <a:gd name="T46" fmla="*/ 9 w 47"/>
                  <a:gd name="T47" fmla="*/ 24 h 77"/>
                  <a:gd name="T48" fmla="*/ 7 w 47"/>
                  <a:gd name="T49" fmla="*/ 44 h 77"/>
                  <a:gd name="T50" fmla="*/ 6 w 47"/>
                  <a:gd name="T51" fmla="*/ 39 h 77"/>
                  <a:gd name="T52" fmla="*/ 6 w 47"/>
                  <a:gd name="T53" fmla="*/ 33 h 77"/>
                  <a:gd name="T54" fmla="*/ 3 w 47"/>
                  <a:gd name="T55" fmla="*/ 20 h 77"/>
                  <a:gd name="T56" fmla="*/ 3 w 47"/>
                  <a:gd name="T57" fmla="*/ 20 h 77"/>
                  <a:gd name="T58" fmla="*/ 3 w 47"/>
                  <a:gd name="T59" fmla="*/ 49 h 77"/>
                  <a:gd name="T60" fmla="*/ 12 w 47"/>
                  <a:gd name="T61" fmla="*/ 61 h 77"/>
                  <a:gd name="T62" fmla="*/ 13 w 47"/>
                  <a:gd name="T63" fmla="*/ 77 h 77"/>
                  <a:gd name="T64" fmla="*/ 14 w 47"/>
                  <a:gd name="T6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7" h="77">
                    <a:moveTo>
                      <a:pt x="14" y="77"/>
                    </a:moveTo>
                    <a:cubicBezTo>
                      <a:pt x="17" y="74"/>
                      <a:pt x="18" y="71"/>
                      <a:pt x="19" y="67"/>
                    </a:cubicBezTo>
                    <a:cubicBezTo>
                      <a:pt x="19" y="65"/>
                      <a:pt x="19" y="64"/>
                      <a:pt x="20" y="62"/>
                    </a:cubicBezTo>
                    <a:cubicBezTo>
                      <a:pt x="22" y="58"/>
                      <a:pt x="25" y="56"/>
                      <a:pt x="28" y="54"/>
                    </a:cubicBezTo>
                    <a:cubicBezTo>
                      <a:pt x="33" y="52"/>
                      <a:pt x="37" y="48"/>
                      <a:pt x="40" y="44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6" y="36"/>
                      <a:pt x="45" y="33"/>
                      <a:pt x="46" y="31"/>
                    </a:cubicBezTo>
                    <a:cubicBezTo>
                      <a:pt x="47" y="31"/>
                      <a:pt x="46" y="30"/>
                      <a:pt x="46" y="31"/>
                    </a:cubicBezTo>
                    <a:cubicBezTo>
                      <a:pt x="45" y="33"/>
                      <a:pt x="45" y="36"/>
                      <a:pt x="44" y="38"/>
                    </a:cubicBezTo>
                    <a:cubicBezTo>
                      <a:pt x="43" y="38"/>
                      <a:pt x="43" y="39"/>
                      <a:pt x="43" y="39"/>
                    </a:cubicBezTo>
                    <a:cubicBezTo>
                      <a:pt x="44" y="36"/>
                      <a:pt x="44" y="33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3" y="32"/>
                      <a:pt x="42" y="34"/>
                      <a:pt x="40" y="36"/>
                    </a:cubicBezTo>
                    <a:cubicBezTo>
                      <a:pt x="38" y="39"/>
                      <a:pt x="36" y="41"/>
                      <a:pt x="34" y="44"/>
                    </a:cubicBezTo>
                    <a:cubicBezTo>
                      <a:pt x="31" y="47"/>
                      <a:pt x="29" y="50"/>
                      <a:pt x="26" y="53"/>
                    </a:cubicBezTo>
                    <a:cubicBezTo>
                      <a:pt x="25" y="53"/>
                      <a:pt x="26" y="49"/>
                      <a:pt x="26" y="48"/>
                    </a:cubicBezTo>
                    <a:cubicBezTo>
                      <a:pt x="26" y="46"/>
                      <a:pt x="27" y="44"/>
                      <a:pt x="27" y="41"/>
                    </a:cubicBezTo>
                    <a:cubicBezTo>
                      <a:pt x="28" y="28"/>
                      <a:pt x="34" y="14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cubicBezTo>
                      <a:pt x="30" y="14"/>
                      <a:pt x="28" y="27"/>
                      <a:pt x="24" y="40"/>
                    </a:cubicBezTo>
                    <a:cubicBezTo>
                      <a:pt x="23" y="43"/>
                      <a:pt x="21" y="45"/>
                      <a:pt x="20" y="47"/>
                    </a:cubicBezTo>
                    <a:cubicBezTo>
                      <a:pt x="18" y="51"/>
                      <a:pt x="14" y="44"/>
                      <a:pt x="14" y="42"/>
                    </a:cubicBezTo>
                    <a:cubicBezTo>
                      <a:pt x="11" y="37"/>
                      <a:pt x="9" y="30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7" y="30"/>
                      <a:pt x="8" y="37"/>
                      <a:pt x="7" y="44"/>
                    </a:cubicBezTo>
                    <a:cubicBezTo>
                      <a:pt x="7" y="42"/>
                      <a:pt x="7" y="41"/>
                      <a:pt x="6" y="39"/>
                    </a:cubicBezTo>
                    <a:cubicBezTo>
                      <a:pt x="6" y="37"/>
                      <a:pt x="6" y="35"/>
                      <a:pt x="6" y="33"/>
                    </a:cubicBezTo>
                    <a:cubicBezTo>
                      <a:pt x="5" y="28"/>
                      <a:pt x="4" y="24"/>
                      <a:pt x="3" y="20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2" y="29"/>
                      <a:pt x="0" y="40"/>
                      <a:pt x="3" y="49"/>
                    </a:cubicBezTo>
                    <a:cubicBezTo>
                      <a:pt x="5" y="54"/>
                      <a:pt x="9" y="57"/>
                      <a:pt x="12" y="61"/>
                    </a:cubicBezTo>
                    <a:cubicBezTo>
                      <a:pt x="16" y="66"/>
                      <a:pt x="14" y="71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57"/>
              <p:cNvSpPr/>
              <p:nvPr/>
            </p:nvSpPr>
            <p:spPr bwMode="auto">
              <a:xfrm>
                <a:off x="3237" y="2441"/>
                <a:ext cx="107" cy="81"/>
              </a:xfrm>
              <a:custGeom>
                <a:avLst/>
                <a:gdLst>
                  <a:gd name="T0" fmla="*/ 25 w 40"/>
                  <a:gd name="T1" fmla="*/ 25 h 30"/>
                  <a:gd name="T2" fmla="*/ 29 w 40"/>
                  <a:gd name="T3" fmla="*/ 23 h 30"/>
                  <a:gd name="T4" fmla="*/ 36 w 40"/>
                  <a:gd name="T5" fmla="*/ 22 h 30"/>
                  <a:gd name="T6" fmla="*/ 37 w 40"/>
                  <a:gd name="T7" fmla="*/ 9 h 30"/>
                  <a:gd name="T8" fmla="*/ 25 w 40"/>
                  <a:gd name="T9" fmla="*/ 3 h 30"/>
                  <a:gd name="T10" fmla="*/ 21 w 40"/>
                  <a:gd name="T11" fmla="*/ 1 h 30"/>
                  <a:gd name="T12" fmla="*/ 14 w 40"/>
                  <a:gd name="T13" fmla="*/ 1 h 30"/>
                  <a:gd name="T14" fmla="*/ 8 w 40"/>
                  <a:gd name="T15" fmla="*/ 0 h 30"/>
                  <a:gd name="T16" fmla="*/ 1 w 40"/>
                  <a:gd name="T17" fmla="*/ 6 h 30"/>
                  <a:gd name="T18" fmla="*/ 7 w 40"/>
                  <a:gd name="T19" fmla="*/ 22 h 30"/>
                  <a:gd name="T20" fmla="*/ 16 w 40"/>
                  <a:gd name="T21" fmla="*/ 30 h 30"/>
                  <a:gd name="T22" fmla="*/ 25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25" y="25"/>
                    </a:moveTo>
                    <a:cubicBezTo>
                      <a:pt x="26" y="22"/>
                      <a:pt x="24" y="22"/>
                      <a:pt x="29" y="23"/>
                    </a:cubicBezTo>
                    <a:cubicBezTo>
                      <a:pt x="31" y="24"/>
                      <a:pt x="34" y="24"/>
                      <a:pt x="36" y="22"/>
                    </a:cubicBezTo>
                    <a:cubicBezTo>
                      <a:pt x="40" y="20"/>
                      <a:pt x="39" y="13"/>
                      <a:pt x="37" y="9"/>
                    </a:cubicBezTo>
                    <a:cubicBezTo>
                      <a:pt x="35" y="7"/>
                      <a:pt x="29" y="3"/>
                      <a:pt x="25" y="3"/>
                    </a:cubicBezTo>
                    <a:cubicBezTo>
                      <a:pt x="24" y="2"/>
                      <a:pt x="23" y="2"/>
                      <a:pt x="21" y="1"/>
                    </a:cubicBezTo>
                    <a:cubicBezTo>
                      <a:pt x="19" y="1"/>
                      <a:pt x="16" y="2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5" y="0"/>
                      <a:pt x="0" y="2"/>
                      <a:pt x="1" y="6"/>
                    </a:cubicBezTo>
                    <a:cubicBezTo>
                      <a:pt x="2" y="11"/>
                      <a:pt x="6" y="16"/>
                      <a:pt x="7" y="22"/>
                    </a:cubicBezTo>
                    <a:cubicBezTo>
                      <a:pt x="8" y="27"/>
                      <a:pt x="10" y="30"/>
                      <a:pt x="16" y="30"/>
                    </a:cubicBezTo>
                    <a:cubicBezTo>
                      <a:pt x="19" y="30"/>
                      <a:pt x="24" y="29"/>
                      <a:pt x="25" y="2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58"/>
              <p:cNvSpPr/>
              <p:nvPr/>
            </p:nvSpPr>
            <p:spPr bwMode="auto">
              <a:xfrm>
                <a:off x="3277" y="2449"/>
                <a:ext cx="59" cy="56"/>
              </a:xfrm>
              <a:custGeom>
                <a:avLst/>
                <a:gdLst>
                  <a:gd name="T0" fmla="*/ 0 w 22"/>
                  <a:gd name="T1" fmla="*/ 6 h 21"/>
                  <a:gd name="T2" fmla="*/ 7 w 22"/>
                  <a:gd name="T3" fmla="*/ 14 h 21"/>
                  <a:gd name="T4" fmla="*/ 10 w 22"/>
                  <a:gd name="T5" fmla="*/ 20 h 21"/>
                  <a:gd name="T6" fmla="*/ 14 w 22"/>
                  <a:gd name="T7" fmla="*/ 21 h 21"/>
                  <a:gd name="T8" fmla="*/ 18 w 22"/>
                  <a:gd name="T9" fmla="*/ 20 h 21"/>
                  <a:gd name="T10" fmla="*/ 21 w 22"/>
                  <a:gd name="T11" fmla="*/ 19 h 21"/>
                  <a:gd name="T12" fmla="*/ 21 w 22"/>
                  <a:gd name="T13" fmla="*/ 19 h 21"/>
                  <a:gd name="T14" fmla="*/ 22 w 22"/>
                  <a:gd name="T15" fmla="*/ 19 h 21"/>
                  <a:gd name="T16" fmla="*/ 22 w 22"/>
                  <a:gd name="T17" fmla="*/ 18 h 21"/>
                  <a:gd name="T18" fmla="*/ 21 w 22"/>
                  <a:gd name="T19" fmla="*/ 18 h 21"/>
                  <a:gd name="T20" fmla="*/ 21 w 22"/>
                  <a:gd name="T21" fmla="*/ 18 h 21"/>
                  <a:gd name="T22" fmla="*/ 16 w 22"/>
                  <a:gd name="T23" fmla="*/ 19 h 21"/>
                  <a:gd name="T24" fmla="*/ 11 w 22"/>
                  <a:gd name="T25" fmla="*/ 12 h 21"/>
                  <a:gd name="T26" fmla="*/ 10 w 22"/>
                  <a:gd name="T27" fmla="*/ 9 h 21"/>
                  <a:gd name="T28" fmla="*/ 9 w 22"/>
                  <a:gd name="T29" fmla="*/ 6 h 21"/>
                  <a:gd name="T30" fmla="*/ 9 w 22"/>
                  <a:gd name="T31" fmla="*/ 6 h 21"/>
                  <a:gd name="T32" fmla="*/ 10 w 22"/>
                  <a:gd name="T33" fmla="*/ 4 h 21"/>
                  <a:gd name="T34" fmla="*/ 12 w 22"/>
                  <a:gd name="T35" fmla="*/ 1 h 21"/>
                  <a:gd name="T36" fmla="*/ 12 w 22"/>
                  <a:gd name="T37" fmla="*/ 0 h 21"/>
                  <a:gd name="T38" fmla="*/ 0 w 22"/>
                  <a:gd name="T39" fmla="*/ 5 h 21"/>
                  <a:gd name="T40" fmla="*/ 0 w 22"/>
                  <a:gd name="T4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3" y="8"/>
                      <a:pt x="5" y="11"/>
                      <a:pt x="7" y="14"/>
                    </a:cubicBezTo>
                    <a:cubicBezTo>
                      <a:pt x="8" y="16"/>
                      <a:pt x="9" y="18"/>
                      <a:pt x="10" y="20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7" y="21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7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8"/>
                      <a:pt x="18" y="19"/>
                      <a:pt x="16" y="19"/>
                    </a:cubicBezTo>
                    <a:cubicBezTo>
                      <a:pt x="14" y="18"/>
                      <a:pt x="12" y="15"/>
                      <a:pt x="11" y="12"/>
                    </a:cubicBezTo>
                    <a:cubicBezTo>
                      <a:pt x="11" y="11"/>
                      <a:pt x="10" y="10"/>
                      <a:pt x="10" y="9"/>
                    </a:cubicBezTo>
                    <a:cubicBezTo>
                      <a:pt x="9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0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59"/>
              <p:cNvSpPr/>
              <p:nvPr/>
            </p:nvSpPr>
            <p:spPr bwMode="auto">
              <a:xfrm>
                <a:off x="3253" y="2455"/>
                <a:ext cx="43" cy="67"/>
              </a:xfrm>
              <a:custGeom>
                <a:avLst/>
                <a:gdLst>
                  <a:gd name="T0" fmla="*/ 14 w 16"/>
                  <a:gd name="T1" fmla="*/ 22 h 25"/>
                  <a:gd name="T2" fmla="*/ 16 w 16"/>
                  <a:gd name="T3" fmla="*/ 17 h 25"/>
                  <a:gd name="T4" fmla="*/ 15 w 16"/>
                  <a:gd name="T5" fmla="*/ 16 h 25"/>
                  <a:gd name="T6" fmla="*/ 14 w 16"/>
                  <a:gd name="T7" fmla="*/ 18 h 25"/>
                  <a:gd name="T8" fmla="*/ 11 w 16"/>
                  <a:gd name="T9" fmla="*/ 21 h 25"/>
                  <a:gd name="T10" fmla="*/ 3 w 16"/>
                  <a:gd name="T11" fmla="*/ 19 h 25"/>
                  <a:gd name="T12" fmla="*/ 3 w 16"/>
                  <a:gd name="T13" fmla="*/ 19 h 25"/>
                  <a:gd name="T14" fmla="*/ 3 w 16"/>
                  <a:gd name="T15" fmla="*/ 19 h 25"/>
                  <a:gd name="T16" fmla="*/ 5 w 16"/>
                  <a:gd name="T17" fmla="*/ 13 h 25"/>
                  <a:gd name="T18" fmla="*/ 5 w 16"/>
                  <a:gd name="T19" fmla="*/ 11 h 25"/>
                  <a:gd name="T20" fmla="*/ 8 w 16"/>
                  <a:gd name="T21" fmla="*/ 9 h 25"/>
                  <a:gd name="T22" fmla="*/ 8 w 16"/>
                  <a:gd name="T23" fmla="*/ 6 h 25"/>
                  <a:gd name="T24" fmla="*/ 9 w 16"/>
                  <a:gd name="T25" fmla="*/ 5 h 25"/>
                  <a:gd name="T26" fmla="*/ 8 w 16"/>
                  <a:gd name="T27" fmla="*/ 4 h 25"/>
                  <a:gd name="T28" fmla="*/ 1 w 16"/>
                  <a:gd name="T29" fmla="*/ 5 h 25"/>
                  <a:gd name="T30" fmla="*/ 2 w 16"/>
                  <a:gd name="T31" fmla="*/ 9 h 25"/>
                  <a:gd name="T32" fmla="*/ 1 w 16"/>
                  <a:gd name="T33" fmla="*/ 13 h 25"/>
                  <a:gd name="T34" fmla="*/ 2 w 16"/>
                  <a:gd name="T35" fmla="*/ 19 h 25"/>
                  <a:gd name="T36" fmla="*/ 3 w 16"/>
                  <a:gd name="T37" fmla="*/ 19 h 25"/>
                  <a:gd name="T38" fmla="*/ 2 w 16"/>
                  <a:gd name="T39" fmla="*/ 20 h 25"/>
                  <a:gd name="T40" fmla="*/ 10 w 16"/>
                  <a:gd name="T41" fmla="*/ 25 h 25"/>
                  <a:gd name="T42" fmla="*/ 14 w 16"/>
                  <a:gd name="T4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25">
                    <a:moveTo>
                      <a:pt x="14" y="22"/>
                    </a:moveTo>
                    <a:cubicBezTo>
                      <a:pt x="16" y="20"/>
                      <a:pt x="16" y="19"/>
                      <a:pt x="16" y="17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5" y="17"/>
                      <a:pt x="14" y="17"/>
                      <a:pt x="14" y="18"/>
                    </a:cubicBezTo>
                    <a:cubicBezTo>
                      <a:pt x="13" y="19"/>
                      <a:pt x="12" y="20"/>
                      <a:pt x="11" y="21"/>
                    </a:cubicBezTo>
                    <a:cubicBezTo>
                      <a:pt x="8" y="22"/>
                      <a:pt x="5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5"/>
                      <a:pt x="5" y="13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5" y="8"/>
                      <a:pt x="7" y="10"/>
                      <a:pt x="8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7" y="3"/>
                      <a:pt x="0" y="0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2" y="12"/>
                      <a:pt x="1" y="13"/>
                    </a:cubicBezTo>
                    <a:cubicBezTo>
                      <a:pt x="1" y="15"/>
                      <a:pt x="1" y="18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3"/>
                      <a:pt x="6" y="25"/>
                      <a:pt x="10" y="25"/>
                    </a:cubicBezTo>
                    <a:cubicBezTo>
                      <a:pt x="12" y="25"/>
                      <a:pt x="13" y="23"/>
                      <a:pt x="14" y="22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60"/>
              <p:cNvSpPr/>
              <p:nvPr/>
            </p:nvSpPr>
            <p:spPr bwMode="auto">
              <a:xfrm>
                <a:off x="3320" y="2455"/>
                <a:ext cx="21" cy="45"/>
              </a:xfrm>
              <a:custGeom>
                <a:avLst/>
                <a:gdLst>
                  <a:gd name="T0" fmla="*/ 4 w 8"/>
                  <a:gd name="T1" fmla="*/ 17 h 17"/>
                  <a:gd name="T2" fmla="*/ 6 w 8"/>
                  <a:gd name="T3" fmla="*/ 7 h 17"/>
                  <a:gd name="T4" fmla="*/ 7 w 8"/>
                  <a:gd name="T5" fmla="*/ 7 h 17"/>
                  <a:gd name="T6" fmla="*/ 1 w 8"/>
                  <a:gd name="T7" fmla="*/ 1 h 17"/>
                  <a:gd name="T8" fmla="*/ 1 w 8"/>
                  <a:gd name="T9" fmla="*/ 0 h 17"/>
                  <a:gd name="T10" fmla="*/ 1 w 8"/>
                  <a:gd name="T11" fmla="*/ 1 h 17"/>
                  <a:gd name="T12" fmla="*/ 1 w 8"/>
                  <a:gd name="T13" fmla="*/ 0 h 17"/>
                  <a:gd name="T14" fmla="*/ 0 w 8"/>
                  <a:gd name="T15" fmla="*/ 1 h 17"/>
                  <a:gd name="T16" fmla="*/ 2 w 8"/>
                  <a:gd name="T17" fmla="*/ 7 h 17"/>
                  <a:gd name="T18" fmla="*/ 2 w 8"/>
                  <a:gd name="T19" fmla="*/ 7 h 17"/>
                  <a:gd name="T20" fmla="*/ 4 w 8"/>
                  <a:gd name="T21" fmla="*/ 10 h 17"/>
                  <a:gd name="T22" fmla="*/ 4 w 8"/>
                  <a:gd name="T23" fmla="*/ 16 h 17"/>
                  <a:gd name="T24" fmla="*/ 4 w 8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7">
                    <a:moveTo>
                      <a:pt x="4" y="17"/>
                    </a:moveTo>
                    <a:cubicBezTo>
                      <a:pt x="8" y="14"/>
                      <a:pt x="8" y="10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4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5" y="8"/>
                      <a:pt x="4" y="10"/>
                    </a:cubicBezTo>
                    <a:cubicBezTo>
                      <a:pt x="4" y="12"/>
                      <a:pt x="3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61"/>
              <p:cNvSpPr/>
              <p:nvPr/>
            </p:nvSpPr>
            <p:spPr bwMode="auto">
              <a:xfrm>
                <a:off x="3293" y="2492"/>
                <a:ext cx="11" cy="27"/>
              </a:xfrm>
              <a:custGeom>
                <a:avLst/>
                <a:gdLst>
                  <a:gd name="T0" fmla="*/ 2 w 4"/>
                  <a:gd name="T1" fmla="*/ 8 h 10"/>
                  <a:gd name="T2" fmla="*/ 3 w 4"/>
                  <a:gd name="T3" fmla="*/ 8 h 10"/>
                  <a:gd name="T4" fmla="*/ 0 w 4"/>
                  <a:gd name="T5" fmla="*/ 1 h 10"/>
                  <a:gd name="T6" fmla="*/ 0 w 4"/>
                  <a:gd name="T7" fmla="*/ 2 h 10"/>
                  <a:gd name="T8" fmla="*/ 0 w 4"/>
                  <a:gd name="T9" fmla="*/ 4 h 10"/>
                  <a:gd name="T10" fmla="*/ 0 w 4"/>
                  <a:gd name="T11" fmla="*/ 5 h 10"/>
                  <a:gd name="T12" fmla="*/ 1 w 4"/>
                  <a:gd name="T13" fmla="*/ 6 h 10"/>
                  <a:gd name="T14" fmla="*/ 0 w 4"/>
                  <a:gd name="T15" fmla="*/ 9 h 10"/>
                  <a:gd name="T16" fmla="*/ 0 w 4"/>
                  <a:gd name="T17" fmla="*/ 9 h 10"/>
                  <a:gd name="T18" fmla="*/ 2 w 4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8"/>
                    </a:moveTo>
                    <a:cubicBezTo>
                      <a:pt x="2" y="8"/>
                      <a:pt x="2" y="8"/>
                      <a:pt x="3" y="8"/>
                    </a:cubicBezTo>
                    <a:cubicBezTo>
                      <a:pt x="4" y="6"/>
                      <a:pt x="4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62"/>
              <p:cNvSpPr/>
              <p:nvPr/>
            </p:nvSpPr>
            <p:spPr bwMode="auto">
              <a:xfrm>
                <a:off x="3103" y="2396"/>
                <a:ext cx="155" cy="144"/>
              </a:xfrm>
              <a:custGeom>
                <a:avLst/>
                <a:gdLst>
                  <a:gd name="T0" fmla="*/ 46 w 58"/>
                  <a:gd name="T1" fmla="*/ 51 h 54"/>
                  <a:gd name="T2" fmla="*/ 47 w 58"/>
                  <a:gd name="T3" fmla="*/ 48 h 54"/>
                  <a:gd name="T4" fmla="*/ 52 w 58"/>
                  <a:gd name="T5" fmla="*/ 46 h 54"/>
                  <a:gd name="T6" fmla="*/ 58 w 58"/>
                  <a:gd name="T7" fmla="*/ 43 h 54"/>
                  <a:gd name="T8" fmla="*/ 57 w 58"/>
                  <a:gd name="T9" fmla="*/ 40 h 54"/>
                  <a:gd name="T10" fmla="*/ 58 w 58"/>
                  <a:gd name="T11" fmla="*/ 32 h 54"/>
                  <a:gd name="T12" fmla="*/ 52 w 58"/>
                  <a:gd name="T13" fmla="*/ 17 h 54"/>
                  <a:gd name="T14" fmla="*/ 41 w 58"/>
                  <a:gd name="T15" fmla="*/ 13 h 54"/>
                  <a:gd name="T16" fmla="*/ 32 w 58"/>
                  <a:gd name="T17" fmla="*/ 10 h 54"/>
                  <a:gd name="T18" fmla="*/ 24 w 58"/>
                  <a:gd name="T19" fmla="*/ 9 h 54"/>
                  <a:gd name="T20" fmla="*/ 24 w 58"/>
                  <a:gd name="T21" fmla="*/ 8 h 54"/>
                  <a:gd name="T22" fmla="*/ 24 w 58"/>
                  <a:gd name="T23" fmla="*/ 8 h 54"/>
                  <a:gd name="T24" fmla="*/ 24 w 58"/>
                  <a:gd name="T25" fmla="*/ 7 h 54"/>
                  <a:gd name="T26" fmla="*/ 20 w 58"/>
                  <a:gd name="T27" fmla="*/ 5 h 54"/>
                  <a:gd name="T28" fmla="*/ 20 w 58"/>
                  <a:gd name="T29" fmla="*/ 5 h 54"/>
                  <a:gd name="T30" fmla="*/ 20 w 58"/>
                  <a:gd name="T31" fmla="*/ 6 h 54"/>
                  <a:gd name="T32" fmla="*/ 6 w 58"/>
                  <a:gd name="T33" fmla="*/ 6 h 54"/>
                  <a:gd name="T34" fmla="*/ 12 w 58"/>
                  <a:gd name="T35" fmla="*/ 14 h 54"/>
                  <a:gd name="T36" fmla="*/ 9 w 58"/>
                  <a:gd name="T37" fmla="*/ 17 h 54"/>
                  <a:gd name="T38" fmla="*/ 4 w 58"/>
                  <a:gd name="T39" fmla="*/ 22 h 54"/>
                  <a:gd name="T40" fmla="*/ 17 w 58"/>
                  <a:gd name="T41" fmla="*/ 42 h 54"/>
                  <a:gd name="T42" fmla="*/ 21 w 58"/>
                  <a:gd name="T43" fmla="*/ 41 h 54"/>
                  <a:gd name="T44" fmla="*/ 23 w 58"/>
                  <a:gd name="T45" fmla="*/ 44 h 54"/>
                  <a:gd name="T46" fmla="*/ 28 w 58"/>
                  <a:gd name="T47" fmla="*/ 52 h 54"/>
                  <a:gd name="T48" fmla="*/ 31 w 58"/>
                  <a:gd name="T49" fmla="*/ 52 h 54"/>
                  <a:gd name="T50" fmla="*/ 36 w 58"/>
                  <a:gd name="T51" fmla="*/ 54 h 54"/>
                  <a:gd name="T52" fmla="*/ 46 w 58"/>
                  <a:gd name="T53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54">
                    <a:moveTo>
                      <a:pt x="46" y="51"/>
                    </a:moveTo>
                    <a:cubicBezTo>
                      <a:pt x="46" y="49"/>
                      <a:pt x="46" y="49"/>
                      <a:pt x="47" y="48"/>
                    </a:cubicBezTo>
                    <a:cubicBezTo>
                      <a:pt x="47" y="45"/>
                      <a:pt x="49" y="46"/>
                      <a:pt x="52" y="46"/>
                    </a:cubicBezTo>
                    <a:cubicBezTo>
                      <a:pt x="54" y="47"/>
                      <a:pt x="57" y="46"/>
                      <a:pt x="58" y="43"/>
                    </a:cubicBezTo>
                    <a:cubicBezTo>
                      <a:pt x="58" y="42"/>
                      <a:pt x="58" y="41"/>
                      <a:pt x="57" y="40"/>
                    </a:cubicBezTo>
                    <a:cubicBezTo>
                      <a:pt x="57" y="37"/>
                      <a:pt x="58" y="35"/>
                      <a:pt x="58" y="32"/>
                    </a:cubicBezTo>
                    <a:cubicBezTo>
                      <a:pt x="57" y="27"/>
                      <a:pt x="54" y="21"/>
                      <a:pt x="52" y="17"/>
                    </a:cubicBezTo>
                    <a:cubicBezTo>
                      <a:pt x="49" y="14"/>
                      <a:pt x="45" y="13"/>
                      <a:pt x="41" y="13"/>
                    </a:cubicBezTo>
                    <a:cubicBezTo>
                      <a:pt x="38" y="12"/>
                      <a:pt x="35" y="12"/>
                      <a:pt x="32" y="10"/>
                    </a:cubicBezTo>
                    <a:cubicBezTo>
                      <a:pt x="30" y="10"/>
                      <a:pt x="26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7"/>
                    </a:cubicBezTo>
                    <a:cubicBezTo>
                      <a:pt x="23" y="6"/>
                      <a:pt x="22" y="5"/>
                      <a:pt x="20" y="5"/>
                    </a:cubicBezTo>
                    <a:cubicBezTo>
                      <a:pt x="20" y="5"/>
                      <a:pt x="19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4"/>
                      <a:pt x="5" y="0"/>
                      <a:pt x="6" y="6"/>
                    </a:cubicBezTo>
                    <a:cubicBezTo>
                      <a:pt x="6" y="10"/>
                      <a:pt x="9" y="12"/>
                      <a:pt x="12" y="14"/>
                    </a:cubicBezTo>
                    <a:cubicBezTo>
                      <a:pt x="15" y="16"/>
                      <a:pt x="10" y="17"/>
                      <a:pt x="9" y="17"/>
                    </a:cubicBezTo>
                    <a:cubicBezTo>
                      <a:pt x="6" y="18"/>
                      <a:pt x="5" y="20"/>
                      <a:pt x="4" y="22"/>
                    </a:cubicBezTo>
                    <a:cubicBezTo>
                      <a:pt x="0" y="30"/>
                      <a:pt x="9" y="40"/>
                      <a:pt x="17" y="42"/>
                    </a:cubicBezTo>
                    <a:cubicBezTo>
                      <a:pt x="18" y="42"/>
                      <a:pt x="20" y="42"/>
                      <a:pt x="21" y="41"/>
                    </a:cubicBezTo>
                    <a:cubicBezTo>
                      <a:pt x="24" y="40"/>
                      <a:pt x="23" y="42"/>
                      <a:pt x="23" y="44"/>
                    </a:cubicBezTo>
                    <a:cubicBezTo>
                      <a:pt x="23" y="47"/>
                      <a:pt x="26" y="52"/>
                      <a:pt x="28" y="52"/>
                    </a:cubicBezTo>
                    <a:cubicBezTo>
                      <a:pt x="29" y="53"/>
                      <a:pt x="30" y="52"/>
                      <a:pt x="31" y="52"/>
                    </a:cubicBezTo>
                    <a:cubicBezTo>
                      <a:pt x="34" y="51"/>
                      <a:pt x="34" y="54"/>
                      <a:pt x="36" y="54"/>
                    </a:cubicBezTo>
                    <a:cubicBezTo>
                      <a:pt x="39" y="54"/>
                      <a:pt x="44" y="53"/>
                      <a:pt x="46" y="51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63"/>
              <p:cNvSpPr/>
              <p:nvPr/>
            </p:nvSpPr>
            <p:spPr bwMode="auto">
              <a:xfrm>
                <a:off x="3125" y="2414"/>
                <a:ext cx="136" cy="110"/>
              </a:xfrm>
              <a:custGeom>
                <a:avLst/>
                <a:gdLst>
                  <a:gd name="T0" fmla="*/ 38 w 51"/>
                  <a:gd name="T1" fmla="*/ 39 h 41"/>
                  <a:gd name="T2" fmla="*/ 38 w 51"/>
                  <a:gd name="T3" fmla="*/ 36 h 41"/>
                  <a:gd name="T4" fmla="*/ 38 w 51"/>
                  <a:gd name="T5" fmla="*/ 33 h 41"/>
                  <a:gd name="T6" fmla="*/ 42 w 51"/>
                  <a:gd name="T7" fmla="*/ 30 h 41"/>
                  <a:gd name="T8" fmla="*/ 49 w 51"/>
                  <a:gd name="T9" fmla="*/ 34 h 41"/>
                  <a:gd name="T10" fmla="*/ 49 w 51"/>
                  <a:gd name="T11" fmla="*/ 34 h 41"/>
                  <a:gd name="T12" fmla="*/ 38 w 51"/>
                  <a:gd name="T13" fmla="*/ 11 h 41"/>
                  <a:gd name="T14" fmla="*/ 30 w 51"/>
                  <a:gd name="T15" fmla="*/ 7 h 41"/>
                  <a:gd name="T16" fmla="*/ 26 w 51"/>
                  <a:gd name="T17" fmla="*/ 4 h 41"/>
                  <a:gd name="T18" fmla="*/ 21 w 51"/>
                  <a:gd name="T19" fmla="*/ 4 h 41"/>
                  <a:gd name="T20" fmla="*/ 14 w 51"/>
                  <a:gd name="T21" fmla="*/ 2 h 41"/>
                  <a:gd name="T22" fmla="*/ 3 w 51"/>
                  <a:gd name="T23" fmla="*/ 0 h 41"/>
                  <a:gd name="T24" fmla="*/ 2 w 51"/>
                  <a:gd name="T25" fmla="*/ 0 h 41"/>
                  <a:gd name="T26" fmla="*/ 10 w 51"/>
                  <a:gd name="T27" fmla="*/ 11 h 41"/>
                  <a:gd name="T28" fmla="*/ 16 w 51"/>
                  <a:gd name="T29" fmla="*/ 13 h 41"/>
                  <a:gd name="T30" fmla="*/ 14 w 51"/>
                  <a:gd name="T31" fmla="*/ 19 h 41"/>
                  <a:gd name="T32" fmla="*/ 7 w 51"/>
                  <a:gd name="T33" fmla="*/ 19 h 41"/>
                  <a:gd name="T34" fmla="*/ 7 w 51"/>
                  <a:gd name="T35" fmla="*/ 20 h 41"/>
                  <a:gd name="T36" fmla="*/ 8 w 51"/>
                  <a:gd name="T37" fmla="*/ 24 h 41"/>
                  <a:gd name="T38" fmla="*/ 1 w 51"/>
                  <a:gd name="T39" fmla="*/ 27 h 41"/>
                  <a:gd name="T40" fmla="*/ 0 w 51"/>
                  <a:gd name="T41" fmla="*/ 28 h 41"/>
                  <a:gd name="T42" fmla="*/ 8 w 51"/>
                  <a:gd name="T43" fmla="*/ 33 h 41"/>
                  <a:gd name="T44" fmla="*/ 19 w 51"/>
                  <a:gd name="T45" fmla="*/ 35 h 41"/>
                  <a:gd name="T46" fmla="*/ 23 w 51"/>
                  <a:gd name="T47" fmla="*/ 40 h 41"/>
                  <a:gd name="T48" fmla="*/ 29 w 51"/>
                  <a:gd name="T49" fmla="*/ 38 h 41"/>
                  <a:gd name="T50" fmla="*/ 29 w 51"/>
                  <a:gd name="T51" fmla="*/ 38 h 41"/>
                  <a:gd name="T52" fmla="*/ 31 w 51"/>
                  <a:gd name="T53" fmla="*/ 38 h 41"/>
                  <a:gd name="T54" fmla="*/ 36 w 51"/>
                  <a:gd name="T55" fmla="*/ 41 h 41"/>
                  <a:gd name="T56" fmla="*/ 38 w 51"/>
                  <a:gd name="T57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41">
                    <a:moveTo>
                      <a:pt x="38" y="39"/>
                    </a:moveTo>
                    <a:cubicBezTo>
                      <a:pt x="39" y="38"/>
                      <a:pt x="38" y="36"/>
                      <a:pt x="38" y="36"/>
                    </a:cubicBezTo>
                    <a:cubicBezTo>
                      <a:pt x="38" y="35"/>
                      <a:pt x="38" y="34"/>
                      <a:pt x="38" y="33"/>
                    </a:cubicBezTo>
                    <a:cubicBezTo>
                      <a:pt x="37" y="31"/>
                      <a:pt x="41" y="27"/>
                      <a:pt x="42" y="30"/>
                    </a:cubicBezTo>
                    <a:cubicBezTo>
                      <a:pt x="43" y="33"/>
                      <a:pt x="47" y="31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24"/>
                      <a:pt x="49" y="14"/>
                      <a:pt x="38" y="11"/>
                    </a:cubicBezTo>
                    <a:cubicBezTo>
                      <a:pt x="34" y="10"/>
                      <a:pt x="32" y="10"/>
                      <a:pt x="30" y="7"/>
                    </a:cubicBezTo>
                    <a:cubicBezTo>
                      <a:pt x="29" y="6"/>
                      <a:pt x="28" y="5"/>
                      <a:pt x="26" y="4"/>
                    </a:cubicBezTo>
                    <a:cubicBezTo>
                      <a:pt x="25" y="4"/>
                      <a:pt x="23" y="3"/>
                      <a:pt x="21" y="4"/>
                    </a:cubicBezTo>
                    <a:cubicBezTo>
                      <a:pt x="19" y="4"/>
                      <a:pt x="16" y="3"/>
                      <a:pt x="14" y="2"/>
                    </a:cubicBezTo>
                    <a:cubicBezTo>
                      <a:pt x="10" y="1"/>
                      <a:pt x="6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7" y="10"/>
                      <a:pt x="10" y="11"/>
                    </a:cubicBezTo>
                    <a:cubicBezTo>
                      <a:pt x="11" y="12"/>
                      <a:pt x="16" y="12"/>
                      <a:pt x="16" y="13"/>
                    </a:cubicBezTo>
                    <a:cubicBezTo>
                      <a:pt x="16" y="15"/>
                      <a:pt x="17" y="18"/>
                      <a:pt x="14" y="19"/>
                    </a:cubicBezTo>
                    <a:cubicBezTo>
                      <a:pt x="12" y="20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8" y="24"/>
                      <a:pt x="8" y="24"/>
                    </a:cubicBezTo>
                    <a:cubicBezTo>
                      <a:pt x="6" y="25"/>
                      <a:pt x="3" y="27"/>
                      <a:pt x="1" y="27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2" y="31"/>
                      <a:pt x="4" y="32"/>
                      <a:pt x="8" y="33"/>
                    </a:cubicBezTo>
                    <a:cubicBezTo>
                      <a:pt x="11" y="34"/>
                      <a:pt x="17" y="30"/>
                      <a:pt x="19" y="35"/>
                    </a:cubicBezTo>
                    <a:cubicBezTo>
                      <a:pt x="20" y="37"/>
                      <a:pt x="20" y="39"/>
                      <a:pt x="23" y="40"/>
                    </a:cubicBezTo>
                    <a:cubicBezTo>
                      <a:pt x="24" y="40"/>
                      <a:pt x="27" y="36"/>
                      <a:pt x="29" y="38"/>
                    </a:cubicBezTo>
                    <a:cubicBezTo>
                      <a:pt x="29" y="39"/>
                      <a:pt x="29" y="39"/>
                      <a:pt x="29" y="38"/>
                    </a:cubicBezTo>
                    <a:cubicBezTo>
                      <a:pt x="30" y="37"/>
                      <a:pt x="30" y="37"/>
                      <a:pt x="31" y="38"/>
                    </a:cubicBezTo>
                    <a:cubicBezTo>
                      <a:pt x="33" y="39"/>
                      <a:pt x="34" y="40"/>
                      <a:pt x="36" y="41"/>
                    </a:cubicBezTo>
                    <a:cubicBezTo>
                      <a:pt x="37" y="41"/>
                      <a:pt x="38" y="40"/>
                      <a:pt x="38" y="3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64"/>
              <p:cNvSpPr/>
              <p:nvPr/>
            </p:nvSpPr>
            <p:spPr bwMode="auto">
              <a:xfrm>
                <a:off x="3133" y="2425"/>
                <a:ext cx="123" cy="86"/>
              </a:xfrm>
              <a:custGeom>
                <a:avLst/>
                <a:gdLst>
                  <a:gd name="T0" fmla="*/ 33 w 46"/>
                  <a:gd name="T1" fmla="*/ 31 h 32"/>
                  <a:gd name="T2" fmla="*/ 36 w 46"/>
                  <a:gd name="T3" fmla="*/ 24 h 32"/>
                  <a:gd name="T4" fmla="*/ 39 w 46"/>
                  <a:gd name="T5" fmla="*/ 23 h 32"/>
                  <a:gd name="T6" fmla="*/ 39 w 46"/>
                  <a:gd name="T7" fmla="*/ 21 h 32"/>
                  <a:gd name="T8" fmla="*/ 45 w 46"/>
                  <a:gd name="T9" fmla="*/ 22 h 32"/>
                  <a:gd name="T10" fmla="*/ 46 w 46"/>
                  <a:gd name="T11" fmla="*/ 22 h 32"/>
                  <a:gd name="T12" fmla="*/ 35 w 46"/>
                  <a:gd name="T13" fmla="*/ 11 h 32"/>
                  <a:gd name="T14" fmla="*/ 26 w 46"/>
                  <a:gd name="T15" fmla="*/ 6 h 32"/>
                  <a:gd name="T16" fmla="*/ 21 w 46"/>
                  <a:gd name="T17" fmla="*/ 2 h 32"/>
                  <a:gd name="T18" fmla="*/ 13 w 46"/>
                  <a:gd name="T19" fmla="*/ 1 h 32"/>
                  <a:gd name="T20" fmla="*/ 3 w 46"/>
                  <a:gd name="T21" fmla="*/ 0 h 32"/>
                  <a:gd name="T22" fmla="*/ 2 w 46"/>
                  <a:gd name="T23" fmla="*/ 1 h 32"/>
                  <a:gd name="T24" fmla="*/ 8 w 46"/>
                  <a:gd name="T25" fmla="*/ 6 h 32"/>
                  <a:gd name="T26" fmla="*/ 11 w 46"/>
                  <a:gd name="T27" fmla="*/ 6 h 32"/>
                  <a:gd name="T28" fmla="*/ 15 w 46"/>
                  <a:gd name="T29" fmla="*/ 16 h 32"/>
                  <a:gd name="T30" fmla="*/ 14 w 46"/>
                  <a:gd name="T31" fmla="*/ 20 h 32"/>
                  <a:gd name="T32" fmla="*/ 12 w 46"/>
                  <a:gd name="T33" fmla="*/ 23 h 32"/>
                  <a:gd name="T34" fmla="*/ 1 w 46"/>
                  <a:gd name="T35" fmla="*/ 25 h 32"/>
                  <a:gd name="T36" fmla="*/ 0 w 46"/>
                  <a:gd name="T37" fmla="*/ 26 h 32"/>
                  <a:gd name="T38" fmla="*/ 11 w 46"/>
                  <a:gd name="T39" fmla="*/ 29 h 32"/>
                  <a:gd name="T40" fmla="*/ 15 w 46"/>
                  <a:gd name="T41" fmla="*/ 27 h 32"/>
                  <a:gd name="T42" fmla="*/ 21 w 46"/>
                  <a:gd name="T43" fmla="*/ 26 h 32"/>
                  <a:gd name="T44" fmla="*/ 23 w 46"/>
                  <a:gd name="T45" fmla="*/ 25 h 32"/>
                  <a:gd name="T46" fmla="*/ 26 w 46"/>
                  <a:gd name="T47" fmla="*/ 27 h 32"/>
                  <a:gd name="T48" fmla="*/ 27 w 46"/>
                  <a:gd name="T49" fmla="*/ 28 h 32"/>
                  <a:gd name="T50" fmla="*/ 32 w 46"/>
                  <a:gd name="T51" fmla="*/ 31 h 32"/>
                  <a:gd name="T52" fmla="*/ 33 w 46"/>
                  <a:gd name="T5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2">
                    <a:moveTo>
                      <a:pt x="33" y="31"/>
                    </a:moveTo>
                    <a:cubicBezTo>
                      <a:pt x="33" y="28"/>
                      <a:pt x="31" y="24"/>
                      <a:pt x="36" y="24"/>
                    </a:cubicBezTo>
                    <a:cubicBezTo>
                      <a:pt x="37" y="24"/>
                      <a:pt x="38" y="24"/>
                      <a:pt x="39" y="23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40" y="16"/>
                      <a:pt x="44" y="19"/>
                      <a:pt x="45" y="22"/>
                    </a:cubicBezTo>
                    <a:cubicBezTo>
                      <a:pt x="46" y="23"/>
                      <a:pt x="46" y="23"/>
                      <a:pt x="46" y="22"/>
                    </a:cubicBezTo>
                    <a:cubicBezTo>
                      <a:pt x="46" y="15"/>
                      <a:pt x="43" y="10"/>
                      <a:pt x="35" y="11"/>
                    </a:cubicBezTo>
                    <a:cubicBezTo>
                      <a:pt x="31" y="11"/>
                      <a:pt x="29" y="10"/>
                      <a:pt x="26" y="6"/>
                    </a:cubicBezTo>
                    <a:cubicBezTo>
                      <a:pt x="25" y="5"/>
                      <a:pt x="23" y="3"/>
                      <a:pt x="21" y="2"/>
                    </a:cubicBezTo>
                    <a:cubicBezTo>
                      <a:pt x="19" y="1"/>
                      <a:pt x="16" y="0"/>
                      <a:pt x="13" y="1"/>
                    </a:cubicBezTo>
                    <a:cubicBezTo>
                      <a:pt x="10" y="1"/>
                      <a:pt x="6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5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7" y="7"/>
                      <a:pt x="18" y="12"/>
                      <a:pt x="15" y="16"/>
                    </a:cubicBezTo>
                    <a:cubicBezTo>
                      <a:pt x="14" y="18"/>
                      <a:pt x="13" y="19"/>
                      <a:pt x="14" y="20"/>
                    </a:cubicBezTo>
                    <a:cubicBezTo>
                      <a:pt x="15" y="21"/>
                      <a:pt x="13" y="23"/>
                      <a:pt x="12" y="23"/>
                    </a:cubicBezTo>
                    <a:cubicBezTo>
                      <a:pt x="9" y="26"/>
                      <a:pt x="5" y="27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3" y="28"/>
                      <a:pt x="7" y="29"/>
                      <a:pt x="11" y="29"/>
                    </a:cubicBezTo>
                    <a:cubicBezTo>
                      <a:pt x="13" y="28"/>
                      <a:pt x="14" y="28"/>
                      <a:pt x="15" y="27"/>
                    </a:cubicBezTo>
                    <a:cubicBezTo>
                      <a:pt x="17" y="26"/>
                      <a:pt x="19" y="27"/>
                      <a:pt x="21" y="26"/>
                    </a:cubicBezTo>
                    <a:cubicBezTo>
                      <a:pt x="22" y="26"/>
                      <a:pt x="22" y="26"/>
                      <a:pt x="23" y="25"/>
                    </a:cubicBezTo>
                    <a:cubicBezTo>
                      <a:pt x="24" y="24"/>
                      <a:pt x="25" y="27"/>
                      <a:pt x="26" y="27"/>
                    </a:cubicBezTo>
                    <a:cubicBezTo>
                      <a:pt x="26" y="28"/>
                      <a:pt x="27" y="28"/>
                      <a:pt x="27" y="28"/>
                    </a:cubicBezTo>
                    <a:cubicBezTo>
                      <a:pt x="29" y="27"/>
                      <a:pt x="31" y="30"/>
                      <a:pt x="32" y="31"/>
                    </a:cubicBezTo>
                    <a:cubicBezTo>
                      <a:pt x="32" y="32"/>
                      <a:pt x="33" y="31"/>
                      <a:pt x="33" y="3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65"/>
              <p:cNvSpPr/>
              <p:nvPr/>
            </p:nvSpPr>
            <p:spPr bwMode="auto">
              <a:xfrm>
                <a:off x="3162" y="2505"/>
                <a:ext cx="48" cy="38"/>
              </a:xfrm>
              <a:custGeom>
                <a:avLst/>
                <a:gdLst>
                  <a:gd name="T0" fmla="*/ 18 w 18"/>
                  <a:gd name="T1" fmla="*/ 13 h 14"/>
                  <a:gd name="T2" fmla="*/ 18 w 18"/>
                  <a:gd name="T3" fmla="*/ 12 h 14"/>
                  <a:gd name="T4" fmla="*/ 9 w 18"/>
                  <a:gd name="T5" fmla="*/ 9 h 14"/>
                  <a:gd name="T6" fmla="*/ 2 w 18"/>
                  <a:gd name="T7" fmla="*/ 7 h 14"/>
                  <a:gd name="T8" fmla="*/ 1 w 18"/>
                  <a:gd name="T9" fmla="*/ 0 h 14"/>
                  <a:gd name="T10" fmla="*/ 0 w 18"/>
                  <a:gd name="T11" fmla="*/ 0 h 14"/>
                  <a:gd name="T12" fmla="*/ 0 w 18"/>
                  <a:gd name="T13" fmla="*/ 1 h 14"/>
                  <a:gd name="T14" fmla="*/ 0 w 18"/>
                  <a:gd name="T15" fmla="*/ 2 h 14"/>
                  <a:gd name="T16" fmla="*/ 0 w 18"/>
                  <a:gd name="T17" fmla="*/ 3 h 14"/>
                  <a:gd name="T18" fmla="*/ 3 w 18"/>
                  <a:gd name="T19" fmla="*/ 10 h 14"/>
                  <a:gd name="T20" fmla="*/ 4 w 18"/>
                  <a:gd name="T21" fmla="*/ 11 h 14"/>
                  <a:gd name="T22" fmla="*/ 5 w 18"/>
                  <a:gd name="T23" fmla="*/ 12 h 14"/>
                  <a:gd name="T24" fmla="*/ 8 w 18"/>
                  <a:gd name="T25" fmla="*/ 12 h 14"/>
                  <a:gd name="T26" fmla="*/ 14 w 18"/>
                  <a:gd name="T27" fmla="*/ 12 h 14"/>
                  <a:gd name="T28" fmla="*/ 18 w 18"/>
                  <a:gd name="T2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8" y="13"/>
                      <a:pt x="18" y="13"/>
                      <a:pt x="18" y="12"/>
                    </a:cubicBezTo>
                    <a:cubicBezTo>
                      <a:pt x="15" y="11"/>
                      <a:pt x="13" y="9"/>
                      <a:pt x="9" y="9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1"/>
                      <a:pt x="12" y="11"/>
                      <a:pt x="14" y="12"/>
                    </a:cubicBezTo>
                    <a:cubicBezTo>
                      <a:pt x="15" y="13"/>
                      <a:pt x="16" y="14"/>
                      <a:pt x="1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66"/>
              <p:cNvSpPr/>
              <p:nvPr/>
            </p:nvSpPr>
            <p:spPr bwMode="auto">
              <a:xfrm>
                <a:off x="3226" y="2511"/>
                <a:ext cx="30" cy="11"/>
              </a:xfrm>
              <a:custGeom>
                <a:avLst/>
                <a:gdLst>
                  <a:gd name="T0" fmla="*/ 0 w 11"/>
                  <a:gd name="T1" fmla="*/ 1 h 4"/>
                  <a:gd name="T2" fmla="*/ 3 w 11"/>
                  <a:gd name="T3" fmla="*/ 3 h 4"/>
                  <a:gd name="T4" fmla="*/ 11 w 11"/>
                  <a:gd name="T5" fmla="*/ 1 h 4"/>
                  <a:gd name="T6" fmla="*/ 11 w 11"/>
                  <a:gd name="T7" fmla="*/ 0 h 4"/>
                  <a:gd name="T8" fmla="*/ 1 w 11"/>
                  <a:gd name="T9" fmla="*/ 1 h 4"/>
                  <a:gd name="T10" fmla="*/ 1 w 11"/>
                  <a:gd name="T11" fmla="*/ 1 h 4"/>
                  <a:gd name="T12" fmla="*/ 0 w 1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6" y="4"/>
                      <a:pt x="10" y="4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8" y="0"/>
                      <a:pt x="4" y="4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67"/>
              <p:cNvSpPr/>
              <p:nvPr/>
            </p:nvSpPr>
            <p:spPr bwMode="auto">
              <a:xfrm>
                <a:off x="3114" y="2452"/>
                <a:ext cx="19" cy="43"/>
              </a:xfrm>
              <a:custGeom>
                <a:avLst/>
                <a:gdLst>
                  <a:gd name="T0" fmla="*/ 6 w 7"/>
                  <a:gd name="T1" fmla="*/ 16 h 16"/>
                  <a:gd name="T2" fmla="*/ 3 w 7"/>
                  <a:gd name="T3" fmla="*/ 10 h 16"/>
                  <a:gd name="T4" fmla="*/ 2 w 7"/>
                  <a:gd name="T5" fmla="*/ 0 h 16"/>
                  <a:gd name="T6" fmla="*/ 1 w 7"/>
                  <a:gd name="T7" fmla="*/ 0 h 16"/>
                  <a:gd name="T8" fmla="*/ 0 w 7"/>
                  <a:gd name="T9" fmla="*/ 8 h 16"/>
                  <a:gd name="T10" fmla="*/ 6 w 7"/>
                  <a:gd name="T11" fmla="*/ 16 h 16"/>
                  <a:gd name="T12" fmla="*/ 6 w 7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6" y="16"/>
                    </a:moveTo>
                    <a:cubicBezTo>
                      <a:pt x="5" y="14"/>
                      <a:pt x="4" y="13"/>
                      <a:pt x="3" y="10"/>
                    </a:cubicBezTo>
                    <a:cubicBezTo>
                      <a:pt x="2" y="7"/>
                      <a:pt x="2" y="3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11"/>
                      <a:pt x="3" y="15"/>
                      <a:pt x="6" y="16"/>
                    </a:cubicBezTo>
                    <a:cubicBezTo>
                      <a:pt x="6" y="16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68"/>
              <p:cNvSpPr/>
              <p:nvPr/>
            </p:nvSpPr>
            <p:spPr bwMode="auto">
              <a:xfrm>
                <a:off x="3138" y="2315"/>
                <a:ext cx="177" cy="169"/>
              </a:xfrm>
              <a:custGeom>
                <a:avLst/>
                <a:gdLst>
                  <a:gd name="T0" fmla="*/ 38 w 66"/>
                  <a:gd name="T1" fmla="*/ 57 h 63"/>
                  <a:gd name="T2" fmla="*/ 38 w 66"/>
                  <a:gd name="T3" fmla="*/ 52 h 63"/>
                  <a:gd name="T4" fmla="*/ 37 w 66"/>
                  <a:gd name="T5" fmla="*/ 50 h 63"/>
                  <a:gd name="T6" fmla="*/ 40 w 66"/>
                  <a:gd name="T7" fmla="*/ 54 h 63"/>
                  <a:gd name="T8" fmla="*/ 53 w 66"/>
                  <a:gd name="T9" fmla="*/ 59 h 63"/>
                  <a:gd name="T10" fmla="*/ 57 w 66"/>
                  <a:gd name="T11" fmla="*/ 55 h 63"/>
                  <a:gd name="T12" fmla="*/ 61 w 66"/>
                  <a:gd name="T13" fmla="*/ 52 h 63"/>
                  <a:gd name="T14" fmla="*/ 63 w 66"/>
                  <a:gd name="T15" fmla="*/ 51 h 63"/>
                  <a:gd name="T16" fmla="*/ 62 w 66"/>
                  <a:gd name="T17" fmla="*/ 40 h 63"/>
                  <a:gd name="T18" fmla="*/ 53 w 66"/>
                  <a:gd name="T19" fmla="*/ 35 h 63"/>
                  <a:gd name="T20" fmla="*/ 61 w 66"/>
                  <a:gd name="T21" fmla="*/ 21 h 63"/>
                  <a:gd name="T22" fmla="*/ 42 w 66"/>
                  <a:gd name="T23" fmla="*/ 12 h 63"/>
                  <a:gd name="T24" fmla="*/ 38 w 66"/>
                  <a:gd name="T25" fmla="*/ 15 h 63"/>
                  <a:gd name="T26" fmla="*/ 37 w 66"/>
                  <a:gd name="T27" fmla="*/ 7 h 63"/>
                  <a:gd name="T28" fmla="*/ 27 w 66"/>
                  <a:gd name="T29" fmla="*/ 1 h 63"/>
                  <a:gd name="T30" fmla="*/ 23 w 66"/>
                  <a:gd name="T31" fmla="*/ 3 h 63"/>
                  <a:gd name="T32" fmla="*/ 15 w 66"/>
                  <a:gd name="T33" fmla="*/ 7 h 63"/>
                  <a:gd name="T34" fmla="*/ 14 w 66"/>
                  <a:gd name="T35" fmla="*/ 14 h 63"/>
                  <a:gd name="T36" fmla="*/ 8 w 66"/>
                  <a:gd name="T37" fmla="*/ 18 h 63"/>
                  <a:gd name="T38" fmla="*/ 3 w 66"/>
                  <a:gd name="T39" fmla="*/ 21 h 63"/>
                  <a:gd name="T40" fmla="*/ 1 w 66"/>
                  <a:gd name="T41" fmla="*/ 36 h 63"/>
                  <a:gd name="T42" fmla="*/ 4 w 66"/>
                  <a:gd name="T43" fmla="*/ 40 h 63"/>
                  <a:gd name="T44" fmla="*/ 10 w 66"/>
                  <a:gd name="T45" fmla="*/ 44 h 63"/>
                  <a:gd name="T46" fmla="*/ 14 w 66"/>
                  <a:gd name="T47" fmla="*/ 44 h 63"/>
                  <a:gd name="T48" fmla="*/ 15 w 66"/>
                  <a:gd name="T49" fmla="*/ 44 h 63"/>
                  <a:gd name="T50" fmla="*/ 13 w 66"/>
                  <a:gd name="T51" fmla="*/ 48 h 63"/>
                  <a:gd name="T52" fmla="*/ 28 w 66"/>
                  <a:gd name="T53" fmla="*/ 62 h 63"/>
                  <a:gd name="T54" fmla="*/ 38 w 66"/>
                  <a:gd name="T55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38" y="57"/>
                    </a:moveTo>
                    <a:cubicBezTo>
                      <a:pt x="38" y="55"/>
                      <a:pt x="38" y="54"/>
                      <a:pt x="38" y="52"/>
                    </a:cubicBezTo>
                    <a:cubicBezTo>
                      <a:pt x="38" y="52"/>
                      <a:pt x="38" y="51"/>
                      <a:pt x="37" y="50"/>
                    </a:cubicBezTo>
                    <a:cubicBezTo>
                      <a:pt x="38" y="52"/>
                      <a:pt x="39" y="53"/>
                      <a:pt x="40" y="54"/>
                    </a:cubicBezTo>
                    <a:cubicBezTo>
                      <a:pt x="44" y="58"/>
                      <a:pt x="49" y="60"/>
                      <a:pt x="53" y="59"/>
                    </a:cubicBezTo>
                    <a:cubicBezTo>
                      <a:pt x="55" y="58"/>
                      <a:pt x="56" y="57"/>
                      <a:pt x="57" y="55"/>
                    </a:cubicBezTo>
                    <a:cubicBezTo>
                      <a:pt x="58" y="54"/>
                      <a:pt x="59" y="52"/>
                      <a:pt x="61" y="52"/>
                    </a:cubicBezTo>
                    <a:cubicBezTo>
                      <a:pt x="62" y="52"/>
                      <a:pt x="62" y="52"/>
                      <a:pt x="63" y="51"/>
                    </a:cubicBezTo>
                    <a:cubicBezTo>
                      <a:pt x="66" y="48"/>
                      <a:pt x="64" y="44"/>
                      <a:pt x="62" y="40"/>
                    </a:cubicBezTo>
                    <a:cubicBezTo>
                      <a:pt x="60" y="37"/>
                      <a:pt x="57" y="36"/>
                      <a:pt x="53" y="35"/>
                    </a:cubicBezTo>
                    <a:cubicBezTo>
                      <a:pt x="59" y="34"/>
                      <a:pt x="63" y="29"/>
                      <a:pt x="61" y="21"/>
                    </a:cubicBezTo>
                    <a:cubicBezTo>
                      <a:pt x="59" y="15"/>
                      <a:pt x="48" y="4"/>
                      <a:pt x="42" y="12"/>
                    </a:cubicBezTo>
                    <a:cubicBezTo>
                      <a:pt x="41" y="12"/>
                      <a:pt x="38" y="16"/>
                      <a:pt x="38" y="15"/>
                    </a:cubicBezTo>
                    <a:cubicBezTo>
                      <a:pt x="37" y="13"/>
                      <a:pt x="38" y="9"/>
                      <a:pt x="37" y="7"/>
                    </a:cubicBezTo>
                    <a:cubicBezTo>
                      <a:pt x="35" y="3"/>
                      <a:pt x="31" y="0"/>
                      <a:pt x="27" y="1"/>
                    </a:cubicBezTo>
                    <a:cubicBezTo>
                      <a:pt x="25" y="2"/>
                      <a:pt x="24" y="2"/>
                      <a:pt x="23" y="3"/>
                    </a:cubicBezTo>
                    <a:cubicBezTo>
                      <a:pt x="21" y="6"/>
                      <a:pt x="18" y="6"/>
                      <a:pt x="15" y="7"/>
                    </a:cubicBezTo>
                    <a:cubicBezTo>
                      <a:pt x="12" y="8"/>
                      <a:pt x="13" y="12"/>
                      <a:pt x="14" y="14"/>
                    </a:cubicBezTo>
                    <a:cubicBezTo>
                      <a:pt x="16" y="19"/>
                      <a:pt x="11" y="18"/>
                      <a:pt x="8" y="18"/>
                    </a:cubicBezTo>
                    <a:cubicBezTo>
                      <a:pt x="6" y="19"/>
                      <a:pt x="4" y="20"/>
                      <a:pt x="3" y="21"/>
                    </a:cubicBezTo>
                    <a:cubicBezTo>
                      <a:pt x="1" y="25"/>
                      <a:pt x="0" y="31"/>
                      <a:pt x="1" y="36"/>
                    </a:cubicBezTo>
                    <a:cubicBezTo>
                      <a:pt x="1" y="37"/>
                      <a:pt x="3" y="39"/>
                      <a:pt x="4" y="40"/>
                    </a:cubicBezTo>
                    <a:cubicBezTo>
                      <a:pt x="6" y="41"/>
                      <a:pt x="8" y="44"/>
                      <a:pt x="10" y="44"/>
                    </a:cubicBezTo>
                    <a:cubicBezTo>
                      <a:pt x="12" y="45"/>
                      <a:pt x="13" y="44"/>
                      <a:pt x="14" y="44"/>
                    </a:cubicBezTo>
                    <a:cubicBezTo>
                      <a:pt x="16" y="43"/>
                      <a:pt x="16" y="43"/>
                      <a:pt x="15" y="44"/>
                    </a:cubicBezTo>
                    <a:cubicBezTo>
                      <a:pt x="14" y="45"/>
                      <a:pt x="13" y="47"/>
                      <a:pt x="13" y="48"/>
                    </a:cubicBezTo>
                    <a:cubicBezTo>
                      <a:pt x="10" y="56"/>
                      <a:pt x="21" y="63"/>
                      <a:pt x="28" y="62"/>
                    </a:cubicBezTo>
                    <a:cubicBezTo>
                      <a:pt x="31" y="62"/>
                      <a:pt x="36" y="61"/>
                      <a:pt x="38" y="5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69"/>
              <p:cNvSpPr/>
              <p:nvPr/>
            </p:nvSpPr>
            <p:spPr bwMode="auto">
              <a:xfrm>
                <a:off x="3175" y="2404"/>
                <a:ext cx="134" cy="43"/>
              </a:xfrm>
              <a:custGeom>
                <a:avLst/>
                <a:gdLst>
                  <a:gd name="T0" fmla="*/ 45 w 50"/>
                  <a:gd name="T1" fmla="*/ 9 h 16"/>
                  <a:gd name="T2" fmla="*/ 50 w 50"/>
                  <a:gd name="T3" fmla="*/ 12 h 16"/>
                  <a:gd name="T4" fmla="*/ 50 w 50"/>
                  <a:gd name="T5" fmla="*/ 11 h 16"/>
                  <a:gd name="T6" fmla="*/ 40 w 50"/>
                  <a:gd name="T7" fmla="*/ 3 h 16"/>
                  <a:gd name="T8" fmla="*/ 40 w 50"/>
                  <a:gd name="T9" fmla="*/ 3 h 16"/>
                  <a:gd name="T10" fmla="*/ 30 w 50"/>
                  <a:gd name="T11" fmla="*/ 1 h 16"/>
                  <a:gd name="T12" fmla="*/ 21 w 50"/>
                  <a:gd name="T13" fmla="*/ 1 h 16"/>
                  <a:gd name="T14" fmla="*/ 16 w 50"/>
                  <a:gd name="T15" fmla="*/ 2 h 16"/>
                  <a:gd name="T16" fmla="*/ 9 w 50"/>
                  <a:gd name="T17" fmla="*/ 6 h 16"/>
                  <a:gd name="T18" fmla="*/ 5 w 50"/>
                  <a:gd name="T19" fmla="*/ 8 h 16"/>
                  <a:gd name="T20" fmla="*/ 0 w 50"/>
                  <a:gd name="T21" fmla="*/ 14 h 16"/>
                  <a:gd name="T22" fmla="*/ 0 w 50"/>
                  <a:gd name="T23" fmla="*/ 15 h 16"/>
                  <a:gd name="T24" fmla="*/ 7 w 50"/>
                  <a:gd name="T25" fmla="*/ 10 h 16"/>
                  <a:gd name="T26" fmla="*/ 15 w 50"/>
                  <a:gd name="T27" fmla="*/ 9 h 16"/>
                  <a:gd name="T28" fmla="*/ 11 w 50"/>
                  <a:gd name="T29" fmla="*/ 15 h 16"/>
                  <a:gd name="T30" fmla="*/ 12 w 50"/>
                  <a:gd name="T31" fmla="*/ 16 h 16"/>
                  <a:gd name="T32" fmla="*/ 19 w 50"/>
                  <a:gd name="T33" fmla="*/ 13 h 16"/>
                  <a:gd name="T34" fmla="*/ 20 w 50"/>
                  <a:gd name="T35" fmla="*/ 14 h 16"/>
                  <a:gd name="T36" fmla="*/ 22 w 50"/>
                  <a:gd name="T37" fmla="*/ 11 h 16"/>
                  <a:gd name="T38" fmla="*/ 23 w 50"/>
                  <a:gd name="T39" fmla="*/ 11 h 16"/>
                  <a:gd name="T40" fmla="*/ 34 w 50"/>
                  <a:gd name="T41" fmla="*/ 14 h 16"/>
                  <a:gd name="T42" fmla="*/ 34 w 50"/>
                  <a:gd name="T43" fmla="*/ 13 h 16"/>
                  <a:gd name="T44" fmla="*/ 33 w 50"/>
                  <a:gd name="T45" fmla="*/ 7 h 16"/>
                  <a:gd name="T46" fmla="*/ 40 w 50"/>
                  <a:gd name="T47" fmla="*/ 8 h 16"/>
                  <a:gd name="T48" fmla="*/ 40 w 50"/>
                  <a:gd name="T49" fmla="*/ 8 h 16"/>
                  <a:gd name="T50" fmla="*/ 45 w 50"/>
                  <a:gd name="T5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16">
                    <a:moveTo>
                      <a:pt x="45" y="9"/>
                    </a:moveTo>
                    <a:cubicBezTo>
                      <a:pt x="47" y="10"/>
                      <a:pt x="48" y="11"/>
                      <a:pt x="50" y="12"/>
                    </a:cubicBezTo>
                    <a:cubicBezTo>
                      <a:pt x="50" y="12"/>
                      <a:pt x="50" y="12"/>
                      <a:pt x="50" y="11"/>
                    </a:cubicBezTo>
                    <a:cubicBezTo>
                      <a:pt x="48" y="7"/>
                      <a:pt x="44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1"/>
                      <a:pt x="33" y="0"/>
                      <a:pt x="30" y="1"/>
                    </a:cubicBezTo>
                    <a:cubicBezTo>
                      <a:pt x="26" y="1"/>
                      <a:pt x="24" y="2"/>
                      <a:pt x="21" y="1"/>
                    </a:cubicBezTo>
                    <a:cubicBezTo>
                      <a:pt x="19" y="0"/>
                      <a:pt x="18" y="1"/>
                      <a:pt x="16" y="2"/>
                    </a:cubicBezTo>
                    <a:cubicBezTo>
                      <a:pt x="14" y="3"/>
                      <a:pt x="12" y="5"/>
                      <a:pt x="9" y="6"/>
                    </a:cubicBezTo>
                    <a:cubicBezTo>
                      <a:pt x="7" y="7"/>
                      <a:pt x="6" y="7"/>
                      <a:pt x="5" y="8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3"/>
                      <a:pt x="4" y="11"/>
                      <a:pt x="7" y="10"/>
                    </a:cubicBezTo>
                    <a:cubicBezTo>
                      <a:pt x="7" y="9"/>
                      <a:pt x="15" y="7"/>
                      <a:pt x="15" y="9"/>
                    </a:cubicBezTo>
                    <a:cubicBezTo>
                      <a:pt x="14" y="11"/>
                      <a:pt x="13" y="14"/>
                      <a:pt x="11" y="15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3" y="15"/>
                      <a:pt x="17" y="11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1" y="13"/>
                      <a:pt x="2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6"/>
                      <a:pt x="31" y="13"/>
                      <a:pt x="34" y="14"/>
                    </a:cubicBezTo>
                    <a:cubicBezTo>
                      <a:pt x="34" y="14"/>
                      <a:pt x="35" y="14"/>
                      <a:pt x="34" y="13"/>
                    </a:cubicBezTo>
                    <a:cubicBezTo>
                      <a:pt x="33" y="12"/>
                      <a:pt x="29" y="6"/>
                      <a:pt x="33" y="7"/>
                    </a:cubicBezTo>
                    <a:cubicBezTo>
                      <a:pt x="35" y="8"/>
                      <a:pt x="38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4"/>
                      <a:pt x="44" y="8"/>
                      <a:pt x="45" y="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70"/>
              <p:cNvSpPr/>
              <p:nvPr/>
            </p:nvSpPr>
            <p:spPr bwMode="auto">
              <a:xfrm>
                <a:off x="3237" y="2441"/>
                <a:ext cx="53" cy="35"/>
              </a:xfrm>
              <a:custGeom>
                <a:avLst/>
                <a:gdLst>
                  <a:gd name="T0" fmla="*/ 20 w 20"/>
                  <a:gd name="T1" fmla="*/ 9 h 13"/>
                  <a:gd name="T2" fmla="*/ 20 w 20"/>
                  <a:gd name="T3" fmla="*/ 9 h 13"/>
                  <a:gd name="T4" fmla="*/ 20 w 20"/>
                  <a:gd name="T5" fmla="*/ 8 h 13"/>
                  <a:gd name="T6" fmla="*/ 19 w 20"/>
                  <a:gd name="T7" fmla="*/ 8 h 13"/>
                  <a:gd name="T8" fmla="*/ 9 w 20"/>
                  <a:gd name="T9" fmla="*/ 6 h 13"/>
                  <a:gd name="T10" fmla="*/ 6 w 20"/>
                  <a:gd name="T11" fmla="*/ 5 h 13"/>
                  <a:gd name="T12" fmla="*/ 1 w 20"/>
                  <a:gd name="T13" fmla="*/ 1 h 13"/>
                  <a:gd name="T14" fmla="*/ 0 w 20"/>
                  <a:gd name="T15" fmla="*/ 1 h 13"/>
                  <a:gd name="T16" fmla="*/ 9 w 20"/>
                  <a:gd name="T17" fmla="*/ 11 h 13"/>
                  <a:gd name="T18" fmla="*/ 20 w 20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19" y="8"/>
                    </a:cubicBezTo>
                    <a:cubicBezTo>
                      <a:pt x="15" y="11"/>
                      <a:pt x="11" y="9"/>
                      <a:pt x="9" y="6"/>
                    </a:cubicBezTo>
                    <a:cubicBezTo>
                      <a:pt x="8" y="5"/>
                      <a:pt x="6" y="5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5"/>
                      <a:pt x="5" y="8"/>
                      <a:pt x="9" y="11"/>
                    </a:cubicBezTo>
                    <a:cubicBezTo>
                      <a:pt x="13" y="13"/>
                      <a:pt x="16" y="12"/>
                      <a:pt x="20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71"/>
              <p:cNvSpPr/>
              <p:nvPr/>
            </p:nvSpPr>
            <p:spPr bwMode="auto">
              <a:xfrm>
                <a:off x="3157" y="2390"/>
                <a:ext cx="56" cy="22"/>
              </a:xfrm>
              <a:custGeom>
                <a:avLst/>
                <a:gdLst>
                  <a:gd name="T0" fmla="*/ 21 w 21"/>
                  <a:gd name="T1" fmla="*/ 7 h 8"/>
                  <a:gd name="T2" fmla="*/ 21 w 21"/>
                  <a:gd name="T3" fmla="*/ 6 h 8"/>
                  <a:gd name="T4" fmla="*/ 17 w 21"/>
                  <a:gd name="T5" fmla="*/ 1 h 8"/>
                  <a:gd name="T6" fmla="*/ 15 w 21"/>
                  <a:gd name="T7" fmla="*/ 1 h 8"/>
                  <a:gd name="T8" fmla="*/ 8 w 21"/>
                  <a:gd name="T9" fmla="*/ 2 h 8"/>
                  <a:gd name="T10" fmla="*/ 1 w 21"/>
                  <a:gd name="T11" fmla="*/ 1 h 8"/>
                  <a:gd name="T12" fmla="*/ 0 w 21"/>
                  <a:gd name="T13" fmla="*/ 1 h 8"/>
                  <a:gd name="T14" fmla="*/ 4 w 21"/>
                  <a:gd name="T15" fmla="*/ 3 h 8"/>
                  <a:gd name="T16" fmla="*/ 9 w 21"/>
                  <a:gd name="T17" fmla="*/ 5 h 8"/>
                  <a:gd name="T18" fmla="*/ 15 w 21"/>
                  <a:gd name="T19" fmla="*/ 7 h 8"/>
                  <a:gd name="T20" fmla="*/ 19 w 21"/>
                  <a:gd name="T21" fmla="*/ 7 h 8"/>
                  <a:gd name="T22" fmla="*/ 19 w 21"/>
                  <a:gd name="T23" fmla="*/ 7 h 8"/>
                  <a:gd name="T24" fmla="*/ 21 w 21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8">
                    <a:moveTo>
                      <a:pt x="21" y="7"/>
                    </a:moveTo>
                    <a:cubicBezTo>
                      <a:pt x="21" y="7"/>
                      <a:pt x="21" y="6"/>
                      <a:pt x="21" y="6"/>
                    </a:cubicBezTo>
                    <a:cubicBezTo>
                      <a:pt x="19" y="5"/>
                      <a:pt x="20" y="2"/>
                      <a:pt x="17" y="1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3" y="3"/>
                      <a:pt x="10" y="2"/>
                      <a:pt x="8" y="2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6" y="4"/>
                      <a:pt x="7" y="5"/>
                      <a:pt x="9" y="5"/>
                    </a:cubicBezTo>
                    <a:cubicBezTo>
                      <a:pt x="11" y="6"/>
                      <a:pt x="13" y="7"/>
                      <a:pt x="15" y="7"/>
                    </a:cubicBezTo>
                    <a:cubicBezTo>
                      <a:pt x="16" y="8"/>
                      <a:pt x="18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1" y="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72"/>
              <p:cNvSpPr/>
              <p:nvPr/>
            </p:nvSpPr>
            <p:spPr bwMode="auto">
              <a:xfrm>
                <a:off x="3138" y="2382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5 w 11"/>
                  <a:gd name="T3" fmla="*/ 12 h 19"/>
                  <a:gd name="T4" fmla="*/ 2 w 11"/>
                  <a:gd name="T5" fmla="*/ 1 h 19"/>
                  <a:gd name="T6" fmla="*/ 2 w 11"/>
                  <a:gd name="T7" fmla="*/ 0 h 19"/>
                  <a:gd name="T8" fmla="*/ 1 w 11"/>
                  <a:gd name="T9" fmla="*/ 1 h 19"/>
                  <a:gd name="T10" fmla="*/ 1 w 11"/>
                  <a:gd name="T11" fmla="*/ 1 h 19"/>
                  <a:gd name="T12" fmla="*/ 1 w 11"/>
                  <a:gd name="T13" fmla="*/ 1 h 19"/>
                  <a:gd name="T14" fmla="*/ 1 w 11"/>
                  <a:gd name="T15" fmla="*/ 1 h 19"/>
                  <a:gd name="T16" fmla="*/ 1 w 11"/>
                  <a:gd name="T17" fmla="*/ 2 h 19"/>
                  <a:gd name="T18" fmla="*/ 1 w 11"/>
                  <a:gd name="T19" fmla="*/ 3 h 19"/>
                  <a:gd name="T20" fmla="*/ 1 w 11"/>
                  <a:gd name="T21" fmla="*/ 3 h 19"/>
                  <a:gd name="T22" fmla="*/ 1 w 11"/>
                  <a:gd name="T23" fmla="*/ 12 h 19"/>
                  <a:gd name="T24" fmla="*/ 6 w 11"/>
                  <a:gd name="T25" fmla="*/ 17 h 19"/>
                  <a:gd name="T26" fmla="*/ 11 w 11"/>
                  <a:gd name="T27" fmla="*/ 19 h 19"/>
                  <a:gd name="T28" fmla="*/ 11 w 11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8" y="18"/>
                      <a:pt x="6" y="15"/>
                      <a:pt x="5" y="12"/>
                    </a:cubicBezTo>
                    <a:cubicBezTo>
                      <a:pt x="4" y="8"/>
                      <a:pt x="2" y="5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9"/>
                      <a:pt x="1" y="12"/>
                    </a:cubicBezTo>
                    <a:cubicBezTo>
                      <a:pt x="2" y="14"/>
                      <a:pt x="4" y="15"/>
                      <a:pt x="6" y="17"/>
                    </a:cubicBezTo>
                    <a:cubicBezTo>
                      <a:pt x="7" y="18"/>
                      <a:pt x="9" y="19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73"/>
              <p:cNvSpPr/>
              <p:nvPr/>
            </p:nvSpPr>
            <p:spPr bwMode="auto">
              <a:xfrm>
                <a:off x="3165" y="2326"/>
                <a:ext cx="144" cy="78"/>
              </a:xfrm>
              <a:custGeom>
                <a:avLst/>
                <a:gdLst>
                  <a:gd name="T0" fmla="*/ 29 w 54"/>
                  <a:gd name="T1" fmla="*/ 29 h 29"/>
                  <a:gd name="T2" fmla="*/ 29 w 54"/>
                  <a:gd name="T3" fmla="*/ 28 h 29"/>
                  <a:gd name="T4" fmla="*/ 36 w 54"/>
                  <a:gd name="T5" fmla="*/ 26 h 29"/>
                  <a:gd name="T6" fmla="*/ 38 w 54"/>
                  <a:gd name="T7" fmla="*/ 25 h 29"/>
                  <a:gd name="T8" fmla="*/ 47 w 54"/>
                  <a:gd name="T9" fmla="*/ 22 h 29"/>
                  <a:gd name="T10" fmla="*/ 48 w 54"/>
                  <a:gd name="T11" fmla="*/ 22 h 29"/>
                  <a:gd name="T12" fmla="*/ 45 w 54"/>
                  <a:gd name="T13" fmla="*/ 9 h 29"/>
                  <a:gd name="T14" fmla="*/ 35 w 54"/>
                  <a:gd name="T15" fmla="*/ 5 h 29"/>
                  <a:gd name="T16" fmla="*/ 32 w 54"/>
                  <a:gd name="T17" fmla="*/ 7 h 29"/>
                  <a:gd name="T18" fmla="*/ 27 w 54"/>
                  <a:gd name="T19" fmla="*/ 9 h 29"/>
                  <a:gd name="T20" fmla="*/ 26 w 54"/>
                  <a:gd name="T21" fmla="*/ 3 h 29"/>
                  <a:gd name="T22" fmla="*/ 13 w 54"/>
                  <a:gd name="T23" fmla="*/ 2 h 29"/>
                  <a:gd name="T24" fmla="*/ 9 w 54"/>
                  <a:gd name="T25" fmla="*/ 6 h 29"/>
                  <a:gd name="T26" fmla="*/ 11 w 54"/>
                  <a:gd name="T27" fmla="*/ 9 h 29"/>
                  <a:gd name="T28" fmla="*/ 14 w 54"/>
                  <a:gd name="T29" fmla="*/ 15 h 29"/>
                  <a:gd name="T30" fmla="*/ 13 w 54"/>
                  <a:gd name="T31" fmla="*/ 16 h 29"/>
                  <a:gd name="T32" fmla="*/ 14 w 54"/>
                  <a:gd name="T33" fmla="*/ 19 h 29"/>
                  <a:gd name="T34" fmla="*/ 12 w 54"/>
                  <a:gd name="T35" fmla="*/ 17 h 29"/>
                  <a:gd name="T36" fmla="*/ 9 w 54"/>
                  <a:gd name="T37" fmla="*/ 11 h 29"/>
                  <a:gd name="T38" fmla="*/ 6 w 54"/>
                  <a:gd name="T39" fmla="*/ 10 h 29"/>
                  <a:gd name="T40" fmla="*/ 5 w 54"/>
                  <a:gd name="T41" fmla="*/ 12 h 29"/>
                  <a:gd name="T42" fmla="*/ 1 w 54"/>
                  <a:gd name="T43" fmla="*/ 15 h 29"/>
                  <a:gd name="T44" fmla="*/ 0 w 54"/>
                  <a:gd name="T45" fmla="*/ 15 h 29"/>
                  <a:gd name="T46" fmla="*/ 4 w 54"/>
                  <a:gd name="T47" fmla="*/ 21 h 29"/>
                  <a:gd name="T48" fmla="*/ 8 w 54"/>
                  <a:gd name="T49" fmla="*/ 22 h 29"/>
                  <a:gd name="T50" fmla="*/ 14 w 54"/>
                  <a:gd name="T51" fmla="*/ 25 h 29"/>
                  <a:gd name="T52" fmla="*/ 15 w 54"/>
                  <a:gd name="T53" fmla="*/ 25 h 29"/>
                  <a:gd name="T54" fmla="*/ 22 w 54"/>
                  <a:gd name="T55" fmla="*/ 27 h 29"/>
                  <a:gd name="T56" fmla="*/ 26 w 54"/>
                  <a:gd name="T57" fmla="*/ 29 h 29"/>
                  <a:gd name="T58" fmla="*/ 27 w 54"/>
                  <a:gd name="T59" fmla="*/ 29 h 29"/>
                  <a:gd name="T60" fmla="*/ 28 w 54"/>
                  <a:gd name="T61" fmla="*/ 29 h 29"/>
                  <a:gd name="T62" fmla="*/ 29 w 54"/>
                  <a:gd name="T6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29">
                    <a:moveTo>
                      <a:pt x="29" y="29"/>
                    </a:moveTo>
                    <a:cubicBezTo>
                      <a:pt x="29" y="29"/>
                      <a:pt x="29" y="29"/>
                      <a:pt x="29" y="28"/>
                    </a:cubicBezTo>
                    <a:cubicBezTo>
                      <a:pt x="32" y="27"/>
                      <a:pt x="34" y="25"/>
                      <a:pt x="36" y="26"/>
                    </a:cubicBezTo>
                    <a:cubicBezTo>
                      <a:pt x="37" y="26"/>
                      <a:pt x="37" y="26"/>
                      <a:pt x="38" y="25"/>
                    </a:cubicBezTo>
                    <a:cubicBezTo>
                      <a:pt x="40" y="22"/>
                      <a:pt x="45" y="18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54" y="19"/>
                      <a:pt x="49" y="12"/>
                      <a:pt x="45" y="9"/>
                    </a:cubicBezTo>
                    <a:cubicBezTo>
                      <a:pt x="43" y="7"/>
                      <a:pt x="37" y="5"/>
                      <a:pt x="35" y="5"/>
                    </a:cubicBezTo>
                    <a:cubicBezTo>
                      <a:pt x="34" y="6"/>
                      <a:pt x="33" y="6"/>
                      <a:pt x="32" y="7"/>
                    </a:cubicBezTo>
                    <a:cubicBezTo>
                      <a:pt x="31" y="8"/>
                      <a:pt x="27" y="14"/>
                      <a:pt x="27" y="9"/>
                    </a:cubicBezTo>
                    <a:cubicBezTo>
                      <a:pt x="27" y="7"/>
                      <a:pt x="27" y="4"/>
                      <a:pt x="26" y="3"/>
                    </a:cubicBezTo>
                    <a:cubicBezTo>
                      <a:pt x="23" y="0"/>
                      <a:pt x="17" y="1"/>
                      <a:pt x="13" y="2"/>
                    </a:cubicBezTo>
                    <a:cubicBezTo>
                      <a:pt x="11" y="2"/>
                      <a:pt x="9" y="4"/>
                      <a:pt x="9" y="6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2" y="9"/>
                      <a:pt x="17" y="16"/>
                      <a:pt x="14" y="15"/>
                    </a:cubicBezTo>
                    <a:cubicBezTo>
                      <a:pt x="13" y="15"/>
                      <a:pt x="13" y="15"/>
                      <a:pt x="13" y="16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4" y="18"/>
                      <a:pt x="13" y="18"/>
                      <a:pt x="12" y="17"/>
                    </a:cubicBezTo>
                    <a:cubicBezTo>
                      <a:pt x="11" y="15"/>
                      <a:pt x="10" y="13"/>
                      <a:pt x="9" y="11"/>
                    </a:cubicBezTo>
                    <a:cubicBezTo>
                      <a:pt x="8" y="9"/>
                      <a:pt x="8" y="9"/>
                      <a:pt x="6" y="10"/>
                    </a:cubicBezTo>
                    <a:cubicBezTo>
                      <a:pt x="6" y="10"/>
                      <a:pt x="5" y="11"/>
                      <a:pt x="5" y="12"/>
                    </a:cubicBezTo>
                    <a:cubicBezTo>
                      <a:pt x="5" y="13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8"/>
                      <a:pt x="2" y="19"/>
                      <a:pt x="4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10" y="23"/>
                      <a:pt x="12" y="24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8" y="25"/>
                      <a:pt x="20" y="25"/>
                      <a:pt x="22" y="27"/>
                    </a:cubicBezTo>
                    <a:cubicBezTo>
                      <a:pt x="23" y="28"/>
                      <a:pt x="25" y="29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8" y="29"/>
                      <a:pt x="28" y="29"/>
                    </a:cubicBezTo>
                    <a:cubicBezTo>
                      <a:pt x="28" y="29"/>
                      <a:pt x="29" y="29"/>
                      <a:pt x="29" y="2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74"/>
              <p:cNvSpPr/>
              <p:nvPr/>
            </p:nvSpPr>
            <p:spPr bwMode="auto">
              <a:xfrm>
                <a:off x="3200" y="2329"/>
                <a:ext cx="93" cy="72"/>
              </a:xfrm>
              <a:custGeom>
                <a:avLst/>
                <a:gdLst>
                  <a:gd name="T0" fmla="*/ 21 w 35"/>
                  <a:gd name="T1" fmla="*/ 23 h 27"/>
                  <a:gd name="T2" fmla="*/ 25 w 35"/>
                  <a:gd name="T3" fmla="*/ 21 h 27"/>
                  <a:gd name="T4" fmla="*/ 26 w 35"/>
                  <a:gd name="T5" fmla="*/ 20 h 27"/>
                  <a:gd name="T6" fmla="*/ 34 w 35"/>
                  <a:gd name="T7" fmla="*/ 16 h 27"/>
                  <a:gd name="T8" fmla="*/ 34 w 35"/>
                  <a:gd name="T9" fmla="*/ 15 h 27"/>
                  <a:gd name="T10" fmla="*/ 30 w 35"/>
                  <a:gd name="T11" fmla="*/ 10 h 27"/>
                  <a:gd name="T12" fmla="*/ 26 w 35"/>
                  <a:gd name="T13" fmla="*/ 9 h 27"/>
                  <a:gd name="T14" fmla="*/ 25 w 35"/>
                  <a:gd name="T15" fmla="*/ 8 h 27"/>
                  <a:gd name="T16" fmla="*/ 23 w 35"/>
                  <a:gd name="T17" fmla="*/ 8 h 27"/>
                  <a:gd name="T18" fmla="*/ 14 w 35"/>
                  <a:gd name="T19" fmla="*/ 11 h 27"/>
                  <a:gd name="T20" fmla="*/ 14 w 35"/>
                  <a:gd name="T21" fmla="*/ 6 h 27"/>
                  <a:gd name="T22" fmla="*/ 8 w 35"/>
                  <a:gd name="T23" fmla="*/ 0 h 27"/>
                  <a:gd name="T24" fmla="*/ 3 w 35"/>
                  <a:gd name="T25" fmla="*/ 1 h 27"/>
                  <a:gd name="T26" fmla="*/ 0 w 35"/>
                  <a:gd name="T27" fmla="*/ 6 h 27"/>
                  <a:gd name="T28" fmla="*/ 0 w 35"/>
                  <a:gd name="T29" fmla="*/ 7 h 27"/>
                  <a:gd name="T30" fmla="*/ 2 w 35"/>
                  <a:gd name="T31" fmla="*/ 16 h 27"/>
                  <a:gd name="T32" fmla="*/ 5 w 35"/>
                  <a:gd name="T33" fmla="*/ 21 h 27"/>
                  <a:gd name="T34" fmla="*/ 14 w 35"/>
                  <a:gd name="T35" fmla="*/ 26 h 27"/>
                  <a:gd name="T36" fmla="*/ 21 w 35"/>
                  <a:gd name="T3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27">
                    <a:moveTo>
                      <a:pt x="21" y="23"/>
                    </a:moveTo>
                    <a:cubicBezTo>
                      <a:pt x="22" y="22"/>
                      <a:pt x="24" y="22"/>
                      <a:pt x="25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7"/>
                      <a:pt x="33" y="16"/>
                      <a:pt x="34" y="16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3"/>
                      <a:pt x="32" y="11"/>
                      <a:pt x="30" y="10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1" y="6"/>
                      <a:pt x="16" y="10"/>
                      <a:pt x="14" y="11"/>
                    </a:cubicBezTo>
                    <a:cubicBezTo>
                      <a:pt x="14" y="10"/>
                      <a:pt x="14" y="7"/>
                      <a:pt x="14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2" y="3"/>
                      <a:pt x="2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3"/>
                      <a:pt x="2" y="16"/>
                    </a:cubicBezTo>
                    <a:cubicBezTo>
                      <a:pt x="3" y="17"/>
                      <a:pt x="4" y="20"/>
                      <a:pt x="5" y="21"/>
                    </a:cubicBezTo>
                    <a:cubicBezTo>
                      <a:pt x="6" y="23"/>
                      <a:pt x="11" y="27"/>
                      <a:pt x="14" y="26"/>
                    </a:cubicBezTo>
                    <a:cubicBezTo>
                      <a:pt x="16" y="25"/>
                      <a:pt x="19" y="24"/>
                      <a:pt x="21" y="2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75"/>
              <p:cNvSpPr/>
              <p:nvPr/>
            </p:nvSpPr>
            <p:spPr bwMode="auto">
              <a:xfrm>
                <a:off x="3157" y="2356"/>
                <a:ext cx="56" cy="34"/>
              </a:xfrm>
              <a:custGeom>
                <a:avLst/>
                <a:gdLst>
                  <a:gd name="T0" fmla="*/ 21 w 21"/>
                  <a:gd name="T1" fmla="*/ 12 h 13"/>
                  <a:gd name="T2" fmla="*/ 18 w 21"/>
                  <a:gd name="T3" fmla="*/ 11 h 13"/>
                  <a:gd name="T4" fmla="*/ 1 w 21"/>
                  <a:gd name="T5" fmla="*/ 3 h 13"/>
                  <a:gd name="T6" fmla="*/ 1 w 21"/>
                  <a:gd name="T7" fmla="*/ 4 h 13"/>
                  <a:gd name="T8" fmla="*/ 12 w 21"/>
                  <a:gd name="T9" fmla="*/ 9 h 13"/>
                  <a:gd name="T10" fmla="*/ 19 w 21"/>
                  <a:gd name="T11" fmla="*/ 12 h 13"/>
                  <a:gd name="T12" fmla="*/ 20 w 21"/>
                  <a:gd name="T13" fmla="*/ 13 h 13"/>
                  <a:gd name="T14" fmla="*/ 20 w 21"/>
                  <a:gd name="T15" fmla="*/ 13 h 13"/>
                  <a:gd name="T16" fmla="*/ 21 w 21"/>
                  <a:gd name="T17" fmla="*/ 13 h 13"/>
                  <a:gd name="T18" fmla="*/ 21 w 21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20" y="11"/>
                      <a:pt x="19" y="11"/>
                      <a:pt x="18" y="11"/>
                    </a:cubicBezTo>
                    <a:cubicBezTo>
                      <a:pt x="12" y="7"/>
                      <a:pt x="8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10" y="6"/>
                      <a:pt x="12" y="9"/>
                    </a:cubicBezTo>
                    <a:cubicBezTo>
                      <a:pt x="14" y="11"/>
                      <a:pt x="16" y="12"/>
                      <a:pt x="19" y="12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76"/>
              <p:cNvSpPr/>
              <p:nvPr/>
            </p:nvSpPr>
            <p:spPr bwMode="auto">
              <a:xfrm>
                <a:off x="3200" y="2414"/>
                <a:ext cx="26" cy="35"/>
              </a:xfrm>
              <a:custGeom>
                <a:avLst/>
                <a:gdLst>
                  <a:gd name="T0" fmla="*/ 1 w 10"/>
                  <a:gd name="T1" fmla="*/ 13 h 13"/>
                  <a:gd name="T2" fmla="*/ 1 w 10"/>
                  <a:gd name="T3" fmla="*/ 13 h 13"/>
                  <a:gd name="T4" fmla="*/ 1 w 10"/>
                  <a:gd name="T5" fmla="*/ 13 h 13"/>
                  <a:gd name="T6" fmla="*/ 4 w 10"/>
                  <a:gd name="T7" fmla="*/ 11 h 13"/>
                  <a:gd name="T8" fmla="*/ 5 w 10"/>
                  <a:gd name="T9" fmla="*/ 10 h 13"/>
                  <a:gd name="T10" fmla="*/ 8 w 10"/>
                  <a:gd name="T11" fmla="*/ 8 h 13"/>
                  <a:gd name="T12" fmla="*/ 9 w 10"/>
                  <a:gd name="T13" fmla="*/ 1 h 13"/>
                  <a:gd name="T14" fmla="*/ 9 w 10"/>
                  <a:gd name="T15" fmla="*/ 0 h 13"/>
                  <a:gd name="T16" fmla="*/ 8 w 10"/>
                  <a:gd name="T17" fmla="*/ 0 h 13"/>
                  <a:gd name="T18" fmla="*/ 8 w 10"/>
                  <a:gd name="T19" fmla="*/ 1 h 13"/>
                  <a:gd name="T20" fmla="*/ 8 w 10"/>
                  <a:gd name="T21" fmla="*/ 1 h 13"/>
                  <a:gd name="T22" fmla="*/ 8 w 10"/>
                  <a:gd name="T23" fmla="*/ 1 h 13"/>
                  <a:gd name="T24" fmla="*/ 6 w 10"/>
                  <a:gd name="T25" fmla="*/ 6 h 13"/>
                  <a:gd name="T26" fmla="*/ 4 w 10"/>
                  <a:gd name="T27" fmla="*/ 9 h 13"/>
                  <a:gd name="T28" fmla="*/ 0 w 10"/>
                  <a:gd name="T29" fmla="*/ 12 h 13"/>
                  <a:gd name="T30" fmla="*/ 1 w 10"/>
                  <a:gd name="T31" fmla="*/ 13 h 13"/>
                  <a:gd name="T32" fmla="*/ 1 w 1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4" y="11"/>
                      <a:pt x="5" y="10"/>
                      <a:pt x="5" y="10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10" y="7"/>
                      <a:pt x="9" y="3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10"/>
                      <a:pt x="2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77"/>
              <p:cNvSpPr/>
              <p:nvPr/>
            </p:nvSpPr>
            <p:spPr bwMode="auto">
              <a:xfrm>
                <a:off x="3216" y="2404"/>
                <a:ext cx="66" cy="29"/>
              </a:xfrm>
              <a:custGeom>
                <a:avLst/>
                <a:gdLst>
                  <a:gd name="T0" fmla="*/ 16 w 25"/>
                  <a:gd name="T1" fmla="*/ 10 h 11"/>
                  <a:gd name="T2" fmla="*/ 14 w 25"/>
                  <a:gd name="T3" fmla="*/ 7 h 11"/>
                  <a:gd name="T4" fmla="*/ 15 w 25"/>
                  <a:gd name="T5" fmla="*/ 5 h 11"/>
                  <a:gd name="T6" fmla="*/ 15 w 25"/>
                  <a:gd name="T7" fmla="*/ 4 h 11"/>
                  <a:gd name="T8" fmla="*/ 24 w 25"/>
                  <a:gd name="T9" fmla="*/ 4 h 11"/>
                  <a:gd name="T10" fmla="*/ 24 w 25"/>
                  <a:gd name="T11" fmla="*/ 3 h 11"/>
                  <a:gd name="T12" fmla="*/ 11 w 25"/>
                  <a:gd name="T13" fmla="*/ 2 h 11"/>
                  <a:gd name="T14" fmla="*/ 10 w 25"/>
                  <a:gd name="T15" fmla="*/ 3 h 11"/>
                  <a:gd name="T16" fmla="*/ 2 w 25"/>
                  <a:gd name="T17" fmla="*/ 4 h 11"/>
                  <a:gd name="T18" fmla="*/ 0 w 25"/>
                  <a:gd name="T19" fmla="*/ 10 h 11"/>
                  <a:gd name="T20" fmla="*/ 0 w 25"/>
                  <a:gd name="T21" fmla="*/ 11 h 11"/>
                  <a:gd name="T22" fmla="*/ 3 w 25"/>
                  <a:gd name="T23" fmla="*/ 7 h 11"/>
                  <a:gd name="T24" fmla="*/ 6 w 25"/>
                  <a:gd name="T25" fmla="*/ 7 h 11"/>
                  <a:gd name="T26" fmla="*/ 7 w 25"/>
                  <a:gd name="T27" fmla="*/ 7 h 11"/>
                  <a:gd name="T28" fmla="*/ 12 w 25"/>
                  <a:gd name="T29" fmla="*/ 8 h 11"/>
                  <a:gd name="T30" fmla="*/ 12 w 25"/>
                  <a:gd name="T31" fmla="*/ 8 h 11"/>
                  <a:gd name="T32" fmla="*/ 15 w 25"/>
                  <a:gd name="T33" fmla="*/ 10 h 11"/>
                  <a:gd name="T34" fmla="*/ 16 w 25"/>
                  <a:gd name="T3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1">
                    <a:moveTo>
                      <a:pt x="16" y="10"/>
                    </a:moveTo>
                    <a:cubicBezTo>
                      <a:pt x="15" y="8"/>
                      <a:pt x="15" y="8"/>
                      <a:pt x="14" y="7"/>
                    </a:cubicBezTo>
                    <a:cubicBezTo>
                      <a:pt x="13" y="6"/>
                      <a:pt x="13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4" y="2"/>
                      <a:pt x="23" y="3"/>
                      <a:pt x="24" y="4"/>
                    </a:cubicBezTo>
                    <a:cubicBezTo>
                      <a:pt x="24" y="4"/>
                      <a:pt x="25" y="3"/>
                      <a:pt x="24" y="3"/>
                    </a:cubicBezTo>
                    <a:cubicBezTo>
                      <a:pt x="20" y="0"/>
                      <a:pt x="15" y="1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3" y="4"/>
                      <a:pt x="2" y="4"/>
                    </a:cubicBezTo>
                    <a:cubicBezTo>
                      <a:pt x="0" y="5"/>
                      <a:pt x="0" y="9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6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78"/>
              <p:cNvSpPr/>
              <p:nvPr/>
            </p:nvSpPr>
            <p:spPr bwMode="auto">
              <a:xfrm>
                <a:off x="3205" y="2326"/>
                <a:ext cx="77" cy="64"/>
              </a:xfrm>
              <a:custGeom>
                <a:avLst/>
                <a:gdLst>
                  <a:gd name="T0" fmla="*/ 10 w 29"/>
                  <a:gd name="T1" fmla="*/ 23 h 24"/>
                  <a:gd name="T2" fmla="*/ 18 w 29"/>
                  <a:gd name="T3" fmla="*/ 14 h 24"/>
                  <a:gd name="T4" fmla="*/ 19 w 29"/>
                  <a:gd name="T5" fmla="*/ 14 h 24"/>
                  <a:gd name="T6" fmla="*/ 23 w 29"/>
                  <a:gd name="T7" fmla="*/ 15 h 24"/>
                  <a:gd name="T8" fmla="*/ 24 w 29"/>
                  <a:gd name="T9" fmla="*/ 14 h 24"/>
                  <a:gd name="T10" fmla="*/ 25 w 29"/>
                  <a:gd name="T11" fmla="*/ 13 h 24"/>
                  <a:gd name="T12" fmla="*/ 27 w 29"/>
                  <a:gd name="T13" fmla="*/ 11 h 24"/>
                  <a:gd name="T14" fmla="*/ 28 w 29"/>
                  <a:gd name="T15" fmla="*/ 12 h 24"/>
                  <a:gd name="T16" fmla="*/ 29 w 29"/>
                  <a:gd name="T17" fmla="*/ 11 h 24"/>
                  <a:gd name="T18" fmla="*/ 27 w 29"/>
                  <a:gd name="T19" fmla="*/ 10 h 24"/>
                  <a:gd name="T20" fmla="*/ 26 w 29"/>
                  <a:gd name="T21" fmla="*/ 10 h 24"/>
                  <a:gd name="T22" fmla="*/ 22 w 29"/>
                  <a:gd name="T23" fmla="*/ 9 h 24"/>
                  <a:gd name="T24" fmla="*/ 20 w 29"/>
                  <a:gd name="T25" fmla="*/ 9 h 24"/>
                  <a:gd name="T26" fmla="*/ 19 w 29"/>
                  <a:gd name="T27" fmla="*/ 10 h 24"/>
                  <a:gd name="T28" fmla="*/ 15 w 29"/>
                  <a:gd name="T29" fmla="*/ 11 h 24"/>
                  <a:gd name="T30" fmla="*/ 13 w 29"/>
                  <a:gd name="T31" fmla="*/ 13 h 24"/>
                  <a:gd name="T32" fmla="*/ 11 w 29"/>
                  <a:gd name="T33" fmla="*/ 18 h 24"/>
                  <a:gd name="T34" fmla="*/ 12 w 29"/>
                  <a:gd name="T35" fmla="*/ 7 h 24"/>
                  <a:gd name="T36" fmla="*/ 10 w 29"/>
                  <a:gd name="T37" fmla="*/ 3 h 24"/>
                  <a:gd name="T38" fmla="*/ 10 w 29"/>
                  <a:gd name="T39" fmla="*/ 2 h 24"/>
                  <a:gd name="T40" fmla="*/ 10 w 29"/>
                  <a:gd name="T41" fmla="*/ 2 h 24"/>
                  <a:gd name="T42" fmla="*/ 3 w 29"/>
                  <a:gd name="T43" fmla="*/ 1 h 24"/>
                  <a:gd name="T44" fmla="*/ 0 w 29"/>
                  <a:gd name="T45" fmla="*/ 2 h 24"/>
                  <a:gd name="T46" fmla="*/ 0 w 29"/>
                  <a:gd name="T47" fmla="*/ 3 h 24"/>
                  <a:gd name="T48" fmla="*/ 4 w 29"/>
                  <a:gd name="T49" fmla="*/ 8 h 24"/>
                  <a:gd name="T50" fmla="*/ 6 w 29"/>
                  <a:gd name="T51" fmla="*/ 8 h 24"/>
                  <a:gd name="T52" fmla="*/ 9 w 29"/>
                  <a:gd name="T53" fmla="*/ 23 h 24"/>
                  <a:gd name="T54" fmla="*/ 9 w 29"/>
                  <a:gd name="T55" fmla="*/ 24 h 24"/>
                  <a:gd name="T56" fmla="*/ 10 w 29"/>
                  <a:gd name="T5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4">
                    <a:moveTo>
                      <a:pt x="10" y="23"/>
                    </a:moveTo>
                    <a:cubicBezTo>
                      <a:pt x="13" y="21"/>
                      <a:pt x="14" y="13"/>
                      <a:pt x="18" y="14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21" y="11"/>
                      <a:pt x="21" y="14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5" y="13"/>
                    </a:cubicBezTo>
                    <a:cubicBezTo>
                      <a:pt x="26" y="12"/>
                      <a:pt x="26" y="12"/>
                      <a:pt x="27" y="11"/>
                    </a:cubicBezTo>
                    <a:cubicBezTo>
                      <a:pt x="27" y="11"/>
                      <a:pt x="28" y="12"/>
                      <a:pt x="28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8" y="11"/>
                      <a:pt x="28" y="11"/>
                      <a:pt x="27" y="10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10"/>
                      <a:pt x="19" y="10"/>
                    </a:cubicBezTo>
                    <a:cubicBezTo>
                      <a:pt x="19" y="10"/>
                      <a:pt x="16" y="10"/>
                      <a:pt x="15" y="11"/>
                    </a:cubicBezTo>
                    <a:cubicBezTo>
                      <a:pt x="15" y="11"/>
                      <a:pt x="13" y="12"/>
                      <a:pt x="13" y="13"/>
                    </a:cubicBezTo>
                    <a:cubicBezTo>
                      <a:pt x="12" y="15"/>
                      <a:pt x="12" y="17"/>
                      <a:pt x="11" y="18"/>
                    </a:cubicBezTo>
                    <a:cubicBezTo>
                      <a:pt x="12" y="15"/>
                      <a:pt x="12" y="11"/>
                      <a:pt x="12" y="7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3" y="6"/>
                      <a:pt x="4" y="8"/>
                    </a:cubicBezTo>
                    <a:cubicBezTo>
                      <a:pt x="5" y="8"/>
                      <a:pt x="5" y="9"/>
                      <a:pt x="6" y="8"/>
                    </a:cubicBezTo>
                    <a:cubicBezTo>
                      <a:pt x="12" y="7"/>
                      <a:pt x="10" y="20"/>
                      <a:pt x="9" y="23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79"/>
              <p:cNvSpPr/>
              <p:nvPr/>
            </p:nvSpPr>
            <p:spPr bwMode="auto">
              <a:xfrm>
                <a:off x="3202" y="2382"/>
                <a:ext cx="43" cy="38"/>
              </a:xfrm>
              <a:custGeom>
                <a:avLst/>
                <a:gdLst>
                  <a:gd name="T0" fmla="*/ 15 w 16"/>
                  <a:gd name="T1" fmla="*/ 9 h 14"/>
                  <a:gd name="T2" fmla="*/ 10 w 16"/>
                  <a:gd name="T3" fmla="*/ 1 h 14"/>
                  <a:gd name="T4" fmla="*/ 2 w 16"/>
                  <a:gd name="T5" fmla="*/ 2 h 14"/>
                  <a:gd name="T6" fmla="*/ 6 w 16"/>
                  <a:gd name="T7" fmla="*/ 12 h 14"/>
                  <a:gd name="T8" fmla="*/ 15 w 16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5" y="9"/>
                    </a:moveTo>
                    <a:cubicBezTo>
                      <a:pt x="15" y="7"/>
                      <a:pt x="13" y="1"/>
                      <a:pt x="10" y="1"/>
                    </a:cubicBezTo>
                    <a:cubicBezTo>
                      <a:pt x="7" y="0"/>
                      <a:pt x="4" y="0"/>
                      <a:pt x="2" y="2"/>
                    </a:cubicBezTo>
                    <a:cubicBezTo>
                      <a:pt x="0" y="6"/>
                      <a:pt x="3" y="10"/>
                      <a:pt x="6" y="12"/>
                    </a:cubicBezTo>
                    <a:cubicBezTo>
                      <a:pt x="9" y="14"/>
                      <a:pt x="16" y="14"/>
                      <a:pt x="15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80"/>
              <p:cNvSpPr/>
              <p:nvPr/>
            </p:nvSpPr>
            <p:spPr bwMode="auto">
              <a:xfrm>
                <a:off x="3202" y="2385"/>
                <a:ext cx="40" cy="35"/>
              </a:xfrm>
              <a:custGeom>
                <a:avLst/>
                <a:gdLst>
                  <a:gd name="T0" fmla="*/ 14 w 15"/>
                  <a:gd name="T1" fmla="*/ 8 h 13"/>
                  <a:gd name="T2" fmla="*/ 14 w 15"/>
                  <a:gd name="T3" fmla="*/ 8 h 13"/>
                  <a:gd name="T4" fmla="*/ 14 w 15"/>
                  <a:gd name="T5" fmla="*/ 4 h 13"/>
                  <a:gd name="T6" fmla="*/ 13 w 15"/>
                  <a:gd name="T7" fmla="*/ 4 h 13"/>
                  <a:gd name="T8" fmla="*/ 13 w 15"/>
                  <a:gd name="T9" fmla="*/ 4 h 13"/>
                  <a:gd name="T10" fmla="*/ 13 w 15"/>
                  <a:gd name="T11" fmla="*/ 5 h 13"/>
                  <a:gd name="T12" fmla="*/ 12 w 15"/>
                  <a:gd name="T13" fmla="*/ 6 h 13"/>
                  <a:gd name="T14" fmla="*/ 12 w 15"/>
                  <a:gd name="T15" fmla="*/ 6 h 13"/>
                  <a:gd name="T16" fmla="*/ 9 w 15"/>
                  <a:gd name="T17" fmla="*/ 5 h 13"/>
                  <a:gd name="T18" fmla="*/ 5 w 15"/>
                  <a:gd name="T19" fmla="*/ 0 h 13"/>
                  <a:gd name="T20" fmla="*/ 4 w 15"/>
                  <a:gd name="T21" fmla="*/ 0 h 13"/>
                  <a:gd name="T22" fmla="*/ 4 w 15"/>
                  <a:gd name="T23" fmla="*/ 10 h 13"/>
                  <a:gd name="T24" fmla="*/ 10 w 15"/>
                  <a:gd name="T25" fmla="*/ 13 h 13"/>
                  <a:gd name="T26" fmla="*/ 14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4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4" y="3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8"/>
                      <a:pt x="4" y="10"/>
                    </a:cubicBezTo>
                    <a:cubicBezTo>
                      <a:pt x="6" y="12"/>
                      <a:pt x="8" y="13"/>
                      <a:pt x="10" y="13"/>
                    </a:cubicBezTo>
                    <a:cubicBezTo>
                      <a:pt x="13" y="13"/>
                      <a:pt x="11" y="8"/>
                      <a:pt x="14" y="8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81"/>
              <p:cNvSpPr/>
              <p:nvPr/>
            </p:nvSpPr>
            <p:spPr bwMode="auto">
              <a:xfrm>
                <a:off x="3221" y="2396"/>
                <a:ext cx="19" cy="13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2 h 5"/>
                  <a:gd name="T6" fmla="*/ 5 w 7"/>
                  <a:gd name="T7" fmla="*/ 0 h 5"/>
                  <a:gd name="T8" fmla="*/ 4 w 7"/>
                  <a:gd name="T9" fmla="*/ 1 h 5"/>
                  <a:gd name="T10" fmla="*/ 3 w 7"/>
                  <a:gd name="T11" fmla="*/ 1 h 5"/>
                  <a:gd name="T12" fmla="*/ 1 w 7"/>
                  <a:gd name="T13" fmla="*/ 0 h 5"/>
                  <a:gd name="T14" fmla="*/ 1 w 7"/>
                  <a:gd name="T15" fmla="*/ 1 h 5"/>
                  <a:gd name="T16" fmla="*/ 5 w 7"/>
                  <a:gd name="T17" fmla="*/ 5 h 5"/>
                  <a:gd name="T18" fmla="*/ 5 w 7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5" y="3"/>
                      <a:pt x="5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82"/>
              <p:cNvSpPr/>
              <p:nvPr/>
            </p:nvSpPr>
            <p:spPr bwMode="auto">
              <a:xfrm>
                <a:off x="3210" y="2390"/>
                <a:ext cx="8" cy="14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3 h 5"/>
                  <a:gd name="T4" fmla="*/ 2 w 3"/>
                  <a:gd name="T5" fmla="*/ 1 h 5"/>
                  <a:gd name="T6" fmla="*/ 2 w 3"/>
                  <a:gd name="T7" fmla="*/ 1 h 5"/>
                  <a:gd name="T8" fmla="*/ 0 w 3"/>
                  <a:gd name="T9" fmla="*/ 4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83"/>
              <p:cNvSpPr/>
              <p:nvPr/>
            </p:nvSpPr>
            <p:spPr bwMode="auto">
              <a:xfrm>
                <a:off x="2889" y="2192"/>
                <a:ext cx="123" cy="118"/>
              </a:xfrm>
              <a:custGeom>
                <a:avLst/>
                <a:gdLst>
                  <a:gd name="T0" fmla="*/ 2 w 46"/>
                  <a:gd name="T1" fmla="*/ 21 h 44"/>
                  <a:gd name="T2" fmla="*/ 2 w 46"/>
                  <a:gd name="T3" fmla="*/ 12 h 44"/>
                  <a:gd name="T4" fmla="*/ 25 w 46"/>
                  <a:gd name="T5" fmla="*/ 6 h 44"/>
                  <a:gd name="T6" fmla="*/ 30 w 46"/>
                  <a:gd name="T7" fmla="*/ 12 h 44"/>
                  <a:gd name="T8" fmla="*/ 29 w 46"/>
                  <a:gd name="T9" fmla="*/ 19 h 44"/>
                  <a:gd name="T10" fmla="*/ 39 w 46"/>
                  <a:gd name="T11" fmla="*/ 18 h 44"/>
                  <a:gd name="T12" fmla="*/ 43 w 46"/>
                  <a:gd name="T13" fmla="*/ 31 h 44"/>
                  <a:gd name="T14" fmla="*/ 26 w 46"/>
                  <a:gd name="T15" fmla="*/ 37 h 44"/>
                  <a:gd name="T16" fmla="*/ 21 w 46"/>
                  <a:gd name="T17" fmla="*/ 34 h 44"/>
                  <a:gd name="T18" fmla="*/ 16 w 46"/>
                  <a:gd name="T19" fmla="*/ 41 h 44"/>
                  <a:gd name="T20" fmla="*/ 9 w 46"/>
                  <a:gd name="T21" fmla="*/ 44 h 44"/>
                  <a:gd name="T22" fmla="*/ 4 w 46"/>
                  <a:gd name="T23" fmla="*/ 33 h 44"/>
                  <a:gd name="T24" fmla="*/ 4 w 46"/>
                  <a:gd name="T25" fmla="*/ 26 h 44"/>
                  <a:gd name="T26" fmla="*/ 2 w 46"/>
                  <a:gd name="T27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44">
                    <a:moveTo>
                      <a:pt x="2" y="21"/>
                    </a:moveTo>
                    <a:cubicBezTo>
                      <a:pt x="1" y="19"/>
                      <a:pt x="0" y="14"/>
                      <a:pt x="2" y="12"/>
                    </a:cubicBezTo>
                    <a:cubicBezTo>
                      <a:pt x="6" y="3"/>
                      <a:pt x="19" y="0"/>
                      <a:pt x="25" y="6"/>
                    </a:cubicBezTo>
                    <a:cubicBezTo>
                      <a:pt x="27" y="8"/>
                      <a:pt x="29" y="9"/>
                      <a:pt x="30" y="12"/>
                    </a:cubicBezTo>
                    <a:cubicBezTo>
                      <a:pt x="30" y="14"/>
                      <a:pt x="30" y="17"/>
                      <a:pt x="29" y="19"/>
                    </a:cubicBezTo>
                    <a:cubicBezTo>
                      <a:pt x="32" y="18"/>
                      <a:pt x="36" y="18"/>
                      <a:pt x="39" y="18"/>
                    </a:cubicBezTo>
                    <a:cubicBezTo>
                      <a:pt x="46" y="18"/>
                      <a:pt x="46" y="26"/>
                      <a:pt x="43" y="31"/>
                    </a:cubicBezTo>
                    <a:cubicBezTo>
                      <a:pt x="39" y="37"/>
                      <a:pt x="33" y="40"/>
                      <a:pt x="26" y="37"/>
                    </a:cubicBezTo>
                    <a:cubicBezTo>
                      <a:pt x="24" y="36"/>
                      <a:pt x="23" y="35"/>
                      <a:pt x="21" y="34"/>
                    </a:cubicBezTo>
                    <a:cubicBezTo>
                      <a:pt x="19" y="33"/>
                      <a:pt x="17" y="39"/>
                      <a:pt x="16" y="41"/>
                    </a:cubicBezTo>
                    <a:cubicBezTo>
                      <a:pt x="15" y="43"/>
                      <a:pt x="12" y="44"/>
                      <a:pt x="9" y="44"/>
                    </a:cubicBezTo>
                    <a:cubicBezTo>
                      <a:pt x="4" y="44"/>
                      <a:pt x="2" y="37"/>
                      <a:pt x="4" y="33"/>
                    </a:cubicBezTo>
                    <a:cubicBezTo>
                      <a:pt x="5" y="30"/>
                      <a:pt x="6" y="29"/>
                      <a:pt x="4" y="26"/>
                    </a:cubicBezTo>
                    <a:cubicBezTo>
                      <a:pt x="3" y="25"/>
                      <a:pt x="2" y="23"/>
                      <a:pt x="2" y="21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84"/>
              <p:cNvSpPr/>
              <p:nvPr/>
            </p:nvSpPr>
            <p:spPr bwMode="auto">
              <a:xfrm>
                <a:off x="2929" y="2211"/>
                <a:ext cx="51" cy="78"/>
              </a:xfrm>
              <a:custGeom>
                <a:avLst/>
                <a:gdLst>
                  <a:gd name="T0" fmla="*/ 0 w 19"/>
                  <a:gd name="T1" fmla="*/ 15 h 29"/>
                  <a:gd name="T2" fmla="*/ 3 w 19"/>
                  <a:gd name="T3" fmla="*/ 14 h 29"/>
                  <a:gd name="T4" fmla="*/ 11 w 19"/>
                  <a:gd name="T5" fmla="*/ 11 h 29"/>
                  <a:gd name="T6" fmla="*/ 14 w 19"/>
                  <a:gd name="T7" fmla="*/ 1 h 29"/>
                  <a:gd name="T8" fmla="*/ 15 w 19"/>
                  <a:gd name="T9" fmla="*/ 0 h 29"/>
                  <a:gd name="T10" fmla="*/ 13 w 19"/>
                  <a:gd name="T11" fmla="*/ 14 h 29"/>
                  <a:gd name="T12" fmla="*/ 8 w 19"/>
                  <a:gd name="T13" fmla="*/ 19 h 29"/>
                  <a:gd name="T14" fmla="*/ 9 w 19"/>
                  <a:gd name="T15" fmla="*/ 28 h 29"/>
                  <a:gd name="T16" fmla="*/ 8 w 19"/>
                  <a:gd name="T17" fmla="*/ 29 h 29"/>
                  <a:gd name="T18" fmla="*/ 3 w 19"/>
                  <a:gd name="T19" fmla="*/ 25 h 29"/>
                  <a:gd name="T20" fmla="*/ 1 w 19"/>
                  <a:gd name="T21" fmla="*/ 18 h 29"/>
                  <a:gd name="T22" fmla="*/ 0 w 19"/>
                  <a:gd name="T2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9">
                    <a:moveTo>
                      <a:pt x="0" y="15"/>
                    </a:moveTo>
                    <a:cubicBezTo>
                      <a:pt x="0" y="14"/>
                      <a:pt x="2" y="14"/>
                      <a:pt x="3" y="14"/>
                    </a:cubicBezTo>
                    <a:cubicBezTo>
                      <a:pt x="4" y="13"/>
                      <a:pt x="11" y="13"/>
                      <a:pt x="11" y="11"/>
                    </a:cubicBezTo>
                    <a:cubicBezTo>
                      <a:pt x="12" y="7"/>
                      <a:pt x="13" y="4"/>
                      <a:pt x="14" y="1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6" y="4"/>
                      <a:pt x="19" y="15"/>
                      <a:pt x="13" y="14"/>
                    </a:cubicBezTo>
                    <a:cubicBezTo>
                      <a:pt x="11" y="15"/>
                      <a:pt x="9" y="16"/>
                      <a:pt x="8" y="19"/>
                    </a:cubicBezTo>
                    <a:cubicBezTo>
                      <a:pt x="7" y="22"/>
                      <a:pt x="9" y="25"/>
                      <a:pt x="9" y="28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3" y="22"/>
                      <a:pt x="2" y="20"/>
                      <a:pt x="1" y="18"/>
                    </a:cubicBezTo>
                    <a:cubicBezTo>
                      <a:pt x="0" y="17"/>
                      <a:pt x="0" y="16"/>
                      <a:pt x="0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85"/>
              <p:cNvSpPr/>
              <p:nvPr/>
            </p:nvSpPr>
            <p:spPr bwMode="auto">
              <a:xfrm>
                <a:off x="2892" y="2200"/>
                <a:ext cx="53" cy="115"/>
              </a:xfrm>
              <a:custGeom>
                <a:avLst/>
                <a:gdLst>
                  <a:gd name="T0" fmla="*/ 5 w 20"/>
                  <a:gd name="T1" fmla="*/ 27 h 43"/>
                  <a:gd name="T2" fmla="*/ 0 w 20"/>
                  <a:gd name="T3" fmla="*/ 14 h 43"/>
                  <a:gd name="T4" fmla="*/ 19 w 20"/>
                  <a:gd name="T5" fmla="*/ 0 h 43"/>
                  <a:gd name="T6" fmla="*/ 19 w 20"/>
                  <a:gd name="T7" fmla="*/ 1 h 43"/>
                  <a:gd name="T8" fmla="*/ 10 w 20"/>
                  <a:gd name="T9" fmla="*/ 6 h 43"/>
                  <a:gd name="T10" fmla="*/ 8 w 20"/>
                  <a:gd name="T11" fmla="*/ 7 h 43"/>
                  <a:gd name="T12" fmla="*/ 3 w 20"/>
                  <a:gd name="T13" fmla="*/ 14 h 43"/>
                  <a:gd name="T14" fmla="*/ 9 w 20"/>
                  <a:gd name="T15" fmla="*/ 26 h 43"/>
                  <a:gd name="T16" fmla="*/ 17 w 20"/>
                  <a:gd name="T17" fmla="*/ 36 h 43"/>
                  <a:gd name="T18" fmla="*/ 12 w 20"/>
                  <a:gd name="T19" fmla="*/ 42 h 43"/>
                  <a:gd name="T20" fmla="*/ 6 w 20"/>
                  <a:gd name="T21" fmla="*/ 42 h 43"/>
                  <a:gd name="T22" fmla="*/ 7 w 20"/>
                  <a:gd name="T23" fmla="*/ 42 h 43"/>
                  <a:gd name="T24" fmla="*/ 6 w 20"/>
                  <a:gd name="T25" fmla="*/ 41 h 43"/>
                  <a:gd name="T26" fmla="*/ 6 w 20"/>
                  <a:gd name="T27" fmla="*/ 42 h 43"/>
                  <a:gd name="T28" fmla="*/ 5 w 20"/>
                  <a:gd name="T29" fmla="*/ 41 h 43"/>
                  <a:gd name="T30" fmla="*/ 4 w 20"/>
                  <a:gd name="T31" fmla="*/ 40 h 43"/>
                  <a:gd name="T32" fmla="*/ 3 w 20"/>
                  <a:gd name="T33" fmla="*/ 36 h 43"/>
                  <a:gd name="T34" fmla="*/ 3 w 20"/>
                  <a:gd name="T35" fmla="*/ 34 h 43"/>
                  <a:gd name="T36" fmla="*/ 4 w 20"/>
                  <a:gd name="T37" fmla="*/ 34 h 43"/>
                  <a:gd name="T38" fmla="*/ 4 w 20"/>
                  <a:gd name="T39" fmla="*/ 36 h 43"/>
                  <a:gd name="T40" fmla="*/ 5 w 20"/>
                  <a:gd name="T41" fmla="*/ 37 h 43"/>
                  <a:gd name="T42" fmla="*/ 8 w 20"/>
                  <a:gd name="T43" fmla="*/ 40 h 43"/>
                  <a:gd name="T44" fmla="*/ 13 w 20"/>
                  <a:gd name="T45" fmla="*/ 40 h 43"/>
                  <a:gd name="T46" fmla="*/ 14 w 20"/>
                  <a:gd name="T47" fmla="*/ 39 h 43"/>
                  <a:gd name="T48" fmla="*/ 13 w 20"/>
                  <a:gd name="T49" fmla="*/ 38 h 43"/>
                  <a:gd name="T50" fmla="*/ 14 w 20"/>
                  <a:gd name="T51" fmla="*/ 37 h 43"/>
                  <a:gd name="T52" fmla="*/ 5 w 20"/>
                  <a:gd name="T53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3">
                    <a:moveTo>
                      <a:pt x="5" y="27"/>
                    </a:moveTo>
                    <a:cubicBezTo>
                      <a:pt x="1" y="24"/>
                      <a:pt x="1" y="18"/>
                      <a:pt x="0" y="14"/>
                    </a:cubicBezTo>
                    <a:cubicBezTo>
                      <a:pt x="0" y="3"/>
                      <a:pt x="10" y="1"/>
                      <a:pt x="19" y="0"/>
                    </a:cubicBezTo>
                    <a:cubicBezTo>
                      <a:pt x="19" y="0"/>
                      <a:pt x="20" y="0"/>
                      <a:pt x="19" y="1"/>
                    </a:cubicBezTo>
                    <a:cubicBezTo>
                      <a:pt x="17" y="3"/>
                      <a:pt x="14" y="4"/>
                      <a:pt x="10" y="6"/>
                    </a:cubicBezTo>
                    <a:cubicBezTo>
                      <a:pt x="9" y="6"/>
                      <a:pt x="9" y="6"/>
                      <a:pt x="8" y="7"/>
                    </a:cubicBezTo>
                    <a:cubicBezTo>
                      <a:pt x="6" y="8"/>
                      <a:pt x="4" y="11"/>
                      <a:pt x="3" y="14"/>
                    </a:cubicBezTo>
                    <a:cubicBezTo>
                      <a:pt x="3" y="19"/>
                      <a:pt x="6" y="23"/>
                      <a:pt x="9" y="26"/>
                    </a:cubicBezTo>
                    <a:cubicBezTo>
                      <a:pt x="14" y="28"/>
                      <a:pt x="19" y="31"/>
                      <a:pt x="17" y="36"/>
                    </a:cubicBezTo>
                    <a:cubicBezTo>
                      <a:pt x="17" y="40"/>
                      <a:pt x="15" y="42"/>
                      <a:pt x="12" y="42"/>
                    </a:cubicBezTo>
                    <a:cubicBezTo>
                      <a:pt x="10" y="43"/>
                      <a:pt x="8" y="43"/>
                      <a:pt x="6" y="42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7" y="42"/>
                      <a:pt x="7" y="42"/>
                      <a:pt x="6" y="41"/>
                    </a:cubicBezTo>
                    <a:cubicBezTo>
                      <a:pt x="6" y="41"/>
                      <a:pt x="6" y="42"/>
                      <a:pt x="6" y="42"/>
                    </a:cubicBezTo>
                    <a:cubicBezTo>
                      <a:pt x="6" y="42"/>
                      <a:pt x="6" y="41"/>
                      <a:pt x="5" y="41"/>
                    </a:cubicBezTo>
                    <a:cubicBezTo>
                      <a:pt x="5" y="41"/>
                      <a:pt x="4" y="40"/>
                      <a:pt x="4" y="40"/>
                    </a:cubicBezTo>
                    <a:cubicBezTo>
                      <a:pt x="4" y="39"/>
                      <a:pt x="3" y="37"/>
                      <a:pt x="3" y="36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3" y="33"/>
                      <a:pt x="3" y="33"/>
                      <a:pt x="4" y="34"/>
                    </a:cubicBezTo>
                    <a:cubicBezTo>
                      <a:pt x="4" y="35"/>
                      <a:pt x="4" y="36"/>
                      <a:pt x="4" y="36"/>
                    </a:cubicBezTo>
                    <a:cubicBezTo>
                      <a:pt x="5" y="36"/>
                      <a:pt x="5" y="37"/>
                      <a:pt x="5" y="37"/>
                    </a:cubicBezTo>
                    <a:cubicBezTo>
                      <a:pt x="6" y="38"/>
                      <a:pt x="7" y="40"/>
                      <a:pt x="8" y="40"/>
                    </a:cubicBezTo>
                    <a:cubicBezTo>
                      <a:pt x="10" y="40"/>
                      <a:pt x="11" y="40"/>
                      <a:pt x="13" y="40"/>
                    </a:cubicBezTo>
                    <a:cubicBezTo>
                      <a:pt x="13" y="39"/>
                      <a:pt x="13" y="39"/>
                      <a:pt x="14" y="39"/>
                    </a:cubicBezTo>
                    <a:cubicBezTo>
                      <a:pt x="13" y="39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1"/>
                      <a:pt x="9" y="30"/>
                      <a:pt x="5" y="2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86"/>
              <p:cNvSpPr/>
              <p:nvPr/>
            </p:nvSpPr>
            <p:spPr bwMode="auto">
              <a:xfrm>
                <a:off x="2937" y="2131"/>
                <a:ext cx="289" cy="238"/>
              </a:xfrm>
              <a:custGeom>
                <a:avLst/>
                <a:gdLst>
                  <a:gd name="T0" fmla="*/ 0 w 108"/>
                  <a:gd name="T1" fmla="*/ 27 h 89"/>
                  <a:gd name="T2" fmla="*/ 10 w 108"/>
                  <a:gd name="T3" fmla="*/ 22 h 89"/>
                  <a:gd name="T4" fmla="*/ 17 w 108"/>
                  <a:gd name="T5" fmla="*/ 23 h 89"/>
                  <a:gd name="T6" fmla="*/ 31 w 108"/>
                  <a:gd name="T7" fmla="*/ 23 h 89"/>
                  <a:gd name="T8" fmla="*/ 69 w 108"/>
                  <a:gd name="T9" fmla="*/ 36 h 89"/>
                  <a:gd name="T10" fmla="*/ 50 w 108"/>
                  <a:gd name="T11" fmla="*/ 20 h 89"/>
                  <a:gd name="T12" fmla="*/ 28 w 108"/>
                  <a:gd name="T13" fmla="*/ 9 h 89"/>
                  <a:gd name="T14" fmla="*/ 29 w 108"/>
                  <a:gd name="T15" fmla="*/ 7 h 89"/>
                  <a:gd name="T16" fmla="*/ 39 w 108"/>
                  <a:gd name="T17" fmla="*/ 0 h 89"/>
                  <a:gd name="T18" fmla="*/ 40 w 108"/>
                  <a:gd name="T19" fmla="*/ 0 h 89"/>
                  <a:gd name="T20" fmla="*/ 45 w 108"/>
                  <a:gd name="T21" fmla="*/ 7 h 89"/>
                  <a:gd name="T22" fmla="*/ 45 w 108"/>
                  <a:gd name="T23" fmla="*/ 8 h 89"/>
                  <a:gd name="T24" fmla="*/ 51 w 108"/>
                  <a:gd name="T25" fmla="*/ 13 h 89"/>
                  <a:gd name="T26" fmla="*/ 61 w 108"/>
                  <a:gd name="T27" fmla="*/ 22 h 89"/>
                  <a:gd name="T28" fmla="*/ 81 w 108"/>
                  <a:gd name="T29" fmla="*/ 45 h 89"/>
                  <a:gd name="T30" fmla="*/ 108 w 108"/>
                  <a:gd name="T31" fmla="*/ 87 h 89"/>
                  <a:gd name="T32" fmla="*/ 106 w 108"/>
                  <a:gd name="T33" fmla="*/ 88 h 89"/>
                  <a:gd name="T34" fmla="*/ 62 w 108"/>
                  <a:gd name="T35" fmla="*/ 42 h 89"/>
                  <a:gd name="T36" fmla="*/ 13 w 108"/>
                  <a:gd name="T37" fmla="*/ 43 h 89"/>
                  <a:gd name="T38" fmla="*/ 11 w 108"/>
                  <a:gd name="T39" fmla="*/ 42 h 89"/>
                  <a:gd name="T40" fmla="*/ 0 w 108"/>
                  <a:gd name="T41" fmla="*/ 29 h 89"/>
                  <a:gd name="T42" fmla="*/ 0 w 108"/>
                  <a:gd name="T43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89">
                    <a:moveTo>
                      <a:pt x="0" y="27"/>
                    </a:moveTo>
                    <a:cubicBezTo>
                      <a:pt x="2" y="24"/>
                      <a:pt x="6" y="22"/>
                      <a:pt x="10" y="22"/>
                    </a:cubicBezTo>
                    <a:cubicBezTo>
                      <a:pt x="12" y="22"/>
                      <a:pt x="15" y="22"/>
                      <a:pt x="17" y="23"/>
                    </a:cubicBezTo>
                    <a:cubicBezTo>
                      <a:pt x="21" y="23"/>
                      <a:pt x="26" y="23"/>
                      <a:pt x="31" y="23"/>
                    </a:cubicBezTo>
                    <a:cubicBezTo>
                      <a:pt x="45" y="23"/>
                      <a:pt x="57" y="29"/>
                      <a:pt x="69" y="36"/>
                    </a:cubicBezTo>
                    <a:cubicBezTo>
                      <a:pt x="63" y="30"/>
                      <a:pt x="57" y="24"/>
                      <a:pt x="50" y="20"/>
                    </a:cubicBezTo>
                    <a:cubicBezTo>
                      <a:pt x="43" y="16"/>
                      <a:pt x="35" y="14"/>
                      <a:pt x="28" y="9"/>
                    </a:cubicBezTo>
                    <a:cubicBezTo>
                      <a:pt x="28" y="8"/>
                      <a:pt x="28" y="7"/>
                      <a:pt x="29" y="7"/>
                    </a:cubicBezTo>
                    <a:cubicBezTo>
                      <a:pt x="33" y="6"/>
                      <a:pt x="36" y="4"/>
                      <a:pt x="39" y="0"/>
                    </a:cubicBezTo>
                    <a:cubicBezTo>
                      <a:pt x="39" y="0"/>
                      <a:pt x="40" y="0"/>
                      <a:pt x="40" y="0"/>
                    </a:cubicBezTo>
                    <a:cubicBezTo>
                      <a:pt x="42" y="2"/>
                      <a:pt x="43" y="5"/>
                      <a:pt x="45" y="7"/>
                    </a:cubicBezTo>
                    <a:cubicBezTo>
                      <a:pt x="45" y="7"/>
                      <a:pt x="45" y="7"/>
                      <a:pt x="45" y="8"/>
                    </a:cubicBezTo>
                    <a:cubicBezTo>
                      <a:pt x="48" y="10"/>
                      <a:pt x="51" y="12"/>
                      <a:pt x="51" y="13"/>
                    </a:cubicBezTo>
                    <a:cubicBezTo>
                      <a:pt x="55" y="15"/>
                      <a:pt x="58" y="19"/>
                      <a:pt x="61" y="22"/>
                    </a:cubicBezTo>
                    <a:cubicBezTo>
                      <a:pt x="68" y="29"/>
                      <a:pt x="75" y="37"/>
                      <a:pt x="81" y="45"/>
                    </a:cubicBezTo>
                    <a:cubicBezTo>
                      <a:pt x="93" y="58"/>
                      <a:pt x="104" y="70"/>
                      <a:pt x="108" y="87"/>
                    </a:cubicBezTo>
                    <a:cubicBezTo>
                      <a:pt x="108" y="88"/>
                      <a:pt x="107" y="89"/>
                      <a:pt x="106" y="88"/>
                    </a:cubicBezTo>
                    <a:cubicBezTo>
                      <a:pt x="97" y="69"/>
                      <a:pt x="80" y="53"/>
                      <a:pt x="62" y="42"/>
                    </a:cubicBezTo>
                    <a:cubicBezTo>
                      <a:pt x="48" y="32"/>
                      <a:pt x="25" y="26"/>
                      <a:pt x="13" y="43"/>
                    </a:cubicBezTo>
                    <a:cubicBezTo>
                      <a:pt x="13" y="44"/>
                      <a:pt x="11" y="43"/>
                      <a:pt x="11" y="42"/>
                    </a:cubicBezTo>
                    <a:cubicBezTo>
                      <a:pt x="11" y="35"/>
                      <a:pt x="6" y="32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87"/>
              <p:cNvSpPr/>
              <p:nvPr/>
            </p:nvSpPr>
            <p:spPr bwMode="auto">
              <a:xfrm>
                <a:off x="3047" y="2133"/>
                <a:ext cx="72" cy="83"/>
              </a:xfrm>
              <a:custGeom>
                <a:avLst/>
                <a:gdLst>
                  <a:gd name="T0" fmla="*/ 1 w 27"/>
                  <a:gd name="T1" fmla="*/ 10 h 31"/>
                  <a:gd name="T2" fmla="*/ 2 w 27"/>
                  <a:gd name="T3" fmla="*/ 9 h 31"/>
                  <a:gd name="T4" fmla="*/ 0 w 27"/>
                  <a:gd name="T5" fmla="*/ 1 h 31"/>
                  <a:gd name="T6" fmla="*/ 2 w 27"/>
                  <a:gd name="T7" fmla="*/ 1 h 31"/>
                  <a:gd name="T8" fmla="*/ 9 w 27"/>
                  <a:gd name="T9" fmla="*/ 8 h 31"/>
                  <a:gd name="T10" fmla="*/ 27 w 27"/>
                  <a:gd name="T11" fmla="*/ 29 h 31"/>
                  <a:gd name="T12" fmla="*/ 25 w 27"/>
                  <a:gd name="T13" fmla="*/ 30 h 31"/>
                  <a:gd name="T14" fmla="*/ 1 w 27"/>
                  <a:gd name="T1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1">
                    <a:moveTo>
                      <a:pt x="1" y="10"/>
                    </a:moveTo>
                    <a:cubicBezTo>
                      <a:pt x="1" y="10"/>
                      <a:pt x="1" y="9"/>
                      <a:pt x="2" y="9"/>
                    </a:cubicBezTo>
                    <a:cubicBezTo>
                      <a:pt x="2" y="9"/>
                      <a:pt x="1" y="2"/>
                      <a:pt x="0" y="1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5" y="3"/>
                      <a:pt x="7" y="5"/>
                      <a:pt x="9" y="8"/>
                    </a:cubicBezTo>
                    <a:cubicBezTo>
                      <a:pt x="16" y="14"/>
                      <a:pt x="22" y="21"/>
                      <a:pt x="27" y="29"/>
                    </a:cubicBezTo>
                    <a:cubicBezTo>
                      <a:pt x="27" y="30"/>
                      <a:pt x="26" y="31"/>
                      <a:pt x="25" y="30"/>
                    </a:cubicBezTo>
                    <a:cubicBezTo>
                      <a:pt x="17" y="24"/>
                      <a:pt x="8" y="18"/>
                      <a:pt x="1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88"/>
              <p:cNvSpPr/>
              <p:nvPr/>
            </p:nvSpPr>
            <p:spPr bwMode="auto">
              <a:xfrm>
                <a:off x="2970" y="2195"/>
                <a:ext cx="131" cy="61"/>
              </a:xfrm>
              <a:custGeom>
                <a:avLst/>
                <a:gdLst>
                  <a:gd name="T0" fmla="*/ 4 w 49"/>
                  <a:gd name="T1" fmla="*/ 10 h 23"/>
                  <a:gd name="T2" fmla="*/ 13 w 49"/>
                  <a:gd name="T3" fmla="*/ 4 h 23"/>
                  <a:gd name="T4" fmla="*/ 19 w 49"/>
                  <a:gd name="T5" fmla="*/ 0 h 23"/>
                  <a:gd name="T6" fmla="*/ 28 w 49"/>
                  <a:gd name="T7" fmla="*/ 1 h 23"/>
                  <a:gd name="T8" fmla="*/ 48 w 49"/>
                  <a:gd name="T9" fmla="*/ 10 h 23"/>
                  <a:gd name="T10" fmla="*/ 47 w 49"/>
                  <a:gd name="T11" fmla="*/ 12 h 23"/>
                  <a:gd name="T12" fmla="*/ 45 w 49"/>
                  <a:gd name="T13" fmla="*/ 11 h 23"/>
                  <a:gd name="T14" fmla="*/ 44 w 49"/>
                  <a:gd name="T15" fmla="*/ 11 h 23"/>
                  <a:gd name="T16" fmla="*/ 42 w 49"/>
                  <a:gd name="T17" fmla="*/ 10 h 23"/>
                  <a:gd name="T18" fmla="*/ 30 w 49"/>
                  <a:gd name="T19" fmla="*/ 4 h 23"/>
                  <a:gd name="T20" fmla="*/ 21 w 49"/>
                  <a:gd name="T21" fmla="*/ 3 h 23"/>
                  <a:gd name="T22" fmla="*/ 18 w 49"/>
                  <a:gd name="T23" fmla="*/ 5 h 23"/>
                  <a:gd name="T24" fmla="*/ 15 w 49"/>
                  <a:gd name="T25" fmla="*/ 22 h 23"/>
                  <a:gd name="T26" fmla="*/ 14 w 49"/>
                  <a:gd name="T27" fmla="*/ 22 h 23"/>
                  <a:gd name="T28" fmla="*/ 1 w 49"/>
                  <a:gd name="T29" fmla="*/ 20 h 23"/>
                  <a:gd name="T30" fmla="*/ 0 w 49"/>
                  <a:gd name="T31" fmla="*/ 19 h 23"/>
                  <a:gd name="T32" fmla="*/ 4 w 49"/>
                  <a:gd name="T3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23">
                    <a:moveTo>
                      <a:pt x="4" y="10"/>
                    </a:moveTo>
                    <a:cubicBezTo>
                      <a:pt x="8" y="8"/>
                      <a:pt x="10" y="6"/>
                      <a:pt x="13" y="4"/>
                    </a:cubicBezTo>
                    <a:cubicBezTo>
                      <a:pt x="15" y="2"/>
                      <a:pt x="17" y="1"/>
                      <a:pt x="19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35" y="3"/>
                      <a:pt x="42" y="7"/>
                      <a:pt x="48" y="10"/>
                    </a:cubicBezTo>
                    <a:cubicBezTo>
                      <a:pt x="49" y="10"/>
                      <a:pt x="48" y="12"/>
                      <a:pt x="47" y="12"/>
                    </a:cubicBezTo>
                    <a:cubicBezTo>
                      <a:pt x="47" y="12"/>
                      <a:pt x="46" y="11"/>
                      <a:pt x="45" y="11"/>
                    </a:cubicBezTo>
                    <a:cubicBezTo>
                      <a:pt x="45" y="11"/>
                      <a:pt x="44" y="11"/>
                      <a:pt x="44" y="11"/>
                    </a:cubicBezTo>
                    <a:cubicBezTo>
                      <a:pt x="43" y="11"/>
                      <a:pt x="43" y="11"/>
                      <a:pt x="42" y="10"/>
                    </a:cubicBezTo>
                    <a:cubicBezTo>
                      <a:pt x="38" y="9"/>
                      <a:pt x="34" y="6"/>
                      <a:pt x="30" y="4"/>
                    </a:cubicBezTo>
                    <a:cubicBezTo>
                      <a:pt x="27" y="3"/>
                      <a:pt x="24" y="3"/>
                      <a:pt x="21" y="3"/>
                    </a:cubicBezTo>
                    <a:cubicBezTo>
                      <a:pt x="20" y="4"/>
                      <a:pt x="19" y="4"/>
                      <a:pt x="18" y="5"/>
                    </a:cubicBezTo>
                    <a:cubicBezTo>
                      <a:pt x="14" y="8"/>
                      <a:pt x="15" y="17"/>
                      <a:pt x="15" y="22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0" y="19"/>
                      <a:pt x="6" y="18"/>
                      <a:pt x="1" y="20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7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89"/>
              <p:cNvSpPr/>
              <p:nvPr/>
            </p:nvSpPr>
            <p:spPr bwMode="auto">
              <a:xfrm>
                <a:off x="2967" y="2248"/>
                <a:ext cx="40" cy="49"/>
              </a:xfrm>
              <a:custGeom>
                <a:avLst/>
                <a:gdLst>
                  <a:gd name="T0" fmla="*/ 6 w 15"/>
                  <a:gd name="T1" fmla="*/ 13 h 18"/>
                  <a:gd name="T2" fmla="*/ 9 w 15"/>
                  <a:gd name="T3" fmla="*/ 11 h 18"/>
                  <a:gd name="T4" fmla="*/ 11 w 15"/>
                  <a:gd name="T5" fmla="*/ 9 h 18"/>
                  <a:gd name="T6" fmla="*/ 9 w 15"/>
                  <a:gd name="T7" fmla="*/ 7 h 18"/>
                  <a:gd name="T8" fmla="*/ 8 w 15"/>
                  <a:gd name="T9" fmla="*/ 7 h 18"/>
                  <a:gd name="T10" fmla="*/ 9 w 15"/>
                  <a:gd name="T11" fmla="*/ 1 h 18"/>
                  <a:gd name="T12" fmla="*/ 9 w 15"/>
                  <a:gd name="T13" fmla="*/ 1 h 18"/>
                  <a:gd name="T14" fmla="*/ 14 w 15"/>
                  <a:gd name="T15" fmla="*/ 9 h 18"/>
                  <a:gd name="T16" fmla="*/ 11 w 15"/>
                  <a:gd name="T17" fmla="*/ 14 h 18"/>
                  <a:gd name="T18" fmla="*/ 0 w 15"/>
                  <a:gd name="T19" fmla="*/ 17 h 18"/>
                  <a:gd name="T20" fmla="*/ 0 w 15"/>
                  <a:gd name="T21" fmla="*/ 16 h 18"/>
                  <a:gd name="T22" fmla="*/ 6 w 15"/>
                  <a:gd name="T2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6" y="13"/>
                    </a:move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0"/>
                      <a:pt x="15" y="5"/>
                      <a:pt x="14" y="9"/>
                    </a:cubicBezTo>
                    <a:cubicBezTo>
                      <a:pt x="14" y="11"/>
                      <a:pt x="13" y="13"/>
                      <a:pt x="11" y="14"/>
                    </a:cubicBezTo>
                    <a:cubicBezTo>
                      <a:pt x="8" y="17"/>
                      <a:pt x="4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" y="15"/>
                      <a:pt x="4" y="14"/>
                      <a:pt x="6" y="1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90"/>
              <p:cNvSpPr/>
              <p:nvPr/>
            </p:nvSpPr>
            <p:spPr bwMode="auto">
              <a:xfrm>
                <a:off x="2903" y="2214"/>
                <a:ext cx="26" cy="56"/>
              </a:xfrm>
              <a:custGeom>
                <a:avLst/>
                <a:gdLst>
                  <a:gd name="T0" fmla="*/ 1 w 10"/>
                  <a:gd name="T1" fmla="*/ 10 h 21"/>
                  <a:gd name="T2" fmla="*/ 4 w 10"/>
                  <a:gd name="T3" fmla="*/ 5 h 21"/>
                  <a:gd name="T4" fmla="*/ 9 w 10"/>
                  <a:gd name="T5" fmla="*/ 0 h 21"/>
                  <a:gd name="T6" fmla="*/ 10 w 10"/>
                  <a:gd name="T7" fmla="*/ 0 h 21"/>
                  <a:gd name="T8" fmla="*/ 9 w 10"/>
                  <a:gd name="T9" fmla="*/ 12 h 21"/>
                  <a:gd name="T10" fmla="*/ 9 w 10"/>
                  <a:gd name="T11" fmla="*/ 13 h 21"/>
                  <a:gd name="T12" fmla="*/ 10 w 10"/>
                  <a:gd name="T13" fmla="*/ 19 h 21"/>
                  <a:gd name="T14" fmla="*/ 10 w 10"/>
                  <a:gd name="T15" fmla="*/ 19 h 21"/>
                  <a:gd name="T16" fmla="*/ 10 w 10"/>
                  <a:gd name="T17" fmla="*/ 19 h 21"/>
                  <a:gd name="T18" fmla="*/ 10 w 10"/>
                  <a:gd name="T19" fmla="*/ 20 h 21"/>
                  <a:gd name="T20" fmla="*/ 1 w 10"/>
                  <a:gd name="T2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0" y="8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4"/>
                      <a:pt x="0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10" y="15"/>
                      <a:pt x="10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91"/>
              <p:cNvSpPr/>
              <p:nvPr/>
            </p:nvSpPr>
            <p:spPr bwMode="auto">
              <a:xfrm>
                <a:off x="2903" y="2281"/>
                <a:ext cx="24" cy="24"/>
              </a:xfrm>
              <a:custGeom>
                <a:avLst/>
                <a:gdLst>
                  <a:gd name="T0" fmla="*/ 1 w 9"/>
                  <a:gd name="T1" fmla="*/ 0 h 9"/>
                  <a:gd name="T2" fmla="*/ 7 w 9"/>
                  <a:gd name="T3" fmla="*/ 3 h 9"/>
                  <a:gd name="T4" fmla="*/ 7 w 9"/>
                  <a:gd name="T5" fmla="*/ 3 h 9"/>
                  <a:gd name="T6" fmla="*/ 9 w 9"/>
                  <a:gd name="T7" fmla="*/ 6 h 9"/>
                  <a:gd name="T8" fmla="*/ 7 w 9"/>
                  <a:gd name="T9" fmla="*/ 9 h 9"/>
                  <a:gd name="T10" fmla="*/ 4 w 9"/>
                  <a:gd name="T11" fmla="*/ 9 h 9"/>
                  <a:gd name="T12" fmla="*/ 4 w 9"/>
                  <a:gd name="T13" fmla="*/ 8 h 9"/>
                  <a:gd name="T14" fmla="*/ 4 w 9"/>
                  <a:gd name="T15" fmla="*/ 5 h 9"/>
                  <a:gd name="T16" fmla="*/ 2 w 9"/>
                  <a:gd name="T17" fmla="*/ 5 h 9"/>
                  <a:gd name="T18" fmla="*/ 2 w 9"/>
                  <a:gd name="T19" fmla="*/ 3 h 9"/>
                  <a:gd name="T20" fmla="*/ 1 w 9"/>
                  <a:gd name="T21" fmla="*/ 1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4" y="0"/>
                      <a:pt x="6" y="1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6" y="5"/>
                      <a:pt x="4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92"/>
              <p:cNvSpPr/>
              <p:nvPr/>
            </p:nvSpPr>
            <p:spPr bwMode="auto">
              <a:xfrm>
                <a:off x="4256" y="1175"/>
                <a:ext cx="126" cy="123"/>
              </a:xfrm>
              <a:custGeom>
                <a:avLst/>
                <a:gdLst>
                  <a:gd name="T0" fmla="*/ 27 w 47"/>
                  <a:gd name="T1" fmla="*/ 4 h 46"/>
                  <a:gd name="T2" fmla="*/ 18 w 47"/>
                  <a:gd name="T3" fmla="*/ 0 h 46"/>
                  <a:gd name="T4" fmla="*/ 4 w 47"/>
                  <a:gd name="T5" fmla="*/ 19 h 46"/>
                  <a:gd name="T6" fmla="*/ 8 w 47"/>
                  <a:gd name="T7" fmla="*/ 26 h 46"/>
                  <a:gd name="T8" fmla="*/ 14 w 47"/>
                  <a:gd name="T9" fmla="*/ 28 h 46"/>
                  <a:gd name="T10" fmla="*/ 9 w 47"/>
                  <a:gd name="T11" fmla="*/ 37 h 46"/>
                  <a:gd name="T12" fmla="*/ 19 w 47"/>
                  <a:gd name="T13" fmla="*/ 46 h 46"/>
                  <a:gd name="T14" fmla="*/ 32 w 47"/>
                  <a:gd name="T15" fmla="*/ 32 h 46"/>
                  <a:gd name="T16" fmla="*/ 31 w 47"/>
                  <a:gd name="T17" fmla="*/ 27 h 46"/>
                  <a:gd name="T18" fmla="*/ 39 w 47"/>
                  <a:gd name="T19" fmla="*/ 25 h 46"/>
                  <a:gd name="T20" fmla="*/ 45 w 47"/>
                  <a:gd name="T21" fmla="*/ 20 h 46"/>
                  <a:gd name="T22" fmla="*/ 37 w 47"/>
                  <a:gd name="T23" fmla="*/ 11 h 46"/>
                  <a:gd name="T24" fmla="*/ 31 w 47"/>
                  <a:gd name="T25" fmla="*/ 8 h 46"/>
                  <a:gd name="T26" fmla="*/ 27 w 47"/>
                  <a:gd name="T27" fmla="*/ 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6">
                    <a:moveTo>
                      <a:pt x="27" y="4"/>
                    </a:moveTo>
                    <a:cubicBezTo>
                      <a:pt x="25" y="2"/>
                      <a:pt x="21" y="0"/>
                      <a:pt x="18" y="0"/>
                    </a:cubicBezTo>
                    <a:cubicBezTo>
                      <a:pt x="8" y="1"/>
                      <a:pt x="0" y="12"/>
                      <a:pt x="4" y="19"/>
                    </a:cubicBezTo>
                    <a:cubicBezTo>
                      <a:pt x="4" y="22"/>
                      <a:pt x="5" y="24"/>
                      <a:pt x="8" y="26"/>
                    </a:cubicBezTo>
                    <a:cubicBezTo>
                      <a:pt x="9" y="27"/>
                      <a:pt x="12" y="28"/>
                      <a:pt x="14" y="28"/>
                    </a:cubicBezTo>
                    <a:cubicBezTo>
                      <a:pt x="12" y="30"/>
                      <a:pt x="10" y="34"/>
                      <a:pt x="9" y="37"/>
                    </a:cubicBezTo>
                    <a:cubicBezTo>
                      <a:pt x="7" y="43"/>
                      <a:pt x="14" y="46"/>
                      <a:pt x="19" y="46"/>
                    </a:cubicBezTo>
                    <a:cubicBezTo>
                      <a:pt x="27" y="45"/>
                      <a:pt x="32" y="40"/>
                      <a:pt x="32" y="32"/>
                    </a:cubicBezTo>
                    <a:cubicBezTo>
                      <a:pt x="32" y="31"/>
                      <a:pt x="32" y="29"/>
                      <a:pt x="31" y="27"/>
                    </a:cubicBezTo>
                    <a:cubicBezTo>
                      <a:pt x="31" y="25"/>
                      <a:pt x="37" y="25"/>
                      <a:pt x="39" y="25"/>
                    </a:cubicBezTo>
                    <a:cubicBezTo>
                      <a:pt x="42" y="25"/>
                      <a:pt x="44" y="23"/>
                      <a:pt x="45" y="20"/>
                    </a:cubicBezTo>
                    <a:cubicBezTo>
                      <a:pt x="47" y="15"/>
                      <a:pt x="42" y="11"/>
                      <a:pt x="37" y="11"/>
                    </a:cubicBezTo>
                    <a:cubicBezTo>
                      <a:pt x="34" y="11"/>
                      <a:pt x="33" y="11"/>
                      <a:pt x="31" y="8"/>
                    </a:cubicBezTo>
                    <a:cubicBezTo>
                      <a:pt x="30" y="7"/>
                      <a:pt x="28" y="5"/>
                      <a:pt x="27" y="4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93"/>
              <p:cNvSpPr/>
              <p:nvPr/>
            </p:nvSpPr>
            <p:spPr bwMode="auto">
              <a:xfrm>
                <a:off x="4264" y="1217"/>
                <a:ext cx="77" cy="49"/>
              </a:xfrm>
              <a:custGeom>
                <a:avLst/>
                <a:gdLst>
                  <a:gd name="T0" fmla="*/ 19 w 29"/>
                  <a:gd name="T1" fmla="*/ 0 h 18"/>
                  <a:gd name="T2" fmla="*/ 17 w 29"/>
                  <a:gd name="T3" fmla="*/ 2 h 18"/>
                  <a:gd name="T4" fmla="*/ 11 w 29"/>
                  <a:gd name="T5" fmla="*/ 9 h 18"/>
                  <a:gd name="T6" fmla="*/ 1 w 29"/>
                  <a:gd name="T7" fmla="*/ 7 h 18"/>
                  <a:gd name="T8" fmla="*/ 0 w 29"/>
                  <a:gd name="T9" fmla="*/ 8 h 18"/>
                  <a:gd name="T10" fmla="*/ 13 w 29"/>
                  <a:gd name="T11" fmla="*/ 12 h 18"/>
                  <a:gd name="T12" fmla="*/ 20 w 29"/>
                  <a:gd name="T13" fmla="*/ 10 h 18"/>
                  <a:gd name="T14" fmla="*/ 28 w 29"/>
                  <a:gd name="T15" fmla="*/ 14 h 18"/>
                  <a:gd name="T16" fmla="*/ 29 w 29"/>
                  <a:gd name="T17" fmla="*/ 13 h 18"/>
                  <a:gd name="T18" fmla="*/ 27 w 29"/>
                  <a:gd name="T19" fmla="*/ 7 h 18"/>
                  <a:gd name="T20" fmla="*/ 22 w 29"/>
                  <a:gd name="T21" fmla="*/ 3 h 18"/>
                  <a:gd name="T22" fmla="*/ 19 w 29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8">
                    <a:moveTo>
                      <a:pt x="19" y="0"/>
                    </a:moveTo>
                    <a:cubicBezTo>
                      <a:pt x="18" y="0"/>
                      <a:pt x="17" y="2"/>
                      <a:pt x="17" y="2"/>
                    </a:cubicBezTo>
                    <a:cubicBezTo>
                      <a:pt x="16" y="4"/>
                      <a:pt x="13" y="10"/>
                      <a:pt x="11" y="9"/>
                    </a:cubicBezTo>
                    <a:cubicBezTo>
                      <a:pt x="7" y="8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10"/>
                      <a:pt x="12" y="18"/>
                      <a:pt x="13" y="12"/>
                    </a:cubicBezTo>
                    <a:cubicBezTo>
                      <a:pt x="15" y="11"/>
                      <a:pt x="17" y="10"/>
                      <a:pt x="20" y="10"/>
                    </a:cubicBezTo>
                    <a:cubicBezTo>
                      <a:pt x="23" y="10"/>
                      <a:pt x="25" y="12"/>
                      <a:pt x="28" y="14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29" y="11"/>
                      <a:pt x="29" y="9"/>
                      <a:pt x="27" y="7"/>
                    </a:cubicBezTo>
                    <a:cubicBezTo>
                      <a:pt x="25" y="6"/>
                      <a:pt x="23" y="5"/>
                      <a:pt x="22" y="3"/>
                    </a:cubicBezTo>
                    <a:cubicBezTo>
                      <a:pt x="21" y="2"/>
                      <a:pt x="20" y="1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94"/>
              <p:cNvSpPr/>
              <p:nvPr/>
            </p:nvSpPr>
            <p:spPr bwMode="auto">
              <a:xfrm>
                <a:off x="4264" y="1167"/>
                <a:ext cx="118" cy="83"/>
              </a:xfrm>
              <a:custGeom>
                <a:avLst/>
                <a:gdLst>
                  <a:gd name="T0" fmla="*/ 30 w 44"/>
                  <a:gd name="T1" fmla="*/ 14 h 31"/>
                  <a:gd name="T2" fmla="*/ 20 w 44"/>
                  <a:gd name="T3" fmla="*/ 5 h 31"/>
                  <a:gd name="T4" fmla="*/ 0 w 44"/>
                  <a:gd name="T5" fmla="*/ 16 h 31"/>
                  <a:gd name="T6" fmla="*/ 0 w 44"/>
                  <a:gd name="T7" fmla="*/ 17 h 31"/>
                  <a:gd name="T8" fmla="*/ 9 w 44"/>
                  <a:gd name="T9" fmla="*/ 11 h 31"/>
                  <a:gd name="T10" fmla="*/ 10 w 44"/>
                  <a:gd name="T11" fmla="*/ 9 h 31"/>
                  <a:gd name="T12" fmla="*/ 19 w 44"/>
                  <a:gd name="T13" fmla="*/ 8 h 31"/>
                  <a:gd name="T14" fmla="*/ 27 w 44"/>
                  <a:gd name="T15" fmla="*/ 18 h 31"/>
                  <a:gd name="T16" fmla="*/ 33 w 44"/>
                  <a:gd name="T17" fmla="*/ 29 h 31"/>
                  <a:gd name="T18" fmla="*/ 41 w 44"/>
                  <a:gd name="T19" fmla="*/ 26 h 31"/>
                  <a:gd name="T20" fmla="*/ 43 w 44"/>
                  <a:gd name="T21" fmla="*/ 21 h 31"/>
                  <a:gd name="T22" fmla="*/ 43 w 44"/>
                  <a:gd name="T23" fmla="*/ 22 h 31"/>
                  <a:gd name="T24" fmla="*/ 43 w 44"/>
                  <a:gd name="T25" fmla="*/ 21 h 31"/>
                  <a:gd name="T26" fmla="*/ 43 w 44"/>
                  <a:gd name="T27" fmla="*/ 21 h 31"/>
                  <a:gd name="T28" fmla="*/ 43 w 44"/>
                  <a:gd name="T29" fmla="*/ 20 h 31"/>
                  <a:gd name="T30" fmla="*/ 42 w 44"/>
                  <a:gd name="T31" fmla="*/ 19 h 31"/>
                  <a:gd name="T32" fmla="*/ 39 w 44"/>
                  <a:gd name="T33" fmla="*/ 16 h 31"/>
                  <a:gd name="T34" fmla="*/ 38 w 44"/>
                  <a:gd name="T35" fmla="*/ 15 h 31"/>
                  <a:gd name="T36" fmla="*/ 37 w 44"/>
                  <a:gd name="T37" fmla="*/ 16 h 31"/>
                  <a:gd name="T38" fmla="*/ 39 w 44"/>
                  <a:gd name="T39" fmla="*/ 17 h 31"/>
                  <a:gd name="T40" fmla="*/ 40 w 44"/>
                  <a:gd name="T41" fmla="*/ 19 h 31"/>
                  <a:gd name="T42" fmla="*/ 41 w 44"/>
                  <a:gd name="T43" fmla="*/ 22 h 31"/>
                  <a:gd name="T44" fmla="*/ 39 w 44"/>
                  <a:gd name="T45" fmla="*/ 26 h 31"/>
                  <a:gd name="T46" fmla="*/ 38 w 44"/>
                  <a:gd name="T47" fmla="*/ 27 h 31"/>
                  <a:gd name="T48" fmla="*/ 38 w 44"/>
                  <a:gd name="T49" fmla="*/ 26 h 31"/>
                  <a:gd name="T50" fmla="*/ 36 w 44"/>
                  <a:gd name="T51" fmla="*/ 27 h 31"/>
                  <a:gd name="T52" fmla="*/ 30 w 44"/>
                  <a:gd name="T5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1">
                    <a:moveTo>
                      <a:pt x="30" y="14"/>
                    </a:moveTo>
                    <a:cubicBezTo>
                      <a:pt x="29" y="10"/>
                      <a:pt x="24" y="7"/>
                      <a:pt x="20" y="5"/>
                    </a:cubicBezTo>
                    <a:cubicBezTo>
                      <a:pt x="10" y="0"/>
                      <a:pt x="5" y="8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6"/>
                      <a:pt x="6" y="13"/>
                      <a:pt x="9" y="11"/>
                    </a:cubicBezTo>
                    <a:cubicBezTo>
                      <a:pt x="9" y="10"/>
                      <a:pt x="10" y="10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3" y="9"/>
                      <a:pt x="27" y="13"/>
                      <a:pt x="27" y="18"/>
                    </a:cubicBezTo>
                    <a:cubicBezTo>
                      <a:pt x="28" y="23"/>
                      <a:pt x="29" y="29"/>
                      <a:pt x="33" y="29"/>
                    </a:cubicBezTo>
                    <a:cubicBezTo>
                      <a:pt x="37" y="31"/>
                      <a:pt x="40" y="29"/>
                      <a:pt x="41" y="26"/>
                    </a:cubicBezTo>
                    <a:cubicBezTo>
                      <a:pt x="43" y="25"/>
                      <a:pt x="44" y="23"/>
                      <a:pt x="43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1" y="18"/>
                      <a:pt x="40" y="17"/>
                      <a:pt x="39" y="16"/>
                    </a:cubicBezTo>
                    <a:cubicBezTo>
                      <a:pt x="39" y="16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6"/>
                    </a:cubicBezTo>
                    <a:cubicBezTo>
                      <a:pt x="38" y="16"/>
                      <a:pt x="39" y="17"/>
                      <a:pt x="39" y="17"/>
                    </a:cubicBezTo>
                    <a:cubicBezTo>
                      <a:pt x="39" y="18"/>
                      <a:pt x="39" y="18"/>
                      <a:pt x="40" y="19"/>
                    </a:cubicBezTo>
                    <a:cubicBezTo>
                      <a:pt x="40" y="20"/>
                      <a:pt x="41" y="21"/>
                      <a:pt x="41" y="22"/>
                    </a:cubicBezTo>
                    <a:cubicBezTo>
                      <a:pt x="40" y="24"/>
                      <a:pt x="40" y="25"/>
                      <a:pt x="39" y="26"/>
                    </a:cubicBezTo>
                    <a:cubicBezTo>
                      <a:pt x="39" y="27"/>
                      <a:pt x="38" y="27"/>
                      <a:pt x="38" y="27"/>
                    </a:cubicBezTo>
                    <a:cubicBezTo>
                      <a:pt x="38" y="27"/>
                      <a:pt x="38" y="26"/>
                      <a:pt x="38" y="26"/>
                    </a:cubicBezTo>
                    <a:cubicBezTo>
                      <a:pt x="37" y="27"/>
                      <a:pt x="36" y="27"/>
                      <a:pt x="36" y="27"/>
                    </a:cubicBezTo>
                    <a:cubicBezTo>
                      <a:pt x="30" y="24"/>
                      <a:pt x="32" y="19"/>
                      <a:pt x="3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95"/>
              <p:cNvSpPr/>
              <p:nvPr/>
            </p:nvSpPr>
            <p:spPr bwMode="auto">
              <a:xfrm>
                <a:off x="4160" y="1207"/>
                <a:ext cx="147" cy="332"/>
              </a:xfrm>
              <a:custGeom>
                <a:avLst/>
                <a:gdLst>
                  <a:gd name="T0" fmla="*/ 41 w 55"/>
                  <a:gd name="T1" fmla="*/ 0 h 124"/>
                  <a:gd name="T2" fmla="*/ 32 w 55"/>
                  <a:gd name="T3" fmla="*/ 7 h 124"/>
                  <a:gd name="T4" fmla="*/ 30 w 55"/>
                  <a:gd name="T5" fmla="*/ 14 h 124"/>
                  <a:gd name="T6" fmla="*/ 25 w 55"/>
                  <a:gd name="T7" fmla="*/ 27 h 124"/>
                  <a:gd name="T8" fmla="*/ 22 w 55"/>
                  <a:gd name="T9" fmla="*/ 67 h 124"/>
                  <a:gd name="T10" fmla="*/ 14 w 55"/>
                  <a:gd name="T11" fmla="*/ 43 h 124"/>
                  <a:gd name="T12" fmla="*/ 13 w 55"/>
                  <a:gd name="T13" fmla="*/ 19 h 124"/>
                  <a:gd name="T14" fmla="*/ 11 w 55"/>
                  <a:gd name="T15" fmla="*/ 18 h 124"/>
                  <a:gd name="T16" fmla="*/ 1 w 55"/>
                  <a:gd name="T17" fmla="*/ 25 h 124"/>
                  <a:gd name="T18" fmla="*/ 0 w 55"/>
                  <a:gd name="T19" fmla="*/ 26 h 124"/>
                  <a:gd name="T20" fmla="*/ 4 w 55"/>
                  <a:gd name="T21" fmla="*/ 33 h 124"/>
                  <a:gd name="T22" fmla="*/ 5 w 55"/>
                  <a:gd name="T23" fmla="*/ 34 h 124"/>
                  <a:gd name="T24" fmla="*/ 7 w 55"/>
                  <a:gd name="T25" fmla="*/ 41 h 124"/>
                  <a:gd name="T26" fmla="*/ 12 w 55"/>
                  <a:gd name="T27" fmla="*/ 54 h 124"/>
                  <a:gd name="T28" fmla="*/ 25 w 55"/>
                  <a:gd name="T29" fmla="*/ 82 h 124"/>
                  <a:gd name="T30" fmla="*/ 53 w 55"/>
                  <a:gd name="T31" fmla="*/ 123 h 124"/>
                  <a:gd name="T32" fmla="*/ 54 w 55"/>
                  <a:gd name="T33" fmla="*/ 122 h 124"/>
                  <a:gd name="T34" fmla="*/ 29 w 55"/>
                  <a:gd name="T35" fmla="*/ 63 h 124"/>
                  <a:gd name="T36" fmla="*/ 50 w 55"/>
                  <a:gd name="T37" fmla="*/ 18 h 124"/>
                  <a:gd name="T38" fmla="*/ 50 w 55"/>
                  <a:gd name="T39" fmla="*/ 16 h 124"/>
                  <a:gd name="T40" fmla="*/ 42 w 55"/>
                  <a:gd name="T41" fmla="*/ 1 h 124"/>
                  <a:gd name="T42" fmla="*/ 41 w 55"/>
                  <a:gd name="T4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24">
                    <a:moveTo>
                      <a:pt x="41" y="0"/>
                    </a:moveTo>
                    <a:cubicBezTo>
                      <a:pt x="37" y="1"/>
                      <a:pt x="34" y="4"/>
                      <a:pt x="32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29" y="18"/>
                      <a:pt x="27" y="23"/>
                      <a:pt x="25" y="27"/>
                    </a:cubicBezTo>
                    <a:cubicBezTo>
                      <a:pt x="19" y="39"/>
                      <a:pt x="20" y="53"/>
                      <a:pt x="22" y="67"/>
                    </a:cubicBezTo>
                    <a:cubicBezTo>
                      <a:pt x="18" y="59"/>
                      <a:pt x="15" y="51"/>
                      <a:pt x="14" y="43"/>
                    </a:cubicBezTo>
                    <a:cubicBezTo>
                      <a:pt x="13" y="35"/>
                      <a:pt x="15" y="27"/>
                      <a:pt x="13" y="19"/>
                    </a:cubicBezTo>
                    <a:cubicBezTo>
                      <a:pt x="12" y="18"/>
                      <a:pt x="11" y="18"/>
                      <a:pt x="11" y="18"/>
                    </a:cubicBezTo>
                    <a:cubicBezTo>
                      <a:pt x="8" y="22"/>
                      <a:pt x="5" y="24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1" y="29"/>
                      <a:pt x="3" y="31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7"/>
                      <a:pt x="7" y="41"/>
                      <a:pt x="7" y="41"/>
                    </a:cubicBezTo>
                    <a:cubicBezTo>
                      <a:pt x="8" y="46"/>
                      <a:pt x="10" y="50"/>
                      <a:pt x="12" y="54"/>
                    </a:cubicBezTo>
                    <a:cubicBezTo>
                      <a:pt x="15" y="64"/>
                      <a:pt x="21" y="73"/>
                      <a:pt x="25" y="82"/>
                    </a:cubicBezTo>
                    <a:cubicBezTo>
                      <a:pt x="32" y="97"/>
                      <a:pt x="39" y="112"/>
                      <a:pt x="53" y="123"/>
                    </a:cubicBezTo>
                    <a:cubicBezTo>
                      <a:pt x="54" y="124"/>
                      <a:pt x="55" y="122"/>
                      <a:pt x="54" y="122"/>
                    </a:cubicBezTo>
                    <a:cubicBezTo>
                      <a:pt x="40" y="105"/>
                      <a:pt x="33" y="84"/>
                      <a:pt x="29" y="63"/>
                    </a:cubicBezTo>
                    <a:cubicBezTo>
                      <a:pt x="26" y="46"/>
                      <a:pt x="30" y="22"/>
                      <a:pt x="50" y="18"/>
                    </a:cubicBezTo>
                    <a:cubicBezTo>
                      <a:pt x="51" y="18"/>
                      <a:pt x="51" y="17"/>
                      <a:pt x="50" y="16"/>
                    </a:cubicBezTo>
                    <a:cubicBezTo>
                      <a:pt x="44" y="13"/>
                      <a:pt x="43" y="8"/>
                      <a:pt x="42" y="1"/>
                    </a:cubicBezTo>
                    <a:cubicBezTo>
                      <a:pt x="42" y="1"/>
                      <a:pt x="41" y="0"/>
                      <a:pt x="41" y="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96"/>
              <p:cNvSpPr/>
              <p:nvPr/>
            </p:nvSpPr>
            <p:spPr bwMode="auto">
              <a:xfrm>
                <a:off x="4160" y="1282"/>
                <a:ext cx="50" cy="96"/>
              </a:xfrm>
              <a:custGeom>
                <a:avLst/>
                <a:gdLst>
                  <a:gd name="T0" fmla="*/ 10 w 19"/>
                  <a:gd name="T1" fmla="*/ 5 h 36"/>
                  <a:gd name="T2" fmla="*/ 8 w 19"/>
                  <a:gd name="T3" fmla="*/ 5 h 36"/>
                  <a:gd name="T4" fmla="*/ 2 w 19"/>
                  <a:gd name="T5" fmla="*/ 0 h 36"/>
                  <a:gd name="T6" fmla="*/ 0 w 19"/>
                  <a:gd name="T7" fmla="*/ 2 h 36"/>
                  <a:gd name="T8" fmla="*/ 4 w 19"/>
                  <a:gd name="T9" fmla="*/ 10 h 36"/>
                  <a:gd name="T10" fmla="*/ 17 w 19"/>
                  <a:gd name="T11" fmla="*/ 35 h 36"/>
                  <a:gd name="T12" fmla="*/ 18 w 19"/>
                  <a:gd name="T13" fmla="*/ 35 h 36"/>
                  <a:gd name="T14" fmla="*/ 10 w 19"/>
                  <a:gd name="T15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6">
                    <a:moveTo>
                      <a:pt x="10" y="5"/>
                    </a:moveTo>
                    <a:cubicBezTo>
                      <a:pt x="9" y="4"/>
                      <a:pt x="8" y="4"/>
                      <a:pt x="8" y="5"/>
                    </a:cubicBezTo>
                    <a:cubicBezTo>
                      <a:pt x="8" y="4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5"/>
                      <a:pt x="3" y="8"/>
                      <a:pt x="4" y="10"/>
                    </a:cubicBezTo>
                    <a:cubicBezTo>
                      <a:pt x="7" y="19"/>
                      <a:pt x="12" y="28"/>
                      <a:pt x="17" y="35"/>
                    </a:cubicBezTo>
                    <a:cubicBezTo>
                      <a:pt x="17" y="36"/>
                      <a:pt x="19" y="35"/>
                      <a:pt x="18" y="35"/>
                    </a:cubicBezTo>
                    <a:cubicBezTo>
                      <a:pt x="16" y="24"/>
                      <a:pt x="14" y="14"/>
                      <a:pt x="10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97"/>
              <p:cNvSpPr/>
              <p:nvPr/>
            </p:nvSpPr>
            <p:spPr bwMode="auto">
              <a:xfrm>
                <a:off x="4218" y="1247"/>
                <a:ext cx="81" cy="118"/>
              </a:xfrm>
              <a:custGeom>
                <a:avLst/>
                <a:gdLst>
                  <a:gd name="T0" fmla="*/ 19 w 30"/>
                  <a:gd name="T1" fmla="*/ 3 h 44"/>
                  <a:gd name="T2" fmla="*/ 9 w 30"/>
                  <a:gd name="T3" fmla="*/ 9 h 44"/>
                  <a:gd name="T4" fmla="*/ 4 w 30"/>
                  <a:gd name="T5" fmla="*/ 13 h 44"/>
                  <a:gd name="T6" fmla="*/ 1 w 30"/>
                  <a:gd name="T7" fmla="*/ 21 h 44"/>
                  <a:gd name="T8" fmla="*/ 1 w 30"/>
                  <a:gd name="T9" fmla="*/ 43 h 44"/>
                  <a:gd name="T10" fmla="*/ 3 w 30"/>
                  <a:gd name="T11" fmla="*/ 43 h 44"/>
                  <a:gd name="T12" fmla="*/ 4 w 30"/>
                  <a:gd name="T13" fmla="*/ 40 h 44"/>
                  <a:gd name="T14" fmla="*/ 4 w 30"/>
                  <a:gd name="T15" fmla="*/ 40 h 44"/>
                  <a:gd name="T16" fmla="*/ 4 w 30"/>
                  <a:gd name="T17" fmla="*/ 38 h 44"/>
                  <a:gd name="T18" fmla="*/ 3 w 30"/>
                  <a:gd name="T19" fmla="*/ 24 h 44"/>
                  <a:gd name="T20" fmla="*/ 6 w 30"/>
                  <a:gd name="T21" fmla="*/ 16 h 44"/>
                  <a:gd name="T22" fmla="*/ 9 w 30"/>
                  <a:gd name="T23" fmla="*/ 13 h 44"/>
                  <a:gd name="T24" fmla="*/ 25 w 30"/>
                  <a:gd name="T25" fmla="*/ 17 h 44"/>
                  <a:gd name="T26" fmla="*/ 26 w 30"/>
                  <a:gd name="T27" fmla="*/ 16 h 44"/>
                  <a:gd name="T28" fmla="*/ 29 w 30"/>
                  <a:gd name="T29" fmla="*/ 4 h 44"/>
                  <a:gd name="T30" fmla="*/ 29 w 30"/>
                  <a:gd name="T31" fmla="*/ 2 h 44"/>
                  <a:gd name="T32" fmla="*/ 19 w 30"/>
                  <a:gd name="T33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4">
                    <a:moveTo>
                      <a:pt x="19" y="3"/>
                    </a:moveTo>
                    <a:cubicBezTo>
                      <a:pt x="16" y="5"/>
                      <a:pt x="12" y="7"/>
                      <a:pt x="9" y="9"/>
                    </a:cubicBezTo>
                    <a:cubicBezTo>
                      <a:pt x="7" y="9"/>
                      <a:pt x="5" y="11"/>
                      <a:pt x="4" y="13"/>
                    </a:cubicBezTo>
                    <a:cubicBezTo>
                      <a:pt x="2" y="15"/>
                      <a:pt x="2" y="18"/>
                      <a:pt x="1" y="21"/>
                    </a:cubicBezTo>
                    <a:cubicBezTo>
                      <a:pt x="0" y="28"/>
                      <a:pt x="1" y="37"/>
                      <a:pt x="1" y="43"/>
                    </a:cubicBezTo>
                    <a:cubicBezTo>
                      <a:pt x="1" y="44"/>
                      <a:pt x="3" y="44"/>
                      <a:pt x="3" y="43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39"/>
                      <a:pt x="4" y="38"/>
                      <a:pt x="4" y="38"/>
                    </a:cubicBezTo>
                    <a:cubicBezTo>
                      <a:pt x="4" y="33"/>
                      <a:pt x="3" y="29"/>
                      <a:pt x="3" y="24"/>
                    </a:cubicBezTo>
                    <a:cubicBezTo>
                      <a:pt x="4" y="21"/>
                      <a:pt x="4" y="18"/>
                      <a:pt x="6" y="16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4" y="11"/>
                      <a:pt x="21" y="15"/>
                      <a:pt x="25" y="17"/>
                    </a:cubicBezTo>
                    <a:cubicBezTo>
                      <a:pt x="26" y="18"/>
                      <a:pt x="27" y="17"/>
                      <a:pt x="26" y="16"/>
                    </a:cubicBezTo>
                    <a:cubicBezTo>
                      <a:pt x="25" y="11"/>
                      <a:pt x="25" y="7"/>
                      <a:pt x="29" y="4"/>
                    </a:cubicBezTo>
                    <a:cubicBezTo>
                      <a:pt x="30" y="4"/>
                      <a:pt x="30" y="3"/>
                      <a:pt x="29" y="2"/>
                    </a:cubicBezTo>
                    <a:cubicBezTo>
                      <a:pt x="26" y="1"/>
                      <a:pt x="21" y="0"/>
                      <a:pt x="19" y="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98"/>
              <p:cNvSpPr/>
              <p:nvPr/>
            </p:nvSpPr>
            <p:spPr bwMode="auto">
              <a:xfrm>
                <a:off x="4285" y="1268"/>
                <a:ext cx="54" cy="30"/>
              </a:xfrm>
              <a:custGeom>
                <a:avLst/>
                <a:gdLst>
                  <a:gd name="T0" fmla="*/ 14 w 20"/>
                  <a:gd name="T1" fmla="*/ 5 h 11"/>
                  <a:gd name="T2" fmla="*/ 12 w 20"/>
                  <a:gd name="T3" fmla="*/ 7 h 11"/>
                  <a:gd name="T4" fmla="*/ 9 w 20"/>
                  <a:gd name="T5" fmla="*/ 7 h 11"/>
                  <a:gd name="T6" fmla="*/ 8 w 20"/>
                  <a:gd name="T7" fmla="*/ 4 h 11"/>
                  <a:gd name="T8" fmla="*/ 8 w 20"/>
                  <a:gd name="T9" fmla="*/ 4 h 11"/>
                  <a:gd name="T10" fmla="*/ 3 w 20"/>
                  <a:gd name="T11" fmla="*/ 3 h 11"/>
                  <a:gd name="T12" fmla="*/ 2 w 20"/>
                  <a:gd name="T13" fmla="*/ 3 h 11"/>
                  <a:gd name="T14" fmla="*/ 7 w 20"/>
                  <a:gd name="T15" fmla="*/ 10 h 11"/>
                  <a:gd name="T16" fmla="*/ 14 w 20"/>
                  <a:gd name="T17" fmla="*/ 10 h 11"/>
                  <a:gd name="T18" fmla="*/ 20 w 20"/>
                  <a:gd name="T19" fmla="*/ 1 h 11"/>
                  <a:gd name="T20" fmla="*/ 20 w 20"/>
                  <a:gd name="T21" fmla="*/ 0 h 11"/>
                  <a:gd name="T22" fmla="*/ 14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14" y="5"/>
                    </a:moveTo>
                    <a:cubicBezTo>
                      <a:pt x="13" y="5"/>
                      <a:pt x="13" y="6"/>
                      <a:pt x="12" y="7"/>
                    </a:cubicBezTo>
                    <a:cubicBezTo>
                      <a:pt x="11" y="7"/>
                      <a:pt x="10" y="8"/>
                      <a:pt x="9" y="7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9" y="11"/>
                      <a:pt x="12" y="11"/>
                      <a:pt x="14" y="10"/>
                    </a:cubicBezTo>
                    <a:cubicBezTo>
                      <a:pt x="17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3"/>
                      <a:pt x="14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99"/>
              <p:cNvSpPr/>
              <p:nvPr/>
            </p:nvSpPr>
            <p:spPr bwMode="auto">
              <a:xfrm>
                <a:off x="4283" y="1188"/>
                <a:ext cx="56" cy="38"/>
              </a:xfrm>
              <a:custGeom>
                <a:avLst/>
                <a:gdLst>
                  <a:gd name="T0" fmla="*/ 13 w 21"/>
                  <a:gd name="T1" fmla="*/ 1 h 14"/>
                  <a:gd name="T2" fmla="*/ 7 w 21"/>
                  <a:gd name="T3" fmla="*/ 2 h 14"/>
                  <a:gd name="T4" fmla="*/ 0 w 21"/>
                  <a:gd name="T5" fmla="*/ 5 h 14"/>
                  <a:gd name="T6" fmla="*/ 0 w 21"/>
                  <a:gd name="T7" fmla="*/ 6 h 14"/>
                  <a:gd name="T8" fmla="*/ 11 w 21"/>
                  <a:gd name="T9" fmla="*/ 10 h 14"/>
                  <a:gd name="T10" fmla="*/ 12 w 21"/>
                  <a:gd name="T11" fmla="*/ 10 h 14"/>
                  <a:gd name="T12" fmla="*/ 17 w 21"/>
                  <a:gd name="T13" fmla="*/ 14 h 14"/>
                  <a:gd name="T14" fmla="*/ 17 w 21"/>
                  <a:gd name="T15" fmla="*/ 14 h 14"/>
                  <a:gd name="T16" fmla="*/ 17 w 21"/>
                  <a:gd name="T17" fmla="*/ 14 h 14"/>
                  <a:gd name="T18" fmla="*/ 18 w 21"/>
                  <a:gd name="T19" fmla="*/ 14 h 14"/>
                  <a:gd name="T20" fmla="*/ 13 w 21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3" y="1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5" y="4"/>
                      <a:pt x="1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4" y="7"/>
                      <a:pt x="15" y="2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2"/>
                      <a:pt x="15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1" y="10"/>
                      <a:pt x="16" y="4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00"/>
              <p:cNvSpPr/>
              <p:nvPr/>
            </p:nvSpPr>
            <p:spPr bwMode="auto">
              <a:xfrm>
                <a:off x="4349" y="1207"/>
                <a:ext cx="22" cy="27"/>
              </a:xfrm>
              <a:custGeom>
                <a:avLst/>
                <a:gdLst>
                  <a:gd name="T0" fmla="*/ 1 w 8"/>
                  <a:gd name="T1" fmla="*/ 0 h 10"/>
                  <a:gd name="T2" fmla="*/ 1 w 8"/>
                  <a:gd name="T3" fmla="*/ 7 h 10"/>
                  <a:gd name="T4" fmla="*/ 1 w 8"/>
                  <a:gd name="T5" fmla="*/ 8 h 10"/>
                  <a:gd name="T6" fmla="*/ 4 w 8"/>
                  <a:gd name="T7" fmla="*/ 10 h 10"/>
                  <a:gd name="T8" fmla="*/ 6 w 8"/>
                  <a:gd name="T9" fmla="*/ 10 h 10"/>
                  <a:gd name="T10" fmla="*/ 8 w 8"/>
                  <a:gd name="T11" fmla="*/ 7 h 10"/>
                  <a:gd name="T12" fmla="*/ 8 w 8"/>
                  <a:gd name="T13" fmla="*/ 7 h 10"/>
                  <a:gd name="T14" fmla="*/ 5 w 8"/>
                  <a:gd name="T15" fmla="*/ 5 h 10"/>
                  <a:gd name="T16" fmla="*/ 5 w 8"/>
                  <a:gd name="T17" fmla="*/ 4 h 10"/>
                  <a:gd name="T18" fmla="*/ 4 w 8"/>
                  <a:gd name="T19" fmla="*/ 3 h 10"/>
                  <a:gd name="T20" fmla="*/ 2 w 8"/>
                  <a:gd name="T21" fmla="*/ 1 h 10"/>
                  <a:gd name="T22" fmla="*/ 1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6" y="10"/>
                      <a:pt x="6" y="10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3" y="7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01"/>
              <p:cNvSpPr/>
              <p:nvPr/>
            </p:nvSpPr>
            <p:spPr bwMode="auto">
              <a:xfrm>
                <a:off x="3534" y="1204"/>
                <a:ext cx="195" cy="450"/>
              </a:xfrm>
              <a:custGeom>
                <a:avLst/>
                <a:gdLst>
                  <a:gd name="T0" fmla="*/ 63 w 73"/>
                  <a:gd name="T1" fmla="*/ 11 h 168"/>
                  <a:gd name="T2" fmla="*/ 40 w 73"/>
                  <a:gd name="T3" fmla="*/ 29 h 168"/>
                  <a:gd name="T4" fmla="*/ 53 w 73"/>
                  <a:gd name="T5" fmla="*/ 2 h 168"/>
                  <a:gd name="T6" fmla="*/ 51 w 73"/>
                  <a:gd name="T7" fmla="*/ 1 h 168"/>
                  <a:gd name="T8" fmla="*/ 39 w 73"/>
                  <a:gd name="T9" fmla="*/ 15 h 168"/>
                  <a:gd name="T10" fmla="*/ 37 w 73"/>
                  <a:gd name="T11" fmla="*/ 19 h 168"/>
                  <a:gd name="T12" fmla="*/ 30 w 73"/>
                  <a:gd name="T13" fmla="*/ 27 h 168"/>
                  <a:gd name="T14" fmla="*/ 18 w 73"/>
                  <a:gd name="T15" fmla="*/ 50 h 168"/>
                  <a:gd name="T16" fmla="*/ 2 w 73"/>
                  <a:gd name="T17" fmla="*/ 97 h 168"/>
                  <a:gd name="T18" fmla="*/ 24 w 73"/>
                  <a:gd name="T19" fmla="*/ 131 h 168"/>
                  <a:gd name="T20" fmla="*/ 71 w 73"/>
                  <a:gd name="T21" fmla="*/ 167 h 168"/>
                  <a:gd name="T22" fmla="*/ 72 w 73"/>
                  <a:gd name="T23" fmla="*/ 165 h 168"/>
                  <a:gd name="T24" fmla="*/ 53 w 73"/>
                  <a:gd name="T25" fmla="*/ 151 h 168"/>
                  <a:gd name="T26" fmla="*/ 31 w 73"/>
                  <a:gd name="T27" fmla="*/ 132 h 168"/>
                  <a:gd name="T28" fmla="*/ 13 w 73"/>
                  <a:gd name="T29" fmla="*/ 110 h 168"/>
                  <a:gd name="T30" fmla="*/ 13 w 73"/>
                  <a:gd name="T31" fmla="*/ 82 h 168"/>
                  <a:gd name="T32" fmla="*/ 22 w 73"/>
                  <a:gd name="T33" fmla="*/ 59 h 168"/>
                  <a:gd name="T34" fmla="*/ 36 w 73"/>
                  <a:gd name="T35" fmla="*/ 48 h 168"/>
                  <a:gd name="T36" fmla="*/ 44 w 73"/>
                  <a:gd name="T37" fmla="*/ 45 h 168"/>
                  <a:gd name="T38" fmla="*/ 64 w 73"/>
                  <a:gd name="T39" fmla="*/ 12 h 168"/>
                  <a:gd name="T40" fmla="*/ 63 w 73"/>
                  <a:gd name="T41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" h="168">
                    <a:moveTo>
                      <a:pt x="63" y="11"/>
                    </a:moveTo>
                    <a:cubicBezTo>
                      <a:pt x="54" y="15"/>
                      <a:pt x="49" y="26"/>
                      <a:pt x="40" y="29"/>
                    </a:cubicBezTo>
                    <a:cubicBezTo>
                      <a:pt x="45" y="20"/>
                      <a:pt x="50" y="12"/>
                      <a:pt x="53" y="2"/>
                    </a:cubicBezTo>
                    <a:cubicBezTo>
                      <a:pt x="53" y="1"/>
                      <a:pt x="51" y="0"/>
                      <a:pt x="51" y="1"/>
                    </a:cubicBezTo>
                    <a:cubicBezTo>
                      <a:pt x="47" y="5"/>
                      <a:pt x="42" y="10"/>
                      <a:pt x="39" y="15"/>
                    </a:cubicBezTo>
                    <a:cubicBezTo>
                      <a:pt x="38" y="16"/>
                      <a:pt x="37" y="18"/>
                      <a:pt x="37" y="19"/>
                    </a:cubicBezTo>
                    <a:cubicBezTo>
                      <a:pt x="34" y="22"/>
                      <a:pt x="32" y="25"/>
                      <a:pt x="30" y="27"/>
                    </a:cubicBezTo>
                    <a:cubicBezTo>
                      <a:pt x="25" y="34"/>
                      <a:pt x="22" y="42"/>
                      <a:pt x="18" y="50"/>
                    </a:cubicBezTo>
                    <a:cubicBezTo>
                      <a:pt x="11" y="65"/>
                      <a:pt x="3" y="81"/>
                      <a:pt x="2" y="97"/>
                    </a:cubicBezTo>
                    <a:cubicBezTo>
                      <a:pt x="0" y="112"/>
                      <a:pt x="14" y="122"/>
                      <a:pt x="24" y="131"/>
                    </a:cubicBezTo>
                    <a:cubicBezTo>
                      <a:pt x="39" y="145"/>
                      <a:pt x="55" y="155"/>
                      <a:pt x="71" y="167"/>
                    </a:cubicBezTo>
                    <a:cubicBezTo>
                      <a:pt x="72" y="168"/>
                      <a:pt x="73" y="166"/>
                      <a:pt x="72" y="165"/>
                    </a:cubicBezTo>
                    <a:cubicBezTo>
                      <a:pt x="66" y="159"/>
                      <a:pt x="60" y="155"/>
                      <a:pt x="53" y="151"/>
                    </a:cubicBezTo>
                    <a:cubicBezTo>
                      <a:pt x="45" y="145"/>
                      <a:pt x="38" y="139"/>
                      <a:pt x="31" y="132"/>
                    </a:cubicBezTo>
                    <a:cubicBezTo>
                      <a:pt x="24" y="126"/>
                      <a:pt x="17" y="119"/>
                      <a:pt x="13" y="110"/>
                    </a:cubicBezTo>
                    <a:cubicBezTo>
                      <a:pt x="10" y="101"/>
                      <a:pt x="10" y="91"/>
                      <a:pt x="13" y="82"/>
                    </a:cubicBezTo>
                    <a:cubicBezTo>
                      <a:pt x="15" y="74"/>
                      <a:pt x="19" y="66"/>
                      <a:pt x="22" y="59"/>
                    </a:cubicBezTo>
                    <a:cubicBezTo>
                      <a:pt x="25" y="52"/>
                      <a:pt x="29" y="50"/>
                      <a:pt x="36" y="48"/>
                    </a:cubicBezTo>
                    <a:cubicBezTo>
                      <a:pt x="39" y="47"/>
                      <a:pt x="42" y="46"/>
                      <a:pt x="44" y="45"/>
                    </a:cubicBezTo>
                    <a:cubicBezTo>
                      <a:pt x="54" y="37"/>
                      <a:pt x="63" y="25"/>
                      <a:pt x="64" y="12"/>
                    </a:cubicBezTo>
                    <a:cubicBezTo>
                      <a:pt x="64" y="11"/>
                      <a:pt x="63" y="10"/>
                      <a:pt x="63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02"/>
              <p:cNvSpPr/>
              <p:nvPr/>
            </p:nvSpPr>
            <p:spPr bwMode="auto">
              <a:xfrm>
                <a:off x="3585" y="1247"/>
                <a:ext cx="80" cy="104"/>
              </a:xfrm>
              <a:custGeom>
                <a:avLst/>
                <a:gdLst>
                  <a:gd name="T0" fmla="*/ 19 w 30"/>
                  <a:gd name="T1" fmla="*/ 1 h 39"/>
                  <a:gd name="T2" fmla="*/ 13 w 30"/>
                  <a:gd name="T3" fmla="*/ 10 h 39"/>
                  <a:gd name="T4" fmla="*/ 13 w 30"/>
                  <a:gd name="T5" fmla="*/ 10 h 39"/>
                  <a:gd name="T6" fmla="*/ 12 w 30"/>
                  <a:gd name="T7" fmla="*/ 12 h 39"/>
                  <a:gd name="T8" fmla="*/ 12 w 30"/>
                  <a:gd name="T9" fmla="*/ 13 h 39"/>
                  <a:gd name="T10" fmla="*/ 2 w 30"/>
                  <a:gd name="T11" fmla="*/ 29 h 39"/>
                  <a:gd name="T12" fmla="*/ 4 w 30"/>
                  <a:gd name="T13" fmla="*/ 31 h 39"/>
                  <a:gd name="T14" fmla="*/ 4 w 30"/>
                  <a:gd name="T15" fmla="*/ 31 h 39"/>
                  <a:gd name="T16" fmla="*/ 2 w 30"/>
                  <a:gd name="T17" fmla="*/ 39 h 39"/>
                  <a:gd name="T18" fmla="*/ 3 w 30"/>
                  <a:gd name="T19" fmla="*/ 39 h 39"/>
                  <a:gd name="T20" fmla="*/ 29 w 30"/>
                  <a:gd name="T21" fmla="*/ 22 h 39"/>
                  <a:gd name="T22" fmla="*/ 28 w 30"/>
                  <a:gd name="T23" fmla="*/ 20 h 39"/>
                  <a:gd name="T24" fmla="*/ 11 w 30"/>
                  <a:gd name="T25" fmla="*/ 28 h 39"/>
                  <a:gd name="T26" fmla="*/ 15 w 30"/>
                  <a:gd name="T27" fmla="*/ 20 h 39"/>
                  <a:gd name="T28" fmla="*/ 14 w 30"/>
                  <a:gd name="T29" fmla="*/ 18 h 39"/>
                  <a:gd name="T30" fmla="*/ 13 w 30"/>
                  <a:gd name="T31" fmla="*/ 18 h 39"/>
                  <a:gd name="T32" fmla="*/ 21 w 30"/>
                  <a:gd name="T33" fmla="*/ 1 h 39"/>
                  <a:gd name="T34" fmla="*/ 19 w 30"/>
                  <a:gd name="T3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19" y="1"/>
                    </a:moveTo>
                    <a:cubicBezTo>
                      <a:pt x="17" y="4"/>
                      <a:pt x="15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2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9" y="19"/>
                      <a:pt x="5" y="24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3"/>
                      <a:pt x="0" y="37"/>
                      <a:pt x="2" y="39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13" y="36"/>
                      <a:pt x="23" y="31"/>
                      <a:pt x="29" y="22"/>
                    </a:cubicBezTo>
                    <a:cubicBezTo>
                      <a:pt x="30" y="21"/>
                      <a:pt x="29" y="20"/>
                      <a:pt x="28" y="20"/>
                    </a:cubicBezTo>
                    <a:cubicBezTo>
                      <a:pt x="22" y="23"/>
                      <a:pt x="17" y="27"/>
                      <a:pt x="11" y="28"/>
                    </a:cubicBezTo>
                    <a:cubicBezTo>
                      <a:pt x="13" y="25"/>
                      <a:pt x="14" y="23"/>
                      <a:pt x="15" y="20"/>
                    </a:cubicBezTo>
                    <a:cubicBezTo>
                      <a:pt x="16" y="19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3" y="18"/>
                    </a:cubicBezTo>
                    <a:cubicBezTo>
                      <a:pt x="16" y="13"/>
                      <a:pt x="20" y="8"/>
                      <a:pt x="21" y="1"/>
                    </a:cubicBezTo>
                    <a:cubicBezTo>
                      <a:pt x="21" y="0"/>
                      <a:pt x="20" y="0"/>
                      <a:pt x="19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03"/>
              <p:cNvSpPr/>
              <p:nvPr/>
            </p:nvSpPr>
            <p:spPr bwMode="auto">
              <a:xfrm>
                <a:off x="4531" y="1432"/>
                <a:ext cx="86" cy="120"/>
              </a:xfrm>
              <a:custGeom>
                <a:avLst/>
                <a:gdLst>
                  <a:gd name="T0" fmla="*/ 29 w 32"/>
                  <a:gd name="T1" fmla="*/ 15 h 45"/>
                  <a:gd name="T2" fmla="*/ 26 w 32"/>
                  <a:gd name="T3" fmla="*/ 8 h 45"/>
                  <a:gd name="T4" fmla="*/ 27 w 32"/>
                  <a:gd name="T5" fmla="*/ 7 h 45"/>
                  <a:gd name="T6" fmla="*/ 25 w 32"/>
                  <a:gd name="T7" fmla="*/ 5 h 45"/>
                  <a:gd name="T8" fmla="*/ 25 w 32"/>
                  <a:gd name="T9" fmla="*/ 5 h 45"/>
                  <a:gd name="T10" fmla="*/ 13 w 32"/>
                  <a:gd name="T11" fmla="*/ 12 h 45"/>
                  <a:gd name="T12" fmla="*/ 6 w 32"/>
                  <a:gd name="T13" fmla="*/ 18 h 45"/>
                  <a:gd name="T14" fmla="*/ 2 w 32"/>
                  <a:gd name="T15" fmla="*/ 21 h 45"/>
                  <a:gd name="T16" fmla="*/ 13 w 32"/>
                  <a:gd name="T17" fmla="*/ 41 h 45"/>
                  <a:gd name="T18" fmla="*/ 13 w 32"/>
                  <a:gd name="T19" fmla="*/ 40 h 45"/>
                  <a:gd name="T20" fmla="*/ 10 w 32"/>
                  <a:gd name="T21" fmla="*/ 31 h 45"/>
                  <a:gd name="T22" fmla="*/ 15 w 32"/>
                  <a:gd name="T23" fmla="*/ 26 h 45"/>
                  <a:gd name="T24" fmla="*/ 17 w 32"/>
                  <a:gd name="T25" fmla="*/ 23 h 45"/>
                  <a:gd name="T26" fmla="*/ 28 w 32"/>
                  <a:gd name="T27" fmla="*/ 21 h 45"/>
                  <a:gd name="T28" fmla="*/ 29 w 32"/>
                  <a:gd name="T29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29" y="15"/>
                    </a:moveTo>
                    <a:cubicBezTo>
                      <a:pt x="28" y="13"/>
                      <a:pt x="25" y="11"/>
                      <a:pt x="26" y="8"/>
                    </a:cubicBezTo>
                    <a:cubicBezTo>
                      <a:pt x="26" y="7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1" y="0"/>
                      <a:pt x="15" y="10"/>
                      <a:pt x="13" y="12"/>
                    </a:cubicBezTo>
                    <a:cubicBezTo>
                      <a:pt x="10" y="14"/>
                      <a:pt x="11" y="17"/>
                      <a:pt x="6" y="18"/>
                    </a:cubicBezTo>
                    <a:cubicBezTo>
                      <a:pt x="4" y="18"/>
                      <a:pt x="3" y="19"/>
                      <a:pt x="2" y="21"/>
                    </a:cubicBezTo>
                    <a:cubicBezTo>
                      <a:pt x="0" y="26"/>
                      <a:pt x="6" y="45"/>
                      <a:pt x="13" y="41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7" y="38"/>
                      <a:pt x="9" y="34"/>
                      <a:pt x="10" y="31"/>
                    </a:cubicBezTo>
                    <a:cubicBezTo>
                      <a:pt x="11" y="28"/>
                      <a:pt x="12" y="27"/>
                      <a:pt x="15" y="26"/>
                    </a:cubicBezTo>
                    <a:cubicBezTo>
                      <a:pt x="16" y="26"/>
                      <a:pt x="17" y="25"/>
                      <a:pt x="17" y="23"/>
                    </a:cubicBezTo>
                    <a:cubicBezTo>
                      <a:pt x="17" y="17"/>
                      <a:pt x="25" y="21"/>
                      <a:pt x="28" y="21"/>
                    </a:cubicBezTo>
                    <a:cubicBezTo>
                      <a:pt x="32" y="22"/>
                      <a:pt x="30" y="17"/>
                      <a:pt x="29" y="15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04"/>
              <p:cNvSpPr/>
              <p:nvPr/>
            </p:nvSpPr>
            <p:spPr bwMode="auto">
              <a:xfrm>
                <a:off x="4438" y="1373"/>
                <a:ext cx="206" cy="177"/>
              </a:xfrm>
              <a:custGeom>
                <a:avLst/>
                <a:gdLst>
                  <a:gd name="T0" fmla="*/ 71 w 77"/>
                  <a:gd name="T1" fmla="*/ 27 h 66"/>
                  <a:gd name="T2" fmla="*/ 62 w 77"/>
                  <a:gd name="T3" fmla="*/ 22 h 66"/>
                  <a:gd name="T4" fmla="*/ 53 w 77"/>
                  <a:gd name="T5" fmla="*/ 23 h 66"/>
                  <a:gd name="T6" fmla="*/ 55 w 77"/>
                  <a:gd name="T7" fmla="*/ 21 h 66"/>
                  <a:gd name="T8" fmla="*/ 57 w 77"/>
                  <a:gd name="T9" fmla="*/ 7 h 66"/>
                  <a:gd name="T10" fmla="*/ 45 w 77"/>
                  <a:gd name="T11" fmla="*/ 2 h 66"/>
                  <a:gd name="T12" fmla="*/ 41 w 77"/>
                  <a:gd name="T13" fmla="*/ 1 h 66"/>
                  <a:gd name="T14" fmla="*/ 31 w 77"/>
                  <a:gd name="T15" fmla="*/ 14 h 66"/>
                  <a:gd name="T16" fmla="*/ 32 w 77"/>
                  <a:gd name="T17" fmla="*/ 23 h 66"/>
                  <a:gd name="T18" fmla="*/ 25 w 77"/>
                  <a:gd name="T19" fmla="*/ 18 h 66"/>
                  <a:gd name="T20" fmla="*/ 18 w 77"/>
                  <a:gd name="T21" fmla="*/ 16 h 66"/>
                  <a:gd name="T22" fmla="*/ 7 w 77"/>
                  <a:gd name="T23" fmla="*/ 14 h 66"/>
                  <a:gd name="T24" fmla="*/ 0 w 77"/>
                  <a:gd name="T25" fmla="*/ 20 h 66"/>
                  <a:gd name="T26" fmla="*/ 1 w 77"/>
                  <a:gd name="T27" fmla="*/ 23 h 66"/>
                  <a:gd name="T28" fmla="*/ 0 w 77"/>
                  <a:gd name="T29" fmla="*/ 31 h 66"/>
                  <a:gd name="T30" fmla="*/ 3 w 77"/>
                  <a:gd name="T31" fmla="*/ 37 h 66"/>
                  <a:gd name="T32" fmla="*/ 14 w 77"/>
                  <a:gd name="T33" fmla="*/ 42 h 66"/>
                  <a:gd name="T34" fmla="*/ 11 w 77"/>
                  <a:gd name="T35" fmla="*/ 50 h 66"/>
                  <a:gd name="T36" fmla="*/ 12 w 77"/>
                  <a:gd name="T37" fmla="*/ 56 h 66"/>
                  <a:gd name="T38" fmla="*/ 34 w 77"/>
                  <a:gd name="T39" fmla="*/ 60 h 66"/>
                  <a:gd name="T40" fmla="*/ 36 w 77"/>
                  <a:gd name="T41" fmla="*/ 56 h 66"/>
                  <a:gd name="T42" fmla="*/ 39 w 77"/>
                  <a:gd name="T43" fmla="*/ 61 h 66"/>
                  <a:gd name="T44" fmla="*/ 51 w 77"/>
                  <a:gd name="T45" fmla="*/ 63 h 66"/>
                  <a:gd name="T46" fmla="*/ 59 w 77"/>
                  <a:gd name="T47" fmla="*/ 56 h 66"/>
                  <a:gd name="T48" fmla="*/ 61 w 77"/>
                  <a:gd name="T49" fmla="*/ 49 h 66"/>
                  <a:gd name="T50" fmla="*/ 64 w 77"/>
                  <a:gd name="T51" fmla="*/ 45 h 66"/>
                  <a:gd name="T52" fmla="*/ 74 w 77"/>
                  <a:gd name="T53" fmla="*/ 42 h 66"/>
                  <a:gd name="T54" fmla="*/ 71 w 77"/>
                  <a:gd name="T55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66">
                    <a:moveTo>
                      <a:pt x="71" y="27"/>
                    </a:moveTo>
                    <a:cubicBezTo>
                      <a:pt x="70" y="23"/>
                      <a:pt x="65" y="23"/>
                      <a:pt x="62" y="22"/>
                    </a:cubicBezTo>
                    <a:cubicBezTo>
                      <a:pt x="59" y="22"/>
                      <a:pt x="56" y="22"/>
                      <a:pt x="53" y="23"/>
                    </a:cubicBezTo>
                    <a:cubicBezTo>
                      <a:pt x="54" y="22"/>
                      <a:pt x="55" y="22"/>
                      <a:pt x="55" y="21"/>
                    </a:cubicBezTo>
                    <a:cubicBezTo>
                      <a:pt x="58" y="18"/>
                      <a:pt x="61" y="11"/>
                      <a:pt x="57" y="7"/>
                    </a:cubicBezTo>
                    <a:cubicBezTo>
                      <a:pt x="54" y="4"/>
                      <a:pt x="48" y="6"/>
                      <a:pt x="45" y="2"/>
                    </a:cubicBezTo>
                    <a:cubicBezTo>
                      <a:pt x="44" y="1"/>
                      <a:pt x="43" y="0"/>
                      <a:pt x="41" y="1"/>
                    </a:cubicBezTo>
                    <a:cubicBezTo>
                      <a:pt x="35" y="3"/>
                      <a:pt x="32" y="8"/>
                      <a:pt x="31" y="14"/>
                    </a:cubicBezTo>
                    <a:cubicBezTo>
                      <a:pt x="31" y="16"/>
                      <a:pt x="31" y="20"/>
                      <a:pt x="32" y="23"/>
                    </a:cubicBezTo>
                    <a:cubicBezTo>
                      <a:pt x="29" y="22"/>
                      <a:pt x="27" y="20"/>
                      <a:pt x="25" y="18"/>
                    </a:cubicBezTo>
                    <a:cubicBezTo>
                      <a:pt x="23" y="17"/>
                      <a:pt x="21" y="16"/>
                      <a:pt x="18" y="16"/>
                    </a:cubicBezTo>
                    <a:cubicBezTo>
                      <a:pt x="14" y="16"/>
                      <a:pt x="11" y="14"/>
                      <a:pt x="7" y="14"/>
                    </a:cubicBezTo>
                    <a:cubicBezTo>
                      <a:pt x="3" y="14"/>
                      <a:pt x="0" y="17"/>
                      <a:pt x="0" y="20"/>
                    </a:cubicBezTo>
                    <a:cubicBezTo>
                      <a:pt x="0" y="21"/>
                      <a:pt x="1" y="23"/>
                      <a:pt x="1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3"/>
                      <a:pt x="2" y="36"/>
                      <a:pt x="3" y="37"/>
                    </a:cubicBezTo>
                    <a:cubicBezTo>
                      <a:pt x="5" y="40"/>
                      <a:pt x="10" y="42"/>
                      <a:pt x="14" y="42"/>
                    </a:cubicBezTo>
                    <a:cubicBezTo>
                      <a:pt x="14" y="42"/>
                      <a:pt x="11" y="49"/>
                      <a:pt x="11" y="50"/>
                    </a:cubicBezTo>
                    <a:cubicBezTo>
                      <a:pt x="11" y="52"/>
                      <a:pt x="11" y="54"/>
                      <a:pt x="12" y="56"/>
                    </a:cubicBezTo>
                    <a:cubicBezTo>
                      <a:pt x="16" y="64"/>
                      <a:pt x="28" y="66"/>
                      <a:pt x="34" y="60"/>
                    </a:cubicBezTo>
                    <a:cubicBezTo>
                      <a:pt x="35" y="59"/>
                      <a:pt x="37" y="57"/>
                      <a:pt x="36" y="56"/>
                    </a:cubicBezTo>
                    <a:cubicBezTo>
                      <a:pt x="37" y="58"/>
                      <a:pt x="38" y="60"/>
                      <a:pt x="39" y="61"/>
                    </a:cubicBezTo>
                    <a:cubicBezTo>
                      <a:pt x="42" y="65"/>
                      <a:pt x="47" y="64"/>
                      <a:pt x="51" y="63"/>
                    </a:cubicBezTo>
                    <a:cubicBezTo>
                      <a:pt x="55" y="63"/>
                      <a:pt x="58" y="60"/>
                      <a:pt x="59" y="56"/>
                    </a:cubicBezTo>
                    <a:cubicBezTo>
                      <a:pt x="60" y="54"/>
                      <a:pt x="61" y="51"/>
                      <a:pt x="61" y="49"/>
                    </a:cubicBezTo>
                    <a:cubicBezTo>
                      <a:pt x="62" y="46"/>
                      <a:pt x="61" y="44"/>
                      <a:pt x="64" y="45"/>
                    </a:cubicBezTo>
                    <a:cubicBezTo>
                      <a:pt x="68" y="47"/>
                      <a:pt x="72" y="45"/>
                      <a:pt x="74" y="42"/>
                    </a:cubicBezTo>
                    <a:cubicBezTo>
                      <a:pt x="77" y="38"/>
                      <a:pt x="73" y="31"/>
                      <a:pt x="71" y="27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05"/>
              <p:cNvSpPr/>
              <p:nvPr/>
            </p:nvSpPr>
            <p:spPr bwMode="auto">
              <a:xfrm>
                <a:off x="4526" y="1408"/>
                <a:ext cx="5" cy="26"/>
              </a:xfrm>
              <a:custGeom>
                <a:avLst/>
                <a:gdLst>
                  <a:gd name="T0" fmla="*/ 1 w 2"/>
                  <a:gd name="T1" fmla="*/ 1 h 10"/>
                  <a:gd name="T2" fmla="*/ 0 w 2"/>
                  <a:gd name="T3" fmla="*/ 10 h 10"/>
                  <a:gd name="T4" fmla="*/ 2 w 2"/>
                  <a:gd name="T5" fmla="*/ 1 h 10"/>
                  <a:gd name="T6" fmla="*/ 1 w 2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1" y="1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2" y="8"/>
                      <a:pt x="1" y="3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06"/>
              <p:cNvSpPr/>
              <p:nvPr/>
            </p:nvSpPr>
            <p:spPr bwMode="auto">
              <a:xfrm>
                <a:off x="4526" y="14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07"/>
              <p:cNvSpPr/>
              <p:nvPr/>
            </p:nvSpPr>
            <p:spPr bwMode="auto">
              <a:xfrm>
                <a:off x="4438" y="1410"/>
                <a:ext cx="88" cy="83"/>
              </a:xfrm>
              <a:custGeom>
                <a:avLst/>
                <a:gdLst>
                  <a:gd name="T0" fmla="*/ 33 w 33"/>
                  <a:gd name="T1" fmla="*/ 14 h 31"/>
                  <a:gd name="T2" fmla="*/ 31 w 33"/>
                  <a:gd name="T3" fmla="*/ 11 h 31"/>
                  <a:gd name="T4" fmla="*/ 30 w 33"/>
                  <a:gd name="T5" fmla="*/ 10 h 31"/>
                  <a:gd name="T6" fmla="*/ 30 w 33"/>
                  <a:gd name="T7" fmla="*/ 10 h 31"/>
                  <a:gd name="T8" fmla="*/ 28 w 33"/>
                  <a:gd name="T9" fmla="*/ 7 h 31"/>
                  <a:gd name="T10" fmla="*/ 21 w 33"/>
                  <a:gd name="T11" fmla="*/ 3 h 31"/>
                  <a:gd name="T12" fmla="*/ 11 w 33"/>
                  <a:gd name="T13" fmla="*/ 2 h 31"/>
                  <a:gd name="T14" fmla="*/ 2 w 33"/>
                  <a:gd name="T15" fmla="*/ 2 h 31"/>
                  <a:gd name="T16" fmla="*/ 0 w 33"/>
                  <a:gd name="T17" fmla="*/ 7 h 31"/>
                  <a:gd name="T18" fmla="*/ 1 w 33"/>
                  <a:gd name="T19" fmla="*/ 16 h 31"/>
                  <a:gd name="T20" fmla="*/ 1 w 33"/>
                  <a:gd name="T21" fmla="*/ 19 h 31"/>
                  <a:gd name="T22" fmla="*/ 4 w 33"/>
                  <a:gd name="T23" fmla="*/ 23 h 31"/>
                  <a:gd name="T24" fmla="*/ 15 w 33"/>
                  <a:gd name="T25" fmla="*/ 30 h 31"/>
                  <a:gd name="T26" fmla="*/ 15 w 33"/>
                  <a:gd name="T27" fmla="*/ 31 h 31"/>
                  <a:gd name="T28" fmla="*/ 26 w 33"/>
                  <a:gd name="T29" fmla="*/ 26 h 31"/>
                  <a:gd name="T30" fmla="*/ 29 w 33"/>
                  <a:gd name="T31" fmla="*/ 25 h 31"/>
                  <a:gd name="T32" fmla="*/ 33 w 33"/>
                  <a:gd name="T33" fmla="*/ 15 h 31"/>
                  <a:gd name="T34" fmla="*/ 33 w 33"/>
                  <a:gd name="T35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1">
                    <a:moveTo>
                      <a:pt x="33" y="14"/>
                    </a:moveTo>
                    <a:cubicBezTo>
                      <a:pt x="32" y="13"/>
                      <a:pt x="32" y="12"/>
                      <a:pt x="31" y="11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9"/>
                      <a:pt x="28" y="8"/>
                      <a:pt x="28" y="7"/>
                    </a:cubicBezTo>
                    <a:cubicBezTo>
                      <a:pt x="27" y="5"/>
                      <a:pt x="23" y="4"/>
                      <a:pt x="21" y="3"/>
                    </a:cubicBezTo>
                    <a:cubicBezTo>
                      <a:pt x="18" y="2"/>
                      <a:pt x="14" y="2"/>
                      <a:pt x="11" y="2"/>
                    </a:cubicBezTo>
                    <a:cubicBezTo>
                      <a:pt x="9" y="2"/>
                      <a:pt x="4" y="0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1" y="10"/>
                      <a:pt x="2" y="13"/>
                      <a:pt x="1" y="16"/>
                    </a:cubicBezTo>
                    <a:cubicBezTo>
                      <a:pt x="0" y="17"/>
                      <a:pt x="1" y="18"/>
                      <a:pt x="1" y="19"/>
                    </a:cubicBezTo>
                    <a:cubicBezTo>
                      <a:pt x="1" y="21"/>
                      <a:pt x="3" y="23"/>
                      <a:pt x="4" y="23"/>
                    </a:cubicBezTo>
                    <a:cubicBezTo>
                      <a:pt x="7" y="25"/>
                      <a:pt x="15" y="27"/>
                      <a:pt x="15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20" y="30"/>
                      <a:pt x="21" y="25"/>
                      <a:pt x="26" y="26"/>
                    </a:cubicBezTo>
                    <a:cubicBezTo>
                      <a:pt x="27" y="27"/>
                      <a:pt x="29" y="25"/>
                      <a:pt x="29" y="25"/>
                    </a:cubicBezTo>
                    <a:cubicBezTo>
                      <a:pt x="32" y="21"/>
                      <a:pt x="33" y="18"/>
                      <a:pt x="33" y="15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08"/>
              <p:cNvSpPr/>
              <p:nvPr/>
            </p:nvSpPr>
            <p:spPr bwMode="auto">
              <a:xfrm>
                <a:off x="4443" y="1416"/>
                <a:ext cx="16" cy="26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6 w 6"/>
                  <a:gd name="T5" fmla="*/ 0 h 10"/>
                  <a:gd name="T6" fmla="*/ 6 w 6"/>
                  <a:gd name="T7" fmla="*/ 0 h 10"/>
                  <a:gd name="T8" fmla="*/ 3 w 6"/>
                  <a:gd name="T9" fmla="*/ 1 h 10"/>
                  <a:gd name="T10" fmla="*/ 3 w 6"/>
                  <a:gd name="T11" fmla="*/ 2 h 10"/>
                  <a:gd name="T12" fmla="*/ 1 w 6"/>
                  <a:gd name="T13" fmla="*/ 5 h 10"/>
                  <a:gd name="T14" fmla="*/ 1 w 6"/>
                  <a:gd name="T15" fmla="*/ 9 h 10"/>
                  <a:gd name="T16" fmla="*/ 2 w 6"/>
                  <a:gd name="T17" fmla="*/ 9 h 10"/>
                  <a:gd name="T18" fmla="*/ 3 w 6"/>
                  <a:gd name="T19" fmla="*/ 7 h 10"/>
                  <a:gd name="T20" fmla="*/ 4 w 6"/>
                  <a:gd name="T21" fmla="*/ 4 h 10"/>
                  <a:gd name="T22" fmla="*/ 6 w 6"/>
                  <a:gd name="T23" fmla="*/ 0 h 10"/>
                  <a:gd name="T24" fmla="*/ 6 w 6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2" y="10"/>
                      <a:pt x="2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5" y="3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09"/>
              <p:cNvSpPr/>
              <p:nvPr/>
            </p:nvSpPr>
            <p:spPr bwMode="auto">
              <a:xfrm>
                <a:off x="4440" y="1445"/>
                <a:ext cx="16" cy="30"/>
              </a:xfrm>
              <a:custGeom>
                <a:avLst/>
                <a:gdLst>
                  <a:gd name="T0" fmla="*/ 5 w 6"/>
                  <a:gd name="T1" fmla="*/ 10 h 11"/>
                  <a:gd name="T2" fmla="*/ 4 w 6"/>
                  <a:gd name="T3" fmla="*/ 9 h 11"/>
                  <a:gd name="T4" fmla="*/ 4 w 6"/>
                  <a:gd name="T5" fmla="*/ 5 h 11"/>
                  <a:gd name="T6" fmla="*/ 2 w 6"/>
                  <a:gd name="T7" fmla="*/ 0 h 11"/>
                  <a:gd name="T8" fmla="*/ 1 w 6"/>
                  <a:gd name="T9" fmla="*/ 0 h 11"/>
                  <a:gd name="T10" fmla="*/ 0 w 6"/>
                  <a:gd name="T11" fmla="*/ 3 h 11"/>
                  <a:gd name="T12" fmla="*/ 1 w 6"/>
                  <a:gd name="T13" fmla="*/ 7 h 11"/>
                  <a:gd name="T14" fmla="*/ 4 w 6"/>
                  <a:gd name="T15" fmla="*/ 10 h 11"/>
                  <a:gd name="T16" fmla="*/ 5 w 6"/>
                  <a:gd name="T17" fmla="*/ 11 h 11"/>
                  <a:gd name="T18" fmla="*/ 5 w 6"/>
                  <a:gd name="T19" fmla="*/ 11 h 11"/>
                  <a:gd name="T20" fmla="*/ 5 w 6"/>
                  <a:gd name="T21" fmla="*/ 11 h 11"/>
                  <a:gd name="T22" fmla="*/ 5 w 6"/>
                  <a:gd name="T23" fmla="*/ 11 h 11"/>
                  <a:gd name="T24" fmla="*/ 5 w 6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5" y="10"/>
                      <a:pt x="5" y="9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10"/>
              <p:cNvSpPr/>
              <p:nvPr/>
            </p:nvSpPr>
            <p:spPr bwMode="auto">
              <a:xfrm>
                <a:off x="4472" y="1485"/>
                <a:ext cx="14" cy="46"/>
              </a:xfrm>
              <a:custGeom>
                <a:avLst/>
                <a:gdLst>
                  <a:gd name="T0" fmla="*/ 4 w 5"/>
                  <a:gd name="T1" fmla="*/ 16 h 17"/>
                  <a:gd name="T2" fmla="*/ 3 w 5"/>
                  <a:gd name="T3" fmla="*/ 13 h 17"/>
                  <a:gd name="T4" fmla="*/ 4 w 5"/>
                  <a:gd name="T5" fmla="*/ 10 h 17"/>
                  <a:gd name="T6" fmla="*/ 4 w 5"/>
                  <a:gd name="T7" fmla="*/ 6 h 17"/>
                  <a:gd name="T8" fmla="*/ 4 w 5"/>
                  <a:gd name="T9" fmla="*/ 5 h 17"/>
                  <a:gd name="T10" fmla="*/ 4 w 5"/>
                  <a:gd name="T11" fmla="*/ 1 h 17"/>
                  <a:gd name="T12" fmla="*/ 4 w 5"/>
                  <a:gd name="T13" fmla="*/ 1 h 17"/>
                  <a:gd name="T14" fmla="*/ 2 w 5"/>
                  <a:gd name="T15" fmla="*/ 3 h 17"/>
                  <a:gd name="T16" fmla="*/ 0 w 5"/>
                  <a:gd name="T17" fmla="*/ 5 h 17"/>
                  <a:gd name="T18" fmla="*/ 0 w 5"/>
                  <a:gd name="T19" fmla="*/ 10 h 17"/>
                  <a:gd name="T20" fmla="*/ 4 w 5"/>
                  <a:gd name="T21" fmla="*/ 17 h 17"/>
                  <a:gd name="T22" fmla="*/ 4 w 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4" y="16"/>
                    </a:moveTo>
                    <a:cubicBezTo>
                      <a:pt x="3" y="15"/>
                      <a:pt x="3" y="14"/>
                      <a:pt x="3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3"/>
                      <a:pt x="0" y="16"/>
                      <a:pt x="4" y="17"/>
                    </a:cubicBezTo>
                    <a:cubicBezTo>
                      <a:pt x="4" y="17"/>
                      <a:pt x="5" y="17"/>
                      <a:pt x="4" y="16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11"/>
              <p:cNvSpPr/>
              <p:nvPr/>
            </p:nvSpPr>
            <p:spPr bwMode="auto">
              <a:xfrm>
                <a:off x="4526" y="1408"/>
                <a:ext cx="112" cy="139"/>
              </a:xfrm>
              <a:custGeom>
                <a:avLst/>
                <a:gdLst>
                  <a:gd name="T0" fmla="*/ 39 w 42"/>
                  <a:gd name="T1" fmla="*/ 16 h 52"/>
                  <a:gd name="T2" fmla="*/ 38 w 42"/>
                  <a:gd name="T3" fmla="*/ 16 h 52"/>
                  <a:gd name="T4" fmla="*/ 36 w 42"/>
                  <a:gd name="T5" fmla="*/ 24 h 52"/>
                  <a:gd name="T6" fmla="*/ 36 w 42"/>
                  <a:gd name="T7" fmla="*/ 25 h 52"/>
                  <a:gd name="T8" fmla="*/ 29 w 42"/>
                  <a:gd name="T9" fmla="*/ 25 h 52"/>
                  <a:gd name="T10" fmla="*/ 23 w 42"/>
                  <a:gd name="T11" fmla="*/ 19 h 52"/>
                  <a:gd name="T12" fmla="*/ 32 w 42"/>
                  <a:gd name="T13" fmla="*/ 16 h 52"/>
                  <a:gd name="T14" fmla="*/ 32 w 42"/>
                  <a:gd name="T15" fmla="*/ 15 h 52"/>
                  <a:gd name="T16" fmla="*/ 31 w 42"/>
                  <a:gd name="T17" fmla="*/ 12 h 52"/>
                  <a:gd name="T18" fmla="*/ 31 w 42"/>
                  <a:gd name="T19" fmla="*/ 11 h 52"/>
                  <a:gd name="T20" fmla="*/ 24 w 42"/>
                  <a:gd name="T21" fmla="*/ 10 h 52"/>
                  <a:gd name="T22" fmla="*/ 21 w 42"/>
                  <a:gd name="T23" fmla="*/ 8 h 52"/>
                  <a:gd name="T24" fmla="*/ 24 w 42"/>
                  <a:gd name="T25" fmla="*/ 5 h 52"/>
                  <a:gd name="T26" fmla="*/ 23 w 42"/>
                  <a:gd name="T27" fmla="*/ 5 h 52"/>
                  <a:gd name="T28" fmla="*/ 11 w 42"/>
                  <a:gd name="T29" fmla="*/ 14 h 52"/>
                  <a:gd name="T30" fmla="*/ 9 w 42"/>
                  <a:gd name="T31" fmla="*/ 8 h 52"/>
                  <a:gd name="T32" fmla="*/ 9 w 42"/>
                  <a:gd name="T33" fmla="*/ 7 h 52"/>
                  <a:gd name="T34" fmla="*/ 11 w 42"/>
                  <a:gd name="T35" fmla="*/ 3 h 52"/>
                  <a:gd name="T36" fmla="*/ 13 w 42"/>
                  <a:gd name="T37" fmla="*/ 1 h 52"/>
                  <a:gd name="T38" fmla="*/ 12 w 42"/>
                  <a:gd name="T39" fmla="*/ 1 h 52"/>
                  <a:gd name="T40" fmla="*/ 11 w 42"/>
                  <a:gd name="T41" fmla="*/ 2 h 52"/>
                  <a:gd name="T42" fmla="*/ 10 w 42"/>
                  <a:gd name="T43" fmla="*/ 3 h 52"/>
                  <a:gd name="T44" fmla="*/ 8 w 42"/>
                  <a:gd name="T45" fmla="*/ 4 h 52"/>
                  <a:gd name="T46" fmla="*/ 7 w 42"/>
                  <a:gd name="T47" fmla="*/ 5 h 52"/>
                  <a:gd name="T48" fmla="*/ 6 w 42"/>
                  <a:gd name="T49" fmla="*/ 6 h 52"/>
                  <a:gd name="T50" fmla="*/ 5 w 42"/>
                  <a:gd name="T51" fmla="*/ 8 h 52"/>
                  <a:gd name="T52" fmla="*/ 5 w 42"/>
                  <a:gd name="T53" fmla="*/ 9 h 52"/>
                  <a:gd name="T54" fmla="*/ 5 w 42"/>
                  <a:gd name="T55" fmla="*/ 9 h 52"/>
                  <a:gd name="T56" fmla="*/ 5 w 42"/>
                  <a:gd name="T57" fmla="*/ 9 h 52"/>
                  <a:gd name="T58" fmla="*/ 4 w 42"/>
                  <a:gd name="T59" fmla="*/ 11 h 52"/>
                  <a:gd name="T60" fmla="*/ 4 w 42"/>
                  <a:gd name="T61" fmla="*/ 11 h 52"/>
                  <a:gd name="T62" fmla="*/ 4 w 42"/>
                  <a:gd name="T63" fmla="*/ 12 h 52"/>
                  <a:gd name="T64" fmla="*/ 5 w 42"/>
                  <a:gd name="T65" fmla="*/ 13 h 52"/>
                  <a:gd name="T66" fmla="*/ 6 w 42"/>
                  <a:gd name="T67" fmla="*/ 18 h 52"/>
                  <a:gd name="T68" fmla="*/ 5 w 42"/>
                  <a:gd name="T69" fmla="*/ 19 h 52"/>
                  <a:gd name="T70" fmla="*/ 4 w 42"/>
                  <a:gd name="T71" fmla="*/ 20 h 52"/>
                  <a:gd name="T72" fmla="*/ 1 w 42"/>
                  <a:gd name="T73" fmla="*/ 27 h 52"/>
                  <a:gd name="T74" fmla="*/ 1 w 42"/>
                  <a:gd name="T75" fmla="*/ 34 h 52"/>
                  <a:gd name="T76" fmla="*/ 2 w 42"/>
                  <a:gd name="T77" fmla="*/ 43 h 52"/>
                  <a:gd name="T78" fmla="*/ 3 w 42"/>
                  <a:gd name="T79" fmla="*/ 43 h 52"/>
                  <a:gd name="T80" fmla="*/ 6 w 42"/>
                  <a:gd name="T81" fmla="*/ 47 h 52"/>
                  <a:gd name="T82" fmla="*/ 10 w 42"/>
                  <a:gd name="T83" fmla="*/ 51 h 52"/>
                  <a:gd name="T84" fmla="*/ 18 w 42"/>
                  <a:gd name="T85" fmla="*/ 50 h 52"/>
                  <a:gd name="T86" fmla="*/ 18 w 42"/>
                  <a:gd name="T87" fmla="*/ 49 h 52"/>
                  <a:gd name="T88" fmla="*/ 6 w 42"/>
                  <a:gd name="T89" fmla="*/ 42 h 52"/>
                  <a:gd name="T90" fmla="*/ 5 w 42"/>
                  <a:gd name="T91" fmla="*/ 37 h 52"/>
                  <a:gd name="T92" fmla="*/ 14 w 42"/>
                  <a:gd name="T93" fmla="*/ 32 h 52"/>
                  <a:gd name="T94" fmla="*/ 14 w 42"/>
                  <a:gd name="T95" fmla="*/ 31 h 52"/>
                  <a:gd name="T96" fmla="*/ 13 w 42"/>
                  <a:gd name="T97" fmla="*/ 29 h 52"/>
                  <a:gd name="T98" fmla="*/ 15 w 42"/>
                  <a:gd name="T99" fmla="*/ 28 h 52"/>
                  <a:gd name="T100" fmla="*/ 21 w 42"/>
                  <a:gd name="T101" fmla="*/ 29 h 52"/>
                  <a:gd name="T102" fmla="*/ 26 w 42"/>
                  <a:gd name="T103" fmla="*/ 39 h 52"/>
                  <a:gd name="T104" fmla="*/ 27 w 42"/>
                  <a:gd name="T105" fmla="*/ 39 h 52"/>
                  <a:gd name="T106" fmla="*/ 28 w 42"/>
                  <a:gd name="T107" fmla="*/ 35 h 52"/>
                  <a:gd name="T108" fmla="*/ 33 w 42"/>
                  <a:gd name="T109" fmla="*/ 32 h 52"/>
                  <a:gd name="T110" fmla="*/ 38 w 42"/>
                  <a:gd name="T111" fmla="*/ 32 h 52"/>
                  <a:gd name="T112" fmla="*/ 39 w 42"/>
                  <a:gd name="T113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" h="52">
                    <a:moveTo>
                      <a:pt x="39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8" y="19"/>
                      <a:pt x="39" y="21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ubicBezTo>
                      <a:pt x="36" y="30"/>
                      <a:pt x="31" y="27"/>
                      <a:pt x="29" y="25"/>
                    </a:cubicBezTo>
                    <a:cubicBezTo>
                      <a:pt x="27" y="23"/>
                      <a:pt x="25" y="20"/>
                      <a:pt x="23" y="19"/>
                    </a:cubicBezTo>
                    <a:cubicBezTo>
                      <a:pt x="19" y="16"/>
                      <a:pt x="30" y="17"/>
                      <a:pt x="32" y="16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4"/>
                      <a:pt x="31" y="13"/>
                      <a:pt x="31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8" y="10"/>
                      <a:pt x="26" y="10"/>
                      <a:pt x="24" y="10"/>
                    </a:cubicBezTo>
                    <a:cubicBezTo>
                      <a:pt x="21" y="11"/>
                      <a:pt x="18" y="12"/>
                      <a:pt x="21" y="8"/>
                    </a:cubicBezTo>
                    <a:cubicBezTo>
                      <a:pt x="22" y="7"/>
                      <a:pt x="23" y="6"/>
                      <a:pt x="24" y="5"/>
                    </a:cubicBezTo>
                    <a:cubicBezTo>
                      <a:pt x="24" y="5"/>
                      <a:pt x="24" y="4"/>
                      <a:pt x="23" y="5"/>
                    </a:cubicBezTo>
                    <a:cubicBezTo>
                      <a:pt x="22" y="6"/>
                      <a:pt x="11" y="16"/>
                      <a:pt x="11" y="14"/>
                    </a:cubicBezTo>
                    <a:cubicBezTo>
                      <a:pt x="10" y="12"/>
                      <a:pt x="9" y="10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2" y="2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2"/>
                      <a:pt x="6" y="17"/>
                      <a:pt x="6" y="18"/>
                    </a:cubicBezTo>
                    <a:cubicBezTo>
                      <a:pt x="7" y="20"/>
                      <a:pt x="7" y="21"/>
                      <a:pt x="5" y="19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4"/>
                      <a:pt x="0" y="23"/>
                      <a:pt x="1" y="27"/>
                    </a:cubicBezTo>
                    <a:cubicBezTo>
                      <a:pt x="1" y="29"/>
                      <a:pt x="2" y="31"/>
                      <a:pt x="1" y="34"/>
                    </a:cubicBezTo>
                    <a:cubicBezTo>
                      <a:pt x="1" y="37"/>
                      <a:pt x="3" y="40"/>
                      <a:pt x="2" y="43"/>
                    </a:cubicBezTo>
                    <a:cubicBezTo>
                      <a:pt x="2" y="43"/>
                      <a:pt x="3" y="44"/>
                      <a:pt x="3" y="43"/>
                    </a:cubicBezTo>
                    <a:cubicBezTo>
                      <a:pt x="4" y="42"/>
                      <a:pt x="6" y="46"/>
                      <a:pt x="6" y="47"/>
                    </a:cubicBezTo>
                    <a:cubicBezTo>
                      <a:pt x="7" y="49"/>
                      <a:pt x="9" y="50"/>
                      <a:pt x="10" y="51"/>
                    </a:cubicBezTo>
                    <a:cubicBezTo>
                      <a:pt x="13" y="52"/>
                      <a:pt x="16" y="51"/>
                      <a:pt x="18" y="50"/>
                    </a:cubicBezTo>
                    <a:cubicBezTo>
                      <a:pt x="19" y="49"/>
                      <a:pt x="19" y="49"/>
                      <a:pt x="18" y="49"/>
                    </a:cubicBezTo>
                    <a:cubicBezTo>
                      <a:pt x="12" y="50"/>
                      <a:pt x="8" y="48"/>
                      <a:pt x="6" y="42"/>
                    </a:cubicBezTo>
                    <a:cubicBezTo>
                      <a:pt x="5" y="40"/>
                      <a:pt x="5" y="38"/>
                      <a:pt x="5" y="37"/>
                    </a:cubicBezTo>
                    <a:cubicBezTo>
                      <a:pt x="5" y="33"/>
                      <a:pt x="7" y="23"/>
                      <a:pt x="14" y="32"/>
                    </a:cubicBezTo>
                    <a:cubicBezTo>
                      <a:pt x="14" y="32"/>
                      <a:pt x="15" y="32"/>
                      <a:pt x="14" y="31"/>
                    </a:cubicBezTo>
                    <a:cubicBezTo>
                      <a:pt x="13" y="30"/>
                      <a:pt x="14" y="30"/>
                      <a:pt x="13" y="29"/>
                    </a:cubicBezTo>
                    <a:cubicBezTo>
                      <a:pt x="10" y="26"/>
                      <a:pt x="14" y="27"/>
                      <a:pt x="15" y="28"/>
                    </a:cubicBezTo>
                    <a:cubicBezTo>
                      <a:pt x="18" y="29"/>
                      <a:pt x="18" y="27"/>
                      <a:pt x="21" y="29"/>
                    </a:cubicBezTo>
                    <a:cubicBezTo>
                      <a:pt x="24" y="32"/>
                      <a:pt x="27" y="34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36"/>
                      <a:pt x="28" y="37"/>
                      <a:pt x="28" y="35"/>
                    </a:cubicBezTo>
                    <a:cubicBezTo>
                      <a:pt x="28" y="30"/>
                      <a:pt x="30" y="32"/>
                      <a:pt x="33" y="32"/>
                    </a:cubicBezTo>
                    <a:cubicBezTo>
                      <a:pt x="34" y="33"/>
                      <a:pt x="37" y="33"/>
                      <a:pt x="38" y="32"/>
                    </a:cubicBezTo>
                    <a:cubicBezTo>
                      <a:pt x="42" y="27"/>
                      <a:pt x="41" y="22"/>
                      <a:pt x="39" y="16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12"/>
              <p:cNvSpPr/>
              <p:nvPr/>
            </p:nvSpPr>
            <p:spPr bwMode="auto">
              <a:xfrm>
                <a:off x="4510" y="1445"/>
                <a:ext cx="45" cy="35"/>
              </a:xfrm>
              <a:custGeom>
                <a:avLst/>
                <a:gdLst>
                  <a:gd name="T0" fmla="*/ 17 w 17"/>
                  <a:gd name="T1" fmla="*/ 6 h 13"/>
                  <a:gd name="T2" fmla="*/ 17 w 17"/>
                  <a:gd name="T3" fmla="*/ 3 h 13"/>
                  <a:gd name="T4" fmla="*/ 10 w 17"/>
                  <a:gd name="T5" fmla="*/ 1 h 13"/>
                  <a:gd name="T6" fmla="*/ 8 w 17"/>
                  <a:gd name="T7" fmla="*/ 0 h 13"/>
                  <a:gd name="T8" fmla="*/ 4 w 17"/>
                  <a:gd name="T9" fmla="*/ 2 h 13"/>
                  <a:gd name="T10" fmla="*/ 5 w 17"/>
                  <a:gd name="T11" fmla="*/ 10 h 13"/>
                  <a:gd name="T12" fmla="*/ 9 w 17"/>
                  <a:gd name="T13" fmla="*/ 12 h 13"/>
                  <a:gd name="T14" fmla="*/ 14 w 17"/>
                  <a:gd name="T15" fmla="*/ 12 h 13"/>
                  <a:gd name="T16" fmla="*/ 17 w 17"/>
                  <a:gd name="T17" fmla="*/ 9 h 13"/>
                  <a:gd name="T18" fmla="*/ 17 w 17"/>
                  <a:gd name="T19" fmla="*/ 6 h 13"/>
                  <a:gd name="T20" fmla="*/ 17 w 17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7" y="6"/>
                    </a:moveTo>
                    <a:cubicBezTo>
                      <a:pt x="17" y="5"/>
                      <a:pt x="17" y="4"/>
                      <a:pt x="17" y="3"/>
                    </a:cubicBezTo>
                    <a:cubicBezTo>
                      <a:pt x="15" y="2"/>
                      <a:pt x="12" y="0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2"/>
                    </a:cubicBezTo>
                    <a:cubicBezTo>
                      <a:pt x="15" y="12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13"/>
              <p:cNvSpPr/>
              <p:nvPr/>
            </p:nvSpPr>
            <p:spPr bwMode="auto">
              <a:xfrm>
                <a:off x="4513" y="1450"/>
                <a:ext cx="42" cy="30"/>
              </a:xfrm>
              <a:custGeom>
                <a:avLst/>
                <a:gdLst>
                  <a:gd name="T0" fmla="*/ 15 w 16"/>
                  <a:gd name="T1" fmla="*/ 3 h 11"/>
                  <a:gd name="T2" fmla="*/ 13 w 16"/>
                  <a:gd name="T3" fmla="*/ 3 h 11"/>
                  <a:gd name="T4" fmla="*/ 12 w 16"/>
                  <a:gd name="T5" fmla="*/ 4 h 11"/>
                  <a:gd name="T6" fmla="*/ 10 w 16"/>
                  <a:gd name="T7" fmla="*/ 4 h 11"/>
                  <a:gd name="T8" fmla="*/ 9 w 16"/>
                  <a:gd name="T9" fmla="*/ 3 h 11"/>
                  <a:gd name="T10" fmla="*/ 6 w 16"/>
                  <a:gd name="T11" fmla="*/ 2 h 11"/>
                  <a:gd name="T12" fmla="*/ 3 w 16"/>
                  <a:gd name="T13" fmla="*/ 1 h 11"/>
                  <a:gd name="T14" fmla="*/ 2 w 16"/>
                  <a:gd name="T15" fmla="*/ 5 h 11"/>
                  <a:gd name="T16" fmla="*/ 4 w 16"/>
                  <a:gd name="T17" fmla="*/ 6 h 11"/>
                  <a:gd name="T18" fmla="*/ 7 w 16"/>
                  <a:gd name="T19" fmla="*/ 8 h 11"/>
                  <a:gd name="T20" fmla="*/ 14 w 16"/>
                  <a:gd name="T21" fmla="*/ 9 h 11"/>
                  <a:gd name="T22" fmla="*/ 15 w 16"/>
                  <a:gd name="T2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15" y="3"/>
                    </a:moveTo>
                    <a:cubicBezTo>
                      <a:pt x="15" y="1"/>
                      <a:pt x="13" y="2"/>
                      <a:pt x="13" y="3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0" y="4"/>
                      <a:pt x="10" y="3"/>
                      <a:pt x="9" y="3"/>
                    </a:cubicBezTo>
                    <a:cubicBezTo>
                      <a:pt x="9" y="2"/>
                      <a:pt x="7" y="3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  <a:cubicBezTo>
                      <a:pt x="2" y="2"/>
                      <a:pt x="0" y="4"/>
                      <a:pt x="2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10" y="9"/>
                      <a:pt x="12" y="11"/>
                      <a:pt x="14" y="9"/>
                    </a:cubicBezTo>
                    <a:cubicBezTo>
                      <a:pt x="15" y="7"/>
                      <a:pt x="16" y="4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14"/>
              <p:cNvSpPr/>
              <p:nvPr/>
            </p:nvSpPr>
            <p:spPr bwMode="auto">
              <a:xfrm>
                <a:off x="4531" y="1456"/>
                <a:ext cx="19" cy="13"/>
              </a:xfrm>
              <a:custGeom>
                <a:avLst/>
                <a:gdLst>
                  <a:gd name="T0" fmla="*/ 2 w 7"/>
                  <a:gd name="T1" fmla="*/ 1 h 5"/>
                  <a:gd name="T2" fmla="*/ 2 w 7"/>
                  <a:gd name="T3" fmla="*/ 1 h 5"/>
                  <a:gd name="T4" fmla="*/ 2 w 7"/>
                  <a:gd name="T5" fmla="*/ 0 h 5"/>
                  <a:gd name="T6" fmla="*/ 1 w 7"/>
                  <a:gd name="T7" fmla="*/ 0 h 5"/>
                  <a:gd name="T8" fmla="*/ 0 w 7"/>
                  <a:gd name="T9" fmla="*/ 0 h 5"/>
                  <a:gd name="T10" fmla="*/ 0 w 7"/>
                  <a:gd name="T11" fmla="*/ 2 h 5"/>
                  <a:gd name="T12" fmla="*/ 0 w 7"/>
                  <a:gd name="T13" fmla="*/ 3 h 5"/>
                  <a:gd name="T14" fmla="*/ 1 w 7"/>
                  <a:gd name="T15" fmla="*/ 3 h 5"/>
                  <a:gd name="T16" fmla="*/ 3 w 7"/>
                  <a:gd name="T17" fmla="*/ 5 h 5"/>
                  <a:gd name="T18" fmla="*/ 6 w 7"/>
                  <a:gd name="T19" fmla="*/ 5 h 5"/>
                  <a:gd name="T20" fmla="*/ 2 w 7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3"/>
                      <a:pt x="4" y="2"/>
                      <a:pt x="2" y="1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15"/>
              <p:cNvSpPr/>
              <p:nvPr/>
            </p:nvSpPr>
            <p:spPr bwMode="auto">
              <a:xfrm>
                <a:off x="3333" y="1306"/>
                <a:ext cx="40" cy="48"/>
              </a:xfrm>
              <a:custGeom>
                <a:avLst/>
                <a:gdLst>
                  <a:gd name="T0" fmla="*/ 13 w 15"/>
                  <a:gd name="T1" fmla="*/ 18 h 18"/>
                  <a:gd name="T2" fmla="*/ 15 w 15"/>
                  <a:gd name="T3" fmla="*/ 15 h 18"/>
                  <a:gd name="T4" fmla="*/ 14 w 15"/>
                  <a:gd name="T5" fmla="*/ 14 h 18"/>
                  <a:gd name="T6" fmla="*/ 13 w 15"/>
                  <a:gd name="T7" fmla="*/ 10 h 18"/>
                  <a:gd name="T8" fmla="*/ 9 w 15"/>
                  <a:gd name="T9" fmla="*/ 5 h 18"/>
                  <a:gd name="T10" fmla="*/ 1 w 15"/>
                  <a:gd name="T11" fmla="*/ 0 h 18"/>
                  <a:gd name="T12" fmla="*/ 0 w 15"/>
                  <a:gd name="T13" fmla="*/ 1 h 18"/>
                  <a:gd name="T14" fmla="*/ 5 w 15"/>
                  <a:gd name="T15" fmla="*/ 6 h 18"/>
                  <a:gd name="T16" fmla="*/ 9 w 15"/>
                  <a:gd name="T17" fmla="*/ 9 h 18"/>
                  <a:gd name="T18" fmla="*/ 9 w 15"/>
                  <a:gd name="T19" fmla="*/ 9 h 18"/>
                  <a:gd name="T20" fmla="*/ 12 w 15"/>
                  <a:gd name="T21" fmla="*/ 17 h 18"/>
                  <a:gd name="T22" fmla="*/ 13 w 15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13" y="18"/>
                    </a:moveTo>
                    <a:cubicBezTo>
                      <a:pt x="14" y="17"/>
                      <a:pt x="14" y="16"/>
                      <a:pt x="15" y="15"/>
                    </a:cubicBezTo>
                    <a:cubicBezTo>
                      <a:pt x="15" y="15"/>
                      <a:pt x="15" y="14"/>
                      <a:pt x="14" y="14"/>
                    </a:cubicBezTo>
                    <a:cubicBezTo>
                      <a:pt x="15" y="13"/>
                      <a:pt x="14" y="12"/>
                      <a:pt x="13" y="10"/>
                    </a:cubicBezTo>
                    <a:cubicBezTo>
                      <a:pt x="12" y="8"/>
                      <a:pt x="11" y="6"/>
                      <a:pt x="9" y="5"/>
                    </a:cubicBezTo>
                    <a:cubicBezTo>
                      <a:pt x="7" y="3"/>
                      <a:pt x="4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3" y="4"/>
                      <a:pt x="5" y="6"/>
                    </a:cubicBezTo>
                    <a:cubicBezTo>
                      <a:pt x="6" y="7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2" y="14"/>
                      <a:pt x="12" y="17"/>
                    </a:cubicBezTo>
                    <a:cubicBezTo>
                      <a:pt x="12" y="17"/>
                      <a:pt x="12" y="18"/>
                      <a:pt x="13" y="18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16"/>
              <p:cNvSpPr/>
              <p:nvPr/>
            </p:nvSpPr>
            <p:spPr bwMode="auto">
              <a:xfrm>
                <a:off x="3200" y="1185"/>
                <a:ext cx="179" cy="142"/>
              </a:xfrm>
              <a:custGeom>
                <a:avLst/>
                <a:gdLst>
                  <a:gd name="T0" fmla="*/ 21 w 67"/>
                  <a:gd name="T1" fmla="*/ 51 h 53"/>
                  <a:gd name="T2" fmla="*/ 30 w 67"/>
                  <a:gd name="T3" fmla="*/ 45 h 53"/>
                  <a:gd name="T4" fmla="*/ 37 w 67"/>
                  <a:gd name="T5" fmla="*/ 51 h 53"/>
                  <a:gd name="T6" fmla="*/ 44 w 67"/>
                  <a:gd name="T7" fmla="*/ 52 h 53"/>
                  <a:gd name="T8" fmla="*/ 55 w 67"/>
                  <a:gd name="T9" fmla="*/ 44 h 53"/>
                  <a:gd name="T10" fmla="*/ 46 w 67"/>
                  <a:gd name="T11" fmla="*/ 34 h 53"/>
                  <a:gd name="T12" fmla="*/ 64 w 67"/>
                  <a:gd name="T13" fmla="*/ 15 h 53"/>
                  <a:gd name="T14" fmla="*/ 55 w 67"/>
                  <a:gd name="T15" fmla="*/ 5 h 53"/>
                  <a:gd name="T16" fmla="*/ 44 w 67"/>
                  <a:gd name="T17" fmla="*/ 11 h 53"/>
                  <a:gd name="T18" fmla="*/ 41 w 67"/>
                  <a:gd name="T19" fmla="*/ 8 h 53"/>
                  <a:gd name="T20" fmla="*/ 34 w 67"/>
                  <a:gd name="T21" fmla="*/ 2 h 53"/>
                  <a:gd name="T22" fmla="*/ 22 w 67"/>
                  <a:gd name="T23" fmla="*/ 3 h 53"/>
                  <a:gd name="T24" fmla="*/ 20 w 67"/>
                  <a:gd name="T25" fmla="*/ 9 h 53"/>
                  <a:gd name="T26" fmla="*/ 20 w 67"/>
                  <a:gd name="T27" fmla="*/ 15 h 53"/>
                  <a:gd name="T28" fmla="*/ 8 w 67"/>
                  <a:gd name="T29" fmla="*/ 18 h 53"/>
                  <a:gd name="T30" fmla="*/ 12 w 67"/>
                  <a:gd name="T31" fmla="*/ 40 h 53"/>
                  <a:gd name="T32" fmla="*/ 17 w 67"/>
                  <a:gd name="T33" fmla="*/ 40 h 53"/>
                  <a:gd name="T34" fmla="*/ 14 w 67"/>
                  <a:gd name="T35" fmla="*/ 42 h 53"/>
                  <a:gd name="T36" fmla="*/ 13 w 67"/>
                  <a:gd name="T37" fmla="*/ 44 h 53"/>
                  <a:gd name="T38" fmla="*/ 21 w 67"/>
                  <a:gd name="T39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53">
                    <a:moveTo>
                      <a:pt x="21" y="51"/>
                    </a:moveTo>
                    <a:cubicBezTo>
                      <a:pt x="24" y="52"/>
                      <a:pt x="29" y="48"/>
                      <a:pt x="30" y="45"/>
                    </a:cubicBezTo>
                    <a:cubicBezTo>
                      <a:pt x="30" y="45"/>
                      <a:pt x="36" y="50"/>
                      <a:pt x="37" y="51"/>
                    </a:cubicBezTo>
                    <a:cubicBezTo>
                      <a:pt x="39" y="52"/>
                      <a:pt x="42" y="53"/>
                      <a:pt x="44" y="52"/>
                    </a:cubicBezTo>
                    <a:cubicBezTo>
                      <a:pt x="48" y="52"/>
                      <a:pt x="55" y="50"/>
                      <a:pt x="55" y="44"/>
                    </a:cubicBezTo>
                    <a:cubicBezTo>
                      <a:pt x="54" y="38"/>
                      <a:pt x="50" y="37"/>
                      <a:pt x="46" y="34"/>
                    </a:cubicBezTo>
                    <a:cubicBezTo>
                      <a:pt x="55" y="32"/>
                      <a:pt x="67" y="26"/>
                      <a:pt x="64" y="15"/>
                    </a:cubicBezTo>
                    <a:cubicBezTo>
                      <a:pt x="62" y="11"/>
                      <a:pt x="59" y="6"/>
                      <a:pt x="55" y="5"/>
                    </a:cubicBezTo>
                    <a:cubicBezTo>
                      <a:pt x="50" y="3"/>
                      <a:pt x="48" y="7"/>
                      <a:pt x="44" y="11"/>
                    </a:cubicBezTo>
                    <a:cubicBezTo>
                      <a:pt x="42" y="13"/>
                      <a:pt x="41" y="9"/>
                      <a:pt x="41" y="8"/>
                    </a:cubicBezTo>
                    <a:cubicBezTo>
                      <a:pt x="39" y="5"/>
                      <a:pt x="37" y="3"/>
                      <a:pt x="34" y="2"/>
                    </a:cubicBezTo>
                    <a:cubicBezTo>
                      <a:pt x="30" y="0"/>
                      <a:pt x="25" y="0"/>
                      <a:pt x="22" y="3"/>
                    </a:cubicBezTo>
                    <a:cubicBezTo>
                      <a:pt x="21" y="5"/>
                      <a:pt x="20" y="7"/>
                      <a:pt x="20" y="9"/>
                    </a:cubicBezTo>
                    <a:cubicBezTo>
                      <a:pt x="20" y="10"/>
                      <a:pt x="20" y="15"/>
                      <a:pt x="20" y="15"/>
                    </a:cubicBezTo>
                    <a:cubicBezTo>
                      <a:pt x="16" y="14"/>
                      <a:pt x="12" y="15"/>
                      <a:pt x="8" y="18"/>
                    </a:cubicBezTo>
                    <a:cubicBezTo>
                      <a:pt x="0" y="24"/>
                      <a:pt x="1" y="39"/>
                      <a:pt x="12" y="40"/>
                    </a:cubicBezTo>
                    <a:cubicBezTo>
                      <a:pt x="15" y="41"/>
                      <a:pt x="14" y="40"/>
                      <a:pt x="17" y="40"/>
                    </a:cubicBezTo>
                    <a:cubicBezTo>
                      <a:pt x="17" y="40"/>
                      <a:pt x="14" y="42"/>
                      <a:pt x="14" y="42"/>
                    </a:cubicBezTo>
                    <a:cubicBezTo>
                      <a:pt x="13" y="42"/>
                      <a:pt x="13" y="43"/>
                      <a:pt x="13" y="44"/>
                    </a:cubicBezTo>
                    <a:cubicBezTo>
                      <a:pt x="12" y="48"/>
                      <a:pt x="19" y="51"/>
                      <a:pt x="21" y="51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17"/>
              <p:cNvSpPr/>
              <p:nvPr/>
            </p:nvSpPr>
            <p:spPr bwMode="auto">
              <a:xfrm>
                <a:off x="3296" y="1290"/>
                <a:ext cx="40" cy="27"/>
              </a:xfrm>
              <a:custGeom>
                <a:avLst/>
                <a:gdLst>
                  <a:gd name="T0" fmla="*/ 7 w 15"/>
                  <a:gd name="T1" fmla="*/ 7 h 10"/>
                  <a:gd name="T2" fmla="*/ 5 w 15"/>
                  <a:gd name="T3" fmla="*/ 7 h 10"/>
                  <a:gd name="T4" fmla="*/ 2 w 15"/>
                  <a:gd name="T5" fmla="*/ 8 h 10"/>
                  <a:gd name="T6" fmla="*/ 1 w 15"/>
                  <a:gd name="T7" fmla="*/ 7 h 10"/>
                  <a:gd name="T8" fmla="*/ 0 w 15"/>
                  <a:gd name="T9" fmla="*/ 8 h 10"/>
                  <a:gd name="T10" fmla="*/ 2 w 15"/>
                  <a:gd name="T11" fmla="*/ 9 h 10"/>
                  <a:gd name="T12" fmla="*/ 11 w 15"/>
                  <a:gd name="T13" fmla="*/ 10 h 10"/>
                  <a:gd name="T14" fmla="*/ 11 w 15"/>
                  <a:gd name="T15" fmla="*/ 10 h 10"/>
                  <a:gd name="T16" fmla="*/ 12 w 15"/>
                  <a:gd name="T17" fmla="*/ 10 h 10"/>
                  <a:gd name="T18" fmla="*/ 12 w 15"/>
                  <a:gd name="T19" fmla="*/ 0 h 10"/>
                  <a:gd name="T20" fmla="*/ 11 w 15"/>
                  <a:gd name="T21" fmla="*/ 1 h 10"/>
                  <a:gd name="T22" fmla="*/ 10 w 15"/>
                  <a:gd name="T23" fmla="*/ 4 h 10"/>
                  <a:gd name="T24" fmla="*/ 7 w 15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7" y="7"/>
                    </a:move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5" y="10"/>
                      <a:pt x="7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5" y="8"/>
                      <a:pt x="15" y="3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11" y="2"/>
                      <a:pt x="11" y="3"/>
                      <a:pt x="10" y="4"/>
                    </a:cubicBezTo>
                    <a:cubicBezTo>
                      <a:pt x="9" y="5"/>
                      <a:pt x="9" y="8"/>
                      <a:pt x="7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18"/>
              <p:cNvSpPr/>
              <p:nvPr/>
            </p:nvSpPr>
            <p:spPr bwMode="auto">
              <a:xfrm>
                <a:off x="3301" y="1247"/>
                <a:ext cx="48" cy="21"/>
              </a:xfrm>
              <a:custGeom>
                <a:avLst/>
                <a:gdLst>
                  <a:gd name="T0" fmla="*/ 15 w 18"/>
                  <a:gd name="T1" fmla="*/ 1 h 8"/>
                  <a:gd name="T2" fmla="*/ 11 w 18"/>
                  <a:gd name="T3" fmla="*/ 2 h 8"/>
                  <a:gd name="T4" fmla="*/ 9 w 18"/>
                  <a:gd name="T5" fmla="*/ 4 h 8"/>
                  <a:gd name="T6" fmla="*/ 5 w 18"/>
                  <a:gd name="T7" fmla="*/ 3 h 8"/>
                  <a:gd name="T8" fmla="*/ 3 w 18"/>
                  <a:gd name="T9" fmla="*/ 1 h 8"/>
                  <a:gd name="T10" fmla="*/ 2 w 18"/>
                  <a:gd name="T11" fmla="*/ 0 h 8"/>
                  <a:gd name="T12" fmla="*/ 1 w 18"/>
                  <a:gd name="T13" fmla="*/ 0 h 8"/>
                  <a:gd name="T14" fmla="*/ 1 w 18"/>
                  <a:gd name="T15" fmla="*/ 3 h 8"/>
                  <a:gd name="T16" fmla="*/ 5 w 18"/>
                  <a:gd name="T17" fmla="*/ 6 h 8"/>
                  <a:gd name="T18" fmla="*/ 16 w 18"/>
                  <a:gd name="T19" fmla="*/ 2 h 8"/>
                  <a:gd name="T20" fmla="*/ 17 w 18"/>
                  <a:gd name="T21" fmla="*/ 2 h 8"/>
                  <a:gd name="T22" fmla="*/ 17 w 18"/>
                  <a:gd name="T23" fmla="*/ 2 h 8"/>
                  <a:gd name="T24" fmla="*/ 17 w 18"/>
                  <a:gd name="T25" fmla="*/ 2 h 8"/>
                  <a:gd name="T26" fmla="*/ 17 w 18"/>
                  <a:gd name="T27" fmla="*/ 2 h 8"/>
                  <a:gd name="T28" fmla="*/ 17 w 18"/>
                  <a:gd name="T29" fmla="*/ 1 h 8"/>
                  <a:gd name="T30" fmla="*/ 15 w 18"/>
                  <a:gd name="T3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5" y="1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0" y="3"/>
                      <a:pt x="10" y="3"/>
                      <a:pt x="9" y="4"/>
                    </a:cubicBezTo>
                    <a:cubicBezTo>
                      <a:pt x="8" y="4"/>
                      <a:pt x="7" y="3"/>
                      <a:pt x="5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4" y="6"/>
                      <a:pt x="5" y="6"/>
                    </a:cubicBezTo>
                    <a:cubicBezTo>
                      <a:pt x="9" y="8"/>
                      <a:pt x="12" y="4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6" y="1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19"/>
              <p:cNvSpPr/>
              <p:nvPr/>
            </p:nvSpPr>
            <p:spPr bwMode="auto">
              <a:xfrm>
                <a:off x="3256" y="1188"/>
                <a:ext cx="29" cy="48"/>
              </a:xfrm>
              <a:custGeom>
                <a:avLst/>
                <a:gdLst>
                  <a:gd name="T0" fmla="*/ 4 w 11"/>
                  <a:gd name="T1" fmla="*/ 17 h 18"/>
                  <a:gd name="T2" fmla="*/ 5 w 11"/>
                  <a:gd name="T3" fmla="*/ 9 h 18"/>
                  <a:gd name="T4" fmla="*/ 10 w 11"/>
                  <a:gd name="T5" fmla="*/ 3 h 18"/>
                  <a:gd name="T6" fmla="*/ 10 w 11"/>
                  <a:gd name="T7" fmla="*/ 2 h 18"/>
                  <a:gd name="T8" fmla="*/ 3 w 11"/>
                  <a:gd name="T9" fmla="*/ 2 h 18"/>
                  <a:gd name="T10" fmla="*/ 3 w 11"/>
                  <a:gd name="T11" fmla="*/ 2 h 18"/>
                  <a:gd name="T12" fmla="*/ 1 w 11"/>
                  <a:gd name="T13" fmla="*/ 7 h 18"/>
                  <a:gd name="T14" fmla="*/ 3 w 11"/>
                  <a:gd name="T15" fmla="*/ 18 h 18"/>
                  <a:gd name="T16" fmla="*/ 4 w 1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2" y="14"/>
                      <a:pt x="4" y="12"/>
                      <a:pt x="5" y="9"/>
                    </a:cubicBezTo>
                    <a:cubicBezTo>
                      <a:pt x="6" y="6"/>
                      <a:pt x="5" y="2"/>
                      <a:pt x="10" y="3"/>
                    </a:cubicBezTo>
                    <a:cubicBezTo>
                      <a:pt x="10" y="3"/>
                      <a:pt x="11" y="2"/>
                      <a:pt x="10" y="2"/>
                    </a:cubicBezTo>
                    <a:cubicBezTo>
                      <a:pt x="8" y="0"/>
                      <a:pt x="5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5"/>
                      <a:pt x="1" y="7"/>
                    </a:cubicBezTo>
                    <a:cubicBezTo>
                      <a:pt x="0" y="10"/>
                      <a:pt x="0" y="15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20"/>
              <p:cNvSpPr/>
              <p:nvPr/>
            </p:nvSpPr>
            <p:spPr bwMode="auto">
              <a:xfrm>
                <a:off x="3226" y="1276"/>
                <a:ext cx="51" cy="35"/>
              </a:xfrm>
              <a:custGeom>
                <a:avLst/>
                <a:gdLst>
                  <a:gd name="T0" fmla="*/ 16 w 19"/>
                  <a:gd name="T1" fmla="*/ 12 h 13"/>
                  <a:gd name="T2" fmla="*/ 17 w 19"/>
                  <a:gd name="T3" fmla="*/ 6 h 13"/>
                  <a:gd name="T4" fmla="*/ 17 w 19"/>
                  <a:gd name="T5" fmla="*/ 3 h 13"/>
                  <a:gd name="T6" fmla="*/ 18 w 19"/>
                  <a:gd name="T7" fmla="*/ 2 h 13"/>
                  <a:gd name="T8" fmla="*/ 18 w 19"/>
                  <a:gd name="T9" fmla="*/ 1 h 13"/>
                  <a:gd name="T10" fmla="*/ 11 w 19"/>
                  <a:gd name="T11" fmla="*/ 1 h 13"/>
                  <a:gd name="T12" fmla="*/ 11 w 19"/>
                  <a:gd name="T13" fmla="*/ 1 h 13"/>
                  <a:gd name="T14" fmla="*/ 9 w 19"/>
                  <a:gd name="T15" fmla="*/ 1 h 13"/>
                  <a:gd name="T16" fmla="*/ 7 w 19"/>
                  <a:gd name="T17" fmla="*/ 0 h 13"/>
                  <a:gd name="T18" fmla="*/ 1 w 19"/>
                  <a:gd name="T19" fmla="*/ 0 h 13"/>
                  <a:gd name="T20" fmla="*/ 0 w 19"/>
                  <a:gd name="T21" fmla="*/ 1 h 13"/>
                  <a:gd name="T22" fmla="*/ 7 w 19"/>
                  <a:gd name="T23" fmla="*/ 3 h 13"/>
                  <a:gd name="T24" fmla="*/ 9 w 19"/>
                  <a:gd name="T25" fmla="*/ 3 h 13"/>
                  <a:gd name="T26" fmla="*/ 12 w 19"/>
                  <a:gd name="T27" fmla="*/ 6 h 13"/>
                  <a:gd name="T28" fmla="*/ 13 w 19"/>
                  <a:gd name="T29" fmla="*/ 7 h 13"/>
                  <a:gd name="T30" fmla="*/ 14 w 19"/>
                  <a:gd name="T31" fmla="*/ 6 h 13"/>
                  <a:gd name="T32" fmla="*/ 15 w 19"/>
                  <a:gd name="T33" fmla="*/ 12 h 13"/>
                  <a:gd name="T34" fmla="*/ 16 w 19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3">
                    <a:moveTo>
                      <a:pt x="16" y="12"/>
                    </a:moveTo>
                    <a:cubicBezTo>
                      <a:pt x="17" y="10"/>
                      <a:pt x="17" y="8"/>
                      <a:pt x="17" y="6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0"/>
                      <a:pt x="14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3" y="8"/>
                      <a:pt x="14" y="10"/>
                      <a:pt x="15" y="12"/>
                    </a:cubicBezTo>
                    <a:cubicBezTo>
                      <a:pt x="15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21"/>
              <p:cNvSpPr/>
              <p:nvPr/>
            </p:nvSpPr>
            <p:spPr bwMode="auto">
              <a:xfrm>
                <a:off x="3264" y="1226"/>
                <a:ext cx="64" cy="80"/>
              </a:xfrm>
              <a:custGeom>
                <a:avLst/>
                <a:gdLst>
                  <a:gd name="T0" fmla="*/ 1 w 24"/>
                  <a:gd name="T1" fmla="*/ 26 h 30"/>
                  <a:gd name="T2" fmla="*/ 8 w 24"/>
                  <a:gd name="T3" fmla="*/ 17 h 30"/>
                  <a:gd name="T4" fmla="*/ 9 w 24"/>
                  <a:gd name="T5" fmla="*/ 17 h 30"/>
                  <a:gd name="T6" fmla="*/ 13 w 24"/>
                  <a:gd name="T7" fmla="*/ 22 h 30"/>
                  <a:gd name="T8" fmla="*/ 16 w 24"/>
                  <a:gd name="T9" fmla="*/ 25 h 30"/>
                  <a:gd name="T10" fmla="*/ 16 w 24"/>
                  <a:gd name="T11" fmla="*/ 25 h 30"/>
                  <a:gd name="T12" fmla="*/ 19 w 24"/>
                  <a:gd name="T13" fmla="*/ 30 h 30"/>
                  <a:gd name="T14" fmla="*/ 20 w 24"/>
                  <a:gd name="T15" fmla="*/ 29 h 30"/>
                  <a:gd name="T16" fmla="*/ 19 w 24"/>
                  <a:gd name="T17" fmla="*/ 27 h 30"/>
                  <a:gd name="T18" fmla="*/ 18 w 24"/>
                  <a:gd name="T19" fmla="*/ 26 h 30"/>
                  <a:gd name="T20" fmla="*/ 18 w 24"/>
                  <a:gd name="T21" fmla="*/ 24 h 30"/>
                  <a:gd name="T22" fmla="*/ 14 w 24"/>
                  <a:gd name="T23" fmla="*/ 14 h 30"/>
                  <a:gd name="T24" fmla="*/ 18 w 24"/>
                  <a:gd name="T25" fmla="*/ 12 h 30"/>
                  <a:gd name="T26" fmla="*/ 21 w 24"/>
                  <a:gd name="T27" fmla="*/ 8 h 30"/>
                  <a:gd name="T28" fmla="*/ 24 w 24"/>
                  <a:gd name="T29" fmla="*/ 6 h 30"/>
                  <a:gd name="T30" fmla="*/ 24 w 24"/>
                  <a:gd name="T31" fmla="*/ 5 h 30"/>
                  <a:gd name="T32" fmla="*/ 22 w 24"/>
                  <a:gd name="T33" fmla="*/ 7 h 30"/>
                  <a:gd name="T34" fmla="*/ 20 w 24"/>
                  <a:gd name="T35" fmla="*/ 8 h 30"/>
                  <a:gd name="T36" fmla="*/ 14 w 24"/>
                  <a:gd name="T37" fmla="*/ 12 h 30"/>
                  <a:gd name="T38" fmla="*/ 10 w 24"/>
                  <a:gd name="T39" fmla="*/ 5 h 30"/>
                  <a:gd name="T40" fmla="*/ 9 w 24"/>
                  <a:gd name="T41" fmla="*/ 3 h 30"/>
                  <a:gd name="T42" fmla="*/ 8 w 24"/>
                  <a:gd name="T43" fmla="*/ 0 h 30"/>
                  <a:gd name="T44" fmla="*/ 7 w 24"/>
                  <a:gd name="T45" fmla="*/ 0 h 30"/>
                  <a:gd name="T46" fmla="*/ 9 w 24"/>
                  <a:gd name="T47" fmla="*/ 8 h 30"/>
                  <a:gd name="T48" fmla="*/ 9 w 24"/>
                  <a:gd name="T49" fmla="*/ 11 h 30"/>
                  <a:gd name="T50" fmla="*/ 6 w 24"/>
                  <a:gd name="T51" fmla="*/ 17 h 30"/>
                  <a:gd name="T52" fmla="*/ 5 w 24"/>
                  <a:gd name="T53" fmla="*/ 17 h 30"/>
                  <a:gd name="T54" fmla="*/ 4 w 24"/>
                  <a:gd name="T55" fmla="*/ 20 h 30"/>
                  <a:gd name="T56" fmla="*/ 0 w 24"/>
                  <a:gd name="T57" fmla="*/ 25 h 30"/>
                  <a:gd name="T58" fmla="*/ 0 w 24"/>
                  <a:gd name="T59" fmla="*/ 25 h 30"/>
                  <a:gd name="T60" fmla="*/ 0 w 24"/>
                  <a:gd name="T61" fmla="*/ 26 h 30"/>
                  <a:gd name="T62" fmla="*/ 0 w 24"/>
                  <a:gd name="T63" fmla="*/ 27 h 30"/>
                  <a:gd name="T64" fmla="*/ 1 w 24"/>
                  <a:gd name="T6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0">
                    <a:moveTo>
                      <a:pt x="1" y="26"/>
                    </a:moveTo>
                    <a:cubicBezTo>
                      <a:pt x="4" y="23"/>
                      <a:pt x="9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12" y="21"/>
                      <a:pt x="13" y="22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6"/>
                      <a:pt x="18" y="28"/>
                      <a:pt x="19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9" y="26"/>
                      <a:pt x="18" y="26"/>
                    </a:cubicBezTo>
                    <a:cubicBezTo>
                      <a:pt x="18" y="25"/>
                      <a:pt x="18" y="25"/>
                      <a:pt x="18" y="24"/>
                    </a:cubicBezTo>
                    <a:cubicBezTo>
                      <a:pt x="17" y="22"/>
                      <a:pt x="9" y="15"/>
                      <a:pt x="14" y="14"/>
                    </a:cubicBezTo>
                    <a:cubicBezTo>
                      <a:pt x="16" y="13"/>
                      <a:pt x="17" y="13"/>
                      <a:pt x="18" y="12"/>
                    </a:cubicBezTo>
                    <a:cubicBezTo>
                      <a:pt x="19" y="10"/>
                      <a:pt x="20" y="9"/>
                      <a:pt x="21" y="8"/>
                    </a:cubicBezTo>
                    <a:cubicBezTo>
                      <a:pt x="22" y="7"/>
                      <a:pt x="23" y="7"/>
                      <a:pt x="24" y="6"/>
                    </a:cubicBezTo>
                    <a:cubicBezTo>
                      <a:pt x="24" y="6"/>
                      <a:pt x="24" y="6"/>
                      <a:pt x="24" y="5"/>
                    </a:cubicBezTo>
                    <a:cubicBezTo>
                      <a:pt x="23" y="6"/>
                      <a:pt x="23" y="7"/>
                      <a:pt x="22" y="7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8" y="10"/>
                      <a:pt x="16" y="11"/>
                      <a:pt x="14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2"/>
                      <a:pt x="9" y="5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9" y="13"/>
                      <a:pt x="8" y="16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8"/>
                      <a:pt x="4" y="19"/>
                      <a:pt x="4" y="20"/>
                    </a:cubicBezTo>
                    <a:cubicBezTo>
                      <a:pt x="3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22"/>
              <p:cNvSpPr/>
              <p:nvPr/>
            </p:nvSpPr>
            <p:spPr bwMode="auto">
              <a:xfrm>
                <a:off x="3210" y="1234"/>
                <a:ext cx="64" cy="42"/>
              </a:xfrm>
              <a:custGeom>
                <a:avLst/>
                <a:gdLst>
                  <a:gd name="T0" fmla="*/ 8 w 24"/>
                  <a:gd name="T1" fmla="*/ 7 h 16"/>
                  <a:gd name="T2" fmla="*/ 14 w 24"/>
                  <a:gd name="T3" fmla="*/ 13 h 16"/>
                  <a:gd name="T4" fmla="*/ 16 w 24"/>
                  <a:gd name="T5" fmla="*/ 14 h 16"/>
                  <a:gd name="T6" fmla="*/ 22 w 24"/>
                  <a:gd name="T7" fmla="*/ 16 h 16"/>
                  <a:gd name="T8" fmla="*/ 23 w 24"/>
                  <a:gd name="T9" fmla="*/ 15 h 16"/>
                  <a:gd name="T10" fmla="*/ 23 w 24"/>
                  <a:gd name="T11" fmla="*/ 13 h 16"/>
                  <a:gd name="T12" fmla="*/ 23 w 24"/>
                  <a:gd name="T13" fmla="*/ 12 h 16"/>
                  <a:gd name="T14" fmla="*/ 24 w 24"/>
                  <a:gd name="T15" fmla="*/ 11 h 16"/>
                  <a:gd name="T16" fmla="*/ 23 w 24"/>
                  <a:gd name="T17" fmla="*/ 9 h 16"/>
                  <a:gd name="T18" fmla="*/ 16 w 24"/>
                  <a:gd name="T19" fmla="*/ 2 h 16"/>
                  <a:gd name="T20" fmla="*/ 0 w 24"/>
                  <a:gd name="T21" fmla="*/ 7 h 16"/>
                  <a:gd name="T22" fmla="*/ 1 w 24"/>
                  <a:gd name="T23" fmla="*/ 8 h 16"/>
                  <a:gd name="T24" fmla="*/ 8 w 24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6">
                    <a:moveTo>
                      <a:pt x="8" y="7"/>
                    </a:moveTo>
                    <a:cubicBezTo>
                      <a:pt x="10" y="9"/>
                      <a:pt x="12" y="11"/>
                      <a:pt x="14" y="13"/>
                    </a:cubicBezTo>
                    <a:cubicBezTo>
                      <a:pt x="15" y="13"/>
                      <a:pt x="16" y="14"/>
                      <a:pt x="16" y="14"/>
                    </a:cubicBezTo>
                    <a:cubicBezTo>
                      <a:pt x="19" y="14"/>
                      <a:pt x="20" y="15"/>
                      <a:pt x="22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4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3" y="10"/>
                      <a:pt x="23" y="9"/>
                    </a:cubicBezTo>
                    <a:cubicBezTo>
                      <a:pt x="22" y="6"/>
                      <a:pt x="19" y="3"/>
                      <a:pt x="16" y="2"/>
                    </a:cubicBezTo>
                    <a:cubicBezTo>
                      <a:pt x="10" y="0"/>
                      <a:pt x="3" y="2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4" y="8"/>
                      <a:pt x="5" y="6"/>
                      <a:pt x="8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23"/>
              <p:cNvSpPr/>
              <p:nvPr/>
            </p:nvSpPr>
            <p:spPr bwMode="auto">
              <a:xfrm>
                <a:off x="3288" y="1191"/>
                <a:ext cx="43" cy="35"/>
              </a:xfrm>
              <a:custGeom>
                <a:avLst/>
                <a:gdLst>
                  <a:gd name="T0" fmla="*/ 0 w 16"/>
                  <a:gd name="T1" fmla="*/ 0 h 13"/>
                  <a:gd name="T2" fmla="*/ 6 w 16"/>
                  <a:gd name="T3" fmla="*/ 6 h 13"/>
                  <a:gd name="T4" fmla="*/ 8 w 16"/>
                  <a:gd name="T5" fmla="*/ 12 h 13"/>
                  <a:gd name="T6" fmla="*/ 9 w 16"/>
                  <a:gd name="T7" fmla="*/ 13 h 13"/>
                  <a:gd name="T8" fmla="*/ 12 w 16"/>
                  <a:gd name="T9" fmla="*/ 10 h 13"/>
                  <a:gd name="T10" fmla="*/ 13 w 16"/>
                  <a:gd name="T11" fmla="*/ 8 h 13"/>
                  <a:gd name="T12" fmla="*/ 16 w 16"/>
                  <a:gd name="T13" fmla="*/ 4 h 13"/>
                  <a:gd name="T14" fmla="*/ 15 w 16"/>
                  <a:gd name="T15" fmla="*/ 5 h 13"/>
                  <a:gd name="T16" fmla="*/ 15 w 16"/>
                  <a:gd name="T17" fmla="*/ 5 h 13"/>
                  <a:gd name="T18" fmla="*/ 11 w 16"/>
                  <a:gd name="T19" fmla="*/ 7 h 13"/>
                  <a:gd name="T20" fmla="*/ 10 w 16"/>
                  <a:gd name="T21" fmla="*/ 9 h 13"/>
                  <a:gd name="T22" fmla="*/ 0 w 16"/>
                  <a:gd name="T23" fmla="*/ 0 h 13"/>
                  <a:gd name="T24" fmla="*/ 0 w 16"/>
                  <a:gd name="T25" fmla="*/ 0 h 13"/>
                  <a:gd name="T26" fmla="*/ 0 w 16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3" y="2"/>
                      <a:pt x="5" y="4"/>
                      <a:pt x="6" y="6"/>
                    </a:cubicBezTo>
                    <a:cubicBezTo>
                      <a:pt x="8" y="8"/>
                      <a:pt x="9" y="10"/>
                      <a:pt x="8" y="12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8"/>
                      <a:pt x="13" y="8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6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2" y="6"/>
                      <a:pt x="11" y="7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8" y="5"/>
                      <a:pt x="4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24"/>
              <p:cNvSpPr/>
              <p:nvPr/>
            </p:nvSpPr>
            <p:spPr bwMode="auto">
              <a:xfrm>
                <a:off x="3280" y="1300"/>
                <a:ext cx="56" cy="27"/>
              </a:xfrm>
              <a:custGeom>
                <a:avLst/>
                <a:gdLst>
                  <a:gd name="T0" fmla="*/ 7 w 21"/>
                  <a:gd name="T1" fmla="*/ 9 h 10"/>
                  <a:gd name="T2" fmla="*/ 12 w 21"/>
                  <a:gd name="T3" fmla="*/ 9 h 10"/>
                  <a:gd name="T4" fmla="*/ 21 w 21"/>
                  <a:gd name="T5" fmla="*/ 7 h 10"/>
                  <a:gd name="T6" fmla="*/ 21 w 21"/>
                  <a:gd name="T7" fmla="*/ 7 h 10"/>
                  <a:gd name="T8" fmla="*/ 21 w 21"/>
                  <a:gd name="T9" fmla="*/ 7 h 10"/>
                  <a:gd name="T10" fmla="*/ 21 w 21"/>
                  <a:gd name="T11" fmla="*/ 7 h 10"/>
                  <a:gd name="T12" fmla="*/ 20 w 21"/>
                  <a:gd name="T13" fmla="*/ 6 h 10"/>
                  <a:gd name="T14" fmla="*/ 18 w 21"/>
                  <a:gd name="T15" fmla="*/ 7 h 10"/>
                  <a:gd name="T16" fmla="*/ 18 w 21"/>
                  <a:gd name="T17" fmla="*/ 7 h 10"/>
                  <a:gd name="T18" fmla="*/ 17 w 21"/>
                  <a:gd name="T19" fmla="*/ 7 h 10"/>
                  <a:gd name="T20" fmla="*/ 12 w 21"/>
                  <a:gd name="T21" fmla="*/ 7 h 10"/>
                  <a:gd name="T22" fmla="*/ 1 w 21"/>
                  <a:gd name="T23" fmla="*/ 1 h 10"/>
                  <a:gd name="T24" fmla="*/ 0 w 21"/>
                  <a:gd name="T25" fmla="*/ 1 h 10"/>
                  <a:gd name="T26" fmla="*/ 7 w 21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0">
                    <a:moveTo>
                      <a:pt x="7" y="9"/>
                    </a:moveTo>
                    <a:cubicBezTo>
                      <a:pt x="9" y="9"/>
                      <a:pt x="10" y="9"/>
                      <a:pt x="12" y="9"/>
                    </a:cubicBezTo>
                    <a:cubicBezTo>
                      <a:pt x="15" y="10"/>
                      <a:pt x="18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5" y="7"/>
                      <a:pt x="14" y="7"/>
                      <a:pt x="12" y="7"/>
                    </a:cubicBezTo>
                    <a:cubicBezTo>
                      <a:pt x="7" y="6"/>
                      <a:pt x="5" y="4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4"/>
                      <a:pt x="4" y="7"/>
                      <a:pt x="7" y="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25"/>
              <p:cNvSpPr/>
              <p:nvPr/>
            </p:nvSpPr>
            <p:spPr bwMode="auto">
              <a:xfrm>
                <a:off x="3208" y="1228"/>
                <a:ext cx="66" cy="38"/>
              </a:xfrm>
              <a:custGeom>
                <a:avLst/>
                <a:gdLst>
                  <a:gd name="T0" fmla="*/ 1 w 25"/>
                  <a:gd name="T1" fmla="*/ 11 h 14"/>
                  <a:gd name="T2" fmla="*/ 9 w 25"/>
                  <a:gd name="T3" fmla="*/ 8 h 14"/>
                  <a:gd name="T4" fmla="*/ 10 w 25"/>
                  <a:gd name="T5" fmla="*/ 8 h 14"/>
                  <a:gd name="T6" fmla="*/ 18 w 25"/>
                  <a:gd name="T7" fmla="*/ 13 h 14"/>
                  <a:gd name="T8" fmla="*/ 18 w 25"/>
                  <a:gd name="T9" fmla="*/ 13 h 14"/>
                  <a:gd name="T10" fmla="*/ 22 w 25"/>
                  <a:gd name="T11" fmla="*/ 14 h 14"/>
                  <a:gd name="T12" fmla="*/ 23 w 25"/>
                  <a:gd name="T13" fmla="*/ 14 h 14"/>
                  <a:gd name="T14" fmla="*/ 23 w 25"/>
                  <a:gd name="T15" fmla="*/ 12 h 14"/>
                  <a:gd name="T16" fmla="*/ 23 w 25"/>
                  <a:gd name="T17" fmla="*/ 12 h 14"/>
                  <a:gd name="T18" fmla="*/ 14 w 25"/>
                  <a:gd name="T19" fmla="*/ 2 h 14"/>
                  <a:gd name="T20" fmla="*/ 0 w 25"/>
                  <a:gd name="T21" fmla="*/ 11 h 14"/>
                  <a:gd name="T22" fmla="*/ 1 w 25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" y="11"/>
                    </a:moveTo>
                    <a:cubicBezTo>
                      <a:pt x="2" y="7"/>
                      <a:pt x="6" y="7"/>
                      <a:pt x="9" y="8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11" y="6"/>
                      <a:pt x="16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1"/>
                      <a:pt x="21" y="14"/>
                      <a:pt x="22" y="14"/>
                    </a:cubicBezTo>
                    <a:cubicBezTo>
                      <a:pt x="22" y="14"/>
                      <a:pt x="23" y="14"/>
                      <a:pt x="23" y="14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7"/>
                      <a:pt x="18" y="3"/>
                      <a:pt x="14" y="2"/>
                    </a:cubicBezTo>
                    <a:cubicBezTo>
                      <a:pt x="8" y="0"/>
                      <a:pt x="1" y="5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26"/>
              <p:cNvSpPr/>
              <p:nvPr/>
            </p:nvSpPr>
            <p:spPr bwMode="auto">
              <a:xfrm>
                <a:off x="3306" y="1231"/>
                <a:ext cx="65" cy="78"/>
              </a:xfrm>
              <a:custGeom>
                <a:avLst/>
                <a:gdLst>
                  <a:gd name="T0" fmla="*/ 15 w 24"/>
                  <a:gd name="T1" fmla="*/ 28 h 29"/>
                  <a:gd name="T2" fmla="*/ 12 w 24"/>
                  <a:gd name="T3" fmla="*/ 20 h 29"/>
                  <a:gd name="T4" fmla="*/ 9 w 24"/>
                  <a:gd name="T5" fmla="*/ 18 h 29"/>
                  <a:gd name="T6" fmla="*/ 7 w 24"/>
                  <a:gd name="T7" fmla="*/ 17 h 29"/>
                  <a:gd name="T8" fmla="*/ 7 w 24"/>
                  <a:gd name="T9" fmla="*/ 17 h 29"/>
                  <a:gd name="T10" fmla="*/ 16 w 24"/>
                  <a:gd name="T11" fmla="*/ 13 h 29"/>
                  <a:gd name="T12" fmla="*/ 20 w 24"/>
                  <a:gd name="T13" fmla="*/ 10 h 29"/>
                  <a:gd name="T14" fmla="*/ 24 w 24"/>
                  <a:gd name="T15" fmla="*/ 0 h 29"/>
                  <a:gd name="T16" fmla="*/ 23 w 24"/>
                  <a:gd name="T17" fmla="*/ 0 h 29"/>
                  <a:gd name="T18" fmla="*/ 22 w 24"/>
                  <a:gd name="T19" fmla="*/ 3 h 29"/>
                  <a:gd name="T20" fmla="*/ 20 w 24"/>
                  <a:gd name="T21" fmla="*/ 6 h 29"/>
                  <a:gd name="T22" fmla="*/ 10 w 24"/>
                  <a:gd name="T23" fmla="*/ 14 h 29"/>
                  <a:gd name="T24" fmla="*/ 3 w 24"/>
                  <a:gd name="T25" fmla="*/ 15 h 29"/>
                  <a:gd name="T26" fmla="*/ 1 w 24"/>
                  <a:gd name="T27" fmla="*/ 14 h 29"/>
                  <a:gd name="T28" fmla="*/ 0 w 24"/>
                  <a:gd name="T29" fmla="*/ 15 h 29"/>
                  <a:gd name="T30" fmla="*/ 2 w 24"/>
                  <a:gd name="T31" fmla="*/ 17 h 29"/>
                  <a:gd name="T32" fmla="*/ 3 w 24"/>
                  <a:gd name="T33" fmla="*/ 17 h 29"/>
                  <a:gd name="T34" fmla="*/ 3 w 24"/>
                  <a:gd name="T35" fmla="*/ 17 h 29"/>
                  <a:gd name="T36" fmla="*/ 3 w 24"/>
                  <a:gd name="T37" fmla="*/ 17 h 29"/>
                  <a:gd name="T38" fmla="*/ 5 w 24"/>
                  <a:gd name="T39" fmla="*/ 18 h 29"/>
                  <a:gd name="T40" fmla="*/ 7 w 24"/>
                  <a:gd name="T41" fmla="*/ 20 h 29"/>
                  <a:gd name="T42" fmla="*/ 14 w 24"/>
                  <a:gd name="T43" fmla="*/ 28 h 29"/>
                  <a:gd name="T44" fmla="*/ 15 w 24"/>
                  <a:gd name="T4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9">
                    <a:moveTo>
                      <a:pt x="15" y="28"/>
                    </a:moveTo>
                    <a:cubicBezTo>
                      <a:pt x="15" y="25"/>
                      <a:pt x="14" y="22"/>
                      <a:pt x="12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8" y="18"/>
                      <a:pt x="8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0" y="17"/>
                      <a:pt x="13" y="15"/>
                      <a:pt x="16" y="13"/>
                    </a:cubicBezTo>
                    <a:cubicBezTo>
                      <a:pt x="18" y="12"/>
                      <a:pt x="19" y="11"/>
                      <a:pt x="20" y="10"/>
                    </a:cubicBezTo>
                    <a:cubicBezTo>
                      <a:pt x="24" y="7"/>
                      <a:pt x="24" y="4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3" y="1"/>
                      <a:pt x="23" y="2"/>
                      <a:pt x="22" y="3"/>
                    </a:cubicBezTo>
                    <a:cubicBezTo>
                      <a:pt x="22" y="4"/>
                      <a:pt x="21" y="5"/>
                      <a:pt x="20" y="6"/>
                    </a:cubicBezTo>
                    <a:cubicBezTo>
                      <a:pt x="18" y="10"/>
                      <a:pt x="14" y="12"/>
                      <a:pt x="10" y="14"/>
                    </a:cubicBezTo>
                    <a:cubicBezTo>
                      <a:pt x="7" y="14"/>
                      <a:pt x="5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5" y="18"/>
                    </a:cubicBezTo>
                    <a:cubicBezTo>
                      <a:pt x="5" y="18"/>
                      <a:pt x="6" y="19"/>
                      <a:pt x="7" y="20"/>
                    </a:cubicBezTo>
                    <a:cubicBezTo>
                      <a:pt x="9" y="22"/>
                      <a:pt x="13" y="24"/>
                      <a:pt x="14" y="28"/>
                    </a:cubicBezTo>
                    <a:cubicBezTo>
                      <a:pt x="14" y="29"/>
                      <a:pt x="15" y="29"/>
                      <a:pt x="15" y="2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27"/>
              <p:cNvSpPr/>
              <p:nvPr/>
            </p:nvSpPr>
            <p:spPr bwMode="auto">
              <a:xfrm>
                <a:off x="3269" y="1252"/>
                <a:ext cx="40" cy="38"/>
              </a:xfrm>
              <a:custGeom>
                <a:avLst/>
                <a:gdLst>
                  <a:gd name="T0" fmla="*/ 11 w 15"/>
                  <a:gd name="T1" fmla="*/ 12 h 14"/>
                  <a:gd name="T2" fmla="*/ 11 w 15"/>
                  <a:gd name="T3" fmla="*/ 11 h 14"/>
                  <a:gd name="T4" fmla="*/ 13 w 15"/>
                  <a:gd name="T5" fmla="*/ 9 h 14"/>
                  <a:gd name="T6" fmla="*/ 15 w 15"/>
                  <a:gd name="T7" fmla="*/ 7 h 14"/>
                  <a:gd name="T8" fmla="*/ 15 w 15"/>
                  <a:gd name="T9" fmla="*/ 6 h 14"/>
                  <a:gd name="T10" fmla="*/ 10 w 15"/>
                  <a:gd name="T11" fmla="*/ 1 h 14"/>
                  <a:gd name="T12" fmla="*/ 5 w 15"/>
                  <a:gd name="T13" fmla="*/ 2 h 14"/>
                  <a:gd name="T14" fmla="*/ 2 w 15"/>
                  <a:gd name="T15" fmla="*/ 6 h 14"/>
                  <a:gd name="T16" fmla="*/ 4 w 15"/>
                  <a:gd name="T17" fmla="*/ 10 h 14"/>
                  <a:gd name="T18" fmla="*/ 6 w 15"/>
                  <a:gd name="T19" fmla="*/ 12 h 14"/>
                  <a:gd name="T20" fmla="*/ 11 w 15"/>
                  <a:gd name="T21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1" y="12"/>
                    </a:move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9"/>
                      <a:pt x="15" y="8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4" y="3"/>
                      <a:pt x="0" y="4"/>
                      <a:pt x="2" y="6"/>
                    </a:cubicBezTo>
                    <a:cubicBezTo>
                      <a:pt x="3" y="8"/>
                      <a:pt x="4" y="8"/>
                      <a:pt x="4" y="10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7" y="13"/>
                      <a:pt x="10" y="14"/>
                      <a:pt x="1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28"/>
              <p:cNvSpPr/>
              <p:nvPr/>
            </p:nvSpPr>
            <p:spPr bwMode="auto">
              <a:xfrm>
                <a:off x="3274" y="1260"/>
                <a:ext cx="27" cy="24"/>
              </a:xfrm>
              <a:custGeom>
                <a:avLst/>
                <a:gdLst>
                  <a:gd name="T0" fmla="*/ 3 w 10"/>
                  <a:gd name="T1" fmla="*/ 9 h 9"/>
                  <a:gd name="T2" fmla="*/ 7 w 10"/>
                  <a:gd name="T3" fmla="*/ 8 h 9"/>
                  <a:gd name="T4" fmla="*/ 9 w 10"/>
                  <a:gd name="T5" fmla="*/ 6 h 9"/>
                  <a:gd name="T6" fmla="*/ 9 w 10"/>
                  <a:gd name="T7" fmla="*/ 6 h 9"/>
                  <a:gd name="T8" fmla="*/ 9 w 10"/>
                  <a:gd name="T9" fmla="*/ 5 h 9"/>
                  <a:gd name="T10" fmla="*/ 9 w 10"/>
                  <a:gd name="T11" fmla="*/ 5 h 9"/>
                  <a:gd name="T12" fmla="*/ 9 w 10"/>
                  <a:gd name="T13" fmla="*/ 5 h 9"/>
                  <a:gd name="T14" fmla="*/ 9 w 10"/>
                  <a:gd name="T15" fmla="*/ 5 h 9"/>
                  <a:gd name="T16" fmla="*/ 8 w 10"/>
                  <a:gd name="T17" fmla="*/ 5 h 9"/>
                  <a:gd name="T18" fmla="*/ 8 w 10"/>
                  <a:gd name="T19" fmla="*/ 5 h 9"/>
                  <a:gd name="T20" fmla="*/ 7 w 10"/>
                  <a:gd name="T21" fmla="*/ 5 h 9"/>
                  <a:gd name="T22" fmla="*/ 5 w 10"/>
                  <a:gd name="T23" fmla="*/ 2 h 9"/>
                  <a:gd name="T24" fmla="*/ 2 w 10"/>
                  <a:gd name="T25" fmla="*/ 0 h 9"/>
                  <a:gd name="T26" fmla="*/ 0 w 10"/>
                  <a:gd name="T27" fmla="*/ 3 h 9"/>
                  <a:gd name="T28" fmla="*/ 3 w 10"/>
                  <a:gd name="T29" fmla="*/ 9 h 9"/>
                  <a:gd name="T30" fmla="*/ 3 w 10"/>
                  <a:gd name="T3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4" y="8"/>
                      <a:pt x="6" y="9"/>
                      <a:pt x="7" y="8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29"/>
              <p:cNvSpPr/>
              <p:nvPr/>
            </p:nvSpPr>
            <p:spPr bwMode="auto">
              <a:xfrm>
                <a:off x="3285" y="1282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30"/>
              <p:cNvSpPr/>
              <p:nvPr/>
            </p:nvSpPr>
            <p:spPr bwMode="auto">
              <a:xfrm>
                <a:off x="3282" y="1263"/>
                <a:ext cx="16" cy="11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5 w 6"/>
                  <a:gd name="T9" fmla="*/ 1 h 4"/>
                  <a:gd name="T10" fmla="*/ 5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1 w 6"/>
                  <a:gd name="T21" fmla="*/ 4 h 4"/>
                  <a:gd name="T22" fmla="*/ 4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4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31"/>
              <p:cNvSpPr/>
              <p:nvPr/>
            </p:nvSpPr>
            <p:spPr bwMode="auto">
              <a:xfrm>
                <a:off x="3290" y="1282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2 h 3"/>
                  <a:gd name="T4" fmla="*/ 1 w 4"/>
                  <a:gd name="T5" fmla="*/ 2 h 3"/>
                  <a:gd name="T6" fmla="*/ 2 w 4"/>
                  <a:gd name="T7" fmla="*/ 2 h 3"/>
                  <a:gd name="T8" fmla="*/ 3 w 4"/>
                  <a:gd name="T9" fmla="*/ 1 h 3"/>
                  <a:gd name="T10" fmla="*/ 3 w 4"/>
                  <a:gd name="T11" fmla="*/ 2 h 3"/>
                  <a:gd name="T12" fmla="*/ 3 w 4"/>
                  <a:gd name="T13" fmla="*/ 1 h 3"/>
                  <a:gd name="T14" fmla="*/ 3 w 4"/>
                  <a:gd name="T15" fmla="*/ 0 h 3"/>
                  <a:gd name="T16" fmla="*/ 3 w 4"/>
                  <a:gd name="T17" fmla="*/ 0 h 3"/>
                  <a:gd name="T18" fmla="*/ 3 w 4"/>
                  <a:gd name="T19" fmla="*/ 0 h 3"/>
                  <a:gd name="T20" fmla="*/ 2 w 4"/>
                  <a:gd name="T21" fmla="*/ 1 h 3"/>
                  <a:gd name="T22" fmla="*/ 2 w 4"/>
                  <a:gd name="T23" fmla="*/ 1 h 3"/>
                  <a:gd name="T24" fmla="*/ 1 w 4"/>
                  <a:gd name="T25" fmla="*/ 1 h 3"/>
                  <a:gd name="T26" fmla="*/ 0 w 4"/>
                  <a:gd name="T27" fmla="*/ 1 h 3"/>
                  <a:gd name="T28" fmla="*/ 0 w 4"/>
                  <a:gd name="T29" fmla="*/ 2 h 3"/>
                  <a:gd name="T30" fmla="*/ 0 w 4"/>
                  <a:gd name="T3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32"/>
              <p:cNvSpPr/>
              <p:nvPr/>
            </p:nvSpPr>
            <p:spPr bwMode="auto">
              <a:xfrm>
                <a:off x="3290" y="127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33"/>
              <p:cNvSpPr/>
              <p:nvPr/>
            </p:nvSpPr>
            <p:spPr bwMode="auto">
              <a:xfrm>
                <a:off x="3208" y="1226"/>
                <a:ext cx="64" cy="34"/>
              </a:xfrm>
              <a:custGeom>
                <a:avLst/>
                <a:gdLst>
                  <a:gd name="T0" fmla="*/ 1 w 24"/>
                  <a:gd name="T1" fmla="*/ 13 h 13"/>
                  <a:gd name="T2" fmla="*/ 2 w 24"/>
                  <a:gd name="T3" fmla="*/ 11 h 13"/>
                  <a:gd name="T4" fmla="*/ 2 w 24"/>
                  <a:gd name="T5" fmla="*/ 11 h 13"/>
                  <a:gd name="T6" fmla="*/ 2 w 24"/>
                  <a:gd name="T7" fmla="*/ 10 h 13"/>
                  <a:gd name="T8" fmla="*/ 6 w 24"/>
                  <a:gd name="T9" fmla="*/ 5 h 13"/>
                  <a:gd name="T10" fmla="*/ 13 w 24"/>
                  <a:gd name="T11" fmla="*/ 6 h 13"/>
                  <a:gd name="T12" fmla="*/ 14 w 24"/>
                  <a:gd name="T13" fmla="*/ 6 h 13"/>
                  <a:gd name="T14" fmla="*/ 18 w 24"/>
                  <a:gd name="T15" fmla="*/ 8 h 13"/>
                  <a:gd name="T16" fmla="*/ 23 w 24"/>
                  <a:gd name="T17" fmla="*/ 12 h 13"/>
                  <a:gd name="T18" fmla="*/ 24 w 24"/>
                  <a:gd name="T19" fmla="*/ 11 h 13"/>
                  <a:gd name="T20" fmla="*/ 24 w 24"/>
                  <a:gd name="T21" fmla="*/ 11 h 13"/>
                  <a:gd name="T22" fmla="*/ 24 w 24"/>
                  <a:gd name="T23" fmla="*/ 11 h 13"/>
                  <a:gd name="T24" fmla="*/ 24 w 24"/>
                  <a:gd name="T25" fmla="*/ 11 h 13"/>
                  <a:gd name="T26" fmla="*/ 22 w 24"/>
                  <a:gd name="T27" fmla="*/ 8 h 13"/>
                  <a:gd name="T28" fmla="*/ 18 w 24"/>
                  <a:gd name="T29" fmla="*/ 2 h 13"/>
                  <a:gd name="T30" fmla="*/ 10 w 24"/>
                  <a:gd name="T31" fmla="*/ 1 h 13"/>
                  <a:gd name="T32" fmla="*/ 1 w 24"/>
                  <a:gd name="T33" fmla="*/ 11 h 13"/>
                  <a:gd name="T34" fmla="*/ 0 w 24"/>
                  <a:gd name="T35" fmla="*/ 13 h 13"/>
                  <a:gd name="T36" fmla="*/ 1 w 24"/>
                  <a:gd name="T3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1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8"/>
                      <a:pt x="4" y="6"/>
                      <a:pt x="6" y="5"/>
                    </a:cubicBezTo>
                    <a:cubicBezTo>
                      <a:pt x="7" y="4"/>
                      <a:pt x="13" y="2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9" y="10"/>
                      <a:pt x="22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9"/>
                      <a:pt x="22" y="8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6" y="0"/>
                      <a:pt x="12" y="0"/>
                      <a:pt x="10" y="1"/>
                    </a:cubicBezTo>
                    <a:cubicBezTo>
                      <a:pt x="5" y="2"/>
                      <a:pt x="2" y="6"/>
                      <a:pt x="1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34"/>
              <p:cNvSpPr/>
              <p:nvPr/>
            </p:nvSpPr>
            <p:spPr bwMode="auto">
              <a:xfrm>
                <a:off x="4620" y="2125"/>
                <a:ext cx="42" cy="46"/>
              </a:xfrm>
              <a:custGeom>
                <a:avLst/>
                <a:gdLst>
                  <a:gd name="T0" fmla="*/ 1 w 16"/>
                  <a:gd name="T1" fmla="*/ 15 h 17"/>
                  <a:gd name="T2" fmla="*/ 4 w 16"/>
                  <a:gd name="T3" fmla="*/ 17 h 17"/>
                  <a:gd name="T4" fmla="*/ 4 w 16"/>
                  <a:gd name="T5" fmla="*/ 16 h 17"/>
                  <a:gd name="T6" fmla="*/ 8 w 16"/>
                  <a:gd name="T7" fmla="*/ 14 h 17"/>
                  <a:gd name="T8" fmla="*/ 13 w 16"/>
                  <a:gd name="T9" fmla="*/ 10 h 17"/>
                  <a:gd name="T10" fmla="*/ 16 w 16"/>
                  <a:gd name="T11" fmla="*/ 1 h 17"/>
                  <a:gd name="T12" fmla="*/ 15 w 16"/>
                  <a:gd name="T13" fmla="*/ 0 h 17"/>
                  <a:gd name="T14" fmla="*/ 11 w 16"/>
                  <a:gd name="T15" fmla="*/ 5 h 17"/>
                  <a:gd name="T16" fmla="*/ 9 w 16"/>
                  <a:gd name="T17" fmla="*/ 10 h 17"/>
                  <a:gd name="T18" fmla="*/ 9 w 16"/>
                  <a:gd name="T19" fmla="*/ 10 h 17"/>
                  <a:gd name="T20" fmla="*/ 1 w 16"/>
                  <a:gd name="T21" fmla="*/ 14 h 17"/>
                  <a:gd name="T22" fmla="*/ 1 w 16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1" y="15"/>
                    </a:moveTo>
                    <a:cubicBezTo>
                      <a:pt x="2" y="16"/>
                      <a:pt x="2" y="16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6" y="16"/>
                      <a:pt x="7" y="15"/>
                      <a:pt x="8" y="14"/>
                    </a:cubicBezTo>
                    <a:cubicBezTo>
                      <a:pt x="10" y="13"/>
                      <a:pt x="12" y="12"/>
                      <a:pt x="13" y="10"/>
                    </a:cubicBezTo>
                    <a:cubicBezTo>
                      <a:pt x="15" y="7"/>
                      <a:pt x="15" y="4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2"/>
                      <a:pt x="13" y="4"/>
                      <a:pt x="11" y="5"/>
                    </a:cubicBezTo>
                    <a:cubicBezTo>
                      <a:pt x="11" y="7"/>
                      <a:pt x="10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5" y="14"/>
                      <a:pt x="1" y="14"/>
                    </a:cubicBezTo>
                    <a:cubicBezTo>
                      <a:pt x="1" y="14"/>
                      <a:pt x="0" y="14"/>
                      <a:pt x="1" y="15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35"/>
              <p:cNvSpPr/>
              <p:nvPr/>
            </p:nvSpPr>
            <p:spPr bwMode="auto">
              <a:xfrm>
                <a:off x="4638" y="1986"/>
                <a:ext cx="139" cy="177"/>
              </a:xfrm>
              <a:custGeom>
                <a:avLst/>
                <a:gdLst>
                  <a:gd name="T0" fmla="*/ 0 w 52"/>
                  <a:gd name="T1" fmla="*/ 24 h 66"/>
                  <a:gd name="T2" fmla="*/ 7 w 52"/>
                  <a:gd name="T3" fmla="*/ 32 h 66"/>
                  <a:gd name="T4" fmla="*/ 2 w 52"/>
                  <a:gd name="T5" fmla="*/ 40 h 66"/>
                  <a:gd name="T6" fmla="*/ 1 w 52"/>
                  <a:gd name="T7" fmla="*/ 46 h 66"/>
                  <a:gd name="T8" fmla="*/ 11 w 52"/>
                  <a:gd name="T9" fmla="*/ 56 h 66"/>
                  <a:gd name="T10" fmla="*/ 20 w 52"/>
                  <a:gd name="T11" fmla="*/ 46 h 66"/>
                  <a:gd name="T12" fmla="*/ 41 w 52"/>
                  <a:gd name="T13" fmla="*/ 61 h 66"/>
                  <a:gd name="T14" fmla="*/ 50 w 52"/>
                  <a:gd name="T15" fmla="*/ 51 h 66"/>
                  <a:gd name="T16" fmla="*/ 43 w 52"/>
                  <a:gd name="T17" fmla="*/ 42 h 66"/>
                  <a:gd name="T18" fmla="*/ 45 w 52"/>
                  <a:gd name="T19" fmla="*/ 38 h 66"/>
                  <a:gd name="T20" fmla="*/ 50 w 52"/>
                  <a:gd name="T21" fmla="*/ 30 h 66"/>
                  <a:gd name="T22" fmla="*/ 47 w 52"/>
                  <a:gd name="T23" fmla="*/ 18 h 66"/>
                  <a:gd name="T24" fmla="*/ 41 w 52"/>
                  <a:gd name="T25" fmla="*/ 17 h 66"/>
                  <a:gd name="T26" fmla="*/ 35 w 52"/>
                  <a:gd name="T27" fmla="*/ 19 h 66"/>
                  <a:gd name="T28" fmla="*/ 31 w 52"/>
                  <a:gd name="T29" fmla="*/ 6 h 66"/>
                  <a:gd name="T30" fmla="*/ 9 w 52"/>
                  <a:gd name="T31" fmla="*/ 14 h 66"/>
                  <a:gd name="T32" fmla="*/ 10 w 52"/>
                  <a:gd name="T33" fmla="*/ 18 h 66"/>
                  <a:gd name="T34" fmla="*/ 8 w 52"/>
                  <a:gd name="T35" fmla="*/ 16 h 66"/>
                  <a:gd name="T36" fmla="*/ 5 w 52"/>
                  <a:gd name="T37" fmla="*/ 15 h 66"/>
                  <a:gd name="T38" fmla="*/ 0 w 52"/>
                  <a:gd name="T39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6">
                    <a:moveTo>
                      <a:pt x="0" y="24"/>
                    </a:moveTo>
                    <a:cubicBezTo>
                      <a:pt x="0" y="27"/>
                      <a:pt x="4" y="31"/>
                      <a:pt x="7" y="32"/>
                    </a:cubicBezTo>
                    <a:cubicBezTo>
                      <a:pt x="7" y="32"/>
                      <a:pt x="2" y="39"/>
                      <a:pt x="2" y="40"/>
                    </a:cubicBezTo>
                    <a:cubicBezTo>
                      <a:pt x="1" y="42"/>
                      <a:pt x="1" y="45"/>
                      <a:pt x="1" y="46"/>
                    </a:cubicBezTo>
                    <a:cubicBezTo>
                      <a:pt x="3" y="50"/>
                      <a:pt x="5" y="57"/>
                      <a:pt x="11" y="56"/>
                    </a:cubicBezTo>
                    <a:cubicBezTo>
                      <a:pt x="17" y="55"/>
                      <a:pt x="18" y="51"/>
                      <a:pt x="20" y="46"/>
                    </a:cubicBezTo>
                    <a:cubicBezTo>
                      <a:pt x="23" y="55"/>
                      <a:pt x="31" y="66"/>
                      <a:pt x="41" y="61"/>
                    </a:cubicBezTo>
                    <a:cubicBezTo>
                      <a:pt x="45" y="60"/>
                      <a:pt x="49" y="56"/>
                      <a:pt x="50" y="51"/>
                    </a:cubicBezTo>
                    <a:cubicBezTo>
                      <a:pt x="51" y="46"/>
                      <a:pt x="47" y="44"/>
                      <a:pt x="43" y="42"/>
                    </a:cubicBezTo>
                    <a:cubicBezTo>
                      <a:pt x="40" y="40"/>
                      <a:pt x="44" y="39"/>
                      <a:pt x="45" y="38"/>
                    </a:cubicBezTo>
                    <a:cubicBezTo>
                      <a:pt x="48" y="35"/>
                      <a:pt x="49" y="33"/>
                      <a:pt x="50" y="30"/>
                    </a:cubicBezTo>
                    <a:cubicBezTo>
                      <a:pt x="52" y="26"/>
                      <a:pt x="51" y="21"/>
                      <a:pt x="47" y="18"/>
                    </a:cubicBezTo>
                    <a:cubicBezTo>
                      <a:pt x="46" y="17"/>
                      <a:pt x="43" y="17"/>
                      <a:pt x="41" y="17"/>
                    </a:cubicBezTo>
                    <a:cubicBezTo>
                      <a:pt x="40" y="17"/>
                      <a:pt x="35" y="18"/>
                      <a:pt x="35" y="19"/>
                    </a:cubicBezTo>
                    <a:cubicBezTo>
                      <a:pt x="36" y="14"/>
                      <a:pt x="34" y="10"/>
                      <a:pt x="31" y="6"/>
                    </a:cubicBezTo>
                    <a:cubicBezTo>
                      <a:pt x="24" y="0"/>
                      <a:pt x="9" y="3"/>
                      <a:pt x="9" y="14"/>
                    </a:cubicBezTo>
                    <a:cubicBezTo>
                      <a:pt x="9" y="16"/>
                      <a:pt x="9" y="15"/>
                      <a:pt x="10" y="18"/>
                    </a:cubicBezTo>
                    <a:cubicBezTo>
                      <a:pt x="10" y="19"/>
                      <a:pt x="8" y="16"/>
                      <a:pt x="8" y="16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5"/>
                      <a:pt x="0" y="22"/>
                      <a:pt x="0" y="2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36"/>
              <p:cNvSpPr/>
              <p:nvPr/>
            </p:nvSpPr>
            <p:spPr bwMode="auto">
              <a:xfrm>
                <a:off x="4649" y="2088"/>
                <a:ext cx="32" cy="43"/>
              </a:xfrm>
              <a:custGeom>
                <a:avLst/>
                <a:gdLst>
                  <a:gd name="T0" fmla="*/ 4 w 12"/>
                  <a:gd name="T1" fmla="*/ 7 h 16"/>
                  <a:gd name="T2" fmla="*/ 4 w 12"/>
                  <a:gd name="T3" fmla="*/ 5 h 16"/>
                  <a:gd name="T4" fmla="*/ 2 w 12"/>
                  <a:gd name="T5" fmla="*/ 2 h 16"/>
                  <a:gd name="T6" fmla="*/ 2 w 12"/>
                  <a:gd name="T7" fmla="*/ 1 h 16"/>
                  <a:gd name="T8" fmla="*/ 1 w 12"/>
                  <a:gd name="T9" fmla="*/ 1 h 16"/>
                  <a:gd name="T10" fmla="*/ 1 w 12"/>
                  <a:gd name="T11" fmla="*/ 2 h 16"/>
                  <a:gd name="T12" fmla="*/ 1 w 12"/>
                  <a:gd name="T13" fmla="*/ 11 h 16"/>
                  <a:gd name="T14" fmla="*/ 1 w 12"/>
                  <a:gd name="T15" fmla="*/ 12 h 16"/>
                  <a:gd name="T16" fmla="*/ 1 w 12"/>
                  <a:gd name="T17" fmla="*/ 12 h 16"/>
                  <a:gd name="T18" fmla="*/ 11 w 12"/>
                  <a:gd name="T19" fmla="*/ 11 h 16"/>
                  <a:gd name="T20" fmla="*/ 11 w 12"/>
                  <a:gd name="T21" fmla="*/ 10 h 16"/>
                  <a:gd name="T22" fmla="*/ 7 w 12"/>
                  <a:gd name="T23" fmla="*/ 10 h 16"/>
                  <a:gd name="T24" fmla="*/ 4 w 12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6">
                    <a:moveTo>
                      <a:pt x="4" y="7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6"/>
                      <a:pt x="9" y="14"/>
                      <a:pt x="11" y="11"/>
                    </a:cubicBezTo>
                    <a:cubicBezTo>
                      <a:pt x="12" y="11"/>
                      <a:pt x="11" y="10"/>
                      <a:pt x="11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37"/>
              <p:cNvSpPr/>
              <p:nvPr/>
            </p:nvSpPr>
            <p:spPr bwMode="auto">
              <a:xfrm>
                <a:off x="4700" y="2088"/>
                <a:ext cx="21" cy="45"/>
              </a:xfrm>
              <a:custGeom>
                <a:avLst/>
                <a:gdLst>
                  <a:gd name="T0" fmla="*/ 7 w 8"/>
                  <a:gd name="T1" fmla="*/ 14 h 17"/>
                  <a:gd name="T2" fmla="*/ 6 w 8"/>
                  <a:gd name="T3" fmla="*/ 11 h 17"/>
                  <a:gd name="T4" fmla="*/ 4 w 8"/>
                  <a:gd name="T5" fmla="*/ 8 h 17"/>
                  <a:gd name="T6" fmla="*/ 4 w 8"/>
                  <a:gd name="T7" fmla="*/ 5 h 17"/>
                  <a:gd name="T8" fmla="*/ 6 w 8"/>
                  <a:gd name="T9" fmla="*/ 2 h 17"/>
                  <a:gd name="T10" fmla="*/ 7 w 8"/>
                  <a:gd name="T11" fmla="*/ 1 h 17"/>
                  <a:gd name="T12" fmla="*/ 7 w 8"/>
                  <a:gd name="T13" fmla="*/ 0 h 17"/>
                  <a:gd name="T14" fmla="*/ 4 w 8"/>
                  <a:gd name="T15" fmla="*/ 1 h 17"/>
                  <a:gd name="T16" fmla="*/ 1 w 8"/>
                  <a:gd name="T17" fmla="*/ 5 h 17"/>
                  <a:gd name="T18" fmla="*/ 7 w 8"/>
                  <a:gd name="T19" fmla="*/ 15 h 17"/>
                  <a:gd name="T20" fmla="*/ 7 w 8"/>
                  <a:gd name="T21" fmla="*/ 16 h 17"/>
                  <a:gd name="T22" fmla="*/ 7 w 8"/>
                  <a:gd name="T23" fmla="*/ 16 h 17"/>
                  <a:gd name="T24" fmla="*/ 7 w 8"/>
                  <a:gd name="T25" fmla="*/ 16 h 17"/>
                  <a:gd name="T26" fmla="*/ 7 w 8"/>
                  <a:gd name="T27" fmla="*/ 16 h 17"/>
                  <a:gd name="T28" fmla="*/ 8 w 8"/>
                  <a:gd name="T29" fmla="*/ 16 h 17"/>
                  <a:gd name="T30" fmla="*/ 7 w 8"/>
                  <a:gd name="T3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7">
                    <a:moveTo>
                      <a:pt x="7" y="14"/>
                    </a:moveTo>
                    <a:cubicBezTo>
                      <a:pt x="7" y="13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9"/>
                      <a:pt x="5" y="12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8" y="15"/>
                      <a:pt x="8" y="15"/>
                      <a:pt x="7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38"/>
              <p:cNvSpPr/>
              <p:nvPr/>
            </p:nvSpPr>
            <p:spPr bwMode="auto">
              <a:xfrm>
                <a:off x="4724" y="2037"/>
                <a:ext cx="48" cy="24"/>
              </a:xfrm>
              <a:custGeom>
                <a:avLst/>
                <a:gdLst>
                  <a:gd name="T0" fmla="*/ 1 w 18"/>
                  <a:gd name="T1" fmla="*/ 4 h 9"/>
                  <a:gd name="T2" fmla="*/ 9 w 18"/>
                  <a:gd name="T3" fmla="*/ 4 h 9"/>
                  <a:gd name="T4" fmla="*/ 16 w 18"/>
                  <a:gd name="T5" fmla="*/ 8 h 9"/>
                  <a:gd name="T6" fmla="*/ 17 w 18"/>
                  <a:gd name="T7" fmla="*/ 8 h 9"/>
                  <a:gd name="T8" fmla="*/ 16 w 18"/>
                  <a:gd name="T9" fmla="*/ 2 h 9"/>
                  <a:gd name="T10" fmla="*/ 15 w 18"/>
                  <a:gd name="T11" fmla="*/ 2 h 9"/>
                  <a:gd name="T12" fmla="*/ 10 w 18"/>
                  <a:gd name="T13" fmla="*/ 0 h 9"/>
                  <a:gd name="T14" fmla="*/ 0 w 18"/>
                  <a:gd name="T15" fmla="*/ 3 h 9"/>
                  <a:gd name="T16" fmla="*/ 1 w 18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1" y="4"/>
                    </a:moveTo>
                    <a:cubicBezTo>
                      <a:pt x="4" y="2"/>
                      <a:pt x="6" y="4"/>
                      <a:pt x="9" y="4"/>
                    </a:cubicBezTo>
                    <a:cubicBezTo>
                      <a:pt x="12" y="5"/>
                      <a:pt x="16" y="3"/>
                      <a:pt x="16" y="8"/>
                    </a:cubicBezTo>
                    <a:cubicBezTo>
                      <a:pt x="16" y="9"/>
                      <a:pt x="16" y="9"/>
                      <a:pt x="17" y="8"/>
                    </a:cubicBezTo>
                    <a:cubicBezTo>
                      <a:pt x="18" y="6"/>
                      <a:pt x="18" y="3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2" y="1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39"/>
              <p:cNvSpPr/>
              <p:nvPr/>
            </p:nvSpPr>
            <p:spPr bwMode="auto">
              <a:xfrm>
                <a:off x="4649" y="2015"/>
                <a:ext cx="35" cy="49"/>
              </a:xfrm>
              <a:custGeom>
                <a:avLst/>
                <a:gdLst>
                  <a:gd name="T0" fmla="*/ 1 w 13"/>
                  <a:gd name="T1" fmla="*/ 17 h 18"/>
                  <a:gd name="T2" fmla="*/ 7 w 13"/>
                  <a:gd name="T3" fmla="*/ 18 h 18"/>
                  <a:gd name="T4" fmla="*/ 11 w 13"/>
                  <a:gd name="T5" fmla="*/ 17 h 18"/>
                  <a:gd name="T6" fmla="*/ 12 w 13"/>
                  <a:gd name="T7" fmla="*/ 18 h 18"/>
                  <a:gd name="T8" fmla="*/ 13 w 13"/>
                  <a:gd name="T9" fmla="*/ 17 h 18"/>
                  <a:gd name="T10" fmla="*/ 11 w 13"/>
                  <a:gd name="T11" fmla="*/ 11 h 18"/>
                  <a:gd name="T12" fmla="*/ 11 w 13"/>
                  <a:gd name="T13" fmla="*/ 11 h 18"/>
                  <a:gd name="T14" fmla="*/ 12 w 13"/>
                  <a:gd name="T15" fmla="*/ 8 h 18"/>
                  <a:gd name="T16" fmla="*/ 12 w 13"/>
                  <a:gd name="T17" fmla="*/ 7 h 18"/>
                  <a:gd name="T18" fmla="*/ 11 w 13"/>
                  <a:gd name="T19" fmla="*/ 1 h 18"/>
                  <a:gd name="T20" fmla="*/ 10 w 13"/>
                  <a:gd name="T21" fmla="*/ 0 h 18"/>
                  <a:gd name="T22" fmla="*/ 9 w 13"/>
                  <a:gd name="T23" fmla="*/ 7 h 18"/>
                  <a:gd name="T24" fmla="*/ 9 w 13"/>
                  <a:gd name="T25" fmla="*/ 9 h 18"/>
                  <a:gd name="T26" fmla="*/ 7 w 13"/>
                  <a:gd name="T27" fmla="*/ 13 h 18"/>
                  <a:gd name="T28" fmla="*/ 6 w 13"/>
                  <a:gd name="T29" fmla="*/ 14 h 18"/>
                  <a:gd name="T30" fmla="*/ 7 w 13"/>
                  <a:gd name="T31" fmla="*/ 14 h 18"/>
                  <a:gd name="T32" fmla="*/ 1 w 13"/>
                  <a:gd name="T33" fmla="*/ 16 h 18"/>
                  <a:gd name="T34" fmla="*/ 1 w 13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" y="17"/>
                    </a:moveTo>
                    <a:cubicBezTo>
                      <a:pt x="3" y="18"/>
                      <a:pt x="5" y="18"/>
                      <a:pt x="7" y="18"/>
                    </a:cubicBezTo>
                    <a:cubicBezTo>
                      <a:pt x="9" y="18"/>
                      <a:pt x="10" y="17"/>
                      <a:pt x="11" y="17"/>
                    </a:cubicBezTo>
                    <a:cubicBezTo>
                      <a:pt x="12" y="16"/>
                      <a:pt x="11" y="17"/>
                      <a:pt x="12" y="18"/>
                    </a:cubicBezTo>
                    <a:cubicBezTo>
                      <a:pt x="12" y="18"/>
                      <a:pt x="13" y="18"/>
                      <a:pt x="13" y="17"/>
                    </a:cubicBezTo>
                    <a:cubicBezTo>
                      <a:pt x="13" y="15"/>
                      <a:pt x="12" y="13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1" y="5"/>
                      <a:pt x="11" y="3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2"/>
                      <a:pt x="9" y="5"/>
                      <a:pt x="9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5" y="14"/>
                      <a:pt x="3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40"/>
              <p:cNvSpPr/>
              <p:nvPr/>
            </p:nvSpPr>
            <p:spPr bwMode="auto">
              <a:xfrm>
                <a:off x="4662" y="2053"/>
                <a:ext cx="75" cy="59"/>
              </a:xfrm>
              <a:custGeom>
                <a:avLst/>
                <a:gdLst>
                  <a:gd name="T0" fmla="*/ 2 w 28"/>
                  <a:gd name="T1" fmla="*/ 2 h 22"/>
                  <a:gd name="T2" fmla="*/ 11 w 28"/>
                  <a:gd name="T3" fmla="*/ 8 h 22"/>
                  <a:gd name="T4" fmla="*/ 12 w 28"/>
                  <a:gd name="T5" fmla="*/ 9 h 22"/>
                  <a:gd name="T6" fmla="*/ 6 w 28"/>
                  <a:gd name="T7" fmla="*/ 13 h 22"/>
                  <a:gd name="T8" fmla="*/ 4 w 28"/>
                  <a:gd name="T9" fmla="*/ 16 h 22"/>
                  <a:gd name="T10" fmla="*/ 4 w 28"/>
                  <a:gd name="T11" fmla="*/ 16 h 22"/>
                  <a:gd name="T12" fmla="*/ 0 w 28"/>
                  <a:gd name="T13" fmla="*/ 20 h 22"/>
                  <a:gd name="T14" fmla="*/ 1 w 28"/>
                  <a:gd name="T15" fmla="*/ 21 h 22"/>
                  <a:gd name="T16" fmla="*/ 2 w 28"/>
                  <a:gd name="T17" fmla="*/ 19 h 22"/>
                  <a:gd name="T18" fmla="*/ 4 w 28"/>
                  <a:gd name="T19" fmla="*/ 19 h 22"/>
                  <a:gd name="T20" fmla="*/ 5 w 28"/>
                  <a:gd name="T21" fmla="*/ 18 h 22"/>
                  <a:gd name="T22" fmla="*/ 15 w 28"/>
                  <a:gd name="T23" fmla="*/ 13 h 22"/>
                  <a:gd name="T24" fmla="*/ 18 w 28"/>
                  <a:gd name="T25" fmla="*/ 17 h 22"/>
                  <a:gd name="T26" fmla="*/ 22 w 28"/>
                  <a:gd name="T27" fmla="*/ 19 h 22"/>
                  <a:gd name="T28" fmla="*/ 24 w 28"/>
                  <a:gd name="T29" fmla="*/ 22 h 22"/>
                  <a:gd name="T30" fmla="*/ 25 w 28"/>
                  <a:gd name="T31" fmla="*/ 21 h 22"/>
                  <a:gd name="T32" fmla="*/ 23 w 28"/>
                  <a:gd name="T33" fmla="*/ 19 h 22"/>
                  <a:gd name="T34" fmla="*/ 22 w 28"/>
                  <a:gd name="T35" fmla="*/ 18 h 22"/>
                  <a:gd name="T36" fmla="*/ 16 w 28"/>
                  <a:gd name="T37" fmla="*/ 12 h 22"/>
                  <a:gd name="T38" fmla="*/ 23 w 28"/>
                  <a:gd name="T39" fmla="*/ 8 h 22"/>
                  <a:gd name="T40" fmla="*/ 25 w 28"/>
                  <a:gd name="T41" fmla="*/ 7 h 22"/>
                  <a:gd name="T42" fmla="*/ 28 w 28"/>
                  <a:gd name="T43" fmla="*/ 5 h 22"/>
                  <a:gd name="T44" fmla="*/ 28 w 28"/>
                  <a:gd name="T45" fmla="*/ 4 h 22"/>
                  <a:gd name="T46" fmla="*/ 20 w 28"/>
                  <a:gd name="T47" fmla="*/ 7 h 22"/>
                  <a:gd name="T48" fmla="*/ 18 w 28"/>
                  <a:gd name="T49" fmla="*/ 7 h 22"/>
                  <a:gd name="T50" fmla="*/ 10 w 28"/>
                  <a:gd name="T51" fmla="*/ 5 h 22"/>
                  <a:gd name="T52" fmla="*/ 10 w 28"/>
                  <a:gd name="T53" fmla="*/ 5 h 22"/>
                  <a:gd name="T54" fmla="*/ 8 w 28"/>
                  <a:gd name="T55" fmla="*/ 3 h 22"/>
                  <a:gd name="T56" fmla="*/ 2 w 28"/>
                  <a:gd name="T57" fmla="*/ 1 h 22"/>
                  <a:gd name="T58" fmla="*/ 2 w 28"/>
                  <a:gd name="T59" fmla="*/ 0 h 22"/>
                  <a:gd name="T60" fmla="*/ 1 w 28"/>
                  <a:gd name="T61" fmla="*/ 0 h 22"/>
                  <a:gd name="T62" fmla="*/ 0 w 28"/>
                  <a:gd name="T63" fmla="*/ 0 h 22"/>
                  <a:gd name="T64" fmla="*/ 2 w 28"/>
                  <a:gd name="T6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22">
                    <a:moveTo>
                      <a:pt x="2" y="2"/>
                    </a:moveTo>
                    <a:cubicBezTo>
                      <a:pt x="4" y="4"/>
                      <a:pt x="11" y="8"/>
                      <a:pt x="11" y="8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0" y="8"/>
                      <a:pt x="7" y="12"/>
                      <a:pt x="6" y="13"/>
                    </a:cubicBezTo>
                    <a:cubicBezTo>
                      <a:pt x="6" y="15"/>
                      <a:pt x="5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8"/>
                      <a:pt x="1" y="19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0"/>
                      <a:pt x="2" y="20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8"/>
                      <a:pt x="5" y="18"/>
                      <a:pt x="5" y="18"/>
                    </a:cubicBezTo>
                    <a:cubicBezTo>
                      <a:pt x="7" y="17"/>
                      <a:pt x="13" y="8"/>
                      <a:pt x="15" y="13"/>
                    </a:cubicBezTo>
                    <a:cubicBezTo>
                      <a:pt x="16" y="15"/>
                      <a:pt x="17" y="16"/>
                      <a:pt x="18" y="17"/>
                    </a:cubicBezTo>
                    <a:cubicBezTo>
                      <a:pt x="19" y="17"/>
                      <a:pt x="21" y="18"/>
                      <a:pt x="22" y="19"/>
                    </a:cubicBezTo>
                    <a:cubicBezTo>
                      <a:pt x="23" y="20"/>
                      <a:pt x="23" y="21"/>
                      <a:pt x="24" y="22"/>
                    </a:cubicBezTo>
                    <a:cubicBezTo>
                      <a:pt x="24" y="22"/>
                      <a:pt x="25" y="22"/>
                      <a:pt x="25" y="21"/>
                    </a:cubicBezTo>
                    <a:cubicBezTo>
                      <a:pt x="24" y="21"/>
                      <a:pt x="23" y="20"/>
                      <a:pt x="23" y="19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0" y="16"/>
                      <a:pt x="18" y="14"/>
                      <a:pt x="16" y="12"/>
                    </a:cubicBezTo>
                    <a:cubicBezTo>
                      <a:pt x="18" y="9"/>
                      <a:pt x="20" y="9"/>
                      <a:pt x="23" y="8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6" y="6"/>
                      <a:pt x="27" y="6"/>
                      <a:pt x="28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6" y="6"/>
                      <a:pt x="23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5" y="8"/>
                      <a:pt x="12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6" y="3"/>
                      <a:pt x="4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41"/>
              <p:cNvSpPr/>
              <p:nvPr/>
            </p:nvSpPr>
            <p:spPr bwMode="auto">
              <a:xfrm>
                <a:off x="4684" y="1997"/>
                <a:ext cx="40" cy="64"/>
              </a:xfrm>
              <a:custGeom>
                <a:avLst/>
                <a:gdLst>
                  <a:gd name="T0" fmla="*/ 7 w 15"/>
                  <a:gd name="T1" fmla="*/ 7 h 24"/>
                  <a:gd name="T2" fmla="*/ 2 w 15"/>
                  <a:gd name="T3" fmla="*/ 14 h 24"/>
                  <a:gd name="T4" fmla="*/ 1 w 15"/>
                  <a:gd name="T5" fmla="*/ 17 h 24"/>
                  <a:gd name="T6" fmla="*/ 0 w 15"/>
                  <a:gd name="T7" fmla="*/ 23 h 24"/>
                  <a:gd name="T8" fmla="*/ 1 w 15"/>
                  <a:gd name="T9" fmla="*/ 24 h 24"/>
                  <a:gd name="T10" fmla="*/ 3 w 15"/>
                  <a:gd name="T11" fmla="*/ 23 h 24"/>
                  <a:gd name="T12" fmla="*/ 4 w 15"/>
                  <a:gd name="T13" fmla="*/ 23 h 24"/>
                  <a:gd name="T14" fmla="*/ 5 w 15"/>
                  <a:gd name="T15" fmla="*/ 24 h 24"/>
                  <a:gd name="T16" fmla="*/ 7 w 15"/>
                  <a:gd name="T17" fmla="*/ 23 h 24"/>
                  <a:gd name="T18" fmla="*/ 13 w 15"/>
                  <a:gd name="T19" fmla="*/ 14 h 24"/>
                  <a:gd name="T20" fmla="*/ 6 w 15"/>
                  <a:gd name="T21" fmla="*/ 0 h 24"/>
                  <a:gd name="T22" fmla="*/ 5 w 15"/>
                  <a:gd name="T23" fmla="*/ 1 h 24"/>
                  <a:gd name="T24" fmla="*/ 7 w 15"/>
                  <a:gd name="T25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7" y="7"/>
                    </a:moveTo>
                    <a:cubicBezTo>
                      <a:pt x="6" y="10"/>
                      <a:pt x="4" y="12"/>
                      <a:pt x="2" y="14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2" y="19"/>
                      <a:pt x="1" y="21"/>
                      <a:pt x="0" y="23"/>
                    </a:cubicBezTo>
                    <a:cubicBezTo>
                      <a:pt x="0" y="23"/>
                      <a:pt x="1" y="24"/>
                      <a:pt x="1" y="24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10" y="21"/>
                      <a:pt x="13" y="18"/>
                      <a:pt x="13" y="14"/>
                    </a:cubicBezTo>
                    <a:cubicBezTo>
                      <a:pt x="15" y="9"/>
                      <a:pt x="12" y="2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3"/>
                      <a:pt x="8" y="4"/>
                      <a:pt x="7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42"/>
              <p:cNvSpPr/>
              <p:nvPr/>
            </p:nvSpPr>
            <p:spPr bwMode="auto">
              <a:xfrm>
                <a:off x="4740" y="2064"/>
                <a:ext cx="32" cy="45"/>
              </a:xfrm>
              <a:custGeom>
                <a:avLst/>
                <a:gdLst>
                  <a:gd name="T0" fmla="*/ 12 w 12"/>
                  <a:gd name="T1" fmla="*/ 1 h 17"/>
                  <a:gd name="T2" fmla="*/ 7 w 12"/>
                  <a:gd name="T3" fmla="*/ 7 h 17"/>
                  <a:gd name="T4" fmla="*/ 1 w 12"/>
                  <a:gd name="T5" fmla="*/ 10 h 17"/>
                  <a:gd name="T6" fmla="*/ 0 w 12"/>
                  <a:gd name="T7" fmla="*/ 11 h 17"/>
                  <a:gd name="T8" fmla="*/ 3 w 12"/>
                  <a:gd name="T9" fmla="*/ 13 h 17"/>
                  <a:gd name="T10" fmla="*/ 6 w 12"/>
                  <a:gd name="T11" fmla="*/ 14 h 17"/>
                  <a:gd name="T12" fmla="*/ 10 w 12"/>
                  <a:gd name="T13" fmla="*/ 17 h 17"/>
                  <a:gd name="T14" fmla="*/ 9 w 12"/>
                  <a:gd name="T15" fmla="*/ 16 h 17"/>
                  <a:gd name="T16" fmla="*/ 9 w 12"/>
                  <a:gd name="T17" fmla="*/ 16 h 17"/>
                  <a:gd name="T18" fmla="*/ 7 w 12"/>
                  <a:gd name="T19" fmla="*/ 13 h 17"/>
                  <a:gd name="T20" fmla="*/ 5 w 12"/>
                  <a:gd name="T21" fmla="*/ 11 h 17"/>
                  <a:gd name="T22" fmla="*/ 12 w 12"/>
                  <a:gd name="T23" fmla="*/ 0 h 17"/>
                  <a:gd name="T24" fmla="*/ 12 w 12"/>
                  <a:gd name="T25" fmla="*/ 0 h 17"/>
                  <a:gd name="T26" fmla="*/ 12 w 12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12" y="1"/>
                    </a:moveTo>
                    <a:cubicBezTo>
                      <a:pt x="11" y="3"/>
                      <a:pt x="9" y="5"/>
                      <a:pt x="7" y="7"/>
                    </a:cubicBezTo>
                    <a:cubicBezTo>
                      <a:pt x="5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9" y="16"/>
                      <a:pt x="10" y="17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8" y="13"/>
                      <a:pt x="7" y="13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8" y="8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43"/>
              <p:cNvSpPr/>
              <p:nvPr/>
            </p:nvSpPr>
            <p:spPr bwMode="auto">
              <a:xfrm>
                <a:off x="4641" y="2072"/>
                <a:ext cx="21" cy="59"/>
              </a:xfrm>
              <a:custGeom>
                <a:avLst/>
                <a:gdLst>
                  <a:gd name="T0" fmla="*/ 0 w 8"/>
                  <a:gd name="T1" fmla="*/ 8 h 22"/>
                  <a:gd name="T2" fmla="*/ 0 w 8"/>
                  <a:gd name="T3" fmla="*/ 13 h 22"/>
                  <a:gd name="T4" fmla="*/ 3 w 8"/>
                  <a:gd name="T5" fmla="*/ 21 h 22"/>
                  <a:gd name="T6" fmla="*/ 3 w 8"/>
                  <a:gd name="T7" fmla="*/ 21 h 22"/>
                  <a:gd name="T8" fmla="*/ 3 w 8"/>
                  <a:gd name="T9" fmla="*/ 21 h 22"/>
                  <a:gd name="T10" fmla="*/ 4 w 8"/>
                  <a:gd name="T11" fmla="*/ 21 h 22"/>
                  <a:gd name="T12" fmla="*/ 4 w 8"/>
                  <a:gd name="T13" fmla="*/ 21 h 22"/>
                  <a:gd name="T14" fmla="*/ 3 w 8"/>
                  <a:gd name="T15" fmla="*/ 19 h 22"/>
                  <a:gd name="T16" fmla="*/ 3 w 8"/>
                  <a:gd name="T17" fmla="*/ 19 h 22"/>
                  <a:gd name="T18" fmla="*/ 3 w 8"/>
                  <a:gd name="T19" fmla="*/ 18 h 22"/>
                  <a:gd name="T20" fmla="*/ 3 w 8"/>
                  <a:gd name="T21" fmla="*/ 13 h 22"/>
                  <a:gd name="T22" fmla="*/ 7 w 8"/>
                  <a:gd name="T23" fmla="*/ 1 h 22"/>
                  <a:gd name="T24" fmla="*/ 6 w 8"/>
                  <a:gd name="T25" fmla="*/ 0 h 22"/>
                  <a:gd name="T26" fmla="*/ 0 w 8"/>
                  <a:gd name="T2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0" y="8"/>
                    </a:moveTo>
                    <a:cubicBezTo>
                      <a:pt x="0" y="10"/>
                      <a:pt x="0" y="11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2"/>
                      <a:pt x="5" y="21"/>
                      <a:pt x="4" y="21"/>
                    </a:cubicBezTo>
                    <a:cubicBezTo>
                      <a:pt x="4" y="20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6"/>
                      <a:pt x="3" y="14"/>
                      <a:pt x="3" y="13"/>
                    </a:cubicBezTo>
                    <a:cubicBezTo>
                      <a:pt x="3" y="8"/>
                      <a:pt x="4" y="5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44"/>
              <p:cNvSpPr/>
              <p:nvPr/>
            </p:nvSpPr>
            <p:spPr bwMode="auto">
              <a:xfrm>
                <a:off x="4694" y="1994"/>
                <a:ext cx="32" cy="64"/>
              </a:xfrm>
              <a:custGeom>
                <a:avLst/>
                <a:gdLst>
                  <a:gd name="T0" fmla="*/ 0 w 12"/>
                  <a:gd name="T1" fmla="*/ 1 h 24"/>
                  <a:gd name="T2" fmla="*/ 4 w 12"/>
                  <a:gd name="T3" fmla="*/ 8 h 24"/>
                  <a:gd name="T4" fmla="*/ 4 w 12"/>
                  <a:gd name="T5" fmla="*/ 9 h 24"/>
                  <a:gd name="T6" fmla="*/ 1 w 12"/>
                  <a:gd name="T7" fmla="*/ 18 h 24"/>
                  <a:gd name="T8" fmla="*/ 1 w 12"/>
                  <a:gd name="T9" fmla="*/ 18 h 24"/>
                  <a:gd name="T10" fmla="*/ 0 w 12"/>
                  <a:gd name="T11" fmla="*/ 22 h 24"/>
                  <a:gd name="T12" fmla="*/ 0 w 12"/>
                  <a:gd name="T13" fmla="*/ 23 h 24"/>
                  <a:gd name="T14" fmla="*/ 2 w 12"/>
                  <a:gd name="T15" fmla="*/ 23 h 24"/>
                  <a:gd name="T16" fmla="*/ 2 w 12"/>
                  <a:gd name="T17" fmla="*/ 23 h 24"/>
                  <a:gd name="T18" fmla="*/ 11 w 12"/>
                  <a:gd name="T19" fmla="*/ 12 h 24"/>
                  <a:gd name="T20" fmla="*/ 0 w 12"/>
                  <a:gd name="T21" fmla="*/ 0 h 24"/>
                  <a:gd name="T22" fmla="*/ 0 w 12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4" y="2"/>
                      <a:pt x="4" y="5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16"/>
                      <a:pt x="1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0" y="21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8" y="24"/>
                      <a:pt x="10" y="17"/>
                      <a:pt x="11" y="12"/>
                    </a:cubicBezTo>
                    <a:cubicBezTo>
                      <a:pt x="12" y="6"/>
                      <a:pt x="6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45"/>
              <p:cNvSpPr/>
              <p:nvPr/>
            </p:nvSpPr>
            <p:spPr bwMode="auto">
              <a:xfrm>
                <a:off x="4662" y="2093"/>
                <a:ext cx="83" cy="62"/>
              </a:xfrm>
              <a:custGeom>
                <a:avLst/>
                <a:gdLst>
                  <a:gd name="T0" fmla="*/ 1 w 31"/>
                  <a:gd name="T1" fmla="*/ 17 h 23"/>
                  <a:gd name="T2" fmla="*/ 9 w 31"/>
                  <a:gd name="T3" fmla="*/ 13 h 23"/>
                  <a:gd name="T4" fmla="*/ 10 w 31"/>
                  <a:gd name="T5" fmla="*/ 10 h 23"/>
                  <a:gd name="T6" fmla="*/ 11 w 31"/>
                  <a:gd name="T7" fmla="*/ 7 h 23"/>
                  <a:gd name="T8" fmla="*/ 11 w 31"/>
                  <a:gd name="T9" fmla="*/ 7 h 23"/>
                  <a:gd name="T10" fmla="*/ 16 w 31"/>
                  <a:gd name="T11" fmla="*/ 16 h 23"/>
                  <a:gd name="T12" fmla="*/ 19 w 31"/>
                  <a:gd name="T13" fmla="*/ 20 h 23"/>
                  <a:gd name="T14" fmla="*/ 30 w 31"/>
                  <a:gd name="T15" fmla="*/ 22 h 23"/>
                  <a:gd name="T16" fmla="*/ 30 w 31"/>
                  <a:gd name="T17" fmla="*/ 21 h 23"/>
                  <a:gd name="T18" fmla="*/ 27 w 31"/>
                  <a:gd name="T19" fmla="*/ 21 h 23"/>
                  <a:gd name="T20" fmla="*/ 23 w 31"/>
                  <a:gd name="T21" fmla="*/ 19 h 23"/>
                  <a:gd name="T22" fmla="*/ 15 w 31"/>
                  <a:gd name="T23" fmla="*/ 9 h 23"/>
                  <a:gd name="T24" fmla="*/ 12 w 31"/>
                  <a:gd name="T25" fmla="*/ 3 h 23"/>
                  <a:gd name="T26" fmla="*/ 13 w 31"/>
                  <a:gd name="T27" fmla="*/ 1 h 23"/>
                  <a:gd name="T28" fmla="*/ 12 w 31"/>
                  <a:gd name="T29" fmla="*/ 0 h 23"/>
                  <a:gd name="T30" fmla="*/ 11 w 31"/>
                  <a:gd name="T31" fmla="*/ 3 h 23"/>
                  <a:gd name="T32" fmla="*/ 11 w 31"/>
                  <a:gd name="T33" fmla="*/ 3 h 23"/>
                  <a:gd name="T34" fmla="*/ 11 w 31"/>
                  <a:gd name="T35" fmla="*/ 3 h 23"/>
                  <a:gd name="T36" fmla="*/ 11 w 31"/>
                  <a:gd name="T37" fmla="*/ 4 h 23"/>
                  <a:gd name="T38" fmla="*/ 10 w 31"/>
                  <a:gd name="T39" fmla="*/ 5 h 23"/>
                  <a:gd name="T40" fmla="*/ 8 w 31"/>
                  <a:gd name="T41" fmla="*/ 7 h 23"/>
                  <a:gd name="T42" fmla="*/ 1 w 31"/>
                  <a:gd name="T43" fmla="*/ 16 h 23"/>
                  <a:gd name="T44" fmla="*/ 1 w 31"/>
                  <a:gd name="T4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3">
                    <a:moveTo>
                      <a:pt x="1" y="17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9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1"/>
                      <a:pt x="14" y="13"/>
                      <a:pt x="16" y="16"/>
                    </a:cubicBezTo>
                    <a:cubicBezTo>
                      <a:pt x="17" y="17"/>
                      <a:pt x="18" y="19"/>
                      <a:pt x="19" y="20"/>
                    </a:cubicBezTo>
                    <a:cubicBezTo>
                      <a:pt x="23" y="23"/>
                      <a:pt x="26" y="22"/>
                      <a:pt x="30" y="22"/>
                    </a:cubicBezTo>
                    <a:cubicBezTo>
                      <a:pt x="30" y="22"/>
                      <a:pt x="31" y="21"/>
                      <a:pt x="30" y="21"/>
                    </a:cubicBezTo>
                    <a:cubicBezTo>
                      <a:pt x="29" y="21"/>
                      <a:pt x="28" y="21"/>
                      <a:pt x="27" y="21"/>
                    </a:cubicBezTo>
                    <a:cubicBezTo>
                      <a:pt x="26" y="20"/>
                      <a:pt x="24" y="20"/>
                      <a:pt x="23" y="19"/>
                    </a:cubicBezTo>
                    <a:cubicBezTo>
                      <a:pt x="20" y="17"/>
                      <a:pt x="17" y="13"/>
                      <a:pt x="15" y="9"/>
                    </a:cubicBezTo>
                    <a:cubicBezTo>
                      <a:pt x="14" y="7"/>
                      <a:pt x="13" y="5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46"/>
              <p:cNvSpPr/>
              <p:nvPr/>
            </p:nvSpPr>
            <p:spPr bwMode="auto">
              <a:xfrm>
                <a:off x="4676" y="2056"/>
                <a:ext cx="34" cy="40"/>
              </a:xfrm>
              <a:custGeom>
                <a:avLst/>
                <a:gdLst>
                  <a:gd name="T0" fmla="*/ 1 w 13"/>
                  <a:gd name="T1" fmla="*/ 12 h 15"/>
                  <a:gd name="T2" fmla="*/ 3 w 13"/>
                  <a:gd name="T3" fmla="*/ 12 h 15"/>
                  <a:gd name="T4" fmla="*/ 5 w 13"/>
                  <a:gd name="T5" fmla="*/ 14 h 15"/>
                  <a:gd name="T6" fmla="*/ 7 w 13"/>
                  <a:gd name="T7" fmla="*/ 15 h 15"/>
                  <a:gd name="T8" fmla="*/ 9 w 13"/>
                  <a:gd name="T9" fmla="*/ 15 h 15"/>
                  <a:gd name="T10" fmla="*/ 13 w 13"/>
                  <a:gd name="T11" fmla="*/ 10 h 15"/>
                  <a:gd name="T12" fmla="*/ 11 w 13"/>
                  <a:gd name="T13" fmla="*/ 5 h 15"/>
                  <a:gd name="T14" fmla="*/ 6 w 13"/>
                  <a:gd name="T15" fmla="*/ 2 h 15"/>
                  <a:gd name="T16" fmla="*/ 3 w 13"/>
                  <a:gd name="T17" fmla="*/ 5 h 15"/>
                  <a:gd name="T18" fmla="*/ 1 w 13"/>
                  <a:gd name="T19" fmla="*/ 7 h 15"/>
                  <a:gd name="T20" fmla="*/ 1 w 13"/>
                  <a:gd name="T2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12"/>
                    </a:moveTo>
                    <a:cubicBezTo>
                      <a:pt x="2" y="12"/>
                      <a:pt x="2" y="12"/>
                      <a:pt x="3" y="12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10" y="15"/>
                      <a:pt x="12" y="11"/>
                      <a:pt x="13" y="10"/>
                    </a:cubicBezTo>
                    <a:cubicBezTo>
                      <a:pt x="13" y="8"/>
                      <a:pt x="12" y="6"/>
                      <a:pt x="11" y="5"/>
                    </a:cubicBezTo>
                    <a:cubicBezTo>
                      <a:pt x="10" y="3"/>
                      <a:pt x="8" y="0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6"/>
                      <a:pt x="1" y="7"/>
                    </a:cubicBezTo>
                    <a:cubicBezTo>
                      <a:pt x="0" y="8"/>
                      <a:pt x="0" y="11"/>
                      <a:pt x="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47"/>
              <p:cNvSpPr/>
              <p:nvPr/>
            </p:nvSpPr>
            <p:spPr bwMode="auto">
              <a:xfrm>
                <a:off x="4678" y="2061"/>
                <a:ext cx="24" cy="27"/>
              </a:xfrm>
              <a:custGeom>
                <a:avLst/>
                <a:gdLst>
                  <a:gd name="T0" fmla="*/ 0 w 9"/>
                  <a:gd name="T1" fmla="*/ 4 h 10"/>
                  <a:gd name="T2" fmla="*/ 1 w 9"/>
                  <a:gd name="T3" fmla="*/ 8 h 10"/>
                  <a:gd name="T4" fmla="*/ 4 w 9"/>
                  <a:gd name="T5" fmla="*/ 9 h 10"/>
                  <a:gd name="T6" fmla="*/ 4 w 9"/>
                  <a:gd name="T7" fmla="*/ 10 h 10"/>
                  <a:gd name="T8" fmla="*/ 5 w 9"/>
                  <a:gd name="T9" fmla="*/ 10 h 10"/>
                  <a:gd name="T10" fmla="*/ 5 w 9"/>
                  <a:gd name="T11" fmla="*/ 9 h 10"/>
                  <a:gd name="T12" fmla="*/ 5 w 9"/>
                  <a:gd name="T13" fmla="*/ 9 h 10"/>
                  <a:gd name="T14" fmla="*/ 5 w 9"/>
                  <a:gd name="T15" fmla="*/ 9 h 10"/>
                  <a:gd name="T16" fmla="*/ 5 w 9"/>
                  <a:gd name="T17" fmla="*/ 9 h 10"/>
                  <a:gd name="T18" fmla="*/ 5 w 9"/>
                  <a:gd name="T19" fmla="*/ 9 h 10"/>
                  <a:gd name="T20" fmla="*/ 4 w 9"/>
                  <a:gd name="T21" fmla="*/ 7 h 10"/>
                  <a:gd name="T22" fmla="*/ 7 w 9"/>
                  <a:gd name="T23" fmla="*/ 5 h 10"/>
                  <a:gd name="T24" fmla="*/ 8 w 9"/>
                  <a:gd name="T25" fmla="*/ 2 h 10"/>
                  <a:gd name="T26" fmla="*/ 5 w 9"/>
                  <a:gd name="T27" fmla="*/ 1 h 10"/>
                  <a:gd name="T28" fmla="*/ 0 w 9"/>
                  <a:gd name="T29" fmla="*/ 4 h 10"/>
                  <a:gd name="T30" fmla="*/ 0 w 9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5"/>
                      <a:pt x="0" y="7"/>
                      <a:pt x="1" y="8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4" y="6"/>
                      <a:pt x="7" y="5"/>
                      <a:pt x="7" y="5"/>
                    </a:cubicBezTo>
                    <a:cubicBezTo>
                      <a:pt x="8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48"/>
              <p:cNvSpPr/>
              <p:nvPr/>
            </p:nvSpPr>
            <p:spPr bwMode="auto">
              <a:xfrm>
                <a:off x="4676" y="2074"/>
                <a:ext cx="5" cy="6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1 h 2"/>
                  <a:gd name="T12" fmla="*/ 1 w 2"/>
                  <a:gd name="T13" fmla="*/ 0 h 2"/>
                  <a:gd name="T14" fmla="*/ 0 w 2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49"/>
              <p:cNvSpPr/>
              <p:nvPr/>
            </p:nvSpPr>
            <p:spPr bwMode="auto">
              <a:xfrm>
                <a:off x="4689" y="2069"/>
                <a:ext cx="11" cy="16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5 h 6"/>
                  <a:gd name="T4" fmla="*/ 3 w 4"/>
                  <a:gd name="T5" fmla="*/ 6 h 6"/>
                  <a:gd name="T6" fmla="*/ 4 w 4"/>
                  <a:gd name="T7" fmla="*/ 5 h 6"/>
                  <a:gd name="T8" fmla="*/ 4 w 4"/>
                  <a:gd name="T9" fmla="*/ 5 h 6"/>
                  <a:gd name="T10" fmla="*/ 4 w 4"/>
                  <a:gd name="T11" fmla="*/ 5 h 6"/>
                  <a:gd name="T12" fmla="*/ 4 w 4"/>
                  <a:gd name="T13" fmla="*/ 5 h 6"/>
                  <a:gd name="T14" fmla="*/ 4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  <a:gd name="T20" fmla="*/ 0 w 4"/>
                  <a:gd name="T21" fmla="*/ 2 h 6"/>
                  <a:gd name="T22" fmla="*/ 1 w 4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0"/>
              <p:cNvSpPr/>
              <p:nvPr/>
            </p:nvSpPr>
            <p:spPr bwMode="auto">
              <a:xfrm>
                <a:off x="4676" y="2080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3 h 4"/>
                  <a:gd name="T12" fmla="*/ 2 w 3"/>
                  <a:gd name="T13" fmla="*/ 3 h 4"/>
                  <a:gd name="T14" fmla="*/ 2 w 3"/>
                  <a:gd name="T15" fmla="*/ 3 h 4"/>
                  <a:gd name="T16" fmla="*/ 2 w 3"/>
                  <a:gd name="T17" fmla="*/ 3 h 4"/>
                  <a:gd name="T18" fmla="*/ 3 w 3"/>
                  <a:gd name="T19" fmla="*/ 2 h 4"/>
                  <a:gd name="T20" fmla="*/ 2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0 h 4"/>
                  <a:gd name="T28" fmla="*/ 1 w 3"/>
                  <a:gd name="T29" fmla="*/ 0 h 4"/>
                  <a:gd name="T30" fmla="*/ 1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2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1"/>
              <p:cNvSpPr/>
              <p:nvPr/>
            </p:nvSpPr>
            <p:spPr bwMode="auto">
              <a:xfrm>
                <a:off x="4681" y="2077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2"/>
              <p:cNvSpPr/>
              <p:nvPr/>
            </p:nvSpPr>
            <p:spPr bwMode="auto">
              <a:xfrm>
                <a:off x="4692" y="1994"/>
                <a:ext cx="40" cy="62"/>
              </a:xfrm>
              <a:custGeom>
                <a:avLst/>
                <a:gdLst>
                  <a:gd name="T0" fmla="*/ 1 w 15"/>
                  <a:gd name="T1" fmla="*/ 1 h 23"/>
                  <a:gd name="T2" fmla="*/ 2 w 15"/>
                  <a:gd name="T3" fmla="*/ 1 h 23"/>
                  <a:gd name="T4" fmla="*/ 3 w 15"/>
                  <a:gd name="T5" fmla="*/ 1 h 23"/>
                  <a:gd name="T6" fmla="*/ 3 w 15"/>
                  <a:gd name="T7" fmla="*/ 1 h 23"/>
                  <a:gd name="T8" fmla="*/ 9 w 15"/>
                  <a:gd name="T9" fmla="*/ 5 h 23"/>
                  <a:gd name="T10" fmla="*/ 9 w 15"/>
                  <a:gd name="T11" fmla="*/ 12 h 23"/>
                  <a:gd name="T12" fmla="*/ 9 w 15"/>
                  <a:gd name="T13" fmla="*/ 13 h 23"/>
                  <a:gd name="T14" fmla="*/ 7 w 15"/>
                  <a:gd name="T15" fmla="*/ 17 h 23"/>
                  <a:gd name="T16" fmla="*/ 4 w 15"/>
                  <a:gd name="T17" fmla="*/ 22 h 23"/>
                  <a:gd name="T18" fmla="*/ 5 w 15"/>
                  <a:gd name="T19" fmla="*/ 23 h 23"/>
                  <a:gd name="T20" fmla="*/ 5 w 15"/>
                  <a:gd name="T21" fmla="*/ 23 h 23"/>
                  <a:gd name="T22" fmla="*/ 5 w 15"/>
                  <a:gd name="T23" fmla="*/ 23 h 23"/>
                  <a:gd name="T24" fmla="*/ 5 w 15"/>
                  <a:gd name="T25" fmla="*/ 23 h 23"/>
                  <a:gd name="T26" fmla="*/ 8 w 15"/>
                  <a:gd name="T27" fmla="*/ 21 h 23"/>
                  <a:gd name="T28" fmla="*/ 14 w 15"/>
                  <a:gd name="T29" fmla="*/ 16 h 23"/>
                  <a:gd name="T30" fmla="*/ 14 w 15"/>
                  <a:gd name="T31" fmla="*/ 8 h 23"/>
                  <a:gd name="T32" fmla="*/ 2 w 15"/>
                  <a:gd name="T33" fmla="*/ 0 h 23"/>
                  <a:gd name="T34" fmla="*/ 1 w 15"/>
                  <a:gd name="T35" fmla="*/ 0 h 23"/>
                  <a:gd name="T36" fmla="*/ 1 w 15"/>
                  <a:gd name="T3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3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6"/>
                      <a:pt x="13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5"/>
                      <a:pt x="8" y="16"/>
                      <a:pt x="7" y="17"/>
                    </a:cubicBezTo>
                    <a:cubicBezTo>
                      <a:pt x="6" y="18"/>
                      <a:pt x="6" y="21"/>
                      <a:pt x="4" y="22"/>
                    </a:cubicBezTo>
                    <a:cubicBezTo>
                      <a:pt x="4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2"/>
                      <a:pt x="8" y="21"/>
                    </a:cubicBezTo>
                    <a:cubicBezTo>
                      <a:pt x="10" y="20"/>
                      <a:pt x="12" y="19"/>
                      <a:pt x="14" y="16"/>
                    </a:cubicBezTo>
                    <a:cubicBezTo>
                      <a:pt x="15" y="14"/>
                      <a:pt x="14" y="11"/>
                      <a:pt x="14" y="8"/>
                    </a:cubicBezTo>
                    <a:cubicBezTo>
                      <a:pt x="12" y="3"/>
                      <a:pt x="7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3"/>
              <p:cNvSpPr/>
              <p:nvPr/>
            </p:nvSpPr>
            <p:spPr bwMode="auto">
              <a:xfrm>
                <a:off x="2876" y="1402"/>
                <a:ext cx="259" cy="252"/>
              </a:xfrm>
              <a:custGeom>
                <a:avLst/>
                <a:gdLst>
                  <a:gd name="T0" fmla="*/ 96 w 97"/>
                  <a:gd name="T1" fmla="*/ 93 h 94"/>
                  <a:gd name="T2" fmla="*/ 88 w 97"/>
                  <a:gd name="T3" fmla="*/ 76 h 94"/>
                  <a:gd name="T4" fmla="*/ 88 w 97"/>
                  <a:gd name="T5" fmla="*/ 75 h 94"/>
                  <a:gd name="T6" fmla="*/ 88 w 97"/>
                  <a:gd name="T7" fmla="*/ 67 h 94"/>
                  <a:gd name="T8" fmla="*/ 88 w 97"/>
                  <a:gd name="T9" fmla="*/ 56 h 94"/>
                  <a:gd name="T10" fmla="*/ 82 w 97"/>
                  <a:gd name="T11" fmla="*/ 36 h 94"/>
                  <a:gd name="T12" fmla="*/ 74 w 97"/>
                  <a:gd name="T13" fmla="*/ 21 h 94"/>
                  <a:gd name="T14" fmla="*/ 63 w 97"/>
                  <a:gd name="T15" fmla="*/ 13 h 94"/>
                  <a:gd name="T16" fmla="*/ 55 w 97"/>
                  <a:gd name="T17" fmla="*/ 9 h 94"/>
                  <a:gd name="T18" fmla="*/ 50 w 97"/>
                  <a:gd name="T19" fmla="*/ 3 h 94"/>
                  <a:gd name="T20" fmla="*/ 37 w 97"/>
                  <a:gd name="T21" fmla="*/ 2 h 94"/>
                  <a:gd name="T22" fmla="*/ 30 w 97"/>
                  <a:gd name="T23" fmla="*/ 5 h 94"/>
                  <a:gd name="T24" fmla="*/ 17 w 97"/>
                  <a:gd name="T25" fmla="*/ 4 h 94"/>
                  <a:gd name="T26" fmla="*/ 1 w 97"/>
                  <a:gd name="T27" fmla="*/ 9 h 94"/>
                  <a:gd name="T28" fmla="*/ 1 w 97"/>
                  <a:gd name="T29" fmla="*/ 10 h 94"/>
                  <a:gd name="T30" fmla="*/ 17 w 97"/>
                  <a:gd name="T31" fmla="*/ 15 h 94"/>
                  <a:gd name="T32" fmla="*/ 22 w 97"/>
                  <a:gd name="T33" fmla="*/ 30 h 94"/>
                  <a:gd name="T34" fmla="*/ 30 w 97"/>
                  <a:gd name="T35" fmla="*/ 45 h 94"/>
                  <a:gd name="T36" fmla="*/ 42 w 97"/>
                  <a:gd name="T37" fmla="*/ 61 h 94"/>
                  <a:gd name="T38" fmla="*/ 67 w 97"/>
                  <a:gd name="T39" fmla="*/ 82 h 94"/>
                  <a:gd name="T40" fmla="*/ 81 w 97"/>
                  <a:gd name="T41" fmla="*/ 83 h 94"/>
                  <a:gd name="T42" fmla="*/ 95 w 97"/>
                  <a:gd name="T43" fmla="*/ 94 h 94"/>
                  <a:gd name="T44" fmla="*/ 96 w 97"/>
                  <a:gd name="T45" fmla="*/ 9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" h="94">
                    <a:moveTo>
                      <a:pt x="96" y="93"/>
                    </a:moveTo>
                    <a:cubicBezTo>
                      <a:pt x="97" y="86"/>
                      <a:pt x="91" y="82"/>
                      <a:pt x="88" y="76"/>
                    </a:cubicBezTo>
                    <a:cubicBezTo>
                      <a:pt x="88" y="76"/>
                      <a:pt x="89" y="76"/>
                      <a:pt x="88" y="75"/>
                    </a:cubicBezTo>
                    <a:cubicBezTo>
                      <a:pt x="88" y="72"/>
                      <a:pt x="88" y="70"/>
                      <a:pt x="88" y="67"/>
                    </a:cubicBezTo>
                    <a:cubicBezTo>
                      <a:pt x="89" y="63"/>
                      <a:pt x="88" y="60"/>
                      <a:pt x="88" y="56"/>
                    </a:cubicBezTo>
                    <a:cubicBezTo>
                      <a:pt x="87" y="49"/>
                      <a:pt x="84" y="43"/>
                      <a:pt x="82" y="36"/>
                    </a:cubicBezTo>
                    <a:cubicBezTo>
                      <a:pt x="79" y="31"/>
                      <a:pt x="77" y="26"/>
                      <a:pt x="74" y="21"/>
                    </a:cubicBezTo>
                    <a:cubicBezTo>
                      <a:pt x="72" y="17"/>
                      <a:pt x="68" y="14"/>
                      <a:pt x="63" y="13"/>
                    </a:cubicBezTo>
                    <a:cubicBezTo>
                      <a:pt x="60" y="12"/>
                      <a:pt x="58" y="12"/>
                      <a:pt x="55" y="9"/>
                    </a:cubicBezTo>
                    <a:cubicBezTo>
                      <a:pt x="54" y="7"/>
                      <a:pt x="52" y="5"/>
                      <a:pt x="50" y="3"/>
                    </a:cubicBezTo>
                    <a:cubicBezTo>
                      <a:pt x="47" y="0"/>
                      <a:pt x="41" y="1"/>
                      <a:pt x="37" y="2"/>
                    </a:cubicBezTo>
                    <a:cubicBezTo>
                      <a:pt x="35" y="3"/>
                      <a:pt x="33" y="4"/>
                      <a:pt x="30" y="5"/>
                    </a:cubicBezTo>
                    <a:cubicBezTo>
                      <a:pt x="26" y="7"/>
                      <a:pt x="21" y="5"/>
                      <a:pt x="17" y="4"/>
                    </a:cubicBezTo>
                    <a:cubicBezTo>
                      <a:pt x="11" y="3"/>
                      <a:pt x="6" y="6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6" y="11"/>
                      <a:pt x="13" y="11"/>
                      <a:pt x="17" y="15"/>
                    </a:cubicBezTo>
                    <a:cubicBezTo>
                      <a:pt x="21" y="19"/>
                      <a:pt x="20" y="25"/>
                      <a:pt x="22" y="30"/>
                    </a:cubicBezTo>
                    <a:cubicBezTo>
                      <a:pt x="23" y="36"/>
                      <a:pt x="27" y="40"/>
                      <a:pt x="30" y="45"/>
                    </a:cubicBezTo>
                    <a:cubicBezTo>
                      <a:pt x="35" y="50"/>
                      <a:pt x="38" y="56"/>
                      <a:pt x="42" y="61"/>
                    </a:cubicBezTo>
                    <a:cubicBezTo>
                      <a:pt x="48" y="70"/>
                      <a:pt x="58" y="77"/>
                      <a:pt x="67" y="82"/>
                    </a:cubicBezTo>
                    <a:cubicBezTo>
                      <a:pt x="72" y="84"/>
                      <a:pt x="76" y="83"/>
                      <a:pt x="81" y="83"/>
                    </a:cubicBezTo>
                    <a:cubicBezTo>
                      <a:pt x="89" y="82"/>
                      <a:pt x="91" y="89"/>
                      <a:pt x="95" y="94"/>
                    </a:cubicBezTo>
                    <a:cubicBezTo>
                      <a:pt x="95" y="94"/>
                      <a:pt x="96" y="94"/>
                      <a:pt x="96" y="9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4"/>
              <p:cNvSpPr/>
              <p:nvPr/>
            </p:nvSpPr>
            <p:spPr bwMode="auto">
              <a:xfrm>
                <a:off x="2953" y="1405"/>
                <a:ext cx="134" cy="115"/>
              </a:xfrm>
              <a:custGeom>
                <a:avLst/>
                <a:gdLst>
                  <a:gd name="T0" fmla="*/ 11 w 50"/>
                  <a:gd name="T1" fmla="*/ 21 h 43"/>
                  <a:gd name="T2" fmla="*/ 9 w 50"/>
                  <a:gd name="T3" fmla="*/ 17 h 43"/>
                  <a:gd name="T4" fmla="*/ 10 w 50"/>
                  <a:gd name="T5" fmla="*/ 19 h 43"/>
                  <a:gd name="T6" fmla="*/ 17 w 50"/>
                  <a:gd name="T7" fmla="*/ 24 h 43"/>
                  <a:gd name="T8" fmla="*/ 34 w 50"/>
                  <a:gd name="T9" fmla="*/ 31 h 43"/>
                  <a:gd name="T10" fmla="*/ 34 w 50"/>
                  <a:gd name="T11" fmla="*/ 31 h 43"/>
                  <a:gd name="T12" fmla="*/ 34 w 50"/>
                  <a:gd name="T13" fmla="*/ 20 h 43"/>
                  <a:gd name="T14" fmla="*/ 33 w 50"/>
                  <a:gd name="T15" fmla="*/ 17 h 43"/>
                  <a:gd name="T16" fmla="*/ 35 w 50"/>
                  <a:gd name="T17" fmla="*/ 16 h 43"/>
                  <a:gd name="T18" fmla="*/ 36 w 50"/>
                  <a:gd name="T19" fmla="*/ 19 h 43"/>
                  <a:gd name="T20" fmla="*/ 39 w 50"/>
                  <a:gd name="T21" fmla="*/ 42 h 43"/>
                  <a:gd name="T22" fmla="*/ 39 w 50"/>
                  <a:gd name="T23" fmla="*/ 42 h 43"/>
                  <a:gd name="T24" fmla="*/ 40 w 50"/>
                  <a:gd name="T25" fmla="*/ 22 h 43"/>
                  <a:gd name="T26" fmla="*/ 40 w 50"/>
                  <a:gd name="T27" fmla="*/ 20 h 43"/>
                  <a:gd name="T28" fmla="*/ 42 w 50"/>
                  <a:gd name="T29" fmla="*/ 23 h 43"/>
                  <a:gd name="T30" fmla="*/ 45 w 50"/>
                  <a:gd name="T31" fmla="*/ 25 h 43"/>
                  <a:gd name="T32" fmla="*/ 47 w 50"/>
                  <a:gd name="T33" fmla="*/ 26 h 43"/>
                  <a:gd name="T34" fmla="*/ 47 w 50"/>
                  <a:gd name="T35" fmla="*/ 26 h 43"/>
                  <a:gd name="T36" fmla="*/ 48 w 50"/>
                  <a:gd name="T37" fmla="*/ 28 h 43"/>
                  <a:gd name="T38" fmla="*/ 48 w 50"/>
                  <a:gd name="T39" fmla="*/ 28 h 43"/>
                  <a:gd name="T40" fmla="*/ 48 w 50"/>
                  <a:gd name="T41" fmla="*/ 29 h 43"/>
                  <a:gd name="T42" fmla="*/ 48 w 50"/>
                  <a:gd name="T43" fmla="*/ 29 h 43"/>
                  <a:gd name="T44" fmla="*/ 49 w 50"/>
                  <a:gd name="T45" fmla="*/ 30 h 43"/>
                  <a:gd name="T46" fmla="*/ 49 w 50"/>
                  <a:gd name="T47" fmla="*/ 30 h 43"/>
                  <a:gd name="T48" fmla="*/ 47 w 50"/>
                  <a:gd name="T49" fmla="*/ 25 h 43"/>
                  <a:gd name="T50" fmla="*/ 46 w 50"/>
                  <a:gd name="T51" fmla="*/ 24 h 43"/>
                  <a:gd name="T52" fmla="*/ 45 w 50"/>
                  <a:gd name="T53" fmla="*/ 21 h 43"/>
                  <a:gd name="T54" fmla="*/ 38 w 50"/>
                  <a:gd name="T55" fmla="*/ 14 h 43"/>
                  <a:gd name="T56" fmla="*/ 30 w 50"/>
                  <a:gd name="T57" fmla="*/ 11 h 43"/>
                  <a:gd name="T58" fmla="*/ 23 w 50"/>
                  <a:gd name="T59" fmla="*/ 5 h 43"/>
                  <a:gd name="T60" fmla="*/ 12 w 50"/>
                  <a:gd name="T61" fmla="*/ 0 h 43"/>
                  <a:gd name="T62" fmla="*/ 6 w 50"/>
                  <a:gd name="T63" fmla="*/ 1 h 43"/>
                  <a:gd name="T64" fmla="*/ 0 w 50"/>
                  <a:gd name="T65" fmla="*/ 5 h 43"/>
                  <a:gd name="T66" fmla="*/ 0 w 50"/>
                  <a:gd name="T67" fmla="*/ 5 h 43"/>
                  <a:gd name="T68" fmla="*/ 10 w 50"/>
                  <a:gd name="T69" fmla="*/ 22 h 43"/>
                  <a:gd name="T70" fmla="*/ 11 w 50"/>
                  <a:gd name="T71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3">
                    <a:moveTo>
                      <a:pt x="11" y="21"/>
                    </a:moveTo>
                    <a:cubicBezTo>
                      <a:pt x="10" y="20"/>
                      <a:pt x="9" y="19"/>
                      <a:pt x="9" y="17"/>
                    </a:cubicBezTo>
                    <a:cubicBezTo>
                      <a:pt x="9" y="17"/>
                      <a:pt x="10" y="19"/>
                      <a:pt x="10" y="19"/>
                    </a:cubicBezTo>
                    <a:cubicBezTo>
                      <a:pt x="12" y="21"/>
                      <a:pt x="14" y="23"/>
                      <a:pt x="17" y="24"/>
                    </a:cubicBezTo>
                    <a:cubicBezTo>
                      <a:pt x="22" y="27"/>
                      <a:pt x="28" y="29"/>
                      <a:pt x="34" y="31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28"/>
                      <a:pt x="34" y="23"/>
                      <a:pt x="34" y="20"/>
                    </a:cubicBezTo>
                    <a:cubicBezTo>
                      <a:pt x="33" y="19"/>
                      <a:pt x="33" y="18"/>
                      <a:pt x="33" y="17"/>
                    </a:cubicBezTo>
                    <a:cubicBezTo>
                      <a:pt x="32" y="15"/>
                      <a:pt x="33" y="15"/>
                      <a:pt x="35" y="16"/>
                    </a:cubicBezTo>
                    <a:cubicBezTo>
                      <a:pt x="35" y="17"/>
                      <a:pt x="36" y="18"/>
                      <a:pt x="36" y="19"/>
                    </a:cubicBezTo>
                    <a:cubicBezTo>
                      <a:pt x="39" y="26"/>
                      <a:pt x="39" y="35"/>
                      <a:pt x="39" y="42"/>
                    </a:cubicBezTo>
                    <a:cubicBezTo>
                      <a:pt x="39" y="43"/>
                      <a:pt x="39" y="43"/>
                      <a:pt x="39" y="42"/>
                    </a:cubicBezTo>
                    <a:cubicBezTo>
                      <a:pt x="43" y="36"/>
                      <a:pt x="42" y="29"/>
                      <a:pt x="40" y="22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1"/>
                      <a:pt x="41" y="22"/>
                      <a:pt x="42" y="23"/>
                    </a:cubicBezTo>
                    <a:cubicBezTo>
                      <a:pt x="43" y="24"/>
                      <a:pt x="44" y="25"/>
                      <a:pt x="45" y="25"/>
                    </a:cubicBezTo>
                    <a:cubicBezTo>
                      <a:pt x="46" y="25"/>
                      <a:pt x="46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9" y="29"/>
                      <a:pt x="49" y="30"/>
                      <a:pt x="49" y="30"/>
                    </a:cubicBezTo>
                    <a:cubicBezTo>
                      <a:pt x="49" y="30"/>
                      <a:pt x="50" y="30"/>
                      <a:pt x="49" y="30"/>
                    </a:cubicBezTo>
                    <a:cubicBezTo>
                      <a:pt x="49" y="28"/>
                      <a:pt x="48" y="26"/>
                      <a:pt x="47" y="25"/>
                    </a:cubicBezTo>
                    <a:cubicBezTo>
                      <a:pt x="47" y="25"/>
                      <a:pt x="47" y="24"/>
                      <a:pt x="46" y="24"/>
                    </a:cubicBezTo>
                    <a:cubicBezTo>
                      <a:pt x="46" y="23"/>
                      <a:pt x="45" y="22"/>
                      <a:pt x="45" y="21"/>
                    </a:cubicBezTo>
                    <a:cubicBezTo>
                      <a:pt x="43" y="18"/>
                      <a:pt x="41" y="16"/>
                      <a:pt x="38" y="14"/>
                    </a:cubicBezTo>
                    <a:cubicBezTo>
                      <a:pt x="36" y="12"/>
                      <a:pt x="33" y="12"/>
                      <a:pt x="30" y="11"/>
                    </a:cubicBezTo>
                    <a:cubicBezTo>
                      <a:pt x="27" y="10"/>
                      <a:pt x="25" y="7"/>
                      <a:pt x="23" y="5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7"/>
                      <a:pt x="10" y="22"/>
                    </a:cubicBezTo>
                    <a:cubicBezTo>
                      <a:pt x="11" y="22"/>
                      <a:pt x="11" y="22"/>
                      <a:pt x="11" y="2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5"/>
              <p:cNvSpPr/>
              <p:nvPr/>
            </p:nvSpPr>
            <p:spPr bwMode="auto">
              <a:xfrm>
                <a:off x="2935" y="1445"/>
                <a:ext cx="85" cy="64"/>
              </a:xfrm>
              <a:custGeom>
                <a:avLst/>
                <a:gdLst>
                  <a:gd name="T0" fmla="*/ 14 w 32"/>
                  <a:gd name="T1" fmla="*/ 20 h 24"/>
                  <a:gd name="T2" fmla="*/ 22 w 32"/>
                  <a:gd name="T3" fmla="*/ 20 h 24"/>
                  <a:gd name="T4" fmla="*/ 29 w 32"/>
                  <a:gd name="T5" fmla="*/ 22 h 24"/>
                  <a:gd name="T6" fmla="*/ 31 w 32"/>
                  <a:gd name="T7" fmla="*/ 24 h 24"/>
                  <a:gd name="T8" fmla="*/ 32 w 32"/>
                  <a:gd name="T9" fmla="*/ 23 h 24"/>
                  <a:gd name="T10" fmla="*/ 22 w 32"/>
                  <a:gd name="T11" fmla="*/ 16 h 24"/>
                  <a:gd name="T12" fmla="*/ 17 w 32"/>
                  <a:gd name="T13" fmla="*/ 10 h 24"/>
                  <a:gd name="T14" fmla="*/ 12 w 32"/>
                  <a:gd name="T15" fmla="*/ 3 h 24"/>
                  <a:gd name="T16" fmla="*/ 9 w 32"/>
                  <a:gd name="T17" fmla="*/ 0 h 24"/>
                  <a:gd name="T18" fmla="*/ 1 w 32"/>
                  <a:gd name="T19" fmla="*/ 0 h 24"/>
                  <a:gd name="T20" fmla="*/ 0 w 32"/>
                  <a:gd name="T21" fmla="*/ 0 h 24"/>
                  <a:gd name="T22" fmla="*/ 2 w 32"/>
                  <a:gd name="T23" fmla="*/ 9 h 24"/>
                  <a:gd name="T24" fmla="*/ 3 w 32"/>
                  <a:gd name="T25" fmla="*/ 12 h 24"/>
                  <a:gd name="T26" fmla="*/ 10 w 32"/>
                  <a:gd name="T27" fmla="*/ 16 h 24"/>
                  <a:gd name="T28" fmla="*/ 11 w 32"/>
                  <a:gd name="T29" fmla="*/ 20 h 24"/>
                  <a:gd name="T30" fmla="*/ 14 w 32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4" y="20"/>
                    </a:moveTo>
                    <a:cubicBezTo>
                      <a:pt x="17" y="18"/>
                      <a:pt x="19" y="19"/>
                      <a:pt x="22" y="20"/>
                    </a:cubicBezTo>
                    <a:cubicBezTo>
                      <a:pt x="25" y="21"/>
                      <a:pt x="26" y="19"/>
                      <a:pt x="29" y="22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2" y="24"/>
                      <a:pt x="32" y="24"/>
                      <a:pt x="32" y="23"/>
                    </a:cubicBezTo>
                    <a:cubicBezTo>
                      <a:pt x="29" y="20"/>
                      <a:pt x="25" y="18"/>
                      <a:pt x="22" y="16"/>
                    </a:cubicBezTo>
                    <a:cubicBezTo>
                      <a:pt x="20" y="14"/>
                      <a:pt x="19" y="12"/>
                      <a:pt x="17" y="10"/>
                    </a:cubicBezTo>
                    <a:cubicBezTo>
                      <a:pt x="15" y="8"/>
                      <a:pt x="14" y="6"/>
                      <a:pt x="12" y="3"/>
                    </a:cubicBezTo>
                    <a:cubicBezTo>
                      <a:pt x="11" y="2"/>
                      <a:pt x="10" y="0"/>
                      <a:pt x="9" y="0"/>
                    </a:cubicBezTo>
                    <a:cubicBezTo>
                      <a:pt x="6" y="1"/>
                      <a:pt x="4" y="5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10"/>
                      <a:pt x="2" y="12"/>
                      <a:pt x="3" y="12"/>
                    </a:cubicBezTo>
                    <a:cubicBezTo>
                      <a:pt x="5" y="13"/>
                      <a:pt x="10" y="14"/>
                      <a:pt x="10" y="16"/>
                    </a:cubicBezTo>
                    <a:cubicBezTo>
                      <a:pt x="11" y="18"/>
                      <a:pt x="10" y="19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6"/>
              <p:cNvSpPr/>
              <p:nvPr/>
            </p:nvSpPr>
            <p:spPr bwMode="auto">
              <a:xfrm>
                <a:off x="2876" y="1413"/>
                <a:ext cx="67" cy="32"/>
              </a:xfrm>
              <a:custGeom>
                <a:avLst/>
                <a:gdLst>
                  <a:gd name="T0" fmla="*/ 11 w 25"/>
                  <a:gd name="T1" fmla="*/ 8 h 12"/>
                  <a:gd name="T2" fmla="*/ 19 w 25"/>
                  <a:gd name="T3" fmla="*/ 12 h 12"/>
                  <a:gd name="T4" fmla="*/ 19 w 25"/>
                  <a:gd name="T5" fmla="*/ 11 h 12"/>
                  <a:gd name="T6" fmla="*/ 17 w 25"/>
                  <a:gd name="T7" fmla="*/ 8 h 12"/>
                  <a:gd name="T8" fmla="*/ 19 w 25"/>
                  <a:gd name="T9" fmla="*/ 8 h 12"/>
                  <a:gd name="T10" fmla="*/ 25 w 25"/>
                  <a:gd name="T11" fmla="*/ 9 h 12"/>
                  <a:gd name="T12" fmla="*/ 25 w 25"/>
                  <a:gd name="T13" fmla="*/ 9 h 12"/>
                  <a:gd name="T14" fmla="*/ 24 w 25"/>
                  <a:gd name="T15" fmla="*/ 8 h 12"/>
                  <a:gd name="T16" fmla="*/ 24 w 25"/>
                  <a:gd name="T17" fmla="*/ 8 h 12"/>
                  <a:gd name="T18" fmla="*/ 16 w 25"/>
                  <a:gd name="T19" fmla="*/ 3 h 12"/>
                  <a:gd name="T20" fmla="*/ 16 w 25"/>
                  <a:gd name="T21" fmla="*/ 2 h 12"/>
                  <a:gd name="T22" fmla="*/ 16 w 25"/>
                  <a:gd name="T23" fmla="*/ 1 h 12"/>
                  <a:gd name="T24" fmla="*/ 16 w 25"/>
                  <a:gd name="T25" fmla="*/ 1 h 12"/>
                  <a:gd name="T26" fmla="*/ 0 w 25"/>
                  <a:gd name="T27" fmla="*/ 5 h 12"/>
                  <a:gd name="T28" fmla="*/ 0 w 25"/>
                  <a:gd name="T29" fmla="*/ 6 h 12"/>
                  <a:gd name="T30" fmla="*/ 11 w 25"/>
                  <a:gd name="T3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2">
                    <a:moveTo>
                      <a:pt x="11" y="8"/>
                    </a:moveTo>
                    <a:cubicBezTo>
                      <a:pt x="14" y="9"/>
                      <a:pt x="16" y="11"/>
                      <a:pt x="19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19" y="10"/>
                      <a:pt x="18" y="9"/>
                      <a:pt x="17" y="8"/>
                    </a:cubicBezTo>
                    <a:cubicBezTo>
                      <a:pt x="17" y="8"/>
                      <a:pt x="18" y="8"/>
                      <a:pt x="19" y="8"/>
                    </a:cubicBezTo>
                    <a:cubicBezTo>
                      <a:pt x="21" y="9"/>
                      <a:pt x="23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1" y="6"/>
                      <a:pt x="19" y="5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0" y="0"/>
                      <a:pt x="3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7" y="6"/>
                      <a:pt x="11" y="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7"/>
              <p:cNvSpPr/>
              <p:nvPr/>
            </p:nvSpPr>
            <p:spPr bwMode="auto">
              <a:xfrm>
                <a:off x="2988" y="1475"/>
                <a:ext cx="142" cy="171"/>
              </a:xfrm>
              <a:custGeom>
                <a:avLst/>
                <a:gdLst>
                  <a:gd name="T0" fmla="*/ 53 w 53"/>
                  <a:gd name="T1" fmla="*/ 64 h 64"/>
                  <a:gd name="T2" fmla="*/ 48 w 53"/>
                  <a:gd name="T3" fmla="*/ 54 h 64"/>
                  <a:gd name="T4" fmla="*/ 45 w 53"/>
                  <a:gd name="T5" fmla="*/ 49 h 64"/>
                  <a:gd name="T6" fmla="*/ 44 w 53"/>
                  <a:gd name="T7" fmla="*/ 38 h 64"/>
                  <a:gd name="T8" fmla="*/ 44 w 53"/>
                  <a:gd name="T9" fmla="*/ 22 h 64"/>
                  <a:gd name="T10" fmla="*/ 42 w 53"/>
                  <a:gd name="T11" fmla="*/ 15 h 64"/>
                  <a:gd name="T12" fmla="*/ 38 w 53"/>
                  <a:gd name="T13" fmla="*/ 9 h 64"/>
                  <a:gd name="T14" fmla="*/ 37 w 53"/>
                  <a:gd name="T15" fmla="*/ 9 h 64"/>
                  <a:gd name="T16" fmla="*/ 41 w 53"/>
                  <a:gd name="T17" fmla="*/ 15 h 64"/>
                  <a:gd name="T18" fmla="*/ 42 w 53"/>
                  <a:gd name="T19" fmla="*/ 17 h 64"/>
                  <a:gd name="T20" fmla="*/ 37 w 53"/>
                  <a:gd name="T21" fmla="*/ 9 h 64"/>
                  <a:gd name="T22" fmla="*/ 36 w 53"/>
                  <a:gd name="T23" fmla="*/ 9 h 64"/>
                  <a:gd name="T24" fmla="*/ 38 w 53"/>
                  <a:gd name="T25" fmla="*/ 17 h 64"/>
                  <a:gd name="T26" fmla="*/ 40 w 53"/>
                  <a:gd name="T27" fmla="*/ 27 h 64"/>
                  <a:gd name="T28" fmla="*/ 41 w 53"/>
                  <a:gd name="T29" fmla="*/ 39 h 64"/>
                  <a:gd name="T30" fmla="*/ 38 w 53"/>
                  <a:gd name="T31" fmla="*/ 36 h 64"/>
                  <a:gd name="T32" fmla="*/ 33 w 53"/>
                  <a:gd name="T33" fmla="*/ 31 h 64"/>
                  <a:gd name="T34" fmla="*/ 4 w 53"/>
                  <a:gd name="T35" fmla="*/ 1 h 64"/>
                  <a:gd name="T36" fmla="*/ 4 w 53"/>
                  <a:gd name="T37" fmla="*/ 1 h 64"/>
                  <a:gd name="T38" fmla="*/ 30 w 53"/>
                  <a:gd name="T39" fmla="*/ 32 h 64"/>
                  <a:gd name="T40" fmla="*/ 33 w 53"/>
                  <a:gd name="T41" fmla="*/ 40 h 64"/>
                  <a:gd name="T42" fmla="*/ 25 w 53"/>
                  <a:gd name="T43" fmla="*/ 42 h 64"/>
                  <a:gd name="T44" fmla="*/ 9 w 53"/>
                  <a:gd name="T45" fmla="*/ 33 h 64"/>
                  <a:gd name="T46" fmla="*/ 9 w 53"/>
                  <a:gd name="T47" fmla="*/ 34 h 64"/>
                  <a:gd name="T48" fmla="*/ 22 w 53"/>
                  <a:gd name="T49" fmla="*/ 48 h 64"/>
                  <a:gd name="T50" fmla="*/ 19 w 53"/>
                  <a:gd name="T51" fmla="*/ 46 h 64"/>
                  <a:gd name="T52" fmla="*/ 13 w 53"/>
                  <a:gd name="T53" fmla="*/ 42 h 64"/>
                  <a:gd name="T54" fmla="*/ 1 w 53"/>
                  <a:gd name="T55" fmla="*/ 35 h 64"/>
                  <a:gd name="T56" fmla="*/ 1 w 53"/>
                  <a:gd name="T57" fmla="*/ 36 h 64"/>
                  <a:gd name="T58" fmla="*/ 24 w 53"/>
                  <a:gd name="T59" fmla="*/ 54 h 64"/>
                  <a:gd name="T60" fmla="*/ 39 w 53"/>
                  <a:gd name="T61" fmla="*/ 55 h 64"/>
                  <a:gd name="T62" fmla="*/ 53 w 53"/>
                  <a:gd name="T63" fmla="*/ 64 h 64"/>
                  <a:gd name="T64" fmla="*/ 53 w 53"/>
                  <a:gd name="T6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64">
                    <a:moveTo>
                      <a:pt x="53" y="64"/>
                    </a:moveTo>
                    <a:cubicBezTo>
                      <a:pt x="53" y="60"/>
                      <a:pt x="51" y="57"/>
                      <a:pt x="48" y="54"/>
                    </a:cubicBezTo>
                    <a:cubicBezTo>
                      <a:pt x="47" y="52"/>
                      <a:pt x="46" y="51"/>
                      <a:pt x="45" y="49"/>
                    </a:cubicBezTo>
                    <a:cubicBezTo>
                      <a:pt x="43" y="45"/>
                      <a:pt x="44" y="41"/>
                      <a:pt x="44" y="38"/>
                    </a:cubicBezTo>
                    <a:cubicBezTo>
                      <a:pt x="45" y="32"/>
                      <a:pt x="45" y="28"/>
                      <a:pt x="44" y="22"/>
                    </a:cubicBezTo>
                    <a:cubicBezTo>
                      <a:pt x="43" y="20"/>
                      <a:pt x="43" y="17"/>
                      <a:pt x="42" y="15"/>
                    </a:cubicBezTo>
                    <a:cubicBezTo>
                      <a:pt x="41" y="13"/>
                      <a:pt x="39" y="11"/>
                      <a:pt x="38" y="9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8" y="11"/>
                      <a:pt x="40" y="13"/>
                      <a:pt x="41" y="15"/>
                    </a:cubicBezTo>
                    <a:cubicBezTo>
                      <a:pt x="41" y="16"/>
                      <a:pt x="42" y="16"/>
                      <a:pt x="42" y="17"/>
                    </a:cubicBezTo>
                    <a:cubicBezTo>
                      <a:pt x="40" y="14"/>
                      <a:pt x="38" y="12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ubicBezTo>
                      <a:pt x="36" y="12"/>
                      <a:pt x="37" y="14"/>
                      <a:pt x="38" y="17"/>
                    </a:cubicBezTo>
                    <a:cubicBezTo>
                      <a:pt x="39" y="20"/>
                      <a:pt x="39" y="24"/>
                      <a:pt x="40" y="27"/>
                    </a:cubicBezTo>
                    <a:cubicBezTo>
                      <a:pt x="40" y="31"/>
                      <a:pt x="41" y="35"/>
                      <a:pt x="41" y="39"/>
                    </a:cubicBezTo>
                    <a:cubicBezTo>
                      <a:pt x="41" y="39"/>
                      <a:pt x="39" y="36"/>
                      <a:pt x="38" y="36"/>
                    </a:cubicBezTo>
                    <a:cubicBezTo>
                      <a:pt x="37" y="34"/>
                      <a:pt x="35" y="32"/>
                      <a:pt x="33" y="31"/>
                    </a:cubicBezTo>
                    <a:cubicBezTo>
                      <a:pt x="23" y="21"/>
                      <a:pt x="17" y="7"/>
                      <a:pt x="4" y="1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14" y="10"/>
                      <a:pt x="23" y="20"/>
                      <a:pt x="30" y="32"/>
                    </a:cubicBezTo>
                    <a:cubicBezTo>
                      <a:pt x="32" y="34"/>
                      <a:pt x="32" y="38"/>
                      <a:pt x="33" y="40"/>
                    </a:cubicBezTo>
                    <a:cubicBezTo>
                      <a:pt x="35" y="44"/>
                      <a:pt x="27" y="42"/>
                      <a:pt x="25" y="42"/>
                    </a:cubicBezTo>
                    <a:cubicBezTo>
                      <a:pt x="20" y="40"/>
                      <a:pt x="13" y="37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2" y="40"/>
                      <a:pt x="17" y="43"/>
                      <a:pt x="22" y="48"/>
                    </a:cubicBezTo>
                    <a:cubicBezTo>
                      <a:pt x="21" y="47"/>
                      <a:pt x="20" y="46"/>
                      <a:pt x="19" y="46"/>
                    </a:cubicBezTo>
                    <a:cubicBezTo>
                      <a:pt x="17" y="44"/>
                      <a:pt x="15" y="43"/>
                      <a:pt x="13" y="42"/>
                    </a:cubicBezTo>
                    <a:cubicBezTo>
                      <a:pt x="9" y="39"/>
                      <a:pt x="5" y="37"/>
                      <a:pt x="1" y="35"/>
                    </a:cubicBezTo>
                    <a:cubicBezTo>
                      <a:pt x="1" y="35"/>
                      <a:pt x="0" y="36"/>
                      <a:pt x="1" y="36"/>
                    </a:cubicBezTo>
                    <a:cubicBezTo>
                      <a:pt x="8" y="43"/>
                      <a:pt x="15" y="51"/>
                      <a:pt x="24" y="54"/>
                    </a:cubicBezTo>
                    <a:cubicBezTo>
                      <a:pt x="29" y="56"/>
                      <a:pt x="34" y="55"/>
                      <a:pt x="39" y="55"/>
                    </a:cubicBezTo>
                    <a:cubicBezTo>
                      <a:pt x="46" y="55"/>
                      <a:pt x="48" y="60"/>
                      <a:pt x="53" y="64"/>
                    </a:cubicBezTo>
                    <a:cubicBezTo>
                      <a:pt x="53" y="64"/>
                      <a:pt x="53" y="64"/>
                      <a:pt x="53" y="64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8"/>
              <p:cNvSpPr/>
              <p:nvPr/>
            </p:nvSpPr>
            <p:spPr bwMode="auto">
              <a:xfrm>
                <a:off x="3285" y="2728"/>
                <a:ext cx="340" cy="134"/>
              </a:xfrm>
              <a:custGeom>
                <a:avLst/>
                <a:gdLst>
                  <a:gd name="T0" fmla="*/ 103 w 127"/>
                  <a:gd name="T1" fmla="*/ 19 h 50"/>
                  <a:gd name="T2" fmla="*/ 85 w 127"/>
                  <a:gd name="T3" fmla="*/ 8 h 50"/>
                  <a:gd name="T4" fmla="*/ 68 w 127"/>
                  <a:gd name="T5" fmla="*/ 1 h 50"/>
                  <a:gd name="T6" fmla="*/ 52 w 127"/>
                  <a:gd name="T7" fmla="*/ 1 h 50"/>
                  <a:gd name="T8" fmla="*/ 39 w 127"/>
                  <a:gd name="T9" fmla="*/ 4 h 50"/>
                  <a:gd name="T10" fmla="*/ 23 w 127"/>
                  <a:gd name="T11" fmla="*/ 12 h 50"/>
                  <a:gd name="T12" fmla="*/ 7 w 127"/>
                  <a:gd name="T13" fmla="*/ 14 h 50"/>
                  <a:gd name="T14" fmla="*/ 2 w 127"/>
                  <a:gd name="T15" fmla="*/ 12 h 50"/>
                  <a:gd name="T16" fmla="*/ 1 w 127"/>
                  <a:gd name="T17" fmla="*/ 12 h 50"/>
                  <a:gd name="T18" fmla="*/ 1 w 127"/>
                  <a:gd name="T19" fmla="*/ 12 h 50"/>
                  <a:gd name="T20" fmla="*/ 1 w 127"/>
                  <a:gd name="T21" fmla="*/ 12 h 50"/>
                  <a:gd name="T22" fmla="*/ 0 w 127"/>
                  <a:gd name="T23" fmla="*/ 12 h 50"/>
                  <a:gd name="T24" fmla="*/ 14 w 127"/>
                  <a:gd name="T25" fmla="*/ 23 h 50"/>
                  <a:gd name="T26" fmla="*/ 25 w 127"/>
                  <a:gd name="T27" fmla="*/ 37 h 50"/>
                  <a:gd name="T28" fmla="*/ 52 w 127"/>
                  <a:gd name="T29" fmla="*/ 46 h 50"/>
                  <a:gd name="T30" fmla="*/ 67 w 127"/>
                  <a:gd name="T31" fmla="*/ 46 h 50"/>
                  <a:gd name="T32" fmla="*/ 87 w 127"/>
                  <a:gd name="T33" fmla="*/ 47 h 50"/>
                  <a:gd name="T34" fmla="*/ 105 w 127"/>
                  <a:gd name="T35" fmla="*/ 46 h 50"/>
                  <a:gd name="T36" fmla="*/ 127 w 127"/>
                  <a:gd name="T37" fmla="*/ 50 h 50"/>
                  <a:gd name="T38" fmla="*/ 127 w 127"/>
                  <a:gd name="T39" fmla="*/ 49 h 50"/>
                  <a:gd name="T40" fmla="*/ 103 w 127"/>
                  <a:gd name="T41" fmla="*/ 1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50">
                    <a:moveTo>
                      <a:pt x="103" y="19"/>
                    </a:moveTo>
                    <a:cubicBezTo>
                      <a:pt x="97" y="15"/>
                      <a:pt x="90" y="12"/>
                      <a:pt x="85" y="8"/>
                    </a:cubicBezTo>
                    <a:cubicBezTo>
                      <a:pt x="80" y="4"/>
                      <a:pt x="75" y="1"/>
                      <a:pt x="68" y="1"/>
                    </a:cubicBezTo>
                    <a:cubicBezTo>
                      <a:pt x="63" y="0"/>
                      <a:pt x="57" y="2"/>
                      <a:pt x="52" y="1"/>
                    </a:cubicBezTo>
                    <a:cubicBezTo>
                      <a:pt x="46" y="1"/>
                      <a:pt x="43" y="1"/>
                      <a:pt x="39" y="4"/>
                    </a:cubicBezTo>
                    <a:cubicBezTo>
                      <a:pt x="33" y="6"/>
                      <a:pt x="29" y="10"/>
                      <a:pt x="23" y="12"/>
                    </a:cubicBezTo>
                    <a:cubicBezTo>
                      <a:pt x="18" y="14"/>
                      <a:pt x="12" y="15"/>
                      <a:pt x="7" y="14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7"/>
                      <a:pt x="10" y="19"/>
                      <a:pt x="14" y="23"/>
                    </a:cubicBezTo>
                    <a:cubicBezTo>
                      <a:pt x="18" y="27"/>
                      <a:pt x="21" y="32"/>
                      <a:pt x="25" y="37"/>
                    </a:cubicBezTo>
                    <a:cubicBezTo>
                      <a:pt x="32" y="43"/>
                      <a:pt x="43" y="46"/>
                      <a:pt x="52" y="46"/>
                    </a:cubicBezTo>
                    <a:cubicBezTo>
                      <a:pt x="57" y="47"/>
                      <a:pt x="62" y="47"/>
                      <a:pt x="67" y="46"/>
                    </a:cubicBezTo>
                    <a:cubicBezTo>
                      <a:pt x="74" y="46"/>
                      <a:pt x="81" y="47"/>
                      <a:pt x="87" y="47"/>
                    </a:cubicBezTo>
                    <a:cubicBezTo>
                      <a:pt x="93" y="48"/>
                      <a:pt x="99" y="46"/>
                      <a:pt x="105" y="46"/>
                    </a:cubicBezTo>
                    <a:cubicBezTo>
                      <a:pt x="112" y="46"/>
                      <a:pt x="120" y="48"/>
                      <a:pt x="127" y="50"/>
                    </a:cubicBezTo>
                    <a:cubicBezTo>
                      <a:pt x="127" y="50"/>
                      <a:pt x="127" y="49"/>
                      <a:pt x="127" y="49"/>
                    </a:cubicBezTo>
                    <a:cubicBezTo>
                      <a:pt x="119" y="39"/>
                      <a:pt x="113" y="27"/>
                      <a:pt x="103" y="1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"/>
              <p:cNvSpPr/>
              <p:nvPr/>
            </p:nvSpPr>
            <p:spPr bwMode="auto">
              <a:xfrm>
                <a:off x="3285" y="2757"/>
                <a:ext cx="187" cy="99"/>
              </a:xfrm>
              <a:custGeom>
                <a:avLst/>
                <a:gdLst>
                  <a:gd name="T0" fmla="*/ 70 w 70"/>
                  <a:gd name="T1" fmla="*/ 34 h 37"/>
                  <a:gd name="T2" fmla="*/ 48 w 70"/>
                  <a:gd name="T3" fmla="*/ 28 h 37"/>
                  <a:gd name="T4" fmla="*/ 30 w 70"/>
                  <a:gd name="T5" fmla="*/ 11 h 37"/>
                  <a:gd name="T6" fmla="*/ 21 w 70"/>
                  <a:gd name="T7" fmla="*/ 2 h 37"/>
                  <a:gd name="T8" fmla="*/ 12 w 70"/>
                  <a:gd name="T9" fmla="*/ 3 h 37"/>
                  <a:gd name="T10" fmla="*/ 1 w 70"/>
                  <a:gd name="T11" fmla="*/ 0 h 37"/>
                  <a:gd name="T12" fmla="*/ 1 w 70"/>
                  <a:gd name="T13" fmla="*/ 0 h 37"/>
                  <a:gd name="T14" fmla="*/ 0 w 70"/>
                  <a:gd name="T15" fmla="*/ 1 h 37"/>
                  <a:gd name="T16" fmla="*/ 7 w 70"/>
                  <a:gd name="T17" fmla="*/ 6 h 37"/>
                  <a:gd name="T18" fmla="*/ 18 w 70"/>
                  <a:gd name="T19" fmla="*/ 15 h 37"/>
                  <a:gd name="T20" fmla="*/ 35 w 70"/>
                  <a:gd name="T21" fmla="*/ 29 h 37"/>
                  <a:gd name="T22" fmla="*/ 50 w 70"/>
                  <a:gd name="T23" fmla="*/ 35 h 37"/>
                  <a:gd name="T24" fmla="*/ 70 w 70"/>
                  <a:gd name="T25" fmla="*/ 35 h 37"/>
                  <a:gd name="T26" fmla="*/ 70 w 70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0" h="37">
                    <a:moveTo>
                      <a:pt x="70" y="34"/>
                    </a:moveTo>
                    <a:cubicBezTo>
                      <a:pt x="62" y="33"/>
                      <a:pt x="55" y="31"/>
                      <a:pt x="48" y="28"/>
                    </a:cubicBezTo>
                    <a:cubicBezTo>
                      <a:pt x="40" y="24"/>
                      <a:pt x="35" y="18"/>
                      <a:pt x="30" y="11"/>
                    </a:cubicBezTo>
                    <a:cubicBezTo>
                      <a:pt x="28" y="9"/>
                      <a:pt x="25" y="3"/>
                      <a:pt x="21" y="2"/>
                    </a:cubicBezTo>
                    <a:cubicBezTo>
                      <a:pt x="18" y="2"/>
                      <a:pt x="15" y="3"/>
                      <a:pt x="12" y="3"/>
                    </a:cubicBezTo>
                    <a:cubicBezTo>
                      <a:pt x="8" y="3"/>
                      <a:pt x="5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11" y="8"/>
                      <a:pt x="14" y="12"/>
                      <a:pt x="18" y="15"/>
                    </a:cubicBezTo>
                    <a:cubicBezTo>
                      <a:pt x="23" y="20"/>
                      <a:pt x="29" y="25"/>
                      <a:pt x="35" y="29"/>
                    </a:cubicBezTo>
                    <a:cubicBezTo>
                      <a:pt x="40" y="33"/>
                      <a:pt x="44" y="35"/>
                      <a:pt x="50" y="35"/>
                    </a:cubicBezTo>
                    <a:cubicBezTo>
                      <a:pt x="56" y="36"/>
                      <a:pt x="64" y="37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60"/>
              <p:cNvSpPr/>
              <p:nvPr/>
            </p:nvSpPr>
            <p:spPr bwMode="auto">
              <a:xfrm>
                <a:off x="3285" y="2754"/>
                <a:ext cx="123" cy="100"/>
              </a:xfrm>
              <a:custGeom>
                <a:avLst/>
                <a:gdLst>
                  <a:gd name="T0" fmla="*/ 21 w 46"/>
                  <a:gd name="T1" fmla="*/ 16 h 37"/>
                  <a:gd name="T2" fmla="*/ 11 w 46"/>
                  <a:gd name="T3" fmla="*/ 6 h 37"/>
                  <a:gd name="T4" fmla="*/ 0 w 46"/>
                  <a:gd name="T5" fmla="*/ 1 h 37"/>
                  <a:gd name="T6" fmla="*/ 0 w 46"/>
                  <a:gd name="T7" fmla="*/ 1 h 37"/>
                  <a:gd name="T8" fmla="*/ 3 w 46"/>
                  <a:gd name="T9" fmla="*/ 6 h 37"/>
                  <a:gd name="T10" fmla="*/ 10 w 46"/>
                  <a:gd name="T11" fmla="*/ 15 h 37"/>
                  <a:gd name="T12" fmla="*/ 22 w 46"/>
                  <a:gd name="T13" fmla="*/ 25 h 37"/>
                  <a:gd name="T14" fmla="*/ 46 w 46"/>
                  <a:gd name="T15" fmla="*/ 37 h 37"/>
                  <a:gd name="T16" fmla="*/ 46 w 46"/>
                  <a:gd name="T17" fmla="*/ 36 h 37"/>
                  <a:gd name="T18" fmla="*/ 21 w 46"/>
                  <a:gd name="T19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7">
                    <a:moveTo>
                      <a:pt x="21" y="16"/>
                    </a:moveTo>
                    <a:cubicBezTo>
                      <a:pt x="17" y="13"/>
                      <a:pt x="14" y="9"/>
                      <a:pt x="11" y="6"/>
                    </a:cubicBezTo>
                    <a:cubicBezTo>
                      <a:pt x="8" y="3"/>
                      <a:pt x="4" y="3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5" y="10"/>
                      <a:pt x="6" y="13"/>
                      <a:pt x="10" y="15"/>
                    </a:cubicBezTo>
                    <a:cubicBezTo>
                      <a:pt x="13" y="19"/>
                      <a:pt x="18" y="22"/>
                      <a:pt x="22" y="25"/>
                    </a:cubicBezTo>
                    <a:cubicBezTo>
                      <a:pt x="29" y="30"/>
                      <a:pt x="37" y="35"/>
                      <a:pt x="46" y="37"/>
                    </a:cubicBezTo>
                    <a:cubicBezTo>
                      <a:pt x="46" y="37"/>
                      <a:pt x="46" y="36"/>
                      <a:pt x="46" y="36"/>
                    </a:cubicBezTo>
                    <a:cubicBezTo>
                      <a:pt x="38" y="29"/>
                      <a:pt x="29" y="23"/>
                      <a:pt x="2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61"/>
              <p:cNvSpPr/>
              <p:nvPr/>
            </p:nvSpPr>
            <p:spPr bwMode="auto">
              <a:xfrm>
                <a:off x="3368" y="2744"/>
                <a:ext cx="131" cy="48"/>
              </a:xfrm>
              <a:custGeom>
                <a:avLst/>
                <a:gdLst>
                  <a:gd name="T0" fmla="*/ 35 w 49"/>
                  <a:gd name="T1" fmla="*/ 5 h 18"/>
                  <a:gd name="T2" fmla="*/ 28 w 49"/>
                  <a:gd name="T3" fmla="*/ 2 h 18"/>
                  <a:gd name="T4" fmla="*/ 19 w 49"/>
                  <a:gd name="T5" fmla="*/ 6 h 18"/>
                  <a:gd name="T6" fmla="*/ 14 w 49"/>
                  <a:gd name="T7" fmla="*/ 4 h 18"/>
                  <a:gd name="T8" fmla="*/ 9 w 49"/>
                  <a:gd name="T9" fmla="*/ 4 h 18"/>
                  <a:gd name="T10" fmla="*/ 1 w 49"/>
                  <a:gd name="T11" fmla="*/ 7 h 18"/>
                  <a:gd name="T12" fmla="*/ 0 w 49"/>
                  <a:gd name="T13" fmla="*/ 7 h 18"/>
                  <a:gd name="T14" fmla="*/ 16 w 49"/>
                  <a:gd name="T15" fmla="*/ 15 h 18"/>
                  <a:gd name="T16" fmla="*/ 28 w 49"/>
                  <a:gd name="T17" fmla="*/ 15 h 18"/>
                  <a:gd name="T18" fmla="*/ 48 w 49"/>
                  <a:gd name="T19" fmla="*/ 18 h 18"/>
                  <a:gd name="T20" fmla="*/ 49 w 49"/>
                  <a:gd name="T21" fmla="*/ 18 h 18"/>
                  <a:gd name="T22" fmla="*/ 35 w 49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18">
                    <a:moveTo>
                      <a:pt x="35" y="5"/>
                    </a:moveTo>
                    <a:cubicBezTo>
                      <a:pt x="33" y="3"/>
                      <a:pt x="30" y="0"/>
                      <a:pt x="28" y="2"/>
                    </a:cubicBezTo>
                    <a:cubicBezTo>
                      <a:pt x="25" y="5"/>
                      <a:pt x="23" y="8"/>
                      <a:pt x="19" y="6"/>
                    </a:cubicBezTo>
                    <a:cubicBezTo>
                      <a:pt x="18" y="6"/>
                      <a:pt x="16" y="5"/>
                      <a:pt x="14" y="4"/>
                    </a:cubicBezTo>
                    <a:cubicBezTo>
                      <a:pt x="13" y="4"/>
                      <a:pt x="11" y="4"/>
                      <a:pt x="9" y="4"/>
                    </a:cubicBezTo>
                    <a:cubicBezTo>
                      <a:pt x="6" y="6"/>
                      <a:pt x="5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10"/>
                      <a:pt x="10" y="13"/>
                      <a:pt x="16" y="15"/>
                    </a:cubicBezTo>
                    <a:cubicBezTo>
                      <a:pt x="19" y="16"/>
                      <a:pt x="24" y="15"/>
                      <a:pt x="28" y="15"/>
                    </a:cubicBezTo>
                    <a:cubicBezTo>
                      <a:pt x="35" y="15"/>
                      <a:pt x="41" y="16"/>
                      <a:pt x="48" y="18"/>
                    </a:cubicBezTo>
                    <a:cubicBezTo>
                      <a:pt x="48" y="18"/>
                      <a:pt x="49" y="18"/>
                      <a:pt x="49" y="18"/>
                    </a:cubicBezTo>
                    <a:cubicBezTo>
                      <a:pt x="44" y="13"/>
                      <a:pt x="38" y="10"/>
                      <a:pt x="35" y="5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62"/>
              <p:cNvSpPr/>
              <p:nvPr/>
            </p:nvSpPr>
            <p:spPr bwMode="auto">
              <a:xfrm>
                <a:off x="3491" y="2795"/>
                <a:ext cx="123" cy="56"/>
              </a:xfrm>
              <a:custGeom>
                <a:avLst/>
                <a:gdLst>
                  <a:gd name="T0" fmla="*/ 46 w 46"/>
                  <a:gd name="T1" fmla="*/ 20 h 21"/>
                  <a:gd name="T2" fmla="*/ 36 w 46"/>
                  <a:gd name="T3" fmla="*/ 9 h 21"/>
                  <a:gd name="T4" fmla="*/ 26 w 46"/>
                  <a:gd name="T5" fmla="*/ 2 h 21"/>
                  <a:gd name="T6" fmla="*/ 26 w 46"/>
                  <a:gd name="T7" fmla="*/ 2 h 21"/>
                  <a:gd name="T8" fmla="*/ 27 w 46"/>
                  <a:gd name="T9" fmla="*/ 4 h 21"/>
                  <a:gd name="T10" fmla="*/ 26 w 46"/>
                  <a:gd name="T11" fmla="*/ 5 h 21"/>
                  <a:gd name="T12" fmla="*/ 29 w 46"/>
                  <a:gd name="T13" fmla="*/ 10 h 21"/>
                  <a:gd name="T14" fmla="*/ 27 w 46"/>
                  <a:gd name="T15" fmla="*/ 10 h 21"/>
                  <a:gd name="T16" fmla="*/ 14 w 46"/>
                  <a:gd name="T17" fmla="*/ 5 h 21"/>
                  <a:gd name="T18" fmla="*/ 1 w 46"/>
                  <a:gd name="T19" fmla="*/ 3 h 21"/>
                  <a:gd name="T20" fmla="*/ 1 w 46"/>
                  <a:gd name="T21" fmla="*/ 4 h 21"/>
                  <a:gd name="T22" fmla="*/ 11 w 46"/>
                  <a:gd name="T23" fmla="*/ 7 h 21"/>
                  <a:gd name="T24" fmla="*/ 16 w 46"/>
                  <a:gd name="T25" fmla="*/ 9 h 21"/>
                  <a:gd name="T26" fmla="*/ 11 w 46"/>
                  <a:gd name="T27" fmla="*/ 11 h 21"/>
                  <a:gd name="T28" fmla="*/ 10 w 46"/>
                  <a:gd name="T29" fmla="*/ 12 h 21"/>
                  <a:gd name="T30" fmla="*/ 3 w 46"/>
                  <a:gd name="T31" fmla="*/ 18 h 21"/>
                  <a:gd name="T32" fmla="*/ 3 w 46"/>
                  <a:gd name="T33" fmla="*/ 19 h 21"/>
                  <a:gd name="T34" fmla="*/ 11 w 46"/>
                  <a:gd name="T35" fmla="*/ 18 h 21"/>
                  <a:gd name="T36" fmla="*/ 19 w 46"/>
                  <a:gd name="T37" fmla="*/ 18 h 21"/>
                  <a:gd name="T38" fmla="*/ 36 w 46"/>
                  <a:gd name="T39" fmla="*/ 18 h 21"/>
                  <a:gd name="T40" fmla="*/ 45 w 46"/>
                  <a:gd name="T41" fmla="*/ 21 h 21"/>
                  <a:gd name="T42" fmla="*/ 46 w 46"/>
                  <a:gd name="T4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21">
                    <a:moveTo>
                      <a:pt x="46" y="20"/>
                    </a:moveTo>
                    <a:cubicBezTo>
                      <a:pt x="42" y="17"/>
                      <a:pt x="39" y="13"/>
                      <a:pt x="36" y="9"/>
                    </a:cubicBezTo>
                    <a:cubicBezTo>
                      <a:pt x="33" y="7"/>
                      <a:pt x="30" y="4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7" y="7"/>
                      <a:pt x="28" y="9"/>
                      <a:pt x="29" y="10"/>
                    </a:cubicBezTo>
                    <a:cubicBezTo>
                      <a:pt x="29" y="11"/>
                      <a:pt x="28" y="10"/>
                      <a:pt x="27" y="10"/>
                    </a:cubicBezTo>
                    <a:cubicBezTo>
                      <a:pt x="22" y="9"/>
                      <a:pt x="18" y="7"/>
                      <a:pt x="14" y="5"/>
                    </a:cubicBezTo>
                    <a:cubicBezTo>
                      <a:pt x="9" y="2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8" y="7"/>
                      <a:pt x="11" y="7"/>
                    </a:cubicBezTo>
                    <a:cubicBezTo>
                      <a:pt x="12" y="7"/>
                      <a:pt x="16" y="9"/>
                      <a:pt x="16" y="9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1" y="16"/>
                      <a:pt x="5" y="16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9"/>
                      <a:pt x="8" y="19"/>
                      <a:pt x="11" y="18"/>
                    </a:cubicBezTo>
                    <a:cubicBezTo>
                      <a:pt x="14" y="18"/>
                      <a:pt x="16" y="19"/>
                      <a:pt x="19" y="18"/>
                    </a:cubicBezTo>
                    <a:cubicBezTo>
                      <a:pt x="25" y="16"/>
                      <a:pt x="30" y="17"/>
                      <a:pt x="36" y="18"/>
                    </a:cubicBezTo>
                    <a:cubicBezTo>
                      <a:pt x="39" y="19"/>
                      <a:pt x="42" y="20"/>
                      <a:pt x="45" y="21"/>
                    </a:cubicBezTo>
                    <a:cubicBezTo>
                      <a:pt x="46" y="21"/>
                      <a:pt x="46" y="20"/>
                      <a:pt x="46" y="20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63"/>
              <p:cNvSpPr/>
              <p:nvPr/>
            </p:nvSpPr>
            <p:spPr bwMode="auto">
              <a:xfrm>
                <a:off x="3352" y="2763"/>
                <a:ext cx="267" cy="91"/>
              </a:xfrm>
              <a:custGeom>
                <a:avLst/>
                <a:gdLst>
                  <a:gd name="T0" fmla="*/ 100 w 100"/>
                  <a:gd name="T1" fmla="*/ 33 h 34"/>
                  <a:gd name="T2" fmla="*/ 96 w 100"/>
                  <a:gd name="T3" fmla="*/ 31 h 34"/>
                  <a:gd name="T4" fmla="*/ 94 w 100"/>
                  <a:gd name="T5" fmla="*/ 30 h 34"/>
                  <a:gd name="T6" fmla="*/ 87 w 100"/>
                  <a:gd name="T7" fmla="*/ 24 h 34"/>
                  <a:gd name="T8" fmla="*/ 80 w 100"/>
                  <a:gd name="T9" fmla="*/ 21 h 34"/>
                  <a:gd name="T10" fmla="*/ 70 w 100"/>
                  <a:gd name="T11" fmla="*/ 11 h 34"/>
                  <a:gd name="T12" fmla="*/ 59 w 100"/>
                  <a:gd name="T13" fmla="*/ 1 h 34"/>
                  <a:gd name="T14" fmla="*/ 58 w 100"/>
                  <a:gd name="T15" fmla="*/ 1 h 34"/>
                  <a:gd name="T16" fmla="*/ 66 w 100"/>
                  <a:gd name="T17" fmla="*/ 9 h 34"/>
                  <a:gd name="T18" fmla="*/ 70 w 100"/>
                  <a:gd name="T19" fmla="*/ 15 h 34"/>
                  <a:gd name="T20" fmla="*/ 66 w 100"/>
                  <a:gd name="T21" fmla="*/ 16 h 34"/>
                  <a:gd name="T22" fmla="*/ 55 w 100"/>
                  <a:gd name="T23" fmla="*/ 10 h 34"/>
                  <a:gd name="T24" fmla="*/ 49 w 100"/>
                  <a:gd name="T25" fmla="*/ 8 h 34"/>
                  <a:gd name="T26" fmla="*/ 46 w 100"/>
                  <a:gd name="T27" fmla="*/ 8 h 34"/>
                  <a:gd name="T28" fmla="*/ 42 w 100"/>
                  <a:gd name="T29" fmla="*/ 9 h 34"/>
                  <a:gd name="T30" fmla="*/ 24 w 100"/>
                  <a:gd name="T31" fmla="*/ 7 h 34"/>
                  <a:gd name="T32" fmla="*/ 5 w 100"/>
                  <a:gd name="T33" fmla="*/ 2 h 34"/>
                  <a:gd name="T34" fmla="*/ 3 w 100"/>
                  <a:gd name="T35" fmla="*/ 2 h 34"/>
                  <a:gd name="T36" fmla="*/ 1 w 100"/>
                  <a:gd name="T37" fmla="*/ 1 h 34"/>
                  <a:gd name="T38" fmla="*/ 1 w 100"/>
                  <a:gd name="T39" fmla="*/ 2 h 34"/>
                  <a:gd name="T40" fmla="*/ 3 w 100"/>
                  <a:gd name="T41" fmla="*/ 2 h 34"/>
                  <a:gd name="T42" fmla="*/ 6 w 100"/>
                  <a:gd name="T43" fmla="*/ 4 h 34"/>
                  <a:gd name="T44" fmla="*/ 11 w 100"/>
                  <a:gd name="T45" fmla="*/ 5 h 34"/>
                  <a:gd name="T46" fmla="*/ 14 w 100"/>
                  <a:gd name="T47" fmla="*/ 6 h 34"/>
                  <a:gd name="T48" fmla="*/ 25 w 100"/>
                  <a:gd name="T49" fmla="*/ 9 h 34"/>
                  <a:gd name="T50" fmla="*/ 38 w 100"/>
                  <a:gd name="T51" fmla="*/ 10 h 34"/>
                  <a:gd name="T52" fmla="*/ 42 w 100"/>
                  <a:gd name="T53" fmla="*/ 10 h 34"/>
                  <a:gd name="T54" fmla="*/ 42 w 100"/>
                  <a:gd name="T55" fmla="*/ 10 h 34"/>
                  <a:gd name="T56" fmla="*/ 34 w 100"/>
                  <a:gd name="T57" fmla="*/ 16 h 34"/>
                  <a:gd name="T58" fmla="*/ 25 w 100"/>
                  <a:gd name="T59" fmla="*/ 18 h 34"/>
                  <a:gd name="T60" fmla="*/ 25 w 100"/>
                  <a:gd name="T61" fmla="*/ 19 h 34"/>
                  <a:gd name="T62" fmla="*/ 37 w 100"/>
                  <a:gd name="T63" fmla="*/ 16 h 34"/>
                  <a:gd name="T64" fmla="*/ 43 w 100"/>
                  <a:gd name="T65" fmla="*/ 11 h 34"/>
                  <a:gd name="T66" fmla="*/ 45 w 100"/>
                  <a:gd name="T67" fmla="*/ 10 h 34"/>
                  <a:gd name="T68" fmla="*/ 60 w 100"/>
                  <a:gd name="T69" fmla="*/ 14 h 34"/>
                  <a:gd name="T70" fmla="*/ 77 w 100"/>
                  <a:gd name="T71" fmla="*/ 22 h 34"/>
                  <a:gd name="T72" fmla="*/ 95 w 100"/>
                  <a:gd name="T73" fmla="*/ 31 h 34"/>
                  <a:gd name="T74" fmla="*/ 99 w 100"/>
                  <a:gd name="T75" fmla="*/ 34 h 34"/>
                  <a:gd name="T76" fmla="*/ 100 w 100"/>
                  <a:gd name="T7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cubicBezTo>
                      <a:pt x="99" y="33"/>
                      <a:pt x="97" y="32"/>
                      <a:pt x="96" y="31"/>
                    </a:cubicBezTo>
                    <a:cubicBezTo>
                      <a:pt x="95" y="30"/>
                      <a:pt x="95" y="30"/>
                      <a:pt x="94" y="30"/>
                    </a:cubicBezTo>
                    <a:cubicBezTo>
                      <a:pt x="92" y="28"/>
                      <a:pt x="90" y="26"/>
                      <a:pt x="87" y="24"/>
                    </a:cubicBezTo>
                    <a:cubicBezTo>
                      <a:pt x="85" y="23"/>
                      <a:pt x="83" y="22"/>
                      <a:pt x="80" y="21"/>
                    </a:cubicBezTo>
                    <a:cubicBezTo>
                      <a:pt x="76" y="19"/>
                      <a:pt x="73" y="15"/>
                      <a:pt x="70" y="11"/>
                    </a:cubicBezTo>
                    <a:cubicBezTo>
                      <a:pt x="67" y="6"/>
                      <a:pt x="64" y="3"/>
                      <a:pt x="59" y="1"/>
                    </a:cubicBezTo>
                    <a:cubicBezTo>
                      <a:pt x="58" y="0"/>
                      <a:pt x="58" y="1"/>
                      <a:pt x="58" y="1"/>
                    </a:cubicBezTo>
                    <a:cubicBezTo>
                      <a:pt x="61" y="4"/>
                      <a:pt x="64" y="6"/>
                      <a:pt x="66" y="9"/>
                    </a:cubicBezTo>
                    <a:cubicBezTo>
                      <a:pt x="68" y="11"/>
                      <a:pt x="69" y="13"/>
                      <a:pt x="70" y="15"/>
                    </a:cubicBezTo>
                    <a:cubicBezTo>
                      <a:pt x="72" y="19"/>
                      <a:pt x="67" y="17"/>
                      <a:pt x="66" y="16"/>
                    </a:cubicBezTo>
                    <a:cubicBezTo>
                      <a:pt x="62" y="13"/>
                      <a:pt x="59" y="12"/>
                      <a:pt x="55" y="10"/>
                    </a:cubicBezTo>
                    <a:cubicBezTo>
                      <a:pt x="54" y="8"/>
                      <a:pt x="52" y="7"/>
                      <a:pt x="49" y="8"/>
                    </a:cubicBezTo>
                    <a:cubicBezTo>
                      <a:pt x="48" y="8"/>
                      <a:pt x="47" y="8"/>
                      <a:pt x="46" y="8"/>
                    </a:cubicBezTo>
                    <a:cubicBezTo>
                      <a:pt x="45" y="8"/>
                      <a:pt x="43" y="9"/>
                      <a:pt x="42" y="9"/>
                    </a:cubicBezTo>
                    <a:cubicBezTo>
                      <a:pt x="36" y="8"/>
                      <a:pt x="30" y="8"/>
                      <a:pt x="24" y="7"/>
                    </a:cubicBezTo>
                    <a:cubicBezTo>
                      <a:pt x="18" y="5"/>
                      <a:pt x="11" y="3"/>
                      <a:pt x="5" y="2"/>
                    </a:cubicBezTo>
                    <a:cubicBezTo>
                      <a:pt x="4" y="2"/>
                      <a:pt x="3" y="1"/>
                      <a:pt x="3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8" y="5"/>
                      <a:pt x="10" y="5"/>
                      <a:pt x="11" y="5"/>
                    </a:cubicBezTo>
                    <a:cubicBezTo>
                      <a:pt x="12" y="6"/>
                      <a:pt x="13" y="6"/>
                      <a:pt x="14" y="6"/>
                    </a:cubicBezTo>
                    <a:cubicBezTo>
                      <a:pt x="17" y="7"/>
                      <a:pt x="21" y="8"/>
                      <a:pt x="25" y="9"/>
                    </a:cubicBezTo>
                    <a:cubicBezTo>
                      <a:pt x="30" y="10"/>
                      <a:pt x="33" y="11"/>
                      <a:pt x="38" y="10"/>
                    </a:cubicBezTo>
                    <a:cubicBezTo>
                      <a:pt x="40" y="10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2"/>
                      <a:pt x="37" y="14"/>
                      <a:pt x="34" y="16"/>
                    </a:cubicBezTo>
                    <a:cubicBezTo>
                      <a:pt x="32" y="17"/>
                      <a:pt x="28" y="17"/>
                      <a:pt x="25" y="18"/>
                    </a:cubicBezTo>
                    <a:cubicBezTo>
                      <a:pt x="25" y="18"/>
                      <a:pt x="25" y="18"/>
                      <a:pt x="25" y="19"/>
                    </a:cubicBezTo>
                    <a:cubicBezTo>
                      <a:pt x="30" y="19"/>
                      <a:pt x="34" y="18"/>
                      <a:pt x="37" y="16"/>
                    </a:cubicBezTo>
                    <a:cubicBezTo>
                      <a:pt x="39" y="14"/>
                      <a:pt x="41" y="12"/>
                      <a:pt x="43" y="11"/>
                    </a:cubicBezTo>
                    <a:cubicBezTo>
                      <a:pt x="44" y="10"/>
                      <a:pt x="44" y="10"/>
                      <a:pt x="45" y="10"/>
                    </a:cubicBezTo>
                    <a:cubicBezTo>
                      <a:pt x="50" y="9"/>
                      <a:pt x="55" y="10"/>
                      <a:pt x="60" y="14"/>
                    </a:cubicBezTo>
                    <a:cubicBezTo>
                      <a:pt x="66" y="18"/>
                      <a:pt x="71" y="20"/>
                      <a:pt x="77" y="22"/>
                    </a:cubicBezTo>
                    <a:cubicBezTo>
                      <a:pt x="83" y="24"/>
                      <a:pt x="89" y="28"/>
                      <a:pt x="95" y="31"/>
                    </a:cubicBezTo>
                    <a:cubicBezTo>
                      <a:pt x="96" y="32"/>
                      <a:pt x="98" y="33"/>
                      <a:pt x="99" y="34"/>
                    </a:cubicBezTo>
                    <a:cubicBezTo>
                      <a:pt x="100" y="34"/>
                      <a:pt x="100" y="34"/>
                      <a:pt x="100" y="33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4"/>
              <p:cNvSpPr/>
              <p:nvPr/>
            </p:nvSpPr>
            <p:spPr bwMode="auto">
              <a:xfrm>
                <a:off x="4269" y="2511"/>
                <a:ext cx="289" cy="198"/>
              </a:xfrm>
              <a:custGeom>
                <a:avLst/>
                <a:gdLst>
                  <a:gd name="T0" fmla="*/ 86 w 108"/>
                  <a:gd name="T1" fmla="*/ 4 h 74"/>
                  <a:gd name="T2" fmla="*/ 65 w 108"/>
                  <a:gd name="T3" fmla="*/ 2 h 74"/>
                  <a:gd name="T4" fmla="*/ 47 w 108"/>
                  <a:gd name="T5" fmla="*/ 3 h 74"/>
                  <a:gd name="T6" fmla="*/ 17 w 108"/>
                  <a:gd name="T7" fmla="*/ 32 h 74"/>
                  <a:gd name="T8" fmla="*/ 4 w 108"/>
                  <a:gd name="T9" fmla="*/ 62 h 74"/>
                  <a:gd name="T10" fmla="*/ 2 w 108"/>
                  <a:gd name="T11" fmla="*/ 65 h 74"/>
                  <a:gd name="T12" fmla="*/ 1 w 108"/>
                  <a:gd name="T13" fmla="*/ 74 h 74"/>
                  <a:gd name="T14" fmla="*/ 1 w 108"/>
                  <a:gd name="T15" fmla="*/ 74 h 74"/>
                  <a:gd name="T16" fmla="*/ 18 w 108"/>
                  <a:gd name="T17" fmla="*/ 65 h 74"/>
                  <a:gd name="T18" fmla="*/ 34 w 108"/>
                  <a:gd name="T19" fmla="*/ 58 h 74"/>
                  <a:gd name="T20" fmla="*/ 53 w 108"/>
                  <a:gd name="T21" fmla="*/ 48 h 74"/>
                  <a:gd name="T22" fmla="*/ 66 w 108"/>
                  <a:gd name="T23" fmla="*/ 38 h 74"/>
                  <a:gd name="T24" fmla="*/ 84 w 108"/>
                  <a:gd name="T25" fmla="*/ 28 h 74"/>
                  <a:gd name="T26" fmla="*/ 88 w 108"/>
                  <a:gd name="T27" fmla="*/ 24 h 74"/>
                  <a:gd name="T28" fmla="*/ 91 w 108"/>
                  <a:gd name="T29" fmla="*/ 21 h 74"/>
                  <a:gd name="T30" fmla="*/ 97 w 108"/>
                  <a:gd name="T31" fmla="*/ 22 h 74"/>
                  <a:gd name="T32" fmla="*/ 101 w 108"/>
                  <a:gd name="T33" fmla="*/ 21 h 74"/>
                  <a:gd name="T34" fmla="*/ 107 w 108"/>
                  <a:gd name="T35" fmla="*/ 20 h 74"/>
                  <a:gd name="T36" fmla="*/ 108 w 108"/>
                  <a:gd name="T37" fmla="*/ 20 h 74"/>
                  <a:gd name="T38" fmla="*/ 86 w 108"/>
                  <a:gd name="T3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74">
                    <a:moveTo>
                      <a:pt x="86" y="4"/>
                    </a:moveTo>
                    <a:cubicBezTo>
                      <a:pt x="79" y="3"/>
                      <a:pt x="72" y="3"/>
                      <a:pt x="65" y="2"/>
                    </a:cubicBezTo>
                    <a:cubicBezTo>
                      <a:pt x="59" y="0"/>
                      <a:pt x="53" y="0"/>
                      <a:pt x="47" y="3"/>
                    </a:cubicBezTo>
                    <a:cubicBezTo>
                      <a:pt x="34" y="8"/>
                      <a:pt x="25" y="20"/>
                      <a:pt x="17" y="32"/>
                    </a:cubicBezTo>
                    <a:cubicBezTo>
                      <a:pt x="10" y="41"/>
                      <a:pt x="5" y="50"/>
                      <a:pt x="4" y="62"/>
                    </a:cubicBezTo>
                    <a:cubicBezTo>
                      <a:pt x="3" y="63"/>
                      <a:pt x="3" y="64"/>
                      <a:pt x="2" y="65"/>
                    </a:cubicBezTo>
                    <a:cubicBezTo>
                      <a:pt x="0" y="68"/>
                      <a:pt x="0" y="71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6" y="70"/>
                      <a:pt x="12" y="67"/>
                      <a:pt x="18" y="65"/>
                    </a:cubicBezTo>
                    <a:cubicBezTo>
                      <a:pt x="23" y="63"/>
                      <a:pt x="29" y="60"/>
                      <a:pt x="34" y="58"/>
                    </a:cubicBezTo>
                    <a:cubicBezTo>
                      <a:pt x="41" y="55"/>
                      <a:pt x="47" y="51"/>
                      <a:pt x="53" y="48"/>
                    </a:cubicBezTo>
                    <a:cubicBezTo>
                      <a:pt x="59" y="45"/>
                      <a:pt x="62" y="42"/>
                      <a:pt x="66" y="38"/>
                    </a:cubicBezTo>
                    <a:cubicBezTo>
                      <a:pt x="71" y="33"/>
                      <a:pt x="77" y="31"/>
                      <a:pt x="84" y="28"/>
                    </a:cubicBezTo>
                    <a:cubicBezTo>
                      <a:pt x="86" y="28"/>
                      <a:pt x="88" y="26"/>
                      <a:pt x="88" y="24"/>
                    </a:cubicBezTo>
                    <a:cubicBezTo>
                      <a:pt x="88" y="21"/>
                      <a:pt x="88" y="20"/>
                      <a:pt x="91" y="21"/>
                    </a:cubicBezTo>
                    <a:cubicBezTo>
                      <a:pt x="93" y="21"/>
                      <a:pt x="95" y="22"/>
                      <a:pt x="97" y="22"/>
                    </a:cubicBezTo>
                    <a:cubicBezTo>
                      <a:pt x="98" y="22"/>
                      <a:pt x="100" y="21"/>
                      <a:pt x="101" y="21"/>
                    </a:cubicBezTo>
                    <a:cubicBezTo>
                      <a:pt x="103" y="18"/>
                      <a:pt x="105" y="20"/>
                      <a:pt x="107" y="20"/>
                    </a:cubicBezTo>
                    <a:cubicBezTo>
                      <a:pt x="108" y="21"/>
                      <a:pt x="108" y="20"/>
                      <a:pt x="108" y="20"/>
                    </a:cubicBezTo>
                    <a:cubicBezTo>
                      <a:pt x="105" y="10"/>
                      <a:pt x="95" y="5"/>
                      <a:pt x="86" y="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5"/>
              <p:cNvSpPr/>
              <p:nvPr/>
            </p:nvSpPr>
            <p:spPr bwMode="auto">
              <a:xfrm>
                <a:off x="4317" y="2511"/>
                <a:ext cx="171" cy="80"/>
              </a:xfrm>
              <a:custGeom>
                <a:avLst/>
                <a:gdLst>
                  <a:gd name="T0" fmla="*/ 64 w 64"/>
                  <a:gd name="T1" fmla="*/ 3 h 30"/>
                  <a:gd name="T2" fmla="*/ 42 w 64"/>
                  <a:gd name="T3" fmla="*/ 1 h 30"/>
                  <a:gd name="T4" fmla="*/ 26 w 64"/>
                  <a:gd name="T5" fmla="*/ 3 h 30"/>
                  <a:gd name="T6" fmla="*/ 0 w 64"/>
                  <a:gd name="T7" fmla="*/ 29 h 30"/>
                  <a:gd name="T8" fmla="*/ 1 w 64"/>
                  <a:gd name="T9" fmla="*/ 29 h 30"/>
                  <a:gd name="T10" fmla="*/ 11 w 64"/>
                  <a:gd name="T11" fmla="*/ 20 h 30"/>
                  <a:gd name="T12" fmla="*/ 14 w 64"/>
                  <a:gd name="T13" fmla="*/ 15 h 30"/>
                  <a:gd name="T14" fmla="*/ 29 w 64"/>
                  <a:gd name="T15" fmla="*/ 7 h 30"/>
                  <a:gd name="T16" fmla="*/ 41 w 64"/>
                  <a:gd name="T17" fmla="*/ 3 h 30"/>
                  <a:gd name="T18" fmla="*/ 50 w 64"/>
                  <a:gd name="T19" fmla="*/ 6 h 30"/>
                  <a:gd name="T20" fmla="*/ 64 w 64"/>
                  <a:gd name="T21" fmla="*/ 4 h 30"/>
                  <a:gd name="T22" fmla="*/ 64 w 64"/>
                  <a:gd name="T2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0">
                    <a:moveTo>
                      <a:pt x="64" y="3"/>
                    </a:moveTo>
                    <a:cubicBezTo>
                      <a:pt x="57" y="3"/>
                      <a:pt x="50" y="2"/>
                      <a:pt x="42" y="1"/>
                    </a:cubicBezTo>
                    <a:cubicBezTo>
                      <a:pt x="37" y="1"/>
                      <a:pt x="32" y="0"/>
                      <a:pt x="26" y="3"/>
                    </a:cubicBezTo>
                    <a:cubicBezTo>
                      <a:pt x="15" y="8"/>
                      <a:pt x="8" y="20"/>
                      <a:pt x="0" y="29"/>
                    </a:cubicBezTo>
                    <a:cubicBezTo>
                      <a:pt x="0" y="29"/>
                      <a:pt x="0" y="30"/>
                      <a:pt x="1" y="29"/>
                    </a:cubicBezTo>
                    <a:cubicBezTo>
                      <a:pt x="5" y="27"/>
                      <a:pt x="8" y="24"/>
                      <a:pt x="11" y="20"/>
                    </a:cubicBezTo>
                    <a:cubicBezTo>
                      <a:pt x="12" y="18"/>
                      <a:pt x="13" y="17"/>
                      <a:pt x="14" y="15"/>
                    </a:cubicBezTo>
                    <a:cubicBezTo>
                      <a:pt x="18" y="10"/>
                      <a:pt x="25" y="11"/>
                      <a:pt x="29" y="7"/>
                    </a:cubicBezTo>
                    <a:cubicBezTo>
                      <a:pt x="33" y="4"/>
                      <a:pt x="36" y="2"/>
                      <a:pt x="41" y="3"/>
                    </a:cubicBezTo>
                    <a:cubicBezTo>
                      <a:pt x="44" y="3"/>
                      <a:pt x="47" y="5"/>
                      <a:pt x="50" y="6"/>
                    </a:cubicBezTo>
                    <a:cubicBezTo>
                      <a:pt x="55" y="8"/>
                      <a:pt x="59" y="4"/>
                      <a:pt x="64" y="4"/>
                    </a:cubicBezTo>
                    <a:cubicBezTo>
                      <a:pt x="64" y="4"/>
                      <a:pt x="64" y="3"/>
                      <a:pt x="64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6"/>
              <p:cNvSpPr/>
              <p:nvPr/>
            </p:nvSpPr>
            <p:spPr bwMode="auto">
              <a:xfrm>
                <a:off x="4472" y="2530"/>
                <a:ext cx="70" cy="64"/>
              </a:xfrm>
              <a:custGeom>
                <a:avLst/>
                <a:gdLst>
                  <a:gd name="T0" fmla="*/ 26 w 26"/>
                  <a:gd name="T1" fmla="*/ 12 h 24"/>
                  <a:gd name="T2" fmla="*/ 21 w 26"/>
                  <a:gd name="T3" fmla="*/ 13 h 24"/>
                  <a:gd name="T4" fmla="*/ 18 w 26"/>
                  <a:gd name="T5" fmla="*/ 10 h 24"/>
                  <a:gd name="T6" fmla="*/ 19 w 26"/>
                  <a:gd name="T7" fmla="*/ 8 h 24"/>
                  <a:gd name="T8" fmla="*/ 17 w 26"/>
                  <a:gd name="T9" fmla="*/ 1 h 24"/>
                  <a:gd name="T10" fmla="*/ 16 w 26"/>
                  <a:gd name="T11" fmla="*/ 0 h 24"/>
                  <a:gd name="T12" fmla="*/ 12 w 26"/>
                  <a:gd name="T13" fmla="*/ 5 h 24"/>
                  <a:gd name="T14" fmla="*/ 11 w 26"/>
                  <a:gd name="T15" fmla="*/ 6 h 24"/>
                  <a:gd name="T16" fmla="*/ 10 w 26"/>
                  <a:gd name="T17" fmla="*/ 14 h 24"/>
                  <a:gd name="T18" fmla="*/ 5 w 26"/>
                  <a:gd name="T19" fmla="*/ 20 h 24"/>
                  <a:gd name="T20" fmla="*/ 3 w 26"/>
                  <a:gd name="T21" fmla="*/ 22 h 24"/>
                  <a:gd name="T22" fmla="*/ 1 w 26"/>
                  <a:gd name="T23" fmla="*/ 23 h 24"/>
                  <a:gd name="T24" fmla="*/ 1 w 26"/>
                  <a:gd name="T25" fmla="*/ 24 h 24"/>
                  <a:gd name="T26" fmla="*/ 4 w 26"/>
                  <a:gd name="T27" fmla="*/ 23 h 24"/>
                  <a:gd name="T28" fmla="*/ 6 w 26"/>
                  <a:gd name="T29" fmla="*/ 21 h 24"/>
                  <a:gd name="T30" fmla="*/ 11 w 26"/>
                  <a:gd name="T31" fmla="*/ 18 h 24"/>
                  <a:gd name="T32" fmla="*/ 17 w 26"/>
                  <a:gd name="T33" fmla="*/ 14 h 24"/>
                  <a:gd name="T34" fmla="*/ 26 w 26"/>
                  <a:gd name="T35" fmla="*/ 12 h 24"/>
                  <a:gd name="T36" fmla="*/ 26 w 26"/>
                  <a:gd name="T37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4" y="13"/>
                      <a:pt x="23" y="13"/>
                      <a:pt x="21" y="13"/>
                    </a:cubicBezTo>
                    <a:cubicBezTo>
                      <a:pt x="18" y="14"/>
                      <a:pt x="17" y="13"/>
                      <a:pt x="18" y="10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9" y="5"/>
                      <a:pt x="15" y="4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4" y="1"/>
                      <a:pt x="13" y="3"/>
                      <a:pt x="12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0" y="9"/>
                      <a:pt x="11" y="12"/>
                      <a:pt x="10" y="14"/>
                    </a:cubicBezTo>
                    <a:cubicBezTo>
                      <a:pt x="8" y="16"/>
                      <a:pt x="7" y="18"/>
                      <a:pt x="5" y="20"/>
                    </a:cubicBezTo>
                    <a:cubicBezTo>
                      <a:pt x="6" y="20"/>
                      <a:pt x="4" y="21"/>
                      <a:pt x="3" y="22"/>
                    </a:cubicBezTo>
                    <a:cubicBezTo>
                      <a:pt x="2" y="22"/>
                      <a:pt x="1" y="23"/>
                      <a:pt x="1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3"/>
                      <a:pt x="4" y="23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8" y="21"/>
                      <a:pt x="10" y="19"/>
                      <a:pt x="11" y="18"/>
                    </a:cubicBezTo>
                    <a:cubicBezTo>
                      <a:pt x="12" y="15"/>
                      <a:pt x="13" y="13"/>
                      <a:pt x="17" y="14"/>
                    </a:cubicBezTo>
                    <a:cubicBezTo>
                      <a:pt x="20" y="15"/>
                      <a:pt x="24" y="14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7"/>
              <p:cNvSpPr/>
              <p:nvPr/>
            </p:nvSpPr>
            <p:spPr bwMode="auto">
              <a:xfrm>
                <a:off x="4291" y="2567"/>
                <a:ext cx="136" cy="118"/>
              </a:xfrm>
              <a:custGeom>
                <a:avLst/>
                <a:gdLst>
                  <a:gd name="T0" fmla="*/ 35 w 51"/>
                  <a:gd name="T1" fmla="*/ 12 h 44"/>
                  <a:gd name="T2" fmla="*/ 51 w 51"/>
                  <a:gd name="T3" fmla="*/ 1 h 44"/>
                  <a:gd name="T4" fmla="*/ 50 w 51"/>
                  <a:gd name="T5" fmla="*/ 0 h 44"/>
                  <a:gd name="T6" fmla="*/ 27 w 51"/>
                  <a:gd name="T7" fmla="*/ 10 h 44"/>
                  <a:gd name="T8" fmla="*/ 19 w 51"/>
                  <a:gd name="T9" fmla="*/ 18 h 44"/>
                  <a:gd name="T10" fmla="*/ 16 w 51"/>
                  <a:gd name="T11" fmla="*/ 20 h 44"/>
                  <a:gd name="T12" fmla="*/ 14 w 51"/>
                  <a:gd name="T13" fmla="*/ 16 h 44"/>
                  <a:gd name="T14" fmla="*/ 16 w 51"/>
                  <a:gd name="T15" fmla="*/ 11 h 44"/>
                  <a:gd name="T16" fmla="*/ 15 w 51"/>
                  <a:gd name="T17" fmla="*/ 11 h 44"/>
                  <a:gd name="T18" fmla="*/ 6 w 51"/>
                  <a:gd name="T19" fmla="*/ 22 h 44"/>
                  <a:gd name="T20" fmla="*/ 6 w 51"/>
                  <a:gd name="T21" fmla="*/ 23 h 44"/>
                  <a:gd name="T22" fmla="*/ 4 w 51"/>
                  <a:gd name="T23" fmla="*/ 24 h 44"/>
                  <a:gd name="T24" fmla="*/ 2 w 51"/>
                  <a:gd name="T25" fmla="*/ 28 h 44"/>
                  <a:gd name="T26" fmla="*/ 1 w 51"/>
                  <a:gd name="T27" fmla="*/ 44 h 44"/>
                  <a:gd name="T28" fmla="*/ 1 w 51"/>
                  <a:gd name="T29" fmla="*/ 44 h 44"/>
                  <a:gd name="T30" fmla="*/ 11 w 51"/>
                  <a:gd name="T31" fmla="*/ 42 h 44"/>
                  <a:gd name="T32" fmla="*/ 22 w 51"/>
                  <a:gd name="T33" fmla="*/ 38 h 44"/>
                  <a:gd name="T34" fmla="*/ 42 w 51"/>
                  <a:gd name="T35" fmla="*/ 28 h 44"/>
                  <a:gd name="T36" fmla="*/ 41 w 51"/>
                  <a:gd name="T37" fmla="*/ 28 h 44"/>
                  <a:gd name="T38" fmla="*/ 29 w 51"/>
                  <a:gd name="T39" fmla="*/ 33 h 44"/>
                  <a:gd name="T40" fmla="*/ 22 w 51"/>
                  <a:gd name="T41" fmla="*/ 34 h 44"/>
                  <a:gd name="T42" fmla="*/ 25 w 51"/>
                  <a:gd name="T43" fmla="*/ 30 h 44"/>
                  <a:gd name="T44" fmla="*/ 41 w 51"/>
                  <a:gd name="T45" fmla="*/ 13 h 44"/>
                  <a:gd name="T46" fmla="*/ 41 w 51"/>
                  <a:gd name="T47" fmla="*/ 12 h 44"/>
                  <a:gd name="T48" fmla="*/ 36 w 51"/>
                  <a:gd name="T49" fmla="*/ 13 h 44"/>
                  <a:gd name="T50" fmla="*/ 33 w 51"/>
                  <a:gd name="T51" fmla="*/ 14 h 44"/>
                  <a:gd name="T52" fmla="*/ 35 w 51"/>
                  <a:gd name="T53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35" y="12"/>
                    </a:moveTo>
                    <a:cubicBezTo>
                      <a:pt x="40" y="7"/>
                      <a:pt x="46" y="5"/>
                      <a:pt x="51" y="1"/>
                    </a:cubicBezTo>
                    <a:cubicBezTo>
                      <a:pt x="51" y="1"/>
                      <a:pt x="51" y="0"/>
                      <a:pt x="50" y="0"/>
                    </a:cubicBezTo>
                    <a:cubicBezTo>
                      <a:pt x="42" y="1"/>
                      <a:pt x="34" y="3"/>
                      <a:pt x="27" y="10"/>
                    </a:cubicBezTo>
                    <a:cubicBezTo>
                      <a:pt x="24" y="12"/>
                      <a:pt x="22" y="16"/>
                      <a:pt x="19" y="18"/>
                    </a:cubicBezTo>
                    <a:cubicBezTo>
                      <a:pt x="18" y="19"/>
                      <a:pt x="17" y="20"/>
                      <a:pt x="16" y="20"/>
                    </a:cubicBezTo>
                    <a:cubicBezTo>
                      <a:pt x="14" y="19"/>
                      <a:pt x="13" y="18"/>
                      <a:pt x="14" y="16"/>
                    </a:cubicBezTo>
                    <a:cubicBezTo>
                      <a:pt x="15" y="14"/>
                      <a:pt x="15" y="13"/>
                      <a:pt x="16" y="11"/>
                    </a:cubicBezTo>
                    <a:cubicBezTo>
                      <a:pt x="16" y="11"/>
                      <a:pt x="16" y="10"/>
                      <a:pt x="15" y="11"/>
                    </a:cubicBezTo>
                    <a:cubicBezTo>
                      <a:pt x="11" y="13"/>
                      <a:pt x="8" y="17"/>
                      <a:pt x="6" y="22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5" y="23"/>
                      <a:pt x="5" y="24"/>
                      <a:pt x="4" y="24"/>
                    </a:cubicBezTo>
                    <a:cubicBezTo>
                      <a:pt x="3" y="26"/>
                      <a:pt x="3" y="27"/>
                      <a:pt x="2" y="28"/>
                    </a:cubicBezTo>
                    <a:cubicBezTo>
                      <a:pt x="1" y="33"/>
                      <a:pt x="0" y="39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5" y="44"/>
                      <a:pt x="8" y="42"/>
                      <a:pt x="11" y="42"/>
                    </a:cubicBezTo>
                    <a:cubicBezTo>
                      <a:pt x="15" y="41"/>
                      <a:pt x="18" y="40"/>
                      <a:pt x="22" y="38"/>
                    </a:cubicBezTo>
                    <a:cubicBezTo>
                      <a:pt x="28" y="36"/>
                      <a:pt x="35" y="32"/>
                      <a:pt x="42" y="28"/>
                    </a:cubicBezTo>
                    <a:cubicBezTo>
                      <a:pt x="42" y="28"/>
                      <a:pt x="42" y="27"/>
                      <a:pt x="41" y="28"/>
                    </a:cubicBezTo>
                    <a:cubicBezTo>
                      <a:pt x="37" y="29"/>
                      <a:pt x="33" y="32"/>
                      <a:pt x="29" y="33"/>
                    </a:cubicBezTo>
                    <a:cubicBezTo>
                      <a:pt x="28" y="33"/>
                      <a:pt x="22" y="34"/>
                      <a:pt x="22" y="34"/>
                    </a:cubicBezTo>
                    <a:cubicBezTo>
                      <a:pt x="23" y="33"/>
                      <a:pt x="24" y="32"/>
                      <a:pt x="25" y="30"/>
                    </a:cubicBezTo>
                    <a:cubicBezTo>
                      <a:pt x="30" y="24"/>
                      <a:pt x="37" y="20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39" y="12"/>
                      <a:pt x="38" y="12"/>
                      <a:pt x="36" y="13"/>
                    </a:cubicBezTo>
                    <a:cubicBezTo>
                      <a:pt x="35" y="13"/>
                      <a:pt x="34" y="14"/>
                      <a:pt x="33" y="14"/>
                    </a:cubicBezTo>
                    <a:cubicBezTo>
                      <a:pt x="33" y="14"/>
                      <a:pt x="35" y="12"/>
                      <a:pt x="35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8"/>
              <p:cNvSpPr/>
              <p:nvPr/>
            </p:nvSpPr>
            <p:spPr bwMode="auto">
              <a:xfrm>
                <a:off x="4269" y="2559"/>
                <a:ext cx="179" cy="150"/>
              </a:xfrm>
              <a:custGeom>
                <a:avLst/>
                <a:gdLst>
                  <a:gd name="T0" fmla="*/ 66 w 67"/>
                  <a:gd name="T1" fmla="*/ 0 h 56"/>
                  <a:gd name="T2" fmla="*/ 26 w 67"/>
                  <a:gd name="T3" fmla="*/ 27 h 56"/>
                  <a:gd name="T4" fmla="*/ 21 w 67"/>
                  <a:gd name="T5" fmla="*/ 24 h 56"/>
                  <a:gd name="T6" fmla="*/ 19 w 67"/>
                  <a:gd name="T7" fmla="*/ 24 h 56"/>
                  <a:gd name="T8" fmla="*/ 18 w 67"/>
                  <a:gd name="T9" fmla="*/ 25 h 56"/>
                  <a:gd name="T10" fmla="*/ 17 w 67"/>
                  <a:gd name="T11" fmla="*/ 26 h 56"/>
                  <a:gd name="T12" fmla="*/ 17 w 67"/>
                  <a:gd name="T13" fmla="*/ 26 h 56"/>
                  <a:gd name="T14" fmla="*/ 16 w 67"/>
                  <a:gd name="T15" fmla="*/ 26 h 56"/>
                  <a:gd name="T16" fmla="*/ 17 w 67"/>
                  <a:gd name="T17" fmla="*/ 21 h 56"/>
                  <a:gd name="T18" fmla="*/ 26 w 67"/>
                  <a:gd name="T19" fmla="*/ 3 h 56"/>
                  <a:gd name="T20" fmla="*/ 26 w 67"/>
                  <a:gd name="T21" fmla="*/ 3 h 56"/>
                  <a:gd name="T22" fmla="*/ 8 w 67"/>
                  <a:gd name="T23" fmla="*/ 27 h 56"/>
                  <a:gd name="T24" fmla="*/ 3 w 67"/>
                  <a:gd name="T25" fmla="*/ 45 h 56"/>
                  <a:gd name="T26" fmla="*/ 1 w 67"/>
                  <a:gd name="T27" fmla="*/ 56 h 56"/>
                  <a:gd name="T28" fmla="*/ 1 w 67"/>
                  <a:gd name="T29" fmla="*/ 56 h 56"/>
                  <a:gd name="T30" fmla="*/ 14 w 67"/>
                  <a:gd name="T31" fmla="*/ 49 h 56"/>
                  <a:gd name="T32" fmla="*/ 28 w 67"/>
                  <a:gd name="T33" fmla="*/ 41 h 56"/>
                  <a:gd name="T34" fmla="*/ 31 w 67"/>
                  <a:gd name="T35" fmla="*/ 40 h 56"/>
                  <a:gd name="T36" fmla="*/ 41 w 67"/>
                  <a:gd name="T37" fmla="*/ 36 h 56"/>
                  <a:gd name="T38" fmla="*/ 52 w 67"/>
                  <a:gd name="T39" fmla="*/ 30 h 56"/>
                  <a:gd name="T40" fmla="*/ 52 w 67"/>
                  <a:gd name="T41" fmla="*/ 29 h 56"/>
                  <a:gd name="T42" fmla="*/ 39 w 67"/>
                  <a:gd name="T43" fmla="*/ 36 h 56"/>
                  <a:gd name="T44" fmla="*/ 39 w 67"/>
                  <a:gd name="T45" fmla="*/ 36 h 56"/>
                  <a:gd name="T46" fmla="*/ 32 w 67"/>
                  <a:gd name="T47" fmla="*/ 39 h 56"/>
                  <a:gd name="T48" fmla="*/ 31 w 67"/>
                  <a:gd name="T49" fmla="*/ 39 h 56"/>
                  <a:gd name="T50" fmla="*/ 33 w 67"/>
                  <a:gd name="T51" fmla="*/ 36 h 56"/>
                  <a:gd name="T52" fmla="*/ 33 w 67"/>
                  <a:gd name="T53" fmla="*/ 35 h 56"/>
                  <a:gd name="T54" fmla="*/ 30 w 67"/>
                  <a:gd name="T55" fmla="*/ 37 h 56"/>
                  <a:gd name="T56" fmla="*/ 29 w 67"/>
                  <a:gd name="T57" fmla="*/ 38 h 56"/>
                  <a:gd name="T58" fmla="*/ 24 w 67"/>
                  <a:gd name="T59" fmla="*/ 39 h 56"/>
                  <a:gd name="T60" fmla="*/ 28 w 67"/>
                  <a:gd name="T61" fmla="*/ 33 h 56"/>
                  <a:gd name="T62" fmla="*/ 37 w 67"/>
                  <a:gd name="T63" fmla="*/ 19 h 56"/>
                  <a:gd name="T64" fmla="*/ 64 w 67"/>
                  <a:gd name="T65" fmla="*/ 2 h 56"/>
                  <a:gd name="T66" fmla="*/ 65 w 67"/>
                  <a:gd name="T67" fmla="*/ 2 h 56"/>
                  <a:gd name="T68" fmla="*/ 67 w 67"/>
                  <a:gd name="T69" fmla="*/ 1 h 56"/>
                  <a:gd name="T70" fmla="*/ 66 w 67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6">
                    <a:moveTo>
                      <a:pt x="66" y="0"/>
                    </a:moveTo>
                    <a:cubicBezTo>
                      <a:pt x="51" y="5"/>
                      <a:pt x="37" y="15"/>
                      <a:pt x="26" y="27"/>
                    </a:cubicBezTo>
                    <a:cubicBezTo>
                      <a:pt x="19" y="35"/>
                      <a:pt x="25" y="24"/>
                      <a:pt x="21" y="24"/>
                    </a:cubicBezTo>
                    <a:cubicBezTo>
                      <a:pt x="20" y="24"/>
                      <a:pt x="20" y="24"/>
                      <a:pt x="19" y="24"/>
                    </a:cubicBezTo>
                    <a:cubicBezTo>
                      <a:pt x="19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5"/>
                      <a:pt x="17" y="22"/>
                      <a:pt x="17" y="21"/>
                    </a:cubicBezTo>
                    <a:cubicBezTo>
                      <a:pt x="19" y="15"/>
                      <a:pt x="24" y="10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10"/>
                      <a:pt x="12" y="18"/>
                      <a:pt x="8" y="27"/>
                    </a:cubicBezTo>
                    <a:cubicBezTo>
                      <a:pt x="6" y="33"/>
                      <a:pt x="6" y="39"/>
                      <a:pt x="3" y="45"/>
                    </a:cubicBezTo>
                    <a:cubicBezTo>
                      <a:pt x="2" y="48"/>
                      <a:pt x="0" y="52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10" y="52"/>
                      <a:pt x="14" y="49"/>
                    </a:cubicBezTo>
                    <a:cubicBezTo>
                      <a:pt x="19" y="47"/>
                      <a:pt x="23" y="44"/>
                      <a:pt x="28" y="41"/>
                    </a:cubicBezTo>
                    <a:cubicBezTo>
                      <a:pt x="29" y="41"/>
                      <a:pt x="30" y="40"/>
                      <a:pt x="31" y="40"/>
                    </a:cubicBezTo>
                    <a:cubicBezTo>
                      <a:pt x="35" y="39"/>
                      <a:pt x="38" y="38"/>
                      <a:pt x="41" y="36"/>
                    </a:cubicBezTo>
                    <a:cubicBezTo>
                      <a:pt x="45" y="35"/>
                      <a:pt x="49" y="33"/>
                      <a:pt x="52" y="30"/>
                    </a:cubicBezTo>
                    <a:cubicBezTo>
                      <a:pt x="53" y="29"/>
                      <a:pt x="52" y="29"/>
                      <a:pt x="52" y="29"/>
                    </a:cubicBezTo>
                    <a:cubicBezTo>
                      <a:pt x="48" y="32"/>
                      <a:pt x="44" y="34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7" y="37"/>
                      <a:pt x="35" y="38"/>
                      <a:pt x="32" y="39"/>
                    </a:cubicBezTo>
                    <a:cubicBezTo>
                      <a:pt x="32" y="39"/>
                      <a:pt x="32" y="39"/>
                      <a:pt x="31" y="39"/>
                    </a:cubicBezTo>
                    <a:cubicBezTo>
                      <a:pt x="29" y="40"/>
                      <a:pt x="33" y="37"/>
                      <a:pt x="33" y="36"/>
                    </a:cubicBezTo>
                    <a:cubicBezTo>
                      <a:pt x="33" y="36"/>
                      <a:pt x="33" y="35"/>
                      <a:pt x="33" y="35"/>
                    </a:cubicBezTo>
                    <a:cubicBezTo>
                      <a:pt x="32" y="36"/>
                      <a:pt x="31" y="37"/>
                      <a:pt x="30" y="37"/>
                    </a:cubicBezTo>
                    <a:cubicBezTo>
                      <a:pt x="30" y="37"/>
                      <a:pt x="29" y="38"/>
                      <a:pt x="29" y="38"/>
                    </a:cubicBezTo>
                    <a:cubicBezTo>
                      <a:pt x="27" y="39"/>
                      <a:pt x="26" y="39"/>
                      <a:pt x="24" y="39"/>
                    </a:cubicBezTo>
                    <a:cubicBezTo>
                      <a:pt x="25" y="37"/>
                      <a:pt x="27" y="35"/>
                      <a:pt x="28" y="33"/>
                    </a:cubicBezTo>
                    <a:cubicBezTo>
                      <a:pt x="30" y="28"/>
                      <a:pt x="33" y="23"/>
                      <a:pt x="37" y="19"/>
                    </a:cubicBezTo>
                    <a:cubicBezTo>
                      <a:pt x="44" y="11"/>
                      <a:pt x="55" y="6"/>
                      <a:pt x="64" y="2"/>
                    </a:cubicBezTo>
                    <a:cubicBezTo>
                      <a:pt x="64" y="2"/>
                      <a:pt x="65" y="2"/>
                      <a:pt x="65" y="2"/>
                    </a:cubicBezTo>
                    <a:cubicBezTo>
                      <a:pt x="65" y="1"/>
                      <a:pt x="66" y="1"/>
                      <a:pt x="67" y="1"/>
                    </a:cubicBezTo>
                    <a:cubicBezTo>
                      <a:pt x="67" y="1"/>
                      <a:pt x="67" y="0"/>
                      <a:pt x="66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9"/>
              <p:cNvSpPr/>
              <p:nvPr/>
            </p:nvSpPr>
            <p:spPr bwMode="auto">
              <a:xfrm>
                <a:off x="4513" y="2524"/>
                <a:ext cx="21" cy="46"/>
              </a:xfrm>
              <a:custGeom>
                <a:avLst/>
                <a:gdLst>
                  <a:gd name="T0" fmla="*/ 7 w 8"/>
                  <a:gd name="T1" fmla="*/ 9 h 17"/>
                  <a:gd name="T2" fmla="*/ 6 w 8"/>
                  <a:gd name="T3" fmla="*/ 6 h 17"/>
                  <a:gd name="T4" fmla="*/ 5 w 8"/>
                  <a:gd name="T5" fmla="*/ 6 h 17"/>
                  <a:gd name="T6" fmla="*/ 3 w 8"/>
                  <a:gd name="T7" fmla="*/ 1 h 17"/>
                  <a:gd name="T8" fmla="*/ 3 w 8"/>
                  <a:gd name="T9" fmla="*/ 1 h 17"/>
                  <a:gd name="T10" fmla="*/ 2 w 8"/>
                  <a:gd name="T11" fmla="*/ 1 h 17"/>
                  <a:gd name="T12" fmla="*/ 2 w 8"/>
                  <a:gd name="T13" fmla="*/ 1 h 17"/>
                  <a:gd name="T14" fmla="*/ 1 w 8"/>
                  <a:gd name="T15" fmla="*/ 2 h 17"/>
                  <a:gd name="T16" fmla="*/ 1 w 8"/>
                  <a:gd name="T17" fmla="*/ 3 h 17"/>
                  <a:gd name="T18" fmla="*/ 1 w 8"/>
                  <a:gd name="T19" fmla="*/ 6 h 17"/>
                  <a:gd name="T20" fmla="*/ 4 w 8"/>
                  <a:gd name="T21" fmla="*/ 12 h 17"/>
                  <a:gd name="T22" fmla="*/ 7 w 8"/>
                  <a:gd name="T23" fmla="*/ 16 h 17"/>
                  <a:gd name="T24" fmla="*/ 7 w 8"/>
                  <a:gd name="T25" fmla="*/ 15 h 17"/>
                  <a:gd name="T26" fmla="*/ 8 w 8"/>
                  <a:gd name="T27" fmla="*/ 12 h 17"/>
                  <a:gd name="T28" fmla="*/ 7 w 8"/>
                  <a:gd name="T2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7">
                    <a:moveTo>
                      <a:pt x="7" y="9"/>
                    </a:moveTo>
                    <a:cubicBezTo>
                      <a:pt x="7" y="8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5"/>
                      <a:pt x="2" y="3"/>
                      <a:pt x="3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9"/>
                      <a:pt x="5" y="9"/>
                      <a:pt x="4" y="12"/>
                    </a:cubicBezTo>
                    <a:cubicBezTo>
                      <a:pt x="4" y="15"/>
                      <a:pt x="4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5" y="15"/>
                      <a:pt x="7" y="13"/>
                      <a:pt x="8" y="12"/>
                    </a:cubicBezTo>
                    <a:cubicBezTo>
                      <a:pt x="8" y="11"/>
                      <a:pt x="8" y="10"/>
                      <a:pt x="7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70"/>
              <p:cNvSpPr/>
              <p:nvPr/>
            </p:nvSpPr>
            <p:spPr bwMode="auto">
              <a:xfrm>
                <a:off x="2895" y="1973"/>
                <a:ext cx="270" cy="187"/>
              </a:xfrm>
              <a:custGeom>
                <a:avLst/>
                <a:gdLst>
                  <a:gd name="T0" fmla="*/ 4 w 101"/>
                  <a:gd name="T1" fmla="*/ 25 h 70"/>
                  <a:gd name="T2" fmla="*/ 12 w 101"/>
                  <a:gd name="T3" fmla="*/ 43 h 70"/>
                  <a:gd name="T4" fmla="*/ 21 w 101"/>
                  <a:gd name="T5" fmla="*/ 58 h 70"/>
                  <a:gd name="T6" fmla="*/ 59 w 101"/>
                  <a:gd name="T7" fmla="*/ 69 h 70"/>
                  <a:gd name="T8" fmla="*/ 89 w 101"/>
                  <a:gd name="T9" fmla="*/ 66 h 70"/>
                  <a:gd name="T10" fmla="*/ 93 w 101"/>
                  <a:gd name="T11" fmla="*/ 65 h 70"/>
                  <a:gd name="T12" fmla="*/ 101 w 101"/>
                  <a:gd name="T13" fmla="*/ 62 h 70"/>
                  <a:gd name="T14" fmla="*/ 100 w 101"/>
                  <a:gd name="T15" fmla="*/ 62 h 70"/>
                  <a:gd name="T16" fmla="*/ 86 w 101"/>
                  <a:gd name="T17" fmla="*/ 52 h 70"/>
                  <a:gd name="T18" fmla="*/ 72 w 101"/>
                  <a:gd name="T19" fmla="*/ 42 h 70"/>
                  <a:gd name="T20" fmla="*/ 55 w 101"/>
                  <a:gd name="T21" fmla="*/ 32 h 70"/>
                  <a:gd name="T22" fmla="*/ 41 w 101"/>
                  <a:gd name="T23" fmla="*/ 26 h 70"/>
                  <a:gd name="T24" fmla="*/ 25 w 101"/>
                  <a:gd name="T25" fmla="*/ 16 h 70"/>
                  <a:gd name="T26" fmla="*/ 20 w 101"/>
                  <a:gd name="T27" fmla="*/ 14 h 70"/>
                  <a:gd name="T28" fmla="*/ 15 w 101"/>
                  <a:gd name="T29" fmla="*/ 13 h 70"/>
                  <a:gd name="T30" fmla="*/ 14 w 101"/>
                  <a:gd name="T31" fmla="*/ 8 h 70"/>
                  <a:gd name="T32" fmla="*/ 11 w 101"/>
                  <a:gd name="T33" fmla="*/ 5 h 70"/>
                  <a:gd name="T34" fmla="*/ 8 w 101"/>
                  <a:gd name="T35" fmla="*/ 0 h 70"/>
                  <a:gd name="T36" fmla="*/ 7 w 101"/>
                  <a:gd name="T37" fmla="*/ 0 h 70"/>
                  <a:gd name="T38" fmla="*/ 4 w 101"/>
                  <a:gd name="T39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70">
                    <a:moveTo>
                      <a:pt x="4" y="25"/>
                    </a:moveTo>
                    <a:cubicBezTo>
                      <a:pt x="7" y="31"/>
                      <a:pt x="10" y="37"/>
                      <a:pt x="12" y="43"/>
                    </a:cubicBezTo>
                    <a:cubicBezTo>
                      <a:pt x="14" y="49"/>
                      <a:pt x="16" y="54"/>
                      <a:pt x="21" y="58"/>
                    </a:cubicBezTo>
                    <a:cubicBezTo>
                      <a:pt x="32" y="65"/>
                      <a:pt x="46" y="67"/>
                      <a:pt x="59" y="69"/>
                    </a:cubicBezTo>
                    <a:cubicBezTo>
                      <a:pt x="69" y="70"/>
                      <a:pt x="80" y="70"/>
                      <a:pt x="89" y="66"/>
                    </a:cubicBezTo>
                    <a:cubicBezTo>
                      <a:pt x="90" y="66"/>
                      <a:pt x="92" y="65"/>
                      <a:pt x="93" y="65"/>
                    </a:cubicBezTo>
                    <a:cubicBezTo>
                      <a:pt x="96" y="65"/>
                      <a:pt x="98" y="64"/>
                      <a:pt x="101" y="62"/>
                    </a:cubicBezTo>
                    <a:cubicBezTo>
                      <a:pt x="101" y="62"/>
                      <a:pt x="101" y="62"/>
                      <a:pt x="100" y="62"/>
                    </a:cubicBezTo>
                    <a:cubicBezTo>
                      <a:pt x="95" y="60"/>
                      <a:pt x="90" y="56"/>
                      <a:pt x="86" y="52"/>
                    </a:cubicBezTo>
                    <a:cubicBezTo>
                      <a:pt x="81" y="49"/>
                      <a:pt x="77" y="46"/>
                      <a:pt x="72" y="42"/>
                    </a:cubicBezTo>
                    <a:cubicBezTo>
                      <a:pt x="66" y="39"/>
                      <a:pt x="61" y="35"/>
                      <a:pt x="55" y="32"/>
                    </a:cubicBezTo>
                    <a:cubicBezTo>
                      <a:pt x="51" y="28"/>
                      <a:pt x="46" y="27"/>
                      <a:pt x="41" y="26"/>
                    </a:cubicBezTo>
                    <a:cubicBezTo>
                      <a:pt x="35" y="24"/>
                      <a:pt x="30" y="20"/>
                      <a:pt x="25" y="16"/>
                    </a:cubicBezTo>
                    <a:cubicBezTo>
                      <a:pt x="24" y="15"/>
                      <a:pt x="22" y="13"/>
                      <a:pt x="20" y="14"/>
                    </a:cubicBezTo>
                    <a:cubicBezTo>
                      <a:pt x="17" y="15"/>
                      <a:pt x="16" y="16"/>
                      <a:pt x="15" y="13"/>
                    </a:cubicBezTo>
                    <a:cubicBezTo>
                      <a:pt x="15" y="11"/>
                      <a:pt x="15" y="10"/>
                      <a:pt x="14" y="8"/>
                    </a:cubicBezTo>
                    <a:cubicBezTo>
                      <a:pt x="14" y="7"/>
                      <a:pt x="12" y="6"/>
                      <a:pt x="11" y="5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0" y="7"/>
                      <a:pt x="1" y="17"/>
                      <a:pt x="4" y="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71"/>
              <p:cNvSpPr/>
              <p:nvPr/>
            </p:nvSpPr>
            <p:spPr bwMode="auto">
              <a:xfrm>
                <a:off x="2908" y="2048"/>
                <a:ext cx="136" cy="109"/>
              </a:xfrm>
              <a:custGeom>
                <a:avLst/>
                <a:gdLst>
                  <a:gd name="T0" fmla="*/ 1 w 51"/>
                  <a:gd name="T1" fmla="*/ 1 h 41"/>
                  <a:gd name="T2" fmla="*/ 9 w 51"/>
                  <a:gd name="T3" fmla="*/ 19 h 41"/>
                  <a:gd name="T4" fmla="*/ 18 w 51"/>
                  <a:gd name="T5" fmla="*/ 32 h 41"/>
                  <a:gd name="T6" fmla="*/ 51 w 51"/>
                  <a:gd name="T7" fmla="*/ 41 h 41"/>
                  <a:gd name="T8" fmla="*/ 51 w 51"/>
                  <a:gd name="T9" fmla="*/ 40 h 41"/>
                  <a:gd name="T10" fmla="*/ 39 w 51"/>
                  <a:gd name="T11" fmla="*/ 37 h 41"/>
                  <a:gd name="T12" fmla="*/ 33 w 51"/>
                  <a:gd name="T13" fmla="*/ 36 h 41"/>
                  <a:gd name="T14" fmla="*/ 19 w 51"/>
                  <a:gd name="T15" fmla="*/ 27 h 41"/>
                  <a:gd name="T16" fmla="*/ 11 w 51"/>
                  <a:gd name="T17" fmla="*/ 20 h 41"/>
                  <a:gd name="T18" fmla="*/ 9 w 51"/>
                  <a:gd name="T19" fmla="*/ 11 h 41"/>
                  <a:gd name="T20" fmla="*/ 1 w 51"/>
                  <a:gd name="T21" fmla="*/ 0 h 41"/>
                  <a:gd name="T22" fmla="*/ 1 w 51"/>
                  <a:gd name="T2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41">
                    <a:moveTo>
                      <a:pt x="1" y="1"/>
                    </a:moveTo>
                    <a:cubicBezTo>
                      <a:pt x="4" y="7"/>
                      <a:pt x="6" y="13"/>
                      <a:pt x="9" y="19"/>
                    </a:cubicBezTo>
                    <a:cubicBezTo>
                      <a:pt x="11" y="24"/>
                      <a:pt x="13" y="28"/>
                      <a:pt x="18" y="32"/>
                    </a:cubicBezTo>
                    <a:cubicBezTo>
                      <a:pt x="27" y="38"/>
                      <a:pt x="40" y="38"/>
                      <a:pt x="51" y="41"/>
                    </a:cubicBezTo>
                    <a:cubicBezTo>
                      <a:pt x="51" y="41"/>
                      <a:pt x="51" y="40"/>
                      <a:pt x="51" y="40"/>
                    </a:cubicBezTo>
                    <a:cubicBezTo>
                      <a:pt x="47" y="37"/>
                      <a:pt x="43" y="37"/>
                      <a:pt x="39" y="37"/>
                    </a:cubicBezTo>
                    <a:cubicBezTo>
                      <a:pt x="37" y="36"/>
                      <a:pt x="35" y="36"/>
                      <a:pt x="33" y="36"/>
                    </a:cubicBezTo>
                    <a:cubicBezTo>
                      <a:pt x="27" y="35"/>
                      <a:pt x="25" y="29"/>
                      <a:pt x="19" y="27"/>
                    </a:cubicBezTo>
                    <a:cubicBezTo>
                      <a:pt x="15" y="26"/>
                      <a:pt x="12" y="24"/>
                      <a:pt x="11" y="20"/>
                    </a:cubicBezTo>
                    <a:cubicBezTo>
                      <a:pt x="10" y="17"/>
                      <a:pt x="9" y="14"/>
                      <a:pt x="9" y="11"/>
                    </a:cubicBezTo>
                    <a:cubicBezTo>
                      <a:pt x="8" y="6"/>
                      <a:pt x="3" y="4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72"/>
              <p:cNvSpPr/>
              <p:nvPr/>
            </p:nvSpPr>
            <p:spPr bwMode="auto">
              <a:xfrm>
                <a:off x="2905" y="1986"/>
                <a:ext cx="73" cy="43"/>
              </a:xfrm>
              <a:custGeom>
                <a:avLst/>
                <a:gdLst>
                  <a:gd name="T0" fmla="*/ 5 w 27"/>
                  <a:gd name="T1" fmla="*/ 1 h 16"/>
                  <a:gd name="T2" fmla="*/ 9 w 27"/>
                  <a:gd name="T3" fmla="*/ 4 h 16"/>
                  <a:gd name="T4" fmla="*/ 7 w 27"/>
                  <a:gd name="T5" fmla="*/ 8 h 16"/>
                  <a:gd name="T6" fmla="*/ 5 w 27"/>
                  <a:gd name="T7" fmla="*/ 8 h 16"/>
                  <a:gd name="T8" fmla="*/ 0 w 27"/>
                  <a:gd name="T9" fmla="*/ 13 h 16"/>
                  <a:gd name="T10" fmla="*/ 0 w 27"/>
                  <a:gd name="T11" fmla="*/ 14 h 16"/>
                  <a:gd name="T12" fmla="*/ 6 w 27"/>
                  <a:gd name="T13" fmla="*/ 15 h 16"/>
                  <a:gd name="T14" fmla="*/ 7 w 27"/>
                  <a:gd name="T15" fmla="*/ 15 h 16"/>
                  <a:gd name="T16" fmla="*/ 14 w 27"/>
                  <a:gd name="T17" fmla="*/ 12 h 16"/>
                  <a:gd name="T18" fmla="*/ 21 w 27"/>
                  <a:gd name="T19" fmla="*/ 13 h 16"/>
                  <a:gd name="T20" fmla="*/ 24 w 27"/>
                  <a:gd name="T21" fmla="*/ 14 h 16"/>
                  <a:gd name="T22" fmla="*/ 26 w 27"/>
                  <a:gd name="T23" fmla="*/ 16 h 16"/>
                  <a:gd name="T24" fmla="*/ 26 w 27"/>
                  <a:gd name="T25" fmla="*/ 15 h 16"/>
                  <a:gd name="T26" fmla="*/ 24 w 27"/>
                  <a:gd name="T27" fmla="*/ 13 h 16"/>
                  <a:gd name="T28" fmla="*/ 22 w 27"/>
                  <a:gd name="T29" fmla="*/ 12 h 16"/>
                  <a:gd name="T30" fmla="*/ 17 w 27"/>
                  <a:gd name="T31" fmla="*/ 10 h 16"/>
                  <a:gd name="T32" fmla="*/ 11 w 27"/>
                  <a:gd name="T33" fmla="*/ 7 h 16"/>
                  <a:gd name="T34" fmla="*/ 5 w 27"/>
                  <a:gd name="T35" fmla="*/ 0 h 16"/>
                  <a:gd name="T36" fmla="*/ 5 w 27"/>
                  <a:gd name="T3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16">
                    <a:moveTo>
                      <a:pt x="5" y="1"/>
                    </a:moveTo>
                    <a:cubicBezTo>
                      <a:pt x="6" y="1"/>
                      <a:pt x="8" y="2"/>
                      <a:pt x="9" y="4"/>
                    </a:cubicBezTo>
                    <a:cubicBezTo>
                      <a:pt x="10" y="6"/>
                      <a:pt x="10" y="7"/>
                      <a:pt x="7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9"/>
                      <a:pt x="4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2" y="15"/>
                      <a:pt x="4" y="15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10" y="15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1" y="13"/>
                    </a:cubicBezTo>
                    <a:cubicBezTo>
                      <a:pt x="21" y="13"/>
                      <a:pt x="22" y="14"/>
                      <a:pt x="24" y="14"/>
                    </a:cubicBezTo>
                    <a:cubicBezTo>
                      <a:pt x="24" y="15"/>
                      <a:pt x="25" y="15"/>
                      <a:pt x="26" y="16"/>
                    </a:cubicBezTo>
                    <a:cubicBezTo>
                      <a:pt x="26" y="16"/>
                      <a:pt x="27" y="16"/>
                      <a:pt x="26" y="15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0" y="11"/>
                      <a:pt x="18" y="10"/>
                      <a:pt x="17" y="10"/>
                    </a:cubicBezTo>
                    <a:cubicBezTo>
                      <a:pt x="14" y="10"/>
                      <a:pt x="11" y="10"/>
                      <a:pt x="11" y="7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5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73"/>
              <p:cNvSpPr/>
              <p:nvPr/>
            </p:nvSpPr>
            <p:spPr bwMode="auto">
              <a:xfrm>
                <a:off x="2978" y="2064"/>
                <a:ext cx="155" cy="88"/>
              </a:xfrm>
              <a:custGeom>
                <a:avLst/>
                <a:gdLst>
                  <a:gd name="T0" fmla="*/ 16 w 58"/>
                  <a:gd name="T1" fmla="*/ 13 h 33"/>
                  <a:gd name="T2" fmla="*/ 0 w 58"/>
                  <a:gd name="T3" fmla="*/ 5 h 33"/>
                  <a:gd name="T4" fmla="*/ 0 w 58"/>
                  <a:gd name="T5" fmla="*/ 6 h 33"/>
                  <a:gd name="T6" fmla="*/ 18 w 58"/>
                  <a:gd name="T7" fmla="*/ 20 h 33"/>
                  <a:gd name="T8" fmla="*/ 30 w 58"/>
                  <a:gd name="T9" fmla="*/ 23 h 33"/>
                  <a:gd name="T10" fmla="*/ 32 w 58"/>
                  <a:gd name="T11" fmla="*/ 24 h 33"/>
                  <a:gd name="T12" fmla="*/ 30 w 58"/>
                  <a:gd name="T13" fmla="*/ 28 h 33"/>
                  <a:gd name="T14" fmla="*/ 25 w 58"/>
                  <a:gd name="T15" fmla="*/ 29 h 33"/>
                  <a:gd name="T16" fmla="*/ 25 w 58"/>
                  <a:gd name="T17" fmla="*/ 29 h 33"/>
                  <a:gd name="T18" fmla="*/ 38 w 58"/>
                  <a:gd name="T19" fmla="*/ 32 h 33"/>
                  <a:gd name="T20" fmla="*/ 39 w 58"/>
                  <a:gd name="T21" fmla="*/ 32 h 33"/>
                  <a:gd name="T22" fmla="*/ 41 w 58"/>
                  <a:gd name="T23" fmla="*/ 32 h 33"/>
                  <a:gd name="T24" fmla="*/ 45 w 58"/>
                  <a:gd name="T25" fmla="*/ 32 h 33"/>
                  <a:gd name="T26" fmla="*/ 58 w 58"/>
                  <a:gd name="T27" fmla="*/ 26 h 33"/>
                  <a:gd name="T28" fmla="*/ 58 w 58"/>
                  <a:gd name="T29" fmla="*/ 25 h 33"/>
                  <a:gd name="T30" fmla="*/ 52 w 58"/>
                  <a:gd name="T31" fmla="*/ 19 h 33"/>
                  <a:gd name="T32" fmla="*/ 44 w 58"/>
                  <a:gd name="T33" fmla="*/ 11 h 33"/>
                  <a:gd name="T34" fmla="*/ 27 w 58"/>
                  <a:gd name="T35" fmla="*/ 0 h 33"/>
                  <a:gd name="T36" fmla="*/ 27 w 58"/>
                  <a:gd name="T37" fmla="*/ 1 h 33"/>
                  <a:gd name="T38" fmla="*/ 37 w 58"/>
                  <a:gd name="T39" fmla="*/ 8 h 33"/>
                  <a:gd name="T40" fmla="*/ 41 w 58"/>
                  <a:gd name="T41" fmla="*/ 13 h 33"/>
                  <a:gd name="T42" fmla="*/ 36 w 58"/>
                  <a:gd name="T43" fmla="*/ 13 h 33"/>
                  <a:gd name="T44" fmla="*/ 15 w 58"/>
                  <a:gd name="T45" fmla="*/ 7 h 33"/>
                  <a:gd name="T46" fmla="*/ 14 w 58"/>
                  <a:gd name="T47" fmla="*/ 8 h 33"/>
                  <a:gd name="T48" fmla="*/ 17 w 58"/>
                  <a:gd name="T49" fmla="*/ 11 h 33"/>
                  <a:gd name="T50" fmla="*/ 20 w 58"/>
                  <a:gd name="T51" fmla="*/ 14 h 33"/>
                  <a:gd name="T52" fmla="*/ 16 w 58"/>
                  <a:gd name="T5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33">
                    <a:moveTo>
                      <a:pt x="16" y="13"/>
                    </a:moveTo>
                    <a:cubicBezTo>
                      <a:pt x="11" y="11"/>
                      <a:pt x="6" y="7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12"/>
                      <a:pt x="10" y="18"/>
                      <a:pt x="18" y="20"/>
                    </a:cubicBezTo>
                    <a:cubicBezTo>
                      <a:pt x="22" y="21"/>
                      <a:pt x="26" y="22"/>
                      <a:pt x="30" y="23"/>
                    </a:cubicBezTo>
                    <a:cubicBezTo>
                      <a:pt x="30" y="23"/>
                      <a:pt x="31" y="24"/>
                      <a:pt x="32" y="24"/>
                    </a:cubicBezTo>
                    <a:cubicBezTo>
                      <a:pt x="32" y="27"/>
                      <a:pt x="31" y="28"/>
                      <a:pt x="30" y="28"/>
                    </a:cubicBezTo>
                    <a:cubicBezTo>
                      <a:pt x="28" y="28"/>
                      <a:pt x="26" y="28"/>
                      <a:pt x="25" y="29"/>
                    </a:cubicBezTo>
                    <a:cubicBezTo>
                      <a:pt x="24" y="29"/>
                      <a:pt x="24" y="29"/>
                      <a:pt x="25" y="29"/>
                    </a:cubicBezTo>
                    <a:cubicBezTo>
                      <a:pt x="29" y="32"/>
                      <a:pt x="33" y="33"/>
                      <a:pt x="38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1" y="32"/>
                    </a:cubicBezTo>
                    <a:cubicBezTo>
                      <a:pt x="43" y="32"/>
                      <a:pt x="44" y="32"/>
                      <a:pt x="45" y="32"/>
                    </a:cubicBezTo>
                    <a:cubicBezTo>
                      <a:pt x="49" y="31"/>
                      <a:pt x="55" y="28"/>
                      <a:pt x="58" y="26"/>
                    </a:cubicBezTo>
                    <a:cubicBezTo>
                      <a:pt x="58" y="26"/>
                      <a:pt x="58" y="26"/>
                      <a:pt x="58" y="25"/>
                    </a:cubicBezTo>
                    <a:cubicBezTo>
                      <a:pt x="57" y="23"/>
                      <a:pt x="54" y="21"/>
                      <a:pt x="52" y="19"/>
                    </a:cubicBezTo>
                    <a:cubicBezTo>
                      <a:pt x="50" y="16"/>
                      <a:pt x="47" y="14"/>
                      <a:pt x="44" y="11"/>
                    </a:cubicBezTo>
                    <a:cubicBezTo>
                      <a:pt x="39" y="7"/>
                      <a:pt x="33" y="3"/>
                      <a:pt x="27" y="0"/>
                    </a:cubicBezTo>
                    <a:cubicBezTo>
                      <a:pt x="26" y="0"/>
                      <a:pt x="26" y="0"/>
                      <a:pt x="27" y="1"/>
                    </a:cubicBezTo>
                    <a:cubicBezTo>
                      <a:pt x="30" y="3"/>
                      <a:pt x="34" y="5"/>
                      <a:pt x="37" y="8"/>
                    </a:cubicBezTo>
                    <a:cubicBezTo>
                      <a:pt x="37" y="9"/>
                      <a:pt x="40" y="13"/>
                      <a:pt x="41" y="13"/>
                    </a:cubicBezTo>
                    <a:cubicBezTo>
                      <a:pt x="39" y="13"/>
                      <a:pt x="38" y="13"/>
                      <a:pt x="36" y="13"/>
                    </a:cubicBezTo>
                    <a:cubicBezTo>
                      <a:pt x="29" y="12"/>
                      <a:pt x="22" y="7"/>
                      <a:pt x="15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2"/>
                      <a:pt x="19" y="13"/>
                      <a:pt x="20" y="14"/>
                    </a:cubicBezTo>
                    <a:cubicBezTo>
                      <a:pt x="19" y="13"/>
                      <a:pt x="17" y="13"/>
                      <a:pt x="16" y="1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74"/>
              <p:cNvSpPr/>
              <p:nvPr/>
            </p:nvSpPr>
            <p:spPr bwMode="auto">
              <a:xfrm>
                <a:off x="2962" y="2058"/>
                <a:ext cx="203" cy="105"/>
              </a:xfrm>
              <a:custGeom>
                <a:avLst/>
                <a:gdLst>
                  <a:gd name="T0" fmla="*/ 0 w 76"/>
                  <a:gd name="T1" fmla="*/ 3 h 39"/>
                  <a:gd name="T2" fmla="*/ 40 w 76"/>
                  <a:gd name="T3" fmla="*/ 23 h 39"/>
                  <a:gd name="T4" fmla="*/ 40 w 76"/>
                  <a:gd name="T5" fmla="*/ 28 h 39"/>
                  <a:gd name="T6" fmla="*/ 42 w 76"/>
                  <a:gd name="T7" fmla="*/ 30 h 39"/>
                  <a:gd name="T8" fmla="*/ 42 w 76"/>
                  <a:gd name="T9" fmla="*/ 31 h 39"/>
                  <a:gd name="T10" fmla="*/ 43 w 76"/>
                  <a:gd name="T11" fmla="*/ 31 h 39"/>
                  <a:gd name="T12" fmla="*/ 44 w 76"/>
                  <a:gd name="T13" fmla="*/ 31 h 39"/>
                  <a:gd name="T14" fmla="*/ 44 w 76"/>
                  <a:gd name="T15" fmla="*/ 31 h 39"/>
                  <a:gd name="T16" fmla="*/ 40 w 76"/>
                  <a:gd name="T17" fmla="*/ 33 h 39"/>
                  <a:gd name="T18" fmla="*/ 21 w 76"/>
                  <a:gd name="T19" fmla="*/ 34 h 39"/>
                  <a:gd name="T20" fmla="*/ 21 w 76"/>
                  <a:gd name="T21" fmla="*/ 35 h 39"/>
                  <a:gd name="T22" fmla="*/ 49 w 76"/>
                  <a:gd name="T23" fmla="*/ 37 h 39"/>
                  <a:gd name="T24" fmla="*/ 65 w 76"/>
                  <a:gd name="T25" fmla="*/ 33 h 39"/>
                  <a:gd name="T26" fmla="*/ 75 w 76"/>
                  <a:gd name="T27" fmla="*/ 30 h 39"/>
                  <a:gd name="T28" fmla="*/ 75 w 76"/>
                  <a:gd name="T29" fmla="*/ 30 h 39"/>
                  <a:gd name="T30" fmla="*/ 64 w 76"/>
                  <a:gd name="T31" fmla="*/ 22 h 39"/>
                  <a:gd name="T32" fmla="*/ 51 w 76"/>
                  <a:gd name="T33" fmla="*/ 15 h 39"/>
                  <a:gd name="T34" fmla="*/ 48 w 76"/>
                  <a:gd name="T35" fmla="*/ 13 h 39"/>
                  <a:gd name="T36" fmla="*/ 41 w 76"/>
                  <a:gd name="T37" fmla="*/ 6 h 39"/>
                  <a:gd name="T38" fmla="*/ 30 w 76"/>
                  <a:gd name="T39" fmla="*/ 0 h 39"/>
                  <a:gd name="T40" fmla="*/ 30 w 76"/>
                  <a:gd name="T41" fmla="*/ 1 h 39"/>
                  <a:gd name="T42" fmla="*/ 42 w 76"/>
                  <a:gd name="T43" fmla="*/ 8 h 39"/>
                  <a:gd name="T44" fmla="*/ 42 w 76"/>
                  <a:gd name="T45" fmla="*/ 8 h 39"/>
                  <a:gd name="T46" fmla="*/ 47 w 76"/>
                  <a:gd name="T47" fmla="*/ 12 h 39"/>
                  <a:gd name="T48" fmla="*/ 48 w 76"/>
                  <a:gd name="T49" fmla="*/ 13 h 39"/>
                  <a:gd name="T50" fmla="*/ 44 w 76"/>
                  <a:gd name="T51" fmla="*/ 13 h 39"/>
                  <a:gd name="T52" fmla="*/ 44 w 76"/>
                  <a:gd name="T53" fmla="*/ 14 h 39"/>
                  <a:gd name="T54" fmla="*/ 47 w 76"/>
                  <a:gd name="T55" fmla="*/ 15 h 39"/>
                  <a:gd name="T56" fmla="*/ 48 w 76"/>
                  <a:gd name="T57" fmla="*/ 16 h 39"/>
                  <a:gd name="T58" fmla="*/ 51 w 76"/>
                  <a:gd name="T59" fmla="*/ 19 h 39"/>
                  <a:gd name="T60" fmla="*/ 44 w 76"/>
                  <a:gd name="T61" fmla="*/ 19 h 39"/>
                  <a:gd name="T62" fmla="*/ 29 w 76"/>
                  <a:gd name="T63" fmla="*/ 18 h 39"/>
                  <a:gd name="T64" fmla="*/ 2 w 76"/>
                  <a:gd name="T65" fmla="*/ 4 h 39"/>
                  <a:gd name="T66" fmla="*/ 2 w 76"/>
                  <a:gd name="T67" fmla="*/ 3 h 39"/>
                  <a:gd name="T68" fmla="*/ 0 w 76"/>
                  <a:gd name="T69" fmla="*/ 2 h 39"/>
                  <a:gd name="T70" fmla="*/ 0 w 76"/>
                  <a:gd name="T7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39">
                    <a:moveTo>
                      <a:pt x="0" y="3"/>
                    </a:moveTo>
                    <a:cubicBezTo>
                      <a:pt x="11" y="13"/>
                      <a:pt x="25" y="20"/>
                      <a:pt x="40" y="23"/>
                    </a:cubicBezTo>
                    <a:cubicBezTo>
                      <a:pt x="50" y="26"/>
                      <a:pt x="38" y="25"/>
                      <a:pt x="40" y="28"/>
                    </a:cubicBezTo>
                    <a:cubicBezTo>
                      <a:pt x="40" y="29"/>
                      <a:pt x="41" y="30"/>
                      <a:pt x="42" y="30"/>
                    </a:cubicBezTo>
                    <a:cubicBezTo>
                      <a:pt x="42" y="30"/>
                      <a:pt x="42" y="30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3" y="32"/>
                      <a:pt x="41" y="33"/>
                      <a:pt x="40" y="33"/>
                    </a:cubicBezTo>
                    <a:cubicBezTo>
                      <a:pt x="33" y="34"/>
                      <a:pt x="27" y="33"/>
                      <a:pt x="21" y="34"/>
                    </a:cubicBezTo>
                    <a:cubicBezTo>
                      <a:pt x="21" y="34"/>
                      <a:pt x="21" y="34"/>
                      <a:pt x="21" y="35"/>
                    </a:cubicBezTo>
                    <a:cubicBezTo>
                      <a:pt x="30" y="37"/>
                      <a:pt x="39" y="39"/>
                      <a:pt x="49" y="37"/>
                    </a:cubicBezTo>
                    <a:cubicBezTo>
                      <a:pt x="54" y="36"/>
                      <a:pt x="59" y="34"/>
                      <a:pt x="65" y="33"/>
                    </a:cubicBezTo>
                    <a:cubicBezTo>
                      <a:pt x="69" y="33"/>
                      <a:pt x="72" y="33"/>
                      <a:pt x="75" y="30"/>
                    </a:cubicBezTo>
                    <a:cubicBezTo>
                      <a:pt x="76" y="30"/>
                      <a:pt x="75" y="30"/>
                      <a:pt x="75" y="30"/>
                    </a:cubicBezTo>
                    <a:cubicBezTo>
                      <a:pt x="71" y="28"/>
                      <a:pt x="68" y="25"/>
                      <a:pt x="64" y="22"/>
                    </a:cubicBezTo>
                    <a:cubicBezTo>
                      <a:pt x="60" y="20"/>
                      <a:pt x="55" y="18"/>
                      <a:pt x="51" y="15"/>
                    </a:cubicBezTo>
                    <a:cubicBezTo>
                      <a:pt x="50" y="14"/>
                      <a:pt x="49" y="13"/>
                      <a:pt x="48" y="13"/>
                    </a:cubicBezTo>
                    <a:cubicBezTo>
                      <a:pt x="46" y="10"/>
                      <a:pt x="44" y="8"/>
                      <a:pt x="41" y="6"/>
                    </a:cubicBezTo>
                    <a:cubicBezTo>
                      <a:pt x="38" y="4"/>
                      <a:pt x="34" y="2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4" y="3"/>
                      <a:pt x="38" y="5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9"/>
                      <a:pt x="45" y="11"/>
                      <a:pt x="47" y="12"/>
                    </a:cubicBezTo>
                    <a:cubicBezTo>
                      <a:pt x="47" y="13"/>
                      <a:pt x="48" y="13"/>
                      <a:pt x="48" y="13"/>
                    </a:cubicBezTo>
                    <a:cubicBezTo>
                      <a:pt x="49" y="15"/>
                      <a:pt x="45" y="13"/>
                      <a:pt x="44" y="13"/>
                    </a:cubicBezTo>
                    <a:cubicBezTo>
                      <a:pt x="44" y="13"/>
                      <a:pt x="44" y="14"/>
                      <a:pt x="44" y="14"/>
                    </a:cubicBezTo>
                    <a:cubicBezTo>
                      <a:pt x="45" y="14"/>
                      <a:pt x="46" y="15"/>
                      <a:pt x="47" y="15"/>
                    </a:cubicBezTo>
                    <a:cubicBezTo>
                      <a:pt x="47" y="15"/>
                      <a:pt x="47" y="16"/>
                      <a:pt x="48" y="16"/>
                    </a:cubicBezTo>
                    <a:cubicBezTo>
                      <a:pt x="50" y="17"/>
                      <a:pt x="51" y="18"/>
                      <a:pt x="51" y="19"/>
                    </a:cubicBezTo>
                    <a:cubicBezTo>
                      <a:pt x="49" y="19"/>
                      <a:pt x="46" y="19"/>
                      <a:pt x="44" y="19"/>
                    </a:cubicBezTo>
                    <a:cubicBezTo>
                      <a:pt x="39" y="19"/>
                      <a:pt x="34" y="19"/>
                      <a:pt x="29" y="18"/>
                    </a:cubicBezTo>
                    <a:cubicBezTo>
                      <a:pt x="19" y="16"/>
                      <a:pt x="10" y="9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75"/>
              <p:cNvSpPr/>
              <p:nvPr/>
            </p:nvSpPr>
            <p:spPr bwMode="auto">
              <a:xfrm>
                <a:off x="2900" y="1991"/>
                <a:ext cx="35" cy="32"/>
              </a:xfrm>
              <a:custGeom>
                <a:avLst/>
                <a:gdLst>
                  <a:gd name="T0" fmla="*/ 5 w 13"/>
                  <a:gd name="T1" fmla="*/ 3 h 12"/>
                  <a:gd name="T2" fmla="*/ 3 w 13"/>
                  <a:gd name="T3" fmla="*/ 6 h 12"/>
                  <a:gd name="T4" fmla="*/ 3 w 13"/>
                  <a:gd name="T5" fmla="*/ 7 h 12"/>
                  <a:gd name="T6" fmla="*/ 0 w 13"/>
                  <a:gd name="T7" fmla="*/ 10 h 12"/>
                  <a:gd name="T8" fmla="*/ 0 w 13"/>
                  <a:gd name="T9" fmla="*/ 11 h 12"/>
                  <a:gd name="T10" fmla="*/ 1 w 13"/>
                  <a:gd name="T11" fmla="*/ 12 h 12"/>
                  <a:gd name="T12" fmla="*/ 1 w 13"/>
                  <a:gd name="T13" fmla="*/ 12 h 12"/>
                  <a:gd name="T14" fmla="*/ 1 w 13"/>
                  <a:gd name="T15" fmla="*/ 12 h 12"/>
                  <a:gd name="T16" fmla="*/ 3 w 13"/>
                  <a:gd name="T17" fmla="*/ 12 h 12"/>
                  <a:gd name="T18" fmla="*/ 5 w 13"/>
                  <a:gd name="T19" fmla="*/ 10 h 12"/>
                  <a:gd name="T20" fmla="*/ 9 w 13"/>
                  <a:gd name="T21" fmla="*/ 4 h 12"/>
                  <a:gd name="T22" fmla="*/ 11 w 13"/>
                  <a:gd name="T23" fmla="*/ 0 h 12"/>
                  <a:gd name="T24" fmla="*/ 10 w 13"/>
                  <a:gd name="T25" fmla="*/ 1 h 12"/>
                  <a:gd name="T26" fmla="*/ 7 w 13"/>
                  <a:gd name="T27" fmla="*/ 2 h 12"/>
                  <a:gd name="T28" fmla="*/ 5 w 13"/>
                  <a:gd name="T2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4" y="4"/>
                      <a:pt x="3" y="5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11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7" y="8"/>
                      <a:pt x="6" y="5"/>
                      <a:pt x="9" y="4"/>
                    </a:cubicBezTo>
                    <a:cubicBezTo>
                      <a:pt x="11" y="4"/>
                      <a:pt x="13" y="3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2"/>
                      <a:pt x="7" y="2"/>
                      <a:pt x="7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76"/>
              <p:cNvSpPr/>
              <p:nvPr/>
            </p:nvSpPr>
            <p:spPr bwMode="auto">
              <a:xfrm>
                <a:off x="3071" y="1437"/>
                <a:ext cx="206" cy="236"/>
              </a:xfrm>
              <a:custGeom>
                <a:avLst/>
                <a:gdLst>
                  <a:gd name="T0" fmla="*/ 68 w 77"/>
                  <a:gd name="T1" fmla="*/ 41 h 88"/>
                  <a:gd name="T2" fmla="*/ 67 w 77"/>
                  <a:gd name="T3" fmla="*/ 37 h 88"/>
                  <a:gd name="T4" fmla="*/ 71 w 77"/>
                  <a:gd name="T5" fmla="*/ 33 h 88"/>
                  <a:gd name="T6" fmla="*/ 73 w 77"/>
                  <a:gd name="T7" fmla="*/ 18 h 88"/>
                  <a:gd name="T8" fmla="*/ 49 w 77"/>
                  <a:gd name="T9" fmla="*/ 20 h 88"/>
                  <a:gd name="T10" fmla="*/ 48 w 77"/>
                  <a:gd name="T11" fmla="*/ 6 h 88"/>
                  <a:gd name="T12" fmla="*/ 38 w 77"/>
                  <a:gd name="T13" fmla="*/ 1 h 88"/>
                  <a:gd name="T14" fmla="*/ 25 w 77"/>
                  <a:gd name="T15" fmla="*/ 20 h 88"/>
                  <a:gd name="T16" fmla="*/ 0 w 77"/>
                  <a:gd name="T17" fmla="*/ 40 h 88"/>
                  <a:gd name="T18" fmla="*/ 9 w 77"/>
                  <a:gd name="T19" fmla="*/ 49 h 88"/>
                  <a:gd name="T20" fmla="*/ 17 w 77"/>
                  <a:gd name="T21" fmla="*/ 48 h 88"/>
                  <a:gd name="T22" fmla="*/ 19 w 77"/>
                  <a:gd name="T23" fmla="*/ 48 h 88"/>
                  <a:gd name="T24" fmla="*/ 14 w 77"/>
                  <a:gd name="T25" fmla="*/ 53 h 88"/>
                  <a:gd name="T26" fmla="*/ 5 w 77"/>
                  <a:gd name="T27" fmla="*/ 65 h 88"/>
                  <a:gd name="T28" fmla="*/ 14 w 77"/>
                  <a:gd name="T29" fmla="*/ 78 h 88"/>
                  <a:gd name="T30" fmla="*/ 24 w 77"/>
                  <a:gd name="T31" fmla="*/ 74 h 88"/>
                  <a:gd name="T32" fmla="*/ 28 w 77"/>
                  <a:gd name="T33" fmla="*/ 83 h 88"/>
                  <a:gd name="T34" fmla="*/ 47 w 77"/>
                  <a:gd name="T35" fmla="*/ 64 h 88"/>
                  <a:gd name="T36" fmla="*/ 47 w 77"/>
                  <a:gd name="T37" fmla="*/ 62 h 88"/>
                  <a:gd name="T38" fmla="*/ 48 w 77"/>
                  <a:gd name="T39" fmla="*/ 63 h 88"/>
                  <a:gd name="T40" fmla="*/ 55 w 77"/>
                  <a:gd name="T41" fmla="*/ 66 h 88"/>
                  <a:gd name="T42" fmla="*/ 71 w 77"/>
                  <a:gd name="T43" fmla="*/ 66 h 88"/>
                  <a:gd name="T44" fmla="*/ 77 w 77"/>
                  <a:gd name="T45" fmla="*/ 53 h 88"/>
                  <a:gd name="T46" fmla="*/ 68 w 77"/>
                  <a:gd name="T47" fmla="*/ 4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7" h="88">
                    <a:moveTo>
                      <a:pt x="68" y="41"/>
                    </a:moveTo>
                    <a:cubicBezTo>
                      <a:pt x="65" y="39"/>
                      <a:pt x="63" y="39"/>
                      <a:pt x="67" y="37"/>
                    </a:cubicBezTo>
                    <a:cubicBezTo>
                      <a:pt x="69" y="36"/>
                      <a:pt x="70" y="34"/>
                      <a:pt x="71" y="33"/>
                    </a:cubicBezTo>
                    <a:cubicBezTo>
                      <a:pt x="73" y="30"/>
                      <a:pt x="75" y="21"/>
                      <a:pt x="73" y="18"/>
                    </a:cubicBezTo>
                    <a:cubicBezTo>
                      <a:pt x="69" y="12"/>
                      <a:pt x="54" y="16"/>
                      <a:pt x="49" y="20"/>
                    </a:cubicBezTo>
                    <a:cubicBezTo>
                      <a:pt x="51" y="19"/>
                      <a:pt x="49" y="9"/>
                      <a:pt x="48" y="6"/>
                    </a:cubicBezTo>
                    <a:cubicBezTo>
                      <a:pt x="46" y="2"/>
                      <a:pt x="43" y="0"/>
                      <a:pt x="38" y="1"/>
                    </a:cubicBezTo>
                    <a:cubicBezTo>
                      <a:pt x="29" y="1"/>
                      <a:pt x="22" y="12"/>
                      <a:pt x="25" y="20"/>
                    </a:cubicBezTo>
                    <a:cubicBezTo>
                      <a:pt x="14" y="17"/>
                      <a:pt x="1" y="29"/>
                      <a:pt x="0" y="40"/>
                    </a:cubicBezTo>
                    <a:cubicBezTo>
                      <a:pt x="0" y="45"/>
                      <a:pt x="5" y="48"/>
                      <a:pt x="9" y="49"/>
                    </a:cubicBezTo>
                    <a:cubicBezTo>
                      <a:pt x="11" y="50"/>
                      <a:pt x="15" y="49"/>
                      <a:pt x="17" y="48"/>
                    </a:cubicBezTo>
                    <a:cubicBezTo>
                      <a:pt x="18" y="48"/>
                      <a:pt x="21" y="46"/>
                      <a:pt x="19" y="48"/>
                    </a:cubicBezTo>
                    <a:cubicBezTo>
                      <a:pt x="17" y="50"/>
                      <a:pt x="15" y="51"/>
                      <a:pt x="14" y="53"/>
                    </a:cubicBezTo>
                    <a:cubicBezTo>
                      <a:pt x="10" y="56"/>
                      <a:pt x="5" y="60"/>
                      <a:pt x="5" y="65"/>
                    </a:cubicBezTo>
                    <a:cubicBezTo>
                      <a:pt x="5" y="71"/>
                      <a:pt x="9" y="75"/>
                      <a:pt x="14" y="78"/>
                    </a:cubicBezTo>
                    <a:cubicBezTo>
                      <a:pt x="18" y="79"/>
                      <a:pt x="22" y="77"/>
                      <a:pt x="24" y="74"/>
                    </a:cubicBezTo>
                    <a:cubicBezTo>
                      <a:pt x="22" y="76"/>
                      <a:pt x="25" y="82"/>
                      <a:pt x="28" y="83"/>
                    </a:cubicBezTo>
                    <a:cubicBezTo>
                      <a:pt x="39" y="88"/>
                      <a:pt x="48" y="74"/>
                      <a:pt x="47" y="64"/>
                    </a:cubicBezTo>
                    <a:cubicBezTo>
                      <a:pt x="47" y="63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8" y="63"/>
                    </a:cubicBezTo>
                    <a:cubicBezTo>
                      <a:pt x="50" y="64"/>
                      <a:pt x="53" y="65"/>
                      <a:pt x="55" y="66"/>
                    </a:cubicBezTo>
                    <a:cubicBezTo>
                      <a:pt x="60" y="68"/>
                      <a:pt x="66" y="68"/>
                      <a:pt x="71" y="66"/>
                    </a:cubicBezTo>
                    <a:cubicBezTo>
                      <a:pt x="75" y="63"/>
                      <a:pt x="76" y="58"/>
                      <a:pt x="77" y="53"/>
                    </a:cubicBezTo>
                    <a:cubicBezTo>
                      <a:pt x="77" y="48"/>
                      <a:pt x="72" y="44"/>
                      <a:pt x="68" y="41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77"/>
              <p:cNvSpPr/>
              <p:nvPr/>
            </p:nvSpPr>
            <p:spPr bwMode="auto">
              <a:xfrm>
                <a:off x="3085" y="1477"/>
                <a:ext cx="82" cy="164"/>
              </a:xfrm>
              <a:custGeom>
                <a:avLst/>
                <a:gdLst>
                  <a:gd name="T0" fmla="*/ 31 w 31"/>
                  <a:gd name="T1" fmla="*/ 30 h 61"/>
                  <a:gd name="T2" fmla="*/ 30 w 31"/>
                  <a:gd name="T3" fmla="*/ 30 h 61"/>
                  <a:gd name="T4" fmla="*/ 30 w 31"/>
                  <a:gd name="T5" fmla="*/ 21 h 61"/>
                  <a:gd name="T6" fmla="*/ 25 w 31"/>
                  <a:gd name="T7" fmla="*/ 15 h 61"/>
                  <a:gd name="T8" fmla="*/ 23 w 31"/>
                  <a:gd name="T9" fmla="*/ 1 h 61"/>
                  <a:gd name="T10" fmla="*/ 22 w 31"/>
                  <a:gd name="T11" fmla="*/ 1 h 61"/>
                  <a:gd name="T12" fmla="*/ 21 w 31"/>
                  <a:gd name="T13" fmla="*/ 5 h 61"/>
                  <a:gd name="T14" fmla="*/ 11 w 31"/>
                  <a:gd name="T15" fmla="*/ 7 h 61"/>
                  <a:gd name="T16" fmla="*/ 0 w 31"/>
                  <a:gd name="T17" fmla="*/ 19 h 61"/>
                  <a:gd name="T18" fmla="*/ 1 w 31"/>
                  <a:gd name="T19" fmla="*/ 23 h 61"/>
                  <a:gd name="T20" fmla="*/ 2 w 31"/>
                  <a:gd name="T21" fmla="*/ 30 h 61"/>
                  <a:gd name="T22" fmla="*/ 15 w 31"/>
                  <a:gd name="T23" fmla="*/ 31 h 61"/>
                  <a:gd name="T24" fmla="*/ 12 w 31"/>
                  <a:gd name="T25" fmla="*/ 36 h 61"/>
                  <a:gd name="T26" fmla="*/ 8 w 31"/>
                  <a:gd name="T27" fmla="*/ 40 h 61"/>
                  <a:gd name="T28" fmla="*/ 4 w 31"/>
                  <a:gd name="T29" fmla="*/ 46 h 61"/>
                  <a:gd name="T30" fmla="*/ 11 w 31"/>
                  <a:gd name="T31" fmla="*/ 59 h 61"/>
                  <a:gd name="T32" fmla="*/ 20 w 31"/>
                  <a:gd name="T33" fmla="*/ 56 h 61"/>
                  <a:gd name="T34" fmla="*/ 22 w 31"/>
                  <a:gd name="T35" fmla="*/ 51 h 61"/>
                  <a:gd name="T36" fmla="*/ 24 w 31"/>
                  <a:gd name="T37" fmla="*/ 50 h 61"/>
                  <a:gd name="T38" fmla="*/ 31 w 31"/>
                  <a:gd name="T39" fmla="*/ 31 h 61"/>
                  <a:gd name="T40" fmla="*/ 31 w 31"/>
                  <a:gd name="T41" fmla="*/ 3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61">
                    <a:moveTo>
                      <a:pt x="31" y="30"/>
                    </a:moveTo>
                    <a:cubicBezTo>
                      <a:pt x="31" y="30"/>
                      <a:pt x="31" y="30"/>
                      <a:pt x="30" y="30"/>
                    </a:cubicBezTo>
                    <a:cubicBezTo>
                      <a:pt x="31" y="27"/>
                      <a:pt x="31" y="24"/>
                      <a:pt x="30" y="21"/>
                    </a:cubicBezTo>
                    <a:cubicBezTo>
                      <a:pt x="29" y="19"/>
                      <a:pt x="26" y="18"/>
                      <a:pt x="25" y="15"/>
                    </a:cubicBezTo>
                    <a:cubicBezTo>
                      <a:pt x="23" y="10"/>
                      <a:pt x="23" y="5"/>
                      <a:pt x="23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2" y="1"/>
                      <a:pt x="21" y="5"/>
                      <a:pt x="21" y="5"/>
                    </a:cubicBezTo>
                    <a:cubicBezTo>
                      <a:pt x="17" y="5"/>
                      <a:pt x="14" y="6"/>
                      <a:pt x="11" y="7"/>
                    </a:cubicBezTo>
                    <a:cubicBezTo>
                      <a:pt x="6" y="8"/>
                      <a:pt x="0" y="13"/>
                      <a:pt x="0" y="19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7" y="28"/>
                      <a:pt x="2" y="26"/>
                      <a:pt x="2" y="30"/>
                    </a:cubicBezTo>
                    <a:cubicBezTo>
                      <a:pt x="4" y="34"/>
                      <a:pt x="12" y="32"/>
                      <a:pt x="15" y="31"/>
                    </a:cubicBezTo>
                    <a:cubicBezTo>
                      <a:pt x="16" y="31"/>
                      <a:pt x="12" y="36"/>
                      <a:pt x="12" y="36"/>
                    </a:cubicBezTo>
                    <a:cubicBezTo>
                      <a:pt x="10" y="37"/>
                      <a:pt x="9" y="39"/>
                      <a:pt x="8" y="40"/>
                    </a:cubicBezTo>
                    <a:cubicBezTo>
                      <a:pt x="6" y="42"/>
                      <a:pt x="5" y="44"/>
                      <a:pt x="4" y="46"/>
                    </a:cubicBezTo>
                    <a:cubicBezTo>
                      <a:pt x="4" y="51"/>
                      <a:pt x="7" y="56"/>
                      <a:pt x="11" y="59"/>
                    </a:cubicBezTo>
                    <a:cubicBezTo>
                      <a:pt x="15" y="61"/>
                      <a:pt x="18" y="59"/>
                      <a:pt x="20" y="56"/>
                    </a:cubicBezTo>
                    <a:cubicBezTo>
                      <a:pt x="21" y="54"/>
                      <a:pt x="21" y="53"/>
                      <a:pt x="22" y="51"/>
                    </a:cubicBezTo>
                    <a:cubicBezTo>
                      <a:pt x="23" y="51"/>
                      <a:pt x="23" y="50"/>
                      <a:pt x="24" y="50"/>
                    </a:cubicBezTo>
                    <a:cubicBezTo>
                      <a:pt x="28" y="44"/>
                      <a:pt x="30" y="37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78"/>
              <p:cNvSpPr/>
              <p:nvPr/>
            </p:nvSpPr>
            <p:spPr bwMode="auto">
              <a:xfrm>
                <a:off x="3170" y="1507"/>
                <a:ext cx="51" cy="126"/>
              </a:xfrm>
              <a:custGeom>
                <a:avLst/>
                <a:gdLst>
                  <a:gd name="T0" fmla="*/ 18 w 19"/>
                  <a:gd name="T1" fmla="*/ 22 h 47"/>
                  <a:gd name="T2" fmla="*/ 13 w 19"/>
                  <a:gd name="T3" fmla="*/ 19 h 47"/>
                  <a:gd name="T4" fmla="*/ 8 w 19"/>
                  <a:gd name="T5" fmla="*/ 16 h 47"/>
                  <a:gd name="T6" fmla="*/ 15 w 19"/>
                  <a:gd name="T7" fmla="*/ 13 h 47"/>
                  <a:gd name="T8" fmla="*/ 15 w 19"/>
                  <a:gd name="T9" fmla="*/ 12 h 47"/>
                  <a:gd name="T10" fmla="*/ 10 w 19"/>
                  <a:gd name="T11" fmla="*/ 12 h 47"/>
                  <a:gd name="T12" fmla="*/ 17 w 19"/>
                  <a:gd name="T13" fmla="*/ 7 h 47"/>
                  <a:gd name="T14" fmla="*/ 16 w 19"/>
                  <a:gd name="T15" fmla="*/ 6 h 47"/>
                  <a:gd name="T16" fmla="*/ 10 w 19"/>
                  <a:gd name="T17" fmla="*/ 7 h 47"/>
                  <a:gd name="T18" fmla="*/ 12 w 19"/>
                  <a:gd name="T19" fmla="*/ 1 h 47"/>
                  <a:gd name="T20" fmla="*/ 11 w 19"/>
                  <a:gd name="T21" fmla="*/ 0 h 47"/>
                  <a:gd name="T22" fmla="*/ 5 w 19"/>
                  <a:gd name="T23" fmla="*/ 8 h 47"/>
                  <a:gd name="T24" fmla="*/ 0 w 19"/>
                  <a:gd name="T25" fmla="*/ 16 h 47"/>
                  <a:gd name="T26" fmla="*/ 5 w 19"/>
                  <a:gd name="T27" fmla="*/ 29 h 47"/>
                  <a:gd name="T28" fmla="*/ 7 w 19"/>
                  <a:gd name="T29" fmla="*/ 46 h 47"/>
                  <a:gd name="T30" fmla="*/ 8 w 19"/>
                  <a:gd name="T31" fmla="*/ 46 h 47"/>
                  <a:gd name="T32" fmla="*/ 8 w 19"/>
                  <a:gd name="T33" fmla="*/ 31 h 47"/>
                  <a:gd name="T34" fmla="*/ 10 w 19"/>
                  <a:gd name="T35" fmla="*/ 33 h 47"/>
                  <a:gd name="T36" fmla="*/ 12 w 19"/>
                  <a:gd name="T37" fmla="*/ 36 h 47"/>
                  <a:gd name="T38" fmla="*/ 13 w 19"/>
                  <a:gd name="T39" fmla="*/ 35 h 47"/>
                  <a:gd name="T40" fmla="*/ 13 w 19"/>
                  <a:gd name="T41" fmla="*/ 24 h 47"/>
                  <a:gd name="T42" fmla="*/ 11 w 19"/>
                  <a:gd name="T43" fmla="*/ 23 h 47"/>
                  <a:gd name="T44" fmla="*/ 8 w 19"/>
                  <a:gd name="T45" fmla="*/ 22 h 47"/>
                  <a:gd name="T46" fmla="*/ 18 w 19"/>
                  <a:gd name="T47" fmla="*/ 23 h 47"/>
                  <a:gd name="T48" fmla="*/ 18 w 19"/>
                  <a:gd name="T4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47">
                    <a:moveTo>
                      <a:pt x="18" y="22"/>
                    </a:moveTo>
                    <a:cubicBezTo>
                      <a:pt x="17" y="20"/>
                      <a:pt x="15" y="19"/>
                      <a:pt x="13" y="19"/>
                    </a:cubicBezTo>
                    <a:cubicBezTo>
                      <a:pt x="13" y="19"/>
                      <a:pt x="6" y="16"/>
                      <a:pt x="8" y="16"/>
                    </a:cubicBezTo>
                    <a:cubicBezTo>
                      <a:pt x="11" y="15"/>
                      <a:pt x="13" y="14"/>
                      <a:pt x="15" y="13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3" y="12"/>
                      <a:pt x="6" y="14"/>
                      <a:pt x="10" y="12"/>
                    </a:cubicBezTo>
                    <a:cubicBezTo>
                      <a:pt x="13" y="10"/>
                      <a:pt x="15" y="9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4" y="7"/>
                      <a:pt x="8" y="12"/>
                      <a:pt x="10" y="7"/>
                    </a:cubicBezTo>
                    <a:cubicBezTo>
                      <a:pt x="11" y="5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8" y="2"/>
                      <a:pt x="6" y="5"/>
                      <a:pt x="5" y="8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1" y="21"/>
                      <a:pt x="3" y="25"/>
                      <a:pt x="5" y="29"/>
                    </a:cubicBezTo>
                    <a:cubicBezTo>
                      <a:pt x="6" y="35"/>
                      <a:pt x="7" y="41"/>
                      <a:pt x="7" y="46"/>
                    </a:cubicBezTo>
                    <a:cubicBezTo>
                      <a:pt x="7" y="47"/>
                      <a:pt x="8" y="47"/>
                      <a:pt x="8" y="46"/>
                    </a:cubicBezTo>
                    <a:cubicBezTo>
                      <a:pt x="8" y="41"/>
                      <a:pt x="8" y="36"/>
                      <a:pt x="8" y="31"/>
                    </a:cubicBezTo>
                    <a:cubicBezTo>
                      <a:pt x="8" y="29"/>
                      <a:pt x="9" y="33"/>
                      <a:pt x="10" y="33"/>
                    </a:cubicBezTo>
                    <a:cubicBezTo>
                      <a:pt x="10" y="34"/>
                      <a:pt x="11" y="35"/>
                      <a:pt x="12" y="36"/>
                    </a:cubicBezTo>
                    <a:cubicBezTo>
                      <a:pt x="13" y="36"/>
                      <a:pt x="13" y="35"/>
                      <a:pt x="13" y="35"/>
                    </a:cubicBezTo>
                    <a:cubicBezTo>
                      <a:pt x="12" y="31"/>
                      <a:pt x="13" y="28"/>
                      <a:pt x="13" y="24"/>
                    </a:cubicBezTo>
                    <a:cubicBezTo>
                      <a:pt x="13" y="23"/>
                      <a:pt x="11" y="23"/>
                      <a:pt x="11" y="23"/>
                    </a:cubicBezTo>
                    <a:cubicBezTo>
                      <a:pt x="9" y="22"/>
                      <a:pt x="3" y="20"/>
                      <a:pt x="8" y="22"/>
                    </a:cubicBezTo>
                    <a:cubicBezTo>
                      <a:pt x="12" y="23"/>
                      <a:pt x="15" y="23"/>
                      <a:pt x="18" y="23"/>
                    </a:cubicBezTo>
                    <a:cubicBezTo>
                      <a:pt x="18" y="23"/>
                      <a:pt x="19" y="23"/>
                      <a:pt x="18" y="2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79"/>
              <p:cNvSpPr/>
              <p:nvPr/>
            </p:nvSpPr>
            <p:spPr bwMode="auto">
              <a:xfrm>
                <a:off x="3093" y="1552"/>
                <a:ext cx="69" cy="72"/>
              </a:xfrm>
              <a:custGeom>
                <a:avLst/>
                <a:gdLst>
                  <a:gd name="T0" fmla="*/ 23 w 26"/>
                  <a:gd name="T1" fmla="*/ 2 h 27"/>
                  <a:gd name="T2" fmla="*/ 23 w 26"/>
                  <a:gd name="T3" fmla="*/ 1 h 27"/>
                  <a:gd name="T4" fmla="*/ 23 w 26"/>
                  <a:gd name="T5" fmla="*/ 1 h 27"/>
                  <a:gd name="T6" fmla="*/ 22 w 26"/>
                  <a:gd name="T7" fmla="*/ 0 h 27"/>
                  <a:gd name="T8" fmla="*/ 20 w 26"/>
                  <a:gd name="T9" fmla="*/ 1 h 27"/>
                  <a:gd name="T10" fmla="*/ 13 w 26"/>
                  <a:gd name="T11" fmla="*/ 4 h 27"/>
                  <a:gd name="T12" fmla="*/ 11 w 26"/>
                  <a:gd name="T13" fmla="*/ 7 h 27"/>
                  <a:gd name="T14" fmla="*/ 6 w 26"/>
                  <a:gd name="T15" fmla="*/ 13 h 27"/>
                  <a:gd name="T16" fmla="*/ 5 w 26"/>
                  <a:gd name="T17" fmla="*/ 27 h 27"/>
                  <a:gd name="T18" fmla="*/ 6 w 26"/>
                  <a:gd name="T19" fmla="*/ 26 h 27"/>
                  <a:gd name="T20" fmla="*/ 7 w 26"/>
                  <a:gd name="T21" fmla="*/ 17 h 27"/>
                  <a:gd name="T22" fmla="*/ 15 w 26"/>
                  <a:gd name="T23" fmla="*/ 9 h 27"/>
                  <a:gd name="T24" fmla="*/ 18 w 26"/>
                  <a:gd name="T25" fmla="*/ 5 h 27"/>
                  <a:gd name="T26" fmla="*/ 20 w 26"/>
                  <a:gd name="T27" fmla="*/ 2 h 27"/>
                  <a:gd name="T28" fmla="*/ 21 w 26"/>
                  <a:gd name="T29" fmla="*/ 2 h 27"/>
                  <a:gd name="T30" fmla="*/ 19 w 26"/>
                  <a:gd name="T31" fmla="*/ 11 h 27"/>
                  <a:gd name="T32" fmla="*/ 19 w 26"/>
                  <a:gd name="T33" fmla="*/ 21 h 27"/>
                  <a:gd name="T34" fmla="*/ 20 w 26"/>
                  <a:gd name="T35" fmla="*/ 21 h 27"/>
                  <a:gd name="T36" fmla="*/ 25 w 26"/>
                  <a:gd name="T37" fmla="*/ 12 h 27"/>
                  <a:gd name="T38" fmla="*/ 25 w 26"/>
                  <a:gd name="T39" fmla="*/ 6 h 27"/>
                  <a:gd name="T40" fmla="*/ 23 w 26"/>
                  <a:gd name="T41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7">
                    <a:moveTo>
                      <a:pt x="23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18" y="2"/>
                      <a:pt x="15" y="2"/>
                      <a:pt x="13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9" y="10"/>
                      <a:pt x="7" y="11"/>
                      <a:pt x="6" y="13"/>
                    </a:cubicBezTo>
                    <a:cubicBezTo>
                      <a:pt x="2" y="17"/>
                      <a:pt x="0" y="22"/>
                      <a:pt x="5" y="27"/>
                    </a:cubicBezTo>
                    <a:cubicBezTo>
                      <a:pt x="5" y="27"/>
                      <a:pt x="6" y="27"/>
                      <a:pt x="6" y="26"/>
                    </a:cubicBezTo>
                    <a:cubicBezTo>
                      <a:pt x="6" y="23"/>
                      <a:pt x="6" y="20"/>
                      <a:pt x="7" y="17"/>
                    </a:cubicBezTo>
                    <a:cubicBezTo>
                      <a:pt x="8" y="13"/>
                      <a:pt x="11" y="11"/>
                      <a:pt x="15" y="9"/>
                    </a:cubicBezTo>
                    <a:cubicBezTo>
                      <a:pt x="16" y="8"/>
                      <a:pt x="17" y="7"/>
                      <a:pt x="18" y="5"/>
                    </a:cubicBezTo>
                    <a:cubicBezTo>
                      <a:pt x="19" y="5"/>
                      <a:pt x="20" y="3"/>
                      <a:pt x="2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20" y="8"/>
                      <a:pt x="19" y="11"/>
                    </a:cubicBezTo>
                    <a:cubicBezTo>
                      <a:pt x="19" y="15"/>
                      <a:pt x="20" y="17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3" y="19"/>
                      <a:pt x="25" y="16"/>
                      <a:pt x="25" y="12"/>
                    </a:cubicBezTo>
                    <a:cubicBezTo>
                      <a:pt x="26" y="10"/>
                      <a:pt x="26" y="8"/>
                      <a:pt x="25" y="6"/>
                    </a:cubicBezTo>
                    <a:cubicBezTo>
                      <a:pt x="25" y="4"/>
                      <a:pt x="24" y="3"/>
                      <a:pt x="23" y="2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80"/>
              <p:cNvSpPr/>
              <p:nvPr/>
            </p:nvSpPr>
            <p:spPr bwMode="auto">
              <a:xfrm>
                <a:off x="3085" y="1491"/>
                <a:ext cx="82" cy="50"/>
              </a:xfrm>
              <a:custGeom>
                <a:avLst/>
                <a:gdLst>
                  <a:gd name="T0" fmla="*/ 20 w 31"/>
                  <a:gd name="T1" fmla="*/ 13 h 19"/>
                  <a:gd name="T2" fmla="*/ 21 w 31"/>
                  <a:gd name="T3" fmla="*/ 14 h 19"/>
                  <a:gd name="T4" fmla="*/ 24 w 31"/>
                  <a:gd name="T5" fmla="*/ 15 h 19"/>
                  <a:gd name="T6" fmla="*/ 27 w 31"/>
                  <a:gd name="T7" fmla="*/ 16 h 19"/>
                  <a:gd name="T8" fmla="*/ 30 w 31"/>
                  <a:gd name="T9" fmla="*/ 18 h 19"/>
                  <a:gd name="T10" fmla="*/ 31 w 31"/>
                  <a:gd name="T11" fmla="*/ 19 h 19"/>
                  <a:gd name="T12" fmla="*/ 31 w 31"/>
                  <a:gd name="T13" fmla="*/ 19 h 19"/>
                  <a:gd name="T14" fmla="*/ 27 w 31"/>
                  <a:gd name="T15" fmla="*/ 11 h 19"/>
                  <a:gd name="T16" fmla="*/ 24 w 31"/>
                  <a:gd name="T17" fmla="*/ 3 h 19"/>
                  <a:gd name="T18" fmla="*/ 16 w 31"/>
                  <a:gd name="T19" fmla="*/ 1 h 19"/>
                  <a:gd name="T20" fmla="*/ 2 w 31"/>
                  <a:gd name="T21" fmla="*/ 15 h 19"/>
                  <a:gd name="T22" fmla="*/ 3 w 31"/>
                  <a:gd name="T23" fmla="*/ 15 h 19"/>
                  <a:gd name="T24" fmla="*/ 14 w 31"/>
                  <a:gd name="T25" fmla="*/ 7 h 19"/>
                  <a:gd name="T26" fmla="*/ 20 w 31"/>
                  <a:gd name="T2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9">
                    <a:moveTo>
                      <a:pt x="20" y="13"/>
                    </a:moveTo>
                    <a:cubicBezTo>
                      <a:pt x="20" y="13"/>
                      <a:pt x="20" y="14"/>
                      <a:pt x="21" y="14"/>
                    </a:cubicBezTo>
                    <a:cubicBezTo>
                      <a:pt x="22" y="14"/>
                      <a:pt x="23" y="14"/>
                      <a:pt x="24" y="15"/>
                    </a:cubicBezTo>
                    <a:cubicBezTo>
                      <a:pt x="25" y="15"/>
                      <a:pt x="26" y="15"/>
                      <a:pt x="27" y="16"/>
                    </a:cubicBezTo>
                    <a:cubicBezTo>
                      <a:pt x="28" y="17"/>
                      <a:pt x="29" y="17"/>
                      <a:pt x="30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6"/>
                      <a:pt x="28" y="13"/>
                      <a:pt x="27" y="11"/>
                    </a:cubicBezTo>
                    <a:cubicBezTo>
                      <a:pt x="25" y="8"/>
                      <a:pt x="25" y="6"/>
                      <a:pt x="24" y="3"/>
                    </a:cubicBezTo>
                    <a:cubicBezTo>
                      <a:pt x="22" y="0"/>
                      <a:pt x="18" y="0"/>
                      <a:pt x="16" y="1"/>
                    </a:cubicBezTo>
                    <a:cubicBezTo>
                      <a:pt x="8" y="2"/>
                      <a:pt x="0" y="7"/>
                      <a:pt x="2" y="15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5" y="10"/>
                      <a:pt x="8" y="7"/>
                      <a:pt x="14" y="7"/>
                    </a:cubicBezTo>
                    <a:cubicBezTo>
                      <a:pt x="21" y="6"/>
                      <a:pt x="18" y="10"/>
                      <a:pt x="20" y="1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81"/>
              <p:cNvSpPr/>
              <p:nvPr/>
            </p:nvSpPr>
            <p:spPr bwMode="auto">
              <a:xfrm>
                <a:off x="3141" y="1434"/>
                <a:ext cx="64" cy="62"/>
              </a:xfrm>
              <a:custGeom>
                <a:avLst/>
                <a:gdLst>
                  <a:gd name="T0" fmla="*/ 22 w 24"/>
                  <a:gd name="T1" fmla="*/ 23 h 23"/>
                  <a:gd name="T2" fmla="*/ 23 w 24"/>
                  <a:gd name="T3" fmla="*/ 23 h 23"/>
                  <a:gd name="T4" fmla="*/ 15 w 24"/>
                  <a:gd name="T5" fmla="*/ 2 h 23"/>
                  <a:gd name="T6" fmla="*/ 1 w 24"/>
                  <a:gd name="T7" fmla="*/ 13 h 23"/>
                  <a:gd name="T8" fmla="*/ 1 w 24"/>
                  <a:gd name="T9" fmla="*/ 14 h 23"/>
                  <a:gd name="T10" fmla="*/ 9 w 24"/>
                  <a:gd name="T11" fmla="*/ 11 h 23"/>
                  <a:gd name="T12" fmla="*/ 11 w 24"/>
                  <a:gd name="T13" fmla="*/ 13 h 23"/>
                  <a:gd name="T14" fmla="*/ 14 w 24"/>
                  <a:gd name="T15" fmla="*/ 16 h 23"/>
                  <a:gd name="T16" fmla="*/ 15 w 24"/>
                  <a:gd name="T17" fmla="*/ 16 h 23"/>
                  <a:gd name="T18" fmla="*/ 15 w 24"/>
                  <a:gd name="T19" fmla="*/ 17 h 23"/>
                  <a:gd name="T20" fmla="*/ 16 w 24"/>
                  <a:gd name="T21" fmla="*/ 17 h 23"/>
                  <a:gd name="T22" fmla="*/ 18 w 24"/>
                  <a:gd name="T23" fmla="*/ 18 h 23"/>
                  <a:gd name="T24" fmla="*/ 22 w 24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3">
                    <a:moveTo>
                      <a:pt x="22" y="23"/>
                    </a:moveTo>
                    <a:cubicBezTo>
                      <a:pt x="22" y="23"/>
                      <a:pt x="23" y="23"/>
                      <a:pt x="23" y="23"/>
                    </a:cubicBezTo>
                    <a:cubicBezTo>
                      <a:pt x="23" y="15"/>
                      <a:pt x="24" y="5"/>
                      <a:pt x="15" y="2"/>
                    </a:cubicBezTo>
                    <a:cubicBezTo>
                      <a:pt x="8" y="0"/>
                      <a:pt x="0" y="6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1" y="13"/>
                    </a:cubicBezTo>
                    <a:cubicBezTo>
                      <a:pt x="13" y="13"/>
                      <a:pt x="13" y="15"/>
                      <a:pt x="14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6" y="17"/>
                    </a:cubicBezTo>
                    <a:cubicBezTo>
                      <a:pt x="16" y="17"/>
                      <a:pt x="17" y="17"/>
                      <a:pt x="18" y="18"/>
                    </a:cubicBezTo>
                    <a:cubicBezTo>
                      <a:pt x="21" y="18"/>
                      <a:pt x="21" y="20"/>
                      <a:pt x="22" y="2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82"/>
              <p:cNvSpPr/>
              <p:nvPr/>
            </p:nvSpPr>
            <p:spPr bwMode="auto">
              <a:xfrm>
                <a:off x="3194" y="1475"/>
                <a:ext cx="78" cy="42"/>
              </a:xfrm>
              <a:custGeom>
                <a:avLst/>
                <a:gdLst>
                  <a:gd name="T0" fmla="*/ 17 w 29"/>
                  <a:gd name="T1" fmla="*/ 1 h 16"/>
                  <a:gd name="T2" fmla="*/ 5 w 29"/>
                  <a:gd name="T3" fmla="*/ 6 h 16"/>
                  <a:gd name="T4" fmla="*/ 2 w 29"/>
                  <a:gd name="T5" fmla="*/ 10 h 16"/>
                  <a:gd name="T6" fmla="*/ 0 w 29"/>
                  <a:gd name="T7" fmla="*/ 14 h 16"/>
                  <a:gd name="T8" fmla="*/ 0 w 29"/>
                  <a:gd name="T9" fmla="*/ 14 h 16"/>
                  <a:gd name="T10" fmla="*/ 0 w 29"/>
                  <a:gd name="T11" fmla="*/ 14 h 16"/>
                  <a:gd name="T12" fmla="*/ 0 w 29"/>
                  <a:gd name="T13" fmla="*/ 15 h 16"/>
                  <a:gd name="T14" fmla="*/ 0 w 29"/>
                  <a:gd name="T15" fmla="*/ 15 h 16"/>
                  <a:gd name="T16" fmla="*/ 1 w 29"/>
                  <a:gd name="T17" fmla="*/ 15 h 16"/>
                  <a:gd name="T18" fmla="*/ 2 w 29"/>
                  <a:gd name="T19" fmla="*/ 14 h 16"/>
                  <a:gd name="T20" fmla="*/ 8 w 29"/>
                  <a:gd name="T21" fmla="*/ 7 h 16"/>
                  <a:gd name="T22" fmla="*/ 11 w 29"/>
                  <a:gd name="T23" fmla="*/ 6 h 16"/>
                  <a:gd name="T24" fmla="*/ 20 w 29"/>
                  <a:gd name="T25" fmla="*/ 5 h 16"/>
                  <a:gd name="T26" fmla="*/ 25 w 29"/>
                  <a:gd name="T27" fmla="*/ 15 h 16"/>
                  <a:gd name="T28" fmla="*/ 26 w 29"/>
                  <a:gd name="T29" fmla="*/ 15 h 16"/>
                  <a:gd name="T30" fmla="*/ 17 w 29"/>
                  <a:gd name="T3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6">
                    <a:moveTo>
                      <a:pt x="17" y="1"/>
                    </a:moveTo>
                    <a:cubicBezTo>
                      <a:pt x="12" y="2"/>
                      <a:pt x="8" y="3"/>
                      <a:pt x="5" y="6"/>
                    </a:cubicBezTo>
                    <a:cubicBezTo>
                      <a:pt x="4" y="7"/>
                      <a:pt x="3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4" y="11"/>
                      <a:pt x="5" y="8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4" y="6"/>
                      <a:pt x="17" y="5"/>
                      <a:pt x="20" y="5"/>
                    </a:cubicBezTo>
                    <a:cubicBezTo>
                      <a:pt x="24" y="5"/>
                      <a:pt x="26" y="12"/>
                      <a:pt x="25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9" y="7"/>
                      <a:pt x="25" y="0"/>
                      <a:pt x="17" y="1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83"/>
              <p:cNvSpPr/>
              <p:nvPr/>
            </p:nvSpPr>
            <p:spPr bwMode="auto">
              <a:xfrm>
                <a:off x="3071" y="1509"/>
                <a:ext cx="27" cy="59"/>
              </a:xfrm>
              <a:custGeom>
                <a:avLst/>
                <a:gdLst>
                  <a:gd name="T0" fmla="*/ 10 w 10"/>
                  <a:gd name="T1" fmla="*/ 20 h 22"/>
                  <a:gd name="T2" fmla="*/ 4 w 10"/>
                  <a:gd name="T3" fmla="*/ 13 h 22"/>
                  <a:gd name="T4" fmla="*/ 6 w 10"/>
                  <a:gd name="T5" fmla="*/ 3 h 22"/>
                  <a:gd name="T6" fmla="*/ 6 w 10"/>
                  <a:gd name="T7" fmla="*/ 2 h 22"/>
                  <a:gd name="T8" fmla="*/ 7 w 10"/>
                  <a:gd name="T9" fmla="*/ 1 h 22"/>
                  <a:gd name="T10" fmla="*/ 7 w 10"/>
                  <a:gd name="T11" fmla="*/ 0 h 22"/>
                  <a:gd name="T12" fmla="*/ 4 w 10"/>
                  <a:gd name="T13" fmla="*/ 2 h 22"/>
                  <a:gd name="T14" fmla="*/ 5 w 10"/>
                  <a:gd name="T15" fmla="*/ 3 h 22"/>
                  <a:gd name="T16" fmla="*/ 5 w 10"/>
                  <a:gd name="T17" fmla="*/ 3 h 22"/>
                  <a:gd name="T18" fmla="*/ 4 w 10"/>
                  <a:gd name="T19" fmla="*/ 4 h 22"/>
                  <a:gd name="T20" fmla="*/ 4 w 10"/>
                  <a:gd name="T21" fmla="*/ 4 h 22"/>
                  <a:gd name="T22" fmla="*/ 3 w 10"/>
                  <a:gd name="T23" fmla="*/ 5 h 22"/>
                  <a:gd name="T24" fmla="*/ 2 w 10"/>
                  <a:gd name="T25" fmla="*/ 8 h 22"/>
                  <a:gd name="T26" fmla="*/ 1 w 10"/>
                  <a:gd name="T27" fmla="*/ 16 h 22"/>
                  <a:gd name="T28" fmla="*/ 9 w 10"/>
                  <a:gd name="T29" fmla="*/ 21 h 22"/>
                  <a:gd name="T30" fmla="*/ 10 w 10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2">
                    <a:moveTo>
                      <a:pt x="10" y="20"/>
                    </a:moveTo>
                    <a:cubicBezTo>
                      <a:pt x="6" y="19"/>
                      <a:pt x="5" y="16"/>
                      <a:pt x="4" y="13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1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7"/>
                      <a:pt x="2" y="8"/>
                    </a:cubicBezTo>
                    <a:cubicBezTo>
                      <a:pt x="1" y="11"/>
                      <a:pt x="0" y="13"/>
                      <a:pt x="1" y="16"/>
                    </a:cubicBezTo>
                    <a:cubicBezTo>
                      <a:pt x="3" y="19"/>
                      <a:pt x="6" y="21"/>
                      <a:pt x="9" y="21"/>
                    </a:cubicBezTo>
                    <a:cubicBezTo>
                      <a:pt x="10" y="22"/>
                      <a:pt x="10" y="21"/>
                      <a:pt x="10" y="2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84"/>
              <p:cNvSpPr/>
              <p:nvPr/>
            </p:nvSpPr>
            <p:spPr bwMode="auto">
              <a:xfrm>
                <a:off x="3087" y="1592"/>
                <a:ext cx="43" cy="59"/>
              </a:xfrm>
              <a:custGeom>
                <a:avLst/>
                <a:gdLst>
                  <a:gd name="T0" fmla="*/ 15 w 16"/>
                  <a:gd name="T1" fmla="*/ 17 h 22"/>
                  <a:gd name="T2" fmla="*/ 6 w 16"/>
                  <a:gd name="T3" fmla="*/ 13 h 22"/>
                  <a:gd name="T4" fmla="*/ 4 w 16"/>
                  <a:gd name="T5" fmla="*/ 1 h 22"/>
                  <a:gd name="T6" fmla="*/ 3 w 16"/>
                  <a:gd name="T7" fmla="*/ 0 h 22"/>
                  <a:gd name="T8" fmla="*/ 0 w 16"/>
                  <a:gd name="T9" fmla="*/ 7 h 22"/>
                  <a:gd name="T10" fmla="*/ 0 w 16"/>
                  <a:gd name="T11" fmla="*/ 10 h 22"/>
                  <a:gd name="T12" fmla="*/ 4 w 16"/>
                  <a:gd name="T13" fmla="*/ 17 h 22"/>
                  <a:gd name="T14" fmla="*/ 15 w 16"/>
                  <a:gd name="T15" fmla="*/ 18 h 22"/>
                  <a:gd name="T16" fmla="*/ 15 w 16"/>
                  <a:gd name="T1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5" y="17"/>
                    </a:moveTo>
                    <a:cubicBezTo>
                      <a:pt x="12" y="18"/>
                      <a:pt x="8" y="15"/>
                      <a:pt x="6" y="13"/>
                    </a:cubicBezTo>
                    <a:cubicBezTo>
                      <a:pt x="2" y="9"/>
                      <a:pt x="2" y="5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2"/>
                      <a:pt x="2" y="15"/>
                      <a:pt x="4" y="17"/>
                    </a:cubicBezTo>
                    <a:cubicBezTo>
                      <a:pt x="7" y="21"/>
                      <a:pt x="12" y="22"/>
                      <a:pt x="15" y="18"/>
                    </a:cubicBezTo>
                    <a:cubicBezTo>
                      <a:pt x="16" y="18"/>
                      <a:pt x="15" y="17"/>
                      <a:pt x="15" y="1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85"/>
              <p:cNvSpPr/>
              <p:nvPr/>
            </p:nvSpPr>
            <p:spPr bwMode="auto">
              <a:xfrm>
                <a:off x="3202" y="1584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16 w 27"/>
                  <a:gd name="T3" fmla="*/ 2 h 15"/>
                  <a:gd name="T4" fmla="*/ 14 w 27"/>
                  <a:gd name="T5" fmla="*/ 0 h 15"/>
                  <a:gd name="T6" fmla="*/ 10 w 27"/>
                  <a:gd name="T7" fmla="*/ 1 h 15"/>
                  <a:gd name="T8" fmla="*/ 3 w 27"/>
                  <a:gd name="T9" fmla="*/ 7 h 15"/>
                  <a:gd name="T10" fmla="*/ 1 w 27"/>
                  <a:gd name="T11" fmla="*/ 7 h 15"/>
                  <a:gd name="T12" fmla="*/ 0 w 27"/>
                  <a:gd name="T13" fmla="*/ 8 h 15"/>
                  <a:gd name="T14" fmla="*/ 27 w 27"/>
                  <a:gd name="T15" fmla="*/ 0 h 15"/>
                  <a:gd name="T16" fmla="*/ 26 w 2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3"/>
                      <a:pt x="19" y="5"/>
                      <a:pt x="16" y="2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3" y="0"/>
                      <a:pt x="11" y="1"/>
                      <a:pt x="10" y="1"/>
                    </a:cubicBezTo>
                    <a:cubicBezTo>
                      <a:pt x="6" y="2"/>
                      <a:pt x="4" y="4"/>
                      <a:pt x="3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7" y="15"/>
                      <a:pt x="27" y="13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86"/>
              <p:cNvSpPr/>
              <p:nvPr/>
            </p:nvSpPr>
            <p:spPr bwMode="auto">
              <a:xfrm>
                <a:off x="3151" y="1525"/>
                <a:ext cx="46" cy="43"/>
              </a:xfrm>
              <a:custGeom>
                <a:avLst/>
                <a:gdLst>
                  <a:gd name="T0" fmla="*/ 15 w 17"/>
                  <a:gd name="T1" fmla="*/ 5 h 16"/>
                  <a:gd name="T2" fmla="*/ 11 w 17"/>
                  <a:gd name="T3" fmla="*/ 0 h 16"/>
                  <a:gd name="T4" fmla="*/ 5 w 17"/>
                  <a:gd name="T5" fmla="*/ 2 h 16"/>
                  <a:gd name="T6" fmla="*/ 1 w 17"/>
                  <a:gd name="T7" fmla="*/ 12 h 16"/>
                  <a:gd name="T8" fmla="*/ 8 w 17"/>
                  <a:gd name="T9" fmla="*/ 14 h 16"/>
                  <a:gd name="T10" fmla="*/ 11 w 17"/>
                  <a:gd name="T11" fmla="*/ 12 h 16"/>
                  <a:gd name="T12" fmla="*/ 15 w 17"/>
                  <a:gd name="T13" fmla="*/ 11 h 16"/>
                  <a:gd name="T14" fmla="*/ 15 w 17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5" y="5"/>
                    </a:moveTo>
                    <a:cubicBezTo>
                      <a:pt x="14" y="3"/>
                      <a:pt x="13" y="1"/>
                      <a:pt x="11" y="0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1" y="2"/>
                      <a:pt x="0" y="9"/>
                      <a:pt x="1" y="12"/>
                    </a:cubicBezTo>
                    <a:cubicBezTo>
                      <a:pt x="2" y="15"/>
                      <a:pt x="5" y="16"/>
                      <a:pt x="8" y="14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2" y="12"/>
                      <a:pt x="14" y="12"/>
                      <a:pt x="15" y="11"/>
                    </a:cubicBezTo>
                    <a:cubicBezTo>
                      <a:pt x="17" y="9"/>
                      <a:pt x="16" y="7"/>
                      <a:pt x="15" y="5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87"/>
              <p:cNvSpPr/>
              <p:nvPr/>
            </p:nvSpPr>
            <p:spPr bwMode="auto">
              <a:xfrm>
                <a:off x="3167" y="1533"/>
                <a:ext cx="14" cy="22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1 h 8"/>
                  <a:gd name="T4" fmla="*/ 2 w 5"/>
                  <a:gd name="T5" fmla="*/ 0 h 8"/>
                  <a:gd name="T6" fmla="*/ 0 w 5"/>
                  <a:gd name="T7" fmla="*/ 1 h 8"/>
                  <a:gd name="T8" fmla="*/ 0 w 5"/>
                  <a:gd name="T9" fmla="*/ 2 h 8"/>
                  <a:gd name="T10" fmla="*/ 0 w 5"/>
                  <a:gd name="T11" fmla="*/ 4 h 8"/>
                  <a:gd name="T12" fmla="*/ 0 w 5"/>
                  <a:gd name="T13" fmla="*/ 4 h 8"/>
                  <a:gd name="T14" fmla="*/ 0 w 5"/>
                  <a:gd name="T15" fmla="*/ 6 h 8"/>
                  <a:gd name="T16" fmla="*/ 1 w 5"/>
                  <a:gd name="T17" fmla="*/ 7 h 8"/>
                  <a:gd name="T18" fmla="*/ 1 w 5"/>
                  <a:gd name="T19" fmla="*/ 7 h 8"/>
                  <a:gd name="T20" fmla="*/ 2 w 5"/>
                  <a:gd name="T21" fmla="*/ 7 h 8"/>
                  <a:gd name="T22" fmla="*/ 4 w 5"/>
                  <a:gd name="T23" fmla="*/ 5 h 8"/>
                  <a:gd name="T24" fmla="*/ 4 w 5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4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88"/>
              <p:cNvSpPr/>
              <p:nvPr/>
            </p:nvSpPr>
            <p:spPr bwMode="auto">
              <a:xfrm>
                <a:off x="3039" y="1276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8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3 w 76"/>
                  <a:gd name="T21" fmla="*/ 29 h 84"/>
                  <a:gd name="T22" fmla="*/ 12 w 76"/>
                  <a:gd name="T23" fmla="*/ 28 h 84"/>
                  <a:gd name="T24" fmla="*/ 2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0" y="46"/>
                      <a:pt x="68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69" y="10"/>
                      <a:pt x="59" y="12"/>
                    </a:cubicBezTo>
                    <a:cubicBezTo>
                      <a:pt x="54" y="12"/>
                      <a:pt x="49" y="18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5" y="12"/>
                      <a:pt x="45" y="9"/>
                      <a:pt x="43" y="7"/>
                    </a:cubicBezTo>
                    <a:cubicBezTo>
                      <a:pt x="36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3" y="29"/>
                    </a:cubicBezTo>
                    <a:cubicBezTo>
                      <a:pt x="19" y="27"/>
                      <a:pt x="15" y="27"/>
                      <a:pt x="12" y="28"/>
                    </a:cubicBezTo>
                    <a:cubicBezTo>
                      <a:pt x="6" y="30"/>
                      <a:pt x="4" y="37"/>
                      <a:pt x="2" y="42"/>
                    </a:cubicBezTo>
                    <a:cubicBezTo>
                      <a:pt x="0" y="52"/>
                      <a:pt x="10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1" y="62"/>
                      <a:pt x="55" y="63"/>
                    </a:cubicBezTo>
                    <a:cubicBezTo>
                      <a:pt x="60" y="65"/>
                      <a:pt x="67" y="65"/>
                      <a:pt x="72" y="62"/>
                    </a:cubicBezTo>
                    <a:cubicBezTo>
                      <a:pt x="75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89"/>
              <p:cNvSpPr/>
              <p:nvPr/>
            </p:nvSpPr>
            <p:spPr bwMode="auto">
              <a:xfrm>
                <a:off x="3103" y="1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90"/>
              <p:cNvSpPr/>
              <p:nvPr/>
            </p:nvSpPr>
            <p:spPr bwMode="auto">
              <a:xfrm>
                <a:off x="3090" y="1284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5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2 w 25"/>
                  <a:gd name="T25" fmla="*/ 30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8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0" y="30"/>
                      <a:pt x="21" y="30"/>
                      <a:pt x="22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91"/>
              <p:cNvSpPr/>
              <p:nvPr/>
            </p:nvSpPr>
            <p:spPr bwMode="auto">
              <a:xfrm>
                <a:off x="3149" y="1330"/>
                <a:ext cx="61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3 w 23"/>
                  <a:gd name="T21" fmla="*/ 41 h 42"/>
                  <a:gd name="T22" fmla="*/ 15 w 23"/>
                  <a:gd name="T23" fmla="*/ 32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19" y="25"/>
                      <a:pt x="14" y="20"/>
                      <a:pt x="18" y="13"/>
                    </a:cubicBezTo>
                    <a:cubicBezTo>
                      <a:pt x="19" y="11"/>
                      <a:pt x="21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6" y="41"/>
                      <a:pt x="13" y="42"/>
                    </a:cubicBezTo>
                    <a:cubicBezTo>
                      <a:pt x="13" y="42"/>
                      <a:pt x="14" y="41"/>
                      <a:pt x="13" y="41"/>
                    </a:cubicBezTo>
                    <a:cubicBezTo>
                      <a:pt x="11" y="37"/>
                      <a:pt x="14" y="35"/>
                      <a:pt x="15" y="32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92"/>
              <p:cNvSpPr/>
              <p:nvPr/>
            </p:nvSpPr>
            <p:spPr bwMode="auto">
              <a:xfrm>
                <a:off x="3095" y="1389"/>
                <a:ext cx="67" cy="102"/>
              </a:xfrm>
              <a:custGeom>
                <a:avLst/>
                <a:gdLst>
                  <a:gd name="T0" fmla="*/ 24 w 25"/>
                  <a:gd name="T1" fmla="*/ 2 h 38"/>
                  <a:gd name="T2" fmla="*/ 24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4 w 25"/>
                  <a:gd name="T27" fmla="*/ 3 h 38"/>
                  <a:gd name="T28" fmla="*/ 25 w 25"/>
                  <a:gd name="T29" fmla="*/ 2 h 38"/>
                  <a:gd name="T30" fmla="*/ 24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4" y="2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5"/>
                      <a:pt x="9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5" y="25"/>
                      <a:pt x="20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4" y="3"/>
                    </a:cubicBezTo>
                    <a:cubicBezTo>
                      <a:pt x="24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4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93"/>
              <p:cNvSpPr/>
              <p:nvPr/>
            </p:nvSpPr>
            <p:spPr bwMode="auto">
              <a:xfrm>
                <a:off x="3119" y="1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94"/>
              <p:cNvSpPr/>
              <p:nvPr/>
            </p:nvSpPr>
            <p:spPr bwMode="auto">
              <a:xfrm>
                <a:off x="3071" y="1292"/>
                <a:ext cx="75" cy="81"/>
              </a:xfrm>
              <a:custGeom>
                <a:avLst/>
                <a:gdLst>
                  <a:gd name="T0" fmla="*/ 27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7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7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7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95"/>
              <p:cNvSpPr/>
              <p:nvPr/>
            </p:nvSpPr>
            <p:spPr bwMode="auto">
              <a:xfrm>
                <a:off x="3151" y="1359"/>
                <a:ext cx="49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4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8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0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4" y="13"/>
                      <a:pt x="14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12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2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7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96"/>
              <p:cNvSpPr/>
              <p:nvPr/>
            </p:nvSpPr>
            <p:spPr bwMode="auto">
              <a:xfrm>
                <a:off x="3044" y="1346"/>
                <a:ext cx="105" cy="142"/>
              </a:xfrm>
              <a:custGeom>
                <a:avLst/>
                <a:gdLst>
                  <a:gd name="T0" fmla="*/ 37 w 39"/>
                  <a:gd name="T1" fmla="*/ 13 h 53"/>
                  <a:gd name="T2" fmla="*/ 21 w 39"/>
                  <a:gd name="T3" fmla="*/ 5 h 53"/>
                  <a:gd name="T4" fmla="*/ 1 w 39"/>
                  <a:gd name="T5" fmla="*/ 20 h 53"/>
                  <a:gd name="T6" fmla="*/ 20 w 39"/>
                  <a:gd name="T7" fmla="*/ 32 h 53"/>
                  <a:gd name="T8" fmla="*/ 19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1" y="5"/>
                    </a:cubicBezTo>
                    <a:cubicBezTo>
                      <a:pt x="11" y="0"/>
                      <a:pt x="0" y="8"/>
                      <a:pt x="1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19" y="33"/>
                      <a:pt x="19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97"/>
              <p:cNvSpPr/>
              <p:nvPr/>
            </p:nvSpPr>
            <p:spPr bwMode="auto">
              <a:xfrm>
                <a:off x="3050" y="1357"/>
                <a:ext cx="80" cy="27"/>
              </a:xfrm>
              <a:custGeom>
                <a:avLst/>
                <a:gdLst>
                  <a:gd name="T0" fmla="*/ 29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0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6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29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29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30" y="5"/>
                      <a:pt x="30" y="4"/>
                      <a:pt x="29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98"/>
              <p:cNvSpPr/>
              <p:nvPr/>
            </p:nvSpPr>
            <p:spPr bwMode="auto">
              <a:xfrm>
                <a:off x="3058" y="1400"/>
                <a:ext cx="69" cy="40"/>
              </a:xfrm>
              <a:custGeom>
                <a:avLst/>
                <a:gdLst>
                  <a:gd name="T0" fmla="*/ 25 w 26"/>
                  <a:gd name="T1" fmla="*/ 0 h 15"/>
                  <a:gd name="T2" fmla="*/ 4 w 26"/>
                  <a:gd name="T3" fmla="*/ 12 h 15"/>
                  <a:gd name="T4" fmla="*/ 2 w 26"/>
                  <a:gd name="T5" fmla="*/ 10 h 15"/>
                  <a:gd name="T6" fmla="*/ 2 w 26"/>
                  <a:gd name="T7" fmla="*/ 10 h 15"/>
                  <a:gd name="T8" fmla="*/ 1 w 26"/>
                  <a:gd name="T9" fmla="*/ 8 h 15"/>
                  <a:gd name="T10" fmla="*/ 0 w 26"/>
                  <a:gd name="T11" fmla="*/ 9 h 15"/>
                  <a:gd name="T12" fmla="*/ 6 w 26"/>
                  <a:gd name="T13" fmla="*/ 14 h 15"/>
                  <a:gd name="T14" fmla="*/ 15 w 26"/>
                  <a:gd name="T15" fmla="*/ 13 h 15"/>
                  <a:gd name="T16" fmla="*/ 21 w 26"/>
                  <a:gd name="T17" fmla="*/ 6 h 15"/>
                  <a:gd name="T18" fmla="*/ 26 w 26"/>
                  <a:gd name="T19" fmla="*/ 1 h 15"/>
                  <a:gd name="T20" fmla="*/ 25 w 2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25" y="0"/>
                    </a:moveTo>
                    <a:cubicBezTo>
                      <a:pt x="22" y="2"/>
                      <a:pt x="11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3" y="5"/>
                      <a:pt x="25" y="3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99"/>
              <p:cNvSpPr/>
              <p:nvPr/>
            </p:nvSpPr>
            <p:spPr bwMode="auto">
              <a:xfrm>
                <a:off x="3127" y="1373"/>
                <a:ext cx="54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2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5"/>
                      <a:pt x="2" y="8"/>
                      <a:pt x="2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00"/>
              <p:cNvSpPr/>
              <p:nvPr/>
            </p:nvSpPr>
            <p:spPr bwMode="auto">
              <a:xfrm>
                <a:off x="3138" y="1381"/>
                <a:ext cx="40" cy="35"/>
              </a:xfrm>
              <a:custGeom>
                <a:avLst/>
                <a:gdLst>
                  <a:gd name="T0" fmla="*/ 14 w 15"/>
                  <a:gd name="T1" fmla="*/ 3 h 13"/>
                  <a:gd name="T2" fmla="*/ 14 w 15"/>
                  <a:gd name="T3" fmla="*/ 1 h 13"/>
                  <a:gd name="T4" fmla="*/ 9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1 w 15"/>
                  <a:gd name="T19" fmla="*/ 7 h 13"/>
                  <a:gd name="T20" fmla="*/ 14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4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0" y="6"/>
                      <a:pt x="14" y="3"/>
                      <a:pt x="14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01"/>
              <p:cNvSpPr/>
              <p:nvPr/>
            </p:nvSpPr>
            <p:spPr bwMode="auto">
              <a:xfrm>
                <a:off x="3146" y="1378"/>
                <a:ext cx="16" cy="27"/>
              </a:xfrm>
              <a:custGeom>
                <a:avLst/>
                <a:gdLst>
                  <a:gd name="T0" fmla="*/ 6 w 6"/>
                  <a:gd name="T1" fmla="*/ 1 h 10"/>
                  <a:gd name="T2" fmla="*/ 2 w 6"/>
                  <a:gd name="T3" fmla="*/ 1 h 10"/>
                  <a:gd name="T4" fmla="*/ 1 w 6"/>
                  <a:gd name="T5" fmla="*/ 1 h 10"/>
                  <a:gd name="T6" fmla="*/ 0 w 6"/>
                  <a:gd name="T7" fmla="*/ 4 h 10"/>
                  <a:gd name="T8" fmla="*/ 0 w 6"/>
                  <a:gd name="T9" fmla="*/ 5 h 10"/>
                  <a:gd name="T10" fmla="*/ 1 w 6"/>
                  <a:gd name="T11" fmla="*/ 9 h 10"/>
                  <a:gd name="T12" fmla="*/ 2 w 6"/>
                  <a:gd name="T13" fmla="*/ 9 h 10"/>
                  <a:gd name="T14" fmla="*/ 3 w 6"/>
                  <a:gd name="T15" fmla="*/ 4 h 10"/>
                  <a:gd name="T16" fmla="*/ 6 w 6"/>
                  <a:gd name="T17" fmla="*/ 2 h 10"/>
                  <a:gd name="T18" fmla="*/ 6 w 6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02"/>
              <p:cNvSpPr/>
              <p:nvPr/>
            </p:nvSpPr>
            <p:spPr bwMode="auto">
              <a:xfrm>
                <a:off x="3044" y="1386"/>
                <a:ext cx="19" cy="46"/>
              </a:xfrm>
              <a:custGeom>
                <a:avLst/>
                <a:gdLst>
                  <a:gd name="T0" fmla="*/ 6 w 7"/>
                  <a:gd name="T1" fmla="*/ 16 h 17"/>
                  <a:gd name="T2" fmla="*/ 4 w 7"/>
                  <a:gd name="T3" fmla="*/ 9 h 17"/>
                  <a:gd name="T4" fmla="*/ 2 w 7"/>
                  <a:gd name="T5" fmla="*/ 8 h 17"/>
                  <a:gd name="T6" fmla="*/ 3 w 7"/>
                  <a:gd name="T7" fmla="*/ 0 h 17"/>
                  <a:gd name="T8" fmla="*/ 2 w 7"/>
                  <a:gd name="T9" fmla="*/ 0 h 17"/>
                  <a:gd name="T10" fmla="*/ 1 w 7"/>
                  <a:gd name="T11" fmla="*/ 1 h 17"/>
                  <a:gd name="T12" fmla="*/ 1 w 7"/>
                  <a:gd name="T13" fmla="*/ 1 h 17"/>
                  <a:gd name="T14" fmla="*/ 1 w 7"/>
                  <a:gd name="T15" fmla="*/ 11 h 17"/>
                  <a:gd name="T16" fmla="*/ 6 w 7"/>
                  <a:gd name="T17" fmla="*/ 17 h 17"/>
                  <a:gd name="T18" fmla="*/ 6 w 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7">
                    <a:moveTo>
                      <a:pt x="6" y="16"/>
                    </a:moveTo>
                    <a:cubicBezTo>
                      <a:pt x="5" y="14"/>
                      <a:pt x="6" y="11"/>
                      <a:pt x="4" y="9"/>
                    </a:cubicBezTo>
                    <a:cubicBezTo>
                      <a:pt x="4" y="9"/>
                      <a:pt x="2" y="8"/>
                      <a:pt x="2" y="8"/>
                    </a:cubicBezTo>
                    <a:cubicBezTo>
                      <a:pt x="3" y="5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1" y="11"/>
                    </a:cubicBezTo>
                    <a:cubicBezTo>
                      <a:pt x="1" y="13"/>
                      <a:pt x="4" y="15"/>
                      <a:pt x="6" y="17"/>
                    </a:cubicBezTo>
                    <a:cubicBezTo>
                      <a:pt x="6" y="17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03"/>
              <p:cNvSpPr/>
              <p:nvPr/>
            </p:nvSpPr>
            <p:spPr bwMode="auto">
              <a:xfrm>
                <a:off x="3133" y="1440"/>
                <a:ext cx="61" cy="59"/>
              </a:xfrm>
              <a:custGeom>
                <a:avLst/>
                <a:gdLst>
                  <a:gd name="T0" fmla="*/ 14 w 23"/>
                  <a:gd name="T1" fmla="*/ 1 h 22"/>
                  <a:gd name="T2" fmla="*/ 13 w 23"/>
                  <a:gd name="T3" fmla="*/ 1 h 22"/>
                  <a:gd name="T4" fmla="*/ 11 w 23"/>
                  <a:gd name="T5" fmla="*/ 9 h 22"/>
                  <a:gd name="T6" fmla="*/ 11 w 23"/>
                  <a:gd name="T7" fmla="*/ 10 h 22"/>
                  <a:gd name="T8" fmla="*/ 6 w 23"/>
                  <a:gd name="T9" fmla="*/ 14 h 22"/>
                  <a:gd name="T10" fmla="*/ 3 w 23"/>
                  <a:gd name="T11" fmla="*/ 17 h 22"/>
                  <a:gd name="T12" fmla="*/ 0 w 23"/>
                  <a:gd name="T13" fmla="*/ 19 h 22"/>
                  <a:gd name="T14" fmla="*/ 0 w 23"/>
                  <a:gd name="T15" fmla="*/ 20 h 22"/>
                  <a:gd name="T16" fmla="*/ 14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4" y="1"/>
                    </a:moveTo>
                    <a:cubicBezTo>
                      <a:pt x="14" y="0"/>
                      <a:pt x="13" y="1"/>
                      <a:pt x="13" y="1"/>
                    </a:cubicBezTo>
                    <a:cubicBezTo>
                      <a:pt x="14" y="4"/>
                      <a:pt x="16" y="9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0" y="13"/>
                      <a:pt x="8" y="13"/>
                      <a:pt x="6" y="14"/>
                    </a:cubicBezTo>
                    <a:cubicBezTo>
                      <a:pt x="4" y="14"/>
                      <a:pt x="4" y="16"/>
                      <a:pt x="3" y="17"/>
                    </a:cubicBezTo>
                    <a:cubicBezTo>
                      <a:pt x="3" y="18"/>
                      <a:pt x="3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4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04"/>
              <p:cNvSpPr/>
              <p:nvPr/>
            </p:nvSpPr>
            <p:spPr bwMode="auto">
              <a:xfrm>
                <a:off x="3202" y="1309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5 w 12"/>
                  <a:gd name="T3" fmla="*/ 3 h 23"/>
                  <a:gd name="T4" fmla="*/ 3 w 12"/>
                  <a:gd name="T5" fmla="*/ 1 h 23"/>
                  <a:gd name="T6" fmla="*/ 2 w 12"/>
                  <a:gd name="T7" fmla="*/ 0 h 23"/>
                  <a:gd name="T8" fmla="*/ 1 w 12"/>
                  <a:gd name="T9" fmla="*/ 0 h 23"/>
                  <a:gd name="T10" fmla="*/ 0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5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5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3"/>
                      <a:pt x="3" y="5"/>
                      <a:pt x="4" y="6"/>
                    </a:cubicBezTo>
                    <a:cubicBezTo>
                      <a:pt x="7" y="8"/>
                      <a:pt x="6" y="11"/>
                      <a:pt x="5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6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4586288" y="1971675"/>
              <a:ext cx="3014663" cy="2767013"/>
              <a:chOff x="2889" y="1242"/>
              <a:chExt cx="1899" cy="1743"/>
            </a:xfrm>
          </p:grpSpPr>
          <p:sp>
            <p:nvSpPr>
              <p:cNvPr id="548" name="Freeform 206"/>
              <p:cNvSpPr/>
              <p:nvPr/>
            </p:nvSpPr>
            <p:spPr bwMode="auto">
              <a:xfrm>
                <a:off x="3181" y="1327"/>
                <a:ext cx="222" cy="212"/>
              </a:xfrm>
              <a:custGeom>
                <a:avLst/>
                <a:gdLst>
                  <a:gd name="T0" fmla="*/ 82 w 83"/>
                  <a:gd name="T1" fmla="*/ 23 h 79"/>
                  <a:gd name="T2" fmla="*/ 74 w 83"/>
                  <a:gd name="T3" fmla="*/ 7 h 79"/>
                  <a:gd name="T4" fmla="*/ 54 w 83"/>
                  <a:gd name="T5" fmla="*/ 14 h 79"/>
                  <a:gd name="T6" fmla="*/ 31 w 83"/>
                  <a:gd name="T7" fmla="*/ 4 h 79"/>
                  <a:gd name="T8" fmla="*/ 22 w 83"/>
                  <a:gd name="T9" fmla="*/ 17 h 79"/>
                  <a:gd name="T10" fmla="*/ 24 w 83"/>
                  <a:gd name="T11" fmla="*/ 23 h 79"/>
                  <a:gd name="T12" fmla="*/ 25 w 83"/>
                  <a:gd name="T13" fmla="*/ 25 h 79"/>
                  <a:gd name="T14" fmla="*/ 19 w 83"/>
                  <a:gd name="T15" fmla="*/ 25 h 79"/>
                  <a:gd name="T16" fmla="*/ 5 w 83"/>
                  <a:gd name="T17" fmla="*/ 44 h 79"/>
                  <a:gd name="T18" fmla="*/ 16 w 83"/>
                  <a:gd name="T19" fmla="*/ 52 h 79"/>
                  <a:gd name="T20" fmla="*/ 18 w 83"/>
                  <a:gd name="T21" fmla="*/ 58 h 79"/>
                  <a:gd name="T22" fmla="*/ 18 w 83"/>
                  <a:gd name="T23" fmla="*/ 69 h 79"/>
                  <a:gd name="T24" fmla="*/ 44 w 83"/>
                  <a:gd name="T25" fmla="*/ 71 h 79"/>
                  <a:gd name="T26" fmla="*/ 48 w 83"/>
                  <a:gd name="T27" fmla="*/ 56 h 79"/>
                  <a:gd name="T28" fmla="*/ 49 w 83"/>
                  <a:gd name="T29" fmla="*/ 54 h 79"/>
                  <a:gd name="T30" fmla="*/ 52 w 83"/>
                  <a:gd name="T31" fmla="*/ 59 h 79"/>
                  <a:gd name="T32" fmla="*/ 60 w 83"/>
                  <a:gd name="T33" fmla="*/ 65 h 79"/>
                  <a:gd name="T34" fmla="*/ 75 w 83"/>
                  <a:gd name="T35" fmla="*/ 61 h 79"/>
                  <a:gd name="T36" fmla="*/ 77 w 83"/>
                  <a:gd name="T37" fmla="*/ 57 h 79"/>
                  <a:gd name="T38" fmla="*/ 80 w 83"/>
                  <a:gd name="T39" fmla="*/ 46 h 79"/>
                  <a:gd name="T40" fmla="*/ 82 w 83"/>
                  <a:gd name="T41" fmla="*/ 35 h 79"/>
                  <a:gd name="T42" fmla="*/ 82 w 83"/>
                  <a:gd name="T43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9">
                    <a:moveTo>
                      <a:pt x="82" y="23"/>
                    </a:moveTo>
                    <a:cubicBezTo>
                      <a:pt x="81" y="18"/>
                      <a:pt x="78" y="10"/>
                      <a:pt x="74" y="7"/>
                    </a:cubicBezTo>
                    <a:cubicBezTo>
                      <a:pt x="66" y="2"/>
                      <a:pt x="58" y="7"/>
                      <a:pt x="54" y="14"/>
                    </a:cubicBezTo>
                    <a:cubicBezTo>
                      <a:pt x="50" y="5"/>
                      <a:pt x="40" y="0"/>
                      <a:pt x="31" y="4"/>
                    </a:cubicBezTo>
                    <a:cubicBezTo>
                      <a:pt x="27" y="7"/>
                      <a:pt x="22" y="11"/>
                      <a:pt x="22" y="17"/>
                    </a:cubicBezTo>
                    <a:cubicBezTo>
                      <a:pt x="22" y="20"/>
                      <a:pt x="22" y="21"/>
                      <a:pt x="24" y="23"/>
                    </a:cubicBezTo>
                    <a:cubicBezTo>
                      <a:pt x="24" y="23"/>
                      <a:pt x="25" y="25"/>
                      <a:pt x="25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9" y="26"/>
                      <a:pt x="0" y="33"/>
                      <a:pt x="5" y="44"/>
                    </a:cubicBezTo>
                    <a:cubicBezTo>
                      <a:pt x="7" y="49"/>
                      <a:pt x="11" y="51"/>
                      <a:pt x="16" y="52"/>
                    </a:cubicBezTo>
                    <a:cubicBezTo>
                      <a:pt x="20" y="53"/>
                      <a:pt x="20" y="53"/>
                      <a:pt x="18" y="58"/>
                    </a:cubicBezTo>
                    <a:cubicBezTo>
                      <a:pt x="17" y="62"/>
                      <a:pt x="17" y="66"/>
                      <a:pt x="18" y="69"/>
                    </a:cubicBezTo>
                    <a:cubicBezTo>
                      <a:pt x="22" y="79"/>
                      <a:pt x="38" y="77"/>
                      <a:pt x="44" y="71"/>
                    </a:cubicBezTo>
                    <a:cubicBezTo>
                      <a:pt x="47" y="67"/>
                      <a:pt x="48" y="61"/>
                      <a:pt x="48" y="56"/>
                    </a:cubicBezTo>
                    <a:cubicBezTo>
                      <a:pt x="49" y="56"/>
                      <a:pt x="48" y="52"/>
                      <a:pt x="49" y="54"/>
                    </a:cubicBezTo>
                    <a:cubicBezTo>
                      <a:pt x="50" y="55"/>
                      <a:pt x="51" y="57"/>
                      <a:pt x="52" y="59"/>
                    </a:cubicBezTo>
                    <a:cubicBezTo>
                      <a:pt x="54" y="62"/>
                      <a:pt x="56" y="63"/>
                      <a:pt x="60" y="65"/>
                    </a:cubicBezTo>
                    <a:cubicBezTo>
                      <a:pt x="65" y="67"/>
                      <a:pt x="70" y="65"/>
                      <a:pt x="75" y="61"/>
                    </a:cubicBezTo>
                    <a:cubicBezTo>
                      <a:pt x="76" y="60"/>
                      <a:pt x="77" y="59"/>
                      <a:pt x="77" y="57"/>
                    </a:cubicBezTo>
                    <a:cubicBezTo>
                      <a:pt x="78" y="53"/>
                      <a:pt x="80" y="50"/>
                      <a:pt x="80" y="46"/>
                    </a:cubicBezTo>
                    <a:cubicBezTo>
                      <a:pt x="80" y="43"/>
                      <a:pt x="82" y="38"/>
                      <a:pt x="82" y="35"/>
                    </a:cubicBezTo>
                    <a:cubicBezTo>
                      <a:pt x="83" y="31"/>
                      <a:pt x="82" y="27"/>
                      <a:pt x="82" y="23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07"/>
              <p:cNvSpPr/>
              <p:nvPr/>
            </p:nvSpPr>
            <p:spPr bwMode="auto">
              <a:xfrm>
                <a:off x="3205" y="1426"/>
                <a:ext cx="72" cy="57"/>
              </a:xfrm>
              <a:custGeom>
                <a:avLst/>
                <a:gdLst>
                  <a:gd name="T0" fmla="*/ 26 w 27"/>
                  <a:gd name="T1" fmla="*/ 3 h 21"/>
                  <a:gd name="T2" fmla="*/ 7 w 27"/>
                  <a:gd name="T3" fmla="*/ 2 h 21"/>
                  <a:gd name="T4" fmla="*/ 2 w 27"/>
                  <a:gd name="T5" fmla="*/ 6 h 21"/>
                  <a:gd name="T6" fmla="*/ 2 w 27"/>
                  <a:gd name="T7" fmla="*/ 13 h 21"/>
                  <a:gd name="T8" fmla="*/ 12 w 27"/>
                  <a:gd name="T9" fmla="*/ 20 h 21"/>
                  <a:gd name="T10" fmla="*/ 13 w 27"/>
                  <a:gd name="T11" fmla="*/ 20 h 21"/>
                  <a:gd name="T12" fmla="*/ 24 w 27"/>
                  <a:gd name="T13" fmla="*/ 12 h 21"/>
                  <a:gd name="T14" fmla="*/ 24 w 27"/>
                  <a:gd name="T15" fmla="*/ 11 h 21"/>
                  <a:gd name="T16" fmla="*/ 19 w 27"/>
                  <a:gd name="T17" fmla="*/ 10 h 21"/>
                  <a:gd name="T18" fmla="*/ 20 w 27"/>
                  <a:gd name="T19" fmla="*/ 6 h 21"/>
                  <a:gd name="T20" fmla="*/ 20 w 27"/>
                  <a:gd name="T21" fmla="*/ 5 h 21"/>
                  <a:gd name="T22" fmla="*/ 22 w 27"/>
                  <a:gd name="T23" fmla="*/ 4 h 21"/>
                  <a:gd name="T24" fmla="*/ 26 w 27"/>
                  <a:gd name="T25" fmla="*/ 4 h 21"/>
                  <a:gd name="T26" fmla="*/ 26 w 27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1">
                    <a:moveTo>
                      <a:pt x="26" y="3"/>
                    </a:moveTo>
                    <a:cubicBezTo>
                      <a:pt x="20" y="0"/>
                      <a:pt x="13" y="1"/>
                      <a:pt x="7" y="2"/>
                    </a:cubicBezTo>
                    <a:cubicBezTo>
                      <a:pt x="5" y="2"/>
                      <a:pt x="1" y="3"/>
                      <a:pt x="2" y="6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3" y="15"/>
                      <a:pt x="14" y="16"/>
                      <a:pt x="12" y="20"/>
                    </a:cubicBezTo>
                    <a:cubicBezTo>
                      <a:pt x="11" y="20"/>
                      <a:pt x="12" y="21"/>
                      <a:pt x="13" y="20"/>
                    </a:cubicBezTo>
                    <a:cubicBezTo>
                      <a:pt x="16" y="18"/>
                      <a:pt x="20" y="15"/>
                      <a:pt x="24" y="12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2" y="12"/>
                      <a:pt x="20" y="11"/>
                      <a:pt x="19" y="10"/>
                    </a:cubicBezTo>
                    <a:cubicBezTo>
                      <a:pt x="18" y="9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7" y="5"/>
                      <a:pt x="22" y="4"/>
                      <a:pt x="22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7" y="3"/>
                      <a:pt x="26" y="3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08"/>
              <p:cNvSpPr/>
              <p:nvPr/>
            </p:nvSpPr>
            <p:spPr bwMode="auto">
              <a:xfrm>
                <a:off x="3234" y="1434"/>
                <a:ext cx="72" cy="94"/>
              </a:xfrm>
              <a:custGeom>
                <a:avLst/>
                <a:gdLst>
                  <a:gd name="T0" fmla="*/ 27 w 27"/>
                  <a:gd name="T1" fmla="*/ 3 h 35"/>
                  <a:gd name="T2" fmla="*/ 22 w 27"/>
                  <a:gd name="T3" fmla="*/ 2 h 35"/>
                  <a:gd name="T4" fmla="*/ 17 w 27"/>
                  <a:gd name="T5" fmla="*/ 5 h 35"/>
                  <a:gd name="T6" fmla="*/ 9 w 27"/>
                  <a:gd name="T7" fmla="*/ 11 h 35"/>
                  <a:gd name="T8" fmla="*/ 3 w 27"/>
                  <a:gd name="T9" fmla="*/ 15 h 35"/>
                  <a:gd name="T10" fmla="*/ 1 w 27"/>
                  <a:gd name="T11" fmla="*/ 22 h 35"/>
                  <a:gd name="T12" fmla="*/ 4 w 27"/>
                  <a:gd name="T13" fmla="*/ 28 h 35"/>
                  <a:gd name="T14" fmla="*/ 5 w 27"/>
                  <a:gd name="T15" fmla="*/ 31 h 35"/>
                  <a:gd name="T16" fmla="*/ 7 w 27"/>
                  <a:gd name="T17" fmla="*/ 34 h 35"/>
                  <a:gd name="T18" fmla="*/ 7 w 27"/>
                  <a:gd name="T19" fmla="*/ 34 h 35"/>
                  <a:gd name="T20" fmla="*/ 7 w 27"/>
                  <a:gd name="T21" fmla="*/ 34 h 35"/>
                  <a:gd name="T22" fmla="*/ 7 w 27"/>
                  <a:gd name="T23" fmla="*/ 34 h 35"/>
                  <a:gd name="T24" fmla="*/ 7 w 27"/>
                  <a:gd name="T25" fmla="*/ 34 h 35"/>
                  <a:gd name="T26" fmla="*/ 7 w 27"/>
                  <a:gd name="T27" fmla="*/ 34 h 35"/>
                  <a:gd name="T28" fmla="*/ 9 w 27"/>
                  <a:gd name="T29" fmla="*/ 35 h 35"/>
                  <a:gd name="T30" fmla="*/ 10 w 27"/>
                  <a:gd name="T31" fmla="*/ 35 h 35"/>
                  <a:gd name="T32" fmla="*/ 15 w 27"/>
                  <a:gd name="T33" fmla="*/ 29 h 35"/>
                  <a:gd name="T34" fmla="*/ 16 w 27"/>
                  <a:gd name="T35" fmla="*/ 29 h 35"/>
                  <a:gd name="T36" fmla="*/ 18 w 27"/>
                  <a:gd name="T37" fmla="*/ 28 h 35"/>
                  <a:gd name="T38" fmla="*/ 21 w 27"/>
                  <a:gd name="T39" fmla="*/ 19 h 35"/>
                  <a:gd name="T40" fmla="*/ 23 w 27"/>
                  <a:gd name="T41" fmla="*/ 19 h 35"/>
                  <a:gd name="T42" fmla="*/ 24 w 27"/>
                  <a:gd name="T43" fmla="*/ 19 h 35"/>
                  <a:gd name="T44" fmla="*/ 27 w 27"/>
                  <a:gd name="T4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5">
                    <a:moveTo>
                      <a:pt x="27" y="3"/>
                    </a:moveTo>
                    <a:cubicBezTo>
                      <a:pt x="27" y="0"/>
                      <a:pt x="24" y="1"/>
                      <a:pt x="22" y="2"/>
                    </a:cubicBezTo>
                    <a:cubicBezTo>
                      <a:pt x="20" y="2"/>
                      <a:pt x="19" y="4"/>
                      <a:pt x="17" y="5"/>
                    </a:cubicBezTo>
                    <a:cubicBezTo>
                      <a:pt x="14" y="6"/>
                      <a:pt x="12" y="9"/>
                      <a:pt x="9" y="11"/>
                    </a:cubicBezTo>
                    <a:cubicBezTo>
                      <a:pt x="7" y="12"/>
                      <a:pt x="4" y="13"/>
                      <a:pt x="3" y="15"/>
                    </a:cubicBezTo>
                    <a:cubicBezTo>
                      <a:pt x="1" y="17"/>
                      <a:pt x="0" y="19"/>
                      <a:pt x="1" y="22"/>
                    </a:cubicBezTo>
                    <a:cubicBezTo>
                      <a:pt x="2" y="24"/>
                      <a:pt x="4" y="25"/>
                      <a:pt x="4" y="28"/>
                    </a:cubicBezTo>
                    <a:cubicBezTo>
                      <a:pt x="5" y="29"/>
                      <a:pt x="5" y="30"/>
                      <a:pt x="5" y="31"/>
                    </a:cubicBezTo>
                    <a:cubicBezTo>
                      <a:pt x="5" y="32"/>
                      <a:pt x="6" y="33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2"/>
                      <a:pt x="12" y="30"/>
                      <a:pt x="15" y="29"/>
                    </a:cubicBezTo>
                    <a:cubicBezTo>
                      <a:pt x="15" y="29"/>
                      <a:pt x="16" y="30"/>
                      <a:pt x="16" y="29"/>
                    </a:cubicBezTo>
                    <a:cubicBezTo>
                      <a:pt x="17" y="29"/>
                      <a:pt x="17" y="29"/>
                      <a:pt x="18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3" y="12"/>
                      <a:pt x="22" y="17"/>
                      <a:pt x="23" y="19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27" y="15"/>
                      <a:pt x="27" y="8"/>
                      <a:pt x="27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09"/>
              <p:cNvSpPr/>
              <p:nvPr/>
            </p:nvSpPr>
            <p:spPr bwMode="auto">
              <a:xfrm>
                <a:off x="3288" y="1373"/>
                <a:ext cx="27" cy="45"/>
              </a:xfrm>
              <a:custGeom>
                <a:avLst/>
                <a:gdLst>
                  <a:gd name="T0" fmla="*/ 10 w 10"/>
                  <a:gd name="T1" fmla="*/ 16 h 17"/>
                  <a:gd name="T2" fmla="*/ 6 w 10"/>
                  <a:gd name="T3" fmla="*/ 10 h 17"/>
                  <a:gd name="T4" fmla="*/ 2 w 10"/>
                  <a:gd name="T5" fmla="*/ 0 h 17"/>
                  <a:gd name="T6" fmla="*/ 1 w 10"/>
                  <a:gd name="T7" fmla="*/ 0 h 17"/>
                  <a:gd name="T8" fmla="*/ 1 w 10"/>
                  <a:gd name="T9" fmla="*/ 8 h 17"/>
                  <a:gd name="T10" fmla="*/ 6 w 10"/>
                  <a:gd name="T11" fmla="*/ 15 h 17"/>
                  <a:gd name="T12" fmla="*/ 6 w 10"/>
                  <a:gd name="T13" fmla="*/ 15 h 17"/>
                  <a:gd name="T14" fmla="*/ 10 w 10"/>
                  <a:gd name="T15" fmla="*/ 17 h 17"/>
                  <a:gd name="T16" fmla="*/ 10 w 10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10" y="16"/>
                    </a:moveTo>
                    <a:cubicBezTo>
                      <a:pt x="9" y="14"/>
                      <a:pt x="9" y="11"/>
                      <a:pt x="6" y="10"/>
                    </a:cubicBezTo>
                    <a:cubicBezTo>
                      <a:pt x="2" y="8"/>
                      <a:pt x="1" y="4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10"/>
              <p:cNvSpPr/>
              <p:nvPr/>
            </p:nvSpPr>
            <p:spPr bwMode="auto">
              <a:xfrm>
                <a:off x="3325" y="1389"/>
                <a:ext cx="43" cy="43"/>
              </a:xfrm>
              <a:custGeom>
                <a:avLst/>
                <a:gdLst>
                  <a:gd name="T0" fmla="*/ 15 w 16"/>
                  <a:gd name="T1" fmla="*/ 1 h 16"/>
                  <a:gd name="T2" fmla="*/ 7 w 16"/>
                  <a:gd name="T3" fmla="*/ 5 h 16"/>
                  <a:gd name="T4" fmla="*/ 3 w 16"/>
                  <a:gd name="T5" fmla="*/ 8 h 16"/>
                  <a:gd name="T6" fmla="*/ 2 w 16"/>
                  <a:gd name="T7" fmla="*/ 9 h 16"/>
                  <a:gd name="T8" fmla="*/ 0 w 16"/>
                  <a:gd name="T9" fmla="*/ 10 h 16"/>
                  <a:gd name="T10" fmla="*/ 0 w 16"/>
                  <a:gd name="T11" fmla="*/ 13 h 16"/>
                  <a:gd name="T12" fmla="*/ 0 w 16"/>
                  <a:gd name="T13" fmla="*/ 13 h 16"/>
                  <a:gd name="T14" fmla="*/ 0 w 16"/>
                  <a:gd name="T15" fmla="*/ 13 h 16"/>
                  <a:gd name="T16" fmla="*/ 0 w 16"/>
                  <a:gd name="T17" fmla="*/ 15 h 16"/>
                  <a:gd name="T18" fmla="*/ 0 w 16"/>
                  <a:gd name="T19" fmla="*/ 15 h 16"/>
                  <a:gd name="T20" fmla="*/ 1 w 16"/>
                  <a:gd name="T21" fmla="*/ 16 h 16"/>
                  <a:gd name="T22" fmla="*/ 1 w 16"/>
                  <a:gd name="T23" fmla="*/ 15 h 16"/>
                  <a:gd name="T24" fmla="*/ 5 w 16"/>
                  <a:gd name="T25" fmla="*/ 11 h 16"/>
                  <a:gd name="T26" fmla="*/ 8 w 16"/>
                  <a:gd name="T27" fmla="*/ 10 h 16"/>
                  <a:gd name="T28" fmla="*/ 10 w 16"/>
                  <a:gd name="T29" fmla="*/ 7 h 16"/>
                  <a:gd name="T30" fmla="*/ 15 w 16"/>
                  <a:gd name="T31" fmla="*/ 2 h 16"/>
                  <a:gd name="T32" fmla="*/ 15 w 16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6">
                    <a:moveTo>
                      <a:pt x="15" y="1"/>
                    </a:moveTo>
                    <a:cubicBezTo>
                      <a:pt x="11" y="1"/>
                      <a:pt x="9" y="1"/>
                      <a:pt x="7" y="5"/>
                    </a:cubicBezTo>
                    <a:cubicBezTo>
                      <a:pt x="7" y="6"/>
                      <a:pt x="4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2" y="13"/>
                      <a:pt x="3" y="12"/>
                      <a:pt x="5" y="11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1" y="5"/>
                      <a:pt x="13" y="3"/>
                      <a:pt x="15" y="2"/>
                    </a:cubicBezTo>
                    <a:cubicBezTo>
                      <a:pt x="16" y="1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11"/>
              <p:cNvSpPr/>
              <p:nvPr/>
            </p:nvSpPr>
            <p:spPr bwMode="auto">
              <a:xfrm>
                <a:off x="3304" y="1432"/>
                <a:ext cx="77" cy="72"/>
              </a:xfrm>
              <a:custGeom>
                <a:avLst/>
                <a:gdLst>
                  <a:gd name="T0" fmla="*/ 29 w 29"/>
                  <a:gd name="T1" fmla="*/ 21 h 27"/>
                  <a:gd name="T2" fmla="*/ 22 w 29"/>
                  <a:gd name="T3" fmla="*/ 16 h 27"/>
                  <a:gd name="T4" fmla="*/ 21 w 29"/>
                  <a:gd name="T5" fmla="*/ 15 h 27"/>
                  <a:gd name="T6" fmla="*/ 20 w 29"/>
                  <a:gd name="T7" fmla="*/ 14 h 27"/>
                  <a:gd name="T8" fmla="*/ 17 w 29"/>
                  <a:gd name="T9" fmla="*/ 15 h 27"/>
                  <a:gd name="T10" fmla="*/ 16 w 29"/>
                  <a:gd name="T11" fmla="*/ 11 h 27"/>
                  <a:gd name="T12" fmla="*/ 17 w 29"/>
                  <a:gd name="T13" fmla="*/ 11 h 27"/>
                  <a:gd name="T14" fmla="*/ 17 w 29"/>
                  <a:gd name="T15" fmla="*/ 10 h 27"/>
                  <a:gd name="T16" fmla="*/ 15 w 29"/>
                  <a:gd name="T17" fmla="*/ 8 h 27"/>
                  <a:gd name="T18" fmla="*/ 15 w 29"/>
                  <a:gd name="T19" fmla="*/ 7 h 27"/>
                  <a:gd name="T20" fmla="*/ 2 w 29"/>
                  <a:gd name="T21" fmla="*/ 0 h 27"/>
                  <a:gd name="T22" fmla="*/ 1 w 29"/>
                  <a:gd name="T23" fmla="*/ 0 h 27"/>
                  <a:gd name="T24" fmla="*/ 0 w 29"/>
                  <a:gd name="T25" fmla="*/ 6 h 27"/>
                  <a:gd name="T26" fmla="*/ 2 w 29"/>
                  <a:gd name="T27" fmla="*/ 11 h 27"/>
                  <a:gd name="T28" fmla="*/ 9 w 29"/>
                  <a:gd name="T29" fmla="*/ 22 h 27"/>
                  <a:gd name="T30" fmla="*/ 29 w 29"/>
                  <a:gd name="T31" fmla="*/ 22 h 27"/>
                  <a:gd name="T32" fmla="*/ 29 w 29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7">
                    <a:moveTo>
                      <a:pt x="29" y="21"/>
                    </a:moveTo>
                    <a:cubicBezTo>
                      <a:pt x="27" y="19"/>
                      <a:pt x="24" y="17"/>
                      <a:pt x="22" y="16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0" y="15"/>
                      <a:pt x="20" y="14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3" y="12"/>
                      <a:pt x="13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6" y="9"/>
                      <a:pt x="16" y="8"/>
                      <a:pt x="15" y="8"/>
                    </a:cubicBezTo>
                    <a:cubicBezTo>
                      <a:pt x="15" y="8"/>
                      <a:pt x="16" y="8"/>
                      <a:pt x="15" y="7"/>
                    </a:cubicBezTo>
                    <a:cubicBezTo>
                      <a:pt x="12" y="4"/>
                      <a:pt x="2" y="5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2" y="11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5" y="27"/>
                      <a:pt x="24" y="27"/>
                      <a:pt x="29" y="22"/>
                    </a:cubicBezTo>
                    <a:cubicBezTo>
                      <a:pt x="29" y="22"/>
                      <a:pt x="29" y="21"/>
                      <a:pt x="29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12"/>
              <p:cNvSpPr/>
              <p:nvPr/>
            </p:nvSpPr>
            <p:spPr bwMode="auto">
              <a:xfrm>
                <a:off x="3245" y="1333"/>
                <a:ext cx="70" cy="101"/>
              </a:xfrm>
              <a:custGeom>
                <a:avLst/>
                <a:gdLst>
                  <a:gd name="T0" fmla="*/ 25 w 26"/>
                  <a:gd name="T1" fmla="*/ 5 h 38"/>
                  <a:gd name="T2" fmla="*/ 14 w 26"/>
                  <a:gd name="T3" fmla="*/ 1 h 38"/>
                  <a:gd name="T4" fmla="*/ 3 w 26"/>
                  <a:gd name="T5" fmla="*/ 9 h 38"/>
                  <a:gd name="T6" fmla="*/ 3 w 26"/>
                  <a:gd name="T7" fmla="*/ 22 h 38"/>
                  <a:gd name="T8" fmla="*/ 16 w 26"/>
                  <a:gd name="T9" fmla="*/ 34 h 38"/>
                  <a:gd name="T10" fmla="*/ 17 w 26"/>
                  <a:gd name="T11" fmla="*/ 37 h 38"/>
                  <a:gd name="T12" fmla="*/ 18 w 26"/>
                  <a:gd name="T13" fmla="*/ 37 h 38"/>
                  <a:gd name="T14" fmla="*/ 18 w 26"/>
                  <a:gd name="T15" fmla="*/ 38 h 38"/>
                  <a:gd name="T16" fmla="*/ 19 w 26"/>
                  <a:gd name="T17" fmla="*/ 37 h 38"/>
                  <a:gd name="T18" fmla="*/ 19 w 26"/>
                  <a:gd name="T19" fmla="*/ 37 h 38"/>
                  <a:gd name="T20" fmla="*/ 18 w 26"/>
                  <a:gd name="T21" fmla="*/ 36 h 38"/>
                  <a:gd name="T22" fmla="*/ 19 w 26"/>
                  <a:gd name="T23" fmla="*/ 37 h 38"/>
                  <a:gd name="T24" fmla="*/ 19 w 26"/>
                  <a:gd name="T25" fmla="*/ 37 h 38"/>
                  <a:gd name="T26" fmla="*/ 18 w 26"/>
                  <a:gd name="T27" fmla="*/ 36 h 38"/>
                  <a:gd name="T28" fmla="*/ 18 w 26"/>
                  <a:gd name="T29" fmla="*/ 35 h 38"/>
                  <a:gd name="T30" fmla="*/ 15 w 26"/>
                  <a:gd name="T31" fmla="*/ 31 h 38"/>
                  <a:gd name="T32" fmla="*/ 13 w 26"/>
                  <a:gd name="T33" fmla="*/ 26 h 38"/>
                  <a:gd name="T34" fmla="*/ 12 w 26"/>
                  <a:gd name="T35" fmla="*/ 13 h 38"/>
                  <a:gd name="T36" fmla="*/ 13 w 26"/>
                  <a:gd name="T37" fmla="*/ 10 h 38"/>
                  <a:gd name="T38" fmla="*/ 25 w 26"/>
                  <a:gd name="T39" fmla="*/ 6 h 38"/>
                  <a:gd name="T40" fmla="*/ 25 w 26"/>
                  <a:gd name="T4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8">
                    <a:moveTo>
                      <a:pt x="25" y="5"/>
                    </a:moveTo>
                    <a:cubicBezTo>
                      <a:pt x="22" y="3"/>
                      <a:pt x="18" y="0"/>
                      <a:pt x="14" y="1"/>
                    </a:cubicBezTo>
                    <a:cubicBezTo>
                      <a:pt x="10" y="2"/>
                      <a:pt x="5" y="4"/>
                      <a:pt x="3" y="9"/>
                    </a:cubicBezTo>
                    <a:cubicBezTo>
                      <a:pt x="2" y="12"/>
                      <a:pt x="0" y="19"/>
                      <a:pt x="3" y="22"/>
                    </a:cubicBezTo>
                    <a:cubicBezTo>
                      <a:pt x="7" y="26"/>
                      <a:pt x="12" y="29"/>
                      <a:pt x="16" y="34"/>
                    </a:cubicBezTo>
                    <a:cubicBezTo>
                      <a:pt x="16" y="35"/>
                      <a:pt x="17" y="36"/>
                      <a:pt x="17" y="37"/>
                    </a:cubicBezTo>
                    <a:cubicBezTo>
                      <a:pt x="17" y="37"/>
                      <a:pt x="18" y="37"/>
                      <a:pt x="18" y="37"/>
                    </a:cubicBezTo>
                    <a:cubicBezTo>
                      <a:pt x="18" y="37"/>
                      <a:pt x="18" y="38"/>
                      <a:pt x="18" y="38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4"/>
                      <a:pt x="16" y="32"/>
                      <a:pt x="15" y="31"/>
                    </a:cubicBezTo>
                    <a:cubicBezTo>
                      <a:pt x="14" y="30"/>
                      <a:pt x="14" y="28"/>
                      <a:pt x="13" y="26"/>
                    </a:cubicBezTo>
                    <a:cubicBezTo>
                      <a:pt x="13" y="26"/>
                      <a:pt x="10" y="14"/>
                      <a:pt x="12" y="13"/>
                    </a:cubicBezTo>
                    <a:cubicBezTo>
                      <a:pt x="13" y="12"/>
                      <a:pt x="13" y="12"/>
                      <a:pt x="13" y="10"/>
                    </a:cubicBezTo>
                    <a:cubicBezTo>
                      <a:pt x="14" y="8"/>
                      <a:pt x="22" y="6"/>
                      <a:pt x="25" y="6"/>
                    </a:cubicBezTo>
                    <a:cubicBezTo>
                      <a:pt x="26" y="6"/>
                      <a:pt x="26" y="5"/>
                      <a:pt x="25" y="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13"/>
              <p:cNvSpPr/>
              <p:nvPr/>
            </p:nvSpPr>
            <p:spPr bwMode="auto">
              <a:xfrm>
                <a:off x="3317" y="1338"/>
                <a:ext cx="48" cy="75"/>
              </a:xfrm>
              <a:custGeom>
                <a:avLst/>
                <a:gdLst>
                  <a:gd name="T0" fmla="*/ 18 w 18"/>
                  <a:gd name="T1" fmla="*/ 4 h 28"/>
                  <a:gd name="T2" fmla="*/ 6 w 18"/>
                  <a:gd name="T3" fmla="*/ 7 h 28"/>
                  <a:gd name="T4" fmla="*/ 1 w 18"/>
                  <a:gd name="T5" fmla="*/ 22 h 28"/>
                  <a:gd name="T6" fmla="*/ 1 w 18"/>
                  <a:gd name="T7" fmla="*/ 27 h 28"/>
                  <a:gd name="T8" fmla="*/ 2 w 18"/>
                  <a:gd name="T9" fmla="*/ 27 h 28"/>
                  <a:gd name="T10" fmla="*/ 2 w 18"/>
                  <a:gd name="T11" fmla="*/ 26 h 28"/>
                  <a:gd name="T12" fmla="*/ 3 w 18"/>
                  <a:gd name="T13" fmla="*/ 25 h 28"/>
                  <a:gd name="T14" fmla="*/ 3 w 18"/>
                  <a:gd name="T15" fmla="*/ 24 h 28"/>
                  <a:gd name="T16" fmla="*/ 3 w 18"/>
                  <a:gd name="T17" fmla="*/ 22 h 28"/>
                  <a:gd name="T18" fmla="*/ 10 w 18"/>
                  <a:gd name="T19" fmla="*/ 14 h 28"/>
                  <a:gd name="T20" fmla="*/ 9 w 18"/>
                  <a:gd name="T21" fmla="*/ 13 h 28"/>
                  <a:gd name="T22" fmla="*/ 7 w 18"/>
                  <a:gd name="T23" fmla="*/ 14 h 28"/>
                  <a:gd name="T24" fmla="*/ 4 w 18"/>
                  <a:gd name="T25" fmla="*/ 15 h 28"/>
                  <a:gd name="T26" fmla="*/ 6 w 18"/>
                  <a:gd name="T27" fmla="*/ 12 h 28"/>
                  <a:gd name="T28" fmla="*/ 18 w 18"/>
                  <a:gd name="T29" fmla="*/ 5 h 28"/>
                  <a:gd name="T30" fmla="*/ 18 w 18"/>
                  <a:gd name="T3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4"/>
                    </a:moveTo>
                    <a:cubicBezTo>
                      <a:pt x="13" y="0"/>
                      <a:pt x="10" y="3"/>
                      <a:pt x="6" y="7"/>
                    </a:cubicBezTo>
                    <a:cubicBezTo>
                      <a:pt x="1" y="11"/>
                      <a:pt x="1" y="17"/>
                      <a:pt x="1" y="22"/>
                    </a:cubicBezTo>
                    <a:cubicBezTo>
                      <a:pt x="1" y="24"/>
                      <a:pt x="0" y="25"/>
                      <a:pt x="1" y="27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5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5" y="19"/>
                      <a:pt x="9" y="18"/>
                      <a:pt x="10" y="14"/>
                    </a:cubicBezTo>
                    <a:cubicBezTo>
                      <a:pt x="10" y="14"/>
                      <a:pt x="9" y="13"/>
                      <a:pt x="9" y="13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9" y="7"/>
                      <a:pt x="13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14"/>
              <p:cNvSpPr/>
              <p:nvPr/>
            </p:nvSpPr>
            <p:spPr bwMode="auto">
              <a:xfrm>
                <a:off x="3232" y="1437"/>
                <a:ext cx="66" cy="51"/>
              </a:xfrm>
              <a:custGeom>
                <a:avLst/>
                <a:gdLst>
                  <a:gd name="T0" fmla="*/ 25 w 25"/>
                  <a:gd name="T1" fmla="*/ 1 h 19"/>
                  <a:gd name="T2" fmla="*/ 24 w 25"/>
                  <a:gd name="T3" fmla="*/ 0 h 19"/>
                  <a:gd name="T4" fmla="*/ 23 w 25"/>
                  <a:gd name="T5" fmla="*/ 0 h 19"/>
                  <a:gd name="T6" fmla="*/ 23 w 25"/>
                  <a:gd name="T7" fmla="*/ 2 h 19"/>
                  <a:gd name="T8" fmla="*/ 16 w 25"/>
                  <a:gd name="T9" fmla="*/ 4 h 19"/>
                  <a:gd name="T10" fmla="*/ 11 w 25"/>
                  <a:gd name="T11" fmla="*/ 9 h 19"/>
                  <a:gd name="T12" fmla="*/ 0 w 25"/>
                  <a:gd name="T13" fmla="*/ 18 h 19"/>
                  <a:gd name="T14" fmla="*/ 1 w 25"/>
                  <a:gd name="T15" fmla="*/ 19 h 19"/>
                  <a:gd name="T16" fmla="*/ 7 w 25"/>
                  <a:gd name="T17" fmla="*/ 14 h 19"/>
                  <a:gd name="T18" fmla="*/ 13 w 25"/>
                  <a:gd name="T19" fmla="*/ 13 h 19"/>
                  <a:gd name="T20" fmla="*/ 16 w 25"/>
                  <a:gd name="T21" fmla="*/ 11 h 19"/>
                  <a:gd name="T22" fmla="*/ 18 w 25"/>
                  <a:gd name="T23" fmla="*/ 19 h 19"/>
                  <a:gd name="T24" fmla="*/ 19 w 25"/>
                  <a:gd name="T25" fmla="*/ 19 h 19"/>
                  <a:gd name="T26" fmla="*/ 21 w 25"/>
                  <a:gd name="T27" fmla="*/ 11 h 19"/>
                  <a:gd name="T28" fmla="*/ 23 w 25"/>
                  <a:gd name="T29" fmla="*/ 10 h 19"/>
                  <a:gd name="T30" fmla="*/ 25 w 25"/>
                  <a:gd name="T31" fmla="*/ 2 h 19"/>
                  <a:gd name="T32" fmla="*/ 25 w 25"/>
                  <a:gd name="T3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9">
                    <a:moveTo>
                      <a:pt x="25" y="1"/>
                    </a:moveTo>
                    <a:cubicBezTo>
                      <a:pt x="25" y="0"/>
                      <a:pt x="25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0" y="3"/>
                      <a:pt x="18" y="3"/>
                      <a:pt x="16" y="4"/>
                    </a:cubicBezTo>
                    <a:cubicBezTo>
                      <a:pt x="14" y="5"/>
                      <a:pt x="13" y="7"/>
                      <a:pt x="11" y="9"/>
                    </a:cubicBezTo>
                    <a:cubicBezTo>
                      <a:pt x="6" y="11"/>
                      <a:pt x="2" y="13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6"/>
                      <a:pt x="4" y="15"/>
                      <a:pt x="7" y="14"/>
                    </a:cubicBezTo>
                    <a:cubicBezTo>
                      <a:pt x="9" y="12"/>
                      <a:pt x="11" y="13"/>
                      <a:pt x="13" y="13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7" y="10"/>
                      <a:pt x="18" y="18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0" y="16"/>
                      <a:pt x="20" y="14"/>
                      <a:pt x="21" y="11"/>
                    </a:cubicBezTo>
                    <a:cubicBezTo>
                      <a:pt x="21" y="10"/>
                      <a:pt x="23" y="11"/>
                      <a:pt x="23" y="10"/>
                    </a:cubicBezTo>
                    <a:cubicBezTo>
                      <a:pt x="24" y="8"/>
                      <a:pt x="23" y="4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15"/>
              <p:cNvSpPr/>
              <p:nvPr/>
            </p:nvSpPr>
            <p:spPr bwMode="auto">
              <a:xfrm>
                <a:off x="3191" y="1392"/>
                <a:ext cx="110" cy="80"/>
              </a:xfrm>
              <a:custGeom>
                <a:avLst/>
                <a:gdLst>
                  <a:gd name="T0" fmla="*/ 41 w 41"/>
                  <a:gd name="T1" fmla="*/ 19 h 30"/>
                  <a:gd name="T2" fmla="*/ 22 w 41"/>
                  <a:gd name="T3" fmla="*/ 1 h 30"/>
                  <a:gd name="T4" fmla="*/ 0 w 41"/>
                  <a:gd name="T5" fmla="*/ 12 h 30"/>
                  <a:gd name="T6" fmla="*/ 9 w 41"/>
                  <a:gd name="T7" fmla="*/ 24 h 30"/>
                  <a:gd name="T8" fmla="*/ 18 w 41"/>
                  <a:gd name="T9" fmla="*/ 20 h 30"/>
                  <a:gd name="T10" fmla="*/ 29 w 41"/>
                  <a:gd name="T11" fmla="*/ 16 h 30"/>
                  <a:gd name="T12" fmla="*/ 35 w 41"/>
                  <a:gd name="T13" fmla="*/ 18 h 30"/>
                  <a:gd name="T14" fmla="*/ 41 w 41"/>
                  <a:gd name="T15" fmla="*/ 19 h 30"/>
                  <a:gd name="T16" fmla="*/ 41 w 41"/>
                  <a:gd name="T1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0">
                    <a:moveTo>
                      <a:pt x="41" y="19"/>
                    </a:moveTo>
                    <a:cubicBezTo>
                      <a:pt x="37" y="12"/>
                      <a:pt x="31" y="2"/>
                      <a:pt x="22" y="1"/>
                    </a:cubicBezTo>
                    <a:cubicBezTo>
                      <a:pt x="15" y="0"/>
                      <a:pt x="0" y="2"/>
                      <a:pt x="0" y="12"/>
                    </a:cubicBezTo>
                    <a:cubicBezTo>
                      <a:pt x="0" y="14"/>
                      <a:pt x="4" y="30"/>
                      <a:pt x="9" y="24"/>
                    </a:cubicBezTo>
                    <a:cubicBezTo>
                      <a:pt x="12" y="22"/>
                      <a:pt x="15" y="22"/>
                      <a:pt x="18" y="20"/>
                    </a:cubicBezTo>
                    <a:cubicBezTo>
                      <a:pt x="22" y="17"/>
                      <a:pt x="24" y="15"/>
                      <a:pt x="29" y="16"/>
                    </a:cubicBezTo>
                    <a:cubicBezTo>
                      <a:pt x="31" y="17"/>
                      <a:pt x="33" y="18"/>
                      <a:pt x="35" y="18"/>
                    </a:cubicBezTo>
                    <a:cubicBezTo>
                      <a:pt x="37" y="19"/>
                      <a:pt x="39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16"/>
              <p:cNvSpPr/>
              <p:nvPr/>
            </p:nvSpPr>
            <p:spPr bwMode="auto">
              <a:xfrm>
                <a:off x="3175" y="1386"/>
                <a:ext cx="126" cy="54"/>
              </a:xfrm>
              <a:custGeom>
                <a:avLst/>
                <a:gdLst>
                  <a:gd name="T0" fmla="*/ 20 w 47"/>
                  <a:gd name="T1" fmla="*/ 3 h 20"/>
                  <a:gd name="T2" fmla="*/ 6 w 47"/>
                  <a:gd name="T3" fmla="*/ 17 h 20"/>
                  <a:gd name="T4" fmla="*/ 7 w 47"/>
                  <a:gd name="T5" fmla="*/ 17 h 20"/>
                  <a:gd name="T6" fmla="*/ 10 w 47"/>
                  <a:gd name="T7" fmla="*/ 11 h 20"/>
                  <a:gd name="T8" fmla="*/ 17 w 47"/>
                  <a:gd name="T9" fmla="*/ 6 h 20"/>
                  <a:gd name="T10" fmla="*/ 21 w 47"/>
                  <a:gd name="T11" fmla="*/ 6 h 20"/>
                  <a:gd name="T12" fmla="*/ 22 w 47"/>
                  <a:gd name="T13" fmla="*/ 6 h 20"/>
                  <a:gd name="T14" fmla="*/ 22 w 47"/>
                  <a:gd name="T15" fmla="*/ 6 h 20"/>
                  <a:gd name="T16" fmla="*/ 30 w 47"/>
                  <a:gd name="T17" fmla="*/ 6 h 20"/>
                  <a:gd name="T18" fmla="*/ 46 w 47"/>
                  <a:gd name="T19" fmla="*/ 20 h 20"/>
                  <a:gd name="T20" fmla="*/ 47 w 47"/>
                  <a:gd name="T21" fmla="*/ 19 h 20"/>
                  <a:gd name="T22" fmla="*/ 20 w 47"/>
                  <a:gd name="T2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20" y="3"/>
                    </a:moveTo>
                    <a:cubicBezTo>
                      <a:pt x="14" y="4"/>
                      <a:pt x="0" y="10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5"/>
                      <a:pt x="9" y="12"/>
                      <a:pt x="10" y="11"/>
                    </a:cubicBezTo>
                    <a:cubicBezTo>
                      <a:pt x="12" y="9"/>
                      <a:pt x="15" y="8"/>
                      <a:pt x="17" y="6"/>
                    </a:cubicBezTo>
                    <a:cubicBezTo>
                      <a:pt x="18" y="6"/>
                      <a:pt x="20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7"/>
                      <a:pt x="29" y="5"/>
                      <a:pt x="30" y="6"/>
                    </a:cubicBezTo>
                    <a:cubicBezTo>
                      <a:pt x="37" y="7"/>
                      <a:pt x="42" y="14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3" y="8"/>
                      <a:pt x="31" y="0"/>
                      <a:pt x="20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17"/>
              <p:cNvSpPr/>
              <p:nvPr/>
            </p:nvSpPr>
            <p:spPr bwMode="auto">
              <a:xfrm>
                <a:off x="3347" y="1410"/>
                <a:ext cx="58" cy="24"/>
              </a:xfrm>
              <a:custGeom>
                <a:avLst/>
                <a:gdLst>
                  <a:gd name="T0" fmla="*/ 21 w 22"/>
                  <a:gd name="T1" fmla="*/ 1 h 9"/>
                  <a:gd name="T2" fmla="*/ 17 w 22"/>
                  <a:gd name="T3" fmla="*/ 0 h 9"/>
                  <a:gd name="T4" fmla="*/ 15 w 22"/>
                  <a:gd name="T5" fmla="*/ 0 h 9"/>
                  <a:gd name="T6" fmla="*/ 14 w 22"/>
                  <a:gd name="T7" fmla="*/ 0 h 9"/>
                  <a:gd name="T8" fmla="*/ 8 w 22"/>
                  <a:gd name="T9" fmla="*/ 2 h 9"/>
                  <a:gd name="T10" fmla="*/ 1 w 22"/>
                  <a:gd name="T11" fmla="*/ 4 h 9"/>
                  <a:gd name="T12" fmla="*/ 1 w 22"/>
                  <a:gd name="T13" fmla="*/ 5 h 9"/>
                  <a:gd name="T14" fmla="*/ 8 w 22"/>
                  <a:gd name="T15" fmla="*/ 7 h 9"/>
                  <a:gd name="T16" fmla="*/ 13 w 22"/>
                  <a:gd name="T17" fmla="*/ 9 h 9"/>
                  <a:gd name="T18" fmla="*/ 18 w 22"/>
                  <a:gd name="T19" fmla="*/ 6 h 9"/>
                  <a:gd name="T20" fmla="*/ 22 w 22"/>
                  <a:gd name="T21" fmla="*/ 2 h 9"/>
                  <a:gd name="T22" fmla="*/ 21 w 22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9">
                    <a:moveTo>
                      <a:pt x="21" y="1"/>
                    </a:moveTo>
                    <a:cubicBezTo>
                      <a:pt x="20" y="1"/>
                      <a:pt x="18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6" y="4"/>
                      <a:pt x="4" y="5"/>
                      <a:pt x="1" y="4"/>
                    </a:cubicBezTo>
                    <a:cubicBezTo>
                      <a:pt x="1" y="4"/>
                      <a:pt x="0" y="5"/>
                      <a:pt x="1" y="5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9"/>
                      <a:pt x="17" y="6"/>
                      <a:pt x="18" y="6"/>
                    </a:cubicBezTo>
                    <a:cubicBezTo>
                      <a:pt x="20" y="6"/>
                      <a:pt x="20" y="4"/>
                      <a:pt x="22" y="2"/>
                    </a:cubicBezTo>
                    <a:cubicBezTo>
                      <a:pt x="22" y="2"/>
                      <a:pt x="22" y="1"/>
                      <a:pt x="21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18"/>
              <p:cNvSpPr/>
              <p:nvPr/>
            </p:nvSpPr>
            <p:spPr bwMode="auto">
              <a:xfrm>
                <a:off x="3189" y="1418"/>
                <a:ext cx="29" cy="43"/>
              </a:xfrm>
              <a:custGeom>
                <a:avLst/>
                <a:gdLst>
                  <a:gd name="T0" fmla="*/ 10 w 11"/>
                  <a:gd name="T1" fmla="*/ 15 h 16"/>
                  <a:gd name="T2" fmla="*/ 10 w 11"/>
                  <a:gd name="T3" fmla="*/ 15 h 16"/>
                  <a:gd name="T4" fmla="*/ 10 w 11"/>
                  <a:gd name="T5" fmla="*/ 15 h 16"/>
                  <a:gd name="T6" fmla="*/ 4 w 11"/>
                  <a:gd name="T7" fmla="*/ 7 h 16"/>
                  <a:gd name="T8" fmla="*/ 4 w 11"/>
                  <a:gd name="T9" fmla="*/ 6 h 16"/>
                  <a:gd name="T10" fmla="*/ 2 w 11"/>
                  <a:gd name="T11" fmla="*/ 4 h 16"/>
                  <a:gd name="T12" fmla="*/ 1 w 11"/>
                  <a:gd name="T13" fmla="*/ 1 h 16"/>
                  <a:gd name="T14" fmla="*/ 0 w 11"/>
                  <a:gd name="T15" fmla="*/ 1 h 16"/>
                  <a:gd name="T16" fmla="*/ 0 w 11"/>
                  <a:gd name="T17" fmla="*/ 3 h 16"/>
                  <a:gd name="T18" fmla="*/ 0 w 11"/>
                  <a:gd name="T19" fmla="*/ 3 h 16"/>
                  <a:gd name="T20" fmla="*/ 1 w 11"/>
                  <a:gd name="T21" fmla="*/ 8 h 16"/>
                  <a:gd name="T22" fmla="*/ 3 w 11"/>
                  <a:gd name="T23" fmla="*/ 13 h 16"/>
                  <a:gd name="T24" fmla="*/ 10 w 11"/>
                  <a:gd name="T25" fmla="*/ 16 h 16"/>
                  <a:gd name="T26" fmla="*/ 10 w 11"/>
                  <a:gd name="T27" fmla="*/ 16 h 16"/>
                  <a:gd name="T28" fmla="*/ 10 w 11"/>
                  <a:gd name="T29" fmla="*/ 16 h 16"/>
                  <a:gd name="T30" fmla="*/ 10 w 11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4"/>
                      <a:pt x="4" y="10"/>
                      <a:pt x="4" y="7"/>
                    </a:cubicBezTo>
                    <a:cubicBezTo>
                      <a:pt x="4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10"/>
                      <a:pt x="3" y="11"/>
                      <a:pt x="3" y="13"/>
                    </a:cubicBezTo>
                    <a:cubicBezTo>
                      <a:pt x="4" y="16"/>
                      <a:pt x="7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1" y="15"/>
                      <a:pt x="10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19"/>
              <p:cNvSpPr/>
              <p:nvPr/>
            </p:nvSpPr>
            <p:spPr bwMode="auto">
              <a:xfrm>
                <a:off x="3229" y="1488"/>
                <a:ext cx="24" cy="43"/>
              </a:xfrm>
              <a:custGeom>
                <a:avLst/>
                <a:gdLst>
                  <a:gd name="T0" fmla="*/ 4 w 9"/>
                  <a:gd name="T1" fmla="*/ 7 h 16"/>
                  <a:gd name="T2" fmla="*/ 4 w 9"/>
                  <a:gd name="T3" fmla="*/ 6 h 16"/>
                  <a:gd name="T4" fmla="*/ 1 w 9"/>
                  <a:gd name="T5" fmla="*/ 1 h 16"/>
                  <a:gd name="T6" fmla="*/ 0 w 9"/>
                  <a:gd name="T7" fmla="*/ 0 h 16"/>
                  <a:gd name="T8" fmla="*/ 0 w 9"/>
                  <a:gd name="T9" fmla="*/ 6 h 16"/>
                  <a:gd name="T10" fmla="*/ 2 w 9"/>
                  <a:gd name="T11" fmla="*/ 12 h 16"/>
                  <a:gd name="T12" fmla="*/ 9 w 9"/>
                  <a:gd name="T13" fmla="*/ 16 h 16"/>
                  <a:gd name="T14" fmla="*/ 9 w 9"/>
                  <a:gd name="T15" fmla="*/ 15 h 16"/>
                  <a:gd name="T16" fmla="*/ 4 w 9"/>
                  <a:gd name="T1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4" y="7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1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4" y="14"/>
                      <a:pt x="6" y="15"/>
                      <a:pt x="9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7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20"/>
              <p:cNvSpPr/>
              <p:nvPr/>
            </p:nvSpPr>
            <p:spPr bwMode="auto">
              <a:xfrm>
                <a:off x="3355" y="1434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9 w 11"/>
                  <a:gd name="T3" fmla="*/ 13 h 19"/>
                  <a:gd name="T4" fmla="*/ 8 w 11"/>
                  <a:gd name="T5" fmla="*/ 7 h 19"/>
                  <a:gd name="T6" fmla="*/ 1 w 11"/>
                  <a:gd name="T7" fmla="*/ 0 h 19"/>
                  <a:gd name="T8" fmla="*/ 0 w 11"/>
                  <a:gd name="T9" fmla="*/ 1 h 19"/>
                  <a:gd name="T10" fmla="*/ 1 w 11"/>
                  <a:gd name="T11" fmla="*/ 7 h 19"/>
                  <a:gd name="T12" fmla="*/ 3 w 11"/>
                  <a:gd name="T13" fmla="*/ 10 h 19"/>
                  <a:gd name="T14" fmla="*/ 5 w 11"/>
                  <a:gd name="T15" fmla="*/ 12 h 19"/>
                  <a:gd name="T16" fmla="*/ 9 w 11"/>
                  <a:gd name="T17" fmla="*/ 18 h 19"/>
                  <a:gd name="T18" fmla="*/ 11 w 11"/>
                  <a:gd name="T1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10" y="16"/>
                      <a:pt x="10" y="15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ubicBezTo>
                      <a:pt x="6" y="4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0" y="4"/>
                      <a:pt x="1" y="7"/>
                    </a:cubicBezTo>
                    <a:cubicBezTo>
                      <a:pt x="1" y="8"/>
                      <a:pt x="3" y="7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7" y="14"/>
                      <a:pt x="8" y="16"/>
                      <a:pt x="9" y="18"/>
                    </a:cubicBezTo>
                    <a:cubicBezTo>
                      <a:pt x="10" y="19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21"/>
              <p:cNvSpPr/>
              <p:nvPr/>
            </p:nvSpPr>
            <p:spPr bwMode="auto">
              <a:xfrm>
                <a:off x="3280" y="1400"/>
                <a:ext cx="51" cy="53"/>
              </a:xfrm>
              <a:custGeom>
                <a:avLst/>
                <a:gdLst>
                  <a:gd name="T0" fmla="*/ 18 w 19"/>
                  <a:gd name="T1" fmla="*/ 6 h 20"/>
                  <a:gd name="T2" fmla="*/ 4 w 19"/>
                  <a:gd name="T3" fmla="*/ 5 h 20"/>
                  <a:gd name="T4" fmla="*/ 3 w 19"/>
                  <a:gd name="T5" fmla="*/ 5 h 20"/>
                  <a:gd name="T6" fmla="*/ 2 w 19"/>
                  <a:gd name="T7" fmla="*/ 7 h 20"/>
                  <a:gd name="T8" fmla="*/ 3 w 19"/>
                  <a:gd name="T9" fmla="*/ 12 h 20"/>
                  <a:gd name="T10" fmla="*/ 10 w 19"/>
                  <a:gd name="T11" fmla="*/ 16 h 20"/>
                  <a:gd name="T12" fmla="*/ 12 w 19"/>
                  <a:gd name="T13" fmla="*/ 14 h 20"/>
                  <a:gd name="T14" fmla="*/ 16 w 19"/>
                  <a:gd name="T15" fmla="*/ 11 h 20"/>
                  <a:gd name="T16" fmla="*/ 18 w 19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8" y="6"/>
                    </a:moveTo>
                    <a:cubicBezTo>
                      <a:pt x="16" y="0"/>
                      <a:pt x="8" y="4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5" y="15"/>
                      <a:pt x="7" y="20"/>
                      <a:pt x="10" y="16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2" y="12"/>
                      <a:pt x="14" y="12"/>
                      <a:pt x="16" y="11"/>
                    </a:cubicBezTo>
                    <a:cubicBezTo>
                      <a:pt x="17" y="10"/>
                      <a:pt x="19" y="8"/>
                      <a:pt x="18" y="6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22"/>
              <p:cNvSpPr/>
              <p:nvPr/>
            </p:nvSpPr>
            <p:spPr bwMode="auto">
              <a:xfrm>
                <a:off x="3285" y="1416"/>
                <a:ext cx="40" cy="29"/>
              </a:xfrm>
              <a:custGeom>
                <a:avLst/>
                <a:gdLst>
                  <a:gd name="T0" fmla="*/ 13 w 15"/>
                  <a:gd name="T1" fmla="*/ 0 h 11"/>
                  <a:gd name="T2" fmla="*/ 12 w 15"/>
                  <a:gd name="T3" fmla="*/ 0 h 11"/>
                  <a:gd name="T4" fmla="*/ 8 w 15"/>
                  <a:gd name="T5" fmla="*/ 2 h 11"/>
                  <a:gd name="T6" fmla="*/ 6 w 15"/>
                  <a:gd name="T7" fmla="*/ 1 h 11"/>
                  <a:gd name="T8" fmla="*/ 3 w 15"/>
                  <a:gd name="T9" fmla="*/ 3 h 11"/>
                  <a:gd name="T10" fmla="*/ 1 w 15"/>
                  <a:gd name="T11" fmla="*/ 4 h 11"/>
                  <a:gd name="T12" fmla="*/ 1 w 15"/>
                  <a:gd name="T13" fmla="*/ 4 h 11"/>
                  <a:gd name="T14" fmla="*/ 0 w 15"/>
                  <a:gd name="T15" fmla="*/ 4 h 11"/>
                  <a:gd name="T16" fmla="*/ 4 w 15"/>
                  <a:gd name="T17" fmla="*/ 9 h 11"/>
                  <a:gd name="T18" fmla="*/ 5 w 15"/>
                  <a:gd name="T19" fmla="*/ 11 h 11"/>
                  <a:gd name="T20" fmla="*/ 7 w 15"/>
                  <a:gd name="T21" fmla="*/ 10 h 11"/>
                  <a:gd name="T22" fmla="*/ 13 w 15"/>
                  <a:gd name="T23" fmla="*/ 5 h 11"/>
                  <a:gd name="T24" fmla="*/ 13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8"/>
                      <a:pt x="11" y="6"/>
                      <a:pt x="13" y="5"/>
                    </a:cubicBezTo>
                    <a:cubicBezTo>
                      <a:pt x="15" y="3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23"/>
              <p:cNvSpPr/>
              <p:nvPr/>
            </p:nvSpPr>
            <p:spPr bwMode="auto">
              <a:xfrm>
                <a:off x="3296" y="1418"/>
                <a:ext cx="19" cy="11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3 h 4"/>
                  <a:gd name="T4" fmla="*/ 3 w 7"/>
                  <a:gd name="T5" fmla="*/ 0 h 4"/>
                  <a:gd name="T6" fmla="*/ 1 w 7"/>
                  <a:gd name="T7" fmla="*/ 1 h 4"/>
                  <a:gd name="T8" fmla="*/ 1 w 7"/>
                  <a:gd name="T9" fmla="*/ 2 h 4"/>
                  <a:gd name="T10" fmla="*/ 1 w 7"/>
                  <a:gd name="T11" fmla="*/ 2 h 4"/>
                  <a:gd name="T12" fmla="*/ 3 w 7"/>
                  <a:gd name="T13" fmla="*/ 4 h 4"/>
                  <a:gd name="T14" fmla="*/ 7 w 7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5" y="4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24"/>
              <p:cNvSpPr/>
              <p:nvPr/>
            </p:nvSpPr>
            <p:spPr bwMode="auto">
              <a:xfrm>
                <a:off x="3306" y="1421"/>
                <a:ext cx="22" cy="19"/>
              </a:xfrm>
              <a:custGeom>
                <a:avLst/>
                <a:gdLst>
                  <a:gd name="T0" fmla="*/ 6 w 8"/>
                  <a:gd name="T1" fmla="*/ 0 h 7"/>
                  <a:gd name="T2" fmla="*/ 5 w 8"/>
                  <a:gd name="T3" fmla="*/ 1 h 7"/>
                  <a:gd name="T4" fmla="*/ 5 w 8"/>
                  <a:gd name="T5" fmla="*/ 3 h 7"/>
                  <a:gd name="T6" fmla="*/ 4 w 8"/>
                  <a:gd name="T7" fmla="*/ 3 h 7"/>
                  <a:gd name="T8" fmla="*/ 1 w 8"/>
                  <a:gd name="T9" fmla="*/ 5 h 7"/>
                  <a:gd name="T10" fmla="*/ 0 w 8"/>
                  <a:gd name="T11" fmla="*/ 6 h 7"/>
                  <a:gd name="T12" fmla="*/ 0 w 8"/>
                  <a:gd name="T13" fmla="*/ 7 h 7"/>
                  <a:gd name="T14" fmla="*/ 1 w 8"/>
                  <a:gd name="T15" fmla="*/ 7 h 7"/>
                  <a:gd name="T16" fmla="*/ 5 w 8"/>
                  <a:gd name="T17" fmla="*/ 5 h 7"/>
                  <a:gd name="T18" fmla="*/ 7 w 8"/>
                  <a:gd name="T19" fmla="*/ 1 h 7"/>
                  <a:gd name="T20" fmla="*/ 6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4"/>
                      <a:pt x="6" y="2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25"/>
              <p:cNvSpPr/>
              <p:nvPr/>
            </p:nvSpPr>
            <p:spPr bwMode="auto">
              <a:xfrm>
                <a:off x="3296" y="146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26"/>
              <p:cNvSpPr/>
              <p:nvPr/>
            </p:nvSpPr>
            <p:spPr bwMode="auto">
              <a:xfrm>
                <a:off x="3296" y="14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27"/>
              <p:cNvSpPr/>
              <p:nvPr/>
            </p:nvSpPr>
            <p:spPr bwMode="auto">
              <a:xfrm>
                <a:off x="4622" y="2112"/>
                <a:ext cx="166" cy="182"/>
              </a:xfrm>
              <a:custGeom>
                <a:avLst/>
                <a:gdLst>
                  <a:gd name="T0" fmla="*/ 59 w 62"/>
                  <a:gd name="T1" fmla="*/ 42 h 68"/>
                  <a:gd name="T2" fmla="*/ 55 w 62"/>
                  <a:gd name="T3" fmla="*/ 36 h 68"/>
                  <a:gd name="T4" fmla="*/ 52 w 62"/>
                  <a:gd name="T5" fmla="*/ 33 h 68"/>
                  <a:gd name="T6" fmla="*/ 56 w 62"/>
                  <a:gd name="T7" fmla="*/ 27 h 68"/>
                  <a:gd name="T8" fmla="*/ 48 w 62"/>
                  <a:gd name="T9" fmla="*/ 10 h 68"/>
                  <a:gd name="T10" fmla="*/ 38 w 62"/>
                  <a:gd name="T11" fmla="*/ 18 h 68"/>
                  <a:gd name="T12" fmla="*/ 37 w 62"/>
                  <a:gd name="T13" fmla="*/ 17 h 68"/>
                  <a:gd name="T14" fmla="*/ 37 w 62"/>
                  <a:gd name="T15" fmla="*/ 12 h 68"/>
                  <a:gd name="T16" fmla="*/ 35 w 62"/>
                  <a:gd name="T17" fmla="*/ 6 h 68"/>
                  <a:gd name="T18" fmla="*/ 17 w 62"/>
                  <a:gd name="T19" fmla="*/ 10 h 68"/>
                  <a:gd name="T20" fmla="*/ 19 w 62"/>
                  <a:gd name="T21" fmla="*/ 24 h 68"/>
                  <a:gd name="T22" fmla="*/ 9 w 62"/>
                  <a:gd name="T23" fmla="*/ 23 h 68"/>
                  <a:gd name="T24" fmla="*/ 2 w 62"/>
                  <a:gd name="T25" fmla="*/ 34 h 68"/>
                  <a:gd name="T26" fmla="*/ 17 w 62"/>
                  <a:gd name="T27" fmla="*/ 49 h 68"/>
                  <a:gd name="T28" fmla="*/ 18 w 62"/>
                  <a:gd name="T29" fmla="*/ 48 h 68"/>
                  <a:gd name="T30" fmla="*/ 18 w 62"/>
                  <a:gd name="T31" fmla="*/ 48 h 68"/>
                  <a:gd name="T32" fmla="*/ 17 w 62"/>
                  <a:gd name="T33" fmla="*/ 56 h 68"/>
                  <a:gd name="T34" fmla="*/ 25 w 62"/>
                  <a:gd name="T35" fmla="*/ 66 h 68"/>
                  <a:gd name="T36" fmla="*/ 41 w 62"/>
                  <a:gd name="T37" fmla="*/ 52 h 68"/>
                  <a:gd name="T38" fmla="*/ 38 w 62"/>
                  <a:gd name="T39" fmla="*/ 47 h 68"/>
                  <a:gd name="T40" fmla="*/ 44 w 62"/>
                  <a:gd name="T41" fmla="*/ 51 h 68"/>
                  <a:gd name="T42" fmla="*/ 58 w 62"/>
                  <a:gd name="T43" fmla="*/ 50 h 68"/>
                  <a:gd name="T44" fmla="*/ 59 w 62"/>
                  <a:gd name="T45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8">
                    <a:moveTo>
                      <a:pt x="59" y="42"/>
                    </a:moveTo>
                    <a:cubicBezTo>
                      <a:pt x="58" y="40"/>
                      <a:pt x="57" y="38"/>
                      <a:pt x="55" y="36"/>
                    </a:cubicBezTo>
                    <a:cubicBezTo>
                      <a:pt x="54" y="35"/>
                      <a:pt x="53" y="34"/>
                      <a:pt x="52" y="33"/>
                    </a:cubicBezTo>
                    <a:cubicBezTo>
                      <a:pt x="50" y="31"/>
                      <a:pt x="55" y="28"/>
                      <a:pt x="56" y="27"/>
                    </a:cubicBezTo>
                    <a:cubicBezTo>
                      <a:pt x="62" y="21"/>
                      <a:pt x="56" y="9"/>
                      <a:pt x="48" y="10"/>
                    </a:cubicBezTo>
                    <a:cubicBezTo>
                      <a:pt x="44" y="10"/>
                      <a:pt x="40" y="15"/>
                      <a:pt x="38" y="18"/>
                    </a:cubicBezTo>
                    <a:cubicBezTo>
                      <a:pt x="36" y="19"/>
                      <a:pt x="37" y="19"/>
                      <a:pt x="37" y="17"/>
                    </a:cubicBezTo>
                    <a:cubicBezTo>
                      <a:pt x="37" y="15"/>
                      <a:pt x="37" y="14"/>
                      <a:pt x="37" y="12"/>
                    </a:cubicBezTo>
                    <a:cubicBezTo>
                      <a:pt x="37" y="10"/>
                      <a:pt x="36" y="8"/>
                      <a:pt x="35" y="6"/>
                    </a:cubicBezTo>
                    <a:cubicBezTo>
                      <a:pt x="29" y="0"/>
                      <a:pt x="20" y="4"/>
                      <a:pt x="17" y="10"/>
                    </a:cubicBezTo>
                    <a:cubicBezTo>
                      <a:pt x="15" y="14"/>
                      <a:pt x="16" y="20"/>
                      <a:pt x="19" y="24"/>
                    </a:cubicBezTo>
                    <a:cubicBezTo>
                      <a:pt x="16" y="23"/>
                      <a:pt x="13" y="22"/>
                      <a:pt x="9" y="23"/>
                    </a:cubicBezTo>
                    <a:cubicBezTo>
                      <a:pt x="5" y="24"/>
                      <a:pt x="3" y="30"/>
                      <a:pt x="2" y="34"/>
                    </a:cubicBezTo>
                    <a:cubicBezTo>
                      <a:pt x="0" y="42"/>
                      <a:pt x="8" y="51"/>
                      <a:pt x="17" y="49"/>
                    </a:cubicBezTo>
                    <a:cubicBezTo>
                      <a:pt x="17" y="49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51"/>
                      <a:pt x="17" y="53"/>
                      <a:pt x="17" y="56"/>
                    </a:cubicBezTo>
                    <a:cubicBezTo>
                      <a:pt x="17" y="60"/>
                      <a:pt x="21" y="64"/>
                      <a:pt x="25" y="66"/>
                    </a:cubicBezTo>
                    <a:cubicBezTo>
                      <a:pt x="33" y="68"/>
                      <a:pt x="45" y="61"/>
                      <a:pt x="41" y="52"/>
                    </a:cubicBezTo>
                    <a:cubicBezTo>
                      <a:pt x="40" y="51"/>
                      <a:pt x="39" y="48"/>
                      <a:pt x="38" y="47"/>
                    </a:cubicBezTo>
                    <a:cubicBezTo>
                      <a:pt x="40" y="49"/>
                      <a:pt x="42" y="50"/>
                      <a:pt x="44" y="51"/>
                    </a:cubicBezTo>
                    <a:cubicBezTo>
                      <a:pt x="48" y="53"/>
                      <a:pt x="55" y="53"/>
                      <a:pt x="58" y="50"/>
                    </a:cubicBezTo>
                    <a:cubicBezTo>
                      <a:pt x="61" y="49"/>
                      <a:pt x="60" y="44"/>
                      <a:pt x="59" y="4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28"/>
              <p:cNvSpPr/>
              <p:nvPr/>
            </p:nvSpPr>
            <p:spPr bwMode="auto">
              <a:xfrm>
                <a:off x="4673" y="22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29"/>
              <p:cNvSpPr/>
              <p:nvPr/>
            </p:nvSpPr>
            <p:spPr bwMode="auto">
              <a:xfrm>
                <a:off x="4665" y="2120"/>
                <a:ext cx="53" cy="67"/>
              </a:xfrm>
              <a:custGeom>
                <a:avLst/>
                <a:gdLst>
                  <a:gd name="T0" fmla="*/ 19 w 20"/>
                  <a:gd name="T1" fmla="*/ 24 h 25"/>
                  <a:gd name="T2" fmla="*/ 15 w 20"/>
                  <a:gd name="T3" fmla="*/ 15 h 25"/>
                  <a:gd name="T4" fmla="*/ 15 w 20"/>
                  <a:gd name="T5" fmla="*/ 10 h 25"/>
                  <a:gd name="T6" fmla="*/ 14 w 20"/>
                  <a:gd name="T7" fmla="*/ 10 h 25"/>
                  <a:gd name="T8" fmla="*/ 13 w 20"/>
                  <a:gd name="T9" fmla="*/ 10 h 25"/>
                  <a:gd name="T10" fmla="*/ 12 w 20"/>
                  <a:gd name="T11" fmla="*/ 1 h 25"/>
                  <a:gd name="T12" fmla="*/ 12 w 20"/>
                  <a:gd name="T13" fmla="*/ 0 h 25"/>
                  <a:gd name="T14" fmla="*/ 0 w 20"/>
                  <a:gd name="T15" fmla="*/ 13 h 25"/>
                  <a:gd name="T16" fmla="*/ 4 w 20"/>
                  <a:gd name="T17" fmla="*/ 20 h 25"/>
                  <a:gd name="T18" fmla="*/ 9 w 20"/>
                  <a:gd name="T19" fmla="*/ 22 h 25"/>
                  <a:gd name="T20" fmla="*/ 17 w 20"/>
                  <a:gd name="T21" fmla="*/ 25 h 25"/>
                  <a:gd name="T22" fmla="*/ 17 w 20"/>
                  <a:gd name="T23" fmla="*/ 24 h 25"/>
                  <a:gd name="T24" fmla="*/ 18 w 20"/>
                  <a:gd name="T25" fmla="*/ 24 h 25"/>
                  <a:gd name="T26" fmla="*/ 19 w 20"/>
                  <a:gd name="T27" fmla="*/ 25 h 25"/>
                  <a:gd name="T28" fmla="*/ 19 w 20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5">
                    <a:moveTo>
                      <a:pt x="19" y="24"/>
                    </a:moveTo>
                    <a:cubicBezTo>
                      <a:pt x="18" y="21"/>
                      <a:pt x="16" y="18"/>
                      <a:pt x="15" y="15"/>
                    </a:cubicBezTo>
                    <a:cubicBezTo>
                      <a:pt x="15" y="14"/>
                      <a:pt x="16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12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6" y="0"/>
                      <a:pt x="0" y="7"/>
                      <a:pt x="0" y="13"/>
                    </a:cubicBezTo>
                    <a:cubicBezTo>
                      <a:pt x="0" y="16"/>
                      <a:pt x="1" y="18"/>
                      <a:pt x="4" y="20"/>
                    </a:cubicBezTo>
                    <a:cubicBezTo>
                      <a:pt x="5" y="21"/>
                      <a:pt x="7" y="22"/>
                      <a:pt x="9" y="22"/>
                    </a:cubicBezTo>
                    <a:cubicBezTo>
                      <a:pt x="12" y="23"/>
                      <a:pt x="14" y="24"/>
                      <a:pt x="17" y="25"/>
                    </a:cubicBezTo>
                    <a:cubicBezTo>
                      <a:pt x="17" y="25"/>
                      <a:pt x="18" y="25"/>
                      <a:pt x="17" y="24"/>
                    </a:cubicBezTo>
                    <a:cubicBezTo>
                      <a:pt x="16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5"/>
                      <a:pt x="20" y="24"/>
                      <a:pt x="19" y="2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30"/>
              <p:cNvSpPr/>
              <p:nvPr/>
            </p:nvSpPr>
            <p:spPr bwMode="auto">
              <a:xfrm>
                <a:off x="4710" y="2155"/>
                <a:ext cx="51" cy="91"/>
              </a:xfrm>
              <a:custGeom>
                <a:avLst/>
                <a:gdLst>
                  <a:gd name="T0" fmla="*/ 19 w 19"/>
                  <a:gd name="T1" fmla="*/ 25 h 34"/>
                  <a:gd name="T2" fmla="*/ 14 w 19"/>
                  <a:gd name="T3" fmla="*/ 11 h 34"/>
                  <a:gd name="T4" fmla="*/ 18 w 19"/>
                  <a:gd name="T5" fmla="*/ 6 h 34"/>
                  <a:gd name="T6" fmla="*/ 12 w 19"/>
                  <a:gd name="T7" fmla="*/ 5 h 34"/>
                  <a:gd name="T8" fmla="*/ 5 w 19"/>
                  <a:gd name="T9" fmla="*/ 7 h 34"/>
                  <a:gd name="T10" fmla="*/ 4 w 19"/>
                  <a:gd name="T11" fmla="*/ 7 h 34"/>
                  <a:gd name="T12" fmla="*/ 0 w 19"/>
                  <a:gd name="T13" fmla="*/ 14 h 34"/>
                  <a:gd name="T14" fmla="*/ 1 w 19"/>
                  <a:gd name="T15" fmla="*/ 15 h 34"/>
                  <a:gd name="T16" fmla="*/ 2 w 19"/>
                  <a:gd name="T17" fmla="*/ 23 h 34"/>
                  <a:gd name="T18" fmla="*/ 11 w 19"/>
                  <a:gd name="T19" fmla="*/ 34 h 34"/>
                  <a:gd name="T20" fmla="*/ 11 w 19"/>
                  <a:gd name="T21" fmla="*/ 34 h 34"/>
                  <a:gd name="T22" fmla="*/ 12 w 19"/>
                  <a:gd name="T23" fmla="*/ 26 h 34"/>
                  <a:gd name="T24" fmla="*/ 18 w 19"/>
                  <a:gd name="T25" fmla="*/ 26 h 34"/>
                  <a:gd name="T26" fmla="*/ 19 w 19"/>
                  <a:gd name="T2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4">
                    <a:moveTo>
                      <a:pt x="19" y="25"/>
                    </a:moveTo>
                    <a:cubicBezTo>
                      <a:pt x="16" y="21"/>
                      <a:pt x="11" y="16"/>
                      <a:pt x="14" y="11"/>
                    </a:cubicBezTo>
                    <a:cubicBezTo>
                      <a:pt x="15" y="10"/>
                      <a:pt x="17" y="8"/>
                      <a:pt x="18" y="6"/>
                    </a:cubicBezTo>
                    <a:cubicBezTo>
                      <a:pt x="18" y="3"/>
                      <a:pt x="12" y="5"/>
                      <a:pt x="12" y="5"/>
                    </a:cubicBezTo>
                    <a:cubicBezTo>
                      <a:pt x="13" y="0"/>
                      <a:pt x="8" y="4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8"/>
                      <a:pt x="2" y="20"/>
                      <a:pt x="2" y="23"/>
                    </a:cubicBezTo>
                    <a:cubicBezTo>
                      <a:pt x="2" y="27"/>
                      <a:pt x="5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9" y="31"/>
                      <a:pt x="12" y="28"/>
                      <a:pt x="12" y="26"/>
                    </a:cubicBezTo>
                    <a:cubicBezTo>
                      <a:pt x="12" y="25"/>
                      <a:pt x="17" y="26"/>
                      <a:pt x="18" y="26"/>
                    </a:cubicBezTo>
                    <a:cubicBezTo>
                      <a:pt x="19" y="26"/>
                      <a:pt x="19" y="25"/>
                      <a:pt x="19" y="25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31"/>
              <p:cNvSpPr/>
              <p:nvPr/>
            </p:nvSpPr>
            <p:spPr bwMode="auto">
              <a:xfrm>
                <a:off x="4668" y="2206"/>
                <a:ext cx="53" cy="80"/>
              </a:xfrm>
              <a:custGeom>
                <a:avLst/>
                <a:gdLst>
                  <a:gd name="T0" fmla="*/ 20 w 20"/>
                  <a:gd name="T1" fmla="*/ 1 h 30"/>
                  <a:gd name="T2" fmla="*/ 20 w 20"/>
                  <a:gd name="T3" fmla="*/ 0 h 30"/>
                  <a:gd name="T4" fmla="*/ 19 w 20"/>
                  <a:gd name="T5" fmla="*/ 0 h 30"/>
                  <a:gd name="T6" fmla="*/ 12 w 20"/>
                  <a:gd name="T7" fmla="*/ 5 h 30"/>
                  <a:gd name="T8" fmla="*/ 10 w 20"/>
                  <a:gd name="T9" fmla="*/ 7 h 30"/>
                  <a:gd name="T10" fmla="*/ 9 w 20"/>
                  <a:gd name="T11" fmla="*/ 8 h 30"/>
                  <a:gd name="T12" fmla="*/ 5 w 20"/>
                  <a:gd name="T13" fmla="*/ 16 h 30"/>
                  <a:gd name="T14" fmla="*/ 7 w 20"/>
                  <a:gd name="T15" fmla="*/ 30 h 30"/>
                  <a:gd name="T16" fmla="*/ 8 w 20"/>
                  <a:gd name="T17" fmla="*/ 30 h 30"/>
                  <a:gd name="T18" fmla="*/ 16 w 20"/>
                  <a:gd name="T19" fmla="*/ 21 h 30"/>
                  <a:gd name="T20" fmla="*/ 17 w 20"/>
                  <a:gd name="T21" fmla="*/ 21 h 30"/>
                  <a:gd name="T22" fmla="*/ 18 w 20"/>
                  <a:gd name="T23" fmla="*/ 8 h 30"/>
                  <a:gd name="T24" fmla="*/ 19 w 20"/>
                  <a:gd name="T25" fmla="*/ 7 h 30"/>
                  <a:gd name="T26" fmla="*/ 20 w 20"/>
                  <a:gd name="T27" fmla="*/ 2 h 30"/>
                  <a:gd name="T28" fmla="*/ 20 w 20"/>
                  <a:gd name="T29" fmla="*/ 1 h 30"/>
                  <a:gd name="T30" fmla="*/ 20 w 20"/>
                  <a:gd name="T31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0">
                    <a:moveTo>
                      <a:pt x="20" y="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15" y="4"/>
                      <a:pt x="12" y="5"/>
                    </a:cubicBezTo>
                    <a:cubicBezTo>
                      <a:pt x="11" y="6"/>
                      <a:pt x="10" y="6"/>
                      <a:pt x="10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cubicBezTo>
                      <a:pt x="0" y="20"/>
                      <a:pt x="3" y="27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8" y="26"/>
                      <a:pt x="12" y="20"/>
                      <a:pt x="1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17"/>
                      <a:pt x="18" y="12"/>
                      <a:pt x="18" y="8"/>
                    </a:cubicBezTo>
                    <a:cubicBezTo>
                      <a:pt x="18" y="8"/>
                      <a:pt x="19" y="8"/>
                      <a:pt x="19" y="7"/>
                    </a:cubicBezTo>
                    <a:cubicBezTo>
                      <a:pt x="19" y="6"/>
                      <a:pt x="20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232"/>
              <p:cNvSpPr/>
              <p:nvPr/>
            </p:nvSpPr>
            <p:spPr bwMode="auto">
              <a:xfrm>
                <a:off x="4686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33"/>
              <p:cNvSpPr/>
              <p:nvPr/>
            </p:nvSpPr>
            <p:spPr bwMode="auto">
              <a:xfrm>
                <a:off x="4649" y="2128"/>
                <a:ext cx="59" cy="61"/>
              </a:xfrm>
              <a:custGeom>
                <a:avLst/>
                <a:gdLst>
                  <a:gd name="T0" fmla="*/ 22 w 22"/>
                  <a:gd name="T1" fmla="*/ 21 h 23"/>
                  <a:gd name="T2" fmla="*/ 16 w 22"/>
                  <a:gd name="T3" fmla="*/ 16 h 23"/>
                  <a:gd name="T4" fmla="*/ 13 w 22"/>
                  <a:gd name="T5" fmla="*/ 8 h 23"/>
                  <a:gd name="T6" fmla="*/ 12 w 22"/>
                  <a:gd name="T7" fmla="*/ 8 h 23"/>
                  <a:gd name="T8" fmla="*/ 11 w 22"/>
                  <a:gd name="T9" fmla="*/ 8 h 23"/>
                  <a:gd name="T10" fmla="*/ 11 w 22"/>
                  <a:gd name="T11" fmla="*/ 5 h 23"/>
                  <a:gd name="T12" fmla="*/ 11 w 22"/>
                  <a:gd name="T13" fmla="*/ 3 h 23"/>
                  <a:gd name="T14" fmla="*/ 12 w 22"/>
                  <a:gd name="T15" fmla="*/ 0 h 23"/>
                  <a:gd name="T16" fmla="*/ 12 w 22"/>
                  <a:gd name="T17" fmla="*/ 0 h 23"/>
                  <a:gd name="T18" fmla="*/ 22 w 22"/>
                  <a:gd name="T19" fmla="*/ 22 h 23"/>
                  <a:gd name="T20" fmla="*/ 22 w 22"/>
                  <a:gd name="T21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1"/>
                    </a:moveTo>
                    <a:cubicBezTo>
                      <a:pt x="20" y="19"/>
                      <a:pt x="18" y="18"/>
                      <a:pt x="16" y="16"/>
                    </a:cubicBezTo>
                    <a:cubicBezTo>
                      <a:pt x="15" y="14"/>
                      <a:pt x="14" y="10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0" y="7"/>
                      <a:pt x="10" y="23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34"/>
              <p:cNvSpPr/>
              <p:nvPr/>
            </p:nvSpPr>
            <p:spPr bwMode="auto">
              <a:xfrm>
                <a:off x="4713" y="2179"/>
                <a:ext cx="40" cy="69"/>
              </a:xfrm>
              <a:custGeom>
                <a:avLst/>
                <a:gdLst>
                  <a:gd name="T0" fmla="*/ 14 w 15"/>
                  <a:gd name="T1" fmla="*/ 18 h 26"/>
                  <a:gd name="T2" fmla="*/ 12 w 15"/>
                  <a:gd name="T3" fmla="*/ 16 h 26"/>
                  <a:gd name="T4" fmla="*/ 10 w 15"/>
                  <a:gd name="T5" fmla="*/ 13 h 26"/>
                  <a:gd name="T6" fmla="*/ 11 w 15"/>
                  <a:gd name="T7" fmla="*/ 12 h 26"/>
                  <a:gd name="T8" fmla="*/ 12 w 15"/>
                  <a:gd name="T9" fmla="*/ 9 h 26"/>
                  <a:gd name="T10" fmla="*/ 13 w 15"/>
                  <a:gd name="T11" fmla="*/ 1 h 26"/>
                  <a:gd name="T12" fmla="*/ 13 w 15"/>
                  <a:gd name="T13" fmla="*/ 1 h 26"/>
                  <a:gd name="T14" fmla="*/ 9 w 15"/>
                  <a:gd name="T15" fmla="*/ 1 h 26"/>
                  <a:gd name="T16" fmla="*/ 9 w 15"/>
                  <a:gd name="T17" fmla="*/ 0 h 26"/>
                  <a:gd name="T18" fmla="*/ 7 w 15"/>
                  <a:gd name="T19" fmla="*/ 1 h 26"/>
                  <a:gd name="T20" fmla="*/ 6 w 15"/>
                  <a:gd name="T21" fmla="*/ 1 h 26"/>
                  <a:gd name="T22" fmla="*/ 0 w 15"/>
                  <a:gd name="T23" fmla="*/ 5 h 26"/>
                  <a:gd name="T24" fmla="*/ 0 w 15"/>
                  <a:gd name="T25" fmla="*/ 7 h 26"/>
                  <a:gd name="T26" fmla="*/ 2 w 15"/>
                  <a:gd name="T27" fmla="*/ 14 h 26"/>
                  <a:gd name="T28" fmla="*/ 10 w 15"/>
                  <a:gd name="T29" fmla="*/ 26 h 26"/>
                  <a:gd name="T30" fmla="*/ 10 w 15"/>
                  <a:gd name="T31" fmla="*/ 25 h 26"/>
                  <a:gd name="T32" fmla="*/ 7 w 15"/>
                  <a:gd name="T33" fmla="*/ 19 h 26"/>
                  <a:gd name="T34" fmla="*/ 7 w 15"/>
                  <a:gd name="T35" fmla="*/ 19 h 26"/>
                  <a:gd name="T36" fmla="*/ 14 w 15"/>
                  <a:gd name="T37" fmla="*/ 19 h 26"/>
                  <a:gd name="T38" fmla="*/ 14 w 15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6">
                    <a:moveTo>
                      <a:pt x="14" y="18"/>
                    </a:moveTo>
                    <a:cubicBezTo>
                      <a:pt x="14" y="17"/>
                      <a:pt x="13" y="17"/>
                      <a:pt x="12" y="16"/>
                    </a:cubicBezTo>
                    <a:cubicBezTo>
                      <a:pt x="11" y="15"/>
                      <a:pt x="10" y="14"/>
                      <a:pt x="10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2" y="11"/>
                      <a:pt x="12" y="9"/>
                    </a:cubicBezTo>
                    <a:cubicBezTo>
                      <a:pt x="12" y="6"/>
                      <a:pt x="12" y="4"/>
                      <a:pt x="13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1"/>
                      <a:pt x="8" y="4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10"/>
                      <a:pt x="1" y="11"/>
                      <a:pt x="2" y="14"/>
                    </a:cubicBezTo>
                    <a:cubicBezTo>
                      <a:pt x="2" y="19"/>
                      <a:pt x="4" y="26"/>
                      <a:pt x="10" y="26"/>
                    </a:cubicBezTo>
                    <a:cubicBezTo>
                      <a:pt x="10" y="26"/>
                      <a:pt x="10" y="25"/>
                      <a:pt x="10" y="25"/>
                    </a:cubicBezTo>
                    <a:cubicBezTo>
                      <a:pt x="9" y="24"/>
                      <a:pt x="3" y="18"/>
                      <a:pt x="7" y="19"/>
                    </a:cubicBezTo>
                    <a:cubicBezTo>
                      <a:pt x="7" y="19"/>
                      <a:pt x="8" y="19"/>
                      <a:pt x="7" y="19"/>
                    </a:cubicBezTo>
                    <a:cubicBezTo>
                      <a:pt x="6" y="14"/>
                      <a:pt x="13" y="18"/>
                      <a:pt x="14" y="19"/>
                    </a:cubicBezTo>
                    <a:cubicBezTo>
                      <a:pt x="14" y="19"/>
                      <a:pt x="15" y="19"/>
                      <a:pt x="14" y="1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35"/>
              <p:cNvSpPr/>
              <p:nvPr/>
            </p:nvSpPr>
            <p:spPr bwMode="auto">
              <a:xfrm>
                <a:off x="4628" y="2171"/>
                <a:ext cx="82" cy="112"/>
              </a:xfrm>
              <a:custGeom>
                <a:avLst/>
                <a:gdLst>
                  <a:gd name="T0" fmla="*/ 30 w 31"/>
                  <a:gd name="T1" fmla="*/ 10 h 42"/>
                  <a:gd name="T2" fmla="*/ 17 w 31"/>
                  <a:gd name="T3" fmla="*/ 4 h 42"/>
                  <a:gd name="T4" fmla="*/ 1 w 31"/>
                  <a:gd name="T5" fmla="*/ 16 h 42"/>
                  <a:gd name="T6" fmla="*/ 15 w 31"/>
                  <a:gd name="T7" fmla="*/ 25 h 42"/>
                  <a:gd name="T8" fmla="*/ 15 w 31"/>
                  <a:gd name="T9" fmla="*/ 26 h 42"/>
                  <a:gd name="T10" fmla="*/ 15 w 31"/>
                  <a:gd name="T11" fmla="*/ 33 h 42"/>
                  <a:gd name="T12" fmla="*/ 21 w 31"/>
                  <a:gd name="T13" fmla="*/ 42 h 42"/>
                  <a:gd name="T14" fmla="*/ 21 w 31"/>
                  <a:gd name="T15" fmla="*/ 41 h 42"/>
                  <a:gd name="T16" fmla="*/ 27 w 31"/>
                  <a:gd name="T17" fmla="*/ 27 h 42"/>
                  <a:gd name="T18" fmla="*/ 28 w 31"/>
                  <a:gd name="T19" fmla="*/ 20 h 42"/>
                  <a:gd name="T20" fmla="*/ 29 w 31"/>
                  <a:gd name="T21" fmla="*/ 16 h 42"/>
                  <a:gd name="T22" fmla="*/ 30 w 31"/>
                  <a:gd name="T23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2">
                    <a:moveTo>
                      <a:pt x="30" y="10"/>
                    </a:moveTo>
                    <a:cubicBezTo>
                      <a:pt x="26" y="4"/>
                      <a:pt x="23" y="6"/>
                      <a:pt x="17" y="4"/>
                    </a:cubicBezTo>
                    <a:cubicBezTo>
                      <a:pt x="8" y="0"/>
                      <a:pt x="0" y="6"/>
                      <a:pt x="1" y="16"/>
                    </a:cubicBezTo>
                    <a:cubicBezTo>
                      <a:pt x="2" y="22"/>
                      <a:pt x="9" y="32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8"/>
                      <a:pt x="15" y="31"/>
                      <a:pt x="15" y="33"/>
                    </a:cubicBezTo>
                    <a:cubicBezTo>
                      <a:pt x="16" y="37"/>
                      <a:pt x="17" y="40"/>
                      <a:pt x="21" y="42"/>
                    </a:cubicBezTo>
                    <a:cubicBezTo>
                      <a:pt x="21" y="42"/>
                      <a:pt x="22" y="42"/>
                      <a:pt x="21" y="41"/>
                    </a:cubicBezTo>
                    <a:cubicBezTo>
                      <a:pt x="18" y="33"/>
                      <a:pt x="26" y="32"/>
                      <a:pt x="27" y="27"/>
                    </a:cubicBezTo>
                    <a:cubicBezTo>
                      <a:pt x="28" y="24"/>
                      <a:pt x="26" y="25"/>
                      <a:pt x="28" y="20"/>
                    </a:cubicBezTo>
                    <a:cubicBezTo>
                      <a:pt x="28" y="19"/>
                      <a:pt x="29" y="17"/>
                      <a:pt x="29" y="16"/>
                    </a:cubicBezTo>
                    <a:cubicBezTo>
                      <a:pt x="30" y="14"/>
                      <a:pt x="31" y="13"/>
                      <a:pt x="30" y="10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36"/>
              <p:cNvSpPr/>
              <p:nvPr/>
            </p:nvSpPr>
            <p:spPr bwMode="auto">
              <a:xfrm>
                <a:off x="4633" y="2176"/>
                <a:ext cx="64" cy="24"/>
              </a:xfrm>
              <a:custGeom>
                <a:avLst/>
                <a:gdLst>
                  <a:gd name="T0" fmla="*/ 23 w 24"/>
                  <a:gd name="T1" fmla="*/ 3 h 9"/>
                  <a:gd name="T2" fmla="*/ 21 w 24"/>
                  <a:gd name="T3" fmla="*/ 3 h 9"/>
                  <a:gd name="T4" fmla="*/ 20 w 24"/>
                  <a:gd name="T5" fmla="*/ 3 h 9"/>
                  <a:gd name="T6" fmla="*/ 14 w 24"/>
                  <a:gd name="T7" fmla="*/ 1 h 9"/>
                  <a:gd name="T8" fmla="*/ 7 w 24"/>
                  <a:gd name="T9" fmla="*/ 1 h 9"/>
                  <a:gd name="T10" fmla="*/ 6 w 24"/>
                  <a:gd name="T11" fmla="*/ 1 h 9"/>
                  <a:gd name="T12" fmla="*/ 0 w 24"/>
                  <a:gd name="T13" fmla="*/ 7 h 9"/>
                  <a:gd name="T14" fmla="*/ 0 w 24"/>
                  <a:gd name="T15" fmla="*/ 8 h 9"/>
                  <a:gd name="T16" fmla="*/ 0 w 24"/>
                  <a:gd name="T17" fmla="*/ 8 h 9"/>
                  <a:gd name="T18" fmla="*/ 1 w 24"/>
                  <a:gd name="T19" fmla="*/ 8 h 9"/>
                  <a:gd name="T20" fmla="*/ 17 w 24"/>
                  <a:gd name="T21" fmla="*/ 3 h 9"/>
                  <a:gd name="T22" fmla="*/ 19 w 24"/>
                  <a:gd name="T23" fmla="*/ 4 h 9"/>
                  <a:gd name="T24" fmla="*/ 19 w 24"/>
                  <a:gd name="T25" fmla="*/ 4 h 9"/>
                  <a:gd name="T26" fmla="*/ 21 w 24"/>
                  <a:gd name="T27" fmla="*/ 4 h 9"/>
                  <a:gd name="T28" fmla="*/ 21 w 24"/>
                  <a:gd name="T29" fmla="*/ 4 h 9"/>
                  <a:gd name="T30" fmla="*/ 23 w 24"/>
                  <a:gd name="T31" fmla="*/ 4 h 9"/>
                  <a:gd name="T32" fmla="*/ 23 w 24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9">
                    <a:moveTo>
                      <a:pt x="23" y="3"/>
                    </a:moveTo>
                    <a:cubicBezTo>
                      <a:pt x="22" y="3"/>
                      <a:pt x="22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18" y="2"/>
                      <a:pt x="16" y="1"/>
                      <a:pt x="14" y="1"/>
                    </a:cubicBezTo>
                    <a:cubicBezTo>
                      <a:pt x="12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5" y="5"/>
                      <a:pt x="11" y="3"/>
                      <a:pt x="17" y="3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3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37"/>
              <p:cNvSpPr/>
              <p:nvPr/>
            </p:nvSpPr>
            <p:spPr bwMode="auto">
              <a:xfrm>
                <a:off x="4638" y="2214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3 w 21"/>
                  <a:gd name="T3" fmla="*/ 9 h 12"/>
                  <a:gd name="T4" fmla="*/ 2 w 21"/>
                  <a:gd name="T5" fmla="*/ 8 h 12"/>
                  <a:gd name="T6" fmla="*/ 1 w 21"/>
                  <a:gd name="T7" fmla="*/ 8 h 12"/>
                  <a:gd name="T8" fmla="*/ 1 w 21"/>
                  <a:gd name="T9" fmla="*/ 6 h 12"/>
                  <a:gd name="T10" fmla="*/ 0 w 21"/>
                  <a:gd name="T11" fmla="*/ 7 h 12"/>
                  <a:gd name="T12" fmla="*/ 5 w 21"/>
                  <a:gd name="T13" fmla="*/ 11 h 12"/>
                  <a:gd name="T14" fmla="*/ 12 w 21"/>
                  <a:gd name="T15" fmla="*/ 10 h 12"/>
                  <a:gd name="T16" fmla="*/ 17 w 21"/>
                  <a:gd name="T17" fmla="*/ 5 h 12"/>
                  <a:gd name="T18" fmla="*/ 21 w 21"/>
                  <a:gd name="T19" fmla="*/ 0 h 12"/>
                  <a:gd name="T20" fmla="*/ 20 w 2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8" y="1"/>
                      <a:pt x="8" y="10"/>
                      <a:pt x="3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9"/>
                      <a:pt x="3" y="11"/>
                      <a:pt x="5" y="11"/>
                    </a:cubicBezTo>
                    <a:cubicBezTo>
                      <a:pt x="7" y="12"/>
                      <a:pt x="9" y="12"/>
                      <a:pt x="12" y="10"/>
                    </a:cubicBezTo>
                    <a:cubicBezTo>
                      <a:pt x="14" y="9"/>
                      <a:pt x="15" y="6"/>
                      <a:pt x="17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38"/>
              <p:cNvSpPr/>
              <p:nvPr/>
            </p:nvSpPr>
            <p:spPr bwMode="auto">
              <a:xfrm>
                <a:off x="4694" y="2189"/>
                <a:ext cx="43" cy="38"/>
              </a:xfrm>
              <a:custGeom>
                <a:avLst/>
                <a:gdLst>
                  <a:gd name="T0" fmla="*/ 8 w 16"/>
                  <a:gd name="T1" fmla="*/ 1 h 14"/>
                  <a:gd name="T2" fmla="*/ 8 w 16"/>
                  <a:gd name="T3" fmla="*/ 0 h 14"/>
                  <a:gd name="T4" fmla="*/ 1 w 16"/>
                  <a:gd name="T5" fmla="*/ 3 h 14"/>
                  <a:gd name="T6" fmla="*/ 2 w 16"/>
                  <a:gd name="T7" fmla="*/ 9 h 14"/>
                  <a:gd name="T8" fmla="*/ 10 w 16"/>
                  <a:gd name="T9" fmla="*/ 13 h 14"/>
                  <a:gd name="T10" fmla="*/ 14 w 16"/>
                  <a:gd name="T11" fmla="*/ 9 h 14"/>
                  <a:gd name="T12" fmla="*/ 13 w 16"/>
                  <a:gd name="T13" fmla="*/ 7 h 14"/>
                  <a:gd name="T14" fmla="*/ 15 w 16"/>
                  <a:gd name="T15" fmla="*/ 5 h 14"/>
                  <a:gd name="T16" fmla="*/ 8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8" y="1"/>
                    </a:move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3" y="1"/>
                      <a:pt x="1" y="3"/>
                    </a:cubicBezTo>
                    <a:cubicBezTo>
                      <a:pt x="0" y="5"/>
                      <a:pt x="2" y="7"/>
                      <a:pt x="2" y="9"/>
                    </a:cubicBezTo>
                    <a:cubicBezTo>
                      <a:pt x="2" y="13"/>
                      <a:pt x="7" y="14"/>
                      <a:pt x="10" y="13"/>
                    </a:cubicBezTo>
                    <a:cubicBezTo>
                      <a:pt x="11" y="12"/>
                      <a:pt x="13" y="10"/>
                      <a:pt x="14" y="9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4" y="7"/>
                      <a:pt x="15" y="6"/>
                      <a:pt x="15" y="5"/>
                    </a:cubicBezTo>
                    <a:cubicBezTo>
                      <a:pt x="16" y="2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39"/>
              <p:cNvSpPr/>
              <p:nvPr/>
            </p:nvSpPr>
            <p:spPr bwMode="auto">
              <a:xfrm>
                <a:off x="4702" y="2198"/>
                <a:ext cx="33" cy="26"/>
              </a:xfrm>
              <a:custGeom>
                <a:avLst/>
                <a:gdLst>
                  <a:gd name="T0" fmla="*/ 12 w 12"/>
                  <a:gd name="T1" fmla="*/ 2 h 10"/>
                  <a:gd name="T2" fmla="*/ 11 w 12"/>
                  <a:gd name="T3" fmla="*/ 1 h 10"/>
                  <a:gd name="T4" fmla="*/ 8 w 12"/>
                  <a:gd name="T5" fmla="*/ 1 h 10"/>
                  <a:gd name="T6" fmla="*/ 7 w 12"/>
                  <a:gd name="T7" fmla="*/ 2 h 10"/>
                  <a:gd name="T8" fmla="*/ 7 w 12"/>
                  <a:gd name="T9" fmla="*/ 2 h 10"/>
                  <a:gd name="T10" fmla="*/ 1 w 12"/>
                  <a:gd name="T11" fmla="*/ 5 h 10"/>
                  <a:gd name="T12" fmla="*/ 0 w 12"/>
                  <a:gd name="T13" fmla="*/ 6 h 10"/>
                  <a:gd name="T14" fmla="*/ 6 w 12"/>
                  <a:gd name="T15" fmla="*/ 10 h 10"/>
                  <a:gd name="T16" fmla="*/ 10 w 12"/>
                  <a:gd name="T17" fmla="*/ 8 h 10"/>
                  <a:gd name="T18" fmla="*/ 9 w 12"/>
                  <a:gd name="T19" fmla="*/ 6 h 10"/>
                  <a:gd name="T20" fmla="*/ 12 w 12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cubicBezTo>
                      <a:pt x="12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3" y="10"/>
                      <a:pt x="6" y="10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8" y="5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40"/>
              <p:cNvSpPr/>
              <p:nvPr/>
            </p:nvSpPr>
            <p:spPr bwMode="auto">
              <a:xfrm>
                <a:off x="4708" y="2195"/>
                <a:ext cx="16" cy="21"/>
              </a:xfrm>
              <a:custGeom>
                <a:avLst/>
                <a:gdLst>
                  <a:gd name="T0" fmla="*/ 5 w 6"/>
                  <a:gd name="T1" fmla="*/ 1 h 8"/>
                  <a:gd name="T2" fmla="*/ 2 w 6"/>
                  <a:gd name="T3" fmla="*/ 1 h 8"/>
                  <a:gd name="T4" fmla="*/ 1 w 6"/>
                  <a:gd name="T5" fmla="*/ 1 h 8"/>
                  <a:gd name="T6" fmla="*/ 0 w 6"/>
                  <a:gd name="T7" fmla="*/ 3 h 8"/>
                  <a:gd name="T8" fmla="*/ 0 w 6"/>
                  <a:gd name="T9" fmla="*/ 4 h 8"/>
                  <a:gd name="T10" fmla="*/ 1 w 6"/>
                  <a:gd name="T11" fmla="*/ 7 h 8"/>
                  <a:gd name="T12" fmla="*/ 2 w 6"/>
                  <a:gd name="T13" fmla="*/ 8 h 8"/>
                  <a:gd name="T14" fmla="*/ 3 w 6"/>
                  <a:gd name="T15" fmla="*/ 3 h 8"/>
                  <a:gd name="T16" fmla="*/ 5 w 6"/>
                  <a:gd name="T17" fmla="*/ 2 h 8"/>
                  <a:gd name="T18" fmla="*/ 5 w 6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5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6" y="2"/>
                      <a:pt x="6" y="1"/>
                      <a:pt x="5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41"/>
              <p:cNvSpPr/>
              <p:nvPr/>
            </p:nvSpPr>
            <p:spPr bwMode="auto">
              <a:xfrm>
                <a:off x="4628" y="2200"/>
                <a:ext cx="13" cy="38"/>
              </a:xfrm>
              <a:custGeom>
                <a:avLst/>
                <a:gdLst>
                  <a:gd name="T0" fmla="*/ 5 w 5"/>
                  <a:gd name="T1" fmla="*/ 13 h 14"/>
                  <a:gd name="T2" fmla="*/ 3 w 5"/>
                  <a:gd name="T3" fmla="*/ 8 h 14"/>
                  <a:gd name="T4" fmla="*/ 1 w 5"/>
                  <a:gd name="T5" fmla="*/ 7 h 14"/>
                  <a:gd name="T6" fmla="*/ 2 w 5"/>
                  <a:gd name="T7" fmla="*/ 1 h 14"/>
                  <a:gd name="T8" fmla="*/ 1 w 5"/>
                  <a:gd name="T9" fmla="*/ 1 h 14"/>
                  <a:gd name="T10" fmla="*/ 1 w 5"/>
                  <a:gd name="T11" fmla="*/ 1 h 14"/>
                  <a:gd name="T12" fmla="*/ 1 w 5"/>
                  <a:gd name="T13" fmla="*/ 1 h 14"/>
                  <a:gd name="T14" fmla="*/ 0 w 5"/>
                  <a:gd name="T15" fmla="*/ 9 h 14"/>
                  <a:gd name="T16" fmla="*/ 4 w 5"/>
                  <a:gd name="T17" fmla="*/ 14 h 14"/>
                  <a:gd name="T18" fmla="*/ 5 w 5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4">
                    <a:moveTo>
                      <a:pt x="5" y="13"/>
                    </a:moveTo>
                    <a:cubicBezTo>
                      <a:pt x="4" y="12"/>
                      <a:pt x="4" y="10"/>
                      <a:pt x="3" y="8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2" y="5"/>
                      <a:pt x="1" y="3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1" y="11"/>
                      <a:pt x="3" y="13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42"/>
              <p:cNvSpPr/>
              <p:nvPr/>
            </p:nvSpPr>
            <p:spPr bwMode="auto">
              <a:xfrm>
                <a:off x="4697" y="2246"/>
                <a:ext cx="51" cy="48"/>
              </a:xfrm>
              <a:custGeom>
                <a:avLst/>
                <a:gdLst>
                  <a:gd name="T0" fmla="*/ 12 w 19"/>
                  <a:gd name="T1" fmla="*/ 0 h 18"/>
                  <a:gd name="T2" fmla="*/ 11 w 19"/>
                  <a:gd name="T3" fmla="*/ 1 h 18"/>
                  <a:gd name="T4" fmla="*/ 9 w 19"/>
                  <a:gd name="T5" fmla="*/ 7 h 18"/>
                  <a:gd name="T6" fmla="*/ 9 w 19"/>
                  <a:gd name="T7" fmla="*/ 7 h 18"/>
                  <a:gd name="T8" fmla="*/ 5 w 19"/>
                  <a:gd name="T9" fmla="*/ 11 h 18"/>
                  <a:gd name="T10" fmla="*/ 3 w 19"/>
                  <a:gd name="T11" fmla="*/ 14 h 18"/>
                  <a:gd name="T12" fmla="*/ 1 w 19"/>
                  <a:gd name="T13" fmla="*/ 15 h 18"/>
                  <a:gd name="T14" fmla="*/ 0 w 19"/>
                  <a:gd name="T15" fmla="*/ 16 h 18"/>
                  <a:gd name="T16" fmla="*/ 12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2" y="0"/>
                    </a:moveTo>
                    <a:cubicBezTo>
                      <a:pt x="12" y="0"/>
                      <a:pt x="11" y="0"/>
                      <a:pt x="11" y="1"/>
                    </a:cubicBezTo>
                    <a:cubicBezTo>
                      <a:pt x="12" y="3"/>
                      <a:pt x="13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10"/>
                      <a:pt x="7" y="10"/>
                      <a:pt x="5" y="11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7" y="18"/>
                      <a:pt x="19" y="6"/>
                      <a:pt x="12" y="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43"/>
              <p:cNvSpPr/>
              <p:nvPr/>
            </p:nvSpPr>
            <p:spPr bwMode="auto">
              <a:xfrm>
                <a:off x="4753" y="2139"/>
                <a:ext cx="27" cy="48"/>
              </a:xfrm>
              <a:custGeom>
                <a:avLst/>
                <a:gdLst>
                  <a:gd name="T0" fmla="*/ 9 w 10"/>
                  <a:gd name="T1" fmla="*/ 7 h 18"/>
                  <a:gd name="T2" fmla="*/ 5 w 10"/>
                  <a:gd name="T3" fmla="*/ 2 h 18"/>
                  <a:gd name="T4" fmla="*/ 3 w 10"/>
                  <a:gd name="T5" fmla="*/ 1 h 18"/>
                  <a:gd name="T6" fmla="*/ 2 w 10"/>
                  <a:gd name="T7" fmla="*/ 1 h 18"/>
                  <a:gd name="T8" fmla="*/ 1 w 10"/>
                  <a:gd name="T9" fmla="*/ 0 h 18"/>
                  <a:gd name="T10" fmla="*/ 1 w 10"/>
                  <a:gd name="T11" fmla="*/ 1 h 18"/>
                  <a:gd name="T12" fmla="*/ 2 w 10"/>
                  <a:gd name="T13" fmla="*/ 1 h 18"/>
                  <a:gd name="T14" fmla="*/ 4 w 10"/>
                  <a:gd name="T15" fmla="*/ 5 h 18"/>
                  <a:gd name="T16" fmla="*/ 5 w 10"/>
                  <a:gd name="T17" fmla="*/ 12 h 18"/>
                  <a:gd name="T18" fmla="*/ 5 w 10"/>
                  <a:gd name="T19" fmla="*/ 18 h 18"/>
                  <a:gd name="T20" fmla="*/ 6 w 10"/>
                  <a:gd name="T21" fmla="*/ 18 h 18"/>
                  <a:gd name="T22" fmla="*/ 9 w 10"/>
                  <a:gd name="T2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8">
                    <a:moveTo>
                      <a:pt x="9" y="7"/>
                    </a:moveTo>
                    <a:cubicBezTo>
                      <a:pt x="8" y="5"/>
                      <a:pt x="6" y="4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6" y="6"/>
                      <a:pt x="5" y="9"/>
                      <a:pt x="5" y="12"/>
                    </a:cubicBezTo>
                    <a:cubicBezTo>
                      <a:pt x="4" y="14"/>
                      <a:pt x="5" y="16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8" y="15"/>
                      <a:pt x="10" y="11"/>
                      <a:pt x="9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44"/>
              <p:cNvSpPr/>
              <p:nvPr/>
            </p:nvSpPr>
            <p:spPr bwMode="auto">
              <a:xfrm>
                <a:off x="3927" y="2813"/>
                <a:ext cx="179" cy="172"/>
              </a:xfrm>
              <a:custGeom>
                <a:avLst/>
                <a:gdLst>
                  <a:gd name="T0" fmla="*/ 66 w 67"/>
                  <a:gd name="T1" fmla="*/ 19 h 64"/>
                  <a:gd name="T2" fmla="*/ 60 w 67"/>
                  <a:gd name="T3" fmla="*/ 6 h 64"/>
                  <a:gd name="T4" fmla="*/ 43 w 67"/>
                  <a:gd name="T5" fmla="*/ 11 h 64"/>
                  <a:gd name="T6" fmla="*/ 25 w 67"/>
                  <a:gd name="T7" fmla="*/ 4 h 64"/>
                  <a:gd name="T8" fmla="*/ 17 w 67"/>
                  <a:gd name="T9" fmla="*/ 14 h 64"/>
                  <a:gd name="T10" fmla="*/ 19 w 67"/>
                  <a:gd name="T11" fmla="*/ 19 h 64"/>
                  <a:gd name="T12" fmla="*/ 20 w 67"/>
                  <a:gd name="T13" fmla="*/ 20 h 64"/>
                  <a:gd name="T14" fmla="*/ 15 w 67"/>
                  <a:gd name="T15" fmla="*/ 20 h 64"/>
                  <a:gd name="T16" fmla="*/ 4 w 67"/>
                  <a:gd name="T17" fmla="*/ 36 h 64"/>
                  <a:gd name="T18" fmla="*/ 13 w 67"/>
                  <a:gd name="T19" fmla="*/ 42 h 64"/>
                  <a:gd name="T20" fmla="*/ 15 w 67"/>
                  <a:gd name="T21" fmla="*/ 47 h 64"/>
                  <a:gd name="T22" fmla="*/ 15 w 67"/>
                  <a:gd name="T23" fmla="*/ 56 h 64"/>
                  <a:gd name="T24" fmla="*/ 35 w 67"/>
                  <a:gd name="T25" fmla="*/ 57 h 64"/>
                  <a:gd name="T26" fmla="*/ 39 w 67"/>
                  <a:gd name="T27" fmla="*/ 46 h 64"/>
                  <a:gd name="T28" fmla="*/ 39 w 67"/>
                  <a:gd name="T29" fmla="*/ 43 h 64"/>
                  <a:gd name="T30" fmla="*/ 42 w 67"/>
                  <a:gd name="T31" fmla="*/ 47 h 64"/>
                  <a:gd name="T32" fmla="*/ 48 w 67"/>
                  <a:gd name="T33" fmla="*/ 52 h 64"/>
                  <a:gd name="T34" fmla="*/ 60 w 67"/>
                  <a:gd name="T35" fmla="*/ 50 h 64"/>
                  <a:gd name="T36" fmla="*/ 62 w 67"/>
                  <a:gd name="T37" fmla="*/ 46 h 64"/>
                  <a:gd name="T38" fmla="*/ 64 w 67"/>
                  <a:gd name="T39" fmla="*/ 37 h 64"/>
                  <a:gd name="T40" fmla="*/ 66 w 67"/>
                  <a:gd name="T41" fmla="*/ 28 h 64"/>
                  <a:gd name="T42" fmla="*/ 66 w 67"/>
                  <a:gd name="T43" fmla="*/ 1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64">
                    <a:moveTo>
                      <a:pt x="66" y="19"/>
                    </a:moveTo>
                    <a:cubicBezTo>
                      <a:pt x="65" y="15"/>
                      <a:pt x="63" y="8"/>
                      <a:pt x="60" y="6"/>
                    </a:cubicBezTo>
                    <a:cubicBezTo>
                      <a:pt x="53" y="2"/>
                      <a:pt x="47" y="5"/>
                      <a:pt x="43" y="11"/>
                    </a:cubicBezTo>
                    <a:cubicBezTo>
                      <a:pt x="40" y="4"/>
                      <a:pt x="32" y="0"/>
                      <a:pt x="25" y="4"/>
                    </a:cubicBezTo>
                    <a:cubicBezTo>
                      <a:pt x="21" y="5"/>
                      <a:pt x="17" y="9"/>
                      <a:pt x="17" y="14"/>
                    </a:cubicBezTo>
                    <a:cubicBezTo>
                      <a:pt x="17" y="16"/>
                      <a:pt x="18" y="17"/>
                      <a:pt x="19" y="19"/>
                    </a:cubicBezTo>
                    <a:cubicBezTo>
                      <a:pt x="19" y="19"/>
                      <a:pt x="20" y="20"/>
                      <a:pt x="20" y="20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7" y="21"/>
                      <a:pt x="0" y="27"/>
                      <a:pt x="4" y="36"/>
                    </a:cubicBezTo>
                    <a:cubicBezTo>
                      <a:pt x="6" y="39"/>
                      <a:pt x="9" y="41"/>
                      <a:pt x="13" y="42"/>
                    </a:cubicBezTo>
                    <a:cubicBezTo>
                      <a:pt x="16" y="43"/>
                      <a:pt x="16" y="43"/>
                      <a:pt x="15" y="47"/>
                    </a:cubicBezTo>
                    <a:cubicBezTo>
                      <a:pt x="14" y="50"/>
                      <a:pt x="14" y="53"/>
                      <a:pt x="15" y="56"/>
                    </a:cubicBezTo>
                    <a:cubicBezTo>
                      <a:pt x="18" y="64"/>
                      <a:pt x="31" y="62"/>
                      <a:pt x="35" y="57"/>
                    </a:cubicBezTo>
                    <a:cubicBezTo>
                      <a:pt x="38" y="54"/>
                      <a:pt x="38" y="50"/>
                      <a:pt x="39" y="46"/>
                    </a:cubicBezTo>
                    <a:cubicBezTo>
                      <a:pt x="39" y="45"/>
                      <a:pt x="39" y="42"/>
                      <a:pt x="39" y="43"/>
                    </a:cubicBezTo>
                    <a:cubicBezTo>
                      <a:pt x="40" y="45"/>
                      <a:pt x="41" y="46"/>
                      <a:pt x="42" y="47"/>
                    </a:cubicBezTo>
                    <a:cubicBezTo>
                      <a:pt x="43" y="50"/>
                      <a:pt x="45" y="51"/>
                      <a:pt x="48" y="52"/>
                    </a:cubicBezTo>
                    <a:cubicBezTo>
                      <a:pt x="53" y="54"/>
                      <a:pt x="56" y="52"/>
                      <a:pt x="60" y="50"/>
                    </a:cubicBezTo>
                    <a:cubicBezTo>
                      <a:pt x="62" y="49"/>
                      <a:pt x="62" y="48"/>
                      <a:pt x="62" y="46"/>
                    </a:cubicBezTo>
                    <a:cubicBezTo>
                      <a:pt x="63" y="43"/>
                      <a:pt x="64" y="41"/>
                      <a:pt x="64" y="37"/>
                    </a:cubicBezTo>
                    <a:cubicBezTo>
                      <a:pt x="64" y="34"/>
                      <a:pt x="66" y="31"/>
                      <a:pt x="66" y="28"/>
                    </a:cubicBezTo>
                    <a:cubicBezTo>
                      <a:pt x="67" y="25"/>
                      <a:pt x="66" y="22"/>
                      <a:pt x="66" y="1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45"/>
              <p:cNvSpPr/>
              <p:nvPr/>
            </p:nvSpPr>
            <p:spPr bwMode="auto">
              <a:xfrm>
                <a:off x="3946" y="2894"/>
                <a:ext cx="58" cy="45"/>
              </a:xfrm>
              <a:custGeom>
                <a:avLst/>
                <a:gdLst>
                  <a:gd name="T0" fmla="*/ 21 w 22"/>
                  <a:gd name="T1" fmla="*/ 2 h 17"/>
                  <a:gd name="T2" fmla="*/ 6 w 22"/>
                  <a:gd name="T3" fmla="*/ 1 h 17"/>
                  <a:gd name="T4" fmla="*/ 1 w 22"/>
                  <a:gd name="T5" fmla="*/ 4 h 17"/>
                  <a:gd name="T6" fmla="*/ 1 w 22"/>
                  <a:gd name="T7" fmla="*/ 10 h 17"/>
                  <a:gd name="T8" fmla="*/ 10 w 22"/>
                  <a:gd name="T9" fmla="*/ 16 h 17"/>
                  <a:gd name="T10" fmla="*/ 10 w 22"/>
                  <a:gd name="T11" fmla="*/ 16 h 17"/>
                  <a:gd name="T12" fmla="*/ 19 w 22"/>
                  <a:gd name="T13" fmla="*/ 10 h 17"/>
                  <a:gd name="T14" fmla="*/ 19 w 22"/>
                  <a:gd name="T15" fmla="*/ 9 h 17"/>
                  <a:gd name="T16" fmla="*/ 15 w 22"/>
                  <a:gd name="T17" fmla="*/ 8 h 17"/>
                  <a:gd name="T18" fmla="*/ 16 w 22"/>
                  <a:gd name="T19" fmla="*/ 5 h 17"/>
                  <a:gd name="T20" fmla="*/ 16 w 22"/>
                  <a:gd name="T21" fmla="*/ 4 h 17"/>
                  <a:gd name="T22" fmla="*/ 18 w 22"/>
                  <a:gd name="T23" fmla="*/ 3 h 17"/>
                  <a:gd name="T24" fmla="*/ 21 w 22"/>
                  <a:gd name="T25" fmla="*/ 3 h 17"/>
                  <a:gd name="T26" fmla="*/ 21 w 22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7">
                    <a:moveTo>
                      <a:pt x="21" y="2"/>
                    </a:moveTo>
                    <a:cubicBezTo>
                      <a:pt x="17" y="0"/>
                      <a:pt x="11" y="1"/>
                      <a:pt x="6" y="1"/>
                    </a:cubicBezTo>
                    <a:cubicBezTo>
                      <a:pt x="4" y="2"/>
                      <a:pt x="1" y="2"/>
                      <a:pt x="1" y="4"/>
                    </a:cubicBezTo>
                    <a:cubicBezTo>
                      <a:pt x="1" y="7"/>
                      <a:pt x="0" y="8"/>
                      <a:pt x="1" y="10"/>
                    </a:cubicBezTo>
                    <a:cubicBezTo>
                      <a:pt x="3" y="12"/>
                      <a:pt x="12" y="13"/>
                      <a:pt x="10" y="16"/>
                    </a:cubicBezTo>
                    <a:cubicBezTo>
                      <a:pt x="9" y="16"/>
                      <a:pt x="10" y="17"/>
                      <a:pt x="10" y="16"/>
                    </a:cubicBezTo>
                    <a:cubicBezTo>
                      <a:pt x="13" y="14"/>
                      <a:pt x="16" y="12"/>
                      <a:pt x="19" y="10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8" y="9"/>
                      <a:pt x="16" y="9"/>
                      <a:pt x="15" y="8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4" y="4"/>
                      <a:pt x="18" y="3"/>
                      <a:pt x="18" y="3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22" y="3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46"/>
              <p:cNvSpPr/>
              <p:nvPr/>
            </p:nvSpPr>
            <p:spPr bwMode="auto">
              <a:xfrm>
                <a:off x="3970" y="2902"/>
                <a:ext cx="59" cy="75"/>
              </a:xfrm>
              <a:custGeom>
                <a:avLst/>
                <a:gdLst>
                  <a:gd name="T0" fmla="*/ 22 w 22"/>
                  <a:gd name="T1" fmla="*/ 2 h 28"/>
                  <a:gd name="T2" fmla="*/ 18 w 22"/>
                  <a:gd name="T3" fmla="*/ 1 h 28"/>
                  <a:gd name="T4" fmla="*/ 13 w 22"/>
                  <a:gd name="T5" fmla="*/ 3 h 28"/>
                  <a:gd name="T6" fmla="*/ 7 w 22"/>
                  <a:gd name="T7" fmla="*/ 8 h 28"/>
                  <a:gd name="T8" fmla="*/ 2 w 22"/>
                  <a:gd name="T9" fmla="*/ 12 h 28"/>
                  <a:gd name="T10" fmla="*/ 1 w 22"/>
                  <a:gd name="T11" fmla="*/ 17 h 28"/>
                  <a:gd name="T12" fmla="*/ 4 w 22"/>
                  <a:gd name="T13" fmla="*/ 22 h 28"/>
                  <a:gd name="T14" fmla="*/ 4 w 22"/>
                  <a:gd name="T15" fmla="*/ 25 h 28"/>
                  <a:gd name="T16" fmla="*/ 5 w 22"/>
                  <a:gd name="T17" fmla="*/ 26 h 28"/>
                  <a:gd name="T18" fmla="*/ 5 w 22"/>
                  <a:gd name="T19" fmla="*/ 27 h 28"/>
                  <a:gd name="T20" fmla="*/ 5 w 22"/>
                  <a:gd name="T21" fmla="*/ 27 h 28"/>
                  <a:gd name="T22" fmla="*/ 6 w 22"/>
                  <a:gd name="T23" fmla="*/ 27 h 28"/>
                  <a:gd name="T24" fmla="*/ 6 w 22"/>
                  <a:gd name="T25" fmla="*/ 27 h 28"/>
                  <a:gd name="T26" fmla="*/ 6 w 22"/>
                  <a:gd name="T27" fmla="*/ 27 h 28"/>
                  <a:gd name="T28" fmla="*/ 8 w 22"/>
                  <a:gd name="T29" fmla="*/ 28 h 28"/>
                  <a:gd name="T30" fmla="*/ 8 w 22"/>
                  <a:gd name="T31" fmla="*/ 27 h 28"/>
                  <a:gd name="T32" fmla="*/ 12 w 22"/>
                  <a:gd name="T33" fmla="*/ 23 h 28"/>
                  <a:gd name="T34" fmla="*/ 13 w 22"/>
                  <a:gd name="T35" fmla="*/ 23 h 28"/>
                  <a:gd name="T36" fmla="*/ 14 w 22"/>
                  <a:gd name="T37" fmla="*/ 22 h 28"/>
                  <a:gd name="T38" fmla="*/ 17 w 22"/>
                  <a:gd name="T39" fmla="*/ 15 h 28"/>
                  <a:gd name="T40" fmla="*/ 19 w 22"/>
                  <a:gd name="T41" fmla="*/ 15 h 28"/>
                  <a:gd name="T42" fmla="*/ 20 w 22"/>
                  <a:gd name="T43" fmla="*/ 15 h 28"/>
                  <a:gd name="T44" fmla="*/ 22 w 22"/>
                  <a:gd name="T4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8">
                    <a:moveTo>
                      <a:pt x="22" y="2"/>
                    </a:moveTo>
                    <a:cubicBezTo>
                      <a:pt x="22" y="0"/>
                      <a:pt x="19" y="0"/>
                      <a:pt x="18" y="1"/>
                    </a:cubicBezTo>
                    <a:cubicBezTo>
                      <a:pt x="16" y="1"/>
                      <a:pt x="15" y="2"/>
                      <a:pt x="13" y="3"/>
                    </a:cubicBezTo>
                    <a:cubicBezTo>
                      <a:pt x="11" y="4"/>
                      <a:pt x="10" y="7"/>
                      <a:pt x="7" y="8"/>
                    </a:cubicBezTo>
                    <a:cubicBezTo>
                      <a:pt x="5" y="9"/>
                      <a:pt x="3" y="10"/>
                      <a:pt x="2" y="12"/>
                    </a:cubicBezTo>
                    <a:cubicBezTo>
                      <a:pt x="1" y="13"/>
                      <a:pt x="0" y="15"/>
                      <a:pt x="1" y="17"/>
                    </a:cubicBezTo>
                    <a:cubicBezTo>
                      <a:pt x="2" y="19"/>
                      <a:pt x="3" y="20"/>
                      <a:pt x="4" y="22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7" y="27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5"/>
                      <a:pt x="10" y="24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5" y="20"/>
                      <a:pt x="16" y="17"/>
                      <a:pt x="17" y="15"/>
                    </a:cubicBezTo>
                    <a:cubicBezTo>
                      <a:pt x="19" y="9"/>
                      <a:pt x="18" y="13"/>
                      <a:pt x="19" y="15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2" y="11"/>
                      <a:pt x="22" y="6"/>
                      <a:pt x="22" y="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47"/>
              <p:cNvSpPr/>
              <p:nvPr/>
            </p:nvSpPr>
            <p:spPr bwMode="auto">
              <a:xfrm>
                <a:off x="4012" y="2851"/>
                <a:ext cx="22" cy="35"/>
              </a:xfrm>
              <a:custGeom>
                <a:avLst/>
                <a:gdLst>
                  <a:gd name="T0" fmla="*/ 8 w 8"/>
                  <a:gd name="T1" fmla="*/ 12 h 13"/>
                  <a:gd name="T2" fmla="*/ 5 w 8"/>
                  <a:gd name="T3" fmla="*/ 8 h 13"/>
                  <a:gd name="T4" fmla="*/ 1 w 8"/>
                  <a:gd name="T5" fmla="*/ 0 h 13"/>
                  <a:gd name="T6" fmla="*/ 1 w 8"/>
                  <a:gd name="T7" fmla="*/ 0 h 13"/>
                  <a:gd name="T8" fmla="*/ 1 w 8"/>
                  <a:gd name="T9" fmla="*/ 6 h 13"/>
                  <a:gd name="T10" fmla="*/ 5 w 8"/>
                  <a:gd name="T11" fmla="*/ 12 h 13"/>
                  <a:gd name="T12" fmla="*/ 5 w 8"/>
                  <a:gd name="T13" fmla="*/ 12 h 13"/>
                  <a:gd name="T14" fmla="*/ 8 w 8"/>
                  <a:gd name="T15" fmla="*/ 13 h 13"/>
                  <a:gd name="T16" fmla="*/ 8 w 8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8" y="12"/>
                    </a:moveTo>
                    <a:cubicBezTo>
                      <a:pt x="7" y="11"/>
                      <a:pt x="7" y="8"/>
                      <a:pt x="5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48"/>
              <p:cNvSpPr/>
              <p:nvPr/>
            </p:nvSpPr>
            <p:spPr bwMode="auto">
              <a:xfrm>
                <a:off x="4042" y="2864"/>
                <a:ext cx="35" cy="35"/>
              </a:xfrm>
              <a:custGeom>
                <a:avLst/>
                <a:gdLst>
                  <a:gd name="T0" fmla="*/ 12 w 13"/>
                  <a:gd name="T1" fmla="*/ 0 h 13"/>
                  <a:gd name="T2" fmla="*/ 6 w 13"/>
                  <a:gd name="T3" fmla="*/ 4 h 13"/>
                  <a:gd name="T4" fmla="*/ 3 w 13"/>
                  <a:gd name="T5" fmla="*/ 6 h 13"/>
                  <a:gd name="T6" fmla="*/ 2 w 13"/>
                  <a:gd name="T7" fmla="*/ 7 h 13"/>
                  <a:gd name="T8" fmla="*/ 0 w 13"/>
                  <a:gd name="T9" fmla="*/ 8 h 13"/>
                  <a:gd name="T10" fmla="*/ 1 w 13"/>
                  <a:gd name="T11" fmla="*/ 10 h 13"/>
                  <a:gd name="T12" fmla="*/ 1 w 13"/>
                  <a:gd name="T13" fmla="*/ 10 h 13"/>
                  <a:gd name="T14" fmla="*/ 1 w 13"/>
                  <a:gd name="T15" fmla="*/ 11 h 13"/>
                  <a:gd name="T16" fmla="*/ 1 w 13"/>
                  <a:gd name="T17" fmla="*/ 11 h 13"/>
                  <a:gd name="T18" fmla="*/ 0 w 13"/>
                  <a:gd name="T19" fmla="*/ 12 h 13"/>
                  <a:gd name="T20" fmla="*/ 1 w 13"/>
                  <a:gd name="T21" fmla="*/ 13 h 13"/>
                  <a:gd name="T22" fmla="*/ 2 w 13"/>
                  <a:gd name="T23" fmla="*/ 12 h 13"/>
                  <a:gd name="T24" fmla="*/ 5 w 13"/>
                  <a:gd name="T25" fmla="*/ 8 h 13"/>
                  <a:gd name="T26" fmla="*/ 7 w 13"/>
                  <a:gd name="T27" fmla="*/ 7 h 13"/>
                  <a:gd name="T28" fmla="*/ 8 w 13"/>
                  <a:gd name="T29" fmla="*/ 6 h 13"/>
                  <a:gd name="T30" fmla="*/ 13 w 13"/>
                  <a:gd name="T31" fmla="*/ 1 h 13"/>
                  <a:gd name="T32" fmla="*/ 12 w 13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2" y="0"/>
                    </a:moveTo>
                    <a:cubicBezTo>
                      <a:pt x="9" y="1"/>
                      <a:pt x="8" y="1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0"/>
                      <a:pt x="3" y="9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49"/>
              <p:cNvSpPr/>
              <p:nvPr/>
            </p:nvSpPr>
            <p:spPr bwMode="auto">
              <a:xfrm>
                <a:off x="4026" y="2896"/>
                <a:ext cx="64" cy="62"/>
              </a:xfrm>
              <a:custGeom>
                <a:avLst/>
                <a:gdLst>
                  <a:gd name="T0" fmla="*/ 24 w 24"/>
                  <a:gd name="T1" fmla="*/ 17 h 23"/>
                  <a:gd name="T2" fmla="*/ 18 w 24"/>
                  <a:gd name="T3" fmla="*/ 13 h 23"/>
                  <a:gd name="T4" fmla="*/ 17 w 24"/>
                  <a:gd name="T5" fmla="*/ 12 h 23"/>
                  <a:gd name="T6" fmla="*/ 16 w 24"/>
                  <a:gd name="T7" fmla="*/ 12 h 23"/>
                  <a:gd name="T8" fmla="*/ 14 w 24"/>
                  <a:gd name="T9" fmla="*/ 12 h 23"/>
                  <a:gd name="T10" fmla="*/ 13 w 24"/>
                  <a:gd name="T11" fmla="*/ 10 h 23"/>
                  <a:gd name="T12" fmla="*/ 14 w 24"/>
                  <a:gd name="T13" fmla="*/ 9 h 23"/>
                  <a:gd name="T14" fmla="*/ 14 w 24"/>
                  <a:gd name="T15" fmla="*/ 8 h 23"/>
                  <a:gd name="T16" fmla="*/ 12 w 24"/>
                  <a:gd name="T17" fmla="*/ 7 h 23"/>
                  <a:gd name="T18" fmla="*/ 12 w 24"/>
                  <a:gd name="T19" fmla="*/ 7 h 23"/>
                  <a:gd name="T20" fmla="*/ 2 w 24"/>
                  <a:gd name="T21" fmla="*/ 1 h 23"/>
                  <a:gd name="T22" fmla="*/ 1 w 24"/>
                  <a:gd name="T23" fmla="*/ 1 h 23"/>
                  <a:gd name="T24" fmla="*/ 0 w 24"/>
                  <a:gd name="T25" fmla="*/ 5 h 23"/>
                  <a:gd name="T26" fmla="*/ 1 w 24"/>
                  <a:gd name="T27" fmla="*/ 10 h 23"/>
                  <a:gd name="T28" fmla="*/ 7 w 24"/>
                  <a:gd name="T29" fmla="*/ 18 h 23"/>
                  <a:gd name="T30" fmla="*/ 24 w 24"/>
                  <a:gd name="T31" fmla="*/ 18 h 23"/>
                  <a:gd name="T32" fmla="*/ 24 w 24"/>
                  <a:gd name="T3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24" y="17"/>
                    </a:moveTo>
                    <a:cubicBezTo>
                      <a:pt x="22" y="16"/>
                      <a:pt x="20" y="14"/>
                      <a:pt x="18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1" y="11"/>
                      <a:pt x="11" y="10"/>
                      <a:pt x="13" y="10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3" y="13"/>
                      <a:pt x="4" y="16"/>
                      <a:pt x="7" y="18"/>
                    </a:cubicBezTo>
                    <a:cubicBezTo>
                      <a:pt x="12" y="23"/>
                      <a:pt x="19" y="23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0"/>
              <p:cNvSpPr/>
              <p:nvPr/>
            </p:nvSpPr>
            <p:spPr bwMode="auto">
              <a:xfrm>
                <a:off x="3978" y="2819"/>
                <a:ext cx="56" cy="80"/>
              </a:xfrm>
              <a:custGeom>
                <a:avLst/>
                <a:gdLst>
                  <a:gd name="T0" fmla="*/ 21 w 21"/>
                  <a:gd name="T1" fmla="*/ 4 h 30"/>
                  <a:gd name="T2" fmla="*/ 11 w 21"/>
                  <a:gd name="T3" fmla="*/ 1 h 30"/>
                  <a:gd name="T4" fmla="*/ 3 w 21"/>
                  <a:gd name="T5" fmla="*/ 7 h 30"/>
                  <a:gd name="T6" fmla="*/ 2 w 21"/>
                  <a:gd name="T7" fmla="*/ 17 h 30"/>
                  <a:gd name="T8" fmla="*/ 13 w 21"/>
                  <a:gd name="T9" fmla="*/ 27 h 30"/>
                  <a:gd name="T10" fmla="*/ 14 w 21"/>
                  <a:gd name="T11" fmla="*/ 29 h 30"/>
                  <a:gd name="T12" fmla="*/ 15 w 21"/>
                  <a:gd name="T13" fmla="*/ 30 h 30"/>
                  <a:gd name="T14" fmla="*/ 15 w 21"/>
                  <a:gd name="T15" fmla="*/ 30 h 30"/>
                  <a:gd name="T16" fmla="*/ 16 w 21"/>
                  <a:gd name="T17" fmla="*/ 30 h 30"/>
                  <a:gd name="T18" fmla="*/ 16 w 21"/>
                  <a:gd name="T19" fmla="*/ 30 h 30"/>
                  <a:gd name="T20" fmla="*/ 15 w 21"/>
                  <a:gd name="T21" fmla="*/ 29 h 30"/>
                  <a:gd name="T22" fmla="*/ 16 w 21"/>
                  <a:gd name="T23" fmla="*/ 30 h 30"/>
                  <a:gd name="T24" fmla="*/ 16 w 21"/>
                  <a:gd name="T25" fmla="*/ 29 h 30"/>
                  <a:gd name="T26" fmla="*/ 15 w 21"/>
                  <a:gd name="T27" fmla="*/ 29 h 30"/>
                  <a:gd name="T28" fmla="*/ 15 w 21"/>
                  <a:gd name="T29" fmla="*/ 28 h 30"/>
                  <a:gd name="T30" fmla="*/ 12 w 21"/>
                  <a:gd name="T31" fmla="*/ 25 h 30"/>
                  <a:gd name="T32" fmla="*/ 11 w 21"/>
                  <a:gd name="T33" fmla="*/ 21 h 30"/>
                  <a:gd name="T34" fmla="*/ 10 w 21"/>
                  <a:gd name="T35" fmla="*/ 10 h 30"/>
                  <a:gd name="T36" fmla="*/ 11 w 21"/>
                  <a:gd name="T37" fmla="*/ 8 h 30"/>
                  <a:gd name="T38" fmla="*/ 21 w 21"/>
                  <a:gd name="T39" fmla="*/ 4 h 30"/>
                  <a:gd name="T40" fmla="*/ 21 w 21"/>
                  <a:gd name="T4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8" y="2"/>
                      <a:pt x="15" y="0"/>
                      <a:pt x="11" y="1"/>
                    </a:cubicBezTo>
                    <a:cubicBezTo>
                      <a:pt x="8" y="1"/>
                      <a:pt x="4" y="3"/>
                      <a:pt x="3" y="7"/>
                    </a:cubicBezTo>
                    <a:cubicBezTo>
                      <a:pt x="2" y="9"/>
                      <a:pt x="0" y="15"/>
                      <a:pt x="2" y="17"/>
                    </a:cubicBezTo>
                    <a:cubicBezTo>
                      <a:pt x="6" y="21"/>
                      <a:pt x="10" y="23"/>
                      <a:pt x="13" y="27"/>
                    </a:cubicBezTo>
                    <a:cubicBezTo>
                      <a:pt x="13" y="28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29"/>
                      <a:pt x="15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3"/>
                      <a:pt x="11" y="22"/>
                      <a:pt x="11" y="21"/>
                    </a:cubicBezTo>
                    <a:cubicBezTo>
                      <a:pt x="11" y="20"/>
                      <a:pt x="8" y="11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6"/>
                      <a:pt x="18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1"/>
              <p:cNvSpPr/>
              <p:nvPr/>
            </p:nvSpPr>
            <p:spPr bwMode="auto">
              <a:xfrm>
                <a:off x="4037" y="2824"/>
                <a:ext cx="40" cy="59"/>
              </a:xfrm>
              <a:custGeom>
                <a:avLst/>
                <a:gdLst>
                  <a:gd name="T0" fmla="*/ 14 w 15"/>
                  <a:gd name="T1" fmla="*/ 3 h 22"/>
                  <a:gd name="T2" fmla="*/ 5 w 15"/>
                  <a:gd name="T3" fmla="*/ 5 h 22"/>
                  <a:gd name="T4" fmla="*/ 1 w 15"/>
                  <a:gd name="T5" fmla="*/ 17 h 22"/>
                  <a:gd name="T6" fmla="*/ 1 w 15"/>
                  <a:gd name="T7" fmla="*/ 21 h 22"/>
                  <a:gd name="T8" fmla="*/ 2 w 15"/>
                  <a:gd name="T9" fmla="*/ 21 h 22"/>
                  <a:gd name="T10" fmla="*/ 2 w 15"/>
                  <a:gd name="T11" fmla="*/ 20 h 22"/>
                  <a:gd name="T12" fmla="*/ 2 w 15"/>
                  <a:gd name="T13" fmla="*/ 20 h 22"/>
                  <a:gd name="T14" fmla="*/ 2 w 15"/>
                  <a:gd name="T15" fmla="*/ 19 h 22"/>
                  <a:gd name="T16" fmla="*/ 2 w 15"/>
                  <a:gd name="T17" fmla="*/ 17 h 22"/>
                  <a:gd name="T18" fmla="*/ 8 w 15"/>
                  <a:gd name="T19" fmla="*/ 11 h 22"/>
                  <a:gd name="T20" fmla="*/ 7 w 15"/>
                  <a:gd name="T21" fmla="*/ 10 h 22"/>
                  <a:gd name="T22" fmla="*/ 5 w 15"/>
                  <a:gd name="T23" fmla="*/ 11 h 22"/>
                  <a:gd name="T24" fmla="*/ 4 w 15"/>
                  <a:gd name="T25" fmla="*/ 12 h 22"/>
                  <a:gd name="T26" fmla="*/ 5 w 15"/>
                  <a:gd name="T27" fmla="*/ 9 h 22"/>
                  <a:gd name="T28" fmla="*/ 14 w 15"/>
                  <a:gd name="T29" fmla="*/ 4 h 22"/>
                  <a:gd name="T30" fmla="*/ 14 w 15"/>
                  <a:gd name="T3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4" y="3"/>
                    </a:moveTo>
                    <a:cubicBezTo>
                      <a:pt x="11" y="0"/>
                      <a:pt x="8" y="2"/>
                      <a:pt x="5" y="5"/>
                    </a:cubicBezTo>
                    <a:cubicBezTo>
                      <a:pt x="1" y="8"/>
                      <a:pt x="1" y="13"/>
                      <a:pt x="1" y="17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21"/>
                      <a:pt x="2" y="21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4" y="15"/>
                      <a:pt x="7" y="14"/>
                      <a:pt x="8" y="11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5" y="3"/>
                      <a:pt x="15" y="3"/>
                      <a:pt x="14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52"/>
              <p:cNvSpPr/>
              <p:nvPr/>
            </p:nvSpPr>
            <p:spPr bwMode="auto">
              <a:xfrm>
                <a:off x="3967" y="2902"/>
                <a:ext cx="56" cy="43"/>
              </a:xfrm>
              <a:custGeom>
                <a:avLst/>
                <a:gdLst>
                  <a:gd name="T0" fmla="*/ 21 w 21"/>
                  <a:gd name="T1" fmla="*/ 1 h 16"/>
                  <a:gd name="T2" fmla="*/ 20 w 21"/>
                  <a:gd name="T3" fmla="*/ 0 h 16"/>
                  <a:gd name="T4" fmla="*/ 19 w 21"/>
                  <a:gd name="T5" fmla="*/ 0 h 16"/>
                  <a:gd name="T6" fmla="*/ 18 w 21"/>
                  <a:gd name="T7" fmla="*/ 2 h 16"/>
                  <a:gd name="T8" fmla="*/ 13 w 21"/>
                  <a:gd name="T9" fmla="*/ 3 h 16"/>
                  <a:gd name="T10" fmla="*/ 9 w 21"/>
                  <a:gd name="T11" fmla="*/ 7 h 16"/>
                  <a:gd name="T12" fmla="*/ 0 w 21"/>
                  <a:gd name="T13" fmla="*/ 15 h 16"/>
                  <a:gd name="T14" fmla="*/ 1 w 21"/>
                  <a:gd name="T15" fmla="*/ 15 h 16"/>
                  <a:gd name="T16" fmla="*/ 6 w 21"/>
                  <a:gd name="T17" fmla="*/ 11 h 16"/>
                  <a:gd name="T18" fmla="*/ 11 w 21"/>
                  <a:gd name="T19" fmla="*/ 10 h 16"/>
                  <a:gd name="T20" fmla="*/ 13 w 21"/>
                  <a:gd name="T21" fmla="*/ 9 h 16"/>
                  <a:gd name="T22" fmla="*/ 15 w 21"/>
                  <a:gd name="T23" fmla="*/ 15 h 16"/>
                  <a:gd name="T24" fmla="*/ 15 w 21"/>
                  <a:gd name="T25" fmla="*/ 15 h 16"/>
                  <a:gd name="T26" fmla="*/ 17 w 21"/>
                  <a:gd name="T27" fmla="*/ 9 h 16"/>
                  <a:gd name="T28" fmla="*/ 19 w 21"/>
                  <a:gd name="T29" fmla="*/ 8 h 16"/>
                  <a:gd name="T30" fmla="*/ 20 w 21"/>
                  <a:gd name="T31" fmla="*/ 2 h 16"/>
                  <a:gd name="T32" fmla="*/ 21 w 21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20" y="1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8" y="2"/>
                    </a:cubicBezTo>
                    <a:cubicBezTo>
                      <a:pt x="17" y="2"/>
                      <a:pt x="15" y="2"/>
                      <a:pt x="13" y="3"/>
                    </a:cubicBezTo>
                    <a:cubicBezTo>
                      <a:pt x="11" y="4"/>
                      <a:pt x="11" y="6"/>
                      <a:pt x="9" y="7"/>
                    </a:cubicBezTo>
                    <a:cubicBezTo>
                      <a:pt x="5" y="9"/>
                      <a:pt x="2" y="11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2" y="13"/>
                      <a:pt x="4" y="12"/>
                      <a:pt x="6" y="11"/>
                    </a:cubicBezTo>
                    <a:cubicBezTo>
                      <a:pt x="7" y="10"/>
                      <a:pt x="9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8"/>
                      <a:pt x="14" y="15"/>
                      <a:pt x="15" y="15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7" y="8"/>
                      <a:pt x="19" y="9"/>
                      <a:pt x="19" y="8"/>
                    </a:cubicBezTo>
                    <a:cubicBezTo>
                      <a:pt x="20" y="6"/>
                      <a:pt x="18" y="3"/>
                      <a:pt x="20" y="2"/>
                    </a:cubicBezTo>
                    <a:cubicBezTo>
                      <a:pt x="21" y="2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53"/>
              <p:cNvSpPr/>
              <p:nvPr/>
            </p:nvSpPr>
            <p:spPr bwMode="auto">
              <a:xfrm>
                <a:off x="3935" y="2867"/>
                <a:ext cx="91" cy="62"/>
              </a:xfrm>
              <a:custGeom>
                <a:avLst/>
                <a:gdLst>
                  <a:gd name="T0" fmla="*/ 33 w 34"/>
                  <a:gd name="T1" fmla="*/ 14 h 23"/>
                  <a:gd name="T2" fmla="*/ 18 w 34"/>
                  <a:gd name="T3" fmla="*/ 0 h 23"/>
                  <a:gd name="T4" fmla="*/ 0 w 34"/>
                  <a:gd name="T5" fmla="*/ 9 h 23"/>
                  <a:gd name="T6" fmla="*/ 8 w 34"/>
                  <a:gd name="T7" fmla="*/ 19 h 23"/>
                  <a:gd name="T8" fmla="*/ 15 w 34"/>
                  <a:gd name="T9" fmla="*/ 15 h 23"/>
                  <a:gd name="T10" fmla="*/ 23 w 34"/>
                  <a:gd name="T11" fmla="*/ 12 h 23"/>
                  <a:gd name="T12" fmla="*/ 28 w 34"/>
                  <a:gd name="T13" fmla="*/ 14 h 23"/>
                  <a:gd name="T14" fmla="*/ 33 w 34"/>
                  <a:gd name="T15" fmla="*/ 15 h 23"/>
                  <a:gd name="T16" fmla="*/ 33 w 34"/>
                  <a:gd name="T1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3">
                    <a:moveTo>
                      <a:pt x="33" y="14"/>
                    </a:moveTo>
                    <a:cubicBezTo>
                      <a:pt x="30" y="9"/>
                      <a:pt x="25" y="1"/>
                      <a:pt x="18" y="0"/>
                    </a:cubicBezTo>
                    <a:cubicBezTo>
                      <a:pt x="13" y="0"/>
                      <a:pt x="0" y="1"/>
                      <a:pt x="0" y="9"/>
                    </a:cubicBezTo>
                    <a:cubicBezTo>
                      <a:pt x="0" y="11"/>
                      <a:pt x="3" y="23"/>
                      <a:pt x="8" y="19"/>
                    </a:cubicBezTo>
                    <a:cubicBezTo>
                      <a:pt x="10" y="17"/>
                      <a:pt x="12" y="17"/>
                      <a:pt x="15" y="15"/>
                    </a:cubicBezTo>
                    <a:cubicBezTo>
                      <a:pt x="18" y="13"/>
                      <a:pt x="19" y="11"/>
                      <a:pt x="23" y="12"/>
                    </a:cubicBezTo>
                    <a:cubicBezTo>
                      <a:pt x="25" y="13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3" y="15"/>
                      <a:pt x="34" y="15"/>
                      <a:pt x="33" y="14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54"/>
              <p:cNvSpPr/>
              <p:nvPr/>
            </p:nvSpPr>
            <p:spPr bwMode="auto">
              <a:xfrm>
                <a:off x="3922" y="2859"/>
                <a:ext cx="101" cy="45"/>
              </a:xfrm>
              <a:custGeom>
                <a:avLst/>
                <a:gdLst>
                  <a:gd name="T0" fmla="*/ 16 w 38"/>
                  <a:gd name="T1" fmla="*/ 3 h 17"/>
                  <a:gd name="T2" fmla="*/ 5 w 38"/>
                  <a:gd name="T3" fmla="*/ 14 h 17"/>
                  <a:gd name="T4" fmla="*/ 6 w 38"/>
                  <a:gd name="T5" fmla="*/ 14 h 17"/>
                  <a:gd name="T6" fmla="*/ 9 w 38"/>
                  <a:gd name="T7" fmla="*/ 9 h 17"/>
                  <a:gd name="T8" fmla="*/ 14 w 38"/>
                  <a:gd name="T9" fmla="*/ 6 h 17"/>
                  <a:gd name="T10" fmla="*/ 18 w 38"/>
                  <a:gd name="T11" fmla="*/ 6 h 17"/>
                  <a:gd name="T12" fmla="*/ 18 w 38"/>
                  <a:gd name="T13" fmla="*/ 5 h 17"/>
                  <a:gd name="T14" fmla="*/ 18 w 38"/>
                  <a:gd name="T15" fmla="*/ 5 h 17"/>
                  <a:gd name="T16" fmla="*/ 25 w 38"/>
                  <a:gd name="T17" fmla="*/ 5 h 17"/>
                  <a:gd name="T18" fmla="*/ 37 w 38"/>
                  <a:gd name="T19" fmla="*/ 17 h 17"/>
                  <a:gd name="T20" fmla="*/ 38 w 38"/>
                  <a:gd name="T21" fmla="*/ 16 h 17"/>
                  <a:gd name="T22" fmla="*/ 16 w 38"/>
                  <a:gd name="T2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17">
                    <a:moveTo>
                      <a:pt x="16" y="3"/>
                    </a:moveTo>
                    <a:cubicBezTo>
                      <a:pt x="12" y="4"/>
                      <a:pt x="0" y="9"/>
                      <a:pt x="5" y="14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10" y="8"/>
                      <a:pt x="12" y="7"/>
                      <a:pt x="14" y="6"/>
                    </a:cubicBezTo>
                    <a:cubicBezTo>
                      <a:pt x="15" y="5"/>
                      <a:pt x="16" y="5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6"/>
                      <a:pt x="23" y="5"/>
                      <a:pt x="25" y="5"/>
                    </a:cubicBezTo>
                    <a:cubicBezTo>
                      <a:pt x="30" y="7"/>
                      <a:pt x="34" y="13"/>
                      <a:pt x="37" y="17"/>
                    </a:cubicBezTo>
                    <a:cubicBezTo>
                      <a:pt x="37" y="17"/>
                      <a:pt x="38" y="17"/>
                      <a:pt x="38" y="16"/>
                    </a:cubicBezTo>
                    <a:cubicBezTo>
                      <a:pt x="35" y="8"/>
                      <a:pt x="26" y="0"/>
                      <a:pt x="16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55"/>
              <p:cNvSpPr/>
              <p:nvPr/>
            </p:nvSpPr>
            <p:spPr bwMode="auto">
              <a:xfrm>
                <a:off x="4061" y="2880"/>
                <a:ext cx="48" cy="19"/>
              </a:xfrm>
              <a:custGeom>
                <a:avLst/>
                <a:gdLst>
                  <a:gd name="T0" fmla="*/ 17 w 18"/>
                  <a:gd name="T1" fmla="*/ 1 h 7"/>
                  <a:gd name="T2" fmla="*/ 13 w 18"/>
                  <a:gd name="T3" fmla="*/ 0 h 7"/>
                  <a:gd name="T4" fmla="*/ 12 w 18"/>
                  <a:gd name="T5" fmla="*/ 0 h 7"/>
                  <a:gd name="T6" fmla="*/ 11 w 18"/>
                  <a:gd name="T7" fmla="*/ 0 h 7"/>
                  <a:gd name="T8" fmla="*/ 7 w 18"/>
                  <a:gd name="T9" fmla="*/ 2 h 7"/>
                  <a:gd name="T10" fmla="*/ 1 w 18"/>
                  <a:gd name="T11" fmla="*/ 3 h 7"/>
                  <a:gd name="T12" fmla="*/ 1 w 18"/>
                  <a:gd name="T13" fmla="*/ 4 h 7"/>
                  <a:gd name="T14" fmla="*/ 6 w 18"/>
                  <a:gd name="T15" fmla="*/ 6 h 7"/>
                  <a:gd name="T16" fmla="*/ 10 w 18"/>
                  <a:gd name="T17" fmla="*/ 7 h 7"/>
                  <a:gd name="T18" fmla="*/ 14 w 18"/>
                  <a:gd name="T19" fmla="*/ 5 h 7"/>
                  <a:gd name="T20" fmla="*/ 17 w 18"/>
                  <a:gd name="T21" fmla="*/ 2 h 7"/>
                  <a:gd name="T22" fmla="*/ 17 w 18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7">
                    <a:moveTo>
                      <a:pt x="17" y="1"/>
                    </a:move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1" y="7"/>
                      <a:pt x="14" y="5"/>
                      <a:pt x="14" y="5"/>
                    </a:cubicBezTo>
                    <a:cubicBezTo>
                      <a:pt x="16" y="5"/>
                      <a:pt x="16" y="3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56"/>
              <p:cNvSpPr/>
              <p:nvPr/>
            </p:nvSpPr>
            <p:spPr bwMode="auto">
              <a:xfrm>
                <a:off x="3932" y="2888"/>
                <a:ext cx="24" cy="35"/>
              </a:xfrm>
              <a:custGeom>
                <a:avLst/>
                <a:gdLst>
                  <a:gd name="T0" fmla="*/ 8 w 9"/>
                  <a:gd name="T1" fmla="*/ 11 h 13"/>
                  <a:gd name="T2" fmla="*/ 8 w 9"/>
                  <a:gd name="T3" fmla="*/ 11 h 13"/>
                  <a:gd name="T4" fmla="*/ 8 w 9"/>
                  <a:gd name="T5" fmla="*/ 11 h 13"/>
                  <a:gd name="T6" fmla="*/ 4 w 9"/>
                  <a:gd name="T7" fmla="*/ 6 h 13"/>
                  <a:gd name="T8" fmla="*/ 4 w 9"/>
                  <a:gd name="T9" fmla="*/ 4 h 13"/>
                  <a:gd name="T10" fmla="*/ 2 w 9"/>
                  <a:gd name="T11" fmla="*/ 3 h 13"/>
                  <a:gd name="T12" fmla="*/ 1 w 9"/>
                  <a:gd name="T13" fmla="*/ 0 h 13"/>
                  <a:gd name="T14" fmla="*/ 0 w 9"/>
                  <a:gd name="T15" fmla="*/ 0 h 13"/>
                  <a:gd name="T16" fmla="*/ 0 w 9"/>
                  <a:gd name="T17" fmla="*/ 2 h 13"/>
                  <a:gd name="T18" fmla="*/ 0 w 9"/>
                  <a:gd name="T19" fmla="*/ 2 h 13"/>
                  <a:gd name="T20" fmla="*/ 1 w 9"/>
                  <a:gd name="T21" fmla="*/ 6 h 13"/>
                  <a:gd name="T22" fmla="*/ 3 w 9"/>
                  <a:gd name="T23" fmla="*/ 10 h 13"/>
                  <a:gd name="T24" fmla="*/ 8 w 9"/>
                  <a:gd name="T25" fmla="*/ 12 h 13"/>
                  <a:gd name="T26" fmla="*/ 8 w 9"/>
                  <a:gd name="T27" fmla="*/ 12 h 13"/>
                  <a:gd name="T28" fmla="*/ 8 w 9"/>
                  <a:gd name="T29" fmla="*/ 12 h 13"/>
                  <a:gd name="T30" fmla="*/ 8 w 9"/>
                  <a:gd name="T3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3">
                    <a:moveTo>
                      <a:pt x="8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1"/>
                      <a:pt x="3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4" y="13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57"/>
              <p:cNvSpPr/>
              <p:nvPr/>
            </p:nvSpPr>
            <p:spPr bwMode="auto">
              <a:xfrm>
                <a:off x="3964" y="2942"/>
                <a:ext cx="22" cy="35"/>
              </a:xfrm>
              <a:custGeom>
                <a:avLst/>
                <a:gdLst>
                  <a:gd name="T0" fmla="*/ 4 w 8"/>
                  <a:gd name="T1" fmla="*/ 6 h 13"/>
                  <a:gd name="T2" fmla="*/ 3 w 8"/>
                  <a:gd name="T3" fmla="*/ 5 h 13"/>
                  <a:gd name="T4" fmla="*/ 1 w 8"/>
                  <a:gd name="T5" fmla="*/ 1 h 13"/>
                  <a:gd name="T6" fmla="*/ 1 w 8"/>
                  <a:gd name="T7" fmla="*/ 1 h 13"/>
                  <a:gd name="T8" fmla="*/ 1 w 8"/>
                  <a:gd name="T9" fmla="*/ 5 h 13"/>
                  <a:gd name="T10" fmla="*/ 2 w 8"/>
                  <a:gd name="T11" fmla="*/ 10 h 13"/>
                  <a:gd name="T12" fmla="*/ 7 w 8"/>
                  <a:gd name="T13" fmla="*/ 13 h 13"/>
                  <a:gd name="T14" fmla="*/ 8 w 8"/>
                  <a:gd name="T15" fmla="*/ 12 h 13"/>
                  <a:gd name="T16" fmla="*/ 4 w 8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4" y="6"/>
                    </a:moveTo>
                    <a:cubicBezTo>
                      <a:pt x="4" y="6"/>
                      <a:pt x="4" y="5"/>
                      <a:pt x="3" y="5"/>
                    </a:cubicBezTo>
                    <a:cubicBezTo>
                      <a:pt x="2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2"/>
                      <a:pt x="5" y="13"/>
                      <a:pt x="7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6" y="10"/>
                      <a:pt x="3" y="9"/>
                      <a:pt x="4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58"/>
              <p:cNvSpPr/>
              <p:nvPr/>
            </p:nvSpPr>
            <p:spPr bwMode="auto">
              <a:xfrm>
                <a:off x="4066" y="2899"/>
                <a:ext cx="24" cy="43"/>
              </a:xfrm>
              <a:custGeom>
                <a:avLst/>
                <a:gdLst>
                  <a:gd name="T0" fmla="*/ 9 w 9"/>
                  <a:gd name="T1" fmla="*/ 15 h 16"/>
                  <a:gd name="T2" fmla="*/ 8 w 9"/>
                  <a:gd name="T3" fmla="*/ 11 h 16"/>
                  <a:gd name="T4" fmla="*/ 7 w 9"/>
                  <a:gd name="T5" fmla="*/ 6 h 16"/>
                  <a:gd name="T6" fmla="*/ 1 w 9"/>
                  <a:gd name="T7" fmla="*/ 1 h 16"/>
                  <a:gd name="T8" fmla="*/ 1 w 9"/>
                  <a:gd name="T9" fmla="*/ 1 h 16"/>
                  <a:gd name="T10" fmla="*/ 1 w 9"/>
                  <a:gd name="T11" fmla="*/ 6 h 16"/>
                  <a:gd name="T12" fmla="*/ 3 w 9"/>
                  <a:gd name="T13" fmla="*/ 9 h 16"/>
                  <a:gd name="T14" fmla="*/ 4 w 9"/>
                  <a:gd name="T15" fmla="*/ 10 h 16"/>
                  <a:gd name="T16" fmla="*/ 8 w 9"/>
                  <a:gd name="T17" fmla="*/ 15 h 16"/>
                  <a:gd name="T18" fmla="*/ 9 w 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9" y="15"/>
                    </a:moveTo>
                    <a:cubicBezTo>
                      <a:pt x="9" y="14"/>
                      <a:pt x="8" y="12"/>
                      <a:pt x="8" y="11"/>
                    </a:cubicBezTo>
                    <a:cubicBezTo>
                      <a:pt x="7" y="9"/>
                      <a:pt x="7" y="8"/>
                      <a:pt x="7" y="6"/>
                    </a:cubicBezTo>
                    <a:cubicBezTo>
                      <a:pt x="5" y="4"/>
                      <a:pt x="3" y="3"/>
                      <a:pt x="1" y="1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7"/>
                      <a:pt x="3" y="6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8" y="16"/>
                      <a:pt x="9" y="16"/>
                      <a:pt x="9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59"/>
              <p:cNvSpPr/>
              <p:nvPr/>
            </p:nvSpPr>
            <p:spPr bwMode="auto">
              <a:xfrm>
                <a:off x="4007" y="2872"/>
                <a:ext cx="40" cy="43"/>
              </a:xfrm>
              <a:custGeom>
                <a:avLst/>
                <a:gdLst>
                  <a:gd name="T0" fmla="*/ 14 w 15"/>
                  <a:gd name="T1" fmla="*/ 5 h 16"/>
                  <a:gd name="T2" fmla="*/ 3 w 15"/>
                  <a:gd name="T3" fmla="*/ 4 h 16"/>
                  <a:gd name="T4" fmla="*/ 2 w 15"/>
                  <a:gd name="T5" fmla="*/ 4 h 16"/>
                  <a:gd name="T6" fmla="*/ 1 w 15"/>
                  <a:gd name="T7" fmla="*/ 6 h 16"/>
                  <a:gd name="T8" fmla="*/ 2 w 15"/>
                  <a:gd name="T9" fmla="*/ 10 h 16"/>
                  <a:gd name="T10" fmla="*/ 8 w 15"/>
                  <a:gd name="T11" fmla="*/ 13 h 16"/>
                  <a:gd name="T12" fmla="*/ 9 w 15"/>
                  <a:gd name="T13" fmla="*/ 11 h 16"/>
                  <a:gd name="T14" fmla="*/ 12 w 15"/>
                  <a:gd name="T15" fmla="*/ 9 h 16"/>
                  <a:gd name="T16" fmla="*/ 14 w 1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4" y="5"/>
                    </a:moveTo>
                    <a:cubicBezTo>
                      <a:pt x="13" y="0"/>
                      <a:pt x="6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12"/>
                      <a:pt x="5" y="16"/>
                      <a:pt x="8" y="13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3" y="8"/>
                      <a:pt x="15" y="6"/>
                      <a:pt x="14" y="5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60"/>
              <p:cNvSpPr/>
              <p:nvPr/>
            </p:nvSpPr>
            <p:spPr bwMode="auto">
              <a:xfrm>
                <a:off x="4010" y="2886"/>
                <a:ext cx="32" cy="24"/>
              </a:xfrm>
              <a:custGeom>
                <a:avLst/>
                <a:gdLst>
                  <a:gd name="T0" fmla="*/ 11 w 12"/>
                  <a:gd name="T1" fmla="*/ 0 h 9"/>
                  <a:gd name="T2" fmla="*/ 10 w 12"/>
                  <a:gd name="T3" fmla="*/ 0 h 9"/>
                  <a:gd name="T4" fmla="*/ 7 w 12"/>
                  <a:gd name="T5" fmla="*/ 1 h 9"/>
                  <a:gd name="T6" fmla="*/ 5 w 12"/>
                  <a:gd name="T7" fmla="*/ 1 h 9"/>
                  <a:gd name="T8" fmla="*/ 3 w 12"/>
                  <a:gd name="T9" fmla="*/ 2 h 9"/>
                  <a:gd name="T10" fmla="*/ 1 w 12"/>
                  <a:gd name="T11" fmla="*/ 3 h 9"/>
                  <a:gd name="T12" fmla="*/ 1 w 12"/>
                  <a:gd name="T13" fmla="*/ 3 h 9"/>
                  <a:gd name="T14" fmla="*/ 0 w 12"/>
                  <a:gd name="T15" fmla="*/ 3 h 9"/>
                  <a:gd name="T16" fmla="*/ 3 w 12"/>
                  <a:gd name="T17" fmla="*/ 7 h 9"/>
                  <a:gd name="T18" fmla="*/ 4 w 12"/>
                  <a:gd name="T19" fmla="*/ 8 h 9"/>
                  <a:gd name="T20" fmla="*/ 6 w 12"/>
                  <a:gd name="T21" fmla="*/ 8 h 9"/>
                  <a:gd name="T22" fmla="*/ 11 w 12"/>
                  <a:gd name="T23" fmla="*/ 3 h 9"/>
                  <a:gd name="T24" fmla="*/ 11 w 12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6"/>
                      <a:pt x="9" y="5"/>
                      <a:pt x="11" y="3"/>
                    </a:cubicBezTo>
                    <a:cubicBezTo>
                      <a:pt x="12" y="2"/>
                      <a:pt x="12" y="1"/>
                      <a:pt x="11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61"/>
              <p:cNvSpPr/>
              <p:nvPr/>
            </p:nvSpPr>
            <p:spPr bwMode="auto">
              <a:xfrm>
                <a:off x="4020" y="2888"/>
                <a:ext cx="17" cy="8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2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2 h 3"/>
                  <a:gd name="T12" fmla="*/ 2 w 6"/>
                  <a:gd name="T13" fmla="*/ 3 h 3"/>
                  <a:gd name="T14" fmla="*/ 5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6" y="2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62"/>
              <p:cNvSpPr/>
              <p:nvPr/>
            </p:nvSpPr>
            <p:spPr bwMode="auto">
              <a:xfrm>
                <a:off x="4029" y="2888"/>
                <a:ext cx="16" cy="16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1 h 6"/>
                  <a:gd name="T4" fmla="*/ 4 w 6"/>
                  <a:gd name="T5" fmla="*/ 2 h 6"/>
                  <a:gd name="T6" fmla="*/ 3 w 6"/>
                  <a:gd name="T7" fmla="*/ 2 h 6"/>
                  <a:gd name="T8" fmla="*/ 0 w 6"/>
                  <a:gd name="T9" fmla="*/ 5 h 6"/>
                  <a:gd name="T10" fmla="*/ 0 w 6"/>
                  <a:gd name="T11" fmla="*/ 5 h 6"/>
                  <a:gd name="T12" fmla="*/ 0 w 6"/>
                  <a:gd name="T13" fmla="*/ 6 h 6"/>
                  <a:gd name="T14" fmla="*/ 1 w 6"/>
                  <a:gd name="T15" fmla="*/ 6 h 6"/>
                  <a:gd name="T16" fmla="*/ 4 w 6"/>
                  <a:gd name="T17" fmla="*/ 5 h 6"/>
                  <a:gd name="T18" fmla="*/ 6 w 6"/>
                  <a:gd name="T19" fmla="*/ 1 h 6"/>
                  <a:gd name="T20" fmla="*/ 5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  <a:cubicBezTo>
                      <a:pt x="5" y="4"/>
                      <a:pt x="5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63"/>
              <p:cNvSpPr/>
              <p:nvPr/>
            </p:nvSpPr>
            <p:spPr bwMode="auto">
              <a:xfrm>
                <a:off x="4020" y="292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64"/>
              <p:cNvSpPr/>
              <p:nvPr/>
            </p:nvSpPr>
            <p:spPr bwMode="auto">
              <a:xfrm>
                <a:off x="4020" y="28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65"/>
              <p:cNvSpPr/>
              <p:nvPr/>
            </p:nvSpPr>
            <p:spPr bwMode="auto">
              <a:xfrm>
                <a:off x="4117" y="1242"/>
                <a:ext cx="227" cy="219"/>
              </a:xfrm>
              <a:custGeom>
                <a:avLst/>
                <a:gdLst>
                  <a:gd name="T0" fmla="*/ 36 w 85"/>
                  <a:gd name="T1" fmla="*/ 69 h 82"/>
                  <a:gd name="T2" fmla="*/ 40 w 85"/>
                  <a:gd name="T3" fmla="*/ 69 h 82"/>
                  <a:gd name="T4" fmla="*/ 43 w 85"/>
                  <a:gd name="T5" fmla="*/ 74 h 82"/>
                  <a:gd name="T6" fmla="*/ 57 w 85"/>
                  <a:gd name="T7" fmla="*/ 80 h 82"/>
                  <a:gd name="T8" fmla="*/ 61 w 85"/>
                  <a:gd name="T9" fmla="*/ 57 h 82"/>
                  <a:gd name="T10" fmla="*/ 75 w 85"/>
                  <a:gd name="T11" fmla="*/ 59 h 82"/>
                  <a:gd name="T12" fmla="*/ 83 w 85"/>
                  <a:gd name="T13" fmla="*/ 51 h 82"/>
                  <a:gd name="T14" fmla="*/ 69 w 85"/>
                  <a:gd name="T15" fmla="*/ 34 h 82"/>
                  <a:gd name="T16" fmla="*/ 57 w 85"/>
                  <a:gd name="T17" fmla="*/ 4 h 82"/>
                  <a:gd name="T18" fmla="*/ 45 w 85"/>
                  <a:gd name="T19" fmla="*/ 10 h 82"/>
                  <a:gd name="T20" fmla="*/ 44 w 85"/>
                  <a:gd name="T21" fmla="*/ 18 h 82"/>
                  <a:gd name="T22" fmla="*/ 43 w 85"/>
                  <a:gd name="T23" fmla="*/ 20 h 82"/>
                  <a:gd name="T24" fmla="*/ 41 w 85"/>
                  <a:gd name="T25" fmla="*/ 14 h 82"/>
                  <a:gd name="T26" fmla="*/ 31 w 85"/>
                  <a:gd name="T27" fmla="*/ 2 h 82"/>
                  <a:gd name="T28" fmla="*/ 17 w 85"/>
                  <a:gd name="T29" fmla="*/ 7 h 82"/>
                  <a:gd name="T30" fmla="*/ 17 w 85"/>
                  <a:gd name="T31" fmla="*/ 17 h 82"/>
                  <a:gd name="T32" fmla="*/ 7 w 85"/>
                  <a:gd name="T33" fmla="*/ 18 h 82"/>
                  <a:gd name="T34" fmla="*/ 20 w 85"/>
                  <a:gd name="T35" fmla="*/ 42 h 82"/>
                  <a:gd name="T36" fmla="*/ 22 w 85"/>
                  <a:gd name="T37" fmla="*/ 43 h 82"/>
                  <a:gd name="T38" fmla="*/ 21 w 85"/>
                  <a:gd name="T39" fmla="*/ 44 h 82"/>
                  <a:gd name="T40" fmla="*/ 16 w 85"/>
                  <a:gd name="T41" fmla="*/ 49 h 82"/>
                  <a:gd name="T42" fmla="*/ 12 w 85"/>
                  <a:gd name="T43" fmla="*/ 64 h 82"/>
                  <a:gd name="T44" fmla="*/ 22 w 85"/>
                  <a:gd name="T45" fmla="*/ 74 h 82"/>
                  <a:gd name="T46" fmla="*/ 36 w 85"/>
                  <a:gd name="T47" fmla="*/ 6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82">
                    <a:moveTo>
                      <a:pt x="36" y="69"/>
                    </a:moveTo>
                    <a:cubicBezTo>
                      <a:pt x="39" y="66"/>
                      <a:pt x="39" y="64"/>
                      <a:pt x="40" y="69"/>
                    </a:cubicBezTo>
                    <a:cubicBezTo>
                      <a:pt x="41" y="71"/>
                      <a:pt x="42" y="73"/>
                      <a:pt x="43" y="74"/>
                    </a:cubicBezTo>
                    <a:cubicBezTo>
                      <a:pt x="46" y="77"/>
                      <a:pt x="53" y="82"/>
                      <a:pt x="57" y="80"/>
                    </a:cubicBezTo>
                    <a:cubicBezTo>
                      <a:pt x="64" y="78"/>
                      <a:pt x="64" y="62"/>
                      <a:pt x="61" y="57"/>
                    </a:cubicBezTo>
                    <a:cubicBezTo>
                      <a:pt x="62" y="59"/>
                      <a:pt x="73" y="60"/>
                      <a:pt x="75" y="59"/>
                    </a:cubicBezTo>
                    <a:cubicBezTo>
                      <a:pt x="80" y="59"/>
                      <a:pt x="82" y="56"/>
                      <a:pt x="83" y="51"/>
                    </a:cubicBezTo>
                    <a:cubicBezTo>
                      <a:pt x="85" y="43"/>
                      <a:pt x="77" y="33"/>
                      <a:pt x="69" y="34"/>
                    </a:cubicBezTo>
                    <a:cubicBezTo>
                      <a:pt x="74" y="24"/>
                      <a:pt x="67" y="8"/>
                      <a:pt x="57" y="4"/>
                    </a:cubicBezTo>
                    <a:cubicBezTo>
                      <a:pt x="52" y="2"/>
                      <a:pt x="47" y="6"/>
                      <a:pt x="45" y="10"/>
                    </a:cubicBezTo>
                    <a:cubicBezTo>
                      <a:pt x="43" y="12"/>
                      <a:pt x="44" y="15"/>
                      <a:pt x="44" y="18"/>
                    </a:cubicBezTo>
                    <a:cubicBezTo>
                      <a:pt x="44" y="19"/>
                      <a:pt x="45" y="22"/>
                      <a:pt x="43" y="20"/>
                    </a:cubicBezTo>
                    <a:cubicBezTo>
                      <a:pt x="42" y="18"/>
                      <a:pt x="42" y="16"/>
                      <a:pt x="41" y="14"/>
                    </a:cubicBezTo>
                    <a:cubicBezTo>
                      <a:pt x="39" y="10"/>
                      <a:pt x="36" y="4"/>
                      <a:pt x="31" y="2"/>
                    </a:cubicBezTo>
                    <a:cubicBezTo>
                      <a:pt x="26" y="0"/>
                      <a:pt x="20" y="3"/>
                      <a:pt x="17" y="7"/>
                    </a:cubicBezTo>
                    <a:cubicBezTo>
                      <a:pt x="14" y="10"/>
                      <a:pt x="15" y="14"/>
                      <a:pt x="17" y="17"/>
                    </a:cubicBezTo>
                    <a:cubicBezTo>
                      <a:pt x="16" y="15"/>
                      <a:pt x="9" y="16"/>
                      <a:pt x="7" y="18"/>
                    </a:cubicBezTo>
                    <a:cubicBezTo>
                      <a:pt x="0" y="28"/>
                      <a:pt x="11" y="41"/>
                      <a:pt x="20" y="42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1" y="44"/>
                    </a:cubicBezTo>
                    <a:cubicBezTo>
                      <a:pt x="19" y="45"/>
                      <a:pt x="17" y="47"/>
                      <a:pt x="16" y="49"/>
                    </a:cubicBezTo>
                    <a:cubicBezTo>
                      <a:pt x="13" y="54"/>
                      <a:pt x="11" y="59"/>
                      <a:pt x="12" y="64"/>
                    </a:cubicBezTo>
                    <a:cubicBezTo>
                      <a:pt x="13" y="69"/>
                      <a:pt x="18" y="72"/>
                      <a:pt x="22" y="74"/>
                    </a:cubicBezTo>
                    <a:cubicBezTo>
                      <a:pt x="27" y="75"/>
                      <a:pt x="32" y="72"/>
                      <a:pt x="36" y="69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66"/>
              <p:cNvSpPr/>
              <p:nvPr/>
            </p:nvSpPr>
            <p:spPr bwMode="auto">
              <a:xfrm>
                <a:off x="4160" y="1255"/>
                <a:ext cx="152" cy="91"/>
              </a:xfrm>
              <a:custGeom>
                <a:avLst/>
                <a:gdLst>
                  <a:gd name="T0" fmla="*/ 25 w 57"/>
                  <a:gd name="T1" fmla="*/ 32 h 34"/>
                  <a:gd name="T2" fmla="*/ 25 w 57"/>
                  <a:gd name="T3" fmla="*/ 32 h 34"/>
                  <a:gd name="T4" fmla="*/ 34 w 57"/>
                  <a:gd name="T5" fmla="*/ 34 h 34"/>
                  <a:gd name="T6" fmla="*/ 42 w 57"/>
                  <a:gd name="T7" fmla="*/ 31 h 34"/>
                  <a:gd name="T8" fmla="*/ 56 w 57"/>
                  <a:gd name="T9" fmla="*/ 33 h 34"/>
                  <a:gd name="T10" fmla="*/ 56 w 57"/>
                  <a:gd name="T11" fmla="*/ 32 h 34"/>
                  <a:gd name="T12" fmla="*/ 52 w 57"/>
                  <a:gd name="T13" fmla="*/ 30 h 34"/>
                  <a:gd name="T14" fmla="*/ 53 w 57"/>
                  <a:gd name="T15" fmla="*/ 19 h 34"/>
                  <a:gd name="T16" fmla="*/ 45 w 57"/>
                  <a:gd name="T17" fmla="*/ 6 h 34"/>
                  <a:gd name="T18" fmla="*/ 41 w 57"/>
                  <a:gd name="T19" fmla="*/ 6 h 34"/>
                  <a:gd name="T20" fmla="*/ 34 w 57"/>
                  <a:gd name="T21" fmla="*/ 5 h 34"/>
                  <a:gd name="T22" fmla="*/ 29 w 57"/>
                  <a:gd name="T23" fmla="*/ 17 h 34"/>
                  <a:gd name="T24" fmla="*/ 25 w 57"/>
                  <a:gd name="T25" fmla="*/ 12 h 34"/>
                  <a:gd name="T26" fmla="*/ 23 w 57"/>
                  <a:gd name="T27" fmla="*/ 7 h 34"/>
                  <a:gd name="T28" fmla="*/ 17 w 57"/>
                  <a:gd name="T29" fmla="*/ 2 h 34"/>
                  <a:gd name="T30" fmla="*/ 4 w 57"/>
                  <a:gd name="T31" fmla="*/ 5 h 34"/>
                  <a:gd name="T32" fmla="*/ 4 w 57"/>
                  <a:gd name="T33" fmla="*/ 14 h 34"/>
                  <a:gd name="T34" fmla="*/ 8 w 57"/>
                  <a:gd name="T35" fmla="*/ 17 h 34"/>
                  <a:gd name="T36" fmla="*/ 9 w 57"/>
                  <a:gd name="T37" fmla="*/ 20 h 34"/>
                  <a:gd name="T38" fmla="*/ 25 w 57"/>
                  <a:gd name="T39" fmla="*/ 32 h 34"/>
                  <a:gd name="T40" fmla="*/ 25 w 57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34">
                    <a:moveTo>
                      <a:pt x="25" y="32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8" y="33"/>
                      <a:pt x="31" y="34"/>
                      <a:pt x="34" y="34"/>
                    </a:cubicBezTo>
                    <a:cubicBezTo>
                      <a:pt x="37" y="34"/>
                      <a:pt x="39" y="31"/>
                      <a:pt x="42" y="31"/>
                    </a:cubicBezTo>
                    <a:cubicBezTo>
                      <a:pt x="46" y="31"/>
                      <a:pt x="51" y="32"/>
                      <a:pt x="56" y="33"/>
                    </a:cubicBezTo>
                    <a:cubicBezTo>
                      <a:pt x="56" y="33"/>
                      <a:pt x="57" y="32"/>
                      <a:pt x="56" y="32"/>
                    </a:cubicBezTo>
                    <a:cubicBezTo>
                      <a:pt x="56" y="32"/>
                      <a:pt x="52" y="30"/>
                      <a:pt x="52" y="30"/>
                    </a:cubicBezTo>
                    <a:cubicBezTo>
                      <a:pt x="53" y="26"/>
                      <a:pt x="53" y="23"/>
                      <a:pt x="53" y="19"/>
                    </a:cubicBezTo>
                    <a:cubicBezTo>
                      <a:pt x="53" y="14"/>
                      <a:pt x="50" y="7"/>
                      <a:pt x="45" y="6"/>
                    </a:cubicBezTo>
                    <a:cubicBezTo>
                      <a:pt x="43" y="5"/>
                      <a:pt x="42" y="5"/>
                      <a:pt x="41" y="6"/>
                    </a:cubicBezTo>
                    <a:cubicBezTo>
                      <a:pt x="35" y="9"/>
                      <a:pt x="37" y="5"/>
                      <a:pt x="34" y="5"/>
                    </a:cubicBezTo>
                    <a:cubicBezTo>
                      <a:pt x="29" y="5"/>
                      <a:pt x="29" y="14"/>
                      <a:pt x="29" y="17"/>
                    </a:cubicBezTo>
                    <a:cubicBezTo>
                      <a:pt x="28" y="17"/>
                      <a:pt x="25" y="12"/>
                      <a:pt x="25" y="12"/>
                    </a:cubicBezTo>
                    <a:cubicBezTo>
                      <a:pt x="24" y="10"/>
                      <a:pt x="24" y="9"/>
                      <a:pt x="23" y="7"/>
                    </a:cubicBezTo>
                    <a:cubicBezTo>
                      <a:pt x="21" y="5"/>
                      <a:pt x="20" y="3"/>
                      <a:pt x="17" y="2"/>
                    </a:cubicBez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1"/>
                      <a:pt x="4" y="14"/>
                    </a:cubicBezTo>
                    <a:cubicBezTo>
                      <a:pt x="5" y="15"/>
                      <a:pt x="7" y="16"/>
                      <a:pt x="8" y="17"/>
                    </a:cubicBezTo>
                    <a:cubicBezTo>
                      <a:pt x="8" y="18"/>
                      <a:pt x="8" y="19"/>
                      <a:pt x="9" y="20"/>
                    </a:cubicBezTo>
                    <a:cubicBezTo>
                      <a:pt x="13" y="25"/>
                      <a:pt x="19" y="29"/>
                      <a:pt x="25" y="32"/>
                    </a:cubicBezTo>
                    <a:cubicBezTo>
                      <a:pt x="25" y="32"/>
                      <a:pt x="26" y="32"/>
                      <a:pt x="25" y="3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67"/>
              <p:cNvSpPr/>
              <p:nvPr/>
            </p:nvSpPr>
            <p:spPr bwMode="auto">
              <a:xfrm>
                <a:off x="4149" y="1341"/>
                <a:ext cx="118" cy="56"/>
              </a:xfrm>
              <a:custGeom>
                <a:avLst/>
                <a:gdLst>
                  <a:gd name="T0" fmla="*/ 21 w 44"/>
                  <a:gd name="T1" fmla="*/ 18 h 21"/>
                  <a:gd name="T2" fmla="*/ 26 w 44"/>
                  <a:gd name="T3" fmla="*/ 13 h 21"/>
                  <a:gd name="T4" fmla="*/ 30 w 44"/>
                  <a:gd name="T5" fmla="*/ 10 h 21"/>
                  <a:gd name="T6" fmla="*/ 30 w 44"/>
                  <a:gd name="T7" fmla="*/ 17 h 21"/>
                  <a:gd name="T8" fmla="*/ 31 w 44"/>
                  <a:gd name="T9" fmla="*/ 17 h 21"/>
                  <a:gd name="T10" fmla="*/ 33 w 44"/>
                  <a:gd name="T11" fmla="*/ 13 h 21"/>
                  <a:gd name="T12" fmla="*/ 36 w 44"/>
                  <a:gd name="T13" fmla="*/ 20 h 21"/>
                  <a:gd name="T14" fmla="*/ 37 w 44"/>
                  <a:gd name="T15" fmla="*/ 20 h 21"/>
                  <a:gd name="T16" fmla="*/ 38 w 44"/>
                  <a:gd name="T17" fmla="*/ 14 h 21"/>
                  <a:gd name="T18" fmla="*/ 43 w 44"/>
                  <a:gd name="T19" fmla="*/ 18 h 21"/>
                  <a:gd name="T20" fmla="*/ 44 w 44"/>
                  <a:gd name="T21" fmla="*/ 17 h 21"/>
                  <a:gd name="T22" fmla="*/ 38 w 44"/>
                  <a:gd name="T23" fmla="*/ 9 h 21"/>
                  <a:gd name="T24" fmla="*/ 32 w 44"/>
                  <a:gd name="T25" fmla="*/ 2 h 21"/>
                  <a:gd name="T26" fmla="*/ 18 w 44"/>
                  <a:gd name="T27" fmla="*/ 3 h 21"/>
                  <a:gd name="T28" fmla="*/ 1 w 44"/>
                  <a:gd name="T29" fmla="*/ 0 h 21"/>
                  <a:gd name="T30" fmla="*/ 1 w 44"/>
                  <a:gd name="T31" fmla="*/ 1 h 21"/>
                  <a:gd name="T32" fmla="*/ 16 w 44"/>
                  <a:gd name="T33" fmla="*/ 5 h 21"/>
                  <a:gd name="T34" fmla="*/ 13 w 44"/>
                  <a:gd name="T35" fmla="*/ 6 h 21"/>
                  <a:gd name="T36" fmla="*/ 10 w 44"/>
                  <a:gd name="T37" fmla="*/ 8 h 21"/>
                  <a:gd name="T38" fmla="*/ 10 w 44"/>
                  <a:gd name="T39" fmla="*/ 9 h 21"/>
                  <a:gd name="T40" fmla="*/ 20 w 44"/>
                  <a:gd name="T41" fmla="*/ 12 h 21"/>
                  <a:gd name="T42" fmla="*/ 23 w 44"/>
                  <a:gd name="T43" fmla="*/ 10 h 21"/>
                  <a:gd name="T44" fmla="*/ 24 w 44"/>
                  <a:gd name="T45" fmla="*/ 8 h 21"/>
                  <a:gd name="T46" fmla="*/ 20 w 44"/>
                  <a:gd name="T47" fmla="*/ 17 h 21"/>
                  <a:gd name="T48" fmla="*/ 21 w 44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21">
                    <a:moveTo>
                      <a:pt x="21" y="18"/>
                    </a:moveTo>
                    <a:cubicBezTo>
                      <a:pt x="23" y="17"/>
                      <a:pt x="24" y="15"/>
                      <a:pt x="26" y="13"/>
                    </a:cubicBezTo>
                    <a:cubicBezTo>
                      <a:pt x="26" y="13"/>
                      <a:pt x="30" y="8"/>
                      <a:pt x="30" y="10"/>
                    </a:cubicBezTo>
                    <a:cubicBezTo>
                      <a:pt x="30" y="12"/>
                      <a:pt x="30" y="15"/>
                      <a:pt x="30" y="17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2" y="16"/>
                      <a:pt x="33" y="8"/>
                      <a:pt x="33" y="13"/>
                    </a:cubicBezTo>
                    <a:cubicBezTo>
                      <a:pt x="34" y="16"/>
                      <a:pt x="34" y="18"/>
                      <a:pt x="36" y="20"/>
                    </a:cubicBezTo>
                    <a:cubicBezTo>
                      <a:pt x="36" y="21"/>
                      <a:pt x="37" y="21"/>
                      <a:pt x="37" y="20"/>
                    </a:cubicBezTo>
                    <a:cubicBezTo>
                      <a:pt x="36" y="18"/>
                      <a:pt x="34" y="11"/>
                      <a:pt x="38" y="14"/>
                    </a:cubicBezTo>
                    <a:cubicBezTo>
                      <a:pt x="39" y="16"/>
                      <a:pt x="41" y="17"/>
                      <a:pt x="43" y="18"/>
                    </a:cubicBezTo>
                    <a:cubicBezTo>
                      <a:pt x="44" y="18"/>
                      <a:pt x="44" y="17"/>
                      <a:pt x="44" y="17"/>
                    </a:cubicBezTo>
                    <a:cubicBezTo>
                      <a:pt x="43" y="14"/>
                      <a:pt x="41" y="11"/>
                      <a:pt x="38" y="9"/>
                    </a:cubicBezTo>
                    <a:cubicBezTo>
                      <a:pt x="37" y="6"/>
                      <a:pt x="35" y="3"/>
                      <a:pt x="32" y="2"/>
                    </a:cubicBezTo>
                    <a:cubicBezTo>
                      <a:pt x="27" y="2"/>
                      <a:pt x="23" y="2"/>
                      <a:pt x="18" y="3"/>
                    </a:cubicBezTo>
                    <a:cubicBezTo>
                      <a:pt x="12" y="3"/>
                      <a:pt x="6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6" y="3"/>
                      <a:pt x="11" y="3"/>
                      <a:pt x="16" y="5"/>
                    </a:cubicBezTo>
                    <a:cubicBezTo>
                      <a:pt x="17" y="5"/>
                      <a:pt x="13" y="6"/>
                      <a:pt x="13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8"/>
                      <a:pt x="10" y="9"/>
                      <a:pt x="10" y="9"/>
                    </a:cubicBezTo>
                    <a:cubicBezTo>
                      <a:pt x="14" y="9"/>
                      <a:pt x="17" y="11"/>
                      <a:pt x="20" y="12"/>
                    </a:cubicBezTo>
                    <a:cubicBezTo>
                      <a:pt x="21" y="12"/>
                      <a:pt x="22" y="11"/>
                      <a:pt x="23" y="10"/>
                    </a:cubicBezTo>
                    <a:cubicBezTo>
                      <a:pt x="24" y="9"/>
                      <a:pt x="27" y="4"/>
                      <a:pt x="24" y="8"/>
                    </a:cubicBezTo>
                    <a:cubicBezTo>
                      <a:pt x="22" y="11"/>
                      <a:pt x="21" y="14"/>
                      <a:pt x="20" y="17"/>
                    </a:cubicBezTo>
                    <a:cubicBezTo>
                      <a:pt x="20" y="18"/>
                      <a:pt x="20" y="18"/>
                      <a:pt x="21" y="18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68"/>
              <p:cNvSpPr/>
              <p:nvPr/>
            </p:nvSpPr>
            <p:spPr bwMode="auto">
              <a:xfrm>
                <a:off x="4181" y="1255"/>
                <a:ext cx="56" cy="75"/>
              </a:xfrm>
              <a:custGeom>
                <a:avLst/>
                <a:gdLst>
                  <a:gd name="T0" fmla="*/ 19 w 21"/>
                  <a:gd name="T1" fmla="*/ 28 h 28"/>
                  <a:gd name="T2" fmla="*/ 20 w 21"/>
                  <a:gd name="T3" fmla="*/ 28 h 28"/>
                  <a:gd name="T4" fmla="*/ 20 w 21"/>
                  <a:gd name="T5" fmla="*/ 28 h 28"/>
                  <a:gd name="T6" fmla="*/ 21 w 21"/>
                  <a:gd name="T7" fmla="*/ 26 h 28"/>
                  <a:gd name="T8" fmla="*/ 20 w 21"/>
                  <a:gd name="T9" fmla="*/ 25 h 28"/>
                  <a:gd name="T10" fmla="*/ 20 w 21"/>
                  <a:gd name="T11" fmla="*/ 18 h 28"/>
                  <a:gd name="T12" fmla="*/ 17 w 21"/>
                  <a:gd name="T13" fmla="*/ 14 h 28"/>
                  <a:gd name="T14" fmla="*/ 13 w 21"/>
                  <a:gd name="T15" fmla="*/ 7 h 28"/>
                  <a:gd name="T16" fmla="*/ 0 w 21"/>
                  <a:gd name="T17" fmla="*/ 3 h 28"/>
                  <a:gd name="T18" fmla="*/ 0 w 21"/>
                  <a:gd name="T19" fmla="*/ 4 h 28"/>
                  <a:gd name="T20" fmla="*/ 9 w 21"/>
                  <a:gd name="T21" fmla="*/ 7 h 28"/>
                  <a:gd name="T22" fmla="*/ 15 w 21"/>
                  <a:gd name="T23" fmla="*/ 18 h 28"/>
                  <a:gd name="T24" fmla="*/ 17 w 21"/>
                  <a:gd name="T25" fmla="*/ 22 h 28"/>
                  <a:gd name="T26" fmla="*/ 19 w 21"/>
                  <a:gd name="T27" fmla="*/ 25 h 28"/>
                  <a:gd name="T28" fmla="*/ 19 w 21"/>
                  <a:gd name="T29" fmla="*/ 26 h 28"/>
                  <a:gd name="T30" fmla="*/ 11 w 21"/>
                  <a:gd name="T31" fmla="*/ 21 h 28"/>
                  <a:gd name="T32" fmla="*/ 2 w 21"/>
                  <a:gd name="T33" fmla="*/ 18 h 28"/>
                  <a:gd name="T34" fmla="*/ 1 w 21"/>
                  <a:gd name="T35" fmla="*/ 19 h 28"/>
                  <a:gd name="T36" fmla="*/ 9 w 21"/>
                  <a:gd name="T37" fmla="*/ 27 h 28"/>
                  <a:gd name="T38" fmla="*/ 14 w 21"/>
                  <a:gd name="T39" fmla="*/ 28 h 28"/>
                  <a:gd name="T40" fmla="*/ 19 w 21"/>
                  <a:gd name="T4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8">
                    <a:moveTo>
                      <a:pt x="19" y="28"/>
                    </a:moveTo>
                    <a:cubicBezTo>
                      <a:pt x="19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1" y="27"/>
                      <a:pt x="21" y="26"/>
                    </a:cubicBezTo>
                    <a:cubicBezTo>
                      <a:pt x="21" y="26"/>
                      <a:pt x="21" y="25"/>
                      <a:pt x="20" y="25"/>
                    </a:cubicBezTo>
                    <a:cubicBezTo>
                      <a:pt x="20" y="23"/>
                      <a:pt x="21" y="20"/>
                      <a:pt x="20" y="18"/>
                    </a:cubicBezTo>
                    <a:cubicBezTo>
                      <a:pt x="20" y="16"/>
                      <a:pt x="18" y="15"/>
                      <a:pt x="17" y="14"/>
                    </a:cubicBezTo>
                    <a:cubicBezTo>
                      <a:pt x="16" y="12"/>
                      <a:pt x="15" y="10"/>
                      <a:pt x="13" y="7"/>
                    </a:cubicBezTo>
                    <a:cubicBezTo>
                      <a:pt x="10" y="2"/>
                      <a:pt x="6" y="0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6" y="6"/>
                      <a:pt x="9" y="7"/>
                    </a:cubicBezTo>
                    <a:cubicBezTo>
                      <a:pt x="13" y="10"/>
                      <a:pt x="14" y="14"/>
                      <a:pt x="15" y="18"/>
                    </a:cubicBezTo>
                    <a:cubicBezTo>
                      <a:pt x="15" y="19"/>
                      <a:pt x="16" y="21"/>
                      <a:pt x="17" y="22"/>
                    </a:cubicBezTo>
                    <a:cubicBezTo>
                      <a:pt x="18" y="23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7" y="24"/>
                      <a:pt x="14" y="22"/>
                      <a:pt x="11" y="21"/>
                    </a:cubicBezTo>
                    <a:cubicBezTo>
                      <a:pt x="8" y="20"/>
                      <a:pt x="5" y="20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3" y="22"/>
                      <a:pt x="5" y="25"/>
                      <a:pt x="9" y="27"/>
                    </a:cubicBezTo>
                    <a:cubicBezTo>
                      <a:pt x="11" y="27"/>
                      <a:pt x="12" y="28"/>
                      <a:pt x="14" y="28"/>
                    </a:cubicBezTo>
                    <a:cubicBezTo>
                      <a:pt x="16" y="28"/>
                      <a:pt x="18" y="28"/>
                      <a:pt x="19" y="2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69"/>
              <p:cNvSpPr/>
              <p:nvPr/>
            </p:nvSpPr>
            <p:spPr bwMode="auto">
              <a:xfrm>
                <a:off x="4242" y="1274"/>
                <a:ext cx="62" cy="72"/>
              </a:xfrm>
              <a:custGeom>
                <a:avLst/>
                <a:gdLst>
                  <a:gd name="T0" fmla="*/ 10 w 23"/>
                  <a:gd name="T1" fmla="*/ 18 h 27"/>
                  <a:gd name="T2" fmla="*/ 8 w 23"/>
                  <a:gd name="T3" fmla="*/ 18 h 27"/>
                  <a:gd name="T4" fmla="*/ 6 w 23"/>
                  <a:gd name="T5" fmla="*/ 21 h 27"/>
                  <a:gd name="T6" fmla="*/ 4 w 23"/>
                  <a:gd name="T7" fmla="*/ 24 h 27"/>
                  <a:gd name="T8" fmla="*/ 2 w 23"/>
                  <a:gd name="T9" fmla="*/ 26 h 27"/>
                  <a:gd name="T10" fmla="*/ 0 w 23"/>
                  <a:gd name="T11" fmla="*/ 27 h 27"/>
                  <a:gd name="T12" fmla="*/ 1 w 23"/>
                  <a:gd name="T13" fmla="*/ 27 h 27"/>
                  <a:gd name="T14" fmla="*/ 10 w 23"/>
                  <a:gd name="T15" fmla="*/ 25 h 27"/>
                  <a:gd name="T16" fmla="*/ 17 w 23"/>
                  <a:gd name="T17" fmla="*/ 24 h 27"/>
                  <a:gd name="T18" fmla="*/ 22 w 23"/>
                  <a:gd name="T19" fmla="*/ 17 h 27"/>
                  <a:gd name="T20" fmla="*/ 12 w 23"/>
                  <a:gd name="T21" fmla="*/ 0 h 27"/>
                  <a:gd name="T22" fmla="*/ 12 w 23"/>
                  <a:gd name="T23" fmla="*/ 1 h 27"/>
                  <a:gd name="T24" fmla="*/ 17 w 23"/>
                  <a:gd name="T25" fmla="*/ 14 h 27"/>
                  <a:gd name="T26" fmla="*/ 10 w 23"/>
                  <a:gd name="T27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7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7" y="21"/>
                      <a:pt x="6" y="21"/>
                    </a:cubicBezTo>
                    <a:cubicBezTo>
                      <a:pt x="6" y="23"/>
                      <a:pt x="5" y="23"/>
                      <a:pt x="4" y="24"/>
                    </a:cubicBezTo>
                    <a:cubicBezTo>
                      <a:pt x="3" y="25"/>
                      <a:pt x="2" y="26"/>
                      <a:pt x="2" y="26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2" y="25"/>
                      <a:pt x="15" y="25"/>
                      <a:pt x="17" y="24"/>
                    </a:cubicBezTo>
                    <a:cubicBezTo>
                      <a:pt x="21" y="24"/>
                      <a:pt x="22" y="20"/>
                      <a:pt x="22" y="17"/>
                    </a:cubicBezTo>
                    <a:cubicBezTo>
                      <a:pt x="23" y="10"/>
                      <a:pt x="21" y="1"/>
                      <a:pt x="12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7" y="4"/>
                      <a:pt x="18" y="8"/>
                      <a:pt x="17" y="14"/>
                    </a:cubicBezTo>
                    <a:cubicBezTo>
                      <a:pt x="15" y="20"/>
                      <a:pt x="13" y="17"/>
                      <a:pt x="1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70"/>
              <p:cNvSpPr/>
              <p:nvPr/>
            </p:nvSpPr>
            <p:spPr bwMode="auto">
              <a:xfrm>
                <a:off x="4277" y="1341"/>
                <a:ext cx="70" cy="67"/>
              </a:xfrm>
              <a:custGeom>
                <a:avLst/>
                <a:gdLst>
                  <a:gd name="T0" fmla="*/ 0 w 26"/>
                  <a:gd name="T1" fmla="*/ 18 h 25"/>
                  <a:gd name="T2" fmla="*/ 0 w 26"/>
                  <a:gd name="T3" fmla="*/ 19 h 25"/>
                  <a:gd name="T4" fmla="*/ 22 w 26"/>
                  <a:gd name="T5" fmla="*/ 17 h 25"/>
                  <a:gd name="T6" fmla="*/ 16 w 26"/>
                  <a:gd name="T7" fmla="*/ 1 h 25"/>
                  <a:gd name="T8" fmla="*/ 15 w 26"/>
                  <a:gd name="T9" fmla="*/ 1 h 25"/>
                  <a:gd name="T10" fmla="*/ 15 w 26"/>
                  <a:gd name="T11" fmla="*/ 9 h 25"/>
                  <a:gd name="T12" fmla="*/ 13 w 26"/>
                  <a:gd name="T13" fmla="*/ 11 h 25"/>
                  <a:gd name="T14" fmla="*/ 9 w 26"/>
                  <a:gd name="T15" fmla="*/ 13 h 25"/>
                  <a:gd name="T16" fmla="*/ 9 w 26"/>
                  <a:gd name="T17" fmla="*/ 13 h 25"/>
                  <a:gd name="T18" fmla="*/ 8 w 26"/>
                  <a:gd name="T19" fmla="*/ 13 h 25"/>
                  <a:gd name="T20" fmla="*/ 8 w 26"/>
                  <a:gd name="T21" fmla="*/ 14 h 25"/>
                  <a:gd name="T22" fmla="*/ 7 w 26"/>
                  <a:gd name="T23" fmla="*/ 16 h 25"/>
                  <a:gd name="T24" fmla="*/ 0 w 26"/>
                  <a:gd name="T25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5">
                    <a:moveTo>
                      <a:pt x="0" y="18"/>
                    </a:moveTo>
                    <a:cubicBezTo>
                      <a:pt x="0" y="18"/>
                      <a:pt x="0" y="19"/>
                      <a:pt x="0" y="19"/>
                    </a:cubicBezTo>
                    <a:cubicBezTo>
                      <a:pt x="7" y="22"/>
                      <a:pt x="17" y="25"/>
                      <a:pt x="22" y="17"/>
                    </a:cubicBezTo>
                    <a:cubicBezTo>
                      <a:pt x="26" y="11"/>
                      <a:pt x="23" y="2"/>
                      <a:pt x="16" y="1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6" y="4"/>
                      <a:pt x="16" y="7"/>
                      <a:pt x="15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2" y="12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5" y="18"/>
                      <a:pt x="3" y="19"/>
                      <a:pt x="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71"/>
              <p:cNvSpPr/>
              <p:nvPr/>
            </p:nvSpPr>
            <p:spPr bwMode="auto">
              <a:xfrm>
                <a:off x="4240" y="1378"/>
                <a:ext cx="45" cy="80"/>
              </a:xfrm>
              <a:custGeom>
                <a:avLst/>
                <a:gdLst>
                  <a:gd name="T0" fmla="*/ 16 w 17"/>
                  <a:gd name="T1" fmla="*/ 20 h 30"/>
                  <a:gd name="T2" fmla="*/ 15 w 17"/>
                  <a:gd name="T3" fmla="*/ 8 h 30"/>
                  <a:gd name="T4" fmla="*/ 12 w 17"/>
                  <a:gd name="T5" fmla="*/ 3 h 30"/>
                  <a:gd name="T6" fmla="*/ 8 w 17"/>
                  <a:gd name="T7" fmla="*/ 0 h 30"/>
                  <a:gd name="T8" fmla="*/ 8 w 17"/>
                  <a:gd name="T9" fmla="*/ 0 h 30"/>
                  <a:gd name="T10" fmla="*/ 8 w 17"/>
                  <a:gd name="T11" fmla="*/ 0 h 30"/>
                  <a:gd name="T12" fmla="*/ 8 w 17"/>
                  <a:gd name="T13" fmla="*/ 0 h 30"/>
                  <a:gd name="T14" fmla="*/ 8 w 17"/>
                  <a:gd name="T15" fmla="*/ 1 h 30"/>
                  <a:gd name="T16" fmla="*/ 8 w 17"/>
                  <a:gd name="T17" fmla="*/ 1 h 30"/>
                  <a:gd name="T18" fmla="*/ 9 w 17"/>
                  <a:gd name="T19" fmla="*/ 2 h 30"/>
                  <a:gd name="T20" fmla="*/ 14 w 17"/>
                  <a:gd name="T21" fmla="*/ 10 h 30"/>
                  <a:gd name="T22" fmla="*/ 13 w 17"/>
                  <a:gd name="T23" fmla="*/ 14 h 30"/>
                  <a:gd name="T24" fmla="*/ 12 w 17"/>
                  <a:gd name="T25" fmla="*/ 22 h 30"/>
                  <a:gd name="T26" fmla="*/ 1 w 17"/>
                  <a:gd name="T27" fmla="*/ 25 h 30"/>
                  <a:gd name="T28" fmla="*/ 0 w 17"/>
                  <a:gd name="T29" fmla="*/ 26 h 30"/>
                  <a:gd name="T30" fmla="*/ 16 w 17"/>
                  <a:gd name="T3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0">
                    <a:moveTo>
                      <a:pt x="16" y="20"/>
                    </a:moveTo>
                    <a:cubicBezTo>
                      <a:pt x="17" y="15"/>
                      <a:pt x="17" y="11"/>
                      <a:pt x="15" y="8"/>
                    </a:cubicBezTo>
                    <a:cubicBezTo>
                      <a:pt x="15" y="6"/>
                      <a:pt x="13" y="5"/>
                      <a:pt x="12" y="3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11" y="5"/>
                      <a:pt x="13" y="7"/>
                      <a:pt x="14" y="10"/>
                    </a:cubicBezTo>
                    <a:cubicBezTo>
                      <a:pt x="14" y="11"/>
                      <a:pt x="13" y="13"/>
                      <a:pt x="13" y="14"/>
                    </a:cubicBezTo>
                    <a:cubicBezTo>
                      <a:pt x="13" y="17"/>
                      <a:pt x="13" y="19"/>
                      <a:pt x="12" y="22"/>
                    </a:cubicBezTo>
                    <a:cubicBezTo>
                      <a:pt x="11" y="27"/>
                      <a:pt x="4" y="26"/>
                      <a:pt x="1" y="25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7" y="30"/>
                      <a:pt x="15" y="29"/>
                      <a:pt x="16" y="20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72"/>
              <p:cNvSpPr/>
              <p:nvPr/>
            </p:nvSpPr>
            <p:spPr bwMode="auto">
              <a:xfrm>
                <a:off x="4240" y="1252"/>
                <a:ext cx="56" cy="30"/>
              </a:xfrm>
              <a:custGeom>
                <a:avLst/>
                <a:gdLst>
                  <a:gd name="T0" fmla="*/ 1 w 21"/>
                  <a:gd name="T1" fmla="*/ 7 h 11"/>
                  <a:gd name="T2" fmla="*/ 10 w 21"/>
                  <a:gd name="T3" fmla="*/ 4 h 11"/>
                  <a:gd name="T4" fmla="*/ 19 w 21"/>
                  <a:gd name="T5" fmla="*/ 9 h 11"/>
                  <a:gd name="T6" fmla="*/ 19 w 21"/>
                  <a:gd name="T7" fmla="*/ 9 h 11"/>
                  <a:gd name="T8" fmla="*/ 20 w 21"/>
                  <a:gd name="T9" fmla="*/ 11 h 11"/>
                  <a:gd name="T10" fmla="*/ 21 w 21"/>
                  <a:gd name="T11" fmla="*/ 10 h 11"/>
                  <a:gd name="T12" fmla="*/ 20 w 21"/>
                  <a:gd name="T13" fmla="*/ 8 h 11"/>
                  <a:gd name="T14" fmla="*/ 19 w 21"/>
                  <a:gd name="T15" fmla="*/ 7 h 11"/>
                  <a:gd name="T16" fmla="*/ 19 w 21"/>
                  <a:gd name="T17" fmla="*/ 8 h 11"/>
                  <a:gd name="T18" fmla="*/ 18 w 21"/>
                  <a:gd name="T19" fmla="*/ 7 h 11"/>
                  <a:gd name="T20" fmla="*/ 18 w 21"/>
                  <a:gd name="T21" fmla="*/ 6 h 11"/>
                  <a:gd name="T22" fmla="*/ 17 w 21"/>
                  <a:gd name="T23" fmla="*/ 5 h 11"/>
                  <a:gd name="T24" fmla="*/ 15 w 21"/>
                  <a:gd name="T25" fmla="*/ 3 h 11"/>
                  <a:gd name="T26" fmla="*/ 8 w 21"/>
                  <a:gd name="T27" fmla="*/ 1 h 11"/>
                  <a:gd name="T28" fmla="*/ 0 w 21"/>
                  <a:gd name="T29" fmla="*/ 7 h 11"/>
                  <a:gd name="T30" fmla="*/ 1 w 2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7"/>
                    </a:moveTo>
                    <a:cubicBezTo>
                      <a:pt x="3" y="4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20" y="10"/>
                      <a:pt x="20" y="11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5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  <a:cubicBezTo>
                      <a:pt x="4" y="1"/>
                      <a:pt x="2" y="4"/>
                      <a:pt x="0" y="7"/>
                    </a:cubicBezTo>
                    <a:cubicBezTo>
                      <a:pt x="0" y="7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73"/>
              <p:cNvSpPr/>
              <p:nvPr/>
            </p:nvSpPr>
            <p:spPr bwMode="auto">
              <a:xfrm>
                <a:off x="4152" y="1247"/>
                <a:ext cx="64" cy="35"/>
              </a:xfrm>
              <a:custGeom>
                <a:avLst/>
                <a:gdLst>
                  <a:gd name="T0" fmla="*/ 4 w 24"/>
                  <a:gd name="T1" fmla="*/ 12 h 13"/>
                  <a:gd name="T2" fmla="*/ 11 w 24"/>
                  <a:gd name="T3" fmla="*/ 5 h 13"/>
                  <a:gd name="T4" fmla="*/ 23 w 24"/>
                  <a:gd name="T5" fmla="*/ 6 h 13"/>
                  <a:gd name="T6" fmla="*/ 24 w 24"/>
                  <a:gd name="T7" fmla="*/ 6 h 13"/>
                  <a:gd name="T8" fmla="*/ 18 w 24"/>
                  <a:gd name="T9" fmla="*/ 1 h 13"/>
                  <a:gd name="T10" fmla="*/ 15 w 24"/>
                  <a:gd name="T11" fmla="*/ 0 h 13"/>
                  <a:gd name="T12" fmla="*/ 7 w 24"/>
                  <a:gd name="T13" fmla="*/ 2 h 13"/>
                  <a:gd name="T14" fmla="*/ 3 w 24"/>
                  <a:gd name="T15" fmla="*/ 12 h 13"/>
                  <a:gd name="T16" fmla="*/ 4 w 24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3">
                    <a:moveTo>
                      <a:pt x="4" y="12"/>
                    </a:moveTo>
                    <a:cubicBezTo>
                      <a:pt x="4" y="9"/>
                      <a:pt x="8" y="6"/>
                      <a:pt x="11" y="5"/>
                    </a:cubicBezTo>
                    <a:cubicBezTo>
                      <a:pt x="15" y="2"/>
                      <a:pt x="19" y="3"/>
                      <a:pt x="23" y="6"/>
                    </a:cubicBezTo>
                    <a:cubicBezTo>
                      <a:pt x="23" y="7"/>
                      <a:pt x="24" y="6"/>
                      <a:pt x="24" y="6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3" y="4"/>
                      <a:pt x="0" y="8"/>
                      <a:pt x="3" y="12"/>
                    </a:cubicBezTo>
                    <a:cubicBezTo>
                      <a:pt x="3" y="13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74"/>
              <p:cNvSpPr/>
              <p:nvPr/>
            </p:nvSpPr>
            <p:spPr bwMode="auto">
              <a:xfrm>
                <a:off x="4138" y="1359"/>
                <a:ext cx="46" cy="75"/>
              </a:xfrm>
              <a:custGeom>
                <a:avLst/>
                <a:gdLst>
                  <a:gd name="T0" fmla="*/ 13 w 17"/>
                  <a:gd name="T1" fmla="*/ 27 h 28"/>
                  <a:gd name="T2" fmla="*/ 14 w 17"/>
                  <a:gd name="T3" fmla="*/ 18 h 28"/>
                  <a:gd name="T4" fmla="*/ 16 w 17"/>
                  <a:gd name="T5" fmla="*/ 16 h 28"/>
                  <a:gd name="T6" fmla="*/ 16 w 17"/>
                  <a:gd name="T7" fmla="*/ 12 h 28"/>
                  <a:gd name="T8" fmla="*/ 13 w 17"/>
                  <a:gd name="T9" fmla="*/ 4 h 28"/>
                  <a:gd name="T10" fmla="*/ 14 w 17"/>
                  <a:gd name="T11" fmla="*/ 1 h 28"/>
                  <a:gd name="T12" fmla="*/ 13 w 17"/>
                  <a:gd name="T13" fmla="*/ 1 h 28"/>
                  <a:gd name="T14" fmla="*/ 12 w 17"/>
                  <a:gd name="T15" fmla="*/ 28 h 28"/>
                  <a:gd name="T16" fmla="*/ 13 w 17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3" y="27"/>
                    </a:moveTo>
                    <a:cubicBezTo>
                      <a:pt x="10" y="24"/>
                      <a:pt x="10" y="20"/>
                      <a:pt x="14" y="18"/>
                    </a:cubicBezTo>
                    <a:cubicBezTo>
                      <a:pt x="15" y="17"/>
                      <a:pt x="15" y="17"/>
                      <a:pt x="16" y="16"/>
                    </a:cubicBezTo>
                    <a:cubicBezTo>
                      <a:pt x="17" y="15"/>
                      <a:pt x="16" y="13"/>
                      <a:pt x="16" y="12"/>
                    </a:cubicBezTo>
                    <a:cubicBezTo>
                      <a:pt x="17" y="8"/>
                      <a:pt x="16" y="5"/>
                      <a:pt x="13" y="4"/>
                    </a:cubicBezTo>
                    <a:cubicBezTo>
                      <a:pt x="13" y="3"/>
                      <a:pt x="13" y="2"/>
                      <a:pt x="14" y="1"/>
                    </a:cubicBezTo>
                    <a:cubicBezTo>
                      <a:pt x="14" y="1"/>
                      <a:pt x="13" y="0"/>
                      <a:pt x="13" y="1"/>
                    </a:cubicBezTo>
                    <a:cubicBezTo>
                      <a:pt x="4" y="6"/>
                      <a:pt x="0" y="25"/>
                      <a:pt x="12" y="28"/>
                    </a:cubicBezTo>
                    <a:cubicBezTo>
                      <a:pt x="13" y="28"/>
                      <a:pt x="13" y="28"/>
                      <a:pt x="13" y="2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275"/>
              <p:cNvSpPr/>
              <p:nvPr/>
            </p:nvSpPr>
            <p:spPr bwMode="auto">
              <a:xfrm>
                <a:off x="4218" y="1327"/>
                <a:ext cx="38" cy="43"/>
              </a:xfrm>
              <a:custGeom>
                <a:avLst/>
                <a:gdLst>
                  <a:gd name="T0" fmla="*/ 8 w 14"/>
                  <a:gd name="T1" fmla="*/ 16 h 16"/>
                  <a:gd name="T2" fmla="*/ 13 w 14"/>
                  <a:gd name="T3" fmla="*/ 13 h 16"/>
                  <a:gd name="T4" fmla="*/ 13 w 14"/>
                  <a:gd name="T5" fmla="*/ 7 h 16"/>
                  <a:gd name="T6" fmla="*/ 5 w 14"/>
                  <a:gd name="T7" fmla="*/ 0 h 16"/>
                  <a:gd name="T8" fmla="*/ 1 w 14"/>
                  <a:gd name="T9" fmla="*/ 6 h 16"/>
                  <a:gd name="T10" fmla="*/ 2 w 14"/>
                  <a:gd name="T11" fmla="*/ 10 h 16"/>
                  <a:gd name="T12" fmla="*/ 2 w 14"/>
                  <a:gd name="T13" fmla="*/ 14 h 16"/>
                  <a:gd name="T14" fmla="*/ 8 w 1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10" y="15"/>
                      <a:pt x="12" y="15"/>
                      <a:pt x="13" y="13"/>
                    </a:cubicBezTo>
                    <a:cubicBezTo>
                      <a:pt x="14" y="11"/>
                      <a:pt x="14" y="9"/>
                      <a:pt x="13" y="7"/>
                    </a:cubicBezTo>
                    <a:cubicBezTo>
                      <a:pt x="14" y="3"/>
                      <a:pt x="8" y="0"/>
                      <a:pt x="5" y="0"/>
                    </a:cubicBezTo>
                    <a:cubicBezTo>
                      <a:pt x="1" y="0"/>
                      <a:pt x="0" y="3"/>
                      <a:pt x="1" y="6"/>
                    </a:cubicBezTo>
                    <a:cubicBezTo>
                      <a:pt x="1" y="7"/>
                      <a:pt x="2" y="8"/>
                      <a:pt x="2" y="10"/>
                    </a:cubicBezTo>
                    <a:cubicBezTo>
                      <a:pt x="2" y="11"/>
                      <a:pt x="1" y="12"/>
                      <a:pt x="2" y="14"/>
                    </a:cubicBezTo>
                    <a:cubicBezTo>
                      <a:pt x="3" y="16"/>
                      <a:pt x="5" y="16"/>
                      <a:pt x="8" y="16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276"/>
              <p:cNvSpPr/>
              <p:nvPr/>
            </p:nvSpPr>
            <p:spPr bwMode="auto">
              <a:xfrm>
                <a:off x="4229" y="1343"/>
                <a:ext cx="21" cy="14"/>
              </a:xfrm>
              <a:custGeom>
                <a:avLst/>
                <a:gdLst>
                  <a:gd name="T0" fmla="*/ 3 w 8"/>
                  <a:gd name="T1" fmla="*/ 4 h 5"/>
                  <a:gd name="T2" fmla="*/ 7 w 8"/>
                  <a:gd name="T3" fmla="*/ 4 h 5"/>
                  <a:gd name="T4" fmla="*/ 7 w 8"/>
                  <a:gd name="T5" fmla="*/ 4 h 5"/>
                  <a:gd name="T6" fmla="*/ 7 w 8"/>
                  <a:gd name="T7" fmla="*/ 2 h 5"/>
                  <a:gd name="T8" fmla="*/ 6 w 8"/>
                  <a:gd name="T9" fmla="*/ 1 h 5"/>
                  <a:gd name="T10" fmla="*/ 5 w 8"/>
                  <a:gd name="T11" fmla="*/ 1 h 5"/>
                  <a:gd name="T12" fmla="*/ 4 w 8"/>
                  <a:gd name="T13" fmla="*/ 1 h 5"/>
                  <a:gd name="T14" fmla="*/ 3 w 8"/>
                  <a:gd name="T15" fmla="*/ 0 h 5"/>
                  <a:gd name="T16" fmla="*/ 1 w 8"/>
                  <a:gd name="T17" fmla="*/ 1 h 5"/>
                  <a:gd name="T18" fmla="*/ 1 w 8"/>
                  <a:gd name="T19" fmla="*/ 1 h 5"/>
                  <a:gd name="T20" fmla="*/ 0 w 8"/>
                  <a:gd name="T21" fmla="*/ 2 h 5"/>
                  <a:gd name="T22" fmla="*/ 2 w 8"/>
                  <a:gd name="T23" fmla="*/ 4 h 5"/>
                  <a:gd name="T24" fmla="*/ 3 w 8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3" y="4"/>
                    </a:moveTo>
                    <a:cubicBezTo>
                      <a:pt x="4" y="3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8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277"/>
              <p:cNvSpPr/>
              <p:nvPr/>
            </p:nvSpPr>
            <p:spPr bwMode="auto">
              <a:xfrm>
                <a:off x="4288" y="1258"/>
                <a:ext cx="219" cy="217"/>
              </a:xfrm>
              <a:custGeom>
                <a:avLst/>
                <a:gdLst>
                  <a:gd name="T0" fmla="*/ 22 w 82"/>
                  <a:gd name="T1" fmla="*/ 70 h 81"/>
                  <a:gd name="T2" fmla="*/ 30 w 82"/>
                  <a:gd name="T3" fmla="*/ 68 h 81"/>
                  <a:gd name="T4" fmla="*/ 35 w 82"/>
                  <a:gd name="T5" fmla="*/ 65 h 81"/>
                  <a:gd name="T6" fmla="*/ 41 w 82"/>
                  <a:gd name="T7" fmla="*/ 72 h 81"/>
                  <a:gd name="T8" fmla="*/ 64 w 82"/>
                  <a:gd name="T9" fmla="*/ 69 h 81"/>
                  <a:gd name="T10" fmla="*/ 58 w 82"/>
                  <a:gd name="T11" fmla="*/ 54 h 81"/>
                  <a:gd name="T12" fmla="*/ 59 w 82"/>
                  <a:gd name="T13" fmla="*/ 53 h 81"/>
                  <a:gd name="T14" fmla="*/ 65 w 82"/>
                  <a:gd name="T15" fmla="*/ 55 h 81"/>
                  <a:gd name="T16" fmla="*/ 72 w 82"/>
                  <a:gd name="T17" fmla="*/ 54 h 81"/>
                  <a:gd name="T18" fmla="*/ 74 w 82"/>
                  <a:gd name="T19" fmla="*/ 32 h 81"/>
                  <a:gd name="T20" fmla="*/ 58 w 82"/>
                  <a:gd name="T21" fmla="*/ 29 h 81"/>
                  <a:gd name="T22" fmla="*/ 62 w 82"/>
                  <a:gd name="T23" fmla="*/ 18 h 81"/>
                  <a:gd name="T24" fmla="*/ 51 w 82"/>
                  <a:gd name="T25" fmla="*/ 6 h 81"/>
                  <a:gd name="T26" fmla="*/ 29 w 82"/>
                  <a:gd name="T27" fmla="*/ 18 h 81"/>
                  <a:gd name="T28" fmla="*/ 29 w 82"/>
                  <a:gd name="T29" fmla="*/ 19 h 81"/>
                  <a:gd name="T30" fmla="*/ 29 w 82"/>
                  <a:gd name="T31" fmla="*/ 20 h 81"/>
                  <a:gd name="T32" fmla="*/ 20 w 82"/>
                  <a:gd name="T33" fmla="*/ 16 h 81"/>
                  <a:gd name="T34" fmla="*/ 6 w 82"/>
                  <a:gd name="T35" fmla="*/ 21 h 81"/>
                  <a:gd name="T36" fmla="*/ 16 w 82"/>
                  <a:gd name="T37" fmla="*/ 45 h 81"/>
                  <a:gd name="T38" fmla="*/ 24 w 82"/>
                  <a:gd name="T39" fmla="*/ 44 h 81"/>
                  <a:gd name="T40" fmla="*/ 16 w 82"/>
                  <a:gd name="T41" fmla="*/ 50 h 81"/>
                  <a:gd name="T42" fmla="*/ 12 w 82"/>
                  <a:gd name="T43" fmla="*/ 67 h 81"/>
                  <a:gd name="T44" fmla="*/ 22 w 82"/>
                  <a:gd name="T45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81">
                    <a:moveTo>
                      <a:pt x="22" y="70"/>
                    </a:moveTo>
                    <a:cubicBezTo>
                      <a:pt x="25" y="70"/>
                      <a:pt x="27" y="69"/>
                      <a:pt x="30" y="68"/>
                    </a:cubicBezTo>
                    <a:cubicBezTo>
                      <a:pt x="32" y="67"/>
                      <a:pt x="33" y="66"/>
                      <a:pt x="35" y="65"/>
                    </a:cubicBezTo>
                    <a:cubicBezTo>
                      <a:pt x="37" y="64"/>
                      <a:pt x="40" y="71"/>
                      <a:pt x="41" y="72"/>
                    </a:cubicBezTo>
                    <a:cubicBezTo>
                      <a:pt x="46" y="81"/>
                      <a:pt x="62" y="79"/>
                      <a:pt x="64" y="69"/>
                    </a:cubicBezTo>
                    <a:cubicBezTo>
                      <a:pt x="64" y="64"/>
                      <a:pt x="61" y="57"/>
                      <a:pt x="58" y="54"/>
                    </a:cubicBezTo>
                    <a:cubicBezTo>
                      <a:pt x="57" y="52"/>
                      <a:pt x="57" y="53"/>
                      <a:pt x="59" y="53"/>
                    </a:cubicBezTo>
                    <a:cubicBezTo>
                      <a:pt x="61" y="54"/>
                      <a:pt x="63" y="54"/>
                      <a:pt x="65" y="55"/>
                    </a:cubicBezTo>
                    <a:cubicBezTo>
                      <a:pt x="67" y="55"/>
                      <a:pt x="70" y="55"/>
                      <a:pt x="72" y="54"/>
                    </a:cubicBezTo>
                    <a:cubicBezTo>
                      <a:pt x="82" y="50"/>
                      <a:pt x="80" y="38"/>
                      <a:pt x="74" y="32"/>
                    </a:cubicBezTo>
                    <a:cubicBezTo>
                      <a:pt x="71" y="28"/>
                      <a:pt x="63" y="27"/>
                      <a:pt x="58" y="29"/>
                    </a:cubicBezTo>
                    <a:cubicBezTo>
                      <a:pt x="60" y="26"/>
                      <a:pt x="62" y="22"/>
                      <a:pt x="62" y="18"/>
                    </a:cubicBezTo>
                    <a:cubicBezTo>
                      <a:pt x="62" y="13"/>
                      <a:pt x="56" y="8"/>
                      <a:pt x="51" y="6"/>
                    </a:cubicBezTo>
                    <a:cubicBezTo>
                      <a:pt x="42" y="0"/>
                      <a:pt x="29" y="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9" y="19"/>
                      <a:pt x="29" y="20"/>
                      <a:pt x="29" y="20"/>
                    </a:cubicBezTo>
                    <a:cubicBezTo>
                      <a:pt x="26" y="18"/>
                      <a:pt x="24" y="17"/>
                      <a:pt x="20" y="16"/>
                    </a:cubicBezTo>
                    <a:cubicBezTo>
                      <a:pt x="15" y="14"/>
                      <a:pt x="9" y="17"/>
                      <a:pt x="6" y="21"/>
                    </a:cubicBezTo>
                    <a:cubicBezTo>
                      <a:pt x="0" y="30"/>
                      <a:pt x="4" y="46"/>
                      <a:pt x="16" y="45"/>
                    </a:cubicBezTo>
                    <a:cubicBezTo>
                      <a:pt x="18" y="45"/>
                      <a:pt x="22" y="44"/>
                      <a:pt x="24" y="44"/>
                    </a:cubicBezTo>
                    <a:cubicBezTo>
                      <a:pt x="20" y="45"/>
                      <a:pt x="18" y="47"/>
                      <a:pt x="16" y="50"/>
                    </a:cubicBezTo>
                    <a:cubicBezTo>
                      <a:pt x="12" y="54"/>
                      <a:pt x="10" y="61"/>
                      <a:pt x="12" y="67"/>
                    </a:cubicBezTo>
                    <a:cubicBezTo>
                      <a:pt x="13" y="70"/>
                      <a:pt x="19" y="70"/>
                      <a:pt x="22" y="7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278"/>
              <p:cNvSpPr/>
              <p:nvPr/>
            </p:nvSpPr>
            <p:spPr bwMode="auto">
              <a:xfrm>
                <a:off x="4368" y="13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279"/>
              <p:cNvSpPr/>
              <p:nvPr/>
            </p:nvSpPr>
            <p:spPr bwMode="auto">
              <a:xfrm>
                <a:off x="4414" y="1330"/>
                <a:ext cx="91" cy="56"/>
              </a:xfrm>
              <a:custGeom>
                <a:avLst/>
                <a:gdLst>
                  <a:gd name="T0" fmla="*/ 1 w 34"/>
                  <a:gd name="T1" fmla="*/ 21 h 21"/>
                  <a:gd name="T2" fmla="*/ 13 w 34"/>
                  <a:gd name="T3" fmla="*/ 19 h 21"/>
                  <a:gd name="T4" fmla="*/ 19 w 34"/>
                  <a:gd name="T5" fmla="*/ 20 h 21"/>
                  <a:gd name="T6" fmla="*/ 20 w 34"/>
                  <a:gd name="T7" fmla="*/ 19 h 21"/>
                  <a:gd name="T8" fmla="*/ 20 w 34"/>
                  <a:gd name="T9" fmla="*/ 18 h 21"/>
                  <a:gd name="T10" fmla="*/ 31 w 34"/>
                  <a:gd name="T11" fmla="*/ 20 h 21"/>
                  <a:gd name="T12" fmla="*/ 32 w 34"/>
                  <a:gd name="T13" fmla="*/ 20 h 21"/>
                  <a:gd name="T14" fmla="*/ 21 w 34"/>
                  <a:gd name="T15" fmla="*/ 2 h 21"/>
                  <a:gd name="T16" fmla="*/ 11 w 34"/>
                  <a:gd name="T17" fmla="*/ 3 h 21"/>
                  <a:gd name="T18" fmla="*/ 7 w 34"/>
                  <a:gd name="T19" fmla="*/ 9 h 21"/>
                  <a:gd name="T20" fmla="*/ 0 w 34"/>
                  <a:gd name="T21" fmla="*/ 17 h 21"/>
                  <a:gd name="T22" fmla="*/ 1 w 34"/>
                  <a:gd name="T23" fmla="*/ 18 h 21"/>
                  <a:gd name="T24" fmla="*/ 2 w 34"/>
                  <a:gd name="T25" fmla="*/ 19 h 21"/>
                  <a:gd name="T26" fmla="*/ 0 w 34"/>
                  <a:gd name="T27" fmla="*/ 20 h 21"/>
                  <a:gd name="T28" fmla="*/ 1 w 34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1">
                    <a:moveTo>
                      <a:pt x="1" y="21"/>
                    </a:moveTo>
                    <a:cubicBezTo>
                      <a:pt x="5" y="20"/>
                      <a:pt x="9" y="19"/>
                      <a:pt x="13" y="19"/>
                    </a:cubicBezTo>
                    <a:cubicBezTo>
                      <a:pt x="14" y="19"/>
                      <a:pt x="17" y="21"/>
                      <a:pt x="19" y="20"/>
                    </a:cubicBezTo>
                    <a:cubicBezTo>
                      <a:pt x="19" y="20"/>
                      <a:pt x="20" y="20"/>
                      <a:pt x="20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19" y="11"/>
                      <a:pt x="30" y="19"/>
                      <a:pt x="31" y="20"/>
                    </a:cubicBezTo>
                    <a:cubicBezTo>
                      <a:pt x="31" y="21"/>
                      <a:pt x="32" y="21"/>
                      <a:pt x="32" y="20"/>
                    </a:cubicBezTo>
                    <a:cubicBezTo>
                      <a:pt x="34" y="13"/>
                      <a:pt x="28" y="4"/>
                      <a:pt x="21" y="2"/>
                    </a:cubicBezTo>
                    <a:cubicBezTo>
                      <a:pt x="18" y="0"/>
                      <a:pt x="14" y="1"/>
                      <a:pt x="11" y="3"/>
                    </a:cubicBezTo>
                    <a:cubicBezTo>
                      <a:pt x="9" y="5"/>
                      <a:pt x="8" y="7"/>
                      <a:pt x="7" y="9"/>
                    </a:cubicBezTo>
                    <a:cubicBezTo>
                      <a:pt x="5" y="12"/>
                      <a:pt x="2" y="15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7"/>
                      <a:pt x="2" y="17"/>
                      <a:pt x="2" y="19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280"/>
              <p:cNvSpPr/>
              <p:nvPr/>
            </p:nvSpPr>
            <p:spPr bwMode="auto">
              <a:xfrm>
                <a:off x="4333" y="1367"/>
                <a:ext cx="107" cy="75"/>
              </a:xfrm>
              <a:custGeom>
                <a:avLst/>
                <a:gdLst>
                  <a:gd name="T0" fmla="*/ 8 w 40"/>
                  <a:gd name="T1" fmla="*/ 21 h 28"/>
                  <a:gd name="T2" fmla="*/ 26 w 40"/>
                  <a:gd name="T3" fmla="*/ 21 h 28"/>
                  <a:gd name="T4" fmla="*/ 31 w 40"/>
                  <a:gd name="T5" fmla="*/ 26 h 28"/>
                  <a:gd name="T6" fmla="*/ 35 w 40"/>
                  <a:gd name="T7" fmla="*/ 20 h 28"/>
                  <a:gd name="T8" fmla="*/ 35 w 40"/>
                  <a:gd name="T9" fmla="*/ 11 h 28"/>
                  <a:gd name="T10" fmla="*/ 35 w 40"/>
                  <a:gd name="T11" fmla="*/ 11 h 28"/>
                  <a:gd name="T12" fmla="*/ 28 w 40"/>
                  <a:gd name="T13" fmla="*/ 3 h 28"/>
                  <a:gd name="T14" fmla="*/ 26 w 40"/>
                  <a:gd name="T15" fmla="*/ 3 h 28"/>
                  <a:gd name="T16" fmla="*/ 17 w 40"/>
                  <a:gd name="T17" fmla="*/ 2 h 28"/>
                  <a:gd name="T18" fmla="*/ 0 w 40"/>
                  <a:gd name="T19" fmla="*/ 8 h 28"/>
                  <a:gd name="T20" fmla="*/ 1 w 40"/>
                  <a:gd name="T21" fmla="*/ 9 h 28"/>
                  <a:gd name="T22" fmla="*/ 10 w 40"/>
                  <a:gd name="T23" fmla="*/ 13 h 28"/>
                  <a:gd name="T24" fmla="*/ 8 w 40"/>
                  <a:gd name="T25" fmla="*/ 20 h 28"/>
                  <a:gd name="T26" fmla="*/ 8 w 40"/>
                  <a:gd name="T2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8">
                    <a:moveTo>
                      <a:pt x="8" y="21"/>
                    </a:moveTo>
                    <a:cubicBezTo>
                      <a:pt x="14" y="19"/>
                      <a:pt x="21" y="15"/>
                      <a:pt x="26" y="21"/>
                    </a:cubicBezTo>
                    <a:cubicBezTo>
                      <a:pt x="28" y="23"/>
                      <a:pt x="29" y="26"/>
                      <a:pt x="31" y="26"/>
                    </a:cubicBezTo>
                    <a:cubicBezTo>
                      <a:pt x="35" y="28"/>
                      <a:pt x="34" y="20"/>
                      <a:pt x="35" y="20"/>
                    </a:cubicBezTo>
                    <a:cubicBezTo>
                      <a:pt x="40" y="23"/>
                      <a:pt x="3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7"/>
                      <a:pt x="32" y="4"/>
                      <a:pt x="28" y="3"/>
                    </a:cubicBezTo>
                    <a:cubicBezTo>
                      <a:pt x="28" y="3"/>
                      <a:pt x="27" y="3"/>
                      <a:pt x="26" y="3"/>
                    </a:cubicBezTo>
                    <a:cubicBezTo>
                      <a:pt x="23" y="5"/>
                      <a:pt x="20" y="3"/>
                      <a:pt x="17" y="2"/>
                    </a:cubicBezTo>
                    <a:cubicBezTo>
                      <a:pt x="12" y="0"/>
                      <a:pt x="3" y="2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5" y="8"/>
                      <a:pt x="7" y="12"/>
                      <a:pt x="10" y="13"/>
                    </a:cubicBezTo>
                    <a:cubicBezTo>
                      <a:pt x="10" y="13"/>
                      <a:pt x="7" y="19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281"/>
              <p:cNvSpPr/>
              <p:nvPr/>
            </p:nvSpPr>
            <p:spPr bwMode="auto">
              <a:xfrm>
                <a:off x="4304" y="1300"/>
                <a:ext cx="88" cy="84"/>
              </a:xfrm>
              <a:custGeom>
                <a:avLst/>
                <a:gdLst>
                  <a:gd name="T0" fmla="*/ 31 w 33"/>
                  <a:gd name="T1" fmla="*/ 30 h 31"/>
                  <a:gd name="T2" fmla="*/ 32 w 33"/>
                  <a:gd name="T3" fmla="*/ 30 h 31"/>
                  <a:gd name="T4" fmla="*/ 32 w 33"/>
                  <a:gd name="T5" fmla="*/ 30 h 31"/>
                  <a:gd name="T6" fmla="*/ 29 w 33"/>
                  <a:gd name="T7" fmla="*/ 19 h 31"/>
                  <a:gd name="T8" fmla="*/ 27 w 33"/>
                  <a:gd name="T9" fmla="*/ 16 h 31"/>
                  <a:gd name="T10" fmla="*/ 26 w 33"/>
                  <a:gd name="T11" fmla="*/ 15 h 31"/>
                  <a:gd name="T12" fmla="*/ 18 w 33"/>
                  <a:gd name="T13" fmla="*/ 7 h 31"/>
                  <a:gd name="T14" fmla="*/ 1 w 33"/>
                  <a:gd name="T15" fmla="*/ 5 h 31"/>
                  <a:gd name="T16" fmla="*/ 1 w 33"/>
                  <a:gd name="T17" fmla="*/ 6 h 31"/>
                  <a:gd name="T18" fmla="*/ 8 w 33"/>
                  <a:gd name="T19" fmla="*/ 19 h 31"/>
                  <a:gd name="T20" fmla="*/ 8 w 33"/>
                  <a:gd name="T21" fmla="*/ 20 h 31"/>
                  <a:gd name="T22" fmla="*/ 23 w 33"/>
                  <a:gd name="T23" fmla="*/ 26 h 31"/>
                  <a:gd name="T24" fmla="*/ 23 w 33"/>
                  <a:gd name="T25" fmla="*/ 26 h 31"/>
                  <a:gd name="T26" fmla="*/ 30 w 33"/>
                  <a:gd name="T27" fmla="*/ 30 h 31"/>
                  <a:gd name="T28" fmla="*/ 30 w 33"/>
                  <a:gd name="T29" fmla="*/ 30 h 31"/>
                  <a:gd name="T30" fmla="*/ 31 w 33"/>
                  <a:gd name="T3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1">
                    <a:moveTo>
                      <a:pt x="31" y="30"/>
                    </a:moveTo>
                    <a:cubicBezTo>
                      <a:pt x="31" y="30"/>
                      <a:pt x="32" y="30"/>
                      <a:pt x="32" y="30"/>
                    </a:cubicBezTo>
                    <a:cubicBezTo>
                      <a:pt x="32" y="31"/>
                      <a:pt x="33" y="30"/>
                      <a:pt x="32" y="30"/>
                    </a:cubicBezTo>
                    <a:cubicBezTo>
                      <a:pt x="30" y="26"/>
                      <a:pt x="29" y="23"/>
                      <a:pt x="29" y="19"/>
                    </a:cubicBezTo>
                    <a:cubicBezTo>
                      <a:pt x="28" y="18"/>
                      <a:pt x="28" y="17"/>
                      <a:pt x="27" y="16"/>
                    </a:cubicBezTo>
                    <a:cubicBezTo>
                      <a:pt x="27" y="16"/>
                      <a:pt x="27" y="15"/>
                      <a:pt x="26" y="15"/>
                    </a:cubicBezTo>
                    <a:cubicBezTo>
                      <a:pt x="22" y="13"/>
                      <a:pt x="20" y="11"/>
                      <a:pt x="18" y="7"/>
                    </a:cubicBezTo>
                    <a:cubicBezTo>
                      <a:pt x="15" y="0"/>
                      <a:pt x="6" y="1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5" y="7"/>
                      <a:pt x="11" y="15"/>
                      <a:pt x="8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13" y="22"/>
                      <a:pt x="18" y="24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8"/>
                      <a:pt x="27" y="29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1" y="31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282"/>
              <p:cNvSpPr/>
              <p:nvPr/>
            </p:nvSpPr>
            <p:spPr bwMode="auto">
              <a:xfrm>
                <a:off x="4317" y="13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283"/>
              <p:cNvSpPr/>
              <p:nvPr/>
            </p:nvSpPr>
            <p:spPr bwMode="auto">
              <a:xfrm>
                <a:off x="4416" y="1319"/>
                <a:ext cx="81" cy="56"/>
              </a:xfrm>
              <a:custGeom>
                <a:avLst/>
                <a:gdLst>
                  <a:gd name="T0" fmla="*/ 1 w 30"/>
                  <a:gd name="T1" fmla="*/ 21 h 21"/>
                  <a:gd name="T2" fmla="*/ 9 w 30"/>
                  <a:gd name="T3" fmla="*/ 16 h 21"/>
                  <a:gd name="T4" fmla="*/ 20 w 30"/>
                  <a:gd name="T5" fmla="*/ 14 h 21"/>
                  <a:gd name="T6" fmla="*/ 20 w 30"/>
                  <a:gd name="T7" fmla="*/ 14 h 21"/>
                  <a:gd name="T8" fmla="*/ 20 w 30"/>
                  <a:gd name="T9" fmla="*/ 12 h 21"/>
                  <a:gd name="T10" fmla="*/ 25 w 30"/>
                  <a:gd name="T11" fmla="*/ 14 h 21"/>
                  <a:gd name="T12" fmla="*/ 26 w 30"/>
                  <a:gd name="T13" fmla="*/ 15 h 21"/>
                  <a:gd name="T14" fmla="*/ 29 w 30"/>
                  <a:gd name="T15" fmla="*/ 17 h 21"/>
                  <a:gd name="T16" fmla="*/ 30 w 30"/>
                  <a:gd name="T17" fmla="*/ 16 h 21"/>
                  <a:gd name="T18" fmla="*/ 0 w 30"/>
                  <a:gd name="T19" fmla="*/ 20 h 21"/>
                  <a:gd name="T20" fmla="*/ 1 w 30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1">
                    <a:moveTo>
                      <a:pt x="1" y="21"/>
                    </a:moveTo>
                    <a:cubicBezTo>
                      <a:pt x="4" y="19"/>
                      <a:pt x="6" y="17"/>
                      <a:pt x="9" y="16"/>
                    </a:cubicBezTo>
                    <a:cubicBezTo>
                      <a:pt x="12" y="15"/>
                      <a:pt x="17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1" y="12"/>
                      <a:pt x="23" y="13"/>
                      <a:pt x="25" y="14"/>
                    </a:cubicBezTo>
                    <a:cubicBezTo>
                      <a:pt x="25" y="14"/>
                      <a:pt x="26" y="14"/>
                      <a:pt x="26" y="15"/>
                    </a:cubicBezTo>
                    <a:cubicBezTo>
                      <a:pt x="27" y="15"/>
                      <a:pt x="28" y="16"/>
                      <a:pt x="29" y="17"/>
                    </a:cubicBezTo>
                    <a:cubicBezTo>
                      <a:pt x="29" y="17"/>
                      <a:pt x="30" y="17"/>
                      <a:pt x="30" y="16"/>
                    </a:cubicBezTo>
                    <a:cubicBezTo>
                      <a:pt x="26" y="0"/>
                      <a:pt x="3" y="6"/>
                      <a:pt x="0" y="20"/>
                    </a:cubicBezTo>
                    <a:cubicBezTo>
                      <a:pt x="0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84"/>
              <p:cNvSpPr/>
              <p:nvPr/>
            </p:nvSpPr>
            <p:spPr bwMode="auto">
              <a:xfrm>
                <a:off x="4333" y="1370"/>
                <a:ext cx="83" cy="56"/>
              </a:xfrm>
              <a:custGeom>
                <a:avLst/>
                <a:gdLst>
                  <a:gd name="T0" fmla="*/ 7 w 31"/>
                  <a:gd name="T1" fmla="*/ 15 h 21"/>
                  <a:gd name="T2" fmla="*/ 11 w 31"/>
                  <a:gd name="T3" fmla="*/ 14 h 21"/>
                  <a:gd name="T4" fmla="*/ 15 w 31"/>
                  <a:gd name="T5" fmla="*/ 13 h 21"/>
                  <a:gd name="T6" fmla="*/ 16 w 31"/>
                  <a:gd name="T7" fmla="*/ 14 h 21"/>
                  <a:gd name="T8" fmla="*/ 19 w 31"/>
                  <a:gd name="T9" fmla="*/ 15 h 21"/>
                  <a:gd name="T10" fmla="*/ 27 w 31"/>
                  <a:gd name="T11" fmla="*/ 20 h 21"/>
                  <a:gd name="T12" fmla="*/ 28 w 31"/>
                  <a:gd name="T13" fmla="*/ 20 h 21"/>
                  <a:gd name="T14" fmla="*/ 29 w 31"/>
                  <a:gd name="T15" fmla="*/ 15 h 21"/>
                  <a:gd name="T16" fmla="*/ 30 w 31"/>
                  <a:gd name="T17" fmla="*/ 15 h 21"/>
                  <a:gd name="T18" fmla="*/ 30 w 31"/>
                  <a:gd name="T19" fmla="*/ 12 h 21"/>
                  <a:gd name="T20" fmla="*/ 30 w 31"/>
                  <a:gd name="T21" fmla="*/ 12 h 21"/>
                  <a:gd name="T22" fmla="*/ 28 w 31"/>
                  <a:gd name="T23" fmla="*/ 3 h 21"/>
                  <a:gd name="T24" fmla="*/ 25 w 31"/>
                  <a:gd name="T25" fmla="*/ 3 h 21"/>
                  <a:gd name="T26" fmla="*/ 16 w 31"/>
                  <a:gd name="T27" fmla="*/ 2 h 21"/>
                  <a:gd name="T28" fmla="*/ 0 w 31"/>
                  <a:gd name="T29" fmla="*/ 7 h 21"/>
                  <a:gd name="T30" fmla="*/ 1 w 31"/>
                  <a:gd name="T31" fmla="*/ 8 h 21"/>
                  <a:gd name="T32" fmla="*/ 8 w 31"/>
                  <a:gd name="T33" fmla="*/ 6 h 21"/>
                  <a:gd name="T34" fmla="*/ 9 w 31"/>
                  <a:gd name="T35" fmla="*/ 7 h 21"/>
                  <a:gd name="T36" fmla="*/ 6 w 31"/>
                  <a:gd name="T37" fmla="*/ 14 h 21"/>
                  <a:gd name="T38" fmla="*/ 7 w 31"/>
                  <a:gd name="T3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1">
                    <a:moveTo>
                      <a:pt x="7" y="15"/>
                    </a:moveTo>
                    <a:cubicBezTo>
                      <a:pt x="8" y="15"/>
                      <a:pt x="9" y="14"/>
                      <a:pt x="11" y="14"/>
                    </a:cubicBezTo>
                    <a:cubicBezTo>
                      <a:pt x="12" y="12"/>
                      <a:pt x="13" y="12"/>
                      <a:pt x="15" y="13"/>
                    </a:cubicBezTo>
                    <a:cubicBezTo>
                      <a:pt x="15" y="13"/>
                      <a:pt x="15" y="14"/>
                      <a:pt x="16" y="14"/>
                    </a:cubicBezTo>
                    <a:cubicBezTo>
                      <a:pt x="17" y="15"/>
                      <a:pt x="17" y="15"/>
                      <a:pt x="19" y="15"/>
                    </a:cubicBezTo>
                    <a:cubicBezTo>
                      <a:pt x="22" y="16"/>
                      <a:pt x="25" y="18"/>
                      <a:pt x="27" y="20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18"/>
                      <a:pt x="26" y="13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30" y="12"/>
                      <a:pt x="31" y="12"/>
                      <a:pt x="30" y="12"/>
                    </a:cubicBezTo>
                    <a:cubicBezTo>
                      <a:pt x="30" y="10"/>
                      <a:pt x="30" y="4"/>
                      <a:pt x="28" y="3"/>
                    </a:cubicBezTo>
                    <a:cubicBezTo>
                      <a:pt x="26" y="2"/>
                      <a:pt x="26" y="2"/>
                      <a:pt x="25" y="3"/>
                    </a:cubicBezTo>
                    <a:cubicBezTo>
                      <a:pt x="21" y="3"/>
                      <a:pt x="20" y="2"/>
                      <a:pt x="16" y="2"/>
                    </a:cubicBezTo>
                    <a:cubicBezTo>
                      <a:pt x="11" y="1"/>
                      <a:pt x="2" y="0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2" y="7"/>
                      <a:pt x="11" y="2"/>
                      <a:pt x="8" y="6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5" y="7"/>
                      <a:pt x="8" y="13"/>
                      <a:pt x="6" y="14"/>
                    </a:cubicBezTo>
                    <a:cubicBezTo>
                      <a:pt x="6" y="15"/>
                      <a:pt x="6" y="16"/>
                      <a:pt x="7" y="15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85"/>
              <p:cNvSpPr/>
              <p:nvPr/>
            </p:nvSpPr>
            <p:spPr bwMode="auto">
              <a:xfrm>
                <a:off x="4309" y="1268"/>
                <a:ext cx="147" cy="102"/>
              </a:xfrm>
              <a:custGeom>
                <a:avLst/>
                <a:gdLst>
                  <a:gd name="T0" fmla="*/ 35 w 55"/>
                  <a:gd name="T1" fmla="*/ 37 h 38"/>
                  <a:gd name="T2" fmla="*/ 47 w 55"/>
                  <a:gd name="T3" fmla="*/ 25 h 38"/>
                  <a:gd name="T4" fmla="*/ 39 w 55"/>
                  <a:gd name="T5" fmla="*/ 1 h 38"/>
                  <a:gd name="T6" fmla="*/ 22 w 55"/>
                  <a:gd name="T7" fmla="*/ 15 h 38"/>
                  <a:gd name="T8" fmla="*/ 21 w 55"/>
                  <a:gd name="T9" fmla="*/ 15 h 38"/>
                  <a:gd name="T10" fmla="*/ 13 w 55"/>
                  <a:gd name="T11" fmla="*/ 12 h 38"/>
                  <a:gd name="T12" fmla="*/ 1 w 55"/>
                  <a:gd name="T13" fmla="*/ 16 h 38"/>
                  <a:gd name="T14" fmla="*/ 1 w 55"/>
                  <a:gd name="T15" fmla="*/ 17 h 38"/>
                  <a:gd name="T16" fmla="*/ 17 w 55"/>
                  <a:gd name="T17" fmla="*/ 29 h 38"/>
                  <a:gd name="T18" fmla="*/ 23 w 55"/>
                  <a:gd name="T19" fmla="*/ 32 h 38"/>
                  <a:gd name="T20" fmla="*/ 28 w 55"/>
                  <a:gd name="T21" fmla="*/ 35 h 38"/>
                  <a:gd name="T22" fmla="*/ 35 w 55"/>
                  <a:gd name="T2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8">
                    <a:moveTo>
                      <a:pt x="35" y="37"/>
                    </a:moveTo>
                    <a:cubicBezTo>
                      <a:pt x="44" y="36"/>
                      <a:pt x="42" y="31"/>
                      <a:pt x="47" y="25"/>
                    </a:cubicBezTo>
                    <a:cubicBezTo>
                      <a:pt x="55" y="16"/>
                      <a:pt x="51" y="3"/>
                      <a:pt x="39" y="1"/>
                    </a:cubicBezTo>
                    <a:cubicBezTo>
                      <a:pt x="31" y="0"/>
                      <a:pt x="17" y="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9" y="14"/>
                      <a:pt x="16" y="13"/>
                      <a:pt x="13" y="12"/>
                    </a:cubicBezTo>
                    <a:cubicBezTo>
                      <a:pt x="8" y="11"/>
                      <a:pt x="4" y="12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12" y="15"/>
                      <a:pt x="10" y="25"/>
                      <a:pt x="17" y="29"/>
                    </a:cubicBezTo>
                    <a:cubicBezTo>
                      <a:pt x="19" y="30"/>
                      <a:pt x="19" y="28"/>
                      <a:pt x="23" y="32"/>
                    </a:cubicBezTo>
                    <a:cubicBezTo>
                      <a:pt x="25" y="33"/>
                      <a:pt x="27" y="34"/>
                      <a:pt x="28" y="35"/>
                    </a:cubicBezTo>
                    <a:cubicBezTo>
                      <a:pt x="30" y="37"/>
                      <a:pt x="32" y="38"/>
                      <a:pt x="35" y="3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86"/>
              <p:cNvSpPr/>
              <p:nvPr/>
            </p:nvSpPr>
            <p:spPr bwMode="auto">
              <a:xfrm>
                <a:off x="4419" y="1279"/>
                <a:ext cx="27" cy="80"/>
              </a:xfrm>
              <a:custGeom>
                <a:avLst/>
                <a:gdLst>
                  <a:gd name="T0" fmla="*/ 1 w 10"/>
                  <a:gd name="T1" fmla="*/ 30 h 30"/>
                  <a:gd name="T2" fmla="*/ 3 w 10"/>
                  <a:gd name="T3" fmla="*/ 27 h 30"/>
                  <a:gd name="T4" fmla="*/ 3 w 10"/>
                  <a:gd name="T5" fmla="*/ 27 h 30"/>
                  <a:gd name="T6" fmla="*/ 7 w 10"/>
                  <a:gd name="T7" fmla="*/ 20 h 30"/>
                  <a:gd name="T8" fmla="*/ 10 w 10"/>
                  <a:gd name="T9" fmla="*/ 11 h 30"/>
                  <a:gd name="T10" fmla="*/ 10 w 10"/>
                  <a:gd name="T11" fmla="*/ 11 h 30"/>
                  <a:gd name="T12" fmla="*/ 5 w 10"/>
                  <a:gd name="T13" fmla="*/ 0 h 30"/>
                  <a:gd name="T14" fmla="*/ 4 w 10"/>
                  <a:gd name="T15" fmla="*/ 0 h 30"/>
                  <a:gd name="T16" fmla="*/ 4 w 10"/>
                  <a:gd name="T17" fmla="*/ 1 h 30"/>
                  <a:gd name="T18" fmla="*/ 3 w 10"/>
                  <a:gd name="T19" fmla="*/ 1 h 30"/>
                  <a:gd name="T20" fmla="*/ 4 w 10"/>
                  <a:gd name="T21" fmla="*/ 22 h 30"/>
                  <a:gd name="T22" fmla="*/ 2 w 10"/>
                  <a:gd name="T23" fmla="*/ 24 h 30"/>
                  <a:gd name="T24" fmla="*/ 2 w 10"/>
                  <a:gd name="T25" fmla="*/ 25 h 30"/>
                  <a:gd name="T26" fmla="*/ 2 w 10"/>
                  <a:gd name="T27" fmla="*/ 27 h 30"/>
                  <a:gd name="T28" fmla="*/ 1 w 10"/>
                  <a:gd name="T29" fmla="*/ 27 h 30"/>
                  <a:gd name="T30" fmla="*/ 0 w 10"/>
                  <a:gd name="T31" fmla="*/ 29 h 30"/>
                  <a:gd name="T32" fmla="*/ 1 w 10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9"/>
                      <a:pt x="2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4"/>
                      <a:pt x="6" y="22"/>
                      <a:pt x="7" y="20"/>
                    </a:cubicBezTo>
                    <a:cubicBezTo>
                      <a:pt x="9" y="17"/>
                      <a:pt x="10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8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8"/>
                      <a:pt x="6" y="16"/>
                      <a:pt x="4" y="22"/>
                    </a:cubicBezTo>
                    <a:cubicBezTo>
                      <a:pt x="3" y="23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8"/>
                      <a:pt x="1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87"/>
              <p:cNvSpPr/>
              <p:nvPr/>
            </p:nvSpPr>
            <p:spPr bwMode="auto">
              <a:xfrm>
                <a:off x="4363" y="1274"/>
                <a:ext cx="27" cy="75"/>
              </a:xfrm>
              <a:custGeom>
                <a:avLst/>
                <a:gdLst>
                  <a:gd name="T0" fmla="*/ 10 w 10"/>
                  <a:gd name="T1" fmla="*/ 27 h 28"/>
                  <a:gd name="T2" fmla="*/ 5 w 10"/>
                  <a:gd name="T3" fmla="*/ 4 h 28"/>
                  <a:gd name="T4" fmla="*/ 7 w 10"/>
                  <a:gd name="T5" fmla="*/ 2 h 28"/>
                  <a:gd name="T6" fmla="*/ 8 w 10"/>
                  <a:gd name="T7" fmla="*/ 2 h 28"/>
                  <a:gd name="T8" fmla="*/ 9 w 10"/>
                  <a:gd name="T9" fmla="*/ 1 h 28"/>
                  <a:gd name="T10" fmla="*/ 10 w 10"/>
                  <a:gd name="T11" fmla="*/ 0 h 28"/>
                  <a:gd name="T12" fmla="*/ 3 w 10"/>
                  <a:gd name="T13" fmla="*/ 5 h 28"/>
                  <a:gd name="T14" fmla="*/ 1 w 10"/>
                  <a:gd name="T15" fmla="*/ 13 h 28"/>
                  <a:gd name="T16" fmla="*/ 6 w 10"/>
                  <a:gd name="T17" fmla="*/ 21 h 28"/>
                  <a:gd name="T18" fmla="*/ 9 w 10"/>
                  <a:gd name="T19" fmla="*/ 28 h 28"/>
                  <a:gd name="T20" fmla="*/ 10 w 10"/>
                  <a:gd name="T21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10" y="27"/>
                    </a:moveTo>
                    <a:cubicBezTo>
                      <a:pt x="9" y="23"/>
                      <a:pt x="2" y="9"/>
                      <a:pt x="5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6" y="0"/>
                      <a:pt x="4" y="2"/>
                      <a:pt x="3" y="5"/>
                    </a:cubicBezTo>
                    <a:cubicBezTo>
                      <a:pt x="1" y="7"/>
                      <a:pt x="0" y="10"/>
                      <a:pt x="1" y="13"/>
                    </a:cubicBezTo>
                    <a:cubicBezTo>
                      <a:pt x="2" y="16"/>
                      <a:pt x="4" y="18"/>
                      <a:pt x="6" y="21"/>
                    </a:cubicBezTo>
                    <a:cubicBezTo>
                      <a:pt x="6" y="24"/>
                      <a:pt x="8" y="26"/>
                      <a:pt x="9" y="28"/>
                    </a:cubicBezTo>
                    <a:cubicBezTo>
                      <a:pt x="10" y="28"/>
                      <a:pt x="10" y="28"/>
                      <a:pt x="10" y="27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288"/>
              <p:cNvSpPr/>
              <p:nvPr/>
            </p:nvSpPr>
            <p:spPr bwMode="auto">
              <a:xfrm>
                <a:off x="4365" y="1351"/>
                <a:ext cx="46" cy="54"/>
              </a:xfrm>
              <a:custGeom>
                <a:avLst/>
                <a:gdLst>
                  <a:gd name="T0" fmla="*/ 15 w 17"/>
                  <a:gd name="T1" fmla="*/ 12 h 20"/>
                  <a:gd name="T2" fmla="*/ 16 w 17"/>
                  <a:gd name="T3" fmla="*/ 11 h 20"/>
                  <a:gd name="T4" fmla="*/ 15 w 17"/>
                  <a:gd name="T5" fmla="*/ 3 h 20"/>
                  <a:gd name="T6" fmla="*/ 8 w 17"/>
                  <a:gd name="T7" fmla="*/ 1 h 20"/>
                  <a:gd name="T8" fmla="*/ 1 w 17"/>
                  <a:gd name="T9" fmla="*/ 9 h 20"/>
                  <a:gd name="T10" fmla="*/ 4 w 17"/>
                  <a:gd name="T11" fmla="*/ 15 h 20"/>
                  <a:gd name="T12" fmla="*/ 6 w 17"/>
                  <a:gd name="T13" fmla="*/ 15 h 20"/>
                  <a:gd name="T14" fmla="*/ 8 w 17"/>
                  <a:gd name="T15" fmla="*/ 18 h 20"/>
                  <a:gd name="T16" fmla="*/ 15 w 17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12"/>
                    </a:moveTo>
                    <a:cubicBezTo>
                      <a:pt x="15" y="12"/>
                      <a:pt x="16" y="12"/>
                      <a:pt x="16" y="11"/>
                    </a:cubicBezTo>
                    <a:cubicBezTo>
                      <a:pt x="17" y="9"/>
                      <a:pt x="17" y="5"/>
                      <a:pt x="15" y="3"/>
                    </a:cubicBezTo>
                    <a:cubicBezTo>
                      <a:pt x="14" y="0"/>
                      <a:pt x="10" y="1"/>
                      <a:pt x="8" y="1"/>
                    </a:cubicBezTo>
                    <a:cubicBezTo>
                      <a:pt x="4" y="0"/>
                      <a:pt x="0" y="5"/>
                      <a:pt x="1" y="9"/>
                    </a:cubicBezTo>
                    <a:cubicBezTo>
                      <a:pt x="1" y="11"/>
                      <a:pt x="2" y="14"/>
                      <a:pt x="4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7"/>
                      <a:pt x="7" y="18"/>
                      <a:pt x="8" y="18"/>
                    </a:cubicBezTo>
                    <a:cubicBezTo>
                      <a:pt x="11" y="20"/>
                      <a:pt x="14" y="15"/>
                      <a:pt x="15" y="12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289"/>
              <p:cNvSpPr/>
              <p:nvPr/>
            </p:nvSpPr>
            <p:spPr bwMode="auto">
              <a:xfrm>
                <a:off x="4368" y="1357"/>
                <a:ext cx="30" cy="45"/>
              </a:xfrm>
              <a:custGeom>
                <a:avLst/>
                <a:gdLst>
                  <a:gd name="T0" fmla="*/ 7 w 11"/>
                  <a:gd name="T1" fmla="*/ 15 h 17"/>
                  <a:gd name="T2" fmla="*/ 9 w 11"/>
                  <a:gd name="T3" fmla="*/ 15 h 17"/>
                  <a:gd name="T4" fmla="*/ 10 w 11"/>
                  <a:gd name="T5" fmla="*/ 11 h 17"/>
                  <a:gd name="T6" fmla="*/ 9 w 11"/>
                  <a:gd name="T7" fmla="*/ 10 h 17"/>
                  <a:gd name="T8" fmla="*/ 9 w 11"/>
                  <a:gd name="T9" fmla="*/ 10 h 17"/>
                  <a:gd name="T10" fmla="*/ 7 w 11"/>
                  <a:gd name="T11" fmla="*/ 1 h 17"/>
                  <a:gd name="T12" fmla="*/ 7 w 11"/>
                  <a:gd name="T13" fmla="*/ 0 h 17"/>
                  <a:gd name="T14" fmla="*/ 0 w 11"/>
                  <a:gd name="T15" fmla="*/ 6 h 17"/>
                  <a:gd name="T16" fmla="*/ 1 w 11"/>
                  <a:gd name="T17" fmla="*/ 11 h 17"/>
                  <a:gd name="T18" fmla="*/ 4 w 11"/>
                  <a:gd name="T19" fmla="*/ 11 h 17"/>
                  <a:gd name="T20" fmla="*/ 7 w 11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7">
                    <a:moveTo>
                      <a:pt x="7" y="15"/>
                    </a:moveTo>
                    <a:cubicBezTo>
                      <a:pt x="8" y="17"/>
                      <a:pt x="8" y="16"/>
                      <a:pt x="9" y="15"/>
                    </a:cubicBezTo>
                    <a:cubicBezTo>
                      <a:pt x="10" y="14"/>
                      <a:pt x="11" y="13"/>
                      <a:pt x="10" y="11"/>
                    </a:cubicBezTo>
                    <a:cubicBezTo>
                      <a:pt x="10" y="11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8"/>
                      <a:pt x="4" y="3"/>
                      <a:pt x="7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3" y="0"/>
                      <a:pt x="1" y="2"/>
                      <a:pt x="0" y="6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5" y="10"/>
                      <a:pt x="7" y="15"/>
                      <a:pt x="7" y="15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290"/>
              <p:cNvSpPr/>
              <p:nvPr/>
            </p:nvSpPr>
            <p:spPr bwMode="auto">
              <a:xfrm>
                <a:off x="4379" y="1367"/>
                <a:ext cx="24" cy="19"/>
              </a:xfrm>
              <a:custGeom>
                <a:avLst/>
                <a:gdLst>
                  <a:gd name="T0" fmla="*/ 7 w 9"/>
                  <a:gd name="T1" fmla="*/ 7 h 7"/>
                  <a:gd name="T2" fmla="*/ 8 w 9"/>
                  <a:gd name="T3" fmla="*/ 3 h 7"/>
                  <a:gd name="T4" fmla="*/ 9 w 9"/>
                  <a:gd name="T5" fmla="*/ 2 h 7"/>
                  <a:gd name="T6" fmla="*/ 6 w 9"/>
                  <a:gd name="T7" fmla="*/ 0 h 7"/>
                  <a:gd name="T8" fmla="*/ 5 w 9"/>
                  <a:gd name="T9" fmla="*/ 0 h 7"/>
                  <a:gd name="T10" fmla="*/ 1 w 9"/>
                  <a:gd name="T11" fmla="*/ 0 h 7"/>
                  <a:gd name="T12" fmla="*/ 0 w 9"/>
                  <a:gd name="T13" fmla="*/ 0 h 7"/>
                  <a:gd name="T14" fmla="*/ 5 w 9"/>
                  <a:gd name="T15" fmla="*/ 4 h 7"/>
                  <a:gd name="T16" fmla="*/ 6 w 9"/>
                  <a:gd name="T17" fmla="*/ 7 h 7"/>
                  <a:gd name="T18" fmla="*/ 7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7" y="7"/>
                    </a:moveTo>
                    <a:cubicBezTo>
                      <a:pt x="7" y="7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291"/>
              <p:cNvSpPr/>
              <p:nvPr/>
            </p:nvSpPr>
            <p:spPr bwMode="auto">
              <a:xfrm>
                <a:off x="4379" y="1266"/>
                <a:ext cx="48" cy="13"/>
              </a:xfrm>
              <a:custGeom>
                <a:avLst/>
                <a:gdLst>
                  <a:gd name="T0" fmla="*/ 1 w 18"/>
                  <a:gd name="T1" fmla="*/ 4 h 5"/>
                  <a:gd name="T2" fmla="*/ 8 w 18"/>
                  <a:gd name="T3" fmla="*/ 4 h 5"/>
                  <a:gd name="T4" fmla="*/ 10 w 18"/>
                  <a:gd name="T5" fmla="*/ 2 h 5"/>
                  <a:gd name="T6" fmla="*/ 17 w 18"/>
                  <a:gd name="T7" fmla="*/ 5 h 5"/>
                  <a:gd name="T8" fmla="*/ 17 w 18"/>
                  <a:gd name="T9" fmla="*/ 4 h 5"/>
                  <a:gd name="T10" fmla="*/ 17 w 18"/>
                  <a:gd name="T11" fmla="*/ 3 h 5"/>
                  <a:gd name="T12" fmla="*/ 17 w 18"/>
                  <a:gd name="T13" fmla="*/ 3 h 5"/>
                  <a:gd name="T14" fmla="*/ 8 w 18"/>
                  <a:gd name="T15" fmla="*/ 0 h 5"/>
                  <a:gd name="T16" fmla="*/ 0 w 18"/>
                  <a:gd name="T17" fmla="*/ 3 h 5"/>
                  <a:gd name="T18" fmla="*/ 1 w 1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5">
                    <a:moveTo>
                      <a:pt x="1" y="4"/>
                    </a:moveTo>
                    <a:cubicBezTo>
                      <a:pt x="3" y="3"/>
                      <a:pt x="6" y="5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4"/>
                      <a:pt x="15" y="3"/>
                      <a:pt x="17" y="5"/>
                    </a:cubicBezTo>
                    <a:cubicBezTo>
                      <a:pt x="17" y="5"/>
                      <a:pt x="18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2"/>
                      <a:pt x="11" y="0"/>
                      <a:pt x="8" y="0"/>
                    </a:cubicBezTo>
                    <a:cubicBezTo>
                      <a:pt x="5" y="0"/>
                      <a:pt x="3" y="2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292"/>
              <p:cNvSpPr/>
              <p:nvPr/>
            </p:nvSpPr>
            <p:spPr bwMode="auto">
              <a:xfrm>
                <a:off x="4288" y="1325"/>
                <a:ext cx="51" cy="69"/>
              </a:xfrm>
              <a:custGeom>
                <a:avLst/>
                <a:gdLst>
                  <a:gd name="T0" fmla="*/ 19 w 19"/>
                  <a:gd name="T1" fmla="*/ 20 h 26"/>
                  <a:gd name="T2" fmla="*/ 18 w 19"/>
                  <a:gd name="T3" fmla="*/ 19 h 26"/>
                  <a:gd name="T4" fmla="*/ 11 w 19"/>
                  <a:gd name="T5" fmla="*/ 15 h 26"/>
                  <a:gd name="T6" fmla="*/ 11 w 19"/>
                  <a:gd name="T7" fmla="*/ 14 h 26"/>
                  <a:gd name="T8" fmla="*/ 9 w 19"/>
                  <a:gd name="T9" fmla="*/ 8 h 26"/>
                  <a:gd name="T10" fmla="*/ 6 w 19"/>
                  <a:gd name="T11" fmla="*/ 5 h 26"/>
                  <a:gd name="T12" fmla="*/ 5 w 19"/>
                  <a:gd name="T13" fmla="*/ 1 h 26"/>
                  <a:gd name="T14" fmla="*/ 4 w 19"/>
                  <a:gd name="T15" fmla="*/ 1 h 26"/>
                  <a:gd name="T16" fmla="*/ 19 w 19"/>
                  <a:gd name="T17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19" y="20"/>
                    </a:moveTo>
                    <a:cubicBezTo>
                      <a:pt x="19" y="20"/>
                      <a:pt x="19" y="19"/>
                      <a:pt x="18" y="19"/>
                    </a:cubicBezTo>
                    <a:cubicBezTo>
                      <a:pt x="16" y="19"/>
                      <a:pt x="10" y="19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5" y="4"/>
                      <a:pt x="4" y="3"/>
                      <a:pt x="5" y="1"/>
                    </a:cubicBezTo>
                    <a:cubicBezTo>
                      <a:pt x="6" y="1"/>
                      <a:pt x="5" y="0"/>
                      <a:pt x="4" y="1"/>
                    </a:cubicBezTo>
                    <a:cubicBezTo>
                      <a:pt x="0" y="8"/>
                      <a:pt x="10" y="26"/>
                      <a:pt x="19" y="2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293"/>
              <p:cNvSpPr/>
              <p:nvPr/>
            </p:nvSpPr>
            <p:spPr bwMode="auto">
              <a:xfrm>
                <a:off x="4392" y="1442"/>
                <a:ext cx="64" cy="25"/>
              </a:xfrm>
              <a:custGeom>
                <a:avLst/>
                <a:gdLst>
                  <a:gd name="T0" fmla="*/ 13 w 24"/>
                  <a:gd name="T1" fmla="*/ 9 h 9"/>
                  <a:gd name="T2" fmla="*/ 20 w 24"/>
                  <a:gd name="T3" fmla="*/ 6 h 9"/>
                  <a:gd name="T4" fmla="*/ 22 w 24"/>
                  <a:gd name="T5" fmla="*/ 4 h 9"/>
                  <a:gd name="T6" fmla="*/ 23 w 24"/>
                  <a:gd name="T7" fmla="*/ 3 h 9"/>
                  <a:gd name="T8" fmla="*/ 24 w 24"/>
                  <a:gd name="T9" fmla="*/ 2 h 9"/>
                  <a:gd name="T10" fmla="*/ 23 w 24"/>
                  <a:gd name="T11" fmla="*/ 1 h 9"/>
                  <a:gd name="T12" fmla="*/ 22 w 24"/>
                  <a:gd name="T13" fmla="*/ 2 h 9"/>
                  <a:gd name="T14" fmla="*/ 17 w 24"/>
                  <a:gd name="T15" fmla="*/ 4 h 9"/>
                  <a:gd name="T16" fmla="*/ 9 w 24"/>
                  <a:gd name="T17" fmla="*/ 2 h 9"/>
                  <a:gd name="T18" fmla="*/ 1 w 24"/>
                  <a:gd name="T19" fmla="*/ 0 h 9"/>
                  <a:gd name="T20" fmla="*/ 1 w 24"/>
                  <a:gd name="T21" fmla="*/ 1 h 9"/>
                  <a:gd name="T22" fmla="*/ 13 w 2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9">
                    <a:moveTo>
                      <a:pt x="13" y="9"/>
                    </a:moveTo>
                    <a:cubicBezTo>
                      <a:pt x="15" y="9"/>
                      <a:pt x="18" y="7"/>
                      <a:pt x="20" y="6"/>
                    </a:cubicBezTo>
                    <a:cubicBezTo>
                      <a:pt x="21" y="5"/>
                      <a:pt x="21" y="5"/>
                      <a:pt x="22" y="4"/>
                    </a:cubicBezTo>
                    <a:cubicBezTo>
                      <a:pt x="22" y="4"/>
                      <a:pt x="23" y="4"/>
                      <a:pt x="23" y="3"/>
                    </a:cubicBezTo>
                    <a:cubicBezTo>
                      <a:pt x="23" y="3"/>
                      <a:pt x="23" y="3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0" y="2"/>
                      <a:pt x="19" y="2"/>
                      <a:pt x="17" y="4"/>
                    </a:cubicBezTo>
                    <a:cubicBezTo>
                      <a:pt x="14" y="6"/>
                      <a:pt x="12" y="4"/>
                      <a:pt x="9" y="2"/>
                    </a:cubicBezTo>
                    <a:cubicBezTo>
                      <a:pt x="6" y="1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4" y="5"/>
                      <a:pt x="7" y="9"/>
                      <a:pt x="13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294"/>
              <p:cNvSpPr/>
              <p:nvPr/>
            </p:nvSpPr>
            <p:spPr bwMode="auto">
              <a:xfrm>
                <a:off x="4237" y="1335"/>
                <a:ext cx="195" cy="220"/>
              </a:xfrm>
              <a:custGeom>
                <a:avLst/>
                <a:gdLst>
                  <a:gd name="T0" fmla="*/ 39 w 73"/>
                  <a:gd name="T1" fmla="*/ 81 h 82"/>
                  <a:gd name="T2" fmla="*/ 56 w 73"/>
                  <a:gd name="T3" fmla="*/ 78 h 82"/>
                  <a:gd name="T4" fmla="*/ 56 w 73"/>
                  <a:gd name="T5" fmla="*/ 57 h 82"/>
                  <a:gd name="T6" fmla="*/ 71 w 73"/>
                  <a:gd name="T7" fmla="*/ 38 h 82"/>
                  <a:gd name="T8" fmla="*/ 62 w 73"/>
                  <a:gd name="T9" fmla="*/ 25 h 82"/>
                  <a:gd name="T10" fmla="*/ 56 w 73"/>
                  <a:gd name="T11" fmla="*/ 26 h 82"/>
                  <a:gd name="T12" fmla="*/ 54 w 73"/>
                  <a:gd name="T13" fmla="*/ 27 h 82"/>
                  <a:gd name="T14" fmla="*/ 55 w 73"/>
                  <a:gd name="T15" fmla="*/ 20 h 82"/>
                  <a:gd name="T16" fmla="*/ 41 w 73"/>
                  <a:gd name="T17" fmla="*/ 2 h 82"/>
                  <a:gd name="T18" fmla="*/ 30 w 73"/>
                  <a:gd name="T19" fmla="*/ 10 h 82"/>
                  <a:gd name="T20" fmla="*/ 24 w 73"/>
                  <a:gd name="T21" fmla="*/ 10 h 82"/>
                  <a:gd name="T22" fmla="*/ 13 w 73"/>
                  <a:gd name="T23" fmla="*/ 7 h 82"/>
                  <a:gd name="T24" fmla="*/ 5 w 73"/>
                  <a:gd name="T25" fmla="*/ 31 h 82"/>
                  <a:gd name="T26" fmla="*/ 17 w 73"/>
                  <a:gd name="T27" fmla="*/ 40 h 82"/>
                  <a:gd name="T28" fmla="*/ 19 w 73"/>
                  <a:gd name="T29" fmla="*/ 41 h 82"/>
                  <a:gd name="T30" fmla="*/ 14 w 73"/>
                  <a:gd name="T31" fmla="*/ 42 h 82"/>
                  <a:gd name="T32" fmla="*/ 6 w 73"/>
                  <a:gd name="T33" fmla="*/ 48 h 82"/>
                  <a:gd name="T34" fmla="*/ 4 w 73"/>
                  <a:gd name="T35" fmla="*/ 64 h 82"/>
                  <a:gd name="T36" fmla="*/ 8 w 73"/>
                  <a:gd name="T37" fmla="*/ 67 h 82"/>
                  <a:gd name="T38" fmla="*/ 18 w 73"/>
                  <a:gd name="T39" fmla="*/ 73 h 82"/>
                  <a:gd name="T40" fmla="*/ 28 w 73"/>
                  <a:gd name="T41" fmla="*/ 79 h 82"/>
                  <a:gd name="T42" fmla="*/ 39 w 73"/>
                  <a:gd name="T4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2">
                    <a:moveTo>
                      <a:pt x="39" y="81"/>
                    </a:moveTo>
                    <a:cubicBezTo>
                      <a:pt x="44" y="82"/>
                      <a:pt x="52" y="82"/>
                      <a:pt x="56" y="78"/>
                    </a:cubicBezTo>
                    <a:cubicBezTo>
                      <a:pt x="64" y="72"/>
                      <a:pt x="62" y="63"/>
                      <a:pt x="56" y="57"/>
                    </a:cubicBezTo>
                    <a:cubicBezTo>
                      <a:pt x="65" y="56"/>
                      <a:pt x="73" y="48"/>
                      <a:pt x="71" y="38"/>
                    </a:cubicBezTo>
                    <a:cubicBezTo>
                      <a:pt x="71" y="33"/>
                      <a:pt x="68" y="27"/>
                      <a:pt x="62" y="25"/>
                    </a:cubicBezTo>
                    <a:cubicBezTo>
                      <a:pt x="60" y="25"/>
                      <a:pt x="58" y="25"/>
                      <a:pt x="56" y="26"/>
                    </a:cubicBezTo>
                    <a:cubicBezTo>
                      <a:pt x="56" y="26"/>
                      <a:pt x="54" y="26"/>
                      <a:pt x="54" y="27"/>
                    </a:cubicBezTo>
                    <a:cubicBezTo>
                      <a:pt x="54" y="25"/>
                      <a:pt x="55" y="22"/>
                      <a:pt x="55" y="20"/>
                    </a:cubicBezTo>
                    <a:cubicBezTo>
                      <a:pt x="57" y="11"/>
                      <a:pt x="53" y="0"/>
                      <a:pt x="41" y="2"/>
                    </a:cubicBezTo>
                    <a:cubicBezTo>
                      <a:pt x="36" y="2"/>
                      <a:pt x="33" y="5"/>
                      <a:pt x="30" y="10"/>
                    </a:cubicBezTo>
                    <a:cubicBezTo>
                      <a:pt x="28" y="14"/>
                      <a:pt x="28" y="13"/>
                      <a:pt x="24" y="10"/>
                    </a:cubicBezTo>
                    <a:cubicBezTo>
                      <a:pt x="20" y="8"/>
                      <a:pt x="17" y="7"/>
                      <a:pt x="13" y="7"/>
                    </a:cubicBezTo>
                    <a:cubicBezTo>
                      <a:pt x="2" y="8"/>
                      <a:pt x="0" y="24"/>
                      <a:pt x="5" y="31"/>
                    </a:cubicBezTo>
                    <a:cubicBezTo>
                      <a:pt x="7" y="35"/>
                      <a:pt x="12" y="38"/>
                      <a:pt x="17" y="40"/>
                    </a:cubicBezTo>
                    <a:cubicBezTo>
                      <a:pt x="17" y="40"/>
                      <a:pt x="21" y="40"/>
                      <a:pt x="19" y="41"/>
                    </a:cubicBezTo>
                    <a:cubicBezTo>
                      <a:pt x="17" y="41"/>
                      <a:pt x="15" y="42"/>
                      <a:pt x="14" y="42"/>
                    </a:cubicBezTo>
                    <a:cubicBezTo>
                      <a:pt x="10" y="43"/>
                      <a:pt x="8" y="45"/>
                      <a:pt x="6" y="48"/>
                    </a:cubicBezTo>
                    <a:cubicBezTo>
                      <a:pt x="2" y="53"/>
                      <a:pt x="3" y="58"/>
                      <a:pt x="4" y="64"/>
                    </a:cubicBezTo>
                    <a:cubicBezTo>
                      <a:pt x="5" y="65"/>
                      <a:pt x="6" y="66"/>
                      <a:pt x="8" y="67"/>
                    </a:cubicBezTo>
                    <a:cubicBezTo>
                      <a:pt x="12" y="69"/>
                      <a:pt x="13" y="72"/>
                      <a:pt x="18" y="73"/>
                    </a:cubicBezTo>
                    <a:cubicBezTo>
                      <a:pt x="21" y="74"/>
                      <a:pt x="25" y="77"/>
                      <a:pt x="28" y="79"/>
                    </a:cubicBezTo>
                    <a:cubicBezTo>
                      <a:pt x="31" y="80"/>
                      <a:pt x="35" y="81"/>
                      <a:pt x="39" y="81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295"/>
              <p:cNvSpPr/>
              <p:nvPr/>
            </p:nvSpPr>
            <p:spPr bwMode="auto">
              <a:xfrm>
                <a:off x="4299" y="1346"/>
                <a:ext cx="56" cy="75"/>
              </a:xfrm>
              <a:custGeom>
                <a:avLst/>
                <a:gdLst>
                  <a:gd name="T0" fmla="*/ 13 w 21"/>
                  <a:gd name="T1" fmla="*/ 28 h 28"/>
                  <a:gd name="T2" fmla="*/ 20 w 21"/>
                  <a:gd name="T3" fmla="*/ 10 h 28"/>
                  <a:gd name="T4" fmla="*/ 18 w 21"/>
                  <a:gd name="T5" fmla="*/ 4 h 28"/>
                  <a:gd name="T6" fmla="*/ 11 w 21"/>
                  <a:gd name="T7" fmla="*/ 1 h 28"/>
                  <a:gd name="T8" fmla="*/ 2 w 21"/>
                  <a:gd name="T9" fmla="*/ 9 h 28"/>
                  <a:gd name="T10" fmla="*/ 1 w 21"/>
                  <a:gd name="T11" fmla="*/ 10 h 28"/>
                  <a:gd name="T12" fmla="*/ 5 w 21"/>
                  <a:gd name="T13" fmla="*/ 23 h 28"/>
                  <a:gd name="T14" fmla="*/ 6 w 21"/>
                  <a:gd name="T15" fmla="*/ 23 h 28"/>
                  <a:gd name="T16" fmla="*/ 9 w 21"/>
                  <a:gd name="T17" fmla="*/ 19 h 28"/>
                  <a:gd name="T18" fmla="*/ 12 w 21"/>
                  <a:gd name="T19" fmla="*/ 21 h 28"/>
                  <a:gd name="T20" fmla="*/ 13 w 21"/>
                  <a:gd name="T21" fmla="*/ 21 h 28"/>
                  <a:gd name="T22" fmla="*/ 13 w 21"/>
                  <a:gd name="T23" fmla="*/ 24 h 28"/>
                  <a:gd name="T24" fmla="*/ 12 w 21"/>
                  <a:gd name="T25" fmla="*/ 27 h 28"/>
                  <a:gd name="T26" fmla="*/ 13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3" y="28"/>
                    </a:moveTo>
                    <a:cubicBezTo>
                      <a:pt x="18" y="23"/>
                      <a:pt x="19" y="16"/>
                      <a:pt x="20" y="10"/>
                    </a:cubicBezTo>
                    <a:cubicBezTo>
                      <a:pt x="20" y="7"/>
                      <a:pt x="21" y="3"/>
                      <a:pt x="18" y="4"/>
                    </a:cubicBezTo>
                    <a:cubicBezTo>
                      <a:pt x="16" y="2"/>
                      <a:pt x="14" y="0"/>
                      <a:pt x="11" y="1"/>
                    </a:cubicBezTo>
                    <a:cubicBezTo>
                      <a:pt x="9" y="2"/>
                      <a:pt x="4" y="13"/>
                      <a:pt x="2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4"/>
                      <a:pt x="4" y="18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1"/>
                      <a:pt x="8" y="20"/>
                      <a:pt x="9" y="19"/>
                    </a:cubicBezTo>
                    <a:cubicBezTo>
                      <a:pt x="10" y="18"/>
                      <a:pt x="11" y="20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19"/>
                      <a:pt x="13" y="24"/>
                      <a:pt x="13" y="24"/>
                    </a:cubicBezTo>
                    <a:cubicBezTo>
                      <a:pt x="13" y="25"/>
                      <a:pt x="13" y="26"/>
                      <a:pt x="12" y="27"/>
                    </a:cubicBezTo>
                    <a:cubicBezTo>
                      <a:pt x="12" y="28"/>
                      <a:pt x="13" y="28"/>
                      <a:pt x="13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296"/>
              <p:cNvSpPr/>
              <p:nvPr/>
            </p:nvSpPr>
            <p:spPr bwMode="auto">
              <a:xfrm>
                <a:off x="4248" y="1367"/>
                <a:ext cx="77" cy="83"/>
              </a:xfrm>
              <a:custGeom>
                <a:avLst/>
                <a:gdLst>
                  <a:gd name="T0" fmla="*/ 26 w 29"/>
                  <a:gd name="T1" fmla="*/ 30 h 31"/>
                  <a:gd name="T2" fmla="*/ 29 w 29"/>
                  <a:gd name="T3" fmla="*/ 26 h 31"/>
                  <a:gd name="T4" fmla="*/ 27 w 29"/>
                  <a:gd name="T5" fmla="*/ 20 h 31"/>
                  <a:gd name="T6" fmla="*/ 24 w 29"/>
                  <a:gd name="T7" fmla="*/ 11 h 31"/>
                  <a:gd name="T8" fmla="*/ 21 w 29"/>
                  <a:gd name="T9" fmla="*/ 3 h 31"/>
                  <a:gd name="T10" fmla="*/ 16 w 29"/>
                  <a:gd name="T11" fmla="*/ 0 h 31"/>
                  <a:gd name="T12" fmla="*/ 9 w 29"/>
                  <a:gd name="T13" fmla="*/ 2 h 31"/>
                  <a:gd name="T14" fmla="*/ 5 w 29"/>
                  <a:gd name="T15" fmla="*/ 1 h 31"/>
                  <a:gd name="T16" fmla="*/ 3 w 29"/>
                  <a:gd name="T17" fmla="*/ 2 h 31"/>
                  <a:gd name="T18" fmla="*/ 2 w 29"/>
                  <a:gd name="T19" fmla="*/ 2 h 31"/>
                  <a:gd name="T20" fmla="*/ 2 w 29"/>
                  <a:gd name="T21" fmla="*/ 2 h 31"/>
                  <a:gd name="T22" fmla="*/ 2 w 29"/>
                  <a:gd name="T23" fmla="*/ 2 h 31"/>
                  <a:gd name="T24" fmla="*/ 2 w 29"/>
                  <a:gd name="T25" fmla="*/ 2 h 31"/>
                  <a:gd name="T26" fmla="*/ 2 w 29"/>
                  <a:gd name="T27" fmla="*/ 3 h 31"/>
                  <a:gd name="T28" fmla="*/ 1 w 29"/>
                  <a:gd name="T29" fmla="*/ 4 h 31"/>
                  <a:gd name="T30" fmla="*/ 1 w 29"/>
                  <a:gd name="T31" fmla="*/ 5 h 31"/>
                  <a:gd name="T32" fmla="*/ 4 w 29"/>
                  <a:gd name="T33" fmla="*/ 11 h 31"/>
                  <a:gd name="T34" fmla="*/ 4 w 29"/>
                  <a:gd name="T35" fmla="*/ 12 h 31"/>
                  <a:gd name="T36" fmla="*/ 5 w 29"/>
                  <a:gd name="T37" fmla="*/ 14 h 31"/>
                  <a:gd name="T38" fmla="*/ 13 w 29"/>
                  <a:gd name="T39" fmla="*/ 20 h 31"/>
                  <a:gd name="T40" fmla="*/ 11 w 29"/>
                  <a:gd name="T41" fmla="*/ 22 h 31"/>
                  <a:gd name="T42" fmla="*/ 11 w 29"/>
                  <a:gd name="T43" fmla="*/ 23 h 31"/>
                  <a:gd name="T44" fmla="*/ 26 w 29"/>
                  <a:gd name="T45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31">
                    <a:moveTo>
                      <a:pt x="26" y="30"/>
                    </a:moveTo>
                    <a:cubicBezTo>
                      <a:pt x="29" y="31"/>
                      <a:pt x="29" y="28"/>
                      <a:pt x="29" y="26"/>
                    </a:cubicBezTo>
                    <a:cubicBezTo>
                      <a:pt x="29" y="24"/>
                      <a:pt x="28" y="22"/>
                      <a:pt x="27" y="20"/>
                    </a:cubicBezTo>
                    <a:cubicBezTo>
                      <a:pt x="27" y="16"/>
                      <a:pt x="24" y="14"/>
                      <a:pt x="24" y="11"/>
                    </a:cubicBezTo>
                    <a:cubicBezTo>
                      <a:pt x="23" y="8"/>
                      <a:pt x="23" y="5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3" y="0"/>
                      <a:pt x="11" y="2"/>
                      <a:pt x="9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4" y="8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7" y="16"/>
                      <a:pt x="10" y="18"/>
                      <a:pt x="13" y="20"/>
                    </a:cubicBezTo>
                    <a:cubicBezTo>
                      <a:pt x="18" y="24"/>
                      <a:pt x="14" y="22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5" y="27"/>
                      <a:pt x="21" y="29"/>
                      <a:pt x="26" y="3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297"/>
              <p:cNvSpPr/>
              <p:nvPr/>
            </p:nvSpPr>
            <p:spPr bwMode="auto">
              <a:xfrm>
                <a:off x="4339" y="1445"/>
                <a:ext cx="51" cy="19"/>
              </a:xfrm>
              <a:custGeom>
                <a:avLst/>
                <a:gdLst>
                  <a:gd name="T0" fmla="*/ 1 w 19"/>
                  <a:gd name="T1" fmla="*/ 7 h 7"/>
                  <a:gd name="T2" fmla="*/ 8 w 19"/>
                  <a:gd name="T3" fmla="*/ 5 h 7"/>
                  <a:gd name="T4" fmla="*/ 18 w 19"/>
                  <a:gd name="T5" fmla="*/ 3 h 7"/>
                  <a:gd name="T6" fmla="*/ 18 w 19"/>
                  <a:gd name="T7" fmla="*/ 2 h 7"/>
                  <a:gd name="T8" fmla="*/ 11 w 19"/>
                  <a:gd name="T9" fmla="*/ 0 h 7"/>
                  <a:gd name="T10" fmla="*/ 3 w 19"/>
                  <a:gd name="T11" fmla="*/ 3 h 7"/>
                  <a:gd name="T12" fmla="*/ 2 w 19"/>
                  <a:gd name="T13" fmla="*/ 4 h 7"/>
                  <a:gd name="T14" fmla="*/ 0 w 19"/>
                  <a:gd name="T15" fmla="*/ 6 h 7"/>
                  <a:gd name="T16" fmla="*/ 1 w 19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1" y="7"/>
                    </a:moveTo>
                    <a:cubicBezTo>
                      <a:pt x="3" y="7"/>
                      <a:pt x="6" y="7"/>
                      <a:pt x="8" y="5"/>
                    </a:cubicBezTo>
                    <a:cubicBezTo>
                      <a:pt x="10" y="2"/>
                      <a:pt x="14" y="2"/>
                      <a:pt x="18" y="3"/>
                    </a:cubicBezTo>
                    <a:cubicBezTo>
                      <a:pt x="19" y="4"/>
                      <a:pt x="19" y="3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298"/>
              <p:cNvSpPr/>
              <p:nvPr/>
            </p:nvSpPr>
            <p:spPr bwMode="auto">
              <a:xfrm>
                <a:off x="4323" y="1469"/>
                <a:ext cx="29" cy="51"/>
              </a:xfrm>
              <a:custGeom>
                <a:avLst/>
                <a:gdLst>
                  <a:gd name="T0" fmla="*/ 10 w 11"/>
                  <a:gd name="T1" fmla="*/ 19 h 19"/>
                  <a:gd name="T2" fmla="*/ 8 w 11"/>
                  <a:gd name="T3" fmla="*/ 10 h 19"/>
                  <a:gd name="T4" fmla="*/ 7 w 11"/>
                  <a:gd name="T5" fmla="*/ 5 h 19"/>
                  <a:gd name="T6" fmla="*/ 6 w 11"/>
                  <a:gd name="T7" fmla="*/ 4 h 19"/>
                  <a:gd name="T8" fmla="*/ 5 w 11"/>
                  <a:gd name="T9" fmla="*/ 2 h 19"/>
                  <a:gd name="T10" fmla="*/ 3 w 11"/>
                  <a:gd name="T11" fmla="*/ 1 h 19"/>
                  <a:gd name="T12" fmla="*/ 3 w 11"/>
                  <a:gd name="T13" fmla="*/ 1 h 19"/>
                  <a:gd name="T14" fmla="*/ 2 w 11"/>
                  <a:gd name="T15" fmla="*/ 1 h 19"/>
                  <a:gd name="T16" fmla="*/ 1 w 11"/>
                  <a:gd name="T17" fmla="*/ 1 h 19"/>
                  <a:gd name="T18" fmla="*/ 1 w 11"/>
                  <a:gd name="T19" fmla="*/ 0 h 19"/>
                  <a:gd name="T20" fmla="*/ 0 w 11"/>
                  <a:gd name="T21" fmla="*/ 1 h 19"/>
                  <a:gd name="T22" fmla="*/ 0 w 11"/>
                  <a:gd name="T23" fmla="*/ 2 h 19"/>
                  <a:gd name="T24" fmla="*/ 3 w 11"/>
                  <a:gd name="T25" fmla="*/ 7 h 19"/>
                  <a:gd name="T26" fmla="*/ 4 w 11"/>
                  <a:gd name="T27" fmla="*/ 10 h 19"/>
                  <a:gd name="T28" fmla="*/ 5 w 11"/>
                  <a:gd name="T29" fmla="*/ 12 h 19"/>
                  <a:gd name="T30" fmla="*/ 9 w 11"/>
                  <a:gd name="T31" fmla="*/ 19 h 19"/>
                  <a:gd name="T32" fmla="*/ 10 w 11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11" y="13"/>
                      <a:pt x="8" y="10"/>
                    </a:cubicBezTo>
                    <a:cubicBezTo>
                      <a:pt x="7" y="9"/>
                      <a:pt x="7" y="6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8" y="14"/>
                      <a:pt x="9" y="16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299"/>
              <p:cNvSpPr/>
              <p:nvPr/>
            </p:nvSpPr>
            <p:spPr bwMode="auto">
              <a:xfrm>
                <a:off x="4240" y="1442"/>
                <a:ext cx="88" cy="67"/>
              </a:xfrm>
              <a:custGeom>
                <a:avLst/>
                <a:gdLst>
                  <a:gd name="T0" fmla="*/ 5 w 33"/>
                  <a:gd name="T1" fmla="*/ 24 h 25"/>
                  <a:gd name="T2" fmla="*/ 12 w 33"/>
                  <a:gd name="T3" fmla="*/ 19 h 25"/>
                  <a:gd name="T4" fmla="*/ 13 w 33"/>
                  <a:gd name="T5" fmla="*/ 19 h 25"/>
                  <a:gd name="T6" fmla="*/ 14 w 33"/>
                  <a:gd name="T7" fmla="*/ 17 h 25"/>
                  <a:gd name="T8" fmla="*/ 14 w 33"/>
                  <a:gd name="T9" fmla="*/ 14 h 25"/>
                  <a:gd name="T10" fmla="*/ 18 w 33"/>
                  <a:gd name="T11" fmla="*/ 14 h 25"/>
                  <a:gd name="T12" fmla="*/ 18 w 33"/>
                  <a:gd name="T13" fmla="*/ 16 h 25"/>
                  <a:gd name="T14" fmla="*/ 19 w 33"/>
                  <a:gd name="T15" fmla="*/ 16 h 25"/>
                  <a:gd name="T16" fmla="*/ 21 w 33"/>
                  <a:gd name="T17" fmla="*/ 14 h 25"/>
                  <a:gd name="T18" fmla="*/ 22 w 33"/>
                  <a:gd name="T19" fmla="*/ 15 h 25"/>
                  <a:gd name="T20" fmla="*/ 32 w 33"/>
                  <a:gd name="T21" fmla="*/ 4 h 25"/>
                  <a:gd name="T22" fmla="*/ 33 w 33"/>
                  <a:gd name="T23" fmla="*/ 3 h 25"/>
                  <a:gd name="T24" fmla="*/ 27 w 33"/>
                  <a:gd name="T25" fmla="*/ 1 h 25"/>
                  <a:gd name="T26" fmla="*/ 22 w 33"/>
                  <a:gd name="T27" fmla="*/ 1 h 25"/>
                  <a:gd name="T28" fmla="*/ 10 w 33"/>
                  <a:gd name="T29" fmla="*/ 5 h 25"/>
                  <a:gd name="T30" fmla="*/ 4 w 33"/>
                  <a:gd name="T31" fmla="*/ 24 h 25"/>
                  <a:gd name="T32" fmla="*/ 5 w 33"/>
                  <a:gd name="T33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5" y="24"/>
                    </a:moveTo>
                    <a:cubicBezTo>
                      <a:pt x="7" y="23"/>
                      <a:pt x="10" y="21"/>
                      <a:pt x="12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4" y="14"/>
                    </a:cubicBezTo>
                    <a:cubicBezTo>
                      <a:pt x="17" y="12"/>
                      <a:pt x="19" y="12"/>
                      <a:pt x="18" y="14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20" y="16"/>
                      <a:pt x="21" y="15"/>
                      <a:pt x="21" y="14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5" y="13"/>
                      <a:pt x="27" y="3"/>
                      <a:pt x="32" y="4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1" y="2"/>
                      <a:pt x="29" y="1"/>
                      <a:pt x="27" y="1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17" y="2"/>
                      <a:pt x="14" y="2"/>
                      <a:pt x="10" y="5"/>
                    </a:cubicBezTo>
                    <a:cubicBezTo>
                      <a:pt x="3" y="9"/>
                      <a:pt x="0" y="17"/>
                      <a:pt x="4" y="24"/>
                    </a:cubicBezTo>
                    <a:cubicBezTo>
                      <a:pt x="4" y="24"/>
                      <a:pt x="4" y="25"/>
                      <a:pt x="5" y="2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00"/>
              <p:cNvSpPr/>
              <p:nvPr/>
            </p:nvSpPr>
            <p:spPr bwMode="auto">
              <a:xfrm>
                <a:off x="4328" y="1405"/>
                <a:ext cx="99" cy="78"/>
              </a:xfrm>
              <a:custGeom>
                <a:avLst/>
                <a:gdLst>
                  <a:gd name="T0" fmla="*/ 30 w 37"/>
                  <a:gd name="T1" fmla="*/ 29 h 29"/>
                  <a:gd name="T2" fmla="*/ 37 w 37"/>
                  <a:gd name="T3" fmla="*/ 19 h 29"/>
                  <a:gd name="T4" fmla="*/ 33 w 37"/>
                  <a:gd name="T5" fmla="*/ 7 h 29"/>
                  <a:gd name="T6" fmla="*/ 20 w 37"/>
                  <a:gd name="T7" fmla="*/ 2 h 29"/>
                  <a:gd name="T8" fmla="*/ 5 w 37"/>
                  <a:gd name="T9" fmla="*/ 11 h 29"/>
                  <a:gd name="T10" fmla="*/ 2 w 37"/>
                  <a:gd name="T11" fmla="*/ 12 h 29"/>
                  <a:gd name="T12" fmla="*/ 1 w 37"/>
                  <a:gd name="T13" fmla="*/ 12 h 29"/>
                  <a:gd name="T14" fmla="*/ 1 w 37"/>
                  <a:gd name="T15" fmla="*/ 12 h 29"/>
                  <a:gd name="T16" fmla="*/ 1 w 37"/>
                  <a:gd name="T17" fmla="*/ 13 h 29"/>
                  <a:gd name="T18" fmla="*/ 1 w 37"/>
                  <a:gd name="T19" fmla="*/ 14 h 29"/>
                  <a:gd name="T20" fmla="*/ 2 w 37"/>
                  <a:gd name="T21" fmla="*/ 13 h 29"/>
                  <a:gd name="T22" fmla="*/ 1 w 37"/>
                  <a:gd name="T23" fmla="*/ 14 h 29"/>
                  <a:gd name="T24" fmla="*/ 1 w 37"/>
                  <a:gd name="T25" fmla="*/ 14 h 29"/>
                  <a:gd name="T26" fmla="*/ 2 w 37"/>
                  <a:gd name="T27" fmla="*/ 13 h 29"/>
                  <a:gd name="T28" fmla="*/ 3 w 37"/>
                  <a:gd name="T29" fmla="*/ 13 h 29"/>
                  <a:gd name="T30" fmla="*/ 8 w 37"/>
                  <a:gd name="T31" fmla="*/ 12 h 29"/>
                  <a:gd name="T32" fmla="*/ 13 w 37"/>
                  <a:gd name="T33" fmla="*/ 11 h 29"/>
                  <a:gd name="T34" fmla="*/ 26 w 37"/>
                  <a:gd name="T35" fmla="*/ 14 h 29"/>
                  <a:gd name="T36" fmla="*/ 28 w 37"/>
                  <a:gd name="T37" fmla="*/ 16 h 29"/>
                  <a:gd name="T38" fmla="*/ 29 w 37"/>
                  <a:gd name="T39" fmla="*/ 28 h 29"/>
                  <a:gd name="T40" fmla="*/ 30 w 37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9">
                    <a:moveTo>
                      <a:pt x="30" y="29"/>
                    </a:moveTo>
                    <a:cubicBezTo>
                      <a:pt x="32" y="26"/>
                      <a:pt x="36" y="23"/>
                      <a:pt x="37" y="19"/>
                    </a:cubicBezTo>
                    <a:cubicBezTo>
                      <a:pt x="37" y="14"/>
                      <a:pt x="36" y="9"/>
                      <a:pt x="33" y="7"/>
                    </a:cubicBezTo>
                    <a:cubicBezTo>
                      <a:pt x="30" y="5"/>
                      <a:pt x="24" y="0"/>
                      <a:pt x="20" y="2"/>
                    </a:cubicBezTo>
                    <a:cubicBezTo>
                      <a:pt x="15" y="5"/>
                      <a:pt x="11" y="10"/>
                      <a:pt x="5" y="11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10" y="11"/>
                      <a:pt x="11" y="11"/>
                      <a:pt x="13" y="11"/>
                    </a:cubicBezTo>
                    <a:cubicBezTo>
                      <a:pt x="14" y="11"/>
                      <a:pt x="25" y="12"/>
                      <a:pt x="26" y="14"/>
                    </a:cubicBezTo>
                    <a:cubicBezTo>
                      <a:pt x="27" y="15"/>
                      <a:pt x="27" y="15"/>
                      <a:pt x="28" y="16"/>
                    </a:cubicBezTo>
                    <a:cubicBezTo>
                      <a:pt x="31" y="17"/>
                      <a:pt x="30" y="26"/>
                      <a:pt x="29" y="28"/>
                    </a:cubicBezTo>
                    <a:cubicBezTo>
                      <a:pt x="29" y="29"/>
                      <a:pt x="30" y="29"/>
                      <a:pt x="30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01"/>
              <p:cNvSpPr/>
              <p:nvPr/>
            </p:nvSpPr>
            <p:spPr bwMode="auto">
              <a:xfrm>
                <a:off x="4341" y="1469"/>
                <a:ext cx="62" cy="62"/>
              </a:xfrm>
              <a:custGeom>
                <a:avLst/>
                <a:gdLst>
                  <a:gd name="T0" fmla="*/ 18 w 23"/>
                  <a:gd name="T1" fmla="*/ 23 h 23"/>
                  <a:gd name="T2" fmla="*/ 19 w 23"/>
                  <a:gd name="T3" fmla="*/ 11 h 23"/>
                  <a:gd name="T4" fmla="*/ 5 w 23"/>
                  <a:gd name="T5" fmla="*/ 2 h 23"/>
                  <a:gd name="T6" fmla="*/ 1 w 23"/>
                  <a:gd name="T7" fmla="*/ 0 h 23"/>
                  <a:gd name="T8" fmla="*/ 0 w 23"/>
                  <a:gd name="T9" fmla="*/ 1 h 23"/>
                  <a:gd name="T10" fmla="*/ 2 w 23"/>
                  <a:gd name="T11" fmla="*/ 2 h 23"/>
                  <a:gd name="T12" fmla="*/ 2 w 23"/>
                  <a:gd name="T13" fmla="*/ 3 h 23"/>
                  <a:gd name="T14" fmla="*/ 3 w 23"/>
                  <a:gd name="T15" fmla="*/ 3 h 23"/>
                  <a:gd name="T16" fmla="*/ 5 w 23"/>
                  <a:gd name="T17" fmla="*/ 4 h 23"/>
                  <a:gd name="T18" fmla="*/ 11 w 23"/>
                  <a:gd name="T19" fmla="*/ 12 h 23"/>
                  <a:gd name="T20" fmla="*/ 12 w 23"/>
                  <a:gd name="T21" fmla="*/ 12 h 23"/>
                  <a:gd name="T22" fmla="*/ 12 w 23"/>
                  <a:gd name="T23" fmla="*/ 10 h 23"/>
                  <a:gd name="T24" fmla="*/ 11 w 23"/>
                  <a:gd name="T25" fmla="*/ 7 h 23"/>
                  <a:gd name="T26" fmla="*/ 14 w 23"/>
                  <a:gd name="T27" fmla="*/ 10 h 23"/>
                  <a:gd name="T28" fmla="*/ 17 w 23"/>
                  <a:gd name="T29" fmla="*/ 23 h 23"/>
                  <a:gd name="T30" fmla="*/ 18 w 23"/>
                  <a:gd name="T3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8" y="23"/>
                    </a:moveTo>
                    <a:cubicBezTo>
                      <a:pt x="23" y="20"/>
                      <a:pt x="21" y="16"/>
                      <a:pt x="19" y="11"/>
                    </a:cubicBezTo>
                    <a:cubicBezTo>
                      <a:pt x="17" y="5"/>
                      <a:pt x="11" y="3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7" y="6"/>
                      <a:pt x="8" y="11"/>
                      <a:pt x="11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8" y="14"/>
                      <a:pt x="17" y="18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02"/>
              <p:cNvSpPr/>
              <p:nvPr/>
            </p:nvSpPr>
            <p:spPr bwMode="auto">
              <a:xfrm>
                <a:off x="4280" y="1362"/>
                <a:ext cx="45" cy="80"/>
              </a:xfrm>
              <a:custGeom>
                <a:avLst/>
                <a:gdLst>
                  <a:gd name="T0" fmla="*/ 16 w 17"/>
                  <a:gd name="T1" fmla="*/ 30 h 30"/>
                  <a:gd name="T2" fmla="*/ 17 w 17"/>
                  <a:gd name="T3" fmla="*/ 29 h 30"/>
                  <a:gd name="T4" fmla="*/ 17 w 17"/>
                  <a:gd name="T5" fmla="*/ 28 h 30"/>
                  <a:gd name="T6" fmla="*/ 16 w 17"/>
                  <a:gd name="T7" fmla="*/ 27 h 30"/>
                  <a:gd name="T8" fmla="*/ 16 w 17"/>
                  <a:gd name="T9" fmla="*/ 20 h 30"/>
                  <a:gd name="T10" fmla="*/ 13 w 17"/>
                  <a:gd name="T11" fmla="*/ 14 h 30"/>
                  <a:gd name="T12" fmla="*/ 7 w 17"/>
                  <a:gd name="T13" fmla="*/ 1 h 30"/>
                  <a:gd name="T14" fmla="*/ 6 w 17"/>
                  <a:gd name="T15" fmla="*/ 2 h 30"/>
                  <a:gd name="T16" fmla="*/ 9 w 17"/>
                  <a:gd name="T17" fmla="*/ 8 h 30"/>
                  <a:gd name="T18" fmla="*/ 8 w 17"/>
                  <a:gd name="T19" fmla="*/ 15 h 30"/>
                  <a:gd name="T20" fmla="*/ 9 w 17"/>
                  <a:gd name="T21" fmla="*/ 18 h 30"/>
                  <a:gd name="T22" fmla="*/ 1 w 17"/>
                  <a:gd name="T23" fmla="*/ 18 h 30"/>
                  <a:gd name="T24" fmla="*/ 1 w 17"/>
                  <a:gd name="T25" fmla="*/ 19 h 30"/>
                  <a:gd name="T26" fmla="*/ 7 w 17"/>
                  <a:gd name="T27" fmla="*/ 23 h 30"/>
                  <a:gd name="T28" fmla="*/ 8 w 17"/>
                  <a:gd name="T29" fmla="*/ 25 h 30"/>
                  <a:gd name="T30" fmla="*/ 15 w 17"/>
                  <a:gd name="T31" fmla="*/ 29 h 30"/>
                  <a:gd name="T32" fmla="*/ 16 w 17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0">
                    <a:moveTo>
                      <a:pt x="16" y="30"/>
                    </a:moveTo>
                    <a:cubicBezTo>
                      <a:pt x="16" y="30"/>
                      <a:pt x="16" y="30"/>
                      <a:pt x="17" y="29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8"/>
                      <a:pt x="16" y="28"/>
                      <a:pt x="16" y="27"/>
                    </a:cubicBezTo>
                    <a:cubicBezTo>
                      <a:pt x="16" y="25"/>
                      <a:pt x="16" y="22"/>
                      <a:pt x="16" y="20"/>
                    </a:cubicBezTo>
                    <a:cubicBezTo>
                      <a:pt x="15" y="18"/>
                      <a:pt x="13" y="16"/>
                      <a:pt x="13" y="14"/>
                    </a:cubicBezTo>
                    <a:cubicBezTo>
                      <a:pt x="12" y="9"/>
                      <a:pt x="11" y="4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8" y="4"/>
                      <a:pt x="9" y="6"/>
                      <a:pt x="9" y="8"/>
                    </a:cubicBezTo>
                    <a:cubicBezTo>
                      <a:pt x="10" y="11"/>
                      <a:pt x="8" y="12"/>
                      <a:pt x="8" y="15"/>
                    </a:cubicBezTo>
                    <a:cubicBezTo>
                      <a:pt x="8" y="16"/>
                      <a:pt x="8" y="17"/>
                      <a:pt x="9" y="18"/>
                    </a:cubicBezTo>
                    <a:cubicBezTo>
                      <a:pt x="10" y="19"/>
                      <a:pt x="2" y="18"/>
                      <a:pt x="1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3" y="20"/>
                      <a:pt x="5" y="21"/>
                      <a:pt x="7" y="23"/>
                    </a:cubicBezTo>
                    <a:cubicBezTo>
                      <a:pt x="8" y="24"/>
                      <a:pt x="7" y="25"/>
                      <a:pt x="8" y="25"/>
                    </a:cubicBezTo>
                    <a:cubicBezTo>
                      <a:pt x="10" y="27"/>
                      <a:pt x="14" y="27"/>
                      <a:pt x="15" y="29"/>
                    </a:cubicBezTo>
                    <a:cubicBezTo>
                      <a:pt x="15" y="30"/>
                      <a:pt x="15" y="30"/>
                      <a:pt x="16" y="3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303"/>
              <p:cNvSpPr/>
              <p:nvPr/>
            </p:nvSpPr>
            <p:spPr bwMode="auto">
              <a:xfrm>
                <a:off x="4317" y="1341"/>
                <a:ext cx="78" cy="104"/>
              </a:xfrm>
              <a:custGeom>
                <a:avLst/>
                <a:gdLst>
                  <a:gd name="T0" fmla="*/ 1 w 29"/>
                  <a:gd name="T1" fmla="*/ 39 h 39"/>
                  <a:gd name="T2" fmla="*/ 23 w 29"/>
                  <a:gd name="T3" fmla="*/ 26 h 39"/>
                  <a:gd name="T4" fmla="*/ 19 w 29"/>
                  <a:gd name="T5" fmla="*/ 1 h 39"/>
                  <a:gd name="T6" fmla="*/ 4 w 29"/>
                  <a:gd name="T7" fmla="*/ 6 h 39"/>
                  <a:gd name="T8" fmla="*/ 7 w 29"/>
                  <a:gd name="T9" fmla="*/ 16 h 39"/>
                  <a:gd name="T10" fmla="*/ 7 w 29"/>
                  <a:gd name="T11" fmla="*/ 28 h 39"/>
                  <a:gd name="T12" fmla="*/ 3 w 29"/>
                  <a:gd name="T13" fmla="*/ 33 h 39"/>
                  <a:gd name="T14" fmla="*/ 0 w 29"/>
                  <a:gd name="T15" fmla="*/ 38 h 39"/>
                  <a:gd name="T16" fmla="*/ 1 w 29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9">
                    <a:moveTo>
                      <a:pt x="1" y="39"/>
                    </a:moveTo>
                    <a:cubicBezTo>
                      <a:pt x="8" y="37"/>
                      <a:pt x="20" y="34"/>
                      <a:pt x="23" y="26"/>
                    </a:cubicBezTo>
                    <a:cubicBezTo>
                      <a:pt x="26" y="19"/>
                      <a:pt x="29" y="4"/>
                      <a:pt x="19" y="1"/>
                    </a:cubicBezTo>
                    <a:cubicBezTo>
                      <a:pt x="17" y="0"/>
                      <a:pt x="1" y="0"/>
                      <a:pt x="4" y="6"/>
                    </a:cubicBezTo>
                    <a:cubicBezTo>
                      <a:pt x="6" y="10"/>
                      <a:pt x="6" y="13"/>
                      <a:pt x="7" y="16"/>
                    </a:cubicBezTo>
                    <a:cubicBezTo>
                      <a:pt x="8" y="20"/>
                      <a:pt x="10" y="23"/>
                      <a:pt x="7" y="28"/>
                    </a:cubicBezTo>
                    <a:cubicBezTo>
                      <a:pt x="6" y="30"/>
                      <a:pt x="4" y="31"/>
                      <a:pt x="3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1" y="39"/>
                      <a:pt x="1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04"/>
              <p:cNvSpPr/>
              <p:nvPr/>
            </p:nvSpPr>
            <p:spPr bwMode="auto">
              <a:xfrm>
                <a:off x="4323" y="1330"/>
                <a:ext cx="64" cy="115"/>
              </a:xfrm>
              <a:custGeom>
                <a:avLst/>
                <a:gdLst>
                  <a:gd name="T0" fmla="*/ 24 w 24"/>
                  <a:gd name="T1" fmla="*/ 21 h 43"/>
                  <a:gd name="T2" fmla="*/ 14 w 24"/>
                  <a:gd name="T3" fmla="*/ 4 h 43"/>
                  <a:gd name="T4" fmla="*/ 14 w 24"/>
                  <a:gd name="T5" fmla="*/ 5 h 43"/>
                  <a:gd name="T6" fmla="*/ 19 w 24"/>
                  <a:gd name="T7" fmla="*/ 10 h 43"/>
                  <a:gd name="T8" fmla="*/ 22 w 24"/>
                  <a:gd name="T9" fmla="*/ 18 h 43"/>
                  <a:gd name="T10" fmla="*/ 20 w 24"/>
                  <a:gd name="T11" fmla="*/ 22 h 43"/>
                  <a:gd name="T12" fmla="*/ 20 w 24"/>
                  <a:gd name="T13" fmla="*/ 23 h 43"/>
                  <a:gd name="T14" fmla="*/ 20 w 24"/>
                  <a:gd name="T15" fmla="*/ 23 h 43"/>
                  <a:gd name="T16" fmla="*/ 18 w 24"/>
                  <a:gd name="T17" fmla="*/ 31 h 43"/>
                  <a:gd name="T18" fmla="*/ 0 w 24"/>
                  <a:gd name="T19" fmla="*/ 41 h 43"/>
                  <a:gd name="T20" fmla="*/ 0 w 24"/>
                  <a:gd name="T21" fmla="*/ 43 h 43"/>
                  <a:gd name="T22" fmla="*/ 24 w 24"/>
                  <a:gd name="T23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43">
                    <a:moveTo>
                      <a:pt x="24" y="21"/>
                    </a:moveTo>
                    <a:cubicBezTo>
                      <a:pt x="24" y="16"/>
                      <a:pt x="23" y="0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6" y="6"/>
                      <a:pt x="18" y="8"/>
                      <a:pt x="19" y="10"/>
                    </a:cubicBezTo>
                    <a:cubicBezTo>
                      <a:pt x="20" y="13"/>
                      <a:pt x="21" y="15"/>
                      <a:pt x="22" y="18"/>
                    </a:cubicBezTo>
                    <a:cubicBezTo>
                      <a:pt x="21" y="19"/>
                      <a:pt x="21" y="21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9"/>
                      <a:pt x="18" y="31"/>
                    </a:cubicBezTo>
                    <a:cubicBezTo>
                      <a:pt x="15" y="37"/>
                      <a:pt x="6" y="40"/>
                      <a:pt x="0" y="41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2" y="42"/>
                      <a:pt x="24" y="33"/>
                      <a:pt x="24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05"/>
              <p:cNvSpPr/>
              <p:nvPr/>
            </p:nvSpPr>
            <p:spPr bwMode="auto">
              <a:xfrm>
                <a:off x="4304" y="1493"/>
                <a:ext cx="21" cy="59"/>
              </a:xfrm>
              <a:custGeom>
                <a:avLst/>
                <a:gdLst>
                  <a:gd name="T0" fmla="*/ 5 w 8"/>
                  <a:gd name="T1" fmla="*/ 21 h 22"/>
                  <a:gd name="T2" fmla="*/ 8 w 8"/>
                  <a:gd name="T3" fmla="*/ 17 h 22"/>
                  <a:gd name="T4" fmla="*/ 8 w 8"/>
                  <a:gd name="T5" fmla="*/ 15 h 22"/>
                  <a:gd name="T6" fmla="*/ 8 w 8"/>
                  <a:gd name="T7" fmla="*/ 15 h 22"/>
                  <a:gd name="T8" fmla="*/ 8 w 8"/>
                  <a:gd name="T9" fmla="*/ 8 h 22"/>
                  <a:gd name="T10" fmla="*/ 8 w 8"/>
                  <a:gd name="T11" fmla="*/ 1 h 22"/>
                  <a:gd name="T12" fmla="*/ 7 w 8"/>
                  <a:gd name="T13" fmla="*/ 0 h 22"/>
                  <a:gd name="T14" fmla="*/ 3 w 8"/>
                  <a:gd name="T15" fmla="*/ 6 h 22"/>
                  <a:gd name="T16" fmla="*/ 0 w 8"/>
                  <a:gd name="T17" fmla="*/ 11 h 22"/>
                  <a:gd name="T18" fmla="*/ 1 w 8"/>
                  <a:gd name="T19" fmla="*/ 16 h 22"/>
                  <a:gd name="T20" fmla="*/ 4 w 8"/>
                  <a:gd name="T21" fmla="*/ 21 h 22"/>
                  <a:gd name="T22" fmla="*/ 5 w 8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2">
                    <a:moveTo>
                      <a:pt x="5" y="21"/>
                    </a:moveTo>
                    <a:cubicBezTo>
                      <a:pt x="5" y="19"/>
                      <a:pt x="7" y="19"/>
                      <a:pt x="8" y="17"/>
                    </a:cubicBezTo>
                    <a:cubicBezTo>
                      <a:pt x="8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7" y="6"/>
                      <a:pt x="7" y="3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2"/>
                      <a:pt x="1" y="16"/>
                      <a:pt x="1" y="16"/>
                    </a:cubicBezTo>
                    <a:cubicBezTo>
                      <a:pt x="1" y="19"/>
                      <a:pt x="3" y="19"/>
                      <a:pt x="4" y="21"/>
                    </a:cubicBezTo>
                    <a:cubicBezTo>
                      <a:pt x="4" y="22"/>
                      <a:pt x="5" y="21"/>
                      <a:pt x="5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06"/>
              <p:cNvSpPr/>
              <p:nvPr/>
            </p:nvSpPr>
            <p:spPr bwMode="auto">
              <a:xfrm>
                <a:off x="4325" y="1338"/>
                <a:ext cx="48" cy="21"/>
              </a:xfrm>
              <a:custGeom>
                <a:avLst/>
                <a:gdLst>
                  <a:gd name="T0" fmla="*/ 1 w 18"/>
                  <a:gd name="T1" fmla="*/ 7 h 8"/>
                  <a:gd name="T2" fmla="*/ 1 w 18"/>
                  <a:gd name="T3" fmla="*/ 7 h 8"/>
                  <a:gd name="T4" fmla="*/ 1 w 18"/>
                  <a:gd name="T5" fmla="*/ 7 h 8"/>
                  <a:gd name="T6" fmla="*/ 10 w 18"/>
                  <a:gd name="T7" fmla="*/ 4 h 8"/>
                  <a:gd name="T8" fmla="*/ 12 w 18"/>
                  <a:gd name="T9" fmla="*/ 4 h 8"/>
                  <a:gd name="T10" fmla="*/ 14 w 18"/>
                  <a:gd name="T11" fmla="*/ 2 h 8"/>
                  <a:gd name="T12" fmla="*/ 17 w 18"/>
                  <a:gd name="T13" fmla="*/ 2 h 8"/>
                  <a:gd name="T14" fmla="*/ 18 w 18"/>
                  <a:gd name="T15" fmla="*/ 1 h 8"/>
                  <a:gd name="T16" fmla="*/ 16 w 18"/>
                  <a:gd name="T17" fmla="*/ 1 h 8"/>
                  <a:gd name="T18" fmla="*/ 15 w 18"/>
                  <a:gd name="T19" fmla="*/ 1 h 8"/>
                  <a:gd name="T20" fmla="*/ 10 w 18"/>
                  <a:gd name="T21" fmla="*/ 0 h 8"/>
                  <a:gd name="T22" fmla="*/ 5 w 18"/>
                  <a:gd name="T23" fmla="*/ 1 h 8"/>
                  <a:gd name="T24" fmla="*/ 0 w 18"/>
                  <a:gd name="T25" fmla="*/ 6 h 8"/>
                  <a:gd name="T26" fmla="*/ 0 w 18"/>
                  <a:gd name="T27" fmla="*/ 6 h 8"/>
                  <a:gd name="T28" fmla="*/ 0 w 18"/>
                  <a:gd name="T29" fmla="*/ 7 h 8"/>
                  <a:gd name="T30" fmla="*/ 1 w 18"/>
                  <a:gd name="T3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5"/>
                      <a:pt x="8" y="3"/>
                      <a:pt x="10" y="4"/>
                    </a:cubicBezTo>
                    <a:cubicBezTo>
                      <a:pt x="10" y="4"/>
                      <a:pt x="11" y="5"/>
                      <a:pt x="12" y="4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8" y="2"/>
                      <a:pt x="18" y="2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7" y="1"/>
                      <a:pt x="5" y="1"/>
                    </a:cubicBezTo>
                    <a:cubicBezTo>
                      <a:pt x="2" y="1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07"/>
              <p:cNvSpPr/>
              <p:nvPr/>
            </p:nvSpPr>
            <p:spPr bwMode="auto">
              <a:xfrm>
                <a:off x="4248" y="1357"/>
                <a:ext cx="48" cy="16"/>
              </a:xfrm>
              <a:custGeom>
                <a:avLst/>
                <a:gdLst>
                  <a:gd name="T0" fmla="*/ 10 w 18"/>
                  <a:gd name="T1" fmla="*/ 4 h 6"/>
                  <a:gd name="T2" fmla="*/ 11 w 18"/>
                  <a:gd name="T3" fmla="*/ 3 h 6"/>
                  <a:gd name="T4" fmla="*/ 17 w 18"/>
                  <a:gd name="T5" fmla="*/ 3 h 6"/>
                  <a:gd name="T6" fmla="*/ 18 w 18"/>
                  <a:gd name="T7" fmla="*/ 2 h 6"/>
                  <a:gd name="T8" fmla="*/ 12 w 18"/>
                  <a:gd name="T9" fmla="*/ 0 h 6"/>
                  <a:gd name="T10" fmla="*/ 6 w 18"/>
                  <a:gd name="T11" fmla="*/ 0 h 6"/>
                  <a:gd name="T12" fmla="*/ 1 w 18"/>
                  <a:gd name="T13" fmla="*/ 5 h 6"/>
                  <a:gd name="T14" fmla="*/ 1 w 18"/>
                  <a:gd name="T15" fmla="*/ 6 h 6"/>
                  <a:gd name="T16" fmla="*/ 10 w 18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4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4" y="1"/>
                      <a:pt x="2" y="3"/>
                      <a:pt x="1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5"/>
                      <a:pt x="7" y="2"/>
                      <a:pt x="1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08"/>
              <p:cNvSpPr/>
              <p:nvPr/>
            </p:nvSpPr>
            <p:spPr bwMode="auto">
              <a:xfrm>
                <a:off x="4256" y="1493"/>
                <a:ext cx="56" cy="19"/>
              </a:xfrm>
              <a:custGeom>
                <a:avLst/>
                <a:gdLst>
                  <a:gd name="T0" fmla="*/ 0 w 21"/>
                  <a:gd name="T1" fmla="*/ 6 h 7"/>
                  <a:gd name="T2" fmla="*/ 6 w 21"/>
                  <a:gd name="T3" fmla="*/ 6 h 7"/>
                  <a:gd name="T4" fmla="*/ 11 w 21"/>
                  <a:gd name="T5" fmla="*/ 7 h 7"/>
                  <a:gd name="T6" fmla="*/ 20 w 21"/>
                  <a:gd name="T7" fmla="*/ 3 h 7"/>
                  <a:gd name="T8" fmla="*/ 20 w 21"/>
                  <a:gd name="T9" fmla="*/ 2 h 7"/>
                  <a:gd name="T10" fmla="*/ 14 w 21"/>
                  <a:gd name="T11" fmla="*/ 0 h 7"/>
                  <a:gd name="T12" fmla="*/ 10 w 21"/>
                  <a:gd name="T13" fmla="*/ 2 h 7"/>
                  <a:gd name="T14" fmla="*/ 8 w 21"/>
                  <a:gd name="T15" fmla="*/ 2 h 7"/>
                  <a:gd name="T16" fmla="*/ 0 w 21"/>
                  <a:gd name="T17" fmla="*/ 5 h 7"/>
                  <a:gd name="T18" fmla="*/ 0 w 21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2" y="6"/>
                      <a:pt x="4" y="6"/>
                      <a:pt x="6" y="6"/>
                    </a:cubicBezTo>
                    <a:cubicBezTo>
                      <a:pt x="8" y="7"/>
                      <a:pt x="9" y="7"/>
                      <a:pt x="11" y="7"/>
                    </a:cubicBezTo>
                    <a:cubicBezTo>
                      <a:pt x="15" y="6"/>
                      <a:pt x="17" y="3"/>
                      <a:pt x="20" y="3"/>
                    </a:cubicBezTo>
                    <a:cubicBezTo>
                      <a:pt x="21" y="3"/>
                      <a:pt x="21" y="1"/>
                      <a:pt x="20" y="2"/>
                    </a:cubicBezTo>
                    <a:cubicBezTo>
                      <a:pt x="18" y="2"/>
                      <a:pt x="16" y="0"/>
                      <a:pt x="14" y="0"/>
                    </a:cubicBezTo>
                    <a:cubicBezTo>
                      <a:pt x="12" y="0"/>
                      <a:pt x="13" y="2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5" y="4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09"/>
              <p:cNvSpPr/>
              <p:nvPr/>
            </p:nvSpPr>
            <p:spPr bwMode="auto">
              <a:xfrm>
                <a:off x="4309" y="1429"/>
                <a:ext cx="46" cy="48"/>
              </a:xfrm>
              <a:custGeom>
                <a:avLst/>
                <a:gdLst>
                  <a:gd name="T0" fmla="*/ 10 w 17"/>
                  <a:gd name="T1" fmla="*/ 18 h 18"/>
                  <a:gd name="T2" fmla="*/ 16 w 17"/>
                  <a:gd name="T3" fmla="*/ 4 h 18"/>
                  <a:gd name="T4" fmla="*/ 15 w 17"/>
                  <a:gd name="T5" fmla="*/ 4 h 18"/>
                  <a:gd name="T6" fmla="*/ 14 w 17"/>
                  <a:gd name="T7" fmla="*/ 2 h 18"/>
                  <a:gd name="T8" fmla="*/ 9 w 17"/>
                  <a:gd name="T9" fmla="*/ 1 h 18"/>
                  <a:gd name="T10" fmla="*/ 3 w 17"/>
                  <a:gd name="T11" fmla="*/ 7 h 18"/>
                  <a:gd name="T12" fmla="*/ 5 w 17"/>
                  <a:gd name="T13" fmla="*/ 9 h 18"/>
                  <a:gd name="T14" fmla="*/ 6 w 17"/>
                  <a:gd name="T15" fmla="*/ 14 h 18"/>
                  <a:gd name="T16" fmla="*/ 10 w 17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0" y="18"/>
                    </a:moveTo>
                    <a:cubicBezTo>
                      <a:pt x="17" y="18"/>
                      <a:pt x="15" y="9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4" y="2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3"/>
                      <a:pt x="0" y="3"/>
                      <a:pt x="3" y="7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6" y="11"/>
                      <a:pt x="6" y="12"/>
                      <a:pt x="6" y="14"/>
                    </a:cubicBezTo>
                    <a:cubicBezTo>
                      <a:pt x="7" y="16"/>
                      <a:pt x="8" y="18"/>
                      <a:pt x="10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310"/>
              <p:cNvSpPr/>
              <p:nvPr/>
            </p:nvSpPr>
            <p:spPr bwMode="auto">
              <a:xfrm>
                <a:off x="4315" y="1432"/>
                <a:ext cx="26" cy="40"/>
              </a:xfrm>
              <a:custGeom>
                <a:avLst/>
                <a:gdLst>
                  <a:gd name="T0" fmla="*/ 9 w 10"/>
                  <a:gd name="T1" fmla="*/ 14 h 15"/>
                  <a:gd name="T2" fmla="*/ 9 w 10"/>
                  <a:gd name="T3" fmla="*/ 13 h 15"/>
                  <a:gd name="T4" fmla="*/ 9 w 10"/>
                  <a:gd name="T5" fmla="*/ 8 h 15"/>
                  <a:gd name="T6" fmla="*/ 10 w 10"/>
                  <a:gd name="T7" fmla="*/ 7 h 15"/>
                  <a:gd name="T8" fmla="*/ 9 w 10"/>
                  <a:gd name="T9" fmla="*/ 4 h 15"/>
                  <a:gd name="T10" fmla="*/ 9 w 10"/>
                  <a:gd name="T11" fmla="*/ 1 h 15"/>
                  <a:gd name="T12" fmla="*/ 9 w 10"/>
                  <a:gd name="T13" fmla="*/ 1 h 15"/>
                  <a:gd name="T14" fmla="*/ 9 w 10"/>
                  <a:gd name="T15" fmla="*/ 0 h 15"/>
                  <a:gd name="T16" fmla="*/ 3 w 10"/>
                  <a:gd name="T17" fmla="*/ 2 h 15"/>
                  <a:gd name="T18" fmla="*/ 1 w 10"/>
                  <a:gd name="T19" fmla="*/ 3 h 15"/>
                  <a:gd name="T20" fmla="*/ 1 w 10"/>
                  <a:gd name="T21" fmla="*/ 5 h 15"/>
                  <a:gd name="T22" fmla="*/ 5 w 10"/>
                  <a:gd name="T23" fmla="*/ 13 h 15"/>
                  <a:gd name="T24" fmla="*/ 9 w 10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9" y="14"/>
                    </a:moveTo>
                    <a:cubicBezTo>
                      <a:pt x="9" y="14"/>
                      <a:pt x="9" y="14"/>
                      <a:pt x="9" y="13"/>
                    </a:cubicBezTo>
                    <a:cubicBezTo>
                      <a:pt x="9" y="12"/>
                      <a:pt x="8" y="10"/>
                      <a:pt x="9" y="8"/>
                    </a:cubicBezTo>
                    <a:cubicBezTo>
                      <a:pt x="9" y="7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3" y="8"/>
                      <a:pt x="4" y="10"/>
                      <a:pt x="5" y="13"/>
                    </a:cubicBezTo>
                    <a:cubicBezTo>
                      <a:pt x="6" y="15"/>
                      <a:pt x="7" y="14"/>
                      <a:pt x="9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11"/>
              <p:cNvSpPr/>
              <p:nvPr/>
            </p:nvSpPr>
            <p:spPr bwMode="auto">
              <a:xfrm>
                <a:off x="4328" y="1445"/>
                <a:ext cx="13" cy="16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4 w 5"/>
                  <a:gd name="T7" fmla="*/ 0 h 6"/>
                  <a:gd name="T8" fmla="*/ 4 w 5"/>
                  <a:gd name="T9" fmla="*/ 0 h 6"/>
                  <a:gd name="T10" fmla="*/ 3 w 5"/>
                  <a:gd name="T11" fmla="*/ 0 h 6"/>
                  <a:gd name="T12" fmla="*/ 1 w 5"/>
                  <a:gd name="T13" fmla="*/ 2 h 6"/>
                  <a:gd name="T14" fmla="*/ 1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12"/>
              <p:cNvSpPr/>
              <p:nvPr/>
            </p:nvSpPr>
            <p:spPr bwMode="auto">
              <a:xfrm>
                <a:off x="4317" y="1450"/>
                <a:ext cx="16" cy="25"/>
              </a:xfrm>
              <a:custGeom>
                <a:avLst/>
                <a:gdLst>
                  <a:gd name="T0" fmla="*/ 6 w 6"/>
                  <a:gd name="T1" fmla="*/ 8 h 9"/>
                  <a:gd name="T2" fmla="*/ 5 w 6"/>
                  <a:gd name="T3" fmla="*/ 6 h 9"/>
                  <a:gd name="T4" fmla="*/ 4 w 6"/>
                  <a:gd name="T5" fmla="*/ 5 h 9"/>
                  <a:gd name="T6" fmla="*/ 4 w 6"/>
                  <a:gd name="T7" fmla="*/ 5 h 9"/>
                  <a:gd name="T8" fmla="*/ 3 w 6"/>
                  <a:gd name="T9" fmla="*/ 1 h 9"/>
                  <a:gd name="T10" fmla="*/ 2 w 6"/>
                  <a:gd name="T11" fmla="*/ 0 h 9"/>
                  <a:gd name="T12" fmla="*/ 1 w 6"/>
                  <a:gd name="T13" fmla="*/ 0 h 9"/>
                  <a:gd name="T14" fmla="*/ 0 w 6"/>
                  <a:gd name="T15" fmla="*/ 1 h 9"/>
                  <a:gd name="T16" fmla="*/ 1 w 6"/>
                  <a:gd name="T17" fmla="*/ 5 h 9"/>
                  <a:gd name="T18" fmla="*/ 5 w 6"/>
                  <a:gd name="T19" fmla="*/ 8 h 9"/>
                  <a:gd name="T20" fmla="*/ 6 w 6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6" y="8"/>
                    </a:moveTo>
                    <a:cubicBezTo>
                      <a:pt x="6" y="7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5"/>
                    </a:cubicBezTo>
                    <a:cubicBezTo>
                      <a:pt x="2" y="7"/>
                      <a:pt x="4" y="7"/>
                      <a:pt x="5" y="8"/>
                    </a:cubicBezTo>
                    <a:cubicBezTo>
                      <a:pt x="5" y="9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313"/>
              <p:cNvSpPr/>
              <p:nvPr/>
            </p:nvSpPr>
            <p:spPr bwMode="auto">
              <a:xfrm>
                <a:off x="4293" y="1432"/>
                <a:ext cx="6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314"/>
              <p:cNvSpPr/>
              <p:nvPr/>
            </p:nvSpPr>
            <p:spPr bwMode="auto">
              <a:xfrm>
                <a:off x="4331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315"/>
              <p:cNvSpPr/>
              <p:nvPr/>
            </p:nvSpPr>
            <p:spPr bwMode="auto">
              <a:xfrm>
                <a:off x="2889" y="1807"/>
                <a:ext cx="142" cy="249"/>
              </a:xfrm>
              <a:custGeom>
                <a:avLst/>
                <a:gdLst>
                  <a:gd name="T0" fmla="*/ 51 w 53"/>
                  <a:gd name="T1" fmla="*/ 56 h 93"/>
                  <a:gd name="T2" fmla="*/ 47 w 53"/>
                  <a:gd name="T3" fmla="*/ 31 h 93"/>
                  <a:gd name="T4" fmla="*/ 41 w 53"/>
                  <a:gd name="T5" fmla="*/ 22 h 93"/>
                  <a:gd name="T6" fmla="*/ 34 w 53"/>
                  <a:gd name="T7" fmla="*/ 15 h 93"/>
                  <a:gd name="T8" fmla="*/ 33 w 53"/>
                  <a:gd name="T9" fmla="*/ 14 h 93"/>
                  <a:gd name="T10" fmla="*/ 31 w 53"/>
                  <a:gd name="T11" fmla="*/ 12 h 93"/>
                  <a:gd name="T12" fmla="*/ 23 w 53"/>
                  <a:gd name="T13" fmla="*/ 5 h 93"/>
                  <a:gd name="T14" fmla="*/ 14 w 53"/>
                  <a:gd name="T15" fmla="*/ 2 h 93"/>
                  <a:gd name="T16" fmla="*/ 15 w 53"/>
                  <a:gd name="T17" fmla="*/ 10 h 93"/>
                  <a:gd name="T18" fmla="*/ 14 w 53"/>
                  <a:gd name="T19" fmla="*/ 13 h 93"/>
                  <a:gd name="T20" fmla="*/ 9 w 53"/>
                  <a:gd name="T21" fmla="*/ 14 h 93"/>
                  <a:gd name="T22" fmla="*/ 4 w 53"/>
                  <a:gd name="T23" fmla="*/ 17 h 93"/>
                  <a:gd name="T24" fmla="*/ 2 w 53"/>
                  <a:gd name="T25" fmla="*/ 34 h 93"/>
                  <a:gd name="T26" fmla="*/ 10 w 53"/>
                  <a:gd name="T27" fmla="*/ 43 h 93"/>
                  <a:gd name="T28" fmla="*/ 15 w 53"/>
                  <a:gd name="T29" fmla="*/ 42 h 93"/>
                  <a:gd name="T30" fmla="*/ 10 w 53"/>
                  <a:gd name="T31" fmla="*/ 47 h 93"/>
                  <a:gd name="T32" fmla="*/ 6 w 53"/>
                  <a:gd name="T33" fmla="*/ 54 h 93"/>
                  <a:gd name="T34" fmla="*/ 12 w 53"/>
                  <a:gd name="T35" fmla="*/ 68 h 93"/>
                  <a:gd name="T36" fmla="*/ 21 w 53"/>
                  <a:gd name="T37" fmla="*/ 67 h 93"/>
                  <a:gd name="T38" fmla="*/ 27 w 53"/>
                  <a:gd name="T39" fmla="*/ 67 h 93"/>
                  <a:gd name="T40" fmla="*/ 25 w 53"/>
                  <a:gd name="T41" fmla="*/ 70 h 93"/>
                  <a:gd name="T42" fmla="*/ 21 w 53"/>
                  <a:gd name="T43" fmla="*/ 77 h 93"/>
                  <a:gd name="T44" fmla="*/ 20 w 53"/>
                  <a:gd name="T45" fmla="*/ 89 h 93"/>
                  <a:gd name="T46" fmla="*/ 34 w 53"/>
                  <a:gd name="T47" fmla="*/ 92 h 93"/>
                  <a:gd name="T48" fmla="*/ 47 w 53"/>
                  <a:gd name="T49" fmla="*/ 79 h 93"/>
                  <a:gd name="T50" fmla="*/ 51 w 53"/>
                  <a:gd name="T51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93">
                    <a:moveTo>
                      <a:pt x="51" y="56"/>
                    </a:moveTo>
                    <a:cubicBezTo>
                      <a:pt x="50" y="47"/>
                      <a:pt x="50" y="39"/>
                      <a:pt x="47" y="31"/>
                    </a:cubicBezTo>
                    <a:cubicBezTo>
                      <a:pt x="45" y="28"/>
                      <a:pt x="43" y="25"/>
                      <a:pt x="41" y="22"/>
                    </a:cubicBezTo>
                    <a:cubicBezTo>
                      <a:pt x="39" y="19"/>
                      <a:pt x="35" y="17"/>
                      <a:pt x="34" y="15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3" y="13"/>
                      <a:pt x="32" y="12"/>
                      <a:pt x="31" y="12"/>
                    </a:cubicBezTo>
                    <a:cubicBezTo>
                      <a:pt x="29" y="9"/>
                      <a:pt x="26" y="7"/>
                      <a:pt x="23" y="5"/>
                    </a:cubicBezTo>
                    <a:cubicBezTo>
                      <a:pt x="21" y="3"/>
                      <a:pt x="17" y="0"/>
                      <a:pt x="14" y="2"/>
                    </a:cubicBezTo>
                    <a:cubicBezTo>
                      <a:pt x="11" y="4"/>
                      <a:pt x="14" y="9"/>
                      <a:pt x="15" y="10"/>
                    </a:cubicBezTo>
                    <a:cubicBezTo>
                      <a:pt x="18" y="14"/>
                      <a:pt x="18" y="13"/>
                      <a:pt x="14" y="13"/>
                    </a:cubicBezTo>
                    <a:cubicBezTo>
                      <a:pt x="12" y="13"/>
                      <a:pt x="11" y="14"/>
                      <a:pt x="9" y="14"/>
                    </a:cubicBezTo>
                    <a:cubicBezTo>
                      <a:pt x="7" y="14"/>
                      <a:pt x="5" y="15"/>
                      <a:pt x="4" y="17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38"/>
                      <a:pt x="6" y="43"/>
                      <a:pt x="10" y="43"/>
                    </a:cubicBezTo>
                    <a:cubicBezTo>
                      <a:pt x="12" y="43"/>
                      <a:pt x="13" y="43"/>
                      <a:pt x="15" y="42"/>
                    </a:cubicBezTo>
                    <a:cubicBezTo>
                      <a:pt x="15" y="42"/>
                      <a:pt x="10" y="47"/>
                      <a:pt x="10" y="47"/>
                    </a:cubicBezTo>
                    <a:cubicBezTo>
                      <a:pt x="8" y="49"/>
                      <a:pt x="7" y="51"/>
                      <a:pt x="6" y="54"/>
                    </a:cubicBezTo>
                    <a:cubicBezTo>
                      <a:pt x="6" y="58"/>
                      <a:pt x="9" y="66"/>
                      <a:pt x="12" y="68"/>
                    </a:cubicBezTo>
                    <a:cubicBezTo>
                      <a:pt x="17" y="72"/>
                      <a:pt x="15" y="68"/>
                      <a:pt x="21" y="67"/>
                    </a:cubicBezTo>
                    <a:cubicBezTo>
                      <a:pt x="23" y="67"/>
                      <a:pt x="25" y="68"/>
                      <a:pt x="27" y="67"/>
                    </a:cubicBezTo>
                    <a:cubicBezTo>
                      <a:pt x="29" y="67"/>
                      <a:pt x="25" y="70"/>
                      <a:pt x="25" y="70"/>
                    </a:cubicBezTo>
                    <a:cubicBezTo>
                      <a:pt x="23" y="72"/>
                      <a:pt x="22" y="74"/>
                      <a:pt x="21" y="77"/>
                    </a:cubicBezTo>
                    <a:cubicBezTo>
                      <a:pt x="20" y="81"/>
                      <a:pt x="17" y="86"/>
                      <a:pt x="20" y="89"/>
                    </a:cubicBezTo>
                    <a:cubicBezTo>
                      <a:pt x="23" y="93"/>
                      <a:pt x="30" y="92"/>
                      <a:pt x="34" y="92"/>
                    </a:cubicBezTo>
                    <a:cubicBezTo>
                      <a:pt x="40" y="91"/>
                      <a:pt x="44" y="84"/>
                      <a:pt x="47" y="79"/>
                    </a:cubicBezTo>
                    <a:cubicBezTo>
                      <a:pt x="53" y="72"/>
                      <a:pt x="51" y="64"/>
                      <a:pt x="51" y="56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316"/>
              <p:cNvSpPr/>
              <p:nvPr/>
            </p:nvSpPr>
            <p:spPr bwMode="auto">
              <a:xfrm>
                <a:off x="2916" y="1860"/>
                <a:ext cx="72" cy="59"/>
              </a:xfrm>
              <a:custGeom>
                <a:avLst/>
                <a:gdLst>
                  <a:gd name="T0" fmla="*/ 24 w 27"/>
                  <a:gd name="T1" fmla="*/ 2 h 22"/>
                  <a:gd name="T2" fmla="*/ 20 w 27"/>
                  <a:gd name="T3" fmla="*/ 0 h 22"/>
                  <a:gd name="T4" fmla="*/ 15 w 27"/>
                  <a:gd name="T5" fmla="*/ 4 h 22"/>
                  <a:gd name="T6" fmla="*/ 1 w 27"/>
                  <a:gd name="T7" fmla="*/ 14 h 22"/>
                  <a:gd name="T8" fmla="*/ 1 w 27"/>
                  <a:gd name="T9" fmla="*/ 15 h 22"/>
                  <a:gd name="T10" fmla="*/ 6 w 27"/>
                  <a:gd name="T11" fmla="*/ 18 h 22"/>
                  <a:gd name="T12" fmla="*/ 6 w 27"/>
                  <a:gd name="T13" fmla="*/ 21 h 22"/>
                  <a:gd name="T14" fmla="*/ 10 w 27"/>
                  <a:gd name="T15" fmla="*/ 21 h 22"/>
                  <a:gd name="T16" fmla="*/ 19 w 27"/>
                  <a:gd name="T17" fmla="*/ 13 h 22"/>
                  <a:gd name="T18" fmla="*/ 24 w 27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24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8" y="1"/>
                      <a:pt x="17" y="2"/>
                      <a:pt x="15" y="4"/>
                    </a:cubicBezTo>
                    <a:cubicBezTo>
                      <a:pt x="11" y="8"/>
                      <a:pt x="8" y="13"/>
                      <a:pt x="1" y="14"/>
                    </a:cubicBezTo>
                    <a:cubicBezTo>
                      <a:pt x="1" y="14"/>
                      <a:pt x="0" y="15"/>
                      <a:pt x="1" y="15"/>
                    </a:cubicBezTo>
                    <a:cubicBezTo>
                      <a:pt x="2" y="16"/>
                      <a:pt x="6" y="17"/>
                      <a:pt x="6" y="18"/>
                    </a:cubicBezTo>
                    <a:cubicBezTo>
                      <a:pt x="5" y="19"/>
                      <a:pt x="5" y="21"/>
                      <a:pt x="6" y="21"/>
                    </a:cubicBezTo>
                    <a:cubicBezTo>
                      <a:pt x="8" y="22"/>
                      <a:pt x="9" y="21"/>
                      <a:pt x="10" y="21"/>
                    </a:cubicBezTo>
                    <a:cubicBezTo>
                      <a:pt x="13" y="19"/>
                      <a:pt x="16" y="15"/>
                      <a:pt x="19" y="13"/>
                    </a:cubicBezTo>
                    <a:cubicBezTo>
                      <a:pt x="21" y="10"/>
                      <a:pt x="27" y="5"/>
                      <a:pt x="24" y="2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317"/>
              <p:cNvSpPr/>
              <p:nvPr/>
            </p:nvSpPr>
            <p:spPr bwMode="auto">
              <a:xfrm>
                <a:off x="2927" y="1898"/>
                <a:ext cx="104" cy="158"/>
              </a:xfrm>
              <a:custGeom>
                <a:avLst/>
                <a:gdLst>
                  <a:gd name="T0" fmla="*/ 36 w 39"/>
                  <a:gd name="T1" fmla="*/ 27 h 59"/>
                  <a:gd name="T2" fmla="*/ 30 w 39"/>
                  <a:gd name="T3" fmla="*/ 13 h 59"/>
                  <a:gd name="T4" fmla="*/ 29 w 39"/>
                  <a:gd name="T5" fmla="*/ 4 h 59"/>
                  <a:gd name="T6" fmla="*/ 22 w 39"/>
                  <a:gd name="T7" fmla="*/ 3 h 59"/>
                  <a:gd name="T8" fmla="*/ 9 w 39"/>
                  <a:gd name="T9" fmla="*/ 18 h 59"/>
                  <a:gd name="T10" fmla="*/ 9 w 39"/>
                  <a:gd name="T11" fmla="*/ 18 h 59"/>
                  <a:gd name="T12" fmla="*/ 0 w 39"/>
                  <a:gd name="T13" fmla="*/ 31 h 59"/>
                  <a:gd name="T14" fmla="*/ 0 w 39"/>
                  <a:gd name="T15" fmla="*/ 32 h 59"/>
                  <a:gd name="T16" fmla="*/ 5 w 39"/>
                  <a:gd name="T17" fmla="*/ 33 h 59"/>
                  <a:gd name="T18" fmla="*/ 9 w 39"/>
                  <a:gd name="T19" fmla="*/ 33 h 59"/>
                  <a:gd name="T20" fmla="*/ 14 w 39"/>
                  <a:gd name="T21" fmla="*/ 43 h 59"/>
                  <a:gd name="T22" fmla="*/ 10 w 39"/>
                  <a:gd name="T23" fmla="*/ 55 h 59"/>
                  <a:gd name="T24" fmla="*/ 17 w 39"/>
                  <a:gd name="T25" fmla="*/ 52 h 59"/>
                  <a:gd name="T26" fmla="*/ 28 w 39"/>
                  <a:gd name="T27" fmla="*/ 51 h 59"/>
                  <a:gd name="T28" fmla="*/ 34 w 39"/>
                  <a:gd name="T29" fmla="*/ 45 h 59"/>
                  <a:gd name="T30" fmla="*/ 36 w 39"/>
                  <a:gd name="T31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6" y="27"/>
                    </a:moveTo>
                    <a:cubicBezTo>
                      <a:pt x="33" y="22"/>
                      <a:pt x="31" y="19"/>
                      <a:pt x="30" y="13"/>
                    </a:cubicBezTo>
                    <a:cubicBezTo>
                      <a:pt x="29" y="10"/>
                      <a:pt x="30" y="7"/>
                      <a:pt x="29" y="4"/>
                    </a:cubicBezTo>
                    <a:cubicBezTo>
                      <a:pt x="28" y="0"/>
                      <a:pt x="25" y="2"/>
                      <a:pt x="22" y="3"/>
                    </a:cubicBezTo>
                    <a:cubicBezTo>
                      <a:pt x="16" y="5"/>
                      <a:pt x="11" y="12"/>
                      <a:pt x="9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5" y="22"/>
                      <a:pt x="3" y="27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2" y="32"/>
                      <a:pt x="3" y="33"/>
                      <a:pt x="5" y="33"/>
                    </a:cubicBezTo>
                    <a:cubicBezTo>
                      <a:pt x="6" y="33"/>
                      <a:pt x="8" y="33"/>
                      <a:pt x="9" y="33"/>
                    </a:cubicBezTo>
                    <a:cubicBezTo>
                      <a:pt x="15" y="33"/>
                      <a:pt x="14" y="39"/>
                      <a:pt x="14" y="43"/>
                    </a:cubicBezTo>
                    <a:cubicBezTo>
                      <a:pt x="13" y="46"/>
                      <a:pt x="8" y="52"/>
                      <a:pt x="10" y="55"/>
                    </a:cubicBezTo>
                    <a:cubicBezTo>
                      <a:pt x="12" y="59"/>
                      <a:pt x="16" y="54"/>
                      <a:pt x="17" y="52"/>
                    </a:cubicBezTo>
                    <a:cubicBezTo>
                      <a:pt x="19" y="50"/>
                      <a:pt x="26" y="52"/>
                      <a:pt x="28" y="51"/>
                    </a:cubicBezTo>
                    <a:cubicBezTo>
                      <a:pt x="31" y="50"/>
                      <a:pt x="32" y="47"/>
                      <a:pt x="34" y="45"/>
                    </a:cubicBezTo>
                    <a:cubicBezTo>
                      <a:pt x="37" y="41"/>
                      <a:pt x="39" y="33"/>
                      <a:pt x="36" y="27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318"/>
              <p:cNvSpPr/>
              <p:nvPr/>
            </p:nvSpPr>
            <p:spPr bwMode="auto">
              <a:xfrm>
                <a:off x="2964" y="1906"/>
                <a:ext cx="62" cy="126"/>
              </a:xfrm>
              <a:custGeom>
                <a:avLst/>
                <a:gdLst>
                  <a:gd name="T0" fmla="*/ 18 w 23"/>
                  <a:gd name="T1" fmla="*/ 18 h 47"/>
                  <a:gd name="T2" fmla="*/ 14 w 23"/>
                  <a:gd name="T3" fmla="*/ 1 h 47"/>
                  <a:gd name="T4" fmla="*/ 13 w 23"/>
                  <a:gd name="T5" fmla="*/ 1 h 47"/>
                  <a:gd name="T6" fmla="*/ 12 w 23"/>
                  <a:gd name="T7" fmla="*/ 2 h 47"/>
                  <a:gd name="T8" fmla="*/ 7 w 23"/>
                  <a:gd name="T9" fmla="*/ 8 h 47"/>
                  <a:gd name="T10" fmla="*/ 6 w 23"/>
                  <a:gd name="T11" fmla="*/ 13 h 47"/>
                  <a:gd name="T12" fmla="*/ 0 w 23"/>
                  <a:gd name="T13" fmla="*/ 20 h 47"/>
                  <a:gd name="T14" fmla="*/ 0 w 23"/>
                  <a:gd name="T15" fmla="*/ 21 h 47"/>
                  <a:gd name="T16" fmla="*/ 3 w 23"/>
                  <a:gd name="T17" fmla="*/ 23 h 47"/>
                  <a:gd name="T18" fmla="*/ 4 w 23"/>
                  <a:gd name="T19" fmla="*/ 29 h 47"/>
                  <a:gd name="T20" fmla="*/ 7 w 23"/>
                  <a:gd name="T21" fmla="*/ 35 h 47"/>
                  <a:gd name="T22" fmla="*/ 8 w 23"/>
                  <a:gd name="T23" fmla="*/ 35 h 47"/>
                  <a:gd name="T24" fmla="*/ 15 w 23"/>
                  <a:gd name="T25" fmla="*/ 35 h 47"/>
                  <a:gd name="T26" fmla="*/ 13 w 23"/>
                  <a:gd name="T27" fmla="*/ 46 h 47"/>
                  <a:gd name="T28" fmla="*/ 14 w 23"/>
                  <a:gd name="T29" fmla="*/ 47 h 47"/>
                  <a:gd name="T30" fmla="*/ 23 w 23"/>
                  <a:gd name="T31" fmla="*/ 33 h 47"/>
                  <a:gd name="T32" fmla="*/ 18 w 23"/>
                  <a:gd name="T3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7">
                    <a:moveTo>
                      <a:pt x="18" y="18"/>
                    </a:moveTo>
                    <a:cubicBezTo>
                      <a:pt x="16" y="12"/>
                      <a:pt x="16" y="7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0" y="3"/>
                      <a:pt x="8" y="5"/>
                      <a:pt x="7" y="8"/>
                    </a:cubicBezTo>
                    <a:cubicBezTo>
                      <a:pt x="6" y="9"/>
                      <a:pt x="6" y="11"/>
                      <a:pt x="6" y="13"/>
                    </a:cubicBezTo>
                    <a:cubicBezTo>
                      <a:pt x="5" y="16"/>
                      <a:pt x="2" y="18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2"/>
                      <a:pt x="3" y="23"/>
                    </a:cubicBezTo>
                    <a:cubicBezTo>
                      <a:pt x="7" y="25"/>
                      <a:pt x="5" y="27"/>
                      <a:pt x="4" y="29"/>
                    </a:cubicBezTo>
                    <a:cubicBezTo>
                      <a:pt x="3" y="31"/>
                      <a:pt x="7" y="33"/>
                      <a:pt x="7" y="35"/>
                    </a:cubicBezTo>
                    <a:cubicBezTo>
                      <a:pt x="7" y="35"/>
                      <a:pt x="8" y="35"/>
                      <a:pt x="8" y="35"/>
                    </a:cubicBezTo>
                    <a:cubicBezTo>
                      <a:pt x="10" y="34"/>
                      <a:pt x="14" y="29"/>
                      <a:pt x="15" y="35"/>
                    </a:cubicBezTo>
                    <a:cubicBezTo>
                      <a:pt x="15" y="39"/>
                      <a:pt x="14" y="43"/>
                      <a:pt x="13" y="46"/>
                    </a:cubicBezTo>
                    <a:cubicBezTo>
                      <a:pt x="13" y="47"/>
                      <a:pt x="14" y="47"/>
                      <a:pt x="14" y="47"/>
                    </a:cubicBezTo>
                    <a:cubicBezTo>
                      <a:pt x="20" y="45"/>
                      <a:pt x="22" y="38"/>
                      <a:pt x="23" y="33"/>
                    </a:cubicBezTo>
                    <a:cubicBezTo>
                      <a:pt x="23" y="28"/>
                      <a:pt x="19" y="23"/>
                      <a:pt x="18" y="18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319"/>
              <p:cNvSpPr/>
              <p:nvPr/>
            </p:nvSpPr>
            <p:spPr bwMode="auto">
              <a:xfrm>
                <a:off x="2943" y="1815"/>
                <a:ext cx="37" cy="32"/>
              </a:xfrm>
              <a:custGeom>
                <a:avLst/>
                <a:gdLst>
                  <a:gd name="T0" fmla="*/ 13 w 14"/>
                  <a:gd name="T1" fmla="*/ 11 h 12"/>
                  <a:gd name="T2" fmla="*/ 10 w 14"/>
                  <a:gd name="T3" fmla="*/ 7 h 12"/>
                  <a:gd name="T4" fmla="*/ 6 w 14"/>
                  <a:gd name="T5" fmla="*/ 5 h 12"/>
                  <a:gd name="T6" fmla="*/ 5 w 14"/>
                  <a:gd name="T7" fmla="*/ 5 h 12"/>
                  <a:gd name="T8" fmla="*/ 5 w 14"/>
                  <a:gd name="T9" fmla="*/ 5 h 12"/>
                  <a:gd name="T10" fmla="*/ 5 w 14"/>
                  <a:gd name="T11" fmla="*/ 5 h 12"/>
                  <a:gd name="T12" fmla="*/ 1 w 14"/>
                  <a:gd name="T13" fmla="*/ 0 h 12"/>
                  <a:gd name="T14" fmla="*/ 0 w 14"/>
                  <a:gd name="T15" fmla="*/ 0 h 12"/>
                  <a:gd name="T16" fmla="*/ 4 w 14"/>
                  <a:gd name="T17" fmla="*/ 8 h 12"/>
                  <a:gd name="T18" fmla="*/ 13 w 14"/>
                  <a:gd name="T19" fmla="*/ 12 h 12"/>
                  <a:gd name="T20" fmla="*/ 13 w 14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13" y="11"/>
                    </a:moveTo>
                    <a:cubicBezTo>
                      <a:pt x="12" y="10"/>
                      <a:pt x="11" y="9"/>
                      <a:pt x="10" y="7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4" y="8"/>
                    </a:cubicBezTo>
                    <a:cubicBezTo>
                      <a:pt x="6" y="10"/>
                      <a:pt x="10" y="11"/>
                      <a:pt x="13" y="12"/>
                    </a:cubicBezTo>
                    <a:cubicBezTo>
                      <a:pt x="13" y="12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320"/>
              <p:cNvSpPr/>
              <p:nvPr/>
            </p:nvSpPr>
            <p:spPr bwMode="auto">
              <a:xfrm>
                <a:off x="2900" y="1841"/>
                <a:ext cx="43" cy="16"/>
              </a:xfrm>
              <a:custGeom>
                <a:avLst/>
                <a:gdLst>
                  <a:gd name="T0" fmla="*/ 7 w 16"/>
                  <a:gd name="T1" fmla="*/ 1 h 6"/>
                  <a:gd name="T2" fmla="*/ 2 w 16"/>
                  <a:gd name="T3" fmla="*/ 3 h 6"/>
                  <a:gd name="T4" fmla="*/ 0 w 16"/>
                  <a:gd name="T5" fmla="*/ 4 h 6"/>
                  <a:gd name="T6" fmla="*/ 1 w 16"/>
                  <a:gd name="T7" fmla="*/ 5 h 6"/>
                  <a:gd name="T8" fmla="*/ 2 w 16"/>
                  <a:gd name="T9" fmla="*/ 4 h 6"/>
                  <a:gd name="T10" fmla="*/ 3 w 16"/>
                  <a:gd name="T11" fmla="*/ 4 h 6"/>
                  <a:gd name="T12" fmla="*/ 4 w 16"/>
                  <a:gd name="T13" fmla="*/ 4 h 6"/>
                  <a:gd name="T14" fmla="*/ 4 w 16"/>
                  <a:gd name="T15" fmla="*/ 4 h 6"/>
                  <a:gd name="T16" fmla="*/ 8 w 16"/>
                  <a:gd name="T17" fmla="*/ 4 h 6"/>
                  <a:gd name="T18" fmla="*/ 16 w 16"/>
                  <a:gd name="T19" fmla="*/ 4 h 6"/>
                  <a:gd name="T20" fmla="*/ 16 w 16"/>
                  <a:gd name="T21" fmla="*/ 3 h 6"/>
                  <a:gd name="T22" fmla="*/ 7 w 16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6">
                    <a:moveTo>
                      <a:pt x="7" y="1"/>
                    </a:moveTo>
                    <a:cubicBezTo>
                      <a:pt x="5" y="1"/>
                      <a:pt x="4" y="2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321"/>
              <p:cNvSpPr/>
              <p:nvPr/>
            </p:nvSpPr>
            <p:spPr bwMode="auto">
              <a:xfrm>
                <a:off x="2962" y="1903"/>
                <a:ext cx="50" cy="48"/>
              </a:xfrm>
              <a:custGeom>
                <a:avLst/>
                <a:gdLst>
                  <a:gd name="T0" fmla="*/ 14 w 19"/>
                  <a:gd name="T1" fmla="*/ 4 h 18"/>
                  <a:gd name="T2" fmla="*/ 8 w 19"/>
                  <a:gd name="T3" fmla="*/ 0 h 18"/>
                  <a:gd name="T4" fmla="*/ 6 w 19"/>
                  <a:gd name="T5" fmla="*/ 1 h 18"/>
                  <a:gd name="T6" fmla="*/ 4 w 19"/>
                  <a:gd name="T7" fmla="*/ 2 h 18"/>
                  <a:gd name="T8" fmla="*/ 3 w 19"/>
                  <a:gd name="T9" fmla="*/ 6 h 18"/>
                  <a:gd name="T10" fmla="*/ 0 w 19"/>
                  <a:gd name="T11" fmla="*/ 11 h 18"/>
                  <a:gd name="T12" fmla="*/ 4 w 19"/>
                  <a:gd name="T13" fmla="*/ 16 h 18"/>
                  <a:gd name="T14" fmla="*/ 12 w 19"/>
                  <a:gd name="T15" fmla="*/ 18 h 18"/>
                  <a:gd name="T16" fmla="*/ 18 w 19"/>
                  <a:gd name="T17" fmla="*/ 14 h 18"/>
                  <a:gd name="T18" fmla="*/ 14 w 19"/>
                  <a:gd name="T1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8">
                    <a:moveTo>
                      <a:pt x="14" y="4"/>
                    </a:move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3"/>
                      <a:pt x="3" y="5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3"/>
                      <a:pt x="3" y="15"/>
                      <a:pt x="4" y="16"/>
                    </a:cubicBezTo>
                    <a:cubicBezTo>
                      <a:pt x="7" y="18"/>
                      <a:pt x="10" y="18"/>
                      <a:pt x="12" y="18"/>
                    </a:cubicBezTo>
                    <a:cubicBezTo>
                      <a:pt x="15" y="17"/>
                      <a:pt x="17" y="16"/>
                      <a:pt x="18" y="14"/>
                    </a:cubicBezTo>
                    <a:cubicBezTo>
                      <a:pt x="19" y="11"/>
                      <a:pt x="16" y="7"/>
                      <a:pt x="14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322"/>
              <p:cNvSpPr/>
              <p:nvPr/>
            </p:nvSpPr>
            <p:spPr bwMode="auto">
              <a:xfrm>
                <a:off x="2972" y="1900"/>
                <a:ext cx="22" cy="40"/>
              </a:xfrm>
              <a:custGeom>
                <a:avLst/>
                <a:gdLst>
                  <a:gd name="T0" fmla="*/ 2 w 8"/>
                  <a:gd name="T1" fmla="*/ 2 h 15"/>
                  <a:gd name="T2" fmla="*/ 0 w 8"/>
                  <a:gd name="T3" fmla="*/ 7 h 15"/>
                  <a:gd name="T4" fmla="*/ 1 w 8"/>
                  <a:gd name="T5" fmla="*/ 12 h 15"/>
                  <a:gd name="T6" fmla="*/ 4 w 8"/>
                  <a:gd name="T7" fmla="*/ 14 h 15"/>
                  <a:gd name="T8" fmla="*/ 7 w 8"/>
                  <a:gd name="T9" fmla="*/ 10 h 15"/>
                  <a:gd name="T10" fmla="*/ 7 w 8"/>
                  <a:gd name="T11" fmla="*/ 8 h 15"/>
                  <a:gd name="T12" fmla="*/ 7 w 8"/>
                  <a:gd name="T13" fmla="*/ 7 h 15"/>
                  <a:gd name="T14" fmla="*/ 8 w 8"/>
                  <a:gd name="T15" fmla="*/ 5 h 15"/>
                  <a:gd name="T16" fmla="*/ 6 w 8"/>
                  <a:gd name="T17" fmla="*/ 1 h 15"/>
                  <a:gd name="T18" fmla="*/ 4 w 8"/>
                  <a:gd name="T19" fmla="*/ 5 h 15"/>
                  <a:gd name="T20" fmla="*/ 4 w 8"/>
                  <a:gd name="T21" fmla="*/ 5 h 15"/>
                  <a:gd name="T22" fmla="*/ 3 w 8"/>
                  <a:gd name="T23" fmla="*/ 6 h 15"/>
                  <a:gd name="T24" fmla="*/ 4 w 8"/>
                  <a:gd name="T25" fmla="*/ 10 h 15"/>
                  <a:gd name="T26" fmla="*/ 4 w 8"/>
                  <a:gd name="T27" fmla="*/ 8 h 15"/>
                  <a:gd name="T28" fmla="*/ 2 w 8"/>
                  <a:gd name="T29" fmla="*/ 10 h 15"/>
                  <a:gd name="T30" fmla="*/ 5 w 8"/>
                  <a:gd name="T31" fmla="*/ 12 h 15"/>
                  <a:gd name="T32" fmla="*/ 5 w 8"/>
                  <a:gd name="T33" fmla="*/ 9 h 15"/>
                  <a:gd name="T34" fmla="*/ 5 w 8"/>
                  <a:gd name="T35" fmla="*/ 6 h 15"/>
                  <a:gd name="T36" fmla="*/ 2 w 8"/>
                  <a:gd name="T3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2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9"/>
                      <a:pt x="1" y="10"/>
                      <a:pt x="1" y="12"/>
                    </a:cubicBezTo>
                    <a:cubicBezTo>
                      <a:pt x="1" y="14"/>
                      <a:pt x="3" y="15"/>
                      <a:pt x="4" y="14"/>
                    </a:cubicBezTo>
                    <a:cubicBezTo>
                      <a:pt x="6" y="13"/>
                      <a:pt x="6" y="11"/>
                      <a:pt x="7" y="10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4" y="0"/>
                      <a:pt x="2" y="3"/>
                      <a:pt x="4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3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7" y="5"/>
                      <a:pt x="5" y="1"/>
                      <a:pt x="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323"/>
              <p:cNvSpPr/>
              <p:nvPr/>
            </p:nvSpPr>
            <p:spPr bwMode="auto">
              <a:xfrm>
                <a:off x="2980" y="1916"/>
                <a:ext cx="11" cy="1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1 h 6"/>
                  <a:gd name="T4" fmla="*/ 3 w 4"/>
                  <a:gd name="T5" fmla="*/ 1 h 6"/>
                  <a:gd name="T6" fmla="*/ 3 w 4"/>
                  <a:gd name="T7" fmla="*/ 1 h 6"/>
                  <a:gd name="T8" fmla="*/ 2 w 4"/>
                  <a:gd name="T9" fmla="*/ 0 h 6"/>
                  <a:gd name="T10" fmla="*/ 1 w 4"/>
                  <a:gd name="T11" fmla="*/ 0 h 6"/>
                  <a:gd name="T12" fmla="*/ 0 w 4"/>
                  <a:gd name="T13" fmla="*/ 3 h 6"/>
                  <a:gd name="T14" fmla="*/ 0 w 4"/>
                  <a:gd name="T15" fmla="*/ 3 h 6"/>
                  <a:gd name="T16" fmla="*/ 0 w 4"/>
                  <a:gd name="T17" fmla="*/ 4 h 6"/>
                  <a:gd name="T18" fmla="*/ 0 w 4"/>
                  <a:gd name="T19" fmla="*/ 4 h 6"/>
                  <a:gd name="T20" fmla="*/ 1 w 4"/>
                  <a:gd name="T21" fmla="*/ 5 h 6"/>
                  <a:gd name="T22" fmla="*/ 2 w 4"/>
                  <a:gd name="T23" fmla="*/ 6 h 6"/>
                  <a:gd name="T24" fmla="*/ 4 w 4"/>
                  <a:gd name="T25" fmla="*/ 5 h 6"/>
                  <a:gd name="T26" fmla="*/ 4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324"/>
              <p:cNvSpPr/>
              <p:nvPr/>
            </p:nvSpPr>
            <p:spPr bwMode="auto">
              <a:xfrm>
                <a:off x="2948" y="1627"/>
                <a:ext cx="115" cy="123"/>
              </a:xfrm>
              <a:custGeom>
                <a:avLst/>
                <a:gdLst>
                  <a:gd name="T0" fmla="*/ 35 w 43"/>
                  <a:gd name="T1" fmla="*/ 43 h 46"/>
                  <a:gd name="T2" fmla="*/ 37 w 43"/>
                  <a:gd name="T3" fmla="*/ 33 h 46"/>
                  <a:gd name="T4" fmla="*/ 38 w 43"/>
                  <a:gd name="T5" fmla="*/ 30 h 46"/>
                  <a:gd name="T6" fmla="*/ 39 w 43"/>
                  <a:gd name="T7" fmla="*/ 29 h 46"/>
                  <a:gd name="T8" fmla="*/ 39 w 43"/>
                  <a:gd name="T9" fmla="*/ 28 h 46"/>
                  <a:gd name="T10" fmla="*/ 39 w 43"/>
                  <a:gd name="T11" fmla="*/ 25 h 46"/>
                  <a:gd name="T12" fmla="*/ 42 w 43"/>
                  <a:gd name="T13" fmla="*/ 12 h 46"/>
                  <a:gd name="T14" fmla="*/ 38 w 43"/>
                  <a:gd name="T15" fmla="*/ 1 h 46"/>
                  <a:gd name="T16" fmla="*/ 27 w 43"/>
                  <a:gd name="T17" fmla="*/ 6 h 46"/>
                  <a:gd name="T18" fmla="*/ 19 w 43"/>
                  <a:gd name="T19" fmla="*/ 18 h 46"/>
                  <a:gd name="T20" fmla="*/ 10 w 43"/>
                  <a:gd name="T21" fmla="*/ 17 h 46"/>
                  <a:gd name="T22" fmla="*/ 12 w 43"/>
                  <a:gd name="T23" fmla="*/ 39 h 46"/>
                  <a:gd name="T24" fmla="*/ 24 w 43"/>
                  <a:gd name="T25" fmla="*/ 43 h 46"/>
                  <a:gd name="T26" fmla="*/ 34 w 43"/>
                  <a:gd name="T27" fmla="*/ 45 h 46"/>
                  <a:gd name="T28" fmla="*/ 35 w 43"/>
                  <a:gd name="T2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46">
                    <a:moveTo>
                      <a:pt x="35" y="43"/>
                    </a:moveTo>
                    <a:cubicBezTo>
                      <a:pt x="36" y="40"/>
                      <a:pt x="36" y="36"/>
                      <a:pt x="37" y="33"/>
                    </a:cubicBezTo>
                    <a:cubicBezTo>
                      <a:pt x="38" y="32"/>
                      <a:pt x="38" y="31"/>
                      <a:pt x="38" y="30"/>
                    </a:cubicBezTo>
                    <a:cubicBezTo>
                      <a:pt x="38" y="30"/>
                      <a:pt x="39" y="29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7"/>
                      <a:pt x="39" y="26"/>
                      <a:pt x="39" y="25"/>
                    </a:cubicBezTo>
                    <a:cubicBezTo>
                      <a:pt x="40" y="20"/>
                      <a:pt x="41" y="16"/>
                      <a:pt x="42" y="12"/>
                    </a:cubicBezTo>
                    <a:cubicBezTo>
                      <a:pt x="43" y="9"/>
                      <a:pt x="42" y="2"/>
                      <a:pt x="38" y="1"/>
                    </a:cubicBezTo>
                    <a:cubicBezTo>
                      <a:pt x="33" y="0"/>
                      <a:pt x="29" y="1"/>
                      <a:pt x="27" y="6"/>
                    </a:cubicBezTo>
                    <a:cubicBezTo>
                      <a:pt x="25" y="10"/>
                      <a:pt x="25" y="18"/>
                      <a:pt x="19" y="18"/>
                    </a:cubicBezTo>
                    <a:cubicBezTo>
                      <a:pt x="16" y="18"/>
                      <a:pt x="13" y="17"/>
                      <a:pt x="10" y="17"/>
                    </a:cubicBezTo>
                    <a:cubicBezTo>
                      <a:pt x="0" y="21"/>
                      <a:pt x="3" y="36"/>
                      <a:pt x="12" y="39"/>
                    </a:cubicBezTo>
                    <a:cubicBezTo>
                      <a:pt x="16" y="41"/>
                      <a:pt x="20" y="41"/>
                      <a:pt x="24" y="43"/>
                    </a:cubicBezTo>
                    <a:cubicBezTo>
                      <a:pt x="27" y="44"/>
                      <a:pt x="30" y="46"/>
                      <a:pt x="34" y="45"/>
                    </a:cubicBezTo>
                    <a:cubicBezTo>
                      <a:pt x="34" y="45"/>
                      <a:pt x="35" y="44"/>
                      <a:pt x="35" y="43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325"/>
              <p:cNvSpPr/>
              <p:nvPr/>
            </p:nvSpPr>
            <p:spPr bwMode="auto">
              <a:xfrm>
                <a:off x="2956" y="1630"/>
                <a:ext cx="94" cy="99"/>
              </a:xfrm>
              <a:custGeom>
                <a:avLst/>
                <a:gdLst>
                  <a:gd name="T0" fmla="*/ 8 w 35"/>
                  <a:gd name="T1" fmla="*/ 36 h 37"/>
                  <a:gd name="T2" fmla="*/ 5 w 35"/>
                  <a:gd name="T3" fmla="*/ 29 h 37"/>
                  <a:gd name="T4" fmla="*/ 6 w 35"/>
                  <a:gd name="T5" fmla="*/ 28 h 37"/>
                  <a:gd name="T6" fmla="*/ 21 w 35"/>
                  <a:gd name="T7" fmla="*/ 23 h 37"/>
                  <a:gd name="T8" fmla="*/ 22 w 35"/>
                  <a:gd name="T9" fmla="*/ 22 h 37"/>
                  <a:gd name="T10" fmla="*/ 24 w 35"/>
                  <a:gd name="T11" fmla="*/ 13 h 37"/>
                  <a:gd name="T12" fmla="*/ 26 w 35"/>
                  <a:gd name="T13" fmla="*/ 11 h 37"/>
                  <a:gd name="T14" fmla="*/ 27 w 35"/>
                  <a:gd name="T15" fmla="*/ 11 h 37"/>
                  <a:gd name="T16" fmla="*/ 34 w 35"/>
                  <a:gd name="T17" fmla="*/ 2 h 37"/>
                  <a:gd name="T18" fmla="*/ 35 w 35"/>
                  <a:gd name="T19" fmla="*/ 1 h 37"/>
                  <a:gd name="T20" fmla="*/ 34 w 35"/>
                  <a:gd name="T21" fmla="*/ 1 h 37"/>
                  <a:gd name="T22" fmla="*/ 34 w 35"/>
                  <a:gd name="T23" fmla="*/ 1 h 37"/>
                  <a:gd name="T24" fmla="*/ 32 w 35"/>
                  <a:gd name="T25" fmla="*/ 1 h 37"/>
                  <a:gd name="T26" fmla="*/ 32 w 35"/>
                  <a:gd name="T27" fmla="*/ 1 h 37"/>
                  <a:gd name="T28" fmla="*/ 24 w 35"/>
                  <a:gd name="T29" fmla="*/ 4 h 37"/>
                  <a:gd name="T30" fmla="*/ 21 w 35"/>
                  <a:gd name="T31" fmla="*/ 10 h 37"/>
                  <a:gd name="T32" fmla="*/ 8 w 35"/>
                  <a:gd name="T33" fmla="*/ 17 h 37"/>
                  <a:gd name="T34" fmla="*/ 1 w 35"/>
                  <a:gd name="T35" fmla="*/ 26 h 37"/>
                  <a:gd name="T36" fmla="*/ 7 w 35"/>
                  <a:gd name="T37" fmla="*/ 37 h 37"/>
                  <a:gd name="T38" fmla="*/ 8 w 35"/>
                  <a:gd name="T3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37">
                    <a:moveTo>
                      <a:pt x="8" y="36"/>
                    </a:moveTo>
                    <a:cubicBezTo>
                      <a:pt x="7" y="35"/>
                      <a:pt x="1" y="28"/>
                      <a:pt x="5" y="29"/>
                    </a:cubicBezTo>
                    <a:cubicBezTo>
                      <a:pt x="6" y="29"/>
                      <a:pt x="6" y="28"/>
                      <a:pt x="6" y="28"/>
                    </a:cubicBezTo>
                    <a:cubicBezTo>
                      <a:pt x="8" y="19"/>
                      <a:pt x="14" y="21"/>
                      <a:pt x="21" y="23"/>
                    </a:cubicBezTo>
                    <a:cubicBezTo>
                      <a:pt x="21" y="23"/>
                      <a:pt x="22" y="22"/>
                      <a:pt x="22" y="22"/>
                    </a:cubicBezTo>
                    <a:cubicBezTo>
                      <a:pt x="21" y="19"/>
                      <a:pt x="22" y="16"/>
                      <a:pt x="24" y="13"/>
                    </a:cubicBezTo>
                    <a:cubicBezTo>
                      <a:pt x="25" y="13"/>
                      <a:pt x="25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7"/>
                      <a:pt x="29" y="2"/>
                      <a:pt x="34" y="2"/>
                    </a:cubicBezTo>
                    <a:cubicBezTo>
                      <a:pt x="35" y="2"/>
                      <a:pt x="35" y="2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1"/>
                      <a:pt x="24" y="4"/>
                    </a:cubicBezTo>
                    <a:cubicBezTo>
                      <a:pt x="23" y="6"/>
                      <a:pt x="22" y="8"/>
                      <a:pt x="21" y="10"/>
                    </a:cubicBezTo>
                    <a:cubicBezTo>
                      <a:pt x="19" y="17"/>
                      <a:pt x="14" y="16"/>
                      <a:pt x="8" y="17"/>
                    </a:cubicBezTo>
                    <a:cubicBezTo>
                      <a:pt x="4" y="18"/>
                      <a:pt x="2" y="22"/>
                      <a:pt x="1" y="26"/>
                    </a:cubicBezTo>
                    <a:cubicBezTo>
                      <a:pt x="0" y="31"/>
                      <a:pt x="3" y="34"/>
                      <a:pt x="7" y="37"/>
                    </a:cubicBezTo>
                    <a:cubicBezTo>
                      <a:pt x="7" y="37"/>
                      <a:pt x="8" y="36"/>
                      <a:pt x="8" y="36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326"/>
              <p:cNvSpPr/>
              <p:nvPr/>
            </p:nvSpPr>
            <p:spPr bwMode="auto">
              <a:xfrm>
                <a:off x="2988" y="1683"/>
                <a:ext cx="115" cy="140"/>
              </a:xfrm>
              <a:custGeom>
                <a:avLst/>
                <a:gdLst>
                  <a:gd name="T0" fmla="*/ 25 w 43"/>
                  <a:gd name="T1" fmla="*/ 45 h 52"/>
                  <a:gd name="T2" fmla="*/ 30 w 43"/>
                  <a:gd name="T3" fmla="*/ 40 h 52"/>
                  <a:gd name="T4" fmla="*/ 31 w 43"/>
                  <a:gd name="T5" fmla="*/ 39 h 52"/>
                  <a:gd name="T6" fmla="*/ 39 w 43"/>
                  <a:gd name="T7" fmla="*/ 32 h 52"/>
                  <a:gd name="T8" fmla="*/ 40 w 43"/>
                  <a:gd name="T9" fmla="*/ 31 h 52"/>
                  <a:gd name="T10" fmla="*/ 40 w 43"/>
                  <a:gd name="T11" fmla="*/ 31 h 52"/>
                  <a:gd name="T12" fmla="*/ 43 w 43"/>
                  <a:gd name="T13" fmla="*/ 26 h 52"/>
                  <a:gd name="T14" fmla="*/ 35 w 43"/>
                  <a:gd name="T15" fmla="*/ 17 h 52"/>
                  <a:gd name="T16" fmla="*/ 24 w 43"/>
                  <a:gd name="T17" fmla="*/ 8 h 52"/>
                  <a:gd name="T18" fmla="*/ 24 w 43"/>
                  <a:gd name="T19" fmla="*/ 8 h 52"/>
                  <a:gd name="T20" fmla="*/ 23 w 43"/>
                  <a:gd name="T21" fmla="*/ 8 h 52"/>
                  <a:gd name="T22" fmla="*/ 15 w 43"/>
                  <a:gd name="T23" fmla="*/ 2 h 52"/>
                  <a:gd name="T24" fmla="*/ 8 w 43"/>
                  <a:gd name="T25" fmla="*/ 9 h 52"/>
                  <a:gd name="T26" fmla="*/ 2 w 43"/>
                  <a:gd name="T27" fmla="*/ 23 h 52"/>
                  <a:gd name="T28" fmla="*/ 5 w 43"/>
                  <a:gd name="T29" fmla="*/ 25 h 52"/>
                  <a:gd name="T30" fmla="*/ 10 w 43"/>
                  <a:gd name="T31" fmla="*/ 26 h 52"/>
                  <a:gd name="T32" fmla="*/ 11 w 43"/>
                  <a:gd name="T33" fmla="*/ 36 h 52"/>
                  <a:gd name="T34" fmla="*/ 13 w 43"/>
                  <a:gd name="T35" fmla="*/ 47 h 52"/>
                  <a:gd name="T36" fmla="*/ 25 w 43"/>
                  <a:gd name="T3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2">
                    <a:moveTo>
                      <a:pt x="25" y="45"/>
                    </a:moveTo>
                    <a:cubicBezTo>
                      <a:pt x="27" y="43"/>
                      <a:pt x="29" y="42"/>
                      <a:pt x="30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4" y="37"/>
                      <a:pt x="36" y="35"/>
                      <a:pt x="39" y="32"/>
                    </a:cubicBezTo>
                    <a:cubicBezTo>
                      <a:pt x="39" y="32"/>
                      <a:pt x="39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0"/>
                      <a:pt x="43" y="28"/>
                      <a:pt x="43" y="26"/>
                    </a:cubicBezTo>
                    <a:cubicBezTo>
                      <a:pt x="41" y="22"/>
                      <a:pt x="38" y="20"/>
                      <a:pt x="35" y="17"/>
                    </a:cubicBezTo>
                    <a:cubicBezTo>
                      <a:pt x="33" y="13"/>
                      <a:pt x="28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0" y="6"/>
                      <a:pt x="18" y="2"/>
                      <a:pt x="15" y="2"/>
                    </a:cubicBezTo>
                    <a:cubicBezTo>
                      <a:pt x="9" y="0"/>
                      <a:pt x="11" y="6"/>
                      <a:pt x="8" y="9"/>
                    </a:cubicBezTo>
                    <a:cubicBezTo>
                      <a:pt x="5" y="13"/>
                      <a:pt x="0" y="17"/>
                      <a:pt x="2" y="23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7" y="26"/>
                      <a:pt x="9" y="26"/>
                      <a:pt x="10" y="26"/>
                    </a:cubicBezTo>
                    <a:cubicBezTo>
                      <a:pt x="18" y="28"/>
                      <a:pt x="13" y="33"/>
                      <a:pt x="11" y="36"/>
                    </a:cubicBezTo>
                    <a:cubicBezTo>
                      <a:pt x="8" y="40"/>
                      <a:pt x="10" y="44"/>
                      <a:pt x="13" y="47"/>
                    </a:cubicBezTo>
                    <a:cubicBezTo>
                      <a:pt x="17" y="52"/>
                      <a:pt x="22" y="49"/>
                      <a:pt x="25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327"/>
              <p:cNvSpPr/>
              <p:nvPr/>
            </p:nvSpPr>
            <p:spPr bwMode="auto">
              <a:xfrm>
                <a:off x="3023" y="1710"/>
                <a:ext cx="86" cy="105"/>
              </a:xfrm>
              <a:custGeom>
                <a:avLst/>
                <a:gdLst>
                  <a:gd name="T0" fmla="*/ 31 w 32"/>
                  <a:gd name="T1" fmla="*/ 23 h 39"/>
                  <a:gd name="T2" fmla="*/ 31 w 32"/>
                  <a:gd name="T3" fmla="*/ 22 h 39"/>
                  <a:gd name="T4" fmla="*/ 18 w 32"/>
                  <a:gd name="T5" fmla="*/ 10 h 39"/>
                  <a:gd name="T6" fmla="*/ 6 w 32"/>
                  <a:gd name="T7" fmla="*/ 0 h 39"/>
                  <a:gd name="T8" fmla="*/ 5 w 32"/>
                  <a:gd name="T9" fmla="*/ 0 h 39"/>
                  <a:gd name="T10" fmla="*/ 11 w 32"/>
                  <a:gd name="T11" fmla="*/ 11 h 39"/>
                  <a:gd name="T12" fmla="*/ 8 w 32"/>
                  <a:gd name="T13" fmla="*/ 11 h 39"/>
                  <a:gd name="T14" fmla="*/ 7 w 32"/>
                  <a:gd name="T15" fmla="*/ 12 h 39"/>
                  <a:gd name="T16" fmla="*/ 5 w 32"/>
                  <a:gd name="T17" fmla="*/ 14 h 39"/>
                  <a:gd name="T18" fmla="*/ 5 w 32"/>
                  <a:gd name="T19" fmla="*/ 15 h 39"/>
                  <a:gd name="T20" fmla="*/ 11 w 32"/>
                  <a:gd name="T21" fmla="*/ 25 h 39"/>
                  <a:gd name="T22" fmla="*/ 1 w 32"/>
                  <a:gd name="T23" fmla="*/ 35 h 39"/>
                  <a:gd name="T24" fmla="*/ 1 w 32"/>
                  <a:gd name="T25" fmla="*/ 36 h 39"/>
                  <a:gd name="T26" fmla="*/ 2 w 32"/>
                  <a:gd name="T27" fmla="*/ 36 h 39"/>
                  <a:gd name="T28" fmla="*/ 2 w 32"/>
                  <a:gd name="T29" fmla="*/ 36 h 39"/>
                  <a:gd name="T30" fmla="*/ 4 w 32"/>
                  <a:gd name="T31" fmla="*/ 38 h 39"/>
                  <a:gd name="T32" fmla="*/ 5 w 32"/>
                  <a:gd name="T33" fmla="*/ 38 h 39"/>
                  <a:gd name="T34" fmla="*/ 11 w 32"/>
                  <a:gd name="T35" fmla="*/ 37 h 39"/>
                  <a:gd name="T36" fmla="*/ 31 w 32"/>
                  <a:gd name="T37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9">
                    <a:moveTo>
                      <a:pt x="31" y="23"/>
                    </a:moveTo>
                    <a:cubicBezTo>
                      <a:pt x="32" y="23"/>
                      <a:pt x="32" y="23"/>
                      <a:pt x="31" y="22"/>
                    </a:cubicBezTo>
                    <a:cubicBezTo>
                      <a:pt x="28" y="18"/>
                      <a:pt x="23" y="11"/>
                      <a:pt x="18" y="10"/>
                    </a:cubicBezTo>
                    <a:cubicBezTo>
                      <a:pt x="12" y="9"/>
                      <a:pt x="11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6"/>
                      <a:pt x="7" y="9"/>
                      <a:pt x="11" y="11"/>
                    </a:cubicBezTo>
                    <a:cubicBezTo>
                      <a:pt x="10" y="11"/>
                      <a:pt x="9" y="11"/>
                      <a:pt x="8" y="11"/>
                    </a:cubicBezTo>
                    <a:cubicBezTo>
                      <a:pt x="8" y="11"/>
                      <a:pt x="7" y="11"/>
                      <a:pt x="7" y="12"/>
                    </a:cubicBezTo>
                    <a:cubicBezTo>
                      <a:pt x="7" y="13"/>
                      <a:pt x="6" y="13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7"/>
                      <a:pt x="13" y="23"/>
                      <a:pt x="11" y="25"/>
                    </a:cubicBezTo>
                    <a:cubicBezTo>
                      <a:pt x="8" y="27"/>
                      <a:pt x="5" y="34"/>
                      <a:pt x="1" y="35"/>
                    </a:cubicBezTo>
                    <a:cubicBezTo>
                      <a:pt x="1" y="35"/>
                      <a:pt x="0" y="35"/>
                      <a:pt x="1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7"/>
                      <a:pt x="3" y="38"/>
                      <a:pt x="4" y="38"/>
                    </a:cubicBezTo>
                    <a:cubicBezTo>
                      <a:pt x="4" y="38"/>
                      <a:pt x="4" y="38"/>
                      <a:pt x="5" y="38"/>
                    </a:cubicBezTo>
                    <a:cubicBezTo>
                      <a:pt x="7" y="39"/>
                      <a:pt x="9" y="38"/>
                      <a:pt x="11" y="37"/>
                    </a:cubicBezTo>
                    <a:cubicBezTo>
                      <a:pt x="18" y="35"/>
                      <a:pt x="25" y="28"/>
                      <a:pt x="31" y="2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328"/>
              <p:cNvSpPr/>
              <p:nvPr/>
            </p:nvSpPr>
            <p:spPr bwMode="auto">
              <a:xfrm>
                <a:off x="2929" y="1587"/>
                <a:ext cx="145" cy="67"/>
              </a:xfrm>
              <a:custGeom>
                <a:avLst/>
                <a:gdLst>
                  <a:gd name="T0" fmla="*/ 54 w 54"/>
                  <a:gd name="T1" fmla="*/ 23 h 25"/>
                  <a:gd name="T2" fmla="*/ 42 w 54"/>
                  <a:gd name="T3" fmla="*/ 14 h 25"/>
                  <a:gd name="T4" fmla="*/ 31 w 54"/>
                  <a:gd name="T5" fmla="*/ 2 h 25"/>
                  <a:gd name="T6" fmla="*/ 29 w 54"/>
                  <a:gd name="T7" fmla="*/ 2 h 25"/>
                  <a:gd name="T8" fmla="*/ 31 w 54"/>
                  <a:gd name="T9" fmla="*/ 10 h 25"/>
                  <a:gd name="T10" fmla="*/ 19 w 54"/>
                  <a:gd name="T11" fmla="*/ 8 h 25"/>
                  <a:gd name="T12" fmla="*/ 12 w 54"/>
                  <a:gd name="T13" fmla="*/ 10 h 25"/>
                  <a:gd name="T14" fmla="*/ 11 w 54"/>
                  <a:gd name="T15" fmla="*/ 9 h 25"/>
                  <a:gd name="T16" fmla="*/ 1 w 54"/>
                  <a:gd name="T17" fmla="*/ 9 h 25"/>
                  <a:gd name="T18" fmla="*/ 1 w 54"/>
                  <a:gd name="T19" fmla="*/ 12 h 25"/>
                  <a:gd name="T20" fmla="*/ 10 w 54"/>
                  <a:gd name="T21" fmla="*/ 14 h 25"/>
                  <a:gd name="T22" fmla="*/ 19 w 54"/>
                  <a:gd name="T23" fmla="*/ 12 h 25"/>
                  <a:gd name="T24" fmla="*/ 36 w 54"/>
                  <a:gd name="T25" fmla="*/ 16 h 25"/>
                  <a:gd name="T26" fmla="*/ 48 w 54"/>
                  <a:gd name="T27" fmla="*/ 21 h 25"/>
                  <a:gd name="T28" fmla="*/ 53 w 54"/>
                  <a:gd name="T29" fmla="*/ 24 h 25"/>
                  <a:gd name="T30" fmla="*/ 54 w 54"/>
                  <a:gd name="T3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5">
                    <a:moveTo>
                      <a:pt x="54" y="23"/>
                    </a:moveTo>
                    <a:cubicBezTo>
                      <a:pt x="51" y="19"/>
                      <a:pt x="47" y="16"/>
                      <a:pt x="42" y="14"/>
                    </a:cubicBezTo>
                    <a:cubicBezTo>
                      <a:pt x="37" y="11"/>
                      <a:pt x="34" y="8"/>
                      <a:pt x="31" y="2"/>
                    </a:cubicBezTo>
                    <a:cubicBezTo>
                      <a:pt x="31" y="0"/>
                      <a:pt x="29" y="1"/>
                      <a:pt x="29" y="2"/>
                    </a:cubicBezTo>
                    <a:cubicBezTo>
                      <a:pt x="30" y="5"/>
                      <a:pt x="30" y="8"/>
                      <a:pt x="31" y="10"/>
                    </a:cubicBezTo>
                    <a:cubicBezTo>
                      <a:pt x="27" y="9"/>
                      <a:pt x="23" y="9"/>
                      <a:pt x="19" y="8"/>
                    </a:cubicBezTo>
                    <a:cubicBezTo>
                      <a:pt x="17" y="8"/>
                      <a:pt x="14" y="10"/>
                      <a:pt x="12" y="10"/>
                    </a:cubicBezTo>
                    <a:cubicBezTo>
                      <a:pt x="12" y="10"/>
                      <a:pt x="11" y="9"/>
                      <a:pt x="11" y="9"/>
                    </a:cubicBezTo>
                    <a:cubicBezTo>
                      <a:pt x="8" y="9"/>
                      <a:pt x="4" y="9"/>
                      <a:pt x="1" y="9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4" y="12"/>
                      <a:pt x="8" y="15"/>
                      <a:pt x="10" y="14"/>
                    </a:cubicBezTo>
                    <a:cubicBezTo>
                      <a:pt x="13" y="12"/>
                      <a:pt x="16" y="12"/>
                      <a:pt x="19" y="12"/>
                    </a:cubicBezTo>
                    <a:cubicBezTo>
                      <a:pt x="24" y="10"/>
                      <a:pt x="32" y="14"/>
                      <a:pt x="36" y="16"/>
                    </a:cubicBezTo>
                    <a:cubicBezTo>
                      <a:pt x="40" y="17"/>
                      <a:pt x="44" y="18"/>
                      <a:pt x="48" y="21"/>
                    </a:cubicBezTo>
                    <a:cubicBezTo>
                      <a:pt x="49" y="23"/>
                      <a:pt x="50" y="24"/>
                      <a:pt x="53" y="24"/>
                    </a:cubicBezTo>
                    <a:cubicBezTo>
                      <a:pt x="54" y="25"/>
                      <a:pt x="54" y="23"/>
                      <a:pt x="54" y="23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329"/>
              <p:cNvSpPr/>
              <p:nvPr/>
            </p:nvSpPr>
            <p:spPr bwMode="auto">
              <a:xfrm>
                <a:off x="3015" y="1603"/>
                <a:ext cx="51" cy="40"/>
              </a:xfrm>
              <a:custGeom>
                <a:avLst/>
                <a:gdLst>
                  <a:gd name="T0" fmla="*/ 18 w 19"/>
                  <a:gd name="T1" fmla="*/ 14 h 15"/>
                  <a:gd name="T2" fmla="*/ 11 w 19"/>
                  <a:gd name="T3" fmla="*/ 8 h 15"/>
                  <a:gd name="T4" fmla="*/ 5 w 19"/>
                  <a:gd name="T5" fmla="*/ 6 h 15"/>
                  <a:gd name="T6" fmla="*/ 5 w 19"/>
                  <a:gd name="T7" fmla="*/ 5 h 15"/>
                  <a:gd name="T8" fmla="*/ 4 w 19"/>
                  <a:gd name="T9" fmla="*/ 4 h 15"/>
                  <a:gd name="T10" fmla="*/ 3 w 19"/>
                  <a:gd name="T11" fmla="*/ 2 h 15"/>
                  <a:gd name="T12" fmla="*/ 2 w 19"/>
                  <a:gd name="T13" fmla="*/ 2 h 15"/>
                  <a:gd name="T14" fmla="*/ 1 w 19"/>
                  <a:gd name="T15" fmla="*/ 1 h 15"/>
                  <a:gd name="T16" fmla="*/ 1 w 19"/>
                  <a:gd name="T17" fmla="*/ 0 h 15"/>
                  <a:gd name="T18" fmla="*/ 0 w 19"/>
                  <a:gd name="T19" fmla="*/ 1 h 15"/>
                  <a:gd name="T20" fmla="*/ 1 w 19"/>
                  <a:gd name="T21" fmla="*/ 2 h 15"/>
                  <a:gd name="T22" fmla="*/ 2 w 19"/>
                  <a:gd name="T23" fmla="*/ 3 h 15"/>
                  <a:gd name="T24" fmla="*/ 2 w 19"/>
                  <a:gd name="T25" fmla="*/ 4 h 15"/>
                  <a:gd name="T26" fmla="*/ 18 w 19"/>
                  <a:gd name="T27" fmla="*/ 15 h 15"/>
                  <a:gd name="T28" fmla="*/ 18 w 19"/>
                  <a:gd name="T2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8" y="14"/>
                    </a:moveTo>
                    <a:cubicBezTo>
                      <a:pt x="17" y="11"/>
                      <a:pt x="14" y="9"/>
                      <a:pt x="11" y="8"/>
                    </a:cubicBezTo>
                    <a:cubicBezTo>
                      <a:pt x="9" y="7"/>
                      <a:pt x="7" y="7"/>
                      <a:pt x="5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10"/>
                      <a:pt x="14" y="10"/>
                      <a:pt x="18" y="15"/>
                    </a:cubicBezTo>
                    <a:cubicBezTo>
                      <a:pt x="18" y="15"/>
                      <a:pt x="19" y="14"/>
                      <a:pt x="18" y="14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330"/>
              <p:cNvSpPr/>
              <p:nvPr/>
            </p:nvSpPr>
            <p:spPr bwMode="auto">
              <a:xfrm>
                <a:off x="3812" y="1641"/>
                <a:ext cx="171" cy="152"/>
              </a:xfrm>
              <a:custGeom>
                <a:avLst/>
                <a:gdLst>
                  <a:gd name="T0" fmla="*/ 13 w 64"/>
                  <a:gd name="T1" fmla="*/ 18 h 57"/>
                  <a:gd name="T2" fmla="*/ 4 w 64"/>
                  <a:gd name="T3" fmla="*/ 21 h 57"/>
                  <a:gd name="T4" fmla="*/ 4 w 64"/>
                  <a:gd name="T5" fmla="*/ 36 h 57"/>
                  <a:gd name="T6" fmla="*/ 14 w 64"/>
                  <a:gd name="T7" fmla="*/ 41 h 57"/>
                  <a:gd name="T8" fmla="*/ 14 w 64"/>
                  <a:gd name="T9" fmla="*/ 44 h 57"/>
                  <a:gd name="T10" fmla="*/ 25 w 64"/>
                  <a:gd name="T11" fmla="*/ 55 h 57"/>
                  <a:gd name="T12" fmla="*/ 37 w 64"/>
                  <a:gd name="T13" fmla="*/ 52 h 57"/>
                  <a:gd name="T14" fmla="*/ 41 w 64"/>
                  <a:gd name="T15" fmla="*/ 41 h 57"/>
                  <a:gd name="T16" fmla="*/ 53 w 64"/>
                  <a:gd name="T17" fmla="*/ 48 h 57"/>
                  <a:gd name="T18" fmla="*/ 58 w 64"/>
                  <a:gd name="T19" fmla="*/ 45 h 57"/>
                  <a:gd name="T20" fmla="*/ 62 w 64"/>
                  <a:gd name="T21" fmla="*/ 38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49 w 64"/>
                  <a:gd name="T29" fmla="*/ 24 h 57"/>
                  <a:gd name="T30" fmla="*/ 57 w 64"/>
                  <a:gd name="T31" fmla="*/ 13 h 57"/>
                  <a:gd name="T32" fmla="*/ 54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4" y="21"/>
                    </a:cubicBezTo>
                    <a:cubicBezTo>
                      <a:pt x="0" y="25"/>
                      <a:pt x="4" y="30"/>
                      <a:pt x="4" y="36"/>
                    </a:cubicBezTo>
                    <a:cubicBezTo>
                      <a:pt x="4" y="40"/>
                      <a:pt x="10" y="42"/>
                      <a:pt x="14" y="41"/>
                    </a:cubicBezTo>
                    <a:cubicBezTo>
                      <a:pt x="14" y="42"/>
                      <a:pt x="14" y="43"/>
                      <a:pt x="14" y="44"/>
                    </a:cubicBezTo>
                    <a:cubicBezTo>
                      <a:pt x="15" y="49"/>
                      <a:pt x="21" y="52"/>
                      <a:pt x="25" y="55"/>
                    </a:cubicBezTo>
                    <a:cubicBezTo>
                      <a:pt x="29" y="57"/>
                      <a:pt x="33" y="54"/>
                      <a:pt x="37" y="52"/>
                    </a:cubicBezTo>
                    <a:cubicBezTo>
                      <a:pt x="42" y="50"/>
                      <a:pt x="42" y="46"/>
                      <a:pt x="41" y="41"/>
                    </a:cubicBezTo>
                    <a:cubicBezTo>
                      <a:pt x="45" y="44"/>
                      <a:pt x="48" y="49"/>
                      <a:pt x="53" y="48"/>
                    </a:cubicBezTo>
                    <a:cubicBezTo>
                      <a:pt x="55" y="48"/>
                      <a:pt x="57" y="47"/>
                      <a:pt x="58" y="45"/>
                    </a:cubicBezTo>
                    <a:cubicBezTo>
                      <a:pt x="60" y="43"/>
                      <a:pt x="60" y="40"/>
                      <a:pt x="62" y="38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7" y="27"/>
                      <a:pt x="55" y="26"/>
                      <a:pt x="53" y="25"/>
                    </a:cubicBezTo>
                    <a:cubicBezTo>
                      <a:pt x="52" y="24"/>
                      <a:pt x="51" y="24"/>
                      <a:pt x="49" y="24"/>
                    </a:cubicBezTo>
                    <a:cubicBezTo>
                      <a:pt x="53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4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7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3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9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331"/>
              <p:cNvSpPr/>
              <p:nvPr/>
            </p:nvSpPr>
            <p:spPr bwMode="auto">
              <a:xfrm>
                <a:off x="3857" y="1726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0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9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7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9 w 26"/>
                  <a:gd name="T33" fmla="*/ 23 h 25"/>
                  <a:gd name="T34" fmla="*/ 15 w 26"/>
                  <a:gd name="T35" fmla="*/ 22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20" y="18"/>
                      <a:pt x="20" y="18"/>
                    </a:cubicBezTo>
                    <a:cubicBezTo>
                      <a:pt x="22" y="17"/>
                      <a:pt x="21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19" y="0"/>
                      <a:pt x="13" y="5"/>
                      <a:pt x="9" y="6"/>
                    </a:cubicBezTo>
                    <a:cubicBezTo>
                      <a:pt x="8" y="6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8" y="18"/>
                    </a:cubicBezTo>
                    <a:cubicBezTo>
                      <a:pt x="10" y="19"/>
                      <a:pt x="9" y="21"/>
                      <a:pt x="9" y="23"/>
                    </a:cubicBezTo>
                    <a:cubicBezTo>
                      <a:pt x="10" y="25"/>
                      <a:pt x="14" y="23"/>
                      <a:pt x="15" y="22"/>
                    </a:cubicBezTo>
                    <a:cubicBezTo>
                      <a:pt x="16" y="20"/>
                      <a:pt x="16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332"/>
              <p:cNvSpPr/>
              <p:nvPr/>
            </p:nvSpPr>
            <p:spPr bwMode="auto">
              <a:xfrm>
                <a:off x="3906" y="1716"/>
                <a:ext cx="72" cy="50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5 h 19"/>
                  <a:gd name="T4" fmla="*/ 6 w 27"/>
                  <a:gd name="T5" fmla="*/ 9 h 19"/>
                  <a:gd name="T6" fmla="*/ 6 w 27"/>
                  <a:gd name="T7" fmla="*/ 10 h 19"/>
                  <a:gd name="T8" fmla="*/ 18 w 27"/>
                  <a:gd name="T9" fmla="*/ 19 h 19"/>
                  <a:gd name="T10" fmla="*/ 25 w 27"/>
                  <a:gd name="T11" fmla="*/ 10 h 19"/>
                  <a:gd name="T12" fmla="*/ 27 w 27"/>
                  <a:gd name="T13" fmla="*/ 6 h 19"/>
                  <a:gd name="T14" fmla="*/ 26 w 27"/>
                  <a:gd name="T15" fmla="*/ 6 h 19"/>
                  <a:gd name="T16" fmla="*/ 17 w 27"/>
                  <a:gd name="T17" fmla="*/ 5 h 19"/>
                  <a:gd name="T18" fmla="*/ 12 w 27"/>
                  <a:gd name="T19" fmla="*/ 2 h 19"/>
                  <a:gd name="T20" fmla="*/ 11 w 27"/>
                  <a:gd name="T21" fmla="*/ 3 h 19"/>
                  <a:gd name="T22" fmla="*/ 1 w 27"/>
                  <a:gd name="T23" fmla="*/ 0 h 19"/>
                  <a:gd name="T24" fmla="*/ 0 w 2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14"/>
                      <a:pt x="12" y="19"/>
                      <a:pt x="18" y="19"/>
                    </a:cubicBezTo>
                    <a:cubicBezTo>
                      <a:pt x="22" y="18"/>
                      <a:pt x="25" y="14"/>
                      <a:pt x="25" y="10"/>
                    </a:cubicBezTo>
                    <a:cubicBezTo>
                      <a:pt x="26" y="9"/>
                      <a:pt x="26" y="8"/>
                      <a:pt x="27" y="6"/>
                    </a:cubicBezTo>
                    <a:cubicBezTo>
                      <a:pt x="27" y="6"/>
                      <a:pt x="27" y="5"/>
                      <a:pt x="26" y="6"/>
                    </a:cubicBezTo>
                    <a:cubicBezTo>
                      <a:pt x="25" y="7"/>
                      <a:pt x="19" y="7"/>
                      <a:pt x="17" y="5"/>
                    </a:cubicBezTo>
                    <a:cubicBezTo>
                      <a:pt x="16" y="4"/>
                      <a:pt x="14" y="3"/>
                      <a:pt x="12" y="2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1" y="5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333"/>
              <p:cNvSpPr/>
              <p:nvPr/>
            </p:nvSpPr>
            <p:spPr bwMode="auto">
              <a:xfrm>
                <a:off x="3895" y="1651"/>
                <a:ext cx="56" cy="59"/>
              </a:xfrm>
              <a:custGeom>
                <a:avLst/>
                <a:gdLst>
                  <a:gd name="T0" fmla="*/ 1 w 21"/>
                  <a:gd name="T1" fmla="*/ 14 h 22"/>
                  <a:gd name="T2" fmla="*/ 2 w 21"/>
                  <a:gd name="T3" fmla="*/ 19 h 22"/>
                  <a:gd name="T4" fmla="*/ 2 w 21"/>
                  <a:gd name="T5" fmla="*/ 21 h 22"/>
                  <a:gd name="T6" fmla="*/ 5 w 21"/>
                  <a:gd name="T7" fmla="*/ 21 h 22"/>
                  <a:gd name="T8" fmla="*/ 6 w 21"/>
                  <a:gd name="T9" fmla="*/ 22 h 22"/>
                  <a:gd name="T10" fmla="*/ 6 w 21"/>
                  <a:gd name="T11" fmla="*/ 21 h 22"/>
                  <a:gd name="T12" fmla="*/ 9 w 21"/>
                  <a:gd name="T13" fmla="*/ 21 h 22"/>
                  <a:gd name="T14" fmla="*/ 20 w 21"/>
                  <a:gd name="T15" fmla="*/ 14 h 22"/>
                  <a:gd name="T16" fmla="*/ 20 w 21"/>
                  <a:gd name="T17" fmla="*/ 14 h 22"/>
                  <a:gd name="T18" fmla="*/ 20 w 21"/>
                  <a:gd name="T19" fmla="*/ 13 h 22"/>
                  <a:gd name="T20" fmla="*/ 20 w 21"/>
                  <a:gd name="T21" fmla="*/ 13 h 22"/>
                  <a:gd name="T22" fmla="*/ 17 w 21"/>
                  <a:gd name="T23" fmla="*/ 12 h 22"/>
                  <a:gd name="T24" fmla="*/ 10 w 21"/>
                  <a:gd name="T25" fmla="*/ 12 h 22"/>
                  <a:gd name="T26" fmla="*/ 6 w 21"/>
                  <a:gd name="T27" fmla="*/ 0 h 22"/>
                  <a:gd name="T28" fmla="*/ 6 w 21"/>
                  <a:gd name="T29" fmla="*/ 0 h 22"/>
                  <a:gd name="T30" fmla="*/ 1 w 21"/>
                  <a:gd name="T3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4" y="21"/>
                      <a:pt x="5" y="21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3" y="21"/>
                      <a:pt x="21" y="19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5" y="12"/>
                      <a:pt x="12" y="14"/>
                      <a:pt x="10" y="12"/>
                    </a:cubicBezTo>
                    <a:cubicBezTo>
                      <a:pt x="7" y="10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0" y="9"/>
                      <a:pt x="1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334"/>
              <p:cNvSpPr/>
              <p:nvPr/>
            </p:nvSpPr>
            <p:spPr bwMode="auto">
              <a:xfrm>
                <a:off x="3847" y="1670"/>
                <a:ext cx="45" cy="38"/>
              </a:xfrm>
              <a:custGeom>
                <a:avLst/>
                <a:gdLst>
                  <a:gd name="T0" fmla="*/ 6 w 17"/>
                  <a:gd name="T1" fmla="*/ 1 h 14"/>
                  <a:gd name="T2" fmla="*/ 9 w 17"/>
                  <a:gd name="T3" fmla="*/ 4 h 14"/>
                  <a:gd name="T4" fmla="*/ 11 w 17"/>
                  <a:gd name="T5" fmla="*/ 6 h 14"/>
                  <a:gd name="T6" fmla="*/ 12 w 17"/>
                  <a:gd name="T7" fmla="*/ 8 h 14"/>
                  <a:gd name="T8" fmla="*/ 6 w 17"/>
                  <a:gd name="T9" fmla="*/ 7 h 14"/>
                  <a:gd name="T10" fmla="*/ 1 w 17"/>
                  <a:gd name="T11" fmla="*/ 3 h 14"/>
                  <a:gd name="T12" fmla="*/ 0 w 17"/>
                  <a:gd name="T13" fmla="*/ 3 h 14"/>
                  <a:gd name="T14" fmla="*/ 5 w 17"/>
                  <a:gd name="T15" fmla="*/ 9 h 14"/>
                  <a:gd name="T16" fmla="*/ 9 w 17"/>
                  <a:gd name="T17" fmla="*/ 12 h 14"/>
                  <a:gd name="T18" fmla="*/ 14 w 17"/>
                  <a:gd name="T19" fmla="*/ 13 h 14"/>
                  <a:gd name="T20" fmla="*/ 17 w 17"/>
                  <a:gd name="T21" fmla="*/ 11 h 14"/>
                  <a:gd name="T22" fmla="*/ 7 w 17"/>
                  <a:gd name="T23" fmla="*/ 0 h 14"/>
                  <a:gd name="T24" fmla="*/ 6 w 17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6" y="1"/>
                    </a:move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6"/>
                      <a:pt x="13" y="8"/>
                      <a:pt x="12" y="8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6"/>
                      <a:pt x="3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6" y="10"/>
                      <a:pt x="7" y="11"/>
                      <a:pt x="9" y="12"/>
                    </a:cubicBezTo>
                    <a:cubicBezTo>
                      <a:pt x="10" y="13"/>
                      <a:pt x="12" y="14"/>
                      <a:pt x="14" y="13"/>
                    </a:cubicBezTo>
                    <a:cubicBezTo>
                      <a:pt x="16" y="13"/>
                      <a:pt x="17" y="13"/>
                      <a:pt x="17" y="11"/>
                    </a:cubicBezTo>
                    <a:cubicBezTo>
                      <a:pt x="17" y="5"/>
                      <a:pt x="12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335"/>
              <p:cNvSpPr/>
              <p:nvPr/>
            </p:nvSpPr>
            <p:spPr bwMode="auto">
              <a:xfrm>
                <a:off x="3820" y="1705"/>
                <a:ext cx="56" cy="48"/>
              </a:xfrm>
              <a:custGeom>
                <a:avLst/>
                <a:gdLst>
                  <a:gd name="T0" fmla="*/ 0 w 21"/>
                  <a:gd name="T1" fmla="*/ 4 h 18"/>
                  <a:gd name="T2" fmla="*/ 1 w 21"/>
                  <a:gd name="T3" fmla="*/ 6 h 18"/>
                  <a:gd name="T4" fmla="*/ 2 w 21"/>
                  <a:gd name="T5" fmla="*/ 13 h 18"/>
                  <a:gd name="T6" fmla="*/ 5 w 21"/>
                  <a:gd name="T7" fmla="*/ 16 h 18"/>
                  <a:gd name="T8" fmla="*/ 15 w 21"/>
                  <a:gd name="T9" fmla="*/ 13 h 18"/>
                  <a:gd name="T10" fmla="*/ 21 w 21"/>
                  <a:gd name="T11" fmla="*/ 2 h 18"/>
                  <a:gd name="T12" fmla="*/ 21 w 21"/>
                  <a:gd name="T13" fmla="*/ 1 h 18"/>
                  <a:gd name="T14" fmla="*/ 20 w 21"/>
                  <a:gd name="T15" fmla="*/ 0 h 18"/>
                  <a:gd name="T16" fmla="*/ 18 w 21"/>
                  <a:gd name="T17" fmla="*/ 3 h 18"/>
                  <a:gd name="T18" fmla="*/ 11 w 21"/>
                  <a:gd name="T19" fmla="*/ 6 h 18"/>
                  <a:gd name="T20" fmla="*/ 10 w 21"/>
                  <a:gd name="T21" fmla="*/ 6 h 18"/>
                  <a:gd name="T22" fmla="*/ 5 w 21"/>
                  <a:gd name="T23" fmla="*/ 6 h 18"/>
                  <a:gd name="T24" fmla="*/ 1 w 21"/>
                  <a:gd name="T25" fmla="*/ 4 h 18"/>
                  <a:gd name="T26" fmla="*/ 1 w 21"/>
                  <a:gd name="T27" fmla="*/ 4 h 18"/>
                  <a:gd name="T28" fmla="*/ 0 w 21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0" y="7"/>
                      <a:pt x="1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8" y="18"/>
                      <a:pt x="13" y="15"/>
                      <a:pt x="15" y="13"/>
                    </a:cubicBezTo>
                    <a:cubicBezTo>
                      <a:pt x="18" y="10"/>
                      <a:pt x="21" y="6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336"/>
              <p:cNvSpPr/>
              <p:nvPr/>
            </p:nvSpPr>
            <p:spPr bwMode="auto">
              <a:xfrm>
                <a:off x="3823" y="1710"/>
                <a:ext cx="53" cy="40"/>
              </a:xfrm>
              <a:custGeom>
                <a:avLst/>
                <a:gdLst>
                  <a:gd name="T0" fmla="*/ 19 w 20"/>
                  <a:gd name="T1" fmla="*/ 0 h 15"/>
                  <a:gd name="T2" fmla="*/ 13 w 20"/>
                  <a:gd name="T3" fmla="*/ 6 h 15"/>
                  <a:gd name="T4" fmla="*/ 4 w 20"/>
                  <a:gd name="T5" fmla="*/ 7 h 15"/>
                  <a:gd name="T6" fmla="*/ 4 w 20"/>
                  <a:gd name="T7" fmla="*/ 8 h 15"/>
                  <a:gd name="T8" fmla="*/ 3 w 20"/>
                  <a:gd name="T9" fmla="*/ 8 h 15"/>
                  <a:gd name="T10" fmla="*/ 0 w 20"/>
                  <a:gd name="T11" fmla="*/ 8 h 15"/>
                  <a:gd name="T12" fmla="*/ 0 w 20"/>
                  <a:gd name="T13" fmla="*/ 9 h 15"/>
                  <a:gd name="T14" fmla="*/ 0 w 20"/>
                  <a:gd name="T15" fmla="*/ 9 h 15"/>
                  <a:gd name="T16" fmla="*/ 0 w 20"/>
                  <a:gd name="T17" fmla="*/ 9 h 15"/>
                  <a:gd name="T18" fmla="*/ 5 w 20"/>
                  <a:gd name="T19" fmla="*/ 14 h 15"/>
                  <a:gd name="T20" fmla="*/ 6 w 20"/>
                  <a:gd name="T21" fmla="*/ 15 h 15"/>
                  <a:gd name="T22" fmla="*/ 10 w 20"/>
                  <a:gd name="T23" fmla="*/ 14 h 15"/>
                  <a:gd name="T24" fmla="*/ 20 w 20"/>
                  <a:gd name="T25" fmla="*/ 0 h 15"/>
                  <a:gd name="T26" fmla="*/ 19 w 20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8" y="3"/>
                      <a:pt x="16" y="5"/>
                      <a:pt x="13" y="6"/>
                    </a:cubicBezTo>
                    <a:cubicBezTo>
                      <a:pt x="10" y="8"/>
                      <a:pt x="7" y="7"/>
                      <a:pt x="4" y="7"/>
                    </a:cubicBezTo>
                    <a:cubicBezTo>
                      <a:pt x="4" y="7"/>
                      <a:pt x="3" y="8"/>
                      <a:pt x="4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1" y="8"/>
                      <a:pt x="2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6" y="13"/>
                      <a:pt x="19" y="6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337"/>
              <p:cNvSpPr/>
              <p:nvPr/>
            </p:nvSpPr>
            <p:spPr bwMode="auto">
              <a:xfrm>
                <a:off x="3849" y="1713"/>
                <a:ext cx="73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0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20 h 29"/>
                  <a:gd name="T12" fmla="*/ 9 w 27"/>
                  <a:gd name="T13" fmla="*/ 15 h 29"/>
                  <a:gd name="T14" fmla="*/ 11 w 27"/>
                  <a:gd name="T15" fmla="*/ 18 h 29"/>
                  <a:gd name="T16" fmla="*/ 11 w 27"/>
                  <a:gd name="T17" fmla="*/ 18 h 29"/>
                  <a:gd name="T18" fmla="*/ 14 w 27"/>
                  <a:gd name="T19" fmla="*/ 23 h 29"/>
                  <a:gd name="T20" fmla="*/ 13 w 27"/>
                  <a:gd name="T21" fmla="*/ 28 h 29"/>
                  <a:gd name="T22" fmla="*/ 13 w 27"/>
                  <a:gd name="T23" fmla="*/ 29 h 29"/>
                  <a:gd name="T24" fmla="*/ 15 w 27"/>
                  <a:gd name="T25" fmla="*/ 28 h 29"/>
                  <a:gd name="T26" fmla="*/ 15 w 27"/>
                  <a:gd name="T27" fmla="*/ 28 h 29"/>
                  <a:gd name="T28" fmla="*/ 16 w 27"/>
                  <a:gd name="T29" fmla="*/ 28 h 29"/>
                  <a:gd name="T30" fmla="*/ 17 w 27"/>
                  <a:gd name="T31" fmla="*/ 23 h 29"/>
                  <a:gd name="T32" fmla="*/ 21 w 27"/>
                  <a:gd name="T33" fmla="*/ 17 h 29"/>
                  <a:gd name="T34" fmla="*/ 21 w 27"/>
                  <a:gd name="T35" fmla="*/ 17 h 29"/>
                  <a:gd name="T36" fmla="*/ 24 w 27"/>
                  <a:gd name="T37" fmla="*/ 13 h 29"/>
                  <a:gd name="T38" fmla="*/ 26 w 27"/>
                  <a:gd name="T39" fmla="*/ 13 h 29"/>
                  <a:gd name="T40" fmla="*/ 27 w 27"/>
                  <a:gd name="T41" fmla="*/ 13 h 29"/>
                  <a:gd name="T42" fmla="*/ 21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0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9" y="23"/>
                      <a:pt x="7" y="22"/>
                      <a:pt x="7" y="20"/>
                    </a:cubicBezTo>
                    <a:cubicBezTo>
                      <a:pt x="7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8"/>
                    </a:cubicBezTo>
                    <a:cubicBezTo>
                      <a:pt x="13" y="17"/>
                      <a:pt x="14" y="23"/>
                      <a:pt x="14" y="23"/>
                    </a:cubicBezTo>
                    <a:cubicBezTo>
                      <a:pt x="14" y="25"/>
                      <a:pt x="13" y="27"/>
                      <a:pt x="13" y="28"/>
                    </a:cubicBezTo>
                    <a:cubicBezTo>
                      <a:pt x="13" y="28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5" y="28"/>
                    </a:cubicBezTo>
                    <a:cubicBezTo>
                      <a:pt x="15" y="29"/>
                      <a:pt x="15" y="29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7" y="27"/>
                      <a:pt x="18" y="25"/>
                      <a:pt x="17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5"/>
                      <a:pt x="22" y="11"/>
                      <a:pt x="24" y="13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9"/>
                      <a:pt x="25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6" y="0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338"/>
              <p:cNvSpPr/>
              <p:nvPr/>
            </p:nvSpPr>
            <p:spPr bwMode="auto">
              <a:xfrm>
                <a:off x="3911" y="1718"/>
                <a:ext cx="67" cy="46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2 h 17"/>
                  <a:gd name="T4" fmla="*/ 1 w 25"/>
                  <a:gd name="T5" fmla="*/ 2 h 17"/>
                  <a:gd name="T6" fmla="*/ 4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0 w 25"/>
                  <a:gd name="T15" fmla="*/ 13 h 17"/>
                  <a:gd name="T16" fmla="*/ 24 w 25"/>
                  <a:gd name="T17" fmla="*/ 7 h 17"/>
                  <a:gd name="T18" fmla="*/ 24 w 25"/>
                  <a:gd name="T19" fmla="*/ 6 h 17"/>
                  <a:gd name="T20" fmla="*/ 12 w 25"/>
                  <a:gd name="T21" fmla="*/ 10 h 17"/>
                  <a:gd name="T22" fmla="*/ 6 w 25"/>
                  <a:gd name="T23" fmla="*/ 5 h 17"/>
                  <a:gd name="T24" fmla="*/ 1 w 25"/>
                  <a:gd name="T25" fmla="*/ 1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4"/>
                      <a:pt x="2" y="9"/>
                      <a:pt x="4" y="11"/>
                    </a:cubicBezTo>
                    <a:cubicBezTo>
                      <a:pt x="5" y="12"/>
                      <a:pt x="6" y="13"/>
                      <a:pt x="8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6" y="16"/>
                      <a:pt x="18" y="13"/>
                      <a:pt x="20" y="13"/>
                    </a:cubicBezTo>
                    <a:cubicBezTo>
                      <a:pt x="23" y="12"/>
                      <a:pt x="24" y="9"/>
                      <a:pt x="24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0" y="9"/>
                      <a:pt x="16" y="10"/>
                      <a:pt x="12" y="10"/>
                    </a:cubicBezTo>
                    <a:cubicBezTo>
                      <a:pt x="9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339"/>
              <p:cNvSpPr/>
              <p:nvPr/>
            </p:nvSpPr>
            <p:spPr bwMode="auto">
              <a:xfrm>
                <a:off x="3857" y="1665"/>
                <a:ext cx="35" cy="37"/>
              </a:xfrm>
              <a:custGeom>
                <a:avLst/>
                <a:gdLst>
                  <a:gd name="T0" fmla="*/ 1 w 13"/>
                  <a:gd name="T1" fmla="*/ 1 h 14"/>
                  <a:gd name="T2" fmla="*/ 10 w 13"/>
                  <a:gd name="T3" fmla="*/ 12 h 14"/>
                  <a:gd name="T4" fmla="*/ 10 w 13"/>
                  <a:gd name="T5" fmla="*/ 12 h 14"/>
                  <a:gd name="T6" fmla="*/ 11 w 13"/>
                  <a:gd name="T7" fmla="*/ 14 h 14"/>
                  <a:gd name="T8" fmla="*/ 11 w 13"/>
                  <a:gd name="T9" fmla="*/ 14 h 14"/>
                  <a:gd name="T10" fmla="*/ 11 w 13"/>
                  <a:gd name="T11" fmla="*/ 8 h 14"/>
                  <a:gd name="T12" fmla="*/ 1 w 13"/>
                  <a:gd name="T13" fmla="*/ 0 h 14"/>
                  <a:gd name="T14" fmla="*/ 1 w 13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" y="1"/>
                    </a:moveTo>
                    <a:cubicBezTo>
                      <a:pt x="4" y="4"/>
                      <a:pt x="9" y="7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3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2"/>
                      <a:pt x="12" y="10"/>
                      <a:pt x="11" y="8"/>
                    </a:cubicBezTo>
                    <a:cubicBezTo>
                      <a:pt x="9" y="4"/>
                      <a:pt x="4" y="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340"/>
              <p:cNvSpPr/>
              <p:nvPr/>
            </p:nvSpPr>
            <p:spPr bwMode="auto">
              <a:xfrm>
                <a:off x="3820" y="1659"/>
                <a:ext cx="61" cy="49"/>
              </a:xfrm>
              <a:custGeom>
                <a:avLst/>
                <a:gdLst>
                  <a:gd name="T0" fmla="*/ 7 w 23"/>
                  <a:gd name="T1" fmla="*/ 0 h 18"/>
                  <a:gd name="T2" fmla="*/ 9 w 23"/>
                  <a:gd name="T3" fmla="*/ 11 h 18"/>
                  <a:gd name="T4" fmla="*/ 8 w 23"/>
                  <a:gd name="T5" fmla="*/ 11 h 18"/>
                  <a:gd name="T6" fmla="*/ 5 w 23"/>
                  <a:gd name="T7" fmla="*/ 11 h 18"/>
                  <a:gd name="T8" fmla="*/ 0 w 23"/>
                  <a:gd name="T9" fmla="*/ 15 h 18"/>
                  <a:gd name="T10" fmla="*/ 1 w 23"/>
                  <a:gd name="T11" fmla="*/ 15 h 18"/>
                  <a:gd name="T12" fmla="*/ 10 w 23"/>
                  <a:gd name="T13" fmla="*/ 13 h 18"/>
                  <a:gd name="T14" fmla="*/ 18 w 23"/>
                  <a:gd name="T15" fmla="*/ 16 h 18"/>
                  <a:gd name="T16" fmla="*/ 19 w 23"/>
                  <a:gd name="T17" fmla="*/ 16 h 18"/>
                  <a:gd name="T18" fmla="*/ 22 w 23"/>
                  <a:gd name="T19" fmla="*/ 17 h 18"/>
                  <a:gd name="T20" fmla="*/ 23 w 23"/>
                  <a:gd name="T21" fmla="*/ 17 h 18"/>
                  <a:gd name="T22" fmla="*/ 8 w 23"/>
                  <a:gd name="T23" fmla="*/ 0 h 18"/>
                  <a:gd name="T24" fmla="*/ 7 w 23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8">
                    <a:moveTo>
                      <a:pt x="7" y="0"/>
                    </a:moveTo>
                    <a:cubicBezTo>
                      <a:pt x="5" y="3"/>
                      <a:pt x="7" y="8"/>
                      <a:pt x="9" y="11"/>
                    </a:cubicBezTo>
                    <a:cubicBezTo>
                      <a:pt x="10" y="12"/>
                      <a:pt x="9" y="11"/>
                      <a:pt x="8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6"/>
                      <a:pt x="1" y="15"/>
                    </a:cubicBezTo>
                    <a:cubicBezTo>
                      <a:pt x="3" y="13"/>
                      <a:pt x="6" y="13"/>
                      <a:pt x="10" y="13"/>
                    </a:cubicBezTo>
                    <a:cubicBezTo>
                      <a:pt x="12" y="13"/>
                      <a:pt x="16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3" y="17"/>
                      <a:pt x="23" y="17"/>
                    </a:cubicBezTo>
                    <a:cubicBezTo>
                      <a:pt x="16" y="12"/>
                      <a:pt x="8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341"/>
              <p:cNvSpPr/>
              <p:nvPr/>
            </p:nvSpPr>
            <p:spPr bwMode="auto">
              <a:xfrm>
                <a:off x="3903" y="1681"/>
                <a:ext cx="27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0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9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5" y="6"/>
                      <a:pt x="7" y="3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7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342"/>
              <p:cNvSpPr/>
              <p:nvPr/>
            </p:nvSpPr>
            <p:spPr bwMode="auto">
              <a:xfrm>
                <a:off x="3903" y="1683"/>
                <a:ext cx="61" cy="35"/>
              </a:xfrm>
              <a:custGeom>
                <a:avLst/>
                <a:gdLst>
                  <a:gd name="T0" fmla="*/ 22 w 23"/>
                  <a:gd name="T1" fmla="*/ 1 h 13"/>
                  <a:gd name="T2" fmla="*/ 17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2 w 23"/>
                  <a:gd name="T23" fmla="*/ 1 h 13"/>
                  <a:gd name="T24" fmla="*/ 22 w 23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1"/>
                    </a:moveTo>
                    <a:cubicBezTo>
                      <a:pt x="21" y="2"/>
                      <a:pt x="19" y="3"/>
                      <a:pt x="17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6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1"/>
                      <a:pt x="22" y="0"/>
                      <a:pt x="22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343"/>
              <p:cNvSpPr/>
              <p:nvPr/>
            </p:nvSpPr>
            <p:spPr bwMode="auto">
              <a:xfrm>
                <a:off x="3871" y="1646"/>
                <a:ext cx="43" cy="45"/>
              </a:xfrm>
              <a:custGeom>
                <a:avLst/>
                <a:gdLst>
                  <a:gd name="T0" fmla="*/ 1 w 16"/>
                  <a:gd name="T1" fmla="*/ 1 h 17"/>
                  <a:gd name="T2" fmla="*/ 8 w 16"/>
                  <a:gd name="T3" fmla="*/ 10 h 17"/>
                  <a:gd name="T4" fmla="*/ 9 w 16"/>
                  <a:gd name="T5" fmla="*/ 15 h 17"/>
                  <a:gd name="T6" fmla="*/ 9 w 16"/>
                  <a:gd name="T7" fmla="*/ 17 h 17"/>
                  <a:gd name="T8" fmla="*/ 9 w 16"/>
                  <a:gd name="T9" fmla="*/ 17 h 17"/>
                  <a:gd name="T10" fmla="*/ 10 w 16"/>
                  <a:gd name="T11" fmla="*/ 17 h 17"/>
                  <a:gd name="T12" fmla="*/ 10 w 16"/>
                  <a:gd name="T13" fmla="*/ 12 h 17"/>
                  <a:gd name="T14" fmla="*/ 15 w 16"/>
                  <a:gd name="T15" fmla="*/ 1 h 17"/>
                  <a:gd name="T16" fmla="*/ 15 w 16"/>
                  <a:gd name="T17" fmla="*/ 1 h 17"/>
                  <a:gd name="T18" fmla="*/ 9 w 16"/>
                  <a:gd name="T19" fmla="*/ 9 h 17"/>
                  <a:gd name="T20" fmla="*/ 8 w 16"/>
                  <a:gd name="T21" fmla="*/ 5 h 17"/>
                  <a:gd name="T22" fmla="*/ 8 w 16"/>
                  <a:gd name="T23" fmla="*/ 5 h 17"/>
                  <a:gd name="T24" fmla="*/ 7 w 16"/>
                  <a:gd name="T25" fmla="*/ 3 h 17"/>
                  <a:gd name="T26" fmla="*/ 1 w 16"/>
                  <a:gd name="T27" fmla="*/ 0 h 17"/>
                  <a:gd name="T28" fmla="*/ 1 w 16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5" y="3"/>
                      <a:pt x="7" y="5"/>
                      <a:pt x="8" y="10"/>
                    </a:cubicBezTo>
                    <a:cubicBezTo>
                      <a:pt x="8" y="11"/>
                      <a:pt x="9" y="13"/>
                      <a:pt x="9" y="15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8"/>
                      <a:pt x="11" y="4"/>
                      <a:pt x="15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2" y="2"/>
                      <a:pt x="9" y="5"/>
                      <a:pt x="9" y="9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44"/>
              <p:cNvSpPr/>
              <p:nvPr/>
            </p:nvSpPr>
            <p:spPr bwMode="auto">
              <a:xfrm>
                <a:off x="3916" y="1726"/>
                <a:ext cx="30" cy="38"/>
              </a:xfrm>
              <a:custGeom>
                <a:avLst/>
                <a:gdLst>
                  <a:gd name="T0" fmla="*/ 0 w 11"/>
                  <a:gd name="T1" fmla="*/ 0 h 14"/>
                  <a:gd name="T2" fmla="*/ 3 w 11"/>
                  <a:gd name="T3" fmla="*/ 8 h 14"/>
                  <a:gd name="T4" fmla="*/ 4 w 11"/>
                  <a:gd name="T5" fmla="*/ 9 h 14"/>
                  <a:gd name="T6" fmla="*/ 11 w 11"/>
                  <a:gd name="T7" fmla="*/ 13 h 14"/>
                  <a:gd name="T8" fmla="*/ 11 w 11"/>
                  <a:gd name="T9" fmla="*/ 12 h 14"/>
                  <a:gd name="T10" fmla="*/ 10 w 11"/>
                  <a:gd name="T11" fmla="*/ 10 h 14"/>
                  <a:gd name="T12" fmla="*/ 7 w 11"/>
                  <a:gd name="T13" fmla="*/ 8 h 14"/>
                  <a:gd name="T14" fmla="*/ 1 w 11"/>
                  <a:gd name="T15" fmla="*/ 0 h 14"/>
                  <a:gd name="T16" fmla="*/ 0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3" y="6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45"/>
              <p:cNvSpPr/>
              <p:nvPr/>
            </p:nvSpPr>
            <p:spPr bwMode="auto">
              <a:xfrm>
                <a:off x="3860" y="1716"/>
                <a:ext cx="54" cy="26"/>
              </a:xfrm>
              <a:custGeom>
                <a:avLst/>
                <a:gdLst>
                  <a:gd name="T0" fmla="*/ 8 w 20"/>
                  <a:gd name="T1" fmla="*/ 1 h 10"/>
                  <a:gd name="T2" fmla="*/ 0 w 20"/>
                  <a:gd name="T3" fmla="*/ 8 h 10"/>
                  <a:gd name="T4" fmla="*/ 1 w 20"/>
                  <a:gd name="T5" fmla="*/ 8 h 10"/>
                  <a:gd name="T6" fmla="*/ 1 w 20"/>
                  <a:gd name="T7" fmla="*/ 7 h 10"/>
                  <a:gd name="T8" fmla="*/ 2 w 20"/>
                  <a:gd name="T9" fmla="*/ 8 h 10"/>
                  <a:gd name="T10" fmla="*/ 10 w 20"/>
                  <a:gd name="T11" fmla="*/ 1 h 10"/>
                  <a:gd name="T12" fmla="*/ 10 w 20"/>
                  <a:gd name="T13" fmla="*/ 5 h 10"/>
                  <a:gd name="T14" fmla="*/ 9 w 20"/>
                  <a:gd name="T15" fmla="*/ 10 h 10"/>
                  <a:gd name="T16" fmla="*/ 10 w 20"/>
                  <a:gd name="T17" fmla="*/ 10 h 10"/>
                  <a:gd name="T18" fmla="*/ 11 w 20"/>
                  <a:gd name="T19" fmla="*/ 6 h 10"/>
                  <a:gd name="T20" fmla="*/ 15 w 20"/>
                  <a:gd name="T21" fmla="*/ 7 h 10"/>
                  <a:gd name="T22" fmla="*/ 16 w 20"/>
                  <a:gd name="T23" fmla="*/ 6 h 10"/>
                  <a:gd name="T24" fmla="*/ 16 w 20"/>
                  <a:gd name="T25" fmla="*/ 4 h 10"/>
                  <a:gd name="T26" fmla="*/ 18 w 20"/>
                  <a:gd name="T27" fmla="*/ 5 h 10"/>
                  <a:gd name="T28" fmla="*/ 20 w 20"/>
                  <a:gd name="T29" fmla="*/ 6 h 10"/>
                  <a:gd name="T30" fmla="*/ 20 w 20"/>
                  <a:gd name="T31" fmla="*/ 6 h 10"/>
                  <a:gd name="T32" fmla="*/ 12 w 20"/>
                  <a:gd name="T33" fmla="*/ 0 h 10"/>
                  <a:gd name="T34" fmla="*/ 8 w 20"/>
                  <a:gd name="T3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0">
                    <a:moveTo>
                      <a:pt x="8" y="1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6"/>
                      <a:pt x="7" y="1"/>
                      <a:pt x="10" y="1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0" y="7"/>
                      <a:pt x="9" y="8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13" y="1"/>
                      <a:pt x="15" y="6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7" y="4"/>
                      <a:pt x="18" y="4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0" y="6"/>
                      <a:pt x="20" y="6"/>
                    </a:cubicBezTo>
                    <a:cubicBezTo>
                      <a:pt x="19" y="2"/>
                      <a:pt x="15" y="0"/>
                      <a:pt x="12" y="0"/>
                    </a:cubicBezTo>
                    <a:cubicBezTo>
                      <a:pt x="10" y="0"/>
                      <a:pt x="9" y="0"/>
                      <a:pt x="8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46"/>
              <p:cNvSpPr/>
              <p:nvPr/>
            </p:nvSpPr>
            <p:spPr bwMode="auto">
              <a:xfrm>
                <a:off x="3879" y="1691"/>
                <a:ext cx="29" cy="35"/>
              </a:xfrm>
              <a:custGeom>
                <a:avLst/>
                <a:gdLst>
                  <a:gd name="T0" fmla="*/ 0 w 11"/>
                  <a:gd name="T1" fmla="*/ 6 h 13"/>
                  <a:gd name="T2" fmla="*/ 1 w 11"/>
                  <a:gd name="T3" fmla="*/ 10 h 13"/>
                  <a:gd name="T4" fmla="*/ 2 w 11"/>
                  <a:gd name="T5" fmla="*/ 11 h 13"/>
                  <a:gd name="T6" fmla="*/ 6 w 11"/>
                  <a:gd name="T7" fmla="*/ 12 h 13"/>
                  <a:gd name="T8" fmla="*/ 11 w 11"/>
                  <a:gd name="T9" fmla="*/ 10 h 13"/>
                  <a:gd name="T10" fmla="*/ 11 w 11"/>
                  <a:gd name="T11" fmla="*/ 6 h 13"/>
                  <a:gd name="T12" fmla="*/ 10 w 11"/>
                  <a:gd name="T13" fmla="*/ 4 h 13"/>
                  <a:gd name="T14" fmla="*/ 7 w 11"/>
                  <a:gd name="T15" fmla="*/ 3 h 13"/>
                  <a:gd name="T16" fmla="*/ 0 w 11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0" y="7"/>
                      <a:pt x="0" y="9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8" y="13"/>
                      <a:pt x="10" y="12"/>
                      <a:pt x="11" y="10"/>
                    </a:cubicBezTo>
                    <a:cubicBezTo>
                      <a:pt x="11" y="9"/>
                      <a:pt x="11" y="7"/>
                      <a:pt x="11" y="6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47"/>
              <p:cNvSpPr/>
              <p:nvPr/>
            </p:nvSpPr>
            <p:spPr bwMode="auto">
              <a:xfrm>
                <a:off x="3879" y="1691"/>
                <a:ext cx="32" cy="30"/>
              </a:xfrm>
              <a:custGeom>
                <a:avLst/>
                <a:gdLst>
                  <a:gd name="T0" fmla="*/ 0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3 w 12"/>
                  <a:gd name="T11" fmla="*/ 5 h 11"/>
                  <a:gd name="T12" fmla="*/ 6 w 12"/>
                  <a:gd name="T13" fmla="*/ 7 h 11"/>
                  <a:gd name="T14" fmla="*/ 6 w 12"/>
                  <a:gd name="T15" fmla="*/ 8 h 11"/>
                  <a:gd name="T16" fmla="*/ 6 w 12"/>
                  <a:gd name="T17" fmla="*/ 8 h 11"/>
                  <a:gd name="T18" fmla="*/ 10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0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10"/>
                      <a:pt x="9" y="11"/>
                      <a:pt x="10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48"/>
              <p:cNvSpPr/>
              <p:nvPr/>
            </p:nvSpPr>
            <p:spPr bwMode="auto">
              <a:xfrm>
                <a:off x="3884" y="1694"/>
                <a:ext cx="32" cy="19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49"/>
              <p:cNvSpPr/>
              <p:nvPr/>
            </p:nvSpPr>
            <p:spPr bwMode="auto">
              <a:xfrm>
                <a:off x="3887" y="1705"/>
                <a:ext cx="10" cy="11"/>
              </a:xfrm>
              <a:custGeom>
                <a:avLst/>
                <a:gdLst>
                  <a:gd name="T0" fmla="*/ 4 w 4"/>
                  <a:gd name="T1" fmla="*/ 3 h 4"/>
                  <a:gd name="T2" fmla="*/ 4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1 h 4"/>
                  <a:gd name="T12" fmla="*/ 1 w 4"/>
                  <a:gd name="T13" fmla="*/ 0 h 4"/>
                  <a:gd name="T14" fmla="*/ 1 w 4"/>
                  <a:gd name="T15" fmla="*/ 0 h 4"/>
                  <a:gd name="T16" fmla="*/ 0 w 4"/>
                  <a:gd name="T17" fmla="*/ 2 h 4"/>
                  <a:gd name="T18" fmla="*/ 1 w 4"/>
                  <a:gd name="T19" fmla="*/ 2 h 4"/>
                  <a:gd name="T20" fmla="*/ 2 w 4"/>
                  <a:gd name="T21" fmla="*/ 3 h 4"/>
                  <a:gd name="T22" fmla="*/ 4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50"/>
              <p:cNvSpPr/>
              <p:nvPr/>
            </p:nvSpPr>
            <p:spPr bwMode="auto">
              <a:xfrm>
                <a:off x="3272" y="2409"/>
                <a:ext cx="171" cy="153"/>
              </a:xfrm>
              <a:custGeom>
                <a:avLst/>
                <a:gdLst>
                  <a:gd name="T0" fmla="*/ 13 w 64"/>
                  <a:gd name="T1" fmla="*/ 18 h 57"/>
                  <a:gd name="T2" fmla="*/ 5 w 64"/>
                  <a:gd name="T3" fmla="*/ 21 h 57"/>
                  <a:gd name="T4" fmla="*/ 4 w 64"/>
                  <a:gd name="T5" fmla="*/ 35 h 57"/>
                  <a:gd name="T6" fmla="*/ 14 w 64"/>
                  <a:gd name="T7" fmla="*/ 41 h 57"/>
                  <a:gd name="T8" fmla="*/ 14 w 64"/>
                  <a:gd name="T9" fmla="*/ 43 h 57"/>
                  <a:gd name="T10" fmla="*/ 25 w 64"/>
                  <a:gd name="T11" fmla="*/ 54 h 57"/>
                  <a:gd name="T12" fmla="*/ 37 w 64"/>
                  <a:gd name="T13" fmla="*/ 52 h 57"/>
                  <a:gd name="T14" fmla="*/ 42 w 64"/>
                  <a:gd name="T15" fmla="*/ 41 h 57"/>
                  <a:gd name="T16" fmla="*/ 53 w 64"/>
                  <a:gd name="T17" fmla="*/ 48 h 57"/>
                  <a:gd name="T18" fmla="*/ 59 w 64"/>
                  <a:gd name="T19" fmla="*/ 45 h 57"/>
                  <a:gd name="T20" fmla="*/ 62 w 64"/>
                  <a:gd name="T21" fmla="*/ 37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50 w 64"/>
                  <a:gd name="T29" fmla="*/ 24 h 57"/>
                  <a:gd name="T30" fmla="*/ 57 w 64"/>
                  <a:gd name="T31" fmla="*/ 13 h 57"/>
                  <a:gd name="T32" fmla="*/ 55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5" y="21"/>
                    </a:cubicBezTo>
                    <a:cubicBezTo>
                      <a:pt x="0" y="25"/>
                      <a:pt x="4" y="30"/>
                      <a:pt x="4" y="35"/>
                    </a:cubicBezTo>
                    <a:cubicBezTo>
                      <a:pt x="4" y="40"/>
                      <a:pt x="11" y="42"/>
                      <a:pt x="14" y="41"/>
                    </a:cubicBezTo>
                    <a:cubicBezTo>
                      <a:pt x="14" y="42"/>
                      <a:pt x="14" y="43"/>
                      <a:pt x="14" y="43"/>
                    </a:cubicBezTo>
                    <a:cubicBezTo>
                      <a:pt x="15" y="49"/>
                      <a:pt x="21" y="52"/>
                      <a:pt x="25" y="54"/>
                    </a:cubicBezTo>
                    <a:cubicBezTo>
                      <a:pt x="29" y="57"/>
                      <a:pt x="34" y="54"/>
                      <a:pt x="37" y="52"/>
                    </a:cubicBezTo>
                    <a:cubicBezTo>
                      <a:pt x="42" y="49"/>
                      <a:pt x="42" y="46"/>
                      <a:pt x="42" y="41"/>
                    </a:cubicBezTo>
                    <a:cubicBezTo>
                      <a:pt x="45" y="44"/>
                      <a:pt x="49" y="49"/>
                      <a:pt x="53" y="48"/>
                    </a:cubicBezTo>
                    <a:cubicBezTo>
                      <a:pt x="55" y="47"/>
                      <a:pt x="57" y="47"/>
                      <a:pt x="59" y="45"/>
                    </a:cubicBezTo>
                    <a:cubicBezTo>
                      <a:pt x="60" y="43"/>
                      <a:pt x="60" y="40"/>
                      <a:pt x="62" y="37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60" y="27"/>
                      <a:pt x="59" y="27"/>
                    </a:cubicBezTo>
                    <a:cubicBezTo>
                      <a:pt x="57" y="26"/>
                      <a:pt x="56" y="25"/>
                      <a:pt x="53" y="25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54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5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8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4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10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51"/>
              <p:cNvSpPr/>
              <p:nvPr/>
            </p:nvSpPr>
            <p:spPr bwMode="auto">
              <a:xfrm>
                <a:off x="3317" y="2495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1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10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8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10 w 26"/>
                  <a:gd name="T33" fmla="*/ 23 h 25"/>
                  <a:gd name="T34" fmla="*/ 16 w 26"/>
                  <a:gd name="T35" fmla="*/ 21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20" y="18"/>
                      <a:pt x="20" y="18"/>
                      <a:pt x="21" y="18"/>
                    </a:cubicBezTo>
                    <a:cubicBezTo>
                      <a:pt x="22" y="17"/>
                      <a:pt x="22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20" y="0"/>
                      <a:pt x="13" y="4"/>
                      <a:pt x="10" y="6"/>
                    </a:cubicBezTo>
                    <a:cubicBezTo>
                      <a:pt x="8" y="6"/>
                      <a:pt x="7" y="7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6" y="21"/>
                      <a:pt x="7" y="21"/>
                      <a:pt x="7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7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19"/>
                      <a:pt x="9" y="21"/>
                      <a:pt x="10" y="23"/>
                    </a:cubicBezTo>
                    <a:cubicBezTo>
                      <a:pt x="10" y="25"/>
                      <a:pt x="14" y="23"/>
                      <a:pt x="16" y="21"/>
                    </a:cubicBezTo>
                    <a:cubicBezTo>
                      <a:pt x="17" y="20"/>
                      <a:pt x="17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52"/>
              <p:cNvSpPr/>
              <p:nvPr/>
            </p:nvSpPr>
            <p:spPr bwMode="auto">
              <a:xfrm>
                <a:off x="3368" y="2484"/>
                <a:ext cx="70" cy="51"/>
              </a:xfrm>
              <a:custGeom>
                <a:avLst/>
                <a:gdLst>
                  <a:gd name="T0" fmla="*/ 0 w 26"/>
                  <a:gd name="T1" fmla="*/ 0 h 19"/>
                  <a:gd name="T2" fmla="*/ 4 w 26"/>
                  <a:gd name="T3" fmla="*/ 5 h 19"/>
                  <a:gd name="T4" fmla="*/ 6 w 26"/>
                  <a:gd name="T5" fmla="*/ 9 h 19"/>
                  <a:gd name="T6" fmla="*/ 5 w 26"/>
                  <a:gd name="T7" fmla="*/ 9 h 19"/>
                  <a:gd name="T8" fmla="*/ 17 w 26"/>
                  <a:gd name="T9" fmla="*/ 19 h 19"/>
                  <a:gd name="T10" fmla="*/ 24 w 26"/>
                  <a:gd name="T11" fmla="*/ 10 h 19"/>
                  <a:gd name="T12" fmla="*/ 26 w 26"/>
                  <a:gd name="T13" fmla="*/ 6 h 19"/>
                  <a:gd name="T14" fmla="*/ 26 w 26"/>
                  <a:gd name="T15" fmla="*/ 6 h 19"/>
                  <a:gd name="T16" fmla="*/ 16 w 26"/>
                  <a:gd name="T17" fmla="*/ 5 h 19"/>
                  <a:gd name="T18" fmla="*/ 12 w 26"/>
                  <a:gd name="T19" fmla="*/ 2 h 19"/>
                  <a:gd name="T20" fmla="*/ 10 w 26"/>
                  <a:gd name="T21" fmla="*/ 3 h 19"/>
                  <a:gd name="T22" fmla="*/ 0 w 26"/>
                  <a:gd name="T23" fmla="*/ 0 h 19"/>
                  <a:gd name="T24" fmla="*/ 0 w 26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12" y="19"/>
                      <a:pt x="17" y="19"/>
                    </a:cubicBezTo>
                    <a:cubicBezTo>
                      <a:pt x="22" y="18"/>
                      <a:pt x="24" y="14"/>
                      <a:pt x="24" y="10"/>
                    </a:cubicBezTo>
                    <a:cubicBezTo>
                      <a:pt x="25" y="9"/>
                      <a:pt x="26" y="8"/>
                      <a:pt x="26" y="6"/>
                    </a:cubicBezTo>
                    <a:cubicBezTo>
                      <a:pt x="26" y="6"/>
                      <a:pt x="26" y="5"/>
                      <a:pt x="26" y="6"/>
                    </a:cubicBezTo>
                    <a:cubicBezTo>
                      <a:pt x="24" y="7"/>
                      <a:pt x="18" y="7"/>
                      <a:pt x="16" y="5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10" y="5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53"/>
              <p:cNvSpPr/>
              <p:nvPr/>
            </p:nvSpPr>
            <p:spPr bwMode="auto">
              <a:xfrm>
                <a:off x="3355" y="2417"/>
                <a:ext cx="56" cy="59"/>
              </a:xfrm>
              <a:custGeom>
                <a:avLst/>
                <a:gdLst>
                  <a:gd name="T0" fmla="*/ 1 w 21"/>
                  <a:gd name="T1" fmla="*/ 15 h 22"/>
                  <a:gd name="T2" fmla="*/ 2 w 21"/>
                  <a:gd name="T3" fmla="*/ 20 h 22"/>
                  <a:gd name="T4" fmla="*/ 3 w 21"/>
                  <a:gd name="T5" fmla="*/ 22 h 22"/>
                  <a:gd name="T6" fmla="*/ 6 w 21"/>
                  <a:gd name="T7" fmla="*/ 22 h 22"/>
                  <a:gd name="T8" fmla="*/ 6 w 21"/>
                  <a:gd name="T9" fmla="*/ 22 h 22"/>
                  <a:gd name="T10" fmla="*/ 6 w 21"/>
                  <a:gd name="T11" fmla="*/ 22 h 22"/>
                  <a:gd name="T12" fmla="*/ 9 w 21"/>
                  <a:gd name="T13" fmla="*/ 22 h 22"/>
                  <a:gd name="T14" fmla="*/ 20 w 21"/>
                  <a:gd name="T15" fmla="*/ 15 h 22"/>
                  <a:gd name="T16" fmla="*/ 20 w 21"/>
                  <a:gd name="T17" fmla="*/ 14 h 22"/>
                  <a:gd name="T18" fmla="*/ 20 w 21"/>
                  <a:gd name="T19" fmla="*/ 14 h 22"/>
                  <a:gd name="T20" fmla="*/ 20 w 21"/>
                  <a:gd name="T21" fmla="*/ 14 h 22"/>
                  <a:gd name="T22" fmla="*/ 17 w 21"/>
                  <a:gd name="T23" fmla="*/ 13 h 22"/>
                  <a:gd name="T24" fmla="*/ 10 w 21"/>
                  <a:gd name="T25" fmla="*/ 13 h 22"/>
                  <a:gd name="T26" fmla="*/ 6 w 21"/>
                  <a:gd name="T27" fmla="*/ 1 h 22"/>
                  <a:gd name="T28" fmla="*/ 6 w 21"/>
                  <a:gd name="T29" fmla="*/ 1 h 22"/>
                  <a:gd name="T30" fmla="*/ 1 w 21"/>
                  <a:gd name="T3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5"/>
                    </a:moveTo>
                    <a:cubicBezTo>
                      <a:pt x="1" y="17"/>
                      <a:pt x="2" y="18"/>
                      <a:pt x="2" y="20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3" y="22"/>
                      <a:pt x="4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3" y="22"/>
                      <a:pt x="21" y="20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3"/>
                      <a:pt x="12" y="15"/>
                      <a:pt x="10" y="13"/>
                    </a:cubicBezTo>
                    <a:cubicBezTo>
                      <a:pt x="7" y="11"/>
                      <a:pt x="5" y="5"/>
                      <a:pt x="6" y="1"/>
                    </a:cubicBezTo>
                    <a:cubicBezTo>
                      <a:pt x="6" y="1"/>
                      <a:pt x="6" y="0"/>
                      <a:pt x="6" y="1"/>
                    </a:cubicBezTo>
                    <a:cubicBezTo>
                      <a:pt x="0" y="3"/>
                      <a:pt x="0" y="10"/>
                      <a:pt x="1" y="15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354"/>
              <p:cNvSpPr/>
              <p:nvPr/>
            </p:nvSpPr>
            <p:spPr bwMode="auto">
              <a:xfrm>
                <a:off x="3306" y="2439"/>
                <a:ext cx="49" cy="34"/>
              </a:xfrm>
              <a:custGeom>
                <a:avLst/>
                <a:gdLst>
                  <a:gd name="T0" fmla="*/ 7 w 18"/>
                  <a:gd name="T1" fmla="*/ 1 h 13"/>
                  <a:gd name="T2" fmla="*/ 9 w 18"/>
                  <a:gd name="T3" fmla="*/ 3 h 13"/>
                  <a:gd name="T4" fmla="*/ 12 w 18"/>
                  <a:gd name="T5" fmla="*/ 6 h 13"/>
                  <a:gd name="T6" fmla="*/ 12 w 18"/>
                  <a:gd name="T7" fmla="*/ 8 h 13"/>
                  <a:gd name="T8" fmla="*/ 7 w 18"/>
                  <a:gd name="T9" fmla="*/ 7 h 13"/>
                  <a:gd name="T10" fmla="*/ 1 w 18"/>
                  <a:gd name="T11" fmla="*/ 3 h 13"/>
                  <a:gd name="T12" fmla="*/ 1 w 18"/>
                  <a:gd name="T13" fmla="*/ 3 h 13"/>
                  <a:gd name="T14" fmla="*/ 6 w 18"/>
                  <a:gd name="T15" fmla="*/ 9 h 13"/>
                  <a:gd name="T16" fmla="*/ 9 w 18"/>
                  <a:gd name="T17" fmla="*/ 11 h 13"/>
                  <a:gd name="T18" fmla="*/ 14 w 18"/>
                  <a:gd name="T19" fmla="*/ 13 h 13"/>
                  <a:gd name="T20" fmla="*/ 18 w 18"/>
                  <a:gd name="T21" fmla="*/ 11 h 13"/>
                  <a:gd name="T22" fmla="*/ 7 w 18"/>
                  <a:gd name="T23" fmla="*/ 0 h 13"/>
                  <a:gd name="T24" fmla="*/ 7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7" y="1"/>
                    </a:moveTo>
                    <a:cubicBezTo>
                      <a:pt x="7" y="2"/>
                      <a:pt x="8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8"/>
                      <a:pt x="12" y="8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7" y="10"/>
                      <a:pt x="8" y="11"/>
                      <a:pt x="9" y="11"/>
                    </a:cubicBez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8" y="13"/>
                      <a:pt x="18" y="11"/>
                    </a:cubicBezTo>
                    <a:cubicBezTo>
                      <a:pt x="18" y="5"/>
                      <a:pt x="12" y="1"/>
                      <a:pt x="7" y="0"/>
                    </a:cubicBezTo>
                    <a:cubicBezTo>
                      <a:pt x="7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355"/>
              <p:cNvSpPr/>
              <p:nvPr/>
            </p:nvSpPr>
            <p:spPr bwMode="auto">
              <a:xfrm>
                <a:off x="3280" y="2473"/>
                <a:ext cx="59" cy="49"/>
              </a:xfrm>
              <a:custGeom>
                <a:avLst/>
                <a:gdLst>
                  <a:gd name="T0" fmla="*/ 0 w 22"/>
                  <a:gd name="T1" fmla="*/ 4 h 18"/>
                  <a:gd name="T2" fmla="*/ 1 w 22"/>
                  <a:gd name="T3" fmla="*/ 6 h 18"/>
                  <a:gd name="T4" fmla="*/ 2 w 22"/>
                  <a:gd name="T5" fmla="*/ 13 h 18"/>
                  <a:gd name="T6" fmla="*/ 5 w 22"/>
                  <a:gd name="T7" fmla="*/ 16 h 18"/>
                  <a:gd name="T8" fmla="*/ 16 w 22"/>
                  <a:gd name="T9" fmla="*/ 13 h 18"/>
                  <a:gd name="T10" fmla="*/ 21 w 22"/>
                  <a:gd name="T11" fmla="*/ 2 h 18"/>
                  <a:gd name="T12" fmla="*/ 21 w 22"/>
                  <a:gd name="T13" fmla="*/ 0 h 18"/>
                  <a:gd name="T14" fmla="*/ 20 w 22"/>
                  <a:gd name="T15" fmla="*/ 0 h 18"/>
                  <a:gd name="T16" fmla="*/ 19 w 22"/>
                  <a:gd name="T17" fmla="*/ 2 h 18"/>
                  <a:gd name="T18" fmla="*/ 12 w 22"/>
                  <a:gd name="T19" fmla="*/ 6 h 18"/>
                  <a:gd name="T20" fmla="*/ 10 w 22"/>
                  <a:gd name="T21" fmla="*/ 6 h 18"/>
                  <a:gd name="T22" fmla="*/ 5 w 22"/>
                  <a:gd name="T23" fmla="*/ 6 h 18"/>
                  <a:gd name="T24" fmla="*/ 1 w 22"/>
                  <a:gd name="T25" fmla="*/ 4 h 18"/>
                  <a:gd name="T26" fmla="*/ 1 w 22"/>
                  <a:gd name="T27" fmla="*/ 4 h 18"/>
                  <a:gd name="T28" fmla="*/ 0 w 22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0" y="7"/>
                      <a:pt x="2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9" y="18"/>
                      <a:pt x="13" y="15"/>
                      <a:pt x="16" y="13"/>
                    </a:cubicBezTo>
                    <a:cubicBezTo>
                      <a:pt x="18" y="10"/>
                      <a:pt x="22" y="6"/>
                      <a:pt x="21" y="2"/>
                    </a:cubicBezTo>
                    <a:cubicBezTo>
                      <a:pt x="22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7" y="6"/>
                      <a:pt x="5" y="6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356"/>
              <p:cNvSpPr/>
              <p:nvPr/>
            </p:nvSpPr>
            <p:spPr bwMode="auto">
              <a:xfrm>
                <a:off x="3282" y="2476"/>
                <a:ext cx="54" cy="43"/>
              </a:xfrm>
              <a:custGeom>
                <a:avLst/>
                <a:gdLst>
                  <a:gd name="T0" fmla="*/ 19 w 20"/>
                  <a:gd name="T1" fmla="*/ 1 h 16"/>
                  <a:gd name="T2" fmla="*/ 14 w 20"/>
                  <a:gd name="T3" fmla="*/ 7 h 16"/>
                  <a:gd name="T4" fmla="*/ 4 w 20"/>
                  <a:gd name="T5" fmla="*/ 8 h 16"/>
                  <a:gd name="T6" fmla="*/ 4 w 20"/>
                  <a:gd name="T7" fmla="*/ 9 h 16"/>
                  <a:gd name="T8" fmla="*/ 3 w 20"/>
                  <a:gd name="T9" fmla="*/ 9 h 16"/>
                  <a:gd name="T10" fmla="*/ 1 w 20"/>
                  <a:gd name="T11" fmla="*/ 9 h 16"/>
                  <a:gd name="T12" fmla="*/ 0 w 20"/>
                  <a:gd name="T13" fmla="*/ 9 h 16"/>
                  <a:gd name="T14" fmla="*/ 0 w 20"/>
                  <a:gd name="T15" fmla="*/ 9 h 16"/>
                  <a:gd name="T16" fmla="*/ 0 w 20"/>
                  <a:gd name="T17" fmla="*/ 10 h 16"/>
                  <a:gd name="T18" fmla="*/ 5 w 20"/>
                  <a:gd name="T19" fmla="*/ 15 h 16"/>
                  <a:gd name="T20" fmla="*/ 6 w 20"/>
                  <a:gd name="T21" fmla="*/ 15 h 16"/>
                  <a:gd name="T22" fmla="*/ 10 w 20"/>
                  <a:gd name="T23" fmla="*/ 15 h 16"/>
                  <a:gd name="T24" fmla="*/ 20 w 20"/>
                  <a:gd name="T25" fmla="*/ 1 h 16"/>
                  <a:gd name="T26" fmla="*/ 19 w 20"/>
                  <a:gd name="T2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"/>
                    </a:moveTo>
                    <a:cubicBezTo>
                      <a:pt x="18" y="4"/>
                      <a:pt x="16" y="5"/>
                      <a:pt x="14" y="7"/>
                    </a:cubicBezTo>
                    <a:cubicBezTo>
                      <a:pt x="10" y="9"/>
                      <a:pt x="8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10"/>
                      <a:pt x="5" y="10"/>
                      <a:pt x="3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3"/>
                      <a:pt x="3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9" y="15"/>
                      <a:pt x="10" y="15"/>
                    </a:cubicBezTo>
                    <a:cubicBezTo>
                      <a:pt x="16" y="14"/>
                      <a:pt x="19" y="7"/>
                      <a:pt x="20" y="1"/>
                    </a:cubicBezTo>
                    <a:cubicBezTo>
                      <a:pt x="20" y="1"/>
                      <a:pt x="19" y="0"/>
                      <a:pt x="19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357"/>
              <p:cNvSpPr/>
              <p:nvPr/>
            </p:nvSpPr>
            <p:spPr bwMode="auto">
              <a:xfrm>
                <a:off x="3309" y="2481"/>
                <a:ext cx="72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1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19 h 29"/>
                  <a:gd name="T12" fmla="*/ 9 w 27"/>
                  <a:gd name="T13" fmla="*/ 15 h 29"/>
                  <a:gd name="T14" fmla="*/ 11 w 27"/>
                  <a:gd name="T15" fmla="*/ 18 h 29"/>
                  <a:gd name="T16" fmla="*/ 12 w 27"/>
                  <a:gd name="T17" fmla="*/ 18 h 29"/>
                  <a:gd name="T18" fmla="*/ 15 w 27"/>
                  <a:gd name="T19" fmla="*/ 23 h 29"/>
                  <a:gd name="T20" fmla="*/ 13 w 27"/>
                  <a:gd name="T21" fmla="*/ 28 h 29"/>
                  <a:gd name="T22" fmla="*/ 14 w 27"/>
                  <a:gd name="T23" fmla="*/ 29 h 29"/>
                  <a:gd name="T24" fmla="*/ 15 w 27"/>
                  <a:gd name="T25" fmla="*/ 28 h 29"/>
                  <a:gd name="T26" fmla="*/ 16 w 27"/>
                  <a:gd name="T27" fmla="*/ 28 h 29"/>
                  <a:gd name="T28" fmla="*/ 16 w 27"/>
                  <a:gd name="T29" fmla="*/ 28 h 29"/>
                  <a:gd name="T30" fmla="*/ 18 w 27"/>
                  <a:gd name="T31" fmla="*/ 23 h 29"/>
                  <a:gd name="T32" fmla="*/ 21 w 27"/>
                  <a:gd name="T33" fmla="*/ 17 h 29"/>
                  <a:gd name="T34" fmla="*/ 22 w 27"/>
                  <a:gd name="T35" fmla="*/ 17 h 29"/>
                  <a:gd name="T36" fmla="*/ 25 w 27"/>
                  <a:gd name="T37" fmla="*/ 13 h 29"/>
                  <a:gd name="T38" fmla="*/ 27 w 27"/>
                  <a:gd name="T39" fmla="*/ 13 h 29"/>
                  <a:gd name="T40" fmla="*/ 27 w 27"/>
                  <a:gd name="T41" fmla="*/ 13 h 29"/>
                  <a:gd name="T42" fmla="*/ 22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1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10" y="26"/>
                      <a:pt x="10" y="26"/>
                      <a:pt x="10" y="25"/>
                    </a:cubicBezTo>
                    <a:cubicBezTo>
                      <a:pt x="9" y="23"/>
                      <a:pt x="7" y="21"/>
                      <a:pt x="7" y="19"/>
                    </a:cubicBezTo>
                    <a:cubicBezTo>
                      <a:pt x="8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2" y="18"/>
                    </a:cubicBezTo>
                    <a:cubicBezTo>
                      <a:pt x="13" y="17"/>
                      <a:pt x="15" y="23"/>
                      <a:pt x="15" y="23"/>
                    </a:cubicBezTo>
                    <a:cubicBezTo>
                      <a:pt x="14" y="25"/>
                      <a:pt x="14" y="27"/>
                      <a:pt x="13" y="28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7"/>
                      <a:pt x="18" y="25"/>
                      <a:pt x="18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2" y="15"/>
                      <a:pt x="22" y="11"/>
                      <a:pt x="25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5" y="2"/>
                      <a:pt x="22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7" y="0"/>
                      <a:pt x="13" y="0"/>
                    </a:cubicBezTo>
                    <a:cubicBezTo>
                      <a:pt x="11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358"/>
              <p:cNvSpPr/>
              <p:nvPr/>
            </p:nvSpPr>
            <p:spPr bwMode="auto">
              <a:xfrm>
                <a:off x="3371" y="2487"/>
                <a:ext cx="67" cy="45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1 h 17"/>
                  <a:gd name="T4" fmla="*/ 1 w 25"/>
                  <a:gd name="T5" fmla="*/ 2 h 17"/>
                  <a:gd name="T6" fmla="*/ 5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1 w 25"/>
                  <a:gd name="T15" fmla="*/ 13 h 17"/>
                  <a:gd name="T16" fmla="*/ 25 w 25"/>
                  <a:gd name="T17" fmla="*/ 7 h 17"/>
                  <a:gd name="T18" fmla="*/ 24 w 25"/>
                  <a:gd name="T19" fmla="*/ 6 h 17"/>
                  <a:gd name="T20" fmla="*/ 12 w 25"/>
                  <a:gd name="T21" fmla="*/ 9 h 17"/>
                  <a:gd name="T22" fmla="*/ 6 w 25"/>
                  <a:gd name="T23" fmla="*/ 5 h 17"/>
                  <a:gd name="T24" fmla="*/ 1 w 25"/>
                  <a:gd name="T25" fmla="*/ 0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4"/>
                      <a:pt x="3" y="9"/>
                      <a:pt x="5" y="11"/>
                    </a:cubicBezTo>
                    <a:cubicBezTo>
                      <a:pt x="5" y="12"/>
                      <a:pt x="7" y="13"/>
                      <a:pt x="8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6" y="16"/>
                      <a:pt x="18" y="13"/>
                      <a:pt x="21" y="13"/>
                    </a:cubicBezTo>
                    <a:cubicBezTo>
                      <a:pt x="24" y="12"/>
                      <a:pt x="24" y="9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1" y="9"/>
                      <a:pt x="17" y="10"/>
                      <a:pt x="12" y="9"/>
                    </a:cubicBezTo>
                    <a:cubicBezTo>
                      <a:pt x="10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359"/>
              <p:cNvSpPr/>
              <p:nvPr/>
            </p:nvSpPr>
            <p:spPr bwMode="auto">
              <a:xfrm>
                <a:off x="3320" y="2433"/>
                <a:ext cx="32" cy="38"/>
              </a:xfrm>
              <a:custGeom>
                <a:avLst/>
                <a:gdLst>
                  <a:gd name="T0" fmla="*/ 0 w 12"/>
                  <a:gd name="T1" fmla="*/ 1 h 14"/>
                  <a:gd name="T2" fmla="*/ 9 w 12"/>
                  <a:gd name="T3" fmla="*/ 12 h 14"/>
                  <a:gd name="T4" fmla="*/ 9 w 12"/>
                  <a:gd name="T5" fmla="*/ 12 h 14"/>
                  <a:gd name="T6" fmla="*/ 10 w 12"/>
                  <a:gd name="T7" fmla="*/ 14 h 14"/>
                  <a:gd name="T8" fmla="*/ 11 w 12"/>
                  <a:gd name="T9" fmla="*/ 14 h 14"/>
                  <a:gd name="T10" fmla="*/ 10 w 12"/>
                  <a:gd name="T11" fmla="*/ 8 h 14"/>
                  <a:gd name="T12" fmla="*/ 1 w 12"/>
                  <a:gd name="T13" fmla="*/ 0 h 14"/>
                  <a:gd name="T14" fmla="*/ 0 w 12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1"/>
                    </a:moveTo>
                    <a:cubicBezTo>
                      <a:pt x="3" y="4"/>
                      <a:pt x="8" y="7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8" y="4"/>
                      <a:pt x="4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360"/>
              <p:cNvSpPr/>
              <p:nvPr/>
            </p:nvSpPr>
            <p:spPr bwMode="auto">
              <a:xfrm>
                <a:off x="3280" y="2428"/>
                <a:ext cx="61" cy="45"/>
              </a:xfrm>
              <a:custGeom>
                <a:avLst/>
                <a:gdLst>
                  <a:gd name="T0" fmla="*/ 7 w 23"/>
                  <a:gd name="T1" fmla="*/ 0 h 17"/>
                  <a:gd name="T2" fmla="*/ 9 w 23"/>
                  <a:gd name="T3" fmla="*/ 11 h 17"/>
                  <a:gd name="T4" fmla="*/ 8 w 23"/>
                  <a:gd name="T5" fmla="*/ 10 h 17"/>
                  <a:gd name="T6" fmla="*/ 5 w 23"/>
                  <a:gd name="T7" fmla="*/ 11 h 17"/>
                  <a:gd name="T8" fmla="*/ 0 w 23"/>
                  <a:gd name="T9" fmla="*/ 15 h 17"/>
                  <a:gd name="T10" fmla="*/ 1 w 23"/>
                  <a:gd name="T11" fmla="*/ 15 h 17"/>
                  <a:gd name="T12" fmla="*/ 10 w 23"/>
                  <a:gd name="T13" fmla="*/ 13 h 17"/>
                  <a:gd name="T14" fmla="*/ 18 w 23"/>
                  <a:gd name="T15" fmla="*/ 16 h 17"/>
                  <a:gd name="T16" fmla="*/ 19 w 23"/>
                  <a:gd name="T17" fmla="*/ 16 h 17"/>
                  <a:gd name="T18" fmla="*/ 23 w 23"/>
                  <a:gd name="T19" fmla="*/ 17 h 17"/>
                  <a:gd name="T20" fmla="*/ 23 w 23"/>
                  <a:gd name="T21" fmla="*/ 17 h 17"/>
                  <a:gd name="T22" fmla="*/ 8 w 23"/>
                  <a:gd name="T23" fmla="*/ 0 h 17"/>
                  <a:gd name="T24" fmla="*/ 7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7" y="0"/>
                    </a:moveTo>
                    <a:cubicBezTo>
                      <a:pt x="6" y="3"/>
                      <a:pt x="8" y="8"/>
                      <a:pt x="9" y="11"/>
                    </a:cubicBezTo>
                    <a:cubicBezTo>
                      <a:pt x="10" y="12"/>
                      <a:pt x="10" y="11"/>
                      <a:pt x="8" y="10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4" y="13"/>
                      <a:pt x="6" y="13"/>
                      <a:pt x="10" y="13"/>
                    </a:cubicBezTo>
                    <a:cubicBezTo>
                      <a:pt x="12" y="13"/>
                      <a:pt x="17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7" y="12"/>
                      <a:pt x="9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361"/>
              <p:cNvSpPr/>
              <p:nvPr/>
            </p:nvSpPr>
            <p:spPr bwMode="auto">
              <a:xfrm>
                <a:off x="3363" y="2449"/>
                <a:ext cx="26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1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10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2" y="5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7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62"/>
              <p:cNvSpPr/>
              <p:nvPr/>
            </p:nvSpPr>
            <p:spPr bwMode="auto">
              <a:xfrm>
                <a:off x="3363" y="2452"/>
                <a:ext cx="61" cy="35"/>
              </a:xfrm>
              <a:custGeom>
                <a:avLst/>
                <a:gdLst>
                  <a:gd name="T0" fmla="*/ 22 w 23"/>
                  <a:gd name="T1" fmla="*/ 0 h 13"/>
                  <a:gd name="T2" fmla="*/ 18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3 w 23"/>
                  <a:gd name="T23" fmla="*/ 1 h 13"/>
                  <a:gd name="T24" fmla="*/ 22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0"/>
                    </a:moveTo>
                    <a:cubicBezTo>
                      <a:pt x="21" y="2"/>
                      <a:pt x="19" y="3"/>
                      <a:pt x="18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8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7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63"/>
              <p:cNvSpPr/>
              <p:nvPr/>
            </p:nvSpPr>
            <p:spPr bwMode="auto">
              <a:xfrm>
                <a:off x="3333" y="2414"/>
                <a:ext cx="40" cy="46"/>
              </a:xfrm>
              <a:custGeom>
                <a:avLst/>
                <a:gdLst>
                  <a:gd name="T0" fmla="*/ 0 w 15"/>
                  <a:gd name="T1" fmla="*/ 1 h 17"/>
                  <a:gd name="T2" fmla="*/ 7 w 15"/>
                  <a:gd name="T3" fmla="*/ 9 h 17"/>
                  <a:gd name="T4" fmla="*/ 8 w 15"/>
                  <a:gd name="T5" fmla="*/ 15 h 17"/>
                  <a:gd name="T6" fmla="*/ 8 w 15"/>
                  <a:gd name="T7" fmla="*/ 16 h 17"/>
                  <a:gd name="T8" fmla="*/ 9 w 15"/>
                  <a:gd name="T9" fmla="*/ 17 h 17"/>
                  <a:gd name="T10" fmla="*/ 9 w 15"/>
                  <a:gd name="T11" fmla="*/ 17 h 17"/>
                  <a:gd name="T12" fmla="*/ 9 w 15"/>
                  <a:gd name="T13" fmla="*/ 12 h 17"/>
                  <a:gd name="T14" fmla="*/ 14 w 15"/>
                  <a:gd name="T15" fmla="*/ 1 h 17"/>
                  <a:gd name="T16" fmla="*/ 14 w 15"/>
                  <a:gd name="T17" fmla="*/ 1 h 17"/>
                  <a:gd name="T18" fmla="*/ 8 w 15"/>
                  <a:gd name="T19" fmla="*/ 8 h 17"/>
                  <a:gd name="T20" fmla="*/ 7 w 15"/>
                  <a:gd name="T21" fmla="*/ 5 h 17"/>
                  <a:gd name="T22" fmla="*/ 7 w 15"/>
                  <a:gd name="T23" fmla="*/ 5 h 17"/>
                  <a:gd name="T24" fmla="*/ 6 w 15"/>
                  <a:gd name="T25" fmla="*/ 3 h 17"/>
                  <a:gd name="T26" fmla="*/ 0 w 15"/>
                  <a:gd name="T27" fmla="*/ 0 h 17"/>
                  <a:gd name="T28" fmla="*/ 0 w 15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7">
                    <a:moveTo>
                      <a:pt x="0" y="1"/>
                    </a:moveTo>
                    <a:cubicBezTo>
                      <a:pt x="4" y="3"/>
                      <a:pt x="6" y="5"/>
                      <a:pt x="7" y="9"/>
                    </a:cubicBezTo>
                    <a:cubicBezTo>
                      <a:pt x="7" y="11"/>
                      <a:pt x="8" y="13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5"/>
                      <a:pt x="9" y="14"/>
                      <a:pt x="9" y="12"/>
                    </a:cubicBezTo>
                    <a:cubicBezTo>
                      <a:pt x="9" y="8"/>
                      <a:pt x="10" y="3"/>
                      <a:pt x="14" y="1"/>
                    </a:cubicBezTo>
                    <a:cubicBezTo>
                      <a:pt x="15" y="1"/>
                      <a:pt x="15" y="0"/>
                      <a:pt x="14" y="1"/>
                    </a:cubicBezTo>
                    <a:cubicBezTo>
                      <a:pt x="11" y="2"/>
                      <a:pt x="9" y="5"/>
                      <a:pt x="8" y="8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64"/>
              <p:cNvSpPr/>
              <p:nvPr/>
            </p:nvSpPr>
            <p:spPr bwMode="auto">
              <a:xfrm>
                <a:off x="3376" y="2495"/>
                <a:ext cx="32" cy="37"/>
              </a:xfrm>
              <a:custGeom>
                <a:avLst/>
                <a:gdLst>
                  <a:gd name="T0" fmla="*/ 0 w 12"/>
                  <a:gd name="T1" fmla="*/ 0 h 14"/>
                  <a:gd name="T2" fmla="*/ 3 w 12"/>
                  <a:gd name="T3" fmla="*/ 8 h 14"/>
                  <a:gd name="T4" fmla="*/ 4 w 12"/>
                  <a:gd name="T5" fmla="*/ 8 h 14"/>
                  <a:gd name="T6" fmla="*/ 11 w 12"/>
                  <a:gd name="T7" fmla="*/ 13 h 14"/>
                  <a:gd name="T8" fmla="*/ 12 w 12"/>
                  <a:gd name="T9" fmla="*/ 12 h 14"/>
                  <a:gd name="T10" fmla="*/ 10 w 12"/>
                  <a:gd name="T11" fmla="*/ 10 h 14"/>
                  <a:gd name="T12" fmla="*/ 7 w 12"/>
                  <a:gd name="T13" fmla="*/ 8 h 14"/>
                  <a:gd name="T14" fmla="*/ 1 w 12"/>
                  <a:gd name="T15" fmla="*/ 0 h 14"/>
                  <a:gd name="T16" fmla="*/ 0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4" y="6"/>
                      <a:pt x="3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65"/>
              <p:cNvSpPr/>
              <p:nvPr/>
            </p:nvSpPr>
            <p:spPr bwMode="auto">
              <a:xfrm>
                <a:off x="3320" y="2481"/>
                <a:ext cx="56" cy="30"/>
              </a:xfrm>
              <a:custGeom>
                <a:avLst/>
                <a:gdLst>
                  <a:gd name="T0" fmla="*/ 8 w 21"/>
                  <a:gd name="T1" fmla="*/ 2 h 11"/>
                  <a:gd name="T2" fmla="*/ 0 w 21"/>
                  <a:gd name="T3" fmla="*/ 9 h 11"/>
                  <a:gd name="T4" fmla="*/ 1 w 21"/>
                  <a:gd name="T5" fmla="*/ 9 h 11"/>
                  <a:gd name="T6" fmla="*/ 2 w 21"/>
                  <a:gd name="T7" fmla="*/ 8 h 11"/>
                  <a:gd name="T8" fmla="*/ 2 w 21"/>
                  <a:gd name="T9" fmla="*/ 9 h 11"/>
                  <a:gd name="T10" fmla="*/ 10 w 21"/>
                  <a:gd name="T11" fmla="*/ 2 h 11"/>
                  <a:gd name="T12" fmla="*/ 11 w 21"/>
                  <a:gd name="T13" fmla="*/ 6 h 11"/>
                  <a:gd name="T14" fmla="*/ 9 w 21"/>
                  <a:gd name="T15" fmla="*/ 10 h 11"/>
                  <a:gd name="T16" fmla="*/ 10 w 21"/>
                  <a:gd name="T17" fmla="*/ 11 h 11"/>
                  <a:gd name="T18" fmla="*/ 12 w 21"/>
                  <a:gd name="T19" fmla="*/ 7 h 11"/>
                  <a:gd name="T20" fmla="*/ 15 w 21"/>
                  <a:gd name="T21" fmla="*/ 8 h 11"/>
                  <a:gd name="T22" fmla="*/ 16 w 21"/>
                  <a:gd name="T23" fmla="*/ 7 h 11"/>
                  <a:gd name="T24" fmla="*/ 16 w 21"/>
                  <a:gd name="T25" fmla="*/ 5 h 11"/>
                  <a:gd name="T26" fmla="*/ 18 w 21"/>
                  <a:gd name="T27" fmla="*/ 6 h 11"/>
                  <a:gd name="T28" fmla="*/ 20 w 21"/>
                  <a:gd name="T29" fmla="*/ 7 h 11"/>
                  <a:gd name="T30" fmla="*/ 20 w 21"/>
                  <a:gd name="T31" fmla="*/ 7 h 11"/>
                  <a:gd name="T32" fmla="*/ 12 w 21"/>
                  <a:gd name="T33" fmla="*/ 1 h 11"/>
                  <a:gd name="T34" fmla="*/ 8 w 21"/>
                  <a:gd name="T3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8" y="2"/>
                    </a:move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7"/>
                      <a:pt x="7" y="2"/>
                      <a:pt x="10" y="2"/>
                    </a:cubicBezTo>
                    <a:cubicBezTo>
                      <a:pt x="12" y="3"/>
                      <a:pt x="11" y="5"/>
                      <a:pt x="11" y="6"/>
                    </a:cubicBezTo>
                    <a:cubicBezTo>
                      <a:pt x="10" y="8"/>
                      <a:pt x="10" y="9"/>
                      <a:pt x="9" y="10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2"/>
                      <a:pt x="15" y="7"/>
                      <a:pt x="15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9" y="6"/>
                      <a:pt x="19" y="7"/>
                      <a:pt x="20" y="7"/>
                    </a:cubicBezTo>
                    <a:cubicBezTo>
                      <a:pt x="20" y="7"/>
                      <a:pt x="21" y="7"/>
                      <a:pt x="20" y="7"/>
                    </a:cubicBezTo>
                    <a:cubicBezTo>
                      <a:pt x="19" y="3"/>
                      <a:pt x="16" y="0"/>
                      <a:pt x="12" y="1"/>
                    </a:cubicBezTo>
                    <a:cubicBezTo>
                      <a:pt x="10" y="1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66"/>
              <p:cNvSpPr/>
              <p:nvPr/>
            </p:nvSpPr>
            <p:spPr bwMode="auto">
              <a:xfrm>
                <a:off x="3339" y="2460"/>
                <a:ext cx="32" cy="35"/>
              </a:xfrm>
              <a:custGeom>
                <a:avLst/>
                <a:gdLst>
                  <a:gd name="T0" fmla="*/ 0 w 12"/>
                  <a:gd name="T1" fmla="*/ 6 h 13"/>
                  <a:gd name="T2" fmla="*/ 2 w 12"/>
                  <a:gd name="T3" fmla="*/ 10 h 13"/>
                  <a:gd name="T4" fmla="*/ 3 w 12"/>
                  <a:gd name="T5" fmla="*/ 11 h 13"/>
                  <a:gd name="T6" fmla="*/ 7 w 12"/>
                  <a:gd name="T7" fmla="*/ 12 h 13"/>
                  <a:gd name="T8" fmla="*/ 11 w 12"/>
                  <a:gd name="T9" fmla="*/ 10 h 13"/>
                  <a:gd name="T10" fmla="*/ 11 w 12"/>
                  <a:gd name="T11" fmla="*/ 5 h 13"/>
                  <a:gd name="T12" fmla="*/ 10 w 12"/>
                  <a:gd name="T13" fmla="*/ 4 h 13"/>
                  <a:gd name="T14" fmla="*/ 8 w 12"/>
                  <a:gd name="T15" fmla="*/ 3 h 13"/>
                  <a:gd name="T16" fmla="*/ 0 w 12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4" y="12"/>
                      <a:pt x="5" y="12"/>
                      <a:pt x="7" y="12"/>
                    </a:cubicBezTo>
                    <a:cubicBezTo>
                      <a:pt x="9" y="13"/>
                      <a:pt x="10" y="12"/>
                      <a:pt x="11" y="10"/>
                    </a:cubicBezTo>
                    <a:cubicBezTo>
                      <a:pt x="12" y="9"/>
                      <a:pt x="12" y="7"/>
                      <a:pt x="11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9" y="4"/>
                      <a:pt x="8" y="4"/>
                      <a:pt x="8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67"/>
              <p:cNvSpPr/>
              <p:nvPr/>
            </p:nvSpPr>
            <p:spPr bwMode="auto">
              <a:xfrm>
                <a:off x="3339" y="2460"/>
                <a:ext cx="32" cy="29"/>
              </a:xfrm>
              <a:custGeom>
                <a:avLst/>
                <a:gdLst>
                  <a:gd name="T0" fmla="*/ 1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4 w 12"/>
                  <a:gd name="T11" fmla="*/ 5 h 11"/>
                  <a:gd name="T12" fmla="*/ 6 w 12"/>
                  <a:gd name="T13" fmla="*/ 7 h 11"/>
                  <a:gd name="T14" fmla="*/ 7 w 12"/>
                  <a:gd name="T15" fmla="*/ 8 h 11"/>
                  <a:gd name="T16" fmla="*/ 7 w 12"/>
                  <a:gd name="T17" fmla="*/ 8 h 11"/>
                  <a:gd name="T18" fmla="*/ 11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1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8"/>
                      <a:pt x="6" y="8"/>
                      <a:pt x="7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1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68"/>
              <p:cNvSpPr/>
              <p:nvPr/>
            </p:nvSpPr>
            <p:spPr bwMode="auto">
              <a:xfrm>
                <a:off x="3344" y="2463"/>
                <a:ext cx="32" cy="18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69"/>
              <p:cNvSpPr/>
              <p:nvPr/>
            </p:nvSpPr>
            <p:spPr bwMode="auto">
              <a:xfrm>
                <a:off x="3349" y="2473"/>
                <a:ext cx="11" cy="11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3 h 4"/>
                  <a:gd name="T4" fmla="*/ 3 w 4"/>
                  <a:gd name="T5" fmla="*/ 2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3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70"/>
              <p:cNvSpPr/>
              <p:nvPr/>
            </p:nvSpPr>
            <p:spPr bwMode="auto">
              <a:xfrm>
                <a:off x="3855" y="1378"/>
                <a:ext cx="216" cy="196"/>
              </a:xfrm>
              <a:custGeom>
                <a:avLst/>
                <a:gdLst>
                  <a:gd name="T0" fmla="*/ 66 w 81"/>
                  <a:gd name="T1" fmla="*/ 46 h 73"/>
                  <a:gd name="T2" fmla="*/ 76 w 81"/>
                  <a:gd name="T3" fmla="*/ 41 h 73"/>
                  <a:gd name="T4" fmla="*/ 74 w 81"/>
                  <a:gd name="T5" fmla="*/ 23 h 73"/>
                  <a:gd name="T6" fmla="*/ 61 w 81"/>
                  <a:gd name="T7" fmla="*/ 18 h 73"/>
                  <a:gd name="T8" fmla="*/ 60 w 81"/>
                  <a:gd name="T9" fmla="*/ 15 h 73"/>
                  <a:gd name="T10" fmla="*/ 45 w 81"/>
                  <a:gd name="T11" fmla="*/ 3 h 73"/>
                  <a:gd name="T12" fmla="*/ 31 w 81"/>
                  <a:gd name="T13" fmla="*/ 8 h 73"/>
                  <a:gd name="T14" fmla="*/ 27 w 81"/>
                  <a:gd name="T15" fmla="*/ 22 h 73"/>
                  <a:gd name="T16" fmla="*/ 12 w 81"/>
                  <a:gd name="T17" fmla="*/ 15 h 73"/>
                  <a:gd name="T18" fmla="*/ 6 w 81"/>
                  <a:gd name="T19" fmla="*/ 20 h 73"/>
                  <a:gd name="T20" fmla="*/ 3 w 81"/>
                  <a:gd name="T21" fmla="*/ 30 h 73"/>
                  <a:gd name="T22" fmla="*/ 6 w 81"/>
                  <a:gd name="T23" fmla="*/ 41 h 73"/>
                  <a:gd name="T24" fmla="*/ 8 w 81"/>
                  <a:gd name="T25" fmla="*/ 42 h 73"/>
                  <a:gd name="T26" fmla="*/ 15 w 81"/>
                  <a:gd name="T27" fmla="*/ 44 h 73"/>
                  <a:gd name="T28" fmla="*/ 20 w 81"/>
                  <a:gd name="T29" fmla="*/ 44 h 73"/>
                  <a:gd name="T30" fmla="*/ 13 w 81"/>
                  <a:gd name="T31" fmla="*/ 58 h 73"/>
                  <a:gd name="T32" fmla="*/ 16 w 81"/>
                  <a:gd name="T33" fmla="*/ 65 h 73"/>
                  <a:gd name="T34" fmla="*/ 25 w 81"/>
                  <a:gd name="T35" fmla="*/ 65 h 73"/>
                  <a:gd name="T36" fmla="*/ 29 w 81"/>
                  <a:gd name="T37" fmla="*/ 72 h 73"/>
                  <a:gd name="T38" fmla="*/ 37 w 81"/>
                  <a:gd name="T39" fmla="*/ 70 h 73"/>
                  <a:gd name="T40" fmla="*/ 45 w 81"/>
                  <a:gd name="T41" fmla="*/ 59 h 73"/>
                  <a:gd name="T42" fmla="*/ 51 w 81"/>
                  <a:gd name="T43" fmla="*/ 65 h 73"/>
                  <a:gd name="T44" fmla="*/ 58 w 81"/>
                  <a:gd name="T45" fmla="*/ 66 h 73"/>
                  <a:gd name="T46" fmla="*/ 66 w 81"/>
                  <a:gd name="T47" fmla="*/ 66 h 73"/>
                  <a:gd name="T48" fmla="*/ 66 w 81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1" h="73">
                    <a:moveTo>
                      <a:pt x="66" y="46"/>
                    </a:moveTo>
                    <a:cubicBezTo>
                      <a:pt x="70" y="46"/>
                      <a:pt x="74" y="44"/>
                      <a:pt x="76" y="41"/>
                    </a:cubicBezTo>
                    <a:cubicBezTo>
                      <a:pt x="81" y="35"/>
                      <a:pt x="75" y="29"/>
                      <a:pt x="74" y="23"/>
                    </a:cubicBezTo>
                    <a:cubicBezTo>
                      <a:pt x="74" y="17"/>
                      <a:pt x="65" y="16"/>
                      <a:pt x="61" y="18"/>
                    </a:cubicBezTo>
                    <a:cubicBezTo>
                      <a:pt x="61" y="17"/>
                      <a:pt x="61" y="16"/>
                      <a:pt x="60" y="15"/>
                    </a:cubicBezTo>
                    <a:cubicBezTo>
                      <a:pt x="58" y="8"/>
                      <a:pt x="50" y="5"/>
                      <a:pt x="45" y="3"/>
                    </a:cubicBezTo>
                    <a:cubicBezTo>
                      <a:pt x="39" y="0"/>
                      <a:pt x="35" y="4"/>
                      <a:pt x="31" y="8"/>
                    </a:cubicBezTo>
                    <a:cubicBezTo>
                      <a:pt x="25" y="12"/>
                      <a:pt x="26" y="16"/>
                      <a:pt x="27" y="22"/>
                    </a:cubicBezTo>
                    <a:cubicBezTo>
                      <a:pt x="23" y="19"/>
                      <a:pt x="17" y="13"/>
                      <a:pt x="12" y="15"/>
                    </a:cubicBezTo>
                    <a:cubicBezTo>
                      <a:pt x="10" y="16"/>
                      <a:pt x="7" y="18"/>
                      <a:pt x="6" y="20"/>
                    </a:cubicBezTo>
                    <a:cubicBezTo>
                      <a:pt x="4" y="23"/>
                      <a:pt x="5" y="27"/>
                      <a:pt x="3" y="30"/>
                    </a:cubicBezTo>
                    <a:cubicBezTo>
                      <a:pt x="0" y="33"/>
                      <a:pt x="3" y="39"/>
                      <a:pt x="6" y="41"/>
                    </a:cubicBezTo>
                    <a:cubicBezTo>
                      <a:pt x="7" y="42"/>
                      <a:pt x="7" y="42"/>
                      <a:pt x="8" y="42"/>
                    </a:cubicBezTo>
                    <a:cubicBezTo>
                      <a:pt x="11" y="42"/>
                      <a:pt x="13" y="43"/>
                      <a:pt x="15" y="44"/>
                    </a:cubicBezTo>
                    <a:cubicBezTo>
                      <a:pt x="17" y="45"/>
                      <a:pt x="19" y="45"/>
                      <a:pt x="20" y="44"/>
                    </a:cubicBezTo>
                    <a:cubicBezTo>
                      <a:pt x="16" y="48"/>
                      <a:pt x="12" y="51"/>
                      <a:pt x="13" y="58"/>
                    </a:cubicBezTo>
                    <a:cubicBezTo>
                      <a:pt x="13" y="61"/>
                      <a:pt x="14" y="63"/>
                      <a:pt x="16" y="65"/>
                    </a:cubicBezTo>
                    <a:cubicBezTo>
                      <a:pt x="18" y="66"/>
                      <a:pt x="24" y="64"/>
                      <a:pt x="25" y="65"/>
                    </a:cubicBezTo>
                    <a:cubicBezTo>
                      <a:pt x="26" y="67"/>
                      <a:pt x="26" y="71"/>
                      <a:pt x="29" y="72"/>
                    </a:cubicBezTo>
                    <a:cubicBezTo>
                      <a:pt x="32" y="73"/>
                      <a:pt x="35" y="72"/>
                      <a:pt x="37" y="70"/>
                    </a:cubicBezTo>
                    <a:cubicBezTo>
                      <a:pt x="41" y="67"/>
                      <a:pt x="44" y="64"/>
                      <a:pt x="45" y="59"/>
                    </a:cubicBezTo>
                    <a:cubicBezTo>
                      <a:pt x="46" y="62"/>
                      <a:pt x="48" y="64"/>
                      <a:pt x="51" y="65"/>
                    </a:cubicBezTo>
                    <a:cubicBezTo>
                      <a:pt x="53" y="66"/>
                      <a:pt x="55" y="66"/>
                      <a:pt x="58" y="66"/>
                    </a:cubicBezTo>
                    <a:cubicBezTo>
                      <a:pt x="61" y="65"/>
                      <a:pt x="63" y="67"/>
                      <a:pt x="66" y="66"/>
                    </a:cubicBezTo>
                    <a:cubicBezTo>
                      <a:pt x="75" y="64"/>
                      <a:pt x="71" y="51"/>
                      <a:pt x="66" y="4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71"/>
              <p:cNvSpPr/>
              <p:nvPr/>
            </p:nvSpPr>
            <p:spPr bwMode="auto">
              <a:xfrm>
                <a:off x="3922" y="1378"/>
                <a:ext cx="85" cy="86"/>
              </a:xfrm>
              <a:custGeom>
                <a:avLst/>
                <a:gdLst>
                  <a:gd name="T0" fmla="*/ 7 w 32"/>
                  <a:gd name="T1" fmla="*/ 10 h 32"/>
                  <a:gd name="T2" fmla="*/ 6 w 32"/>
                  <a:gd name="T3" fmla="*/ 10 h 32"/>
                  <a:gd name="T4" fmla="*/ 4 w 32"/>
                  <a:gd name="T5" fmla="*/ 18 h 32"/>
                  <a:gd name="T6" fmla="*/ 5 w 32"/>
                  <a:gd name="T7" fmla="*/ 27 h 32"/>
                  <a:gd name="T8" fmla="*/ 21 w 32"/>
                  <a:gd name="T9" fmla="*/ 24 h 32"/>
                  <a:gd name="T10" fmla="*/ 26 w 32"/>
                  <a:gd name="T11" fmla="*/ 22 h 32"/>
                  <a:gd name="T12" fmla="*/ 28 w 32"/>
                  <a:gd name="T13" fmla="*/ 22 h 32"/>
                  <a:gd name="T14" fmla="*/ 31 w 32"/>
                  <a:gd name="T15" fmla="*/ 15 h 32"/>
                  <a:gd name="T16" fmla="*/ 25 w 32"/>
                  <a:gd name="T17" fmla="*/ 5 h 32"/>
                  <a:gd name="T18" fmla="*/ 22 w 32"/>
                  <a:gd name="T19" fmla="*/ 5 h 32"/>
                  <a:gd name="T20" fmla="*/ 22 w 32"/>
                  <a:gd name="T21" fmla="*/ 5 h 32"/>
                  <a:gd name="T22" fmla="*/ 21 w 32"/>
                  <a:gd name="T23" fmla="*/ 6 h 32"/>
                  <a:gd name="T24" fmla="*/ 22 w 32"/>
                  <a:gd name="T25" fmla="*/ 8 h 32"/>
                  <a:gd name="T26" fmla="*/ 24 w 32"/>
                  <a:gd name="T27" fmla="*/ 10 h 32"/>
                  <a:gd name="T28" fmla="*/ 23 w 32"/>
                  <a:gd name="T29" fmla="*/ 10 h 32"/>
                  <a:gd name="T30" fmla="*/ 21 w 32"/>
                  <a:gd name="T31" fmla="*/ 9 h 32"/>
                  <a:gd name="T32" fmla="*/ 18 w 32"/>
                  <a:gd name="T33" fmla="*/ 3 h 32"/>
                  <a:gd name="T34" fmla="*/ 11 w 32"/>
                  <a:gd name="T35" fmla="*/ 5 h 32"/>
                  <a:gd name="T36" fmla="*/ 7 w 32"/>
                  <a:gd name="T3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2">
                    <a:moveTo>
                      <a:pt x="7" y="10"/>
                    </a:moveTo>
                    <a:cubicBezTo>
                      <a:pt x="7" y="10"/>
                      <a:pt x="6" y="10"/>
                      <a:pt x="6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0" y="20"/>
                      <a:pt x="3" y="25"/>
                      <a:pt x="5" y="27"/>
                    </a:cubicBezTo>
                    <a:cubicBezTo>
                      <a:pt x="10" y="32"/>
                      <a:pt x="17" y="26"/>
                      <a:pt x="21" y="24"/>
                    </a:cubicBezTo>
                    <a:cubicBezTo>
                      <a:pt x="23" y="23"/>
                      <a:pt x="25" y="22"/>
                      <a:pt x="26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30" y="21"/>
                      <a:pt x="30" y="18"/>
                      <a:pt x="31" y="15"/>
                    </a:cubicBezTo>
                    <a:cubicBezTo>
                      <a:pt x="32" y="11"/>
                      <a:pt x="29" y="6"/>
                      <a:pt x="25" y="5"/>
                    </a:cubicBezTo>
                    <a:cubicBezTo>
                      <a:pt x="24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5"/>
                      <a:pt x="21" y="6"/>
                      <a:pt x="21" y="6"/>
                    </a:cubicBezTo>
                    <a:cubicBezTo>
                      <a:pt x="21" y="7"/>
                      <a:pt x="22" y="8"/>
                      <a:pt x="22" y="8"/>
                    </a:cubicBezTo>
                    <a:cubicBezTo>
                      <a:pt x="23" y="9"/>
                      <a:pt x="23" y="9"/>
                      <a:pt x="24" y="10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9" y="8"/>
                      <a:pt x="19" y="4"/>
                      <a:pt x="18" y="3"/>
                    </a:cubicBezTo>
                    <a:cubicBezTo>
                      <a:pt x="17" y="0"/>
                      <a:pt x="12" y="3"/>
                      <a:pt x="11" y="5"/>
                    </a:cubicBezTo>
                    <a:cubicBezTo>
                      <a:pt x="10" y="7"/>
                      <a:pt x="11" y="10"/>
                      <a:pt x="7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72"/>
              <p:cNvSpPr/>
              <p:nvPr/>
            </p:nvSpPr>
            <p:spPr bwMode="auto">
              <a:xfrm>
                <a:off x="3863" y="1418"/>
                <a:ext cx="91" cy="59"/>
              </a:xfrm>
              <a:custGeom>
                <a:avLst/>
                <a:gdLst>
                  <a:gd name="T0" fmla="*/ 33 w 34"/>
                  <a:gd name="T1" fmla="*/ 22 h 22"/>
                  <a:gd name="T2" fmla="*/ 28 w 34"/>
                  <a:gd name="T3" fmla="*/ 16 h 22"/>
                  <a:gd name="T4" fmla="*/ 25 w 34"/>
                  <a:gd name="T5" fmla="*/ 12 h 22"/>
                  <a:gd name="T6" fmla="*/ 25 w 34"/>
                  <a:gd name="T7" fmla="*/ 11 h 22"/>
                  <a:gd name="T8" fmla="*/ 9 w 34"/>
                  <a:gd name="T9" fmla="*/ 2 h 22"/>
                  <a:gd name="T10" fmla="*/ 2 w 34"/>
                  <a:gd name="T11" fmla="*/ 14 h 22"/>
                  <a:gd name="T12" fmla="*/ 0 w 34"/>
                  <a:gd name="T13" fmla="*/ 19 h 22"/>
                  <a:gd name="T14" fmla="*/ 1 w 34"/>
                  <a:gd name="T15" fmla="*/ 19 h 22"/>
                  <a:gd name="T16" fmla="*/ 13 w 34"/>
                  <a:gd name="T17" fmla="*/ 18 h 22"/>
                  <a:gd name="T18" fmla="*/ 18 w 34"/>
                  <a:gd name="T19" fmla="*/ 21 h 22"/>
                  <a:gd name="T20" fmla="*/ 20 w 34"/>
                  <a:gd name="T21" fmla="*/ 20 h 22"/>
                  <a:gd name="T22" fmla="*/ 33 w 34"/>
                  <a:gd name="T23" fmla="*/ 22 h 22"/>
                  <a:gd name="T24" fmla="*/ 33 w 34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2">
                    <a:moveTo>
                      <a:pt x="33" y="22"/>
                    </a:move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2" y="5"/>
                      <a:pt x="16" y="0"/>
                      <a:pt x="9" y="2"/>
                    </a:cubicBezTo>
                    <a:cubicBezTo>
                      <a:pt x="3" y="3"/>
                      <a:pt x="1" y="9"/>
                      <a:pt x="2" y="14"/>
                    </a:cubicBezTo>
                    <a:cubicBezTo>
                      <a:pt x="1" y="15"/>
                      <a:pt x="0" y="17"/>
                      <a:pt x="0" y="19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3" y="17"/>
                      <a:pt x="10" y="17"/>
                      <a:pt x="13" y="18"/>
                    </a:cubicBezTo>
                    <a:cubicBezTo>
                      <a:pt x="14" y="19"/>
                      <a:pt x="16" y="21"/>
                      <a:pt x="18" y="21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7"/>
                      <a:pt x="32" y="22"/>
                      <a:pt x="33" y="22"/>
                    </a:cubicBezTo>
                    <a:cubicBezTo>
                      <a:pt x="33" y="22"/>
                      <a:pt x="34" y="22"/>
                      <a:pt x="33" y="2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73"/>
              <p:cNvSpPr/>
              <p:nvPr/>
            </p:nvSpPr>
            <p:spPr bwMode="auto">
              <a:xfrm>
                <a:off x="3900" y="1485"/>
                <a:ext cx="78" cy="73"/>
              </a:xfrm>
              <a:custGeom>
                <a:avLst/>
                <a:gdLst>
                  <a:gd name="T0" fmla="*/ 26 w 29"/>
                  <a:gd name="T1" fmla="*/ 8 h 27"/>
                  <a:gd name="T2" fmla="*/ 23 w 29"/>
                  <a:gd name="T3" fmla="*/ 3 h 27"/>
                  <a:gd name="T4" fmla="*/ 23 w 29"/>
                  <a:gd name="T5" fmla="*/ 1 h 27"/>
                  <a:gd name="T6" fmla="*/ 19 w 29"/>
                  <a:gd name="T7" fmla="*/ 0 h 27"/>
                  <a:gd name="T8" fmla="*/ 18 w 29"/>
                  <a:gd name="T9" fmla="*/ 0 h 27"/>
                  <a:gd name="T10" fmla="*/ 18 w 29"/>
                  <a:gd name="T11" fmla="*/ 0 h 27"/>
                  <a:gd name="T12" fmla="*/ 15 w 29"/>
                  <a:gd name="T13" fmla="*/ 1 h 27"/>
                  <a:gd name="T14" fmla="*/ 2 w 29"/>
                  <a:gd name="T15" fmla="*/ 12 h 27"/>
                  <a:gd name="T16" fmla="*/ 2 w 29"/>
                  <a:gd name="T17" fmla="*/ 12 h 27"/>
                  <a:gd name="T18" fmla="*/ 2 w 29"/>
                  <a:gd name="T19" fmla="*/ 13 h 27"/>
                  <a:gd name="T20" fmla="*/ 2 w 29"/>
                  <a:gd name="T21" fmla="*/ 13 h 27"/>
                  <a:gd name="T22" fmla="*/ 6 w 29"/>
                  <a:gd name="T23" fmla="*/ 14 h 27"/>
                  <a:gd name="T24" fmla="*/ 15 w 29"/>
                  <a:gd name="T25" fmla="*/ 12 h 27"/>
                  <a:gd name="T26" fmla="*/ 21 w 29"/>
                  <a:gd name="T27" fmla="*/ 27 h 27"/>
                  <a:gd name="T28" fmla="*/ 22 w 29"/>
                  <a:gd name="T29" fmla="*/ 27 h 27"/>
                  <a:gd name="T30" fmla="*/ 26 w 29"/>
                  <a:gd name="T3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26" y="8"/>
                    </a:moveTo>
                    <a:cubicBezTo>
                      <a:pt x="25" y="6"/>
                      <a:pt x="24" y="5"/>
                      <a:pt x="23" y="3"/>
                    </a:cubicBezTo>
                    <a:cubicBezTo>
                      <a:pt x="23" y="3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0" y="2"/>
                      <a:pt x="0" y="6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9" y="13"/>
                      <a:pt x="12" y="11"/>
                      <a:pt x="15" y="12"/>
                    </a:cubicBezTo>
                    <a:cubicBezTo>
                      <a:pt x="19" y="15"/>
                      <a:pt x="22" y="21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9" y="23"/>
                      <a:pt x="28" y="15"/>
                      <a:pt x="26" y="8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74"/>
              <p:cNvSpPr/>
              <p:nvPr/>
            </p:nvSpPr>
            <p:spPr bwMode="auto">
              <a:xfrm>
                <a:off x="3972" y="1485"/>
                <a:ext cx="59" cy="40"/>
              </a:xfrm>
              <a:custGeom>
                <a:avLst/>
                <a:gdLst>
                  <a:gd name="T0" fmla="*/ 15 w 22"/>
                  <a:gd name="T1" fmla="*/ 14 h 15"/>
                  <a:gd name="T2" fmla="*/ 11 w 22"/>
                  <a:gd name="T3" fmla="*/ 12 h 15"/>
                  <a:gd name="T4" fmla="*/ 8 w 22"/>
                  <a:gd name="T5" fmla="*/ 9 h 15"/>
                  <a:gd name="T6" fmla="*/ 7 w 22"/>
                  <a:gd name="T7" fmla="*/ 6 h 15"/>
                  <a:gd name="T8" fmla="*/ 14 w 22"/>
                  <a:gd name="T9" fmla="*/ 7 h 15"/>
                  <a:gd name="T10" fmla="*/ 21 w 22"/>
                  <a:gd name="T11" fmla="*/ 11 h 15"/>
                  <a:gd name="T12" fmla="*/ 22 w 22"/>
                  <a:gd name="T13" fmla="*/ 10 h 15"/>
                  <a:gd name="T14" fmla="*/ 15 w 22"/>
                  <a:gd name="T15" fmla="*/ 4 h 15"/>
                  <a:gd name="T16" fmla="*/ 10 w 22"/>
                  <a:gd name="T17" fmla="*/ 2 h 15"/>
                  <a:gd name="T18" fmla="*/ 4 w 22"/>
                  <a:gd name="T19" fmla="*/ 0 h 15"/>
                  <a:gd name="T20" fmla="*/ 0 w 22"/>
                  <a:gd name="T21" fmla="*/ 4 h 15"/>
                  <a:gd name="T22" fmla="*/ 15 w 22"/>
                  <a:gd name="T23" fmla="*/ 15 h 15"/>
                  <a:gd name="T24" fmla="*/ 15 w 22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15" y="14"/>
                    </a:moveTo>
                    <a:cubicBezTo>
                      <a:pt x="14" y="13"/>
                      <a:pt x="12" y="12"/>
                      <a:pt x="11" y="12"/>
                    </a:cubicBezTo>
                    <a:cubicBezTo>
                      <a:pt x="10" y="11"/>
                      <a:pt x="9" y="10"/>
                      <a:pt x="8" y="9"/>
                    </a:cubicBezTo>
                    <a:cubicBezTo>
                      <a:pt x="8" y="9"/>
                      <a:pt x="6" y="6"/>
                      <a:pt x="7" y="6"/>
                    </a:cubicBezTo>
                    <a:cubicBezTo>
                      <a:pt x="9" y="6"/>
                      <a:pt x="11" y="6"/>
                      <a:pt x="14" y="7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0" y="8"/>
                      <a:pt x="17" y="6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2" y="1"/>
                      <a:pt x="0" y="1"/>
                      <a:pt x="0" y="4"/>
                    </a:cubicBezTo>
                    <a:cubicBezTo>
                      <a:pt x="1" y="11"/>
                      <a:pt x="8" y="15"/>
                      <a:pt x="15" y="15"/>
                    </a:cubicBezTo>
                    <a:cubicBezTo>
                      <a:pt x="15" y="15"/>
                      <a:pt x="15" y="15"/>
                      <a:pt x="15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75"/>
              <p:cNvSpPr/>
              <p:nvPr/>
            </p:nvSpPr>
            <p:spPr bwMode="auto">
              <a:xfrm>
                <a:off x="3988" y="1421"/>
                <a:ext cx="73" cy="64"/>
              </a:xfrm>
              <a:custGeom>
                <a:avLst/>
                <a:gdLst>
                  <a:gd name="T0" fmla="*/ 27 w 27"/>
                  <a:gd name="T1" fmla="*/ 16 h 24"/>
                  <a:gd name="T2" fmla="*/ 25 w 27"/>
                  <a:gd name="T3" fmla="*/ 14 h 24"/>
                  <a:gd name="T4" fmla="*/ 23 w 27"/>
                  <a:gd name="T5" fmla="*/ 6 h 24"/>
                  <a:gd name="T6" fmla="*/ 18 w 27"/>
                  <a:gd name="T7" fmla="*/ 2 h 24"/>
                  <a:gd name="T8" fmla="*/ 6 w 27"/>
                  <a:gd name="T9" fmla="*/ 7 h 24"/>
                  <a:gd name="T10" fmla="*/ 1 w 27"/>
                  <a:gd name="T11" fmla="*/ 21 h 24"/>
                  <a:gd name="T12" fmla="*/ 1 w 27"/>
                  <a:gd name="T13" fmla="*/ 24 h 24"/>
                  <a:gd name="T14" fmla="*/ 2 w 27"/>
                  <a:gd name="T15" fmla="*/ 23 h 24"/>
                  <a:gd name="T16" fmla="*/ 4 w 27"/>
                  <a:gd name="T17" fmla="*/ 21 h 24"/>
                  <a:gd name="T18" fmla="*/ 12 w 27"/>
                  <a:gd name="T19" fmla="*/ 16 h 24"/>
                  <a:gd name="T20" fmla="*/ 14 w 27"/>
                  <a:gd name="T21" fmla="*/ 15 h 24"/>
                  <a:gd name="T22" fmla="*/ 20 w 27"/>
                  <a:gd name="T23" fmla="*/ 14 h 24"/>
                  <a:gd name="T24" fmla="*/ 26 w 27"/>
                  <a:gd name="T25" fmla="*/ 16 h 24"/>
                  <a:gd name="T26" fmla="*/ 26 w 27"/>
                  <a:gd name="T27" fmla="*/ 16 h 24"/>
                  <a:gd name="T28" fmla="*/ 27 w 27"/>
                  <a:gd name="T2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4">
                    <a:moveTo>
                      <a:pt x="27" y="16"/>
                    </a:moveTo>
                    <a:cubicBezTo>
                      <a:pt x="26" y="15"/>
                      <a:pt x="26" y="14"/>
                      <a:pt x="25" y="14"/>
                    </a:cubicBezTo>
                    <a:cubicBezTo>
                      <a:pt x="26" y="12"/>
                      <a:pt x="24" y="6"/>
                      <a:pt x="23" y="6"/>
                    </a:cubicBezTo>
                    <a:cubicBezTo>
                      <a:pt x="22" y="4"/>
                      <a:pt x="20" y="2"/>
                      <a:pt x="18" y="2"/>
                    </a:cubicBezTo>
                    <a:cubicBezTo>
                      <a:pt x="14" y="0"/>
                      <a:pt x="9" y="4"/>
                      <a:pt x="6" y="7"/>
                    </a:cubicBezTo>
                    <a:cubicBezTo>
                      <a:pt x="4" y="11"/>
                      <a:pt x="0" y="17"/>
                      <a:pt x="1" y="21"/>
                    </a:cubicBezTo>
                    <a:cubicBezTo>
                      <a:pt x="1" y="22"/>
                      <a:pt x="1" y="22"/>
                      <a:pt x="1" y="24"/>
                    </a:cubicBezTo>
                    <a:cubicBezTo>
                      <a:pt x="2" y="24"/>
                      <a:pt x="2" y="24"/>
                      <a:pt x="2" y="23"/>
                    </a:cubicBezTo>
                    <a:cubicBezTo>
                      <a:pt x="3" y="23"/>
                      <a:pt x="3" y="22"/>
                      <a:pt x="4" y="21"/>
                    </a:cubicBezTo>
                    <a:cubicBezTo>
                      <a:pt x="6" y="19"/>
                      <a:pt x="9" y="17"/>
                      <a:pt x="12" y="16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2" y="14"/>
                      <a:pt x="24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7" y="16"/>
                      <a:pt x="27" y="16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76"/>
              <p:cNvSpPr/>
              <p:nvPr/>
            </p:nvSpPr>
            <p:spPr bwMode="auto">
              <a:xfrm>
                <a:off x="3991" y="1426"/>
                <a:ext cx="62" cy="54"/>
              </a:xfrm>
              <a:custGeom>
                <a:avLst/>
                <a:gdLst>
                  <a:gd name="T0" fmla="*/ 1 w 23"/>
                  <a:gd name="T1" fmla="*/ 20 h 20"/>
                  <a:gd name="T2" fmla="*/ 7 w 23"/>
                  <a:gd name="T3" fmla="*/ 11 h 20"/>
                  <a:gd name="T4" fmla="*/ 19 w 23"/>
                  <a:gd name="T5" fmla="*/ 8 h 20"/>
                  <a:gd name="T6" fmla="*/ 19 w 23"/>
                  <a:gd name="T7" fmla="*/ 7 h 20"/>
                  <a:gd name="T8" fmla="*/ 20 w 23"/>
                  <a:gd name="T9" fmla="*/ 7 h 20"/>
                  <a:gd name="T10" fmla="*/ 23 w 23"/>
                  <a:gd name="T11" fmla="*/ 7 h 20"/>
                  <a:gd name="T12" fmla="*/ 23 w 23"/>
                  <a:gd name="T13" fmla="*/ 6 h 20"/>
                  <a:gd name="T14" fmla="*/ 23 w 23"/>
                  <a:gd name="T15" fmla="*/ 6 h 20"/>
                  <a:gd name="T16" fmla="*/ 23 w 23"/>
                  <a:gd name="T17" fmla="*/ 5 h 20"/>
                  <a:gd name="T18" fmla="*/ 16 w 23"/>
                  <a:gd name="T19" fmla="*/ 0 h 20"/>
                  <a:gd name="T20" fmla="*/ 15 w 23"/>
                  <a:gd name="T21" fmla="*/ 0 h 20"/>
                  <a:gd name="T22" fmla="*/ 10 w 23"/>
                  <a:gd name="T23" fmla="*/ 1 h 20"/>
                  <a:gd name="T24" fmla="*/ 0 w 23"/>
                  <a:gd name="T25" fmla="*/ 19 h 20"/>
                  <a:gd name="T26" fmla="*/ 1 w 23"/>
                  <a:gd name="T2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" y="20"/>
                    </a:moveTo>
                    <a:cubicBezTo>
                      <a:pt x="2" y="16"/>
                      <a:pt x="4" y="14"/>
                      <a:pt x="7" y="11"/>
                    </a:cubicBezTo>
                    <a:cubicBezTo>
                      <a:pt x="11" y="8"/>
                      <a:pt x="15" y="9"/>
                      <a:pt x="19" y="8"/>
                    </a:cubicBezTo>
                    <a:cubicBezTo>
                      <a:pt x="19" y="8"/>
                      <a:pt x="19" y="7"/>
                      <a:pt x="19" y="7"/>
                    </a:cubicBezTo>
                    <a:cubicBezTo>
                      <a:pt x="17" y="7"/>
                      <a:pt x="18" y="6"/>
                      <a:pt x="20" y="7"/>
                    </a:cubicBezTo>
                    <a:cubicBezTo>
                      <a:pt x="22" y="7"/>
                      <a:pt x="21" y="7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2" y="2"/>
                      <a:pt x="19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1"/>
                    </a:cubicBezTo>
                    <a:cubicBezTo>
                      <a:pt x="3" y="3"/>
                      <a:pt x="0" y="12"/>
                      <a:pt x="0" y="19"/>
                    </a:cubicBezTo>
                    <a:cubicBezTo>
                      <a:pt x="0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77"/>
              <p:cNvSpPr/>
              <p:nvPr/>
            </p:nvSpPr>
            <p:spPr bwMode="auto">
              <a:xfrm>
                <a:off x="3930" y="1384"/>
                <a:ext cx="88" cy="96"/>
              </a:xfrm>
              <a:custGeom>
                <a:avLst/>
                <a:gdLst>
                  <a:gd name="T0" fmla="*/ 24 w 33"/>
                  <a:gd name="T1" fmla="*/ 32 h 36"/>
                  <a:gd name="T2" fmla="*/ 30 w 33"/>
                  <a:gd name="T3" fmla="*/ 21 h 36"/>
                  <a:gd name="T4" fmla="*/ 32 w 33"/>
                  <a:gd name="T5" fmla="*/ 12 h 36"/>
                  <a:gd name="T6" fmla="*/ 20 w 33"/>
                  <a:gd name="T7" fmla="*/ 3 h 36"/>
                  <a:gd name="T8" fmla="*/ 19 w 33"/>
                  <a:gd name="T9" fmla="*/ 3 h 36"/>
                  <a:gd name="T10" fmla="*/ 24 w 33"/>
                  <a:gd name="T11" fmla="*/ 10 h 36"/>
                  <a:gd name="T12" fmla="*/ 21 w 33"/>
                  <a:gd name="T13" fmla="*/ 16 h 36"/>
                  <a:gd name="T14" fmla="*/ 19 w 33"/>
                  <a:gd name="T15" fmla="*/ 12 h 36"/>
                  <a:gd name="T16" fmla="*/ 18 w 33"/>
                  <a:gd name="T17" fmla="*/ 12 h 36"/>
                  <a:gd name="T18" fmla="*/ 14 w 33"/>
                  <a:gd name="T19" fmla="*/ 6 h 36"/>
                  <a:gd name="T20" fmla="*/ 15 w 33"/>
                  <a:gd name="T21" fmla="*/ 0 h 36"/>
                  <a:gd name="T22" fmla="*/ 14 w 33"/>
                  <a:gd name="T23" fmla="*/ 0 h 36"/>
                  <a:gd name="T24" fmla="*/ 12 w 33"/>
                  <a:gd name="T25" fmla="*/ 0 h 36"/>
                  <a:gd name="T26" fmla="*/ 12 w 33"/>
                  <a:gd name="T27" fmla="*/ 0 h 36"/>
                  <a:gd name="T28" fmla="*/ 11 w 33"/>
                  <a:gd name="T29" fmla="*/ 1 h 36"/>
                  <a:gd name="T30" fmla="*/ 10 w 33"/>
                  <a:gd name="T31" fmla="*/ 7 h 36"/>
                  <a:gd name="T32" fmla="*/ 7 w 33"/>
                  <a:gd name="T33" fmla="*/ 15 h 36"/>
                  <a:gd name="T34" fmla="*/ 6 w 33"/>
                  <a:gd name="T35" fmla="*/ 16 h 36"/>
                  <a:gd name="T36" fmla="*/ 3 w 33"/>
                  <a:gd name="T37" fmla="*/ 21 h 36"/>
                  <a:gd name="T38" fmla="*/ 0 w 33"/>
                  <a:gd name="T39" fmla="*/ 21 h 36"/>
                  <a:gd name="T40" fmla="*/ 0 w 33"/>
                  <a:gd name="T41" fmla="*/ 21 h 36"/>
                  <a:gd name="T42" fmla="*/ 9 w 33"/>
                  <a:gd name="T43" fmla="*/ 36 h 36"/>
                  <a:gd name="T44" fmla="*/ 11 w 33"/>
                  <a:gd name="T45" fmla="*/ 35 h 36"/>
                  <a:gd name="T46" fmla="*/ 19 w 33"/>
                  <a:gd name="T47" fmla="*/ 35 h 36"/>
                  <a:gd name="T48" fmla="*/ 24 w 33"/>
                  <a:gd name="T49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36">
                    <a:moveTo>
                      <a:pt x="24" y="32"/>
                    </a:moveTo>
                    <a:cubicBezTo>
                      <a:pt x="26" y="29"/>
                      <a:pt x="28" y="25"/>
                      <a:pt x="30" y="21"/>
                    </a:cubicBezTo>
                    <a:cubicBezTo>
                      <a:pt x="31" y="19"/>
                      <a:pt x="33" y="15"/>
                      <a:pt x="32" y="12"/>
                    </a:cubicBezTo>
                    <a:cubicBezTo>
                      <a:pt x="31" y="8"/>
                      <a:pt x="24" y="3"/>
                      <a:pt x="20" y="3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20" y="5"/>
                      <a:pt x="24" y="7"/>
                      <a:pt x="24" y="10"/>
                    </a:cubicBezTo>
                    <a:cubicBezTo>
                      <a:pt x="23" y="12"/>
                      <a:pt x="22" y="14"/>
                      <a:pt x="21" y="16"/>
                    </a:cubicBezTo>
                    <a:cubicBezTo>
                      <a:pt x="21" y="17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4"/>
                      <a:pt x="14" y="7"/>
                      <a:pt x="14" y="6"/>
                    </a:cubicBezTo>
                    <a:cubicBezTo>
                      <a:pt x="14" y="5"/>
                      <a:pt x="14" y="2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2"/>
                      <a:pt x="9" y="5"/>
                      <a:pt x="10" y="7"/>
                    </a:cubicBezTo>
                    <a:cubicBezTo>
                      <a:pt x="9" y="12"/>
                      <a:pt x="9" y="16"/>
                      <a:pt x="7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7"/>
                      <a:pt x="6" y="22"/>
                      <a:pt x="3" y="21"/>
                    </a:cubicBezTo>
                    <a:cubicBezTo>
                      <a:pt x="2" y="20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6"/>
                      <a:pt x="4" y="35"/>
                      <a:pt x="9" y="36"/>
                    </a:cubicBezTo>
                    <a:cubicBezTo>
                      <a:pt x="10" y="36"/>
                      <a:pt x="11" y="35"/>
                      <a:pt x="11" y="35"/>
                    </a:cubicBezTo>
                    <a:cubicBezTo>
                      <a:pt x="19" y="31"/>
                      <a:pt x="15" y="35"/>
                      <a:pt x="19" y="35"/>
                    </a:cubicBezTo>
                    <a:cubicBezTo>
                      <a:pt x="21" y="35"/>
                      <a:pt x="22" y="34"/>
                      <a:pt x="24" y="3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78"/>
              <p:cNvSpPr/>
              <p:nvPr/>
            </p:nvSpPr>
            <p:spPr bwMode="auto">
              <a:xfrm>
                <a:off x="3863" y="1424"/>
                <a:ext cx="85" cy="51"/>
              </a:xfrm>
              <a:custGeom>
                <a:avLst/>
                <a:gdLst>
                  <a:gd name="T0" fmla="*/ 31 w 32"/>
                  <a:gd name="T1" fmla="*/ 18 h 19"/>
                  <a:gd name="T2" fmla="*/ 31 w 32"/>
                  <a:gd name="T3" fmla="*/ 17 h 19"/>
                  <a:gd name="T4" fmla="*/ 30 w 32"/>
                  <a:gd name="T5" fmla="*/ 17 h 19"/>
                  <a:gd name="T6" fmla="*/ 24 w 32"/>
                  <a:gd name="T7" fmla="*/ 6 h 19"/>
                  <a:gd name="T8" fmla="*/ 20 w 32"/>
                  <a:gd name="T9" fmla="*/ 4 h 19"/>
                  <a:gd name="T10" fmla="*/ 14 w 32"/>
                  <a:gd name="T11" fmla="*/ 1 h 19"/>
                  <a:gd name="T12" fmla="*/ 12 w 32"/>
                  <a:gd name="T13" fmla="*/ 1 h 19"/>
                  <a:gd name="T14" fmla="*/ 4 w 32"/>
                  <a:gd name="T15" fmla="*/ 7 h 19"/>
                  <a:gd name="T16" fmla="*/ 0 w 32"/>
                  <a:gd name="T17" fmla="*/ 15 h 19"/>
                  <a:gd name="T18" fmla="*/ 1 w 32"/>
                  <a:gd name="T19" fmla="*/ 15 h 19"/>
                  <a:gd name="T20" fmla="*/ 15 w 32"/>
                  <a:gd name="T21" fmla="*/ 9 h 19"/>
                  <a:gd name="T22" fmla="*/ 24 w 32"/>
                  <a:gd name="T23" fmla="*/ 14 h 19"/>
                  <a:gd name="T24" fmla="*/ 31 w 32"/>
                  <a:gd name="T25" fmla="*/ 19 h 19"/>
                  <a:gd name="T26" fmla="*/ 31 w 32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9">
                    <a:moveTo>
                      <a:pt x="31" y="18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5"/>
                      <a:pt x="27" y="9"/>
                      <a:pt x="24" y="6"/>
                    </a:cubicBezTo>
                    <a:cubicBezTo>
                      <a:pt x="23" y="5"/>
                      <a:pt x="21" y="5"/>
                      <a:pt x="20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9" y="2"/>
                      <a:pt x="8" y="6"/>
                      <a:pt x="4" y="7"/>
                    </a:cubicBezTo>
                    <a:cubicBezTo>
                      <a:pt x="1" y="8"/>
                      <a:pt x="1" y="12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5" y="12"/>
                      <a:pt x="10" y="9"/>
                      <a:pt x="15" y="9"/>
                    </a:cubicBezTo>
                    <a:cubicBezTo>
                      <a:pt x="19" y="10"/>
                      <a:pt x="21" y="12"/>
                      <a:pt x="24" y="14"/>
                    </a:cubicBezTo>
                    <a:cubicBezTo>
                      <a:pt x="26" y="15"/>
                      <a:pt x="28" y="16"/>
                      <a:pt x="31" y="19"/>
                    </a:cubicBezTo>
                    <a:cubicBezTo>
                      <a:pt x="31" y="19"/>
                      <a:pt x="32" y="18"/>
                      <a:pt x="31" y="1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79"/>
              <p:cNvSpPr/>
              <p:nvPr/>
            </p:nvSpPr>
            <p:spPr bwMode="auto">
              <a:xfrm>
                <a:off x="3972" y="1491"/>
                <a:ext cx="48" cy="42"/>
              </a:xfrm>
              <a:custGeom>
                <a:avLst/>
                <a:gdLst>
                  <a:gd name="T0" fmla="*/ 17 w 18"/>
                  <a:gd name="T1" fmla="*/ 15 h 16"/>
                  <a:gd name="T2" fmla="*/ 5 w 18"/>
                  <a:gd name="T3" fmla="*/ 2 h 16"/>
                  <a:gd name="T4" fmla="*/ 4 w 18"/>
                  <a:gd name="T5" fmla="*/ 2 h 16"/>
                  <a:gd name="T6" fmla="*/ 3 w 18"/>
                  <a:gd name="T7" fmla="*/ 0 h 16"/>
                  <a:gd name="T8" fmla="*/ 2 w 18"/>
                  <a:gd name="T9" fmla="*/ 0 h 16"/>
                  <a:gd name="T10" fmla="*/ 4 w 18"/>
                  <a:gd name="T11" fmla="*/ 8 h 16"/>
                  <a:gd name="T12" fmla="*/ 17 w 18"/>
                  <a:gd name="T13" fmla="*/ 15 h 16"/>
                  <a:gd name="T14" fmla="*/ 17 w 18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7" y="15"/>
                    </a:moveTo>
                    <a:cubicBezTo>
                      <a:pt x="13" y="11"/>
                      <a:pt x="6" y="9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0" y="2"/>
                      <a:pt x="2" y="6"/>
                      <a:pt x="4" y="8"/>
                    </a:cubicBezTo>
                    <a:cubicBezTo>
                      <a:pt x="7" y="12"/>
                      <a:pt x="12" y="12"/>
                      <a:pt x="17" y="15"/>
                    </a:cubicBezTo>
                    <a:cubicBezTo>
                      <a:pt x="17" y="16"/>
                      <a:pt x="18" y="15"/>
                      <a:pt x="17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380"/>
              <p:cNvSpPr/>
              <p:nvPr/>
            </p:nvSpPr>
            <p:spPr bwMode="auto">
              <a:xfrm>
                <a:off x="3986" y="1483"/>
                <a:ext cx="77" cy="53"/>
              </a:xfrm>
              <a:custGeom>
                <a:avLst/>
                <a:gdLst>
                  <a:gd name="T0" fmla="*/ 22 w 29"/>
                  <a:gd name="T1" fmla="*/ 19 h 20"/>
                  <a:gd name="T2" fmla="*/ 18 w 29"/>
                  <a:gd name="T3" fmla="*/ 7 h 20"/>
                  <a:gd name="T4" fmla="*/ 19 w 29"/>
                  <a:gd name="T5" fmla="*/ 7 h 20"/>
                  <a:gd name="T6" fmla="*/ 23 w 29"/>
                  <a:gd name="T7" fmla="*/ 6 h 20"/>
                  <a:gd name="T8" fmla="*/ 28 w 29"/>
                  <a:gd name="T9" fmla="*/ 1 h 20"/>
                  <a:gd name="T10" fmla="*/ 28 w 29"/>
                  <a:gd name="T11" fmla="*/ 0 h 20"/>
                  <a:gd name="T12" fmla="*/ 17 w 29"/>
                  <a:gd name="T13" fmla="*/ 4 h 20"/>
                  <a:gd name="T14" fmla="*/ 6 w 29"/>
                  <a:gd name="T15" fmla="*/ 2 h 20"/>
                  <a:gd name="T16" fmla="*/ 5 w 29"/>
                  <a:gd name="T17" fmla="*/ 2 h 20"/>
                  <a:gd name="T18" fmla="*/ 1 w 29"/>
                  <a:gd name="T19" fmla="*/ 1 h 20"/>
                  <a:gd name="T20" fmla="*/ 0 w 29"/>
                  <a:gd name="T21" fmla="*/ 2 h 20"/>
                  <a:gd name="T22" fmla="*/ 21 w 29"/>
                  <a:gd name="T23" fmla="*/ 19 h 20"/>
                  <a:gd name="T24" fmla="*/ 22 w 29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0">
                    <a:moveTo>
                      <a:pt x="22" y="19"/>
                    </a:moveTo>
                    <a:cubicBezTo>
                      <a:pt x="24" y="15"/>
                      <a:pt x="20" y="10"/>
                      <a:pt x="18" y="7"/>
                    </a:cubicBezTo>
                    <a:cubicBezTo>
                      <a:pt x="17" y="6"/>
                      <a:pt x="17" y="7"/>
                      <a:pt x="19" y="7"/>
                    </a:cubicBezTo>
                    <a:cubicBezTo>
                      <a:pt x="21" y="7"/>
                      <a:pt x="22" y="6"/>
                      <a:pt x="23" y="6"/>
                    </a:cubicBezTo>
                    <a:cubicBezTo>
                      <a:pt x="25" y="5"/>
                      <a:pt x="27" y="2"/>
                      <a:pt x="28" y="1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4" y="3"/>
                      <a:pt x="21" y="4"/>
                      <a:pt x="17" y="4"/>
                    </a:cubicBezTo>
                    <a:cubicBezTo>
                      <a:pt x="14" y="4"/>
                      <a:pt x="8" y="3"/>
                      <a:pt x="6" y="2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9" y="7"/>
                      <a:pt x="19" y="8"/>
                      <a:pt x="21" y="19"/>
                    </a:cubicBezTo>
                    <a:cubicBezTo>
                      <a:pt x="21" y="20"/>
                      <a:pt x="22" y="20"/>
                      <a:pt x="22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381"/>
              <p:cNvSpPr/>
              <p:nvPr/>
            </p:nvSpPr>
            <p:spPr bwMode="auto">
              <a:xfrm>
                <a:off x="3930" y="1491"/>
                <a:ext cx="29" cy="34"/>
              </a:xfrm>
              <a:custGeom>
                <a:avLst/>
                <a:gdLst>
                  <a:gd name="T0" fmla="*/ 6 w 11"/>
                  <a:gd name="T1" fmla="*/ 8 h 13"/>
                  <a:gd name="T2" fmla="*/ 11 w 11"/>
                  <a:gd name="T3" fmla="*/ 2 h 13"/>
                  <a:gd name="T4" fmla="*/ 11 w 11"/>
                  <a:gd name="T5" fmla="*/ 1 h 13"/>
                  <a:gd name="T6" fmla="*/ 9 w 11"/>
                  <a:gd name="T7" fmla="*/ 0 h 13"/>
                  <a:gd name="T8" fmla="*/ 9 w 11"/>
                  <a:gd name="T9" fmla="*/ 0 h 13"/>
                  <a:gd name="T10" fmla="*/ 8 w 11"/>
                  <a:gd name="T11" fmla="*/ 1 h 13"/>
                  <a:gd name="T12" fmla="*/ 8 w 11"/>
                  <a:gd name="T13" fmla="*/ 1 h 13"/>
                  <a:gd name="T14" fmla="*/ 0 w 11"/>
                  <a:gd name="T15" fmla="*/ 12 h 13"/>
                  <a:gd name="T16" fmla="*/ 1 w 11"/>
                  <a:gd name="T17" fmla="*/ 13 h 13"/>
                  <a:gd name="T18" fmla="*/ 6 w 11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8"/>
                    </a:moveTo>
                    <a:cubicBezTo>
                      <a:pt x="8" y="6"/>
                      <a:pt x="10" y="4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5"/>
                      <a:pt x="3" y="9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3" y="12"/>
                      <a:pt x="4" y="9"/>
                      <a:pt x="6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82"/>
              <p:cNvSpPr/>
              <p:nvPr/>
            </p:nvSpPr>
            <p:spPr bwMode="auto">
              <a:xfrm>
                <a:off x="3887" y="1475"/>
                <a:ext cx="72" cy="50"/>
              </a:xfrm>
              <a:custGeom>
                <a:avLst/>
                <a:gdLst>
                  <a:gd name="T0" fmla="*/ 1 w 27"/>
                  <a:gd name="T1" fmla="*/ 18 h 19"/>
                  <a:gd name="T2" fmla="*/ 6 w 27"/>
                  <a:gd name="T3" fmla="*/ 13 h 19"/>
                  <a:gd name="T4" fmla="*/ 12 w 27"/>
                  <a:gd name="T5" fmla="*/ 9 h 19"/>
                  <a:gd name="T6" fmla="*/ 25 w 27"/>
                  <a:gd name="T7" fmla="*/ 4 h 19"/>
                  <a:gd name="T8" fmla="*/ 26 w 27"/>
                  <a:gd name="T9" fmla="*/ 4 h 19"/>
                  <a:gd name="T10" fmla="*/ 27 w 27"/>
                  <a:gd name="T11" fmla="*/ 4 h 19"/>
                  <a:gd name="T12" fmla="*/ 27 w 27"/>
                  <a:gd name="T13" fmla="*/ 3 h 19"/>
                  <a:gd name="T14" fmla="*/ 4 w 27"/>
                  <a:gd name="T15" fmla="*/ 12 h 19"/>
                  <a:gd name="T16" fmla="*/ 2 w 27"/>
                  <a:gd name="T17" fmla="*/ 15 h 19"/>
                  <a:gd name="T18" fmla="*/ 2 w 27"/>
                  <a:gd name="T19" fmla="*/ 15 h 19"/>
                  <a:gd name="T20" fmla="*/ 2 w 27"/>
                  <a:gd name="T21" fmla="*/ 15 h 19"/>
                  <a:gd name="T22" fmla="*/ 1 w 27"/>
                  <a:gd name="T23" fmla="*/ 18 h 19"/>
                  <a:gd name="T24" fmla="*/ 1 w 27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1" y="18"/>
                    </a:moveTo>
                    <a:cubicBezTo>
                      <a:pt x="3" y="17"/>
                      <a:pt x="4" y="15"/>
                      <a:pt x="6" y="13"/>
                    </a:cubicBezTo>
                    <a:cubicBezTo>
                      <a:pt x="8" y="12"/>
                      <a:pt x="10" y="10"/>
                      <a:pt x="12" y="9"/>
                    </a:cubicBezTo>
                    <a:cubicBezTo>
                      <a:pt x="16" y="6"/>
                      <a:pt x="21" y="6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7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18" y="0"/>
                      <a:pt x="9" y="6"/>
                      <a:pt x="4" y="12"/>
                    </a:cubicBezTo>
                    <a:cubicBezTo>
                      <a:pt x="3" y="13"/>
                      <a:pt x="3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7"/>
                      <a:pt x="1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83"/>
              <p:cNvSpPr/>
              <p:nvPr/>
            </p:nvSpPr>
            <p:spPr bwMode="auto">
              <a:xfrm>
                <a:off x="3956" y="1504"/>
                <a:ext cx="51" cy="59"/>
              </a:xfrm>
              <a:custGeom>
                <a:avLst/>
                <a:gdLst>
                  <a:gd name="T0" fmla="*/ 18 w 19"/>
                  <a:gd name="T1" fmla="*/ 19 h 22"/>
                  <a:gd name="T2" fmla="*/ 8 w 19"/>
                  <a:gd name="T3" fmla="*/ 9 h 22"/>
                  <a:gd name="T4" fmla="*/ 6 w 19"/>
                  <a:gd name="T5" fmla="*/ 3 h 22"/>
                  <a:gd name="T6" fmla="*/ 6 w 19"/>
                  <a:gd name="T7" fmla="*/ 1 h 22"/>
                  <a:gd name="T8" fmla="*/ 5 w 19"/>
                  <a:gd name="T9" fmla="*/ 0 h 22"/>
                  <a:gd name="T10" fmla="*/ 4 w 19"/>
                  <a:gd name="T11" fmla="*/ 1 h 22"/>
                  <a:gd name="T12" fmla="*/ 5 w 19"/>
                  <a:gd name="T13" fmla="*/ 6 h 22"/>
                  <a:gd name="T14" fmla="*/ 0 w 19"/>
                  <a:gd name="T15" fmla="*/ 21 h 22"/>
                  <a:gd name="T16" fmla="*/ 1 w 19"/>
                  <a:gd name="T17" fmla="*/ 22 h 22"/>
                  <a:gd name="T18" fmla="*/ 7 w 19"/>
                  <a:gd name="T19" fmla="*/ 11 h 22"/>
                  <a:gd name="T20" fmla="*/ 9 w 19"/>
                  <a:gd name="T21" fmla="*/ 15 h 22"/>
                  <a:gd name="T22" fmla="*/ 9 w 19"/>
                  <a:gd name="T23" fmla="*/ 15 h 22"/>
                  <a:gd name="T24" fmla="*/ 11 w 19"/>
                  <a:gd name="T25" fmla="*/ 17 h 22"/>
                  <a:gd name="T26" fmla="*/ 18 w 19"/>
                  <a:gd name="T27" fmla="*/ 20 h 22"/>
                  <a:gd name="T28" fmla="*/ 18 w 19"/>
                  <a:gd name="T2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2">
                    <a:moveTo>
                      <a:pt x="18" y="19"/>
                    </a:moveTo>
                    <a:cubicBezTo>
                      <a:pt x="13" y="17"/>
                      <a:pt x="10" y="14"/>
                      <a:pt x="8" y="9"/>
                    </a:cubicBezTo>
                    <a:cubicBezTo>
                      <a:pt x="8" y="7"/>
                      <a:pt x="7" y="5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3"/>
                      <a:pt x="5" y="4"/>
                      <a:pt x="5" y="6"/>
                    </a:cubicBezTo>
                    <a:cubicBezTo>
                      <a:pt x="6" y="12"/>
                      <a:pt x="6" y="17"/>
                      <a:pt x="0" y="21"/>
                    </a:cubicBezTo>
                    <a:cubicBezTo>
                      <a:pt x="0" y="21"/>
                      <a:pt x="0" y="22"/>
                      <a:pt x="1" y="22"/>
                    </a:cubicBezTo>
                    <a:cubicBezTo>
                      <a:pt x="5" y="20"/>
                      <a:pt x="7" y="15"/>
                      <a:pt x="7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3" y="19"/>
                      <a:pt x="15" y="19"/>
                      <a:pt x="18" y="20"/>
                    </a:cubicBezTo>
                    <a:cubicBezTo>
                      <a:pt x="18" y="20"/>
                      <a:pt x="19" y="19"/>
                      <a:pt x="18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84"/>
              <p:cNvSpPr/>
              <p:nvPr/>
            </p:nvSpPr>
            <p:spPr bwMode="auto">
              <a:xfrm>
                <a:off x="3895" y="1424"/>
                <a:ext cx="45" cy="43"/>
              </a:xfrm>
              <a:custGeom>
                <a:avLst/>
                <a:gdLst>
                  <a:gd name="T0" fmla="*/ 16 w 17"/>
                  <a:gd name="T1" fmla="*/ 15 h 16"/>
                  <a:gd name="T2" fmla="*/ 12 w 17"/>
                  <a:gd name="T3" fmla="*/ 6 h 16"/>
                  <a:gd name="T4" fmla="*/ 11 w 17"/>
                  <a:gd name="T5" fmla="*/ 6 h 16"/>
                  <a:gd name="T6" fmla="*/ 1 w 17"/>
                  <a:gd name="T7" fmla="*/ 2 h 16"/>
                  <a:gd name="T8" fmla="*/ 1 w 17"/>
                  <a:gd name="T9" fmla="*/ 2 h 16"/>
                  <a:gd name="T10" fmla="*/ 3 w 17"/>
                  <a:gd name="T11" fmla="*/ 5 h 16"/>
                  <a:gd name="T12" fmla="*/ 7 w 17"/>
                  <a:gd name="T13" fmla="*/ 7 h 16"/>
                  <a:gd name="T14" fmla="*/ 16 w 17"/>
                  <a:gd name="T15" fmla="*/ 16 h 16"/>
                  <a:gd name="T16" fmla="*/ 16 w 17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16" y="15"/>
                    </a:moveTo>
                    <a:cubicBezTo>
                      <a:pt x="15" y="12"/>
                      <a:pt x="14" y="8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3"/>
                      <a:pt x="4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4" y="6"/>
                      <a:pt x="5" y="7"/>
                      <a:pt x="7" y="7"/>
                    </a:cubicBezTo>
                    <a:cubicBezTo>
                      <a:pt x="11" y="8"/>
                      <a:pt x="12" y="13"/>
                      <a:pt x="16" y="16"/>
                    </a:cubicBezTo>
                    <a:cubicBezTo>
                      <a:pt x="16" y="16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85"/>
              <p:cNvSpPr/>
              <p:nvPr/>
            </p:nvSpPr>
            <p:spPr bwMode="auto">
              <a:xfrm>
                <a:off x="3940" y="1440"/>
                <a:ext cx="67" cy="37"/>
              </a:xfrm>
              <a:custGeom>
                <a:avLst/>
                <a:gdLst>
                  <a:gd name="T0" fmla="*/ 16 w 25"/>
                  <a:gd name="T1" fmla="*/ 12 h 14"/>
                  <a:gd name="T2" fmla="*/ 25 w 25"/>
                  <a:gd name="T3" fmla="*/ 2 h 14"/>
                  <a:gd name="T4" fmla="*/ 24 w 25"/>
                  <a:gd name="T5" fmla="*/ 1 h 14"/>
                  <a:gd name="T6" fmla="*/ 23 w 25"/>
                  <a:gd name="T7" fmla="*/ 2 h 14"/>
                  <a:gd name="T8" fmla="*/ 22 w 25"/>
                  <a:gd name="T9" fmla="*/ 2 h 14"/>
                  <a:gd name="T10" fmla="*/ 13 w 25"/>
                  <a:gd name="T11" fmla="*/ 11 h 14"/>
                  <a:gd name="T12" fmla="*/ 12 w 25"/>
                  <a:gd name="T13" fmla="*/ 7 h 14"/>
                  <a:gd name="T14" fmla="*/ 13 w 25"/>
                  <a:gd name="T15" fmla="*/ 1 h 14"/>
                  <a:gd name="T16" fmla="*/ 12 w 25"/>
                  <a:gd name="T17" fmla="*/ 1 h 14"/>
                  <a:gd name="T18" fmla="*/ 11 w 25"/>
                  <a:gd name="T19" fmla="*/ 6 h 14"/>
                  <a:gd name="T20" fmla="*/ 6 w 25"/>
                  <a:gd name="T21" fmla="*/ 6 h 14"/>
                  <a:gd name="T22" fmla="*/ 5 w 25"/>
                  <a:gd name="T23" fmla="*/ 6 h 14"/>
                  <a:gd name="T24" fmla="*/ 6 w 25"/>
                  <a:gd name="T25" fmla="*/ 9 h 14"/>
                  <a:gd name="T26" fmla="*/ 3 w 25"/>
                  <a:gd name="T27" fmla="*/ 8 h 14"/>
                  <a:gd name="T28" fmla="*/ 1 w 25"/>
                  <a:gd name="T29" fmla="*/ 7 h 14"/>
                  <a:gd name="T30" fmla="*/ 0 w 25"/>
                  <a:gd name="T31" fmla="*/ 7 h 14"/>
                  <a:gd name="T32" fmla="*/ 12 w 25"/>
                  <a:gd name="T33" fmla="*/ 14 h 14"/>
                  <a:gd name="T34" fmla="*/ 16 w 25"/>
                  <a:gd name="T3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4">
                    <a:moveTo>
                      <a:pt x="16" y="12"/>
                    </a:moveTo>
                    <a:cubicBezTo>
                      <a:pt x="20" y="10"/>
                      <a:pt x="23" y="5"/>
                      <a:pt x="25" y="2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1" y="4"/>
                      <a:pt x="17" y="11"/>
                      <a:pt x="13" y="11"/>
                    </a:cubicBezTo>
                    <a:cubicBezTo>
                      <a:pt x="12" y="11"/>
                      <a:pt x="12" y="8"/>
                      <a:pt x="12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3"/>
                      <a:pt x="12" y="4"/>
                      <a:pt x="11" y="6"/>
                    </a:cubicBezTo>
                    <a:cubicBezTo>
                      <a:pt x="10" y="12"/>
                      <a:pt x="7" y="6"/>
                      <a:pt x="6" y="6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2" y="11"/>
                      <a:pt x="7" y="14"/>
                      <a:pt x="12" y="14"/>
                    </a:cubicBezTo>
                    <a:cubicBezTo>
                      <a:pt x="13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86"/>
              <p:cNvSpPr/>
              <p:nvPr/>
            </p:nvSpPr>
            <p:spPr bwMode="auto">
              <a:xfrm>
                <a:off x="3948" y="1464"/>
                <a:ext cx="43" cy="40"/>
              </a:xfrm>
              <a:custGeom>
                <a:avLst/>
                <a:gdLst>
                  <a:gd name="T0" fmla="*/ 15 w 16"/>
                  <a:gd name="T1" fmla="*/ 7 h 15"/>
                  <a:gd name="T2" fmla="*/ 13 w 16"/>
                  <a:gd name="T3" fmla="*/ 2 h 15"/>
                  <a:gd name="T4" fmla="*/ 11 w 16"/>
                  <a:gd name="T5" fmla="*/ 2 h 15"/>
                  <a:gd name="T6" fmla="*/ 6 w 16"/>
                  <a:gd name="T7" fmla="*/ 1 h 15"/>
                  <a:gd name="T8" fmla="*/ 1 w 16"/>
                  <a:gd name="T9" fmla="*/ 4 h 15"/>
                  <a:gd name="T10" fmla="*/ 1 w 16"/>
                  <a:gd name="T11" fmla="*/ 9 h 15"/>
                  <a:gd name="T12" fmla="*/ 3 w 16"/>
                  <a:gd name="T13" fmla="*/ 11 h 15"/>
                  <a:gd name="T14" fmla="*/ 6 w 16"/>
                  <a:gd name="T15" fmla="*/ 12 h 15"/>
                  <a:gd name="T16" fmla="*/ 15 w 16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5" y="7"/>
                    </a:moveTo>
                    <a:cubicBezTo>
                      <a:pt x="15" y="6"/>
                      <a:pt x="14" y="3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5"/>
                      <a:pt x="1" y="8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6" y="12"/>
                    </a:cubicBezTo>
                    <a:cubicBezTo>
                      <a:pt x="10" y="15"/>
                      <a:pt x="16" y="12"/>
                      <a:pt x="15" y="7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87"/>
              <p:cNvSpPr/>
              <p:nvPr/>
            </p:nvSpPr>
            <p:spPr bwMode="auto">
              <a:xfrm>
                <a:off x="3948" y="1469"/>
                <a:ext cx="40" cy="35"/>
              </a:xfrm>
              <a:custGeom>
                <a:avLst/>
                <a:gdLst>
                  <a:gd name="T0" fmla="*/ 15 w 15"/>
                  <a:gd name="T1" fmla="*/ 7 h 13"/>
                  <a:gd name="T2" fmla="*/ 14 w 15"/>
                  <a:gd name="T3" fmla="*/ 7 h 13"/>
                  <a:gd name="T4" fmla="*/ 12 w 15"/>
                  <a:gd name="T5" fmla="*/ 8 h 13"/>
                  <a:gd name="T6" fmla="*/ 13 w 15"/>
                  <a:gd name="T7" fmla="*/ 7 h 13"/>
                  <a:gd name="T8" fmla="*/ 12 w 15"/>
                  <a:gd name="T9" fmla="*/ 6 h 13"/>
                  <a:gd name="T10" fmla="*/ 11 w 15"/>
                  <a:gd name="T11" fmla="*/ 7 h 13"/>
                  <a:gd name="T12" fmla="*/ 8 w 15"/>
                  <a:gd name="T13" fmla="*/ 5 h 13"/>
                  <a:gd name="T14" fmla="*/ 7 w 15"/>
                  <a:gd name="T15" fmla="*/ 4 h 13"/>
                  <a:gd name="T16" fmla="*/ 7 w 15"/>
                  <a:gd name="T17" fmla="*/ 3 h 13"/>
                  <a:gd name="T18" fmla="*/ 1 w 15"/>
                  <a:gd name="T19" fmla="*/ 2 h 13"/>
                  <a:gd name="T20" fmla="*/ 1 w 15"/>
                  <a:gd name="T21" fmla="*/ 6 h 13"/>
                  <a:gd name="T22" fmla="*/ 5 w 15"/>
                  <a:gd name="T23" fmla="*/ 9 h 13"/>
                  <a:gd name="T24" fmla="*/ 10 w 15"/>
                  <a:gd name="T25" fmla="*/ 12 h 13"/>
                  <a:gd name="T26" fmla="*/ 15 w 15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cubicBezTo>
                      <a:pt x="15" y="7"/>
                      <a:pt x="14" y="7"/>
                      <a:pt x="14" y="7"/>
                    </a:cubicBezTo>
                    <a:cubicBezTo>
                      <a:pt x="14" y="7"/>
                      <a:pt x="12" y="9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3" y="0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3" y="13"/>
                      <a:pt x="14" y="9"/>
                      <a:pt x="15" y="7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88"/>
              <p:cNvSpPr/>
              <p:nvPr/>
            </p:nvSpPr>
            <p:spPr bwMode="auto">
              <a:xfrm>
                <a:off x="3943" y="1480"/>
                <a:ext cx="40" cy="21"/>
              </a:xfrm>
              <a:custGeom>
                <a:avLst/>
                <a:gdLst>
                  <a:gd name="T0" fmla="*/ 15 w 15"/>
                  <a:gd name="T1" fmla="*/ 5 h 8"/>
                  <a:gd name="T2" fmla="*/ 15 w 15"/>
                  <a:gd name="T3" fmla="*/ 5 h 8"/>
                  <a:gd name="T4" fmla="*/ 9 w 15"/>
                  <a:gd name="T5" fmla="*/ 3 h 8"/>
                  <a:gd name="T6" fmla="*/ 4 w 15"/>
                  <a:gd name="T7" fmla="*/ 1 h 8"/>
                  <a:gd name="T8" fmla="*/ 3 w 15"/>
                  <a:gd name="T9" fmla="*/ 0 h 8"/>
                  <a:gd name="T10" fmla="*/ 10 w 15"/>
                  <a:gd name="T11" fmla="*/ 7 h 8"/>
                  <a:gd name="T12" fmla="*/ 15 w 1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2" y="7"/>
                      <a:pt x="11" y="4"/>
                      <a:pt x="9" y="3"/>
                    </a:cubicBezTo>
                    <a:cubicBezTo>
                      <a:pt x="7" y="2"/>
                      <a:pt x="3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4"/>
                      <a:pt x="7" y="7"/>
                      <a:pt x="10" y="7"/>
                    </a:cubicBezTo>
                    <a:cubicBezTo>
                      <a:pt x="12" y="8"/>
                      <a:pt x="14" y="8"/>
                      <a:pt x="15" y="5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89"/>
              <p:cNvSpPr/>
              <p:nvPr/>
            </p:nvSpPr>
            <p:spPr bwMode="auto">
              <a:xfrm>
                <a:off x="3962" y="1477"/>
                <a:ext cx="16" cy="11"/>
              </a:xfrm>
              <a:custGeom>
                <a:avLst/>
                <a:gdLst>
                  <a:gd name="T0" fmla="*/ 1 w 6"/>
                  <a:gd name="T1" fmla="*/ 1 h 4"/>
                  <a:gd name="T2" fmla="*/ 1 w 6"/>
                  <a:gd name="T3" fmla="*/ 1 h 4"/>
                  <a:gd name="T4" fmla="*/ 2 w 6"/>
                  <a:gd name="T5" fmla="*/ 2 h 4"/>
                  <a:gd name="T6" fmla="*/ 3 w 6"/>
                  <a:gd name="T7" fmla="*/ 3 h 4"/>
                  <a:gd name="T8" fmla="*/ 3 w 6"/>
                  <a:gd name="T9" fmla="*/ 3 h 4"/>
                  <a:gd name="T10" fmla="*/ 3 w 6"/>
                  <a:gd name="T11" fmla="*/ 3 h 4"/>
                  <a:gd name="T12" fmla="*/ 5 w 6"/>
                  <a:gd name="T13" fmla="*/ 4 h 4"/>
                  <a:gd name="T14" fmla="*/ 6 w 6"/>
                  <a:gd name="T15" fmla="*/ 4 h 4"/>
                  <a:gd name="T16" fmla="*/ 6 w 6"/>
                  <a:gd name="T17" fmla="*/ 1 h 4"/>
                  <a:gd name="T18" fmla="*/ 5 w 6"/>
                  <a:gd name="T19" fmla="*/ 1 h 4"/>
                  <a:gd name="T20" fmla="*/ 3 w 6"/>
                  <a:gd name="T21" fmla="*/ 0 h 4"/>
                  <a:gd name="T22" fmla="*/ 1 w 6"/>
                  <a:gd name="T23" fmla="*/ 0 h 4"/>
                  <a:gd name="T24" fmla="*/ 1 w 6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90"/>
              <p:cNvSpPr/>
              <p:nvPr/>
            </p:nvSpPr>
            <p:spPr bwMode="auto">
              <a:xfrm>
                <a:off x="4582" y="1472"/>
                <a:ext cx="115" cy="152"/>
              </a:xfrm>
              <a:custGeom>
                <a:avLst/>
                <a:gdLst>
                  <a:gd name="T0" fmla="*/ 27 w 43"/>
                  <a:gd name="T1" fmla="*/ 13 h 57"/>
                  <a:gd name="T2" fmla="*/ 24 w 43"/>
                  <a:gd name="T3" fmla="*/ 11 h 57"/>
                  <a:gd name="T4" fmla="*/ 17 w 43"/>
                  <a:gd name="T5" fmla="*/ 3 h 57"/>
                  <a:gd name="T6" fmla="*/ 2 w 43"/>
                  <a:gd name="T7" fmla="*/ 11 h 57"/>
                  <a:gd name="T8" fmla="*/ 3 w 43"/>
                  <a:gd name="T9" fmla="*/ 29 h 57"/>
                  <a:gd name="T10" fmla="*/ 4 w 43"/>
                  <a:gd name="T11" fmla="*/ 34 h 57"/>
                  <a:gd name="T12" fmla="*/ 9 w 43"/>
                  <a:gd name="T13" fmla="*/ 43 h 57"/>
                  <a:gd name="T14" fmla="*/ 12 w 43"/>
                  <a:gd name="T15" fmla="*/ 49 h 57"/>
                  <a:gd name="T16" fmla="*/ 23 w 43"/>
                  <a:gd name="T17" fmla="*/ 54 h 57"/>
                  <a:gd name="T18" fmla="*/ 37 w 43"/>
                  <a:gd name="T19" fmla="*/ 36 h 57"/>
                  <a:gd name="T20" fmla="*/ 40 w 43"/>
                  <a:gd name="T21" fmla="*/ 20 h 57"/>
                  <a:gd name="T22" fmla="*/ 27 w 43"/>
                  <a:gd name="T23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57">
                    <a:moveTo>
                      <a:pt x="27" y="13"/>
                    </a:moveTo>
                    <a:cubicBezTo>
                      <a:pt x="24" y="14"/>
                      <a:pt x="26" y="16"/>
                      <a:pt x="24" y="11"/>
                    </a:cubicBezTo>
                    <a:cubicBezTo>
                      <a:pt x="22" y="7"/>
                      <a:pt x="20" y="5"/>
                      <a:pt x="17" y="3"/>
                    </a:cubicBezTo>
                    <a:cubicBezTo>
                      <a:pt x="12" y="0"/>
                      <a:pt x="4" y="7"/>
                      <a:pt x="2" y="11"/>
                    </a:cubicBezTo>
                    <a:cubicBezTo>
                      <a:pt x="0" y="15"/>
                      <a:pt x="1" y="24"/>
                      <a:pt x="3" y="29"/>
                    </a:cubicBezTo>
                    <a:cubicBezTo>
                      <a:pt x="3" y="31"/>
                      <a:pt x="3" y="32"/>
                      <a:pt x="4" y="34"/>
                    </a:cubicBezTo>
                    <a:cubicBezTo>
                      <a:pt x="6" y="37"/>
                      <a:pt x="8" y="39"/>
                      <a:pt x="9" y="43"/>
                    </a:cubicBezTo>
                    <a:cubicBezTo>
                      <a:pt x="10" y="45"/>
                      <a:pt x="11" y="47"/>
                      <a:pt x="12" y="49"/>
                    </a:cubicBezTo>
                    <a:cubicBezTo>
                      <a:pt x="14" y="53"/>
                      <a:pt x="19" y="57"/>
                      <a:pt x="23" y="54"/>
                    </a:cubicBezTo>
                    <a:cubicBezTo>
                      <a:pt x="29" y="49"/>
                      <a:pt x="31" y="41"/>
                      <a:pt x="37" y="36"/>
                    </a:cubicBezTo>
                    <a:cubicBezTo>
                      <a:pt x="41" y="31"/>
                      <a:pt x="43" y="26"/>
                      <a:pt x="40" y="20"/>
                    </a:cubicBezTo>
                    <a:cubicBezTo>
                      <a:pt x="38" y="16"/>
                      <a:pt x="32" y="12"/>
                      <a:pt x="27" y="13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91"/>
              <p:cNvSpPr/>
              <p:nvPr/>
            </p:nvSpPr>
            <p:spPr bwMode="auto">
              <a:xfrm>
                <a:off x="4587" y="1480"/>
                <a:ext cx="62" cy="91"/>
              </a:xfrm>
              <a:custGeom>
                <a:avLst/>
                <a:gdLst>
                  <a:gd name="T0" fmla="*/ 15 w 23"/>
                  <a:gd name="T1" fmla="*/ 33 h 34"/>
                  <a:gd name="T2" fmla="*/ 20 w 23"/>
                  <a:gd name="T3" fmla="*/ 19 h 34"/>
                  <a:gd name="T4" fmla="*/ 23 w 23"/>
                  <a:gd name="T5" fmla="*/ 12 h 34"/>
                  <a:gd name="T6" fmla="*/ 21 w 23"/>
                  <a:gd name="T7" fmla="*/ 7 h 34"/>
                  <a:gd name="T8" fmla="*/ 19 w 23"/>
                  <a:gd name="T9" fmla="*/ 3 h 34"/>
                  <a:gd name="T10" fmla="*/ 14 w 23"/>
                  <a:gd name="T11" fmla="*/ 0 h 34"/>
                  <a:gd name="T12" fmla="*/ 14 w 23"/>
                  <a:gd name="T13" fmla="*/ 0 h 34"/>
                  <a:gd name="T14" fmla="*/ 14 w 23"/>
                  <a:gd name="T15" fmla="*/ 0 h 34"/>
                  <a:gd name="T16" fmla="*/ 13 w 23"/>
                  <a:gd name="T17" fmla="*/ 0 h 34"/>
                  <a:gd name="T18" fmla="*/ 13 w 23"/>
                  <a:gd name="T19" fmla="*/ 1 h 34"/>
                  <a:gd name="T20" fmla="*/ 14 w 23"/>
                  <a:gd name="T21" fmla="*/ 2 h 34"/>
                  <a:gd name="T22" fmla="*/ 18 w 23"/>
                  <a:gd name="T23" fmla="*/ 5 h 34"/>
                  <a:gd name="T24" fmla="*/ 14 w 23"/>
                  <a:gd name="T25" fmla="*/ 16 h 34"/>
                  <a:gd name="T26" fmla="*/ 12 w 23"/>
                  <a:gd name="T27" fmla="*/ 20 h 34"/>
                  <a:gd name="T28" fmla="*/ 10 w 23"/>
                  <a:gd name="T29" fmla="*/ 23 h 34"/>
                  <a:gd name="T30" fmla="*/ 9 w 23"/>
                  <a:gd name="T31" fmla="*/ 23 h 34"/>
                  <a:gd name="T32" fmla="*/ 5 w 23"/>
                  <a:gd name="T33" fmla="*/ 23 h 34"/>
                  <a:gd name="T34" fmla="*/ 1 w 23"/>
                  <a:gd name="T35" fmla="*/ 23 h 34"/>
                  <a:gd name="T36" fmla="*/ 1 w 23"/>
                  <a:gd name="T37" fmla="*/ 23 h 34"/>
                  <a:gd name="T38" fmla="*/ 14 w 23"/>
                  <a:gd name="T39" fmla="*/ 34 h 34"/>
                  <a:gd name="T40" fmla="*/ 15 w 23"/>
                  <a:gd name="T4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5" y="33"/>
                    </a:moveTo>
                    <a:cubicBezTo>
                      <a:pt x="15" y="28"/>
                      <a:pt x="17" y="24"/>
                      <a:pt x="20" y="19"/>
                    </a:cubicBezTo>
                    <a:cubicBezTo>
                      <a:pt x="21" y="17"/>
                      <a:pt x="23" y="14"/>
                      <a:pt x="23" y="12"/>
                    </a:cubicBezTo>
                    <a:cubicBezTo>
                      <a:pt x="23" y="10"/>
                      <a:pt x="22" y="8"/>
                      <a:pt x="21" y="7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5" y="3"/>
                      <a:pt x="17" y="4"/>
                      <a:pt x="18" y="5"/>
                    </a:cubicBezTo>
                    <a:cubicBezTo>
                      <a:pt x="19" y="9"/>
                      <a:pt x="17" y="14"/>
                      <a:pt x="14" y="16"/>
                    </a:cubicBezTo>
                    <a:cubicBezTo>
                      <a:pt x="13" y="17"/>
                      <a:pt x="12" y="18"/>
                      <a:pt x="12" y="20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3"/>
                      <a:pt x="6" y="23"/>
                      <a:pt x="5" y="23"/>
                    </a:cubicBezTo>
                    <a:cubicBezTo>
                      <a:pt x="4" y="23"/>
                      <a:pt x="2" y="23"/>
                      <a:pt x="1" y="23"/>
                    </a:cubicBezTo>
                    <a:cubicBezTo>
                      <a:pt x="1" y="23"/>
                      <a:pt x="0" y="23"/>
                      <a:pt x="1" y="23"/>
                    </a:cubicBezTo>
                    <a:cubicBezTo>
                      <a:pt x="4" y="28"/>
                      <a:pt x="9" y="31"/>
                      <a:pt x="14" y="34"/>
                    </a:cubicBezTo>
                    <a:cubicBezTo>
                      <a:pt x="14" y="34"/>
                      <a:pt x="15" y="34"/>
                      <a:pt x="15" y="3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92"/>
              <p:cNvSpPr/>
              <p:nvPr/>
            </p:nvSpPr>
            <p:spPr bwMode="auto">
              <a:xfrm>
                <a:off x="4630" y="1517"/>
                <a:ext cx="64" cy="86"/>
              </a:xfrm>
              <a:custGeom>
                <a:avLst/>
                <a:gdLst>
                  <a:gd name="T0" fmla="*/ 16 w 24"/>
                  <a:gd name="T1" fmla="*/ 1 h 32"/>
                  <a:gd name="T2" fmla="*/ 8 w 24"/>
                  <a:gd name="T3" fmla="*/ 2 h 32"/>
                  <a:gd name="T4" fmla="*/ 8 w 24"/>
                  <a:gd name="T5" fmla="*/ 3 h 32"/>
                  <a:gd name="T6" fmla="*/ 11 w 24"/>
                  <a:gd name="T7" fmla="*/ 3 h 32"/>
                  <a:gd name="T8" fmla="*/ 16 w 24"/>
                  <a:gd name="T9" fmla="*/ 5 h 32"/>
                  <a:gd name="T10" fmla="*/ 20 w 24"/>
                  <a:gd name="T11" fmla="*/ 14 h 32"/>
                  <a:gd name="T12" fmla="*/ 20 w 24"/>
                  <a:gd name="T13" fmla="*/ 15 h 32"/>
                  <a:gd name="T14" fmla="*/ 20 w 24"/>
                  <a:gd name="T15" fmla="*/ 15 h 32"/>
                  <a:gd name="T16" fmla="*/ 12 w 24"/>
                  <a:gd name="T17" fmla="*/ 17 h 32"/>
                  <a:gd name="T18" fmla="*/ 10 w 24"/>
                  <a:gd name="T19" fmla="*/ 18 h 32"/>
                  <a:gd name="T20" fmla="*/ 6 w 24"/>
                  <a:gd name="T21" fmla="*/ 16 h 32"/>
                  <a:gd name="T22" fmla="*/ 2 w 24"/>
                  <a:gd name="T23" fmla="*/ 18 h 32"/>
                  <a:gd name="T24" fmla="*/ 0 w 24"/>
                  <a:gd name="T25" fmla="*/ 18 h 32"/>
                  <a:gd name="T26" fmla="*/ 0 w 24"/>
                  <a:gd name="T27" fmla="*/ 19 h 32"/>
                  <a:gd name="T28" fmla="*/ 6 w 24"/>
                  <a:gd name="T29" fmla="*/ 28 h 32"/>
                  <a:gd name="T30" fmla="*/ 9 w 24"/>
                  <a:gd name="T31" fmla="*/ 23 h 32"/>
                  <a:gd name="T32" fmla="*/ 14 w 24"/>
                  <a:gd name="T33" fmla="*/ 21 h 32"/>
                  <a:gd name="T34" fmla="*/ 21 w 24"/>
                  <a:gd name="T35" fmla="*/ 15 h 32"/>
                  <a:gd name="T36" fmla="*/ 21 w 24"/>
                  <a:gd name="T37" fmla="*/ 15 h 32"/>
                  <a:gd name="T38" fmla="*/ 21 w 24"/>
                  <a:gd name="T39" fmla="*/ 15 h 32"/>
                  <a:gd name="T40" fmla="*/ 22 w 24"/>
                  <a:gd name="T41" fmla="*/ 3 h 32"/>
                  <a:gd name="T42" fmla="*/ 16 w 24"/>
                  <a:gd name="T4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2">
                    <a:moveTo>
                      <a:pt x="16" y="1"/>
                    </a:moveTo>
                    <a:cubicBezTo>
                      <a:pt x="13" y="0"/>
                      <a:pt x="11" y="1"/>
                      <a:pt x="8" y="2"/>
                    </a:cubicBezTo>
                    <a:cubicBezTo>
                      <a:pt x="8" y="2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3" y="4"/>
                      <a:pt x="14" y="4"/>
                      <a:pt x="16" y="5"/>
                    </a:cubicBezTo>
                    <a:cubicBezTo>
                      <a:pt x="20" y="7"/>
                      <a:pt x="21" y="10"/>
                      <a:pt x="20" y="14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5" y="16"/>
                      <a:pt x="12" y="17"/>
                    </a:cubicBezTo>
                    <a:cubicBezTo>
                      <a:pt x="11" y="17"/>
                      <a:pt x="11" y="18"/>
                      <a:pt x="10" y="18"/>
                    </a:cubicBezTo>
                    <a:cubicBezTo>
                      <a:pt x="6" y="20"/>
                      <a:pt x="7" y="17"/>
                      <a:pt x="6" y="16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1" y="18"/>
                      <a:pt x="1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2"/>
                      <a:pt x="1" y="32"/>
                      <a:pt x="6" y="28"/>
                    </a:cubicBezTo>
                    <a:cubicBezTo>
                      <a:pt x="7" y="26"/>
                      <a:pt x="7" y="25"/>
                      <a:pt x="9" y="23"/>
                    </a:cubicBezTo>
                    <a:cubicBezTo>
                      <a:pt x="11" y="22"/>
                      <a:pt x="13" y="22"/>
                      <a:pt x="14" y="21"/>
                    </a:cubicBezTo>
                    <a:cubicBezTo>
                      <a:pt x="17" y="20"/>
                      <a:pt x="20" y="18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4" y="11"/>
                      <a:pt x="24" y="7"/>
                      <a:pt x="22" y="3"/>
                    </a:cubicBezTo>
                    <a:cubicBezTo>
                      <a:pt x="20" y="1"/>
                      <a:pt x="18" y="1"/>
                      <a:pt x="16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3"/>
              <p:cNvSpPr/>
              <p:nvPr/>
            </p:nvSpPr>
            <p:spPr bwMode="auto">
              <a:xfrm>
                <a:off x="4585" y="1480"/>
                <a:ext cx="43" cy="45"/>
              </a:xfrm>
              <a:custGeom>
                <a:avLst/>
                <a:gdLst>
                  <a:gd name="T0" fmla="*/ 16 w 16"/>
                  <a:gd name="T1" fmla="*/ 1 h 17"/>
                  <a:gd name="T2" fmla="*/ 4 w 16"/>
                  <a:gd name="T3" fmla="*/ 6 h 17"/>
                  <a:gd name="T4" fmla="*/ 3 w 16"/>
                  <a:gd name="T5" fmla="*/ 6 h 17"/>
                  <a:gd name="T6" fmla="*/ 0 w 16"/>
                  <a:gd name="T7" fmla="*/ 17 h 17"/>
                  <a:gd name="T8" fmla="*/ 0 w 16"/>
                  <a:gd name="T9" fmla="*/ 17 h 17"/>
                  <a:gd name="T10" fmla="*/ 0 w 16"/>
                  <a:gd name="T11" fmla="*/ 17 h 17"/>
                  <a:gd name="T12" fmla="*/ 0 w 16"/>
                  <a:gd name="T13" fmla="*/ 17 h 17"/>
                  <a:gd name="T14" fmla="*/ 2 w 16"/>
                  <a:gd name="T15" fmla="*/ 17 h 17"/>
                  <a:gd name="T16" fmla="*/ 6 w 16"/>
                  <a:gd name="T17" fmla="*/ 11 h 17"/>
                  <a:gd name="T18" fmla="*/ 7 w 16"/>
                  <a:gd name="T19" fmla="*/ 10 h 17"/>
                  <a:gd name="T20" fmla="*/ 8 w 16"/>
                  <a:gd name="T21" fmla="*/ 6 h 17"/>
                  <a:gd name="T22" fmla="*/ 16 w 16"/>
                  <a:gd name="T23" fmla="*/ 2 h 17"/>
                  <a:gd name="T24" fmla="*/ 16 w 16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6" y="1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0" y="9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1" y="14"/>
                      <a:pt x="3" y="10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8" y="9"/>
                      <a:pt x="6" y="7"/>
                      <a:pt x="8" y="6"/>
                    </a:cubicBezTo>
                    <a:cubicBezTo>
                      <a:pt x="11" y="5"/>
                      <a:pt x="14" y="4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394"/>
              <p:cNvSpPr/>
              <p:nvPr/>
            </p:nvSpPr>
            <p:spPr bwMode="auto">
              <a:xfrm>
                <a:off x="4638" y="1507"/>
                <a:ext cx="38" cy="21"/>
              </a:xfrm>
              <a:custGeom>
                <a:avLst/>
                <a:gdLst>
                  <a:gd name="T0" fmla="*/ 10 w 14"/>
                  <a:gd name="T1" fmla="*/ 1 h 8"/>
                  <a:gd name="T2" fmla="*/ 10 w 14"/>
                  <a:gd name="T3" fmla="*/ 1 h 8"/>
                  <a:gd name="T4" fmla="*/ 4 w 14"/>
                  <a:gd name="T5" fmla="*/ 8 h 8"/>
                  <a:gd name="T6" fmla="*/ 5 w 14"/>
                  <a:gd name="T7" fmla="*/ 7 h 8"/>
                  <a:gd name="T8" fmla="*/ 8 w 14"/>
                  <a:gd name="T9" fmla="*/ 6 h 8"/>
                  <a:gd name="T10" fmla="*/ 8 w 14"/>
                  <a:gd name="T11" fmla="*/ 5 h 8"/>
                  <a:gd name="T12" fmla="*/ 8 w 14"/>
                  <a:gd name="T13" fmla="*/ 4 h 8"/>
                  <a:gd name="T14" fmla="*/ 13 w 14"/>
                  <a:gd name="T15" fmla="*/ 3 h 8"/>
                  <a:gd name="T16" fmla="*/ 13 w 14"/>
                  <a:gd name="T17" fmla="*/ 2 h 8"/>
                  <a:gd name="T18" fmla="*/ 10 w 14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0" y="5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2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395"/>
              <p:cNvSpPr/>
              <p:nvPr/>
            </p:nvSpPr>
            <p:spPr bwMode="auto">
              <a:xfrm>
                <a:off x="4620" y="1555"/>
                <a:ext cx="157" cy="238"/>
              </a:xfrm>
              <a:custGeom>
                <a:avLst/>
                <a:gdLst>
                  <a:gd name="T0" fmla="*/ 44 w 59"/>
                  <a:gd name="T1" fmla="*/ 9 h 89"/>
                  <a:gd name="T2" fmla="*/ 40 w 59"/>
                  <a:gd name="T3" fmla="*/ 10 h 89"/>
                  <a:gd name="T4" fmla="*/ 35 w 59"/>
                  <a:gd name="T5" fmla="*/ 5 h 89"/>
                  <a:gd name="T6" fmla="*/ 27 w 59"/>
                  <a:gd name="T7" fmla="*/ 1 h 89"/>
                  <a:gd name="T8" fmla="*/ 24 w 59"/>
                  <a:gd name="T9" fmla="*/ 3 h 89"/>
                  <a:gd name="T10" fmla="*/ 15 w 59"/>
                  <a:gd name="T11" fmla="*/ 9 h 89"/>
                  <a:gd name="T12" fmla="*/ 3 w 59"/>
                  <a:gd name="T13" fmla="*/ 26 h 89"/>
                  <a:gd name="T14" fmla="*/ 5 w 59"/>
                  <a:gd name="T15" fmla="*/ 40 h 89"/>
                  <a:gd name="T16" fmla="*/ 9 w 59"/>
                  <a:gd name="T17" fmla="*/ 52 h 89"/>
                  <a:gd name="T18" fmla="*/ 13 w 59"/>
                  <a:gd name="T19" fmla="*/ 62 h 89"/>
                  <a:gd name="T20" fmla="*/ 12 w 59"/>
                  <a:gd name="T21" fmla="*/ 63 h 89"/>
                  <a:gd name="T22" fmla="*/ 12 w 59"/>
                  <a:gd name="T23" fmla="*/ 63 h 89"/>
                  <a:gd name="T24" fmla="*/ 11 w 59"/>
                  <a:gd name="T25" fmla="*/ 63 h 89"/>
                  <a:gd name="T26" fmla="*/ 11 w 59"/>
                  <a:gd name="T27" fmla="*/ 69 h 89"/>
                  <a:gd name="T28" fmla="*/ 12 w 59"/>
                  <a:gd name="T29" fmla="*/ 69 h 89"/>
                  <a:gd name="T30" fmla="*/ 13 w 59"/>
                  <a:gd name="T31" fmla="*/ 68 h 89"/>
                  <a:gd name="T32" fmla="*/ 22 w 59"/>
                  <a:gd name="T33" fmla="*/ 84 h 89"/>
                  <a:gd name="T34" fmla="*/ 27 w 59"/>
                  <a:gd name="T35" fmla="*/ 71 h 89"/>
                  <a:gd name="T36" fmla="*/ 33 w 59"/>
                  <a:gd name="T37" fmla="*/ 73 h 89"/>
                  <a:gd name="T38" fmla="*/ 41 w 59"/>
                  <a:gd name="T39" fmla="*/ 75 h 89"/>
                  <a:gd name="T40" fmla="*/ 54 w 59"/>
                  <a:gd name="T41" fmla="*/ 47 h 89"/>
                  <a:gd name="T42" fmla="*/ 51 w 59"/>
                  <a:gd name="T43" fmla="*/ 43 h 89"/>
                  <a:gd name="T44" fmla="*/ 53 w 59"/>
                  <a:gd name="T45" fmla="*/ 38 h 89"/>
                  <a:gd name="T46" fmla="*/ 58 w 59"/>
                  <a:gd name="T47" fmla="*/ 27 h 89"/>
                  <a:gd name="T48" fmla="*/ 56 w 59"/>
                  <a:gd name="T49" fmla="*/ 24 h 89"/>
                  <a:gd name="T50" fmla="*/ 54 w 59"/>
                  <a:gd name="T51" fmla="*/ 17 h 89"/>
                  <a:gd name="T52" fmla="*/ 44 w 59"/>
                  <a:gd name="T53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89">
                    <a:moveTo>
                      <a:pt x="44" y="9"/>
                    </a:moveTo>
                    <a:cubicBezTo>
                      <a:pt x="42" y="9"/>
                      <a:pt x="41" y="9"/>
                      <a:pt x="40" y="10"/>
                    </a:cubicBezTo>
                    <a:cubicBezTo>
                      <a:pt x="36" y="11"/>
                      <a:pt x="36" y="8"/>
                      <a:pt x="35" y="5"/>
                    </a:cubicBezTo>
                    <a:cubicBezTo>
                      <a:pt x="34" y="2"/>
                      <a:pt x="30" y="0"/>
                      <a:pt x="27" y="1"/>
                    </a:cubicBezTo>
                    <a:cubicBezTo>
                      <a:pt x="26" y="1"/>
                      <a:pt x="25" y="2"/>
                      <a:pt x="24" y="3"/>
                    </a:cubicBezTo>
                    <a:cubicBezTo>
                      <a:pt x="21" y="6"/>
                      <a:pt x="17" y="6"/>
                      <a:pt x="15" y="9"/>
                    </a:cubicBezTo>
                    <a:cubicBezTo>
                      <a:pt x="10" y="13"/>
                      <a:pt x="5" y="20"/>
                      <a:pt x="3" y="26"/>
                    </a:cubicBezTo>
                    <a:cubicBezTo>
                      <a:pt x="0" y="31"/>
                      <a:pt x="3" y="36"/>
                      <a:pt x="5" y="40"/>
                    </a:cubicBezTo>
                    <a:cubicBezTo>
                      <a:pt x="7" y="44"/>
                      <a:pt x="8" y="48"/>
                      <a:pt x="9" y="52"/>
                    </a:cubicBezTo>
                    <a:cubicBezTo>
                      <a:pt x="9" y="55"/>
                      <a:pt x="12" y="60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70"/>
                      <a:pt x="12" y="70"/>
                      <a:pt x="12" y="69"/>
                    </a:cubicBezTo>
                    <a:cubicBezTo>
                      <a:pt x="12" y="69"/>
                      <a:pt x="13" y="69"/>
                      <a:pt x="13" y="68"/>
                    </a:cubicBezTo>
                    <a:cubicBezTo>
                      <a:pt x="14" y="76"/>
                      <a:pt x="17" y="89"/>
                      <a:pt x="22" y="84"/>
                    </a:cubicBezTo>
                    <a:cubicBezTo>
                      <a:pt x="27" y="81"/>
                      <a:pt x="27" y="76"/>
                      <a:pt x="27" y="71"/>
                    </a:cubicBezTo>
                    <a:cubicBezTo>
                      <a:pt x="27" y="67"/>
                      <a:pt x="31" y="72"/>
                      <a:pt x="33" y="73"/>
                    </a:cubicBezTo>
                    <a:cubicBezTo>
                      <a:pt x="35" y="75"/>
                      <a:pt x="38" y="75"/>
                      <a:pt x="41" y="75"/>
                    </a:cubicBezTo>
                    <a:cubicBezTo>
                      <a:pt x="53" y="74"/>
                      <a:pt x="57" y="57"/>
                      <a:pt x="54" y="47"/>
                    </a:cubicBezTo>
                    <a:cubicBezTo>
                      <a:pt x="54" y="45"/>
                      <a:pt x="52" y="44"/>
                      <a:pt x="51" y="43"/>
                    </a:cubicBezTo>
                    <a:cubicBezTo>
                      <a:pt x="48" y="40"/>
                      <a:pt x="50" y="40"/>
                      <a:pt x="53" y="38"/>
                    </a:cubicBezTo>
                    <a:cubicBezTo>
                      <a:pt x="56" y="36"/>
                      <a:pt x="59" y="30"/>
                      <a:pt x="58" y="27"/>
                    </a:cubicBezTo>
                    <a:cubicBezTo>
                      <a:pt x="58" y="25"/>
                      <a:pt x="57" y="25"/>
                      <a:pt x="56" y="24"/>
                    </a:cubicBezTo>
                    <a:cubicBezTo>
                      <a:pt x="52" y="21"/>
                      <a:pt x="56" y="19"/>
                      <a:pt x="54" y="17"/>
                    </a:cubicBezTo>
                    <a:cubicBezTo>
                      <a:pt x="52" y="14"/>
                      <a:pt x="48" y="9"/>
                      <a:pt x="44" y="9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396"/>
              <p:cNvSpPr/>
              <p:nvPr/>
            </p:nvSpPr>
            <p:spPr bwMode="auto">
              <a:xfrm>
                <a:off x="4628" y="1563"/>
                <a:ext cx="136" cy="203"/>
              </a:xfrm>
              <a:custGeom>
                <a:avLst/>
                <a:gdLst>
                  <a:gd name="T0" fmla="*/ 35 w 51"/>
                  <a:gd name="T1" fmla="*/ 8 h 76"/>
                  <a:gd name="T2" fmla="*/ 32 w 51"/>
                  <a:gd name="T3" fmla="*/ 11 h 76"/>
                  <a:gd name="T4" fmla="*/ 30 w 51"/>
                  <a:gd name="T5" fmla="*/ 13 h 76"/>
                  <a:gd name="T6" fmla="*/ 23 w 51"/>
                  <a:gd name="T7" fmla="*/ 10 h 76"/>
                  <a:gd name="T8" fmla="*/ 22 w 51"/>
                  <a:gd name="T9" fmla="*/ 0 h 76"/>
                  <a:gd name="T10" fmla="*/ 22 w 51"/>
                  <a:gd name="T11" fmla="*/ 0 h 76"/>
                  <a:gd name="T12" fmla="*/ 5 w 51"/>
                  <a:gd name="T13" fmla="*/ 29 h 76"/>
                  <a:gd name="T14" fmla="*/ 6 w 51"/>
                  <a:gd name="T15" fmla="*/ 40 h 76"/>
                  <a:gd name="T16" fmla="*/ 5 w 51"/>
                  <a:gd name="T17" fmla="*/ 46 h 76"/>
                  <a:gd name="T18" fmla="*/ 8 w 51"/>
                  <a:gd name="T19" fmla="*/ 52 h 76"/>
                  <a:gd name="T20" fmla="*/ 12 w 51"/>
                  <a:gd name="T21" fmla="*/ 61 h 76"/>
                  <a:gd name="T22" fmla="*/ 17 w 51"/>
                  <a:gd name="T23" fmla="*/ 75 h 76"/>
                  <a:gd name="T24" fmla="*/ 18 w 51"/>
                  <a:gd name="T25" fmla="*/ 76 h 76"/>
                  <a:gd name="T26" fmla="*/ 24 w 51"/>
                  <a:gd name="T27" fmla="*/ 58 h 76"/>
                  <a:gd name="T28" fmla="*/ 22 w 51"/>
                  <a:gd name="T29" fmla="*/ 51 h 76"/>
                  <a:gd name="T30" fmla="*/ 30 w 51"/>
                  <a:gd name="T31" fmla="*/ 49 h 76"/>
                  <a:gd name="T32" fmla="*/ 35 w 51"/>
                  <a:gd name="T33" fmla="*/ 57 h 76"/>
                  <a:gd name="T34" fmla="*/ 36 w 51"/>
                  <a:gd name="T35" fmla="*/ 57 h 76"/>
                  <a:gd name="T36" fmla="*/ 40 w 51"/>
                  <a:gd name="T37" fmla="*/ 53 h 76"/>
                  <a:gd name="T38" fmla="*/ 49 w 51"/>
                  <a:gd name="T39" fmla="*/ 58 h 76"/>
                  <a:gd name="T40" fmla="*/ 50 w 51"/>
                  <a:gd name="T41" fmla="*/ 58 h 76"/>
                  <a:gd name="T42" fmla="*/ 50 w 51"/>
                  <a:gd name="T43" fmla="*/ 46 h 76"/>
                  <a:gd name="T44" fmla="*/ 44 w 51"/>
                  <a:gd name="T45" fmla="*/ 33 h 76"/>
                  <a:gd name="T46" fmla="*/ 47 w 51"/>
                  <a:gd name="T47" fmla="*/ 25 h 76"/>
                  <a:gd name="T48" fmla="*/ 41 w 51"/>
                  <a:gd name="T49" fmla="*/ 20 h 76"/>
                  <a:gd name="T50" fmla="*/ 41 w 51"/>
                  <a:gd name="T51" fmla="*/ 19 h 76"/>
                  <a:gd name="T52" fmla="*/ 39 w 51"/>
                  <a:gd name="T53" fmla="*/ 17 h 76"/>
                  <a:gd name="T54" fmla="*/ 39 w 51"/>
                  <a:gd name="T55" fmla="*/ 10 h 76"/>
                  <a:gd name="T56" fmla="*/ 35 w 51"/>
                  <a:gd name="T5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76">
                    <a:moveTo>
                      <a:pt x="35" y="8"/>
                    </a:moveTo>
                    <a:cubicBezTo>
                      <a:pt x="34" y="9"/>
                      <a:pt x="32" y="10"/>
                      <a:pt x="32" y="11"/>
                    </a:cubicBezTo>
                    <a:cubicBezTo>
                      <a:pt x="31" y="12"/>
                      <a:pt x="30" y="12"/>
                      <a:pt x="30" y="13"/>
                    </a:cubicBezTo>
                    <a:cubicBezTo>
                      <a:pt x="27" y="16"/>
                      <a:pt x="20" y="13"/>
                      <a:pt x="23" y="10"/>
                    </a:cubicBezTo>
                    <a:cubicBezTo>
                      <a:pt x="25" y="7"/>
                      <a:pt x="20" y="4"/>
                      <a:pt x="22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0" y="5"/>
                      <a:pt x="0" y="15"/>
                      <a:pt x="5" y="29"/>
                    </a:cubicBezTo>
                    <a:cubicBezTo>
                      <a:pt x="7" y="33"/>
                      <a:pt x="8" y="35"/>
                      <a:pt x="6" y="40"/>
                    </a:cubicBezTo>
                    <a:cubicBezTo>
                      <a:pt x="5" y="42"/>
                      <a:pt x="5" y="44"/>
                      <a:pt x="5" y="46"/>
                    </a:cubicBezTo>
                    <a:cubicBezTo>
                      <a:pt x="6" y="48"/>
                      <a:pt x="7" y="51"/>
                      <a:pt x="8" y="52"/>
                    </a:cubicBezTo>
                    <a:cubicBezTo>
                      <a:pt x="10" y="55"/>
                      <a:pt x="11" y="58"/>
                      <a:pt x="12" y="61"/>
                    </a:cubicBezTo>
                    <a:cubicBezTo>
                      <a:pt x="14" y="66"/>
                      <a:pt x="17" y="70"/>
                      <a:pt x="17" y="75"/>
                    </a:cubicBezTo>
                    <a:cubicBezTo>
                      <a:pt x="17" y="76"/>
                      <a:pt x="17" y="76"/>
                      <a:pt x="18" y="76"/>
                    </a:cubicBezTo>
                    <a:cubicBezTo>
                      <a:pt x="23" y="73"/>
                      <a:pt x="25" y="64"/>
                      <a:pt x="24" y="58"/>
                    </a:cubicBezTo>
                    <a:cubicBezTo>
                      <a:pt x="24" y="57"/>
                      <a:pt x="21" y="52"/>
                      <a:pt x="22" y="51"/>
                    </a:cubicBezTo>
                    <a:cubicBezTo>
                      <a:pt x="24" y="50"/>
                      <a:pt x="28" y="47"/>
                      <a:pt x="30" y="49"/>
                    </a:cubicBezTo>
                    <a:cubicBezTo>
                      <a:pt x="32" y="51"/>
                      <a:pt x="34" y="54"/>
                      <a:pt x="35" y="57"/>
                    </a:cubicBezTo>
                    <a:cubicBezTo>
                      <a:pt x="35" y="57"/>
                      <a:pt x="36" y="57"/>
                      <a:pt x="36" y="57"/>
                    </a:cubicBezTo>
                    <a:cubicBezTo>
                      <a:pt x="36" y="57"/>
                      <a:pt x="40" y="53"/>
                      <a:pt x="40" y="53"/>
                    </a:cubicBezTo>
                    <a:cubicBezTo>
                      <a:pt x="43" y="54"/>
                      <a:pt x="47" y="56"/>
                      <a:pt x="49" y="58"/>
                    </a:cubicBezTo>
                    <a:cubicBezTo>
                      <a:pt x="49" y="59"/>
                      <a:pt x="49" y="58"/>
                      <a:pt x="50" y="58"/>
                    </a:cubicBezTo>
                    <a:cubicBezTo>
                      <a:pt x="51" y="54"/>
                      <a:pt x="51" y="51"/>
                      <a:pt x="50" y="46"/>
                    </a:cubicBezTo>
                    <a:cubicBezTo>
                      <a:pt x="49" y="42"/>
                      <a:pt x="41" y="38"/>
                      <a:pt x="44" y="33"/>
                    </a:cubicBezTo>
                    <a:cubicBezTo>
                      <a:pt x="46" y="30"/>
                      <a:pt x="48" y="29"/>
                      <a:pt x="47" y="25"/>
                    </a:cubicBezTo>
                    <a:cubicBezTo>
                      <a:pt x="46" y="23"/>
                      <a:pt x="39" y="23"/>
                      <a:pt x="41" y="20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8" y="19"/>
                      <a:pt x="39" y="19"/>
                      <a:pt x="39" y="17"/>
                    </a:cubicBezTo>
                    <a:cubicBezTo>
                      <a:pt x="39" y="14"/>
                      <a:pt x="39" y="12"/>
                      <a:pt x="39" y="10"/>
                    </a:cubicBezTo>
                    <a:cubicBezTo>
                      <a:pt x="38" y="8"/>
                      <a:pt x="37" y="8"/>
                      <a:pt x="35" y="8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397"/>
              <p:cNvSpPr/>
              <p:nvPr/>
            </p:nvSpPr>
            <p:spPr bwMode="auto">
              <a:xfrm>
                <a:off x="4636" y="1576"/>
                <a:ext cx="125" cy="172"/>
              </a:xfrm>
              <a:custGeom>
                <a:avLst/>
                <a:gdLst>
                  <a:gd name="T0" fmla="*/ 29 w 47"/>
                  <a:gd name="T1" fmla="*/ 9 h 64"/>
                  <a:gd name="T2" fmla="*/ 19 w 47"/>
                  <a:gd name="T3" fmla="*/ 10 h 64"/>
                  <a:gd name="T4" fmla="*/ 17 w 47"/>
                  <a:gd name="T5" fmla="*/ 8 h 64"/>
                  <a:gd name="T6" fmla="*/ 14 w 47"/>
                  <a:gd name="T7" fmla="*/ 9 h 64"/>
                  <a:gd name="T8" fmla="*/ 11 w 47"/>
                  <a:gd name="T9" fmla="*/ 1 h 64"/>
                  <a:gd name="T10" fmla="*/ 11 w 47"/>
                  <a:gd name="T11" fmla="*/ 0 h 64"/>
                  <a:gd name="T12" fmla="*/ 5 w 47"/>
                  <a:gd name="T13" fmla="*/ 21 h 64"/>
                  <a:gd name="T14" fmla="*/ 7 w 47"/>
                  <a:gd name="T15" fmla="*/ 33 h 64"/>
                  <a:gd name="T16" fmla="*/ 6 w 47"/>
                  <a:gd name="T17" fmla="*/ 42 h 64"/>
                  <a:gd name="T18" fmla="*/ 10 w 47"/>
                  <a:gd name="T19" fmla="*/ 52 h 64"/>
                  <a:gd name="T20" fmla="*/ 17 w 47"/>
                  <a:gd name="T21" fmla="*/ 64 h 64"/>
                  <a:gd name="T22" fmla="*/ 17 w 47"/>
                  <a:gd name="T23" fmla="*/ 64 h 64"/>
                  <a:gd name="T24" fmla="*/ 19 w 47"/>
                  <a:gd name="T25" fmla="*/ 54 h 64"/>
                  <a:gd name="T26" fmla="*/ 18 w 47"/>
                  <a:gd name="T27" fmla="*/ 50 h 64"/>
                  <a:gd name="T28" fmla="*/ 26 w 47"/>
                  <a:gd name="T29" fmla="*/ 39 h 64"/>
                  <a:gd name="T30" fmla="*/ 31 w 47"/>
                  <a:gd name="T31" fmla="*/ 37 h 64"/>
                  <a:gd name="T32" fmla="*/ 35 w 47"/>
                  <a:gd name="T33" fmla="*/ 37 h 64"/>
                  <a:gd name="T34" fmla="*/ 46 w 47"/>
                  <a:gd name="T35" fmla="*/ 48 h 64"/>
                  <a:gd name="T36" fmla="*/ 47 w 47"/>
                  <a:gd name="T37" fmla="*/ 48 h 64"/>
                  <a:gd name="T38" fmla="*/ 42 w 47"/>
                  <a:gd name="T39" fmla="*/ 34 h 64"/>
                  <a:gd name="T40" fmla="*/ 38 w 47"/>
                  <a:gd name="T41" fmla="*/ 31 h 64"/>
                  <a:gd name="T42" fmla="*/ 32 w 47"/>
                  <a:gd name="T43" fmla="*/ 25 h 64"/>
                  <a:gd name="T44" fmla="*/ 30 w 47"/>
                  <a:gd name="T45" fmla="*/ 24 h 64"/>
                  <a:gd name="T46" fmla="*/ 30 w 47"/>
                  <a:gd name="T47" fmla="*/ 19 h 64"/>
                  <a:gd name="T48" fmla="*/ 30 w 47"/>
                  <a:gd name="T49" fmla="*/ 17 h 64"/>
                  <a:gd name="T50" fmla="*/ 30 w 47"/>
                  <a:gd name="T51" fmla="*/ 10 h 64"/>
                  <a:gd name="T52" fmla="*/ 29 w 47"/>
                  <a:gd name="T53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4">
                    <a:moveTo>
                      <a:pt x="29" y="9"/>
                    </a:moveTo>
                    <a:cubicBezTo>
                      <a:pt x="26" y="11"/>
                      <a:pt x="23" y="16"/>
                      <a:pt x="19" y="10"/>
                    </a:cubicBezTo>
                    <a:cubicBezTo>
                      <a:pt x="19" y="9"/>
                      <a:pt x="18" y="9"/>
                      <a:pt x="17" y="8"/>
                    </a:cubicBezTo>
                    <a:cubicBezTo>
                      <a:pt x="16" y="8"/>
                      <a:pt x="15" y="8"/>
                      <a:pt x="14" y="9"/>
                    </a:cubicBezTo>
                    <a:cubicBezTo>
                      <a:pt x="8" y="12"/>
                      <a:pt x="9" y="4"/>
                      <a:pt x="11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3" y="5"/>
                      <a:pt x="0" y="13"/>
                      <a:pt x="5" y="21"/>
                    </a:cubicBezTo>
                    <a:cubicBezTo>
                      <a:pt x="9" y="25"/>
                      <a:pt x="9" y="28"/>
                      <a:pt x="7" y="33"/>
                    </a:cubicBezTo>
                    <a:cubicBezTo>
                      <a:pt x="6" y="36"/>
                      <a:pt x="6" y="39"/>
                      <a:pt x="6" y="42"/>
                    </a:cubicBezTo>
                    <a:cubicBezTo>
                      <a:pt x="6" y="46"/>
                      <a:pt x="8" y="49"/>
                      <a:pt x="10" y="52"/>
                    </a:cubicBezTo>
                    <a:cubicBezTo>
                      <a:pt x="13" y="56"/>
                      <a:pt x="14" y="60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9" y="61"/>
                      <a:pt x="20" y="58"/>
                      <a:pt x="19" y="54"/>
                    </a:cubicBezTo>
                    <a:cubicBezTo>
                      <a:pt x="19" y="53"/>
                      <a:pt x="18" y="51"/>
                      <a:pt x="18" y="50"/>
                    </a:cubicBezTo>
                    <a:cubicBezTo>
                      <a:pt x="15" y="43"/>
                      <a:pt x="19" y="38"/>
                      <a:pt x="26" y="39"/>
                    </a:cubicBezTo>
                    <a:cubicBezTo>
                      <a:pt x="28" y="39"/>
                      <a:pt x="30" y="39"/>
                      <a:pt x="31" y="37"/>
                    </a:cubicBezTo>
                    <a:cubicBezTo>
                      <a:pt x="31" y="35"/>
                      <a:pt x="34" y="37"/>
                      <a:pt x="35" y="37"/>
                    </a:cubicBezTo>
                    <a:cubicBezTo>
                      <a:pt x="41" y="38"/>
                      <a:pt x="44" y="43"/>
                      <a:pt x="46" y="48"/>
                    </a:cubicBezTo>
                    <a:cubicBezTo>
                      <a:pt x="46" y="49"/>
                      <a:pt x="47" y="49"/>
                      <a:pt x="47" y="48"/>
                    </a:cubicBezTo>
                    <a:cubicBezTo>
                      <a:pt x="47" y="43"/>
                      <a:pt x="45" y="38"/>
                      <a:pt x="42" y="34"/>
                    </a:cubicBezTo>
                    <a:cubicBezTo>
                      <a:pt x="41" y="33"/>
                      <a:pt x="40" y="32"/>
                      <a:pt x="38" y="31"/>
                    </a:cubicBezTo>
                    <a:cubicBezTo>
                      <a:pt x="35" y="30"/>
                      <a:pt x="34" y="27"/>
                      <a:pt x="32" y="25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8" y="24"/>
                      <a:pt x="30" y="20"/>
                      <a:pt x="30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28" y="16"/>
                      <a:pt x="30" y="12"/>
                      <a:pt x="30" y="10"/>
                    </a:cubicBezTo>
                    <a:cubicBezTo>
                      <a:pt x="31" y="9"/>
                      <a:pt x="30" y="9"/>
                      <a:pt x="29" y="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398"/>
              <p:cNvSpPr/>
              <p:nvPr/>
            </p:nvSpPr>
            <p:spPr bwMode="auto">
              <a:xfrm>
                <a:off x="4751" y="1590"/>
                <a:ext cx="26" cy="75"/>
              </a:xfrm>
              <a:custGeom>
                <a:avLst/>
                <a:gdLst>
                  <a:gd name="T0" fmla="*/ 3 w 10"/>
                  <a:gd name="T1" fmla="*/ 0 h 28"/>
                  <a:gd name="T2" fmla="*/ 2 w 10"/>
                  <a:gd name="T3" fmla="*/ 0 h 28"/>
                  <a:gd name="T4" fmla="*/ 4 w 10"/>
                  <a:gd name="T5" fmla="*/ 12 h 28"/>
                  <a:gd name="T6" fmla="*/ 7 w 10"/>
                  <a:gd name="T7" fmla="*/ 21 h 28"/>
                  <a:gd name="T8" fmla="*/ 0 w 10"/>
                  <a:gd name="T9" fmla="*/ 27 h 28"/>
                  <a:gd name="T10" fmla="*/ 1 w 10"/>
                  <a:gd name="T11" fmla="*/ 28 h 28"/>
                  <a:gd name="T12" fmla="*/ 2 w 10"/>
                  <a:gd name="T13" fmla="*/ 27 h 28"/>
                  <a:gd name="T14" fmla="*/ 2 w 10"/>
                  <a:gd name="T15" fmla="*/ 27 h 28"/>
                  <a:gd name="T16" fmla="*/ 4 w 10"/>
                  <a:gd name="T17" fmla="*/ 26 h 28"/>
                  <a:gd name="T18" fmla="*/ 10 w 10"/>
                  <a:gd name="T19" fmla="*/ 19 h 28"/>
                  <a:gd name="T20" fmla="*/ 10 w 10"/>
                  <a:gd name="T21" fmla="*/ 17 h 28"/>
                  <a:gd name="T22" fmla="*/ 10 w 10"/>
                  <a:gd name="T23" fmla="*/ 15 h 28"/>
                  <a:gd name="T24" fmla="*/ 8 w 10"/>
                  <a:gd name="T25" fmla="*/ 12 h 28"/>
                  <a:gd name="T26" fmla="*/ 5 w 10"/>
                  <a:gd name="T27" fmla="*/ 5 h 28"/>
                  <a:gd name="T28" fmla="*/ 3 w 10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5"/>
                      <a:pt x="2" y="9"/>
                      <a:pt x="4" y="12"/>
                    </a:cubicBezTo>
                    <a:cubicBezTo>
                      <a:pt x="6" y="15"/>
                      <a:pt x="8" y="18"/>
                      <a:pt x="7" y="21"/>
                    </a:cubicBezTo>
                    <a:cubicBezTo>
                      <a:pt x="6" y="24"/>
                      <a:pt x="3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4" y="26"/>
                    </a:cubicBezTo>
                    <a:cubicBezTo>
                      <a:pt x="6" y="25"/>
                      <a:pt x="9" y="22"/>
                      <a:pt x="10" y="19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6" y="10"/>
                      <a:pt x="5" y="8"/>
                      <a:pt x="5" y="5"/>
                    </a:cubicBezTo>
                    <a:cubicBezTo>
                      <a:pt x="5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399"/>
              <p:cNvSpPr/>
              <p:nvPr/>
            </p:nvSpPr>
            <p:spPr bwMode="auto">
              <a:xfrm>
                <a:off x="4694" y="1555"/>
                <a:ext cx="24" cy="35"/>
              </a:xfrm>
              <a:custGeom>
                <a:avLst/>
                <a:gdLst>
                  <a:gd name="T0" fmla="*/ 8 w 9"/>
                  <a:gd name="T1" fmla="*/ 13 h 13"/>
                  <a:gd name="T2" fmla="*/ 9 w 9"/>
                  <a:gd name="T3" fmla="*/ 9 h 13"/>
                  <a:gd name="T4" fmla="*/ 0 w 9"/>
                  <a:gd name="T5" fmla="*/ 1 h 13"/>
                  <a:gd name="T6" fmla="*/ 0 w 9"/>
                  <a:gd name="T7" fmla="*/ 2 h 13"/>
                  <a:gd name="T8" fmla="*/ 7 w 9"/>
                  <a:gd name="T9" fmla="*/ 12 h 13"/>
                  <a:gd name="T10" fmla="*/ 7 w 9"/>
                  <a:gd name="T11" fmla="*/ 12 h 13"/>
                  <a:gd name="T12" fmla="*/ 8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1"/>
                      <a:pt x="9" y="10"/>
                      <a:pt x="9" y="9"/>
                    </a:cubicBezTo>
                    <a:cubicBezTo>
                      <a:pt x="8" y="5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5"/>
                      <a:pt x="9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3"/>
                      <a:pt x="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0"/>
              <p:cNvSpPr/>
              <p:nvPr/>
            </p:nvSpPr>
            <p:spPr bwMode="auto">
              <a:xfrm>
                <a:off x="4721" y="1708"/>
                <a:ext cx="46" cy="45"/>
              </a:xfrm>
              <a:custGeom>
                <a:avLst/>
                <a:gdLst>
                  <a:gd name="T0" fmla="*/ 15 w 17"/>
                  <a:gd name="T1" fmla="*/ 0 h 17"/>
                  <a:gd name="T2" fmla="*/ 12 w 17"/>
                  <a:gd name="T3" fmla="*/ 8 h 17"/>
                  <a:gd name="T4" fmla="*/ 1 w 17"/>
                  <a:gd name="T5" fmla="*/ 16 h 17"/>
                  <a:gd name="T6" fmla="*/ 1 w 17"/>
                  <a:gd name="T7" fmla="*/ 17 h 17"/>
                  <a:gd name="T8" fmla="*/ 11 w 17"/>
                  <a:gd name="T9" fmla="*/ 13 h 17"/>
                  <a:gd name="T10" fmla="*/ 16 w 17"/>
                  <a:gd name="T11" fmla="*/ 0 h 17"/>
                  <a:gd name="T12" fmla="*/ 15 w 17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4" y="3"/>
                      <a:pt x="14" y="6"/>
                      <a:pt x="12" y="8"/>
                    </a:cubicBezTo>
                    <a:cubicBezTo>
                      <a:pt x="9" y="11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7"/>
                      <a:pt x="9" y="15"/>
                      <a:pt x="11" y="13"/>
                    </a:cubicBezTo>
                    <a:cubicBezTo>
                      <a:pt x="15" y="11"/>
                      <a:pt x="17" y="4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1"/>
              <p:cNvSpPr/>
              <p:nvPr/>
            </p:nvSpPr>
            <p:spPr bwMode="auto">
              <a:xfrm>
                <a:off x="4480" y="1541"/>
                <a:ext cx="228" cy="236"/>
              </a:xfrm>
              <a:custGeom>
                <a:avLst/>
                <a:gdLst>
                  <a:gd name="T0" fmla="*/ 66 w 85"/>
                  <a:gd name="T1" fmla="*/ 25 h 88"/>
                  <a:gd name="T2" fmla="*/ 61 w 85"/>
                  <a:gd name="T3" fmla="*/ 28 h 88"/>
                  <a:gd name="T4" fmla="*/ 59 w 85"/>
                  <a:gd name="T5" fmla="*/ 30 h 88"/>
                  <a:gd name="T6" fmla="*/ 61 w 85"/>
                  <a:gd name="T7" fmla="*/ 24 h 88"/>
                  <a:gd name="T8" fmla="*/ 57 w 85"/>
                  <a:gd name="T9" fmla="*/ 6 h 88"/>
                  <a:gd name="T10" fmla="*/ 51 w 85"/>
                  <a:gd name="T11" fmla="*/ 5 h 88"/>
                  <a:gd name="T12" fmla="*/ 44 w 85"/>
                  <a:gd name="T13" fmla="*/ 2 h 88"/>
                  <a:gd name="T14" fmla="*/ 42 w 85"/>
                  <a:gd name="T15" fmla="*/ 1 h 88"/>
                  <a:gd name="T16" fmla="*/ 31 w 85"/>
                  <a:gd name="T17" fmla="*/ 10 h 88"/>
                  <a:gd name="T18" fmla="*/ 31 w 85"/>
                  <a:gd name="T19" fmla="*/ 23 h 88"/>
                  <a:gd name="T20" fmla="*/ 11 w 85"/>
                  <a:gd name="T21" fmla="*/ 24 h 88"/>
                  <a:gd name="T22" fmla="*/ 13 w 85"/>
                  <a:gd name="T23" fmla="*/ 52 h 88"/>
                  <a:gd name="T24" fmla="*/ 20 w 85"/>
                  <a:gd name="T25" fmla="*/ 54 h 88"/>
                  <a:gd name="T26" fmla="*/ 11 w 85"/>
                  <a:gd name="T27" fmla="*/ 61 h 88"/>
                  <a:gd name="T28" fmla="*/ 13 w 85"/>
                  <a:gd name="T29" fmla="*/ 76 h 88"/>
                  <a:gd name="T30" fmla="*/ 17 w 85"/>
                  <a:gd name="T31" fmla="*/ 79 h 88"/>
                  <a:gd name="T32" fmla="*/ 27 w 85"/>
                  <a:gd name="T33" fmla="*/ 84 h 88"/>
                  <a:gd name="T34" fmla="*/ 35 w 85"/>
                  <a:gd name="T35" fmla="*/ 81 h 88"/>
                  <a:gd name="T36" fmla="*/ 44 w 85"/>
                  <a:gd name="T37" fmla="*/ 85 h 88"/>
                  <a:gd name="T38" fmla="*/ 51 w 85"/>
                  <a:gd name="T39" fmla="*/ 88 h 88"/>
                  <a:gd name="T40" fmla="*/ 69 w 85"/>
                  <a:gd name="T41" fmla="*/ 81 h 88"/>
                  <a:gd name="T42" fmla="*/ 71 w 85"/>
                  <a:gd name="T43" fmla="*/ 74 h 88"/>
                  <a:gd name="T44" fmla="*/ 72 w 85"/>
                  <a:gd name="T45" fmla="*/ 64 h 88"/>
                  <a:gd name="T46" fmla="*/ 68 w 85"/>
                  <a:gd name="T47" fmla="*/ 60 h 88"/>
                  <a:gd name="T48" fmla="*/ 68 w 85"/>
                  <a:gd name="T49" fmla="*/ 59 h 88"/>
                  <a:gd name="T50" fmla="*/ 74 w 85"/>
                  <a:gd name="T51" fmla="*/ 59 h 88"/>
                  <a:gd name="T52" fmla="*/ 79 w 85"/>
                  <a:gd name="T53" fmla="*/ 32 h 88"/>
                  <a:gd name="T54" fmla="*/ 66 w 85"/>
                  <a:gd name="T55" fmla="*/ 2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" h="88">
                    <a:moveTo>
                      <a:pt x="66" y="25"/>
                    </a:moveTo>
                    <a:cubicBezTo>
                      <a:pt x="64" y="25"/>
                      <a:pt x="62" y="26"/>
                      <a:pt x="61" y="28"/>
                    </a:cubicBezTo>
                    <a:cubicBezTo>
                      <a:pt x="60" y="28"/>
                      <a:pt x="60" y="29"/>
                      <a:pt x="59" y="30"/>
                    </a:cubicBezTo>
                    <a:cubicBezTo>
                      <a:pt x="60" y="28"/>
                      <a:pt x="61" y="26"/>
                      <a:pt x="61" y="24"/>
                    </a:cubicBezTo>
                    <a:cubicBezTo>
                      <a:pt x="63" y="17"/>
                      <a:pt x="62" y="10"/>
                      <a:pt x="57" y="6"/>
                    </a:cubicBezTo>
                    <a:cubicBezTo>
                      <a:pt x="55" y="5"/>
                      <a:pt x="53" y="5"/>
                      <a:pt x="51" y="5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4" y="2"/>
                      <a:pt x="43" y="1"/>
                      <a:pt x="42" y="1"/>
                    </a:cubicBezTo>
                    <a:cubicBezTo>
                      <a:pt x="36" y="0"/>
                      <a:pt x="33" y="4"/>
                      <a:pt x="31" y="10"/>
                    </a:cubicBezTo>
                    <a:cubicBezTo>
                      <a:pt x="29" y="14"/>
                      <a:pt x="30" y="19"/>
                      <a:pt x="31" y="23"/>
                    </a:cubicBezTo>
                    <a:cubicBezTo>
                      <a:pt x="25" y="18"/>
                      <a:pt x="17" y="17"/>
                      <a:pt x="11" y="24"/>
                    </a:cubicBezTo>
                    <a:cubicBezTo>
                      <a:pt x="5" y="31"/>
                      <a:pt x="0" y="50"/>
                      <a:pt x="13" y="52"/>
                    </a:cubicBezTo>
                    <a:cubicBezTo>
                      <a:pt x="14" y="53"/>
                      <a:pt x="21" y="53"/>
                      <a:pt x="20" y="54"/>
                    </a:cubicBezTo>
                    <a:cubicBezTo>
                      <a:pt x="18" y="56"/>
                      <a:pt x="13" y="58"/>
                      <a:pt x="11" y="61"/>
                    </a:cubicBezTo>
                    <a:cubicBezTo>
                      <a:pt x="8" y="65"/>
                      <a:pt x="9" y="72"/>
                      <a:pt x="13" y="76"/>
                    </a:cubicBezTo>
                    <a:cubicBezTo>
                      <a:pt x="14" y="77"/>
                      <a:pt x="15" y="79"/>
                      <a:pt x="17" y="79"/>
                    </a:cubicBezTo>
                    <a:cubicBezTo>
                      <a:pt x="22" y="79"/>
                      <a:pt x="24" y="82"/>
                      <a:pt x="27" y="84"/>
                    </a:cubicBezTo>
                    <a:cubicBezTo>
                      <a:pt x="30" y="87"/>
                      <a:pt x="34" y="84"/>
                      <a:pt x="35" y="81"/>
                    </a:cubicBezTo>
                    <a:cubicBezTo>
                      <a:pt x="39" y="76"/>
                      <a:pt x="42" y="82"/>
                      <a:pt x="44" y="85"/>
                    </a:cubicBezTo>
                    <a:cubicBezTo>
                      <a:pt x="46" y="86"/>
                      <a:pt x="49" y="88"/>
                      <a:pt x="51" y="88"/>
                    </a:cubicBezTo>
                    <a:cubicBezTo>
                      <a:pt x="57" y="88"/>
                      <a:pt x="65" y="84"/>
                      <a:pt x="69" y="81"/>
                    </a:cubicBezTo>
                    <a:cubicBezTo>
                      <a:pt x="70" y="79"/>
                      <a:pt x="70" y="76"/>
                      <a:pt x="71" y="74"/>
                    </a:cubicBezTo>
                    <a:cubicBezTo>
                      <a:pt x="71" y="71"/>
                      <a:pt x="72" y="67"/>
                      <a:pt x="72" y="64"/>
                    </a:cubicBezTo>
                    <a:cubicBezTo>
                      <a:pt x="71" y="62"/>
                      <a:pt x="70" y="61"/>
                      <a:pt x="68" y="60"/>
                    </a:cubicBezTo>
                    <a:cubicBezTo>
                      <a:pt x="66" y="58"/>
                      <a:pt x="66" y="59"/>
                      <a:pt x="68" y="59"/>
                    </a:cubicBezTo>
                    <a:cubicBezTo>
                      <a:pt x="70" y="59"/>
                      <a:pt x="72" y="59"/>
                      <a:pt x="74" y="59"/>
                    </a:cubicBezTo>
                    <a:cubicBezTo>
                      <a:pt x="85" y="56"/>
                      <a:pt x="85" y="39"/>
                      <a:pt x="79" y="32"/>
                    </a:cubicBezTo>
                    <a:cubicBezTo>
                      <a:pt x="76" y="29"/>
                      <a:pt x="71" y="24"/>
                      <a:pt x="66" y="2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2"/>
              <p:cNvSpPr/>
              <p:nvPr/>
            </p:nvSpPr>
            <p:spPr bwMode="auto">
              <a:xfrm>
                <a:off x="4561" y="1552"/>
                <a:ext cx="115" cy="150"/>
              </a:xfrm>
              <a:custGeom>
                <a:avLst/>
                <a:gdLst>
                  <a:gd name="T0" fmla="*/ 5 w 43"/>
                  <a:gd name="T1" fmla="*/ 8 h 56"/>
                  <a:gd name="T2" fmla="*/ 5 w 43"/>
                  <a:gd name="T3" fmla="*/ 0 h 56"/>
                  <a:gd name="T4" fmla="*/ 4 w 43"/>
                  <a:gd name="T5" fmla="*/ 0 h 56"/>
                  <a:gd name="T6" fmla="*/ 2 w 43"/>
                  <a:gd name="T7" fmla="*/ 18 h 56"/>
                  <a:gd name="T8" fmla="*/ 2 w 43"/>
                  <a:gd name="T9" fmla="*/ 18 h 56"/>
                  <a:gd name="T10" fmla="*/ 6 w 43"/>
                  <a:gd name="T11" fmla="*/ 30 h 56"/>
                  <a:gd name="T12" fmla="*/ 13 w 43"/>
                  <a:gd name="T13" fmla="*/ 40 h 56"/>
                  <a:gd name="T14" fmla="*/ 17 w 43"/>
                  <a:gd name="T15" fmla="*/ 45 h 56"/>
                  <a:gd name="T16" fmla="*/ 27 w 43"/>
                  <a:gd name="T17" fmla="*/ 50 h 56"/>
                  <a:gd name="T18" fmla="*/ 32 w 43"/>
                  <a:gd name="T19" fmla="*/ 53 h 56"/>
                  <a:gd name="T20" fmla="*/ 42 w 43"/>
                  <a:gd name="T21" fmla="*/ 54 h 56"/>
                  <a:gd name="T22" fmla="*/ 42 w 43"/>
                  <a:gd name="T23" fmla="*/ 53 h 56"/>
                  <a:gd name="T24" fmla="*/ 32 w 43"/>
                  <a:gd name="T25" fmla="*/ 50 h 56"/>
                  <a:gd name="T26" fmla="*/ 26 w 43"/>
                  <a:gd name="T27" fmla="*/ 42 h 56"/>
                  <a:gd name="T28" fmla="*/ 36 w 43"/>
                  <a:gd name="T29" fmla="*/ 41 h 56"/>
                  <a:gd name="T30" fmla="*/ 36 w 43"/>
                  <a:gd name="T31" fmla="*/ 39 h 56"/>
                  <a:gd name="T32" fmla="*/ 28 w 43"/>
                  <a:gd name="T33" fmla="*/ 34 h 56"/>
                  <a:gd name="T34" fmla="*/ 28 w 43"/>
                  <a:gd name="T35" fmla="*/ 32 h 56"/>
                  <a:gd name="T36" fmla="*/ 23 w 43"/>
                  <a:gd name="T37" fmla="*/ 32 h 56"/>
                  <a:gd name="T38" fmla="*/ 22 w 43"/>
                  <a:gd name="T39" fmla="*/ 31 h 56"/>
                  <a:gd name="T40" fmla="*/ 18 w 43"/>
                  <a:gd name="T41" fmla="*/ 17 h 56"/>
                  <a:gd name="T42" fmla="*/ 17 w 43"/>
                  <a:gd name="T43" fmla="*/ 17 h 56"/>
                  <a:gd name="T44" fmla="*/ 11 w 43"/>
                  <a:gd name="T45" fmla="*/ 22 h 56"/>
                  <a:gd name="T46" fmla="*/ 7 w 43"/>
                  <a:gd name="T47" fmla="*/ 14 h 56"/>
                  <a:gd name="T48" fmla="*/ 6 w 43"/>
                  <a:gd name="T49" fmla="*/ 14 h 56"/>
                  <a:gd name="T50" fmla="*/ 5 w 43"/>
                  <a:gd name="T51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" h="56">
                    <a:moveTo>
                      <a:pt x="5" y="8"/>
                    </a:move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12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2"/>
                      <a:pt x="4" y="27"/>
                      <a:pt x="6" y="30"/>
                    </a:cubicBezTo>
                    <a:cubicBezTo>
                      <a:pt x="9" y="34"/>
                      <a:pt x="11" y="36"/>
                      <a:pt x="13" y="40"/>
                    </a:cubicBezTo>
                    <a:cubicBezTo>
                      <a:pt x="14" y="43"/>
                      <a:pt x="15" y="44"/>
                      <a:pt x="17" y="45"/>
                    </a:cubicBezTo>
                    <a:cubicBezTo>
                      <a:pt x="20" y="46"/>
                      <a:pt x="24" y="47"/>
                      <a:pt x="27" y="50"/>
                    </a:cubicBezTo>
                    <a:cubicBezTo>
                      <a:pt x="28" y="51"/>
                      <a:pt x="30" y="52"/>
                      <a:pt x="32" y="53"/>
                    </a:cubicBezTo>
                    <a:cubicBezTo>
                      <a:pt x="35" y="55"/>
                      <a:pt x="39" y="56"/>
                      <a:pt x="42" y="54"/>
                    </a:cubicBezTo>
                    <a:cubicBezTo>
                      <a:pt x="43" y="54"/>
                      <a:pt x="43" y="53"/>
                      <a:pt x="42" y="53"/>
                    </a:cubicBezTo>
                    <a:cubicBezTo>
                      <a:pt x="39" y="52"/>
                      <a:pt x="36" y="52"/>
                      <a:pt x="32" y="50"/>
                    </a:cubicBezTo>
                    <a:cubicBezTo>
                      <a:pt x="32" y="50"/>
                      <a:pt x="24" y="42"/>
                      <a:pt x="26" y="42"/>
                    </a:cubicBezTo>
                    <a:cubicBezTo>
                      <a:pt x="29" y="40"/>
                      <a:pt x="32" y="40"/>
                      <a:pt x="36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39"/>
                      <a:pt x="27" y="38"/>
                      <a:pt x="28" y="34"/>
                    </a:cubicBezTo>
                    <a:cubicBezTo>
                      <a:pt x="28" y="34"/>
                      <a:pt x="28" y="33"/>
                      <a:pt x="28" y="32"/>
                    </a:cubicBezTo>
                    <a:cubicBezTo>
                      <a:pt x="26" y="31"/>
                      <a:pt x="23" y="33"/>
                      <a:pt x="23" y="32"/>
                    </a:cubicBezTo>
                    <a:cubicBezTo>
                      <a:pt x="23" y="32"/>
                      <a:pt x="22" y="31"/>
                      <a:pt x="22" y="31"/>
                    </a:cubicBezTo>
                    <a:cubicBezTo>
                      <a:pt x="15" y="32"/>
                      <a:pt x="19" y="21"/>
                      <a:pt x="18" y="17"/>
                    </a:cubicBezTo>
                    <a:cubicBezTo>
                      <a:pt x="18" y="16"/>
                      <a:pt x="17" y="16"/>
                      <a:pt x="17" y="17"/>
                    </a:cubicBezTo>
                    <a:cubicBezTo>
                      <a:pt x="16" y="19"/>
                      <a:pt x="13" y="28"/>
                      <a:pt x="11" y="22"/>
                    </a:cubicBezTo>
                    <a:cubicBezTo>
                      <a:pt x="10" y="19"/>
                      <a:pt x="9" y="16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3" y="18"/>
                      <a:pt x="4" y="10"/>
                      <a:pt x="5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3"/>
              <p:cNvSpPr/>
              <p:nvPr/>
            </p:nvSpPr>
            <p:spPr bwMode="auto">
              <a:xfrm>
                <a:off x="4614" y="1552"/>
                <a:ext cx="30" cy="75"/>
              </a:xfrm>
              <a:custGeom>
                <a:avLst/>
                <a:gdLst>
                  <a:gd name="T0" fmla="*/ 2 w 11"/>
                  <a:gd name="T1" fmla="*/ 0 h 28"/>
                  <a:gd name="T2" fmla="*/ 2 w 11"/>
                  <a:gd name="T3" fmla="*/ 1 h 28"/>
                  <a:gd name="T4" fmla="*/ 1 w 11"/>
                  <a:gd name="T5" fmla="*/ 1 h 28"/>
                  <a:gd name="T6" fmla="*/ 1 w 11"/>
                  <a:gd name="T7" fmla="*/ 2 h 28"/>
                  <a:gd name="T8" fmla="*/ 6 w 11"/>
                  <a:gd name="T9" fmla="*/ 15 h 28"/>
                  <a:gd name="T10" fmla="*/ 7 w 11"/>
                  <a:gd name="T11" fmla="*/ 19 h 28"/>
                  <a:gd name="T12" fmla="*/ 6 w 11"/>
                  <a:gd name="T13" fmla="*/ 27 h 28"/>
                  <a:gd name="T14" fmla="*/ 7 w 11"/>
                  <a:gd name="T15" fmla="*/ 28 h 28"/>
                  <a:gd name="T16" fmla="*/ 11 w 11"/>
                  <a:gd name="T17" fmla="*/ 12 h 28"/>
                  <a:gd name="T18" fmla="*/ 2 w 1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7" y="4"/>
                      <a:pt x="8" y="9"/>
                      <a:pt x="6" y="15"/>
                    </a:cubicBezTo>
                    <a:cubicBezTo>
                      <a:pt x="6" y="16"/>
                      <a:pt x="7" y="18"/>
                      <a:pt x="7" y="19"/>
                    </a:cubicBezTo>
                    <a:cubicBezTo>
                      <a:pt x="7" y="22"/>
                      <a:pt x="6" y="25"/>
                      <a:pt x="6" y="27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10" y="23"/>
                      <a:pt x="11" y="17"/>
                      <a:pt x="11" y="12"/>
                    </a:cubicBezTo>
                    <a:cubicBezTo>
                      <a:pt x="11" y="5"/>
                      <a:pt x="8" y="3"/>
                      <a:pt x="2" y="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4"/>
              <p:cNvSpPr/>
              <p:nvPr/>
            </p:nvSpPr>
            <p:spPr bwMode="auto">
              <a:xfrm>
                <a:off x="4598" y="1678"/>
                <a:ext cx="35" cy="72"/>
              </a:xfrm>
              <a:custGeom>
                <a:avLst/>
                <a:gdLst>
                  <a:gd name="T0" fmla="*/ 5 w 13"/>
                  <a:gd name="T1" fmla="*/ 1 h 27"/>
                  <a:gd name="T2" fmla="*/ 4 w 13"/>
                  <a:gd name="T3" fmla="*/ 1 h 27"/>
                  <a:gd name="T4" fmla="*/ 0 w 13"/>
                  <a:gd name="T5" fmla="*/ 8 h 27"/>
                  <a:gd name="T6" fmla="*/ 3 w 13"/>
                  <a:gd name="T7" fmla="*/ 11 h 27"/>
                  <a:gd name="T8" fmla="*/ 8 w 13"/>
                  <a:gd name="T9" fmla="*/ 18 h 27"/>
                  <a:gd name="T10" fmla="*/ 12 w 13"/>
                  <a:gd name="T11" fmla="*/ 27 h 27"/>
                  <a:gd name="T12" fmla="*/ 13 w 13"/>
                  <a:gd name="T13" fmla="*/ 27 h 27"/>
                  <a:gd name="T14" fmla="*/ 13 w 13"/>
                  <a:gd name="T15" fmla="*/ 21 h 27"/>
                  <a:gd name="T16" fmla="*/ 11 w 13"/>
                  <a:gd name="T17" fmla="*/ 14 h 27"/>
                  <a:gd name="T18" fmla="*/ 10 w 13"/>
                  <a:gd name="T19" fmla="*/ 7 h 27"/>
                  <a:gd name="T20" fmla="*/ 6 w 13"/>
                  <a:gd name="T21" fmla="*/ 2 h 27"/>
                  <a:gd name="T22" fmla="*/ 6 w 13"/>
                  <a:gd name="T23" fmla="*/ 2 h 27"/>
                  <a:gd name="T24" fmla="*/ 5 w 13"/>
                  <a:gd name="T2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4"/>
                      <a:pt x="0" y="5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6" y="11"/>
                      <a:pt x="7" y="15"/>
                      <a:pt x="8" y="18"/>
                    </a:cubicBezTo>
                    <a:cubicBezTo>
                      <a:pt x="8" y="21"/>
                      <a:pt x="10" y="24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5"/>
                      <a:pt x="13" y="23"/>
                      <a:pt x="13" y="21"/>
                    </a:cubicBezTo>
                    <a:cubicBezTo>
                      <a:pt x="12" y="19"/>
                      <a:pt x="12" y="17"/>
                      <a:pt x="11" y="14"/>
                    </a:cubicBezTo>
                    <a:cubicBezTo>
                      <a:pt x="10" y="12"/>
                      <a:pt x="11" y="9"/>
                      <a:pt x="10" y="7"/>
                    </a:cubicBezTo>
                    <a:cubicBezTo>
                      <a:pt x="9" y="5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5"/>
              <p:cNvSpPr/>
              <p:nvPr/>
            </p:nvSpPr>
            <p:spPr bwMode="auto">
              <a:xfrm>
                <a:off x="4630" y="1710"/>
                <a:ext cx="43" cy="67"/>
              </a:xfrm>
              <a:custGeom>
                <a:avLst/>
                <a:gdLst>
                  <a:gd name="T0" fmla="*/ 14 w 16"/>
                  <a:gd name="T1" fmla="*/ 1 h 25"/>
                  <a:gd name="T2" fmla="*/ 11 w 16"/>
                  <a:gd name="T3" fmla="*/ 12 h 25"/>
                  <a:gd name="T4" fmla="*/ 2 w 16"/>
                  <a:gd name="T5" fmla="*/ 23 h 25"/>
                  <a:gd name="T6" fmla="*/ 1 w 16"/>
                  <a:gd name="T7" fmla="*/ 24 h 25"/>
                  <a:gd name="T8" fmla="*/ 1 w 16"/>
                  <a:gd name="T9" fmla="*/ 24 h 25"/>
                  <a:gd name="T10" fmla="*/ 1 w 16"/>
                  <a:gd name="T11" fmla="*/ 24 h 25"/>
                  <a:gd name="T12" fmla="*/ 1 w 16"/>
                  <a:gd name="T13" fmla="*/ 24 h 25"/>
                  <a:gd name="T14" fmla="*/ 1 w 16"/>
                  <a:gd name="T15" fmla="*/ 24 h 25"/>
                  <a:gd name="T16" fmla="*/ 2 w 16"/>
                  <a:gd name="T17" fmla="*/ 24 h 25"/>
                  <a:gd name="T18" fmla="*/ 4 w 16"/>
                  <a:gd name="T19" fmla="*/ 23 h 25"/>
                  <a:gd name="T20" fmla="*/ 4 w 16"/>
                  <a:gd name="T21" fmla="*/ 23 h 25"/>
                  <a:gd name="T22" fmla="*/ 14 w 16"/>
                  <a:gd name="T23" fmla="*/ 17 h 25"/>
                  <a:gd name="T24" fmla="*/ 16 w 16"/>
                  <a:gd name="T25" fmla="*/ 8 h 25"/>
                  <a:gd name="T26" fmla="*/ 15 w 16"/>
                  <a:gd name="T27" fmla="*/ 1 h 25"/>
                  <a:gd name="T28" fmla="*/ 14 w 16"/>
                  <a:gd name="T2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5">
                    <a:moveTo>
                      <a:pt x="14" y="1"/>
                    </a:moveTo>
                    <a:cubicBezTo>
                      <a:pt x="15" y="5"/>
                      <a:pt x="13" y="8"/>
                      <a:pt x="11" y="12"/>
                    </a:cubicBezTo>
                    <a:cubicBezTo>
                      <a:pt x="8" y="16"/>
                      <a:pt x="6" y="20"/>
                      <a:pt x="2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0" y="24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8" y="23"/>
                      <a:pt x="12" y="20"/>
                      <a:pt x="14" y="17"/>
                    </a:cubicBezTo>
                    <a:cubicBezTo>
                      <a:pt x="15" y="14"/>
                      <a:pt x="15" y="10"/>
                      <a:pt x="16" y="8"/>
                    </a:cubicBezTo>
                    <a:cubicBezTo>
                      <a:pt x="16" y="5"/>
                      <a:pt x="16" y="3"/>
                      <a:pt x="15" y="1"/>
                    </a:cubicBezTo>
                    <a:cubicBezTo>
                      <a:pt x="15" y="0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/>
            <p:nvPr/>
          </p:nvGrpSpPr>
          <p:grpSpPr bwMode="auto">
            <a:xfrm>
              <a:off x="4454526" y="2038350"/>
              <a:ext cx="2951163" cy="2543175"/>
              <a:chOff x="2806" y="1284"/>
              <a:chExt cx="1859" cy="1602"/>
            </a:xfrm>
          </p:grpSpPr>
          <p:sp>
            <p:nvSpPr>
              <p:cNvPr id="348" name="Freeform 407"/>
              <p:cNvSpPr/>
              <p:nvPr/>
            </p:nvSpPr>
            <p:spPr bwMode="auto">
              <a:xfrm>
                <a:off x="4494" y="1592"/>
                <a:ext cx="115" cy="169"/>
              </a:xfrm>
              <a:custGeom>
                <a:avLst/>
                <a:gdLst>
                  <a:gd name="T0" fmla="*/ 34 w 43"/>
                  <a:gd name="T1" fmla="*/ 21 h 63"/>
                  <a:gd name="T2" fmla="*/ 33 w 43"/>
                  <a:gd name="T3" fmla="*/ 21 h 63"/>
                  <a:gd name="T4" fmla="*/ 25 w 43"/>
                  <a:gd name="T5" fmla="*/ 16 h 63"/>
                  <a:gd name="T6" fmla="*/ 23 w 43"/>
                  <a:gd name="T7" fmla="*/ 14 h 63"/>
                  <a:gd name="T8" fmla="*/ 13 w 43"/>
                  <a:gd name="T9" fmla="*/ 6 h 63"/>
                  <a:gd name="T10" fmla="*/ 13 w 43"/>
                  <a:gd name="T11" fmla="*/ 5 h 63"/>
                  <a:gd name="T12" fmla="*/ 0 w 43"/>
                  <a:gd name="T13" fmla="*/ 18 h 63"/>
                  <a:gd name="T14" fmla="*/ 4 w 43"/>
                  <a:gd name="T15" fmla="*/ 31 h 63"/>
                  <a:gd name="T16" fmla="*/ 7 w 43"/>
                  <a:gd name="T17" fmla="*/ 33 h 63"/>
                  <a:gd name="T18" fmla="*/ 13 w 43"/>
                  <a:gd name="T19" fmla="*/ 38 h 63"/>
                  <a:gd name="T20" fmla="*/ 7 w 43"/>
                  <a:gd name="T21" fmla="*/ 43 h 63"/>
                  <a:gd name="T22" fmla="*/ 15 w 43"/>
                  <a:gd name="T23" fmla="*/ 57 h 63"/>
                  <a:gd name="T24" fmla="*/ 23 w 43"/>
                  <a:gd name="T25" fmla="*/ 59 h 63"/>
                  <a:gd name="T26" fmla="*/ 24 w 43"/>
                  <a:gd name="T27" fmla="*/ 56 h 63"/>
                  <a:gd name="T28" fmla="*/ 30 w 43"/>
                  <a:gd name="T29" fmla="*/ 48 h 63"/>
                  <a:gd name="T30" fmla="*/ 30 w 43"/>
                  <a:gd name="T31" fmla="*/ 48 h 63"/>
                  <a:gd name="T32" fmla="*/ 33 w 43"/>
                  <a:gd name="T33" fmla="*/ 44 h 63"/>
                  <a:gd name="T34" fmla="*/ 32 w 43"/>
                  <a:gd name="T35" fmla="*/ 48 h 63"/>
                  <a:gd name="T36" fmla="*/ 28 w 43"/>
                  <a:gd name="T37" fmla="*/ 56 h 63"/>
                  <a:gd name="T38" fmla="*/ 28 w 43"/>
                  <a:gd name="T39" fmla="*/ 60 h 63"/>
                  <a:gd name="T40" fmla="*/ 31 w 43"/>
                  <a:gd name="T41" fmla="*/ 60 h 63"/>
                  <a:gd name="T42" fmla="*/ 38 w 43"/>
                  <a:gd name="T43" fmla="*/ 62 h 63"/>
                  <a:gd name="T44" fmla="*/ 39 w 43"/>
                  <a:gd name="T45" fmla="*/ 62 h 63"/>
                  <a:gd name="T46" fmla="*/ 42 w 43"/>
                  <a:gd name="T47" fmla="*/ 54 h 63"/>
                  <a:gd name="T48" fmla="*/ 41 w 43"/>
                  <a:gd name="T49" fmla="*/ 49 h 63"/>
                  <a:gd name="T50" fmla="*/ 40 w 43"/>
                  <a:gd name="T51" fmla="*/ 41 h 63"/>
                  <a:gd name="T52" fmla="*/ 39 w 43"/>
                  <a:gd name="T53" fmla="*/ 39 h 63"/>
                  <a:gd name="T54" fmla="*/ 37 w 43"/>
                  <a:gd name="T55" fmla="*/ 30 h 63"/>
                  <a:gd name="T56" fmla="*/ 36 w 43"/>
                  <a:gd name="T57" fmla="*/ 24 h 63"/>
                  <a:gd name="T58" fmla="*/ 36 w 43"/>
                  <a:gd name="T59" fmla="*/ 24 h 63"/>
                  <a:gd name="T60" fmla="*/ 34 w 43"/>
                  <a:gd name="T61" fmla="*/ 22 h 63"/>
                  <a:gd name="T62" fmla="*/ 34 w 43"/>
                  <a:gd name="T63" fmla="*/ 2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3">
                    <a:moveTo>
                      <a:pt x="34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0" y="19"/>
                      <a:pt x="26" y="19"/>
                      <a:pt x="25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19" y="14"/>
                      <a:pt x="10" y="11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5" y="0"/>
                      <a:pt x="1" y="12"/>
                      <a:pt x="0" y="18"/>
                    </a:cubicBezTo>
                    <a:cubicBezTo>
                      <a:pt x="0" y="21"/>
                      <a:pt x="1" y="29"/>
                      <a:pt x="4" y="31"/>
                    </a:cubicBezTo>
                    <a:cubicBezTo>
                      <a:pt x="5" y="32"/>
                      <a:pt x="6" y="33"/>
                      <a:pt x="7" y="33"/>
                    </a:cubicBezTo>
                    <a:cubicBezTo>
                      <a:pt x="10" y="34"/>
                      <a:pt x="19" y="34"/>
                      <a:pt x="13" y="38"/>
                    </a:cubicBezTo>
                    <a:cubicBezTo>
                      <a:pt x="11" y="39"/>
                      <a:pt x="7" y="40"/>
                      <a:pt x="7" y="43"/>
                    </a:cubicBezTo>
                    <a:cubicBezTo>
                      <a:pt x="6" y="48"/>
                      <a:pt x="12" y="54"/>
                      <a:pt x="15" y="57"/>
                    </a:cubicBezTo>
                    <a:cubicBezTo>
                      <a:pt x="16" y="60"/>
                      <a:pt x="20" y="61"/>
                      <a:pt x="23" y="59"/>
                    </a:cubicBezTo>
                    <a:cubicBezTo>
                      <a:pt x="24" y="58"/>
                      <a:pt x="24" y="57"/>
                      <a:pt x="24" y="56"/>
                    </a:cubicBezTo>
                    <a:cubicBezTo>
                      <a:pt x="24" y="54"/>
                      <a:pt x="28" y="43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7"/>
                      <a:pt x="32" y="45"/>
                      <a:pt x="33" y="44"/>
                    </a:cubicBezTo>
                    <a:cubicBezTo>
                      <a:pt x="33" y="46"/>
                      <a:pt x="33" y="47"/>
                      <a:pt x="32" y="48"/>
                    </a:cubicBezTo>
                    <a:cubicBezTo>
                      <a:pt x="31" y="51"/>
                      <a:pt x="30" y="53"/>
                      <a:pt x="28" y="56"/>
                    </a:cubicBezTo>
                    <a:cubicBezTo>
                      <a:pt x="27" y="58"/>
                      <a:pt x="27" y="59"/>
                      <a:pt x="28" y="60"/>
                    </a:cubicBezTo>
                    <a:cubicBezTo>
                      <a:pt x="29" y="60"/>
                      <a:pt x="31" y="60"/>
                      <a:pt x="31" y="60"/>
                    </a:cubicBezTo>
                    <a:cubicBezTo>
                      <a:pt x="33" y="58"/>
                      <a:pt x="37" y="61"/>
                      <a:pt x="38" y="62"/>
                    </a:cubicBezTo>
                    <a:cubicBezTo>
                      <a:pt x="38" y="63"/>
                      <a:pt x="39" y="63"/>
                      <a:pt x="39" y="62"/>
                    </a:cubicBezTo>
                    <a:cubicBezTo>
                      <a:pt x="41" y="59"/>
                      <a:pt x="42" y="57"/>
                      <a:pt x="42" y="54"/>
                    </a:cubicBezTo>
                    <a:cubicBezTo>
                      <a:pt x="43" y="52"/>
                      <a:pt x="41" y="50"/>
                      <a:pt x="41" y="49"/>
                    </a:cubicBezTo>
                    <a:cubicBezTo>
                      <a:pt x="40" y="46"/>
                      <a:pt x="41" y="43"/>
                      <a:pt x="40" y="41"/>
                    </a:cubicBezTo>
                    <a:cubicBezTo>
                      <a:pt x="40" y="40"/>
                      <a:pt x="40" y="39"/>
                      <a:pt x="39" y="39"/>
                    </a:cubicBezTo>
                    <a:cubicBezTo>
                      <a:pt x="36" y="36"/>
                      <a:pt x="36" y="34"/>
                      <a:pt x="37" y="30"/>
                    </a:cubicBezTo>
                    <a:cubicBezTo>
                      <a:pt x="37" y="28"/>
                      <a:pt x="36" y="26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3"/>
                      <a:pt x="35" y="23"/>
                      <a:pt x="34" y="22"/>
                    </a:cubicBezTo>
                    <a:cubicBezTo>
                      <a:pt x="34" y="22"/>
                      <a:pt x="34" y="22"/>
                      <a:pt x="34" y="2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08"/>
              <p:cNvSpPr/>
              <p:nvPr/>
            </p:nvSpPr>
            <p:spPr bwMode="auto">
              <a:xfrm>
                <a:off x="4505" y="1619"/>
                <a:ext cx="85" cy="121"/>
              </a:xfrm>
              <a:custGeom>
                <a:avLst/>
                <a:gdLst>
                  <a:gd name="T0" fmla="*/ 21 w 32"/>
                  <a:gd name="T1" fmla="*/ 9 h 45"/>
                  <a:gd name="T2" fmla="*/ 16 w 32"/>
                  <a:gd name="T3" fmla="*/ 6 h 45"/>
                  <a:gd name="T4" fmla="*/ 14 w 32"/>
                  <a:gd name="T5" fmla="*/ 6 h 45"/>
                  <a:gd name="T6" fmla="*/ 3 w 32"/>
                  <a:gd name="T7" fmla="*/ 0 h 45"/>
                  <a:gd name="T8" fmla="*/ 3 w 32"/>
                  <a:gd name="T9" fmla="*/ 0 h 45"/>
                  <a:gd name="T10" fmla="*/ 0 w 32"/>
                  <a:gd name="T11" fmla="*/ 8 h 45"/>
                  <a:gd name="T12" fmla="*/ 2 w 32"/>
                  <a:gd name="T13" fmla="*/ 14 h 45"/>
                  <a:gd name="T14" fmla="*/ 2 w 32"/>
                  <a:gd name="T15" fmla="*/ 15 h 45"/>
                  <a:gd name="T16" fmla="*/ 2 w 32"/>
                  <a:gd name="T17" fmla="*/ 18 h 45"/>
                  <a:gd name="T18" fmla="*/ 12 w 32"/>
                  <a:gd name="T19" fmla="*/ 25 h 45"/>
                  <a:gd name="T20" fmla="*/ 7 w 32"/>
                  <a:gd name="T21" fmla="*/ 28 h 45"/>
                  <a:gd name="T22" fmla="*/ 5 w 32"/>
                  <a:gd name="T23" fmla="*/ 40 h 45"/>
                  <a:gd name="T24" fmla="*/ 9 w 32"/>
                  <a:gd name="T25" fmla="*/ 44 h 45"/>
                  <a:gd name="T26" fmla="*/ 17 w 32"/>
                  <a:gd name="T27" fmla="*/ 44 h 45"/>
                  <a:gd name="T28" fmla="*/ 18 w 32"/>
                  <a:gd name="T29" fmla="*/ 44 h 45"/>
                  <a:gd name="T30" fmla="*/ 26 w 32"/>
                  <a:gd name="T31" fmla="*/ 35 h 45"/>
                  <a:gd name="T32" fmla="*/ 30 w 32"/>
                  <a:gd name="T33" fmla="*/ 29 h 45"/>
                  <a:gd name="T34" fmla="*/ 29 w 32"/>
                  <a:gd name="T35" fmla="*/ 15 h 45"/>
                  <a:gd name="T36" fmla="*/ 21 w 32"/>
                  <a:gd name="T3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5">
                    <a:moveTo>
                      <a:pt x="21" y="9"/>
                    </a:moveTo>
                    <a:cubicBezTo>
                      <a:pt x="19" y="8"/>
                      <a:pt x="17" y="6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1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21"/>
                      <a:pt x="10" y="24"/>
                      <a:pt x="12" y="25"/>
                    </a:cubicBezTo>
                    <a:cubicBezTo>
                      <a:pt x="12" y="26"/>
                      <a:pt x="8" y="28"/>
                      <a:pt x="7" y="28"/>
                    </a:cubicBezTo>
                    <a:cubicBezTo>
                      <a:pt x="4" y="30"/>
                      <a:pt x="3" y="36"/>
                      <a:pt x="5" y="40"/>
                    </a:cubicBezTo>
                    <a:cubicBezTo>
                      <a:pt x="6" y="41"/>
                      <a:pt x="8" y="43"/>
                      <a:pt x="9" y="44"/>
                    </a:cubicBezTo>
                    <a:cubicBezTo>
                      <a:pt x="12" y="45"/>
                      <a:pt x="15" y="42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21" y="41"/>
                      <a:pt x="23" y="37"/>
                      <a:pt x="26" y="35"/>
                    </a:cubicBezTo>
                    <a:cubicBezTo>
                      <a:pt x="28" y="33"/>
                      <a:pt x="29" y="31"/>
                      <a:pt x="30" y="29"/>
                    </a:cubicBezTo>
                    <a:cubicBezTo>
                      <a:pt x="31" y="25"/>
                      <a:pt x="32" y="18"/>
                      <a:pt x="29" y="15"/>
                    </a:cubicBezTo>
                    <a:cubicBezTo>
                      <a:pt x="26" y="13"/>
                      <a:pt x="24" y="11"/>
                      <a:pt x="21" y="9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09"/>
              <p:cNvSpPr/>
              <p:nvPr/>
            </p:nvSpPr>
            <p:spPr bwMode="auto">
              <a:xfrm>
                <a:off x="4574" y="1691"/>
                <a:ext cx="27" cy="78"/>
              </a:xfrm>
              <a:custGeom>
                <a:avLst/>
                <a:gdLst>
                  <a:gd name="T0" fmla="*/ 5 w 10"/>
                  <a:gd name="T1" fmla="*/ 1 h 29"/>
                  <a:gd name="T2" fmla="*/ 6 w 10"/>
                  <a:gd name="T3" fmla="*/ 5 h 29"/>
                  <a:gd name="T4" fmla="*/ 9 w 10"/>
                  <a:gd name="T5" fmla="*/ 29 h 29"/>
                  <a:gd name="T6" fmla="*/ 10 w 10"/>
                  <a:gd name="T7" fmla="*/ 28 h 29"/>
                  <a:gd name="T8" fmla="*/ 8 w 10"/>
                  <a:gd name="T9" fmla="*/ 13 h 29"/>
                  <a:gd name="T10" fmla="*/ 7 w 10"/>
                  <a:gd name="T11" fmla="*/ 2 h 29"/>
                  <a:gd name="T12" fmla="*/ 6 w 10"/>
                  <a:gd name="T13" fmla="*/ 1 h 29"/>
                  <a:gd name="T14" fmla="*/ 6 w 10"/>
                  <a:gd name="T15" fmla="*/ 1 h 29"/>
                  <a:gd name="T16" fmla="*/ 6 w 10"/>
                  <a:gd name="T17" fmla="*/ 0 h 29"/>
                  <a:gd name="T18" fmla="*/ 5 w 10"/>
                  <a:gd name="T1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9">
                    <a:moveTo>
                      <a:pt x="5" y="1"/>
                    </a:moveTo>
                    <a:cubicBezTo>
                      <a:pt x="5" y="2"/>
                      <a:pt x="5" y="4"/>
                      <a:pt x="6" y="5"/>
                    </a:cubicBezTo>
                    <a:cubicBezTo>
                      <a:pt x="5" y="14"/>
                      <a:pt x="0" y="24"/>
                      <a:pt x="9" y="29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8" y="25"/>
                      <a:pt x="7" y="17"/>
                      <a:pt x="8" y="13"/>
                    </a:cubicBezTo>
                    <a:cubicBezTo>
                      <a:pt x="8" y="9"/>
                      <a:pt x="8" y="6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10"/>
              <p:cNvSpPr/>
              <p:nvPr/>
            </p:nvSpPr>
            <p:spPr bwMode="auto">
              <a:xfrm>
                <a:off x="4609" y="1646"/>
                <a:ext cx="56" cy="19"/>
              </a:xfrm>
              <a:custGeom>
                <a:avLst/>
                <a:gdLst>
                  <a:gd name="T0" fmla="*/ 20 w 21"/>
                  <a:gd name="T1" fmla="*/ 6 h 7"/>
                  <a:gd name="T2" fmla="*/ 20 w 21"/>
                  <a:gd name="T3" fmla="*/ 6 h 7"/>
                  <a:gd name="T4" fmla="*/ 20 w 21"/>
                  <a:gd name="T5" fmla="*/ 6 h 7"/>
                  <a:gd name="T6" fmla="*/ 16 w 21"/>
                  <a:gd name="T7" fmla="*/ 4 h 7"/>
                  <a:gd name="T8" fmla="*/ 14 w 21"/>
                  <a:gd name="T9" fmla="*/ 4 h 7"/>
                  <a:gd name="T10" fmla="*/ 10 w 21"/>
                  <a:gd name="T11" fmla="*/ 2 h 7"/>
                  <a:gd name="T12" fmla="*/ 1 w 21"/>
                  <a:gd name="T13" fmla="*/ 6 h 7"/>
                  <a:gd name="T14" fmla="*/ 1 w 21"/>
                  <a:gd name="T15" fmla="*/ 6 h 7"/>
                  <a:gd name="T16" fmla="*/ 1 w 21"/>
                  <a:gd name="T17" fmla="*/ 7 h 7"/>
                  <a:gd name="T18" fmla="*/ 2 w 21"/>
                  <a:gd name="T19" fmla="*/ 7 h 7"/>
                  <a:gd name="T20" fmla="*/ 2 w 21"/>
                  <a:gd name="T21" fmla="*/ 6 h 7"/>
                  <a:gd name="T22" fmla="*/ 3 w 21"/>
                  <a:gd name="T23" fmla="*/ 7 h 7"/>
                  <a:gd name="T24" fmla="*/ 8 w 21"/>
                  <a:gd name="T25" fmla="*/ 6 h 7"/>
                  <a:gd name="T26" fmla="*/ 13 w 21"/>
                  <a:gd name="T27" fmla="*/ 6 h 7"/>
                  <a:gd name="T28" fmla="*/ 20 w 21"/>
                  <a:gd name="T29" fmla="*/ 7 h 7"/>
                  <a:gd name="T30" fmla="*/ 20 w 21"/>
                  <a:gd name="T31" fmla="*/ 6 h 7"/>
                  <a:gd name="T32" fmla="*/ 20 w 21"/>
                  <a:gd name="T3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"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5"/>
                      <a:pt x="18" y="4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2" y="4"/>
                      <a:pt x="11" y="2"/>
                      <a:pt x="10" y="2"/>
                    </a:cubicBezTo>
                    <a:cubicBezTo>
                      <a:pt x="7" y="0"/>
                      <a:pt x="4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10" y="5"/>
                      <a:pt x="12" y="5"/>
                      <a:pt x="13" y="6"/>
                    </a:cubicBezTo>
                    <a:cubicBezTo>
                      <a:pt x="16" y="6"/>
                      <a:pt x="18" y="6"/>
                      <a:pt x="20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11"/>
              <p:cNvSpPr/>
              <p:nvPr/>
            </p:nvSpPr>
            <p:spPr bwMode="auto">
              <a:xfrm>
                <a:off x="4566" y="1600"/>
                <a:ext cx="70" cy="70"/>
              </a:xfrm>
              <a:custGeom>
                <a:avLst/>
                <a:gdLst>
                  <a:gd name="T0" fmla="*/ 13 w 26"/>
                  <a:gd name="T1" fmla="*/ 5 h 26"/>
                  <a:gd name="T2" fmla="*/ 12 w 26"/>
                  <a:gd name="T3" fmla="*/ 9 h 26"/>
                  <a:gd name="T4" fmla="*/ 9 w 26"/>
                  <a:gd name="T5" fmla="*/ 9 h 26"/>
                  <a:gd name="T6" fmla="*/ 8 w 26"/>
                  <a:gd name="T7" fmla="*/ 9 h 26"/>
                  <a:gd name="T8" fmla="*/ 1 w 26"/>
                  <a:gd name="T9" fmla="*/ 0 h 26"/>
                  <a:gd name="T10" fmla="*/ 0 w 26"/>
                  <a:gd name="T11" fmla="*/ 0 h 26"/>
                  <a:gd name="T12" fmla="*/ 9 w 26"/>
                  <a:gd name="T13" fmla="*/ 16 h 26"/>
                  <a:gd name="T14" fmla="*/ 10 w 26"/>
                  <a:gd name="T15" fmla="*/ 16 h 26"/>
                  <a:gd name="T16" fmla="*/ 17 w 26"/>
                  <a:gd name="T17" fmla="*/ 24 h 26"/>
                  <a:gd name="T18" fmla="*/ 26 w 26"/>
                  <a:gd name="T19" fmla="*/ 22 h 26"/>
                  <a:gd name="T20" fmla="*/ 25 w 26"/>
                  <a:gd name="T21" fmla="*/ 21 h 26"/>
                  <a:gd name="T22" fmla="*/ 19 w 26"/>
                  <a:gd name="T23" fmla="*/ 21 h 26"/>
                  <a:gd name="T24" fmla="*/ 17 w 26"/>
                  <a:gd name="T25" fmla="*/ 18 h 26"/>
                  <a:gd name="T26" fmla="*/ 16 w 26"/>
                  <a:gd name="T27" fmla="*/ 17 h 26"/>
                  <a:gd name="T28" fmla="*/ 14 w 26"/>
                  <a:gd name="T29" fmla="*/ 10 h 26"/>
                  <a:gd name="T30" fmla="*/ 14 w 26"/>
                  <a:gd name="T31" fmla="*/ 10 h 26"/>
                  <a:gd name="T32" fmla="*/ 14 w 26"/>
                  <a:gd name="T33" fmla="*/ 5 h 26"/>
                  <a:gd name="T34" fmla="*/ 13 w 26"/>
                  <a:gd name="T3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6">
                    <a:moveTo>
                      <a:pt x="13" y="5"/>
                    </a:moveTo>
                    <a:cubicBezTo>
                      <a:pt x="12" y="7"/>
                      <a:pt x="12" y="8"/>
                      <a:pt x="12" y="9"/>
                    </a:cubicBezTo>
                    <a:cubicBezTo>
                      <a:pt x="11" y="10"/>
                      <a:pt x="10" y="11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6" y="12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4" y="12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6" y="24"/>
                      <a:pt x="17" y="24"/>
                    </a:cubicBezTo>
                    <a:cubicBezTo>
                      <a:pt x="20" y="26"/>
                      <a:pt x="24" y="23"/>
                      <a:pt x="26" y="22"/>
                    </a:cubicBezTo>
                    <a:cubicBezTo>
                      <a:pt x="26" y="22"/>
                      <a:pt x="26" y="21"/>
                      <a:pt x="25" y="21"/>
                    </a:cubicBezTo>
                    <a:cubicBezTo>
                      <a:pt x="23" y="21"/>
                      <a:pt x="22" y="21"/>
                      <a:pt x="19" y="21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4" y="15"/>
                      <a:pt x="14" y="12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4" y="7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12"/>
              <p:cNvSpPr/>
              <p:nvPr/>
            </p:nvSpPr>
            <p:spPr bwMode="auto">
              <a:xfrm>
                <a:off x="4505" y="1638"/>
                <a:ext cx="74" cy="104"/>
              </a:xfrm>
              <a:custGeom>
                <a:avLst/>
                <a:gdLst>
                  <a:gd name="T0" fmla="*/ 26 w 28"/>
                  <a:gd name="T1" fmla="*/ 13 h 39"/>
                  <a:gd name="T2" fmla="*/ 11 w 28"/>
                  <a:gd name="T3" fmla="*/ 10 h 39"/>
                  <a:gd name="T4" fmla="*/ 9 w 28"/>
                  <a:gd name="T5" fmla="*/ 9 h 39"/>
                  <a:gd name="T6" fmla="*/ 8 w 28"/>
                  <a:gd name="T7" fmla="*/ 4 h 39"/>
                  <a:gd name="T8" fmla="*/ 6 w 28"/>
                  <a:gd name="T9" fmla="*/ 3 h 39"/>
                  <a:gd name="T10" fmla="*/ 4 w 28"/>
                  <a:gd name="T11" fmla="*/ 3 h 39"/>
                  <a:gd name="T12" fmla="*/ 1 w 28"/>
                  <a:gd name="T13" fmla="*/ 2 h 39"/>
                  <a:gd name="T14" fmla="*/ 1 w 28"/>
                  <a:gd name="T15" fmla="*/ 1 h 39"/>
                  <a:gd name="T16" fmla="*/ 0 w 28"/>
                  <a:gd name="T17" fmla="*/ 1 h 39"/>
                  <a:gd name="T18" fmla="*/ 0 w 28"/>
                  <a:gd name="T19" fmla="*/ 3 h 39"/>
                  <a:gd name="T20" fmla="*/ 0 w 28"/>
                  <a:gd name="T21" fmla="*/ 4 h 39"/>
                  <a:gd name="T22" fmla="*/ 2 w 28"/>
                  <a:gd name="T23" fmla="*/ 10 h 39"/>
                  <a:gd name="T24" fmla="*/ 3 w 28"/>
                  <a:gd name="T25" fmla="*/ 11 h 39"/>
                  <a:gd name="T26" fmla="*/ 5 w 28"/>
                  <a:gd name="T27" fmla="*/ 12 h 39"/>
                  <a:gd name="T28" fmla="*/ 9 w 28"/>
                  <a:gd name="T29" fmla="*/ 15 h 39"/>
                  <a:gd name="T30" fmla="*/ 13 w 28"/>
                  <a:gd name="T31" fmla="*/ 17 h 39"/>
                  <a:gd name="T32" fmla="*/ 20 w 28"/>
                  <a:gd name="T33" fmla="*/ 14 h 39"/>
                  <a:gd name="T34" fmla="*/ 7 w 28"/>
                  <a:gd name="T35" fmla="*/ 22 h 39"/>
                  <a:gd name="T36" fmla="*/ 3 w 28"/>
                  <a:gd name="T37" fmla="*/ 27 h 39"/>
                  <a:gd name="T38" fmla="*/ 3 w 28"/>
                  <a:gd name="T39" fmla="*/ 27 h 39"/>
                  <a:gd name="T40" fmla="*/ 3 w 28"/>
                  <a:gd name="T41" fmla="*/ 27 h 39"/>
                  <a:gd name="T42" fmla="*/ 7 w 28"/>
                  <a:gd name="T43" fmla="*/ 36 h 39"/>
                  <a:gd name="T44" fmla="*/ 10 w 28"/>
                  <a:gd name="T45" fmla="*/ 39 h 39"/>
                  <a:gd name="T46" fmla="*/ 11 w 28"/>
                  <a:gd name="T47" fmla="*/ 38 h 39"/>
                  <a:gd name="T48" fmla="*/ 13 w 28"/>
                  <a:gd name="T49" fmla="*/ 30 h 39"/>
                  <a:gd name="T50" fmla="*/ 13 w 28"/>
                  <a:gd name="T51" fmla="*/ 28 h 39"/>
                  <a:gd name="T52" fmla="*/ 27 w 28"/>
                  <a:gd name="T53" fmla="*/ 14 h 39"/>
                  <a:gd name="T54" fmla="*/ 27 w 28"/>
                  <a:gd name="T55" fmla="*/ 13 h 39"/>
                  <a:gd name="T56" fmla="*/ 26 w 28"/>
                  <a:gd name="T57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39">
                    <a:moveTo>
                      <a:pt x="26" y="13"/>
                    </a:moveTo>
                    <a:cubicBezTo>
                      <a:pt x="21" y="11"/>
                      <a:pt x="13" y="16"/>
                      <a:pt x="11" y="10"/>
                    </a:cubicBezTo>
                    <a:cubicBezTo>
                      <a:pt x="11" y="10"/>
                      <a:pt x="10" y="9"/>
                      <a:pt x="9" y="9"/>
                    </a:cubicBezTo>
                    <a:cubicBezTo>
                      <a:pt x="5" y="8"/>
                      <a:pt x="8" y="6"/>
                      <a:pt x="8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6" y="12"/>
                      <a:pt x="8" y="14"/>
                      <a:pt x="9" y="15"/>
                    </a:cubicBezTo>
                    <a:cubicBezTo>
                      <a:pt x="10" y="16"/>
                      <a:pt x="12" y="17"/>
                      <a:pt x="13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16" y="17"/>
                      <a:pt x="11" y="20"/>
                      <a:pt x="7" y="22"/>
                    </a:cubicBezTo>
                    <a:cubicBezTo>
                      <a:pt x="5" y="23"/>
                      <a:pt x="4" y="25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30"/>
                      <a:pt x="4" y="34"/>
                      <a:pt x="7" y="36"/>
                    </a:cubicBezTo>
                    <a:cubicBezTo>
                      <a:pt x="8" y="37"/>
                      <a:pt x="9" y="38"/>
                      <a:pt x="10" y="39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0" y="34"/>
                      <a:pt x="12" y="33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7" y="22"/>
                      <a:pt x="23" y="15"/>
                      <a:pt x="27" y="14"/>
                    </a:cubicBezTo>
                    <a:cubicBezTo>
                      <a:pt x="28" y="14"/>
                      <a:pt x="28" y="13"/>
                      <a:pt x="27" y="13"/>
                    </a:cubicBezTo>
                    <a:cubicBezTo>
                      <a:pt x="27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13"/>
              <p:cNvSpPr/>
              <p:nvPr/>
            </p:nvSpPr>
            <p:spPr bwMode="auto">
              <a:xfrm>
                <a:off x="4569" y="1635"/>
                <a:ext cx="45" cy="64"/>
              </a:xfrm>
              <a:custGeom>
                <a:avLst/>
                <a:gdLst>
                  <a:gd name="T0" fmla="*/ 7 w 17"/>
                  <a:gd name="T1" fmla="*/ 4 h 24"/>
                  <a:gd name="T2" fmla="*/ 2 w 17"/>
                  <a:gd name="T3" fmla="*/ 16 h 24"/>
                  <a:gd name="T4" fmla="*/ 9 w 17"/>
                  <a:gd name="T5" fmla="*/ 24 h 24"/>
                  <a:gd name="T6" fmla="*/ 17 w 17"/>
                  <a:gd name="T7" fmla="*/ 12 h 24"/>
                  <a:gd name="T8" fmla="*/ 7 w 17"/>
                  <a:gd name="T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7" y="4"/>
                    </a:moveTo>
                    <a:cubicBezTo>
                      <a:pt x="5" y="6"/>
                      <a:pt x="0" y="12"/>
                      <a:pt x="2" y="16"/>
                    </a:cubicBezTo>
                    <a:cubicBezTo>
                      <a:pt x="2" y="20"/>
                      <a:pt x="5" y="24"/>
                      <a:pt x="9" y="24"/>
                    </a:cubicBezTo>
                    <a:cubicBezTo>
                      <a:pt x="14" y="23"/>
                      <a:pt x="17" y="17"/>
                      <a:pt x="17" y="12"/>
                    </a:cubicBezTo>
                    <a:cubicBezTo>
                      <a:pt x="17" y="8"/>
                      <a:pt x="12" y="0"/>
                      <a:pt x="7" y="4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14"/>
              <p:cNvSpPr/>
              <p:nvPr/>
            </p:nvSpPr>
            <p:spPr bwMode="auto">
              <a:xfrm>
                <a:off x="4577" y="1646"/>
                <a:ext cx="40" cy="56"/>
              </a:xfrm>
              <a:custGeom>
                <a:avLst/>
                <a:gdLst>
                  <a:gd name="T0" fmla="*/ 5 w 15"/>
                  <a:gd name="T1" fmla="*/ 1 h 21"/>
                  <a:gd name="T2" fmla="*/ 5 w 15"/>
                  <a:gd name="T3" fmla="*/ 1 h 21"/>
                  <a:gd name="T4" fmla="*/ 1 w 15"/>
                  <a:gd name="T5" fmla="*/ 5 h 21"/>
                  <a:gd name="T6" fmla="*/ 1 w 15"/>
                  <a:gd name="T7" fmla="*/ 6 h 21"/>
                  <a:gd name="T8" fmla="*/ 1 w 15"/>
                  <a:gd name="T9" fmla="*/ 6 h 21"/>
                  <a:gd name="T10" fmla="*/ 2 w 15"/>
                  <a:gd name="T11" fmla="*/ 5 h 21"/>
                  <a:gd name="T12" fmla="*/ 3 w 15"/>
                  <a:gd name="T13" fmla="*/ 5 h 21"/>
                  <a:gd name="T14" fmla="*/ 4 w 15"/>
                  <a:gd name="T15" fmla="*/ 5 h 21"/>
                  <a:gd name="T16" fmla="*/ 5 w 15"/>
                  <a:gd name="T17" fmla="*/ 9 h 21"/>
                  <a:gd name="T18" fmla="*/ 3 w 15"/>
                  <a:gd name="T19" fmla="*/ 17 h 21"/>
                  <a:gd name="T20" fmla="*/ 3 w 15"/>
                  <a:gd name="T21" fmla="*/ 18 h 21"/>
                  <a:gd name="T22" fmla="*/ 14 w 15"/>
                  <a:gd name="T23" fmla="*/ 11 h 21"/>
                  <a:gd name="T24" fmla="*/ 12 w 15"/>
                  <a:gd name="T25" fmla="*/ 2 h 21"/>
                  <a:gd name="T26" fmla="*/ 5 w 15"/>
                  <a:gd name="T2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1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6" y="12"/>
                      <a:pt x="6" y="15"/>
                      <a:pt x="3" y="17"/>
                    </a:cubicBezTo>
                    <a:cubicBezTo>
                      <a:pt x="2" y="17"/>
                      <a:pt x="2" y="18"/>
                      <a:pt x="3" y="18"/>
                    </a:cubicBezTo>
                    <a:cubicBezTo>
                      <a:pt x="8" y="21"/>
                      <a:pt x="13" y="15"/>
                      <a:pt x="14" y="11"/>
                    </a:cubicBezTo>
                    <a:cubicBezTo>
                      <a:pt x="15" y="8"/>
                      <a:pt x="14" y="5"/>
                      <a:pt x="12" y="2"/>
                    </a:cubicBezTo>
                    <a:cubicBezTo>
                      <a:pt x="11" y="0"/>
                      <a:pt x="7" y="4"/>
                      <a:pt x="5" y="1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15"/>
              <p:cNvSpPr/>
              <p:nvPr/>
            </p:nvSpPr>
            <p:spPr bwMode="auto">
              <a:xfrm>
                <a:off x="4579" y="1654"/>
                <a:ext cx="19" cy="21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0 h 8"/>
                  <a:gd name="T4" fmla="*/ 1 w 7"/>
                  <a:gd name="T5" fmla="*/ 0 h 8"/>
                  <a:gd name="T6" fmla="*/ 1 w 7"/>
                  <a:gd name="T7" fmla="*/ 3 h 8"/>
                  <a:gd name="T8" fmla="*/ 2 w 7"/>
                  <a:gd name="T9" fmla="*/ 4 h 8"/>
                  <a:gd name="T10" fmla="*/ 4 w 7"/>
                  <a:gd name="T11" fmla="*/ 5 h 8"/>
                  <a:gd name="T12" fmla="*/ 4 w 7"/>
                  <a:gd name="T13" fmla="*/ 8 h 8"/>
                  <a:gd name="T14" fmla="*/ 5 w 7"/>
                  <a:gd name="T15" fmla="*/ 8 h 8"/>
                  <a:gd name="T16" fmla="*/ 6 w 7"/>
                  <a:gd name="T17" fmla="*/ 1 h 8"/>
                  <a:gd name="T18" fmla="*/ 5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4" y="1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7" y="3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16"/>
              <p:cNvSpPr/>
              <p:nvPr/>
            </p:nvSpPr>
            <p:spPr bwMode="auto">
              <a:xfrm>
                <a:off x="4590" y="1678"/>
                <a:ext cx="16" cy="13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2 h 5"/>
                  <a:gd name="T4" fmla="*/ 0 w 6"/>
                  <a:gd name="T5" fmla="*/ 3 h 5"/>
                  <a:gd name="T6" fmla="*/ 0 w 6"/>
                  <a:gd name="T7" fmla="*/ 4 h 5"/>
                  <a:gd name="T8" fmla="*/ 5 w 6"/>
                  <a:gd name="T9" fmla="*/ 3 h 5"/>
                  <a:gd name="T10" fmla="*/ 6 w 6"/>
                  <a:gd name="T11" fmla="*/ 1 h 5"/>
                  <a:gd name="T12" fmla="*/ 4 w 6"/>
                  <a:gd name="T13" fmla="*/ 0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17"/>
              <p:cNvSpPr/>
              <p:nvPr/>
            </p:nvSpPr>
            <p:spPr bwMode="auto">
              <a:xfrm>
                <a:off x="2964" y="1801"/>
                <a:ext cx="225" cy="201"/>
              </a:xfrm>
              <a:custGeom>
                <a:avLst/>
                <a:gdLst>
                  <a:gd name="T0" fmla="*/ 68 w 84"/>
                  <a:gd name="T1" fmla="*/ 18 h 75"/>
                  <a:gd name="T2" fmla="*/ 60 w 84"/>
                  <a:gd name="T3" fmla="*/ 21 h 75"/>
                  <a:gd name="T4" fmla="*/ 56 w 84"/>
                  <a:gd name="T5" fmla="*/ 25 h 75"/>
                  <a:gd name="T6" fmla="*/ 55 w 84"/>
                  <a:gd name="T7" fmla="*/ 26 h 75"/>
                  <a:gd name="T8" fmla="*/ 56 w 84"/>
                  <a:gd name="T9" fmla="*/ 5 h 75"/>
                  <a:gd name="T10" fmla="*/ 37 w 84"/>
                  <a:gd name="T11" fmla="*/ 9 h 75"/>
                  <a:gd name="T12" fmla="*/ 34 w 84"/>
                  <a:gd name="T13" fmla="*/ 24 h 75"/>
                  <a:gd name="T14" fmla="*/ 27 w 84"/>
                  <a:gd name="T15" fmla="*/ 16 h 75"/>
                  <a:gd name="T16" fmla="*/ 9 w 84"/>
                  <a:gd name="T17" fmla="*/ 17 h 75"/>
                  <a:gd name="T18" fmla="*/ 0 w 84"/>
                  <a:gd name="T19" fmla="*/ 32 h 75"/>
                  <a:gd name="T20" fmla="*/ 2 w 84"/>
                  <a:gd name="T21" fmla="*/ 36 h 75"/>
                  <a:gd name="T22" fmla="*/ 10 w 84"/>
                  <a:gd name="T23" fmla="*/ 45 h 75"/>
                  <a:gd name="T24" fmla="*/ 17 w 84"/>
                  <a:gd name="T25" fmla="*/ 48 h 75"/>
                  <a:gd name="T26" fmla="*/ 18 w 84"/>
                  <a:gd name="T27" fmla="*/ 48 h 75"/>
                  <a:gd name="T28" fmla="*/ 16 w 84"/>
                  <a:gd name="T29" fmla="*/ 48 h 75"/>
                  <a:gd name="T30" fmla="*/ 8 w 84"/>
                  <a:gd name="T31" fmla="*/ 52 h 75"/>
                  <a:gd name="T32" fmla="*/ 6 w 84"/>
                  <a:gd name="T33" fmla="*/ 60 h 75"/>
                  <a:gd name="T34" fmla="*/ 12 w 84"/>
                  <a:gd name="T35" fmla="*/ 71 h 75"/>
                  <a:gd name="T36" fmla="*/ 26 w 84"/>
                  <a:gd name="T37" fmla="*/ 67 h 75"/>
                  <a:gd name="T38" fmla="*/ 30 w 84"/>
                  <a:gd name="T39" fmla="*/ 60 h 75"/>
                  <a:gd name="T40" fmla="*/ 30 w 84"/>
                  <a:gd name="T41" fmla="*/ 63 h 75"/>
                  <a:gd name="T42" fmla="*/ 36 w 84"/>
                  <a:gd name="T43" fmla="*/ 74 h 75"/>
                  <a:gd name="T44" fmla="*/ 52 w 84"/>
                  <a:gd name="T45" fmla="*/ 68 h 75"/>
                  <a:gd name="T46" fmla="*/ 56 w 84"/>
                  <a:gd name="T47" fmla="*/ 55 h 75"/>
                  <a:gd name="T48" fmla="*/ 49 w 84"/>
                  <a:gd name="T49" fmla="*/ 46 h 75"/>
                  <a:gd name="T50" fmla="*/ 53 w 84"/>
                  <a:gd name="T51" fmla="*/ 49 h 75"/>
                  <a:gd name="T52" fmla="*/ 57 w 84"/>
                  <a:gd name="T53" fmla="*/ 50 h 75"/>
                  <a:gd name="T54" fmla="*/ 72 w 84"/>
                  <a:gd name="T55" fmla="*/ 46 h 75"/>
                  <a:gd name="T56" fmla="*/ 68 w 84"/>
                  <a:gd name="T57" fmla="*/ 1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4" h="75">
                    <a:moveTo>
                      <a:pt x="68" y="18"/>
                    </a:moveTo>
                    <a:cubicBezTo>
                      <a:pt x="65" y="18"/>
                      <a:pt x="62" y="20"/>
                      <a:pt x="60" y="21"/>
                    </a:cubicBezTo>
                    <a:cubicBezTo>
                      <a:pt x="58" y="22"/>
                      <a:pt x="57" y="24"/>
                      <a:pt x="56" y="25"/>
                    </a:cubicBezTo>
                    <a:cubicBezTo>
                      <a:pt x="56" y="25"/>
                      <a:pt x="56" y="26"/>
                      <a:pt x="55" y="26"/>
                    </a:cubicBezTo>
                    <a:cubicBezTo>
                      <a:pt x="59" y="19"/>
                      <a:pt x="62" y="11"/>
                      <a:pt x="56" y="5"/>
                    </a:cubicBezTo>
                    <a:cubicBezTo>
                      <a:pt x="50" y="0"/>
                      <a:pt x="41" y="5"/>
                      <a:pt x="37" y="9"/>
                    </a:cubicBezTo>
                    <a:cubicBezTo>
                      <a:pt x="33" y="13"/>
                      <a:pt x="33" y="18"/>
                      <a:pt x="34" y="24"/>
                    </a:cubicBezTo>
                    <a:cubicBezTo>
                      <a:pt x="32" y="21"/>
                      <a:pt x="30" y="18"/>
                      <a:pt x="27" y="16"/>
                    </a:cubicBezTo>
                    <a:cubicBezTo>
                      <a:pt x="21" y="11"/>
                      <a:pt x="15" y="13"/>
                      <a:pt x="9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2" y="36"/>
                    </a:cubicBezTo>
                    <a:cubicBezTo>
                      <a:pt x="5" y="39"/>
                      <a:pt x="7" y="42"/>
                      <a:pt x="10" y="45"/>
                    </a:cubicBezTo>
                    <a:cubicBezTo>
                      <a:pt x="11" y="47"/>
                      <a:pt x="15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7" y="48"/>
                      <a:pt x="17" y="48"/>
                      <a:pt x="16" y="48"/>
                    </a:cubicBezTo>
                    <a:cubicBezTo>
                      <a:pt x="14" y="50"/>
                      <a:pt x="11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6" y="64"/>
                      <a:pt x="8" y="70"/>
                      <a:pt x="12" y="71"/>
                    </a:cubicBezTo>
                    <a:cubicBezTo>
                      <a:pt x="17" y="73"/>
                      <a:pt x="22" y="71"/>
                      <a:pt x="26" y="67"/>
                    </a:cubicBezTo>
                    <a:cubicBezTo>
                      <a:pt x="28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4"/>
                    </a:cubicBezTo>
                    <a:cubicBezTo>
                      <a:pt x="41" y="75"/>
                      <a:pt x="48" y="70"/>
                      <a:pt x="52" y="68"/>
                    </a:cubicBezTo>
                    <a:cubicBezTo>
                      <a:pt x="56" y="65"/>
                      <a:pt x="58" y="60"/>
                      <a:pt x="56" y="55"/>
                    </a:cubicBezTo>
                    <a:cubicBezTo>
                      <a:pt x="54" y="52"/>
                      <a:pt x="51" y="49"/>
                      <a:pt x="49" y="46"/>
                    </a:cubicBezTo>
                    <a:cubicBezTo>
                      <a:pt x="49" y="47"/>
                      <a:pt x="53" y="48"/>
                      <a:pt x="53" y="49"/>
                    </a:cubicBezTo>
                    <a:cubicBezTo>
                      <a:pt x="55" y="50"/>
                      <a:pt x="55" y="50"/>
                      <a:pt x="57" y="50"/>
                    </a:cubicBezTo>
                    <a:cubicBezTo>
                      <a:pt x="61" y="52"/>
                      <a:pt x="69" y="51"/>
                      <a:pt x="72" y="46"/>
                    </a:cubicBezTo>
                    <a:cubicBezTo>
                      <a:pt x="77" y="37"/>
                      <a:pt x="84" y="21"/>
                      <a:pt x="68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18"/>
              <p:cNvSpPr/>
              <p:nvPr/>
            </p:nvSpPr>
            <p:spPr bwMode="auto">
              <a:xfrm>
                <a:off x="2986" y="1831"/>
                <a:ext cx="181" cy="136"/>
              </a:xfrm>
              <a:custGeom>
                <a:avLst/>
                <a:gdLst>
                  <a:gd name="T0" fmla="*/ 67 w 68"/>
                  <a:gd name="T1" fmla="*/ 25 h 51"/>
                  <a:gd name="T2" fmla="*/ 65 w 68"/>
                  <a:gd name="T3" fmla="*/ 27 h 51"/>
                  <a:gd name="T4" fmla="*/ 59 w 68"/>
                  <a:gd name="T5" fmla="*/ 26 h 51"/>
                  <a:gd name="T6" fmla="*/ 63 w 68"/>
                  <a:gd name="T7" fmla="*/ 21 h 51"/>
                  <a:gd name="T8" fmla="*/ 62 w 68"/>
                  <a:gd name="T9" fmla="*/ 20 h 51"/>
                  <a:gd name="T10" fmla="*/ 58 w 68"/>
                  <a:gd name="T11" fmla="*/ 22 h 51"/>
                  <a:gd name="T12" fmla="*/ 56 w 68"/>
                  <a:gd name="T13" fmla="*/ 22 h 51"/>
                  <a:gd name="T14" fmla="*/ 55 w 68"/>
                  <a:gd name="T15" fmla="*/ 23 h 51"/>
                  <a:gd name="T16" fmla="*/ 54 w 68"/>
                  <a:gd name="T17" fmla="*/ 18 h 51"/>
                  <a:gd name="T18" fmla="*/ 59 w 68"/>
                  <a:gd name="T19" fmla="*/ 9 h 51"/>
                  <a:gd name="T20" fmla="*/ 58 w 68"/>
                  <a:gd name="T21" fmla="*/ 9 h 51"/>
                  <a:gd name="T22" fmla="*/ 47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7 w 68"/>
                  <a:gd name="T29" fmla="*/ 0 h 51"/>
                  <a:gd name="T30" fmla="*/ 37 w 68"/>
                  <a:gd name="T31" fmla="*/ 8 h 51"/>
                  <a:gd name="T32" fmla="*/ 31 w 68"/>
                  <a:gd name="T33" fmla="*/ 14 h 51"/>
                  <a:gd name="T34" fmla="*/ 31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4 h 51"/>
                  <a:gd name="T44" fmla="*/ 23 w 68"/>
                  <a:gd name="T45" fmla="*/ 10 h 51"/>
                  <a:gd name="T46" fmla="*/ 7 w 68"/>
                  <a:gd name="T47" fmla="*/ 4 h 51"/>
                  <a:gd name="T48" fmla="*/ 4 w 68"/>
                  <a:gd name="T49" fmla="*/ 11 h 51"/>
                  <a:gd name="T50" fmla="*/ 18 w 68"/>
                  <a:gd name="T51" fmla="*/ 19 h 51"/>
                  <a:gd name="T52" fmla="*/ 12 w 68"/>
                  <a:gd name="T53" fmla="*/ 25 h 51"/>
                  <a:gd name="T54" fmla="*/ 2 w 68"/>
                  <a:gd name="T55" fmla="*/ 31 h 51"/>
                  <a:gd name="T56" fmla="*/ 2 w 68"/>
                  <a:gd name="T57" fmla="*/ 32 h 51"/>
                  <a:gd name="T58" fmla="*/ 16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8 w 68"/>
                  <a:gd name="T65" fmla="*/ 39 h 51"/>
                  <a:gd name="T66" fmla="*/ 15 w 68"/>
                  <a:gd name="T67" fmla="*/ 48 h 51"/>
                  <a:gd name="T68" fmla="*/ 16 w 68"/>
                  <a:gd name="T69" fmla="*/ 49 h 51"/>
                  <a:gd name="T70" fmla="*/ 24 w 68"/>
                  <a:gd name="T71" fmla="*/ 39 h 51"/>
                  <a:gd name="T72" fmla="*/ 26 w 68"/>
                  <a:gd name="T73" fmla="*/ 42 h 51"/>
                  <a:gd name="T74" fmla="*/ 34 w 68"/>
                  <a:gd name="T75" fmla="*/ 50 h 51"/>
                  <a:gd name="T76" fmla="*/ 35 w 68"/>
                  <a:gd name="T77" fmla="*/ 50 h 51"/>
                  <a:gd name="T78" fmla="*/ 37 w 68"/>
                  <a:gd name="T79" fmla="*/ 37 h 51"/>
                  <a:gd name="T80" fmla="*/ 51 w 68"/>
                  <a:gd name="T81" fmla="*/ 39 h 51"/>
                  <a:gd name="T82" fmla="*/ 68 w 68"/>
                  <a:gd name="T83" fmla="*/ 25 h 51"/>
                  <a:gd name="T84" fmla="*/ 67 w 68"/>
                  <a:gd name="T85" fmla="*/ 2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5"/>
                    </a:moveTo>
                    <a:cubicBezTo>
                      <a:pt x="66" y="25"/>
                      <a:pt x="66" y="26"/>
                      <a:pt x="65" y="27"/>
                    </a:cubicBezTo>
                    <a:cubicBezTo>
                      <a:pt x="63" y="30"/>
                      <a:pt x="61" y="30"/>
                      <a:pt x="59" y="26"/>
                    </a:cubicBezTo>
                    <a:cubicBezTo>
                      <a:pt x="60" y="24"/>
                      <a:pt x="61" y="22"/>
                      <a:pt x="63" y="21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1" y="20"/>
                      <a:pt x="60" y="21"/>
                      <a:pt x="58" y="22"/>
                    </a:cubicBezTo>
                    <a:cubicBezTo>
                      <a:pt x="57" y="22"/>
                      <a:pt x="57" y="22"/>
                      <a:pt x="56" y="22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4"/>
                      <a:pt x="52" y="22"/>
                      <a:pt x="54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9" y="8"/>
                      <a:pt x="58" y="9"/>
                    </a:cubicBezTo>
                    <a:cubicBezTo>
                      <a:pt x="53" y="10"/>
                      <a:pt x="51" y="14"/>
                      <a:pt x="47" y="18"/>
                    </a:cubicBezTo>
                    <a:cubicBezTo>
                      <a:pt x="43" y="23"/>
                      <a:pt x="47" y="16"/>
                      <a:pt x="47" y="14"/>
                    </a:cubicBezTo>
                    <a:cubicBezTo>
                      <a:pt x="48" y="10"/>
                      <a:pt x="47" y="5"/>
                      <a:pt x="47" y="1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2" y="4"/>
                      <a:pt x="38" y="1"/>
                      <a:pt x="37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6"/>
                      <a:pt x="31" y="16"/>
                    </a:cubicBezTo>
                    <a:cubicBezTo>
                      <a:pt x="26" y="11"/>
                      <a:pt x="27" y="7"/>
                      <a:pt x="28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6" y="4"/>
                      <a:pt x="24" y="9"/>
                      <a:pt x="25" y="13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19" y="5"/>
                      <a:pt x="13" y="2"/>
                      <a:pt x="7" y="4"/>
                    </a:cubicBezTo>
                    <a:cubicBezTo>
                      <a:pt x="2" y="5"/>
                      <a:pt x="0" y="8"/>
                      <a:pt x="4" y="11"/>
                    </a:cubicBezTo>
                    <a:cubicBezTo>
                      <a:pt x="9" y="14"/>
                      <a:pt x="13" y="17"/>
                      <a:pt x="18" y="19"/>
                    </a:cubicBezTo>
                    <a:cubicBezTo>
                      <a:pt x="19" y="20"/>
                      <a:pt x="12" y="25"/>
                      <a:pt x="12" y="25"/>
                    </a:cubicBezTo>
                    <a:cubicBezTo>
                      <a:pt x="9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2" y="32"/>
                    </a:cubicBezTo>
                    <a:cubicBezTo>
                      <a:pt x="7" y="36"/>
                      <a:pt x="10" y="38"/>
                      <a:pt x="16" y="35"/>
                    </a:cubicBezTo>
                    <a:cubicBezTo>
                      <a:pt x="17" y="35"/>
                      <a:pt x="18" y="33"/>
                      <a:pt x="18" y="33"/>
                    </a:cubicBezTo>
                    <a:cubicBezTo>
                      <a:pt x="19" y="33"/>
                      <a:pt x="20" y="34"/>
                      <a:pt x="20" y="34"/>
                    </a:cubicBezTo>
                    <a:cubicBezTo>
                      <a:pt x="19" y="36"/>
                      <a:pt x="19" y="37"/>
                      <a:pt x="18" y="39"/>
                    </a:cubicBezTo>
                    <a:cubicBezTo>
                      <a:pt x="16" y="42"/>
                      <a:pt x="15" y="45"/>
                      <a:pt x="15" y="48"/>
                    </a:cubicBezTo>
                    <a:cubicBezTo>
                      <a:pt x="15" y="49"/>
                      <a:pt x="15" y="49"/>
                      <a:pt x="16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5" y="41"/>
                      <a:pt x="26" y="42"/>
                    </a:cubicBezTo>
                    <a:cubicBezTo>
                      <a:pt x="31" y="43"/>
                      <a:pt x="30" y="48"/>
                      <a:pt x="34" y="50"/>
                    </a:cubicBezTo>
                    <a:cubicBezTo>
                      <a:pt x="34" y="51"/>
                      <a:pt x="34" y="51"/>
                      <a:pt x="35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7" y="32"/>
                      <a:pt x="49" y="39"/>
                      <a:pt x="51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5"/>
                      <a:pt x="68" y="24"/>
                      <a:pt x="67" y="25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19"/>
              <p:cNvSpPr/>
              <p:nvPr/>
            </p:nvSpPr>
            <p:spPr bwMode="auto">
              <a:xfrm>
                <a:off x="2996" y="1836"/>
                <a:ext cx="155" cy="123"/>
              </a:xfrm>
              <a:custGeom>
                <a:avLst/>
                <a:gdLst>
                  <a:gd name="T0" fmla="*/ 57 w 58"/>
                  <a:gd name="T1" fmla="*/ 32 h 46"/>
                  <a:gd name="T2" fmla="*/ 48 w 58"/>
                  <a:gd name="T3" fmla="*/ 26 h 46"/>
                  <a:gd name="T4" fmla="*/ 52 w 58"/>
                  <a:gd name="T5" fmla="*/ 23 h 46"/>
                  <a:gd name="T6" fmla="*/ 52 w 58"/>
                  <a:gd name="T7" fmla="*/ 22 h 46"/>
                  <a:gd name="T8" fmla="*/ 50 w 58"/>
                  <a:gd name="T9" fmla="*/ 23 h 46"/>
                  <a:gd name="T10" fmla="*/ 44 w 58"/>
                  <a:gd name="T11" fmla="*/ 21 h 46"/>
                  <a:gd name="T12" fmla="*/ 45 w 58"/>
                  <a:gd name="T13" fmla="*/ 18 h 46"/>
                  <a:gd name="T14" fmla="*/ 44 w 58"/>
                  <a:gd name="T15" fmla="*/ 17 h 46"/>
                  <a:gd name="T16" fmla="*/ 38 w 58"/>
                  <a:gd name="T17" fmla="*/ 21 h 46"/>
                  <a:gd name="T18" fmla="*/ 35 w 58"/>
                  <a:gd name="T19" fmla="*/ 16 h 46"/>
                  <a:gd name="T20" fmla="*/ 41 w 58"/>
                  <a:gd name="T21" fmla="*/ 7 h 46"/>
                  <a:gd name="T22" fmla="*/ 40 w 58"/>
                  <a:gd name="T23" fmla="*/ 7 h 46"/>
                  <a:gd name="T24" fmla="*/ 37 w 58"/>
                  <a:gd name="T25" fmla="*/ 10 h 46"/>
                  <a:gd name="T26" fmla="*/ 41 w 58"/>
                  <a:gd name="T27" fmla="*/ 0 h 46"/>
                  <a:gd name="T28" fmla="*/ 40 w 58"/>
                  <a:gd name="T29" fmla="*/ 0 h 46"/>
                  <a:gd name="T30" fmla="*/ 33 w 58"/>
                  <a:gd name="T31" fmla="*/ 7 h 46"/>
                  <a:gd name="T32" fmla="*/ 29 w 58"/>
                  <a:gd name="T33" fmla="*/ 16 h 46"/>
                  <a:gd name="T34" fmla="*/ 24 w 58"/>
                  <a:gd name="T35" fmla="*/ 15 h 46"/>
                  <a:gd name="T36" fmla="*/ 19 w 58"/>
                  <a:gd name="T37" fmla="*/ 8 h 46"/>
                  <a:gd name="T38" fmla="*/ 18 w 58"/>
                  <a:gd name="T39" fmla="*/ 5 h 46"/>
                  <a:gd name="T40" fmla="*/ 1 w 58"/>
                  <a:gd name="T41" fmla="*/ 3 h 46"/>
                  <a:gd name="T42" fmla="*/ 1 w 58"/>
                  <a:gd name="T43" fmla="*/ 4 h 46"/>
                  <a:gd name="T44" fmla="*/ 9 w 58"/>
                  <a:gd name="T45" fmla="*/ 14 h 46"/>
                  <a:gd name="T46" fmla="*/ 11 w 58"/>
                  <a:gd name="T47" fmla="*/ 16 h 46"/>
                  <a:gd name="T48" fmla="*/ 18 w 58"/>
                  <a:gd name="T49" fmla="*/ 21 h 46"/>
                  <a:gd name="T50" fmla="*/ 11 w 58"/>
                  <a:gd name="T51" fmla="*/ 24 h 46"/>
                  <a:gd name="T52" fmla="*/ 7 w 58"/>
                  <a:gd name="T53" fmla="*/ 27 h 46"/>
                  <a:gd name="T54" fmla="*/ 2 w 58"/>
                  <a:gd name="T55" fmla="*/ 30 h 46"/>
                  <a:gd name="T56" fmla="*/ 2 w 58"/>
                  <a:gd name="T57" fmla="*/ 31 h 46"/>
                  <a:gd name="T58" fmla="*/ 12 w 58"/>
                  <a:gd name="T59" fmla="*/ 29 h 46"/>
                  <a:gd name="T60" fmla="*/ 15 w 58"/>
                  <a:gd name="T61" fmla="*/ 26 h 46"/>
                  <a:gd name="T62" fmla="*/ 17 w 58"/>
                  <a:gd name="T63" fmla="*/ 31 h 46"/>
                  <a:gd name="T64" fmla="*/ 15 w 58"/>
                  <a:gd name="T65" fmla="*/ 42 h 46"/>
                  <a:gd name="T66" fmla="*/ 16 w 58"/>
                  <a:gd name="T67" fmla="*/ 42 h 46"/>
                  <a:gd name="T68" fmla="*/ 20 w 58"/>
                  <a:gd name="T69" fmla="*/ 34 h 46"/>
                  <a:gd name="T70" fmla="*/ 25 w 58"/>
                  <a:gd name="T71" fmla="*/ 32 h 46"/>
                  <a:gd name="T72" fmla="*/ 27 w 58"/>
                  <a:gd name="T73" fmla="*/ 38 h 46"/>
                  <a:gd name="T74" fmla="*/ 29 w 58"/>
                  <a:gd name="T75" fmla="*/ 45 h 46"/>
                  <a:gd name="T76" fmla="*/ 30 w 58"/>
                  <a:gd name="T77" fmla="*/ 45 h 46"/>
                  <a:gd name="T78" fmla="*/ 36 w 58"/>
                  <a:gd name="T79" fmla="*/ 33 h 46"/>
                  <a:gd name="T80" fmla="*/ 46 w 58"/>
                  <a:gd name="T81" fmla="*/ 37 h 46"/>
                  <a:gd name="T82" fmla="*/ 57 w 58"/>
                  <a:gd name="T83" fmla="*/ 32 h 46"/>
                  <a:gd name="T84" fmla="*/ 57 w 58"/>
                  <a:gd name="T85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8" h="46">
                    <a:moveTo>
                      <a:pt x="57" y="32"/>
                    </a:moveTo>
                    <a:cubicBezTo>
                      <a:pt x="56" y="32"/>
                      <a:pt x="45" y="28"/>
                      <a:pt x="48" y="26"/>
                    </a:cubicBezTo>
                    <a:cubicBezTo>
                      <a:pt x="50" y="25"/>
                      <a:pt x="51" y="25"/>
                      <a:pt x="52" y="23"/>
                    </a:cubicBezTo>
                    <a:cubicBezTo>
                      <a:pt x="53" y="23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0" y="23"/>
                    </a:cubicBezTo>
                    <a:cubicBezTo>
                      <a:pt x="48" y="24"/>
                      <a:pt x="46" y="23"/>
                      <a:pt x="44" y="21"/>
                    </a:cubicBezTo>
                    <a:cubicBezTo>
                      <a:pt x="45" y="20"/>
                      <a:pt x="45" y="19"/>
                      <a:pt x="45" y="18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2" y="18"/>
                      <a:pt x="40" y="19"/>
                      <a:pt x="38" y="21"/>
                    </a:cubicBezTo>
                    <a:cubicBezTo>
                      <a:pt x="32" y="25"/>
                      <a:pt x="33" y="19"/>
                      <a:pt x="35" y="16"/>
                    </a:cubicBezTo>
                    <a:cubicBezTo>
                      <a:pt x="38" y="14"/>
                      <a:pt x="40" y="11"/>
                      <a:pt x="41" y="7"/>
                    </a:cubicBezTo>
                    <a:cubicBezTo>
                      <a:pt x="41" y="7"/>
                      <a:pt x="40" y="7"/>
                      <a:pt x="40" y="7"/>
                    </a:cubicBezTo>
                    <a:cubicBezTo>
                      <a:pt x="38" y="8"/>
                      <a:pt x="37" y="8"/>
                      <a:pt x="37" y="10"/>
                    </a:cubicBezTo>
                    <a:cubicBezTo>
                      <a:pt x="38" y="6"/>
                      <a:pt x="40" y="4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7" y="2"/>
                      <a:pt x="34" y="3"/>
                      <a:pt x="33" y="7"/>
                    </a:cubicBezTo>
                    <a:cubicBezTo>
                      <a:pt x="32" y="10"/>
                      <a:pt x="30" y="13"/>
                      <a:pt x="29" y="16"/>
                    </a:cubicBezTo>
                    <a:cubicBezTo>
                      <a:pt x="26" y="19"/>
                      <a:pt x="27" y="19"/>
                      <a:pt x="24" y="15"/>
                    </a:cubicBezTo>
                    <a:cubicBezTo>
                      <a:pt x="22" y="12"/>
                      <a:pt x="20" y="11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4" y="0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7"/>
                      <a:pt x="6" y="10"/>
                      <a:pt x="9" y="14"/>
                    </a:cubicBezTo>
                    <a:cubicBezTo>
                      <a:pt x="9" y="14"/>
                      <a:pt x="11" y="15"/>
                      <a:pt x="11" y="16"/>
                    </a:cubicBezTo>
                    <a:cubicBezTo>
                      <a:pt x="12" y="16"/>
                      <a:pt x="21" y="20"/>
                      <a:pt x="18" y="21"/>
                    </a:cubicBezTo>
                    <a:cubicBezTo>
                      <a:pt x="15" y="22"/>
                      <a:pt x="13" y="22"/>
                      <a:pt x="11" y="24"/>
                    </a:cubicBezTo>
                    <a:cubicBezTo>
                      <a:pt x="9" y="25"/>
                      <a:pt x="9" y="26"/>
                      <a:pt x="7" y="27"/>
                    </a:cubicBezTo>
                    <a:cubicBezTo>
                      <a:pt x="5" y="28"/>
                      <a:pt x="4" y="29"/>
                      <a:pt x="2" y="30"/>
                    </a:cubicBezTo>
                    <a:cubicBezTo>
                      <a:pt x="2" y="30"/>
                      <a:pt x="2" y="30"/>
                      <a:pt x="2" y="31"/>
                    </a:cubicBezTo>
                    <a:cubicBezTo>
                      <a:pt x="6" y="34"/>
                      <a:pt x="9" y="31"/>
                      <a:pt x="12" y="29"/>
                    </a:cubicBezTo>
                    <a:cubicBezTo>
                      <a:pt x="13" y="28"/>
                      <a:pt x="14" y="27"/>
                      <a:pt x="15" y="26"/>
                    </a:cubicBezTo>
                    <a:cubicBezTo>
                      <a:pt x="19" y="24"/>
                      <a:pt x="18" y="29"/>
                      <a:pt x="17" y="31"/>
                    </a:cubicBezTo>
                    <a:cubicBezTo>
                      <a:pt x="15" y="34"/>
                      <a:pt x="16" y="38"/>
                      <a:pt x="15" y="42"/>
                    </a:cubicBezTo>
                    <a:cubicBezTo>
                      <a:pt x="15" y="42"/>
                      <a:pt x="15" y="43"/>
                      <a:pt x="16" y="42"/>
                    </a:cubicBezTo>
                    <a:cubicBezTo>
                      <a:pt x="18" y="40"/>
                      <a:pt x="19" y="37"/>
                      <a:pt x="20" y="34"/>
                    </a:cubicBezTo>
                    <a:cubicBezTo>
                      <a:pt x="20" y="31"/>
                      <a:pt x="22" y="30"/>
                      <a:pt x="25" y="32"/>
                    </a:cubicBezTo>
                    <a:cubicBezTo>
                      <a:pt x="26" y="34"/>
                      <a:pt x="27" y="36"/>
                      <a:pt x="27" y="38"/>
                    </a:cubicBezTo>
                    <a:cubicBezTo>
                      <a:pt x="27" y="41"/>
                      <a:pt x="28" y="43"/>
                      <a:pt x="29" y="45"/>
                    </a:cubicBezTo>
                    <a:cubicBezTo>
                      <a:pt x="29" y="46"/>
                      <a:pt x="30" y="46"/>
                      <a:pt x="30" y="45"/>
                    </a:cubicBezTo>
                    <a:cubicBezTo>
                      <a:pt x="30" y="44"/>
                      <a:pt x="31" y="31"/>
                      <a:pt x="36" y="33"/>
                    </a:cubicBezTo>
                    <a:cubicBezTo>
                      <a:pt x="39" y="34"/>
                      <a:pt x="42" y="35"/>
                      <a:pt x="46" y="37"/>
                    </a:cubicBezTo>
                    <a:cubicBezTo>
                      <a:pt x="51" y="39"/>
                      <a:pt x="55" y="37"/>
                      <a:pt x="57" y="32"/>
                    </a:cubicBezTo>
                    <a:cubicBezTo>
                      <a:pt x="58" y="32"/>
                      <a:pt x="57" y="32"/>
                      <a:pt x="57" y="32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20"/>
              <p:cNvSpPr/>
              <p:nvPr/>
            </p:nvSpPr>
            <p:spPr bwMode="auto">
              <a:xfrm>
                <a:off x="3015" y="1844"/>
                <a:ext cx="112" cy="110"/>
              </a:xfrm>
              <a:custGeom>
                <a:avLst/>
                <a:gdLst>
                  <a:gd name="T0" fmla="*/ 41 w 42"/>
                  <a:gd name="T1" fmla="*/ 27 h 41"/>
                  <a:gd name="T2" fmla="*/ 35 w 42"/>
                  <a:gd name="T3" fmla="*/ 23 h 41"/>
                  <a:gd name="T4" fmla="*/ 38 w 42"/>
                  <a:gd name="T5" fmla="*/ 22 h 41"/>
                  <a:gd name="T6" fmla="*/ 38 w 42"/>
                  <a:gd name="T7" fmla="*/ 21 h 41"/>
                  <a:gd name="T8" fmla="*/ 25 w 42"/>
                  <a:gd name="T9" fmla="*/ 21 h 41"/>
                  <a:gd name="T10" fmla="*/ 26 w 42"/>
                  <a:gd name="T11" fmla="*/ 11 h 41"/>
                  <a:gd name="T12" fmla="*/ 29 w 42"/>
                  <a:gd name="T13" fmla="*/ 0 h 41"/>
                  <a:gd name="T14" fmla="*/ 28 w 42"/>
                  <a:gd name="T15" fmla="*/ 0 h 41"/>
                  <a:gd name="T16" fmla="*/ 22 w 42"/>
                  <a:gd name="T17" fmla="*/ 12 h 41"/>
                  <a:gd name="T18" fmla="*/ 19 w 42"/>
                  <a:gd name="T19" fmla="*/ 17 h 41"/>
                  <a:gd name="T20" fmla="*/ 17 w 42"/>
                  <a:gd name="T21" fmla="*/ 15 h 41"/>
                  <a:gd name="T22" fmla="*/ 13 w 42"/>
                  <a:gd name="T23" fmla="*/ 8 h 41"/>
                  <a:gd name="T24" fmla="*/ 1 w 42"/>
                  <a:gd name="T25" fmla="*/ 1 h 41"/>
                  <a:gd name="T26" fmla="*/ 1 w 42"/>
                  <a:gd name="T27" fmla="*/ 2 h 41"/>
                  <a:gd name="T28" fmla="*/ 2 w 42"/>
                  <a:gd name="T29" fmla="*/ 9 h 41"/>
                  <a:gd name="T30" fmla="*/ 1 w 42"/>
                  <a:gd name="T31" fmla="*/ 9 h 41"/>
                  <a:gd name="T32" fmla="*/ 5 w 42"/>
                  <a:gd name="T33" fmla="*/ 12 h 41"/>
                  <a:gd name="T34" fmla="*/ 12 w 42"/>
                  <a:gd name="T35" fmla="*/ 19 h 41"/>
                  <a:gd name="T36" fmla="*/ 4 w 42"/>
                  <a:gd name="T37" fmla="*/ 22 h 41"/>
                  <a:gd name="T38" fmla="*/ 4 w 42"/>
                  <a:gd name="T39" fmla="*/ 23 h 41"/>
                  <a:gd name="T40" fmla="*/ 11 w 42"/>
                  <a:gd name="T41" fmla="*/ 27 h 41"/>
                  <a:gd name="T42" fmla="*/ 12 w 42"/>
                  <a:gd name="T43" fmla="*/ 27 h 41"/>
                  <a:gd name="T44" fmla="*/ 21 w 42"/>
                  <a:gd name="T45" fmla="*/ 32 h 41"/>
                  <a:gd name="T46" fmla="*/ 21 w 42"/>
                  <a:gd name="T47" fmla="*/ 38 h 41"/>
                  <a:gd name="T48" fmla="*/ 21 w 42"/>
                  <a:gd name="T49" fmla="*/ 38 h 41"/>
                  <a:gd name="T50" fmla="*/ 21 w 42"/>
                  <a:gd name="T51" fmla="*/ 40 h 41"/>
                  <a:gd name="T52" fmla="*/ 22 w 42"/>
                  <a:gd name="T53" fmla="*/ 40 h 41"/>
                  <a:gd name="T54" fmla="*/ 22 w 42"/>
                  <a:gd name="T55" fmla="*/ 32 h 41"/>
                  <a:gd name="T56" fmla="*/ 33 w 42"/>
                  <a:gd name="T57" fmla="*/ 27 h 41"/>
                  <a:gd name="T58" fmla="*/ 41 w 42"/>
                  <a:gd name="T59" fmla="*/ 28 h 41"/>
                  <a:gd name="T60" fmla="*/ 41 w 42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41">
                    <a:moveTo>
                      <a:pt x="41" y="27"/>
                    </a:moveTo>
                    <a:cubicBezTo>
                      <a:pt x="40" y="25"/>
                      <a:pt x="38" y="24"/>
                      <a:pt x="35" y="23"/>
                    </a:cubicBezTo>
                    <a:cubicBezTo>
                      <a:pt x="36" y="23"/>
                      <a:pt x="37" y="23"/>
                      <a:pt x="38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33" y="19"/>
                      <a:pt x="29" y="20"/>
                      <a:pt x="25" y="21"/>
                    </a:cubicBezTo>
                    <a:cubicBezTo>
                      <a:pt x="21" y="22"/>
                      <a:pt x="26" y="12"/>
                      <a:pt x="26" y="11"/>
                    </a:cubicBezTo>
                    <a:cubicBezTo>
                      <a:pt x="28" y="7"/>
                      <a:pt x="29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5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9" y="19"/>
                      <a:pt x="18" y="16"/>
                      <a:pt x="17" y="15"/>
                    </a:cubicBezTo>
                    <a:cubicBezTo>
                      <a:pt x="16" y="13"/>
                      <a:pt x="14" y="10"/>
                      <a:pt x="13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3"/>
                      <a:pt x="5" y="9"/>
                      <a:pt x="2" y="9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8" y="14"/>
                      <a:pt x="10" y="16"/>
                      <a:pt x="12" y="19"/>
                    </a:cubicBezTo>
                    <a:cubicBezTo>
                      <a:pt x="10" y="20"/>
                      <a:pt x="5" y="21"/>
                      <a:pt x="4" y="22"/>
                    </a:cubicBezTo>
                    <a:cubicBezTo>
                      <a:pt x="3" y="23"/>
                      <a:pt x="4" y="24"/>
                      <a:pt x="4" y="23"/>
                    </a:cubicBezTo>
                    <a:cubicBezTo>
                      <a:pt x="7" y="23"/>
                      <a:pt x="14" y="22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8" y="25"/>
                      <a:pt x="20" y="28"/>
                      <a:pt x="21" y="32"/>
                    </a:cubicBezTo>
                    <a:cubicBezTo>
                      <a:pt x="21" y="34"/>
                      <a:pt x="21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3" y="35"/>
                      <a:pt x="22" y="32"/>
                    </a:cubicBezTo>
                    <a:cubicBezTo>
                      <a:pt x="23" y="26"/>
                      <a:pt x="29" y="25"/>
                      <a:pt x="33" y="27"/>
                    </a:cubicBezTo>
                    <a:cubicBezTo>
                      <a:pt x="36" y="28"/>
                      <a:pt x="38" y="28"/>
                      <a:pt x="41" y="28"/>
                    </a:cubicBezTo>
                    <a:cubicBezTo>
                      <a:pt x="41" y="28"/>
                      <a:pt x="42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21"/>
              <p:cNvSpPr/>
              <p:nvPr/>
            </p:nvSpPr>
            <p:spPr bwMode="auto">
              <a:xfrm>
                <a:off x="2980" y="1922"/>
                <a:ext cx="51" cy="69"/>
              </a:xfrm>
              <a:custGeom>
                <a:avLst/>
                <a:gdLst>
                  <a:gd name="T0" fmla="*/ 18 w 19"/>
                  <a:gd name="T1" fmla="*/ 0 h 26"/>
                  <a:gd name="T2" fmla="*/ 7 w 19"/>
                  <a:gd name="T3" fmla="*/ 6 h 26"/>
                  <a:gd name="T4" fmla="*/ 2 w 19"/>
                  <a:gd name="T5" fmla="*/ 8 h 26"/>
                  <a:gd name="T6" fmla="*/ 0 w 19"/>
                  <a:gd name="T7" fmla="*/ 16 h 26"/>
                  <a:gd name="T8" fmla="*/ 9 w 19"/>
                  <a:gd name="T9" fmla="*/ 26 h 26"/>
                  <a:gd name="T10" fmla="*/ 9 w 19"/>
                  <a:gd name="T11" fmla="*/ 25 h 26"/>
                  <a:gd name="T12" fmla="*/ 7 w 19"/>
                  <a:gd name="T13" fmla="*/ 15 h 26"/>
                  <a:gd name="T14" fmla="*/ 10 w 19"/>
                  <a:gd name="T15" fmla="*/ 13 h 26"/>
                  <a:gd name="T16" fmla="*/ 10 w 19"/>
                  <a:gd name="T17" fmla="*/ 10 h 26"/>
                  <a:gd name="T18" fmla="*/ 18 w 19"/>
                  <a:gd name="T19" fmla="*/ 1 h 26"/>
                  <a:gd name="T20" fmla="*/ 18 w 19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0"/>
                    </a:moveTo>
                    <a:cubicBezTo>
                      <a:pt x="14" y="0"/>
                      <a:pt x="10" y="3"/>
                      <a:pt x="7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7" y="23"/>
                      <a:pt x="3" y="18"/>
                      <a:pt x="7" y="15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6"/>
                      <a:pt x="15" y="3"/>
                      <a:pt x="18" y="1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22"/>
              <p:cNvSpPr/>
              <p:nvPr/>
            </p:nvSpPr>
            <p:spPr bwMode="auto">
              <a:xfrm>
                <a:off x="3050" y="1887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4 w 19"/>
                  <a:gd name="T3" fmla="*/ 2 h 17"/>
                  <a:gd name="T4" fmla="*/ 0 w 19"/>
                  <a:gd name="T5" fmla="*/ 6 h 17"/>
                  <a:gd name="T6" fmla="*/ 1 w 19"/>
                  <a:gd name="T7" fmla="*/ 9 h 17"/>
                  <a:gd name="T8" fmla="*/ 0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4" y="2"/>
                    </a:cubicBezTo>
                    <a:cubicBezTo>
                      <a:pt x="2" y="3"/>
                      <a:pt x="0" y="4"/>
                      <a:pt x="0" y="6"/>
                    </a:cubicBezTo>
                    <a:cubicBezTo>
                      <a:pt x="0" y="7"/>
                      <a:pt x="1" y="7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1" y="16"/>
                      <a:pt x="9" y="17"/>
                      <a:pt x="13" y="14"/>
                    </a:cubicBezTo>
                    <a:cubicBezTo>
                      <a:pt x="17" y="12"/>
                      <a:pt x="19" y="6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23"/>
              <p:cNvSpPr/>
              <p:nvPr/>
            </p:nvSpPr>
            <p:spPr bwMode="auto">
              <a:xfrm>
                <a:off x="3047" y="1890"/>
                <a:ext cx="48" cy="45"/>
              </a:xfrm>
              <a:custGeom>
                <a:avLst/>
                <a:gdLst>
                  <a:gd name="T0" fmla="*/ 13 w 18"/>
                  <a:gd name="T1" fmla="*/ 0 h 17"/>
                  <a:gd name="T2" fmla="*/ 9 w 18"/>
                  <a:gd name="T3" fmla="*/ 4 h 17"/>
                  <a:gd name="T4" fmla="*/ 8 w 18"/>
                  <a:gd name="T5" fmla="*/ 5 h 17"/>
                  <a:gd name="T6" fmla="*/ 8 w 18"/>
                  <a:gd name="T7" fmla="*/ 8 h 17"/>
                  <a:gd name="T8" fmla="*/ 2 w 18"/>
                  <a:gd name="T9" fmla="*/ 9 h 17"/>
                  <a:gd name="T10" fmla="*/ 2 w 18"/>
                  <a:gd name="T11" fmla="*/ 9 h 17"/>
                  <a:gd name="T12" fmla="*/ 7 w 18"/>
                  <a:gd name="T13" fmla="*/ 15 h 17"/>
                  <a:gd name="T14" fmla="*/ 16 w 18"/>
                  <a:gd name="T15" fmla="*/ 9 h 17"/>
                  <a:gd name="T16" fmla="*/ 13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3" y="0"/>
                    </a:moveTo>
                    <a:cubicBezTo>
                      <a:pt x="10" y="0"/>
                      <a:pt x="12" y="5"/>
                      <a:pt x="9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8" y="7"/>
                      <a:pt x="8" y="8"/>
                    </a:cubicBezTo>
                    <a:cubicBezTo>
                      <a:pt x="7" y="9"/>
                      <a:pt x="4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2"/>
                      <a:pt x="5" y="15"/>
                      <a:pt x="7" y="15"/>
                    </a:cubicBezTo>
                    <a:cubicBezTo>
                      <a:pt x="11" y="17"/>
                      <a:pt x="15" y="12"/>
                      <a:pt x="16" y="9"/>
                    </a:cubicBezTo>
                    <a:cubicBezTo>
                      <a:pt x="18" y="6"/>
                      <a:pt x="17" y="1"/>
                      <a:pt x="13" y="0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24"/>
              <p:cNvSpPr/>
              <p:nvPr/>
            </p:nvSpPr>
            <p:spPr bwMode="auto">
              <a:xfrm>
                <a:off x="3050" y="1914"/>
                <a:ext cx="5" cy="8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1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25"/>
              <p:cNvSpPr/>
              <p:nvPr/>
            </p:nvSpPr>
            <p:spPr bwMode="auto">
              <a:xfrm>
                <a:off x="3074" y="1898"/>
                <a:ext cx="11" cy="16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1 h 6"/>
                  <a:gd name="T4" fmla="*/ 2 w 4"/>
                  <a:gd name="T5" fmla="*/ 0 h 6"/>
                  <a:gd name="T6" fmla="*/ 1 w 4"/>
                  <a:gd name="T7" fmla="*/ 2 h 6"/>
                  <a:gd name="T8" fmla="*/ 0 w 4"/>
                  <a:gd name="T9" fmla="*/ 3 h 6"/>
                  <a:gd name="T10" fmla="*/ 1 w 4"/>
                  <a:gd name="T11" fmla="*/ 5 h 6"/>
                  <a:gd name="T12" fmla="*/ 1 w 4"/>
                  <a:gd name="T13" fmla="*/ 5 h 6"/>
                  <a:gd name="T14" fmla="*/ 4 w 4"/>
                  <a:gd name="T15" fmla="*/ 3 h 6"/>
                  <a:gd name="T16" fmla="*/ 4 w 4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26"/>
              <p:cNvSpPr/>
              <p:nvPr/>
            </p:nvSpPr>
            <p:spPr bwMode="auto">
              <a:xfrm>
                <a:off x="3066" y="1887"/>
                <a:ext cx="16" cy="11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2 h 4"/>
                  <a:gd name="T4" fmla="*/ 0 w 6"/>
                  <a:gd name="T5" fmla="*/ 2 h 4"/>
                  <a:gd name="T6" fmla="*/ 0 w 6"/>
                  <a:gd name="T7" fmla="*/ 2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6" y="2"/>
                      <a:pt x="5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27"/>
              <p:cNvSpPr/>
              <p:nvPr/>
            </p:nvSpPr>
            <p:spPr bwMode="auto">
              <a:xfrm>
                <a:off x="3074" y="1924"/>
                <a:ext cx="8" cy="6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1 h 2"/>
                  <a:gd name="T10" fmla="*/ 0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28"/>
              <p:cNvSpPr/>
              <p:nvPr/>
            </p:nvSpPr>
            <p:spPr bwMode="auto">
              <a:xfrm>
                <a:off x="3927" y="15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5 w 69"/>
                  <a:gd name="T7" fmla="*/ 21 h 62"/>
                  <a:gd name="T8" fmla="*/ 46 w 69"/>
                  <a:gd name="T9" fmla="*/ 4 h 62"/>
                  <a:gd name="T10" fmla="*/ 30 w 69"/>
                  <a:gd name="T11" fmla="*/ 7 h 62"/>
                  <a:gd name="T12" fmla="*/ 27 w 69"/>
                  <a:gd name="T13" fmla="*/ 20 h 62"/>
                  <a:gd name="T14" fmla="*/ 22 w 69"/>
                  <a:gd name="T15" fmla="*/ 13 h 62"/>
                  <a:gd name="T16" fmla="*/ 7 w 69"/>
                  <a:gd name="T17" fmla="*/ 14 h 62"/>
                  <a:gd name="T18" fmla="*/ 0 w 69"/>
                  <a:gd name="T19" fmla="*/ 27 h 62"/>
                  <a:gd name="T20" fmla="*/ 1 w 69"/>
                  <a:gd name="T21" fmla="*/ 30 h 62"/>
                  <a:gd name="T22" fmla="*/ 7 w 69"/>
                  <a:gd name="T23" fmla="*/ 37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6 w 69"/>
                  <a:gd name="T31" fmla="*/ 43 h 62"/>
                  <a:gd name="T32" fmla="*/ 5 w 69"/>
                  <a:gd name="T33" fmla="*/ 50 h 62"/>
                  <a:gd name="T34" fmla="*/ 9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8 h 62"/>
                  <a:gd name="T50" fmla="*/ 44 w 69"/>
                  <a:gd name="T51" fmla="*/ 40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3" y="15"/>
                      <a:pt x="51" y="16"/>
                      <a:pt x="49" y="18"/>
                    </a:cubicBezTo>
                    <a:cubicBezTo>
                      <a:pt x="48" y="18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8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6" y="15"/>
                      <a:pt x="27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6" y="9"/>
                      <a:pt x="12" y="11"/>
                      <a:pt x="7" y="14"/>
                    </a:cubicBezTo>
                    <a:cubicBezTo>
                      <a:pt x="3" y="17"/>
                      <a:pt x="0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7" y="37"/>
                    </a:cubicBezTo>
                    <a:cubicBezTo>
                      <a:pt x="9" y="39"/>
                      <a:pt x="11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3" y="40"/>
                      <a:pt x="13" y="40"/>
                    </a:cubicBezTo>
                    <a:cubicBezTo>
                      <a:pt x="11" y="42"/>
                      <a:pt x="8" y="42"/>
                      <a:pt x="6" y="43"/>
                    </a:cubicBezTo>
                    <a:cubicBezTo>
                      <a:pt x="5" y="44"/>
                      <a:pt x="5" y="48"/>
                      <a:pt x="5" y="50"/>
                    </a:cubicBezTo>
                    <a:cubicBezTo>
                      <a:pt x="4" y="53"/>
                      <a:pt x="6" y="58"/>
                      <a:pt x="9" y="59"/>
                    </a:cubicBezTo>
                    <a:cubicBezTo>
                      <a:pt x="14" y="61"/>
                      <a:pt x="17" y="59"/>
                      <a:pt x="21" y="56"/>
                    </a:cubicBezTo>
                    <a:cubicBezTo>
                      <a:pt x="22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6"/>
                      <a:pt x="25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8"/>
                    </a:cubicBezTo>
                    <a:cubicBezTo>
                      <a:pt x="40" y="39"/>
                      <a:pt x="43" y="40"/>
                      <a:pt x="44" y="40"/>
                    </a:cubicBezTo>
                    <a:cubicBezTo>
                      <a:pt x="45" y="41"/>
                      <a:pt x="45" y="41"/>
                      <a:pt x="47" y="42"/>
                    </a:cubicBezTo>
                    <a:cubicBezTo>
                      <a:pt x="50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29"/>
              <p:cNvSpPr/>
              <p:nvPr/>
            </p:nvSpPr>
            <p:spPr bwMode="auto">
              <a:xfrm>
                <a:off x="3943" y="1525"/>
                <a:ext cx="152" cy="113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8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0 h 42"/>
                  <a:gd name="T30" fmla="*/ 30 w 57"/>
                  <a:gd name="T31" fmla="*/ 7 h 42"/>
                  <a:gd name="T32" fmla="*/ 26 w 57"/>
                  <a:gd name="T33" fmla="*/ 12 h 42"/>
                  <a:gd name="T34" fmla="*/ 26 w 57"/>
                  <a:gd name="T35" fmla="*/ 13 h 42"/>
                  <a:gd name="T36" fmla="*/ 24 w 57"/>
                  <a:gd name="T37" fmla="*/ 1 h 42"/>
                  <a:gd name="T38" fmla="*/ 23 w 57"/>
                  <a:gd name="T39" fmla="*/ 0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9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5 w 57"/>
                  <a:gd name="T61" fmla="*/ 28 h 42"/>
                  <a:gd name="T62" fmla="*/ 17 w 57"/>
                  <a:gd name="T63" fmla="*/ 28 h 42"/>
                  <a:gd name="T64" fmla="*/ 15 w 57"/>
                  <a:gd name="T65" fmla="*/ 32 h 42"/>
                  <a:gd name="T66" fmla="*/ 12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1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2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5" y="21"/>
                      <a:pt x="55" y="22"/>
                      <a:pt x="54" y="22"/>
                    </a:cubicBezTo>
                    <a:cubicBezTo>
                      <a:pt x="52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8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3" y="19"/>
                      <a:pt x="45" y="15"/>
                    </a:cubicBezTo>
                    <a:cubicBezTo>
                      <a:pt x="47" y="14"/>
                      <a:pt x="49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39" y="4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5" y="3"/>
                      <a:pt x="31" y="1"/>
                      <a:pt x="30" y="7"/>
                    </a:cubicBezTo>
                    <a:cubicBezTo>
                      <a:pt x="29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1" y="9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3"/>
                      <a:pt x="20" y="7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6" y="4"/>
                      <a:pt x="11" y="1"/>
                      <a:pt x="6" y="3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0" y="21"/>
                      <a:pt x="10" y="21"/>
                    </a:cubicBezTo>
                    <a:cubicBezTo>
                      <a:pt x="7" y="23"/>
                      <a:pt x="5" y="26"/>
                      <a:pt x="2" y="26"/>
                    </a:cubicBezTo>
                    <a:cubicBezTo>
                      <a:pt x="1" y="26"/>
                      <a:pt x="1" y="26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2"/>
                    </a:cubicBezTo>
                    <a:cubicBezTo>
                      <a:pt x="13" y="35"/>
                      <a:pt x="13" y="37"/>
                      <a:pt x="12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1" y="35"/>
                    </a:cubicBezTo>
                    <a:cubicBezTo>
                      <a:pt x="26" y="36"/>
                      <a:pt x="25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2" y="33"/>
                    </a:cubicBezTo>
                    <a:cubicBezTo>
                      <a:pt x="50" y="35"/>
                      <a:pt x="54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30"/>
              <p:cNvSpPr/>
              <p:nvPr/>
            </p:nvSpPr>
            <p:spPr bwMode="auto">
              <a:xfrm>
                <a:off x="3954" y="1528"/>
                <a:ext cx="125" cy="105"/>
              </a:xfrm>
              <a:custGeom>
                <a:avLst/>
                <a:gdLst>
                  <a:gd name="T0" fmla="*/ 47 w 47"/>
                  <a:gd name="T1" fmla="*/ 27 h 39"/>
                  <a:gd name="T2" fmla="*/ 39 w 47"/>
                  <a:gd name="T3" fmla="*/ 23 h 39"/>
                  <a:gd name="T4" fmla="*/ 43 w 47"/>
                  <a:gd name="T5" fmla="*/ 20 h 39"/>
                  <a:gd name="T6" fmla="*/ 42 w 47"/>
                  <a:gd name="T7" fmla="*/ 19 h 39"/>
                  <a:gd name="T8" fmla="*/ 41 w 47"/>
                  <a:gd name="T9" fmla="*/ 20 h 39"/>
                  <a:gd name="T10" fmla="*/ 36 w 47"/>
                  <a:gd name="T11" fmla="*/ 19 h 39"/>
                  <a:gd name="T12" fmla="*/ 37 w 47"/>
                  <a:gd name="T13" fmla="*/ 15 h 39"/>
                  <a:gd name="T14" fmla="*/ 36 w 47"/>
                  <a:gd name="T15" fmla="*/ 15 h 39"/>
                  <a:gd name="T16" fmla="*/ 31 w 47"/>
                  <a:gd name="T17" fmla="*/ 18 h 39"/>
                  <a:gd name="T18" fmla="*/ 29 w 47"/>
                  <a:gd name="T19" fmla="*/ 14 h 39"/>
                  <a:gd name="T20" fmla="*/ 33 w 47"/>
                  <a:gd name="T21" fmla="*/ 7 h 39"/>
                  <a:gd name="T22" fmla="*/ 32 w 47"/>
                  <a:gd name="T23" fmla="*/ 6 h 39"/>
                  <a:gd name="T24" fmla="*/ 30 w 47"/>
                  <a:gd name="T25" fmla="*/ 9 h 39"/>
                  <a:gd name="T26" fmla="*/ 34 w 47"/>
                  <a:gd name="T27" fmla="*/ 1 h 39"/>
                  <a:gd name="T28" fmla="*/ 33 w 47"/>
                  <a:gd name="T29" fmla="*/ 1 h 39"/>
                  <a:gd name="T30" fmla="*/ 27 w 47"/>
                  <a:gd name="T31" fmla="*/ 6 h 39"/>
                  <a:gd name="T32" fmla="*/ 24 w 47"/>
                  <a:gd name="T33" fmla="*/ 14 h 39"/>
                  <a:gd name="T34" fmla="*/ 19 w 47"/>
                  <a:gd name="T35" fmla="*/ 13 h 39"/>
                  <a:gd name="T36" fmla="*/ 15 w 47"/>
                  <a:gd name="T37" fmla="*/ 8 h 39"/>
                  <a:gd name="T38" fmla="*/ 14 w 47"/>
                  <a:gd name="T39" fmla="*/ 5 h 39"/>
                  <a:gd name="T40" fmla="*/ 0 w 47"/>
                  <a:gd name="T41" fmla="*/ 3 h 39"/>
                  <a:gd name="T42" fmla="*/ 0 w 47"/>
                  <a:gd name="T43" fmla="*/ 4 h 39"/>
                  <a:gd name="T44" fmla="*/ 7 w 47"/>
                  <a:gd name="T45" fmla="*/ 12 h 39"/>
                  <a:gd name="T46" fmla="*/ 9 w 47"/>
                  <a:gd name="T47" fmla="*/ 14 h 39"/>
                  <a:gd name="T48" fmla="*/ 14 w 47"/>
                  <a:gd name="T49" fmla="*/ 18 h 39"/>
                  <a:gd name="T50" fmla="*/ 8 w 47"/>
                  <a:gd name="T51" fmla="*/ 20 h 39"/>
                  <a:gd name="T52" fmla="*/ 5 w 47"/>
                  <a:gd name="T53" fmla="*/ 23 h 39"/>
                  <a:gd name="T54" fmla="*/ 1 w 47"/>
                  <a:gd name="T55" fmla="*/ 26 h 39"/>
                  <a:gd name="T56" fmla="*/ 1 w 47"/>
                  <a:gd name="T57" fmla="*/ 26 h 39"/>
                  <a:gd name="T58" fmla="*/ 9 w 47"/>
                  <a:gd name="T59" fmla="*/ 25 h 39"/>
                  <a:gd name="T60" fmla="*/ 12 w 47"/>
                  <a:gd name="T61" fmla="*/ 23 h 39"/>
                  <a:gd name="T62" fmla="*/ 13 w 47"/>
                  <a:gd name="T63" fmla="*/ 27 h 39"/>
                  <a:gd name="T64" fmla="*/ 12 w 47"/>
                  <a:gd name="T65" fmla="*/ 36 h 39"/>
                  <a:gd name="T66" fmla="*/ 13 w 47"/>
                  <a:gd name="T67" fmla="*/ 36 h 39"/>
                  <a:gd name="T68" fmla="*/ 16 w 47"/>
                  <a:gd name="T69" fmla="*/ 29 h 39"/>
                  <a:gd name="T70" fmla="*/ 20 w 47"/>
                  <a:gd name="T71" fmla="*/ 28 h 39"/>
                  <a:gd name="T72" fmla="*/ 22 w 47"/>
                  <a:gd name="T73" fmla="*/ 32 h 39"/>
                  <a:gd name="T74" fmla="*/ 24 w 47"/>
                  <a:gd name="T75" fmla="*/ 39 h 39"/>
                  <a:gd name="T76" fmla="*/ 24 w 47"/>
                  <a:gd name="T77" fmla="*/ 38 h 39"/>
                  <a:gd name="T78" fmla="*/ 29 w 47"/>
                  <a:gd name="T79" fmla="*/ 28 h 39"/>
                  <a:gd name="T80" fmla="*/ 38 w 47"/>
                  <a:gd name="T81" fmla="*/ 31 h 39"/>
                  <a:gd name="T82" fmla="*/ 47 w 47"/>
                  <a:gd name="T83" fmla="*/ 28 h 39"/>
                  <a:gd name="T84" fmla="*/ 47 w 47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" h="39">
                    <a:moveTo>
                      <a:pt x="47" y="27"/>
                    </a:moveTo>
                    <a:cubicBezTo>
                      <a:pt x="46" y="27"/>
                      <a:pt x="37" y="24"/>
                      <a:pt x="39" y="23"/>
                    </a:cubicBezTo>
                    <a:cubicBezTo>
                      <a:pt x="41" y="21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0"/>
                      <a:pt x="37" y="20"/>
                      <a:pt x="36" y="19"/>
                    </a:cubicBezTo>
                    <a:cubicBezTo>
                      <a:pt x="36" y="18"/>
                      <a:pt x="36" y="16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26" y="21"/>
                      <a:pt x="26" y="17"/>
                      <a:pt x="29" y="14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1" y="7"/>
                      <a:pt x="30" y="7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6"/>
                    </a:cubicBezTo>
                    <a:cubicBezTo>
                      <a:pt x="26" y="9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0"/>
                      <a:pt x="4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0" y="19"/>
                      <a:pt x="8" y="20"/>
                    </a:cubicBezTo>
                    <a:cubicBezTo>
                      <a:pt x="7" y="21"/>
                      <a:pt x="7" y="22"/>
                      <a:pt x="5" y="23"/>
                    </a:cubicBezTo>
                    <a:cubicBezTo>
                      <a:pt x="4" y="24"/>
                      <a:pt x="3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4" y="29"/>
                      <a:pt x="7" y="27"/>
                      <a:pt x="9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5" y="21"/>
                      <a:pt x="15" y="25"/>
                      <a:pt x="13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4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0" y="28"/>
                    </a:cubicBezTo>
                    <a:cubicBezTo>
                      <a:pt x="21" y="29"/>
                      <a:pt x="22" y="31"/>
                      <a:pt x="22" y="32"/>
                    </a:cubicBezTo>
                    <a:cubicBezTo>
                      <a:pt x="22" y="35"/>
                      <a:pt x="22" y="37"/>
                      <a:pt x="24" y="39"/>
                    </a:cubicBezTo>
                    <a:cubicBezTo>
                      <a:pt x="24" y="39"/>
                      <a:pt x="24" y="39"/>
                      <a:pt x="24" y="38"/>
                    </a:cubicBezTo>
                    <a:cubicBezTo>
                      <a:pt x="24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31"/>
              <p:cNvSpPr/>
              <p:nvPr/>
            </p:nvSpPr>
            <p:spPr bwMode="auto">
              <a:xfrm>
                <a:off x="3970" y="1536"/>
                <a:ext cx="91" cy="91"/>
              </a:xfrm>
              <a:custGeom>
                <a:avLst/>
                <a:gdLst>
                  <a:gd name="T0" fmla="*/ 34 w 34"/>
                  <a:gd name="T1" fmla="*/ 22 h 34"/>
                  <a:gd name="T2" fmla="*/ 28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3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5 w 34"/>
                  <a:gd name="T19" fmla="*/ 15 h 34"/>
                  <a:gd name="T20" fmla="*/ 13 w 34"/>
                  <a:gd name="T21" fmla="*/ 13 h 34"/>
                  <a:gd name="T22" fmla="*/ 10 w 34"/>
                  <a:gd name="T23" fmla="*/ 7 h 34"/>
                  <a:gd name="T24" fmla="*/ 0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2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9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3 w 34"/>
                  <a:gd name="T59" fmla="*/ 23 h 34"/>
                  <a:gd name="T60" fmla="*/ 34 w 34"/>
                  <a:gd name="T6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2"/>
                    </a:moveTo>
                    <a:cubicBezTo>
                      <a:pt x="32" y="21"/>
                      <a:pt x="30" y="20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3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5" y="15"/>
                    </a:cubicBezTo>
                    <a:cubicBezTo>
                      <a:pt x="15" y="16"/>
                      <a:pt x="14" y="14"/>
                      <a:pt x="13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7" y="17"/>
                      <a:pt x="3" y="18"/>
                      <a:pt x="2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5" y="21"/>
                      <a:pt x="16" y="23"/>
                      <a:pt x="17" y="27"/>
                    </a:cubicBezTo>
                    <a:cubicBezTo>
                      <a:pt x="16" y="28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3" y="21"/>
                      <a:pt x="27" y="23"/>
                    </a:cubicBezTo>
                    <a:cubicBezTo>
                      <a:pt x="29" y="24"/>
                      <a:pt x="31" y="23"/>
                      <a:pt x="33" y="23"/>
                    </a:cubicBezTo>
                    <a:cubicBezTo>
                      <a:pt x="34" y="23"/>
                      <a:pt x="34" y="23"/>
                      <a:pt x="34" y="2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32"/>
              <p:cNvSpPr/>
              <p:nvPr/>
            </p:nvSpPr>
            <p:spPr bwMode="auto">
              <a:xfrm>
                <a:off x="3938" y="1600"/>
                <a:ext cx="42" cy="59"/>
              </a:xfrm>
              <a:custGeom>
                <a:avLst/>
                <a:gdLst>
                  <a:gd name="T0" fmla="*/ 15 w 16"/>
                  <a:gd name="T1" fmla="*/ 1 h 22"/>
                  <a:gd name="T2" fmla="*/ 6 w 16"/>
                  <a:gd name="T3" fmla="*/ 5 h 22"/>
                  <a:gd name="T4" fmla="*/ 2 w 16"/>
                  <a:gd name="T5" fmla="*/ 7 h 22"/>
                  <a:gd name="T6" fmla="*/ 1 w 16"/>
                  <a:gd name="T7" fmla="*/ 14 h 22"/>
                  <a:gd name="T8" fmla="*/ 8 w 16"/>
                  <a:gd name="T9" fmla="*/ 22 h 22"/>
                  <a:gd name="T10" fmla="*/ 8 w 16"/>
                  <a:gd name="T11" fmla="*/ 22 h 22"/>
                  <a:gd name="T12" fmla="*/ 6 w 16"/>
                  <a:gd name="T13" fmla="*/ 13 h 22"/>
                  <a:gd name="T14" fmla="*/ 8 w 16"/>
                  <a:gd name="T15" fmla="*/ 11 h 22"/>
                  <a:gd name="T16" fmla="*/ 9 w 16"/>
                  <a:gd name="T17" fmla="*/ 8 h 22"/>
                  <a:gd name="T18" fmla="*/ 16 w 16"/>
                  <a:gd name="T19" fmla="*/ 1 h 22"/>
                  <a:gd name="T20" fmla="*/ 15 w 16"/>
                  <a:gd name="T2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15" y="1"/>
                    </a:moveTo>
                    <a:cubicBezTo>
                      <a:pt x="12" y="1"/>
                      <a:pt x="8" y="3"/>
                      <a:pt x="6" y="5"/>
                    </a:cubicBezTo>
                    <a:cubicBezTo>
                      <a:pt x="5" y="6"/>
                      <a:pt x="3" y="6"/>
                      <a:pt x="2" y="7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1" y="19"/>
                      <a:pt x="3" y="22"/>
                      <a:pt x="8" y="22"/>
                    </a:cubicBezTo>
                    <a:cubicBezTo>
                      <a:pt x="8" y="22"/>
                      <a:pt x="9" y="22"/>
                      <a:pt x="8" y="22"/>
                    </a:cubicBezTo>
                    <a:cubicBezTo>
                      <a:pt x="6" y="19"/>
                      <a:pt x="2" y="16"/>
                      <a:pt x="6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5"/>
                      <a:pt x="13" y="3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33"/>
              <p:cNvSpPr/>
              <p:nvPr/>
            </p:nvSpPr>
            <p:spPr bwMode="auto">
              <a:xfrm>
                <a:off x="3996" y="15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3 w 16"/>
                  <a:gd name="T3" fmla="*/ 3 h 14"/>
                  <a:gd name="T4" fmla="*/ 0 w 16"/>
                  <a:gd name="T5" fmla="*/ 5 h 14"/>
                  <a:gd name="T6" fmla="*/ 1 w 16"/>
                  <a:gd name="T7" fmla="*/ 8 h 14"/>
                  <a:gd name="T8" fmla="*/ 0 w 16"/>
                  <a:gd name="T9" fmla="*/ 10 h 14"/>
                  <a:gd name="T10" fmla="*/ 10 w 16"/>
                  <a:gd name="T11" fmla="*/ 12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0"/>
                      <a:pt x="3" y="3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1" y="14"/>
                      <a:pt x="7" y="14"/>
                      <a:pt x="10" y="12"/>
                    </a:cubicBezTo>
                    <a:cubicBezTo>
                      <a:pt x="14" y="10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34"/>
              <p:cNvSpPr/>
              <p:nvPr/>
            </p:nvSpPr>
            <p:spPr bwMode="auto">
              <a:xfrm>
                <a:off x="3994" y="1574"/>
                <a:ext cx="40" cy="37"/>
              </a:xfrm>
              <a:custGeom>
                <a:avLst/>
                <a:gdLst>
                  <a:gd name="T0" fmla="*/ 11 w 15"/>
                  <a:gd name="T1" fmla="*/ 1 h 14"/>
                  <a:gd name="T2" fmla="*/ 7 w 15"/>
                  <a:gd name="T3" fmla="*/ 4 h 14"/>
                  <a:gd name="T4" fmla="*/ 7 w 15"/>
                  <a:gd name="T5" fmla="*/ 4 h 14"/>
                  <a:gd name="T6" fmla="*/ 7 w 15"/>
                  <a:gd name="T7" fmla="*/ 7 h 14"/>
                  <a:gd name="T8" fmla="*/ 2 w 15"/>
                  <a:gd name="T9" fmla="*/ 8 h 14"/>
                  <a:gd name="T10" fmla="*/ 1 w 15"/>
                  <a:gd name="T11" fmla="*/ 8 h 14"/>
                  <a:gd name="T12" fmla="*/ 6 w 15"/>
                  <a:gd name="T13" fmla="*/ 13 h 14"/>
                  <a:gd name="T14" fmla="*/ 14 w 15"/>
                  <a:gd name="T15" fmla="*/ 8 h 14"/>
                  <a:gd name="T16" fmla="*/ 11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1" y="1"/>
                    </a:moveTo>
                    <a:cubicBezTo>
                      <a:pt x="8" y="0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6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1"/>
                      <a:pt x="4" y="13"/>
                      <a:pt x="6" y="13"/>
                    </a:cubicBezTo>
                    <a:cubicBezTo>
                      <a:pt x="9" y="14"/>
                      <a:pt x="12" y="10"/>
                      <a:pt x="14" y="8"/>
                    </a:cubicBezTo>
                    <a:cubicBezTo>
                      <a:pt x="15" y="5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35"/>
              <p:cNvSpPr/>
              <p:nvPr/>
            </p:nvSpPr>
            <p:spPr bwMode="auto">
              <a:xfrm>
                <a:off x="3996" y="1595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36"/>
              <p:cNvSpPr/>
              <p:nvPr/>
            </p:nvSpPr>
            <p:spPr bwMode="auto">
              <a:xfrm>
                <a:off x="4018" y="1582"/>
                <a:ext cx="8" cy="13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0 h 5"/>
                  <a:gd name="T4" fmla="*/ 1 w 3"/>
                  <a:gd name="T5" fmla="*/ 0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37"/>
              <p:cNvSpPr/>
              <p:nvPr/>
            </p:nvSpPr>
            <p:spPr bwMode="auto">
              <a:xfrm>
                <a:off x="4010" y="1571"/>
                <a:ext cx="13" cy="11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0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38"/>
              <p:cNvSpPr/>
              <p:nvPr/>
            </p:nvSpPr>
            <p:spPr bwMode="auto">
              <a:xfrm>
                <a:off x="4015" y="160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2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39"/>
              <p:cNvSpPr/>
              <p:nvPr/>
            </p:nvSpPr>
            <p:spPr bwMode="auto">
              <a:xfrm>
                <a:off x="2865" y="1665"/>
                <a:ext cx="182" cy="192"/>
              </a:xfrm>
              <a:custGeom>
                <a:avLst/>
                <a:gdLst>
                  <a:gd name="T0" fmla="*/ 65 w 68"/>
                  <a:gd name="T1" fmla="*/ 21 h 72"/>
                  <a:gd name="T2" fmla="*/ 49 w 68"/>
                  <a:gd name="T3" fmla="*/ 26 h 72"/>
                  <a:gd name="T4" fmla="*/ 47 w 68"/>
                  <a:gd name="T5" fmla="*/ 28 h 72"/>
                  <a:gd name="T6" fmla="*/ 50 w 68"/>
                  <a:gd name="T7" fmla="*/ 23 h 72"/>
                  <a:gd name="T8" fmla="*/ 56 w 68"/>
                  <a:gd name="T9" fmla="*/ 10 h 72"/>
                  <a:gd name="T10" fmla="*/ 53 w 68"/>
                  <a:gd name="T11" fmla="*/ 4 h 72"/>
                  <a:gd name="T12" fmla="*/ 39 w 68"/>
                  <a:gd name="T13" fmla="*/ 3 h 72"/>
                  <a:gd name="T14" fmla="*/ 31 w 68"/>
                  <a:gd name="T15" fmla="*/ 9 h 72"/>
                  <a:gd name="T16" fmla="*/ 27 w 68"/>
                  <a:gd name="T17" fmla="*/ 13 h 72"/>
                  <a:gd name="T18" fmla="*/ 26 w 68"/>
                  <a:gd name="T19" fmla="*/ 18 h 72"/>
                  <a:gd name="T20" fmla="*/ 19 w 68"/>
                  <a:gd name="T21" fmla="*/ 15 h 72"/>
                  <a:gd name="T22" fmla="*/ 5 w 68"/>
                  <a:gd name="T23" fmla="*/ 20 h 72"/>
                  <a:gd name="T24" fmla="*/ 3 w 68"/>
                  <a:gd name="T25" fmla="*/ 35 h 72"/>
                  <a:gd name="T26" fmla="*/ 10 w 68"/>
                  <a:gd name="T27" fmla="*/ 44 h 72"/>
                  <a:gd name="T28" fmla="*/ 0 w 68"/>
                  <a:gd name="T29" fmla="*/ 55 h 72"/>
                  <a:gd name="T30" fmla="*/ 23 w 68"/>
                  <a:gd name="T31" fmla="*/ 64 h 72"/>
                  <a:gd name="T32" fmla="*/ 25 w 68"/>
                  <a:gd name="T33" fmla="*/ 69 h 72"/>
                  <a:gd name="T34" fmla="*/ 29 w 68"/>
                  <a:gd name="T35" fmla="*/ 72 h 72"/>
                  <a:gd name="T36" fmla="*/ 38 w 68"/>
                  <a:gd name="T37" fmla="*/ 70 h 72"/>
                  <a:gd name="T38" fmla="*/ 45 w 68"/>
                  <a:gd name="T39" fmla="*/ 64 h 72"/>
                  <a:gd name="T40" fmla="*/ 49 w 68"/>
                  <a:gd name="T41" fmla="*/ 48 h 72"/>
                  <a:gd name="T42" fmla="*/ 54 w 68"/>
                  <a:gd name="T43" fmla="*/ 47 h 72"/>
                  <a:gd name="T44" fmla="*/ 65 w 68"/>
                  <a:gd name="T45" fmla="*/ 32 h 72"/>
                  <a:gd name="T46" fmla="*/ 65 w 68"/>
                  <a:gd name="T47" fmla="*/ 2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" h="72">
                    <a:moveTo>
                      <a:pt x="65" y="21"/>
                    </a:moveTo>
                    <a:cubicBezTo>
                      <a:pt x="61" y="18"/>
                      <a:pt x="52" y="24"/>
                      <a:pt x="49" y="26"/>
                    </a:cubicBezTo>
                    <a:cubicBezTo>
                      <a:pt x="48" y="27"/>
                      <a:pt x="47" y="27"/>
                      <a:pt x="47" y="28"/>
                    </a:cubicBezTo>
                    <a:cubicBezTo>
                      <a:pt x="48" y="26"/>
                      <a:pt x="49" y="25"/>
                      <a:pt x="50" y="23"/>
                    </a:cubicBezTo>
                    <a:cubicBezTo>
                      <a:pt x="53" y="19"/>
                      <a:pt x="56" y="14"/>
                      <a:pt x="56" y="10"/>
                    </a:cubicBezTo>
                    <a:cubicBezTo>
                      <a:pt x="57" y="7"/>
                      <a:pt x="56" y="5"/>
                      <a:pt x="53" y="4"/>
                    </a:cubicBezTo>
                    <a:cubicBezTo>
                      <a:pt x="49" y="3"/>
                      <a:pt x="43" y="0"/>
                      <a:pt x="39" y="3"/>
                    </a:cubicBezTo>
                    <a:cubicBezTo>
                      <a:pt x="36" y="5"/>
                      <a:pt x="34" y="7"/>
                      <a:pt x="31" y="9"/>
                    </a:cubicBezTo>
                    <a:cubicBezTo>
                      <a:pt x="29" y="10"/>
                      <a:pt x="27" y="12"/>
                      <a:pt x="27" y="13"/>
                    </a:cubicBezTo>
                    <a:cubicBezTo>
                      <a:pt x="27" y="14"/>
                      <a:pt x="28" y="20"/>
                      <a:pt x="26" y="18"/>
                    </a:cubicBezTo>
                    <a:cubicBezTo>
                      <a:pt x="24" y="17"/>
                      <a:pt x="22" y="15"/>
                      <a:pt x="19" y="15"/>
                    </a:cubicBezTo>
                    <a:cubicBezTo>
                      <a:pt x="14" y="14"/>
                      <a:pt x="8" y="17"/>
                      <a:pt x="5" y="20"/>
                    </a:cubicBezTo>
                    <a:cubicBezTo>
                      <a:pt x="1" y="23"/>
                      <a:pt x="2" y="31"/>
                      <a:pt x="3" y="35"/>
                    </a:cubicBezTo>
                    <a:cubicBezTo>
                      <a:pt x="3" y="36"/>
                      <a:pt x="8" y="45"/>
                      <a:pt x="10" y="44"/>
                    </a:cubicBezTo>
                    <a:cubicBezTo>
                      <a:pt x="5" y="47"/>
                      <a:pt x="0" y="48"/>
                      <a:pt x="0" y="55"/>
                    </a:cubicBezTo>
                    <a:cubicBezTo>
                      <a:pt x="0" y="65"/>
                      <a:pt x="17" y="72"/>
                      <a:pt x="23" y="64"/>
                    </a:cubicBezTo>
                    <a:cubicBezTo>
                      <a:pt x="26" y="60"/>
                      <a:pt x="24" y="67"/>
                      <a:pt x="25" y="69"/>
                    </a:cubicBezTo>
                    <a:cubicBezTo>
                      <a:pt x="26" y="70"/>
                      <a:pt x="27" y="72"/>
                      <a:pt x="29" y="72"/>
                    </a:cubicBezTo>
                    <a:cubicBezTo>
                      <a:pt x="33" y="72"/>
                      <a:pt x="36" y="72"/>
                      <a:pt x="38" y="70"/>
                    </a:cubicBezTo>
                    <a:cubicBezTo>
                      <a:pt x="41" y="68"/>
                      <a:pt x="42" y="64"/>
                      <a:pt x="45" y="64"/>
                    </a:cubicBezTo>
                    <a:cubicBezTo>
                      <a:pt x="57" y="65"/>
                      <a:pt x="54" y="55"/>
                      <a:pt x="49" y="48"/>
                    </a:cubicBezTo>
                    <a:cubicBezTo>
                      <a:pt x="51" y="48"/>
                      <a:pt x="53" y="48"/>
                      <a:pt x="54" y="47"/>
                    </a:cubicBezTo>
                    <a:cubicBezTo>
                      <a:pt x="61" y="44"/>
                      <a:pt x="64" y="39"/>
                      <a:pt x="65" y="32"/>
                    </a:cubicBezTo>
                    <a:cubicBezTo>
                      <a:pt x="66" y="29"/>
                      <a:pt x="68" y="23"/>
                      <a:pt x="65" y="21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40"/>
              <p:cNvSpPr/>
              <p:nvPr/>
            </p:nvSpPr>
            <p:spPr bwMode="auto">
              <a:xfrm>
                <a:off x="2940" y="1670"/>
                <a:ext cx="62" cy="83"/>
              </a:xfrm>
              <a:custGeom>
                <a:avLst/>
                <a:gdLst>
                  <a:gd name="T0" fmla="*/ 22 w 23"/>
                  <a:gd name="T1" fmla="*/ 1 h 31"/>
                  <a:gd name="T2" fmla="*/ 10 w 23"/>
                  <a:gd name="T3" fmla="*/ 2 h 31"/>
                  <a:gd name="T4" fmla="*/ 3 w 23"/>
                  <a:gd name="T5" fmla="*/ 11 h 31"/>
                  <a:gd name="T6" fmla="*/ 3 w 23"/>
                  <a:gd name="T7" fmla="*/ 21 h 31"/>
                  <a:gd name="T8" fmla="*/ 5 w 23"/>
                  <a:gd name="T9" fmla="*/ 27 h 31"/>
                  <a:gd name="T10" fmla="*/ 9 w 23"/>
                  <a:gd name="T11" fmla="*/ 31 h 31"/>
                  <a:gd name="T12" fmla="*/ 10 w 23"/>
                  <a:gd name="T13" fmla="*/ 30 h 31"/>
                  <a:gd name="T14" fmla="*/ 9 w 23"/>
                  <a:gd name="T15" fmla="*/ 28 h 31"/>
                  <a:gd name="T16" fmla="*/ 10 w 23"/>
                  <a:gd name="T17" fmla="*/ 29 h 31"/>
                  <a:gd name="T18" fmla="*/ 11 w 23"/>
                  <a:gd name="T19" fmla="*/ 28 h 31"/>
                  <a:gd name="T20" fmla="*/ 8 w 23"/>
                  <a:gd name="T21" fmla="*/ 24 h 31"/>
                  <a:gd name="T22" fmla="*/ 8 w 23"/>
                  <a:gd name="T23" fmla="*/ 20 h 31"/>
                  <a:gd name="T24" fmla="*/ 11 w 23"/>
                  <a:gd name="T25" fmla="*/ 19 h 31"/>
                  <a:gd name="T26" fmla="*/ 13 w 23"/>
                  <a:gd name="T27" fmla="*/ 19 h 31"/>
                  <a:gd name="T28" fmla="*/ 14 w 23"/>
                  <a:gd name="T29" fmla="*/ 18 h 31"/>
                  <a:gd name="T30" fmla="*/ 18 w 23"/>
                  <a:gd name="T31" fmla="*/ 15 h 31"/>
                  <a:gd name="T32" fmla="*/ 23 w 23"/>
                  <a:gd name="T33" fmla="*/ 2 h 31"/>
                  <a:gd name="T34" fmla="*/ 22 w 23"/>
                  <a:gd name="T35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1">
                    <a:moveTo>
                      <a:pt x="22" y="1"/>
                    </a:moveTo>
                    <a:cubicBezTo>
                      <a:pt x="18" y="1"/>
                      <a:pt x="14" y="0"/>
                      <a:pt x="10" y="2"/>
                    </a:cubicBezTo>
                    <a:cubicBezTo>
                      <a:pt x="7" y="4"/>
                      <a:pt x="5" y="9"/>
                      <a:pt x="3" y="11"/>
                    </a:cubicBezTo>
                    <a:cubicBezTo>
                      <a:pt x="0" y="14"/>
                      <a:pt x="2" y="18"/>
                      <a:pt x="3" y="21"/>
                    </a:cubicBezTo>
                    <a:cubicBezTo>
                      <a:pt x="4" y="23"/>
                      <a:pt x="4" y="25"/>
                      <a:pt x="5" y="27"/>
                    </a:cubicBezTo>
                    <a:cubicBezTo>
                      <a:pt x="6" y="29"/>
                      <a:pt x="8" y="29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29"/>
                      <a:pt x="9" y="28"/>
                    </a:cubicBezTo>
                    <a:cubicBezTo>
                      <a:pt x="10" y="28"/>
                      <a:pt x="10" y="29"/>
                      <a:pt x="10" y="29"/>
                    </a:cubicBezTo>
                    <a:cubicBezTo>
                      <a:pt x="11" y="29"/>
                      <a:pt x="12" y="28"/>
                      <a:pt x="11" y="28"/>
                    </a:cubicBezTo>
                    <a:cubicBezTo>
                      <a:pt x="11" y="28"/>
                      <a:pt x="9" y="26"/>
                      <a:pt x="8" y="24"/>
                    </a:cubicBezTo>
                    <a:cubicBezTo>
                      <a:pt x="8" y="23"/>
                      <a:pt x="8" y="21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6"/>
                      <a:pt x="16" y="16"/>
                      <a:pt x="18" y="15"/>
                    </a:cubicBezTo>
                    <a:cubicBezTo>
                      <a:pt x="23" y="13"/>
                      <a:pt x="22" y="6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41"/>
              <p:cNvSpPr/>
              <p:nvPr/>
            </p:nvSpPr>
            <p:spPr bwMode="auto">
              <a:xfrm>
                <a:off x="2863" y="1788"/>
                <a:ext cx="69" cy="48"/>
              </a:xfrm>
              <a:custGeom>
                <a:avLst/>
                <a:gdLst>
                  <a:gd name="T0" fmla="*/ 25 w 26"/>
                  <a:gd name="T1" fmla="*/ 1 h 18"/>
                  <a:gd name="T2" fmla="*/ 13 w 26"/>
                  <a:gd name="T3" fmla="*/ 1 h 18"/>
                  <a:gd name="T4" fmla="*/ 7 w 26"/>
                  <a:gd name="T5" fmla="*/ 2 h 18"/>
                  <a:gd name="T6" fmla="*/ 7 w 26"/>
                  <a:gd name="T7" fmla="*/ 2 h 18"/>
                  <a:gd name="T8" fmla="*/ 1 w 26"/>
                  <a:gd name="T9" fmla="*/ 9 h 18"/>
                  <a:gd name="T10" fmla="*/ 8 w 26"/>
                  <a:gd name="T11" fmla="*/ 16 h 18"/>
                  <a:gd name="T12" fmla="*/ 15 w 26"/>
                  <a:gd name="T13" fmla="*/ 15 h 18"/>
                  <a:gd name="T14" fmla="*/ 18 w 26"/>
                  <a:gd name="T15" fmla="*/ 10 h 18"/>
                  <a:gd name="T16" fmla="*/ 26 w 26"/>
                  <a:gd name="T17" fmla="*/ 2 h 18"/>
                  <a:gd name="T18" fmla="*/ 25 w 26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5" y="1"/>
                    </a:moveTo>
                    <a:cubicBezTo>
                      <a:pt x="21" y="1"/>
                      <a:pt x="17" y="0"/>
                      <a:pt x="13" y="1"/>
                    </a:cubicBezTo>
                    <a:cubicBezTo>
                      <a:pt x="11" y="1"/>
                      <a:pt x="9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3"/>
                      <a:pt x="0" y="5"/>
                      <a:pt x="1" y="9"/>
                    </a:cubicBezTo>
                    <a:cubicBezTo>
                      <a:pt x="2" y="14"/>
                      <a:pt x="5" y="12"/>
                      <a:pt x="8" y="16"/>
                    </a:cubicBezTo>
                    <a:cubicBezTo>
                      <a:pt x="11" y="18"/>
                      <a:pt x="13" y="17"/>
                      <a:pt x="15" y="15"/>
                    </a:cubicBezTo>
                    <a:cubicBezTo>
                      <a:pt x="17" y="13"/>
                      <a:pt x="17" y="12"/>
                      <a:pt x="18" y="10"/>
                    </a:cubicBezTo>
                    <a:cubicBezTo>
                      <a:pt x="19" y="6"/>
                      <a:pt x="23" y="5"/>
                      <a:pt x="26" y="2"/>
                    </a:cubicBezTo>
                    <a:cubicBezTo>
                      <a:pt x="26" y="2"/>
                      <a:pt x="26" y="1"/>
                      <a:pt x="25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42"/>
              <p:cNvSpPr/>
              <p:nvPr/>
            </p:nvSpPr>
            <p:spPr bwMode="auto">
              <a:xfrm>
                <a:off x="2865" y="1724"/>
                <a:ext cx="97" cy="125"/>
              </a:xfrm>
              <a:custGeom>
                <a:avLst/>
                <a:gdLst>
                  <a:gd name="T0" fmla="*/ 35 w 36"/>
                  <a:gd name="T1" fmla="*/ 23 h 47"/>
                  <a:gd name="T2" fmla="*/ 33 w 36"/>
                  <a:gd name="T3" fmla="*/ 14 h 47"/>
                  <a:gd name="T4" fmla="*/ 32 w 36"/>
                  <a:gd name="T5" fmla="*/ 10 h 47"/>
                  <a:gd name="T6" fmla="*/ 28 w 36"/>
                  <a:gd name="T7" fmla="*/ 7 h 47"/>
                  <a:gd name="T8" fmla="*/ 24 w 36"/>
                  <a:gd name="T9" fmla="*/ 7 h 47"/>
                  <a:gd name="T10" fmla="*/ 20 w 36"/>
                  <a:gd name="T11" fmla="*/ 2 h 47"/>
                  <a:gd name="T12" fmla="*/ 16 w 36"/>
                  <a:gd name="T13" fmla="*/ 0 h 47"/>
                  <a:gd name="T14" fmla="*/ 15 w 36"/>
                  <a:gd name="T15" fmla="*/ 1 h 47"/>
                  <a:gd name="T16" fmla="*/ 17 w 36"/>
                  <a:gd name="T17" fmla="*/ 12 h 47"/>
                  <a:gd name="T18" fmla="*/ 17 w 36"/>
                  <a:gd name="T19" fmla="*/ 12 h 47"/>
                  <a:gd name="T20" fmla="*/ 20 w 36"/>
                  <a:gd name="T21" fmla="*/ 15 h 47"/>
                  <a:gd name="T22" fmla="*/ 10 w 36"/>
                  <a:gd name="T23" fmla="*/ 23 h 47"/>
                  <a:gd name="T24" fmla="*/ 0 w 36"/>
                  <a:gd name="T25" fmla="*/ 32 h 47"/>
                  <a:gd name="T26" fmla="*/ 1 w 36"/>
                  <a:gd name="T27" fmla="*/ 33 h 47"/>
                  <a:gd name="T28" fmla="*/ 7 w 36"/>
                  <a:gd name="T29" fmla="*/ 36 h 47"/>
                  <a:gd name="T30" fmla="*/ 8 w 36"/>
                  <a:gd name="T31" fmla="*/ 36 h 47"/>
                  <a:gd name="T32" fmla="*/ 21 w 36"/>
                  <a:gd name="T33" fmla="*/ 28 h 47"/>
                  <a:gd name="T34" fmla="*/ 26 w 36"/>
                  <a:gd name="T35" fmla="*/ 23 h 47"/>
                  <a:gd name="T36" fmla="*/ 26 w 36"/>
                  <a:gd name="T37" fmla="*/ 24 h 47"/>
                  <a:gd name="T38" fmla="*/ 27 w 36"/>
                  <a:gd name="T39" fmla="*/ 26 h 47"/>
                  <a:gd name="T40" fmla="*/ 27 w 36"/>
                  <a:gd name="T41" fmla="*/ 34 h 47"/>
                  <a:gd name="T42" fmla="*/ 24 w 36"/>
                  <a:gd name="T43" fmla="*/ 47 h 47"/>
                  <a:gd name="T44" fmla="*/ 25 w 36"/>
                  <a:gd name="T45" fmla="*/ 47 h 47"/>
                  <a:gd name="T46" fmla="*/ 32 w 36"/>
                  <a:gd name="T47" fmla="*/ 34 h 47"/>
                  <a:gd name="T48" fmla="*/ 35 w 36"/>
                  <a:gd name="T49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7">
                    <a:moveTo>
                      <a:pt x="35" y="23"/>
                    </a:moveTo>
                    <a:cubicBezTo>
                      <a:pt x="34" y="19"/>
                      <a:pt x="32" y="20"/>
                      <a:pt x="33" y="14"/>
                    </a:cubicBezTo>
                    <a:cubicBezTo>
                      <a:pt x="33" y="12"/>
                      <a:pt x="33" y="12"/>
                      <a:pt x="32" y="10"/>
                    </a:cubicBezTo>
                    <a:cubicBezTo>
                      <a:pt x="32" y="9"/>
                      <a:pt x="29" y="8"/>
                      <a:pt x="28" y="7"/>
                    </a:cubicBezTo>
                    <a:cubicBezTo>
                      <a:pt x="27" y="7"/>
                      <a:pt x="26" y="6"/>
                      <a:pt x="24" y="7"/>
                    </a:cubicBezTo>
                    <a:cubicBezTo>
                      <a:pt x="24" y="7"/>
                      <a:pt x="20" y="3"/>
                      <a:pt x="20" y="2"/>
                    </a:cubicBezTo>
                    <a:cubicBezTo>
                      <a:pt x="19" y="1"/>
                      <a:pt x="17" y="1"/>
                      <a:pt x="16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7" y="4"/>
                      <a:pt x="20" y="8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4"/>
                      <a:pt x="18" y="13"/>
                      <a:pt x="20" y="15"/>
                    </a:cubicBezTo>
                    <a:cubicBezTo>
                      <a:pt x="23" y="20"/>
                      <a:pt x="12" y="22"/>
                      <a:pt x="10" y="23"/>
                    </a:cubicBezTo>
                    <a:cubicBezTo>
                      <a:pt x="5" y="25"/>
                      <a:pt x="1" y="28"/>
                      <a:pt x="0" y="32"/>
                    </a:cubicBezTo>
                    <a:cubicBezTo>
                      <a:pt x="0" y="33"/>
                      <a:pt x="0" y="33"/>
                      <a:pt x="1" y="33"/>
                    </a:cubicBezTo>
                    <a:cubicBezTo>
                      <a:pt x="4" y="31"/>
                      <a:pt x="7" y="32"/>
                      <a:pt x="7" y="36"/>
                    </a:cubicBezTo>
                    <a:cubicBezTo>
                      <a:pt x="7" y="37"/>
                      <a:pt x="7" y="37"/>
                      <a:pt x="8" y="36"/>
                    </a:cubicBezTo>
                    <a:cubicBezTo>
                      <a:pt x="12" y="32"/>
                      <a:pt x="14" y="29"/>
                      <a:pt x="21" y="28"/>
                    </a:cubicBezTo>
                    <a:cubicBezTo>
                      <a:pt x="23" y="28"/>
                      <a:pt x="26" y="25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5"/>
                      <a:pt x="27" y="26"/>
                    </a:cubicBezTo>
                    <a:cubicBezTo>
                      <a:pt x="29" y="29"/>
                      <a:pt x="29" y="32"/>
                      <a:pt x="27" y="34"/>
                    </a:cubicBezTo>
                    <a:cubicBezTo>
                      <a:pt x="25" y="38"/>
                      <a:pt x="24" y="42"/>
                      <a:pt x="24" y="47"/>
                    </a:cubicBezTo>
                    <a:cubicBezTo>
                      <a:pt x="24" y="47"/>
                      <a:pt x="25" y="47"/>
                      <a:pt x="25" y="47"/>
                    </a:cubicBezTo>
                    <a:cubicBezTo>
                      <a:pt x="27" y="42"/>
                      <a:pt x="31" y="38"/>
                      <a:pt x="32" y="34"/>
                    </a:cubicBezTo>
                    <a:cubicBezTo>
                      <a:pt x="33" y="31"/>
                      <a:pt x="36" y="26"/>
                      <a:pt x="35" y="23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43"/>
              <p:cNvSpPr/>
              <p:nvPr/>
            </p:nvSpPr>
            <p:spPr bwMode="auto">
              <a:xfrm>
                <a:off x="2935" y="1683"/>
                <a:ext cx="32" cy="70"/>
              </a:xfrm>
              <a:custGeom>
                <a:avLst/>
                <a:gdLst>
                  <a:gd name="T0" fmla="*/ 12 w 12"/>
                  <a:gd name="T1" fmla="*/ 26 h 26"/>
                  <a:gd name="T2" fmla="*/ 9 w 12"/>
                  <a:gd name="T3" fmla="*/ 18 h 26"/>
                  <a:gd name="T4" fmla="*/ 4 w 12"/>
                  <a:gd name="T5" fmla="*/ 12 h 26"/>
                  <a:gd name="T6" fmla="*/ 7 w 12"/>
                  <a:gd name="T7" fmla="*/ 2 h 26"/>
                  <a:gd name="T8" fmla="*/ 7 w 12"/>
                  <a:gd name="T9" fmla="*/ 1 h 26"/>
                  <a:gd name="T10" fmla="*/ 1 w 12"/>
                  <a:gd name="T11" fmla="*/ 11 h 26"/>
                  <a:gd name="T12" fmla="*/ 10 w 12"/>
                  <a:gd name="T13" fmla="*/ 25 h 26"/>
                  <a:gd name="T14" fmla="*/ 10 w 12"/>
                  <a:gd name="T15" fmla="*/ 25 h 26"/>
                  <a:gd name="T16" fmla="*/ 9 w 12"/>
                  <a:gd name="T17" fmla="*/ 25 h 26"/>
                  <a:gd name="T18" fmla="*/ 9 w 12"/>
                  <a:gd name="T19" fmla="*/ 26 h 26"/>
                  <a:gd name="T20" fmla="*/ 10 w 12"/>
                  <a:gd name="T21" fmla="*/ 25 h 26"/>
                  <a:gd name="T22" fmla="*/ 11 w 12"/>
                  <a:gd name="T23" fmla="*/ 26 h 26"/>
                  <a:gd name="T24" fmla="*/ 12 w 12"/>
                  <a:gd name="T2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11" y="23"/>
                      <a:pt x="11" y="20"/>
                      <a:pt x="9" y="18"/>
                    </a:cubicBezTo>
                    <a:cubicBezTo>
                      <a:pt x="7" y="16"/>
                      <a:pt x="6" y="15"/>
                      <a:pt x="4" y="12"/>
                    </a:cubicBezTo>
                    <a:cubicBezTo>
                      <a:pt x="2" y="8"/>
                      <a:pt x="4" y="5"/>
                      <a:pt x="7" y="2"/>
                    </a:cubicBezTo>
                    <a:cubicBezTo>
                      <a:pt x="8" y="1"/>
                      <a:pt x="7" y="0"/>
                      <a:pt x="7" y="1"/>
                    </a:cubicBezTo>
                    <a:cubicBezTo>
                      <a:pt x="3" y="4"/>
                      <a:pt x="0" y="6"/>
                      <a:pt x="1" y="11"/>
                    </a:cubicBezTo>
                    <a:cubicBezTo>
                      <a:pt x="2" y="17"/>
                      <a:pt x="5" y="22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2" y="26"/>
                      <a:pt x="12" y="26"/>
                      <a:pt x="12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44"/>
              <p:cNvSpPr/>
              <p:nvPr/>
            </p:nvSpPr>
            <p:spPr bwMode="auto">
              <a:xfrm>
                <a:off x="2986" y="1718"/>
                <a:ext cx="56" cy="78"/>
              </a:xfrm>
              <a:custGeom>
                <a:avLst/>
                <a:gdLst>
                  <a:gd name="T0" fmla="*/ 17 w 21"/>
                  <a:gd name="T1" fmla="*/ 0 h 29"/>
                  <a:gd name="T2" fmla="*/ 16 w 21"/>
                  <a:gd name="T3" fmla="*/ 0 h 29"/>
                  <a:gd name="T4" fmla="*/ 16 w 21"/>
                  <a:gd name="T5" fmla="*/ 1 h 29"/>
                  <a:gd name="T6" fmla="*/ 15 w 21"/>
                  <a:gd name="T7" fmla="*/ 7 h 29"/>
                  <a:gd name="T8" fmla="*/ 12 w 21"/>
                  <a:gd name="T9" fmla="*/ 16 h 29"/>
                  <a:gd name="T10" fmla="*/ 6 w 21"/>
                  <a:gd name="T11" fmla="*/ 23 h 29"/>
                  <a:gd name="T12" fmla="*/ 1 w 21"/>
                  <a:gd name="T13" fmla="*/ 23 h 29"/>
                  <a:gd name="T14" fmla="*/ 1 w 21"/>
                  <a:gd name="T15" fmla="*/ 26 h 29"/>
                  <a:gd name="T16" fmla="*/ 9 w 21"/>
                  <a:gd name="T17" fmla="*/ 27 h 29"/>
                  <a:gd name="T18" fmla="*/ 21 w 21"/>
                  <a:gd name="T19" fmla="*/ 9 h 29"/>
                  <a:gd name="T20" fmla="*/ 21 w 21"/>
                  <a:gd name="T21" fmla="*/ 6 h 29"/>
                  <a:gd name="T22" fmla="*/ 17 w 21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6" y="11"/>
                      <a:pt x="14" y="13"/>
                      <a:pt x="12" y="16"/>
                    </a:cubicBezTo>
                    <a:cubicBezTo>
                      <a:pt x="10" y="19"/>
                      <a:pt x="10" y="22"/>
                      <a:pt x="6" y="23"/>
                    </a:cubicBezTo>
                    <a:cubicBezTo>
                      <a:pt x="5" y="23"/>
                      <a:pt x="3" y="23"/>
                      <a:pt x="1" y="23"/>
                    </a:cubicBezTo>
                    <a:cubicBezTo>
                      <a:pt x="0" y="24"/>
                      <a:pt x="0" y="25"/>
                      <a:pt x="1" y="26"/>
                    </a:cubicBezTo>
                    <a:cubicBezTo>
                      <a:pt x="4" y="29"/>
                      <a:pt x="6" y="28"/>
                      <a:pt x="9" y="27"/>
                    </a:cubicBezTo>
                    <a:cubicBezTo>
                      <a:pt x="17" y="24"/>
                      <a:pt x="20" y="16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45"/>
              <p:cNvSpPr/>
              <p:nvPr/>
            </p:nvSpPr>
            <p:spPr bwMode="auto">
              <a:xfrm>
                <a:off x="2972" y="1791"/>
                <a:ext cx="43" cy="53"/>
              </a:xfrm>
              <a:custGeom>
                <a:avLst/>
                <a:gdLst>
                  <a:gd name="T0" fmla="*/ 7 w 16"/>
                  <a:gd name="T1" fmla="*/ 0 h 20"/>
                  <a:gd name="T2" fmla="*/ 6 w 16"/>
                  <a:gd name="T3" fmla="*/ 1 h 20"/>
                  <a:gd name="T4" fmla="*/ 5 w 16"/>
                  <a:gd name="T5" fmla="*/ 7 h 20"/>
                  <a:gd name="T6" fmla="*/ 7 w 16"/>
                  <a:gd name="T7" fmla="*/ 9 h 20"/>
                  <a:gd name="T8" fmla="*/ 6 w 16"/>
                  <a:gd name="T9" fmla="*/ 9 h 20"/>
                  <a:gd name="T10" fmla="*/ 4 w 16"/>
                  <a:gd name="T11" fmla="*/ 12 h 20"/>
                  <a:gd name="T12" fmla="*/ 1 w 16"/>
                  <a:gd name="T13" fmla="*/ 15 h 20"/>
                  <a:gd name="T14" fmla="*/ 0 w 16"/>
                  <a:gd name="T15" fmla="*/ 19 h 20"/>
                  <a:gd name="T16" fmla="*/ 1 w 16"/>
                  <a:gd name="T17" fmla="*/ 20 h 20"/>
                  <a:gd name="T18" fmla="*/ 10 w 16"/>
                  <a:gd name="T19" fmla="*/ 18 h 20"/>
                  <a:gd name="T20" fmla="*/ 14 w 16"/>
                  <a:gd name="T21" fmla="*/ 14 h 20"/>
                  <a:gd name="T22" fmla="*/ 7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6" y="7"/>
                      <a:pt x="6" y="8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5" y="10"/>
                      <a:pt x="4" y="11"/>
                      <a:pt x="4" y="12"/>
                    </a:cubicBezTo>
                    <a:cubicBezTo>
                      <a:pt x="3" y="14"/>
                      <a:pt x="1" y="14"/>
                      <a:pt x="1" y="15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17"/>
                      <a:pt x="7" y="18"/>
                      <a:pt x="10" y="18"/>
                    </a:cubicBezTo>
                    <a:cubicBezTo>
                      <a:pt x="12" y="17"/>
                      <a:pt x="14" y="16"/>
                      <a:pt x="14" y="14"/>
                    </a:cubicBezTo>
                    <a:cubicBezTo>
                      <a:pt x="16" y="9"/>
                      <a:pt x="9" y="5"/>
                      <a:pt x="7" y="0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46"/>
              <p:cNvSpPr/>
              <p:nvPr/>
            </p:nvSpPr>
            <p:spPr bwMode="auto">
              <a:xfrm>
                <a:off x="2881" y="1716"/>
                <a:ext cx="32" cy="58"/>
              </a:xfrm>
              <a:custGeom>
                <a:avLst/>
                <a:gdLst>
                  <a:gd name="T0" fmla="*/ 11 w 12"/>
                  <a:gd name="T1" fmla="*/ 18 h 22"/>
                  <a:gd name="T2" fmla="*/ 10 w 12"/>
                  <a:gd name="T3" fmla="*/ 9 h 22"/>
                  <a:gd name="T4" fmla="*/ 4 w 12"/>
                  <a:gd name="T5" fmla="*/ 1 h 22"/>
                  <a:gd name="T6" fmla="*/ 3 w 12"/>
                  <a:gd name="T7" fmla="*/ 0 h 22"/>
                  <a:gd name="T8" fmla="*/ 0 w 12"/>
                  <a:gd name="T9" fmla="*/ 9 h 22"/>
                  <a:gd name="T10" fmla="*/ 2 w 12"/>
                  <a:gd name="T11" fmla="*/ 14 h 22"/>
                  <a:gd name="T12" fmla="*/ 3 w 12"/>
                  <a:gd name="T13" fmla="*/ 15 h 22"/>
                  <a:gd name="T14" fmla="*/ 3 w 12"/>
                  <a:gd name="T15" fmla="*/ 15 h 22"/>
                  <a:gd name="T16" fmla="*/ 3 w 12"/>
                  <a:gd name="T17" fmla="*/ 17 h 22"/>
                  <a:gd name="T18" fmla="*/ 4 w 12"/>
                  <a:gd name="T19" fmla="*/ 19 h 22"/>
                  <a:gd name="T20" fmla="*/ 8 w 12"/>
                  <a:gd name="T21" fmla="*/ 21 h 22"/>
                  <a:gd name="T22" fmla="*/ 9 w 12"/>
                  <a:gd name="T23" fmla="*/ 22 h 22"/>
                  <a:gd name="T24" fmla="*/ 12 w 12"/>
                  <a:gd name="T25" fmla="*/ 19 h 22"/>
                  <a:gd name="T26" fmla="*/ 11 w 12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11" y="18"/>
                    </a:moveTo>
                    <a:cubicBezTo>
                      <a:pt x="6" y="18"/>
                      <a:pt x="12" y="12"/>
                      <a:pt x="10" y="9"/>
                    </a:cubicBezTo>
                    <a:cubicBezTo>
                      <a:pt x="9" y="6"/>
                      <a:pt x="3" y="6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11"/>
                      <a:pt x="1" y="12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8"/>
                      <a:pt x="3" y="18"/>
                      <a:pt x="4" y="19"/>
                    </a:cubicBezTo>
                    <a:cubicBezTo>
                      <a:pt x="4" y="21"/>
                      <a:pt x="6" y="21"/>
                      <a:pt x="8" y="21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10" y="22"/>
                      <a:pt x="11" y="20"/>
                      <a:pt x="12" y="19"/>
                    </a:cubicBezTo>
                    <a:cubicBezTo>
                      <a:pt x="12" y="19"/>
                      <a:pt x="12" y="18"/>
                      <a:pt x="1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47"/>
              <p:cNvSpPr/>
              <p:nvPr/>
            </p:nvSpPr>
            <p:spPr bwMode="auto">
              <a:xfrm>
                <a:off x="2892" y="1820"/>
                <a:ext cx="43" cy="37"/>
              </a:xfrm>
              <a:custGeom>
                <a:avLst/>
                <a:gdLst>
                  <a:gd name="T0" fmla="*/ 15 w 16"/>
                  <a:gd name="T1" fmla="*/ 1 h 14"/>
                  <a:gd name="T2" fmla="*/ 10 w 16"/>
                  <a:gd name="T3" fmla="*/ 5 h 14"/>
                  <a:gd name="T4" fmla="*/ 7 w 16"/>
                  <a:gd name="T5" fmla="*/ 5 h 14"/>
                  <a:gd name="T6" fmla="*/ 1 w 16"/>
                  <a:gd name="T7" fmla="*/ 7 h 14"/>
                  <a:gd name="T8" fmla="*/ 1 w 16"/>
                  <a:gd name="T9" fmla="*/ 8 h 14"/>
                  <a:gd name="T10" fmla="*/ 16 w 16"/>
                  <a:gd name="T11" fmla="*/ 1 h 14"/>
                  <a:gd name="T12" fmla="*/ 15 w 16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3" y="2"/>
                      <a:pt x="12" y="3"/>
                      <a:pt x="10" y="5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5" y="14"/>
                      <a:pt x="13" y="6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48"/>
              <p:cNvSpPr/>
              <p:nvPr/>
            </p:nvSpPr>
            <p:spPr bwMode="auto">
              <a:xfrm>
                <a:off x="2988" y="1673"/>
                <a:ext cx="27" cy="61"/>
              </a:xfrm>
              <a:custGeom>
                <a:avLst/>
                <a:gdLst>
                  <a:gd name="T0" fmla="*/ 3 w 10"/>
                  <a:gd name="T1" fmla="*/ 0 h 23"/>
                  <a:gd name="T2" fmla="*/ 3 w 10"/>
                  <a:gd name="T3" fmla="*/ 1 h 23"/>
                  <a:gd name="T4" fmla="*/ 5 w 10"/>
                  <a:gd name="T5" fmla="*/ 4 h 23"/>
                  <a:gd name="T6" fmla="*/ 5 w 10"/>
                  <a:gd name="T7" fmla="*/ 11 h 23"/>
                  <a:gd name="T8" fmla="*/ 2 w 10"/>
                  <a:gd name="T9" fmla="*/ 15 h 23"/>
                  <a:gd name="T10" fmla="*/ 0 w 10"/>
                  <a:gd name="T11" fmla="*/ 23 h 23"/>
                  <a:gd name="T12" fmla="*/ 1 w 10"/>
                  <a:gd name="T13" fmla="*/ 23 h 23"/>
                  <a:gd name="T14" fmla="*/ 9 w 10"/>
                  <a:gd name="T15" fmla="*/ 7 h 23"/>
                  <a:gd name="T16" fmla="*/ 3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6"/>
                      <a:pt x="6" y="8"/>
                      <a:pt x="5" y="11"/>
                    </a:cubicBezTo>
                    <a:cubicBezTo>
                      <a:pt x="4" y="12"/>
                      <a:pt x="3" y="13"/>
                      <a:pt x="2" y="15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4" y="18"/>
                      <a:pt x="8" y="13"/>
                      <a:pt x="9" y="7"/>
                    </a:cubicBezTo>
                    <a:cubicBezTo>
                      <a:pt x="10" y="3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49"/>
              <p:cNvSpPr/>
              <p:nvPr/>
            </p:nvSpPr>
            <p:spPr bwMode="auto">
              <a:xfrm>
                <a:off x="2900" y="1705"/>
                <a:ext cx="48" cy="37"/>
              </a:xfrm>
              <a:custGeom>
                <a:avLst/>
                <a:gdLst>
                  <a:gd name="T0" fmla="*/ 18 w 18"/>
                  <a:gd name="T1" fmla="*/ 13 h 14"/>
                  <a:gd name="T2" fmla="*/ 7 w 18"/>
                  <a:gd name="T3" fmla="*/ 2 h 14"/>
                  <a:gd name="T4" fmla="*/ 0 w 18"/>
                  <a:gd name="T5" fmla="*/ 4 h 14"/>
                  <a:gd name="T6" fmla="*/ 1 w 18"/>
                  <a:gd name="T7" fmla="*/ 5 h 14"/>
                  <a:gd name="T8" fmla="*/ 14 w 18"/>
                  <a:gd name="T9" fmla="*/ 12 h 14"/>
                  <a:gd name="T10" fmla="*/ 17 w 18"/>
                  <a:gd name="T11" fmla="*/ 14 h 14"/>
                  <a:gd name="T12" fmla="*/ 18 w 18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4" y="10"/>
                      <a:pt x="13" y="4"/>
                      <a:pt x="7" y="2"/>
                    </a:cubicBezTo>
                    <a:cubicBezTo>
                      <a:pt x="4" y="0"/>
                      <a:pt x="1" y="0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6" y="3"/>
                      <a:pt x="11" y="10"/>
                      <a:pt x="14" y="12"/>
                    </a:cubicBezTo>
                    <a:cubicBezTo>
                      <a:pt x="15" y="13"/>
                      <a:pt x="16" y="14"/>
                      <a:pt x="17" y="14"/>
                    </a:cubicBezTo>
                    <a:cubicBezTo>
                      <a:pt x="18" y="14"/>
                      <a:pt x="18" y="14"/>
                      <a:pt x="18" y="1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50"/>
              <p:cNvSpPr/>
              <p:nvPr/>
            </p:nvSpPr>
            <p:spPr bwMode="auto">
              <a:xfrm>
                <a:off x="2943" y="1788"/>
                <a:ext cx="29" cy="67"/>
              </a:xfrm>
              <a:custGeom>
                <a:avLst/>
                <a:gdLst>
                  <a:gd name="T0" fmla="*/ 10 w 11"/>
                  <a:gd name="T1" fmla="*/ 0 h 25"/>
                  <a:gd name="T2" fmla="*/ 5 w 11"/>
                  <a:gd name="T3" fmla="*/ 12 h 25"/>
                  <a:gd name="T4" fmla="*/ 2 w 11"/>
                  <a:gd name="T5" fmla="*/ 17 h 25"/>
                  <a:gd name="T6" fmla="*/ 0 w 11"/>
                  <a:gd name="T7" fmla="*/ 22 h 25"/>
                  <a:gd name="T8" fmla="*/ 7 w 11"/>
                  <a:gd name="T9" fmla="*/ 24 h 25"/>
                  <a:gd name="T10" fmla="*/ 8 w 11"/>
                  <a:gd name="T11" fmla="*/ 23 h 25"/>
                  <a:gd name="T12" fmla="*/ 10 w 11"/>
                  <a:gd name="T13" fmla="*/ 13 h 25"/>
                  <a:gd name="T14" fmla="*/ 10 w 11"/>
                  <a:gd name="T15" fmla="*/ 10 h 25"/>
                  <a:gd name="T16" fmla="*/ 11 w 11"/>
                  <a:gd name="T17" fmla="*/ 1 h 25"/>
                  <a:gd name="T18" fmla="*/ 10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4" y="2"/>
                      <a:pt x="5" y="7"/>
                      <a:pt x="5" y="12"/>
                    </a:cubicBezTo>
                    <a:cubicBezTo>
                      <a:pt x="4" y="14"/>
                      <a:pt x="3" y="15"/>
                      <a:pt x="2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5"/>
                      <a:pt x="6" y="24"/>
                      <a:pt x="7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1" y="21"/>
                      <a:pt x="9" y="16"/>
                      <a:pt x="10" y="13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8" y="7"/>
                      <a:pt x="9" y="4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51"/>
              <p:cNvSpPr/>
              <p:nvPr/>
            </p:nvSpPr>
            <p:spPr bwMode="auto">
              <a:xfrm>
                <a:off x="2927" y="1745"/>
                <a:ext cx="59" cy="46"/>
              </a:xfrm>
              <a:custGeom>
                <a:avLst/>
                <a:gdLst>
                  <a:gd name="T0" fmla="*/ 18 w 22"/>
                  <a:gd name="T1" fmla="*/ 4 h 17"/>
                  <a:gd name="T2" fmla="*/ 6 w 22"/>
                  <a:gd name="T3" fmla="*/ 2 h 17"/>
                  <a:gd name="T4" fmla="*/ 0 w 22"/>
                  <a:gd name="T5" fmla="*/ 12 h 17"/>
                  <a:gd name="T6" fmla="*/ 14 w 22"/>
                  <a:gd name="T7" fmla="*/ 16 h 17"/>
                  <a:gd name="T8" fmla="*/ 18 w 22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8" y="4"/>
                    </a:moveTo>
                    <a:cubicBezTo>
                      <a:pt x="15" y="1"/>
                      <a:pt x="10" y="0"/>
                      <a:pt x="6" y="2"/>
                    </a:cubicBezTo>
                    <a:cubicBezTo>
                      <a:pt x="3" y="4"/>
                      <a:pt x="0" y="8"/>
                      <a:pt x="0" y="12"/>
                    </a:cubicBezTo>
                    <a:cubicBezTo>
                      <a:pt x="1" y="17"/>
                      <a:pt x="10" y="17"/>
                      <a:pt x="14" y="16"/>
                    </a:cubicBezTo>
                    <a:cubicBezTo>
                      <a:pt x="19" y="15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452"/>
              <p:cNvSpPr/>
              <p:nvPr/>
            </p:nvSpPr>
            <p:spPr bwMode="auto">
              <a:xfrm>
                <a:off x="2943" y="1756"/>
                <a:ext cx="37" cy="29"/>
              </a:xfrm>
              <a:custGeom>
                <a:avLst/>
                <a:gdLst>
                  <a:gd name="T0" fmla="*/ 11 w 14"/>
                  <a:gd name="T1" fmla="*/ 1 h 11"/>
                  <a:gd name="T2" fmla="*/ 4 w 14"/>
                  <a:gd name="T3" fmla="*/ 1 h 11"/>
                  <a:gd name="T4" fmla="*/ 3 w 14"/>
                  <a:gd name="T5" fmla="*/ 1 h 11"/>
                  <a:gd name="T6" fmla="*/ 1 w 14"/>
                  <a:gd name="T7" fmla="*/ 2 h 11"/>
                  <a:gd name="T8" fmla="*/ 1 w 14"/>
                  <a:gd name="T9" fmla="*/ 3 h 11"/>
                  <a:gd name="T10" fmla="*/ 0 w 14"/>
                  <a:gd name="T11" fmla="*/ 6 h 11"/>
                  <a:gd name="T12" fmla="*/ 1 w 14"/>
                  <a:gd name="T13" fmla="*/ 8 h 11"/>
                  <a:gd name="T14" fmla="*/ 4 w 14"/>
                  <a:gd name="T15" fmla="*/ 8 h 11"/>
                  <a:gd name="T16" fmla="*/ 7 w 14"/>
                  <a:gd name="T17" fmla="*/ 10 h 11"/>
                  <a:gd name="T18" fmla="*/ 11 w 14"/>
                  <a:gd name="T19" fmla="*/ 9 h 11"/>
                  <a:gd name="T20" fmla="*/ 11 w 14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9" y="0"/>
                      <a:pt x="6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8" y="11"/>
                      <a:pt x="10" y="11"/>
                      <a:pt x="11" y="9"/>
                    </a:cubicBezTo>
                    <a:cubicBezTo>
                      <a:pt x="13" y="7"/>
                      <a:pt x="14" y="2"/>
                      <a:pt x="11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53"/>
              <p:cNvSpPr/>
              <p:nvPr/>
            </p:nvSpPr>
            <p:spPr bwMode="auto">
              <a:xfrm>
                <a:off x="2945" y="1761"/>
                <a:ext cx="17" cy="13"/>
              </a:xfrm>
              <a:custGeom>
                <a:avLst/>
                <a:gdLst>
                  <a:gd name="T0" fmla="*/ 5 w 6"/>
                  <a:gd name="T1" fmla="*/ 3 h 5"/>
                  <a:gd name="T2" fmla="*/ 3 w 6"/>
                  <a:gd name="T3" fmla="*/ 2 h 5"/>
                  <a:gd name="T4" fmla="*/ 2 w 6"/>
                  <a:gd name="T5" fmla="*/ 2 h 5"/>
                  <a:gd name="T6" fmla="*/ 2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0 w 6"/>
                  <a:gd name="T13" fmla="*/ 3 h 5"/>
                  <a:gd name="T14" fmla="*/ 0 w 6"/>
                  <a:gd name="T15" fmla="*/ 3 h 5"/>
                  <a:gd name="T16" fmla="*/ 0 w 6"/>
                  <a:gd name="T17" fmla="*/ 4 h 5"/>
                  <a:gd name="T18" fmla="*/ 0 w 6"/>
                  <a:gd name="T19" fmla="*/ 5 h 5"/>
                  <a:gd name="T20" fmla="*/ 1 w 6"/>
                  <a:gd name="T21" fmla="*/ 5 h 5"/>
                  <a:gd name="T22" fmla="*/ 2 w 6"/>
                  <a:gd name="T23" fmla="*/ 5 h 5"/>
                  <a:gd name="T24" fmla="*/ 2 w 6"/>
                  <a:gd name="T25" fmla="*/ 4 h 5"/>
                  <a:gd name="T26" fmla="*/ 2 w 6"/>
                  <a:gd name="T27" fmla="*/ 5 h 5"/>
                  <a:gd name="T28" fmla="*/ 5 w 6"/>
                  <a:gd name="T29" fmla="*/ 4 h 5"/>
                  <a:gd name="T30" fmla="*/ 5 w 6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54"/>
              <p:cNvSpPr/>
              <p:nvPr/>
            </p:nvSpPr>
            <p:spPr bwMode="auto">
              <a:xfrm>
                <a:off x="2959" y="1750"/>
                <a:ext cx="21" cy="38"/>
              </a:xfrm>
              <a:custGeom>
                <a:avLst/>
                <a:gdLst>
                  <a:gd name="T0" fmla="*/ 4 w 8"/>
                  <a:gd name="T1" fmla="*/ 0 h 14"/>
                  <a:gd name="T2" fmla="*/ 4 w 8"/>
                  <a:gd name="T3" fmla="*/ 0 h 14"/>
                  <a:gd name="T4" fmla="*/ 3 w 8"/>
                  <a:gd name="T5" fmla="*/ 0 h 14"/>
                  <a:gd name="T6" fmla="*/ 1 w 8"/>
                  <a:gd name="T7" fmla="*/ 0 h 14"/>
                  <a:gd name="T8" fmla="*/ 1 w 8"/>
                  <a:gd name="T9" fmla="*/ 1 h 14"/>
                  <a:gd name="T10" fmla="*/ 5 w 8"/>
                  <a:gd name="T11" fmla="*/ 3 h 14"/>
                  <a:gd name="T12" fmla="*/ 6 w 8"/>
                  <a:gd name="T13" fmla="*/ 8 h 14"/>
                  <a:gd name="T14" fmla="*/ 3 w 8"/>
                  <a:gd name="T15" fmla="*/ 13 h 14"/>
                  <a:gd name="T16" fmla="*/ 3 w 8"/>
                  <a:gd name="T17" fmla="*/ 14 h 14"/>
                  <a:gd name="T18" fmla="*/ 7 w 8"/>
                  <a:gd name="T19" fmla="*/ 8 h 14"/>
                  <a:gd name="T20" fmla="*/ 4 w 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6" y="10"/>
                      <a:pt x="4" y="11"/>
                      <a:pt x="3" y="13"/>
                    </a:cubicBezTo>
                    <a:cubicBezTo>
                      <a:pt x="2" y="13"/>
                      <a:pt x="3" y="14"/>
                      <a:pt x="3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8" y="5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55"/>
              <p:cNvSpPr/>
              <p:nvPr/>
            </p:nvSpPr>
            <p:spPr bwMode="auto">
              <a:xfrm>
                <a:off x="4403" y="2195"/>
                <a:ext cx="225" cy="230"/>
              </a:xfrm>
              <a:custGeom>
                <a:avLst/>
                <a:gdLst>
                  <a:gd name="T0" fmla="*/ 61 w 84"/>
                  <a:gd name="T1" fmla="*/ 23 h 86"/>
                  <a:gd name="T2" fmla="*/ 62 w 84"/>
                  <a:gd name="T3" fmla="*/ 10 h 86"/>
                  <a:gd name="T4" fmla="*/ 42 w 84"/>
                  <a:gd name="T5" fmla="*/ 3 h 86"/>
                  <a:gd name="T6" fmla="*/ 30 w 84"/>
                  <a:gd name="T7" fmla="*/ 13 h 86"/>
                  <a:gd name="T8" fmla="*/ 26 w 84"/>
                  <a:gd name="T9" fmla="*/ 13 h 86"/>
                  <a:gd name="T10" fmla="*/ 6 w 84"/>
                  <a:gd name="T11" fmla="*/ 22 h 86"/>
                  <a:gd name="T12" fmla="*/ 3 w 84"/>
                  <a:gd name="T13" fmla="*/ 40 h 86"/>
                  <a:gd name="T14" fmla="*/ 16 w 84"/>
                  <a:gd name="T15" fmla="*/ 51 h 86"/>
                  <a:gd name="T16" fmla="*/ 1 w 84"/>
                  <a:gd name="T17" fmla="*/ 63 h 86"/>
                  <a:gd name="T18" fmla="*/ 3 w 84"/>
                  <a:gd name="T19" fmla="*/ 72 h 86"/>
                  <a:gd name="T20" fmla="*/ 11 w 84"/>
                  <a:gd name="T21" fmla="*/ 80 h 86"/>
                  <a:gd name="T22" fmla="*/ 26 w 84"/>
                  <a:gd name="T23" fmla="*/ 83 h 86"/>
                  <a:gd name="T24" fmla="*/ 27 w 84"/>
                  <a:gd name="T25" fmla="*/ 81 h 86"/>
                  <a:gd name="T26" fmla="*/ 33 w 84"/>
                  <a:gd name="T27" fmla="*/ 75 h 86"/>
                  <a:gd name="T28" fmla="*/ 36 w 84"/>
                  <a:gd name="T29" fmla="*/ 70 h 86"/>
                  <a:gd name="T30" fmla="*/ 47 w 84"/>
                  <a:gd name="T31" fmla="*/ 85 h 86"/>
                  <a:gd name="T32" fmla="*/ 55 w 84"/>
                  <a:gd name="T33" fmla="*/ 84 h 86"/>
                  <a:gd name="T34" fmla="*/ 60 w 84"/>
                  <a:gd name="T35" fmla="*/ 76 h 86"/>
                  <a:gd name="T36" fmla="*/ 69 w 84"/>
                  <a:gd name="T37" fmla="*/ 75 h 86"/>
                  <a:gd name="T38" fmla="*/ 71 w 84"/>
                  <a:gd name="T39" fmla="*/ 65 h 86"/>
                  <a:gd name="T40" fmla="*/ 65 w 84"/>
                  <a:gd name="T41" fmla="*/ 52 h 86"/>
                  <a:gd name="T42" fmla="*/ 74 w 84"/>
                  <a:gd name="T43" fmla="*/ 49 h 86"/>
                  <a:gd name="T44" fmla="*/ 78 w 84"/>
                  <a:gd name="T45" fmla="*/ 41 h 86"/>
                  <a:gd name="T46" fmla="*/ 82 w 84"/>
                  <a:gd name="T47" fmla="*/ 33 h 86"/>
                  <a:gd name="T48" fmla="*/ 61 w 84"/>
                  <a:gd name="T49" fmla="*/ 2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86">
                    <a:moveTo>
                      <a:pt x="61" y="23"/>
                    </a:moveTo>
                    <a:cubicBezTo>
                      <a:pt x="63" y="19"/>
                      <a:pt x="63" y="14"/>
                      <a:pt x="62" y="10"/>
                    </a:cubicBezTo>
                    <a:cubicBezTo>
                      <a:pt x="58" y="2"/>
                      <a:pt x="49" y="5"/>
                      <a:pt x="42" y="3"/>
                    </a:cubicBezTo>
                    <a:cubicBezTo>
                      <a:pt x="36" y="0"/>
                      <a:pt x="30" y="9"/>
                      <a:pt x="30" y="13"/>
                    </a:cubicBezTo>
                    <a:cubicBezTo>
                      <a:pt x="28" y="13"/>
                      <a:pt x="27" y="13"/>
                      <a:pt x="26" y="13"/>
                    </a:cubicBezTo>
                    <a:cubicBezTo>
                      <a:pt x="19" y="11"/>
                      <a:pt x="11" y="18"/>
                      <a:pt x="6" y="22"/>
                    </a:cubicBezTo>
                    <a:cubicBezTo>
                      <a:pt x="0" y="27"/>
                      <a:pt x="2" y="34"/>
                      <a:pt x="3" y="40"/>
                    </a:cubicBezTo>
                    <a:cubicBezTo>
                      <a:pt x="5" y="48"/>
                      <a:pt x="10" y="49"/>
                      <a:pt x="16" y="51"/>
                    </a:cubicBezTo>
                    <a:cubicBezTo>
                      <a:pt x="11" y="54"/>
                      <a:pt x="2" y="57"/>
                      <a:pt x="1" y="63"/>
                    </a:cubicBezTo>
                    <a:cubicBezTo>
                      <a:pt x="1" y="66"/>
                      <a:pt x="1" y="70"/>
                      <a:pt x="3" y="72"/>
                    </a:cubicBezTo>
                    <a:cubicBezTo>
                      <a:pt x="5" y="76"/>
                      <a:pt x="9" y="77"/>
                      <a:pt x="11" y="80"/>
                    </a:cubicBezTo>
                    <a:cubicBezTo>
                      <a:pt x="14" y="85"/>
                      <a:pt x="21" y="85"/>
                      <a:pt x="26" y="83"/>
                    </a:cubicBezTo>
                    <a:cubicBezTo>
                      <a:pt x="26" y="83"/>
                      <a:pt x="27" y="82"/>
                      <a:pt x="27" y="81"/>
                    </a:cubicBezTo>
                    <a:cubicBezTo>
                      <a:pt x="29" y="79"/>
                      <a:pt x="31" y="77"/>
                      <a:pt x="33" y="75"/>
                    </a:cubicBezTo>
                    <a:cubicBezTo>
                      <a:pt x="35" y="73"/>
                      <a:pt x="35" y="72"/>
                      <a:pt x="36" y="70"/>
                    </a:cubicBezTo>
                    <a:cubicBezTo>
                      <a:pt x="38" y="77"/>
                      <a:pt x="39" y="82"/>
                      <a:pt x="47" y="85"/>
                    </a:cubicBezTo>
                    <a:cubicBezTo>
                      <a:pt x="50" y="86"/>
                      <a:pt x="52" y="86"/>
                      <a:pt x="55" y="84"/>
                    </a:cubicBezTo>
                    <a:cubicBezTo>
                      <a:pt x="57" y="83"/>
                      <a:pt x="58" y="76"/>
                      <a:pt x="60" y="76"/>
                    </a:cubicBezTo>
                    <a:cubicBezTo>
                      <a:pt x="63" y="76"/>
                      <a:pt x="66" y="78"/>
                      <a:pt x="69" y="75"/>
                    </a:cubicBezTo>
                    <a:cubicBezTo>
                      <a:pt x="72" y="72"/>
                      <a:pt x="72" y="69"/>
                      <a:pt x="71" y="65"/>
                    </a:cubicBezTo>
                    <a:cubicBezTo>
                      <a:pt x="71" y="60"/>
                      <a:pt x="68" y="55"/>
                      <a:pt x="65" y="52"/>
                    </a:cubicBezTo>
                    <a:cubicBezTo>
                      <a:pt x="68" y="52"/>
                      <a:pt x="71" y="51"/>
                      <a:pt x="74" y="49"/>
                    </a:cubicBezTo>
                    <a:cubicBezTo>
                      <a:pt x="76" y="47"/>
                      <a:pt x="77" y="45"/>
                      <a:pt x="78" y="41"/>
                    </a:cubicBezTo>
                    <a:cubicBezTo>
                      <a:pt x="79" y="38"/>
                      <a:pt x="82" y="37"/>
                      <a:pt x="82" y="33"/>
                    </a:cubicBezTo>
                    <a:cubicBezTo>
                      <a:pt x="84" y="24"/>
                      <a:pt x="70" y="21"/>
                      <a:pt x="61" y="23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56"/>
              <p:cNvSpPr/>
              <p:nvPr/>
            </p:nvSpPr>
            <p:spPr bwMode="auto">
              <a:xfrm>
                <a:off x="4406" y="2232"/>
                <a:ext cx="80" cy="102"/>
              </a:xfrm>
              <a:custGeom>
                <a:avLst/>
                <a:gdLst>
                  <a:gd name="T0" fmla="*/ 6 w 30"/>
                  <a:gd name="T1" fmla="*/ 26 h 38"/>
                  <a:gd name="T2" fmla="*/ 5 w 30"/>
                  <a:gd name="T3" fmla="*/ 27 h 38"/>
                  <a:gd name="T4" fmla="*/ 12 w 30"/>
                  <a:gd name="T5" fmla="*/ 33 h 38"/>
                  <a:gd name="T6" fmla="*/ 23 w 30"/>
                  <a:gd name="T7" fmla="*/ 37 h 38"/>
                  <a:gd name="T8" fmla="*/ 27 w 30"/>
                  <a:gd name="T9" fmla="*/ 18 h 38"/>
                  <a:gd name="T10" fmla="*/ 28 w 30"/>
                  <a:gd name="T11" fmla="*/ 12 h 38"/>
                  <a:gd name="T12" fmla="*/ 29 w 30"/>
                  <a:gd name="T13" fmla="*/ 11 h 38"/>
                  <a:gd name="T14" fmla="*/ 24 w 30"/>
                  <a:gd name="T15" fmla="*/ 4 h 38"/>
                  <a:gd name="T16" fmla="*/ 10 w 30"/>
                  <a:gd name="T17" fmla="*/ 5 h 38"/>
                  <a:gd name="T18" fmla="*/ 8 w 30"/>
                  <a:gd name="T19" fmla="*/ 8 h 38"/>
                  <a:gd name="T20" fmla="*/ 8 w 30"/>
                  <a:gd name="T21" fmla="*/ 8 h 38"/>
                  <a:gd name="T22" fmla="*/ 9 w 30"/>
                  <a:gd name="T23" fmla="*/ 9 h 38"/>
                  <a:gd name="T24" fmla="*/ 12 w 30"/>
                  <a:gd name="T25" fmla="*/ 9 h 38"/>
                  <a:gd name="T26" fmla="*/ 14 w 30"/>
                  <a:gd name="T27" fmla="*/ 8 h 38"/>
                  <a:gd name="T28" fmla="*/ 14 w 30"/>
                  <a:gd name="T29" fmla="*/ 10 h 38"/>
                  <a:gd name="T30" fmla="*/ 11 w 30"/>
                  <a:gd name="T31" fmla="*/ 11 h 38"/>
                  <a:gd name="T32" fmla="*/ 4 w 30"/>
                  <a:gd name="T33" fmla="*/ 10 h 38"/>
                  <a:gd name="T34" fmla="*/ 3 w 30"/>
                  <a:gd name="T35" fmla="*/ 19 h 38"/>
                  <a:gd name="T36" fmla="*/ 6 w 30"/>
                  <a:gd name="T37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38">
                    <a:moveTo>
                      <a:pt x="6" y="26"/>
                    </a:moveTo>
                    <a:cubicBezTo>
                      <a:pt x="5" y="26"/>
                      <a:pt x="5" y="27"/>
                      <a:pt x="5" y="27"/>
                    </a:cubicBezTo>
                    <a:cubicBezTo>
                      <a:pt x="6" y="30"/>
                      <a:pt x="11" y="31"/>
                      <a:pt x="12" y="33"/>
                    </a:cubicBezTo>
                    <a:cubicBezTo>
                      <a:pt x="12" y="38"/>
                      <a:pt x="19" y="38"/>
                      <a:pt x="23" y="37"/>
                    </a:cubicBezTo>
                    <a:cubicBezTo>
                      <a:pt x="30" y="34"/>
                      <a:pt x="27" y="24"/>
                      <a:pt x="27" y="18"/>
                    </a:cubicBezTo>
                    <a:cubicBezTo>
                      <a:pt x="27" y="16"/>
                      <a:pt x="27" y="13"/>
                      <a:pt x="28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29" y="8"/>
                      <a:pt x="25" y="6"/>
                      <a:pt x="24" y="4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8" y="5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9" y="9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0"/>
                      <a:pt x="12" y="10"/>
                      <a:pt x="11" y="11"/>
                    </a:cubicBezTo>
                    <a:cubicBezTo>
                      <a:pt x="9" y="12"/>
                      <a:pt x="6" y="10"/>
                      <a:pt x="4" y="10"/>
                    </a:cubicBezTo>
                    <a:cubicBezTo>
                      <a:pt x="0" y="10"/>
                      <a:pt x="2" y="17"/>
                      <a:pt x="3" y="19"/>
                    </a:cubicBezTo>
                    <a:cubicBezTo>
                      <a:pt x="4" y="21"/>
                      <a:pt x="8" y="22"/>
                      <a:pt x="6" y="2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57"/>
              <p:cNvSpPr/>
              <p:nvPr/>
            </p:nvSpPr>
            <p:spPr bwMode="auto">
              <a:xfrm>
                <a:off x="4406" y="2326"/>
                <a:ext cx="96" cy="91"/>
              </a:xfrm>
              <a:custGeom>
                <a:avLst/>
                <a:gdLst>
                  <a:gd name="T0" fmla="*/ 35 w 36"/>
                  <a:gd name="T1" fmla="*/ 0 h 34"/>
                  <a:gd name="T2" fmla="*/ 27 w 36"/>
                  <a:gd name="T3" fmla="*/ 3 h 34"/>
                  <a:gd name="T4" fmla="*/ 21 w 36"/>
                  <a:gd name="T5" fmla="*/ 4 h 34"/>
                  <a:gd name="T6" fmla="*/ 20 w 36"/>
                  <a:gd name="T7" fmla="*/ 3 h 34"/>
                  <a:gd name="T8" fmla="*/ 2 w 36"/>
                  <a:gd name="T9" fmla="*/ 15 h 34"/>
                  <a:gd name="T10" fmla="*/ 11 w 36"/>
                  <a:gd name="T11" fmla="*/ 29 h 34"/>
                  <a:gd name="T12" fmla="*/ 15 w 36"/>
                  <a:gd name="T13" fmla="*/ 33 h 34"/>
                  <a:gd name="T14" fmla="*/ 16 w 36"/>
                  <a:gd name="T15" fmla="*/ 33 h 34"/>
                  <a:gd name="T16" fmla="*/ 21 w 36"/>
                  <a:gd name="T17" fmla="*/ 20 h 34"/>
                  <a:gd name="T18" fmla="*/ 27 w 36"/>
                  <a:gd name="T19" fmla="*/ 15 h 34"/>
                  <a:gd name="T20" fmla="*/ 27 w 36"/>
                  <a:gd name="T21" fmla="*/ 13 h 34"/>
                  <a:gd name="T22" fmla="*/ 36 w 36"/>
                  <a:gd name="T23" fmla="*/ 1 h 34"/>
                  <a:gd name="T24" fmla="*/ 35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5" y="0"/>
                    </a:moveTo>
                    <a:cubicBezTo>
                      <a:pt x="32" y="0"/>
                      <a:pt x="29" y="2"/>
                      <a:pt x="27" y="3"/>
                    </a:cubicBezTo>
                    <a:cubicBezTo>
                      <a:pt x="25" y="3"/>
                      <a:pt x="22" y="3"/>
                      <a:pt x="21" y="4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3" y="3"/>
                      <a:pt x="4" y="7"/>
                      <a:pt x="2" y="15"/>
                    </a:cubicBezTo>
                    <a:cubicBezTo>
                      <a:pt x="0" y="21"/>
                      <a:pt x="6" y="27"/>
                      <a:pt x="11" y="29"/>
                    </a:cubicBezTo>
                    <a:cubicBezTo>
                      <a:pt x="12" y="30"/>
                      <a:pt x="13" y="32"/>
                      <a:pt x="15" y="33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5" y="29"/>
                      <a:pt x="18" y="22"/>
                      <a:pt x="21" y="20"/>
                    </a:cubicBezTo>
                    <a:cubicBezTo>
                      <a:pt x="23" y="19"/>
                      <a:pt x="26" y="17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4" y="11"/>
                      <a:pt x="35" y="2"/>
                      <a:pt x="36" y="1"/>
                    </a:cubicBezTo>
                    <a:cubicBezTo>
                      <a:pt x="36" y="1"/>
                      <a:pt x="36" y="0"/>
                      <a:pt x="3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58"/>
              <p:cNvSpPr/>
              <p:nvPr/>
            </p:nvSpPr>
            <p:spPr bwMode="auto">
              <a:xfrm>
                <a:off x="4499" y="2323"/>
                <a:ext cx="88" cy="75"/>
              </a:xfrm>
              <a:custGeom>
                <a:avLst/>
                <a:gdLst>
                  <a:gd name="T0" fmla="*/ 16 w 33"/>
                  <a:gd name="T1" fmla="*/ 0 h 28"/>
                  <a:gd name="T2" fmla="*/ 9 w 33"/>
                  <a:gd name="T3" fmla="*/ 0 h 28"/>
                  <a:gd name="T4" fmla="*/ 7 w 33"/>
                  <a:gd name="T5" fmla="*/ 0 h 28"/>
                  <a:gd name="T6" fmla="*/ 4 w 33"/>
                  <a:gd name="T7" fmla="*/ 3 h 28"/>
                  <a:gd name="T8" fmla="*/ 4 w 33"/>
                  <a:gd name="T9" fmla="*/ 4 h 28"/>
                  <a:gd name="T10" fmla="*/ 4 w 33"/>
                  <a:gd name="T11" fmla="*/ 4 h 28"/>
                  <a:gd name="T12" fmla="*/ 3 w 33"/>
                  <a:gd name="T13" fmla="*/ 8 h 28"/>
                  <a:gd name="T14" fmla="*/ 8 w 33"/>
                  <a:gd name="T15" fmla="*/ 27 h 28"/>
                  <a:gd name="T16" fmla="*/ 8 w 33"/>
                  <a:gd name="T17" fmla="*/ 27 h 28"/>
                  <a:gd name="T18" fmla="*/ 8 w 33"/>
                  <a:gd name="T19" fmla="*/ 28 h 28"/>
                  <a:gd name="T20" fmla="*/ 9 w 33"/>
                  <a:gd name="T21" fmla="*/ 28 h 28"/>
                  <a:gd name="T22" fmla="*/ 11 w 33"/>
                  <a:gd name="T23" fmla="*/ 23 h 28"/>
                  <a:gd name="T24" fmla="*/ 14 w 33"/>
                  <a:gd name="T25" fmla="*/ 14 h 28"/>
                  <a:gd name="T26" fmla="*/ 33 w 33"/>
                  <a:gd name="T27" fmla="*/ 15 h 28"/>
                  <a:gd name="T28" fmla="*/ 33 w 33"/>
                  <a:gd name="T29" fmla="*/ 14 h 28"/>
                  <a:gd name="T30" fmla="*/ 16 w 33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8">
                    <a:moveTo>
                      <a:pt x="16" y="0"/>
                    </a:moveTo>
                    <a:cubicBezTo>
                      <a:pt x="14" y="0"/>
                      <a:pt x="11" y="1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1" y="14"/>
                      <a:pt x="0" y="26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10" y="26"/>
                      <a:pt x="10" y="25"/>
                      <a:pt x="11" y="23"/>
                    </a:cubicBezTo>
                    <a:cubicBezTo>
                      <a:pt x="12" y="20"/>
                      <a:pt x="11" y="16"/>
                      <a:pt x="14" y="14"/>
                    </a:cubicBezTo>
                    <a:cubicBezTo>
                      <a:pt x="19" y="11"/>
                      <a:pt x="28" y="11"/>
                      <a:pt x="33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5"/>
                      <a:pt x="24" y="2"/>
                      <a:pt x="16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59"/>
              <p:cNvSpPr/>
              <p:nvPr/>
            </p:nvSpPr>
            <p:spPr bwMode="auto">
              <a:xfrm>
                <a:off x="4523" y="2262"/>
                <a:ext cx="59" cy="61"/>
              </a:xfrm>
              <a:custGeom>
                <a:avLst/>
                <a:gdLst>
                  <a:gd name="T0" fmla="*/ 22 w 22"/>
                  <a:gd name="T1" fmla="*/ 10 h 23"/>
                  <a:gd name="T2" fmla="*/ 17 w 22"/>
                  <a:gd name="T3" fmla="*/ 12 h 23"/>
                  <a:gd name="T4" fmla="*/ 13 w 22"/>
                  <a:gd name="T5" fmla="*/ 14 h 23"/>
                  <a:gd name="T6" fmla="*/ 9 w 22"/>
                  <a:gd name="T7" fmla="*/ 14 h 23"/>
                  <a:gd name="T8" fmla="*/ 13 w 22"/>
                  <a:gd name="T9" fmla="*/ 7 h 23"/>
                  <a:gd name="T10" fmla="*/ 22 w 22"/>
                  <a:gd name="T11" fmla="*/ 1 h 23"/>
                  <a:gd name="T12" fmla="*/ 21 w 22"/>
                  <a:gd name="T13" fmla="*/ 1 h 23"/>
                  <a:gd name="T14" fmla="*/ 11 w 22"/>
                  <a:gd name="T15" fmla="*/ 4 h 23"/>
                  <a:gd name="T16" fmla="*/ 6 w 22"/>
                  <a:gd name="T17" fmla="*/ 8 h 23"/>
                  <a:gd name="T18" fmla="*/ 1 w 22"/>
                  <a:gd name="T19" fmla="*/ 14 h 23"/>
                  <a:gd name="T20" fmla="*/ 3 w 22"/>
                  <a:gd name="T21" fmla="*/ 20 h 23"/>
                  <a:gd name="T22" fmla="*/ 22 w 22"/>
                  <a:gd name="T23" fmla="*/ 11 h 23"/>
                  <a:gd name="T24" fmla="*/ 22 w 22"/>
                  <a:gd name="T2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0" y="11"/>
                      <a:pt x="18" y="11"/>
                      <a:pt x="17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8" y="15"/>
                      <a:pt x="9" y="14"/>
                    </a:cubicBezTo>
                    <a:cubicBezTo>
                      <a:pt x="10" y="12"/>
                      <a:pt x="11" y="9"/>
                      <a:pt x="13" y="7"/>
                    </a:cubicBezTo>
                    <a:cubicBezTo>
                      <a:pt x="16" y="5"/>
                      <a:pt x="19" y="3"/>
                      <a:pt x="22" y="1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8" y="2"/>
                      <a:pt x="14" y="3"/>
                      <a:pt x="11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3" y="9"/>
                      <a:pt x="2" y="11"/>
                      <a:pt x="1" y="14"/>
                    </a:cubicBezTo>
                    <a:cubicBezTo>
                      <a:pt x="0" y="17"/>
                      <a:pt x="0" y="19"/>
                      <a:pt x="3" y="20"/>
                    </a:cubicBezTo>
                    <a:cubicBezTo>
                      <a:pt x="11" y="23"/>
                      <a:pt x="19" y="18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60"/>
              <p:cNvSpPr/>
              <p:nvPr/>
            </p:nvSpPr>
            <p:spPr bwMode="auto">
              <a:xfrm>
                <a:off x="4480" y="2203"/>
                <a:ext cx="65" cy="86"/>
              </a:xfrm>
              <a:custGeom>
                <a:avLst/>
                <a:gdLst>
                  <a:gd name="T0" fmla="*/ 23 w 24"/>
                  <a:gd name="T1" fmla="*/ 2 h 32"/>
                  <a:gd name="T2" fmla="*/ 20 w 24"/>
                  <a:gd name="T3" fmla="*/ 2 h 32"/>
                  <a:gd name="T4" fmla="*/ 11 w 24"/>
                  <a:gd name="T5" fmla="*/ 0 h 32"/>
                  <a:gd name="T6" fmla="*/ 4 w 24"/>
                  <a:gd name="T7" fmla="*/ 3 h 32"/>
                  <a:gd name="T8" fmla="*/ 4 w 24"/>
                  <a:gd name="T9" fmla="*/ 19 h 32"/>
                  <a:gd name="T10" fmla="*/ 16 w 24"/>
                  <a:gd name="T11" fmla="*/ 31 h 32"/>
                  <a:gd name="T12" fmla="*/ 18 w 24"/>
                  <a:gd name="T13" fmla="*/ 32 h 32"/>
                  <a:gd name="T14" fmla="*/ 19 w 24"/>
                  <a:gd name="T15" fmla="*/ 31 h 32"/>
                  <a:gd name="T16" fmla="*/ 17 w 24"/>
                  <a:gd name="T17" fmla="*/ 28 h 32"/>
                  <a:gd name="T18" fmla="*/ 16 w 24"/>
                  <a:gd name="T19" fmla="*/ 17 h 32"/>
                  <a:gd name="T20" fmla="*/ 16 w 24"/>
                  <a:gd name="T21" fmla="*/ 14 h 32"/>
                  <a:gd name="T22" fmla="*/ 18 w 24"/>
                  <a:gd name="T23" fmla="*/ 7 h 32"/>
                  <a:gd name="T24" fmla="*/ 23 w 24"/>
                  <a:gd name="T25" fmla="*/ 3 h 32"/>
                  <a:gd name="T26" fmla="*/ 23 w 24"/>
                  <a:gd name="T27" fmla="*/ 3 h 32"/>
                  <a:gd name="T28" fmla="*/ 23 w 24"/>
                  <a:gd name="T2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2">
                    <a:moveTo>
                      <a:pt x="23" y="2"/>
                    </a:moveTo>
                    <a:cubicBezTo>
                      <a:pt x="22" y="2"/>
                      <a:pt x="21" y="2"/>
                      <a:pt x="20" y="2"/>
                    </a:cubicBezTo>
                    <a:cubicBezTo>
                      <a:pt x="19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0" y="7"/>
                      <a:pt x="2" y="14"/>
                      <a:pt x="4" y="19"/>
                    </a:cubicBezTo>
                    <a:cubicBezTo>
                      <a:pt x="6" y="23"/>
                      <a:pt x="10" y="30"/>
                      <a:pt x="16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9" y="32"/>
                      <a:pt x="19" y="31"/>
                      <a:pt x="19" y="31"/>
                    </a:cubicBezTo>
                    <a:cubicBezTo>
                      <a:pt x="18" y="30"/>
                      <a:pt x="17" y="29"/>
                      <a:pt x="17" y="28"/>
                    </a:cubicBezTo>
                    <a:cubicBezTo>
                      <a:pt x="16" y="24"/>
                      <a:pt x="15" y="20"/>
                      <a:pt x="16" y="17"/>
                    </a:cubicBezTo>
                    <a:cubicBezTo>
                      <a:pt x="16" y="16"/>
                      <a:pt x="16" y="15"/>
                      <a:pt x="16" y="14"/>
                    </a:cubicBezTo>
                    <a:cubicBezTo>
                      <a:pt x="17" y="12"/>
                      <a:pt x="17" y="10"/>
                      <a:pt x="18" y="7"/>
                    </a:cubicBezTo>
                    <a:cubicBezTo>
                      <a:pt x="19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2"/>
                      <a:pt x="23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461"/>
              <p:cNvSpPr/>
              <p:nvPr/>
            </p:nvSpPr>
            <p:spPr bwMode="auto">
              <a:xfrm>
                <a:off x="4483" y="2203"/>
                <a:ext cx="43" cy="83"/>
              </a:xfrm>
              <a:custGeom>
                <a:avLst/>
                <a:gdLst>
                  <a:gd name="T0" fmla="*/ 16 w 16"/>
                  <a:gd name="T1" fmla="*/ 30 h 31"/>
                  <a:gd name="T2" fmla="*/ 10 w 16"/>
                  <a:gd name="T3" fmla="*/ 19 h 31"/>
                  <a:gd name="T4" fmla="*/ 13 w 16"/>
                  <a:gd name="T5" fmla="*/ 6 h 31"/>
                  <a:gd name="T6" fmla="*/ 12 w 16"/>
                  <a:gd name="T7" fmla="*/ 6 h 31"/>
                  <a:gd name="T8" fmla="*/ 12 w 16"/>
                  <a:gd name="T9" fmla="*/ 4 h 31"/>
                  <a:gd name="T10" fmla="*/ 14 w 16"/>
                  <a:gd name="T11" fmla="*/ 1 h 31"/>
                  <a:gd name="T12" fmla="*/ 13 w 16"/>
                  <a:gd name="T13" fmla="*/ 0 h 31"/>
                  <a:gd name="T14" fmla="*/ 13 w 16"/>
                  <a:gd name="T15" fmla="*/ 0 h 31"/>
                  <a:gd name="T16" fmla="*/ 12 w 16"/>
                  <a:gd name="T17" fmla="*/ 0 h 31"/>
                  <a:gd name="T18" fmla="*/ 3 w 16"/>
                  <a:gd name="T19" fmla="*/ 4 h 31"/>
                  <a:gd name="T20" fmla="*/ 2 w 16"/>
                  <a:gd name="T21" fmla="*/ 5 h 31"/>
                  <a:gd name="T22" fmla="*/ 1 w 16"/>
                  <a:gd name="T23" fmla="*/ 11 h 31"/>
                  <a:gd name="T24" fmla="*/ 15 w 16"/>
                  <a:gd name="T25" fmla="*/ 31 h 31"/>
                  <a:gd name="T26" fmla="*/ 16 w 16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1">
                    <a:moveTo>
                      <a:pt x="16" y="30"/>
                    </a:moveTo>
                    <a:cubicBezTo>
                      <a:pt x="12" y="27"/>
                      <a:pt x="11" y="24"/>
                      <a:pt x="10" y="19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2" y="5"/>
                      <a:pt x="12" y="6"/>
                    </a:cubicBezTo>
                    <a:cubicBezTo>
                      <a:pt x="11" y="6"/>
                      <a:pt x="11" y="6"/>
                      <a:pt x="12" y="4"/>
                    </a:cubicBezTo>
                    <a:cubicBezTo>
                      <a:pt x="13" y="2"/>
                      <a:pt x="13" y="3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9"/>
                      <a:pt x="1" y="11"/>
                    </a:cubicBezTo>
                    <a:cubicBezTo>
                      <a:pt x="0" y="20"/>
                      <a:pt x="7" y="28"/>
                      <a:pt x="15" y="31"/>
                    </a:cubicBezTo>
                    <a:cubicBezTo>
                      <a:pt x="16" y="31"/>
                      <a:pt x="16" y="31"/>
                      <a:pt x="16" y="3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62"/>
              <p:cNvSpPr/>
              <p:nvPr/>
            </p:nvSpPr>
            <p:spPr bwMode="auto">
              <a:xfrm>
                <a:off x="4408" y="2227"/>
                <a:ext cx="110" cy="112"/>
              </a:xfrm>
              <a:custGeom>
                <a:avLst/>
                <a:gdLst>
                  <a:gd name="T0" fmla="*/ 39 w 41"/>
                  <a:gd name="T1" fmla="*/ 20 h 42"/>
                  <a:gd name="T2" fmla="*/ 32 w 41"/>
                  <a:gd name="T3" fmla="*/ 8 h 42"/>
                  <a:gd name="T4" fmla="*/ 24 w 41"/>
                  <a:gd name="T5" fmla="*/ 1 h 42"/>
                  <a:gd name="T6" fmla="*/ 7 w 41"/>
                  <a:gd name="T7" fmla="*/ 8 h 42"/>
                  <a:gd name="T8" fmla="*/ 7 w 41"/>
                  <a:gd name="T9" fmla="*/ 9 h 42"/>
                  <a:gd name="T10" fmla="*/ 17 w 41"/>
                  <a:gd name="T11" fmla="*/ 8 h 42"/>
                  <a:gd name="T12" fmla="*/ 22 w 41"/>
                  <a:gd name="T13" fmla="*/ 14 h 42"/>
                  <a:gd name="T14" fmla="*/ 17 w 41"/>
                  <a:gd name="T15" fmla="*/ 14 h 42"/>
                  <a:gd name="T16" fmla="*/ 16 w 41"/>
                  <a:gd name="T17" fmla="*/ 15 h 42"/>
                  <a:gd name="T18" fmla="*/ 8 w 41"/>
                  <a:gd name="T19" fmla="*/ 17 h 42"/>
                  <a:gd name="T20" fmla="*/ 2 w 41"/>
                  <a:gd name="T21" fmla="*/ 13 h 42"/>
                  <a:gd name="T22" fmla="*/ 1 w 41"/>
                  <a:gd name="T23" fmla="*/ 13 h 42"/>
                  <a:gd name="T24" fmla="*/ 1 w 41"/>
                  <a:gd name="T25" fmla="*/ 15 h 42"/>
                  <a:gd name="T26" fmla="*/ 1 w 41"/>
                  <a:gd name="T27" fmla="*/ 16 h 42"/>
                  <a:gd name="T28" fmla="*/ 1 w 41"/>
                  <a:gd name="T29" fmla="*/ 16 h 42"/>
                  <a:gd name="T30" fmla="*/ 7 w 41"/>
                  <a:gd name="T31" fmla="*/ 21 h 42"/>
                  <a:gd name="T32" fmla="*/ 13 w 41"/>
                  <a:gd name="T33" fmla="*/ 29 h 42"/>
                  <a:gd name="T34" fmla="*/ 13 w 41"/>
                  <a:gd name="T35" fmla="*/ 29 h 42"/>
                  <a:gd name="T36" fmla="*/ 17 w 41"/>
                  <a:gd name="T37" fmla="*/ 35 h 42"/>
                  <a:gd name="T38" fmla="*/ 16 w 41"/>
                  <a:gd name="T39" fmla="*/ 38 h 42"/>
                  <a:gd name="T40" fmla="*/ 16 w 41"/>
                  <a:gd name="T41" fmla="*/ 39 h 42"/>
                  <a:gd name="T42" fmla="*/ 36 w 41"/>
                  <a:gd name="T43" fmla="*/ 37 h 42"/>
                  <a:gd name="T44" fmla="*/ 36 w 41"/>
                  <a:gd name="T45" fmla="*/ 34 h 42"/>
                  <a:gd name="T46" fmla="*/ 40 w 41"/>
                  <a:gd name="T47" fmla="*/ 26 h 42"/>
                  <a:gd name="T48" fmla="*/ 39 w 41"/>
                  <a:gd name="T49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42">
                    <a:moveTo>
                      <a:pt x="39" y="20"/>
                    </a:moveTo>
                    <a:cubicBezTo>
                      <a:pt x="37" y="16"/>
                      <a:pt x="34" y="12"/>
                      <a:pt x="32" y="8"/>
                    </a:cubicBezTo>
                    <a:cubicBezTo>
                      <a:pt x="30" y="5"/>
                      <a:pt x="27" y="2"/>
                      <a:pt x="24" y="1"/>
                    </a:cubicBezTo>
                    <a:cubicBezTo>
                      <a:pt x="19" y="0"/>
                      <a:pt x="9" y="4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0" y="9"/>
                      <a:pt x="14" y="7"/>
                      <a:pt x="17" y="8"/>
                    </a:cubicBezTo>
                    <a:cubicBezTo>
                      <a:pt x="19" y="10"/>
                      <a:pt x="20" y="12"/>
                      <a:pt x="22" y="14"/>
                    </a:cubicBezTo>
                    <a:cubicBezTo>
                      <a:pt x="22" y="15"/>
                      <a:pt x="17" y="14"/>
                      <a:pt x="17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7" y="18"/>
                      <a:pt x="8" y="17"/>
                      <a:pt x="8" y="17"/>
                    </a:cubicBezTo>
                    <a:cubicBezTo>
                      <a:pt x="6" y="16"/>
                      <a:pt x="4" y="14"/>
                      <a:pt x="2" y="13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9"/>
                      <a:pt x="4" y="20"/>
                      <a:pt x="7" y="21"/>
                    </a:cubicBezTo>
                    <a:cubicBezTo>
                      <a:pt x="11" y="24"/>
                      <a:pt x="15" y="26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5" y="30"/>
                      <a:pt x="21" y="33"/>
                      <a:pt x="17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38"/>
                      <a:pt x="16" y="39"/>
                      <a:pt x="16" y="39"/>
                    </a:cubicBezTo>
                    <a:cubicBezTo>
                      <a:pt x="21" y="40"/>
                      <a:pt x="32" y="42"/>
                      <a:pt x="36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24"/>
                      <a:pt x="38" y="30"/>
                      <a:pt x="40" y="26"/>
                    </a:cubicBezTo>
                    <a:cubicBezTo>
                      <a:pt x="41" y="24"/>
                      <a:pt x="41" y="22"/>
                      <a:pt x="39" y="2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63"/>
              <p:cNvSpPr/>
              <p:nvPr/>
            </p:nvSpPr>
            <p:spPr bwMode="auto">
              <a:xfrm>
                <a:off x="4416" y="2329"/>
                <a:ext cx="81" cy="83"/>
              </a:xfrm>
              <a:custGeom>
                <a:avLst/>
                <a:gdLst>
                  <a:gd name="T0" fmla="*/ 29 w 30"/>
                  <a:gd name="T1" fmla="*/ 0 h 31"/>
                  <a:gd name="T2" fmla="*/ 27 w 30"/>
                  <a:gd name="T3" fmla="*/ 1 h 31"/>
                  <a:gd name="T4" fmla="*/ 27 w 30"/>
                  <a:gd name="T5" fmla="*/ 1 h 31"/>
                  <a:gd name="T6" fmla="*/ 13 w 30"/>
                  <a:gd name="T7" fmla="*/ 1 h 31"/>
                  <a:gd name="T8" fmla="*/ 8 w 30"/>
                  <a:gd name="T9" fmla="*/ 5 h 31"/>
                  <a:gd name="T10" fmla="*/ 1 w 30"/>
                  <a:gd name="T11" fmla="*/ 9 h 31"/>
                  <a:gd name="T12" fmla="*/ 0 w 30"/>
                  <a:gd name="T13" fmla="*/ 12 h 31"/>
                  <a:gd name="T14" fmla="*/ 3 w 30"/>
                  <a:gd name="T15" fmla="*/ 22 h 31"/>
                  <a:gd name="T16" fmla="*/ 9 w 30"/>
                  <a:gd name="T17" fmla="*/ 31 h 31"/>
                  <a:gd name="T18" fmla="*/ 10 w 30"/>
                  <a:gd name="T19" fmla="*/ 30 h 31"/>
                  <a:gd name="T20" fmla="*/ 11 w 30"/>
                  <a:gd name="T21" fmla="*/ 12 h 31"/>
                  <a:gd name="T22" fmla="*/ 20 w 30"/>
                  <a:gd name="T23" fmla="*/ 6 h 31"/>
                  <a:gd name="T24" fmla="*/ 29 w 30"/>
                  <a:gd name="T25" fmla="*/ 1 h 31"/>
                  <a:gd name="T26" fmla="*/ 29 w 30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1">
                    <a:moveTo>
                      <a:pt x="29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7" y="0"/>
                      <a:pt x="27" y="1"/>
                    </a:cubicBezTo>
                    <a:cubicBezTo>
                      <a:pt x="23" y="3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5"/>
                    </a:cubicBezTo>
                    <a:cubicBezTo>
                      <a:pt x="6" y="7"/>
                      <a:pt x="4" y="8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1" y="15"/>
                      <a:pt x="3" y="18"/>
                      <a:pt x="3" y="22"/>
                    </a:cubicBezTo>
                    <a:cubicBezTo>
                      <a:pt x="2" y="27"/>
                      <a:pt x="6" y="29"/>
                      <a:pt x="9" y="31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8" y="24"/>
                      <a:pt x="8" y="18"/>
                      <a:pt x="11" y="12"/>
                    </a:cubicBezTo>
                    <a:cubicBezTo>
                      <a:pt x="13" y="9"/>
                      <a:pt x="17" y="8"/>
                      <a:pt x="20" y="6"/>
                    </a:cubicBezTo>
                    <a:cubicBezTo>
                      <a:pt x="23" y="4"/>
                      <a:pt x="26" y="3"/>
                      <a:pt x="29" y="1"/>
                    </a:cubicBezTo>
                    <a:cubicBezTo>
                      <a:pt x="30" y="1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64"/>
              <p:cNvSpPr/>
              <p:nvPr/>
            </p:nvSpPr>
            <p:spPr bwMode="auto">
              <a:xfrm>
                <a:off x="4529" y="2283"/>
                <a:ext cx="64" cy="32"/>
              </a:xfrm>
              <a:custGeom>
                <a:avLst/>
                <a:gdLst>
                  <a:gd name="T0" fmla="*/ 23 w 24"/>
                  <a:gd name="T1" fmla="*/ 1 h 12"/>
                  <a:gd name="T2" fmla="*/ 4 w 24"/>
                  <a:gd name="T3" fmla="*/ 7 h 12"/>
                  <a:gd name="T4" fmla="*/ 3 w 24"/>
                  <a:gd name="T5" fmla="*/ 8 h 12"/>
                  <a:gd name="T6" fmla="*/ 0 w 24"/>
                  <a:gd name="T7" fmla="*/ 8 h 12"/>
                  <a:gd name="T8" fmla="*/ 0 w 24"/>
                  <a:gd name="T9" fmla="*/ 9 h 12"/>
                  <a:gd name="T10" fmla="*/ 9 w 24"/>
                  <a:gd name="T11" fmla="*/ 11 h 12"/>
                  <a:gd name="T12" fmla="*/ 24 w 24"/>
                  <a:gd name="T13" fmla="*/ 2 h 12"/>
                  <a:gd name="T14" fmla="*/ 23 w 24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3" y="1"/>
                    </a:moveTo>
                    <a:cubicBezTo>
                      <a:pt x="17" y="3"/>
                      <a:pt x="11" y="9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12"/>
                      <a:pt x="6" y="12"/>
                      <a:pt x="9" y="11"/>
                    </a:cubicBezTo>
                    <a:cubicBezTo>
                      <a:pt x="15" y="10"/>
                      <a:pt x="18" y="4"/>
                      <a:pt x="24" y="2"/>
                    </a:cubicBezTo>
                    <a:cubicBezTo>
                      <a:pt x="24" y="1"/>
                      <a:pt x="24" y="0"/>
                      <a:pt x="23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65"/>
              <p:cNvSpPr/>
              <p:nvPr/>
            </p:nvSpPr>
            <p:spPr bwMode="auto">
              <a:xfrm>
                <a:off x="4526" y="2214"/>
                <a:ext cx="85" cy="83"/>
              </a:xfrm>
              <a:custGeom>
                <a:avLst/>
                <a:gdLst>
                  <a:gd name="T0" fmla="*/ 31 w 32"/>
                  <a:gd name="T1" fmla="*/ 17 h 31"/>
                  <a:gd name="T2" fmla="*/ 16 w 32"/>
                  <a:gd name="T3" fmla="*/ 15 h 31"/>
                  <a:gd name="T4" fmla="*/ 17 w 32"/>
                  <a:gd name="T5" fmla="*/ 14 h 31"/>
                  <a:gd name="T6" fmla="*/ 18 w 32"/>
                  <a:gd name="T7" fmla="*/ 9 h 31"/>
                  <a:gd name="T8" fmla="*/ 15 w 32"/>
                  <a:gd name="T9" fmla="*/ 1 h 31"/>
                  <a:gd name="T10" fmla="*/ 14 w 32"/>
                  <a:gd name="T11" fmla="*/ 1 h 31"/>
                  <a:gd name="T12" fmla="*/ 13 w 32"/>
                  <a:gd name="T13" fmla="*/ 15 h 31"/>
                  <a:gd name="T14" fmla="*/ 4 w 32"/>
                  <a:gd name="T15" fmla="*/ 25 h 31"/>
                  <a:gd name="T16" fmla="*/ 4 w 32"/>
                  <a:gd name="T17" fmla="*/ 26 h 31"/>
                  <a:gd name="T18" fmla="*/ 1 w 32"/>
                  <a:gd name="T19" fmla="*/ 30 h 31"/>
                  <a:gd name="T20" fmla="*/ 1 w 32"/>
                  <a:gd name="T21" fmla="*/ 31 h 31"/>
                  <a:gd name="T22" fmla="*/ 31 w 32"/>
                  <a:gd name="T23" fmla="*/ 18 h 31"/>
                  <a:gd name="T24" fmla="*/ 31 w 32"/>
                  <a:gd name="T25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1">
                    <a:moveTo>
                      <a:pt x="31" y="17"/>
                    </a:moveTo>
                    <a:cubicBezTo>
                      <a:pt x="28" y="13"/>
                      <a:pt x="21" y="14"/>
                      <a:pt x="16" y="15"/>
                    </a:cubicBezTo>
                    <a:cubicBezTo>
                      <a:pt x="14" y="16"/>
                      <a:pt x="16" y="16"/>
                      <a:pt x="17" y="14"/>
                    </a:cubicBezTo>
                    <a:cubicBezTo>
                      <a:pt x="18" y="12"/>
                      <a:pt x="18" y="11"/>
                      <a:pt x="18" y="9"/>
                    </a:cubicBezTo>
                    <a:cubicBezTo>
                      <a:pt x="18" y="6"/>
                      <a:pt x="16" y="3"/>
                      <a:pt x="15" y="1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5" y="6"/>
                      <a:pt x="15" y="10"/>
                      <a:pt x="13" y="15"/>
                    </a:cubicBezTo>
                    <a:cubicBezTo>
                      <a:pt x="11" y="18"/>
                      <a:pt x="7" y="23"/>
                      <a:pt x="4" y="25"/>
                    </a:cubicBezTo>
                    <a:cubicBezTo>
                      <a:pt x="4" y="25"/>
                      <a:pt x="4" y="26"/>
                      <a:pt x="4" y="26"/>
                    </a:cubicBezTo>
                    <a:cubicBezTo>
                      <a:pt x="3" y="27"/>
                      <a:pt x="2" y="29"/>
                      <a:pt x="1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11" y="25"/>
                      <a:pt x="18" y="15"/>
                      <a:pt x="31" y="18"/>
                    </a:cubicBezTo>
                    <a:cubicBezTo>
                      <a:pt x="31" y="18"/>
                      <a:pt x="32" y="18"/>
                      <a:pt x="31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66"/>
              <p:cNvSpPr/>
              <p:nvPr/>
            </p:nvSpPr>
            <p:spPr bwMode="auto">
              <a:xfrm>
                <a:off x="4515" y="2329"/>
                <a:ext cx="24" cy="45"/>
              </a:xfrm>
              <a:custGeom>
                <a:avLst/>
                <a:gdLst>
                  <a:gd name="T0" fmla="*/ 7 w 9"/>
                  <a:gd name="T1" fmla="*/ 9 h 17"/>
                  <a:gd name="T2" fmla="*/ 3 w 9"/>
                  <a:gd name="T3" fmla="*/ 0 h 17"/>
                  <a:gd name="T4" fmla="*/ 2 w 9"/>
                  <a:gd name="T5" fmla="*/ 0 h 17"/>
                  <a:gd name="T6" fmla="*/ 1 w 9"/>
                  <a:gd name="T7" fmla="*/ 1 h 17"/>
                  <a:gd name="T8" fmla="*/ 1 w 9"/>
                  <a:gd name="T9" fmla="*/ 2 h 17"/>
                  <a:gd name="T10" fmla="*/ 1 w 9"/>
                  <a:gd name="T11" fmla="*/ 2 h 17"/>
                  <a:gd name="T12" fmla="*/ 1 w 9"/>
                  <a:gd name="T13" fmla="*/ 3 h 17"/>
                  <a:gd name="T14" fmla="*/ 8 w 9"/>
                  <a:gd name="T15" fmla="*/ 16 h 17"/>
                  <a:gd name="T16" fmla="*/ 9 w 9"/>
                  <a:gd name="T17" fmla="*/ 16 h 17"/>
                  <a:gd name="T18" fmla="*/ 7 w 9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7" y="9"/>
                    </a:moveTo>
                    <a:cubicBezTo>
                      <a:pt x="7" y="5"/>
                      <a:pt x="5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4" y="7"/>
                      <a:pt x="6" y="12"/>
                      <a:pt x="8" y="16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9" y="13"/>
                      <a:pt x="7" y="11"/>
                      <a:pt x="7" y="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67"/>
              <p:cNvSpPr/>
              <p:nvPr/>
            </p:nvSpPr>
            <p:spPr bwMode="auto">
              <a:xfrm>
                <a:off x="4491" y="2323"/>
                <a:ext cx="27" cy="94"/>
              </a:xfrm>
              <a:custGeom>
                <a:avLst/>
                <a:gdLst>
                  <a:gd name="T0" fmla="*/ 10 w 10"/>
                  <a:gd name="T1" fmla="*/ 34 h 35"/>
                  <a:gd name="T2" fmla="*/ 7 w 10"/>
                  <a:gd name="T3" fmla="*/ 26 h 35"/>
                  <a:gd name="T4" fmla="*/ 6 w 10"/>
                  <a:gd name="T5" fmla="*/ 18 h 35"/>
                  <a:gd name="T6" fmla="*/ 8 w 10"/>
                  <a:gd name="T7" fmla="*/ 2 h 35"/>
                  <a:gd name="T8" fmla="*/ 8 w 10"/>
                  <a:gd name="T9" fmla="*/ 2 h 35"/>
                  <a:gd name="T10" fmla="*/ 8 w 10"/>
                  <a:gd name="T11" fmla="*/ 1 h 35"/>
                  <a:gd name="T12" fmla="*/ 7 w 10"/>
                  <a:gd name="T13" fmla="*/ 0 h 35"/>
                  <a:gd name="T14" fmla="*/ 5 w 10"/>
                  <a:gd name="T15" fmla="*/ 29 h 35"/>
                  <a:gd name="T16" fmla="*/ 6 w 10"/>
                  <a:gd name="T17" fmla="*/ 31 h 35"/>
                  <a:gd name="T18" fmla="*/ 6 w 10"/>
                  <a:gd name="T19" fmla="*/ 31 h 35"/>
                  <a:gd name="T20" fmla="*/ 7 w 10"/>
                  <a:gd name="T21" fmla="*/ 32 h 35"/>
                  <a:gd name="T22" fmla="*/ 9 w 10"/>
                  <a:gd name="T23" fmla="*/ 35 h 35"/>
                  <a:gd name="T24" fmla="*/ 10 w 10"/>
                  <a:gd name="T25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35">
                    <a:moveTo>
                      <a:pt x="10" y="34"/>
                    </a:moveTo>
                    <a:cubicBezTo>
                      <a:pt x="9" y="32"/>
                      <a:pt x="7" y="29"/>
                      <a:pt x="7" y="26"/>
                    </a:cubicBezTo>
                    <a:cubicBezTo>
                      <a:pt x="6" y="24"/>
                      <a:pt x="6" y="21"/>
                      <a:pt x="6" y="18"/>
                    </a:cubicBezTo>
                    <a:cubicBezTo>
                      <a:pt x="5" y="12"/>
                      <a:pt x="7" y="7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7"/>
                      <a:pt x="1" y="19"/>
                      <a:pt x="5" y="29"/>
                    </a:cubicBezTo>
                    <a:cubicBezTo>
                      <a:pt x="5" y="29"/>
                      <a:pt x="6" y="30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8" y="34"/>
                      <a:pt x="9" y="35"/>
                    </a:cubicBezTo>
                    <a:cubicBezTo>
                      <a:pt x="9" y="35"/>
                      <a:pt x="10" y="35"/>
                      <a:pt x="10" y="3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68"/>
              <p:cNvSpPr/>
              <p:nvPr/>
            </p:nvSpPr>
            <p:spPr bwMode="auto">
              <a:xfrm>
                <a:off x="4539" y="2310"/>
                <a:ext cx="72" cy="56"/>
              </a:xfrm>
              <a:custGeom>
                <a:avLst/>
                <a:gdLst>
                  <a:gd name="T0" fmla="*/ 26 w 27"/>
                  <a:gd name="T1" fmla="*/ 1 h 21"/>
                  <a:gd name="T2" fmla="*/ 11 w 27"/>
                  <a:gd name="T3" fmla="*/ 6 h 21"/>
                  <a:gd name="T4" fmla="*/ 3 w 27"/>
                  <a:gd name="T5" fmla="*/ 5 h 21"/>
                  <a:gd name="T6" fmla="*/ 1 w 27"/>
                  <a:gd name="T7" fmla="*/ 4 h 21"/>
                  <a:gd name="T8" fmla="*/ 0 w 27"/>
                  <a:gd name="T9" fmla="*/ 5 h 21"/>
                  <a:gd name="T10" fmla="*/ 0 w 27"/>
                  <a:gd name="T11" fmla="*/ 6 h 21"/>
                  <a:gd name="T12" fmla="*/ 6 w 27"/>
                  <a:gd name="T13" fmla="*/ 8 h 21"/>
                  <a:gd name="T14" fmla="*/ 19 w 27"/>
                  <a:gd name="T15" fmla="*/ 20 h 21"/>
                  <a:gd name="T16" fmla="*/ 20 w 27"/>
                  <a:gd name="T17" fmla="*/ 20 h 21"/>
                  <a:gd name="T18" fmla="*/ 12 w 27"/>
                  <a:gd name="T19" fmla="*/ 9 h 21"/>
                  <a:gd name="T20" fmla="*/ 17 w 27"/>
                  <a:gd name="T21" fmla="*/ 9 h 21"/>
                  <a:gd name="T22" fmla="*/ 17 w 27"/>
                  <a:gd name="T23" fmla="*/ 9 h 21"/>
                  <a:gd name="T24" fmla="*/ 20 w 27"/>
                  <a:gd name="T25" fmla="*/ 8 h 21"/>
                  <a:gd name="T26" fmla="*/ 27 w 27"/>
                  <a:gd name="T27" fmla="*/ 1 h 21"/>
                  <a:gd name="T28" fmla="*/ 26 w 27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1">
                    <a:moveTo>
                      <a:pt x="26" y="1"/>
                    </a:moveTo>
                    <a:cubicBezTo>
                      <a:pt x="22" y="5"/>
                      <a:pt x="17" y="7"/>
                      <a:pt x="11" y="6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12" y="10"/>
                      <a:pt x="18" y="13"/>
                      <a:pt x="19" y="20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5"/>
                      <a:pt x="16" y="10"/>
                      <a:pt x="12" y="9"/>
                    </a:cubicBezTo>
                    <a:cubicBezTo>
                      <a:pt x="13" y="9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3" y="6"/>
                      <a:pt x="25" y="4"/>
                      <a:pt x="27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69"/>
              <p:cNvSpPr/>
              <p:nvPr/>
            </p:nvSpPr>
            <p:spPr bwMode="auto">
              <a:xfrm>
                <a:off x="4422" y="2329"/>
                <a:ext cx="61" cy="32"/>
              </a:xfrm>
              <a:custGeom>
                <a:avLst/>
                <a:gdLst>
                  <a:gd name="T0" fmla="*/ 22 w 23"/>
                  <a:gd name="T1" fmla="*/ 2 h 12"/>
                  <a:gd name="T2" fmla="*/ 10 w 23"/>
                  <a:gd name="T3" fmla="*/ 2 h 12"/>
                  <a:gd name="T4" fmla="*/ 9 w 23"/>
                  <a:gd name="T5" fmla="*/ 3 h 12"/>
                  <a:gd name="T6" fmla="*/ 0 w 23"/>
                  <a:gd name="T7" fmla="*/ 11 h 12"/>
                  <a:gd name="T8" fmla="*/ 1 w 23"/>
                  <a:gd name="T9" fmla="*/ 12 h 12"/>
                  <a:gd name="T10" fmla="*/ 5 w 23"/>
                  <a:gd name="T11" fmla="*/ 11 h 12"/>
                  <a:gd name="T12" fmla="*/ 9 w 23"/>
                  <a:gd name="T13" fmla="*/ 8 h 12"/>
                  <a:gd name="T14" fmla="*/ 22 w 23"/>
                  <a:gd name="T15" fmla="*/ 3 h 12"/>
                  <a:gd name="T16" fmla="*/ 22 w 23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19" y="1"/>
                      <a:pt x="14" y="0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5" y="4"/>
                      <a:pt x="0" y="7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1"/>
                      <a:pt x="3" y="11"/>
                      <a:pt x="5" y="11"/>
                    </a:cubicBezTo>
                    <a:cubicBezTo>
                      <a:pt x="6" y="10"/>
                      <a:pt x="7" y="9"/>
                      <a:pt x="9" y="8"/>
                    </a:cubicBezTo>
                    <a:cubicBezTo>
                      <a:pt x="13" y="4"/>
                      <a:pt x="18" y="5"/>
                      <a:pt x="22" y="3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70"/>
              <p:cNvSpPr/>
              <p:nvPr/>
            </p:nvSpPr>
            <p:spPr bwMode="auto">
              <a:xfrm>
                <a:off x="4475" y="2251"/>
                <a:ext cx="38" cy="78"/>
              </a:xfrm>
              <a:custGeom>
                <a:avLst/>
                <a:gdLst>
                  <a:gd name="T0" fmla="*/ 14 w 14"/>
                  <a:gd name="T1" fmla="*/ 15 h 29"/>
                  <a:gd name="T2" fmla="*/ 8 w 14"/>
                  <a:gd name="T3" fmla="*/ 1 h 29"/>
                  <a:gd name="T4" fmla="*/ 7 w 14"/>
                  <a:gd name="T5" fmla="*/ 1 h 29"/>
                  <a:gd name="T6" fmla="*/ 7 w 14"/>
                  <a:gd name="T7" fmla="*/ 3 h 29"/>
                  <a:gd name="T8" fmla="*/ 7 w 14"/>
                  <a:gd name="T9" fmla="*/ 3 h 29"/>
                  <a:gd name="T10" fmla="*/ 12 w 14"/>
                  <a:gd name="T11" fmla="*/ 18 h 29"/>
                  <a:gd name="T12" fmla="*/ 6 w 14"/>
                  <a:gd name="T13" fmla="*/ 16 h 29"/>
                  <a:gd name="T14" fmla="*/ 1 w 14"/>
                  <a:gd name="T15" fmla="*/ 12 h 29"/>
                  <a:gd name="T16" fmla="*/ 0 w 14"/>
                  <a:gd name="T17" fmla="*/ 13 h 29"/>
                  <a:gd name="T18" fmla="*/ 5 w 14"/>
                  <a:gd name="T19" fmla="*/ 17 h 29"/>
                  <a:gd name="T20" fmla="*/ 2 w 14"/>
                  <a:gd name="T21" fmla="*/ 22 h 29"/>
                  <a:gd name="T22" fmla="*/ 2 w 14"/>
                  <a:gd name="T23" fmla="*/ 23 h 29"/>
                  <a:gd name="T24" fmla="*/ 5 w 14"/>
                  <a:gd name="T25" fmla="*/ 24 h 29"/>
                  <a:gd name="T26" fmla="*/ 3 w 14"/>
                  <a:gd name="T27" fmla="*/ 27 h 29"/>
                  <a:gd name="T28" fmla="*/ 1 w 14"/>
                  <a:gd name="T29" fmla="*/ 28 h 29"/>
                  <a:gd name="T30" fmla="*/ 1 w 14"/>
                  <a:gd name="T31" fmla="*/ 29 h 29"/>
                  <a:gd name="T32" fmla="*/ 13 w 14"/>
                  <a:gd name="T33" fmla="*/ 20 h 29"/>
                  <a:gd name="T34" fmla="*/ 14 w 14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14" y="15"/>
                    </a:moveTo>
                    <a:cubicBezTo>
                      <a:pt x="14" y="10"/>
                      <a:pt x="11" y="5"/>
                      <a:pt x="8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6"/>
                      <a:pt x="13" y="13"/>
                      <a:pt x="12" y="18"/>
                    </a:cubicBezTo>
                    <a:cubicBezTo>
                      <a:pt x="10" y="19"/>
                      <a:pt x="7" y="17"/>
                      <a:pt x="6" y="16"/>
                    </a:cubicBezTo>
                    <a:cubicBezTo>
                      <a:pt x="5" y="15"/>
                      <a:pt x="3" y="13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2" y="15"/>
                      <a:pt x="3" y="16"/>
                      <a:pt x="5" y="17"/>
                    </a:cubicBezTo>
                    <a:cubicBezTo>
                      <a:pt x="10" y="21"/>
                      <a:pt x="3" y="22"/>
                      <a:pt x="2" y="22"/>
                    </a:cubicBezTo>
                    <a:cubicBezTo>
                      <a:pt x="1" y="22"/>
                      <a:pt x="2" y="23"/>
                      <a:pt x="2" y="23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5" y="25"/>
                      <a:pt x="5" y="26"/>
                      <a:pt x="3" y="27"/>
                    </a:cubicBezTo>
                    <a:cubicBezTo>
                      <a:pt x="2" y="27"/>
                      <a:pt x="1" y="28"/>
                      <a:pt x="1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6" y="29"/>
                      <a:pt x="12" y="26"/>
                      <a:pt x="13" y="20"/>
                    </a:cubicBezTo>
                    <a:cubicBezTo>
                      <a:pt x="14" y="18"/>
                      <a:pt x="14" y="17"/>
                      <a:pt x="14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71"/>
              <p:cNvSpPr/>
              <p:nvPr/>
            </p:nvSpPr>
            <p:spPr bwMode="auto">
              <a:xfrm>
                <a:off x="4491" y="2289"/>
                <a:ext cx="51" cy="42"/>
              </a:xfrm>
              <a:custGeom>
                <a:avLst/>
                <a:gdLst>
                  <a:gd name="T0" fmla="*/ 13 w 19"/>
                  <a:gd name="T1" fmla="*/ 1 h 16"/>
                  <a:gd name="T2" fmla="*/ 7 w 19"/>
                  <a:gd name="T3" fmla="*/ 1 h 16"/>
                  <a:gd name="T4" fmla="*/ 6 w 19"/>
                  <a:gd name="T5" fmla="*/ 2 h 16"/>
                  <a:gd name="T6" fmla="*/ 2 w 19"/>
                  <a:gd name="T7" fmla="*/ 7 h 16"/>
                  <a:gd name="T8" fmla="*/ 2 w 19"/>
                  <a:gd name="T9" fmla="*/ 14 h 16"/>
                  <a:gd name="T10" fmla="*/ 8 w 19"/>
                  <a:gd name="T11" fmla="*/ 16 h 16"/>
                  <a:gd name="T12" fmla="*/ 11 w 19"/>
                  <a:gd name="T13" fmla="*/ 15 h 16"/>
                  <a:gd name="T14" fmla="*/ 14 w 19"/>
                  <a:gd name="T15" fmla="*/ 13 h 16"/>
                  <a:gd name="T16" fmla="*/ 13 w 19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1"/>
                    </a:moveTo>
                    <a:cubicBezTo>
                      <a:pt x="12" y="1"/>
                      <a:pt x="9" y="0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4" y="16"/>
                      <a:pt x="6" y="16"/>
                      <a:pt x="8" y="16"/>
                    </a:cubicBezTo>
                    <a:cubicBezTo>
                      <a:pt x="9" y="16"/>
                      <a:pt x="10" y="16"/>
                      <a:pt x="11" y="15"/>
                    </a:cubicBezTo>
                    <a:cubicBezTo>
                      <a:pt x="12" y="14"/>
                      <a:pt x="12" y="14"/>
                      <a:pt x="14" y="13"/>
                    </a:cubicBezTo>
                    <a:cubicBezTo>
                      <a:pt x="18" y="11"/>
                      <a:pt x="19" y="3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72"/>
              <p:cNvSpPr/>
              <p:nvPr/>
            </p:nvSpPr>
            <p:spPr bwMode="auto">
              <a:xfrm>
                <a:off x="4497" y="2294"/>
                <a:ext cx="45" cy="40"/>
              </a:xfrm>
              <a:custGeom>
                <a:avLst/>
                <a:gdLst>
                  <a:gd name="T0" fmla="*/ 13 w 17"/>
                  <a:gd name="T1" fmla="*/ 1 h 15"/>
                  <a:gd name="T2" fmla="*/ 12 w 17"/>
                  <a:gd name="T3" fmla="*/ 1 h 15"/>
                  <a:gd name="T4" fmla="*/ 12 w 17"/>
                  <a:gd name="T5" fmla="*/ 3 h 15"/>
                  <a:gd name="T6" fmla="*/ 12 w 17"/>
                  <a:gd name="T7" fmla="*/ 3 h 15"/>
                  <a:gd name="T8" fmla="*/ 11 w 17"/>
                  <a:gd name="T9" fmla="*/ 4 h 15"/>
                  <a:gd name="T10" fmla="*/ 11 w 17"/>
                  <a:gd name="T11" fmla="*/ 4 h 15"/>
                  <a:gd name="T12" fmla="*/ 7 w 17"/>
                  <a:gd name="T13" fmla="*/ 7 h 15"/>
                  <a:gd name="T14" fmla="*/ 5 w 17"/>
                  <a:gd name="T15" fmla="*/ 7 h 15"/>
                  <a:gd name="T16" fmla="*/ 5 w 17"/>
                  <a:gd name="T17" fmla="*/ 7 h 15"/>
                  <a:gd name="T18" fmla="*/ 1 w 17"/>
                  <a:gd name="T19" fmla="*/ 12 h 15"/>
                  <a:gd name="T20" fmla="*/ 5 w 17"/>
                  <a:gd name="T21" fmla="*/ 14 h 15"/>
                  <a:gd name="T22" fmla="*/ 10 w 17"/>
                  <a:gd name="T23" fmla="*/ 11 h 15"/>
                  <a:gd name="T24" fmla="*/ 15 w 17"/>
                  <a:gd name="T25" fmla="*/ 8 h 15"/>
                  <a:gd name="T26" fmla="*/ 13 w 17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5">
                    <a:moveTo>
                      <a:pt x="13" y="1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3" y="2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9"/>
                      <a:pt x="1" y="12"/>
                    </a:cubicBezTo>
                    <a:cubicBezTo>
                      <a:pt x="1" y="14"/>
                      <a:pt x="4" y="15"/>
                      <a:pt x="5" y="14"/>
                    </a:cubicBezTo>
                    <a:cubicBezTo>
                      <a:pt x="7" y="14"/>
                      <a:pt x="9" y="13"/>
                      <a:pt x="10" y="11"/>
                    </a:cubicBezTo>
                    <a:cubicBezTo>
                      <a:pt x="12" y="10"/>
                      <a:pt x="14" y="9"/>
                      <a:pt x="15" y="8"/>
                    </a:cubicBezTo>
                    <a:cubicBezTo>
                      <a:pt x="17" y="6"/>
                      <a:pt x="15" y="2"/>
                      <a:pt x="13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73"/>
              <p:cNvSpPr/>
              <p:nvPr/>
            </p:nvSpPr>
            <p:spPr bwMode="auto">
              <a:xfrm>
                <a:off x="4505" y="2302"/>
                <a:ext cx="37" cy="40"/>
              </a:xfrm>
              <a:custGeom>
                <a:avLst/>
                <a:gdLst>
                  <a:gd name="T0" fmla="*/ 12 w 14"/>
                  <a:gd name="T1" fmla="*/ 0 h 15"/>
                  <a:gd name="T2" fmla="*/ 11 w 14"/>
                  <a:gd name="T3" fmla="*/ 1 h 15"/>
                  <a:gd name="T4" fmla="*/ 6 w 14"/>
                  <a:gd name="T5" fmla="*/ 5 h 15"/>
                  <a:gd name="T6" fmla="*/ 1 w 14"/>
                  <a:gd name="T7" fmla="*/ 10 h 15"/>
                  <a:gd name="T8" fmla="*/ 0 w 14"/>
                  <a:gd name="T9" fmla="*/ 10 h 15"/>
                  <a:gd name="T10" fmla="*/ 10 w 14"/>
                  <a:gd name="T11" fmla="*/ 7 h 15"/>
                  <a:gd name="T12" fmla="*/ 12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2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7"/>
                      <a:pt x="4" y="12"/>
                      <a:pt x="1" y="10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" y="15"/>
                      <a:pt x="8" y="9"/>
                      <a:pt x="10" y="7"/>
                    </a:cubicBezTo>
                    <a:cubicBezTo>
                      <a:pt x="12" y="5"/>
                      <a:pt x="14" y="3"/>
                      <a:pt x="12" y="0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74"/>
              <p:cNvSpPr/>
              <p:nvPr/>
            </p:nvSpPr>
            <p:spPr bwMode="auto">
              <a:xfrm>
                <a:off x="4507" y="2302"/>
                <a:ext cx="19" cy="13"/>
              </a:xfrm>
              <a:custGeom>
                <a:avLst/>
                <a:gdLst>
                  <a:gd name="T0" fmla="*/ 1 w 7"/>
                  <a:gd name="T1" fmla="*/ 5 h 5"/>
                  <a:gd name="T2" fmla="*/ 2 w 7"/>
                  <a:gd name="T3" fmla="*/ 5 h 5"/>
                  <a:gd name="T4" fmla="*/ 3 w 7"/>
                  <a:gd name="T5" fmla="*/ 5 h 5"/>
                  <a:gd name="T6" fmla="*/ 4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6 w 7"/>
                  <a:gd name="T13" fmla="*/ 2 h 5"/>
                  <a:gd name="T14" fmla="*/ 7 w 7"/>
                  <a:gd name="T15" fmla="*/ 2 h 5"/>
                  <a:gd name="T16" fmla="*/ 4 w 7"/>
                  <a:gd name="T17" fmla="*/ 0 h 5"/>
                  <a:gd name="T18" fmla="*/ 4 w 7"/>
                  <a:gd name="T19" fmla="*/ 0 h 5"/>
                  <a:gd name="T20" fmla="*/ 1 w 7"/>
                  <a:gd name="T21" fmla="*/ 2 h 5"/>
                  <a:gd name="T22" fmla="*/ 0 w 7"/>
                  <a:gd name="T23" fmla="*/ 5 h 5"/>
                  <a:gd name="T24" fmla="*/ 1 w 7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75"/>
              <p:cNvSpPr/>
              <p:nvPr/>
            </p:nvSpPr>
            <p:spPr bwMode="auto">
              <a:xfrm>
                <a:off x="4277" y="2350"/>
                <a:ext cx="222" cy="198"/>
              </a:xfrm>
              <a:custGeom>
                <a:avLst/>
                <a:gdLst>
                  <a:gd name="T0" fmla="*/ 67 w 83"/>
                  <a:gd name="T1" fmla="*/ 18 h 74"/>
                  <a:gd name="T2" fmla="*/ 59 w 83"/>
                  <a:gd name="T3" fmla="*/ 21 h 74"/>
                  <a:gd name="T4" fmla="*/ 55 w 83"/>
                  <a:gd name="T5" fmla="*/ 25 h 74"/>
                  <a:gd name="T6" fmla="*/ 55 w 83"/>
                  <a:gd name="T7" fmla="*/ 26 h 74"/>
                  <a:gd name="T8" fmla="*/ 55 w 83"/>
                  <a:gd name="T9" fmla="*/ 5 h 74"/>
                  <a:gd name="T10" fmla="*/ 36 w 83"/>
                  <a:gd name="T11" fmla="*/ 9 h 74"/>
                  <a:gd name="T12" fmla="*/ 33 w 83"/>
                  <a:gd name="T13" fmla="*/ 24 h 74"/>
                  <a:gd name="T14" fmla="*/ 26 w 83"/>
                  <a:gd name="T15" fmla="*/ 16 h 74"/>
                  <a:gd name="T16" fmla="*/ 8 w 83"/>
                  <a:gd name="T17" fmla="*/ 17 h 74"/>
                  <a:gd name="T18" fmla="*/ 0 w 83"/>
                  <a:gd name="T19" fmla="*/ 32 h 74"/>
                  <a:gd name="T20" fmla="*/ 1 w 83"/>
                  <a:gd name="T21" fmla="*/ 36 h 74"/>
                  <a:gd name="T22" fmla="*/ 9 w 83"/>
                  <a:gd name="T23" fmla="*/ 45 h 74"/>
                  <a:gd name="T24" fmla="*/ 16 w 83"/>
                  <a:gd name="T25" fmla="*/ 48 h 74"/>
                  <a:gd name="T26" fmla="*/ 17 w 83"/>
                  <a:gd name="T27" fmla="*/ 48 h 74"/>
                  <a:gd name="T28" fmla="*/ 16 w 83"/>
                  <a:gd name="T29" fmla="*/ 48 h 74"/>
                  <a:gd name="T30" fmla="*/ 8 w 83"/>
                  <a:gd name="T31" fmla="*/ 52 h 74"/>
                  <a:gd name="T32" fmla="*/ 6 w 83"/>
                  <a:gd name="T33" fmla="*/ 60 h 74"/>
                  <a:gd name="T34" fmla="*/ 12 w 83"/>
                  <a:gd name="T35" fmla="*/ 71 h 74"/>
                  <a:gd name="T36" fmla="*/ 25 w 83"/>
                  <a:gd name="T37" fmla="*/ 67 h 74"/>
                  <a:gd name="T38" fmla="*/ 30 w 83"/>
                  <a:gd name="T39" fmla="*/ 60 h 74"/>
                  <a:gd name="T40" fmla="*/ 30 w 83"/>
                  <a:gd name="T41" fmla="*/ 63 h 74"/>
                  <a:gd name="T42" fmla="*/ 36 w 83"/>
                  <a:gd name="T43" fmla="*/ 73 h 74"/>
                  <a:gd name="T44" fmla="*/ 52 w 83"/>
                  <a:gd name="T45" fmla="*/ 67 h 74"/>
                  <a:gd name="T46" fmla="*/ 55 w 83"/>
                  <a:gd name="T47" fmla="*/ 55 h 74"/>
                  <a:gd name="T48" fmla="*/ 48 w 83"/>
                  <a:gd name="T49" fmla="*/ 46 h 74"/>
                  <a:gd name="T50" fmla="*/ 53 w 83"/>
                  <a:gd name="T51" fmla="*/ 49 h 74"/>
                  <a:gd name="T52" fmla="*/ 56 w 83"/>
                  <a:gd name="T53" fmla="*/ 50 h 74"/>
                  <a:gd name="T54" fmla="*/ 71 w 83"/>
                  <a:gd name="T55" fmla="*/ 46 h 74"/>
                  <a:gd name="T56" fmla="*/ 67 w 83"/>
                  <a:gd name="T57" fmla="*/ 1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74">
                    <a:moveTo>
                      <a:pt x="67" y="18"/>
                    </a:moveTo>
                    <a:cubicBezTo>
                      <a:pt x="64" y="18"/>
                      <a:pt x="62" y="19"/>
                      <a:pt x="59" y="21"/>
                    </a:cubicBezTo>
                    <a:cubicBezTo>
                      <a:pt x="58" y="22"/>
                      <a:pt x="57" y="24"/>
                      <a:pt x="55" y="25"/>
                    </a:cubicBezTo>
                    <a:cubicBezTo>
                      <a:pt x="55" y="25"/>
                      <a:pt x="55" y="25"/>
                      <a:pt x="55" y="26"/>
                    </a:cubicBezTo>
                    <a:cubicBezTo>
                      <a:pt x="58" y="19"/>
                      <a:pt x="62" y="11"/>
                      <a:pt x="55" y="5"/>
                    </a:cubicBezTo>
                    <a:cubicBezTo>
                      <a:pt x="50" y="0"/>
                      <a:pt x="41" y="5"/>
                      <a:pt x="36" y="9"/>
                    </a:cubicBezTo>
                    <a:cubicBezTo>
                      <a:pt x="32" y="12"/>
                      <a:pt x="32" y="18"/>
                      <a:pt x="33" y="24"/>
                    </a:cubicBezTo>
                    <a:cubicBezTo>
                      <a:pt x="31" y="21"/>
                      <a:pt x="29" y="18"/>
                      <a:pt x="26" y="16"/>
                    </a:cubicBezTo>
                    <a:cubicBezTo>
                      <a:pt x="20" y="11"/>
                      <a:pt x="15" y="13"/>
                      <a:pt x="8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1" y="36"/>
                    </a:cubicBezTo>
                    <a:cubicBezTo>
                      <a:pt x="4" y="39"/>
                      <a:pt x="6" y="42"/>
                      <a:pt x="9" y="45"/>
                    </a:cubicBezTo>
                    <a:cubicBezTo>
                      <a:pt x="11" y="46"/>
                      <a:pt x="14" y="48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3" y="50"/>
                      <a:pt x="10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5" y="64"/>
                      <a:pt x="7" y="70"/>
                      <a:pt x="12" y="71"/>
                    </a:cubicBezTo>
                    <a:cubicBezTo>
                      <a:pt x="17" y="73"/>
                      <a:pt x="21" y="70"/>
                      <a:pt x="25" y="67"/>
                    </a:cubicBezTo>
                    <a:cubicBezTo>
                      <a:pt x="27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3"/>
                    </a:cubicBezTo>
                    <a:cubicBezTo>
                      <a:pt x="41" y="74"/>
                      <a:pt x="48" y="70"/>
                      <a:pt x="52" y="67"/>
                    </a:cubicBezTo>
                    <a:cubicBezTo>
                      <a:pt x="56" y="65"/>
                      <a:pt x="58" y="59"/>
                      <a:pt x="55" y="55"/>
                    </a:cubicBezTo>
                    <a:cubicBezTo>
                      <a:pt x="53" y="52"/>
                      <a:pt x="51" y="49"/>
                      <a:pt x="48" y="46"/>
                    </a:cubicBezTo>
                    <a:cubicBezTo>
                      <a:pt x="49" y="47"/>
                      <a:pt x="52" y="48"/>
                      <a:pt x="53" y="49"/>
                    </a:cubicBezTo>
                    <a:cubicBezTo>
                      <a:pt x="54" y="50"/>
                      <a:pt x="55" y="50"/>
                      <a:pt x="56" y="50"/>
                    </a:cubicBezTo>
                    <a:cubicBezTo>
                      <a:pt x="61" y="52"/>
                      <a:pt x="68" y="50"/>
                      <a:pt x="71" y="46"/>
                    </a:cubicBezTo>
                    <a:cubicBezTo>
                      <a:pt x="76" y="37"/>
                      <a:pt x="83" y="21"/>
                      <a:pt x="67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76"/>
              <p:cNvSpPr/>
              <p:nvPr/>
            </p:nvSpPr>
            <p:spPr bwMode="auto">
              <a:xfrm>
                <a:off x="4299" y="2380"/>
                <a:ext cx="181" cy="136"/>
              </a:xfrm>
              <a:custGeom>
                <a:avLst/>
                <a:gdLst>
                  <a:gd name="T0" fmla="*/ 67 w 68"/>
                  <a:gd name="T1" fmla="*/ 24 h 51"/>
                  <a:gd name="T2" fmla="*/ 65 w 68"/>
                  <a:gd name="T3" fmla="*/ 27 h 51"/>
                  <a:gd name="T4" fmla="*/ 58 w 68"/>
                  <a:gd name="T5" fmla="*/ 26 h 51"/>
                  <a:gd name="T6" fmla="*/ 62 w 68"/>
                  <a:gd name="T7" fmla="*/ 21 h 51"/>
                  <a:gd name="T8" fmla="*/ 62 w 68"/>
                  <a:gd name="T9" fmla="*/ 20 h 51"/>
                  <a:gd name="T10" fmla="*/ 58 w 68"/>
                  <a:gd name="T11" fmla="*/ 21 h 51"/>
                  <a:gd name="T12" fmla="*/ 55 w 68"/>
                  <a:gd name="T13" fmla="*/ 22 h 51"/>
                  <a:gd name="T14" fmla="*/ 54 w 68"/>
                  <a:gd name="T15" fmla="*/ 23 h 51"/>
                  <a:gd name="T16" fmla="*/ 53 w 68"/>
                  <a:gd name="T17" fmla="*/ 18 h 51"/>
                  <a:gd name="T18" fmla="*/ 59 w 68"/>
                  <a:gd name="T19" fmla="*/ 9 h 51"/>
                  <a:gd name="T20" fmla="*/ 58 w 68"/>
                  <a:gd name="T21" fmla="*/ 8 h 51"/>
                  <a:gd name="T22" fmla="*/ 46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6 w 68"/>
                  <a:gd name="T29" fmla="*/ 0 h 51"/>
                  <a:gd name="T30" fmla="*/ 36 w 68"/>
                  <a:gd name="T31" fmla="*/ 8 h 51"/>
                  <a:gd name="T32" fmla="*/ 31 w 68"/>
                  <a:gd name="T33" fmla="*/ 14 h 51"/>
                  <a:gd name="T34" fmla="*/ 30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3 h 51"/>
                  <a:gd name="T44" fmla="*/ 22 w 68"/>
                  <a:gd name="T45" fmla="*/ 10 h 51"/>
                  <a:gd name="T46" fmla="*/ 6 w 68"/>
                  <a:gd name="T47" fmla="*/ 4 h 51"/>
                  <a:gd name="T48" fmla="*/ 4 w 68"/>
                  <a:gd name="T49" fmla="*/ 11 h 51"/>
                  <a:gd name="T50" fmla="*/ 17 w 68"/>
                  <a:gd name="T51" fmla="*/ 19 h 51"/>
                  <a:gd name="T52" fmla="*/ 11 w 68"/>
                  <a:gd name="T53" fmla="*/ 25 h 51"/>
                  <a:gd name="T54" fmla="*/ 2 w 68"/>
                  <a:gd name="T55" fmla="*/ 31 h 51"/>
                  <a:gd name="T56" fmla="*/ 1 w 68"/>
                  <a:gd name="T57" fmla="*/ 32 h 51"/>
                  <a:gd name="T58" fmla="*/ 15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7 w 68"/>
                  <a:gd name="T65" fmla="*/ 39 h 51"/>
                  <a:gd name="T66" fmla="*/ 14 w 68"/>
                  <a:gd name="T67" fmla="*/ 48 h 51"/>
                  <a:gd name="T68" fmla="*/ 15 w 68"/>
                  <a:gd name="T69" fmla="*/ 49 h 51"/>
                  <a:gd name="T70" fmla="*/ 24 w 68"/>
                  <a:gd name="T71" fmla="*/ 39 h 51"/>
                  <a:gd name="T72" fmla="*/ 25 w 68"/>
                  <a:gd name="T73" fmla="*/ 41 h 51"/>
                  <a:gd name="T74" fmla="*/ 33 w 68"/>
                  <a:gd name="T75" fmla="*/ 50 h 51"/>
                  <a:gd name="T76" fmla="*/ 34 w 68"/>
                  <a:gd name="T77" fmla="*/ 50 h 51"/>
                  <a:gd name="T78" fmla="*/ 37 w 68"/>
                  <a:gd name="T79" fmla="*/ 37 h 51"/>
                  <a:gd name="T80" fmla="*/ 50 w 68"/>
                  <a:gd name="T81" fmla="*/ 39 h 51"/>
                  <a:gd name="T82" fmla="*/ 68 w 68"/>
                  <a:gd name="T83" fmla="*/ 25 h 51"/>
                  <a:gd name="T84" fmla="*/ 67 w 68"/>
                  <a:gd name="T85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4"/>
                    </a:moveTo>
                    <a:cubicBezTo>
                      <a:pt x="66" y="25"/>
                      <a:pt x="65" y="26"/>
                      <a:pt x="65" y="27"/>
                    </a:cubicBezTo>
                    <a:cubicBezTo>
                      <a:pt x="62" y="30"/>
                      <a:pt x="60" y="29"/>
                      <a:pt x="58" y="26"/>
                    </a:cubicBezTo>
                    <a:cubicBezTo>
                      <a:pt x="59" y="24"/>
                      <a:pt x="61" y="22"/>
                      <a:pt x="62" y="21"/>
                    </a:cubicBezTo>
                    <a:cubicBezTo>
                      <a:pt x="63" y="20"/>
                      <a:pt x="62" y="20"/>
                      <a:pt x="62" y="20"/>
                    </a:cubicBezTo>
                    <a:cubicBezTo>
                      <a:pt x="60" y="20"/>
                      <a:pt x="59" y="21"/>
                      <a:pt x="58" y="21"/>
                    </a:cubicBezTo>
                    <a:cubicBezTo>
                      <a:pt x="57" y="22"/>
                      <a:pt x="56" y="22"/>
                      <a:pt x="55" y="22"/>
                    </a:cubicBezTo>
                    <a:cubicBezTo>
                      <a:pt x="55" y="22"/>
                      <a:pt x="55" y="23"/>
                      <a:pt x="54" y="23"/>
                    </a:cubicBezTo>
                    <a:cubicBezTo>
                      <a:pt x="52" y="24"/>
                      <a:pt x="52" y="22"/>
                      <a:pt x="53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8" y="8"/>
                      <a:pt x="58" y="8"/>
                    </a:cubicBezTo>
                    <a:cubicBezTo>
                      <a:pt x="52" y="10"/>
                      <a:pt x="50" y="14"/>
                      <a:pt x="46" y="18"/>
                    </a:cubicBezTo>
                    <a:cubicBezTo>
                      <a:pt x="42" y="23"/>
                      <a:pt x="46" y="16"/>
                      <a:pt x="47" y="14"/>
                    </a:cubicBezTo>
                    <a:cubicBezTo>
                      <a:pt x="47" y="10"/>
                      <a:pt x="47" y="5"/>
                      <a:pt x="47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1" y="4"/>
                      <a:pt x="37" y="1"/>
                      <a:pt x="36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5"/>
                      <a:pt x="30" y="16"/>
                    </a:cubicBezTo>
                    <a:cubicBezTo>
                      <a:pt x="25" y="11"/>
                      <a:pt x="27" y="7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3" y="9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3" y="11"/>
                      <a:pt x="22" y="10"/>
                    </a:cubicBezTo>
                    <a:cubicBezTo>
                      <a:pt x="18" y="5"/>
                      <a:pt x="13" y="2"/>
                      <a:pt x="6" y="4"/>
                    </a:cubicBezTo>
                    <a:cubicBezTo>
                      <a:pt x="1" y="5"/>
                      <a:pt x="0" y="8"/>
                      <a:pt x="4" y="11"/>
                    </a:cubicBezTo>
                    <a:cubicBezTo>
                      <a:pt x="8" y="14"/>
                      <a:pt x="13" y="17"/>
                      <a:pt x="17" y="19"/>
                    </a:cubicBezTo>
                    <a:cubicBezTo>
                      <a:pt x="19" y="20"/>
                      <a:pt x="12" y="25"/>
                      <a:pt x="11" y="25"/>
                    </a:cubicBezTo>
                    <a:cubicBezTo>
                      <a:pt x="8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6" y="36"/>
                      <a:pt x="9" y="38"/>
                      <a:pt x="15" y="35"/>
                    </a:cubicBezTo>
                    <a:cubicBezTo>
                      <a:pt x="16" y="35"/>
                      <a:pt x="17" y="33"/>
                      <a:pt x="18" y="33"/>
                    </a:cubicBezTo>
                    <a:cubicBezTo>
                      <a:pt x="19" y="33"/>
                      <a:pt x="19" y="33"/>
                      <a:pt x="20" y="34"/>
                    </a:cubicBezTo>
                    <a:cubicBezTo>
                      <a:pt x="19" y="35"/>
                      <a:pt x="18" y="37"/>
                      <a:pt x="17" y="39"/>
                    </a:cubicBezTo>
                    <a:cubicBezTo>
                      <a:pt x="16" y="42"/>
                      <a:pt x="15" y="45"/>
                      <a:pt x="14" y="48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30" y="43"/>
                      <a:pt x="30" y="48"/>
                      <a:pt x="33" y="50"/>
                    </a:cubicBezTo>
                    <a:cubicBezTo>
                      <a:pt x="33" y="51"/>
                      <a:pt x="34" y="50"/>
                      <a:pt x="34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6" y="32"/>
                      <a:pt x="49" y="39"/>
                      <a:pt x="50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4"/>
                      <a:pt x="67" y="24"/>
                      <a:pt x="67" y="24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77"/>
              <p:cNvSpPr/>
              <p:nvPr/>
            </p:nvSpPr>
            <p:spPr bwMode="auto">
              <a:xfrm>
                <a:off x="4309" y="2382"/>
                <a:ext cx="153" cy="126"/>
              </a:xfrm>
              <a:custGeom>
                <a:avLst/>
                <a:gdLst>
                  <a:gd name="T0" fmla="*/ 56 w 57"/>
                  <a:gd name="T1" fmla="*/ 33 h 47"/>
                  <a:gd name="T2" fmla="*/ 48 w 57"/>
                  <a:gd name="T3" fmla="*/ 27 h 47"/>
                  <a:gd name="T4" fmla="*/ 52 w 57"/>
                  <a:gd name="T5" fmla="*/ 24 h 47"/>
                  <a:gd name="T6" fmla="*/ 51 w 57"/>
                  <a:gd name="T7" fmla="*/ 23 h 47"/>
                  <a:gd name="T8" fmla="*/ 50 w 57"/>
                  <a:gd name="T9" fmla="*/ 23 h 47"/>
                  <a:gd name="T10" fmla="*/ 43 w 57"/>
                  <a:gd name="T11" fmla="*/ 22 h 47"/>
                  <a:gd name="T12" fmla="*/ 44 w 57"/>
                  <a:gd name="T13" fmla="*/ 18 h 47"/>
                  <a:gd name="T14" fmla="*/ 44 w 57"/>
                  <a:gd name="T15" fmla="*/ 18 h 47"/>
                  <a:gd name="T16" fmla="*/ 37 w 57"/>
                  <a:gd name="T17" fmla="*/ 22 h 47"/>
                  <a:gd name="T18" fmla="*/ 35 w 57"/>
                  <a:gd name="T19" fmla="*/ 17 h 47"/>
                  <a:gd name="T20" fmla="*/ 40 w 57"/>
                  <a:gd name="T21" fmla="*/ 8 h 47"/>
                  <a:gd name="T22" fmla="*/ 39 w 57"/>
                  <a:gd name="T23" fmla="*/ 8 h 47"/>
                  <a:gd name="T24" fmla="*/ 36 w 57"/>
                  <a:gd name="T25" fmla="*/ 10 h 47"/>
                  <a:gd name="T26" fmla="*/ 41 w 57"/>
                  <a:gd name="T27" fmla="*/ 1 h 47"/>
                  <a:gd name="T28" fmla="*/ 40 w 57"/>
                  <a:gd name="T29" fmla="*/ 1 h 47"/>
                  <a:gd name="T30" fmla="*/ 33 w 57"/>
                  <a:gd name="T31" fmla="*/ 8 h 47"/>
                  <a:gd name="T32" fmla="*/ 29 w 57"/>
                  <a:gd name="T33" fmla="*/ 17 h 47"/>
                  <a:gd name="T34" fmla="*/ 23 w 57"/>
                  <a:gd name="T35" fmla="*/ 16 h 47"/>
                  <a:gd name="T36" fmla="*/ 18 w 57"/>
                  <a:gd name="T37" fmla="*/ 9 h 47"/>
                  <a:gd name="T38" fmla="*/ 17 w 57"/>
                  <a:gd name="T39" fmla="*/ 6 h 47"/>
                  <a:gd name="T40" fmla="*/ 0 w 57"/>
                  <a:gd name="T41" fmla="*/ 4 h 47"/>
                  <a:gd name="T42" fmla="*/ 0 w 57"/>
                  <a:gd name="T43" fmla="*/ 5 h 47"/>
                  <a:gd name="T44" fmla="*/ 8 w 57"/>
                  <a:gd name="T45" fmla="*/ 15 h 47"/>
                  <a:gd name="T46" fmla="*/ 11 w 57"/>
                  <a:gd name="T47" fmla="*/ 16 h 47"/>
                  <a:gd name="T48" fmla="*/ 17 w 57"/>
                  <a:gd name="T49" fmla="*/ 22 h 47"/>
                  <a:gd name="T50" fmla="*/ 10 w 57"/>
                  <a:gd name="T51" fmla="*/ 24 h 47"/>
                  <a:gd name="T52" fmla="*/ 6 w 57"/>
                  <a:gd name="T53" fmla="*/ 28 h 47"/>
                  <a:gd name="T54" fmla="*/ 2 w 57"/>
                  <a:gd name="T55" fmla="*/ 31 h 47"/>
                  <a:gd name="T56" fmla="*/ 2 w 57"/>
                  <a:gd name="T57" fmla="*/ 32 h 47"/>
                  <a:gd name="T58" fmla="*/ 12 w 57"/>
                  <a:gd name="T59" fmla="*/ 30 h 47"/>
                  <a:gd name="T60" fmla="*/ 15 w 57"/>
                  <a:gd name="T61" fmla="*/ 27 h 47"/>
                  <a:gd name="T62" fmla="*/ 16 w 57"/>
                  <a:gd name="T63" fmla="*/ 32 h 47"/>
                  <a:gd name="T64" fmla="*/ 14 w 57"/>
                  <a:gd name="T65" fmla="*/ 43 h 47"/>
                  <a:gd name="T66" fmla="*/ 15 w 57"/>
                  <a:gd name="T67" fmla="*/ 43 h 47"/>
                  <a:gd name="T68" fmla="*/ 19 w 57"/>
                  <a:gd name="T69" fmla="*/ 35 h 47"/>
                  <a:gd name="T70" fmla="*/ 25 w 57"/>
                  <a:gd name="T71" fmla="*/ 33 h 47"/>
                  <a:gd name="T72" fmla="*/ 26 w 57"/>
                  <a:gd name="T73" fmla="*/ 39 h 47"/>
                  <a:gd name="T74" fmla="*/ 29 w 57"/>
                  <a:gd name="T75" fmla="*/ 46 h 47"/>
                  <a:gd name="T76" fmla="*/ 30 w 57"/>
                  <a:gd name="T77" fmla="*/ 46 h 47"/>
                  <a:gd name="T78" fmla="*/ 35 w 57"/>
                  <a:gd name="T79" fmla="*/ 34 h 47"/>
                  <a:gd name="T80" fmla="*/ 45 w 57"/>
                  <a:gd name="T81" fmla="*/ 38 h 47"/>
                  <a:gd name="T82" fmla="*/ 57 w 57"/>
                  <a:gd name="T83" fmla="*/ 33 h 47"/>
                  <a:gd name="T84" fmla="*/ 56 w 57"/>
                  <a:gd name="T85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7">
                    <a:moveTo>
                      <a:pt x="56" y="33"/>
                    </a:moveTo>
                    <a:cubicBezTo>
                      <a:pt x="55" y="33"/>
                      <a:pt x="44" y="29"/>
                      <a:pt x="48" y="27"/>
                    </a:cubicBezTo>
                    <a:cubicBezTo>
                      <a:pt x="49" y="26"/>
                      <a:pt x="50" y="26"/>
                      <a:pt x="52" y="24"/>
                    </a:cubicBezTo>
                    <a:cubicBezTo>
                      <a:pt x="52" y="24"/>
                      <a:pt x="52" y="23"/>
                      <a:pt x="51" y="23"/>
                    </a:cubicBezTo>
                    <a:cubicBezTo>
                      <a:pt x="51" y="23"/>
                      <a:pt x="50" y="23"/>
                      <a:pt x="50" y="23"/>
                    </a:cubicBezTo>
                    <a:cubicBezTo>
                      <a:pt x="47" y="25"/>
                      <a:pt x="45" y="24"/>
                      <a:pt x="43" y="22"/>
                    </a:cubicBezTo>
                    <a:cubicBezTo>
                      <a:pt x="44" y="21"/>
                      <a:pt x="44" y="20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1" y="19"/>
                      <a:pt x="39" y="20"/>
                      <a:pt x="37" y="22"/>
                    </a:cubicBezTo>
                    <a:cubicBezTo>
                      <a:pt x="31" y="26"/>
                      <a:pt x="32" y="20"/>
                      <a:pt x="35" y="17"/>
                    </a:cubicBezTo>
                    <a:cubicBezTo>
                      <a:pt x="38" y="15"/>
                      <a:pt x="39" y="12"/>
                      <a:pt x="40" y="8"/>
                    </a:cubicBezTo>
                    <a:cubicBezTo>
                      <a:pt x="40" y="8"/>
                      <a:pt x="40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8" y="7"/>
                      <a:pt x="39" y="5"/>
                      <a:pt x="41" y="1"/>
                    </a:cubicBezTo>
                    <a:cubicBezTo>
                      <a:pt x="41" y="1"/>
                      <a:pt x="40" y="0"/>
                      <a:pt x="40" y="1"/>
                    </a:cubicBezTo>
                    <a:cubicBezTo>
                      <a:pt x="36" y="3"/>
                      <a:pt x="34" y="4"/>
                      <a:pt x="33" y="8"/>
                    </a:cubicBezTo>
                    <a:cubicBezTo>
                      <a:pt x="32" y="11"/>
                      <a:pt x="30" y="14"/>
                      <a:pt x="29" y="17"/>
                    </a:cubicBezTo>
                    <a:cubicBezTo>
                      <a:pt x="26" y="20"/>
                      <a:pt x="26" y="20"/>
                      <a:pt x="23" y="16"/>
                    </a:cubicBezTo>
                    <a:cubicBezTo>
                      <a:pt x="22" y="13"/>
                      <a:pt x="19" y="12"/>
                      <a:pt x="18" y="9"/>
                    </a:cubicBezTo>
                    <a:cubicBezTo>
                      <a:pt x="18" y="8"/>
                      <a:pt x="18" y="7"/>
                      <a:pt x="17" y="6"/>
                    </a:cubicBezTo>
                    <a:cubicBezTo>
                      <a:pt x="13" y="1"/>
                      <a:pt x="6" y="1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3" y="8"/>
                      <a:pt x="6" y="11"/>
                      <a:pt x="8" y="15"/>
                    </a:cubicBezTo>
                    <a:cubicBezTo>
                      <a:pt x="9" y="15"/>
                      <a:pt x="10" y="16"/>
                      <a:pt x="11" y="16"/>
                    </a:cubicBezTo>
                    <a:cubicBezTo>
                      <a:pt x="11" y="17"/>
                      <a:pt x="20" y="21"/>
                      <a:pt x="17" y="22"/>
                    </a:cubicBezTo>
                    <a:cubicBezTo>
                      <a:pt x="15" y="23"/>
                      <a:pt x="13" y="23"/>
                      <a:pt x="10" y="24"/>
                    </a:cubicBezTo>
                    <a:cubicBezTo>
                      <a:pt x="8" y="26"/>
                      <a:pt x="9" y="26"/>
                      <a:pt x="6" y="28"/>
                    </a:cubicBezTo>
                    <a:cubicBezTo>
                      <a:pt x="5" y="29"/>
                      <a:pt x="3" y="29"/>
                      <a:pt x="2" y="31"/>
                    </a:cubicBezTo>
                    <a:cubicBezTo>
                      <a:pt x="2" y="31"/>
                      <a:pt x="2" y="31"/>
                      <a:pt x="2" y="32"/>
                    </a:cubicBezTo>
                    <a:cubicBezTo>
                      <a:pt x="5" y="34"/>
                      <a:pt x="9" y="32"/>
                      <a:pt x="12" y="30"/>
                    </a:cubicBezTo>
                    <a:cubicBezTo>
                      <a:pt x="13" y="29"/>
                      <a:pt x="14" y="28"/>
                      <a:pt x="15" y="27"/>
                    </a:cubicBezTo>
                    <a:cubicBezTo>
                      <a:pt x="19" y="25"/>
                      <a:pt x="18" y="30"/>
                      <a:pt x="16" y="32"/>
                    </a:cubicBezTo>
                    <a:cubicBezTo>
                      <a:pt x="14" y="35"/>
                      <a:pt x="16" y="39"/>
                      <a:pt x="14" y="43"/>
                    </a:cubicBezTo>
                    <a:cubicBezTo>
                      <a:pt x="14" y="43"/>
                      <a:pt x="15" y="44"/>
                      <a:pt x="15" y="43"/>
                    </a:cubicBezTo>
                    <a:cubicBezTo>
                      <a:pt x="18" y="41"/>
                      <a:pt x="18" y="37"/>
                      <a:pt x="19" y="35"/>
                    </a:cubicBezTo>
                    <a:cubicBezTo>
                      <a:pt x="20" y="32"/>
                      <a:pt x="22" y="31"/>
                      <a:pt x="25" y="33"/>
                    </a:cubicBezTo>
                    <a:cubicBezTo>
                      <a:pt x="26" y="35"/>
                      <a:pt x="26" y="37"/>
                      <a:pt x="26" y="39"/>
                    </a:cubicBezTo>
                    <a:cubicBezTo>
                      <a:pt x="27" y="42"/>
                      <a:pt x="27" y="44"/>
                      <a:pt x="29" y="46"/>
                    </a:cubicBezTo>
                    <a:cubicBezTo>
                      <a:pt x="29" y="47"/>
                      <a:pt x="30" y="47"/>
                      <a:pt x="30" y="46"/>
                    </a:cubicBezTo>
                    <a:cubicBezTo>
                      <a:pt x="30" y="44"/>
                      <a:pt x="30" y="32"/>
                      <a:pt x="35" y="34"/>
                    </a:cubicBezTo>
                    <a:cubicBezTo>
                      <a:pt x="38" y="35"/>
                      <a:pt x="42" y="36"/>
                      <a:pt x="45" y="38"/>
                    </a:cubicBezTo>
                    <a:cubicBezTo>
                      <a:pt x="50" y="39"/>
                      <a:pt x="54" y="38"/>
                      <a:pt x="57" y="33"/>
                    </a:cubicBezTo>
                    <a:cubicBezTo>
                      <a:pt x="57" y="33"/>
                      <a:pt x="57" y="33"/>
                      <a:pt x="56" y="33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78"/>
              <p:cNvSpPr/>
              <p:nvPr/>
            </p:nvSpPr>
            <p:spPr bwMode="auto">
              <a:xfrm>
                <a:off x="4328" y="2393"/>
                <a:ext cx="110" cy="110"/>
              </a:xfrm>
              <a:custGeom>
                <a:avLst/>
                <a:gdLst>
                  <a:gd name="T0" fmla="*/ 41 w 41"/>
                  <a:gd name="T1" fmla="*/ 27 h 41"/>
                  <a:gd name="T2" fmla="*/ 35 w 41"/>
                  <a:gd name="T3" fmla="*/ 23 h 41"/>
                  <a:gd name="T4" fmla="*/ 37 w 41"/>
                  <a:gd name="T5" fmla="*/ 22 h 41"/>
                  <a:gd name="T6" fmla="*/ 37 w 41"/>
                  <a:gd name="T7" fmla="*/ 21 h 41"/>
                  <a:gd name="T8" fmla="*/ 24 w 41"/>
                  <a:gd name="T9" fmla="*/ 21 h 41"/>
                  <a:gd name="T10" fmla="*/ 26 w 41"/>
                  <a:gd name="T11" fmla="*/ 10 h 41"/>
                  <a:gd name="T12" fmla="*/ 29 w 41"/>
                  <a:gd name="T13" fmla="*/ 0 h 41"/>
                  <a:gd name="T14" fmla="*/ 28 w 41"/>
                  <a:gd name="T15" fmla="*/ 0 h 41"/>
                  <a:gd name="T16" fmla="*/ 22 w 41"/>
                  <a:gd name="T17" fmla="*/ 12 h 41"/>
                  <a:gd name="T18" fmla="*/ 19 w 41"/>
                  <a:gd name="T19" fmla="*/ 17 h 41"/>
                  <a:gd name="T20" fmla="*/ 17 w 41"/>
                  <a:gd name="T21" fmla="*/ 15 h 41"/>
                  <a:gd name="T22" fmla="*/ 12 w 41"/>
                  <a:gd name="T23" fmla="*/ 8 h 41"/>
                  <a:gd name="T24" fmla="*/ 1 w 41"/>
                  <a:gd name="T25" fmla="*/ 1 h 41"/>
                  <a:gd name="T26" fmla="*/ 0 w 41"/>
                  <a:gd name="T27" fmla="*/ 1 h 41"/>
                  <a:gd name="T28" fmla="*/ 1 w 41"/>
                  <a:gd name="T29" fmla="*/ 8 h 41"/>
                  <a:gd name="T30" fmla="*/ 1 w 41"/>
                  <a:gd name="T31" fmla="*/ 9 h 41"/>
                  <a:gd name="T32" fmla="*/ 5 w 41"/>
                  <a:gd name="T33" fmla="*/ 12 h 41"/>
                  <a:gd name="T34" fmla="*/ 12 w 41"/>
                  <a:gd name="T35" fmla="*/ 18 h 41"/>
                  <a:gd name="T36" fmla="*/ 3 w 41"/>
                  <a:gd name="T37" fmla="*/ 22 h 41"/>
                  <a:gd name="T38" fmla="*/ 4 w 41"/>
                  <a:gd name="T39" fmla="*/ 23 h 41"/>
                  <a:gd name="T40" fmla="*/ 11 w 41"/>
                  <a:gd name="T41" fmla="*/ 26 h 41"/>
                  <a:gd name="T42" fmla="*/ 12 w 41"/>
                  <a:gd name="T43" fmla="*/ 27 h 41"/>
                  <a:gd name="T44" fmla="*/ 20 w 41"/>
                  <a:gd name="T45" fmla="*/ 32 h 41"/>
                  <a:gd name="T46" fmla="*/ 21 w 41"/>
                  <a:gd name="T47" fmla="*/ 38 h 41"/>
                  <a:gd name="T48" fmla="*/ 21 w 41"/>
                  <a:gd name="T49" fmla="*/ 38 h 41"/>
                  <a:gd name="T50" fmla="*/ 21 w 41"/>
                  <a:gd name="T51" fmla="*/ 40 h 41"/>
                  <a:gd name="T52" fmla="*/ 22 w 41"/>
                  <a:gd name="T53" fmla="*/ 40 h 41"/>
                  <a:gd name="T54" fmla="*/ 22 w 41"/>
                  <a:gd name="T55" fmla="*/ 32 h 41"/>
                  <a:gd name="T56" fmla="*/ 33 w 41"/>
                  <a:gd name="T57" fmla="*/ 27 h 41"/>
                  <a:gd name="T58" fmla="*/ 41 w 41"/>
                  <a:gd name="T59" fmla="*/ 27 h 41"/>
                  <a:gd name="T60" fmla="*/ 41 w 41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1">
                    <a:moveTo>
                      <a:pt x="41" y="27"/>
                    </a:moveTo>
                    <a:cubicBezTo>
                      <a:pt x="39" y="25"/>
                      <a:pt x="37" y="23"/>
                      <a:pt x="35" y="23"/>
                    </a:cubicBezTo>
                    <a:cubicBezTo>
                      <a:pt x="36" y="23"/>
                      <a:pt x="36" y="22"/>
                      <a:pt x="37" y="22"/>
                    </a:cubicBezTo>
                    <a:cubicBezTo>
                      <a:pt x="38" y="22"/>
                      <a:pt x="38" y="21"/>
                      <a:pt x="37" y="21"/>
                    </a:cubicBezTo>
                    <a:cubicBezTo>
                      <a:pt x="33" y="19"/>
                      <a:pt x="29" y="20"/>
                      <a:pt x="24" y="21"/>
                    </a:cubicBezTo>
                    <a:cubicBezTo>
                      <a:pt x="21" y="22"/>
                      <a:pt x="25" y="12"/>
                      <a:pt x="26" y="10"/>
                    </a:cubicBezTo>
                    <a:cubicBezTo>
                      <a:pt x="27" y="7"/>
                      <a:pt x="28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4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8" y="19"/>
                      <a:pt x="17" y="16"/>
                      <a:pt x="17" y="15"/>
                    </a:cubicBezTo>
                    <a:cubicBezTo>
                      <a:pt x="15" y="13"/>
                      <a:pt x="14" y="10"/>
                      <a:pt x="12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3"/>
                      <a:pt x="5" y="9"/>
                      <a:pt x="1" y="8"/>
                    </a:cubicBezTo>
                    <a:cubicBezTo>
                      <a:pt x="1" y="8"/>
                      <a:pt x="0" y="9"/>
                      <a:pt x="1" y="9"/>
                    </a:cubicBezTo>
                    <a:cubicBezTo>
                      <a:pt x="2" y="11"/>
                      <a:pt x="3" y="11"/>
                      <a:pt x="5" y="12"/>
                    </a:cubicBezTo>
                    <a:cubicBezTo>
                      <a:pt x="8" y="14"/>
                      <a:pt x="10" y="16"/>
                      <a:pt x="12" y="18"/>
                    </a:cubicBezTo>
                    <a:cubicBezTo>
                      <a:pt x="9" y="20"/>
                      <a:pt x="5" y="21"/>
                      <a:pt x="3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6" y="22"/>
                      <a:pt x="13" y="22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8" y="24"/>
                      <a:pt x="20" y="28"/>
                      <a:pt x="20" y="32"/>
                    </a:cubicBezTo>
                    <a:cubicBezTo>
                      <a:pt x="20" y="34"/>
                      <a:pt x="20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2" y="35"/>
                      <a:pt x="22" y="32"/>
                    </a:cubicBezTo>
                    <a:cubicBezTo>
                      <a:pt x="22" y="26"/>
                      <a:pt x="29" y="25"/>
                      <a:pt x="33" y="27"/>
                    </a:cubicBezTo>
                    <a:cubicBezTo>
                      <a:pt x="35" y="28"/>
                      <a:pt x="38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79"/>
              <p:cNvSpPr/>
              <p:nvPr/>
            </p:nvSpPr>
            <p:spPr bwMode="auto">
              <a:xfrm>
                <a:off x="4293" y="2471"/>
                <a:ext cx="48" cy="69"/>
              </a:xfrm>
              <a:custGeom>
                <a:avLst/>
                <a:gdLst>
                  <a:gd name="T0" fmla="*/ 18 w 18"/>
                  <a:gd name="T1" fmla="*/ 0 h 26"/>
                  <a:gd name="T2" fmla="*/ 6 w 18"/>
                  <a:gd name="T3" fmla="*/ 6 h 26"/>
                  <a:gd name="T4" fmla="*/ 2 w 18"/>
                  <a:gd name="T5" fmla="*/ 8 h 26"/>
                  <a:gd name="T6" fmla="*/ 0 w 18"/>
                  <a:gd name="T7" fmla="*/ 16 h 26"/>
                  <a:gd name="T8" fmla="*/ 9 w 18"/>
                  <a:gd name="T9" fmla="*/ 26 h 26"/>
                  <a:gd name="T10" fmla="*/ 9 w 18"/>
                  <a:gd name="T11" fmla="*/ 25 h 26"/>
                  <a:gd name="T12" fmla="*/ 7 w 18"/>
                  <a:gd name="T13" fmla="*/ 15 h 26"/>
                  <a:gd name="T14" fmla="*/ 9 w 18"/>
                  <a:gd name="T15" fmla="*/ 13 h 26"/>
                  <a:gd name="T16" fmla="*/ 10 w 18"/>
                  <a:gd name="T17" fmla="*/ 10 h 26"/>
                  <a:gd name="T18" fmla="*/ 18 w 18"/>
                  <a:gd name="T19" fmla="*/ 1 h 26"/>
                  <a:gd name="T20" fmla="*/ 18 w 1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13" y="0"/>
                      <a:pt x="9" y="2"/>
                      <a:pt x="6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9" y="26"/>
                      <a:pt x="9" y="26"/>
                      <a:pt x="9" y="25"/>
                    </a:cubicBezTo>
                    <a:cubicBezTo>
                      <a:pt x="6" y="23"/>
                      <a:pt x="2" y="18"/>
                      <a:pt x="7" y="15"/>
                    </a:cubicBezTo>
                    <a:cubicBezTo>
                      <a:pt x="7" y="15"/>
                      <a:pt x="9" y="14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9" y="5"/>
                      <a:pt x="15" y="3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80"/>
              <p:cNvSpPr/>
              <p:nvPr/>
            </p:nvSpPr>
            <p:spPr bwMode="auto">
              <a:xfrm>
                <a:off x="4360" y="2436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5 w 19"/>
                  <a:gd name="T3" fmla="*/ 2 h 17"/>
                  <a:gd name="T4" fmla="*/ 1 w 19"/>
                  <a:gd name="T5" fmla="*/ 6 h 17"/>
                  <a:gd name="T6" fmla="*/ 1 w 19"/>
                  <a:gd name="T7" fmla="*/ 9 h 17"/>
                  <a:gd name="T8" fmla="*/ 1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5" y="2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1" y="7"/>
                      <a:pt x="2" y="7"/>
                      <a:pt x="1" y="9"/>
                    </a:cubicBezTo>
                    <a:cubicBezTo>
                      <a:pt x="1" y="9"/>
                      <a:pt x="0" y="10"/>
                      <a:pt x="1" y="11"/>
                    </a:cubicBezTo>
                    <a:cubicBezTo>
                      <a:pt x="2" y="16"/>
                      <a:pt x="9" y="17"/>
                      <a:pt x="13" y="14"/>
                    </a:cubicBezTo>
                    <a:cubicBezTo>
                      <a:pt x="17" y="12"/>
                      <a:pt x="19" y="5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81"/>
              <p:cNvSpPr/>
              <p:nvPr/>
            </p:nvSpPr>
            <p:spPr bwMode="auto">
              <a:xfrm>
                <a:off x="4360" y="2436"/>
                <a:ext cx="48" cy="45"/>
              </a:xfrm>
              <a:custGeom>
                <a:avLst/>
                <a:gdLst>
                  <a:gd name="T0" fmla="*/ 12 w 18"/>
                  <a:gd name="T1" fmla="*/ 1 h 17"/>
                  <a:gd name="T2" fmla="*/ 8 w 18"/>
                  <a:gd name="T3" fmla="*/ 5 h 17"/>
                  <a:gd name="T4" fmla="*/ 8 w 18"/>
                  <a:gd name="T5" fmla="*/ 6 h 17"/>
                  <a:gd name="T6" fmla="*/ 8 w 18"/>
                  <a:gd name="T7" fmla="*/ 9 h 17"/>
                  <a:gd name="T8" fmla="*/ 2 w 18"/>
                  <a:gd name="T9" fmla="*/ 10 h 17"/>
                  <a:gd name="T10" fmla="*/ 1 w 18"/>
                  <a:gd name="T11" fmla="*/ 10 h 17"/>
                  <a:gd name="T12" fmla="*/ 7 w 18"/>
                  <a:gd name="T13" fmla="*/ 16 h 17"/>
                  <a:gd name="T14" fmla="*/ 16 w 18"/>
                  <a:gd name="T15" fmla="*/ 10 h 17"/>
                  <a:gd name="T16" fmla="*/ 12 w 18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2" y="1"/>
                    </a:moveTo>
                    <a:cubicBezTo>
                      <a:pt x="9" y="0"/>
                      <a:pt x="11" y="6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6" y="10"/>
                      <a:pt x="3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10" y="17"/>
                      <a:pt x="14" y="13"/>
                      <a:pt x="16" y="10"/>
                    </a:cubicBezTo>
                    <a:cubicBezTo>
                      <a:pt x="18" y="7"/>
                      <a:pt x="17" y="2"/>
                      <a:pt x="12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82"/>
              <p:cNvSpPr/>
              <p:nvPr/>
            </p:nvSpPr>
            <p:spPr bwMode="auto">
              <a:xfrm>
                <a:off x="4360" y="2463"/>
                <a:ext cx="5" cy="8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83"/>
              <p:cNvSpPr/>
              <p:nvPr/>
            </p:nvSpPr>
            <p:spPr bwMode="auto">
              <a:xfrm>
                <a:off x="4387" y="2447"/>
                <a:ext cx="11" cy="13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0 h 5"/>
                  <a:gd name="T4" fmla="*/ 2 w 4"/>
                  <a:gd name="T5" fmla="*/ 0 h 5"/>
                  <a:gd name="T6" fmla="*/ 1 w 4"/>
                  <a:gd name="T7" fmla="*/ 1 h 5"/>
                  <a:gd name="T8" fmla="*/ 0 w 4"/>
                  <a:gd name="T9" fmla="*/ 3 h 5"/>
                  <a:gd name="T10" fmla="*/ 0 w 4"/>
                  <a:gd name="T11" fmla="*/ 5 h 5"/>
                  <a:gd name="T12" fmla="*/ 1 w 4"/>
                  <a:gd name="T13" fmla="*/ 5 h 5"/>
                  <a:gd name="T14" fmla="*/ 3 w 4"/>
                  <a:gd name="T15" fmla="*/ 3 h 5"/>
                  <a:gd name="T16" fmla="*/ 3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84"/>
              <p:cNvSpPr/>
              <p:nvPr/>
            </p:nvSpPr>
            <p:spPr bwMode="auto">
              <a:xfrm>
                <a:off x="4379" y="2433"/>
                <a:ext cx="13" cy="14"/>
              </a:xfrm>
              <a:custGeom>
                <a:avLst/>
                <a:gdLst>
                  <a:gd name="T0" fmla="*/ 4 w 5"/>
                  <a:gd name="T1" fmla="*/ 4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  <a:gd name="T8" fmla="*/ 4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4" y="1"/>
                      <a:pt x="0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85"/>
              <p:cNvSpPr/>
              <p:nvPr/>
            </p:nvSpPr>
            <p:spPr bwMode="auto">
              <a:xfrm>
                <a:off x="4384" y="247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1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486"/>
              <p:cNvSpPr/>
              <p:nvPr/>
            </p:nvSpPr>
            <p:spPr bwMode="auto">
              <a:xfrm>
                <a:off x="2809" y="1555"/>
                <a:ext cx="163" cy="155"/>
              </a:xfrm>
              <a:custGeom>
                <a:avLst/>
                <a:gdLst>
                  <a:gd name="T0" fmla="*/ 56 w 61"/>
                  <a:gd name="T1" fmla="*/ 26 h 58"/>
                  <a:gd name="T2" fmla="*/ 50 w 61"/>
                  <a:gd name="T3" fmla="*/ 26 h 58"/>
                  <a:gd name="T4" fmla="*/ 49 w 61"/>
                  <a:gd name="T5" fmla="*/ 26 h 58"/>
                  <a:gd name="T6" fmla="*/ 51 w 61"/>
                  <a:gd name="T7" fmla="*/ 25 h 58"/>
                  <a:gd name="T8" fmla="*/ 54 w 61"/>
                  <a:gd name="T9" fmla="*/ 14 h 58"/>
                  <a:gd name="T10" fmla="*/ 46 w 61"/>
                  <a:gd name="T11" fmla="*/ 8 h 58"/>
                  <a:gd name="T12" fmla="*/ 35 w 61"/>
                  <a:gd name="T13" fmla="*/ 14 h 58"/>
                  <a:gd name="T14" fmla="*/ 21 w 61"/>
                  <a:gd name="T15" fmla="*/ 2 h 58"/>
                  <a:gd name="T16" fmla="*/ 4 w 61"/>
                  <a:gd name="T17" fmla="*/ 11 h 58"/>
                  <a:gd name="T18" fmla="*/ 5 w 61"/>
                  <a:gd name="T19" fmla="*/ 25 h 58"/>
                  <a:gd name="T20" fmla="*/ 11 w 61"/>
                  <a:gd name="T21" fmla="*/ 28 h 58"/>
                  <a:gd name="T22" fmla="*/ 8 w 61"/>
                  <a:gd name="T23" fmla="*/ 30 h 58"/>
                  <a:gd name="T24" fmla="*/ 5 w 61"/>
                  <a:gd name="T25" fmla="*/ 31 h 58"/>
                  <a:gd name="T26" fmla="*/ 1 w 61"/>
                  <a:gd name="T27" fmla="*/ 43 h 58"/>
                  <a:gd name="T28" fmla="*/ 4 w 61"/>
                  <a:gd name="T29" fmla="*/ 49 h 58"/>
                  <a:gd name="T30" fmla="*/ 12 w 61"/>
                  <a:gd name="T31" fmla="*/ 53 h 58"/>
                  <a:gd name="T32" fmla="*/ 21 w 61"/>
                  <a:gd name="T33" fmla="*/ 55 h 58"/>
                  <a:gd name="T34" fmla="*/ 24 w 61"/>
                  <a:gd name="T35" fmla="*/ 50 h 58"/>
                  <a:gd name="T36" fmla="*/ 28 w 61"/>
                  <a:gd name="T37" fmla="*/ 48 h 58"/>
                  <a:gd name="T38" fmla="*/ 39 w 61"/>
                  <a:gd name="T39" fmla="*/ 54 h 58"/>
                  <a:gd name="T40" fmla="*/ 50 w 61"/>
                  <a:gd name="T41" fmla="*/ 48 h 58"/>
                  <a:gd name="T42" fmla="*/ 47 w 61"/>
                  <a:gd name="T43" fmla="*/ 38 h 58"/>
                  <a:gd name="T44" fmla="*/ 59 w 61"/>
                  <a:gd name="T45" fmla="*/ 35 h 58"/>
                  <a:gd name="T46" fmla="*/ 56 w 61"/>
                  <a:gd name="T47" fmla="*/ 2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8">
                    <a:moveTo>
                      <a:pt x="56" y="26"/>
                    </a:moveTo>
                    <a:cubicBezTo>
                      <a:pt x="54" y="26"/>
                      <a:pt x="52" y="26"/>
                      <a:pt x="50" y="26"/>
                    </a:cubicBezTo>
                    <a:cubicBezTo>
                      <a:pt x="50" y="26"/>
                      <a:pt x="50" y="26"/>
                      <a:pt x="49" y="26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5" y="23"/>
                      <a:pt x="56" y="19"/>
                      <a:pt x="54" y="14"/>
                    </a:cubicBezTo>
                    <a:cubicBezTo>
                      <a:pt x="53" y="10"/>
                      <a:pt x="49" y="8"/>
                      <a:pt x="46" y="8"/>
                    </a:cubicBezTo>
                    <a:cubicBezTo>
                      <a:pt x="40" y="8"/>
                      <a:pt x="38" y="11"/>
                      <a:pt x="35" y="14"/>
                    </a:cubicBezTo>
                    <a:cubicBezTo>
                      <a:pt x="35" y="8"/>
                      <a:pt x="26" y="0"/>
                      <a:pt x="21" y="2"/>
                    </a:cubicBezTo>
                    <a:cubicBezTo>
                      <a:pt x="15" y="4"/>
                      <a:pt x="7" y="5"/>
                      <a:pt x="4" y="11"/>
                    </a:cubicBezTo>
                    <a:cubicBezTo>
                      <a:pt x="1" y="15"/>
                      <a:pt x="1" y="21"/>
                      <a:pt x="5" y="25"/>
                    </a:cubicBezTo>
                    <a:cubicBezTo>
                      <a:pt x="6" y="27"/>
                      <a:pt x="9" y="27"/>
                      <a:pt x="11" y="28"/>
                    </a:cubicBezTo>
                    <a:cubicBezTo>
                      <a:pt x="14" y="28"/>
                      <a:pt x="8" y="30"/>
                      <a:pt x="8" y="30"/>
                    </a:cubicBezTo>
                    <a:cubicBezTo>
                      <a:pt x="7" y="30"/>
                      <a:pt x="6" y="31"/>
                      <a:pt x="5" y="31"/>
                    </a:cubicBezTo>
                    <a:cubicBezTo>
                      <a:pt x="1" y="33"/>
                      <a:pt x="0" y="39"/>
                      <a:pt x="1" y="43"/>
                    </a:cubicBezTo>
                    <a:cubicBezTo>
                      <a:pt x="2" y="45"/>
                      <a:pt x="2" y="47"/>
                      <a:pt x="4" y="49"/>
                    </a:cubicBezTo>
                    <a:cubicBezTo>
                      <a:pt x="6" y="51"/>
                      <a:pt x="9" y="49"/>
                      <a:pt x="12" y="53"/>
                    </a:cubicBezTo>
                    <a:cubicBezTo>
                      <a:pt x="14" y="56"/>
                      <a:pt x="17" y="58"/>
                      <a:pt x="21" y="55"/>
                    </a:cubicBezTo>
                    <a:cubicBezTo>
                      <a:pt x="22" y="54"/>
                      <a:pt x="23" y="52"/>
                      <a:pt x="24" y="50"/>
                    </a:cubicBezTo>
                    <a:cubicBezTo>
                      <a:pt x="25" y="47"/>
                      <a:pt x="26" y="41"/>
                      <a:pt x="28" y="48"/>
                    </a:cubicBezTo>
                    <a:cubicBezTo>
                      <a:pt x="29" y="55"/>
                      <a:pt x="33" y="53"/>
                      <a:pt x="39" y="54"/>
                    </a:cubicBezTo>
                    <a:cubicBezTo>
                      <a:pt x="43" y="54"/>
                      <a:pt x="49" y="53"/>
                      <a:pt x="50" y="48"/>
                    </a:cubicBezTo>
                    <a:cubicBezTo>
                      <a:pt x="52" y="44"/>
                      <a:pt x="50" y="39"/>
                      <a:pt x="47" y="38"/>
                    </a:cubicBezTo>
                    <a:cubicBezTo>
                      <a:pt x="52" y="39"/>
                      <a:pt x="56" y="41"/>
                      <a:pt x="59" y="35"/>
                    </a:cubicBezTo>
                    <a:cubicBezTo>
                      <a:pt x="61" y="31"/>
                      <a:pt x="59" y="28"/>
                      <a:pt x="56" y="2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87"/>
              <p:cNvSpPr/>
              <p:nvPr/>
            </p:nvSpPr>
            <p:spPr bwMode="auto">
              <a:xfrm>
                <a:off x="2809" y="1558"/>
                <a:ext cx="134" cy="147"/>
              </a:xfrm>
              <a:custGeom>
                <a:avLst/>
                <a:gdLst>
                  <a:gd name="T0" fmla="*/ 49 w 50"/>
                  <a:gd name="T1" fmla="*/ 8 h 55"/>
                  <a:gd name="T2" fmla="*/ 41 w 50"/>
                  <a:gd name="T3" fmla="*/ 9 h 55"/>
                  <a:gd name="T4" fmla="*/ 37 w 50"/>
                  <a:gd name="T5" fmla="*/ 13 h 55"/>
                  <a:gd name="T6" fmla="*/ 35 w 50"/>
                  <a:gd name="T7" fmla="*/ 14 h 55"/>
                  <a:gd name="T8" fmla="*/ 35 w 50"/>
                  <a:gd name="T9" fmla="*/ 13 h 55"/>
                  <a:gd name="T10" fmla="*/ 22 w 50"/>
                  <a:gd name="T11" fmla="*/ 1 h 55"/>
                  <a:gd name="T12" fmla="*/ 2 w 50"/>
                  <a:gd name="T13" fmla="*/ 14 h 55"/>
                  <a:gd name="T14" fmla="*/ 5 w 50"/>
                  <a:gd name="T15" fmla="*/ 22 h 55"/>
                  <a:gd name="T16" fmla="*/ 7 w 50"/>
                  <a:gd name="T17" fmla="*/ 25 h 55"/>
                  <a:gd name="T18" fmla="*/ 13 w 50"/>
                  <a:gd name="T19" fmla="*/ 28 h 55"/>
                  <a:gd name="T20" fmla="*/ 2 w 50"/>
                  <a:gd name="T21" fmla="*/ 40 h 55"/>
                  <a:gd name="T22" fmla="*/ 7 w 50"/>
                  <a:gd name="T23" fmla="*/ 48 h 55"/>
                  <a:gd name="T24" fmla="*/ 17 w 50"/>
                  <a:gd name="T25" fmla="*/ 55 h 55"/>
                  <a:gd name="T26" fmla="*/ 22 w 50"/>
                  <a:gd name="T27" fmla="*/ 53 h 55"/>
                  <a:gd name="T28" fmla="*/ 24 w 50"/>
                  <a:gd name="T29" fmla="*/ 49 h 55"/>
                  <a:gd name="T30" fmla="*/ 26 w 50"/>
                  <a:gd name="T31" fmla="*/ 43 h 55"/>
                  <a:gd name="T32" fmla="*/ 37 w 50"/>
                  <a:gd name="T33" fmla="*/ 53 h 55"/>
                  <a:gd name="T34" fmla="*/ 37 w 50"/>
                  <a:gd name="T35" fmla="*/ 52 h 55"/>
                  <a:gd name="T36" fmla="*/ 31 w 50"/>
                  <a:gd name="T37" fmla="*/ 42 h 55"/>
                  <a:gd name="T38" fmla="*/ 35 w 50"/>
                  <a:gd name="T39" fmla="*/ 36 h 55"/>
                  <a:gd name="T40" fmla="*/ 37 w 50"/>
                  <a:gd name="T41" fmla="*/ 33 h 55"/>
                  <a:gd name="T42" fmla="*/ 36 w 50"/>
                  <a:gd name="T43" fmla="*/ 27 h 55"/>
                  <a:gd name="T44" fmla="*/ 36 w 50"/>
                  <a:gd name="T45" fmla="*/ 23 h 55"/>
                  <a:gd name="T46" fmla="*/ 37 w 50"/>
                  <a:gd name="T47" fmla="*/ 14 h 55"/>
                  <a:gd name="T48" fmla="*/ 41 w 50"/>
                  <a:gd name="T49" fmla="*/ 11 h 55"/>
                  <a:gd name="T50" fmla="*/ 43 w 50"/>
                  <a:gd name="T51" fmla="*/ 10 h 55"/>
                  <a:gd name="T52" fmla="*/ 49 w 50"/>
                  <a:gd name="T53" fmla="*/ 9 h 55"/>
                  <a:gd name="T54" fmla="*/ 49 w 50"/>
                  <a:gd name="T55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5">
                    <a:moveTo>
                      <a:pt x="49" y="8"/>
                    </a:moveTo>
                    <a:cubicBezTo>
                      <a:pt x="46" y="7"/>
                      <a:pt x="44" y="8"/>
                      <a:pt x="41" y="9"/>
                    </a:cubicBezTo>
                    <a:cubicBezTo>
                      <a:pt x="39" y="10"/>
                      <a:pt x="38" y="11"/>
                      <a:pt x="37" y="13"/>
                    </a:cubicBezTo>
                    <a:cubicBezTo>
                      <a:pt x="36" y="13"/>
                      <a:pt x="36" y="14"/>
                      <a:pt x="35" y="14"/>
                    </a:cubicBezTo>
                    <a:cubicBezTo>
                      <a:pt x="32" y="16"/>
                      <a:pt x="35" y="14"/>
                      <a:pt x="35" y="13"/>
                    </a:cubicBezTo>
                    <a:cubicBezTo>
                      <a:pt x="37" y="6"/>
                      <a:pt x="27" y="2"/>
                      <a:pt x="22" y="1"/>
                    </a:cubicBezTo>
                    <a:cubicBezTo>
                      <a:pt x="15" y="0"/>
                      <a:pt x="4" y="7"/>
                      <a:pt x="2" y="14"/>
                    </a:cubicBezTo>
                    <a:cubicBezTo>
                      <a:pt x="2" y="16"/>
                      <a:pt x="4" y="21"/>
                      <a:pt x="5" y="22"/>
                    </a:cubicBezTo>
                    <a:cubicBezTo>
                      <a:pt x="5" y="23"/>
                      <a:pt x="6" y="24"/>
                      <a:pt x="7" y="25"/>
                    </a:cubicBezTo>
                    <a:cubicBezTo>
                      <a:pt x="8" y="26"/>
                      <a:pt x="13" y="29"/>
                      <a:pt x="13" y="28"/>
                    </a:cubicBezTo>
                    <a:cubicBezTo>
                      <a:pt x="7" y="32"/>
                      <a:pt x="0" y="30"/>
                      <a:pt x="2" y="40"/>
                    </a:cubicBezTo>
                    <a:cubicBezTo>
                      <a:pt x="3" y="44"/>
                      <a:pt x="4" y="46"/>
                      <a:pt x="7" y="48"/>
                    </a:cubicBezTo>
                    <a:cubicBezTo>
                      <a:pt x="9" y="50"/>
                      <a:pt x="13" y="54"/>
                      <a:pt x="17" y="55"/>
                    </a:cubicBezTo>
                    <a:cubicBezTo>
                      <a:pt x="19" y="55"/>
                      <a:pt x="20" y="55"/>
                      <a:pt x="22" y="53"/>
                    </a:cubicBezTo>
                    <a:cubicBezTo>
                      <a:pt x="23" y="52"/>
                      <a:pt x="23" y="51"/>
                      <a:pt x="24" y="49"/>
                    </a:cubicBezTo>
                    <a:cubicBezTo>
                      <a:pt x="24" y="48"/>
                      <a:pt x="25" y="40"/>
                      <a:pt x="26" y="43"/>
                    </a:cubicBezTo>
                    <a:cubicBezTo>
                      <a:pt x="27" y="49"/>
                      <a:pt x="30" y="55"/>
                      <a:pt x="37" y="53"/>
                    </a:cubicBezTo>
                    <a:cubicBezTo>
                      <a:pt x="37" y="53"/>
                      <a:pt x="37" y="52"/>
                      <a:pt x="37" y="52"/>
                    </a:cubicBezTo>
                    <a:cubicBezTo>
                      <a:pt x="34" y="50"/>
                      <a:pt x="31" y="46"/>
                      <a:pt x="31" y="42"/>
                    </a:cubicBezTo>
                    <a:cubicBezTo>
                      <a:pt x="32" y="40"/>
                      <a:pt x="33" y="38"/>
                      <a:pt x="35" y="36"/>
                    </a:cubicBezTo>
                    <a:cubicBezTo>
                      <a:pt x="36" y="35"/>
                      <a:pt x="37" y="34"/>
                      <a:pt x="37" y="33"/>
                    </a:cubicBezTo>
                    <a:cubicBezTo>
                      <a:pt x="38" y="31"/>
                      <a:pt x="37" y="28"/>
                      <a:pt x="36" y="27"/>
                    </a:cubicBezTo>
                    <a:cubicBezTo>
                      <a:pt x="35" y="24"/>
                      <a:pt x="35" y="27"/>
                      <a:pt x="36" y="23"/>
                    </a:cubicBezTo>
                    <a:cubicBezTo>
                      <a:pt x="36" y="20"/>
                      <a:pt x="36" y="17"/>
                      <a:pt x="37" y="14"/>
                    </a:cubicBezTo>
                    <a:cubicBezTo>
                      <a:pt x="38" y="13"/>
                      <a:pt x="40" y="12"/>
                      <a:pt x="41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6" y="9"/>
                      <a:pt x="48" y="9"/>
                      <a:pt x="49" y="9"/>
                    </a:cubicBezTo>
                    <a:cubicBezTo>
                      <a:pt x="50" y="9"/>
                      <a:pt x="50" y="8"/>
                      <a:pt x="49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88"/>
              <p:cNvSpPr/>
              <p:nvPr/>
            </p:nvSpPr>
            <p:spPr bwMode="auto">
              <a:xfrm>
                <a:off x="2806" y="1560"/>
                <a:ext cx="83" cy="129"/>
              </a:xfrm>
              <a:custGeom>
                <a:avLst/>
                <a:gdLst>
                  <a:gd name="T0" fmla="*/ 30 w 31"/>
                  <a:gd name="T1" fmla="*/ 28 h 48"/>
                  <a:gd name="T2" fmla="*/ 20 w 31"/>
                  <a:gd name="T3" fmla="*/ 24 h 48"/>
                  <a:gd name="T4" fmla="*/ 15 w 31"/>
                  <a:gd name="T5" fmla="*/ 21 h 48"/>
                  <a:gd name="T6" fmla="*/ 14 w 31"/>
                  <a:gd name="T7" fmla="*/ 19 h 48"/>
                  <a:gd name="T8" fmla="*/ 19 w 31"/>
                  <a:gd name="T9" fmla="*/ 1 h 48"/>
                  <a:gd name="T10" fmla="*/ 19 w 31"/>
                  <a:gd name="T11" fmla="*/ 0 h 48"/>
                  <a:gd name="T12" fmla="*/ 12 w 31"/>
                  <a:gd name="T13" fmla="*/ 3 h 48"/>
                  <a:gd name="T14" fmla="*/ 10 w 31"/>
                  <a:gd name="T15" fmla="*/ 25 h 48"/>
                  <a:gd name="T16" fmla="*/ 10 w 31"/>
                  <a:gd name="T17" fmla="*/ 28 h 48"/>
                  <a:gd name="T18" fmla="*/ 3 w 31"/>
                  <a:gd name="T19" fmla="*/ 34 h 48"/>
                  <a:gd name="T20" fmla="*/ 8 w 31"/>
                  <a:gd name="T21" fmla="*/ 48 h 48"/>
                  <a:gd name="T22" fmla="*/ 9 w 31"/>
                  <a:gd name="T23" fmla="*/ 48 h 48"/>
                  <a:gd name="T24" fmla="*/ 17 w 31"/>
                  <a:gd name="T25" fmla="*/ 42 h 48"/>
                  <a:gd name="T26" fmla="*/ 18 w 31"/>
                  <a:gd name="T27" fmla="*/ 41 h 48"/>
                  <a:gd name="T28" fmla="*/ 24 w 31"/>
                  <a:gd name="T29" fmla="*/ 35 h 48"/>
                  <a:gd name="T30" fmla="*/ 24 w 31"/>
                  <a:gd name="T31" fmla="*/ 36 h 48"/>
                  <a:gd name="T32" fmla="*/ 31 w 31"/>
                  <a:gd name="T33" fmla="*/ 28 h 48"/>
                  <a:gd name="T34" fmla="*/ 30 w 31"/>
                  <a:gd name="T35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8">
                    <a:moveTo>
                      <a:pt x="30" y="28"/>
                    </a:moveTo>
                    <a:cubicBezTo>
                      <a:pt x="30" y="28"/>
                      <a:pt x="20" y="24"/>
                      <a:pt x="20" y="24"/>
                    </a:cubicBezTo>
                    <a:cubicBezTo>
                      <a:pt x="18" y="23"/>
                      <a:pt x="15" y="23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7" y="15"/>
                      <a:pt x="15" y="4"/>
                      <a:pt x="19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6" y="1"/>
                      <a:pt x="14" y="2"/>
                      <a:pt x="12" y="3"/>
                    </a:cubicBezTo>
                    <a:cubicBezTo>
                      <a:pt x="4" y="7"/>
                      <a:pt x="2" y="19"/>
                      <a:pt x="10" y="25"/>
                    </a:cubicBezTo>
                    <a:cubicBezTo>
                      <a:pt x="13" y="27"/>
                      <a:pt x="15" y="26"/>
                      <a:pt x="10" y="28"/>
                    </a:cubicBezTo>
                    <a:cubicBezTo>
                      <a:pt x="7" y="30"/>
                      <a:pt x="5" y="31"/>
                      <a:pt x="3" y="34"/>
                    </a:cubicBezTo>
                    <a:cubicBezTo>
                      <a:pt x="0" y="38"/>
                      <a:pt x="5" y="45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5"/>
                      <a:pt x="14" y="44"/>
                      <a:pt x="17" y="42"/>
                    </a:cubicBezTo>
                    <a:cubicBezTo>
                      <a:pt x="17" y="42"/>
                      <a:pt x="18" y="41"/>
                      <a:pt x="18" y="41"/>
                    </a:cubicBezTo>
                    <a:cubicBezTo>
                      <a:pt x="19" y="40"/>
                      <a:pt x="24" y="35"/>
                      <a:pt x="24" y="35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0" y="35"/>
                      <a:pt x="29" y="32"/>
                      <a:pt x="31" y="28"/>
                    </a:cubicBezTo>
                    <a:cubicBezTo>
                      <a:pt x="31" y="28"/>
                      <a:pt x="31" y="28"/>
                      <a:pt x="30" y="28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89"/>
              <p:cNvSpPr/>
              <p:nvPr/>
            </p:nvSpPr>
            <p:spPr bwMode="auto">
              <a:xfrm>
                <a:off x="2863" y="1558"/>
                <a:ext cx="53" cy="48"/>
              </a:xfrm>
              <a:custGeom>
                <a:avLst/>
                <a:gdLst>
                  <a:gd name="T0" fmla="*/ 1 w 20"/>
                  <a:gd name="T1" fmla="*/ 1 h 18"/>
                  <a:gd name="T2" fmla="*/ 1 w 20"/>
                  <a:gd name="T3" fmla="*/ 2 h 18"/>
                  <a:gd name="T4" fmla="*/ 2 w 20"/>
                  <a:gd name="T5" fmla="*/ 2 h 18"/>
                  <a:gd name="T6" fmla="*/ 5 w 20"/>
                  <a:gd name="T7" fmla="*/ 8 h 18"/>
                  <a:gd name="T8" fmla="*/ 11 w 20"/>
                  <a:gd name="T9" fmla="*/ 17 h 18"/>
                  <a:gd name="T10" fmla="*/ 12 w 20"/>
                  <a:gd name="T11" fmla="*/ 17 h 18"/>
                  <a:gd name="T12" fmla="*/ 1 w 2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8" y="11"/>
                      <a:pt x="11" y="13"/>
                      <a:pt x="11" y="17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20" y="11"/>
                      <a:pt x="8" y="0"/>
                      <a:pt x="1" y="1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90"/>
              <p:cNvSpPr/>
              <p:nvPr/>
            </p:nvSpPr>
            <p:spPr bwMode="auto">
              <a:xfrm>
                <a:off x="2857" y="1598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8 w 13"/>
                  <a:gd name="T3" fmla="*/ 5 h 11"/>
                  <a:gd name="T4" fmla="*/ 5 w 13"/>
                  <a:gd name="T5" fmla="*/ 3 h 11"/>
                  <a:gd name="T6" fmla="*/ 3 w 13"/>
                  <a:gd name="T7" fmla="*/ 2 h 11"/>
                  <a:gd name="T8" fmla="*/ 1 w 13"/>
                  <a:gd name="T9" fmla="*/ 0 h 11"/>
                  <a:gd name="T10" fmla="*/ 0 w 13"/>
                  <a:gd name="T11" fmla="*/ 1 h 11"/>
                  <a:gd name="T12" fmla="*/ 3 w 13"/>
                  <a:gd name="T13" fmla="*/ 3 h 11"/>
                  <a:gd name="T14" fmla="*/ 5 w 13"/>
                  <a:gd name="T15" fmla="*/ 6 h 11"/>
                  <a:gd name="T16" fmla="*/ 7 w 13"/>
                  <a:gd name="T17" fmla="*/ 7 h 11"/>
                  <a:gd name="T18" fmla="*/ 10 w 13"/>
                  <a:gd name="T19" fmla="*/ 10 h 11"/>
                  <a:gd name="T20" fmla="*/ 10 w 13"/>
                  <a:gd name="T21" fmla="*/ 10 h 11"/>
                  <a:gd name="T22" fmla="*/ 10 w 13"/>
                  <a:gd name="T23" fmla="*/ 11 h 11"/>
                  <a:gd name="T24" fmla="*/ 11 w 13"/>
                  <a:gd name="T25" fmla="*/ 11 h 11"/>
                  <a:gd name="T26" fmla="*/ 11 w 13"/>
                  <a:gd name="T27" fmla="*/ 10 h 11"/>
                  <a:gd name="T28" fmla="*/ 12 w 13"/>
                  <a:gd name="T29" fmla="*/ 9 h 11"/>
                  <a:gd name="T30" fmla="*/ 12 w 13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7"/>
                      <a:pt x="9" y="6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91"/>
              <p:cNvSpPr/>
              <p:nvPr/>
            </p:nvSpPr>
            <p:spPr bwMode="auto">
              <a:xfrm>
                <a:off x="2889" y="1603"/>
                <a:ext cx="54" cy="78"/>
              </a:xfrm>
              <a:custGeom>
                <a:avLst/>
                <a:gdLst>
                  <a:gd name="T0" fmla="*/ 19 w 20"/>
                  <a:gd name="T1" fmla="*/ 0 h 29"/>
                  <a:gd name="T2" fmla="*/ 17 w 20"/>
                  <a:gd name="T3" fmla="*/ 1 h 29"/>
                  <a:gd name="T4" fmla="*/ 17 w 20"/>
                  <a:gd name="T5" fmla="*/ 1 h 29"/>
                  <a:gd name="T6" fmla="*/ 12 w 20"/>
                  <a:gd name="T7" fmla="*/ 5 h 29"/>
                  <a:gd name="T8" fmla="*/ 12 w 20"/>
                  <a:gd name="T9" fmla="*/ 5 h 29"/>
                  <a:gd name="T10" fmla="*/ 12 w 20"/>
                  <a:gd name="T11" fmla="*/ 5 h 29"/>
                  <a:gd name="T12" fmla="*/ 11 w 20"/>
                  <a:gd name="T13" fmla="*/ 5 h 29"/>
                  <a:gd name="T14" fmla="*/ 4 w 20"/>
                  <a:gd name="T15" fmla="*/ 9 h 29"/>
                  <a:gd name="T16" fmla="*/ 4 w 20"/>
                  <a:gd name="T17" fmla="*/ 8 h 29"/>
                  <a:gd name="T18" fmla="*/ 3 w 20"/>
                  <a:gd name="T19" fmla="*/ 8 h 29"/>
                  <a:gd name="T20" fmla="*/ 0 w 20"/>
                  <a:gd name="T21" fmla="*/ 12 h 29"/>
                  <a:gd name="T22" fmla="*/ 2 w 20"/>
                  <a:gd name="T23" fmla="*/ 17 h 29"/>
                  <a:gd name="T24" fmla="*/ 4 w 20"/>
                  <a:gd name="T25" fmla="*/ 19 h 29"/>
                  <a:gd name="T26" fmla="*/ 9 w 20"/>
                  <a:gd name="T27" fmla="*/ 29 h 29"/>
                  <a:gd name="T28" fmla="*/ 10 w 20"/>
                  <a:gd name="T29" fmla="*/ 29 h 29"/>
                  <a:gd name="T30" fmla="*/ 9 w 20"/>
                  <a:gd name="T31" fmla="*/ 21 h 29"/>
                  <a:gd name="T32" fmla="*/ 7 w 20"/>
                  <a:gd name="T33" fmla="*/ 15 h 29"/>
                  <a:gd name="T34" fmla="*/ 7 w 20"/>
                  <a:gd name="T35" fmla="*/ 13 h 29"/>
                  <a:gd name="T36" fmla="*/ 9 w 20"/>
                  <a:gd name="T37" fmla="*/ 11 h 29"/>
                  <a:gd name="T38" fmla="*/ 12 w 20"/>
                  <a:gd name="T39" fmla="*/ 6 h 29"/>
                  <a:gd name="T40" fmla="*/ 12 w 20"/>
                  <a:gd name="T41" fmla="*/ 6 h 29"/>
                  <a:gd name="T42" fmla="*/ 13 w 20"/>
                  <a:gd name="T43" fmla="*/ 5 h 29"/>
                  <a:gd name="T44" fmla="*/ 15 w 20"/>
                  <a:gd name="T45" fmla="*/ 4 h 29"/>
                  <a:gd name="T46" fmla="*/ 15 w 20"/>
                  <a:gd name="T47" fmla="*/ 3 h 29"/>
                  <a:gd name="T48" fmla="*/ 18 w 20"/>
                  <a:gd name="T49" fmla="*/ 2 h 29"/>
                  <a:gd name="T50" fmla="*/ 19 w 20"/>
                  <a:gd name="T51" fmla="*/ 1 h 29"/>
                  <a:gd name="T52" fmla="*/ 19 w 20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9">
                    <a:moveTo>
                      <a:pt x="19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2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8"/>
                      <a:pt x="6" y="7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10"/>
                      <a:pt x="1" y="10"/>
                      <a:pt x="0" y="12"/>
                    </a:cubicBezTo>
                    <a:cubicBezTo>
                      <a:pt x="0" y="13"/>
                      <a:pt x="2" y="18"/>
                      <a:pt x="2" y="17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7" y="21"/>
                      <a:pt x="9" y="25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5"/>
                      <a:pt x="8" y="14"/>
                      <a:pt x="7" y="13"/>
                    </a:cubicBezTo>
                    <a:cubicBezTo>
                      <a:pt x="6" y="11"/>
                      <a:pt x="8" y="13"/>
                      <a:pt x="9" y="11"/>
                    </a:cubicBezTo>
                    <a:cubicBezTo>
                      <a:pt x="10" y="10"/>
                      <a:pt x="11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4" y="5"/>
                      <a:pt x="14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92"/>
              <p:cNvSpPr/>
              <p:nvPr/>
            </p:nvSpPr>
            <p:spPr bwMode="auto">
              <a:xfrm>
                <a:off x="2806" y="1576"/>
                <a:ext cx="46" cy="102"/>
              </a:xfrm>
              <a:custGeom>
                <a:avLst/>
                <a:gdLst>
                  <a:gd name="T0" fmla="*/ 17 w 17"/>
                  <a:gd name="T1" fmla="*/ 20 h 38"/>
                  <a:gd name="T2" fmla="*/ 8 w 17"/>
                  <a:gd name="T3" fmla="*/ 1 h 38"/>
                  <a:gd name="T4" fmla="*/ 7 w 17"/>
                  <a:gd name="T5" fmla="*/ 1 h 38"/>
                  <a:gd name="T6" fmla="*/ 6 w 17"/>
                  <a:gd name="T7" fmla="*/ 6 h 38"/>
                  <a:gd name="T8" fmla="*/ 5 w 17"/>
                  <a:gd name="T9" fmla="*/ 14 h 38"/>
                  <a:gd name="T10" fmla="*/ 12 w 17"/>
                  <a:gd name="T11" fmla="*/ 22 h 38"/>
                  <a:gd name="T12" fmla="*/ 5 w 17"/>
                  <a:gd name="T13" fmla="*/ 37 h 38"/>
                  <a:gd name="T14" fmla="*/ 6 w 17"/>
                  <a:gd name="T15" fmla="*/ 37 h 38"/>
                  <a:gd name="T16" fmla="*/ 12 w 17"/>
                  <a:gd name="T17" fmla="*/ 26 h 38"/>
                  <a:gd name="T18" fmla="*/ 17 w 17"/>
                  <a:gd name="T19" fmla="*/ 21 h 38"/>
                  <a:gd name="T20" fmla="*/ 17 w 17"/>
                  <a:gd name="T2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8">
                    <a:moveTo>
                      <a:pt x="17" y="20"/>
                    </a:moveTo>
                    <a:cubicBezTo>
                      <a:pt x="8" y="17"/>
                      <a:pt x="6" y="10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5" y="9"/>
                      <a:pt x="4" y="12"/>
                      <a:pt x="5" y="14"/>
                    </a:cubicBezTo>
                    <a:cubicBezTo>
                      <a:pt x="6" y="16"/>
                      <a:pt x="11" y="22"/>
                      <a:pt x="12" y="22"/>
                    </a:cubicBezTo>
                    <a:cubicBezTo>
                      <a:pt x="5" y="25"/>
                      <a:pt x="0" y="29"/>
                      <a:pt x="5" y="37"/>
                    </a:cubicBezTo>
                    <a:cubicBezTo>
                      <a:pt x="5" y="38"/>
                      <a:pt x="6" y="38"/>
                      <a:pt x="6" y="37"/>
                    </a:cubicBezTo>
                    <a:cubicBezTo>
                      <a:pt x="6" y="32"/>
                      <a:pt x="8" y="29"/>
                      <a:pt x="12" y="26"/>
                    </a:cubicBezTo>
                    <a:cubicBezTo>
                      <a:pt x="14" y="25"/>
                      <a:pt x="15" y="23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93"/>
              <p:cNvSpPr/>
              <p:nvPr/>
            </p:nvSpPr>
            <p:spPr bwMode="auto">
              <a:xfrm>
                <a:off x="2879" y="1608"/>
                <a:ext cx="29" cy="38"/>
              </a:xfrm>
              <a:custGeom>
                <a:avLst/>
                <a:gdLst>
                  <a:gd name="T0" fmla="*/ 9 w 11"/>
                  <a:gd name="T1" fmla="*/ 2 h 14"/>
                  <a:gd name="T2" fmla="*/ 3 w 11"/>
                  <a:gd name="T3" fmla="*/ 3 h 14"/>
                  <a:gd name="T4" fmla="*/ 1 w 11"/>
                  <a:gd name="T5" fmla="*/ 4 h 14"/>
                  <a:gd name="T6" fmla="*/ 0 w 11"/>
                  <a:gd name="T7" fmla="*/ 6 h 14"/>
                  <a:gd name="T8" fmla="*/ 0 w 11"/>
                  <a:gd name="T9" fmla="*/ 11 h 14"/>
                  <a:gd name="T10" fmla="*/ 8 w 11"/>
                  <a:gd name="T11" fmla="*/ 12 h 14"/>
                  <a:gd name="T12" fmla="*/ 9 w 11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9" y="2"/>
                    </a:moveTo>
                    <a:cubicBezTo>
                      <a:pt x="8" y="0"/>
                      <a:pt x="4" y="1"/>
                      <a:pt x="3" y="3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6" y="14"/>
                      <a:pt x="8" y="12"/>
                    </a:cubicBezTo>
                    <a:cubicBezTo>
                      <a:pt x="11" y="10"/>
                      <a:pt x="11" y="5"/>
                      <a:pt x="9" y="2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94"/>
              <p:cNvSpPr/>
              <p:nvPr/>
            </p:nvSpPr>
            <p:spPr bwMode="auto">
              <a:xfrm>
                <a:off x="2881" y="1622"/>
                <a:ext cx="22" cy="21"/>
              </a:xfrm>
              <a:custGeom>
                <a:avLst/>
                <a:gdLst>
                  <a:gd name="T0" fmla="*/ 7 w 8"/>
                  <a:gd name="T1" fmla="*/ 1 h 8"/>
                  <a:gd name="T2" fmla="*/ 5 w 8"/>
                  <a:gd name="T3" fmla="*/ 0 h 8"/>
                  <a:gd name="T4" fmla="*/ 2 w 8"/>
                  <a:gd name="T5" fmla="*/ 2 h 8"/>
                  <a:gd name="T6" fmla="*/ 1 w 8"/>
                  <a:gd name="T7" fmla="*/ 3 h 8"/>
                  <a:gd name="T8" fmla="*/ 2 w 8"/>
                  <a:gd name="T9" fmla="*/ 4 h 8"/>
                  <a:gd name="T10" fmla="*/ 1 w 8"/>
                  <a:gd name="T11" fmla="*/ 7 h 8"/>
                  <a:gd name="T12" fmla="*/ 2 w 8"/>
                  <a:gd name="T13" fmla="*/ 8 h 8"/>
                  <a:gd name="T14" fmla="*/ 8 w 8"/>
                  <a:gd name="T15" fmla="*/ 3 h 8"/>
                  <a:gd name="T16" fmla="*/ 7 w 8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8" y="6"/>
                      <a:pt x="8" y="3"/>
                    </a:cubicBezTo>
                    <a:cubicBezTo>
                      <a:pt x="8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495"/>
              <p:cNvSpPr/>
              <p:nvPr/>
            </p:nvSpPr>
            <p:spPr bwMode="auto">
              <a:xfrm>
                <a:off x="2895" y="1622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2 h 3"/>
                  <a:gd name="T10" fmla="*/ 0 w 2"/>
                  <a:gd name="T11" fmla="*/ 0 h 3"/>
                  <a:gd name="T12" fmla="*/ 1 w 2"/>
                  <a:gd name="T13" fmla="*/ 1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2 w 2"/>
                  <a:gd name="T21" fmla="*/ 2 h 3"/>
                  <a:gd name="T22" fmla="*/ 1 w 2"/>
                  <a:gd name="T23" fmla="*/ 1 h 3"/>
                  <a:gd name="T24" fmla="*/ 0 w 2"/>
                  <a:gd name="T2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96"/>
              <p:cNvSpPr/>
              <p:nvPr/>
            </p:nvSpPr>
            <p:spPr bwMode="auto">
              <a:xfrm>
                <a:off x="2897" y="1627"/>
                <a:ext cx="6" cy="6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97"/>
              <p:cNvSpPr/>
              <p:nvPr/>
            </p:nvSpPr>
            <p:spPr bwMode="auto">
              <a:xfrm>
                <a:off x="2895" y="1624"/>
                <a:ext cx="2" cy="9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98"/>
              <p:cNvSpPr/>
              <p:nvPr/>
            </p:nvSpPr>
            <p:spPr bwMode="auto">
              <a:xfrm>
                <a:off x="2884" y="163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2 w 3"/>
                  <a:gd name="T5" fmla="*/ 1 h 2"/>
                  <a:gd name="T6" fmla="*/ 1 w 3"/>
                  <a:gd name="T7" fmla="*/ 0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499"/>
              <p:cNvSpPr/>
              <p:nvPr/>
            </p:nvSpPr>
            <p:spPr bwMode="auto">
              <a:xfrm>
                <a:off x="2887" y="163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500"/>
              <p:cNvSpPr/>
              <p:nvPr/>
            </p:nvSpPr>
            <p:spPr bwMode="auto">
              <a:xfrm>
                <a:off x="2900" y="1467"/>
                <a:ext cx="166" cy="144"/>
              </a:xfrm>
              <a:custGeom>
                <a:avLst/>
                <a:gdLst>
                  <a:gd name="T0" fmla="*/ 60 w 62"/>
                  <a:gd name="T1" fmla="*/ 15 h 54"/>
                  <a:gd name="T2" fmla="*/ 52 w 62"/>
                  <a:gd name="T3" fmla="*/ 14 h 54"/>
                  <a:gd name="T4" fmla="*/ 46 w 62"/>
                  <a:gd name="T5" fmla="*/ 18 h 54"/>
                  <a:gd name="T6" fmla="*/ 46 w 62"/>
                  <a:gd name="T7" fmla="*/ 18 h 54"/>
                  <a:gd name="T8" fmla="*/ 47 w 62"/>
                  <a:gd name="T9" fmla="*/ 14 h 54"/>
                  <a:gd name="T10" fmla="*/ 45 w 62"/>
                  <a:gd name="T11" fmla="*/ 3 h 54"/>
                  <a:gd name="T12" fmla="*/ 32 w 62"/>
                  <a:gd name="T13" fmla="*/ 2 h 54"/>
                  <a:gd name="T14" fmla="*/ 28 w 62"/>
                  <a:gd name="T15" fmla="*/ 14 h 54"/>
                  <a:gd name="T16" fmla="*/ 20 w 62"/>
                  <a:gd name="T17" fmla="*/ 9 h 54"/>
                  <a:gd name="T18" fmla="*/ 8 w 62"/>
                  <a:gd name="T19" fmla="*/ 12 h 54"/>
                  <a:gd name="T20" fmla="*/ 8 w 62"/>
                  <a:gd name="T21" fmla="*/ 24 h 54"/>
                  <a:gd name="T22" fmla="*/ 14 w 62"/>
                  <a:gd name="T23" fmla="*/ 27 h 54"/>
                  <a:gd name="T24" fmla="*/ 9 w 62"/>
                  <a:gd name="T25" fmla="*/ 29 h 54"/>
                  <a:gd name="T26" fmla="*/ 20 w 62"/>
                  <a:gd name="T27" fmla="*/ 50 h 54"/>
                  <a:gd name="T28" fmla="*/ 33 w 62"/>
                  <a:gd name="T29" fmla="*/ 44 h 54"/>
                  <a:gd name="T30" fmla="*/ 37 w 62"/>
                  <a:gd name="T31" fmla="*/ 47 h 54"/>
                  <a:gd name="T32" fmla="*/ 44 w 62"/>
                  <a:gd name="T33" fmla="*/ 52 h 54"/>
                  <a:gd name="T34" fmla="*/ 52 w 62"/>
                  <a:gd name="T35" fmla="*/ 47 h 54"/>
                  <a:gd name="T36" fmla="*/ 56 w 62"/>
                  <a:gd name="T37" fmla="*/ 32 h 54"/>
                  <a:gd name="T38" fmla="*/ 51 w 62"/>
                  <a:gd name="T39" fmla="*/ 29 h 54"/>
                  <a:gd name="T40" fmla="*/ 58 w 62"/>
                  <a:gd name="T41" fmla="*/ 27 h 54"/>
                  <a:gd name="T42" fmla="*/ 60 w 62"/>
                  <a:gd name="T43" fmla="*/ 1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54">
                    <a:moveTo>
                      <a:pt x="60" y="15"/>
                    </a:moveTo>
                    <a:cubicBezTo>
                      <a:pt x="58" y="12"/>
                      <a:pt x="55" y="13"/>
                      <a:pt x="52" y="14"/>
                    </a:cubicBezTo>
                    <a:cubicBezTo>
                      <a:pt x="50" y="15"/>
                      <a:pt x="48" y="16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7"/>
                      <a:pt x="47" y="16"/>
                      <a:pt x="47" y="14"/>
                    </a:cubicBezTo>
                    <a:cubicBezTo>
                      <a:pt x="48" y="10"/>
                      <a:pt x="49" y="6"/>
                      <a:pt x="45" y="3"/>
                    </a:cubicBezTo>
                    <a:cubicBezTo>
                      <a:pt x="43" y="1"/>
                      <a:pt x="34" y="0"/>
                      <a:pt x="32" y="2"/>
                    </a:cubicBezTo>
                    <a:cubicBezTo>
                      <a:pt x="28" y="5"/>
                      <a:pt x="28" y="9"/>
                      <a:pt x="28" y="14"/>
                    </a:cubicBezTo>
                    <a:cubicBezTo>
                      <a:pt x="26" y="11"/>
                      <a:pt x="23" y="10"/>
                      <a:pt x="20" y="9"/>
                    </a:cubicBezTo>
                    <a:cubicBezTo>
                      <a:pt x="17" y="7"/>
                      <a:pt x="10" y="9"/>
                      <a:pt x="8" y="12"/>
                    </a:cubicBezTo>
                    <a:cubicBezTo>
                      <a:pt x="6" y="16"/>
                      <a:pt x="4" y="21"/>
                      <a:pt x="8" y="24"/>
                    </a:cubicBezTo>
                    <a:cubicBezTo>
                      <a:pt x="9" y="26"/>
                      <a:pt x="11" y="26"/>
                      <a:pt x="14" y="27"/>
                    </a:cubicBezTo>
                    <a:cubicBezTo>
                      <a:pt x="14" y="27"/>
                      <a:pt x="10" y="28"/>
                      <a:pt x="9" y="29"/>
                    </a:cubicBezTo>
                    <a:cubicBezTo>
                      <a:pt x="0" y="36"/>
                      <a:pt x="11" y="50"/>
                      <a:pt x="20" y="50"/>
                    </a:cubicBezTo>
                    <a:cubicBezTo>
                      <a:pt x="25" y="50"/>
                      <a:pt x="30" y="49"/>
                      <a:pt x="33" y="44"/>
                    </a:cubicBezTo>
                    <a:cubicBezTo>
                      <a:pt x="35" y="41"/>
                      <a:pt x="35" y="44"/>
                      <a:pt x="37" y="47"/>
                    </a:cubicBezTo>
                    <a:cubicBezTo>
                      <a:pt x="39" y="49"/>
                      <a:pt x="41" y="52"/>
                      <a:pt x="44" y="52"/>
                    </a:cubicBezTo>
                    <a:cubicBezTo>
                      <a:pt x="48" y="54"/>
                      <a:pt x="50" y="51"/>
                      <a:pt x="52" y="47"/>
                    </a:cubicBezTo>
                    <a:cubicBezTo>
                      <a:pt x="54" y="42"/>
                      <a:pt x="59" y="38"/>
                      <a:pt x="56" y="32"/>
                    </a:cubicBezTo>
                    <a:cubicBezTo>
                      <a:pt x="55" y="30"/>
                      <a:pt x="53" y="30"/>
                      <a:pt x="51" y="29"/>
                    </a:cubicBezTo>
                    <a:cubicBezTo>
                      <a:pt x="53" y="30"/>
                      <a:pt x="56" y="29"/>
                      <a:pt x="58" y="27"/>
                    </a:cubicBezTo>
                    <a:cubicBezTo>
                      <a:pt x="62" y="25"/>
                      <a:pt x="61" y="19"/>
                      <a:pt x="60" y="15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501"/>
              <p:cNvSpPr/>
              <p:nvPr/>
            </p:nvSpPr>
            <p:spPr bwMode="auto">
              <a:xfrm>
                <a:off x="2996" y="1469"/>
                <a:ext cx="46" cy="64"/>
              </a:xfrm>
              <a:custGeom>
                <a:avLst/>
                <a:gdLst>
                  <a:gd name="T0" fmla="*/ 16 w 17"/>
                  <a:gd name="T1" fmla="*/ 14 h 24"/>
                  <a:gd name="T2" fmla="*/ 15 w 17"/>
                  <a:gd name="T3" fmla="*/ 14 h 24"/>
                  <a:gd name="T4" fmla="*/ 15 w 17"/>
                  <a:gd name="T5" fmla="*/ 14 h 24"/>
                  <a:gd name="T6" fmla="*/ 14 w 17"/>
                  <a:gd name="T7" fmla="*/ 15 h 24"/>
                  <a:gd name="T8" fmla="*/ 10 w 17"/>
                  <a:gd name="T9" fmla="*/ 17 h 24"/>
                  <a:gd name="T10" fmla="*/ 6 w 17"/>
                  <a:gd name="T11" fmla="*/ 0 h 24"/>
                  <a:gd name="T12" fmla="*/ 6 w 17"/>
                  <a:gd name="T13" fmla="*/ 1 h 24"/>
                  <a:gd name="T14" fmla="*/ 5 w 17"/>
                  <a:gd name="T15" fmla="*/ 8 h 24"/>
                  <a:gd name="T16" fmla="*/ 5 w 17"/>
                  <a:gd name="T17" fmla="*/ 9 h 24"/>
                  <a:gd name="T18" fmla="*/ 5 w 17"/>
                  <a:gd name="T19" fmla="*/ 15 h 24"/>
                  <a:gd name="T20" fmla="*/ 3 w 17"/>
                  <a:gd name="T21" fmla="*/ 18 h 24"/>
                  <a:gd name="T22" fmla="*/ 0 w 17"/>
                  <a:gd name="T23" fmla="*/ 23 h 24"/>
                  <a:gd name="T24" fmla="*/ 1 w 17"/>
                  <a:gd name="T25" fmla="*/ 24 h 24"/>
                  <a:gd name="T26" fmla="*/ 5 w 17"/>
                  <a:gd name="T27" fmla="*/ 23 h 24"/>
                  <a:gd name="T28" fmla="*/ 14 w 17"/>
                  <a:gd name="T29" fmla="*/ 16 h 24"/>
                  <a:gd name="T30" fmla="*/ 16 w 17"/>
                  <a:gd name="T31" fmla="*/ 14 h 24"/>
                  <a:gd name="T32" fmla="*/ 16 w 17"/>
                  <a:gd name="T3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4" y="15"/>
                    </a:cubicBezTo>
                    <a:cubicBezTo>
                      <a:pt x="13" y="16"/>
                      <a:pt x="11" y="16"/>
                      <a:pt x="10" y="17"/>
                    </a:cubicBezTo>
                    <a:cubicBezTo>
                      <a:pt x="13" y="11"/>
                      <a:pt x="13" y="3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3"/>
                      <a:pt x="5" y="15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2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3"/>
                      <a:pt x="4" y="24"/>
                      <a:pt x="5" y="23"/>
                    </a:cubicBezTo>
                    <a:cubicBezTo>
                      <a:pt x="8" y="20"/>
                      <a:pt x="11" y="18"/>
                      <a:pt x="14" y="16"/>
                    </a:cubicBezTo>
                    <a:cubicBezTo>
                      <a:pt x="15" y="15"/>
                      <a:pt x="16" y="15"/>
                      <a:pt x="16" y="14"/>
                    </a:cubicBezTo>
                    <a:cubicBezTo>
                      <a:pt x="17" y="14"/>
                      <a:pt x="16" y="13"/>
                      <a:pt x="16" y="14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502"/>
              <p:cNvSpPr/>
              <p:nvPr/>
            </p:nvSpPr>
            <p:spPr bwMode="auto">
              <a:xfrm>
                <a:off x="2911" y="1483"/>
                <a:ext cx="149" cy="123"/>
              </a:xfrm>
              <a:custGeom>
                <a:avLst/>
                <a:gdLst>
                  <a:gd name="T0" fmla="*/ 55 w 56"/>
                  <a:gd name="T1" fmla="*/ 16 h 46"/>
                  <a:gd name="T2" fmla="*/ 56 w 56"/>
                  <a:gd name="T3" fmla="*/ 16 h 46"/>
                  <a:gd name="T4" fmla="*/ 54 w 56"/>
                  <a:gd name="T5" fmla="*/ 9 h 46"/>
                  <a:gd name="T6" fmla="*/ 53 w 56"/>
                  <a:gd name="T7" fmla="*/ 9 h 46"/>
                  <a:gd name="T8" fmla="*/ 52 w 56"/>
                  <a:gd name="T9" fmla="*/ 12 h 46"/>
                  <a:gd name="T10" fmla="*/ 48 w 56"/>
                  <a:gd name="T11" fmla="*/ 19 h 46"/>
                  <a:gd name="T12" fmla="*/ 47 w 56"/>
                  <a:gd name="T13" fmla="*/ 18 h 46"/>
                  <a:gd name="T14" fmla="*/ 37 w 56"/>
                  <a:gd name="T15" fmla="*/ 26 h 46"/>
                  <a:gd name="T16" fmla="*/ 34 w 56"/>
                  <a:gd name="T17" fmla="*/ 24 h 46"/>
                  <a:gd name="T18" fmla="*/ 31 w 56"/>
                  <a:gd name="T19" fmla="*/ 23 h 46"/>
                  <a:gd name="T20" fmla="*/ 29 w 56"/>
                  <a:gd name="T21" fmla="*/ 23 h 46"/>
                  <a:gd name="T22" fmla="*/ 27 w 56"/>
                  <a:gd name="T23" fmla="*/ 17 h 46"/>
                  <a:gd name="T24" fmla="*/ 25 w 56"/>
                  <a:gd name="T25" fmla="*/ 9 h 46"/>
                  <a:gd name="T26" fmla="*/ 23 w 56"/>
                  <a:gd name="T27" fmla="*/ 8 h 46"/>
                  <a:gd name="T28" fmla="*/ 7 w 56"/>
                  <a:gd name="T29" fmla="*/ 4 h 46"/>
                  <a:gd name="T30" fmla="*/ 4 w 56"/>
                  <a:gd name="T31" fmla="*/ 19 h 46"/>
                  <a:gd name="T32" fmla="*/ 6 w 56"/>
                  <a:gd name="T33" fmla="*/ 23 h 46"/>
                  <a:gd name="T34" fmla="*/ 2 w 56"/>
                  <a:gd name="T35" fmla="*/ 29 h 46"/>
                  <a:gd name="T36" fmla="*/ 18 w 56"/>
                  <a:gd name="T37" fmla="*/ 43 h 46"/>
                  <a:gd name="T38" fmla="*/ 27 w 56"/>
                  <a:gd name="T39" fmla="*/ 42 h 46"/>
                  <a:gd name="T40" fmla="*/ 29 w 56"/>
                  <a:gd name="T41" fmla="*/ 38 h 46"/>
                  <a:gd name="T42" fmla="*/ 35 w 56"/>
                  <a:gd name="T43" fmla="*/ 41 h 46"/>
                  <a:gd name="T44" fmla="*/ 41 w 56"/>
                  <a:gd name="T45" fmla="*/ 46 h 46"/>
                  <a:gd name="T46" fmla="*/ 47 w 56"/>
                  <a:gd name="T47" fmla="*/ 40 h 46"/>
                  <a:gd name="T48" fmla="*/ 52 w 56"/>
                  <a:gd name="T49" fmla="*/ 28 h 46"/>
                  <a:gd name="T50" fmla="*/ 50 w 56"/>
                  <a:gd name="T51" fmla="*/ 25 h 46"/>
                  <a:gd name="T52" fmla="*/ 49 w 56"/>
                  <a:gd name="T53" fmla="*/ 23 h 46"/>
                  <a:gd name="T54" fmla="*/ 54 w 56"/>
                  <a:gd name="T55" fmla="*/ 21 h 46"/>
                  <a:gd name="T56" fmla="*/ 54 w 56"/>
                  <a:gd name="T57" fmla="*/ 21 h 46"/>
                  <a:gd name="T58" fmla="*/ 55 w 56"/>
                  <a:gd name="T59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6">
                    <a:moveTo>
                      <a:pt x="55" y="16"/>
                    </a:move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3"/>
                      <a:pt x="55" y="11"/>
                      <a:pt x="54" y="9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10"/>
                      <a:pt x="53" y="11"/>
                      <a:pt x="52" y="12"/>
                    </a:cubicBezTo>
                    <a:cubicBezTo>
                      <a:pt x="51" y="16"/>
                      <a:pt x="50" y="16"/>
                      <a:pt x="48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3" y="23"/>
                      <a:pt x="39" y="20"/>
                      <a:pt x="37" y="26"/>
                    </a:cubicBezTo>
                    <a:cubicBezTo>
                      <a:pt x="35" y="29"/>
                      <a:pt x="34" y="26"/>
                      <a:pt x="34" y="24"/>
                    </a:cubicBezTo>
                    <a:cubicBezTo>
                      <a:pt x="33" y="23"/>
                      <a:pt x="32" y="23"/>
                      <a:pt x="31" y="23"/>
                    </a:cubicBezTo>
                    <a:cubicBezTo>
                      <a:pt x="30" y="23"/>
                      <a:pt x="30" y="23"/>
                      <a:pt x="29" y="23"/>
                    </a:cubicBezTo>
                    <a:cubicBezTo>
                      <a:pt x="26" y="22"/>
                      <a:pt x="26" y="19"/>
                      <a:pt x="27" y="17"/>
                    </a:cubicBezTo>
                    <a:cubicBezTo>
                      <a:pt x="27" y="15"/>
                      <a:pt x="26" y="12"/>
                      <a:pt x="25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19" y="3"/>
                      <a:pt x="12" y="0"/>
                      <a:pt x="7" y="4"/>
                    </a:cubicBezTo>
                    <a:cubicBezTo>
                      <a:pt x="3" y="7"/>
                      <a:pt x="0" y="15"/>
                      <a:pt x="4" y="19"/>
                    </a:cubicBezTo>
                    <a:cubicBezTo>
                      <a:pt x="7" y="22"/>
                      <a:pt x="10" y="20"/>
                      <a:pt x="6" y="23"/>
                    </a:cubicBezTo>
                    <a:cubicBezTo>
                      <a:pt x="4" y="24"/>
                      <a:pt x="2" y="27"/>
                      <a:pt x="2" y="29"/>
                    </a:cubicBezTo>
                    <a:cubicBezTo>
                      <a:pt x="1" y="38"/>
                      <a:pt x="10" y="42"/>
                      <a:pt x="18" y="43"/>
                    </a:cubicBezTo>
                    <a:cubicBezTo>
                      <a:pt x="20" y="44"/>
                      <a:pt x="25" y="44"/>
                      <a:pt x="27" y="42"/>
                    </a:cubicBezTo>
                    <a:cubicBezTo>
                      <a:pt x="28" y="41"/>
                      <a:pt x="28" y="40"/>
                      <a:pt x="29" y="38"/>
                    </a:cubicBezTo>
                    <a:cubicBezTo>
                      <a:pt x="31" y="35"/>
                      <a:pt x="33" y="39"/>
                      <a:pt x="35" y="41"/>
                    </a:cubicBezTo>
                    <a:cubicBezTo>
                      <a:pt x="37" y="43"/>
                      <a:pt x="38" y="46"/>
                      <a:pt x="41" y="46"/>
                    </a:cubicBezTo>
                    <a:cubicBezTo>
                      <a:pt x="44" y="46"/>
                      <a:pt x="46" y="42"/>
                      <a:pt x="47" y="40"/>
                    </a:cubicBezTo>
                    <a:cubicBezTo>
                      <a:pt x="49" y="37"/>
                      <a:pt x="53" y="32"/>
                      <a:pt x="52" y="28"/>
                    </a:cubicBezTo>
                    <a:cubicBezTo>
                      <a:pt x="51" y="27"/>
                      <a:pt x="51" y="26"/>
                      <a:pt x="50" y="25"/>
                    </a:cubicBezTo>
                    <a:cubicBezTo>
                      <a:pt x="49" y="24"/>
                      <a:pt x="45" y="23"/>
                      <a:pt x="49" y="23"/>
                    </a:cubicBezTo>
                    <a:cubicBezTo>
                      <a:pt x="51" y="24"/>
                      <a:pt x="53" y="23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6" y="20"/>
                      <a:pt x="56" y="18"/>
                      <a:pt x="55" y="16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503"/>
              <p:cNvSpPr/>
              <p:nvPr/>
            </p:nvSpPr>
            <p:spPr bwMode="auto">
              <a:xfrm>
                <a:off x="2924" y="1493"/>
                <a:ext cx="54" cy="51"/>
              </a:xfrm>
              <a:custGeom>
                <a:avLst/>
                <a:gdLst>
                  <a:gd name="T0" fmla="*/ 19 w 20"/>
                  <a:gd name="T1" fmla="*/ 14 h 19"/>
                  <a:gd name="T2" fmla="*/ 10 w 20"/>
                  <a:gd name="T3" fmla="*/ 2 h 19"/>
                  <a:gd name="T4" fmla="*/ 9 w 20"/>
                  <a:gd name="T5" fmla="*/ 2 h 19"/>
                  <a:gd name="T6" fmla="*/ 3 w 20"/>
                  <a:gd name="T7" fmla="*/ 1 h 19"/>
                  <a:gd name="T8" fmla="*/ 2 w 20"/>
                  <a:gd name="T9" fmla="*/ 1 h 19"/>
                  <a:gd name="T10" fmla="*/ 2 w 20"/>
                  <a:gd name="T11" fmla="*/ 6 h 19"/>
                  <a:gd name="T12" fmla="*/ 3 w 20"/>
                  <a:gd name="T13" fmla="*/ 13 h 19"/>
                  <a:gd name="T14" fmla="*/ 2 w 20"/>
                  <a:gd name="T15" fmla="*/ 14 h 19"/>
                  <a:gd name="T16" fmla="*/ 7 w 20"/>
                  <a:gd name="T17" fmla="*/ 17 h 19"/>
                  <a:gd name="T18" fmla="*/ 20 w 20"/>
                  <a:gd name="T19" fmla="*/ 19 h 19"/>
                  <a:gd name="T20" fmla="*/ 20 w 20"/>
                  <a:gd name="T21" fmla="*/ 19 h 19"/>
                  <a:gd name="T22" fmla="*/ 18 w 20"/>
                  <a:gd name="T23" fmla="*/ 14 h 19"/>
                  <a:gd name="T24" fmla="*/ 19 w 20"/>
                  <a:gd name="T2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9">
                    <a:moveTo>
                      <a:pt x="19" y="14"/>
                    </a:moveTo>
                    <a:cubicBezTo>
                      <a:pt x="16" y="10"/>
                      <a:pt x="13" y="6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3" y="1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0" y="4"/>
                      <a:pt x="2" y="6"/>
                    </a:cubicBezTo>
                    <a:cubicBezTo>
                      <a:pt x="4" y="8"/>
                      <a:pt x="4" y="10"/>
                      <a:pt x="3" y="13"/>
                    </a:cubicBezTo>
                    <a:cubicBezTo>
                      <a:pt x="3" y="13"/>
                      <a:pt x="2" y="14"/>
                      <a:pt x="2" y="14"/>
                    </a:cubicBezTo>
                    <a:cubicBezTo>
                      <a:pt x="3" y="16"/>
                      <a:pt x="6" y="16"/>
                      <a:pt x="7" y="17"/>
                    </a:cubicBezTo>
                    <a:cubicBezTo>
                      <a:pt x="11" y="18"/>
                      <a:pt x="15" y="18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7"/>
                      <a:pt x="19" y="16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504"/>
              <p:cNvSpPr/>
              <p:nvPr/>
            </p:nvSpPr>
            <p:spPr bwMode="auto">
              <a:xfrm>
                <a:off x="2978" y="1544"/>
                <a:ext cx="69" cy="59"/>
              </a:xfrm>
              <a:custGeom>
                <a:avLst/>
                <a:gdLst>
                  <a:gd name="T0" fmla="*/ 25 w 26"/>
                  <a:gd name="T1" fmla="*/ 8 h 22"/>
                  <a:gd name="T2" fmla="*/ 15 w 26"/>
                  <a:gd name="T3" fmla="*/ 2 h 22"/>
                  <a:gd name="T4" fmla="*/ 5 w 26"/>
                  <a:gd name="T5" fmla="*/ 3 h 22"/>
                  <a:gd name="T6" fmla="*/ 4 w 26"/>
                  <a:gd name="T7" fmla="*/ 2 h 22"/>
                  <a:gd name="T8" fmla="*/ 3 w 26"/>
                  <a:gd name="T9" fmla="*/ 2 h 22"/>
                  <a:gd name="T10" fmla="*/ 2 w 26"/>
                  <a:gd name="T11" fmla="*/ 2 h 22"/>
                  <a:gd name="T12" fmla="*/ 1 w 26"/>
                  <a:gd name="T13" fmla="*/ 1 h 22"/>
                  <a:gd name="T14" fmla="*/ 0 w 26"/>
                  <a:gd name="T15" fmla="*/ 1 h 22"/>
                  <a:gd name="T16" fmla="*/ 5 w 26"/>
                  <a:gd name="T17" fmla="*/ 11 h 22"/>
                  <a:gd name="T18" fmla="*/ 8 w 26"/>
                  <a:gd name="T19" fmla="*/ 14 h 22"/>
                  <a:gd name="T20" fmla="*/ 11 w 26"/>
                  <a:gd name="T21" fmla="*/ 17 h 22"/>
                  <a:gd name="T22" fmla="*/ 17 w 26"/>
                  <a:gd name="T23" fmla="*/ 22 h 22"/>
                  <a:gd name="T24" fmla="*/ 18 w 26"/>
                  <a:gd name="T25" fmla="*/ 22 h 22"/>
                  <a:gd name="T26" fmla="*/ 24 w 26"/>
                  <a:gd name="T27" fmla="*/ 14 h 22"/>
                  <a:gd name="T28" fmla="*/ 24 w 26"/>
                  <a:gd name="T29" fmla="*/ 12 h 22"/>
                  <a:gd name="T30" fmla="*/ 25 w 26"/>
                  <a:gd name="T31" fmla="*/ 8 h 22"/>
                  <a:gd name="T32" fmla="*/ 25 w 26"/>
                  <a:gd name="T3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25" y="8"/>
                    </a:moveTo>
                    <a:cubicBezTo>
                      <a:pt x="23" y="5"/>
                      <a:pt x="19" y="2"/>
                      <a:pt x="15" y="2"/>
                    </a:cubicBezTo>
                    <a:cubicBezTo>
                      <a:pt x="13" y="2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5" y="11"/>
                    </a:cubicBezTo>
                    <a:cubicBezTo>
                      <a:pt x="6" y="12"/>
                      <a:pt x="7" y="13"/>
                      <a:pt x="8" y="14"/>
                    </a:cubicBezTo>
                    <a:cubicBezTo>
                      <a:pt x="9" y="15"/>
                      <a:pt x="10" y="16"/>
                      <a:pt x="11" y="17"/>
                    </a:cubicBezTo>
                    <a:cubicBezTo>
                      <a:pt x="13" y="18"/>
                      <a:pt x="15" y="20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19"/>
                      <a:pt x="23" y="17"/>
                      <a:pt x="24" y="14"/>
                    </a:cubicBezTo>
                    <a:cubicBezTo>
                      <a:pt x="24" y="13"/>
                      <a:pt x="24" y="13"/>
                      <a:pt x="24" y="12"/>
                    </a:cubicBezTo>
                    <a:cubicBezTo>
                      <a:pt x="23" y="10"/>
                      <a:pt x="24" y="10"/>
                      <a:pt x="25" y="8"/>
                    </a:cubicBezTo>
                    <a:cubicBezTo>
                      <a:pt x="26" y="8"/>
                      <a:pt x="26" y="8"/>
                      <a:pt x="25" y="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505"/>
              <p:cNvSpPr/>
              <p:nvPr/>
            </p:nvSpPr>
            <p:spPr bwMode="auto">
              <a:xfrm>
                <a:off x="2924" y="1541"/>
                <a:ext cx="72" cy="59"/>
              </a:xfrm>
              <a:custGeom>
                <a:avLst/>
                <a:gdLst>
                  <a:gd name="T0" fmla="*/ 27 w 27"/>
                  <a:gd name="T1" fmla="*/ 13 h 22"/>
                  <a:gd name="T2" fmla="*/ 22 w 27"/>
                  <a:gd name="T3" fmla="*/ 1 h 22"/>
                  <a:gd name="T4" fmla="*/ 21 w 27"/>
                  <a:gd name="T5" fmla="*/ 0 h 22"/>
                  <a:gd name="T6" fmla="*/ 15 w 27"/>
                  <a:gd name="T7" fmla="*/ 3 h 22"/>
                  <a:gd name="T8" fmla="*/ 11 w 27"/>
                  <a:gd name="T9" fmla="*/ 6 h 22"/>
                  <a:gd name="T10" fmla="*/ 6 w 27"/>
                  <a:gd name="T11" fmla="*/ 10 h 22"/>
                  <a:gd name="T12" fmla="*/ 1 w 27"/>
                  <a:gd name="T13" fmla="*/ 14 h 22"/>
                  <a:gd name="T14" fmla="*/ 1 w 27"/>
                  <a:gd name="T15" fmla="*/ 15 h 22"/>
                  <a:gd name="T16" fmla="*/ 15 w 27"/>
                  <a:gd name="T17" fmla="*/ 21 h 22"/>
                  <a:gd name="T18" fmla="*/ 26 w 27"/>
                  <a:gd name="T19" fmla="*/ 13 h 22"/>
                  <a:gd name="T20" fmla="*/ 27 w 27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7" y="13"/>
                    </a:moveTo>
                    <a:cubicBezTo>
                      <a:pt x="24" y="9"/>
                      <a:pt x="21" y="5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4"/>
                      <a:pt x="12" y="5"/>
                      <a:pt x="11" y="6"/>
                    </a:cubicBezTo>
                    <a:cubicBezTo>
                      <a:pt x="9" y="7"/>
                      <a:pt x="8" y="8"/>
                      <a:pt x="6" y="10"/>
                    </a:cubicBezTo>
                    <a:cubicBezTo>
                      <a:pt x="4" y="11"/>
                      <a:pt x="3" y="13"/>
                      <a:pt x="1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5" y="18"/>
                      <a:pt x="9" y="20"/>
                      <a:pt x="15" y="21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506"/>
              <p:cNvSpPr/>
              <p:nvPr/>
            </p:nvSpPr>
            <p:spPr bwMode="auto">
              <a:xfrm>
                <a:off x="3012" y="1477"/>
                <a:ext cx="19" cy="48"/>
              </a:xfrm>
              <a:custGeom>
                <a:avLst/>
                <a:gdLst>
                  <a:gd name="T0" fmla="*/ 4 w 7"/>
                  <a:gd name="T1" fmla="*/ 0 h 18"/>
                  <a:gd name="T2" fmla="*/ 3 w 7"/>
                  <a:gd name="T3" fmla="*/ 0 h 18"/>
                  <a:gd name="T4" fmla="*/ 4 w 7"/>
                  <a:gd name="T5" fmla="*/ 3 h 18"/>
                  <a:gd name="T6" fmla="*/ 3 w 7"/>
                  <a:gd name="T7" fmla="*/ 9 h 18"/>
                  <a:gd name="T8" fmla="*/ 0 w 7"/>
                  <a:gd name="T9" fmla="*/ 17 h 18"/>
                  <a:gd name="T10" fmla="*/ 1 w 7"/>
                  <a:gd name="T11" fmla="*/ 18 h 18"/>
                  <a:gd name="T12" fmla="*/ 3 w 7"/>
                  <a:gd name="T13" fmla="*/ 16 h 18"/>
                  <a:gd name="T14" fmla="*/ 3 w 7"/>
                  <a:gd name="T15" fmla="*/ 16 h 18"/>
                  <a:gd name="T16" fmla="*/ 4 w 7"/>
                  <a:gd name="T17" fmla="*/ 15 h 18"/>
                  <a:gd name="T18" fmla="*/ 6 w 7"/>
                  <a:gd name="T19" fmla="*/ 11 h 18"/>
                  <a:gd name="T20" fmla="*/ 6 w 7"/>
                  <a:gd name="T21" fmla="*/ 10 h 18"/>
                  <a:gd name="T22" fmla="*/ 4 w 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3" y="12"/>
                      <a:pt x="2" y="15"/>
                      <a:pt x="0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4"/>
                      <a:pt x="5" y="13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6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507"/>
              <p:cNvSpPr/>
              <p:nvPr/>
            </p:nvSpPr>
            <p:spPr bwMode="auto">
              <a:xfrm>
                <a:off x="3028" y="1515"/>
                <a:ext cx="35" cy="32"/>
              </a:xfrm>
              <a:custGeom>
                <a:avLst/>
                <a:gdLst>
                  <a:gd name="T0" fmla="*/ 11 w 13"/>
                  <a:gd name="T1" fmla="*/ 0 h 12"/>
                  <a:gd name="T2" fmla="*/ 10 w 13"/>
                  <a:gd name="T3" fmla="*/ 0 h 12"/>
                  <a:gd name="T4" fmla="*/ 7 w 13"/>
                  <a:gd name="T5" fmla="*/ 7 h 12"/>
                  <a:gd name="T6" fmla="*/ 0 w 13"/>
                  <a:gd name="T7" fmla="*/ 11 h 12"/>
                  <a:gd name="T8" fmla="*/ 1 w 13"/>
                  <a:gd name="T9" fmla="*/ 12 h 12"/>
                  <a:gd name="T10" fmla="*/ 6 w 13"/>
                  <a:gd name="T11" fmla="*/ 11 h 12"/>
                  <a:gd name="T12" fmla="*/ 8 w 13"/>
                  <a:gd name="T13" fmla="*/ 10 h 12"/>
                  <a:gd name="T14" fmla="*/ 9 w 13"/>
                  <a:gd name="T15" fmla="*/ 10 h 12"/>
                  <a:gd name="T16" fmla="*/ 11 w 13"/>
                  <a:gd name="T17" fmla="*/ 6 h 12"/>
                  <a:gd name="T18" fmla="*/ 11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3"/>
                      <a:pt x="10" y="6"/>
                      <a:pt x="7" y="7"/>
                    </a:cubicBezTo>
                    <a:cubicBezTo>
                      <a:pt x="5" y="8"/>
                      <a:pt x="3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9"/>
                      <a:pt x="11" y="8"/>
                      <a:pt x="11" y="6"/>
                    </a:cubicBezTo>
                    <a:cubicBezTo>
                      <a:pt x="12" y="4"/>
                      <a:pt x="13" y="2"/>
                      <a:pt x="11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508"/>
              <p:cNvSpPr/>
              <p:nvPr/>
            </p:nvSpPr>
            <p:spPr bwMode="auto">
              <a:xfrm>
                <a:off x="2962" y="1496"/>
                <a:ext cx="58" cy="80"/>
              </a:xfrm>
              <a:custGeom>
                <a:avLst/>
                <a:gdLst>
                  <a:gd name="T0" fmla="*/ 19 w 22"/>
                  <a:gd name="T1" fmla="*/ 26 h 30"/>
                  <a:gd name="T2" fmla="*/ 17 w 22"/>
                  <a:gd name="T3" fmla="*/ 23 h 30"/>
                  <a:gd name="T4" fmla="*/ 17 w 22"/>
                  <a:gd name="T5" fmla="*/ 22 h 30"/>
                  <a:gd name="T6" fmla="*/ 8 w 22"/>
                  <a:gd name="T7" fmla="*/ 20 h 30"/>
                  <a:gd name="T8" fmla="*/ 8 w 22"/>
                  <a:gd name="T9" fmla="*/ 19 h 30"/>
                  <a:gd name="T10" fmla="*/ 8 w 22"/>
                  <a:gd name="T11" fmla="*/ 19 h 30"/>
                  <a:gd name="T12" fmla="*/ 8 w 22"/>
                  <a:gd name="T13" fmla="*/ 18 h 30"/>
                  <a:gd name="T14" fmla="*/ 8 w 22"/>
                  <a:gd name="T15" fmla="*/ 13 h 30"/>
                  <a:gd name="T16" fmla="*/ 6 w 22"/>
                  <a:gd name="T17" fmla="*/ 7 h 30"/>
                  <a:gd name="T18" fmla="*/ 1 w 22"/>
                  <a:gd name="T19" fmla="*/ 0 h 30"/>
                  <a:gd name="T20" fmla="*/ 1 w 22"/>
                  <a:gd name="T21" fmla="*/ 1 h 30"/>
                  <a:gd name="T22" fmla="*/ 4 w 22"/>
                  <a:gd name="T23" fmla="*/ 8 h 30"/>
                  <a:gd name="T24" fmla="*/ 6 w 22"/>
                  <a:gd name="T25" fmla="*/ 11 h 30"/>
                  <a:gd name="T26" fmla="*/ 6 w 22"/>
                  <a:gd name="T27" fmla="*/ 18 h 30"/>
                  <a:gd name="T28" fmla="*/ 6 w 22"/>
                  <a:gd name="T29" fmla="*/ 18 h 30"/>
                  <a:gd name="T30" fmla="*/ 7 w 22"/>
                  <a:gd name="T31" fmla="*/ 19 h 30"/>
                  <a:gd name="T32" fmla="*/ 7 w 22"/>
                  <a:gd name="T33" fmla="*/ 19 h 30"/>
                  <a:gd name="T34" fmla="*/ 7 w 22"/>
                  <a:gd name="T35" fmla="*/ 19 h 30"/>
                  <a:gd name="T36" fmla="*/ 7 w 22"/>
                  <a:gd name="T37" fmla="*/ 19 h 30"/>
                  <a:gd name="T38" fmla="*/ 7 w 22"/>
                  <a:gd name="T39" fmla="*/ 20 h 30"/>
                  <a:gd name="T40" fmla="*/ 7 w 22"/>
                  <a:gd name="T41" fmla="*/ 20 h 30"/>
                  <a:gd name="T42" fmla="*/ 11 w 22"/>
                  <a:gd name="T43" fmla="*/ 23 h 30"/>
                  <a:gd name="T44" fmla="*/ 14 w 22"/>
                  <a:gd name="T45" fmla="*/ 24 h 30"/>
                  <a:gd name="T46" fmla="*/ 16 w 22"/>
                  <a:gd name="T47" fmla="*/ 27 h 30"/>
                  <a:gd name="T48" fmla="*/ 20 w 22"/>
                  <a:gd name="T49" fmla="*/ 30 h 30"/>
                  <a:gd name="T50" fmla="*/ 21 w 22"/>
                  <a:gd name="T51" fmla="*/ 29 h 30"/>
                  <a:gd name="T52" fmla="*/ 19 w 22"/>
                  <a:gd name="T5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0">
                    <a:moveTo>
                      <a:pt x="19" y="26"/>
                    </a:moveTo>
                    <a:cubicBezTo>
                      <a:pt x="18" y="25"/>
                      <a:pt x="16" y="24"/>
                      <a:pt x="17" y="23"/>
                    </a:cubicBezTo>
                    <a:cubicBezTo>
                      <a:pt x="17" y="23"/>
                      <a:pt x="17" y="22"/>
                      <a:pt x="17" y="22"/>
                    </a:cubicBezTo>
                    <a:cubicBezTo>
                      <a:pt x="15" y="21"/>
                      <a:pt x="9" y="22"/>
                      <a:pt x="8" y="20"/>
                    </a:cubicBezTo>
                    <a:cubicBezTo>
                      <a:pt x="8" y="20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8"/>
                    </a:cubicBezTo>
                    <a:cubicBezTo>
                      <a:pt x="7" y="17"/>
                      <a:pt x="8" y="14"/>
                      <a:pt x="8" y="13"/>
                    </a:cubicBezTo>
                    <a:cubicBezTo>
                      <a:pt x="8" y="11"/>
                      <a:pt x="7" y="9"/>
                      <a:pt x="6" y="7"/>
                    </a:cubicBezTo>
                    <a:cubicBezTo>
                      <a:pt x="5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4" y="9"/>
                      <a:pt x="5" y="10"/>
                      <a:pt x="6" y="11"/>
                    </a:cubicBezTo>
                    <a:cubicBezTo>
                      <a:pt x="7" y="12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2"/>
                      <a:pt x="9" y="23"/>
                      <a:pt x="11" y="23"/>
                    </a:cubicBezTo>
                    <a:cubicBezTo>
                      <a:pt x="12" y="23"/>
                      <a:pt x="13" y="23"/>
                      <a:pt x="14" y="24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8" y="28"/>
                      <a:pt x="19" y="29"/>
                      <a:pt x="20" y="30"/>
                    </a:cubicBezTo>
                    <a:cubicBezTo>
                      <a:pt x="21" y="30"/>
                      <a:pt x="22" y="30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509"/>
              <p:cNvSpPr/>
              <p:nvPr/>
            </p:nvSpPr>
            <p:spPr bwMode="auto">
              <a:xfrm>
                <a:off x="2916" y="1533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11 w 13"/>
                  <a:gd name="T3" fmla="*/ 2 h 11"/>
                  <a:gd name="T4" fmla="*/ 10 w 13"/>
                  <a:gd name="T5" fmla="*/ 1 h 11"/>
                  <a:gd name="T6" fmla="*/ 9 w 13"/>
                  <a:gd name="T7" fmla="*/ 1 h 11"/>
                  <a:gd name="T8" fmla="*/ 9 w 13"/>
                  <a:gd name="T9" fmla="*/ 2 h 11"/>
                  <a:gd name="T10" fmla="*/ 5 w 13"/>
                  <a:gd name="T11" fmla="*/ 0 h 11"/>
                  <a:gd name="T12" fmla="*/ 4 w 13"/>
                  <a:gd name="T13" fmla="*/ 1 h 11"/>
                  <a:gd name="T14" fmla="*/ 7 w 13"/>
                  <a:gd name="T15" fmla="*/ 2 h 11"/>
                  <a:gd name="T16" fmla="*/ 1 w 13"/>
                  <a:gd name="T17" fmla="*/ 7 h 11"/>
                  <a:gd name="T18" fmla="*/ 0 w 13"/>
                  <a:gd name="T19" fmla="*/ 11 h 11"/>
                  <a:gd name="T20" fmla="*/ 1 w 13"/>
                  <a:gd name="T21" fmla="*/ 11 h 11"/>
                  <a:gd name="T22" fmla="*/ 1 w 13"/>
                  <a:gd name="T23" fmla="*/ 10 h 11"/>
                  <a:gd name="T24" fmla="*/ 2 w 13"/>
                  <a:gd name="T25" fmla="*/ 8 h 11"/>
                  <a:gd name="T26" fmla="*/ 5 w 13"/>
                  <a:gd name="T27" fmla="*/ 5 h 11"/>
                  <a:gd name="T28" fmla="*/ 12 w 13"/>
                  <a:gd name="T29" fmla="*/ 3 h 11"/>
                  <a:gd name="T30" fmla="*/ 12 w 13"/>
                  <a:gd name="T31" fmla="*/ 3 h 11"/>
                  <a:gd name="T32" fmla="*/ 12 w 13"/>
                  <a:gd name="T33" fmla="*/ 3 h 11"/>
                  <a:gd name="T34" fmla="*/ 12 w 13"/>
                  <a:gd name="T35" fmla="*/ 2 h 11"/>
                  <a:gd name="T36" fmla="*/ 11 w 13"/>
                  <a:gd name="T3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510"/>
              <p:cNvSpPr/>
              <p:nvPr/>
            </p:nvSpPr>
            <p:spPr bwMode="auto">
              <a:xfrm>
                <a:off x="2921" y="1544"/>
                <a:ext cx="51" cy="40"/>
              </a:xfrm>
              <a:custGeom>
                <a:avLst/>
                <a:gdLst>
                  <a:gd name="T0" fmla="*/ 17 w 19"/>
                  <a:gd name="T1" fmla="*/ 3 h 15"/>
                  <a:gd name="T2" fmla="*/ 15 w 19"/>
                  <a:gd name="T3" fmla="*/ 3 h 15"/>
                  <a:gd name="T4" fmla="*/ 17 w 19"/>
                  <a:gd name="T5" fmla="*/ 2 h 15"/>
                  <a:gd name="T6" fmla="*/ 17 w 19"/>
                  <a:gd name="T7" fmla="*/ 1 h 15"/>
                  <a:gd name="T8" fmla="*/ 11 w 19"/>
                  <a:gd name="T9" fmla="*/ 1 h 15"/>
                  <a:gd name="T10" fmla="*/ 4 w 19"/>
                  <a:gd name="T11" fmla="*/ 5 h 15"/>
                  <a:gd name="T12" fmla="*/ 2 w 19"/>
                  <a:gd name="T13" fmla="*/ 15 h 15"/>
                  <a:gd name="T14" fmla="*/ 3 w 19"/>
                  <a:gd name="T15" fmla="*/ 15 h 15"/>
                  <a:gd name="T16" fmla="*/ 8 w 19"/>
                  <a:gd name="T17" fmla="*/ 13 h 15"/>
                  <a:gd name="T18" fmla="*/ 9 w 19"/>
                  <a:gd name="T19" fmla="*/ 12 h 15"/>
                  <a:gd name="T20" fmla="*/ 13 w 19"/>
                  <a:gd name="T21" fmla="*/ 8 h 15"/>
                  <a:gd name="T22" fmla="*/ 18 w 19"/>
                  <a:gd name="T23" fmla="*/ 4 h 15"/>
                  <a:gd name="T24" fmla="*/ 17 w 19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7" y="3"/>
                    </a:move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6" y="3"/>
                      <a:pt x="17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8" y="1"/>
                      <a:pt x="6" y="2"/>
                      <a:pt x="4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4" y="13"/>
                      <a:pt x="6" y="14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8" y="9"/>
                      <a:pt x="11" y="8"/>
                      <a:pt x="13" y="8"/>
                    </a:cubicBezTo>
                    <a:cubicBezTo>
                      <a:pt x="15" y="7"/>
                      <a:pt x="17" y="5"/>
                      <a:pt x="18" y="4"/>
                    </a:cubicBezTo>
                    <a:cubicBezTo>
                      <a:pt x="19" y="3"/>
                      <a:pt x="18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511"/>
              <p:cNvSpPr/>
              <p:nvPr/>
            </p:nvSpPr>
            <p:spPr bwMode="auto">
              <a:xfrm>
                <a:off x="2964" y="1528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8 w 13"/>
                  <a:gd name="T3" fmla="*/ 2 h 11"/>
                  <a:gd name="T4" fmla="*/ 7 w 13"/>
                  <a:gd name="T5" fmla="*/ 1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1 h 11"/>
                  <a:gd name="T14" fmla="*/ 12 w 13"/>
                  <a:gd name="T15" fmla="*/ 9 h 11"/>
                  <a:gd name="T16" fmla="*/ 12 w 13"/>
                  <a:gd name="T17" fmla="*/ 7 h 11"/>
                  <a:gd name="T18" fmla="*/ 13 w 13"/>
                  <a:gd name="T19" fmla="*/ 5 h 11"/>
                  <a:gd name="T20" fmla="*/ 11 w 13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0" y="2"/>
                      <a:pt x="9" y="3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0" y="7"/>
                      <a:pt x="3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1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6"/>
                      <a:pt x="13" y="5"/>
                      <a:pt x="13" y="5"/>
                    </a:cubicBezTo>
                    <a:cubicBezTo>
                      <a:pt x="13" y="3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512"/>
              <p:cNvSpPr/>
              <p:nvPr/>
            </p:nvSpPr>
            <p:spPr bwMode="auto">
              <a:xfrm>
                <a:off x="2978" y="1531"/>
                <a:ext cx="21" cy="19"/>
              </a:xfrm>
              <a:custGeom>
                <a:avLst/>
                <a:gdLst>
                  <a:gd name="T0" fmla="*/ 7 w 8"/>
                  <a:gd name="T1" fmla="*/ 2 h 7"/>
                  <a:gd name="T2" fmla="*/ 5 w 8"/>
                  <a:gd name="T3" fmla="*/ 1 h 7"/>
                  <a:gd name="T4" fmla="*/ 2 w 8"/>
                  <a:gd name="T5" fmla="*/ 1 h 7"/>
                  <a:gd name="T6" fmla="*/ 1 w 8"/>
                  <a:gd name="T7" fmla="*/ 1 h 7"/>
                  <a:gd name="T8" fmla="*/ 0 w 8"/>
                  <a:gd name="T9" fmla="*/ 6 h 7"/>
                  <a:gd name="T10" fmla="*/ 0 w 8"/>
                  <a:gd name="T11" fmla="*/ 6 h 7"/>
                  <a:gd name="T12" fmla="*/ 0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6 w 8"/>
                  <a:gd name="T21" fmla="*/ 6 h 7"/>
                  <a:gd name="T22" fmla="*/ 7 w 8"/>
                  <a:gd name="T23" fmla="*/ 6 h 7"/>
                  <a:gd name="T24" fmla="*/ 7 w 8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513"/>
              <p:cNvSpPr/>
              <p:nvPr/>
            </p:nvSpPr>
            <p:spPr bwMode="auto">
              <a:xfrm>
                <a:off x="2975" y="1552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0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1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2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514"/>
              <p:cNvSpPr/>
              <p:nvPr/>
            </p:nvSpPr>
            <p:spPr bwMode="auto">
              <a:xfrm>
                <a:off x="2991" y="1528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515"/>
              <p:cNvSpPr/>
              <p:nvPr/>
            </p:nvSpPr>
            <p:spPr bwMode="auto">
              <a:xfrm>
                <a:off x="2994" y="1533"/>
                <a:ext cx="5" cy="11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1 h 4"/>
                  <a:gd name="T4" fmla="*/ 1 w 2"/>
                  <a:gd name="T5" fmla="*/ 1 h 4"/>
                  <a:gd name="T6" fmla="*/ 1 w 2"/>
                  <a:gd name="T7" fmla="*/ 2 h 4"/>
                  <a:gd name="T8" fmla="*/ 1 w 2"/>
                  <a:gd name="T9" fmla="*/ 3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1 h 4"/>
                  <a:gd name="T16" fmla="*/ 1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516"/>
              <p:cNvSpPr/>
              <p:nvPr/>
            </p:nvSpPr>
            <p:spPr bwMode="auto">
              <a:xfrm>
                <a:off x="2983" y="1536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0 h 3"/>
                  <a:gd name="T4" fmla="*/ 1 w 3"/>
                  <a:gd name="T5" fmla="*/ 0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517"/>
              <p:cNvSpPr/>
              <p:nvPr/>
            </p:nvSpPr>
            <p:spPr bwMode="auto">
              <a:xfrm>
                <a:off x="3996" y="1287"/>
                <a:ext cx="156" cy="163"/>
              </a:xfrm>
              <a:custGeom>
                <a:avLst/>
                <a:gdLst>
                  <a:gd name="T0" fmla="*/ 44 w 58"/>
                  <a:gd name="T1" fmla="*/ 54 h 61"/>
                  <a:gd name="T2" fmla="*/ 42 w 58"/>
                  <a:gd name="T3" fmla="*/ 49 h 61"/>
                  <a:gd name="T4" fmla="*/ 42 w 58"/>
                  <a:gd name="T5" fmla="*/ 48 h 61"/>
                  <a:gd name="T6" fmla="*/ 43 w 58"/>
                  <a:gd name="T7" fmla="*/ 49 h 61"/>
                  <a:gd name="T8" fmla="*/ 55 w 58"/>
                  <a:gd name="T9" fmla="*/ 49 h 61"/>
                  <a:gd name="T10" fmla="*/ 57 w 58"/>
                  <a:gd name="T11" fmla="*/ 39 h 61"/>
                  <a:gd name="T12" fmla="*/ 48 w 58"/>
                  <a:gd name="T13" fmla="*/ 31 h 61"/>
                  <a:gd name="T14" fmla="*/ 54 w 58"/>
                  <a:gd name="T15" fmla="*/ 13 h 61"/>
                  <a:gd name="T16" fmla="*/ 40 w 58"/>
                  <a:gd name="T17" fmla="*/ 1 h 61"/>
                  <a:gd name="T18" fmla="*/ 27 w 58"/>
                  <a:gd name="T19" fmla="*/ 6 h 61"/>
                  <a:gd name="T20" fmla="*/ 27 w 58"/>
                  <a:gd name="T21" fmla="*/ 14 h 61"/>
                  <a:gd name="T22" fmla="*/ 23 w 58"/>
                  <a:gd name="T23" fmla="*/ 11 h 61"/>
                  <a:gd name="T24" fmla="*/ 22 w 58"/>
                  <a:gd name="T25" fmla="*/ 9 h 61"/>
                  <a:gd name="T26" fmla="*/ 9 w 58"/>
                  <a:gd name="T27" fmla="*/ 9 h 61"/>
                  <a:gd name="T28" fmla="*/ 4 w 58"/>
                  <a:gd name="T29" fmla="*/ 14 h 61"/>
                  <a:gd name="T30" fmla="*/ 3 w 58"/>
                  <a:gd name="T31" fmla="*/ 23 h 61"/>
                  <a:gd name="T32" fmla="*/ 4 w 58"/>
                  <a:gd name="T33" fmla="*/ 32 h 61"/>
                  <a:gd name="T34" fmla="*/ 10 w 58"/>
                  <a:gd name="T35" fmla="*/ 33 h 61"/>
                  <a:gd name="T36" fmla="*/ 14 w 58"/>
                  <a:gd name="T37" fmla="*/ 36 h 61"/>
                  <a:gd name="T38" fmla="*/ 12 w 58"/>
                  <a:gd name="T39" fmla="*/ 49 h 61"/>
                  <a:gd name="T40" fmla="*/ 21 w 58"/>
                  <a:gd name="T41" fmla="*/ 57 h 61"/>
                  <a:gd name="T42" fmla="*/ 30 w 58"/>
                  <a:gd name="T43" fmla="*/ 50 h 61"/>
                  <a:gd name="T44" fmla="*/ 37 w 58"/>
                  <a:gd name="T45" fmla="*/ 61 h 61"/>
                  <a:gd name="T46" fmla="*/ 44 w 58"/>
                  <a:gd name="T47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61">
                    <a:moveTo>
                      <a:pt x="44" y="54"/>
                    </a:moveTo>
                    <a:cubicBezTo>
                      <a:pt x="44" y="53"/>
                      <a:pt x="43" y="51"/>
                      <a:pt x="42" y="49"/>
                    </a:cubicBezTo>
                    <a:cubicBezTo>
                      <a:pt x="42" y="49"/>
                      <a:pt x="42" y="49"/>
                      <a:pt x="42" y="48"/>
                    </a:cubicBezTo>
                    <a:cubicBezTo>
                      <a:pt x="42" y="49"/>
                      <a:pt x="42" y="49"/>
                      <a:pt x="43" y="49"/>
                    </a:cubicBezTo>
                    <a:cubicBezTo>
                      <a:pt x="47" y="53"/>
                      <a:pt x="51" y="52"/>
                      <a:pt x="55" y="49"/>
                    </a:cubicBezTo>
                    <a:cubicBezTo>
                      <a:pt x="58" y="46"/>
                      <a:pt x="58" y="42"/>
                      <a:pt x="57" y="39"/>
                    </a:cubicBezTo>
                    <a:cubicBezTo>
                      <a:pt x="56" y="33"/>
                      <a:pt x="52" y="32"/>
                      <a:pt x="48" y="31"/>
                    </a:cubicBezTo>
                    <a:cubicBezTo>
                      <a:pt x="54" y="29"/>
                      <a:pt x="58" y="18"/>
                      <a:pt x="54" y="13"/>
                    </a:cubicBezTo>
                    <a:cubicBezTo>
                      <a:pt x="51" y="9"/>
                      <a:pt x="46" y="2"/>
                      <a:pt x="40" y="1"/>
                    </a:cubicBezTo>
                    <a:cubicBezTo>
                      <a:pt x="35" y="0"/>
                      <a:pt x="30" y="1"/>
                      <a:pt x="27" y="6"/>
                    </a:cubicBezTo>
                    <a:cubicBezTo>
                      <a:pt x="25" y="8"/>
                      <a:pt x="26" y="11"/>
                      <a:pt x="27" y="14"/>
                    </a:cubicBezTo>
                    <a:cubicBezTo>
                      <a:pt x="27" y="16"/>
                      <a:pt x="23" y="11"/>
                      <a:pt x="23" y="11"/>
                    </a:cubicBezTo>
                    <a:cubicBezTo>
                      <a:pt x="23" y="11"/>
                      <a:pt x="22" y="9"/>
                      <a:pt x="22" y="9"/>
                    </a:cubicBezTo>
                    <a:cubicBezTo>
                      <a:pt x="18" y="6"/>
                      <a:pt x="13" y="7"/>
                      <a:pt x="9" y="9"/>
                    </a:cubicBezTo>
                    <a:cubicBezTo>
                      <a:pt x="7" y="11"/>
                      <a:pt x="6" y="12"/>
                      <a:pt x="4" y="14"/>
                    </a:cubicBezTo>
                    <a:cubicBezTo>
                      <a:pt x="3" y="17"/>
                      <a:pt x="6" y="19"/>
                      <a:pt x="3" y="23"/>
                    </a:cubicBezTo>
                    <a:cubicBezTo>
                      <a:pt x="1" y="26"/>
                      <a:pt x="0" y="30"/>
                      <a:pt x="4" y="32"/>
                    </a:cubicBezTo>
                    <a:cubicBezTo>
                      <a:pt x="6" y="33"/>
                      <a:pt x="8" y="33"/>
                      <a:pt x="10" y="33"/>
                    </a:cubicBezTo>
                    <a:cubicBezTo>
                      <a:pt x="14" y="33"/>
                      <a:pt x="19" y="32"/>
                      <a:pt x="14" y="36"/>
                    </a:cubicBezTo>
                    <a:cubicBezTo>
                      <a:pt x="8" y="40"/>
                      <a:pt x="11" y="43"/>
                      <a:pt x="12" y="49"/>
                    </a:cubicBezTo>
                    <a:cubicBezTo>
                      <a:pt x="13" y="53"/>
                      <a:pt x="17" y="57"/>
                      <a:pt x="21" y="57"/>
                    </a:cubicBezTo>
                    <a:cubicBezTo>
                      <a:pt x="26" y="57"/>
                      <a:pt x="30" y="53"/>
                      <a:pt x="30" y="50"/>
                    </a:cubicBezTo>
                    <a:cubicBezTo>
                      <a:pt x="30" y="55"/>
                      <a:pt x="30" y="60"/>
                      <a:pt x="37" y="61"/>
                    </a:cubicBezTo>
                    <a:cubicBezTo>
                      <a:pt x="41" y="61"/>
                      <a:pt x="43" y="58"/>
                      <a:pt x="44" y="54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518"/>
              <p:cNvSpPr/>
              <p:nvPr/>
            </p:nvSpPr>
            <p:spPr bwMode="auto">
              <a:xfrm>
                <a:off x="4002" y="1284"/>
                <a:ext cx="150" cy="129"/>
              </a:xfrm>
              <a:custGeom>
                <a:avLst/>
                <a:gdLst>
                  <a:gd name="T0" fmla="*/ 56 w 56"/>
                  <a:gd name="T1" fmla="*/ 43 h 48"/>
                  <a:gd name="T2" fmla="*/ 52 w 56"/>
                  <a:gd name="T3" fmla="*/ 36 h 48"/>
                  <a:gd name="T4" fmla="*/ 47 w 56"/>
                  <a:gd name="T5" fmla="*/ 33 h 48"/>
                  <a:gd name="T6" fmla="*/ 45 w 56"/>
                  <a:gd name="T7" fmla="*/ 32 h 48"/>
                  <a:gd name="T8" fmla="*/ 46 w 56"/>
                  <a:gd name="T9" fmla="*/ 32 h 48"/>
                  <a:gd name="T10" fmla="*/ 53 w 56"/>
                  <a:gd name="T11" fmla="*/ 15 h 48"/>
                  <a:gd name="T12" fmla="*/ 34 w 56"/>
                  <a:gd name="T13" fmla="*/ 2 h 48"/>
                  <a:gd name="T14" fmla="*/ 27 w 56"/>
                  <a:gd name="T15" fmla="*/ 7 h 48"/>
                  <a:gd name="T16" fmla="*/ 25 w 56"/>
                  <a:gd name="T17" fmla="*/ 10 h 48"/>
                  <a:gd name="T18" fmla="*/ 24 w 56"/>
                  <a:gd name="T19" fmla="*/ 17 h 48"/>
                  <a:gd name="T20" fmla="*/ 9 w 56"/>
                  <a:gd name="T21" fmla="*/ 11 h 48"/>
                  <a:gd name="T22" fmla="*/ 3 w 56"/>
                  <a:gd name="T23" fmla="*/ 18 h 48"/>
                  <a:gd name="T24" fmla="*/ 0 w 56"/>
                  <a:gd name="T25" fmla="*/ 29 h 48"/>
                  <a:gd name="T26" fmla="*/ 4 w 56"/>
                  <a:gd name="T27" fmla="*/ 34 h 48"/>
                  <a:gd name="T28" fmla="*/ 8 w 56"/>
                  <a:gd name="T29" fmla="*/ 34 h 48"/>
                  <a:gd name="T30" fmla="*/ 15 w 56"/>
                  <a:gd name="T31" fmla="*/ 34 h 48"/>
                  <a:gd name="T32" fmla="*/ 9 w 56"/>
                  <a:gd name="T33" fmla="*/ 47 h 48"/>
                  <a:gd name="T34" fmla="*/ 10 w 56"/>
                  <a:gd name="T35" fmla="*/ 47 h 48"/>
                  <a:gd name="T36" fmla="*/ 17 w 56"/>
                  <a:gd name="T37" fmla="*/ 38 h 48"/>
                  <a:gd name="T38" fmla="*/ 25 w 56"/>
                  <a:gd name="T39" fmla="*/ 40 h 48"/>
                  <a:gd name="T40" fmla="*/ 28 w 56"/>
                  <a:gd name="T41" fmla="*/ 41 h 48"/>
                  <a:gd name="T42" fmla="*/ 34 w 56"/>
                  <a:gd name="T43" fmla="*/ 38 h 48"/>
                  <a:gd name="T44" fmla="*/ 37 w 56"/>
                  <a:gd name="T45" fmla="*/ 36 h 48"/>
                  <a:gd name="T46" fmla="*/ 46 w 56"/>
                  <a:gd name="T47" fmla="*/ 34 h 48"/>
                  <a:gd name="T48" fmla="*/ 51 w 56"/>
                  <a:gd name="T49" fmla="*/ 37 h 48"/>
                  <a:gd name="T50" fmla="*/ 52 w 56"/>
                  <a:gd name="T51" fmla="*/ 39 h 48"/>
                  <a:gd name="T52" fmla="*/ 55 w 56"/>
                  <a:gd name="T53" fmla="*/ 44 h 48"/>
                  <a:gd name="T54" fmla="*/ 56 w 56"/>
                  <a:gd name="T5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8">
                    <a:moveTo>
                      <a:pt x="56" y="43"/>
                    </a:moveTo>
                    <a:cubicBezTo>
                      <a:pt x="55" y="40"/>
                      <a:pt x="54" y="38"/>
                      <a:pt x="52" y="36"/>
                    </a:cubicBezTo>
                    <a:cubicBezTo>
                      <a:pt x="50" y="34"/>
                      <a:pt x="48" y="34"/>
                      <a:pt x="47" y="33"/>
                    </a:cubicBezTo>
                    <a:cubicBezTo>
                      <a:pt x="46" y="33"/>
                      <a:pt x="46" y="33"/>
                      <a:pt x="45" y="32"/>
                    </a:cubicBezTo>
                    <a:cubicBezTo>
                      <a:pt x="42" y="30"/>
                      <a:pt x="45" y="32"/>
                      <a:pt x="46" y="32"/>
                    </a:cubicBezTo>
                    <a:cubicBezTo>
                      <a:pt x="53" y="31"/>
                      <a:pt x="54" y="21"/>
                      <a:pt x="53" y="15"/>
                    </a:cubicBezTo>
                    <a:cubicBezTo>
                      <a:pt x="51" y="8"/>
                      <a:pt x="41" y="0"/>
                      <a:pt x="34" y="2"/>
                    </a:cubicBezTo>
                    <a:cubicBezTo>
                      <a:pt x="32" y="2"/>
                      <a:pt x="28" y="5"/>
                      <a:pt x="27" y="7"/>
                    </a:cubicBezTo>
                    <a:cubicBezTo>
                      <a:pt x="26" y="8"/>
                      <a:pt x="25" y="8"/>
                      <a:pt x="25" y="10"/>
                    </a:cubicBezTo>
                    <a:cubicBezTo>
                      <a:pt x="25" y="11"/>
                      <a:pt x="24" y="17"/>
                      <a:pt x="24" y="17"/>
                    </a:cubicBezTo>
                    <a:cubicBezTo>
                      <a:pt x="18" y="13"/>
                      <a:pt x="17" y="5"/>
                      <a:pt x="9" y="11"/>
                    </a:cubicBezTo>
                    <a:cubicBezTo>
                      <a:pt x="6" y="13"/>
                      <a:pt x="4" y="14"/>
                      <a:pt x="3" y="18"/>
                    </a:cubicBezTo>
                    <a:cubicBezTo>
                      <a:pt x="3" y="21"/>
                      <a:pt x="0" y="26"/>
                      <a:pt x="0" y="29"/>
                    </a:cubicBezTo>
                    <a:cubicBezTo>
                      <a:pt x="1" y="32"/>
                      <a:pt x="2" y="33"/>
                      <a:pt x="4" y="34"/>
                    </a:cubicBezTo>
                    <a:cubicBezTo>
                      <a:pt x="5" y="34"/>
                      <a:pt x="7" y="34"/>
                      <a:pt x="8" y="34"/>
                    </a:cubicBezTo>
                    <a:cubicBezTo>
                      <a:pt x="9" y="34"/>
                      <a:pt x="17" y="32"/>
                      <a:pt x="15" y="34"/>
                    </a:cubicBezTo>
                    <a:cubicBezTo>
                      <a:pt x="10" y="37"/>
                      <a:pt x="5" y="42"/>
                      <a:pt x="9" y="47"/>
                    </a:cubicBezTo>
                    <a:cubicBezTo>
                      <a:pt x="9" y="48"/>
                      <a:pt x="10" y="48"/>
                      <a:pt x="10" y="47"/>
                    </a:cubicBezTo>
                    <a:cubicBezTo>
                      <a:pt x="11" y="44"/>
                      <a:pt x="14" y="39"/>
                      <a:pt x="17" y="38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6" y="40"/>
                      <a:pt x="27" y="41"/>
                      <a:pt x="28" y="41"/>
                    </a:cubicBezTo>
                    <a:cubicBezTo>
                      <a:pt x="30" y="41"/>
                      <a:pt x="32" y="39"/>
                      <a:pt x="34" y="38"/>
                    </a:cubicBezTo>
                    <a:cubicBezTo>
                      <a:pt x="36" y="36"/>
                      <a:pt x="33" y="37"/>
                      <a:pt x="37" y="36"/>
                    </a:cubicBezTo>
                    <a:cubicBezTo>
                      <a:pt x="40" y="35"/>
                      <a:pt x="43" y="34"/>
                      <a:pt x="46" y="34"/>
                    </a:cubicBezTo>
                    <a:cubicBezTo>
                      <a:pt x="47" y="35"/>
                      <a:pt x="49" y="36"/>
                      <a:pt x="51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3" y="40"/>
                      <a:pt x="54" y="42"/>
                      <a:pt x="55" y="44"/>
                    </a:cubicBezTo>
                    <a:cubicBezTo>
                      <a:pt x="55" y="44"/>
                      <a:pt x="56" y="44"/>
                      <a:pt x="56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519"/>
              <p:cNvSpPr/>
              <p:nvPr/>
            </p:nvSpPr>
            <p:spPr bwMode="auto">
              <a:xfrm>
                <a:off x="4007" y="1287"/>
                <a:ext cx="131" cy="88"/>
              </a:xfrm>
              <a:custGeom>
                <a:avLst/>
                <a:gdLst>
                  <a:gd name="T0" fmla="*/ 27 w 49"/>
                  <a:gd name="T1" fmla="*/ 31 h 33"/>
                  <a:gd name="T2" fmla="*/ 27 w 49"/>
                  <a:gd name="T3" fmla="*/ 20 h 33"/>
                  <a:gd name="T4" fmla="*/ 28 w 49"/>
                  <a:gd name="T5" fmla="*/ 15 h 33"/>
                  <a:gd name="T6" fmla="*/ 30 w 49"/>
                  <a:gd name="T7" fmla="*/ 12 h 33"/>
                  <a:gd name="T8" fmla="*/ 48 w 49"/>
                  <a:gd name="T9" fmla="*/ 11 h 33"/>
                  <a:gd name="T10" fmla="*/ 49 w 49"/>
                  <a:gd name="T11" fmla="*/ 11 h 33"/>
                  <a:gd name="T12" fmla="*/ 44 w 49"/>
                  <a:gd name="T13" fmla="*/ 5 h 33"/>
                  <a:gd name="T14" fmla="*/ 23 w 49"/>
                  <a:gd name="T15" fmla="*/ 10 h 33"/>
                  <a:gd name="T16" fmla="*/ 20 w 49"/>
                  <a:gd name="T17" fmla="*/ 12 h 33"/>
                  <a:gd name="T18" fmla="*/ 12 w 49"/>
                  <a:gd name="T19" fmla="*/ 8 h 33"/>
                  <a:gd name="T20" fmla="*/ 0 w 49"/>
                  <a:gd name="T21" fmla="*/ 18 h 33"/>
                  <a:gd name="T22" fmla="*/ 1 w 49"/>
                  <a:gd name="T23" fmla="*/ 18 h 33"/>
                  <a:gd name="T24" fmla="*/ 9 w 49"/>
                  <a:gd name="T25" fmla="*/ 23 h 33"/>
                  <a:gd name="T26" fmla="*/ 11 w 49"/>
                  <a:gd name="T27" fmla="*/ 24 h 33"/>
                  <a:gd name="T28" fmla="*/ 18 w 49"/>
                  <a:gd name="T29" fmla="*/ 28 h 33"/>
                  <a:gd name="T30" fmla="*/ 17 w 49"/>
                  <a:gd name="T31" fmla="*/ 28 h 33"/>
                  <a:gd name="T32" fmla="*/ 27 w 49"/>
                  <a:gd name="T33" fmla="*/ 32 h 33"/>
                  <a:gd name="T34" fmla="*/ 27 w 49"/>
                  <a:gd name="T3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33">
                    <a:moveTo>
                      <a:pt x="27" y="31"/>
                    </a:moveTo>
                    <a:cubicBezTo>
                      <a:pt x="27" y="30"/>
                      <a:pt x="27" y="20"/>
                      <a:pt x="27" y="20"/>
                    </a:cubicBezTo>
                    <a:cubicBezTo>
                      <a:pt x="28" y="18"/>
                      <a:pt x="26" y="16"/>
                      <a:pt x="28" y="15"/>
                    </a:cubicBezTo>
                    <a:cubicBezTo>
                      <a:pt x="30" y="14"/>
                      <a:pt x="29" y="14"/>
                      <a:pt x="30" y="12"/>
                    </a:cubicBezTo>
                    <a:cubicBezTo>
                      <a:pt x="31" y="4"/>
                      <a:pt x="44" y="8"/>
                      <a:pt x="48" y="11"/>
                    </a:cubicBezTo>
                    <a:cubicBezTo>
                      <a:pt x="48" y="12"/>
                      <a:pt x="49" y="11"/>
                      <a:pt x="49" y="11"/>
                    </a:cubicBezTo>
                    <a:cubicBezTo>
                      <a:pt x="48" y="8"/>
                      <a:pt x="46" y="6"/>
                      <a:pt x="44" y="5"/>
                    </a:cubicBezTo>
                    <a:cubicBezTo>
                      <a:pt x="38" y="0"/>
                      <a:pt x="25" y="1"/>
                      <a:pt x="23" y="10"/>
                    </a:cubicBezTo>
                    <a:cubicBezTo>
                      <a:pt x="22" y="14"/>
                      <a:pt x="23" y="16"/>
                      <a:pt x="20" y="12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7" y="6"/>
                      <a:pt x="2" y="13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9"/>
                      <a:pt x="6" y="21"/>
                      <a:pt x="9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2" y="25"/>
                      <a:pt x="18" y="27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20" y="33"/>
                      <a:pt x="22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520"/>
              <p:cNvSpPr/>
              <p:nvPr/>
            </p:nvSpPr>
            <p:spPr bwMode="auto">
              <a:xfrm>
                <a:off x="4109" y="1322"/>
                <a:ext cx="40" cy="56"/>
              </a:xfrm>
              <a:custGeom>
                <a:avLst/>
                <a:gdLst>
                  <a:gd name="T0" fmla="*/ 13 w 15"/>
                  <a:gd name="T1" fmla="*/ 0 h 21"/>
                  <a:gd name="T2" fmla="*/ 12 w 15"/>
                  <a:gd name="T3" fmla="*/ 0 h 21"/>
                  <a:gd name="T4" fmla="*/ 11 w 15"/>
                  <a:gd name="T5" fmla="*/ 2 h 21"/>
                  <a:gd name="T6" fmla="*/ 8 w 15"/>
                  <a:gd name="T7" fmla="*/ 7 h 21"/>
                  <a:gd name="T8" fmla="*/ 1 w 15"/>
                  <a:gd name="T9" fmla="*/ 16 h 21"/>
                  <a:gd name="T10" fmla="*/ 1 w 15"/>
                  <a:gd name="T11" fmla="*/ 17 h 21"/>
                  <a:gd name="T12" fmla="*/ 13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0" y="21"/>
                      <a:pt x="15" y="7"/>
                      <a:pt x="13" y="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521"/>
              <p:cNvSpPr/>
              <p:nvPr/>
            </p:nvSpPr>
            <p:spPr bwMode="auto">
              <a:xfrm>
                <a:off x="4087" y="1327"/>
                <a:ext cx="19" cy="43"/>
              </a:xfrm>
              <a:custGeom>
                <a:avLst/>
                <a:gdLst>
                  <a:gd name="T0" fmla="*/ 2 w 7"/>
                  <a:gd name="T1" fmla="*/ 15 h 16"/>
                  <a:gd name="T2" fmla="*/ 4 w 7"/>
                  <a:gd name="T3" fmla="*/ 10 h 16"/>
                  <a:gd name="T4" fmla="*/ 5 w 7"/>
                  <a:gd name="T5" fmla="*/ 6 h 16"/>
                  <a:gd name="T6" fmla="*/ 5 w 7"/>
                  <a:gd name="T7" fmla="*/ 4 h 16"/>
                  <a:gd name="T8" fmla="*/ 6 w 7"/>
                  <a:gd name="T9" fmla="*/ 1 h 16"/>
                  <a:gd name="T10" fmla="*/ 6 w 7"/>
                  <a:gd name="T11" fmla="*/ 1 h 16"/>
                  <a:gd name="T12" fmla="*/ 4 w 7"/>
                  <a:gd name="T13" fmla="*/ 4 h 16"/>
                  <a:gd name="T14" fmla="*/ 2 w 7"/>
                  <a:gd name="T15" fmla="*/ 7 h 16"/>
                  <a:gd name="T16" fmla="*/ 2 w 7"/>
                  <a:gd name="T17" fmla="*/ 9 h 16"/>
                  <a:gd name="T18" fmla="*/ 0 w 7"/>
                  <a:gd name="T19" fmla="*/ 13 h 16"/>
                  <a:gd name="T20" fmla="*/ 0 w 7"/>
                  <a:gd name="T21" fmla="*/ 13 h 16"/>
                  <a:gd name="T22" fmla="*/ 0 w 7"/>
                  <a:gd name="T23" fmla="*/ 14 h 16"/>
                  <a:gd name="T24" fmla="*/ 0 w 7"/>
                  <a:gd name="T25" fmla="*/ 14 h 16"/>
                  <a:gd name="T26" fmla="*/ 1 w 7"/>
                  <a:gd name="T27" fmla="*/ 15 h 16"/>
                  <a:gd name="T28" fmla="*/ 2 w 7"/>
                  <a:gd name="T29" fmla="*/ 15 h 16"/>
                  <a:gd name="T30" fmla="*/ 2 w 7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6">
                    <a:moveTo>
                      <a:pt x="2" y="15"/>
                    </a:moveTo>
                    <a:cubicBezTo>
                      <a:pt x="4" y="14"/>
                      <a:pt x="4" y="12"/>
                      <a:pt x="4" y="10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7" y="1"/>
                      <a:pt x="6" y="0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6"/>
                      <a:pt x="2" y="15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522"/>
              <p:cNvSpPr/>
              <p:nvPr/>
            </p:nvSpPr>
            <p:spPr bwMode="auto">
              <a:xfrm>
                <a:off x="4045" y="1373"/>
                <a:ext cx="82" cy="40"/>
              </a:xfrm>
              <a:custGeom>
                <a:avLst/>
                <a:gdLst>
                  <a:gd name="T0" fmla="*/ 31 w 31"/>
                  <a:gd name="T1" fmla="*/ 14 h 15"/>
                  <a:gd name="T2" fmla="*/ 30 w 31"/>
                  <a:gd name="T3" fmla="*/ 12 h 15"/>
                  <a:gd name="T4" fmla="*/ 30 w 31"/>
                  <a:gd name="T5" fmla="*/ 12 h 15"/>
                  <a:gd name="T6" fmla="*/ 25 w 31"/>
                  <a:gd name="T7" fmla="*/ 9 h 15"/>
                  <a:gd name="T8" fmla="*/ 24 w 31"/>
                  <a:gd name="T9" fmla="*/ 9 h 15"/>
                  <a:gd name="T10" fmla="*/ 24 w 31"/>
                  <a:gd name="T11" fmla="*/ 8 h 15"/>
                  <a:gd name="T12" fmla="*/ 23 w 31"/>
                  <a:gd name="T13" fmla="*/ 8 h 15"/>
                  <a:gd name="T14" fmla="*/ 18 w 31"/>
                  <a:gd name="T15" fmla="*/ 2 h 15"/>
                  <a:gd name="T16" fmla="*/ 18 w 31"/>
                  <a:gd name="T17" fmla="*/ 2 h 15"/>
                  <a:gd name="T18" fmla="*/ 18 w 31"/>
                  <a:gd name="T19" fmla="*/ 1 h 15"/>
                  <a:gd name="T20" fmla="*/ 13 w 31"/>
                  <a:gd name="T21" fmla="*/ 0 h 15"/>
                  <a:gd name="T22" fmla="*/ 10 w 31"/>
                  <a:gd name="T23" fmla="*/ 4 h 15"/>
                  <a:gd name="T24" fmla="*/ 8 w 31"/>
                  <a:gd name="T25" fmla="*/ 6 h 15"/>
                  <a:gd name="T26" fmla="*/ 1 w 31"/>
                  <a:gd name="T27" fmla="*/ 14 h 15"/>
                  <a:gd name="T28" fmla="*/ 1 w 31"/>
                  <a:gd name="T29" fmla="*/ 15 h 15"/>
                  <a:gd name="T30" fmla="*/ 8 w 31"/>
                  <a:gd name="T31" fmla="*/ 11 h 15"/>
                  <a:gd name="T32" fmla="*/ 13 w 31"/>
                  <a:gd name="T33" fmla="*/ 8 h 15"/>
                  <a:gd name="T34" fmla="*/ 15 w 31"/>
                  <a:gd name="T35" fmla="*/ 7 h 15"/>
                  <a:gd name="T36" fmla="*/ 17 w 31"/>
                  <a:gd name="T37" fmla="*/ 8 h 15"/>
                  <a:gd name="T38" fmla="*/ 23 w 31"/>
                  <a:gd name="T39" fmla="*/ 9 h 15"/>
                  <a:gd name="T40" fmla="*/ 23 w 31"/>
                  <a:gd name="T41" fmla="*/ 9 h 15"/>
                  <a:gd name="T42" fmla="*/ 24 w 31"/>
                  <a:gd name="T43" fmla="*/ 10 h 15"/>
                  <a:gd name="T44" fmla="*/ 26 w 31"/>
                  <a:gd name="T45" fmla="*/ 11 h 15"/>
                  <a:gd name="T46" fmla="*/ 27 w 31"/>
                  <a:gd name="T47" fmla="*/ 11 h 15"/>
                  <a:gd name="T48" fmla="*/ 29 w 31"/>
                  <a:gd name="T49" fmla="*/ 13 h 15"/>
                  <a:gd name="T50" fmla="*/ 30 w 31"/>
                  <a:gd name="T51" fmla="*/ 14 h 15"/>
                  <a:gd name="T52" fmla="*/ 31 w 31"/>
                  <a:gd name="T5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15">
                    <a:moveTo>
                      <a:pt x="31" y="14"/>
                    </a:moveTo>
                    <a:cubicBezTo>
                      <a:pt x="31" y="13"/>
                      <a:pt x="30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0"/>
                      <a:pt x="26" y="10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0" y="7"/>
                      <a:pt x="20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9" y="4"/>
                      <a:pt x="10" y="4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10"/>
                      <a:pt x="5" y="12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5" y="15"/>
                      <a:pt x="6" y="13"/>
                      <a:pt x="8" y="11"/>
                    </a:cubicBezTo>
                    <a:cubicBezTo>
                      <a:pt x="10" y="9"/>
                      <a:pt x="11" y="8"/>
                      <a:pt x="13" y="8"/>
                    </a:cubicBezTo>
                    <a:cubicBezTo>
                      <a:pt x="13" y="8"/>
                      <a:pt x="14" y="7"/>
                      <a:pt x="15" y="7"/>
                    </a:cubicBezTo>
                    <a:cubicBezTo>
                      <a:pt x="16" y="5"/>
                      <a:pt x="15" y="7"/>
                      <a:pt x="17" y="8"/>
                    </a:cubicBezTo>
                    <a:cubicBezTo>
                      <a:pt x="19" y="9"/>
                      <a:pt x="22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10"/>
                      <a:pt x="24" y="10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29" y="13"/>
                      <a:pt x="30" y="14"/>
                      <a:pt x="30" y="14"/>
                    </a:cubicBezTo>
                    <a:cubicBezTo>
                      <a:pt x="30" y="15"/>
                      <a:pt x="31" y="14"/>
                      <a:pt x="31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523"/>
              <p:cNvSpPr/>
              <p:nvPr/>
            </p:nvSpPr>
            <p:spPr bwMode="auto">
              <a:xfrm>
                <a:off x="4015" y="1292"/>
                <a:ext cx="99" cy="43"/>
              </a:xfrm>
              <a:custGeom>
                <a:avLst/>
                <a:gdLst>
                  <a:gd name="T0" fmla="*/ 21 w 37"/>
                  <a:gd name="T1" fmla="*/ 16 h 16"/>
                  <a:gd name="T2" fmla="*/ 36 w 37"/>
                  <a:gd name="T3" fmla="*/ 1 h 16"/>
                  <a:gd name="T4" fmla="*/ 36 w 37"/>
                  <a:gd name="T5" fmla="*/ 0 h 16"/>
                  <a:gd name="T6" fmla="*/ 30 w 37"/>
                  <a:gd name="T7" fmla="*/ 1 h 16"/>
                  <a:gd name="T8" fmla="*/ 22 w 37"/>
                  <a:gd name="T9" fmla="*/ 3 h 16"/>
                  <a:gd name="T10" fmla="*/ 18 w 37"/>
                  <a:gd name="T11" fmla="*/ 12 h 16"/>
                  <a:gd name="T12" fmla="*/ 1 w 37"/>
                  <a:gd name="T13" fmla="*/ 11 h 16"/>
                  <a:gd name="T14" fmla="*/ 1 w 37"/>
                  <a:gd name="T15" fmla="*/ 11 h 16"/>
                  <a:gd name="T16" fmla="*/ 13 w 37"/>
                  <a:gd name="T17" fmla="*/ 13 h 16"/>
                  <a:gd name="T18" fmla="*/ 20 w 37"/>
                  <a:gd name="T19" fmla="*/ 16 h 16"/>
                  <a:gd name="T20" fmla="*/ 21 w 37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6">
                    <a:moveTo>
                      <a:pt x="21" y="16"/>
                    </a:moveTo>
                    <a:cubicBezTo>
                      <a:pt x="21" y="6"/>
                      <a:pt x="27" y="2"/>
                      <a:pt x="36" y="1"/>
                    </a:cubicBezTo>
                    <a:cubicBezTo>
                      <a:pt x="36" y="1"/>
                      <a:pt x="37" y="0"/>
                      <a:pt x="36" y="0"/>
                    </a:cubicBezTo>
                    <a:cubicBezTo>
                      <a:pt x="34" y="0"/>
                      <a:pt x="32" y="0"/>
                      <a:pt x="30" y="1"/>
                    </a:cubicBezTo>
                    <a:cubicBezTo>
                      <a:pt x="27" y="1"/>
                      <a:pt x="24" y="1"/>
                      <a:pt x="22" y="3"/>
                    </a:cubicBezTo>
                    <a:cubicBezTo>
                      <a:pt x="22" y="4"/>
                      <a:pt x="18" y="11"/>
                      <a:pt x="18" y="12"/>
                    </a:cubicBezTo>
                    <a:cubicBezTo>
                      <a:pt x="12" y="7"/>
                      <a:pt x="7" y="3"/>
                      <a:pt x="1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6" y="10"/>
                      <a:pt x="9" y="10"/>
                      <a:pt x="13" y="13"/>
                    </a:cubicBezTo>
                    <a:cubicBezTo>
                      <a:pt x="16" y="15"/>
                      <a:pt x="18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524"/>
              <p:cNvSpPr/>
              <p:nvPr/>
            </p:nvSpPr>
            <p:spPr bwMode="auto">
              <a:xfrm>
                <a:off x="4066" y="1357"/>
                <a:ext cx="43" cy="32"/>
              </a:xfrm>
              <a:custGeom>
                <a:avLst/>
                <a:gdLst>
                  <a:gd name="T0" fmla="*/ 14 w 16"/>
                  <a:gd name="T1" fmla="*/ 8 h 12"/>
                  <a:gd name="T2" fmla="*/ 11 w 16"/>
                  <a:gd name="T3" fmla="*/ 2 h 12"/>
                  <a:gd name="T4" fmla="*/ 10 w 16"/>
                  <a:gd name="T5" fmla="*/ 1 h 12"/>
                  <a:gd name="T6" fmla="*/ 8 w 16"/>
                  <a:gd name="T7" fmla="*/ 0 h 12"/>
                  <a:gd name="T8" fmla="*/ 3 w 16"/>
                  <a:gd name="T9" fmla="*/ 3 h 12"/>
                  <a:gd name="T10" fmla="*/ 5 w 16"/>
                  <a:gd name="T11" fmla="*/ 10 h 12"/>
                  <a:gd name="T12" fmla="*/ 14 w 16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4" y="8"/>
                    </a:moveTo>
                    <a:cubicBezTo>
                      <a:pt x="16" y="6"/>
                      <a:pt x="14" y="2"/>
                      <a:pt x="11" y="2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0" y="5"/>
                      <a:pt x="3" y="9"/>
                      <a:pt x="5" y="10"/>
                    </a:cubicBezTo>
                    <a:cubicBezTo>
                      <a:pt x="8" y="12"/>
                      <a:pt x="12" y="11"/>
                      <a:pt x="14" y="8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525"/>
              <p:cNvSpPr/>
              <p:nvPr/>
            </p:nvSpPr>
            <p:spPr bwMode="auto">
              <a:xfrm>
                <a:off x="4071" y="1365"/>
                <a:ext cx="24" cy="21"/>
              </a:xfrm>
              <a:custGeom>
                <a:avLst/>
                <a:gdLst>
                  <a:gd name="T0" fmla="*/ 9 w 9"/>
                  <a:gd name="T1" fmla="*/ 5 h 8"/>
                  <a:gd name="T2" fmla="*/ 9 w 9"/>
                  <a:gd name="T3" fmla="*/ 3 h 8"/>
                  <a:gd name="T4" fmla="*/ 5 w 9"/>
                  <a:gd name="T5" fmla="*/ 1 h 8"/>
                  <a:gd name="T6" fmla="*/ 4 w 9"/>
                  <a:gd name="T7" fmla="*/ 1 h 8"/>
                  <a:gd name="T8" fmla="*/ 4 w 9"/>
                  <a:gd name="T9" fmla="*/ 1 h 8"/>
                  <a:gd name="T10" fmla="*/ 0 w 9"/>
                  <a:gd name="T11" fmla="*/ 2 h 8"/>
                  <a:gd name="T12" fmla="*/ 1 w 9"/>
                  <a:gd name="T13" fmla="*/ 3 h 8"/>
                  <a:gd name="T14" fmla="*/ 7 w 9"/>
                  <a:gd name="T15" fmla="*/ 7 h 8"/>
                  <a:gd name="T16" fmla="*/ 9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9" y="4"/>
                      <a:pt x="9" y="4"/>
                      <a:pt x="9" y="3"/>
                    </a:cubicBezTo>
                    <a:cubicBezTo>
                      <a:pt x="8" y="1"/>
                      <a:pt x="7" y="1"/>
                      <a:pt x="5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4" y="8"/>
                      <a:pt x="7" y="7"/>
                    </a:cubicBezTo>
                    <a:cubicBezTo>
                      <a:pt x="8" y="7"/>
                      <a:pt x="8" y="6"/>
                      <a:pt x="9" y="5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526"/>
              <p:cNvSpPr/>
              <p:nvPr/>
            </p:nvSpPr>
            <p:spPr bwMode="auto">
              <a:xfrm>
                <a:off x="4087" y="1373"/>
                <a:ext cx="8" cy="8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2 w 3"/>
                  <a:gd name="T9" fmla="*/ 3 h 3"/>
                  <a:gd name="T10" fmla="*/ 2 w 3"/>
                  <a:gd name="T11" fmla="*/ 0 h 3"/>
                  <a:gd name="T12" fmla="*/ 2 w 3"/>
                  <a:gd name="T13" fmla="*/ 1 h 3"/>
                  <a:gd name="T14" fmla="*/ 1 w 3"/>
                  <a:gd name="T15" fmla="*/ 2 h 3"/>
                  <a:gd name="T16" fmla="*/ 2 w 3"/>
                  <a:gd name="T17" fmla="*/ 2 h 3"/>
                  <a:gd name="T18" fmla="*/ 1 w 3"/>
                  <a:gd name="T19" fmla="*/ 1 h 3"/>
                  <a:gd name="T20" fmla="*/ 1 w 3"/>
                  <a:gd name="T21" fmla="*/ 2 h 3"/>
                  <a:gd name="T22" fmla="*/ 2 w 3"/>
                  <a:gd name="T23" fmla="*/ 1 h 3"/>
                  <a:gd name="T24" fmla="*/ 1 w 3"/>
                  <a:gd name="T2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527"/>
              <p:cNvSpPr/>
              <p:nvPr/>
            </p:nvSpPr>
            <p:spPr bwMode="auto">
              <a:xfrm>
                <a:off x="4087" y="137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528"/>
              <p:cNvSpPr/>
              <p:nvPr/>
            </p:nvSpPr>
            <p:spPr bwMode="auto">
              <a:xfrm>
                <a:off x="4085" y="1373"/>
                <a:ext cx="8" cy="5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529"/>
              <p:cNvSpPr/>
              <p:nvPr/>
            </p:nvSpPr>
            <p:spPr bwMode="auto">
              <a:xfrm>
                <a:off x="4077" y="137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530"/>
              <p:cNvSpPr/>
              <p:nvPr/>
            </p:nvSpPr>
            <p:spPr bwMode="auto">
              <a:xfrm>
                <a:off x="4077" y="1370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531"/>
              <p:cNvSpPr/>
              <p:nvPr/>
            </p:nvSpPr>
            <p:spPr bwMode="auto">
              <a:xfrm>
                <a:off x="4063" y="1416"/>
                <a:ext cx="161" cy="142"/>
              </a:xfrm>
              <a:custGeom>
                <a:avLst/>
                <a:gdLst>
                  <a:gd name="T0" fmla="*/ 57 w 60"/>
                  <a:gd name="T1" fmla="*/ 12 h 53"/>
                  <a:gd name="T2" fmla="*/ 49 w 60"/>
                  <a:gd name="T3" fmla="*/ 12 h 53"/>
                  <a:gd name="T4" fmla="*/ 44 w 60"/>
                  <a:gd name="T5" fmla="*/ 17 h 53"/>
                  <a:gd name="T6" fmla="*/ 44 w 60"/>
                  <a:gd name="T7" fmla="*/ 17 h 53"/>
                  <a:gd name="T8" fmla="*/ 44 w 60"/>
                  <a:gd name="T9" fmla="*/ 13 h 53"/>
                  <a:gd name="T10" fmla="*/ 41 w 60"/>
                  <a:gd name="T11" fmla="*/ 2 h 53"/>
                  <a:gd name="T12" fmla="*/ 28 w 60"/>
                  <a:gd name="T13" fmla="*/ 3 h 53"/>
                  <a:gd name="T14" fmla="*/ 25 w 60"/>
                  <a:gd name="T15" fmla="*/ 14 h 53"/>
                  <a:gd name="T16" fmla="*/ 17 w 60"/>
                  <a:gd name="T17" fmla="*/ 10 h 53"/>
                  <a:gd name="T18" fmla="*/ 5 w 60"/>
                  <a:gd name="T19" fmla="*/ 15 h 53"/>
                  <a:gd name="T20" fmla="*/ 6 w 60"/>
                  <a:gd name="T21" fmla="*/ 27 h 53"/>
                  <a:gd name="T22" fmla="*/ 12 w 60"/>
                  <a:gd name="T23" fmla="*/ 29 h 53"/>
                  <a:gd name="T24" fmla="*/ 8 w 60"/>
                  <a:gd name="T25" fmla="*/ 32 h 53"/>
                  <a:gd name="T26" fmla="*/ 22 w 60"/>
                  <a:gd name="T27" fmla="*/ 52 h 53"/>
                  <a:gd name="T28" fmla="*/ 33 w 60"/>
                  <a:gd name="T29" fmla="*/ 44 h 53"/>
                  <a:gd name="T30" fmla="*/ 38 w 60"/>
                  <a:gd name="T31" fmla="*/ 47 h 53"/>
                  <a:gd name="T32" fmla="*/ 45 w 60"/>
                  <a:gd name="T33" fmla="*/ 51 h 53"/>
                  <a:gd name="T34" fmla="*/ 52 w 60"/>
                  <a:gd name="T35" fmla="*/ 45 h 53"/>
                  <a:gd name="T36" fmla="*/ 55 w 60"/>
                  <a:gd name="T37" fmla="*/ 29 h 53"/>
                  <a:gd name="T38" fmla="*/ 50 w 60"/>
                  <a:gd name="T39" fmla="*/ 27 h 53"/>
                  <a:gd name="T40" fmla="*/ 57 w 60"/>
                  <a:gd name="T41" fmla="*/ 25 h 53"/>
                  <a:gd name="T42" fmla="*/ 57 w 60"/>
                  <a:gd name="T43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3">
                    <a:moveTo>
                      <a:pt x="57" y="12"/>
                    </a:moveTo>
                    <a:cubicBezTo>
                      <a:pt x="55" y="9"/>
                      <a:pt x="51" y="10"/>
                      <a:pt x="49" y="12"/>
                    </a:cubicBezTo>
                    <a:cubicBezTo>
                      <a:pt x="47" y="13"/>
                      <a:pt x="45" y="15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5"/>
                      <a:pt x="44" y="14"/>
                      <a:pt x="44" y="13"/>
                    </a:cubicBezTo>
                    <a:cubicBezTo>
                      <a:pt x="45" y="9"/>
                      <a:pt x="45" y="4"/>
                      <a:pt x="41" y="2"/>
                    </a:cubicBezTo>
                    <a:cubicBezTo>
                      <a:pt x="39" y="0"/>
                      <a:pt x="30" y="1"/>
                      <a:pt x="28" y="3"/>
                    </a:cubicBezTo>
                    <a:cubicBezTo>
                      <a:pt x="24" y="6"/>
                      <a:pt x="24" y="10"/>
                      <a:pt x="25" y="14"/>
                    </a:cubicBezTo>
                    <a:cubicBezTo>
                      <a:pt x="23" y="12"/>
                      <a:pt x="19" y="11"/>
                      <a:pt x="17" y="10"/>
                    </a:cubicBezTo>
                    <a:cubicBezTo>
                      <a:pt x="13" y="9"/>
                      <a:pt x="6" y="12"/>
                      <a:pt x="5" y="15"/>
                    </a:cubicBezTo>
                    <a:cubicBezTo>
                      <a:pt x="3" y="19"/>
                      <a:pt x="2" y="25"/>
                      <a:pt x="6" y="27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3" y="53"/>
                      <a:pt x="22" y="52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7"/>
                    </a:cubicBezTo>
                    <a:cubicBezTo>
                      <a:pt x="40" y="48"/>
                      <a:pt x="43" y="51"/>
                      <a:pt x="45" y="51"/>
                    </a:cubicBezTo>
                    <a:cubicBezTo>
                      <a:pt x="50" y="52"/>
                      <a:pt x="51" y="49"/>
                      <a:pt x="52" y="45"/>
                    </a:cubicBezTo>
                    <a:cubicBezTo>
                      <a:pt x="54" y="39"/>
                      <a:pt x="58" y="35"/>
                      <a:pt x="55" y="29"/>
                    </a:cubicBezTo>
                    <a:cubicBezTo>
                      <a:pt x="54" y="28"/>
                      <a:pt x="52" y="28"/>
                      <a:pt x="50" y="27"/>
                    </a:cubicBezTo>
                    <a:cubicBezTo>
                      <a:pt x="52" y="28"/>
                      <a:pt x="55" y="26"/>
                      <a:pt x="57" y="25"/>
                    </a:cubicBezTo>
                    <a:cubicBezTo>
                      <a:pt x="60" y="21"/>
                      <a:pt x="59" y="15"/>
                      <a:pt x="57" y="12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532"/>
              <p:cNvSpPr/>
              <p:nvPr/>
            </p:nvSpPr>
            <p:spPr bwMode="auto">
              <a:xfrm>
                <a:off x="4154" y="1418"/>
                <a:ext cx="43" cy="62"/>
              </a:xfrm>
              <a:custGeom>
                <a:avLst/>
                <a:gdLst>
                  <a:gd name="T0" fmla="*/ 15 w 16"/>
                  <a:gd name="T1" fmla="*/ 12 h 23"/>
                  <a:gd name="T2" fmla="*/ 15 w 16"/>
                  <a:gd name="T3" fmla="*/ 12 h 23"/>
                  <a:gd name="T4" fmla="*/ 15 w 16"/>
                  <a:gd name="T5" fmla="*/ 12 h 23"/>
                  <a:gd name="T6" fmla="*/ 13 w 16"/>
                  <a:gd name="T7" fmla="*/ 13 h 23"/>
                  <a:gd name="T8" fmla="*/ 9 w 16"/>
                  <a:gd name="T9" fmla="*/ 16 h 23"/>
                  <a:gd name="T10" fmla="*/ 4 w 16"/>
                  <a:gd name="T11" fmla="*/ 0 h 23"/>
                  <a:gd name="T12" fmla="*/ 3 w 16"/>
                  <a:gd name="T13" fmla="*/ 0 h 23"/>
                  <a:gd name="T14" fmla="*/ 4 w 16"/>
                  <a:gd name="T15" fmla="*/ 7 h 23"/>
                  <a:gd name="T16" fmla="*/ 4 w 16"/>
                  <a:gd name="T17" fmla="*/ 8 h 23"/>
                  <a:gd name="T18" fmla="*/ 4 w 16"/>
                  <a:gd name="T19" fmla="*/ 14 h 23"/>
                  <a:gd name="T20" fmla="*/ 2 w 16"/>
                  <a:gd name="T21" fmla="*/ 18 h 23"/>
                  <a:gd name="T22" fmla="*/ 1 w 16"/>
                  <a:gd name="T23" fmla="*/ 22 h 23"/>
                  <a:gd name="T24" fmla="*/ 1 w 16"/>
                  <a:gd name="T25" fmla="*/ 23 h 23"/>
                  <a:gd name="T26" fmla="*/ 5 w 16"/>
                  <a:gd name="T27" fmla="*/ 22 h 23"/>
                  <a:gd name="T28" fmla="*/ 14 w 16"/>
                  <a:gd name="T29" fmla="*/ 14 h 23"/>
                  <a:gd name="T30" fmla="*/ 15 w 16"/>
                  <a:gd name="T31" fmla="*/ 12 h 23"/>
                  <a:gd name="T32" fmla="*/ 15 w 16"/>
                  <a:gd name="T3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3"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2"/>
                      <a:pt x="14" y="12"/>
                      <a:pt x="13" y="13"/>
                    </a:cubicBezTo>
                    <a:cubicBezTo>
                      <a:pt x="12" y="14"/>
                      <a:pt x="11" y="15"/>
                      <a:pt x="9" y="16"/>
                    </a:cubicBezTo>
                    <a:cubicBezTo>
                      <a:pt x="12" y="10"/>
                      <a:pt x="11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4" y="1"/>
                      <a:pt x="6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10"/>
                      <a:pt x="5" y="12"/>
                      <a:pt x="4" y="14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2" y="19"/>
                      <a:pt x="2" y="21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3" y="23"/>
                      <a:pt x="4" y="23"/>
                      <a:pt x="5" y="22"/>
                    </a:cubicBezTo>
                    <a:cubicBezTo>
                      <a:pt x="8" y="19"/>
                      <a:pt x="11" y="17"/>
                      <a:pt x="14" y="14"/>
                    </a:cubicBezTo>
                    <a:cubicBezTo>
                      <a:pt x="14" y="14"/>
                      <a:pt x="15" y="13"/>
                      <a:pt x="15" y="12"/>
                    </a:cubicBezTo>
                    <a:cubicBezTo>
                      <a:pt x="16" y="12"/>
                      <a:pt x="15" y="11"/>
                      <a:pt x="15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533"/>
              <p:cNvSpPr/>
              <p:nvPr/>
            </p:nvSpPr>
            <p:spPr bwMode="auto">
              <a:xfrm>
                <a:off x="4071" y="1437"/>
                <a:ext cx="147" cy="115"/>
              </a:xfrm>
              <a:custGeom>
                <a:avLst/>
                <a:gdLst>
                  <a:gd name="T0" fmla="*/ 54 w 55"/>
                  <a:gd name="T1" fmla="*/ 11 h 43"/>
                  <a:gd name="T2" fmla="*/ 55 w 55"/>
                  <a:gd name="T3" fmla="*/ 11 h 43"/>
                  <a:gd name="T4" fmla="*/ 52 w 55"/>
                  <a:gd name="T5" fmla="*/ 4 h 43"/>
                  <a:gd name="T6" fmla="*/ 51 w 55"/>
                  <a:gd name="T7" fmla="*/ 4 h 43"/>
                  <a:gd name="T8" fmla="*/ 51 w 55"/>
                  <a:gd name="T9" fmla="*/ 8 h 43"/>
                  <a:gd name="T10" fmla="*/ 47 w 55"/>
                  <a:gd name="T11" fmla="*/ 15 h 43"/>
                  <a:gd name="T12" fmla="*/ 46 w 55"/>
                  <a:gd name="T13" fmla="*/ 14 h 43"/>
                  <a:gd name="T14" fmla="*/ 37 w 55"/>
                  <a:gd name="T15" fmla="*/ 23 h 43"/>
                  <a:gd name="T16" fmla="*/ 34 w 55"/>
                  <a:gd name="T17" fmla="*/ 22 h 43"/>
                  <a:gd name="T18" fmla="*/ 31 w 55"/>
                  <a:gd name="T19" fmla="*/ 21 h 43"/>
                  <a:gd name="T20" fmla="*/ 29 w 55"/>
                  <a:gd name="T21" fmla="*/ 21 h 43"/>
                  <a:gd name="T22" fmla="*/ 26 w 55"/>
                  <a:gd name="T23" fmla="*/ 15 h 43"/>
                  <a:gd name="T24" fmla="*/ 23 w 55"/>
                  <a:gd name="T25" fmla="*/ 8 h 43"/>
                  <a:gd name="T26" fmla="*/ 22 w 55"/>
                  <a:gd name="T27" fmla="*/ 7 h 43"/>
                  <a:gd name="T28" fmla="*/ 5 w 55"/>
                  <a:gd name="T29" fmla="*/ 5 h 43"/>
                  <a:gd name="T30" fmla="*/ 4 w 55"/>
                  <a:gd name="T31" fmla="*/ 20 h 43"/>
                  <a:gd name="T32" fmla="*/ 6 w 55"/>
                  <a:gd name="T33" fmla="*/ 24 h 43"/>
                  <a:gd name="T34" fmla="*/ 3 w 55"/>
                  <a:gd name="T35" fmla="*/ 30 h 43"/>
                  <a:gd name="T36" fmla="*/ 20 w 55"/>
                  <a:gd name="T37" fmla="*/ 43 h 43"/>
                  <a:gd name="T38" fmla="*/ 29 w 55"/>
                  <a:gd name="T39" fmla="*/ 40 h 43"/>
                  <a:gd name="T40" fmla="*/ 31 w 55"/>
                  <a:gd name="T41" fmla="*/ 36 h 43"/>
                  <a:gd name="T42" fmla="*/ 37 w 55"/>
                  <a:gd name="T43" fmla="*/ 38 h 43"/>
                  <a:gd name="T44" fmla="*/ 44 w 55"/>
                  <a:gd name="T45" fmla="*/ 43 h 43"/>
                  <a:gd name="T46" fmla="*/ 49 w 55"/>
                  <a:gd name="T47" fmla="*/ 36 h 43"/>
                  <a:gd name="T48" fmla="*/ 52 w 55"/>
                  <a:gd name="T49" fmla="*/ 24 h 43"/>
                  <a:gd name="T50" fmla="*/ 50 w 55"/>
                  <a:gd name="T51" fmla="*/ 21 h 43"/>
                  <a:gd name="T52" fmla="*/ 48 w 55"/>
                  <a:gd name="T53" fmla="*/ 19 h 43"/>
                  <a:gd name="T54" fmla="*/ 54 w 55"/>
                  <a:gd name="T55" fmla="*/ 16 h 43"/>
                  <a:gd name="T56" fmla="*/ 53 w 55"/>
                  <a:gd name="T57" fmla="*/ 17 h 43"/>
                  <a:gd name="T58" fmla="*/ 54 w 55"/>
                  <a:gd name="T59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43">
                    <a:moveTo>
                      <a:pt x="54" y="11"/>
                    </a:moveTo>
                    <a:cubicBezTo>
                      <a:pt x="54" y="11"/>
                      <a:pt x="55" y="11"/>
                      <a:pt x="55" y="11"/>
                    </a:cubicBezTo>
                    <a:cubicBezTo>
                      <a:pt x="54" y="8"/>
                      <a:pt x="53" y="6"/>
                      <a:pt x="52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1" y="5"/>
                      <a:pt x="51" y="7"/>
                      <a:pt x="51" y="8"/>
                    </a:cubicBezTo>
                    <a:cubicBezTo>
                      <a:pt x="50" y="12"/>
                      <a:pt x="49" y="12"/>
                      <a:pt x="47" y="15"/>
                    </a:cubicBezTo>
                    <a:cubicBezTo>
                      <a:pt x="47" y="14"/>
                      <a:pt x="46" y="14"/>
                      <a:pt x="46" y="14"/>
                    </a:cubicBezTo>
                    <a:cubicBezTo>
                      <a:pt x="43" y="19"/>
                      <a:pt x="39" y="17"/>
                      <a:pt x="37" y="23"/>
                    </a:cubicBezTo>
                    <a:cubicBezTo>
                      <a:pt x="36" y="27"/>
                      <a:pt x="35" y="24"/>
                      <a:pt x="34" y="22"/>
                    </a:cubicBezTo>
                    <a:cubicBezTo>
                      <a:pt x="33" y="21"/>
                      <a:pt x="32" y="21"/>
                      <a:pt x="31" y="21"/>
                    </a:cubicBezTo>
                    <a:cubicBezTo>
                      <a:pt x="30" y="21"/>
                      <a:pt x="30" y="21"/>
                      <a:pt x="29" y="21"/>
                    </a:cubicBezTo>
                    <a:cubicBezTo>
                      <a:pt x="26" y="21"/>
                      <a:pt x="26" y="18"/>
                      <a:pt x="26" y="15"/>
                    </a:cubicBezTo>
                    <a:cubicBezTo>
                      <a:pt x="26" y="13"/>
                      <a:pt x="24" y="10"/>
                      <a:pt x="23" y="8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17" y="2"/>
                      <a:pt x="10" y="0"/>
                      <a:pt x="5" y="5"/>
                    </a:cubicBezTo>
                    <a:cubicBezTo>
                      <a:pt x="1" y="8"/>
                      <a:pt x="0" y="17"/>
                      <a:pt x="4" y="20"/>
                    </a:cubicBezTo>
                    <a:cubicBezTo>
                      <a:pt x="7" y="23"/>
                      <a:pt x="9" y="21"/>
                      <a:pt x="6" y="24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3" y="40"/>
                      <a:pt x="12" y="42"/>
                      <a:pt x="20" y="43"/>
                    </a:cubicBezTo>
                    <a:cubicBezTo>
                      <a:pt x="23" y="43"/>
                      <a:pt x="27" y="42"/>
                      <a:pt x="29" y="40"/>
                    </a:cubicBezTo>
                    <a:cubicBezTo>
                      <a:pt x="30" y="39"/>
                      <a:pt x="30" y="38"/>
                      <a:pt x="31" y="36"/>
                    </a:cubicBezTo>
                    <a:cubicBezTo>
                      <a:pt x="32" y="33"/>
                      <a:pt x="35" y="36"/>
                      <a:pt x="37" y="38"/>
                    </a:cubicBezTo>
                    <a:cubicBezTo>
                      <a:pt x="39" y="40"/>
                      <a:pt x="40" y="43"/>
                      <a:pt x="44" y="43"/>
                    </a:cubicBezTo>
                    <a:cubicBezTo>
                      <a:pt x="47" y="43"/>
                      <a:pt x="48" y="38"/>
                      <a:pt x="49" y="36"/>
                    </a:cubicBezTo>
                    <a:cubicBezTo>
                      <a:pt x="50" y="33"/>
                      <a:pt x="54" y="28"/>
                      <a:pt x="52" y="24"/>
                    </a:cubicBezTo>
                    <a:cubicBezTo>
                      <a:pt x="52" y="23"/>
                      <a:pt x="51" y="22"/>
                      <a:pt x="50" y="21"/>
                    </a:cubicBezTo>
                    <a:cubicBezTo>
                      <a:pt x="49" y="20"/>
                      <a:pt x="45" y="19"/>
                      <a:pt x="48" y="19"/>
                    </a:cubicBezTo>
                    <a:cubicBezTo>
                      <a:pt x="51" y="19"/>
                      <a:pt x="53" y="18"/>
                      <a:pt x="54" y="16"/>
                    </a:cubicBezTo>
                    <a:cubicBezTo>
                      <a:pt x="54" y="16"/>
                      <a:pt x="53" y="17"/>
                      <a:pt x="53" y="17"/>
                    </a:cubicBezTo>
                    <a:cubicBezTo>
                      <a:pt x="55" y="15"/>
                      <a:pt x="55" y="13"/>
                      <a:pt x="54" y="11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534"/>
              <p:cNvSpPr/>
              <p:nvPr/>
            </p:nvSpPr>
            <p:spPr bwMode="auto">
              <a:xfrm>
                <a:off x="4079" y="1450"/>
                <a:ext cx="59" cy="46"/>
              </a:xfrm>
              <a:custGeom>
                <a:avLst/>
                <a:gdLst>
                  <a:gd name="T0" fmla="*/ 20 w 22"/>
                  <a:gd name="T1" fmla="*/ 11 h 17"/>
                  <a:gd name="T2" fmla="*/ 10 w 22"/>
                  <a:gd name="T3" fmla="*/ 1 h 17"/>
                  <a:gd name="T4" fmla="*/ 10 w 22"/>
                  <a:gd name="T5" fmla="*/ 1 h 17"/>
                  <a:gd name="T6" fmla="*/ 2 w 22"/>
                  <a:gd name="T7" fmla="*/ 0 h 17"/>
                  <a:gd name="T8" fmla="*/ 2 w 22"/>
                  <a:gd name="T9" fmla="*/ 1 h 17"/>
                  <a:gd name="T10" fmla="*/ 2 w 22"/>
                  <a:gd name="T11" fmla="*/ 6 h 17"/>
                  <a:gd name="T12" fmla="*/ 4 w 22"/>
                  <a:gd name="T13" fmla="*/ 12 h 17"/>
                  <a:gd name="T14" fmla="*/ 4 w 22"/>
                  <a:gd name="T15" fmla="*/ 14 h 17"/>
                  <a:gd name="T16" fmla="*/ 9 w 22"/>
                  <a:gd name="T17" fmla="*/ 16 h 17"/>
                  <a:gd name="T18" fmla="*/ 22 w 22"/>
                  <a:gd name="T19" fmla="*/ 17 h 17"/>
                  <a:gd name="T20" fmla="*/ 22 w 22"/>
                  <a:gd name="T21" fmla="*/ 16 h 17"/>
                  <a:gd name="T22" fmla="*/ 19 w 22"/>
                  <a:gd name="T23" fmla="*/ 12 h 17"/>
                  <a:gd name="T24" fmla="*/ 20 w 22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7">
                    <a:moveTo>
                      <a:pt x="20" y="11"/>
                    </a:moveTo>
                    <a:cubicBezTo>
                      <a:pt x="17" y="8"/>
                      <a:pt x="14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0" y="4"/>
                      <a:pt x="2" y="6"/>
                    </a:cubicBez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5" y="15"/>
                      <a:pt x="8" y="15"/>
                      <a:pt x="9" y="16"/>
                    </a:cubicBezTo>
                    <a:cubicBezTo>
                      <a:pt x="13" y="17"/>
                      <a:pt x="17" y="16"/>
                      <a:pt x="22" y="17"/>
                    </a:cubicBezTo>
                    <a:cubicBezTo>
                      <a:pt x="22" y="17"/>
                      <a:pt x="22" y="17"/>
                      <a:pt x="22" y="16"/>
                    </a:cubicBezTo>
                    <a:cubicBezTo>
                      <a:pt x="22" y="15"/>
                      <a:pt x="21" y="13"/>
                      <a:pt x="19" y="12"/>
                    </a:cubicBezTo>
                    <a:cubicBezTo>
                      <a:pt x="20" y="12"/>
                      <a:pt x="20" y="12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535"/>
              <p:cNvSpPr/>
              <p:nvPr/>
            </p:nvSpPr>
            <p:spPr bwMode="auto">
              <a:xfrm>
                <a:off x="4138" y="1493"/>
                <a:ext cx="70" cy="57"/>
              </a:xfrm>
              <a:custGeom>
                <a:avLst/>
                <a:gdLst>
                  <a:gd name="T0" fmla="*/ 26 w 26"/>
                  <a:gd name="T1" fmla="*/ 5 h 21"/>
                  <a:gd name="T2" fmla="*/ 15 w 26"/>
                  <a:gd name="T3" fmla="*/ 1 h 21"/>
                  <a:gd name="T4" fmla="*/ 5 w 26"/>
                  <a:gd name="T5" fmla="*/ 3 h 21"/>
                  <a:gd name="T6" fmla="*/ 4 w 26"/>
                  <a:gd name="T7" fmla="*/ 3 h 21"/>
                  <a:gd name="T8" fmla="*/ 3 w 26"/>
                  <a:gd name="T9" fmla="*/ 2 h 21"/>
                  <a:gd name="T10" fmla="*/ 3 w 26"/>
                  <a:gd name="T11" fmla="*/ 2 h 21"/>
                  <a:gd name="T12" fmla="*/ 1 w 26"/>
                  <a:gd name="T13" fmla="*/ 1 h 21"/>
                  <a:gd name="T14" fmla="*/ 0 w 26"/>
                  <a:gd name="T15" fmla="*/ 2 h 21"/>
                  <a:gd name="T16" fmla="*/ 6 w 26"/>
                  <a:gd name="T17" fmla="*/ 11 h 21"/>
                  <a:gd name="T18" fmla="*/ 10 w 26"/>
                  <a:gd name="T19" fmla="*/ 13 h 21"/>
                  <a:gd name="T20" fmla="*/ 12 w 26"/>
                  <a:gd name="T21" fmla="*/ 16 h 21"/>
                  <a:gd name="T22" fmla="*/ 20 w 26"/>
                  <a:gd name="T23" fmla="*/ 21 h 21"/>
                  <a:gd name="T24" fmla="*/ 21 w 26"/>
                  <a:gd name="T25" fmla="*/ 20 h 21"/>
                  <a:gd name="T26" fmla="*/ 25 w 26"/>
                  <a:gd name="T27" fmla="*/ 11 h 21"/>
                  <a:gd name="T28" fmla="*/ 25 w 26"/>
                  <a:gd name="T29" fmla="*/ 10 h 21"/>
                  <a:gd name="T30" fmla="*/ 26 w 26"/>
                  <a:gd name="T31" fmla="*/ 6 h 21"/>
                  <a:gd name="T32" fmla="*/ 26 w 26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5"/>
                    </a:moveTo>
                    <a:cubicBezTo>
                      <a:pt x="23" y="2"/>
                      <a:pt x="19" y="0"/>
                      <a:pt x="15" y="1"/>
                    </a:cubicBezTo>
                    <a:cubicBezTo>
                      <a:pt x="13" y="1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5"/>
                      <a:pt x="3" y="9"/>
                      <a:pt x="6" y="11"/>
                    </a:cubicBezTo>
                    <a:cubicBezTo>
                      <a:pt x="7" y="12"/>
                      <a:pt x="8" y="12"/>
                      <a:pt x="10" y="13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0" y="21"/>
                      <a:pt x="20" y="21"/>
                      <a:pt x="21" y="20"/>
                    </a:cubicBezTo>
                    <a:cubicBezTo>
                      <a:pt x="22" y="17"/>
                      <a:pt x="25" y="14"/>
                      <a:pt x="25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4" y="8"/>
                      <a:pt x="25" y="7"/>
                      <a:pt x="26" y="6"/>
                    </a:cubicBezTo>
                    <a:cubicBezTo>
                      <a:pt x="26" y="6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536"/>
              <p:cNvSpPr/>
              <p:nvPr/>
            </p:nvSpPr>
            <p:spPr bwMode="auto">
              <a:xfrm>
                <a:off x="4090" y="1491"/>
                <a:ext cx="70" cy="59"/>
              </a:xfrm>
              <a:custGeom>
                <a:avLst/>
                <a:gdLst>
                  <a:gd name="T0" fmla="*/ 26 w 26"/>
                  <a:gd name="T1" fmla="*/ 13 h 22"/>
                  <a:gd name="T2" fmla="*/ 20 w 26"/>
                  <a:gd name="T3" fmla="*/ 1 h 22"/>
                  <a:gd name="T4" fmla="*/ 19 w 26"/>
                  <a:gd name="T5" fmla="*/ 0 h 22"/>
                  <a:gd name="T6" fmla="*/ 14 w 26"/>
                  <a:gd name="T7" fmla="*/ 4 h 22"/>
                  <a:gd name="T8" fmla="*/ 9 w 26"/>
                  <a:gd name="T9" fmla="*/ 8 h 22"/>
                  <a:gd name="T10" fmla="*/ 5 w 26"/>
                  <a:gd name="T11" fmla="*/ 12 h 22"/>
                  <a:gd name="T12" fmla="*/ 0 w 26"/>
                  <a:gd name="T13" fmla="*/ 17 h 22"/>
                  <a:gd name="T14" fmla="*/ 0 w 26"/>
                  <a:gd name="T15" fmla="*/ 18 h 22"/>
                  <a:gd name="T16" fmla="*/ 15 w 26"/>
                  <a:gd name="T17" fmla="*/ 22 h 22"/>
                  <a:gd name="T18" fmla="*/ 26 w 26"/>
                  <a:gd name="T19" fmla="*/ 13 h 22"/>
                  <a:gd name="T20" fmla="*/ 26 w 2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26" y="13"/>
                    </a:moveTo>
                    <a:cubicBezTo>
                      <a:pt x="23" y="9"/>
                      <a:pt x="19" y="6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7" y="1"/>
                      <a:pt x="15" y="3"/>
                      <a:pt x="14" y="4"/>
                    </a:cubicBezTo>
                    <a:cubicBezTo>
                      <a:pt x="12" y="5"/>
                      <a:pt x="11" y="6"/>
                      <a:pt x="9" y="8"/>
                    </a:cubicBezTo>
                    <a:cubicBezTo>
                      <a:pt x="8" y="9"/>
                      <a:pt x="6" y="10"/>
                      <a:pt x="5" y="12"/>
                    </a:cubicBezTo>
                    <a:cubicBezTo>
                      <a:pt x="3" y="14"/>
                      <a:pt x="3" y="16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5" y="21"/>
                      <a:pt x="9" y="22"/>
                      <a:pt x="15" y="22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537"/>
              <p:cNvSpPr/>
              <p:nvPr/>
            </p:nvSpPr>
            <p:spPr bwMode="auto">
              <a:xfrm>
                <a:off x="4170" y="1421"/>
                <a:ext cx="14" cy="51"/>
              </a:xfrm>
              <a:custGeom>
                <a:avLst/>
                <a:gdLst>
                  <a:gd name="T0" fmla="*/ 2 w 5"/>
                  <a:gd name="T1" fmla="*/ 1 h 19"/>
                  <a:gd name="T2" fmla="*/ 1 w 5"/>
                  <a:gd name="T3" fmla="*/ 1 h 19"/>
                  <a:gd name="T4" fmla="*/ 2 w 5"/>
                  <a:gd name="T5" fmla="*/ 4 h 19"/>
                  <a:gd name="T6" fmla="*/ 2 w 5"/>
                  <a:gd name="T7" fmla="*/ 10 h 19"/>
                  <a:gd name="T8" fmla="*/ 0 w 5"/>
                  <a:gd name="T9" fmla="*/ 18 h 19"/>
                  <a:gd name="T10" fmla="*/ 1 w 5"/>
                  <a:gd name="T11" fmla="*/ 19 h 19"/>
                  <a:gd name="T12" fmla="*/ 3 w 5"/>
                  <a:gd name="T13" fmla="*/ 17 h 19"/>
                  <a:gd name="T14" fmla="*/ 3 w 5"/>
                  <a:gd name="T15" fmla="*/ 17 h 19"/>
                  <a:gd name="T16" fmla="*/ 3 w 5"/>
                  <a:gd name="T17" fmla="*/ 16 h 19"/>
                  <a:gd name="T18" fmla="*/ 5 w 5"/>
                  <a:gd name="T19" fmla="*/ 12 h 19"/>
                  <a:gd name="T20" fmla="*/ 5 w 5"/>
                  <a:gd name="T21" fmla="*/ 10 h 19"/>
                  <a:gd name="T22" fmla="*/ 2 w 5"/>
                  <a:gd name="T2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9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2" y="7"/>
                      <a:pt x="2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9"/>
                      <a:pt x="0" y="19"/>
                      <a:pt x="1" y="19"/>
                    </a:cubicBezTo>
                    <a:cubicBezTo>
                      <a:pt x="1" y="18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5" y="14"/>
                      <a:pt x="5" y="12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6"/>
                      <a:pt x="5" y="3"/>
                      <a:pt x="2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538"/>
              <p:cNvSpPr/>
              <p:nvPr/>
            </p:nvSpPr>
            <p:spPr bwMode="auto">
              <a:xfrm>
                <a:off x="4189" y="1456"/>
                <a:ext cx="29" cy="37"/>
              </a:xfrm>
              <a:custGeom>
                <a:avLst/>
                <a:gdLst>
                  <a:gd name="T0" fmla="*/ 10 w 11"/>
                  <a:gd name="T1" fmla="*/ 0 h 14"/>
                  <a:gd name="T2" fmla="*/ 9 w 11"/>
                  <a:gd name="T3" fmla="*/ 1 h 14"/>
                  <a:gd name="T4" fmla="*/ 6 w 11"/>
                  <a:gd name="T5" fmla="*/ 8 h 14"/>
                  <a:gd name="T6" fmla="*/ 0 w 11"/>
                  <a:gd name="T7" fmla="*/ 12 h 14"/>
                  <a:gd name="T8" fmla="*/ 1 w 11"/>
                  <a:gd name="T9" fmla="*/ 13 h 14"/>
                  <a:gd name="T10" fmla="*/ 6 w 11"/>
                  <a:gd name="T11" fmla="*/ 12 h 14"/>
                  <a:gd name="T12" fmla="*/ 8 w 11"/>
                  <a:gd name="T13" fmla="*/ 11 h 14"/>
                  <a:gd name="T14" fmla="*/ 8 w 11"/>
                  <a:gd name="T15" fmla="*/ 11 h 14"/>
                  <a:gd name="T16" fmla="*/ 11 w 11"/>
                  <a:gd name="T17" fmla="*/ 6 h 14"/>
                  <a:gd name="T18" fmla="*/ 10 w 11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3"/>
                      <a:pt x="9" y="7"/>
                      <a:pt x="6" y="8"/>
                    </a:cubicBezTo>
                    <a:cubicBezTo>
                      <a:pt x="4" y="9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2" y="13"/>
                      <a:pt x="4" y="12"/>
                      <a:pt x="6" y="12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0" y="8"/>
                      <a:pt x="11" y="6"/>
                    </a:cubicBezTo>
                    <a:cubicBezTo>
                      <a:pt x="11" y="4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539"/>
              <p:cNvSpPr/>
              <p:nvPr/>
            </p:nvSpPr>
            <p:spPr bwMode="auto">
              <a:xfrm>
                <a:off x="4117" y="1448"/>
                <a:ext cx="67" cy="75"/>
              </a:xfrm>
              <a:custGeom>
                <a:avLst/>
                <a:gdLst>
                  <a:gd name="T0" fmla="*/ 22 w 25"/>
                  <a:gd name="T1" fmla="*/ 24 h 28"/>
                  <a:gd name="T2" fmla="*/ 20 w 25"/>
                  <a:gd name="T3" fmla="*/ 21 h 28"/>
                  <a:gd name="T4" fmla="*/ 19 w 25"/>
                  <a:gd name="T5" fmla="*/ 21 h 28"/>
                  <a:gd name="T6" fmla="*/ 10 w 25"/>
                  <a:gd name="T7" fmla="*/ 19 h 28"/>
                  <a:gd name="T8" fmla="*/ 10 w 25"/>
                  <a:gd name="T9" fmla="*/ 18 h 28"/>
                  <a:gd name="T10" fmla="*/ 10 w 25"/>
                  <a:gd name="T11" fmla="*/ 18 h 28"/>
                  <a:gd name="T12" fmla="*/ 10 w 25"/>
                  <a:gd name="T13" fmla="*/ 18 h 28"/>
                  <a:gd name="T14" fmla="*/ 9 w 25"/>
                  <a:gd name="T15" fmla="*/ 12 h 28"/>
                  <a:gd name="T16" fmla="*/ 7 w 25"/>
                  <a:gd name="T17" fmla="*/ 7 h 28"/>
                  <a:gd name="T18" fmla="*/ 1 w 25"/>
                  <a:gd name="T19" fmla="*/ 0 h 28"/>
                  <a:gd name="T20" fmla="*/ 1 w 25"/>
                  <a:gd name="T21" fmla="*/ 1 h 28"/>
                  <a:gd name="T22" fmla="*/ 5 w 25"/>
                  <a:gd name="T23" fmla="*/ 8 h 28"/>
                  <a:gd name="T24" fmla="*/ 7 w 25"/>
                  <a:gd name="T25" fmla="*/ 10 h 28"/>
                  <a:gd name="T26" fmla="*/ 8 w 25"/>
                  <a:gd name="T27" fmla="*/ 17 h 28"/>
                  <a:gd name="T28" fmla="*/ 8 w 25"/>
                  <a:gd name="T29" fmla="*/ 18 h 28"/>
                  <a:gd name="T30" fmla="*/ 9 w 25"/>
                  <a:gd name="T31" fmla="*/ 18 h 28"/>
                  <a:gd name="T32" fmla="*/ 9 w 25"/>
                  <a:gd name="T33" fmla="*/ 19 h 28"/>
                  <a:gd name="T34" fmla="*/ 9 w 25"/>
                  <a:gd name="T35" fmla="*/ 19 h 28"/>
                  <a:gd name="T36" fmla="*/ 9 w 25"/>
                  <a:gd name="T37" fmla="*/ 19 h 28"/>
                  <a:gd name="T38" fmla="*/ 9 w 25"/>
                  <a:gd name="T39" fmla="*/ 19 h 28"/>
                  <a:gd name="T40" fmla="*/ 10 w 25"/>
                  <a:gd name="T41" fmla="*/ 20 h 28"/>
                  <a:gd name="T42" fmla="*/ 14 w 25"/>
                  <a:gd name="T43" fmla="*/ 22 h 28"/>
                  <a:gd name="T44" fmla="*/ 16 w 25"/>
                  <a:gd name="T45" fmla="*/ 22 h 28"/>
                  <a:gd name="T46" fmla="*/ 19 w 25"/>
                  <a:gd name="T47" fmla="*/ 25 h 28"/>
                  <a:gd name="T48" fmla="*/ 24 w 25"/>
                  <a:gd name="T49" fmla="*/ 28 h 28"/>
                  <a:gd name="T50" fmla="*/ 24 w 25"/>
                  <a:gd name="T51" fmla="*/ 27 h 28"/>
                  <a:gd name="T52" fmla="*/ 22 w 25"/>
                  <a:gd name="T53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22" y="24"/>
                    </a:moveTo>
                    <a:cubicBezTo>
                      <a:pt x="21" y="23"/>
                      <a:pt x="19" y="22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8" y="19"/>
                      <a:pt x="12" y="21"/>
                      <a:pt x="10" y="19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7"/>
                      <a:pt x="9" y="14"/>
                      <a:pt x="9" y="12"/>
                    </a:cubicBezTo>
                    <a:cubicBezTo>
                      <a:pt x="9" y="10"/>
                      <a:pt x="8" y="8"/>
                      <a:pt x="7" y="7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5" y="9"/>
                      <a:pt x="6" y="10"/>
                      <a:pt x="7" y="10"/>
                    </a:cubicBezTo>
                    <a:cubicBezTo>
                      <a:pt x="8" y="12"/>
                      <a:pt x="8" y="15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10" y="20"/>
                    </a:cubicBezTo>
                    <a:cubicBezTo>
                      <a:pt x="10" y="21"/>
                      <a:pt x="12" y="22"/>
                      <a:pt x="14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1" y="26"/>
                      <a:pt x="22" y="27"/>
                      <a:pt x="24" y="28"/>
                    </a:cubicBezTo>
                    <a:cubicBezTo>
                      <a:pt x="24" y="28"/>
                      <a:pt x="25" y="27"/>
                      <a:pt x="24" y="27"/>
                    </a:cubicBezTo>
                    <a:cubicBezTo>
                      <a:pt x="23" y="26"/>
                      <a:pt x="23" y="25"/>
                      <a:pt x="22" y="24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540"/>
              <p:cNvSpPr/>
              <p:nvPr/>
            </p:nvSpPr>
            <p:spPr bwMode="auto">
              <a:xfrm>
                <a:off x="4079" y="1491"/>
                <a:ext cx="32" cy="29"/>
              </a:xfrm>
              <a:custGeom>
                <a:avLst/>
                <a:gdLst>
                  <a:gd name="T0" fmla="*/ 10 w 12"/>
                  <a:gd name="T1" fmla="*/ 1 h 11"/>
                  <a:gd name="T2" fmla="*/ 9 w 12"/>
                  <a:gd name="T3" fmla="*/ 1 h 11"/>
                  <a:gd name="T4" fmla="*/ 8 w 12"/>
                  <a:gd name="T5" fmla="*/ 0 h 11"/>
                  <a:gd name="T6" fmla="*/ 8 w 12"/>
                  <a:gd name="T7" fmla="*/ 1 h 11"/>
                  <a:gd name="T8" fmla="*/ 7 w 12"/>
                  <a:gd name="T9" fmla="*/ 1 h 11"/>
                  <a:gd name="T10" fmla="*/ 3 w 12"/>
                  <a:gd name="T11" fmla="*/ 0 h 11"/>
                  <a:gd name="T12" fmla="*/ 3 w 12"/>
                  <a:gd name="T13" fmla="*/ 1 h 11"/>
                  <a:gd name="T14" fmla="*/ 6 w 12"/>
                  <a:gd name="T15" fmla="*/ 2 h 11"/>
                  <a:gd name="T16" fmla="*/ 1 w 12"/>
                  <a:gd name="T17" fmla="*/ 7 h 11"/>
                  <a:gd name="T18" fmla="*/ 0 w 12"/>
                  <a:gd name="T19" fmla="*/ 11 h 11"/>
                  <a:gd name="T20" fmla="*/ 1 w 12"/>
                  <a:gd name="T21" fmla="*/ 11 h 11"/>
                  <a:gd name="T22" fmla="*/ 1 w 12"/>
                  <a:gd name="T23" fmla="*/ 10 h 11"/>
                  <a:gd name="T24" fmla="*/ 2 w 12"/>
                  <a:gd name="T25" fmla="*/ 8 h 11"/>
                  <a:gd name="T26" fmla="*/ 4 w 12"/>
                  <a:gd name="T27" fmla="*/ 5 h 11"/>
                  <a:gd name="T28" fmla="*/ 11 w 12"/>
                  <a:gd name="T29" fmla="*/ 2 h 11"/>
                  <a:gd name="T30" fmla="*/ 11 w 12"/>
                  <a:gd name="T31" fmla="*/ 2 h 11"/>
                  <a:gd name="T32" fmla="*/ 11 w 12"/>
                  <a:gd name="T33" fmla="*/ 2 h 11"/>
                  <a:gd name="T34" fmla="*/ 11 w 12"/>
                  <a:gd name="T35" fmla="*/ 1 h 11"/>
                  <a:gd name="T36" fmla="*/ 10 w 12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0" y="1"/>
                    </a:move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3" y="3"/>
                      <a:pt x="2" y="5"/>
                      <a:pt x="1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6" y="3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541"/>
              <p:cNvSpPr/>
              <p:nvPr/>
            </p:nvSpPr>
            <p:spPr bwMode="auto">
              <a:xfrm>
                <a:off x="4085" y="1496"/>
                <a:ext cx="48" cy="45"/>
              </a:xfrm>
              <a:custGeom>
                <a:avLst/>
                <a:gdLst>
                  <a:gd name="T0" fmla="*/ 17 w 18"/>
                  <a:gd name="T1" fmla="*/ 3 h 17"/>
                  <a:gd name="T2" fmla="*/ 14 w 18"/>
                  <a:gd name="T3" fmla="*/ 4 h 17"/>
                  <a:gd name="T4" fmla="*/ 16 w 18"/>
                  <a:gd name="T5" fmla="*/ 2 h 17"/>
                  <a:gd name="T6" fmla="*/ 16 w 18"/>
                  <a:gd name="T7" fmla="*/ 1 h 17"/>
                  <a:gd name="T8" fmla="*/ 10 w 18"/>
                  <a:gd name="T9" fmla="*/ 2 h 17"/>
                  <a:gd name="T10" fmla="*/ 3 w 18"/>
                  <a:gd name="T11" fmla="*/ 6 h 17"/>
                  <a:gd name="T12" fmla="*/ 3 w 18"/>
                  <a:gd name="T13" fmla="*/ 17 h 17"/>
                  <a:gd name="T14" fmla="*/ 4 w 18"/>
                  <a:gd name="T15" fmla="*/ 17 h 17"/>
                  <a:gd name="T16" fmla="*/ 8 w 18"/>
                  <a:gd name="T17" fmla="*/ 14 h 17"/>
                  <a:gd name="T18" fmla="*/ 9 w 18"/>
                  <a:gd name="T19" fmla="*/ 13 h 17"/>
                  <a:gd name="T20" fmla="*/ 13 w 18"/>
                  <a:gd name="T21" fmla="*/ 8 h 17"/>
                  <a:gd name="T22" fmla="*/ 18 w 18"/>
                  <a:gd name="T23" fmla="*/ 4 h 17"/>
                  <a:gd name="T24" fmla="*/ 17 w 18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7" y="3"/>
                    </a:moveTo>
                    <a:cubicBezTo>
                      <a:pt x="16" y="3"/>
                      <a:pt x="15" y="4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7" y="2"/>
                      <a:pt x="5" y="3"/>
                      <a:pt x="3" y="6"/>
                    </a:cubicBezTo>
                    <a:cubicBezTo>
                      <a:pt x="2" y="10"/>
                      <a:pt x="0" y="13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5" y="14"/>
                      <a:pt x="7" y="15"/>
                      <a:pt x="8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5" y="7"/>
                      <a:pt x="16" y="5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542"/>
              <p:cNvSpPr/>
              <p:nvPr/>
            </p:nvSpPr>
            <p:spPr bwMode="auto">
              <a:xfrm>
                <a:off x="4125" y="1480"/>
                <a:ext cx="35" cy="29"/>
              </a:xfrm>
              <a:custGeom>
                <a:avLst/>
                <a:gdLst>
                  <a:gd name="T0" fmla="*/ 10 w 13"/>
                  <a:gd name="T1" fmla="*/ 1 h 11"/>
                  <a:gd name="T2" fmla="*/ 8 w 13"/>
                  <a:gd name="T3" fmla="*/ 1 h 11"/>
                  <a:gd name="T4" fmla="*/ 6 w 13"/>
                  <a:gd name="T5" fmla="*/ 0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0 h 11"/>
                  <a:gd name="T14" fmla="*/ 12 w 13"/>
                  <a:gd name="T15" fmla="*/ 8 h 11"/>
                  <a:gd name="T16" fmla="*/ 12 w 13"/>
                  <a:gd name="T17" fmla="*/ 5 h 11"/>
                  <a:gd name="T18" fmla="*/ 13 w 13"/>
                  <a:gd name="T19" fmla="*/ 3 h 11"/>
                  <a:gd name="T20" fmla="*/ 10 w 13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0" y="1"/>
                    </a:moveTo>
                    <a:cubicBezTo>
                      <a:pt x="10" y="1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3"/>
                      <a:pt x="0" y="8"/>
                      <a:pt x="3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2" y="7"/>
                      <a:pt x="12" y="6"/>
                      <a:pt x="12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543"/>
              <p:cNvSpPr/>
              <p:nvPr/>
            </p:nvSpPr>
            <p:spPr bwMode="auto">
              <a:xfrm>
                <a:off x="4135" y="1483"/>
                <a:ext cx="25" cy="18"/>
              </a:xfrm>
              <a:custGeom>
                <a:avLst/>
                <a:gdLst>
                  <a:gd name="T0" fmla="*/ 8 w 9"/>
                  <a:gd name="T1" fmla="*/ 1 h 7"/>
                  <a:gd name="T2" fmla="*/ 6 w 9"/>
                  <a:gd name="T3" fmla="*/ 0 h 7"/>
                  <a:gd name="T4" fmla="*/ 3 w 9"/>
                  <a:gd name="T5" fmla="*/ 0 h 7"/>
                  <a:gd name="T6" fmla="*/ 2 w 9"/>
                  <a:gd name="T7" fmla="*/ 0 h 7"/>
                  <a:gd name="T8" fmla="*/ 1 w 9"/>
                  <a:gd name="T9" fmla="*/ 5 h 7"/>
                  <a:gd name="T10" fmla="*/ 1 w 9"/>
                  <a:gd name="T11" fmla="*/ 6 h 7"/>
                  <a:gd name="T12" fmla="*/ 1 w 9"/>
                  <a:gd name="T13" fmla="*/ 6 h 7"/>
                  <a:gd name="T14" fmla="*/ 4 w 9"/>
                  <a:gd name="T15" fmla="*/ 6 h 7"/>
                  <a:gd name="T16" fmla="*/ 5 w 9"/>
                  <a:gd name="T17" fmla="*/ 6 h 7"/>
                  <a:gd name="T18" fmla="*/ 6 w 9"/>
                  <a:gd name="T19" fmla="*/ 6 h 7"/>
                  <a:gd name="T20" fmla="*/ 7 w 9"/>
                  <a:gd name="T21" fmla="*/ 5 h 7"/>
                  <a:gd name="T22" fmla="*/ 8 w 9"/>
                  <a:gd name="T23" fmla="*/ 5 h 7"/>
                  <a:gd name="T24" fmla="*/ 8 w 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3"/>
                      <a:pt x="9" y="2"/>
                      <a:pt x="8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544"/>
              <p:cNvSpPr/>
              <p:nvPr/>
            </p:nvSpPr>
            <p:spPr bwMode="auto">
              <a:xfrm>
                <a:off x="4135" y="1501"/>
                <a:ext cx="11" cy="6"/>
              </a:xfrm>
              <a:custGeom>
                <a:avLst/>
                <a:gdLst>
                  <a:gd name="T0" fmla="*/ 2 w 4"/>
                  <a:gd name="T1" fmla="*/ 1 h 2"/>
                  <a:gd name="T2" fmla="*/ 2 w 4"/>
                  <a:gd name="T3" fmla="*/ 1 h 2"/>
                  <a:gd name="T4" fmla="*/ 2 w 4"/>
                  <a:gd name="T5" fmla="*/ 1 h 2"/>
                  <a:gd name="T6" fmla="*/ 2 w 4"/>
                  <a:gd name="T7" fmla="*/ 1 h 2"/>
                  <a:gd name="T8" fmla="*/ 1 w 4"/>
                  <a:gd name="T9" fmla="*/ 1 h 2"/>
                  <a:gd name="T10" fmla="*/ 1 w 4"/>
                  <a:gd name="T11" fmla="*/ 1 h 2"/>
                  <a:gd name="T12" fmla="*/ 0 w 4"/>
                  <a:gd name="T13" fmla="*/ 1 h 2"/>
                  <a:gd name="T14" fmla="*/ 0 w 4"/>
                  <a:gd name="T15" fmla="*/ 2 h 2"/>
                  <a:gd name="T16" fmla="*/ 1 w 4"/>
                  <a:gd name="T17" fmla="*/ 2 h 2"/>
                  <a:gd name="T18" fmla="*/ 1 w 4"/>
                  <a:gd name="T19" fmla="*/ 2 h 2"/>
                  <a:gd name="T20" fmla="*/ 2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3 w 4"/>
                  <a:gd name="T27" fmla="*/ 2 h 2"/>
                  <a:gd name="T28" fmla="*/ 3 w 4"/>
                  <a:gd name="T29" fmla="*/ 2 h 2"/>
                  <a:gd name="T30" fmla="*/ 3 w 4"/>
                  <a:gd name="T31" fmla="*/ 2 h 2"/>
                  <a:gd name="T32" fmla="*/ 3 w 4"/>
                  <a:gd name="T33" fmla="*/ 1 h 2"/>
                  <a:gd name="T34" fmla="*/ 2 w 4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545"/>
              <p:cNvSpPr/>
              <p:nvPr/>
            </p:nvSpPr>
            <p:spPr bwMode="auto">
              <a:xfrm>
                <a:off x="4152" y="1477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546"/>
              <p:cNvSpPr/>
              <p:nvPr/>
            </p:nvSpPr>
            <p:spPr bwMode="auto">
              <a:xfrm>
                <a:off x="4154" y="1480"/>
                <a:ext cx="6" cy="11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w 2"/>
                  <a:gd name="T5" fmla="*/ 1 h 4"/>
                  <a:gd name="T6" fmla="*/ 0 w 2"/>
                  <a:gd name="T7" fmla="*/ 2 h 4"/>
                  <a:gd name="T8" fmla="*/ 0 w 2"/>
                  <a:gd name="T9" fmla="*/ 4 h 4"/>
                  <a:gd name="T10" fmla="*/ 1 w 2"/>
                  <a:gd name="T11" fmla="*/ 4 h 4"/>
                  <a:gd name="T12" fmla="*/ 1 w 2"/>
                  <a:gd name="T13" fmla="*/ 2 h 4"/>
                  <a:gd name="T14" fmla="*/ 2 w 2"/>
                  <a:gd name="T15" fmla="*/ 1 h 4"/>
                  <a:gd name="T16" fmla="*/ 1 w 2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547"/>
              <p:cNvSpPr/>
              <p:nvPr/>
            </p:nvSpPr>
            <p:spPr bwMode="auto">
              <a:xfrm>
                <a:off x="4144" y="1485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1 w 3"/>
                  <a:gd name="T5" fmla="*/ 1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2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548"/>
              <p:cNvSpPr/>
              <p:nvPr/>
            </p:nvSpPr>
            <p:spPr bwMode="auto">
              <a:xfrm>
                <a:off x="4066" y="27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6 w 69"/>
                  <a:gd name="T7" fmla="*/ 22 h 62"/>
                  <a:gd name="T8" fmla="*/ 46 w 69"/>
                  <a:gd name="T9" fmla="*/ 4 h 62"/>
                  <a:gd name="T10" fmla="*/ 30 w 69"/>
                  <a:gd name="T11" fmla="*/ 7 h 62"/>
                  <a:gd name="T12" fmla="*/ 28 w 69"/>
                  <a:gd name="T13" fmla="*/ 20 h 62"/>
                  <a:gd name="T14" fmla="*/ 22 w 69"/>
                  <a:gd name="T15" fmla="*/ 13 h 62"/>
                  <a:gd name="T16" fmla="*/ 7 w 69"/>
                  <a:gd name="T17" fmla="*/ 15 h 62"/>
                  <a:gd name="T18" fmla="*/ 0 w 69"/>
                  <a:gd name="T19" fmla="*/ 27 h 62"/>
                  <a:gd name="T20" fmla="*/ 1 w 69"/>
                  <a:gd name="T21" fmla="*/ 30 h 62"/>
                  <a:gd name="T22" fmla="*/ 8 w 69"/>
                  <a:gd name="T23" fmla="*/ 38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7 w 69"/>
                  <a:gd name="T31" fmla="*/ 43 h 62"/>
                  <a:gd name="T32" fmla="*/ 5 w 69"/>
                  <a:gd name="T33" fmla="*/ 50 h 62"/>
                  <a:gd name="T34" fmla="*/ 10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9 h 62"/>
                  <a:gd name="T50" fmla="*/ 44 w 69"/>
                  <a:gd name="T51" fmla="*/ 41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4" y="15"/>
                      <a:pt x="51" y="16"/>
                      <a:pt x="49" y="18"/>
                    </a:cubicBezTo>
                    <a:cubicBezTo>
                      <a:pt x="48" y="19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6" y="22"/>
                    </a:cubicBezTo>
                    <a:cubicBezTo>
                      <a:pt x="49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7" y="15"/>
                      <a:pt x="28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7" y="9"/>
                      <a:pt x="12" y="11"/>
                      <a:pt x="7" y="15"/>
                    </a:cubicBezTo>
                    <a:cubicBezTo>
                      <a:pt x="3" y="17"/>
                      <a:pt x="1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8" y="38"/>
                    </a:cubicBezTo>
                    <a:cubicBezTo>
                      <a:pt x="9" y="39"/>
                      <a:pt x="12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11" y="42"/>
                      <a:pt x="9" y="42"/>
                      <a:pt x="7" y="43"/>
                    </a:cubicBezTo>
                    <a:cubicBezTo>
                      <a:pt x="5" y="45"/>
                      <a:pt x="5" y="48"/>
                      <a:pt x="5" y="50"/>
                    </a:cubicBezTo>
                    <a:cubicBezTo>
                      <a:pt x="4" y="53"/>
                      <a:pt x="6" y="58"/>
                      <a:pt x="10" y="59"/>
                    </a:cubicBezTo>
                    <a:cubicBezTo>
                      <a:pt x="14" y="61"/>
                      <a:pt x="18" y="59"/>
                      <a:pt x="21" y="56"/>
                    </a:cubicBezTo>
                    <a:cubicBezTo>
                      <a:pt x="23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7"/>
                      <a:pt x="26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9"/>
                    </a:cubicBezTo>
                    <a:cubicBezTo>
                      <a:pt x="40" y="39"/>
                      <a:pt x="43" y="40"/>
                      <a:pt x="44" y="41"/>
                    </a:cubicBezTo>
                    <a:cubicBezTo>
                      <a:pt x="45" y="41"/>
                      <a:pt x="46" y="41"/>
                      <a:pt x="47" y="42"/>
                    </a:cubicBezTo>
                    <a:cubicBezTo>
                      <a:pt x="51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549"/>
              <p:cNvSpPr/>
              <p:nvPr/>
            </p:nvSpPr>
            <p:spPr bwMode="auto">
              <a:xfrm>
                <a:off x="4082" y="2725"/>
                <a:ext cx="152" cy="112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9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1 h 42"/>
                  <a:gd name="T30" fmla="*/ 31 w 57"/>
                  <a:gd name="T31" fmla="*/ 7 h 42"/>
                  <a:gd name="T32" fmla="*/ 26 w 57"/>
                  <a:gd name="T33" fmla="*/ 12 h 42"/>
                  <a:gd name="T34" fmla="*/ 26 w 57"/>
                  <a:gd name="T35" fmla="*/ 14 h 42"/>
                  <a:gd name="T36" fmla="*/ 24 w 57"/>
                  <a:gd name="T37" fmla="*/ 1 h 42"/>
                  <a:gd name="T38" fmla="*/ 23 w 57"/>
                  <a:gd name="T39" fmla="*/ 1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10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6 w 57"/>
                  <a:gd name="T61" fmla="*/ 28 h 42"/>
                  <a:gd name="T62" fmla="*/ 17 w 57"/>
                  <a:gd name="T63" fmla="*/ 28 h 42"/>
                  <a:gd name="T64" fmla="*/ 15 w 57"/>
                  <a:gd name="T65" fmla="*/ 33 h 42"/>
                  <a:gd name="T66" fmla="*/ 13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2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3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6" y="21"/>
                      <a:pt x="55" y="22"/>
                      <a:pt x="54" y="22"/>
                    </a:cubicBezTo>
                    <a:cubicBezTo>
                      <a:pt x="53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3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9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4" y="19"/>
                      <a:pt x="45" y="15"/>
                    </a:cubicBezTo>
                    <a:cubicBezTo>
                      <a:pt x="48" y="14"/>
                      <a:pt x="50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40" y="5"/>
                      <a:pt x="40" y="1"/>
                    </a:cubicBezTo>
                    <a:cubicBezTo>
                      <a:pt x="40" y="1"/>
                      <a:pt x="39" y="0"/>
                      <a:pt x="39" y="1"/>
                    </a:cubicBezTo>
                    <a:cubicBezTo>
                      <a:pt x="35" y="3"/>
                      <a:pt x="32" y="1"/>
                      <a:pt x="31" y="7"/>
                    </a:cubicBezTo>
                    <a:cubicBezTo>
                      <a:pt x="30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2" y="10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1"/>
                    </a:cubicBezTo>
                    <a:cubicBezTo>
                      <a:pt x="22" y="4"/>
                      <a:pt x="20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0" y="10"/>
                      <a:pt x="19" y="9"/>
                    </a:cubicBezTo>
                    <a:cubicBezTo>
                      <a:pt x="16" y="4"/>
                      <a:pt x="11" y="2"/>
                      <a:pt x="6" y="3"/>
                    </a:cubicBezTo>
                    <a:cubicBezTo>
                      <a:pt x="2" y="5"/>
                      <a:pt x="0" y="7"/>
                      <a:pt x="4" y="10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1" y="21"/>
                      <a:pt x="10" y="21"/>
                    </a:cubicBezTo>
                    <a:cubicBezTo>
                      <a:pt x="8" y="23"/>
                      <a:pt x="6" y="26"/>
                      <a:pt x="2" y="26"/>
                    </a:cubicBezTo>
                    <a:cubicBezTo>
                      <a:pt x="1" y="26"/>
                      <a:pt x="1" y="27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3"/>
                    </a:cubicBezTo>
                    <a:cubicBezTo>
                      <a:pt x="14" y="35"/>
                      <a:pt x="13" y="38"/>
                      <a:pt x="13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2" y="35"/>
                    </a:cubicBezTo>
                    <a:cubicBezTo>
                      <a:pt x="26" y="36"/>
                      <a:pt x="26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3" y="33"/>
                    </a:cubicBezTo>
                    <a:cubicBezTo>
                      <a:pt x="50" y="35"/>
                      <a:pt x="55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550"/>
              <p:cNvSpPr/>
              <p:nvPr/>
            </p:nvSpPr>
            <p:spPr bwMode="auto">
              <a:xfrm>
                <a:off x="4093" y="2728"/>
                <a:ext cx="128" cy="104"/>
              </a:xfrm>
              <a:custGeom>
                <a:avLst/>
                <a:gdLst>
                  <a:gd name="T0" fmla="*/ 47 w 48"/>
                  <a:gd name="T1" fmla="*/ 27 h 39"/>
                  <a:gd name="T2" fmla="*/ 40 w 48"/>
                  <a:gd name="T3" fmla="*/ 23 h 39"/>
                  <a:gd name="T4" fmla="*/ 43 w 48"/>
                  <a:gd name="T5" fmla="*/ 20 h 39"/>
                  <a:gd name="T6" fmla="*/ 43 w 48"/>
                  <a:gd name="T7" fmla="*/ 19 h 39"/>
                  <a:gd name="T8" fmla="*/ 41 w 48"/>
                  <a:gd name="T9" fmla="*/ 20 h 39"/>
                  <a:gd name="T10" fmla="*/ 36 w 48"/>
                  <a:gd name="T11" fmla="*/ 19 h 39"/>
                  <a:gd name="T12" fmla="*/ 37 w 48"/>
                  <a:gd name="T13" fmla="*/ 15 h 39"/>
                  <a:gd name="T14" fmla="*/ 36 w 48"/>
                  <a:gd name="T15" fmla="*/ 15 h 39"/>
                  <a:gd name="T16" fmla="*/ 31 w 48"/>
                  <a:gd name="T17" fmla="*/ 18 h 39"/>
                  <a:gd name="T18" fmla="*/ 29 w 48"/>
                  <a:gd name="T19" fmla="*/ 15 h 39"/>
                  <a:gd name="T20" fmla="*/ 33 w 48"/>
                  <a:gd name="T21" fmla="*/ 7 h 39"/>
                  <a:gd name="T22" fmla="*/ 33 w 48"/>
                  <a:gd name="T23" fmla="*/ 7 h 39"/>
                  <a:gd name="T24" fmla="*/ 30 w 48"/>
                  <a:gd name="T25" fmla="*/ 9 h 39"/>
                  <a:gd name="T26" fmla="*/ 34 w 48"/>
                  <a:gd name="T27" fmla="*/ 1 h 39"/>
                  <a:gd name="T28" fmla="*/ 33 w 48"/>
                  <a:gd name="T29" fmla="*/ 1 h 39"/>
                  <a:gd name="T30" fmla="*/ 27 w 48"/>
                  <a:gd name="T31" fmla="*/ 7 h 39"/>
                  <a:gd name="T32" fmla="*/ 24 w 48"/>
                  <a:gd name="T33" fmla="*/ 14 h 39"/>
                  <a:gd name="T34" fmla="*/ 19 w 48"/>
                  <a:gd name="T35" fmla="*/ 13 h 39"/>
                  <a:gd name="T36" fmla="*/ 15 w 48"/>
                  <a:gd name="T37" fmla="*/ 8 h 39"/>
                  <a:gd name="T38" fmla="*/ 14 w 48"/>
                  <a:gd name="T39" fmla="*/ 5 h 39"/>
                  <a:gd name="T40" fmla="*/ 0 w 48"/>
                  <a:gd name="T41" fmla="*/ 3 h 39"/>
                  <a:gd name="T42" fmla="*/ 0 w 48"/>
                  <a:gd name="T43" fmla="*/ 4 h 39"/>
                  <a:gd name="T44" fmla="*/ 7 w 48"/>
                  <a:gd name="T45" fmla="*/ 12 h 39"/>
                  <a:gd name="T46" fmla="*/ 9 w 48"/>
                  <a:gd name="T47" fmla="*/ 14 h 39"/>
                  <a:gd name="T48" fmla="*/ 14 w 48"/>
                  <a:gd name="T49" fmla="*/ 18 h 39"/>
                  <a:gd name="T50" fmla="*/ 9 w 48"/>
                  <a:gd name="T51" fmla="*/ 20 h 39"/>
                  <a:gd name="T52" fmla="*/ 5 w 48"/>
                  <a:gd name="T53" fmla="*/ 24 h 39"/>
                  <a:gd name="T54" fmla="*/ 2 w 48"/>
                  <a:gd name="T55" fmla="*/ 26 h 39"/>
                  <a:gd name="T56" fmla="*/ 2 w 48"/>
                  <a:gd name="T57" fmla="*/ 26 h 39"/>
                  <a:gd name="T58" fmla="*/ 10 w 48"/>
                  <a:gd name="T59" fmla="*/ 25 h 39"/>
                  <a:gd name="T60" fmla="*/ 12 w 48"/>
                  <a:gd name="T61" fmla="*/ 23 h 39"/>
                  <a:gd name="T62" fmla="*/ 14 w 48"/>
                  <a:gd name="T63" fmla="*/ 27 h 39"/>
                  <a:gd name="T64" fmla="*/ 12 w 48"/>
                  <a:gd name="T65" fmla="*/ 36 h 39"/>
                  <a:gd name="T66" fmla="*/ 13 w 48"/>
                  <a:gd name="T67" fmla="*/ 36 h 39"/>
                  <a:gd name="T68" fmla="*/ 16 w 48"/>
                  <a:gd name="T69" fmla="*/ 29 h 39"/>
                  <a:gd name="T70" fmla="*/ 21 w 48"/>
                  <a:gd name="T71" fmla="*/ 28 h 39"/>
                  <a:gd name="T72" fmla="*/ 22 w 48"/>
                  <a:gd name="T73" fmla="*/ 33 h 39"/>
                  <a:gd name="T74" fmla="*/ 24 w 48"/>
                  <a:gd name="T75" fmla="*/ 39 h 39"/>
                  <a:gd name="T76" fmla="*/ 25 w 48"/>
                  <a:gd name="T77" fmla="*/ 38 h 39"/>
                  <a:gd name="T78" fmla="*/ 29 w 48"/>
                  <a:gd name="T79" fmla="*/ 28 h 39"/>
                  <a:gd name="T80" fmla="*/ 38 w 48"/>
                  <a:gd name="T81" fmla="*/ 31 h 39"/>
                  <a:gd name="T82" fmla="*/ 47 w 48"/>
                  <a:gd name="T83" fmla="*/ 28 h 39"/>
                  <a:gd name="T84" fmla="*/ 47 w 48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39">
                    <a:moveTo>
                      <a:pt x="47" y="27"/>
                    </a:moveTo>
                    <a:cubicBezTo>
                      <a:pt x="46" y="27"/>
                      <a:pt x="37" y="24"/>
                      <a:pt x="40" y="23"/>
                    </a:cubicBezTo>
                    <a:cubicBezTo>
                      <a:pt x="41" y="22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3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1"/>
                      <a:pt x="38" y="20"/>
                      <a:pt x="36" y="19"/>
                    </a:cubicBezTo>
                    <a:cubicBezTo>
                      <a:pt x="37" y="18"/>
                      <a:pt x="37" y="16"/>
                      <a:pt x="37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26" y="22"/>
                      <a:pt x="27" y="17"/>
                      <a:pt x="29" y="15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3" y="7"/>
                    </a:cubicBezTo>
                    <a:cubicBezTo>
                      <a:pt x="32" y="7"/>
                      <a:pt x="31" y="8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7"/>
                    </a:cubicBezTo>
                    <a:cubicBezTo>
                      <a:pt x="26" y="10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1"/>
                      <a:pt x="5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5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1" y="19"/>
                      <a:pt x="9" y="20"/>
                    </a:cubicBezTo>
                    <a:cubicBezTo>
                      <a:pt x="7" y="22"/>
                      <a:pt x="7" y="22"/>
                      <a:pt x="5" y="24"/>
                    </a:cubicBezTo>
                    <a:cubicBezTo>
                      <a:pt x="4" y="24"/>
                      <a:pt x="3" y="25"/>
                      <a:pt x="2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4" y="29"/>
                      <a:pt x="7" y="27"/>
                      <a:pt x="10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6" y="21"/>
                      <a:pt x="15" y="25"/>
                      <a:pt x="14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5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1" y="28"/>
                    </a:cubicBezTo>
                    <a:cubicBezTo>
                      <a:pt x="22" y="29"/>
                      <a:pt x="22" y="31"/>
                      <a:pt x="22" y="33"/>
                    </a:cubicBezTo>
                    <a:cubicBezTo>
                      <a:pt x="22" y="35"/>
                      <a:pt x="23" y="37"/>
                      <a:pt x="24" y="39"/>
                    </a:cubicBezTo>
                    <a:cubicBezTo>
                      <a:pt x="24" y="39"/>
                      <a:pt x="25" y="39"/>
                      <a:pt x="25" y="38"/>
                    </a:cubicBezTo>
                    <a:cubicBezTo>
                      <a:pt x="25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8" y="28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551"/>
              <p:cNvSpPr/>
              <p:nvPr/>
            </p:nvSpPr>
            <p:spPr bwMode="auto">
              <a:xfrm>
                <a:off x="4109" y="2736"/>
                <a:ext cx="91" cy="91"/>
              </a:xfrm>
              <a:custGeom>
                <a:avLst/>
                <a:gdLst>
                  <a:gd name="T0" fmla="*/ 34 w 34"/>
                  <a:gd name="T1" fmla="*/ 23 h 34"/>
                  <a:gd name="T2" fmla="*/ 29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4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6 w 34"/>
                  <a:gd name="T19" fmla="*/ 15 h 34"/>
                  <a:gd name="T20" fmla="*/ 14 w 34"/>
                  <a:gd name="T21" fmla="*/ 13 h 34"/>
                  <a:gd name="T22" fmla="*/ 10 w 34"/>
                  <a:gd name="T23" fmla="*/ 7 h 34"/>
                  <a:gd name="T24" fmla="*/ 1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3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10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4 w 34"/>
                  <a:gd name="T59" fmla="*/ 23 h 34"/>
                  <a:gd name="T60" fmla="*/ 34 w 34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3"/>
                    </a:moveTo>
                    <a:cubicBezTo>
                      <a:pt x="32" y="21"/>
                      <a:pt x="31" y="20"/>
                      <a:pt x="29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7"/>
                      <a:pt x="24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0" y="4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6" y="15"/>
                    </a:cubicBezTo>
                    <a:cubicBezTo>
                      <a:pt x="15" y="16"/>
                      <a:pt x="14" y="14"/>
                      <a:pt x="14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4" y="8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8" y="17"/>
                      <a:pt x="4" y="18"/>
                      <a:pt x="3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10" y="23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9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4" y="21"/>
                      <a:pt x="27" y="23"/>
                    </a:cubicBezTo>
                    <a:cubicBezTo>
                      <a:pt x="29" y="24"/>
                      <a:pt x="31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552"/>
              <p:cNvSpPr/>
              <p:nvPr/>
            </p:nvSpPr>
            <p:spPr bwMode="auto">
              <a:xfrm>
                <a:off x="4079" y="2803"/>
                <a:ext cx="40" cy="56"/>
              </a:xfrm>
              <a:custGeom>
                <a:avLst/>
                <a:gdLst>
                  <a:gd name="T0" fmla="*/ 15 w 15"/>
                  <a:gd name="T1" fmla="*/ 0 h 21"/>
                  <a:gd name="T2" fmla="*/ 5 w 15"/>
                  <a:gd name="T3" fmla="*/ 4 h 21"/>
                  <a:gd name="T4" fmla="*/ 1 w 15"/>
                  <a:gd name="T5" fmla="*/ 6 h 21"/>
                  <a:gd name="T6" fmla="*/ 0 w 15"/>
                  <a:gd name="T7" fmla="*/ 13 h 21"/>
                  <a:gd name="T8" fmla="*/ 7 w 15"/>
                  <a:gd name="T9" fmla="*/ 21 h 21"/>
                  <a:gd name="T10" fmla="*/ 7 w 15"/>
                  <a:gd name="T11" fmla="*/ 21 h 21"/>
                  <a:gd name="T12" fmla="*/ 5 w 15"/>
                  <a:gd name="T13" fmla="*/ 12 h 21"/>
                  <a:gd name="T14" fmla="*/ 8 w 15"/>
                  <a:gd name="T15" fmla="*/ 10 h 21"/>
                  <a:gd name="T16" fmla="*/ 8 w 15"/>
                  <a:gd name="T17" fmla="*/ 8 h 21"/>
                  <a:gd name="T18" fmla="*/ 15 w 15"/>
                  <a:gd name="T19" fmla="*/ 0 h 21"/>
                  <a:gd name="T20" fmla="*/ 15 w 15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4" y="5"/>
                      <a:pt x="2" y="5"/>
                      <a:pt x="1" y="6"/>
                    </a:cubicBezTo>
                    <a:cubicBezTo>
                      <a:pt x="0" y="8"/>
                      <a:pt x="0" y="11"/>
                      <a:pt x="0" y="13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5" y="18"/>
                      <a:pt x="2" y="15"/>
                      <a:pt x="5" y="12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4"/>
                      <a:pt x="12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553"/>
              <p:cNvSpPr/>
              <p:nvPr/>
            </p:nvSpPr>
            <p:spPr bwMode="auto">
              <a:xfrm>
                <a:off x="4135" y="27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4 w 16"/>
                  <a:gd name="T3" fmla="*/ 3 h 14"/>
                  <a:gd name="T4" fmla="*/ 0 w 16"/>
                  <a:gd name="T5" fmla="*/ 6 h 14"/>
                  <a:gd name="T6" fmla="*/ 1 w 16"/>
                  <a:gd name="T7" fmla="*/ 8 h 14"/>
                  <a:gd name="T8" fmla="*/ 0 w 16"/>
                  <a:gd name="T9" fmla="*/ 10 h 14"/>
                  <a:gd name="T10" fmla="*/ 11 w 16"/>
                  <a:gd name="T11" fmla="*/ 13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4"/>
                      <a:pt x="7" y="14"/>
                      <a:pt x="11" y="13"/>
                    </a:cubicBezTo>
                    <a:cubicBezTo>
                      <a:pt x="14" y="11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554"/>
              <p:cNvSpPr/>
              <p:nvPr/>
            </p:nvSpPr>
            <p:spPr bwMode="auto">
              <a:xfrm>
                <a:off x="4135" y="2773"/>
                <a:ext cx="41" cy="38"/>
              </a:xfrm>
              <a:custGeom>
                <a:avLst/>
                <a:gdLst>
                  <a:gd name="T0" fmla="*/ 10 w 15"/>
                  <a:gd name="T1" fmla="*/ 1 h 14"/>
                  <a:gd name="T2" fmla="*/ 7 w 15"/>
                  <a:gd name="T3" fmla="*/ 4 h 14"/>
                  <a:gd name="T4" fmla="*/ 6 w 15"/>
                  <a:gd name="T5" fmla="*/ 4 h 14"/>
                  <a:gd name="T6" fmla="*/ 6 w 15"/>
                  <a:gd name="T7" fmla="*/ 7 h 14"/>
                  <a:gd name="T8" fmla="*/ 1 w 15"/>
                  <a:gd name="T9" fmla="*/ 8 h 14"/>
                  <a:gd name="T10" fmla="*/ 1 w 15"/>
                  <a:gd name="T11" fmla="*/ 8 h 14"/>
                  <a:gd name="T12" fmla="*/ 5 w 15"/>
                  <a:gd name="T13" fmla="*/ 13 h 14"/>
                  <a:gd name="T14" fmla="*/ 13 w 15"/>
                  <a:gd name="T15" fmla="*/ 8 h 14"/>
                  <a:gd name="T16" fmla="*/ 10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0" y="1"/>
                    </a:moveTo>
                    <a:cubicBezTo>
                      <a:pt x="7" y="0"/>
                      <a:pt x="9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3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3" y="13"/>
                      <a:pt x="5" y="13"/>
                    </a:cubicBezTo>
                    <a:cubicBezTo>
                      <a:pt x="8" y="14"/>
                      <a:pt x="12" y="11"/>
                      <a:pt x="13" y="8"/>
                    </a:cubicBezTo>
                    <a:cubicBezTo>
                      <a:pt x="15" y="5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555"/>
              <p:cNvSpPr/>
              <p:nvPr/>
            </p:nvSpPr>
            <p:spPr bwMode="auto">
              <a:xfrm>
                <a:off x="4135" y="2795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556"/>
              <p:cNvSpPr/>
              <p:nvPr/>
            </p:nvSpPr>
            <p:spPr bwMode="auto">
              <a:xfrm>
                <a:off x="4157" y="2781"/>
                <a:ext cx="8" cy="14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0 h 5"/>
                  <a:gd name="T6" fmla="*/ 1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557"/>
              <p:cNvSpPr/>
              <p:nvPr/>
            </p:nvSpPr>
            <p:spPr bwMode="auto">
              <a:xfrm>
                <a:off x="4149" y="2771"/>
                <a:ext cx="13" cy="10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1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5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558"/>
              <p:cNvSpPr/>
              <p:nvPr/>
            </p:nvSpPr>
            <p:spPr bwMode="auto">
              <a:xfrm>
                <a:off x="4157" y="280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0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559"/>
              <p:cNvSpPr/>
              <p:nvPr/>
            </p:nvSpPr>
            <p:spPr bwMode="auto">
              <a:xfrm>
                <a:off x="3801" y="2746"/>
                <a:ext cx="161" cy="140"/>
              </a:xfrm>
              <a:custGeom>
                <a:avLst/>
                <a:gdLst>
                  <a:gd name="T0" fmla="*/ 56 w 60"/>
                  <a:gd name="T1" fmla="*/ 11 h 52"/>
                  <a:gd name="T2" fmla="*/ 49 w 60"/>
                  <a:gd name="T3" fmla="*/ 11 h 52"/>
                  <a:gd name="T4" fmla="*/ 43 w 60"/>
                  <a:gd name="T5" fmla="*/ 16 h 52"/>
                  <a:gd name="T6" fmla="*/ 43 w 60"/>
                  <a:gd name="T7" fmla="*/ 16 h 52"/>
                  <a:gd name="T8" fmla="*/ 44 w 60"/>
                  <a:gd name="T9" fmla="*/ 12 h 52"/>
                  <a:gd name="T10" fmla="*/ 41 w 60"/>
                  <a:gd name="T11" fmla="*/ 1 h 52"/>
                  <a:gd name="T12" fmla="*/ 27 w 60"/>
                  <a:gd name="T13" fmla="*/ 2 h 52"/>
                  <a:gd name="T14" fmla="*/ 24 w 60"/>
                  <a:gd name="T15" fmla="*/ 14 h 52"/>
                  <a:gd name="T16" fmla="*/ 17 w 60"/>
                  <a:gd name="T17" fmla="*/ 10 h 52"/>
                  <a:gd name="T18" fmla="*/ 4 w 60"/>
                  <a:gd name="T19" fmla="*/ 15 h 52"/>
                  <a:gd name="T20" fmla="*/ 6 w 60"/>
                  <a:gd name="T21" fmla="*/ 27 h 52"/>
                  <a:gd name="T22" fmla="*/ 12 w 60"/>
                  <a:gd name="T23" fmla="*/ 29 h 52"/>
                  <a:gd name="T24" fmla="*/ 8 w 60"/>
                  <a:gd name="T25" fmla="*/ 32 h 52"/>
                  <a:gd name="T26" fmla="*/ 21 w 60"/>
                  <a:gd name="T27" fmla="*/ 51 h 52"/>
                  <a:gd name="T28" fmla="*/ 33 w 60"/>
                  <a:gd name="T29" fmla="*/ 44 h 52"/>
                  <a:gd name="T30" fmla="*/ 38 w 60"/>
                  <a:gd name="T31" fmla="*/ 46 h 52"/>
                  <a:gd name="T32" fmla="*/ 45 w 60"/>
                  <a:gd name="T33" fmla="*/ 51 h 52"/>
                  <a:gd name="T34" fmla="*/ 52 w 60"/>
                  <a:gd name="T35" fmla="*/ 44 h 52"/>
                  <a:gd name="T36" fmla="*/ 54 w 60"/>
                  <a:gd name="T37" fmla="*/ 29 h 52"/>
                  <a:gd name="T38" fmla="*/ 50 w 60"/>
                  <a:gd name="T39" fmla="*/ 27 h 52"/>
                  <a:gd name="T40" fmla="*/ 56 w 60"/>
                  <a:gd name="T41" fmla="*/ 24 h 52"/>
                  <a:gd name="T42" fmla="*/ 56 w 60"/>
                  <a:gd name="T43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2">
                    <a:moveTo>
                      <a:pt x="56" y="11"/>
                    </a:moveTo>
                    <a:cubicBezTo>
                      <a:pt x="55" y="9"/>
                      <a:pt x="51" y="10"/>
                      <a:pt x="49" y="11"/>
                    </a:cubicBezTo>
                    <a:cubicBezTo>
                      <a:pt x="47" y="13"/>
                      <a:pt x="45" y="14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5"/>
                      <a:pt x="44" y="14"/>
                      <a:pt x="44" y="12"/>
                    </a:cubicBezTo>
                    <a:cubicBezTo>
                      <a:pt x="45" y="8"/>
                      <a:pt x="44" y="3"/>
                      <a:pt x="41" y="1"/>
                    </a:cubicBezTo>
                    <a:cubicBezTo>
                      <a:pt x="38" y="0"/>
                      <a:pt x="29" y="0"/>
                      <a:pt x="27" y="2"/>
                    </a:cubicBezTo>
                    <a:cubicBezTo>
                      <a:pt x="24" y="5"/>
                      <a:pt x="24" y="10"/>
                      <a:pt x="24" y="14"/>
                    </a:cubicBezTo>
                    <a:cubicBezTo>
                      <a:pt x="22" y="12"/>
                      <a:pt x="19" y="11"/>
                      <a:pt x="17" y="10"/>
                    </a:cubicBezTo>
                    <a:cubicBezTo>
                      <a:pt x="13" y="8"/>
                      <a:pt x="6" y="11"/>
                      <a:pt x="4" y="15"/>
                    </a:cubicBezTo>
                    <a:cubicBezTo>
                      <a:pt x="3" y="19"/>
                      <a:pt x="2" y="24"/>
                      <a:pt x="6" y="27"/>
                    </a:cubicBezTo>
                    <a:cubicBezTo>
                      <a:pt x="8" y="28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2" y="52"/>
                      <a:pt x="21" y="51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6"/>
                    </a:cubicBezTo>
                    <a:cubicBezTo>
                      <a:pt x="40" y="48"/>
                      <a:pt x="42" y="50"/>
                      <a:pt x="45" y="51"/>
                    </a:cubicBezTo>
                    <a:cubicBezTo>
                      <a:pt x="49" y="51"/>
                      <a:pt x="51" y="48"/>
                      <a:pt x="52" y="44"/>
                    </a:cubicBezTo>
                    <a:cubicBezTo>
                      <a:pt x="54" y="39"/>
                      <a:pt x="58" y="35"/>
                      <a:pt x="54" y="29"/>
                    </a:cubicBezTo>
                    <a:cubicBezTo>
                      <a:pt x="53" y="28"/>
                      <a:pt x="51" y="27"/>
                      <a:pt x="50" y="27"/>
                    </a:cubicBezTo>
                    <a:cubicBezTo>
                      <a:pt x="52" y="27"/>
                      <a:pt x="54" y="26"/>
                      <a:pt x="56" y="24"/>
                    </a:cubicBezTo>
                    <a:cubicBezTo>
                      <a:pt x="60" y="21"/>
                      <a:pt x="58" y="15"/>
                      <a:pt x="56" y="11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560"/>
              <p:cNvSpPr/>
              <p:nvPr/>
            </p:nvSpPr>
            <p:spPr bwMode="auto">
              <a:xfrm>
                <a:off x="3892" y="2746"/>
                <a:ext cx="40" cy="65"/>
              </a:xfrm>
              <a:custGeom>
                <a:avLst/>
                <a:gdLst>
                  <a:gd name="T0" fmla="*/ 14 w 15"/>
                  <a:gd name="T1" fmla="*/ 12 h 24"/>
                  <a:gd name="T2" fmla="*/ 14 w 15"/>
                  <a:gd name="T3" fmla="*/ 12 h 24"/>
                  <a:gd name="T4" fmla="*/ 14 w 15"/>
                  <a:gd name="T5" fmla="*/ 12 h 24"/>
                  <a:gd name="T6" fmla="*/ 13 w 15"/>
                  <a:gd name="T7" fmla="*/ 13 h 24"/>
                  <a:gd name="T8" fmla="*/ 9 w 15"/>
                  <a:gd name="T9" fmla="*/ 16 h 24"/>
                  <a:gd name="T10" fmla="*/ 4 w 15"/>
                  <a:gd name="T11" fmla="*/ 0 h 24"/>
                  <a:gd name="T12" fmla="*/ 3 w 15"/>
                  <a:gd name="T13" fmla="*/ 1 h 24"/>
                  <a:gd name="T14" fmla="*/ 4 w 15"/>
                  <a:gd name="T15" fmla="*/ 8 h 24"/>
                  <a:gd name="T16" fmla="*/ 3 w 15"/>
                  <a:gd name="T17" fmla="*/ 8 h 24"/>
                  <a:gd name="T18" fmla="*/ 4 w 15"/>
                  <a:gd name="T19" fmla="*/ 15 h 24"/>
                  <a:gd name="T20" fmla="*/ 2 w 15"/>
                  <a:gd name="T21" fmla="*/ 18 h 24"/>
                  <a:gd name="T22" fmla="*/ 0 w 15"/>
                  <a:gd name="T23" fmla="*/ 23 h 24"/>
                  <a:gd name="T24" fmla="*/ 1 w 15"/>
                  <a:gd name="T25" fmla="*/ 24 h 24"/>
                  <a:gd name="T26" fmla="*/ 5 w 15"/>
                  <a:gd name="T27" fmla="*/ 22 h 24"/>
                  <a:gd name="T28" fmla="*/ 13 w 15"/>
                  <a:gd name="T29" fmla="*/ 15 h 24"/>
                  <a:gd name="T30" fmla="*/ 15 w 15"/>
                  <a:gd name="T31" fmla="*/ 13 h 24"/>
                  <a:gd name="T32" fmla="*/ 14 w 15"/>
                  <a:gd name="T3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4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2" y="14"/>
                      <a:pt x="10" y="15"/>
                      <a:pt x="9" y="16"/>
                    </a:cubicBezTo>
                    <a:cubicBezTo>
                      <a:pt x="11" y="10"/>
                      <a:pt x="11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5" y="7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3"/>
                      <a:pt x="4" y="15"/>
                    </a:cubicBezTo>
                    <a:cubicBezTo>
                      <a:pt x="3" y="16"/>
                      <a:pt x="3" y="17"/>
                      <a:pt x="2" y="18"/>
                    </a:cubicBezTo>
                    <a:cubicBezTo>
                      <a:pt x="1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4" y="24"/>
                      <a:pt x="5" y="22"/>
                    </a:cubicBezTo>
                    <a:cubicBezTo>
                      <a:pt x="8" y="20"/>
                      <a:pt x="10" y="17"/>
                      <a:pt x="13" y="15"/>
                    </a:cubicBezTo>
                    <a:cubicBezTo>
                      <a:pt x="14" y="14"/>
                      <a:pt x="14" y="14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561"/>
              <p:cNvSpPr/>
              <p:nvPr/>
            </p:nvSpPr>
            <p:spPr bwMode="auto">
              <a:xfrm>
                <a:off x="3807" y="2768"/>
                <a:ext cx="149" cy="115"/>
              </a:xfrm>
              <a:custGeom>
                <a:avLst/>
                <a:gdLst>
                  <a:gd name="T0" fmla="*/ 55 w 56"/>
                  <a:gd name="T1" fmla="*/ 10 h 43"/>
                  <a:gd name="T2" fmla="*/ 55 w 56"/>
                  <a:gd name="T3" fmla="*/ 11 h 43"/>
                  <a:gd name="T4" fmla="*/ 53 w 56"/>
                  <a:gd name="T5" fmla="*/ 3 h 43"/>
                  <a:gd name="T6" fmla="*/ 52 w 56"/>
                  <a:gd name="T7" fmla="*/ 4 h 43"/>
                  <a:gd name="T8" fmla="*/ 51 w 56"/>
                  <a:gd name="T9" fmla="*/ 7 h 43"/>
                  <a:gd name="T10" fmla="*/ 48 w 56"/>
                  <a:gd name="T11" fmla="*/ 14 h 43"/>
                  <a:gd name="T12" fmla="*/ 47 w 56"/>
                  <a:gd name="T13" fmla="*/ 14 h 43"/>
                  <a:gd name="T14" fmla="*/ 38 w 56"/>
                  <a:gd name="T15" fmla="*/ 22 h 43"/>
                  <a:gd name="T16" fmla="*/ 34 w 56"/>
                  <a:gd name="T17" fmla="*/ 22 h 43"/>
                  <a:gd name="T18" fmla="*/ 31 w 56"/>
                  <a:gd name="T19" fmla="*/ 20 h 43"/>
                  <a:gd name="T20" fmla="*/ 30 w 56"/>
                  <a:gd name="T21" fmla="*/ 20 h 43"/>
                  <a:gd name="T22" fmla="*/ 26 w 56"/>
                  <a:gd name="T23" fmla="*/ 15 h 43"/>
                  <a:gd name="T24" fmla="*/ 24 w 56"/>
                  <a:gd name="T25" fmla="*/ 8 h 43"/>
                  <a:gd name="T26" fmla="*/ 22 w 56"/>
                  <a:gd name="T27" fmla="*/ 6 h 43"/>
                  <a:gd name="T28" fmla="*/ 5 w 56"/>
                  <a:gd name="T29" fmla="*/ 4 h 43"/>
                  <a:gd name="T30" fmla="*/ 5 w 56"/>
                  <a:gd name="T31" fmla="*/ 20 h 43"/>
                  <a:gd name="T32" fmla="*/ 6 w 56"/>
                  <a:gd name="T33" fmla="*/ 23 h 43"/>
                  <a:gd name="T34" fmla="*/ 3 w 56"/>
                  <a:gd name="T35" fmla="*/ 30 h 43"/>
                  <a:gd name="T36" fmla="*/ 21 w 56"/>
                  <a:gd name="T37" fmla="*/ 42 h 43"/>
                  <a:gd name="T38" fmla="*/ 29 w 56"/>
                  <a:gd name="T39" fmla="*/ 39 h 43"/>
                  <a:gd name="T40" fmla="*/ 31 w 56"/>
                  <a:gd name="T41" fmla="*/ 36 h 43"/>
                  <a:gd name="T42" fmla="*/ 37 w 56"/>
                  <a:gd name="T43" fmla="*/ 38 h 43"/>
                  <a:gd name="T44" fmla="*/ 45 w 56"/>
                  <a:gd name="T45" fmla="*/ 42 h 43"/>
                  <a:gd name="T46" fmla="*/ 50 w 56"/>
                  <a:gd name="T47" fmla="*/ 36 h 43"/>
                  <a:gd name="T48" fmla="*/ 53 w 56"/>
                  <a:gd name="T49" fmla="*/ 23 h 43"/>
                  <a:gd name="T50" fmla="*/ 51 w 56"/>
                  <a:gd name="T51" fmla="*/ 20 h 43"/>
                  <a:gd name="T52" fmla="*/ 49 w 56"/>
                  <a:gd name="T53" fmla="*/ 19 h 43"/>
                  <a:gd name="T54" fmla="*/ 55 w 56"/>
                  <a:gd name="T55" fmla="*/ 16 h 43"/>
                  <a:gd name="T56" fmla="*/ 54 w 56"/>
                  <a:gd name="T57" fmla="*/ 16 h 43"/>
                  <a:gd name="T58" fmla="*/ 55 w 56"/>
                  <a:gd name="T59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3">
                    <a:moveTo>
                      <a:pt x="55" y="10"/>
                    </a:moveTo>
                    <a:cubicBezTo>
                      <a:pt x="55" y="10"/>
                      <a:pt x="55" y="10"/>
                      <a:pt x="55" y="11"/>
                    </a:cubicBezTo>
                    <a:cubicBezTo>
                      <a:pt x="55" y="8"/>
                      <a:pt x="54" y="5"/>
                      <a:pt x="53" y="3"/>
                    </a:cubicBezTo>
                    <a:cubicBezTo>
                      <a:pt x="52" y="3"/>
                      <a:pt x="52" y="3"/>
                      <a:pt x="52" y="4"/>
                    </a:cubicBezTo>
                    <a:cubicBezTo>
                      <a:pt x="52" y="5"/>
                      <a:pt x="52" y="6"/>
                      <a:pt x="51" y="7"/>
                    </a:cubicBezTo>
                    <a:cubicBezTo>
                      <a:pt x="51" y="11"/>
                      <a:pt x="49" y="11"/>
                      <a:pt x="48" y="14"/>
                    </a:cubicBezTo>
                    <a:cubicBezTo>
                      <a:pt x="48" y="14"/>
                      <a:pt x="47" y="13"/>
                      <a:pt x="47" y="14"/>
                    </a:cubicBezTo>
                    <a:cubicBezTo>
                      <a:pt x="43" y="19"/>
                      <a:pt x="40" y="17"/>
                      <a:pt x="38" y="22"/>
                    </a:cubicBezTo>
                    <a:cubicBezTo>
                      <a:pt x="37" y="26"/>
                      <a:pt x="35" y="23"/>
                      <a:pt x="34" y="22"/>
                    </a:cubicBezTo>
                    <a:cubicBezTo>
                      <a:pt x="34" y="21"/>
                      <a:pt x="32" y="20"/>
                      <a:pt x="31" y="20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7" y="20"/>
                      <a:pt x="27" y="17"/>
                      <a:pt x="26" y="15"/>
                    </a:cubicBezTo>
                    <a:cubicBezTo>
                      <a:pt x="26" y="13"/>
                      <a:pt x="25" y="10"/>
                      <a:pt x="24" y="8"/>
                    </a:cubicBezTo>
                    <a:cubicBezTo>
                      <a:pt x="23" y="7"/>
                      <a:pt x="23" y="7"/>
                      <a:pt x="22" y="6"/>
                    </a:cubicBezTo>
                    <a:cubicBezTo>
                      <a:pt x="18" y="2"/>
                      <a:pt x="10" y="0"/>
                      <a:pt x="5" y="4"/>
                    </a:cubicBezTo>
                    <a:cubicBezTo>
                      <a:pt x="1" y="8"/>
                      <a:pt x="0" y="16"/>
                      <a:pt x="5" y="20"/>
                    </a:cubicBezTo>
                    <a:cubicBezTo>
                      <a:pt x="8" y="22"/>
                      <a:pt x="10" y="20"/>
                      <a:pt x="6" y="23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4" y="39"/>
                      <a:pt x="13" y="41"/>
                      <a:pt x="21" y="42"/>
                    </a:cubicBezTo>
                    <a:cubicBezTo>
                      <a:pt x="23" y="43"/>
                      <a:pt x="28" y="42"/>
                      <a:pt x="29" y="39"/>
                    </a:cubicBezTo>
                    <a:cubicBezTo>
                      <a:pt x="30" y="38"/>
                      <a:pt x="31" y="37"/>
                      <a:pt x="31" y="36"/>
                    </a:cubicBezTo>
                    <a:cubicBezTo>
                      <a:pt x="33" y="32"/>
                      <a:pt x="36" y="36"/>
                      <a:pt x="37" y="38"/>
                    </a:cubicBezTo>
                    <a:cubicBezTo>
                      <a:pt x="40" y="40"/>
                      <a:pt x="41" y="42"/>
                      <a:pt x="45" y="42"/>
                    </a:cubicBezTo>
                    <a:cubicBezTo>
                      <a:pt x="47" y="42"/>
                      <a:pt x="49" y="38"/>
                      <a:pt x="50" y="36"/>
                    </a:cubicBezTo>
                    <a:cubicBezTo>
                      <a:pt x="51" y="33"/>
                      <a:pt x="55" y="27"/>
                      <a:pt x="53" y="23"/>
                    </a:cubicBezTo>
                    <a:cubicBezTo>
                      <a:pt x="52" y="22"/>
                      <a:pt x="52" y="21"/>
                      <a:pt x="51" y="20"/>
                    </a:cubicBezTo>
                    <a:cubicBezTo>
                      <a:pt x="50" y="20"/>
                      <a:pt x="45" y="19"/>
                      <a:pt x="49" y="19"/>
                    </a:cubicBezTo>
                    <a:cubicBezTo>
                      <a:pt x="52" y="19"/>
                      <a:pt x="54" y="17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6" y="14"/>
                      <a:pt x="56" y="12"/>
                      <a:pt x="55" y="10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62"/>
              <p:cNvSpPr/>
              <p:nvPr/>
            </p:nvSpPr>
            <p:spPr bwMode="auto">
              <a:xfrm>
                <a:off x="3817" y="2781"/>
                <a:ext cx="59" cy="43"/>
              </a:xfrm>
              <a:custGeom>
                <a:avLst/>
                <a:gdLst>
                  <a:gd name="T0" fmla="*/ 20 w 22"/>
                  <a:gd name="T1" fmla="*/ 11 h 16"/>
                  <a:gd name="T2" fmla="*/ 10 w 22"/>
                  <a:gd name="T3" fmla="*/ 1 h 16"/>
                  <a:gd name="T4" fmla="*/ 9 w 22"/>
                  <a:gd name="T5" fmla="*/ 1 h 16"/>
                  <a:gd name="T6" fmla="*/ 2 w 22"/>
                  <a:gd name="T7" fmla="*/ 0 h 16"/>
                  <a:gd name="T8" fmla="*/ 1 w 22"/>
                  <a:gd name="T9" fmla="*/ 1 h 16"/>
                  <a:gd name="T10" fmla="*/ 2 w 22"/>
                  <a:gd name="T11" fmla="*/ 5 h 16"/>
                  <a:gd name="T12" fmla="*/ 4 w 22"/>
                  <a:gd name="T13" fmla="*/ 12 h 16"/>
                  <a:gd name="T14" fmla="*/ 4 w 22"/>
                  <a:gd name="T15" fmla="*/ 13 h 16"/>
                  <a:gd name="T16" fmla="*/ 8 w 22"/>
                  <a:gd name="T17" fmla="*/ 15 h 16"/>
                  <a:gd name="T18" fmla="*/ 21 w 22"/>
                  <a:gd name="T19" fmla="*/ 16 h 16"/>
                  <a:gd name="T20" fmla="*/ 22 w 22"/>
                  <a:gd name="T21" fmla="*/ 16 h 16"/>
                  <a:gd name="T22" fmla="*/ 19 w 22"/>
                  <a:gd name="T23" fmla="*/ 12 h 16"/>
                  <a:gd name="T24" fmla="*/ 20 w 22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20" y="11"/>
                    </a:moveTo>
                    <a:cubicBezTo>
                      <a:pt x="17" y="7"/>
                      <a:pt x="13" y="4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2" y="3"/>
                      <a:pt x="0" y="3"/>
                      <a:pt x="2" y="5"/>
                    </a:cubicBezTo>
                    <a:cubicBezTo>
                      <a:pt x="4" y="7"/>
                      <a:pt x="5" y="9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13" y="16"/>
                      <a:pt x="17" y="15"/>
                      <a:pt x="21" y="16"/>
                    </a:cubicBezTo>
                    <a:cubicBezTo>
                      <a:pt x="21" y="16"/>
                      <a:pt x="22" y="16"/>
                      <a:pt x="22" y="16"/>
                    </a:cubicBezTo>
                    <a:cubicBezTo>
                      <a:pt x="21" y="14"/>
                      <a:pt x="20" y="13"/>
                      <a:pt x="19" y="12"/>
                    </a:cubicBezTo>
                    <a:cubicBezTo>
                      <a:pt x="20" y="12"/>
                      <a:pt x="20" y="11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63"/>
              <p:cNvSpPr/>
              <p:nvPr/>
            </p:nvSpPr>
            <p:spPr bwMode="auto">
              <a:xfrm>
                <a:off x="3876" y="2824"/>
                <a:ext cx="70" cy="54"/>
              </a:xfrm>
              <a:custGeom>
                <a:avLst/>
                <a:gdLst>
                  <a:gd name="T0" fmla="*/ 26 w 26"/>
                  <a:gd name="T1" fmla="*/ 5 h 20"/>
                  <a:gd name="T2" fmla="*/ 14 w 26"/>
                  <a:gd name="T3" fmla="*/ 0 h 20"/>
                  <a:gd name="T4" fmla="*/ 5 w 26"/>
                  <a:gd name="T5" fmla="*/ 2 h 20"/>
                  <a:gd name="T6" fmla="*/ 4 w 26"/>
                  <a:gd name="T7" fmla="*/ 2 h 20"/>
                  <a:gd name="T8" fmla="*/ 3 w 26"/>
                  <a:gd name="T9" fmla="*/ 2 h 20"/>
                  <a:gd name="T10" fmla="*/ 2 w 26"/>
                  <a:gd name="T11" fmla="*/ 2 h 20"/>
                  <a:gd name="T12" fmla="*/ 1 w 26"/>
                  <a:gd name="T13" fmla="*/ 1 h 20"/>
                  <a:gd name="T14" fmla="*/ 0 w 26"/>
                  <a:gd name="T15" fmla="*/ 1 h 20"/>
                  <a:gd name="T16" fmla="*/ 6 w 26"/>
                  <a:gd name="T17" fmla="*/ 11 h 20"/>
                  <a:gd name="T18" fmla="*/ 9 w 26"/>
                  <a:gd name="T19" fmla="*/ 13 h 20"/>
                  <a:gd name="T20" fmla="*/ 12 w 26"/>
                  <a:gd name="T21" fmla="*/ 15 h 20"/>
                  <a:gd name="T22" fmla="*/ 19 w 26"/>
                  <a:gd name="T23" fmla="*/ 20 h 20"/>
                  <a:gd name="T24" fmla="*/ 20 w 26"/>
                  <a:gd name="T25" fmla="*/ 20 h 20"/>
                  <a:gd name="T26" fmla="*/ 25 w 26"/>
                  <a:gd name="T27" fmla="*/ 11 h 20"/>
                  <a:gd name="T28" fmla="*/ 25 w 26"/>
                  <a:gd name="T29" fmla="*/ 9 h 20"/>
                  <a:gd name="T30" fmla="*/ 26 w 26"/>
                  <a:gd name="T31" fmla="*/ 6 h 20"/>
                  <a:gd name="T32" fmla="*/ 26 w 26"/>
                  <a:gd name="T3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5"/>
                    </a:moveTo>
                    <a:cubicBezTo>
                      <a:pt x="23" y="2"/>
                      <a:pt x="18" y="0"/>
                      <a:pt x="14" y="0"/>
                    </a:cubicBezTo>
                    <a:cubicBezTo>
                      <a:pt x="13" y="1"/>
                      <a:pt x="8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6" y="11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5" y="17"/>
                      <a:pt x="17" y="18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17"/>
                      <a:pt x="24" y="14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3" y="8"/>
                      <a:pt x="24" y="7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64"/>
              <p:cNvSpPr/>
              <p:nvPr/>
            </p:nvSpPr>
            <p:spPr bwMode="auto">
              <a:xfrm>
                <a:off x="3825" y="2821"/>
                <a:ext cx="72" cy="59"/>
              </a:xfrm>
              <a:custGeom>
                <a:avLst/>
                <a:gdLst>
                  <a:gd name="T0" fmla="*/ 26 w 27"/>
                  <a:gd name="T1" fmla="*/ 12 h 22"/>
                  <a:gd name="T2" fmla="*/ 20 w 27"/>
                  <a:gd name="T3" fmla="*/ 1 h 22"/>
                  <a:gd name="T4" fmla="*/ 20 w 27"/>
                  <a:gd name="T5" fmla="*/ 0 h 22"/>
                  <a:gd name="T6" fmla="*/ 14 w 27"/>
                  <a:gd name="T7" fmla="*/ 4 h 22"/>
                  <a:gd name="T8" fmla="*/ 10 w 27"/>
                  <a:gd name="T9" fmla="*/ 7 h 22"/>
                  <a:gd name="T10" fmla="*/ 6 w 27"/>
                  <a:gd name="T11" fmla="*/ 11 h 22"/>
                  <a:gd name="T12" fmla="*/ 1 w 27"/>
                  <a:gd name="T13" fmla="*/ 16 h 22"/>
                  <a:gd name="T14" fmla="*/ 1 w 27"/>
                  <a:gd name="T15" fmla="*/ 17 h 22"/>
                  <a:gd name="T16" fmla="*/ 15 w 27"/>
                  <a:gd name="T17" fmla="*/ 22 h 22"/>
                  <a:gd name="T18" fmla="*/ 26 w 27"/>
                  <a:gd name="T19" fmla="*/ 13 h 22"/>
                  <a:gd name="T20" fmla="*/ 26 w 27"/>
                  <a:gd name="T2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6" y="12"/>
                    </a:moveTo>
                    <a:cubicBezTo>
                      <a:pt x="24" y="9"/>
                      <a:pt x="20" y="5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3" y="5"/>
                      <a:pt x="11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3"/>
                      <a:pt x="4" y="15"/>
                      <a:pt x="1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5" y="20"/>
                      <a:pt x="10" y="22"/>
                      <a:pt x="15" y="22"/>
                    </a:cubicBezTo>
                    <a:cubicBezTo>
                      <a:pt x="21" y="22"/>
                      <a:pt x="24" y="16"/>
                      <a:pt x="26" y="13"/>
                    </a:cubicBezTo>
                    <a:cubicBezTo>
                      <a:pt x="27" y="13"/>
                      <a:pt x="27" y="12"/>
                      <a:pt x="26" y="1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65"/>
              <p:cNvSpPr/>
              <p:nvPr/>
            </p:nvSpPr>
            <p:spPr bwMode="auto">
              <a:xfrm>
                <a:off x="3906" y="2752"/>
                <a:ext cx="16" cy="51"/>
              </a:xfrm>
              <a:custGeom>
                <a:avLst/>
                <a:gdLst>
                  <a:gd name="T0" fmla="*/ 3 w 6"/>
                  <a:gd name="T1" fmla="*/ 0 h 19"/>
                  <a:gd name="T2" fmla="*/ 2 w 6"/>
                  <a:gd name="T3" fmla="*/ 1 h 19"/>
                  <a:gd name="T4" fmla="*/ 3 w 6"/>
                  <a:gd name="T5" fmla="*/ 3 h 19"/>
                  <a:gd name="T6" fmla="*/ 3 w 6"/>
                  <a:gd name="T7" fmla="*/ 9 h 19"/>
                  <a:gd name="T8" fmla="*/ 1 w 6"/>
                  <a:gd name="T9" fmla="*/ 18 h 19"/>
                  <a:gd name="T10" fmla="*/ 1 w 6"/>
                  <a:gd name="T11" fmla="*/ 18 h 19"/>
                  <a:gd name="T12" fmla="*/ 3 w 6"/>
                  <a:gd name="T13" fmla="*/ 16 h 19"/>
                  <a:gd name="T14" fmla="*/ 4 w 6"/>
                  <a:gd name="T15" fmla="*/ 16 h 19"/>
                  <a:gd name="T16" fmla="*/ 4 w 6"/>
                  <a:gd name="T17" fmla="*/ 15 h 19"/>
                  <a:gd name="T18" fmla="*/ 5 w 6"/>
                  <a:gd name="T19" fmla="*/ 12 h 19"/>
                  <a:gd name="T20" fmla="*/ 6 w 6"/>
                  <a:gd name="T21" fmla="*/ 10 h 19"/>
                  <a:gd name="T22" fmla="*/ 3 w 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9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3" y="7"/>
                      <a:pt x="3" y="9"/>
                    </a:cubicBezTo>
                    <a:cubicBezTo>
                      <a:pt x="3" y="12"/>
                      <a:pt x="2" y="15"/>
                      <a:pt x="1" y="18"/>
                    </a:cubicBezTo>
                    <a:cubicBezTo>
                      <a:pt x="0" y="18"/>
                      <a:pt x="1" y="19"/>
                      <a:pt x="1" y="18"/>
                    </a:cubicBezTo>
                    <a:cubicBezTo>
                      <a:pt x="2" y="18"/>
                      <a:pt x="3" y="17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6"/>
                      <a:pt x="6" y="2"/>
                      <a:pt x="3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66"/>
              <p:cNvSpPr/>
              <p:nvPr/>
            </p:nvSpPr>
            <p:spPr bwMode="auto">
              <a:xfrm>
                <a:off x="3924" y="2784"/>
                <a:ext cx="32" cy="37"/>
              </a:xfrm>
              <a:custGeom>
                <a:avLst/>
                <a:gdLst>
                  <a:gd name="T0" fmla="*/ 10 w 12"/>
                  <a:gd name="T1" fmla="*/ 1 h 14"/>
                  <a:gd name="T2" fmla="*/ 9 w 12"/>
                  <a:gd name="T3" fmla="*/ 1 h 14"/>
                  <a:gd name="T4" fmla="*/ 7 w 12"/>
                  <a:gd name="T5" fmla="*/ 9 h 14"/>
                  <a:gd name="T6" fmla="*/ 1 w 12"/>
                  <a:gd name="T7" fmla="*/ 13 h 14"/>
                  <a:gd name="T8" fmla="*/ 1 w 12"/>
                  <a:gd name="T9" fmla="*/ 14 h 14"/>
                  <a:gd name="T10" fmla="*/ 7 w 12"/>
                  <a:gd name="T11" fmla="*/ 12 h 14"/>
                  <a:gd name="T12" fmla="*/ 8 w 12"/>
                  <a:gd name="T13" fmla="*/ 11 h 14"/>
                  <a:gd name="T14" fmla="*/ 9 w 12"/>
                  <a:gd name="T15" fmla="*/ 11 h 14"/>
                  <a:gd name="T16" fmla="*/ 11 w 12"/>
                  <a:gd name="T17" fmla="*/ 6 h 14"/>
                  <a:gd name="T18" fmla="*/ 10 w 12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10" y="1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10" y="4"/>
                      <a:pt x="10" y="7"/>
                      <a:pt x="7" y="9"/>
                    </a:cubicBezTo>
                    <a:cubicBezTo>
                      <a:pt x="5" y="10"/>
                      <a:pt x="3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3" y="13"/>
                      <a:pt x="5" y="13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0"/>
                      <a:pt x="11" y="8"/>
                      <a:pt x="11" y="6"/>
                    </a:cubicBezTo>
                    <a:cubicBezTo>
                      <a:pt x="12" y="4"/>
                      <a:pt x="12" y="2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67"/>
              <p:cNvSpPr/>
              <p:nvPr/>
            </p:nvSpPr>
            <p:spPr bwMode="auto">
              <a:xfrm>
                <a:off x="3855" y="2779"/>
                <a:ext cx="64" cy="75"/>
              </a:xfrm>
              <a:custGeom>
                <a:avLst/>
                <a:gdLst>
                  <a:gd name="T0" fmla="*/ 21 w 24"/>
                  <a:gd name="T1" fmla="*/ 23 h 28"/>
                  <a:gd name="T2" fmla="*/ 19 w 24"/>
                  <a:gd name="T3" fmla="*/ 21 h 28"/>
                  <a:gd name="T4" fmla="*/ 19 w 24"/>
                  <a:gd name="T5" fmla="*/ 20 h 28"/>
                  <a:gd name="T6" fmla="*/ 10 w 24"/>
                  <a:gd name="T7" fmla="*/ 19 h 28"/>
                  <a:gd name="T8" fmla="*/ 10 w 24"/>
                  <a:gd name="T9" fmla="*/ 18 h 28"/>
                  <a:gd name="T10" fmla="*/ 10 w 24"/>
                  <a:gd name="T11" fmla="*/ 18 h 28"/>
                  <a:gd name="T12" fmla="*/ 10 w 24"/>
                  <a:gd name="T13" fmla="*/ 17 h 28"/>
                  <a:gd name="T14" fmla="*/ 9 w 24"/>
                  <a:gd name="T15" fmla="*/ 12 h 28"/>
                  <a:gd name="T16" fmla="*/ 7 w 24"/>
                  <a:gd name="T17" fmla="*/ 6 h 28"/>
                  <a:gd name="T18" fmla="*/ 1 w 24"/>
                  <a:gd name="T19" fmla="*/ 0 h 28"/>
                  <a:gd name="T20" fmla="*/ 0 w 24"/>
                  <a:gd name="T21" fmla="*/ 1 h 28"/>
                  <a:gd name="T22" fmla="*/ 4 w 24"/>
                  <a:gd name="T23" fmla="*/ 8 h 28"/>
                  <a:gd name="T24" fmla="*/ 6 w 24"/>
                  <a:gd name="T25" fmla="*/ 10 h 28"/>
                  <a:gd name="T26" fmla="*/ 7 w 24"/>
                  <a:gd name="T27" fmla="*/ 17 h 28"/>
                  <a:gd name="T28" fmla="*/ 8 w 24"/>
                  <a:gd name="T29" fmla="*/ 17 h 28"/>
                  <a:gd name="T30" fmla="*/ 9 w 24"/>
                  <a:gd name="T31" fmla="*/ 18 h 28"/>
                  <a:gd name="T32" fmla="*/ 9 w 24"/>
                  <a:gd name="T33" fmla="*/ 18 h 28"/>
                  <a:gd name="T34" fmla="*/ 9 w 24"/>
                  <a:gd name="T35" fmla="*/ 18 h 28"/>
                  <a:gd name="T36" fmla="*/ 9 w 24"/>
                  <a:gd name="T37" fmla="*/ 18 h 28"/>
                  <a:gd name="T38" fmla="*/ 9 w 24"/>
                  <a:gd name="T39" fmla="*/ 18 h 28"/>
                  <a:gd name="T40" fmla="*/ 9 w 24"/>
                  <a:gd name="T41" fmla="*/ 19 h 28"/>
                  <a:gd name="T42" fmla="*/ 13 w 24"/>
                  <a:gd name="T43" fmla="*/ 21 h 28"/>
                  <a:gd name="T44" fmla="*/ 16 w 24"/>
                  <a:gd name="T45" fmla="*/ 22 h 28"/>
                  <a:gd name="T46" fmla="*/ 19 w 24"/>
                  <a:gd name="T47" fmla="*/ 25 h 28"/>
                  <a:gd name="T48" fmla="*/ 23 w 24"/>
                  <a:gd name="T49" fmla="*/ 27 h 28"/>
                  <a:gd name="T50" fmla="*/ 24 w 24"/>
                  <a:gd name="T51" fmla="*/ 26 h 28"/>
                  <a:gd name="T52" fmla="*/ 21 w 24"/>
                  <a:gd name="T5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21" y="23"/>
                    </a:moveTo>
                    <a:cubicBezTo>
                      <a:pt x="21" y="23"/>
                      <a:pt x="18" y="22"/>
                      <a:pt x="19" y="21"/>
                    </a:cubicBezTo>
                    <a:cubicBezTo>
                      <a:pt x="19" y="21"/>
                      <a:pt x="19" y="20"/>
                      <a:pt x="19" y="20"/>
                    </a:cubicBezTo>
                    <a:cubicBezTo>
                      <a:pt x="17" y="19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8" y="16"/>
                      <a:pt x="9" y="13"/>
                      <a:pt x="9" y="12"/>
                    </a:cubicBezTo>
                    <a:cubicBezTo>
                      <a:pt x="9" y="10"/>
                      <a:pt x="7" y="8"/>
                      <a:pt x="7" y="6"/>
                    </a:cubicBezTo>
                    <a:cubicBezTo>
                      <a:pt x="5" y="3"/>
                      <a:pt x="4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3" y="5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1"/>
                      <a:pt x="7" y="15"/>
                      <a:pt x="7" y="17"/>
                    </a:cubicBezTo>
                    <a:cubicBezTo>
                      <a:pt x="7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1" y="22"/>
                      <a:pt x="13" y="21"/>
                    </a:cubicBezTo>
                    <a:cubicBezTo>
                      <a:pt x="14" y="21"/>
                      <a:pt x="15" y="21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0" y="26"/>
                      <a:pt x="22" y="26"/>
                      <a:pt x="23" y="27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3" y="26"/>
                      <a:pt x="22" y="24"/>
                      <a:pt x="21" y="2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8"/>
              <p:cNvSpPr/>
              <p:nvPr/>
            </p:nvSpPr>
            <p:spPr bwMode="auto">
              <a:xfrm>
                <a:off x="3815" y="2819"/>
                <a:ext cx="32" cy="32"/>
              </a:xfrm>
              <a:custGeom>
                <a:avLst/>
                <a:gdLst>
                  <a:gd name="T0" fmla="*/ 10 w 12"/>
                  <a:gd name="T1" fmla="*/ 1 h 12"/>
                  <a:gd name="T2" fmla="*/ 10 w 12"/>
                  <a:gd name="T3" fmla="*/ 1 h 12"/>
                  <a:gd name="T4" fmla="*/ 9 w 12"/>
                  <a:gd name="T5" fmla="*/ 1 h 12"/>
                  <a:gd name="T6" fmla="*/ 8 w 12"/>
                  <a:gd name="T7" fmla="*/ 1 h 12"/>
                  <a:gd name="T8" fmla="*/ 8 w 12"/>
                  <a:gd name="T9" fmla="*/ 1 h 12"/>
                  <a:gd name="T10" fmla="*/ 4 w 12"/>
                  <a:gd name="T11" fmla="*/ 0 h 12"/>
                  <a:gd name="T12" fmla="*/ 4 w 12"/>
                  <a:gd name="T13" fmla="*/ 1 h 12"/>
                  <a:gd name="T14" fmla="*/ 6 w 12"/>
                  <a:gd name="T15" fmla="*/ 2 h 12"/>
                  <a:gd name="T16" fmla="*/ 1 w 12"/>
                  <a:gd name="T17" fmla="*/ 8 h 12"/>
                  <a:gd name="T18" fmla="*/ 0 w 12"/>
                  <a:gd name="T19" fmla="*/ 11 h 12"/>
                  <a:gd name="T20" fmla="*/ 1 w 12"/>
                  <a:gd name="T21" fmla="*/ 11 h 12"/>
                  <a:gd name="T22" fmla="*/ 2 w 12"/>
                  <a:gd name="T23" fmla="*/ 11 h 12"/>
                  <a:gd name="T24" fmla="*/ 2 w 12"/>
                  <a:gd name="T25" fmla="*/ 8 h 12"/>
                  <a:gd name="T26" fmla="*/ 5 w 12"/>
                  <a:gd name="T27" fmla="*/ 5 h 12"/>
                  <a:gd name="T28" fmla="*/ 11 w 12"/>
                  <a:gd name="T29" fmla="*/ 3 h 12"/>
                  <a:gd name="T30" fmla="*/ 11 w 12"/>
                  <a:gd name="T31" fmla="*/ 3 h 12"/>
                  <a:gd name="T32" fmla="*/ 12 w 12"/>
                  <a:gd name="T33" fmla="*/ 3 h 12"/>
                  <a:gd name="T34" fmla="*/ 12 w 12"/>
                  <a:gd name="T35" fmla="*/ 2 h 12"/>
                  <a:gd name="T36" fmla="*/ 10 w 12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9"/>
              <p:cNvSpPr/>
              <p:nvPr/>
            </p:nvSpPr>
            <p:spPr bwMode="auto">
              <a:xfrm>
                <a:off x="3823" y="2827"/>
                <a:ext cx="48" cy="45"/>
              </a:xfrm>
              <a:custGeom>
                <a:avLst/>
                <a:gdLst>
                  <a:gd name="T0" fmla="*/ 16 w 18"/>
                  <a:gd name="T1" fmla="*/ 2 h 17"/>
                  <a:gd name="T2" fmla="*/ 14 w 18"/>
                  <a:gd name="T3" fmla="*/ 3 h 17"/>
                  <a:gd name="T4" fmla="*/ 16 w 18"/>
                  <a:gd name="T5" fmla="*/ 2 h 17"/>
                  <a:gd name="T6" fmla="*/ 15 w 18"/>
                  <a:gd name="T7" fmla="*/ 1 h 17"/>
                  <a:gd name="T8" fmla="*/ 10 w 18"/>
                  <a:gd name="T9" fmla="*/ 1 h 17"/>
                  <a:gd name="T10" fmla="*/ 3 w 18"/>
                  <a:gd name="T11" fmla="*/ 6 h 17"/>
                  <a:gd name="T12" fmla="*/ 2 w 18"/>
                  <a:gd name="T13" fmla="*/ 16 h 17"/>
                  <a:gd name="T14" fmla="*/ 3 w 18"/>
                  <a:gd name="T15" fmla="*/ 16 h 17"/>
                  <a:gd name="T16" fmla="*/ 8 w 18"/>
                  <a:gd name="T17" fmla="*/ 13 h 17"/>
                  <a:gd name="T18" fmla="*/ 8 w 18"/>
                  <a:gd name="T19" fmla="*/ 12 h 17"/>
                  <a:gd name="T20" fmla="*/ 13 w 18"/>
                  <a:gd name="T21" fmla="*/ 8 h 17"/>
                  <a:gd name="T22" fmla="*/ 17 w 18"/>
                  <a:gd name="T23" fmla="*/ 3 h 17"/>
                  <a:gd name="T24" fmla="*/ 16 w 18"/>
                  <a:gd name="T2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6" y="2"/>
                    </a:moveTo>
                    <a:cubicBezTo>
                      <a:pt x="15" y="3"/>
                      <a:pt x="15" y="3"/>
                      <a:pt x="14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3" y="0"/>
                      <a:pt x="12" y="1"/>
                      <a:pt x="10" y="1"/>
                    </a:cubicBezTo>
                    <a:cubicBezTo>
                      <a:pt x="7" y="1"/>
                      <a:pt x="5" y="3"/>
                      <a:pt x="3" y="6"/>
                    </a:cubicBezTo>
                    <a:cubicBezTo>
                      <a:pt x="1" y="10"/>
                      <a:pt x="0" y="12"/>
                      <a:pt x="2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4" y="14"/>
                      <a:pt x="6" y="15"/>
                      <a:pt x="8" y="13"/>
                    </a:cubicBezTo>
                    <a:cubicBezTo>
                      <a:pt x="8" y="13"/>
                      <a:pt x="9" y="13"/>
                      <a:pt x="8" y="12"/>
                    </a:cubicBezTo>
                    <a:cubicBezTo>
                      <a:pt x="7" y="9"/>
                      <a:pt x="11" y="8"/>
                      <a:pt x="13" y="8"/>
                    </a:cubicBezTo>
                    <a:cubicBezTo>
                      <a:pt x="15" y="7"/>
                      <a:pt x="16" y="5"/>
                      <a:pt x="17" y="3"/>
                    </a:cubicBezTo>
                    <a:cubicBezTo>
                      <a:pt x="18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0"/>
              <p:cNvSpPr/>
              <p:nvPr/>
            </p:nvSpPr>
            <p:spPr bwMode="auto">
              <a:xfrm>
                <a:off x="3860" y="2808"/>
                <a:ext cx="37" cy="29"/>
              </a:xfrm>
              <a:custGeom>
                <a:avLst/>
                <a:gdLst>
                  <a:gd name="T0" fmla="*/ 11 w 14"/>
                  <a:gd name="T1" fmla="*/ 2 h 11"/>
                  <a:gd name="T2" fmla="*/ 8 w 14"/>
                  <a:gd name="T3" fmla="*/ 2 h 11"/>
                  <a:gd name="T4" fmla="*/ 7 w 14"/>
                  <a:gd name="T5" fmla="*/ 1 h 11"/>
                  <a:gd name="T6" fmla="*/ 3 w 14"/>
                  <a:gd name="T7" fmla="*/ 2 h 11"/>
                  <a:gd name="T8" fmla="*/ 4 w 14"/>
                  <a:gd name="T9" fmla="*/ 10 h 11"/>
                  <a:gd name="T10" fmla="*/ 6 w 14"/>
                  <a:gd name="T11" fmla="*/ 11 h 11"/>
                  <a:gd name="T12" fmla="*/ 9 w 14"/>
                  <a:gd name="T13" fmla="*/ 10 h 11"/>
                  <a:gd name="T14" fmla="*/ 12 w 14"/>
                  <a:gd name="T15" fmla="*/ 8 h 11"/>
                  <a:gd name="T16" fmla="*/ 13 w 14"/>
                  <a:gd name="T17" fmla="*/ 6 h 11"/>
                  <a:gd name="T18" fmla="*/ 13 w 14"/>
                  <a:gd name="T19" fmla="*/ 4 h 11"/>
                  <a:gd name="T20" fmla="*/ 11 w 14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2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0" y="4"/>
                      <a:pt x="1" y="8"/>
                      <a:pt x="4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3" y="7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4" y="2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71"/>
              <p:cNvSpPr/>
              <p:nvPr/>
            </p:nvSpPr>
            <p:spPr bwMode="auto">
              <a:xfrm>
                <a:off x="3873" y="2811"/>
                <a:ext cx="22" cy="18"/>
              </a:xfrm>
              <a:custGeom>
                <a:avLst/>
                <a:gdLst>
                  <a:gd name="T0" fmla="*/ 7 w 8"/>
                  <a:gd name="T1" fmla="*/ 1 h 7"/>
                  <a:gd name="T2" fmla="*/ 5 w 8"/>
                  <a:gd name="T3" fmla="*/ 1 h 7"/>
                  <a:gd name="T4" fmla="*/ 2 w 8"/>
                  <a:gd name="T5" fmla="*/ 0 h 7"/>
                  <a:gd name="T6" fmla="*/ 1 w 8"/>
                  <a:gd name="T7" fmla="*/ 0 h 7"/>
                  <a:gd name="T8" fmla="*/ 1 w 8"/>
                  <a:gd name="T9" fmla="*/ 6 h 7"/>
                  <a:gd name="T10" fmla="*/ 1 w 8"/>
                  <a:gd name="T11" fmla="*/ 6 h 7"/>
                  <a:gd name="T12" fmla="*/ 1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7 w 8"/>
                  <a:gd name="T21" fmla="*/ 6 h 7"/>
                  <a:gd name="T22" fmla="*/ 7 w 8"/>
                  <a:gd name="T23" fmla="*/ 5 h 7"/>
                  <a:gd name="T24" fmla="*/ 7 w 8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1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4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72"/>
              <p:cNvSpPr/>
              <p:nvPr/>
            </p:nvSpPr>
            <p:spPr bwMode="auto">
              <a:xfrm>
                <a:off x="3873" y="2832"/>
                <a:ext cx="8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1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2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3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573"/>
              <p:cNvSpPr/>
              <p:nvPr/>
            </p:nvSpPr>
            <p:spPr bwMode="auto">
              <a:xfrm>
                <a:off x="3887" y="280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574"/>
              <p:cNvSpPr/>
              <p:nvPr/>
            </p:nvSpPr>
            <p:spPr bwMode="auto">
              <a:xfrm>
                <a:off x="3889" y="2811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2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1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575"/>
              <p:cNvSpPr/>
              <p:nvPr/>
            </p:nvSpPr>
            <p:spPr bwMode="auto">
              <a:xfrm>
                <a:off x="3881" y="2813"/>
                <a:ext cx="8" cy="11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0 h 4"/>
                  <a:gd name="T4" fmla="*/ 1 w 3"/>
                  <a:gd name="T5" fmla="*/ 1 h 4"/>
                  <a:gd name="T6" fmla="*/ 0 w 3"/>
                  <a:gd name="T7" fmla="*/ 1 h 4"/>
                  <a:gd name="T8" fmla="*/ 0 w 3"/>
                  <a:gd name="T9" fmla="*/ 3 h 4"/>
                  <a:gd name="T10" fmla="*/ 3 w 3"/>
                  <a:gd name="T11" fmla="*/ 3 h 4"/>
                  <a:gd name="T12" fmla="*/ 2 w 3"/>
                  <a:gd name="T13" fmla="*/ 2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576"/>
              <p:cNvSpPr/>
              <p:nvPr/>
            </p:nvSpPr>
            <p:spPr bwMode="auto">
              <a:xfrm>
                <a:off x="3486" y="1365"/>
                <a:ext cx="168" cy="174"/>
              </a:xfrm>
              <a:custGeom>
                <a:avLst/>
                <a:gdLst>
                  <a:gd name="T0" fmla="*/ 58 w 63"/>
                  <a:gd name="T1" fmla="*/ 42 h 65"/>
                  <a:gd name="T2" fmla="*/ 47 w 63"/>
                  <a:gd name="T3" fmla="*/ 26 h 65"/>
                  <a:gd name="T4" fmla="*/ 52 w 63"/>
                  <a:gd name="T5" fmla="*/ 22 h 65"/>
                  <a:gd name="T6" fmla="*/ 57 w 63"/>
                  <a:gd name="T7" fmla="*/ 17 h 65"/>
                  <a:gd name="T8" fmla="*/ 56 w 63"/>
                  <a:gd name="T9" fmla="*/ 7 h 65"/>
                  <a:gd name="T10" fmla="*/ 32 w 63"/>
                  <a:gd name="T11" fmla="*/ 8 h 65"/>
                  <a:gd name="T12" fmla="*/ 8 w 63"/>
                  <a:gd name="T13" fmla="*/ 24 h 65"/>
                  <a:gd name="T14" fmla="*/ 1 w 63"/>
                  <a:gd name="T15" fmla="*/ 40 h 65"/>
                  <a:gd name="T16" fmla="*/ 3 w 63"/>
                  <a:gd name="T17" fmla="*/ 45 h 65"/>
                  <a:gd name="T18" fmla="*/ 7 w 63"/>
                  <a:gd name="T19" fmla="*/ 44 h 65"/>
                  <a:gd name="T20" fmla="*/ 10 w 63"/>
                  <a:gd name="T21" fmla="*/ 46 h 65"/>
                  <a:gd name="T22" fmla="*/ 15 w 63"/>
                  <a:gd name="T23" fmla="*/ 59 h 65"/>
                  <a:gd name="T24" fmla="*/ 26 w 63"/>
                  <a:gd name="T25" fmla="*/ 64 h 65"/>
                  <a:gd name="T26" fmla="*/ 32 w 63"/>
                  <a:gd name="T27" fmla="*/ 57 h 65"/>
                  <a:gd name="T28" fmla="*/ 40 w 63"/>
                  <a:gd name="T29" fmla="*/ 56 h 65"/>
                  <a:gd name="T30" fmla="*/ 47 w 63"/>
                  <a:gd name="T31" fmla="*/ 54 h 65"/>
                  <a:gd name="T32" fmla="*/ 58 w 63"/>
                  <a:gd name="T33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5">
                    <a:moveTo>
                      <a:pt x="58" y="42"/>
                    </a:moveTo>
                    <a:cubicBezTo>
                      <a:pt x="63" y="33"/>
                      <a:pt x="55" y="28"/>
                      <a:pt x="47" y="26"/>
                    </a:cubicBezTo>
                    <a:cubicBezTo>
                      <a:pt x="45" y="26"/>
                      <a:pt x="51" y="22"/>
                      <a:pt x="52" y="22"/>
                    </a:cubicBezTo>
                    <a:cubicBezTo>
                      <a:pt x="54" y="20"/>
                      <a:pt x="56" y="19"/>
                      <a:pt x="57" y="17"/>
                    </a:cubicBezTo>
                    <a:cubicBezTo>
                      <a:pt x="59" y="13"/>
                      <a:pt x="58" y="11"/>
                      <a:pt x="56" y="7"/>
                    </a:cubicBezTo>
                    <a:cubicBezTo>
                      <a:pt x="49" y="0"/>
                      <a:pt x="39" y="3"/>
                      <a:pt x="32" y="8"/>
                    </a:cubicBezTo>
                    <a:cubicBezTo>
                      <a:pt x="23" y="11"/>
                      <a:pt x="7" y="13"/>
                      <a:pt x="8" y="24"/>
                    </a:cubicBezTo>
                    <a:cubicBezTo>
                      <a:pt x="8" y="31"/>
                      <a:pt x="1" y="34"/>
                      <a:pt x="1" y="40"/>
                    </a:cubicBezTo>
                    <a:cubicBezTo>
                      <a:pt x="0" y="42"/>
                      <a:pt x="1" y="45"/>
                      <a:pt x="3" y="45"/>
                    </a:cubicBezTo>
                    <a:cubicBezTo>
                      <a:pt x="4" y="45"/>
                      <a:pt x="6" y="44"/>
                      <a:pt x="7" y="44"/>
                    </a:cubicBezTo>
                    <a:cubicBezTo>
                      <a:pt x="10" y="43"/>
                      <a:pt x="10" y="42"/>
                      <a:pt x="10" y="46"/>
                    </a:cubicBezTo>
                    <a:cubicBezTo>
                      <a:pt x="10" y="51"/>
                      <a:pt x="12" y="56"/>
                      <a:pt x="15" y="59"/>
                    </a:cubicBezTo>
                    <a:cubicBezTo>
                      <a:pt x="17" y="63"/>
                      <a:pt x="22" y="64"/>
                      <a:pt x="26" y="64"/>
                    </a:cubicBezTo>
                    <a:cubicBezTo>
                      <a:pt x="29" y="65"/>
                      <a:pt x="31" y="59"/>
                      <a:pt x="32" y="57"/>
                    </a:cubicBezTo>
                    <a:cubicBezTo>
                      <a:pt x="32" y="54"/>
                      <a:pt x="38" y="56"/>
                      <a:pt x="40" y="56"/>
                    </a:cubicBezTo>
                    <a:cubicBezTo>
                      <a:pt x="42" y="56"/>
                      <a:pt x="45" y="55"/>
                      <a:pt x="47" y="54"/>
                    </a:cubicBezTo>
                    <a:cubicBezTo>
                      <a:pt x="52" y="52"/>
                      <a:pt x="55" y="46"/>
                      <a:pt x="58" y="42"/>
                    </a:cubicBezTo>
                    <a:close/>
                  </a:path>
                </a:pathLst>
              </a:custGeom>
              <a:solidFill>
                <a:srgbClr val="81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577"/>
              <p:cNvSpPr/>
              <p:nvPr/>
            </p:nvSpPr>
            <p:spPr bwMode="auto">
              <a:xfrm>
                <a:off x="3544" y="1365"/>
                <a:ext cx="105" cy="72"/>
              </a:xfrm>
              <a:custGeom>
                <a:avLst/>
                <a:gdLst>
                  <a:gd name="T0" fmla="*/ 32 w 39"/>
                  <a:gd name="T1" fmla="*/ 7 h 27"/>
                  <a:gd name="T2" fmla="*/ 9 w 39"/>
                  <a:gd name="T3" fmla="*/ 9 h 27"/>
                  <a:gd name="T4" fmla="*/ 8 w 39"/>
                  <a:gd name="T5" fmla="*/ 9 h 27"/>
                  <a:gd name="T6" fmla="*/ 2 w 39"/>
                  <a:gd name="T7" fmla="*/ 15 h 27"/>
                  <a:gd name="T8" fmla="*/ 4 w 39"/>
                  <a:gd name="T9" fmla="*/ 25 h 27"/>
                  <a:gd name="T10" fmla="*/ 12 w 39"/>
                  <a:gd name="T11" fmla="*/ 25 h 27"/>
                  <a:gd name="T12" fmla="*/ 26 w 39"/>
                  <a:gd name="T13" fmla="*/ 24 h 27"/>
                  <a:gd name="T14" fmla="*/ 32 w 3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32" y="7"/>
                    </a:moveTo>
                    <a:cubicBezTo>
                      <a:pt x="25" y="0"/>
                      <a:pt x="16" y="4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10"/>
                      <a:pt x="4" y="12"/>
                      <a:pt x="2" y="15"/>
                    </a:cubicBezTo>
                    <a:cubicBezTo>
                      <a:pt x="0" y="18"/>
                      <a:pt x="3" y="21"/>
                      <a:pt x="4" y="25"/>
                    </a:cubicBezTo>
                    <a:cubicBezTo>
                      <a:pt x="4" y="27"/>
                      <a:pt x="11" y="25"/>
                      <a:pt x="12" y="25"/>
                    </a:cubicBezTo>
                    <a:cubicBezTo>
                      <a:pt x="17" y="25"/>
                      <a:pt x="21" y="27"/>
                      <a:pt x="26" y="24"/>
                    </a:cubicBezTo>
                    <a:cubicBezTo>
                      <a:pt x="32" y="20"/>
                      <a:pt x="39" y="14"/>
                      <a:pt x="32" y="7"/>
                    </a:cubicBezTo>
                    <a:close/>
                  </a:path>
                </a:pathLst>
              </a:custGeom>
              <a:solidFill>
                <a:srgbClr val="62C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578"/>
              <p:cNvSpPr/>
              <p:nvPr/>
            </p:nvSpPr>
            <p:spPr bwMode="auto">
              <a:xfrm>
                <a:off x="3553" y="1373"/>
                <a:ext cx="72" cy="67"/>
              </a:xfrm>
              <a:custGeom>
                <a:avLst/>
                <a:gdLst>
                  <a:gd name="T0" fmla="*/ 23 w 27"/>
                  <a:gd name="T1" fmla="*/ 20 h 25"/>
                  <a:gd name="T2" fmla="*/ 23 w 27"/>
                  <a:gd name="T3" fmla="*/ 19 h 25"/>
                  <a:gd name="T4" fmla="*/ 19 w 27"/>
                  <a:gd name="T5" fmla="*/ 15 h 25"/>
                  <a:gd name="T6" fmla="*/ 20 w 27"/>
                  <a:gd name="T7" fmla="*/ 12 h 25"/>
                  <a:gd name="T8" fmla="*/ 20 w 27"/>
                  <a:gd name="T9" fmla="*/ 9 h 25"/>
                  <a:gd name="T10" fmla="*/ 27 w 27"/>
                  <a:gd name="T11" fmla="*/ 3 h 25"/>
                  <a:gd name="T12" fmla="*/ 27 w 27"/>
                  <a:gd name="T13" fmla="*/ 3 h 25"/>
                  <a:gd name="T14" fmla="*/ 27 w 27"/>
                  <a:gd name="T15" fmla="*/ 2 h 25"/>
                  <a:gd name="T16" fmla="*/ 25 w 27"/>
                  <a:gd name="T17" fmla="*/ 1 h 25"/>
                  <a:gd name="T18" fmla="*/ 24 w 27"/>
                  <a:gd name="T19" fmla="*/ 1 h 25"/>
                  <a:gd name="T20" fmla="*/ 23 w 27"/>
                  <a:gd name="T21" fmla="*/ 1 h 25"/>
                  <a:gd name="T22" fmla="*/ 11 w 27"/>
                  <a:gd name="T23" fmla="*/ 3 h 25"/>
                  <a:gd name="T24" fmla="*/ 0 w 27"/>
                  <a:gd name="T25" fmla="*/ 14 h 25"/>
                  <a:gd name="T26" fmla="*/ 7 w 27"/>
                  <a:gd name="T27" fmla="*/ 21 h 25"/>
                  <a:gd name="T28" fmla="*/ 23 w 27"/>
                  <a:gd name="T2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5">
                    <a:moveTo>
                      <a:pt x="23" y="20"/>
                    </a:moveTo>
                    <a:cubicBezTo>
                      <a:pt x="24" y="20"/>
                      <a:pt x="24" y="19"/>
                      <a:pt x="23" y="19"/>
                    </a:cubicBezTo>
                    <a:cubicBezTo>
                      <a:pt x="21" y="19"/>
                      <a:pt x="15" y="18"/>
                      <a:pt x="19" y="15"/>
                    </a:cubicBezTo>
                    <a:cubicBezTo>
                      <a:pt x="19" y="14"/>
                      <a:pt x="20" y="13"/>
                      <a:pt x="20" y="12"/>
                    </a:cubicBezTo>
                    <a:cubicBezTo>
                      <a:pt x="19" y="11"/>
                      <a:pt x="17" y="11"/>
                      <a:pt x="20" y="9"/>
                    </a:cubicBezTo>
                    <a:cubicBezTo>
                      <a:pt x="22" y="7"/>
                      <a:pt x="25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2"/>
                    </a:cubicBezTo>
                    <a:cubicBezTo>
                      <a:pt x="26" y="2"/>
                      <a:pt x="25" y="2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19" y="0"/>
                      <a:pt x="16" y="1"/>
                      <a:pt x="11" y="3"/>
                    </a:cubicBezTo>
                    <a:cubicBezTo>
                      <a:pt x="6" y="6"/>
                      <a:pt x="1" y="8"/>
                      <a:pt x="0" y="14"/>
                    </a:cubicBezTo>
                    <a:cubicBezTo>
                      <a:pt x="0" y="19"/>
                      <a:pt x="3" y="21"/>
                      <a:pt x="7" y="21"/>
                    </a:cubicBezTo>
                    <a:cubicBezTo>
                      <a:pt x="12" y="21"/>
                      <a:pt x="19" y="25"/>
                      <a:pt x="23" y="20"/>
                    </a:cubicBezTo>
                    <a:close/>
                  </a:path>
                </a:pathLst>
              </a:custGeom>
              <a:solidFill>
                <a:srgbClr val="46B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579"/>
              <p:cNvSpPr/>
              <p:nvPr/>
            </p:nvSpPr>
            <p:spPr bwMode="auto">
              <a:xfrm>
                <a:off x="3550" y="1365"/>
                <a:ext cx="69" cy="67"/>
              </a:xfrm>
              <a:custGeom>
                <a:avLst/>
                <a:gdLst>
                  <a:gd name="T0" fmla="*/ 11 w 26"/>
                  <a:gd name="T1" fmla="*/ 24 h 25"/>
                  <a:gd name="T2" fmla="*/ 11 w 26"/>
                  <a:gd name="T3" fmla="*/ 24 h 25"/>
                  <a:gd name="T4" fmla="*/ 11 w 26"/>
                  <a:gd name="T5" fmla="*/ 23 h 25"/>
                  <a:gd name="T6" fmla="*/ 12 w 26"/>
                  <a:gd name="T7" fmla="*/ 20 h 25"/>
                  <a:gd name="T8" fmla="*/ 12 w 26"/>
                  <a:gd name="T9" fmla="*/ 19 h 25"/>
                  <a:gd name="T10" fmla="*/ 15 w 26"/>
                  <a:gd name="T11" fmla="*/ 14 h 25"/>
                  <a:gd name="T12" fmla="*/ 24 w 26"/>
                  <a:gd name="T13" fmla="*/ 5 h 25"/>
                  <a:gd name="T14" fmla="*/ 24 w 26"/>
                  <a:gd name="T15" fmla="*/ 5 h 25"/>
                  <a:gd name="T16" fmla="*/ 25 w 26"/>
                  <a:gd name="T17" fmla="*/ 5 h 25"/>
                  <a:gd name="T18" fmla="*/ 25 w 26"/>
                  <a:gd name="T19" fmla="*/ 4 h 25"/>
                  <a:gd name="T20" fmla="*/ 4 w 26"/>
                  <a:gd name="T21" fmla="*/ 13 h 25"/>
                  <a:gd name="T22" fmla="*/ 3 w 26"/>
                  <a:gd name="T23" fmla="*/ 23 h 25"/>
                  <a:gd name="T24" fmla="*/ 3 w 26"/>
                  <a:gd name="T25" fmla="*/ 23 h 25"/>
                  <a:gd name="T26" fmla="*/ 2 w 26"/>
                  <a:gd name="T27" fmla="*/ 23 h 25"/>
                  <a:gd name="T28" fmla="*/ 3 w 26"/>
                  <a:gd name="T29" fmla="*/ 23 h 25"/>
                  <a:gd name="T30" fmla="*/ 9 w 26"/>
                  <a:gd name="T31" fmla="*/ 25 h 25"/>
                  <a:gd name="T32" fmla="*/ 9 w 26"/>
                  <a:gd name="T33" fmla="*/ 24 h 25"/>
                  <a:gd name="T34" fmla="*/ 11 w 26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5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0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0" y="16"/>
                      <a:pt x="14" y="15"/>
                      <a:pt x="15" y="14"/>
                    </a:cubicBezTo>
                    <a:cubicBezTo>
                      <a:pt x="17" y="10"/>
                      <a:pt x="18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6" y="4"/>
                      <a:pt x="25" y="4"/>
                    </a:cubicBezTo>
                    <a:cubicBezTo>
                      <a:pt x="18" y="0"/>
                      <a:pt x="9" y="8"/>
                      <a:pt x="4" y="13"/>
                    </a:cubicBezTo>
                    <a:cubicBezTo>
                      <a:pt x="2" y="16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5" y="25"/>
                      <a:pt x="7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5"/>
                      <a:pt x="11" y="24"/>
                      <a:pt x="11" y="24"/>
                    </a:cubicBezTo>
                    <a:close/>
                  </a:path>
                </a:pathLst>
              </a:custGeom>
              <a:solidFill>
                <a:srgbClr val="099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580"/>
              <p:cNvSpPr/>
              <p:nvPr/>
            </p:nvSpPr>
            <p:spPr bwMode="auto">
              <a:xfrm>
                <a:off x="3491" y="1416"/>
                <a:ext cx="152" cy="120"/>
              </a:xfrm>
              <a:custGeom>
                <a:avLst/>
                <a:gdLst>
                  <a:gd name="T0" fmla="*/ 37 w 57"/>
                  <a:gd name="T1" fmla="*/ 27 h 45"/>
                  <a:gd name="T2" fmla="*/ 47 w 57"/>
                  <a:gd name="T3" fmla="*/ 26 h 45"/>
                  <a:gd name="T4" fmla="*/ 57 w 57"/>
                  <a:gd name="T5" fmla="*/ 20 h 45"/>
                  <a:gd name="T6" fmla="*/ 56 w 57"/>
                  <a:gd name="T7" fmla="*/ 20 h 45"/>
                  <a:gd name="T8" fmla="*/ 40 w 57"/>
                  <a:gd name="T9" fmla="*/ 18 h 45"/>
                  <a:gd name="T10" fmla="*/ 33 w 57"/>
                  <a:gd name="T11" fmla="*/ 15 h 45"/>
                  <a:gd name="T12" fmla="*/ 38 w 57"/>
                  <a:gd name="T13" fmla="*/ 16 h 45"/>
                  <a:gd name="T14" fmla="*/ 45 w 57"/>
                  <a:gd name="T15" fmla="*/ 14 h 45"/>
                  <a:gd name="T16" fmla="*/ 51 w 57"/>
                  <a:gd name="T17" fmla="*/ 11 h 45"/>
                  <a:gd name="T18" fmla="*/ 52 w 57"/>
                  <a:gd name="T19" fmla="*/ 11 h 45"/>
                  <a:gd name="T20" fmla="*/ 52 w 57"/>
                  <a:gd name="T21" fmla="*/ 10 h 45"/>
                  <a:gd name="T22" fmla="*/ 31 w 57"/>
                  <a:gd name="T23" fmla="*/ 6 h 45"/>
                  <a:gd name="T24" fmla="*/ 22 w 57"/>
                  <a:gd name="T25" fmla="*/ 7 h 45"/>
                  <a:gd name="T26" fmla="*/ 18 w 57"/>
                  <a:gd name="T27" fmla="*/ 2 h 45"/>
                  <a:gd name="T28" fmla="*/ 12 w 57"/>
                  <a:gd name="T29" fmla="*/ 4 h 45"/>
                  <a:gd name="T30" fmla="*/ 5 w 57"/>
                  <a:gd name="T31" fmla="*/ 13 h 45"/>
                  <a:gd name="T32" fmla="*/ 0 w 57"/>
                  <a:gd name="T33" fmla="*/ 24 h 45"/>
                  <a:gd name="T34" fmla="*/ 0 w 57"/>
                  <a:gd name="T35" fmla="*/ 25 h 45"/>
                  <a:gd name="T36" fmla="*/ 9 w 57"/>
                  <a:gd name="T37" fmla="*/ 28 h 45"/>
                  <a:gd name="T38" fmla="*/ 15 w 57"/>
                  <a:gd name="T39" fmla="*/ 42 h 45"/>
                  <a:gd name="T40" fmla="*/ 24 w 57"/>
                  <a:gd name="T41" fmla="*/ 45 h 45"/>
                  <a:gd name="T42" fmla="*/ 36 w 57"/>
                  <a:gd name="T43" fmla="*/ 36 h 45"/>
                  <a:gd name="T44" fmla="*/ 36 w 57"/>
                  <a:gd name="T45" fmla="*/ 35 h 45"/>
                  <a:gd name="T46" fmla="*/ 35 w 57"/>
                  <a:gd name="T47" fmla="*/ 27 h 45"/>
                  <a:gd name="T48" fmla="*/ 37 w 57"/>
                  <a:gd name="T49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5">
                    <a:moveTo>
                      <a:pt x="37" y="27"/>
                    </a:moveTo>
                    <a:cubicBezTo>
                      <a:pt x="40" y="24"/>
                      <a:pt x="43" y="25"/>
                      <a:pt x="47" y="26"/>
                    </a:cubicBezTo>
                    <a:cubicBezTo>
                      <a:pt x="53" y="27"/>
                      <a:pt x="54" y="25"/>
                      <a:pt x="57" y="20"/>
                    </a:cubicBezTo>
                    <a:cubicBezTo>
                      <a:pt x="57" y="20"/>
                      <a:pt x="57" y="19"/>
                      <a:pt x="56" y="20"/>
                    </a:cubicBezTo>
                    <a:cubicBezTo>
                      <a:pt x="50" y="23"/>
                      <a:pt x="46" y="21"/>
                      <a:pt x="40" y="18"/>
                    </a:cubicBezTo>
                    <a:cubicBezTo>
                      <a:pt x="38" y="17"/>
                      <a:pt x="35" y="16"/>
                      <a:pt x="33" y="15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40" y="16"/>
                      <a:pt x="43" y="15"/>
                      <a:pt x="45" y="14"/>
                    </a:cubicBezTo>
                    <a:cubicBezTo>
                      <a:pt x="48" y="13"/>
                      <a:pt x="48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3" y="11"/>
                      <a:pt x="53" y="10"/>
                      <a:pt x="52" y="10"/>
                    </a:cubicBezTo>
                    <a:cubicBezTo>
                      <a:pt x="45" y="7"/>
                      <a:pt x="40" y="5"/>
                      <a:pt x="31" y="6"/>
                    </a:cubicBezTo>
                    <a:cubicBezTo>
                      <a:pt x="30" y="6"/>
                      <a:pt x="22" y="8"/>
                      <a:pt x="22" y="7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5" y="0"/>
                      <a:pt x="13" y="1"/>
                      <a:pt x="12" y="4"/>
                    </a:cubicBezTo>
                    <a:cubicBezTo>
                      <a:pt x="10" y="7"/>
                      <a:pt x="6" y="9"/>
                      <a:pt x="5" y="13"/>
                    </a:cubicBezTo>
                    <a:cubicBezTo>
                      <a:pt x="3" y="16"/>
                      <a:pt x="1" y="20"/>
                      <a:pt x="0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4" y="26"/>
                      <a:pt x="8" y="21"/>
                      <a:pt x="9" y="28"/>
                    </a:cubicBezTo>
                    <a:cubicBezTo>
                      <a:pt x="10" y="33"/>
                      <a:pt x="11" y="38"/>
                      <a:pt x="15" y="42"/>
                    </a:cubicBezTo>
                    <a:cubicBezTo>
                      <a:pt x="17" y="45"/>
                      <a:pt x="21" y="45"/>
                      <a:pt x="24" y="45"/>
                    </a:cubicBezTo>
                    <a:cubicBezTo>
                      <a:pt x="30" y="43"/>
                      <a:pt x="27" y="35"/>
                      <a:pt x="36" y="36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4" y="34"/>
                      <a:pt x="29" y="28"/>
                      <a:pt x="35" y="27"/>
                    </a:cubicBezTo>
                    <a:cubicBezTo>
                      <a:pt x="36" y="27"/>
                      <a:pt x="36" y="27"/>
                      <a:pt x="37" y="27"/>
                    </a:cubicBezTo>
                    <a:close/>
                  </a:path>
                </a:pathLst>
              </a:custGeom>
              <a:solidFill>
                <a:srgbClr val="7BC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581"/>
              <p:cNvSpPr/>
              <p:nvPr/>
            </p:nvSpPr>
            <p:spPr bwMode="auto">
              <a:xfrm>
                <a:off x="3488" y="1424"/>
                <a:ext cx="131" cy="107"/>
              </a:xfrm>
              <a:custGeom>
                <a:avLst/>
                <a:gdLst>
                  <a:gd name="T0" fmla="*/ 34 w 49"/>
                  <a:gd name="T1" fmla="*/ 34 h 40"/>
                  <a:gd name="T2" fmla="*/ 35 w 49"/>
                  <a:gd name="T3" fmla="*/ 33 h 40"/>
                  <a:gd name="T4" fmla="*/ 31 w 49"/>
                  <a:gd name="T5" fmla="*/ 24 h 40"/>
                  <a:gd name="T6" fmla="*/ 30 w 49"/>
                  <a:gd name="T7" fmla="*/ 16 h 40"/>
                  <a:gd name="T8" fmla="*/ 37 w 49"/>
                  <a:gd name="T9" fmla="*/ 18 h 40"/>
                  <a:gd name="T10" fmla="*/ 48 w 49"/>
                  <a:gd name="T11" fmla="*/ 19 h 40"/>
                  <a:gd name="T12" fmla="*/ 48 w 49"/>
                  <a:gd name="T13" fmla="*/ 18 h 40"/>
                  <a:gd name="T14" fmla="*/ 38 w 49"/>
                  <a:gd name="T15" fmla="*/ 14 h 40"/>
                  <a:gd name="T16" fmla="*/ 38 w 49"/>
                  <a:gd name="T17" fmla="*/ 9 h 40"/>
                  <a:gd name="T18" fmla="*/ 42 w 49"/>
                  <a:gd name="T19" fmla="*/ 8 h 40"/>
                  <a:gd name="T20" fmla="*/ 46 w 49"/>
                  <a:gd name="T21" fmla="*/ 6 h 40"/>
                  <a:gd name="T22" fmla="*/ 48 w 49"/>
                  <a:gd name="T23" fmla="*/ 6 h 40"/>
                  <a:gd name="T24" fmla="*/ 48 w 49"/>
                  <a:gd name="T25" fmla="*/ 5 h 40"/>
                  <a:gd name="T26" fmla="*/ 48 w 49"/>
                  <a:gd name="T27" fmla="*/ 5 h 40"/>
                  <a:gd name="T28" fmla="*/ 48 w 49"/>
                  <a:gd name="T29" fmla="*/ 5 h 40"/>
                  <a:gd name="T30" fmla="*/ 47 w 49"/>
                  <a:gd name="T31" fmla="*/ 5 h 40"/>
                  <a:gd name="T32" fmla="*/ 38 w 49"/>
                  <a:gd name="T33" fmla="*/ 3 h 40"/>
                  <a:gd name="T34" fmla="*/ 24 w 49"/>
                  <a:gd name="T35" fmla="*/ 5 h 40"/>
                  <a:gd name="T36" fmla="*/ 9 w 49"/>
                  <a:gd name="T37" fmla="*/ 6 h 40"/>
                  <a:gd name="T38" fmla="*/ 3 w 49"/>
                  <a:gd name="T39" fmla="*/ 21 h 40"/>
                  <a:gd name="T40" fmla="*/ 4 w 49"/>
                  <a:gd name="T41" fmla="*/ 21 h 40"/>
                  <a:gd name="T42" fmla="*/ 11 w 49"/>
                  <a:gd name="T43" fmla="*/ 30 h 40"/>
                  <a:gd name="T44" fmla="*/ 14 w 49"/>
                  <a:gd name="T45" fmla="*/ 36 h 40"/>
                  <a:gd name="T46" fmla="*/ 15 w 49"/>
                  <a:gd name="T47" fmla="*/ 35 h 40"/>
                  <a:gd name="T48" fmla="*/ 19 w 49"/>
                  <a:gd name="T49" fmla="*/ 26 h 40"/>
                  <a:gd name="T50" fmla="*/ 26 w 49"/>
                  <a:gd name="T51" fmla="*/ 40 h 40"/>
                  <a:gd name="T52" fmla="*/ 27 w 49"/>
                  <a:gd name="T53" fmla="*/ 40 h 40"/>
                  <a:gd name="T54" fmla="*/ 34 w 49"/>
                  <a:gd name="T55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0">
                    <a:moveTo>
                      <a:pt x="34" y="34"/>
                    </a:moveTo>
                    <a:cubicBezTo>
                      <a:pt x="35" y="34"/>
                      <a:pt x="35" y="33"/>
                      <a:pt x="35" y="33"/>
                    </a:cubicBezTo>
                    <a:cubicBezTo>
                      <a:pt x="33" y="30"/>
                      <a:pt x="33" y="27"/>
                      <a:pt x="31" y="24"/>
                    </a:cubicBezTo>
                    <a:cubicBezTo>
                      <a:pt x="29" y="22"/>
                      <a:pt x="26" y="18"/>
                      <a:pt x="30" y="16"/>
                    </a:cubicBezTo>
                    <a:cubicBezTo>
                      <a:pt x="34" y="15"/>
                      <a:pt x="34" y="18"/>
                      <a:pt x="37" y="18"/>
                    </a:cubicBezTo>
                    <a:cubicBezTo>
                      <a:pt x="41" y="18"/>
                      <a:pt x="44" y="19"/>
                      <a:pt x="48" y="19"/>
                    </a:cubicBezTo>
                    <a:cubicBezTo>
                      <a:pt x="49" y="20"/>
                      <a:pt x="49" y="19"/>
                      <a:pt x="48" y="18"/>
                    </a:cubicBezTo>
                    <a:cubicBezTo>
                      <a:pt x="44" y="18"/>
                      <a:pt x="42" y="16"/>
                      <a:pt x="38" y="14"/>
                    </a:cubicBezTo>
                    <a:cubicBezTo>
                      <a:pt x="33" y="12"/>
                      <a:pt x="30" y="9"/>
                      <a:pt x="38" y="9"/>
                    </a:cubicBezTo>
                    <a:cubicBezTo>
                      <a:pt x="40" y="9"/>
                      <a:pt x="41" y="9"/>
                      <a:pt x="42" y="8"/>
                    </a:cubicBezTo>
                    <a:cubicBezTo>
                      <a:pt x="44" y="7"/>
                      <a:pt x="44" y="6"/>
                      <a:pt x="46" y="6"/>
                    </a:cubicBezTo>
                    <a:cubicBezTo>
                      <a:pt x="47" y="6"/>
                      <a:pt x="47" y="6"/>
                      <a:pt x="48" y="6"/>
                    </a:cubicBezTo>
                    <a:cubicBezTo>
                      <a:pt x="49" y="6"/>
                      <a:pt x="49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4" y="4"/>
                      <a:pt x="41" y="3"/>
                      <a:pt x="38" y="3"/>
                    </a:cubicBezTo>
                    <a:cubicBezTo>
                      <a:pt x="37" y="3"/>
                      <a:pt x="25" y="6"/>
                      <a:pt x="24" y="5"/>
                    </a:cubicBezTo>
                    <a:cubicBezTo>
                      <a:pt x="20" y="0"/>
                      <a:pt x="14" y="1"/>
                      <a:pt x="9" y="6"/>
                    </a:cubicBezTo>
                    <a:cubicBezTo>
                      <a:pt x="8" y="8"/>
                      <a:pt x="0" y="19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0" y="21"/>
                      <a:pt x="11" y="26"/>
                      <a:pt x="11" y="30"/>
                    </a:cubicBezTo>
                    <a:cubicBezTo>
                      <a:pt x="11" y="32"/>
                      <a:pt x="12" y="34"/>
                      <a:pt x="14" y="36"/>
                    </a:cubicBezTo>
                    <a:cubicBezTo>
                      <a:pt x="14" y="36"/>
                      <a:pt x="14" y="36"/>
                      <a:pt x="15" y="35"/>
                    </a:cubicBezTo>
                    <a:cubicBezTo>
                      <a:pt x="15" y="33"/>
                      <a:pt x="17" y="21"/>
                      <a:pt x="19" y="26"/>
                    </a:cubicBezTo>
                    <a:cubicBezTo>
                      <a:pt x="20" y="31"/>
                      <a:pt x="24" y="35"/>
                      <a:pt x="26" y="40"/>
                    </a:cubicBezTo>
                    <a:cubicBezTo>
                      <a:pt x="26" y="40"/>
                      <a:pt x="26" y="40"/>
                      <a:pt x="27" y="40"/>
                    </a:cubicBezTo>
                    <a:cubicBezTo>
                      <a:pt x="30" y="38"/>
                      <a:pt x="29" y="32"/>
                      <a:pt x="34" y="34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582"/>
              <p:cNvSpPr/>
              <p:nvPr/>
            </p:nvSpPr>
            <p:spPr bwMode="auto">
              <a:xfrm>
                <a:off x="3582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583"/>
              <p:cNvSpPr/>
              <p:nvPr/>
            </p:nvSpPr>
            <p:spPr bwMode="auto">
              <a:xfrm>
                <a:off x="3515" y="1429"/>
                <a:ext cx="102" cy="86"/>
              </a:xfrm>
              <a:custGeom>
                <a:avLst/>
                <a:gdLst>
                  <a:gd name="T0" fmla="*/ 25 w 38"/>
                  <a:gd name="T1" fmla="*/ 31 h 32"/>
                  <a:gd name="T2" fmla="*/ 19 w 38"/>
                  <a:gd name="T3" fmla="*/ 25 h 32"/>
                  <a:gd name="T4" fmla="*/ 19 w 38"/>
                  <a:gd name="T5" fmla="*/ 12 h 32"/>
                  <a:gd name="T6" fmla="*/ 28 w 38"/>
                  <a:gd name="T7" fmla="*/ 14 h 32"/>
                  <a:gd name="T8" fmla="*/ 29 w 38"/>
                  <a:gd name="T9" fmla="*/ 14 h 32"/>
                  <a:gd name="T10" fmla="*/ 20 w 38"/>
                  <a:gd name="T11" fmla="*/ 8 h 32"/>
                  <a:gd name="T12" fmla="*/ 25 w 38"/>
                  <a:gd name="T13" fmla="*/ 5 h 32"/>
                  <a:gd name="T14" fmla="*/ 31 w 38"/>
                  <a:gd name="T15" fmla="*/ 3 h 32"/>
                  <a:gd name="T16" fmla="*/ 31 w 38"/>
                  <a:gd name="T17" fmla="*/ 3 h 32"/>
                  <a:gd name="T18" fmla="*/ 32 w 38"/>
                  <a:gd name="T19" fmla="*/ 3 h 32"/>
                  <a:gd name="T20" fmla="*/ 34 w 38"/>
                  <a:gd name="T21" fmla="*/ 3 h 32"/>
                  <a:gd name="T22" fmla="*/ 34 w 38"/>
                  <a:gd name="T23" fmla="*/ 4 h 32"/>
                  <a:gd name="T24" fmla="*/ 34 w 38"/>
                  <a:gd name="T25" fmla="*/ 4 h 32"/>
                  <a:gd name="T26" fmla="*/ 34 w 38"/>
                  <a:gd name="T27" fmla="*/ 4 h 32"/>
                  <a:gd name="T28" fmla="*/ 35 w 38"/>
                  <a:gd name="T29" fmla="*/ 4 h 32"/>
                  <a:gd name="T30" fmla="*/ 37 w 38"/>
                  <a:gd name="T31" fmla="*/ 4 h 32"/>
                  <a:gd name="T32" fmla="*/ 37 w 38"/>
                  <a:gd name="T33" fmla="*/ 3 h 32"/>
                  <a:gd name="T34" fmla="*/ 36 w 38"/>
                  <a:gd name="T35" fmla="*/ 3 h 32"/>
                  <a:gd name="T36" fmla="*/ 34 w 38"/>
                  <a:gd name="T37" fmla="*/ 2 h 32"/>
                  <a:gd name="T38" fmla="*/ 33 w 38"/>
                  <a:gd name="T39" fmla="*/ 2 h 32"/>
                  <a:gd name="T40" fmla="*/ 33 w 38"/>
                  <a:gd name="T41" fmla="*/ 2 h 32"/>
                  <a:gd name="T42" fmla="*/ 32 w 38"/>
                  <a:gd name="T43" fmla="*/ 2 h 32"/>
                  <a:gd name="T44" fmla="*/ 19 w 38"/>
                  <a:gd name="T45" fmla="*/ 0 h 32"/>
                  <a:gd name="T46" fmla="*/ 15 w 38"/>
                  <a:gd name="T47" fmla="*/ 4 h 32"/>
                  <a:gd name="T48" fmla="*/ 7 w 38"/>
                  <a:gd name="T49" fmla="*/ 4 h 32"/>
                  <a:gd name="T50" fmla="*/ 7 w 38"/>
                  <a:gd name="T51" fmla="*/ 4 h 32"/>
                  <a:gd name="T52" fmla="*/ 3 w 38"/>
                  <a:gd name="T53" fmla="*/ 21 h 32"/>
                  <a:gd name="T54" fmla="*/ 4 w 38"/>
                  <a:gd name="T55" fmla="*/ 21 h 32"/>
                  <a:gd name="T56" fmla="*/ 7 w 38"/>
                  <a:gd name="T57" fmla="*/ 19 h 32"/>
                  <a:gd name="T58" fmla="*/ 8 w 38"/>
                  <a:gd name="T59" fmla="*/ 19 h 32"/>
                  <a:gd name="T60" fmla="*/ 14 w 38"/>
                  <a:gd name="T61" fmla="*/ 28 h 32"/>
                  <a:gd name="T62" fmla="*/ 24 w 38"/>
                  <a:gd name="T63" fmla="*/ 32 h 32"/>
                  <a:gd name="T64" fmla="*/ 25 w 38"/>
                  <a:gd name="T6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32">
                    <a:moveTo>
                      <a:pt x="25" y="31"/>
                    </a:moveTo>
                    <a:cubicBezTo>
                      <a:pt x="24" y="28"/>
                      <a:pt x="21" y="27"/>
                      <a:pt x="19" y="25"/>
                    </a:cubicBezTo>
                    <a:cubicBezTo>
                      <a:pt x="15" y="22"/>
                      <a:pt x="10" y="8"/>
                      <a:pt x="19" y="12"/>
                    </a:cubicBezTo>
                    <a:cubicBezTo>
                      <a:pt x="22" y="13"/>
                      <a:pt x="25" y="13"/>
                      <a:pt x="28" y="14"/>
                    </a:cubicBezTo>
                    <a:cubicBezTo>
                      <a:pt x="29" y="15"/>
                      <a:pt x="29" y="14"/>
                      <a:pt x="29" y="14"/>
                    </a:cubicBezTo>
                    <a:cubicBezTo>
                      <a:pt x="27" y="11"/>
                      <a:pt x="23" y="10"/>
                      <a:pt x="20" y="8"/>
                    </a:cubicBezTo>
                    <a:cubicBezTo>
                      <a:pt x="18" y="6"/>
                      <a:pt x="27" y="4"/>
                      <a:pt x="25" y="5"/>
                    </a:cubicBezTo>
                    <a:cubicBezTo>
                      <a:pt x="27" y="4"/>
                      <a:pt x="29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3" y="3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8" y="3"/>
                      <a:pt x="37" y="3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4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28" y="1"/>
                      <a:pt x="23" y="0"/>
                      <a:pt x="19" y="0"/>
                    </a:cubicBezTo>
                    <a:cubicBezTo>
                      <a:pt x="17" y="1"/>
                      <a:pt x="17" y="3"/>
                      <a:pt x="15" y="4"/>
                    </a:cubicBezTo>
                    <a:cubicBezTo>
                      <a:pt x="12" y="6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8"/>
                      <a:pt x="0" y="16"/>
                      <a:pt x="3" y="21"/>
                    </a:cubicBezTo>
                    <a:cubicBezTo>
                      <a:pt x="3" y="22"/>
                      <a:pt x="4" y="22"/>
                      <a:pt x="4" y="21"/>
                    </a:cubicBezTo>
                    <a:cubicBezTo>
                      <a:pt x="6" y="17"/>
                      <a:pt x="8" y="16"/>
                      <a:pt x="7" y="19"/>
                    </a:cubicBezTo>
                    <a:cubicBezTo>
                      <a:pt x="7" y="20"/>
                      <a:pt x="8" y="20"/>
                      <a:pt x="8" y="19"/>
                    </a:cubicBezTo>
                    <a:cubicBezTo>
                      <a:pt x="11" y="14"/>
                      <a:pt x="14" y="27"/>
                      <a:pt x="14" y="28"/>
                    </a:cubicBezTo>
                    <a:cubicBezTo>
                      <a:pt x="17" y="32"/>
                      <a:pt x="20" y="31"/>
                      <a:pt x="24" y="32"/>
                    </a:cubicBezTo>
                    <a:cubicBezTo>
                      <a:pt x="24" y="32"/>
                      <a:pt x="25" y="32"/>
                      <a:pt x="25" y="31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584"/>
              <p:cNvSpPr/>
              <p:nvPr/>
            </p:nvSpPr>
            <p:spPr bwMode="auto">
              <a:xfrm>
                <a:off x="3523" y="1413"/>
                <a:ext cx="46" cy="48"/>
              </a:xfrm>
              <a:custGeom>
                <a:avLst/>
                <a:gdLst>
                  <a:gd name="T0" fmla="*/ 15 w 17"/>
                  <a:gd name="T1" fmla="*/ 11 h 18"/>
                  <a:gd name="T2" fmla="*/ 17 w 17"/>
                  <a:gd name="T3" fmla="*/ 4 h 18"/>
                  <a:gd name="T4" fmla="*/ 14 w 17"/>
                  <a:gd name="T5" fmla="*/ 1 h 18"/>
                  <a:gd name="T6" fmla="*/ 14 w 17"/>
                  <a:gd name="T7" fmla="*/ 1 h 18"/>
                  <a:gd name="T8" fmla="*/ 12 w 17"/>
                  <a:gd name="T9" fmla="*/ 0 h 18"/>
                  <a:gd name="T10" fmla="*/ 11 w 17"/>
                  <a:gd name="T11" fmla="*/ 0 h 18"/>
                  <a:gd name="T12" fmla="*/ 11 w 17"/>
                  <a:gd name="T13" fmla="*/ 0 h 18"/>
                  <a:gd name="T14" fmla="*/ 1 w 17"/>
                  <a:gd name="T15" fmla="*/ 4 h 18"/>
                  <a:gd name="T16" fmla="*/ 0 w 17"/>
                  <a:gd name="T17" fmla="*/ 8 h 18"/>
                  <a:gd name="T18" fmla="*/ 5 w 17"/>
                  <a:gd name="T19" fmla="*/ 16 h 18"/>
                  <a:gd name="T20" fmla="*/ 10 w 17"/>
                  <a:gd name="T21" fmla="*/ 17 h 18"/>
                  <a:gd name="T22" fmla="*/ 15 w 17"/>
                  <a:gd name="T2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5" y="11"/>
                    </a:moveTo>
                    <a:cubicBezTo>
                      <a:pt x="17" y="9"/>
                      <a:pt x="17" y="7"/>
                      <a:pt x="17" y="4"/>
                    </a:cubicBezTo>
                    <a:cubicBezTo>
                      <a:pt x="16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4" y="2"/>
                      <a:pt x="1" y="4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11"/>
                      <a:pt x="3" y="14"/>
                      <a:pt x="5" y="16"/>
                    </a:cubicBezTo>
                    <a:cubicBezTo>
                      <a:pt x="7" y="17"/>
                      <a:pt x="8" y="18"/>
                      <a:pt x="10" y="17"/>
                    </a:cubicBezTo>
                    <a:cubicBezTo>
                      <a:pt x="13" y="17"/>
                      <a:pt x="14" y="13"/>
                      <a:pt x="15" y="1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585"/>
              <p:cNvSpPr/>
              <p:nvPr/>
            </p:nvSpPr>
            <p:spPr bwMode="auto">
              <a:xfrm>
                <a:off x="3523" y="1418"/>
                <a:ext cx="43" cy="40"/>
              </a:xfrm>
              <a:custGeom>
                <a:avLst/>
                <a:gdLst>
                  <a:gd name="T0" fmla="*/ 13 w 16"/>
                  <a:gd name="T1" fmla="*/ 11 h 15"/>
                  <a:gd name="T2" fmla="*/ 12 w 16"/>
                  <a:gd name="T3" fmla="*/ 9 h 15"/>
                  <a:gd name="T4" fmla="*/ 14 w 16"/>
                  <a:gd name="T5" fmla="*/ 7 h 15"/>
                  <a:gd name="T6" fmla="*/ 15 w 16"/>
                  <a:gd name="T7" fmla="*/ 5 h 15"/>
                  <a:gd name="T8" fmla="*/ 15 w 16"/>
                  <a:gd name="T9" fmla="*/ 2 h 15"/>
                  <a:gd name="T10" fmla="*/ 10 w 16"/>
                  <a:gd name="T11" fmla="*/ 1 h 15"/>
                  <a:gd name="T12" fmla="*/ 8 w 16"/>
                  <a:gd name="T13" fmla="*/ 2 h 15"/>
                  <a:gd name="T14" fmla="*/ 2 w 16"/>
                  <a:gd name="T15" fmla="*/ 2 h 15"/>
                  <a:gd name="T16" fmla="*/ 0 w 16"/>
                  <a:gd name="T17" fmla="*/ 5 h 15"/>
                  <a:gd name="T18" fmla="*/ 3 w 16"/>
                  <a:gd name="T19" fmla="*/ 10 h 15"/>
                  <a:gd name="T20" fmla="*/ 8 w 16"/>
                  <a:gd name="T21" fmla="*/ 14 h 15"/>
                  <a:gd name="T22" fmla="*/ 13 w 16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5">
                    <a:moveTo>
                      <a:pt x="13" y="11"/>
                    </a:moveTo>
                    <a:cubicBezTo>
                      <a:pt x="13" y="10"/>
                      <a:pt x="12" y="9"/>
                      <a:pt x="12" y="9"/>
                    </a:cubicBezTo>
                    <a:cubicBezTo>
                      <a:pt x="12" y="8"/>
                      <a:pt x="13" y="7"/>
                      <a:pt x="14" y="7"/>
                    </a:cubicBezTo>
                    <a:cubicBezTo>
                      <a:pt x="14" y="6"/>
                      <a:pt x="15" y="5"/>
                      <a:pt x="15" y="5"/>
                    </a:cubicBezTo>
                    <a:cubicBezTo>
                      <a:pt x="16" y="4"/>
                      <a:pt x="16" y="2"/>
                      <a:pt x="15" y="2"/>
                    </a:cubicBezTo>
                    <a:cubicBezTo>
                      <a:pt x="13" y="1"/>
                      <a:pt x="12" y="0"/>
                      <a:pt x="10" y="1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6" y="1"/>
                      <a:pt x="4" y="2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5" y="11"/>
                      <a:pt x="6" y="13"/>
                      <a:pt x="8" y="14"/>
                    </a:cubicBezTo>
                    <a:cubicBezTo>
                      <a:pt x="10" y="15"/>
                      <a:pt x="13" y="13"/>
                      <a:pt x="13" y="11"/>
                    </a:cubicBezTo>
                    <a:close/>
                  </a:path>
                </a:pathLst>
              </a:custGeom>
              <a:solidFill>
                <a:srgbClr val="CC7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586"/>
              <p:cNvSpPr/>
              <p:nvPr/>
            </p:nvSpPr>
            <p:spPr bwMode="auto">
              <a:xfrm>
                <a:off x="3373" y="1284"/>
                <a:ext cx="225" cy="196"/>
              </a:xfrm>
              <a:custGeom>
                <a:avLst/>
                <a:gdLst>
                  <a:gd name="T0" fmla="*/ 55 w 84"/>
                  <a:gd name="T1" fmla="*/ 64 h 73"/>
                  <a:gd name="T2" fmla="*/ 54 w 84"/>
                  <a:gd name="T3" fmla="*/ 55 h 73"/>
                  <a:gd name="T4" fmla="*/ 56 w 84"/>
                  <a:gd name="T5" fmla="*/ 53 h 73"/>
                  <a:gd name="T6" fmla="*/ 72 w 84"/>
                  <a:gd name="T7" fmla="*/ 47 h 73"/>
                  <a:gd name="T8" fmla="*/ 62 w 84"/>
                  <a:gd name="T9" fmla="*/ 33 h 73"/>
                  <a:gd name="T10" fmla="*/ 71 w 84"/>
                  <a:gd name="T11" fmla="*/ 24 h 73"/>
                  <a:gd name="T12" fmla="*/ 64 w 84"/>
                  <a:gd name="T13" fmla="*/ 8 h 73"/>
                  <a:gd name="T14" fmla="*/ 50 w 84"/>
                  <a:gd name="T15" fmla="*/ 5 h 73"/>
                  <a:gd name="T16" fmla="*/ 43 w 84"/>
                  <a:gd name="T17" fmla="*/ 10 h 73"/>
                  <a:gd name="T18" fmla="*/ 43 w 84"/>
                  <a:gd name="T19" fmla="*/ 9 h 73"/>
                  <a:gd name="T20" fmla="*/ 30 w 84"/>
                  <a:gd name="T21" fmla="*/ 2 h 73"/>
                  <a:gd name="T22" fmla="*/ 16 w 84"/>
                  <a:gd name="T23" fmla="*/ 7 h 73"/>
                  <a:gd name="T24" fmla="*/ 18 w 84"/>
                  <a:gd name="T25" fmla="*/ 23 h 73"/>
                  <a:gd name="T26" fmla="*/ 19 w 84"/>
                  <a:gd name="T27" fmla="*/ 26 h 73"/>
                  <a:gd name="T28" fmla="*/ 12 w 84"/>
                  <a:gd name="T29" fmla="*/ 24 h 73"/>
                  <a:gd name="T30" fmla="*/ 1 w 84"/>
                  <a:gd name="T31" fmla="*/ 30 h 73"/>
                  <a:gd name="T32" fmla="*/ 2 w 84"/>
                  <a:gd name="T33" fmla="*/ 39 h 73"/>
                  <a:gd name="T34" fmla="*/ 4 w 84"/>
                  <a:gd name="T35" fmla="*/ 46 h 73"/>
                  <a:gd name="T36" fmla="*/ 16 w 84"/>
                  <a:gd name="T37" fmla="*/ 51 h 73"/>
                  <a:gd name="T38" fmla="*/ 26 w 84"/>
                  <a:gd name="T39" fmla="*/ 49 h 73"/>
                  <a:gd name="T40" fmla="*/ 29 w 84"/>
                  <a:gd name="T41" fmla="*/ 49 h 73"/>
                  <a:gd name="T42" fmla="*/ 27 w 84"/>
                  <a:gd name="T43" fmla="*/ 54 h 73"/>
                  <a:gd name="T44" fmla="*/ 29 w 84"/>
                  <a:gd name="T45" fmla="*/ 68 h 73"/>
                  <a:gd name="T46" fmla="*/ 36 w 84"/>
                  <a:gd name="T47" fmla="*/ 71 h 73"/>
                  <a:gd name="T48" fmla="*/ 47 w 84"/>
                  <a:gd name="T49" fmla="*/ 72 h 73"/>
                  <a:gd name="T50" fmla="*/ 55 w 84"/>
                  <a:gd name="T51" fmla="*/ 6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73">
                    <a:moveTo>
                      <a:pt x="55" y="64"/>
                    </a:moveTo>
                    <a:cubicBezTo>
                      <a:pt x="55" y="61"/>
                      <a:pt x="55" y="58"/>
                      <a:pt x="54" y="55"/>
                    </a:cubicBezTo>
                    <a:cubicBezTo>
                      <a:pt x="53" y="51"/>
                      <a:pt x="52" y="51"/>
                      <a:pt x="56" y="53"/>
                    </a:cubicBezTo>
                    <a:cubicBezTo>
                      <a:pt x="62" y="56"/>
                      <a:pt x="68" y="50"/>
                      <a:pt x="72" y="47"/>
                    </a:cubicBezTo>
                    <a:cubicBezTo>
                      <a:pt x="84" y="42"/>
                      <a:pt x="69" y="30"/>
                      <a:pt x="62" y="33"/>
                    </a:cubicBezTo>
                    <a:cubicBezTo>
                      <a:pt x="65" y="31"/>
                      <a:pt x="71" y="29"/>
                      <a:pt x="71" y="24"/>
                    </a:cubicBezTo>
                    <a:cubicBezTo>
                      <a:pt x="71" y="18"/>
                      <a:pt x="67" y="13"/>
                      <a:pt x="64" y="8"/>
                    </a:cubicBezTo>
                    <a:cubicBezTo>
                      <a:pt x="61" y="4"/>
                      <a:pt x="54" y="5"/>
                      <a:pt x="50" y="5"/>
                    </a:cubicBezTo>
                    <a:cubicBezTo>
                      <a:pt x="47" y="6"/>
                      <a:pt x="45" y="8"/>
                      <a:pt x="43" y="10"/>
                    </a:cubicBezTo>
                    <a:cubicBezTo>
                      <a:pt x="43" y="10"/>
                      <a:pt x="43" y="10"/>
                      <a:pt x="43" y="9"/>
                    </a:cubicBezTo>
                    <a:cubicBezTo>
                      <a:pt x="41" y="5"/>
                      <a:pt x="36" y="0"/>
                      <a:pt x="30" y="2"/>
                    </a:cubicBezTo>
                    <a:cubicBezTo>
                      <a:pt x="25" y="4"/>
                      <a:pt x="20" y="2"/>
                      <a:pt x="16" y="7"/>
                    </a:cubicBezTo>
                    <a:cubicBezTo>
                      <a:pt x="13" y="13"/>
                      <a:pt x="15" y="19"/>
                      <a:pt x="18" y="23"/>
                    </a:cubicBezTo>
                    <a:cubicBezTo>
                      <a:pt x="20" y="25"/>
                      <a:pt x="28" y="32"/>
                      <a:pt x="19" y="26"/>
                    </a:cubicBezTo>
                    <a:cubicBezTo>
                      <a:pt x="17" y="25"/>
                      <a:pt x="14" y="24"/>
                      <a:pt x="12" y="24"/>
                    </a:cubicBezTo>
                    <a:cubicBezTo>
                      <a:pt x="7" y="23"/>
                      <a:pt x="2" y="24"/>
                      <a:pt x="1" y="30"/>
                    </a:cubicBezTo>
                    <a:cubicBezTo>
                      <a:pt x="0" y="32"/>
                      <a:pt x="1" y="37"/>
                      <a:pt x="2" y="39"/>
                    </a:cubicBezTo>
                    <a:cubicBezTo>
                      <a:pt x="2" y="41"/>
                      <a:pt x="2" y="44"/>
                      <a:pt x="4" y="46"/>
                    </a:cubicBezTo>
                    <a:cubicBezTo>
                      <a:pt x="7" y="50"/>
                      <a:pt x="11" y="51"/>
                      <a:pt x="16" y="51"/>
                    </a:cubicBezTo>
                    <a:cubicBezTo>
                      <a:pt x="19" y="50"/>
                      <a:pt x="23" y="50"/>
                      <a:pt x="26" y="49"/>
                    </a:cubicBezTo>
                    <a:cubicBezTo>
                      <a:pt x="27" y="49"/>
                      <a:pt x="29" y="47"/>
                      <a:pt x="29" y="49"/>
                    </a:cubicBezTo>
                    <a:cubicBezTo>
                      <a:pt x="28" y="51"/>
                      <a:pt x="27" y="52"/>
                      <a:pt x="27" y="54"/>
                    </a:cubicBezTo>
                    <a:cubicBezTo>
                      <a:pt x="25" y="59"/>
                      <a:pt x="24" y="64"/>
                      <a:pt x="29" y="68"/>
                    </a:cubicBezTo>
                    <a:cubicBezTo>
                      <a:pt x="31" y="69"/>
                      <a:pt x="33" y="71"/>
                      <a:pt x="36" y="71"/>
                    </a:cubicBezTo>
                    <a:cubicBezTo>
                      <a:pt x="40" y="72"/>
                      <a:pt x="44" y="70"/>
                      <a:pt x="47" y="72"/>
                    </a:cubicBezTo>
                    <a:cubicBezTo>
                      <a:pt x="51" y="73"/>
                      <a:pt x="54" y="66"/>
                      <a:pt x="55" y="64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587"/>
              <p:cNvSpPr/>
              <p:nvPr/>
            </p:nvSpPr>
            <p:spPr bwMode="auto">
              <a:xfrm>
                <a:off x="3371" y="1295"/>
                <a:ext cx="182" cy="107"/>
              </a:xfrm>
              <a:custGeom>
                <a:avLst/>
                <a:gdLst>
                  <a:gd name="T0" fmla="*/ 65 w 68"/>
                  <a:gd name="T1" fmla="*/ 20 h 40"/>
                  <a:gd name="T2" fmla="*/ 67 w 68"/>
                  <a:gd name="T3" fmla="*/ 11 h 40"/>
                  <a:gd name="T4" fmla="*/ 67 w 68"/>
                  <a:gd name="T5" fmla="*/ 8 h 40"/>
                  <a:gd name="T6" fmla="*/ 66 w 68"/>
                  <a:gd name="T7" fmla="*/ 5 h 40"/>
                  <a:gd name="T8" fmla="*/ 66 w 68"/>
                  <a:gd name="T9" fmla="*/ 5 h 40"/>
                  <a:gd name="T10" fmla="*/ 65 w 68"/>
                  <a:gd name="T11" fmla="*/ 5 h 40"/>
                  <a:gd name="T12" fmla="*/ 54 w 68"/>
                  <a:gd name="T13" fmla="*/ 1 h 40"/>
                  <a:gd name="T14" fmla="*/ 43 w 68"/>
                  <a:gd name="T15" fmla="*/ 10 h 40"/>
                  <a:gd name="T16" fmla="*/ 42 w 68"/>
                  <a:gd name="T17" fmla="*/ 7 h 40"/>
                  <a:gd name="T18" fmla="*/ 37 w 68"/>
                  <a:gd name="T19" fmla="*/ 5 h 40"/>
                  <a:gd name="T20" fmla="*/ 30 w 68"/>
                  <a:gd name="T21" fmla="*/ 6 h 40"/>
                  <a:gd name="T22" fmla="*/ 18 w 68"/>
                  <a:gd name="T23" fmla="*/ 17 h 40"/>
                  <a:gd name="T24" fmla="*/ 24 w 68"/>
                  <a:gd name="T25" fmla="*/ 24 h 40"/>
                  <a:gd name="T26" fmla="*/ 20 w 68"/>
                  <a:gd name="T27" fmla="*/ 23 h 40"/>
                  <a:gd name="T28" fmla="*/ 15 w 68"/>
                  <a:gd name="T29" fmla="*/ 21 h 40"/>
                  <a:gd name="T30" fmla="*/ 9 w 68"/>
                  <a:gd name="T31" fmla="*/ 20 h 40"/>
                  <a:gd name="T32" fmla="*/ 5 w 68"/>
                  <a:gd name="T33" fmla="*/ 34 h 40"/>
                  <a:gd name="T34" fmla="*/ 14 w 68"/>
                  <a:gd name="T35" fmla="*/ 38 h 40"/>
                  <a:gd name="T36" fmla="*/ 23 w 68"/>
                  <a:gd name="T37" fmla="*/ 38 h 40"/>
                  <a:gd name="T38" fmla="*/ 47 w 68"/>
                  <a:gd name="T39" fmla="*/ 30 h 40"/>
                  <a:gd name="T40" fmla="*/ 47 w 68"/>
                  <a:gd name="T41" fmla="*/ 30 h 40"/>
                  <a:gd name="T42" fmla="*/ 60 w 68"/>
                  <a:gd name="T43" fmla="*/ 20 h 40"/>
                  <a:gd name="T44" fmla="*/ 65 w 68"/>
                  <a:gd name="T4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40">
                    <a:moveTo>
                      <a:pt x="65" y="20"/>
                    </a:moveTo>
                    <a:cubicBezTo>
                      <a:pt x="67" y="18"/>
                      <a:pt x="66" y="14"/>
                      <a:pt x="67" y="11"/>
                    </a:cubicBezTo>
                    <a:cubicBezTo>
                      <a:pt x="68" y="10"/>
                      <a:pt x="67" y="9"/>
                      <a:pt x="67" y="8"/>
                    </a:cubicBezTo>
                    <a:cubicBezTo>
                      <a:pt x="67" y="7"/>
                      <a:pt x="67" y="6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5" y="5"/>
                      <a:pt x="65" y="5"/>
                    </a:cubicBezTo>
                    <a:cubicBezTo>
                      <a:pt x="62" y="2"/>
                      <a:pt x="57" y="0"/>
                      <a:pt x="54" y="1"/>
                    </a:cubicBezTo>
                    <a:cubicBezTo>
                      <a:pt x="48" y="2"/>
                      <a:pt x="47" y="6"/>
                      <a:pt x="43" y="10"/>
                    </a:cubicBezTo>
                    <a:cubicBezTo>
                      <a:pt x="43" y="9"/>
                      <a:pt x="43" y="8"/>
                      <a:pt x="42" y="7"/>
                    </a:cubicBezTo>
                    <a:cubicBezTo>
                      <a:pt x="41" y="5"/>
                      <a:pt x="40" y="5"/>
                      <a:pt x="37" y="5"/>
                    </a:cubicBezTo>
                    <a:cubicBezTo>
                      <a:pt x="35" y="5"/>
                      <a:pt x="31" y="3"/>
                      <a:pt x="30" y="6"/>
                    </a:cubicBezTo>
                    <a:cubicBezTo>
                      <a:pt x="28" y="14"/>
                      <a:pt x="12" y="6"/>
                      <a:pt x="18" y="17"/>
                    </a:cubicBezTo>
                    <a:cubicBezTo>
                      <a:pt x="19" y="19"/>
                      <a:pt x="22" y="22"/>
                      <a:pt x="24" y="24"/>
                    </a:cubicBezTo>
                    <a:cubicBezTo>
                      <a:pt x="23" y="24"/>
                      <a:pt x="22" y="24"/>
                      <a:pt x="20" y="23"/>
                    </a:cubicBezTo>
                    <a:cubicBezTo>
                      <a:pt x="19" y="22"/>
                      <a:pt x="17" y="22"/>
                      <a:pt x="15" y="21"/>
                    </a:cubicBezTo>
                    <a:cubicBezTo>
                      <a:pt x="13" y="20"/>
                      <a:pt x="11" y="20"/>
                      <a:pt x="9" y="20"/>
                    </a:cubicBezTo>
                    <a:cubicBezTo>
                      <a:pt x="3" y="21"/>
                      <a:pt x="0" y="30"/>
                      <a:pt x="5" y="34"/>
                    </a:cubicBezTo>
                    <a:cubicBezTo>
                      <a:pt x="9" y="36"/>
                      <a:pt x="10" y="32"/>
                      <a:pt x="14" y="38"/>
                    </a:cubicBezTo>
                    <a:cubicBezTo>
                      <a:pt x="16" y="40"/>
                      <a:pt x="21" y="39"/>
                      <a:pt x="23" y="38"/>
                    </a:cubicBezTo>
                    <a:cubicBezTo>
                      <a:pt x="30" y="36"/>
                      <a:pt x="44" y="3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50" y="27"/>
                      <a:pt x="56" y="20"/>
                      <a:pt x="60" y="20"/>
                    </a:cubicBezTo>
                    <a:cubicBezTo>
                      <a:pt x="61" y="20"/>
                      <a:pt x="63" y="21"/>
                      <a:pt x="65" y="20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588"/>
              <p:cNvSpPr/>
              <p:nvPr/>
            </p:nvSpPr>
            <p:spPr bwMode="auto">
              <a:xfrm>
                <a:off x="3488" y="1343"/>
                <a:ext cx="86" cy="51"/>
              </a:xfrm>
              <a:custGeom>
                <a:avLst/>
                <a:gdLst>
                  <a:gd name="T0" fmla="*/ 32 w 32"/>
                  <a:gd name="T1" fmla="*/ 16 h 19"/>
                  <a:gd name="T2" fmla="*/ 22 w 32"/>
                  <a:gd name="T3" fmla="*/ 11 h 19"/>
                  <a:gd name="T4" fmla="*/ 25 w 32"/>
                  <a:gd name="T5" fmla="*/ 7 h 19"/>
                  <a:gd name="T6" fmla="*/ 28 w 32"/>
                  <a:gd name="T7" fmla="*/ 0 h 19"/>
                  <a:gd name="T8" fmla="*/ 27 w 32"/>
                  <a:gd name="T9" fmla="*/ 0 h 19"/>
                  <a:gd name="T10" fmla="*/ 19 w 32"/>
                  <a:gd name="T11" fmla="*/ 8 h 19"/>
                  <a:gd name="T12" fmla="*/ 14 w 32"/>
                  <a:gd name="T13" fmla="*/ 10 h 19"/>
                  <a:gd name="T14" fmla="*/ 1 w 32"/>
                  <a:gd name="T15" fmla="*/ 16 h 19"/>
                  <a:gd name="T16" fmla="*/ 1 w 32"/>
                  <a:gd name="T17" fmla="*/ 17 h 19"/>
                  <a:gd name="T18" fmla="*/ 11 w 32"/>
                  <a:gd name="T19" fmla="*/ 17 h 19"/>
                  <a:gd name="T20" fmla="*/ 10 w 32"/>
                  <a:gd name="T21" fmla="*/ 18 h 19"/>
                  <a:gd name="T22" fmla="*/ 10 w 32"/>
                  <a:gd name="T23" fmla="*/ 19 h 19"/>
                  <a:gd name="T24" fmla="*/ 13 w 32"/>
                  <a:gd name="T25" fmla="*/ 17 h 19"/>
                  <a:gd name="T26" fmla="*/ 13 w 32"/>
                  <a:gd name="T27" fmla="*/ 17 h 19"/>
                  <a:gd name="T28" fmla="*/ 19 w 32"/>
                  <a:gd name="T29" fmla="*/ 16 h 19"/>
                  <a:gd name="T30" fmla="*/ 31 w 32"/>
                  <a:gd name="T31" fmla="*/ 16 h 19"/>
                  <a:gd name="T32" fmla="*/ 32 w 32"/>
                  <a:gd name="T3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32" y="16"/>
                    </a:moveTo>
                    <a:cubicBezTo>
                      <a:pt x="31" y="12"/>
                      <a:pt x="25" y="11"/>
                      <a:pt x="22" y="11"/>
                    </a:cubicBezTo>
                    <a:cubicBezTo>
                      <a:pt x="17" y="10"/>
                      <a:pt x="23" y="9"/>
                      <a:pt x="25" y="7"/>
                    </a:cubicBezTo>
                    <a:cubicBezTo>
                      <a:pt x="28" y="6"/>
                      <a:pt x="28" y="3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2" y="6"/>
                      <a:pt x="19" y="8"/>
                    </a:cubicBezTo>
                    <a:cubicBezTo>
                      <a:pt x="17" y="8"/>
                      <a:pt x="15" y="9"/>
                      <a:pt x="14" y="10"/>
                    </a:cubicBezTo>
                    <a:cubicBezTo>
                      <a:pt x="10" y="13"/>
                      <a:pt x="6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4" y="18"/>
                      <a:pt x="7" y="17"/>
                      <a:pt x="11" y="17"/>
                    </a:cubicBezTo>
                    <a:cubicBezTo>
                      <a:pt x="10" y="17"/>
                      <a:pt x="10" y="17"/>
                      <a:pt x="10" y="18"/>
                    </a:cubicBezTo>
                    <a:cubicBezTo>
                      <a:pt x="9" y="18"/>
                      <a:pt x="10" y="19"/>
                      <a:pt x="10" y="19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6"/>
                      <a:pt x="17" y="16"/>
                      <a:pt x="19" y="16"/>
                    </a:cubicBezTo>
                    <a:cubicBezTo>
                      <a:pt x="20" y="16"/>
                      <a:pt x="30" y="15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589"/>
              <p:cNvSpPr/>
              <p:nvPr/>
            </p:nvSpPr>
            <p:spPr bwMode="auto">
              <a:xfrm>
                <a:off x="3429" y="1381"/>
                <a:ext cx="124" cy="94"/>
              </a:xfrm>
              <a:custGeom>
                <a:avLst/>
                <a:gdLst>
                  <a:gd name="T0" fmla="*/ 28 w 46"/>
                  <a:gd name="T1" fmla="*/ 35 h 35"/>
                  <a:gd name="T2" fmla="*/ 26 w 46"/>
                  <a:gd name="T3" fmla="*/ 23 h 35"/>
                  <a:gd name="T4" fmla="*/ 27 w 46"/>
                  <a:gd name="T5" fmla="*/ 18 h 35"/>
                  <a:gd name="T6" fmla="*/ 27 w 46"/>
                  <a:gd name="T7" fmla="*/ 17 h 35"/>
                  <a:gd name="T8" fmla="*/ 32 w 46"/>
                  <a:gd name="T9" fmla="*/ 19 h 35"/>
                  <a:gd name="T10" fmla="*/ 32 w 46"/>
                  <a:gd name="T11" fmla="*/ 21 h 35"/>
                  <a:gd name="T12" fmla="*/ 33 w 46"/>
                  <a:gd name="T13" fmla="*/ 21 h 35"/>
                  <a:gd name="T14" fmla="*/ 33 w 46"/>
                  <a:gd name="T15" fmla="*/ 18 h 35"/>
                  <a:gd name="T16" fmla="*/ 32 w 46"/>
                  <a:gd name="T17" fmla="*/ 17 h 35"/>
                  <a:gd name="T18" fmla="*/ 29 w 46"/>
                  <a:gd name="T19" fmla="*/ 10 h 35"/>
                  <a:gd name="T20" fmla="*/ 26 w 46"/>
                  <a:gd name="T21" fmla="*/ 5 h 35"/>
                  <a:gd name="T22" fmla="*/ 34 w 46"/>
                  <a:gd name="T23" fmla="*/ 6 h 35"/>
                  <a:gd name="T24" fmla="*/ 36 w 46"/>
                  <a:gd name="T25" fmla="*/ 5 h 35"/>
                  <a:gd name="T26" fmla="*/ 37 w 46"/>
                  <a:gd name="T27" fmla="*/ 5 h 35"/>
                  <a:gd name="T28" fmla="*/ 41 w 46"/>
                  <a:gd name="T29" fmla="*/ 6 h 35"/>
                  <a:gd name="T30" fmla="*/ 45 w 46"/>
                  <a:gd name="T31" fmla="*/ 8 h 35"/>
                  <a:gd name="T32" fmla="*/ 46 w 46"/>
                  <a:gd name="T33" fmla="*/ 7 h 35"/>
                  <a:gd name="T34" fmla="*/ 36 w 46"/>
                  <a:gd name="T35" fmla="*/ 3 h 35"/>
                  <a:gd name="T36" fmla="*/ 28 w 46"/>
                  <a:gd name="T37" fmla="*/ 2 h 35"/>
                  <a:gd name="T38" fmla="*/ 28 w 46"/>
                  <a:gd name="T39" fmla="*/ 1 h 35"/>
                  <a:gd name="T40" fmla="*/ 22 w 46"/>
                  <a:gd name="T41" fmla="*/ 2 h 35"/>
                  <a:gd name="T42" fmla="*/ 20 w 46"/>
                  <a:gd name="T43" fmla="*/ 5 h 35"/>
                  <a:gd name="T44" fmla="*/ 9 w 46"/>
                  <a:gd name="T45" fmla="*/ 8 h 35"/>
                  <a:gd name="T46" fmla="*/ 0 w 46"/>
                  <a:gd name="T47" fmla="*/ 12 h 35"/>
                  <a:gd name="T48" fmla="*/ 1 w 46"/>
                  <a:gd name="T49" fmla="*/ 13 h 35"/>
                  <a:gd name="T50" fmla="*/ 7 w 46"/>
                  <a:gd name="T51" fmla="*/ 15 h 35"/>
                  <a:gd name="T52" fmla="*/ 4 w 46"/>
                  <a:gd name="T53" fmla="*/ 25 h 35"/>
                  <a:gd name="T54" fmla="*/ 5 w 46"/>
                  <a:gd name="T55" fmla="*/ 25 h 35"/>
                  <a:gd name="T56" fmla="*/ 15 w 46"/>
                  <a:gd name="T57" fmla="*/ 18 h 35"/>
                  <a:gd name="T58" fmla="*/ 16 w 46"/>
                  <a:gd name="T59" fmla="*/ 18 h 35"/>
                  <a:gd name="T60" fmla="*/ 17 w 46"/>
                  <a:gd name="T61" fmla="*/ 25 h 35"/>
                  <a:gd name="T62" fmla="*/ 18 w 46"/>
                  <a:gd name="T63" fmla="*/ 25 h 35"/>
                  <a:gd name="T64" fmla="*/ 21 w 46"/>
                  <a:gd name="T65" fmla="*/ 34 h 35"/>
                  <a:gd name="T66" fmla="*/ 28 w 46"/>
                  <a:gd name="T67" fmla="*/ 35 h 35"/>
                  <a:gd name="T68" fmla="*/ 28 w 46"/>
                  <a:gd name="T6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35">
                    <a:moveTo>
                      <a:pt x="28" y="35"/>
                    </a:moveTo>
                    <a:cubicBezTo>
                      <a:pt x="25" y="31"/>
                      <a:pt x="21" y="28"/>
                      <a:pt x="26" y="23"/>
                    </a:cubicBezTo>
                    <a:cubicBezTo>
                      <a:pt x="27" y="21"/>
                      <a:pt x="24" y="19"/>
                      <a:pt x="27" y="18"/>
                    </a:cubicBezTo>
                    <a:cubicBezTo>
                      <a:pt x="27" y="18"/>
                      <a:pt x="27" y="18"/>
                      <a:pt x="27" y="17"/>
                    </a:cubicBezTo>
                    <a:cubicBezTo>
                      <a:pt x="28" y="15"/>
                      <a:pt x="30" y="18"/>
                      <a:pt x="32" y="19"/>
                    </a:cubicBezTo>
                    <a:cubicBezTo>
                      <a:pt x="32" y="20"/>
                      <a:pt x="32" y="21"/>
                      <a:pt x="32" y="21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3" y="18"/>
                      <a:pt x="33" y="18"/>
                      <a:pt x="32" y="17"/>
                    </a:cubicBezTo>
                    <a:cubicBezTo>
                      <a:pt x="32" y="14"/>
                      <a:pt x="31" y="12"/>
                      <a:pt x="29" y="10"/>
                    </a:cubicBezTo>
                    <a:cubicBezTo>
                      <a:pt x="28" y="9"/>
                      <a:pt x="26" y="5"/>
                      <a:pt x="26" y="5"/>
                    </a:cubicBezTo>
                    <a:cubicBezTo>
                      <a:pt x="29" y="5"/>
                      <a:pt x="31" y="7"/>
                      <a:pt x="34" y="6"/>
                    </a:cubicBezTo>
                    <a:cubicBezTo>
                      <a:pt x="35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7" y="5"/>
                    </a:cubicBezTo>
                    <a:cubicBezTo>
                      <a:pt x="38" y="5"/>
                      <a:pt x="39" y="6"/>
                      <a:pt x="41" y="6"/>
                    </a:cubicBezTo>
                    <a:cubicBezTo>
                      <a:pt x="43" y="7"/>
                      <a:pt x="45" y="8"/>
                      <a:pt x="45" y="8"/>
                    </a:cubicBezTo>
                    <a:cubicBezTo>
                      <a:pt x="46" y="8"/>
                      <a:pt x="46" y="7"/>
                      <a:pt x="46" y="7"/>
                    </a:cubicBezTo>
                    <a:cubicBezTo>
                      <a:pt x="43" y="6"/>
                      <a:pt x="40" y="3"/>
                      <a:pt x="36" y="3"/>
                    </a:cubicBezTo>
                    <a:cubicBezTo>
                      <a:pt x="34" y="3"/>
                      <a:pt x="31" y="3"/>
                      <a:pt x="28" y="2"/>
                    </a:cubicBezTo>
                    <a:cubicBezTo>
                      <a:pt x="29" y="2"/>
                      <a:pt x="29" y="1"/>
                      <a:pt x="28" y="1"/>
                    </a:cubicBezTo>
                    <a:cubicBezTo>
                      <a:pt x="26" y="1"/>
                      <a:pt x="24" y="0"/>
                      <a:pt x="22" y="2"/>
                    </a:cubicBezTo>
                    <a:cubicBezTo>
                      <a:pt x="21" y="2"/>
                      <a:pt x="23" y="5"/>
                      <a:pt x="20" y="5"/>
                    </a:cubicBezTo>
                    <a:cubicBezTo>
                      <a:pt x="16" y="4"/>
                      <a:pt x="13" y="9"/>
                      <a:pt x="9" y="8"/>
                    </a:cubicBezTo>
                    <a:cubicBezTo>
                      <a:pt x="6" y="8"/>
                      <a:pt x="2" y="11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3" y="13"/>
                      <a:pt x="9" y="11"/>
                      <a:pt x="7" y="15"/>
                    </a:cubicBezTo>
                    <a:cubicBezTo>
                      <a:pt x="6" y="18"/>
                      <a:pt x="5" y="22"/>
                      <a:pt x="4" y="25"/>
                    </a:cubicBezTo>
                    <a:cubicBezTo>
                      <a:pt x="4" y="25"/>
                      <a:pt x="5" y="26"/>
                      <a:pt x="5" y="25"/>
                    </a:cubicBezTo>
                    <a:cubicBezTo>
                      <a:pt x="7" y="20"/>
                      <a:pt x="9" y="17"/>
                      <a:pt x="15" y="18"/>
                    </a:cubicBezTo>
                    <a:cubicBezTo>
                      <a:pt x="15" y="18"/>
                      <a:pt x="17" y="18"/>
                      <a:pt x="16" y="18"/>
                    </a:cubicBezTo>
                    <a:cubicBezTo>
                      <a:pt x="19" y="16"/>
                      <a:pt x="18" y="24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22" y="28"/>
                      <a:pt x="19" y="31"/>
                      <a:pt x="21" y="34"/>
                    </a:cubicBezTo>
                    <a:cubicBezTo>
                      <a:pt x="23" y="35"/>
                      <a:pt x="26" y="35"/>
                      <a:pt x="28" y="35"/>
                    </a:cubicBezTo>
                    <a:cubicBezTo>
                      <a:pt x="28" y="35"/>
                      <a:pt x="29" y="35"/>
                      <a:pt x="28" y="35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590"/>
              <p:cNvSpPr/>
              <p:nvPr/>
            </p:nvSpPr>
            <p:spPr bwMode="auto">
              <a:xfrm>
                <a:off x="3400" y="1319"/>
                <a:ext cx="91" cy="73"/>
              </a:xfrm>
              <a:custGeom>
                <a:avLst/>
                <a:gdLst>
                  <a:gd name="T0" fmla="*/ 33 w 34"/>
                  <a:gd name="T1" fmla="*/ 16 h 27"/>
                  <a:gd name="T2" fmla="*/ 27 w 34"/>
                  <a:gd name="T3" fmla="*/ 1 h 27"/>
                  <a:gd name="T4" fmla="*/ 26 w 34"/>
                  <a:gd name="T5" fmla="*/ 1 h 27"/>
                  <a:gd name="T6" fmla="*/ 25 w 34"/>
                  <a:gd name="T7" fmla="*/ 9 h 27"/>
                  <a:gd name="T8" fmla="*/ 23 w 34"/>
                  <a:gd name="T9" fmla="*/ 7 h 27"/>
                  <a:gd name="T10" fmla="*/ 21 w 34"/>
                  <a:gd name="T11" fmla="*/ 6 h 27"/>
                  <a:gd name="T12" fmla="*/ 20 w 34"/>
                  <a:gd name="T13" fmla="*/ 7 h 27"/>
                  <a:gd name="T14" fmla="*/ 21 w 34"/>
                  <a:gd name="T15" fmla="*/ 7 h 27"/>
                  <a:gd name="T16" fmla="*/ 20 w 34"/>
                  <a:gd name="T17" fmla="*/ 9 h 27"/>
                  <a:gd name="T18" fmla="*/ 20 w 34"/>
                  <a:gd name="T19" fmla="*/ 7 h 27"/>
                  <a:gd name="T20" fmla="*/ 19 w 34"/>
                  <a:gd name="T21" fmla="*/ 8 h 27"/>
                  <a:gd name="T22" fmla="*/ 14 w 34"/>
                  <a:gd name="T23" fmla="*/ 10 h 27"/>
                  <a:gd name="T24" fmla="*/ 13 w 34"/>
                  <a:gd name="T25" fmla="*/ 11 h 27"/>
                  <a:gd name="T26" fmla="*/ 14 w 34"/>
                  <a:gd name="T27" fmla="*/ 12 h 27"/>
                  <a:gd name="T28" fmla="*/ 16 w 34"/>
                  <a:gd name="T29" fmla="*/ 16 h 27"/>
                  <a:gd name="T30" fmla="*/ 13 w 34"/>
                  <a:gd name="T31" fmla="*/ 18 h 27"/>
                  <a:gd name="T32" fmla="*/ 7 w 34"/>
                  <a:gd name="T33" fmla="*/ 18 h 27"/>
                  <a:gd name="T34" fmla="*/ 1 w 34"/>
                  <a:gd name="T35" fmla="*/ 19 h 27"/>
                  <a:gd name="T36" fmla="*/ 1 w 34"/>
                  <a:gd name="T37" fmla="*/ 20 h 27"/>
                  <a:gd name="T38" fmla="*/ 9 w 34"/>
                  <a:gd name="T39" fmla="*/ 21 h 27"/>
                  <a:gd name="T40" fmla="*/ 13 w 34"/>
                  <a:gd name="T41" fmla="*/ 24 h 27"/>
                  <a:gd name="T42" fmla="*/ 22 w 34"/>
                  <a:gd name="T43" fmla="*/ 23 h 27"/>
                  <a:gd name="T44" fmla="*/ 33 w 34"/>
                  <a:gd name="T4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27">
                    <a:moveTo>
                      <a:pt x="33" y="16"/>
                    </a:moveTo>
                    <a:cubicBezTo>
                      <a:pt x="34" y="11"/>
                      <a:pt x="28" y="6"/>
                      <a:pt x="27" y="1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4"/>
                      <a:pt x="25" y="6"/>
                      <a:pt x="25" y="9"/>
                    </a:cubicBezTo>
                    <a:cubicBezTo>
                      <a:pt x="24" y="8"/>
                      <a:pt x="24" y="8"/>
                      <a:pt x="23" y="7"/>
                    </a:cubicBezTo>
                    <a:cubicBezTo>
                      <a:pt x="23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8"/>
                      <a:pt x="20" y="8"/>
                      <a:pt x="20" y="9"/>
                    </a:cubicBezTo>
                    <a:cubicBezTo>
                      <a:pt x="20" y="8"/>
                      <a:pt x="19" y="7"/>
                      <a:pt x="20" y="7"/>
                    </a:cubicBezTo>
                    <a:cubicBezTo>
                      <a:pt x="19" y="7"/>
                      <a:pt x="19" y="7"/>
                      <a:pt x="19" y="8"/>
                    </a:cubicBezTo>
                    <a:cubicBezTo>
                      <a:pt x="17" y="10"/>
                      <a:pt x="16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ubicBezTo>
                      <a:pt x="14" y="13"/>
                      <a:pt x="15" y="14"/>
                      <a:pt x="16" y="16"/>
                    </a:cubicBezTo>
                    <a:cubicBezTo>
                      <a:pt x="18" y="18"/>
                      <a:pt x="16" y="18"/>
                      <a:pt x="13" y="18"/>
                    </a:cubicBezTo>
                    <a:cubicBezTo>
                      <a:pt x="11" y="17"/>
                      <a:pt x="9" y="18"/>
                      <a:pt x="7" y="18"/>
                    </a:cubicBezTo>
                    <a:cubicBezTo>
                      <a:pt x="4" y="19"/>
                      <a:pt x="3" y="17"/>
                      <a:pt x="1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3" y="21"/>
                      <a:pt x="6" y="21"/>
                      <a:pt x="9" y="21"/>
                    </a:cubicBezTo>
                    <a:cubicBezTo>
                      <a:pt x="13" y="22"/>
                      <a:pt x="13" y="21"/>
                      <a:pt x="13" y="24"/>
                    </a:cubicBezTo>
                    <a:cubicBezTo>
                      <a:pt x="14" y="27"/>
                      <a:pt x="21" y="24"/>
                      <a:pt x="22" y="23"/>
                    </a:cubicBezTo>
                    <a:cubicBezTo>
                      <a:pt x="27" y="21"/>
                      <a:pt x="32" y="22"/>
                      <a:pt x="33" y="16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591"/>
              <p:cNvSpPr/>
              <p:nvPr/>
            </p:nvSpPr>
            <p:spPr bwMode="auto">
              <a:xfrm>
                <a:off x="3454" y="13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592"/>
              <p:cNvSpPr/>
              <p:nvPr/>
            </p:nvSpPr>
            <p:spPr bwMode="auto">
              <a:xfrm>
                <a:off x="3480" y="1292"/>
                <a:ext cx="62" cy="59"/>
              </a:xfrm>
              <a:custGeom>
                <a:avLst/>
                <a:gdLst>
                  <a:gd name="T0" fmla="*/ 15 w 23"/>
                  <a:gd name="T1" fmla="*/ 7 h 22"/>
                  <a:gd name="T2" fmla="*/ 17 w 23"/>
                  <a:gd name="T3" fmla="*/ 6 h 22"/>
                  <a:gd name="T4" fmla="*/ 22 w 23"/>
                  <a:gd name="T5" fmla="*/ 6 h 22"/>
                  <a:gd name="T6" fmla="*/ 22 w 23"/>
                  <a:gd name="T7" fmla="*/ 5 h 22"/>
                  <a:gd name="T8" fmla="*/ 10 w 23"/>
                  <a:gd name="T9" fmla="*/ 2 h 22"/>
                  <a:gd name="T10" fmla="*/ 5 w 23"/>
                  <a:gd name="T11" fmla="*/ 6 h 22"/>
                  <a:gd name="T12" fmla="*/ 2 w 23"/>
                  <a:gd name="T13" fmla="*/ 12 h 22"/>
                  <a:gd name="T14" fmla="*/ 2 w 23"/>
                  <a:gd name="T15" fmla="*/ 13 h 22"/>
                  <a:gd name="T16" fmla="*/ 1 w 23"/>
                  <a:gd name="T17" fmla="*/ 21 h 22"/>
                  <a:gd name="T18" fmla="*/ 2 w 23"/>
                  <a:gd name="T19" fmla="*/ 21 h 22"/>
                  <a:gd name="T20" fmla="*/ 15 w 23"/>
                  <a:gd name="T2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2">
                    <a:moveTo>
                      <a:pt x="15" y="7"/>
                    </a:moveTo>
                    <a:cubicBezTo>
                      <a:pt x="16" y="7"/>
                      <a:pt x="16" y="7"/>
                      <a:pt x="17" y="6"/>
                    </a:cubicBezTo>
                    <a:cubicBezTo>
                      <a:pt x="20" y="5"/>
                      <a:pt x="20" y="5"/>
                      <a:pt x="22" y="6"/>
                    </a:cubicBezTo>
                    <a:cubicBezTo>
                      <a:pt x="23" y="6"/>
                      <a:pt x="23" y="5"/>
                      <a:pt x="22" y="5"/>
                    </a:cubicBezTo>
                    <a:cubicBezTo>
                      <a:pt x="19" y="3"/>
                      <a:pt x="14" y="0"/>
                      <a:pt x="10" y="2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3" y="8"/>
                      <a:pt x="3" y="10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13"/>
                      <a:pt x="5" y="5"/>
                      <a:pt x="15" y="7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593"/>
              <p:cNvSpPr/>
              <p:nvPr/>
            </p:nvSpPr>
            <p:spPr bwMode="auto">
              <a:xfrm>
                <a:off x="3512" y="1349"/>
                <a:ext cx="57" cy="35"/>
              </a:xfrm>
              <a:custGeom>
                <a:avLst/>
                <a:gdLst>
                  <a:gd name="T0" fmla="*/ 21 w 21"/>
                  <a:gd name="T1" fmla="*/ 12 h 13"/>
                  <a:gd name="T2" fmla="*/ 11 w 21"/>
                  <a:gd name="T3" fmla="*/ 8 h 13"/>
                  <a:gd name="T4" fmla="*/ 18 w 21"/>
                  <a:gd name="T5" fmla="*/ 1 h 13"/>
                  <a:gd name="T6" fmla="*/ 17 w 21"/>
                  <a:gd name="T7" fmla="*/ 1 h 13"/>
                  <a:gd name="T8" fmla="*/ 14 w 21"/>
                  <a:gd name="T9" fmla="*/ 4 h 13"/>
                  <a:gd name="T10" fmla="*/ 9 w 21"/>
                  <a:gd name="T11" fmla="*/ 6 h 13"/>
                  <a:gd name="T12" fmla="*/ 1 w 21"/>
                  <a:gd name="T13" fmla="*/ 11 h 13"/>
                  <a:gd name="T14" fmla="*/ 1 w 21"/>
                  <a:gd name="T15" fmla="*/ 12 h 13"/>
                  <a:gd name="T16" fmla="*/ 12 w 21"/>
                  <a:gd name="T17" fmla="*/ 11 h 13"/>
                  <a:gd name="T18" fmla="*/ 20 w 21"/>
                  <a:gd name="T19" fmla="*/ 13 h 13"/>
                  <a:gd name="T20" fmla="*/ 21 w 21"/>
                  <a:gd name="T2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19" y="9"/>
                      <a:pt x="14" y="9"/>
                      <a:pt x="11" y="8"/>
                    </a:cubicBezTo>
                    <a:cubicBezTo>
                      <a:pt x="14" y="6"/>
                      <a:pt x="17" y="5"/>
                      <a:pt x="18" y="1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6" y="2"/>
                      <a:pt x="15" y="3"/>
                      <a:pt x="14" y="4"/>
                    </a:cubicBezTo>
                    <a:cubicBezTo>
                      <a:pt x="12" y="4"/>
                      <a:pt x="10" y="5"/>
                      <a:pt x="9" y="6"/>
                    </a:cubicBezTo>
                    <a:cubicBezTo>
                      <a:pt x="6" y="8"/>
                      <a:pt x="3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5" y="10"/>
                      <a:pt x="8" y="10"/>
                      <a:pt x="12" y="11"/>
                    </a:cubicBezTo>
                    <a:cubicBezTo>
                      <a:pt x="15" y="12"/>
                      <a:pt x="18" y="12"/>
                      <a:pt x="20" y="13"/>
                    </a:cubicBezTo>
                    <a:cubicBezTo>
                      <a:pt x="21" y="13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594"/>
              <p:cNvSpPr/>
              <p:nvPr/>
            </p:nvSpPr>
            <p:spPr bwMode="auto">
              <a:xfrm>
                <a:off x="3446" y="1384"/>
                <a:ext cx="74" cy="61"/>
              </a:xfrm>
              <a:custGeom>
                <a:avLst/>
                <a:gdLst>
                  <a:gd name="T0" fmla="*/ 27 w 28"/>
                  <a:gd name="T1" fmla="*/ 21 h 23"/>
                  <a:gd name="T2" fmla="*/ 25 w 28"/>
                  <a:gd name="T3" fmla="*/ 11 h 23"/>
                  <a:gd name="T4" fmla="*/ 16 w 28"/>
                  <a:gd name="T5" fmla="*/ 1 h 23"/>
                  <a:gd name="T6" fmla="*/ 15 w 28"/>
                  <a:gd name="T7" fmla="*/ 1 h 23"/>
                  <a:gd name="T8" fmla="*/ 8 w 28"/>
                  <a:gd name="T9" fmla="*/ 6 h 23"/>
                  <a:gd name="T10" fmla="*/ 2 w 28"/>
                  <a:gd name="T11" fmla="*/ 14 h 23"/>
                  <a:gd name="T12" fmla="*/ 2 w 28"/>
                  <a:gd name="T13" fmla="*/ 15 h 23"/>
                  <a:gd name="T14" fmla="*/ 9 w 28"/>
                  <a:gd name="T15" fmla="*/ 12 h 23"/>
                  <a:gd name="T16" fmla="*/ 12 w 28"/>
                  <a:gd name="T17" fmla="*/ 13 h 23"/>
                  <a:gd name="T18" fmla="*/ 13 w 28"/>
                  <a:gd name="T19" fmla="*/ 14 h 23"/>
                  <a:gd name="T20" fmla="*/ 13 w 28"/>
                  <a:gd name="T21" fmla="*/ 22 h 23"/>
                  <a:gd name="T22" fmla="*/ 14 w 28"/>
                  <a:gd name="T23" fmla="*/ 22 h 23"/>
                  <a:gd name="T24" fmla="*/ 16 w 28"/>
                  <a:gd name="T25" fmla="*/ 16 h 23"/>
                  <a:gd name="T26" fmla="*/ 19 w 28"/>
                  <a:gd name="T27" fmla="*/ 10 h 23"/>
                  <a:gd name="T28" fmla="*/ 24 w 28"/>
                  <a:gd name="T29" fmla="*/ 14 h 23"/>
                  <a:gd name="T30" fmla="*/ 26 w 28"/>
                  <a:gd name="T31" fmla="*/ 21 h 23"/>
                  <a:gd name="T32" fmla="*/ 27 w 28"/>
                  <a:gd name="T3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3">
                    <a:moveTo>
                      <a:pt x="27" y="21"/>
                    </a:moveTo>
                    <a:cubicBezTo>
                      <a:pt x="28" y="18"/>
                      <a:pt x="27" y="14"/>
                      <a:pt x="25" y="11"/>
                    </a:cubicBezTo>
                    <a:cubicBezTo>
                      <a:pt x="23" y="7"/>
                      <a:pt x="18" y="5"/>
                      <a:pt x="16" y="1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3" y="3"/>
                      <a:pt x="11" y="4"/>
                      <a:pt x="8" y="6"/>
                    </a:cubicBezTo>
                    <a:cubicBezTo>
                      <a:pt x="4" y="7"/>
                      <a:pt x="0" y="9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7" y="9"/>
                      <a:pt x="9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3" y="12"/>
                      <a:pt x="14" y="10"/>
                      <a:pt x="13" y="14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2"/>
                      <a:pt x="14" y="23"/>
                      <a:pt x="14" y="22"/>
                    </a:cubicBezTo>
                    <a:cubicBezTo>
                      <a:pt x="15" y="20"/>
                      <a:pt x="16" y="18"/>
                      <a:pt x="16" y="16"/>
                    </a:cubicBezTo>
                    <a:cubicBezTo>
                      <a:pt x="16" y="13"/>
                      <a:pt x="19" y="13"/>
                      <a:pt x="19" y="10"/>
                    </a:cubicBezTo>
                    <a:cubicBezTo>
                      <a:pt x="20" y="7"/>
                      <a:pt x="24" y="13"/>
                      <a:pt x="24" y="14"/>
                    </a:cubicBezTo>
                    <a:cubicBezTo>
                      <a:pt x="25" y="17"/>
                      <a:pt x="26" y="19"/>
                      <a:pt x="26" y="21"/>
                    </a:cubicBezTo>
                    <a:cubicBezTo>
                      <a:pt x="26" y="22"/>
                      <a:pt x="27" y="22"/>
                      <a:pt x="27" y="2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595"/>
              <p:cNvSpPr/>
              <p:nvPr/>
            </p:nvSpPr>
            <p:spPr bwMode="auto">
              <a:xfrm>
                <a:off x="3483" y="1384"/>
                <a:ext cx="56" cy="13"/>
              </a:xfrm>
              <a:custGeom>
                <a:avLst/>
                <a:gdLst>
                  <a:gd name="T0" fmla="*/ 20 w 21"/>
                  <a:gd name="T1" fmla="*/ 3 h 5"/>
                  <a:gd name="T2" fmla="*/ 11 w 21"/>
                  <a:gd name="T3" fmla="*/ 1 h 5"/>
                  <a:gd name="T4" fmla="*/ 6 w 21"/>
                  <a:gd name="T5" fmla="*/ 0 h 5"/>
                  <a:gd name="T6" fmla="*/ 3 w 21"/>
                  <a:gd name="T7" fmla="*/ 1 h 5"/>
                  <a:gd name="T8" fmla="*/ 3 w 21"/>
                  <a:gd name="T9" fmla="*/ 1 h 5"/>
                  <a:gd name="T10" fmla="*/ 3 w 21"/>
                  <a:gd name="T11" fmla="*/ 0 h 5"/>
                  <a:gd name="T12" fmla="*/ 0 w 21"/>
                  <a:gd name="T13" fmla="*/ 1 h 5"/>
                  <a:gd name="T14" fmla="*/ 0 w 21"/>
                  <a:gd name="T15" fmla="*/ 2 h 5"/>
                  <a:gd name="T16" fmla="*/ 2 w 21"/>
                  <a:gd name="T17" fmla="*/ 2 h 5"/>
                  <a:gd name="T18" fmla="*/ 3 w 21"/>
                  <a:gd name="T19" fmla="*/ 2 h 5"/>
                  <a:gd name="T20" fmla="*/ 7 w 21"/>
                  <a:gd name="T21" fmla="*/ 3 h 5"/>
                  <a:gd name="T22" fmla="*/ 20 w 21"/>
                  <a:gd name="T23" fmla="*/ 5 h 5"/>
                  <a:gd name="T24" fmla="*/ 20 w 2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5">
                    <a:moveTo>
                      <a:pt x="20" y="3"/>
                    </a:moveTo>
                    <a:cubicBezTo>
                      <a:pt x="17" y="2"/>
                      <a:pt x="14" y="2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11" y="4"/>
                      <a:pt x="16" y="4"/>
                      <a:pt x="20" y="5"/>
                    </a:cubicBezTo>
                    <a:cubicBezTo>
                      <a:pt x="21" y="5"/>
                      <a:pt x="21" y="4"/>
                      <a:pt x="20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596"/>
              <p:cNvSpPr/>
              <p:nvPr/>
            </p:nvSpPr>
            <p:spPr bwMode="auto">
              <a:xfrm>
                <a:off x="3411" y="1284"/>
                <a:ext cx="61" cy="38"/>
              </a:xfrm>
              <a:custGeom>
                <a:avLst/>
                <a:gdLst>
                  <a:gd name="T0" fmla="*/ 23 w 23"/>
                  <a:gd name="T1" fmla="*/ 3 h 14"/>
                  <a:gd name="T2" fmla="*/ 19 w 23"/>
                  <a:gd name="T3" fmla="*/ 1 h 14"/>
                  <a:gd name="T4" fmla="*/ 18 w 23"/>
                  <a:gd name="T5" fmla="*/ 1 h 14"/>
                  <a:gd name="T6" fmla="*/ 18 w 23"/>
                  <a:gd name="T7" fmla="*/ 1 h 14"/>
                  <a:gd name="T8" fmla="*/ 6 w 23"/>
                  <a:gd name="T9" fmla="*/ 2 h 14"/>
                  <a:gd name="T10" fmla="*/ 1 w 23"/>
                  <a:gd name="T11" fmla="*/ 13 h 14"/>
                  <a:gd name="T12" fmla="*/ 2 w 23"/>
                  <a:gd name="T13" fmla="*/ 14 h 14"/>
                  <a:gd name="T14" fmla="*/ 6 w 23"/>
                  <a:gd name="T15" fmla="*/ 7 h 14"/>
                  <a:gd name="T16" fmla="*/ 12 w 23"/>
                  <a:gd name="T17" fmla="*/ 4 h 14"/>
                  <a:gd name="T18" fmla="*/ 15 w 23"/>
                  <a:gd name="T19" fmla="*/ 2 h 14"/>
                  <a:gd name="T20" fmla="*/ 15 w 23"/>
                  <a:gd name="T21" fmla="*/ 2 h 14"/>
                  <a:gd name="T22" fmla="*/ 18 w 23"/>
                  <a:gd name="T23" fmla="*/ 2 h 14"/>
                  <a:gd name="T24" fmla="*/ 19 w 23"/>
                  <a:gd name="T25" fmla="*/ 2 h 14"/>
                  <a:gd name="T26" fmla="*/ 19 w 23"/>
                  <a:gd name="T27" fmla="*/ 2 h 14"/>
                  <a:gd name="T28" fmla="*/ 22 w 23"/>
                  <a:gd name="T29" fmla="*/ 4 h 14"/>
                  <a:gd name="T30" fmla="*/ 23 w 23"/>
                  <a:gd name="T3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4">
                    <a:moveTo>
                      <a:pt x="23" y="3"/>
                    </a:moveTo>
                    <a:cubicBezTo>
                      <a:pt x="22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1" y="4"/>
                      <a:pt x="3" y="9"/>
                      <a:pt x="1" y="13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3" y="11"/>
                      <a:pt x="4" y="9"/>
                      <a:pt x="6" y="7"/>
                    </a:cubicBezTo>
                    <a:cubicBezTo>
                      <a:pt x="7" y="5"/>
                      <a:pt x="9" y="5"/>
                      <a:pt x="12" y="4"/>
                    </a:cubicBezTo>
                    <a:cubicBezTo>
                      <a:pt x="12" y="4"/>
                      <a:pt x="14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3"/>
                      <a:pt x="23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597"/>
              <p:cNvSpPr/>
              <p:nvPr/>
            </p:nvSpPr>
            <p:spPr bwMode="auto">
              <a:xfrm>
                <a:off x="3376" y="1346"/>
                <a:ext cx="51" cy="32"/>
              </a:xfrm>
              <a:custGeom>
                <a:avLst/>
                <a:gdLst>
                  <a:gd name="T0" fmla="*/ 19 w 19"/>
                  <a:gd name="T1" fmla="*/ 4 h 12"/>
                  <a:gd name="T2" fmla="*/ 11 w 19"/>
                  <a:gd name="T3" fmla="*/ 1 h 12"/>
                  <a:gd name="T4" fmla="*/ 3 w 19"/>
                  <a:gd name="T5" fmla="*/ 2 h 12"/>
                  <a:gd name="T6" fmla="*/ 0 w 19"/>
                  <a:gd name="T7" fmla="*/ 11 h 12"/>
                  <a:gd name="T8" fmla="*/ 1 w 19"/>
                  <a:gd name="T9" fmla="*/ 11 h 12"/>
                  <a:gd name="T10" fmla="*/ 3 w 19"/>
                  <a:gd name="T11" fmla="*/ 7 h 12"/>
                  <a:gd name="T12" fmla="*/ 7 w 19"/>
                  <a:gd name="T13" fmla="*/ 5 h 12"/>
                  <a:gd name="T14" fmla="*/ 12 w 19"/>
                  <a:gd name="T15" fmla="*/ 3 h 12"/>
                  <a:gd name="T16" fmla="*/ 18 w 19"/>
                  <a:gd name="T17" fmla="*/ 5 h 12"/>
                  <a:gd name="T18" fmla="*/ 19 w 19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2">
                    <a:moveTo>
                      <a:pt x="19" y="4"/>
                    </a:moveTo>
                    <a:cubicBezTo>
                      <a:pt x="16" y="3"/>
                      <a:pt x="13" y="1"/>
                      <a:pt x="11" y="1"/>
                    </a:cubicBezTo>
                    <a:cubicBezTo>
                      <a:pt x="8" y="1"/>
                      <a:pt x="6" y="0"/>
                      <a:pt x="3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9" y="4"/>
                      <a:pt x="10" y="2"/>
                      <a:pt x="12" y="3"/>
                    </a:cubicBezTo>
                    <a:cubicBezTo>
                      <a:pt x="14" y="3"/>
                      <a:pt x="16" y="4"/>
                      <a:pt x="18" y="5"/>
                    </a:cubicBezTo>
                    <a:cubicBezTo>
                      <a:pt x="19" y="5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598"/>
              <p:cNvSpPr/>
              <p:nvPr/>
            </p:nvSpPr>
            <p:spPr bwMode="auto">
              <a:xfrm>
                <a:off x="3462" y="1359"/>
                <a:ext cx="42" cy="43"/>
              </a:xfrm>
              <a:custGeom>
                <a:avLst/>
                <a:gdLst>
                  <a:gd name="T0" fmla="*/ 13 w 16"/>
                  <a:gd name="T1" fmla="*/ 14 h 16"/>
                  <a:gd name="T2" fmla="*/ 16 w 16"/>
                  <a:gd name="T3" fmla="*/ 7 h 16"/>
                  <a:gd name="T4" fmla="*/ 12 w 16"/>
                  <a:gd name="T5" fmla="*/ 3 h 16"/>
                  <a:gd name="T6" fmla="*/ 12 w 16"/>
                  <a:gd name="T7" fmla="*/ 2 h 16"/>
                  <a:gd name="T8" fmla="*/ 11 w 16"/>
                  <a:gd name="T9" fmla="*/ 2 h 16"/>
                  <a:gd name="T10" fmla="*/ 11 w 16"/>
                  <a:gd name="T11" fmla="*/ 2 h 16"/>
                  <a:gd name="T12" fmla="*/ 11 w 16"/>
                  <a:gd name="T13" fmla="*/ 1 h 16"/>
                  <a:gd name="T14" fmla="*/ 4 w 16"/>
                  <a:gd name="T15" fmla="*/ 2 h 16"/>
                  <a:gd name="T16" fmla="*/ 1 w 16"/>
                  <a:gd name="T17" fmla="*/ 5 h 16"/>
                  <a:gd name="T18" fmla="*/ 0 w 16"/>
                  <a:gd name="T19" fmla="*/ 7 h 16"/>
                  <a:gd name="T20" fmla="*/ 2 w 16"/>
                  <a:gd name="T21" fmla="*/ 14 h 16"/>
                  <a:gd name="T22" fmla="*/ 4 w 16"/>
                  <a:gd name="T23" fmla="*/ 15 h 16"/>
                  <a:gd name="T24" fmla="*/ 9 w 16"/>
                  <a:gd name="T25" fmla="*/ 15 h 16"/>
                  <a:gd name="T26" fmla="*/ 13 w 16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6">
                    <a:moveTo>
                      <a:pt x="13" y="14"/>
                    </a:moveTo>
                    <a:cubicBezTo>
                      <a:pt x="14" y="13"/>
                      <a:pt x="16" y="10"/>
                      <a:pt x="16" y="7"/>
                    </a:cubicBezTo>
                    <a:cubicBezTo>
                      <a:pt x="16" y="5"/>
                      <a:pt x="13" y="5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0"/>
                      <a:pt x="4" y="2"/>
                    </a:cubicBezTo>
                    <a:cubicBezTo>
                      <a:pt x="3" y="3"/>
                      <a:pt x="3" y="4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1" y="16"/>
                      <a:pt x="11" y="16"/>
                      <a:pt x="13" y="1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599"/>
              <p:cNvSpPr/>
              <p:nvPr/>
            </p:nvSpPr>
            <p:spPr bwMode="auto">
              <a:xfrm>
                <a:off x="3515" y="1408"/>
                <a:ext cx="54" cy="21"/>
              </a:xfrm>
              <a:custGeom>
                <a:avLst/>
                <a:gdLst>
                  <a:gd name="T0" fmla="*/ 19 w 20"/>
                  <a:gd name="T1" fmla="*/ 2 h 8"/>
                  <a:gd name="T2" fmla="*/ 19 w 20"/>
                  <a:gd name="T3" fmla="*/ 1 h 8"/>
                  <a:gd name="T4" fmla="*/ 15 w 20"/>
                  <a:gd name="T5" fmla="*/ 1 h 8"/>
                  <a:gd name="T6" fmla="*/ 11 w 20"/>
                  <a:gd name="T7" fmla="*/ 0 h 8"/>
                  <a:gd name="T8" fmla="*/ 9 w 20"/>
                  <a:gd name="T9" fmla="*/ 1 h 8"/>
                  <a:gd name="T10" fmla="*/ 1 w 20"/>
                  <a:gd name="T11" fmla="*/ 4 h 8"/>
                  <a:gd name="T12" fmla="*/ 0 w 20"/>
                  <a:gd name="T13" fmla="*/ 5 h 8"/>
                  <a:gd name="T14" fmla="*/ 8 w 20"/>
                  <a:gd name="T15" fmla="*/ 8 h 8"/>
                  <a:gd name="T16" fmla="*/ 13 w 20"/>
                  <a:gd name="T17" fmla="*/ 6 h 8"/>
                  <a:gd name="T18" fmla="*/ 18 w 20"/>
                  <a:gd name="T19" fmla="*/ 2 h 8"/>
                  <a:gd name="T20" fmla="*/ 19 w 20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8">
                    <a:moveTo>
                      <a:pt x="19" y="2"/>
                    </a:move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7" y="1"/>
                      <a:pt x="15" y="1"/>
                    </a:cubicBezTo>
                    <a:cubicBezTo>
                      <a:pt x="14" y="1"/>
                      <a:pt x="13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6" y="3"/>
                      <a:pt x="5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2" y="8"/>
                      <a:pt x="5" y="8"/>
                      <a:pt x="8" y="8"/>
                    </a:cubicBezTo>
                    <a:cubicBezTo>
                      <a:pt x="10" y="7"/>
                      <a:pt x="12" y="7"/>
                      <a:pt x="13" y="6"/>
                    </a:cubicBezTo>
                    <a:cubicBezTo>
                      <a:pt x="14" y="4"/>
                      <a:pt x="16" y="3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lose/>
                  </a:path>
                </a:pathLst>
              </a:custGeom>
              <a:solidFill>
                <a:srgbClr val="F6E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600"/>
              <p:cNvSpPr/>
              <p:nvPr/>
            </p:nvSpPr>
            <p:spPr bwMode="auto">
              <a:xfrm>
                <a:off x="3480" y="1375"/>
                <a:ext cx="19" cy="14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2 h 5"/>
                  <a:gd name="T4" fmla="*/ 7 w 7"/>
                  <a:gd name="T5" fmla="*/ 2 h 5"/>
                  <a:gd name="T6" fmla="*/ 7 w 7"/>
                  <a:gd name="T7" fmla="*/ 1 h 5"/>
                  <a:gd name="T8" fmla="*/ 5 w 7"/>
                  <a:gd name="T9" fmla="*/ 1 h 5"/>
                  <a:gd name="T10" fmla="*/ 4 w 7"/>
                  <a:gd name="T11" fmla="*/ 1 h 5"/>
                  <a:gd name="T12" fmla="*/ 3 w 7"/>
                  <a:gd name="T13" fmla="*/ 0 h 5"/>
                  <a:gd name="T14" fmla="*/ 3 w 7"/>
                  <a:gd name="T15" fmla="*/ 0 h 5"/>
                  <a:gd name="T16" fmla="*/ 2 w 7"/>
                  <a:gd name="T17" fmla="*/ 0 h 5"/>
                  <a:gd name="T18" fmla="*/ 2 w 7"/>
                  <a:gd name="T19" fmla="*/ 0 h 5"/>
                  <a:gd name="T20" fmla="*/ 1 w 7"/>
                  <a:gd name="T21" fmla="*/ 1 h 5"/>
                  <a:gd name="T22" fmla="*/ 1 w 7"/>
                  <a:gd name="T23" fmla="*/ 3 h 5"/>
                  <a:gd name="T24" fmla="*/ 1 w 7"/>
                  <a:gd name="T25" fmla="*/ 4 h 5"/>
                  <a:gd name="T26" fmla="*/ 3 w 7"/>
                  <a:gd name="T27" fmla="*/ 4 h 5"/>
                  <a:gd name="T28" fmla="*/ 4 w 7"/>
                  <a:gd name="T29" fmla="*/ 4 h 5"/>
                  <a:gd name="T30" fmla="*/ 5 w 7"/>
                  <a:gd name="T31" fmla="*/ 5 h 5"/>
                  <a:gd name="T32" fmla="*/ 6 w 7"/>
                  <a:gd name="T3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7" y="3"/>
                      <a:pt x="6" y="3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601"/>
              <p:cNvSpPr/>
              <p:nvPr/>
            </p:nvSpPr>
            <p:spPr bwMode="auto">
              <a:xfrm>
                <a:off x="3638" y="1349"/>
                <a:ext cx="177" cy="219"/>
              </a:xfrm>
              <a:custGeom>
                <a:avLst/>
                <a:gdLst>
                  <a:gd name="T0" fmla="*/ 63 w 66"/>
                  <a:gd name="T1" fmla="*/ 61 h 82"/>
                  <a:gd name="T2" fmla="*/ 56 w 66"/>
                  <a:gd name="T3" fmla="*/ 51 h 82"/>
                  <a:gd name="T4" fmla="*/ 49 w 66"/>
                  <a:gd name="T5" fmla="*/ 48 h 82"/>
                  <a:gd name="T6" fmla="*/ 47 w 66"/>
                  <a:gd name="T7" fmla="*/ 47 h 82"/>
                  <a:gd name="T8" fmla="*/ 47 w 66"/>
                  <a:gd name="T9" fmla="*/ 47 h 82"/>
                  <a:gd name="T10" fmla="*/ 54 w 66"/>
                  <a:gd name="T11" fmla="*/ 46 h 82"/>
                  <a:gd name="T12" fmla="*/ 65 w 66"/>
                  <a:gd name="T13" fmla="*/ 40 h 82"/>
                  <a:gd name="T14" fmla="*/ 66 w 66"/>
                  <a:gd name="T15" fmla="*/ 36 h 82"/>
                  <a:gd name="T16" fmla="*/ 61 w 66"/>
                  <a:gd name="T17" fmla="*/ 22 h 82"/>
                  <a:gd name="T18" fmla="*/ 54 w 66"/>
                  <a:gd name="T19" fmla="*/ 15 h 82"/>
                  <a:gd name="T20" fmla="*/ 38 w 66"/>
                  <a:gd name="T21" fmla="*/ 25 h 82"/>
                  <a:gd name="T22" fmla="*/ 38 w 66"/>
                  <a:gd name="T23" fmla="*/ 17 h 82"/>
                  <a:gd name="T24" fmla="*/ 28 w 66"/>
                  <a:gd name="T25" fmla="*/ 4 h 82"/>
                  <a:gd name="T26" fmla="*/ 14 w 66"/>
                  <a:gd name="T27" fmla="*/ 22 h 82"/>
                  <a:gd name="T28" fmla="*/ 8 w 66"/>
                  <a:gd name="T29" fmla="*/ 24 h 82"/>
                  <a:gd name="T30" fmla="*/ 3 w 66"/>
                  <a:gd name="T31" fmla="*/ 28 h 82"/>
                  <a:gd name="T32" fmla="*/ 5 w 66"/>
                  <a:gd name="T33" fmla="*/ 45 h 82"/>
                  <a:gd name="T34" fmla="*/ 9 w 66"/>
                  <a:gd name="T35" fmla="*/ 49 h 82"/>
                  <a:gd name="T36" fmla="*/ 15 w 66"/>
                  <a:gd name="T37" fmla="*/ 51 h 82"/>
                  <a:gd name="T38" fmla="*/ 12 w 66"/>
                  <a:gd name="T39" fmla="*/ 63 h 82"/>
                  <a:gd name="T40" fmla="*/ 28 w 66"/>
                  <a:gd name="T41" fmla="*/ 74 h 82"/>
                  <a:gd name="T42" fmla="*/ 35 w 66"/>
                  <a:gd name="T43" fmla="*/ 74 h 82"/>
                  <a:gd name="T44" fmla="*/ 40 w 66"/>
                  <a:gd name="T45" fmla="*/ 71 h 82"/>
                  <a:gd name="T46" fmla="*/ 63 w 66"/>
                  <a:gd name="T47" fmla="*/ 6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82">
                    <a:moveTo>
                      <a:pt x="63" y="61"/>
                    </a:moveTo>
                    <a:cubicBezTo>
                      <a:pt x="63" y="57"/>
                      <a:pt x="59" y="54"/>
                      <a:pt x="56" y="51"/>
                    </a:cubicBezTo>
                    <a:cubicBezTo>
                      <a:pt x="54" y="50"/>
                      <a:pt x="51" y="49"/>
                      <a:pt x="49" y="48"/>
                    </a:cubicBezTo>
                    <a:cubicBezTo>
                      <a:pt x="48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9" y="47"/>
                      <a:pt x="52" y="46"/>
                      <a:pt x="54" y="46"/>
                    </a:cubicBezTo>
                    <a:cubicBezTo>
                      <a:pt x="58" y="45"/>
                      <a:pt x="63" y="44"/>
                      <a:pt x="65" y="40"/>
                    </a:cubicBezTo>
                    <a:cubicBezTo>
                      <a:pt x="66" y="39"/>
                      <a:pt x="66" y="37"/>
                      <a:pt x="66" y="36"/>
                    </a:cubicBezTo>
                    <a:cubicBezTo>
                      <a:pt x="64" y="31"/>
                      <a:pt x="59" y="28"/>
                      <a:pt x="61" y="22"/>
                    </a:cubicBezTo>
                    <a:cubicBezTo>
                      <a:pt x="62" y="17"/>
                      <a:pt x="58" y="14"/>
                      <a:pt x="54" y="15"/>
                    </a:cubicBezTo>
                    <a:cubicBezTo>
                      <a:pt x="47" y="15"/>
                      <a:pt x="42" y="20"/>
                      <a:pt x="38" y="25"/>
                    </a:cubicBezTo>
                    <a:cubicBezTo>
                      <a:pt x="38" y="22"/>
                      <a:pt x="38" y="19"/>
                      <a:pt x="38" y="17"/>
                    </a:cubicBezTo>
                    <a:cubicBezTo>
                      <a:pt x="38" y="11"/>
                      <a:pt x="34" y="7"/>
                      <a:pt x="28" y="4"/>
                    </a:cubicBezTo>
                    <a:cubicBezTo>
                      <a:pt x="21" y="0"/>
                      <a:pt x="11" y="16"/>
                      <a:pt x="14" y="22"/>
                    </a:cubicBezTo>
                    <a:cubicBezTo>
                      <a:pt x="14" y="22"/>
                      <a:pt x="9" y="23"/>
                      <a:pt x="8" y="24"/>
                    </a:cubicBezTo>
                    <a:cubicBezTo>
                      <a:pt x="6" y="25"/>
                      <a:pt x="4" y="26"/>
                      <a:pt x="3" y="28"/>
                    </a:cubicBezTo>
                    <a:cubicBezTo>
                      <a:pt x="0" y="33"/>
                      <a:pt x="2" y="40"/>
                      <a:pt x="5" y="45"/>
                    </a:cubicBezTo>
                    <a:cubicBezTo>
                      <a:pt x="6" y="46"/>
                      <a:pt x="7" y="48"/>
                      <a:pt x="9" y="49"/>
                    </a:cubicBezTo>
                    <a:cubicBezTo>
                      <a:pt x="11" y="49"/>
                      <a:pt x="18" y="49"/>
                      <a:pt x="15" y="51"/>
                    </a:cubicBezTo>
                    <a:cubicBezTo>
                      <a:pt x="12" y="55"/>
                      <a:pt x="10" y="59"/>
                      <a:pt x="12" y="63"/>
                    </a:cubicBezTo>
                    <a:cubicBezTo>
                      <a:pt x="16" y="69"/>
                      <a:pt x="21" y="73"/>
                      <a:pt x="28" y="74"/>
                    </a:cubicBezTo>
                    <a:cubicBezTo>
                      <a:pt x="30" y="75"/>
                      <a:pt x="33" y="75"/>
                      <a:pt x="35" y="74"/>
                    </a:cubicBezTo>
                    <a:cubicBezTo>
                      <a:pt x="37" y="72"/>
                      <a:pt x="38" y="68"/>
                      <a:pt x="40" y="71"/>
                    </a:cubicBezTo>
                    <a:cubicBezTo>
                      <a:pt x="47" y="82"/>
                      <a:pt x="63" y="70"/>
                      <a:pt x="63" y="61"/>
                    </a:cubicBezTo>
                    <a:close/>
                  </a:path>
                </a:pathLst>
              </a:custGeom>
              <a:solidFill>
                <a:srgbClr val="8B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602"/>
              <p:cNvSpPr/>
              <p:nvPr/>
            </p:nvSpPr>
            <p:spPr bwMode="auto">
              <a:xfrm>
                <a:off x="3734" y="1477"/>
                <a:ext cx="73" cy="73"/>
              </a:xfrm>
              <a:custGeom>
                <a:avLst/>
                <a:gdLst>
                  <a:gd name="T0" fmla="*/ 10 w 27"/>
                  <a:gd name="T1" fmla="*/ 27 h 27"/>
                  <a:gd name="T2" fmla="*/ 20 w 27"/>
                  <a:gd name="T3" fmla="*/ 16 h 27"/>
                  <a:gd name="T4" fmla="*/ 21 w 27"/>
                  <a:gd name="T5" fmla="*/ 14 h 27"/>
                  <a:gd name="T6" fmla="*/ 24 w 27"/>
                  <a:gd name="T7" fmla="*/ 10 h 27"/>
                  <a:gd name="T8" fmla="*/ 11 w 27"/>
                  <a:gd name="T9" fmla="*/ 1 h 27"/>
                  <a:gd name="T10" fmla="*/ 11 w 27"/>
                  <a:gd name="T11" fmla="*/ 2 h 27"/>
                  <a:gd name="T12" fmla="*/ 12 w 27"/>
                  <a:gd name="T13" fmla="*/ 2 h 27"/>
                  <a:gd name="T14" fmla="*/ 7 w 27"/>
                  <a:gd name="T15" fmla="*/ 3 h 27"/>
                  <a:gd name="T16" fmla="*/ 2 w 27"/>
                  <a:gd name="T17" fmla="*/ 9 h 27"/>
                  <a:gd name="T18" fmla="*/ 2 w 27"/>
                  <a:gd name="T19" fmla="*/ 17 h 27"/>
                  <a:gd name="T20" fmla="*/ 9 w 27"/>
                  <a:gd name="T21" fmla="*/ 27 h 27"/>
                  <a:gd name="T22" fmla="*/ 10 w 27"/>
                  <a:gd name="T2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10" y="27"/>
                    </a:moveTo>
                    <a:cubicBezTo>
                      <a:pt x="10" y="21"/>
                      <a:pt x="16" y="18"/>
                      <a:pt x="20" y="16"/>
                    </a:cubicBezTo>
                    <a:cubicBezTo>
                      <a:pt x="20" y="15"/>
                      <a:pt x="20" y="15"/>
                      <a:pt x="21" y="14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7" y="5"/>
                      <a:pt x="13" y="2"/>
                      <a:pt x="11" y="1"/>
                    </a:cubicBezTo>
                    <a:cubicBezTo>
                      <a:pt x="11" y="0"/>
                      <a:pt x="10" y="1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0" y="2"/>
                      <a:pt x="8" y="3"/>
                      <a:pt x="7" y="3"/>
                    </a:cubicBezTo>
                    <a:cubicBezTo>
                      <a:pt x="3" y="4"/>
                      <a:pt x="4" y="7"/>
                      <a:pt x="2" y="9"/>
                    </a:cubicBezTo>
                    <a:cubicBezTo>
                      <a:pt x="0" y="12"/>
                      <a:pt x="1" y="14"/>
                      <a:pt x="2" y="17"/>
                    </a:cubicBezTo>
                    <a:cubicBezTo>
                      <a:pt x="5" y="20"/>
                      <a:pt x="5" y="25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603"/>
              <p:cNvSpPr/>
              <p:nvPr/>
            </p:nvSpPr>
            <p:spPr bwMode="auto">
              <a:xfrm>
                <a:off x="3643" y="1367"/>
                <a:ext cx="102" cy="91"/>
              </a:xfrm>
              <a:custGeom>
                <a:avLst/>
                <a:gdLst>
                  <a:gd name="T0" fmla="*/ 23 w 38"/>
                  <a:gd name="T1" fmla="*/ 33 h 34"/>
                  <a:gd name="T2" fmla="*/ 23 w 38"/>
                  <a:gd name="T3" fmla="*/ 27 h 34"/>
                  <a:gd name="T4" fmla="*/ 17 w 38"/>
                  <a:gd name="T5" fmla="*/ 13 h 34"/>
                  <a:gd name="T6" fmla="*/ 24 w 38"/>
                  <a:gd name="T7" fmla="*/ 15 h 34"/>
                  <a:gd name="T8" fmla="*/ 26 w 38"/>
                  <a:gd name="T9" fmla="*/ 15 h 34"/>
                  <a:gd name="T10" fmla="*/ 32 w 38"/>
                  <a:gd name="T11" fmla="*/ 18 h 34"/>
                  <a:gd name="T12" fmla="*/ 33 w 38"/>
                  <a:gd name="T13" fmla="*/ 18 h 34"/>
                  <a:gd name="T14" fmla="*/ 26 w 38"/>
                  <a:gd name="T15" fmla="*/ 0 h 34"/>
                  <a:gd name="T16" fmla="*/ 16 w 38"/>
                  <a:gd name="T17" fmla="*/ 5 h 34"/>
                  <a:gd name="T18" fmla="*/ 7 w 38"/>
                  <a:gd name="T19" fmla="*/ 17 h 34"/>
                  <a:gd name="T20" fmla="*/ 3 w 38"/>
                  <a:gd name="T21" fmla="*/ 20 h 34"/>
                  <a:gd name="T22" fmla="*/ 3 w 38"/>
                  <a:gd name="T23" fmla="*/ 20 h 34"/>
                  <a:gd name="T24" fmla="*/ 0 w 38"/>
                  <a:gd name="T25" fmla="*/ 23 h 34"/>
                  <a:gd name="T26" fmla="*/ 1 w 38"/>
                  <a:gd name="T27" fmla="*/ 24 h 34"/>
                  <a:gd name="T28" fmla="*/ 10 w 38"/>
                  <a:gd name="T29" fmla="*/ 27 h 34"/>
                  <a:gd name="T30" fmla="*/ 15 w 38"/>
                  <a:gd name="T31" fmla="*/ 30 h 34"/>
                  <a:gd name="T32" fmla="*/ 17 w 38"/>
                  <a:gd name="T33" fmla="*/ 31 h 34"/>
                  <a:gd name="T34" fmla="*/ 21 w 38"/>
                  <a:gd name="T35" fmla="*/ 34 h 34"/>
                  <a:gd name="T36" fmla="*/ 23 w 38"/>
                  <a:gd name="T3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4">
                    <a:moveTo>
                      <a:pt x="23" y="33"/>
                    </a:moveTo>
                    <a:cubicBezTo>
                      <a:pt x="24" y="31"/>
                      <a:pt x="24" y="29"/>
                      <a:pt x="23" y="27"/>
                    </a:cubicBezTo>
                    <a:cubicBezTo>
                      <a:pt x="21" y="21"/>
                      <a:pt x="14" y="20"/>
                      <a:pt x="17" y="13"/>
                    </a:cubicBezTo>
                    <a:cubicBezTo>
                      <a:pt x="20" y="5"/>
                      <a:pt x="20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8" y="12"/>
                      <a:pt x="31" y="15"/>
                      <a:pt x="32" y="18"/>
                    </a:cubicBezTo>
                    <a:cubicBezTo>
                      <a:pt x="32" y="18"/>
                      <a:pt x="32" y="19"/>
                      <a:pt x="33" y="18"/>
                    </a:cubicBezTo>
                    <a:cubicBezTo>
                      <a:pt x="38" y="13"/>
                      <a:pt x="33" y="1"/>
                      <a:pt x="26" y="0"/>
                    </a:cubicBezTo>
                    <a:cubicBezTo>
                      <a:pt x="22" y="0"/>
                      <a:pt x="18" y="1"/>
                      <a:pt x="16" y="5"/>
                    </a:cubicBezTo>
                    <a:cubicBezTo>
                      <a:pt x="13" y="10"/>
                      <a:pt x="13" y="16"/>
                      <a:pt x="7" y="17"/>
                    </a:cubicBezTo>
                    <a:cubicBezTo>
                      <a:pt x="5" y="17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1"/>
                      <a:pt x="1" y="22"/>
                      <a:pt x="0" y="23"/>
                    </a:cubicBezTo>
                    <a:cubicBezTo>
                      <a:pt x="0" y="23"/>
                      <a:pt x="0" y="23"/>
                      <a:pt x="1" y="24"/>
                    </a:cubicBezTo>
                    <a:cubicBezTo>
                      <a:pt x="4" y="25"/>
                      <a:pt x="8" y="21"/>
                      <a:pt x="10" y="27"/>
                    </a:cubicBezTo>
                    <a:cubicBezTo>
                      <a:pt x="11" y="29"/>
                      <a:pt x="13" y="29"/>
                      <a:pt x="15" y="30"/>
                    </a:cubicBezTo>
                    <a:cubicBezTo>
                      <a:pt x="15" y="31"/>
                      <a:pt x="16" y="31"/>
                      <a:pt x="17" y="31"/>
                    </a:cubicBezTo>
                    <a:cubicBezTo>
                      <a:pt x="17" y="31"/>
                      <a:pt x="20" y="33"/>
                      <a:pt x="21" y="34"/>
                    </a:cubicBezTo>
                    <a:cubicBezTo>
                      <a:pt x="21" y="34"/>
                      <a:pt x="23" y="34"/>
                      <a:pt x="23" y="33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604"/>
              <p:cNvSpPr/>
              <p:nvPr/>
            </p:nvSpPr>
            <p:spPr bwMode="auto">
              <a:xfrm>
                <a:off x="3665" y="1354"/>
                <a:ext cx="139" cy="80"/>
              </a:xfrm>
              <a:custGeom>
                <a:avLst/>
                <a:gdLst>
                  <a:gd name="T0" fmla="*/ 52 w 52"/>
                  <a:gd name="T1" fmla="*/ 29 h 30"/>
                  <a:gd name="T2" fmla="*/ 52 w 52"/>
                  <a:gd name="T3" fmla="*/ 28 h 30"/>
                  <a:gd name="T4" fmla="*/ 50 w 52"/>
                  <a:gd name="T5" fmla="*/ 19 h 30"/>
                  <a:gd name="T6" fmla="*/ 50 w 52"/>
                  <a:gd name="T7" fmla="*/ 14 h 30"/>
                  <a:gd name="T8" fmla="*/ 45 w 52"/>
                  <a:gd name="T9" fmla="*/ 12 h 30"/>
                  <a:gd name="T10" fmla="*/ 34 w 52"/>
                  <a:gd name="T11" fmla="*/ 16 h 30"/>
                  <a:gd name="T12" fmla="*/ 27 w 52"/>
                  <a:gd name="T13" fmla="*/ 23 h 30"/>
                  <a:gd name="T14" fmla="*/ 27 w 52"/>
                  <a:gd name="T15" fmla="*/ 9 h 30"/>
                  <a:gd name="T16" fmla="*/ 14 w 52"/>
                  <a:gd name="T17" fmla="*/ 1 h 30"/>
                  <a:gd name="T18" fmla="*/ 4 w 52"/>
                  <a:gd name="T19" fmla="*/ 20 h 30"/>
                  <a:gd name="T20" fmla="*/ 6 w 52"/>
                  <a:gd name="T21" fmla="*/ 15 h 30"/>
                  <a:gd name="T22" fmla="*/ 10 w 52"/>
                  <a:gd name="T23" fmla="*/ 11 h 30"/>
                  <a:gd name="T24" fmla="*/ 20 w 52"/>
                  <a:gd name="T25" fmla="*/ 9 h 30"/>
                  <a:gd name="T26" fmla="*/ 24 w 52"/>
                  <a:gd name="T27" fmla="*/ 29 h 30"/>
                  <a:gd name="T28" fmla="*/ 25 w 52"/>
                  <a:gd name="T29" fmla="*/ 30 h 30"/>
                  <a:gd name="T30" fmla="*/ 36 w 52"/>
                  <a:gd name="T31" fmla="*/ 20 h 30"/>
                  <a:gd name="T32" fmla="*/ 47 w 52"/>
                  <a:gd name="T33" fmla="*/ 20 h 30"/>
                  <a:gd name="T34" fmla="*/ 50 w 52"/>
                  <a:gd name="T35" fmla="*/ 28 h 30"/>
                  <a:gd name="T36" fmla="*/ 50 w 52"/>
                  <a:gd name="T37" fmla="*/ 28 h 30"/>
                  <a:gd name="T38" fmla="*/ 51 w 52"/>
                  <a:gd name="T39" fmla="*/ 29 h 30"/>
                  <a:gd name="T40" fmla="*/ 52 w 52"/>
                  <a:gd name="T41" fmla="*/ 29 h 30"/>
                  <a:gd name="T42" fmla="*/ 52 w 52"/>
                  <a:gd name="T4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30">
                    <a:moveTo>
                      <a:pt x="52" y="29"/>
                    </a:move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5"/>
                      <a:pt x="50" y="23"/>
                      <a:pt x="50" y="19"/>
                    </a:cubicBezTo>
                    <a:cubicBezTo>
                      <a:pt x="50" y="17"/>
                      <a:pt x="50" y="16"/>
                      <a:pt x="50" y="14"/>
                    </a:cubicBezTo>
                    <a:cubicBezTo>
                      <a:pt x="49" y="12"/>
                      <a:pt x="47" y="12"/>
                      <a:pt x="45" y="12"/>
                    </a:cubicBezTo>
                    <a:cubicBezTo>
                      <a:pt x="42" y="13"/>
                      <a:pt x="38" y="15"/>
                      <a:pt x="34" y="16"/>
                    </a:cubicBezTo>
                    <a:cubicBezTo>
                      <a:pt x="30" y="17"/>
                      <a:pt x="29" y="20"/>
                      <a:pt x="27" y="23"/>
                    </a:cubicBezTo>
                    <a:cubicBezTo>
                      <a:pt x="29" y="18"/>
                      <a:pt x="28" y="14"/>
                      <a:pt x="27" y="9"/>
                    </a:cubicBezTo>
                    <a:cubicBezTo>
                      <a:pt x="25" y="5"/>
                      <a:pt x="19" y="0"/>
                      <a:pt x="14" y="1"/>
                    </a:cubicBezTo>
                    <a:cubicBezTo>
                      <a:pt x="10" y="3"/>
                      <a:pt x="0" y="15"/>
                      <a:pt x="4" y="20"/>
                    </a:cubicBezTo>
                    <a:cubicBezTo>
                      <a:pt x="4" y="18"/>
                      <a:pt x="5" y="17"/>
                      <a:pt x="6" y="15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2" y="8"/>
                      <a:pt x="15" y="8"/>
                      <a:pt x="20" y="9"/>
                    </a:cubicBezTo>
                    <a:cubicBezTo>
                      <a:pt x="28" y="13"/>
                      <a:pt x="25" y="24"/>
                      <a:pt x="24" y="29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8" y="26"/>
                      <a:pt x="32" y="23"/>
                      <a:pt x="36" y="20"/>
                    </a:cubicBezTo>
                    <a:cubicBezTo>
                      <a:pt x="39" y="18"/>
                      <a:pt x="44" y="16"/>
                      <a:pt x="47" y="20"/>
                    </a:cubicBezTo>
                    <a:cubicBezTo>
                      <a:pt x="47" y="22"/>
                      <a:pt x="50" y="26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605"/>
              <p:cNvSpPr/>
              <p:nvPr/>
            </p:nvSpPr>
            <p:spPr bwMode="auto">
              <a:xfrm>
                <a:off x="3643" y="1408"/>
                <a:ext cx="78" cy="64"/>
              </a:xfrm>
              <a:custGeom>
                <a:avLst/>
                <a:gdLst>
                  <a:gd name="T0" fmla="*/ 27 w 29"/>
                  <a:gd name="T1" fmla="*/ 23 h 24"/>
                  <a:gd name="T2" fmla="*/ 28 w 29"/>
                  <a:gd name="T3" fmla="*/ 17 h 24"/>
                  <a:gd name="T4" fmla="*/ 28 w 29"/>
                  <a:gd name="T5" fmla="*/ 16 h 24"/>
                  <a:gd name="T6" fmla="*/ 24 w 29"/>
                  <a:gd name="T7" fmla="*/ 14 h 24"/>
                  <a:gd name="T8" fmla="*/ 21 w 29"/>
                  <a:gd name="T9" fmla="*/ 10 h 24"/>
                  <a:gd name="T10" fmla="*/ 11 w 29"/>
                  <a:gd name="T11" fmla="*/ 0 h 24"/>
                  <a:gd name="T12" fmla="*/ 0 w 29"/>
                  <a:gd name="T13" fmla="*/ 9 h 24"/>
                  <a:gd name="T14" fmla="*/ 1 w 29"/>
                  <a:gd name="T15" fmla="*/ 9 h 24"/>
                  <a:gd name="T16" fmla="*/ 12 w 29"/>
                  <a:gd name="T17" fmla="*/ 6 h 24"/>
                  <a:gd name="T18" fmla="*/ 18 w 29"/>
                  <a:gd name="T19" fmla="*/ 11 h 24"/>
                  <a:gd name="T20" fmla="*/ 21 w 29"/>
                  <a:gd name="T21" fmla="*/ 14 h 24"/>
                  <a:gd name="T22" fmla="*/ 22 w 29"/>
                  <a:gd name="T23" fmla="*/ 14 h 24"/>
                  <a:gd name="T24" fmla="*/ 22 w 29"/>
                  <a:gd name="T25" fmla="*/ 15 h 24"/>
                  <a:gd name="T26" fmla="*/ 22 w 29"/>
                  <a:gd name="T27" fmla="*/ 15 h 24"/>
                  <a:gd name="T28" fmla="*/ 21 w 29"/>
                  <a:gd name="T29" fmla="*/ 16 h 24"/>
                  <a:gd name="T30" fmla="*/ 21 w 29"/>
                  <a:gd name="T31" fmla="*/ 19 h 24"/>
                  <a:gd name="T32" fmla="*/ 23 w 29"/>
                  <a:gd name="T33" fmla="*/ 23 h 24"/>
                  <a:gd name="T34" fmla="*/ 27 w 29"/>
                  <a:gd name="T35" fmla="*/ 24 h 24"/>
                  <a:gd name="T36" fmla="*/ 27 w 29"/>
                  <a:gd name="T3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4">
                    <a:moveTo>
                      <a:pt x="27" y="23"/>
                    </a:moveTo>
                    <a:cubicBezTo>
                      <a:pt x="27" y="21"/>
                      <a:pt x="28" y="19"/>
                      <a:pt x="28" y="17"/>
                    </a:cubicBezTo>
                    <a:cubicBezTo>
                      <a:pt x="28" y="17"/>
                      <a:pt x="29" y="17"/>
                      <a:pt x="28" y="16"/>
                    </a:cubicBezTo>
                    <a:cubicBezTo>
                      <a:pt x="27" y="15"/>
                      <a:pt x="25" y="15"/>
                      <a:pt x="24" y="14"/>
                    </a:cubicBezTo>
                    <a:cubicBezTo>
                      <a:pt x="22" y="13"/>
                      <a:pt x="21" y="11"/>
                      <a:pt x="21" y="10"/>
                    </a:cubicBezTo>
                    <a:cubicBezTo>
                      <a:pt x="18" y="5"/>
                      <a:pt x="16" y="0"/>
                      <a:pt x="11" y="0"/>
                    </a:cubicBezTo>
                    <a:cubicBezTo>
                      <a:pt x="6" y="0"/>
                      <a:pt x="0" y="4"/>
                      <a:pt x="0" y="9"/>
                    </a:cubicBezTo>
                    <a:cubicBezTo>
                      <a:pt x="0" y="9"/>
                      <a:pt x="1" y="10"/>
                      <a:pt x="1" y="9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6" y="6"/>
                      <a:pt x="16" y="7"/>
                      <a:pt x="18" y="11"/>
                    </a:cubicBezTo>
                    <a:cubicBezTo>
                      <a:pt x="19" y="12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6"/>
                      <a:pt x="22" y="15"/>
                      <a:pt x="21" y="16"/>
                    </a:cubicBezTo>
                    <a:cubicBezTo>
                      <a:pt x="20" y="17"/>
                      <a:pt x="21" y="18"/>
                      <a:pt x="21" y="19"/>
                    </a:cubicBezTo>
                    <a:cubicBezTo>
                      <a:pt x="21" y="18"/>
                      <a:pt x="23" y="22"/>
                      <a:pt x="23" y="23"/>
                    </a:cubicBezTo>
                    <a:cubicBezTo>
                      <a:pt x="24" y="24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7" y="23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606"/>
              <p:cNvSpPr/>
              <p:nvPr/>
            </p:nvSpPr>
            <p:spPr bwMode="auto">
              <a:xfrm>
                <a:off x="3710" y="1434"/>
                <a:ext cx="70" cy="33"/>
              </a:xfrm>
              <a:custGeom>
                <a:avLst/>
                <a:gdLst>
                  <a:gd name="T0" fmla="*/ 25 w 26"/>
                  <a:gd name="T1" fmla="*/ 1 h 12"/>
                  <a:gd name="T2" fmla="*/ 24 w 26"/>
                  <a:gd name="T3" fmla="*/ 0 h 12"/>
                  <a:gd name="T4" fmla="*/ 21 w 26"/>
                  <a:gd name="T5" fmla="*/ 1 h 12"/>
                  <a:gd name="T6" fmla="*/ 9 w 26"/>
                  <a:gd name="T7" fmla="*/ 5 h 12"/>
                  <a:gd name="T8" fmla="*/ 8 w 26"/>
                  <a:gd name="T9" fmla="*/ 6 h 12"/>
                  <a:gd name="T10" fmla="*/ 2 w 26"/>
                  <a:gd name="T11" fmla="*/ 9 h 12"/>
                  <a:gd name="T12" fmla="*/ 0 w 26"/>
                  <a:gd name="T13" fmla="*/ 10 h 12"/>
                  <a:gd name="T14" fmla="*/ 1 w 26"/>
                  <a:gd name="T15" fmla="*/ 11 h 12"/>
                  <a:gd name="T16" fmla="*/ 11 w 26"/>
                  <a:gd name="T17" fmla="*/ 9 h 12"/>
                  <a:gd name="T18" fmla="*/ 18 w 26"/>
                  <a:gd name="T19" fmla="*/ 4 h 12"/>
                  <a:gd name="T20" fmla="*/ 21 w 26"/>
                  <a:gd name="T21" fmla="*/ 2 h 12"/>
                  <a:gd name="T22" fmla="*/ 25 w 26"/>
                  <a:gd name="T23" fmla="*/ 1 h 12"/>
                  <a:gd name="T24" fmla="*/ 25 w 26"/>
                  <a:gd name="T25" fmla="*/ 1 h 12"/>
                  <a:gd name="T26" fmla="*/ 25 w 26"/>
                  <a:gd name="T27" fmla="*/ 1 h 12"/>
                  <a:gd name="T28" fmla="*/ 25 w 26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2">
                    <a:moveTo>
                      <a:pt x="25" y="1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23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9" y="5"/>
                    </a:cubicBezTo>
                    <a:cubicBezTo>
                      <a:pt x="9" y="5"/>
                      <a:pt x="8" y="5"/>
                      <a:pt x="8" y="6"/>
                    </a:cubicBezTo>
                    <a:cubicBezTo>
                      <a:pt x="6" y="6"/>
                      <a:pt x="4" y="8"/>
                      <a:pt x="2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8"/>
                      <a:pt x="8" y="12"/>
                      <a:pt x="11" y="9"/>
                    </a:cubicBezTo>
                    <a:cubicBezTo>
                      <a:pt x="13" y="7"/>
                      <a:pt x="15" y="5"/>
                      <a:pt x="18" y="4"/>
                    </a:cubicBezTo>
                    <a:cubicBezTo>
                      <a:pt x="19" y="3"/>
                      <a:pt x="20" y="3"/>
                      <a:pt x="21" y="2"/>
                    </a:cubicBezTo>
                    <a:cubicBezTo>
                      <a:pt x="23" y="2"/>
                      <a:pt x="24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/>
            <p:nvPr/>
          </p:nvGrpSpPr>
          <p:grpSpPr bwMode="auto">
            <a:xfrm>
              <a:off x="4727576" y="2187575"/>
              <a:ext cx="2762250" cy="2312988"/>
              <a:chOff x="2978" y="1378"/>
              <a:chExt cx="1740" cy="1457"/>
            </a:xfrm>
          </p:grpSpPr>
          <p:sp>
            <p:nvSpPr>
              <p:cNvPr id="148" name="Freeform 608"/>
              <p:cNvSpPr/>
              <p:nvPr/>
            </p:nvSpPr>
            <p:spPr bwMode="auto">
              <a:xfrm>
                <a:off x="3667" y="1475"/>
                <a:ext cx="124" cy="69"/>
              </a:xfrm>
              <a:custGeom>
                <a:avLst/>
                <a:gdLst>
                  <a:gd name="T0" fmla="*/ 32 w 46"/>
                  <a:gd name="T1" fmla="*/ 26 h 26"/>
                  <a:gd name="T2" fmla="*/ 36 w 46"/>
                  <a:gd name="T3" fmla="*/ 21 h 26"/>
                  <a:gd name="T4" fmla="*/ 39 w 46"/>
                  <a:gd name="T5" fmla="*/ 15 h 26"/>
                  <a:gd name="T6" fmla="*/ 40 w 46"/>
                  <a:gd name="T7" fmla="*/ 13 h 26"/>
                  <a:gd name="T8" fmla="*/ 40 w 46"/>
                  <a:gd name="T9" fmla="*/ 10 h 26"/>
                  <a:gd name="T10" fmla="*/ 45 w 46"/>
                  <a:gd name="T11" fmla="*/ 9 h 26"/>
                  <a:gd name="T12" fmla="*/ 46 w 46"/>
                  <a:gd name="T13" fmla="*/ 8 h 26"/>
                  <a:gd name="T14" fmla="*/ 31 w 46"/>
                  <a:gd name="T15" fmla="*/ 1 h 26"/>
                  <a:gd name="T16" fmla="*/ 30 w 46"/>
                  <a:gd name="T17" fmla="*/ 1 h 26"/>
                  <a:gd name="T18" fmla="*/ 29 w 46"/>
                  <a:gd name="T19" fmla="*/ 1 h 26"/>
                  <a:gd name="T20" fmla="*/ 20 w 46"/>
                  <a:gd name="T21" fmla="*/ 1 h 26"/>
                  <a:gd name="T22" fmla="*/ 15 w 46"/>
                  <a:gd name="T23" fmla="*/ 0 h 26"/>
                  <a:gd name="T24" fmla="*/ 6 w 46"/>
                  <a:gd name="T25" fmla="*/ 4 h 26"/>
                  <a:gd name="T26" fmla="*/ 1 w 46"/>
                  <a:gd name="T27" fmla="*/ 7 h 26"/>
                  <a:gd name="T28" fmla="*/ 2 w 46"/>
                  <a:gd name="T29" fmla="*/ 11 h 26"/>
                  <a:gd name="T30" fmla="*/ 4 w 46"/>
                  <a:gd name="T31" fmla="*/ 14 h 26"/>
                  <a:gd name="T32" fmla="*/ 3 w 46"/>
                  <a:gd name="T33" fmla="*/ 17 h 26"/>
                  <a:gd name="T34" fmla="*/ 8 w 46"/>
                  <a:gd name="T35" fmla="*/ 19 h 26"/>
                  <a:gd name="T36" fmla="*/ 9 w 46"/>
                  <a:gd name="T37" fmla="*/ 22 h 26"/>
                  <a:gd name="T38" fmla="*/ 9 w 46"/>
                  <a:gd name="T39" fmla="*/ 22 h 26"/>
                  <a:gd name="T40" fmla="*/ 22 w 46"/>
                  <a:gd name="T41" fmla="*/ 22 h 26"/>
                  <a:gd name="T42" fmla="*/ 25 w 46"/>
                  <a:gd name="T43" fmla="*/ 19 h 26"/>
                  <a:gd name="T44" fmla="*/ 31 w 46"/>
                  <a:gd name="T45" fmla="*/ 26 h 26"/>
                  <a:gd name="T46" fmla="*/ 32 w 46"/>
                  <a:gd name="T4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26">
                    <a:moveTo>
                      <a:pt x="32" y="26"/>
                    </a:moveTo>
                    <a:cubicBezTo>
                      <a:pt x="34" y="23"/>
                      <a:pt x="35" y="23"/>
                      <a:pt x="36" y="21"/>
                    </a:cubicBezTo>
                    <a:cubicBezTo>
                      <a:pt x="37" y="17"/>
                      <a:pt x="33" y="18"/>
                      <a:pt x="39" y="15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0"/>
                      <a:pt x="40" y="10"/>
                    </a:cubicBezTo>
                    <a:cubicBezTo>
                      <a:pt x="41" y="8"/>
                      <a:pt x="44" y="9"/>
                      <a:pt x="45" y="9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41" y="2"/>
                      <a:pt x="37" y="2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6" y="1"/>
                      <a:pt x="22" y="2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12" y="0"/>
                      <a:pt x="8" y="3"/>
                      <a:pt x="6" y="4"/>
                    </a:cubicBezTo>
                    <a:cubicBezTo>
                      <a:pt x="5" y="5"/>
                      <a:pt x="1" y="5"/>
                      <a:pt x="1" y="7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2"/>
                      <a:pt x="4" y="10"/>
                      <a:pt x="4" y="14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4" y="19"/>
                      <a:pt x="6" y="19"/>
                      <a:pt x="8" y="19"/>
                    </a:cubicBezTo>
                    <a:cubicBezTo>
                      <a:pt x="10" y="20"/>
                      <a:pt x="9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3" y="24"/>
                      <a:pt x="18" y="24"/>
                      <a:pt x="22" y="22"/>
                    </a:cubicBezTo>
                    <a:cubicBezTo>
                      <a:pt x="24" y="22"/>
                      <a:pt x="25" y="21"/>
                      <a:pt x="25" y="19"/>
                    </a:cubicBezTo>
                    <a:cubicBezTo>
                      <a:pt x="27" y="16"/>
                      <a:pt x="31" y="25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09"/>
              <p:cNvSpPr/>
              <p:nvPr/>
            </p:nvSpPr>
            <p:spPr bwMode="auto">
              <a:xfrm>
                <a:off x="3758" y="1512"/>
                <a:ext cx="49" cy="40"/>
              </a:xfrm>
              <a:custGeom>
                <a:avLst/>
                <a:gdLst>
                  <a:gd name="T0" fmla="*/ 17 w 18"/>
                  <a:gd name="T1" fmla="*/ 0 h 15"/>
                  <a:gd name="T2" fmla="*/ 16 w 18"/>
                  <a:gd name="T3" fmla="*/ 0 h 15"/>
                  <a:gd name="T4" fmla="*/ 15 w 18"/>
                  <a:gd name="T5" fmla="*/ 4 h 15"/>
                  <a:gd name="T6" fmla="*/ 9 w 18"/>
                  <a:gd name="T7" fmla="*/ 7 h 15"/>
                  <a:gd name="T8" fmla="*/ 1 w 18"/>
                  <a:gd name="T9" fmla="*/ 13 h 15"/>
                  <a:gd name="T10" fmla="*/ 1 w 18"/>
                  <a:gd name="T11" fmla="*/ 14 h 15"/>
                  <a:gd name="T12" fmla="*/ 17 w 1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4"/>
                    </a:cubicBezTo>
                    <a:cubicBezTo>
                      <a:pt x="14" y="6"/>
                      <a:pt x="11" y="6"/>
                      <a:pt x="9" y="7"/>
                    </a:cubicBezTo>
                    <a:cubicBezTo>
                      <a:pt x="6" y="9"/>
                      <a:pt x="4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9" y="15"/>
                      <a:pt x="18" y="8"/>
                      <a:pt x="17" y="0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610"/>
              <p:cNvSpPr/>
              <p:nvPr/>
            </p:nvSpPr>
            <p:spPr bwMode="auto">
              <a:xfrm>
                <a:off x="3641" y="1437"/>
                <a:ext cx="59" cy="40"/>
              </a:xfrm>
              <a:custGeom>
                <a:avLst/>
                <a:gdLst>
                  <a:gd name="T0" fmla="*/ 21 w 22"/>
                  <a:gd name="T1" fmla="*/ 11 h 15"/>
                  <a:gd name="T2" fmla="*/ 16 w 22"/>
                  <a:gd name="T3" fmla="*/ 9 h 15"/>
                  <a:gd name="T4" fmla="*/ 16 w 22"/>
                  <a:gd name="T5" fmla="*/ 8 h 15"/>
                  <a:gd name="T6" fmla="*/ 10 w 22"/>
                  <a:gd name="T7" fmla="*/ 3 h 15"/>
                  <a:gd name="T8" fmla="*/ 10 w 22"/>
                  <a:gd name="T9" fmla="*/ 2 h 15"/>
                  <a:gd name="T10" fmla="*/ 3 w 22"/>
                  <a:gd name="T11" fmla="*/ 0 h 15"/>
                  <a:gd name="T12" fmla="*/ 2 w 22"/>
                  <a:gd name="T13" fmla="*/ 0 h 15"/>
                  <a:gd name="T14" fmla="*/ 1 w 22"/>
                  <a:gd name="T15" fmla="*/ 3 h 15"/>
                  <a:gd name="T16" fmla="*/ 7 w 22"/>
                  <a:gd name="T17" fmla="*/ 13 h 15"/>
                  <a:gd name="T18" fmla="*/ 21 w 22"/>
                  <a:gd name="T19" fmla="*/ 12 h 15"/>
                  <a:gd name="T20" fmla="*/ 21 w 22"/>
                  <a:gd name="T21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21" y="11"/>
                    </a:moveTo>
                    <a:cubicBezTo>
                      <a:pt x="21" y="10"/>
                      <a:pt x="16" y="10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7" y="5"/>
                      <a:pt x="10" y="3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3"/>
                    </a:cubicBezTo>
                    <a:cubicBezTo>
                      <a:pt x="3" y="6"/>
                      <a:pt x="4" y="11"/>
                      <a:pt x="7" y="13"/>
                    </a:cubicBezTo>
                    <a:cubicBezTo>
                      <a:pt x="11" y="15"/>
                      <a:pt x="17" y="12"/>
                      <a:pt x="21" y="12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611"/>
              <p:cNvSpPr/>
              <p:nvPr/>
            </p:nvSpPr>
            <p:spPr bwMode="auto">
              <a:xfrm>
                <a:off x="3758" y="1448"/>
                <a:ext cx="62" cy="29"/>
              </a:xfrm>
              <a:custGeom>
                <a:avLst/>
                <a:gdLst>
                  <a:gd name="T0" fmla="*/ 1 w 23"/>
                  <a:gd name="T1" fmla="*/ 10 h 11"/>
                  <a:gd name="T2" fmla="*/ 1 w 23"/>
                  <a:gd name="T3" fmla="*/ 10 h 11"/>
                  <a:gd name="T4" fmla="*/ 2 w 23"/>
                  <a:gd name="T5" fmla="*/ 10 h 11"/>
                  <a:gd name="T6" fmla="*/ 2 w 23"/>
                  <a:gd name="T7" fmla="*/ 10 h 11"/>
                  <a:gd name="T8" fmla="*/ 4 w 23"/>
                  <a:gd name="T9" fmla="*/ 9 h 11"/>
                  <a:gd name="T10" fmla="*/ 16 w 23"/>
                  <a:gd name="T11" fmla="*/ 7 h 11"/>
                  <a:gd name="T12" fmla="*/ 16 w 23"/>
                  <a:gd name="T13" fmla="*/ 7 h 11"/>
                  <a:gd name="T14" fmla="*/ 21 w 23"/>
                  <a:gd name="T15" fmla="*/ 0 h 11"/>
                  <a:gd name="T16" fmla="*/ 20 w 23"/>
                  <a:gd name="T17" fmla="*/ 0 h 11"/>
                  <a:gd name="T18" fmla="*/ 9 w 23"/>
                  <a:gd name="T19" fmla="*/ 6 h 11"/>
                  <a:gd name="T20" fmla="*/ 1 w 23"/>
                  <a:gd name="T21" fmla="*/ 9 h 11"/>
                  <a:gd name="T22" fmla="*/ 1 w 23"/>
                  <a:gd name="T23" fmla="*/ 9 h 11"/>
                  <a:gd name="T24" fmla="*/ 1 w 23"/>
                  <a:gd name="T25" fmla="*/ 9 h 11"/>
                  <a:gd name="T26" fmla="*/ 1 w 23"/>
                  <a:gd name="T27" fmla="*/ 9 h 11"/>
                  <a:gd name="T28" fmla="*/ 1 w 23"/>
                  <a:gd name="T29" fmla="*/ 9 h 11"/>
                  <a:gd name="T30" fmla="*/ 1 w 23"/>
                  <a:gd name="T3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1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8" y="9"/>
                      <a:pt x="13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0" y="6"/>
                      <a:pt x="23" y="4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8" y="5"/>
                      <a:pt x="13" y="5"/>
                      <a:pt x="9" y="6"/>
                    </a:cubicBezTo>
                    <a:cubicBezTo>
                      <a:pt x="6" y="6"/>
                      <a:pt x="4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10"/>
                      <a:pt x="1" y="1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612"/>
              <p:cNvSpPr/>
              <p:nvPr/>
            </p:nvSpPr>
            <p:spPr bwMode="auto">
              <a:xfrm>
                <a:off x="3667" y="1469"/>
                <a:ext cx="97" cy="54"/>
              </a:xfrm>
              <a:custGeom>
                <a:avLst/>
                <a:gdLst>
                  <a:gd name="T0" fmla="*/ 32 w 36"/>
                  <a:gd name="T1" fmla="*/ 19 h 20"/>
                  <a:gd name="T2" fmla="*/ 31 w 36"/>
                  <a:gd name="T3" fmla="*/ 17 h 20"/>
                  <a:gd name="T4" fmla="*/ 33 w 36"/>
                  <a:gd name="T5" fmla="*/ 13 h 20"/>
                  <a:gd name="T6" fmla="*/ 33 w 36"/>
                  <a:gd name="T7" fmla="*/ 12 h 20"/>
                  <a:gd name="T8" fmla="*/ 35 w 36"/>
                  <a:gd name="T9" fmla="*/ 11 h 20"/>
                  <a:gd name="T10" fmla="*/ 36 w 36"/>
                  <a:gd name="T11" fmla="*/ 10 h 20"/>
                  <a:gd name="T12" fmla="*/ 33 w 36"/>
                  <a:gd name="T13" fmla="*/ 5 h 20"/>
                  <a:gd name="T14" fmla="*/ 33 w 36"/>
                  <a:gd name="T15" fmla="*/ 5 h 20"/>
                  <a:gd name="T16" fmla="*/ 20 w 36"/>
                  <a:gd name="T17" fmla="*/ 1 h 20"/>
                  <a:gd name="T18" fmla="*/ 20 w 36"/>
                  <a:gd name="T19" fmla="*/ 1 h 20"/>
                  <a:gd name="T20" fmla="*/ 18 w 36"/>
                  <a:gd name="T21" fmla="*/ 2 h 20"/>
                  <a:gd name="T22" fmla="*/ 18 w 36"/>
                  <a:gd name="T23" fmla="*/ 2 h 20"/>
                  <a:gd name="T24" fmla="*/ 7 w 36"/>
                  <a:gd name="T25" fmla="*/ 3 h 20"/>
                  <a:gd name="T26" fmla="*/ 0 w 36"/>
                  <a:gd name="T27" fmla="*/ 11 h 20"/>
                  <a:gd name="T28" fmla="*/ 1 w 36"/>
                  <a:gd name="T29" fmla="*/ 12 h 20"/>
                  <a:gd name="T30" fmla="*/ 15 w 36"/>
                  <a:gd name="T31" fmla="*/ 4 h 20"/>
                  <a:gd name="T32" fmla="*/ 19 w 36"/>
                  <a:gd name="T33" fmla="*/ 13 h 20"/>
                  <a:gd name="T34" fmla="*/ 20 w 36"/>
                  <a:gd name="T35" fmla="*/ 14 h 20"/>
                  <a:gd name="T36" fmla="*/ 21 w 36"/>
                  <a:gd name="T37" fmla="*/ 12 h 20"/>
                  <a:gd name="T38" fmla="*/ 27 w 36"/>
                  <a:gd name="T39" fmla="*/ 13 h 20"/>
                  <a:gd name="T40" fmla="*/ 29 w 36"/>
                  <a:gd name="T41" fmla="*/ 16 h 20"/>
                  <a:gd name="T42" fmla="*/ 30 w 36"/>
                  <a:gd name="T43" fmla="*/ 17 h 20"/>
                  <a:gd name="T44" fmla="*/ 31 w 36"/>
                  <a:gd name="T45" fmla="*/ 20 h 20"/>
                  <a:gd name="T46" fmla="*/ 32 w 36"/>
                  <a:gd name="T4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0">
                    <a:moveTo>
                      <a:pt x="32" y="19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6"/>
                      <a:pt x="32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5" y="11"/>
                    </a:cubicBezTo>
                    <a:cubicBezTo>
                      <a:pt x="36" y="11"/>
                      <a:pt x="36" y="10"/>
                      <a:pt x="36" y="10"/>
                    </a:cubicBezTo>
                    <a:cubicBezTo>
                      <a:pt x="36" y="9"/>
                      <a:pt x="33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1"/>
                      <a:pt x="24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3"/>
                      <a:pt x="10" y="2"/>
                      <a:pt x="7" y="3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5" y="7"/>
                      <a:pt x="10" y="5"/>
                      <a:pt x="15" y="4"/>
                    </a:cubicBezTo>
                    <a:cubicBezTo>
                      <a:pt x="20" y="3"/>
                      <a:pt x="21" y="9"/>
                      <a:pt x="19" y="13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3" y="8"/>
                      <a:pt x="26" y="10"/>
                      <a:pt x="27" y="13"/>
                    </a:cubicBezTo>
                    <a:cubicBezTo>
                      <a:pt x="28" y="14"/>
                      <a:pt x="28" y="15"/>
                      <a:pt x="29" y="16"/>
                    </a:cubicBezTo>
                    <a:cubicBezTo>
                      <a:pt x="29" y="17"/>
                      <a:pt x="30" y="17"/>
                      <a:pt x="30" y="17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0"/>
                      <a:pt x="32" y="20"/>
                      <a:pt x="32" y="19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613"/>
              <p:cNvSpPr/>
              <p:nvPr/>
            </p:nvSpPr>
            <p:spPr bwMode="auto">
              <a:xfrm>
                <a:off x="3726" y="1389"/>
                <a:ext cx="83" cy="48"/>
              </a:xfrm>
              <a:custGeom>
                <a:avLst/>
                <a:gdLst>
                  <a:gd name="T0" fmla="*/ 31 w 31"/>
                  <a:gd name="T1" fmla="*/ 17 h 18"/>
                  <a:gd name="T2" fmla="*/ 28 w 31"/>
                  <a:gd name="T3" fmla="*/ 12 h 18"/>
                  <a:gd name="T4" fmla="*/ 21 w 31"/>
                  <a:gd name="T5" fmla="*/ 1 h 18"/>
                  <a:gd name="T6" fmla="*/ 12 w 31"/>
                  <a:gd name="T7" fmla="*/ 4 h 18"/>
                  <a:gd name="T8" fmla="*/ 1 w 31"/>
                  <a:gd name="T9" fmla="*/ 17 h 18"/>
                  <a:gd name="T10" fmla="*/ 1 w 31"/>
                  <a:gd name="T11" fmla="*/ 17 h 18"/>
                  <a:gd name="T12" fmla="*/ 1 w 31"/>
                  <a:gd name="T13" fmla="*/ 17 h 18"/>
                  <a:gd name="T14" fmla="*/ 1 w 31"/>
                  <a:gd name="T15" fmla="*/ 18 h 18"/>
                  <a:gd name="T16" fmla="*/ 8 w 31"/>
                  <a:gd name="T17" fmla="*/ 14 h 18"/>
                  <a:gd name="T18" fmla="*/ 15 w 31"/>
                  <a:gd name="T19" fmla="*/ 15 h 18"/>
                  <a:gd name="T20" fmla="*/ 17 w 31"/>
                  <a:gd name="T21" fmla="*/ 13 h 18"/>
                  <a:gd name="T22" fmla="*/ 26 w 31"/>
                  <a:gd name="T23" fmla="*/ 15 h 18"/>
                  <a:gd name="T24" fmla="*/ 27 w 31"/>
                  <a:gd name="T25" fmla="*/ 15 h 18"/>
                  <a:gd name="T26" fmla="*/ 28 w 31"/>
                  <a:gd name="T27" fmla="*/ 18 h 18"/>
                  <a:gd name="T28" fmla="*/ 29 w 31"/>
                  <a:gd name="T29" fmla="*/ 18 h 18"/>
                  <a:gd name="T30" fmla="*/ 30 w 31"/>
                  <a:gd name="T31" fmla="*/ 17 h 18"/>
                  <a:gd name="T32" fmla="*/ 30 w 31"/>
                  <a:gd name="T33" fmla="*/ 18 h 18"/>
                  <a:gd name="T34" fmla="*/ 31 w 31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18">
                    <a:moveTo>
                      <a:pt x="31" y="17"/>
                    </a:moveTo>
                    <a:cubicBezTo>
                      <a:pt x="30" y="15"/>
                      <a:pt x="29" y="14"/>
                      <a:pt x="28" y="12"/>
                    </a:cubicBezTo>
                    <a:cubicBezTo>
                      <a:pt x="28" y="8"/>
                      <a:pt x="25" y="2"/>
                      <a:pt x="21" y="1"/>
                    </a:cubicBezTo>
                    <a:cubicBezTo>
                      <a:pt x="18" y="0"/>
                      <a:pt x="14" y="3"/>
                      <a:pt x="12" y="4"/>
                    </a:cubicBezTo>
                    <a:cubicBezTo>
                      <a:pt x="8" y="7"/>
                      <a:pt x="4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7"/>
                      <a:pt x="6" y="15"/>
                      <a:pt x="8" y="14"/>
                    </a:cubicBezTo>
                    <a:cubicBezTo>
                      <a:pt x="10" y="13"/>
                      <a:pt x="13" y="15"/>
                      <a:pt x="15" y="15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21" y="8"/>
                      <a:pt x="23" y="12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30" y="17"/>
                    </a:cubicBezTo>
                    <a:cubicBezTo>
                      <a:pt x="30" y="17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614"/>
              <p:cNvSpPr/>
              <p:nvPr/>
            </p:nvSpPr>
            <p:spPr bwMode="auto">
              <a:xfrm>
                <a:off x="3705" y="1434"/>
                <a:ext cx="51" cy="49"/>
              </a:xfrm>
              <a:custGeom>
                <a:avLst/>
                <a:gdLst>
                  <a:gd name="T0" fmla="*/ 18 w 19"/>
                  <a:gd name="T1" fmla="*/ 15 h 18"/>
                  <a:gd name="T2" fmla="*/ 15 w 19"/>
                  <a:gd name="T3" fmla="*/ 7 h 18"/>
                  <a:gd name="T4" fmla="*/ 13 w 19"/>
                  <a:gd name="T5" fmla="*/ 4 h 18"/>
                  <a:gd name="T6" fmla="*/ 5 w 19"/>
                  <a:gd name="T7" fmla="*/ 1 h 18"/>
                  <a:gd name="T8" fmla="*/ 0 w 19"/>
                  <a:gd name="T9" fmla="*/ 7 h 18"/>
                  <a:gd name="T10" fmla="*/ 4 w 19"/>
                  <a:gd name="T11" fmla="*/ 12 h 18"/>
                  <a:gd name="T12" fmla="*/ 12 w 19"/>
                  <a:gd name="T13" fmla="*/ 18 h 18"/>
                  <a:gd name="T14" fmla="*/ 18 w 19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8">
                    <a:moveTo>
                      <a:pt x="18" y="15"/>
                    </a:moveTo>
                    <a:cubicBezTo>
                      <a:pt x="19" y="12"/>
                      <a:pt x="18" y="9"/>
                      <a:pt x="15" y="7"/>
                    </a:cubicBezTo>
                    <a:cubicBezTo>
                      <a:pt x="14" y="7"/>
                      <a:pt x="14" y="5"/>
                      <a:pt x="13" y="4"/>
                    </a:cubicBezTo>
                    <a:cubicBezTo>
                      <a:pt x="14" y="1"/>
                      <a:pt x="7" y="0"/>
                      <a:pt x="5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10"/>
                      <a:pt x="2" y="11"/>
                      <a:pt x="4" y="12"/>
                    </a:cubicBezTo>
                    <a:cubicBezTo>
                      <a:pt x="8" y="14"/>
                      <a:pt x="8" y="18"/>
                      <a:pt x="12" y="18"/>
                    </a:cubicBezTo>
                    <a:cubicBezTo>
                      <a:pt x="15" y="18"/>
                      <a:pt x="18" y="17"/>
                      <a:pt x="18" y="15"/>
                    </a:cubicBezTo>
                    <a:close/>
                  </a:path>
                </a:pathLst>
              </a:custGeom>
              <a:solidFill>
                <a:srgbClr val="EDB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615"/>
              <p:cNvSpPr/>
              <p:nvPr/>
            </p:nvSpPr>
            <p:spPr bwMode="auto">
              <a:xfrm>
                <a:off x="3724" y="1440"/>
                <a:ext cx="29" cy="37"/>
              </a:xfrm>
              <a:custGeom>
                <a:avLst/>
                <a:gdLst>
                  <a:gd name="T0" fmla="*/ 11 w 11"/>
                  <a:gd name="T1" fmla="*/ 10 h 14"/>
                  <a:gd name="T2" fmla="*/ 9 w 11"/>
                  <a:gd name="T3" fmla="*/ 5 h 14"/>
                  <a:gd name="T4" fmla="*/ 5 w 11"/>
                  <a:gd name="T5" fmla="*/ 1 h 14"/>
                  <a:gd name="T6" fmla="*/ 2 w 11"/>
                  <a:gd name="T7" fmla="*/ 2 h 14"/>
                  <a:gd name="T8" fmla="*/ 0 w 11"/>
                  <a:gd name="T9" fmla="*/ 3 h 14"/>
                  <a:gd name="T10" fmla="*/ 0 w 11"/>
                  <a:gd name="T11" fmla="*/ 4 h 14"/>
                  <a:gd name="T12" fmla="*/ 1 w 11"/>
                  <a:gd name="T13" fmla="*/ 6 h 14"/>
                  <a:gd name="T14" fmla="*/ 0 w 11"/>
                  <a:gd name="T15" fmla="*/ 8 h 14"/>
                  <a:gd name="T16" fmla="*/ 5 w 11"/>
                  <a:gd name="T17" fmla="*/ 12 h 14"/>
                  <a:gd name="T18" fmla="*/ 9 w 11"/>
                  <a:gd name="T19" fmla="*/ 14 h 14"/>
                  <a:gd name="T20" fmla="*/ 11 w 11"/>
                  <a:gd name="T2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8"/>
                      <a:pt x="10" y="6"/>
                      <a:pt x="9" y="5"/>
                    </a:cubicBezTo>
                    <a:cubicBezTo>
                      <a:pt x="8" y="4"/>
                      <a:pt x="6" y="2"/>
                      <a:pt x="5" y="1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10"/>
                      <a:pt x="3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0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C58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616"/>
              <p:cNvSpPr/>
              <p:nvPr/>
            </p:nvSpPr>
            <p:spPr bwMode="auto">
              <a:xfrm>
                <a:off x="3855" y="1665"/>
                <a:ext cx="42" cy="51"/>
              </a:xfrm>
              <a:custGeom>
                <a:avLst/>
                <a:gdLst>
                  <a:gd name="T0" fmla="*/ 14 w 16"/>
                  <a:gd name="T1" fmla="*/ 7 h 19"/>
                  <a:gd name="T2" fmla="*/ 2 w 16"/>
                  <a:gd name="T3" fmla="*/ 14 h 19"/>
                  <a:gd name="T4" fmla="*/ 3 w 16"/>
                  <a:gd name="T5" fmla="*/ 17 h 19"/>
                  <a:gd name="T6" fmla="*/ 10 w 16"/>
                  <a:gd name="T7" fmla="*/ 18 h 19"/>
                  <a:gd name="T8" fmla="*/ 14 w 16"/>
                  <a:gd name="T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4" y="7"/>
                    </a:moveTo>
                    <a:cubicBezTo>
                      <a:pt x="11" y="0"/>
                      <a:pt x="0" y="8"/>
                      <a:pt x="2" y="14"/>
                    </a:cubicBezTo>
                    <a:cubicBezTo>
                      <a:pt x="1" y="15"/>
                      <a:pt x="2" y="17"/>
                      <a:pt x="3" y="17"/>
                    </a:cubicBezTo>
                    <a:cubicBezTo>
                      <a:pt x="5" y="19"/>
                      <a:pt x="8" y="19"/>
                      <a:pt x="10" y="18"/>
                    </a:cubicBezTo>
                    <a:cubicBezTo>
                      <a:pt x="13" y="16"/>
                      <a:pt x="16" y="10"/>
                      <a:pt x="14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17"/>
              <p:cNvSpPr/>
              <p:nvPr/>
            </p:nvSpPr>
            <p:spPr bwMode="auto">
              <a:xfrm>
                <a:off x="3849" y="1681"/>
                <a:ext cx="48" cy="80"/>
              </a:xfrm>
              <a:custGeom>
                <a:avLst/>
                <a:gdLst>
                  <a:gd name="T0" fmla="*/ 8 w 18"/>
                  <a:gd name="T1" fmla="*/ 25 h 30"/>
                  <a:gd name="T2" fmla="*/ 10 w 18"/>
                  <a:gd name="T3" fmla="*/ 23 h 30"/>
                  <a:gd name="T4" fmla="*/ 15 w 18"/>
                  <a:gd name="T5" fmla="*/ 20 h 30"/>
                  <a:gd name="T6" fmla="*/ 8 w 18"/>
                  <a:gd name="T7" fmla="*/ 15 h 30"/>
                  <a:gd name="T8" fmla="*/ 16 w 18"/>
                  <a:gd name="T9" fmla="*/ 4 h 30"/>
                  <a:gd name="T10" fmla="*/ 15 w 18"/>
                  <a:gd name="T11" fmla="*/ 3 h 30"/>
                  <a:gd name="T12" fmla="*/ 4 w 18"/>
                  <a:gd name="T13" fmla="*/ 8 h 30"/>
                  <a:gd name="T14" fmla="*/ 4 w 18"/>
                  <a:gd name="T15" fmla="*/ 10 h 30"/>
                  <a:gd name="T16" fmla="*/ 2 w 18"/>
                  <a:gd name="T17" fmla="*/ 17 h 30"/>
                  <a:gd name="T18" fmla="*/ 0 w 18"/>
                  <a:gd name="T19" fmla="*/ 28 h 30"/>
                  <a:gd name="T20" fmla="*/ 1 w 18"/>
                  <a:gd name="T21" fmla="*/ 28 h 30"/>
                  <a:gd name="T22" fmla="*/ 8 w 18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25"/>
                    </a:moveTo>
                    <a:cubicBezTo>
                      <a:pt x="6" y="22"/>
                      <a:pt x="7" y="23"/>
                      <a:pt x="10" y="23"/>
                    </a:cubicBezTo>
                    <a:cubicBezTo>
                      <a:pt x="12" y="23"/>
                      <a:pt x="14" y="21"/>
                      <a:pt x="15" y="20"/>
                    </a:cubicBezTo>
                    <a:cubicBezTo>
                      <a:pt x="16" y="17"/>
                      <a:pt x="10" y="14"/>
                      <a:pt x="8" y="15"/>
                    </a:cubicBezTo>
                    <a:cubicBezTo>
                      <a:pt x="11" y="12"/>
                      <a:pt x="18" y="10"/>
                      <a:pt x="16" y="4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1" y="5"/>
                      <a:pt x="4" y="0"/>
                      <a:pt x="4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1" y="20"/>
                      <a:pt x="0" y="25"/>
                      <a:pt x="0" y="28"/>
                    </a:cubicBezTo>
                    <a:cubicBezTo>
                      <a:pt x="0" y="28"/>
                      <a:pt x="0" y="28"/>
                      <a:pt x="1" y="28"/>
                    </a:cubicBezTo>
                    <a:cubicBezTo>
                      <a:pt x="2" y="28"/>
                      <a:pt x="10" y="30"/>
                      <a:pt x="8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8"/>
              <p:cNvSpPr/>
              <p:nvPr/>
            </p:nvSpPr>
            <p:spPr bwMode="auto">
              <a:xfrm>
                <a:off x="3839" y="1691"/>
                <a:ext cx="48" cy="78"/>
              </a:xfrm>
              <a:custGeom>
                <a:avLst/>
                <a:gdLst>
                  <a:gd name="T0" fmla="*/ 9 w 18"/>
                  <a:gd name="T1" fmla="*/ 22 h 29"/>
                  <a:gd name="T2" fmla="*/ 8 w 18"/>
                  <a:gd name="T3" fmla="*/ 21 h 29"/>
                  <a:gd name="T4" fmla="*/ 13 w 18"/>
                  <a:gd name="T5" fmla="*/ 18 h 29"/>
                  <a:gd name="T6" fmla="*/ 17 w 18"/>
                  <a:gd name="T7" fmla="*/ 15 h 29"/>
                  <a:gd name="T8" fmla="*/ 11 w 18"/>
                  <a:gd name="T9" fmla="*/ 11 h 29"/>
                  <a:gd name="T10" fmla="*/ 13 w 18"/>
                  <a:gd name="T11" fmla="*/ 8 h 29"/>
                  <a:gd name="T12" fmla="*/ 15 w 18"/>
                  <a:gd name="T13" fmla="*/ 2 h 29"/>
                  <a:gd name="T14" fmla="*/ 14 w 18"/>
                  <a:gd name="T15" fmla="*/ 1 h 29"/>
                  <a:gd name="T16" fmla="*/ 6 w 18"/>
                  <a:gd name="T17" fmla="*/ 3 h 29"/>
                  <a:gd name="T18" fmla="*/ 6 w 18"/>
                  <a:gd name="T19" fmla="*/ 3 h 29"/>
                  <a:gd name="T20" fmla="*/ 6 w 18"/>
                  <a:gd name="T21" fmla="*/ 9 h 29"/>
                  <a:gd name="T22" fmla="*/ 0 w 18"/>
                  <a:gd name="T23" fmla="*/ 28 h 29"/>
                  <a:gd name="T24" fmla="*/ 1 w 18"/>
                  <a:gd name="T25" fmla="*/ 29 h 29"/>
                  <a:gd name="T26" fmla="*/ 3 w 18"/>
                  <a:gd name="T27" fmla="*/ 27 h 29"/>
                  <a:gd name="T28" fmla="*/ 8 w 18"/>
                  <a:gd name="T29" fmla="*/ 24 h 29"/>
                  <a:gd name="T30" fmla="*/ 9 w 18"/>
                  <a:gd name="T31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9">
                    <a:moveTo>
                      <a:pt x="9" y="22"/>
                    </a:moveTo>
                    <a:cubicBezTo>
                      <a:pt x="9" y="21"/>
                      <a:pt x="9" y="21"/>
                      <a:pt x="8" y="21"/>
                    </a:cubicBezTo>
                    <a:cubicBezTo>
                      <a:pt x="6" y="17"/>
                      <a:pt x="12" y="18"/>
                      <a:pt x="13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8" y="12"/>
                      <a:pt x="13" y="11"/>
                      <a:pt x="11" y="11"/>
                    </a:cubicBezTo>
                    <a:cubicBezTo>
                      <a:pt x="9" y="11"/>
                      <a:pt x="11" y="9"/>
                      <a:pt x="13" y="8"/>
                    </a:cubicBezTo>
                    <a:cubicBezTo>
                      <a:pt x="14" y="7"/>
                      <a:pt x="14" y="3"/>
                      <a:pt x="15" y="2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2" y="2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6" y="7"/>
                      <a:pt x="6" y="9"/>
                    </a:cubicBezTo>
                    <a:cubicBezTo>
                      <a:pt x="6" y="16"/>
                      <a:pt x="4" y="22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3" y="28"/>
                      <a:pt x="2" y="28"/>
                      <a:pt x="3" y="27"/>
                    </a:cubicBezTo>
                    <a:cubicBezTo>
                      <a:pt x="5" y="26"/>
                      <a:pt x="6" y="25"/>
                      <a:pt x="8" y="24"/>
                    </a:cubicBezTo>
                    <a:cubicBezTo>
                      <a:pt x="9" y="24"/>
                      <a:pt x="9" y="23"/>
                      <a:pt x="9" y="2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19"/>
              <p:cNvSpPr/>
              <p:nvPr/>
            </p:nvSpPr>
            <p:spPr bwMode="auto">
              <a:xfrm>
                <a:off x="3839" y="1697"/>
                <a:ext cx="37" cy="75"/>
              </a:xfrm>
              <a:custGeom>
                <a:avLst/>
                <a:gdLst>
                  <a:gd name="T0" fmla="*/ 1 w 14"/>
                  <a:gd name="T1" fmla="*/ 28 h 28"/>
                  <a:gd name="T2" fmla="*/ 5 w 14"/>
                  <a:gd name="T3" fmla="*/ 22 h 28"/>
                  <a:gd name="T4" fmla="*/ 8 w 14"/>
                  <a:gd name="T5" fmla="*/ 20 h 28"/>
                  <a:gd name="T6" fmla="*/ 8 w 14"/>
                  <a:gd name="T7" fmla="*/ 15 h 28"/>
                  <a:gd name="T8" fmla="*/ 10 w 14"/>
                  <a:gd name="T9" fmla="*/ 13 h 28"/>
                  <a:gd name="T10" fmla="*/ 13 w 14"/>
                  <a:gd name="T11" fmla="*/ 13 h 28"/>
                  <a:gd name="T12" fmla="*/ 14 w 14"/>
                  <a:gd name="T13" fmla="*/ 13 h 28"/>
                  <a:gd name="T14" fmla="*/ 12 w 14"/>
                  <a:gd name="T15" fmla="*/ 11 h 28"/>
                  <a:gd name="T16" fmla="*/ 9 w 14"/>
                  <a:gd name="T17" fmla="*/ 10 h 28"/>
                  <a:gd name="T18" fmla="*/ 9 w 14"/>
                  <a:gd name="T19" fmla="*/ 9 h 28"/>
                  <a:gd name="T20" fmla="*/ 7 w 14"/>
                  <a:gd name="T21" fmla="*/ 0 h 28"/>
                  <a:gd name="T22" fmla="*/ 7 w 14"/>
                  <a:gd name="T23" fmla="*/ 0 h 28"/>
                  <a:gd name="T24" fmla="*/ 4 w 14"/>
                  <a:gd name="T25" fmla="*/ 1 h 28"/>
                  <a:gd name="T26" fmla="*/ 4 w 14"/>
                  <a:gd name="T27" fmla="*/ 3 h 28"/>
                  <a:gd name="T28" fmla="*/ 4 w 14"/>
                  <a:gd name="T29" fmla="*/ 10 h 28"/>
                  <a:gd name="T30" fmla="*/ 0 w 14"/>
                  <a:gd name="T31" fmla="*/ 27 h 28"/>
                  <a:gd name="T32" fmla="*/ 1 w 14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2" y="27"/>
                      <a:pt x="4" y="22"/>
                      <a:pt x="5" y="22"/>
                    </a:cubicBezTo>
                    <a:cubicBezTo>
                      <a:pt x="6" y="22"/>
                      <a:pt x="7" y="22"/>
                      <a:pt x="8" y="20"/>
                    </a:cubicBezTo>
                    <a:cubicBezTo>
                      <a:pt x="9" y="18"/>
                      <a:pt x="6" y="17"/>
                      <a:pt x="8" y="15"/>
                    </a:cubicBezTo>
                    <a:cubicBezTo>
                      <a:pt x="9" y="14"/>
                      <a:pt x="7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2" y="11"/>
                    </a:cubicBezTo>
                    <a:cubicBezTo>
                      <a:pt x="11" y="11"/>
                      <a:pt x="8" y="11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12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5" y="5"/>
                      <a:pt x="5" y="8"/>
                      <a:pt x="4" y="10"/>
                    </a:cubicBezTo>
                    <a:cubicBezTo>
                      <a:pt x="2" y="16"/>
                      <a:pt x="3" y="22"/>
                      <a:pt x="0" y="27"/>
                    </a:cubicBezTo>
                    <a:cubicBezTo>
                      <a:pt x="0" y="28"/>
                      <a:pt x="1" y="28"/>
                      <a:pt x="1" y="28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20"/>
              <p:cNvSpPr/>
              <p:nvPr/>
            </p:nvSpPr>
            <p:spPr bwMode="auto">
              <a:xfrm>
                <a:off x="3807" y="1675"/>
                <a:ext cx="45" cy="113"/>
              </a:xfrm>
              <a:custGeom>
                <a:avLst/>
                <a:gdLst>
                  <a:gd name="T0" fmla="*/ 15 w 17"/>
                  <a:gd name="T1" fmla="*/ 28 h 42"/>
                  <a:gd name="T2" fmla="*/ 17 w 17"/>
                  <a:gd name="T3" fmla="*/ 15 h 42"/>
                  <a:gd name="T4" fmla="*/ 15 w 17"/>
                  <a:gd name="T5" fmla="*/ 10 h 42"/>
                  <a:gd name="T6" fmla="*/ 4 w 17"/>
                  <a:gd name="T7" fmla="*/ 1 h 42"/>
                  <a:gd name="T8" fmla="*/ 1 w 17"/>
                  <a:gd name="T9" fmla="*/ 0 h 42"/>
                  <a:gd name="T10" fmla="*/ 1 w 17"/>
                  <a:gd name="T11" fmla="*/ 1 h 42"/>
                  <a:gd name="T12" fmla="*/ 3 w 17"/>
                  <a:gd name="T13" fmla="*/ 2 h 42"/>
                  <a:gd name="T14" fmla="*/ 4 w 17"/>
                  <a:gd name="T15" fmla="*/ 3 h 42"/>
                  <a:gd name="T16" fmla="*/ 8 w 17"/>
                  <a:gd name="T17" fmla="*/ 5 h 42"/>
                  <a:gd name="T18" fmla="*/ 14 w 17"/>
                  <a:gd name="T19" fmla="*/ 18 h 42"/>
                  <a:gd name="T20" fmla="*/ 14 w 17"/>
                  <a:gd name="T21" fmla="*/ 18 h 42"/>
                  <a:gd name="T22" fmla="*/ 15 w 17"/>
                  <a:gd name="T23" fmla="*/ 19 h 42"/>
                  <a:gd name="T24" fmla="*/ 14 w 17"/>
                  <a:gd name="T25" fmla="*/ 25 h 42"/>
                  <a:gd name="T26" fmla="*/ 12 w 17"/>
                  <a:gd name="T27" fmla="*/ 30 h 42"/>
                  <a:gd name="T28" fmla="*/ 9 w 17"/>
                  <a:gd name="T29" fmla="*/ 41 h 42"/>
                  <a:gd name="T30" fmla="*/ 10 w 17"/>
                  <a:gd name="T31" fmla="*/ 42 h 42"/>
                  <a:gd name="T32" fmla="*/ 15 w 17"/>
                  <a:gd name="T33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5" y="28"/>
                    </a:moveTo>
                    <a:cubicBezTo>
                      <a:pt x="17" y="23"/>
                      <a:pt x="17" y="20"/>
                      <a:pt x="17" y="15"/>
                    </a:cubicBezTo>
                    <a:cubicBezTo>
                      <a:pt x="17" y="13"/>
                      <a:pt x="16" y="11"/>
                      <a:pt x="15" y="10"/>
                    </a:cubicBezTo>
                    <a:cubicBezTo>
                      <a:pt x="12" y="5"/>
                      <a:pt x="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1" y="9"/>
                      <a:pt x="14" y="13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9"/>
                      <a:pt x="15" y="19"/>
                    </a:cubicBezTo>
                    <a:cubicBezTo>
                      <a:pt x="15" y="21"/>
                      <a:pt x="15" y="23"/>
                      <a:pt x="14" y="25"/>
                    </a:cubicBezTo>
                    <a:cubicBezTo>
                      <a:pt x="13" y="27"/>
                      <a:pt x="12" y="28"/>
                      <a:pt x="12" y="30"/>
                    </a:cubicBezTo>
                    <a:cubicBezTo>
                      <a:pt x="11" y="34"/>
                      <a:pt x="11" y="38"/>
                      <a:pt x="9" y="41"/>
                    </a:cubicBezTo>
                    <a:cubicBezTo>
                      <a:pt x="9" y="42"/>
                      <a:pt x="9" y="42"/>
                      <a:pt x="10" y="42"/>
                    </a:cubicBezTo>
                    <a:cubicBezTo>
                      <a:pt x="15" y="39"/>
                      <a:pt x="13" y="34"/>
                      <a:pt x="15" y="2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21"/>
              <p:cNvSpPr/>
              <p:nvPr/>
            </p:nvSpPr>
            <p:spPr bwMode="auto">
              <a:xfrm>
                <a:off x="3820" y="1678"/>
                <a:ext cx="40" cy="70"/>
              </a:xfrm>
              <a:custGeom>
                <a:avLst/>
                <a:gdLst>
                  <a:gd name="T0" fmla="*/ 10 w 15"/>
                  <a:gd name="T1" fmla="*/ 25 h 26"/>
                  <a:gd name="T2" fmla="*/ 12 w 15"/>
                  <a:gd name="T3" fmla="*/ 18 h 26"/>
                  <a:gd name="T4" fmla="*/ 15 w 15"/>
                  <a:gd name="T5" fmla="*/ 7 h 26"/>
                  <a:gd name="T6" fmla="*/ 14 w 15"/>
                  <a:gd name="T7" fmla="*/ 7 h 26"/>
                  <a:gd name="T8" fmla="*/ 7 w 15"/>
                  <a:gd name="T9" fmla="*/ 3 h 26"/>
                  <a:gd name="T10" fmla="*/ 6 w 15"/>
                  <a:gd name="T11" fmla="*/ 2 h 26"/>
                  <a:gd name="T12" fmla="*/ 0 w 15"/>
                  <a:gd name="T13" fmla="*/ 0 h 26"/>
                  <a:gd name="T14" fmla="*/ 0 w 15"/>
                  <a:gd name="T15" fmla="*/ 1 h 26"/>
                  <a:gd name="T16" fmla="*/ 9 w 15"/>
                  <a:gd name="T17" fmla="*/ 11 h 26"/>
                  <a:gd name="T18" fmla="*/ 9 w 15"/>
                  <a:gd name="T19" fmla="*/ 25 h 26"/>
                  <a:gd name="T20" fmla="*/ 10 w 15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0" y="25"/>
                    </a:moveTo>
                    <a:cubicBezTo>
                      <a:pt x="11" y="23"/>
                      <a:pt x="12" y="20"/>
                      <a:pt x="12" y="18"/>
                    </a:cubicBezTo>
                    <a:cubicBezTo>
                      <a:pt x="13" y="14"/>
                      <a:pt x="14" y="11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4" y="1"/>
                      <a:pt x="3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4"/>
                      <a:pt x="7" y="6"/>
                      <a:pt x="9" y="11"/>
                    </a:cubicBezTo>
                    <a:cubicBezTo>
                      <a:pt x="11" y="14"/>
                      <a:pt x="11" y="22"/>
                      <a:pt x="9" y="25"/>
                    </a:cubicBezTo>
                    <a:cubicBezTo>
                      <a:pt x="9" y="25"/>
                      <a:pt x="10" y="26"/>
                      <a:pt x="10" y="2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22"/>
              <p:cNvSpPr/>
              <p:nvPr/>
            </p:nvSpPr>
            <p:spPr bwMode="auto">
              <a:xfrm>
                <a:off x="3424" y="1464"/>
                <a:ext cx="147" cy="61"/>
              </a:xfrm>
              <a:custGeom>
                <a:avLst/>
                <a:gdLst>
                  <a:gd name="T0" fmla="*/ 54 w 55"/>
                  <a:gd name="T1" fmla="*/ 22 h 23"/>
                  <a:gd name="T2" fmla="*/ 29 w 55"/>
                  <a:gd name="T3" fmla="*/ 3 h 23"/>
                  <a:gd name="T4" fmla="*/ 17 w 55"/>
                  <a:gd name="T5" fmla="*/ 2 h 23"/>
                  <a:gd name="T6" fmla="*/ 15 w 55"/>
                  <a:gd name="T7" fmla="*/ 2 h 23"/>
                  <a:gd name="T8" fmla="*/ 11 w 55"/>
                  <a:gd name="T9" fmla="*/ 0 h 23"/>
                  <a:gd name="T10" fmla="*/ 10 w 55"/>
                  <a:gd name="T11" fmla="*/ 0 h 23"/>
                  <a:gd name="T12" fmla="*/ 1 w 55"/>
                  <a:gd name="T13" fmla="*/ 6 h 23"/>
                  <a:gd name="T14" fmla="*/ 1 w 55"/>
                  <a:gd name="T15" fmla="*/ 7 h 23"/>
                  <a:gd name="T16" fmla="*/ 31 w 55"/>
                  <a:gd name="T17" fmla="*/ 9 h 23"/>
                  <a:gd name="T18" fmla="*/ 54 w 55"/>
                  <a:gd name="T19" fmla="*/ 23 h 23"/>
                  <a:gd name="T20" fmla="*/ 54 w 55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3">
                    <a:moveTo>
                      <a:pt x="54" y="22"/>
                    </a:moveTo>
                    <a:cubicBezTo>
                      <a:pt x="46" y="15"/>
                      <a:pt x="39" y="7"/>
                      <a:pt x="29" y="3"/>
                    </a:cubicBezTo>
                    <a:cubicBezTo>
                      <a:pt x="25" y="1"/>
                      <a:pt x="21" y="1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4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7" y="2"/>
                      <a:pt x="4" y="4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1" y="6"/>
                      <a:pt x="21" y="7"/>
                      <a:pt x="31" y="9"/>
                    </a:cubicBezTo>
                    <a:cubicBezTo>
                      <a:pt x="40" y="11"/>
                      <a:pt x="45" y="20"/>
                      <a:pt x="54" y="23"/>
                    </a:cubicBezTo>
                    <a:cubicBezTo>
                      <a:pt x="54" y="23"/>
                      <a:pt x="55" y="22"/>
                      <a:pt x="54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23"/>
              <p:cNvSpPr/>
              <p:nvPr/>
            </p:nvSpPr>
            <p:spPr bwMode="auto">
              <a:xfrm>
                <a:off x="3429" y="1472"/>
                <a:ext cx="137" cy="53"/>
              </a:xfrm>
              <a:custGeom>
                <a:avLst/>
                <a:gdLst>
                  <a:gd name="T0" fmla="*/ 50 w 51"/>
                  <a:gd name="T1" fmla="*/ 19 h 20"/>
                  <a:gd name="T2" fmla="*/ 40 w 51"/>
                  <a:gd name="T3" fmla="*/ 9 h 20"/>
                  <a:gd name="T4" fmla="*/ 27 w 51"/>
                  <a:gd name="T5" fmla="*/ 3 h 20"/>
                  <a:gd name="T6" fmla="*/ 5 w 51"/>
                  <a:gd name="T7" fmla="*/ 0 h 20"/>
                  <a:gd name="T8" fmla="*/ 5 w 51"/>
                  <a:gd name="T9" fmla="*/ 0 h 20"/>
                  <a:gd name="T10" fmla="*/ 1 w 51"/>
                  <a:gd name="T11" fmla="*/ 1 h 20"/>
                  <a:gd name="T12" fmla="*/ 1 w 51"/>
                  <a:gd name="T13" fmla="*/ 2 h 20"/>
                  <a:gd name="T14" fmla="*/ 12 w 51"/>
                  <a:gd name="T15" fmla="*/ 3 h 20"/>
                  <a:gd name="T16" fmla="*/ 19 w 51"/>
                  <a:gd name="T17" fmla="*/ 5 h 20"/>
                  <a:gd name="T18" fmla="*/ 20 w 51"/>
                  <a:gd name="T19" fmla="*/ 4 h 20"/>
                  <a:gd name="T20" fmla="*/ 28 w 51"/>
                  <a:gd name="T21" fmla="*/ 7 h 20"/>
                  <a:gd name="T22" fmla="*/ 50 w 51"/>
                  <a:gd name="T23" fmla="*/ 20 h 20"/>
                  <a:gd name="T24" fmla="*/ 50 w 51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20">
                    <a:moveTo>
                      <a:pt x="50" y="19"/>
                    </a:moveTo>
                    <a:cubicBezTo>
                      <a:pt x="47" y="16"/>
                      <a:pt x="43" y="13"/>
                      <a:pt x="40" y="9"/>
                    </a:cubicBezTo>
                    <a:cubicBezTo>
                      <a:pt x="37" y="6"/>
                      <a:pt x="31" y="5"/>
                      <a:pt x="27" y="3"/>
                    </a:cubicBezTo>
                    <a:cubicBezTo>
                      <a:pt x="20" y="0"/>
                      <a:pt x="1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8" y="2"/>
                      <a:pt x="12" y="3"/>
                    </a:cubicBezTo>
                    <a:cubicBezTo>
                      <a:pt x="14" y="3"/>
                      <a:pt x="17" y="4"/>
                      <a:pt x="19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3" y="5"/>
                      <a:pt x="26" y="6"/>
                      <a:pt x="28" y="7"/>
                    </a:cubicBezTo>
                    <a:cubicBezTo>
                      <a:pt x="36" y="10"/>
                      <a:pt x="42" y="17"/>
                      <a:pt x="50" y="20"/>
                    </a:cubicBezTo>
                    <a:cubicBezTo>
                      <a:pt x="50" y="20"/>
                      <a:pt x="51" y="19"/>
                      <a:pt x="50" y="1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24"/>
              <p:cNvSpPr/>
              <p:nvPr/>
            </p:nvSpPr>
            <p:spPr bwMode="auto">
              <a:xfrm>
                <a:off x="3689" y="1496"/>
                <a:ext cx="171" cy="214"/>
              </a:xfrm>
              <a:custGeom>
                <a:avLst/>
                <a:gdLst>
                  <a:gd name="T0" fmla="*/ 56 w 64"/>
                  <a:gd name="T1" fmla="*/ 63 h 80"/>
                  <a:gd name="T2" fmla="*/ 53 w 64"/>
                  <a:gd name="T3" fmla="*/ 57 h 80"/>
                  <a:gd name="T4" fmla="*/ 49 w 64"/>
                  <a:gd name="T5" fmla="*/ 51 h 80"/>
                  <a:gd name="T6" fmla="*/ 53 w 64"/>
                  <a:gd name="T7" fmla="*/ 50 h 80"/>
                  <a:gd name="T8" fmla="*/ 62 w 64"/>
                  <a:gd name="T9" fmla="*/ 40 h 80"/>
                  <a:gd name="T10" fmla="*/ 58 w 64"/>
                  <a:gd name="T11" fmla="*/ 24 h 80"/>
                  <a:gd name="T12" fmla="*/ 40 w 64"/>
                  <a:gd name="T13" fmla="*/ 26 h 80"/>
                  <a:gd name="T14" fmla="*/ 39 w 64"/>
                  <a:gd name="T15" fmla="*/ 21 h 80"/>
                  <a:gd name="T16" fmla="*/ 32 w 64"/>
                  <a:gd name="T17" fmla="*/ 3 h 80"/>
                  <a:gd name="T18" fmla="*/ 15 w 64"/>
                  <a:gd name="T19" fmla="*/ 5 h 80"/>
                  <a:gd name="T20" fmla="*/ 6 w 64"/>
                  <a:gd name="T21" fmla="*/ 15 h 80"/>
                  <a:gd name="T22" fmla="*/ 5 w 64"/>
                  <a:gd name="T23" fmla="*/ 22 h 80"/>
                  <a:gd name="T24" fmla="*/ 5 w 64"/>
                  <a:gd name="T25" fmla="*/ 32 h 80"/>
                  <a:gd name="T26" fmla="*/ 0 w 64"/>
                  <a:gd name="T27" fmla="*/ 46 h 80"/>
                  <a:gd name="T28" fmla="*/ 7 w 64"/>
                  <a:gd name="T29" fmla="*/ 60 h 80"/>
                  <a:gd name="T30" fmla="*/ 10 w 64"/>
                  <a:gd name="T31" fmla="*/ 59 h 80"/>
                  <a:gd name="T32" fmla="*/ 11 w 64"/>
                  <a:gd name="T33" fmla="*/ 65 h 80"/>
                  <a:gd name="T34" fmla="*/ 22 w 64"/>
                  <a:gd name="T35" fmla="*/ 77 h 80"/>
                  <a:gd name="T36" fmla="*/ 35 w 64"/>
                  <a:gd name="T37" fmla="*/ 75 h 80"/>
                  <a:gd name="T38" fmla="*/ 36 w 64"/>
                  <a:gd name="T39" fmla="*/ 71 h 80"/>
                  <a:gd name="T40" fmla="*/ 38 w 64"/>
                  <a:gd name="T41" fmla="*/ 70 h 80"/>
                  <a:gd name="T42" fmla="*/ 50 w 64"/>
                  <a:gd name="T43" fmla="*/ 74 h 80"/>
                  <a:gd name="T44" fmla="*/ 56 w 64"/>
                  <a:gd name="T45" fmla="*/ 6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80">
                    <a:moveTo>
                      <a:pt x="56" y="63"/>
                    </a:moveTo>
                    <a:cubicBezTo>
                      <a:pt x="56" y="61"/>
                      <a:pt x="54" y="59"/>
                      <a:pt x="53" y="57"/>
                    </a:cubicBezTo>
                    <a:cubicBezTo>
                      <a:pt x="52" y="55"/>
                      <a:pt x="50" y="53"/>
                      <a:pt x="49" y="51"/>
                    </a:cubicBezTo>
                    <a:cubicBezTo>
                      <a:pt x="48" y="50"/>
                      <a:pt x="53" y="50"/>
                      <a:pt x="53" y="50"/>
                    </a:cubicBezTo>
                    <a:cubicBezTo>
                      <a:pt x="58" y="49"/>
                      <a:pt x="61" y="44"/>
                      <a:pt x="62" y="40"/>
                    </a:cubicBezTo>
                    <a:cubicBezTo>
                      <a:pt x="64" y="33"/>
                      <a:pt x="63" y="28"/>
                      <a:pt x="58" y="24"/>
                    </a:cubicBezTo>
                    <a:cubicBezTo>
                      <a:pt x="52" y="19"/>
                      <a:pt x="44" y="21"/>
                      <a:pt x="40" y="26"/>
                    </a:cubicBezTo>
                    <a:cubicBezTo>
                      <a:pt x="40" y="24"/>
                      <a:pt x="40" y="23"/>
                      <a:pt x="39" y="21"/>
                    </a:cubicBezTo>
                    <a:cubicBezTo>
                      <a:pt x="38" y="15"/>
                      <a:pt x="38" y="7"/>
                      <a:pt x="32" y="3"/>
                    </a:cubicBezTo>
                    <a:cubicBezTo>
                      <a:pt x="26" y="0"/>
                      <a:pt x="21" y="7"/>
                      <a:pt x="15" y="5"/>
                    </a:cubicBezTo>
                    <a:cubicBezTo>
                      <a:pt x="10" y="4"/>
                      <a:pt x="7" y="12"/>
                      <a:pt x="6" y="15"/>
                    </a:cubicBezTo>
                    <a:cubicBezTo>
                      <a:pt x="6" y="17"/>
                      <a:pt x="5" y="20"/>
                      <a:pt x="5" y="22"/>
                    </a:cubicBezTo>
                    <a:cubicBezTo>
                      <a:pt x="5" y="25"/>
                      <a:pt x="8" y="30"/>
                      <a:pt x="5" y="32"/>
                    </a:cubicBezTo>
                    <a:cubicBezTo>
                      <a:pt x="0" y="35"/>
                      <a:pt x="0" y="41"/>
                      <a:pt x="0" y="46"/>
                    </a:cubicBezTo>
                    <a:cubicBezTo>
                      <a:pt x="0" y="51"/>
                      <a:pt x="2" y="57"/>
                      <a:pt x="7" y="60"/>
                    </a:cubicBezTo>
                    <a:cubicBezTo>
                      <a:pt x="8" y="60"/>
                      <a:pt x="9" y="60"/>
                      <a:pt x="10" y="59"/>
                    </a:cubicBezTo>
                    <a:cubicBezTo>
                      <a:pt x="14" y="57"/>
                      <a:pt x="11" y="62"/>
                      <a:pt x="11" y="65"/>
                    </a:cubicBezTo>
                    <a:cubicBezTo>
                      <a:pt x="12" y="69"/>
                      <a:pt x="18" y="74"/>
                      <a:pt x="22" y="77"/>
                    </a:cubicBezTo>
                    <a:cubicBezTo>
                      <a:pt x="26" y="79"/>
                      <a:pt x="32" y="80"/>
                      <a:pt x="35" y="75"/>
                    </a:cubicBezTo>
                    <a:cubicBezTo>
                      <a:pt x="36" y="74"/>
                      <a:pt x="36" y="72"/>
                      <a:pt x="36" y="71"/>
                    </a:cubicBezTo>
                    <a:cubicBezTo>
                      <a:pt x="36" y="67"/>
                      <a:pt x="35" y="68"/>
                      <a:pt x="38" y="70"/>
                    </a:cubicBezTo>
                    <a:cubicBezTo>
                      <a:pt x="41" y="74"/>
                      <a:pt x="46" y="76"/>
                      <a:pt x="50" y="74"/>
                    </a:cubicBezTo>
                    <a:cubicBezTo>
                      <a:pt x="53" y="72"/>
                      <a:pt x="56" y="66"/>
                      <a:pt x="56" y="63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25"/>
              <p:cNvSpPr/>
              <p:nvPr/>
            </p:nvSpPr>
            <p:spPr bwMode="auto">
              <a:xfrm>
                <a:off x="3713" y="1622"/>
                <a:ext cx="120" cy="67"/>
              </a:xfrm>
              <a:custGeom>
                <a:avLst/>
                <a:gdLst>
                  <a:gd name="T0" fmla="*/ 39 w 45"/>
                  <a:gd name="T1" fmla="*/ 12 h 25"/>
                  <a:gd name="T2" fmla="*/ 44 w 45"/>
                  <a:gd name="T3" fmla="*/ 14 h 25"/>
                  <a:gd name="T4" fmla="*/ 44 w 45"/>
                  <a:gd name="T5" fmla="*/ 13 h 25"/>
                  <a:gd name="T6" fmla="*/ 38 w 45"/>
                  <a:gd name="T7" fmla="*/ 5 h 25"/>
                  <a:gd name="T8" fmla="*/ 26 w 45"/>
                  <a:gd name="T9" fmla="*/ 1 h 25"/>
                  <a:gd name="T10" fmla="*/ 25 w 45"/>
                  <a:gd name="T11" fmla="*/ 0 h 25"/>
                  <a:gd name="T12" fmla="*/ 18 w 45"/>
                  <a:gd name="T13" fmla="*/ 9 h 25"/>
                  <a:gd name="T14" fmla="*/ 7 w 45"/>
                  <a:gd name="T15" fmla="*/ 24 h 25"/>
                  <a:gd name="T16" fmla="*/ 8 w 45"/>
                  <a:gd name="T17" fmla="*/ 24 h 25"/>
                  <a:gd name="T18" fmla="*/ 15 w 45"/>
                  <a:gd name="T19" fmla="*/ 21 h 25"/>
                  <a:gd name="T20" fmla="*/ 17 w 45"/>
                  <a:gd name="T21" fmla="*/ 18 h 25"/>
                  <a:gd name="T22" fmla="*/ 24 w 45"/>
                  <a:gd name="T23" fmla="*/ 24 h 25"/>
                  <a:gd name="T24" fmla="*/ 25 w 45"/>
                  <a:gd name="T25" fmla="*/ 24 h 25"/>
                  <a:gd name="T26" fmla="*/ 24 w 45"/>
                  <a:gd name="T27" fmla="*/ 17 h 25"/>
                  <a:gd name="T28" fmla="*/ 23 w 45"/>
                  <a:gd name="T29" fmla="*/ 13 h 25"/>
                  <a:gd name="T30" fmla="*/ 26 w 45"/>
                  <a:gd name="T31" fmla="*/ 15 h 25"/>
                  <a:gd name="T32" fmla="*/ 36 w 45"/>
                  <a:gd name="T33" fmla="*/ 12 h 25"/>
                  <a:gd name="T34" fmla="*/ 37 w 45"/>
                  <a:gd name="T35" fmla="*/ 11 h 25"/>
                  <a:gd name="T36" fmla="*/ 39 w 45"/>
                  <a:gd name="T3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9" y="12"/>
                    </a:moveTo>
                    <a:cubicBezTo>
                      <a:pt x="40" y="13"/>
                      <a:pt x="42" y="14"/>
                      <a:pt x="44" y="14"/>
                    </a:cubicBezTo>
                    <a:cubicBezTo>
                      <a:pt x="44" y="14"/>
                      <a:pt x="45" y="14"/>
                      <a:pt x="44" y="13"/>
                    </a:cubicBezTo>
                    <a:cubicBezTo>
                      <a:pt x="43" y="10"/>
                      <a:pt x="41" y="7"/>
                      <a:pt x="38" y="5"/>
                    </a:cubicBezTo>
                    <a:cubicBezTo>
                      <a:pt x="34" y="2"/>
                      <a:pt x="29" y="6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5"/>
                      <a:pt x="18" y="9"/>
                    </a:cubicBezTo>
                    <a:cubicBezTo>
                      <a:pt x="13" y="12"/>
                      <a:pt x="0" y="16"/>
                      <a:pt x="7" y="24"/>
                    </a:cubicBezTo>
                    <a:cubicBezTo>
                      <a:pt x="7" y="24"/>
                      <a:pt x="8" y="24"/>
                      <a:pt x="8" y="24"/>
                    </a:cubicBezTo>
                    <a:cubicBezTo>
                      <a:pt x="7" y="16"/>
                      <a:pt x="13" y="22"/>
                      <a:pt x="15" y="21"/>
                    </a:cubicBezTo>
                    <a:cubicBezTo>
                      <a:pt x="16" y="20"/>
                      <a:pt x="17" y="19"/>
                      <a:pt x="17" y="18"/>
                    </a:cubicBezTo>
                    <a:cubicBezTo>
                      <a:pt x="18" y="15"/>
                      <a:pt x="24" y="24"/>
                      <a:pt x="24" y="24"/>
                    </a:cubicBezTo>
                    <a:cubicBezTo>
                      <a:pt x="25" y="25"/>
                      <a:pt x="26" y="24"/>
                      <a:pt x="25" y="24"/>
                    </a:cubicBezTo>
                    <a:cubicBezTo>
                      <a:pt x="25" y="22"/>
                      <a:pt x="25" y="19"/>
                      <a:pt x="24" y="17"/>
                    </a:cubicBezTo>
                    <a:cubicBezTo>
                      <a:pt x="24" y="16"/>
                      <a:pt x="23" y="14"/>
                      <a:pt x="23" y="13"/>
                    </a:cubicBezTo>
                    <a:cubicBezTo>
                      <a:pt x="24" y="14"/>
                      <a:pt x="25" y="15"/>
                      <a:pt x="26" y="15"/>
                    </a:cubicBezTo>
                    <a:cubicBezTo>
                      <a:pt x="29" y="17"/>
                      <a:pt x="32" y="11"/>
                      <a:pt x="36" y="12"/>
                    </a:cubicBezTo>
                    <a:cubicBezTo>
                      <a:pt x="36" y="12"/>
                      <a:pt x="37" y="11"/>
                      <a:pt x="37" y="11"/>
                    </a:cubicBezTo>
                    <a:cubicBezTo>
                      <a:pt x="37" y="10"/>
                      <a:pt x="38" y="11"/>
                      <a:pt x="39" y="1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26"/>
              <p:cNvSpPr/>
              <p:nvPr/>
            </p:nvSpPr>
            <p:spPr bwMode="auto">
              <a:xfrm>
                <a:off x="3716" y="1592"/>
                <a:ext cx="120" cy="99"/>
              </a:xfrm>
              <a:custGeom>
                <a:avLst/>
                <a:gdLst>
                  <a:gd name="T0" fmla="*/ 44 w 45"/>
                  <a:gd name="T1" fmla="*/ 24 h 37"/>
                  <a:gd name="T2" fmla="*/ 43 w 45"/>
                  <a:gd name="T3" fmla="*/ 21 h 37"/>
                  <a:gd name="T4" fmla="*/ 42 w 45"/>
                  <a:gd name="T5" fmla="*/ 21 h 37"/>
                  <a:gd name="T6" fmla="*/ 36 w 45"/>
                  <a:gd name="T7" fmla="*/ 15 h 37"/>
                  <a:gd name="T8" fmla="*/ 33 w 45"/>
                  <a:gd name="T9" fmla="*/ 11 h 37"/>
                  <a:gd name="T10" fmla="*/ 32 w 45"/>
                  <a:gd name="T11" fmla="*/ 8 h 37"/>
                  <a:gd name="T12" fmla="*/ 32 w 45"/>
                  <a:gd name="T13" fmla="*/ 2 h 37"/>
                  <a:gd name="T14" fmla="*/ 32 w 45"/>
                  <a:gd name="T15" fmla="*/ 1 h 37"/>
                  <a:gd name="T16" fmla="*/ 25 w 45"/>
                  <a:gd name="T17" fmla="*/ 2 h 37"/>
                  <a:gd name="T18" fmla="*/ 24 w 45"/>
                  <a:gd name="T19" fmla="*/ 3 h 37"/>
                  <a:gd name="T20" fmla="*/ 18 w 45"/>
                  <a:gd name="T21" fmla="*/ 11 h 37"/>
                  <a:gd name="T22" fmla="*/ 16 w 45"/>
                  <a:gd name="T23" fmla="*/ 16 h 37"/>
                  <a:gd name="T24" fmla="*/ 3 w 45"/>
                  <a:gd name="T25" fmla="*/ 21 h 37"/>
                  <a:gd name="T26" fmla="*/ 2 w 45"/>
                  <a:gd name="T27" fmla="*/ 22 h 37"/>
                  <a:gd name="T28" fmla="*/ 4 w 45"/>
                  <a:gd name="T29" fmla="*/ 33 h 37"/>
                  <a:gd name="T30" fmla="*/ 5 w 45"/>
                  <a:gd name="T31" fmla="*/ 35 h 37"/>
                  <a:gd name="T32" fmla="*/ 6 w 45"/>
                  <a:gd name="T33" fmla="*/ 36 h 37"/>
                  <a:gd name="T34" fmla="*/ 7 w 45"/>
                  <a:gd name="T35" fmla="*/ 36 h 37"/>
                  <a:gd name="T36" fmla="*/ 17 w 45"/>
                  <a:gd name="T37" fmla="*/ 23 h 37"/>
                  <a:gd name="T38" fmla="*/ 20 w 45"/>
                  <a:gd name="T39" fmla="*/ 20 h 37"/>
                  <a:gd name="T40" fmla="*/ 24 w 45"/>
                  <a:gd name="T41" fmla="*/ 35 h 37"/>
                  <a:gd name="T42" fmla="*/ 25 w 45"/>
                  <a:gd name="T43" fmla="*/ 35 h 37"/>
                  <a:gd name="T44" fmla="*/ 23 w 45"/>
                  <a:gd name="T45" fmla="*/ 28 h 37"/>
                  <a:gd name="T46" fmla="*/ 23 w 45"/>
                  <a:gd name="T47" fmla="*/ 17 h 37"/>
                  <a:gd name="T48" fmla="*/ 26 w 45"/>
                  <a:gd name="T49" fmla="*/ 21 h 37"/>
                  <a:gd name="T50" fmla="*/ 27 w 45"/>
                  <a:gd name="T51" fmla="*/ 21 h 37"/>
                  <a:gd name="T52" fmla="*/ 32 w 45"/>
                  <a:gd name="T53" fmla="*/ 17 h 37"/>
                  <a:gd name="T54" fmla="*/ 35 w 45"/>
                  <a:gd name="T55" fmla="*/ 19 h 37"/>
                  <a:gd name="T56" fmla="*/ 36 w 45"/>
                  <a:gd name="T57" fmla="*/ 18 h 37"/>
                  <a:gd name="T58" fmla="*/ 37 w 45"/>
                  <a:gd name="T59" fmla="*/ 17 h 37"/>
                  <a:gd name="T60" fmla="*/ 41 w 45"/>
                  <a:gd name="T61" fmla="*/ 21 h 37"/>
                  <a:gd name="T62" fmla="*/ 44 w 45"/>
                  <a:gd name="T63" fmla="*/ 25 h 37"/>
                  <a:gd name="T64" fmla="*/ 44 w 45"/>
                  <a:gd name="T65" fmla="*/ 2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37">
                    <a:moveTo>
                      <a:pt x="44" y="24"/>
                    </a:moveTo>
                    <a:cubicBezTo>
                      <a:pt x="44" y="23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2" y="21"/>
                    </a:cubicBezTo>
                    <a:cubicBezTo>
                      <a:pt x="41" y="18"/>
                      <a:pt x="39" y="15"/>
                      <a:pt x="36" y="15"/>
                    </a:cubicBezTo>
                    <a:cubicBezTo>
                      <a:pt x="35" y="15"/>
                      <a:pt x="34" y="14"/>
                      <a:pt x="33" y="11"/>
                    </a:cubicBezTo>
                    <a:cubicBezTo>
                      <a:pt x="33" y="9"/>
                      <a:pt x="33" y="9"/>
                      <a:pt x="32" y="8"/>
                    </a:cubicBezTo>
                    <a:cubicBezTo>
                      <a:pt x="29" y="5"/>
                      <a:pt x="31" y="4"/>
                      <a:pt x="32" y="2"/>
                    </a:cubicBezTo>
                    <a:cubicBezTo>
                      <a:pt x="32" y="2"/>
                      <a:pt x="32" y="1"/>
                      <a:pt x="32" y="1"/>
                    </a:cubicBezTo>
                    <a:cubicBezTo>
                      <a:pt x="30" y="0"/>
                      <a:pt x="27" y="1"/>
                      <a:pt x="25" y="2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1" y="3"/>
                      <a:pt x="22" y="6"/>
                      <a:pt x="18" y="11"/>
                    </a:cubicBezTo>
                    <a:cubicBezTo>
                      <a:pt x="17" y="12"/>
                      <a:pt x="17" y="14"/>
                      <a:pt x="16" y="16"/>
                    </a:cubicBezTo>
                    <a:cubicBezTo>
                      <a:pt x="15" y="23"/>
                      <a:pt x="8" y="24"/>
                      <a:pt x="3" y="21"/>
                    </a:cubicBezTo>
                    <a:cubicBezTo>
                      <a:pt x="3" y="21"/>
                      <a:pt x="2" y="21"/>
                      <a:pt x="2" y="22"/>
                    </a:cubicBezTo>
                    <a:cubicBezTo>
                      <a:pt x="2" y="25"/>
                      <a:pt x="2" y="30"/>
                      <a:pt x="4" y="33"/>
                    </a:cubicBezTo>
                    <a:cubicBezTo>
                      <a:pt x="4" y="35"/>
                      <a:pt x="5" y="36"/>
                      <a:pt x="5" y="35"/>
                    </a:cubicBezTo>
                    <a:cubicBezTo>
                      <a:pt x="5" y="35"/>
                      <a:pt x="5" y="36"/>
                      <a:pt x="6" y="36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0" y="28"/>
                      <a:pt x="12" y="25"/>
                      <a:pt x="17" y="23"/>
                    </a:cubicBezTo>
                    <a:cubicBezTo>
                      <a:pt x="18" y="22"/>
                      <a:pt x="19" y="21"/>
                      <a:pt x="20" y="20"/>
                    </a:cubicBezTo>
                    <a:cubicBezTo>
                      <a:pt x="18" y="23"/>
                      <a:pt x="23" y="33"/>
                      <a:pt x="24" y="35"/>
                    </a:cubicBezTo>
                    <a:cubicBezTo>
                      <a:pt x="24" y="35"/>
                      <a:pt x="24" y="35"/>
                      <a:pt x="25" y="35"/>
                    </a:cubicBezTo>
                    <a:cubicBezTo>
                      <a:pt x="26" y="32"/>
                      <a:pt x="25" y="31"/>
                      <a:pt x="23" y="28"/>
                    </a:cubicBezTo>
                    <a:cubicBezTo>
                      <a:pt x="21" y="25"/>
                      <a:pt x="22" y="21"/>
                      <a:pt x="23" y="17"/>
                    </a:cubicBezTo>
                    <a:cubicBezTo>
                      <a:pt x="23" y="17"/>
                      <a:pt x="26" y="20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9"/>
                      <a:pt x="29" y="16"/>
                      <a:pt x="32" y="17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6" y="18"/>
                      <a:pt x="36" y="18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40" y="20"/>
                      <a:pt x="41" y="21"/>
                    </a:cubicBezTo>
                    <a:cubicBezTo>
                      <a:pt x="42" y="23"/>
                      <a:pt x="43" y="24"/>
                      <a:pt x="44" y="25"/>
                    </a:cubicBezTo>
                    <a:cubicBezTo>
                      <a:pt x="44" y="25"/>
                      <a:pt x="45" y="25"/>
                      <a:pt x="44" y="2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627"/>
              <p:cNvSpPr/>
              <p:nvPr/>
            </p:nvSpPr>
            <p:spPr bwMode="auto">
              <a:xfrm>
                <a:off x="3692" y="1616"/>
                <a:ext cx="45" cy="41"/>
              </a:xfrm>
              <a:custGeom>
                <a:avLst/>
                <a:gdLst>
                  <a:gd name="T0" fmla="*/ 17 w 17"/>
                  <a:gd name="T1" fmla="*/ 12 h 15"/>
                  <a:gd name="T2" fmla="*/ 13 w 17"/>
                  <a:gd name="T3" fmla="*/ 7 h 15"/>
                  <a:gd name="T4" fmla="*/ 12 w 17"/>
                  <a:gd name="T5" fmla="*/ 6 h 15"/>
                  <a:gd name="T6" fmla="*/ 8 w 17"/>
                  <a:gd name="T7" fmla="*/ 6 h 15"/>
                  <a:gd name="T8" fmla="*/ 1 w 17"/>
                  <a:gd name="T9" fmla="*/ 1 h 15"/>
                  <a:gd name="T10" fmla="*/ 0 w 17"/>
                  <a:gd name="T11" fmla="*/ 0 h 15"/>
                  <a:gd name="T12" fmla="*/ 3 w 17"/>
                  <a:gd name="T13" fmla="*/ 11 h 15"/>
                  <a:gd name="T14" fmla="*/ 6 w 17"/>
                  <a:gd name="T15" fmla="*/ 14 h 15"/>
                  <a:gd name="T16" fmla="*/ 12 w 17"/>
                  <a:gd name="T17" fmla="*/ 13 h 15"/>
                  <a:gd name="T18" fmla="*/ 12 w 17"/>
                  <a:gd name="T19" fmla="*/ 13 h 15"/>
                  <a:gd name="T20" fmla="*/ 13 w 17"/>
                  <a:gd name="T21" fmla="*/ 13 h 15"/>
                  <a:gd name="T22" fmla="*/ 17 w 17"/>
                  <a:gd name="T23" fmla="*/ 13 h 15"/>
                  <a:gd name="T24" fmla="*/ 17 w 17"/>
                  <a:gd name="T2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5">
                    <a:moveTo>
                      <a:pt x="17" y="12"/>
                    </a:moveTo>
                    <a:cubicBezTo>
                      <a:pt x="14" y="11"/>
                      <a:pt x="13" y="10"/>
                      <a:pt x="13" y="7"/>
                    </a:cubicBezTo>
                    <a:cubicBezTo>
                      <a:pt x="13" y="7"/>
                      <a:pt x="13" y="7"/>
                      <a:pt x="12" y="6"/>
                    </a:cubicBezTo>
                    <a:cubicBezTo>
                      <a:pt x="11" y="6"/>
                      <a:pt x="10" y="6"/>
                      <a:pt x="8" y="6"/>
                    </a:cubicBezTo>
                    <a:cubicBezTo>
                      <a:pt x="5" y="6"/>
                      <a:pt x="2" y="5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9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7" y="13"/>
                      <a:pt x="17" y="12"/>
                      <a:pt x="17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628"/>
              <p:cNvSpPr/>
              <p:nvPr/>
            </p:nvSpPr>
            <p:spPr bwMode="auto">
              <a:xfrm>
                <a:off x="3793" y="1659"/>
                <a:ext cx="43" cy="40"/>
              </a:xfrm>
              <a:custGeom>
                <a:avLst/>
                <a:gdLst>
                  <a:gd name="T0" fmla="*/ 14 w 16"/>
                  <a:gd name="T1" fmla="*/ 8 h 15"/>
                  <a:gd name="T2" fmla="*/ 16 w 16"/>
                  <a:gd name="T3" fmla="*/ 4 h 15"/>
                  <a:gd name="T4" fmla="*/ 15 w 16"/>
                  <a:gd name="T5" fmla="*/ 0 h 15"/>
                  <a:gd name="T6" fmla="*/ 14 w 16"/>
                  <a:gd name="T7" fmla="*/ 0 h 15"/>
                  <a:gd name="T8" fmla="*/ 13 w 16"/>
                  <a:gd name="T9" fmla="*/ 2 h 15"/>
                  <a:gd name="T10" fmla="*/ 10 w 16"/>
                  <a:gd name="T11" fmla="*/ 5 h 15"/>
                  <a:gd name="T12" fmla="*/ 6 w 16"/>
                  <a:gd name="T13" fmla="*/ 9 h 15"/>
                  <a:gd name="T14" fmla="*/ 1 w 16"/>
                  <a:gd name="T15" fmla="*/ 8 h 15"/>
                  <a:gd name="T16" fmla="*/ 0 w 16"/>
                  <a:gd name="T17" fmla="*/ 8 h 15"/>
                  <a:gd name="T18" fmla="*/ 10 w 16"/>
                  <a:gd name="T19" fmla="*/ 12 h 15"/>
                  <a:gd name="T20" fmla="*/ 14 w 16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4" y="8"/>
                    </a:moveTo>
                    <a:cubicBezTo>
                      <a:pt x="14" y="7"/>
                      <a:pt x="16" y="5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0" y="5"/>
                    </a:cubicBezTo>
                    <a:cubicBezTo>
                      <a:pt x="9" y="7"/>
                      <a:pt x="9" y="8"/>
                      <a:pt x="6" y="9"/>
                    </a:cubicBezTo>
                    <a:cubicBezTo>
                      <a:pt x="4" y="10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6" y="15"/>
                      <a:pt x="10" y="12"/>
                    </a:cubicBezTo>
                    <a:cubicBezTo>
                      <a:pt x="13" y="11"/>
                      <a:pt x="15" y="11"/>
                      <a:pt x="14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629"/>
              <p:cNvSpPr/>
              <p:nvPr/>
            </p:nvSpPr>
            <p:spPr bwMode="auto">
              <a:xfrm>
                <a:off x="3791" y="1552"/>
                <a:ext cx="61" cy="30"/>
              </a:xfrm>
              <a:custGeom>
                <a:avLst/>
                <a:gdLst>
                  <a:gd name="T0" fmla="*/ 22 w 23"/>
                  <a:gd name="T1" fmla="*/ 6 h 11"/>
                  <a:gd name="T2" fmla="*/ 15 w 23"/>
                  <a:gd name="T3" fmla="*/ 2 h 11"/>
                  <a:gd name="T4" fmla="*/ 6 w 23"/>
                  <a:gd name="T5" fmla="*/ 3 h 11"/>
                  <a:gd name="T6" fmla="*/ 0 w 23"/>
                  <a:gd name="T7" fmla="*/ 9 h 11"/>
                  <a:gd name="T8" fmla="*/ 1 w 23"/>
                  <a:gd name="T9" fmla="*/ 10 h 11"/>
                  <a:gd name="T10" fmla="*/ 7 w 23"/>
                  <a:gd name="T11" fmla="*/ 6 h 11"/>
                  <a:gd name="T12" fmla="*/ 15 w 23"/>
                  <a:gd name="T13" fmla="*/ 7 h 11"/>
                  <a:gd name="T14" fmla="*/ 20 w 23"/>
                  <a:gd name="T15" fmla="*/ 11 h 11"/>
                  <a:gd name="T16" fmla="*/ 21 w 23"/>
                  <a:gd name="T17" fmla="*/ 11 h 11"/>
                  <a:gd name="T18" fmla="*/ 22 w 23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1">
                    <a:moveTo>
                      <a:pt x="22" y="6"/>
                    </a:moveTo>
                    <a:cubicBezTo>
                      <a:pt x="21" y="3"/>
                      <a:pt x="17" y="4"/>
                      <a:pt x="15" y="2"/>
                    </a:cubicBezTo>
                    <a:cubicBezTo>
                      <a:pt x="12" y="0"/>
                      <a:pt x="8" y="1"/>
                      <a:pt x="6" y="3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3" y="8"/>
                      <a:pt x="6" y="8"/>
                      <a:pt x="7" y="6"/>
                    </a:cubicBezTo>
                    <a:cubicBezTo>
                      <a:pt x="11" y="3"/>
                      <a:pt x="13" y="6"/>
                      <a:pt x="15" y="7"/>
                    </a:cubicBezTo>
                    <a:cubicBezTo>
                      <a:pt x="17" y="8"/>
                      <a:pt x="20" y="8"/>
                      <a:pt x="20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9"/>
                      <a:pt x="23" y="8"/>
                      <a:pt x="22" y="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630"/>
              <p:cNvSpPr/>
              <p:nvPr/>
            </p:nvSpPr>
            <p:spPr bwMode="auto">
              <a:xfrm>
                <a:off x="3748" y="158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631"/>
              <p:cNvSpPr/>
              <p:nvPr/>
            </p:nvSpPr>
            <p:spPr bwMode="auto">
              <a:xfrm>
                <a:off x="3708" y="1531"/>
                <a:ext cx="64" cy="77"/>
              </a:xfrm>
              <a:custGeom>
                <a:avLst/>
                <a:gdLst>
                  <a:gd name="T0" fmla="*/ 24 w 24"/>
                  <a:gd name="T1" fmla="*/ 28 h 29"/>
                  <a:gd name="T2" fmla="*/ 22 w 24"/>
                  <a:gd name="T3" fmla="*/ 24 h 29"/>
                  <a:gd name="T4" fmla="*/ 21 w 24"/>
                  <a:gd name="T5" fmla="*/ 23 h 29"/>
                  <a:gd name="T6" fmla="*/ 21 w 24"/>
                  <a:gd name="T7" fmla="*/ 22 h 29"/>
                  <a:gd name="T8" fmla="*/ 21 w 24"/>
                  <a:gd name="T9" fmla="*/ 14 h 29"/>
                  <a:gd name="T10" fmla="*/ 17 w 24"/>
                  <a:gd name="T11" fmla="*/ 1 h 29"/>
                  <a:gd name="T12" fmla="*/ 17 w 24"/>
                  <a:gd name="T13" fmla="*/ 0 h 29"/>
                  <a:gd name="T14" fmla="*/ 12 w 24"/>
                  <a:gd name="T15" fmla="*/ 1 h 29"/>
                  <a:gd name="T16" fmla="*/ 4 w 24"/>
                  <a:gd name="T17" fmla="*/ 2 h 29"/>
                  <a:gd name="T18" fmla="*/ 3 w 24"/>
                  <a:gd name="T19" fmla="*/ 3 h 29"/>
                  <a:gd name="T20" fmla="*/ 2 w 24"/>
                  <a:gd name="T21" fmla="*/ 2 h 29"/>
                  <a:gd name="T22" fmla="*/ 1 w 24"/>
                  <a:gd name="T23" fmla="*/ 2 h 29"/>
                  <a:gd name="T24" fmla="*/ 0 w 24"/>
                  <a:gd name="T25" fmla="*/ 14 h 29"/>
                  <a:gd name="T26" fmla="*/ 2 w 24"/>
                  <a:gd name="T27" fmla="*/ 17 h 29"/>
                  <a:gd name="T28" fmla="*/ 13 w 24"/>
                  <a:gd name="T29" fmla="*/ 23 h 29"/>
                  <a:gd name="T30" fmla="*/ 23 w 24"/>
                  <a:gd name="T31" fmla="*/ 29 h 29"/>
                  <a:gd name="T32" fmla="*/ 24 w 24"/>
                  <a:gd name="T3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9">
                    <a:moveTo>
                      <a:pt x="24" y="28"/>
                    </a:moveTo>
                    <a:cubicBezTo>
                      <a:pt x="23" y="27"/>
                      <a:pt x="22" y="25"/>
                      <a:pt x="22" y="24"/>
                    </a:cubicBezTo>
                    <a:cubicBezTo>
                      <a:pt x="22" y="23"/>
                      <a:pt x="22" y="23"/>
                      <a:pt x="21" y="23"/>
                    </a:cubicBezTo>
                    <a:cubicBezTo>
                      <a:pt x="21" y="23"/>
                      <a:pt x="21" y="22"/>
                      <a:pt x="21" y="22"/>
                    </a:cubicBezTo>
                    <a:cubicBezTo>
                      <a:pt x="20" y="19"/>
                      <a:pt x="21" y="15"/>
                      <a:pt x="21" y="14"/>
                    </a:cubicBezTo>
                    <a:cubicBezTo>
                      <a:pt x="21" y="9"/>
                      <a:pt x="17" y="6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9" y="5"/>
                      <a:pt x="7" y="4"/>
                      <a:pt x="4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6" y="25"/>
                      <a:pt x="20" y="26"/>
                      <a:pt x="23" y="29"/>
                    </a:cubicBezTo>
                    <a:cubicBezTo>
                      <a:pt x="23" y="29"/>
                      <a:pt x="24" y="29"/>
                      <a:pt x="24" y="28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632"/>
              <p:cNvSpPr/>
              <p:nvPr/>
            </p:nvSpPr>
            <p:spPr bwMode="auto">
              <a:xfrm>
                <a:off x="3700" y="1539"/>
                <a:ext cx="61" cy="61"/>
              </a:xfrm>
              <a:custGeom>
                <a:avLst/>
                <a:gdLst>
                  <a:gd name="T0" fmla="*/ 23 w 23"/>
                  <a:gd name="T1" fmla="*/ 22 h 23"/>
                  <a:gd name="T2" fmla="*/ 19 w 23"/>
                  <a:gd name="T3" fmla="*/ 12 h 23"/>
                  <a:gd name="T4" fmla="*/ 18 w 23"/>
                  <a:gd name="T5" fmla="*/ 8 h 23"/>
                  <a:gd name="T6" fmla="*/ 19 w 23"/>
                  <a:gd name="T7" fmla="*/ 1 h 23"/>
                  <a:gd name="T8" fmla="*/ 18 w 23"/>
                  <a:gd name="T9" fmla="*/ 0 h 23"/>
                  <a:gd name="T10" fmla="*/ 16 w 23"/>
                  <a:gd name="T11" fmla="*/ 2 h 23"/>
                  <a:gd name="T12" fmla="*/ 15 w 23"/>
                  <a:gd name="T13" fmla="*/ 8 h 23"/>
                  <a:gd name="T14" fmla="*/ 15 w 23"/>
                  <a:gd name="T15" fmla="*/ 12 h 23"/>
                  <a:gd name="T16" fmla="*/ 15 w 23"/>
                  <a:gd name="T17" fmla="*/ 14 h 23"/>
                  <a:gd name="T18" fmla="*/ 15 w 23"/>
                  <a:gd name="T19" fmla="*/ 14 h 23"/>
                  <a:gd name="T20" fmla="*/ 9 w 23"/>
                  <a:gd name="T21" fmla="*/ 12 h 23"/>
                  <a:gd name="T22" fmla="*/ 6 w 23"/>
                  <a:gd name="T23" fmla="*/ 8 h 23"/>
                  <a:gd name="T24" fmla="*/ 5 w 23"/>
                  <a:gd name="T25" fmla="*/ 9 h 23"/>
                  <a:gd name="T26" fmla="*/ 4 w 23"/>
                  <a:gd name="T27" fmla="*/ 10 h 23"/>
                  <a:gd name="T28" fmla="*/ 0 w 23"/>
                  <a:gd name="T29" fmla="*/ 15 h 23"/>
                  <a:gd name="T30" fmla="*/ 1 w 23"/>
                  <a:gd name="T31" fmla="*/ 16 h 23"/>
                  <a:gd name="T32" fmla="*/ 11 w 23"/>
                  <a:gd name="T33" fmla="*/ 16 h 23"/>
                  <a:gd name="T34" fmla="*/ 18 w 23"/>
                  <a:gd name="T35" fmla="*/ 18 h 23"/>
                  <a:gd name="T36" fmla="*/ 21 w 23"/>
                  <a:gd name="T37" fmla="*/ 22 h 23"/>
                  <a:gd name="T38" fmla="*/ 22 w 23"/>
                  <a:gd name="T39" fmla="*/ 22 h 23"/>
                  <a:gd name="T40" fmla="*/ 22 w 23"/>
                  <a:gd name="T41" fmla="*/ 23 h 23"/>
                  <a:gd name="T42" fmla="*/ 22 w 23"/>
                  <a:gd name="T43" fmla="*/ 23 h 23"/>
                  <a:gd name="T44" fmla="*/ 23 w 23"/>
                  <a:gd name="T4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23">
                    <a:moveTo>
                      <a:pt x="23" y="22"/>
                    </a:moveTo>
                    <a:cubicBezTo>
                      <a:pt x="21" y="19"/>
                      <a:pt x="20" y="15"/>
                      <a:pt x="19" y="12"/>
                    </a:cubicBezTo>
                    <a:cubicBezTo>
                      <a:pt x="18" y="11"/>
                      <a:pt x="18" y="9"/>
                      <a:pt x="18" y="8"/>
                    </a:cubicBezTo>
                    <a:cubicBezTo>
                      <a:pt x="17" y="5"/>
                      <a:pt x="18" y="3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4" y="4"/>
                      <a:pt x="14" y="6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1" y="13"/>
                      <a:pt x="9" y="12"/>
                    </a:cubicBezTo>
                    <a:cubicBezTo>
                      <a:pt x="8" y="11"/>
                      <a:pt x="7" y="9"/>
                      <a:pt x="6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2" y="12"/>
                      <a:pt x="2" y="14"/>
                      <a:pt x="0" y="15"/>
                    </a:cubicBezTo>
                    <a:cubicBezTo>
                      <a:pt x="0" y="16"/>
                      <a:pt x="0" y="17"/>
                      <a:pt x="1" y="16"/>
                    </a:cubicBezTo>
                    <a:cubicBezTo>
                      <a:pt x="4" y="14"/>
                      <a:pt x="7" y="15"/>
                      <a:pt x="11" y="16"/>
                    </a:cubicBezTo>
                    <a:cubicBezTo>
                      <a:pt x="13" y="17"/>
                      <a:pt x="16" y="17"/>
                      <a:pt x="18" y="18"/>
                    </a:cubicBezTo>
                    <a:cubicBezTo>
                      <a:pt x="19" y="19"/>
                      <a:pt x="20" y="21"/>
                      <a:pt x="21" y="22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2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633"/>
              <p:cNvSpPr/>
              <p:nvPr/>
            </p:nvSpPr>
            <p:spPr bwMode="auto">
              <a:xfrm>
                <a:off x="3700" y="1501"/>
                <a:ext cx="58" cy="73"/>
              </a:xfrm>
              <a:custGeom>
                <a:avLst/>
                <a:gdLst>
                  <a:gd name="T0" fmla="*/ 3 w 22"/>
                  <a:gd name="T1" fmla="*/ 20 h 27"/>
                  <a:gd name="T2" fmla="*/ 4 w 22"/>
                  <a:gd name="T3" fmla="*/ 19 h 27"/>
                  <a:gd name="T4" fmla="*/ 12 w 22"/>
                  <a:gd name="T5" fmla="*/ 8 h 27"/>
                  <a:gd name="T6" fmla="*/ 17 w 22"/>
                  <a:gd name="T7" fmla="*/ 6 h 27"/>
                  <a:gd name="T8" fmla="*/ 22 w 22"/>
                  <a:gd name="T9" fmla="*/ 2 h 27"/>
                  <a:gd name="T10" fmla="*/ 21 w 22"/>
                  <a:gd name="T11" fmla="*/ 1 h 27"/>
                  <a:gd name="T12" fmla="*/ 16 w 22"/>
                  <a:gd name="T13" fmla="*/ 4 h 27"/>
                  <a:gd name="T14" fmla="*/ 5 w 22"/>
                  <a:gd name="T15" fmla="*/ 7 h 27"/>
                  <a:gd name="T16" fmla="*/ 2 w 22"/>
                  <a:gd name="T17" fmla="*/ 26 h 27"/>
                  <a:gd name="T18" fmla="*/ 3 w 22"/>
                  <a:gd name="T19" fmla="*/ 27 h 27"/>
                  <a:gd name="T20" fmla="*/ 3 w 22"/>
                  <a:gd name="T21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3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5" y="13"/>
                      <a:pt x="6" y="6"/>
                      <a:pt x="12" y="8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20" y="6"/>
                      <a:pt x="20" y="3"/>
                      <a:pt x="22" y="2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9" y="2"/>
                      <a:pt x="18" y="3"/>
                      <a:pt x="16" y="4"/>
                    </a:cubicBezTo>
                    <a:cubicBezTo>
                      <a:pt x="12" y="5"/>
                      <a:pt x="8" y="3"/>
                      <a:pt x="5" y="7"/>
                    </a:cubicBezTo>
                    <a:cubicBezTo>
                      <a:pt x="1" y="13"/>
                      <a:pt x="0" y="20"/>
                      <a:pt x="2" y="26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4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634"/>
              <p:cNvSpPr/>
              <p:nvPr/>
            </p:nvSpPr>
            <p:spPr bwMode="auto">
              <a:xfrm>
                <a:off x="3753" y="1582"/>
                <a:ext cx="38" cy="37"/>
              </a:xfrm>
              <a:custGeom>
                <a:avLst/>
                <a:gdLst>
                  <a:gd name="T0" fmla="*/ 12 w 14"/>
                  <a:gd name="T1" fmla="*/ 8 h 14"/>
                  <a:gd name="T2" fmla="*/ 13 w 14"/>
                  <a:gd name="T3" fmla="*/ 4 h 14"/>
                  <a:gd name="T4" fmla="*/ 8 w 14"/>
                  <a:gd name="T5" fmla="*/ 0 h 14"/>
                  <a:gd name="T6" fmla="*/ 7 w 14"/>
                  <a:gd name="T7" fmla="*/ 0 h 14"/>
                  <a:gd name="T8" fmla="*/ 5 w 14"/>
                  <a:gd name="T9" fmla="*/ 0 h 14"/>
                  <a:gd name="T10" fmla="*/ 2 w 14"/>
                  <a:gd name="T11" fmla="*/ 5 h 14"/>
                  <a:gd name="T12" fmla="*/ 1 w 14"/>
                  <a:gd name="T13" fmla="*/ 9 h 14"/>
                  <a:gd name="T14" fmla="*/ 4 w 14"/>
                  <a:gd name="T15" fmla="*/ 11 h 14"/>
                  <a:gd name="T16" fmla="*/ 7 w 14"/>
                  <a:gd name="T17" fmla="*/ 14 h 14"/>
                  <a:gd name="T18" fmla="*/ 10 w 14"/>
                  <a:gd name="T19" fmla="*/ 14 h 14"/>
                  <a:gd name="T20" fmla="*/ 12 w 14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2" y="8"/>
                    </a:moveTo>
                    <a:cubicBezTo>
                      <a:pt x="13" y="7"/>
                      <a:pt x="14" y="5"/>
                      <a:pt x="13" y="4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3" y="3"/>
                      <a:pt x="2" y="5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2" y="13"/>
                      <a:pt x="12" y="10"/>
                      <a:pt x="12" y="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635"/>
              <p:cNvSpPr/>
              <p:nvPr/>
            </p:nvSpPr>
            <p:spPr bwMode="auto">
              <a:xfrm>
                <a:off x="3769" y="1592"/>
                <a:ext cx="13" cy="19"/>
              </a:xfrm>
              <a:custGeom>
                <a:avLst/>
                <a:gdLst>
                  <a:gd name="T0" fmla="*/ 3 w 5"/>
                  <a:gd name="T1" fmla="*/ 7 h 7"/>
                  <a:gd name="T2" fmla="*/ 4 w 5"/>
                  <a:gd name="T3" fmla="*/ 5 h 7"/>
                  <a:gd name="T4" fmla="*/ 5 w 5"/>
                  <a:gd name="T5" fmla="*/ 3 h 7"/>
                  <a:gd name="T6" fmla="*/ 5 w 5"/>
                  <a:gd name="T7" fmla="*/ 2 h 7"/>
                  <a:gd name="T8" fmla="*/ 4 w 5"/>
                  <a:gd name="T9" fmla="*/ 1 h 7"/>
                  <a:gd name="T10" fmla="*/ 4 w 5"/>
                  <a:gd name="T11" fmla="*/ 0 h 7"/>
                  <a:gd name="T12" fmla="*/ 2 w 5"/>
                  <a:gd name="T13" fmla="*/ 0 h 7"/>
                  <a:gd name="T14" fmla="*/ 2 w 5"/>
                  <a:gd name="T15" fmla="*/ 1 h 7"/>
                  <a:gd name="T16" fmla="*/ 2 w 5"/>
                  <a:gd name="T17" fmla="*/ 1 h 7"/>
                  <a:gd name="T18" fmla="*/ 2 w 5"/>
                  <a:gd name="T19" fmla="*/ 1 h 7"/>
                  <a:gd name="T20" fmla="*/ 1 w 5"/>
                  <a:gd name="T21" fmla="*/ 2 h 7"/>
                  <a:gd name="T22" fmla="*/ 1 w 5"/>
                  <a:gd name="T23" fmla="*/ 2 h 7"/>
                  <a:gd name="T24" fmla="*/ 0 w 5"/>
                  <a:gd name="T25" fmla="*/ 4 h 7"/>
                  <a:gd name="T26" fmla="*/ 3 w 5"/>
                  <a:gd name="T27" fmla="*/ 7 h 7"/>
                  <a:gd name="T28" fmla="*/ 3 w 5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36"/>
              <p:cNvSpPr/>
              <p:nvPr/>
            </p:nvSpPr>
            <p:spPr bwMode="auto">
              <a:xfrm>
                <a:off x="3504" y="1448"/>
                <a:ext cx="220" cy="222"/>
              </a:xfrm>
              <a:custGeom>
                <a:avLst/>
                <a:gdLst>
                  <a:gd name="T0" fmla="*/ 58 w 82"/>
                  <a:gd name="T1" fmla="*/ 74 h 83"/>
                  <a:gd name="T2" fmla="*/ 58 w 82"/>
                  <a:gd name="T3" fmla="*/ 60 h 83"/>
                  <a:gd name="T4" fmla="*/ 59 w 82"/>
                  <a:gd name="T5" fmla="*/ 62 h 83"/>
                  <a:gd name="T6" fmla="*/ 65 w 82"/>
                  <a:gd name="T7" fmla="*/ 63 h 83"/>
                  <a:gd name="T8" fmla="*/ 71 w 82"/>
                  <a:gd name="T9" fmla="*/ 41 h 83"/>
                  <a:gd name="T10" fmla="*/ 67 w 82"/>
                  <a:gd name="T11" fmla="*/ 39 h 83"/>
                  <a:gd name="T12" fmla="*/ 68 w 82"/>
                  <a:gd name="T13" fmla="*/ 38 h 83"/>
                  <a:gd name="T14" fmla="*/ 73 w 82"/>
                  <a:gd name="T15" fmla="*/ 33 h 83"/>
                  <a:gd name="T16" fmla="*/ 62 w 82"/>
                  <a:gd name="T17" fmla="*/ 12 h 83"/>
                  <a:gd name="T18" fmla="*/ 47 w 82"/>
                  <a:gd name="T19" fmla="*/ 8 h 83"/>
                  <a:gd name="T20" fmla="*/ 43 w 82"/>
                  <a:gd name="T21" fmla="*/ 13 h 83"/>
                  <a:gd name="T22" fmla="*/ 25 w 82"/>
                  <a:gd name="T23" fmla="*/ 2 h 83"/>
                  <a:gd name="T24" fmla="*/ 13 w 82"/>
                  <a:gd name="T25" fmla="*/ 16 h 83"/>
                  <a:gd name="T26" fmla="*/ 19 w 82"/>
                  <a:gd name="T27" fmla="*/ 27 h 83"/>
                  <a:gd name="T28" fmla="*/ 19 w 82"/>
                  <a:gd name="T29" fmla="*/ 27 h 83"/>
                  <a:gd name="T30" fmla="*/ 18 w 82"/>
                  <a:gd name="T31" fmla="*/ 27 h 83"/>
                  <a:gd name="T32" fmla="*/ 12 w 82"/>
                  <a:gd name="T33" fmla="*/ 29 h 83"/>
                  <a:gd name="T34" fmla="*/ 3 w 82"/>
                  <a:gd name="T35" fmla="*/ 40 h 83"/>
                  <a:gd name="T36" fmla="*/ 22 w 82"/>
                  <a:gd name="T37" fmla="*/ 60 h 83"/>
                  <a:gd name="T38" fmla="*/ 30 w 82"/>
                  <a:gd name="T39" fmla="*/ 56 h 83"/>
                  <a:gd name="T40" fmla="*/ 30 w 82"/>
                  <a:gd name="T41" fmla="*/ 55 h 83"/>
                  <a:gd name="T42" fmla="*/ 29 w 82"/>
                  <a:gd name="T43" fmla="*/ 58 h 83"/>
                  <a:gd name="T44" fmla="*/ 32 w 82"/>
                  <a:gd name="T45" fmla="*/ 72 h 83"/>
                  <a:gd name="T46" fmla="*/ 58 w 82"/>
                  <a:gd name="T47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83">
                    <a:moveTo>
                      <a:pt x="58" y="74"/>
                    </a:moveTo>
                    <a:cubicBezTo>
                      <a:pt x="61" y="71"/>
                      <a:pt x="59" y="64"/>
                      <a:pt x="58" y="60"/>
                    </a:cubicBezTo>
                    <a:cubicBezTo>
                      <a:pt x="58" y="60"/>
                      <a:pt x="59" y="61"/>
                      <a:pt x="59" y="62"/>
                    </a:cubicBezTo>
                    <a:cubicBezTo>
                      <a:pt x="61" y="63"/>
                      <a:pt x="63" y="63"/>
                      <a:pt x="65" y="63"/>
                    </a:cubicBezTo>
                    <a:cubicBezTo>
                      <a:pt x="75" y="63"/>
                      <a:pt x="82" y="46"/>
                      <a:pt x="71" y="41"/>
                    </a:cubicBezTo>
                    <a:cubicBezTo>
                      <a:pt x="70" y="40"/>
                      <a:pt x="68" y="39"/>
                      <a:pt x="67" y="39"/>
                    </a:cubicBezTo>
                    <a:cubicBezTo>
                      <a:pt x="67" y="39"/>
                      <a:pt x="68" y="39"/>
                      <a:pt x="68" y="38"/>
                    </a:cubicBezTo>
                    <a:cubicBezTo>
                      <a:pt x="70" y="37"/>
                      <a:pt x="72" y="35"/>
                      <a:pt x="73" y="33"/>
                    </a:cubicBezTo>
                    <a:cubicBezTo>
                      <a:pt x="75" y="23"/>
                      <a:pt x="68" y="17"/>
                      <a:pt x="62" y="12"/>
                    </a:cubicBezTo>
                    <a:cubicBezTo>
                      <a:pt x="58" y="8"/>
                      <a:pt x="53" y="5"/>
                      <a:pt x="47" y="8"/>
                    </a:cubicBezTo>
                    <a:cubicBezTo>
                      <a:pt x="44" y="10"/>
                      <a:pt x="43" y="11"/>
                      <a:pt x="43" y="13"/>
                    </a:cubicBezTo>
                    <a:cubicBezTo>
                      <a:pt x="40" y="6"/>
                      <a:pt x="34" y="0"/>
                      <a:pt x="25" y="2"/>
                    </a:cubicBezTo>
                    <a:cubicBezTo>
                      <a:pt x="19" y="3"/>
                      <a:pt x="15" y="11"/>
                      <a:pt x="13" y="16"/>
                    </a:cubicBezTo>
                    <a:cubicBezTo>
                      <a:pt x="11" y="21"/>
                      <a:pt x="15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6" y="28"/>
                      <a:pt x="14" y="28"/>
                      <a:pt x="12" y="29"/>
                    </a:cubicBezTo>
                    <a:cubicBezTo>
                      <a:pt x="7" y="31"/>
                      <a:pt x="4" y="35"/>
                      <a:pt x="3" y="40"/>
                    </a:cubicBezTo>
                    <a:cubicBezTo>
                      <a:pt x="0" y="50"/>
                      <a:pt x="12" y="62"/>
                      <a:pt x="22" y="60"/>
                    </a:cubicBezTo>
                    <a:cubicBezTo>
                      <a:pt x="25" y="59"/>
                      <a:pt x="27" y="57"/>
                      <a:pt x="30" y="56"/>
                    </a:cubicBezTo>
                    <a:cubicBezTo>
                      <a:pt x="30" y="56"/>
                      <a:pt x="30" y="55"/>
                      <a:pt x="30" y="55"/>
                    </a:cubicBezTo>
                    <a:cubicBezTo>
                      <a:pt x="30" y="56"/>
                      <a:pt x="29" y="57"/>
                      <a:pt x="29" y="58"/>
                    </a:cubicBezTo>
                    <a:cubicBezTo>
                      <a:pt x="28" y="63"/>
                      <a:pt x="29" y="68"/>
                      <a:pt x="32" y="72"/>
                    </a:cubicBezTo>
                    <a:cubicBezTo>
                      <a:pt x="37" y="81"/>
                      <a:pt x="51" y="83"/>
                      <a:pt x="58" y="74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37"/>
              <p:cNvSpPr/>
              <p:nvPr/>
            </p:nvSpPr>
            <p:spPr bwMode="auto">
              <a:xfrm>
                <a:off x="3635" y="1550"/>
                <a:ext cx="41" cy="32"/>
              </a:xfrm>
              <a:custGeom>
                <a:avLst/>
                <a:gdLst>
                  <a:gd name="T0" fmla="*/ 12 w 15"/>
                  <a:gd name="T1" fmla="*/ 10 h 12"/>
                  <a:gd name="T2" fmla="*/ 12 w 15"/>
                  <a:gd name="T3" fmla="*/ 8 h 12"/>
                  <a:gd name="T4" fmla="*/ 7 w 15"/>
                  <a:gd name="T5" fmla="*/ 4 h 12"/>
                  <a:gd name="T6" fmla="*/ 6 w 15"/>
                  <a:gd name="T7" fmla="*/ 3 h 12"/>
                  <a:gd name="T8" fmla="*/ 6 w 15"/>
                  <a:gd name="T9" fmla="*/ 2 h 12"/>
                  <a:gd name="T10" fmla="*/ 5 w 15"/>
                  <a:gd name="T11" fmla="*/ 2 h 12"/>
                  <a:gd name="T12" fmla="*/ 1 w 15"/>
                  <a:gd name="T13" fmla="*/ 2 h 12"/>
                  <a:gd name="T14" fmla="*/ 1 w 15"/>
                  <a:gd name="T15" fmla="*/ 2 h 12"/>
                  <a:gd name="T16" fmla="*/ 14 w 15"/>
                  <a:gd name="T17" fmla="*/ 12 h 12"/>
                  <a:gd name="T18" fmla="*/ 15 w 15"/>
                  <a:gd name="T19" fmla="*/ 12 h 12"/>
                  <a:gd name="T20" fmla="*/ 12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10"/>
                    </a:moveTo>
                    <a:cubicBezTo>
                      <a:pt x="12" y="9"/>
                      <a:pt x="12" y="9"/>
                      <a:pt x="12" y="8"/>
                    </a:cubicBezTo>
                    <a:cubicBezTo>
                      <a:pt x="10" y="7"/>
                      <a:pt x="8" y="6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" y="8"/>
                      <a:pt x="8" y="11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4" y="12"/>
                      <a:pt x="13" y="11"/>
                      <a:pt x="12" y="10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38"/>
              <p:cNvSpPr/>
              <p:nvPr/>
            </p:nvSpPr>
            <p:spPr bwMode="auto">
              <a:xfrm>
                <a:off x="3574" y="1558"/>
                <a:ext cx="99" cy="107"/>
              </a:xfrm>
              <a:custGeom>
                <a:avLst/>
                <a:gdLst>
                  <a:gd name="T0" fmla="*/ 33 w 37"/>
                  <a:gd name="T1" fmla="*/ 26 h 40"/>
                  <a:gd name="T2" fmla="*/ 32 w 37"/>
                  <a:gd name="T3" fmla="*/ 26 h 40"/>
                  <a:gd name="T4" fmla="*/ 27 w 37"/>
                  <a:gd name="T5" fmla="*/ 33 h 40"/>
                  <a:gd name="T6" fmla="*/ 16 w 37"/>
                  <a:gd name="T7" fmla="*/ 28 h 40"/>
                  <a:gd name="T8" fmla="*/ 16 w 37"/>
                  <a:gd name="T9" fmla="*/ 28 h 40"/>
                  <a:gd name="T10" fmla="*/ 10 w 37"/>
                  <a:gd name="T11" fmla="*/ 25 h 40"/>
                  <a:gd name="T12" fmla="*/ 19 w 37"/>
                  <a:gd name="T13" fmla="*/ 21 h 40"/>
                  <a:gd name="T14" fmla="*/ 23 w 37"/>
                  <a:gd name="T15" fmla="*/ 20 h 40"/>
                  <a:gd name="T16" fmla="*/ 26 w 37"/>
                  <a:gd name="T17" fmla="*/ 10 h 40"/>
                  <a:gd name="T18" fmla="*/ 24 w 37"/>
                  <a:gd name="T19" fmla="*/ 7 h 40"/>
                  <a:gd name="T20" fmla="*/ 23 w 37"/>
                  <a:gd name="T21" fmla="*/ 7 h 40"/>
                  <a:gd name="T22" fmla="*/ 23 w 37"/>
                  <a:gd name="T23" fmla="*/ 7 h 40"/>
                  <a:gd name="T24" fmla="*/ 16 w 37"/>
                  <a:gd name="T25" fmla="*/ 1 h 40"/>
                  <a:gd name="T26" fmla="*/ 7 w 37"/>
                  <a:gd name="T27" fmla="*/ 9 h 40"/>
                  <a:gd name="T28" fmla="*/ 16 w 37"/>
                  <a:gd name="T29" fmla="*/ 39 h 40"/>
                  <a:gd name="T30" fmla="*/ 33 w 37"/>
                  <a:gd name="T31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40">
                    <a:moveTo>
                      <a:pt x="33" y="26"/>
                    </a:moveTo>
                    <a:cubicBezTo>
                      <a:pt x="33" y="26"/>
                      <a:pt x="33" y="26"/>
                      <a:pt x="32" y="26"/>
                    </a:cubicBezTo>
                    <a:cubicBezTo>
                      <a:pt x="31" y="29"/>
                      <a:pt x="29" y="31"/>
                      <a:pt x="27" y="33"/>
                    </a:cubicBezTo>
                    <a:cubicBezTo>
                      <a:pt x="22" y="36"/>
                      <a:pt x="19" y="32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3" y="29"/>
                      <a:pt x="7" y="28"/>
                      <a:pt x="10" y="25"/>
                    </a:cubicBezTo>
                    <a:cubicBezTo>
                      <a:pt x="12" y="22"/>
                      <a:pt x="15" y="21"/>
                      <a:pt x="19" y="21"/>
                    </a:cubicBezTo>
                    <a:cubicBezTo>
                      <a:pt x="20" y="21"/>
                      <a:pt x="22" y="20"/>
                      <a:pt x="23" y="20"/>
                    </a:cubicBezTo>
                    <a:cubicBezTo>
                      <a:pt x="26" y="18"/>
                      <a:pt x="26" y="13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5"/>
                      <a:pt x="19" y="2"/>
                      <a:pt x="16" y="1"/>
                    </a:cubicBezTo>
                    <a:cubicBezTo>
                      <a:pt x="13" y="0"/>
                      <a:pt x="9" y="7"/>
                      <a:pt x="7" y="9"/>
                    </a:cubicBezTo>
                    <a:cubicBezTo>
                      <a:pt x="0" y="18"/>
                      <a:pt x="3" y="37"/>
                      <a:pt x="16" y="39"/>
                    </a:cubicBezTo>
                    <a:cubicBezTo>
                      <a:pt x="22" y="40"/>
                      <a:pt x="37" y="34"/>
                      <a:pt x="33" y="26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639"/>
              <p:cNvSpPr/>
              <p:nvPr/>
            </p:nvSpPr>
            <p:spPr bwMode="auto">
              <a:xfrm>
                <a:off x="3512" y="1453"/>
                <a:ext cx="113" cy="155"/>
              </a:xfrm>
              <a:custGeom>
                <a:avLst/>
                <a:gdLst>
                  <a:gd name="T0" fmla="*/ 28 w 42"/>
                  <a:gd name="T1" fmla="*/ 52 h 58"/>
                  <a:gd name="T2" fmla="*/ 36 w 42"/>
                  <a:gd name="T3" fmla="*/ 44 h 58"/>
                  <a:gd name="T4" fmla="*/ 41 w 42"/>
                  <a:gd name="T5" fmla="*/ 32 h 58"/>
                  <a:gd name="T6" fmla="*/ 41 w 42"/>
                  <a:gd name="T7" fmla="*/ 31 h 58"/>
                  <a:gd name="T8" fmla="*/ 41 w 42"/>
                  <a:gd name="T9" fmla="*/ 28 h 58"/>
                  <a:gd name="T10" fmla="*/ 41 w 42"/>
                  <a:gd name="T11" fmla="*/ 27 h 58"/>
                  <a:gd name="T12" fmla="*/ 41 w 42"/>
                  <a:gd name="T13" fmla="*/ 27 h 58"/>
                  <a:gd name="T14" fmla="*/ 39 w 42"/>
                  <a:gd name="T15" fmla="*/ 11 h 58"/>
                  <a:gd name="T16" fmla="*/ 30 w 42"/>
                  <a:gd name="T17" fmla="*/ 1 h 58"/>
                  <a:gd name="T18" fmla="*/ 29 w 42"/>
                  <a:gd name="T19" fmla="*/ 1 h 58"/>
                  <a:gd name="T20" fmla="*/ 33 w 42"/>
                  <a:gd name="T21" fmla="*/ 11 h 58"/>
                  <a:gd name="T22" fmla="*/ 32 w 42"/>
                  <a:gd name="T23" fmla="*/ 14 h 58"/>
                  <a:gd name="T24" fmla="*/ 25 w 42"/>
                  <a:gd name="T25" fmla="*/ 8 h 58"/>
                  <a:gd name="T26" fmla="*/ 24 w 42"/>
                  <a:gd name="T27" fmla="*/ 9 h 58"/>
                  <a:gd name="T28" fmla="*/ 21 w 42"/>
                  <a:gd name="T29" fmla="*/ 5 h 58"/>
                  <a:gd name="T30" fmla="*/ 21 w 42"/>
                  <a:gd name="T31" fmla="*/ 2 h 58"/>
                  <a:gd name="T32" fmla="*/ 21 w 42"/>
                  <a:gd name="T33" fmla="*/ 2 h 58"/>
                  <a:gd name="T34" fmla="*/ 12 w 42"/>
                  <a:gd name="T35" fmla="*/ 12 h 58"/>
                  <a:gd name="T36" fmla="*/ 14 w 42"/>
                  <a:gd name="T37" fmla="*/ 23 h 58"/>
                  <a:gd name="T38" fmla="*/ 16 w 42"/>
                  <a:gd name="T39" fmla="*/ 26 h 58"/>
                  <a:gd name="T40" fmla="*/ 10 w 42"/>
                  <a:gd name="T41" fmla="*/ 27 h 58"/>
                  <a:gd name="T42" fmla="*/ 0 w 42"/>
                  <a:gd name="T43" fmla="*/ 42 h 58"/>
                  <a:gd name="T44" fmla="*/ 1 w 42"/>
                  <a:gd name="T45" fmla="*/ 43 h 58"/>
                  <a:gd name="T46" fmla="*/ 12 w 42"/>
                  <a:gd name="T47" fmla="*/ 40 h 58"/>
                  <a:gd name="T48" fmla="*/ 13 w 42"/>
                  <a:gd name="T49" fmla="*/ 41 h 58"/>
                  <a:gd name="T50" fmla="*/ 17 w 42"/>
                  <a:gd name="T51" fmla="*/ 40 h 58"/>
                  <a:gd name="T52" fmla="*/ 26 w 42"/>
                  <a:gd name="T53" fmla="*/ 42 h 58"/>
                  <a:gd name="T54" fmla="*/ 29 w 42"/>
                  <a:gd name="T55" fmla="*/ 43 h 58"/>
                  <a:gd name="T56" fmla="*/ 19 w 42"/>
                  <a:gd name="T57" fmla="*/ 56 h 58"/>
                  <a:gd name="T58" fmla="*/ 19 w 42"/>
                  <a:gd name="T59" fmla="*/ 57 h 58"/>
                  <a:gd name="T60" fmla="*/ 28 w 42"/>
                  <a:gd name="T61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58">
                    <a:moveTo>
                      <a:pt x="28" y="52"/>
                    </a:moveTo>
                    <a:cubicBezTo>
                      <a:pt x="31" y="50"/>
                      <a:pt x="33" y="45"/>
                      <a:pt x="36" y="44"/>
                    </a:cubicBezTo>
                    <a:cubicBezTo>
                      <a:pt x="40" y="42"/>
                      <a:pt x="42" y="35"/>
                      <a:pt x="41" y="32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32"/>
                      <a:pt x="41" y="29"/>
                      <a:pt x="41" y="28"/>
                    </a:cubicBezTo>
                    <a:cubicBezTo>
                      <a:pt x="41" y="28"/>
                      <a:pt x="41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0"/>
                      <a:pt x="42" y="17"/>
                      <a:pt x="39" y="11"/>
                    </a:cubicBezTo>
                    <a:cubicBezTo>
                      <a:pt x="37" y="6"/>
                      <a:pt x="35" y="3"/>
                      <a:pt x="30" y="1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31" y="4"/>
                      <a:pt x="32" y="8"/>
                      <a:pt x="33" y="11"/>
                    </a:cubicBezTo>
                    <a:cubicBezTo>
                      <a:pt x="33" y="12"/>
                      <a:pt x="35" y="17"/>
                      <a:pt x="32" y="14"/>
                    </a:cubicBezTo>
                    <a:cubicBezTo>
                      <a:pt x="30" y="12"/>
                      <a:pt x="27" y="9"/>
                      <a:pt x="25" y="8"/>
                    </a:cubicBezTo>
                    <a:cubicBezTo>
                      <a:pt x="24" y="8"/>
                      <a:pt x="24" y="8"/>
                      <a:pt x="24" y="9"/>
                    </a:cubicBezTo>
                    <a:cubicBezTo>
                      <a:pt x="23" y="11"/>
                      <a:pt x="21" y="10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15" y="3"/>
                      <a:pt x="13" y="6"/>
                      <a:pt x="12" y="12"/>
                    </a:cubicBezTo>
                    <a:cubicBezTo>
                      <a:pt x="11" y="15"/>
                      <a:pt x="9" y="21"/>
                      <a:pt x="14" y="23"/>
                    </a:cubicBezTo>
                    <a:cubicBezTo>
                      <a:pt x="16" y="25"/>
                      <a:pt x="25" y="27"/>
                      <a:pt x="16" y="26"/>
                    </a:cubicBezTo>
                    <a:cubicBezTo>
                      <a:pt x="14" y="26"/>
                      <a:pt x="12" y="26"/>
                      <a:pt x="10" y="27"/>
                    </a:cubicBezTo>
                    <a:cubicBezTo>
                      <a:pt x="4" y="31"/>
                      <a:pt x="1" y="35"/>
                      <a:pt x="0" y="42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3" y="42"/>
                      <a:pt x="10" y="37"/>
                      <a:pt x="12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5" y="41"/>
                      <a:pt x="15" y="41"/>
                      <a:pt x="17" y="40"/>
                    </a:cubicBezTo>
                    <a:cubicBezTo>
                      <a:pt x="21" y="40"/>
                      <a:pt x="23" y="42"/>
                      <a:pt x="26" y="42"/>
                    </a:cubicBezTo>
                    <a:cubicBezTo>
                      <a:pt x="29" y="42"/>
                      <a:pt x="29" y="40"/>
                      <a:pt x="29" y="43"/>
                    </a:cubicBezTo>
                    <a:cubicBezTo>
                      <a:pt x="29" y="50"/>
                      <a:pt x="23" y="53"/>
                      <a:pt x="19" y="56"/>
                    </a:cubicBezTo>
                    <a:cubicBezTo>
                      <a:pt x="18" y="57"/>
                      <a:pt x="19" y="58"/>
                      <a:pt x="19" y="57"/>
                    </a:cubicBezTo>
                    <a:cubicBezTo>
                      <a:pt x="23" y="56"/>
                      <a:pt x="26" y="54"/>
                      <a:pt x="28" y="52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640"/>
              <p:cNvSpPr/>
              <p:nvPr/>
            </p:nvSpPr>
            <p:spPr bwMode="auto">
              <a:xfrm>
                <a:off x="3614" y="1464"/>
                <a:ext cx="86" cy="91"/>
              </a:xfrm>
              <a:custGeom>
                <a:avLst/>
                <a:gdLst>
                  <a:gd name="T0" fmla="*/ 31 w 32"/>
                  <a:gd name="T1" fmla="*/ 19 h 34"/>
                  <a:gd name="T2" fmla="*/ 21 w 32"/>
                  <a:gd name="T3" fmla="*/ 6 h 34"/>
                  <a:gd name="T4" fmla="*/ 7 w 32"/>
                  <a:gd name="T5" fmla="*/ 2 h 34"/>
                  <a:gd name="T6" fmla="*/ 1 w 32"/>
                  <a:gd name="T7" fmla="*/ 10 h 34"/>
                  <a:gd name="T8" fmla="*/ 1 w 32"/>
                  <a:gd name="T9" fmla="*/ 21 h 34"/>
                  <a:gd name="T10" fmla="*/ 1 w 32"/>
                  <a:gd name="T11" fmla="*/ 25 h 34"/>
                  <a:gd name="T12" fmla="*/ 7 w 32"/>
                  <a:gd name="T13" fmla="*/ 30 h 34"/>
                  <a:gd name="T14" fmla="*/ 10 w 32"/>
                  <a:gd name="T15" fmla="*/ 31 h 34"/>
                  <a:gd name="T16" fmla="*/ 10 w 32"/>
                  <a:gd name="T17" fmla="*/ 31 h 34"/>
                  <a:gd name="T18" fmla="*/ 12 w 32"/>
                  <a:gd name="T19" fmla="*/ 31 h 34"/>
                  <a:gd name="T20" fmla="*/ 19 w 32"/>
                  <a:gd name="T21" fmla="*/ 32 h 34"/>
                  <a:gd name="T22" fmla="*/ 21 w 32"/>
                  <a:gd name="T23" fmla="*/ 33 h 34"/>
                  <a:gd name="T24" fmla="*/ 27 w 32"/>
                  <a:gd name="T25" fmla="*/ 32 h 34"/>
                  <a:gd name="T26" fmla="*/ 31 w 32"/>
                  <a:gd name="T27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4">
                    <a:moveTo>
                      <a:pt x="31" y="19"/>
                    </a:moveTo>
                    <a:cubicBezTo>
                      <a:pt x="30" y="13"/>
                      <a:pt x="25" y="9"/>
                      <a:pt x="21" y="6"/>
                    </a:cubicBezTo>
                    <a:cubicBezTo>
                      <a:pt x="16" y="3"/>
                      <a:pt x="13" y="0"/>
                      <a:pt x="7" y="2"/>
                    </a:cubicBezTo>
                    <a:cubicBezTo>
                      <a:pt x="4" y="3"/>
                      <a:pt x="1" y="6"/>
                      <a:pt x="1" y="10"/>
                    </a:cubicBezTo>
                    <a:cubicBezTo>
                      <a:pt x="1" y="13"/>
                      <a:pt x="3" y="17"/>
                      <a:pt x="1" y="21"/>
                    </a:cubicBezTo>
                    <a:cubicBezTo>
                      <a:pt x="1" y="23"/>
                      <a:pt x="0" y="23"/>
                      <a:pt x="1" y="25"/>
                    </a:cubicBezTo>
                    <a:cubicBezTo>
                      <a:pt x="1" y="27"/>
                      <a:pt x="6" y="29"/>
                      <a:pt x="7" y="30"/>
                    </a:cubicBezTo>
                    <a:cubicBezTo>
                      <a:pt x="8" y="30"/>
                      <a:pt x="9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4" y="32"/>
                      <a:pt x="17" y="33"/>
                      <a:pt x="19" y="32"/>
                    </a:cubicBezTo>
                    <a:cubicBezTo>
                      <a:pt x="20" y="33"/>
                      <a:pt x="20" y="33"/>
                      <a:pt x="21" y="33"/>
                    </a:cubicBezTo>
                    <a:cubicBezTo>
                      <a:pt x="23" y="33"/>
                      <a:pt x="25" y="34"/>
                      <a:pt x="27" y="32"/>
                    </a:cubicBezTo>
                    <a:cubicBezTo>
                      <a:pt x="31" y="29"/>
                      <a:pt x="32" y="24"/>
                      <a:pt x="31" y="19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641"/>
              <p:cNvSpPr/>
              <p:nvPr/>
            </p:nvSpPr>
            <p:spPr bwMode="auto">
              <a:xfrm>
                <a:off x="3638" y="1574"/>
                <a:ext cx="72" cy="42"/>
              </a:xfrm>
              <a:custGeom>
                <a:avLst/>
                <a:gdLst>
                  <a:gd name="T0" fmla="*/ 27 w 27"/>
                  <a:gd name="T1" fmla="*/ 1 h 16"/>
                  <a:gd name="T2" fmla="*/ 26 w 27"/>
                  <a:gd name="T3" fmla="*/ 0 h 16"/>
                  <a:gd name="T4" fmla="*/ 20 w 27"/>
                  <a:gd name="T5" fmla="*/ 10 h 16"/>
                  <a:gd name="T6" fmla="*/ 9 w 27"/>
                  <a:gd name="T7" fmla="*/ 12 h 16"/>
                  <a:gd name="T8" fmla="*/ 1 w 27"/>
                  <a:gd name="T9" fmla="*/ 2 h 16"/>
                  <a:gd name="T10" fmla="*/ 0 w 27"/>
                  <a:gd name="T11" fmla="*/ 2 h 16"/>
                  <a:gd name="T12" fmla="*/ 7 w 27"/>
                  <a:gd name="T13" fmla="*/ 15 h 16"/>
                  <a:gd name="T14" fmla="*/ 8 w 27"/>
                  <a:gd name="T15" fmla="*/ 15 h 16"/>
                  <a:gd name="T16" fmla="*/ 10 w 27"/>
                  <a:gd name="T17" fmla="*/ 14 h 16"/>
                  <a:gd name="T18" fmla="*/ 14 w 27"/>
                  <a:gd name="T19" fmla="*/ 16 h 16"/>
                  <a:gd name="T20" fmla="*/ 15 w 27"/>
                  <a:gd name="T21" fmla="*/ 16 h 16"/>
                  <a:gd name="T22" fmla="*/ 15 w 27"/>
                  <a:gd name="T23" fmla="*/ 16 h 16"/>
                  <a:gd name="T24" fmla="*/ 15 w 27"/>
                  <a:gd name="T25" fmla="*/ 16 h 16"/>
                  <a:gd name="T26" fmla="*/ 15 w 27"/>
                  <a:gd name="T27" fmla="*/ 16 h 16"/>
                  <a:gd name="T28" fmla="*/ 21 w 27"/>
                  <a:gd name="T29" fmla="*/ 13 h 16"/>
                  <a:gd name="T30" fmla="*/ 22 w 27"/>
                  <a:gd name="T31" fmla="*/ 13 h 16"/>
                  <a:gd name="T32" fmla="*/ 27 w 27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6">
                    <a:moveTo>
                      <a:pt x="27" y="1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24" y="4"/>
                      <a:pt x="23" y="8"/>
                      <a:pt x="20" y="10"/>
                    </a:cubicBezTo>
                    <a:cubicBezTo>
                      <a:pt x="17" y="13"/>
                      <a:pt x="13" y="14"/>
                      <a:pt x="9" y="12"/>
                    </a:cubicBezTo>
                    <a:cubicBezTo>
                      <a:pt x="6" y="9"/>
                      <a:pt x="4" y="5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7"/>
                      <a:pt x="5" y="11"/>
                      <a:pt x="7" y="15"/>
                    </a:cubicBezTo>
                    <a:cubicBezTo>
                      <a:pt x="7" y="16"/>
                      <a:pt x="8" y="15"/>
                      <a:pt x="8" y="15"/>
                    </a:cubicBezTo>
                    <a:cubicBezTo>
                      <a:pt x="6" y="10"/>
                      <a:pt x="8" y="13"/>
                      <a:pt x="10" y="14"/>
                    </a:cubicBezTo>
                    <a:cubicBezTo>
                      <a:pt x="11" y="15"/>
                      <a:pt x="13" y="16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5"/>
                      <a:pt x="20" y="14"/>
                      <a:pt x="21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5" y="10"/>
                      <a:pt x="27" y="5"/>
                      <a:pt x="27" y="1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642"/>
              <p:cNvSpPr/>
              <p:nvPr/>
            </p:nvSpPr>
            <p:spPr bwMode="auto">
              <a:xfrm>
                <a:off x="3536" y="1587"/>
                <a:ext cx="51" cy="29"/>
              </a:xfrm>
              <a:custGeom>
                <a:avLst/>
                <a:gdLst>
                  <a:gd name="T0" fmla="*/ 19 w 19"/>
                  <a:gd name="T1" fmla="*/ 1 h 11"/>
                  <a:gd name="T2" fmla="*/ 18 w 19"/>
                  <a:gd name="T3" fmla="*/ 0 h 11"/>
                  <a:gd name="T4" fmla="*/ 14 w 19"/>
                  <a:gd name="T5" fmla="*/ 4 h 11"/>
                  <a:gd name="T6" fmla="*/ 8 w 19"/>
                  <a:gd name="T7" fmla="*/ 4 h 11"/>
                  <a:gd name="T8" fmla="*/ 1 w 19"/>
                  <a:gd name="T9" fmla="*/ 5 h 11"/>
                  <a:gd name="T10" fmla="*/ 1 w 19"/>
                  <a:gd name="T11" fmla="*/ 6 h 11"/>
                  <a:gd name="T12" fmla="*/ 19 w 19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19" y="1"/>
                    </a:moveTo>
                    <a:cubicBezTo>
                      <a:pt x="19" y="1"/>
                      <a:pt x="18" y="0"/>
                      <a:pt x="18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6" y="5"/>
                      <a:pt x="4" y="6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8" y="11"/>
                      <a:pt x="14" y="6"/>
                      <a:pt x="19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643"/>
              <p:cNvSpPr/>
              <p:nvPr/>
            </p:nvSpPr>
            <p:spPr bwMode="auto">
              <a:xfrm>
                <a:off x="3585" y="1624"/>
                <a:ext cx="66" cy="41"/>
              </a:xfrm>
              <a:custGeom>
                <a:avLst/>
                <a:gdLst>
                  <a:gd name="T0" fmla="*/ 24 w 25"/>
                  <a:gd name="T1" fmla="*/ 10 h 15"/>
                  <a:gd name="T2" fmla="*/ 12 w 25"/>
                  <a:gd name="T3" fmla="*/ 11 h 15"/>
                  <a:gd name="T4" fmla="*/ 6 w 25"/>
                  <a:gd name="T5" fmla="*/ 6 h 15"/>
                  <a:gd name="T6" fmla="*/ 2 w 25"/>
                  <a:gd name="T7" fmla="*/ 4 h 15"/>
                  <a:gd name="T8" fmla="*/ 1 w 25"/>
                  <a:gd name="T9" fmla="*/ 1 h 15"/>
                  <a:gd name="T10" fmla="*/ 0 w 25"/>
                  <a:gd name="T11" fmla="*/ 0 h 15"/>
                  <a:gd name="T12" fmla="*/ 8 w 25"/>
                  <a:gd name="T13" fmla="*/ 12 h 15"/>
                  <a:gd name="T14" fmla="*/ 25 w 25"/>
                  <a:gd name="T15" fmla="*/ 11 h 15"/>
                  <a:gd name="T16" fmla="*/ 24 w 2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5">
                    <a:moveTo>
                      <a:pt x="24" y="10"/>
                    </a:moveTo>
                    <a:cubicBezTo>
                      <a:pt x="20" y="11"/>
                      <a:pt x="16" y="11"/>
                      <a:pt x="12" y="11"/>
                    </a:cubicBezTo>
                    <a:cubicBezTo>
                      <a:pt x="8" y="11"/>
                      <a:pt x="8" y="8"/>
                      <a:pt x="6" y="6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4" y="10"/>
                      <a:pt x="8" y="12"/>
                    </a:cubicBezTo>
                    <a:cubicBezTo>
                      <a:pt x="14" y="15"/>
                      <a:pt x="20" y="14"/>
                      <a:pt x="25" y="11"/>
                    </a:cubicBezTo>
                    <a:cubicBezTo>
                      <a:pt x="25" y="10"/>
                      <a:pt x="25" y="9"/>
                      <a:pt x="24" y="1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644"/>
              <p:cNvSpPr/>
              <p:nvPr/>
            </p:nvSpPr>
            <p:spPr bwMode="auto">
              <a:xfrm>
                <a:off x="3619" y="1563"/>
                <a:ext cx="16" cy="64"/>
              </a:xfrm>
              <a:custGeom>
                <a:avLst/>
                <a:gdLst>
                  <a:gd name="T0" fmla="*/ 4 w 6"/>
                  <a:gd name="T1" fmla="*/ 23 h 24"/>
                  <a:gd name="T2" fmla="*/ 5 w 6"/>
                  <a:gd name="T3" fmla="*/ 11 h 24"/>
                  <a:gd name="T4" fmla="*/ 4 w 6"/>
                  <a:gd name="T5" fmla="*/ 1 h 24"/>
                  <a:gd name="T6" fmla="*/ 3 w 6"/>
                  <a:gd name="T7" fmla="*/ 0 h 24"/>
                  <a:gd name="T8" fmla="*/ 3 w 6"/>
                  <a:gd name="T9" fmla="*/ 0 h 24"/>
                  <a:gd name="T10" fmla="*/ 3 w 6"/>
                  <a:gd name="T11" fmla="*/ 0 h 24"/>
                  <a:gd name="T12" fmla="*/ 3 w 6"/>
                  <a:gd name="T13" fmla="*/ 0 h 24"/>
                  <a:gd name="T14" fmla="*/ 2 w 6"/>
                  <a:gd name="T15" fmla="*/ 3 h 24"/>
                  <a:gd name="T16" fmla="*/ 2 w 6"/>
                  <a:gd name="T17" fmla="*/ 14 h 24"/>
                  <a:gd name="T18" fmla="*/ 4 w 6"/>
                  <a:gd name="T19" fmla="*/ 23 h 24"/>
                  <a:gd name="T20" fmla="*/ 4 w 6"/>
                  <a:gd name="T21" fmla="*/ 23 h 24"/>
                  <a:gd name="T22" fmla="*/ 4 w 6"/>
                  <a:gd name="T23" fmla="*/ 23 h 24"/>
                  <a:gd name="T24" fmla="*/ 4 w 6"/>
                  <a:gd name="T25" fmla="*/ 23 h 24"/>
                  <a:gd name="T26" fmla="*/ 4 w 6"/>
                  <a:gd name="T2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24">
                    <a:moveTo>
                      <a:pt x="4" y="23"/>
                    </a:moveTo>
                    <a:cubicBezTo>
                      <a:pt x="2" y="19"/>
                      <a:pt x="5" y="15"/>
                      <a:pt x="5" y="11"/>
                    </a:cubicBezTo>
                    <a:cubicBezTo>
                      <a:pt x="6" y="7"/>
                      <a:pt x="2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0" y="7"/>
                      <a:pt x="2" y="11"/>
                      <a:pt x="2" y="14"/>
                    </a:cubicBezTo>
                    <a:cubicBezTo>
                      <a:pt x="1" y="18"/>
                      <a:pt x="1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5" y="23"/>
                      <a:pt x="4" y="23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645"/>
              <p:cNvSpPr/>
              <p:nvPr/>
            </p:nvSpPr>
            <p:spPr bwMode="auto">
              <a:xfrm>
                <a:off x="3553" y="1544"/>
                <a:ext cx="61" cy="30"/>
              </a:xfrm>
              <a:custGeom>
                <a:avLst/>
                <a:gdLst>
                  <a:gd name="T0" fmla="*/ 23 w 23"/>
                  <a:gd name="T1" fmla="*/ 1 h 11"/>
                  <a:gd name="T2" fmla="*/ 22 w 23"/>
                  <a:gd name="T3" fmla="*/ 0 h 11"/>
                  <a:gd name="T4" fmla="*/ 20 w 23"/>
                  <a:gd name="T5" fmla="*/ 2 h 11"/>
                  <a:gd name="T6" fmla="*/ 12 w 23"/>
                  <a:gd name="T7" fmla="*/ 4 h 11"/>
                  <a:gd name="T8" fmla="*/ 1 w 23"/>
                  <a:gd name="T9" fmla="*/ 5 h 11"/>
                  <a:gd name="T10" fmla="*/ 1 w 23"/>
                  <a:gd name="T11" fmla="*/ 6 h 11"/>
                  <a:gd name="T12" fmla="*/ 13 w 23"/>
                  <a:gd name="T13" fmla="*/ 9 h 11"/>
                  <a:gd name="T14" fmla="*/ 23 w 23"/>
                  <a:gd name="T1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3" y="1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7" y="3"/>
                      <a:pt x="14" y="4"/>
                      <a:pt x="12" y="4"/>
                    </a:cubicBezTo>
                    <a:cubicBezTo>
                      <a:pt x="8" y="5"/>
                      <a:pt x="4" y="5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4" y="8"/>
                      <a:pt x="9" y="11"/>
                      <a:pt x="13" y="9"/>
                    </a:cubicBezTo>
                    <a:cubicBezTo>
                      <a:pt x="16" y="7"/>
                      <a:pt x="22" y="5"/>
                      <a:pt x="23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646"/>
              <p:cNvSpPr/>
              <p:nvPr/>
            </p:nvSpPr>
            <p:spPr bwMode="auto">
              <a:xfrm>
                <a:off x="3536" y="1480"/>
                <a:ext cx="83" cy="61"/>
              </a:xfrm>
              <a:custGeom>
                <a:avLst/>
                <a:gdLst>
                  <a:gd name="T0" fmla="*/ 30 w 31"/>
                  <a:gd name="T1" fmla="*/ 19 h 23"/>
                  <a:gd name="T2" fmla="*/ 30 w 31"/>
                  <a:gd name="T3" fmla="*/ 18 h 23"/>
                  <a:gd name="T4" fmla="*/ 24 w 31"/>
                  <a:gd name="T5" fmla="*/ 16 h 23"/>
                  <a:gd name="T6" fmla="*/ 17 w 31"/>
                  <a:gd name="T7" fmla="*/ 1 h 23"/>
                  <a:gd name="T8" fmla="*/ 16 w 31"/>
                  <a:gd name="T9" fmla="*/ 1 h 23"/>
                  <a:gd name="T10" fmla="*/ 14 w 31"/>
                  <a:gd name="T11" fmla="*/ 5 h 23"/>
                  <a:gd name="T12" fmla="*/ 4 w 31"/>
                  <a:gd name="T13" fmla="*/ 1 h 23"/>
                  <a:gd name="T14" fmla="*/ 3 w 31"/>
                  <a:gd name="T15" fmla="*/ 1 h 23"/>
                  <a:gd name="T16" fmla="*/ 12 w 31"/>
                  <a:gd name="T17" fmla="*/ 17 h 23"/>
                  <a:gd name="T18" fmla="*/ 30 w 31"/>
                  <a:gd name="T1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0" y="19"/>
                    </a:moveTo>
                    <a:cubicBezTo>
                      <a:pt x="31" y="19"/>
                      <a:pt x="31" y="18"/>
                      <a:pt x="30" y="18"/>
                    </a:cubicBezTo>
                    <a:cubicBezTo>
                      <a:pt x="28" y="17"/>
                      <a:pt x="26" y="16"/>
                      <a:pt x="24" y="16"/>
                    </a:cubicBezTo>
                    <a:cubicBezTo>
                      <a:pt x="20" y="13"/>
                      <a:pt x="19" y="5"/>
                      <a:pt x="17" y="1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16" y="2"/>
                      <a:pt x="16" y="6"/>
                      <a:pt x="14" y="5"/>
                    </a:cubicBezTo>
                    <a:cubicBezTo>
                      <a:pt x="10" y="5"/>
                      <a:pt x="6" y="4"/>
                      <a:pt x="4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0"/>
                      <a:pt x="4" y="14"/>
                      <a:pt x="12" y="17"/>
                    </a:cubicBezTo>
                    <a:cubicBezTo>
                      <a:pt x="18" y="19"/>
                      <a:pt x="25" y="23"/>
                      <a:pt x="30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647"/>
              <p:cNvSpPr/>
              <p:nvPr/>
            </p:nvSpPr>
            <p:spPr bwMode="auto">
              <a:xfrm>
                <a:off x="3611" y="1458"/>
                <a:ext cx="91" cy="78"/>
              </a:xfrm>
              <a:custGeom>
                <a:avLst/>
                <a:gdLst>
                  <a:gd name="T0" fmla="*/ 32 w 34"/>
                  <a:gd name="T1" fmla="*/ 29 h 29"/>
                  <a:gd name="T2" fmla="*/ 33 w 34"/>
                  <a:gd name="T3" fmla="*/ 27 h 29"/>
                  <a:gd name="T4" fmla="*/ 33 w 34"/>
                  <a:gd name="T5" fmla="*/ 27 h 29"/>
                  <a:gd name="T6" fmla="*/ 25 w 34"/>
                  <a:gd name="T7" fmla="*/ 10 h 29"/>
                  <a:gd name="T8" fmla="*/ 25 w 34"/>
                  <a:gd name="T9" fmla="*/ 10 h 29"/>
                  <a:gd name="T10" fmla="*/ 18 w 34"/>
                  <a:gd name="T11" fmla="*/ 5 h 29"/>
                  <a:gd name="T12" fmla="*/ 3 w 34"/>
                  <a:gd name="T13" fmla="*/ 17 h 29"/>
                  <a:gd name="T14" fmla="*/ 4 w 34"/>
                  <a:gd name="T15" fmla="*/ 17 h 29"/>
                  <a:gd name="T16" fmla="*/ 14 w 34"/>
                  <a:gd name="T17" fmla="*/ 11 h 29"/>
                  <a:gd name="T18" fmla="*/ 23 w 34"/>
                  <a:gd name="T19" fmla="*/ 10 h 29"/>
                  <a:gd name="T20" fmla="*/ 26 w 34"/>
                  <a:gd name="T21" fmla="*/ 17 h 29"/>
                  <a:gd name="T22" fmla="*/ 32 w 34"/>
                  <a:gd name="T23" fmla="*/ 25 h 29"/>
                  <a:gd name="T24" fmla="*/ 31 w 34"/>
                  <a:gd name="T25" fmla="*/ 28 h 29"/>
                  <a:gd name="T26" fmla="*/ 32 w 3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9">
                    <a:moveTo>
                      <a:pt x="32" y="29"/>
                    </a:moveTo>
                    <a:cubicBezTo>
                      <a:pt x="32" y="28"/>
                      <a:pt x="32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4" y="20"/>
                      <a:pt x="30" y="14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8"/>
                      <a:pt x="20" y="7"/>
                      <a:pt x="18" y="5"/>
                    </a:cubicBezTo>
                    <a:cubicBezTo>
                      <a:pt x="9" y="0"/>
                      <a:pt x="0" y="7"/>
                      <a:pt x="3" y="17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5" y="11"/>
                      <a:pt x="10" y="11"/>
                      <a:pt x="14" y="11"/>
                    </a:cubicBezTo>
                    <a:cubicBezTo>
                      <a:pt x="17" y="11"/>
                      <a:pt x="21" y="9"/>
                      <a:pt x="23" y="10"/>
                    </a:cubicBezTo>
                    <a:cubicBezTo>
                      <a:pt x="25" y="12"/>
                      <a:pt x="26" y="14"/>
                      <a:pt x="26" y="17"/>
                    </a:cubicBezTo>
                    <a:cubicBezTo>
                      <a:pt x="27" y="19"/>
                      <a:pt x="30" y="23"/>
                      <a:pt x="32" y="25"/>
                    </a:cubicBezTo>
                    <a:cubicBezTo>
                      <a:pt x="32" y="26"/>
                      <a:pt x="31" y="27"/>
                      <a:pt x="31" y="28"/>
                    </a:cubicBezTo>
                    <a:cubicBezTo>
                      <a:pt x="31" y="29"/>
                      <a:pt x="32" y="29"/>
                      <a:pt x="32" y="29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648"/>
              <p:cNvSpPr/>
              <p:nvPr/>
            </p:nvSpPr>
            <p:spPr bwMode="auto">
              <a:xfrm>
                <a:off x="3598" y="1525"/>
                <a:ext cx="48" cy="49"/>
              </a:xfrm>
              <a:custGeom>
                <a:avLst/>
                <a:gdLst>
                  <a:gd name="T0" fmla="*/ 18 w 18"/>
                  <a:gd name="T1" fmla="*/ 11 h 18"/>
                  <a:gd name="T2" fmla="*/ 17 w 18"/>
                  <a:gd name="T3" fmla="*/ 7 h 18"/>
                  <a:gd name="T4" fmla="*/ 15 w 18"/>
                  <a:gd name="T5" fmla="*/ 3 h 18"/>
                  <a:gd name="T6" fmla="*/ 11 w 18"/>
                  <a:gd name="T7" fmla="*/ 2 h 18"/>
                  <a:gd name="T8" fmla="*/ 8 w 18"/>
                  <a:gd name="T9" fmla="*/ 0 h 18"/>
                  <a:gd name="T10" fmla="*/ 5 w 18"/>
                  <a:gd name="T11" fmla="*/ 0 h 18"/>
                  <a:gd name="T12" fmla="*/ 1 w 18"/>
                  <a:gd name="T13" fmla="*/ 3 h 18"/>
                  <a:gd name="T14" fmla="*/ 1 w 18"/>
                  <a:gd name="T15" fmla="*/ 9 h 18"/>
                  <a:gd name="T16" fmla="*/ 4 w 18"/>
                  <a:gd name="T17" fmla="*/ 11 h 18"/>
                  <a:gd name="T18" fmla="*/ 8 w 18"/>
                  <a:gd name="T19" fmla="*/ 15 h 18"/>
                  <a:gd name="T20" fmla="*/ 18 w 18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18" y="11"/>
                    </a:moveTo>
                    <a:cubicBezTo>
                      <a:pt x="18" y="9"/>
                      <a:pt x="18" y="8"/>
                      <a:pt x="17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2"/>
                      <a:pt x="13" y="2"/>
                      <a:pt x="11" y="2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6" y="12"/>
                      <a:pt x="6" y="14"/>
                      <a:pt x="8" y="15"/>
                    </a:cubicBezTo>
                    <a:cubicBezTo>
                      <a:pt x="11" y="18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49"/>
              <p:cNvSpPr/>
              <p:nvPr/>
            </p:nvSpPr>
            <p:spPr bwMode="auto">
              <a:xfrm>
                <a:off x="3601" y="1525"/>
                <a:ext cx="42" cy="27"/>
              </a:xfrm>
              <a:custGeom>
                <a:avLst/>
                <a:gdLst>
                  <a:gd name="T0" fmla="*/ 15 w 16"/>
                  <a:gd name="T1" fmla="*/ 9 h 10"/>
                  <a:gd name="T2" fmla="*/ 14 w 16"/>
                  <a:gd name="T3" fmla="*/ 3 h 10"/>
                  <a:gd name="T4" fmla="*/ 13 w 16"/>
                  <a:gd name="T5" fmla="*/ 2 h 10"/>
                  <a:gd name="T6" fmla="*/ 10 w 16"/>
                  <a:gd name="T7" fmla="*/ 1 h 10"/>
                  <a:gd name="T8" fmla="*/ 7 w 16"/>
                  <a:gd name="T9" fmla="*/ 1 h 10"/>
                  <a:gd name="T10" fmla="*/ 2 w 16"/>
                  <a:gd name="T11" fmla="*/ 1 h 10"/>
                  <a:gd name="T12" fmla="*/ 0 w 16"/>
                  <a:gd name="T13" fmla="*/ 7 h 10"/>
                  <a:gd name="T14" fmla="*/ 1 w 16"/>
                  <a:gd name="T15" fmla="*/ 7 h 10"/>
                  <a:gd name="T16" fmla="*/ 8 w 16"/>
                  <a:gd name="T17" fmla="*/ 5 h 10"/>
                  <a:gd name="T18" fmla="*/ 11 w 16"/>
                  <a:gd name="T19" fmla="*/ 8 h 10"/>
                  <a:gd name="T20" fmla="*/ 14 w 16"/>
                  <a:gd name="T21" fmla="*/ 10 h 10"/>
                  <a:gd name="T22" fmla="*/ 15 w 16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5" y="9"/>
                    </a:moveTo>
                    <a:cubicBezTo>
                      <a:pt x="16" y="7"/>
                      <a:pt x="16" y="4"/>
                      <a:pt x="14" y="3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5" y="5"/>
                      <a:pt x="8" y="5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650"/>
              <p:cNvSpPr/>
              <p:nvPr/>
            </p:nvSpPr>
            <p:spPr bwMode="auto">
              <a:xfrm>
                <a:off x="3617" y="1533"/>
                <a:ext cx="18" cy="14"/>
              </a:xfrm>
              <a:custGeom>
                <a:avLst/>
                <a:gdLst>
                  <a:gd name="T0" fmla="*/ 6 w 7"/>
                  <a:gd name="T1" fmla="*/ 1 h 5"/>
                  <a:gd name="T2" fmla="*/ 4 w 7"/>
                  <a:gd name="T3" fmla="*/ 1 h 5"/>
                  <a:gd name="T4" fmla="*/ 3 w 7"/>
                  <a:gd name="T5" fmla="*/ 1 h 5"/>
                  <a:gd name="T6" fmla="*/ 1 w 7"/>
                  <a:gd name="T7" fmla="*/ 1 h 5"/>
                  <a:gd name="T8" fmla="*/ 0 w 7"/>
                  <a:gd name="T9" fmla="*/ 4 h 5"/>
                  <a:gd name="T10" fmla="*/ 1 w 7"/>
                  <a:gd name="T11" fmla="*/ 4 h 5"/>
                  <a:gd name="T12" fmla="*/ 3 w 7"/>
                  <a:gd name="T13" fmla="*/ 4 h 5"/>
                  <a:gd name="T14" fmla="*/ 5 w 7"/>
                  <a:gd name="T15" fmla="*/ 5 h 5"/>
                  <a:gd name="T16" fmla="*/ 6 w 7"/>
                  <a:gd name="T17" fmla="*/ 5 h 5"/>
                  <a:gd name="T18" fmla="*/ 6 w 7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1"/>
                      <a:pt x="6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651"/>
              <p:cNvSpPr/>
              <p:nvPr/>
            </p:nvSpPr>
            <p:spPr bwMode="auto">
              <a:xfrm>
                <a:off x="3606" y="155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652"/>
              <p:cNvSpPr/>
              <p:nvPr/>
            </p:nvSpPr>
            <p:spPr bwMode="auto">
              <a:xfrm>
                <a:off x="3638" y="1550"/>
                <a:ext cx="8" cy="13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1 h 5"/>
                  <a:gd name="T4" fmla="*/ 2 w 3"/>
                  <a:gd name="T5" fmla="*/ 1 h 5"/>
                  <a:gd name="T6" fmla="*/ 1 w 3"/>
                  <a:gd name="T7" fmla="*/ 1 h 5"/>
                  <a:gd name="T8" fmla="*/ 1 w 3"/>
                  <a:gd name="T9" fmla="*/ 1 h 5"/>
                  <a:gd name="T10" fmla="*/ 1 w 3"/>
                  <a:gd name="T11" fmla="*/ 2 h 5"/>
                  <a:gd name="T12" fmla="*/ 1 w 3"/>
                  <a:gd name="T13" fmla="*/ 3 h 5"/>
                  <a:gd name="T14" fmla="*/ 0 w 3"/>
                  <a:gd name="T15" fmla="*/ 3 h 5"/>
                  <a:gd name="T16" fmla="*/ 0 w 3"/>
                  <a:gd name="T17" fmla="*/ 4 h 5"/>
                  <a:gd name="T18" fmla="*/ 1 w 3"/>
                  <a:gd name="T19" fmla="*/ 5 h 5"/>
                  <a:gd name="T20" fmla="*/ 2 w 3"/>
                  <a:gd name="T21" fmla="*/ 5 h 5"/>
                  <a:gd name="T22" fmla="*/ 2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653"/>
              <p:cNvSpPr/>
              <p:nvPr/>
            </p:nvSpPr>
            <p:spPr bwMode="auto">
              <a:xfrm>
                <a:off x="3306" y="1378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1 w 87"/>
                  <a:gd name="T29" fmla="*/ 56 h 71"/>
                  <a:gd name="T30" fmla="*/ 33 w 87"/>
                  <a:gd name="T31" fmla="*/ 52 h 71"/>
                  <a:gd name="T32" fmla="*/ 34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7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8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19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1" y="56"/>
                    </a:cubicBezTo>
                    <a:cubicBezTo>
                      <a:pt x="32" y="55"/>
                      <a:pt x="32" y="53"/>
                      <a:pt x="33" y="52"/>
                    </a:cubicBezTo>
                    <a:cubicBezTo>
                      <a:pt x="33" y="50"/>
                      <a:pt x="34" y="47"/>
                      <a:pt x="34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7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1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654"/>
              <p:cNvSpPr/>
              <p:nvPr/>
            </p:nvSpPr>
            <p:spPr bwMode="auto">
              <a:xfrm>
                <a:off x="3429" y="1472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2 w 29"/>
                  <a:gd name="T19" fmla="*/ 4 h 31"/>
                  <a:gd name="T20" fmla="*/ 2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655"/>
              <p:cNvSpPr/>
              <p:nvPr/>
            </p:nvSpPr>
            <p:spPr bwMode="auto">
              <a:xfrm>
                <a:off x="3416" y="1418"/>
                <a:ext cx="38" cy="46"/>
              </a:xfrm>
              <a:custGeom>
                <a:avLst/>
                <a:gdLst>
                  <a:gd name="T0" fmla="*/ 14 w 14"/>
                  <a:gd name="T1" fmla="*/ 9 h 17"/>
                  <a:gd name="T2" fmla="*/ 14 w 14"/>
                  <a:gd name="T3" fmla="*/ 8 h 17"/>
                  <a:gd name="T4" fmla="*/ 7 w 14"/>
                  <a:gd name="T5" fmla="*/ 10 h 17"/>
                  <a:gd name="T6" fmla="*/ 9 w 14"/>
                  <a:gd name="T7" fmla="*/ 3 h 17"/>
                  <a:gd name="T8" fmla="*/ 8 w 14"/>
                  <a:gd name="T9" fmla="*/ 3 h 17"/>
                  <a:gd name="T10" fmla="*/ 4 w 14"/>
                  <a:gd name="T11" fmla="*/ 9 h 17"/>
                  <a:gd name="T12" fmla="*/ 3 w 14"/>
                  <a:gd name="T13" fmla="*/ 1 h 17"/>
                  <a:gd name="T14" fmla="*/ 2 w 14"/>
                  <a:gd name="T15" fmla="*/ 1 h 17"/>
                  <a:gd name="T16" fmla="*/ 0 w 14"/>
                  <a:gd name="T17" fmla="*/ 15 h 17"/>
                  <a:gd name="T18" fmla="*/ 1 w 14"/>
                  <a:gd name="T19" fmla="*/ 16 h 17"/>
                  <a:gd name="T20" fmla="*/ 3 w 14"/>
                  <a:gd name="T21" fmla="*/ 17 h 17"/>
                  <a:gd name="T22" fmla="*/ 9 w 14"/>
                  <a:gd name="T23" fmla="*/ 13 h 17"/>
                  <a:gd name="T24" fmla="*/ 14 w 1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7">
                    <a:moveTo>
                      <a:pt x="14" y="9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10" y="2"/>
                      <a:pt x="9" y="2"/>
                      <a:pt x="8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656"/>
              <p:cNvSpPr/>
              <p:nvPr/>
            </p:nvSpPr>
            <p:spPr bwMode="auto">
              <a:xfrm>
                <a:off x="3440" y="1445"/>
                <a:ext cx="40" cy="35"/>
              </a:xfrm>
              <a:custGeom>
                <a:avLst/>
                <a:gdLst>
                  <a:gd name="T0" fmla="*/ 15 w 15"/>
                  <a:gd name="T1" fmla="*/ 1 h 13"/>
                  <a:gd name="T2" fmla="*/ 7 w 15"/>
                  <a:gd name="T3" fmla="*/ 3 h 13"/>
                  <a:gd name="T4" fmla="*/ 4 w 15"/>
                  <a:gd name="T5" fmla="*/ 5 h 13"/>
                  <a:gd name="T6" fmla="*/ 2 w 15"/>
                  <a:gd name="T7" fmla="*/ 7 h 13"/>
                  <a:gd name="T8" fmla="*/ 0 w 15"/>
                  <a:gd name="T9" fmla="*/ 9 h 13"/>
                  <a:gd name="T10" fmla="*/ 0 w 15"/>
                  <a:gd name="T11" fmla="*/ 10 h 13"/>
                  <a:gd name="T12" fmla="*/ 0 w 15"/>
                  <a:gd name="T13" fmla="*/ 12 h 13"/>
                  <a:gd name="T14" fmla="*/ 1 w 15"/>
                  <a:gd name="T15" fmla="*/ 12 h 13"/>
                  <a:gd name="T16" fmla="*/ 3 w 15"/>
                  <a:gd name="T17" fmla="*/ 10 h 13"/>
                  <a:gd name="T18" fmla="*/ 5 w 15"/>
                  <a:gd name="T19" fmla="*/ 7 h 13"/>
                  <a:gd name="T20" fmla="*/ 15 w 15"/>
                  <a:gd name="T21" fmla="*/ 2 h 13"/>
                  <a:gd name="T22" fmla="*/ 15 w 15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657"/>
              <p:cNvSpPr/>
              <p:nvPr/>
            </p:nvSpPr>
            <p:spPr bwMode="auto">
              <a:xfrm>
                <a:off x="3379" y="1386"/>
                <a:ext cx="50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9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4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58"/>
              <p:cNvSpPr/>
              <p:nvPr/>
            </p:nvSpPr>
            <p:spPr bwMode="auto">
              <a:xfrm>
                <a:off x="3448" y="1386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59"/>
              <p:cNvSpPr/>
              <p:nvPr/>
            </p:nvSpPr>
            <p:spPr bwMode="auto">
              <a:xfrm>
                <a:off x="3317" y="1410"/>
                <a:ext cx="126" cy="126"/>
              </a:xfrm>
              <a:custGeom>
                <a:avLst/>
                <a:gdLst>
                  <a:gd name="T0" fmla="*/ 42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6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7 w 47"/>
                  <a:gd name="T23" fmla="*/ 19 h 47"/>
                  <a:gd name="T24" fmla="*/ 14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6 w 47"/>
                  <a:gd name="T37" fmla="*/ 40 h 47"/>
                  <a:gd name="T38" fmla="*/ 38 w 47"/>
                  <a:gd name="T39" fmla="*/ 40 h 47"/>
                  <a:gd name="T40" fmla="*/ 38 w 47"/>
                  <a:gd name="T41" fmla="*/ 34 h 47"/>
                  <a:gd name="T42" fmla="*/ 46 w 47"/>
                  <a:gd name="T43" fmla="*/ 37 h 47"/>
                  <a:gd name="T44" fmla="*/ 46 w 47"/>
                  <a:gd name="T45" fmla="*/ 36 h 47"/>
                  <a:gd name="T46" fmla="*/ 42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2" y="30"/>
                    </a:move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6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7" y="19"/>
                    </a:cubicBezTo>
                    <a:cubicBezTo>
                      <a:pt x="8" y="20"/>
                      <a:pt x="18" y="23"/>
                      <a:pt x="14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7" y="37"/>
                      <a:pt x="37" y="36"/>
                      <a:pt x="38" y="34"/>
                    </a:cubicBezTo>
                    <a:cubicBezTo>
                      <a:pt x="40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6" y="36"/>
                    </a:cubicBezTo>
                    <a:cubicBezTo>
                      <a:pt x="46" y="34"/>
                      <a:pt x="44" y="32"/>
                      <a:pt x="42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660"/>
              <p:cNvSpPr/>
              <p:nvPr/>
            </p:nvSpPr>
            <p:spPr bwMode="auto">
              <a:xfrm>
                <a:off x="3395" y="1448"/>
                <a:ext cx="61" cy="43"/>
              </a:xfrm>
              <a:custGeom>
                <a:avLst/>
                <a:gdLst>
                  <a:gd name="T0" fmla="*/ 5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5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5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661"/>
              <p:cNvSpPr/>
              <p:nvPr/>
            </p:nvSpPr>
            <p:spPr bwMode="auto">
              <a:xfrm>
                <a:off x="3405" y="1464"/>
                <a:ext cx="35" cy="24"/>
              </a:xfrm>
              <a:custGeom>
                <a:avLst/>
                <a:gdLst>
                  <a:gd name="T0" fmla="*/ 6 w 13"/>
                  <a:gd name="T1" fmla="*/ 0 h 9"/>
                  <a:gd name="T2" fmla="*/ 2 w 13"/>
                  <a:gd name="T3" fmla="*/ 1 h 9"/>
                  <a:gd name="T4" fmla="*/ 1 w 13"/>
                  <a:gd name="T5" fmla="*/ 4 h 9"/>
                  <a:gd name="T6" fmla="*/ 13 w 13"/>
                  <a:gd name="T7" fmla="*/ 5 h 9"/>
                  <a:gd name="T8" fmla="*/ 12 w 13"/>
                  <a:gd name="T9" fmla="*/ 2 h 9"/>
                  <a:gd name="T10" fmla="*/ 8 w 13"/>
                  <a:gd name="T11" fmla="*/ 0 h 9"/>
                  <a:gd name="T12" fmla="*/ 5 w 13"/>
                  <a:gd name="T13" fmla="*/ 2 h 9"/>
                  <a:gd name="T14" fmla="*/ 7 w 13"/>
                  <a:gd name="T15" fmla="*/ 4 h 9"/>
                  <a:gd name="T16" fmla="*/ 10 w 13"/>
                  <a:gd name="T17" fmla="*/ 5 h 9"/>
                  <a:gd name="T18" fmla="*/ 9 w 13"/>
                  <a:gd name="T19" fmla="*/ 2 h 9"/>
                  <a:gd name="T20" fmla="*/ 4 w 13"/>
                  <a:gd name="T21" fmla="*/ 2 h 9"/>
                  <a:gd name="T22" fmla="*/ 3 w 13"/>
                  <a:gd name="T23" fmla="*/ 5 h 9"/>
                  <a:gd name="T24" fmla="*/ 6 w 13"/>
                  <a:gd name="T25" fmla="*/ 4 h 9"/>
                  <a:gd name="T26" fmla="*/ 6 w 13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3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662"/>
              <p:cNvSpPr/>
              <p:nvPr/>
            </p:nvSpPr>
            <p:spPr bwMode="auto">
              <a:xfrm>
                <a:off x="3416" y="1467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1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663"/>
              <p:cNvSpPr/>
              <p:nvPr/>
            </p:nvSpPr>
            <p:spPr bwMode="auto">
              <a:xfrm>
                <a:off x="3405" y="1509"/>
                <a:ext cx="30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1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5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664"/>
              <p:cNvSpPr/>
              <p:nvPr/>
            </p:nvSpPr>
            <p:spPr bwMode="auto">
              <a:xfrm>
                <a:off x="3456" y="1525"/>
                <a:ext cx="32" cy="33"/>
              </a:xfrm>
              <a:custGeom>
                <a:avLst/>
                <a:gdLst>
                  <a:gd name="T0" fmla="*/ 11 w 12"/>
                  <a:gd name="T1" fmla="*/ 1 h 12"/>
                  <a:gd name="T2" fmla="*/ 9 w 12"/>
                  <a:gd name="T3" fmla="*/ 3 h 12"/>
                  <a:gd name="T4" fmla="*/ 8 w 12"/>
                  <a:gd name="T5" fmla="*/ 4 h 12"/>
                  <a:gd name="T6" fmla="*/ 6 w 12"/>
                  <a:gd name="T7" fmla="*/ 8 h 12"/>
                  <a:gd name="T8" fmla="*/ 0 w 12"/>
                  <a:gd name="T9" fmla="*/ 9 h 12"/>
                  <a:gd name="T10" fmla="*/ 0 w 12"/>
                  <a:gd name="T11" fmla="*/ 10 h 12"/>
                  <a:gd name="T12" fmla="*/ 9 w 12"/>
                  <a:gd name="T13" fmla="*/ 9 h 12"/>
                  <a:gd name="T14" fmla="*/ 10 w 12"/>
                  <a:gd name="T15" fmla="*/ 7 h 12"/>
                  <a:gd name="T16" fmla="*/ 11 w 12"/>
                  <a:gd name="T17" fmla="*/ 7 h 12"/>
                  <a:gd name="T18" fmla="*/ 11 w 12"/>
                  <a:gd name="T19" fmla="*/ 6 h 12"/>
                  <a:gd name="T20" fmla="*/ 12 w 12"/>
                  <a:gd name="T21" fmla="*/ 1 h 12"/>
                  <a:gd name="T22" fmla="*/ 11 w 12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2">
                    <a:moveTo>
                      <a:pt x="11" y="1"/>
                    </a:moveTo>
                    <a:cubicBezTo>
                      <a:pt x="10" y="2"/>
                      <a:pt x="9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2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665"/>
              <p:cNvSpPr/>
              <p:nvPr/>
            </p:nvSpPr>
            <p:spPr bwMode="auto">
              <a:xfrm>
                <a:off x="3499" y="1450"/>
                <a:ext cx="32" cy="54"/>
              </a:xfrm>
              <a:custGeom>
                <a:avLst/>
                <a:gdLst>
                  <a:gd name="T0" fmla="*/ 1 w 12"/>
                  <a:gd name="T1" fmla="*/ 0 h 20"/>
                  <a:gd name="T2" fmla="*/ 1 w 12"/>
                  <a:gd name="T3" fmla="*/ 1 h 20"/>
                  <a:gd name="T4" fmla="*/ 4 w 12"/>
                  <a:gd name="T5" fmla="*/ 5 h 20"/>
                  <a:gd name="T6" fmla="*/ 4 w 12"/>
                  <a:gd name="T7" fmla="*/ 9 h 20"/>
                  <a:gd name="T8" fmla="*/ 1 w 12"/>
                  <a:gd name="T9" fmla="*/ 11 h 20"/>
                  <a:gd name="T10" fmla="*/ 1 w 12"/>
                  <a:gd name="T11" fmla="*/ 11 h 20"/>
                  <a:gd name="T12" fmla="*/ 4 w 12"/>
                  <a:gd name="T13" fmla="*/ 17 h 20"/>
                  <a:gd name="T14" fmla="*/ 4 w 12"/>
                  <a:gd name="T15" fmla="*/ 18 h 20"/>
                  <a:gd name="T16" fmla="*/ 12 w 12"/>
                  <a:gd name="T17" fmla="*/ 12 h 20"/>
                  <a:gd name="T18" fmla="*/ 1 w 12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5" y="6"/>
                      <a:pt x="6" y="8"/>
                      <a:pt x="4" y="9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6" y="14"/>
                      <a:pt x="4" y="17"/>
                    </a:cubicBezTo>
                    <a:cubicBezTo>
                      <a:pt x="3" y="17"/>
                      <a:pt x="4" y="18"/>
                      <a:pt x="4" y="18"/>
                    </a:cubicBezTo>
                    <a:cubicBezTo>
                      <a:pt x="8" y="20"/>
                      <a:pt x="12" y="16"/>
                      <a:pt x="12" y="12"/>
                    </a:cubicBezTo>
                    <a:cubicBezTo>
                      <a:pt x="11" y="6"/>
                      <a:pt x="6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666"/>
              <p:cNvSpPr/>
              <p:nvPr/>
            </p:nvSpPr>
            <p:spPr bwMode="auto">
              <a:xfrm>
                <a:off x="3317" y="1418"/>
                <a:ext cx="32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4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5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667"/>
              <p:cNvSpPr/>
              <p:nvPr/>
            </p:nvSpPr>
            <p:spPr bwMode="auto">
              <a:xfrm>
                <a:off x="3328" y="1475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6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5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2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6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2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668"/>
              <p:cNvSpPr/>
              <p:nvPr/>
            </p:nvSpPr>
            <p:spPr bwMode="auto">
              <a:xfrm>
                <a:off x="3167" y="2500"/>
                <a:ext cx="180" cy="153"/>
              </a:xfrm>
              <a:custGeom>
                <a:avLst/>
                <a:gdLst>
                  <a:gd name="T0" fmla="*/ 61 w 67"/>
                  <a:gd name="T1" fmla="*/ 32 h 57"/>
                  <a:gd name="T2" fmla="*/ 49 w 67"/>
                  <a:gd name="T3" fmla="*/ 26 h 57"/>
                  <a:gd name="T4" fmla="*/ 55 w 67"/>
                  <a:gd name="T5" fmla="*/ 15 h 57"/>
                  <a:gd name="T6" fmla="*/ 39 w 67"/>
                  <a:gd name="T7" fmla="*/ 3 h 57"/>
                  <a:gd name="T8" fmla="*/ 25 w 67"/>
                  <a:gd name="T9" fmla="*/ 15 h 57"/>
                  <a:gd name="T10" fmla="*/ 25 w 67"/>
                  <a:gd name="T11" fmla="*/ 16 h 57"/>
                  <a:gd name="T12" fmla="*/ 24 w 67"/>
                  <a:gd name="T13" fmla="*/ 13 h 57"/>
                  <a:gd name="T14" fmla="*/ 22 w 67"/>
                  <a:gd name="T15" fmla="*/ 9 h 57"/>
                  <a:gd name="T16" fmla="*/ 19 w 67"/>
                  <a:gd name="T17" fmla="*/ 5 h 57"/>
                  <a:gd name="T18" fmla="*/ 9 w 67"/>
                  <a:gd name="T19" fmla="*/ 3 h 57"/>
                  <a:gd name="T20" fmla="*/ 11 w 67"/>
                  <a:gd name="T21" fmla="*/ 21 h 57"/>
                  <a:gd name="T22" fmla="*/ 3 w 67"/>
                  <a:gd name="T23" fmla="*/ 30 h 57"/>
                  <a:gd name="T24" fmla="*/ 6 w 67"/>
                  <a:gd name="T25" fmla="*/ 42 h 57"/>
                  <a:gd name="T26" fmla="*/ 15 w 67"/>
                  <a:gd name="T27" fmla="*/ 44 h 57"/>
                  <a:gd name="T28" fmla="*/ 19 w 67"/>
                  <a:gd name="T29" fmla="*/ 41 h 57"/>
                  <a:gd name="T30" fmla="*/ 21 w 67"/>
                  <a:gd name="T31" fmla="*/ 38 h 57"/>
                  <a:gd name="T32" fmla="*/ 23 w 67"/>
                  <a:gd name="T33" fmla="*/ 37 h 57"/>
                  <a:gd name="T34" fmla="*/ 41 w 67"/>
                  <a:gd name="T35" fmla="*/ 57 h 57"/>
                  <a:gd name="T36" fmla="*/ 48 w 67"/>
                  <a:gd name="T37" fmla="*/ 51 h 57"/>
                  <a:gd name="T38" fmla="*/ 48 w 67"/>
                  <a:gd name="T39" fmla="*/ 46 h 57"/>
                  <a:gd name="T40" fmla="*/ 47 w 67"/>
                  <a:gd name="T41" fmla="*/ 42 h 57"/>
                  <a:gd name="T42" fmla="*/ 55 w 67"/>
                  <a:gd name="T43" fmla="*/ 45 h 57"/>
                  <a:gd name="T44" fmla="*/ 61 w 67"/>
                  <a:gd name="T45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57">
                    <a:moveTo>
                      <a:pt x="61" y="32"/>
                    </a:moveTo>
                    <a:cubicBezTo>
                      <a:pt x="59" y="30"/>
                      <a:pt x="52" y="24"/>
                      <a:pt x="49" y="26"/>
                    </a:cubicBezTo>
                    <a:cubicBezTo>
                      <a:pt x="53" y="24"/>
                      <a:pt x="55" y="20"/>
                      <a:pt x="55" y="15"/>
                    </a:cubicBezTo>
                    <a:cubicBezTo>
                      <a:pt x="57" y="6"/>
                      <a:pt x="46" y="6"/>
                      <a:pt x="39" y="3"/>
                    </a:cubicBezTo>
                    <a:cubicBezTo>
                      <a:pt x="31" y="0"/>
                      <a:pt x="25" y="8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3" y="12"/>
                      <a:pt x="23" y="11"/>
                      <a:pt x="22" y="9"/>
                    </a:cubicBezTo>
                    <a:cubicBezTo>
                      <a:pt x="21" y="8"/>
                      <a:pt x="20" y="6"/>
                      <a:pt x="19" y="5"/>
                    </a:cubicBezTo>
                    <a:cubicBezTo>
                      <a:pt x="16" y="4"/>
                      <a:pt x="11" y="1"/>
                      <a:pt x="9" y="3"/>
                    </a:cubicBezTo>
                    <a:cubicBezTo>
                      <a:pt x="4" y="8"/>
                      <a:pt x="7" y="18"/>
                      <a:pt x="11" y="21"/>
                    </a:cubicBezTo>
                    <a:cubicBezTo>
                      <a:pt x="9" y="19"/>
                      <a:pt x="3" y="28"/>
                      <a:pt x="3" y="30"/>
                    </a:cubicBezTo>
                    <a:cubicBezTo>
                      <a:pt x="0" y="35"/>
                      <a:pt x="2" y="38"/>
                      <a:pt x="6" y="42"/>
                    </a:cubicBezTo>
                    <a:cubicBezTo>
                      <a:pt x="8" y="44"/>
                      <a:pt x="13" y="46"/>
                      <a:pt x="15" y="44"/>
                    </a:cubicBezTo>
                    <a:cubicBezTo>
                      <a:pt x="17" y="43"/>
                      <a:pt x="18" y="42"/>
                      <a:pt x="19" y="41"/>
                    </a:cubicBezTo>
                    <a:cubicBezTo>
                      <a:pt x="20" y="40"/>
                      <a:pt x="21" y="39"/>
                      <a:pt x="21" y="38"/>
                    </a:cubicBezTo>
                    <a:cubicBezTo>
                      <a:pt x="22" y="37"/>
                      <a:pt x="23" y="34"/>
                      <a:pt x="23" y="37"/>
                    </a:cubicBezTo>
                    <a:cubicBezTo>
                      <a:pt x="22" y="48"/>
                      <a:pt x="30" y="57"/>
                      <a:pt x="41" y="57"/>
                    </a:cubicBezTo>
                    <a:cubicBezTo>
                      <a:pt x="44" y="56"/>
                      <a:pt x="47" y="55"/>
                      <a:pt x="48" y="51"/>
                    </a:cubicBezTo>
                    <a:cubicBezTo>
                      <a:pt x="49" y="50"/>
                      <a:pt x="49" y="47"/>
                      <a:pt x="48" y="46"/>
                    </a:cubicBezTo>
                    <a:cubicBezTo>
                      <a:pt x="48" y="46"/>
                      <a:pt x="46" y="42"/>
                      <a:pt x="47" y="42"/>
                    </a:cubicBezTo>
                    <a:cubicBezTo>
                      <a:pt x="50" y="43"/>
                      <a:pt x="52" y="44"/>
                      <a:pt x="55" y="45"/>
                    </a:cubicBezTo>
                    <a:cubicBezTo>
                      <a:pt x="64" y="48"/>
                      <a:pt x="67" y="37"/>
                      <a:pt x="6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69"/>
              <p:cNvSpPr/>
              <p:nvPr/>
            </p:nvSpPr>
            <p:spPr bwMode="auto">
              <a:xfrm>
                <a:off x="3264" y="2578"/>
                <a:ext cx="45" cy="75"/>
              </a:xfrm>
              <a:custGeom>
                <a:avLst/>
                <a:gdLst>
                  <a:gd name="T0" fmla="*/ 10 w 17"/>
                  <a:gd name="T1" fmla="*/ 12 h 28"/>
                  <a:gd name="T2" fmla="*/ 5 w 17"/>
                  <a:gd name="T3" fmla="*/ 7 h 28"/>
                  <a:gd name="T4" fmla="*/ 5 w 17"/>
                  <a:gd name="T5" fmla="*/ 7 h 28"/>
                  <a:gd name="T6" fmla="*/ 4 w 17"/>
                  <a:gd name="T7" fmla="*/ 6 h 28"/>
                  <a:gd name="T8" fmla="*/ 2 w 17"/>
                  <a:gd name="T9" fmla="*/ 4 h 28"/>
                  <a:gd name="T10" fmla="*/ 1 w 17"/>
                  <a:gd name="T11" fmla="*/ 0 h 28"/>
                  <a:gd name="T12" fmla="*/ 0 w 17"/>
                  <a:gd name="T13" fmla="*/ 0 h 28"/>
                  <a:gd name="T14" fmla="*/ 0 w 17"/>
                  <a:gd name="T15" fmla="*/ 1 h 28"/>
                  <a:gd name="T16" fmla="*/ 0 w 17"/>
                  <a:gd name="T17" fmla="*/ 1 h 28"/>
                  <a:gd name="T18" fmla="*/ 1 w 17"/>
                  <a:gd name="T19" fmla="*/ 4 h 28"/>
                  <a:gd name="T20" fmla="*/ 0 w 17"/>
                  <a:gd name="T21" fmla="*/ 4 h 28"/>
                  <a:gd name="T22" fmla="*/ 6 w 17"/>
                  <a:gd name="T23" fmla="*/ 27 h 28"/>
                  <a:gd name="T24" fmla="*/ 6 w 17"/>
                  <a:gd name="T25" fmla="*/ 27 h 28"/>
                  <a:gd name="T26" fmla="*/ 10 w 17"/>
                  <a:gd name="T2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0" y="12"/>
                    </a:moveTo>
                    <a:cubicBezTo>
                      <a:pt x="9" y="10"/>
                      <a:pt x="7" y="9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7" y="22"/>
                      <a:pt x="6" y="27"/>
                    </a:cubicBezTo>
                    <a:cubicBezTo>
                      <a:pt x="5" y="27"/>
                      <a:pt x="6" y="28"/>
                      <a:pt x="6" y="27"/>
                    </a:cubicBezTo>
                    <a:cubicBezTo>
                      <a:pt x="13" y="26"/>
                      <a:pt x="14" y="17"/>
                      <a:pt x="10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70"/>
              <p:cNvSpPr/>
              <p:nvPr/>
            </p:nvSpPr>
            <p:spPr bwMode="auto">
              <a:xfrm>
                <a:off x="3256" y="2535"/>
                <a:ext cx="34" cy="37"/>
              </a:xfrm>
              <a:custGeom>
                <a:avLst/>
                <a:gdLst>
                  <a:gd name="T0" fmla="*/ 13 w 13"/>
                  <a:gd name="T1" fmla="*/ 9 h 14"/>
                  <a:gd name="T2" fmla="*/ 13 w 13"/>
                  <a:gd name="T3" fmla="*/ 9 h 14"/>
                  <a:gd name="T4" fmla="*/ 7 w 13"/>
                  <a:gd name="T5" fmla="*/ 9 h 14"/>
                  <a:gd name="T6" fmla="*/ 11 w 13"/>
                  <a:gd name="T7" fmla="*/ 4 h 14"/>
                  <a:gd name="T8" fmla="*/ 10 w 13"/>
                  <a:gd name="T9" fmla="*/ 3 h 14"/>
                  <a:gd name="T10" fmla="*/ 5 w 13"/>
                  <a:gd name="T11" fmla="*/ 7 h 14"/>
                  <a:gd name="T12" fmla="*/ 6 w 13"/>
                  <a:gd name="T13" fmla="*/ 0 h 14"/>
                  <a:gd name="T14" fmla="*/ 5 w 13"/>
                  <a:gd name="T15" fmla="*/ 0 h 14"/>
                  <a:gd name="T16" fmla="*/ 0 w 13"/>
                  <a:gd name="T17" fmla="*/ 10 h 14"/>
                  <a:gd name="T18" fmla="*/ 1 w 13"/>
                  <a:gd name="T19" fmla="*/ 11 h 14"/>
                  <a:gd name="T20" fmla="*/ 2 w 13"/>
                  <a:gd name="T21" fmla="*/ 13 h 14"/>
                  <a:gd name="T22" fmla="*/ 8 w 13"/>
                  <a:gd name="T23" fmla="*/ 12 h 14"/>
                  <a:gd name="T24" fmla="*/ 13 w 13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9" y="9"/>
                      <a:pt x="7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2" y="7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4" y="14"/>
                      <a:pt x="6" y="12"/>
                      <a:pt x="8" y="12"/>
                    </a:cubicBezTo>
                    <a:cubicBezTo>
                      <a:pt x="10" y="11"/>
                      <a:pt x="12" y="11"/>
                      <a:pt x="13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671"/>
              <p:cNvSpPr/>
              <p:nvPr/>
            </p:nvSpPr>
            <p:spPr bwMode="auto">
              <a:xfrm>
                <a:off x="3269" y="2570"/>
                <a:ext cx="40" cy="16"/>
              </a:xfrm>
              <a:custGeom>
                <a:avLst/>
                <a:gdLst>
                  <a:gd name="T0" fmla="*/ 15 w 15"/>
                  <a:gd name="T1" fmla="*/ 1 h 6"/>
                  <a:gd name="T2" fmla="*/ 8 w 15"/>
                  <a:gd name="T3" fmla="*/ 0 h 6"/>
                  <a:gd name="T4" fmla="*/ 5 w 15"/>
                  <a:gd name="T5" fmla="*/ 1 h 6"/>
                  <a:gd name="T6" fmla="*/ 3 w 15"/>
                  <a:gd name="T7" fmla="*/ 2 h 6"/>
                  <a:gd name="T8" fmla="*/ 1 w 15"/>
                  <a:gd name="T9" fmla="*/ 3 h 6"/>
                  <a:gd name="T10" fmla="*/ 1 w 15"/>
                  <a:gd name="T11" fmla="*/ 4 h 6"/>
                  <a:gd name="T12" fmla="*/ 0 w 15"/>
                  <a:gd name="T13" fmla="*/ 5 h 6"/>
                  <a:gd name="T14" fmla="*/ 1 w 15"/>
                  <a:gd name="T15" fmla="*/ 5 h 6"/>
                  <a:gd name="T16" fmla="*/ 3 w 15"/>
                  <a:gd name="T17" fmla="*/ 5 h 6"/>
                  <a:gd name="T18" fmla="*/ 6 w 15"/>
                  <a:gd name="T19" fmla="*/ 3 h 6"/>
                  <a:gd name="T20" fmla="*/ 14 w 15"/>
                  <a:gd name="T21" fmla="*/ 1 h 6"/>
                  <a:gd name="T22" fmla="*/ 15 w 15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6">
                    <a:moveTo>
                      <a:pt x="15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1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672"/>
              <p:cNvSpPr/>
              <p:nvPr/>
            </p:nvSpPr>
            <p:spPr bwMode="auto">
              <a:xfrm>
                <a:off x="3234" y="2505"/>
                <a:ext cx="51" cy="57"/>
              </a:xfrm>
              <a:custGeom>
                <a:avLst/>
                <a:gdLst>
                  <a:gd name="T0" fmla="*/ 19 w 19"/>
                  <a:gd name="T1" fmla="*/ 3 h 21"/>
                  <a:gd name="T2" fmla="*/ 12 w 19"/>
                  <a:gd name="T3" fmla="*/ 1 h 21"/>
                  <a:gd name="T4" fmla="*/ 12 w 19"/>
                  <a:gd name="T5" fmla="*/ 0 h 21"/>
                  <a:gd name="T6" fmla="*/ 1 w 19"/>
                  <a:gd name="T7" fmla="*/ 11 h 21"/>
                  <a:gd name="T8" fmla="*/ 1 w 19"/>
                  <a:gd name="T9" fmla="*/ 16 h 21"/>
                  <a:gd name="T10" fmla="*/ 2 w 19"/>
                  <a:gd name="T11" fmla="*/ 19 h 21"/>
                  <a:gd name="T12" fmla="*/ 2 w 19"/>
                  <a:gd name="T13" fmla="*/ 20 h 21"/>
                  <a:gd name="T14" fmla="*/ 3 w 19"/>
                  <a:gd name="T15" fmla="*/ 21 h 21"/>
                  <a:gd name="T16" fmla="*/ 3 w 19"/>
                  <a:gd name="T17" fmla="*/ 21 h 21"/>
                  <a:gd name="T18" fmla="*/ 2 w 19"/>
                  <a:gd name="T19" fmla="*/ 14 h 21"/>
                  <a:gd name="T20" fmla="*/ 3 w 19"/>
                  <a:gd name="T21" fmla="*/ 9 h 21"/>
                  <a:gd name="T22" fmla="*/ 11 w 19"/>
                  <a:gd name="T23" fmla="*/ 1 h 21"/>
                  <a:gd name="T24" fmla="*/ 18 w 19"/>
                  <a:gd name="T25" fmla="*/ 3 h 21"/>
                  <a:gd name="T26" fmla="*/ 19 w 19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1">
                    <a:moveTo>
                      <a:pt x="19" y="3"/>
                    </a:moveTo>
                    <a:cubicBezTo>
                      <a:pt x="17" y="1"/>
                      <a:pt x="14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"/>
                      <a:pt x="2" y="5"/>
                      <a:pt x="1" y="11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3" y="21"/>
                      <a:pt x="4" y="21"/>
                      <a:pt x="3" y="21"/>
                    </a:cubicBezTo>
                    <a:cubicBezTo>
                      <a:pt x="2" y="19"/>
                      <a:pt x="2" y="16"/>
                      <a:pt x="2" y="14"/>
                    </a:cubicBezTo>
                    <a:cubicBezTo>
                      <a:pt x="2" y="12"/>
                      <a:pt x="2" y="11"/>
                      <a:pt x="3" y="9"/>
                    </a:cubicBezTo>
                    <a:cubicBezTo>
                      <a:pt x="5" y="7"/>
                      <a:pt x="7" y="2"/>
                      <a:pt x="11" y="1"/>
                    </a:cubicBezTo>
                    <a:cubicBezTo>
                      <a:pt x="13" y="1"/>
                      <a:pt x="16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673"/>
              <p:cNvSpPr/>
              <p:nvPr/>
            </p:nvSpPr>
            <p:spPr bwMode="auto">
              <a:xfrm>
                <a:off x="3298" y="2516"/>
                <a:ext cx="19" cy="48"/>
              </a:xfrm>
              <a:custGeom>
                <a:avLst/>
                <a:gdLst>
                  <a:gd name="T0" fmla="*/ 7 w 7"/>
                  <a:gd name="T1" fmla="*/ 8 h 18"/>
                  <a:gd name="T2" fmla="*/ 1 w 7"/>
                  <a:gd name="T3" fmla="*/ 0 h 18"/>
                  <a:gd name="T4" fmla="*/ 1 w 7"/>
                  <a:gd name="T5" fmla="*/ 1 h 18"/>
                  <a:gd name="T6" fmla="*/ 2 w 7"/>
                  <a:gd name="T7" fmla="*/ 2 h 18"/>
                  <a:gd name="T8" fmla="*/ 2 w 7"/>
                  <a:gd name="T9" fmla="*/ 2 h 18"/>
                  <a:gd name="T10" fmla="*/ 5 w 7"/>
                  <a:gd name="T11" fmla="*/ 7 h 18"/>
                  <a:gd name="T12" fmla="*/ 4 w 7"/>
                  <a:gd name="T13" fmla="*/ 12 h 18"/>
                  <a:gd name="T14" fmla="*/ 2 w 7"/>
                  <a:gd name="T15" fmla="*/ 17 h 18"/>
                  <a:gd name="T16" fmla="*/ 3 w 7"/>
                  <a:gd name="T17" fmla="*/ 17 h 18"/>
                  <a:gd name="T18" fmla="*/ 7 w 7"/>
                  <a:gd name="T1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8"/>
                    </a:moveTo>
                    <a:cubicBezTo>
                      <a:pt x="7" y="4"/>
                      <a:pt x="4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3" y="5"/>
                      <a:pt x="5" y="7"/>
                    </a:cubicBezTo>
                    <a:cubicBezTo>
                      <a:pt x="5" y="8"/>
                      <a:pt x="4" y="10"/>
                      <a:pt x="4" y="12"/>
                    </a:cubicBezTo>
                    <a:cubicBezTo>
                      <a:pt x="3" y="13"/>
                      <a:pt x="3" y="15"/>
                      <a:pt x="2" y="17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5" y="15"/>
                      <a:pt x="6" y="11"/>
                      <a:pt x="7" y="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674"/>
              <p:cNvSpPr/>
              <p:nvPr/>
            </p:nvSpPr>
            <p:spPr bwMode="auto">
              <a:xfrm>
                <a:off x="3181" y="2505"/>
                <a:ext cx="83" cy="110"/>
              </a:xfrm>
              <a:custGeom>
                <a:avLst/>
                <a:gdLst>
                  <a:gd name="T0" fmla="*/ 29 w 31"/>
                  <a:gd name="T1" fmla="*/ 32 h 41"/>
                  <a:gd name="T2" fmla="*/ 29 w 31"/>
                  <a:gd name="T3" fmla="*/ 31 h 41"/>
                  <a:gd name="T4" fmla="*/ 29 w 31"/>
                  <a:gd name="T5" fmla="*/ 31 h 41"/>
                  <a:gd name="T6" fmla="*/ 29 w 31"/>
                  <a:gd name="T7" fmla="*/ 30 h 41"/>
                  <a:gd name="T8" fmla="*/ 26 w 31"/>
                  <a:gd name="T9" fmla="*/ 26 h 41"/>
                  <a:gd name="T10" fmla="*/ 25 w 31"/>
                  <a:gd name="T11" fmla="*/ 25 h 41"/>
                  <a:gd name="T12" fmla="*/ 21 w 31"/>
                  <a:gd name="T13" fmla="*/ 21 h 41"/>
                  <a:gd name="T14" fmla="*/ 20 w 31"/>
                  <a:gd name="T15" fmla="*/ 16 h 41"/>
                  <a:gd name="T16" fmla="*/ 16 w 31"/>
                  <a:gd name="T17" fmla="*/ 6 h 41"/>
                  <a:gd name="T18" fmla="*/ 8 w 31"/>
                  <a:gd name="T19" fmla="*/ 0 h 41"/>
                  <a:gd name="T20" fmla="*/ 5 w 31"/>
                  <a:gd name="T21" fmla="*/ 8 h 41"/>
                  <a:gd name="T22" fmla="*/ 6 w 31"/>
                  <a:gd name="T23" fmla="*/ 15 h 41"/>
                  <a:gd name="T24" fmla="*/ 9 w 31"/>
                  <a:gd name="T25" fmla="*/ 21 h 41"/>
                  <a:gd name="T26" fmla="*/ 1 w 31"/>
                  <a:gd name="T27" fmla="*/ 31 h 41"/>
                  <a:gd name="T28" fmla="*/ 11 w 31"/>
                  <a:gd name="T29" fmla="*/ 39 h 41"/>
                  <a:gd name="T30" fmla="*/ 13 w 31"/>
                  <a:gd name="T31" fmla="*/ 40 h 41"/>
                  <a:gd name="T32" fmla="*/ 15 w 31"/>
                  <a:gd name="T33" fmla="*/ 39 h 41"/>
                  <a:gd name="T34" fmla="*/ 17 w 31"/>
                  <a:gd name="T35" fmla="*/ 36 h 41"/>
                  <a:gd name="T36" fmla="*/ 22 w 31"/>
                  <a:gd name="T37" fmla="*/ 38 h 41"/>
                  <a:gd name="T38" fmla="*/ 23 w 31"/>
                  <a:gd name="T39" fmla="*/ 38 h 41"/>
                  <a:gd name="T40" fmla="*/ 25 w 31"/>
                  <a:gd name="T41" fmla="*/ 34 h 41"/>
                  <a:gd name="T42" fmla="*/ 30 w 31"/>
                  <a:gd name="T43" fmla="*/ 38 h 41"/>
                  <a:gd name="T44" fmla="*/ 31 w 31"/>
                  <a:gd name="T45" fmla="*/ 38 h 41"/>
                  <a:gd name="T46" fmla="*/ 29 w 31"/>
                  <a:gd name="T47" fmla="*/ 3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41">
                    <a:moveTo>
                      <a:pt x="29" y="32"/>
                    </a:moveTo>
                    <a:cubicBezTo>
                      <a:pt x="30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28" y="29"/>
                      <a:pt x="28" y="27"/>
                      <a:pt x="26" y="26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3" y="25"/>
                      <a:pt x="22" y="24"/>
                      <a:pt x="21" y="21"/>
                    </a:cubicBezTo>
                    <a:cubicBezTo>
                      <a:pt x="21" y="20"/>
                      <a:pt x="21" y="17"/>
                      <a:pt x="20" y="16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5" y="4"/>
                      <a:pt x="11" y="0"/>
                      <a:pt x="8" y="0"/>
                    </a:cubicBezTo>
                    <a:cubicBezTo>
                      <a:pt x="4" y="1"/>
                      <a:pt x="6" y="6"/>
                      <a:pt x="5" y="8"/>
                    </a:cubicBezTo>
                    <a:cubicBezTo>
                      <a:pt x="5" y="11"/>
                      <a:pt x="5" y="12"/>
                      <a:pt x="6" y="15"/>
                    </a:cubicBezTo>
                    <a:cubicBezTo>
                      <a:pt x="6" y="16"/>
                      <a:pt x="13" y="21"/>
                      <a:pt x="9" y="21"/>
                    </a:cubicBezTo>
                    <a:cubicBezTo>
                      <a:pt x="4" y="22"/>
                      <a:pt x="1" y="26"/>
                      <a:pt x="1" y="31"/>
                    </a:cubicBezTo>
                    <a:cubicBezTo>
                      <a:pt x="0" y="36"/>
                      <a:pt x="7" y="36"/>
                      <a:pt x="11" y="39"/>
                    </a:cubicBezTo>
                    <a:cubicBezTo>
                      <a:pt x="11" y="40"/>
                      <a:pt x="12" y="41"/>
                      <a:pt x="13" y="40"/>
                    </a:cubicBezTo>
                    <a:cubicBezTo>
                      <a:pt x="14" y="40"/>
                      <a:pt x="14" y="39"/>
                      <a:pt x="15" y="39"/>
                    </a:cubicBezTo>
                    <a:cubicBezTo>
                      <a:pt x="16" y="38"/>
                      <a:pt x="16" y="37"/>
                      <a:pt x="17" y="36"/>
                    </a:cubicBezTo>
                    <a:cubicBezTo>
                      <a:pt x="21" y="35"/>
                      <a:pt x="23" y="35"/>
                      <a:pt x="22" y="38"/>
                    </a:cubicBezTo>
                    <a:cubicBezTo>
                      <a:pt x="22" y="38"/>
                      <a:pt x="23" y="39"/>
                      <a:pt x="23" y="38"/>
                    </a:cubicBezTo>
                    <a:cubicBezTo>
                      <a:pt x="24" y="36"/>
                      <a:pt x="24" y="35"/>
                      <a:pt x="25" y="34"/>
                    </a:cubicBezTo>
                    <a:cubicBezTo>
                      <a:pt x="28" y="32"/>
                      <a:pt x="29" y="36"/>
                      <a:pt x="30" y="38"/>
                    </a:cubicBezTo>
                    <a:cubicBezTo>
                      <a:pt x="30" y="39"/>
                      <a:pt x="31" y="38"/>
                      <a:pt x="31" y="38"/>
                    </a:cubicBezTo>
                    <a:cubicBezTo>
                      <a:pt x="31" y="36"/>
                      <a:pt x="30" y="34"/>
                      <a:pt x="29" y="32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675"/>
              <p:cNvSpPr/>
              <p:nvPr/>
            </p:nvSpPr>
            <p:spPr bwMode="auto">
              <a:xfrm>
                <a:off x="3237" y="2556"/>
                <a:ext cx="48" cy="35"/>
              </a:xfrm>
              <a:custGeom>
                <a:avLst/>
                <a:gdLst>
                  <a:gd name="T0" fmla="*/ 6 w 18"/>
                  <a:gd name="T1" fmla="*/ 2 h 13"/>
                  <a:gd name="T2" fmla="*/ 5 w 18"/>
                  <a:gd name="T3" fmla="*/ 1 h 13"/>
                  <a:gd name="T4" fmla="*/ 4 w 18"/>
                  <a:gd name="T5" fmla="*/ 1 h 13"/>
                  <a:gd name="T6" fmla="*/ 4 w 18"/>
                  <a:gd name="T7" fmla="*/ 1 h 13"/>
                  <a:gd name="T8" fmla="*/ 1 w 18"/>
                  <a:gd name="T9" fmla="*/ 3 h 13"/>
                  <a:gd name="T10" fmla="*/ 0 w 18"/>
                  <a:gd name="T11" fmla="*/ 8 h 13"/>
                  <a:gd name="T12" fmla="*/ 5 w 18"/>
                  <a:gd name="T13" fmla="*/ 11 h 13"/>
                  <a:gd name="T14" fmla="*/ 13 w 18"/>
                  <a:gd name="T15" fmla="*/ 11 h 13"/>
                  <a:gd name="T16" fmla="*/ 6 w 1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4"/>
                      <a:pt x="0" y="7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2"/>
                      <a:pt x="10" y="13"/>
                      <a:pt x="13" y="11"/>
                    </a:cubicBezTo>
                    <a:cubicBezTo>
                      <a:pt x="18" y="8"/>
                      <a:pt x="10" y="0"/>
                      <a:pt x="6" y="2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676"/>
              <p:cNvSpPr/>
              <p:nvPr/>
            </p:nvSpPr>
            <p:spPr bwMode="auto">
              <a:xfrm>
                <a:off x="3245" y="2567"/>
                <a:ext cx="27" cy="21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0 h 8"/>
                  <a:gd name="T4" fmla="*/ 0 w 10"/>
                  <a:gd name="T5" fmla="*/ 2 h 8"/>
                  <a:gd name="T6" fmla="*/ 9 w 10"/>
                  <a:gd name="T7" fmla="*/ 6 h 8"/>
                  <a:gd name="T8" fmla="*/ 10 w 10"/>
                  <a:gd name="T9" fmla="*/ 3 h 8"/>
                  <a:gd name="T10" fmla="*/ 7 w 10"/>
                  <a:gd name="T11" fmla="*/ 1 h 8"/>
                  <a:gd name="T12" fmla="*/ 4 w 10"/>
                  <a:gd name="T13" fmla="*/ 2 h 8"/>
                  <a:gd name="T14" fmla="*/ 5 w 10"/>
                  <a:gd name="T15" fmla="*/ 4 h 8"/>
                  <a:gd name="T16" fmla="*/ 7 w 10"/>
                  <a:gd name="T17" fmla="*/ 6 h 8"/>
                  <a:gd name="T18" fmla="*/ 7 w 10"/>
                  <a:gd name="T19" fmla="*/ 3 h 8"/>
                  <a:gd name="T20" fmla="*/ 4 w 10"/>
                  <a:gd name="T21" fmla="*/ 1 h 8"/>
                  <a:gd name="T22" fmla="*/ 2 w 10"/>
                  <a:gd name="T23" fmla="*/ 3 h 8"/>
                  <a:gd name="T24" fmla="*/ 4 w 10"/>
                  <a:gd name="T25" fmla="*/ 4 h 8"/>
                  <a:gd name="T26" fmla="*/ 5 w 10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6"/>
                      <a:pt x="6" y="8"/>
                      <a:pt x="9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4" y="2"/>
                      <a:pt x="4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6" y="4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677"/>
              <p:cNvSpPr/>
              <p:nvPr/>
            </p:nvSpPr>
            <p:spPr bwMode="auto">
              <a:xfrm>
                <a:off x="3253" y="2570"/>
                <a:ext cx="11" cy="13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3 w 4"/>
                  <a:gd name="T5" fmla="*/ 1 h 5"/>
                  <a:gd name="T6" fmla="*/ 1 w 4"/>
                  <a:gd name="T7" fmla="*/ 0 h 5"/>
                  <a:gd name="T8" fmla="*/ 0 w 4"/>
                  <a:gd name="T9" fmla="*/ 1 h 5"/>
                  <a:gd name="T10" fmla="*/ 1 w 4"/>
                  <a:gd name="T11" fmla="*/ 2 h 5"/>
                  <a:gd name="T12" fmla="*/ 2 w 4"/>
                  <a:gd name="T13" fmla="*/ 4 h 5"/>
                  <a:gd name="T14" fmla="*/ 2 w 4"/>
                  <a:gd name="T15" fmla="*/ 4 h 5"/>
                  <a:gd name="T16" fmla="*/ 4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678"/>
              <p:cNvSpPr/>
              <p:nvPr/>
            </p:nvSpPr>
            <p:spPr bwMode="auto">
              <a:xfrm>
                <a:off x="3232" y="2599"/>
                <a:ext cx="18" cy="35"/>
              </a:xfrm>
              <a:custGeom>
                <a:avLst/>
                <a:gdLst>
                  <a:gd name="T0" fmla="*/ 4 w 7"/>
                  <a:gd name="T1" fmla="*/ 8 h 13"/>
                  <a:gd name="T2" fmla="*/ 3 w 7"/>
                  <a:gd name="T3" fmla="*/ 4 h 13"/>
                  <a:gd name="T4" fmla="*/ 2 w 7"/>
                  <a:gd name="T5" fmla="*/ 0 h 13"/>
                  <a:gd name="T6" fmla="*/ 1 w 7"/>
                  <a:gd name="T7" fmla="*/ 0 h 13"/>
                  <a:gd name="T8" fmla="*/ 1 w 7"/>
                  <a:gd name="T9" fmla="*/ 6 h 13"/>
                  <a:gd name="T10" fmla="*/ 1 w 7"/>
                  <a:gd name="T11" fmla="*/ 6 h 13"/>
                  <a:gd name="T12" fmla="*/ 1 w 7"/>
                  <a:gd name="T13" fmla="*/ 9 h 13"/>
                  <a:gd name="T14" fmla="*/ 6 w 7"/>
                  <a:gd name="T15" fmla="*/ 13 h 13"/>
                  <a:gd name="T16" fmla="*/ 7 w 7"/>
                  <a:gd name="T17" fmla="*/ 12 h 13"/>
                  <a:gd name="T18" fmla="*/ 4 w 7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4" y="8"/>
                    </a:move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6" y="10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679"/>
              <p:cNvSpPr/>
              <p:nvPr/>
            </p:nvSpPr>
            <p:spPr bwMode="auto">
              <a:xfrm>
                <a:off x="3264" y="2631"/>
                <a:ext cx="29" cy="19"/>
              </a:xfrm>
              <a:custGeom>
                <a:avLst/>
                <a:gdLst>
                  <a:gd name="T0" fmla="*/ 10 w 11"/>
                  <a:gd name="T1" fmla="*/ 1 h 7"/>
                  <a:gd name="T2" fmla="*/ 8 w 11"/>
                  <a:gd name="T3" fmla="*/ 2 h 7"/>
                  <a:gd name="T4" fmla="*/ 7 w 11"/>
                  <a:gd name="T5" fmla="*/ 3 h 7"/>
                  <a:gd name="T6" fmla="*/ 5 w 11"/>
                  <a:gd name="T7" fmla="*/ 5 h 7"/>
                  <a:gd name="T8" fmla="*/ 0 w 11"/>
                  <a:gd name="T9" fmla="*/ 4 h 7"/>
                  <a:gd name="T10" fmla="*/ 0 w 11"/>
                  <a:gd name="T11" fmla="*/ 5 h 7"/>
                  <a:gd name="T12" fmla="*/ 7 w 11"/>
                  <a:gd name="T13" fmla="*/ 7 h 7"/>
                  <a:gd name="T14" fmla="*/ 8 w 11"/>
                  <a:gd name="T15" fmla="*/ 5 h 7"/>
                  <a:gd name="T16" fmla="*/ 9 w 11"/>
                  <a:gd name="T17" fmla="*/ 5 h 7"/>
                  <a:gd name="T18" fmla="*/ 9 w 11"/>
                  <a:gd name="T19" fmla="*/ 5 h 7"/>
                  <a:gd name="T20" fmla="*/ 11 w 11"/>
                  <a:gd name="T21" fmla="*/ 1 h 7"/>
                  <a:gd name="T22" fmla="*/ 10 w 11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4" y="7"/>
                      <a:pt x="7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680"/>
              <p:cNvSpPr/>
              <p:nvPr/>
            </p:nvSpPr>
            <p:spPr bwMode="auto">
              <a:xfrm>
                <a:off x="3317" y="2578"/>
                <a:ext cx="24" cy="45"/>
              </a:xfrm>
              <a:custGeom>
                <a:avLst/>
                <a:gdLst>
                  <a:gd name="T0" fmla="*/ 3 w 9"/>
                  <a:gd name="T1" fmla="*/ 1 h 17"/>
                  <a:gd name="T2" fmla="*/ 2 w 9"/>
                  <a:gd name="T3" fmla="*/ 1 h 17"/>
                  <a:gd name="T4" fmla="*/ 4 w 9"/>
                  <a:gd name="T5" fmla="*/ 5 h 17"/>
                  <a:gd name="T6" fmla="*/ 3 w 9"/>
                  <a:gd name="T7" fmla="*/ 8 h 17"/>
                  <a:gd name="T8" fmla="*/ 0 w 9"/>
                  <a:gd name="T9" fmla="*/ 9 h 17"/>
                  <a:gd name="T10" fmla="*/ 0 w 9"/>
                  <a:gd name="T11" fmla="*/ 9 h 17"/>
                  <a:gd name="T12" fmla="*/ 0 w 9"/>
                  <a:gd name="T13" fmla="*/ 14 h 17"/>
                  <a:gd name="T14" fmla="*/ 0 w 9"/>
                  <a:gd name="T15" fmla="*/ 15 h 17"/>
                  <a:gd name="T16" fmla="*/ 8 w 9"/>
                  <a:gd name="T17" fmla="*/ 12 h 17"/>
                  <a:gd name="T18" fmla="*/ 3 w 9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3" y="1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2"/>
                      <a:pt x="3" y="4"/>
                      <a:pt x="4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3" y="17"/>
                      <a:pt x="7" y="16"/>
                      <a:pt x="8" y="12"/>
                    </a:cubicBezTo>
                    <a:cubicBezTo>
                      <a:pt x="9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681"/>
              <p:cNvSpPr/>
              <p:nvPr/>
            </p:nvSpPr>
            <p:spPr bwMode="auto">
              <a:xfrm>
                <a:off x="3186" y="2508"/>
                <a:ext cx="16" cy="46"/>
              </a:xfrm>
              <a:custGeom>
                <a:avLst/>
                <a:gdLst>
                  <a:gd name="T0" fmla="*/ 3 w 6"/>
                  <a:gd name="T1" fmla="*/ 15 h 17"/>
                  <a:gd name="T2" fmla="*/ 5 w 6"/>
                  <a:gd name="T3" fmla="*/ 17 h 17"/>
                  <a:gd name="T4" fmla="*/ 6 w 6"/>
                  <a:gd name="T5" fmla="*/ 16 h 17"/>
                  <a:gd name="T6" fmla="*/ 4 w 6"/>
                  <a:gd name="T7" fmla="*/ 14 h 17"/>
                  <a:gd name="T8" fmla="*/ 3 w 6"/>
                  <a:gd name="T9" fmla="*/ 8 h 17"/>
                  <a:gd name="T10" fmla="*/ 3 w 6"/>
                  <a:gd name="T11" fmla="*/ 1 h 17"/>
                  <a:gd name="T12" fmla="*/ 3 w 6"/>
                  <a:gd name="T13" fmla="*/ 0 h 17"/>
                  <a:gd name="T14" fmla="*/ 0 w 6"/>
                  <a:gd name="T15" fmla="*/ 6 h 17"/>
                  <a:gd name="T16" fmla="*/ 0 w 6"/>
                  <a:gd name="T17" fmla="*/ 6 h 17"/>
                  <a:gd name="T18" fmla="*/ 1 w 6"/>
                  <a:gd name="T19" fmla="*/ 10 h 17"/>
                  <a:gd name="T20" fmla="*/ 3 w 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7">
                    <a:moveTo>
                      <a:pt x="3" y="15"/>
                    </a:moveTo>
                    <a:cubicBezTo>
                      <a:pt x="3" y="16"/>
                      <a:pt x="4" y="16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5" y="16"/>
                      <a:pt x="4" y="15"/>
                      <a:pt x="4" y="14"/>
                    </a:cubicBezTo>
                    <a:cubicBezTo>
                      <a:pt x="3" y="12"/>
                      <a:pt x="3" y="10"/>
                      <a:pt x="3" y="8"/>
                    </a:cubicBezTo>
                    <a:cubicBezTo>
                      <a:pt x="4" y="5"/>
                      <a:pt x="2" y="3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2"/>
                      <a:pt x="2" y="13"/>
                      <a:pt x="3" y="15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682"/>
              <p:cNvSpPr/>
              <p:nvPr/>
            </p:nvSpPr>
            <p:spPr bwMode="auto">
              <a:xfrm>
                <a:off x="3173" y="2559"/>
                <a:ext cx="37" cy="59"/>
              </a:xfrm>
              <a:custGeom>
                <a:avLst/>
                <a:gdLst>
                  <a:gd name="T0" fmla="*/ 13 w 14"/>
                  <a:gd name="T1" fmla="*/ 20 h 22"/>
                  <a:gd name="T2" fmla="*/ 4 w 14"/>
                  <a:gd name="T3" fmla="*/ 14 h 22"/>
                  <a:gd name="T4" fmla="*/ 5 w 14"/>
                  <a:gd name="T5" fmla="*/ 5 h 22"/>
                  <a:gd name="T6" fmla="*/ 6 w 14"/>
                  <a:gd name="T7" fmla="*/ 5 h 22"/>
                  <a:gd name="T8" fmla="*/ 6 w 14"/>
                  <a:gd name="T9" fmla="*/ 4 h 22"/>
                  <a:gd name="T10" fmla="*/ 12 w 14"/>
                  <a:gd name="T11" fmla="*/ 1 h 22"/>
                  <a:gd name="T12" fmla="*/ 12 w 14"/>
                  <a:gd name="T13" fmla="*/ 1 h 22"/>
                  <a:gd name="T14" fmla="*/ 8 w 14"/>
                  <a:gd name="T15" fmla="*/ 0 h 22"/>
                  <a:gd name="T16" fmla="*/ 8 w 14"/>
                  <a:gd name="T17" fmla="*/ 0 h 22"/>
                  <a:gd name="T18" fmla="*/ 7 w 14"/>
                  <a:gd name="T19" fmla="*/ 1 h 22"/>
                  <a:gd name="T20" fmla="*/ 7 w 14"/>
                  <a:gd name="T21" fmla="*/ 1 h 22"/>
                  <a:gd name="T22" fmla="*/ 2 w 14"/>
                  <a:gd name="T23" fmla="*/ 6 h 22"/>
                  <a:gd name="T24" fmla="*/ 1 w 14"/>
                  <a:gd name="T25" fmla="*/ 15 h 22"/>
                  <a:gd name="T26" fmla="*/ 5 w 14"/>
                  <a:gd name="T27" fmla="*/ 20 h 22"/>
                  <a:gd name="T28" fmla="*/ 13 w 14"/>
                  <a:gd name="T29" fmla="*/ 20 h 22"/>
                  <a:gd name="T30" fmla="*/ 13 w 14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22">
                    <a:moveTo>
                      <a:pt x="13" y="20"/>
                    </a:moveTo>
                    <a:cubicBezTo>
                      <a:pt x="10" y="19"/>
                      <a:pt x="7" y="16"/>
                      <a:pt x="4" y="14"/>
                    </a:cubicBezTo>
                    <a:cubicBezTo>
                      <a:pt x="2" y="12"/>
                      <a:pt x="3" y="8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8" y="2"/>
                      <a:pt x="10" y="1"/>
                      <a:pt x="12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3" y="3"/>
                      <a:pt x="2" y="6"/>
                    </a:cubicBezTo>
                    <a:cubicBezTo>
                      <a:pt x="1" y="9"/>
                      <a:pt x="0" y="12"/>
                      <a:pt x="1" y="15"/>
                    </a:cubicBezTo>
                    <a:cubicBezTo>
                      <a:pt x="1" y="17"/>
                      <a:pt x="3" y="19"/>
                      <a:pt x="5" y="20"/>
                    </a:cubicBezTo>
                    <a:cubicBezTo>
                      <a:pt x="7" y="22"/>
                      <a:pt x="11" y="21"/>
                      <a:pt x="13" y="20"/>
                    </a:cubicBezTo>
                    <a:cubicBezTo>
                      <a:pt x="14" y="20"/>
                      <a:pt x="14" y="20"/>
                      <a:pt x="13" y="2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683"/>
              <p:cNvSpPr/>
              <p:nvPr/>
            </p:nvSpPr>
            <p:spPr bwMode="auto">
              <a:xfrm>
                <a:off x="4518" y="2053"/>
                <a:ext cx="147" cy="91"/>
              </a:xfrm>
              <a:custGeom>
                <a:avLst/>
                <a:gdLst>
                  <a:gd name="T0" fmla="*/ 42 w 55"/>
                  <a:gd name="T1" fmla="*/ 28 h 34"/>
                  <a:gd name="T2" fmla="*/ 49 w 55"/>
                  <a:gd name="T3" fmla="*/ 22 h 34"/>
                  <a:gd name="T4" fmla="*/ 50 w 55"/>
                  <a:gd name="T5" fmla="*/ 22 h 34"/>
                  <a:gd name="T6" fmla="*/ 52 w 55"/>
                  <a:gd name="T7" fmla="*/ 20 h 34"/>
                  <a:gd name="T8" fmla="*/ 52 w 55"/>
                  <a:gd name="T9" fmla="*/ 20 h 34"/>
                  <a:gd name="T10" fmla="*/ 40 w 55"/>
                  <a:gd name="T11" fmla="*/ 9 h 34"/>
                  <a:gd name="T12" fmla="*/ 31 w 55"/>
                  <a:gd name="T13" fmla="*/ 4 h 34"/>
                  <a:gd name="T14" fmla="*/ 25 w 55"/>
                  <a:gd name="T15" fmla="*/ 0 h 34"/>
                  <a:gd name="T16" fmla="*/ 8 w 55"/>
                  <a:gd name="T17" fmla="*/ 20 h 34"/>
                  <a:gd name="T18" fmla="*/ 8 w 55"/>
                  <a:gd name="T19" fmla="*/ 20 h 34"/>
                  <a:gd name="T20" fmla="*/ 18 w 55"/>
                  <a:gd name="T21" fmla="*/ 13 h 34"/>
                  <a:gd name="T22" fmla="*/ 24 w 55"/>
                  <a:gd name="T23" fmla="*/ 16 h 34"/>
                  <a:gd name="T24" fmla="*/ 28 w 55"/>
                  <a:gd name="T25" fmla="*/ 18 h 34"/>
                  <a:gd name="T26" fmla="*/ 34 w 55"/>
                  <a:gd name="T27" fmla="*/ 29 h 34"/>
                  <a:gd name="T28" fmla="*/ 42 w 55"/>
                  <a:gd name="T29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34">
                    <a:moveTo>
                      <a:pt x="42" y="28"/>
                    </a:moveTo>
                    <a:cubicBezTo>
                      <a:pt x="43" y="26"/>
                      <a:pt x="45" y="22"/>
                      <a:pt x="49" y="22"/>
                    </a:cubicBezTo>
                    <a:cubicBezTo>
                      <a:pt x="49" y="22"/>
                      <a:pt x="50" y="23"/>
                      <a:pt x="50" y="22"/>
                    </a:cubicBezTo>
                    <a:cubicBezTo>
                      <a:pt x="51" y="22"/>
                      <a:pt x="52" y="21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5" y="13"/>
                      <a:pt x="43" y="10"/>
                      <a:pt x="40" y="9"/>
                    </a:cubicBezTo>
                    <a:cubicBezTo>
                      <a:pt x="36" y="6"/>
                      <a:pt x="33" y="8"/>
                      <a:pt x="31" y="4"/>
                    </a:cubicBezTo>
                    <a:cubicBezTo>
                      <a:pt x="29" y="2"/>
                      <a:pt x="28" y="0"/>
                      <a:pt x="25" y="0"/>
                    </a:cubicBezTo>
                    <a:cubicBezTo>
                      <a:pt x="19" y="0"/>
                      <a:pt x="0" y="13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3"/>
                      <a:pt x="14" y="13"/>
                      <a:pt x="18" y="13"/>
                    </a:cubicBezTo>
                    <a:cubicBezTo>
                      <a:pt x="21" y="12"/>
                      <a:pt x="22" y="13"/>
                      <a:pt x="24" y="16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6"/>
                      <a:pt x="34" y="26"/>
                      <a:pt x="34" y="29"/>
                    </a:cubicBezTo>
                    <a:cubicBezTo>
                      <a:pt x="35" y="34"/>
                      <a:pt x="40" y="30"/>
                      <a:pt x="42" y="28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684"/>
              <p:cNvSpPr/>
              <p:nvPr/>
            </p:nvSpPr>
            <p:spPr bwMode="auto">
              <a:xfrm>
                <a:off x="4502" y="1919"/>
                <a:ext cx="216" cy="246"/>
              </a:xfrm>
              <a:custGeom>
                <a:avLst/>
                <a:gdLst>
                  <a:gd name="T0" fmla="*/ 62 w 81"/>
                  <a:gd name="T1" fmla="*/ 83 h 92"/>
                  <a:gd name="T2" fmla="*/ 63 w 81"/>
                  <a:gd name="T3" fmla="*/ 70 h 92"/>
                  <a:gd name="T4" fmla="*/ 59 w 81"/>
                  <a:gd name="T5" fmla="*/ 61 h 92"/>
                  <a:gd name="T6" fmla="*/ 63 w 81"/>
                  <a:gd name="T7" fmla="*/ 62 h 92"/>
                  <a:gd name="T8" fmla="*/ 78 w 81"/>
                  <a:gd name="T9" fmla="*/ 59 h 92"/>
                  <a:gd name="T10" fmla="*/ 80 w 81"/>
                  <a:gd name="T11" fmla="*/ 44 h 92"/>
                  <a:gd name="T12" fmla="*/ 80 w 81"/>
                  <a:gd name="T13" fmla="*/ 39 h 92"/>
                  <a:gd name="T14" fmla="*/ 61 w 81"/>
                  <a:gd name="T15" fmla="*/ 33 h 92"/>
                  <a:gd name="T16" fmla="*/ 51 w 81"/>
                  <a:gd name="T17" fmla="*/ 37 h 92"/>
                  <a:gd name="T18" fmla="*/ 54 w 81"/>
                  <a:gd name="T19" fmla="*/ 27 h 92"/>
                  <a:gd name="T20" fmla="*/ 54 w 81"/>
                  <a:gd name="T21" fmla="*/ 19 h 92"/>
                  <a:gd name="T22" fmla="*/ 52 w 81"/>
                  <a:gd name="T23" fmla="*/ 6 h 92"/>
                  <a:gd name="T24" fmla="*/ 43 w 81"/>
                  <a:gd name="T25" fmla="*/ 1 h 92"/>
                  <a:gd name="T26" fmla="*/ 40 w 81"/>
                  <a:gd name="T27" fmla="*/ 3 h 92"/>
                  <a:gd name="T28" fmla="*/ 31 w 81"/>
                  <a:gd name="T29" fmla="*/ 5 h 92"/>
                  <a:gd name="T30" fmla="*/ 25 w 81"/>
                  <a:gd name="T31" fmla="*/ 10 h 92"/>
                  <a:gd name="T32" fmla="*/ 24 w 81"/>
                  <a:gd name="T33" fmla="*/ 24 h 92"/>
                  <a:gd name="T34" fmla="*/ 14 w 81"/>
                  <a:gd name="T35" fmla="*/ 24 h 92"/>
                  <a:gd name="T36" fmla="*/ 7 w 81"/>
                  <a:gd name="T37" fmla="*/ 28 h 92"/>
                  <a:gd name="T38" fmla="*/ 11 w 81"/>
                  <a:gd name="T39" fmla="*/ 53 h 92"/>
                  <a:gd name="T40" fmla="*/ 17 w 81"/>
                  <a:gd name="T41" fmla="*/ 54 h 92"/>
                  <a:gd name="T42" fmla="*/ 11 w 81"/>
                  <a:gd name="T43" fmla="*/ 59 h 92"/>
                  <a:gd name="T44" fmla="*/ 14 w 81"/>
                  <a:gd name="T45" fmla="*/ 73 h 92"/>
                  <a:gd name="T46" fmla="*/ 25 w 81"/>
                  <a:gd name="T47" fmla="*/ 80 h 92"/>
                  <a:gd name="T48" fmla="*/ 34 w 81"/>
                  <a:gd name="T49" fmla="*/ 79 h 92"/>
                  <a:gd name="T50" fmla="*/ 39 w 81"/>
                  <a:gd name="T51" fmla="*/ 81 h 92"/>
                  <a:gd name="T52" fmla="*/ 46 w 81"/>
                  <a:gd name="T53" fmla="*/ 91 h 92"/>
                  <a:gd name="T54" fmla="*/ 62 w 81"/>
                  <a:gd name="T55" fmla="*/ 8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" h="92">
                    <a:moveTo>
                      <a:pt x="62" y="83"/>
                    </a:moveTo>
                    <a:cubicBezTo>
                      <a:pt x="65" y="79"/>
                      <a:pt x="64" y="74"/>
                      <a:pt x="63" y="70"/>
                    </a:cubicBezTo>
                    <a:cubicBezTo>
                      <a:pt x="62" y="67"/>
                      <a:pt x="61" y="64"/>
                      <a:pt x="59" y="61"/>
                    </a:cubicBezTo>
                    <a:cubicBezTo>
                      <a:pt x="60" y="62"/>
                      <a:pt x="62" y="62"/>
                      <a:pt x="63" y="62"/>
                    </a:cubicBezTo>
                    <a:cubicBezTo>
                      <a:pt x="67" y="64"/>
                      <a:pt x="76" y="65"/>
                      <a:pt x="78" y="59"/>
                    </a:cubicBezTo>
                    <a:cubicBezTo>
                      <a:pt x="81" y="54"/>
                      <a:pt x="76" y="49"/>
                      <a:pt x="80" y="44"/>
                    </a:cubicBezTo>
                    <a:cubicBezTo>
                      <a:pt x="81" y="43"/>
                      <a:pt x="81" y="40"/>
                      <a:pt x="80" y="39"/>
                    </a:cubicBezTo>
                    <a:cubicBezTo>
                      <a:pt x="76" y="33"/>
                      <a:pt x="68" y="32"/>
                      <a:pt x="61" y="33"/>
                    </a:cubicBezTo>
                    <a:cubicBezTo>
                      <a:pt x="58" y="33"/>
                      <a:pt x="54" y="35"/>
                      <a:pt x="51" y="37"/>
                    </a:cubicBezTo>
                    <a:cubicBezTo>
                      <a:pt x="52" y="34"/>
                      <a:pt x="53" y="31"/>
                      <a:pt x="54" y="27"/>
                    </a:cubicBezTo>
                    <a:cubicBezTo>
                      <a:pt x="55" y="24"/>
                      <a:pt x="55" y="22"/>
                      <a:pt x="54" y="19"/>
                    </a:cubicBezTo>
                    <a:cubicBezTo>
                      <a:pt x="53" y="15"/>
                      <a:pt x="53" y="10"/>
                      <a:pt x="52" y="6"/>
                    </a:cubicBezTo>
                    <a:cubicBezTo>
                      <a:pt x="51" y="1"/>
                      <a:pt x="47" y="0"/>
                      <a:pt x="43" y="1"/>
                    </a:cubicBezTo>
                    <a:cubicBezTo>
                      <a:pt x="42" y="1"/>
                      <a:pt x="40" y="3"/>
                      <a:pt x="40" y="3"/>
                    </a:cubicBezTo>
                    <a:cubicBezTo>
                      <a:pt x="37" y="5"/>
                      <a:pt x="34" y="5"/>
                      <a:pt x="31" y="5"/>
                    </a:cubicBezTo>
                    <a:cubicBezTo>
                      <a:pt x="28" y="5"/>
                      <a:pt x="26" y="8"/>
                      <a:pt x="25" y="10"/>
                    </a:cubicBezTo>
                    <a:cubicBezTo>
                      <a:pt x="22" y="14"/>
                      <a:pt x="22" y="20"/>
                      <a:pt x="24" y="24"/>
                    </a:cubicBezTo>
                    <a:cubicBezTo>
                      <a:pt x="24" y="24"/>
                      <a:pt x="15" y="24"/>
                      <a:pt x="14" y="24"/>
                    </a:cubicBezTo>
                    <a:cubicBezTo>
                      <a:pt x="12" y="24"/>
                      <a:pt x="9" y="26"/>
                      <a:pt x="7" y="28"/>
                    </a:cubicBezTo>
                    <a:cubicBezTo>
                      <a:pt x="0" y="35"/>
                      <a:pt x="3" y="49"/>
                      <a:pt x="11" y="53"/>
                    </a:cubicBezTo>
                    <a:cubicBezTo>
                      <a:pt x="13" y="54"/>
                      <a:pt x="16" y="55"/>
                      <a:pt x="17" y="54"/>
                    </a:cubicBezTo>
                    <a:cubicBezTo>
                      <a:pt x="15" y="56"/>
                      <a:pt x="13" y="57"/>
                      <a:pt x="11" y="59"/>
                    </a:cubicBezTo>
                    <a:cubicBezTo>
                      <a:pt x="8" y="64"/>
                      <a:pt x="11" y="69"/>
                      <a:pt x="14" y="73"/>
                    </a:cubicBezTo>
                    <a:cubicBezTo>
                      <a:pt x="16" y="78"/>
                      <a:pt x="20" y="79"/>
                      <a:pt x="25" y="80"/>
                    </a:cubicBezTo>
                    <a:cubicBezTo>
                      <a:pt x="28" y="80"/>
                      <a:pt x="31" y="80"/>
                      <a:pt x="34" y="79"/>
                    </a:cubicBezTo>
                    <a:cubicBezTo>
                      <a:pt x="37" y="79"/>
                      <a:pt x="39" y="77"/>
                      <a:pt x="39" y="81"/>
                    </a:cubicBezTo>
                    <a:cubicBezTo>
                      <a:pt x="39" y="86"/>
                      <a:pt x="42" y="89"/>
                      <a:pt x="46" y="91"/>
                    </a:cubicBezTo>
                    <a:cubicBezTo>
                      <a:pt x="52" y="92"/>
                      <a:pt x="58" y="86"/>
                      <a:pt x="62" y="83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685"/>
              <p:cNvSpPr/>
              <p:nvPr/>
            </p:nvSpPr>
            <p:spPr bwMode="auto">
              <a:xfrm>
                <a:off x="4641" y="2015"/>
                <a:ext cx="29" cy="8"/>
              </a:xfrm>
              <a:custGeom>
                <a:avLst/>
                <a:gdLst>
                  <a:gd name="T0" fmla="*/ 10 w 11"/>
                  <a:gd name="T1" fmla="*/ 0 h 3"/>
                  <a:gd name="T2" fmla="*/ 0 w 11"/>
                  <a:gd name="T3" fmla="*/ 3 h 3"/>
                  <a:gd name="T4" fmla="*/ 10 w 11"/>
                  <a:gd name="T5" fmla="*/ 1 h 3"/>
                  <a:gd name="T6" fmla="*/ 10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0" y="0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3" y="3"/>
                      <a:pt x="8" y="1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686"/>
              <p:cNvSpPr/>
              <p:nvPr/>
            </p:nvSpPr>
            <p:spPr bwMode="auto">
              <a:xfrm>
                <a:off x="4638" y="202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687"/>
              <p:cNvSpPr/>
              <p:nvPr/>
            </p:nvSpPr>
            <p:spPr bwMode="auto">
              <a:xfrm>
                <a:off x="4558" y="1919"/>
                <a:ext cx="88" cy="113"/>
              </a:xfrm>
              <a:custGeom>
                <a:avLst/>
                <a:gdLst>
                  <a:gd name="T0" fmla="*/ 25 w 33"/>
                  <a:gd name="T1" fmla="*/ 40 h 42"/>
                  <a:gd name="T2" fmla="*/ 28 w 33"/>
                  <a:gd name="T3" fmla="*/ 37 h 42"/>
                  <a:gd name="T4" fmla="*/ 29 w 33"/>
                  <a:gd name="T5" fmla="*/ 36 h 42"/>
                  <a:gd name="T6" fmla="*/ 29 w 33"/>
                  <a:gd name="T7" fmla="*/ 35 h 42"/>
                  <a:gd name="T8" fmla="*/ 31 w 33"/>
                  <a:gd name="T9" fmla="*/ 32 h 42"/>
                  <a:gd name="T10" fmla="*/ 33 w 33"/>
                  <a:gd name="T11" fmla="*/ 23 h 42"/>
                  <a:gd name="T12" fmla="*/ 31 w 33"/>
                  <a:gd name="T13" fmla="*/ 11 h 42"/>
                  <a:gd name="T14" fmla="*/ 27 w 33"/>
                  <a:gd name="T15" fmla="*/ 1 h 42"/>
                  <a:gd name="T16" fmla="*/ 22 w 33"/>
                  <a:gd name="T17" fmla="*/ 1 h 42"/>
                  <a:gd name="T18" fmla="*/ 11 w 33"/>
                  <a:gd name="T19" fmla="*/ 5 h 42"/>
                  <a:gd name="T20" fmla="*/ 7 w 33"/>
                  <a:gd name="T21" fmla="*/ 6 h 42"/>
                  <a:gd name="T22" fmla="*/ 4 w 33"/>
                  <a:gd name="T23" fmla="*/ 12 h 42"/>
                  <a:gd name="T24" fmla="*/ 1 w 33"/>
                  <a:gd name="T25" fmla="*/ 26 h 42"/>
                  <a:gd name="T26" fmla="*/ 0 w 33"/>
                  <a:gd name="T27" fmla="*/ 27 h 42"/>
                  <a:gd name="T28" fmla="*/ 9 w 33"/>
                  <a:gd name="T29" fmla="*/ 37 h 42"/>
                  <a:gd name="T30" fmla="*/ 12 w 33"/>
                  <a:gd name="T31" fmla="*/ 40 h 42"/>
                  <a:gd name="T32" fmla="*/ 25 w 33"/>
                  <a:gd name="T33" fmla="*/ 40 h 42"/>
                  <a:gd name="T34" fmla="*/ 25 w 33"/>
                  <a:gd name="T35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2">
                    <a:moveTo>
                      <a:pt x="25" y="40"/>
                    </a:moveTo>
                    <a:cubicBezTo>
                      <a:pt x="26" y="39"/>
                      <a:pt x="27" y="38"/>
                      <a:pt x="28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3" y="30"/>
                      <a:pt x="32" y="26"/>
                      <a:pt x="33" y="23"/>
                    </a:cubicBezTo>
                    <a:cubicBezTo>
                      <a:pt x="33" y="19"/>
                      <a:pt x="32" y="15"/>
                      <a:pt x="31" y="11"/>
                    </a:cubicBezTo>
                    <a:cubicBezTo>
                      <a:pt x="30" y="9"/>
                      <a:pt x="30" y="3"/>
                      <a:pt x="27" y="1"/>
                    </a:cubicBezTo>
                    <a:cubicBezTo>
                      <a:pt x="25" y="0"/>
                      <a:pt x="23" y="0"/>
                      <a:pt x="22" y="1"/>
                    </a:cubicBezTo>
                    <a:cubicBezTo>
                      <a:pt x="18" y="3"/>
                      <a:pt x="15" y="5"/>
                      <a:pt x="11" y="5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5" y="7"/>
                      <a:pt x="5" y="10"/>
                      <a:pt x="4" y="12"/>
                    </a:cubicBezTo>
                    <a:cubicBezTo>
                      <a:pt x="3" y="15"/>
                      <a:pt x="4" y="24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3" y="31"/>
                      <a:pt x="8" y="31"/>
                      <a:pt x="9" y="37"/>
                    </a:cubicBezTo>
                    <a:cubicBezTo>
                      <a:pt x="9" y="38"/>
                      <a:pt x="11" y="39"/>
                      <a:pt x="12" y="40"/>
                    </a:cubicBezTo>
                    <a:cubicBezTo>
                      <a:pt x="17" y="41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688"/>
              <p:cNvSpPr/>
              <p:nvPr/>
            </p:nvSpPr>
            <p:spPr bwMode="auto">
              <a:xfrm>
                <a:off x="4603" y="1927"/>
                <a:ext cx="35" cy="13"/>
              </a:xfrm>
              <a:custGeom>
                <a:avLst/>
                <a:gdLst>
                  <a:gd name="T0" fmla="*/ 13 w 13"/>
                  <a:gd name="T1" fmla="*/ 4 h 5"/>
                  <a:gd name="T2" fmla="*/ 13 w 13"/>
                  <a:gd name="T3" fmla="*/ 4 h 5"/>
                  <a:gd name="T4" fmla="*/ 13 w 13"/>
                  <a:gd name="T5" fmla="*/ 4 h 5"/>
                  <a:gd name="T6" fmla="*/ 13 w 13"/>
                  <a:gd name="T7" fmla="*/ 4 h 5"/>
                  <a:gd name="T8" fmla="*/ 10 w 13"/>
                  <a:gd name="T9" fmla="*/ 2 h 5"/>
                  <a:gd name="T10" fmla="*/ 9 w 13"/>
                  <a:gd name="T11" fmla="*/ 2 h 5"/>
                  <a:gd name="T12" fmla="*/ 5 w 13"/>
                  <a:gd name="T13" fmla="*/ 1 h 5"/>
                  <a:gd name="T14" fmla="*/ 1 w 13"/>
                  <a:gd name="T15" fmla="*/ 3 h 5"/>
                  <a:gd name="T16" fmla="*/ 1 w 13"/>
                  <a:gd name="T17" fmla="*/ 4 h 5"/>
                  <a:gd name="T18" fmla="*/ 3 w 13"/>
                  <a:gd name="T19" fmla="*/ 4 h 5"/>
                  <a:gd name="T20" fmla="*/ 7 w 13"/>
                  <a:gd name="T21" fmla="*/ 5 h 5"/>
                  <a:gd name="T22" fmla="*/ 12 w 13"/>
                  <a:gd name="T23" fmla="*/ 5 h 5"/>
                  <a:gd name="T24" fmla="*/ 13 w 13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3"/>
                      <a:pt x="11" y="2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9" y="5"/>
                      <a:pt x="11" y="3"/>
                      <a:pt x="12" y="5"/>
                    </a:cubicBezTo>
                    <a:cubicBezTo>
                      <a:pt x="12" y="5"/>
                      <a:pt x="13" y="5"/>
                      <a:pt x="13" y="4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689"/>
              <p:cNvSpPr/>
              <p:nvPr/>
            </p:nvSpPr>
            <p:spPr bwMode="auto">
              <a:xfrm>
                <a:off x="4571" y="1932"/>
                <a:ext cx="30" cy="25"/>
              </a:xfrm>
              <a:custGeom>
                <a:avLst/>
                <a:gdLst>
                  <a:gd name="T0" fmla="*/ 1 w 11"/>
                  <a:gd name="T1" fmla="*/ 9 h 9"/>
                  <a:gd name="T2" fmla="*/ 1 w 11"/>
                  <a:gd name="T3" fmla="*/ 7 h 9"/>
                  <a:gd name="T4" fmla="*/ 6 w 11"/>
                  <a:gd name="T5" fmla="*/ 5 h 9"/>
                  <a:gd name="T6" fmla="*/ 10 w 11"/>
                  <a:gd name="T7" fmla="*/ 1 h 9"/>
                  <a:gd name="T8" fmla="*/ 10 w 11"/>
                  <a:gd name="T9" fmla="*/ 0 h 9"/>
                  <a:gd name="T10" fmla="*/ 6 w 11"/>
                  <a:gd name="T11" fmla="*/ 1 h 9"/>
                  <a:gd name="T12" fmla="*/ 2 w 11"/>
                  <a:gd name="T13" fmla="*/ 2 h 9"/>
                  <a:gd name="T14" fmla="*/ 0 w 11"/>
                  <a:gd name="T15" fmla="*/ 7 h 9"/>
                  <a:gd name="T16" fmla="*/ 0 w 11"/>
                  <a:gd name="T17" fmla="*/ 9 h 9"/>
                  <a:gd name="T18" fmla="*/ 0 w 11"/>
                  <a:gd name="T19" fmla="*/ 9 h 9"/>
                  <a:gd name="T20" fmla="*/ 0 w 11"/>
                  <a:gd name="T21" fmla="*/ 9 h 9"/>
                  <a:gd name="T22" fmla="*/ 0 w 11"/>
                  <a:gd name="T23" fmla="*/ 9 h 9"/>
                  <a:gd name="T24" fmla="*/ 1 w 11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2" y="6"/>
                      <a:pt x="5" y="6"/>
                      <a:pt x="6" y="5"/>
                    </a:cubicBezTo>
                    <a:cubicBezTo>
                      <a:pt x="7" y="4"/>
                      <a:pt x="8" y="2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90"/>
              <p:cNvSpPr/>
              <p:nvPr/>
            </p:nvSpPr>
            <p:spPr bwMode="auto">
              <a:xfrm>
                <a:off x="4518" y="1986"/>
                <a:ext cx="51" cy="24"/>
              </a:xfrm>
              <a:custGeom>
                <a:avLst/>
                <a:gdLst>
                  <a:gd name="T0" fmla="*/ 1 w 19"/>
                  <a:gd name="T1" fmla="*/ 9 h 9"/>
                  <a:gd name="T2" fmla="*/ 4 w 19"/>
                  <a:gd name="T3" fmla="*/ 6 h 9"/>
                  <a:gd name="T4" fmla="*/ 8 w 19"/>
                  <a:gd name="T5" fmla="*/ 6 h 9"/>
                  <a:gd name="T6" fmla="*/ 12 w 19"/>
                  <a:gd name="T7" fmla="*/ 4 h 9"/>
                  <a:gd name="T8" fmla="*/ 13 w 19"/>
                  <a:gd name="T9" fmla="*/ 5 h 9"/>
                  <a:gd name="T10" fmla="*/ 18 w 19"/>
                  <a:gd name="T11" fmla="*/ 3 h 9"/>
                  <a:gd name="T12" fmla="*/ 18 w 19"/>
                  <a:gd name="T13" fmla="*/ 2 h 9"/>
                  <a:gd name="T14" fmla="*/ 15 w 19"/>
                  <a:gd name="T15" fmla="*/ 1 h 9"/>
                  <a:gd name="T16" fmla="*/ 12 w 19"/>
                  <a:gd name="T17" fmla="*/ 0 h 9"/>
                  <a:gd name="T18" fmla="*/ 7 w 19"/>
                  <a:gd name="T19" fmla="*/ 2 h 9"/>
                  <a:gd name="T20" fmla="*/ 0 w 19"/>
                  <a:gd name="T21" fmla="*/ 9 h 9"/>
                  <a:gd name="T22" fmla="*/ 1 w 19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1" y="9"/>
                    </a:moveTo>
                    <a:cubicBezTo>
                      <a:pt x="2" y="7"/>
                      <a:pt x="3" y="7"/>
                      <a:pt x="4" y="6"/>
                    </a:cubicBezTo>
                    <a:cubicBezTo>
                      <a:pt x="5" y="5"/>
                      <a:pt x="7" y="6"/>
                      <a:pt x="8" y="6"/>
                    </a:cubicBezTo>
                    <a:cubicBezTo>
                      <a:pt x="9" y="6"/>
                      <a:pt x="12" y="3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5" y="4"/>
                      <a:pt x="16" y="3"/>
                      <a:pt x="18" y="3"/>
                    </a:cubicBezTo>
                    <a:cubicBezTo>
                      <a:pt x="18" y="3"/>
                      <a:pt x="19" y="3"/>
                      <a:pt x="18" y="2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1" y="0"/>
                      <a:pt x="8" y="1"/>
                      <a:pt x="7" y="2"/>
                    </a:cubicBezTo>
                    <a:cubicBezTo>
                      <a:pt x="3" y="3"/>
                      <a:pt x="0" y="4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691"/>
              <p:cNvSpPr/>
              <p:nvPr/>
            </p:nvSpPr>
            <p:spPr bwMode="auto">
              <a:xfrm>
                <a:off x="4529" y="2034"/>
                <a:ext cx="155" cy="131"/>
              </a:xfrm>
              <a:custGeom>
                <a:avLst/>
                <a:gdLst>
                  <a:gd name="T0" fmla="*/ 49 w 58"/>
                  <a:gd name="T1" fmla="*/ 41 h 49"/>
                  <a:gd name="T2" fmla="*/ 49 w 58"/>
                  <a:gd name="T3" fmla="*/ 40 h 49"/>
                  <a:gd name="T4" fmla="*/ 40 w 58"/>
                  <a:gd name="T5" fmla="*/ 41 h 49"/>
                  <a:gd name="T6" fmla="*/ 39 w 58"/>
                  <a:gd name="T7" fmla="*/ 40 h 49"/>
                  <a:gd name="T8" fmla="*/ 36 w 58"/>
                  <a:gd name="T9" fmla="*/ 33 h 49"/>
                  <a:gd name="T10" fmla="*/ 40 w 58"/>
                  <a:gd name="T11" fmla="*/ 25 h 49"/>
                  <a:gd name="T12" fmla="*/ 47 w 58"/>
                  <a:gd name="T13" fmla="*/ 33 h 49"/>
                  <a:gd name="T14" fmla="*/ 48 w 58"/>
                  <a:gd name="T15" fmla="*/ 33 h 49"/>
                  <a:gd name="T16" fmla="*/ 52 w 58"/>
                  <a:gd name="T17" fmla="*/ 30 h 49"/>
                  <a:gd name="T18" fmla="*/ 52 w 58"/>
                  <a:gd name="T19" fmla="*/ 30 h 49"/>
                  <a:gd name="T20" fmla="*/ 50 w 58"/>
                  <a:gd name="T21" fmla="*/ 22 h 49"/>
                  <a:gd name="T22" fmla="*/ 52 w 58"/>
                  <a:gd name="T23" fmla="*/ 19 h 49"/>
                  <a:gd name="T24" fmla="*/ 56 w 58"/>
                  <a:gd name="T25" fmla="*/ 20 h 49"/>
                  <a:gd name="T26" fmla="*/ 57 w 58"/>
                  <a:gd name="T27" fmla="*/ 19 h 49"/>
                  <a:gd name="T28" fmla="*/ 42 w 58"/>
                  <a:gd name="T29" fmla="*/ 8 h 49"/>
                  <a:gd name="T30" fmla="*/ 47 w 58"/>
                  <a:gd name="T31" fmla="*/ 5 h 49"/>
                  <a:gd name="T32" fmla="*/ 49 w 58"/>
                  <a:gd name="T33" fmla="*/ 4 h 49"/>
                  <a:gd name="T34" fmla="*/ 54 w 58"/>
                  <a:gd name="T35" fmla="*/ 5 h 49"/>
                  <a:gd name="T36" fmla="*/ 56 w 58"/>
                  <a:gd name="T37" fmla="*/ 6 h 49"/>
                  <a:gd name="T38" fmla="*/ 57 w 58"/>
                  <a:gd name="T39" fmla="*/ 5 h 49"/>
                  <a:gd name="T40" fmla="*/ 55 w 58"/>
                  <a:gd name="T41" fmla="*/ 4 h 49"/>
                  <a:gd name="T42" fmla="*/ 54 w 58"/>
                  <a:gd name="T43" fmla="*/ 3 h 49"/>
                  <a:gd name="T44" fmla="*/ 51 w 58"/>
                  <a:gd name="T45" fmla="*/ 2 h 49"/>
                  <a:gd name="T46" fmla="*/ 50 w 58"/>
                  <a:gd name="T47" fmla="*/ 2 h 49"/>
                  <a:gd name="T48" fmla="*/ 48 w 58"/>
                  <a:gd name="T49" fmla="*/ 0 h 49"/>
                  <a:gd name="T50" fmla="*/ 46 w 58"/>
                  <a:gd name="T51" fmla="*/ 0 h 49"/>
                  <a:gd name="T52" fmla="*/ 45 w 58"/>
                  <a:gd name="T53" fmla="*/ 0 h 49"/>
                  <a:gd name="T54" fmla="*/ 45 w 58"/>
                  <a:gd name="T55" fmla="*/ 0 h 49"/>
                  <a:gd name="T56" fmla="*/ 45 w 58"/>
                  <a:gd name="T57" fmla="*/ 0 h 49"/>
                  <a:gd name="T58" fmla="*/ 43 w 58"/>
                  <a:gd name="T59" fmla="*/ 0 h 49"/>
                  <a:gd name="T60" fmla="*/ 43 w 58"/>
                  <a:gd name="T61" fmla="*/ 0 h 49"/>
                  <a:gd name="T62" fmla="*/ 41 w 58"/>
                  <a:gd name="T63" fmla="*/ 1 h 49"/>
                  <a:gd name="T64" fmla="*/ 41 w 58"/>
                  <a:gd name="T65" fmla="*/ 1 h 49"/>
                  <a:gd name="T66" fmla="*/ 35 w 58"/>
                  <a:gd name="T67" fmla="*/ 5 h 49"/>
                  <a:gd name="T68" fmla="*/ 33 w 58"/>
                  <a:gd name="T69" fmla="*/ 4 h 49"/>
                  <a:gd name="T70" fmla="*/ 33 w 58"/>
                  <a:gd name="T71" fmla="*/ 3 h 49"/>
                  <a:gd name="T72" fmla="*/ 23 w 58"/>
                  <a:gd name="T73" fmla="*/ 2 h 49"/>
                  <a:gd name="T74" fmla="*/ 16 w 58"/>
                  <a:gd name="T75" fmla="*/ 6 h 49"/>
                  <a:gd name="T76" fmla="*/ 6 w 58"/>
                  <a:gd name="T77" fmla="*/ 10 h 49"/>
                  <a:gd name="T78" fmla="*/ 6 w 58"/>
                  <a:gd name="T79" fmla="*/ 11 h 49"/>
                  <a:gd name="T80" fmla="*/ 3 w 58"/>
                  <a:gd name="T81" fmla="*/ 16 h 49"/>
                  <a:gd name="T82" fmla="*/ 1 w 58"/>
                  <a:gd name="T83" fmla="*/ 22 h 49"/>
                  <a:gd name="T84" fmla="*/ 5 w 58"/>
                  <a:gd name="T85" fmla="*/ 30 h 49"/>
                  <a:gd name="T86" fmla="*/ 5 w 58"/>
                  <a:gd name="T87" fmla="*/ 30 h 49"/>
                  <a:gd name="T88" fmla="*/ 8 w 58"/>
                  <a:gd name="T89" fmla="*/ 14 h 49"/>
                  <a:gd name="T90" fmla="*/ 14 w 58"/>
                  <a:gd name="T91" fmla="*/ 11 h 49"/>
                  <a:gd name="T92" fmla="*/ 23 w 58"/>
                  <a:gd name="T93" fmla="*/ 18 h 49"/>
                  <a:gd name="T94" fmla="*/ 24 w 58"/>
                  <a:gd name="T95" fmla="*/ 19 h 49"/>
                  <a:gd name="T96" fmla="*/ 26 w 58"/>
                  <a:gd name="T97" fmla="*/ 16 h 49"/>
                  <a:gd name="T98" fmla="*/ 28 w 58"/>
                  <a:gd name="T99" fmla="*/ 19 h 49"/>
                  <a:gd name="T100" fmla="*/ 28 w 58"/>
                  <a:gd name="T101" fmla="*/ 26 h 49"/>
                  <a:gd name="T102" fmla="*/ 20 w 58"/>
                  <a:gd name="T103" fmla="*/ 35 h 49"/>
                  <a:gd name="T104" fmla="*/ 20 w 58"/>
                  <a:gd name="T105" fmla="*/ 36 h 49"/>
                  <a:gd name="T106" fmla="*/ 25 w 58"/>
                  <a:gd name="T107" fmla="*/ 36 h 49"/>
                  <a:gd name="T108" fmla="*/ 29 w 58"/>
                  <a:gd name="T109" fmla="*/ 40 h 49"/>
                  <a:gd name="T110" fmla="*/ 32 w 58"/>
                  <a:gd name="T111" fmla="*/ 45 h 49"/>
                  <a:gd name="T112" fmla="*/ 49 w 58"/>
                  <a:gd name="T1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49">
                    <a:moveTo>
                      <a:pt x="49" y="41"/>
                    </a:moveTo>
                    <a:cubicBezTo>
                      <a:pt x="50" y="41"/>
                      <a:pt x="50" y="40"/>
                      <a:pt x="49" y="40"/>
                    </a:cubicBezTo>
                    <a:cubicBezTo>
                      <a:pt x="46" y="42"/>
                      <a:pt x="44" y="42"/>
                      <a:pt x="40" y="41"/>
                    </a:cubicBezTo>
                    <a:cubicBezTo>
                      <a:pt x="40" y="41"/>
                      <a:pt x="39" y="40"/>
                      <a:pt x="39" y="40"/>
                    </a:cubicBezTo>
                    <a:cubicBezTo>
                      <a:pt x="33" y="43"/>
                      <a:pt x="34" y="36"/>
                      <a:pt x="36" y="33"/>
                    </a:cubicBezTo>
                    <a:cubicBezTo>
                      <a:pt x="38" y="31"/>
                      <a:pt x="40" y="27"/>
                      <a:pt x="40" y="25"/>
                    </a:cubicBezTo>
                    <a:cubicBezTo>
                      <a:pt x="42" y="18"/>
                      <a:pt x="46" y="31"/>
                      <a:pt x="47" y="33"/>
                    </a:cubicBezTo>
                    <a:cubicBezTo>
                      <a:pt x="47" y="33"/>
                      <a:pt x="48" y="33"/>
                      <a:pt x="48" y="33"/>
                    </a:cubicBezTo>
                    <a:cubicBezTo>
                      <a:pt x="49" y="32"/>
                      <a:pt x="50" y="31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3" y="27"/>
                      <a:pt x="52" y="25"/>
                      <a:pt x="50" y="22"/>
                    </a:cubicBezTo>
                    <a:cubicBezTo>
                      <a:pt x="48" y="19"/>
                      <a:pt x="46" y="16"/>
                      <a:pt x="52" y="19"/>
                    </a:cubicBezTo>
                    <a:cubicBezTo>
                      <a:pt x="53" y="19"/>
                      <a:pt x="55" y="20"/>
                      <a:pt x="56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5" y="19"/>
                      <a:pt x="40" y="10"/>
                      <a:pt x="42" y="8"/>
                    </a:cubicBezTo>
                    <a:cubicBezTo>
                      <a:pt x="44" y="7"/>
                      <a:pt x="45" y="5"/>
                      <a:pt x="47" y="5"/>
                    </a:cubicBezTo>
                    <a:cubicBezTo>
                      <a:pt x="48" y="5"/>
                      <a:pt x="49" y="5"/>
                      <a:pt x="49" y="4"/>
                    </a:cubicBezTo>
                    <a:cubicBezTo>
                      <a:pt x="51" y="4"/>
                      <a:pt x="52" y="4"/>
                      <a:pt x="54" y="5"/>
                    </a:cubicBezTo>
                    <a:cubicBezTo>
                      <a:pt x="55" y="5"/>
                      <a:pt x="56" y="6"/>
                      <a:pt x="56" y="6"/>
                    </a:cubicBezTo>
                    <a:cubicBezTo>
                      <a:pt x="57" y="6"/>
                      <a:pt x="58" y="5"/>
                      <a:pt x="57" y="5"/>
                    </a:cubicBezTo>
                    <a:cubicBezTo>
                      <a:pt x="56" y="5"/>
                      <a:pt x="56" y="4"/>
                      <a:pt x="55" y="4"/>
                    </a:cubicBezTo>
                    <a:cubicBezTo>
                      <a:pt x="55" y="4"/>
                      <a:pt x="55" y="4"/>
                      <a:pt x="54" y="3"/>
                    </a:cubicBezTo>
                    <a:cubicBezTo>
                      <a:pt x="53" y="3"/>
                      <a:pt x="52" y="2"/>
                      <a:pt x="51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2" y="3"/>
                      <a:pt x="36" y="4"/>
                      <a:pt x="35" y="5"/>
                    </a:cubicBezTo>
                    <a:cubicBezTo>
                      <a:pt x="33" y="7"/>
                      <a:pt x="33" y="7"/>
                      <a:pt x="33" y="4"/>
                    </a:cubicBezTo>
                    <a:cubicBezTo>
                      <a:pt x="34" y="4"/>
                      <a:pt x="33" y="3"/>
                      <a:pt x="33" y="3"/>
                    </a:cubicBezTo>
                    <a:cubicBezTo>
                      <a:pt x="28" y="4"/>
                      <a:pt x="27" y="0"/>
                      <a:pt x="23" y="2"/>
                    </a:cubicBezTo>
                    <a:cubicBezTo>
                      <a:pt x="21" y="4"/>
                      <a:pt x="19" y="5"/>
                      <a:pt x="16" y="6"/>
                    </a:cubicBezTo>
                    <a:cubicBezTo>
                      <a:pt x="12" y="6"/>
                      <a:pt x="9" y="9"/>
                      <a:pt x="6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8" y="12"/>
                      <a:pt x="4" y="15"/>
                      <a:pt x="3" y="16"/>
                    </a:cubicBezTo>
                    <a:cubicBezTo>
                      <a:pt x="1" y="18"/>
                      <a:pt x="1" y="20"/>
                      <a:pt x="1" y="22"/>
                    </a:cubicBezTo>
                    <a:cubicBezTo>
                      <a:pt x="0" y="25"/>
                      <a:pt x="2" y="29"/>
                      <a:pt x="5" y="30"/>
                    </a:cubicBezTo>
                    <a:cubicBezTo>
                      <a:pt x="5" y="31"/>
                      <a:pt x="6" y="30"/>
                      <a:pt x="5" y="30"/>
                    </a:cubicBezTo>
                    <a:cubicBezTo>
                      <a:pt x="2" y="24"/>
                      <a:pt x="3" y="18"/>
                      <a:pt x="8" y="14"/>
                    </a:cubicBezTo>
                    <a:cubicBezTo>
                      <a:pt x="10" y="12"/>
                      <a:pt x="12" y="11"/>
                      <a:pt x="14" y="11"/>
                    </a:cubicBezTo>
                    <a:cubicBezTo>
                      <a:pt x="19" y="9"/>
                      <a:pt x="30" y="8"/>
                      <a:pt x="23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5" y="18"/>
                      <a:pt x="25" y="18"/>
                      <a:pt x="26" y="16"/>
                    </a:cubicBezTo>
                    <a:cubicBezTo>
                      <a:pt x="28" y="13"/>
                      <a:pt x="28" y="17"/>
                      <a:pt x="28" y="19"/>
                    </a:cubicBezTo>
                    <a:cubicBezTo>
                      <a:pt x="28" y="22"/>
                      <a:pt x="30" y="22"/>
                      <a:pt x="28" y="26"/>
                    </a:cubicBezTo>
                    <a:cubicBezTo>
                      <a:pt x="26" y="30"/>
                      <a:pt x="25" y="34"/>
                      <a:pt x="20" y="35"/>
                    </a:cubicBezTo>
                    <a:cubicBezTo>
                      <a:pt x="19" y="36"/>
                      <a:pt x="19" y="37"/>
                      <a:pt x="20" y="36"/>
                    </a:cubicBezTo>
                    <a:cubicBezTo>
                      <a:pt x="23" y="36"/>
                      <a:pt x="22" y="36"/>
                      <a:pt x="25" y="36"/>
                    </a:cubicBezTo>
                    <a:cubicBezTo>
                      <a:pt x="30" y="34"/>
                      <a:pt x="29" y="37"/>
                      <a:pt x="29" y="40"/>
                    </a:cubicBezTo>
                    <a:cubicBezTo>
                      <a:pt x="29" y="42"/>
                      <a:pt x="30" y="45"/>
                      <a:pt x="32" y="45"/>
                    </a:cubicBezTo>
                    <a:cubicBezTo>
                      <a:pt x="39" y="49"/>
                      <a:pt x="44" y="45"/>
                      <a:pt x="49" y="4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692"/>
              <p:cNvSpPr/>
              <p:nvPr/>
            </p:nvSpPr>
            <p:spPr bwMode="auto">
              <a:xfrm>
                <a:off x="4595" y="2013"/>
                <a:ext cx="41" cy="53"/>
              </a:xfrm>
              <a:custGeom>
                <a:avLst/>
                <a:gdLst>
                  <a:gd name="T0" fmla="*/ 10 w 15"/>
                  <a:gd name="T1" fmla="*/ 19 h 20"/>
                  <a:gd name="T2" fmla="*/ 13 w 15"/>
                  <a:gd name="T3" fmla="*/ 18 h 20"/>
                  <a:gd name="T4" fmla="*/ 13 w 15"/>
                  <a:gd name="T5" fmla="*/ 10 h 20"/>
                  <a:gd name="T6" fmla="*/ 13 w 15"/>
                  <a:gd name="T7" fmla="*/ 7 h 20"/>
                  <a:gd name="T8" fmla="*/ 9 w 15"/>
                  <a:gd name="T9" fmla="*/ 3 h 20"/>
                  <a:gd name="T10" fmla="*/ 1 w 15"/>
                  <a:gd name="T11" fmla="*/ 7 h 20"/>
                  <a:gd name="T12" fmla="*/ 0 w 15"/>
                  <a:gd name="T13" fmla="*/ 13 h 20"/>
                  <a:gd name="T14" fmla="*/ 2 w 15"/>
                  <a:gd name="T15" fmla="*/ 18 h 20"/>
                  <a:gd name="T16" fmla="*/ 7 w 15"/>
                  <a:gd name="T17" fmla="*/ 20 h 20"/>
                  <a:gd name="T18" fmla="*/ 10 w 15"/>
                  <a:gd name="T19" fmla="*/ 19 h 20"/>
                  <a:gd name="T20" fmla="*/ 10 w 15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10" y="19"/>
                    </a:moveTo>
                    <a:cubicBezTo>
                      <a:pt x="11" y="19"/>
                      <a:pt x="12" y="19"/>
                      <a:pt x="13" y="18"/>
                    </a:cubicBezTo>
                    <a:cubicBezTo>
                      <a:pt x="14" y="15"/>
                      <a:pt x="15" y="12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2" y="5"/>
                      <a:pt x="11" y="4"/>
                      <a:pt x="9" y="3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1" y="9"/>
                      <a:pt x="1" y="11"/>
                      <a:pt x="0" y="13"/>
                    </a:cubicBezTo>
                    <a:cubicBezTo>
                      <a:pt x="0" y="15"/>
                      <a:pt x="0" y="17"/>
                      <a:pt x="2" y="18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8" y="20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693"/>
              <p:cNvSpPr/>
              <p:nvPr/>
            </p:nvSpPr>
            <p:spPr bwMode="auto">
              <a:xfrm>
                <a:off x="4595" y="2018"/>
                <a:ext cx="35" cy="48"/>
              </a:xfrm>
              <a:custGeom>
                <a:avLst/>
                <a:gdLst>
                  <a:gd name="T0" fmla="*/ 11 w 13"/>
                  <a:gd name="T1" fmla="*/ 16 h 18"/>
                  <a:gd name="T2" fmla="*/ 9 w 13"/>
                  <a:gd name="T3" fmla="*/ 13 h 18"/>
                  <a:gd name="T4" fmla="*/ 8 w 13"/>
                  <a:gd name="T5" fmla="*/ 13 h 18"/>
                  <a:gd name="T6" fmla="*/ 8 w 13"/>
                  <a:gd name="T7" fmla="*/ 10 h 18"/>
                  <a:gd name="T8" fmla="*/ 8 w 13"/>
                  <a:gd name="T9" fmla="*/ 10 h 18"/>
                  <a:gd name="T10" fmla="*/ 8 w 13"/>
                  <a:gd name="T11" fmla="*/ 6 h 18"/>
                  <a:gd name="T12" fmla="*/ 9 w 13"/>
                  <a:gd name="T13" fmla="*/ 2 h 18"/>
                  <a:gd name="T14" fmla="*/ 3 w 13"/>
                  <a:gd name="T15" fmla="*/ 2 h 18"/>
                  <a:gd name="T16" fmla="*/ 3 w 13"/>
                  <a:gd name="T17" fmla="*/ 5 h 18"/>
                  <a:gd name="T18" fmla="*/ 2 w 13"/>
                  <a:gd name="T19" fmla="*/ 9 h 18"/>
                  <a:gd name="T20" fmla="*/ 4 w 13"/>
                  <a:gd name="T21" fmla="*/ 17 h 18"/>
                  <a:gd name="T22" fmla="*/ 11 w 13"/>
                  <a:gd name="T2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11" y="16"/>
                    </a:moveTo>
                    <a:cubicBezTo>
                      <a:pt x="13" y="15"/>
                      <a:pt x="11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2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8" y="7"/>
                      <a:pt x="8" y="6"/>
                    </a:cubicBezTo>
                    <a:cubicBezTo>
                      <a:pt x="9" y="4"/>
                      <a:pt x="10" y="3"/>
                      <a:pt x="9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3" y="12"/>
                      <a:pt x="0" y="16"/>
                      <a:pt x="4" y="17"/>
                    </a:cubicBezTo>
                    <a:cubicBezTo>
                      <a:pt x="6" y="18"/>
                      <a:pt x="10" y="18"/>
                      <a:pt x="11" y="16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694"/>
              <p:cNvSpPr/>
              <p:nvPr/>
            </p:nvSpPr>
            <p:spPr bwMode="auto">
              <a:xfrm>
                <a:off x="4606" y="2037"/>
                <a:ext cx="16" cy="24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2 h 9"/>
                  <a:gd name="T4" fmla="*/ 6 w 6"/>
                  <a:gd name="T5" fmla="*/ 2 h 9"/>
                  <a:gd name="T6" fmla="*/ 5 w 6"/>
                  <a:gd name="T7" fmla="*/ 0 h 9"/>
                  <a:gd name="T8" fmla="*/ 5 w 6"/>
                  <a:gd name="T9" fmla="*/ 0 h 9"/>
                  <a:gd name="T10" fmla="*/ 3 w 6"/>
                  <a:gd name="T11" fmla="*/ 0 h 9"/>
                  <a:gd name="T12" fmla="*/ 2 w 6"/>
                  <a:gd name="T13" fmla="*/ 1 h 9"/>
                  <a:gd name="T14" fmla="*/ 2 w 6"/>
                  <a:gd name="T15" fmla="*/ 2 h 9"/>
                  <a:gd name="T16" fmla="*/ 1 w 6"/>
                  <a:gd name="T17" fmla="*/ 5 h 9"/>
                  <a:gd name="T18" fmla="*/ 2 w 6"/>
                  <a:gd name="T19" fmla="*/ 7 h 9"/>
                  <a:gd name="T20" fmla="*/ 4 w 6"/>
                  <a:gd name="T2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4" y="9"/>
                      <a:pt x="4" y="5"/>
                      <a:pt x="4" y="3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695"/>
              <p:cNvSpPr/>
              <p:nvPr/>
            </p:nvSpPr>
            <p:spPr bwMode="auto">
              <a:xfrm>
                <a:off x="4515" y="2125"/>
                <a:ext cx="193" cy="241"/>
              </a:xfrm>
              <a:custGeom>
                <a:avLst/>
                <a:gdLst>
                  <a:gd name="T0" fmla="*/ 46 w 72"/>
                  <a:gd name="T1" fmla="*/ 77 h 90"/>
                  <a:gd name="T2" fmla="*/ 45 w 72"/>
                  <a:gd name="T3" fmla="*/ 60 h 90"/>
                  <a:gd name="T4" fmla="*/ 61 w 72"/>
                  <a:gd name="T5" fmla="*/ 60 h 90"/>
                  <a:gd name="T6" fmla="*/ 64 w 72"/>
                  <a:gd name="T7" fmla="*/ 36 h 90"/>
                  <a:gd name="T8" fmla="*/ 42 w 72"/>
                  <a:gd name="T9" fmla="*/ 28 h 90"/>
                  <a:gd name="T10" fmla="*/ 41 w 72"/>
                  <a:gd name="T11" fmla="*/ 28 h 90"/>
                  <a:gd name="T12" fmla="*/ 43 w 72"/>
                  <a:gd name="T13" fmla="*/ 25 h 90"/>
                  <a:gd name="T14" fmla="*/ 46 w 72"/>
                  <a:gd name="T15" fmla="*/ 21 h 90"/>
                  <a:gd name="T16" fmla="*/ 48 w 72"/>
                  <a:gd name="T17" fmla="*/ 15 h 90"/>
                  <a:gd name="T18" fmla="*/ 44 w 72"/>
                  <a:gd name="T19" fmla="*/ 3 h 90"/>
                  <a:gd name="T20" fmla="*/ 27 w 72"/>
                  <a:gd name="T21" fmla="*/ 17 h 90"/>
                  <a:gd name="T22" fmla="*/ 12 w 72"/>
                  <a:gd name="T23" fmla="*/ 13 h 90"/>
                  <a:gd name="T24" fmla="*/ 2 w 72"/>
                  <a:gd name="T25" fmla="*/ 24 h 90"/>
                  <a:gd name="T26" fmla="*/ 5 w 72"/>
                  <a:gd name="T27" fmla="*/ 36 h 90"/>
                  <a:gd name="T28" fmla="*/ 10 w 72"/>
                  <a:gd name="T29" fmla="*/ 38 h 90"/>
                  <a:gd name="T30" fmla="*/ 15 w 72"/>
                  <a:gd name="T31" fmla="*/ 38 h 90"/>
                  <a:gd name="T32" fmla="*/ 17 w 72"/>
                  <a:gd name="T33" fmla="*/ 39 h 90"/>
                  <a:gd name="T34" fmla="*/ 7 w 72"/>
                  <a:gd name="T35" fmla="*/ 70 h 90"/>
                  <a:gd name="T36" fmla="*/ 18 w 72"/>
                  <a:gd name="T37" fmla="*/ 75 h 90"/>
                  <a:gd name="T38" fmla="*/ 23 w 72"/>
                  <a:gd name="T39" fmla="*/ 72 h 90"/>
                  <a:gd name="T40" fmla="*/ 27 w 72"/>
                  <a:gd name="T41" fmla="*/ 68 h 90"/>
                  <a:gd name="T42" fmla="*/ 29 w 72"/>
                  <a:gd name="T43" fmla="*/ 78 h 90"/>
                  <a:gd name="T44" fmla="*/ 46 w 72"/>
                  <a:gd name="T45" fmla="*/ 7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90">
                    <a:moveTo>
                      <a:pt x="46" y="77"/>
                    </a:moveTo>
                    <a:cubicBezTo>
                      <a:pt x="47" y="73"/>
                      <a:pt x="49" y="63"/>
                      <a:pt x="45" y="60"/>
                    </a:cubicBezTo>
                    <a:cubicBezTo>
                      <a:pt x="49" y="63"/>
                      <a:pt x="56" y="63"/>
                      <a:pt x="61" y="60"/>
                    </a:cubicBezTo>
                    <a:cubicBezTo>
                      <a:pt x="72" y="56"/>
                      <a:pt x="65" y="44"/>
                      <a:pt x="64" y="36"/>
                    </a:cubicBezTo>
                    <a:cubicBezTo>
                      <a:pt x="62" y="25"/>
                      <a:pt x="50" y="24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7"/>
                      <a:pt x="42" y="26"/>
                      <a:pt x="43" y="25"/>
                    </a:cubicBezTo>
                    <a:cubicBezTo>
                      <a:pt x="44" y="24"/>
                      <a:pt x="45" y="22"/>
                      <a:pt x="46" y="21"/>
                    </a:cubicBezTo>
                    <a:cubicBezTo>
                      <a:pt x="48" y="19"/>
                      <a:pt x="48" y="17"/>
                      <a:pt x="48" y="15"/>
                    </a:cubicBezTo>
                    <a:cubicBezTo>
                      <a:pt x="49" y="11"/>
                      <a:pt x="48" y="4"/>
                      <a:pt x="44" y="3"/>
                    </a:cubicBezTo>
                    <a:cubicBezTo>
                      <a:pt x="37" y="0"/>
                      <a:pt x="28" y="10"/>
                      <a:pt x="27" y="17"/>
                    </a:cubicBezTo>
                    <a:cubicBezTo>
                      <a:pt x="27" y="13"/>
                      <a:pt x="15" y="13"/>
                      <a:pt x="12" y="13"/>
                    </a:cubicBezTo>
                    <a:cubicBezTo>
                      <a:pt x="5" y="13"/>
                      <a:pt x="3" y="17"/>
                      <a:pt x="2" y="24"/>
                    </a:cubicBezTo>
                    <a:cubicBezTo>
                      <a:pt x="1" y="27"/>
                      <a:pt x="2" y="34"/>
                      <a:pt x="5" y="36"/>
                    </a:cubicBezTo>
                    <a:cubicBezTo>
                      <a:pt x="7" y="37"/>
                      <a:pt x="8" y="37"/>
                      <a:pt x="10" y="38"/>
                    </a:cubicBezTo>
                    <a:cubicBezTo>
                      <a:pt x="12" y="38"/>
                      <a:pt x="14" y="38"/>
                      <a:pt x="15" y="38"/>
                    </a:cubicBezTo>
                    <a:cubicBezTo>
                      <a:pt x="17" y="38"/>
                      <a:pt x="20" y="38"/>
                      <a:pt x="17" y="39"/>
                    </a:cubicBezTo>
                    <a:cubicBezTo>
                      <a:pt x="5" y="45"/>
                      <a:pt x="0" y="59"/>
                      <a:pt x="7" y="70"/>
                    </a:cubicBezTo>
                    <a:cubicBezTo>
                      <a:pt x="10" y="74"/>
                      <a:pt x="13" y="76"/>
                      <a:pt x="18" y="75"/>
                    </a:cubicBezTo>
                    <a:cubicBezTo>
                      <a:pt x="19" y="75"/>
                      <a:pt x="22" y="73"/>
                      <a:pt x="23" y="72"/>
                    </a:cubicBezTo>
                    <a:cubicBezTo>
                      <a:pt x="23" y="71"/>
                      <a:pt x="27" y="67"/>
                      <a:pt x="27" y="68"/>
                    </a:cubicBezTo>
                    <a:cubicBezTo>
                      <a:pt x="28" y="71"/>
                      <a:pt x="28" y="75"/>
                      <a:pt x="29" y="78"/>
                    </a:cubicBezTo>
                    <a:cubicBezTo>
                      <a:pt x="32" y="90"/>
                      <a:pt x="44" y="87"/>
                      <a:pt x="46" y="7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696"/>
              <p:cNvSpPr/>
              <p:nvPr/>
            </p:nvSpPr>
            <p:spPr bwMode="auto">
              <a:xfrm>
                <a:off x="4537" y="2254"/>
                <a:ext cx="72" cy="85"/>
              </a:xfrm>
              <a:custGeom>
                <a:avLst/>
                <a:gdLst>
                  <a:gd name="T0" fmla="*/ 19 w 27"/>
                  <a:gd name="T1" fmla="*/ 18 h 32"/>
                  <a:gd name="T2" fmla="*/ 21 w 27"/>
                  <a:gd name="T3" fmla="*/ 10 h 32"/>
                  <a:gd name="T4" fmla="*/ 21 w 27"/>
                  <a:gd name="T5" fmla="*/ 9 h 32"/>
                  <a:gd name="T6" fmla="*/ 21 w 27"/>
                  <a:gd name="T7" fmla="*/ 8 h 32"/>
                  <a:gd name="T8" fmla="*/ 23 w 27"/>
                  <a:gd name="T9" fmla="*/ 5 h 32"/>
                  <a:gd name="T10" fmla="*/ 26 w 27"/>
                  <a:gd name="T11" fmla="*/ 2 h 32"/>
                  <a:gd name="T12" fmla="*/ 25 w 27"/>
                  <a:gd name="T13" fmla="*/ 1 h 32"/>
                  <a:gd name="T14" fmla="*/ 25 w 27"/>
                  <a:gd name="T15" fmla="*/ 1 h 32"/>
                  <a:gd name="T16" fmla="*/ 25 w 27"/>
                  <a:gd name="T17" fmla="*/ 1 h 32"/>
                  <a:gd name="T18" fmla="*/ 22 w 27"/>
                  <a:gd name="T19" fmla="*/ 3 h 32"/>
                  <a:gd name="T20" fmla="*/ 22 w 27"/>
                  <a:gd name="T21" fmla="*/ 3 h 32"/>
                  <a:gd name="T22" fmla="*/ 1 w 27"/>
                  <a:gd name="T23" fmla="*/ 23 h 32"/>
                  <a:gd name="T24" fmla="*/ 0 w 27"/>
                  <a:gd name="T25" fmla="*/ 24 h 32"/>
                  <a:gd name="T26" fmla="*/ 19 w 27"/>
                  <a:gd name="T27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2">
                    <a:moveTo>
                      <a:pt x="19" y="18"/>
                    </a:moveTo>
                    <a:cubicBezTo>
                      <a:pt x="20" y="16"/>
                      <a:pt x="20" y="13"/>
                      <a:pt x="21" y="10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2" y="7"/>
                      <a:pt x="22" y="6"/>
                      <a:pt x="23" y="5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1"/>
                      <a:pt x="26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4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10"/>
                      <a:pt x="13" y="32"/>
                      <a:pt x="1" y="23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6" y="30"/>
                      <a:pt x="16" y="26"/>
                      <a:pt x="19" y="1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697"/>
              <p:cNvSpPr/>
              <p:nvPr/>
            </p:nvSpPr>
            <p:spPr bwMode="auto">
              <a:xfrm>
                <a:off x="4614" y="2232"/>
                <a:ext cx="43" cy="40"/>
              </a:xfrm>
              <a:custGeom>
                <a:avLst/>
                <a:gdLst>
                  <a:gd name="T0" fmla="*/ 10 w 16"/>
                  <a:gd name="T1" fmla="*/ 15 h 15"/>
                  <a:gd name="T2" fmla="*/ 11 w 16"/>
                  <a:gd name="T3" fmla="*/ 14 h 15"/>
                  <a:gd name="T4" fmla="*/ 7 w 16"/>
                  <a:gd name="T5" fmla="*/ 8 h 15"/>
                  <a:gd name="T6" fmla="*/ 15 w 16"/>
                  <a:gd name="T7" fmla="*/ 9 h 15"/>
                  <a:gd name="T8" fmla="*/ 15 w 16"/>
                  <a:gd name="T9" fmla="*/ 8 h 15"/>
                  <a:gd name="T10" fmla="*/ 8 w 16"/>
                  <a:gd name="T11" fmla="*/ 5 h 15"/>
                  <a:gd name="T12" fmla="*/ 15 w 16"/>
                  <a:gd name="T13" fmla="*/ 2 h 15"/>
                  <a:gd name="T14" fmla="*/ 15 w 16"/>
                  <a:gd name="T15" fmla="*/ 1 h 15"/>
                  <a:gd name="T16" fmla="*/ 1 w 16"/>
                  <a:gd name="T17" fmla="*/ 2 h 15"/>
                  <a:gd name="T18" fmla="*/ 1 w 16"/>
                  <a:gd name="T19" fmla="*/ 3 h 15"/>
                  <a:gd name="T20" fmla="*/ 0 w 16"/>
                  <a:gd name="T21" fmla="*/ 6 h 15"/>
                  <a:gd name="T22" fmla="*/ 4 w 16"/>
                  <a:gd name="T23" fmla="*/ 11 h 15"/>
                  <a:gd name="T24" fmla="*/ 10 w 16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5">
                    <a:moveTo>
                      <a:pt x="10" y="15"/>
                    </a:moveTo>
                    <a:cubicBezTo>
                      <a:pt x="10" y="15"/>
                      <a:pt x="11" y="14"/>
                      <a:pt x="11" y="14"/>
                    </a:cubicBezTo>
                    <a:cubicBezTo>
                      <a:pt x="10" y="12"/>
                      <a:pt x="8" y="10"/>
                      <a:pt x="7" y="8"/>
                    </a:cubicBezTo>
                    <a:cubicBezTo>
                      <a:pt x="10" y="8"/>
                      <a:pt x="12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3" y="7"/>
                      <a:pt x="10" y="6"/>
                      <a:pt x="8" y="5"/>
                    </a:cubicBezTo>
                    <a:cubicBezTo>
                      <a:pt x="10" y="4"/>
                      <a:pt x="13" y="3"/>
                      <a:pt x="15" y="2"/>
                    </a:cubicBezTo>
                    <a:cubicBezTo>
                      <a:pt x="16" y="2"/>
                      <a:pt x="16" y="1"/>
                      <a:pt x="15" y="1"/>
                    </a:cubicBezTo>
                    <a:cubicBezTo>
                      <a:pt x="11" y="0"/>
                      <a:pt x="6" y="2"/>
                      <a:pt x="1" y="2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9"/>
                      <a:pt x="4" y="11"/>
                    </a:cubicBezTo>
                    <a:cubicBezTo>
                      <a:pt x="6" y="12"/>
                      <a:pt x="7" y="15"/>
                      <a:pt x="10" y="1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698"/>
              <p:cNvSpPr/>
              <p:nvPr/>
            </p:nvSpPr>
            <p:spPr bwMode="auto">
              <a:xfrm>
                <a:off x="4601" y="2262"/>
                <a:ext cx="40" cy="37"/>
              </a:xfrm>
              <a:custGeom>
                <a:avLst/>
                <a:gdLst>
                  <a:gd name="T0" fmla="*/ 15 w 15"/>
                  <a:gd name="T1" fmla="*/ 13 h 14"/>
                  <a:gd name="T2" fmla="*/ 12 w 15"/>
                  <a:gd name="T3" fmla="*/ 6 h 14"/>
                  <a:gd name="T4" fmla="*/ 9 w 15"/>
                  <a:gd name="T5" fmla="*/ 3 h 14"/>
                  <a:gd name="T6" fmla="*/ 6 w 15"/>
                  <a:gd name="T7" fmla="*/ 2 h 14"/>
                  <a:gd name="T8" fmla="*/ 4 w 15"/>
                  <a:gd name="T9" fmla="*/ 1 h 14"/>
                  <a:gd name="T10" fmla="*/ 3 w 15"/>
                  <a:gd name="T11" fmla="*/ 1 h 14"/>
                  <a:gd name="T12" fmla="*/ 1 w 15"/>
                  <a:gd name="T13" fmla="*/ 1 h 14"/>
                  <a:gd name="T14" fmla="*/ 1 w 15"/>
                  <a:gd name="T15" fmla="*/ 2 h 14"/>
                  <a:gd name="T16" fmla="*/ 3 w 15"/>
                  <a:gd name="T17" fmla="*/ 4 h 14"/>
                  <a:gd name="T18" fmla="*/ 6 w 15"/>
                  <a:gd name="T19" fmla="*/ 5 h 14"/>
                  <a:gd name="T20" fmla="*/ 14 w 15"/>
                  <a:gd name="T21" fmla="*/ 14 h 14"/>
                  <a:gd name="T22" fmla="*/ 15 w 15"/>
                  <a:gd name="T2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5" y="13"/>
                    </a:moveTo>
                    <a:cubicBezTo>
                      <a:pt x="15" y="11"/>
                      <a:pt x="13" y="8"/>
                      <a:pt x="12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0" y="6"/>
                      <a:pt x="12" y="10"/>
                      <a:pt x="14" y="14"/>
                    </a:cubicBezTo>
                    <a:cubicBezTo>
                      <a:pt x="14" y="14"/>
                      <a:pt x="15" y="14"/>
                      <a:pt x="15" y="13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699"/>
              <p:cNvSpPr/>
              <p:nvPr/>
            </p:nvSpPr>
            <p:spPr bwMode="auto">
              <a:xfrm>
                <a:off x="4609" y="2192"/>
                <a:ext cx="80" cy="46"/>
              </a:xfrm>
              <a:custGeom>
                <a:avLst/>
                <a:gdLst>
                  <a:gd name="T0" fmla="*/ 30 w 30"/>
                  <a:gd name="T1" fmla="*/ 16 h 17"/>
                  <a:gd name="T2" fmla="*/ 28 w 30"/>
                  <a:gd name="T3" fmla="*/ 8 h 17"/>
                  <a:gd name="T4" fmla="*/ 28 w 30"/>
                  <a:gd name="T5" fmla="*/ 7 h 17"/>
                  <a:gd name="T6" fmla="*/ 10 w 30"/>
                  <a:gd name="T7" fmla="*/ 2 h 17"/>
                  <a:gd name="T8" fmla="*/ 4 w 30"/>
                  <a:gd name="T9" fmla="*/ 6 h 17"/>
                  <a:gd name="T10" fmla="*/ 1 w 30"/>
                  <a:gd name="T11" fmla="*/ 9 h 17"/>
                  <a:gd name="T12" fmla="*/ 1 w 30"/>
                  <a:gd name="T13" fmla="*/ 9 h 17"/>
                  <a:gd name="T14" fmla="*/ 0 w 30"/>
                  <a:gd name="T15" fmla="*/ 11 h 17"/>
                  <a:gd name="T16" fmla="*/ 1 w 30"/>
                  <a:gd name="T17" fmla="*/ 11 h 17"/>
                  <a:gd name="T18" fmla="*/ 7 w 30"/>
                  <a:gd name="T19" fmla="*/ 5 h 17"/>
                  <a:gd name="T20" fmla="*/ 13 w 30"/>
                  <a:gd name="T21" fmla="*/ 4 h 17"/>
                  <a:gd name="T22" fmla="*/ 26 w 30"/>
                  <a:gd name="T23" fmla="*/ 7 h 17"/>
                  <a:gd name="T24" fmla="*/ 29 w 30"/>
                  <a:gd name="T25" fmla="*/ 16 h 17"/>
                  <a:gd name="T26" fmla="*/ 30 w 30"/>
                  <a:gd name="T2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30" y="16"/>
                    </a:moveTo>
                    <a:cubicBezTo>
                      <a:pt x="30" y="13"/>
                      <a:pt x="29" y="10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3" y="1"/>
                      <a:pt x="17" y="0"/>
                      <a:pt x="10" y="2"/>
                    </a:cubicBezTo>
                    <a:cubicBezTo>
                      <a:pt x="8" y="3"/>
                      <a:pt x="6" y="4"/>
                      <a:pt x="4" y="6"/>
                    </a:cubicBezTo>
                    <a:cubicBezTo>
                      <a:pt x="3" y="6"/>
                      <a:pt x="2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3" y="9"/>
                      <a:pt x="5" y="7"/>
                      <a:pt x="7" y="5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7" y="4"/>
                      <a:pt x="23" y="4"/>
                      <a:pt x="26" y="7"/>
                    </a:cubicBezTo>
                    <a:cubicBezTo>
                      <a:pt x="28" y="10"/>
                      <a:pt x="28" y="14"/>
                      <a:pt x="29" y="16"/>
                    </a:cubicBezTo>
                    <a:cubicBezTo>
                      <a:pt x="29" y="17"/>
                      <a:pt x="30" y="17"/>
                      <a:pt x="30" y="16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00"/>
              <p:cNvSpPr/>
              <p:nvPr/>
            </p:nvSpPr>
            <p:spPr bwMode="auto">
              <a:xfrm>
                <a:off x="4646" y="2254"/>
                <a:ext cx="48" cy="40"/>
              </a:xfrm>
              <a:custGeom>
                <a:avLst/>
                <a:gdLst>
                  <a:gd name="T0" fmla="*/ 13 w 18"/>
                  <a:gd name="T1" fmla="*/ 12 h 15"/>
                  <a:gd name="T2" fmla="*/ 18 w 18"/>
                  <a:gd name="T3" fmla="*/ 1 h 15"/>
                  <a:gd name="T4" fmla="*/ 17 w 18"/>
                  <a:gd name="T5" fmla="*/ 1 h 15"/>
                  <a:gd name="T6" fmla="*/ 17 w 18"/>
                  <a:gd name="T7" fmla="*/ 3 h 15"/>
                  <a:gd name="T8" fmla="*/ 17 w 18"/>
                  <a:gd name="T9" fmla="*/ 3 h 15"/>
                  <a:gd name="T10" fmla="*/ 13 w 18"/>
                  <a:gd name="T11" fmla="*/ 9 h 15"/>
                  <a:gd name="T12" fmla="*/ 7 w 18"/>
                  <a:gd name="T13" fmla="*/ 11 h 15"/>
                  <a:gd name="T14" fmla="*/ 1 w 18"/>
                  <a:gd name="T15" fmla="*/ 13 h 15"/>
                  <a:gd name="T16" fmla="*/ 1 w 18"/>
                  <a:gd name="T17" fmla="*/ 14 h 15"/>
                  <a:gd name="T18" fmla="*/ 13 w 18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3" y="12"/>
                    </a:moveTo>
                    <a:cubicBezTo>
                      <a:pt x="17" y="10"/>
                      <a:pt x="18" y="5"/>
                      <a:pt x="18" y="1"/>
                    </a:cubicBezTo>
                    <a:cubicBezTo>
                      <a:pt x="18" y="1"/>
                      <a:pt x="17" y="0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4"/>
                      <a:pt x="14" y="7"/>
                      <a:pt x="13" y="9"/>
                    </a:cubicBezTo>
                    <a:cubicBezTo>
                      <a:pt x="12" y="11"/>
                      <a:pt x="9" y="11"/>
                      <a:pt x="7" y="11"/>
                    </a:cubicBezTo>
                    <a:cubicBezTo>
                      <a:pt x="5" y="12"/>
                      <a:pt x="3" y="12"/>
                      <a:pt x="1" y="13"/>
                    </a:cubicBezTo>
                    <a:cubicBezTo>
                      <a:pt x="0" y="13"/>
                      <a:pt x="0" y="14"/>
                      <a:pt x="1" y="14"/>
                    </a:cubicBezTo>
                    <a:cubicBezTo>
                      <a:pt x="5" y="15"/>
                      <a:pt x="9" y="13"/>
                      <a:pt x="13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01"/>
              <p:cNvSpPr/>
              <p:nvPr/>
            </p:nvSpPr>
            <p:spPr bwMode="auto">
              <a:xfrm>
                <a:off x="4529" y="2133"/>
                <a:ext cx="123" cy="139"/>
              </a:xfrm>
              <a:custGeom>
                <a:avLst/>
                <a:gdLst>
                  <a:gd name="T0" fmla="*/ 23 w 46"/>
                  <a:gd name="T1" fmla="*/ 46 h 52"/>
                  <a:gd name="T2" fmla="*/ 23 w 46"/>
                  <a:gd name="T3" fmla="*/ 46 h 52"/>
                  <a:gd name="T4" fmla="*/ 23 w 46"/>
                  <a:gd name="T5" fmla="*/ 45 h 52"/>
                  <a:gd name="T6" fmla="*/ 24 w 46"/>
                  <a:gd name="T7" fmla="*/ 45 h 52"/>
                  <a:gd name="T8" fmla="*/ 27 w 46"/>
                  <a:gd name="T9" fmla="*/ 39 h 52"/>
                  <a:gd name="T10" fmla="*/ 27 w 46"/>
                  <a:gd name="T11" fmla="*/ 38 h 52"/>
                  <a:gd name="T12" fmla="*/ 29 w 46"/>
                  <a:gd name="T13" fmla="*/ 31 h 52"/>
                  <a:gd name="T14" fmla="*/ 34 w 46"/>
                  <a:gd name="T15" fmla="*/ 26 h 52"/>
                  <a:gd name="T16" fmla="*/ 42 w 46"/>
                  <a:gd name="T17" fmla="*/ 16 h 52"/>
                  <a:gd name="T18" fmla="*/ 43 w 46"/>
                  <a:gd name="T19" fmla="*/ 3 h 52"/>
                  <a:gd name="T20" fmla="*/ 33 w 46"/>
                  <a:gd name="T21" fmla="*/ 6 h 52"/>
                  <a:gd name="T22" fmla="*/ 26 w 46"/>
                  <a:gd name="T23" fmla="*/ 10 h 52"/>
                  <a:gd name="T24" fmla="*/ 22 w 46"/>
                  <a:gd name="T25" fmla="*/ 18 h 52"/>
                  <a:gd name="T26" fmla="*/ 6 w 46"/>
                  <a:gd name="T27" fmla="*/ 15 h 52"/>
                  <a:gd name="T28" fmla="*/ 3 w 46"/>
                  <a:gd name="T29" fmla="*/ 31 h 52"/>
                  <a:gd name="T30" fmla="*/ 4 w 46"/>
                  <a:gd name="T31" fmla="*/ 34 h 52"/>
                  <a:gd name="T32" fmla="*/ 7 w 46"/>
                  <a:gd name="T33" fmla="*/ 35 h 52"/>
                  <a:gd name="T34" fmla="*/ 10 w 46"/>
                  <a:gd name="T35" fmla="*/ 36 h 52"/>
                  <a:gd name="T36" fmla="*/ 12 w 46"/>
                  <a:gd name="T37" fmla="*/ 43 h 52"/>
                  <a:gd name="T38" fmla="*/ 12 w 46"/>
                  <a:gd name="T39" fmla="*/ 44 h 52"/>
                  <a:gd name="T40" fmla="*/ 17 w 46"/>
                  <a:gd name="T41" fmla="*/ 44 h 52"/>
                  <a:gd name="T42" fmla="*/ 16 w 46"/>
                  <a:gd name="T43" fmla="*/ 51 h 52"/>
                  <a:gd name="T44" fmla="*/ 17 w 46"/>
                  <a:gd name="T45" fmla="*/ 52 h 52"/>
                  <a:gd name="T46" fmla="*/ 23 w 46"/>
                  <a:gd name="T47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52">
                    <a:moveTo>
                      <a:pt x="23" y="46"/>
                    </a:move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4" y="45"/>
                    </a:cubicBezTo>
                    <a:cubicBezTo>
                      <a:pt x="25" y="43"/>
                      <a:pt x="27" y="41"/>
                      <a:pt x="27" y="39"/>
                    </a:cubicBezTo>
                    <a:cubicBezTo>
                      <a:pt x="27" y="39"/>
                      <a:pt x="27" y="38"/>
                      <a:pt x="27" y="38"/>
                    </a:cubicBezTo>
                    <a:cubicBezTo>
                      <a:pt x="25" y="35"/>
                      <a:pt x="27" y="33"/>
                      <a:pt x="29" y="31"/>
                    </a:cubicBezTo>
                    <a:cubicBezTo>
                      <a:pt x="30" y="30"/>
                      <a:pt x="33" y="28"/>
                      <a:pt x="34" y="26"/>
                    </a:cubicBezTo>
                    <a:cubicBezTo>
                      <a:pt x="36" y="22"/>
                      <a:pt x="40" y="20"/>
                      <a:pt x="42" y="16"/>
                    </a:cubicBezTo>
                    <a:cubicBezTo>
                      <a:pt x="43" y="13"/>
                      <a:pt x="46" y="6"/>
                      <a:pt x="43" y="3"/>
                    </a:cubicBezTo>
                    <a:cubicBezTo>
                      <a:pt x="39" y="0"/>
                      <a:pt x="36" y="5"/>
                      <a:pt x="33" y="6"/>
                    </a:cubicBezTo>
                    <a:cubicBezTo>
                      <a:pt x="30" y="7"/>
                      <a:pt x="28" y="8"/>
                      <a:pt x="26" y="10"/>
                    </a:cubicBezTo>
                    <a:cubicBezTo>
                      <a:pt x="25" y="11"/>
                      <a:pt x="24" y="21"/>
                      <a:pt x="22" y="18"/>
                    </a:cubicBezTo>
                    <a:cubicBezTo>
                      <a:pt x="18" y="14"/>
                      <a:pt x="12" y="12"/>
                      <a:pt x="6" y="15"/>
                    </a:cubicBezTo>
                    <a:cubicBezTo>
                      <a:pt x="0" y="18"/>
                      <a:pt x="4" y="26"/>
                      <a:pt x="3" y="31"/>
                    </a:cubicBezTo>
                    <a:cubicBezTo>
                      <a:pt x="3" y="32"/>
                      <a:pt x="3" y="34"/>
                      <a:pt x="4" y="34"/>
                    </a:cubicBezTo>
                    <a:cubicBezTo>
                      <a:pt x="5" y="35"/>
                      <a:pt x="5" y="35"/>
                      <a:pt x="7" y="35"/>
                    </a:cubicBezTo>
                    <a:cubicBezTo>
                      <a:pt x="8" y="35"/>
                      <a:pt x="9" y="36"/>
                      <a:pt x="10" y="36"/>
                    </a:cubicBezTo>
                    <a:cubicBezTo>
                      <a:pt x="14" y="39"/>
                      <a:pt x="15" y="42"/>
                      <a:pt x="12" y="43"/>
                    </a:cubicBezTo>
                    <a:cubicBezTo>
                      <a:pt x="11" y="43"/>
                      <a:pt x="11" y="44"/>
                      <a:pt x="12" y="44"/>
                    </a:cubicBezTo>
                    <a:cubicBezTo>
                      <a:pt x="14" y="43"/>
                      <a:pt x="15" y="43"/>
                      <a:pt x="17" y="44"/>
                    </a:cubicBezTo>
                    <a:cubicBezTo>
                      <a:pt x="21" y="45"/>
                      <a:pt x="18" y="49"/>
                      <a:pt x="16" y="51"/>
                    </a:cubicBezTo>
                    <a:cubicBezTo>
                      <a:pt x="16" y="51"/>
                      <a:pt x="16" y="52"/>
                      <a:pt x="17" y="52"/>
                    </a:cubicBezTo>
                    <a:cubicBezTo>
                      <a:pt x="20" y="51"/>
                      <a:pt x="21" y="49"/>
                      <a:pt x="23" y="46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02"/>
              <p:cNvSpPr/>
              <p:nvPr/>
            </p:nvSpPr>
            <p:spPr bwMode="auto">
              <a:xfrm>
                <a:off x="4585" y="2219"/>
                <a:ext cx="43" cy="59"/>
              </a:xfrm>
              <a:custGeom>
                <a:avLst/>
                <a:gdLst>
                  <a:gd name="T0" fmla="*/ 12 w 16"/>
                  <a:gd name="T1" fmla="*/ 4 h 22"/>
                  <a:gd name="T2" fmla="*/ 12 w 16"/>
                  <a:gd name="T3" fmla="*/ 4 h 22"/>
                  <a:gd name="T4" fmla="*/ 11 w 16"/>
                  <a:gd name="T5" fmla="*/ 2 h 22"/>
                  <a:gd name="T6" fmla="*/ 11 w 16"/>
                  <a:gd name="T7" fmla="*/ 2 h 22"/>
                  <a:gd name="T8" fmla="*/ 8 w 16"/>
                  <a:gd name="T9" fmla="*/ 0 h 22"/>
                  <a:gd name="T10" fmla="*/ 2 w 16"/>
                  <a:gd name="T11" fmla="*/ 3 h 22"/>
                  <a:gd name="T12" fmla="*/ 1 w 16"/>
                  <a:gd name="T13" fmla="*/ 10 h 22"/>
                  <a:gd name="T14" fmla="*/ 6 w 16"/>
                  <a:gd name="T15" fmla="*/ 18 h 22"/>
                  <a:gd name="T16" fmla="*/ 12 w 16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2" y="13"/>
                      <a:pt x="3" y="17"/>
                      <a:pt x="6" y="18"/>
                    </a:cubicBezTo>
                    <a:cubicBezTo>
                      <a:pt x="13" y="22"/>
                      <a:pt x="16" y="8"/>
                      <a:pt x="12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03"/>
              <p:cNvSpPr/>
              <p:nvPr/>
            </p:nvSpPr>
            <p:spPr bwMode="auto">
              <a:xfrm>
                <a:off x="4590" y="2230"/>
                <a:ext cx="24" cy="34"/>
              </a:xfrm>
              <a:custGeom>
                <a:avLst/>
                <a:gdLst>
                  <a:gd name="T0" fmla="*/ 8 w 9"/>
                  <a:gd name="T1" fmla="*/ 5 h 13"/>
                  <a:gd name="T2" fmla="*/ 7 w 9"/>
                  <a:gd name="T3" fmla="*/ 1 h 13"/>
                  <a:gd name="T4" fmla="*/ 4 w 9"/>
                  <a:gd name="T5" fmla="*/ 1 h 13"/>
                  <a:gd name="T6" fmla="*/ 5 w 9"/>
                  <a:gd name="T7" fmla="*/ 13 h 13"/>
                  <a:gd name="T8" fmla="*/ 8 w 9"/>
                  <a:gd name="T9" fmla="*/ 11 h 13"/>
                  <a:gd name="T10" fmla="*/ 9 w 9"/>
                  <a:gd name="T11" fmla="*/ 7 h 13"/>
                  <a:gd name="T12" fmla="*/ 7 w 9"/>
                  <a:gd name="T13" fmla="*/ 5 h 13"/>
                  <a:gd name="T14" fmla="*/ 5 w 9"/>
                  <a:gd name="T15" fmla="*/ 7 h 13"/>
                  <a:gd name="T16" fmla="*/ 4 w 9"/>
                  <a:gd name="T17" fmla="*/ 10 h 13"/>
                  <a:gd name="T18" fmla="*/ 7 w 9"/>
                  <a:gd name="T19" fmla="*/ 9 h 13"/>
                  <a:gd name="T20" fmla="*/ 7 w 9"/>
                  <a:gd name="T21" fmla="*/ 4 h 13"/>
                  <a:gd name="T22" fmla="*/ 3 w 9"/>
                  <a:gd name="T23" fmla="*/ 3 h 13"/>
                  <a:gd name="T24" fmla="*/ 4 w 9"/>
                  <a:gd name="T25" fmla="*/ 6 h 13"/>
                  <a:gd name="T26" fmla="*/ 8 w 9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8" y="5"/>
                    </a:moveTo>
                    <a:cubicBezTo>
                      <a:pt x="8" y="4"/>
                      <a:pt x="8" y="3"/>
                      <a:pt x="7" y="1"/>
                    </a:cubicBezTo>
                    <a:cubicBezTo>
                      <a:pt x="7" y="0"/>
                      <a:pt x="5" y="0"/>
                      <a:pt x="4" y="1"/>
                    </a:cubicBezTo>
                    <a:cubicBezTo>
                      <a:pt x="0" y="4"/>
                      <a:pt x="1" y="11"/>
                      <a:pt x="5" y="13"/>
                    </a:cubicBezTo>
                    <a:cubicBezTo>
                      <a:pt x="7" y="13"/>
                      <a:pt x="8" y="13"/>
                      <a:pt x="8" y="11"/>
                    </a:cubicBezTo>
                    <a:cubicBezTo>
                      <a:pt x="9" y="10"/>
                      <a:pt x="9" y="9"/>
                      <a:pt x="9" y="7"/>
                    </a:cubicBezTo>
                    <a:cubicBezTo>
                      <a:pt x="9" y="6"/>
                      <a:pt x="8" y="5"/>
                      <a:pt x="7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5" y="8"/>
                      <a:pt x="6" y="5"/>
                      <a:pt x="7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5" y="8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04"/>
              <p:cNvSpPr/>
              <p:nvPr/>
            </p:nvSpPr>
            <p:spPr bwMode="auto">
              <a:xfrm>
                <a:off x="4598" y="2238"/>
                <a:ext cx="11" cy="18"/>
              </a:xfrm>
              <a:custGeom>
                <a:avLst/>
                <a:gdLst>
                  <a:gd name="T0" fmla="*/ 4 w 4"/>
                  <a:gd name="T1" fmla="*/ 6 h 7"/>
                  <a:gd name="T2" fmla="*/ 4 w 4"/>
                  <a:gd name="T3" fmla="*/ 5 h 7"/>
                  <a:gd name="T4" fmla="*/ 4 w 4"/>
                  <a:gd name="T5" fmla="*/ 4 h 7"/>
                  <a:gd name="T6" fmla="*/ 4 w 4"/>
                  <a:gd name="T7" fmla="*/ 1 h 7"/>
                  <a:gd name="T8" fmla="*/ 3 w 4"/>
                  <a:gd name="T9" fmla="*/ 0 h 7"/>
                  <a:gd name="T10" fmla="*/ 2 w 4"/>
                  <a:gd name="T11" fmla="*/ 2 h 7"/>
                  <a:gd name="T12" fmla="*/ 1 w 4"/>
                  <a:gd name="T13" fmla="*/ 4 h 7"/>
                  <a:gd name="T14" fmla="*/ 0 w 4"/>
                  <a:gd name="T15" fmla="*/ 5 h 7"/>
                  <a:gd name="T16" fmla="*/ 4 w 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4" y="6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7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705"/>
              <p:cNvSpPr/>
              <p:nvPr/>
            </p:nvSpPr>
            <p:spPr bwMode="auto">
              <a:xfrm>
                <a:off x="4534" y="2238"/>
                <a:ext cx="32" cy="34"/>
              </a:xfrm>
              <a:custGeom>
                <a:avLst/>
                <a:gdLst>
                  <a:gd name="T0" fmla="*/ 4 w 12"/>
                  <a:gd name="T1" fmla="*/ 7 h 13"/>
                  <a:gd name="T2" fmla="*/ 8 w 12"/>
                  <a:gd name="T3" fmla="*/ 4 h 13"/>
                  <a:gd name="T4" fmla="*/ 12 w 12"/>
                  <a:gd name="T5" fmla="*/ 1 h 13"/>
                  <a:gd name="T6" fmla="*/ 11 w 12"/>
                  <a:gd name="T7" fmla="*/ 0 h 13"/>
                  <a:gd name="T8" fmla="*/ 5 w 12"/>
                  <a:gd name="T9" fmla="*/ 3 h 13"/>
                  <a:gd name="T10" fmla="*/ 4 w 12"/>
                  <a:gd name="T11" fmla="*/ 3 h 13"/>
                  <a:gd name="T12" fmla="*/ 2 w 12"/>
                  <a:gd name="T13" fmla="*/ 5 h 13"/>
                  <a:gd name="T14" fmla="*/ 1 w 12"/>
                  <a:gd name="T15" fmla="*/ 12 h 13"/>
                  <a:gd name="T16" fmla="*/ 2 w 12"/>
                  <a:gd name="T17" fmla="*/ 13 h 13"/>
                  <a:gd name="T18" fmla="*/ 4 w 12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4" y="7"/>
                    </a:moveTo>
                    <a:cubicBezTo>
                      <a:pt x="5" y="5"/>
                      <a:pt x="7" y="5"/>
                      <a:pt x="8" y="4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0" y="7"/>
                      <a:pt x="1" y="10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4" y="11"/>
                      <a:pt x="4" y="9"/>
                      <a:pt x="4" y="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06"/>
              <p:cNvSpPr/>
              <p:nvPr/>
            </p:nvSpPr>
            <p:spPr bwMode="auto">
              <a:xfrm>
                <a:off x="4531" y="2294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10 w 13"/>
                  <a:gd name="T3" fmla="*/ 7 h 11"/>
                  <a:gd name="T4" fmla="*/ 8 w 13"/>
                  <a:gd name="T5" fmla="*/ 7 h 11"/>
                  <a:gd name="T6" fmla="*/ 4 w 13"/>
                  <a:gd name="T7" fmla="*/ 6 h 11"/>
                  <a:gd name="T8" fmla="*/ 2 w 13"/>
                  <a:gd name="T9" fmla="*/ 0 h 11"/>
                  <a:gd name="T10" fmla="*/ 1 w 13"/>
                  <a:gd name="T11" fmla="*/ 1 h 11"/>
                  <a:gd name="T12" fmla="*/ 3 w 13"/>
                  <a:gd name="T13" fmla="*/ 9 h 11"/>
                  <a:gd name="T14" fmla="*/ 6 w 13"/>
                  <a:gd name="T15" fmla="*/ 10 h 11"/>
                  <a:gd name="T16" fmla="*/ 6 w 13"/>
                  <a:gd name="T17" fmla="*/ 10 h 11"/>
                  <a:gd name="T18" fmla="*/ 7 w 13"/>
                  <a:gd name="T19" fmla="*/ 10 h 11"/>
                  <a:gd name="T20" fmla="*/ 12 w 13"/>
                  <a:gd name="T21" fmla="*/ 10 h 11"/>
                  <a:gd name="T22" fmla="*/ 12 w 13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9"/>
                      <a:pt x="10" y="8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4" y="9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07"/>
              <p:cNvSpPr/>
              <p:nvPr/>
            </p:nvSpPr>
            <p:spPr bwMode="auto">
              <a:xfrm>
                <a:off x="4595" y="2318"/>
                <a:ext cx="46" cy="38"/>
              </a:xfrm>
              <a:custGeom>
                <a:avLst/>
                <a:gdLst>
                  <a:gd name="T0" fmla="*/ 17 w 17"/>
                  <a:gd name="T1" fmla="*/ 1 h 14"/>
                  <a:gd name="T2" fmla="*/ 17 w 17"/>
                  <a:gd name="T3" fmla="*/ 0 h 14"/>
                  <a:gd name="T4" fmla="*/ 13 w 17"/>
                  <a:gd name="T5" fmla="*/ 5 h 14"/>
                  <a:gd name="T6" fmla="*/ 9 w 17"/>
                  <a:gd name="T7" fmla="*/ 5 h 14"/>
                  <a:gd name="T8" fmla="*/ 7 w 17"/>
                  <a:gd name="T9" fmla="*/ 3 h 14"/>
                  <a:gd name="T10" fmla="*/ 6 w 17"/>
                  <a:gd name="T11" fmla="*/ 3 h 14"/>
                  <a:gd name="T12" fmla="*/ 1 w 17"/>
                  <a:gd name="T13" fmla="*/ 7 h 14"/>
                  <a:gd name="T14" fmla="*/ 0 w 17"/>
                  <a:gd name="T15" fmla="*/ 7 h 14"/>
                  <a:gd name="T16" fmla="*/ 8 w 17"/>
                  <a:gd name="T17" fmla="*/ 13 h 14"/>
                  <a:gd name="T18" fmla="*/ 17 w 1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7" y="1"/>
                      <a:pt x="17" y="0"/>
                      <a:pt x="17" y="0"/>
                    </a:cubicBezTo>
                    <a:cubicBezTo>
                      <a:pt x="15" y="1"/>
                      <a:pt x="14" y="3"/>
                      <a:pt x="13" y="5"/>
                    </a:cubicBezTo>
                    <a:cubicBezTo>
                      <a:pt x="12" y="6"/>
                      <a:pt x="11" y="7"/>
                      <a:pt x="9" y="5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5"/>
                      <a:pt x="5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2"/>
                      <a:pt x="3" y="14"/>
                      <a:pt x="8" y="13"/>
                    </a:cubicBezTo>
                    <a:cubicBezTo>
                      <a:pt x="13" y="12"/>
                      <a:pt x="16" y="6"/>
                      <a:pt x="17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708"/>
              <p:cNvSpPr/>
              <p:nvPr/>
            </p:nvSpPr>
            <p:spPr bwMode="auto">
              <a:xfrm>
                <a:off x="4593" y="2133"/>
                <a:ext cx="45" cy="40"/>
              </a:xfrm>
              <a:custGeom>
                <a:avLst/>
                <a:gdLst>
                  <a:gd name="T0" fmla="*/ 1 w 17"/>
                  <a:gd name="T1" fmla="*/ 10 h 15"/>
                  <a:gd name="T2" fmla="*/ 0 w 17"/>
                  <a:gd name="T3" fmla="*/ 14 h 15"/>
                  <a:gd name="T4" fmla="*/ 1 w 17"/>
                  <a:gd name="T5" fmla="*/ 14 h 15"/>
                  <a:gd name="T6" fmla="*/ 2 w 17"/>
                  <a:gd name="T7" fmla="*/ 10 h 15"/>
                  <a:gd name="T8" fmla="*/ 8 w 17"/>
                  <a:gd name="T9" fmla="*/ 6 h 15"/>
                  <a:gd name="T10" fmla="*/ 16 w 17"/>
                  <a:gd name="T11" fmla="*/ 2 h 15"/>
                  <a:gd name="T12" fmla="*/ 16 w 17"/>
                  <a:gd name="T13" fmla="*/ 1 h 15"/>
                  <a:gd name="T14" fmla="*/ 9 w 17"/>
                  <a:gd name="T15" fmla="*/ 2 h 15"/>
                  <a:gd name="T16" fmla="*/ 8 w 17"/>
                  <a:gd name="T17" fmla="*/ 2 h 15"/>
                  <a:gd name="T18" fmla="*/ 5 w 17"/>
                  <a:gd name="T19" fmla="*/ 5 h 15"/>
                  <a:gd name="T20" fmla="*/ 1 w 17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11"/>
                      <a:pt x="0" y="12"/>
                      <a:pt x="0" y="14"/>
                    </a:cubicBezTo>
                    <a:cubicBezTo>
                      <a:pt x="0" y="15"/>
                      <a:pt x="1" y="15"/>
                      <a:pt x="1" y="14"/>
                    </a:cubicBezTo>
                    <a:cubicBezTo>
                      <a:pt x="1" y="13"/>
                      <a:pt x="1" y="12"/>
                      <a:pt x="2" y="10"/>
                    </a:cubicBezTo>
                    <a:cubicBezTo>
                      <a:pt x="3" y="8"/>
                      <a:pt x="6" y="7"/>
                      <a:pt x="8" y="6"/>
                    </a:cubicBezTo>
                    <a:cubicBezTo>
                      <a:pt x="11" y="5"/>
                      <a:pt x="12" y="2"/>
                      <a:pt x="16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0"/>
                      <a:pt x="11" y="0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3" y="7"/>
                      <a:pt x="2" y="8"/>
                      <a:pt x="1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709"/>
              <p:cNvSpPr/>
              <p:nvPr/>
            </p:nvSpPr>
            <p:spPr bwMode="auto">
              <a:xfrm>
                <a:off x="4518" y="2160"/>
                <a:ext cx="69" cy="56"/>
              </a:xfrm>
              <a:custGeom>
                <a:avLst/>
                <a:gdLst>
                  <a:gd name="T0" fmla="*/ 6 w 26"/>
                  <a:gd name="T1" fmla="*/ 21 h 21"/>
                  <a:gd name="T2" fmla="*/ 7 w 26"/>
                  <a:gd name="T3" fmla="*/ 8 h 21"/>
                  <a:gd name="T4" fmla="*/ 17 w 26"/>
                  <a:gd name="T5" fmla="*/ 3 h 21"/>
                  <a:gd name="T6" fmla="*/ 18 w 26"/>
                  <a:gd name="T7" fmla="*/ 3 h 21"/>
                  <a:gd name="T8" fmla="*/ 18 w 26"/>
                  <a:gd name="T9" fmla="*/ 3 h 21"/>
                  <a:gd name="T10" fmla="*/ 25 w 26"/>
                  <a:gd name="T11" fmla="*/ 8 h 21"/>
                  <a:gd name="T12" fmla="*/ 26 w 26"/>
                  <a:gd name="T13" fmla="*/ 8 h 21"/>
                  <a:gd name="T14" fmla="*/ 24 w 26"/>
                  <a:gd name="T15" fmla="*/ 3 h 21"/>
                  <a:gd name="T16" fmla="*/ 24 w 26"/>
                  <a:gd name="T17" fmla="*/ 3 h 21"/>
                  <a:gd name="T18" fmla="*/ 23 w 26"/>
                  <a:gd name="T19" fmla="*/ 2 h 21"/>
                  <a:gd name="T20" fmla="*/ 22 w 26"/>
                  <a:gd name="T21" fmla="*/ 2 h 21"/>
                  <a:gd name="T22" fmla="*/ 15 w 26"/>
                  <a:gd name="T23" fmla="*/ 0 h 21"/>
                  <a:gd name="T24" fmla="*/ 4 w 26"/>
                  <a:gd name="T25" fmla="*/ 4 h 21"/>
                  <a:gd name="T26" fmla="*/ 1 w 26"/>
                  <a:gd name="T27" fmla="*/ 12 h 21"/>
                  <a:gd name="T28" fmla="*/ 5 w 26"/>
                  <a:gd name="T29" fmla="*/ 21 h 21"/>
                  <a:gd name="T30" fmla="*/ 6 w 26"/>
                  <a:gd name="T3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1">
                    <a:moveTo>
                      <a:pt x="6" y="21"/>
                    </a:moveTo>
                    <a:cubicBezTo>
                      <a:pt x="6" y="17"/>
                      <a:pt x="6" y="11"/>
                      <a:pt x="7" y="8"/>
                    </a:cubicBezTo>
                    <a:cubicBezTo>
                      <a:pt x="8" y="4"/>
                      <a:pt x="12" y="3"/>
                      <a:pt x="17" y="3"/>
                    </a:cubicBezTo>
                    <a:cubicBezTo>
                      <a:pt x="17" y="3"/>
                      <a:pt x="17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4"/>
                      <a:pt x="24" y="6"/>
                      <a:pt x="25" y="8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6" y="6"/>
                      <a:pt x="25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0" y="16"/>
                      <a:pt x="4" y="18"/>
                      <a:pt x="5" y="21"/>
                    </a:cubicBezTo>
                    <a:cubicBezTo>
                      <a:pt x="6" y="21"/>
                      <a:pt x="7" y="21"/>
                      <a:pt x="6" y="2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710"/>
              <p:cNvSpPr/>
              <p:nvPr/>
            </p:nvSpPr>
            <p:spPr bwMode="auto">
              <a:xfrm>
                <a:off x="4478" y="1788"/>
                <a:ext cx="232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8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5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3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8" y="50"/>
                    </a:cubicBezTo>
                    <a:cubicBezTo>
                      <a:pt x="7" y="56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4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711"/>
              <p:cNvSpPr/>
              <p:nvPr/>
            </p:nvSpPr>
            <p:spPr bwMode="auto">
              <a:xfrm>
                <a:off x="4601" y="1882"/>
                <a:ext cx="77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9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5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712"/>
              <p:cNvSpPr/>
              <p:nvPr/>
            </p:nvSpPr>
            <p:spPr bwMode="auto">
              <a:xfrm>
                <a:off x="4587" y="1828"/>
                <a:ext cx="41" cy="46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4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5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4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713"/>
              <p:cNvSpPr/>
              <p:nvPr/>
            </p:nvSpPr>
            <p:spPr bwMode="auto">
              <a:xfrm>
                <a:off x="4611" y="1855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3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714"/>
              <p:cNvSpPr/>
              <p:nvPr/>
            </p:nvSpPr>
            <p:spPr bwMode="auto">
              <a:xfrm>
                <a:off x="4550" y="1796"/>
                <a:ext cx="51" cy="78"/>
              </a:xfrm>
              <a:custGeom>
                <a:avLst/>
                <a:gdLst>
                  <a:gd name="T0" fmla="*/ 19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9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9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9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715"/>
              <p:cNvSpPr/>
              <p:nvPr/>
            </p:nvSpPr>
            <p:spPr bwMode="auto">
              <a:xfrm>
                <a:off x="4620" y="1796"/>
                <a:ext cx="32" cy="53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6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716"/>
              <p:cNvSpPr/>
              <p:nvPr/>
            </p:nvSpPr>
            <p:spPr bwMode="auto">
              <a:xfrm>
                <a:off x="4488" y="1817"/>
                <a:ext cx="126" cy="129"/>
              </a:xfrm>
              <a:custGeom>
                <a:avLst/>
                <a:gdLst>
                  <a:gd name="T0" fmla="*/ 43 w 47"/>
                  <a:gd name="T1" fmla="*/ 31 h 48"/>
                  <a:gd name="T2" fmla="*/ 42 w 47"/>
                  <a:gd name="T3" fmla="*/ 30 h 48"/>
                  <a:gd name="T4" fmla="*/ 41 w 47"/>
                  <a:gd name="T5" fmla="*/ 30 h 48"/>
                  <a:gd name="T6" fmla="*/ 41 w 47"/>
                  <a:gd name="T7" fmla="*/ 29 h 48"/>
                  <a:gd name="T8" fmla="*/ 37 w 47"/>
                  <a:gd name="T9" fmla="*/ 25 h 48"/>
                  <a:gd name="T10" fmla="*/ 35 w 47"/>
                  <a:gd name="T11" fmla="*/ 25 h 48"/>
                  <a:gd name="T12" fmla="*/ 29 w 47"/>
                  <a:gd name="T13" fmla="*/ 22 h 48"/>
                  <a:gd name="T14" fmla="*/ 25 w 47"/>
                  <a:gd name="T15" fmla="*/ 16 h 48"/>
                  <a:gd name="T16" fmla="*/ 17 w 47"/>
                  <a:gd name="T17" fmla="*/ 6 h 48"/>
                  <a:gd name="T18" fmla="*/ 4 w 47"/>
                  <a:gd name="T19" fmla="*/ 3 h 48"/>
                  <a:gd name="T20" fmla="*/ 5 w 47"/>
                  <a:gd name="T21" fmla="*/ 13 h 48"/>
                  <a:gd name="T22" fmla="*/ 8 w 47"/>
                  <a:gd name="T23" fmla="*/ 20 h 48"/>
                  <a:gd name="T24" fmla="*/ 15 w 47"/>
                  <a:gd name="T25" fmla="*/ 26 h 48"/>
                  <a:gd name="T26" fmla="*/ 8 w 47"/>
                  <a:gd name="T27" fmla="*/ 41 h 48"/>
                  <a:gd name="T28" fmla="*/ 23 w 47"/>
                  <a:gd name="T29" fmla="*/ 47 h 48"/>
                  <a:gd name="T30" fmla="*/ 27 w 47"/>
                  <a:gd name="T31" fmla="*/ 47 h 48"/>
                  <a:gd name="T32" fmla="*/ 28 w 47"/>
                  <a:gd name="T33" fmla="*/ 44 h 48"/>
                  <a:gd name="T34" fmla="*/ 29 w 47"/>
                  <a:gd name="T35" fmla="*/ 41 h 48"/>
                  <a:gd name="T36" fmla="*/ 37 w 47"/>
                  <a:gd name="T37" fmla="*/ 41 h 48"/>
                  <a:gd name="T38" fmla="*/ 38 w 47"/>
                  <a:gd name="T39" fmla="*/ 41 h 48"/>
                  <a:gd name="T40" fmla="*/ 39 w 47"/>
                  <a:gd name="T41" fmla="*/ 35 h 48"/>
                  <a:gd name="T42" fmla="*/ 46 w 47"/>
                  <a:gd name="T43" fmla="*/ 38 h 48"/>
                  <a:gd name="T44" fmla="*/ 47 w 47"/>
                  <a:gd name="T45" fmla="*/ 37 h 48"/>
                  <a:gd name="T46" fmla="*/ 43 w 47"/>
                  <a:gd name="T47" fmla="*/ 3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8">
                    <a:moveTo>
                      <a:pt x="43" y="31"/>
                    </a:moveTo>
                    <a:cubicBezTo>
                      <a:pt x="43" y="31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1" y="30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39" y="28"/>
                      <a:pt x="38" y="25"/>
                      <a:pt x="37" y="25"/>
                    </a:cubicBezTo>
                    <a:cubicBezTo>
                      <a:pt x="36" y="25"/>
                      <a:pt x="35" y="25"/>
                      <a:pt x="35" y="25"/>
                    </a:cubicBezTo>
                    <a:cubicBezTo>
                      <a:pt x="32" y="26"/>
                      <a:pt x="30" y="24"/>
                      <a:pt x="29" y="22"/>
                    </a:cubicBezTo>
                    <a:cubicBezTo>
                      <a:pt x="28" y="20"/>
                      <a:pt x="27" y="17"/>
                      <a:pt x="25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4" y="4"/>
                      <a:pt x="8" y="0"/>
                      <a:pt x="4" y="3"/>
                    </a:cubicBezTo>
                    <a:cubicBezTo>
                      <a:pt x="0" y="5"/>
                      <a:pt x="4" y="10"/>
                      <a:pt x="5" y="13"/>
                    </a:cubicBezTo>
                    <a:cubicBezTo>
                      <a:pt x="5" y="16"/>
                      <a:pt x="6" y="18"/>
                      <a:pt x="8" y="20"/>
                    </a:cubicBezTo>
                    <a:cubicBezTo>
                      <a:pt x="9" y="21"/>
                      <a:pt x="18" y="24"/>
                      <a:pt x="15" y="26"/>
                    </a:cubicBezTo>
                    <a:cubicBezTo>
                      <a:pt x="9" y="29"/>
                      <a:pt x="7" y="35"/>
                      <a:pt x="8" y="41"/>
                    </a:cubicBezTo>
                    <a:cubicBezTo>
                      <a:pt x="10" y="48"/>
                      <a:pt x="19" y="45"/>
                      <a:pt x="23" y="47"/>
                    </a:cubicBezTo>
                    <a:cubicBezTo>
                      <a:pt x="24" y="47"/>
                      <a:pt x="26" y="48"/>
                      <a:pt x="27" y="47"/>
                    </a:cubicBezTo>
                    <a:cubicBezTo>
                      <a:pt x="28" y="46"/>
                      <a:pt x="28" y="46"/>
                      <a:pt x="28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34" y="37"/>
                      <a:pt x="36" y="37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8" y="38"/>
                      <a:pt x="38" y="37"/>
                      <a:pt x="39" y="35"/>
                    </a:cubicBezTo>
                    <a:cubicBezTo>
                      <a:pt x="41" y="32"/>
                      <a:pt x="44" y="36"/>
                      <a:pt x="46" y="38"/>
                    </a:cubicBezTo>
                    <a:cubicBezTo>
                      <a:pt x="46" y="38"/>
                      <a:pt x="47" y="38"/>
                      <a:pt x="47" y="37"/>
                    </a:cubicBezTo>
                    <a:cubicBezTo>
                      <a:pt x="46" y="35"/>
                      <a:pt x="44" y="33"/>
                      <a:pt x="43" y="3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717"/>
              <p:cNvSpPr/>
              <p:nvPr/>
            </p:nvSpPr>
            <p:spPr bwMode="auto">
              <a:xfrm>
                <a:off x="4566" y="1857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1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1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718"/>
              <p:cNvSpPr/>
              <p:nvPr/>
            </p:nvSpPr>
            <p:spPr bwMode="auto">
              <a:xfrm>
                <a:off x="4577" y="1874"/>
                <a:ext cx="37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0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1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1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719"/>
              <p:cNvSpPr/>
              <p:nvPr/>
            </p:nvSpPr>
            <p:spPr bwMode="auto">
              <a:xfrm>
                <a:off x="4587" y="1876"/>
                <a:ext cx="16" cy="14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720"/>
              <p:cNvSpPr/>
              <p:nvPr/>
            </p:nvSpPr>
            <p:spPr bwMode="auto">
              <a:xfrm>
                <a:off x="4577" y="1919"/>
                <a:ext cx="29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2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721"/>
              <p:cNvSpPr/>
              <p:nvPr/>
            </p:nvSpPr>
            <p:spPr bwMode="auto">
              <a:xfrm>
                <a:off x="4628" y="1935"/>
                <a:ext cx="32" cy="30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2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22"/>
              <p:cNvSpPr/>
              <p:nvPr/>
            </p:nvSpPr>
            <p:spPr bwMode="auto">
              <a:xfrm>
                <a:off x="4673" y="1860"/>
                <a:ext cx="29" cy="51"/>
              </a:xfrm>
              <a:custGeom>
                <a:avLst/>
                <a:gdLst>
                  <a:gd name="T0" fmla="*/ 1 w 11"/>
                  <a:gd name="T1" fmla="*/ 0 h 19"/>
                  <a:gd name="T2" fmla="*/ 0 w 11"/>
                  <a:gd name="T3" fmla="*/ 1 h 19"/>
                  <a:gd name="T4" fmla="*/ 3 w 11"/>
                  <a:gd name="T5" fmla="*/ 5 h 19"/>
                  <a:gd name="T6" fmla="*/ 3 w 11"/>
                  <a:gd name="T7" fmla="*/ 9 h 19"/>
                  <a:gd name="T8" fmla="*/ 0 w 11"/>
                  <a:gd name="T9" fmla="*/ 11 h 19"/>
                  <a:gd name="T10" fmla="*/ 0 w 11"/>
                  <a:gd name="T11" fmla="*/ 11 h 19"/>
                  <a:gd name="T12" fmla="*/ 3 w 11"/>
                  <a:gd name="T13" fmla="*/ 17 h 19"/>
                  <a:gd name="T14" fmla="*/ 3 w 11"/>
                  <a:gd name="T15" fmla="*/ 18 h 19"/>
                  <a:gd name="T16" fmla="*/ 11 w 11"/>
                  <a:gd name="T17" fmla="*/ 12 h 19"/>
                  <a:gd name="T18" fmla="*/ 1 w 1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7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3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19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23"/>
              <p:cNvSpPr/>
              <p:nvPr/>
            </p:nvSpPr>
            <p:spPr bwMode="auto">
              <a:xfrm>
                <a:off x="4488" y="1828"/>
                <a:ext cx="33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2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24"/>
              <p:cNvSpPr/>
              <p:nvPr/>
            </p:nvSpPr>
            <p:spPr bwMode="auto">
              <a:xfrm>
                <a:off x="4499" y="1884"/>
                <a:ext cx="54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0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0 h 28"/>
                  <a:gd name="T24" fmla="*/ 3 w 20"/>
                  <a:gd name="T25" fmla="*/ 22 h 28"/>
                  <a:gd name="T26" fmla="*/ 10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3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6"/>
                      <a:pt x="1" y="7"/>
                      <a:pt x="0" y="10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10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5"/>
              <p:cNvSpPr/>
              <p:nvPr/>
            </p:nvSpPr>
            <p:spPr bwMode="auto">
              <a:xfrm>
                <a:off x="4368" y="1434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3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26"/>
              <p:cNvSpPr/>
              <p:nvPr/>
            </p:nvSpPr>
            <p:spPr bwMode="auto">
              <a:xfrm>
                <a:off x="4491" y="1528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27"/>
              <p:cNvSpPr/>
              <p:nvPr/>
            </p:nvSpPr>
            <p:spPr bwMode="auto">
              <a:xfrm>
                <a:off x="4478" y="1475"/>
                <a:ext cx="40" cy="45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3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28"/>
              <p:cNvSpPr/>
              <p:nvPr/>
            </p:nvSpPr>
            <p:spPr bwMode="auto">
              <a:xfrm>
                <a:off x="4502" y="1501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29"/>
              <p:cNvSpPr/>
              <p:nvPr/>
            </p:nvSpPr>
            <p:spPr bwMode="auto">
              <a:xfrm>
                <a:off x="4440" y="1442"/>
                <a:ext cx="51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30"/>
              <p:cNvSpPr/>
              <p:nvPr/>
            </p:nvSpPr>
            <p:spPr bwMode="auto">
              <a:xfrm>
                <a:off x="4510" y="1442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31"/>
              <p:cNvSpPr/>
              <p:nvPr/>
            </p:nvSpPr>
            <p:spPr bwMode="auto">
              <a:xfrm>
                <a:off x="4379" y="1467"/>
                <a:ext cx="126" cy="125"/>
              </a:xfrm>
              <a:custGeom>
                <a:avLst/>
                <a:gdLst>
                  <a:gd name="T0" fmla="*/ 43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7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8 w 47"/>
                  <a:gd name="T23" fmla="*/ 19 h 47"/>
                  <a:gd name="T24" fmla="*/ 15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7 w 47"/>
                  <a:gd name="T37" fmla="*/ 40 h 47"/>
                  <a:gd name="T38" fmla="*/ 38 w 47"/>
                  <a:gd name="T39" fmla="*/ 40 h 47"/>
                  <a:gd name="T40" fmla="*/ 39 w 47"/>
                  <a:gd name="T41" fmla="*/ 34 h 47"/>
                  <a:gd name="T42" fmla="*/ 46 w 47"/>
                  <a:gd name="T43" fmla="*/ 37 h 47"/>
                  <a:gd name="T44" fmla="*/ 47 w 47"/>
                  <a:gd name="T45" fmla="*/ 36 h 47"/>
                  <a:gd name="T46" fmla="*/ 43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3" y="30"/>
                    </a:moveTo>
                    <a:cubicBezTo>
                      <a:pt x="43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7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9" y="20"/>
                      <a:pt x="18" y="23"/>
                      <a:pt x="15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7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37"/>
                      <a:pt x="38" y="36"/>
                      <a:pt x="39" y="34"/>
                    </a:cubicBezTo>
                    <a:cubicBezTo>
                      <a:pt x="41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7" y="36"/>
                    </a:cubicBezTo>
                    <a:cubicBezTo>
                      <a:pt x="46" y="34"/>
                      <a:pt x="44" y="32"/>
                      <a:pt x="43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32"/>
              <p:cNvSpPr/>
              <p:nvPr/>
            </p:nvSpPr>
            <p:spPr bwMode="auto">
              <a:xfrm>
                <a:off x="4456" y="1504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33"/>
              <p:cNvSpPr/>
              <p:nvPr/>
            </p:nvSpPr>
            <p:spPr bwMode="auto">
              <a:xfrm>
                <a:off x="4467" y="1520"/>
                <a:ext cx="38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1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2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34"/>
              <p:cNvSpPr/>
              <p:nvPr/>
            </p:nvSpPr>
            <p:spPr bwMode="auto">
              <a:xfrm>
                <a:off x="4478" y="1523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35"/>
              <p:cNvSpPr/>
              <p:nvPr/>
            </p:nvSpPr>
            <p:spPr bwMode="auto">
              <a:xfrm>
                <a:off x="4467" y="1566"/>
                <a:ext cx="30" cy="34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6"/>
              <p:cNvSpPr/>
              <p:nvPr/>
            </p:nvSpPr>
            <p:spPr bwMode="auto">
              <a:xfrm>
                <a:off x="4518" y="1582"/>
                <a:ext cx="32" cy="29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3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37"/>
              <p:cNvSpPr/>
              <p:nvPr/>
            </p:nvSpPr>
            <p:spPr bwMode="auto">
              <a:xfrm>
                <a:off x="4563" y="1507"/>
                <a:ext cx="30" cy="53"/>
              </a:xfrm>
              <a:custGeom>
                <a:avLst/>
                <a:gdLst>
                  <a:gd name="T0" fmla="*/ 1 w 11"/>
                  <a:gd name="T1" fmla="*/ 0 h 20"/>
                  <a:gd name="T2" fmla="*/ 0 w 11"/>
                  <a:gd name="T3" fmla="*/ 1 h 20"/>
                  <a:gd name="T4" fmla="*/ 3 w 11"/>
                  <a:gd name="T5" fmla="*/ 5 h 20"/>
                  <a:gd name="T6" fmla="*/ 3 w 11"/>
                  <a:gd name="T7" fmla="*/ 9 h 20"/>
                  <a:gd name="T8" fmla="*/ 0 w 11"/>
                  <a:gd name="T9" fmla="*/ 11 h 20"/>
                  <a:gd name="T10" fmla="*/ 0 w 11"/>
                  <a:gd name="T11" fmla="*/ 11 h 20"/>
                  <a:gd name="T12" fmla="*/ 3 w 11"/>
                  <a:gd name="T13" fmla="*/ 17 h 20"/>
                  <a:gd name="T14" fmla="*/ 3 w 11"/>
                  <a:gd name="T15" fmla="*/ 18 h 20"/>
                  <a:gd name="T16" fmla="*/ 11 w 11"/>
                  <a:gd name="T17" fmla="*/ 12 h 20"/>
                  <a:gd name="T18" fmla="*/ 1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4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20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8"/>
              <p:cNvSpPr/>
              <p:nvPr/>
            </p:nvSpPr>
            <p:spPr bwMode="auto">
              <a:xfrm>
                <a:off x="4379" y="1475"/>
                <a:ext cx="32" cy="53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9"/>
              <p:cNvSpPr/>
              <p:nvPr/>
            </p:nvSpPr>
            <p:spPr bwMode="auto">
              <a:xfrm>
                <a:off x="4390" y="1531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3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0"/>
              <p:cNvSpPr/>
              <p:nvPr/>
            </p:nvSpPr>
            <p:spPr bwMode="auto">
              <a:xfrm>
                <a:off x="3293" y="2538"/>
                <a:ext cx="190" cy="216"/>
              </a:xfrm>
              <a:custGeom>
                <a:avLst/>
                <a:gdLst>
                  <a:gd name="T0" fmla="*/ 32 w 71"/>
                  <a:gd name="T1" fmla="*/ 79 h 81"/>
                  <a:gd name="T2" fmla="*/ 50 w 71"/>
                  <a:gd name="T3" fmla="*/ 79 h 81"/>
                  <a:gd name="T4" fmla="*/ 53 w 71"/>
                  <a:gd name="T5" fmla="*/ 58 h 81"/>
                  <a:gd name="T6" fmla="*/ 71 w 71"/>
                  <a:gd name="T7" fmla="*/ 41 h 81"/>
                  <a:gd name="T8" fmla="*/ 64 w 71"/>
                  <a:gd name="T9" fmla="*/ 27 h 81"/>
                  <a:gd name="T10" fmla="*/ 57 w 71"/>
                  <a:gd name="T11" fmla="*/ 26 h 81"/>
                  <a:gd name="T12" fmla="*/ 55 w 71"/>
                  <a:gd name="T13" fmla="*/ 27 h 81"/>
                  <a:gd name="T14" fmla="*/ 57 w 71"/>
                  <a:gd name="T15" fmla="*/ 21 h 81"/>
                  <a:gd name="T16" fmla="*/ 46 w 71"/>
                  <a:gd name="T17" fmla="*/ 1 h 81"/>
                  <a:gd name="T18" fmla="*/ 34 w 71"/>
                  <a:gd name="T19" fmla="*/ 7 h 81"/>
                  <a:gd name="T20" fmla="*/ 28 w 71"/>
                  <a:gd name="T21" fmla="*/ 7 h 81"/>
                  <a:gd name="T22" fmla="*/ 18 w 71"/>
                  <a:gd name="T23" fmla="*/ 2 h 81"/>
                  <a:gd name="T24" fmla="*/ 6 w 71"/>
                  <a:gd name="T25" fmla="*/ 24 h 81"/>
                  <a:gd name="T26" fmla="*/ 17 w 71"/>
                  <a:gd name="T27" fmla="*/ 35 h 81"/>
                  <a:gd name="T28" fmla="*/ 19 w 71"/>
                  <a:gd name="T29" fmla="*/ 36 h 81"/>
                  <a:gd name="T30" fmla="*/ 13 w 71"/>
                  <a:gd name="T31" fmla="*/ 37 h 81"/>
                  <a:gd name="T32" fmla="*/ 4 w 71"/>
                  <a:gd name="T33" fmla="*/ 41 h 81"/>
                  <a:gd name="T34" fmla="*/ 1 w 71"/>
                  <a:gd name="T35" fmla="*/ 56 h 81"/>
                  <a:gd name="T36" fmla="*/ 4 w 71"/>
                  <a:gd name="T37" fmla="*/ 60 h 81"/>
                  <a:gd name="T38" fmla="*/ 13 w 71"/>
                  <a:gd name="T39" fmla="*/ 67 h 81"/>
                  <a:gd name="T40" fmla="*/ 22 w 71"/>
                  <a:gd name="T41" fmla="*/ 75 h 81"/>
                  <a:gd name="T42" fmla="*/ 32 w 71"/>
                  <a:gd name="T4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81">
                    <a:moveTo>
                      <a:pt x="32" y="79"/>
                    </a:moveTo>
                    <a:cubicBezTo>
                      <a:pt x="37" y="80"/>
                      <a:pt x="45" y="81"/>
                      <a:pt x="50" y="79"/>
                    </a:cubicBezTo>
                    <a:cubicBezTo>
                      <a:pt x="58" y="74"/>
                      <a:pt x="57" y="64"/>
                      <a:pt x="53" y="58"/>
                    </a:cubicBezTo>
                    <a:cubicBezTo>
                      <a:pt x="62" y="58"/>
                      <a:pt x="71" y="51"/>
                      <a:pt x="71" y="41"/>
                    </a:cubicBezTo>
                    <a:cubicBezTo>
                      <a:pt x="71" y="36"/>
                      <a:pt x="69" y="30"/>
                      <a:pt x="64" y="27"/>
                    </a:cubicBezTo>
                    <a:cubicBezTo>
                      <a:pt x="61" y="26"/>
                      <a:pt x="60" y="26"/>
                      <a:pt x="57" y="26"/>
                    </a:cubicBezTo>
                    <a:cubicBezTo>
                      <a:pt x="57" y="26"/>
                      <a:pt x="55" y="27"/>
                      <a:pt x="55" y="27"/>
                    </a:cubicBezTo>
                    <a:cubicBezTo>
                      <a:pt x="56" y="25"/>
                      <a:pt x="57" y="23"/>
                      <a:pt x="57" y="21"/>
                    </a:cubicBezTo>
                    <a:cubicBezTo>
                      <a:pt x="61" y="12"/>
                      <a:pt x="58" y="0"/>
                      <a:pt x="46" y="1"/>
                    </a:cubicBezTo>
                    <a:cubicBezTo>
                      <a:pt x="41" y="1"/>
                      <a:pt x="38" y="3"/>
                      <a:pt x="34" y="7"/>
                    </a:cubicBezTo>
                    <a:cubicBezTo>
                      <a:pt x="31" y="11"/>
                      <a:pt x="31" y="10"/>
                      <a:pt x="28" y="7"/>
                    </a:cubicBezTo>
                    <a:cubicBezTo>
                      <a:pt x="25" y="4"/>
                      <a:pt x="21" y="3"/>
                      <a:pt x="18" y="2"/>
                    </a:cubicBezTo>
                    <a:cubicBezTo>
                      <a:pt x="7" y="1"/>
                      <a:pt x="2" y="17"/>
                      <a:pt x="6" y="24"/>
                    </a:cubicBezTo>
                    <a:cubicBezTo>
                      <a:pt x="8" y="29"/>
                      <a:pt x="12" y="32"/>
                      <a:pt x="17" y="35"/>
                    </a:cubicBezTo>
                    <a:cubicBezTo>
                      <a:pt x="17" y="35"/>
                      <a:pt x="20" y="36"/>
                      <a:pt x="19" y="36"/>
                    </a:cubicBezTo>
                    <a:cubicBezTo>
                      <a:pt x="17" y="36"/>
                      <a:pt x="15" y="36"/>
                      <a:pt x="13" y="37"/>
                    </a:cubicBezTo>
                    <a:cubicBezTo>
                      <a:pt x="10" y="37"/>
                      <a:pt x="7" y="39"/>
                      <a:pt x="4" y="41"/>
                    </a:cubicBezTo>
                    <a:cubicBezTo>
                      <a:pt x="0" y="45"/>
                      <a:pt x="0" y="51"/>
                      <a:pt x="1" y="56"/>
                    </a:cubicBezTo>
                    <a:cubicBezTo>
                      <a:pt x="1" y="58"/>
                      <a:pt x="2" y="59"/>
                      <a:pt x="4" y="60"/>
                    </a:cubicBezTo>
                    <a:cubicBezTo>
                      <a:pt x="7" y="63"/>
                      <a:pt x="9" y="66"/>
                      <a:pt x="13" y="67"/>
                    </a:cubicBezTo>
                    <a:cubicBezTo>
                      <a:pt x="16" y="69"/>
                      <a:pt x="19" y="73"/>
                      <a:pt x="22" y="75"/>
                    </a:cubicBezTo>
                    <a:cubicBezTo>
                      <a:pt x="25" y="77"/>
                      <a:pt x="29" y="78"/>
                      <a:pt x="32" y="7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41"/>
              <p:cNvSpPr/>
              <p:nvPr/>
            </p:nvSpPr>
            <p:spPr bwMode="auto">
              <a:xfrm>
                <a:off x="3365" y="2543"/>
                <a:ext cx="56" cy="75"/>
              </a:xfrm>
              <a:custGeom>
                <a:avLst/>
                <a:gdLst>
                  <a:gd name="T0" fmla="*/ 10 w 21"/>
                  <a:gd name="T1" fmla="*/ 28 h 28"/>
                  <a:gd name="T2" fmla="*/ 19 w 21"/>
                  <a:gd name="T3" fmla="*/ 11 h 28"/>
                  <a:gd name="T4" fmla="*/ 18 w 21"/>
                  <a:gd name="T5" fmla="*/ 4 h 28"/>
                  <a:gd name="T6" fmla="*/ 12 w 21"/>
                  <a:gd name="T7" fmla="*/ 1 h 28"/>
                  <a:gd name="T8" fmla="*/ 1 w 21"/>
                  <a:gd name="T9" fmla="*/ 8 h 28"/>
                  <a:gd name="T10" fmla="*/ 0 w 21"/>
                  <a:gd name="T11" fmla="*/ 8 h 28"/>
                  <a:gd name="T12" fmla="*/ 2 w 21"/>
                  <a:gd name="T13" fmla="*/ 22 h 28"/>
                  <a:gd name="T14" fmla="*/ 3 w 21"/>
                  <a:gd name="T15" fmla="*/ 22 h 28"/>
                  <a:gd name="T16" fmla="*/ 7 w 21"/>
                  <a:gd name="T17" fmla="*/ 18 h 28"/>
                  <a:gd name="T18" fmla="*/ 10 w 21"/>
                  <a:gd name="T19" fmla="*/ 21 h 28"/>
                  <a:gd name="T20" fmla="*/ 11 w 21"/>
                  <a:gd name="T21" fmla="*/ 21 h 28"/>
                  <a:gd name="T22" fmla="*/ 11 w 21"/>
                  <a:gd name="T23" fmla="*/ 24 h 28"/>
                  <a:gd name="T24" fmla="*/ 9 w 21"/>
                  <a:gd name="T25" fmla="*/ 27 h 28"/>
                  <a:gd name="T26" fmla="*/ 10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15" y="24"/>
                      <a:pt x="17" y="17"/>
                      <a:pt x="19" y="11"/>
                    </a:cubicBezTo>
                    <a:cubicBezTo>
                      <a:pt x="20" y="9"/>
                      <a:pt x="21" y="5"/>
                      <a:pt x="18" y="4"/>
                    </a:cubicBezTo>
                    <a:cubicBezTo>
                      <a:pt x="16" y="2"/>
                      <a:pt x="14" y="0"/>
                      <a:pt x="12" y="1"/>
                    </a:cubicBezTo>
                    <a:cubicBezTo>
                      <a:pt x="9" y="2"/>
                      <a:pt x="3" y="11"/>
                      <a:pt x="1" y="8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13"/>
                      <a:pt x="2" y="17"/>
                      <a:pt x="2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5" y="19"/>
                      <a:pt x="7" y="18"/>
                    </a:cubicBezTo>
                    <a:cubicBezTo>
                      <a:pt x="8" y="18"/>
                      <a:pt x="9" y="20"/>
                      <a:pt x="10" y="21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2" y="19"/>
                      <a:pt x="11" y="24"/>
                      <a:pt x="11" y="24"/>
                    </a:cubicBezTo>
                    <a:cubicBezTo>
                      <a:pt x="10" y="25"/>
                      <a:pt x="10" y="26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42"/>
              <p:cNvSpPr/>
              <p:nvPr/>
            </p:nvSpPr>
            <p:spPr bwMode="auto">
              <a:xfrm>
                <a:off x="3315" y="2556"/>
                <a:ext cx="66" cy="89"/>
              </a:xfrm>
              <a:custGeom>
                <a:avLst/>
                <a:gdLst>
                  <a:gd name="T0" fmla="*/ 21 w 25"/>
                  <a:gd name="T1" fmla="*/ 32 h 33"/>
                  <a:gd name="T2" fmla="*/ 25 w 25"/>
                  <a:gd name="T3" fmla="*/ 28 h 33"/>
                  <a:gd name="T4" fmla="*/ 24 w 25"/>
                  <a:gd name="T5" fmla="*/ 22 h 33"/>
                  <a:gd name="T6" fmla="*/ 22 w 25"/>
                  <a:gd name="T7" fmla="*/ 13 h 33"/>
                  <a:gd name="T8" fmla="*/ 20 w 25"/>
                  <a:gd name="T9" fmla="*/ 5 h 33"/>
                  <a:gd name="T10" fmla="*/ 15 w 25"/>
                  <a:gd name="T11" fmla="*/ 1 h 33"/>
                  <a:gd name="T12" fmla="*/ 8 w 25"/>
                  <a:gd name="T13" fmla="*/ 1 h 33"/>
                  <a:gd name="T14" fmla="*/ 5 w 25"/>
                  <a:gd name="T15" fmla="*/ 0 h 33"/>
                  <a:gd name="T16" fmla="*/ 2 w 25"/>
                  <a:gd name="T17" fmla="*/ 1 h 33"/>
                  <a:gd name="T18" fmla="*/ 2 w 25"/>
                  <a:gd name="T19" fmla="*/ 1 h 33"/>
                  <a:gd name="T20" fmla="*/ 2 w 25"/>
                  <a:gd name="T21" fmla="*/ 1 h 33"/>
                  <a:gd name="T22" fmla="*/ 2 w 25"/>
                  <a:gd name="T23" fmla="*/ 1 h 33"/>
                  <a:gd name="T24" fmla="*/ 2 w 25"/>
                  <a:gd name="T25" fmla="*/ 1 h 33"/>
                  <a:gd name="T26" fmla="*/ 2 w 25"/>
                  <a:gd name="T27" fmla="*/ 1 h 33"/>
                  <a:gd name="T28" fmla="*/ 0 w 25"/>
                  <a:gd name="T29" fmla="*/ 3 h 33"/>
                  <a:gd name="T30" fmla="*/ 0 w 25"/>
                  <a:gd name="T31" fmla="*/ 3 h 33"/>
                  <a:gd name="T32" fmla="*/ 3 w 25"/>
                  <a:gd name="T33" fmla="*/ 10 h 33"/>
                  <a:gd name="T34" fmla="*/ 2 w 25"/>
                  <a:gd name="T35" fmla="*/ 11 h 33"/>
                  <a:gd name="T36" fmla="*/ 3 w 25"/>
                  <a:gd name="T37" fmla="*/ 13 h 33"/>
                  <a:gd name="T38" fmla="*/ 9 w 25"/>
                  <a:gd name="T39" fmla="*/ 20 h 33"/>
                  <a:gd name="T40" fmla="*/ 8 w 25"/>
                  <a:gd name="T41" fmla="*/ 22 h 33"/>
                  <a:gd name="T42" fmla="*/ 8 w 25"/>
                  <a:gd name="T43" fmla="*/ 23 h 33"/>
                  <a:gd name="T44" fmla="*/ 21 w 25"/>
                  <a:gd name="T4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3">
                    <a:moveTo>
                      <a:pt x="21" y="32"/>
                    </a:moveTo>
                    <a:cubicBezTo>
                      <a:pt x="24" y="33"/>
                      <a:pt x="24" y="30"/>
                      <a:pt x="25" y="28"/>
                    </a:cubicBezTo>
                    <a:cubicBezTo>
                      <a:pt x="25" y="26"/>
                      <a:pt x="24" y="24"/>
                      <a:pt x="24" y="22"/>
                    </a:cubicBezTo>
                    <a:cubicBezTo>
                      <a:pt x="24" y="19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0" y="5"/>
                    </a:cubicBezTo>
                    <a:cubicBezTo>
                      <a:pt x="20" y="2"/>
                      <a:pt x="18" y="1"/>
                      <a:pt x="15" y="1"/>
                    </a:cubicBezTo>
                    <a:cubicBezTo>
                      <a:pt x="13" y="1"/>
                      <a:pt x="11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5" y="15"/>
                      <a:pt x="7" y="18"/>
                      <a:pt x="9" y="20"/>
                    </a:cubicBezTo>
                    <a:cubicBezTo>
                      <a:pt x="14" y="25"/>
                      <a:pt x="11" y="22"/>
                      <a:pt x="8" y="22"/>
                    </a:cubicBezTo>
                    <a:cubicBezTo>
                      <a:pt x="8" y="22"/>
                      <a:pt x="7" y="23"/>
                      <a:pt x="8" y="23"/>
                    </a:cubicBezTo>
                    <a:cubicBezTo>
                      <a:pt x="11" y="27"/>
                      <a:pt x="16" y="30"/>
                      <a:pt x="2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43"/>
              <p:cNvSpPr/>
              <p:nvPr/>
            </p:nvSpPr>
            <p:spPr bwMode="auto">
              <a:xfrm>
                <a:off x="3392" y="2647"/>
                <a:ext cx="51" cy="16"/>
              </a:xfrm>
              <a:custGeom>
                <a:avLst/>
                <a:gdLst>
                  <a:gd name="T0" fmla="*/ 0 w 19"/>
                  <a:gd name="T1" fmla="*/ 5 h 6"/>
                  <a:gd name="T2" fmla="*/ 7 w 19"/>
                  <a:gd name="T3" fmla="*/ 4 h 6"/>
                  <a:gd name="T4" fmla="*/ 18 w 19"/>
                  <a:gd name="T5" fmla="*/ 4 h 6"/>
                  <a:gd name="T6" fmla="*/ 18 w 19"/>
                  <a:gd name="T7" fmla="*/ 3 h 6"/>
                  <a:gd name="T8" fmla="*/ 11 w 19"/>
                  <a:gd name="T9" fmla="*/ 0 h 6"/>
                  <a:gd name="T10" fmla="*/ 2 w 19"/>
                  <a:gd name="T11" fmla="*/ 2 h 6"/>
                  <a:gd name="T12" fmla="*/ 2 w 19"/>
                  <a:gd name="T13" fmla="*/ 2 h 6"/>
                  <a:gd name="T14" fmla="*/ 0 w 19"/>
                  <a:gd name="T15" fmla="*/ 4 h 6"/>
                  <a:gd name="T16" fmla="*/ 0 w 19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">
                    <a:moveTo>
                      <a:pt x="0" y="5"/>
                    </a:moveTo>
                    <a:cubicBezTo>
                      <a:pt x="3" y="5"/>
                      <a:pt x="5" y="6"/>
                      <a:pt x="7" y="4"/>
                    </a:cubicBezTo>
                    <a:cubicBezTo>
                      <a:pt x="10" y="1"/>
                      <a:pt x="14" y="2"/>
                      <a:pt x="18" y="4"/>
                    </a:cubicBezTo>
                    <a:cubicBezTo>
                      <a:pt x="18" y="4"/>
                      <a:pt x="19" y="4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4"/>
              <p:cNvSpPr/>
              <p:nvPr/>
            </p:nvSpPr>
            <p:spPr bwMode="auto">
              <a:xfrm>
                <a:off x="3373" y="2663"/>
                <a:ext cx="24" cy="57"/>
              </a:xfrm>
              <a:custGeom>
                <a:avLst/>
                <a:gdLst>
                  <a:gd name="T0" fmla="*/ 8 w 9"/>
                  <a:gd name="T1" fmla="*/ 20 h 21"/>
                  <a:gd name="T2" fmla="*/ 7 w 9"/>
                  <a:gd name="T3" fmla="*/ 12 h 21"/>
                  <a:gd name="T4" fmla="*/ 6 w 9"/>
                  <a:gd name="T5" fmla="*/ 6 h 21"/>
                  <a:gd name="T6" fmla="*/ 5 w 9"/>
                  <a:gd name="T7" fmla="*/ 5 h 21"/>
                  <a:gd name="T8" fmla="*/ 5 w 9"/>
                  <a:gd name="T9" fmla="*/ 3 h 21"/>
                  <a:gd name="T10" fmla="*/ 3 w 9"/>
                  <a:gd name="T11" fmla="*/ 2 h 21"/>
                  <a:gd name="T12" fmla="*/ 3 w 9"/>
                  <a:gd name="T13" fmla="*/ 2 h 21"/>
                  <a:gd name="T14" fmla="*/ 2 w 9"/>
                  <a:gd name="T15" fmla="*/ 2 h 21"/>
                  <a:gd name="T16" fmla="*/ 1 w 9"/>
                  <a:gd name="T17" fmla="*/ 1 h 21"/>
                  <a:gd name="T18" fmla="*/ 1 w 9"/>
                  <a:gd name="T19" fmla="*/ 0 h 21"/>
                  <a:gd name="T20" fmla="*/ 0 w 9"/>
                  <a:gd name="T21" fmla="*/ 1 h 21"/>
                  <a:gd name="T22" fmla="*/ 0 w 9"/>
                  <a:gd name="T23" fmla="*/ 2 h 21"/>
                  <a:gd name="T24" fmla="*/ 2 w 9"/>
                  <a:gd name="T25" fmla="*/ 7 h 21"/>
                  <a:gd name="T26" fmla="*/ 2 w 9"/>
                  <a:gd name="T27" fmla="*/ 10 h 21"/>
                  <a:gd name="T28" fmla="*/ 4 w 9"/>
                  <a:gd name="T29" fmla="*/ 13 h 21"/>
                  <a:gd name="T30" fmla="*/ 7 w 9"/>
                  <a:gd name="T31" fmla="*/ 20 h 21"/>
                  <a:gd name="T32" fmla="*/ 8 w 9"/>
                  <a:gd name="T3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1">
                    <a:moveTo>
                      <a:pt x="8" y="20"/>
                    </a:moveTo>
                    <a:cubicBezTo>
                      <a:pt x="9" y="17"/>
                      <a:pt x="9" y="15"/>
                      <a:pt x="7" y="12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3" y="5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6" y="15"/>
                      <a:pt x="6" y="17"/>
                      <a:pt x="7" y="20"/>
                    </a:cubicBezTo>
                    <a:cubicBezTo>
                      <a:pt x="7" y="21"/>
                      <a:pt x="8" y="21"/>
                      <a:pt x="8" y="2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45"/>
              <p:cNvSpPr/>
              <p:nvPr/>
            </p:nvSpPr>
            <p:spPr bwMode="auto">
              <a:xfrm>
                <a:off x="3288" y="2634"/>
                <a:ext cx="93" cy="59"/>
              </a:xfrm>
              <a:custGeom>
                <a:avLst/>
                <a:gdLst>
                  <a:gd name="T0" fmla="*/ 4 w 35"/>
                  <a:gd name="T1" fmla="*/ 21 h 22"/>
                  <a:gd name="T2" fmla="*/ 12 w 35"/>
                  <a:gd name="T3" fmla="*/ 17 h 22"/>
                  <a:gd name="T4" fmla="*/ 13 w 35"/>
                  <a:gd name="T5" fmla="*/ 17 h 22"/>
                  <a:gd name="T6" fmla="*/ 14 w 35"/>
                  <a:gd name="T7" fmla="*/ 15 h 22"/>
                  <a:gd name="T8" fmla="*/ 15 w 35"/>
                  <a:gd name="T9" fmla="*/ 13 h 22"/>
                  <a:gd name="T10" fmla="*/ 18 w 35"/>
                  <a:gd name="T11" fmla="*/ 13 h 22"/>
                  <a:gd name="T12" fmla="*/ 18 w 35"/>
                  <a:gd name="T13" fmla="*/ 15 h 22"/>
                  <a:gd name="T14" fmla="*/ 19 w 35"/>
                  <a:gd name="T15" fmla="*/ 15 h 22"/>
                  <a:gd name="T16" fmla="*/ 22 w 35"/>
                  <a:gd name="T17" fmla="*/ 14 h 22"/>
                  <a:gd name="T18" fmla="*/ 22 w 35"/>
                  <a:gd name="T19" fmla="*/ 15 h 22"/>
                  <a:gd name="T20" fmla="*/ 34 w 35"/>
                  <a:gd name="T21" fmla="*/ 6 h 22"/>
                  <a:gd name="T22" fmla="*/ 35 w 35"/>
                  <a:gd name="T23" fmla="*/ 5 h 22"/>
                  <a:gd name="T24" fmla="*/ 30 w 35"/>
                  <a:gd name="T25" fmla="*/ 1 h 22"/>
                  <a:gd name="T26" fmla="*/ 25 w 35"/>
                  <a:gd name="T27" fmla="*/ 1 h 22"/>
                  <a:gd name="T28" fmla="*/ 12 w 35"/>
                  <a:gd name="T29" fmla="*/ 3 h 22"/>
                  <a:gd name="T30" fmla="*/ 3 w 35"/>
                  <a:gd name="T31" fmla="*/ 21 h 22"/>
                  <a:gd name="T32" fmla="*/ 4 w 35"/>
                  <a:gd name="T3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2">
                    <a:moveTo>
                      <a:pt x="4" y="21"/>
                    </a:moveTo>
                    <a:cubicBezTo>
                      <a:pt x="7" y="20"/>
                      <a:pt x="10" y="19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4" y="15"/>
                    </a:cubicBezTo>
                    <a:cubicBezTo>
                      <a:pt x="15" y="15"/>
                      <a:pt x="15" y="14"/>
                      <a:pt x="15" y="13"/>
                    </a:cubicBezTo>
                    <a:cubicBezTo>
                      <a:pt x="18" y="11"/>
                      <a:pt x="19" y="11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8" y="15"/>
                      <a:pt x="19" y="16"/>
                      <a:pt x="19" y="15"/>
                    </a:cubicBezTo>
                    <a:cubicBezTo>
                      <a:pt x="20" y="15"/>
                      <a:pt x="21" y="15"/>
                      <a:pt x="22" y="14"/>
                    </a:cubicBezTo>
                    <a:cubicBezTo>
                      <a:pt x="21" y="14"/>
                      <a:pt x="22" y="15"/>
                      <a:pt x="22" y="15"/>
                    </a:cubicBezTo>
                    <a:cubicBezTo>
                      <a:pt x="26" y="13"/>
                      <a:pt x="30" y="4"/>
                      <a:pt x="34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3" y="3"/>
                      <a:pt x="32" y="2"/>
                      <a:pt x="30" y="1"/>
                    </a:cubicBezTo>
                    <a:cubicBezTo>
                      <a:pt x="28" y="0"/>
                      <a:pt x="27" y="0"/>
                      <a:pt x="25" y="1"/>
                    </a:cubicBezTo>
                    <a:cubicBezTo>
                      <a:pt x="20" y="1"/>
                      <a:pt x="16" y="1"/>
                      <a:pt x="12" y="3"/>
                    </a:cubicBezTo>
                    <a:cubicBezTo>
                      <a:pt x="4" y="6"/>
                      <a:pt x="0" y="14"/>
                      <a:pt x="3" y="21"/>
                    </a:cubicBezTo>
                    <a:cubicBezTo>
                      <a:pt x="3" y="21"/>
                      <a:pt x="4" y="22"/>
                      <a:pt x="4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46"/>
              <p:cNvSpPr/>
              <p:nvPr/>
            </p:nvSpPr>
            <p:spPr bwMode="auto">
              <a:xfrm>
                <a:off x="3384" y="2613"/>
                <a:ext cx="96" cy="77"/>
              </a:xfrm>
              <a:custGeom>
                <a:avLst/>
                <a:gdLst>
                  <a:gd name="T0" fmla="*/ 27 w 36"/>
                  <a:gd name="T1" fmla="*/ 29 h 29"/>
                  <a:gd name="T2" fmla="*/ 35 w 36"/>
                  <a:gd name="T3" fmla="*/ 19 h 29"/>
                  <a:gd name="T4" fmla="*/ 33 w 36"/>
                  <a:gd name="T5" fmla="*/ 7 h 29"/>
                  <a:gd name="T6" fmla="*/ 21 w 36"/>
                  <a:gd name="T7" fmla="*/ 1 h 29"/>
                  <a:gd name="T8" fmla="*/ 5 w 36"/>
                  <a:gd name="T9" fmla="*/ 8 h 29"/>
                  <a:gd name="T10" fmla="*/ 1 w 36"/>
                  <a:gd name="T11" fmla="*/ 8 h 29"/>
                  <a:gd name="T12" fmla="*/ 1 w 36"/>
                  <a:gd name="T13" fmla="*/ 8 h 29"/>
                  <a:gd name="T14" fmla="*/ 0 w 36"/>
                  <a:gd name="T15" fmla="*/ 8 h 29"/>
                  <a:gd name="T16" fmla="*/ 0 w 36"/>
                  <a:gd name="T17" fmla="*/ 9 h 29"/>
                  <a:gd name="T18" fmla="*/ 1 w 36"/>
                  <a:gd name="T19" fmla="*/ 9 h 29"/>
                  <a:gd name="T20" fmla="*/ 2 w 36"/>
                  <a:gd name="T21" fmla="*/ 9 h 29"/>
                  <a:gd name="T22" fmla="*/ 1 w 36"/>
                  <a:gd name="T23" fmla="*/ 9 h 29"/>
                  <a:gd name="T24" fmla="*/ 1 w 36"/>
                  <a:gd name="T25" fmla="*/ 9 h 29"/>
                  <a:gd name="T26" fmla="*/ 2 w 36"/>
                  <a:gd name="T27" fmla="*/ 9 h 29"/>
                  <a:gd name="T28" fmla="*/ 3 w 36"/>
                  <a:gd name="T29" fmla="*/ 9 h 29"/>
                  <a:gd name="T30" fmla="*/ 8 w 36"/>
                  <a:gd name="T31" fmla="*/ 8 h 29"/>
                  <a:gd name="T32" fmla="*/ 13 w 36"/>
                  <a:gd name="T33" fmla="*/ 8 h 29"/>
                  <a:gd name="T34" fmla="*/ 25 w 36"/>
                  <a:gd name="T35" fmla="*/ 13 h 29"/>
                  <a:gd name="T36" fmla="*/ 27 w 36"/>
                  <a:gd name="T37" fmla="*/ 15 h 29"/>
                  <a:gd name="T38" fmla="*/ 26 w 36"/>
                  <a:gd name="T39" fmla="*/ 28 h 29"/>
                  <a:gd name="T40" fmla="*/ 27 w 36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29">
                    <a:moveTo>
                      <a:pt x="27" y="29"/>
                    </a:moveTo>
                    <a:cubicBezTo>
                      <a:pt x="30" y="26"/>
                      <a:pt x="34" y="24"/>
                      <a:pt x="35" y="19"/>
                    </a:cubicBezTo>
                    <a:cubicBezTo>
                      <a:pt x="36" y="15"/>
                      <a:pt x="36" y="10"/>
                      <a:pt x="33" y="7"/>
                    </a:cubicBezTo>
                    <a:cubicBezTo>
                      <a:pt x="31" y="5"/>
                      <a:pt x="25" y="0"/>
                      <a:pt x="21" y="1"/>
                    </a:cubicBezTo>
                    <a:cubicBezTo>
                      <a:pt x="16" y="3"/>
                      <a:pt x="11" y="7"/>
                      <a:pt x="5" y="8"/>
                    </a:cubicBezTo>
                    <a:cubicBezTo>
                      <a:pt x="4" y="8"/>
                      <a:pt x="3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4" y="9"/>
                      <a:pt x="25" y="11"/>
                      <a:pt x="25" y="13"/>
                    </a:cubicBezTo>
                    <a:cubicBezTo>
                      <a:pt x="26" y="14"/>
                      <a:pt x="26" y="15"/>
                      <a:pt x="27" y="15"/>
                    </a:cubicBezTo>
                    <a:cubicBezTo>
                      <a:pt x="30" y="17"/>
                      <a:pt x="27" y="25"/>
                      <a:pt x="26" y="28"/>
                    </a:cubicBezTo>
                    <a:cubicBezTo>
                      <a:pt x="26" y="28"/>
                      <a:pt x="26" y="29"/>
                      <a:pt x="2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47"/>
              <p:cNvSpPr/>
              <p:nvPr/>
            </p:nvSpPr>
            <p:spPr bwMode="auto">
              <a:xfrm>
                <a:off x="3392" y="2669"/>
                <a:ext cx="54" cy="67"/>
              </a:xfrm>
              <a:custGeom>
                <a:avLst/>
                <a:gdLst>
                  <a:gd name="T0" fmla="*/ 14 w 20"/>
                  <a:gd name="T1" fmla="*/ 25 h 25"/>
                  <a:gd name="T2" fmla="*/ 17 w 20"/>
                  <a:gd name="T3" fmla="*/ 13 h 25"/>
                  <a:gd name="T4" fmla="*/ 5 w 20"/>
                  <a:gd name="T5" fmla="*/ 2 h 25"/>
                  <a:gd name="T6" fmla="*/ 1 w 20"/>
                  <a:gd name="T7" fmla="*/ 0 h 25"/>
                  <a:gd name="T8" fmla="*/ 0 w 20"/>
                  <a:gd name="T9" fmla="*/ 0 h 25"/>
                  <a:gd name="T10" fmla="*/ 2 w 20"/>
                  <a:gd name="T11" fmla="*/ 2 h 25"/>
                  <a:gd name="T12" fmla="*/ 2 w 20"/>
                  <a:gd name="T13" fmla="*/ 2 h 25"/>
                  <a:gd name="T14" fmla="*/ 3 w 20"/>
                  <a:gd name="T15" fmla="*/ 2 h 25"/>
                  <a:gd name="T16" fmla="*/ 5 w 20"/>
                  <a:gd name="T17" fmla="*/ 3 h 25"/>
                  <a:gd name="T18" fmla="*/ 9 w 20"/>
                  <a:gd name="T19" fmla="*/ 13 h 25"/>
                  <a:gd name="T20" fmla="*/ 10 w 20"/>
                  <a:gd name="T21" fmla="*/ 13 h 25"/>
                  <a:gd name="T22" fmla="*/ 10 w 20"/>
                  <a:gd name="T23" fmla="*/ 10 h 25"/>
                  <a:gd name="T24" fmla="*/ 10 w 20"/>
                  <a:gd name="T25" fmla="*/ 8 h 25"/>
                  <a:gd name="T26" fmla="*/ 12 w 20"/>
                  <a:gd name="T27" fmla="*/ 11 h 25"/>
                  <a:gd name="T28" fmla="*/ 14 w 20"/>
                  <a:gd name="T29" fmla="*/ 24 h 25"/>
                  <a:gd name="T30" fmla="*/ 14 w 20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14" y="25"/>
                    </a:moveTo>
                    <a:cubicBezTo>
                      <a:pt x="20" y="22"/>
                      <a:pt x="19" y="18"/>
                      <a:pt x="17" y="13"/>
                    </a:cubicBezTo>
                    <a:cubicBezTo>
                      <a:pt x="16" y="6"/>
                      <a:pt x="11" y="4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6"/>
                      <a:pt x="6" y="11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0" y="11"/>
                      <a:pt x="10" y="12"/>
                      <a:pt x="10" y="10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5" y="15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48"/>
              <p:cNvSpPr/>
              <p:nvPr/>
            </p:nvSpPr>
            <p:spPr bwMode="auto">
              <a:xfrm>
                <a:off x="3341" y="2554"/>
                <a:ext cx="40" cy="83"/>
              </a:xfrm>
              <a:custGeom>
                <a:avLst/>
                <a:gdLst>
                  <a:gd name="T0" fmla="*/ 13 w 15"/>
                  <a:gd name="T1" fmla="*/ 31 h 31"/>
                  <a:gd name="T2" fmla="*/ 15 w 15"/>
                  <a:gd name="T3" fmla="*/ 30 h 31"/>
                  <a:gd name="T4" fmla="*/ 15 w 15"/>
                  <a:gd name="T5" fmla="*/ 30 h 31"/>
                  <a:gd name="T6" fmla="*/ 14 w 15"/>
                  <a:gd name="T7" fmla="*/ 28 h 31"/>
                  <a:gd name="T8" fmla="*/ 15 w 15"/>
                  <a:gd name="T9" fmla="*/ 21 h 31"/>
                  <a:gd name="T10" fmla="*/ 13 w 15"/>
                  <a:gd name="T11" fmla="*/ 15 h 31"/>
                  <a:gd name="T12" fmla="*/ 9 w 15"/>
                  <a:gd name="T13" fmla="*/ 1 h 31"/>
                  <a:gd name="T14" fmla="*/ 8 w 15"/>
                  <a:gd name="T15" fmla="*/ 2 h 31"/>
                  <a:gd name="T16" fmla="*/ 10 w 15"/>
                  <a:gd name="T17" fmla="*/ 9 h 31"/>
                  <a:gd name="T18" fmla="*/ 8 w 15"/>
                  <a:gd name="T19" fmla="*/ 15 h 31"/>
                  <a:gd name="T20" fmla="*/ 8 w 15"/>
                  <a:gd name="T21" fmla="*/ 18 h 31"/>
                  <a:gd name="T22" fmla="*/ 1 w 15"/>
                  <a:gd name="T23" fmla="*/ 17 h 31"/>
                  <a:gd name="T24" fmla="*/ 0 w 15"/>
                  <a:gd name="T25" fmla="*/ 18 h 31"/>
                  <a:gd name="T26" fmla="*/ 6 w 15"/>
                  <a:gd name="T27" fmla="*/ 22 h 31"/>
                  <a:gd name="T28" fmla="*/ 6 w 15"/>
                  <a:gd name="T29" fmla="*/ 25 h 31"/>
                  <a:gd name="T30" fmla="*/ 13 w 15"/>
                  <a:gd name="T31" fmla="*/ 30 h 31"/>
                  <a:gd name="T32" fmla="*/ 13 w 1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1">
                    <a:moveTo>
                      <a:pt x="13" y="31"/>
                    </a:moveTo>
                    <a:cubicBezTo>
                      <a:pt x="14" y="31"/>
                      <a:pt x="14" y="31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6"/>
                      <a:pt x="15" y="24"/>
                      <a:pt x="15" y="21"/>
                    </a:cubicBezTo>
                    <a:cubicBezTo>
                      <a:pt x="14" y="19"/>
                      <a:pt x="13" y="17"/>
                      <a:pt x="13" y="15"/>
                    </a:cubicBezTo>
                    <a:cubicBezTo>
                      <a:pt x="13" y="9"/>
                      <a:pt x="12" y="5"/>
                      <a:pt x="9" y="1"/>
                    </a:cubicBezTo>
                    <a:cubicBezTo>
                      <a:pt x="8" y="0"/>
                      <a:pt x="7" y="1"/>
                      <a:pt x="8" y="2"/>
                    </a:cubicBezTo>
                    <a:cubicBezTo>
                      <a:pt x="9" y="4"/>
                      <a:pt x="10" y="6"/>
                      <a:pt x="10" y="9"/>
                    </a:cubicBezTo>
                    <a:cubicBezTo>
                      <a:pt x="10" y="11"/>
                      <a:pt x="8" y="13"/>
                      <a:pt x="8" y="15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9" y="20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2" y="19"/>
                      <a:pt x="4" y="21"/>
                      <a:pt x="6" y="22"/>
                    </a:cubicBezTo>
                    <a:cubicBezTo>
                      <a:pt x="7" y="24"/>
                      <a:pt x="5" y="25"/>
                      <a:pt x="6" y="25"/>
                    </a:cubicBezTo>
                    <a:cubicBezTo>
                      <a:pt x="8" y="28"/>
                      <a:pt x="12" y="28"/>
                      <a:pt x="13" y="30"/>
                    </a:cubicBezTo>
                    <a:cubicBezTo>
                      <a:pt x="13" y="31"/>
                      <a:pt x="13" y="31"/>
                      <a:pt x="13" y="3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49"/>
              <p:cNvSpPr/>
              <p:nvPr/>
            </p:nvSpPr>
            <p:spPr bwMode="auto">
              <a:xfrm>
                <a:off x="3373" y="2535"/>
                <a:ext cx="89" cy="104"/>
              </a:xfrm>
              <a:custGeom>
                <a:avLst/>
                <a:gdLst>
                  <a:gd name="T0" fmla="*/ 0 w 33"/>
                  <a:gd name="T1" fmla="*/ 39 h 39"/>
                  <a:gd name="T2" fmla="*/ 25 w 33"/>
                  <a:gd name="T3" fmla="*/ 29 h 39"/>
                  <a:gd name="T4" fmla="*/ 24 w 33"/>
                  <a:gd name="T5" fmla="*/ 4 h 39"/>
                  <a:gd name="T6" fmla="*/ 9 w 33"/>
                  <a:gd name="T7" fmla="*/ 7 h 39"/>
                  <a:gd name="T8" fmla="*/ 9 w 33"/>
                  <a:gd name="T9" fmla="*/ 17 h 39"/>
                  <a:gd name="T10" fmla="*/ 8 w 33"/>
                  <a:gd name="T11" fmla="*/ 29 h 39"/>
                  <a:gd name="T12" fmla="*/ 4 w 33"/>
                  <a:gd name="T13" fmla="*/ 33 h 39"/>
                  <a:gd name="T14" fmla="*/ 0 w 33"/>
                  <a:gd name="T15" fmla="*/ 38 h 39"/>
                  <a:gd name="T16" fmla="*/ 0 w 33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8" y="38"/>
                      <a:pt x="20" y="37"/>
                      <a:pt x="25" y="29"/>
                    </a:cubicBezTo>
                    <a:cubicBezTo>
                      <a:pt x="28" y="23"/>
                      <a:pt x="33" y="8"/>
                      <a:pt x="24" y="4"/>
                    </a:cubicBezTo>
                    <a:cubicBezTo>
                      <a:pt x="22" y="3"/>
                      <a:pt x="6" y="0"/>
                      <a:pt x="9" y="7"/>
                    </a:cubicBezTo>
                    <a:cubicBezTo>
                      <a:pt x="10" y="11"/>
                      <a:pt x="9" y="14"/>
                      <a:pt x="9" y="17"/>
                    </a:cubicBezTo>
                    <a:cubicBezTo>
                      <a:pt x="10" y="22"/>
                      <a:pt x="11" y="25"/>
                      <a:pt x="8" y="29"/>
                    </a:cubicBezTo>
                    <a:cubicBezTo>
                      <a:pt x="7" y="30"/>
                      <a:pt x="5" y="32"/>
                      <a:pt x="4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750"/>
              <p:cNvSpPr/>
              <p:nvPr/>
            </p:nvSpPr>
            <p:spPr bwMode="auto">
              <a:xfrm>
                <a:off x="3376" y="2535"/>
                <a:ext cx="78" cy="107"/>
              </a:xfrm>
              <a:custGeom>
                <a:avLst/>
                <a:gdLst>
                  <a:gd name="T0" fmla="*/ 28 w 29"/>
                  <a:gd name="T1" fmla="*/ 21 h 40"/>
                  <a:gd name="T2" fmla="*/ 20 w 29"/>
                  <a:gd name="T3" fmla="*/ 3 h 40"/>
                  <a:gd name="T4" fmla="*/ 20 w 29"/>
                  <a:gd name="T5" fmla="*/ 3 h 40"/>
                  <a:gd name="T6" fmla="*/ 24 w 29"/>
                  <a:gd name="T7" fmla="*/ 10 h 40"/>
                  <a:gd name="T8" fmla="*/ 25 w 29"/>
                  <a:gd name="T9" fmla="*/ 17 h 40"/>
                  <a:gd name="T10" fmla="*/ 24 w 29"/>
                  <a:gd name="T11" fmla="*/ 22 h 40"/>
                  <a:gd name="T12" fmla="*/ 24 w 29"/>
                  <a:gd name="T13" fmla="*/ 22 h 40"/>
                  <a:gd name="T14" fmla="*/ 23 w 29"/>
                  <a:gd name="T15" fmla="*/ 22 h 40"/>
                  <a:gd name="T16" fmla="*/ 20 w 29"/>
                  <a:gd name="T17" fmla="*/ 30 h 40"/>
                  <a:gd name="T18" fmla="*/ 1 w 29"/>
                  <a:gd name="T19" fmla="*/ 38 h 40"/>
                  <a:gd name="T20" fmla="*/ 1 w 29"/>
                  <a:gd name="T21" fmla="*/ 39 h 40"/>
                  <a:gd name="T22" fmla="*/ 28 w 29"/>
                  <a:gd name="T23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40">
                    <a:moveTo>
                      <a:pt x="28" y="21"/>
                    </a:moveTo>
                    <a:cubicBezTo>
                      <a:pt x="29" y="16"/>
                      <a:pt x="29" y="0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5"/>
                      <a:pt x="23" y="7"/>
                      <a:pt x="24" y="10"/>
                    </a:cubicBezTo>
                    <a:cubicBezTo>
                      <a:pt x="25" y="12"/>
                      <a:pt x="25" y="15"/>
                      <a:pt x="25" y="17"/>
                    </a:cubicBezTo>
                    <a:cubicBezTo>
                      <a:pt x="25" y="19"/>
                      <a:pt x="25" y="20"/>
                      <a:pt x="24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2" y="24"/>
                      <a:pt x="21" y="28"/>
                      <a:pt x="20" y="30"/>
                    </a:cubicBezTo>
                    <a:cubicBezTo>
                      <a:pt x="16" y="35"/>
                      <a:pt x="7" y="37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  <a:cubicBezTo>
                      <a:pt x="12" y="40"/>
                      <a:pt x="25" y="33"/>
                      <a:pt x="28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751"/>
              <p:cNvSpPr/>
              <p:nvPr/>
            </p:nvSpPr>
            <p:spPr bwMode="auto">
              <a:xfrm>
                <a:off x="3347" y="2688"/>
                <a:ext cx="26" cy="56"/>
              </a:xfrm>
              <a:custGeom>
                <a:avLst/>
                <a:gdLst>
                  <a:gd name="T0" fmla="*/ 4 w 10"/>
                  <a:gd name="T1" fmla="*/ 20 h 21"/>
                  <a:gd name="T2" fmla="*/ 7 w 10"/>
                  <a:gd name="T3" fmla="*/ 17 h 21"/>
                  <a:gd name="T4" fmla="*/ 7 w 10"/>
                  <a:gd name="T5" fmla="*/ 15 h 21"/>
                  <a:gd name="T6" fmla="*/ 8 w 10"/>
                  <a:gd name="T7" fmla="*/ 15 h 21"/>
                  <a:gd name="T8" fmla="*/ 8 w 10"/>
                  <a:gd name="T9" fmla="*/ 8 h 21"/>
                  <a:gd name="T10" fmla="*/ 10 w 10"/>
                  <a:gd name="T11" fmla="*/ 1 h 21"/>
                  <a:gd name="T12" fmla="*/ 9 w 10"/>
                  <a:gd name="T13" fmla="*/ 0 h 21"/>
                  <a:gd name="T14" fmla="*/ 4 w 10"/>
                  <a:gd name="T15" fmla="*/ 6 h 21"/>
                  <a:gd name="T16" fmla="*/ 0 w 10"/>
                  <a:gd name="T17" fmla="*/ 9 h 21"/>
                  <a:gd name="T18" fmla="*/ 1 w 10"/>
                  <a:gd name="T19" fmla="*/ 15 h 21"/>
                  <a:gd name="T20" fmla="*/ 3 w 10"/>
                  <a:gd name="T21" fmla="*/ 20 h 21"/>
                  <a:gd name="T22" fmla="*/ 4 w 10"/>
                  <a:gd name="T2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4" y="20"/>
                    </a:moveTo>
                    <a:cubicBezTo>
                      <a:pt x="4" y="19"/>
                      <a:pt x="6" y="18"/>
                      <a:pt x="7" y="17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8" y="6"/>
                      <a:pt x="8" y="3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1"/>
                      <a:pt x="1" y="15"/>
                      <a:pt x="1" y="15"/>
                    </a:cubicBezTo>
                    <a:cubicBezTo>
                      <a:pt x="0" y="17"/>
                      <a:pt x="2" y="18"/>
                      <a:pt x="3" y="20"/>
                    </a:cubicBezTo>
                    <a:cubicBezTo>
                      <a:pt x="3" y="21"/>
                      <a:pt x="3" y="21"/>
                      <a:pt x="4" y="2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752"/>
              <p:cNvSpPr/>
              <p:nvPr/>
            </p:nvSpPr>
            <p:spPr bwMode="auto">
              <a:xfrm>
                <a:off x="3392" y="2538"/>
                <a:ext cx="51" cy="16"/>
              </a:xfrm>
              <a:custGeom>
                <a:avLst/>
                <a:gdLst>
                  <a:gd name="T0" fmla="*/ 2 w 19"/>
                  <a:gd name="T1" fmla="*/ 6 h 6"/>
                  <a:gd name="T2" fmla="*/ 2 w 19"/>
                  <a:gd name="T3" fmla="*/ 6 h 6"/>
                  <a:gd name="T4" fmla="*/ 2 w 19"/>
                  <a:gd name="T5" fmla="*/ 6 h 6"/>
                  <a:gd name="T6" fmla="*/ 11 w 19"/>
                  <a:gd name="T7" fmla="*/ 4 h 6"/>
                  <a:gd name="T8" fmla="*/ 12 w 19"/>
                  <a:gd name="T9" fmla="*/ 5 h 6"/>
                  <a:gd name="T10" fmla="*/ 15 w 19"/>
                  <a:gd name="T11" fmla="*/ 3 h 6"/>
                  <a:gd name="T12" fmla="*/ 18 w 19"/>
                  <a:gd name="T13" fmla="*/ 4 h 6"/>
                  <a:gd name="T14" fmla="*/ 19 w 19"/>
                  <a:gd name="T15" fmla="*/ 3 h 6"/>
                  <a:gd name="T16" fmla="*/ 17 w 19"/>
                  <a:gd name="T17" fmla="*/ 2 h 6"/>
                  <a:gd name="T18" fmla="*/ 17 w 19"/>
                  <a:gd name="T19" fmla="*/ 2 h 6"/>
                  <a:gd name="T20" fmla="*/ 11 w 19"/>
                  <a:gd name="T21" fmla="*/ 0 h 6"/>
                  <a:gd name="T22" fmla="*/ 6 w 19"/>
                  <a:gd name="T23" fmla="*/ 1 h 6"/>
                  <a:gd name="T24" fmla="*/ 1 w 19"/>
                  <a:gd name="T25" fmla="*/ 5 h 6"/>
                  <a:gd name="T26" fmla="*/ 1 w 19"/>
                  <a:gd name="T27" fmla="*/ 5 h 6"/>
                  <a:gd name="T28" fmla="*/ 1 w 19"/>
                  <a:gd name="T29" fmla="*/ 5 h 6"/>
                  <a:gd name="T30" fmla="*/ 2 w 19"/>
                  <a:gd name="T3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9" y="2"/>
                      <a:pt x="11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3" y="1"/>
                      <a:pt x="11" y="0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3" y="0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1" y="6"/>
                      <a:pt x="2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753"/>
              <p:cNvSpPr/>
              <p:nvPr/>
            </p:nvSpPr>
            <p:spPr bwMode="auto">
              <a:xfrm>
                <a:off x="3315" y="2543"/>
                <a:ext cx="48" cy="16"/>
              </a:xfrm>
              <a:custGeom>
                <a:avLst/>
                <a:gdLst>
                  <a:gd name="T0" fmla="*/ 10 w 18"/>
                  <a:gd name="T1" fmla="*/ 5 h 6"/>
                  <a:gd name="T2" fmla="*/ 11 w 18"/>
                  <a:gd name="T3" fmla="*/ 5 h 6"/>
                  <a:gd name="T4" fmla="*/ 17 w 18"/>
                  <a:gd name="T5" fmla="*/ 5 h 6"/>
                  <a:gd name="T6" fmla="*/ 18 w 18"/>
                  <a:gd name="T7" fmla="*/ 4 h 6"/>
                  <a:gd name="T8" fmla="*/ 13 w 18"/>
                  <a:gd name="T9" fmla="*/ 2 h 6"/>
                  <a:gd name="T10" fmla="*/ 7 w 18"/>
                  <a:gd name="T11" fmla="*/ 1 h 6"/>
                  <a:gd name="T12" fmla="*/ 0 w 18"/>
                  <a:gd name="T13" fmla="*/ 5 h 6"/>
                  <a:gd name="T14" fmla="*/ 1 w 18"/>
                  <a:gd name="T15" fmla="*/ 6 h 6"/>
                  <a:gd name="T16" fmla="*/ 10 w 1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3" y="3"/>
                      <a:pt x="15" y="4"/>
                      <a:pt x="17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1"/>
                      <a:pt x="9" y="0"/>
                      <a:pt x="7" y="1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4" y="5"/>
                      <a:pt x="8" y="2"/>
                      <a:pt x="10" y="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754"/>
              <p:cNvSpPr/>
              <p:nvPr/>
            </p:nvSpPr>
            <p:spPr bwMode="auto">
              <a:xfrm>
                <a:off x="3301" y="2682"/>
                <a:ext cx="56" cy="19"/>
              </a:xfrm>
              <a:custGeom>
                <a:avLst/>
                <a:gdLst>
                  <a:gd name="T0" fmla="*/ 0 w 21"/>
                  <a:gd name="T1" fmla="*/ 4 h 7"/>
                  <a:gd name="T2" fmla="*/ 6 w 21"/>
                  <a:gd name="T3" fmla="*/ 5 h 7"/>
                  <a:gd name="T4" fmla="*/ 11 w 21"/>
                  <a:gd name="T5" fmla="*/ 7 h 7"/>
                  <a:gd name="T6" fmla="*/ 21 w 21"/>
                  <a:gd name="T7" fmla="*/ 4 h 7"/>
                  <a:gd name="T8" fmla="*/ 21 w 21"/>
                  <a:gd name="T9" fmla="*/ 3 h 7"/>
                  <a:gd name="T10" fmla="*/ 15 w 21"/>
                  <a:gd name="T11" fmla="*/ 1 h 7"/>
                  <a:gd name="T12" fmla="*/ 11 w 21"/>
                  <a:gd name="T13" fmla="*/ 1 h 7"/>
                  <a:gd name="T14" fmla="*/ 8 w 21"/>
                  <a:gd name="T15" fmla="*/ 2 h 7"/>
                  <a:gd name="T16" fmla="*/ 1 w 21"/>
                  <a:gd name="T17" fmla="*/ 3 h 7"/>
                  <a:gd name="T18" fmla="*/ 0 w 21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2" y="5"/>
                      <a:pt x="4" y="5"/>
                      <a:pt x="6" y="5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6"/>
                      <a:pt x="17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19" y="3"/>
                      <a:pt x="17" y="1"/>
                      <a:pt x="15" y="1"/>
                    </a:cubicBezTo>
                    <a:cubicBezTo>
                      <a:pt x="13" y="0"/>
                      <a:pt x="13" y="2"/>
                      <a:pt x="11" y="1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6" y="3"/>
                      <a:pt x="4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755"/>
              <p:cNvSpPr/>
              <p:nvPr/>
            </p:nvSpPr>
            <p:spPr bwMode="auto">
              <a:xfrm>
                <a:off x="3365" y="2626"/>
                <a:ext cx="40" cy="51"/>
              </a:xfrm>
              <a:custGeom>
                <a:avLst/>
                <a:gdLst>
                  <a:gd name="T0" fmla="*/ 8 w 15"/>
                  <a:gd name="T1" fmla="*/ 18 h 19"/>
                  <a:gd name="T2" fmla="*/ 15 w 15"/>
                  <a:gd name="T3" fmla="*/ 5 h 19"/>
                  <a:gd name="T4" fmla="*/ 15 w 15"/>
                  <a:gd name="T5" fmla="*/ 5 h 19"/>
                  <a:gd name="T6" fmla="*/ 14 w 15"/>
                  <a:gd name="T7" fmla="*/ 2 h 19"/>
                  <a:gd name="T8" fmla="*/ 9 w 15"/>
                  <a:gd name="T9" fmla="*/ 1 h 19"/>
                  <a:gd name="T10" fmla="*/ 2 w 15"/>
                  <a:gd name="T11" fmla="*/ 6 h 19"/>
                  <a:gd name="T12" fmla="*/ 4 w 15"/>
                  <a:gd name="T13" fmla="*/ 8 h 19"/>
                  <a:gd name="T14" fmla="*/ 5 w 15"/>
                  <a:gd name="T15" fmla="*/ 13 h 19"/>
                  <a:gd name="T16" fmla="*/ 8 w 15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8" y="18"/>
                    </a:moveTo>
                    <a:cubicBezTo>
                      <a:pt x="14" y="19"/>
                      <a:pt x="14" y="9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3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2"/>
                      <a:pt x="0" y="1"/>
                      <a:pt x="2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5" y="10"/>
                      <a:pt x="4" y="12"/>
                      <a:pt x="5" y="13"/>
                    </a:cubicBezTo>
                    <a:cubicBezTo>
                      <a:pt x="5" y="15"/>
                      <a:pt x="6" y="17"/>
                      <a:pt x="8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756"/>
              <p:cNvSpPr/>
              <p:nvPr/>
            </p:nvSpPr>
            <p:spPr bwMode="auto">
              <a:xfrm>
                <a:off x="3371" y="2629"/>
                <a:ext cx="26" cy="37"/>
              </a:xfrm>
              <a:custGeom>
                <a:avLst/>
                <a:gdLst>
                  <a:gd name="T0" fmla="*/ 7 w 10"/>
                  <a:gd name="T1" fmla="*/ 14 h 14"/>
                  <a:gd name="T2" fmla="*/ 7 w 10"/>
                  <a:gd name="T3" fmla="*/ 13 h 14"/>
                  <a:gd name="T4" fmla="*/ 7 w 10"/>
                  <a:gd name="T5" fmla="*/ 8 h 14"/>
                  <a:gd name="T6" fmla="*/ 9 w 10"/>
                  <a:gd name="T7" fmla="*/ 7 h 14"/>
                  <a:gd name="T8" fmla="*/ 9 w 10"/>
                  <a:gd name="T9" fmla="*/ 4 h 14"/>
                  <a:gd name="T10" fmla="*/ 9 w 10"/>
                  <a:gd name="T11" fmla="*/ 1 h 14"/>
                  <a:gd name="T12" fmla="*/ 9 w 10"/>
                  <a:gd name="T13" fmla="*/ 1 h 14"/>
                  <a:gd name="T14" fmla="*/ 9 w 10"/>
                  <a:gd name="T15" fmla="*/ 0 h 14"/>
                  <a:gd name="T16" fmla="*/ 3 w 10"/>
                  <a:gd name="T17" fmla="*/ 2 h 14"/>
                  <a:gd name="T18" fmla="*/ 1 w 10"/>
                  <a:gd name="T19" fmla="*/ 2 h 14"/>
                  <a:gd name="T20" fmla="*/ 1 w 10"/>
                  <a:gd name="T21" fmla="*/ 4 h 14"/>
                  <a:gd name="T22" fmla="*/ 3 w 10"/>
                  <a:gd name="T23" fmla="*/ 12 h 14"/>
                  <a:gd name="T24" fmla="*/ 7 w 10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7" y="14"/>
                    </a:moveTo>
                    <a:cubicBezTo>
                      <a:pt x="7" y="14"/>
                      <a:pt x="8" y="14"/>
                      <a:pt x="7" y="13"/>
                    </a:cubicBezTo>
                    <a:cubicBezTo>
                      <a:pt x="7" y="12"/>
                      <a:pt x="7" y="10"/>
                      <a:pt x="7" y="8"/>
                    </a:cubicBezTo>
                    <a:cubicBezTo>
                      <a:pt x="8" y="7"/>
                      <a:pt x="9" y="8"/>
                      <a:pt x="9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4"/>
                      <a:pt x="5" y="14"/>
                      <a:pt x="7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757"/>
              <p:cNvSpPr/>
              <p:nvPr/>
            </p:nvSpPr>
            <p:spPr bwMode="auto">
              <a:xfrm>
                <a:off x="3381" y="2642"/>
                <a:ext cx="14" cy="16"/>
              </a:xfrm>
              <a:custGeom>
                <a:avLst/>
                <a:gdLst>
                  <a:gd name="T0" fmla="*/ 0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5 w 5"/>
                  <a:gd name="T7" fmla="*/ 1 h 6"/>
                  <a:gd name="T8" fmla="*/ 4 w 5"/>
                  <a:gd name="T9" fmla="*/ 0 h 6"/>
                  <a:gd name="T10" fmla="*/ 4 w 5"/>
                  <a:gd name="T11" fmla="*/ 0 h 6"/>
                  <a:gd name="T12" fmla="*/ 1 w 5"/>
                  <a:gd name="T13" fmla="*/ 2 h 6"/>
                  <a:gd name="T14" fmla="*/ 0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2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758"/>
              <p:cNvSpPr/>
              <p:nvPr/>
            </p:nvSpPr>
            <p:spPr bwMode="auto">
              <a:xfrm>
                <a:off x="3371" y="2645"/>
                <a:ext cx="13" cy="24"/>
              </a:xfrm>
              <a:custGeom>
                <a:avLst/>
                <a:gdLst>
                  <a:gd name="T0" fmla="*/ 5 w 5"/>
                  <a:gd name="T1" fmla="*/ 8 h 9"/>
                  <a:gd name="T2" fmla="*/ 4 w 5"/>
                  <a:gd name="T3" fmla="*/ 7 h 9"/>
                  <a:gd name="T4" fmla="*/ 3 w 5"/>
                  <a:gd name="T5" fmla="*/ 6 h 9"/>
                  <a:gd name="T6" fmla="*/ 3 w 5"/>
                  <a:gd name="T7" fmla="*/ 5 h 9"/>
                  <a:gd name="T8" fmla="*/ 3 w 5"/>
                  <a:gd name="T9" fmla="*/ 1 h 9"/>
                  <a:gd name="T10" fmla="*/ 2 w 5"/>
                  <a:gd name="T11" fmla="*/ 0 h 9"/>
                  <a:gd name="T12" fmla="*/ 1 w 5"/>
                  <a:gd name="T13" fmla="*/ 0 h 9"/>
                  <a:gd name="T14" fmla="*/ 1 w 5"/>
                  <a:gd name="T15" fmla="*/ 0 h 9"/>
                  <a:gd name="T16" fmla="*/ 1 w 5"/>
                  <a:gd name="T17" fmla="*/ 5 h 9"/>
                  <a:gd name="T18" fmla="*/ 4 w 5"/>
                  <a:gd name="T19" fmla="*/ 9 h 9"/>
                  <a:gd name="T20" fmla="*/ 5 w 5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5" y="8"/>
                    </a:moveTo>
                    <a:cubicBezTo>
                      <a:pt x="5" y="8"/>
                      <a:pt x="4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3" y="7"/>
                      <a:pt x="4" y="9"/>
                    </a:cubicBezTo>
                    <a:cubicBezTo>
                      <a:pt x="4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759"/>
              <p:cNvSpPr/>
              <p:nvPr/>
            </p:nvSpPr>
            <p:spPr bwMode="auto">
              <a:xfrm>
                <a:off x="3352" y="262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760"/>
              <p:cNvSpPr/>
              <p:nvPr/>
            </p:nvSpPr>
            <p:spPr bwMode="auto">
              <a:xfrm>
                <a:off x="3384" y="2637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761"/>
              <p:cNvSpPr/>
              <p:nvPr/>
            </p:nvSpPr>
            <p:spPr bwMode="auto">
              <a:xfrm>
                <a:off x="3451" y="2647"/>
                <a:ext cx="225" cy="188"/>
              </a:xfrm>
              <a:custGeom>
                <a:avLst/>
                <a:gdLst>
                  <a:gd name="T0" fmla="*/ 75 w 84"/>
                  <a:gd name="T1" fmla="*/ 32 h 70"/>
                  <a:gd name="T2" fmla="*/ 59 w 84"/>
                  <a:gd name="T3" fmla="*/ 28 h 70"/>
                  <a:gd name="T4" fmla="*/ 65 w 84"/>
                  <a:gd name="T5" fmla="*/ 13 h 70"/>
                  <a:gd name="T6" fmla="*/ 43 w 84"/>
                  <a:gd name="T7" fmla="*/ 2 h 70"/>
                  <a:gd name="T8" fmla="*/ 28 w 84"/>
                  <a:gd name="T9" fmla="*/ 20 h 70"/>
                  <a:gd name="T10" fmla="*/ 28 w 84"/>
                  <a:gd name="T11" fmla="*/ 21 h 70"/>
                  <a:gd name="T12" fmla="*/ 26 w 84"/>
                  <a:gd name="T13" fmla="*/ 18 h 70"/>
                  <a:gd name="T14" fmla="*/ 23 w 84"/>
                  <a:gd name="T15" fmla="*/ 14 h 70"/>
                  <a:gd name="T16" fmla="*/ 18 w 84"/>
                  <a:gd name="T17" fmla="*/ 9 h 70"/>
                  <a:gd name="T18" fmla="*/ 5 w 84"/>
                  <a:gd name="T19" fmla="*/ 9 h 70"/>
                  <a:gd name="T20" fmla="*/ 12 w 84"/>
                  <a:gd name="T21" fmla="*/ 30 h 70"/>
                  <a:gd name="T22" fmla="*/ 4 w 84"/>
                  <a:gd name="T23" fmla="*/ 43 h 70"/>
                  <a:gd name="T24" fmla="*/ 11 w 84"/>
                  <a:gd name="T25" fmla="*/ 57 h 70"/>
                  <a:gd name="T26" fmla="*/ 23 w 84"/>
                  <a:gd name="T27" fmla="*/ 58 h 70"/>
                  <a:gd name="T28" fmla="*/ 27 w 84"/>
                  <a:gd name="T29" fmla="*/ 53 h 70"/>
                  <a:gd name="T30" fmla="*/ 29 w 84"/>
                  <a:gd name="T31" fmla="*/ 49 h 70"/>
                  <a:gd name="T32" fmla="*/ 30 w 84"/>
                  <a:gd name="T33" fmla="*/ 48 h 70"/>
                  <a:gd name="T34" fmla="*/ 56 w 84"/>
                  <a:gd name="T35" fmla="*/ 67 h 70"/>
                  <a:gd name="T36" fmla="*/ 64 w 84"/>
                  <a:gd name="T37" fmla="*/ 59 h 70"/>
                  <a:gd name="T38" fmla="*/ 63 w 84"/>
                  <a:gd name="T39" fmla="*/ 53 h 70"/>
                  <a:gd name="T40" fmla="*/ 60 w 84"/>
                  <a:gd name="T41" fmla="*/ 48 h 70"/>
                  <a:gd name="T42" fmla="*/ 71 w 84"/>
                  <a:gd name="T43" fmla="*/ 49 h 70"/>
                  <a:gd name="T44" fmla="*/ 75 w 84"/>
                  <a:gd name="T45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0">
                    <a:moveTo>
                      <a:pt x="75" y="32"/>
                    </a:moveTo>
                    <a:cubicBezTo>
                      <a:pt x="72" y="30"/>
                      <a:pt x="63" y="25"/>
                      <a:pt x="59" y="28"/>
                    </a:cubicBezTo>
                    <a:cubicBezTo>
                      <a:pt x="63" y="25"/>
                      <a:pt x="65" y="19"/>
                      <a:pt x="65" y="13"/>
                    </a:cubicBezTo>
                    <a:cubicBezTo>
                      <a:pt x="64" y="1"/>
                      <a:pt x="51" y="4"/>
                      <a:pt x="43" y="2"/>
                    </a:cubicBezTo>
                    <a:cubicBezTo>
                      <a:pt x="32" y="0"/>
                      <a:pt x="27" y="11"/>
                      <a:pt x="28" y="20"/>
                    </a:cubicBezTo>
                    <a:cubicBezTo>
                      <a:pt x="28" y="20"/>
                      <a:pt x="28" y="20"/>
                      <a:pt x="28" y="21"/>
                    </a:cubicBezTo>
                    <a:cubicBezTo>
                      <a:pt x="27" y="20"/>
                      <a:pt x="26" y="19"/>
                      <a:pt x="26" y="18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22" y="12"/>
                      <a:pt x="20" y="11"/>
                      <a:pt x="18" y="9"/>
                    </a:cubicBezTo>
                    <a:cubicBezTo>
                      <a:pt x="15" y="8"/>
                      <a:pt x="8" y="6"/>
                      <a:pt x="5" y="9"/>
                    </a:cubicBezTo>
                    <a:cubicBezTo>
                      <a:pt x="0" y="16"/>
                      <a:pt x="6" y="27"/>
                      <a:pt x="12" y="30"/>
                    </a:cubicBezTo>
                    <a:cubicBezTo>
                      <a:pt x="9" y="29"/>
                      <a:pt x="4" y="41"/>
                      <a:pt x="4" y="43"/>
                    </a:cubicBezTo>
                    <a:cubicBezTo>
                      <a:pt x="2" y="49"/>
                      <a:pt x="5" y="53"/>
                      <a:pt x="11" y="57"/>
                    </a:cubicBezTo>
                    <a:cubicBezTo>
                      <a:pt x="14" y="58"/>
                      <a:pt x="20" y="60"/>
                      <a:pt x="23" y="58"/>
                    </a:cubicBezTo>
                    <a:cubicBezTo>
                      <a:pt x="24" y="56"/>
                      <a:pt x="25" y="55"/>
                      <a:pt x="27" y="53"/>
                    </a:cubicBezTo>
                    <a:cubicBezTo>
                      <a:pt x="27" y="52"/>
                      <a:pt x="28" y="50"/>
                      <a:pt x="29" y="49"/>
                    </a:cubicBezTo>
                    <a:cubicBezTo>
                      <a:pt x="29" y="47"/>
                      <a:pt x="30" y="44"/>
                      <a:pt x="30" y="48"/>
                    </a:cubicBezTo>
                    <a:cubicBezTo>
                      <a:pt x="31" y="61"/>
                      <a:pt x="43" y="70"/>
                      <a:pt x="56" y="67"/>
                    </a:cubicBezTo>
                    <a:cubicBezTo>
                      <a:pt x="61" y="66"/>
                      <a:pt x="64" y="63"/>
                      <a:pt x="64" y="59"/>
                    </a:cubicBezTo>
                    <a:cubicBezTo>
                      <a:pt x="65" y="57"/>
                      <a:pt x="64" y="54"/>
                      <a:pt x="63" y="53"/>
                    </a:cubicBezTo>
                    <a:cubicBezTo>
                      <a:pt x="63" y="52"/>
                      <a:pt x="59" y="47"/>
                      <a:pt x="60" y="48"/>
                    </a:cubicBezTo>
                    <a:cubicBezTo>
                      <a:pt x="64" y="48"/>
                      <a:pt x="68" y="49"/>
                      <a:pt x="71" y="49"/>
                    </a:cubicBezTo>
                    <a:cubicBezTo>
                      <a:pt x="83" y="51"/>
                      <a:pt x="84" y="38"/>
                      <a:pt x="75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762"/>
              <p:cNvSpPr/>
              <p:nvPr/>
            </p:nvSpPr>
            <p:spPr bwMode="auto">
              <a:xfrm>
                <a:off x="3569" y="2738"/>
                <a:ext cx="69" cy="89"/>
              </a:xfrm>
              <a:custGeom>
                <a:avLst/>
                <a:gdLst>
                  <a:gd name="T0" fmla="*/ 15 w 26"/>
                  <a:gd name="T1" fmla="*/ 13 h 33"/>
                  <a:gd name="T2" fmla="*/ 8 w 26"/>
                  <a:gd name="T3" fmla="*/ 8 h 33"/>
                  <a:gd name="T4" fmla="*/ 7 w 26"/>
                  <a:gd name="T5" fmla="*/ 8 h 33"/>
                  <a:gd name="T6" fmla="*/ 6 w 26"/>
                  <a:gd name="T7" fmla="*/ 7 h 33"/>
                  <a:gd name="T8" fmla="*/ 4 w 26"/>
                  <a:gd name="T9" fmla="*/ 5 h 33"/>
                  <a:gd name="T10" fmla="*/ 2 w 26"/>
                  <a:gd name="T11" fmla="*/ 1 h 33"/>
                  <a:gd name="T12" fmla="*/ 1 w 26"/>
                  <a:gd name="T13" fmla="*/ 1 h 33"/>
                  <a:gd name="T14" fmla="*/ 1 w 26"/>
                  <a:gd name="T15" fmla="*/ 1 h 33"/>
                  <a:gd name="T16" fmla="*/ 1 w 26"/>
                  <a:gd name="T17" fmla="*/ 2 h 33"/>
                  <a:gd name="T18" fmla="*/ 2 w 26"/>
                  <a:gd name="T19" fmla="*/ 5 h 33"/>
                  <a:gd name="T20" fmla="*/ 2 w 26"/>
                  <a:gd name="T21" fmla="*/ 5 h 33"/>
                  <a:gd name="T22" fmla="*/ 13 w 26"/>
                  <a:gd name="T23" fmla="*/ 32 h 33"/>
                  <a:gd name="T24" fmla="*/ 14 w 26"/>
                  <a:gd name="T25" fmla="*/ 33 h 33"/>
                  <a:gd name="T26" fmla="*/ 15 w 26"/>
                  <a:gd name="T2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5" y="13"/>
                    </a:moveTo>
                    <a:cubicBezTo>
                      <a:pt x="13" y="11"/>
                      <a:pt x="10" y="10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4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12"/>
                      <a:pt x="26" y="23"/>
                      <a:pt x="13" y="32"/>
                    </a:cubicBezTo>
                    <a:cubicBezTo>
                      <a:pt x="13" y="32"/>
                      <a:pt x="13" y="33"/>
                      <a:pt x="14" y="33"/>
                    </a:cubicBezTo>
                    <a:cubicBezTo>
                      <a:pt x="22" y="29"/>
                      <a:pt x="21" y="19"/>
                      <a:pt x="15" y="1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763"/>
              <p:cNvSpPr/>
              <p:nvPr/>
            </p:nvSpPr>
            <p:spPr bwMode="auto">
              <a:xfrm>
                <a:off x="3558" y="2685"/>
                <a:ext cx="40" cy="45"/>
              </a:xfrm>
              <a:custGeom>
                <a:avLst/>
                <a:gdLst>
                  <a:gd name="T0" fmla="*/ 15 w 15"/>
                  <a:gd name="T1" fmla="*/ 10 h 17"/>
                  <a:gd name="T2" fmla="*/ 15 w 15"/>
                  <a:gd name="T3" fmla="*/ 10 h 17"/>
                  <a:gd name="T4" fmla="*/ 8 w 15"/>
                  <a:gd name="T5" fmla="*/ 11 h 17"/>
                  <a:gd name="T6" fmla="*/ 11 w 15"/>
                  <a:gd name="T7" fmla="*/ 4 h 17"/>
                  <a:gd name="T8" fmla="*/ 10 w 15"/>
                  <a:gd name="T9" fmla="*/ 3 h 17"/>
                  <a:gd name="T10" fmla="*/ 5 w 15"/>
                  <a:gd name="T11" fmla="*/ 9 h 17"/>
                  <a:gd name="T12" fmla="*/ 5 w 15"/>
                  <a:gd name="T13" fmla="*/ 1 h 17"/>
                  <a:gd name="T14" fmla="*/ 4 w 15"/>
                  <a:gd name="T15" fmla="*/ 0 h 17"/>
                  <a:gd name="T16" fmla="*/ 0 w 15"/>
                  <a:gd name="T17" fmla="*/ 14 h 17"/>
                  <a:gd name="T18" fmla="*/ 1 w 15"/>
                  <a:gd name="T19" fmla="*/ 15 h 17"/>
                  <a:gd name="T20" fmla="*/ 3 w 15"/>
                  <a:gd name="T21" fmla="*/ 17 h 17"/>
                  <a:gd name="T22" fmla="*/ 9 w 15"/>
                  <a:gd name="T23" fmla="*/ 14 h 17"/>
                  <a:gd name="T24" fmla="*/ 15 w 15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8" y="5"/>
                      <a:pt x="7" y="7"/>
                      <a:pt x="5" y="9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1" y="5"/>
                      <a:pt x="2" y="10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5" y="17"/>
                      <a:pt x="7" y="15"/>
                      <a:pt x="9" y="14"/>
                    </a:cubicBezTo>
                    <a:cubicBezTo>
                      <a:pt x="11" y="13"/>
                      <a:pt x="14" y="13"/>
                      <a:pt x="15" y="1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764"/>
              <p:cNvSpPr/>
              <p:nvPr/>
            </p:nvSpPr>
            <p:spPr bwMode="auto">
              <a:xfrm>
                <a:off x="3577" y="2720"/>
                <a:ext cx="48" cy="26"/>
              </a:xfrm>
              <a:custGeom>
                <a:avLst/>
                <a:gdLst>
                  <a:gd name="T0" fmla="*/ 17 w 18"/>
                  <a:gd name="T1" fmla="*/ 1 h 10"/>
                  <a:gd name="T2" fmla="*/ 9 w 18"/>
                  <a:gd name="T3" fmla="*/ 1 h 10"/>
                  <a:gd name="T4" fmla="*/ 6 w 18"/>
                  <a:gd name="T5" fmla="*/ 3 h 10"/>
                  <a:gd name="T6" fmla="*/ 4 w 18"/>
                  <a:gd name="T7" fmla="*/ 5 h 10"/>
                  <a:gd name="T8" fmla="*/ 1 w 18"/>
                  <a:gd name="T9" fmla="*/ 7 h 10"/>
                  <a:gd name="T10" fmla="*/ 1 w 18"/>
                  <a:gd name="T11" fmla="*/ 8 h 10"/>
                  <a:gd name="T12" fmla="*/ 0 w 18"/>
                  <a:gd name="T13" fmla="*/ 10 h 10"/>
                  <a:gd name="T14" fmla="*/ 1 w 18"/>
                  <a:gd name="T15" fmla="*/ 10 h 10"/>
                  <a:gd name="T16" fmla="*/ 4 w 18"/>
                  <a:gd name="T17" fmla="*/ 8 h 10"/>
                  <a:gd name="T18" fmla="*/ 7 w 18"/>
                  <a:gd name="T19" fmla="*/ 6 h 10"/>
                  <a:gd name="T20" fmla="*/ 17 w 18"/>
                  <a:gd name="T21" fmla="*/ 2 h 10"/>
                  <a:gd name="T22" fmla="*/ 17 w 18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17" y="1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3" y="9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9" y="3"/>
                      <a:pt x="13" y="2"/>
                      <a:pt x="17" y="2"/>
                    </a:cubicBezTo>
                    <a:cubicBezTo>
                      <a:pt x="17" y="2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765"/>
              <p:cNvSpPr/>
              <p:nvPr/>
            </p:nvSpPr>
            <p:spPr bwMode="auto">
              <a:xfrm>
                <a:off x="3526" y="2650"/>
                <a:ext cx="56" cy="75"/>
              </a:xfrm>
              <a:custGeom>
                <a:avLst/>
                <a:gdLst>
                  <a:gd name="T0" fmla="*/ 20 w 21"/>
                  <a:gd name="T1" fmla="*/ 2 h 28"/>
                  <a:gd name="T2" fmla="*/ 12 w 21"/>
                  <a:gd name="T3" fmla="*/ 1 h 28"/>
                  <a:gd name="T4" fmla="*/ 11 w 21"/>
                  <a:gd name="T5" fmla="*/ 1 h 28"/>
                  <a:gd name="T6" fmla="*/ 0 w 21"/>
                  <a:gd name="T7" fmla="*/ 16 h 28"/>
                  <a:gd name="T8" fmla="*/ 2 w 21"/>
                  <a:gd name="T9" fmla="*/ 23 h 28"/>
                  <a:gd name="T10" fmla="*/ 3 w 21"/>
                  <a:gd name="T11" fmla="*/ 26 h 28"/>
                  <a:gd name="T12" fmla="*/ 4 w 21"/>
                  <a:gd name="T13" fmla="*/ 26 h 28"/>
                  <a:gd name="T14" fmla="*/ 5 w 21"/>
                  <a:gd name="T15" fmla="*/ 28 h 28"/>
                  <a:gd name="T16" fmla="*/ 6 w 21"/>
                  <a:gd name="T17" fmla="*/ 27 h 28"/>
                  <a:gd name="T18" fmla="*/ 2 w 21"/>
                  <a:gd name="T19" fmla="*/ 20 h 28"/>
                  <a:gd name="T20" fmla="*/ 3 w 21"/>
                  <a:gd name="T21" fmla="*/ 14 h 28"/>
                  <a:gd name="T22" fmla="*/ 10 w 21"/>
                  <a:gd name="T23" fmla="*/ 2 h 28"/>
                  <a:gd name="T24" fmla="*/ 20 w 21"/>
                  <a:gd name="T25" fmla="*/ 3 h 28"/>
                  <a:gd name="T26" fmla="*/ 20 w 21"/>
                  <a:gd name="T2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20" y="2"/>
                    </a:moveTo>
                    <a:cubicBezTo>
                      <a:pt x="17" y="1"/>
                      <a:pt x="14" y="0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4" y="3"/>
                      <a:pt x="1" y="8"/>
                      <a:pt x="0" y="16"/>
                    </a:cubicBezTo>
                    <a:cubicBezTo>
                      <a:pt x="0" y="18"/>
                      <a:pt x="1" y="20"/>
                      <a:pt x="2" y="23"/>
                    </a:cubicBezTo>
                    <a:cubicBezTo>
                      <a:pt x="2" y="24"/>
                      <a:pt x="3" y="25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5" y="28"/>
                    </a:cubicBezTo>
                    <a:cubicBezTo>
                      <a:pt x="5" y="28"/>
                      <a:pt x="6" y="28"/>
                      <a:pt x="6" y="27"/>
                    </a:cubicBezTo>
                    <a:cubicBezTo>
                      <a:pt x="4" y="25"/>
                      <a:pt x="3" y="23"/>
                      <a:pt x="2" y="20"/>
                    </a:cubicBezTo>
                    <a:cubicBezTo>
                      <a:pt x="2" y="18"/>
                      <a:pt x="2" y="16"/>
                      <a:pt x="3" y="14"/>
                    </a:cubicBezTo>
                    <a:cubicBezTo>
                      <a:pt x="5" y="10"/>
                      <a:pt x="6" y="4"/>
                      <a:pt x="10" y="2"/>
                    </a:cubicBezTo>
                    <a:cubicBezTo>
                      <a:pt x="13" y="2"/>
                      <a:pt x="17" y="3"/>
                      <a:pt x="20" y="3"/>
                    </a:cubicBezTo>
                    <a:cubicBezTo>
                      <a:pt x="20" y="3"/>
                      <a:pt x="21" y="2"/>
                      <a:pt x="20" y="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766"/>
              <p:cNvSpPr/>
              <p:nvPr/>
            </p:nvSpPr>
            <p:spPr bwMode="auto">
              <a:xfrm>
                <a:off x="3601" y="2655"/>
                <a:ext cx="24" cy="59"/>
              </a:xfrm>
              <a:custGeom>
                <a:avLst/>
                <a:gdLst>
                  <a:gd name="T0" fmla="*/ 9 w 9"/>
                  <a:gd name="T1" fmla="*/ 9 h 22"/>
                  <a:gd name="T2" fmla="*/ 1 w 9"/>
                  <a:gd name="T3" fmla="*/ 0 h 22"/>
                  <a:gd name="T4" fmla="*/ 0 w 9"/>
                  <a:gd name="T5" fmla="*/ 1 h 22"/>
                  <a:gd name="T6" fmla="*/ 2 w 9"/>
                  <a:gd name="T7" fmla="*/ 2 h 22"/>
                  <a:gd name="T8" fmla="*/ 2 w 9"/>
                  <a:gd name="T9" fmla="*/ 2 h 22"/>
                  <a:gd name="T10" fmla="*/ 6 w 9"/>
                  <a:gd name="T11" fmla="*/ 8 h 22"/>
                  <a:gd name="T12" fmla="*/ 6 w 9"/>
                  <a:gd name="T13" fmla="*/ 14 h 22"/>
                  <a:gd name="T14" fmla="*/ 6 w 9"/>
                  <a:gd name="T15" fmla="*/ 21 h 22"/>
                  <a:gd name="T16" fmla="*/ 7 w 9"/>
                  <a:gd name="T17" fmla="*/ 21 h 22"/>
                  <a:gd name="T18" fmla="*/ 9 w 9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22">
                    <a:moveTo>
                      <a:pt x="9" y="9"/>
                    </a:moveTo>
                    <a:cubicBezTo>
                      <a:pt x="8" y="4"/>
                      <a:pt x="5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7" y="9"/>
                      <a:pt x="7" y="12"/>
                      <a:pt x="6" y="14"/>
                    </a:cubicBezTo>
                    <a:cubicBezTo>
                      <a:pt x="6" y="16"/>
                      <a:pt x="6" y="18"/>
                      <a:pt x="6" y="21"/>
                    </a:cubicBezTo>
                    <a:cubicBezTo>
                      <a:pt x="6" y="21"/>
                      <a:pt x="6" y="22"/>
                      <a:pt x="7" y="21"/>
                    </a:cubicBezTo>
                    <a:cubicBezTo>
                      <a:pt x="9" y="17"/>
                      <a:pt x="9" y="13"/>
                      <a:pt x="9" y="9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767"/>
              <p:cNvSpPr/>
              <p:nvPr/>
            </p:nvSpPr>
            <p:spPr bwMode="auto">
              <a:xfrm>
                <a:off x="3464" y="2663"/>
                <a:ext cx="113" cy="132"/>
              </a:xfrm>
              <a:custGeom>
                <a:avLst/>
                <a:gdLst>
                  <a:gd name="T0" fmla="*/ 38 w 42"/>
                  <a:gd name="T1" fmla="*/ 35 h 49"/>
                  <a:gd name="T2" fmla="*/ 38 w 42"/>
                  <a:gd name="T3" fmla="*/ 34 h 49"/>
                  <a:gd name="T4" fmla="*/ 38 w 42"/>
                  <a:gd name="T5" fmla="*/ 34 h 49"/>
                  <a:gd name="T6" fmla="*/ 37 w 42"/>
                  <a:gd name="T7" fmla="*/ 33 h 49"/>
                  <a:gd name="T8" fmla="*/ 33 w 42"/>
                  <a:gd name="T9" fmla="*/ 28 h 49"/>
                  <a:gd name="T10" fmla="*/ 32 w 42"/>
                  <a:gd name="T11" fmla="*/ 28 h 49"/>
                  <a:gd name="T12" fmla="*/ 26 w 42"/>
                  <a:gd name="T13" fmla="*/ 24 h 49"/>
                  <a:gd name="T14" fmla="*/ 23 w 42"/>
                  <a:gd name="T15" fmla="*/ 17 h 49"/>
                  <a:gd name="T16" fmla="*/ 17 w 42"/>
                  <a:gd name="T17" fmla="*/ 6 h 49"/>
                  <a:gd name="T18" fmla="*/ 5 w 42"/>
                  <a:gd name="T19" fmla="*/ 1 h 49"/>
                  <a:gd name="T20" fmla="*/ 4 w 42"/>
                  <a:gd name="T21" fmla="*/ 11 h 49"/>
                  <a:gd name="T22" fmla="*/ 6 w 42"/>
                  <a:gd name="T23" fmla="*/ 19 h 49"/>
                  <a:gd name="T24" fmla="*/ 12 w 42"/>
                  <a:gd name="T25" fmla="*/ 26 h 49"/>
                  <a:gd name="T26" fmla="*/ 3 w 42"/>
                  <a:gd name="T27" fmla="*/ 40 h 49"/>
                  <a:gd name="T28" fmla="*/ 17 w 42"/>
                  <a:gd name="T29" fmla="*/ 48 h 49"/>
                  <a:gd name="T30" fmla="*/ 21 w 42"/>
                  <a:gd name="T31" fmla="*/ 48 h 49"/>
                  <a:gd name="T32" fmla="*/ 23 w 42"/>
                  <a:gd name="T33" fmla="*/ 46 h 49"/>
                  <a:gd name="T34" fmla="*/ 24 w 42"/>
                  <a:gd name="T35" fmla="*/ 43 h 49"/>
                  <a:gd name="T36" fmla="*/ 31 w 42"/>
                  <a:gd name="T37" fmla="*/ 44 h 49"/>
                  <a:gd name="T38" fmla="*/ 32 w 42"/>
                  <a:gd name="T39" fmla="*/ 44 h 49"/>
                  <a:gd name="T40" fmla="*/ 34 w 42"/>
                  <a:gd name="T41" fmla="*/ 39 h 49"/>
                  <a:gd name="T42" fmla="*/ 41 w 42"/>
                  <a:gd name="T43" fmla="*/ 42 h 49"/>
                  <a:gd name="T44" fmla="*/ 42 w 42"/>
                  <a:gd name="T45" fmla="*/ 42 h 49"/>
                  <a:gd name="T46" fmla="*/ 38 w 42"/>
                  <a:gd name="T47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49">
                    <a:moveTo>
                      <a:pt x="38" y="35"/>
                    </a:moveTo>
                    <a:cubicBezTo>
                      <a:pt x="39" y="35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6" y="31"/>
                      <a:pt x="35" y="29"/>
                      <a:pt x="33" y="28"/>
                    </a:cubicBezTo>
                    <a:cubicBezTo>
                      <a:pt x="33" y="28"/>
                      <a:pt x="32" y="28"/>
                      <a:pt x="32" y="28"/>
                    </a:cubicBezTo>
                    <a:cubicBezTo>
                      <a:pt x="29" y="28"/>
                      <a:pt x="27" y="26"/>
                      <a:pt x="26" y="24"/>
                    </a:cubicBezTo>
                    <a:cubicBezTo>
                      <a:pt x="26" y="22"/>
                      <a:pt x="25" y="18"/>
                      <a:pt x="23" y="17"/>
                    </a:cubicBezTo>
                    <a:cubicBezTo>
                      <a:pt x="20" y="14"/>
                      <a:pt x="20" y="10"/>
                      <a:pt x="17" y="6"/>
                    </a:cubicBezTo>
                    <a:cubicBezTo>
                      <a:pt x="14" y="4"/>
                      <a:pt x="8" y="0"/>
                      <a:pt x="5" y="1"/>
                    </a:cubicBezTo>
                    <a:cubicBezTo>
                      <a:pt x="0" y="3"/>
                      <a:pt x="4" y="8"/>
                      <a:pt x="4" y="11"/>
                    </a:cubicBezTo>
                    <a:cubicBezTo>
                      <a:pt x="4" y="14"/>
                      <a:pt x="4" y="17"/>
                      <a:pt x="6" y="19"/>
                    </a:cubicBezTo>
                    <a:cubicBezTo>
                      <a:pt x="6" y="20"/>
                      <a:pt x="15" y="25"/>
                      <a:pt x="12" y="26"/>
                    </a:cubicBezTo>
                    <a:cubicBezTo>
                      <a:pt x="6" y="28"/>
                      <a:pt x="3" y="34"/>
                      <a:pt x="3" y="40"/>
                    </a:cubicBezTo>
                    <a:cubicBezTo>
                      <a:pt x="4" y="47"/>
                      <a:pt x="13" y="45"/>
                      <a:pt x="17" y="48"/>
                    </a:cubicBezTo>
                    <a:cubicBezTo>
                      <a:pt x="18" y="49"/>
                      <a:pt x="20" y="49"/>
                      <a:pt x="21" y="48"/>
                    </a:cubicBezTo>
                    <a:cubicBezTo>
                      <a:pt x="22" y="48"/>
                      <a:pt x="22" y="47"/>
                      <a:pt x="23" y="46"/>
                    </a:cubicBezTo>
                    <a:cubicBezTo>
                      <a:pt x="23" y="45"/>
                      <a:pt x="24" y="44"/>
                      <a:pt x="24" y="43"/>
                    </a:cubicBezTo>
                    <a:cubicBezTo>
                      <a:pt x="29" y="40"/>
                      <a:pt x="31" y="40"/>
                      <a:pt x="31" y="44"/>
                    </a:cubicBezTo>
                    <a:cubicBezTo>
                      <a:pt x="31" y="44"/>
                      <a:pt x="32" y="44"/>
                      <a:pt x="32" y="44"/>
                    </a:cubicBezTo>
                    <a:cubicBezTo>
                      <a:pt x="33" y="41"/>
                      <a:pt x="33" y="40"/>
                      <a:pt x="34" y="39"/>
                    </a:cubicBezTo>
                    <a:cubicBezTo>
                      <a:pt x="36" y="35"/>
                      <a:pt x="39" y="40"/>
                      <a:pt x="41" y="42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1" y="39"/>
                      <a:pt x="40" y="37"/>
                      <a:pt x="38" y="3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768"/>
              <p:cNvSpPr/>
              <p:nvPr/>
            </p:nvSpPr>
            <p:spPr bwMode="auto">
              <a:xfrm>
                <a:off x="3534" y="2714"/>
                <a:ext cx="61" cy="43"/>
              </a:xfrm>
              <a:custGeom>
                <a:avLst/>
                <a:gdLst>
                  <a:gd name="T0" fmla="*/ 6 w 23"/>
                  <a:gd name="T1" fmla="*/ 3 h 16"/>
                  <a:gd name="T2" fmla="*/ 6 w 23"/>
                  <a:gd name="T3" fmla="*/ 2 h 16"/>
                  <a:gd name="T4" fmla="*/ 4 w 23"/>
                  <a:gd name="T5" fmla="*/ 3 h 16"/>
                  <a:gd name="T6" fmla="*/ 4 w 23"/>
                  <a:gd name="T7" fmla="*/ 3 h 16"/>
                  <a:gd name="T8" fmla="*/ 1 w 23"/>
                  <a:gd name="T9" fmla="*/ 5 h 16"/>
                  <a:gd name="T10" fmla="*/ 2 w 23"/>
                  <a:gd name="T11" fmla="*/ 12 h 16"/>
                  <a:gd name="T12" fmla="*/ 8 w 23"/>
                  <a:gd name="T13" fmla="*/ 15 h 16"/>
                  <a:gd name="T14" fmla="*/ 18 w 23"/>
                  <a:gd name="T15" fmla="*/ 13 h 16"/>
                  <a:gd name="T16" fmla="*/ 6 w 23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4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4"/>
                      <a:pt x="5" y="15"/>
                      <a:pt x="8" y="15"/>
                    </a:cubicBezTo>
                    <a:cubicBezTo>
                      <a:pt x="11" y="15"/>
                      <a:pt x="15" y="16"/>
                      <a:pt x="18" y="13"/>
                    </a:cubicBezTo>
                    <a:cubicBezTo>
                      <a:pt x="23" y="8"/>
                      <a:pt x="11" y="0"/>
                      <a:pt x="6" y="3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769"/>
              <p:cNvSpPr/>
              <p:nvPr/>
            </p:nvSpPr>
            <p:spPr bwMode="auto">
              <a:xfrm>
                <a:off x="3544" y="2728"/>
                <a:ext cx="35" cy="26"/>
              </a:xfrm>
              <a:custGeom>
                <a:avLst/>
                <a:gdLst>
                  <a:gd name="T0" fmla="*/ 6 w 13"/>
                  <a:gd name="T1" fmla="*/ 0 h 10"/>
                  <a:gd name="T2" fmla="*/ 3 w 13"/>
                  <a:gd name="T3" fmla="*/ 0 h 10"/>
                  <a:gd name="T4" fmla="*/ 1 w 13"/>
                  <a:gd name="T5" fmla="*/ 3 h 10"/>
                  <a:gd name="T6" fmla="*/ 13 w 13"/>
                  <a:gd name="T7" fmla="*/ 6 h 10"/>
                  <a:gd name="T8" fmla="*/ 12 w 13"/>
                  <a:gd name="T9" fmla="*/ 3 h 10"/>
                  <a:gd name="T10" fmla="*/ 8 w 13"/>
                  <a:gd name="T11" fmla="*/ 1 h 10"/>
                  <a:gd name="T12" fmla="*/ 6 w 13"/>
                  <a:gd name="T13" fmla="*/ 2 h 10"/>
                  <a:gd name="T14" fmla="*/ 7 w 13"/>
                  <a:gd name="T15" fmla="*/ 5 h 10"/>
                  <a:gd name="T16" fmla="*/ 10 w 13"/>
                  <a:gd name="T17" fmla="*/ 6 h 10"/>
                  <a:gd name="T18" fmla="*/ 9 w 13"/>
                  <a:gd name="T19" fmla="*/ 3 h 10"/>
                  <a:gd name="T20" fmla="*/ 5 w 13"/>
                  <a:gd name="T21" fmla="*/ 2 h 10"/>
                  <a:gd name="T22" fmla="*/ 3 w 13"/>
                  <a:gd name="T23" fmla="*/ 5 h 10"/>
                  <a:gd name="T24" fmla="*/ 5 w 13"/>
                  <a:gd name="T25" fmla="*/ 5 h 10"/>
                  <a:gd name="T26" fmla="*/ 6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8"/>
                      <a:pt x="9" y="10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5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5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770"/>
              <p:cNvSpPr/>
              <p:nvPr/>
            </p:nvSpPr>
            <p:spPr bwMode="auto">
              <a:xfrm>
                <a:off x="3555" y="2730"/>
                <a:ext cx="16" cy="16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2 h 6"/>
                  <a:gd name="T4" fmla="*/ 3 w 6"/>
                  <a:gd name="T5" fmla="*/ 2 h 6"/>
                  <a:gd name="T6" fmla="*/ 0 w 6"/>
                  <a:gd name="T7" fmla="*/ 1 h 6"/>
                  <a:gd name="T8" fmla="*/ 0 w 6"/>
                  <a:gd name="T9" fmla="*/ 1 h 6"/>
                  <a:gd name="T10" fmla="*/ 1 w 6"/>
                  <a:gd name="T11" fmla="*/ 3 h 6"/>
                  <a:gd name="T12" fmla="*/ 3 w 6"/>
                  <a:gd name="T13" fmla="*/ 5 h 6"/>
                  <a:gd name="T14" fmla="*/ 3 w 6"/>
                  <a:gd name="T15" fmla="*/ 6 h 6"/>
                  <a:gd name="T16" fmla="*/ 5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5" y="6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771"/>
              <p:cNvSpPr/>
              <p:nvPr/>
            </p:nvSpPr>
            <p:spPr bwMode="auto">
              <a:xfrm>
                <a:off x="3539" y="2771"/>
                <a:ext cx="24" cy="40"/>
              </a:xfrm>
              <a:custGeom>
                <a:avLst/>
                <a:gdLst>
                  <a:gd name="T0" fmla="*/ 5 w 9"/>
                  <a:gd name="T1" fmla="*/ 10 h 15"/>
                  <a:gd name="T2" fmla="*/ 3 w 9"/>
                  <a:gd name="T3" fmla="*/ 5 h 15"/>
                  <a:gd name="T4" fmla="*/ 1 w 9"/>
                  <a:gd name="T5" fmla="*/ 1 h 15"/>
                  <a:gd name="T6" fmla="*/ 0 w 9"/>
                  <a:gd name="T7" fmla="*/ 1 h 15"/>
                  <a:gd name="T8" fmla="*/ 1 w 9"/>
                  <a:gd name="T9" fmla="*/ 8 h 15"/>
                  <a:gd name="T10" fmla="*/ 1 w 9"/>
                  <a:gd name="T11" fmla="*/ 8 h 15"/>
                  <a:gd name="T12" fmla="*/ 2 w 9"/>
                  <a:gd name="T13" fmla="*/ 12 h 15"/>
                  <a:gd name="T14" fmla="*/ 8 w 9"/>
                  <a:gd name="T15" fmla="*/ 15 h 15"/>
                  <a:gd name="T16" fmla="*/ 9 w 9"/>
                  <a:gd name="T17" fmla="*/ 14 h 15"/>
                  <a:gd name="T18" fmla="*/ 5 w 9"/>
                  <a:gd name="T1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5">
                    <a:moveTo>
                      <a:pt x="5" y="10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4" y="14"/>
                      <a:pt x="6" y="14"/>
                      <a:pt x="8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8" y="12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772"/>
              <p:cNvSpPr/>
              <p:nvPr/>
            </p:nvSpPr>
            <p:spPr bwMode="auto">
              <a:xfrm>
                <a:off x="3582" y="2800"/>
                <a:ext cx="37" cy="27"/>
              </a:xfrm>
              <a:custGeom>
                <a:avLst/>
                <a:gdLst>
                  <a:gd name="T0" fmla="*/ 12 w 14"/>
                  <a:gd name="T1" fmla="*/ 1 h 10"/>
                  <a:gd name="T2" fmla="*/ 10 w 14"/>
                  <a:gd name="T3" fmla="*/ 2 h 10"/>
                  <a:gd name="T4" fmla="*/ 9 w 14"/>
                  <a:gd name="T5" fmla="*/ 3 h 10"/>
                  <a:gd name="T6" fmla="*/ 7 w 14"/>
                  <a:gd name="T7" fmla="*/ 7 h 10"/>
                  <a:gd name="T8" fmla="*/ 1 w 14"/>
                  <a:gd name="T9" fmla="*/ 7 h 10"/>
                  <a:gd name="T10" fmla="*/ 1 w 14"/>
                  <a:gd name="T11" fmla="*/ 8 h 10"/>
                  <a:gd name="T12" fmla="*/ 9 w 14"/>
                  <a:gd name="T13" fmla="*/ 8 h 10"/>
                  <a:gd name="T14" fmla="*/ 11 w 14"/>
                  <a:gd name="T15" fmla="*/ 7 h 10"/>
                  <a:gd name="T16" fmla="*/ 12 w 14"/>
                  <a:gd name="T17" fmla="*/ 6 h 10"/>
                  <a:gd name="T18" fmla="*/ 12 w 14"/>
                  <a:gd name="T19" fmla="*/ 6 h 10"/>
                  <a:gd name="T20" fmla="*/ 13 w 14"/>
                  <a:gd name="T21" fmla="*/ 1 h 10"/>
                  <a:gd name="T22" fmla="*/ 12 w 14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12" y="1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8" y="4"/>
                      <a:pt x="8" y="6"/>
                      <a:pt x="7" y="7"/>
                    </a:cubicBezTo>
                    <a:cubicBezTo>
                      <a:pt x="5" y="7"/>
                      <a:pt x="3" y="7"/>
                      <a:pt x="1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3" y="10"/>
                      <a:pt x="7" y="10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4"/>
                      <a:pt x="13" y="3"/>
                      <a:pt x="13" y="1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73"/>
              <p:cNvSpPr/>
              <p:nvPr/>
            </p:nvSpPr>
            <p:spPr bwMode="auto">
              <a:xfrm>
                <a:off x="3638" y="2728"/>
                <a:ext cx="29" cy="53"/>
              </a:xfrm>
              <a:custGeom>
                <a:avLst/>
                <a:gdLst>
                  <a:gd name="T0" fmla="*/ 2 w 11"/>
                  <a:gd name="T1" fmla="*/ 0 h 20"/>
                  <a:gd name="T2" fmla="*/ 2 w 11"/>
                  <a:gd name="T3" fmla="*/ 1 h 20"/>
                  <a:gd name="T4" fmla="*/ 5 w 11"/>
                  <a:gd name="T5" fmla="*/ 5 h 20"/>
                  <a:gd name="T6" fmla="*/ 3 w 11"/>
                  <a:gd name="T7" fmla="*/ 9 h 20"/>
                  <a:gd name="T8" fmla="*/ 1 w 11"/>
                  <a:gd name="T9" fmla="*/ 11 h 20"/>
                  <a:gd name="T10" fmla="*/ 1 w 11"/>
                  <a:gd name="T11" fmla="*/ 11 h 20"/>
                  <a:gd name="T12" fmla="*/ 2 w 11"/>
                  <a:gd name="T13" fmla="*/ 17 h 20"/>
                  <a:gd name="T14" fmla="*/ 2 w 11"/>
                  <a:gd name="T15" fmla="*/ 18 h 20"/>
                  <a:gd name="T16" fmla="*/ 11 w 11"/>
                  <a:gd name="T17" fmla="*/ 13 h 20"/>
                  <a:gd name="T18" fmla="*/ 2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2" y="2"/>
                      <a:pt x="3" y="4"/>
                      <a:pt x="5" y="5"/>
                    </a:cubicBezTo>
                    <a:cubicBezTo>
                      <a:pt x="5" y="7"/>
                      <a:pt x="5" y="8"/>
                      <a:pt x="3" y="9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2" y="13"/>
                      <a:pt x="5" y="14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6" y="20"/>
                      <a:pt x="10" y="18"/>
                      <a:pt x="11" y="13"/>
                    </a:cubicBezTo>
                    <a:cubicBezTo>
                      <a:pt x="11" y="8"/>
                      <a:pt x="7" y="3"/>
                      <a:pt x="2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774"/>
              <p:cNvSpPr/>
              <p:nvPr/>
            </p:nvSpPr>
            <p:spPr bwMode="auto">
              <a:xfrm>
                <a:off x="3462" y="2669"/>
                <a:ext cx="26" cy="56"/>
              </a:xfrm>
              <a:custGeom>
                <a:avLst/>
                <a:gdLst>
                  <a:gd name="T0" fmla="*/ 6 w 10"/>
                  <a:gd name="T1" fmla="*/ 18 h 21"/>
                  <a:gd name="T2" fmla="*/ 9 w 10"/>
                  <a:gd name="T3" fmla="*/ 21 h 21"/>
                  <a:gd name="T4" fmla="*/ 10 w 10"/>
                  <a:gd name="T5" fmla="*/ 20 h 21"/>
                  <a:gd name="T6" fmla="*/ 7 w 10"/>
                  <a:gd name="T7" fmla="*/ 18 h 21"/>
                  <a:gd name="T8" fmla="*/ 5 w 10"/>
                  <a:gd name="T9" fmla="*/ 10 h 21"/>
                  <a:gd name="T10" fmla="*/ 3 w 10"/>
                  <a:gd name="T11" fmla="*/ 1 h 21"/>
                  <a:gd name="T12" fmla="*/ 2 w 10"/>
                  <a:gd name="T13" fmla="*/ 1 h 21"/>
                  <a:gd name="T14" fmla="*/ 1 w 10"/>
                  <a:gd name="T15" fmla="*/ 8 h 21"/>
                  <a:gd name="T16" fmla="*/ 1 w 10"/>
                  <a:gd name="T17" fmla="*/ 9 h 21"/>
                  <a:gd name="T18" fmla="*/ 2 w 10"/>
                  <a:gd name="T19" fmla="*/ 13 h 21"/>
                  <a:gd name="T20" fmla="*/ 6 w 10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6" y="18"/>
                    </a:moveTo>
                    <a:cubicBezTo>
                      <a:pt x="7" y="19"/>
                      <a:pt x="8" y="20"/>
                      <a:pt x="9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5" y="16"/>
                      <a:pt x="5" y="13"/>
                      <a:pt x="5" y="10"/>
                    </a:cubicBezTo>
                    <a:cubicBezTo>
                      <a:pt x="5" y="7"/>
                      <a:pt x="2" y="5"/>
                      <a:pt x="3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3" y="15"/>
                      <a:pt x="4" y="17"/>
                      <a:pt x="6" y="1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775"/>
              <p:cNvSpPr/>
              <p:nvPr/>
            </p:nvSpPr>
            <p:spPr bwMode="auto">
              <a:xfrm>
                <a:off x="3462" y="2730"/>
                <a:ext cx="48" cy="75"/>
              </a:xfrm>
              <a:custGeom>
                <a:avLst/>
                <a:gdLst>
                  <a:gd name="T0" fmla="*/ 18 w 18"/>
                  <a:gd name="T1" fmla="*/ 23 h 28"/>
                  <a:gd name="T2" fmla="*/ 6 w 18"/>
                  <a:gd name="T3" fmla="*/ 19 h 28"/>
                  <a:gd name="T4" fmla="*/ 5 w 18"/>
                  <a:gd name="T5" fmla="*/ 8 h 28"/>
                  <a:gd name="T6" fmla="*/ 5 w 18"/>
                  <a:gd name="T7" fmla="*/ 7 h 28"/>
                  <a:gd name="T8" fmla="*/ 5 w 18"/>
                  <a:gd name="T9" fmla="*/ 7 h 28"/>
                  <a:gd name="T10" fmla="*/ 12 w 18"/>
                  <a:gd name="T11" fmla="*/ 1 h 28"/>
                  <a:gd name="T12" fmla="*/ 12 w 18"/>
                  <a:gd name="T13" fmla="*/ 0 h 28"/>
                  <a:gd name="T14" fmla="*/ 7 w 18"/>
                  <a:gd name="T15" fmla="*/ 1 h 28"/>
                  <a:gd name="T16" fmla="*/ 7 w 18"/>
                  <a:gd name="T17" fmla="*/ 1 h 28"/>
                  <a:gd name="T18" fmla="*/ 6 w 18"/>
                  <a:gd name="T19" fmla="*/ 2 h 28"/>
                  <a:gd name="T20" fmla="*/ 6 w 18"/>
                  <a:gd name="T21" fmla="*/ 2 h 28"/>
                  <a:gd name="T22" fmla="*/ 1 w 18"/>
                  <a:gd name="T23" fmla="*/ 9 h 28"/>
                  <a:gd name="T24" fmla="*/ 2 w 18"/>
                  <a:gd name="T25" fmla="*/ 20 h 28"/>
                  <a:gd name="T26" fmla="*/ 8 w 18"/>
                  <a:gd name="T27" fmla="*/ 26 h 28"/>
                  <a:gd name="T28" fmla="*/ 18 w 18"/>
                  <a:gd name="T29" fmla="*/ 24 h 28"/>
                  <a:gd name="T30" fmla="*/ 18 w 18"/>
                  <a:gd name="T3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23"/>
                    </a:moveTo>
                    <a:cubicBezTo>
                      <a:pt x="14" y="23"/>
                      <a:pt x="9" y="21"/>
                      <a:pt x="6" y="19"/>
                    </a:cubicBezTo>
                    <a:cubicBezTo>
                      <a:pt x="3" y="16"/>
                      <a:pt x="3" y="12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4"/>
                      <a:pt x="10" y="2"/>
                      <a:pt x="12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ubicBezTo>
                      <a:pt x="0" y="13"/>
                      <a:pt x="0" y="17"/>
                      <a:pt x="2" y="20"/>
                    </a:cubicBezTo>
                    <a:cubicBezTo>
                      <a:pt x="3" y="23"/>
                      <a:pt x="5" y="25"/>
                      <a:pt x="8" y="26"/>
                    </a:cubicBezTo>
                    <a:cubicBezTo>
                      <a:pt x="11" y="28"/>
                      <a:pt x="15" y="25"/>
                      <a:pt x="18" y="24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776"/>
              <p:cNvSpPr/>
              <p:nvPr/>
            </p:nvSpPr>
            <p:spPr bwMode="auto">
              <a:xfrm>
                <a:off x="2996" y="2318"/>
                <a:ext cx="86" cy="46"/>
              </a:xfrm>
              <a:custGeom>
                <a:avLst/>
                <a:gdLst>
                  <a:gd name="T0" fmla="*/ 1 w 32"/>
                  <a:gd name="T1" fmla="*/ 4 h 17"/>
                  <a:gd name="T2" fmla="*/ 13 w 32"/>
                  <a:gd name="T3" fmla="*/ 15 h 17"/>
                  <a:gd name="T4" fmla="*/ 29 w 32"/>
                  <a:gd name="T5" fmla="*/ 12 h 17"/>
                  <a:gd name="T6" fmla="*/ 22 w 32"/>
                  <a:gd name="T7" fmla="*/ 3 h 17"/>
                  <a:gd name="T8" fmla="*/ 6 w 32"/>
                  <a:gd name="T9" fmla="*/ 2 h 17"/>
                  <a:gd name="T10" fmla="*/ 6 w 32"/>
                  <a:gd name="T11" fmla="*/ 2 h 17"/>
                  <a:gd name="T12" fmla="*/ 1 w 32"/>
                  <a:gd name="T13" fmla="*/ 3 h 17"/>
                  <a:gd name="T14" fmla="*/ 1 w 32"/>
                  <a:gd name="T15" fmla="*/ 3 h 17"/>
                  <a:gd name="T16" fmla="*/ 1 w 32"/>
                  <a:gd name="T17" fmla="*/ 3 h 17"/>
                  <a:gd name="T18" fmla="*/ 1 w 32"/>
                  <a:gd name="T19" fmla="*/ 3 h 17"/>
                  <a:gd name="T20" fmla="*/ 1 w 32"/>
                  <a:gd name="T2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1" y="4"/>
                    </a:moveTo>
                    <a:cubicBezTo>
                      <a:pt x="5" y="8"/>
                      <a:pt x="8" y="12"/>
                      <a:pt x="13" y="15"/>
                    </a:cubicBezTo>
                    <a:cubicBezTo>
                      <a:pt x="18" y="17"/>
                      <a:pt x="25" y="15"/>
                      <a:pt x="29" y="12"/>
                    </a:cubicBezTo>
                    <a:cubicBezTo>
                      <a:pt x="32" y="8"/>
                      <a:pt x="24" y="4"/>
                      <a:pt x="22" y="3"/>
                    </a:cubicBezTo>
                    <a:cubicBezTo>
                      <a:pt x="17" y="0"/>
                      <a:pt x="12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777"/>
              <p:cNvSpPr/>
              <p:nvPr/>
            </p:nvSpPr>
            <p:spPr bwMode="auto">
              <a:xfrm>
                <a:off x="3077" y="2385"/>
                <a:ext cx="69" cy="56"/>
              </a:xfrm>
              <a:custGeom>
                <a:avLst/>
                <a:gdLst>
                  <a:gd name="T0" fmla="*/ 0 w 26"/>
                  <a:gd name="T1" fmla="*/ 1 h 21"/>
                  <a:gd name="T2" fmla="*/ 0 w 26"/>
                  <a:gd name="T3" fmla="*/ 1 h 21"/>
                  <a:gd name="T4" fmla="*/ 1 w 26"/>
                  <a:gd name="T5" fmla="*/ 3 h 21"/>
                  <a:gd name="T6" fmla="*/ 3 w 26"/>
                  <a:gd name="T7" fmla="*/ 10 h 21"/>
                  <a:gd name="T8" fmla="*/ 10 w 26"/>
                  <a:gd name="T9" fmla="*/ 17 h 21"/>
                  <a:gd name="T10" fmla="*/ 23 w 26"/>
                  <a:gd name="T11" fmla="*/ 16 h 21"/>
                  <a:gd name="T12" fmla="*/ 18 w 26"/>
                  <a:gd name="T13" fmla="*/ 6 h 21"/>
                  <a:gd name="T14" fmla="*/ 9 w 26"/>
                  <a:gd name="T15" fmla="*/ 3 h 21"/>
                  <a:gd name="T16" fmla="*/ 1 w 26"/>
                  <a:gd name="T17" fmla="*/ 0 h 21"/>
                  <a:gd name="T18" fmla="*/ 1 w 26"/>
                  <a:gd name="T19" fmla="*/ 0 h 21"/>
                  <a:gd name="T20" fmla="*/ 0 w 26"/>
                  <a:gd name="T21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5" y="12"/>
                      <a:pt x="7" y="15"/>
                      <a:pt x="10" y="17"/>
                    </a:cubicBezTo>
                    <a:cubicBezTo>
                      <a:pt x="14" y="21"/>
                      <a:pt x="19" y="21"/>
                      <a:pt x="23" y="16"/>
                    </a:cubicBezTo>
                    <a:cubicBezTo>
                      <a:pt x="26" y="12"/>
                      <a:pt x="21" y="8"/>
                      <a:pt x="18" y="6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6" y="3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778"/>
              <p:cNvSpPr/>
              <p:nvPr/>
            </p:nvSpPr>
            <p:spPr bwMode="auto">
              <a:xfrm>
                <a:off x="2978" y="2315"/>
                <a:ext cx="163" cy="153"/>
              </a:xfrm>
              <a:custGeom>
                <a:avLst/>
                <a:gdLst>
                  <a:gd name="T0" fmla="*/ 0 w 61"/>
                  <a:gd name="T1" fmla="*/ 1 h 57"/>
                  <a:gd name="T2" fmla="*/ 15 w 61"/>
                  <a:gd name="T3" fmla="*/ 17 h 57"/>
                  <a:gd name="T4" fmla="*/ 23 w 61"/>
                  <a:gd name="T5" fmla="*/ 23 h 57"/>
                  <a:gd name="T6" fmla="*/ 33 w 61"/>
                  <a:gd name="T7" fmla="*/ 29 h 57"/>
                  <a:gd name="T8" fmla="*/ 61 w 61"/>
                  <a:gd name="T9" fmla="*/ 42 h 57"/>
                  <a:gd name="T10" fmla="*/ 60 w 61"/>
                  <a:gd name="T11" fmla="*/ 41 h 57"/>
                  <a:gd name="T12" fmla="*/ 55 w 61"/>
                  <a:gd name="T13" fmla="*/ 44 h 57"/>
                  <a:gd name="T14" fmla="*/ 47 w 61"/>
                  <a:gd name="T15" fmla="*/ 35 h 57"/>
                  <a:gd name="T16" fmla="*/ 44 w 61"/>
                  <a:gd name="T17" fmla="*/ 30 h 57"/>
                  <a:gd name="T18" fmla="*/ 39 w 61"/>
                  <a:gd name="T19" fmla="*/ 26 h 57"/>
                  <a:gd name="T20" fmla="*/ 38 w 61"/>
                  <a:gd name="T21" fmla="*/ 26 h 57"/>
                  <a:gd name="T22" fmla="*/ 43 w 61"/>
                  <a:gd name="T23" fmla="*/ 27 h 57"/>
                  <a:gd name="T24" fmla="*/ 53 w 61"/>
                  <a:gd name="T25" fmla="*/ 19 h 57"/>
                  <a:gd name="T26" fmla="*/ 49 w 61"/>
                  <a:gd name="T27" fmla="*/ 16 h 57"/>
                  <a:gd name="T28" fmla="*/ 40 w 61"/>
                  <a:gd name="T29" fmla="*/ 11 h 57"/>
                  <a:gd name="T30" fmla="*/ 29 w 61"/>
                  <a:gd name="T31" fmla="*/ 12 h 57"/>
                  <a:gd name="T32" fmla="*/ 27 w 61"/>
                  <a:gd name="T33" fmla="*/ 13 h 57"/>
                  <a:gd name="T34" fmla="*/ 19 w 61"/>
                  <a:gd name="T35" fmla="*/ 10 h 57"/>
                  <a:gd name="T36" fmla="*/ 14 w 61"/>
                  <a:gd name="T37" fmla="*/ 5 h 57"/>
                  <a:gd name="T38" fmla="*/ 1 w 61"/>
                  <a:gd name="T39" fmla="*/ 0 h 57"/>
                  <a:gd name="T40" fmla="*/ 0 w 61"/>
                  <a:gd name="T41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57">
                    <a:moveTo>
                      <a:pt x="0" y="1"/>
                    </a:moveTo>
                    <a:cubicBezTo>
                      <a:pt x="5" y="8"/>
                      <a:pt x="8" y="13"/>
                      <a:pt x="15" y="17"/>
                    </a:cubicBezTo>
                    <a:cubicBezTo>
                      <a:pt x="18" y="19"/>
                      <a:pt x="20" y="22"/>
                      <a:pt x="23" y="23"/>
                    </a:cubicBezTo>
                    <a:cubicBezTo>
                      <a:pt x="27" y="24"/>
                      <a:pt x="30" y="25"/>
                      <a:pt x="33" y="29"/>
                    </a:cubicBezTo>
                    <a:cubicBezTo>
                      <a:pt x="36" y="39"/>
                      <a:pt x="52" y="57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cubicBezTo>
                      <a:pt x="58" y="43"/>
                      <a:pt x="57" y="43"/>
                      <a:pt x="55" y="44"/>
                    </a:cubicBezTo>
                    <a:cubicBezTo>
                      <a:pt x="49" y="46"/>
                      <a:pt x="47" y="39"/>
                      <a:pt x="47" y="35"/>
                    </a:cubicBezTo>
                    <a:cubicBezTo>
                      <a:pt x="46" y="33"/>
                      <a:pt x="45" y="32"/>
                      <a:pt x="44" y="30"/>
                    </a:cubicBezTo>
                    <a:cubicBezTo>
                      <a:pt x="43" y="29"/>
                      <a:pt x="40" y="27"/>
                      <a:pt x="39" y="26"/>
                    </a:cubicBezTo>
                    <a:cubicBezTo>
                      <a:pt x="39" y="26"/>
                      <a:pt x="38" y="26"/>
                      <a:pt x="38" y="26"/>
                    </a:cubicBezTo>
                    <a:cubicBezTo>
                      <a:pt x="40" y="26"/>
                      <a:pt x="41" y="27"/>
                      <a:pt x="43" y="27"/>
                    </a:cubicBezTo>
                    <a:cubicBezTo>
                      <a:pt x="47" y="29"/>
                      <a:pt x="58" y="24"/>
                      <a:pt x="53" y="19"/>
                    </a:cubicBezTo>
                    <a:cubicBezTo>
                      <a:pt x="52" y="18"/>
                      <a:pt x="50" y="17"/>
                      <a:pt x="49" y="16"/>
                    </a:cubicBezTo>
                    <a:cubicBezTo>
                      <a:pt x="45" y="15"/>
                      <a:pt x="43" y="12"/>
                      <a:pt x="40" y="11"/>
                    </a:cubicBezTo>
                    <a:cubicBezTo>
                      <a:pt x="37" y="8"/>
                      <a:pt x="32" y="10"/>
                      <a:pt x="29" y="12"/>
                    </a:cubicBezTo>
                    <a:cubicBezTo>
                      <a:pt x="28" y="12"/>
                      <a:pt x="28" y="13"/>
                      <a:pt x="27" y="13"/>
                    </a:cubicBezTo>
                    <a:cubicBezTo>
                      <a:pt x="24" y="16"/>
                      <a:pt x="21" y="13"/>
                      <a:pt x="19" y="10"/>
                    </a:cubicBezTo>
                    <a:cubicBezTo>
                      <a:pt x="18" y="8"/>
                      <a:pt x="16" y="7"/>
                      <a:pt x="14" y="5"/>
                    </a:cubicBezTo>
                    <a:cubicBezTo>
                      <a:pt x="10" y="2"/>
                      <a:pt x="6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779"/>
              <p:cNvSpPr/>
              <p:nvPr/>
            </p:nvSpPr>
            <p:spPr bwMode="auto">
              <a:xfrm>
                <a:off x="3060" y="2347"/>
                <a:ext cx="67" cy="46"/>
              </a:xfrm>
              <a:custGeom>
                <a:avLst/>
                <a:gdLst>
                  <a:gd name="T0" fmla="*/ 10 w 25"/>
                  <a:gd name="T1" fmla="*/ 1 h 17"/>
                  <a:gd name="T2" fmla="*/ 10 w 25"/>
                  <a:gd name="T3" fmla="*/ 6 h 17"/>
                  <a:gd name="T4" fmla="*/ 14 w 25"/>
                  <a:gd name="T5" fmla="*/ 10 h 17"/>
                  <a:gd name="T6" fmla="*/ 6 w 25"/>
                  <a:gd name="T7" fmla="*/ 10 h 17"/>
                  <a:gd name="T8" fmla="*/ 1 w 25"/>
                  <a:gd name="T9" fmla="*/ 10 h 17"/>
                  <a:gd name="T10" fmla="*/ 1 w 25"/>
                  <a:gd name="T11" fmla="*/ 11 h 17"/>
                  <a:gd name="T12" fmla="*/ 4 w 25"/>
                  <a:gd name="T13" fmla="*/ 12 h 17"/>
                  <a:gd name="T14" fmla="*/ 4 w 25"/>
                  <a:gd name="T15" fmla="*/ 13 h 17"/>
                  <a:gd name="T16" fmla="*/ 23 w 25"/>
                  <a:gd name="T17" fmla="*/ 11 h 17"/>
                  <a:gd name="T18" fmla="*/ 21 w 25"/>
                  <a:gd name="T19" fmla="*/ 6 h 17"/>
                  <a:gd name="T20" fmla="*/ 15 w 25"/>
                  <a:gd name="T21" fmla="*/ 3 h 17"/>
                  <a:gd name="T22" fmla="*/ 11 w 25"/>
                  <a:gd name="T23" fmla="*/ 0 h 17"/>
                  <a:gd name="T24" fmla="*/ 10 w 25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7">
                    <a:moveTo>
                      <a:pt x="10" y="1"/>
                    </a:moveTo>
                    <a:cubicBezTo>
                      <a:pt x="10" y="3"/>
                      <a:pt x="10" y="4"/>
                      <a:pt x="10" y="6"/>
                    </a:cubicBezTo>
                    <a:cubicBezTo>
                      <a:pt x="10" y="7"/>
                      <a:pt x="13" y="10"/>
                      <a:pt x="14" y="10"/>
                    </a:cubicBezTo>
                    <a:cubicBezTo>
                      <a:pt x="11" y="11"/>
                      <a:pt x="8" y="11"/>
                      <a:pt x="6" y="10"/>
                    </a:cubicBezTo>
                    <a:cubicBezTo>
                      <a:pt x="4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10" y="14"/>
                      <a:pt x="19" y="17"/>
                      <a:pt x="23" y="11"/>
                    </a:cubicBezTo>
                    <a:cubicBezTo>
                      <a:pt x="25" y="9"/>
                      <a:pt x="22" y="7"/>
                      <a:pt x="21" y="6"/>
                    </a:cubicBezTo>
                    <a:cubicBezTo>
                      <a:pt x="19" y="5"/>
                      <a:pt x="17" y="4"/>
                      <a:pt x="15" y="3"/>
                    </a:cubicBezTo>
                    <a:cubicBezTo>
                      <a:pt x="14" y="1"/>
                      <a:pt x="13" y="1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780"/>
              <p:cNvSpPr/>
              <p:nvPr/>
            </p:nvSpPr>
            <p:spPr bwMode="auto">
              <a:xfrm>
                <a:off x="3031" y="2374"/>
                <a:ext cx="40" cy="27"/>
              </a:xfrm>
              <a:custGeom>
                <a:avLst/>
                <a:gdLst>
                  <a:gd name="T0" fmla="*/ 3 w 15"/>
                  <a:gd name="T1" fmla="*/ 0 h 10"/>
                  <a:gd name="T2" fmla="*/ 0 w 15"/>
                  <a:gd name="T3" fmla="*/ 3 h 10"/>
                  <a:gd name="T4" fmla="*/ 4 w 15"/>
                  <a:gd name="T5" fmla="*/ 7 h 10"/>
                  <a:gd name="T6" fmla="*/ 10 w 15"/>
                  <a:gd name="T7" fmla="*/ 10 h 10"/>
                  <a:gd name="T8" fmla="*/ 13 w 15"/>
                  <a:gd name="T9" fmla="*/ 9 h 10"/>
                  <a:gd name="T10" fmla="*/ 13 w 15"/>
                  <a:gd name="T11" fmla="*/ 5 h 10"/>
                  <a:gd name="T12" fmla="*/ 10 w 15"/>
                  <a:gd name="T13" fmla="*/ 1 h 10"/>
                  <a:gd name="T14" fmla="*/ 8 w 15"/>
                  <a:gd name="T15" fmla="*/ 0 h 10"/>
                  <a:gd name="T16" fmla="*/ 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9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781"/>
              <p:cNvSpPr/>
              <p:nvPr/>
            </p:nvSpPr>
            <p:spPr bwMode="auto">
              <a:xfrm>
                <a:off x="3036" y="2374"/>
                <a:ext cx="32" cy="27"/>
              </a:xfrm>
              <a:custGeom>
                <a:avLst/>
                <a:gdLst>
                  <a:gd name="T0" fmla="*/ 1 w 12"/>
                  <a:gd name="T1" fmla="*/ 2 h 10"/>
                  <a:gd name="T2" fmla="*/ 7 w 12"/>
                  <a:gd name="T3" fmla="*/ 4 h 10"/>
                  <a:gd name="T4" fmla="*/ 10 w 12"/>
                  <a:gd name="T5" fmla="*/ 9 h 10"/>
                  <a:gd name="T6" fmla="*/ 11 w 12"/>
                  <a:gd name="T7" fmla="*/ 9 h 10"/>
                  <a:gd name="T8" fmla="*/ 11 w 12"/>
                  <a:gd name="T9" fmla="*/ 6 h 10"/>
                  <a:gd name="T10" fmla="*/ 11 w 12"/>
                  <a:gd name="T11" fmla="*/ 6 h 10"/>
                  <a:gd name="T12" fmla="*/ 10 w 12"/>
                  <a:gd name="T13" fmla="*/ 5 h 10"/>
                  <a:gd name="T14" fmla="*/ 8 w 12"/>
                  <a:gd name="T15" fmla="*/ 2 h 10"/>
                  <a:gd name="T16" fmla="*/ 8 w 12"/>
                  <a:gd name="T17" fmla="*/ 0 h 10"/>
                  <a:gd name="T18" fmla="*/ 8 w 12"/>
                  <a:gd name="T19" fmla="*/ 0 h 10"/>
                  <a:gd name="T20" fmla="*/ 1 w 12"/>
                  <a:gd name="T21" fmla="*/ 1 h 10"/>
                  <a:gd name="T22" fmla="*/ 1 w 12"/>
                  <a:gd name="T2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2"/>
                    </a:moveTo>
                    <a:cubicBezTo>
                      <a:pt x="4" y="1"/>
                      <a:pt x="5" y="2"/>
                      <a:pt x="7" y="4"/>
                    </a:cubicBezTo>
                    <a:cubicBezTo>
                      <a:pt x="9" y="5"/>
                      <a:pt x="10" y="7"/>
                      <a:pt x="10" y="9"/>
                    </a:cubicBezTo>
                    <a:cubicBezTo>
                      <a:pt x="10" y="9"/>
                      <a:pt x="11" y="10"/>
                      <a:pt x="11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782"/>
              <p:cNvSpPr/>
              <p:nvPr/>
            </p:nvSpPr>
            <p:spPr bwMode="auto">
              <a:xfrm>
                <a:off x="3018" y="2203"/>
                <a:ext cx="192" cy="144"/>
              </a:xfrm>
              <a:custGeom>
                <a:avLst/>
                <a:gdLst>
                  <a:gd name="T0" fmla="*/ 68 w 72"/>
                  <a:gd name="T1" fmla="*/ 24 h 54"/>
                  <a:gd name="T2" fmla="*/ 55 w 72"/>
                  <a:gd name="T3" fmla="*/ 19 h 54"/>
                  <a:gd name="T4" fmla="*/ 54 w 72"/>
                  <a:gd name="T5" fmla="*/ 15 h 54"/>
                  <a:gd name="T6" fmla="*/ 52 w 72"/>
                  <a:gd name="T7" fmla="*/ 13 h 54"/>
                  <a:gd name="T8" fmla="*/ 42 w 72"/>
                  <a:gd name="T9" fmla="*/ 9 h 54"/>
                  <a:gd name="T10" fmla="*/ 37 w 72"/>
                  <a:gd name="T11" fmla="*/ 8 h 54"/>
                  <a:gd name="T12" fmla="*/ 28 w 72"/>
                  <a:gd name="T13" fmla="*/ 5 h 54"/>
                  <a:gd name="T14" fmla="*/ 28 w 72"/>
                  <a:gd name="T15" fmla="*/ 9 h 54"/>
                  <a:gd name="T16" fmla="*/ 22 w 72"/>
                  <a:gd name="T17" fmla="*/ 5 h 54"/>
                  <a:gd name="T18" fmla="*/ 14 w 72"/>
                  <a:gd name="T19" fmla="*/ 7 h 54"/>
                  <a:gd name="T20" fmla="*/ 13 w 72"/>
                  <a:gd name="T21" fmla="*/ 8 h 54"/>
                  <a:gd name="T22" fmla="*/ 7 w 72"/>
                  <a:gd name="T23" fmla="*/ 13 h 54"/>
                  <a:gd name="T24" fmla="*/ 7 w 72"/>
                  <a:gd name="T25" fmla="*/ 22 h 54"/>
                  <a:gd name="T26" fmla="*/ 1 w 72"/>
                  <a:gd name="T27" fmla="*/ 30 h 54"/>
                  <a:gd name="T28" fmla="*/ 4 w 72"/>
                  <a:gd name="T29" fmla="*/ 39 h 54"/>
                  <a:gd name="T30" fmla="*/ 8 w 72"/>
                  <a:gd name="T31" fmla="*/ 44 h 54"/>
                  <a:gd name="T32" fmla="*/ 20 w 72"/>
                  <a:gd name="T33" fmla="*/ 42 h 54"/>
                  <a:gd name="T34" fmla="*/ 25 w 72"/>
                  <a:gd name="T35" fmla="*/ 40 h 54"/>
                  <a:gd name="T36" fmla="*/ 29 w 72"/>
                  <a:gd name="T37" fmla="*/ 48 h 54"/>
                  <a:gd name="T38" fmla="*/ 45 w 72"/>
                  <a:gd name="T39" fmla="*/ 54 h 54"/>
                  <a:gd name="T40" fmla="*/ 56 w 72"/>
                  <a:gd name="T41" fmla="*/ 37 h 54"/>
                  <a:gd name="T42" fmla="*/ 56 w 72"/>
                  <a:gd name="T43" fmla="*/ 37 h 54"/>
                  <a:gd name="T44" fmla="*/ 60 w 72"/>
                  <a:gd name="T45" fmla="*/ 38 h 54"/>
                  <a:gd name="T46" fmla="*/ 66 w 72"/>
                  <a:gd name="T47" fmla="*/ 35 h 54"/>
                  <a:gd name="T48" fmla="*/ 68 w 72"/>
                  <a:gd name="T49" fmla="*/ 2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54">
                    <a:moveTo>
                      <a:pt x="68" y="24"/>
                    </a:moveTo>
                    <a:cubicBezTo>
                      <a:pt x="65" y="21"/>
                      <a:pt x="60" y="19"/>
                      <a:pt x="55" y="19"/>
                    </a:cubicBezTo>
                    <a:cubicBezTo>
                      <a:pt x="53" y="18"/>
                      <a:pt x="54" y="17"/>
                      <a:pt x="54" y="15"/>
                    </a:cubicBezTo>
                    <a:cubicBezTo>
                      <a:pt x="54" y="14"/>
                      <a:pt x="52" y="13"/>
                      <a:pt x="52" y="13"/>
                    </a:cubicBezTo>
                    <a:cubicBezTo>
                      <a:pt x="48" y="11"/>
                      <a:pt x="45" y="11"/>
                      <a:pt x="42" y="9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4" y="8"/>
                      <a:pt x="31" y="0"/>
                      <a:pt x="28" y="5"/>
                    </a:cubicBezTo>
                    <a:cubicBezTo>
                      <a:pt x="28" y="6"/>
                      <a:pt x="28" y="7"/>
                      <a:pt x="28" y="9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1" y="10"/>
                      <a:pt x="9" y="11"/>
                      <a:pt x="7" y="13"/>
                    </a:cubicBezTo>
                    <a:cubicBezTo>
                      <a:pt x="6" y="14"/>
                      <a:pt x="5" y="22"/>
                      <a:pt x="7" y="22"/>
                    </a:cubicBezTo>
                    <a:cubicBezTo>
                      <a:pt x="3" y="22"/>
                      <a:pt x="0" y="26"/>
                      <a:pt x="1" y="30"/>
                    </a:cubicBezTo>
                    <a:cubicBezTo>
                      <a:pt x="1" y="33"/>
                      <a:pt x="4" y="36"/>
                      <a:pt x="4" y="39"/>
                    </a:cubicBezTo>
                    <a:cubicBezTo>
                      <a:pt x="5" y="41"/>
                      <a:pt x="6" y="43"/>
                      <a:pt x="8" y="44"/>
                    </a:cubicBezTo>
                    <a:cubicBezTo>
                      <a:pt x="12" y="48"/>
                      <a:pt x="17" y="45"/>
                      <a:pt x="20" y="42"/>
                    </a:cubicBezTo>
                    <a:cubicBezTo>
                      <a:pt x="22" y="40"/>
                      <a:pt x="23" y="36"/>
                      <a:pt x="25" y="40"/>
                    </a:cubicBezTo>
                    <a:cubicBezTo>
                      <a:pt x="26" y="42"/>
                      <a:pt x="27" y="45"/>
                      <a:pt x="29" y="48"/>
                    </a:cubicBezTo>
                    <a:cubicBezTo>
                      <a:pt x="33" y="52"/>
                      <a:pt x="40" y="54"/>
                      <a:pt x="45" y="54"/>
                    </a:cubicBezTo>
                    <a:cubicBezTo>
                      <a:pt x="51" y="53"/>
                      <a:pt x="62" y="43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8" y="38"/>
                      <a:pt x="59" y="38"/>
                      <a:pt x="60" y="38"/>
                    </a:cubicBezTo>
                    <a:cubicBezTo>
                      <a:pt x="62" y="38"/>
                      <a:pt x="64" y="36"/>
                      <a:pt x="66" y="35"/>
                    </a:cubicBezTo>
                    <a:cubicBezTo>
                      <a:pt x="69" y="32"/>
                      <a:pt x="72" y="27"/>
                      <a:pt x="68" y="2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783"/>
              <p:cNvSpPr/>
              <p:nvPr/>
            </p:nvSpPr>
            <p:spPr bwMode="auto">
              <a:xfrm>
                <a:off x="3015" y="2235"/>
                <a:ext cx="62" cy="70"/>
              </a:xfrm>
              <a:custGeom>
                <a:avLst/>
                <a:gdLst>
                  <a:gd name="T0" fmla="*/ 23 w 23"/>
                  <a:gd name="T1" fmla="*/ 12 h 26"/>
                  <a:gd name="T2" fmla="*/ 17 w 23"/>
                  <a:gd name="T3" fmla="*/ 8 h 26"/>
                  <a:gd name="T4" fmla="*/ 12 w 23"/>
                  <a:gd name="T5" fmla="*/ 7 h 26"/>
                  <a:gd name="T6" fmla="*/ 11 w 23"/>
                  <a:gd name="T7" fmla="*/ 2 h 26"/>
                  <a:gd name="T8" fmla="*/ 10 w 23"/>
                  <a:gd name="T9" fmla="*/ 1 h 26"/>
                  <a:gd name="T10" fmla="*/ 6 w 23"/>
                  <a:gd name="T11" fmla="*/ 6 h 26"/>
                  <a:gd name="T12" fmla="*/ 8 w 23"/>
                  <a:gd name="T13" fmla="*/ 10 h 26"/>
                  <a:gd name="T14" fmla="*/ 5 w 23"/>
                  <a:gd name="T15" fmla="*/ 12 h 26"/>
                  <a:gd name="T16" fmla="*/ 4 w 23"/>
                  <a:gd name="T17" fmla="*/ 25 h 26"/>
                  <a:gd name="T18" fmla="*/ 4 w 23"/>
                  <a:gd name="T19" fmla="*/ 25 h 26"/>
                  <a:gd name="T20" fmla="*/ 4 w 23"/>
                  <a:gd name="T21" fmla="*/ 25 h 26"/>
                  <a:gd name="T22" fmla="*/ 4 w 23"/>
                  <a:gd name="T23" fmla="*/ 26 h 26"/>
                  <a:gd name="T24" fmla="*/ 5 w 23"/>
                  <a:gd name="T25" fmla="*/ 25 h 26"/>
                  <a:gd name="T26" fmla="*/ 9 w 23"/>
                  <a:gd name="T27" fmla="*/ 14 h 26"/>
                  <a:gd name="T28" fmla="*/ 13 w 23"/>
                  <a:gd name="T29" fmla="*/ 11 h 26"/>
                  <a:gd name="T30" fmla="*/ 22 w 23"/>
                  <a:gd name="T31" fmla="*/ 13 h 26"/>
                  <a:gd name="T32" fmla="*/ 23 w 23"/>
                  <a:gd name="T33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6">
                    <a:moveTo>
                      <a:pt x="23" y="12"/>
                    </a:moveTo>
                    <a:cubicBezTo>
                      <a:pt x="21" y="10"/>
                      <a:pt x="19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0" y="6"/>
                      <a:pt x="9" y="4"/>
                      <a:pt x="11" y="2"/>
                    </a:cubicBezTo>
                    <a:cubicBezTo>
                      <a:pt x="11" y="1"/>
                      <a:pt x="11" y="0"/>
                      <a:pt x="10" y="1"/>
                    </a:cubicBezTo>
                    <a:cubicBezTo>
                      <a:pt x="9" y="2"/>
                      <a:pt x="6" y="4"/>
                      <a:pt x="6" y="6"/>
                    </a:cubicBezTo>
                    <a:cubicBezTo>
                      <a:pt x="7" y="7"/>
                      <a:pt x="8" y="10"/>
                      <a:pt x="8" y="10"/>
                    </a:cubicBezTo>
                    <a:cubicBezTo>
                      <a:pt x="7" y="10"/>
                      <a:pt x="6" y="11"/>
                      <a:pt x="5" y="12"/>
                    </a:cubicBezTo>
                    <a:cubicBezTo>
                      <a:pt x="1" y="15"/>
                      <a:pt x="0" y="21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6"/>
                    </a:cubicBezTo>
                    <a:cubicBezTo>
                      <a:pt x="4" y="26"/>
                      <a:pt x="5" y="25"/>
                      <a:pt x="5" y="25"/>
                    </a:cubicBezTo>
                    <a:cubicBezTo>
                      <a:pt x="1" y="20"/>
                      <a:pt x="7" y="17"/>
                      <a:pt x="9" y="14"/>
                    </a:cubicBezTo>
                    <a:cubicBezTo>
                      <a:pt x="11" y="13"/>
                      <a:pt x="11" y="12"/>
                      <a:pt x="13" y="11"/>
                    </a:cubicBezTo>
                    <a:cubicBezTo>
                      <a:pt x="16" y="10"/>
                      <a:pt x="20" y="12"/>
                      <a:pt x="22" y="13"/>
                    </a:cubicBezTo>
                    <a:cubicBezTo>
                      <a:pt x="23" y="13"/>
                      <a:pt x="23" y="12"/>
                      <a:pt x="23" y="1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784"/>
              <p:cNvSpPr/>
              <p:nvPr/>
            </p:nvSpPr>
            <p:spPr bwMode="auto">
              <a:xfrm>
                <a:off x="3060" y="2240"/>
                <a:ext cx="33" cy="27"/>
              </a:xfrm>
              <a:custGeom>
                <a:avLst/>
                <a:gdLst>
                  <a:gd name="T0" fmla="*/ 12 w 12"/>
                  <a:gd name="T1" fmla="*/ 9 h 10"/>
                  <a:gd name="T2" fmla="*/ 8 w 12"/>
                  <a:gd name="T3" fmla="*/ 4 h 10"/>
                  <a:gd name="T4" fmla="*/ 1 w 12"/>
                  <a:gd name="T5" fmla="*/ 0 h 10"/>
                  <a:gd name="T6" fmla="*/ 1 w 12"/>
                  <a:gd name="T7" fmla="*/ 1 h 10"/>
                  <a:gd name="T8" fmla="*/ 3 w 12"/>
                  <a:gd name="T9" fmla="*/ 5 h 10"/>
                  <a:gd name="T10" fmla="*/ 8 w 12"/>
                  <a:gd name="T11" fmla="*/ 7 h 10"/>
                  <a:gd name="T12" fmla="*/ 11 w 12"/>
                  <a:gd name="T13" fmla="*/ 10 h 10"/>
                  <a:gd name="T14" fmla="*/ 12 w 12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9"/>
                    </a:moveTo>
                    <a:cubicBezTo>
                      <a:pt x="9" y="8"/>
                      <a:pt x="9" y="5"/>
                      <a:pt x="8" y="4"/>
                    </a:cubicBezTo>
                    <a:cubicBezTo>
                      <a:pt x="6" y="2"/>
                      <a:pt x="3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2" y="4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9"/>
                      <a:pt x="11" y="10"/>
                    </a:cubicBezTo>
                    <a:cubicBezTo>
                      <a:pt x="12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785"/>
              <p:cNvSpPr/>
              <p:nvPr/>
            </p:nvSpPr>
            <p:spPr bwMode="auto">
              <a:xfrm>
                <a:off x="3044" y="2216"/>
                <a:ext cx="51" cy="32"/>
              </a:xfrm>
              <a:custGeom>
                <a:avLst/>
                <a:gdLst>
                  <a:gd name="T0" fmla="*/ 16 w 19"/>
                  <a:gd name="T1" fmla="*/ 8 h 12"/>
                  <a:gd name="T2" fmla="*/ 15 w 19"/>
                  <a:gd name="T3" fmla="*/ 6 h 12"/>
                  <a:gd name="T4" fmla="*/ 9 w 19"/>
                  <a:gd name="T5" fmla="*/ 2 h 12"/>
                  <a:gd name="T6" fmla="*/ 0 w 19"/>
                  <a:gd name="T7" fmla="*/ 6 h 12"/>
                  <a:gd name="T8" fmla="*/ 1 w 19"/>
                  <a:gd name="T9" fmla="*/ 6 h 12"/>
                  <a:gd name="T10" fmla="*/ 5 w 19"/>
                  <a:gd name="T11" fmla="*/ 5 h 12"/>
                  <a:gd name="T12" fmla="*/ 12 w 19"/>
                  <a:gd name="T13" fmla="*/ 7 h 12"/>
                  <a:gd name="T14" fmla="*/ 14 w 19"/>
                  <a:gd name="T15" fmla="*/ 8 h 12"/>
                  <a:gd name="T16" fmla="*/ 15 w 19"/>
                  <a:gd name="T17" fmla="*/ 9 h 12"/>
                  <a:gd name="T18" fmla="*/ 15 w 19"/>
                  <a:gd name="T19" fmla="*/ 9 h 12"/>
                  <a:gd name="T20" fmla="*/ 18 w 19"/>
                  <a:gd name="T21" fmla="*/ 12 h 12"/>
                  <a:gd name="T22" fmla="*/ 18 w 19"/>
                  <a:gd name="T23" fmla="*/ 11 h 12"/>
                  <a:gd name="T24" fmla="*/ 16 w 19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6" y="8"/>
                    </a:moveTo>
                    <a:cubicBezTo>
                      <a:pt x="16" y="7"/>
                      <a:pt x="16" y="6"/>
                      <a:pt x="15" y="6"/>
                    </a:cubicBezTo>
                    <a:cubicBezTo>
                      <a:pt x="13" y="4"/>
                      <a:pt x="11" y="4"/>
                      <a:pt x="9" y="2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0" y="6"/>
                      <a:pt x="0" y="7"/>
                      <a:pt x="1" y="6"/>
                    </a:cubicBezTo>
                    <a:cubicBezTo>
                      <a:pt x="2" y="6"/>
                      <a:pt x="3" y="5"/>
                      <a:pt x="5" y="5"/>
                    </a:cubicBezTo>
                    <a:cubicBezTo>
                      <a:pt x="7" y="5"/>
                      <a:pt x="10" y="6"/>
                      <a:pt x="12" y="7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9" y="12"/>
                      <a:pt x="18" y="11"/>
                    </a:cubicBezTo>
                    <a:cubicBezTo>
                      <a:pt x="18" y="10"/>
                      <a:pt x="17" y="9"/>
                      <a:pt x="16" y="8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786"/>
              <p:cNvSpPr/>
              <p:nvPr/>
            </p:nvSpPr>
            <p:spPr bwMode="auto">
              <a:xfrm>
                <a:off x="3106" y="2278"/>
                <a:ext cx="21" cy="29"/>
              </a:xfrm>
              <a:custGeom>
                <a:avLst/>
                <a:gdLst>
                  <a:gd name="T0" fmla="*/ 4 w 8"/>
                  <a:gd name="T1" fmla="*/ 4 h 11"/>
                  <a:gd name="T2" fmla="*/ 2 w 8"/>
                  <a:gd name="T3" fmla="*/ 2 h 11"/>
                  <a:gd name="T4" fmla="*/ 1 w 8"/>
                  <a:gd name="T5" fmla="*/ 1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1 h 11"/>
                  <a:gd name="T12" fmla="*/ 0 w 8"/>
                  <a:gd name="T13" fmla="*/ 1 h 11"/>
                  <a:gd name="T14" fmla="*/ 1 w 8"/>
                  <a:gd name="T15" fmla="*/ 3 h 11"/>
                  <a:gd name="T16" fmla="*/ 5 w 8"/>
                  <a:gd name="T17" fmla="*/ 7 h 11"/>
                  <a:gd name="T18" fmla="*/ 5 w 8"/>
                  <a:gd name="T19" fmla="*/ 8 h 11"/>
                  <a:gd name="T20" fmla="*/ 7 w 8"/>
                  <a:gd name="T21" fmla="*/ 11 h 11"/>
                  <a:gd name="T22" fmla="*/ 8 w 8"/>
                  <a:gd name="T23" fmla="*/ 10 h 11"/>
                  <a:gd name="T24" fmla="*/ 7 w 8"/>
                  <a:gd name="T25" fmla="*/ 5 h 11"/>
                  <a:gd name="T26" fmla="*/ 4 w 8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1">
                    <a:moveTo>
                      <a:pt x="4" y="4"/>
                    </a:moveTo>
                    <a:cubicBezTo>
                      <a:pt x="3" y="3"/>
                      <a:pt x="2" y="3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5"/>
                      <a:pt x="3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8" y="8"/>
                      <a:pt x="8" y="7"/>
                      <a:pt x="7" y="5"/>
                    </a:cubicBezTo>
                    <a:cubicBezTo>
                      <a:pt x="6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787"/>
              <p:cNvSpPr/>
              <p:nvPr/>
            </p:nvSpPr>
            <p:spPr bwMode="auto">
              <a:xfrm>
                <a:off x="3114" y="2270"/>
                <a:ext cx="43" cy="35"/>
              </a:xfrm>
              <a:custGeom>
                <a:avLst/>
                <a:gdLst>
                  <a:gd name="T0" fmla="*/ 10 w 16"/>
                  <a:gd name="T1" fmla="*/ 4 h 13"/>
                  <a:gd name="T2" fmla="*/ 6 w 16"/>
                  <a:gd name="T3" fmla="*/ 3 h 13"/>
                  <a:gd name="T4" fmla="*/ 1 w 16"/>
                  <a:gd name="T5" fmla="*/ 1 h 13"/>
                  <a:gd name="T6" fmla="*/ 0 w 16"/>
                  <a:gd name="T7" fmla="*/ 1 h 13"/>
                  <a:gd name="T8" fmla="*/ 1 w 16"/>
                  <a:gd name="T9" fmla="*/ 3 h 13"/>
                  <a:gd name="T10" fmla="*/ 1 w 16"/>
                  <a:gd name="T11" fmla="*/ 4 h 13"/>
                  <a:gd name="T12" fmla="*/ 5 w 16"/>
                  <a:gd name="T13" fmla="*/ 6 h 13"/>
                  <a:gd name="T14" fmla="*/ 8 w 16"/>
                  <a:gd name="T15" fmla="*/ 13 h 13"/>
                  <a:gd name="T16" fmla="*/ 9 w 16"/>
                  <a:gd name="T17" fmla="*/ 13 h 13"/>
                  <a:gd name="T18" fmla="*/ 8 w 16"/>
                  <a:gd name="T19" fmla="*/ 5 h 13"/>
                  <a:gd name="T20" fmla="*/ 15 w 16"/>
                  <a:gd name="T21" fmla="*/ 10 h 13"/>
                  <a:gd name="T22" fmla="*/ 15 w 16"/>
                  <a:gd name="T23" fmla="*/ 9 h 13"/>
                  <a:gd name="T24" fmla="*/ 10 w 16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3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8" y="7"/>
                      <a:pt x="7" y="10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10" y="6"/>
                      <a:pt x="12" y="8"/>
                      <a:pt x="15" y="10"/>
                    </a:cubicBezTo>
                    <a:cubicBezTo>
                      <a:pt x="15" y="10"/>
                      <a:pt x="16" y="9"/>
                      <a:pt x="15" y="9"/>
                    </a:cubicBezTo>
                    <a:cubicBezTo>
                      <a:pt x="14" y="6"/>
                      <a:pt x="12" y="5"/>
                      <a:pt x="10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788"/>
              <p:cNvSpPr/>
              <p:nvPr/>
            </p:nvSpPr>
            <p:spPr bwMode="auto">
              <a:xfrm>
                <a:off x="3119" y="2240"/>
                <a:ext cx="83" cy="49"/>
              </a:xfrm>
              <a:custGeom>
                <a:avLst/>
                <a:gdLst>
                  <a:gd name="T0" fmla="*/ 30 w 31"/>
                  <a:gd name="T1" fmla="*/ 12 h 18"/>
                  <a:gd name="T2" fmla="*/ 17 w 31"/>
                  <a:gd name="T3" fmla="*/ 10 h 18"/>
                  <a:gd name="T4" fmla="*/ 17 w 31"/>
                  <a:gd name="T5" fmla="*/ 10 h 18"/>
                  <a:gd name="T6" fmla="*/ 24 w 31"/>
                  <a:gd name="T7" fmla="*/ 10 h 18"/>
                  <a:gd name="T8" fmla="*/ 24 w 31"/>
                  <a:gd name="T9" fmla="*/ 9 h 18"/>
                  <a:gd name="T10" fmla="*/ 4 w 31"/>
                  <a:gd name="T11" fmla="*/ 8 h 18"/>
                  <a:gd name="T12" fmla="*/ 0 w 31"/>
                  <a:gd name="T13" fmla="*/ 11 h 18"/>
                  <a:gd name="T14" fmla="*/ 1 w 31"/>
                  <a:gd name="T15" fmla="*/ 12 h 18"/>
                  <a:gd name="T16" fmla="*/ 7 w 31"/>
                  <a:gd name="T17" fmla="*/ 13 h 18"/>
                  <a:gd name="T18" fmla="*/ 8 w 31"/>
                  <a:gd name="T19" fmla="*/ 13 h 18"/>
                  <a:gd name="T20" fmla="*/ 17 w 31"/>
                  <a:gd name="T21" fmla="*/ 17 h 18"/>
                  <a:gd name="T22" fmla="*/ 17 w 31"/>
                  <a:gd name="T23" fmla="*/ 16 h 18"/>
                  <a:gd name="T24" fmla="*/ 19 w 31"/>
                  <a:gd name="T25" fmla="*/ 14 h 18"/>
                  <a:gd name="T26" fmla="*/ 25 w 31"/>
                  <a:gd name="T27" fmla="*/ 17 h 18"/>
                  <a:gd name="T28" fmla="*/ 27 w 31"/>
                  <a:gd name="T29" fmla="*/ 17 h 18"/>
                  <a:gd name="T30" fmla="*/ 31 w 31"/>
                  <a:gd name="T31" fmla="*/ 13 h 18"/>
                  <a:gd name="T32" fmla="*/ 30 w 31"/>
                  <a:gd name="T3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8">
                    <a:moveTo>
                      <a:pt x="30" y="12"/>
                    </a:moveTo>
                    <a:cubicBezTo>
                      <a:pt x="26" y="13"/>
                      <a:pt x="20" y="12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9"/>
                      <a:pt x="22" y="10"/>
                      <a:pt x="24" y="10"/>
                    </a:cubicBezTo>
                    <a:cubicBezTo>
                      <a:pt x="25" y="10"/>
                      <a:pt x="25" y="9"/>
                      <a:pt x="24" y="9"/>
                    </a:cubicBezTo>
                    <a:cubicBezTo>
                      <a:pt x="17" y="6"/>
                      <a:pt x="9" y="0"/>
                      <a:pt x="4" y="8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2"/>
                      <a:pt x="6" y="10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11" y="12"/>
                      <a:pt x="14" y="16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6" y="14"/>
                      <a:pt x="16" y="14"/>
                      <a:pt x="19" y="14"/>
                    </a:cubicBezTo>
                    <a:cubicBezTo>
                      <a:pt x="21" y="15"/>
                      <a:pt x="24" y="15"/>
                      <a:pt x="25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30" y="18"/>
                      <a:pt x="31" y="16"/>
                      <a:pt x="31" y="13"/>
                    </a:cubicBezTo>
                    <a:cubicBezTo>
                      <a:pt x="31" y="13"/>
                      <a:pt x="30" y="12"/>
                      <a:pt x="30" y="12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89"/>
              <p:cNvSpPr/>
              <p:nvPr/>
            </p:nvSpPr>
            <p:spPr bwMode="auto">
              <a:xfrm>
                <a:off x="3039" y="2278"/>
                <a:ext cx="102" cy="69"/>
              </a:xfrm>
              <a:custGeom>
                <a:avLst/>
                <a:gdLst>
                  <a:gd name="T0" fmla="*/ 37 w 38"/>
                  <a:gd name="T1" fmla="*/ 25 h 26"/>
                  <a:gd name="T2" fmla="*/ 34 w 38"/>
                  <a:gd name="T3" fmla="*/ 25 h 26"/>
                  <a:gd name="T4" fmla="*/ 33 w 38"/>
                  <a:gd name="T5" fmla="*/ 25 h 26"/>
                  <a:gd name="T6" fmla="*/ 22 w 38"/>
                  <a:gd name="T7" fmla="*/ 1 h 26"/>
                  <a:gd name="T8" fmla="*/ 21 w 38"/>
                  <a:gd name="T9" fmla="*/ 0 h 26"/>
                  <a:gd name="T10" fmla="*/ 17 w 38"/>
                  <a:gd name="T11" fmla="*/ 3 h 26"/>
                  <a:gd name="T12" fmla="*/ 15 w 38"/>
                  <a:gd name="T13" fmla="*/ 5 h 26"/>
                  <a:gd name="T14" fmla="*/ 1 w 38"/>
                  <a:gd name="T15" fmla="*/ 17 h 26"/>
                  <a:gd name="T16" fmla="*/ 1 w 38"/>
                  <a:gd name="T17" fmla="*/ 18 h 26"/>
                  <a:gd name="T18" fmla="*/ 11 w 38"/>
                  <a:gd name="T19" fmla="*/ 15 h 26"/>
                  <a:gd name="T20" fmla="*/ 16 w 38"/>
                  <a:gd name="T21" fmla="*/ 13 h 26"/>
                  <a:gd name="T22" fmla="*/ 21 w 38"/>
                  <a:gd name="T23" fmla="*/ 21 h 26"/>
                  <a:gd name="T24" fmla="*/ 28 w 38"/>
                  <a:gd name="T25" fmla="*/ 25 h 26"/>
                  <a:gd name="T26" fmla="*/ 33 w 38"/>
                  <a:gd name="T27" fmla="*/ 26 h 26"/>
                  <a:gd name="T28" fmla="*/ 34 w 38"/>
                  <a:gd name="T29" fmla="*/ 26 h 26"/>
                  <a:gd name="T30" fmla="*/ 37 w 38"/>
                  <a:gd name="T31" fmla="*/ 26 h 26"/>
                  <a:gd name="T32" fmla="*/ 37 w 38"/>
                  <a:gd name="T3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6">
                    <a:moveTo>
                      <a:pt x="37" y="25"/>
                    </a:moveTo>
                    <a:cubicBezTo>
                      <a:pt x="36" y="25"/>
                      <a:pt x="35" y="25"/>
                      <a:pt x="34" y="25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23" y="23"/>
                      <a:pt x="12" y="11"/>
                      <a:pt x="22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0" y="1"/>
                      <a:pt x="18" y="2"/>
                      <a:pt x="17" y="3"/>
                    </a:cubicBezTo>
                    <a:cubicBezTo>
                      <a:pt x="16" y="3"/>
                      <a:pt x="15" y="4"/>
                      <a:pt x="15" y="5"/>
                    </a:cubicBezTo>
                    <a:cubicBezTo>
                      <a:pt x="11" y="10"/>
                      <a:pt x="9" y="16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5" y="20"/>
                      <a:pt x="8" y="18"/>
                      <a:pt x="11" y="15"/>
                    </a:cubicBezTo>
                    <a:cubicBezTo>
                      <a:pt x="13" y="12"/>
                      <a:pt x="14" y="9"/>
                      <a:pt x="16" y="13"/>
                    </a:cubicBezTo>
                    <a:cubicBezTo>
                      <a:pt x="17" y="16"/>
                      <a:pt x="19" y="18"/>
                      <a:pt x="21" y="21"/>
                    </a:cubicBezTo>
                    <a:cubicBezTo>
                      <a:pt x="23" y="22"/>
                      <a:pt x="25" y="24"/>
                      <a:pt x="28" y="25"/>
                    </a:cubicBezTo>
                    <a:cubicBezTo>
                      <a:pt x="29" y="25"/>
                      <a:pt x="31" y="26"/>
                      <a:pt x="33" y="26"/>
                    </a:cubicBezTo>
                    <a:cubicBezTo>
                      <a:pt x="33" y="26"/>
                      <a:pt x="34" y="26"/>
                      <a:pt x="34" y="26"/>
                    </a:cubicBezTo>
                    <a:cubicBezTo>
                      <a:pt x="35" y="26"/>
                      <a:pt x="36" y="26"/>
                      <a:pt x="37" y="26"/>
                    </a:cubicBezTo>
                    <a:cubicBezTo>
                      <a:pt x="38" y="26"/>
                      <a:pt x="38" y="25"/>
                      <a:pt x="37" y="25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90"/>
              <p:cNvSpPr/>
              <p:nvPr/>
            </p:nvSpPr>
            <p:spPr bwMode="auto">
              <a:xfrm>
                <a:off x="3087" y="2211"/>
                <a:ext cx="19" cy="51"/>
              </a:xfrm>
              <a:custGeom>
                <a:avLst/>
                <a:gdLst>
                  <a:gd name="T0" fmla="*/ 6 w 7"/>
                  <a:gd name="T1" fmla="*/ 19 h 19"/>
                  <a:gd name="T2" fmla="*/ 7 w 7"/>
                  <a:gd name="T3" fmla="*/ 18 h 19"/>
                  <a:gd name="T4" fmla="*/ 4 w 7"/>
                  <a:gd name="T5" fmla="*/ 2 h 19"/>
                  <a:gd name="T6" fmla="*/ 4 w 7"/>
                  <a:gd name="T7" fmla="*/ 1 h 19"/>
                  <a:gd name="T8" fmla="*/ 2 w 7"/>
                  <a:gd name="T9" fmla="*/ 9 h 19"/>
                  <a:gd name="T10" fmla="*/ 6 w 7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6" y="19"/>
                    </a:moveTo>
                    <a:cubicBezTo>
                      <a:pt x="7" y="19"/>
                      <a:pt x="7" y="19"/>
                      <a:pt x="7" y="18"/>
                    </a:cubicBezTo>
                    <a:cubicBezTo>
                      <a:pt x="5" y="14"/>
                      <a:pt x="1" y="6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1" y="4"/>
                      <a:pt x="2" y="9"/>
                    </a:cubicBezTo>
                    <a:cubicBezTo>
                      <a:pt x="2" y="12"/>
                      <a:pt x="3" y="19"/>
                      <a:pt x="6" y="19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791"/>
              <p:cNvSpPr/>
              <p:nvPr/>
            </p:nvSpPr>
            <p:spPr bwMode="auto">
              <a:xfrm>
                <a:off x="3122" y="2267"/>
                <a:ext cx="51" cy="54"/>
              </a:xfrm>
              <a:custGeom>
                <a:avLst/>
                <a:gdLst>
                  <a:gd name="T0" fmla="*/ 14 w 19"/>
                  <a:gd name="T1" fmla="*/ 7 h 20"/>
                  <a:gd name="T2" fmla="*/ 7 w 19"/>
                  <a:gd name="T3" fmla="*/ 5 h 20"/>
                  <a:gd name="T4" fmla="*/ 4 w 19"/>
                  <a:gd name="T5" fmla="*/ 3 h 20"/>
                  <a:gd name="T6" fmla="*/ 3 w 19"/>
                  <a:gd name="T7" fmla="*/ 3 h 20"/>
                  <a:gd name="T8" fmla="*/ 1 w 19"/>
                  <a:gd name="T9" fmla="*/ 1 h 20"/>
                  <a:gd name="T10" fmla="*/ 0 w 19"/>
                  <a:gd name="T11" fmla="*/ 1 h 20"/>
                  <a:gd name="T12" fmla="*/ 6 w 19"/>
                  <a:gd name="T13" fmla="*/ 5 h 20"/>
                  <a:gd name="T14" fmla="*/ 17 w 19"/>
                  <a:gd name="T15" fmla="*/ 20 h 20"/>
                  <a:gd name="T16" fmla="*/ 19 w 19"/>
                  <a:gd name="T17" fmla="*/ 20 h 20"/>
                  <a:gd name="T18" fmla="*/ 14 w 19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4" y="7"/>
                    </a:moveTo>
                    <a:cubicBezTo>
                      <a:pt x="12" y="5"/>
                      <a:pt x="9" y="5"/>
                      <a:pt x="7" y="5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12" y="9"/>
                      <a:pt x="18" y="13"/>
                      <a:pt x="17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19" y="15"/>
                      <a:pt x="18" y="10"/>
                      <a:pt x="14" y="7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92"/>
              <p:cNvSpPr/>
              <p:nvPr/>
            </p:nvSpPr>
            <p:spPr bwMode="auto">
              <a:xfrm>
                <a:off x="3087" y="2256"/>
                <a:ext cx="46" cy="35"/>
              </a:xfrm>
              <a:custGeom>
                <a:avLst/>
                <a:gdLst>
                  <a:gd name="T0" fmla="*/ 13 w 17"/>
                  <a:gd name="T1" fmla="*/ 3 h 13"/>
                  <a:gd name="T2" fmla="*/ 10 w 17"/>
                  <a:gd name="T3" fmla="*/ 2 h 13"/>
                  <a:gd name="T4" fmla="*/ 4 w 17"/>
                  <a:gd name="T5" fmla="*/ 2 h 13"/>
                  <a:gd name="T6" fmla="*/ 1 w 17"/>
                  <a:gd name="T7" fmla="*/ 3 h 13"/>
                  <a:gd name="T8" fmla="*/ 1 w 17"/>
                  <a:gd name="T9" fmla="*/ 5 h 13"/>
                  <a:gd name="T10" fmla="*/ 1 w 17"/>
                  <a:gd name="T11" fmla="*/ 9 h 13"/>
                  <a:gd name="T12" fmla="*/ 3 w 17"/>
                  <a:gd name="T13" fmla="*/ 10 h 13"/>
                  <a:gd name="T14" fmla="*/ 8 w 17"/>
                  <a:gd name="T15" fmla="*/ 11 h 13"/>
                  <a:gd name="T16" fmla="*/ 12 w 17"/>
                  <a:gd name="T17" fmla="*/ 11 h 13"/>
                  <a:gd name="T18" fmla="*/ 15 w 17"/>
                  <a:gd name="T19" fmla="*/ 8 h 13"/>
                  <a:gd name="T20" fmla="*/ 16 w 17"/>
                  <a:gd name="T21" fmla="*/ 7 h 13"/>
                  <a:gd name="T22" fmla="*/ 13 w 17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3">
                    <a:moveTo>
                      <a:pt x="13" y="3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8" y="1"/>
                      <a:pt x="6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8" y="11"/>
                    </a:cubicBezTo>
                    <a:cubicBezTo>
                      <a:pt x="9" y="12"/>
                      <a:pt x="11" y="13"/>
                      <a:pt x="12" y="11"/>
                    </a:cubicBezTo>
                    <a:cubicBezTo>
                      <a:pt x="12" y="10"/>
                      <a:pt x="13" y="8"/>
                      <a:pt x="15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7" y="4"/>
                      <a:pt x="14" y="4"/>
                      <a:pt x="13" y="3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793"/>
              <p:cNvSpPr/>
              <p:nvPr/>
            </p:nvSpPr>
            <p:spPr bwMode="auto">
              <a:xfrm>
                <a:off x="3085" y="2259"/>
                <a:ext cx="42" cy="27"/>
              </a:xfrm>
              <a:custGeom>
                <a:avLst/>
                <a:gdLst>
                  <a:gd name="T0" fmla="*/ 16 w 16"/>
                  <a:gd name="T1" fmla="*/ 4 h 10"/>
                  <a:gd name="T2" fmla="*/ 7 w 16"/>
                  <a:gd name="T3" fmla="*/ 4 h 10"/>
                  <a:gd name="T4" fmla="*/ 6 w 16"/>
                  <a:gd name="T5" fmla="*/ 3 h 10"/>
                  <a:gd name="T6" fmla="*/ 5 w 16"/>
                  <a:gd name="T7" fmla="*/ 2 h 10"/>
                  <a:gd name="T8" fmla="*/ 3 w 16"/>
                  <a:gd name="T9" fmla="*/ 0 h 10"/>
                  <a:gd name="T10" fmla="*/ 3 w 16"/>
                  <a:gd name="T11" fmla="*/ 1 h 10"/>
                  <a:gd name="T12" fmla="*/ 2 w 16"/>
                  <a:gd name="T13" fmla="*/ 8 h 10"/>
                  <a:gd name="T14" fmla="*/ 6 w 16"/>
                  <a:gd name="T15" fmla="*/ 9 h 10"/>
                  <a:gd name="T16" fmla="*/ 10 w 16"/>
                  <a:gd name="T17" fmla="*/ 10 h 10"/>
                  <a:gd name="T18" fmla="*/ 11 w 16"/>
                  <a:gd name="T19" fmla="*/ 9 h 10"/>
                  <a:gd name="T20" fmla="*/ 16 w 16"/>
                  <a:gd name="T21" fmla="*/ 5 h 10"/>
                  <a:gd name="T22" fmla="*/ 16 w 16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3" y="2"/>
                      <a:pt x="10" y="4"/>
                      <a:pt x="7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3" y="9"/>
                      <a:pt x="5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6"/>
                      <a:pt x="14" y="7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794"/>
              <p:cNvSpPr/>
              <p:nvPr/>
            </p:nvSpPr>
            <p:spPr bwMode="auto">
              <a:xfrm>
                <a:off x="3103" y="2270"/>
                <a:ext cx="14" cy="8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4 w 5"/>
                  <a:gd name="T5" fmla="*/ 0 h 3"/>
                  <a:gd name="T6" fmla="*/ 3 w 5"/>
                  <a:gd name="T7" fmla="*/ 1 h 3"/>
                  <a:gd name="T8" fmla="*/ 1 w 5"/>
                  <a:gd name="T9" fmla="*/ 1 h 3"/>
                  <a:gd name="T10" fmla="*/ 0 w 5"/>
                  <a:gd name="T11" fmla="*/ 2 h 3"/>
                  <a:gd name="T12" fmla="*/ 0 w 5"/>
                  <a:gd name="T13" fmla="*/ 3 h 3"/>
                  <a:gd name="T14" fmla="*/ 0 w 5"/>
                  <a:gd name="T15" fmla="*/ 3 h 3"/>
                  <a:gd name="T16" fmla="*/ 3 w 5"/>
                  <a:gd name="T17" fmla="*/ 3 h 3"/>
                  <a:gd name="T18" fmla="*/ 3 w 5"/>
                  <a:gd name="T19" fmla="*/ 3 h 3"/>
                  <a:gd name="T20" fmla="*/ 5 w 5"/>
                  <a:gd name="T21" fmla="*/ 2 h 3"/>
                  <a:gd name="T22" fmla="*/ 5 w 5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795"/>
              <p:cNvSpPr/>
              <p:nvPr/>
            </p:nvSpPr>
            <p:spPr bwMode="auto">
              <a:xfrm>
                <a:off x="4045" y="2559"/>
                <a:ext cx="205" cy="228"/>
              </a:xfrm>
              <a:custGeom>
                <a:avLst/>
                <a:gdLst>
                  <a:gd name="T0" fmla="*/ 73 w 77"/>
                  <a:gd name="T1" fmla="*/ 52 h 85"/>
                  <a:gd name="T2" fmla="*/ 69 w 77"/>
                  <a:gd name="T3" fmla="*/ 45 h 85"/>
                  <a:gd name="T4" fmla="*/ 65 w 77"/>
                  <a:gd name="T5" fmla="*/ 41 h 85"/>
                  <a:gd name="T6" fmla="*/ 70 w 77"/>
                  <a:gd name="T7" fmla="*/ 34 h 85"/>
                  <a:gd name="T8" fmla="*/ 60 w 77"/>
                  <a:gd name="T9" fmla="*/ 12 h 85"/>
                  <a:gd name="T10" fmla="*/ 47 w 77"/>
                  <a:gd name="T11" fmla="*/ 22 h 85"/>
                  <a:gd name="T12" fmla="*/ 46 w 77"/>
                  <a:gd name="T13" fmla="*/ 21 h 85"/>
                  <a:gd name="T14" fmla="*/ 46 w 77"/>
                  <a:gd name="T15" fmla="*/ 15 h 85"/>
                  <a:gd name="T16" fmla="*/ 44 w 77"/>
                  <a:gd name="T17" fmla="*/ 8 h 85"/>
                  <a:gd name="T18" fmla="*/ 21 w 77"/>
                  <a:gd name="T19" fmla="*/ 13 h 85"/>
                  <a:gd name="T20" fmla="*/ 24 w 77"/>
                  <a:gd name="T21" fmla="*/ 29 h 85"/>
                  <a:gd name="T22" fmla="*/ 12 w 77"/>
                  <a:gd name="T23" fmla="*/ 29 h 85"/>
                  <a:gd name="T24" fmla="*/ 3 w 77"/>
                  <a:gd name="T25" fmla="*/ 42 h 85"/>
                  <a:gd name="T26" fmla="*/ 21 w 77"/>
                  <a:gd name="T27" fmla="*/ 61 h 85"/>
                  <a:gd name="T28" fmla="*/ 23 w 77"/>
                  <a:gd name="T29" fmla="*/ 60 h 85"/>
                  <a:gd name="T30" fmla="*/ 23 w 77"/>
                  <a:gd name="T31" fmla="*/ 60 h 85"/>
                  <a:gd name="T32" fmla="*/ 21 w 77"/>
                  <a:gd name="T33" fmla="*/ 69 h 85"/>
                  <a:gd name="T34" fmla="*/ 31 w 77"/>
                  <a:gd name="T35" fmla="*/ 81 h 85"/>
                  <a:gd name="T36" fmla="*/ 51 w 77"/>
                  <a:gd name="T37" fmla="*/ 65 h 85"/>
                  <a:gd name="T38" fmla="*/ 47 w 77"/>
                  <a:gd name="T39" fmla="*/ 58 h 85"/>
                  <a:gd name="T40" fmla="*/ 55 w 77"/>
                  <a:gd name="T41" fmla="*/ 64 h 85"/>
                  <a:gd name="T42" fmla="*/ 73 w 77"/>
                  <a:gd name="T43" fmla="*/ 63 h 85"/>
                  <a:gd name="T44" fmla="*/ 73 w 77"/>
                  <a:gd name="T45" fmla="*/ 5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" h="85">
                    <a:moveTo>
                      <a:pt x="73" y="52"/>
                    </a:moveTo>
                    <a:cubicBezTo>
                      <a:pt x="72" y="49"/>
                      <a:pt x="71" y="47"/>
                      <a:pt x="69" y="45"/>
                    </a:cubicBezTo>
                    <a:cubicBezTo>
                      <a:pt x="68" y="43"/>
                      <a:pt x="66" y="42"/>
                      <a:pt x="65" y="41"/>
                    </a:cubicBezTo>
                    <a:cubicBezTo>
                      <a:pt x="63" y="39"/>
                      <a:pt x="69" y="35"/>
                      <a:pt x="70" y="34"/>
                    </a:cubicBezTo>
                    <a:cubicBezTo>
                      <a:pt x="77" y="26"/>
                      <a:pt x="70" y="11"/>
                      <a:pt x="60" y="12"/>
                    </a:cubicBezTo>
                    <a:cubicBezTo>
                      <a:pt x="55" y="13"/>
                      <a:pt x="50" y="18"/>
                      <a:pt x="47" y="22"/>
                    </a:cubicBezTo>
                    <a:cubicBezTo>
                      <a:pt x="46" y="24"/>
                      <a:pt x="46" y="23"/>
                      <a:pt x="46" y="21"/>
                    </a:cubicBezTo>
                    <a:cubicBezTo>
                      <a:pt x="46" y="19"/>
                      <a:pt x="46" y="17"/>
                      <a:pt x="46" y="15"/>
                    </a:cubicBezTo>
                    <a:cubicBezTo>
                      <a:pt x="46" y="13"/>
                      <a:pt x="45" y="10"/>
                      <a:pt x="44" y="8"/>
                    </a:cubicBezTo>
                    <a:cubicBezTo>
                      <a:pt x="37" y="0"/>
                      <a:pt x="26" y="5"/>
                      <a:pt x="21" y="13"/>
                    </a:cubicBezTo>
                    <a:cubicBezTo>
                      <a:pt x="19" y="17"/>
                      <a:pt x="20" y="25"/>
                      <a:pt x="24" y="29"/>
                    </a:cubicBezTo>
                    <a:cubicBezTo>
                      <a:pt x="20" y="28"/>
                      <a:pt x="16" y="27"/>
                      <a:pt x="12" y="29"/>
                    </a:cubicBezTo>
                    <a:cubicBezTo>
                      <a:pt x="7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1"/>
                    </a:cubicBezTo>
                    <a:cubicBezTo>
                      <a:pt x="22" y="60"/>
                      <a:pt x="22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3"/>
                      <a:pt x="21" y="66"/>
                      <a:pt x="21" y="69"/>
                    </a:cubicBezTo>
                    <a:cubicBezTo>
                      <a:pt x="21" y="74"/>
                      <a:pt x="26" y="80"/>
                      <a:pt x="31" y="81"/>
                    </a:cubicBezTo>
                    <a:cubicBezTo>
                      <a:pt x="41" y="85"/>
                      <a:pt x="56" y="76"/>
                      <a:pt x="51" y="65"/>
                    </a:cubicBezTo>
                    <a:cubicBezTo>
                      <a:pt x="50" y="63"/>
                      <a:pt x="49" y="59"/>
                      <a:pt x="47" y="58"/>
                    </a:cubicBezTo>
                    <a:cubicBezTo>
                      <a:pt x="50" y="61"/>
                      <a:pt x="52" y="62"/>
                      <a:pt x="55" y="64"/>
                    </a:cubicBezTo>
                    <a:cubicBezTo>
                      <a:pt x="60" y="66"/>
                      <a:pt x="68" y="66"/>
                      <a:pt x="73" y="63"/>
                    </a:cubicBezTo>
                    <a:cubicBezTo>
                      <a:pt x="76" y="60"/>
                      <a:pt x="74" y="55"/>
                      <a:pt x="73" y="5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796"/>
              <p:cNvSpPr/>
              <p:nvPr/>
            </p:nvSpPr>
            <p:spPr bwMode="auto">
              <a:xfrm>
                <a:off x="4109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797"/>
              <p:cNvSpPr/>
              <p:nvPr/>
            </p:nvSpPr>
            <p:spPr bwMode="auto">
              <a:xfrm>
                <a:off x="4098" y="2570"/>
                <a:ext cx="67" cy="83"/>
              </a:xfrm>
              <a:custGeom>
                <a:avLst/>
                <a:gdLst>
                  <a:gd name="T0" fmla="*/ 24 w 25"/>
                  <a:gd name="T1" fmla="*/ 30 h 31"/>
                  <a:gd name="T2" fmla="*/ 19 w 25"/>
                  <a:gd name="T3" fmla="*/ 19 h 31"/>
                  <a:gd name="T4" fmla="*/ 19 w 25"/>
                  <a:gd name="T5" fmla="*/ 13 h 31"/>
                  <a:gd name="T6" fmla="*/ 17 w 25"/>
                  <a:gd name="T7" fmla="*/ 12 h 31"/>
                  <a:gd name="T8" fmla="*/ 16 w 25"/>
                  <a:gd name="T9" fmla="*/ 12 h 31"/>
                  <a:gd name="T10" fmla="*/ 16 w 25"/>
                  <a:gd name="T11" fmla="*/ 1 h 31"/>
                  <a:gd name="T12" fmla="*/ 15 w 25"/>
                  <a:gd name="T13" fmla="*/ 0 h 31"/>
                  <a:gd name="T14" fmla="*/ 0 w 25"/>
                  <a:gd name="T15" fmla="*/ 16 h 31"/>
                  <a:gd name="T16" fmla="*/ 5 w 25"/>
                  <a:gd name="T17" fmla="*/ 25 h 31"/>
                  <a:gd name="T18" fmla="*/ 12 w 25"/>
                  <a:gd name="T19" fmla="*/ 27 h 31"/>
                  <a:gd name="T20" fmla="*/ 21 w 25"/>
                  <a:gd name="T21" fmla="*/ 31 h 31"/>
                  <a:gd name="T22" fmla="*/ 22 w 25"/>
                  <a:gd name="T23" fmla="*/ 30 h 31"/>
                  <a:gd name="T24" fmla="*/ 22 w 25"/>
                  <a:gd name="T25" fmla="*/ 29 h 31"/>
                  <a:gd name="T26" fmla="*/ 24 w 25"/>
                  <a:gd name="T27" fmla="*/ 30 h 31"/>
                  <a:gd name="T28" fmla="*/ 24 w 25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1">
                    <a:moveTo>
                      <a:pt x="24" y="30"/>
                    </a:moveTo>
                    <a:cubicBezTo>
                      <a:pt x="22" y="26"/>
                      <a:pt x="20" y="23"/>
                      <a:pt x="19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0" y="15"/>
                      <a:pt x="15" y="2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0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8"/>
                      <a:pt x="18" y="30"/>
                      <a:pt x="21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0" y="29"/>
                      <a:pt x="21" y="30"/>
                      <a:pt x="22" y="29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4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798"/>
              <p:cNvSpPr/>
              <p:nvPr/>
            </p:nvSpPr>
            <p:spPr bwMode="auto">
              <a:xfrm>
                <a:off x="4157" y="2613"/>
                <a:ext cx="61" cy="115"/>
              </a:xfrm>
              <a:custGeom>
                <a:avLst/>
                <a:gdLst>
                  <a:gd name="T0" fmla="*/ 23 w 23"/>
                  <a:gd name="T1" fmla="*/ 31 h 43"/>
                  <a:gd name="T2" fmla="*/ 17 w 23"/>
                  <a:gd name="T3" fmla="*/ 14 h 43"/>
                  <a:gd name="T4" fmla="*/ 21 w 23"/>
                  <a:gd name="T5" fmla="*/ 8 h 43"/>
                  <a:gd name="T6" fmla="*/ 15 w 23"/>
                  <a:gd name="T7" fmla="*/ 6 h 43"/>
                  <a:gd name="T8" fmla="*/ 5 w 23"/>
                  <a:gd name="T9" fmla="*/ 9 h 43"/>
                  <a:gd name="T10" fmla="*/ 5 w 23"/>
                  <a:gd name="T11" fmla="*/ 9 h 43"/>
                  <a:gd name="T12" fmla="*/ 0 w 23"/>
                  <a:gd name="T13" fmla="*/ 17 h 43"/>
                  <a:gd name="T14" fmla="*/ 0 w 23"/>
                  <a:gd name="T15" fmla="*/ 19 h 43"/>
                  <a:gd name="T16" fmla="*/ 2 w 23"/>
                  <a:gd name="T17" fmla="*/ 28 h 43"/>
                  <a:gd name="T18" fmla="*/ 13 w 23"/>
                  <a:gd name="T19" fmla="*/ 42 h 43"/>
                  <a:gd name="T20" fmla="*/ 13 w 23"/>
                  <a:gd name="T21" fmla="*/ 42 h 43"/>
                  <a:gd name="T22" fmla="*/ 14 w 23"/>
                  <a:gd name="T23" fmla="*/ 32 h 43"/>
                  <a:gd name="T24" fmla="*/ 22 w 23"/>
                  <a:gd name="T25" fmla="*/ 32 h 43"/>
                  <a:gd name="T26" fmla="*/ 23 w 23"/>
                  <a:gd name="T27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3">
                    <a:moveTo>
                      <a:pt x="23" y="31"/>
                    </a:moveTo>
                    <a:cubicBezTo>
                      <a:pt x="19" y="26"/>
                      <a:pt x="13" y="20"/>
                      <a:pt x="17" y="14"/>
                    </a:cubicBezTo>
                    <a:cubicBezTo>
                      <a:pt x="18" y="12"/>
                      <a:pt x="21" y="10"/>
                      <a:pt x="21" y="8"/>
                    </a:cubicBezTo>
                    <a:cubicBezTo>
                      <a:pt x="22" y="4"/>
                      <a:pt x="14" y="6"/>
                      <a:pt x="15" y="6"/>
                    </a:cubicBezTo>
                    <a:cubicBezTo>
                      <a:pt x="16" y="0"/>
                      <a:pt x="9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0" y="13"/>
                      <a:pt x="0" y="17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" y="22"/>
                      <a:pt x="2" y="25"/>
                      <a:pt x="2" y="28"/>
                    </a:cubicBezTo>
                    <a:cubicBezTo>
                      <a:pt x="2" y="34"/>
                      <a:pt x="6" y="42"/>
                      <a:pt x="13" y="42"/>
                    </a:cubicBezTo>
                    <a:cubicBezTo>
                      <a:pt x="13" y="43"/>
                      <a:pt x="13" y="42"/>
                      <a:pt x="13" y="42"/>
                    </a:cubicBezTo>
                    <a:cubicBezTo>
                      <a:pt x="11" y="38"/>
                      <a:pt x="14" y="35"/>
                      <a:pt x="14" y="32"/>
                    </a:cubicBezTo>
                    <a:cubicBezTo>
                      <a:pt x="14" y="32"/>
                      <a:pt x="21" y="32"/>
                      <a:pt x="22" y="32"/>
                    </a:cubicBezTo>
                    <a:cubicBezTo>
                      <a:pt x="23" y="32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799"/>
              <p:cNvSpPr/>
              <p:nvPr/>
            </p:nvSpPr>
            <p:spPr bwMode="auto">
              <a:xfrm>
                <a:off x="4101" y="2674"/>
                <a:ext cx="67" cy="102"/>
              </a:xfrm>
              <a:custGeom>
                <a:avLst/>
                <a:gdLst>
                  <a:gd name="T0" fmla="*/ 25 w 25"/>
                  <a:gd name="T1" fmla="*/ 1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2 w 25"/>
                  <a:gd name="T11" fmla="*/ 10 h 38"/>
                  <a:gd name="T12" fmla="*/ 7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1 w 25"/>
                  <a:gd name="T19" fmla="*/ 27 h 38"/>
                  <a:gd name="T20" fmla="*/ 22 w 25"/>
                  <a:gd name="T21" fmla="*/ 27 h 38"/>
                  <a:gd name="T22" fmla="*/ 23 w 25"/>
                  <a:gd name="T23" fmla="*/ 10 h 38"/>
                  <a:gd name="T24" fmla="*/ 24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2" y="3"/>
                      <a:pt x="19" y="5"/>
                      <a:pt x="15" y="7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1" y="14"/>
                      <a:pt x="10" y="18"/>
                      <a:pt x="7" y="20"/>
                    </a:cubicBezTo>
                    <a:cubicBezTo>
                      <a:pt x="0" y="25"/>
                      <a:pt x="4" y="33"/>
                      <a:pt x="9" y="38"/>
                    </a:cubicBezTo>
                    <a:cubicBezTo>
                      <a:pt x="10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3" y="21"/>
                      <a:pt x="23" y="16"/>
                      <a:pt x="23" y="10"/>
                    </a:cubicBezTo>
                    <a:cubicBezTo>
                      <a:pt x="23" y="10"/>
                      <a:pt x="24" y="10"/>
                      <a:pt x="24" y="10"/>
                    </a:cubicBezTo>
                    <a:cubicBezTo>
                      <a:pt x="25" y="7"/>
                      <a:pt x="25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00"/>
              <p:cNvSpPr/>
              <p:nvPr/>
            </p:nvSpPr>
            <p:spPr bwMode="auto">
              <a:xfrm>
                <a:off x="4127" y="27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801"/>
              <p:cNvSpPr/>
              <p:nvPr/>
            </p:nvSpPr>
            <p:spPr bwMode="auto">
              <a:xfrm>
                <a:off x="4079" y="2578"/>
                <a:ext cx="73" cy="77"/>
              </a:xfrm>
              <a:custGeom>
                <a:avLst/>
                <a:gdLst>
                  <a:gd name="T0" fmla="*/ 27 w 27"/>
                  <a:gd name="T1" fmla="*/ 26 h 29"/>
                  <a:gd name="T2" fmla="*/ 20 w 27"/>
                  <a:gd name="T3" fmla="*/ 20 h 29"/>
                  <a:gd name="T4" fmla="*/ 16 w 27"/>
                  <a:gd name="T5" fmla="*/ 11 h 29"/>
                  <a:gd name="T6" fmla="*/ 15 w 27"/>
                  <a:gd name="T7" fmla="*/ 10 h 29"/>
                  <a:gd name="T8" fmla="*/ 13 w 27"/>
                  <a:gd name="T9" fmla="*/ 11 h 29"/>
                  <a:gd name="T10" fmla="*/ 14 w 27"/>
                  <a:gd name="T11" fmla="*/ 6 h 29"/>
                  <a:gd name="T12" fmla="*/ 14 w 27"/>
                  <a:gd name="T13" fmla="*/ 4 h 29"/>
                  <a:gd name="T14" fmla="*/ 15 w 27"/>
                  <a:gd name="T15" fmla="*/ 1 h 29"/>
                  <a:gd name="T16" fmla="*/ 15 w 27"/>
                  <a:gd name="T17" fmla="*/ 1 h 29"/>
                  <a:gd name="T18" fmla="*/ 27 w 27"/>
                  <a:gd name="T19" fmla="*/ 27 h 29"/>
                  <a:gd name="T20" fmla="*/ 27 w 27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27" y="26"/>
                    </a:moveTo>
                    <a:cubicBezTo>
                      <a:pt x="25" y="24"/>
                      <a:pt x="22" y="23"/>
                      <a:pt x="20" y="20"/>
                    </a:cubicBezTo>
                    <a:cubicBezTo>
                      <a:pt x="18" y="17"/>
                      <a:pt x="17" y="13"/>
                      <a:pt x="16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9"/>
                      <a:pt x="13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1"/>
                    </a:cubicBezTo>
                    <a:cubicBezTo>
                      <a:pt x="0" y="9"/>
                      <a:pt x="13" y="29"/>
                      <a:pt x="27" y="27"/>
                    </a:cubicBezTo>
                    <a:cubicBezTo>
                      <a:pt x="27" y="27"/>
                      <a:pt x="27" y="27"/>
                      <a:pt x="27" y="26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802"/>
              <p:cNvSpPr/>
              <p:nvPr/>
            </p:nvSpPr>
            <p:spPr bwMode="auto">
              <a:xfrm>
                <a:off x="4157" y="2642"/>
                <a:ext cx="51" cy="86"/>
              </a:xfrm>
              <a:custGeom>
                <a:avLst/>
                <a:gdLst>
                  <a:gd name="T0" fmla="*/ 19 w 19"/>
                  <a:gd name="T1" fmla="*/ 23 h 32"/>
                  <a:gd name="T2" fmla="*/ 16 w 19"/>
                  <a:gd name="T3" fmla="*/ 20 h 32"/>
                  <a:gd name="T4" fmla="*/ 14 w 19"/>
                  <a:gd name="T5" fmla="*/ 16 h 32"/>
                  <a:gd name="T6" fmla="*/ 14 w 19"/>
                  <a:gd name="T7" fmla="*/ 15 h 32"/>
                  <a:gd name="T8" fmla="*/ 15 w 19"/>
                  <a:gd name="T9" fmla="*/ 12 h 32"/>
                  <a:gd name="T10" fmla="*/ 17 w 19"/>
                  <a:gd name="T11" fmla="*/ 2 h 32"/>
                  <a:gd name="T12" fmla="*/ 17 w 19"/>
                  <a:gd name="T13" fmla="*/ 1 h 32"/>
                  <a:gd name="T14" fmla="*/ 12 w 19"/>
                  <a:gd name="T15" fmla="*/ 1 h 32"/>
                  <a:gd name="T16" fmla="*/ 11 w 19"/>
                  <a:gd name="T17" fmla="*/ 1 h 32"/>
                  <a:gd name="T18" fmla="*/ 9 w 19"/>
                  <a:gd name="T19" fmla="*/ 1 h 32"/>
                  <a:gd name="T20" fmla="*/ 8 w 19"/>
                  <a:gd name="T21" fmla="*/ 1 h 32"/>
                  <a:gd name="T22" fmla="*/ 1 w 19"/>
                  <a:gd name="T23" fmla="*/ 6 h 32"/>
                  <a:gd name="T24" fmla="*/ 1 w 19"/>
                  <a:gd name="T25" fmla="*/ 9 h 32"/>
                  <a:gd name="T26" fmla="*/ 3 w 19"/>
                  <a:gd name="T27" fmla="*/ 18 h 32"/>
                  <a:gd name="T28" fmla="*/ 13 w 19"/>
                  <a:gd name="T29" fmla="*/ 32 h 32"/>
                  <a:gd name="T30" fmla="*/ 13 w 19"/>
                  <a:gd name="T31" fmla="*/ 31 h 32"/>
                  <a:gd name="T32" fmla="*/ 9 w 19"/>
                  <a:gd name="T33" fmla="*/ 24 h 32"/>
                  <a:gd name="T34" fmla="*/ 10 w 19"/>
                  <a:gd name="T35" fmla="*/ 23 h 32"/>
                  <a:gd name="T36" fmla="*/ 18 w 19"/>
                  <a:gd name="T37" fmla="*/ 23 h 32"/>
                  <a:gd name="T38" fmla="*/ 19 w 19"/>
                  <a:gd name="T3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2">
                    <a:moveTo>
                      <a:pt x="19" y="23"/>
                    </a:moveTo>
                    <a:cubicBezTo>
                      <a:pt x="18" y="22"/>
                      <a:pt x="17" y="21"/>
                      <a:pt x="16" y="20"/>
                    </a:cubicBezTo>
                    <a:cubicBezTo>
                      <a:pt x="14" y="19"/>
                      <a:pt x="14" y="17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3"/>
                      <a:pt x="15" y="14"/>
                      <a:pt x="15" y="12"/>
                    </a:cubicBezTo>
                    <a:cubicBezTo>
                      <a:pt x="15" y="8"/>
                      <a:pt x="16" y="5"/>
                      <a:pt x="17" y="2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5" y="2"/>
                      <a:pt x="10" y="5"/>
                      <a:pt x="12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2"/>
                      <a:pt x="1" y="3"/>
                      <a:pt x="1" y="6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3" y="12"/>
                      <a:pt x="2" y="14"/>
                      <a:pt x="3" y="18"/>
                    </a:cubicBezTo>
                    <a:cubicBezTo>
                      <a:pt x="3" y="23"/>
                      <a:pt x="6" y="32"/>
                      <a:pt x="13" y="32"/>
                    </a:cubicBezTo>
                    <a:cubicBezTo>
                      <a:pt x="13" y="32"/>
                      <a:pt x="13" y="31"/>
                      <a:pt x="13" y="31"/>
                    </a:cubicBezTo>
                    <a:cubicBezTo>
                      <a:pt x="11" y="30"/>
                      <a:pt x="4" y="22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8" y="18"/>
                      <a:pt x="16" y="22"/>
                      <a:pt x="18" y="23"/>
                    </a:cubicBezTo>
                    <a:cubicBezTo>
                      <a:pt x="18" y="24"/>
                      <a:pt x="19" y="23"/>
                      <a:pt x="19" y="2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03"/>
              <p:cNvSpPr/>
              <p:nvPr/>
            </p:nvSpPr>
            <p:spPr bwMode="auto">
              <a:xfrm>
                <a:off x="4050" y="2631"/>
                <a:ext cx="104" cy="142"/>
              </a:xfrm>
              <a:custGeom>
                <a:avLst/>
                <a:gdLst>
                  <a:gd name="T0" fmla="*/ 38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20 w 39"/>
                  <a:gd name="T11" fmla="*/ 41 h 53"/>
                  <a:gd name="T12" fmla="*/ 27 w 39"/>
                  <a:gd name="T13" fmla="*/ 52 h 53"/>
                  <a:gd name="T14" fmla="*/ 27 w 39"/>
                  <a:gd name="T15" fmla="*/ 51 h 53"/>
                  <a:gd name="T16" fmla="*/ 34 w 39"/>
                  <a:gd name="T17" fmla="*/ 33 h 53"/>
                  <a:gd name="T18" fmla="*/ 35 w 39"/>
                  <a:gd name="T19" fmla="*/ 26 h 53"/>
                  <a:gd name="T20" fmla="*/ 38 w 39"/>
                  <a:gd name="T21" fmla="*/ 20 h 53"/>
                  <a:gd name="T22" fmla="*/ 38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8" y="13"/>
                    </a:moveTo>
                    <a:cubicBezTo>
                      <a:pt x="33" y="5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7"/>
                      <a:pt x="12" y="40"/>
                      <a:pt x="20" y="32"/>
                    </a:cubicBezTo>
                    <a:cubicBezTo>
                      <a:pt x="20" y="32"/>
                      <a:pt x="20" y="32"/>
                      <a:pt x="20" y="33"/>
                    </a:cubicBezTo>
                    <a:cubicBezTo>
                      <a:pt x="20" y="36"/>
                      <a:pt x="20" y="39"/>
                      <a:pt x="20" y="41"/>
                    </a:cubicBezTo>
                    <a:cubicBezTo>
                      <a:pt x="20" y="46"/>
                      <a:pt x="23" y="50"/>
                      <a:pt x="27" y="52"/>
                    </a:cubicBezTo>
                    <a:cubicBezTo>
                      <a:pt x="27" y="53"/>
                      <a:pt x="28" y="52"/>
                      <a:pt x="27" y="51"/>
                    </a:cubicBezTo>
                    <a:cubicBezTo>
                      <a:pt x="23" y="42"/>
                      <a:pt x="33" y="40"/>
                      <a:pt x="34" y="33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8" y="20"/>
                    </a:cubicBezTo>
                    <a:cubicBezTo>
                      <a:pt x="39" y="18"/>
                      <a:pt x="39" y="16"/>
                      <a:pt x="38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04"/>
              <p:cNvSpPr/>
              <p:nvPr/>
            </p:nvSpPr>
            <p:spPr bwMode="auto">
              <a:xfrm>
                <a:off x="4058" y="2639"/>
                <a:ext cx="80" cy="30"/>
              </a:xfrm>
              <a:custGeom>
                <a:avLst/>
                <a:gdLst>
                  <a:gd name="T0" fmla="*/ 29 w 30"/>
                  <a:gd name="T1" fmla="*/ 4 h 11"/>
                  <a:gd name="T2" fmla="*/ 26 w 30"/>
                  <a:gd name="T3" fmla="*/ 4 h 11"/>
                  <a:gd name="T4" fmla="*/ 25 w 30"/>
                  <a:gd name="T5" fmla="*/ 3 h 11"/>
                  <a:gd name="T6" fmla="*/ 18 w 30"/>
                  <a:gd name="T7" fmla="*/ 1 h 11"/>
                  <a:gd name="T8" fmla="*/ 9 w 30"/>
                  <a:gd name="T9" fmla="*/ 1 h 11"/>
                  <a:gd name="T10" fmla="*/ 9 w 30"/>
                  <a:gd name="T11" fmla="*/ 1 h 11"/>
                  <a:gd name="T12" fmla="*/ 0 w 30"/>
                  <a:gd name="T13" fmla="*/ 9 h 11"/>
                  <a:gd name="T14" fmla="*/ 0 w 30"/>
                  <a:gd name="T15" fmla="*/ 10 h 11"/>
                  <a:gd name="T16" fmla="*/ 1 w 30"/>
                  <a:gd name="T17" fmla="*/ 10 h 11"/>
                  <a:gd name="T18" fmla="*/ 1 w 30"/>
                  <a:gd name="T19" fmla="*/ 10 h 11"/>
                  <a:gd name="T20" fmla="*/ 21 w 30"/>
                  <a:gd name="T21" fmla="*/ 4 h 11"/>
                  <a:gd name="T22" fmla="*/ 24 w 30"/>
                  <a:gd name="T23" fmla="*/ 5 h 11"/>
                  <a:gd name="T24" fmla="*/ 24 w 30"/>
                  <a:gd name="T25" fmla="*/ 4 h 11"/>
                  <a:gd name="T26" fmla="*/ 26 w 30"/>
                  <a:gd name="T27" fmla="*/ 5 h 11"/>
                  <a:gd name="T28" fmla="*/ 27 w 30"/>
                  <a:gd name="T29" fmla="*/ 5 h 11"/>
                  <a:gd name="T30" fmla="*/ 29 w 30"/>
                  <a:gd name="T31" fmla="*/ 5 h 11"/>
                  <a:gd name="T32" fmla="*/ 29 w 30"/>
                  <a:gd name="T3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1">
                    <a:moveTo>
                      <a:pt x="29" y="4"/>
                    </a:moveTo>
                    <a:cubicBezTo>
                      <a:pt x="28" y="4"/>
                      <a:pt x="27" y="4"/>
                      <a:pt x="26" y="4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7" y="6"/>
                      <a:pt x="14" y="4"/>
                      <a:pt x="21" y="4"/>
                    </a:cubicBezTo>
                    <a:cubicBezTo>
                      <a:pt x="22" y="4"/>
                      <a:pt x="23" y="5"/>
                      <a:pt x="24" y="5"/>
                    </a:cubicBezTo>
                    <a:cubicBezTo>
                      <a:pt x="24" y="5"/>
                      <a:pt x="25" y="5"/>
                      <a:pt x="24" y="4"/>
                    </a:cubicBezTo>
                    <a:cubicBezTo>
                      <a:pt x="25" y="4"/>
                      <a:pt x="25" y="4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5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805"/>
              <p:cNvSpPr/>
              <p:nvPr/>
            </p:nvSpPr>
            <p:spPr bwMode="auto">
              <a:xfrm>
                <a:off x="4063" y="2685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1 h 15"/>
                  <a:gd name="T4" fmla="*/ 3 w 27"/>
                  <a:gd name="T5" fmla="*/ 10 h 15"/>
                  <a:gd name="T6" fmla="*/ 2 w 27"/>
                  <a:gd name="T7" fmla="*/ 10 h 15"/>
                  <a:gd name="T8" fmla="*/ 2 w 27"/>
                  <a:gd name="T9" fmla="*/ 8 h 15"/>
                  <a:gd name="T10" fmla="*/ 1 w 27"/>
                  <a:gd name="T11" fmla="*/ 8 h 15"/>
                  <a:gd name="T12" fmla="*/ 7 w 27"/>
                  <a:gd name="T13" fmla="*/ 14 h 15"/>
                  <a:gd name="T14" fmla="*/ 15 w 27"/>
                  <a:gd name="T15" fmla="*/ 13 h 15"/>
                  <a:gd name="T16" fmla="*/ 22 w 27"/>
                  <a:gd name="T17" fmla="*/ 6 h 15"/>
                  <a:gd name="T18" fmla="*/ 27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2"/>
                      <a:pt x="11" y="13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1" y="7"/>
                      <a:pt x="0" y="8"/>
                      <a:pt x="1" y="8"/>
                    </a:cubicBezTo>
                    <a:cubicBezTo>
                      <a:pt x="2" y="12"/>
                      <a:pt x="4" y="13"/>
                      <a:pt x="7" y="14"/>
                    </a:cubicBezTo>
                    <a:cubicBezTo>
                      <a:pt x="10" y="15"/>
                      <a:pt x="13" y="15"/>
                      <a:pt x="15" y="13"/>
                    </a:cubicBezTo>
                    <a:cubicBezTo>
                      <a:pt x="18" y="11"/>
                      <a:pt x="19" y="8"/>
                      <a:pt x="22" y="6"/>
                    </a:cubicBezTo>
                    <a:cubicBezTo>
                      <a:pt x="24" y="5"/>
                      <a:pt x="26" y="3"/>
                      <a:pt x="27" y="1"/>
                    </a:cubicBezTo>
                    <a:cubicBezTo>
                      <a:pt x="27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806"/>
              <p:cNvSpPr/>
              <p:nvPr/>
            </p:nvSpPr>
            <p:spPr bwMode="auto">
              <a:xfrm>
                <a:off x="4135" y="2655"/>
                <a:ext cx="51" cy="49"/>
              </a:xfrm>
              <a:custGeom>
                <a:avLst/>
                <a:gdLst>
                  <a:gd name="T0" fmla="*/ 10 w 19"/>
                  <a:gd name="T1" fmla="*/ 1 h 18"/>
                  <a:gd name="T2" fmla="*/ 10 w 19"/>
                  <a:gd name="T3" fmla="*/ 0 h 18"/>
                  <a:gd name="T4" fmla="*/ 2 w 19"/>
                  <a:gd name="T5" fmla="*/ 4 h 18"/>
                  <a:gd name="T6" fmla="*/ 2 w 19"/>
                  <a:gd name="T7" fmla="*/ 11 h 18"/>
                  <a:gd name="T8" fmla="*/ 12 w 19"/>
                  <a:gd name="T9" fmla="*/ 16 h 18"/>
                  <a:gd name="T10" fmla="*/ 17 w 19"/>
                  <a:gd name="T11" fmla="*/ 11 h 18"/>
                  <a:gd name="T12" fmla="*/ 17 w 19"/>
                  <a:gd name="T13" fmla="*/ 9 h 18"/>
                  <a:gd name="T14" fmla="*/ 19 w 19"/>
                  <a:gd name="T15" fmla="*/ 6 h 18"/>
                  <a:gd name="T16" fmla="*/ 10 w 19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0" y="1"/>
                    </a:moveTo>
                    <a:cubicBezTo>
                      <a:pt x="11" y="1"/>
                      <a:pt x="11" y="0"/>
                      <a:pt x="10" y="0"/>
                    </a:cubicBezTo>
                    <a:cubicBezTo>
                      <a:pt x="7" y="1"/>
                      <a:pt x="4" y="1"/>
                      <a:pt x="2" y="4"/>
                    </a:cubicBezTo>
                    <a:cubicBezTo>
                      <a:pt x="0" y="6"/>
                      <a:pt x="2" y="9"/>
                      <a:pt x="2" y="11"/>
                    </a:cubicBezTo>
                    <a:cubicBezTo>
                      <a:pt x="2" y="16"/>
                      <a:pt x="9" y="18"/>
                      <a:pt x="12" y="16"/>
                    </a:cubicBezTo>
                    <a:cubicBezTo>
                      <a:pt x="14" y="15"/>
                      <a:pt x="17" y="13"/>
                      <a:pt x="17" y="11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8" y="8"/>
                      <a:pt x="18" y="7"/>
                      <a:pt x="19" y="6"/>
                    </a:cubicBezTo>
                    <a:cubicBezTo>
                      <a:pt x="19" y="3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807"/>
              <p:cNvSpPr/>
              <p:nvPr/>
            </p:nvSpPr>
            <p:spPr bwMode="auto">
              <a:xfrm>
                <a:off x="4144" y="2666"/>
                <a:ext cx="42" cy="32"/>
              </a:xfrm>
              <a:custGeom>
                <a:avLst/>
                <a:gdLst>
                  <a:gd name="T0" fmla="*/ 15 w 16"/>
                  <a:gd name="T1" fmla="*/ 3 h 12"/>
                  <a:gd name="T2" fmla="*/ 14 w 16"/>
                  <a:gd name="T3" fmla="*/ 1 h 12"/>
                  <a:gd name="T4" fmla="*/ 10 w 16"/>
                  <a:gd name="T5" fmla="*/ 1 h 12"/>
                  <a:gd name="T6" fmla="*/ 9 w 16"/>
                  <a:gd name="T7" fmla="*/ 2 h 12"/>
                  <a:gd name="T8" fmla="*/ 9 w 16"/>
                  <a:gd name="T9" fmla="*/ 2 h 12"/>
                  <a:gd name="T10" fmla="*/ 1 w 16"/>
                  <a:gd name="T11" fmla="*/ 6 h 12"/>
                  <a:gd name="T12" fmla="*/ 0 w 16"/>
                  <a:gd name="T13" fmla="*/ 7 h 12"/>
                  <a:gd name="T14" fmla="*/ 8 w 16"/>
                  <a:gd name="T15" fmla="*/ 12 h 12"/>
                  <a:gd name="T16" fmla="*/ 13 w 16"/>
                  <a:gd name="T17" fmla="*/ 9 h 12"/>
                  <a:gd name="T18" fmla="*/ 12 w 16"/>
                  <a:gd name="T19" fmla="*/ 7 h 12"/>
                  <a:gd name="T20" fmla="*/ 15 w 16"/>
                  <a:gd name="T2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15" y="3"/>
                    </a:move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1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5"/>
                      <a:pt x="4" y="9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11"/>
                      <a:pt x="4" y="12"/>
                      <a:pt x="8" y="12"/>
                    </a:cubicBezTo>
                    <a:cubicBezTo>
                      <a:pt x="10" y="12"/>
                      <a:pt x="12" y="11"/>
                      <a:pt x="13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809"/>
            <p:cNvSpPr/>
            <p:nvPr/>
          </p:nvSpPr>
          <p:spPr bwMode="auto">
            <a:xfrm>
              <a:off x="6591301" y="4227513"/>
              <a:ext cx="28575" cy="39688"/>
            </a:xfrm>
            <a:custGeom>
              <a:avLst/>
              <a:gdLst>
                <a:gd name="T0" fmla="*/ 7 w 7"/>
                <a:gd name="T1" fmla="*/ 1 h 9"/>
                <a:gd name="T2" fmla="*/ 2 w 7"/>
                <a:gd name="T3" fmla="*/ 1 h 9"/>
                <a:gd name="T4" fmla="*/ 1 w 7"/>
                <a:gd name="T5" fmla="*/ 1 h 9"/>
                <a:gd name="T6" fmla="*/ 1 w 7"/>
                <a:gd name="T7" fmla="*/ 4 h 9"/>
                <a:gd name="T8" fmla="*/ 1 w 7"/>
                <a:gd name="T9" fmla="*/ 5 h 9"/>
                <a:gd name="T10" fmla="*/ 2 w 7"/>
                <a:gd name="T11" fmla="*/ 9 h 9"/>
                <a:gd name="T12" fmla="*/ 2 w 7"/>
                <a:gd name="T13" fmla="*/ 9 h 9"/>
                <a:gd name="T14" fmla="*/ 4 w 7"/>
                <a:gd name="T15" fmla="*/ 4 h 9"/>
                <a:gd name="T16" fmla="*/ 7 w 7"/>
                <a:gd name="T17" fmla="*/ 2 h 9"/>
                <a:gd name="T18" fmla="*/ 7 w 7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7" y="1"/>
                  </a:moveTo>
                  <a:cubicBezTo>
                    <a:pt x="6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4" y="8"/>
                    <a:pt x="5" y="6"/>
                    <a:pt x="4" y="4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10"/>
            <p:cNvSpPr/>
            <p:nvPr/>
          </p:nvSpPr>
          <p:spPr bwMode="auto">
            <a:xfrm>
              <a:off x="6434138" y="4237038"/>
              <a:ext cx="25400" cy="76200"/>
            </a:xfrm>
            <a:custGeom>
              <a:avLst/>
              <a:gdLst>
                <a:gd name="T0" fmla="*/ 6 w 6"/>
                <a:gd name="T1" fmla="*/ 17 h 18"/>
                <a:gd name="T2" fmla="*/ 4 w 6"/>
                <a:gd name="T3" fmla="*/ 10 h 18"/>
                <a:gd name="T4" fmla="*/ 2 w 6"/>
                <a:gd name="T5" fmla="*/ 9 h 18"/>
                <a:gd name="T6" fmla="*/ 2 w 6"/>
                <a:gd name="T7" fmla="*/ 1 h 18"/>
                <a:gd name="T8" fmla="*/ 1 w 6"/>
                <a:gd name="T9" fmla="*/ 1 h 18"/>
                <a:gd name="T10" fmla="*/ 1 w 6"/>
                <a:gd name="T11" fmla="*/ 2 h 18"/>
                <a:gd name="T12" fmla="*/ 1 w 6"/>
                <a:gd name="T13" fmla="*/ 2 h 18"/>
                <a:gd name="T14" fmla="*/ 0 w 6"/>
                <a:gd name="T15" fmla="*/ 11 h 18"/>
                <a:gd name="T16" fmla="*/ 5 w 6"/>
                <a:gd name="T17" fmla="*/ 17 h 18"/>
                <a:gd name="T18" fmla="*/ 6 w 6"/>
                <a:gd name="T1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8">
                  <a:moveTo>
                    <a:pt x="6" y="17"/>
                  </a:moveTo>
                  <a:cubicBezTo>
                    <a:pt x="5" y="15"/>
                    <a:pt x="5" y="12"/>
                    <a:pt x="4" y="10"/>
                  </a:cubicBezTo>
                  <a:cubicBezTo>
                    <a:pt x="3" y="10"/>
                    <a:pt x="2" y="9"/>
                    <a:pt x="2" y="9"/>
                  </a:cubicBezTo>
                  <a:cubicBezTo>
                    <a:pt x="2" y="6"/>
                    <a:pt x="1" y="4"/>
                    <a:pt x="2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0" y="8"/>
                    <a:pt x="0" y="11"/>
                  </a:cubicBezTo>
                  <a:cubicBezTo>
                    <a:pt x="1" y="14"/>
                    <a:pt x="3" y="16"/>
                    <a:pt x="5" y="17"/>
                  </a:cubicBezTo>
                  <a:cubicBezTo>
                    <a:pt x="6" y="18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11"/>
            <p:cNvSpPr/>
            <p:nvPr/>
          </p:nvSpPr>
          <p:spPr bwMode="auto">
            <a:xfrm>
              <a:off x="6569076" y="4325938"/>
              <a:ext cx="98425" cy="93663"/>
            </a:xfrm>
            <a:custGeom>
              <a:avLst/>
              <a:gdLst>
                <a:gd name="T0" fmla="*/ 15 w 23"/>
                <a:gd name="T1" fmla="*/ 0 h 22"/>
                <a:gd name="T2" fmla="*/ 14 w 23"/>
                <a:gd name="T3" fmla="*/ 1 h 22"/>
                <a:gd name="T4" fmla="*/ 12 w 23"/>
                <a:gd name="T5" fmla="*/ 9 h 22"/>
                <a:gd name="T6" fmla="*/ 11 w 23"/>
                <a:gd name="T7" fmla="*/ 9 h 22"/>
                <a:gd name="T8" fmla="*/ 7 w 23"/>
                <a:gd name="T9" fmla="*/ 13 h 22"/>
                <a:gd name="T10" fmla="*/ 4 w 23"/>
                <a:gd name="T11" fmla="*/ 17 h 22"/>
                <a:gd name="T12" fmla="*/ 1 w 23"/>
                <a:gd name="T13" fmla="*/ 19 h 22"/>
                <a:gd name="T14" fmla="*/ 1 w 23"/>
                <a:gd name="T15" fmla="*/ 20 h 22"/>
                <a:gd name="T16" fmla="*/ 15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5" y="0"/>
                  </a:moveTo>
                  <a:cubicBezTo>
                    <a:pt x="15" y="0"/>
                    <a:pt x="14" y="0"/>
                    <a:pt x="14" y="1"/>
                  </a:cubicBezTo>
                  <a:cubicBezTo>
                    <a:pt x="15" y="4"/>
                    <a:pt x="16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4"/>
                    <a:pt x="5" y="16"/>
                    <a:pt x="4" y="17"/>
                  </a:cubicBezTo>
                  <a:cubicBezTo>
                    <a:pt x="3" y="18"/>
                    <a:pt x="3" y="19"/>
                    <a:pt x="1" y="19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9" y="22"/>
                    <a:pt x="23" y="7"/>
                    <a:pt x="15" y="0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12"/>
            <p:cNvSpPr/>
            <p:nvPr/>
          </p:nvSpPr>
          <p:spPr bwMode="auto">
            <a:xfrm>
              <a:off x="6683376" y="4113213"/>
              <a:ext cx="47625" cy="98425"/>
            </a:xfrm>
            <a:custGeom>
              <a:avLst/>
              <a:gdLst>
                <a:gd name="T0" fmla="*/ 10 w 11"/>
                <a:gd name="T1" fmla="*/ 9 h 23"/>
                <a:gd name="T2" fmla="*/ 5 w 11"/>
                <a:gd name="T3" fmla="*/ 3 h 23"/>
                <a:gd name="T4" fmla="*/ 3 w 11"/>
                <a:gd name="T5" fmla="*/ 2 h 23"/>
                <a:gd name="T6" fmla="*/ 2 w 11"/>
                <a:gd name="T7" fmla="*/ 1 h 23"/>
                <a:gd name="T8" fmla="*/ 1 w 11"/>
                <a:gd name="T9" fmla="*/ 1 h 23"/>
                <a:gd name="T10" fmla="*/ 0 w 11"/>
                <a:gd name="T11" fmla="*/ 2 h 23"/>
                <a:gd name="T12" fmla="*/ 1 w 11"/>
                <a:gd name="T13" fmla="*/ 2 h 23"/>
                <a:gd name="T14" fmla="*/ 4 w 11"/>
                <a:gd name="T15" fmla="*/ 6 h 23"/>
                <a:gd name="T16" fmla="*/ 5 w 11"/>
                <a:gd name="T17" fmla="*/ 15 h 23"/>
                <a:gd name="T18" fmla="*/ 5 w 11"/>
                <a:gd name="T19" fmla="*/ 23 h 23"/>
                <a:gd name="T20" fmla="*/ 6 w 11"/>
                <a:gd name="T21" fmla="*/ 23 h 23"/>
                <a:gd name="T22" fmla="*/ 10 w 11"/>
                <a:gd name="T23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23">
                  <a:moveTo>
                    <a:pt x="10" y="9"/>
                  </a:moveTo>
                  <a:cubicBezTo>
                    <a:pt x="9" y="7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7" y="9"/>
                    <a:pt x="5" y="12"/>
                    <a:pt x="5" y="15"/>
                  </a:cubicBezTo>
                  <a:cubicBezTo>
                    <a:pt x="5" y="17"/>
                    <a:pt x="5" y="20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9" y="19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13"/>
            <p:cNvSpPr/>
            <p:nvPr/>
          </p:nvSpPr>
          <p:spPr bwMode="auto">
            <a:xfrm>
              <a:off x="7045326" y="3705225"/>
              <a:ext cx="246063" cy="284163"/>
            </a:xfrm>
            <a:custGeom>
              <a:avLst/>
              <a:gdLst>
                <a:gd name="T0" fmla="*/ 38 w 58"/>
                <a:gd name="T1" fmla="*/ 2 h 67"/>
                <a:gd name="T2" fmla="*/ 28 w 58"/>
                <a:gd name="T3" fmla="*/ 12 h 67"/>
                <a:gd name="T4" fmla="*/ 24 w 58"/>
                <a:gd name="T5" fmla="*/ 11 h 67"/>
                <a:gd name="T6" fmla="*/ 21 w 58"/>
                <a:gd name="T7" fmla="*/ 13 h 67"/>
                <a:gd name="T8" fmla="*/ 14 w 58"/>
                <a:gd name="T9" fmla="*/ 19 h 67"/>
                <a:gd name="T10" fmla="*/ 11 w 58"/>
                <a:gd name="T11" fmla="*/ 24 h 67"/>
                <a:gd name="T12" fmla="*/ 4 w 58"/>
                <a:gd name="T13" fmla="*/ 31 h 67"/>
                <a:gd name="T14" fmla="*/ 8 w 58"/>
                <a:gd name="T15" fmla="*/ 33 h 67"/>
                <a:gd name="T16" fmla="*/ 2 w 58"/>
                <a:gd name="T17" fmla="*/ 37 h 67"/>
                <a:gd name="T18" fmla="*/ 0 w 58"/>
                <a:gd name="T19" fmla="*/ 45 h 67"/>
                <a:gd name="T20" fmla="*/ 1 w 58"/>
                <a:gd name="T21" fmla="*/ 46 h 67"/>
                <a:gd name="T22" fmla="*/ 3 w 58"/>
                <a:gd name="T23" fmla="*/ 53 h 67"/>
                <a:gd name="T24" fmla="*/ 11 w 58"/>
                <a:gd name="T25" fmla="*/ 57 h 67"/>
                <a:gd name="T26" fmla="*/ 16 w 58"/>
                <a:gd name="T27" fmla="*/ 66 h 67"/>
                <a:gd name="T28" fmla="*/ 26 w 58"/>
                <a:gd name="T29" fmla="*/ 66 h 67"/>
                <a:gd name="T30" fmla="*/ 32 w 58"/>
                <a:gd name="T31" fmla="*/ 65 h 67"/>
                <a:gd name="T32" fmla="*/ 35 w 58"/>
                <a:gd name="T33" fmla="*/ 54 h 67"/>
                <a:gd name="T34" fmla="*/ 35 w 58"/>
                <a:gd name="T35" fmla="*/ 48 h 67"/>
                <a:gd name="T36" fmla="*/ 43 w 58"/>
                <a:gd name="T37" fmla="*/ 48 h 67"/>
                <a:gd name="T38" fmla="*/ 56 w 58"/>
                <a:gd name="T39" fmla="*/ 35 h 67"/>
                <a:gd name="T40" fmla="*/ 45 w 58"/>
                <a:gd name="T41" fmla="*/ 18 h 67"/>
                <a:gd name="T42" fmla="*/ 45 w 58"/>
                <a:gd name="T43" fmla="*/ 18 h 67"/>
                <a:gd name="T44" fmla="*/ 47 w 58"/>
                <a:gd name="T45" fmla="*/ 15 h 67"/>
                <a:gd name="T46" fmla="*/ 47 w 58"/>
                <a:gd name="T47" fmla="*/ 9 h 67"/>
                <a:gd name="T48" fmla="*/ 38 w 58"/>
                <a:gd name="T4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67">
                  <a:moveTo>
                    <a:pt x="38" y="2"/>
                  </a:moveTo>
                  <a:cubicBezTo>
                    <a:pt x="34" y="4"/>
                    <a:pt x="30" y="8"/>
                    <a:pt x="28" y="12"/>
                  </a:cubicBezTo>
                  <a:cubicBezTo>
                    <a:pt x="27" y="14"/>
                    <a:pt x="26" y="12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5"/>
                    <a:pt x="17" y="18"/>
                    <a:pt x="14" y="19"/>
                  </a:cubicBezTo>
                  <a:cubicBezTo>
                    <a:pt x="12" y="20"/>
                    <a:pt x="11" y="22"/>
                    <a:pt x="11" y="24"/>
                  </a:cubicBezTo>
                  <a:cubicBezTo>
                    <a:pt x="10" y="27"/>
                    <a:pt x="1" y="26"/>
                    <a:pt x="4" y="31"/>
                  </a:cubicBezTo>
                  <a:cubicBezTo>
                    <a:pt x="5" y="32"/>
                    <a:pt x="6" y="32"/>
                    <a:pt x="8" y="33"/>
                  </a:cubicBezTo>
                  <a:cubicBezTo>
                    <a:pt x="5" y="33"/>
                    <a:pt x="3" y="35"/>
                    <a:pt x="2" y="37"/>
                  </a:cubicBezTo>
                  <a:cubicBezTo>
                    <a:pt x="1" y="40"/>
                    <a:pt x="0" y="42"/>
                    <a:pt x="0" y="45"/>
                  </a:cubicBezTo>
                  <a:cubicBezTo>
                    <a:pt x="0" y="45"/>
                    <a:pt x="1" y="46"/>
                    <a:pt x="1" y="46"/>
                  </a:cubicBezTo>
                  <a:cubicBezTo>
                    <a:pt x="2" y="49"/>
                    <a:pt x="2" y="51"/>
                    <a:pt x="3" y="53"/>
                  </a:cubicBezTo>
                  <a:cubicBezTo>
                    <a:pt x="3" y="55"/>
                    <a:pt x="10" y="59"/>
                    <a:pt x="11" y="57"/>
                  </a:cubicBezTo>
                  <a:cubicBezTo>
                    <a:pt x="9" y="61"/>
                    <a:pt x="12" y="65"/>
                    <a:pt x="16" y="66"/>
                  </a:cubicBezTo>
                  <a:cubicBezTo>
                    <a:pt x="19" y="67"/>
                    <a:pt x="23" y="66"/>
                    <a:pt x="26" y="66"/>
                  </a:cubicBezTo>
                  <a:cubicBezTo>
                    <a:pt x="28" y="67"/>
                    <a:pt x="30" y="66"/>
                    <a:pt x="32" y="65"/>
                  </a:cubicBezTo>
                  <a:cubicBezTo>
                    <a:pt x="36" y="63"/>
                    <a:pt x="36" y="57"/>
                    <a:pt x="35" y="54"/>
                  </a:cubicBezTo>
                  <a:cubicBezTo>
                    <a:pt x="34" y="51"/>
                    <a:pt x="30" y="48"/>
                    <a:pt x="35" y="48"/>
                  </a:cubicBezTo>
                  <a:cubicBezTo>
                    <a:pt x="37" y="49"/>
                    <a:pt x="41" y="49"/>
                    <a:pt x="43" y="48"/>
                  </a:cubicBezTo>
                  <a:cubicBezTo>
                    <a:pt x="49" y="46"/>
                    <a:pt x="54" y="40"/>
                    <a:pt x="56" y="35"/>
                  </a:cubicBezTo>
                  <a:cubicBezTo>
                    <a:pt x="58" y="30"/>
                    <a:pt x="53" y="16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7"/>
                    <a:pt x="46" y="16"/>
                    <a:pt x="47" y="15"/>
                  </a:cubicBezTo>
                  <a:cubicBezTo>
                    <a:pt x="48" y="13"/>
                    <a:pt x="47" y="10"/>
                    <a:pt x="47" y="9"/>
                  </a:cubicBezTo>
                  <a:cubicBezTo>
                    <a:pt x="46" y="5"/>
                    <a:pt x="43" y="0"/>
                    <a:pt x="38" y="2"/>
                  </a:cubicBezTo>
                  <a:close/>
                </a:path>
              </a:pathLst>
            </a:custGeom>
            <a:solidFill>
              <a:srgbClr val="90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814"/>
            <p:cNvSpPr/>
            <p:nvPr/>
          </p:nvSpPr>
          <p:spPr bwMode="auto">
            <a:xfrm>
              <a:off x="7058026" y="3892550"/>
              <a:ext cx="88900" cy="106363"/>
            </a:xfrm>
            <a:custGeom>
              <a:avLst/>
              <a:gdLst>
                <a:gd name="T0" fmla="*/ 16 w 21"/>
                <a:gd name="T1" fmla="*/ 0 h 25"/>
                <a:gd name="T2" fmla="*/ 10 w 21"/>
                <a:gd name="T3" fmla="*/ 4 h 25"/>
                <a:gd name="T4" fmla="*/ 7 w 21"/>
                <a:gd name="T5" fmla="*/ 8 h 25"/>
                <a:gd name="T6" fmla="*/ 2 w 21"/>
                <a:gd name="T7" fmla="*/ 7 h 25"/>
                <a:gd name="T8" fmla="*/ 1 w 21"/>
                <a:gd name="T9" fmla="*/ 7 h 25"/>
                <a:gd name="T10" fmla="*/ 4 w 21"/>
                <a:gd name="T11" fmla="*/ 13 h 25"/>
                <a:gd name="T12" fmla="*/ 8 w 21"/>
                <a:gd name="T13" fmla="*/ 13 h 25"/>
                <a:gd name="T14" fmla="*/ 8 w 21"/>
                <a:gd name="T15" fmla="*/ 17 h 25"/>
                <a:gd name="T16" fmla="*/ 20 w 21"/>
                <a:gd name="T17" fmla="*/ 23 h 25"/>
                <a:gd name="T18" fmla="*/ 20 w 21"/>
                <a:gd name="T19" fmla="*/ 23 h 25"/>
                <a:gd name="T20" fmla="*/ 20 w 21"/>
                <a:gd name="T21" fmla="*/ 23 h 25"/>
                <a:gd name="T22" fmla="*/ 21 w 21"/>
                <a:gd name="T23" fmla="*/ 23 h 25"/>
                <a:gd name="T24" fmla="*/ 20 w 21"/>
                <a:gd name="T25" fmla="*/ 22 h 25"/>
                <a:gd name="T26" fmla="*/ 13 w 21"/>
                <a:gd name="T27" fmla="*/ 14 h 25"/>
                <a:gd name="T28" fmla="*/ 11 w 21"/>
                <a:gd name="T29" fmla="*/ 9 h 25"/>
                <a:gd name="T30" fmla="*/ 16 w 21"/>
                <a:gd name="T31" fmla="*/ 1 h 25"/>
                <a:gd name="T32" fmla="*/ 16 w 21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5">
                  <a:moveTo>
                    <a:pt x="16" y="0"/>
                  </a:moveTo>
                  <a:cubicBezTo>
                    <a:pt x="14" y="1"/>
                    <a:pt x="12" y="3"/>
                    <a:pt x="10" y="4"/>
                  </a:cubicBezTo>
                  <a:cubicBezTo>
                    <a:pt x="9" y="5"/>
                    <a:pt x="8" y="7"/>
                    <a:pt x="7" y="8"/>
                  </a:cubicBezTo>
                  <a:cubicBezTo>
                    <a:pt x="5" y="9"/>
                    <a:pt x="3" y="10"/>
                    <a:pt x="2" y="7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9"/>
                    <a:pt x="2" y="13"/>
                    <a:pt x="4" y="13"/>
                  </a:cubicBezTo>
                  <a:cubicBezTo>
                    <a:pt x="5" y="13"/>
                    <a:pt x="8" y="13"/>
                    <a:pt x="8" y="13"/>
                  </a:cubicBezTo>
                  <a:cubicBezTo>
                    <a:pt x="8" y="14"/>
                    <a:pt x="8" y="16"/>
                    <a:pt x="8" y="17"/>
                  </a:cubicBezTo>
                  <a:cubicBezTo>
                    <a:pt x="10" y="22"/>
                    <a:pt x="15" y="25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cubicBezTo>
                    <a:pt x="15" y="23"/>
                    <a:pt x="14" y="17"/>
                    <a:pt x="13" y="14"/>
                  </a:cubicBezTo>
                  <a:cubicBezTo>
                    <a:pt x="12" y="12"/>
                    <a:pt x="11" y="11"/>
                    <a:pt x="11" y="9"/>
                  </a:cubicBezTo>
                  <a:cubicBezTo>
                    <a:pt x="12" y="6"/>
                    <a:pt x="14" y="3"/>
                    <a:pt x="16" y="1"/>
                  </a:cubicBezTo>
                  <a:cubicBezTo>
                    <a:pt x="17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15"/>
            <p:cNvSpPr/>
            <p:nvPr/>
          </p:nvSpPr>
          <p:spPr bwMode="auto">
            <a:xfrm>
              <a:off x="7078663" y="3867150"/>
              <a:ext cx="55563" cy="33338"/>
            </a:xfrm>
            <a:custGeom>
              <a:avLst/>
              <a:gdLst>
                <a:gd name="T0" fmla="*/ 12 w 13"/>
                <a:gd name="T1" fmla="*/ 1 h 8"/>
                <a:gd name="T2" fmla="*/ 6 w 13"/>
                <a:gd name="T3" fmla="*/ 2 h 8"/>
                <a:gd name="T4" fmla="*/ 0 w 13"/>
                <a:gd name="T5" fmla="*/ 6 h 8"/>
                <a:gd name="T6" fmla="*/ 1 w 13"/>
                <a:gd name="T7" fmla="*/ 7 h 8"/>
                <a:gd name="T8" fmla="*/ 6 w 13"/>
                <a:gd name="T9" fmla="*/ 7 h 8"/>
                <a:gd name="T10" fmla="*/ 10 w 13"/>
                <a:gd name="T11" fmla="*/ 3 h 8"/>
                <a:gd name="T12" fmla="*/ 13 w 13"/>
                <a:gd name="T13" fmla="*/ 2 h 8"/>
                <a:gd name="T14" fmla="*/ 12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12" y="1"/>
                  </a:moveTo>
                  <a:cubicBezTo>
                    <a:pt x="10" y="2"/>
                    <a:pt x="8" y="1"/>
                    <a:pt x="6" y="2"/>
                  </a:cubicBezTo>
                  <a:cubicBezTo>
                    <a:pt x="4" y="3"/>
                    <a:pt x="3" y="5"/>
                    <a:pt x="0" y="6"/>
                  </a:cubicBezTo>
                  <a:cubicBezTo>
                    <a:pt x="0" y="7"/>
                    <a:pt x="0" y="8"/>
                    <a:pt x="1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16"/>
            <p:cNvSpPr/>
            <p:nvPr/>
          </p:nvSpPr>
          <p:spPr bwMode="auto">
            <a:xfrm>
              <a:off x="7040563" y="3854450"/>
              <a:ext cx="68263" cy="63500"/>
            </a:xfrm>
            <a:custGeom>
              <a:avLst/>
              <a:gdLst>
                <a:gd name="T0" fmla="*/ 12 w 16"/>
                <a:gd name="T1" fmla="*/ 1 h 15"/>
                <a:gd name="T2" fmla="*/ 9 w 16"/>
                <a:gd name="T3" fmla="*/ 1 h 15"/>
                <a:gd name="T4" fmla="*/ 4 w 16"/>
                <a:gd name="T5" fmla="*/ 5 h 15"/>
                <a:gd name="T6" fmla="*/ 3 w 16"/>
                <a:gd name="T7" fmla="*/ 15 h 15"/>
                <a:gd name="T8" fmla="*/ 4 w 16"/>
                <a:gd name="T9" fmla="*/ 14 h 15"/>
                <a:gd name="T10" fmla="*/ 4 w 16"/>
                <a:gd name="T11" fmla="*/ 10 h 15"/>
                <a:gd name="T12" fmla="*/ 9 w 16"/>
                <a:gd name="T13" fmla="*/ 4 h 15"/>
                <a:gd name="T14" fmla="*/ 11 w 16"/>
                <a:gd name="T15" fmla="*/ 3 h 15"/>
                <a:gd name="T16" fmla="*/ 12 w 16"/>
                <a:gd name="T17" fmla="*/ 2 h 15"/>
                <a:gd name="T18" fmla="*/ 13 w 16"/>
                <a:gd name="T19" fmla="*/ 2 h 15"/>
                <a:gd name="T20" fmla="*/ 16 w 16"/>
                <a:gd name="T21" fmla="*/ 1 h 15"/>
                <a:gd name="T22" fmla="*/ 16 w 16"/>
                <a:gd name="T23" fmla="*/ 0 h 15"/>
                <a:gd name="T24" fmla="*/ 12 w 16"/>
                <a:gd name="T2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5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7" y="3"/>
                    <a:pt x="6" y="4"/>
                    <a:pt x="4" y="5"/>
                  </a:cubicBezTo>
                  <a:cubicBezTo>
                    <a:pt x="0" y="6"/>
                    <a:pt x="2" y="12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3"/>
                    <a:pt x="4" y="12"/>
                    <a:pt x="4" y="10"/>
                  </a:cubicBezTo>
                  <a:cubicBezTo>
                    <a:pt x="6" y="8"/>
                    <a:pt x="7" y="6"/>
                    <a:pt x="9" y="4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4" y="0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7"/>
            <p:cNvSpPr/>
            <p:nvPr/>
          </p:nvSpPr>
          <p:spPr bwMode="auto">
            <a:xfrm>
              <a:off x="7164388" y="3841750"/>
              <a:ext cx="50800" cy="20638"/>
            </a:xfrm>
            <a:custGeom>
              <a:avLst/>
              <a:gdLst>
                <a:gd name="T0" fmla="*/ 4 w 12"/>
                <a:gd name="T1" fmla="*/ 2 h 5"/>
                <a:gd name="T2" fmla="*/ 2 w 12"/>
                <a:gd name="T3" fmla="*/ 3 h 5"/>
                <a:gd name="T4" fmla="*/ 1 w 12"/>
                <a:gd name="T5" fmla="*/ 3 h 5"/>
                <a:gd name="T6" fmla="*/ 0 w 12"/>
                <a:gd name="T7" fmla="*/ 4 h 5"/>
                <a:gd name="T8" fmla="*/ 1 w 12"/>
                <a:gd name="T9" fmla="*/ 4 h 5"/>
                <a:gd name="T10" fmla="*/ 1 w 12"/>
                <a:gd name="T11" fmla="*/ 4 h 5"/>
                <a:gd name="T12" fmla="*/ 1 w 12"/>
                <a:gd name="T13" fmla="*/ 4 h 5"/>
                <a:gd name="T14" fmla="*/ 2 w 12"/>
                <a:gd name="T15" fmla="*/ 4 h 5"/>
                <a:gd name="T16" fmla="*/ 8 w 12"/>
                <a:gd name="T17" fmla="*/ 3 h 5"/>
                <a:gd name="T18" fmla="*/ 9 w 12"/>
                <a:gd name="T19" fmla="*/ 3 h 5"/>
                <a:gd name="T20" fmla="*/ 12 w 12"/>
                <a:gd name="T21" fmla="*/ 2 h 5"/>
                <a:gd name="T22" fmla="*/ 12 w 12"/>
                <a:gd name="T23" fmla="*/ 1 h 5"/>
                <a:gd name="T24" fmla="*/ 7 w 12"/>
                <a:gd name="T25" fmla="*/ 0 h 5"/>
                <a:gd name="T26" fmla="*/ 4 w 12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5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5"/>
                    <a:pt x="2" y="4"/>
                  </a:cubicBezTo>
                  <a:cubicBezTo>
                    <a:pt x="4" y="5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18"/>
            <p:cNvSpPr/>
            <p:nvPr/>
          </p:nvSpPr>
          <p:spPr bwMode="auto">
            <a:xfrm>
              <a:off x="7154863" y="3798888"/>
              <a:ext cx="63500" cy="42863"/>
            </a:xfrm>
            <a:custGeom>
              <a:avLst/>
              <a:gdLst>
                <a:gd name="T0" fmla="*/ 7 w 15"/>
                <a:gd name="T1" fmla="*/ 3 h 10"/>
                <a:gd name="T2" fmla="*/ 5 w 15"/>
                <a:gd name="T3" fmla="*/ 6 h 10"/>
                <a:gd name="T4" fmla="*/ 1 w 15"/>
                <a:gd name="T5" fmla="*/ 9 h 10"/>
                <a:gd name="T6" fmla="*/ 1 w 15"/>
                <a:gd name="T7" fmla="*/ 10 h 10"/>
                <a:gd name="T8" fmla="*/ 3 w 15"/>
                <a:gd name="T9" fmla="*/ 10 h 10"/>
                <a:gd name="T10" fmla="*/ 4 w 15"/>
                <a:gd name="T11" fmla="*/ 10 h 10"/>
                <a:gd name="T12" fmla="*/ 7 w 15"/>
                <a:gd name="T13" fmla="*/ 8 h 10"/>
                <a:gd name="T14" fmla="*/ 15 w 15"/>
                <a:gd name="T15" fmla="*/ 8 h 10"/>
                <a:gd name="T16" fmla="*/ 15 w 15"/>
                <a:gd name="T17" fmla="*/ 7 h 10"/>
                <a:gd name="T18" fmla="*/ 8 w 15"/>
                <a:gd name="T19" fmla="*/ 5 h 10"/>
                <a:gd name="T20" fmla="*/ 14 w 15"/>
                <a:gd name="T21" fmla="*/ 1 h 10"/>
                <a:gd name="T22" fmla="*/ 14 w 15"/>
                <a:gd name="T23" fmla="*/ 0 h 10"/>
                <a:gd name="T24" fmla="*/ 7 w 15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0">
                  <a:moveTo>
                    <a:pt x="7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4" y="8"/>
                    <a:pt x="2" y="8"/>
                    <a:pt x="1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6" y="9"/>
                    <a:pt x="7" y="8"/>
                  </a:cubicBezTo>
                  <a:cubicBezTo>
                    <a:pt x="10" y="6"/>
                    <a:pt x="12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3" y="6"/>
                    <a:pt x="10" y="4"/>
                    <a:pt x="8" y="5"/>
                  </a:cubicBezTo>
                  <a:cubicBezTo>
                    <a:pt x="9" y="3"/>
                    <a:pt x="13" y="2"/>
                    <a:pt x="14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2" y="0"/>
                    <a:pt x="9" y="1"/>
                    <a:pt x="7" y="3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19"/>
            <p:cNvSpPr/>
            <p:nvPr/>
          </p:nvSpPr>
          <p:spPr bwMode="auto">
            <a:xfrm>
              <a:off x="7129463" y="3717925"/>
              <a:ext cx="106363" cy="114300"/>
            </a:xfrm>
            <a:custGeom>
              <a:avLst/>
              <a:gdLst>
                <a:gd name="T0" fmla="*/ 20 w 25"/>
                <a:gd name="T1" fmla="*/ 0 h 27"/>
                <a:gd name="T2" fmla="*/ 13 w 25"/>
                <a:gd name="T3" fmla="*/ 11 h 27"/>
                <a:gd name="T4" fmla="*/ 12 w 25"/>
                <a:gd name="T5" fmla="*/ 11 h 27"/>
                <a:gd name="T6" fmla="*/ 16 w 25"/>
                <a:gd name="T7" fmla="*/ 5 h 27"/>
                <a:gd name="T8" fmla="*/ 15 w 25"/>
                <a:gd name="T9" fmla="*/ 4 h 27"/>
                <a:gd name="T10" fmla="*/ 5 w 25"/>
                <a:gd name="T11" fmla="*/ 22 h 27"/>
                <a:gd name="T12" fmla="*/ 7 w 25"/>
                <a:gd name="T13" fmla="*/ 27 h 27"/>
                <a:gd name="T14" fmla="*/ 8 w 25"/>
                <a:gd name="T15" fmla="*/ 27 h 27"/>
                <a:gd name="T16" fmla="*/ 11 w 25"/>
                <a:gd name="T17" fmla="*/ 21 h 27"/>
                <a:gd name="T18" fmla="*/ 12 w 25"/>
                <a:gd name="T19" fmla="*/ 21 h 27"/>
                <a:gd name="T20" fmla="*/ 19 w 25"/>
                <a:gd name="T21" fmla="*/ 14 h 27"/>
                <a:gd name="T22" fmla="*/ 18 w 25"/>
                <a:gd name="T23" fmla="*/ 13 h 27"/>
                <a:gd name="T24" fmla="*/ 17 w 25"/>
                <a:gd name="T25" fmla="*/ 12 h 27"/>
                <a:gd name="T26" fmla="*/ 22 w 25"/>
                <a:gd name="T27" fmla="*/ 6 h 27"/>
                <a:gd name="T28" fmla="*/ 23 w 25"/>
                <a:gd name="T29" fmla="*/ 6 h 27"/>
                <a:gd name="T30" fmla="*/ 21 w 25"/>
                <a:gd name="T31" fmla="*/ 0 h 27"/>
                <a:gd name="T32" fmla="*/ 20 w 25"/>
                <a:gd name="T3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20" y="4"/>
                    <a:pt x="16" y="9"/>
                    <a:pt x="13" y="11"/>
                  </a:cubicBezTo>
                  <a:cubicBezTo>
                    <a:pt x="13" y="11"/>
                    <a:pt x="12" y="11"/>
                    <a:pt x="12" y="11"/>
                  </a:cubicBezTo>
                  <a:cubicBezTo>
                    <a:pt x="13" y="9"/>
                    <a:pt x="15" y="7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9" y="10"/>
                    <a:pt x="0" y="14"/>
                    <a:pt x="5" y="22"/>
                  </a:cubicBezTo>
                  <a:cubicBezTo>
                    <a:pt x="5" y="24"/>
                    <a:pt x="6" y="25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5"/>
                    <a:pt x="8" y="22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18"/>
                    <a:pt x="16" y="17"/>
                    <a:pt x="19" y="14"/>
                  </a:cubicBezTo>
                  <a:cubicBezTo>
                    <a:pt x="19" y="14"/>
                    <a:pt x="19" y="14"/>
                    <a:pt x="18" y="13"/>
                  </a:cubicBezTo>
                  <a:cubicBezTo>
                    <a:pt x="16" y="13"/>
                    <a:pt x="16" y="14"/>
                    <a:pt x="17" y="12"/>
                  </a:cubicBezTo>
                  <a:cubicBezTo>
                    <a:pt x="19" y="9"/>
                    <a:pt x="20" y="7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3"/>
                    <a:pt x="23" y="1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20"/>
            <p:cNvSpPr/>
            <p:nvPr/>
          </p:nvSpPr>
          <p:spPr bwMode="auto">
            <a:xfrm>
              <a:off x="7154863" y="3854450"/>
              <a:ext cx="127000" cy="131763"/>
            </a:xfrm>
            <a:custGeom>
              <a:avLst/>
              <a:gdLst>
                <a:gd name="T0" fmla="*/ 29 w 30"/>
                <a:gd name="T1" fmla="*/ 0 h 31"/>
                <a:gd name="T2" fmla="*/ 28 w 30"/>
                <a:gd name="T3" fmla="*/ 3 h 31"/>
                <a:gd name="T4" fmla="*/ 27 w 30"/>
                <a:gd name="T5" fmla="*/ 3 h 31"/>
                <a:gd name="T6" fmla="*/ 1 w 30"/>
                <a:gd name="T7" fmla="*/ 4 h 31"/>
                <a:gd name="T8" fmla="*/ 0 w 30"/>
                <a:gd name="T9" fmla="*/ 5 h 31"/>
                <a:gd name="T10" fmla="*/ 1 w 30"/>
                <a:gd name="T11" fmla="*/ 10 h 31"/>
                <a:gd name="T12" fmla="*/ 1 w 30"/>
                <a:gd name="T13" fmla="*/ 12 h 31"/>
                <a:gd name="T14" fmla="*/ 7 w 30"/>
                <a:gd name="T15" fmla="*/ 30 h 31"/>
                <a:gd name="T16" fmla="*/ 8 w 30"/>
                <a:gd name="T17" fmla="*/ 31 h 31"/>
                <a:gd name="T18" fmla="*/ 9 w 30"/>
                <a:gd name="T19" fmla="*/ 20 h 31"/>
                <a:gd name="T20" fmla="*/ 10 w 30"/>
                <a:gd name="T21" fmla="*/ 15 h 31"/>
                <a:gd name="T22" fmla="*/ 19 w 30"/>
                <a:gd name="T23" fmla="*/ 13 h 31"/>
                <a:gd name="T24" fmla="*/ 25 w 30"/>
                <a:gd name="T25" fmla="*/ 9 h 31"/>
                <a:gd name="T26" fmla="*/ 28 w 30"/>
                <a:gd name="T27" fmla="*/ 4 h 31"/>
                <a:gd name="T28" fmla="*/ 29 w 30"/>
                <a:gd name="T29" fmla="*/ 3 h 31"/>
                <a:gd name="T30" fmla="*/ 30 w 30"/>
                <a:gd name="T31" fmla="*/ 1 h 31"/>
                <a:gd name="T32" fmla="*/ 29 w 30"/>
                <a:gd name="T3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1">
                  <a:moveTo>
                    <a:pt x="29" y="0"/>
                  </a:moveTo>
                  <a:cubicBezTo>
                    <a:pt x="29" y="1"/>
                    <a:pt x="28" y="2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1" y="12"/>
                    <a:pt x="6" y="17"/>
                    <a:pt x="1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0" y="11"/>
                    <a:pt x="1" y="11"/>
                    <a:pt x="1" y="12"/>
                  </a:cubicBezTo>
                  <a:cubicBezTo>
                    <a:pt x="5" y="18"/>
                    <a:pt x="10" y="22"/>
                    <a:pt x="7" y="30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11" y="27"/>
                    <a:pt x="10" y="24"/>
                    <a:pt x="9" y="20"/>
                  </a:cubicBezTo>
                  <a:cubicBezTo>
                    <a:pt x="8" y="17"/>
                    <a:pt x="5" y="15"/>
                    <a:pt x="10" y="15"/>
                  </a:cubicBezTo>
                  <a:cubicBezTo>
                    <a:pt x="13" y="15"/>
                    <a:pt x="16" y="14"/>
                    <a:pt x="19" y="13"/>
                  </a:cubicBezTo>
                  <a:cubicBezTo>
                    <a:pt x="21" y="12"/>
                    <a:pt x="23" y="10"/>
                    <a:pt x="25" y="9"/>
                  </a:cubicBezTo>
                  <a:cubicBezTo>
                    <a:pt x="26" y="7"/>
                    <a:pt x="27" y="6"/>
                    <a:pt x="28" y="4"/>
                  </a:cubicBezTo>
                  <a:cubicBezTo>
                    <a:pt x="28" y="4"/>
                    <a:pt x="29" y="4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21"/>
            <p:cNvSpPr/>
            <p:nvPr/>
          </p:nvSpPr>
          <p:spPr bwMode="auto">
            <a:xfrm>
              <a:off x="7053263" y="3824288"/>
              <a:ext cx="85725" cy="38100"/>
            </a:xfrm>
            <a:custGeom>
              <a:avLst/>
              <a:gdLst>
                <a:gd name="T0" fmla="*/ 20 w 20"/>
                <a:gd name="T1" fmla="*/ 6 h 9"/>
                <a:gd name="T2" fmla="*/ 19 w 20"/>
                <a:gd name="T3" fmla="*/ 5 h 9"/>
                <a:gd name="T4" fmla="*/ 3 w 20"/>
                <a:gd name="T5" fmla="*/ 1 h 9"/>
                <a:gd name="T6" fmla="*/ 2 w 20"/>
                <a:gd name="T7" fmla="*/ 1 h 9"/>
                <a:gd name="T8" fmla="*/ 8 w 20"/>
                <a:gd name="T9" fmla="*/ 6 h 9"/>
                <a:gd name="T10" fmla="*/ 2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20" y="6"/>
                  </a:moveTo>
                  <a:cubicBezTo>
                    <a:pt x="20" y="6"/>
                    <a:pt x="20" y="5"/>
                    <a:pt x="19" y="5"/>
                  </a:cubicBezTo>
                  <a:cubicBezTo>
                    <a:pt x="15" y="5"/>
                    <a:pt x="5" y="6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4"/>
                    <a:pt x="4" y="5"/>
                    <a:pt x="8" y="6"/>
                  </a:cubicBezTo>
                  <a:cubicBezTo>
                    <a:pt x="12" y="7"/>
                    <a:pt x="18" y="9"/>
                    <a:pt x="20" y="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22"/>
            <p:cNvSpPr/>
            <p:nvPr/>
          </p:nvSpPr>
          <p:spPr bwMode="auto">
            <a:xfrm>
              <a:off x="7154863" y="3778250"/>
              <a:ext cx="111125" cy="53975"/>
            </a:xfrm>
            <a:custGeom>
              <a:avLst/>
              <a:gdLst>
                <a:gd name="T0" fmla="*/ 12 w 26"/>
                <a:gd name="T1" fmla="*/ 2 h 13"/>
                <a:gd name="T2" fmla="*/ 7 w 26"/>
                <a:gd name="T3" fmla="*/ 7 h 13"/>
                <a:gd name="T4" fmla="*/ 4 w 26"/>
                <a:gd name="T5" fmla="*/ 10 h 13"/>
                <a:gd name="T6" fmla="*/ 4 w 26"/>
                <a:gd name="T7" fmla="*/ 11 h 13"/>
                <a:gd name="T8" fmla="*/ 1 w 26"/>
                <a:gd name="T9" fmla="*/ 11 h 13"/>
                <a:gd name="T10" fmla="*/ 1 w 26"/>
                <a:gd name="T11" fmla="*/ 12 h 13"/>
                <a:gd name="T12" fmla="*/ 8 w 26"/>
                <a:gd name="T13" fmla="*/ 8 h 13"/>
                <a:gd name="T14" fmla="*/ 25 w 26"/>
                <a:gd name="T15" fmla="*/ 4 h 13"/>
                <a:gd name="T16" fmla="*/ 26 w 26"/>
                <a:gd name="T17" fmla="*/ 3 h 13"/>
                <a:gd name="T18" fmla="*/ 12 w 26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">
                  <a:moveTo>
                    <a:pt x="12" y="2"/>
                  </a:moveTo>
                  <a:cubicBezTo>
                    <a:pt x="10" y="3"/>
                    <a:pt x="9" y="5"/>
                    <a:pt x="7" y="7"/>
                  </a:cubicBezTo>
                  <a:cubicBezTo>
                    <a:pt x="6" y="8"/>
                    <a:pt x="5" y="9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1" y="11"/>
                    <a:pt x="0" y="12"/>
                    <a:pt x="1" y="12"/>
                  </a:cubicBezTo>
                  <a:cubicBezTo>
                    <a:pt x="4" y="13"/>
                    <a:pt x="6" y="10"/>
                    <a:pt x="8" y="8"/>
                  </a:cubicBezTo>
                  <a:cubicBezTo>
                    <a:pt x="13" y="5"/>
                    <a:pt x="20" y="1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1" y="1"/>
                    <a:pt x="17" y="0"/>
                    <a:pt x="12" y="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23"/>
            <p:cNvSpPr/>
            <p:nvPr/>
          </p:nvSpPr>
          <p:spPr bwMode="auto">
            <a:xfrm>
              <a:off x="7124701" y="3816350"/>
              <a:ext cx="60325" cy="71438"/>
            </a:xfrm>
            <a:custGeom>
              <a:avLst/>
              <a:gdLst>
                <a:gd name="T0" fmla="*/ 6 w 14"/>
                <a:gd name="T1" fmla="*/ 2 h 17"/>
                <a:gd name="T2" fmla="*/ 4 w 14"/>
                <a:gd name="T3" fmla="*/ 5 h 17"/>
                <a:gd name="T4" fmla="*/ 1 w 14"/>
                <a:gd name="T5" fmla="*/ 10 h 17"/>
                <a:gd name="T6" fmla="*/ 1 w 14"/>
                <a:gd name="T7" fmla="*/ 13 h 17"/>
                <a:gd name="T8" fmla="*/ 3 w 14"/>
                <a:gd name="T9" fmla="*/ 14 h 17"/>
                <a:gd name="T10" fmla="*/ 7 w 14"/>
                <a:gd name="T11" fmla="*/ 16 h 17"/>
                <a:gd name="T12" fmla="*/ 8 w 14"/>
                <a:gd name="T13" fmla="*/ 15 h 17"/>
                <a:gd name="T14" fmla="*/ 11 w 14"/>
                <a:gd name="T15" fmla="*/ 10 h 17"/>
                <a:gd name="T16" fmla="*/ 13 w 14"/>
                <a:gd name="T17" fmla="*/ 7 h 17"/>
                <a:gd name="T18" fmla="*/ 11 w 14"/>
                <a:gd name="T19" fmla="*/ 3 h 17"/>
                <a:gd name="T20" fmla="*/ 11 w 14"/>
                <a:gd name="T21" fmla="*/ 1 h 17"/>
                <a:gd name="T22" fmla="*/ 6 w 14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7">
                  <a:moveTo>
                    <a:pt x="6" y="2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9"/>
                    <a:pt x="1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4" y="16"/>
                    <a:pt x="5" y="17"/>
                    <a:pt x="7" y="16"/>
                  </a:cubicBezTo>
                  <a:cubicBezTo>
                    <a:pt x="7" y="16"/>
                    <a:pt x="8" y="15"/>
                    <a:pt x="8" y="15"/>
                  </a:cubicBezTo>
                  <a:cubicBezTo>
                    <a:pt x="9" y="13"/>
                    <a:pt x="10" y="12"/>
                    <a:pt x="11" y="10"/>
                  </a:cubicBezTo>
                  <a:cubicBezTo>
                    <a:pt x="12" y="10"/>
                    <a:pt x="14" y="8"/>
                    <a:pt x="13" y="7"/>
                  </a:cubicBezTo>
                  <a:cubicBezTo>
                    <a:pt x="12" y="6"/>
                    <a:pt x="11" y="4"/>
                    <a:pt x="11" y="3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lose/>
                </a:path>
              </a:pathLst>
            </a:custGeom>
            <a:solidFill>
              <a:srgbClr val="F2C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24"/>
            <p:cNvSpPr/>
            <p:nvPr/>
          </p:nvSpPr>
          <p:spPr bwMode="auto">
            <a:xfrm>
              <a:off x="7124701" y="3824288"/>
              <a:ext cx="52388" cy="60325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8 h 14"/>
                <a:gd name="T4" fmla="*/ 4 w 12"/>
                <a:gd name="T5" fmla="*/ 8 h 14"/>
                <a:gd name="T6" fmla="*/ 2 w 12"/>
                <a:gd name="T7" fmla="*/ 8 h 14"/>
                <a:gd name="T8" fmla="*/ 0 w 12"/>
                <a:gd name="T9" fmla="*/ 10 h 14"/>
                <a:gd name="T10" fmla="*/ 0 w 12"/>
                <a:gd name="T11" fmla="*/ 10 h 14"/>
                <a:gd name="T12" fmla="*/ 7 w 12"/>
                <a:gd name="T13" fmla="*/ 13 h 14"/>
                <a:gd name="T14" fmla="*/ 9 w 12"/>
                <a:gd name="T15" fmla="*/ 11 h 14"/>
                <a:gd name="T16" fmla="*/ 12 w 12"/>
                <a:gd name="T17" fmla="*/ 7 h 14"/>
                <a:gd name="T18" fmla="*/ 12 w 12"/>
                <a:gd name="T19" fmla="*/ 6 h 14"/>
                <a:gd name="T20" fmla="*/ 10 w 12"/>
                <a:gd name="T21" fmla="*/ 0 h 14"/>
                <a:gd name="T22" fmla="*/ 9 w 12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6" y="2"/>
                    <a:pt x="6" y="5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9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2"/>
                    <a:pt x="4" y="14"/>
                    <a:pt x="7" y="13"/>
                  </a:cubicBezTo>
                  <a:cubicBezTo>
                    <a:pt x="8" y="13"/>
                    <a:pt x="7" y="11"/>
                    <a:pt x="9" y="11"/>
                  </a:cubicBezTo>
                  <a:cubicBezTo>
                    <a:pt x="10" y="10"/>
                    <a:pt x="11" y="8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9" y="5"/>
                    <a:pt x="10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25"/>
            <p:cNvSpPr/>
            <p:nvPr/>
          </p:nvSpPr>
          <p:spPr bwMode="auto">
            <a:xfrm>
              <a:off x="7151688" y="3836988"/>
              <a:ext cx="15875" cy="25400"/>
            </a:xfrm>
            <a:custGeom>
              <a:avLst/>
              <a:gdLst>
                <a:gd name="T0" fmla="*/ 2 w 4"/>
                <a:gd name="T1" fmla="*/ 0 h 6"/>
                <a:gd name="T2" fmla="*/ 1 w 4"/>
                <a:gd name="T3" fmla="*/ 0 h 6"/>
                <a:gd name="T4" fmla="*/ 1 w 4"/>
                <a:gd name="T5" fmla="*/ 1 h 6"/>
                <a:gd name="T6" fmla="*/ 1 w 4"/>
                <a:gd name="T7" fmla="*/ 3 h 6"/>
                <a:gd name="T8" fmla="*/ 0 w 4"/>
                <a:gd name="T9" fmla="*/ 4 h 6"/>
                <a:gd name="T10" fmla="*/ 1 w 4"/>
                <a:gd name="T11" fmla="*/ 5 h 6"/>
                <a:gd name="T12" fmla="*/ 2 w 4"/>
                <a:gd name="T13" fmla="*/ 5 h 6"/>
                <a:gd name="T14" fmla="*/ 2 w 4"/>
                <a:gd name="T15" fmla="*/ 5 h 6"/>
                <a:gd name="T16" fmla="*/ 3 w 4"/>
                <a:gd name="T17" fmla="*/ 3 h 6"/>
                <a:gd name="T18" fmla="*/ 3 w 4"/>
                <a:gd name="T19" fmla="*/ 3 h 6"/>
                <a:gd name="T20" fmla="*/ 3 w 4"/>
                <a:gd name="T21" fmla="*/ 1 h 6"/>
                <a:gd name="T22" fmla="*/ 2 w 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26"/>
            <p:cNvSpPr/>
            <p:nvPr/>
          </p:nvSpPr>
          <p:spPr bwMode="auto">
            <a:xfrm>
              <a:off x="6683376" y="4024313"/>
              <a:ext cx="293688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2 h 47"/>
                <a:gd name="T8" fmla="*/ 50 w 69"/>
                <a:gd name="T9" fmla="*/ 10 h 47"/>
                <a:gd name="T10" fmla="*/ 34 w 69"/>
                <a:gd name="T11" fmla="*/ 3 h 47"/>
                <a:gd name="T12" fmla="*/ 27 w 69"/>
                <a:gd name="T13" fmla="*/ 11 h 47"/>
                <a:gd name="T14" fmla="*/ 25 w 69"/>
                <a:gd name="T15" fmla="*/ 15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7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5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2" y="23"/>
                    <a:pt x="49" y="23"/>
                    <a:pt x="46" y="24"/>
                  </a:cubicBezTo>
                  <a:cubicBezTo>
                    <a:pt x="44" y="24"/>
                    <a:pt x="43" y="25"/>
                    <a:pt x="42" y="26"/>
                  </a:cubicBezTo>
                  <a:cubicBezTo>
                    <a:pt x="43" y="25"/>
                    <a:pt x="44" y="24"/>
                    <a:pt x="45" y="22"/>
                  </a:cubicBezTo>
                  <a:cubicBezTo>
                    <a:pt x="47" y="19"/>
                    <a:pt x="50" y="14"/>
                    <a:pt x="50" y="10"/>
                  </a:cubicBezTo>
                  <a:cubicBezTo>
                    <a:pt x="50" y="1"/>
                    <a:pt x="41" y="0"/>
                    <a:pt x="34" y="3"/>
                  </a:cubicBezTo>
                  <a:cubicBezTo>
                    <a:pt x="30" y="4"/>
                    <a:pt x="28" y="7"/>
                    <a:pt x="27" y="11"/>
                  </a:cubicBezTo>
                  <a:cubicBezTo>
                    <a:pt x="27" y="13"/>
                    <a:pt x="28" y="18"/>
                    <a:pt x="25" y="15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3" y="8"/>
                    <a:pt x="4" y="15"/>
                    <a:pt x="3" y="21"/>
                  </a:cubicBezTo>
                  <a:cubicBezTo>
                    <a:pt x="0" y="27"/>
                    <a:pt x="11" y="34"/>
                    <a:pt x="18" y="37"/>
                  </a:cubicBezTo>
                  <a:cubicBezTo>
                    <a:pt x="20" y="39"/>
                    <a:pt x="22" y="41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3"/>
                    <a:pt x="39" y="43"/>
                    <a:pt x="44" y="44"/>
                  </a:cubicBezTo>
                  <a:cubicBezTo>
                    <a:pt x="52" y="45"/>
                    <a:pt x="62" y="47"/>
                    <a:pt x="65" y="38"/>
                  </a:cubicBezTo>
                  <a:cubicBezTo>
                    <a:pt x="69" y="30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27"/>
            <p:cNvSpPr/>
            <p:nvPr/>
          </p:nvSpPr>
          <p:spPr bwMode="auto">
            <a:xfrm>
              <a:off x="6751638" y="4062413"/>
              <a:ext cx="101600" cy="93663"/>
            </a:xfrm>
            <a:custGeom>
              <a:avLst/>
              <a:gdLst>
                <a:gd name="T0" fmla="*/ 22 w 24"/>
                <a:gd name="T1" fmla="*/ 16 h 22"/>
                <a:gd name="T2" fmla="*/ 22 w 24"/>
                <a:gd name="T3" fmla="*/ 11 h 22"/>
                <a:gd name="T4" fmla="*/ 22 w 24"/>
                <a:gd name="T5" fmla="*/ 6 h 22"/>
                <a:gd name="T6" fmla="*/ 24 w 24"/>
                <a:gd name="T7" fmla="*/ 1 h 22"/>
                <a:gd name="T8" fmla="*/ 23 w 24"/>
                <a:gd name="T9" fmla="*/ 0 h 22"/>
                <a:gd name="T10" fmla="*/ 18 w 24"/>
                <a:gd name="T11" fmla="*/ 10 h 22"/>
                <a:gd name="T12" fmla="*/ 19 w 24"/>
                <a:gd name="T13" fmla="*/ 15 h 22"/>
                <a:gd name="T14" fmla="*/ 17 w 24"/>
                <a:gd name="T15" fmla="*/ 20 h 22"/>
                <a:gd name="T16" fmla="*/ 17 w 24"/>
                <a:gd name="T17" fmla="*/ 20 h 22"/>
                <a:gd name="T18" fmla="*/ 14 w 24"/>
                <a:gd name="T19" fmla="*/ 12 h 22"/>
                <a:gd name="T20" fmla="*/ 4 w 24"/>
                <a:gd name="T21" fmla="*/ 4 h 22"/>
                <a:gd name="T22" fmla="*/ 4 w 24"/>
                <a:gd name="T23" fmla="*/ 5 h 22"/>
                <a:gd name="T24" fmla="*/ 10 w 24"/>
                <a:gd name="T25" fmla="*/ 11 h 22"/>
                <a:gd name="T26" fmla="*/ 13 w 24"/>
                <a:gd name="T27" fmla="*/ 18 h 22"/>
                <a:gd name="T28" fmla="*/ 12 w 24"/>
                <a:gd name="T29" fmla="*/ 18 h 22"/>
                <a:gd name="T30" fmla="*/ 12 w 24"/>
                <a:gd name="T31" fmla="*/ 18 h 22"/>
                <a:gd name="T32" fmla="*/ 8 w 24"/>
                <a:gd name="T33" fmla="*/ 15 h 22"/>
                <a:gd name="T34" fmla="*/ 1 w 24"/>
                <a:gd name="T35" fmla="*/ 9 h 22"/>
                <a:gd name="T36" fmla="*/ 0 w 24"/>
                <a:gd name="T37" fmla="*/ 10 h 22"/>
                <a:gd name="T38" fmla="*/ 9 w 24"/>
                <a:gd name="T39" fmla="*/ 20 h 22"/>
                <a:gd name="T40" fmla="*/ 9 w 24"/>
                <a:gd name="T41" fmla="*/ 20 h 22"/>
                <a:gd name="T42" fmla="*/ 14 w 24"/>
                <a:gd name="T43" fmla="*/ 22 h 22"/>
                <a:gd name="T44" fmla="*/ 15 w 24"/>
                <a:gd name="T45" fmla="*/ 21 h 22"/>
                <a:gd name="T46" fmla="*/ 16 w 24"/>
                <a:gd name="T47" fmla="*/ 21 h 22"/>
                <a:gd name="T48" fmla="*/ 16 w 24"/>
                <a:gd name="T49" fmla="*/ 21 h 22"/>
                <a:gd name="T50" fmla="*/ 17 w 24"/>
                <a:gd name="T51" fmla="*/ 21 h 22"/>
                <a:gd name="T52" fmla="*/ 17 w 24"/>
                <a:gd name="T53" fmla="*/ 21 h 22"/>
                <a:gd name="T54" fmla="*/ 19 w 24"/>
                <a:gd name="T55" fmla="*/ 20 h 22"/>
                <a:gd name="T56" fmla="*/ 20 w 24"/>
                <a:gd name="T57" fmla="*/ 20 h 22"/>
                <a:gd name="T58" fmla="*/ 20 w 24"/>
                <a:gd name="T59" fmla="*/ 20 h 22"/>
                <a:gd name="T60" fmla="*/ 20 w 24"/>
                <a:gd name="T61" fmla="*/ 19 h 22"/>
                <a:gd name="T62" fmla="*/ 22 w 24"/>
                <a:gd name="T6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2">
                  <a:moveTo>
                    <a:pt x="22" y="16"/>
                  </a:moveTo>
                  <a:cubicBezTo>
                    <a:pt x="22" y="14"/>
                    <a:pt x="22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4"/>
                    <a:pt x="23" y="2"/>
                    <a:pt x="24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8" y="12"/>
                    <a:pt x="18" y="13"/>
                    <a:pt x="19" y="15"/>
                  </a:cubicBezTo>
                  <a:cubicBezTo>
                    <a:pt x="19" y="18"/>
                    <a:pt x="19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7"/>
                    <a:pt x="15" y="14"/>
                    <a:pt x="14" y="12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3"/>
                    <a:pt x="3" y="4"/>
                    <a:pt x="4" y="5"/>
                  </a:cubicBezTo>
                  <a:cubicBezTo>
                    <a:pt x="6" y="7"/>
                    <a:pt x="8" y="9"/>
                    <a:pt x="10" y="11"/>
                  </a:cubicBezTo>
                  <a:cubicBezTo>
                    <a:pt x="12" y="13"/>
                    <a:pt x="13" y="15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7"/>
                    <a:pt x="10" y="16"/>
                    <a:pt x="8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4" y="13"/>
                    <a:pt x="6" y="17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2"/>
                    <a:pt x="12" y="22"/>
                    <a:pt x="14" y="22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1"/>
                    <a:pt x="18" y="21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828"/>
            <p:cNvSpPr/>
            <p:nvPr/>
          </p:nvSpPr>
          <p:spPr bwMode="auto">
            <a:xfrm>
              <a:off x="6840538" y="4135438"/>
              <a:ext cx="98425" cy="66675"/>
            </a:xfrm>
            <a:custGeom>
              <a:avLst/>
              <a:gdLst>
                <a:gd name="T0" fmla="*/ 22 w 23"/>
                <a:gd name="T1" fmla="*/ 7 h 16"/>
                <a:gd name="T2" fmla="*/ 3 w 23"/>
                <a:gd name="T3" fmla="*/ 4 h 16"/>
                <a:gd name="T4" fmla="*/ 2 w 23"/>
                <a:gd name="T5" fmla="*/ 4 h 16"/>
                <a:gd name="T6" fmla="*/ 1 w 23"/>
                <a:gd name="T7" fmla="*/ 4 h 16"/>
                <a:gd name="T8" fmla="*/ 1 w 23"/>
                <a:gd name="T9" fmla="*/ 4 h 16"/>
                <a:gd name="T10" fmla="*/ 1 w 23"/>
                <a:gd name="T11" fmla="*/ 5 h 16"/>
                <a:gd name="T12" fmla="*/ 1 w 23"/>
                <a:gd name="T13" fmla="*/ 5 h 16"/>
                <a:gd name="T14" fmla="*/ 6 w 23"/>
                <a:gd name="T15" fmla="*/ 14 h 16"/>
                <a:gd name="T16" fmla="*/ 20 w 23"/>
                <a:gd name="T17" fmla="*/ 12 h 16"/>
                <a:gd name="T18" fmla="*/ 20 w 23"/>
                <a:gd name="T19" fmla="*/ 11 h 16"/>
                <a:gd name="T20" fmla="*/ 15 w 23"/>
                <a:gd name="T21" fmla="*/ 10 h 16"/>
                <a:gd name="T22" fmla="*/ 6 w 23"/>
                <a:gd name="T23" fmla="*/ 10 h 16"/>
                <a:gd name="T24" fmla="*/ 5 w 23"/>
                <a:gd name="T25" fmla="*/ 7 h 16"/>
                <a:gd name="T26" fmla="*/ 4 w 23"/>
                <a:gd name="T27" fmla="*/ 6 h 16"/>
                <a:gd name="T28" fmla="*/ 10 w 23"/>
                <a:gd name="T29" fmla="*/ 8 h 16"/>
                <a:gd name="T30" fmla="*/ 14 w 23"/>
                <a:gd name="T31" fmla="*/ 6 h 16"/>
                <a:gd name="T32" fmla="*/ 22 w 23"/>
                <a:gd name="T33" fmla="*/ 8 h 16"/>
                <a:gd name="T34" fmla="*/ 22 w 23"/>
                <a:gd name="T3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6">
                  <a:moveTo>
                    <a:pt x="22" y="7"/>
                  </a:moveTo>
                  <a:cubicBezTo>
                    <a:pt x="18" y="3"/>
                    <a:pt x="8" y="0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8"/>
                    <a:pt x="3" y="12"/>
                    <a:pt x="6" y="14"/>
                  </a:cubicBezTo>
                  <a:cubicBezTo>
                    <a:pt x="11" y="16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9"/>
                    <a:pt x="17" y="10"/>
                    <a:pt x="15" y="10"/>
                  </a:cubicBezTo>
                  <a:cubicBezTo>
                    <a:pt x="11" y="11"/>
                    <a:pt x="8" y="12"/>
                    <a:pt x="6" y="10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7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29"/>
            <p:cNvSpPr/>
            <p:nvPr/>
          </p:nvSpPr>
          <p:spPr bwMode="auto">
            <a:xfrm>
              <a:off x="6789738" y="4148138"/>
              <a:ext cx="63500" cy="53975"/>
            </a:xfrm>
            <a:custGeom>
              <a:avLst/>
              <a:gdLst>
                <a:gd name="T0" fmla="*/ 14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4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4" y="3"/>
                  </a:moveTo>
                  <a:cubicBezTo>
                    <a:pt x="13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7"/>
                    <a:pt x="0" y="11"/>
                    <a:pt x="4" y="12"/>
                  </a:cubicBezTo>
                  <a:cubicBezTo>
                    <a:pt x="4" y="12"/>
                    <a:pt x="5" y="11"/>
                    <a:pt x="6" y="11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2"/>
                    <a:pt x="13" y="10"/>
                    <a:pt x="13" y="10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830"/>
            <p:cNvSpPr/>
            <p:nvPr/>
          </p:nvSpPr>
          <p:spPr bwMode="auto">
            <a:xfrm>
              <a:off x="6807201" y="4151313"/>
              <a:ext cx="46038" cy="42863"/>
            </a:xfrm>
            <a:custGeom>
              <a:avLst/>
              <a:gdLst>
                <a:gd name="T0" fmla="*/ 10 w 11"/>
                <a:gd name="T1" fmla="*/ 1 h 10"/>
                <a:gd name="T2" fmla="*/ 7 w 11"/>
                <a:gd name="T3" fmla="*/ 0 h 10"/>
                <a:gd name="T4" fmla="*/ 1 w 11"/>
                <a:gd name="T5" fmla="*/ 5 h 10"/>
                <a:gd name="T6" fmla="*/ 4 w 11"/>
                <a:gd name="T7" fmla="*/ 9 h 10"/>
                <a:gd name="T8" fmla="*/ 5 w 11"/>
                <a:gd name="T9" fmla="*/ 10 h 10"/>
                <a:gd name="T10" fmla="*/ 5 w 11"/>
                <a:gd name="T11" fmla="*/ 10 h 10"/>
                <a:gd name="T12" fmla="*/ 10 w 11"/>
                <a:gd name="T13" fmla="*/ 5 h 10"/>
                <a:gd name="T14" fmla="*/ 10 w 11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5" y="0"/>
                    <a:pt x="2" y="3"/>
                    <a:pt x="1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9"/>
                    <a:pt x="10" y="8"/>
                    <a:pt x="10" y="5"/>
                  </a:cubicBezTo>
                  <a:cubicBezTo>
                    <a:pt x="10" y="4"/>
                    <a:pt x="11" y="2"/>
                    <a:pt x="10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31"/>
            <p:cNvSpPr/>
            <p:nvPr/>
          </p:nvSpPr>
          <p:spPr bwMode="auto">
            <a:xfrm>
              <a:off x="6799263" y="4164013"/>
              <a:ext cx="28575" cy="22225"/>
            </a:xfrm>
            <a:custGeom>
              <a:avLst/>
              <a:gdLst>
                <a:gd name="T0" fmla="*/ 7 w 7"/>
                <a:gd name="T1" fmla="*/ 1 h 5"/>
                <a:gd name="T2" fmla="*/ 7 w 7"/>
                <a:gd name="T3" fmla="*/ 0 h 5"/>
                <a:gd name="T4" fmla="*/ 2 w 7"/>
                <a:gd name="T5" fmla="*/ 2 h 5"/>
                <a:gd name="T6" fmla="*/ 1 w 7"/>
                <a:gd name="T7" fmla="*/ 2 h 5"/>
                <a:gd name="T8" fmla="*/ 1 w 7"/>
                <a:gd name="T9" fmla="*/ 3 h 5"/>
                <a:gd name="T10" fmla="*/ 6 w 7"/>
                <a:gd name="T11" fmla="*/ 3 h 5"/>
                <a:gd name="T12" fmla="*/ 7 w 7"/>
                <a:gd name="T13" fmla="*/ 3 h 5"/>
                <a:gd name="T14" fmla="*/ 7 w 7"/>
                <a:gd name="T15" fmla="*/ 3 h 5"/>
                <a:gd name="T16" fmla="*/ 7 w 7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2" y="5"/>
                    <a:pt x="6" y="5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832"/>
            <p:cNvSpPr/>
            <p:nvPr/>
          </p:nvSpPr>
          <p:spPr bwMode="auto">
            <a:xfrm>
              <a:off x="6683376" y="4070350"/>
              <a:ext cx="115888" cy="65088"/>
            </a:xfrm>
            <a:custGeom>
              <a:avLst/>
              <a:gdLst>
                <a:gd name="T0" fmla="*/ 16 w 27"/>
                <a:gd name="T1" fmla="*/ 0 h 15"/>
                <a:gd name="T2" fmla="*/ 5 w 27"/>
                <a:gd name="T3" fmla="*/ 6 h 15"/>
                <a:gd name="T4" fmla="*/ 3 w 27"/>
                <a:gd name="T5" fmla="*/ 14 h 15"/>
                <a:gd name="T6" fmla="*/ 4 w 27"/>
                <a:gd name="T7" fmla="*/ 14 h 15"/>
                <a:gd name="T8" fmla="*/ 9 w 27"/>
                <a:gd name="T9" fmla="*/ 8 h 15"/>
                <a:gd name="T10" fmla="*/ 12 w 27"/>
                <a:gd name="T11" fmla="*/ 7 h 15"/>
                <a:gd name="T12" fmla="*/ 20 w 27"/>
                <a:gd name="T13" fmla="*/ 4 h 15"/>
                <a:gd name="T14" fmla="*/ 26 w 27"/>
                <a:gd name="T15" fmla="*/ 9 h 15"/>
                <a:gd name="T16" fmla="*/ 27 w 27"/>
                <a:gd name="T17" fmla="*/ 8 h 15"/>
                <a:gd name="T18" fmla="*/ 16 w 27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5">
                  <a:moveTo>
                    <a:pt x="16" y="0"/>
                  </a:moveTo>
                  <a:cubicBezTo>
                    <a:pt x="11" y="0"/>
                    <a:pt x="8" y="2"/>
                    <a:pt x="5" y="6"/>
                  </a:cubicBezTo>
                  <a:cubicBezTo>
                    <a:pt x="2" y="7"/>
                    <a:pt x="0" y="11"/>
                    <a:pt x="3" y="14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7"/>
                  </a:cubicBezTo>
                  <a:cubicBezTo>
                    <a:pt x="15" y="6"/>
                    <a:pt x="17" y="2"/>
                    <a:pt x="20" y="4"/>
                  </a:cubicBezTo>
                  <a:cubicBezTo>
                    <a:pt x="23" y="5"/>
                    <a:pt x="25" y="7"/>
                    <a:pt x="26" y="9"/>
                  </a:cubicBezTo>
                  <a:cubicBezTo>
                    <a:pt x="27" y="10"/>
                    <a:pt x="27" y="9"/>
                    <a:pt x="27" y="8"/>
                  </a:cubicBezTo>
                  <a:cubicBezTo>
                    <a:pt x="25" y="4"/>
                    <a:pt x="21" y="0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833"/>
            <p:cNvSpPr/>
            <p:nvPr/>
          </p:nvSpPr>
          <p:spPr bwMode="auto">
            <a:xfrm>
              <a:off x="6840538" y="4029075"/>
              <a:ext cx="68263" cy="96838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6 h 23"/>
                <a:gd name="T8" fmla="*/ 9 w 16"/>
                <a:gd name="T9" fmla="*/ 6 h 23"/>
                <a:gd name="T10" fmla="*/ 8 w 16"/>
                <a:gd name="T11" fmla="*/ 13 h 23"/>
                <a:gd name="T12" fmla="*/ 7 w 16"/>
                <a:gd name="T13" fmla="*/ 22 h 23"/>
                <a:gd name="T14" fmla="*/ 8 w 16"/>
                <a:gd name="T15" fmla="*/ 22 h 23"/>
                <a:gd name="T16" fmla="*/ 13 w 16"/>
                <a:gd name="T17" fmla="*/ 6 h 23"/>
                <a:gd name="T18" fmla="*/ 0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3" y="2"/>
                    <a:pt x="4" y="5"/>
                  </a:cubicBezTo>
                  <a:cubicBezTo>
                    <a:pt x="5" y="6"/>
                    <a:pt x="7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8" y="11"/>
                    <a:pt x="8" y="13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2"/>
                    <a:pt x="8" y="23"/>
                    <a:pt x="8" y="22"/>
                  </a:cubicBezTo>
                  <a:cubicBezTo>
                    <a:pt x="11" y="17"/>
                    <a:pt x="16" y="12"/>
                    <a:pt x="13" y="6"/>
                  </a:cubicBezTo>
                  <a:cubicBezTo>
                    <a:pt x="11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834"/>
            <p:cNvSpPr/>
            <p:nvPr/>
          </p:nvSpPr>
          <p:spPr bwMode="auto">
            <a:xfrm>
              <a:off x="6929438" y="4121150"/>
              <a:ext cx="55563" cy="90488"/>
            </a:xfrm>
            <a:custGeom>
              <a:avLst/>
              <a:gdLst>
                <a:gd name="T0" fmla="*/ 3 w 13"/>
                <a:gd name="T1" fmla="*/ 0 h 21"/>
                <a:gd name="T2" fmla="*/ 2 w 13"/>
                <a:gd name="T3" fmla="*/ 1 h 21"/>
                <a:gd name="T4" fmla="*/ 4 w 13"/>
                <a:gd name="T5" fmla="*/ 4 h 21"/>
                <a:gd name="T6" fmla="*/ 3 w 13"/>
                <a:gd name="T7" fmla="*/ 6 h 21"/>
                <a:gd name="T8" fmla="*/ 1 w 13"/>
                <a:gd name="T9" fmla="*/ 13 h 21"/>
                <a:gd name="T10" fmla="*/ 1 w 13"/>
                <a:gd name="T11" fmla="*/ 14 h 21"/>
                <a:gd name="T12" fmla="*/ 3 w 13"/>
                <a:gd name="T13" fmla="*/ 20 h 21"/>
                <a:gd name="T14" fmla="*/ 4 w 13"/>
                <a:gd name="T15" fmla="*/ 21 h 21"/>
                <a:gd name="T16" fmla="*/ 3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3" y="3"/>
                    <a:pt x="4" y="4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9"/>
                    <a:pt x="6" y="11"/>
                    <a:pt x="1" y="13"/>
                  </a:cubicBezTo>
                  <a:cubicBezTo>
                    <a:pt x="1" y="13"/>
                    <a:pt x="0" y="14"/>
                    <a:pt x="1" y="14"/>
                  </a:cubicBezTo>
                  <a:cubicBezTo>
                    <a:pt x="2" y="16"/>
                    <a:pt x="3" y="18"/>
                    <a:pt x="3" y="20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10" y="15"/>
                    <a:pt x="13" y="2"/>
                    <a:pt x="3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835"/>
            <p:cNvSpPr/>
            <p:nvPr/>
          </p:nvSpPr>
          <p:spPr bwMode="auto">
            <a:xfrm>
              <a:off x="6611938" y="4138613"/>
              <a:ext cx="339725" cy="288925"/>
            </a:xfrm>
            <a:custGeom>
              <a:avLst/>
              <a:gdLst>
                <a:gd name="T0" fmla="*/ 80 w 80"/>
                <a:gd name="T1" fmla="*/ 48 h 68"/>
                <a:gd name="T2" fmla="*/ 65 w 80"/>
                <a:gd name="T3" fmla="*/ 39 h 68"/>
                <a:gd name="T4" fmla="*/ 61 w 80"/>
                <a:gd name="T5" fmla="*/ 37 h 68"/>
                <a:gd name="T6" fmla="*/ 61 w 80"/>
                <a:gd name="T7" fmla="*/ 37 h 68"/>
                <a:gd name="T8" fmla="*/ 67 w 80"/>
                <a:gd name="T9" fmla="*/ 34 h 68"/>
                <a:gd name="T10" fmla="*/ 71 w 80"/>
                <a:gd name="T11" fmla="*/ 21 h 68"/>
                <a:gd name="T12" fmla="*/ 46 w 80"/>
                <a:gd name="T13" fmla="*/ 11 h 68"/>
                <a:gd name="T14" fmla="*/ 44 w 80"/>
                <a:gd name="T15" fmla="*/ 16 h 68"/>
                <a:gd name="T16" fmla="*/ 43 w 80"/>
                <a:gd name="T17" fmla="*/ 22 h 68"/>
                <a:gd name="T18" fmla="*/ 43 w 80"/>
                <a:gd name="T19" fmla="*/ 17 h 68"/>
                <a:gd name="T20" fmla="*/ 27 w 80"/>
                <a:gd name="T21" fmla="*/ 1 h 68"/>
                <a:gd name="T22" fmla="*/ 20 w 80"/>
                <a:gd name="T23" fmla="*/ 5 h 68"/>
                <a:gd name="T24" fmla="*/ 14 w 80"/>
                <a:gd name="T25" fmla="*/ 18 h 68"/>
                <a:gd name="T26" fmla="*/ 17 w 80"/>
                <a:gd name="T27" fmla="*/ 24 h 68"/>
                <a:gd name="T28" fmla="*/ 7 w 80"/>
                <a:gd name="T29" fmla="*/ 27 h 68"/>
                <a:gd name="T30" fmla="*/ 13 w 80"/>
                <a:gd name="T31" fmla="*/ 49 h 68"/>
                <a:gd name="T32" fmla="*/ 20 w 80"/>
                <a:gd name="T33" fmla="*/ 46 h 68"/>
                <a:gd name="T34" fmla="*/ 23 w 80"/>
                <a:gd name="T35" fmla="*/ 45 h 68"/>
                <a:gd name="T36" fmla="*/ 17 w 80"/>
                <a:gd name="T37" fmla="*/ 56 h 68"/>
                <a:gd name="T38" fmla="*/ 26 w 80"/>
                <a:gd name="T39" fmla="*/ 66 h 68"/>
                <a:gd name="T40" fmla="*/ 40 w 80"/>
                <a:gd name="T41" fmla="*/ 60 h 68"/>
                <a:gd name="T42" fmla="*/ 48 w 80"/>
                <a:gd name="T43" fmla="*/ 56 h 68"/>
                <a:gd name="T44" fmla="*/ 56 w 80"/>
                <a:gd name="T45" fmla="*/ 59 h 68"/>
                <a:gd name="T46" fmla="*/ 73 w 80"/>
                <a:gd name="T47" fmla="*/ 58 h 68"/>
                <a:gd name="T48" fmla="*/ 80 w 80"/>
                <a:gd name="T49" fmla="*/ 4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8">
                  <a:moveTo>
                    <a:pt x="80" y="48"/>
                  </a:moveTo>
                  <a:cubicBezTo>
                    <a:pt x="79" y="41"/>
                    <a:pt x="70" y="41"/>
                    <a:pt x="65" y="39"/>
                  </a:cubicBezTo>
                  <a:cubicBezTo>
                    <a:pt x="63" y="38"/>
                    <a:pt x="62" y="38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6"/>
                    <a:pt x="66" y="35"/>
                    <a:pt x="67" y="34"/>
                  </a:cubicBezTo>
                  <a:cubicBezTo>
                    <a:pt x="71" y="30"/>
                    <a:pt x="72" y="26"/>
                    <a:pt x="71" y="21"/>
                  </a:cubicBezTo>
                  <a:cubicBezTo>
                    <a:pt x="70" y="7"/>
                    <a:pt x="57" y="6"/>
                    <a:pt x="46" y="11"/>
                  </a:cubicBezTo>
                  <a:cubicBezTo>
                    <a:pt x="45" y="12"/>
                    <a:pt x="44" y="14"/>
                    <a:pt x="44" y="16"/>
                  </a:cubicBezTo>
                  <a:cubicBezTo>
                    <a:pt x="44" y="18"/>
                    <a:pt x="44" y="20"/>
                    <a:pt x="43" y="22"/>
                  </a:cubicBezTo>
                  <a:cubicBezTo>
                    <a:pt x="44" y="20"/>
                    <a:pt x="43" y="18"/>
                    <a:pt x="43" y="17"/>
                  </a:cubicBezTo>
                  <a:cubicBezTo>
                    <a:pt x="42" y="9"/>
                    <a:pt x="34" y="1"/>
                    <a:pt x="27" y="1"/>
                  </a:cubicBezTo>
                  <a:cubicBezTo>
                    <a:pt x="24" y="0"/>
                    <a:pt x="22" y="3"/>
                    <a:pt x="20" y="5"/>
                  </a:cubicBezTo>
                  <a:cubicBezTo>
                    <a:pt x="18" y="8"/>
                    <a:pt x="14" y="14"/>
                    <a:pt x="14" y="18"/>
                  </a:cubicBezTo>
                  <a:cubicBezTo>
                    <a:pt x="14" y="20"/>
                    <a:pt x="15" y="22"/>
                    <a:pt x="17" y="24"/>
                  </a:cubicBezTo>
                  <a:cubicBezTo>
                    <a:pt x="13" y="23"/>
                    <a:pt x="10" y="24"/>
                    <a:pt x="7" y="27"/>
                  </a:cubicBezTo>
                  <a:cubicBezTo>
                    <a:pt x="0" y="34"/>
                    <a:pt x="0" y="51"/>
                    <a:pt x="13" y="49"/>
                  </a:cubicBezTo>
                  <a:cubicBezTo>
                    <a:pt x="15" y="49"/>
                    <a:pt x="18" y="48"/>
                    <a:pt x="20" y="46"/>
                  </a:cubicBezTo>
                  <a:cubicBezTo>
                    <a:pt x="21" y="46"/>
                    <a:pt x="22" y="45"/>
                    <a:pt x="23" y="45"/>
                  </a:cubicBezTo>
                  <a:cubicBezTo>
                    <a:pt x="19" y="48"/>
                    <a:pt x="16" y="51"/>
                    <a:pt x="17" y="56"/>
                  </a:cubicBezTo>
                  <a:cubicBezTo>
                    <a:pt x="17" y="60"/>
                    <a:pt x="23" y="65"/>
                    <a:pt x="26" y="66"/>
                  </a:cubicBezTo>
                  <a:cubicBezTo>
                    <a:pt x="32" y="68"/>
                    <a:pt x="37" y="64"/>
                    <a:pt x="40" y="60"/>
                  </a:cubicBezTo>
                  <a:cubicBezTo>
                    <a:pt x="43" y="56"/>
                    <a:pt x="43" y="53"/>
                    <a:pt x="48" y="56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1" y="61"/>
                    <a:pt x="67" y="61"/>
                    <a:pt x="73" y="58"/>
                  </a:cubicBezTo>
                  <a:cubicBezTo>
                    <a:pt x="76" y="57"/>
                    <a:pt x="80" y="52"/>
                    <a:pt x="80" y="48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836"/>
            <p:cNvSpPr/>
            <p:nvPr/>
          </p:nvSpPr>
          <p:spPr bwMode="auto">
            <a:xfrm>
              <a:off x="6700838" y="4279900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37"/>
            <p:cNvSpPr/>
            <p:nvPr/>
          </p:nvSpPr>
          <p:spPr bwMode="auto">
            <a:xfrm>
              <a:off x="6657976" y="4135438"/>
              <a:ext cx="268288" cy="236538"/>
            </a:xfrm>
            <a:custGeom>
              <a:avLst/>
              <a:gdLst>
                <a:gd name="T0" fmla="*/ 63 w 63"/>
                <a:gd name="T1" fmla="*/ 44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8 h 56"/>
                <a:gd name="T14" fmla="*/ 50 w 63"/>
                <a:gd name="T15" fmla="*/ 31 h 56"/>
                <a:gd name="T16" fmla="*/ 31 w 63"/>
                <a:gd name="T17" fmla="*/ 29 h 56"/>
                <a:gd name="T18" fmla="*/ 30 w 63"/>
                <a:gd name="T19" fmla="*/ 29 h 56"/>
                <a:gd name="T20" fmla="*/ 28 w 63"/>
                <a:gd name="T21" fmla="*/ 29 h 56"/>
                <a:gd name="T22" fmla="*/ 27 w 63"/>
                <a:gd name="T23" fmla="*/ 27 h 56"/>
                <a:gd name="T24" fmla="*/ 20 w 63"/>
                <a:gd name="T25" fmla="*/ 19 h 56"/>
                <a:gd name="T26" fmla="*/ 17 w 63"/>
                <a:gd name="T27" fmla="*/ 15 h 56"/>
                <a:gd name="T28" fmla="*/ 16 w 63"/>
                <a:gd name="T29" fmla="*/ 3 h 56"/>
                <a:gd name="T30" fmla="*/ 15 w 63"/>
                <a:gd name="T31" fmla="*/ 2 h 56"/>
                <a:gd name="T32" fmla="*/ 4 w 63"/>
                <a:gd name="T33" fmla="*/ 15 h 56"/>
                <a:gd name="T34" fmla="*/ 7 w 63"/>
                <a:gd name="T35" fmla="*/ 24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6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5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3 h 56"/>
                <a:gd name="T60" fmla="*/ 32 w 63"/>
                <a:gd name="T61" fmla="*/ 49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6 h 56"/>
                <a:gd name="T68" fmla="*/ 52 w 63"/>
                <a:gd name="T69" fmla="*/ 46 h 56"/>
                <a:gd name="T70" fmla="*/ 62 w 63"/>
                <a:gd name="T71" fmla="*/ 45 h 56"/>
                <a:gd name="T72" fmla="*/ 63 w 63"/>
                <a:gd name="T73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4"/>
                  </a:moveTo>
                  <a:cubicBezTo>
                    <a:pt x="60" y="43"/>
                    <a:pt x="57" y="41"/>
                    <a:pt x="54" y="40"/>
                  </a:cubicBezTo>
                  <a:cubicBezTo>
                    <a:pt x="53" y="39"/>
                    <a:pt x="46" y="38"/>
                    <a:pt x="50" y="38"/>
                  </a:cubicBezTo>
                  <a:cubicBezTo>
                    <a:pt x="53" y="38"/>
                    <a:pt x="57" y="34"/>
                    <a:pt x="59" y="32"/>
                  </a:cubicBezTo>
                  <a:cubicBezTo>
                    <a:pt x="63" y="25"/>
                    <a:pt x="60" y="16"/>
                    <a:pt x="54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4"/>
                    <a:pt x="54" y="16"/>
                    <a:pt x="55" y="18"/>
                  </a:cubicBezTo>
                  <a:cubicBezTo>
                    <a:pt x="57" y="24"/>
                    <a:pt x="54" y="28"/>
                    <a:pt x="50" y="31"/>
                  </a:cubicBezTo>
                  <a:cubicBezTo>
                    <a:pt x="46" y="33"/>
                    <a:pt x="33" y="38"/>
                    <a:pt x="31" y="29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29" y="30"/>
                    <a:pt x="29" y="30"/>
                    <a:pt x="28" y="29"/>
                  </a:cubicBezTo>
                  <a:cubicBezTo>
                    <a:pt x="28" y="28"/>
                    <a:pt x="28" y="28"/>
                    <a:pt x="27" y="27"/>
                  </a:cubicBezTo>
                  <a:cubicBezTo>
                    <a:pt x="24" y="24"/>
                    <a:pt x="21" y="23"/>
                    <a:pt x="20" y="19"/>
                  </a:cubicBezTo>
                  <a:cubicBezTo>
                    <a:pt x="20" y="17"/>
                    <a:pt x="19" y="16"/>
                    <a:pt x="17" y="15"/>
                  </a:cubicBezTo>
                  <a:cubicBezTo>
                    <a:pt x="12" y="12"/>
                    <a:pt x="13" y="8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0" y="0"/>
                    <a:pt x="5" y="12"/>
                    <a:pt x="4" y="15"/>
                  </a:cubicBezTo>
                  <a:cubicBezTo>
                    <a:pt x="3" y="19"/>
                    <a:pt x="5" y="22"/>
                    <a:pt x="7" y="24"/>
                  </a:cubicBezTo>
                  <a:cubicBezTo>
                    <a:pt x="9" y="26"/>
                    <a:pt x="12" y="27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9" y="36"/>
                    <a:pt x="3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3" y="40"/>
                    <a:pt x="7" y="40"/>
                    <a:pt x="6" y="44"/>
                  </a:cubicBezTo>
                  <a:cubicBezTo>
                    <a:pt x="6" y="44"/>
                    <a:pt x="7" y="45"/>
                    <a:pt x="7" y="45"/>
                  </a:cubicBezTo>
                  <a:cubicBezTo>
                    <a:pt x="9" y="44"/>
                    <a:pt x="18" y="40"/>
                    <a:pt x="18" y="42"/>
                  </a:cubicBezTo>
                  <a:cubicBezTo>
                    <a:pt x="16" y="47"/>
                    <a:pt x="18" y="51"/>
                    <a:pt x="18" y="55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4"/>
                    <a:pt x="23" y="49"/>
                    <a:pt x="26" y="53"/>
                  </a:cubicBezTo>
                  <a:cubicBezTo>
                    <a:pt x="26" y="53"/>
                    <a:pt x="26" y="53"/>
                    <a:pt x="27" y="53"/>
                  </a:cubicBezTo>
                  <a:cubicBezTo>
                    <a:pt x="28" y="52"/>
                    <a:pt x="31" y="51"/>
                    <a:pt x="32" y="49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6"/>
                    <a:pt x="45" y="46"/>
                    <a:pt x="49" y="46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6" y="43"/>
                    <a:pt x="58" y="45"/>
                    <a:pt x="62" y="45"/>
                  </a:cubicBezTo>
                  <a:cubicBezTo>
                    <a:pt x="63" y="45"/>
                    <a:pt x="63" y="45"/>
                    <a:pt x="63" y="44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38"/>
            <p:cNvSpPr/>
            <p:nvPr/>
          </p:nvSpPr>
          <p:spPr bwMode="auto">
            <a:xfrm>
              <a:off x="6700838" y="4181475"/>
              <a:ext cx="195263" cy="182563"/>
            </a:xfrm>
            <a:custGeom>
              <a:avLst/>
              <a:gdLst>
                <a:gd name="T0" fmla="*/ 45 w 46"/>
                <a:gd name="T1" fmla="*/ 14 h 43"/>
                <a:gd name="T2" fmla="*/ 35 w 46"/>
                <a:gd name="T3" fmla="*/ 20 h 43"/>
                <a:gd name="T4" fmla="*/ 32 w 46"/>
                <a:gd name="T5" fmla="*/ 19 h 43"/>
                <a:gd name="T6" fmla="*/ 37 w 46"/>
                <a:gd name="T7" fmla="*/ 8 h 43"/>
                <a:gd name="T8" fmla="*/ 36 w 46"/>
                <a:gd name="T9" fmla="*/ 7 h 43"/>
                <a:gd name="T10" fmla="*/ 27 w 46"/>
                <a:gd name="T11" fmla="*/ 18 h 43"/>
                <a:gd name="T12" fmla="*/ 27 w 46"/>
                <a:gd name="T13" fmla="*/ 15 h 43"/>
                <a:gd name="T14" fmla="*/ 28 w 46"/>
                <a:gd name="T15" fmla="*/ 10 h 43"/>
                <a:gd name="T16" fmla="*/ 31 w 46"/>
                <a:gd name="T17" fmla="*/ 1 h 43"/>
                <a:gd name="T18" fmla="*/ 30 w 46"/>
                <a:gd name="T19" fmla="*/ 0 h 43"/>
                <a:gd name="T20" fmla="*/ 22 w 46"/>
                <a:gd name="T21" fmla="*/ 13 h 43"/>
                <a:gd name="T22" fmla="*/ 19 w 46"/>
                <a:gd name="T23" fmla="*/ 5 h 43"/>
                <a:gd name="T24" fmla="*/ 18 w 46"/>
                <a:gd name="T25" fmla="*/ 6 h 43"/>
                <a:gd name="T26" fmla="*/ 21 w 46"/>
                <a:gd name="T27" fmla="*/ 22 h 43"/>
                <a:gd name="T28" fmla="*/ 7 w 46"/>
                <a:gd name="T29" fmla="*/ 14 h 43"/>
                <a:gd name="T30" fmla="*/ 6 w 46"/>
                <a:gd name="T31" fmla="*/ 14 h 43"/>
                <a:gd name="T32" fmla="*/ 15 w 46"/>
                <a:gd name="T33" fmla="*/ 24 h 43"/>
                <a:gd name="T34" fmla="*/ 7 w 46"/>
                <a:gd name="T35" fmla="*/ 26 h 43"/>
                <a:gd name="T36" fmla="*/ 0 w 46"/>
                <a:gd name="T37" fmla="*/ 30 h 43"/>
                <a:gd name="T38" fmla="*/ 0 w 46"/>
                <a:gd name="T39" fmla="*/ 31 h 43"/>
                <a:gd name="T40" fmla="*/ 9 w 46"/>
                <a:gd name="T41" fmla="*/ 30 h 43"/>
                <a:gd name="T42" fmla="*/ 12 w 46"/>
                <a:gd name="T43" fmla="*/ 29 h 43"/>
                <a:gd name="T44" fmla="*/ 11 w 46"/>
                <a:gd name="T45" fmla="*/ 29 h 43"/>
                <a:gd name="T46" fmla="*/ 10 w 46"/>
                <a:gd name="T47" fmla="*/ 31 h 43"/>
                <a:gd name="T48" fmla="*/ 8 w 46"/>
                <a:gd name="T49" fmla="*/ 38 h 43"/>
                <a:gd name="T50" fmla="*/ 9 w 46"/>
                <a:gd name="T51" fmla="*/ 43 h 43"/>
                <a:gd name="T52" fmla="*/ 10 w 46"/>
                <a:gd name="T53" fmla="*/ 43 h 43"/>
                <a:gd name="T54" fmla="*/ 13 w 46"/>
                <a:gd name="T55" fmla="*/ 36 h 43"/>
                <a:gd name="T56" fmla="*/ 16 w 46"/>
                <a:gd name="T57" fmla="*/ 38 h 43"/>
                <a:gd name="T58" fmla="*/ 17 w 46"/>
                <a:gd name="T59" fmla="*/ 39 h 43"/>
                <a:gd name="T60" fmla="*/ 21 w 46"/>
                <a:gd name="T61" fmla="*/ 34 h 43"/>
                <a:gd name="T62" fmla="*/ 28 w 46"/>
                <a:gd name="T63" fmla="*/ 42 h 43"/>
                <a:gd name="T64" fmla="*/ 29 w 46"/>
                <a:gd name="T65" fmla="*/ 42 h 43"/>
                <a:gd name="T66" fmla="*/ 32 w 46"/>
                <a:gd name="T67" fmla="*/ 33 h 43"/>
                <a:gd name="T68" fmla="*/ 39 w 46"/>
                <a:gd name="T69" fmla="*/ 36 h 43"/>
                <a:gd name="T70" fmla="*/ 39 w 46"/>
                <a:gd name="T71" fmla="*/ 35 h 43"/>
                <a:gd name="T72" fmla="*/ 34 w 46"/>
                <a:gd name="T73" fmla="*/ 30 h 43"/>
                <a:gd name="T74" fmla="*/ 37 w 46"/>
                <a:gd name="T75" fmla="*/ 26 h 43"/>
                <a:gd name="T76" fmla="*/ 46 w 46"/>
                <a:gd name="T77" fmla="*/ 15 h 43"/>
                <a:gd name="T78" fmla="*/ 45 w 46"/>
                <a:gd name="T79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43">
                  <a:moveTo>
                    <a:pt x="45" y="14"/>
                  </a:moveTo>
                  <a:cubicBezTo>
                    <a:pt x="44" y="16"/>
                    <a:pt x="37" y="22"/>
                    <a:pt x="35" y="20"/>
                  </a:cubicBezTo>
                  <a:cubicBezTo>
                    <a:pt x="34" y="19"/>
                    <a:pt x="33" y="19"/>
                    <a:pt x="32" y="19"/>
                  </a:cubicBezTo>
                  <a:cubicBezTo>
                    <a:pt x="33" y="19"/>
                    <a:pt x="37" y="10"/>
                    <a:pt x="37" y="8"/>
                  </a:cubicBezTo>
                  <a:cubicBezTo>
                    <a:pt x="37" y="7"/>
                    <a:pt x="37" y="7"/>
                    <a:pt x="36" y="7"/>
                  </a:cubicBezTo>
                  <a:cubicBezTo>
                    <a:pt x="33" y="11"/>
                    <a:pt x="29" y="14"/>
                    <a:pt x="27" y="18"/>
                  </a:cubicBezTo>
                  <a:cubicBezTo>
                    <a:pt x="27" y="19"/>
                    <a:pt x="26" y="18"/>
                    <a:pt x="27" y="15"/>
                  </a:cubicBezTo>
                  <a:cubicBezTo>
                    <a:pt x="27" y="13"/>
                    <a:pt x="27" y="11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25" y="3"/>
                    <a:pt x="22" y="8"/>
                    <a:pt x="22" y="13"/>
                  </a:cubicBezTo>
                  <a:cubicBezTo>
                    <a:pt x="21" y="10"/>
                    <a:pt x="20" y="8"/>
                    <a:pt x="19" y="5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9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5" y="25"/>
                    <a:pt x="8" y="25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3" y="31"/>
                    <a:pt x="7" y="31"/>
                    <a:pt x="9" y="30"/>
                  </a:cubicBezTo>
                  <a:cubicBezTo>
                    <a:pt x="10" y="29"/>
                    <a:pt x="11" y="29"/>
                    <a:pt x="12" y="29"/>
                  </a:cubicBezTo>
                  <a:cubicBezTo>
                    <a:pt x="12" y="29"/>
                    <a:pt x="11" y="29"/>
                    <a:pt x="11" y="29"/>
                  </a:cubicBezTo>
                  <a:cubicBezTo>
                    <a:pt x="11" y="29"/>
                    <a:pt x="10" y="31"/>
                    <a:pt x="10" y="31"/>
                  </a:cubicBezTo>
                  <a:cubicBezTo>
                    <a:pt x="10" y="36"/>
                    <a:pt x="9" y="35"/>
                    <a:pt x="8" y="38"/>
                  </a:cubicBezTo>
                  <a:cubicBezTo>
                    <a:pt x="7" y="41"/>
                    <a:pt x="8" y="41"/>
                    <a:pt x="9" y="43"/>
                  </a:cubicBezTo>
                  <a:cubicBezTo>
                    <a:pt x="9" y="43"/>
                    <a:pt x="10" y="43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33"/>
                    <a:pt x="17" y="36"/>
                    <a:pt x="16" y="38"/>
                  </a:cubicBezTo>
                  <a:cubicBezTo>
                    <a:pt x="16" y="39"/>
                    <a:pt x="16" y="39"/>
                    <a:pt x="17" y="39"/>
                  </a:cubicBezTo>
                  <a:cubicBezTo>
                    <a:pt x="17" y="38"/>
                    <a:pt x="21" y="33"/>
                    <a:pt x="21" y="34"/>
                  </a:cubicBezTo>
                  <a:cubicBezTo>
                    <a:pt x="24" y="36"/>
                    <a:pt x="25" y="39"/>
                    <a:pt x="28" y="42"/>
                  </a:cubicBezTo>
                  <a:cubicBezTo>
                    <a:pt x="28" y="43"/>
                    <a:pt x="29" y="42"/>
                    <a:pt x="29" y="42"/>
                  </a:cubicBezTo>
                  <a:cubicBezTo>
                    <a:pt x="29" y="38"/>
                    <a:pt x="25" y="29"/>
                    <a:pt x="32" y="33"/>
                  </a:cubicBezTo>
                  <a:cubicBezTo>
                    <a:pt x="35" y="35"/>
                    <a:pt x="35" y="37"/>
                    <a:pt x="39" y="36"/>
                  </a:cubicBezTo>
                  <a:cubicBezTo>
                    <a:pt x="39" y="36"/>
                    <a:pt x="39" y="35"/>
                    <a:pt x="39" y="35"/>
                  </a:cubicBezTo>
                  <a:cubicBezTo>
                    <a:pt x="37" y="33"/>
                    <a:pt x="36" y="31"/>
                    <a:pt x="34" y="30"/>
                  </a:cubicBezTo>
                  <a:cubicBezTo>
                    <a:pt x="31" y="27"/>
                    <a:pt x="35" y="27"/>
                    <a:pt x="37" y="26"/>
                  </a:cubicBezTo>
                  <a:cubicBezTo>
                    <a:pt x="41" y="25"/>
                    <a:pt x="44" y="18"/>
                    <a:pt x="46" y="15"/>
                  </a:cubicBezTo>
                  <a:cubicBezTo>
                    <a:pt x="46" y="14"/>
                    <a:pt x="46" y="14"/>
                    <a:pt x="45" y="14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839"/>
            <p:cNvSpPr/>
            <p:nvPr/>
          </p:nvSpPr>
          <p:spPr bwMode="auto">
            <a:xfrm>
              <a:off x="6764338" y="4262438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5 w 15"/>
                <a:gd name="T3" fmla="*/ 1 h 10"/>
                <a:gd name="T4" fmla="*/ 3 w 15"/>
                <a:gd name="T5" fmla="*/ 3 h 10"/>
                <a:gd name="T6" fmla="*/ 0 w 15"/>
                <a:gd name="T7" fmla="*/ 5 h 10"/>
                <a:gd name="T8" fmla="*/ 0 w 15"/>
                <a:gd name="T9" fmla="*/ 6 h 10"/>
                <a:gd name="T10" fmla="*/ 3 w 15"/>
                <a:gd name="T11" fmla="*/ 9 h 10"/>
                <a:gd name="T12" fmla="*/ 11 w 15"/>
                <a:gd name="T13" fmla="*/ 8 h 10"/>
                <a:gd name="T14" fmla="*/ 14 w 15"/>
                <a:gd name="T15" fmla="*/ 7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0"/>
                    <a:pt x="5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6" y="10"/>
                    <a:pt x="8" y="8"/>
                    <a:pt x="11" y="8"/>
                  </a:cubicBezTo>
                  <a:cubicBezTo>
                    <a:pt x="12" y="9"/>
                    <a:pt x="14" y="9"/>
                    <a:pt x="14" y="7"/>
                  </a:cubicBezTo>
                  <a:cubicBezTo>
                    <a:pt x="15" y="5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840"/>
            <p:cNvSpPr/>
            <p:nvPr/>
          </p:nvSpPr>
          <p:spPr bwMode="auto">
            <a:xfrm>
              <a:off x="6773863" y="4270375"/>
              <a:ext cx="50800" cy="34925"/>
            </a:xfrm>
            <a:custGeom>
              <a:avLst/>
              <a:gdLst>
                <a:gd name="T0" fmla="*/ 9 w 12"/>
                <a:gd name="T1" fmla="*/ 1 h 8"/>
                <a:gd name="T2" fmla="*/ 5 w 12"/>
                <a:gd name="T3" fmla="*/ 2 h 8"/>
                <a:gd name="T4" fmla="*/ 3 w 12"/>
                <a:gd name="T5" fmla="*/ 3 h 8"/>
                <a:gd name="T6" fmla="*/ 2 w 12"/>
                <a:gd name="T7" fmla="*/ 3 h 8"/>
                <a:gd name="T8" fmla="*/ 1 w 12"/>
                <a:gd name="T9" fmla="*/ 4 h 8"/>
                <a:gd name="T10" fmla="*/ 1 w 12"/>
                <a:gd name="T11" fmla="*/ 4 h 8"/>
                <a:gd name="T12" fmla="*/ 0 w 12"/>
                <a:gd name="T13" fmla="*/ 4 h 8"/>
                <a:gd name="T14" fmla="*/ 0 w 12"/>
                <a:gd name="T15" fmla="*/ 5 h 8"/>
                <a:gd name="T16" fmla="*/ 0 w 12"/>
                <a:gd name="T17" fmla="*/ 5 h 8"/>
                <a:gd name="T18" fmla="*/ 0 w 12"/>
                <a:gd name="T19" fmla="*/ 6 h 8"/>
                <a:gd name="T20" fmla="*/ 0 w 12"/>
                <a:gd name="T21" fmla="*/ 6 h 8"/>
                <a:gd name="T22" fmla="*/ 4 w 12"/>
                <a:gd name="T23" fmla="*/ 6 h 8"/>
                <a:gd name="T24" fmla="*/ 7 w 12"/>
                <a:gd name="T25" fmla="*/ 5 h 8"/>
                <a:gd name="T26" fmla="*/ 11 w 12"/>
                <a:gd name="T27" fmla="*/ 6 h 8"/>
                <a:gd name="T28" fmla="*/ 12 w 12"/>
                <a:gd name="T29" fmla="*/ 6 h 8"/>
                <a:gd name="T30" fmla="*/ 9 w 12"/>
                <a:gd name="T3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8">
                  <a:moveTo>
                    <a:pt x="9" y="1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5" y="6"/>
                    <a:pt x="6" y="4"/>
                    <a:pt x="7" y="5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4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841"/>
            <p:cNvSpPr/>
            <p:nvPr/>
          </p:nvSpPr>
          <p:spPr bwMode="auto">
            <a:xfrm>
              <a:off x="6781801" y="4270375"/>
              <a:ext cx="25400" cy="17463"/>
            </a:xfrm>
            <a:custGeom>
              <a:avLst/>
              <a:gdLst>
                <a:gd name="T0" fmla="*/ 6 w 6"/>
                <a:gd name="T1" fmla="*/ 1 h 4"/>
                <a:gd name="T2" fmla="*/ 5 w 6"/>
                <a:gd name="T3" fmla="*/ 0 h 4"/>
                <a:gd name="T4" fmla="*/ 3 w 6"/>
                <a:gd name="T5" fmla="*/ 0 h 4"/>
                <a:gd name="T6" fmla="*/ 3 w 6"/>
                <a:gd name="T7" fmla="*/ 0 h 4"/>
                <a:gd name="T8" fmla="*/ 2 w 6"/>
                <a:gd name="T9" fmla="*/ 1 h 4"/>
                <a:gd name="T10" fmla="*/ 2 w 6"/>
                <a:gd name="T11" fmla="*/ 1 h 4"/>
                <a:gd name="T12" fmla="*/ 1 w 6"/>
                <a:gd name="T13" fmla="*/ 3 h 4"/>
                <a:gd name="T14" fmla="*/ 1 w 6"/>
                <a:gd name="T15" fmla="*/ 3 h 4"/>
                <a:gd name="T16" fmla="*/ 2 w 6"/>
                <a:gd name="T17" fmla="*/ 4 h 4"/>
                <a:gd name="T18" fmla="*/ 2 w 6"/>
                <a:gd name="T19" fmla="*/ 4 h 4"/>
                <a:gd name="T20" fmla="*/ 5 w 6"/>
                <a:gd name="T21" fmla="*/ 2 h 4"/>
                <a:gd name="T22" fmla="*/ 6 w 6"/>
                <a:gd name="T23" fmla="*/ 2 h 4"/>
                <a:gd name="T24" fmla="*/ 6 w 6"/>
                <a:gd name="T2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842"/>
            <p:cNvSpPr/>
            <p:nvPr/>
          </p:nvSpPr>
          <p:spPr bwMode="auto">
            <a:xfrm>
              <a:off x="7334251" y="2770188"/>
              <a:ext cx="292100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3 h 47"/>
                <a:gd name="T8" fmla="*/ 50 w 69"/>
                <a:gd name="T9" fmla="*/ 11 h 47"/>
                <a:gd name="T10" fmla="*/ 34 w 69"/>
                <a:gd name="T11" fmla="*/ 3 h 47"/>
                <a:gd name="T12" fmla="*/ 28 w 69"/>
                <a:gd name="T13" fmla="*/ 11 h 47"/>
                <a:gd name="T14" fmla="*/ 25 w 69"/>
                <a:gd name="T15" fmla="*/ 16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8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6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3" y="23"/>
                    <a:pt x="50" y="23"/>
                    <a:pt x="46" y="24"/>
                  </a:cubicBezTo>
                  <a:cubicBezTo>
                    <a:pt x="45" y="25"/>
                    <a:pt x="43" y="25"/>
                    <a:pt x="42" y="26"/>
                  </a:cubicBezTo>
                  <a:cubicBezTo>
                    <a:pt x="43" y="25"/>
                    <a:pt x="44" y="24"/>
                    <a:pt x="45" y="23"/>
                  </a:cubicBezTo>
                  <a:cubicBezTo>
                    <a:pt x="47" y="19"/>
                    <a:pt x="50" y="15"/>
                    <a:pt x="50" y="11"/>
                  </a:cubicBezTo>
                  <a:cubicBezTo>
                    <a:pt x="51" y="2"/>
                    <a:pt x="41" y="0"/>
                    <a:pt x="34" y="3"/>
                  </a:cubicBezTo>
                  <a:cubicBezTo>
                    <a:pt x="31" y="4"/>
                    <a:pt x="28" y="7"/>
                    <a:pt x="28" y="11"/>
                  </a:cubicBezTo>
                  <a:cubicBezTo>
                    <a:pt x="27" y="13"/>
                    <a:pt x="28" y="18"/>
                    <a:pt x="25" y="16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4" y="8"/>
                    <a:pt x="5" y="15"/>
                    <a:pt x="3" y="21"/>
                  </a:cubicBezTo>
                  <a:cubicBezTo>
                    <a:pt x="0" y="28"/>
                    <a:pt x="11" y="35"/>
                    <a:pt x="18" y="38"/>
                  </a:cubicBezTo>
                  <a:cubicBezTo>
                    <a:pt x="20" y="40"/>
                    <a:pt x="22" y="42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4"/>
                    <a:pt x="39" y="43"/>
                    <a:pt x="44" y="44"/>
                  </a:cubicBezTo>
                  <a:cubicBezTo>
                    <a:pt x="52" y="45"/>
                    <a:pt x="62" y="47"/>
                    <a:pt x="66" y="38"/>
                  </a:cubicBezTo>
                  <a:cubicBezTo>
                    <a:pt x="69" y="31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843"/>
            <p:cNvSpPr/>
            <p:nvPr/>
          </p:nvSpPr>
          <p:spPr bwMode="auto">
            <a:xfrm>
              <a:off x="7400926" y="2808288"/>
              <a:ext cx="101600" cy="98425"/>
            </a:xfrm>
            <a:custGeom>
              <a:avLst/>
              <a:gdLst>
                <a:gd name="T0" fmla="*/ 22 w 24"/>
                <a:gd name="T1" fmla="*/ 16 h 23"/>
                <a:gd name="T2" fmla="*/ 22 w 24"/>
                <a:gd name="T3" fmla="*/ 11 h 23"/>
                <a:gd name="T4" fmla="*/ 22 w 24"/>
                <a:gd name="T5" fmla="*/ 6 h 23"/>
                <a:gd name="T6" fmla="*/ 24 w 24"/>
                <a:gd name="T7" fmla="*/ 1 h 23"/>
                <a:gd name="T8" fmla="*/ 23 w 24"/>
                <a:gd name="T9" fmla="*/ 1 h 23"/>
                <a:gd name="T10" fmla="*/ 19 w 24"/>
                <a:gd name="T11" fmla="*/ 10 h 23"/>
                <a:gd name="T12" fmla="*/ 19 w 24"/>
                <a:gd name="T13" fmla="*/ 15 h 23"/>
                <a:gd name="T14" fmla="*/ 17 w 24"/>
                <a:gd name="T15" fmla="*/ 20 h 23"/>
                <a:gd name="T16" fmla="*/ 17 w 24"/>
                <a:gd name="T17" fmla="*/ 20 h 23"/>
                <a:gd name="T18" fmla="*/ 15 w 24"/>
                <a:gd name="T19" fmla="*/ 13 h 23"/>
                <a:gd name="T20" fmla="*/ 4 w 24"/>
                <a:gd name="T21" fmla="*/ 4 h 23"/>
                <a:gd name="T22" fmla="*/ 4 w 24"/>
                <a:gd name="T23" fmla="*/ 5 h 23"/>
                <a:gd name="T24" fmla="*/ 11 w 24"/>
                <a:gd name="T25" fmla="*/ 12 h 23"/>
                <a:gd name="T26" fmla="*/ 13 w 24"/>
                <a:gd name="T27" fmla="*/ 18 h 23"/>
                <a:gd name="T28" fmla="*/ 12 w 24"/>
                <a:gd name="T29" fmla="*/ 18 h 23"/>
                <a:gd name="T30" fmla="*/ 12 w 24"/>
                <a:gd name="T31" fmla="*/ 19 h 23"/>
                <a:gd name="T32" fmla="*/ 9 w 24"/>
                <a:gd name="T33" fmla="*/ 15 h 23"/>
                <a:gd name="T34" fmla="*/ 1 w 24"/>
                <a:gd name="T35" fmla="*/ 9 h 23"/>
                <a:gd name="T36" fmla="*/ 1 w 24"/>
                <a:gd name="T37" fmla="*/ 10 h 23"/>
                <a:gd name="T38" fmla="*/ 10 w 24"/>
                <a:gd name="T39" fmla="*/ 20 h 23"/>
                <a:gd name="T40" fmla="*/ 10 w 24"/>
                <a:gd name="T41" fmla="*/ 20 h 23"/>
                <a:gd name="T42" fmla="*/ 14 w 24"/>
                <a:gd name="T43" fmla="*/ 22 h 23"/>
                <a:gd name="T44" fmla="*/ 15 w 24"/>
                <a:gd name="T45" fmla="*/ 22 h 23"/>
                <a:gd name="T46" fmla="*/ 16 w 24"/>
                <a:gd name="T47" fmla="*/ 21 h 23"/>
                <a:gd name="T48" fmla="*/ 16 w 24"/>
                <a:gd name="T49" fmla="*/ 21 h 23"/>
                <a:gd name="T50" fmla="*/ 17 w 24"/>
                <a:gd name="T51" fmla="*/ 21 h 23"/>
                <a:gd name="T52" fmla="*/ 18 w 24"/>
                <a:gd name="T53" fmla="*/ 21 h 23"/>
                <a:gd name="T54" fmla="*/ 19 w 24"/>
                <a:gd name="T55" fmla="*/ 21 h 23"/>
                <a:gd name="T56" fmla="*/ 20 w 24"/>
                <a:gd name="T57" fmla="*/ 20 h 23"/>
                <a:gd name="T58" fmla="*/ 20 w 24"/>
                <a:gd name="T59" fmla="*/ 20 h 23"/>
                <a:gd name="T60" fmla="*/ 20 w 24"/>
                <a:gd name="T61" fmla="*/ 20 h 23"/>
                <a:gd name="T62" fmla="*/ 22 w 24"/>
                <a:gd name="T63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3">
                  <a:moveTo>
                    <a:pt x="22" y="16"/>
                  </a:moveTo>
                  <a:cubicBezTo>
                    <a:pt x="23" y="15"/>
                    <a:pt x="23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5"/>
                    <a:pt x="23" y="3"/>
                    <a:pt x="24" y="1"/>
                  </a:cubicBezTo>
                  <a:cubicBezTo>
                    <a:pt x="24" y="1"/>
                    <a:pt x="24" y="0"/>
                    <a:pt x="23" y="1"/>
                  </a:cubicBezTo>
                  <a:cubicBezTo>
                    <a:pt x="21" y="3"/>
                    <a:pt x="19" y="7"/>
                    <a:pt x="19" y="10"/>
                  </a:cubicBezTo>
                  <a:cubicBezTo>
                    <a:pt x="18" y="12"/>
                    <a:pt x="18" y="14"/>
                    <a:pt x="19" y="15"/>
                  </a:cubicBezTo>
                  <a:cubicBezTo>
                    <a:pt x="19" y="18"/>
                    <a:pt x="20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8"/>
                    <a:pt x="16" y="15"/>
                    <a:pt x="15" y="13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4"/>
                    <a:pt x="3" y="4"/>
                    <a:pt x="4" y="5"/>
                  </a:cubicBezTo>
                  <a:cubicBezTo>
                    <a:pt x="6" y="7"/>
                    <a:pt x="9" y="9"/>
                    <a:pt x="11" y="12"/>
                  </a:cubicBezTo>
                  <a:cubicBezTo>
                    <a:pt x="12" y="14"/>
                    <a:pt x="13" y="16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4" y="13"/>
                    <a:pt x="6" y="17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2"/>
                    <a:pt x="12" y="23"/>
                    <a:pt x="14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19" y="21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1" y="19"/>
                    <a:pt x="22" y="18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844"/>
            <p:cNvSpPr/>
            <p:nvPr/>
          </p:nvSpPr>
          <p:spPr bwMode="auto">
            <a:xfrm>
              <a:off x="7489826" y="2881313"/>
              <a:ext cx="98425" cy="71438"/>
            </a:xfrm>
            <a:custGeom>
              <a:avLst/>
              <a:gdLst>
                <a:gd name="T0" fmla="*/ 23 w 23"/>
                <a:gd name="T1" fmla="*/ 7 h 17"/>
                <a:gd name="T2" fmla="*/ 4 w 23"/>
                <a:gd name="T3" fmla="*/ 5 h 17"/>
                <a:gd name="T4" fmla="*/ 2 w 23"/>
                <a:gd name="T5" fmla="*/ 4 h 17"/>
                <a:gd name="T6" fmla="*/ 2 w 23"/>
                <a:gd name="T7" fmla="*/ 4 h 17"/>
                <a:gd name="T8" fmla="*/ 1 w 23"/>
                <a:gd name="T9" fmla="*/ 4 h 17"/>
                <a:gd name="T10" fmla="*/ 1 w 23"/>
                <a:gd name="T11" fmla="*/ 5 h 17"/>
                <a:gd name="T12" fmla="*/ 1 w 23"/>
                <a:gd name="T13" fmla="*/ 5 h 17"/>
                <a:gd name="T14" fmla="*/ 7 w 23"/>
                <a:gd name="T15" fmla="*/ 14 h 17"/>
                <a:gd name="T16" fmla="*/ 20 w 23"/>
                <a:gd name="T17" fmla="*/ 12 h 17"/>
                <a:gd name="T18" fmla="*/ 20 w 23"/>
                <a:gd name="T19" fmla="*/ 11 h 17"/>
                <a:gd name="T20" fmla="*/ 15 w 23"/>
                <a:gd name="T21" fmla="*/ 11 h 17"/>
                <a:gd name="T22" fmla="*/ 6 w 23"/>
                <a:gd name="T23" fmla="*/ 11 h 17"/>
                <a:gd name="T24" fmla="*/ 5 w 23"/>
                <a:gd name="T25" fmla="*/ 8 h 17"/>
                <a:gd name="T26" fmla="*/ 4 w 23"/>
                <a:gd name="T27" fmla="*/ 6 h 17"/>
                <a:gd name="T28" fmla="*/ 10 w 23"/>
                <a:gd name="T29" fmla="*/ 8 h 17"/>
                <a:gd name="T30" fmla="*/ 14 w 23"/>
                <a:gd name="T31" fmla="*/ 6 h 17"/>
                <a:gd name="T32" fmla="*/ 22 w 23"/>
                <a:gd name="T33" fmla="*/ 8 h 17"/>
                <a:gd name="T34" fmla="*/ 23 w 23"/>
                <a:gd name="T3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7">
                  <a:moveTo>
                    <a:pt x="23" y="7"/>
                  </a:moveTo>
                  <a:cubicBezTo>
                    <a:pt x="19" y="3"/>
                    <a:pt x="8" y="0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9"/>
                    <a:pt x="3" y="13"/>
                    <a:pt x="7" y="14"/>
                  </a:cubicBezTo>
                  <a:cubicBezTo>
                    <a:pt x="11" y="17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10"/>
                    <a:pt x="17" y="10"/>
                    <a:pt x="15" y="11"/>
                  </a:cubicBezTo>
                  <a:cubicBezTo>
                    <a:pt x="12" y="12"/>
                    <a:pt x="9" y="12"/>
                    <a:pt x="6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3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845"/>
            <p:cNvSpPr/>
            <p:nvPr/>
          </p:nvSpPr>
          <p:spPr bwMode="auto">
            <a:xfrm>
              <a:off x="7439026" y="2894013"/>
              <a:ext cx="63500" cy="53975"/>
            </a:xfrm>
            <a:custGeom>
              <a:avLst/>
              <a:gdLst>
                <a:gd name="T0" fmla="*/ 15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5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1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11"/>
                    <a:pt x="7" y="12"/>
                    <a:pt x="7" y="12"/>
                  </a:cubicBezTo>
                  <a:cubicBezTo>
                    <a:pt x="9" y="13"/>
                    <a:pt x="10" y="13"/>
                    <a:pt x="12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9"/>
                    <a:pt x="13" y="8"/>
                    <a:pt x="14" y="7"/>
                  </a:cubicBezTo>
                  <a:cubicBezTo>
                    <a:pt x="15" y="6"/>
                    <a:pt x="15" y="5"/>
                    <a:pt x="15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846"/>
            <p:cNvSpPr/>
            <p:nvPr/>
          </p:nvSpPr>
          <p:spPr bwMode="auto">
            <a:xfrm>
              <a:off x="7461251" y="2897188"/>
              <a:ext cx="41275" cy="47625"/>
            </a:xfrm>
            <a:custGeom>
              <a:avLst/>
              <a:gdLst>
                <a:gd name="T0" fmla="*/ 9 w 10"/>
                <a:gd name="T1" fmla="*/ 2 h 11"/>
                <a:gd name="T2" fmla="*/ 6 w 10"/>
                <a:gd name="T3" fmla="*/ 0 h 11"/>
                <a:gd name="T4" fmla="*/ 0 w 10"/>
                <a:gd name="T5" fmla="*/ 5 h 11"/>
                <a:gd name="T6" fmla="*/ 3 w 10"/>
                <a:gd name="T7" fmla="*/ 9 h 11"/>
                <a:gd name="T8" fmla="*/ 4 w 10"/>
                <a:gd name="T9" fmla="*/ 10 h 11"/>
                <a:gd name="T10" fmla="*/ 5 w 10"/>
                <a:gd name="T11" fmla="*/ 11 h 11"/>
                <a:gd name="T12" fmla="*/ 10 w 10"/>
                <a:gd name="T13" fmla="*/ 5 h 11"/>
                <a:gd name="T14" fmla="*/ 9 w 10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3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7" y="10"/>
                    <a:pt x="9" y="8"/>
                    <a:pt x="10" y="5"/>
                  </a:cubicBezTo>
                  <a:cubicBezTo>
                    <a:pt x="10" y="4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847"/>
            <p:cNvSpPr/>
            <p:nvPr/>
          </p:nvSpPr>
          <p:spPr bwMode="auto">
            <a:xfrm>
              <a:off x="7451726" y="2909888"/>
              <a:ext cx="30163" cy="25400"/>
            </a:xfrm>
            <a:custGeom>
              <a:avLst/>
              <a:gdLst>
                <a:gd name="T0" fmla="*/ 6 w 7"/>
                <a:gd name="T1" fmla="*/ 1 h 6"/>
                <a:gd name="T2" fmla="*/ 6 w 7"/>
                <a:gd name="T3" fmla="*/ 1 h 6"/>
                <a:gd name="T4" fmla="*/ 1 w 7"/>
                <a:gd name="T5" fmla="*/ 2 h 6"/>
                <a:gd name="T6" fmla="*/ 0 w 7"/>
                <a:gd name="T7" fmla="*/ 2 h 6"/>
                <a:gd name="T8" fmla="*/ 0 w 7"/>
                <a:gd name="T9" fmla="*/ 3 h 6"/>
                <a:gd name="T10" fmla="*/ 5 w 7"/>
                <a:gd name="T11" fmla="*/ 3 h 6"/>
                <a:gd name="T12" fmla="*/ 6 w 7"/>
                <a:gd name="T13" fmla="*/ 3 h 6"/>
                <a:gd name="T14" fmla="*/ 7 w 7"/>
                <a:gd name="T15" fmla="*/ 3 h 6"/>
                <a:gd name="T16" fmla="*/ 6 w 7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6"/>
                    <a:pt x="5" y="6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6" y="2"/>
                    <a:pt x="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48"/>
            <p:cNvSpPr/>
            <p:nvPr/>
          </p:nvSpPr>
          <p:spPr bwMode="auto">
            <a:xfrm>
              <a:off x="7334251" y="2816225"/>
              <a:ext cx="117475" cy="65088"/>
            </a:xfrm>
            <a:custGeom>
              <a:avLst/>
              <a:gdLst>
                <a:gd name="T0" fmla="*/ 16 w 28"/>
                <a:gd name="T1" fmla="*/ 0 h 15"/>
                <a:gd name="T2" fmla="*/ 5 w 28"/>
                <a:gd name="T3" fmla="*/ 6 h 15"/>
                <a:gd name="T4" fmla="*/ 3 w 28"/>
                <a:gd name="T5" fmla="*/ 15 h 15"/>
                <a:gd name="T6" fmla="*/ 4 w 28"/>
                <a:gd name="T7" fmla="*/ 14 h 15"/>
                <a:gd name="T8" fmla="*/ 9 w 28"/>
                <a:gd name="T9" fmla="*/ 8 h 15"/>
                <a:gd name="T10" fmla="*/ 12 w 28"/>
                <a:gd name="T11" fmla="*/ 8 h 15"/>
                <a:gd name="T12" fmla="*/ 21 w 28"/>
                <a:gd name="T13" fmla="*/ 4 h 15"/>
                <a:gd name="T14" fmla="*/ 26 w 28"/>
                <a:gd name="T15" fmla="*/ 9 h 15"/>
                <a:gd name="T16" fmla="*/ 27 w 28"/>
                <a:gd name="T17" fmla="*/ 9 h 15"/>
                <a:gd name="T18" fmla="*/ 16 w 28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15">
                  <a:moveTo>
                    <a:pt x="16" y="0"/>
                  </a:moveTo>
                  <a:cubicBezTo>
                    <a:pt x="11" y="0"/>
                    <a:pt x="8" y="3"/>
                    <a:pt x="5" y="6"/>
                  </a:cubicBezTo>
                  <a:cubicBezTo>
                    <a:pt x="2" y="8"/>
                    <a:pt x="0" y="11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5" y="6"/>
                    <a:pt x="17" y="3"/>
                    <a:pt x="21" y="4"/>
                  </a:cubicBezTo>
                  <a:cubicBezTo>
                    <a:pt x="23" y="5"/>
                    <a:pt x="25" y="8"/>
                    <a:pt x="26" y="9"/>
                  </a:cubicBezTo>
                  <a:cubicBezTo>
                    <a:pt x="27" y="10"/>
                    <a:pt x="28" y="9"/>
                    <a:pt x="27" y="9"/>
                  </a:cubicBezTo>
                  <a:cubicBezTo>
                    <a:pt x="25" y="4"/>
                    <a:pt x="21" y="1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849"/>
            <p:cNvSpPr/>
            <p:nvPr/>
          </p:nvSpPr>
          <p:spPr bwMode="auto">
            <a:xfrm>
              <a:off x="7489826" y="2774950"/>
              <a:ext cx="68263" cy="96838"/>
            </a:xfrm>
            <a:custGeom>
              <a:avLst/>
              <a:gdLst>
                <a:gd name="T0" fmla="*/ 1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7 h 23"/>
                <a:gd name="T8" fmla="*/ 9 w 16"/>
                <a:gd name="T9" fmla="*/ 7 h 23"/>
                <a:gd name="T10" fmla="*/ 8 w 16"/>
                <a:gd name="T11" fmla="*/ 14 h 23"/>
                <a:gd name="T12" fmla="*/ 7 w 16"/>
                <a:gd name="T13" fmla="*/ 22 h 23"/>
                <a:gd name="T14" fmla="*/ 8 w 16"/>
                <a:gd name="T15" fmla="*/ 23 h 23"/>
                <a:gd name="T16" fmla="*/ 13 w 16"/>
                <a:gd name="T17" fmla="*/ 6 h 23"/>
                <a:gd name="T18" fmla="*/ 1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2"/>
                    <a:pt x="3" y="3"/>
                    <a:pt x="4" y="5"/>
                  </a:cubicBezTo>
                  <a:cubicBezTo>
                    <a:pt x="5" y="6"/>
                    <a:pt x="7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8"/>
                    <a:pt x="9" y="12"/>
                    <a:pt x="8" y="14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11" y="18"/>
                    <a:pt x="16" y="12"/>
                    <a:pt x="13" y="6"/>
                  </a:cubicBezTo>
                  <a:cubicBezTo>
                    <a:pt x="11" y="1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850"/>
            <p:cNvSpPr/>
            <p:nvPr/>
          </p:nvSpPr>
          <p:spPr bwMode="auto">
            <a:xfrm>
              <a:off x="7583488" y="2868613"/>
              <a:ext cx="55563" cy="88900"/>
            </a:xfrm>
            <a:custGeom>
              <a:avLst/>
              <a:gdLst>
                <a:gd name="T0" fmla="*/ 2 w 13"/>
                <a:gd name="T1" fmla="*/ 0 h 21"/>
                <a:gd name="T2" fmla="*/ 1 w 13"/>
                <a:gd name="T3" fmla="*/ 1 h 21"/>
                <a:gd name="T4" fmla="*/ 3 w 13"/>
                <a:gd name="T5" fmla="*/ 4 h 21"/>
                <a:gd name="T6" fmla="*/ 2 w 13"/>
                <a:gd name="T7" fmla="*/ 6 h 21"/>
                <a:gd name="T8" fmla="*/ 0 w 13"/>
                <a:gd name="T9" fmla="*/ 13 h 21"/>
                <a:gd name="T10" fmla="*/ 0 w 13"/>
                <a:gd name="T11" fmla="*/ 14 h 21"/>
                <a:gd name="T12" fmla="*/ 2 w 13"/>
                <a:gd name="T13" fmla="*/ 20 h 21"/>
                <a:gd name="T14" fmla="*/ 3 w 13"/>
                <a:gd name="T15" fmla="*/ 21 h 21"/>
                <a:gd name="T16" fmla="*/ 2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10"/>
                    <a:pt x="5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6"/>
                    <a:pt x="2" y="18"/>
                    <a:pt x="2" y="20"/>
                  </a:cubicBezTo>
                  <a:cubicBezTo>
                    <a:pt x="2" y="21"/>
                    <a:pt x="3" y="21"/>
                    <a:pt x="3" y="21"/>
                  </a:cubicBezTo>
                  <a:cubicBezTo>
                    <a:pt x="9" y="15"/>
                    <a:pt x="13" y="2"/>
                    <a:pt x="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851"/>
            <p:cNvSpPr/>
            <p:nvPr/>
          </p:nvSpPr>
          <p:spPr bwMode="auto">
            <a:xfrm>
              <a:off x="7261226" y="2889250"/>
              <a:ext cx="344488" cy="288925"/>
            </a:xfrm>
            <a:custGeom>
              <a:avLst/>
              <a:gdLst>
                <a:gd name="T0" fmla="*/ 80 w 81"/>
                <a:gd name="T1" fmla="*/ 47 h 68"/>
                <a:gd name="T2" fmla="*/ 65 w 81"/>
                <a:gd name="T3" fmla="*/ 38 h 68"/>
                <a:gd name="T4" fmla="*/ 61 w 81"/>
                <a:gd name="T5" fmla="*/ 36 h 68"/>
                <a:gd name="T6" fmla="*/ 62 w 81"/>
                <a:gd name="T7" fmla="*/ 36 h 68"/>
                <a:gd name="T8" fmla="*/ 67 w 81"/>
                <a:gd name="T9" fmla="*/ 33 h 68"/>
                <a:gd name="T10" fmla="*/ 72 w 81"/>
                <a:gd name="T11" fmla="*/ 20 h 68"/>
                <a:gd name="T12" fmla="*/ 46 w 81"/>
                <a:gd name="T13" fmla="*/ 11 h 68"/>
                <a:gd name="T14" fmla="*/ 44 w 81"/>
                <a:gd name="T15" fmla="*/ 15 h 68"/>
                <a:gd name="T16" fmla="*/ 44 w 81"/>
                <a:gd name="T17" fmla="*/ 21 h 68"/>
                <a:gd name="T18" fmla="*/ 43 w 81"/>
                <a:gd name="T19" fmla="*/ 16 h 68"/>
                <a:gd name="T20" fmla="*/ 27 w 81"/>
                <a:gd name="T21" fmla="*/ 0 h 68"/>
                <a:gd name="T22" fmla="*/ 21 w 81"/>
                <a:gd name="T23" fmla="*/ 5 h 68"/>
                <a:gd name="T24" fmla="*/ 14 w 81"/>
                <a:gd name="T25" fmla="*/ 17 h 68"/>
                <a:gd name="T26" fmla="*/ 17 w 81"/>
                <a:gd name="T27" fmla="*/ 23 h 68"/>
                <a:gd name="T28" fmla="*/ 7 w 81"/>
                <a:gd name="T29" fmla="*/ 27 h 68"/>
                <a:gd name="T30" fmla="*/ 13 w 81"/>
                <a:gd name="T31" fmla="*/ 49 h 68"/>
                <a:gd name="T32" fmla="*/ 20 w 81"/>
                <a:gd name="T33" fmla="*/ 46 h 68"/>
                <a:gd name="T34" fmla="*/ 23 w 81"/>
                <a:gd name="T35" fmla="*/ 44 h 68"/>
                <a:gd name="T36" fmla="*/ 17 w 81"/>
                <a:gd name="T37" fmla="*/ 55 h 68"/>
                <a:gd name="T38" fmla="*/ 27 w 81"/>
                <a:gd name="T39" fmla="*/ 66 h 68"/>
                <a:gd name="T40" fmla="*/ 40 w 81"/>
                <a:gd name="T41" fmla="*/ 59 h 68"/>
                <a:gd name="T42" fmla="*/ 48 w 81"/>
                <a:gd name="T43" fmla="*/ 55 h 68"/>
                <a:gd name="T44" fmla="*/ 56 w 81"/>
                <a:gd name="T45" fmla="*/ 59 h 68"/>
                <a:gd name="T46" fmla="*/ 73 w 81"/>
                <a:gd name="T47" fmla="*/ 58 h 68"/>
                <a:gd name="T48" fmla="*/ 80 w 81"/>
                <a:gd name="T49" fmla="*/ 4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1" h="68">
                  <a:moveTo>
                    <a:pt x="80" y="47"/>
                  </a:moveTo>
                  <a:cubicBezTo>
                    <a:pt x="79" y="41"/>
                    <a:pt x="70" y="40"/>
                    <a:pt x="65" y="38"/>
                  </a:cubicBezTo>
                  <a:cubicBezTo>
                    <a:pt x="64" y="37"/>
                    <a:pt x="62" y="37"/>
                    <a:pt x="61" y="36"/>
                  </a:cubicBezTo>
                  <a:cubicBezTo>
                    <a:pt x="61" y="36"/>
                    <a:pt x="61" y="36"/>
                    <a:pt x="62" y="36"/>
                  </a:cubicBezTo>
                  <a:cubicBezTo>
                    <a:pt x="64" y="36"/>
                    <a:pt x="66" y="35"/>
                    <a:pt x="67" y="33"/>
                  </a:cubicBezTo>
                  <a:cubicBezTo>
                    <a:pt x="71" y="30"/>
                    <a:pt x="72" y="25"/>
                    <a:pt x="72" y="20"/>
                  </a:cubicBezTo>
                  <a:cubicBezTo>
                    <a:pt x="70" y="7"/>
                    <a:pt x="57" y="5"/>
                    <a:pt x="46" y="11"/>
                  </a:cubicBezTo>
                  <a:cubicBezTo>
                    <a:pt x="45" y="12"/>
                    <a:pt x="44" y="13"/>
                    <a:pt x="44" y="15"/>
                  </a:cubicBezTo>
                  <a:cubicBezTo>
                    <a:pt x="44" y="17"/>
                    <a:pt x="44" y="19"/>
                    <a:pt x="44" y="21"/>
                  </a:cubicBezTo>
                  <a:cubicBezTo>
                    <a:pt x="44" y="19"/>
                    <a:pt x="43" y="18"/>
                    <a:pt x="43" y="16"/>
                  </a:cubicBezTo>
                  <a:cubicBezTo>
                    <a:pt x="42" y="8"/>
                    <a:pt x="35" y="0"/>
                    <a:pt x="27" y="0"/>
                  </a:cubicBezTo>
                  <a:cubicBezTo>
                    <a:pt x="24" y="0"/>
                    <a:pt x="22" y="3"/>
                    <a:pt x="21" y="5"/>
                  </a:cubicBezTo>
                  <a:cubicBezTo>
                    <a:pt x="19" y="7"/>
                    <a:pt x="14" y="13"/>
                    <a:pt x="14" y="17"/>
                  </a:cubicBezTo>
                  <a:cubicBezTo>
                    <a:pt x="15" y="19"/>
                    <a:pt x="16" y="21"/>
                    <a:pt x="17" y="23"/>
                  </a:cubicBezTo>
                  <a:cubicBezTo>
                    <a:pt x="13" y="22"/>
                    <a:pt x="10" y="24"/>
                    <a:pt x="7" y="27"/>
                  </a:cubicBezTo>
                  <a:cubicBezTo>
                    <a:pt x="0" y="34"/>
                    <a:pt x="0" y="50"/>
                    <a:pt x="13" y="49"/>
                  </a:cubicBezTo>
                  <a:cubicBezTo>
                    <a:pt x="16" y="48"/>
                    <a:pt x="18" y="47"/>
                    <a:pt x="20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19" y="47"/>
                    <a:pt x="16" y="50"/>
                    <a:pt x="17" y="55"/>
                  </a:cubicBezTo>
                  <a:cubicBezTo>
                    <a:pt x="17" y="59"/>
                    <a:pt x="23" y="64"/>
                    <a:pt x="27" y="66"/>
                  </a:cubicBezTo>
                  <a:cubicBezTo>
                    <a:pt x="32" y="68"/>
                    <a:pt x="37" y="63"/>
                    <a:pt x="40" y="59"/>
                  </a:cubicBezTo>
                  <a:cubicBezTo>
                    <a:pt x="43" y="55"/>
                    <a:pt x="43" y="53"/>
                    <a:pt x="48" y="55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2" y="60"/>
                    <a:pt x="68" y="60"/>
                    <a:pt x="73" y="58"/>
                  </a:cubicBezTo>
                  <a:cubicBezTo>
                    <a:pt x="76" y="56"/>
                    <a:pt x="81" y="51"/>
                    <a:pt x="80" y="47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852"/>
            <p:cNvSpPr/>
            <p:nvPr/>
          </p:nvSpPr>
          <p:spPr bwMode="auto">
            <a:xfrm>
              <a:off x="7350126" y="302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853"/>
            <p:cNvSpPr/>
            <p:nvPr/>
          </p:nvSpPr>
          <p:spPr bwMode="auto">
            <a:xfrm>
              <a:off x="7307263" y="2881313"/>
              <a:ext cx="268288" cy="238125"/>
            </a:xfrm>
            <a:custGeom>
              <a:avLst/>
              <a:gdLst>
                <a:gd name="T0" fmla="*/ 63 w 63"/>
                <a:gd name="T1" fmla="*/ 45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9 h 56"/>
                <a:gd name="T14" fmla="*/ 50 w 63"/>
                <a:gd name="T15" fmla="*/ 31 h 56"/>
                <a:gd name="T16" fmla="*/ 31 w 63"/>
                <a:gd name="T17" fmla="*/ 30 h 56"/>
                <a:gd name="T18" fmla="*/ 30 w 63"/>
                <a:gd name="T19" fmla="*/ 29 h 56"/>
                <a:gd name="T20" fmla="*/ 28 w 63"/>
                <a:gd name="T21" fmla="*/ 30 h 56"/>
                <a:gd name="T22" fmla="*/ 27 w 63"/>
                <a:gd name="T23" fmla="*/ 27 h 56"/>
                <a:gd name="T24" fmla="*/ 20 w 63"/>
                <a:gd name="T25" fmla="*/ 19 h 56"/>
                <a:gd name="T26" fmla="*/ 18 w 63"/>
                <a:gd name="T27" fmla="*/ 16 h 56"/>
                <a:gd name="T28" fmla="*/ 16 w 63"/>
                <a:gd name="T29" fmla="*/ 3 h 56"/>
                <a:gd name="T30" fmla="*/ 16 w 63"/>
                <a:gd name="T31" fmla="*/ 3 h 56"/>
                <a:gd name="T32" fmla="*/ 4 w 63"/>
                <a:gd name="T33" fmla="*/ 16 h 56"/>
                <a:gd name="T34" fmla="*/ 7 w 63"/>
                <a:gd name="T35" fmla="*/ 25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7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6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4 h 56"/>
                <a:gd name="T60" fmla="*/ 32 w 63"/>
                <a:gd name="T61" fmla="*/ 50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7 h 56"/>
                <a:gd name="T68" fmla="*/ 52 w 63"/>
                <a:gd name="T69" fmla="*/ 46 h 56"/>
                <a:gd name="T70" fmla="*/ 62 w 63"/>
                <a:gd name="T71" fmla="*/ 46 h 56"/>
                <a:gd name="T72" fmla="*/ 63 w 63"/>
                <a:gd name="T73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5"/>
                  </a:moveTo>
                  <a:cubicBezTo>
                    <a:pt x="60" y="43"/>
                    <a:pt x="57" y="42"/>
                    <a:pt x="54" y="40"/>
                  </a:cubicBezTo>
                  <a:cubicBezTo>
                    <a:pt x="53" y="40"/>
                    <a:pt x="47" y="38"/>
                    <a:pt x="50" y="38"/>
                  </a:cubicBezTo>
                  <a:cubicBezTo>
                    <a:pt x="54" y="38"/>
                    <a:pt x="57" y="35"/>
                    <a:pt x="59" y="32"/>
                  </a:cubicBezTo>
                  <a:cubicBezTo>
                    <a:pt x="63" y="25"/>
                    <a:pt x="61" y="16"/>
                    <a:pt x="54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4"/>
                    <a:pt x="54" y="16"/>
                    <a:pt x="55" y="19"/>
                  </a:cubicBezTo>
                  <a:cubicBezTo>
                    <a:pt x="57" y="25"/>
                    <a:pt x="54" y="28"/>
                    <a:pt x="50" y="31"/>
                  </a:cubicBezTo>
                  <a:cubicBezTo>
                    <a:pt x="46" y="34"/>
                    <a:pt x="33" y="38"/>
                    <a:pt x="31" y="30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30" y="30"/>
                    <a:pt x="29" y="30"/>
                    <a:pt x="28" y="30"/>
                  </a:cubicBezTo>
                  <a:cubicBezTo>
                    <a:pt x="28" y="29"/>
                    <a:pt x="28" y="28"/>
                    <a:pt x="27" y="27"/>
                  </a:cubicBezTo>
                  <a:cubicBezTo>
                    <a:pt x="24" y="24"/>
                    <a:pt x="22" y="24"/>
                    <a:pt x="20" y="19"/>
                  </a:cubicBezTo>
                  <a:cubicBezTo>
                    <a:pt x="20" y="17"/>
                    <a:pt x="19" y="16"/>
                    <a:pt x="18" y="16"/>
                  </a:cubicBezTo>
                  <a:cubicBezTo>
                    <a:pt x="12" y="13"/>
                    <a:pt x="13" y="8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0" y="0"/>
                    <a:pt x="5" y="12"/>
                    <a:pt x="4" y="16"/>
                  </a:cubicBezTo>
                  <a:cubicBezTo>
                    <a:pt x="3" y="19"/>
                    <a:pt x="5" y="22"/>
                    <a:pt x="7" y="25"/>
                  </a:cubicBezTo>
                  <a:cubicBezTo>
                    <a:pt x="9" y="26"/>
                    <a:pt x="12" y="28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10" y="36"/>
                    <a:pt x="3" y="37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3" y="40"/>
                    <a:pt x="7" y="40"/>
                    <a:pt x="7" y="44"/>
                  </a:cubicBezTo>
                  <a:cubicBezTo>
                    <a:pt x="6" y="45"/>
                    <a:pt x="7" y="45"/>
                    <a:pt x="7" y="45"/>
                  </a:cubicBezTo>
                  <a:cubicBezTo>
                    <a:pt x="9" y="45"/>
                    <a:pt x="18" y="41"/>
                    <a:pt x="18" y="42"/>
                  </a:cubicBezTo>
                  <a:cubicBezTo>
                    <a:pt x="16" y="47"/>
                    <a:pt x="18" y="51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5"/>
                    <a:pt x="24" y="49"/>
                    <a:pt x="26" y="53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8" y="53"/>
                    <a:pt x="31" y="51"/>
                    <a:pt x="32" y="50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7"/>
                    <a:pt x="45" y="46"/>
                    <a:pt x="49" y="47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7" y="43"/>
                    <a:pt x="59" y="45"/>
                    <a:pt x="62" y="46"/>
                  </a:cubicBezTo>
                  <a:cubicBezTo>
                    <a:pt x="63" y="46"/>
                    <a:pt x="63" y="45"/>
                    <a:pt x="63" y="45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854"/>
            <p:cNvSpPr/>
            <p:nvPr/>
          </p:nvSpPr>
          <p:spPr bwMode="auto">
            <a:xfrm>
              <a:off x="7350126" y="2927350"/>
              <a:ext cx="200025" cy="187325"/>
            </a:xfrm>
            <a:custGeom>
              <a:avLst/>
              <a:gdLst>
                <a:gd name="T0" fmla="*/ 45 w 47"/>
                <a:gd name="T1" fmla="*/ 15 h 44"/>
                <a:gd name="T2" fmla="*/ 35 w 47"/>
                <a:gd name="T3" fmla="*/ 20 h 44"/>
                <a:gd name="T4" fmla="*/ 32 w 47"/>
                <a:gd name="T5" fmla="*/ 20 h 44"/>
                <a:gd name="T6" fmla="*/ 37 w 47"/>
                <a:gd name="T7" fmla="*/ 8 h 44"/>
                <a:gd name="T8" fmla="*/ 37 w 47"/>
                <a:gd name="T9" fmla="*/ 8 h 44"/>
                <a:gd name="T10" fmla="*/ 27 w 47"/>
                <a:gd name="T11" fmla="*/ 19 h 44"/>
                <a:gd name="T12" fmla="*/ 27 w 47"/>
                <a:gd name="T13" fmla="*/ 15 h 44"/>
                <a:gd name="T14" fmla="*/ 28 w 47"/>
                <a:gd name="T15" fmla="*/ 10 h 44"/>
                <a:gd name="T16" fmla="*/ 31 w 47"/>
                <a:gd name="T17" fmla="*/ 1 h 44"/>
                <a:gd name="T18" fmla="*/ 31 w 47"/>
                <a:gd name="T19" fmla="*/ 1 h 44"/>
                <a:gd name="T20" fmla="*/ 22 w 47"/>
                <a:gd name="T21" fmla="*/ 13 h 44"/>
                <a:gd name="T22" fmla="*/ 19 w 47"/>
                <a:gd name="T23" fmla="*/ 6 h 44"/>
                <a:gd name="T24" fmla="*/ 18 w 47"/>
                <a:gd name="T25" fmla="*/ 6 h 44"/>
                <a:gd name="T26" fmla="*/ 21 w 47"/>
                <a:gd name="T27" fmla="*/ 22 h 44"/>
                <a:gd name="T28" fmla="*/ 7 w 47"/>
                <a:gd name="T29" fmla="*/ 14 h 44"/>
                <a:gd name="T30" fmla="*/ 6 w 47"/>
                <a:gd name="T31" fmla="*/ 14 h 44"/>
                <a:gd name="T32" fmla="*/ 15 w 47"/>
                <a:gd name="T33" fmla="*/ 24 h 44"/>
                <a:gd name="T34" fmla="*/ 7 w 47"/>
                <a:gd name="T35" fmla="*/ 26 h 44"/>
                <a:gd name="T36" fmla="*/ 0 w 47"/>
                <a:gd name="T37" fmla="*/ 30 h 44"/>
                <a:gd name="T38" fmla="*/ 1 w 47"/>
                <a:gd name="T39" fmla="*/ 31 h 44"/>
                <a:gd name="T40" fmla="*/ 10 w 47"/>
                <a:gd name="T41" fmla="*/ 30 h 44"/>
                <a:gd name="T42" fmla="*/ 12 w 47"/>
                <a:gd name="T43" fmla="*/ 29 h 44"/>
                <a:gd name="T44" fmla="*/ 11 w 47"/>
                <a:gd name="T45" fmla="*/ 30 h 44"/>
                <a:gd name="T46" fmla="*/ 11 w 47"/>
                <a:gd name="T47" fmla="*/ 31 h 44"/>
                <a:gd name="T48" fmla="*/ 8 w 47"/>
                <a:gd name="T49" fmla="*/ 39 h 44"/>
                <a:gd name="T50" fmla="*/ 9 w 47"/>
                <a:gd name="T51" fmla="*/ 43 h 44"/>
                <a:gd name="T52" fmla="*/ 10 w 47"/>
                <a:gd name="T53" fmla="*/ 43 h 44"/>
                <a:gd name="T54" fmla="*/ 13 w 47"/>
                <a:gd name="T55" fmla="*/ 36 h 44"/>
                <a:gd name="T56" fmla="*/ 16 w 47"/>
                <a:gd name="T57" fmla="*/ 39 h 44"/>
                <a:gd name="T58" fmla="*/ 17 w 47"/>
                <a:gd name="T59" fmla="*/ 39 h 44"/>
                <a:gd name="T60" fmla="*/ 22 w 47"/>
                <a:gd name="T61" fmla="*/ 34 h 44"/>
                <a:gd name="T62" fmla="*/ 28 w 47"/>
                <a:gd name="T63" fmla="*/ 42 h 44"/>
                <a:gd name="T64" fmla="*/ 29 w 47"/>
                <a:gd name="T65" fmla="*/ 42 h 44"/>
                <a:gd name="T66" fmla="*/ 32 w 47"/>
                <a:gd name="T67" fmla="*/ 34 h 44"/>
                <a:gd name="T68" fmla="*/ 39 w 47"/>
                <a:gd name="T69" fmla="*/ 36 h 44"/>
                <a:gd name="T70" fmla="*/ 39 w 47"/>
                <a:gd name="T71" fmla="*/ 35 h 44"/>
                <a:gd name="T72" fmla="*/ 34 w 47"/>
                <a:gd name="T73" fmla="*/ 30 h 44"/>
                <a:gd name="T74" fmla="*/ 37 w 47"/>
                <a:gd name="T75" fmla="*/ 27 h 44"/>
                <a:gd name="T76" fmla="*/ 46 w 47"/>
                <a:gd name="T77" fmla="*/ 15 h 44"/>
                <a:gd name="T78" fmla="*/ 45 w 47"/>
                <a:gd name="T79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4">
                  <a:moveTo>
                    <a:pt x="45" y="15"/>
                  </a:moveTo>
                  <a:cubicBezTo>
                    <a:pt x="44" y="16"/>
                    <a:pt x="37" y="23"/>
                    <a:pt x="35" y="20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3" y="20"/>
                    <a:pt x="37" y="10"/>
                    <a:pt x="37" y="8"/>
                  </a:cubicBezTo>
                  <a:cubicBezTo>
                    <a:pt x="38" y="8"/>
                    <a:pt x="37" y="7"/>
                    <a:pt x="37" y="8"/>
                  </a:cubicBezTo>
                  <a:cubicBezTo>
                    <a:pt x="33" y="11"/>
                    <a:pt x="29" y="14"/>
                    <a:pt x="27" y="19"/>
                  </a:cubicBezTo>
                  <a:cubicBezTo>
                    <a:pt x="27" y="20"/>
                    <a:pt x="27" y="19"/>
                    <a:pt x="27" y="15"/>
                  </a:cubicBezTo>
                  <a:cubicBezTo>
                    <a:pt x="27" y="14"/>
                    <a:pt x="27" y="12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2" y="1"/>
                    <a:pt x="31" y="0"/>
                    <a:pt x="31" y="1"/>
                  </a:cubicBezTo>
                  <a:cubicBezTo>
                    <a:pt x="26" y="4"/>
                    <a:pt x="23" y="8"/>
                    <a:pt x="22" y="13"/>
                  </a:cubicBezTo>
                  <a:cubicBezTo>
                    <a:pt x="22" y="11"/>
                    <a:pt x="21" y="8"/>
                    <a:pt x="19" y="6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10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6" y="25"/>
                    <a:pt x="8" y="26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1" y="31"/>
                  </a:cubicBezTo>
                  <a:cubicBezTo>
                    <a:pt x="3" y="31"/>
                    <a:pt x="7" y="31"/>
                    <a:pt x="10" y="30"/>
                  </a:cubicBezTo>
                  <a:cubicBezTo>
                    <a:pt x="10" y="30"/>
                    <a:pt x="11" y="29"/>
                    <a:pt x="12" y="29"/>
                  </a:cubicBezTo>
                  <a:cubicBezTo>
                    <a:pt x="12" y="29"/>
                    <a:pt x="12" y="29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0" y="36"/>
                    <a:pt x="9" y="36"/>
                    <a:pt x="8" y="39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10" y="44"/>
                    <a:pt x="10" y="44"/>
                    <a:pt x="10" y="43"/>
                  </a:cubicBezTo>
                  <a:cubicBezTo>
                    <a:pt x="11" y="41"/>
                    <a:pt x="12" y="39"/>
                    <a:pt x="13" y="36"/>
                  </a:cubicBezTo>
                  <a:cubicBezTo>
                    <a:pt x="15" y="33"/>
                    <a:pt x="17" y="36"/>
                    <a:pt x="16" y="39"/>
                  </a:cubicBezTo>
                  <a:cubicBezTo>
                    <a:pt x="16" y="39"/>
                    <a:pt x="17" y="40"/>
                    <a:pt x="17" y="39"/>
                  </a:cubicBezTo>
                  <a:cubicBezTo>
                    <a:pt x="17" y="39"/>
                    <a:pt x="21" y="33"/>
                    <a:pt x="22" y="34"/>
                  </a:cubicBezTo>
                  <a:cubicBezTo>
                    <a:pt x="24" y="37"/>
                    <a:pt x="26" y="40"/>
                    <a:pt x="28" y="42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38"/>
                    <a:pt x="25" y="30"/>
                    <a:pt x="32" y="34"/>
                  </a:cubicBezTo>
                  <a:cubicBezTo>
                    <a:pt x="35" y="35"/>
                    <a:pt x="36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8" y="34"/>
                    <a:pt x="36" y="32"/>
                    <a:pt x="34" y="30"/>
                  </a:cubicBezTo>
                  <a:cubicBezTo>
                    <a:pt x="31" y="27"/>
                    <a:pt x="35" y="28"/>
                    <a:pt x="37" y="27"/>
                  </a:cubicBezTo>
                  <a:cubicBezTo>
                    <a:pt x="42" y="25"/>
                    <a:pt x="44" y="19"/>
                    <a:pt x="46" y="15"/>
                  </a:cubicBezTo>
                  <a:cubicBezTo>
                    <a:pt x="47" y="15"/>
                    <a:pt x="46" y="14"/>
                    <a:pt x="45" y="15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855"/>
            <p:cNvSpPr/>
            <p:nvPr/>
          </p:nvSpPr>
          <p:spPr bwMode="auto">
            <a:xfrm>
              <a:off x="7413626" y="3008313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6 w 15"/>
                <a:gd name="T3" fmla="*/ 2 h 10"/>
                <a:gd name="T4" fmla="*/ 3 w 15"/>
                <a:gd name="T5" fmla="*/ 3 h 10"/>
                <a:gd name="T6" fmla="*/ 1 w 15"/>
                <a:gd name="T7" fmla="*/ 5 h 10"/>
                <a:gd name="T8" fmla="*/ 0 w 15"/>
                <a:gd name="T9" fmla="*/ 7 h 10"/>
                <a:gd name="T10" fmla="*/ 4 w 15"/>
                <a:gd name="T11" fmla="*/ 9 h 10"/>
                <a:gd name="T12" fmla="*/ 11 w 15"/>
                <a:gd name="T13" fmla="*/ 9 h 10"/>
                <a:gd name="T14" fmla="*/ 14 w 15"/>
                <a:gd name="T15" fmla="*/ 8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1"/>
                    <a:pt x="6" y="2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6" y="10"/>
                    <a:pt x="8" y="9"/>
                    <a:pt x="11" y="9"/>
                  </a:cubicBezTo>
                  <a:cubicBezTo>
                    <a:pt x="12" y="9"/>
                    <a:pt x="14" y="9"/>
                    <a:pt x="14" y="8"/>
                  </a:cubicBezTo>
                  <a:cubicBezTo>
                    <a:pt x="15" y="6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856"/>
            <p:cNvSpPr/>
            <p:nvPr/>
          </p:nvSpPr>
          <p:spPr bwMode="auto">
            <a:xfrm>
              <a:off x="7423151" y="3021013"/>
              <a:ext cx="50800" cy="30163"/>
            </a:xfrm>
            <a:custGeom>
              <a:avLst/>
              <a:gdLst>
                <a:gd name="T0" fmla="*/ 9 w 12"/>
                <a:gd name="T1" fmla="*/ 0 h 7"/>
                <a:gd name="T2" fmla="*/ 5 w 12"/>
                <a:gd name="T3" fmla="*/ 2 h 7"/>
                <a:gd name="T4" fmla="*/ 3 w 12"/>
                <a:gd name="T5" fmla="*/ 2 h 7"/>
                <a:gd name="T6" fmla="*/ 2 w 12"/>
                <a:gd name="T7" fmla="*/ 3 h 7"/>
                <a:gd name="T8" fmla="*/ 1 w 12"/>
                <a:gd name="T9" fmla="*/ 4 h 7"/>
                <a:gd name="T10" fmla="*/ 1 w 12"/>
                <a:gd name="T11" fmla="*/ 3 h 7"/>
                <a:gd name="T12" fmla="*/ 0 w 12"/>
                <a:gd name="T13" fmla="*/ 3 h 7"/>
                <a:gd name="T14" fmla="*/ 0 w 12"/>
                <a:gd name="T15" fmla="*/ 4 h 7"/>
                <a:gd name="T16" fmla="*/ 0 w 12"/>
                <a:gd name="T17" fmla="*/ 4 h 7"/>
                <a:gd name="T18" fmla="*/ 1 w 12"/>
                <a:gd name="T19" fmla="*/ 5 h 7"/>
                <a:gd name="T20" fmla="*/ 1 w 12"/>
                <a:gd name="T21" fmla="*/ 5 h 7"/>
                <a:gd name="T22" fmla="*/ 4 w 12"/>
                <a:gd name="T23" fmla="*/ 6 h 7"/>
                <a:gd name="T24" fmla="*/ 7 w 12"/>
                <a:gd name="T25" fmla="*/ 4 h 7"/>
                <a:gd name="T26" fmla="*/ 12 w 12"/>
                <a:gd name="T27" fmla="*/ 6 h 7"/>
                <a:gd name="T28" fmla="*/ 12 w 12"/>
                <a:gd name="T29" fmla="*/ 5 h 7"/>
                <a:gd name="T30" fmla="*/ 9 w 12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9" y="4"/>
                    <a:pt x="10" y="5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3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857"/>
            <p:cNvSpPr/>
            <p:nvPr/>
          </p:nvSpPr>
          <p:spPr bwMode="auto">
            <a:xfrm>
              <a:off x="7435851" y="3016250"/>
              <a:ext cx="20638" cy="22225"/>
            </a:xfrm>
            <a:custGeom>
              <a:avLst/>
              <a:gdLst>
                <a:gd name="T0" fmla="*/ 5 w 5"/>
                <a:gd name="T1" fmla="*/ 1 h 5"/>
                <a:gd name="T2" fmla="*/ 4 w 5"/>
                <a:gd name="T3" fmla="*/ 1 h 5"/>
                <a:gd name="T4" fmla="*/ 2 w 5"/>
                <a:gd name="T5" fmla="*/ 0 h 5"/>
                <a:gd name="T6" fmla="*/ 2 w 5"/>
                <a:gd name="T7" fmla="*/ 1 h 5"/>
                <a:gd name="T8" fmla="*/ 2 w 5"/>
                <a:gd name="T9" fmla="*/ 1 h 5"/>
                <a:gd name="T10" fmla="*/ 1 w 5"/>
                <a:gd name="T11" fmla="*/ 2 h 5"/>
                <a:gd name="T12" fmla="*/ 0 w 5"/>
                <a:gd name="T13" fmla="*/ 3 h 5"/>
                <a:gd name="T14" fmla="*/ 0 w 5"/>
                <a:gd name="T15" fmla="*/ 4 h 5"/>
                <a:gd name="T16" fmla="*/ 1 w 5"/>
                <a:gd name="T17" fmla="*/ 5 h 5"/>
                <a:gd name="T18" fmla="*/ 1 w 5"/>
                <a:gd name="T19" fmla="*/ 5 h 5"/>
                <a:gd name="T20" fmla="*/ 5 w 5"/>
                <a:gd name="T21" fmla="*/ 3 h 5"/>
                <a:gd name="T22" fmla="*/ 5 w 5"/>
                <a:gd name="T23" fmla="*/ 2 h 5"/>
                <a:gd name="T24" fmla="*/ 5 w 5"/>
                <a:gd name="T2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858"/>
            <p:cNvSpPr/>
            <p:nvPr/>
          </p:nvSpPr>
          <p:spPr bwMode="auto">
            <a:xfrm>
              <a:off x="6369051" y="4371975"/>
              <a:ext cx="136525" cy="192088"/>
            </a:xfrm>
            <a:custGeom>
              <a:avLst/>
              <a:gdLst>
                <a:gd name="T0" fmla="*/ 28 w 32"/>
                <a:gd name="T1" fmla="*/ 15 h 45"/>
                <a:gd name="T2" fmla="*/ 26 w 32"/>
                <a:gd name="T3" fmla="*/ 8 h 45"/>
                <a:gd name="T4" fmla="*/ 26 w 32"/>
                <a:gd name="T5" fmla="*/ 7 h 45"/>
                <a:gd name="T6" fmla="*/ 25 w 32"/>
                <a:gd name="T7" fmla="*/ 5 h 45"/>
                <a:gd name="T8" fmla="*/ 25 w 32"/>
                <a:gd name="T9" fmla="*/ 5 h 45"/>
                <a:gd name="T10" fmla="*/ 12 w 32"/>
                <a:gd name="T11" fmla="*/ 11 h 45"/>
                <a:gd name="T12" fmla="*/ 6 w 32"/>
                <a:gd name="T13" fmla="*/ 18 h 45"/>
                <a:gd name="T14" fmla="*/ 1 w 32"/>
                <a:gd name="T15" fmla="*/ 21 h 45"/>
                <a:gd name="T16" fmla="*/ 13 w 32"/>
                <a:gd name="T17" fmla="*/ 41 h 45"/>
                <a:gd name="T18" fmla="*/ 13 w 32"/>
                <a:gd name="T19" fmla="*/ 40 h 45"/>
                <a:gd name="T20" fmla="*/ 10 w 32"/>
                <a:gd name="T21" fmla="*/ 30 h 45"/>
                <a:gd name="T22" fmla="*/ 14 w 32"/>
                <a:gd name="T23" fmla="*/ 26 h 45"/>
                <a:gd name="T24" fmla="*/ 17 w 32"/>
                <a:gd name="T25" fmla="*/ 23 h 45"/>
                <a:gd name="T26" fmla="*/ 27 w 32"/>
                <a:gd name="T27" fmla="*/ 21 h 45"/>
                <a:gd name="T28" fmla="*/ 28 w 32"/>
                <a:gd name="T2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45">
                  <a:moveTo>
                    <a:pt x="28" y="15"/>
                  </a:moveTo>
                  <a:cubicBezTo>
                    <a:pt x="27" y="13"/>
                    <a:pt x="24" y="11"/>
                    <a:pt x="26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0" y="0"/>
                    <a:pt x="14" y="10"/>
                    <a:pt x="12" y="11"/>
                  </a:cubicBezTo>
                  <a:cubicBezTo>
                    <a:pt x="9" y="13"/>
                    <a:pt x="10" y="17"/>
                    <a:pt x="6" y="18"/>
                  </a:cubicBezTo>
                  <a:cubicBezTo>
                    <a:pt x="4" y="18"/>
                    <a:pt x="2" y="19"/>
                    <a:pt x="1" y="21"/>
                  </a:cubicBezTo>
                  <a:cubicBezTo>
                    <a:pt x="0" y="26"/>
                    <a:pt x="5" y="45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7" y="38"/>
                    <a:pt x="9" y="34"/>
                    <a:pt x="10" y="30"/>
                  </a:cubicBezTo>
                  <a:cubicBezTo>
                    <a:pt x="10" y="27"/>
                    <a:pt x="11" y="27"/>
                    <a:pt x="14" y="26"/>
                  </a:cubicBezTo>
                  <a:cubicBezTo>
                    <a:pt x="15" y="26"/>
                    <a:pt x="17" y="24"/>
                    <a:pt x="17" y="23"/>
                  </a:cubicBezTo>
                  <a:cubicBezTo>
                    <a:pt x="17" y="17"/>
                    <a:pt x="24" y="21"/>
                    <a:pt x="27" y="21"/>
                  </a:cubicBezTo>
                  <a:cubicBezTo>
                    <a:pt x="32" y="22"/>
                    <a:pt x="29" y="17"/>
                    <a:pt x="28" y="15"/>
                  </a:cubicBezTo>
                  <a:close/>
                </a:path>
              </a:pathLst>
            </a:custGeom>
            <a:solidFill>
              <a:srgbClr val="35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859"/>
            <p:cNvSpPr/>
            <p:nvPr/>
          </p:nvSpPr>
          <p:spPr bwMode="auto">
            <a:xfrm>
              <a:off x="6216651" y="4279900"/>
              <a:ext cx="327025" cy="276225"/>
            </a:xfrm>
            <a:custGeom>
              <a:avLst/>
              <a:gdLst>
                <a:gd name="T0" fmla="*/ 72 w 77"/>
                <a:gd name="T1" fmla="*/ 27 h 65"/>
                <a:gd name="T2" fmla="*/ 62 w 77"/>
                <a:gd name="T3" fmla="*/ 22 h 65"/>
                <a:gd name="T4" fmla="*/ 54 w 77"/>
                <a:gd name="T5" fmla="*/ 23 h 65"/>
                <a:gd name="T6" fmla="*/ 56 w 77"/>
                <a:gd name="T7" fmla="*/ 21 h 65"/>
                <a:gd name="T8" fmla="*/ 57 w 77"/>
                <a:gd name="T9" fmla="*/ 7 h 65"/>
                <a:gd name="T10" fmla="*/ 46 w 77"/>
                <a:gd name="T11" fmla="*/ 2 h 65"/>
                <a:gd name="T12" fmla="*/ 41 w 77"/>
                <a:gd name="T13" fmla="*/ 1 h 65"/>
                <a:gd name="T14" fmla="*/ 32 w 77"/>
                <a:gd name="T15" fmla="*/ 14 h 65"/>
                <a:gd name="T16" fmla="*/ 32 w 77"/>
                <a:gd name="T17" fmla="*/ 23 h 65"/>
                <a:gd name="T18" fmla="*/ 25 w 77"/>
                <a:gd name="T19" fmla="*/ 18 h 65"/>
                <a:gd name="T20" fmla="*/ 19 w 77"/>
                <a:gd name="T21" fmla="*/ 16 h 65"/>
                <a:gd name="T22" fmla="*/ 7 w 77"/>
                <a:gd name="T23" fmla="*/ 14 h 65"/>
                <a:gd name="T24" fmla="*/ 1 w 77"/>
                <a:gd name="T25" fmla="*/ 20 h 65"/>
                <a:gd name="T26" fmla="*/ 2 w 77"/>
                <a:gd name="T27" fmla="*/ 23 h 65"/>
                <a:gd name="T28" fmla="*/ 1 w 77"/>
                <a:gd name="T29" fmla="*/ 31 h 65"/>
                <a:gd name="T30" fmla="*/ 3 w 77"/>
                <a:gd name="T31" fmla="*/ 37 h 65"/>
                <a:gd name="T32" fmla="*/ 14 w 77"/>
                <a:gd name="T33" fmla="*/ 42 h 65"/>
                <a:gd name="T34" fmla="*/ 12 w 77"/>
                <a:gd name="T35" fmla="*/ 50 h 65"/>
                <a:gd name="T36" fmla="*/ 13 w 77"/>
                <a:gd name="T37" fmla="*/ 56 h 65"/>
                <a:gd name="T38" fmla="*/ 35 w 77"/>
                <a:gd name="T39" fmla="*/ 60 h 65"/>
                <a:gd name="T40" fmla="*/ 37 w 77"/>
                <a:gd name="T41" fmla="*/ 56 h 65"/>
                <a:gd name="T42" fmla="*/ 39 w 77"/>
                <a:gd name="T43" fmla="*/ 61 h 65"/>
                <a:gd name="T44" fmla="*/ 51 w 77"/>
                <a:gd name="T45" fmla="*/ 63 h 65"/>
                <a:gd name="T46" fmla="*/ 60 w 77"/>
                <a:gd name="T47" fmla="*/ 56 h 65"/>
                <a:gd name="T48" fmla="*/ 62 w 77"/>
                <a:gd name="T49" fmla="*/ 49 h 65"/>
                <a:gd name="T50" fmla="*/ 64 w 77"/>
                <a:gd name="T51" fmla="*/ 45 h 65"/>
                <a:gd name="T52" fmla="*/ 74 w 77"/>
                <a:gd name="T53" fmla="*/ 42 h 65"/>
                <a:gd name="T54" fmla="*/ 72 w 77"/>
                <a:gd name="T55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7" h="65">
                  <a:moveTo>
                    <a:pt x="72" y="27"/>
                  </a:moveTo>
                  <a:cubicBezTo>
                    <a:pt x="70" y="23"/>
                    <a:pt x="66" y="23"/>
                    <a:pt x="62" y="22"/>
                  </a:cubicBezTo>
                  <a:cubicBezTo>
                    <a:pt x="59" y="22"/>
                    <a:pt x="57" y="22"/>
                    <a:pt x="54" y="23"/>
                  </a:cubicBezTo>
                  <a:cubicBezTo>
                    <a:pt x="55" y="22"/>
                    <a:pt x="55" y="22"/>
                    <a:pt x="56" y="21"/>
                  </a:cubicBezTo>
                  <a:cubicBezTo>
                    <a:pt x="58" y="17"/>
                    <a:pt x="61" y="11"/>
                    <a:pt x="57" y="7"/>
                  </a:cubicBezTo>
                  <a:cubicBezTo>
                    <a:pt x="54" y="4"/>
                    <a:pt x="49" y="6"/>
                    <a:pt x="46" y="2"/>
                  </a:cubicBezTo>
                  <a:cubicBezTo>
                    <a:pt x="45" y="1"/>
                    <a:pt x="43" y="0"/>
                    <a:pt x="41" y="1"/>
                  </a:cubicBezTo>
                  <a:cubicBezTo>
                    <a:pt x="35" y="2"/>
                    <a:pt x="33" y="8"/>
                    <a:pt x="32" y="14"/>
                  </a:cubicBezTo>
                  <a:cubicBezTo>
                    <a:pt x="31" y="16"/>
                    <a:pt x="31" y="20"/>
                    <a:pt x="32" y="23"/>
                  </a:cubicBezTo>
                  <a:cubicBezTo>
                    <a:pt x="30" y="22"/>
                    <a:pt x="28" y="20"/>
                    <a:pt x="25" y="18"/>
                  </a:cubicBezTo>
                  <a:cubicBezTo>
                    <a:pt x="23" y="17"/>
                    <a:pt x="21" y="16"/>
                    <a:pt x="19" y="16"/>
                  </a:cubicBezTo>
                  <a:cubicBezTo>
                    <a:pt x="15" y="16"/>
                    <a:pt x="11" y="14"/>
                    <a:pt x="7" y="14"/>
                  </a:cubicBezTo>
                  <a:cubicBezTo>
                    <a:pt x="3" y="14"/>
                    <a:pt x="1" y="17"/>
                    <a:pt x="1" y="20"/>
                  </a:cubicBezTo>
                  <a:cubicBezTo>
                    <a:pt x="1" y="21"/>
                    <a:pt x="1" y="23"/>
                    <a:pt x="2" y="23"/>
                  </a:cubicBezTo>
                  <a:cubicBezTo>
                    <a:pt x="3" y="26"/>
                    <a:pt x="1" y="28"/>
                    <a:pt x="1" y="31"/>
                  </a:cubicBezTo>
                  <a:cubicBezTo>
                    <a:pt x="0" y="33"/>
                    <a:pt x="2" y="35"/>
                    <a:pt x="3" y="37"/>
                  </a:cubicBezTo>
                  <a:cubicBezTo>
                    <a:pt x="6" y="40"/>
                    <a:pt x="10" y="42"/>
                    <a:pt x="14" y="42"/>
                  </a:cubicBezTo>
                  <a:cubicBezTo>
                    <a:pt x="14" y="42"/>
                    <a:pt x="12" y="49"/>
                    <a:pt x="12" y="50"/>
                  </a:cubicBezTo>
                  <a:cubicBezTo>
                    <a:pt x="11" y="52"/>
                    <a:pt x="12" y="54"/>
                    <a:pt x="13" y="56"/>
                  </a:cubicBezTo>
                  <a:cubicBezTo>
                    <a:pt x="16" y="64"/>
                    <a:pt x="29" y="65"/>
                    <a:pt x="35" y="60"/>
                  </a:cubicBezTo>
                  <a:cubicBezTo>
                    <a:pt x="36" y="59"/>
                    <a:pt x="37" y="57"/>
                    <a:pt x="37" y="56"/>
                  </a:cubicBezTo>
                  <a:cubicBezTo>
                    <a:pt x="37" y="57"/>
                    <a:pt x="38" y="60"/>
                    <a:pt x="39" y="61"/>
                  </a:cubicBezTo>
                  <a:cubicBezTo>
                    <a:pt x="42" y="65"/>
                    <a:pt x="47" y="64"/>
                    <a:pt x="51" y="63"/>
                  </a:cubicBezTo>
                  <a:cubicBezTo>
                    <a:pt x="56" y="63"/>
                    <a:pt x="58" y="60"/>
                    <a:pt x="60" y="56"/>
                  </a:cubicBezTo>
                  <a:cubicBezTo>
                    <a:pt x="61" y="54"/>
                    <a:pt x="61" y="51"/>
                    <a:pt x="62" y="49"/>
                  </a:cubicBezTo>
                  <a:cubicBezTo>
                    <a:pt x="62" y="46"/>
                    <a:pt x="61" y="44"/>
                    <a:pt x="64" y="45"/>
                  </a:cubicBezTo>
                  <a:cubicBezTo>
                    <a:pt x="68" y="47"/>
                    <a:pt x="72" y="45"/>
                    <a:pt x="74" y="42"/>
                  </a:cubicBezTo>
                  <a:cubicBezTo>
                    <a:pt x="77" y="38"/>
                    <a:pt x="74" y="31"/>
                    <a:pt x="72" y="27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860"/>
            <p:cNvSpPr/>
            <p:nvPr/>
          </p:nvSpPr>
          <p:spPr bwMode="auto">
            <a:xfrm>
              <a:off x="6356351" y="4333875"/>
              <a:ext cx="9525" cy="42863"/>
            </a:xfrm>
            <a:custGeom>
              <a:avLst/>
              <a:gdLst>
                <a:gd name="T0" fmla="*/ 1 w 2"/>
                <a:gd name="T1" fmla="*/ 1 h 10"/>
                <a:gd name="T2" fmla="*/ 1 w 2"/>
                <a:gd name="T3" fmla="*/ 10 h 10"/>
                <a:gd name="T4" fmla="*/ 2 w 2"/>
                <a:gd name="T5" fmla="*/ 1 h 10"/>
                <a:gd name="T6" fmla="*/ 1 w 2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2" y="8"/>
                    <a:pt x="1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861"/>
            <p:cNvSpPr/>
            <p:nvPr/>
          </p:nvSpPr>
          <p:spPr bwMode="auto">
            <a:xfrm>
              <a:off x="6356351" y="4376738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862"/>
            <p:cNvSpPr/>
            <p:nvPr/>
          </p:nvSpPr>
          <p:spPr bwMode="auto">
            <a:xfrm>
              <a:off x="6216651" y="4338638"/>
              <a:ext cx="144463" cy="131763"/>
            </a:xfrm>
            <a:custGeom>
              <a:avLst/>
              <a:gdLst>
                <a:gd name="T0" fmla="*/ 33 w 34"/>
                <a:gd name="T1" fmla="*/ 14 h 31"/>
                <a:gd name="T2" fmla="*/ 31 w 34"/>
                <a:gd name="T3" fmla="*/ 11 h 31"/>
                <a:gd name="T4" fmla="*/ 31 w 34"/>
                <a:gd name="T5" fmla="*/ 10 h 31"/>
                <a:gd name="T6" fmla="*/ 30 w 34"/>
                <a:gd name="T7" fmla="*/ 10 h 31"/>
                <a:gd name="T8" fmla="*/ 28 w 34"/>
                <a:gd name="T9" fmla="*/ 7 h 31"/>
                <a:gd name="T10" fmla="*/ 22 w 34"/>
                <a:gd name="T11" fmla="*/ 3 h 31"/>
                <a:gd name="T12" fmla="*/ 11 w 34"/>
                <a:gd name="T13" fmla="*/ 2 h 31"/>
                <a:gd name="T14" fmla="*/ 2 w 34"/>
                <a:gd name="T15" fmla="*/ 2 h 31"/>
                <a:gd name="T16" fmla="*/ 1 w 34"/>
                <a:gd name="T17" fmla="*/ 6 h 31"/>
                <a:gd name="T18" fmla="*/ 1 w 34"/>
                <a:gd name="T19" fmla="*/ 16 h 31"/>
                <a:gd name="T20" fmla="*/ 1 w 34"/>
                <a:gd name="T21" fmla="*/ 19 h 31"/>
                <a:gd name="T22" fmla="*/ 5 w 34"/>
                <a:gd name="T23" fmla="*/ 23 h 31"/>
                <a:gd name="T24" fmla="*/ 15 w 34"/>
                <a:gd name="T25" fmla="*/ 30 h 31"/>
                <a:gd name="T26" fmla="*/ 16 w 34"/>
                <a:gd name="T27" fmla="*/ 30 h 31"/>
                <a:gd name="T28" fmla="*/ 26 w 34"/>
                <a:gd name="T29" fmla="*/ 26 h 31"/>
                <a:gd name="T30" fmla="*/ 29 w 34"/>
                <a:gd name="T31" fmla="*/ 25 h 31"/>
                <a:gd name="T32" fmla="*/ 33 w 34"/>
                <a:gd name="T33" fmla="*/ 15 h 31"/>
                <a:gd name="T34" fmla="*/ 33 w 34"/>
                <a:gd name="T3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1">
                  <a:moveTo>
                    <a:pt x="33" y="14"/>
                  </a:moveTo>
                  <a:cubicBezTo>
                    <a:pt x="33" y="13"/>
                    <a:pt x="32" y="12"/>
                    <a:pt x="31" y="11"/>
                  </a:cubicBezTo>
                  <a:cubicBezTo>
                    <a:pt x="31" y="11"/>
                    <a:pt x="31" y="11"/>
                    <a:pt x="31" y="10"/>
                  </a:cubicBezTo>
                  <a:cubicBezTo>
                    <a:pt x="31" y="10"/>
                    <a:pt x="30" y="10"/>
                    <a:pt x="30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5"/>
                    <a:pt x="24" y="4"/>
                    <a:pt x="22" y="3"/>
                  </a:cubicBezTo>
                  <a:cubicBezTo>
                    <a:pt x="18" y="2"/>
                    <a:pt x="15" y="2"/>
                    <a:pt x="11" y="2"/>
                  </a:cubicBezTo>
                  <a:cubicBezTo>
                    <a:pt x="9" y="2"/>
                    <a:pt x="4" y="0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1" y="10"/>
                    <a:pt x="2" y="12"/>
                    <a:pt x="1" y="16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1"/>
                    <a:pt x="3" y="22"/>
                    <a:pt x="5" y="23"/>
                  </a:cubicBezTo>
                  <a:cubicBezTo>
                    <a:pt x="7" y="25"/>
                    <a:pt x="15" y="27"/>
                    <a:pt x="15" y="30"/>
                  </a:cubicBezTo>
                  <a:cubicBezTo>
                    <a:pt x="15" y="30"/>
                    <a:pt x="15" y="31"/>
                    <a:pt x="16" y="30"/>
                  </a:cubicBezTo>
                  <a:cubicBezTo>
                    <a:pt x="20" y="29"/>
                    <a:pt x="21" y="25"/>
                    <a:pt x="26" y="26"/>
                  </a:cubicBezTo>
                  <a:cubicBezTo>
                    <a:pt x="27" y="27"/>
                    <a:pt x="29" y="25"/>
                    <a:pt x="29" y="25"/>
                  </a:cubicBezTo>
                  <a:cubicBezTo>
                    <a:pt x="32" y="21"/>
                    <a:pt x="34" y="18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863"/>
            <p:cNvSpPr/>
            <p:nvPr/>
          </p:nvSpPr>
          <p:spPr bwMode="auto">
            <a:xfrm>
              <a:off x="6229351" y="4346575"/>
              <a:ext cx="25400" cy="39688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0 h 9"/>
                <a:gd name="T6" fmla="*/ 5 w 6"/>
                <a:gd name="T7" fmla="*/ 0 h 9"/>
                <a:gd name="T8" fmla="*/ 2 w 6"/>
                <a:gd name="T9" fmla="*/ 1 h 9"/>
                <a:gd name="T10" fmla="*/ 2 w 6"/>
                <a:gd name="T11" fmla="*/ 2 h 9"/>
                <a:gd name="T12" fmla="*/ 0 w 6"/>
                <a:gd name="T13" fmla="*/ 5 h 9"/>
                <a:gd name="T14" fmla="*/ 1 w 6"/>
                <a:gd name="T15" fmla="*/ 9 h 9"/>
                <a:gd name="T16" fmla="*/ 1 w 6"/>
                <a:gd name="T17" fmla="*/ 9 h 9"/>
                <a:gd name="T18" fmla="*/ 2 w 6"/>
                <a:gd name="T19" fmla="*/ 7 h 9"/>
                <a:gd name="T20" fmla="*/ 4 w 6"/>
                <a:gd name="T21" fmla="*/ 4 h 9"/>
                <a:gd name="T22" fmla="*/ 5 w 6"/>
                <a:gd name="T23" fmla="*/ 0 h 9"/>
                <a:gd name="T24" fmla="*/ 5 w 6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3"/>
                    <a:pt x="0" y="3"/>
                    <a:pt x="0" y="5"/>
                  </a:cubicBezTo>
                  <a:cubicBezTo>
                    <a:pt x="0" y="6"/>
                    <a:pt x="1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3" y="1"/>
                    <a:pt x="5" y="0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864"/>
            <p:cNvSpPr/>
            <p:nvPr/>
          </p:nvSpPr>
          <p:spPr bwMode="auto">
            <a:xfrm>
              <a:off x="6221413" y="4389438"/>
              <a:ext cx="25400" cy="50800"/>
            </a:xfrm>
            <a:custGeom>
              <a:avLst/>
              <a:gdLst>
                <a:gd name="T0" fmla="*/ 6 w 6"/>
                <a:gd name="T1" fmla="*/ 11 h 12"/>
                <a:gd name="T2" fmla="*/ 4 w 6"/>
                <a:gd name="T3" fmla="*/ 10 h 12"/>
                <a:gd name="T4" fmla="*/ 4 w 6"/>
                <a:gd name="T5" fmla="*/ 6 h 12"/>
                <a:gd name="T6" fmla="*/ 2 w 6"/>
                <a:gd name="T7" fmla="*/ 1 h 12"/>
                <a:gd name="T8" fmla="*/ 1 w 6"/>
                <a:gd name="T9" fmla="*/ 1 h 12"/>
                <a:gd name="T10" fmla="*/ 1 w 6"/>
                <a:gd name="T11" fmla="*/ 4 h 12"/>
                <a:gd name="T12" fmla="*/ 1 w 6"/>
                <a:gd name="T13" fmla="*/ 8 h 12"/>
                <a:gd name="T14" fmla="*/ 4 w 6"/>
                <a:gd name="T15" fmla="*/ 11 h 12"/>
                <a:gd name="T16" fmla="*/ 5 w 6"/>
                <a:gd name="T17" fmla="*/ 12 h 12"/>
                <a:gd name="T18" fmla="*/ 5 w 6"/>
                <a:gd name="T19" fmla="*/ 12 h 12"/>
                <a:gd name="T20" fmla="*/ 5 w 6"/>
                <a:gd name="T21" fmla="*/ 12 h 12"/>
                <a:gd name="T22" fmla="*/ 6 w 6"/>
                <a:gd name="T23" fmla="*/ 12 h 12"/>
                <a:gd name="T24" fmla="*/ 6 w 6"/>
                <a:gd name="T2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2">
                  <a:moveTo>
                    <a:pt x="6" y="11"/>
                  </a:moveTo>
                  <a:cubicBezTo>
                    <a:pt x="5" y="11"/>
                    <a:pt x="5" y="10"/>
                    <a:pt x="4" y="10"/>
                  </a:cubicBezTo>
                  <a:cubicBezTo>
                    <a:pt x="4" y="9"/>
                    <a:pt x="5" y="7"/>
                    <a:pt x="4" y="6"/>
                  </a:cubicBezTo>
                  <a:cubicBezTo>
                    <a:pt x="4" y="4"/>
                    <a:pt x="2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865"/>
            <p:cNvSpPr/>
            <p:nvPr/>
          </p:nvSpPr>
          <p:spPr bwMode="auto">
            <a:xfrm>
              <a:off x="6272213" y="4457700"/>
              <a:ext cx="20638" cy="73025"/>
            </a:xfrm>
            <a:custGeom>
              <a:avLst/>
              <a:gdLst>
                <a:gd name="T0" fmla="*/ 5 w 5"/>
                <a:gd name="T1" fmla="*/ 16 h 17"/>
                <a:gd name="T2" fmla="*/ 3 w 5"/>
                <a:gd name="T3" fmla="*/ 13 h 17"/>
                <a:gd name="T4" fmla="*/ 4 w 5"/>
                <a:gd name="T5" fmla="*/ 10 h 17"/>
                <a:gd name="T6" fmla="*/ 4 w 5"/>
                <a:gd name="T7" fmla="*/ 6 h 17"/>
                <a:gd name="T8" fmla="*/ 4 w 5"/>
                <a:gd name="T9" fmla="*/ 5 h 17"/>
                <a:gd name="T10" fmla="*/ 5 w 5"/>
                <a:gd name="T11" fmla="*/ 1 h 17"/>
                <a:gd name="T12" fmla="*/ 4 w 5"/>
                <a:gd name="T13" fmla="*/ 0 h 17"/>
                <a:gd name="T14" fmla="*/ 2 w 5"/>
                <a:gd name="T15" fmla="*/ 3 h 17"/>
                <a:gd name="T16" fmla="*/ 1 w 5"/>
                <a:gd name="T17" fmla="*/ 4 h 17"/>
                <a:gd name="T18" fmla="*/ 1 w 5"/>
                <a:gd name="T19" fmla="*/ 10 h 17"/>
                <a:gd name="T20" fmla="*/ 4 w 5"/>
                <a:gd name="T21" fmla="*/ 17 h 17"/>
                <a:gd name="T22" fmla="*/ 5 w 5"/>
                <a:gd name="T23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17">
                  <a:moveTo>
                    <a:pt x="5" y="16"/>
                  </a:moveTo>
                  <a:cubicBezTo>
                    <a:pt x="4" y="15"/>
                    <a:pt x="3" y="14"/>
                    <a:pt x="3" y="13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3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4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0" y="13"/>
                    <a:pt x="1" y="16"/>
                    <a:pt x="4" y="17"/>
                  </a:cubicBezTo>
                  <a:cubicBezTo>
                    <a:pt x="5" y="17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866"/>
            <p:cNvSpPr/>
            <p:nvPr/>
          </p:nvSpPr>
          <p:spPr bwMode="auto">
            <a:xfrm>
              <a:off x="6356351" y="4333875"/>
              <a:ext cx="182563" cy="222250"/>
            </a:xfrm>
            <a:custGeom>
              <a:avLst/>
              <a:gdLst>
                <a:gd name="T0" fmla="*/ 39 w 43"/>
                <a:gd name="T1" fmla="*/ 16 h 52"/>
                <a:gd name="T2" fmla="*/ 39 w 43"/>
                <a:gd name="T3" fmla="*/ 16 h 52"/>
                <a:gd name="T4" fmla="*/ 37 w 43"/>
                <a:gd name="T5" fmla="*/ 24 h 52"/>
                <a:gd name="T6" fmla="*/ 36 w 43"/>
                <a:gd name="T7" fmla="*/ 25 h 52"/>
                <a:gd name="T8" fmla="*/ 29 w 43"/>
                <a:gd name="T9" fmla="*/ 25 h 52"/>
                <a:gd name="T10" fmla="*/ 24 w 43"/>
                <a:gd name="T11" fmla="*/ 19 h 52"/>
                <a:gd name="T12" fmla="*/ 32 w 43"/>
                <a:gd name="T13" fmla="*/ 16 h 52"/>
                <a:gd name="T14" fmla="*/ 32 w 43"/>
                <a:gd name="T15" fmla="*/ 15 h 52"/>
                <a:gd name="T16" fmla="*/ 31 w 43"/>
                <a:gd name="T17" fmla="*/ 12 h 52"/>
                <a:gd name="T18" fmla="*/ 31 w 43"/>
                <a:gd name="T19" fmla="*/ 11 h 52"/>
                <a:gd name="T20" fmla="*/ 24 w 43"/>
                <a:gd name="T21" fmla="*/ 10 h 52"/>
                <a:gd name="T22" fmla="*/ 22 w 43"/>
                <a:gd name="T23" fmla="*/ 8 h 52"/>
                <a:gd name="T24" fmla="*/ 24 w 43"/>
                <a:gd name="T25" fmla="*/ 5 h 52"/>
                <a:gd name="T26" fmla="*/ 24 w 43"/>
                <a:gd name="T27" fmla="*/ 5 h 52"/>
                <a:gd name="T28" fmla="*/ 11 w 43"/>
                <a:gd name="T29" fmla="*/ 14 h 52"/>
                <a:gd name="T30" fmla="*/ 9 w 43"/>
                <a:gd name="T31" fmla="*/ 8 h 52"/>
                <a:gd name="T32" fmla="*/ 10 w 43"/>
                <a:gd name="T33" fmla="*/ 7 h 52"/>
                <a:gd name="T34" fmla="*/ 12 w 43"/>
                <a:gd name="T35" fmla="*/ 2 h 52"/>
                <a:gd name="T36" fmla="*/ 13 w 43"/>
                <a:gd name="T37" fmla="*/ 1 h 52"/>
                <a:gd name="T38" fmla="*/ 12 w 43"/>
                <a:gd name="T39" fmla="*/ 1 h 52"/>
                <a:gd name="T40" fmla="*/ 11 w 43"/>
                <a:gd name="T41" fmla="*/ 2 h 52"/>
                <a:gd name="T42" fmla="*/ 10 w 43"/>
                <a:gd name="T43" fmla="*/ 3 h 52"/>
                <a:gd name="T44" fmla="*/ 8 w 43"/>
                <a:gd name="T45" fmla="*/ 4 h 52"/>
                <a:gd name="T46" fmla="*/ 7 w 43"/>
                <a:gd name="T47" fmla="*/ 5 h 52"/>
                <a:gd name="T48" fmla="*/ 6 w 43"/>
                <a:gd name="T49" fmla="*/ 6 h 52"/>
                <a:gd name="T50" fmla="*/ 5 w 43"/>
                <a:gd name="T51" fmla="*/ 8 h 52"/>
                <a:gd name="T52" fmla="*/ 5 w 43"/>
                <a:gd name="T53" fmla="*/ 9 h 52"/>
                <a:gd name="T54" fmla="*/ 5 w 43"/>
                <a:gd name="T55" fmla="*/ 9 h 52"/>
                <a:gd name="T56" fmla="*/ 5 w 43"/>
                <a:gd name="T57" fmla="*/ 9 h 52"/>
                <a:gd name="T58" fmla="*/ 4 w 43"/>
                <a:gd name="T59" fmla="*/ 11 h 52"/>
                <a:gd name="T60" fmla="*/ 4 w 43"/>
                <a:gd name="T61" fmla="*/ 11 h 52"/>
                <a:gd name="T62" fmla="*/ 5 w 43"/>
                <a:gd name="T63" fmla="*/ 12 h 52"/>
                <a:gd name="T64" fmla="*/ 5 w 43"/>
                <a:gd name="T65" fmla="*/ 13 h 52"/>
                <a:gd name="T66" fmla="*/ 6 w 43"/>
                <a:gd name="T67" fmla="*/ 18 h 52"/>
                <a:gd name="T68" fmla="*/ 5 w 43"/>
                <a:gd name="T69" fmla="*/ 19 h 52"/>
                <a:gd name="T70" fmla="*/ 4 w 43"/>
                <a:gd name="T71" fmla="*/ 19 h 52"/>
                <a:gd name="T72" fmla="*/ 1 w 43"/>
                <a:gd name="T73" fmla="*/ 27 h 52"/>
                <a:gd name="T74" fmla="*/ 2 w 43"/>
                <a:gd name="T75" fmla="*/ 34 h 52"/>
                <a:gd name="T76" fmla="*/ 3 w 43"/>
                <a:gd name="T77" fmla="*/ 43 h 52"/>
                <a:gd name="T78" fmla="*/ 3 w 43"/>
                <a:gd name="T79" fmla="*/ 43 h 52"/>
                <a:gd name="T80" fmla="*/ 7 w 43"/>
                <a:gd name="T81" fmla="*/ 47 h 52"/>
                <a:gd name="T82" fmla="*/ 10 w 43"/>
                <a:gd name="T83" fmla="*/ 50 h 52"/>
                <a:gd name="T84" fmla="*/ 19 w 43"/>
                <a:gd name="T85" fmla="*/ 50 h 52"/>
                <a:gd name="T86" fmla="*/ 18 w 43"/>
                <a:gd name="T87" fmla="*/ 49 h 52"/>
                <a:gd name="T88" fmla="*/ 6 w 43"/>
                <a:gd name="T89" fmla="*/ 42 h 52"/>
                <a:gd name="T90" fmla="*/ 5 w 43"/>
                <a:gd name="T91" fmla="*/ 36 h 52"/>
                <a:gd name="T92" fmla="*/ 14 w 43"/>
                <a:gd name="T93" fmla="*/ 32 h 52"/>
                <a:gd name="T94" fmla="*/ 15 w 43"/>
                <a:gd name="T95" fmla="*/ 31 h 52"/>
                <a:gd name="T96" fmla="*/ 13 w 43"/>
                <a:gd name="T97" fmla="*/ 29 h 52"/>
                <a:gd name="T98" fmla="*/ 16 w 43"/>
                <a:gd name="T99" fmla="*/ 28 h 52"/>
                <a:gd name="T100" fmla="*/ 22 w 43"/>
                <a:gd name="T101" fmla="*/ 29 h 52"/>
                <a:gd name="T102" fmla="*/ 27 w 43"/>
                <a:gd name="T103" fmla="*/ 39 h 52"/>
                <a:gd name="T104" fmla="*/ 28 w 43"/>
                <a:gd name="T105" fmla="*/ 39 h 52"/>
                <a:gd name="T106" fmla="*/ 28 w 43"/>
                <a:gd name="T107" fmla="*/ 35 h 52"/>
                <a:gd name="T108" fmla="*/ 33 w 43"/>
                <a:gd name="T109" fmla="*/ 32 h 52"/>
                <a:gd name="T110" fmla="*/ 38 w 43"/>
                <a:gd name="T111" fmla="*/ 31 h 52"/>
                <a:gd name="T112" fmla="*/ 39 w 43"/>
                <a:gd name="T113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" h="52">
                  <a:moveTo>
                    <a:pt x="39" y="16"/>
                  </a:moveTo>
                  <a:cubicBezTo>
                    <a:pt x="39" y="16"/>
                    <a:pt x="39" y="16"/>
                    <a:pt x="39" y="16"/>
                  </a:cubicBezTo>
                  <a:cubicBezTo>
                    <a:pt x="39" y="19"/>
                    <a:pt x="39" y="21"/>
                    <a:pt x="37" y="24"/>
                  </a:cubicBezTo>
                  <a:cubicBezTo>
                    <a:pt x="37" y="24"/>
                    <a:pt x="36" y="25"/>
                    <a:pt x="36" y="25"/>
                  </a:cubicBezTo>
                  <a:cubicBezTo>
                    <a:pt x="37" y="30"/>
                    <a:pt x="31" y="27"/>
                    <a:pt x="29" y="25"/>
                  </a:cubicBezTo>
                  <a:cubicBezTo>
                    <a:pt x="28" y="23"/>
                    <a:pt x="26" y="20"/>
                    <a:pt x="24" y="19"/>
                  </a:cubicBezTo>
                  <a:cubicBezTo>
                    <a:pt x="19" y="16"/>
                    <a:pt x="30" y="16"/>
                    <a:pt x="32" y="16"/>
                  </a:cubicBezTo>
                  <a:cubicBezTo>
                    <a:pt x="32" y="16"/>
                    <a:pt x="32" y="16"/>
                    <a:pt x="32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0"/>
                    <a:pt x="27" y="10"/>
                    <a:pt x="24" y="10"/>
                  </a:cubicBezTo>
                  <a:cubicBezTo>
                    <a:pt x="21" y="11"/>
                    <a:pt x="18" y="12"/>
                    <a:pt x="22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5" y="5"/>
                    <a:pt x="24" y="4"/>
                    <a:pt x="24" y="5"/>
                  </a:cubicBezTo>
                  <a:cubicBezTo>
                    <a:pt x="23" y="5"/>
                    <a:pt x="12" y="16"/>
                    <a:pt x="11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5"/>
                    <a:pt x="10" y="4"/>
                    <a:pt x="12" y="2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2" y="1"/>
                    <a:pt x="12" y="1"/>
                    <a:pt x="11" y="2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9" y="3"/>
                    <a:pt x="9" y="4"/>
                    <a:pt x="8" y="4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2"/>
                    <a:pt x="6" y="17"/>
                    <a:pt x="6" y="18"/>
                  </a:cubicBezTo>
                  <a:cubicBezTo>
                    <a:pt x="8" y="20"/>
                    <a:pt x="7" y="21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3" y="24"/>
                    <a:pt x="0" y="23"/>
                    <a:pt x="1" y="27"/>
                  </a:cubicBezTo>
                  <a:cubicBezTo>
                    <a:pt x="2" y="29"/>
                    <a:pt x="2" y="31"/>
                    <a:pt x="2" y="34"/>
                  </a:cubicBezTo>
                  <a:cubicBezTo>
                    <a:pt x="1" y="37"/>
                    <a:pt x="3" y="40"/>
                    <a:pt x="3" y="43"/>
                  </a:cubicBezTo>
                  <a:cubicBezTo>
                    <a:pt x="3" y="43"/>
                    <a:pt x="3" y="44"/>
                    <a:pt x="3" y="43"/>
                  </a:cubicBezTo>
                  <a:cubicBezTo>
                    <a:pt x="5" y="42"/>
                    <a:pt x="6" y="46"/>
                    <a:pt x="7" y="47"/>
                  </a:cubicBezTo>
                  <a:cubicBezTo>
                    <a:pt x="8" y="49"/>
                    <a:pt x="9" y="50"/>
                    <a:pt x="10" y="50"/>
                  </a:cubicBezTo>
                  <a:cubicBezTo>
                    <a:pt x="13" y="52"/>
                    <a:pt x="17" y="51"/>
                    <a:pt x="19" y="50"/>
                  </a:cubicBezTo>
                  <a:cubicBezTo>
                    <a:pt x="19" y="49"/>
                    <a:pt x="19" y="49"/>
                    <a:pt x="18" y="49"/>
                  </a:cubicBezTo>
                  <a:cubicBezTo>
                    <a:pt x="13" y="50"/>
                    <a:pt x="8" y="47"/>
                    <a:pt x="6" y="42"/>
                  </a:cubicBezTo>
                  <a:cubicBezTo>
                    <a:pt x="6" y="40"/>
                    <a:pt x="5" y="38"/>
                    <a:pt x="5" y="36"/>
                  </a:cubicBezTo>
                  <a:cubicBezTo>
                    <a:pt x="5" y="33"/>
                    <a:pt x="8" y="23"/>
                    <a:pt x="14" y="32"/>
                  </a:cubicBezTo>
                  <a:cubicBezTo>
                    <a:pt x="14" y="32"/>
                    <a:pt x="15" y="32"/>
                    <a:pt x="15" y="31"/>
                  </a:cubicBezTo>
                  <a:cubicBezTo>
                    <a:pt x="14" y="30"/>
                    <a:pt x="14" y="30"/>
                    <a:pt x="13" y="29"/>
                  </a:cubicBezTo>
                  <a:cubicBezTo>
                    <a:pt x="11" y="26"/>
                    <a:pt x="14" y="27"/>
                    <a:pt x="16" y="28"/>
                  </a:cubicBezTo>
                  <a:cubicBezTo>
                    <a:pt x="18" y="29"/>
                    <a:pt x="18" y="27"/>
                    <a:pt x="22" y="29"/>
                  </a:cubicBezTo>
                  <a:cubicBezTo>
                    <a:pt x="25" y="32"/>
                    <a:pt x="27" y="34"/>
                    <a:pt x="27" y="39"/>
                  </a:cubicBezTo>
                  <a:cubicBezTo>
                    <a:pt x="27" y="39"/>
                    <a:pt x="28" y="39"/>
                    <a:pt x="28" y="39"/>
                  </a:cubicBezTo>
                  <a:cubicBezTo>
                    <a:pt x="28" y="36"/>
                    <a:pt x="28" y="37"/>
                    <a:pt x="28" y="35"/>
                  </a:cubicBezTo>
                  <a:cubicBezTo>
                    <a:pt x="29" y="30"/>
                    <a:pt x="31" y="32"/>
                    <a:pt x="33" y="32"/>
                  </a:cubicBezTo>
                  <a:cubicBezTo>
                    <a:pt x="35" y="33"/>
                    <a:pt x="37" y="33"/>
                    <a:pt x="38" y="31"/>
                  </a:cubicBezTo>
                  <a:cubicBezTo>
                    <a:pt x="43" y="27"/>
                    <a:pt x="41" y="22"/>
                    <a:pt x="39" y="16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867"/>
            <p:cNvSpPr/>
            <p:nvPr/>
          </p:nvSpPr>
          <p:spPr bwMode="auto">
            <a:xfrm>
              <a:off x="6335713" y="4394200"/>
              <a:ext cx="73025" cy="55563"/>
            </a:xfrm>
            <a:custGeom>
              <a:avLst/>
              <a:gdLst>
                <a:gd name="T0" fmla="*/ 16 w 17"/>
                <a:gd name="T1" fmla="*/ 6 h 13"/>
                <a:gd name="T2" fmla="*/ 16 w 17"/>
                <a:gd name="T3" fmla="*/ 3 h 13"/>
                <a:gd name="T4" fmla="*/ 9 w 17"/>
                <a:gd name="T5" fmla="*/ 1 h 13"/>
                <a:gd name="T6" fmla="*/ 7 w 17"/>
                <a:gd name="T7" fmla="*/ 0 h 13"/>
                <a:gd name="T8" fmla="*/ 3 w 17"/>
                <a:gd name="T9" fmla="*/ 2 h 13"/>
                <a:gd name="T10" fmla="*/ 4 w 17"/>
                <a:gd name="T11" fmla="*/ 10 h 13"/>
                <a:gd name="T12" fmla="*/ 9 w 17"/>
                <a:gd name="T13" fmla="*/ 12 h 13"/>
                <a:gd name="T14" fmla="*/ 13 w 17"/>
                <a:gd name="T15" fmla="*/ 12 h 13"/>
                <a:gd name="T16" fmla="*/ 16 w 17"/>
                <a:gd name="T17" fmla="*/ 9 h 13"/>
                <a:gd name="T18" fmla="*/ 16 w 17"/>
                <a:gd name="T19" fmla="*/ 6 h 13"/>
                <a:gd name="T20" fmla="*/ 16 w 17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3">
                  <a:moveTo>
                    <a:pt x="16" y="6"/>
                  </a:moveTo>
                  <a:cubicBezTo>
                    <a:pt x="17" y="5"/>
                    <a:pt x="17" y="4"/>
                    <a:pt x="16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4"/>
                    <a:pt x="2" y="8"/>
                    <a:pt x="4" y="10"/>
                  </a:cubicBezTo>
                  <a:cubicBezTo>
                    <a:pt x="6" y="11"/>
                    <a:pt x="7" y="11"/>
                    <a:pt x="9" y="12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5" y="12"/>
                    <a:pt x="16" y="10"/>
                    <a:pt x="16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</a:path>
              </a:pathLst>
            </a:custGeom>
            <a:solidFill>
              <a:srgbClr val="ED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868"/>
            <p:cNvSpPr/>
            <p:nvPr/>
          </p:nvSpPr>
          <p:spPr bwMode="auto">
            <a:xfrm>
              <a:off x="6335713" y="4402138"/>
              <a:ext cx="73025" cy="47625"/>
            </a:xfrm>
            <a:custGeom>
              <a:avLst/>
              <a:gdLst>
                <a:gd name="T0" fmla="*/ 16 w 17"/>
                <a:gd name="T1" fmla="*/ 3 h 11"/>
                <a:gd name="T2" fmla="*/ 13 w 17"/>
                <a:gd name="T3" fmla="*/ 3 h 11"/>
                <a:gd name="T4" fmla="*/ 13 w 17"/>
                <a:gd name="T5" fmla="*/ 4 h 11"/>
                <a:gd name="T6" fmla="*/ 10 w 17"/>
                <a:gd name="T7" fmla="*/ 4 h 11"/>
                <a:gd name="T8" fmla="*/ 10 w 17"/>
                <a:gd name="T9" fmla="*/ 3 h 11"/>
                <a:gd name="T10" fmla="*/ 7 w 17"/>
                <a:gd name="T11" fmla="*/ 2 h 11"/>
                <a:gd name="T12" fmla="*/ 3 w 17"/>
                <a:gd name="T13" fmla="*/ 1 h 11"/>
                <a:gd name="T14" fmla="*/ 3 w 17"/>
                <a:gd name="T15" fmla="*/ 5 h 11"/>
                <a:gd name="T16" fmla="*/ 4 w 17"/>
                <a:gd name="T17" fmla="*/ 6 h 11"/>
                <a:gd name="T18" fmla="*/ 8 w 17"/>
                <a:gd name="T19" fmla="*/ 8 h 11"/>
                <a:gd name="T20" fmla="*/ 15 w 17"/>
                <a:gd name="T21" fmla="*/ 9 h 11"/>
                <a:gd name="T22" fmla="*/ 16 w 17"/>
                <a:gd name="T2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1">
                  <a:moveTo>
                    <a:pt x="16" y="3"/>
                  </a:moveTo>
                  <a:cubicBezTo>
                    <a:pt x="15" y="1"/>
                    <a:pt x="14" y="2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9" y="2"/>
                    <a:pt x="8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2"/>
                    <a:pt x="0" y="4"/>
                    <a:pt x="3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7" y="8"/>
                    <a:pt x="8" y="8"/>
                  </a:cubicBezTo>
                  <a:cubicBezTo>
                    <a:pt x="10" y="9"/>
                    <a:pt x="13" y="11"/>
                    <a:pt x="15" y="9"/>
                  </a:cubicBezTo>
                  <a:cubicBezTo>
                    <a:pt x="16" y="7"/>
                    <a:pt x="17" y="4"/>
                    <a:pt x="16" y="3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869"/>
            <p:cNvSpPr/>
            <p:nvPr/>
          </p:nvSpPr>
          <p:spPr bwMode="auto">
            <a:xfrm>
              <a:off x="6365876" y="4411663"/>
              <a:ext cx="33338" cy="20638"/>
            </a:xfrm>
            <a:custGeom>
              <a:avLst/>
              <a:gdLst>
                <a:gd name="T0" fmla="*/ 3 w 8"/>
                <a:gd name="T1" fmla="*/ 1 h 5"/>
                <a:gd name="T2" fmla="*/ 3 w 8"/>
                <a:gd name="T3" fmla="*/ 0 h 5"/>
                <a:gd name="T4" fmla="*/ 2 w 8"/>
                <a:gd name="T5" fmla="*/ 0 h 5"/>
                <a:gd name="T6" fmla="*/ 1 w 8"/>
                <a:gd name="T7" fmla="*/ 0 h 5"/>
                <a:gd name="T8" fmla="*/ 1 w 8"/>
                <a:gd name="T9" fmla="*/ 0 h 5"/>
                <a:gd name="T10" fmla="*/ 1 w 8"/>
                <a:gd name="T11" fmla="*/ 2 h 5"/>
                <a:gd name="T12" fmla="*/ 1 w 8"/>
                <a:gd name="T13" fmla="*/ 3 h 5"/>
                <a:gd name="T14" fmla="*/ 1 w 8"/>
                <a:gd name="T15" fmla="*/ 3 h 5"/>
                <a:gd name="T16" fmla="*/ 4 w 8"/>
                <a:gd name="T17" fmla="*/ 5 h 5"/>
                <a:gd name="T18" fmla="*/ 6 w 8"/>
                <a:gd name="T19" fmla="*/ 5 h 5"/>
                <a:gd name="T20" fmla="*/ 3 w 8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B37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870"/>
            <p:cNvSpPr/>
            <p:nvPr/>
          </p:nvSpPr>
          <p:spPr bwMode="auto">
            <a:xfrm>
              <a:off x="5813426" y="4402138"/>
              <a:ext cx="225425" cy="273050"/>
            </a:xfrm>
            <a:custGeom>
              <a:avLst/>
              <a:gdLst>
                <a:gd name="T0" fmla="*/ 41 w 53"/>
                <a:gd name="T1" fmla="*/ 43 h 64"/>
                <a:gd name="T2" fmla="*/ 33 w 53"/>
                <a:gd name="T3" fmla="*/ 36 h 64"/>
                <a:gd name="T4" fmla="*/ 30 w 53"/>
                <a:gd name="T5" fmla="*/ 35 h 64"/>
                <a:gd name="T6" fmla="*/ 34 w 53"/>
                <a:gd name="T7" fmla="*/ 34 h 64"/>
                <a:gd name="T8" fmla="*/ 46 w 53"/>
                <a:gd name="T9" fmla="*/ 30 h 64"/>
                <a:gd name="T10" fmla="*/ 41 w 53"/>
                <a:gd name="T11" fmla="*/ 13 h 64"/>
                <a:gd name="T12" fmla="*/ 30 w 53"/>
                <a:gd name="T13" fmla="*/ 14 h 64"/>
                <a:gd name="T14" fmla="*/ 25 w 53"/>
                <a:gd name="T15" fmla="*/ 15 h 64"/>
                <a:gd name="T16" fmla="*/ 25 w 53"/>
                <a:gd name="T17" fmla="*/ 9 h 64"/>
                <a:gd name="T18" fmla="*/ 6 w 53"/>
                <a:gd name="T19" fmla="*/ 2 h 64"/>
                <a:gd name="T20" fmla="*/ 4 w 53"/>
                <a:gd name="T21" fmla="*/ 25 h 64"/>
                <a:gd name="T22" fmla="*/ 5 w 53"/>
                <a:gd name="T23" fmla="*/ 34 h 64"/>
                <a:gd name="T24" fmla="*/ 9 w 53"/>
                <a:gd name="T25" fmla="*/ 39 h 64"/>
                <a:gd name="T26" fmla="*/ 18 w 53"/>
                <a:gd name="T27" fmla="*/ 48 h 64"/>
                <a:gd name="T28" fmla="*/ 37 w 53"/>
                <a:gd name="T29" fmla="*/ 60 h 64"/>
                <a:gd name="T30" fmla="*/ 41 w 53"/>
                <a:gd name="T31" fmla="*/ 4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64">
                  <a:moveTo>
                    <a:pt x="41" y="43"/>
                  </a:moveTo>
                  <a:cubicBezTo>
                    <a:pt x="39" y="40"/>
                    <a:pt x="36" y="38"/>
                    <a:pt x="33" y="36"/>
                  </a:cubicBezTo>
                  <a:cubicBezTo>
                    <a:pt x="32" y="36"/>
                    <a:pt x="31" y="35"/>
                    <a:pt x="30" y="35"/>
                  </a:cubicBezTo>
                  <a:cubicBezTo>
                    <a:pt x="31" y="35"/>
                    <a:pt x="32" y="35"/>
                    <a:pt x="34" y="34"/>
                  </a:cubicBezTo>
                  <a:cubicBezTo>
                    <a:pt x="38" y="34"/>
                    <a:pt x="43" y="33"/>
                    <a:pt x="46" y="30"/>
                  </a:cubicBezTo>
                  <a:cubicBezTo>
                    <a:pt x="53" y="24"/>
                    <a:pt x="47" y="16"/>
                    <a:pt x="41" y="13"/>
                  </a:cubicBezTo>
                  <a:cubicBezTo>
                    <a:pt x="37" y="11"/>
                    <a:pt x="34" y="12"/>
                    <a:pt x="30" y="14"/>
                  </a:cubicBezTo>
                  <a:cubicBezTo>
                    <a:pt x="29" y="15"/>
                    <a:pt x="26" y="20"/>
                    <a:pt x="25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3" y="2"/>
                    <a:pt x="12" y="0"/>
                    <a:pt x="6" y="2"/>
                  </a:cubicBezTo>
                  <a:cubicBezTo>
                    <a:pt x="0" y="5"/>
                    <a:pt x="2" y="18"/>
                    <a:pt x="4" y="25"/>
                  </a:cubicBezTo>
                  <a:cubicBezTo>
                    <a:pt x="4" y="28"/>
                    <a:pt x="5" y="31"/>
                    <a:pt x="5" y="34"/>
                  </a:cubicBezTo>
                  <a:cubicBezTo>
                    <a:pt x="6" y="36"/>
                    <a:pt x="8" y="37"/>
                    <a:pt x="9" y="39"/>
                  </a:cubicBezTo>
                  <a:cubicBezTo>
                    <a:pt x="12" y="42"/>
                    <a:pt x="15" y="44"/>
                    <a:pt x="18" y="48"/>
                  </a:cubicBezTo>
                  <a:cubicBezTo>
                    <a:pt x="22" y="55"/>
                    <a:pt x="27" y="64"/>
                    <a:pt x="37" y="60"/>
                  </a:cubicBezTo>
                  <a:cubicBezTo>
                    <a:pt x="44" y="57"/>
                    <a:pt x="47" y="49"/>
                    <a:pt x="41" y="4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871"/>
            <p:cNvSpPr/>
            <p:nvPr/>
          </p:nvSpPr>
          <p:spPr bwMode="auto">
            <a:xfrm>
              <a:off x="5876926" y="4440238"/>
              <a:ext cx="106363" cy="103188"/>
            </a:xfrm>
            <a:custGeom>
              <a:avLst/>
              <a:gdLst>
                <a:gd name="T0" fmla="*/ 12 w 25"/>
                <a:gd name="T1" fmla="*/ 22 h 24"/>
                <a:gd name="T2" fmla="*/ 16 w 25"/>
                <a:gd name="T3" fmla="*/ 19 h 24"/>
                <a:gd name="T4" fmla="*/ 20 w 25"/>
                <a:gd name="T5" fmla="*/ 15 h 24"/>
                <a:gd name="T6" fmla="*/ 24 w 25"/>
                <a:gd name="T7" fmla="*/ 14 h 24"/>
                <a:gd name="T8" fmla="*/ 24 w 25"/>
                <a:gd name="T9" fmla="*/ 12 h 24"/>
                <a:gd name="T10" fmla="*/ 14 w 25"/>
                <a:gd name="T11" fmla="*/ 15 h 24"/>
                <a:gd name="T12" fmla="*/ 11 w 25"/>
                <a:gd name="T13" fmla="*/ 19 h 24"/>
                <a:gd name="T14" fmla="*/ 6 w 25"/>
                <a:gd name="T15" fmla="*/ 21 h 24"/>
                <a:gd name="T16" fmla="*/ 6 w 25"/>
                <a:gd name="T17" fmla="*/ 21 h 24"/>
                <a:gd name="T18" fmla="*/ 10 w 25"/>
                <a:gd name="T19" fmla="*/ 14 h 24"/>
                <a:gd name="T20" fmla="*/ 9 w 25"/>
                <a:gd name="T21" fmla="*/ 1 h 24"/>
                <a:gd name="T22" fmla="*/ 8 w 25"/>
                <a:gd name="T23" fmla="*/ 1 h 24"/>
                <a:gd name="T24" fmla="*/ 8 w 25"/>
                <a:gd name="T25" fmla="*/ 11 h 24"/>
                <a:gd name="T26" fmla="*/ 5 w 25"/>
                <a:gd name="T27" fmla="*/ 17 h 24"/>
                <a:gd name="T28" fmla="*/ 4 w 25"/>
                <a:gd name="T29" fmla="*/ 16 h 24"/>
                <a:gd name="T30" fmla="*/ 4 w 25"/>
                <a:gd name="T31" fmla="*/ 17 h 24"/>
                <a:gd name="T32" fmla="*/ 4 w 25"/>
                <a:gd name="T33" fmla="*/ 12 h 24"/>
                <a:gd name="T34" fmla="*/ 3 w 25"/>
                <a:gd name="T35" fmla="*/ 2 h 24"/>
                <a:gd name="T36" fmla="*/ 2 w 25"/>
                <a:gd name="T37" fmla="*/ 2 h 24"/>
                <a:gd name="T38" fmla="*/ 1 w 25"/>
                <a:gd name="T39" fmla="*/ 16 h 24"/>
                <a:gd name="T40" fmla="*/ 1 w 25"/>
                <a:gd name="T41" fmla="*/ 16 h 24"/>
                <a:gd name="T42" fmla="*/ 3 w 25"/>
                <a:gd name="T43" fmla="*/ 21 h 24"/>
                <a:gd name="T44" fmla="*/ 3 w 25"/>
                <a:gd name="T45" fmla="*/ 21 h 24"/>
                <a:gd name="T46" fmla="*/ 4 w 25"/>
                <a:gd name="T47" fmla="*/ 21 h 24"/>
                <a:gd name="T48" fmla="*/ 5 w 25"/>
                <a:gd name="T49" fmla="*/ 21 h 24"/>
                <a:gd name="T50" fmla="*/ 5 w 25"/>
                <a:gd name="T51" fmla="*/ 22 h 24"/>
                <a:gd name="T52" fmla="*/ 6 w 25"/>
                <a:gd name="T53" fmla="*/ 22 h 24"/>
                <a:gd name="T54" fmla="*/ 7 w 25"/>
                <a:gd name="T55" fmla="*/ 23 h 24"/>
                <a:gd name="T56" fmla="*/ 8 w 25"/>
                <a:gd name="T57" fmla="*/ 23 h 24"/>
                <a:gd name="T58" fmla="*/ 8 w 25"/>
                <a:gd name="T59" fmla="*/ 23 h 24"/>
                <a:gd name="T60" fmla="*/ 9 w 25"/>
                <a:gd name="T61" fmla="*/ 23 h 24"/>
                <a:gd name="T62" fmla="*/ 12 w 25"/>
                <a:gd name="T6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14" y="21"/>
                    <a:pt x="15" y="20"/>
                    <a:pt x="16" y="19"/>
                  </a:cubicBezTo>
                  <a:cubicBezTo>
                    <a:pt x="18" y="17"/>
                    <a:pt x="17" y="17"/>
                    <a:pt x="20" y="15"/>
                  </a:cubicBezTo>
                  <a:cubicBezTo>
                    <a:pt x="21" y="14"/>
                    <a:pt x="23" y="14"/>
                    <a:pt x="24" y="14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1" y="12"/>
                    <a:pt x="17" y="14"/>
                    <a:pt x="14" y="15"/>
                  </a:cubicBezTo>
                  <a:cubicBezTo>
                    <a:pt x="13" y="16"/>
                    <a:pt x="12" y="18"/>
                    <a:pt x="11" y="19"/>
                  </a:cubicBezTo>
                  <a:cubicBezTo>
                    <a:pt x="9" y="21"/>
                    <a:pt x="8" y="22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8" y="20"/>
                    <a:pt x="9" y="16"/>
                    <a:pt x="10" y="14"/>
                  </a:cubicBezTo>
                  <a:cubicBezTo>
                    <a:pt x="11" y="10"/>
                    <a:pt x="10" y="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8" y="4"/>
                    <a:pt x="8" y="7"/>
                    <a:pt x="8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9"/>
                    <a:pt x="3" y="6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7"/>
                    <a:pt x="1" y="11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8"/>
                    <a:pt x="1" y="19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872"/>
            <p:cNvSpPr/>
            <p:nvPr/>
          </p:nvSpPr>
          <p:spPr bwMode="auto">
            <a:xfrm>
              <a:off x="5894388" y="4546600"/>
              <a:ext cx="76200" cy="85725"/>
            </a:xfrm>
            <a:custGeom>
              <a:avLst/>
              <a:gdLst>
                <a:gd name="T0" fmla="*/ 17 w 18"/>
                <a:gd name="T1" fmla="*/ 18 h 20"/>
                <a:gd name="T2" fmla="*/ 6 w 18"/>
                <a:gd name="T3" fmla="*/ 3 h 20"/>
                <a:gd name="T4" fmla="*/ 5 w 18"/>
                <a:gd name="T5" fmla="*/ 1 h 20"/>
                <a:gd name="T6" fmla="*/ 5 w 18"/>
                <a:gd name="T7" fmla="*/ 1 h 20"/>
                <a:gd name="T8" fmla="*/ 5 w 18"/>
                <a:gd name="T9" fmla="*/ 0 h 20"/>
                <a:gd name="T10" fmla="*/ 4 w 18"/>
                <a:gd name="T11" fmla="*/ 1 h 20"/>
                <a:gd name="T12" fmla="*/ 4 w 18"/>
                <a:gd name="T13" fmla="*/ 1 h 20"/>
                <a:gd name="T14" fmla="*/ 1 w 18"/>
                <a:gd name="T15" fmla="*/ 12 h 20"/>
                <a:gd name="T16" fmla="*/ 12 w 18"/>
                <a:gd name="T17" fmla="*/ 20 h 20"/>
                <a:gd name="T18" fmla="*/ 13 w 18"/>
                <a:gd name="T19" fmla="*/ 19 h 20"/>
                <a:gd name="T20" fmla="*/ 9 w 18"/>
                <a:gd name="T21" fmla="*/ 15 h 20"/>
                <a:gd name="T22" fmla="*/ 4 w 18"/>
                <a:gd name="T23" fmla="*/ 9 h 20"/>
                <a:gd name="T24" fmla="*/ 5 w 18"/>
                <a:gd name="T25" fmla="*/ 6 h 20"/>
                <a:gd name="T26" fmla="*/ 5 w 18"/>
                <a:gd name="T27" fmla="*/ 4 h 20"/>
                <a:gd name="T28" fmla="*/ 8 w 18"/>
                <a:gd name="T29" fmla="*/ 10 h 20"/>
                <a:gd name="T30" fmla="*/ 12 w 18"/>
                <a:gd name="T31" fmla="*/ 11 h 20"/>
                <a:gd name="T32" fmla="*/ 16 w 18"/>
                <a:gd name="T33" fmla="*/ 18 h 20"/>
                <a:gd name="T34" fmla="*/ 17 w 18"/>
                <a:gd name="T3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20">
                  <a:moveTo>
                    <a:pt x="17" y="18"/>
                  </a:moveTo>
                  <a:cubicBezTo>
                    <a:pt x="18" y="12"/>
                    <a:pt x="13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5"/>
                    <a:pt x="0" y="8"/>
                    <a:pt x="1" y="12"/>
                  </a:cubicBezTo>
                  <a:cubicBezTo>
                    <a:pt x="2" y="17"/>
                    <a:pt x="8" y="18"/>
                    <a:pt x="12" y="20"/>
                  </a:cubicBezTo>
                  <a:cubicBezTo>
                    <a:pt x="12" y="20"/>
                    <a:pt x="13" y="20"/>
                    <a:pt x="13" y="19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6"/>
                    <a:pt x="7" y="9"/>
                    <a:pt x="8" y="10"/>
                  </a:cubicBezTo>
                  <a:cubicBezTo>
                    <a:pt x="9" y="11"/>
                    <a:pt x="11" y="11"/>
                    <a:pt x="12" y="11"/>
                  </a:cubicBezTo>
                  <a:cubicBezTo>
                    <a:pt x="15" y="12"/>
                    <a:pt x="16" y="16"/>
                    <a:pt x="16" y="18"/>
                  </a:cubicBezTo>
                  <a:cubicBezTo>
                    <a:pt x="16" y="19"/>
                    <a:pt x="17" y="19"/>
                    <a:pt x="17" y="18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873"/>
            <p:cNvSpPr/>
            <p:nvPr/>
          </p:nvSpPr>
          <p:spPr bwMode="auto">
            <a:xfrm>
              <a:off x="5843588" y="4521200"/>
              <a:ext cx="76200" cy="60325"/>
            </a:xfrm>
            <a:custGeom>
              <a:avLst/>
              <a:gdLst>
                <a:gd name="T0" fmla="*/ 16 w 18"/>
                <a:gd name="T1" fmla="*/ 9 h 14"/>
                <a:gd name="T2" fmla="*/ 13 w 18"/>
                <a:gd name="T3" fmla="*/ 2 h 14"/>
                <a:gd name="T4" fmla="*/ 6 w 18"/>
                <a:gd name="T5" fmla="*/ 0 h 14"/>
                <a:gd name="T6" fmla="*/ 2 w 18"/>
                <a:gd name="T7" fmla="*/ 7 h 14"/>
                <a:gd name="T8" fmla="*/ 5 w 18"/>
                <a:gd name="T9" fmla="*/ 8 h 14"/>
                <a:gd name="T10" fmla="*/ 5 w 18"/>
                <a:gd name="T11" fmla="*/ 10 h 14"/>
                <a:gd name="T12" fmla="*/ 8 w 18"/>
                <a:gd name="T13" fmla="*/ 13 h 14"/>
                <a:gd name="T14" fmla="*/ 10 w 18"/>
                <a:gd name="T15" fmla="*/ 12 h 14"/>
                <a:gd name="T16" fmla="*/ 13 w 18"/>
                <a:gd name="T17" fmla="*/ 11 h 14"/>
                <a:gd name="T18" fmla="*/ 16 w 18"/>
                <a:gd name="T1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9"/>
                  </a:moveTo>
                  <a:cubicBezTo>
                    <a:pt x="18" y="6"/>
                    <a:pt x="15" y="3"/>
                    <a:pt x="13" y="2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1"/>
                    <a:pt x="0" y="4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2"/>
                    <a:pt x="6" y="13"/>
                    <a:pt x="8" y="13"/>
                  </a:cubicBezTo>
                  <a:cubicBezTo>
                    <a:pt x="9" y="14"/>
                    <a:pt x="10" y="13"/>
                    <a:pt x="10" y="12"/>
                  </a:cubicBezTo>
                  <a:cubicBezTo>
                    <a:pt x="11" y="12"/>
                    <a:pt x="12" y="12"/>
                    <a:pt x="13" y="11"/>
                  </a:cubicBezTo>
                  <a:cubicBezTo>
                    <a:pt x="14" y="11"/>
                    <a:pt x="15" y="10"/>
                    <a:pt x="16" y="9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874"/>
            <p:cNvSpPr/>
            <p:nvPr/>
          </p:nvSpPr>
          <p:spPr bwMode="auto">
            <a:xfrm>
              <a:off x="5868988" y="4533900"/>
              <a:ext cx="46038" cy="42863"/>
            </a:xfrm>
            <a:custGeom>
              <a:avLst/>
              <a:gdLst>
                <a:gd name="T0" fmla="*/ 10 w 11"/>
                <a:gd name="T1" fmla="*/ 6 h 10"/>
                <a:gd name="T2" fmla="*/ 9 w 11"/>
                <a:gd name="T3" fmla="*/ 2 h 10"/>
                <a:gd name="T4" fmla="*/ 2 w 11"/>
                <a:gd name="T5" fmla="*/ 1 h 10"/>
                <a:gd name="T6" fmla="*/ 1 w 11"/>
                <a:gd name="T7" fmla="*/ 6 h 10"/>
                <a:gd name="T8" fmla="*/ 1 w 11"/>
                <a:gd name="T9" fmla="*/ 7 h 10"/>
                <a:gd name="T10" fmla="*/ 1 w 11"/>
                <a:gd name="T11" fmla="*/ 8 h 10"/>
                <a:gd name="T12" fmla="*/ 8 w 11"/>
                <a:gd name="T13" fmla="*/ 8 h 10"/>
                <a:gd name="T14" fmla="*/ 10 w 11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1" y="4"/>
                    <a:pt x="10" y="3"/>
                    <a:pt x="9" y="2"/>
                  </a:cubicBezTo>
                  <a:cubicBezTo>
                    <a:pt x="7" y="1"/>
                    <a:pt x="4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10"/>
                    <a:pt x="8" y="8"/>
                  </a:cubicBezTo>
                  <a:cubicBezTo>
                    <a:pt x="9" y="7"/>
                    <a:pt x="10" y="7"/>
                    <a:pt x="10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875"/>
            <p:cNvSpPr/>
            <p:nvPr/>
          </p:nvSpPr>
          <p:spPr bwMode="auto">
            <a:xfrm>
              <a:off x="5861051" y="4533900"/>
              <a:ext cx="28575" cy="25400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3 h 6"/>
                <a:gd name="T4" fmla="*/ 3 w 7"/>
                <a:gd name="T5" fmla="*/ 1 h 6"/>
                <a:gd name="T6" fmla="*/ 2 w 7"/>
                <a:gd name="T7" fmla="*/ 0 h 6"/>
                <a:gd name="T8" fmla="*/ 1 w 7"/>
                <a:gd name="T9" fmla="*/ 0 h 6"/>
                <a:gd name="T10" fmla="*/ 5 w 7"/>
                <a:gd name="T11" fmla="*/ 4 h 6"/>
                <a:gd name="T12" fmla="*/ 5 w 7"/>
                <a:gd name="T13" fmla="*/ 5 h 6"/>
                <a:gd name="T14" fmla="*/ 6 w 7"/>
                <a:gd name="T15" fmla="*/ 5 h 6"/>
                <a:gd name="T16" fmla="*/ 7 w 7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6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876"/>
            <p:cNvSpPr/>
            <p:nvPr/>
          </p:nvSpPr>
          <p:spPr bwMode="auto">
            <a:xfrm>
              <a:off x="5826126" y="4402138"/>
              <a:ext cx="98425" cy="85725"/>
            </a:xfrm>
            <a:custGeom>
              <a:avLst/>
              <a:gdLst>
                <a:gd name="T0" fmla="*/ 19 w 23"/>
                <a:gd name="T1" fmla="*/ 6 h 20"/>
                <a:gd name="T2" fmla="*/ 8 w 23"/>
                <a:gd name="T3" fmla="*/ 1 h 20"/>
                <a:gd name="T4" fmla="*/ 0 w 23"/>
                <a:gd name="T5" fmla="*/ 6 h 20"/>
                <a:gd name="T6" fmla="*/ 1 w 23"/>
                <a:gd name="T7" fmla="*/ 6 h 20"/>
                <a:gd name="T8" fmla="*/ 9 w 23"/>
                <a:gd name="T9" fmla="*/ 6 h 20"/>
                <a:gd name="T10" fmla="*/ 11 w 23"/>
                <a:gd name="T11" fmla="*/ 8 h 20"/>
                <a:gd name="T12" fmla="*/ 19 w 23"/>
                <a:gd name="T13" fmla="*/ 12 h 20"/>
                <a:gd name="T14" fmla="*/ 20 w 23"/>
                <a:gd name="T15" fmla="*/ 19 h 20"/>
                <a:gd name="T16" fmla="*/ 21 w 23"/>
                <a:gd name="T17" fmla="*/ 20 h 20"/>
                <a:gd name="T18" fmla="*/ 19 w 23"/>
                <a:gd name="T1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19" y="6"/>
                  </a:moveTo>
                  <a:cubicBezTo>
                    <a:pt x="16" y="2"/>
                    <a:pt x="12" y="1"/>
                    <a:pt x="8" y="1"/>
                  </a:cubicBezTo>
                  <a:cubicBezTo>
                    <a:pt x="4" y="0"/>
                    <a:pt x="1" y="1"/>
                    <a:pt x="0" y="6"/>
                  </a:cubicBezTo>
                  <a:cubicBezTo>
                    <a:pt x="0" y="6"/>
                    <a:pt x="0" y="7"/>
                    <a:pt x="1" y="6"/>
                  </a:cubicBezTo>
                  <a:cubicBezTo>
                    <a:pt x="3" y="4"/>
                    <a:pt x="6" y="2"/>
                    <a:pt x="9" y="6"/>
                  </a:cubicBezTo>
                  <a:cubicBezTo>
                    <a:pt x="9" y="6"/>
                    <a:pt x="10" y="7"/>
                    <a:pt x="11" y="8"/>
                  </a:cubicBezTo>
                  <a:cubicBezTo>
                    <a:pt x="14" y="8"/>
                    <a:pt x="18" y="8"/>
                    <a:pt x="19" y="12"/>
                  </a:cubicBezTo>
                  <a:cubicBezTo>
                    <a:pt x="20" y="14"/>
                    <a:pt x="20" y="17"/>
                    <a:pt x="20" y="19"/>
                  </a:cubicBezTo>
                  <a:cubicBezTo>
                    <a:pt x="20" y="20"/>
                    <a:pt x="21" y="20"/>
                    <a:pt x="21" y="20"/>
                  </a:cubicBezTo>
                  <a:cubicBezTo>
                    <a:pt x="23" y="15"/>
                    <a:pt x="22" y="9"/>
                    <a:pt x="19" y="6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877"/>
            <p:cNvSpPr/>
            <p:nvPr/>
          </p:nvSpPr>
          <p:spPr bwMode="auto">
            <a:xfrm>
              <a:off x="5953126" y="4462463"/>
              <a:ext cx="77788" cy="88900"/>
            </a:xfrm>
            <a:custGeom>
              <a:avLst/>
              <a:gdLst>
                <a:gd name="T0" fmla="*/ 12 w 18"/>
                <a:gd name="T1" fmla="*/ 0 h 21"/>
                <a:gd name="T2" fmla="*/ 11 w 18"/>
                <a:gd name="T3" fmla="*/ 1 h 21"/>
                <a:gd name="T4" fmla="*/ 10 w 18"/>
                <a:gd name="T5" fmla="*/ 7 h 21"/>
                <a:gd name="T6" fmla="*/ 13 w 18"/>
                <a:gd name="T7" fmla="*/ 11 h 21"/>
                <a:gd name="T8" fmla="*/ 13 w 18"/>
                <a:gd name="T9" fmla="*/ 11 h 21"/>
                <a:gd name="T10" fmla="*/ 7 w 18"/>
                <a:gd name="T11" fmla="*/ 15 h 21"/>
                <a:gd name="T12" fmla="*/ 0 w 18"/>
                <a:gd name="T13" fmla="*/ 20 h 21"/>
                <a:gd name="T14" fmla="*/ 0 w 18"/>
                <a:gd name="T15" fmla="*/ 21 h 21"/>
                <a:gd name="T16" fmla="*/ 16 w 18"/>
                <a:gd name="T17" fmla="*/ 14 h 21"/>
                <a:gd name="T18" fmla="*/ 12 w 18"/>
                <a:gd name="T1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1">
                  <a:moveTo>
                    <a:pt x="12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11" y="3"/>
                    <a:pt x="12" y="4"/>
                    <a:pt x="10" y="7"/>
                  </a:cubicBezTo>
                  <a:cubicBezTo>
                    <a:pt x="10" y="8"/>
                    <a:pt x="12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5"/>
                    <a:pt x="9" y="14"/>
                    <a:pt x="7" y="15"/>
                  </a:cubicBezTo>
                  <a:cubicBezTo>
                    <a:pt x="4" y="16"/>
                    <a:pt x="3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6" y="20"/>
                    <a:pt x="13" y="20"/>
                    <a:pt x="16" y="14"/>
                  </a:cubicBezTo>
                  <a:cubicBezTo>
                    <a:pt x="18" y="9"/>
                    <a:pt x="15" y="4"/>
                    <a:pt x="1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878"/>
            <p:cNvSpPr/>
            <p:nvPr/>
          </p:nvSpPr>
          <p:spPr bwMode="auto">
            <a:xfrm>
              <a:off x="5940426" y="4597400"/>
              <a:ext cx="85725" cy="68263"/>
            </a:xfrm>
            <a:custGeom>
              <a:avLst/>
              <a:gdLst>
                <a:gd name="T0" fmla="*/ 14 w 20"/>
                <a:gd name="T1" fmla="*/ 1 h 16"/>
                <a:gd name="T2" fmla="*/ 13 w 20"/>
                <a:gd name="T3" fmla="*/ 1 h 16"/>
                <a:gd name="T4" fmla="*/ 12 w 20"/>
                <a:gd name="T5" fmla="*/ 4 h 16"/>
                <a:gd name="T6" fmla="*/ 10 w 20"/>
                <a:gd name="T7" fmla="*/ 5 h 16"/>
                <a:gd name="T8" fmla="*/ 4 w 20"/>
                <a:gd name="T9" fmla="*/ 8 h 16"/>
                <a:gd name="T10" fmla="*/ 3 w 20"/>
                <a:gd name="T11" fmla="*/ 8 h 16"/>
                <a:gd name="T12" fmla="*/ 0 w 20"/>
                <a:gd name="T13" fmla="*/ 15 h 16"/>
                <a:gd name="T14" fmla="*/ 0 w 20"/>
                <a:gd name="T15" fmla="*/ 15 h 16"/>
                <a:gd name="T16" fmla="*/ 14 w 20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6">
                  <a:moveTo>
                    <a:pt x="14" y="1"/>
                  </a:moveTo>
                  <a:cubicBezTo>
                    <a:pt x="14" y="0"/>
                    <a:pt x="13" y="0"/>
                    <a:pt x="13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4"/>
                    <a:pt x="11" y="4"/>
                    <a:pt x="10" y="5"/>
                  </a:cubicBezTo>
                  <a:cubicBezTo>
                    <a:pt x="8" y="7"/>
                    <a:pt x="8" y="11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2" y="13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8" y="16"/>
                    <a:pt x="20" y="10"/>
                    <a:pt x="1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79"/>
            <p:cNvSpPr/>
            <p:nvPr/>
          </p:nvSpPr>
          <p:spPr bwMode="auto">
            <a:xfrm>
              <a:off x="5605463" y="4445000"/>
              <a:ext cx="339725" cy="327025"/>
            </a:xfrm>
            <a:custGeom>
              <a:avLst/>
              <a:gdLst>
                <a:gd name="T0" fmla="*/ 57 w 80"/>
                <a:gd name="T1" fmla="*/ 73 h 77"/>
                <a:gd name="T2" fmla="*/ 54 w 80"/>
                <a:gd name="T3" fmla="*/ 56 h 77"/>
                <a:gd name="T4" fmla="*/ 52 w 80"/>
                <a:gd name="T5" fmla="*/ 52 h 77"/>
                <a:gd name="T6" fmla="*/ 52 w 80"/>
                <a:gd name="T7" fmla="*/ 53 h 77"/>
                <a:gd name="T8" fmla="*/ 58 w 80"/>
                <a:gd name="T9" fmla="*/ 55 h 77"/>
                <a:gd name="T10" fmla="*/ 71 w 80"/>
                <a:gd name="T11" fmla="*/ 49 h 77"/>
                <a:gd name="T12" fmla="*/ 61 w 80"/>
                <a:gd name="T13" fmla="*/ 24 h 77"/>
                <a:gd name="T14" fmla="*/ 56 w 80"/>
                <a:gd name="T15" fmla="*/ 25 h 77"/>
                <a:gd name="T16" fmla="*/ 51 w 80"/>
                <a:gd name="T17" fmla="*/ 29 h 77"/>
                <a:gd name="T18" fmla="*/ 55 w 80"/>
                <a:gd name="T19" fmla="*/ 25 h 77"/>
                <a:gd name="T20" fmla="*/ 55 w 80"/>
                <a:gd name="T21" fmla="*/ 2 h 77"/>
                <a:gd name="T22" fmla="*/ 47 w 80"/>
                <a:gd name="T23" fmla="*/ 1 h 77"/>
                <a:gd name="T24" fmla="*/ 34 w 80"/>
                <a:gd name="T25" fmla="*/ 5 h 77"/>
                <a:gd name="T26" fmla="*/ 32 w 80"/>
                <a:gd name="T27" fmla="*/ 11 h 77"/>
                <a:gd name="T28" fmla="*/ 22 w 80"/>
                <a:gd name="T29" fmla="*/ 6 h 77"/>
                <a:gd name="T30" fmla="*/ 10 w 80"/>
                <a:gd name="T31" fmla="*/ 26 h 77"/>
                <a:gd name="T32" fmla="*/ 17 w 80"/>
                <a:gd name="T33" fmla="*/ 29 h 77"/>
                <a:gd name="T34" fmla="*/ 20 w 80"/>
                <a:gd name="T35" fmla="*/ 30 h 77"/>
                <a:gd name="T36" fmla="*/ 8 w 80"/>
                <a:gd name="T37" fmla="*/ 33 h 77"/>
                <a:gd name="T38" fmla="*/ 7 w 80"/>
                <a:gd name="T39" fmla="*/ 47 h 77"/>
                <a:gd name="T40" fmla="*/ 21 w 80"/>
                <a:gd name="T41" fmla="*/ 53 h 77"/>
                <a:gd name="T42" fmla="*/ 29 w 80"/>
                <a:gd name="T43" fmla="*/ 56 h 77"/>
                <a:gd name="T44" fmla="*/ 32 w 80"/>
                <a:gd name="T45" fmla="*/ 64 h 77"/>
                <a:gd name="T46" fmla="*/ 45 w 80"/>
                <a:gd name="T47" fmla="*/ 76 h 77"/>
                <a:gd name="T48" fmla="*/ 57 w 80"/>
                <a:gd name="T49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77">
                  <a:moveTo>
                    <a:pt x="57" y="73"/>
                  </a:moveTo>
                  <a:cubicBezTo>
                    <a:pt x="61" y="68"/>
                    <a:pt x="55" y="61"/>
                    <a:pt x="54" y="56"/>
                  </a:cubicBezTo>
                  <a:cubicBezTo>
                    <a:pt x="53" y="55"/>
                    <a:pt x="52" y="54"/>
                    <a:pt x="52" y="52"/>
                  </a:cubicBezTo>
                  <a:cubicBezTo>
                    <a:pt x="52" y="52"/>
                    <a:pt x="52" y="52"/>
                    <a:pt x="52" y="53"/>
                  </a:cubicBezTo>
                  <a:cubicBezTo>
                    <a:pt x="54" y="54"/>
                    <a:pt x="56" y="55"/>
                    <a:pt x="58" y="55"/>
                  </a:cubicBezTo>
                  <a:cubicBezTo>
                    <a:pt x="64" y="55"/>
                    <a:pt x="68" y="53"/>
                    <a:pt x="71" y="49"/>
                  </a:cubicBezTo>
                  <a:cubicBezTo>
                    <a:pt x="80" y="38"/>
                    <a:pt x="72" y="28"/>
                    <a:pt x="61" y="24"/>
                  </a:cubicBezTo>
                  <a:cubicBezTo>
                    <a:pt x="59" y="23"/>
                    <a:pt x="57" y="24"/>
                    <a:pt x="56" y="25"/>
                  </a:cubicBezTo>
                  <a:cubicBezTo>
                    <a:pt x="54" y="27"/>
                    <a:pt x="53" y="28"/>
                    <a:pt x="51" y="29"/>
                  </a:cubicBezTo>
                  <a:cubicBezTo>
                    <a:pt x="52" y="28"/>
                    <a:pt x="53" y="27"/>
                    <a:pt x="55" y="25"/>
                  </a:cubicBezTo>
                  <a:cubicBezTo>
                    <a:pt x="59" y="19"/>
                    <a:pt x="60" y="8"/>
                    <a:pt x="55" y="2"/>
                  </a:cubicBezTo>
                  <a:cubicBezTo>
                    <a:pt x="53" y="0"/>
                    <a:pt x="50" y="1"/>
                    <a:pt x="47" y="1"/>
                  </a:cubicBezTo>
                  <a:cubicBezTo>
                    <a:pt x="44" y="2"/>
                    <a:pt x="36" y="2"/>
                    <a:pt x="34" y="5"/>
                  </a:cubicBezTo>
                  <a:cubicBezTo>
                    <a:pt x="32" y="7"/>
                    <a:pt x="32" y="9"/>
                    <a:pt x="32" y="11"/>
                  </a:cubicBezTo>
                  <a:cubicBezTo>
                    <a:pt x="29" y="8"/>
                    <a:pt x="26" y="6"/>
                    <a:pt x="22" y="6"/>
                  </a:cubicBezTo>
                  <a:cubicBezTo>
                    <a:pt x="12" y="6"/>
                    <a:pt x="0" y="17"/>
                    <a:pt x="10" y="26"/>
                  </a:cubicBezTo>
                  <a:cubicBezTo>
                    <a:pt x="12" y="27"/>
                    <a:pt x="15" y="28"/>
                    <a:pt x="17" y="29"/>
                  </a:cubicBezTo>
                  <a:cubicBezTo>
                    <a:pt x="18" y="29"/>
                    <a:pt x="19" y="29"/>
                    <a:pt x="20" y="30"/>
                  </a:cubicBezTo>
                  <a:cubicBezTo>
                    <a:pt x="16" y="29"/>
                    <a:pt x="11" y="29"/>
                    <a:pt x="8" y="33"/>
                  </a:cubicBezTo>
                  <a:cubicBezTo>
                    <a:pt x="5" y="36"/>
                    <a:pt x="5" y="44"/>
                    <a:pt x="7" y="47"/>
                  </a:cubicBezTo>
                  <a:cubicBezTo>
                    <a:pt x="9" y="53"/>
                    <a:pt x="16" y="53"/>
                    <a:pt x="21" y="53"/>
                  </a:cubicBezTo>
                  <a:cubicBezTo>
                    <a:pt x="26" y="52"/>
                    <a:pt x="28" y="50"/>
                    <a:pt x="29" y="56"/>
                  </a:cubicBezTo>
                  <a:cubicBezTo>
                    <a:pt x="30" y="59"/>
                    <a:pt x="31" y="61"/>
                    <a:pt x="32" y="64"/>
                  </a:cubicBezTo>
                  <a:cubicBezTo>
                    <a:pt x="35" y="69"/>
                    <a:pt x="39" y="74"/>
                    <a:pt x="45" y="76"/>
                  </a:cubicBezTo>
                  <a:cubicBezTo>
                    <a:pt x="48" y="77"/>
                    <a:pt x="55" y="77"/>
                    <a:pt x="57" y="73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80"/>
            <p:cNvSpPr/>
            <p:nvPr/>
          </p:nvSpPr>
          <p:spPr bwMode="auto">
            <a:xfrm>
              <a:off x="5719763" y="4533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81"/>
            <p:cNvSpPr/>
            <p:nvPr/>
          </p:nvSpPr>
          <p:spPr bwMode="auto">
            <a:xfrm>
              <a:off x="5678488" y="4432300"/>
              <a:ext cx="246063" cy="296863"/>
            </a:xfrm>
            <a:custGeom>
              <a:avLst/>
              <a:gdLst>
                <a:gd name="T0" fmla="*/ 39 w 58"/>
                <a:gd name="T1" fmla="*/ 69 h 70"/>
                <a:gd name="T2" fmla="*/ 36 w 58"/>
                <a:gd name="T3" fmla="*/ 60 h 70"/>
                <a:gd name="T4" fmla="*/ 35 w 58"/>
                <a:gd name="T5" fmla="*/ 55 h 70"/>
                <a:gd name="T6" fmla="*/ 45 w 58"/>
                <a:gd name="T7" fmla="*/ 57 h 70"/>
                <a:gd name="T8" fmla="*/ 57 w 58"/>
                <a:gd name="T9" fmla="*/ 40 h 70"/>
                <a:gd name="T10" fmla="*/ 56 w 58"/>
                <a:gd name="T11" fmla="*/ 39 h 70"/>
                <a:gd name="T12" fmla="*/ 53 w 58"/>
                <a:gd name="T13" fmla="*/ 46 h 70"/>
                <a:gd name="T14" fmla="*/ 40 w 58"/>
                <a:gd name="T15" fmla="*/ 50 h 70"/>
                <a:gd name="T16" fmla="*/ 28 w 58"/>
                <a:gd name="T17" fmla="*/ 36 h 70"/>
                <a:gd name="T18" fmla="*/ 28 w 58"/>
                <a:gd name="T19" fmla="*/ 35 h 70"/>
                <a:gd name="T20" fmla="*/ 26 w 58"/>
                <a:gd name="T21" fmla="*/ 33 h 70"/>
                <a:gd name="T22" fmla="*/ 27 w 58"/>
                <a:gd name="T23" fmla="*/ 31 h 70"/>
                <a:gd name="T24" fmla="*/ 29 w 58"/>
                <a:gd name="T25" fmla="*/ 20 h 70"/>
                <a:gd name="T26" fmla="*/ 29 w 58"/>
                <a:gd name="T27" fmla="*/ 16 h 70"/>
                <a:gd name="T28" fmla="*/ 37 w 58"/>
                <a:gd name="T29" fmla="*/ 6 h 70"/>
                <a:gd name="T30" fmla="*/ 37 w 58"/>
                <a:gd name="T31" fmla="*/ 6 h 70"/>
                <a:gd name="T32" fmla="*/ 20 w 58"/>
                <a:gd name="T33" fmla="*/ 6 h 70"/>
                <a:gd name="T34" fmla="*/ 16 w 58"/>
                <a:gd name="T35" fmla="*/ 15 h 70"/>
                <a:gd name="T36" fmla="*/ 17 w 58"/>
                <a:gd name="T37" fmla="*/ 23 h 70"/>
                <a:gd name="T38" fmla="*/ 9 w 58"/>
                <a:gd name="T39" fmla="*/ 19 h 70"/>
                <a:gd name="T40" fmla="*/ 9 w 58"/>
                <a:gd name="T41" fmla="*/ 20 h 70"/>
                <a:gd name="T42" fmla="*/ 1 w 58"/>
                <a:gd name="T43" fmla="*/ 19 h 70"/>
                <a:gd name="T44" fmla="*/ 1 w 58"/>
                <a:gd name="T45" fmla="*/ 20 h 70"/>
                <a:gd name="T46" fmla="*/ 1 w 58"/>
                <a:gd name="T47" fmla="*/ 28 h 70"/>
                <a:gd name="T48" fmla="*/ 1 w 58"/>
                <a:gd name="T49" fmla="*/ 29 h 70"/>
                <a:gd name="T50" fmla="*/ 10 w 58"/>
                <a:gd name="T51" fmla="*/ 35 h 70"/>
                <a:gd name="T52" fmla="*/ 0 w 58"/>
                <a:gd name="T53" fmla="*/ 44 h 70"/>
                <a:gd name="T54" fmla="*/ 1 w 58"/>
                <a:gd name="T55" fmla="*/ 45 h 70"/>
                <a:gd name="T56" fmla="*/ 7 w 58"/>
                <a:gd name="T57" fmla="*/ 48 h 70"/>
                <a:gd name="T58" fmla="*/ 8 w 58"/>
                <a:gd name="T59" fmla="*/ 49 h 70"/>
                <a:gd name="T60" fmla="*/ 14 w 58"/>
                <a:gd name="T61" fmla="*/ 50 h 70"/>
                <a:gd name="T62" fmla="*/ 19 w 58"/>
                <a:gd name="T63" fmla="*/ 47 h 70"/>
                <a:gd name="T64" fmla="*/ 21 w 58"/>
                <a:gd name="T65" fmla="*/ 50 h 70"/>
                <a:gd name="T66" fmla="*/ 28 w 58"/>
                <a:gd name="T67" fmla="*/ 60 h 70"/>
                <a:gd name="T68" fmla="*/ 31 w 58"/>
                <a:gd name="T69" fmla="*/ 62 h 70"/>
                <a:gd name="T70" fmla="*/ 38 w 58"/>
                <a:gd name="T71" fmla="*/ 69 h 70"/>
                <a:gd name="T72" fmla="*/ 39 w 58"/>
                <a:gd name="T7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" h="70">
                  <a:moveTo>
                    <a:pt x="39" y="69"/>
                  </a:moveTo>
                  <a:cubicBezTo>
                    <a:pt x="38" y="66"/>
                    <a:pt x="37" y="63"/>
                    <a:pt x="36" y="60"/>
                  </a:cubicBezTo>
                  <a:cubicBezTo>
                    <a:pt x="36" y="58"/>
                    <a:pt x="33" y="53"/>
                    <a:pt x="35" y="55"/>
                  </a:cubicBezTo>
                  <a:cubicBezTo>
                    <a:pt x="38" y="58"/>
                    <a:pt x="42" y="58"/>
                    <a:pt x="45" y="57"/>
                  </a:cubicBezTo>
                  <a:cubicBezTo>
                    <a:pt x="53" y="56"/>
                    <a:pt x="58" y="48"/>
                    <a:pt x="57" y="40"/>
                  </a:cubicBezTo>
                  <a:cubicBezTo>
                    <a:pt x="57" y="39"/>
                    <a:pt x="56" y="39"/>
                    <a:pt x="56" y="39"/>
                  </a:cubicBezTo>
                  <a:cubicBezTo>
                    <a:pt x="55" y="41"/>
                    <a:pt x="54" y="43"/>
                    <a:pt x="53" y="46"/>
                  </a:cubicBezTo>
                  <a:cubicBezTo>
                    <a:pt x="50" y="51"/>
                    <a:pt x="45" y="52"/>
                    <a:pt x="40" y="50"/>
                  </a:cubicBezTo>
                  <a:cubicBezTo>
                    <a:pt x="35" y="49"/>
                    <a:pt x="23" y="43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5"/>
                    <a:pt x="27" y="34"/>
                    <a:pt x="26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8" y="27"/>
                    <a:pt x="26" y="25"/>
                    <a:pt x="29" y="20"/>
                  </a:cubicBezTo>
                  <a:cubicBezTo>
                    <a:pt x="30" y="19"/>
                    <a:pt x="30" y="18"/>
                    <a:pt x="29" y="16"/>
                  </a:cubicBezTo>
                  <a:cubicBezTo>
                    <a:pt x="27" y="10"/>
                    <a:pt x="32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5" y="0"/>
                    <a:pt x="24" y="5"/>
                    <a:pt x="20" y="6"/>
                  </a:cubicBezTo>
                  <a:cubicBezTo>
                    <a:pt x="17" y="8"/>
                    <a:pt x="16" y="11"/>
                    <a:pt x="16" y="15"/>
                  </a:cubicBezTo>
                  <a:cubicBezTo>
                    <a:pt x="16" y="17"/>
                    <a:pt x="16" y="20"/>
                    <a:pt x="17" y="23"/>
                  </a:cubicBezTo>
                  <a:cubicBezTo>
                    <a:pt x="18" y="27"/>
                    <a:pt x="11" y="20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4"/>
                    <a:pt x="4" y="20"/>
                    <a:pt x="1" y="19"/>
                  </a:cubicBezTo>
                  <a:cubicBezTo>
                    <a:pt x="1" y="19"/>
                    <a:pt x="0" y="19"/>
                    <a:pt x="1" y="20"/>
                  </a:cubicBezTo>
                  <a:cubicBezTo>
                    <a:pt x="2" y="23"/>
                    <a:pt x="4" y="26"/>
                    <a:pt x="1" y="28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2" y="30"/>
                    <a:pt x="12" y="34"/>
                    <a:pt x="10" y="35"/>
                  </a:cubicBezTo>
                  <a:cubicBezTo>
                    <a:pt x="5" y="36"/>
                    <a:pt x="4" y="41"/>
                    <a:pt x="0" y="44"/>
                  </a:cubicBezTo>
                  <a:cubicBezTo>
                    <a:pt x="0" y="44"/>
                    <a:pt x="0" y="45"/>
                    <a:pt x="1" y="45"/>
                  </a:cubicBezTo>
                  <a:cubicBezTo>
                    <a:pt x="2" y="45"/>
                    <a:pt x="9" y="43"/>
                    <a:pt x="7" y="48"/>
                  </a:cubicBezTo>
                  <a:cubicBezTo>
                    <a:pt x="7" y="48"/>
                    <a:pt x="8" y="49"/>
                    <a:pt x="8" y="49"/>
                  </a:cubicBezTo>
                  <a:cubicBezTo>
                    <a:pt x="9" y="49"/>
                    <a:pt x="13" y="51"/>
                    <a:pt x="14" y="50"/>
                  </a:cubicBezTo>
                  <a:cubicBezTo>
                    <a:pt x="16" y="49"/>
                    <a:pt x="17" y="48"/>
                    <a:pt x="19" y="47"/>
                  </a:cubicBezTo>
                  <a:cubicBezTo>
                    <a:pt x="22" y="45"/>
                    <a:pt x="20" y="48"/>
                    <a:pt x="21" y="50"/>
                  </a:cubicBezTo>
                  <a:cubicBezTo>
                    <a:pt x="22" y="54"/>
                    <a:pt x="26" y="57"/>
                    <a:pt x="28" y="60"/>
                  </a:cubicBezTo>
                  <a:cubicBezTo>
                    <a:pt x="29" y="62"/>
                    <a:pt x="29" y="62"/>
                    <a:pt x="31" y="62"/>
                  </a:cubicBezTo>
                  <a:cubicBezTo>
                    <a:pt x="36" y="64"/>
                    <a:pt x="36" y="66"/>
                    <a:pt x="38" y="69"/>
                  </a:cubicBezTo>
                  <a:cubicBezTo>
                    <a:pt x="38" y="70"/>
                    <a:pt x="39" y="70"/>
                    <a:pt x="39" y="69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82"/>
            <p:cNvSpPr/>
            <p:nvPr/>
          </p:nvSpPr>
          <p:spPr bwMode="auto">
            <a:xfrm>
              <a:off x="5686426" y="4521200"/>
              <a:ext cx="200025" cy="169863"/>
            </a:xfrm>
            <a:custGeom>
              <a:avLst/>
              <a:gdLst>
                <a:gd name="T0" fmla="*/ 46 w 47"/>
                <a:gd name="T1" fmla="*/ 29 h 40"/>
                <a:gd name="T2" fmla="*/ 34 w 47"/>
                <a:gd name="T3" fmla="*/ 26 h 40"/>
                <a:gd name="T4" fmla="*/ 33 w 47"/>
                <a:gd name="T5" fmla="*/ 23 h 40"/>
                <a:gd name="T6" fmla="*/ 45 w 47"/>
                <a:gd name="T7" fmla="*/ 19 h 40"/>
                <a:gd name="T8" fmla="*/ 45 w 47"/>
                <a:gd name="T9" fmla="*/ 18 h 40"/>
                <a:gd name="T10" fmla="*/ 31 w 47"/>
                <a:gd name="T11" fmla="*/ 19 h 40"/>
                <a:gd name="T12" fmla="*/ 32 w 47"/>
                <a:gd name="T13" fmla="*/ 16 h 40"/>
                <a:gd name="T14" fmla="*/ 37 w 47"/>
                <a:gd name="T15" fmla="*/ 14 h 40"/>
                <a:gd name="T16" fmla="*/ 46 w 47"/>
                <a:gd name="T17" fmla="*/ 10 h 40"/>
                <a:gd name="T18" fmla="*/ 46 w 47"/>
                <a:gd name="T19" fmla="*/ 9 h 40"/>
                <a:gd name="T20" fmla="*/ 31 w 47"/>
                <a:gd name="T21" fmla="*/ 12 h 40"/>
                <a:gd name="T22" fmla="*/ 34 w 47"/>
                <a:gd name="T23" fmla="*/ 4 h 40"/>
                <a:gd name="T24" fmla="*/ 34 w 47"/>
                <a:gd name="T25" fmla="*/ 4 h 40"/>
                <a:gd name="T26" fmla="*/ 23 w 47"/>
                <a:gd name="T27" fmla="*/ 17 h 40"/>
                <a:gd name="T28" fmla="*/ 20 w 47"/>
                <a:gd name="T29" fmla="*/ 1 h 40"/>
                <a:gd name="T30" fmla="*/ 19 w 47"/>
                <a:gd name="T31" fmla="*/ 1 h 40"/>
                <a:gd name="T32" fmla="*/ 18 w 47"/>
                <a:gd name="T33" fmla="*/ 14 h 40"/>
                <a:gd name="T34" fmla="*/ 11 w 47"/>
                <a:gd name="T35" fmla="*/ 9 h 40"/>
                <a:gd name="T36" fmla="*/ 4 w 47"/>
                <a:gd name="T37" fmla="*/ 7 h 40"/>
                <a:gd name="T38" fmla="*/ 3 w 47"/>
                <a:gd name="T39" fmla="*/ 8 h 40"/>
                <a:gd name="T40" fmla="*/ 10 w 47"/>
                <a:gd name="T41" fmla="*/ 14 h 40"/>
                <a:gd name="T42" fmla="*/ 13 w 47"/>
                <a:gd name="T43" fmla="*/ 15 h 40"/>
                <a:gd name="T44" fmla="*/ 12 w 47"/>
                <a:gd name="T45" fmla="*/ 15 h 40"/>
                <a:gd name="T46" fmla="*/ 10 w 47"/>
                <a:gd name="T47" fmla="*/ 16 h 40"/>
                <a:gd name="T48" fmla="*/ 3 w 47"/>
                <a:gd name="T49" fmla="*/ 19 h 40"/>
                <a:gd name="T50" fmla="*/ 0 w 47"/>
                <a:gd name="T51" fmla="*/ 23 h 40"/>
                <a:gd name="T52" fmla="*/ 1 w 47"/>
                <a:gd name="T53" fmla="*/ 23 h 40"/>
                <a:gd name="T54" fmla="*/ 8 w 47"/>
                <a:gd name="T55" fmla="*/ 21 h 40"/>
                <a:gd name="T56" fmla="*/ 8 w 47"/>
                <a:gd name="T57" fmla="*/ 25 h 40"/>
                <a:gd name="T58" fmla="*/ 8 w 47"/>
                <a:gd name="T59" fmla="*/ 26 h 40"/>
                <a:gd name="T60" fmla="*/ 16 w 47"/>
                <a:gd name="T61" fmla="*/ 25 h 40"/>
                <a:gd name="T62" fmla="*/ 14 w 47"/>
                <a:gd name="T63" fmla="*/ 36 h 40"/>
                <a:gd name="T64" fmla="*/ 15 w 47"/>
                <a:gd name="T65" fmla="*/ 36 h 40"/>
                <a:gd name="T66" fmla="*/ 23 w 47"/>
                <a:gd name="T67" fmla="*/ 33 h 40"/>
                <a:gd name="T68" fmla="*/ 26 w 47"/>
                <a:gd name="T69" fmla="*/ 40 h 40"/>
                <a:gd name="T70" fmla="*/ 26 w 47"/>
                <a:gd name="T71" fmla="*/ 39 h 40"/>
                <a:gd name="T72" fmla="*/ 27 w 47"/>
                <a:gd name="T73" fmla="*/ 32 h 40"/>
                <a:gd name="T74" fmla="*/ 31 w 47"/>
                <a:gd name="T75" fmla="*/ 32 h 40"/>
                <a:gd name="T76" fmla="*/ 46 w 47"/>
                <a:gd name="T77" fmla="*/ 31 h 40"/>
                <a:gd name="T78" fmla="*/ 46 w 47"/>
                <a:gd name="T79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0">
                  <a:moveTo>
                    <a:pt x="46" y="29"/>
                  </a:moveTo>
                  <a:cubicBezTo>
                    <a:pt x="44" y="30"/>
                    <a:pt x="34" y="29"/>
                    <a:pt x="34" y="26"/>
                  </a:cubicBezTo>
                  <a:cubicBezTo>
                    <a:pt x="35" y="25"/>
                    <a:pt x="34" y="24"/>
                    <a:pt x="33" y="23"/>
                  </a:cubicBezTo>
                  <a:cubicBezTo>
                    <a:pt x="34" y="24"/>
                    <a:pt x="43" y="20"/>
                    <a:pt x="45" y="19"/>
                  </a:cubicBezTo>
                  <a:cubicBezTo>
                    <a:pt x="46" y="19"/>
                    <a:pt x="45" y="18"/>
                    <a:pt x="45" y="18"/>
                  </a:cubicBezTo>
                  <a:cubicBezTo>
                    <a:pt x="40" y="18"/>
                    <a:pt x="35" y="17"/>
                    <a:pt x="31" y="19"/>
                  </a:cubicBezTo>
                  <a:cubicBezTo>
                    <a:pt x="29" y="19"/>
                    <a:pt x="30" y="19"/>
                    <a:pt x="32" y="16"/>
                  </a:cubicBezTo>
                  <a:cubicBezTo>
                    <a:pt x="34" y="15"/>
                    <a:pt x="36" y="14"/>
                    <a:pt x="37" y="14"/>
                  </a:cubicBezTo>
                  <a:cubicBezTo>
                    <a:pt x="40" y="12"/>
                    <a:pt x="43" y="11"/>
                    <a:pt x="46" y="10"/>
                  </a:cubicBezTo>
                  <a:cubicBezTo>
                    <a:pt x="46" y="10"/>
                    <a:pt x="46" y="9"/>
                    <a:pt x="46" y="9"/>
                  </a:cubicBezTo>
                  <a:cubicBezTo>
                    <a:pt x="40" y="8"/>
                    <a:pt x="35" y="8"/>
                    <a:pt x="31" y="12"/>
                  </a:cubicBezTo>
                  <a:cubicBezTo>
                    <a:pt x="32" y="10"/>
                    <a:pt x="33" y="7"/>
                    <a:pt x="34" y="4"/>
                  </a:cubicBezTo>
                  <a:cubicBezTo>
                    <a:pt x="35" y="4"/>
                    <a:pt x="34" y="3"/>
                    <a:pt x="34" y="4"/>
                  </a:cubicBezTo>
                  <a:cubicBezTo>
                    <a:pt x="31" y="7"/>
                    <a:pt x="24" y="13"/>
                    <a:pt x="23" y="17"/>
                  </a:cubicBezTo>
                  <a:cubicBezTo>
                    <a:pt x="24" y="11"/>
                    <a:pt x="18" y="7"/>
                    <a:pt x="20" y="1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7" y="5"/>
                    <a:pt x="20" y="10"/>
                    <a:pt x="18" y="14"/>
                  </a:cubicBezTo>
                  <a:cubicBezTo>
                    <a:pt x="18" y="15"/>
                    <a:pt x="12" y="10"/>
                    <a:pt x="11" y="9"/>
                  </a:cubicBezTo>
                  <a:cubicBezTo>
                    <a:pt x="9" y="8"/>
                    <a:pt x="6" y="8"/>
                    <a:pt x="4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5" y="10"/>
                    <a:pt x="7" y="13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0" y="15"/>
                    <a:pt x="10" y="16"/>
                  </a:cubicBezTo>
                  <a:cubicBezTo>
                    <a:pt x="6" y="18"/>
                    <a:pt x="5" y="17"/>
                    <a:pt x="3" y="19"/>
                  </a:cubicBezTo>
                  <a:cubicBezTo>
                    <a:pt x="1" y="20"/>
                    <a:pt x="0" y="21"/>
                    <a:pt x="0" y="23"/>
                  </a:cubicBezTo>
                  <a:cubicBezTo>
                    <a:pt x="0" y="23"/>
                    <a:pt x="1" y="24"/>
                    <a:pt x="1" y="23"/>
                  </a:cubicBezTo>
                  <a:cubicBezTo>
                    <a:pt x="3" y="22"/>
                    <a:pt x="5" y="22"/>
                    <a:pt x="8" y="21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9" y="26"/>
                    <a:pt x="16" y="25"/>
                    <a:pt x="16" y="25"/>
                  </a:cubicBezTo>
                  <a:cubicBezTo>
                    <a:pt x="15" y="29"/>
                    <a:pt x="14" y="32"/>
                    <a:pt x="14" y="36"/>
                  </a:cubicBezTo>
                  <a:cubicBezTo>
                    <a:pt x="14" y="36"/>
                    <a:pt x="14" y="37"/>
                    <a:pt x="15" y="36"/>
                  </a:cubicBezTo>
                  <a:cubicBezTo>
                    <a:pt x="17" y="34"/>
                    <a:pt x="21" y="25"/>
                    <a:pt x="23" y="33"/>
                  </a:cubicBezTo>
                  <a:cubicBezTo>
                    <a:pt x="24" y="36"/>
                    <a:pt x="23" y="38"/>
                    <a:pt x="26" y="40"/>
                  </a:cubicBezTo>
                  <a:cubicBezTo>
                    <a:pt x="26" y="40"/>
                    <a:pt x="26" y="40"/>
                    <a:pt x="26" y="39"/>
                  </a:cubicBezTo>
                  <a:cubicBezTo>
                    <a:pt x="27" y="37"/>
                    <a:pt x="27" y="34"/>
                    <a:pt x="27" y="32"/>
                  </a:cubicBezTo>
                  <a:cubicBezTo>
                    <a:pt x="27" y="28"/>
                    <a:pt x="29" y="31"/>
                    <a:pt x="31" y="32"/>
                  </a:cubicBezTo>
                  <a:cubicBezTo>
                    <a:pt x="35" y="34"/>
                    <a:pt x="42" y="31"/>
                    <a:pt x="46" y="31"/>
                  </a:cubicBezTo>
                  <a:cubicBezTo>
                    <a:pt x="47" y="30"/>
                    <a:pt x="47" y="29"/>
                    <a:pt x="46" y="29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83"/>
            <p:cNvSpPr/>
            <p:nvPr/>
          </p:nvSpPr>
          <p:spPr bwMode="auto">
            <a:xfrm>
              <a:off x="5754688" y="4581525"/>
              <a:ext cx="58738" cy="53975"/>
            </a:xfrm>
            <a:custGeom>
              <a:avLst/>
              <a:gdLst>
                <a:gd name="T0" fmla="*/ 13 w 14"/>
                <a:gd name="T1" fmla="*/ 8 h 13"/>
                <a:gd name="T2" fmla="*/ 8 w 14"/>
                <a:gd name="T3" fmla="*/ 2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1 h 13"/>
                <a:gd name="T10" fmla="*/ 1 w 14"/>
                <a:gd name="T11" fmla="*/ 5 h 13"/>
                <a:gd name="T12" fmla="*/ 7 w 14"/>
                <a:gd name="T13" fmla="*/ 10 h 13"/>
                <a:gd name="T14" fmla="*/ 10 w 14"/>
                <a:gd name="T15" fmla="*/ 12 h 13"/>
                <a:gd name="T16" fmla="*/ 13 w 14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4" y="5"/>
                    <a:pt x="11" y="3"/>
                    <a:pt x="8" y="2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1" y="5"/>
                  </a:cubicBezTo>
                  <a:cubicBezTo>
                    <a:pt x="3" y="8"/>
                    <a:pt x="5" y="8"/>
                    <a:pt x="7" y="10"/>
                  </a:cubicBezTo>
                  <a:cubicBezTo>
                    <a:pt x="8" y="11"/>
                    <a:pt x="9" y="13"/>
                    <a:pt x="10" y="12"/>
                  </a:cubicBezTo>
                  <a:cubicBezTo>
                    <a:pt x="12" y="11"/>
                    <a:pt x="13" y="9"/>
                    <a:pt x="13" y="8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84"/>
            <p:cNvSpPr/>
            <p:nvPr/>
          </p:nvSpPr>
          <p:spPr bwMode="auto">
            <a:xfrm>
              <a:off x="5757863" y="4589463"/>
              <a:ext cx="50800" cy="46038"/>
            </a:xfrm>
            <a:custGeom>
              <a:avLst/>
              <a:gdLst>
                <a:gd name="T0" fmla="*/ 10 w 12"/>
                <a:gd name="T1" fmla="*/ 5 h 11"/>
                <a:gd name="T2" fmla="*/ 6 w 12"/>
                <a:gd name="T3" fmla="*/ 3 h 11"/>
                <a:gd name="T4" fmla="*/ 5 w 12"/>
                <a:gd name="T5" fmla="*/ 2 h 11"/>
                <a:gd name="T6" fmla="*/ 4 w 12"/>
                <a:gd name="T7" fmla="*/ 1 h 11"/>
                <a:gd name="T8" fmla="*/ 2 w 12"/>
                <a:gd name="T9" fmla="*/ 1 h 11"/>
                <a:gd name="T10" fmla="*/ 2 w 12"/>
                <a:gd name="T11" fmla="*/ 1 h 11"/>
                <a:gd name="T12" fmla="*/ 2 w 12"/>
                <a:gd name="T13" fmla="*/ 0 h 11"/>
                <a:gd name="T14" fmla="*/ 1 w 12"/>
                <a:gd name="T15" fmla="*/ 1 h 11"/>
                <a:gd name="T16" fmla="*/ 1 w 12"/>
                <a:gd name="T17" fmla="*/ 1 h 11"/>
                <a:gd name="T18" fmla="*/ 1 w 12"/>
                <a:gd name="T19" fmla="*/ 2 h 11"/>
                <a:gd name="T20" fmla="*/ 0 w 12"/>
                <a:gd name="T21" fmla="*/ 2 h 11"/>
                <a:gd name="T22" fmla="*/ 3 w 12"/>
                <a:gd name="T23" fmla="*/ 5 h 11"/>
                <a:gd name="T24" fmla="*/ 6 w 12"/>
                <a:gd name="T25" fmla="*/ 6 h 11"/>
                <a:gd name="T26" fmla="*/ 8 w 12"/>
                <a:gd name="T27" fmla="*/ 10 h 11"/>
                <a:gd name="T28" fmla="*/ 9 w 12"/>
                <a:gd name="T29" fmla="*/ 10 h 11"/>
                <a:gd name="T30" fmla="*/ 10 w 12"/>
                <a:gd name="T3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1">
                  <a:moveTo>
                    <a:pt x="10" y="5"/>
                  </a:moveTo>
                  <a:cubicBezTo>
                    <a:pt x="9" y="3"/>
                    <a:pt x="7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7"/>
                    <a:pt x="7" y="9"/>
                    <a:pt x="8" y="10"/>
                  </a:cubicBezTo>
                  <a:cubicBezTo>
                    <a:pt x="8" y="10"/>
                    <a:pt x="8" y="11"/>
                    <a:pt x="9" y="10"/>
                  </a:cubicBezTo>
                  <a:cubicBezTo>
                    <a:pt x="10" y="9"/>
                    <a:pt x="12" y="6"/>
                    <a:pt x="10" y="5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85"/>
            <p:cNvSpPr/>
            <p:nvPr/>
          </p:nvSpPr>
          <p:spPr bwMode="auto">
            <a:xfrm>
              <a:off x="5775326" y="4594225"/>
              <a:ext cx="25400" cy="15875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2 h 4"/>
                <a:gd name="T4" fmla="*/ 4 w 6"/>
                <a:gd name="T5" fmla="*/ 0 h 4"/>
                <a:gd name="T6" fmla="*/ 4 w 6"/>
                <a:gd name="T7" fmla="*/ 0 h 4"/>
                <a:gd name="T8" fmla="*/ 3 w 6"/>
                <a:gd name="T9" fmla="*/ 0 h 4"/>
                <a:gd name="T10" fmla="*/ 3 w 6"/>
                <a:gd name="T11" fmla="*/ 0 h 4"/>
                <a:gd name="T12" fmla="*/ 1 w 6"/>
                <a:gd name="T13" fmla="*/ 0 h 4"/>
                <a:gd name="T14" fmla="*/ 0 w 6"/>
                <a:gd name="T15" fmla="*/ 1 h 4"/>
                <a:gd name="T16" fmla="*/ 0 w 6"/>
                <a:gd name="T17" fmla="*/ 2 h 4"/>
                <a:gd name="T18" fmla="*/ 0 w 6"/>
                <a:gd name="T19" fmla="*/ 3 h 4"/>
                <a:gd name="T20" fmla="*/ 4 w 6"/>
                <a:gd name="T21" fmla="*/ 4 h 4"/>
                <a:gd name="T22" fmla="*/ 5 w 6"/>
                <a:gd name="T23" fmla="*/ 4 h 4"/>
                <a:gd name="T24" fmla="*/ 5 w 6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86"/>
            <p:cNvSpPr/>
            <p:nvPr/>
          </p:nvSpPr>
          <p:spPr bwMode="auto">
            <a:xfrm>
              <a:off x="4705351" y="3173413"/>
              <a:ext cx="357188" cy="341313"/>
            </a:xfrm>
            <a:custGeom>
              <a:avLst/>
              <a:gdLst>
                <a:gd name="T0" fmla="*/ 1 w 84"/>
                <a:gd name="T1" fmla="*/ 38 h 80"/>
                <a:gd name="T2" fmla="*/ 7 w 84"/>
                <a:gd name="T3" fmla="*/ 40 h 80"/>
                <a:gd name="T4" fmla="*/ 16 w 84"/>
                <a:gd name="T5" fmla="*/ 47 h 80"/>
                <a:gd name="T6" fmla="*/ 28 w 84"/>
                <a:gd name="T7" fmla="*/ 40 h 80"/>
                <a:gd name="T8" fmla="*/ 28 w 84"/>
                <a:gd name="T9" fmla="*/ 65 h 80"/>
                <a:gd name="T10" fmla="*/ 47 w 84"/>
                <a:gd name="T11" fmla="*/ 74 h 80"/>
                <a:gd name="T12" fmla="*/ 51 w 84"/>
                <a:gd name="T13" fmla="*/ 67 h 80"/>
                <a:gd name="T14" fmla="*/ 54 w 84"/>
                <a:gd name="T15" fmla="*/ 62 h 80"/>
                <a:gd name="T16" fmla="*/ 55 w 84"/>
                <a:gd name="T17" fmla="*/ 54 h 80"/>
                <a:gd name="T18" fmla="*/ 62 w 84"/>
                <a:gd name="T19" fmla="*/ 58 h 80"/>
                <a:gd name="T20" fmla="*/ 81 w 84"/>
                <a:gd name="T21" fmla="*/ 62 h 80"/>
                <a:gd name="T22" fmla="*/ 81 w 84"/>
                <a:gd name="T23" fmla="*/ 37 h 80"/>
                <a:gd name="T24" fmla="*/ 58 w 84"/>
                <a:gd name="T25" fmla="*/ 27 h 80"/>
                <a:gd name="T26" fmla="*/ 75 w 84"/>
                <a:gd name="T27" fmla="*/ 22 h 80"/>
                <a:gd name="T28" fmla="*/ 62 w 84"/>
                <a:gd name="T29" fmla="*/ 9 h 80"/>
                <a:gd name="T30" fmla="*/ 48 w 84"/>
                <a:gd name="T31" fmla="*/ 1 h 80"/>
                <a:gd name="T32" fmla="*/ 41 w 84"/>
                <a:gd name="T33" fmla="*/ 15 h 80"/>
                <a:gd name="T34" fmla="*/ 32 w 84"/>
                <a:gd name="T35" fmla="*/ 2 h 80"/>
                <a:gd name="T36" fmla="*/ 17 w 84"/>
                <a:gd name="T37" fmla="*/ 2 h 80"/>
                <a:gd name="T38" fmla="*/ 11 w 84"/>
                <a:gd name="T39" fmla="*/ 6 h 80"/>
                <a:gd name="T40" fmla="*/ 8 w 84"/>
                <a:gd name="T41" fmla="*/ 10 h 80"/>
                <a:gd name="T42" fmla="*/ 14 w 84"/>
                <a:gd name="T43" fmla="*/ 24 h 80"/>
                <a:gd name="T44" fmla="*/ 3 w 84"/>
                <a:gd name="T45" fmla="*/ 31 h 80"/>
                <a:gd name="T46" fmla="*/ 1 w 84"/>
                <a:gd name="T47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4" h="80">
                  <a:moveTo>
                    <a:pt x="1" y="38"/>
                  </a:moveTo>
                  <a:cubicBezTo>
                    <a:pt x="3" y="41"/>
                    <a:pt x="4" y="39"/>
                    <a:pt x="7" y="40"/>
                  </a:cubicBezTo>
                  <a:cubicBezTo>
                    <a:pt x="11" y="43"/>
                    <a:pt x="9" y="48"/>
                    <a:pt x="16" y="47"/>
                  </a:cubicBezTo>
                  <a:cubicBezTo>
                    <a:pt x="21" y="46"/>
                    <a:pt x="25" y="44"/>
                    <a:pt x="28" y="40"/>
                  </a:cubicBezTo>
                  <a:cubicBezTo>
                    <a:pt x="24" y="49"/>
                    <a:pt x="26" y="57"/>
                    <a:pt x="28" y="65"/>
                  </a:cubicBezTo>
                  <a:cubicBezTo>
                    <a:pt x="29" y="73"/>
                    <a:pt x="41" y="80"/>
                    <a:pt x="47" y="74"/>
                  </a:cubicBezTo>
                  <a:cubicBezTo>
                    <a:pt x="49" y="72"/>
                    <a:pt x="49" y="69"/>
                    <a:pt x="51" y="67"/>
                  </a:cubicBezTo>
                  <a:cubicBezTo>
                    <a:pt x="51" y="65"/>
                    <a:pt x="53" y="64"/>
                    <a:pt x="54" y="62"/>
                  </a:cubicBezTo>
                  <a:cubicBezTo>
                    <a:pt x="56" y="60"/>
                    <a:pt x="56" y="57"/>
                    <a:pt x="55" y="54"/>
                  </a:cubicBezTo>
                  <a:cubicBezTo>
                    <a:pt x="57" y="55"/>
                    <a:pt x="60" y="56"/>
                    <a:pt x="62" y="58"/>
                  </a:cubicBezTo>
                  <a:cubicBezTo>
                    <a:pt x="68" y="62"/>
                    <a:pt x="75" y="58"/>
                    <a:pt x="81" y="62"/>
                  </a:cubicBezTo>
                  <a:cubicBezTo>
                    <a:pt x="80" y="53"/>
                    <a:pt x="84" y="46"/>
                    <a:pt x="81" y="37"/>
                  </a:cubicBezTo>
                  <a:cubicBezTo>
                    <a:pt x="78" y="26"/>
                    <a:pt x="66" y="30"/>
                    <a:pt x="58" y="27"/>
                  </a:cubicBezTo>
                  <a:cubicBezTo>
                    <a:pt x="62" y="25"/>
                    <a:pt x="73" y="26"/>
                    <a:pt x="75" y="22"/>
                  </a:cubicBezTo>
                  <a:cubicBezTo>
                    <a:pt x="76" y="16"/>
                    <a:pt x="65" y="11"/>
                    <a:pt x="62" y="9"/>
                  </a:cubicBezTo>
                  <a:cubicBezTo>
                    <a:pt x="58" y="7"/>
                    <a:pt x="52" y="1"/>
                    <a:pt x="48" y="1"/>
                  </a:cubicBezTo>
                  <a:cubicBezTo>
                    <a:pt x="40" y="1"/>
                    <a:pt x="41" y="11"/>
                    <a:pt x="41" y="15"/>
                  </a:cubicBezTo>
                  <a:cubicBezTo>
                    <a:pt x="38" y="11"/>
                    <a:pt x="37" y="5"/>
                    <a:pt x="32" y="2"/>
                  </a:cubicBezTo>
                  <a:cubicBezTo>
                    <a:pt x="28" y="0"/>
                    <a:pt x="21" y="0"/>
                    <a:pt x="17" y="2"/>
                  </a:cubicBezTo>
                  <a:cubicBezTo>
                    <a:pt x="14" y="3"/>
                    <a:pt x="13" y="4"/>
                    <a:pt x="11" y="6"/>
                  </a:cubicBezTo>
                  <a:cubicBezTo>
                    <a:pt x="8" y="8"/>
                    <a:pt x="8" y="6"/>
                    <a:pt x="8" y="10"/>
                  </a:cubicBezTo>
                  <a:cubicBezTo>
                    <a:pt x="8" y="16"/>
                    <a:pt x="12" y="20"/>
                    <a:pt x="14" y="24"/>
                  </a:cubicBezTo>
                  <a:cubicBezTo>
                    <a:pt x="10" y="24"/>
                    <a:pt x="5" y="27"/>
                    <a:pt x="3" y="31"/>
                  </a:cubicBezTo>
                  <a:cubicBezTo>
                    <a:pt x="1" y="33"/>
                    <a:pt x="0" y="35"/>
                    <a:pt x="1" y="38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7"/>
            <p:cNvSpPr/>
            <p:nvPr/>
          </p:nvSpPr>
          <p:spPr bwMode="auto">
            <a:xfrm>
              <a:off x="4752976" y="3284538"/>
              <a:ext cx="177800" cy="207963"/>
            </a:xfrm>
            <a:custGeom>
              <a:avLst/>
              <a:gdLst>
                <a:gd name="T0" fmla="*/ 0 w 42"/>
                <a:gd name="T1" fmla="*/ 18 h 49"/>
                <a:gd name="T2" fmla="*/ 11 w 42"/>
                <a:gd name="T3" fmla="*/ 20 h 49"/>
                <a:gd name="T4" fmla="*/ 16 w 42"/>
                <a:gd name="T5" fmla="*/ 20 h 49"/>
                <a:gd name="T6" fmla="*/ 15 w 42"/>
                <a:gd name="T7" fmla="*/ 22 h 49"/>
                <a:gd name="T8" fmla="*/ 13 w 42"/>
                <a:gd name="T9" fmla="*/ 29 h 49"/>
                <a:gd name="T10" fmla="*/ 18 w 42"/>
                <a:gd name="T11" fmla="*/ 42 h 49"/>
                <a:gd name="T12" fmla="*/ 24 w 42"/>
                <a:gd name="T13" fmla="*/ 49 h 49"/>
                <a:gd name="T14" fmla="*/ 26 w 42"/>
                <a:gd name="T15" fmla="*/ 47 h 49"/>
                <a:gd name="T16" fmla="*/ 32 w 42"/>
                <a:gd name="T17" fmla="*/ 48 h 49"/>
                <a:gd name="T18" fmla="*/ 36 w 42"/>
                <a:gd name="T19" fmla="*/ 42 h 49"/>
                <a:gd name="T20" fmla="*/ 41 w 42"/>
                <a:gd name="T21" fmla="*/ 30 h 49"/>
                <a:gd name="T22" fmla="*/ 38 w 42"/>
                <a:gd name="T23" fmla="*/ 22 h 49"/>
                <a:gd name="T24" fmla="*/ 38 w 42"/>
                <a:gd name="T25" fmla="*/ 22 h 49"/>
                <a:gd name="T26" fmla="*/ 34 w 42"/>
                <a:gd name="T27" fmla="*/ 8 h 49"/>
                <a:gd name="T28" fmla="*/ 33 w 42"/>
                <a:gd name="T29" fmla="*/ 8 h 49"/>
                <a:gd name="T30" fmla="*/ 32 w 42"/>
                <a:gd name="T31" fmla="*/ 16 h 49"/>
                <a:gd name="T32" fmla="*/ 28 w 42"/>
                <a:gd name="T33" fmla="*/ 21 h 49"/>
                <a:gd name="T34" fmla="*/ 26 w 42"/>
                <a:gd name="T35" fmla="*/ 17 h 49"/>
                <a:gd name="T36" fmla="*/ 25 w 42"/>
                <a:gd name="T37" fmla="*/ 16 h 49"/>
                <a:gd name="T38" fmla="*/ 23 w 42"/>
                <a:gd name="T39" fmla="*/ 8 h 49"/>
                <a:gd name="T40" fmla="*/ 24 w 42"/>
                <a:gd name="T41" fmla="*/ 1 h 49"/>
                <a:gd name="T42" fmla="*/ 23 w 42"/>
                <a:gd name="T43" fmla="*/ 0 h 49"/>
                <a:gd name="T44" fmla="*/ 21 w 42"/>
                <a:gd name="T45" fmla="*/ 6 h 49"/>
                <a:gd name="T46" fmla="*/ 16 w 42"/>
                <a:gd name="T47" fmla="*/ 11 h 49"/>
                <a:gd name="T48" fmla="*/ 16 w 42"/>
                <a:gd name="T49" fmla="*/ 11 h 49"/>
                <a:gd name="T50" fmla="*/ 1 w 42"/>
                <a:gd name="T51" fmla="*/ 17 h 49"/>
                <a:gd name="T52" fmla="*/ 0 w 42"/>
                <a:gd name="T53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9">
                  <a:moveTo>
                    <a:pt x="0" y="18"/>
                  </a:moveTo>
                  <a:cubicBezTo>
                    <a:pt x="4" y="20"/>
                    <a:pt x="7" y="22"/>
                    <a:pt x="11" y="20"/>
                  </a:cubicBezTo>
                  <a:cubicBezTo>
                    <a:pt x="11" y="20"/>
                    <a:pt x="18" y="16"/>
                    <a:pt x="16" y="20"/>
                  </a:cubicBezTo>
                  <a:cubicBezTo>
                    <a:pt x="15" y="22"/>
                    <a:pt x="15" y="21"/>
                    <a:pt x="15" y="22"/>
                  </a:cubicBezTo>
                  <a:cubicBezTo>
                    <a:pt x="14" y="25"/>
                    <a:pt x="13" y="27"/>
                    <a:pt x="13" y="29"/>
                  </a:cubicBezTo>
                  <a:cubicBezTo>
                    <a:pt x="13" y="34"/>
                    <a:pt x="17" y="38"/>
                    <a:pt x="18" y="42"/>
                  </a:cubicBezTo>
                  <a:cubicBezTo>
                    <a:pt x="19" y="45"/>
                    <a:pt x="20" y="49"/>
                    <a:pt x="24" y="49"/>
                  </a:cubicBezTo>
                  <a:cubicBezTo>
                    <a:pt x="25" y="49"/>
                    <a:pt x="26" y="48"/>
                    <a:pt x="26" y="47"/>
                  </a:cubicBezTo>
                  <a:cubicBezTo>
                    <a:pt x="28" y="45"/>
                    <a:pt x="30" y="48"/>
                    <a:pt x="32" y="48"/>
                  </a:cubicBezTo>
                  <a:cubicBezTo>
                    <a:pt x="35" y="48"/>
                    <a:pt x="36" y="43"/>
                    <a:pt x="36" y="42"/>
                  </a:cubicBezTo>
                  <a:cubicBezTo>
                    <a:pt x="38" y="38"/>
                    <a:pt x="42" y="34"/>
                    <a:pt x="41" y="30"/>
                  </a:cubicBezTo>
                  <a:cubicBezTo>
                    <a:pt x="41" y="27"/>
                    <a:pt x="39" y="25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7"/>
                    <a:pt x="35" y="12"/>
                    <a:pt x="34" y="8"/>
                  </a:cubicBezTo>
                  <a:cubicBezTo>
                    <a:pt x="34" y="8"/>
                    <a:pt x="33" y="7"/>
                    <a:pt x="33" y="8"/>
                  </a:cubicBezTo>
                  <a:cubicBezTo>
                    <a:pt x="32" y="11"/>
                    <a:pt x="32" y="13"/>
                    <a:pt x="32" y="16"/>
                  </a:cubicBezTo>
                  <a:cubicBezTo>
                    <a:pt x="32" y="18"/>
                    <a:pt x="30" y="26"/>
                    <a:pt x="28" y="21"/>
                  </a:cubicBezTo>
                  <a:cubicBezTo>
                    <a:pt x="27" y="20"/>
                    <a:pt x="26" y="18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2" y="19"/>
                    <a:pt x="23" y="9"/>
                    <a:pt x="23" y="8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0" y="7"/>
                    <a:pt x="18" y="15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0" y="14"/>
                    <a:pt x="8" y="19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8"/>
            <p:cNvSpPr/>
            <p:nvPr/>
          </p:nvSpPr>
          <p:spPr bwMode="auto">
            <a:xfrm>
              <a:off x="4803776" y="3208338"/>
              <a:ext cx="80963" cy="63500"/>
            </a:xfrm>
            <a:custGeom>
              <a:avLst/>
              <a:gdLst>
                <a:gd name="T0" fmla="*/ 6 w 19"/>
                <a:gd name="T1" fmla="*/ 7 h 15"/>
                <a:gd name="T2" fmla="*/ 11 w 19"/>
                <a:gd name="T3" fmla="*/ 9 h 15"/>
                <a:gd name="T4" fmla="*/ 18 w 19"/>
                <a:gd name="T5" fmla="*/ 14 h 15"/>
                <a:gd name="T6" fmla="*/ 19 w 19"/>
                <a:gd name="T7" fmla="*/ 14 h 15"/>
                <a:gd name="T8" fmla="*/ 19 w 19"/>
                <a:gd name="T9" fmla="*/ 14 h 15"/>
                <a:gd name="T10" fmla="*/ 19 w 19"/>
                <a:gd name="T11" fmla="*/ 14 h 15"/>
                <a:gd name="T12" fmla="*/ 19 w 19"/>
                <a:gd name="T13" fmla="*/ 14 h 15"/>
                <a:gd name="T14" fmla="*/ 15 w 19"/>
                <a:gd name="T15" fmla="*/ 8 h 15"/>
                <a:gd name="T16" fmla="*/ 1 w 19"/>
                <a:gd name="T17" fmla="*/ 0 h 15"/>
                <a:gd name="T18" fmla="*/ 0 w 19"/>
                <a:gd name="T19" fmla="*/ 0 h 15"/>
                <a:gd name="T20" fmla="*/ 6 w 19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6" y="7"/>
                  </a:moveTo>
                  <a:cubicBezTo>
                    <a:pt x="7" y="8"/>
                    <a:pt x="9" y="8"/>
                    <a:pt x="11" y="9"/>
                  </a:cubicBezTo>
                  <a:cubicBezTo>
                    <a:pt x="13" y="11"/>
                    <a:pt x="16" y="12"/>
                    <a:pt x="18" y="14"/>
                  </a:cubicBezTo>
                  <a:cubicBezTo>
                    <a:pt x="18" y="15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2"/>
                    <a:pt x="17" y="10"/>
                    <a:pt x="15" y="8"/>
                  </a:cubicBezTo>
                  <a:cubicBezTo>
                    <a:pt x="11" y="4"/>
                    <a:pt x="6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3" y="5"/>
                    <a:pt x="6" y="7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89"/>
            <p:cNvSpPr/>
            <p:nvPr/>
          </p:nvSpPr>
          <p:spPr bwMode="auto">
            <a:xfrm>
              <a:off x="4743451" y="3208338"/>
              <a:ext cx="119063" cy="93663"/>
            </a:xfrm>
            <a:custGeom>
              <a:avLst/>
              <a:gdLst>
                <a:gd name="T0" fmla="*/ 15 w 28"/>
                <a:gd name="T1" fmla="*/ 18 h 22"/>
                <a:gd name="T2" fmla="*/ 21 w 28"/>
                <a:gd name="T3" fmla="*/ 18 h 22"/>
                <a:gd name="T4" fmla="*/ 24 w 28"/>
                <a:gd name="T5" fmla="*/ 18 h 22"/>
                <a:gd name="T6" fmla="*/ 25 w 28"/>
                <a:gd name="T7" fmla="*/ 18 h 22"/>
                <a:gd name="T8" fmla="*/ 27 w 28"/>
                <a:gd name="T9" fmla="*/ 21 h 22"/>
                <a:gd name="T10" fmla="*/ 27 w 28"/>
                <a:gd name="T11" fmla="*/ 21 h 22"/>
                <a:gd name="T12" fmla="*/ 25 w 28"/>
                <a:gd name="T13" fmla="*/ 18 h 22"/>
                <a:gd name="T14" fmla="*/ 24 w 28"/>
                <a:gd name="T15" fmla="*/ 17 h 22"/>
                <a:gd name="T16" fmla="*/ 24 w 28"/>
                <a:gd name="T17" fmla="*/ 16 h 22"/>
                <a:gd name="T18" fmla="*/ 17 w 28"/>
                <a:gd name="T19" fmla="*/ 7 h 22"/>
                <a:gd name="T20" fmla="*/ 11 w 28"/>
                <a:gd name="T21" fmla="*/ 1 h 22"/>
                <a:gd name="T22" fmla="*/ 4 w 28"/>
                <a:gd name="T23" fmla="*/ 1 h 22"/>
                <a:gd name="T24" fmla="*/ 4 w 28"/>
                <a:gd name="T25" fmla="*/ 1 h 22"/>
                <a:gd name="T26" fmla="*/ 1 w 28"/>
                <a:gd name="T27" fmla="*/ 2 h 22"/>
                <a:gd name="T28" fmla="*/ 0 w 28"/>
                <a:gd name="T29" fmla="*/ 2 h 22"/>
                <a:gd name="T30" fmla="*/ 15 w 28"/>
                <a:gd name="T3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22">
                  <a:moveTo>
                    <a:pt x="15" y="18"/>
                  </a:moveTo>
                  <a:cubicBezTo>
                    <a:pt x="17" y="18"/>
                    <a:pt x="19" y="18"/>
                    <a:pt x="21" y="18"/>
                  </a:cubicBezTo>
                  <a:cubicBezTo>
                    <a:pt x="22" y="18"/>
                    <a:pt x="23" y="18"/>
                    <a:pt x="24" y="18"/>
                  </a:cubicBezTo>
                  <a:cubicBezTo>
                    <a:pt x="24" y="18"/>
                    <a:pt x="25" y="18"/>
                    <a:pt x="25" y="18"/>
                  </a:cubicBezTo>
                  <a:cubicBezTo>
                    <a:pt x="26" y="19"/>
                    <a:pt x="26" y="20"/>
                    <a:pt x="27" y="21"/>
                  </a:cubicBezTo>
                  <a:cubicBezTo>
                    <a:pt x="27" y="22"/>
                    <a:pt x="28" y="21"/>
                    <a:pt x="27" y="21"/>
                  </a:cubicBezTo>
                  <a:cubicBezTo>
                    <a:pt x="27" y="19"/>
                    <a:pt x="26" y="18"/>
                    <a:pt x="25" y="18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2"/>
                    <a:pt x="22" y="8"/>
                    <a:pt x="17" y="7"/>
                  </a:cubicBezTo>
                  <a:cubicBezTo>
                    <a:pt x="13" y="6"/>
                    <a:pt x="14" y="2"/>
                    <a:pt x="11" y="1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4" y="7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1"/>
                    <a:pt x="7" y="18"/>
                    <a:pt x="15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90"/>
            <p:cNvSpPr/>
            <p:nvPr/>
          </p:nvSpPr>
          <p:spPr bwMode="auto">
            <a:xfrm>
              <a:off x="4913313" y="3284538"/>
              <a:ext cx="139700" cy="149225"/>
            </a:xfrm>
            <a:custGeom>
              <a:avLst/>
              <a:gdLst>
                <a:gd name="T0" fmla="*/ 0 w 33"/>
                <a:gd name="T1" fmla="*/ 14 h 35"/>
                <a:gd name="T2" fmla="*/ 10 w 33"/>
                <a:gd name="T3" fmla="*/ 27 h 35"/>
                <a:gd name="T4" fmla="*/ 23 w 33"/>
                <a:gd name="T5" fmla="*/ 31 h 35"/>
                <a:gd name="T6" fmla="*/ 28 w 33"/>
                <a:gd name="T7" fmla="*/ 27 h 35"/>
                <a:gd name="T8" fmla="*/ 30 w 33"/>
                <a:gd name="T9" fmla="*/ 24 h 35"/>
                <a:gd name="T10" fmla="*/ 31 w 33"/>
                <a:gd name="T11" fmla="*/ 11 h 35"/>
                <a:gd name="T12" fmla="*/ 6 w 33"/>
                <a:gd name="T13" fmla="*/ 2 h 35"/>
                <a:gd name="T14" fmla="*/ 6 w 33"/>
                <a:gd name="T15" fmla="*/ 3 h 35"/>
                <a:gd name="T16" fmla="*/ 12 w 33"/>
                <a:gd name="T17" fmla="*/ 8 h 35"/>
                <a:gd name="T18" fmla="*/ 15 w 33"/>
                <a:gd name="T19" fmla="*/ 12 h 35"/>
                <a:gd name="T20" fmla="*/ 8 w 33"/>
                <a:gd name="T21" fmla="*/ 10 h 35"/>
                <a:gd name="T22" fmla="*/ 7 w 33"/>
                <a:gd name="T23" fmla="*/ 11 h 35"/>
                <a:gd name="T24" fmla="*/ 11 w 33"/>
                <a:gd name="T25" fmla="*/ 20 h 35"/>
                <a:gd name="T26" fmla="*/ 8 w 33"/>
                <a:gd name="T27" fmla="*/ 18 h 35"/>
                <a:gd name="T28" fmla="*/ 1 w 33"/>
                <a:gd name="T29" fmla="*/ 13 h 35"/>
                <a:gd name="T30" fmla="*/ 0 w 33"/>
                <a:gd name="T31" fmla="*/ 13 h 35"/>
                <a:gd name="T32" fmla="*/ 0 w 33"/>
                <a:gd name="T33" fmla="*/ 14 h 35"/>
                <a:gd name="T34" fmla="*/ 0 w 33"/>
                <a:gd name="T3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35">
                  <a:moveTo>
                    <a:pt x="0" y="14"/>
                  </a:moveTo>
                  <a:cubicBezTo>
                    <a:pt x="0" y="19"/>
                    <a:pt x="6" y="24"/>
                    <a:pt x="10" y="27"/>
                  </a:cubicBezTo>
                  <a:cubicBezTo>
                    <a:pt x="12" y="29"/>
                    <a:pt x="20" y="35"/>
                    <a:pt x="23" y="31"/>
                  </a:cubicBezTo>
                  <a:cubicBezTo>
                    <a:pt x="25" y="29"/>
                    <a:pt x="24" y="29"/>
                    <a:pt x="28" y="27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2" y="20"/>
                    <a:pt x="33" y="16"/>
                    <a:pt x="31" y="11"/>
                  </a:cubicBezTo>
                  <a:cubicBezTo>
                    <a:pt x="27" y="3"/>
                    <a:pt x="14" y="0"/>
                    <a:pt x="6" y="2"/>
                  </a:cubicBezTo>
                  <a:cubicBezTo>
                    <a:pt x="6" y="2"/>
                    <a:pt x="5" y="3"/>
                    <a:pt x="6" y="3"/>
                  </a:cubicBezTo>
                  <a:cubicBezTo>
                    <a:pt x="8" y="5"/>
                    <a:pt x="10" y="6"/>
                    <a:pt x="12" y="8"/>
                  </a:cubicBezTo>
                  <a:cubicBezTo>
                    <a:pt x="12" y="8"/>
                    <a:pt x="17" y="13"/>
                    <a:pt x="15" y="12"/>
                  </a:cubicBezTo>
                  <a:cubicBezTo>
                    <a:pt x="12" y="12"/>
                    <a:pt x="10" y="11"/>
                    <a:pt x="8" y="10"/>
                  </a:cubicBezTo>
                  <a:cubicBezTo>
                    <a:pt x="8" y="10"/>
                    <a:pt x="7" y="10"/>
                    <a:pt x="7" y="11"/>
                  </a:cubicBezTo>
                  <a:cubicBezTo>
                    <a:pt x="8" y="14"/>
                    <a:pt x="9" y="17"/>
                    <a:pt x="11" y="20"/>
                  </a:cubicBezTo>
                  <a:cubicBezTo>
                    <a:pt x="10" y="19"/>
                    <a:pt x="9" y="18"/>
                    <a:pt x="8" y="18"/>
                  </a:cubicBezTo>
                  <a:cubicBezTo>
                    <a:pt x="5" y="16"/>
                    <a:pt x="2" y="16"/>
                    <a:pt x="1" y="13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BA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1"/>
            <p:cNvSpPr/>
            <p:nvPr/>
          </p:nvSpPr>
          <p:spPr bwMode="auto">
            <a:xfrm>
              <a:off x="4875213" y="3348038"/>
              <a:ext cx="123825" cy="149225"/>
            </a:xfrm>
            <a:custGeom>
              <a:avLst/>
              <a:gdLst>
                <a:gd name="T0" fmla="*/ 0 w 29"/>
                <a:gd name="T1" fmla="*/ 34 h 35"/>
                <a:gd name="T2" fmla="*/ 2 w 29"/>
                <a:gd name="T3" fmla="*/ 34 h 35"/>
                <a:gd name="T4" fmla="*/ 5 w 29"/>
                <a:gd name="T5" fmla="*/ 35 h 35"/>
                <a:gd name="T6" fmla="*/ 5 w 29"/>
                <a:gd name="T7" fmla="*/ 35 h 35"/>
                <a:gd name="T8" fmla="*/ 7 w 29"/>
                <a:gd name="T9" fmla="*/ 34 h 35"/>
                <a:gd name="T10" fmla="*/ 10 w 29"/>
                <a:gd name="T11" fmla="*/ 28 h 35"/>
                <a:gd name="T12" fmla="*/ 14 w 29"/>
                <a:gd name="T13" fmla="*/ 18 h 35"/>
                <a:gd name="T14" fmla="*/ 15 w 29"/>
                <a:gd name="T15" fmla="*/ 14 h 35"/>
                <a:gd name="T16" fmla="*/ 14 w 29"/>
                <a:gd name="T17" fmla="*/ 10 h 35"/>
                <a:gd name="T18" fmla="*/ 17 w 29"/>
                <a:gd name="T19" fmla="*/ 13 h 35"/>
                <a:gd name="T20" fmla="*/ 29 w 29"/>
                <a:gd name="T21" fmla="*/ 17 h 35"/>
                <a:gd name="T22" fmla="*/ 28 w 29"/>
                <a:gd name="T23" fmla="*/ 16 h 35"/>
                <a:gd name="T24" fmla="*/ 10 w 29"/>
                <a:gd name="T25" fmla="*/ 3 h 35"/>
                <a:gd name="T26" fmla="*/ 9 w 29"/>
                <a:gd name="T27" fmla="*/ 2 h 35"/>
                <a:gd name="T28" fmla="*/ 9 w 29"/>
                <a:gd name="T29" fmla="*/ 0 h 35"/>
                <a:gd name="T30" fmla="*/ 8 w 29"/>
                <a:gd name="T31" fmla="*/ 0 h 35"/>
                <a:gd name="T32" fmla="*/ 12 w 29"/>
                <a:gd name="T33" fmla="*/ 18 h 35"/>
                <a:gd name="T34" fmla="*/ 10 w 29"/>
                <a:gd name="T35" fmla="*/ 22 h 35"/>
                <a:gd name="T36" fmla="*/ 6 w 29"/>
                <a:gd name="T37" fmla="*/ 29 h 35"/>
                <a:gd name="T38" fmla="*/ 2 w 29"/>
                <a:gd name="T39" fmla="*/ 34 h 35"/>
                <a:gd name="T40" fmla="*/ 0 w 29"/>
                <a:gd name="T41" fmla="*/ 33 h 35"/>
                <a:gd name="T42" fmla="*/ 0 w 29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35">
                  <a:moveTo>
                    <a:pt x="0" y="34"/>
                  </a:moveTo>
                  <a:cubicBezTo>
                    <a:pt x="1" y="34"/>
                    <a:pt x="1" y="34"/>
                    <a:pt x="2" y="34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5"/>
                    <a:pt x="7" y="34"/>
                  </a:cubicBezTo>
                  <a:cubicBezTo>
                    <a:pt x="8" y="32"/>
                    <a:pt x="9" y="30"/>
                    <a:pt x="10" y="28"/>
                  </a:cubicBezTo>
                  <a:cubicBezTo>
                    <a:pt x="11" y="24"/>
                    <a:pt x="13" y="21"/>
                    <a:pt x="14" y="18"/>
                  </a:cubicBezTo>
                  <a:cubicBezTo>
                    <a:pt x="15" y="17"/>
                    <a:pt x="15" y="16"/>
                    <a:pt x="15" y="14"/>
                  </a:cubicBezTo>
                  <a:cubicBezTo>
                    <a:pt x="14" y="13"/>
                    <a:pt x="14" y="11"/>
                    <a:pt x="14" y="10"/>
                  </a:cubicBezTo>
                  <a:cubicBezTo>
                    <a:pt x="14" y="11"/>
                    <a:pt x="16" y="12"/>
                    <a:pt x="17" y="13"/>
                  </a:cubicBezTo>
                  <a:cubicBezTo>
                    <a:pt x="20" y="17"/>
                    <a:pt x="23" y="18"/>
                    <a:pt x="29" y="17"/>
                  </a:cubicBezTo>
                  <a:cubicBezTo>
                    <a:pt x="29" y="17"/>
                    <a:pt x="29" y="16"/>
                    <a:pt x="28" y="16"/>
                  </a:cubicBezTo>
                  <a:cubicBezTo>
                    <a:pt x="22" y="17"/>
                    <a:pt x="14" y="10"/>
                    <a:pt x="10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6"/>
                    <a:pt x="15" y="12"/>
                    <a:pt x="12" y="18"/>
                  </a:cubicBezTo>
                  <a:cubicBezTo>
                    <a:pt x="11" y="19"/>
                    <a:pt x="11" y="20"/>
                    <a:pt x="10" y="22"/>
                  </a:cubicBezTo>
                  <a:cubicBezTo>
                    <a:pt x="9" y="25"/>
                    <a:pt x="7" y="26"/>
                    <a:pt x="6" y="29"/>
                  </a:cubicBezTo>
                  <a:cubicBezTo>
                    <a:pt x="5" y="30"/>
                    <a:pt x="6" y="34"/>
                    <a:pt x="2" y="34"/>
                  </a:cubicBezTo>
                  <a:cubicBezTo>
                    <a:pt x="1" y="33"/>
                    <a:pt x="2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92"/>
            <p:cNvSpPr/>
            <p:nvPr/>
          </p:nvSpPr>
          <p:spPr bwMode="auto">
            <a:xfrm>
              <a:off x="5006976" y="3360738"/>
              <a:ext cx="50800" cy="76200"/>
            </a:xfrm>
            <a:custGeom>
              <a:avLst/>
              <a:gdLst>
                <a:gd name="T0" fmla="*/ 0 w 12"/>
                <a:gd name="T1" fmla="*/ 17 h 18"/>
                <a:gd name="T2" fmla="*/ 9 w 12"/>
                <a:gd name="T3" fmla="*/ 18 h 18"/>
                <a:gd name="T4" fmla="*/ 10 w 12"/>
                <a:gd name="T5" fmla="*/ 18 h 18"/>
                <a:gd name="T6" fmla="*/ 10 w 12"/>
                <a:gd name="T7" fmla="*/ 11 h 18"/>
                <a:gd name="T8" fmla="*/ 10 w 12"/>
                <a:gd name="T9" fmla="*/ 10 h 18"/>
                <a:gd name="T10" fmla="*/ 11 w 12"/>
                <a:gd name="T11" fmla="*/ 9 h 18"/>
                <a:gd name="T12" fmla="*/ 12 w 12"/>
                <a:gd name="T13" fmla="*/ 2 h 18"/>
                <a:gd name="T14" fmla="*/ 12 w 12"/>
                <a:gd name="T15" fmla="*/ 0 h 18"/>
                <a:gd name="T16" fmla="*/ 11 w 12"/>
                <a:gd name="T17" fmla="*/ 0 h 18"/>
                <a:gd name="T18" fmla="*/ 11 w 12"/>
                <a:gd name="T19" fmla="*/ 2 h 18"/>
                <a:gd name="T20" fmla="*/ 10 w 12"/>
                <a:gd name="T21" fmla="*/ 6 h 18"/>
                <a:gd name="T22" fmla="*/ 8 w 12"/>
                <a:gd name="T23" fmla="*/ 10 h 18"/>
                <a:gd name="T24" fmla="*/ 0 w 12"/>
                <a:gd name="T25" fmla="*/ 16 h 18"/>
                <a:gd name="T26" fmla="*/ 0 w 12"/>
                <a:gd name="T2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8">
                  <a:moveTo>
                    <a:pt x="0" y="17"/>
                  </a:moveTo>
                  <a:cubicBezTo>
                    <a:pt x="4" y="16"/>
                    <a:pt x="7" y="16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5"/>
                    <a:pt x="10" y="13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7"/>
                    <a:pt x="12" y="4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9" y="7"/>
                    <a:pt x="9" y="9"/>
                    <a:pt x="8" y="10"/>
                  </a:cubicBezTo>
                  <a:cubicBezTo>
                    <a:pt x="7" y="13"/>
                    <a:pt x="3" y="14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93"/>
            <p:cNvSpPr/>
            <p:nvPr/>
          </p:nvSpPr>
          <p:spPr bwMode="auto">
            <a:xfrm>
              <a:off x="4938713" y="3198813"/>
              <a:ext cx="106363" cy="85725"/>
            </a:xfrm>
            <a:custGeom>
              <a:avLst/>
              <a:gdLst>
                <a:gd name="T0" fmla="*/ 0 w 25"/>
                <a:gd name="T1" fmla="*/ 1 h 20"/>
                <a:gd name="T2" fmla="*/ 10 w 25"/>
                <a:gd name="T3" fmla="*/ 8 h 20"/>
                <a:gd name="T4" fmla="*/ 16 w 25"/>
                <a:gd name="T5" fmla="*/ 13 h 20"/>
                <a:gd name="T6" fmla="*/ 8 w 25"/>
                <a:gd name="T7" fmla="*/ 19 h 20"/>
                <a:gd name="T8" fmla="*/ 9 w 25"/>
                <a:gd name="T9" fmla="*/ 20 h 20"/>
                <a:gd name="T10" fmla="*/ 18 w 25"/>
                <a:gd name="T11" fmla="*/ 17 h 20"/>
                <a:gd name="T12" fmla="*/ 19 w 25"/>
                <a:gd name="T13" fmla="*/ 17 h 20"/>
                <a:gd name="T14" fmla="*/ 1 w 25"/>
                <a:gd name="T15" fmla="*/ 0 h 20"/>
                <a:gd name="T16" fmla="*/ 0 w 25"/>
                <a:gd name="T1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2" y="4"/>
                    <a:pt x="7" y="6"/>
                    <a:pt x="10" y="8"/>
                  </a:cubicBezTo>
                  <a:cubicBezTo>
                    <a:pt x="12" y="10"/>
                    <a:pt x="15" y="10"/>
                    <a:pt x="16" y="13"/>
                  </a:cubicBezTo>
                  <a:cubicBezTo>
                    <a:pt x="17" y="18"/>
                    <a:pt x="11" y="18"/>
                    <a:pt x="8" y="19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11" y="20"/>
                    <a:pt x="16" y="19"/>
                    <a:pt x="18" y="17"/>
                  </a:cubicBezTo>
                  <a:cubicBezTo>
                    <a:pt x="18" y="17"/>
                    <a:pt x="18" y="17"/>
                    <a:pt x="19" y="17"/>
                  </a:cubicBezTo>
                  <a:cubicBezTo>
                    <a:pt x="25" y="8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94"/>
            <p:cNvSpPr/>
            <p:nvPr/>
          </p:nvSpPr>
          <p:spPr bwMode="auto">
            <a:xfrm>
              <a:off x="4905376" y="3284538"/>
              <a:ext cx="144463" cy="106363"/>
            </a:xfrm>
            <a:custGeom>
              <a:avLst/>
              <a:gdLst>
                <a:gd name="T0" fmla="*/ 7 w 34"/>
                <a:gd name="T1" fmla="*/ 5 h 25"/>
                <a:gd name="T2" fmla="*/ 8 w 34"/>
                <a:gd name="T3" fmla="*/ 5 h 25"/>
                <a:gd name="T4" fmla="*/ 16 w 34"/>
                <a:gd name="T5" fmla="*/ 6 h 25"/>
                <a:gd name="T6" fmla="*/ 18 w 34"/>
                <a:gd name="T7" fmla="*/ 6 h 25"/>
                <a:gd name="T8" fmla="*/ 26 w 34"/>
                <a:gd name="T9" fmla="*/ 9 h 25"/>
                <a:gd name="T10" fmla="*/ 29 w 34"/>
                <a:gd name="T11" fmla="*/ 11 h 25"/>
                <a:gd name="T12" fmla="*/ 32 w 34"/>
                <a:gd name="T13" fmla="*/ 16 h 25"/>
                <a:gd name="T14" fmla="*/ 32 w 34"/>
                <a:gd name="T15" fmla="*/ 17 h 25"/>
                <a:gd name="T16" fmla="*/ 31 w 34"/>
                <a:gd name="T17" fmla="*/ 24 h 25"/>
                <a:gd name="T18" fmla="*/ 31 w 34"/>
                <a:gd name="T19" fmla="*/ 25 h 25"/>
                <a:gd name="T20" fmla="*/ 33 w 34"/>
                <a:gd name="T21" fmla="*/ 17 h 25"/>
                <a:gd name="T22" fmla="*/ 33 w 34"/>
                <a:gd name="T23" fmla="*/ 13 h 25"/>
                <a:gd name="T24" fmla="*/ 27 w 34"/>
                <a:gd name="T25" fmla="*/ 6 h 25"/>
                <a:gd name="T26" fmla="*/ 17 w 34"/>
                <a:gd name="T27" fmla="*/ 1 h 25"/>
                <a:gd name="T28" fmla="*/ 1 w 34"/>
                <a:gd name="T29" fmla="*/ 0 h 25"/>
                <a:gd name="T30" fmla="*/ 0 w 34"/>
                <a:gd name="T31" fmla="*/ 1 h 25"/>
                <a:gd name="T32" fmla="*/ 7 w 34"/>
                <a:gd name="T3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7" y="5"/>
                  </a:moveTo>
                  <a:cubicBezTo>
                    <a:pt x="7" y="5"/>
                    <a:pt x="8" y="5"/>
                    <a:pt x="8" y="5"/>
                  </a:cubicBezTo>
                  <a:cubicBezTo>
                    <a:pt x="11" y="4"/>
                    <a:pt x="13" y="5"/>
                    <a:pt x="16" y="6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21" y="6"/>
                    <a:pt x="23" y="7"/>
                    <a:pt x="26" y="9"/>
                  </a:cubicBezTo>
                  <a:cubicBezTo>
                    <a:pt x="26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2" y="16"/>
                    <a:pt x="32" y="17"/>
                    <a:pt x="32" y="17"/>
                  </a:cubicBezTo>
                  <a:cubicBezTo>
                    <a:pt x="31" y="20"/>
                    <a:pt x="32" y="21"/>
                    <a:pt x="31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3" y="22"/>
                    <a:pt x="34" y="20"/>
                    <a:pt x="33" y="17"/>
                  </a:cubicBezTo>
                  <a:cubicBezTo>
                    <a:pt x="33" y="16"/>
                    <a:pt x="33" y="14"/>
                    <a:pt x="33" y="13"/>
                  </a:cubicBezTo>
                  <a:cubicBezTo>
                    <a:pt x="33" y="10"/>
                    <a:pt x="29" y="7"/>
                    <a:pt x="27" y="6"/>
                  </a:cubicBezTo>
                  <a:cubicBezTo>
                    <a:pt x="24" y="3"/>
                    <a:pt x="21" y="2"/>
                    <a:pt x="17" y="1"/>
                  </a:cubicBezTo>
                  <a:cubicBezTo>
                    <a:pt x="11" y="0"/>
                    <a:pt x="6" y="3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5" y="4"/>
                    <a:pt x="7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95"/>
            <p:cNvSpPr/>
            <p:nvPr/>
          </p:nvSpPr>
          <p:spPr bwMode="auto">
            <a:xfrm>
              <a:off x="4910138" y="3343275"/>
              <a:ext cx="101600" cy="93663"/>
            </a:xfrm>
            <a:custGeom>
              <a:avLst/>
              <a:gdLst>
                <a:gd name="T0" fmla="*/ 1 w 24"/>
                <a:gd name="T1" fmla="*/ 1 h 22"/>
                <a:gd name="T2" fmla="*/ 12 w 24"/>
                <a:gd name="T3" fmla="*/ 14 h 22"/>
                <a:gd name="T4" fmla="*/ 24 w 24"/>
                <a:gd name="T5" fmla="*/ 18 h 22"/>
                <a:gd name="T6" fmla="*/ 24 w 24"/>
                <a:gd name="T7" fmla="*/ 18 h 22"/>
                <a:gd name="T8" fmla="*/ 21 w 24"/>
                <a:gd name="T9" fmla="*/ 17 h 22"/>
                <a:gd name="T10" fmla="*/ 19 w 24"/>
                <a:gd name="T11" fmla="*/ 14 h 22"/>
                <a:gd name="T12" fmla="*/ 14 w 24"/>
                <a:gd name="T13" fmla="*/ 12 h 22"/>
                <a:gd name="T14" fmla="*/ 14 w 24"/>
                <a:gd name="T15" fmla="*/ 12 h 22"/>
                <a:gd name="T16" fmla="*/ 14 w 24"/>
                <a:gd name="T17" fmla="*/ 12 h 22"/>
                <a:gd name="T18" fmla="*/ 13 w 24"/>
                <a:gd name="T19" fmla="*/ 12 h 22"/>
                <a:gd name="T20" fmla="*/ 1 w 24"/>
                <a:gd name="T21" fmla="*/ 0 h 22"/>
                <a:gd name="T22" fmla="*/ 1 w 24"/>
                <a:gd name="T2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2">
                  <a:moveTo>
                    <a:pt x="1" y="1"/>
                  </a:moveTo>
                  <a:cubicBezTo>
                    <a:pt x="3" y="6"/>
                    <a:pt x="7" y="11"/>
                    <a:pt x="12" y="14"/>
                  </a:cubicBezTo>
                  <a:cubicBezTo>
                    <a:pt x="16" y="16"/>
                    <a:pt x="20" y="22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7"/>
                    <a:pt x="22" y="17"/>
                    <a:pt x="21" y="17"/>
                  </a:cubicBezTo>
                  <a:cubicBezTo>
                    <a:pt x="20" y="16"/>
                    <a:pt x="19" y="15"/>
                    <a:pt x="19" y="14"/>
                  </a:cubicBezTo>
                  <a:cubicBezTo>
                    <a:pt x="17" y="13"/>
                    <a:pt x="16" y="13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8" y="10"/>
                    <a:pt x="4" y="5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96"/>
            <p:cNvSpPr/>
            <p:nvPr/>
          </p:nvSpPr>
          <p:spPr bwMode="auto">
            <a:xfrm>
              <a:off x="4887913" y="3348038"/>
              <a:ext cx="42863" cy="141288"/>
            </a:xfrm>
            <a:custGeom>
              <a:avLst/>
              <a:gdLst>
                <a:gd name="T0" fmla="*/ 1 w 10"/>
                <a:gd name="T1" fmla="*/ 30 h 33"/>
                <a:gd name="T2" fmla="*/ 0 w 10"/>
                <a:gd name="T3" fmla="*/ 32 h 33"/>
                <a:gd name="T4" fmla="*/ 1 w 10"/>
                <a:gd name="T5" fmla="*/ 33 h 33"/>
                <a:gd name="T6" fmla="*/ 2 w 10"/>
                <a:gd name="T7" fmla="*/ 30 h 33"/>
                <a:gd name="T8" fmla="*/ 3 w 10"/>
                <a:gd name="T9" fmla="*/ 28 h 33"/>
                <a:gd name="T10" fmla="*/ 10 w 10"/>
                <a:gd name="T11" fmla="*/ 15 h 33"/>
                <a:gd name="T12" fmla="*/ 9 w 10"/>
                <a:gd name="T13" fmla="*/ 10 h 33"/>
                <a:gd name="T14" fmla="*/ 5 w 10"/>
                <a:gd name="T15" fmla="*/ 1 h 33"/>
                <a:gd name="T16" fmla="*/ 5 w 10"/>
                <a:gd name="T17" fmla="*/ 1 h 33"/>
                <a:gd name="T18" fmla="*/ 6 w 10"/>
                <a:gd name="T19" fmla="*/ 10 h 33"/>
                <a:gd name="T20" fmla="*/ 4 w 10"/>
                <a:gd name="T21" fmla="*/ 21 h 33"/>
                <a:gd name="T22" fmla="*/ 2 w 10"/>
                <a:gd name="T23" fmla="*/ 25 h 33"/>
                <a:gd name="T24" fmla="*/ 2 w 10"/>
                <a:gd name="T25" fmla="*/ 27 h 33"/>
                <a:gd name="T26" fmla="*/ 1 w 10"/>
                <a:gd name="T27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3">
                  <a:moveTo>
                    <a:pt x="1" y="30"/>
                  </a:moveTo>
                  <a:cubicBezTo>
                    <a:pt x="1" y="31"/>
                    <a:pt x="1" y="31"/>
                    <a:pt x="0" y="32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4" y="24"/>
                    <a:pt x="8" y="19"/>
                    <a:pt x="10" y="15"/>
                  </a:cubicBezTo>
                  <a:cubicBezTo>
                    <a:pt x="10" y="13"/>
                    <a:pt x="10" y="11"/>
                    <a:pt x="9" y="10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4"/>
                    <a:pt x="5" y="7"/>
                    <a:pt x="6" y="10"/>
                  </a:cubicBezTo>
                  <a:cubicBezTo>
                    <a:pt x="7" y="14"/>
                    <a:pt x="7" y="17"/>
                    <a:pt x="4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9"/>
                    <a:pt x="1" y="30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97"/>
            <p:cNvSpPr/>
            <p:nvPr/>
          </p:nvSpPr>
          <p:spPr bwMode="auto">
            <a:xfrm>
              <a:off x="4879976" y="3340100"/>
              <a:ext cx="20638" cy="68263"/>
            </a:xfrm>
            <a:custGeom>
              <a:avLst/>
              <a:gdLst>
                <a:gd name="T0" fmla="*/ 4 w 5"/>
                <a:gd name="T1" fmla="*/ 15 h 16"/>
                <a:gd name="T2" fmla="*/ 4 w 5"/>
                <a:gd name="T3" fmla="*/ 12 h 16"/>
                <a:gd name="T4" fmla="*/ 4 w 5"/>
                <a:gd name="T5" fmla="*/ 11 h 16"/>
                <a:gd name="T6" fmla="*/ 3 w 5"/>
                <a:gd name="T7" fmla="*/ 1 h 16"/>
                <a:gd name="T8" fmla="*/ 2 w 5"/>
                <a:gd name="T9" fmla="*/ 1 h 16"/>
                <a:gd name="T10" fmla="*/ 3 w 5"/>
                <a:gd name="T11" fmla="*/ 15 h 16"/>
                <a:gd name="T12" fmla="*/ 4 w 5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4" y="15"/>
                  </a:moveTo>
                  <a:cubicBezTo>
                    <a:pt x="4" y="14"/>
                    <a:pt x="4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8"/>
                    <a:pt x="2" y="5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6"/>
                    <a:pt x="3" y="10"/>
                    <a:pt x="3" y="15"/>
                  </a:cubicBezTo>
                  <a:cubicBezTo>
                    <a:pt x="3" y="16"/>
                    <a:pt x="4" y="16"/>
                    <a:pt x="4" y="1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98"/>
            <p:cNvSpPr/>
            <p:nvPr/>
          </p:nvSpPr>
          <p:spPr bwMode="auto">
            <a:xfrm>
              <a:off x="4702176" y="3263900"/>
              <a:ext cx="152400" cy="79375"/>
            </a:xfrm>
            <a:custGeom>
              <a:avLst/>
              <a:gdLst>
                <a:gd name="T0" fmla="*/ 2 w 36"/>
                <a:gd name="T1" fmla="*/ 18 h 19"/>
                <a:gd name="T2" fmla="*/ 3 w 36"/>
                <a:gd name="T3" fmla="*/ 18 h 19"/>
                <a:gd name="T4" fmla="*/ 5 w 36"/>
                <a:gd name="T5" fmla="*/ 8 h 19"/>
                <a:gd name="T6" fmla="*/ 17 w 36"/>
                <a:gd name="T7" fmla="*/ 4 h 19"/>
                <a:gd name="T8" fmla="*/ 20 w 36"/>
                <a:gd name="T9" fmla="*/ 4 h 19"/>
                <a:gd name="T10" fmla="*/ 22 w 36"/>
                <a:gd name="T11" fmla="*/ 5 h 19"/>
                <a:gd name="T12" fmla="*/ 26 w 36"/>
                <a:gd name="T13" fmla="*/ 4 h 19"/>
                <a:gd name="T14" fmla="*/ 36 w 36"/>
                <a:gd name="T15" fmla="*/ 7 h 19"/>
                <a:gd name="T16" fmla="*/ 36 w 36"/>
                <a:gd name="T17" fmla="*/ 6 h 19"/>
                <a:gd name="T18" fmla="*/ 32 w 36"/>
                <a:gd name="T19" fmla="*/ 3 h 19"/>
                <a:gd name="T20" fmla="*/ 30 w 36"/>
                <a:gd name="T21" fmla="*/ 2 h 19"/>
                <a:gd name="T22" fmla="*/ 24 w 36"/>
                <a:gd name="T23" fmla="*/ 3 h 19"/>
                <a:gd name="T24" fmla="*/ 12 w 36"/>
                <a:gd name="T25" fmla="*/ 2 h 19"/>
                <a:gd name="T26" fmla="*/ 2 w 36"/>
                <a:gd name="T27" fmla="*/ 8 h 19"/>
                <a:gd name="T28" fmla="*/ 2 w 36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9">
                  <a:moveTo>
                    <a:pt x="2" y="18"/>
                  </a:moveTo>
                  <a:cubicBezTo>
                    <a:pt x="2" y="19"/>
                    <a:pt x="3" y="18"/>
                    <a:pt x="3" y="18"/>
                  </a:cubicBezTo>
                  <a:cubicBezTo>
                    <a:pt x="2" y="14"/>
                    <a:pt x="2" y="11"/>
                    <a:pt x="5" y="8"/>
                  </a:cubicBezTo>
                  <a:cubicBezTo>
                    <a:pt x="8" y="4"/>
                    <a:pt x="12" y="3"/>
                    <a:pt x="17" y="4"/>
                  </a:cubicBezTo>
                  <a:cubicBezTo>
                    <a:pt x="18" y="4"/>
                    <a:pt x="19" y="4"/>
                    <a:pt x="20" y="4"/>
                  </a:cubicBezTo>
                  <a:cubicBezTo>
                    <a:pt x="21" y="4"/>
                    <a:pt x="22" y="5"/>
                    <a:pt x="22" y="5"/>
                  </a:cubicBezTo>
                  <a:cubicBezTo>
                    <a:pt x="23" y="5"/>
                    <a:pt x="24" y="4"/>
                    <a:pt x="26" y="4"/>
                  </a:cubicBezTo>
                  <a:cubicBezTo>
                    <a:pt x="29" y="4"/>
                    <a:pt x="33" y="4"/>
                    <a:pt x="36" y="7"/>
                  </a:cubicBezTo>
                  <a:cubicBezTo>
                    <a:pt x="36" y="7"/>
                    <a:pt x="36" y="6"/>
                    <a:pt x="36" y="6"/>
                  </a:cubicBezTo>
                  <a:cubicBezTo>
                    <a:pt x="35" y="4"/>
                    <a:pt x="34" y="3"/>
                    <a:pt x="32" y="3"/>
                  </a:cubicBezTo>
                  <a:cubicBezTo>
                    <a:pt x="32" y="3"/>
                    <a:pt x="31" y="2"/>
                    <a:pt x="30" y="2"/>
                  </a:cubicBezTo>
                  <a:cubicBezTo>
                    <a:pt x="29" y="2"/>
                    <a:pt x="26" y="3"/>
                    <a:pt x="24" y="3"/>
                  </a:cubicBezTo>
                  <a:cubicBezTo>
                    <a:pt x="20" y="3"/>
                    <a:pt x="16" y="0"/>
                    <a:pt x="12" y="2"/>
                  </a:cubicBezTo>
                  <a:cubicBezTo>
                    <a:pt x="8" y="4"/>
                    <a:pt x="4" y="4"/>
                    <a:pt x="2" y="8"/>
                  </a:cubicBezTo>
                  <a:cubicBezTo>
                    <a:pt x="0" y="12"/>
                    <a:pt x="0" y="14"/>
                    <a:pt x="2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99"/>
            <p:cNvSpPr/>
            <p:nvPr/>
          </p:nvSpPr>
          <p:spPr bwMode="auto">
            <a:xfrm>
              <a:off x="4926013" y="3211513"/>
              <a:ext cx="63500" cy="77788"/>
            </a:xfrm>
            <a:custGeom>
              <a:avLst/>
              <a:gdLst>
                <a:gd name="T0" fmla="*/ 6 w 15"/>
                <a:gd name="T1" fmla="*/ 18 h 18"/>
                <a:gd name="T2" fmla="*/ 9 w 15"/>
                <a:gd name="T3" fmla="*/ 17 h 18"/>
                <a:gd name="T4" fmla="*/ 12 w 15"/>
                <a:gd name="T5" fmla="*/ 15 h 18"/>
                <a:gd name="T6" fmla="*/ 14 w 15"/>
                <a:gd name="T7" fmla="*/ 14 h 18"/>
                <a:gd name="T8" fmla="*/ 15 w 15"/>
                <a:gd name="T9" fmla="*/ 12 h 18"/>
                <a:gd name="T10" fmla="*/ 11 w 15"/>
                <a:gd name="T11" fmla="*/ 6 h 18"/>
                <a:gd name="T12" fmla="*/ 7 w 15"/>
                <a:gd name="T13" fmla="*/ 3 h 18"/>
                <a:gd name="T14" fmla="*/ 1 w 15"/>
                <a:gd name="T15" fmla="*/ 0 h 18"/>
                <a:gd name="T16" fmla="*/ 1 w 15"/>
                <a:gd name="T17" fmla="*/ 1 h 18"/>
                <a:gd name="T18" fmla="*/ 6 w 15"/>
                <a:gd name="T19" fmla="*/ 4 h 18"/>
                <a:gd name="T20" fmla="*/ 10 w 15"/>
                <a:gd name="T21" fmla="*/ 8 h 18"/>
                <a:gd name="T22" fmla="*/ 9 w 15"/>
                <a:gd name="T23" fmla="*/ 14 h 18"/>
                <a:gd name="T24" fmla="*/ 2 w 15"/>
                <a:gd name="T25" fmla="*/ 16 h 18"/>
                <a:gd name="T26" fmla="*/ 2 w 15"/>
                <a:gd name="T27" fmla="*/ 16 h 18"/>
                <a:gd name="T28" fmla="*/ 6 w 15"/>
                <a:gd name="T2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8">
                  <a:moveTo>
                    <a:pt x="6" y="18"/>
                  </a:moveTo>
                  <a:cubicBezTo>
                    <a:pt x="7" y="18"/>
                    <a:pt x="8" y="18"/>
                    <a:pt x="9" y="17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9"/>
                    <a:pt x="13" y="7"/>
                    <a:pt x="11" y="6"/>
                  </a:cubicBezTo>
                  <a:cubicBezTo>
                    <a:pt x="10" y="5"/>
                    <a:pt x="8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3" y="13"/>
                    <a:pt x="9" y="14"/>
                  </a:cubicBezTo>
                  <a:cubicBezTo>
                    <a:pt x="7" y="15"/>
                    <a:pt x="4" y="17"/>
                    <a:pt x="2" y="16"/>
                  </a:cubicBezTo>
                  <a:cubicBezTo>
                    <a:pt x="2" y="16"/>
                    <a:pt x="1" y="16"/>
                    <a:pt x="2" y="16"/>
                  </a:cubicBezTo>
                  <a:cubicBezTo>
                    <a:pt x="3" y="18"/>
                    <a:pt x="4" y="18"/>
                    <a:pt x="6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00"/>
            <p:cNvSpPr/>
            <p:nvPr/>
          </p:nvSpPr>
          <p:spPr bwMode="auto">
            <a:xfrm>
              <a:off x="4870451" y="3221038"/>
              <a:ext cx="17463" cy="30163"/>
            </a:xfrm>
            <a:custGeom>
              <a:avLst/>
              <a:gdLst>
                <a:gd name="T0" fmla="*/ 1 w 4"/>
                <a:gd name="T1" fmla="*/ 5 h 7"/>
                <a:gd name="T2" fmla="*/ 3 w 4"/>
                <a:gd name="T3" fmla="*/ 7 h 7"/>
                <a:gd name="T4" fmla="*/ 4 w 4"/>
                <a:gd name="T5" fmla="*/ 7 h 7"/>
                <a:gd name="T6" fmla="*/ 3 w 4"/>
                <a:gd name="T7" fmla="*/ 3 h 7"/>
                <a:gd name="T8" fmla="*/ 2 w 4"/>
                <a:gd name="T9" fmla="*/ 1 h 7"/>
                <a:gd name="T10" fmla="*/ 1 w 4"/>
                <a:gd name="T11" fmla="*/ 0 h 7"/>
                <a:gd name="T12" fmla="*/ 0 w 4"/>
                <a:gd name="T13" fmla="*/ 3 h 7"/>
                <a:gd name="T14" fmla="*/ 1 w 4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6"/>
                    <a:pt x="4" y="4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01"/>
            <p:cNvSpPr/>
            <p:nvPr/>
          </p:nvSpPr>
          <p:spPr bwMode="auto">
            <a:xfrm>
              <a:off x="4730751" y="3182938"/>
              <a:ext cx="38100" cy="84138"/>
            </a:xfrm>
            <a:custGeom>
              <a:avLst/>
              <a:gdLst>
                <a:gd name="T0" fmla="*/ 8 w 9"/>
                <a:gd name="T1" fmla="*/ 19 h 20"/>
                <a:gd name="T2" fmla="*/ 4 w 9"/>
                <a:gd name="T3" fmla="*/ 11 h 20"/>
                <a:gd name="T4" fmla="*/ 4 w 9"/>
                <a:gd name="T5" fmla="*/ 5 h 20"/>
                <a:gd name="T6" fmla="*/ 8 w 9"/>
                <a:gd name="T7" fmla="*/ 1 h 20"/>
                <a:gd name="T8" fmla="*/ 8 w 9"/>
                <a:gd name="T9" fmla="*/ 1 h 20"/>
                <a:gd name="T10" fmla="*/ 4 w 9"/>
                <a:gd name="T11" fmla="*/ 3 h 20"/>
                <a:gd name="T12" fmla="*/ 2 w 9"/>
                <a:gd name="T13" fmla="*/ 4 h 20"/>
                <a:gd name="T14" fmla="*/ 1 w 9"/>
                <a:gd name="T15" fmla="*/ 5 h 20"/>
                <a:gd name="T16" fmla="*/ 1 w 9"/>
                <a:gd name="T17" fmla="*/ 5 h 20"/>
                <a:gd name="T18" fmla="*/ 1 w 9"/>
                <a:gd name="T19" fmla="*/ 5 h 20"/>
                <a:gd name="T20" fmla="*/ 0 w 9"/>
                <a:gd name="T21" fmla="*/ 7 h 20"/>
                <a:gd name="T22" fmla="*/ 7 w 9"/>
                <a:gd name="T23" fmla="*/ 19 h 20"/>
                <a:gd name="T24" fmla="*/ 8 w 9"/>
                <a:gd name="T2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20">
                  <a:moveTo>
                    <a:pt x="8" y="19"/>
                  </a:moveTo>
                  <a:cubicBezTo>
                    <a:pt x="6" y="16"/>
                    <a:pt x="5" y="13"/>
                    <a:pt x="4" y="11"/>
                  </a:cubicBezTo>
                  <a:cubicBezTo>
                    <a:pt x="2" y="9"/>
                    <a:pt x="2" y="7"/>
                    <a:pt x="4" y="5"/>
                  </a:cubicBezTo>
                  <a:cubicBezTo>
                    <a:pt x="6" y="4"/>
                    <a:pt x="7" y="2"/>
                    <a:pt x="8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12"/>
                    <a:pt x="5" y="15"/>
                    <a:pt x="7" y="19"/>
                  </a:cubicBezTo>
                  <a:cubicBezTo>
                    <a:pt x="8" y="20"/>
                    <a:pt x="8" y="19"/>
                    <a:pt x="8" y="19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02"/>
            <p:cNvSpPr/>
            <p:nvPr/>
          </p:nvSpPr>
          <p:spPr bwMode="auto">
            <a:xfrm>
              <a:off x="4832351" y="3225800"/>
              <a:ext cx="123825" cy="134938"/>
            </a:xfrm>
            <a:custGeom>
              <a:avLst/>
              <a:gdLst>
                <a:gd name="T0" fmla="*/ 7 w 29"/>
                <a:gd name="T1" fmla="*/ 17 h 32"/>
                <a:gd name="T2" fmla="*/ 6 w 29"/>
                <a:gd name="T3" fmla="*/ 29 h 32"/>
                <a:gd name="T4" fmla="*/ 6 w 29"/>
                <a:gd name="T5" fmla="*/ 29 h 32"/>
                <a:gd name="T6" fmla="*/ 11 w 29"/>
                <a:gd name="T7" fmla="*/ 29 h 32"/>
                <a:gd name="T8" fmla="*/ 12 w 29"/>
                <a:gd name="T9" fmla="*/ 26 h 32"/>
                <a:gd name="T10" fmla="*/ 14 w 29"/>
                <a:gd name="T11" fmla="*/ 23 h 32"/>
                <a:gd name="T12" fmla="*/ 17 w 29"/>
                <a:gd name="T13" fmla="*/ 24 h 32"/>
                <a:gd name="T14" fmla="*/ 23 w 29"/>
                <a:gd name="T15" fmla="*/ 29 h 32"/>
                <a:gd name="T16" fmla="*/ 24 w 29"/>
                <a:gd name="T17" fmla="*/ 28 h 32"/>
                <a:gd name="T18" fmla="*/ 28 w 29"/>
                <a:gd name="T19" fmla="*/ 22 h 32"/>
                <a:gd name="T20" fmla="*/ 28 w 29"/>
                <a:gd name="T21" fmla="*/ 21 h 32"/>
                <a:gd name="T22" fmla="*/ 24 w 29"/>
                <a:gd name="T23" fmla="*/ 17 h 32"/>
                <a:gd name="T24" fmla="*/ 22 w 29"/>
                <a:gd name="T25" fmla="*/ 16 h 32"/>
                <a:gd name="T26" fmla="*/ 22 w 29"/>
                <a:gd name="T27" fmla="*/ 16 h 32"/>
                <a:gd name="T28" fmla="*/ 26 w 29"/>
                <a:gd name="T29" fmla="*/ 16 h 32"/>
                <a:gd name="T30" fmla="*/ 27 w 29"/>
                <a:gd name="T31" fmla="*/ 15 h 32"/>
                <a:gd name="T32" fmla="*/ 29 w 29"/>
                <a:gd name="T33" fmla="*/ 13 h 32"/>
                <a:gd name="T34" fmla="*/ 29 w 29"/>
                <a:gd name="T35" fmla="*/ 12 h 32"/>
                <a:gd name="T36" fmla="*/ 26 w 29"/>
                <a:gd name="T37" fmla="*/ 9 h 32"/>
                <a:gd name="T38" fmla="*/ 24 w 29"/>
                <a:gd name="T39" fmla="*/ 9 h 32"/>
                <a:gd name="T40" fmla="*/ 21 w 29"/>
                <a:gd name="T41" fmla="*/ 3 h 32"/>
                <a:gd name="T42" fmla="*/ 19 w 29"/>
                <a:gd name="T43" fmla="*/ 1 h 32"/>
                <a:gd name="T44" fmla="*/ 12 w 29"/>
                <a:gd name="T45" fmla="*/ 4 h 32"/>
                <a:gd name="T46" fmla="*/ 12 w 29"/>
                <a:gd name="T47" fmla="*/ 4 h 32"/>
                <a:gd name="T48" fmla="*/ 12 w 29"/>
                <a:gd name="T49" fmla="*/ 11 h 32"/>
                <a:gd name="T50" fmla="*/ 8 w 29"/>
                <a:gd name="T51" fmla="*/ 9 h 32"/>
                <a:gd name="T52" fmla="*/ 1 w 29"/>
                <a:gd name="T53" fmla="*/ 5 h 32"/>
                <a:gd name="T54" fmla="*/ 1 w 29"/>
                <a:gd name="T55" fmla="*/ 5 h 32"/>
                <a:gd name="T56" fmla="*/ 7 w 29"/>
                <a:gd name="T57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32">
                  <a:moveTo>
                    <a:pt x="7" y="17"/>
                  </a:moveTo>
                  <a:cubicBezTo>
                    <a:pt x="9" y="20"/>
                    <a:pt x="2" y="26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8"/>
                    <a:pt x="8" y="32"/>
                    <a:pt x="11" y="29"/>
                  </a:cubicBezTo>
                  <a:cubicBezTo>
                    <a:pt x="11" y="29"/>
                    <a:pt x="11" y="27"/>
                    <a:pt x="12" y="26"/>
                  </a:cubicBezTo>
                  <a:cubicBezTo>
                    <a:pt x="12" y="24"/>
                    <a:pt x="13" y="24"/>
                    <a:pt x="14" y="23"/>
                  </a:cubicBezTo>
                  <a:cubicBezTo>
                    <a:pt x="16" y="21"/>
                    <a:pt x="16" y="21"/>
                    <a:pt x="17" y="24"/>
                  </a:cubicBezTo>
                  <a:cubicBezTo>
                    <a:pt x="18" y="25"/>
                    <a:pt x="21" y="30"/>
                    <a:pt x="23" y="29"/>
                  </a:cubicBezTo>
                  <a:cubicBezTo>
                    <a:pt x="23" y="29"/>
                    <a:pt x="24" y="29"/>
                    <a:pt x="24" y="28"/>
                  </a:cubicBezTo>
                  <a:cubicBezTo>
                    <a:pt x="25" y="25"/>
                    <a:pt x="24" y="23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6" y="20"/>
                    <a:pt x="26" y="19"/>
                    <a:pt x="24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5" y="16"/>
                    <a:pt x="26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8" y="13"/>
                    <a:pt x="29" y="13"/>
                  </a:cubicBezTo>
                  <a:cubicBezTo>
                    <a:pt x="29" y="13"/>
                    <a:pt x="29" y="13"/>
                    <a:pt x="29" y="12"/>
                  </a:cubicBezTo>
                  <a:cubicBezTo>
                    <a:pt x="27" y="12"/>
                    <a:pt x="27" y="10"/>
                    <a:pt x="26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0" y="9"/>
                    <a:pt x="20" y="6"/>
                    <a:pt x="21" y="3"/>
                  </a:cubicBezTo>
                  <a:cubicBezTo>
                    <a:pt x="22" y="2"/>
                    <a:pt x="20" y="1"/>
                    <a:pt x="19" y="1"/>
                  </a:cubicBezTo>
                  <a:cubicBezTo>
                    <a:pt x="16" y="0"/>
                    <a:pt x="16" y="7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12" y="9"/>
                    <a:pt x="12" y="11"/>
                  </a:cubicBezTo>
                  <a:cubicBezTo>
                    <a:pt x="12" y="12"/>
                    <a:pt x="9" y="9"/>
                    <a:pt x="8" y="9"/>
                  </a:cubicBezTo>
                  <a:cubicBezTo>
                    <a:pt x="6" y="8"/>
                    <a:pt x="4" y="8"/>
                    <a:pt x="1" y="5"/>
                  </a:cubicBezTo>
                  <a:cubicBezTo>
                    <a:pt x="1" y="5"/>
                    <a:pt x="0" y="5"/>
                    <a:pt x="1" y="5"/>
                  </a:cubicBezTo>
                  <a:cubicBezTo>
                    <a:pt x="3" y="9"/>
                    <a:pt x="5" y="13"/>
                    <a:pt x="7" y="17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03"/>
            <p:cNvSpPr/>
            <p:nvPr/>
          </p:nvSpPr>
          <p:spPr bwMode="auto">
            <a:xfrm>
              <a:off x="4867276" y="3267075"/>
              <a:ext cx="58738" cy="55563"/>
            </a:xfrm>
            <a:custGeom>
              <a:avLst/>
              <a:gdLst>
                <a:gd name="T0" fmla="*/ 2 w 14"/>
                <a:gd name="T1" fmla="*/ 12 h 13"/>
                <a:gd name="T2" fmla="*/ 3 w 14"/>
                <a:gd name="T3" fmla="*/ 13 h 13"/>
                <a:gd name="T4" fmla="*/ 13 w 14"/>
                <a:gd name="T5" fmla="*/ 7 h 13"/>
                <a:gd name="T6" fmla="*/ 13 w 14"/>
                <a:gd name="T7" fmla="*/ 5 h 13"/>
                <a:gd name="T8" fmla="*/ 13 w 14"/>
                <a:gd name="T9" fmla="*/ 4 h 13"/>
                <a:gd name="T10" fmla="*/ 7 w 14"/>
                <a:gd name="T11" fmla="*/ 3 h 13"/>
                <a:gd name="T12" fmla="*/ 2 w 14"/>
                <a:gd name="T13" fmla="*/ 3 h 13"/>
                <a:gd name="T14" fmla="*/ 0 w 14"/>
                <a:gd name="T15" fmla="*/ 7 h 13"/>
                <a:gd name="T16" fmla="*/ 2 w 14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2" y="12"/>
                  </a:moveTo>
                  <a:cubicBezTo>
                    <a:pt x="2" y="12"/>
                    <a:pt x="2" y="13"/>
                    <a:pt x="3" y="13"/>
                  </a:cubicBezTo>
                  <a:cubicBezTo>
                    <a:pt x="6" y="13"/>
                    <a:pt x="12" y="11"/>
                    <a:pt x="13" y="7"/>
                  </a:cubicBezTo>
                  <a:cubicBezTo>
                    <a:pt x="14" y="6"/>
                    <a:pt x="13" y="6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2" y="3"/>
                    <a:pt x="8" y="3"/>
                    <a:pt x="7" y="3"/>
                  </a:cubicBezTo>
                  <a:cubicBezTo>
                    <a:pt x="5" y="3"/>
                    <a:pt x="3" y="0"/>
                    <a:pt x="2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9"/>
                    <a:pt x="2" y="11"/>
                    <a:pt x="2" y="1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04"/>
            <p:cNvSpPr/>
            <p:nvPr/>
          </p:nvSpPr>
          <p:spPr bwMode="auto">
            <a:xfrm>
              <a:off x="4867276" y="3279775"/>
              <a:ext cx="55563" cy="38100"/>
            </a:xfrm>
            <a:custGeom>
              <a:avLst/>
              <a:gdLst>
                <a:gd name="T0" fmla="*/ 2 w 13"/>
                <a:gd name="T1" fmla="*/ 6 h 9"/>
                <a:gd name="T2" fmla="*/ 10 w 13"/>
                <a:gd name="T3" fmla="*/ 5 h 9"/>
                <a:gd name="T4" fmla="*/ 7 w 13"/>
                <a:gd name="T5" fmla="*/ 8 h 9"/>
                <a:gd name="T6" fmla="*/ 7 w 13"/>
                <a:gd name="T7" fmla="*/ 8 h 9"/>
                <a:gd name="T8" fmla="*/ 13 w 13"/>
                <a:gd name="T9" fmla="*/ 4 h 9"/>
                <a:gd name="T10" fmla="*/ 13 w 13"/>
                <a:gd name="T11" fmla="*/ 2 h 9"/>
                <a:gd name="T12" fmla="*/ 8 w 13"/>
                <a:gd name="T13" fmla="*/ 2 h 9"/>
                <a:gd name="T14" fmla="*/ 4 w 13"/>
                <a:gd name="T15" fmla="*/ 1 h 9"/>
                <a:gd name="T16" fmla="*/ 2 w 13"/>
                <a:gd name="T17" fmla="*/ 1 h 9"/>
                <a:gd name="T18" fmla="*/ 1 w 13"/>
                <a:gd name="T19" fmla="*/ 6 h 9"/>
                <a:gd name="T20" fmla="*/ 2 w 13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9">
                  <a:moveTo>
                    <a:pt x="2" y="6"/>
                  </a:moveTo>
                  <a:cubicBezTo>
                    <a:pt x="5" y="5"/>
                    <a:pt x="7" y="6"/>
                    <a:pt x="10" y="5"/>
                  </a:cubicBezTo>
                  <a:cubicBezTo>
                    <a:pt x="10" y="6"/>
                    <a:pt x="9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9"/>
                    <a:pt x="13" y="6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1" y="1"/>
                    <a:pt x="10" y="2"/>
                    <a:pt x="8" y="2"/>
                  </a:cubicBezTo>
                  <a:cubicBezTo>
                    <a:pt x="7" y="2"/>
                    <a:pt x="5" y="3"/>
                    <a:pt x="4" y="1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2" y="6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05"/>
            <p:cNvSpPr/>
            <p:nvPr/>
          </p:nvSpPr>
          <p:spPr bwMode="auto">
            <a:xfrm>
              <a:off x="4879976" y="3297238"/>
              <a:ext cx="25400" cy="12700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3 h 3"/>
                <a:gd name="T4" fmla="*/ 4 w 6"/>
                <a:gd name="T5" fmla="*/ 2 h 3"/>
                <a:gd name="T6" fmla="*/ 5 w 6"/>
                <a:gd name="T7" fmla="*/ 3 h 3"/>
                <a:gd name="T8" fmla="*/ 6 w 6"/>
                <a:gd name="T9" fmla="*/ 2 h 3"/>
                <a:gd name="T10" fmla="*/ 6 w 6"/>
                <a:gd name="T11" fmla="*/ 2 h 3"/>
                <a:gd name="T12" fmla="*/ 5 w 6"/>
                <a:gd name="T13" fmla="*/ 2 h 3"/>
                <a:gd name="T14" fmla="*/ 5 w 6"/>
                <a:gd name="T15" fmla="*/ 1 h 3"/>
                <a:gd name="T16" fmla="*/ 1 w 6"/>
                <a:gd name="T17" fmla="*/ 0 h 3"/>
                <a:gd name="T18" fmla="*/ 0 w 6"/>
                <a:gd name="T19" fmla="*/ 0 h 3"/>
                <a:gd name="T20" fmla="*/ 1 w 6"/>
                <a:gd name="T2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06"/>
            <p:cNvSpPr/>
            <p:nvPr/>
          </p:nvSpPr>
          <p:spPr bwMode="auto">
            <a:xfrm>
              <a:off x="5932488" y="2366963"/>
              <a:ext cx="322263" cy="276225"/>
            </a:xfrm>
            <a:custGeom>
              <a:avLst/>
              <a:gdLst>
                <a:gd name="T0" fmla="*/ 62 w 76"/>
                <a:gd name="T1" fmla="*/ 61 h 65"/>
                <a:gd name="T2" fmla="*/ 53 w 76"/>
                <a:gd name="T3" fmla="*/ 47 h 65"/>
                <a:gd name="T4" fmla="*/ 50 w 76"/>
                <a:gd name="T5" fmla="*/ 45 h 65"/>
                <a:gd name="T6" fmla="*/ 56 w 76"/>
                <a:gd name="T7" fmla="*/ 47 h 65"/>
                <a:gd name="T8" fmla="*/ 71 w 76"/>
                <a:gd name="T9" fmla="*/ 50 h 65"/>
                <a:gd name="T10" fmla="*/ 75 w 76"/>
                <a:gd name="T11" fmla="*/ 46 h 65"/>
                <a:gd name="T12" fmla="*/ 73 w 76"/>
                <a:gd name="T13" fmla="*/ 31 h 65"/>
                <a:gd name="T14" fmla="*/ 64 w 76"/>
                <a:gd name="T15" fmla="*/ 25 h 65"/>
                <a:gd name="T16" fmla="*/ 59 w 76"/>
                <a:gd name="T17" fmla="*/ 22 h 65"/>
                <a:gd name="T18" fmla="*/ 54 w 76"/>
                <a:gd name="T19" fmla="*/ 23 h 65"/>
                <a:gd name="T20" fmla="*/ 56 w 76"/>
                <a:gd name="T21" fmla="*/ 15 h 65"/>
                <a:gd name="T22" fmla="*/ 47 w 76"/>
                <a:gd name="T23" fmla="*/ 2 h 65"/>
                <a:gd name="T24" fmla="*/ 32 w 76"/>
                <a:gd name="T25" fmla="*/ 5 h 65"/>
                <a:gd name="T26" fmla="*/ 25 w 76"/>
                <a:gd name="T27" fmla="*/ 14 h 65"/>
                <a:gd name="T28" fmla="*/ 13 w 76"/>
                <a:gd name="T29" fmla="*/ 7 h 65"/>
                <a:gd name="T30" fmla="*/ 10 w 76"/>
                <a:gd name="T31" fmla="*/ 32 h 65"/>
                <a:gd name="T32" fmla="*/ 6 w 76"/>
                <a:gd name="T33" fmla="*/ 35 h 65"/>
                <a:gd name="T34" fmla="*/ 3 w 76"/>
                <a:gd name="T35" fmla="*/ 40 h 65"/>
                <a:gd name="T36" fmla="*/ 7 w 76"/>
                <a:gd name="T37" fmla="*/ 48 h 65"/>
                <a:gd name="T38" fmla="*/ 15 w 76"/>
                <a:gd name="T39" fmla="*/ 53 h 65"/>
                <a:gd name="T40" fmla="*/ 31 w 76"/>
                <a:gd name="T41" fmla="*/ 53 h 65"/>
                <a:gd name="T42" fmla="*/ 34 w 76"/>
                <a:gd name="T43" fmla="*/ 58 h 65"/>
                <a:gd name="T44" fmla="*/ 52 w 76"/>
                <a:gd name="T45" fmla="*/ 64 h 65"/>
                <a:gd name="T46" fmla="*/ 62 w 76"/>
                <a:gd name="T47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6" h="65">
                  <a:moveTo>
                    <a:pt x="62" y="61"/>
                  </a:moveTo>
                  <a:cubicBezTo>
                    <a:pt x="64" y="56"/>
                    <a:pt x="55" y="49"/>
                    <a:pt x="53" y="47"/>
                  </a:cubicBezTo>
                  <a:cubicBezTo>
                    <a:pt x="52" y="46"/>
                    <a:pt x="51" y="46"/>
                    <a:pt x="50" y="45"/>
                  </a:cubicBezTo>
                  <a:cubicBezTo>
                    <a:pt x="52" y="46"/>
                    <a:pt x="54" y="47"/>
                    <a:pt x="56" y="47"/>
                  </a:cubicBezTo>
                  <a:cubicBezTo>
                    <a:pt x="60" y="49"/>
                    <a:pt x="66" y="51"/>
                    <a:pt x="71" y="50"/>
                  </a:cubicBezTo>
                  <a:cubicBezTo>
                    <a:pt x="73" y="49"/>
                    <a:pt x="75" y="48"/>
                    <a:pt x="75" y="46"/>
                  </a:cubicBezTo>
                  <a:cubicBezTo>
                    <a:pt x="75" y="41"/>
                    <a:pt x="76" y="34"/>
                    <a:pt x="73" y="31"/>
                  </a:cubicBezTo>
                  <a:cubicBezTo>
                    <a:pt x="70" y="29"/>
                    <a:pt x="67" y="27"/>
                    <a:pt x="64" y="25"/>
                  </a:cubicBezTo>
                  <a:cubicBezTo>
                    <a:pt x="63" y="24"/>
                    <a:pt x="61" y="22"/>
                    <a:pt x="59" y="22"/>
                  </a:cubicBezTo>
                  <a:cubicBezTo>
                    <a:pt x="59" y="22"/>
                    <a:pt x="53" y="25"/>
                    <a:pt x="54" y="23"/>
                  </a:cubicBezTo>
                  <a:cubicBezTo>
                    <a:pt x="55" y="20"/>
                    <a:pt x="57" y="18"/>
                    <a:pt x="56" y="15"/>
                  </a:cubicBezTo>
                  <a:cubicBezTo>
                    <a:pt x="55" y="10"/>
                    <a:pt x="51" y="5"/>
                    <a:pt x="47" y="2"/>
                  </a:cubicBezTo>
                  <a:cubicBezTo>
                    <a:pt x="43" y="0"/>
                    <a:pt x="36" y="3"/>
                    <a:pt x="32" y="5"/>
                  </a:cubicBezTo>
                  <a:cubicBezTo>
                    <a:pt x="31" y="5"/>
                    <a:pt x="23" y="12"/>
                    <a:pt x="25" y="14"/>
                  </a:cubicBezTo>
                  <a:cubicBezTo>
                    <a:pt x="21" y="10"/>
                    <a:pt x="19" y="5"/>
                    <a:pt x="13" y="7"/>
                  </a:cubicBezTo>
                  <a:cubicBezTo>
                    <a:pt x="3" y="10"/>
                    <a:pt x="0" y="28"/>
                    <a:pt x="10" y="32"/>
                  </a:cubicBezTo>
                  <a:cubicBezTo>
                    <a:pt x="14" y="34"/>
                    <a:pt x="7" y="33"/>
                    <a:pt x="6" y="35"/>
                  </a:cubicBezTo>
                  <a:cubicBezTo>
                    <a:pt x="4" y="36"/>
                    <a:pt x="3" y="38"/>
                    <a:pt x="3" y="40"/>
                  </a:cubicBezTo>
                  <a:cubicBezTo>
                    <a:pt x="4" y="43"/>
                    <a:pt x="5" y="46"/>
                    <a:pt x="7" y="48"/>
                  </a:cubicBezTo>
                  <a:cubicBezTo>
                    <a:pt x="10" y="50"/>
                    <a:pt x="15" y="50"/>
                    <a:pt x="15" y="53"/>
                  </a:cubicBezTo>
                  <a:cubicBezTo>
                    <a:pt x="17" y="64"/>
                    <a:pt x="26" y="60"/>
                    <a:pt x="31" y="53"/>
                  </a:cubicBezTo>
                  <a:cubicBezTo>
                    <a:pt x="32" y="55"/>
                    <a:pt x="33" y="57"/>
                    <a:pt x="34" y="58"/>
                  </a:cubicBezTo>
                  <a:cubicBezTo>
                    <a:pt x="38" y="63"/>
                    <a:pt x="45" y="65"/>
                    <a:pt x="52" y="64"/>
                  </a:cubicBezTo>
                  <a:cubicBezTo>
                    <a:pt x="55" y="64"/>
                    <a:pt x="61" y="64"/>
                    <a:pt x="62" y="61"/>
                  </a:cubicBezTo>
                  <a:close/>
                </a:path>
              </a:pathLst>
            </a:custGeom>
            <a:solidFill>
              <a:srgbClr val="B8E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07"/>
            <p:cNvSpPr/>
            <p:nvPr/>
          </p:nvSpPr>
          <p:spPr bwMode="auto">
            <a:xfrm>
              <a:off x="6115051" y="2473325"/>
              <a:ext cx="136525" cy="88900"/>
            </a:xfrm>
            <a:custGeom>
              <a:avLst/>
              <a:gdLst>
                <a:gd name="T0" fmla="*/ 32 w 32"/>
                <a:gd name="T1" fmla="*/ 17 h 21"/>
                <a:gd name="T2" fmla="*/ 28 w 32"/>
                <a:gd name="T3" fmla="*/ 6 h 21"/>
                <a:gd name="T4" fmla="*/ 17 w 32"/>
                <a:gd name="T5" fmla="*/ 1 h 21"/>
                <a:gd name="T6" fmla="*/ 8 w 32"/>
                <a:gd name="T7" fmla="*/ 4 h 21"/>
                <a:gd name="T8" fmla="*/ 2 w 32"/>
                <a:gd name="T9" fmla="*/ 7 h 21"/>
                <a:gd name="T10" fmla="*/ 0 w 32"/>
                <a:gd name="T11" fmla="*/ 12 h 21"/>
                <a:gd name="T12" fmla="*/ 1 w 32"/>
                <a:gd name="T13" fmla="*/ 13 h 21"/>
                <a:gd name="T14" fmla="*/ 3 w 32"/>
                <a:gd name="T15" fmla="*/ 12 h 21"/>
                <a:gd name="T16" fmla="*/ 2 w 32"/>
                <a:gd name="T17" fmla="*/ 13 h 21"/>
                <a:gd name="T18" fmla="*/ 3 w 32"/>
                <a:gd name="T19" fmla="*/ 13 h 21"/>
                <a:gd name="T20" fmla="*/ 6 w 32"/>
                <a:gd name="T21" fmla="*/ 10 h 21"/>
                <a:gd name="T22" fmla="*/ 10 w 32"/>
                <a:gd name="T23" fmla="*/ 9 h 21"/>
                <a:gd name="T24" fmla="*/ 12 w 32"/>
                <a:gd name="T25" fmla="*/ 12 h 21"/>
                <a:gd name="T26" fmla="*/ 13 w 32"/>
                <a:gd name="T27" fmla="*/ 13 h 21"/>
                <a:gd name="T28" fmla="*/ 14 w 32"/>
                <a:gd name="T29" fmla="*/ 14 h 21"/>
                <a:gd name="T30" fmla="*/ 18 w 32"/>
                <a:gd name="T31" fmla="*/ 17 h 21"/>
                <a:gd name="T32" fmla="*/ 31 w 32"/>
                <a:gd name="T33" fmla="*/ 18 h 21"/>
                <a:gd name="T34" fmla="*/ 32 w 32"/>
                <a:gd name="T3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21">
                  <a:moveTo>
                    <a:pt x="32" y="17"/>
                  </a:moveTo>
                  <a:cubicBezTo>
                    <a:pt x="31" y="13"/>
                    <a:pt x="31" y="9"/>
                    <a:pt x="28" y="6"/>
                  </a:cubicBezTo>
                  <a:cubicBezTo>
                    <a:pt x="26" y="3"/>
                    <a:pt x="20" y="2"/>
                    <a:pt x="17" y="1"/>
                  </a:cubicBezTo>
                  <a:cubicBezTo>
                    <a:pt x="14" y="0"/>
                    <a:pt x="11" y="2"/>
                    <a:pt x="8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9"/>
                    <a:pt x="1" y="10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2" y="13"/>
                    <a:pt x="2" y="13"/>
                  </a:cubicBezTo>
                  <a:cubicBezTo>
                    <a:pt x="2" y="14"/>
                    <a:pt x="3" y="14"/>
                    <a:pt x="3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1" y="9"/>
                    <a:pt x="11" y="10"/>
                    <a:pt x="12" y="12"/>
                  </a:cubicBezTo>
                  <a:cubicBezTo>
                    <a:pt x="12" y="12"/>
                    <a:pt x="12" y="13"/>
                    <a:pt x="13" y="13"/>
                  </a:cubicBezTo>
                  <a:cubicBezTo>
                    <a:pt x="13" y="13"/>
                    <a:pt x="13" y="14"/>
                    <a:pt x="14" y="14"/>
                  </a:cubicBezTo>
                  <a:cubicBezTo>
                    <a:pt x="16" y="14"/>
                    <a:pt x="17" y="15"/>
                    <a:pt x="18" y="17"/>
                  </a:cubicBezTo>
                  <a:cubicBezTo>
                    <a:pt x="21" y="21"/>
                    <a:pt x="27" y="18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08"/>
            <p:cNvSpPr/>
            <p:nvPr/>
          </p:nvSpPr>
          <p:spPr bwMode="auto">
            <a:xfrm>
              <a:off x="5957888" y="2387600"/>
              <a:ext cx="85725" cy="106363"/>
            </a:xfrm>
            <a:custGeom>
              <a:avLst/>
              <a:gdLst>
                <a:gd name="T0" fmla="*/ 20 w 20"/>
                <a:gd name="T1" fmla="*/ 24 h 25"/>
                <a:gd name="T2" fmla="*/ 17 w 20"/>
                <a:gd name="T3" fmla="*/ 12 h 25"/>
                <a:gd name="T4" fmla="*/ 14 w 20"/>
                <a:gd name="T5" fmla="*/ 6 h 25"/>
                <a:gd name="T6" fmla="*/ 14 w 20"/>
                <a:gd name="T7" fmla="*/ 6 h 25"/>
                <a:gd name="T8" fmla="*/ 6 w 20"/>
                <a:gd name="T9" fmla="*/ 2 h 25"/>
                <a:gd name="T10" fmla="*/ 1 w 20"/>
                <a:gd name="T11" fmla="*/ 11 h 25"/>
                <a:gd name="T12" fmla="*/ 4 w 20"/>
                <a:gd name="T13" fmla="*/ 17 h 25"/>
                <a:gd name="T14" fmla="*/ 9 w 20"/>
                <a:gd name="T15" fmla="*/ 19 h 25"/>
                <a:gd name="T16" fmla="*/ 19 w 20"/>
                <a:gd name="T17" fmla="*/ 24 h 25"/>
                <a:gd name="T18" fmla="*/ 20 w 20"/>
                <a:gd name="T1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20" y="24"/>
                  </a:moveTo>
                  <a:cubicBezTo>
                    <a:pt x="19" y="20"/>
                    <a:pt x="19" y="16"/>
                    <a:pt x="17" y="12"/>
                  </a:cubicBezTo>
                  <a:cubicBezTo>
                    <a:pt x="17" y="10"/>
                    <a:pt x="16" y="8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4"/>
                    <a:pt x="10" y="0"/>
                    <a:pt x="6" y="2"/>
                  </a:cubicBezTo>
                  <a:cubicBezTo>
                    <a:pt x="1" y="4"/>
                    <a:pt x="4" y="7"/>
                    <a:pt x="1" y="11"/>
                  </a:cubicBezTo>
                  <a:cubicBezTo>
                    <a:pt x="0" y="14"/>
                    <a:pt x="2" y="16"/>
                    <a:pt x="4" y="17"/>
                  </a:cubicBezTo>
                  <a:cubicBezTo>
                    <a:pt x="6" y="18"/>
                    <a:pt x="8" y="18"/>
                    <a:pt x="9" y="19"/>
                  </a:cubicBezTo>
                  <a:cubicBezTo>
                    <a:pt x="14" y="19"/>
                    <a:pt x="15" y="22"/>
                    <a:pt x="19" y="24"/>
                  </a:cubicBezTo>
                  <a:cubicBezTo>
                    <a:pt x="19" y="25"/>
                    <a:pt x="20" y="24"/>
                    <a:pt x="20" y="2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09"/>
            <p:cNvSpPr/>
            <p:nvPr/>
          </p:nvSpPr>
          <p:spPr bwMode="auto">
            <a:xfrm>
              <a:off x="5953126" y="2395538"/>
              <a:ext cx="182563" cy="141288"/>
            </a:xfrm>
            <a:custGeom>
              <a:avLst/>
              <a:gdLst>
                <a:gd name="T0" fmla="*/ 26 w 43"/>
                <a:gd name="T1" fmla="*/ 31 h 33"/>
                <a:gd name="T2" fmla="*/ 34 w 43"/>
                <a:gd name="T3" fmla="*/ 27 h 33"/>
                <a:gd name="T4" fmla="*/ 37 w 43"/>
                <a:gd name="T5" fmla="*/ 26 h 33"/>
                <a:gd name="T6" fmla="*/ 39 w 43"/>
                <a:gd name="T7" fmla="*/ 20 h 33"/>
                <a:gd name="T8" fmla="*/ 39 w 43"/>
                <a:gd name="T9" fmla="*/ 17 h 33"/>
                <a:gd name="T10" fmla="*/ 42 w 43"/>
                <a:gd name="T11" fmla="*/ 11 h 33"/>
                <a:gd name="T12" fmla="*/ 43 w 43"/>
                <a:gd name="T13" fmla="*/ 7 h 33"/>
                <a:gd name="T14" fmla="*/ 42 w 43"/>
                <a:gd name="T15" fmla="*/ 7 h 33"/>
                <a:gd name="T16" fmla="*/ 32 w 43"/>
                <a:gd name="T17" fmla="*/ 11 h 33"/>
                <a:gd name="T18" fmla="*/ 31 w 43"/>
                <a:gd name="T19" fmla="*/ 12 h 33"/>
                <a:gd name="T20" fmla="*/ 29 w 43"/>
                <a:gd name="T21" fmla="*/ 15 h 33"/>
                <a:gd name="T22" fmla="*/ 19 w 43"/>
                <a:gd name="T23" fmla="*/ 7 h 33"/>
                <a:gd name="T24" fmla="*/ 8 w 43"/>
                <a:gd name="T25" fmla="*/ 0 h 33"/>
                <a:gd name="T26" fmla="*/ 7 w 43"/>
                <a:gd name="T27" fmla="*/ 1 h 33"/>
                <a:gd name="T28" fmla="*/ 6 w 43"/>
                <a:gd name="T29" fmla="*/ 8 h 33"/>
                <a:gd name="T30" fmla="*/ 6 w 43"/>
                <a:gd name="T31" fmla="*/ 9 h 33"/>
                <a:gd name="T32" fmla="*/ 17 w 43"/>
                <a:gd name="T33" fmla="*/ 19 h 33"/>
                <a:gd name="T34" fmla="*/ 23 w 43"/>
                <a:gd name="T35" fmla="*/ 22 h 33"/>
                <a:gd name="T36" fmla="*/ 23 w 43"/>
                <a:gd name="T37" fmla="*/ 23 h 33"/>
                <a:gd name="T38" fmla="*/ 21 w 43"/>
                <a:gd name="T39" fmla="*/ 25 h 33"/>
                <a:gd name="T40" fmla="*/ 13 w 43"/>
                <a:gd name="T41" fmla="*/ 27 h 33"/>
                <a:gd name="T42" fmla="*/ 0 w 43"/>
                <a:gd name="T43" fmla="*/ 27 h 33"/>
                <a:gd name="T44" fmla="*/ 0 w 43"/>
                <a:gd name="T45" fmla="*/ 28 h 33"/>
                <a:gd name="T46" fmla="*/ 15 w 43"/>
                <a:gd name="T47" fmla="*/ 32 h 33"/>
                <a:gd name="T48" fmla="*/ 26 w 43"/>
                <a:gd name="T4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3">
                  <a:moveTo>
                    <a:pt x="26" y="31"/>
                  </a:moveTo>
                  <a:cubicBezTo>
                    <a:pt x="29" y="29"/>
                    <a:pt x="27" y="27"/>
                    <a:pt x="34" y="27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9" y="25"/>
                    <a:pt x="39" y="22"/>
                    <a:pt x="39" y="20"/>
                  </a:cubicBezTo>
                  <a:cubicBezTo>
                    <a:pt x="40" y="19"/>
                    <a:pt x="39" y="18"/>
                    <a:pt x="39" y="17"/>
                  </a:cubicBezTo>
                  <a:cubicBezTo>
                    <a:pt x="39" y="16"/>
                    <a:pt x="42" y="12"/>
                    <a:pt x="42" y="11"/>
                  </a:cubicBezTo>
                  <a:cubicBezTo>
                    <a:pt x="43" y="10"/>
                    <a:pt x="43" y="8"/>
                    <a:pt x="43" y="7"/>
                  </a:cubicBezTo>
                  <a:cubicBezTo>
                    <a:pt x="43" y="7"/>
                    <a:pt x="42" y="6"/>
                    <a:pt x="42" y="7"/>
                  </a:cubicBezTo>
                  <a:cubicBezTo>
                    <a:pt x="39" y="9"/>
                    <a:pt x="36" y="13"/>
                    <a:pt x="32" y="11"/>
                  </a:cubicBezTo>
                  <a:cubicBezTo>
                    <a:pt x="32" y="11"/>
                    <a:pt x="32" y="11"/>
                    <a:pt x="31" y="12"/>
                  </a:cubicBezTo>
                  <a:cubicBezTo>
                    <a:pt x="30" y="13"/>
                    <a:pt x="31" y="12"/>
                    <a:pt x="29" y="15"/>
                  </a:cubicBezTo>
                  <a:cubicBezTo>
                    <a:pt x="26" y="19"/>
                    <a:pt x="21" y="9"/>
                    <a:pt x="19" y="7"/>
                  </a:cubicBezTo>
                  <a:cubicBezTo>
                    <a:pt x="17" y="3"/>
                    <a:pt x="12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10" y="3"/>
                    <a:pt x="10" y="7"/>
                    <a:pt x="6" y="8"/>
                  </a:cubicBezTo>
                  <a:cubicBezTo>
                    <a:pt x="5" y="8"/>
                    <a:pt x="5" y="8"/>
                    <a:pt x="6" y="9"/>
                  </a:cubicBezTo>
                  <a:cubicBezTo>
                    <a:pt x="11" y="12"/>
                    <a:pt x="15" y="13"/>
                    <a:pt x="17" y="19"/>
                  </a:cubicBezTo>
                  <a:cubicBezTo>
                    <a:pt x="18" y="21"/>
                    <a:pt x="22" y="23"/>
                    <a:pt x="23" y="22"/>
                  </a:cubicBezTo>
                  <a:cubicBezTo>
                    <a:pt x="23" y="22"/>
                    <a:pt x="23" y="23"/>
                    <a:pt x="23" y="23"/>
                  </a:cubicBezTo>
                  <a:cubicBezTo>
                    <a:pt x="23" y="23"/>
                    <a:pt x="21" y="24"/>
                    <a:pt x="21" y="25"/>
                  </a:cubicBezTo>
                  <a:cubicBezTo>
                    <a:pt x="18" y="27"/>
                    <a:pt x="16" y="28"/>
                    <a:pt x="13" y="27"/>
                  </a:cubicBezTo>
                  <a:cubicBezTo>
                    <a:pt x="9" y="25"/>
                    <a:pt x="4" y="26"/>
                    <a:pt x="0" y="27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6" y="28"/>
                    <a:pt x="10" y="31"/>
                    <a:pt x="15" y="32"/>
                  </a:cubicBezTo>
                  <a:cubicBezTo>
                    <a:pt x="18" y="32"/>
                    <a:pt x="23" y="33"/>
                    <a:pt x="26" y="31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910"/>
            <p:cNvSpPr/>
            <p:nvPr/>
          </p:nvSpPr>
          <p:spPr bwMode="auto">
            <a:xfrm>
              <a:off x="6110288" y="2455863"/>
              <a:ext cx="106363" cy="71438"/>
            </a:xfrm>
            <a:custGeom>
              <a:avLst/>
              <a:gdLst>
                <a:gd name="T0" fmla="*/ 2 w 25"/>
                <a:gd name="T1" fmla="*/ 17 h 17"/>
                <a:gd name="T2" fmla="*/ 8 w 25"/>
                <a:gd name="T3" fmla="*/ 12 h 17"/>
                <a:gd name="T4" fmla="*/ 12 w 25"/>
                <a:gd name="T5" fmla="*/ 6 h 17"/>
                <a:gd name="T6" fmla="*/ 24 w 25"/>
                <a:gd name="T7" fmla="*/ 6 h 17"/>
                <a:gd name="T8" fmla="*/ 24 w 25"/>
                <a:gd name="T9" fmla="*/ 5 h 17"/>
                <a:gd name="T10" fmla="*/ 12 w 25"/>
                <a:gd name="T11" fmla="*/ 3 h 17"/>
                <a:gd name="T12" fmla="*/ 2 w 25"/>
                <a:gd name="T13" fmla="*/ 15 h 17"/>
                <a:gd name="T14" fmla="*/ 2 w 25"/>
                <a:gd name="T15" fmla="*/ 15 h 17"/>
                <a:gd name="T16" fmla="*/ 1 w 25"/>
                <a:gd name="T17" fmla="*/ 14 h 17"/>
                <a:gd name="T18" fmla="*/ 1 w 25"/>
                <a:gd name="T19" fmla="*/ 14 h 17"/>
                <a:gd name="T20" fmla="*/ 1 w 25"/>
                <a:gd name="T21" fmla="*/ 15 h 17"/>
                <a:gd name="T22" fmla="*/ 1 w 25"/>
                <a:gd name="T23" fmla="*/ 16 h 17"/>
                <a:gd name="T24" fmla="*/ 2 w 2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7">
                  <a:moveTo>
                    <a:pt x="2" y="17"/>
                  </a:moveTo>
                  <a:cubicBezTo>
                    <a:pt x="4" y="15"/>
                    <a:pt x="6" y="15"/>
                    <a:pt x="8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6" y="3"/>
                    <a:pt x="20" y="4"/>
                    <a:pt x="24" y="6"/>
                  </a:cubicBezTo>
                  <a:cubicBezTo>
                    <a:pt x="24" y="7"/>
                    <a:pt x="25" y="6"/>
                    <a:pt x="24" y="5"/>
                  </a:cubicBezTo>
                  <a:cubicBezTo>
                    <a:pt x="20" y="3"/>
                    <a:pt x="18" y="0"/>
                    <a:pt x="12" y="3"/>
                  </a:cubicBezTo>
                  <a:cubicBezTo>
                    <a:pt x="8" y="5"/>
                    <a:pt x="3" y="10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1" y="15"/>
                    <a:pt x="1" y="16"/>
                  </a:cubicBezTo>
                  <a:cubicBezTo>
                    <a:pt x="1" y="17"/>
                    <a:pt x="1" y="17"/>
                    <a:pt x="2" y="17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11"/>
            <p:cNvSpPr/>
            <p:nvPr/>
          </p:nvSpPr>
          <p:spPr bwMode="auto">
            <a:xfrm>
              <a:off x="6064251" y="2570163"/>
              <a:ext cx="136525" cy="73025"/>
            </a:xfrm>
            <a:custGeom>
              <a:avLst/>
              <a:gdLst>
                <a:gd name="T0" fmla="*/ 31 w 32"/>
                <a:gd name="T1" fmla="*/ 10 h 17"/>
                <a:gd name="T2" fmla="*/ 30 w 32"/>
                <a:gd name="T3" fmla="*/ 9 h 17"/>
                <a:gd name="T4" fmla="*/ 30 w 32"/>
                <a:gd name="T5" fmla="*/ 9 h 17"/>
                <a:gd name="T6" fmla="*/ 23 w 32"/>
                <a:gd name="T7" fmla="*/ 10 h 17"/>
                <a:gd name="T8" fmla="*/ 14 w 32"/>
                <a:gd name="T9" fmla="*/ 9 h 17"/>
                <a:gd name="T10" fmla="*/ 6 w 32"/>
                <a:gd name="T11" fmla="*/ 5 h 17"/>
                <a:gd name="T12" fmla="*/ 4 w 32"/>
                <a:gd name="T13" fmla="*/ 1 h 17"/>
                <a:gd name="T14" fmla="*/ 2 w 32"/>
                <a:gd name="T15" fmla="*/ 1 h 17"/>
                <a:gd name="T16" fmla="*/ 3 w 32"/>
                <a:gd name="T17" fmla="*/ 10 h 17"/>
                <a:gd name="T18" fmla="*/ 24 w 32"/>
                <a:gd name="T19" fmla="*/ 16 h 17"/>
                <a:gd name="T20" fmla="*/ 26 w 32"/>
                <a:gd name="T21" fmla="*/ 15 h 17"/>
                <a:gd name="T22" fmla="*/ 31 w 32"/>
                <a:gd name="T23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17">
                  <a:moveTo>
                    <a:pt x="31" y="10"/>
                  </a:move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7" y="9"/>
                    <a:pt x="26" y="10"/>
                    <a:pt x="23" y="10"/>
                  </a:cubicBezTo>
                  <a:cubicBezTo>
                    <a:pt x="20" y="12"/>
                    <a:pt x="17" y="10"/>
                    <a:pt x="14" y="9"/>
                  </a:cubicBezTo>
                  <a:cubicBezTo>
                    <a:pt x="11" y="8"/>
                    <a:pt x="8" y="9"/>
                    <a:pt x="6" y="5"/>
                  </a:cubicBezTo>
                  <a:cubicBezTo>
                    <a:pt x="6" y="4"/>
                    <a:pt x="5" y="2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8" y="16"/>
                    <a:pt x="16" y="17"/>
                    <a:pt x="24" y="16"/>
                  </a:cubicBezTo>
                  <a:cubicBezTo>
                    <a:pt x="25" y="16"/>
                    <a:pt x="26" y="16"/>
                    <a:pt x="26" y="15"/>
                  </a:cubicBezTo>
                  <a:cubicBezTo>
                    <a:pt x="30" y="15"/>
                    <a:pt x="32" y="13"/>
                    <a:pt x="31" y="10"/>
                  </a:cubicBezTo>
                  <a:close/>
                </a:path>
              </a:pathLst>
            </a:custGeom>
            <a:solidFill>
              <a:srgbClr val="EB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912"/>
            <p:cNvSpPr/>
            <p:nvPr/>
          </p:nvSpPr>
          <p:spPr bwMode="auto">
            <a:xfrm>
              <a:off x="5978526" y="2570163"/>
              <a:ext cx="90488" cy="55563"/>
            </a:xfrm>
            <a:custGeom>
              <a:avLst/>
              <a:gdLst>
                <a:gd name="T0" fmla="*/ 21 w 21"/>
                <a:gd name="T1" fmla="*/ 3 h 13"/>
                <a:gd name="T2" fmla="*/ 20 w 21"/>
                <a:gd name="T3" fmla="*/ 2 h 13"/>
                <a:gd name="T4" fmla="*/ 14 w 21"/>
                <a:gd name="T5" fmla="*/ 3 h 13"/>
                <a:gd name="T6" fmla="*/ 13 w 21"/>
                <a:gd name="T7" fmla="*/ 4 h 13"/>
                <a:gd name="T8" fmla="*/ 12 w 21"/>
                <a:gd name="T9" fmla="*/ 4 h 13"/>
                <a:gd name="T10" fmla="*/ 8 w 21"/>
                <a:gd name="T11" fmla="*/ 3 h 13"/>
                <a:gd name="T12" fmla="*/ 5 w 21"/>
                <a:gd name="T13" fmla="*/ 0 h 13"/>
                <a:gd name="T14" fmla="*/ 1 w 21"/>
                <a:gd name="T15" fmla="*/ 1 h 13"/>
                <a:gd name="T16" fmla="*/ 1 w 21"/>
                <a:gd name="T17" fmla="*/ 2 h 13"/>
                <a:gd name="T18" fmla="*/ 5 w 21"/>
                <a:gd name="T19" fmla="*/ 10 h 13"/>
                <a:gd name="T20" fmla="*/ 9 w 21"/>
                <a:gd name="T21" fmla="*/ 13 h 13"/>
                <a:gd name="T22" fmla="*/ 21 w 21"/>
                <a:gd name="T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21" y="3"/>
                  </a:moveTo>
                  <a:cubicBezTo>
                    <a:pt x="21" y="2"/>
                    <a:pt x="21" y="2"/>
                    <a:pt x="20" y="2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4"/>
                    <a:pt x="3" y="7"/>
                    <a:pt x="5" y="10"/>
                  </a:cubicBezTo>
                  <a:cubicBezTo>
                    <a:pt x="6" y="12"/>
                    <a:pt x="7" y="13"/>
                    <a:pt x="9" y="13"/>
                  </a:cubicBezTo>
                  <a:cubicBezTo>
                    <a:pt x="15" y="13"/>
                    <a:pt x="17" y="6"/>
                    <a:pt x="21" y="3"/>
                  </a:cubicBezTo>
                  <a:close/>
                </a:path>
              </a:pathLst>
            </a:custGeom>
            <a:solidFill>
              <a:srgbClr val="F0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913"/>
            <p:cNvSpPr/>
            <p:nvPr/>
          </p:nvSpPr>
          <p:spPr bwMode="auto">
            <a:xfrm>
              <a:off x="6059488" y="2387600"/>
              <a:ext cx="80963" cy="63500"/>
            </a:xfrm>
            <a:custGeom>
              <a:avLst/>
              <a:gdLst>
                <a:gd name="T0" fmla="*/ 4 w 19"/>
                <a:gd name="T1" fmla="*/ 14 h 15"/>
                <a:gd name="T2" fmla="*/ 12 w 19"/>
                <a:gd name="T3" fmla="*/ 11 h 15"/>
                <a:gd name="T4" fmla="*/ 19 w 19"/>
                <a:gd name="T5" fmla="*/ 2 h 15"/>
                <a:gd name="T6" fmla="*/ 19 w 19"/>
                <a:gd name="T7" fmla="*/ 1 h 15"/>
                <a:gd name="T8" fmla="*/ 10 w 19"/>
                <a:gd name="T9" fmla="*/ 1 h 15"/>
                <a:gd name="T10" fmla="*/ 6 w 19"/>
                <a:gd name="T11" fmla="*/ 4 h 15"/>
                <a:gd name="T12" fmla="*/ 5 w 19"/>
                <a:gd name="T13" fmla="*/ 5 h 15"/>
                <a:gd name="T14" fmla="*/ 4 w 19"/>
                <a:gd name="T15" fmla="*/ 5 h 15"/>
                <a:gd name="T16" fmla="*/ 3 w 19"/>
                <a:gd name="T17" fmla="*/ 6 h 15"/>
                <a:gd name="T18" fmla="*/ 1 w 19"/>
                <a:gd name="T19" fmla="*/ 7 h 15"/>
                <a:gd name="T20" fmla="*/ 0 w 19"/>
                <a:gd name="T21" fmla="*/ 12 h 15"/>
                <a:gd name="T22" fmla="*/ 0 w 19"/>
                <a:gd name="T23" fmla="*/ 13 h 15"/>
                <a:gd name="T24" fmla="*/ 3 w 19"/>
                <a:gd name="T25" fmla="*/ 15 h 15"/>
                <a:gd name="T26" fmla="*/ 4 w 19"/>
                <a:gd name="T2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3" y="10"/>
                    <a:pt x="10" y="13"/>
                    <a:pt x="12" y="11"/>
                  </a:cubicBezTo>
                  <a:cubicBezTo>
                    <a:pt x="15" y="8"/>
                    <a:pt x="14" y="3"/>
                    <a:pt x="19" y="2"/>
                  </a:cubicBezTo>
                  <a:cubicBezTo>
                    <a:pt x="19" y="2"/>
                    <a:pt x="19" y="1"/>
                    <a:pt x="19" y="1"/>
                  </a:cubicBezTo>
                  <a:cubicBezTo>
                    <a:pt x="16" y="0"/>
                    <a:pt x="13" y="0"/>
                    <a:pt x="10" y="1"/>
                  </a:cubicBezTo>
                  <a:cubicBezTo>
                    <a:pt x="8" y="1"/>
                    <a:pt x="7" y="3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3" y="15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914"/>
            <p:cNvSpPr/>
            <p:nvPr/>
          </p:nvSpPr>
          <p:spPr bwMode="auto">
            <a:xfrm>
              <a:off x="5932488" y="2451100"/>
              <a:ext cx="63500" cy="60325"/>
            </a:xfrm>
            <a:custGeom>
              <a:avLst/>
              <a:gdLst>
                <a:gd name="T0" fmla="*/ 15 w 15"/>
                <a:gd name="T1" fmla="*/ 13 h 14"/>
                <a:gd name="T2" fmla="*/ 10 w 15"/>
                <a:gd name="T3" fmla="*/ 8 h 14"/>
                <a:gd name="T4" fmla="*/ 9 w 15"/>
                <a:gd name="T5" fmla="*/ 6 h 14"/>
                <a:gd name="T6" fmla="*/ 6 w 15"/>
                <a:gd name="T7" fmla="*/ 0 h 14"/>
                <a:gd name="T8" fmla="*/ 5 w 15"/>
                <a:gd name="T9" fmla="*/ 0 h 14"/>
                <a:gd name="T10" fmla="*/ 15 w 15"/>
                <a:gd name="T11" fmla="*/ 13 h 14"/>
                <a:gd name="T12" fmla="*/ 15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15" y="13"/>
                  </a:moveTo>
                  <a:cubicBezTo>
                    <a:pt x="14" y="11"/>
                    <a:pt x="12" y="10"/>
                    <a:pt x="10" y="8"/>
                  </a:cubicBezTo>
                  <a:cubicBezTo>
                    <a:pt x="9" y="8"/>
                    <a:pt x="9" y="6"/>
                    <a:pt x="9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0" y="7"/>
                    <a:pt x="9" y="12"/>
                    <a:pt x="15" y="13"/>
                  </a:cubicBezTo>
                  <a:cubicBezTo>
                    <a:pt x="15" y="14"/>
                    <a:pt x="15" y="13"/>
                    <a:pt x="15" y="13"/>
                  </a:cubicBezTo>
                  <a:close/>
                </a:path>
              </a:pathLst>
            </a:custGeom>
            <a:solidFill>
              <a:srgbClr val="80C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915"/>
            <p:cNvSpPr/>
            <p:nvPr/>
          </p:nvSpPr>
          <p:spPr bwMode="auto">
            <a:xfrm>
              <a:off x="6153151" y="2540000"/>
              <a:ext cx="101600" cy="38100"/>
            </a:xfrm>
            <a:custGeom>
              <a:avLst/>
              <a:gdLst>
                <a:gd name="T0" fmla="*/ 23 w 24"/>
                <a:gd name="T1" fmla="*/ 1 h 9"/>
                <a:gd name="T2" fmla="*/ 22 w 24"/>
                <a:gd name="T3" fmla="*/ 0 h 9"/>
                <a:gd name="T4" fmla="*/ 20 w 24"/>
                <a:gd name="T5" fmla="*/ 3 h 9"/>
                <a:gd name="T6" fmla="*/ 13 w 24"/>
                <a:gd name="T7" fmla="*/ 4 h 9"/>
                <a:gd name="T8" fmla="*/ 9 w 24"/>
                <a:gd name="T9" fmla="*/ 3 h 9"/>
                <a:gd name="T10" fmla="*/ 0 w 24"/>
                <a:gd name="T11" fmla="*/ 3 h 9"/>
                <a:gd name="T12" fmla="*/ 0 w 24"/>
                <a:gd name="T13" fmla="*/ 4 h 9"/>
                <a:gd name="T14" fmla="*/ 18 w 24"/>
                <a:gd name="T15" fmla="*/ 8 h 9"/>
                <a:gd name="T16" fmla="*/ 23 w 2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9">
                  <a:moveTo>
                    <a:pt x="23" y="1"/>
                  </a:moveTo>
                  <a:cubicBezTo>
                    <a:pt x="23" y="0"/>
                    <a:pt x="22" y="0"/>
                    <a:pt x="22" y="0"/>
                  </a:cubicBezTo>
                  <a:cubicBezTo>
                    <a:pt x="21" y="1"/>
                    <a:pt x="21" y="2"/>
                    <a:pt x="20" y="3"/>
                  </a:cubicBezTo>
                  <a:cubicBezTo>
                    <a:pt x="18" y="4"/>
                    <a:pt x="16" y="5"/>
                    <a:pt x="13" y="4"/>
                  </a:cubicBezTo>
                  <a:cubicBezTo>
                    <a:pt x="12" y="4"/>
                    <a:pt x="10" y="3"/>
                    <a:pt x="9" y="3"/>
                  </a:cubicBezTo>
                  <a:cubicBezTo>
                    <a:pt x="6" y="2"/>
                    <a:pt x="3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6" y="6"/>
                    <a:pt x="12" y="9"/>
                    <a:pt x="18" y="8"/>
                  </a:cubicBezTo>
                  <a:cubicBezTo>
                    <a:pt x="22" y="7"/>
                    <a:pt x="24" y="4"/>
                    <a:pt x="23" y="1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916"/>
            <p:cNvSpPr/>
            <p:nvPr/>
          </p:nvSpPr>
          <p:spPr bwMode="auto">
            <a:xfrm>
              <a:off x="6122988" y="2408238"/>
              <a:ext cx="42863" cy="90488"/>
            </a:xfrm>
            <a:custGeom>
              <a:avLst/>
              <a:gdLst>
                <a:gd name="T0" fmla="*/ 1 w 10"/>
                <a:gd name="T1" fmla="*/ 20 h 21"/>
                <a:gd name="T2" fmla="*/ 10 w 10"/>
                <a:gd name="T3" fmla="*/ 7 h 21"/>
                <a:gd name="T4" fmla="*/ 5 w 10"/>
                <a:gd name="T5" fmla="*/ 1 h 21"/>
                <a:gd name="T6" fmla="*/ 5 w 10"/>
                <a:gd name="T7" fmla="*/ 2 h 21"/>
                <a:gd name="T8" fmla="*/ 1 w 10"/>
                <a:gd name="T9" fmla="*/ 16 h 21"/>
                <a:gd name="T10" fmla="*/ 0 w 10"/>
                <a:gd name="T11" fmla="*/ 20 h 21"/>
                <a:gd name="T12" fmla="*/ 1 w 10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1" y="20"/>
                  </a:moveTo>
                  <a:cubicBezTo>
                    <a:pt x="3" y="15"/>
                    <a:pt x="9" y="13"/>
                    <a:pt x="10" y="7"/>
                  </a:cubicBezTo>
                  <a:cubicBezTo>
                    <a:pt x="10" y="3"/>
                    <a:pt x="9" y="0"/>
                    <a:pt x="5" y="1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8" y="6"/>
                    <a:pt x="3" y="12"/>
                    <a:pt x="1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20"/>
                    <a:pt x="1" y="21"/>
                    <a:pt x="1" y="20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917"/>
            <p:cNvSpPr/>
            <p:nvPr/>
          </p:nvSpPr>
          <p:spPr bwMode="auto">
            <a:xfrm>
              <a:off x="5949951" y="2524125"/>
              <a:ext cx="114300" cy="41275"/>
            </a:xfrm>
            <a:custGeom>
              <a:avLst/>
              <a:gdLst>
                <a:gd name="T0" fmla="*/ 27 w 27"/>
                <a:gd name="T1" fmla="*/ 6 h 10"/>
                <a:gd name="T2" fmla="*/ 14 w 27"/>
                <a:gd name="T3" fmla="*/ 3 h 10"/>
                <a:gd name="T4" fmla="*/ 8 w 27"/>
                <a:gd name="T5" fmla="*/ 2 h 10"/>
                <a:gd name="T6" fmla="*/ 3 w 27"/>
                <a:gd name="T7" fmla="*/ 1 h 10"/>
                <a:gd name="T8" fmla="*/ 3 w 27"/>
                <a:gd name="T9" fmla="*/ 9 h 10"/>
                <a:gd name="T10" fmla="*/ 4 w 27"/>
                <a:gd name="T11" fmla="*/ 9 h 10"/>
                <a:gd name="T12" fmla="*/ 14 w 27"/>
                <a:gd name="T13" fmla="*/ 9 h 10"/>
                <a:gd name="T14" fmla="*/ 17 w 27"/>
                <a:gd name="T15" fmla="*/ 8 h 10"/>
                <a:gd name="T16" fmla="*/ 26 w 27"/>
                <a:gd name="T17" fmla="*/ 6 h 10"/>
                <a:gd name="T18" fmla="*/ 27 w 27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0">
                  <a:moveTo>
                    <a:pt x="27" y="6"/>
                  </a:moveTo>
                  <a:cubicBezTo>
                    <a:pt x="24" y="0"/>
                    <a:pt x="18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7" y="2"/>
                    <a:pt x="5" y="1"/>
                    <a:pt x="3" y="1"/>
                  </a:cubicBezTo>
                  <a:cubicBezTo>
                    <a:pt x="0" y="2"/>
                    <a:pt x="3" y="8"/>
                    <a:pt x="3" y="9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5" y="2"/>
                    <a:pt x="11" y="9"/>
                    <a:pt x="14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18"/>
            <p:cNvSpPr/>
            <p:nvPr/>
          </p:nvSpPr>
          <p:spPr bwMode="auto">
            <a:xfrm>
              <a:off x="6043613" y="2473325"/>
              <a:ext cx="79375" cy="92075"/>
            </a:xfrm>
            <a:custGeom>
              <a:avLst/>
              <a:gdLst>
                <a:gd name="T0" fmla="*/ 17 w 19"/>
                <a:gd name="T1" fmla="*/ 17 h 22"/>
                <a:gd name="T2" fmla="*/ 16 w 19"/>
                <a:gd name="T3" fmla="*/ 4 h 22"/>
                <a:gd name="T4" fmla="*/ 5 w 19"/>
                <a:gd name="T5" fmla="*/ 1 h 22"/>
                <a:gd name="T6" fmla="*/ 4 w 19"/>
                <a:gd name="T7" fmla="*/ 15 h 22"/>
                <a:gd name="T8" fmla="*/ 17 w 19"/>
                <a:gd name="T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7" y="17"/>
                  </a:moveTo>
                  <a:cubicBezTo>
                    <a:pt x="19" y="13"/>
                    <a:pt x="19" y="7"/>
                    <a:pt x="16" y="4"/>
                  </a:cubicBezTo>
                  <a:cubicBezTo>
                    <a:pt x="13" y="1"/>
                    <a:pt x="8" y="0"/>
                    <a:pt x="5" y="1"/>
                  </a:cubicBezTo>
                  <a:cubicBezTo>
                    <a:pt x="0" y="3"/>
                    <a:pt x="2" y="12"/>
                    <a:pt x="4" y="15"/>
                  </a:cubicBezTo>
                  <a:cubicBezTo>
                    <a:pt x="7" y="20"/>
                    <a:pt x="14" y="22"/>
                    <a:pt x="17" y="17"/>
                  </a:cubicBezTo>
                  <a:close/>
                </a:path>
              </a:pathLst>
            </a:custGeom>
            <a:solidFill>
              <a:srgbClr val="F5C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919"/>
            <p:cNvSpPr/>
            <p:nvPr/>
          </p:nvSpPr>
          <p:spPr bwMode="auto">
            <a:xfrm>
              <a:off x="6064251" y="2498725"/>
              <a:ext cx="50800" cy="53975"/>
            </a:xfrm>
            <a:custGeom>
              <a:avLst/>
              <a:gdLst>
                <a:gd name="T0" fmla="*/ 11 w 12"/>
                <a:gd name="T1" fmla="*/ 10 h 13"/>
                <a:gd name="T2" fmla="*/ 9 w 12"/>
                <a:gd name="T3" fmla="*/ 3 h 13"/>
                <a:gd name="T4" fmla="*/ 9 w 12"/>
                <a:gd name="T5" fmla="*/ 2 h 13"/>
                <a:gd name="T6" fmla="*/ 7 w 12"/>
                <a:gd name="T7" fmla="*/ 0 h 13"/>
                <a:gd name="T8" fmla="*/ 6 w 12"/>
                <a:gd name="T9" fmla="*/ 0 h 13"/>
                <a:gd name="T10" fmla="*/ 3 w 12"/>
                <a:gd name="T11" fmla="*/ 0 h 13"/>
                <a:gd name="T12" fmla="*/ 1 w 12"/>
                <a:gd name="T13" fmla="*/ 2 h 13"/>
                <a:gd name="T14" fmla="*/ 2 w 12"/>
                <a:gd name="T15" fmla="*/ 4 h 13"/>
                <a:gd name="T16" fmla="*/ 1 w 12"/>
                <a:gd name="T17" fmla="*/ 8 h 13"/>
                <a:gd name="T18" fmla="*/ 3 w 12"/>
                <a:gd name="T19" fmla="*/ 12 h 13"/>
                <a:gd name="T20" fmla="*/ 11 w 12"/>
                <a:gd name="T2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11" y="10"/>
                  </a:moveTo>
                  <a:cubicBezTo>
                    <a:pt x="12" y="7"/>
                    <a:pt x="9" y="5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1"/>
                    <a:pt x="9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5" y="13"/>
                    <a:pt x="10" y="13"/>
                    <a:pt x="11" y="10"/>
                  </a:cubicBezTo>
                  <a:close/>
                </a:path>
              </a:pathLst>
            </a:custGeom>
            <a:solidFill>
              <a:srgbClr val="E29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920"/>
            <p:cNvSpPr/>
            <p:nvPr/>
          </p:nvSpPr>
          <p:spPr bwMode="auto">
            <a:xfrm>
              <a:off x="6076951" y="2498725"/>
              <a:ext cx="20638" cy="28575"/>
            </a:xfrm>
            <a:custGeom>
              <a:avLst/>
              <a:gdLst>
                <a:gd name="T0" fmla="*/ 3 w 5"/>
                <a:gd name="T1" fmla="*/ 6 h 7"/>
                <a:gd name="T2" fmla="*/ 3 w 5"/>
                <a:gd name="T3" fmla="*/ 4 h 7"/>
                <a:gd name="T4" fmla="*/ 3 w 5"/>
                <a:gd name="T5" fmla="*/ 3 h 7"/>
                <a:gd name="T6" fmla="*/ 4 w 5"/>
                <a:gd name="T7" fmla="*/ 3 h 7"/>
                <a:gd name="T8" fmla="*/ 4 w 5"/>
                <a:gd name="T9" fmla="*/ 3 h 7"/>
                <a:gd name="T10" fmla="*/ 5 w 5"/>
                <a:gd name="T11" fmla="*/ 2 h 7"/>
                <a:gd name="T12" fmla="*/ 2 w 5"/>
                <a:gd name="T13" fmla="*/ 1 h 7"/>
                <a:gd name="T14" fmla="*/ 1 w 5"/>
                <a:gd name="T15" fmla="*/ 1 h 7"/>
                <a:gd name="T16" fmla="*/ 0 w 5"/>
                <a:gd name="T17" fmla="*/ 1 h 7"/>
                <a:gd name="T18" fmla="*/ 0 w 5"/>
                <a:gd name="T19" fmla="*/ 2 h 7"/>
                <a:gd name="T20" fmla="*/ 0 w 5"/>
                <a:gd name="T21" fmla="*/ 3 h 7"/>
                <a:gd name="T22" fmla="*/ 0 w 5"/>
                <a:gd name="T23" fmla="*/ 3 h 7"/>
                <a:gd name="T24" fmla="*/ 0 w 5"/>
                <a:gd name="T25" fmla="*/ 3 h 7"/>
                <a:gd name="T26" fmla="*/ 0 w 5"/>
                <a:gd name="T27" fmla="*/ 4 h 7"/>
                <a:gd name="T28" fmla="*/ 2 w 5"/>
                <a:gd name="T29" fmla="*/ 6 h 7"/>
                <a:gd name="T30" fmla="*/ 3 w 5"/>
                <a:gd name="T3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7"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921"/>
            <p:cNvSpPr/>
            <p:nvPr/>
          </p:nvSpPr>
          <p:spPr bwMode="auto">
            <a:xfrm>
              <a:off x="6064251" y="2514600"/>
              <a:ext cx="58738" cy="38100"/>
            </a:xfrm>
            <a:custGeom>
              <a:avLst/>
              <a:gdLst>
                <a:gd name="T0" fmla="*/ 13 w 14"/>
                <a:gd name="T1" fmla="*/ 4 h 9"/>
                <a:gd name="T2" fmla="*/ 13 w 14"/>
                <a:gd name="T3" fmla="*/ 4 h 9"/>
                <a:gd name="T4" fmla="*/ 13 w 14"/>
                <a:gd name="T5" fmla="*/ 3 h 9"/>
                <a:gd name="T6" fmla="*/ 13 w 14"/>
                <a:gd name="T7" fmla="*/ 1 h 9"/>
                <a:gd name="T8" fmla="*/ 12 w 14"/>
                <a:gd name="T9" fmla="*/ 1 h 9"/>
                <a:gd name="T10" fmla="*/ 11 w 14"/>
                <a:gd name="T11" fmla="*/ 5 h 9"/>
                <a:gd name="T12" fmla="*/ 7 w 14"/>
                <a:gd name="T13" fmla="*/ 8 h 9"/>
                <a:gd name="T14" fmla="*/ 1 w 14"/>
                <a:gd name="T15" fmla="*/ 6 h 9"/>
                <a:gd name="T16" fmla="*/ 0 w 14"/>
                <a:gd name="T17" fmla="*/ 7 h 9"/>
                <a:gd name="T18" fmla="*/ 7 w 14"/>
                <a:gd name="T19" fmla="*/ 9 h 9"/>
                <a:gd name="T20" fmla="*/ 13 w 14"/>
                <a:gd name="T2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3" y="2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10" y="7"/>
                    <a:pt x="8" y="8"/>
                    <a:pt x="7" y="8"/>
                  </a:cubicBezTo>
                  <a:cubicBezTo>
                    <a:pt x="5" y="8"/>
                    <a:pt x="2" y="7"/>
                    <a:pt x="1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2" y="9"/>
                    <a:pt x="5" y="9"/>
                    <a:pt x="7" y="9"/>
                  </a:cubicBezTo>
                  <a:cubicBezTo>
                    <a:pt x="10" y="9"/>
                    <a:pt x="13" y="7"/>
                    <a:pt x="13" y="4"/>
                  </a:cubicBezTo>
                  <a:close/>
                </a:path>
              </a:pathLst>
            </a:custGeom>
            <a:solidFill>
              <a:srgbClr val="9A7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922"/>
            <p:cNvSpPr/>
            <p:nvPr/>
          </p:nvSpPr>
          <p:spPr bwMode="auto">
            <a:xfrm>
              <a:off x="6110288" y="4538663"/>
              <a:ext cx="182563" cy="200025"/>
            </a:xfrm>
            <a:custGeom>
              <a:avLst/>
              <a:gdLst>
                <a:gd name="T0" fmla="*/ 38 w 43"/>
                <a:gd name="T1" fmla="*/ 20 h 47"/>
                <a:gd name="T2" fmla="*/ 36 w 43"/>
                <a:gd name="T3" fmla="*/ 16 h 47"/>
                <a:gd name="T4" fmla="*/ 37 w 43"/>
                <a:gd name="T5" fmla="*/ 6 h 47"/>
                <a:gd name="T6" fmla="*/ 21 w 43"/>
                <a:gd name="T7" fmla="*/ 2 h 47"/>
                <a:gd name="T8" fmla="*/ 9 w 43"/>
                <a:gd name="T9" fmla="*/ 15 h 47"/>
                <a:gd name="T10" fmla="*/ 6 w 43"/>
                <a:gd name="T11" fmla="*/ 20 h 47"/>
                <a:gd name="T12" fmla="*/ 4 w 43"/>
                <a:gd name="T13" fmla="*/ 29 h 47"/>
                <a:gd name="T14" fmla="*/ 1 w 43"/>
                <a:gd name="T15" fmla="*/ 36 h 47"/>
                <a:gd name="T16" fmla="*/ 6 w 43"/>
                <a:gd name="T17" fmla="*/ 47 h 47"/>
                <a:gd name="T18" fmla="*/ 28 w 43"/>
                <a:gd name="T19" fmla="*/ 43 h 47"/>
                <a:gd name="T20" fmla="*/ 42 w 43"/>
                <a:gd name="T21" fmla="*/ 34 h 47"/>
                <a:gd name="T22" fmla="*/ 38 w 43"/>
                <a:gd name="T23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47">
                  <a:moveTo>
                    <a:pt x="38" y="20"/>
                  </a:moveTo>
                  <a:cubicBezTo>
                    <a:pt x="35" y="19"/>
                    <a:pt x="34" y="21"/>
                    <a:pt x="36" y="16"/>
                  </a:cubicBezTo>
                  <a:cubicBezTo>
                    <a:pt x="38" y="13"/>
                    <a:pt x="38" y="10"/>
                    <a:pt x="37" y="6"/>
                  </a:cubicBezTo>
                  <a:cubicBezTo>
                    <a:pt x="35" y="0"/>
                    <a:pt x="25" y="0"/>
                    <a:pt x="21" y="2"/>
                  </a:cubicBezTo>
                  <a:cubicBezTo>
                    <a:pt x="17" y="3"/>
                    <a:pt x="11" y="10"/>
                    <a:pt x="9" y="15"/>
                  </a:cubicBezTo>
                  <a:cubicBezTo>
                    <a:pt x="8" y="16"/>
                    <a:pt x="7" y="17"/>
                    <a:pt x="6" y="20"/>
                  </a:cubicBezTo>
                  <a:cubicBezTo>
                    <a:pt x="5" y="23"/>
                    <a:pt x="5" y="26"/>
                    <a:pt x="4" y="29"/>
                  </a:cubicBezTo>
                  <a:cubicBezTo>
                    <a:pt x="3" y="32"/>
                    <a:pt x="2" y="34"/>
                    <a:pt x="1" y="36"/>
                  </a:cubicBezTo>
                  <a:cubicBezTo>
                    <a:pt x="0" y="40"/>
                    <a:pt x="1" y="47"/>
                    <a:pt x="6" y="47"/>
                  </a:cubicBezTo>
                  <a:cubicBezTo>
                    <a:pt x="14" y="47"/>
                    <a:pt x="21" y="43"/>
                    <a:pt x="28" y="43"/>
                  </a:cubicBezTo>
                  <a:cubicBezTo>
                    <a:pt x="35" y="43"/>
                    <a:pt x="40" y="41"/>
                    <a:pt x="42" y="34"/>
                  </a:cubicBezTo>
                  <a:cubicBezTo>
                    <a:pt x="43" y="30"/>
                    <a:pt x="42" y="23"/>
                    <a:pt x="38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923"/>
            <p:cNvSpPr/>
            <p:nvPr/>
          </p:nvSpPr>
          <p:spPr bwMode="auto">
            <a:xfrm>
              <a:off x="6148388" y="4559300"/>
              <a:ext cx="123825" cy="106363"/>
            </a:xfrm>
            <a:custGeom>
              <a:avLst/>
              <a:gdLst>
                <a:gd name="T0" fmla="*/ 5 w 29"/>
                <a:gd name="T1" fmla="*/ 25 h 25"/>
                <a:gd name="T2" fmla="*/ 18 w 29"/>
                <a:gd name="T3" fmla="*/ 18 h 25"/>
                <a:gd name="T4" fmla="*/ 26 w 29"/>
                <a:gd name="T5" fmla="*/ 15 h 25"/>
                <a:gd name="T6" fmla="*/ 28 w 29"/>
                <a:gd name="T7" fmla="*/ 10 h 25"/>
                <a:gd name="T8" fmla="*/ 28 w 29"/>
                <a:gd name="T9" fmla="*/ 6 h 25"/>
                <a:gd name="T10" fmla="*/ 27 w 29"/>
                <a:gd name="T11" fmla="*/ 0 h 25"/>
                <a:gd name="T12" fmla="*/ 27 w 29"/>
                <a:gd name="T13" fmla="*/ 0 h 25"/>
                <a:gd name="T14" fmla="*/ 27 w 29"/>
                <a:gd name="T15" fmla="*/ 0 h 25"/>
                <a:gd name="T16" fmla="*/ 27 w 29"/>
                <a:gd name="T17" fmla="*/ 0 h 25"/>
                <a:gd name="T18" fmla="*/ 26 w 29"/>
                <a:gd name="T19" fmla="*/ 0 h 25"/>
                <a:gd name="T20" fmla="*/ 26 w 29"/>
                <a:gd name="T21" fmla="*/ 1 h 25"/>
                <a:gd name="T22" fmla="*/ 27 w 29"/>
                <a:gd name="T23" fmla="*/ 7 h 25"/>
                <a:gd name="T24" fmla="*/ 16 w 29"/>
                <a:gd name="T25" fmla="*/ 12 h 25"/>
                <a:gd name="T26" fmla="*/ 12 w 29"/>
                <a:gd name="T27" fmla="*/ 13 h 25"/>
                <a:gd name="T28" fmla="*/ 8 w 29"/>
                <a:gd name="T29" fmla="*/ 14 h 25"/>
                <a:gd name="T30" fmla="*/ 8 w 29"/>
                <a:gd name="T31" fmla="*/ 13 h 25"/>
                <a:gd name="T32" fmla="*/ 5 w 29"/>
                <a:gd name="T33" fmla="*/ 11 h 25"/>
                <a:gd name="T34" fmla="*/ 2 w 29"/>
                <a:gd name="T35" fmla="*/ 8 h 25"/>
                <a:gd name="T36" fmla="*/ 1 w 29"/>
                <a:gd name="T37" fmla="*/ 8 h 25"/>
                <a:gd name="T38" fmla="*/ 4 w 29"/>
                <a:gd name="T39" fmla="*/ 25 h 25"/>
                <a:gd name="T40" fmla="*/ 5 w 29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25">
                  <a:moveTo>
                    <a:pt x="5" y="25"/>
                  </a:moveTo>
                  <a:cubicBezTo>
                    <a:pt x="9" y="22"/>
                    <a:pt x="13" y="20"/>
                    <a:pt x="18" y="18"/>
                  </a:cubicBezTo>
                  <a:cubicBezTo>
                    <a:pt x="21" y="17"/>
                    <a:pt x="23" y="17"/>
                    <a:pt x="26" y="15"/>
                  </a:cubicBezTo>
                  <a:cubicBezTo>
                    <a:pt x="27" y="14"/>
                    <a:pt x="28" y="12"/>
                    <a:pt x="28" y="10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9" y="4"/>
                    <a:pt x="29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4" y="10"/>
                    <a:pt x="19" y="12"/>
                    <a:pt x="16" y="12"/>
                  </a:cubicBezTo>
                  <a:cubicBezTo>
                    <a:pt x="14" y="12"/>
                    <a:pt x="13" y="12"/>
                    <a:pt x="12" y="13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13"/>
                    <a:pt x="3" y="19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924"/>
            <p:cNvSpPr/>
            <p:nvPr/>
          </p:nvSpPr>
          <p:spPr bwMode="auto">
            <a:xfrm>
              <a:off x="6135688" y="4640263"/>
              <a:ext cx="153988" cy="80963"/>
            </a:xfrm>
            <a:custGeom>
              <a:avLst/>
              <a:gdLst>
                <a:gd name="T0" fmla="*/ 33 w 36"/>
                <a:gd name="T1" fmla="*/ 4 h 19"/>
                <a:gd name="T2" fmla="*/ 26 w 36"/>
                <a:gd name="T3" fmla="*/ 0 h 19"/>
                <a:gd name="T4" fmla="*/ 25 w 36"/>
                <a:gd name="T5" fmla="*/ 1 h 19"/>
                <a:gd name="T6" fmla="*/ 28 w 36"/>
                <a:gd name="T7" fmla="*/ 3 h 19"/>
                <a:gd name="T8" fmla="*/ 30 w 36"/>
                <a:gd name="T9" fmla="*/ 7 h 19"/>
                <a:gd name="T10" fmla="*/ 27 w 36"/>
                <a:gd name="T11" fmla="*/ 17 h 19"/>
                <a:gd name="T12" fmla="*/ 26 w 36"/>
                <a:gd name="T13" fmla="*/ 17 h 19"/>
                <a:gd name="T14" fmla="*/ 26 w 36"/>
                <a:gd name="T15" fmla="*/ 17 h 19"/>
                <a:gd name="T16" fmla="*/ 19 w 36"/>
                <a:gd name="T17" fmla="*/ 13 h 19"/>
                <a:gd name="T18" fmla="*/ 17 w 36"/>
                <a:gd name="T19" fmla="*/ 13 h 19"/>
                <a:gd name="T20" fmla="*/ 15 w 36"/>
                <a:gd name="T21" fmla="*/ 9 h 19"/>
                <a:gd name="T22" fmla="*/ 11 w 36"/>
                <a:gd name="T23" fmla="*/ 7 h 19"/>
                <a:gd name="T24" fmla="*/ 9 w 36"/>
                <a:gd name="T25" fmla="*/ 6 h 19"/>
                <a:gd name="T26" fmla="*/ 9 w 36"/>
                <a:gd name="T27" fmla="*/ 6 h 19"/>
                <a:gd name="T28" fmla="*/ 7 w 36"/>
                <a:gd name="T29" fmla="*/ 16 h 19"/>
                <a:gd name="T30" fmla="*/ 12 w 36"/>
                <a:gd name="T31" fmla="*/ 16 h 19"/>
                <a:gd name="T32" fmla="*/ 18 w 36"/>
                <a:gd name="T33" fmla="*/ 18 h 19"/>
                <a:gd name="T34" fmla="*/ 26 w 36"/>
                <a:gd name="T35" fmla="*/ 18 h 19"/>
                <a:gd name="T36" fmla="*/ 26 w 36"/>
                <a:gd name="T37" fmla="*/ 18 h 19"/>
                <a:gd name="T38" fmla="*/ 27 w 36"/>
                <a:gd name="T39" fmla="*/ 18 h 19"/>
                <a:gd name="T40" fmla="*/ 35 w 36"/>
                <a:gd name="T41" fmla="*/ 10 h 19"/>
                <a:gd name="T42" fmla="*/ 33 w 36"/>
                <a:gd name="T4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19">
                  <a:moveTo>
                    <a:pt x="33" y="4"/>
                  </a:moveTo>
                  <a:cubicBezTo>
                    <a:pt x="31" y="2"/>
                    <a:pt x="29" y="1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6" y="1"/>
                    <a:pt x="27" y="2"/>
                    <a:pt x="28" y="3"/>
                  </a:cubicBezTo>
                  <a:cubicBezTo>
                    <a:pt x="29" y="4"/>
                    <a:pt x="30" y="6"/>
                    <a:pt x="30" y="7"/>
                  </a:cubicBezTo>
                  <a:cubicBezTo>
                    <a:pt x="32" y="11"/>
                    <a:pt x="30" y="15"/>
                    <a:pt x="27" y="17"/>
                  </a:cubicBezTo>
                  <a:cubicBezTo>
                    <a:pt x="27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3" y="17"/>
                    <a:pt x="21" y="15"/>
                    <a:pt x="19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3" y="12"/>
                    <a:pt x="15" y="10"/>
                    <a:pt x="15" y="9"/>
                  </a:cubicBezTo>
                  <a:cubicBezTo>
                    <a:pt x="14" y="6"/>
                    <a:pt x="13" y="7"/>
                    <a:pt x="11" y="7"/>
                  </a:cubicBezTo>
                  <a:cubicBezTo>
                    <a:pt x="10" y="7"/>
                    <a:pt x="10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0" y="16"/>
                    <a:pt x="7" y="16"/>
                  </a:cubicBezTo>
                  <a:cubicBezTo>
                    <a:pt x="9" y="17"/>
                    <a:pt x="10" y="16"/>
                    <a:pt x="12" y="16"/>
                  </a:cubicBezTo>
                  <a:cubicBezTo>
                    <a:pt x="14" y="16"/>
                    <a:pt x="16" y="17"/>
                    <a:pt x="18" y="18"/>
                  </a:cubicBezTo>
                  <a:cubicBezTo>
                    <a:pt x="21" y="19"/>
                    <a:pt x="24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1" y="18"/>
                    <a:pt x="35" y="15"/>
                    <a:pt x="35" y="10"/>
                  </a:cubicBezTo>
                  <a:cubicBezTo>
                    <a:pt x="36" y="8"/>
                    <a:pt x="34" y="6"/>
                    <a:pt x="33" y="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925"/>
            <p:cNvSpPr/>
            <p:nvPr/>
          </p:nvSpPr>
          <p:spPr bwMode="auto">
            <a:xfrm>
              <a:off x="6170613" y="4543425"/>
              <a:ext cx="93663" cy="28575"/>
            </a:xfrm>
            <a:custGeom>
              <a:avLst/>
              <a:gdLst>
                <a:gd name="T0" fmla="*/ 22 w 22"/>
                <a:gd name="T1" fmla="*/ 6 h 7"/>
                <a:gd name="T2" fmla="*/ 10 w 22"/>
                <a:gd name="T3" fmla="*/ 1 h 7"/>
                <a:gd name="T4" fmla="*/ 10 w 22"/>
                <a:gd name="T5" fmla="*/ 0 h 7"/>
                <a:gd name="T6" fmla="*/ 0 w 22"/>
                <a:gd name="T7" fmla="*/ 6 h 7"/>
                <a:gd name="T8" fmla="*/ 0 w 22"/>
                <a:gd name="T9" fmla="*/ 6 h 7"/>
                <a:gd name="T10" fmla="*/ 0 w 22"/>
                <a:gd name="T11" fmla="*/ 6 h 7"/>
                <a:gd name="T12" fmla="*/ 0 w 22"/>
                <a:gd name="T13" fmla="*/ 6 h 7"/>
                <a:gd name="T14" fmla="*/ 1 w 22"/>
                <a:gd name="T15" fmla="*/ 7 h 7"/>
                <a:gd name="T16" fmla="*/ 9 w 22"/>
                <a:gd name="T17" fmla="*/ 6 h 7"/>
                <a:gd name="T18" fmla="*/ 9 w 22"/>
                <a:gd name="T19" fmla="*/ 6 h 7"/>
                <a:gd name="T20" fmla="*/ 13 w 22"/>
                <a:gd name="T21" fmla="*/ 4 h 7"/>
                <a:gd name="T22" fmla="*/ 21 w 22"/>
                <a:gd name="T23" fmla="*/ 7 h 7"/>
                <a:gd name="T24" fmla="*/ 22 w 22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9" y="1"/>
                    <a:pt x="15" y="0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6" y="1"/>
                    <a:pt x="3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5"/>
                    <a:pt x="7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6"/>
                    <a:pt x="12" y="3"/>
                    <a:pt x="13" y="4"/>
                  </a:cubicBezTo>
                  <a:cubicBezTo>
                    <a:pt x="16" y="5"/>
                    <a:pt x="19" y="6"/>
                    <a:pt x="21" y="7"/>
                  </a:cubicBezTo>
                  <a:cubicBezTo>
                    <a:pt x="22" y="7"/>
                    <a:pt x="22" y="6"/>
                    <a:pt x="22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926"/>
            <p:cNvSpPr/>
            <p:nvPr/>
          </p:nvSpPr>
          <p:spPr bwMode="auto">
            <a:xfrm>
              <a:off x="6234113" y="4622800"/>
              <a:ext cx="50800" cy="34925"/>
            </a:xfrm>
            <a:custGeom>
              <a:avLst/>
              <a:gdLst>
                <a:gd name="T0" fmla="*/ 10 w 12"/>
                <a:gd name="T1" fmla="*/ 4 h 8"/>
                <a:gd name="T2" fmla="*/ 11 w 12"/>
                <a:gd name="T3" fmla="*/ 3 h 8"/>
                <a:gd name="T4" fmla="*/ 1 w 12"/>
                <a:gd name="T5" fmla="*/ 4 h 8"/>
                <a:gd name="T6" fmla="*/ 2 w 12"/>
                <a:gd name="T7" fmla="*/ 5 h 8"/>
                <a:gd name="T8" fmla="*/ 5 w 12"/>
                <a:gd name="T9" fmla="*/ 5 h 8"/>
                <a:gd name="T10" fmla="*/ 6 w 12"/>
                <a:gd name="T11" fmla="*/ 5 h 8"/>
                <a:gd name="T12" fmla="*/ 7 w 12"/>
                <a:gd name="T13" fmla="*/ 5 h 8"/>
                <a:gd name="T14" fmla="*/ 11 w 12"/>
                <a:gd name="T15" fmla="*/ 7 h 8"/>
                <a:gd name="T16" fmla="*/ 12 w 12"/>
                <a:gd name="T17" fmla="*/ 7 h 8"/>
                <a:gd name="T18" fmla="*/ 10 w 12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8">
                  <a:moveTo>
                    <a:pt x="10" y="4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5" y="4"/>
                    <a:pt x="5" y="5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1" y="5"/>
                    <a:pt x="10" y="4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927"/>
            <p:cNvSpPr/>
            <p:nvPr/>
          </p:nvSpPr>
          <p:spPr bwMode="auto">
            <a:xfrm>
              <a:off x="5965826" y="4708525"/>
              <a:ext cx="331788" cy="314325"/>
            </a:xfrm>
            <a:custGeom>
              <a:avLst/>
              <a:gdLst>
                <a:gd name="T0" fmla="*/ 75 w 78"/>
                <a:gd name="T1" fmla="*/ 21 h 74"/>
                <a:gd name="T2" fmla="*/ 71 w 78"/>
                <a:gd name="T3" fmla="*/ 19 h 74"/>
                <a:gd name="T4" fmla="*/ 71 w 78"/>
                <a:gd name="T5" fmla="*/ 12 h 74"/>
                <a:gd name="T6" fmla="*/ 68 w 78"/>
                <a:gd name="T7" fmla="*/ 3 h 74"/>
                <a:gd name="T8" fmla="*/ 64 w 78"/>
                <a:gd name="T9" fmla="*/ 3 h 74"/>
                <a:gd name="T10" fmla="*/ 54 w 78"/>
                <a:gd name="T11" fmla="*/ 1 h 74"/>
                <a:gd name="T12" fmla="*/ 33 w 78"/>
                <a:gd name="T13" fmla="*/ 4 h 74"/>
                <a:gd name="T14" fmla="*/ 25 w 78"/>
                <a:gd name="T15" fmla="*/ 17 h 74"/>
                <a:gd name="T16" fmla="*/ 19 w 78"/>
                <a:gd name="T17" fmla="*/ 28 h 74"/>
                <a:gd name="T18" fmla="*/ 15 w 78"/>
                <a:gd name="T19" fmla="*/ 38 h 74"/>
                <a:gd name="T20" fmla="*/ 15 w 78"/>
                <a:gd name="T21" fmla="*/ 38 h 74"/>
                <a:gd name="T22" fmla="*/ 15 w 78"/>
                <a:gd name="T23" fmla="*/ 38 h 74"/>
                <a:gd name="T24" fmla="*/ 14 w 78"/>
                <a:gd name="T25" fmla="*/ 37 h 74"/>
                <a:gd name="T26" fmla="*/ 9 w 78"/>
                <a:gd name="T27" fmla="*/ 42 h 74"/>
                <a:gd name="T28" fmla="*/ 10 w 78"/>
                <a:gd name="T29" fmla="*/ 42 h 74"/>
                <a:gd name="T30" fmla="*/ 11 w 78"/>
                <a:gd name="T31" fmla="*/ 42 h 74"/>
                <a:gd name="T32" fmla="*/ 7 w 78"/>
                <a:gd name="T33" fmla="*/ 60 h 74"/>
                <a:gd name="T34" fmla="*/ 19 w 78"/>
                <a:gd name="T35" fmla="*/ 54 h 74"/>
                <a:gd name="T36" fmla="*/ 22 w 78"/>
                <a:gd name="T37" fmla="*/ 60 h 74"/>
                <a:gd name="T38" fmla="*/ 27 w 78"/>
                <a:gd name="T39" fmla="*/ 66 h 74"/>
                <a:gd name="T40" fmla="*/ 56 w 78"/>
                <a:gd name="T41" fmla="*/ 56 h 74"/>
                <a:gd name="T42" fmla="*/ 56 w 78"/>
                <a:gd name="T43" fmla="*/ 50 h 74"/>
                <a:gd name="T44" fmla="*/ 61 w 78"/>
                <a:gd name="T45" fmla="*/ 49 h 74"/>
                <a:gd name="T46" fmla="*/ 73 w 78"/>
                <a:gd name="T47" fmla="*/ 44 h 74"/>
                <a:gd name="T48" fmla="*/ 73 w 78"/>
                <a:gd name="T49" fmla="*/ 40 h 74"/>
                <a:gd name="T50" fmla="*/ 77 w 78"/>
                <a:gd name="T51" fmla="*/ 34 h 74"/>
                <a:gd name="T52" fmla="*/ 75 w 78"/>
                <a:gd name="T5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74">
                  <a:moveTo>
                    <a:pt x="75" y="21"/>
                  </a:moveTo>
                  <a:cubicBezTo>
                    <a:pt x="74" y="20"/>
                    <a:pt x="73" y="19"/>
                    <a:pt x="71" y="19"/>
                  </a:cubicBezTo>
                  <a:cubicBezTo>
                    <a:pt x="68" y="17"/>
                    <a:pt x="70" y="15"/>
                    <a:pt x="71" y="12"/>
                  </a:cubicBezTo>
                  <a:cubicBezTo>
                    <a:pt x="72" y="9"/>
                    <a:pt x="71" y="5"/>
                    <a:pt x="68" y="3"/>
                  </a:cubicBezTo>
                  <a:cubicBezTo>
                    <a:pt x="67" y="3"/>
                    <a:pt x="65" y="3"/>
                    <a:pt x="64" y="3"/>
                  </a:cubicBezTo>
                  <a:cubicBezTo>
                    <a:pt x="60" y="3"/>
                    <a:pt x="58" y="1"/>
                    <a:pt x="54" y="1"/>
                  </a:cubicBezTo>
                  <a:cubicBezTo>
                    <a:pt x="48" y="0"/>
                    <a:pt x="39" y="2"/>
                    <a:pt x="33" y="4"/>
                  </a:cubicBezTo>
                  <a:cubicBezTo>
                    <a:pt x="29" y="6"/>
                    <a:pt x="27" y="12"/>
                    <a:pt x="25" y="17"/>
                  </a:cubicBezTo>
                  <a:cubicBezTo>
                    <a:pt x="24" y="21"/>
                    <a:pt x="22" y="24"/>
                    <a:pt x="19" y="28"/>
                  </a:cubicBezTo>
                  <a:cubicBezTo>
                    <a:pt x="18" y="30"/>
                    <a:pt x="17" y="36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4" y="37"/>
                    <a:pt x="14" y="37"/>
                  </a:cubicBezTo>
                  <a:cubicBezTo>
                    <a:pt x="12" y="39"/>
                    <a:pt x="11" y="40"/>
                    <a:pt x="9" y="42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6" y="49"/>
                    <a:pt x="0" y="60"/>
                    <a:pt x="7" y="60"/>
                  </a:cubicBezTo>
                  <a:cubicBezTo>
                    <a:pt x="13" y="60"/>
                    <a:pt x="16" y="58"/>
                    <a:pt x="19" y="54"/>
                  </a:cubicBezTo>
                  <a:cubicBezTo>
                    <a:pt x="22" y="51"/>
                    <a:pt x="22" y="58"/>
                    <a:pt x="22" y="60"/>
                  </a:cubicBezTo>
                  <a:cubicBezTo>
                    <a:pt x="22" y="63"/>
                    <a:pt x="25" y="65"/>
                    <a:pt x="27" y="66"/>
                  </a:cubicBezTo>
                  <a:cubicBezTo>
                    <a:pt x="36" y="74"/>
                    <a:pt x="51" y="65"/>
                    <a:pt x="56" y="56"/>
                  </a:cubicBezTo>
                  <a:cubicBezTo>
                    <a:pt x="57" y="54"/>
                    <a:pt x="56" y="52"/>
                    <a:pt x="56" y="50"/>
                  </a:cubicBezTo>
                  <a:cubicBezTo>
                    <a:pt x="56" y="46"/>
                    <a:pt x="58" y="48"/>
                    <a:pt x="61" y="49"/>
                  </a:cubicBezTo>
                  <a:cubicBezTo>
                    <a:pt x="65" y="49"/>
                    <a:pt x="71" y="47"/>
                    <a:pt x="73" y="44"/>
                  </a:cubicBezTo>
                  <a:cubicBezTo>
                    <a:pt x="73" y="42"/>
                    <a:pt x="73" y="41"/>
                    <a:pt x="73" y="40"/>
                  </a:cubicBezTo>
                  <a:cubicBezTo>
                    <a:pt x="72" y="36"/>
                    <a:pt x="76" y="37"/>
                    <a:pt x="77" y="34"/>
                  </a:cubicBezTo>
                  <a:cubicBezTo>
                    <a:pt x="77" y="30"/>
                    <a:pt x="78" y="24"/>
                    <a:pt x="75" y="21"/>
                  </a:cubicBezTo>
                  <a:close/>
                </a:path>
              </a:pathLst>
            </a:custGeom>
            <a:solidFill>
              <a:srgbClr val="60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928"/>
            <p:cNvSpPr/>
            <p:nvPr/>
          </p:nvSpPr>
          <p:spPr bwMode="auto">
            <a:xfrm>
              <a:off x="6003926" y="4703763"/>
              <a:ext cx="263525" cy="280988"/>
            </a:xfrm>
            <a:custGeom>
              <a:avLst/>
              <a:gdLst>
                <a:gd name="T0" fmla="*/ 60 w 62"/>
                <a:gd name="T1" fmla="*/ 20 h 66"/>
                <a:gd name="T2" fmla="*/ 56 w 62"/>
                <a:gd name="T3" fmla="*/ 19 h 66"/>
                <a:gd name="T4" fmla="*/ 53 w 62"/>
                <a:gd name="T5" fmla="*/ 19 h 66"/>
                <a:gd name="T6" fmla="*/ 50 w 62"/>
                <a:gd name="T7" fmla="*/ 13 h 66"/>
                <a:gd name="T8" fmla="*/ 56 w 62"/>
                <a:gd name="T9" fmla="*/ 5 h 66"/>
                <a:gd name="T10" fmla="*/ 56 w 62"/>
                <a:gd name="T11" fmla="*/ 4 h 66"/>
                <a:gd name="T12" fmla="*/ 24 w 62"/>
                <a:gd name="T13" fmla="*/ 13 h 66"/>
                <a:gd name="T14" fmla="*/ 17 w 62"/>
                <a:gd name="T15" fmla="*/ 22 h 66"/>
                <a:gd name="T16" fmla="*/ 12 w 62"/>
                <a:gd name="T17" fmla="*/ 26 h 66"/>
                <a:gd name="T18" fmla="*/ 10 w 62"/>
                <a:gd name="T19" fmla="*/ 33 h 66"/>
                <a:gd name="T20" fmla="*/ 7 w 62"/>
                <a:gd name="T21" fmla="*/ 42 h 66"/>
                <a:gd name="T22" fmla="*/ 0 w 62"/>
                <a:gd name="T23" fmla="*/ 55 h 66"/>
                <a:gd name="T24" fmla="*/ 1 w 62"/>
                <a:gd name="T25" fmla="*/ 56 h 66"/>
                <a:gd name="T26" fmla="*/ 17 w 62"/>
                <a:gd name="T27" fmla="*/ 48 h 66"/>
                <a:gd name="T28" fmla="*/ 21 w 62"/>
                <a:gd name="T29" fmla="*/ 42 h 66"/>
                <a:gd name="T30" fmla="*/ 28 w 62"/>
                <a:gd name="T31" fmla="*/ 45 h 66"/>
                <a:gd name="T32" fmla="*/ 26 w 62"/>
                <a:gd name="T33" fmla="*/ 54 h 66"/>
                <a:gd name="T34" fmla="*/ 27 w 62"/>
                <a:gd name="T35" fmla="*/ 55 h 66"/>
                <a:gd name="T36" fmla="*/ 33 w 62"/>
                <a:gd name="T37" fmla="*/ 55 h 66"/>
                <a:gd name="T38" fmla="*/ 35 w 62"/>
                <a:gd name="T39" fmla="*/ 65 h 66"/>
                <a:gd name="T40" fmla="*/ 36 w 62"/>
                <a:gd name="T41" fmla="*/ 65 h 66"/>
                <a:gd name="T42" fmla="*/ 44 w 62"/>
                <a:gd name="T43" fmla="*/ 58 h 66"/>
                <a:gd name="T44" fmla="*/ 50 w 62"/>
                <a:gd name="T45" fmla="*/ 44 h 66"/>
                <a:gd name="T46" fmla="*/ 57 w 62"/>
                <a:gd name="T47" fmla="*/ 40 h 66"/>
                <a:gd name="T48" fmla="*/ 57 w 62"/>
                <a:gd name="T49" fmla="*/ 32 h 66"/>
                <a:gd name="T50" fmla="*/ 57 w 62"/>
                <a:gd name="T51" fmla="*/ 31 h 66"/>
                <a:gd name="T52" fmla="*/ 57 w 62"/>
                <a:gd name="T53" fmla="*/ 28 h 66"/>
                <a:gd name="T54" fmla="*/ 61 w 62"/>
                <a:gd name="T55" fmla="*/ 24 h 66"/>
                <a:gd name="T56" fmla="*/ 60 w 62"/>
                <a:gd name="T57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66">
                  <a:moveTo>
                    <a:pt x="60" y="20"/>
                  </a:moveTo>
                  <a:cubicBezTo>
                    <a:pt x="59" y="19"/>
                    <a:pt x="57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ubicBezTo>
                    <a:pt x="49" y="19"/>
                    <a:pt x="46" y="13"/>
                    <a:pt x="50" y="13"/>
                  </a:cubicBezTo>
                  <a:cubicBezTo>
                    <a:pt x="54" y="12"/>
                    <a:pt x="52" y="6"/>
                    <a:pt x="56" y="5"/>
                  </a:cubicBezTo>
                  <a:cubicBezTo>
                    <a:pt x="57" y="5"/>
                    <a:pt x="57" y="4"/>
                    <a:pt x="56" y="4"/>
                  </a:cubicBezTo>
                  <a:cubicBezTo>
                    <a:pt x="44" y="0"/>
                    <a:pt x="30" y="0"/>
                    <a:pt x="24" y="13"/>
                  </a:cubicBezTo>
                  <a:cubicBezTo>
                    <a:pt x="22" y="18"/>
                    <a:pt x="21" y="20"/>
                    <a:pt x="17" y="22"/>
                  </a:cubicBezTo>
                  <a:cubicBezTo>
                    <a:pt x="15" y="23"/>
                    <a:pt x="14" y="24"/>
                    <a:pt x="12" y="26"/>
                  </a:cubicBezTo>
                  <a:cubicBezTo>
                    <a:pt x="11" y="28"/>
                    <a:pt x="10" y="31"/>
                    <a:pt x="10" y="33"/>
                  </a:cubicBezTo>
                  <a:cubicBezTo>
                    <a:pt x="9" y="36"/>
                    <a:pt x="8" y="39"/>
                    <a:pt x="7" y="42"/>
                  </a:cubicBezTo>
                  <a:cubicBezTo>
                    <a:pt x="4" y="47"/>
                    <a:pt x="4" y="51"/>
                    <a:pt x="0" y="55"/>
                  </a:cubicBezTo>
                  <a:cubicBezTo>
                    <a:pt x="0" y="56"/>
                    <a:pt x="0" y="56"/>
                    <a:pt x="1" y="56"/>
                  </a:cubicBezTo>
                  <a:cubicBezTo>
                    <a:pt x="6" y="58"/>
                    <a:pt x="14" y="53"/>
                    <a:pt x="17" y="48"/>
                  </a:cubicBezTo>
                  <a:cubicBezTo>
                    <a:pt x="18" y="47"/>
                    <a:pt x="19" y="41"/>
                    <a:pt x="21" y="42"/>
                  </a:cubicBezTo>
                  <a:cubicBezTo>
                    <a:pt x="23" y="42"/>
                    <a:pt x="28" y="42"/>
                    <a:pt x="28" y="45"/>
                  </a:cubicBezTo>
                  <a:cubicBezTo>
                    <a:pt x="29" y="48"/>
                    <a:pt x="27" y="52"/>
                    <a:pt x="26" y="54"/>
                  </a:cubicBezTo>
                  <a:cubicBezTo>
                    <a:pt x="26" y="55"/>
                    <a:pt x="27" y="55"/>
                    <a:pt x="27" y="55"/>
                  </a:cubicBezTo>
                  <a:cubicBezTo>
                    <a:pt x="27" y="55"/>
                    <a:pt x="32" y="55"/>
                    <a:pt x="33" y="55"/>
                  </a:cubicBezTo>
                  <a:cubicBezTo>
                    <a:pt x="34" y="58"/>
                    <a:pt x="36" y="62"/>
                    <a:pt x="35" y="65"/>
                  </a:cubicBezTo>
                  <a:cubicBezTo>
                    <a:pt x="35" y="65"/>
                    <a:pt x="36" y="66"/>
                    <a:pt x="36" y="65"/>
                  </a:cubicBezTo>
                  <a:cubicBezTo>
                    <a:pt x="40" y="64"/>
                    <a:pt x="42" y="61"/>
                    <a:pt x="44" y="58"/>
                  </a:cubicBezTo>
                  <a:cubicBezTo>
                    <a:pt x="46" y="53"/>
                    <a:pt x="43" y="45"/>
                    <a:pt x="50" y="44"/>
                  </a:cubicBezTo>
                  <a:cubicBezTo>
                    <a:pt x="53" y="43"/>
                    <a:pt x="55" y="43"/>
                    <a:pt x="57" y="40"/>
                  </a:cubicBezTo>
                  <a:cubicBezTo>
                    <a:pt x="58" y="38"/>
                    <a:pt x="53" y="33"/>
                    <a:pt x="57" y="32"/>
                  </a:cubicBezTo>
                  <a:cubicBezTo>
                    <a:pt x="57" y="32"/>
                    <a:pt x="57" y="31"/>
                    <a:pt x="57" y="31"/>
                  </a:cubicBezTo>
                  <a:cubicBezTo>
                    <a:pt x="55" y="30"/>
                    <a:pt x="55" y="30"/>
                    <a:pt x="57" y="28"/>
                  </a:cubicBezTo>
                  <a:cubicBezTo>
                    <a:pt x="59" y="27"/>
                    <a:pt x="60" y="25"/>
                    <a:pt x="61" y="24"/>
                  </a:cubicBezTo>
                  <a:cubicBezTo>
                    <a:pt x="62" y="22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929"/>
            <p:cNvSpPr/>
            <p:nvPr/>
          </p:nvSpPr>
          <p:spPr bwMode="auto">
            <a:xfrm>
              <a:off x="6034088" y="4708525"/>
              <a:ext cx="204788" cy="263525"/>
            </a:xfrm>
            <a:custGeom>
              <a:avLst/>
              <a:gdLst>
                <a:gd name="T0" fmla="*/ 47 w 48"/>
                <a:gd name="T1" fmla="*/ 21 h 62"/>
                <a:gd name="T2" fmla="*/ 39 w 48"/>
                <a:gd name="T3" fmla="*/ 15 h 62"/>
                <a:gd name="T4" fmla="*/ 39 w 48"/>
                <a:gd name="T5" fmla="*/ 11 h 62"/>
                <a:gd name="T6" fmla="*/ 36 w 48"/>
                <a:gd name="T7" fmla="*/ 10 h 62"/>
                <a:gd name="T8" fmla="*/ 40 w 48"/>
                <a:gd name="T9" fmla="*/ 3 h 62"/>
                <a:gd name="T10" fmla="*/ 40 w 48"/>
                <a:gd name="T11" fmla="*/ 1 h 62"/>
                <a:gd name="T12" fmla="*/ 22 w 48"/>
                <a:gd name="T13" fmla="*/ 13 h 62"/>
                <a:gd name="T14" fmla="*/ 14 w 48"/>
                <a:gd name="T15" fmla="*/ 23 h 62"/>
                <a:gd name="T16" fmla="*/ 7 w 48"/>
                <a:gd name="T17" fmla="*/ 28 h 62"/>
                <a:gd name="T18" fmla="*/ 4 w 48"/>
                <a:gd name="T19" fmla="*/ 38 h 62"/>
                <a:gd name="T20" fmla="*/ 0 w 48"/>
                <a:gd name="T21" fmla="*/ 52 h 62"/>
                <a:gd name="T22" fmla="*/ 0 w 48"/>
                <a:gd name="T23" fmla="*/ 52 h 62"/>
                <a:gd name="T24" fmla="*/ 8 w 48"/>
                <a:gd name="T25" fmla="*/ 46 h 62"/>
                <a:gd name="T26" fmla="*/ 10 w 48"/>
                <a:gd name="T27" fmla="*/ 42 h 62"/>
                <a:gd name="T28" fmla="*/ 24 w 48"/>
                <a:gd name="T29" fmla="*/ 40 h 62"/>
                <a:gd name="T30" fmla="*/ 29 w 48"/>
                <a:gd name="T31" fmla="*/ 42 h 62"/>
                <a:gd name="T32" fmla="*/ 32 w 48"/>
                <a:gd name="T33" fmla="*/ 45 h 62"/>
                <a:gd name="T34" fmla="*/ 32 w 48"/>
                <a:gd name="T35" fmla="*/ 61 h 62"/>
                <a:gd name="T36" fmla="*/ 32 w 48"/>
                <a:gd name="T37" fmla="*/ 61 h 62"/>
                <a:gd name="T38" fmla="*/ 39 w 48"/>
                <a:gd name="T39" fmla="*/ 48 h 62"/>
                <a:gd name="T40" fmla="*/ 38 w 48"/>
                <a:gd name="T41" fmla="*/ 43 h 62"/>
                <a:gd name="T42" fmla="*/ 38 w 48"/>
                <a:gd name="T43" fmla="*/ 34 h 62"/>
                <a:gd name="T44" fmla="*/ 37 w 48"/>
                <a:gd name="T45" fmla="*/ 32 h 62"/>
                <a:gd name="T46" fmla="*/ 41 w 48"/>
                <a:gd name="T47" fmla="*/ 29 h 62"/>
                <a:gd name="T48" fmla="*/ 42 w 48"/>
                <a:gd name="T49" fmla="*/ 27 h 62"/>
                <a:gd name="T50" fmla="*/ 47 w 48"/>
                <a:gd name="T51" fmla="*/ 22 h 62"/>
                <a:gd name="T52" fmla="*/ 47 w 48"/>
                <a:gd name="T53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62">
                  <a:moveTo>
                    <a:pt x="47" y="21"/>
                  </a:moveTo>
                  <a:cubicBezTo>
                    <a:pt x="43" y="20"/>
                    <a:pt x="38" y="21"/>
                    <a:pt x="39" y="15"/>
                  </a:cubicBezTo>
                  <a:cubicBezTo>
                    <a:pt x="39" y="13"/>
                    <a:pt x="39" y="13"/>
                    <a:pt x="39" y="11"/>
                  </a:cubicBezTo>
                  <a:cubicBezTo>
                    <a:pt x="38" y="11"/>
                    <a:pt x="37" y="10"/>
                    <a:pt x="36" y="10"/>
                  </a:cubicBezTo>
                  <a:cubicBezTo>
                    <a:pt x="30" y="8"/>
                    <a:pt x="35" y="3"/>
                    <a:pt x="40" y="3"/>
                  </a:cubicBezTo>
                  <a:cubicBezTo>
                    <a:pt x="40" y="2"/>
                    <a:pt x="40" y="2"/>
                    <a:pt x="40" y="1"/>
                  </a:cubicBezTo>
                  <a:cubicBezTo>
                    <a:pt x="30" y="0"/>
                    <a:pt x="23" y="3"/>
                    <a:pt x="22" y="13"/>
                  </a:cubicBezTo>
                  <a:cubicBezTo>
                    <a:pt x="21" y="19"/>
                    <a:pt x="19" y="20"/>
                    <a:pt x="14" y="23"/>
                  </a:cubicBezTo>
                  <a:cubicBezTo>
                    <a:pt x="11" y="24"/>
                    <a:pt x="9" y="26"/>
                    <a:pt x="7" y="28"/>
                  </a:cubicBezTo>
                  <a:cubicBezTo>
                    <a:pt x="5" y="31"/>
                    <a:pt x="4" y="35"/>
                    <a:pt x="4" y="38"/>
                  </a:cubicBezTo>
                  <a:cubicBezTo>
                    <a:pt x="3" y="43"/>
                    <a:pt x="0" y="4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51"/>
                    <a:pt x="7" y="49"/>
                    <a:pt x="8" y="46"/>
                  </a:cubicBezTo>
                  <a:cubicBezTo>
                    <a:pt x="9" y="45"/>
                    <a:pt x="10" y="44"/>
                    <a:pt x="10" y="42"/>
                  </a:cubicBezTo>
                  <a:cubicBezTo>
                    <a:pt x="13" y="35"/>
                    <a:pt x="19" y="35"/>
                    <a:pt x="24" y="40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0" y="41"/>
                    <a:pt x="31" y="44"/>
                    <a:pt x="32" y="45"/>
                  </a:cubicBezTo>
                  <a:cubicBezTo>
                    <a:pt x="35" y="50"/>
                    <a:pt x="34" y="56"/>
                    <a:pt x="32" y="61"/>
                  </a:cubicBezTo>
                  <a:cubicBezTo>
                    <a:pt x="31" y="61"/>
                    <a:pt x="32" y="62"/>
                    <a:pt x="32" y="61"/>
                  </a:cubicBezTo>
                  <a:cubicBezTo>
                    <a:pt x="36" y="58"/>
                    <a:pt x="38" y="53"/>
                    <a:pt x="39" y="48"/>
                  </a:cubicBezTo>
                  <a:cubicBezTo>
                    <a:pt x="39" y="46"/>
                    <a:pt x="39" y="44"/>
                    <a:pt x="38" y="43"/>
                  </a:cubicBezTo>
                  <a:cubicBezTo>
                    <a:pt x="36" y="40"/>
                    <a:pt x="38" y="37"/>
                    <a:pt x="38" y="34"/>
                  </a:cubicBezTo>
                  <a:cubicBezTo>
                    <a:pt x="38" y="34"/>
                    <a:pt x="38" y="33"/>
                    <a:pt x="37" y="32"/>
                  </a:cubicBezTo>
                  <a:cubicBezTo>
                    <a:pt x="35" y="31"/>
                    <a:pt x="40" y="30"/>
                    <a:pt x="41" y="29"/>
                  </a:cubicBezTo>
                  <a:cubicBezTo>
                    <a:pt x="41" y="28"/>
                    <a:pt x="42" y="28"/>
                    <a:pt x="42" y="27"/>
                  </a:cubicBezTo>
                  <a:cubicBezTo>
                    <a:pt x="41" y="24"/>
                    <a:pt x="45" y="23"/>
                    <a:pt x="47" y="22"/>
                  </a:cubicBezTo>
                  <a:cubicBezTo>
                    <a:pt x="48" y="22"/>
                    <a:pt x="48" y="21"/>
                    <a:pt x="47" y="21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930"/>
            <p:cNvSpPr/>
            <p:nvPr/>
          </p:nvSpPr>
          <p:spPr bwMode="auto">
            <a:xfrm>
              <a:off x="6203951" y="4832350"/>
              <a:ext cx="93663" cy="88900"/>
            </a:xfrm>
            <a:custGeom>
              <a:avLst/>
              <a:gdLst>
                <a:gd name="T0" fmla="*/ 22 w 22"/>
                <a:gd name="T1" fmla="*/ 0 h 21"/>
                <a:gd name="T2" fmla="*/ 21 w 22"/>
                <a:gd name="T3" fmla="*/ 0 h 21"/>
                <a:gd name="T4" fmla="*/ 14 w 22"/>
                <a:gd name="T5" fmla="*/ 10 h 21"/>
                <a:gd name="T6" fmla="*/ 10 w 22"/>
                <a:gd name="T7" fmla="*/ 18 h 21"/>
                <a:gd name="T8" fmla="*/ 1 w 22"/>
                <a:gd name="T9" fmla="*/ 18 h 21"/>
                <a:gd name="T10" fmla="*/ 1 w 22"/>
                <a:gd name="T11" fmla="*/ 19 h 21"/>
                <a:gd name="T12" fmla="*/ 2 w 22"/>
                <a:gd name="T13" fmla="*/ 19 h 21"/>
                <a:gd name="T14" fmla="*/ 2 w 22"/>
                <a:gd name="T15" fmla="*/ 20 h 21"/>
                <a:gd name="T16" fmla="*/ 4 w 22"/>
                <a:gd name="T17" fmla="*/ 20 h 21"/>
                <a:gd name="T18" fmla="*/ 14 w 22"/>
                <a:gd name="T19" fmla="*/ 19 h 21"/>
                <a:gd name="T20" fmla="*/ 15 w 22"/>
                <a:gd name="T21" fmla="*/ 18 h 21"/>
                <a:gd name="T22" fmla="*/ 17 w 22"/>
                <a:gd name="T23" fmla="*/ 16 h 21"/>
                <a:gd name="T24" fmla="*/ 17 w 22"/>
                <a:gd name="T25" fmla="*/ 12 h 21"/>
                <a:gd name="T26" fmla="*/ 20 w 22"/>
                <a:gd name="T27" fmla="*/ 5 h 21"/>
                <a:gd name="T28" fmla="*/ 22 w 22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2" y="0"/>
                    <a:pt x="21" y="0"/>
                    <a:pt x="21" y="0"/>
                  </a:cubicBezTo>
                  <a:cubicBezTo>
                    <a:pt x="18" y="3"/>
                    <a:pt x="15" y="6"/>
                    <a:pt x="14" y="10"/>
                  </a:cubicBezTo>
                  <a:cubicBezTo>
                    <a:pt x="13" y="14"/>
                    <a:pt x="14" y="17"/>
                    <a:pt x="10" y="18"/>
                  </a:cubicBezTo>
                  <a:cubicBezTo>
                    <a:pt x="7" y="19"/>
                    <a:pt x="4" y="19"/>
                    <a:pt x="1" y="18"/>
                  </a:cubicBezTo>
                  <a:cubicBezTo>
                    <a:pt x="1" y="18"/>
                    <a:pt x="0" y="19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7" y="21"/>
                    <a:pt x="11" y="20"/>
                    <a:pt x="14" y="19"/>
                  </a:cubicBezTo>
                  <a:cubicBezTo>
                    <a:pt x="14" y="19"/>
                    <a:pt x="15" y="18"/>
                    <a:pt x="15" y="18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7" y="15"/>
                    <a:pt x="17" y="13"/>
                    <a:pt x="17" y="12"/>
                  </a:cubicBezTo>
                  <a:cubicBezTo>
                    <a:pt x="17" y="10"/>
                    <a:pt x="18" y="8"/>
                    <a:pt x="20" y="5"/>
                  </a:cubicBezTo>
                  <a:cubicBezTo>
                    <a:pt x="21" y="4"/>
                    <a:pt x="22" y="3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931"/>
            <p:cNvSpPr/>
            <p:nvPr/>
          </p:nvSpPr>
          <p:spPr bwMode="auto">
            <a:xfrm>
              <a:off x="6246813" y="4725988"/>
              <a:ext cx="25400" cy="63500"/>
            </a:xfrm>
            <a:custGeom>
              <a:avLst/>
              <a:gdLst>
                <a:gd name="T0" fmla="*/ 1 w 6"/>
                <a:gd name="T1" fmla="*/ 14 h 15"/>
                <a:gd name="T2" fmla="*/ 4 w 6"/>
                <a:gd name="T3" fmla="*/ 12 h 15"/>
                <a:gd name="T4" fmla="*/ 3 w 6"/>
                <a:gd name="T5" fmla="*/ 0 h 15"/>
                <a:gd name="T6" fmla="*/ 2 w 6"/>
                <a:gd name="T7" fmla="*/ 1 h 15"/>
                <a:gd name="T8" fmla="*/ 1 w 6"/>
                <a:gd name="T9" fmla="*/ 13 h 15"/>
                <a:gd name="T10" fmla="*/ 0 w 6"/>
                <a:gd name="T11" fmla="*/ 13 h 15"/>
                <a:gd name="T12" fmla="*/ 1 w 6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5">
                  <a:moveTo>
                    <a:pt x="1" y="14"/>
                  </a:moveTo>
                  <a:cubicBezTo>
                    <a:pt x="2" y="14"/>
                    <a:pt x="3" y="13"/>
                    <a:pt x="4" y="12"/>
                  </a:cubicBezTo>
                  <a:cubicBezTo>
                    <a:pt x="6" y="8"/>
                    <a:pt x="6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4"/>
                    <a:pt x="5" y="11"/>
                    <a:pt x="1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932"/>
            <p:cNvSpPr/>
            <p:nvPr/>
          </p:nvSpPr>
          <p:spPr bwMode="auto">
            <a:xfrm>
              <a:off x="6076951" y="4972050"/>
              <a:ext cx="96838" cy="33338"/>
            </a:xfrm>
            <a:custGeom>
              <a:avLst/>
              <a:gdLst>
                <a:gd name="T0" fmla="*/ 22 w 23"/>
                <a:gd name="T1" fmla="*/ 0 h 8"/>
                <a:gd name="T2" fmla="*/ 14 w 23"/>
                <a:gd name="T3" fmla="*/ 3 h 8"/>
                <a:gd name="T4" fmla="*/ 1 w 23"/>
                <a:gd name="T5" fmla="*/ 2 h 8"/>
                <a:gd name="T6" fmla="*/ 0 w 23"/>
                <a:gd name="T7" fmla="*/ 3 h 8"/>
                <a:gd name="T8" fmla="*/ 10 w 23"/>
                <a:gd name="T9" fmla="*/ 6 h 8"/>
                <a:gd name="T10" fmla="*/ 22 w 23"/>
                <a:gd name="T11" fmla="*/ 1 h 8"/>
                <a:gd name="T12" fmla="*/ 22 w 23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22" y="0"/>
                  </a:moveTo>
                  <a:cubicBezTo>
                    <a:pt x="19" y="2"/>
                    <a:pt x="17" y="3"/>
                    <a:pt x="14" y="3"/>
                  </a:cubicBezTo>
                  <a:cubicBezTo>
                    <a:pt x="10" y="3"/>
                    <a:pt x="5" y="3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4" y="5"/>
                    <a:pt x="7" y="6"/>
                    <a:pt x="10" y="6"/>
                  </a:cubicBezTo>
                  <a:cubicBezTo>
                    <a:pt x="14" y="8"/>
                    <a:pt x="20" y="4"/>
                    <a:pt x="22" y="1"/>
                  </a:cubicBezTo>
                  <a:cubicBezTo>
                    <a:pt x="23" y="1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33"/>
            <p:cNvSpPr/>
            <p:nvPr/>
          </p:nvSpPr>
          <p:spPr bwMode="auto">
            <a:xfrm>
              <a:off x="5848351" y="4576763"/>
              <a:ext cx="342900" cy="344488"/>
            </a:xfrm>
            <a:custGeom>
              <a:avLst/>
              <a:gdLst>
                <a:gd name="T0" fmla="*/ 74 w 81"/>
                <a:gd name="T1" fmla="*/ 39 h 81"/>
                <a:gd name="T2" fmla="*/ 68 w 81"/>
                <a:gd name="T3" fmla="*/ 37 h 81"/>
                <a:gd name="T4" fmla="*/ 65 w 81"/>
                <a:gd name="T5" fmla="*/ 38 h 81"/>
                <a:gd name="T6" fmla="*/ 71 w 81"/>
                <a:gd name="T7" fmla="*/ 35 h 81"/>
                <a:gd name="T8" fmla="*/ 80 w 81"/>
                <a:gd name="T9" fmla="*/ 20 h 81"/>
                <a:gd name="T10" fmla="*/ 77 w 81"/>
                <a:gd name="T11" fmla="*/ 14 h 81"/>
                <a:gd name="T12" fmla="*/ 74 w 81"/>
                <a:gd name="T13" fmla="*/ 8 h 81"/>
                <a:gd name="T14" fmla="*/ 73 w 81"/>
                <a:gd name="T15" fmla="*/ 6 h 81"/>
                <a:gd name="T16" fmla="*/ 59 w 81"/>
                <a:gd name="T17" fmla="*/ 4 h 81"/>
                <a:gd name="T18" fmla="*/ 50 w 81"/>
                <a:gd name="T19" fmla="*/ 14 h 81"/>
                <a:gd name="T20" fmla="*/ 34 w 81"/>
                <a:gd name="T21" fmla="*/ 0 h 81"/>
                <a:gd name="T22" fmla="*/ 17 w 81"/>
                <a:gd name="T23" fmla="*/ 22 h 81"/>
                <a:gd name="T24" fmla="*/ 20 w 81"/>
                <a:gd name="T25" fmla="*/ 28 h 81"/>
                <a:gd name="T26" fmla="*/ 9 w 81"/>
                <a:gd name="T27" fmla="*/ 27 h 81"/>
                <a:gd name="T28" fmla="*/ 0 w 81"/>
                <a:gd name="T29" fmla="*/ 39 h 81"/>
                <a:gd name="T30" fmla="*/ 1 w 81"/>
                <a:gd name="T31" fmla="*/ 44 h 81"/>
                <a:gd name="T32" fmla="*/ 4 w 81"/>
                <a:gd name="T33" fmla="*/ 55 h 81"/>
                <a:gd name="T34" fmla="*/ 12 w 81"/>
                <a:gd name="T35" fmla="*/ 59 h 81"/>
                <a:gd name="T36" fmla="*/ 16 w 81"/>
                <a:gd name="T37" fmla="*/ 67 h 81"/>
                <a:gd name="T38" fmla="*/ 19 w 81"/>
                <a:gd name="T39" fmla="*/ 74 h 81"/>
                <a:gd name="T40" fmla="*/ 37 w 81"/>
                <a:gd name="T41" fmla="*/ 81 h 81"/>
                <a:gd name="T42" fmla="*/ 43 w 81"/>
                <a:gd name="T43" fmla="*/ 77 h 81"/>
                <a:gd name="T44" fmla="*/ 51 w 81"/>
                <a:gd name="T45" fmla="*/ 71 h 81"/>
                <a:gd name="T46" fmla="*/ 51 w 81"/>
                <a:gd name="T47" fmla="*/ 66 h 81"/>
                <a:gd name="T48" fmla="*/ 52 w 81"/>
                <a:gd name="T49" fmla="*/ 66 h 81"/>
                <a:gd name="T50" fmla="*/ 56 w 81"/>
                <a:gd name="T51" fmla="*/ 69 h 81"/>
                <a:gd name="T52" fmla="*/ 78 w 81"/>
                <a:gd name="T53" fmla="*/ 53 h 81"/>
                <a:gd name="T54" fmla="*/ 74 w 81"/>
                <a:gd name="T55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81">
                  <a:moveTo>
                    <a:pt x="74" y="39"/>
                  </a:moveTo>
                  <a:cubicBezTo>
                    <a:pt x="72" y="38"/>
                    <a:pt x="70" y="38"/>
                    <a:pt x="68" y="37"/>
                  </a:cubicBezTo>
                  <a:cubicBezTo>
                    <a:pt x="67" y="37"/>
                    <a:pt x="66" y="38"/>
                    <a:pt x="65" y="38"/>
                  </a:cubicBezTo>
                  <a:cubicBezTo>
                    <a:pt x="67" y="37"/>
                    <a:pt x="69" y="36"/>
                    <a:pt x="71" y="35"/>
                  </a:cubicBezTo>
                  <a:cubicBezTo>
                    <a:pt x="77" y="32"/>
                    <a:pt x="81" y="26"/>
                    <a:pt x="80" y="20"/>
                  </a:cubicBezTo>
                  <a:cubicBezTo>
                    <a:pt x="80" y="17"/>
                    <a:pt x="78" y="16"/>
                    <a:pt x="77" y="14"/>
                  </a:cubicBezTo>
                  <a:cubicBezTo>
                    <a:pt x="75" y="13"/>
                    <a:pt x="74" y="11"/>
                    <a:pt x="74" y="8"/>
                  </a:cubicBezTo>
                  <a:cubicBezTo>
                    <a:pt x="74" y="7"/>
                    <a:pt x="74" y="6"/>
                    <a:pt x="73" y="6"/>
                  </a:cubicBezTo>
                  <a:cubicBezTo>
                    <a:pt x="69" y="1"/>
                    <a:pt x="64" y="1"/>
                    <a:pt x="59" y="4"/>
                  </a:cubicBezTo>
                  <a:cubicBezTo>
                    <a:pt x="54" y="6"/>
                    <a:pt x="52" y="9"/>
                    <a:pt x="50" y="14"/>
                  </a:cubicBezTo>
                  <a:cubicBezTo>
                    <a:pt x="49" y="6"/>
                    <a:pt x="44" y="0"/>
                    <a:pt x="34" y="0"/>
                  </a:cubicBezTo>
                  <a:cubicBezTo>
                    <a:pt x="25" y="1"/>
                    <a:pt x="9" y="12"/>
                    <a:pt x="17" y="22"/>
                  </a:cubicBezTo>
                  <a:cubicBezTo>
                    <a:pt x="17" y="23"/>
                    <a:pt x="22" y="28"/>
                    <a:pt x="20" y="28"/>
                  </a:cubicBezTo>
                  <a:cubicBezTo>
                    <a:pt x="17" y="28"/>
                    <a:pt x="13" y="27"/>
                    <a:pt x="9" y="27"/>
                  </a:cubicBezTo>
                  <a:cubicBezTo>
                    <a:pt x="4" y="28"/>
                    <a:pt x="0" y="34"/>
                    <a:pt x="0" y="39"/>
                  </a:cubicBezTo>
                  <a:cubicBezTo>
                    <a:pt x="0" y="40"/>
                    <a:pt x="0" y="43"/>
                    <a:pt x="1" y="44"/>
                  </a:cubicBezTo>
                  <a:cubicBezTo>
                    <a:pt x="4" y="47"/>
                    <a:pt x="4" y="51"/>
                    <a:pt x="4" y="55"/>
                  </a:cubicBezTo>
                  <a:cubicBezTo>
                    <a:pt x="4" y="59"/>
                    <a:pt x="9" y="59"/>
                    <a:pt x="12" y="59"/>
                  </a:cubicBezTo>
                  <a:cubicBezTo>
                    <a:pt x="19" y="57"/>
                    <a:pt x="16" y="63"/>
                    <a:pt x="16" y="67"/>
                  </a:cubicBezTo>
                  <a:cubicBezTo>
                    <a:pt x="16" y="70"/>
                    <a:pt x="17" y="73"/>
                    <a:pt x="19" y="74"/>
                  </a:cubicBezTo>
                  <a:cubicBezTo>
                    <a:pt x="23" y="78"/>
                    <a:pt x="31" y="81"/>
                    <a:pt x="37" y="81"/>
                  </a:cubicBezTo>
                  <a:cubicBezTo>
                    <a:pt x="39" y="81"/>
                    <a:pt x="42" y="79"/>
                    <a:pt x="43" y="77"/>
                  </a:cubicBezTo>
                  <a:cubicBezTo>
                    <a:pt x="45" y="76"/>
                    <a:pt x="49" y="73"/>
                    <a:pt x="51" y="71"/>
                  </a:cubicBezTo>
                  <a:cubicBezTo>
                    <a:pt x="52" y="69"/>
                    <a:pt x="51" y="68"/>
                    <a:pt x="51" y="66"/>
                  </a:cubicBezTo>
                  <a:cubicBezTo>
                    <a:pt x="50" y="63"/>
                    <a:pt x="50" y="64"/>
                    <a:pt x="52" y="66"/>
                  </a:cubicBezTo>
                  <a:cubicBezTo>
                    <a:pt x="53" y="67"/>
                    <a:pt x="54" y="68"/>
                    <a:pt x="56" y="69"/>
                  </a:cubicBezTo>
                  <a:cubicBezTo>
                    <a:pt x="66" y="74"/>
                    <a:pt x="77" y="62"/>
                    <a:pt x="78" y="53"/>
                  </a:cubicBezTo>
                  <a:cubicBezTo>
                    <a:pt x="78" y="49"/>
                    <a:pt x="78" y="42"/>
                    <a:pt x="74" y="3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934"/>
            <p:cNvSpPr/>
            <p:nvPr/>
          </p:nvSpPr>
          <p:spPr bwMode="auto">
            <a:xfrm>
              <a:off x="6026151" y="4584700"/>
              <a:ext cx="101600" cy="280988"/>
            </a:xfrm>
            <a:custGeom>
              <a:avLst/>
              <a:gdLst>
                <a:gd name="T0" fmla="*/ 18 w 24"/>
                <a:gd name="T1" fmla="*/ 6 h 66"/>
                <a:gd name="T2" fmla="*/ 23 w 24"/>
                <a:gd name="T3" fmla="*/ 1 h 66"/>
                <a:gd name="T4" fmla="*/ 23 w 24"/>
                <a:gd name="T5" fmla="*/ 0 h 66"/>
                <a:gd name="T6" fmla="*/ 9 w 24"/>
                <a:gd name="T7" fmla="*/ 11 h 66"/>
                <a:gd name="T8" fmla="*/ 9 w 24"/>
                <a:gd name="T9" fmla="*/ 11 h 66"/>
                <a:gd name="T10" fmla="*/ 4 w 24"/>
                <a:gd name="T11" fmla="*/ 23 h 66"/>
                <a:gd name="T12" fmla="*/ 1 w 24"/>
                <a:gd name="T13" fmla="*/ 35 h 66"/>
                <a:gd name="T14" fmla="*/ 1 w 24"/>
                <a:gd name="T15" fmla="*/ 41 h 66"/>
                <a:gd name="T16" fmla="*/ 5 w 24"/>
                <a:gd name="T17" fmla="*/ 51 h 66"/>
                <a:gd name="T18" fmla="*/ 6 w 24"/>
                <a:gd name="T19" fmla="*/ 57 h 66"/>
                <a:gd name="T20" fmla="*/ 13 w 24"/>
                <a:gd name="T21" fmla="*/ 65 h 66"/>
                <a:gd name="T22" fmla="*/ 14 w 24"/>
                <a:gd name="T23" fmla="*/ 65 h 66"/>
                <a:gd name="T24" fmla="*/ 9 w 24"/>
                <a:gd name="T25" fmla="*/ 55 h 66"/>
                <a:gd name="T26" fmla="*/ 10 w 24"/>
                <a:gd name="T27" fmla="*/ 45 h 66"/>
                <a:gd name="T28" fmla="*/ 18 w 24"/>
                <a:gd name="T29" fmla="*/ 51 h 66"/>
                <a:gd name="T30" fmla="*/ 19 w 24"/>
                <a:gd name="T31" fmla="*/ 50 h 66"/>
                <a:gd name="T32" fmla="*/ 17 w 24"/>
                <a:gd name="T33" fmla="*/ 41 h 66"/>
                <a:gd name="T34" fmla="*/ 18 w 24"/>
                <a:gd name="T35" fmla="*/ 40 h 66"/>
                <a:gd name="T36" fmla="*/ 15 w 24"/>
                <a:gd name="T37" fmla="*/ 36 h 66"/>
                <a:gd name="T38" fmla="*/ 14 w 24"/>
                <a:gd name="T39" fmla="*/ 35 h 66"/>
                <a:gd name="T40" fmla="*/ 21 w 24"/>
                <a:gd name="T41" fmla="*/ 22 h 66"/>
                <a:gd name="T42" fmla="*/ 21 w 24"/>
                <a:gd name="T43" fmla="*/ 21 h 66"/>
                <a:gd name="T44" fmla="*/ 13 w 24"/>
                <a:gd name="T45" fmla="*/ 21 h 66"/>
                <a:gd name="T46" fmla="*/ 16 w 24"/>
                <a:gd name="T47" fmla="*/ 12 h 66"/>
                <a:gd name="T48" fmla="*/ 15 w 24"/>
                <a:gd name="T49" fmla="*/ 12 h 66"/>
                <a:gd name="T50" fmla="*/ 18 w 24"/>
                <a:gd name="T5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66">
                  <a:moveTo>
                    <a:pt x="18" y="6"/>
                  </a:moveTo>
                  <a:cubicBezTo>
                    <a:pt x="20" y="4"/>
                    <a:pt x="22" y="3"/>
                    <a:pt x="23" y="1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16" y="2"/>
                    <a:pt x="12" y="6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4" y="19"/>
                    <a:pt x="4" y="23"/>
                  </a:cubicBezTo>
                  <a:cubicBezTo>
                    <a:pt x="3" y="28"/>
                    <a:pt x="3" y="31"/>
                    <a:pt x="1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4"/>
                    <a:pt x="5" y="47"/>
                    <a:pt x="5" y="51"/>
                  </a:cubicBezTo>
                  <a:cubicBezTo>
                    <a:pt x="5" y="54"/>
                    <a:pt x="6" y="55"/>
                    <a:pt x="6" y="57"/>
                  </a:cubicBezTo>
                  <a:cubicBezTo>
                    <a:pt x="8" y="61"/>
                    <a:pt x="9" y="64"/>
                    <a:pt x="13" y="65"/>
                  </a:cubicBezTo>
                  <a:cubicBezTo>
                    <a:pt x="14" y="66"/>
                    <a:pt x="14" y="65"/>
                    <a:pt x="14" y="65"/>
                  </a:cubicBezTo>
                  <a:cubicBezTo>
                    <a:pt x="12" y="61"/>
                    <a:pt x="9" y="59"/>
                    <a:pt x="9" y="55"/>
                  </a:cubicBezTo>
                  <a:cubicBezTo>
                    <a:pt x="9" y="55"/>
                    <a:pt x="8" y="44"/>
                    <a:pt x="10" y="45"/>
                  </a:cubicBezTo>
                  <a:cubicBezTo>
                    <a:pt x="13" y="46"/>
                    <a:pt x="16" y="48"/>
                    <a:pt x="18" y="51"/>
                  </a:cubicBezTo>
                  <a:cubicBezTo>
                    <a:pt x="18" y="51"/>
                    <a:pt x="19" y="51"/>
                    <a:pt x="19" y="50"/>
                  </a:cubicBezTo>
                  <a:cubicBezTo>
                    <a:pt x="17" y="48"/>
                    <a:pt x="13" y="43"/>
                    <a:pt x="17" y="41"/>
                  </a:cubicBezTo>
                  <a:cubicBezTo>
                    <a:pt x="17" y="41"/>
                    <a:pt x="18" y="40"/>
                    <a:pt x="18" y="40"/>
                  </a:cubicBezTo>
                  <a:cubicBezTo>
                    <a:pt x="17" y="38"/>
                    <a:pt x="14" y="36"/>
                    <a:pt x="15" y="36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9" y="30"/>
                    <a:pt x="19" y="25"/>
                    <a:pt x="21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19" y="21"/>
                    <a:pt x="10" y="26"/>
                    <a:pt x="13" y="21"/>
                  </a:cubicBezTo>
                  <a:cubicBezTo>
                    <a:pt x="14" y="18"/>
                    <a:pt x="15" y="15"/>
                    <a:pt x="16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0" y="12"/>
                    <a:pt x="16" y="7"/>
                    <a:pt x="18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35"/>
            <p:cNvSpPr/>
            <p:nvPr/>
          </p:nvSpPr>
          <p:spPr bwMode="auto">
            <a:xfrm>
              <a:off x="6110288" y="4635500"/>
              <a:ext cx="80963" cy="103188"/>
            </a:xfrm>
            <a:custGeom>
              <a:avLst/>
              <a:gdLst>
                <a:gd name="T0" fmla="*/ 16 w 19"/>
                <a:gd name="T1" fmla="*/ 1 h 24"/>
                <a:gd name="T2" fmla="*/ 15 w 19"/>
                <a:gd name="T3" fmla="*/ 1 h 24"/>
                <a:gd name="T4" fmla="*/ 15 w 19"/>
                <a:gd name="T5" fmla="*/ 0 h 24"/>
                <a:gd name="T6" fmla="*/ 14 w 19"/>
                <a:gd name="T7" fmla="*/ 1 h 24"/>
                <a:gd name="T8" fmla="*/ 9 w 19"/>
                <a:gd name="T9" fmla="*/ 14 h 24"/>
                <a:gd name="T10" fmla="*/ 6 w 19"/>
                <a:gd name="T11" fmla="*/ 18 h 24"/>
                <a:gd name="T12" fmla="*/ 0 w 19"/>
                <a:gd name="T13" fmla="*/ 23 h 24"/>
                <a:gd name="T14" fmla="*/ 0 w 19"/>
                <a:gd name="T15" fmla="*/ 24 h 24"/>
                <a:gd name="T16" fmla="*/ 15 w 19"/>
                <a:gd name="T17" fmla="*/ 15 h 24"/>
                <a:gd name="T18" fmla="*/ 16 w 19"/>
                <a:gd name="T1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16" y="1"/>
                  </a:moveTo>
                  <a:cubicBezTo>
                    <a:pt x="16" y="1"/>
                    <a:pt x="15" y="0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1"/>
                  </a:cubicBezTo>
                  <a:cubicBezTo>
                    <a:pt x="16" y="7"/>
                    <a:pt x="14" y="11"/>
                    <a:pt x="9" y="14"/>
                  </a:cubicBezTo>
                  <a:cubicBezTo>
                    <a:pt x="8" y="15"/>
                    <a:pt x="7" y="17"/>
                    <a:pt x="6" y="18"/>
                  </a:cubicBezTo>
                  <a:cubicBezTo>
                    <a:pt x="4" y="20"/>
                    <a:pt x="2" y="21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6" y="22"/>
                    <a:pt x="11" y="19"/>
                    <a:pt x="15" y="15"/>
                  </a:cubicBezTo>
                  <a:cubicBezTo>
                    <a:pt x="19" y="10"/>
                    <a:pt x="18" y="7"/>
                    <a:pt x="16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6"/>
            <p:cNvSpPr/>
            <p:nvPr/>
          </p:nvSpPr>
          <p:spPr bwMode="auto">
            <a:xfrm>
              <a:off x="5975351" y="4772025"/>
              <a:ext cx="55563" cy="106363"/>
            </a:xfrm>
            <a:custGeom>
              <a:avLst/>
              <a:gdLst>
                <a:gd name="T0" fmla="*/ 13 w 13"/>
                <a:gd name="T1" fmla="*/ 0 h 25"/>
                <a:gd name="T2" fmla="*/ 12 w 13"/>
                <a:gd name="T3" fmla="*/ 0 h 25"/>
                <a:gd name="T4" fmla="*/ 4 w 13"/>
                <a:gd name="T5" fmla="*/ 3 h 25"/>
                <a:gd name="T6" fmla="*/ 4 w 13"/>
                <a:gd name="T7" fmla="*/ 7 h 25"/>
                <a:gd name="T8" fmla="*/ 3 w 13"/>
                <a:gd name="T9" fmla="*/ 15 h 25"/>
                <a:gd name="T10" fmla="*/ 0 w 13"/>
                <a:gd name="T11" fmla="*/ 24 h 25"/>
                <a:gd name="T12" fmla="*/ 1 w 13"/>
                <a:gd name="T13" fmla="*/ 25 h 25"/>
                <a:gd name="T14" fmla="*/ 4 w 13"/>
                <a:gd name="T15" fmla="*/ 21 h 25"/>
                <a:gd name="T16" fmla="*/ 8 w 13"/>
                <a:gd name="T17" fmla="*/ 15 h 25"/>
                <a:gd name="T18" fmla="*/ 12 w 13"/>
                <a:gd name="T19" fmla="*/ 8 h 25"/>
                <a:gd name="T20" fmla="*/ 13 w 13"/>
                <a:gd name="T21" fmla="*/ 2 h 25"/>
                <a:gd name="T22" fmla="*/ 13 w 13"/>
                <a:gd name="T23" fmla="*/ 2 h 25"/>
                <a:gd name="T24" fmla="*/ 13 w 13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0" y="2"/>
                    <a:pt x="6" y="0"/>
                    <a:pt x="4" y="3"/>
                  </a:cubicBezTo>
                  <a:cubicBezTo>
                    <a:pt x="3" y="4"/>
                    <a:pt x="3" y="6"/>
                    <a:pt x="4" y="7"/>
                  </a:cubicBezTo>
                  <a:cubicBezTo>
                    <a:pt x="6" y="9"/>
                    <a:pt x="5" y="12"/>
                    <a:pt x="3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0" y="25"/>
                    <a:pt x="1" y="25"/>
                  </a:cubicBezTo>
                  <a:cubicBezTo>
                    <a:pt x="2" y="24"/>
                    <a:pt x="3" y="22"/>
                    <a:pt x="4" y="21"/>
                  </a:cubicBezTo>
                  <a:cubicBezTo>
                    <a:pt x="5" y="19"/>
                    <a:pt x="7" y="17"/>
                    <a:pt x="8" y="15"/>
                  </a:cubicBezTo>
                  <a:cubicBezTo>
                    <a:pt x="9" y="12"/>
                    <a:pt x="11" y="10"/>
                    <a:pt x="12" y="8"/>
                  </a:cubicBezTo>
                  <a:cubicBezTo>
                    <a:pt x="13" y="6"/>
                    <a:pt x="13" y="4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37"/>
            <p:cNvSpPr/>
            <p:nvPr/>
          </p:nvSpPr>
          <p:spPr bwMode="auto">
            <a:xfrm>
              <a:off x="5945188" y="4870450"/>
              <a:ext cx="119063" cy="55563"/>
            </a:xfrm>
            <a:custGeom>
              <a:avLst/>
              <a:gdLst>
                <a:gd name="T0" fmla="*/ 26 w 28"/>
                <a:gd name="T1" fmla="*/ 1 h 13"/>
                <a:gd name="T2" fmla="*/ 17 w 28"/>
                <a:gd name="T3" fmla="*/ 6 h 13"/>
                <a:gd name="T4" fmla="*/ 2 w 28"/>
                <a:gd name="T5" fmla="*/ 8 h 13"/>
                <a:gd name="T6" fmla="*/ 1 w 28"/>
                <a:gd name="T7" fmla="*/ 8 h 13"/>
                <a:gd name="T8" fmla="*/ 1 w 28"/>
                <a:gd name="T9" fmla="*/ 9 h 13"/>
                <a:gd name="T10" fmla="*/ 1 w 28"/>
                <a:gd name="T11" fmla="*/ 9 h 13"/>
                <a:gd name="T12" fmla="*/ 1 w 28"/>
                <a:gd name="T13" fmla="*/ 9 h 13"/>
                <a:gd name="T14" fmla="*/ 1 w 28"/>
                <a:gd name="T15" fmla="*/ 9 h 13"/>
                <a:gd name="T16" fmla="*/ 2 w 28"/>
                <a:gd name="T17" fmla="*/ 9 h 13"/>
                <a:gd name="T18" fmla="*/ 4 w 28"/>
                <a:gd name="T19" fmla="*/ 9 h 13"/>
                <a:gd name="T20" fmla="*/ 4 w 28"/>
                <a:gd name="T21" fmla="*/ 10 h 13"/>
                <a:gd name="T22" fmla="*/ 15 w 28"/>
                <a:gd name="T23" fmla="*/ 12 h 13"/>
                <a:gd name="T24" fmla="*/ 23 w 28"/>
                <a:gd name="T25" fmla="*/ 7 h 13"/>
                <a:gd name="T26" fmla="*/ 27 w 28"/>
                <a:gd name="T27" fmla="*/ 1 h 13"/>
                <a:gd name="T28" fmla="*/ 26 w 28"/>
                <a:gd name="T2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3">
                  <a:moveTo>
                    <a:pt x="26" y="1"/>
                  </a:moveTo>
                  <a:cubicBezTo>
                    <a:pt x="25" y="5"/>
                    <a:pt x="21" y="6"/>
                    <a:pt x="17" y="6"/>
                  </a:cubicBezTo>
                  <a:cubicBezTo>
                    <a:pt x="12" y="7"/>
                    <a:pt x="7" y="9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12"/>
                    <a:pt x="12" y="13"/>
                    <a:pt x="15" y="12"/>
                  </a:cubicBezTo>
                  <a:cubicBezTo>
                    <a:pt x="18" y="11"/>
                    <a:pt x="21" y="9"/>
                    <a:pt x="23" y="7"/>
                  </a:cubicBezTo>
                  <a:cubicBezTo>
                    <a:pt x="25" y="6"/>
                    <a:pt x="26" y="4"/>
                    <a:pt x="27" y="1"/>
                  </a:cubicBezTo>
                  <a:cubicBezTo>
                    <a:pt x="28" y="1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938"/>
            <p:cNvSpPr/>
            <p:nvPr/>
          </p:nvSpPr>
          <p:spPr bwMode="auto">
            <a:xfrm>
              <a:off x="5864226" y="4559300"/>
              <a:ext cx="166688" cy="288925"/>
            </a:xfrm>
            <a:custGeom>
              <a:avLst/>
              <a:gdLst>
                <a:gd name="T0" fmla="*/ 39 w 39"/>
                <a:gd name="T1" fmla="*/ 35 h 68"/>
                <a:gd name="T2" fmla="*/ 39 w 39"/>
                <a:gd name="T3" fmla="*/ 35 h 68"/>
                <a:gd name="T4" fmla="*/ 37 w 39"/>
                <a:gd name="T5" fmla="*/ 25 h 68"/>
                <a:gd name="T6" fmla="*/ 37 w 39"/>
                <a:gd name="T7" fmla="*/ 23 h 68"/>
                <a:gd name="T8" fmla="*/ 35 w 39"/>
                <a:gd name="T9" fmla="*/ 10 h 68"/>
                <a:gd name="T10" fmla="*/ 35 w 39"/>
                <a:gd name="T11" fmla="*/ 9 h 68"/>
                <a:gd name="T12" fmla="*/ 18 w 39"/>
                <a:gd name="T13" fmla="*/ 10 h 68"/>
                <a:gd name="T14" fmla="*/ 11 w 39"/>
                <a:gd name="T15" fmla="*/ 21 h 68"/>
                <a:gd name="T16" fmla="*/ 12 w 39"/>
                <a:gd name="T17" fmla="*/ 26 h 68"/>
                <a:gd name="T18" fmla="*/ 13 w 39"/>
                <a:gd name="T19" fmla="*/ 32 h 68"/>
                <a:gd name="T20" fmla="*/ 5 w 39"/>
                <a:gd name="T21" fmla="*/ 32 h 68"/>
                <a:gd name="T22" fmla="*/ 0 w 39"/>
                <a:gd name="T23" fmla="*/ 48 h 68"/>
                <a:gd name="T24" fmla="*/ 5 w 39"/>
                <a:gd name="T25" fmla="*/ 55 h 68"/>
                <a:gd name="T26" fmla="*/ 8 w 39"/>
                <a:gd name="T27" fmla="*/ 53 h 68"/>
                <a:gd name="T28" fmla="*/ 18 w 39"/>
                <a:gd name="T29" fmla="*/ 51 h 68"/>
                <a:gd name="T30" fmla="*/ 18 w 39"/>
                <a:gd name="T31" fmla="*/ 52 h 68"/>
                <a:gd name="T32" fmla="*/ 23 w 39"/>
                <a:gd name="T33" fmla="*/ 51 h 68"/>
                <a:gd name="T34" fmla="*/ 19 w 39"/>
                <a:gd name="T35" fmla="*/ 53 h 68"/>
                <a:gd name="T36" fmla="*/ 11 w 39"/>
                <a:gd name="T37" fmla="*/ 56 h 68"/>
                <a:gd name="T38" fmla="*/ 9 w 39"/>
                <a:gd name="T39" fmla="*/ 59 h 68"/>
                <a:gd name="T40" fmla="*/ 11 w 39"/>
                <a:gd name="T41" fmla="*/ 61 h 68"/>
                <a:gd name="T42" fmla="*/ 14 w 39"/>
                <a:gd name="T43" fmla="*/ 68 h 68"/>
                <a:gd name="T44" fmla="*/ 15 w 39"/>
                <a:gd name="T45" fmla="*/ 68 h 68"/>
                <a:gd name="T46" fmla="*/ 23 w 39"/>
                <a:gd name="T47" fmla="*/ 65 h 68"/>
                <a:gd name="T48" fmla="*/ 26 w 39"/>
                <a:gd name="T49" fmla="*/ 60 h 68"/>
                <a:gd name="T50" fmla="*/ 30 w 39"/>
                <a:gd name="T51" fmla="*/ 54 h 68"/>
                <a:gd name="T52" fmla="*/ 31 w 39"/>
                <a:gd name="T53" fmla="*/ 52 h 68"/>
                <a:gd name="T54" fmla="*/ 35 w 39"/>
                <a:gd name="T55" fmla="*/ 43 h 68"/>
                <a:gd name="T56" fmla="*/ 38 w 39"/>
                <a:gd name="T57" fmla="*/ 39 h 68"/>
                <a:gd name="T58" fmla="*/ 39 w 39"/>
                <a:gd name="T59" fmla="*/ 38 h 68"/>
                <a:gd name="T60" fmla="*/ 39 w 39"/>
                <a:gd name="T61" fmla="*/ 36 h 68"/>
                <a:gd name="T62" fmla="*/ 39 w 39"/>
                <a:gd name="T63" fmla="*/ 3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" h="68">
                  <a:moveTo>
                    <a:pt x="39" y="35"/>
                  </a:moveTo>
                  <a:cubicBezTo>
                    <a:pt x="39" y="35"/>
                    <a:pt x="39" y="35"/>
                    <a:pt x="39" y="35"/>
                  </a:cubicBezTo>
                  <a:cubicBezTo>
                    <a:pt x="38" y="31"/>
                    <a:pt x="36" y="28"/>
                    <a:pt x="37" y="25"/>
                  </a:cubicBezTo>
                  <a:cubicBezTo>
                    <a:pt x="37" y="24"/>
                    <a:pt x="38" y="24"/>
                    <a:pt x="37" y="23"/>
                  </a:cubicBezTo>
                  <a:cubicBezTo>
                    <a:pt x="33" y="20"/>
                    <a:pt x="29" y="12"/>
                    <a:pt x="35" y="10"/>
                  </a:cubicBezTo>
                  <a:cubicBezTo>
                    <a:pt x="35" y="10"/>
                    <a:pt x="36" y="10"/>
                    <a:pt x="35" y="9"/>
                  </a:cubicBezTo>
                  <a:cubicBezTo>
                    <a:pt x="33" y="0"/>
                    <a:pt x="22" y="6"/>
                    <a:pt x="18" y="10"/>
                  </a:cubicBezTo>
                  <a:cubicBezTo>
                    <a:pt x="15" y="12"/>
                    <a:pt x="10" y="18"/>
                    <a:pt x="11" y="21"/>
                  </a:cubicBezTo>
                  <a:cubicBezTo>
                    <a:pt x="11" y="23"/>
                    <a:pt x="11" y="24"/>
                    <a:pt x="12" y="26"/>
                  </a:cubicBezTo>
                  <a:cubicBezTo>
                    <a:pt x="14" y="28"/>
                    <a:pt x="20" y="34"/>
                    <a:pt x="13" y="32"/>
                  </a:cubicBezTo>
                  <a:cubicBezTo>
                    <a:pt x="11" y="32"/>
                    <a:pt x="7" y="31"/>
                    <a:pt x="5" y="32"/>
                  </a:cubicBezTo>
                  <a:cubicBezTo>
                    <a:pt x="1" y="36"/>
                    <a:pt x="1" y="43"/>
                    <a:pt x="0" y="48"/>
                  </a:cubicBezTo>
                  <a:cubicBezTo>
                    <a:pt x="0" y="51"/>
                    <a:pt x="2" y="55"/>
                    <a:pt x="5" y="55"/>
                  </a:cubicBezTo>
                  <a:cubicBezTo>
                    <a:pt x="6" y="55"/>
                    <a:pt x="8" y="54"/>
                    <a:pt x="8" y="53"/>
                  </a:cubicBezTo>
                  <a:cubicBezTo>
                    <a:pt x="10" y="52"/>
                    <a:pt x="20" y="47"/>
                    <a:pt x="18" y="51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0" y="52"/>
                    <a:pt x="22" y="52"/>
                    <a:pt x="23" y="51"/>
                  </a:cubicBezTo>
                  <a:cubicBezTo>
                    <a:pt x="22" y="52"/>
                    <a:pt x="21" y="53"/>
                    <a:pt x="19" y="53"/>
                  </a:cubicBezTo>
                  <a:cubicBezTo>
                    <a:pt x="16" y="55"/>
                    <a:pt x="14" y="56"/>
                    <a:pt x="11" y="56"/>
                  </a:cubicBezTo>
                  <a:cubicBezTo>
                    <a:pt x="9" y="57"/>
                    <a:pt x="9" y="57"/>
                    <a:pt x="9" y="59"/>
                  </a:cubicBezTo>
                  <a:cubicBezTo>
                    <a:pt x="9" y="60"/>
                    <a:pt x="10" y="61"/>
                    <a:pt x="11" y="61"/>
                  </a:cubicBezTo>
                  <a:cubicBezTo>
                    <a:pt x="13" y="61"/>
                    <a:pt x="15" y="66"/>
                    <a:pt x="14" y="68"/>
                  </a:cubicBezTo>
                  <a:cubicBezTo>
                    <a:pt x="14" y="68"/>
                    <a:pt x="14" y="68"/>
                    <a:pt x="15" y="68"/>
                  </a:cubicBezTo>
                  <a:cubicBezTo>
                    <a:pt x="18" y="67"/>
                    <a:pt x="20" y="67"/>
                    <a:pt x="23" y="65"/>
                  </a:cubicBezTo>
                  <a:cubicBezTo>
                    <a:pt x="24" y="64"/>
                    <a:pt x="25" y="61"/>
                    <a:pt x="26" y="60"/>
                  </a:cubicBezTo>
                  <a:cubicBezTo>
                    <a:pt x="27" y="57"/>
                    <a:pt x="29" y="56"/>
                    <a:pt x="30" y="54"/>
                  </a:cubicBezTo>
                  <a:cubicBezTo>
                    <a:pt x="31" y="53"/>
                    <a:pt x="31" y="52"/>
                    <a:pt x="31" y="52"/>
                  </a:cubicBezTo>
                  <a:cubicBezTo>
                    <a:pt x="31" y="48"/>
                    <a:pt x="32" y="46"/>
                    <a:pt x="35" y="43"/>
                  </a:cubicBezTo>
                  <a:cubicBezTo>
                    <a:pt x="37" y="42"/>
                    <a:pt x="38" y="41"/>
                    <a:pt x="38" y="39"/>
                  </a:cubicBezTo>
                  <a:cubicBezTo>
                    <a:pt x="39" y="39"/>
                    <a:pt x="39" y="39"/>
                    <a:pt x="39" y="38"/>
                  </a:cubicBezTo>
                  <a:cubicBezTo>
                    <a:pt x="39" y="38"/>
                    <a:pt x="39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939"/>
            <p:cNvSpPr/>
            <p:nvPr/>
          </p:nvSpPr>
          <p:spPr bwMode="auto">
            <a:xfrm>
              <a:off x="5868988" y="4594225"/>
              <a:ext cx="149225" cy="182563"/>
            </a:xfrm>
            <a:custGeom>
              <a:avLst/>
              <a:gdLst>
                <a:gd name="T0" fmla="*/ 33 w 35"/>
                <a:gd name="T1" fmla="*/ 19 h 43"/>
                <a:gd name="T2" fmla="*/ 32 w 35"/>
                <a:gd name="T3" fmla="*/ 14 h 43"/>
                <a:gd name="T4" fmla="*/ 30 w 35"/>
                <a:gd name="T5" fmla="*/ 13 h 43"/>
                <a:gd name="T6" fmla="*/ 27 w 35"/>
                <a:gd name="T7" fmla="*/ 1 h 43"/>
                <a:gd name="T8" fmla="*/ 27 w 35"/>
                <a:gd name="T9" fmla="*/ 0 h 43"/>
                <a:gd name="T10" fmla="*/ 19 w 35"/>
                <a:gd name="T11" fmla="*/ 5 h 43"/>
                <a:gd name="T12" fmla="*/ 16 w 35"/>
                <a:gd name="T13" fmla="*/ 10 h 43"/>
                <a:gd name="T14" fmla="*/ 16 w 35"/>
                <a:gd name="T15" fmla="*/ 11 h 43"/>
                <a:gd name="T16" fmla="*/ 14 w 35"/>
                <a:gd name="T17" fmla="*/ 13 h 43"/>
                <a:gd name="T18" fmla="*/ 16 w 35"/>
                <a:gd name="T19" fmla="*/ 25 h 43"/>
                <a:gd name="T20" fmla="*/ 10 w 35"/>
                <a:gd name="T21" fmla="*/ 24 h 43"/>
                <a:gd name="T22" fmla="*/ 1 w 35"/>
                <a:gd name="T23" fmla="*/ 30 h 43"/>
                <a:gd name="T24" fmla="*/ 1 w 35"/>
                <a:gd name="T25" fmla="*/ 37 h 43"/>
                <a:gd name="T26" fmla="*/ 7 w 35"/>
                <a:gd name="T27" fmla="*/ 42 h 43"/>
                <a:gd name="T28" fmla="*/ 7 w 35"/>
                <a:gd name="T29" fmla="*/ 42 h 43"/>
                <a:gd name="T30" fmla="*/ 19 w 35"/>
                <a:gd name="T31" fmla="*/ 41 h 43"/>
                <a:gd name="T32" fmla="*/ 26 w 35"/>
                <a:gd name="T33" fmla="*/ 40 h 43"/>
                <a:gd name="T34" fmla="*/ 35 w 35"/>
                <a:gd name="T35" fmla="*/ 29 h 43"/>
                <a:gd name="T36" fmla="*/ 33 w 35"/>
                <a:gd name="T37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43">
                  <a:moveTo>
                    <a:pt x="33" y="19"/>
                  </a:moveTo>
                  <a:cubicBezTo>
                    <a:pt x="33" y="18"/>
                    <a:pt x="33" y="15"/>
                    <a:pt x="32" y="14"/>
                  </a:cubicBezTo>
                  <a:cubicBezTo>
                    <a:pt x="32" y="13"/>
                    <a:pt x="31" y="13"/>
                    <a:pt x="30" y="13"/>
                  </a:cubicBezTo>
                  <a:cubicBezTo>
                    <a:pt x="27" y="14"/>
                    <a:pt x="28" y="3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2"/>
                    <a:pt x="21" y="3"/>
                    <a:pt x="19" y="5"/>
                  </a:cubicBezTo>
                  <a:cubicBezTo>
                    <a:pt x="17" y="6"/>
                    <a:pt x="17" y="8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2"/>
                    <a:pt x="15" y="12"/>
                    <a:pt x="14" y="13"/>
                  </a:cubicBezTo>
                  <a:cubicBezTo>
                    <a:pt x="11" y="15"/>
                    <a:pt x="15" y="23"/>
                    <a:pt x="16" y="25"/>
                  </a:cubicBezTo>
                  <a:cubicBezTo>
                    <a:pt x="15" y="25"/>
                    <a:pt x="11" y="24"/>
                    <a:pt x="10" y="24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2" y="39"/>
                    <a:pt x="7" y="39"/>
                    <a:pt x="7" y="42"/>
                  </a:cubicBezTo>
                  <a:cubicBezTo>
                    <a:pt x="7" y="42"/>
                    <a:pt x="7" y="43"/>
                    <a:pt x="7" y="42"/>
                  </a:cubicBezTo>
                  <a:cubicBezTo>
                    <a:pt x="11" y="42"/>
                    <a:pt x="15" y="41"/>
                    <a:pt x="19" y="41"/>
                  </a:cubicBezTo>
                  <a:cubicBezTo>
                    <a:pt x="21" y="42"/>
                    <a:pt x="24" y="41"/>
                    <a:pt x="26" y="40"/>
                  </a:cubicBezTo>
                  <a:cubicBezTo>
                    <a:pt x="30" y="38"/>
                    <a:pt x="35" y="34"/>
                    <a:pt x="35" y="29"/>
                  </a:cubicBezTo>
                  <a:cubicBezTo>
                    <a:pt x="35" y="26"/>
                    <a:pt x="34" y="23"/>
                    <a:pt x="33" y="19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940"/>
            <p:cNvSpPr/>
            <p:nvPr/>
          </p:nvSpPr>
          <p:spPr bwMode="auto">
            <a:xfrm>
              <a:off x="5907088" y="4759325"/>
              <a:ext cx="84138" cy="106363"/>
            </a:xfrm>
            <a:custGeom>
              <a:avLst/>
              <a:gdLst>
                <a:gd name="T0" fmla="*/ 19 w 20"/>
                <a:gd name="T1" fmla="*/ 1 h 25"/>
                <a:gd name="T2" fmla="*/ 16 w 20"/>
                <a:gd name="T3" fmla="*/ 5 h 25"/>
                <a:gd name="T4" fmla="*/ 2 w 20"/>
                <a:gd name="T5" fmla="*/ 24 h 25"/>
                <a:gd name="T6" fmla="*/ 3 w 20"/>
                <a:gd name="T7" fmla="*/ 24 h 25"/>
                <a:gd name="T8" fmla="*/ 12 w 20"/>
                <a:gd name="T9" fmla="*/ 11 h 25"/>
                <a:gd name="T10" fmla="*/ 19 w 20"/>
                <a:gd name="T11" fmla="*/ 3 h 25"/>
                <a:gd name="T12" fmla="*/ 19 w 20"/>
                <a:gd name="T13" fmla="*/ 2 h 25"/>
                <a:gd name="T14" fmla="*/ 19 w 20"/>
                <a:gd name="T15" fmla="*/ 2 h 25"/>
                <a:gd name="T16" fmla="*/ 20 w 20"/>
                <a:gd name="T17" fmla="*/ 1 h 25"/>
                <a:gd name="T18" fmla="*/ 19 w 20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19" y="1"/>
                  </a:moveTo>
                  <a:cubicBezTo>
                    <a:pt x="18" y="2"/>
                    <a:pt x="17" y="3"/>
                    <a:pt x="16" y="5"/>
                  </a:cubicBezTo>
                  <a:cubicBezTo>
                    <a:pt x="10" y="11"/>
                    <a:pt x="0" y="14"/>
                    <a:pt x="2" y="24"/>
                  </a:cubicBezTo>
                  <a:cubicBezTo>
                    <a:pt x="2" y="25"/>
                    <a:pt x="3" y="25"/>
                    <a:pt x="3" y="24"/>
                  </a:cubicBezTo>
                  <a:cubicBezTo>
                    <a:pt x="4" y="20"/>
                    <a:pt x="9" y="14"/>
                    <a:pt x="12" y="11"/>
                  </a:cubicBezTo>
                  <a:cubicBezTo>
                    <a:pt x="16" y="9"/>
                    <a:pt x="17" y="7"/>
                    <a:pt x="19" y="3"/>
                  </a:cubicBezTo>
                  <a:cubicBezTo>
                    <a:pt x="19" y="3"/>
                    <a:pt x="19" y="3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1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941"/>
            <p:cNvSpPr/>
            <p:nvPr/>
          </p:nvSpPr>
          <p:spPr bwMode="auto">
            <a:xfrm>
              <a:off x="6043613" y="4751388"/>
              <a:ext cx="63500" cy="63500"/>
            </a:xfrm>
            <a:custGeom>
              <a:avLst/>
              <a:gdLst>
                <a:gd name="T0" fmla="*/ 15 w 15"/>
                <a:gd name="T1" fmla="*/ 14 h 15"/>
                <a:gd name="T2" fmla="*/ 15 w 15"/>
                <a:gd name="T3" fmla="*/ 14 h 15"/>
                <a:gd name="T4" fmla="*/ 15 w 15"/>
                <a:gd name="T5" fmla="*/ 14 h 15"/>
                <a:gd name="T6" fmla="*/ 14 w 15"/>
                <a:gd name="T7" fmla="*/ 10 h 15"/>
                <a:gd name="T8" fmla="*/ 12 w 15"/>
                <a:gd name="T9" fmla="*/ 8 h 15"/>
                <a:gd name="T10" fmla="*/ 11 w 15"/>
                <a:gd name="T11" fmla="*/ 4 h 15"/>
                <a:gd name="T12" fmla="*/ 2 w 15"/>
                <a:gd name="T13" fmla="*/ 1 h 15"/>
                <a:gd name="T14" fmla="*/ 1 w 15"/>
                <a:gd name="T15" fmla="*/ 0 h 15"/>
                <a:gd name="T16" fmla="*/ 1 w 15"/>
                <a:gd name="T17" fmla="*/ 1 h 15"/>
                <a:gd name="T18" fmla="*/ 1 w 15"/>
                <a:gd name="T19" fmla="*/ 2 h 15"/>
                <a:gd name="T20" fmla="*/ 2 w 15"/>
                <a:gd name="T21" fmla="*/ 2 h 15"/>
                <a:gd name="T22" fmla="*/ 2 w 15"/>
                <a:gd name="T23" fmla="*/ 2 h 15"/>
                <a:gd name="T24" fmla="*/ 7 w 15"/>
                <a:gd name="T25" fmla="*/ 6 h 15"/>
                <a:gd name="T26" fmla="*/ 11 w 15"/>
                <a:gd name="T27" fmla="*/ 9 h 15"/>
                <a:gd name="T28" fmla="*/ 14 w 15"/>
                <a:gd name="T29" fmla="*/ 14 h 15"/>
                <a:gd name="T30" fmla="*/ 15 w 15"/>
                <a:gd name="T31" fmla="*/ 14 h 15"/>
                <a:gd name="T32" fmla="*/ 15 w 15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1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1" y="7"/>
                    <a:pt x="11" y="5"/>
                    <a:pt x="11" y="4"/>
                  </a:cubicBezTo>
                  <a:cubicBezTo>
                    <a:pt x="10" y="1"/>
                    <a:pt x="5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5" y="5"/>
                    <a:pt x="7" y="6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5"/>
                    <a:pt x="15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942"/>
            <p:cNvSpPr/>
            <p:nvPr/>
          </p:nvSpPr>
          <p:spPr bwMode="auto">
            <a:xfrm>
              <a:off x="6043613" y="4632325"/>
              <a:ext cx="50800" cy="144463"/>
            </a:xfrm>
            <a:custGeom>
              <a:avLst/>
              <a:gdLst>
                <a:gd name="T0" fmla="*/ 11 w 12"/>
                <a:gd name="T1" fmla="*/ 13 h 34"/>
                <a:gd name="T2" fmla="*/ 7 w 12"/>
                <a:gd name="T3" fmla="*/ 15 h 34"/>
                <a:gd name="T4" fmla="*/ 5 w 12"/>
                <a:gd name="T5" fmla="*/ 13 h 34"/>
                <a:gd name="T6" fmla="*/ 4 w 12"/>
                <a:gd name="T7" fmla="*/ 13 h 34"/>
                <a:gd name="T8" fmla="*/ 6 w 12"/>
                <a:gd name="T9" fmla="*/ 1 h 34"/>
                <a:gd name="T10" fmla="*/ 5 w 12"/>
                <a:gd name="T11" fmla="*/ 1 h 34"/>
                <a:gd name="T12" fmla="*/ 1 w 12"/>
                <a:gd name="T13" fmla="*/ 18 h 34"/>
                <a:gd name="T14" fmla="*/ 1 w 12"/>
                <a:gd name="T15" fmla="*/ 19 h 34"/>
                <a:gd name="T16" fmla="*/ 1 w 12"/>
                <a:gd name="T17" fmla="*/ 30 h 34"/>
                <a:gd name="T18" fmla="*/ 8 w 12"/>
                <a:gd name="T19" fmla="*/ 34 h 34"/>
                <a:gd name="T20" fmla="*/ 9 w 12"/>
                <a:gd name="T21" fmla="*/ 33 h 34"/>
                <a:gd name="T22" fmla="*/ 4 w 12"/>
                <a:gd name="T23" fmla="*/ 29 h 34"/>
                <a:gd name="T24" fmla="*/ 5 w 12"/>
                <a:gd name="T25" fmla="*/ 25 h 34"/>
                <a:gd name="T26" fmla="*/ 5 w 12"/>
                <a:gd name="T27" fmla="*/ 24 h 34"/>
                <a:gd name="T28" fmla="*/ 8 w 12"/>
                <a:gd name="T29" fmla="*/ 17 h 34"/>
                <a:gd name="T30" fmla="*/ 9 w 12"/>
                <a:gd name="T31" fmla="*/ 17 h 34"/>
                <a:gd name="T32" fmla="*/ 12 w 12"/>
                <a:gd name="T33" fmla="*/ 14 h 34"/>
                <a:gd name="T34" fmla="*/ 11 w 12"/>
                <a:gd name="T3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34">
                  <a:moveTo>
                    <a:pt x="11" y="13"/>
                  </a:moveTo>
                  <a:cubicBezTo>
                    <a:pt x="9" y="14"/>
                    <a:pt x="8" y="14"/>
                    <a:pt x="7" y="15"/>
                  </a:cubicBezTo>
                  <a:cubicBezTo>
                    <a:pt x="6" y="16"/>
                    <a:pt x="5" y="15"/>
                    <a:pt x="5" y="13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1" y="14"/>
                    <a:pt x="5" y="3"/>
                    <a:pt x="6" y="1"/>
                  </a:cubicBezTo>
                  <a:cubicBezTo>
                    <a:pt x="6" y="1"/>
                    <a:pt x="5" y="0"/>
                    <a:pt x="5" y="1"/>
                  </a:cubicBezTo>
                  <a:cubicBezTo>
                    <a:pt x="0" y="6"/>
                    <a:pt x="0" y="11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2" y="19"/>
                    <a:pt x="0" y="29"/>
                    <a:pt x="1" y="30"/>
                  </a:cubicBezTo>
                  <a:cubicBezTo>
                    <a:pt x="1" y="32"/>
                    <a:pt x="6" y="34"/>
                    <a:pt x="8" y="34"/>
                  </a:cubicBezTo>
                  <a:cubicBezTo>
                    <a:pt x="9" y="34"/>
                    <a:pt x="9" y="34"/>
                    <a:pt x="9" y="33"/>
                  </a:cubicBezTo>
                  <a:cubicBezTo>
                    <a:pt x="7" y="32"/>
                    <a:pt x="6" y="30"/>
                    <a:pt x="4" y="29"/>
                  </a:cubicBezTo>
                  <a:cubicBezTo>
                    <a:pt x="3" y="28"/>
                    <a:pt x="5" y="27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10" y="16"/>
                    <a:pt x="11" y="15"/>
                    <a:pt x="12" y="14"/>
                  </a:cubicBezTo>
                  <a:cubicBezTo>
                    <a:pt x="12" y="14"/>
                    <a:pt x="12" y="13"/>
                    <a:pt x="11" y="13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943"/>
            <p:cNvSpPr/>
            <p:nvPr/>
          </p:nvSpPr>
          <p:spPr bwMode="auto">
            <a:xfrm>
              <a:off x="5864226" y="4610100"/>
              <a:ext cx="136525" cy="149225"/>
            </a:xfrm>
            <a:custGeom>
              <a:avLst/>
              <a:gdLst>
                <a:gd name="T0" fmla="*/ 31 w 32"/>
                <a:gd name="T1" fmla="*/ 27 h 35"/>
                <a:gd name="T2" fmla="*/ 22 w 32"/>
                <a:gd name="T3" fmla="*/ 15 h 35"/>
                <a:gd name="T4" fmla="*/ 22 w 32"/>
                <a:gd name="T5" fmla="*/ 12 h 35"/>
                <a:gd name="T6" fmla="*/ 23 w 32"/>
                <a:gd name="T7" fmla="*/ 8 h 35"/>
                <a:gd name="T8" fmla="*/ 23 w 32"/>
                <a:gd name="T9" fmla="*/ 7 h 35"/>
                <a:gd name="T10" fmla="*/ 21 w 32"/>
                <a:gd name="T11" fmla="*/ 5 h 35"/>
                <a:gd name="T12" fmla="*/ 20 w 32"/>
                <a:gd name="T13" fmla="*/ 2 h 35"/>
                <a:gd name="T14" fmla="*/ 21 w 32"/>
                <a:gd name="T15" fmla="*/ 1 h 35"/>
                <a:gd name="T16" fmla="*/ 21 w 32"/>
                <a:gd name="T17" fmla="*/ 0 h 35"/>
                <a:gd name="T18" fmla="*/ 19 w 32"/>
                <a:gd name="T19" fmla="*/ 2 h 35"/>
                <a:gd name="T20" fmla="*/ 19 w 32"/>
                <a:gd name="T21" fmla="*/ 2 h 35"/>
                <a:gd name="T22" fmla="*/ 16 w 32"/>
                <a:gd name="T23" fmla="*/ 8 h 35"/>
                <a:gd name="T24" fmla="*/ 16 w 32"/>
                <a:gd name="T25" fmla="*/ 10 h 35"/>
                <a:gd name="T26" fmla="*/ 16 w 32"/>
                <a:gd name="T27" fmla="*/ 11 h 35"/>
                <a:gd name="T28" fmla="*/ 16 w 32"/>
                <a:gd name="T29" fmla="*/ 17 h 35"/>
                <a:gd name="T30" fmla="*/ 19 w 32"/>
                <a:gd name="T31" fmla="*/ 21 h 35"/>
                <a:gd name="T32" fmla="*/ 25 w 32"/>
                <a:gd name="T33" fmla="*/ 24 h 35"/>
                <a:gd name="T34" fmla="*/ 11 w 32"/>
                <a:gd name="T35" fmla="*/ 20 h 35"/>
                <a:gd name="T36" fmla="*/ 5 w 32"/>
                <a:gd name="T37" fmla="*/ 21 h 35"/>
                <a:gd name="T38" fmla="*/ 4 w 32"/>
                <a:gd name="T39" fmla="*/ 22 h 35"/>
                <a:gd name="T40" fmla="*/ 4 w 32"/>
                <a:gd name="T41" fmla="*/ 22 h 35"/>
                <a:gd name="T42" fmla="*/ 1 w 32"/>
                <a:gd name="T43" fmla="*/ 30 h 35"/>
                <a:gd name="T44" fmla="*/ 1 w 32"/>
                <a:gd name="T45" fmla="*/ 34 h 35"/>
                <a:gd name="T46" fmla="*/ 2 w 32"/>
                <a:gd name="T47" fmla="*/ 34 h 35"/>
                <a:gd name="T48" fmla="*/ 10 w 32"/>
                <a:gd name="T49" fmla="*/ 30 h 35"/>
                <a:gd name="T50" fmla="*/ 11 w 32"/>
                <a:gd name="T51" fmla="*/ 28 h 35"/>
                <a:gd name="T52" fmla="*/ 31 w 32"/>
                <a:gd name="T53" fmla="*/ 29 h 35"/>
                <a:gd name="T54" fmla="*/ 31 w 32"/>
                <a:gd name="T55" fmla="*/ 28 h 35"/>
                <a:gd name="T56" fmla="*/ 31 w 32"/>
                <a:gd name="T5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35">
                  <a:moveTo>
                    <a:pt x="31" y="27"/>
                  </a:moveTo>
                  <a:cubicBezTo>
                    <a:pt x="28" y="22"/>
                    <a:pt x="19" y="20"/>
                    <a:pt x="22" y="15"/>
                  </a:cubicBezTo>
                  <a:cubicBezTo>
                    <a:pt x="22" y="14"/>
                    <a:pt x="22" y="13"/>
                    <a:pt x="22" y="12"/>
                  </a:cubicBezTo>
                  <a:cubicBezTo>
                    <a:pt x="19" y="9"/>
                    <a:pt x="22" y="10"/>
                    <a:pt x="23" y="8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3" y="6"/>
                    <a:pt x="22" y="5"/>
                    <a:pt x="21" y="5"/>
                  </a:cubicBezTo>
                  <a:cubicBezTo>
                    <a:pt x="21" y="4"/>
                    <a:pt x="20" y="3"/>
                    <a:pt x="20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4"/>
                    <a:pt x="16" y="6"/>
                    <a:pt x="16" y="8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6" y="12"/>
                    <a:pt x="16" y="11"/>
                  </a:cubicBezTo>
                  <a:cubicBezTo>
                    <a:pt x="17" y="13"/>
                    <a:pt x="16" y="15"/>
                    <a:pt x="16" y="17"/>
                  </a:cubicBezTo>
                  <a:cubicBezTo>
                    <a:pt x="17" y="18"/>
                    <a:pt x="17" y="20"/>
                    <a:pt x="19" y="21"/>
                  </a:cubicBezTo>
                  <a:cubicBezTo>
                    <a:pt x="21" y="22"/>
                    <a:pt x="23" y="23"/>
                    <a:pt x="25" y="24"/>
                  </a:cubicBezTo>
                  <a:cubicBezTo>
                    <a:pt x="20" y="23"/>
                    <a:pt x="16" y="22"/>
                    <a:pt x="11" y="20"/>
                  </a:cubicBezTo>
                  <a:cubicBezTo>
                    <a:pt x="8" y="20"/>
                    <a:pt x="6" y="20"/>
                    <a:pt x="5" y="21"/>
                  </a:cubicBezTo>
                  <a:cubicBezTo>
                    <a:pt x="4" y="21"/>
                    <a:pt x="4" y="21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3"/>
                    <a:pt x="0" y="27"/>
                    <a:pt x="1" y="30"/>
                  </a:cubicBezTo>
                  <a:cubicBezTo>
                    <a:pt x="1" y="31"/>
                    <a:pt x="1" y="32"/>
                    <a:pt x="1" y="34"/>
                  </a:cubicBezTo>
                  <a:cubicBezTo>
                    <a:pt x="1" y="34"/>
                    <a:pt x="2" y="35"/>
                    <a:pt x="2" y="34"/>
                  </a:cubicBezTo>
                  <a:cubicBezTo>
                    <a:pt x="4" y="31"/>
                    <a:pt x="7" y="32"/>
                    <a:pt x="10" y="30"/>
                  </a:cubicBezTo>
                  <a:cubicBezTo>
                    <a:pt x="10" y="30"/>
                    <a:pt x="11" y="29"/>
                    <a:pt x="11" y="28"/>
                  </a:cubicBezTo>
                  <a:cubicBezTo>
                    <a:pt x="11" y="20"/>
                    <a:pt x="27" y="26"/>
                    <a:pt x="31" y="29"/>
                  </a:cubicBezTo>
                  <a:cubicBezTo>
                    <a:pt x="31" y="29"/>
                    <a:pt x="32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944"/>
            <p:cNvSpPr/>
            <p:nvPr/>
          </p:nvSpPr>
          <p:spPr bwMode="auto">
            <a:xfrm>
              <a:off x="5975351" y="4708525"/>
              <a:ext cx="88900" cy="80963"/>
            </a:xfrm>
            <a:custGeom>
              <a:avLst/>
              <a:gdLst>
                <a:gd name="T0" fmla="*/ 15 w 21"/>
                <a:gd name="T1" fmla="*/ 1 h 19"/>
                <a:gd name="T2" fmla="*/ 3 w 21"/>
                <a:gd name="T3" fmla="*/ 5 h 19"/>
                <a:gd name="T4" fmla="*/ 3 w 21"/>
                <a:gd name="T5" fmla="*/ 16 h 19"/>
                <a:gd name="T6" fmla="*/ 17 w 21"/>
                <a:gd name="T7" fmla="*/ 13 h 19"/>
                <a:gd name="T8" fmla="*/ 15 w 21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15" y="1"/>
                  </a:moveTo>
                  <a:cubicBezTo>
                    <a:pt x="12" y="0"/>
                    <a:pt x="4" y="1"/>
                    <a:pt x="3" y="5"/>
                  </a:cubicBezTo>
                  <a:cubicBezTo>
                    <a:pt x="1" y="8"/>
                    <a:pt x="0" y="13"/>
                    <a:pt x="3" y="16"/>
                  </a:cubicBezTo>
                  <a:cubicBezTo>
                    <a:pt x="7" y="19"/>
                    <a:pt x="13" y="16"/>
                    <a:pt x="17" y="13"/>
                  </a:cubicBezTo>
                  <a:cubicBezTo>
                    <a:pt x="20" y="10"/>
                    <a:pt x="21" y="1"/>
                    <a:pt x="15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945"/>
            <p:cNvSpPr/>
            <p:nvPr/>
          </p:nvSpPr>
          <p:spPr bwMode="auto">
            <a:xfrm>
              <a:off x="5983288" y="4713288"/>
              <a:ext cx="76200" cy="71438"/>
            </a:xfrm>
            <a:custGeom>
              <a:avLst/>
              <a:gdLst>
                <a:gd name="T0" fmla="*/ 13 w 18"/>
                <a:gd name="T1" fmla="*/ 1 h 17"/>
                <a:gd name="T2" fmla="*/ 13 w 18"/>
                <a:gd name="T3" fmla="*/ 1 h 17"/>
                <a:gd name="T4" fmla="*/ 7 w 18"/>
                <a:gd name="T5" fmla="*/ 0 h 17"/>
                <a:gd name="T6" fmla="*/ 7 w 18"/>
                <a:gd name="T7" fmla="*/ 1 h 17"/>
                <a:gd name="T8" fmla="*/ 7 w 18"/>
                <a:gd name="T9" fmla="*/ 2 h 17"/>
                <a:gd name="T10" fmla="*/ 8 w 18"/>
                <a:gd name="T11" fmla="*/ 2 h 17"/>
                <a:gd name="T12" fmla="*/ 9 w 18"/>
                <a:gd name="T13" fmla="*/ 2 h 17"/>
                <a:gd name="T14" fmla="*/ 9 w 18"/>
                <a:gd name="T15" fmla="*/ 2 h 17"/>
                <a:gd name="T16" fmla="*/ 8 w 18"/>
                <a:gd name="T17" fmla="*/ 6 h 17"/>
                <a:gd name="T18" fmla="*/ 0 w 18"/>
                <a:gd name="T19" fmla="*/ 10 h 17"/>
                <a:gd name="T20" fmla="*/ 0 w 18"/>
                <a:gd name="T21" fmla="*/ 11 h 17"/>
                <a:gd name="T22" fmla="*/ 13 w 18"/>
                <a:gd name="T23" fmla="*/ 14 h 17"/>
                <a:gd name="T24" fmla="*/ 18 w 18"/>
                <a:gd name="T25" fmla="*/ 7 h 17"/>
                <a:gd name="T26" fmla="*/ 13 w 18"/>
                <a:gd name="T2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6" y="9"/>
                    <a:pt x="4" y="12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7"/>
                    <a:pt x="9" y="16"/>
                    <a:pt x="13" y="14"/>
                  </a:cubicBezTo>
                  <a:cubicBezTo>
                    <a:pt x="16" y="13"/>
                    <a:pt x="17" y="10"/>
                    <a:pt x="18" y="7"/>
                  </a:cubicBezTo>
                  <a:cubicBezTo>
                    <a:pt x="18" y="3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BB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946"/>
            <p:cNvSpPr/>
            <p:nvPr/>
          </p:nvSpPr>
          <p:spPr bwMode="auto">
            <a:xfrm>
              <a:off x="6008688" y="4713288"/>
              <a:ext cx="30163" cy="38100"/>
            </a:xfrm>
            <a:custGeom>
              <a:avLst/>
              <a:gdLst>
                <a:gd name="T0" fmla="*/ 6 w 7"/>
                <a:gd name="T1" fmla="*/ 3 h 9"/>
                <a:gd name="T2" fmla="*/ 4 w 7"/>
                <a:gd name="T3" fmla="*/ 1 h 9"/>
                <a:gd name="T4" fmla="*/ 4 w 7"/>
                <a:gd name="T5" fmla="*/ 0 h 9"/>
                <a:gd name="T6" fmla="*/ 1 w 7"/>
                <a:gd name="T7" fmla="*/ 2 h 9"/>
                <a:gd name="T8" fmla="*/ 1 w 7"/>
                <a:gd name="T9" fmla="*/ 4 h 9"/>
                <a:gd name="T10" fmla="*/ 2 w 7"/>
                <a:gd name="T11" fmla="*/ 6 h 9"/>
                <a:gd name="T12" fmla="*/ 0 w 7"/>
                <a:gd name="T13" fmla="*/ 7 h 9"/>
                <a:gd name="T14" fmla="*/ 1 w 7"/>
                <a:gd name="T15" fmla="*/ 8 h 9"/>
                <a:gd name="T16" fmla="*/ 7 w 7"/>
                <a:gd name="T17" fmla="*/ 4 h 9"/>
                <a:gd name="T18" fmla="*/ 6 w 7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5" y="3"/>
                    <a:pt x="4" y="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6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947"/>
            <p:cNvSpPr/>
            <p:nvPr/>
          </p:nvSpPr>
          <p:spPr bwMode="auto">
            <a:xfrm>
              <a:off x="5995988" y="4759325"/>
              <a:ext cx="25400" cy="12700"/>
            </a:xfrm>
            <a:custGeom>
              <a:avLst/>
              <a:gdLst>
                <a:gd name="T0" fmla="*/ 5 w 6"/>
                <a:gd name="T1" fmla="*/ 0 h 3"/>
                <a:gd name="T2" fmla="*/ 3 w 6"/>
                <a:gd name="T3" fmla="*/ 1 h 3"/>
                <a:gd name="T4" fmla="*/ 1 w 6"/>
                <a:gd name="T5" fmla="*/ 0 h 3"/>
                <a:gd name="T6" fmla="*/ 0 w 6"/>
                <a:gd name="T7" fmla="*/ 0 h 3"/>
                <a:gd name="T8" fmla="*/ 4 w 6"/>
                <a:gd name="T9" fmla="*/ 3 h 3"/>
                <a:gd name="T10" fmla="*/ 6 w 6"/>
                <a:gd name="T11" fmla="*/ 2 h 3"/>
                <a:gd name="T12" fmla="*/ 5 w 6"/>
                <a:gd name="T13" fmla="*/ 0 h 3"/>
                <a:gd name="T14" fmla="*/ 5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3"/>
                    <a:pt x="4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3" name="文本框 1932"/>
          <p:cNvSpPr txBox="1"/>
          <p:nvPr/>
        </p:nvSpPr>
        <p:spPr>
          <a:xfrm>
            <a:off x="5620549" y="1449143"/>
            <a:ext cx="950901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15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3</a:t>
            </a:r>
            <a:endParaRPr lang="zh-CN" altLang="en-US" sz="115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 advTm="1000">
        <p15:prstTrans prst="origami"/>
      </p:transition>
    </mc:Choice>
    <mc:Fallback xmlns="">
      <p:transition spd="slow" advTm="1000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MH_Other_1"/>
          <p:cNvSpPr>
            <a:spLocks noChangeArrowheads="1"/>
          </p:cNvSpPr>
          <p:nvPr/>
        </p:nvSpPr>
        <p:spPr bwMode="auto">
          <a:xfrm>
            <a:off x="2878392" y="2650677"/>
            <a:ext cx="2409693" cy="2411280"/>
          </a:xfrm>
          <a:prstGeom prst="ellipse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en-US" altLang="zh-CN" sz="1705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71" name="MH_Title_1"/>
          <p:cNvSpPr>
            <a:spLocks noChangeArrowheads="1"/>
          </p:cNvSpPr>
          <p:nvPr/>
        </p:nvSpPr>
        <p:spPr bwMode="auto">
          <a:xfrm>
            <a:off x="4726140" y="3396761"/>
            <a:ext cx="1033407" cy="1031818"/>
          </a:xfrm>
          <a:prstGeom prst="ellipse">
            <a:avLst/>
          </a:prstGeom>
          <a:solidFill>
            <a:srgbClr val="ADB968"/>
          </a:solidFill>
          <a:ln w="381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70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70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2" name="MH_SubTitle_3"/>
          <p:cNvSpPr>
            <a:spLocks noChangeArrowheads="1"/>
          </p:cNvSpPr>
          <p:nvPr/>
        </p:nvSpPr>
        <p:spPr bwMode="auto">
          <a:xfrm>
            <a:off x="2556148" y="3652333"/>
            <a:ext cx="674650" cy="674651"/>
          </a:xfrm>
          <a:prstGeom prst="ellipse">
            <a:avLst/>
          </a:prstGeom>
          <a:solidFill>
            <a:srgbClr val="ADB968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3" name="MH_SubTitle_1"/>
          <p:cNvSpPr>
            <a:spLocks noChangeArrowheads="1"/>
          </p:cNvSpPr>
          <p:nvPr/>
        </p:nvSpPr>
        <p:spPr bwMode="auto">
          <a:xfrm>
            <a:off x="3746707" y="2314146"/>
            <a:ext cx="673063" cy="674650"/>
          </a:xfrm>
          <a:prstGeom prst="ellipse">
            <a:avLst/>
          </a:prstGeom>
          <a:solidFill>
            <a:srgbClr val="5FC8D3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4" name="MH_SubTitle_5"/>
          <p:cNvSpPr>
            <a:spLocks noChangeArrowheads="1"/>
          </p:cNvSpPr>
          <p:nvPr/>
        </p:nvSpPr>
        <p:spPr bwMode="auto">
          <a:xfrm>
            <a:off x="3641938" y="4620655"/>
            <a:ext cx="674650" cy="674651"/>
          </a:xfrm>
          <a:prstGeom prst="ellipse">
            <a:avLst/>
          </a:prstGeom>
          <a:solidFill>
            <a:srgbClr val="5FC8D3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5" name="MH_Other_2"/>
          <p:cNvSpPr>
            <a:spLocks noChangeArrowheads="1"/>
          </p:cNvSpPr>
          <p:nvPr/>
        </p:nvSpPr>
        <p:spPr bwMode="auto">
          <a:xfrm flipH="1">
            <a:off x="6907246" y="2650677"/>
            <a:ext cx="2411281" cy="2411280"/>
          </a:xfrm>
          <a:prstGeom prst="ellipse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en-US" altLang="zh-CN" sz="1705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76" name="MH_Title_2"/>
          <p:cNvSpPr>
            <a:spLocks noChangeArrowheads="1"/>
          </p:cNvSpPr>
          <p:nvPr/>
        </p:nvSpPr>
        <p:spPr bwMode="auto">
          <a:xfrm flipH="1">
            <a:off x="6437371" y="3396761"/>
            <a:ext cx="1031818" cy="1031818"/>
          </a:xfrm>
          <a:prstGeom prst="ellipse">
            <a:avLst/>
          </a:prstGeom>
          <a:solidFill>
            <a:srgbClr val="ADB968"/>
          </a:solidFill>
          <a:ln w="381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70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70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7" name="MH_SubTitle_4"/>
          <p:cNvSpPr>
            <a:spLocks noChangeArrowheads="1"/>
          </p:cNvSpPr>
          <p:nvPr/>
        </p:nvSpPr>
        <p:spPr bwMode="auto">
          <a:xfrm flipH="1">
            <a:off x="8966121" y="3652333"/>
            <a:ext cx="673063" cy="674651"/>
          </a:xfrm>
          <a:prstGeom prst="ellipse">
            <a:avLst/>
          </a:prstGeom>
          <a:solidFill>
            <a:srgbClr val="ADB968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8" name="MH_SubTitle_2"/>
          <p:cNvSpPr>
            <a:spLocks noChangeArrowheads="1"/>
          </p:cNvSpPr>
          <p:nvPr/>
        </p:nvSpPr>
        <p:spPr bwMode="auto">
          <a:xfrm flipH="1">
            <a:off x="7775562" y="2314146"/>
            <a:ext cx="674650" cy="674650"/>
          </a:xfrm>
          <a:prstGeom prst="ellipse">
            <a:avLst/>
          </a:prstGeom>
          <a:solidFill>
            <a:srgbClr val="5FC8D3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9" name="MH_SubTitle_6"/>
          <p:cNvSpPr>
            <a:spLocks noChangeArrowheads="1"/>
          </p:cNvSpPr>
          <p:nvPr/>
        </p:nvSpPr>
        <p:spPr bwMode="auto">
          <a:xfrm flipH="1">
            <a:off x="7880331" y="4620655"/>
            <a:ext cx="673063" cy="674651"/>
          </a:xfrm>
          <a:prstGeom prst="ellipse">
            <a:avLst/>
          </a:prstGeom>
          <a:solidFill>
            <a:srgbClr val="5FC8D3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82" name="MH_Other_3"/>
          <p:cNvSpPr/>
          <p:nvPr/>
        </p:nvSpPr>
        <p:spPr bwMode="auto">
          <a:xfrm rot="-2644669">
            <a:off x="4997589" y="3011019"/>
            <a:ext cx="2217615" cy="2217616"/>
          </a:xfrm>
          <a:custGeom>
            <a:avLst/>
            <a:gdLst>
              <a:gd name="T0" fmla="*/ 1108868 w 2217737"/>
              <a:gd name="T1" fmla="*/ 0 h 2217738"/>
              <a:gd name="T2" fmla="*/ 2217737 w 2217737"/>
              <a:gd name="T3" fmla="*/ 1108869 h 2217738"/>
              <a:gd name="T4" fmla="*/ 1108869 w 2217737"/>
              <a:gd name="T5" fmla="*/ 1108869 h 2217738"/>
              <a:gd name="T6" fmla="*/ 1108868 w 2217737"/>
              <a:gd name="T7" fmla="*/ 0 h 2217738"/>
              <a:gd name="T8" fmla="*/ 1108868 w 2217737"/>
              <a:gd name="T9" fmla="*/ 0 h 2217738"/>
              <a:gd name="T10" fmla="*/ 2217737 w 2217737"/>
              <a:gd name="T11" fmla="*/ 1108869 h 221773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17737" h="2217738" stroke="0">
                <a:moveTo>
                  <a:pt x="1108868" y="0"/>
                </a:moveTo>
                <a:cubicBezTo>
                  <a:pt x="1721279" y="0"/>
                  <a:pt x="2217737" y="496458"/>
                  <a:pt x="2217737" y="1108869"/>
                </a:cubicBezTo>
                <a:lnTo>
                  <a:pt x="1108869" y="1108869"/>
                </a:lnTo>
                <a:cubicBezTo>
                  <a:pt x="1108869" y="739246"/>
                  <a:pt x="1108868" y="369623"/>
                  <a:pt x="1108868" y="0"/>
                </a:cubicBezTo>
                <a:close/>
              </a:path>
              <a:path w="2217737" h="2217738" fill="none">
                <a:moveTo>
                  <a:pt x="1108868" y="0"/>
                </a:moveTo>
                <a:cubicBezTo>
                  <a:pt x="1721279" y="0"/>
                  <a:pt x="2217737" y="496458"/>
                  <a:pt x="2217737" y="1108869"/>
                </a:cubicBezTo>
              </a:path>
            </a:pathLst>
          </a:custGeom>
          <a:noFill/>
          <a:ln w="9525" cap="flat" cmpd="sng">
            <a:solidFill>
              <a:schemeClr val="tx1">
                <a:lumMod val="65000"/>
                <a:lumOff val="35000"/>
              </a:schemeClr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32783" name="MH_Other_4"/>
          <p:cNvSpPr/>
          <p:nvPr/>
        </p:nvSpPr>
        <p:spPr bwMode="auto">
          <a:xfrm rot="-2644669" flipH="1" flipV="1">
            <a:off x="4981715" y="2595117"/>
            <a:ext cx="2219203" cy="2217616"/>
          </a:xfrm>
          <a:custGeom>
            <a:avLst/>
            <a:gdLst>
              <a:gd name="T0" fmla="*/ 1109662 w 2219325"/>
              <a:gd name="T1" fmla="*/ 0 h 2217738"/>
              <a:gd name="T2" fmla="*/ 2219325 w 2219325"/>
              <a:gd name="T3" fmla="*/ 1108869 h 2217738"/>
              <a:gd name="T4" fmla="*/ 1109663 w 2219325"/>
              <a:gd name="T5" fmla="*/ 1108869 h 2217738"/>
              <a:gd name="T6" fmla="*/ 1109662 w 2219325"/>
              <a:gd name="T7" fmla="*/ 0 h 2217738"/>
              <a:gd name="T8" fmla="*/ 1109662 w 2219325"/>
              <a:gd name="T9" fmla="*/ 0 h 2217738"/>
              <a:gd name="T10" fmla="*/ 2219325 w 2219325"/>
              <a:gd name="T11" fmla="*/ 1108869 h 221773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19325" h="2217738" stroke="0">
                <a:moveTo>
                  <a:pt x="1109662" y="0"/>
                </a:moveTo>
                <a:cubicBezTo>
                  <a:pt x="1722512" y="0"/>
                  <a:pt x="2219325" y="496458"/>
                  <a:pt x="2219325" y="1108869"/>
                </a:cubicBezTo>
                <a:lnTo>
                  <a:pt x="1109663" y="1108869"/>
                </a:lnTo>
                <a:cubicBezTo>
                  <a:pt x="1109663" y="739246"/>
                  <a:pt x="1109662" y="369623"/>
                  <a:pt x="1109662" y="0"/>
                </a:cubicBezTo>
                <a:close/>
              </a:path>
              <a:path w="2219325" h="2217738" fill="none">
                <a:moveTo>
                  <a:pt x="1109662" y="0"/>
                </a:moveTo>
                <a:cubicBezTo>
                  <a:pt x="1722512" y="0"/>
                  <a:pt x="2219325" y="496458"/>
                  <a:pt x="2219325" y="1108869"/>
                </a:cubicBezTo>
              </a:path>
            </a:pathLst>
          </a:custGeom>
          <a:noFill/>
          <a:ln w="9525" cap="flat" cmpd="sng">
            <a:solidFill>
              <a:schemeClr val="tx1">
                <a:lumMod val="65000"/>
                <a:lumOff val="35000"/>
              </a:schemeClr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16" name="TextBox 23"/>
          <p:cNvSpPr txBox="1"/>
          <p:nvPr/>
        </p:nvSpPr>
        <p:spPr>
          <a:xfrm>
            <a:off x="4519632" y="5386428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7" name="TextBox 24"/>
          <p:cNvSpPr txBox="1"/>
          <p:nvPr/>
        </p:nvSpPr>
        <p:spPr>
          <a:xfrm>
            <a:off x="4519631" y="511186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8" name="TextBox 23"/>
          <p:cNvSpPr txBox="1"/>
          <p:nvPr/>
        </p:nvSpPr>
        <p:spPr>
          <a:xfrm>
            <a:off x="8648139" y="5386428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9" name="TextBox 24"/>
          <p:cNvSpPr txBox="1"/>
          <p:nvPr/>
        </p:nvSpPr>
        <p:spPr>
          <a:xfrm>
            <a:off x="8648138" y="511186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0" name="矩形 19"/>
          <p:cNvSpPr/>
          <p:nvPr/>
        </p:nvSpPr>
        <p:spPr>
          <a:xfrm>
            <a:off x="1257034" y="799165"/>
            <a:ext cx="184731" cy="384080"/>
          </a:xfrm>
          <a:prstGeom prst="rect">
            <a:avLst/>
          </a:prstGeom>
          <a:effectLst/>
        </p:spPr>
        <p:txBody>
          <a:bodyPr vert="horz" wrap="none">
            <a:spAutoFit/>
          </a:bodyPr>
          <a:lstStyle/>
          <a:p>
            <a:endParaRPr lang="zh-CN" altLang="en-US" sz="1895" dirty="0">
              <a:solidFill>
                <a:srgbClr val="591F0E"/>
              </a:solidFill>
              <a:latin typeface="+mj-lt"/>
              <a:ea typeface="微软雅黑" panose="020B0503020204020204" pitchFamily="34" charset="-122"/>
            </a:endParaRPr>
          </a:p>
        </p:txBody>
      </p:sp>
      <p:sp>
        <p:nvSpPr>
          <p:cNvPr id="21" name="TextBox 23"/>
          <p:cNvSpPr txBox="1"/>
          <p:nvPr/>
        </p:nvSpPr>
        <p:spPr>
          <a:xfrm>
            <a:off x="1358743" y="2044917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2" name="TextBox 24"/>
          <p:cNvSpPr txBox="1"/>
          <p:nvPr/>
        </p:nvSpPr>
        <p:spPr>
          <a:xfrm>
            <a:off x="1358742" y="177035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3" name="TextBox 23"/>
          <p:cNvSpPr txBox="1"/>
          <p:nvPr/>
        </p:nvSpPr>
        <p:spPr>
          <a:xfrm>
            <a:off x="5487250" y="2044917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4" name="TextBox 24"/>
          <p:cNvSpPr txBox="1"/>
          <p:nvPr/>
        </p:nvSpPr>
        <p:spPr>
          <a:xfrm>
            <a:off x="5487249" y="177035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5" name="文本框 24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26" name="文本框 25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3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2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2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2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32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000"/>
                            </p:stCondLst>
                            <p:childTnLst>
                              <p:par>
                                <p:cTn id="8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3500"/>
                            </p:stCondLst>
                            <p:childTnLst>
                              <p:par>
                                <p:cTn id="9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000"/>
                            </p:stCondLst>
                            <p:childTnLst>
                              <p:par>
                                <p:cTn id="10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0" grpId="0" animBg="1"/>
      <p:bldP spid="32771" grpId="0" animBg="1"/>
      <p:bldP spid="32772" grpId="0" animBg="1"/>
      <p:bldP spid="32773" grpId="0" animBg="1"/>
      <p:bldP spid="32774" grpId="0" animBg="1"/>
      <p:bldP spid="32775" grpId="0" animBg="1"/>
      <p:bldP spid="32776" grpId="0" animBg="1"/>
      <p:bldP spid="32777" grpId="0" animBg="1"/>
      <p:bldP spid="32778" grpId="0" animBg="1"/>
      <p:bldP spid="32779" grpId="0" animBg="1"/>
      <p:bldP spid="32782" grpId="0" animBg="1"/>
      <p:bldP spid="32783" grpId="0" animBg="1"/>
      <p:bldP spid="16" grpId="0"/>
      <p:bldP spid="17" grpId="0"/>
      <p:bldP spid="18" grpId="0"/>
      <p:bldP spid="19" grpId="0"/>
      <p:bldP spid="21" grpId="0"/>
      <p:bldP spid="22" grpId="0"/>
      <p:bldP spid="23" grpId="0"/>
      <p:bldP spid="2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Isosceles Triangle 91"/>
          <p:cNvSpPr/>
          <p:nvPr/>
        </p:nvSpPr>
        <p:spPr>
          <a:xfrm rot="3600000" flipH="1">
            <a:off x="7397637" y="2945103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93" name="Donut 92"/>
          <p:cNvSpPr/>
          <p:nvPr/>
        </p:nvSpPr>
        <p:spPr>
          <a:xfrm flipH="1">
            <a:off x="6577611" y="2259992"/>
            <a:ext cx="1369243" cy="1369243"/>
          </a:xfrm>
          <a:prstGeom prst="donut">
            <a:avLst>
              <a:gd name="adj" fmla="val 19079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94" name="Group 93"/>
          <p:cNvGrpSpPr/>
          <p:nvPr/>
        </p:nvGrpSpPr>
        <p:grpSpPr>
          <a:xfrm flipH="1">
            <a:off x="7340565" y="2627435"/>
            <a:ext cx="1670941" cy="423539"/>
            <a:chOff x="1793077" y="1463668"/>
            <a:chExt cx="1371600" cy="347664"/>
          </a:xfrm>
        </p:grpSpPr>
        <p:sp>
          <p:nvSpPr>
            <p:cNvPr id="95" name="Round Same Side Corner Rectangle 94"/>
            <p:cNvSpPr/>
            <p:nvPr/>
          </p:nvSpPr>
          <p:spPr>
            <a:xfrm rot="16200000">
              <a:off x="2305045" y="951700"/>
              <a:ext cx="347664" cy="1371600"/>
            </a:xfrm>
            <a:prstGeom prst="round2SameRect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Text Placeholder 3"/>
            <p:cNvSpPr txBox="1"/>
            <p:nvPr/>
          </p:nvSpPr>
          <p:spPr>
            <a:xfrm>
              <a:off x="1852786" y="1511430"/>
              <a:ext cx="280273" cy="287378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02</a:t>
              </a:r>
            </a:p>
          </p:txBody>
        </p:sp>
      </p:grpSp>
      <p:sp>
        <p:nvSpPr>
          <p:cNvPr id="99" name="Isosceles Triangle 98"/>
          <p:cNvSpPr/>
          <p:nvPr/>
        </p:nvSpPr>
        <p:spPr>
          <a:xfrm rot="3600000" flipH="1">
            <a:off x="7448434" y="4800343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00" name="Donut 99"/>
          <p:cNvSpPr/>
          <p:nvPr/>
        </p:nvSpPr>
        <p:spPr>
          <a:xfrm flipH="1">
            <a:off x="6628408" y="4115232"/>
            <a:ext cx="1369243" cy="1369243"/>
          </a:xfrm>
          <a:prstGeom prst="donut">
            <a:avLst>
              <a:gd name="adj" fmla="val 19079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01" name="Group 100"/>
          <p:cNvGrpSpPr/>
          <p:nvPr/>
        </p:nvGrpSpPr>
        <p:grpSpPr>
          <a:xfrm flipH="1">
            <a:off x="7391365" y="4486553"/>
            <a:ext cx="1670941" cy="423540"/>
            <a:chOff x="1793075" y="1466851"/>
            <a:chExt cx="1371600" cy="347664"/>
          </a:xfrm>
        </p:grpSpPr>
        <p:sp>
          <p:nvSpPr>
            <p:cNvPr id="102" name="Round Same Side Corner Rectangle 101"/>
            <p:cNvSpPr/>
            <p:nvPr/>
          </p:nvSpPr>
          <p:spPr>
            <a:xfrm rot="16200000">
              <a:off x="2305043" y="954883"/>
              <a:ext cx="347664" cy="1371600"/>
            </a:xfrm>
            <a:prstGeom prst="round2SameRect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Placeholder 3"/>
            <p:cNvSpPr txBox="1"/>
            <p:nvPr/>
          </p:nvSpPr>
          <p:spPr>
            <a:xfrm>
              <a:off x="1852787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04</a:t>
              </a:r>
            </a:p>
          </p:txBody>
        </p:sp>
      </p:grpSp>
      <p:cxnSp>
        <p:nvCxnSpPr>
          <p:cNvPr id="109" name="Straight Connector 108"/>
          <p:cNvCxnSpPr/>
          <p:nvPr/>
        </p:nvCxnSpPr>
        <p:spPr>
          <a:xfrm>
            <a:off x="5327999" y="1991595"/>
            <a:ext cx="1320728" cy="684621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/>
          <p:cNvCxnSpPr/>
          <p:nvPr/>
        </p:nvCxnSpPr>
        <p:spPr>
          <a:xfrm rot="10800000" flipV="1">
            <a:off x="5327999" y="3213009"/>
            <a:ext cx="1320728" cy="684623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>
          <a:xfrm rot="10800000" flipV="1">
            <a:off x="5327999" y="4968641"/>
            <a:ext cx="1320728" cy="684623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>
            <a:off x="5327999" y="3948428"/>
            <a:ext cx="1320728" cy="684621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Isosceles Triangle 114"/>
          <p:cNvSpPr/>
          <p:nvPr/>
        </p:nvSpPr>
        <p:spPr>
          <a:xfrm rot="18000000">
            <a:off x="4085682" y="1992086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16" name="Donut 115"/>
          <p:cNvSpPr/>
          <p:nvPr/>
        </p:nvSpPr>
        <p:spPr>
          <a:xfrm>
            <a:off x="3999394" y="1306974"/>
            <a:ext cx="1369243" cy="1369243"/>
          </a:xfrm>
          <a:prstGeom prst="donut">
            <a:avLst>
              <a:gd name="adj" fmla="val 19079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17" name="Group 54"/>
          <p:cNvGrpSpPr/>
          <p:nvPr/>
        </p:nvGrpSpPr>
        <p:grpSpPr>
          <a:xfrm>
            <a:off x="2934745" y="1678295"/>
            <a:ext cx="1670941" cy="423540"/>
            <a:chOff x="1793078" y="1466850"/>
            <a:chExt cx="1371600" cy="347664"/>
          </a:xfrm>
        </p:grpSpPr>
        <p:sp>
          <p:nvSpPr>
            <p:cNvPr id="118" name="Round Same Side Corner Rectangle 117"/>
            <p:cNvSpPr/>
            <p:nvPr/>
          </p:nvSpPr>
          <p:spPr>
            <a:xfrm rot="16200000">
              <a:off x="2305046" y="954882"/>
              <a:ext cx="347664" cy="1371600"/>
            </a:xfrm>
            <a:prstGeom prst="round2SameRect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Text Placeholder 3"/>
            <p:cNvSpPr txBox="1"/>
            <p:nvPr/>
          </p:nvSpPr>
          <p:spPr>
            <a:xfrm>
              <a:off x="1870846" y="1491804"/>
              <a:ext cx="265799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01</a:t>
              </a:r>
            </a:p>
          </p:txBody>
        </p:sp>
      </p:grpSp>
      <p:sp>
        <p:nvSpPr>
          <p:cNvPr id="122" name="Isosceles Triangle 121"/>
          <p:cNvSpPr/>
          <p:nvPr/>
        </p:nvSpPr>
        <p:spPr>
          <a:xfrm rot="18000000">
            <a:off x="4085682" y="3898122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23" name="Donut 122"/>
          <p:cNvSpPr/>
          <p:nvPr/>
        </p:nvSpPr>
        <p:spPr>
          <a:xfrm>
            <a:off x="3999394" y="3213010"/>
            <a:ext cx="1369243" cy="1369243"/>
          </a:xfrm>
          <a:prstGeom prst="donut">
            <a:avLst>
              <a:gd name="adj" fmla="val 19079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24" name="Group 79"/>
          <p:cNvGrpSpPr/>
          <p:nvPr/>
        </p:nvGrpSpPr>
        <p:grpSpPr>
          <a:xfrm>
            <a:off x="2934747" y="3584331"/>
            <a:ext cx="1670941" cy="423540"/>
            <a:chOff x="1793079" y="1466851"/>
            <a:chExt cx="1371600" cy="347664"/>
          </a:xfrm>
        </p:grpSpPr>
        <p:sp>
          <p:nvSpPr>
            <p:cNvPr id="125" name="Round Same Side Corner Rectangle 124"/>
            <p:cNvSpPr/>
            <p:nvPr/>
          </p:nvSpPr>
          <p:spPr>
            <a:xfrm rot="16200000">
              <a:off x="2305047" y="954883"/>
              <a:ext cx="347664" cy="1371600"/>
            </a:xfrm>
            <a:prstGeom prst="round2SameRect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Text Placeholder 3"/>
            <p:cNvSpPr txBox="1"/>
            <p:nvPr/>
          </p:nvSpPr>
          <p:spPr>
            <a:xfrm>
              <a:off x="1874428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03</a:t>
              </a:r>
            </a:p>
          </p:txBody>
        </p:sp>
      </p:grpSp>
      <p:sp>
        <p:nvSpPr>
          <p:cNvPr id="129" name="Isosceles Triangle 128"/>
          <p:cNvSpPr/>
          <p:nvPr/>
        </p:nvSpPr>
        <p:spPr>
          <a:xfrm rot="18000000">
            <a:off x="4085682" y="5804157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30" name="Donut 129"/>
          <p:cNvSpPr/>
          <p:nvPr/>
        </p:nvSpPr>
        <p:spPr>
          <a:xfrm>
            <a:off x="3999394" y="5119046"/>
            <a:ext cx="1369243" cy="1369243"/>
          </a:xfrm>
          <a:prstGeom prst="donut">
            <a:avLst>
              <a:gd name="adj" fmla="val 19079"/>
            </a:avLst>
          </a:prstGeom>
          <a:solidFill>
            <a:srgbClr val="5FC8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31" name="Group 86"/>
          <p:cNvGrpSpPr/>
          <p:nvPr/>
        </p:nvGrpSpPr>
        <p:grpSpPr>
          <a:xfrm>
            <a:off x="2934747" y="5490367"/>
            <a:ext cx="1670941" cy="423540"/>
            <a:chOff x="1793079" y="1466851"/>
            <a:chExt cx="1371600" cy="347664"/>
          </a:xfrm>
        </p:grpSpPr>
        <p:sp>
          <p:nvSpPr>
            <p:cNvPr id="132" name="Round Same Side Corner Rectangle 131"/>
            <p:cNvSpPr/>
            <p:nvPr/>
          </p:nvSpPr>
          <p:spPr>
            <a:xfrm rot="16200000">
              <a:off x="2305047" y="954883"/>
              <a:ext cx="347664" cy="1371600"/>
            </a:xfrm>
            <a:prstGeom prst="round2SameRect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Text Placeholder 3"/>
            <p:cNvSpPr txBox="1"/>
            <p:nvPr/>
          </p:nvSpPr>
          <p:spPr>
            <a:xfrm>
              <a:off x="1874428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05</a:t>
              </a:r>
            </a:p>
          </p:txBody>
        </p:sp>
      </p:grpSp>
      <p:sp>
        <p:nvSpPr>
          <p:cNvPr id="45" name="TextBox 23"/>
          <p:cNvSpPr txBox="1"/>
          <p:nvPr/>
        </p:nvSpPr>
        <p:spPr>
          <a:xfrm>
            <a:off x="752969" y="5393608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6" name="TextBox 24"/>
          <p:cNvSpPr txBox="1"/>
          <p:nvPr/>
        </p:nvSpPr>
        <p:spPr>
          <a:xfrm>
            <a:off x="1397840" y="511904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7" name="TextBox 23"/>
          <p:cNvSpPr txBox="1"/>
          <p:nvPr/>
        </p:nvSpPr>
        <p:spPr>
          <a:xfrm>
            <a:off x="789093" y="3826682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8" name="TextBox 24"/>
          <p:cNvSpPr txBox="1"/>
          <p:nvPr/>
        </p:nvSpPr>
        <p:spPr>
          <a:xfrm>
            <a:off x="1433964" y="355212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9" name="TextBox 23"/>
          <p:cNvSpPr txBox="1"/>
          <p:nvPr/>
        </p:nvSpPr>
        <p:spPr>
          <a:xfrm>
            <a:off x="789093" y="1876821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0" name="TextBox 24"/>
          <p:cNvSpPr txBox="1"/>
          <p:nvPr/>
        </p:nvSpPr>
        <p:spPr>
          <a:xfrm>
            <a:off x="1433964" y="1602259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1" name="TextBox 23"/>
          <p:cNvSpPr txBox="1"/>
          <p:nvPr/>
        </p:nvSpPr>
        <p:spPr>
          <a:xfrm>
            <a:off x="9143592" y="2816399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2" name="TextBox 24"/>
          <p:cNvSpPr txBox="1"/>
          <p:nvPr/>
        </p:nvSpPr>
        <p:spPr>
          <a:xfrm>
            <a:off x="9143592" y="254183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3" name="TextBox 23"/>
          <p:cNvSpPr txBox="1"/>
          <p:nvPr/>
        </p:nvSpPr>
        <p:spPr>
          <a:xfrm>
            <a:off x="9143592" y="4776150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4" name="TextBox 24"/>
          <p:cNvSpPr txBox="1"/>
          <p:nvPr/>
        </p:nvSpPr>
        <p:spPr>
          <a:xfrm>
            <a:off x="9143592" y="450158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2" name="文本框 41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3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00"/>
                            </p:stCondLst>
                            <p:childTnLst>
                              <p:par>
                                <p:cTn id="5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0"/>
                            </p:stCondLst>
                            <p:childTnLst>
                              <p:par>
                                <p:cTn id="7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0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6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000"/>
                            </p:stCondLst>
                            <p:childTnLst>
                              <p:par>
                                <p:cTn id="9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0"/>
                            </p:stCondLst>
                            <p:childTnLst>
                              <p:par>
                                <p:cTn id="10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0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5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9000"/>
                            </p:stCondLst>
                            <p:childTnLst>
                              <p:par>
                                <p:cTn id="12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93" grpId="0" animBg="1"/>
      <p:bldP spid="99" grpId="0" animBg="1"/>
      <p:bldP spid="100" grpId="0" animBg="1"/>
      <p:bldP spid="115" grpId="0" animBg="1"/>
      <p:bldP spid="116" grpId="0" animBg="1"/>
      <p:bldP spid="122" grpId="0" animBg="1"/>
      <p:bldP spid="123" grpId="0" animBg="1"/>
      <p:bldP spid="129" grpId="0" animBg="1"/>
      <p:bldP spid="130" grpId="0" animBg="1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" name="Group 3"/>
          <p:cNvGrpSpPr/>
          <p:nvPr/>
        </p:nvGrpSpPr>
        <p:grpSpPr>
          <a:xfrm>
            <a:off x="1202015" y="3392488"/>
            <a:ext cx="1499696" cy="396309"/>
            <a:chOff x="1424694" y="3437117"/>
            <a:chExt cx="1499779" cy="396331"/>
          </a:xfrm>
          <a:solidFill>
            <a:srgbClr val="ADB968"/>
          </a:solidFill>
        </p:grpSpPr>
        <p:sp>
          <p:nvSpPr>
            <p:cNvPr id="69" name="Round Same Side Corner Rectangle 4"/>
            <p:cNvSpPr/>
            <p:nvPr/>
          </p:nvSpPr>
          <p:spPr>
            <a:xfrm rot="16200000">
              <a:off x="2049734" y="2958708"/>
              <a:ext cx="249700" cy="1499779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70" name="Oval 13"/>
            <p:cNvSpPr/>
            <p:nvPr/>
          </p:nvSpPr>
          <p:spPr>
            <a:xfrm>
              <a:off x="2014338" y="3437117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71" name="Group 10"/>
          <p:cNvGrpSpPr/>
          <p:nvPr/>
        </p:nvGrpSpPr>
        <p:grpSpPr>
          <a:xfrm>
            <a:off x="2770496" y="3539110"/>
            <a:ext cx="1499696" cy="385307"/>
            <a:chOff x="2993261" y="3583747"/>
            <a:chExt cx="1499779" cy="385328"/>
          </a:xfrm>
          <a:solidFill>
            <a:srgbClr val="5FC8D3"/>
          </a:solidFill>
        </p:grpSpPr>
        <p:sp>
          <p:nvSpPr>
            <p:cNvPr id="72" name="Round Same Side Corner Rectangle 6"/>
            <p:cNvSpPr/>
            <p:nvPr/>
          </p:nvSpPr>
          <p:spPr>
            <a:xfrm rot="5400000" flipH="1">
              <a:off x="3618301" y="2958707"/>
              <a:ext cx="249700" cy="1499779"/>
            </a:xfrm>
            <a:prstGeom prst="round2SameRect">
              <a:avLst>
                <a:gd name="adj1" fmla="val 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73" name="Oval 14"/>
            <p:cNvSpPr/>
            <p:nvPr/>
          </p:nvSpPr>
          <p:spPr>
            <a:xfrm>
              <a:off x="3582905" y="3648583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74" name="Group 11"/>
          <p:cNvGrpSpPr/>
          <p:nvPr/>
        </p:nvGrpSpPr>
        <p:grpSpPr>
          <a:xfrm>
            <a:off x="4338976" y="3392489"/>
            <a:ext cx="1499696" cy="396308"/>
            <a:chOff x="4561827" y="3437117"/>
            <a:chExt cx="1499779" cy="396330"/>
          </a:xfrm>
          <a:solidFill>
            <a:srgbClr val="ADB968"/>
          </a:solidFill>
        </p:grpSpPr>
        <p:sp>
          <p:nvSpPr>
            <p:cNvPr id="87" name="Round Same Side Corner Rectangle 7"/>
            <p:cNvSpPr/>
            <p:nvPr/>
          </p:nvSpPr>
          <p:spPr>
            <a:xfrm rot="5400000" flipH="1">
              <a:off x="5186867" y="2958707"/>
              <a:ext cx="249700" cy="1499779"/>
            </a:xfrm>
            <a:prstGeom prst="round2SameRect">
              <a:avLst>
                <a:gd name="adj1" fmla="val 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88" name="Oval 15"/>
            <p:cNvSpPr/>
            <p:nvPr/>
          </p:nvSpPr>
          <p:spPr>
            <a:xfrm>
              <a:off x="5220257" y="3437117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89" name="Group 12"/>
          <p:cNvGrpSpPr/>
          <p:nvPr/>
        </p:nvGrpSpPr>
        <p:grpSpPr>
          <a:xfrm>
            <a:off x="5907457" y="3539110"/>
            <a:ext cx="1499696" cy="385307"/>
            <a:chOff x="6130393" y="3583747"/>
            <a:chExt cx="1499779" cy="385328"/>
          </a:xfrm>
          <a:solidFill>
            <a:srgbClr val="5FC8D3"/>
          </a:solidFill>
        </p:grpSpPr>
        <p:sp>
          <p:nvSpPr>
            <p:cNvPr id="90" name="Round Same Side Corner Rectangle 8"/>
            <p:cNvSpPr/>
            <p:nvPr/>
          </p:nvSpPr>
          <p:spPr>
            <a:xfrm rot="5400000" flipH="1">
              <a:off x="6755433" y="2958707"/>
              <a:ext cx="249700" cy="1499779"/>
            </a:xfrm>
            <a:prstGeom prst="round2SameRect">
              <a:avLst>
                <a:gd name="adj1" fmla="val 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91" name="Oval 16"/>
            <p:cNvSpPr/>
            <p:nvPr/>
          </p:nvSpPr>
          <p:spPr>
            <a:xfrm>
              <a:off x="6720037" y="3648583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92" name="Group 35"/>
          <p:cNvGrpSpPr/>
          <p:nvPr/>
        </p:nvGrpSpPr>
        <p:grpSpPr>
          <a:xfrm>
            <a:off x="9044417" y="3539111"/>
            <a:ext cx="1499696" cy="385306"/>
            <a:chOff x="9267526" y="3583748"/>
            <a:chExt cx="1499779" cy="385327"/>
          </a:xfrm>
          <a:solidFill>
            <a:srgbClr val="5FC8D3"/>
          </a:solidFill>
        </p:grpSpPr>
        <p:sp>
          <p:nvSpPr>
            <p:cNvPr id="93" name="Round Same Side Corner Rectangle 5"/>
            <p:cNvSpPr/>
            <p:nvPr/>
          </p:nvSpPr>
          <p:spPr>
            <a:xfrm rot="5400000" flipH="1">
              <a:off x="9892566" y="2958708"/>
              <a:ext cx="249700" cy="1499779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94" name="Oval 17"/>
            <p:cNvSpPr/>
            <p:nvPr/>
          </p:nvSpPr>
          <p:spPr>
            <a:xfrm>
              <a:off x="9857169" y="3648583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95" name="Group 19"/>
          <p:cNvGrpSpPr/>
          <p:nvPr/>
        </p:nvGrpSpPr>
        <p:grpSpPr>
          <a:xfrm>
            <a:off x="7475937" y="3392488"/>
            <a:ext cx="1499696" cy="396309"/>
            <a:chOff x="7698960" y="3437117"/>
            <a:chExt cx="1499779" cy="396331"/>
          </a:xfrm>
          <a:solidFill>
            <a:srgbClr val="ADB968"/>
          </a:solidFill>
        </p:grpSpPr>
        <p:sp>
          <p:nvSpPr>
            <p:cNvPr id="96" name="Round Same Side Corner Rectangle 9"/>
            <p:cNvSpPr/>
            <p:nvPr/>
          </p:nvSpPr>
          <p:spPr>
            <a:xfrm rot="5400000" flipH="1">
              <a:off x="8324000" y="2958708"/>
              <a:ext cx="249700" cy="1499779"/>
            </a:xfrm>
            <a:prstGeom prst="round2SameRect">
              <a:avLst>
                <a:gd name="adj1" fmla="val 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97" name="Oval 18"/>
            <p:cNvSpPr/>
            <p:nvPr/>
          </p:nvSpPr>
          <p:spPr>
            <a:xfrm>
              <a:off x="8357389" y="3437117"/>
              <a:ext cx="320492" cy="32049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en-GB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98" name="Group 20"/>
          <p:cNvGrpSpPr/>
          <p:nvPr/>
        </p:nvGrpSpPr>
        <p:grpSpPr>
          <a:xfrm>
            <a:off x="9562105" y="4010083"/>
            <a:ext cx="464319" cy="465112"/>
            <a:chOff x="9145588" y="4435475"/>
            <a:chExt cx="464344" cy="465138"/>
          </a:xfrm>
          <a:solidFill>
            <a:srgbClr val="5FC8D3"/>
          </a:solidFill>
        </p:grpSpPr>
        <p:sp>
          <p:nvSpPr>
            <p:cNvPr id="99" name="AutoShape 7"/>
            <p:cNvSpPr/>
            <p:nvPr/>
          </p:nvSpPr>
          <p:spPr bwMode="auto">
            <a:xfrm>
              <a:off x="9145588" y="4435475"/>
              <a:ext cx="464344" cy="465138"/>
            </a:xfrm>
            <a:custGeom>
              <a:avLst/>
              <a:gdLst>
                <a:gd name="T0" fmla="+- 0 10800 1271"/>
                <a:gd name="T1" fmla="*/ T0 w 19058"/>
                <a:gd name="T2" fmla="+- 0 10799 1270"/>
                <a:gd name="T3" fmla="*/ 10799 h 19059"/>
                <a:gd name="T4" fmla="+- 0 10800 1271"/>
                <a:gd name="T5" fmla="*/ T4 w 19058"/>
                <a:gd name="T6" fmla="+- 0 10799 1270"/>
                <a:gd name="T7" fmla="*/ 10799 h 19059"/>
                <a:gd name="T8" fmla="+- 0 10800 1271"/>
                <a:gd name="T9" fmla="*/ T8 w 19058"/>
                <a:gd name="T10" fmla="+- 0 10799 1270"/>
                <a:gd name="T11" fmla="*/ 10799 h 19059"/>
                <a:gd name="T12" fmla="+- 0 10800 1271"/>
                <a:gd name="T13" fmla="*/ T12 w 19058"/>
                <a:gd name="T14" fmla="+- 0 10799 1270"/>
                <a:gd name="T15" fmla="*/ 10799 h 1905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8" h="19059">
                  <a:moveTo>
                    <a:pt x="6430" y="17268"/>
                  </a:moveTo>
                  <a:cubicBezTo>
                    <a:pt x="2162" y="15559"/>
                    <a:pt x="82" y="10698"/>
                    <a:pt x="1790" y="6431"/>
                  </a:cubicBezTo>
                  <a:cubicBezTo>
                    <a:pt x="3499" y="2164"/>
                    <a:pt x="8360" y="81"/>
                    <a:pt x="12627" y="1791"/>
                  </a:cubicBezTo>
                  <a:cubicBezTo>
                    <a:pt x="16894" y="3499"/>
                    <a:pt x="18975" y="8361"/>
                    <a:pt x="17267" y="12628"/>
                  </a:cubicBezTo>
                  <a:cubicBezTo>
                    <a:pt x="15558" y="16895"/>
                    <a:pt x="10696" y="18976"/>
                    <a:pt x="6430" y="17268"/>
                  </a:cubicBezTo>
                  <a:moveTo>
                    <a:pt x="13070" y="685"/>
                  </a:moveTo>
                  <a:cubicBezTo>
                    <a:pt x="8186" y="-1270"/>
                    <a:pt x="2641" y="1103"/>
                    <a:pt x="685" y="5987"/>
                  </a:cubicBezTo>
                  <a:cubicBezTo>
                    <a:pt x="-1271" y="10872"/>
                    <a:pt x="1103" y="16418"/>
                    <a:pt x="5987" y="18373"/>
                  </a:cubicBezTo>
                  <a:cubicBezTo>
                    <a:pt x="10871" y="20330"/>
                    <a:pt x="16416" y="17955"/>
                    <a:pt x="18373" y="13071"/>
                  </a:cubicBezTo>
                  <a:cubicBezTo>
                    <a:pt x="20329" y="8186"/>
                    <a:pt x="17954" y="2641"/>
                    <a:pt x="13070" y="685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0" name="AutoShape 8"/>
            <p:cNvSpPr/>
            <p:nvPr/>
          </p:nvSpPr>
          <p:spPr bwMode="auto">
            <a:xfrm>
              <a:off x="9348788" y="4638675"/>
              <a:ext cx="57944" cy="57944"/>
            </a:xfrm>
            <a:custGeom>
              <a:avLst/>
              <a:gdLst>
                <a:gd name="T0" fmla="+- 0 10801 1272"/>
                <a:gd name="T1" fmla="*/ T0 w 19059"/>
                <a:gd name="T2" fmla="+- 0 10800 1272"/>
                <a:gd name="T3" fmla="*/ 10800 h 19056"/>
                <a:gd name="T4" fmla="+- 0 10801 1272"/>
                <a:gd name="T5" fmla="*/ T4 w 19059"/>
                <a:gd name="T6" fmla="+- 0 10800 1272"/>
                <a:gd name="T7" fmla="*/ 10800 h 19056"/>
                <a:gd name="T8" fmla="+- 0 10801 1272"/>
                <a:gd name="T9" fmla="*/ T8 w 19059"/>
                <a:gd name="T10" fmla="+- 0 10800 1272"/>
                <a:gd name="T11" fmla="*/ 10800 h 19056"/>
                <a:gd name="T12" fmla="+- 0 10801 1272"/>
                <a:gd name="T13" fmla="*/ T12 w 19059"/>
                <a:gd name="T14" fmla="+- 0 10800 1272"/>
                <a:gd name="T15" fmla="*/ 10800 h 1905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6">
                  <a:moveTo>
                    <a:pt x="7753" y="13951"/>
                  </a:moveTo>
                  <a:cubicBezTo>
                    <a:pt x="5315" y="12969"/>
                    <a:pt x="4129" y="10197"/>
                    <a:pt x="5101" y="7755"/>
                  </a:cubicBezTo>
                  <a:cubicBezTo>
                    <a:pt x="6083" y="5323"/>
                    <a:pt x="8860" y="4132"/>
                    <a:pt x="11298" y="5104"/>
                  </a:cubicBezTo>
                  <a:cubicBezTo>
                    <a:pt x="13735" y="6081"/>
                    <a:pt x="14926" y="8858"/>
                    <a:pt x="13949" y="11300"/>
                  </a:cubicBezTo>
                  <a:cubicBezTo>
                    <a:pt x="12972" y="13737"/>
                    <a:pt x="10195" y="14923"/>
                    <a:pt x="7753" y="13951"/>
                  </a:cubicBezTo>
                  <a:moveTo>
                    <a:pt x="13070" y="686"/>
                  </a:moveTo>
                  <a:cubicBezTo>
                    <a:pt x="8190" y="-1272"/>
                    <a:pt x="2640" y="1104"/>
                    <a:pt x="686" y="5988"/>
                  </a:cubicBezTo>
                  <a:cubicBezTo>
                    <a:pt x="-1272" y="10872"/>
                    <a:pt x="1105" y="16416"/>
                    <a:pt x="5985" y="18369"/>
                  </a:cubicBezTo>
                  <a:cubicBezTo>
                    <a:pt x="10870" y="20328"/>
                    <a:pt x="16415" y="17951"/>
                    <a:pt x="18374" y="13072"/>
                  </a:cubicBezTo>
                  <a:cubicBezTo>
                    <a:pt x="20328" y="8188"/>
                    <a:pt x="17960" y="2644"/>
                    <a:pt x="13070" y="686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1" name="AutoShape 9"/>
            <p:cNvSpPr/>
            <p:nvPr/>
          </p:nvSpPr>
          <p:spPr bwMode="auto">
            <a:xfrm>
              <a:off x="9290050" y="4580732"/>
              <a:ext cx="174625" cy="174625"/>
            </a:xfrm>
            <a:custGeom>
              <a:avLst/>
              <a:gdLst>
                <a:gd name="T0" fmla="+- 0 10800 1271"/>
                <a:gd name="T1" fmla="*/ T0 w 19059"/>
                <a:gd name="T2" fmla="+- 0 10800 1271"/>
                <a:gd name="T3" fmla="*/ 10800 h 19058"/>
                <a:gd name="T4" fmla="+- 0 10800 1271"/>
                <a:gd name="T5" fmla="*/ T4 w 19059"/>
                <a:gd name="T6" fmla="+- 0 10800 1271"/>
                <a:gd name="T7" fmla="*/ 10800 h 19058"/>
                <a:gd name="T8" fmla="+- 0 10800 1271"/>
                <a:gd name="T9" fmla="*/ T8 w 19059"/>
                <a:gd name="T10" fmla="+- 0 10800 1271"/>
                <a:gd name="T11" fmla="*/ 10800 h 19058"/>
                <a:gd name="T12" fmla="+- 0 10800 1271"/>
                <a:gd name="T13" fmla="*/ T12 w 19059"/>
                <a:gd name="T14" fmla="+- 0 10800 1271"/>
                <a:gd name="T15" fmla="*/ 10800 h 1905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8">
                  <a:moveTo>
                    <a:pt x="7169" y="15424"/>
                  </a:moveTo>
                  <a:cubicBezTo>
                    <a:pt x="3916" y="14123"/>
                    <a:pt x="2331" y="10417"/>
                    <a:pt x="3632" y="7167"/>
                  </a:cubicBezTo>
                  <a:cubicBezTo>
                    <a:pt x="4934" y="3917"/>
                    <a:pt x="8638" y="2331"/>
                    <a:pt x="11889" y="3632"/>
                  </a:cubicBezTo>
                  <a:cubicBezTo>
                    <a:pt x="15141" y="4934"/>
                    <a:pt x="16728" y="8640"/>
                    <a:pt x="15425" y="11890"/>
                  </a:cubicBezTo>
                  <a:cubicBezTo>
                    <a:pt x="14124" y="15140"/>
                    <a:pt x="10419" y="16728"/>
                    <a:pt x="7169" y="15424"/>
                  </a:cubicBezTo>
                  <a:moveTo>
                    <a:pt x="13071" y="685"/>
                  </a:moveTo>
                  <a:cubicBezTo>
                    <a:pt x="8186" y="-1271"/>
                    <a:pt x="2639" y="1104"/>
                    <a:pt x="686" y="5987"/>
                  </a:cubicBezTo>
                  <a:cubicBezTo>
                    <a:pt x="-1271" y="10871"/>
                    <a:pt x="1104" y="16416"/>
                    <a:pt x="5987" y="18372"/>
                  </a:cubicBezTo>
                  <a:cubicBezTo>
                    <a:pt x="10874" y="20329"/>
                    <a:pt x="16418" y="17955"/>
                    <a:pt x="18375" y="13070"/>
                  </a:cubicBezTo>
                  <a:cubicBezTo>
                    <a:pt x="20328" y="8186"/>
                    <a:pt x="17956" y="2641"/>
                    <a:pt x="13071" y="685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2" name="AutoShape 10"/>
            <p:cNvSpPr/>
            <p:nvPr/>
          </p:nvSpPr>
          <p:spPr bwMode="auto">
            <a:xfrm>
              <a:off x="9406732" y="4696619"/>
              <a:ext cx="72231" cy="74613"/>
            </a:xfrm>
            <a:custGeom>
              <a:avLst/>
              <a:gdLst>
                <a:gd name="T0" fmla="+- 0 10804 288"/>
                <a:gd name="T1" fmla="*/ T0 w 21033"/>
                <a:gd name="T2" fmla="+- 0 10798 277"/>
                <a:gd name="T3" fmla="*/ 10798 h 21043"/>
                <a:gd name="T4" fmla="+- 0 10804 288"/>
                <a:gd name="T5" fmla="*/ T4 w 21033"/>
                <a:gd name="T6" fmla="+- 0 10798 277"/>
                <a:gd name="T7" fmla="*/ 10798 h 21043"/>
                <a:gd name="T8" fmla="+- 0 10804 288"/>
                <a:gd name="T9" fmla="*/ T8 w 21033"/>
                <a:gd name="T10" fmla="+- 0 10798 277"/>
                <a:gd name="T11" fmla="*/ 10798 h 21043"/>
                <a:gd name="T12" fmla="+- 0 10804 288"/>
                <a:gd name="T13" fmla="*/ T12 w 21033"/>
                <a:gd name="T14" fmla="+- 0 10798 277"/>
                <a:gd name="T15" fmla="*/ 10798 h 2104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3" h="21043">
                  <a:moveTo>
                    <a:pt x="20881" y="2825"/>
                  </a:moveTo>
                  <a:cubicBezTo>
                    <a:pt x="21312" y="1771"/>
                    <a:pt x="20787" y="572"/>
                    <a:pt x="19713" y="149"/>
                  </a:cubicBezTo>
                  <a:cubicBezTo>
                    <a:pt x="18636" y="-277"/>
                    <a:pt x="17414" y="238"/>
                    <a:pt x="16984" y="1296"/>
                  </a:cubicBezTo>
                  <a:lnTo>
                    <a:pt x="16980" y="1292"/>
                  </a:lnTo>
                  <a:cubicBezTo>
                    <a:pt x="13964" y="8692"/>
                    <a:pt x="8182" y="14184"/>
                    <a:pt x="1269" y="17089"/>
                  </a:cubicBezTo>
                  <a:cubicBezTo>
                    <a:pt x="207" y="17536"/>
                    <a:pt x="-288" y="18747"/>
                    <a:pt x="170" y="19789"/>
                  </a:cubicBezTo>
                  <a:cubicBezTo>
                    <a:pt x="629" y="20840"/>
                    <a:pt x="1863" y="21323"/>
                    <a:pt x="2924" y="20876"/>
                  </a:cubicBezTo>
                  <a:cubicBezTo>
                    <a:pt x="2961" y="20860"/>
                    <a:pt x="2982" y="20828"/>
                    <a:pt x="3014" y="20815"/>
                  </a:cubicBezTo>
                  <a:cubicBezTo>
                    <a:pt x="10874" y="17480"/>
                    <a:pt x="17451" y="11227"/>
                    <a:pt x="20877" y="2825"/>
                  </a:cubicBezTo>
                  <a:cubicBezTo>
                    <a:pt x="20877" y="2825"/>
                    <a:pt x="20881" y="2825"/>
                    <a:pt x="20881" y="2825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3" name="AutoShape 11"/>
            <p:cNvSpPr/>
            <p:nvPr/>
          </p:nvSpPr>
          <p:spPr bwMode="auto">
            <a:xfrm>
              <a:off x="9435307" y="4725988"/>
              <a:ext cx="103981" cy="106363"/>
            </a:xfrm>
            <a:custGeom>
              <a:avLst/>
              <a:gdLst>
                <a:gd name="T0" fmla="+- 0 10803 203"/>
                <a:gd name="T1" fmla="*/ T0 w 21201"/>
                <a:gd name="T2" fmla="+- 0 10798 194"/>
                <a:gd name="T3" fmla="*/ 10798 h 21209"/>
                <a:gd name="T4" fmla="+- 0 10803 203"/>
                <a:gd name="T5" fmla="*/ T4 w 21201"/>
                <a:gd name="T6" fmla="+- 0 10798 194"/>
                <a:gd name="T7" fmla="*/ 10798 h 21209"/>
                <a:gd name="T8" fmla="+- 0 10803 203"/>
                <a:gd name="T9" fmla="*/ T8 w 21201"/>
                <a:gd name="T10" fmla="+- 0 10798 194"/>
                <a:gd name="T11" fmla="*/ 10798 h 21209"/>
                <a:gd name="T12" fmla="+- 0 10803 203"/>
                <a:gd name="T13" fmla="*/ T12 w 21201"/>
                <a:gd name="T14" fmla="+- 0 10798 194"/>
                <a:gd name="T15" fmla="*/ 10798 h 2120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201" h="21209">
                  <a:moveTo>
                    <a:pt x="20267" y="104"/>
                  </a:moveTo>
                  <a:cubicBezTo>
                    <a:pt x="19508" y="-194"/>
                    <a:pt x="18645" y="169"/>
                    <a:pt x="18339" y="912"/>
                  </a:cubicBezTo>
                  <a:cubicBezTo>
                    <a:pt x="14991" y="9110"/>
                    <a:pt x="8568" y="15198"/>
                    <a:pt x="894" y="18420"/>
                  </a:cubicBezTo>
                  <a:cubicBezTo>
                    <a:pt x="144" y="18735"/>
                    <a:pt x="-203" y="19589"/>
                    <a:pt x="121" y="20327"/>
                  </a:cubicBezTo>
                  <a:cubicBezTo>
                    <a:pt x="442" y="21068"/>
                    <a:pt x="1314" y="21406"/>
                    <a:pt x="2067" y="21090"/>
                  </a:cubicBezTo>
                  <a:cubicBezTo>
                    <a:pt x="2102" y="21073"/>
                    <a:pt x="2125" y="21042"/>
                    <a:pt x="2159" y="21025"/>
                  </a:cubicBezTo>
                  <a:cubicBezTo>
                    <a:pt x="10491" y="17500"/>
                    <a:pt x="17461" y="10881"/>
                    <a:pt x="21095" y="1994"/>
                  </a:cubicBezTo>
                  <a:cubicBezTo>
                    <a:pt x="21397" y="1250"/>
                    <a:pt x="21026" y="404"/>
                    <a:pt x="20267" y="104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4" name="AutoShape 12"/>
            <p:cNvSpPr/>
            <p:nvPr/>
          </p:nvSpPr>
          <p:spPr bwMode="auto">
            <a:xfrm>
              <a:off x="9421019" y="4711700"/>
              <a:ext cx="88106" cy="89694"/>
            </a:xfrm>
            <a:custGeom>
              <a:avLst/>
              <a:gdLst>
                <a:gd name="T0" fmla="+- 0 10802 238"/>
                <a:gd name="T1" fmla="*/ T0 w 21128"/>
                <a:gd name="T2" fmla="+- 0 10797 227"/>
                <a:gd name="T3" fmla="*/ 10797 h 21141"/>
                <a:gd name="T4" fmla="+- 0 10802 238"/>
                <a:gd name="T5" fmla="*/ T4 w 21128"/>
                <a:gd name="T6" fmla="+- 0 10797 227"/>
                <a:gd name="T7" fmla="*/ 10797 h 21141"/>
                <a:gd name="T8" fmla="+- 0 10802 238"/>
                <a:gd name="T9" fmla="*/ T8 w 21128"/>
                <a:gd name="T10" fmla="+- 0 10797 227"/>
                <a:gd name="T11" fmla="*/ 10797 h 21141"/>
                <a:gd name="T12" fmla="+- 0 10802 238"/>
                <a:gd name="T13" fmla="*/ T12 w 21128"/>
                <a:gd name="T14" fmla="+- 0 10797 227"/>
                <a:gd name="T15" fmla="*/ 10797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8" h="21141">
                  <a:moveTo>
                    <a:pt x="20035" y="122"/>
                  </a:moveTo>
                  <a:cubicBezTo>
                    <a:pt x="19142" y="-227"/>
                    <a:pt x="18134" y="195"/>
                    <a:pt x="17778" y="1071"/>
                  </a:cubicBezTo>
                  <a:cubicBezTo>
                    <a:pt x="14571" y="8936"/>
                    <a:pt x="8412" y="14778"/>
                    <a:pt x="1051" y="17867"/>
                  </a:cubicBezTo>
                  <a:lnTo>
                    <a:pt x="1054" y="17867"/>
                  </a:lnTo>
                  <a:cubicBezTo>
                    <a:pt x="172" y="18240"/>
                    <a:pt x="-238" y="19242"/>
                    <a:pt x="142" y="20108"/>
                  </a:cubicBezTo>
                  <a:cubicBezTo>
                    <a:pt x="522" y="20973"/>
                    <a:pt x="1543" y="21372"/>
                    <a:pt x="2425" y="21003"/>
                  </a:cubicBezTo>
                  <a:cubicBezTo>
                    <a:pt x="2459" y="20986"/>
                    <a:pt x="2476" y="20956"/>
                    <a:pt x="2514" y="20936"/>
                  </a:cubicBezTo>
                  <a:cubicBezTo>
                    <a:pt x="10651" y="17491"/>
                    <a:pt x="17459" y="11027"/>
                    <a:pt x="21002" y="2339"/>
                  </a:cubicBezTo>
                  <a:cubicBezTo>
                    <a:pt x="21361" y="1463"/>
                    <a:pt x="20927" y="472"/>
                    <a:pt x="20035" y="122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5" name="AutoShape 13"/>
            <p:cNvSpPr/>
            <p:nvPr/>
          </p:nvSpPr>
          <p:spPr bwMode="auto">
            <a:xfrm>
              <a:off x="9275763" y="4566444"/>
              <a:ext cx="73025" cy="73819"/>
            </a:xfrm>
            <a:custGeom>
              <a:avLst/>
              <a:gdLst>
                <a:gd name="T0" fmla="+- 0 10797 278"/>
                <a:gd name="T1" fmla="*/ T0 w 21039"/>
                <a:gd name="T2" fmla="+- 0 10803 281"/>
                <a:gd name="T3" fmla="*/ 10803 h 21044"/>
                <a:gd name="T4" fmla="+- 0 10797 278"/>
                <a:gd name="T5" fmla="*/ T4 w 21039"/>
                <a:gd name="T6" fmla="+- 0 10803 281"/>
                <a:gd name="T7" fmla="*/ 10803 h 21044"/>
                <a:gd name="T8" fmla="+- 0 10797 278"/>
                <a:gd name="T9" fmla="*/ T8 w 21039"/>
                <a:gd name="T10" fmla="+- 0 10803 281"/>
                <a:gd name="T11" fmla="*/ 10803 h 21044"/>
                <a:gd name="T12" fmla="+- 0 10797 278"/>
                <a:gd name="T13" fmla="*/ T12 w 21039"/>
                <a:gd name="T14" fmla="+- 0 10803 281"/>
                <a:gd name="T15" fmla="*/ 10803 h 21044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9" h="21044">
                  <a:moveTo>
                    <a:pt x="20871" y="1248"/>
                  </a:moveTo>
                  <a:cubicBezTo>
                    <a:pt x="20411" y="197"/>
                    <a:pt x="19177" y="-281"/>
                    <a:pt x="18112" y="169"/>
                  </a:cubicBezTo>
                  <a:cubicBezTo>
                    <a:pt x="18075" y="181"/>
                    <a:pt x="18050" y="214"/>
                    <a:pt x="18021" y="226"/>
                  </a:cubicBezTo>
                  <a:cubicBezTo>
                    <a:pt x="10159" y="3562"/>
                    <a:pt x="3583" y="9820"/>
                    <a:pt x="152" y="18220"/>
                  </a:cubicBezTo>
                  <a:lnTo>
                    <a:pt x="148" y="18220"/>
                  </a:lnTo>
                  <a:cubicBezTo>
                    <a:pt x="-278" y="19278"/>
                    <a:pt x="242" y="20473"/>
                    <a:pt x="1320" y="20896"/>
                  </a:cubicBezTo>
                  <a:cubicBezTo>
                    <a:pt x="2398" y="21318"/>
                    <a:pt x="3620" y="20803"/>
                    <a:pt x="4046" y="19749"/>
                  </a:cubicBezTo>
                  <a:lnTo>
                    <a:pt x="4051" y="19749"/>
                  </a:lnTo>
                  <a:cubicBezTo>
                    <a:pt x="7068" y="12356"/>
                    <a:pt x="12856" y="6858"/>
                    <a:pt x="19764" y="3956"/>
                  </a:cubicBezTo>
                  <a:cubicBezTo>
                    <a:pt x="20830" y="3506"/>
                    <a:pt x="21322" y="2298"/>
                    <a:pt x="20871" y="1248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6" name="AutoShape 14"/>
            <p:cNvSpPr/>
            <p:nvPr/>
          </p:nvSpPr>
          <p:spPr bwMode="auto">
            <a:xfrm>
              <a:off x="9217819" y="4508500"/>
              <a:ext cx="103981" cy="105569"/>
            </a:xfrm>
            <a:custGeom>
              <a:avLst/>
              <a:gdLst>
                <a:gd name="T0" fmla="+- 0 10797 198"/>
                <a:gd name="T1" fmla="*/ T0 w 21199"/>
                <a:gd name="T2" fmla="+- 0 10802 198"/>
                <a:gd name="T3" fmla="*/ 10802 h 21208"/>
                <a:gd name="T4" fmla="+- 0 10797 198"/>
                <a:gd name="T5" fmla="*/ T4 w 21199"/>
                <a:gd name="T6" fmla="+- 0 10802 198"/>
                <a:gd name="T7" fmla="*/ 10802 h 21208"/>
                <a:gd name="T8" fmla="+- 0 10797 198"/>
                <a:gd name="T9" fmla="*/ T8 w 21199"/>
                <a:gd name="T10" fmla="+- 0 10802 198"/>
                <a:gd name="T11" fmla="*/ 10802 h 21208"/>
                <a:gd name="T12" fmla="+- 0 10797 198"/>
                <a:gd name="T13" fmla="*/ T12 w 21199"/>
                <a:gd name="T14" fmla="+- 0 10802 198"/>
                <a:gd name="T15" fmla="*/ 10802 h 2120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99" h="21208">
                  <a:moveTo>
                    <a:pt x="21077" y="880"/>
                  </a:moveTo>
                  <a:cubicBezTo>
                    <a:pt x="20753" y="142"/>
                    <a:pt x="19881" y="-198"/>
                    <a:pt x="19129" y="117"/>
                  </a:cubicBezTo>
                  <a:cubicBezTo>
                    <a:pt x="19097" y="131"/>
                    <a:pt x="19071" y="162"/>
                    <a:pt x="19039" y="179"/>
                  </a:cubicBezTo>
                  <a:cubicBezTo>
                    <a:pt x="10706" y="3707"/>
                    <a:pt x="3739" y="10322"/>
                    <a:pt x="106" y="19208"/>
                  </a:cubicBezTo>
                  <a:cubicBezTo>
                    <a:pt x="-198" y="19957"/>
                    <a:pt x="172" y="20803"/>
                    <a:pt x="934" y="21101"/>
                  </a:cubicBezTo>
                  <a:cubicBezTo>
                    <a:pt x="1689" y="21401"/>
                    <a:pt x="2552" y="21041"/>
                    <a:pt x="2859" y="20292"/>
                  </a:cubicBezTo>
                  <a:cubicBezTo>
                    <a:pt x="6206" y="12096"/>
                    <a:pt x="12625" y="6008"/>
                    <a:pt x="20301" y="2787"/>
                  </a:cubicBezTo>
                  <a:cubicBezTo>
                    <a:pt x="21051" y="2469"/>
                    <a:pt x="21402" y="1618"/>
                    <a:pt x="21077" y="88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7" name="AutoShape 15"/>
            <p:cNvSpPr/>
            <p:nvPr/>
          </p:nvSpPr>
          <p:spPr bwMode="auto">
            <a:xfrm>
              <a:off x="9247188" y="4537075"/>
              <a:ext cx="88107" cy="90488"/>
            </a:xfrm>
            <a:custGeom>
              <a:avLst/>
              <a:gdLst>
                <a:gd name="T0" fmla="+- 0 10796 232"/>
                <a:gd name="T1" fmla="*/ T0 w 21129"/>
                <a:gd name="T2" fmla="+- 0 10804 234"/>
                <a:gd name="T3" fmla="*/ 10804 h 21141"/>
                <a:gd name="T4" fmla="+- 0 10796 232"/>
                <a:gd name="T5" fmla="*/ T4 w 21129"/>
                <a:gd name="T6" fmla="+- 0 10804 234"/>
                <a:gd name="T7" fmla="*/ 10804 h 21141"/>
                <a:gd name="T8" fmla="+- 0 10796 232"/>
                <a:gd name="T9" fmla="*/ T8 w 21129"/>
                <a:gd name="T10" fmla="+- 0 10804 234"/>
                <a:gd name="T11" fmla="*/ 10804 h 21141"/>
                <a:gd name="T12" fmla="+- 0 10796 232"/>
                <a:gd name="T13" fmla="*/ T12 w 21129"/>
                <a:gd name="T14" fmla="+- 0 10804 234"/>
                <a:gd name="T15" fmla="*/ 10804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9" h="21141">
                  <a:moveTo>
                    <a:pt x="20075" y="3267"/>
                  </a:moveTo>
                  <a:cubicBezTo>
                    <a:pt x="20953" y="2898"/>
                    <a:pt x="21368" y="1899"/>
                    <a:pt x="20987" y="1030"/>
                  </a:cubicBezTo>
                  <a:cubicBezTo>
                    <a:pt x="20611" y="168"/>
                    <a:pt x="19589" y="-234"/>
                    <a:pt x="18707" y="138"/>
                  </a:cubicBezTo>
                  <a:cubicBezTo>
                    <a:pt x="18670" y="152"/>
                    <a:pt x="18649" y="185"/>
                    <a:pt x="18615" y="198"/>
                  </a:cubicBezTo>
                  <a:cubicBezTo>
                    <a:pt x="10481" y="3647"/>
                    <a:pt x="3673" y="10118"/>
                    <a:pt x="124" y="18802"/>
                  </a:cubicBezTo>
                  <a:cubicBezTo>
                    <a:pt x="-232" y="19678"/>
                    <a:pt x="205" y="20666"/>
                    <a:pt x="1094" y="21019"/>
                  </a:cubicBezTo>
                  <a:cubicBezTo>
                    <a:pt x="1983" y="21366"/>
                    <a:pt x="2991" y="20946"/>
                    <a:pt x="3354" y="20071"/>
                  </a:cubicBezTo>
                  <a:cubicBezTo>
                    <a:pt x="6561" y="12205"/>
                    <a:pt x="12717" y="6360"/>
                    <a:pt x="20075" y="3274"/>
                  </a:cubicBezTo>
                  <a:cubicBezTo>
                    <a:pt x="20075" y="3274"/>
                    <a:pt x="20075" y="3267"/>
                    <a:pt x="20075" y="3267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40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08" name="Group 30"/>
          <p:cNvGrpSpPr/>
          <p:nvPr/>
        </p:nvGrpSpPr>
        <p:grpSpPr>
          <a:xfrm>
            <a:off x="8062407" y="2857642"/>
            <a:ext cx="464319" cy="464319"/>
            <a:chOff x="7287419" y="2577307"/>
            <a:chExt cx="464344" cy="464344"/>
          </a:xfrm>
          <a:solidFill>
            <a:srgbClr val="ADB968"/>
          </a:solidFill>
        </p:grpSpPr>
        <p:sp>
          <p:nvSpPr>
            <p:cNvPr id="109" name="AutoShape 56"/>
            <p:cNvSpPr/>
            <p:nvPr/>
          </p:nvSpPr>
          <p:spPr bwMode="auto">
            <a:xfrm>
              <a:off x="7287419" y="257730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0" name="AutoShape 57"/>
            <p:cNvSpPr/>
            <p:nvPr/>
          </p:nvSpPr>
          <p:spPr bwMode="auto">
            <a:xfrm>
              <a:off x="7606507" y="257730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1" name="AutoShape 58"/>
            <p:cNvSpPr/>
            <p:nvPr/>
          </p:nvSpPr>
          <p:spPr bwMode="auto">
            <a:xfrm>
              <a:off x="7446963" y="2577307"/>
              <a:ext cx="145257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15416"/>
                  </a:moveTo>
                  <a:cubicBezTo>
                    <a:pt x="16954" y="15452"/>
                    <a:pt x="16923" y="15487"/>
                    <a:pt x="16883" y="15523"/>
                  </a:cubicBezTo>
                  <a:cubicBezTo>
                    <a:pt x="16677" y="15701"/>
                    <a:pt x="16414" y="15870"/>
                    <a:pt x="16066" y="16020"/>
                  </a:cubicBezTo>
                  <a:cubicBezTo>
                    <a:pt x="16057" y="16024"/>
                    <a:pt x="16044" y="16027"/>
                    <a:pt x="16038" y="16031"/>
                  </a:cubicBezTo>
                  <a:cubicBezTo>
                    <a:pt x="15662" y="16192"/>
                    <a:pt x="15214" y="16334"/>
                    <a:pt x="14705" y="16454"/>
                  </a:cubicBezTo>
                  <a:cubicBezTo>
                    <a:pt x="14697" y="16457"/>
                    <a:pt x="14692" y="16458"/>
                    <a:pt x="14686" y="16459"/>
                  </a:cubicBezTo>
                  <a:cubicBezTo>
                    <a:pt x="14163" y="16582"/>
                    <a:pt x="13584" y="16681"/>
                    <a:pt x="12960" y="16749"/>
                  </a:cubicBezTo>
                  <a:cubicBezTo>
                    <a:pt x="12279" y="16826"/>
                    <a:pt x="11560" y="16875"/>
                    <a:pt x="10800" y="16875"/>
                  </a:cubicBezTo>
                  <a:cubicBezTo>
                    <a:pt x="10037" y="16875"/>
                    <a:pt x="9318" y="16826"/>
                    <a:pt x="8640" y="16749"/>
                  </a:cubicBezTo>
                  <a:cubicBezTo>
                    <a:pt x="8016" y="16681"/>
                    <a:pt x="7435" y="16582"/>
                    <a:pt x="6914" y="16459"/>
                  </a:cubicBezTo>
                  <a:cubicBezTo>
                    <a:pt x="6908" y="16458"/>
                    <a:pt x="6901" y="16457"/>
                    <a:pt x="6893" y="16454"/>
                  </a:cubicBezTo>
                  <a:cubicBezTo>
                    <a:pt x="6385" y="16334"/>
                    <a:pt x="5937" y="16192"/>
                    <a:pt x="5562" y="16031"/>
                  </a:cubicBezTo>
                  <a:cubicBezTo>
                    <a:pt x="5553" y="16027"/>
                    <a:pt x="5541" y="16024"/>
                    <a:pt x="5531" y="16020"/>
                  </a:cubicBezTo>
                  <a:cubicBezTo>
                    <a:pt x="5184" y="15870"/>
                    <a:pt x="4921" y="15701"/>
                    <a:pt x="4715" y="15523"/>
                  </a:cubicBezTo>
                  <a:cubicBezTo>
                    <a:pt x="4676" y="15487"/>
                    <a:pt x="4644" y="15452"/>
                    <a:pt x="4612" y="15416"/>
                  </a:cubicBezTo>
                  <a:cubicBezTo>
                    <a:pt x="4437" y="15236"/>
                    <a:pt x="4320" y="15047"/>
                    <a:pt x="4320" y="14850"/>
                  </a:cubicBezTo>
                  <a:cubicBezTo>
                    <a:pt x="4320" y="14650"/>
                    <a:pt x="4437" y="14462"/>
                    <a:pt x="4612" y="14281"/>
                  </a:cubicBezTo>
                  <a:cubicBezTo>
                    <a:pt x="4644" y="14246"/>
                    <a:pt x="4676" y="14210"/>
                    <a:pt x="4715" y="14176"/>
                  </a:cubicBezTo>
                  <a:cubicBezTo>
                    <a:pt x="4921" y="13998"/>
                    <a:pt x="5184" y="13829"/>
                    <a:pt x="5531" y="13677"/>
                  </a:cubicBezTo>
                  <a:cubicBezTo>
                    <a:pt x="5541" y="13674"/>
                    <a:pt x="5553" y="13671"/>
                    <a:pt x="5562" y="13667"/>
                  </a:cubicBezTo>
                  <a:cubicBezTo>
                    <a:pt x="5937" y="13507"/>
                    <a:pt x="6385" y="13364"/>
                    <a:pt x="6893" y="13244"/>
                  </a:cubicBezTo>
                  <a:cubicBezTo>
                    <a:pt x="6901" y="13242"/>
                    <a:pt x="6908" y="13240"/>
                    <a:pt x="6914" y="13238"/>
                  </a:cubicBezTo>
                  <a:cubicBezTo>
                    <a:pt x="7435" y="13117"/>
                    <a:pt x="8016" y="13018"/>
                    <a:pt x="8640" y="12948"/>
                  </a:cubicBezTo>
                  <a:cubicBezTo>
                    <a:pt x="9318" y="12873"/>
                    <a:pt x="10037" y="12825"/>
                    <a:pt x="10800" y="12825"/>
                  </a:cubicBezTo>
                  <a:cubicBezTo>
                    <a:pt x="11560" y="12825"/>
                    <a:pt x="12279" y="12873"/>
                    <a:pt x="12960" y="12948"/>
                  </a:cubicBezTo>
                  <a:cubicBezTo>
                    <a:pt x="13584" y="13018"/>
                    <a:pt x="14163" y="13117"/>
                    <a:pt x="14686" y="13238"/>
                  </a:cubicBezTo>
                  <a:cubicBezTo>
                    <a:pt x="14692" y="13240"/>
                    <a:pt x="14697" y="13242"/>
                    <a:pt x="14705" y="13244"/>
                  </a:cubicBezTo>
                  <a:cubicBezTo>
                    <a:pt x="15214" y="13364"/>
                    <a:pt x="15662" y="13507"/>
                    <a:pt x="16038" y="13667"/>
                  </a:cubicBezTo>
                  <a:cubicBezTo>
                    <a:pt x="16044" y="13671"/>
                    <a:pt x="16057" y="13674"/>
                    <a:pt x="16066" y="13677"/>
                  </a:cubicBezTo>
                  <a:cubicBezTo>
                    <a:pt x="16414" y="13829"/>
                    <a:pt x="16677" y="13998"/>
                    <a:pt x="16883" y="14176"/>
                  </a:cubicBezTo>
                  <a:cubicBezTo>
                    <a:pt x="16923" y="14210"/>
                    <a:pt x="16954" y="14246"/>
                    <a:pt x="16988" y="14281"/>
                  </a:cubicBezTo>
                  <a:cubicBezTo>
                    <a:pt x="17161" y="14462"/>
                    <a:pt x="17280" y="14650"/>
                    <a:pt x="17280" y="14850"/>
                  </a:cubicBezTo>
                  <a:cubicBezTo>
                    <a:pt x="17280" y="15047"/>
                    <a:pt x="17161" y="15236"/>
                    <a:pt x="16988" y="154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8156"/>
                  </a:lnTo>
                  <a:cubicBezTo>
                    <a:pt x="9338" y="18201"/>
                    <a:pt x="10059" y="18225"/>
                    <a:pt x="10800" y="18225"/>
                  </a:cubicBezTo>
                  <a:cubicBezTo>
                    <a:pt x="11541" y="18225"/>
                    <a:pt x="12262" y="18201"/>
                    <a:pt x="12960" y="18156"/>
                  </a:cubicBezTo>
                  <a:cubicBezTo>
                    <a:pt x="12960" y="181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11542"/>
                  </a:lnTo>
                  <a:cubicBezTo>
                    <a:pt x="12262" y="11498"/>
                    <a:pt x="11541" y="11475"/>
                    <a:pt x="10800" y="11475"/>
                  </a:cubicBezTo>
                  <a:cubicBezTo>
                    <a:pt x="10059" y="11475"/>
                    <a:pt x="9338" y="11498"/>
                    <a:pt x="8640" y="11542"/>
                  </a:cubicBezTo>
                  <a:cubicBezTo>
                    <a:pt x="8640" y="11542"/>
                    <a:pt x="8640" y="2025"/>
                    <a:pt x="8640" y="2025"/>
                  </a:cubicBezTo>
                  <a:close/>
                  <a:moveTo>
                    <a:pt x="17280" y="121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12164"/>
                  </a:lnTo>
                  <a:cubicBezTo>
                    <a:pt x="1710" y="12781"/>
                    <a:pt x="0" y="13749"/>
                    <a:pt x="0" y="14850"/>
                  </a:cubicBezTo>
                  <a:cubicBezTo>
                    <a:pt x="0" y="15950"/>
                    <a:pt x="1710" y="16918"/>
                    <a:pt x="4320" y="175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17534"/>
                  </a:lnTo>
                  <a:cubicBezTo>
                    <a:pt x="19889" y="16918"/>
                    <a:pt x="21600" y="15950"/>
                    <a:pt x="21600" y="14850"/>
                  </a:cubicBezTo>
                  <a:cubicBezTo>
                    <a:pt x="21600" y="13749"/>
                    <a:pt x="19889" y="12781"/>
                    <a:pt x="17280" y="12164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12" name="AutoShape 59"/>
          <p:cNvSpPr/>
          <p:nvPr/>
        </p:nvSpPr>
        <p:spPr bwMode="auto">
          <a:xfrm>
            <a:off x="3215469" y="4000657"/>
            <a:ext cx="465112" cy="464319"/>
          </a:xfrm>
          <a:custGeom>
            <a:avLst/>
            <a:gdLst>
              <a:gd name="T0" fmla="+- 0 10794 23"/>
              <a:gd name="T1" fmla="*/ T0 w 21543"/>
              <a:gd name="T2" fmla="*/ 10800 h 21600"/>
              <a:gd name="T3" fmla="+- 0 10794 23"/>
              <a:gd name="T4" fmla="*/ T3 w 21543"/>
              <a:gd name="T5" fmla="*/ 10800 h 21600"/>
              <a:gd name="T6" fmla="+- 0 10794 23"/>
              <a:gd name="T7" fmla="*/ T6 w 21543"/>
              <a:gd name="T8" fmla="*/ 10800 h 21600"/>
              <a:gd name="T9" fmla="+- 0 10794 23"/>
              <a:gd name="T10" fmla="*/ T9 w 2154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43" h="21600">
                <a:moveTo>
                  <a:pt x="16976" y="19986"/>
                </a:moveTo>
                <a:lnTo>
                  <a:pt x="11226" y="17680"/>
                </a:lnTo>
                <a:cubicBezTo>
                  <a:pt x="11088" y="17626"/>
                  <a:pt x="10946" y="17608"/>
                  <a:pt x="10806" y="17600"/>
                </a:cubicBezTo>
                <a:lnTo>
                  <a:pt x="19660" y="3837"/>
                </a:lnTo>
                <a:cubicBezTo>
                  <a:pt x="19660" y="3837"/>
                  <a:pt x="16976" y="19986"/>
                  <a:pt x="16976" y="19986"/>
                </a:cubicBezTo>
                <a:close/>
                <a:moveTo>
                  <a:pt x="6859" y="16244"/>
                </a:moveTo>
                <a:cubicBezTo>
                  <a:pt x="6858" y="16242"/>
                  <a:pt x="6855" y="16240"/>
                  <a:pt x="6854" y="16238"/>
                </a:cubicBezTo>
                <a:lnTo>
                  <a:pt x="19606" y="2552"/>
                </a:lnTo>
                <a:lnTo>
                  <a:pt x="8735" y="19536"/>
                </a:lnTo>
                <a:cubicBezTo>
                  <a:pt x="8735" y="19536"/>
                  <a:pt x="6859" y="16244"/>
                  <a:pt x="6859" y="16244"/>
                </a:cubicBezTo>
                <a:close/>
                <a:moveTo>
                  <a:pt x="2111" y="14024"/>
                </a:moveTo>
                <a:lnTo>
                  <a:pt x="17712" y="3595"/>
                </a:lnTo>
                <a:lnTo>
                  <a:pt x="6369" y="15770"/>
                </a:lnTo>
                <a:cubicBezTo>
                  <a:pt x="6309" y="15734"/>
                  <a:pt x="6256" y="15687"/>
                  <a:pt x="6190" y="15660"/>
                </a:cubicBezTo>
                <a:cubicBezTo>
                  <a:pt x="6190" y="15660"/>
                  <a:pt x="2111" y="14024"/>
                  <a:pt x="2111" y="14024"/>
                </a:cubicBezTo>
                <a:close/>
                <a:moveTo>
                  <a:pt x="21234" y="108"/>
                </a:moveTo>
                <a:cubicBezTo>
                  <a:pt x="21123" y="35"/>
                  <a:pt x="20996" y="0"/>
                  <a:pt x="20868" y="0"/>
                </a:cubicBezTo>
                <a:cubicBezTo>
                  <a:pt x="20738" y="0"/>
                  <a:pt x="20608" y="36"/>
                  <a:pt x="20495" y="113"/>
                </a:cubicBezTo>
                <a:lnTo>
                  <a:pt x="299" y="13613"/>
                </a:lnTo>
                <a:cubicBezTo>
                  <a:pt x="91" y="13751"/>
                  <a:pt x="-23" y="13995"/>
                  <a:pt x="3" y="14244"/>
                </a:cubicBezTo>
                <a:cubicBezTo>
                  <a:pt x="28" y="14494"/>
                  <a:pt x="190" y="14708"/>
                  <a:pt x="422" y="14801"/>
                </a:cubicBezTo>
                <a:lnTo>
                  <a:pt x="5689" y="16914"/>
                </a:lnTo>
                <a:lnTo>
                  <a:pt x="8166" y="21259"/>
                </a:lnTo>
                <a:cubicBezTo>
                  <a:pt x="8284" y="21468"/>
                  <a:pt x="8505" y="21597"/>
                  <a:pt x="8743" y="21599"/>
                </a:cubicBezTo>
                <a:lnTo>
                  <a:pt x="8751" y="21599"/>
                </a:lnTo>
                <a:cubicBezTo>
                  <a:pt x="8987" y="21599"/>
                  <a:pt x="9206" y="21474"/>
                  <a:pt x="9328" y="21271"/>
                </a:cubicBezTo>
                <a:lnTo>
                  <a:pt x="10726" y="18934"/>
                </a:lnTo>
                <a:lnTo>
                  <a:pt x="17253" y="21551"/>
                </a:lnTo>
                <a:cubicBezTo>
                  <a:pt x="17332" y="21584"/>
                  <a:pt x="17418" y="21599"/>
                  <a:pt x="17502" y="21599"/>
                </a:cubicBezTo>
                <a:cubicBezTo>
                  <a:pt x="17617" y="21599"/>
                  <a:pt x="17731" y="21571"/>
                  <a:pt x="17832" y="21512"/>
                </a:cubicBezTo>
                <a:cubicBezTo>
                  <a:pt x="18010" y="21412"/>
                  <a:pt x="18133" y="21238"/>
                  <a:pt x="18167" y="21035"/>
                </a:cubicBezTo>
                <a:lnTo>
                  <a:pt x="21533" y="785"/>
                </a:lnTo>
                <a:cubicBezTo>
                  <a:pt x="21576" y="520"/>
                  <a:pt x="21459" y="254"/>
                  <a:pt x="21234" y="108"/>
                </a:cubicBezTo>
              </a:path>
            </a:pathLst>
          </a:custGeom>
          <a:solidFill>
            <a:srgbClr val="5FC8D3"/>
          </a:solidFill>
          <a:ln>
            <a:noFill/>
          </a:ln>
          <a:effectLst/>
        </p:spPr>
        <p:txBody>
          <a:bodyPr lIns="19049" tIns="19049" rIns="19049" bIns="19049" anchor="ctr"/>
          <a:lstStyle/>
          <a:p>
            <a:pPr algn="ctr" defTabSz="227965" hangingPunct="0">
              <a:lnSpc>
                <a:spcPct val="130000"/>
              </a:lnSpc>
            </a:pPr>
            <a:endParaRPr lang="en-US" sz="1400">
              <a:solidFill>
                <a:schemeClr val="tx1">
                  <a:lumMod val="50000"/>
                  <a:lumOff val="50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grpSp>
        <p:nvGrpSpPr>
          <p:cNvPr id="113" name="Group 38"/>
          <p:cNvGrpSpPr/>
          <p:nvPr/>
        </p:nvGrpSpPr>
        <p:grpSpPr>
          <a:xfrm>
            <a:off x="4925050" y="2851212"/>
            <a:ext cx="465112" cy="391298"/>
            <a:chOff x="5368132" y="2625725"/>
            <a:chExt cx="465138" cy="391319"/>
          </a:xfrm>
          <a:solidFill>
            <a:srgbClr val="ADB968"/>
          </a:solidFill>
        </p:grpSpPr>
        <p:sp>
          <p:nvSpPr>
            <p:cNvPr id="114" name="AutoShape 120"/>
            <p:cNvSpPr/>
            <p:nvPr/>
          </p:nvSpPr>
          <p:spPr bwMode="auto">
            <a:xfrm>
              <a:off x="5484813" y="2727325"/>
              <a:ext cx="231775" cy="2317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48" y="16070"/>
                  </a:moveTo>
                  <a:cubicBezTo>
                    <a:pt x="14037" y="19468"/>
                    <a:pt x="8925" y="19859"/>
                    <a:pt x="5529" y="16948"/>
                  </a:cubicBezTo>
                  <a:cubicBezTo>
                    <a:pt x="2130" y="14038"/>
                    <a:pt x="1740" y="8924"/>
                    <a:pt x="4651" y="5527"/>
                  </a:cubicBezTo>
                  <a:cubicBezTo>
                    <a:pt x="7559" y="2131"/>
                    <a:pt x="12674" y="1740"/>
                    <a:pt x="16070" y="4650"/>
                  </a:cubicBezTo>
                  <a:cubicBezTo>
                    <a:pt x="19466" y="7560"/>
                    <a:pt x="19859" y="12673"/>
                    <a:pt x="16948" y="16070"/>
                  </a:cubicBezTo>
                  <a:moveTo>
                    <a:pt x="10800" y="0"/>
                  </a:moveTo>
                  <a:cubicBezTo>
                    <a:pt x="4833" y="0"/>
                    <a:pt x="0" y="4834"/>
                    <a:pt x="0" y="10800"/>
                  </a:cubicBezTo>
                  <a:cubicBezTo>
                    <a:pt x="0" y="16765"/>
                    <a:pt x="4833" y="21599"/>
                    <a:pt x="10800" y="21599"/>
                  </a:cubicBezTo>
                  <a:cubicBezTo>
                    <a:pt x="16764" y="21599"/>
                    <a:pt x="21600" y="16765"/>
                    <a:pt x="21600" y="10800"/>
                  </a:cubicBezTo>
                  <a:cubicBezTo>
                    <a:pt x="21600" y="483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5" name="AutoShape 121"/>
            <p:cNvSpPr/>
            <p:nvPr/>
          </p:nvSpPr>
          <p:spPr bwMode="auto">
            <a:xfrm>
              <a:off x="5542757" y="2785269"/>
              <a:ext cx="65088" cy="650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200" y="0"/>
                  </a:moveTo>
                  <a:cubicBezTo>
                    <a:pt x="8596" y="0"/>
                    <a:pt x="0" y="8596"/>
                    <a:pt x="0" y="19195"/>
                  </a:cubicBezTo>
                  <a:lnTo>
                    <a:pt x="0" y="19199"/>
                  </a:lnTo>
                  <a:cubicBezTo>
                    <a:pt x="0" y="20524"/>
                    <a:pt x="1068" y="21599"/>
                    <a:pt x="2400" y="21599"/>
                  </a:cubicBezTo>
                  <a:cubicBezTo>
                    <a:pt x="3721" y="21599"/>
                    <a:pt x="4800" y="20524"/>
                    <a:pt x="4800" y="19199"/>
                  </a:cubicBezTo>
                  <a:lnTo>
                    <a:pt x="4800" y="19195"/>
                  </a:lnTo>
                  <a:cubicBezTo>
                    <a:pt x="4800" y="11247"/>
                    <a:pt x="11240" y="4799"/>
                    <a:pt x="19200" y="4799"/>
                  </a:cubicBezTo>
                  <a:cubicBezTo>
                    <a:pt x="20521" y="4799"/>
                    <a:pt x="21600" y="3724"/>
                    <a:pt x="21600" y="2399"/>
                  </a:cubicBezTo>
                  <a:cubicBezTo>
                    <a:pt x="21600" y="1075"/>
                    <a:pt x="20521" y="0"/>
                    <a:pt x="19200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6" name="AutoShape 122"/>
            <p:cNvSpPr/>
            <p:nvPr/>
          </p:nvSpPr>
          <p:spPr bwMode="auto">
            <a:xfrm>
              <a:off x="5368132" y="2625725"/>
              <a:ext cx="465138" cy="39131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9199"/>
                  </a:moveTo>
                  <a:cubicBezTo>
                    <a:pt x="20249" y="19642"/>
                    <a:pt x="19948" y="19999"/>
                    <a:pt x="19575" y="19999"/>
                  </a:cubicBezTo>
                  <a:lnTo>
                    <a:pt x="2024" y="19999"/>
                  </a:lnTo>
                  <a:cubicBezTo>
                    <a:pt x="1651" y="19999"/>
                    <a:pt x="1349" y="19642"/>
                    <a:pt x="1349" y="19199"/>
                  </a:cubicBezTo>
                  <a:lnTo>
                    <a:pt x="1349" y="7200"/>
                  </a:lnTo>
                  <a:cubicBezTo>
                    <a:pt x="1349" y="6809"/>
                    <a:pt x="1588" y="6475"/>
                    <a:pt x="1914" y="6411"/>
                  </a:cubicBezTo>
                  <a:lnTo>
                    <a:pt x="5588" y="5684"/>
                  </a:lnTo>
                  <a:lnTo>
                    <a:pt x="6797" y="2103"/>
                  </a:lnTo>
                  <a:cubicBezTo>
                    <a:pt x="6900" y="1799"/>
                    <a:pt x="7148" y="1600"/>
                    <a:pt x="7424" y="1600"/>
                  </a:cubicBezTo>
                  <a:lnTo>
                    <a:pt x="14174" y="1600"/>
                  </a:lnTo>
                  <a:cubicBezTo>
                    <a:pt x="14450" y="1600"/>
                    <a:pt x="14698" y="1799"/>
                    <a:pt x="14801" y="2103"/>
                  </a:cubicBezTo>
                  <a:lnTo>
                    <a:pt x="16010" y="5684"/>
                  </a:lnTo>
                  <a:lnTo>
                    <a:pt x="19685" y="6411"/>
                  </a:lnTo>
                  <a:cubicBezTo>
                    <a:pt x="20011" y="6475"/>
                    <a:pt x="20249" y="6809"/>
                    <a:pt x="20249" y="7200"/>
                  </a:cubicBezTo>
                  <a:cubicBezTo>
                    <a:pt x="20249" y="7200"/>
                    <a:pt x="20249" y="19199"/>
                    <a:pt x="20249" y="19199"/>
                  </a:cubicBezTo>
                  <a:close/>
                  <a:moveTo>
                    <a:pt x="19907" y="4832"/>
                  </a:moveTo>
                  <a:lnTo>
                    <a:pt x="16981" y="4254"/>
                  </a:lnTo>
                  <a:lnTo>
                    <a:pt x="16054" y="1507"/>
                  </a:lnTo>
                  <a:cubicBezTo>
                    <a:pt x="15745" y="591"/>
                    <a:pt x="15006" y="0"/>
                    <a:pt x="14174" y="0"/>
                  </a:cubicBezTo>
                  <a:lnTo>
                    <a:pt x="7424" y="0"/>
                  </a:lnTo>
                  <a:cubicBezTo>
                    <a:pt x="6593" y="0"/>
                    <a:pt x="5854" y="591"/>
                    <a:pt x="5543" y="1509"/>
                  </a:cubicBezTo>
                  <a:lnTo>
                    <a:pt x="4618" y="4254"/>
                  </a:lnTo>
                  <a:lnTo>
                    <a:pt x="1692" y="4832"/>
                  </a:lnTo>
                  <a:cubicBezTo>
                    <a:pt x="711" y="5025"/>
                    <a:pt x="0" y="6020"/>
                    <a:pt x="0" y="7200"/>
                  </a:cubicBezTo>
                  <a:lnTo>
                    <a:pt x="0" y="19199"/>
                  </a:lnTo>
                  <a:cubicBezTo>
                    <a:pt x="0" y="20523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600" y="20523"/>
                    <a:pt x="21600" y="19199"/>
                  </a:cubicBezTo>
                  <a:lnTo>
                    <a:pt x="21600" y="7200"/>
                  </a:lnTo>
                  <a:cubicBezTo>
                    <a:pt x="21600" y="6020"/>
                    <a:pt x="20888" y="5025"/>
                    <a:pt x="19907" y="4832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17" name="Group 42"/>
          <p:cNvGrpSpPr/>
          <p:nvPr/>
        </p:nvGrpSpPr>
        <p:grpSpPr>
          <a:xfrm>
            <a:off x="1719704" y="2857247"/>
            <a:ext cx="464319" cy="362725"/>
            <a:chOff x="2581275" y="1710532"/>
            <a:chExt cx="464344" cy="362744"/>
          </a:xfrm>
          <a:solidFill>
            <a:srgbClr val="ADB968"/>
          </a:solidFill>
        </p:grpSpPr>
        <p:sp>
          <p:nvSpPr>
            <p:cNvPr id="118" name="AutoShape 140"/>
            <p:cNvSpPr/>
            <p:nvPr/>
          </p:nvSpPr>
          <p:spPr bwMode="auto">
            <a:xfrm>
              <a:off x="2639219" y="1768475"/>
              <a:ext cx="290513" cy="235744"/>
            </a:xfrm>
            <a:custGeom>
              <a:avLst/>
              <a:gdLst>
                <a:gd name="T0" fmla="+- 0 10800 376"/>
                <a:gd name="T1" fmla="*/ T0 w 20848"/>
                <a:gd name="T2" fmla="*/ 10800 h 21600"/>
                <a:gd name="T3" fmla="+- 0 10800 376"/>
                <a:gd name="T4" fmla="*/ T3 w 20848"/>
                <a:gd name="T5" fmla="*/ 10800 h 21600"/>
                <a:gd name="T6" fmla="+- 0 10800 376"/>
                <a:gd name="T7" fmla="*/ T6 w 20848"/>
                <a:gd name="T8" fmla="*/ 10800 h 21600"/>
                <a:gd name="T9" fmla="+- 0 10800 376"/>
                <a:gd name="T10" fmla="*/ T9 w 208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0848" h="21600">
                  <a:moveTo>
                    <a:pt x="18728" y="19178"/>
                  </a:moveTo>
                  <a:cubicBezTo>
                    <a:pt x="13191" y="20631"/>
                    <a:pt x="7654" y="20631"/>
                    <a:pt x="2118" y="19178"/>
                  </a:cubicBezTo>
                  <a:cubicBezTo>
                    <a:pt x="678" y="13592"/>
                    <a:pt x="678" y="8008"/>
                    <a:pt x="2118" y="2421"/>
                  </a:cubicBezTo>
                  <a:cubicBezTo>
                    <a:pt x="7654" y="968"/>
                    <a:pt x="13191" y="968"/>
                    <a:pt x="18728" y="2421"/>
                  </a:cubicBezTo>
                  <a:cubicBezTo>
                    <a:pt x="20168" y="8008"/>
                    <a:pt x="20168" y="13592"/>
                    <a:pt x="18728" y="19178"/>
                  </a:cubicBezTo>
                  <a:moveTo>
                    <a:pt x="18938" y="1116"/>
                  </a:moveTo>
                  <a:cubicBezTo>
                    <a:pt x="16114" y="375"/>
                    <a:pt x="13249" y="0"/>
                    <a:pt x="10423" y="0"/>
                  </a:cubicBezTo>
                  <a:cubicBezTo>
                    <a:pt x="7597" y="0"/>
                    <a:pt x="4732" y="375"/>
                    <a:pt x="1908" y="1116"/>
                  </a:cubicBezTo>
                  <a:cubicBezTo>
                    <a:pt x="1543" y="1213"/>
                    <a:pt x="1244" y="1552"/>
                    <a:pt x="1127" y="2004"/>
                  </a:cubicBezTo>
                  <a:cubicBezTo>
                    <a:pt x="-376" y="7841"/>
                    <a:pt x="-376" y="13759"/>
                    <a:pt x="1127" y="19593"/>
                  </a:cubicBezTo>
                  <a:cubicBezTo>
                    <a:pt x="1244" y="20047"/>
                    <a:pt x="1543" y="20386"/>
                    <a:pt x="1908" y="20482"/>
                  </a:cubicBezTo>
                  <a:cubicBezTo>
                    <a:pt x="4732" y="21224"/>
                    <a:pt x="7597" y="21600"/>
                    <a:pt x="10423" y="21600"/>
                  </a:cubicBezTo>
                  <a:cubicBezTo>
                    <a:pt x="13249" y="21600"/>
                    <a:pt x="16114" y="21224"/>
                    <a:pt x="18938" y="20482"/>
                  </a:cubicBezTo>
                  <a:cubicBezTo>
                    <a:pt x="19303" y="20386"/>
                    <a:pt x="19602" y="20047"/>
                    <a:pt x="19719" y="19593"/>
                  </a:cubicBezTo>
                  <a:cubicBezTo>
                    <a:pt x="21223" y="13759"/>
                    <a:pt x="21223" y="7841"/>
                    <a:pt x="19719" y="2004"/>
                  </a:cubicBezTo>
                  <a:cubicBezTo>
                    <a:pt x="19602" y="1552"/>
                    <a:pt x="19303" y="1213"/>
                    <a:pt x="18938" y="1116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9" name="AutoShape 141"/>
            <p:cNvSpPr/>
            <p:nvPr/>
          </p:nvSpPr>
          <p:spPr bwMode="auto">
            <a:xfrm>
              <a:off x="2581275" y="1710532"/>
              <a:ext cx="464344" cy="362744"/>
            </a:xfrm>
            <a:custGeom>
              <a:avLst/>
              <a:gdLst>
                <a:gd name="T0" fmla="+- 0 10800 252"/>
                <a:gd name="T1" fmla="*/ T0 w 21096"/>
                <a:gd name="T2" fmla="*/ 10800 h 21600"/>
                <a:gd name="T3" fmla="+- 0 10800 252"/>
                <a:gd name="T4" fmla="*/ T3 w 21096"/>
                <a:gd name="T5" fmla="*/ 10800 h 21600"/>
                <a:gd name="T6" fmla="+- 0 10800 252"/>
                <a:gd name="T7" fmla="*/ T6 w 21096"/>
                <a:gd name="T8" fmla="*/ 10800 h 21600"/>
                <a:gd name="T9" fmla="+- 0 10800 252"/>
                <a:gd name="T10" fmla="*/ T9 w 21096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096" h="21600">
                  <a:moveTo>
                    <a:pt x="19056" y="18331"/>
                  </a:moveTo>
                  <a:cubicBezTo>
                    <a:pt x="13383" y="19233"/>
                    <a:pt x="7711" y="19233"/>
                    <a:pt x="2038" y="18331"/>
                  </a:cubicBezTo>
                  <a:cubicBezTo>
                    <a:pt x="1074" y="13022"/>
                    <a:pt x="1074" y="7713"/>
                    <a:pt x="2038" y="2404"/>
                  </a:cubicBezTo>
                  <a:cubicBezTo>
                    <a:pt x="7711" y="1502"/>
                    <a:pt x="13383" y="1502"/>
                    <a:pt x="19056" y="2404"/>
                  </a:cubicBezTo>
                  <a:cubicBezTo>
                    <a:pt x="20021" y="7713"/>
                    <a:pt x="20021" y="13022"/>
                    <a:pt x="19056" y="18331"/>
                  </a:cubicBezTo>
                  <a:moveTo>
                    <a:pt x="20338" y="2005"/>
                  </a:moveTo>
                  <a:cubicBezTo>
                    <a:pt x="20211" y="1301"/>
                    <a:pt x="19762" y="776"/>
                    <a:pt x="19215" y="689"/>
                  </a:cubicBezTo>
                  <a:cubicBezTo>
                    <a:pt x="16339" y="232"/>
                    <a:pt x="13423" y="0"/>
                    <a:pt x="10547" y="0"/>
                  </a:cubicBezTo>
                  <a:cubicBezTo>
                    <a:pt x="7671" y="0"/>
                    <a:pt x="4755" y="232"/>
                    <a:pt x="1879" y="689"/>
                  </a:cubicBezTo>
                  <a:cubicBezTo>
                    <a:pt x="1332" y="776"/>
                    <a:pt x="883" y="1301"/>
                    <a:pt x="756" y="2005"/>
                  </a:cubicBezTo>
                  <a:cubicBezTo>
                    <a:pt x="-252" y="7553"/>
                    <a:pt x="-252" y="13181"/>
                    <a:pt x="756" y="18731"/>
                  </a:cubicBezTo>
                  <a:cubicBezTo>
                    <a:pt x="883" y="19434"/>
                    <a:pt x="1332" y="19959"/>
                    <a:pt x="1879" y="20046"/>
                  </a:cubicBezTo>
                  <a:cubicBezTo>
                    <a:pt x="3265" y="20266"/>
                    <a:pt x="4660" y="20429"/>
                    <a:pt x="6055" y="20544"/>
                  </a:cubicBezTo>
                  <a:cubicBezTo>
                    <a:pt x="5979" y="20606"/>
                    <a:pt x="5931" y="20670"/>
                    <a:pt x="5931" y="20735"/>
                  </a:cubicBezTo>
                  <a:cubicBezTo>
                    <a:pt x="5931" y="21213"/>
                    <a:pt x="7997" y="21599"/>
                    <a:pt x="10547" y="21599"/>
                  </a:cubicBezTo>
                  <a:cubicBezTo>
                    <a:pt x="13097" y="21599"/>
                    <a:pt x="15164" y="21213"/>
                    <a:pt x="15164" y="20735"/>
                  </a:cubicBezTo>
                  <a:cubicBezTo>
                    <a:pt x="15164" y="20670"/>
                    <a:pt x="15115" y="20606"/>
                    <a:pt x="15040" y="20544"/>
                  </a:cubicBezTo>
                  <a:cubicBezTo>
                    <a:pt x="16434" y="20429"/>
                    <a:pt x="17830" y="20266"/>
                    <a:pt x="19215" y="20046"/>
                  </a:cubicBezTo>
                  <a:cubicBezTo>
                    <a:pt x="19762" y="19959"/>
                    <a:pt x="20211" y="19434"/>
                    <a:pt x="20338" y="18731"/>
                  </a:cubicBezTo>
                  <a:cubicBezTo>
                    <a:pt x="21347" y="13181"/>
                    <a:pt x="21347" y="7553"/>
                    <a:pt x="20338" y="2005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0" name="AutoShape 142"/>
            <p:cNvSpPr/>
            <p:nvPr/>
          </p:nvSpPr>
          <p:spPr bwMode="auto">
            <a:xfrm>
              <a:off x="2944019" y="1783557"/>
              <a:ext cx="43656" cy="4286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200"/>
                  </a:moveTo>
                  <a:cubicBezTo>
                    <a:pt x="12779" y="7200"/>
                    <a:pt x="14399" y="8820"/>
                    <a:pt x="14399" y="10800"/>
                  </a:cubicBezTo>
                  <a:cubicBezTo>
                    <a:pt x="14399" y="12779"/>
                    <a:pt x="12779" y="14400"/>
                    <a:pt x="10800" y="14400"/>
                  </a:cubicBezTo>
                  <a:cubicBezTo>
                    <a:pt x="8820" y="14400"/>
                    <a:pt x="7199" y="12779"/>
                    <a:pt x="7199" y="10800"/>
                  </a:cubicBezTo>
                  <a:cubicBezTo>
                    <a:pt x="7199" y="8820"/>
                    <a:pt x="8820" y="7200"/>
                    <a:pt x="10800" y="7200"/>
                  </a:cubicBezTo>
                  <a:moveTo>
                    <a:pt x="10800" y="21599"/>
                  </a:move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1" name="AutoShape 143"/>
            <p:cNvSpPr/>
            <p:nvPr/>
          </p:nvSpPr>
          <p:spPr bwMode="auto">
            <a:xfrm>
              <a:off x="2929732" y="1971675"/>
              <a:ext cx="57944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2" name="AutoShape 144"/>
            <p:cNvSpPr/>
            <p:nvPr/>
          </p:nvSpPr>
          <p:spPr bwMode="auto">
            <a:xfrm>
              <a:off x="2944019" y="1928019"/>
              <a:ext cx="58738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3" name="AutoShape 145"/>
            <p:cNvSpPr/>
            <p:nvPr/>
          </p:nvSpPr>
          <p:spPr bwMode="auto">
            <a:xfrm>
              <a:off x="2944019" y="1885157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4" name="AutoShape 146"/>
            <p:cNvSpPr/>
            <p:nvPr/>
          </p:nvSpPr>
          <p:spPr bwMode="auto">
            <a:xfrm>
              <a:off x="2697957" y="1826419"/>
              <a:ext cx="86519" cy="61119"/>
            </a:xfrm>
            <a:custGeom>
              <a:avLst/>
              <a:gdLst>
                <a:gd name="T0" fmla="+- 0 10822 44"/>
                <a:gd name="T1" fmla="*/ T0 w 21556"/>
                <a:gd name="T2" fmla="+- 0 10826 53"/>
                <a:gd name="T3" fmla="*/ 10826 h 21547"/>
                <a:gd name="T4" fmla="+- 0 10822 44"/>
                <a:gd name="T5" fmla="*/ T4 w 21556"/>
                <a:gd name="T6" fmla="+- 0 10826 53"/>
                <a:gd name="T7" fmla="*/ 10826 h 21547"/>
                <a:gd name="T8" fmla="+- 0 10822 44"/>
                <a:gd name="T9" fmla="*/ T8 w 21556"/>
                <a:gd name="T10" fmla="+- 0 10826 53"/>
                <a:gd name="T11" fmla="*/ 10826 h 21547"/>
                <a:gd name="T12" fmla="+- 0 10822 44"/>
                <a:gd name="T13" fmla="*/ T12 w 21556"/>
                <a:gd name="T14" fmla="+- 0 10826 53"/>
                <a:gd name="T15" fmla="*/ 10826 h 21547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556" h="21547">
                  <a:moveTo>
                    <a:pt x="19751" y="2"/>
                  </a:moveTo>
                  <a:lnTo>
                    <a:pt x="3200" y="1845"/>
                  </a:lnTo>
                  <a:cubicBezTo>
                    <a:pt x="2215" y="2010"/>
                    <a:pt x="1272" y="3284"/>
                    <a:pt x="1106" y="4676"/>
                  </a:cubicBezTo>
                  <a:lnTo>
                    <a:pt x="1" y="18986"/>
                  </a:lnTo>
                  <a:cubicBezTo>
                    <a:pt x="-44" y="20398"/>
                    <a:pt x="724" y="21547"/>
                    <a:pt x="1712" y="21547"/>
                  </a:cubicBezTo>
                  <a:cubicBezTo>
                    <a:pt x="2698" y="21547"/>
                    <a:pt x="3542" y="20398"/>
                    <a:pt x="3582" y="18978"/>
                  </a:cubicBezTo>
                  <a:lnTo>
                    <a:pt x="4185" y="9251"/>
                  </a:lnTo>
                  <a:cubicBezTo>
                    <a:pt x="4319" y="7849"/>
                    <a:pt x="5235" y="6592"/>
                    <a:pt x="6220" y="6447"/>
                  </a:cubicBezTo>
                  <a:lnTo>
                    <a:pt x="19751" y="5128"/>
                  </a:lnTo>
                  <a:cubicBezTo>
                    <a:pt x="20743" y="5078"/>
                    <a:pt x="21556" y="3884"/>
                    <a:pt x="21556" y="2467"/>
                  </a:cubicBezTo>
                  <a:cubicBezTo>
                    <a:pt x="21556" y="1055"/>
                    <a:pt x="20743" y="-53"/>
                    <a:pt x="19751" y="2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125" name="Group 52"/>
          <p:cNvGrpSpPr/>
          <p:nvPr/>
        </p:nvGrpSpPr>
        <p:grpSpPr>
          <a:xfrm>
            <a:off x="6498470" y="4000656"/>
            <a:ext cx="319071" cy="465112"/>
            <a:chOff x="5441157" y="4440238"/>
            <a:chExt cx="319088" cy="465138"/>
          </a:xfrm>
          <a:solidFill>
            <a:srgbClr val="5FC8D3"/>
          </a:solidFill>
        </p:grpSpPr>
        <p:sp>
          <p:nvSpPr>
            <p:cNvPr id="126" name="AutoShape 97"/>
            <p:cNvSpPr/>
            <p:nvPr/>
          </p:nvSpPr>
          <p:spPr bwMode="auto">
            <a:xfrm>
              <a:off x="5441157" y="4440238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636" y="3374"/>
                  </a:moveTo>
                  <a:lnTo>
                    <a:pt x="1963" y="3375"/>
                  </a:lnTo>
                  <a:lnTo>
                    <a:pt x="1963" y="2025"/>
                  </a:lnTo>
                  <a:cubicBezTo>
                    <a:pt x="1963" y="1653"/>
                    <a:pt x="2402" y="1350"/>
                    <a:pt x="2945" y="1350"/>
                  </a:cubicBezTo>
                  <a:lnTo>
                    <a:pt x="18654" y="1349"/>
                  </a:lnTo>
                  <a:cubicBezTo>
                    <a:pt x="19195" y="1349"/>
                    <a:pt x="19636" y="1652"/>
                    <a:pt x="19636" y="2024"/>
                  </a:cubicBezTo>
                  <a:cubicBezTo>
                    <a:pt x="19636" y="2024"/>
                    <a:pt x="19636" y="3374"/>
                    <a:pt x="19636" y="3374"/>
                  </a:cubicBezTo>
                  <a:close/>
                  <a:moveTo>
                    <a:pt x="19636" y="17546"/>
                  </a:moveTo>
                  <a:lnTo>
                    <a:pt x="1963" y="17547"/>
                  </a:lnTo>
                  <a:lnTo>
                    <a:pt x="1963" y="4050"/>
                  </a:lnTo>
                  <a:lnTo>
                    <a:pt x="19636" y="4049"/>
                  </a:lnTo>
                  <a:cubicBezTo>
                    <a:pt x="19636" y="4049"/>
                    <a:pt x="19636" y="17546"/>
                    <a:pt x="19636" y="17546"/>
                  </a:cubicBezTo>
                  <a:close/>
                  <a:moveTo>
                    <a:pt x="19636" y="19574"/>
                  </a:moveTo>
                  <a:cubicBezTo>
                    <a:pt x="19636" y="19946"/>
                    <a:pt x="19195" y="20249"/>
                    <a:pt x="18654" y="20249"/>
                  </a:cubicBezTo>
                  <a:lnTo>
                    <a:pt x="2945" y="20250"/>
                  </a:lnTo>
                  <a:cubicBezTo>
                    <a:pt x="2402" y="20250"/>
                    <a:pt x="1963" y="19947"/>
                    <a:pt x="1963" y="19575"/>
                  </a:cubicBezTo>
                  <a:lnTo>
                    <a:pt x="1963" y="18222"/>
                  </a:lnTo>
                  <a:lnTo>
                    <a:pt x="19636" y="18221"/>
                  </a:lnTo>
                  <a:cubicBezTo>
                    <a:pt x="19636" y="18221"/>
                    <a:pt x="19636" y="19574"/>
                    <a:pt x="19636" y="19574"/>
                  </a:cubicBezTo>
                  <a:close/>
                  <a:moveTo>
                    <a:pt x="18654" y="0"/>
                  </a:moveTo>
                  <a:lnTo>
                    <a:pt x="2945" y="0"/>
                  </a:lnTo>
                  <a:cubicBezTo>
                    <a:pt x="1317" y="0"/>
                    <a:pt x="0" y="907"/>
                    <a:pt x="0" y="2025"/>
                  </a:cubicBezTo>
                  <a:lnTo>
                    <a:pt x="0" y="19575"/>
                  </a:lnTo>
                  <a:cubicBezTo>
                    <a:pt x="0" y="20693"/>
                    <a:pt x="1317" y="21600"/>
                    <a:pt x="2945" y="21600"/>
                  </a:cubicBezTo>
                  <a:lnTo>
                    <a:pt x="18654" y="21599"/>
                  </a:lnTo>
                  <a:cubicBezTo>
                    <a:pt x="20280" y="21599"/>
                    <a:pt x="21600" y="20693"/>
                    <a:pt x="21600" y="19574"/>
                  </a:cubicBezTo>
                  <a:lnTo>
                    <a:pt x="21600" y="2024"/>
                  </a:lnTo>
                  <a:cubicBezTo>
                    <a:pt x="21600" y="906"/>
                    <a:pt x="20280" y="0"/>
                    <a:pt x="18654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7" name="AutoShape 98"/>
            <p:cNvSpPr/>
            <p:nvPr/>
          </p:nvSpPr>
          <p:spPr bwMode="auto">
            <a:xfrm>
              <a:off x="5571332" y="4483894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58"/>
                    <a:pt x="20387" y="21599"/>
                    <a:pt x="18899" y="21599"/>
                  </a:cubicBezTo>
                  <a:lnTo>
                    <a:pt x="2699" y="21599"/>
                  </a:lnTo>
                  <a:cubicBezTo>
                    <a:pt x="1202" y="21599"/>
                    <a:pt x="0" y="16758"/>
                    <a:pt x="0" y="10800"/>
                  </a:cubicBezTo>
                  <a:cubicBezTo>
                    <a:pt x="0" y="4841"/>
                    <a:pt x="1202" y="0"/>
                    <a:pt x="2699" y="0"/>
                  </a:cubicBezTo>
                  <a:lnTo>
                    <a:pt x="18899" y="0"/>
                  </a:lnTo>
                  <a:cubicBezTo>
                    <a:pt x="20387" y="0"/>
                    <a:pt x="21600" y="4841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8" name="AutoShape 99"/>
            <p:cNvSpPr/>
            <p:nvPr/>
          </p:nvSpPr>
          <p:spPr bwMode="auto">
            <a:xfrm>
              <a:off x="5586413" y="4847432"/>
              <a:ext cx="285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69"/>
                    <a:pt x="19174" y="21599"/>
                    <a:pt x="16199" y="21599"/>
                  </a:cubicBezTo>
                  <a:lnTo>
                    <a:pt x="5399" y="21599"/>
                  </a:lnTo>
                  <a:cubicBezTo>
                    <a:pt x="2404" y="21599"/>
                    <a:pt x="0" y="16769"/>
                    <a:pt x="0" y="10800"/>
                  </a:cubicBezTo>
                  <a:cubicBezTo>
                    <a:pt x="0" y="4830"/>
                    <a:pt x="2404" y="0"/>
                    <a:pt x="5399" y="0"/>
                  </a:cubicBezTo>
                  <a:lnTo>
                    <a:pt x="16199" y="0"/>
                  </a:lnTo>
                  <a:cubicBezTo>
                    <a:pt x="19174" y="0"/>
                    <a:pt x="21600" y="4830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49" tIns="19049" rIns="19049" bIns="19049" anchor="ctr"/>
            <a:lstStyle/>
            <a:p>
              <a:pPr algn="ctr" defTabSz="227965" hangingPunct="0">
                <a:lnSpc>
                  <a:spcPct val="130000"/>
                </a:lnSpc>
              </a:pPr>
              <a:endParaRPr lang="en-US" sz="1200">
                <a:solidFill>
                  <a:schemeClr val="tx1">
                    <a:lumMod val="50000"/>
                    <a:lumOff val="5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29" name="TextBox 23"/>
          <p:cNvSpPr txBox="1"/>
          <p:nvPr/>
        </p:nvSpPr>
        <p:spPr>
          <a:xfrm>
            <a:off x="8895245" y="209402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0" name="TextBox 24"/>
          <p:cNvSpPr txBox="1"/>
          <p:nvPr/>
        </p:nvSpPr>
        <p:spPr>
          <a:xfrm>
            <a:off x="8895244" y="180140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1" name="TextBox 23"/>
          <p:cNvSpPr txBox="1"/>
          <p:nvPr/>
        </p:nvSpPr>
        <p:spPr>
          <a:xfrm>
            <a:off x="7423995" y="477924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2" name="TextBox 24"/>
          <p:cNvSpPr txBox="1"/>
          <p:nvPr/>
        </p:nvSpPr>
        <p:spPr>
          <a:xfrm>
            <a:off x="7423994" y="450468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3" name="TextBox 23"/>
          <p:cNvSpPr txBox="1"/>
          <p:nvPr/>
        </p:nvSpPr>
        <p:spPr>
          <a:xfrm>
            <a:off x="5646235" y="209402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4" name="TextBox 24"/>
          <p:cNvSpPr txBox="1"/>
          <p:nvPr/>
        </p:nvSpPr>
        <p:spPr>
          <a:xfrm>
            <a:off x="5646234" y="180140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5" name="TextBox 23"/>
          <p:cNvSpPr txBox="1"/>
          <p:nvPr/>
        </p:nvSpPr>
        <p:spPr>
          <a:xfrm>
            <a:off x="4358890" y="477924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6" name="TextBox 24"/>
          <p:cNvSpPr txBox="1"/>
          <p:nvPr/>
        </p:nvSpPr>
        <p:spPr>
          <a:xfrm>
            <a:off x="4358889" y="450468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7" name="TextBox 23"/>
          <p:cNvSpPr txBox="1"/>
          <p:nvPr/>
        </p:nvSpPr>
        <p:spPr>
          <a:xfrm>
            <a:off x="2651189" y="209402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38" name="TextBox 24"/>
          <p:cNvSpPr txBox="1"/>
          <p:nvPr/>
        </p:nvSpPr>
        <p:spPr>
          <a:xfrm>
            <a:off x="2651188" y="180140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9" name="TextBox 23"/>
          <p:cNvSpPr txBox="1"/>
          <p:nvPr/>
        </p:nvSpPr>
        <p:spPr>
          <a:xfrm>
            <a:off x="1223727" y="477924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40" name="TextBox 24"/>
          <p:cNvSpPr txBox="1"/>
          <p:nvPr/>
        </p:nvSpPr>
        <p:spPr>
          <a:xfrm>
            <a:off x="1223726" y="450468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4" name="文本框 63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65" name="文本框 64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3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500"/>
                            </p:stCondLst>
                            <p:childTnLst>
                              <p:par>
                                <p:cTn id="3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000"/>
                            </p:stCondLst>
                            <p:childTnLst>
                              <p:par>
                                <p:cTn id="5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500"/>
                            </p:stCondLst>
                            <p:childTnLst>
                              <p:par>
                                <p:cTn id="6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0"/>
                            </p:stCondLst>
                            <p:childTnLst>
                              <p:par>
                                <p:cTn id="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500"/>
                            </p:stCondLst>
                            <p:childTnLst>
                              <p:par>
                                <p:cTn id="7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000"/>
                            </p:stCondLst>
                            <p:childTnLst>
                              <p:par>
                                <p:cTn id="8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6500"/>
                            </p:stCondLst>
                            <p:childTnLst>
                              <p:par>
                                <p:cTn id="9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000"/>
                            </p:stCondLst>
                            <p:childTnLst>
                              <p:par>
                                <p:cTn id="9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0"/>
                            </p:stCondLst>
                            <p:childTnLst>
                              <p:par>
                                <p:cTn id="10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8000"/>
                            </p:stCondLst>
                            <p:childTnLst>
                              <p:par>
                                <p:cTn id="1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8500"/>
                            </p:stCondLst>
                            <p:childTnLst>
                              <p:par>
                                <p:cTn id="11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" grpId="0" animBg="1"/>
      <p:bldP spid="129" grpId="0"/>
      <p:bldP spid="130" grpId="0"/>
      <p:bldP spid="131" grpId="0"/>
      <p:bldP spid="132" grpId="0"/>
      <p:bldP spid="133" grpId="0"/>
      <p:bldP spid="134" grpId="0"/>
      <p:bldP spid="135" grpId="0"/>
      <p:bldP spid="136" grpId="0"/>
      <p:bldP spid="137" grpId="0"/>
      <p:bldP spid="138" grpId="0"/>
      <p:bldP spid="139" grpId="0"/>
      <p:bldP spid="14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1508926" y="2181294"/>
            <a:ext cx="4216168" cy="3301818"/>
            <a:chOff x="1591445" y="2300385"/>
            <a:chExt cx="4446740" cy="3482386"/>
          </a:xfrm>
        </p:grpSpPr>
        <p:sp>
          <p:nvSpPr>
            <p:cNvPr id="28674" name="MH_Other_1"/>
            <p:cNvSpPr/>
            <p:nvPr/>
          </p:nvSpPr>
          <p:spPr bwMode="auto">
            <a:xfrm>
              <a:off x="1591445" y="4054972"/>
              <a:ext cx="3964564" cy="189188"/>
            </a:xfrm>
            <a:custGeom>
              <a:avLst/>
              <a:gdLst>
                <a:gd name="T0" fmla="*/ 0 w 3759200"/>
                <a:gd name="T1" fmla="*/ 76116 h 179488"/>
                <a:gd name="T2" fmla="*/ 2070100 w 3759200"/>
                <a:gd name="T3" fmla="*/ 177602 h 179488"/>
                <a:gd name="T4" fmla="*/ 3759200 w 3759200"/>
                <a:gd name="T5" fmla="*/ 0 h 179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9200" h="179488">
                  <a:moveTo>
                    <a:pt x="0" y="76200"/>
                  </a:moveTo>
                  <a:cubicBezTo>
                    <a:pt x="921808" y="129116"/>
                    <a:pt x="1443567" y="190500"/>
                    <a:pt x="2070100" y="177800"/>
                  </a:cubicBezTo>
                  <a:cubicBezTo>
                    <a:pt x="2696633" y="165100"/>
                    <a:pt x="3440641" y="86783"/>
                    <a:pt x="37592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5" name="MH_Other_2"/>
            <p:cNvSpPr/>
            <p:nvPr/>
          </p:nvSpPr>
          <p:spPr bwMode="auto">
            <a:xfrm>
              <a:off x="1591445" y="2300385"/>
              <a:ext cx="3442206" cy="1875131"/>
            </a:xfrm>
            <a:custGeom>
              <a:avLst/>
              <a:gdLst>
                <a:gd name="T0" fmla="*/ 0 w 3263900"/>
                <a:gd name="T1" fmla="*/ 1778000 h 1778000"/>
                <a:gd name="T2" fmla="*/ 2070100 w 3263900"/>
                <a:gd name="T3" fmla="*/ 1016000 h 1778000"/>
                <a:gd name="T4" fmla="*/ 3263900 w 3263900"/>
                <a:gd name="T5" fmla="*/ 0 h 1778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3900" h="1778000">
                  <a:moveTo>
                    <a:pt x="0" y="1778000"/>
                  </a:moveTo>
                  <a:cubicBezTo>
                    <a:pt x="594783" y="1656291"/>
                    <a:pt x="1526117" y="1312333"/>
                    <a:pt x="2070100" y="1016000"/>
                  </a:cubicBezTo>
                  <a:cubicBezTo>
                    <a:pt x="2614083" y="719667"/>
                    <a:pt x="2897716" y="483658"/>
                    <a:pt x="32639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6" name="MH_Other_3"/>
            <p:cNvSpPr/>
            <p:nvPr/>
          </p:nvSpPr>
          <p:spPr bwMode="auto">
            <a:xfrm>
              <a:off x="1591445" y="3184375"/>
              <a:ext cx="4433347" cy="991141"/>
            </a:xfrm>
            <a:custGeom>
              <a:avLst/>
              <a:gdLst>
                <a:gd name="T0" fmla="*/ 0 w 4203700"/>
                <a:gd name="T1" fmla="*/ 939800 h 939800"/>
                <a:gd name="T2" fmla="*/ 2387600 w 4203700"/>
                <a:gd name="T3" fmla="*/ 622300 h 939800"/>
                <a:gd name="T4" fmla="*/ 4203700 w 4203700"/>
                <a:gd name="T5" fmla="*/ 0 h 939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3700" h="939800">
                  <a:moveTo>
                    <a:pt x="0" y="939800"/>
                  </a:moveTo>
                  <a:cubicBezTo>
                    <a:pt x="919691" y="827616"/>
                    <a:pt x="1686983" y="778933"/>
                    <a:pt x="2387600" y="622300"/>
                  </a:cubicBezTo>
                  <a:cubicBezTo>
                    <a:pt x="3088217" y="465667"/>
                    <a:pt x="3722158" y="201083"/>
                    <a:pt x="42037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7" name="MH_Other_4"/>
            <p:cNvSpPr/>
            <p:nvPr/>
          </p:nvSpPr>
          <p:spPr bwMode="auto">
            <a:xfrm>
              <a:off x="1658414" y="4162122"/>
              <a:ext cx="4379771" cy="723265"/>
            </a:xfrm>
            <a:custGeom>
              <a:avLst/>
              <a:gdLst>
                <a:gd name="T0" fmla="*/ 0 w 4152900"/>
                <a:gd name="T1" fmla="*/ 0 h 685800"/>
                <a:gd name="T2" fmla="*/ 2959100 w 4152900"/>
                <a:gd name="T3" fmla="*/ 368300 h 685800"/>
                <a:gd name="T4" fmla="*/ 4152900 w 4152900"/>
                <a:gd name="T5" fmla="*/ 685800 h 685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2900" h="685800">
                  <a:moveTo>
                    <a:pt x="0" y="0"/>
                  </a:moveTo>
                  <a:cubicBezTo>
                    <a:pt x="1133475" y="127000"/>
                    <a:pt x="2266950" y="254000"/>
                    <a:pt x="2959100" y="368300"/>
                  </a:cubicBezTo>
                  <a:cubicBezTo>
                    <a:pt x="3651250" y="482600"/>
                    <a:pt x="3902075" y="584200"/>
                    <a:pt x="4152900" y="68580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8" name="MH_Other_5"/>
            <p:cNvSpPr/>
            <p:nvPr/>
          </p:nvSpPr>
          <p:spPr bwMode="auto">
            <a:xfrm>
              <a:off x="1604839" y="4162122"/>
              <a:ext cx="3428812" cy="1620649"/>
            </a:xfrm>
            <a:custGeom>
              <a:avLst/>
              <a:gdLst>
                <a:gd name="T0" fmla="*/ 0 w 3251200"/>
                <a:gd name="T1" fmla="*/ 0 h 1536700"/>
                <a:gd name="T2" fmla="*/ 2235200 w 3251200"/>
                <a:gd name="T3" fmla="*/ 787400 h 1536700"/>
                <a:gd name="T4" fmla="*/ 3251200 w 3251200"/>
                <a:gd name="T5" fmla="*/ 1536700 h 15367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1200" h="1536700">
                  <a:moveTo>
                    <a:pt x="0" y="0"/>
                  </a:moveTo>
                  <a:cubicBezTo>
                    <a:pt x="1049866" y="208491"/>
                    <a:pt x="1693333" y="531283"/>
                    <a:pt x="2235200" y="787400"/>
                  </a:cubicBezTo>
                  <a:cubicBezTo>
                    <a:pt x="2777067" y="1043517"/>
                    <a:pt x="3141133" y="1359958"/>
                    <a:pt x="3251200" y="153670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</p:grpSp>
      <p:sp>
        <p:nvSpPr>
          <p:cNvPr id="28684" name="MH_Other_6"/>
          <p:cNvSpPr>
            <a:spLocks noChangeArrowheads="1"/>
          </p:cNvSpPr>
          <p:nvPr/>
        </p:nvSpPr>
        <p:spPr bwMode="auto">
          <a:xfrm>
            <a:off x="4477388" y="1822539"/>
            <a:ext cx="668301" cy="668301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 dirty="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01</a:t>
            </a:r>
            <a:endParaRPr lang="zh-CN" altLang="en-US" sz="2400" dirty="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5" name="MH_Other_7"/>
          <p:cNvSpPr>
            <a:spLocks noChangeArrowheads="1"/>
          </p:cNvSpPr>
          <p:nvPr/>
        </p:nvSpPr>
        <p:spPr bwMode="auto">
          <a:xfrm>
            <a:off x="5406025" y="2627358"/>
            <a:ext cx="668300" cy="668300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 dirty="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02</a:t>
            </a:r>
            <a:endParaRPr lang="zh-CN" altLang="en-US" sz="2400" dirty="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6" name="MH_Other_8"/>
          <p:cNvSpPr>
            <a:spLocks noChangeArrowheads="1"/>
          </p:cNvSpPr>
          <p:nvPr/>
        </p:nvSpPr>
        <p:spPr bwMode="auto">
          <a:xfrm>
            <a:off x="4931388" y="3495673"/>
            <a:ext cx="668301" cy="669888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03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7" name="MH_Other_9"/>
          <p:cNvSpPr>
            <a:spLocks noChangeArrowheads="1"/>
          </p:cNvSpPr>
          <p:nvPr/>
        </p:nvSpPr>
        <p:spPr bwMode="auto">
          <a:xfrm>
            <a:off x="5402851" y="4236995"/>
            <a:ext cx="668300" cy="669888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04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8" name="MH_Other_10"/>
          <p:cNvSpPr>
            <a:spLocks noChangeArrowheads="1"/>
          </p:cNvSpPr>
          <p:nvPr/>
        </p:nvSpPr>
        <p:spPr bwMode="auto">
          <a:xfrm>
            <a:off x="4445640" y="5170393"/>
            <a:ext cx="668301" cy="668300"/>
          </a:xfrm>
          <a:prstGeom prst="ellipse">
            <a:avLst/>
          </a:prstGeom>
          <a:solidFill>
            <a:srgbClr val="ADB968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05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9" name="MH_Title_1"/>
          <p:cNvSpPr>
            <a:spLocks noChangeArrowheads="1"/>
          </p:cNvSpPr>
          <p:nvPr/>
        </p:nvSpPr>
        <p:spPr bwMode="auto">
          <a:xfrm>
            <a:off x="-21680" y="2566531"/>
            <a:ext cx="1868622" cy="2700540"/>
          </a:xfrm>
          <a:custGeom>
            <a:avLst/>
            <a:gdLst>
              <a:gd name="T0" fmla="*/ 272796 w 1159484"/>
              <a:gd name="T1" fmla="*/ 1430 h 1674380"/>
              <a:gd name="T2" fmla="*/ 986253 w 1159484"/>
              <a:gd name="T3" fmla="*/ 329551 h 1674380"/>
              <a:gd name="T4" fmla="*/ 983624 w 1159484"/>
              <a:gd name="T5" fmla="*/ 1349563 h 1674380"/>
              <a:gd name="T6" fmla="*/ 0 w 1159484"/>
              <a:gd name="T7" fmla="*/ 1611015 h 1674380"/>
              <a:gd name="T8" fmla="*/ 3991 w 1159484"/>
              <a:gd name="T9" fmla="*/ 63005 h 1674380"/>
              <a:gd name="T10" fmla="*/ 272796 w 1159484"/>
              <a:gd name="T11" fmla="*/ 1430 h 167438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59484"/>
              <a:gd name="T19" fmla="*/ 0 h 1674380"/>
              <a:gd name="T20" fmla="*/ 1159484 w 1159484"/>
              <a:gd name="T21" fmla="*/ 1674380 h 167438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59484" h="1674380">
                <a:moveTo>
                  <a:pt x="273226" y="1430"/>
                </a:moveTo>
                <a:cubicBezTo>
                  <a:pt x="545324" y="-14516"/>
                  <a:pt x="815402" y="103404"/>
                  <a:pt x="987809" y="329296"/>
                </a:cubicBezTo>
                <a:cubicBezTo>
                  <a:pt x="1217686" y="630485"/>
                  <a:pt x="1216605" y="1048522"/>
                  <a:pt x="985175" y="1348519"/>
                </a:cubicBezTo>
                <a:cubicBezTo>
                  <a:pt x="753745" y="1648515"/>
                  <a:pt x="349672" y="1755668"/>
                  <a:pt x="0" y="1609769"/>
                </a:cubicBezTo>
                <a:lnTo>
                  <a:pt x="3997" y="62957"/>
                </a:lnTo>
                <a:cubicBezTo>
                  <a:pt x="91603" y="26935"/>
                  <a:pt x="182527" y="6745"/>
                  <a:pt x="273226" y="1430"/>
                </a:cubicBezTo>
                <a:close/>
              </a:path>
            </a:pathLst>
          </a:custGeom>
          <a:solidFill>
            <a:srgbClr val="5FC8D3"/>
          </a:solidFill>
          <a:ln>
            <a:noFill/>
          </a:ln>
        </p:spPr>
        <p:txBody>
          <a:bodyPr lIns="0" tIns="0" rIns="107944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27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227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1" name="TextBox 23"/>
          <p:cNvSpPr txBox="1"/>
          <p:nvPr/>
        </p:nvSpPr>
        <p:spPr>
          <a:xfrm>
            <a:off x="5753222" y="1842546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2" name="TextBox 24"/>
          <p:cNvSpPr txBox="1"/>
          <p:nvPr/>
        </p:nvSpPr>
        <p:spPr>
          <a:xfrm>
            <a:off x="5753222" y="157752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3" name="TextBox 23"/>
          <p:cNvSpPr txBox="1"/>
          <p:nvPr/>
        </p:nvSpPr>
        <p:spPr>
          <a:xfrm>
            <a:off x="6213809" y="2795994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4" name="TextBox 24"/>
          <p:cNvSpPr txBox="1"/>
          <p:nvPr/>
        </p:nvSpPr>
        <p:spPr>
          <a:xfrm>
            <a:off x="6213808" y="253097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5" name="TextBox 23"/>
          <p:cNvSpPr txBox="1"/>
          <p:nvPr/>
        </p:nvSpPr>
        <p:spPr>
          <a:xfrm>
            <a:off x="5924813" y="3715045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6" name="TextBox 24"/>
          <p:cNvSpPr txBox="1"/>
          <p:nvPr/>
        </p:nvSpPr>
        <p:spPr>
          <a:xfrm>
            <a:off x="5924813" y="345002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7" name="TextBox 23"/>
          <p:cNvSpPr txBox="1"/>
          <p:nvPr/>
        </p:nvSpPr>
        <p:spPr>
          <a:xfrm>
            <a:off x="6222840" y="4563970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8" name="TextBox 24"/>
          <p:cNvSpPr txBox="1"/>
          <p:nvPr/>
        </p:nvSpPr>
        <p:spPr>
          <a:xfrm>
            <a:off x="6222840" y="429894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9" name="TextBox 23"/>
          <p:cNvSpPr txBox="1"/>
          <p:nvPr/>
        </p:nvSpPr>
        <p:spPr>
          <a:xfrm>
            <a:off x="5482289" y="5587545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0" name="TextBox 24"/>
          <p:cNvSpPr txBox="1"/>
          <p:nvPr/>
        </p:nvSpPr>
        <p:spPr>
          <a:xfrm>
            <a:off x="5482288" y="532252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1" name="文本框 30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32" name="文本框 31"/>
          <p:cNvSpPr txBox="1"/>
          <p:nvPr/>
        </p:nvSpPr>
        <p:spPr>
          <a:xfrm>
            <a:off x="637439" y="186431"/>
            <a:ext cx="49404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3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8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8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8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3500"/>
                            </p:stCondLst>
                            <p:childTnLst>
                              <p:par>
                                <p:cTn id="6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84" grpId="0" animBg="1"/>
      <p:bldP spid="28685" grpId="0" animBg="1"/>
      <p:bldP spid="28686" grpId="0" animBg="1"/>
      <p:bldP spid="28687" grpId="0" animBg="1"/>
      <p:bldP spid="28688" grpId="0" animBg="1"/>
      <p:bldP spid="28689" grpId="0" animBg="1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792" name="组合 1791"/>
          <p:cNvGrpSpPr/>
          <p:nvPr/>
        </p:nvGrpSpPr>
        <p:grpSpPr>
          <a:xfrm>
            <a:off x="148122" y="5968160"/>
            <a:ext cx="784450" cy="707236"/>
            <a:chOff x="2121844" y="1244760"/>
            <a:chExt cx="986076" cy="889015"/>
          </a:xfrm>
        </p:grpSpPr>
        <p:grpSp>
          <p:nvGrpSpPr>
            <p:cNvPr id="1793" name="组合 1792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28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4" name="组合 1793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22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95" name="组合 1794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796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840" name="组合 1839"/>
          <p:cNvGrpSpPr/>
          <p:nvPr/>
        </p:nvGrpSpPr>
        <p:grpSpPr>
          <a:xfrm>
            <a:off x="1017319" y="5920966"/>
            <a:ext cx="348020" cy="357426"/>
            <a:chOff x="5859463" y="3181350"/>
            <a:chExt cx="469900" cy="482600"/>
          </a:xfrm>
        </p:grpSpPr>
        <p:sp>
          <p:nvSpPr>
            <p:cNvPr id="1841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2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3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4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5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6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858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861" name="组合 1860"/>
          <p:cNvGrpSpPr/>
          <p:nvPr/>
        </p:nvGrpSpPr>
        <p:grpSpPr>
          <a:xfrm>
            <a:off x="11292938" y="5968160"/>
            <a:ext cx="784450" cy="707236"/>
            <a:chOff x="2121844" y="1244760"/>
            <a:chExt cx="986076" cy="889015"/>
          </a:xfrm>
        </p:grpSpPr>
        <p:grpSp>
          <p:nvGrpSpPr>
            <p:cNvPr id="1862" name="组合 1861"/>
            <p:cNvGrpSpPr/>
            <p:nvPr/>
          </p:nvGrpSpPr>
          <p:grpSpPr>
            <a:xfrm>
              <a:off x="2121844" y="1244760"/>
              <a:ext cx="619096" cy="604764"/>
              <a:chOff x="5924550" y="3254375"/>
              <a:chExt cx="342901" cy="334963"/>
            </a:xfrm>
          </p:grpSpPr>
          <p:sp>
            <p:nvSpPr>
              <p:cNvPr id="1897" name="Freeform 38"/>
              <p:cNvSpPr/>
              <p:nvPr/>
            </p:nvSpPr>
            <p:spPr bwMode="auto">
              <a:xfrm>
                <a:off x="5924550" y="3440113"/>
                <a:ext cx="268288" cy="149225"/>
              </a:xfrm>
              <a:custGeom>
                <a:avLst/>
                <a:gdLst>
                  <a:gd name="T0" fmla="*/ 52 w 61"/>
                  <a:gd name="T1" fmla="*/ 16 h 34"/>
                  <a:gd name="T2" fmla="*/ 44 w 61"/>
                  <a:gd name="T3" fmla="*/ 8 h 34"/>
                  <a:gd name="T4" fmla="*/ 37 w 61"/>
                  <a:gd name="T5" fmla="*/ 2 h 34"/>
                  <a:gd name="T6" fmla="*/ 28 w 61"/>
                  <a:gd name="T7" fmla="*/ 1 h 34"/>
                  <a:gd name="T8" fmla="*/ 21 w 61"/>
                  <a:gd name="T9" fmla="*/ 0 h 34"/>
                  <a:gd name="T10" fmla="*/ 12 w 61"/>
                  <a:gd name="T11" fmla="*/ 3 h 34"/>
                  <a:gd name="T12" fmla="*/ 3 w 61"/>
                  <a:gd name="T13" fmla="*/ 2 h 34"/>
                  <a:gd name="T14" fmla="*/ 1 w 61"/>
                  <a:gd name="T15" fmla="*/ 0 h 34"/>
                  <a:gd name="T16" fmla="*/ 1 w 61"/>
                  <a:gd name="T17" fmla="*/ 0 h 34"/>
                  <a:gd name="T18" fmla="*/ 1 w 61"/>
                  <a:gd name="T19" fmla="*/ 0 h 34"/>
                  <a:gd name="T20" fmla="*/ 1 w 61"/>
                  <a:gd name="T21" fmla="*/ 0 h 34"/>
                  <a:gd name="T22" fmla="*/ 0 w 61"/>
                  <a:gd name="T23" fmla="*/ 0 h 34"/>
                  <a:gd name="T24" fmla="*/ 6 w 61"/>
                  <a:gd name="T25" fmla="*/ 7 h 34"/>
                  <a:gd name="T26" fmla="*/ 10 w 61"/>
                  <a:gd name="T27" fmla="*/ 16 h 34"/>
                  <a:gd name="T28" fmla="*/ 23 w 61"/>
                  <a:gd name="T29" fmla="*/ 24 h 34"/>
                  <a:gd name="T30" fmla="*/ 31 w 61"/>
                  <a:gd name="T31" fmla="*/ 26 h 34"/>
                  <a:gd name="T32" fmla="*/ 41 w 61"/>
                  <a:gd name="T33" fmla="*/ 28 h 34"/>
                  <a:gd name="T34" fmla="*/ 50 w 61"/>
                  <a:gd name="T35" fmla="*/ 30 h 34"/>
                  <a:gd name="T36" fmla="*/ 61 w 61"/>
                  <a:gd name="T37" fmla="*/ 34 h 34"/>
                  <a:gd name="T38" fmla="*/ 61 w 61"/>
                  <a:gd name="T39" fmla="*/ 34 h 34"/>
                  <a:gd name="T40" fmla="*/ 52 w 61"/>
                  <a:gd name="T41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4">
                    <a:moveTo>
                      <a:pt x="52" y="16"/>
                    </a:moveTo>
                    <a:cubicBezTo>
                      <a:pt x="50" y="13"/>
                      <a:pt x="47" y="11"/>
                      <a:pt x="44" y="8"/>
                    </a:cubicBezTo>
                    <a:cubicBezTo>
                      <a:pt x="42" y="5"/>
                      <a:pt x="40" y="3"/>
                      <a:pt x="37" y="2"/>
                    </a:cubicBezTo>
                    <a:cubicBezTo>
                      <a:pt x="34" y="1"/>
                      <a:pt x="31" y="2"/>
                      <a:pt x="28" y="1"/>
                    </a:cubicBezTo>
                    <a:cubicBezTo>
                      <a:pt x="25" y="0"/>
                      <a:pt x="24" y="0"/>
                      <a:pt x="21" y="0"/>
                    </a:cubicBezTo>
                    <a:cubicBezTo>
                      <a:pt x="18" y="1"/>
                      <a:pt x="15" y="3"/>
                      <a:pt x="12" y="3"/>
                    </a:cubicBezTo>
                    <a:cubicBezTo>
                      <a:pt x="9" y="3"/>
                      <a:pt x="6" y="3"/>
                      <a:pt x="3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4" y="5"/>
                      <a:pt x="6" y="7"/>
                    </a:cubicBezTo>
                    <a:cubicBezTo>
                      <a:pt x="8" y="10"/>
                      <a:pt x="9" y="13"/>
                      <a:pt x="10" y="16"/>
                    </a:cubicBezTo>
                    <a:cubicBezTo>
                      <a:pt x="13" y="20"/>
                      <a:pt x="18" y="23"/>
                      <a:pt x="23" y="24"/>
                    </a:cubicBezTo>
                    <a:cubicBezTo>
                      <a:pt x="26" y="25"/>
                      <a:pt x="28" y="25"/>
                      <a:pt x="31" y="26"/>
                    </a:cubicBezTo>
                    <a:cubicBezTo>
                      <a:pt x="34" y="26"/>
                      <a:pt x="37" y="27"/>
                      <a:pt x="41" y="28"/>
                    </a:cubicBezTo>
                    <a:cubicBezTo>
                      <a:pt x="44" y="29"/>
                      <a:pt x="47" y="29"/>
                      <a:pt x="50" y="30"/>
                    </a:cubicBezTo>
                    <a:cubicBezTo>
                      <a:pt x="54" y="31"/>
                      <a:pt x="57" y="33"/>
                      <a:pt x="61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58" y="28"/>
                      <a:pt x="56" y="21"/>
                      <a:pt x="52" y="1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39"/>
              <p:cNvSpPr/>
              <p:nvPr/>
            </p:nvSpPr>
            <p:spPr bwMode="auto">
              <a:xfrm>
                <a:off x="5924550" y="3440113"/>
                <a:ext cx="141288" cy="114300"/>
              </a:xfrm>
              <a:custGeom>
                <a:avLst/>
                <a:gdLst>
                  <a:gd name="T0" fmla="*/ 32 w 32"/>
                  <a:gd name="T1" fmla="*/ 25 h 26"/>
                  <a:gd name="T2" fmla="*/ 21 w 32"/>
                  <a:gd name="T3" fmla="*/ 20 h 26"/>
                  <a:gd name="T4" fmla="*/ 14 w 32"/>
                  <a:gd name="T5" fmla="*/ 9 h 26"/>
                  <a:gd name="T6" fmla="*/ 11 w 32"/>
                  <a:gd name="T7" fmla="*/ 3 h 26"/>
                  <a:gd name="T8" fmla="*/ 6 w 32"/>
                  <a:gd name="T9" fmla="*/ 3 h 26"/>
                  <a:gd name="T10" fmla="*/ 1 w 32"/>
                  <a:gd name="T11" fmla="*/ 0 h 26"/>
                  <a:gd name="T12" fmla="*/ 1 w 32"/>
                  <a:gd name="T13" fmla="*/ 0 h 26"/>
                  <a:gd name="T14" fmla="*/ 0 w 32"/>
                  <a:gd name="T15" fmla="*/ 0 h 26"/>
                  <a:gd name="T16" fmla="*/ 3 w 32"/>
                  <a:gd name="T17" fmla="*/ 3 h 26"/>
                  <a:gd name="T18" fmla="*/ 8 w 32"/>
                  <a:gd name="T19" fmla="*/ 9 h 26"/>
                  <a:gd name="T20" fmla="*/ 15 w 32"/>
                  <a:gd name="T21" fmla="*/ 19 h 26"/>
                  <a:gd name="T22" fmla="*/ 22 w 32"/>
                  <a:gd name="T23" fmla="*/ 24 h 26"/>
                  <a:gd name="T24" fmla="*/ 32 w 32"/>
                  <a:gd name="T25" fmla="*/ 26 h 26"/>
                  <a:gd name="T26" fmla="*/ 32 w 32"/>
                  <a:gd name="T2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6">
                    <a:moveTo>
                      <a:pt x="32" y="25"/>
                    </a:moveTo>
                    <a:cubicBezTo>
                      <a:pt x="28" y="24"/>
                      <a:pt x="25" y="22"/>
                      <a:pt x="21" y="20"/>
                    </a:cubicBezTo>
                    <a:cubicBezTo>
                      <a:pt x="18" y="17"/>
                      <a:pt x="16" y="13"/>
                      <a:pt x="14" y="9"/>
                    </a:cubicBezTo>
                    <a:cubicBezTo>
                      <a:pt x="13" y="7"/>
                      <a:pt x="13" y="4"/>
                      <a:pt x="11" y="3"/>
                    </a:cubicBezTo>
                    <a:cubicBezTo>
                      <a:pt x="9" y="3"/>
                      <a:pt x="8" y="3"/>
                      <a:pt x="6" y="3"/>
                    </a:cubicBezTo>
                    <a:cubicBezTo>
                      <a:pt x="4" y="2"/>
                      <a:pt x="3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5" y="5"/>
                      <a:pt x="6" y="7"/>
                      <a:pt x="8" y="9"/>
                    </a:cubicBezTo>
                    <a:cubicBezTo>
                      <a:pt x="10" y="13"/>
                      <a:pt x="12" y="16"/>
                      <a:pt x="15" y="19"/>
                    </a:cubicBezTo>
                    <a:cubicBezTo>
                      <a:pt x="17" y="21"/>
                      <a:pt x="19" y="23"/>
                      <a:pt x="22" y="24"/>
                    </a:cubicBezTo>
                    <a:cubicBezTo>
                      <a:pt x="25" y="24"/>
                      <a:pt x="29" y="26"/>
                      <a:pt x="32" y="26"/>
                    </a:cubicBezTo>
                    <a:cubicBezTo>
                      <a:pt x="32" y="26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40"/>
              <p:cNvSpPr/>
              <p:nvPr/>
            </p:nvSpPr>
            <p:spPr bwMode="auto">
              <a:xfrm>
                <a:off x="5924550" y="3435350"/>
                <a:ext cx="88900" cy="106363"/>
              </a:xfrm>
              <a:custGeom>
                <a:avLst/>
                <a:gdLst>
                  <a:gd name="T0" fmla="*/ 9 w 20"/>
                  <a:gd name="T1" fmla="*/ 11 h 24"/>
                  <a:gd name="T2" fmla="*/ 5 w 20"/>
                  <a:gd name="T3" fmla="*/ 4 h 24"/>
                  <a:gd name="T4" fmla="*/ 0 w 20"/>
                  <a:gd name="T5" fmla="*/ 0 h 24"/>
                  <a:gd name="T6" fmla="*/ 0 w 20"/>
                  <a:gd name="T7" fmla="*/ 1 h 24"/>
                  <a:gd name="T8" fmla="*/ 1 w 20"/>
                  <a:gd name="T9" fmla="*/ 4 h 24"/>
                  <a:gd name="T10" fmla="*/ 3 w 20"/>
                  <a:gd name="T11" fmla="*/ 9 h 24"/>
                  <a:gd name="T12" fmla="*/ 9 w 20"/>
                  <a:gd name="T13" fmla="*/ 15 h 24"/>
                  <a:gd name="T14" fmla="*/ 20 w 20"/>
                  <a:gd name="T15" fmla="*/ 24 h 24"/>
                  <a:gd name="T16" fmla="*/ 20 w 20"/>
                  <a:gd name="T17" fmla="*/ 24 h 24"/>
                  <a:gd name="T18" fmla="*/ 9 w 20"/>
                  <a:gd name="T19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9" y="11"/>
                    </a:moveTo>
                    <a:cubicBezTo>
                      <a:pt x="8" y="9"/>
                      <a:pt x="7" y="6"/>
                      <a:pt x="5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5" y="11"/>
                      <a:pt x="7" y="13"/>
                      <a:pt x="9" y="15"/>
                    </a:cubicBezTo>
                    <a:cubicBezTo>
                      <a:pt x="12" y="19"/>
                      <a:pt x="15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6" y="20"/>
                      <a:pt x="13" y="15"/>
                      <a:pt x="9" y="1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41"/>
              <p:cNvSpPr/>
              <p:nvPr/>
            </p:nvSpPr>
            <p:spPr bwMode="auto">
              <a:xfrm>
                <a:off x="5994400" y="3457575"/>
                <a:ext cx="106363" cy="52388"/>
              </a:xfrm>
              <a:custGeom>
                <a:avLst/>
                <a:gdLst>
                  <a:gd name="T0" fmla="*/ 18 w 24"/>
                  <a:gd name="T1" fmla="*/ 3 h 12"/>
                  <a:gd name="T2" fmla="*/ 15 w 24"/>
                  <a:gd name="T3" fmla="*/ 1 h 12"/>
                  <a:gd name="T4" fmla="*/ 10 w 24"/>
                  <a:gd name="T5" fmla="*/ 2 h 12"/>
                  <a:gd name="T6" fmla="*/ 8 w 24"/>
                  <a:gd name="T7" fmla="*/ 1 h 12"/>
                  <a:gd name="T8" fmla="*/ 5 w 24"/>
                  <a:gd name="T9" fmla="*/ 0 h 12"/>
                  <a:gd name="T10" fmla="*/ 0 w 24"/>
                  <a:gd name="T11" fmla="*/ 0 h 12"/>
                  <a:gd name="T12" fmla="*/ 0 w 24"/>
                  <a:gd name="T13" fmla="*/ 1 h 12"/>
                  <a:gd name="T14" fmla="*/ 7 w 24"/>
                  <a:gd name="T15" fmla="*/ 6 h 12"/>
                  <a:gd name="T16" fmla="*/ 13 w 24"/>
                  <a:gd name="T17" fmla="*/ 8 h 12"/>
                  <a:gd name="T18" fmla="*/ 23 w 24"/>
                  <a:gd name="T19" fmla="*/ 12 h 12"/>
                  <a:gd name="T20" fmla="*/ 24 w 24"/>
                  <a:gd name="T21" fmla="*/ 11 h 12"/>
                  <a:gd name="T22" fmla="*/ 18 w 24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2">
                    <a:moveTo>
                      <a:pt x="18" y="3"/>
                    </a:moveTo>
                    <a:cubicBezTo>
                      <a:pt x="17" y="2"/>
                      <a:pt x="16" y="0"/>
                      <a:pt x="15" y="1"/>
                    </a:cubicBezTo>
                    <a:cubicBezTo>
                      <a:pt x="13" y="2"/>
                      <a:pt x="12" y="3"/>
                      <a:pt x="10" y="2"/>
                    </a:cubicBezTo>
                    <a:cubicBezTo>
                      <a:pt x="9" y="2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4" y="5"/>
                      <a:pt x="7" y="6"/>
                    </a:cubicBezTo>
                    <a:cubicBezTo>
                      <a:pt x="9" y="7"/>
                      <a:pt x="11" y="7"/>
                      <a:pt x="13" y="8"/>
                    </a:cubicBezTo>
                    <a:cubicBezTo>
                      <a:pt x="17" y="9"/>
                      <a:pt x="20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2" y="9"/>
                      <a:pt x="19" y="7"/>
                      <a:pt x="18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42"/>
              <p:cNvSpPr/>
              <p:nvPr/>
            </p:nvSpPr>
            <p:spPr bwMode="auto">
              <a:xfrm>
                <a:off x="6088063" y="3514725"/>
                <a:ext cx="95250" cy="66675"/>
              </a:xfrm>
              <a:custGeom>
                <a:avLst/>
                <a:gdLst>
                  <a:gd name="T0" fmla="*/ 22 w 22"/>
                  <a:gd name="T1" fmla="*/ 15 h 15"/>
                  <a:gd name="T2" fmla="*/ 19 w 22"/>
                  <a:gd name="T3" fmla="*/ 8 h 15"/>
                  <a:gd name="T4" fmla="*/ 15 w 22"/>
                  <a:gd name="T5" fmla="*/ 3 h 15"/>
                  <a:gd name="T6" fmla="*/ 14 w 22"/>
                  <a:gd name="T7" fmla="*/ 3 h 15"/>
                  <a:gd name="T8" fmla="*/ 14 w 22"/>
                  <a:gd name="T9" fmla="*/ 4 h 15"/>
                  <a:gd name="T10" fmla="*/ 14 w 22"/>
                  <a:gd name="T11" fmla="*/ 4 h 15"/>
                  <a:gd name="T12" fmla="*/ 15 w 22"/>
                  <a:gd name="T13" fmla="*/ 7 h 15"/>
                  <a:gd name="T14" fmla="*/ 14 w 22"/>
                  <a:gd name="T15" fmla="*/ 7 h 15"/>
                  <a:gd name="T16" fmla="*/ 8 w 22"/>
                  <a:gd name="T17" fmla="*/ 3 h 15"/>
                  <a:gd name="T18" fmla="*/ 1 w 22"/>
                  <a:gd name="T19" fmla="*/ 0 h 15"/>
                  <a:gd name="T20" fmla="*/ 1 w 22"/>
                  <a:gd name="T21" fmla="*/ 1 h 15"/>
                  <a:gd name="T22" fmla="*/ 6 w 22"/>
                  <a:gd name="T23" fmla="*/ 4 h 15"/>
                  <a:gd name="T24" fmla="*/ 8 w 22"/>
                  <a:gd name="T25" fmla="*/ 5 h 15"/>
                  <a:gd name="T26" fmla="*/ 6 w 22"/>
                  <a:gd name="T27" fmla="*/ 6 h 15"/>
                  <a:gd name="T28" fmla="*/ 5 w 22"/>
                  <a:gd name="T29" fmla="*/ 6 h 15"/>
                  <a:gd name="T30" fmla="*/ 0 w 22"/>
                  <a:gd name="T31" fmla="*/ 9 h 15"/>
                  <a:gd name="T32" fmla="*/ 1 w 22"/>
                  <a:gd name="T33" fmla="*/ 9 h 15"/>
                  <a:gd name="T34" fmla="*/ 5 w 22"/>
                  <a:gd name="T35" fmla="*/ 9 h 15"/>
                  <a:gd name="T36" fmla="*/ 9 w 22"/>
                  <a:gd name="T37" fmla="*/ 10 h 15"/>
                  <a:gd name="T38" fmla="*/ 18 w 22"/>
                  <a:gd name="T39" fmla="*/ 12 h 15"/>
                  <a:gd name="T40" fmla="*/ 22 w 22"/>
                  <a:gd name="T41" fmla="*/ 15 h 15"/>
                  <a:gd name="T42" fmla="*/ 22 w 22"/>
                  <a:gd name="T4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2" y="15"/>
                    </a:moveTo>
                    <a:cubicBezTo>
                      <a:pt x="21" y="13"/>
                      <a:pt x="20" y="10"/>
                      <a:pt x="19" y="8"/>
                    </a:cubicBezTo>
                    <a:cubicBezTo>
                      <a:pt x="17" y="6"/>
                      <a:pt x="16" y="5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5" y="8"/>
                      <a:pt x="14" y="7"/>
                      <a:pt x="14" y="7"/>
                    </a:cubicBezTo>
                    <a:cubicBezTo>
                      <a:pt x="11" y="6"/>
                      <a:pt x="10" y="5"/>
                      <a:pt x="8" y="3"/>
                    </a:cubicBezTo>
                    <a:cubicBezTo>
                      <a:pt x="5" y="1"/>
                      <a:pt x="4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3" y="1"/>
                      <a:pt x="4" y="3"/>
                      <a:pt x="6" y="4"/>
                    </a:cubicBezTo>
                    <a:cubicBezTo>
                      <a:pt x="6" y="4"/>
                      <a:pt x="8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9"/>
                      <a:pt x="2" y="8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12" y="10"/>
                      <a:pt x="15" y="11"/>
                      <a:pt x="18" y="12"/>
                    </a:cubicBezTo>
                    <a:cubicBezTo>
                      <a:pt x="19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43"/>
              <p:cNvSpPr/>
              <p:nvPr/>
            </p:nvSpPr>
            <p:spPr bwMode="auto">
              <a:xfrm>
                <a:off x="5981700" y="3457575"/>
                <a:ext cx="206375" cy="127000"/>
              </a:xfrm>
              <a:custGeom>
                <a:avLst/>
                <a:gdLst>
                  <a:gd name="T0" fmla="*/ 47 w 47"/>
                  <a:gd name="T1" fmla="*/ 28 h 29"/>
                  <a:gd name="T2" fmla="*/ 46 w 47"/>
                  <a:gd name="T3" fmla="*/ 27 h 29"/>
                  <a:gd name="T4" fmla="*/ 45 w 47"/>
                  <a:gd name="T5" fmla="*/ 26 h 29"/>
                  <a:gd name="T6" fmla="*/ 42 w 47"/>
                  <a:gd name="T7" fmla="*/ 22 h 29"/>
                  <a:gd name="T8" fmla="*/ 39 w 47"/>
                  <a:gd name="T9" fmla="*/ 20 h 29"/>
                  <a:gd name="T10" fmla="*/ 35 w 47"/>
                  <a:gd name="T11" fmla="*/ 14 h 29"/>
                  <a:gd name="T12" fmla="*/ 30 w 47"/>
                  <a:gd name="T13" fmla="*/ 7 h 29"/>
                  <a:gd name="T14" fmla="*/ 30 w 47"/>
                  <a:gd name="T15" fmla="*/ 7 h 29"/>
                  <a:gd name="T16" fmla="*/ 33 w 47"/>
                  <a:gd name="T17" fmla="*/ 12 h 29"/>
                  <a:gd name="T18" fmla="*/ 34 w 47"/>
                  <a:gd name="T19" fmla="*/ 16 h 29"/>
                  <a:gd name="T20" fmla="*/ 32 w 47"/>
                  <a:gd name="T21" fmla="*/ 15 h 29"/>
                  <a:gd name="T22" fmla="*/ 27 w 47"/>
                  <a:gd name="T23" fmla="*/ 11 h 29"/>
                  <a:gd name="T24" fmla="*/ 24 w 47"/>
                  <a:gd name="T25" fmla="*/ 9 h 29"/>
                  <a:gd name="T26" fmla="*/ 23 w 47"/>
                  <a:gd name="T27" fmla="*/ 9 h 29"/>
                  <a:gd name="T28" fmla="*/ 20 w 47"/>
                  <a:gd name="T29" fmla="*/ 9 h 29"/>
                  <a:gd name="T30" fmla="*/ 11 w 47"/>
                  <a:gd name="T31" fmla="*/ 6 h 29"/>
                  <a:gd name="T32" fmla="*/ 2 w 47"/>
                  <a:gd name="T33" fmla="*/ 1 h 29"/>
                  <a:gd name="T34" fmla="*/ 1 w 47"/>
                  <a:gd name="T35" fmla="*/ 1 h 29"/>
                  <a:gd name="T36" fmla="*/ 0 w 47"/>
                  <a:gd name="T37" fmla="*/ 0 h 29"/>
                  <a:gd name="T38" fmla="*/ 0 w 47"/>
                  <a:gd name="T39" fmla="*/ 1 h 29"/>
                  <a:gd name="T40" fmla="*/ 1 w 47"/>
                  <a:gd name="T41" fmla="*/ 1 h 29"/>
                  <a:gd name="T42" fmla="*/ 2 w 47"/>
                  <a:gd name="T43" fmla="*/ 3 h 29"/>
                  <a:gd name="T44" fmla="*/ 5 w 47"/>
                  <a:gd name="T45" fmla="*/ 4 h 29"/>
                  <a:gd name="T46" fmla="*/ 6 w 47"/>
                  <a:gd name="T47" fmla="*/ 4 h 29"/>
                  <a:gd name="T48" fmla="*/ 12 w 47"/>
                  <a:gd name="T49" fmla="*/ 7 h 29"/>
                  <a:gd name="T50" fmla="*/ 18 w 47"/>
                  <a:gd name="T51" fmla="*/ 9 h 29"/>
                  <a:gd name="T52" fmla="*/ 20 w 47"/>
                  <a:gd name="T53" fmla="*/ 9 h 29"/>
                  <a:gd name="T54" fmla="*/ 20 w 47"/>
                  <a:gd name="T55" fmla="*/ 10 h 29"/>
                  <a:gd name="T56" fmla="*/ 16 w 47"/>
                  <a:gd name="T57" fmla="*/ 12 h 29"/>
                  <a:gd name="T58" fmla="*/ 11 w 47"/>
                  <a:gd name="T59" fmla="*/ 12 h 29"/>
                  <a:gd name="T60" fmla="*/ 11 w 47"/>
                  <a:gd name="T61" fmla="*/ 12 h 29"/>
                  <a:gd name="T62" fmla="*/ 17 w 47"/>
                  <a:gd name="T63" fmla="*/ 12 h 29"/>
                  <a:gd name="T64" fmla="*/ 21 w 47"/>
                  <a:gd name="T65" fmla="*/ 10 h 29"/>
                  <a:gd name="T66" fmla="*/ 22 w 47"/>
                  <a:gd name="T67" fmla="*/ 10 h 29"/>
                  <a:gd name="T68" fmla="*/ 29 w 47"/>
                  <a:gd name="T69" fmla="*/ 14 h 29"/>
                  <a:gd name="T70" fmla="*/ 37 w 47"/>
                  <a:gd name="T71" fmla="*/ 20 h 29"/>
                  <a:gd name="T72" fmla="*/ 45 w 47"/>
                  <a:gd name="T73" fmla="*/ 27 h 29"/>
                  <a:gd name="T74" fmla="*/ 47 w 47"/>
                  <a:gd name="T75" fmla="*/ 29 h 29"/>
                  <a:gd name="T76" fmla="*/ 47 w 47"/>
                  <a:gd name="T77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9">
                    <a:moveTo>
                      <a:pt x="47" y="28"/>
                    </a:moveTo>
                    <a:cubicBezTo>
                      <a:pt x="47" y="28"/>
                      <a:pt x="46" y="27"/>
                      <a:pt x="46" y="27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5"/>
                      <a:pt x="43" y="23"/>
                      <a:pt x="42" y="22"/>
                    </a:cubicBezTo>
                    <a:cubicBezTo>
                      <a:pt x="41" y="21"/>
                      <a:pt x="40" y="21"/>
                      <a:pt x="39" y="20"/>
                    </a:cubicBezTo>
                    <a:cubicBezTo>
                      <a:pt x="36" y="18"/>
                      <a:pt x="35" y="16"/>
                      <a:pt x="35" y="14"/>
                    </a:cubicBezTo>
                    <a:cubicBezTo>
                      <a:pt x="34" y="11"/>
                      <a:pt x="33" y="8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1" y="9"/>
                      <a:pt x="32" y="10"/>
                      <a:pt x="33" y="12"/>
                    </a:cubicBezTo>
                    <a:cubicBezTo>
                      <a:pt x="33" y="13"/>
                      <a:pt x="34" y="14"/>
                      <a:pt x="34" y="16"/>
                    </a:cubicBezTo>
                    <a:cubicBezTo>
                      <a:pt x="35" y="18"/>
                      <a:pt x="32" y="16"/>
                      <a:pt x="32" y="15"/>
                    </a:cubicBezTo>
                    <a:cubicBezTo>
                      <a:pt x="30" y="14"/>
                      <a:pt x="29" y="13"/>
                      <a:pt x="27" y="11"/>
                    </a:cubicBezTo>
                    <a:cubicBezTo>
                      <a:pt x="26" y="10"/>
                      <a:pt x="26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8"/>
                      <a:pt x="14" y="7"/>
                      <a:pt x="11" y="6"/>
                    </a:cubicBezTo>
                    <a:cubicBezTo>
                      <a:pt x="8" y="4"/>
                      <a:pt x="5" y="3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5"/>
                      <a:pt x="10" y="6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9"/>
                      <a:pt x="20" y="9"/>
                      <a:pt x="20" y="9"/>
                    </a:cubicBezTo>
                    <a:cubicBezTo>
                      <a:pt x="20" y="10"/>
                      <a:pt x="21" y="10"/>
                      <a:pt x="20" y="10"/>
                    </a:cubicBezTo>
                    <a:cubicBezTo>
                      <a:pt x="19" y="10"/>
                      <a:pt x="17" y="11"/>
                      <a:pt x="16" y="12"/>
                    </a:cubicBezTo>
                    <a:cubicBezTo>
                      <a:pt x="14" y="12"/>
                      <a:pt x="12" y="12"/>
                      <a:pt x="11" y="12"/>
                    </a:cubicBezTo>
                    <a:cubicBezTo>
                      <a:pt x="11" y="12"/>
                      <a:pt x="10" y="12"/>
                      <a:pt x="11" y="12"/>
                    </a:cubicBezTo>
                    <a:cubicBezTo>
                      <a:pt x="13" y="13"/>
                      <a:pt x="15" y="13"/>
                      <a:pt x="17" y="12"/>
                    </a:cubicBezTo>
                    <a:cubicBezTo>
                      <a:pt x="18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5" y="10"/>
                      <a:pt x="27" y="11"/>
                      <a:pt x="29" y="14"/>
                    </a:cubicBezTo>
                    <a:cubicBezTo>
                      <a:pt x="31" y="17"/>
                      <a:pt x="34" y="18"/>
                      <a:pt x="37" y="20"/>
                    </a:cubicBezTo>
                    <a:cubicBezTo>
                      <a:pt x="40" y="22"/>
                      <a:pt x="42" y="24"/>
                      <a:pt x="45" y="27"/>
                    </a:cubicBezTo>
                    <a:cubicBezTo>
                      <a:pt x="46" y="27"/>
                      <a:pt x="46" y="28"/>
                      <a:pt x="47" y="29"/>
                    </a:cubicBezTo>
                    <a:cubicBezTo>
                      <a:pt x="47" y="29"/>
                      <a:pt x="47" y="29"/>
                      <a:pt x="47" y="28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44"/>
              <p:cNvSpPr/>
              <p:nvPr/>
            </p:nvSpPr>
            <p:spPr bwMode="auto">
              <a:xfrm>
                <a:off x="6113463" y="3254375"/>
                <a:ext cx="153988" cy="317500"/>
              </a:xfrm>
              <a:custGeom>
                <a:avLst/>
                <a:gdLst>
                  <a:gd name="T0" fmla="*/ 19 w 35"/>
                  <a:gd name="T1" fmla="*/ 6 h 72"/>
                  <a:gd name="T2" fmla="*/ 10 w 35"/>
                  <a:gd name="T3" fmla="*/ 15 h 72"/>
                  <a:gd name="T4" fmla="*/ 3 w 35"/>
                  <a:gd name="T5" fmla="*/ 23 h 72"/>
                  <a:gd name="T6" fmla="*/ 4 w 35"/>
                  <a:gd name="T7" fmla="*/ 48 h 72"/>
                  <a:gd name="T8" fmla="*/ 12 w 35"/>
                  <a:gd name="T9" fmla="*/ 66 h 72"/>
                  <a:gd name="T10" fmla="*/ 13 w 35"/>
                  <a:gd name="T11" fmla="*/ 68 h 72"/>
                  <a:gd name="T12" fmla="*/ 16 w 35"/>
                  <a:gd name="T13" fmla="*/ 72 h 72"/>
                  <a:gd name="T14" fmla="*/ 16 w 35"/>
                  <a:gd name="T15" fmla="*/ 71 h 72"/>
                  <a:gd name="T16" fmla="*/ 19 w 35"/>
                  <a:gd name="T17" fmla="*/ 61 h 72"/>
                  <a:gd name="T18" fmla="*/ 22 w 35"/>
                  <a:gd name="T19" fmla="*/ 50 h 72"/>
                  <a:gd name="T20" fmla="*/ 25 w 35"/>
                  <a:gd name="T21" fmla="*/ 38 h 72"/>
                  <a:gd name="T22" fmla="*/ 26 w 35"/>
                  <a:gd name="T23" fmla="*/ 28 h 72"/>
                  <a:gd name="T24" fmla="*/ 29 w 35"/>
                  <a:gd name="T25" fmla="*/ 17 h 72"/>
                  <a:gd name="T26" fmla="*/ 28 w 35"/>
                  <a:gd name="T27" fmla="*/ 14 h 72"/>
                  <a:gd name="T28" fmla="*/ 28 w 35"/>
                  <a:gd name="T29" fmla="*/ 11 h 72"/>
                  <a:gd name="T30" fmla="*/ 31 w 35"/>
                  <a:gd name="T31" fmla="*/ 9 h 72"/>
                  <a:gd name="T32" fmla="*/ 32 w 35"/>
                  <a:gd name="T33" fmla="*/ 6 h 72"/>
                  <a:gd name="T34" fmla="*/ 34 w 35"/>
                  <a:gd name="T35" fmla="*/ 3 h 72"/>
                  <a:gd name="T36" fmla="*/ 34 w 35"/>
                  <a:gd name="T37" fmla="*/ 3 h 72"/>
                  <a:gd name="T38" fmla="*/ 19 w 35"/>
                  <a:gd name="T39" fmla="*/ 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72">
                    <a:moveTo>
                      <a:pt x="19" y="6"/>
                    </a:moveTo>
                    <a:cubicBezTo>
                      <a:pt x="15" y="9"/>
                      <a:pt x="13" y="12"/>
                      <a:pt x="10" y="15"/>
                    </a:cubicBezTo>
                    <a:cubicBezTo>
                      <a:pt x="7" y="17"/>
                      <a:pt x="4" y="19"/>
                      <a:pt x="3" y="23"/>
                    </a:cubicBezTo>
                    <a:cubicBezTo>
                      <a:pt x="0" y="31"/>
                      <a:pt x="2" y="40"/>
                      <a:pt x="4" y="48"/>
                    </a:cubicBezTo>
                    <a:cubicBezTo>
                      <a:pt x="5" y="54"/>
                      <a:pt x="7" y="61"/>
                      <a:pt x="12" y="66"/>
                    </a:cubicBezTo>
                    <a:cubicBezTo>
                      <a:pt x="12" y="66"/>
                      <a:pt x="13" y="67"/>
                      <a:pt x="13" y="68"/>
                    </a:cubicBezTo>
                    <a:cubicBezTo>
                      <a:pt x="13" y="69"/>
                      <a:pt x="15" y="71"/>
                      <a:pt x="16" y="72"/>
                    </a:cubicBezTo>
                    <a:cubicBezTo>
                      <a:pt x="16" y="72"/>
                      <a:pt x="16" y="72"/>
                      <a:pt x="16" y="71"/>
                    </a:cubicBezTo>
                    <a:cubicBezTo>
                      <a:pt x="16" y="68"/>
                      <a:pt x="18" y="64"/>
                      <a:pt x="19" y="61"/>
                    </a:cubicBezTo>
                    <a:cubicBezTo>
                      <a:pt x="20" y="57"/>
                      <a:pt x="21" y="54"/>
                      <a:pt x="22" y="50"/>
                    </a:cubicBezTo>
                    <a:cubicBezTo>
                      <a:pt x="23" y="46"/>
                      <a:pt x="24" y="42"/>
                      <a:pt x="25" y="38"/>
                    </a:cubicBezTo>
                    <a:cubicBezTo>
                      <a:pt x="26" y="35"/>
                      <a:pt x="26" y="32"/>
                      <a:pt x="26" y="28"/>
                    </a:cubicBezTo>
                    <a:cubicBezTo>
                      <a:pt x="26" y="24"/>
                      <a:pt x="27" y="21"/>
                      <a:pt x="29" y="17"/>
                    </a:cubicBezTo>
                    <a:cubicBezTo>
                      <a:pt x="29" y="16"/>
                      <a:pt x="29" y="14"/>
                      <a:pt x="28" y="14"/>
                    </a:cubicBezTo>
                    <a:cubicBezTo>
                      <a:pt x="27" y="12"/>
                      <a:pt x="27" y="12"/>
                      <a:pt x="28" y="11"/>
                    </a:cubicBezTo>
                    <a:cubicBezTo>
                      <a:pt x="29" y="10"/>
                      <a:pt x="30" y="10"/>
                      <a:pt x="31" y="9"/>
                    </a:cubicBezTo>
                    <a:cubicBezTo>
                      <a:pt x="32" y="8"/>
                      <a:pt x="32" y="7"/>
                      <a:pt x="32" y="6"/>
                    </a:cubicBezTo>
                    <a:cubicBezTo>
                      <a:pt x="32" y="5"/>
                      <a:pt x="33" y="4"/>
                      <a:pt x="34" y="3"/>
                    </a:cubicBezTo>
                    <a:cubicBezTo>
                      <a:pt x="35" y="3"/>
                      <a:pt x="35" y="3"/>
                      <a:pt x="34" y="3"/>
                    </a:cubicBezTo>
                    <a:cubicBezTo>
                      <a:pt x="29" y="0"/>
                      <a:pt x="23" y="3"/>
                      <a:pt x="19" y="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45"/>
              <p:cNvSpPr/>
              <p:nvPr/>
            </p:nvSpPr>
            <p:spPr bwMode="auto">
              <a:xfrm>
                <a:off x="6113463" y="3290888"/>
                <a:ext cx="74613" cy="166688"/>
              </a:xfrm>
              <a:custGeom>
                <a:avLst/>
                <a:gdLst>
                  <a:gd name="T0" fmla="*/ 17 w 17"/>
                  <a:gd name="T1" fmla="*/ 0 h 38"/>
                  <a:gd name="T2" fmla="*/ 8 w 17"/>
                  <a:gd name="T3" fmla="*/ 9 h 38"/>
                  <a:gd name="T4" fmla="*/ 2 w 17"/>
                  <a:gd name="T5" fmla="*/ 17 h 38"/>
                  <a:gd name="T6" fmla="*/ 3 w 17"/>
                  <a:gd name="T7" fmla="*/ 38 h 38"/>
                  <a:gd name="T8" fmla="*/ 4 w 17"/>
                  <a:gd name="T9" fmla="*/ 38 h 38"/>
                  <a:gd name="T10" fmla="*/ 3 w 17"/>
                  <a:gd name="T11" fmla="*/ 30 h 38"/>
                  <a:gd name="T12" fmla="*/ 3 w 17"/>
                  <a:gd name="T13" fmla="*/ 27 h 38"/>
                  <a:gd name="T14" fmla="*/ 5 w 17"/>
                  <a:gd name="T15" fmla="*/ 17 h 38"/>
                  <a:gd name="T16" fmla="*/ 8 w 17"/>
                  <a:gd name="T17" fmla="*/ 10 h 38"/>
                  <a:gd name="T18" fmla="*/ 12 w 17"/>
                  <a:gd name="T19" fmla="*/ 7 h 38"/>
                  <a:gd name="T20" fmla="*/ 17 w 17"/>
                  <a:gd name="T21" fmla="*/ 0 h 38"/>
                  <a:gd name="T22" fmla="*/ 17 w 17"/>
                  <a:gd name="T2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8">
                    <a:moveTo>
                      <a:pt x="17" y="0"/>
                    </a:moveTo>
                    <a:cubicBezTo>
                      <a:pt x="14" y="3"/>
                      <a:pt x="11" y="6"/>
                      <a:pt x="8" y="9"/>
                    </a:cubicBezTo>
                    <a:cubicBezTo>
                      <a:pt x="5" y="11"/>
                      <a:pt x="3" y="13"/>
                      <a:pt x="2" y="17"/>
                    </a:cubicBezTo>
                    <a:cubicBezTo>
                      <a:pt x="0" y="23"/>
                      <a:pt x="2" y="31"/>
                      <a:pt x="3" y="38"/>
                    </a:cubicBezTo>
                    <a:cubicBezTo>
                      <a:pt x="3" y="38"/>
                      <a:pt x="3" y="38"/>
                      <a:pt x="4" y="38"/>
                    </a:cubicBezTo>
                    <a:cubicBezTo>
                      <a:pt x="4" y="35"/>
                      <a:pt x="4" y="33"/>
                      <a:pt x="3" y="30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3"/>
                      <a:pt x="5" y="20"/>
                      <a:pt x="5" y="17"/>
                    </a:cubicBezTo>
                    <a:cubicBezTo>
                      <a:pt x="5" y="14"/>
                      <a:pt x="5" y="12"/>
                      <a:pt x="8" y="10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5" y="6"/>
                      <a:pt x="15" y="2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46"/>
              <p:cNvSpPr/>
              <p:nvPr/>
            </p:nvSpPr>
            <p:spPr bwMode="auto">
              <a:xfrm>
                <a:off x="6210300" y="3276600"/>
                <a:ext cx="44450" cy="71438"/>
              </a:xfrm>
              <a:custGeom>
                <a:avLst/>
                <a:gdLst>
                  <a:gd name="T0" fmla="*/ 9 w 10"/>
                  <a:gd name="T1" fmla="*/ 0 h 16"/>
                  <a:gd name="T2" fmla="*/ 8 w 10"/>
                  <a:gd name="T3" fmla="*/ 3 h 16"/>
                  <a:gd name="T4" fmla="*/ 6 w 10"/>
                  <a:gd name="T5" fmla="*/ 3 h 16"/>
                  <a:gd name="T6" fmla="*/ 5 w 10"/>
                  <a:gd name="T7" fmla="*/ 2 h 16"/>
                  <a:gd name="T8" fmla="*/ 1 w 10"/>
                  <a:gd name="T9" fmla="*/ 0 h 16"/>
                  <a:gd name="T10" fmla="*/ 1 w 10"/>
                  <a:gd name="T11" fmla="*/ 0 h 16"/>
                  <a:gd name="T12" fmla="*/ 1 w 10"/>
                  <a:gd name="T13" fmla="*/ 4 h 16"/>
                  <a:gd name="T14" fmla="*/ 1 w 10"/>
                  <a:gd name="T15" fmla="*/ 5 h 16"/>
                  <a:gd name="T16" fmla="*/ 4 w 10"/>
                  <a:gd name="T17" fmla="*/ 8 h 16"/>
                  <a:gd name="T18" fmla="*/ 5 w 10"/>
                  <a:gd name="T19" fmla="*/ 13 h 16"/>
                  <a:gd name="T20" fmla="*/ 5 w 10"/>
                  <a:gd name="T21" fmla="*/ 14 h 16"/>
                  <a:gd name="T22" fmla="*/ 5 w 10"/>
                  <a:gd name="T23" fmla="*/ 16 h 16"/>
                  <a:gd name="T24" fmla="*/ 5 w 10"/>
                  <a:gd name="T25" fmla="*/ 16 h 16"/>
                  <a:gd name="T26" fmla="*/ 6 w 10"/>
                  <a:gd name="T27" fmla="*/ 14 h 16"/>
                  <a:gd name="T28" fmla="*/ 6 w 10"/>
                  <a:gd name="T29" fmla="*/ 13 h 16"/>
                  <a:gd name="T30" fmla="*/ 6 w 10"/>
                  <a:gd name="T31" fmla="*/ 9 h 16"/>
                  <a:gd name="T32" fmla="*/ 7 w 10"/>
                  <a:gd name="T33" fmla="*/ 5 h 16"/>
                  <a:gd name="T34" fmla="*/ 10 w 10"/>
                  <a:gd name="T35" fmla="*/ 0 h 16"/>
                  <a:gd name="T36" fmla="*/ 9 w 10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7" y="4"/>
                      <a:pt x="7" y="5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0"/>
                      <a:pt x="2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4" y="7"/>
                      <a:pt x="4" y="8"/>
                    </a:cubicBezTo>
                    <a:cubicBezTo>
                      <a:pt x="4" y="10"/>
                      <a:pt x="5" y="11"/>
                      <a:pt x="5" y="13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6" y="12"/>
                      <a:pt x="7" y="10"/>
                      <a:pt x="6" y="9"/>
                    </a:cubicBezTo>
                    <a:cubicBezTo>
                      <a:pt x="6" y="8"/>
                      <a:pt x="5" y="6"/>
                      <a:pt x="7" y="5"/>
                    </a:cubicBezTo>
                    <a:cubicBezTo>
                      <a:pt x="9" y="4"/>
                      <a:pt x="10" y="2"/>
                      <a:pt x="10" y="0"/>
                    </a:cubicBezTo>
                    <a:cubicBezTo>
                      <a:pt x="10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47"/>
              <p:cNvSpPr/>
              <p:nvPr/>
            </p:nvSpPr>
            <p:spPr bwMode="auto">
              <a:xfrm>
                <a:off x="6140450" y="3365500"/>
                <a:ext cx="79375" cy="171450"/>
              </a:xfrm>
              <a:custGeom>
                <a:avLst/>
                <a:gdLst>
                  <a:gd name="T0" fmla="*/ 9 w 18"/>
                  <a:gd name="T1" fmla="*/ 12 h 39"/>
                  <a:gd name="T2" fmla="*/ 10 w 18"/>
                  <a:gd name="T3" fmla="*/ 1 h 39"/>
                  <a:gd name="T4" fmla="*/ 10 w 18"/>
                  <a:gd name="T5" fmla="*/ 0 h 39"/>
                  <a:gd name="T6" fmla="*/ 5 w 18"/>
                  <a:gd name="T7" fmla="*/ 14 h 39"/>
                  <a:gd name="T8" fmla="*/ 5 w 18"/>
                  <a:gd name="T9" fmla="*/ 22 h 39"/>
                  <a:gd name="T10" fmla="*/ 5 w 18"/>
                  <a:gd name="T11" fmla="*/ 23 h 39"/>
                  <a:gd name="T12" fmla="*/ 2 w 18"/>
                  <a:gd name="T13" fmla="*/ 23 h 39"/>
                  <a:gd name="T14" fmla="*/ 1 w 18"/>
                  <a:gd name="T15" fmla="*/ 20 h 39"/>
                  <a:gd name="T16" fmla="*/ 0 w 18"/>
                  <a:gd name="T17" fmla="*/ 20 h 39"/>
                  <a:gd name="T18" fmla="*/ 2 w 18"/>
                  <a:gd name="T19" fmla="*/ 28 h 39"/>
                  <a:gd name="T20" fmla="*/ 2 w 18"/>
                  <a:gd name="T21" fmla="*/ 29 h 39"/>
                  <a:gd name="T22" fmla="*/ 2 w 18"/>
                  <a:gd name="T23" fmla="*/ 30 h 39"/>
                  <a:gd name="T24" fmla="*/ 3 w 18"/>
                  <a:gd name="T25" fmla="*/ 33 h 39"/>
                  <a:gd name="T26" fmla="*/ 9 w 18"/>
                  <a:gd name="T27" fmla="*/ 39 h 39"/>
                  <a:gd name="T28" fmla="*/ 10 w 18"/>
                  <a:gd name="T29" fmla="*/ 39 h 39"/>
                  <a:gd name="T30" fmla="*/ 12 w 18"/>
                  <a:gd name="T31" fmla="*/ 34 h 39"/>
                  <a:gd name="T32" fmla="*/ 15 w 18"/>
                  <a:gd name="T33" fmla="*/ 28 h 39"/>
                  <a:gd name="T34" fmla="*/ 18 w 18"/>
                  <a:gd name="T35" fmla="*/ 15 h 39"/>
                  <a:gd name="T36" fmla="*/ 18 w 18"/>
                  <a:gd name="T37" fmla="*/ 15 h 39"/>
                  <a:gd name="T38" fmla="*/ 15 w 18"/>
                  <a:gd name="T39" fmla="*/ 23 h 39"/>
                  <a:gd name="T40" fmla="*/ 13 w 18"/>
                  <a:gd name="T41" fmla="*/ 26 h 39"/>
                  <a:gd name="T42" fmla="*/ 13 w 18"/>
                  <a:gd name="T43" fmla="*/ 24 h 39"/>
                  <a:gd name="T44" fmla="*/ 12 w 18"/>
                  <a:gd name="T45" fmla="*/ 9 h 39"/>
                  <a:gd name="T46" fmla="*/ 11 w 18"/>
                  <a:gd name="T47" fmla="*/ 9 h 39"/>
                  <a:gd name="T48" fmla="*/ 10 w 18"/>
                  <a:gd name="T49" fmla="*/ 12 h 39"/>
                  <a:gd name="T50" fmla="*/ 9 w 18"/>
                  <a:gd name="T51" fmla="*/ 14 h 39"/>
                  <a:gd name="T52" fmla="*/ 9 w 18"/>
                  <a:gd name="T53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39">
                    <a:moveTo>
                      <a:pt x="9" y="12"/>
                    </a:moveTo>
                    <a:cubicBezTo>
                      <a:pt x="8" y="8"/>
                      <a:pt x="10" y="4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5"/>
                      <a:pt x="4" y="9"/>
                      <a:pt x="5" y="14"/>
                    </a:cubicBezTo>
                    <a:cubicBezTo>
                      <a:pt x="5" y="17"/>
                      <a:pt x="5" y="19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4" y="24"/>
                      <a:pt x="3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20"/>
                      <a:pt x="0" y="20"/>
                      <a:pt x="0" y="20"/>
                    </a:cubicBezTo>
                    <a:cubicBezTo>
                      <a:pt x="0" y="23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31"/>
                      <a:pt x="3" y="32"/>
                      <a:pt x="3" y="33"/>
                    </a:cubicBezTo>
                    <a:cubicBezTo>
                      <a:pt x="5" y="35"/>
                      <a:pt x="7" y="38"/>
                      <a:pt x="9" y="39"/>
                    </a:cubicBezTo>
                    <a:cubicBezTo>
                      <a:pt x="9" y="39"/>
                      <a:pt x="10" y="39"/>
                      <a:pt x="10" y="39"/>
                    </a:cubicBezTo>
                    <a:cubicBezTo>
                      <a:pt x="11" y="38"/>
                      <a:pt x="11" y="36"/>
                      <a:pt x="12" y="34"/>
                    </a:cubicBezTo>
                    <a:cubicBezTo>
                      <a:pt x="13" y="32"/>
                      <a:pt x="14" y="30"/>
                      <a:pt x="15" y="28"/>
                    </a:cubicBezTo>
                    <a:cubicBezTo>
                      <a:pt x="17" y="24"/>
                      <a:pt x="18" y="20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8"/>
                      <a:pt x="17" y="20"/>
                      <a:pt x="15" y="23"/>
                    </a:cubicBezTo>
                    <a:cubicBezTo>
                      <a:pt x="15" y="23"/>
                      <a:pt x="13" y="26"/>
                      <a:pt x="13" y="26"/>
                    </a:cubicBezTo>
                    <a:cubicBezTo>
                      <a:pt x="13" y="25"/>
                      <a:pt x="13" y="24"/>
                      <a:pt x="13" y="24"/>
                    </a:cubicBezTo>
                    <a:cubicBezTo>
                      <a:pt x="12" y="19"/>
                      <a:pt x="13" y="14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0" y="10"/>
                      <a:pt x="10" y="11"/>
                      <a:pt x="10" y="12"/>
                    </a:cubicBezTo>
                    <a:cubicBezTo>
                      <a:pt x="9" y="12"/>
                      <a:pt x="9" y="13"/>
                      <a:pt x="9" y="14"/>
                    </a:cubicBezTo>
                    <a:cubicBezTo>
                      <a:pt x="9" y="13"/>
                      <a:pt x="9" y="12"/>
                      <a:pt x="9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48"/>
              <p:cNvSpPr/>
              <p:nvPr/>
            </p:nvSpPr>
            <p:spPr bwMode="auto">
              <a:xfrm>
                <a:off x="6126163" y="3343275"/>
                <a:ext cx="96838" cy="228600"/>
              </a:xfrm>
              <a:custGeom>
                <a:avLst/>
                <a:gdLst>
                  <a:gd name="T0" fmla="*/ 14 w 22"/>
                  <a:gd name="T1" fmla="*/ 1 h 52"/>
                  <a:gd name="T2" fmla="*/ 10 w 22"/>
                  <a:gd name="T3" fmla="*/ 29 h 52"/>
                  <a:gd name="T4" fmla="*/ 7 w 22"/>
                  <a:gd name="T5" fmla="*/ 30 h 52"/>
                  <a:gd name="T6" fmla="*/ 6 w 22"/>
                  <a:gd name="T7" fmla="*/ 31 h 52"/>
                  <a:gd name="T8" fmla="*/ 6 w 22"/>
                  <a:gd name="T9" fmla="*/ 32 h 52"/>
                  <a:gd name="T10" fmla="*/ 6 w 22"/>
                  <a:gd name="T11" fmla="*/ 32 h 52"/>
                  <a:gd name="T12" fmla="*/ 6 w 22"/>
                  <a:gd name="T13" fmla="*/ 33 h 52"/>
                  <a:gd name="T14" fmla="*/ 6 w 22"/>
                  <a:gd name="T15" fmla="*/ 33 h 52"/>
                  <a:gd name="T16" fmla="*/ 4 w 22"/>
                  <a:gd name="T17" fmla="*/ 31 h 52"/>
                  <a:gd name="T18" fmla="*/ 0 w 22"/>
                  <a:gd name="T19" fmla="*/ 20 h 52"/>
                  <a:gd name="T20" fmla="*/ 0 w 22"/>
                  <a:gd name="T21" fmla="*/ 20 h 52"/>
                  <a:gd name="T22" fmla="*/ 4 w 22"/>
                  <a:gd name="T23" fmla="*/ 37 h 52"/>
                  <a:gd name="T24" fmla="*/ 9 w 22"/>
                  <a:gd name="T25" fmla="*/ 46 h 52"/>
                  <a:gd name="T26" fmla="*/ 13 w 22"/>
                  <a:gd name="T27" fmla="*/ 51 h 52"/>
                  <a:gd name="T28" fmla="*/ 13 w 22"/>
                  <a:gd name="T29" fmla="*/ 51 h 52"/>
                  <a:gd name="T30" fmla="*/ 16 w 22"/>
                  <a:gd name="T31" fmla="*/ 43 h 52"/>
                  <a:gd name="T32" fmla="*/ 17 w 22"/>
                  <a:gd name="T33" fmla="*/ 34 h 52"/>
                  <a:gd name="T34" fmla="*/ 18 w 22"/>
                  <a:gd name="T35" fmla="*/ 32 h 52"/>
                  <a:gd name="T36" fmla="*/ 20 w 22"/>
                  <a:gd name="T37" fmla="*/ 26 h 52"/>
                  <a:gd name="T38" fmla="*/ 22 w 22"/>
                  <a:gd name="T39" fmla="*/ 18 h 52"/>
                  <a:gd name="T40" fmla="*/ 21 w 22"/>
                  <a:gd name="T41" fmla="*/ 18 h 52"/>
                  <a:gd name="T42" fmla="*/ 20 w 22"/>
                  <a:gd name="T43" fmla="*/ 27 h 52"/>
                  <a:gd name="T44" fmla="*/ 20 w 22"/>
                  <a:gd name="T45" fmla="*/ 27 h 52"/>
                  <a:gd name="T46" fmla="*/ 18 w 22"/>
                  <a:gd name="T47" fmla="*/ 31 h 52"/>
                  <a:gd name="T48" fmla="*/ 18 w 22"/>
                  <a:gd name="T49" fmla="*/ 32 h 52"/>
                  <a:gd name="T50" fmla="*/ 17 w 22"/>
                  <a:gd name="T51" fmla="*/ 29 h 52"/>
                  <a:gd name="T52" fmla="*/ 17 w 22"/>
                  <a:gd name="T53" fmla="*/ 29 h 52"/>
                  <a:gd name="T54" fmla="*/ 16 w 22"/>
                  <a:gd name="T55" fmla="*/ 31 h 52"/>
                  <a:gd name="T56" fmla="*/ 16 w 22"/>
                  <a:gd name="T57" fmla="*/ 32 h 52"/>
                  <a:gd name="T58" fmla="*/ 15 w 22"/>
                  <a:gd name="T59" fmla="*/ 35 h 52"/>
                  <a:gd name="T60" fmla="*/ 13 w 22"/>
                  <a:gd name="T61" fmla="*/ 30 h 52"/>
                  <a:gd name="T62" fmla="*/ 11 w 22"/>
                  <a:gd name="T63" fmla="*/ 21 h 52"/>
                  <a:gd name="T64" fmla="*/ 14 w 22"/>
                  <a:gd name="T65" fmla="*/ 2 h 52"/>
                  <a:gd name="T66" fmla="*/ 14 w 22"/>
                  <a:gd name="T67" fmla="*/ 2 h 52"/>
                  <a:gd name="T68" fmla="*/ 15 w 22"/>
                  <a:gd name="T69" fmla="*/ 1 h 52"/>
                  <a:gd name="T70" fmla="*/ 14 w 22"/>
                  <a:gd name="T7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52">
                    <a:moveTo>
                      <a:pt x="14" y="1"/>
                    </a:moveTo>
                    <a:cubicBezTo>
                      <a:pt x="10" y="10"/>
                      <a:pt x="9" y="19"/>
                      <a:pt x="10" y="29"/>
                    </a:cubicBezTo>
                    <a:cubicBezTo>
                      <a:pt x="11" y="35"/>
                      <a:pt x="9" y="28"/>
                      <a:pt x="7" y="30"/>
                    </a:cubicBezTo>
                    <a:cubicBezTo>
                      <a:pt x="7" y="30"/>
                      <a:pt x="6" y="31"/>
                      <a:pt x="6" y="31"/>
                    </a:cubicBezTo>
                    <a:cubicBezTo>
                      <a:pt x="6" y="31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2" y="27"/>
                      <a:pt x="2" y="23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6"/>
                      <a:pt x="1" y="32"/>
                      <a:pt x="4" y="37"/>
                    </a:cubicBezTo>
                    <a:cubicBezTo>
                      <a:pt x="5" y="40"/>
                      <a:pt x="8" y="43"/>
                      <a:pt x="9" y="46"/>
                    </a:cubicBezTo>
                    <a:cubicBezTo>
                      <a:pt x="10" y="48"/>
                      <a:pt x="11" y="50"/>
                      <a:pt x="13" y="51"/>
                    </a:cubicBezTo>
                    <a:cubicBezTo>
                      <a:pt x="13" y="52"/>
                      <a:pt x="13" y="51"/>
                      <a:pt x="13" y="51"/>
                    </a:cubicBezTo>
                    <a:cubicBezTo>
                      <a:pt x="14" y="49"/>
                      <a:pt x="15" y="46"/>
                      <a:pt x="16" y="43"/>
                    </a:cubicBezTo>
                    <a:cubicBezTo>
                      <a:pt x="16" y="40"/>
                      <a:pt x="17" y="37"/>
                      <a:pt x="17" y="34"/>
                    </a:cubicBezTo>
                    <a:cubicBezTo>
                      <a:pt x="18" y="33"/>
                      <a:pt x="18" y="32"/>
                      <a:pt x="18" y="32"/>
                    </a:cubicBezTo>
                    <a:cubicBezTo>
                      <a:pt x="19" y="30"/>
                      <a:pt x="20" y="28"/>
                      <a:pt x="20" y="26"/>
                    </a:cubicBezTo>
                    <a:cubicBezTo>
                      <a:pt x="21" y="24"/>
                      <a:pt x="22" y="21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21"/>
                      <a:pt x="20" y="24"/>
                      <a:pt x="20" y="27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30"/>
                      <a:pt x="18" y="31"/>
                    </a:cubicBezTo>
                    <a:cubicBezTo>
                      <a:pt x="18" y="31"/>
                      <a:pt x="18" y="31"/>
                      <a:pt x="18" y="32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30"/>
                      <a:pt x="16" y="31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3"/>
                      <a:pt x="16" y="34"/>
                      <a:pt x="15" y="35"/>
                    </a:cubicBezTo>
                    <a:cubicBezTo>
                      <a:pt x="14" y="33"/>
                      <a:pt x="14" y="32"/>
                      <a:pt x="13" y="30"/>
                    </a:cubicBezTo>
                    <a:cubicBezTo>
                      <a:pt x="12" y="27"/>
                      <a:pt x="11" y="24"/>
                      <a:pt x="11" y="21"/>
                    </a:cubicBezTo>
                    <a:cubicBezTo>
                      <a:pt x="10" y="15"/>
                      <a:pt x="12" y="8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5" y="1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49"/>
              <p:cNvSpPr/>
              <p:nvPr/>
            </p:nvSpPr>
            <p:spPr bwMode="auto">
              <a:xfrm>
                <a:off x="6210300" y="3268663"/>
                <a:ext cx="39688" cy="30163"/>
              </a:xfrm>
              <a:custGeom>
                <a:avLst/>
                <a:gdLst>
                  <a:gd name="T0" fmla="*/ 6 w 9"/>
                  <a:gd name="T1" fmla="*/ 2 h 7"/>
                  <a:gd name="T2" fmla="*/ 4 w 9"/>
                  <a:gd name="T3" fmla="*/ 2 h 7"/>
                  <a:gd name="T4" fmla="*/ 4 w 9"/>
                  <a:gd name="T5" fmla="*/ 2 h 7"/>
                  <a:gd name="T6" fmla="*/ 1 w 9"/>
                  <a:gd name="T7" fmla="*/ 1 h 7"/>
                  <a:gd name="T8" fmla="*/ 1 w 9"/>
                  <a:gd name="T9" fmla="*/ 1 h 7"/>
                  <a:gd name="T10" fmla="*/ 0 w 9"/>
                  <a:gd name="T11" fmla="*/ 1 h 7"/>
                  <a:gd name="T12" fmla="*/ 0 w 9"/>
                  <a:gd name="T13" fmla="*/ 2 h 7"/>
                  <a:gd name="T14" fmla="*/ 0 w 9"/>
                  <a:gd name="T15" fmla="*/ 2 h 7"/>
                  <a:gd name="T16" fmla="*/ 1 w 9"/>
                  <a:gd name="T17" fmla="*/ 2 h 7"/>
                  <a:gd name="T18" fmla="*/ 2 w 9"/>
                  <a:gd name="T19" fmla="*/ 4 h 7"/>
                  <a:gd name="T20" fmla="*/ 6 w 9"/>
                  <a:gd name="T21" fmla="*/ 4 h 7"/>
                  <a:gd name="T22" fmla="*/ 9 w 9"/>
                  <a:gd name="T23" fmla="*/ 5 h 7"/>
                  <a:gd name="T24" fmla="*/ 9 w 9"/>
                  <a:gd name="T25" fmla="*/ 5 h 7"/>
                  <a:gd name="T26" fmla="*/ 7 w 9"/>
                  <a:gd name="T27" fmla="*/ 3 h 7"/>
                  <a:gd name="T28" fmla="*/ 6 w 9"/>
                  <a:gd name="T2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7">
                    <a:moveTo>
                      <a:pt x="6" y="2"/>
                    </a:moveTo>
                    <a:cubicBezTo>
                      <a:pt x="5" y="2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4" y="4"/>
                      <a:pt x="5" y="3"/>
                      <a:pt x="6" y="4"/>
                    </a:cubicBezTo>
                    <a:cubicBezTo>
                      <a:pt x="7" y="6"/>
                      <a:pt x="8" y="7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3"/>
                      <a:pt x="7" y="3"/>
                    </a:cubicBezTo>
                    <a:cubicBezTo>
                      <a:pt x="7" y="3"/>
                      <a:pt x="7" y="2"/>
                      <a:pt x="6" y="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3" name="组合 1862"/>
            <p:cNvGrpSpPr/>
            <p:nvPr/>
          </p:nvGrpSpPr>
          <p:grpSpPr>
            <a:xfrm rot="668207">
              <a:off x="2531658" y="1550858"/>
              <a:ext cx="576262" cy="350838"/>
              <a:chOff x="5805488" y="3257550"/>
              <a:chExt cx="576262" cy="350838"/>
            </a:xfrm>
          </p:grpSpPr>
          <p:sp>
            <p:nvSpPr>
              <p:cNvPr id="1891" name="Freeform 53"/>
              <p:cNvSpPr/>
              <p:nvPr/>
            </p:nvSpPr>
            <p:spPr bwMode="auto">
              <a:xfrm>
                <a:off x="5805488" y="3270250"/>
                <a:ext cx="571500" cy="338138"/>
              </a:xfrm>
              <a:custGeom>
                <a:avLst/>
                <a:gdLst>
                  <a:gd name="T0" fmla="*/ 44 w 132"/>
                  <a:gd name="T1" fmla="*/ 76 h 77"/>
                  <a:gd name="T2" fmla="*/ 67 w 132"/>
                  <a:gd name="T3" fmla="*/ 71 h 77"/>
                  <a:gd name="T4" fmla="*/ 86 w 132"/>
                  <a:gd name="T5" fmla="*/ 64 h 77"/>
                  <a:gd name="T6" fmla="*/ 99 w 132"/>
                  <a:gd name="T7" fmla="*/ 50 h 77"/>
                  <a:gd name="T8" fmla="*/ 107 w 132"/>
                  <a:gd name="T9" fmla="*/ 38 h 77"/>
                  <a:gd name="T10" fmla="*/ 113 w 132"/>
                  <a:gd name="T11" fmla="*/ 19 h 77"/>
                  <a:gd name="T12" fmla="*/ 125 w 132"/>
                  <a:gd name="T13" fmla="*/ 5 h 77"/>
                  <a:gd name="T14" fmla="*/ 130 w 132"/>
                  <a:gd name="T15" fmla="*/ 2 h 77"/>
                  <a:gd name="T16" fmla="*/ 131 w 132"/>
                  <a:gd name="T17" fmla="*/ 2 h 77"/>
                  <a:gd name="T18" fmla="*/ 131 w 132"/>
                  <a:gd name="T19" fmla="*/ 2 h 77"/>
                  <a:gd name="T20" fmla="*/ 131 w 132"/>
                  <a:gd name="T21" fmla="*/ 2 h 77"/>
                  <a:gd name="T22" fmla="*/ 131 w 132"/>
                  <a:gd name="T23" fmla="*/ 1 h 77"/>
                  <a:gd name="T24" fmla="*/ 112 w 132"/>
                  <a:gd name="T25" fmla="*/ 3 h 77"/>
                  <a:gd name="T26" fmla="*/ 92 w 132"/>
                  <a:gd name="T27" fmla="*/ 1 h 77"/>
                  <a:gd name="T28" fmla="*/ 63 w 132"/>
                  <a:gd name="T29" fmla="*/ 14 h 77"/>
                  <a:gd name="T30" fmla="*/ 51 w 132"/>
                  <a:gd name="T31" fmla="*/ 26 h 77"/>
                  <a:gd name="T32" fmla="*/ 34 w 132"/>
                  <a:gd name="T33" fmla="*/ 41 h 77"/>
                  <a:gd name="T34" fmla="*/ 21 w 132"/>
                  <a:gd name="T35" fmla="*/ 56 h 77"/>
                  <a:gd name="T36" fmla="*/ 0 w 132"/>
                  <a:gd name="T37" fmla="*/ 70 h 77"/>
                  <a:gd name="T38" fmla="*/ 0 w 132"/>
                  <a:gd name="T39" fmla="*/ 71 h 77"/>
                  <a:gd name="T40" fmla="*/ 44 w 132"/>
                  <a:gd name="T41" fmla="*/ 7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2" h="77">
                    <a:moveTo>
                      <a:pt x="44" y="76"/>
                    </a:moveTo>
                    <a:cubicBezTo>
                      <a:pt x="51" y="75"/>
                      <a:pt x="59" y="72"/>
                      <a:pt x="67" y="71"/>
                    </a:cubicBezTo>
                    <a:cubicBezTo>
                      <a:pt x="74" y="70"/>
                      <a:pt x="80" y="68"/>
                      <a:pt x="86" y="64"/>
                    </a:cubicBezTo>
                    <a:cubicBezTo>
                      <a:pt x="91" y="60"/>
                      <a:pt x="94" y="54"/>
                      <a:pt x="99" y="50"/>
                    </a:cubicBezTo>
                    <a:cubicBezTo>
                      <a:pt x="103" y="46"/>
                      <a:pt x="105" y="44"/>
                      <a:pt x="107" y="38"/>
                    </a:cubicBezTo>
                    <a:cubicBezTo>
                      <a:pt x="109" y="32"/>
                      <a:pt x="110" y="25"/>
                      <a:pt x="113" y="19"/>
                    </a:cubicBezTo>
                    <a:cubicBezTo>
                      <a:pt x="116" y="14"/>
                      <a:pt x="120" y="8"/>
                      <a:pt x="125" y="5"/>
                    </a:cubicBezTo>
                    <a:cubicBezTo>
                      <a:pt x="127" y="4"/>
                      <a:pt x="129" y="3"/>
                      <a:pt x="130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2" y="1"/>
                      <a:pt x="132" y="1"/>
                      <a:pt x="131" y="1"/>
                    </a:cubicBezTo>
                    <a:cubicBezTo>
                      <a:pt x="125" y="0"/>
                      <a:pt x="119" y="3"/>
                      <a:pt x="112" y="3"/>
                    </a:cubicBezTo>
                    <a:cubicBezTo>
                      <a:pt x="105" y="3"/>
                      <a:pt x="99" y="1"/>
                      <a:pt x="92" y="1"/>
                    </a:cubicBezTo>
                    <a:cubicBezTo>
                      <a:pt x="81" y="1"/>
                      <a:pt x="71" y="7"/>
                      <a:pt x="63" y="14"/>
                    </a:cubicBezTo>
                    <a:cubicBezTo>
                      <a:pt x="59" y="18"/>
                      <a:pt x="55" y="22"/>
                      <a:pt x="51" y="26"/>
                    </a:cubicBezTo>
                    <a:cubicBezTo>
                      <a:pt x="46" y="32"/>
                      <a:pt x="40" y="36"/>
                      <a:pt x="34" y="41"/>
                    </a:cubicBezTo>
                    <a:cubicBezTo>
                      <a:pt x="29" y="46"/>
                      <a:pt x="26" y="52"/>
                      <a:pt x="21" y="56"/>
                    </a:cubicBezTo>
                    <a:cubicBezTo>
                      <a:pt x="15" y="62"/>
                      <a:pt x="7" y="66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5" y="72"/>
                      <a:pt x="29" y="77"/>
                      <a:pt x="44" y="76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54"/>
              <p:cNvSpPr/>
              <p:nvPr/>
            </p:nvSpPr>
            <p:spPr bwMode="auto">
              <a:xfrm>
                <a:off x="6018213" y="3275013"/>
                <a:ext cx="358775" cy="123825"/>
              </a:xfrm>
              <a:custGeom>
                <a:avLst/>
                <a:gdLst>
                  <a:gd name="T0" fmla="*/ 1 w 83"/>
                  <a:gd name="T1" fmla="*/ 28 h 28"/>
                  <a:gd name="T2" fmla="*/ 23 w 83"/>
                  <a:gd name="T3" fmla="*/ 16 h 28"/>
                  <a:gd name="T4" fmla="*/ 51 w 83"/>
                  <a:gd name="T5" fmla="*/ 15 h 28"/>
                  <a:gd name="T6" fmla="*/ 65 w 83"/>
                  <a:gd name="T7" fmla="*/ 15 h 28"/>
                  <a:gd name="T8" fmla="*/ 72 w 83"/>
                  <a:gd name="T9" fmla="*/ 8 h 28"/>
                  <a:gd name="T10" fmla="*/ 83 w 83"/>
                  <a:gd name="T11" fmla="*/ 1 h 28"/>
                  <a:gd name="T12" fmla="*/ 83 w 83"/>
                  <a:gd name="T13" fmla="*/ 1 h 28"/>
                  <a:gd name="T14" fmla="*/ 83 w 83"/>
                  <a:gd name="T15" fmla="*/ 0 h 28"/>
                  <a:gd name="T16" fmla="*/ 73 w 83"/>
                  <a:gd name="T17" fmla="*/ 2 h 28"/>
                  <a:gd name="T18" fmla="*/ 58 w 83"/>
                  <a:gd name="T19" fmla="*/ 2 h 28"/>
                  <a:gd name="T20" fmla="*/ 33 w 83"/>
                  <a:gd name="T21" fmla="*/ 5 h 28"/>
                  <a:gd name="T22" fmla="*/ 15 w 83"/>
                  <a:gd name="T23" fmla="*/ 11 h 28"/>
                  <a:gd name="T24" fmla="*/ 0 w 83"/>
                  <a:gd name="T25" fmla="*/ 27 h 28"/>
                  <a:gd name="T26" fmla="*/ 1 w 83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28">
                    <a:moveTo>
                      <a:pt x="1" y="28"/>
                    </a:moveTo>
                    <a:cubicBezTo>
                      <a:pt x="7" y="23"/>
                      <a:pt x="15" y="19"/>
                      <a:pt x="23" y="16"/>
                    </a:cubicBezTo>
                    <a:cubicBezTo>
                      <a:pt x="32" y="12"/>
                      <a:pt x="41" y="13"/>
                      <a:pt x="51" y="15"/>
                    </a:cubicBezTo>
                    <a:cubicBezTo>
                      <a:pt x="55" y="15"/>
                      <a:pt x="62" y="18"/>
                      <a:pt x="65" y="15"/>
                    </a:cubicBezTo>
                    <a:cubicBezTo>
                      <a:pt x="68" y="13"/>
                      <a:pt x="69" y="10"/>
                      <a:pt x="72" y="8"/>
                    </a:cubicBezTo>
                    <a:cubicBezTo>
                      <a:pt x="75" y="5"/>
                      <a:pt x="79" y="3"/>
                      <a:pt x="83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3" y="1"/>
                      <a:pt x="83" y="0"/>
                      <a:pt x="83" y="0"/>
                    </a:cubicBezTo>
                    <a:cubicBezTo>
                      <a:pt x="79" y="0"/>
                      <a:pt x="77" y="1"/>
                      <a:pt x="73" y="2"/>
                    </a:cubicBezTo>
                    <a:cubicBezTo>
                      <a:pt x="68" y="3"/>
                      <a:pt x="63" y="2"/>
                      <a:pt x="58" y="2"/>
                    </a:cubicBezTo>
                    <a:cubicBezTo>
                      <a:pt x="49" y="2"/>
                      <a:pt x="41" y="3"/>
                      <a:pt x="33" y="5"/>
                    </a:cubicBezTo>
                    <a:cubicBezTo>
                      <a:pt x="26" y="6"/>
                      <a:pt x="21" y="6"/>
                      <a:pt x="15" y="11"/>
                    </a:cubicBezTo>
                    <a:cubicBezTo>
                      <a:pt x="10" y="16"/>
                      <a:pt x="3" y="21"/>
                      <a:pt x="0" y="27"/>
                    </a:cubicBezTo>
                    <a:cubicBezTo>
                      <a:pt x="0" y="28"/>
                      <a:pt x="0" y="28"/>
                      <a:pt x="1" y="28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55"/>
              <p:cNvSpPr/>
              <p:nvPr/>
            </p:nvSpPr>
            <p:spPr bwMode="auto">
              <a:xfrm>
                <a:off x="6096000" y="3257550"/>
                <a:ext cx="285750" cy="57150"/>
              </a:xfrm>
              <a:custGeom>
                <a:avLst/>
                <a:gdLst>
                  <a:gd name="T0" fmla="*/ 37 w 66"/>
                  <a:gd name="T1" fmla="*/ 9 h 13"/>
                  <a:gd name="T2" fmla="*/ 53 w 66"/>
                  <a:gd name="T3" fmla="*/ 9 h 13"/>
                  <a:gd name="T4" fmla="*/ 66 w 66"/>
                  <a:gd name="T5" fmla="*/ 5 h 13"/>
                  <a:gd name="T6" fmla="*/ 66 w 66"/>
                  <a:gd name="T7" fmla="*/ 4 h 13"/>
                  <a:gd name="T8" fmla="*/ 59 w 66"/>
                  <a:gd name="T9" fmla="*/ 3 h 13"/>
                  <a:gd name="T10" fmla="*/ 47 w 66"/>
                  <a:gd name="T11" fmla="*/ 0 h 13"/>
                  <a:gd name="T12" fmla="*/ 29 w 66"/>
                  <a:gd name="T13" fmla="*/ 2 h 13"/>
                  <a:gd name="T14" fmla="*/ 1 w 66"/>
                  <a:gd name="T15" fmla="*/ 12 h 13"/>
                  <a:gd name="T16" fmla="*/ 1 w 66"/>
                  <a:gd name="T17" fmla="*/ 13 h 13"/>
                  <a:gd name="T18" fmla="*/ 37 w 6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3">
                    <a:moveTo>
                      <a:pt x="37" y="9"/>
                    </a:moveTo>
                    <a:cubicBezTo>
                      <a:pt x="42" y="9"/>
                      <a:pt x="48" y="10"/>
                      <a:pt x="53" y="9"/>
                    </a:cubicBezTo>
                    <a:cubicBezTo>
                      <a:pt x="58" y="9"/>
                      <a:pt x="61" y="6"/>
                      <a:pt x="66" y="5"/>
                    </a:cubicBezTo>
                    <a:cubicBezTo>
                      <a:pt x="66" y="5"/>
                      <a:pt x="66" y="4"/>
                      <a:pt x="66" y="4"/>
                    </a:cubicBezTo>
                    <a:cubicBezTo>
                      <a:pt x="63" y="4"/>
                      <a:pt x="61" y="3"/>
                      <a:pt x="59" y="3"/>
                    </a:cubicBezTo>
                    <a:cubicBezTo>
                      <a:pt x="55" y="2"/>
                      <a:pt x="51" y="0"/>
                      <a:pt x="47" y="0"/>
                    </a:cubicBezTo>
                    <a:cubicBezTo>
                      <a:pt x="41" y="1"/>
                      <a:pt x="35" y="2"/>
                      <a:pt x="29" y="2"/>
                    </a:cubicBezTo>
                    <a:cubicBezTo>
                      <a:pt x="19" y="4"/>
                      <a:pt x="9" y="6"/>
                      <a:pt x="1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3" y="11"/>
                      <a:pt x="25" y="10"/>
                      <a:pt x="37" y="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56"/>
              <p:cNvSpPr/>
              <p:nvPr/>
            </p:nvSpPr>
            <p:spPr bwMode="auto">
              <a:xfrm>
                <a:off x="6057900" y="3376613"/>
                <a:ext cx="207963" cy="131763"/>
              </a:xfrm>
              <a:custGeom>
                <a:avLst/>
                <a:gdLst>
                  <a:gd name="T0" fmla="*/ 22 w 48"/>
                  <a:gd name="T1" fmla="*/ 29 h 30"/>
                  <a:gd name="T2" fmla="*/ 29 w 48"/>
                  <a:gd name="T3" fmla="*/ 26 h 30"/>
                  <a:gd name="T4" fmla="*/ 33 w 48"/>
                  <a:gd name="T5" fmla="*/ 16 h 30"/>
                  <a:gd name="T6" fmla="*/ 39 w 48"/>
                  <a:gd name="T7" fmla="*/ 14 h 30"/>
                  <a:gd name="T8" fmla="*/ 43 w 48"/>
                  <a:gd name="T9" fmla="*/ 10 h 30"/>
                  <a:gd name="T10" fmla="*/ 48 w 48"/>
                  <a:gd name="T11" fmla="*/ 1 h 30"/>
                  <a:gd name="T12" fmla="*/ 48 w 48"/>
                  <a:gd name="T13" fmla="*/ 0 h 30"/>
                  <a:gd name="T14" fmla="*/ 29 w 48"/>
                  <a:gd name="T15" fmla="*/ 6 h 30"/>
                  <a:gd name="T16" fmla="*/ 19 w 48"/>
                  <a:gd name="T17" fmla="*/ 16 h 30"/>
                  <a:gd name="T18" fmla="*/ 1 w 48"/>
                  <a:gd name="T19" fmla="*/ 29 h 30"/>
                  <a:gd name="T20" fmla="*/ 1 w 48"/>
                  <a:gd name="T21" fmla="*/ 30 h 30"/>
                  <a:gd name="T22" fmla="*/ 22 w 48"/>
                  <a:gd name="T2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30">
                    <a:moveTo>
                      <a:pt x="22" y="29"/>
                    </a:moveTo>
                    <a:cubicBezTo>
                      <a:pt x="24" y="30"/>
                      <a:pt x="29" y="30"/>
                      <a:pt x="29" y="26"/>
                    </a:cubicBezTo>
                    <a:cubicBezTo>
                      <a:pt x="29" y="22"/>
                      <a:pt x="29" y="18"/>
                      <a:pt x="33" y="16"/>
                    </a:cubicBezTo>
                    <a:cubicBezTo>
                      <a:pt x="35" y="15"/>
                      <a:pt x="37" y="15"/>
                      <a:pt x="39" y="14"/>
                    </a:cubicBezTo>
                    <a:cubicBezTo>
                      <a:pt x="40" y="13"/>
                      <a:pt x="42" y="12"/>
                      <a:pt x="43" y="10"/>
                    </a:cubicBezTo>
                    <a:cubicBezTo>
                      <a:pt x="44" y="6"/>
                      <a:pt x="42" y="3"/>
                      <a:pt x="48" y="1"/>
                    </a:cubicBezTo>
                    <a:cubicBezTo>
                      <a:pt x="48" y="1"/>
                      <a:pt x="48" y="0"/>
                      <a:pt x="48" y="0"/>
                    </a:cubicBezTo>
                    <a:cubicBezTo>
                      <a:pt x="41" y="2"/>
                      <a:pt x="35" y="4"/>
                      <a:pt x="29" y="6"/>
                    </a:cubicBezTo>
                    <a:cubicBezTo>
                      <a:pt x="25" y="8"/>
                      <a:pt x="22" y="13"/>
                      <a:pt x="19" y="16"/>
                    </a:cubicBezTo>
                    <a:cubicBezTo>
                      <a:pt x="13" y="21"/>
                      <a:pt x="8" y="26"/>
                      <a:pt x="1" y="29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8" y="30"/>
                      <a:pt x="14" y="28"/>
                      <a:pt x="22" y="29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57"/>
              <p:cNvSpPr/>
              <p:nvPr/>
            </p:nvSpPr>
            <p:spPr bwMode="auto">
              <a:xfrm>
                <a:off x="5832475" y="3436938"/>
                <a:ext cx="220663" cy="150813"/>
              </a:xfrm>
              <a:custGeom>
                <a:avLst/>
                <a:gdLst>
                  <a:gd name="T0" fmla="*/ 1 w 51"/>
                  <a:gd name="T1" fmla="*/ 33 h 34"/>
                  <a:gd name="T2" fmla="*/ 17 w 51"/>
                  <a:gd name="T3" fmla="*/ 34 h 34"/>
                  <a:gd name="T4" fmla="*/ 31 w 51"/>
                  <a:gd name="T5" fmla="*/ 32 h 34"/>
                  <a:gd name="T6" fmla="*/ 31 w 51"/>
                  <a:gd name="T7" fmla="*/ 32 h 34"/>
                  <a:gd name="T8" fmla="*/ 29 w 51"/>
                  <a:gd name="T9" fmla="*/ 31 h 34"/>
                  <a:gd name="T10" fmla="*/ 29 w 51"/>
                  <a:gd name="T11" fmla="*/ 30 h 34"/>
                  <a:gd name="T12" fmla="*/ 23 w 51"/>
                  <a:gd name="T13" fmla="*/ 27 h 34"/>
                  <a:gd name="T14" fmla="*/ 24 w 51"/>
                  <a:gd name="T15" fmla="*/ 26 h 34"/>
                  <a:gd name="T16" fmla="*/ 39 w 51"/>
                  <a:gd name="T17" fmla="*/ 20 h 34"/>
                  <a:gd name="T18" fmla="*/ 51 w 51"/>
                  <a:gd name="T19" fmla="*/ 11 h 34"/>
                  <a:gd name="T20" fmla="*/ 50 w 51"/>
                  <a:gd name="T21" fmla="*/ 11 h 34"/>
                  <a:gd name="T22" fmla="*/ 39 w 51"/>
                  <a:gd name="T23" fmla="*/ 16 h 34"/>
                  <a:gd name="T24" fmla="*/ 34 w 51"/>
                  <a:gd name="T25" fmla="*/ 18 h 34"/>
                  <a:gd name="T26" fmla="*/ 36 w 51"/>
                  <a:gd name="T27" fmla="*/ 13 h 34"/>
                  <a:gd name="T28" fmla="*/ 36 w 51"/>
                  <a:gd name="T29" fmla="*/ 11 h 34"/>
                  <a:gd name="T30" fmla="*/ 37 w 51"/>
                  <a:gd name="T31" fmla="*/ 1 h 34"/>
                  <a:gd name="T32" fmla="*/ 36 w 51"/>
                  <a:gd name="T33" fmla="*/ 0 h 34"/>
                  <a:gd name="T34" fmla="*/ 30 w 51"/>
                  <a:gd name="T35" fmla="*/ 7 h 34"/>
                  <a:gd name="T36" fmla="*/ 24 w 51"/>
                  <a:gd name="T37" fmla="*/ 14 h 34"/>
                  <a:gd name="T38" fmla="*/ 10 w 51"/>
                  <a:gd name="T39" fmla="*/ 27 h 34"/>
                  <a:gd name="T40" fmla="*/ 1 w 51"/>
                  <a:gd name="T41" fmla="*/ 32 h 34"/>
                  <a:gd name="T42" fmla="*/ 1 w 51"/>
                  <a:gd name="T4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34">
                    <a:moveTo>
                      <a:pt x="1" y="33"/>
                    </a:moveTo>
                    <a:cubicBezTo>
                      <a:pt x="6" y="32"/>
                      <a:pt x="12" y="34"/>
                      <a:pt x="17" y="34"/>
                    </a:cubicBezTo>
                    <a:cubicBezTo>
                      <a:pt x="22" y="34"/>
                      <a:pt x="26" y="33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0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5" y="28"/>
                      <a:pt x="23" y="27"/>
                    </a:cubicBezTo>
                    <a:cubicBezTo>
                      <a:pt x="21" y="27"/>
                      <a:pt x="23" y="27"/>
                      <a:pt x="24" y="26"/>
                    </a:cubicBezTo>
                    <a:cubicBezTo>
                      <a:pt x="29" y="23"/>
                      <a:pt x="34" y="22"/>
                      <a:pt x="39" y="20"/>
                    </a:cubicBezTo>
                    <a:cubicBezTo>
                      <a:pt x="45" y="18"/>
                      <a:pt x="49" y="17"/>
                      <a:pt x="51" y="11"/>
                    </a:cubicBezTo>
                    <a:cubicBezTo>
                      <a:pt x="51" y="11"/>
                      <a:pt x="50" y="11"/>
                      <a:pt x="50" y="11"/>
                    </a:cubicBezTo>
                    <a:cubicBezTo>
                      <a:pt x="47" y="13"/>
                      <a:pt x="42" y="14"/>
                      <a:pt x="39" y="16"/>
                    </a:cubicBezTo>
                    <a:cubicBezTo>
                      <a:pt x="38" y="16"/>
                      <a:pt x="34" y="18"/>
                      <a:pt x="34" y="18"/>
                    </a:cubicBezTo>
                    <a:cubicBezTo>
                      <a:pt x="35" y="16"/>
                      <a:pt x="35" y="15"/>
                      <a:pt x="36" y="13"/>
                    </a:cubicBezTo>
                    <a:cubicBezTo>
                      <a:pt x="36" y="13"/>
                      <a:pt x="36" y="12"/>
                      <a:pt x="36" y="11"/>
                    </a:cubicBezTo>
                    <a:cubicBezTo>
                      <a:pt x="32" y="9"/>
                      <a:pt x="37" y="4"/>
                      <a:pt x="37" y="1"/>
                    </a:cubicBezTo>
                    <a:cubicBezTo>
                      <a:pt x="37" y="0"/>
                      <a:pt x="36" y="0"/>
                      <a:pt x="36" y="0"/>
                    </a:cubicBezTo>
                    <a:cubicBezTo>
                      <a:pt x="34" y="2"/>
                      <a:pt x="32" y="5"/>
                      <a:pt x="30" y="7"/>
                    </a:cubicBezTo>
                    <a:cubicBezTo>
                      <a:pt x="28" y="10"/>
                      <a:pt x="26" y="11"/>
                      <a:pt x="24" y="14"/>
                    </a:cubicBezTo>
                    <a:cubicBezTo>
                      <a:pt x="21" y="20"/>
                      <a:pt x="16" y="23"/>
                      <a:pt x="10" y="27"/>
                    </a:cubicBezTo>
                    <a:cubicBezTo>
                      <a:pt x="7" y="29"/>
                      <a:pt x="4" y="30"/>
                      <a:pt x="1" y="32"/>
                    </a:cubicBezTo>
                    <a:cubicBezTo>
                      <a:pt x="0" y="32"/>
                      <a:pt x="0" y="33"/>
                      <a:pt x="1" y="3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58"/>
              <p:cNvSpPr/>
              <p:nvPr/>
            </p:nvSpPr>
            <p:spPr bwMode="auto">
              <a:xfrm>
                <a:off x="5819775" y="3349625"/>
                <a:ext cx="461963" cy="238125"/>
              </a:xfrm>
              <a:custGeom>
                <a:avLst/>
                <a:gdLst>
                  <a:gd name="T0" fmla="*/ 1 w 107"/>
                  <a:gd name="T1" fmla="*/ 54 h 54"/>
                  <a:gd name="T2" fmla="*/ 6 w 107"/>
                  <a:gd name="T3" fmla="*/ 52 h 54"/>
                  <a:gd name="T4" fmla="*/ 9 w 107"/>
                  <a:gd name="T5" fmla="*/ 52 h 54"/>
                  <a:gd name="T6" fmla="*/ 18 w 107"/>
                  <a:gd name="T7" fmla="*/ 51 h 54"/>
                  <a:gd name="T8" fmla="*/ 26 w 107"/>
                  <a:gd name="T9" fmla="*/ 48 h 54"/>
                  <a:gd name="T10" fmla="*/ 43 w 107"/>
                  <a:gd name="T11" fmla="*/ 48 h 54"/>
                  <a:gd name="T12" fmla="*/ 60 w 107"/>
                  <a:gd name="T13" fmla="*/ 48 h 54"/>
                  <a:gd name="T14" fmla="*/ 60 w 107"/>
                  <a:gd name="T15" fmla="*/ 47 h 54"/>
                  <a:gd name="T16" fmla="*/ 48 w 107"/>
                  <a:gd name="T17" fmla="*/ 47 h 54"/>
                  <a:gd name="T18" fmla="*/ 40 w 107"/>
                  <a:gd name="T19" fmla="*/ 45 h 54"/>
                  <a:gd name="T20" fmla="*/ 43 w 107"/>
                  <a:gd name="T21" fmla="*/ 41 h 54"/>
                  <a:gd name="T22" fmla="*/ 56 w 107"/>
                  <a:gd name="T23" fmla="*/ 38 h 54"/>
                  <a:gd name="T24" fmla="*/ 62 w 107"/>
                  <a:gd name="T25" fmla="*/ 35 h 54"/>
                  <a:gd name="T26" fmla="*/ 64 w 107"/>
                  <a:gd name="T27" fmla="*/ 31 h 54"/>
                  <a:gd name="T28" fmla="*/ 67 w 107"/>
                  <a:gd name="T29" fmla="*/ 28 h 54"/>
                  <a:gd name="T30" fmla="*/ 84 w 107"/>
                  <a:gd name="T31" fmla="*/ 15 h 54"/>
                  <a:gd name="T32" fmla="*/ 103 w 107"/>
                  <a:gd name="T33" fmla="*/ 4 h 54"/>
                  <a:gd name="T34" fmla="*/ 104 w 107"/>
                  <a:gd name="T35" fmla="*/ 3 h 54"/>
                  <a:gd name="T36" fmla="*/ 106 w 107"/>
                  <a:gd name="T37" fmla="*/ 1 h 54"/>
                  <a:gd name="T38" fmla="*/ 106 w 107"/>
                  <a:gd name="T39" fmla="*/ 1 h 54"/>
                  <a:gd name="T40" fmla="*/ 104 w 107"/>
                  <a:gd name="T41" fmla="*/ 2 h 54"/>
                  <a:gd name="T42" fmla="*/ 100 w 107"/>
                  <a:gd name="T43" fmla="*/ 3 h 54"/>
                  <a:gd name="T44" fmla="*/ 95 w 107"/>
                  <a:gd name="T45" fmla="*/ 6 h 54"/>
                  <a:gd name="T46" fmla="*/ 92 w 107"/>
                  <a:gd name="T47" fmla="*/ 8 h 54"/>
                  <a:gd name="T48" fmla="*/ 81 w 107"/>
                  <a:gd name="T49" fmla="*/ 14 h 54"/>
                  <a:gd name="T50" fmla="*/ 69 w 107"/>
                  <a:gd name="T51" fmla="*/ 24 h 54"/>
                  <a:gd name="T52" fmla="*/ 67 w 107"/>
                  <a:gd name="T53" fmla="*/ 27 h 54"/>
                  <a:gd name="T54" fmla="*/ 66 w 107"/>
                  <a:gd name="T55" fmla="*/ 27 h 54"/>
                  <a:gd name="T56" fmla="*/ 68 w 107"/>
                  <a:gd name="T57" fmla="*/ 16 h 54"/>
                  <a:gd name="T58" fmla="*/ 74 w 107"/>
                  <a:gd name="T59" fmla="*/ 7 h 54"/>
                  <a:gd name="T60" fmla="*/ 73 w 107"/>
                  <a:gd name="T61" fmla="*/ 7 h 54"/>
                  <a:gd name="T62" fmla="*/ 66 w 107"/>
                  <a:gd name="T63" fmla="*/ 18 h 54"/>
                  <a:gd name="T64" fmla="*/ 65 w 107"/>
                  <a:gd name="T65" fmla="*/ 27 h 54"/>
                  <a:gd name="T66" fmla="*/ 64 w 107"/>
                  <a:gd name="T67" fmla="*/ 29 h 54"/>
                  <a:gd name="T68" fmla="*/ 48 w 107"/>
                  <a:gd name="T69" fmla="*/ 38 h 54"/>
                  <a:gd name="T70" fmla="*/ 28 w 107"/>
                  <a:gd name="T71" fmla="*/ 45 h 54"/>
                  <a:gd name="T72" fmla="*/ 7 w 107"/>
                  <a:gd name="T73" fmla="*/ 51 h 54"/>
                  <a:gd name="T74" fmla="*/ 1 w 107"/>
                  <a:gd name="T75" fmla="*/ 53 h 54"/>
                  <a:gd name="T76" fmla="*/ 1 w 107"/>
                  <a:gd name="T7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7" h="54">
                    <a:moveTo>
                      <a:pt x="1" y="54"/>
                    </a:moveTo>
                    <a:cubicBezTo>
                      <a:pt x="3" y="53"/>
                      <a:pt x="5" y="53"/>
                      <a:pt x="6" y="52"/>
                    </a:cubicBezTo>
                    <a:cubicBezTo>
                      <a:pt x="7" y="52"/>
                      <a:pt x="8" y="52"/>
                      <a:pt x="9" y="52"/>
                    </a:cubicBezTo>
                    <a:cubicBezTo>
                      <a:pt x="12" y="52"/>
                      <a:pt x="15" y="52"/>
                      <a:pt x="18" y="51"/>
                    </a:cubicBezTo>
                    <a:cubicBezTo>
                      <a:pt x="21" y="50"/>
                      <a:pt x="24" y="49"/>
                      <a:pt x="26" y="48"/>
                    </a:cubicBezTo>
                    <a:cubicBezTo>
                      <a:pt x="32" y="46"/>
                      <a:pt x="37" y="47"/>
                      <a:pt x="43" y="48"/>
                    </a:cubicBezTo>
                    <a:cubicBezTo>
                      <a:pt x="49" y="49"/>
                      <a:pt x="54" y="50"/>
                      <a:pt x="60" y="48"/>
                    </a:cubicBezTo>
                    <a:cubicBezTo>
                      <a:pt x="61" y="47"/>
                      <a:pt x="60" y="47"/>
                      <a:pt x="60" y="47"/>
                    </a:cubicBezTo>
                    <a:cubicBezTo>
                      <a:pt x="56" y="46"/>
                      <a:pt x="52" y="47"/>
                      <a:pt x="48" y="47"/>
                    </a:cubicBezTo>
                    <a:cubicBezTo>
                      <a:pt x="45" y="46"/>
                      <a:pt x="42" y="46"/>
                      <a:pt x="40" y="45"/>
                    </a:cubicBezTo>
                    <a:cubicBezTo>
                      <a:pt x="35" y="43"/>
                      <a:pt x="41" y="41"/>
                      <a:pt x="43" y="41"/>
                    </a:cubicBezTo>
                    <a:cubicBezTo>
                      <a:pt x="47" y="40"/>
                      <a:pt x="51" y="38"/>
                      <a:pt x="56" y="38"/>
                    </a:cubicBezTo>
                    <a:cubicBezTo>
                      <a:pt x="58" y="37"/>
                      <a:pt x="61" y="37"/>
                      <a:pt x="62" y="35"/>
                    </a:cubicBezTo>
                    <a:cubicBezTo>
                      <a:pt x="63" y="34"/>
                      <a:pt x="64" y="32"/>
                      <a:pt x="64" y="31"/>
                    </a:cubicBezTo>
                    <a:cubicBezTo>
                      <a:pt x="65" y="30"/>
                      <a:pt x="66" y="29"/>
                      <a:pt x="67" y="28"/>
                    </a:cubicBezTo>
                    <a:cubicBezTo>
                      <a:pt x="72" y="23"/>
                      <a:pt x="77" y="18"/>
                      <a:pt x="84" y="15"/>
                    </a:cubicBezTo>
                    <a:cubicBezTo>
                      <a:pt x="90" y="12"/>
                      <a:pt x="96" y="8"/>
                      <a:pt x="103" y="4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6" y="2"/>
                      <a:pt x="106" y="1"/>
                    </a:cubicBezTo>
                    <a:cubicBezTo>
                      <a:pt x="107" y="1"/>
                      <a:pt x="106" y="0"/>
                      <a:pt x="106" y="1"/>
                    </a:cubicBezTo>
                    <a:cubicBezTo>
                      <a:pt x="105" y="1"/>
                      <a:pt x="104" y="2"/>
                      <a:pt x="104" y="2"/>
                    </a:cubicBezTo>
                    <a:cubicBezTo>
                      <a:pt x="102" y="2"/>
                      <a:pt x="100" y="3"/>
                      <a:pt x="100" y="3"/>
                    </a:cubicBezTo>
                    <a:cubicBezTo>
                      <a:pt x="98" y="3"/>
                      <a:pt x="96" y="5"/>
                      <a:pt x="95" y="6"/>
                    </a:cubicBezTo>
                    <a:cubicBezTo>
                      <a:pt x="94" y="7"/>
                      <a:pt x="93" y="7"/>
                      <a:pt x="92" y="8"/>
                    </a:cubicBezTo>
                    <a:cubicBezTo>
                      <a:pt x="89" y="10"/>
                      <a:pt x="85" y="12"/>
                      <a:pt x="81" y="14"/>
                    </a:cubicBezTo>
                    <a:cubicBezTo>
                      <a:pt x="76" y="17"/>
                      <a:pt x="73" y="19"/>
                      <a:pt x="69" y="24"/>
                    </a:cubicBezTo>
                    <a:cubicBezTo>
                      <a:pt x="68" y="25"/>
                      <a:pt x="67" y="26"/>
                      <a:pt x="67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7" y="23"/>
                      <a:pt x="67" y="19"/>
                      <a:pt x="68" y="16"/>
                    </a:cubicBezTo>
                    <a:cubicBezTo>
                      <a:pt x="69" y="13"/>
                      <a:pt x="72" y="10"/>
                      <a:pt x="74" y="7"/>
                    </a:cubicBezTo>
                    <a:cubicBezTo>
                      <a:pt x="74" y="7"/>
                      <a:pt x="73" y="6"/>
                      <a:pt x="73" y="7"/>
                    </a:cubicBezTo>
                    <a:cubicBezTo>
                      <a:pt x="70" y="10"/>
                      <a:pt x="67" y="14"/>
                      <a:pt x="66" y="18"/>
                    </a:cubicBezTo>
                    <a:cubicBezTo>
                      <a:pt x="65" y="21"/>
                      <a:pt x="65" y="24"/>
                      <a:pt x="65" y="27"/>
                    </a:cubicBezTo>
                    <a:cubicBezTo>
                      <a:pt x="65" y="28"/>
                      <a:pt x="65" y="29"/>
                      <a:pt x="64" y="29"/>
                    </a:cubicBezTo>
                    <a:cubicBezTo>
                      <a:pt x="60" y="34"/>
                      <a:pt x="55" y="37"/>
                      <a:pt x="48" y="38"/>
                    </a:cubicBezTo>
                    <a:cubicBezTo>
                      <a:pt x="41" y="39"/>
                      <a:pt x="35" y="42"/>
                      <a:pt x="28" y="45"/>
                    </a:cubicBezTo>
                    <a:cubicBezTo>
                      <a:pt x="22" y="48"/>
                      <a:pt x="14" y="50"/>
                      <a:pt x="7" y="51"/>
                    </a:cubicBezTo>
                    <a:cubicBezTo>
                      <a:pt x="5" y="52"/>
                      <a:pt x="3" y="52"/>
                      <a:pt x="1" y="53"/>
                    </a:cubicBezTo>
                    <a:cubicBezTo>
                      <a:pt x="0" y="53"/>
                      <a:pt x="0" y="54"/>
                      <a:pt x="1" y="54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64" name="组合 1863"/>
            <p:cNvGrpSpPr/>
            <p:nvPr/>
          </p:nvGrpSpPr>
          <p:grpSpPr>
            <a:xfrm>
              <a:off x="2276029" y="1519412"/>
              <a:ext cx="660400" cy="614363"/>
              <a:chOff x="5761038" y="3113088"/>
              <a:chExt cx="660400" cy="614363"/>
            </a:xfrm>
          </p:grpSpPr>
          <p:sp>
            <p:nvSpPr>
              <p:cNvPr id="1865" name="Freeform 108"/>
              <p:cNvSpPr/>
              <p:nvPr/>
            </p:nvSpPr>
            <p:spPr bwMode="auto">
              <a:xfrm>
                <a:off x="6107113" y="3316288"/>
                <a:ext cx="314325" cy="242888"/>
              </a:xfrm>
              <a:custGeom>
                <a:avLst/>
                <a:gdLst>
                  <a:gd name="T0" fmla="*/ 57 w 73"/>
                  <a:gd name="T1" fmla="*/ 35 h 56"/>
                  <a:gd name="T2" fmla="*/ 60 w 73"/>
                  <a:gd name="T3" fmla="*/ 30 h 56"/>
                  <a:gd name="T4" fmla="*/ 69 w 73"/>
                  <a:gd name="T5" fmla="*/ 21 h 56"/>
                  <a:gd name="T6" fmla="*/ 59 w 73"/>
                  <a:gd name="T7" fmla="*/ 3 h 56"/>
                  <a:gd name="T8" fmla="*/ 36 w 73"/>
                  <a:gd name="T9" fmla="*/ 4 h 56"/>
                  <a:gd name="T10" fmla="*/ 30 w 73"/>
                  <a:gd name="T11" fmla="*/ 6 h 56"/>
                  <a:gd name="T12" fmla="*/ 18 w 73"/>
                  <a:gd name="T13" fmla="*/ 13 h 56"/>
                  <a:gd name="T14" fmla="*/ 10 w 73"/>
                  <a:gd name="T15" fmla="*/ 17 h 56"/>
                  <a:gd name="T16" fmla="*/ 5 w 73"/>
                  <a:gd name="T17" fmla="*/ 31 h 56"/>
                  <a:gd name="T18" fmla="*/ 28 w 73"/>
                  <a:gd name="T19" fmla="*/ 47 h 56"/>
                  <a:gd name="T20" fmla="*/ 49 w 73"/>
                  <a:gd name="T21" fmla="*/ 51 h 56"/>
                  <a:gd name="T22" fmla="*/ 57 w 73"/>
                  <a:gd name="T23" fmla="*/ 3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" h="56">
                    <a:moveTo>
                      <a:pt x="57" y="35"/>
                    </a:moveTo>
                    <a:cubicBezTo>
                      <a:pt x="56" y="31"/>
                      <a:pt x="53" y="33"/>
                      <a:pt x="60" y="30"/>
                    </a:cubicBezTo>
                    <a:cubicBezTo>
                      <a:pt x="64" y="28"/>
                      <a:pt x="67" y="25"/>
                      <a:pt x="69" y="21"/>
                    </a:cubicBezTo>
                    <a:cubicBezTo>
                      <a:pt x="73" y="14"/>
                      <a:pt x="65" y="5"/>
                      <a:pt x="59" y="3"/>
                    </a:cubicBezTo>
                    <a:cubicBezTo>
                      <a:pt x="54" y="0"/>
                      <a:pt x="42" y="1"/>
                      <a:pt x="36" y="4"/>
                    </a:cubicBezTo>
                    <a:cubicBezTo>
                      <a:pt x="34" y="4"/>
                      <a:pt x="32" y="4"/>
                      <a:pt x="30" y="6"/>
                    </a:cubicBezTo>
                    <a:cubicBezTo>
                      <a:pt x="26" y="8"/>
                      <a:pt x="23" y="11"/>
                      <a:pt x="18" y="13"/>
                    </a:cubicBezTo>
                    <a:cubicBezTo>
                      <a:pt x="15" y="14"/>
                      <a:pt x="13" y="15"/>
                      <a:pt x="10" y="17"/>
                    </a:cubicBezTo>
                    <a:cubicBezTo>
                      <a:pt x="5" y="19"/>
                      <a:pt x="0" y="26"/>
                      <a:pt x="5" y="31"/>
                    </a:cubicBezTo>
                    <a:cubicBezTo>
                      <a:pt x="11" y="38"/>
                      <a:pt x="21" y="41"/>
                      <a:pt x="28" y="47"/>
                    </a:cubicBezTo>
                    <a:cubicBezTo>
                      <a:pt x="35" y="53"/>
                      <a:pt x="41" y="56"/>
                      <a:pt x="49" y="51"/>
                    </a:cubicBezTo>
                    <a:cubicBezTo>
                      <a:pt x="54" y="48"/>
                      <a:pt x="59" y="41"/>
                      <a:pt x="57" y="3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109"/>
              <p:cNvSpPr/>
              <p:nvPr/>
            </p:nvSpPr>
            <p:spPr bwMode="auto">
              <a:xfrm>
                <a:off x="6219825" y="3328988"/>
                <a:ext cx="188913" cy="125413"/>
              </a:xfrm>
              <a:custGeom>
                <a:avLst/>
                <a:gdLst>
                  <a:gd name="T0" fmla="*/ 1 w 44"/>
                  <a:gd name="T1" fmla="*/ 19 h 29"/>
                  <a:gd name="T2" fmla="*/ 19 w 44"/>
                  <a:gd name="T3" fmla="*/ 25 h 29"/>
                  <a:gd name="T4" fmla="*/ 29 w 44"/>
                  <a:gd name="T5" fmla="*/ 29 h 29"/>
                  <a:gd name="T6" fmla="*/ 36 w 44"/>
                  <a:gd name="T7" fmla="*/ 26 h 29"/>
                  <a:gd name="T8" fmla="*/ 40 w 44"/>
                  <a:gd name="T9" fmla="*/ 23 h 29"/>
                  <a:gd name="T10" fmla="*/ 44 w 44"/>
                  <a:gd name="T11" fmla="*/ 17 h 29"/>
                  <a:gd name="T12" fmla="*/ 44 w 44"/>
                  <a:gd name="T13" fmla="*/ 17 h 29"/>
                  <a:gd name="T14" fmla="*/ 44 w 44"/>
                  <a:gd name="T15" fmla="*/ 17 h 29"/>
                  <a:gd name="T16" fmla="*/ 44 w 44"/>
                  <a:gd name="T17" fmla="*/ 16 h 29"/>
                  <a:gd name="T18" fmla="*/ 42 w 44"/>
                  <a:gd name="T19" fmla="*/ 16 h 29"/>
                  <a:gd name="T20" fmla="*/ 42 w 44"/>
                  <a:gd name="T21" fmla="*/ 17 h 29"/>
                  <a:gd name="T22" fmla="*/ 37 w 44"/>
                  <a:gd name="T23" fmla="*/ 23 h 29"/>
                  <a:gd name="T24" fmla="*/ 23 w 44"/>
                  <a:gd name="T25" fmla="*/ 18 h 29"/>
                  <a:gd name="T26" fmla="*/ 18 w 44"/>
                  <a:gd name="T27" fmla="*/ 15 h 29"/>
                  <a:gd name="T28" fmla="*/ 14 w 44"/>
                  <a:gd name="T29" fmla="*/ 12 h 29"/>
                  <a:gd name="T30" fmla="*/ 14 w 44"/>
                  <a:gd name="T31" fmla="*/ 11 h 29"/>
                  <a:gd name="T32" fmla="*/ 13 w 44"/>
                  <a:gd name="T33" fmla="*/ 7 h 29"/>
                  <a:gd name="T34" fmla="*/ 14 w 44"/>
                  <a:gd name="T35" fmla="*/ 1 h 29"/>
                  <a:gd name="T36" fmla="*/ 13 w 44"/>
                  <a:gd name="T37" fmla="*/ 0 h 29"/>
                  <a:gd name="T38" fmla="*/ 1 w 44"/>
                  <a:gd name="T39" fmla="*/ 18 h 29"/>
                  <a:gd name="T40" fmla="*/ 1 w 44"/>
                  <a:gd name="T41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29">
                    <a:moveTo>
                      <a:pt x="1" y="19"/>
                    </a:moveTo>
                    <a:cubicBezTo>
                      <a:pt x="8" y="20"/>
                      <a:pt x="13" y="22"/>
                      <a:pt x="19" y="25"/>
                    </a:cubicBezTo>
                    <a:cubicBezTo>
                      <a:pt x="22" y="27"/>
                      <a:pt x="25" y="29"/>
                      <a:pt x="29" y="29"/>
                    </a:cubicBezTo>
                    <a:cubicBezTo>
                      <a:pt x="32" y="29"/>
                      <a:pt x="34" y="28"/>
                      <a:pt x="36" y="26"/>
                    </a:cubicBezTo>
                    <a:cubicBezTo>
                      <a:pt x="37" y="26"/>
                      <a:pt x="39" y="24"/>
                      <a:pt x="40" y="23"/>
                    </a:cubicBezTo>
                    <a:cubicBezTo>
                      <a:pt x="42" y="22"/>
                      <a:pt x="43" y="20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7"/>
                      <a:pt x="44" y="16"/>
                      <a:pt x="44" y="16"/>
                    </a:cubicBezTo>
                    <a:cubicBezTo>
                      <a:pt x="44" y="15"/>
                      <a:pt x="43" y="15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0" y="19"/>
                      <a:pt x="39" y="21"/>
                      <a:pt x="37" y="23"/>
                    </a:cubicBezTo>
                    <a:cubicBezTo>
                      <a:pt x="32" y="23"/>
                      <a:pt x="26" y="21"/>
                      <a:pt x="23" y="18"/>
                    </a:cubicBezTo>
                    <a:cubicBezTo>
                      <a:pt x="22" y="16"/>
                      <a:pt x="20" y="15"/>
                      <a:pt x="18" y="15"/>
                    </a:cubicBezTo>
                    <a:cubicBezTo>
                      <a:pt x="16" y="14"/>
                      <a:pt x="15" y="13"/>
                      <a:pt x="14" y="12"/>
                    </a:cubicBezTo>
                    <a:cubicBezTo>
                      <a:pt x="14" y="12"/>
                      <a:pt x="14" y="11"/>
                      <a:pt x="14" y="11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4" y="5"/>
                      <a:pt x="14" y="3"/>
                      <a:pt x="14" y="1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7" y="4"/>
                      <a:pt x="4" y="12"/>
                      <a:pt x="1" y="18"/>
                    </a:cubicBezTo>
                    <a:cubicBezTo>
                      <a:pt x="0" y="18"/>
                      <a:pt x="1" y="19"/>
                      <a:pt x="1" y="1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110"/>
              <p:cNvSpPr/>
              <p:nvPr/>
            </p:nvSpPr>
            <p:spPr bwMode="auto">
              <a:xfrm>
                <a:off x="6154738" y="3416300"/>
                <a:ext cx="176213" cy="138113"/>
              </a:xfrm>
              <a:custGeom>
                <a:avLst/>
                <a:gdLst>
                  <a:gd name="T0" fmla="*/ 41 w 41"/>
                  <a:gd name="T1" fmla="*/ 20 h 32"/>
                  <a:gd name="T2" fmla="*/ 38 w 41"/>
                  <a:gd name="T3" fmla="*/ 10 h 32"/>
                  <a:gd name="T4" fmla="*/ 37 w 41"/>
                  <a:gd name="T5" fmla="*/ 10 h 32"/>
                  <a:gd name="T6" fmla="*/ 37 w 41"/>
                  <a:gd name="T7" fmla="*/ 14 h 32"/>
                  <a:gd name="T8" fmla="*/ 35 w 41"/>
                  <a:gd name="T9" fmla="*/ 21 h 32"/>
                  <a:gd name="T10" fmla="*/ 23 w 41"/>
                  <a:gd name="T11" fmla="*/ 27 h 32"/>
                  <a:gd name="T12" fmla="*/ 23 w 41"/>
                  <a:gd name="T13" fmla="*/ 27 h 32"/>
                  <a:gd name="T14" fmla="*/ 22 w 41"/>
                  <a:gd name="T15" fmla="*/ 26 h 32"/>
                  <a:gd name="T16" fmla="*/ 19 w 41"/>
                  <a:gd name="T17" fmla="*/ 16 h 32"/>
                  <a:gd name="T18" fmla="*/ 18 w 41"/>
                  <a:gd name="T19" fmla="*/ 14 h 32"/>
                  <a:gd name="T20" fmla="*/ 20 w 41"/>
                  <a:gd name="T21" fmla="*/ 8 h 32"/>
                  <a:gd name="T22" fmla="*/ 18 w 41"/>
                  <a:gd name="T23" fmla="*/ 3 h 32"/>
                  <a:gd name="T24" fmla="*/ 17 w 41"/>
                  <a:gd name="T25" fmla="*/ 1 h 32"/>
                  <a:gd name="T26" fmla="*/ 16 w 41"/>
                  <a:gd name="T27" fmla="*/ 0 h 32"/>
                  <a:gd name="T28" fmla="*/ 5 w 41"/>
                  <a:gd name="T29" fmla="*/ 8 h 32"/>
                  <a:gd name="T30" fmla="*/ 11 w 41"/>
                  <a:gd name="T31" fmla="*/ 12 h 32"/>
                  <a:gd name="T32" fmla="*/ 15 w 41"/>
                  <a:gd name="T33" fmla="*/ 19 h 32"/>
                  <a:gd name="T34" fmla="*/ 22 w 41"/>
                  <a:gd name="T35" fmla="*/ 27 h 32"/>
                  <a:gd name="T36" fmla="*/ 22 w 41"/>
                  <a:gd name="T37" fmla="*/ 27 h 32"/>
                  <a:gd name="T38" fmla="*/ 22 w 41"/>
                  <a:gd name="T39" fmla="*/ 28 h 32"/>
                  <a:gd name="T40" fmla="*/ 38 w 41"/>
                  <a:gd name="T41" fmla="*/ 28 h 32"/>
                  <a:gd name="T42" fmla="*/ 41 w 41"/>
                  <a:gd name="T43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2">
                    <a:moveTo>
                      <a:pt x="41" y="20"/>
                    </a:moveTo>
                    <a:cubicBezTo>
                      <a:pt x="41" y="16"/>
                      <a:pt x="40" y="14"/>
                      <a:pt x="38" y="10"/>
                    </a:cubicBezTo>
                    <a:cubicBezTo>
                      <a:pt x="38" y="10"/>
                      <a:pt x="37" y="10"/>
                      <a:pt x="37" y="10"/>
                    </a:cubicBezTo>
                    <a:cubicBezTo>
                      <a:pt x="37" y="12"/>
                      <a:pt x="37" y="13"/>
                      <a:pt x="37" y="14"/>
                    </a:cubicBezTo>
                    <a:cubicBezTo>
                      <a:pt x="37" y="17"/>
                      <a:pt x="36" y="19"/>
                      <a:pt x="35" y="21"/>
                    </a:cubicBezTo>
                    <a:cubicBezTo>
                      <a:pt x="33" y="26"/>
                      <a:pt x="28" y="27"/>
                      <a:pt x="23" y="27"/>
                    </a:cubicBezTo>
                    <a:cubicBezTo>
                      <a:pt x="23" y="26"/>
                      <a:pt x="23" y="27"/>
                      <a:pt x="23" y="27"/>
                    </a:cubicBezTo>
                    <a:cubicBezTo>
                      <a:pt x="23" y="26"/>
                      <a:pt x="23" y="26"/>
                      <a:pt x="22" y="26"/>
                    </a:cubicBezTo>
                    <a:cubicBezTo>
                      <a:pt x="20" y="23"/>
                      <a:pt x="21" y="19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5" y="9"/>
                      <a:pt x="19" y="10"/>
                      <a:pt x="20" y="8"/>
                    </a:cubicBezTo>
                    <a:cubicBezTo>
                      <a:pt x="22" y="5"/>
                      <a:pt x="20" y="4"/>
                      <a:pt x="18" y="3"/>
                    </a:cubicBezTo>
                    <a:cubicBezTo>
                      <a:pt x="17" y="2"/>
                      <a:pt x="17" y="2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3" y="1"/>
                      <a:pt x="0" y="2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  <a:cubicBezTo>
                      <a:pt x="12" y="14"/>
                      <a:pt x="13" y="17"/>
                      <a:pt x="15" y="19"/>
                    </a:cubicBezTo>
                    <a:cubicBezTo>
                      <a:pt x="16" y="22"/>
                      <a:pt x="18" y="26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8"/>
                    </a:cubicBezTo>
                    <a:cubicBezTo>
                      <a:pt x="27" y="31"/>
                      <a:pt x="33" y="32"/>
                      <a:pt x="38" y="28"/>
                    </a:cubicBezTo>
                    <a:cubicBezTo>
                      <a:pt x="40" y="26"/>
                      <a:pt x="40" y="23"/>
                      <a:pt x="41" y="2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111"/>
              <p:cNvSpPr/>
              <p:nvPr/>
            </p:nvSpPr>
            <p:spPr bwMode="auto">
              <a:xfrm>
                <a:off x="6310313" y="3321050"/>
                <a:ext cx="98425" cy="90488"/>
              </a:xfrm>
              <a:custGeom>
                <a:avLst/>
                <a:gdLst>
                  <a:gd name="T0" fmla="*/ 21 w 23"/>
                  <a:gd name="T1" fmla="*/ 20 h 21"/>
                  <a:gd name="T2" fmla="*/ 15 w 23"/>
                  <a:gd name="T3" fmla="*/ 5 h 21"/>
                  <a:gd name="T4" fmla="*/ 15 w 23"/>
                  <a:gd name="T5" fmla="*/ 4 h 21"/>
                  <a:gd name="T6" fmla="*/ 1 w 23"/>
                  <a:gd name="T7" fmla="*/ 1 h 21"/>
                  <a:gd name="T8" fmla="*/ 1 w 23"/>
                  <a:gd name="T9" fmla="*/ 1 h 21"/>
                  <a:gd name="T10" fmla="*/ 1 w 23"/>
                  <a:gd name="T11" fmla="*/ 1 h 21"/>
                  <a:gd name="T12" fmla="*/ 1 w 23"/>
                  <a:gd name="T13" fmla="*/ 1 h 21"/>
                  <a:gd name="T14" fmla="*/ 1 w 23"/>
                  <a:gd name="T15" fmla="*/ 2 h 21"/>
                  <a:gd name="T16" fmla="*/ 9 w 23"/>
                  <a:gd name="T17" fmla="*/ 8 h 21"/>
                  <a:gd name="T18" fmla="*/ 9 w 23"/>
                  <a:gd name="T19" fmla="*/ 9 h 21"/>
                  <a:gd name="T20" fmla="*/ 15 w 23"/>
                  <a:gd name="T21" fmla="*/ 11 h 21"/>
                  <a:gd name="T22" fmla="*/ 20 w 23"/>
                  <a:gd name="T23" fmla="*/ 20 h 21"/>
                  <a:gd name="T24" fmla="*/ 21 w 23"/>
                  <a:gd name="T25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21" y="20"/>
                    </a:moveTo>
                    <a:cubicBezTo>
                      <a:pt x="23" y="13"/>
                      <a:pt x="20" y="8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1" y="0"/>
                      <a:pt x="6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4" y="2"/>
                      <a:pt x="9" y="4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11" y="10"/>
                      <a:pt x="14" y="8"/>
                      <a:pt x="15" y="11"/>
                    </a:cubicBezTo>
                    <a:cubicBezTo>
                      <a:pt x="16" y="14"/>
                      <a:pt x="18" y="17"/>
                      <a:pt x="20" y="20"/>
                    </a:cubicBezTo>
                    <a:cubicBezTo>
                      <a:pt x="20" y="21"/>
                      <a:pt x="21" y="20"/>
                      <a:pt x="21" y="20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112"/>
              <p:cNvSpPr/>
              <p:nvPr/>
            </p:nvSpPr>
            <p:spPr bwMode="auto">
              <a:xfrm>
                <a:off x="6310313" y="3433763"/>
                <a:ext cx="42863" cy="73025"/>
              </a:xfrm>
              <a:custGeom>
                <a:avLst/>
                <a:gdLst>
                  <a:gd name="T0" fmla="*/ 9 w 10"/>
                  <a:gd name="T1" fmla="*/ 13 h 17"/>
                  <a:gd name="T2" fmla="*/ 10 w 10"/>
                  <a:gd name="T3" fmla="*/ 12 h 17"/>
                  <a:gd name="T4" fmla="*/ 0 w 10"/>
                  <a:gd name="T5" fmla="*/ 5 h 17"/>
                  <a:gd name="T6" fmla="*/ 1 w 10"/>
                  <a:gd name="T7" fmla="*/ 6 h 17"/>
                  <a:gd name="T8" fmla="*/ 3 w 10"/>
                  <a:gd name="T9" fmla="*/ 10 h 17"/>
                  <a:gd name="T10" fmla="*/ 4 w 10"/>
                  <a:gd name="T11" fmla="*/ 10 h 17"/>
                  <a:gd name="T12" fmla="*/ 5 w 10"/>
                  <a:gd name="T13" fmla="*/ 11 h 17"/>
                  <a:gd name="T14" fmla="*/ 7 w 10"/>
                  <a:gd name="T15" fmla="*/ 17 h 17"/>
                  <a:gd name="T16" fmla="*/ 8 w 10"/>
                  <a:gd name="T17" fmla="*/ 17 h 17"/>
                  <a:gd name="T18" fmla="*/ 9 w 10"/>
                  <a:gd name="T1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7">
                    <a:moveTo>
                      <a:pt x="9" y="13"/>
                    </a:moveTo>
                    <a:cubicBezTo>
                      <a:pt x="9" y="13"/>
                      <a:pt x="10" y="13"/>
                      <a:pt x="10" y="12"/>
                    </a:cubicBezTo>
                    <a:cubicBezTo>
                      <a:pt x="10" y="9"/>
                      <a:pt x="4" y="0"/>
                      <a:pt x="0" y="5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7"/>
                      <a:pt x="3" y="8"/>
                      <a:pt x="3" y="10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7" y="17"/>
                      <a:pt x="7" y="17"/>
                      <a:pt x="8" y="17"/>
                    </a:cubicBezTo>
                    <a:cubicBezTo>
                      <a:pt x="8" y="16"/>
                      <a:pt x="9" y="14"/>
                      <a:pt x="9" y="1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113"/>
              <p:cNvSpPr/>
              <p:nvPr/>
            </p:nvSpPr>
            <p:spPr bwMode="auto">
              <a:xfrm>
                <a:off x="5761038" y="3403600"/>
                <a:ext cx="496888" cy="323850"/>
              </a:xfrm>
              <a:custGeom>
                <a:avLst/>
                <a:gdLst>
                  <a:gd name="T0" fmla="*/ 103 w 115"/>
                  <a:gd name="T1" fmla="*/ 55 h 75"/>
                  <a:gd name="T2" fmla="*/ 102 w 115"/>
                  <a:gd name="T3" fmla="*/ 50 h 75"/>
                  <a:gd name="T4" fmla="*/ 108 w 115"/>
                  <a:gd name="T5" fmla="*/ 43 h 75"/>
                  <a:gd name="T6" fmla="*/ 114 w 115"/>
                  <a:gd name="T7" fmla="*/ 33 h 75"/>
                  <a:gd name="T8" fmla="*/ 110 w 115"/>
                  <a:gd name="T9" fmla="*/ 29 h 75"/>
                  <a:gd name="T10" fmla="*/ 103 w 115"/>
                  <a:gd name="T11" fmla="*/ 17 h 75"/>
                  <a:gd name="T12" fmla="*/ 81 w 115"/>
                  <a:gd name="T13" fmla="*/ 2 h 75"/>
                  <a:gd name="T14" fmla="*/ 62 w 115"/>
                  <a:gd name="T15" fmla="*/ 6 h 75"/>
                  <a:gd name="T16" fmla="*/ 46 w 115"/>
                  <a:gd name="T17" fmla="*/ 11 h 75"/>
                  <a:gd name="T18" fmla="*/ 34 w 115"/>
                  <a:gd name="T19" fmla="*/ 16 h 75"/>
                  <a:gd name="T20" fmla="*/ 33 w 115"/>
                  <a:gd name="T21" fmla="*/ 16 h 75"/>
                  <a:gd name="T22" fmla="*/ 33 w 115"/>
                  <a:gd name="T23" fmla="*/ 16 h 75"/>
                  <a:gd name="T24" fmla="*/ 33 w 115"/>
                  <a:gd name="T25" fmla="*/ 15 h 75"/>
                  <a:gd name="T26" fmla="*/ 25 w 115"/>
                  <a:gd name="T27" fmla="*/ 14 h 75"/>
                  <a:gd name="T28" fmla="*/ 24 w 115"/>
                  <a:gd name="T29" fmla="*/ 16 h 75"/>
                  <a:gd name="T30" fmla="*/ 26 w 115"/>
                  <a:gd name="T31" fmla="*/ 17 h 75"/>
                  <a:gd name="T32" fmla="*/ 6 w 115"/>
                  <a:gd name="T33" fmla="*/ 29 h 75"/>
                  <a:gd name="T34" fmla="*/ 23 w 115"/>
                  <a:gd name="T35" fmla="*/ 35 h 75"/>
                  <a:gd name="T36" fmla="*/ 20 w 115"/>
                  <a:gd name="T37" fmla="*/ 42 h 75"/>
                  <a:gd name="T38" fmla="*/ 19 w 115"/>
                  <a:gd name="T39" fmla="*/ 53 h 75"/>
                  <a:gd name="T40" fmla="*/ 54 w 115"/>
                  <a:gd name="T41" fmla="*/ 69 h 75"/>
                  <a:gd name="T42" fmla="*/ 60 w 115"/>
                  <a:gd name="T43" fmla="*/ 65 h 75"/>
                  <a:gd name="T44" fmla="*/ 66 w 115"/>
                  <a:gd name="T45" fmla="*/ 68 h 75"/>
                  <a:gd name="T46" fmla="*/ 81 w 115"/>
                  <a:gd name="T47" fmla="*/ 74 h 75"/>
                  <a:gd name="T48" fmla="*/ 84 w 115"/>
                  <a:gd name="T49" fmla="*/ 70 h 75"/>
                  <a:gd name="T50" fmla="*/ 94 w 115"/>
                  <a:gd name="T51" fmla="*/ 68 h 75"/>
                  <a:gd name="T52" fmla="*/ 103 w 115"/>
                  <a:gd name="T53" fmla="*/ 5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5" h="75">
                    <a:moveTo>
                      <a:pt x="103" y="55"/>
                    </a:moveTo>
                    <a:cubicBezTo>
                      <a:pt x="103" y="53"/>
                      <a:pt x="103" y="51"/>
                      <a:pt x="102" y="50"/>
                    </a:cubicBezTo>
                    <a:cubicBezTo>
                      <a:pt x="100" y="45"/>
                      <a:pt x="105" y="45"/>
                      <a:pt x="108" y="43"/>
                    </a:cubicBezTo>
                    <a:cubicBezTo>
                      <a:pt x="112" y="41"/>
                      <a:pt x="115" y="37"/>
                      <a:pt x="114" y="33"/>
                    </a:cubicBezTo>
                    <a:cubicBezTo>
                      <a:pt x="113" y="31"/>
                      <a:pt x="111" y="30"/>
                      <a:pt x="110" y="29"/>
                    </a:cubicBezTo>
                    <a:cubicBezTo>
                      <a:pt x="106" y="26"/>
                      <a:pt x="106" y="21"/>
                      <a:pt x="103" y="17"/>
                    </a:cubicBezTo>
                    <a:cubicBezTo>
                      <a:pt x="97" y="11"/>
                      <a:pt x="88" y="6"/>
                      <a:pt x="81" y="2"/>
                    </a:cubicBezTo>
                    <a:cubicBezTo>
                      <a:pt x="74" y="0"/>
                      <a:pt x="68" y="3"/>
                      <a:pt x="62" y="6"/>
                    </a:cubicBezTo>
                    <a:cubicBezTo>
                      <a:pt x="57" y="9"/>
                      <a:pt x="52" y="10"/>
                      <a:pt x="46" y="11"/>
                    </a:cubicBezTo>
                    <a:cubicBezTo>
                      <a:pt x="43" y="12"/>
                      <a:pt x="37" y="16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3" y="16"/>
                      <a:pt x="33" y="15"/>
                      <a:pt x="33" y="15"/>
                    </a:cubicBezTo>
                    <a:cubicBezTo>
                      <a:pt x="30" y="14"/>
                      <a:pt x="28" y="14"/>
                      <a:pt x="25" y="14"/>
                    </a:cubicBezTo>
                    <a:cubicBezTo>
                      <a:pt x="24" y="15"/>
                      <a:pt x="24" y="15"/>
                      <a:pt x="24" y="16"/>
                    </a:cubicBezTo>
                    <a:cubicBezTo>
                      <a:pt x="25" y="16"/>
                      <a:pt x="25" y="16"/>
                      <a:pt x="26" y="17"/>
                    </a:cubicBezTo>
                    <a:cubicBezTo>
                      <a:pt x="16" y="18"/>
                      <a:pt x="0" y="22"/>
                      <a:pt x="6" y="29"/>
                    </a:cubicBezTo>
                    <a:cubicBezTo>
                      <a:pt x="11" y="35"/>
                      <a:pt x="16" y="35"/>
                      <a:pt x="23" y="35"/>
                    </a:cubicBezTo>
                    <a:cubicBezTo>
                      <a:pt x="28" y="35"/>
                      <a:pt x="21" y="41"/>
                      <a:pt x="20" y="42"/>
                    </a:cubicBezTo>
                    <a:cubicBezTo>
                      <a:pt x="18" y="46"/>
                      <a:pt x="18" y="50"/>
                      <a:pt x="19" y="53"/>
                    </a:cubicBezTo>
                    <a:cubicBezTo>
                      <a:pt x="20" y="68"/>
                      <a:pt x="42" y="73"/>
                      <a:pt x="54" y="69"/>
                    </a:cubicBezTo>
                    <a:cubicBezTo>
                      <a:pt x="57" y="69"/>
                      <a:pt x="59" y="66"/>
                      <a:pt x="60" y="65"/>
                    </a:cubicBezTo>
                    <a:cubicBezTo>
                      <a:pt x="64" y="61"/>
                      <a:pt x="63" y="64"/>
                      <a:pt x="66" y="68"/>
                    </a:cubicBezTo>
                    <a:cubicBezTo>
                      <a:pt x="68" y="72"/>
                      <a:pt x="77" y="75"/>
                      <a:pt x="81" y="74"/>
                    </a:cubicBezTo>
                    <a:cubicBezTo>
                      <a:pt x="83" y="73"/>
                      <a:pt x="83" y="72"/>
                      <a:pt x="84" y="70"/>
                    </a:cubicBezTo>
                    <a:cubicBezTo>
                      <a:pt x="88" y="66"/>
                      <a:pt x="90" y="71"/>
                      <a:pt x="94" y="68"/>
                    </a:cubicBezTo>
                    <a:cubicBezTo>
                      <a:pt x="98" y="66"/>
                      <a:pt x="103" y="60"/>
                      <a:pt x="103" y="55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114"/>
              <p:cNvSpPr/>
              <p:nvPr/>
            </p:nvSpPr>
            <p:spPr bwMode="auto">
              <a:xfrm>
                <a:off x="5816600" y="3416300"/>
                <a:ext cx="423863" cy="288925"/>
              </a:xfrm>
              <a:custGeom>
                <a:avLst/>
                <a:gdLst>
                  <a:gd name="T0" fmla="*/ 87 w 98"/>
                  <a:gd name="T1" fmla="*/ 45 h 67"/>
                  <a:gd name="T2" fmla="*/ 84 w 98"/>
                  <a:gd name="T3" fmla="*/ 40 h 67"/>
                  <a:gd name="T4" fmla="*/ 81 w 98"/>
                  <a:gd name="T5" fmla="*/ 37 h 67"/>
                  <a:gd name="T6" fmla="*/ 85 w 98"/>
                  <a:gd name="T7" fmla="*/ 29 h 67"/>
                  <a:gd name="T8" fmla="*/ 97 w 98"/>
                  <a:gd name="T9" fmla="*/ 28 h 67"/>
                  <a:gd name="T10" fmla="*/ 98 w 98"/>
                  <a:gd name="T11" fmla="*/ 27 h 67"/>
                  <a:gd name="T12" fmla="*/ 60 w 98"/>
                  <a:gd name="T13" fmla="*/ 7 h 67"/>
                  <a:gd name="T14" fmla="*/ 45 w 98"/>
                  <a:gd name="T15" fmla="*/ 8 h 67"/>
                  <a:gd name="T16" fmla="*/ 38 w 98"/>
                  <a:gd name="T17" fmla="*/ 7 h 67"/>
                  <a:gd name="T18" fmla="*/ 30 w 98"/>
                  <a:gd name="T19" fmla="*/ 11 h 67"/>
                  <a:gd name="T20" fmla="*/ 18 w 98"/>
                  <a:gd name="T21" fmla="*/ 17 h 67"/>
                  <a:gd name="T22" fmla="*/ 0 w 98"/>
                  <a:gd name="T23" fmla="*/ 23 h 67"/>
                  <a:gd name="T24" fmla="*/ 0 w 98"/>
                  <a:gd name="T25" fmla="*/ 24 h 67"/>
                  <a:gd name="T26" fmla="*/ 22 w 98"/>
                  <a:gd name="T27" fmla="*/ 32 h 67"/>
                  <a:gd name="T28" fmla="*/ 31 w 98"/>
                  <a:gd name="T29" fmla="*/ 29 h 67"/>
                  <a:gd name="T30" fmla="*/ 35 w 98"/>
                  <a:gd name="T31" fmla="*/ 39 h 67"/>
                  <a:gd name="T32" fmla="*/ 25 w 98"/>
                  <a:gd name="T33" fmla="*/ 46 h 67"/>
                  <a:gd name="T34" fmla="*/ 25 w 98"/>
                  <a:gd name="T35" fmla="*/ 47 h 67"/>
                  <a:gd name="T36" fmla="*/ 30 w 98"/>
                  <a:gd name="T37" fmla="*/ 52 h 67"/>
                  <a:gd name="T38" fmla="*/ 23 w 98"/>
                  <a:gd name="T39" fmla="*/ 63 h 67"/>
                  <a:gd name="T40" fmla="*/ 24 w 98"/>
                  <a:gd name="T41" fmla="*/ 65 h 67"/>
                  <a:gd name="T42" fmla="*/ 38 w 98"/>
                  <a:gd name="T43" fmla="*/ 65 h 67"/>
                  <a:gd name="T44" fmla="*/ 56 w 98"/>
                  <a:gd name="T45" fmla="*/ 57 h 67"/>
                  <a:gd name="T46" fmla="*/ 66 w 98"/>
                  <a:gd name="T47" fmla="*/ 61 h 67"/>
                  <a:gd name="T48" fmla="*/ 73 w 98"/>
                  <a:gd name="T49" fmla="*/ 53 h 67"/>
                  <a:gd name="T50" fmla="*/ 74 w 98"/>
                  <a:gd name="T51" fmla="*/ 52 h 67"/>
                  <a:gd name="T52" fmla="*/ 77 w 98"/>
                  <a:gd name="T53" fmla="*/ 50 h 67"/>
                  <a:gd name="T54" fmla="*/ 85 w 98"/>
                  <a:gd name="T55" fmla="*/ 49 h 67"/>
                  <a:gd name="T56" fmla="*/ 87 w 98"/>
                  <a:gd name="T57" fmla="*/ 4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" h="67">
                    <a:moveTo>
                      <a:pt x="87" y="45"/>
                    </a:moveTo>
                    <a:cubicBezTo>
                      <a:pt x="87" y="43"/>
                      <a:pt x="85" y="41"/>
                      <a:pt x="84" y="40"/>
                    </a:cubicBezTo>
                    <a:cubicBezTo>
                      <a:pt x="83" y="39"/>
                      <a:pt x="82" y="38"/>
                      <a:pt x="81" y="37"/>
                    </a:cubicBezTo>
                    <a:cubicBezTo>
                      <a:pt x="78" y="34"/>
                      <a:pt x="80" y="26"/>
                      <a:pt x="85" y="29"/>
                    </a:cubicBezTo>
                    <a:cubicBezTo>
                      <a:pt x="88" y="32"/>
                      <a:pt x="92" y="25"/>
                      <a:pt x="97" y="28"/>
                    </a:cubicBezTo>
                    <a:cubicBezTo>
                      <a:pt x="98" y="28"/>
                      <a:pt x="98" y="28"/>
                      <a:pt x="98" y="27"/>
                    </a:cubicBezTo>
                    <a:cubicBezTo>
                      <a:pt x="91" y="12"/>
                      <a:pt x="78" y="0"/>
                      <a:pt x="60" y="7"/>
                    </a:cubicBezTo>
                    <a:cubicBezTo>
                      <a:pt x="54" y="9"/>
                      <a:pt x="52" y="10"/>
                      <a:pt x="45" y="8"/>
                    </a:cubicBezTo>
                    <a:cubicBezTo>
                      <a:pt x="43" y="7"/>
                      <a:pt x="41" y="7"/>
                      <a:pt x="38" y="7"/>
                    </a:cubicBezTo>
                    <a:cubicBezTo>
                      <a:pt x="35" y="8"/>
                      <a:pt x="32" y="9"/>
                      <a:pt x="30" y="11"/>
                    </a:cubicBezTo>
                    <a:cubicBezTo>
                      <a:pt x="26" y="13"/>
                      <a:pt x="22" y="15"/>
                      <a:pt x="18" y="17"/>
                    </a:cubicBezTo>
                    <a:cubicBezTo>
                      <a:pt x="12" y="19"/>
                      <a:pt x="8" y="23"/>
                      <a:pt x="0" y="23"/>
                    </a:cubicBezTo>
                    <a:cubicBezTo>
                      <a:pt x="0" y="23"/>
                      <a:pt x="0" y="24"/>
                      <a:pt x="0" y="24"/>
                    </a:cubicBezTo>
                    <a:cubicBezTo>
                      <a:pt x="3" y="30"/>
                      <a:pt x="15" y="33"/>
                      <a:pt x="22" y="32"/>
                    </a:cubicBezTo>
                    <a:cubicBezTo>
                      <a:pt x="24" y="32"/>
                      <a:pt x="31" y="28"/>
                      <a:pt x="31" y="29"/>
                    </a:cubicBezTo>
                    <a:cubicBezTo>
                      <a:pt x="33" y="32"/>
                      <a:pt x="38" y="36"/>
                      <a:pt x="35" y="39"/>
                    </a:cubicBezTo>
                    <a:cubicBezTo>
                      <a:pt x="32" y="42"/>
                      <a:pt x="28" y="44"/>
                      <a:pt x="25" y="46"/>
                    </a:cubicBezTo>
                    <a:cubicBezTo>
                      <a:pt x="25" y="46"/>
                      <a:pt x="24" y="47"/>
                      <a:pt x="25" y="47"/>
                    </a:cubicBezTo>
                    <a:cubicBezTo>
                      <a:pt x="25" y="47"/>
                      <a:pt x="30" y="52"/>
                      <a:pt x="30" y="52"/>
                    </a:cubicBezTo>
                    <a:cubicBezTo>
                      <a:pt x="29" y="55"/>
                      <a:pt x="27" y="61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9" y="67"/>
                      <a:pt x="33" y="67"/>
                      <a:pt x="38" y="65"/>
                    </a:cubicBezTo>
                    <a:cubicBezTo>
                      <a:pt x="44" y="63"/>
                      <a:pt x="49" y="53"/>
                      <a:pt x="56" y="57"/>
                    </a:cubicBezTo>
                    <a:cubicBezTo>
                      <a:pt x="59" y="60"/>
                      <a:pt x="62" y="62"/>
                      <a:pt x="66" y="61"/>
                    </a:cubicBezTo>
                    <a:cubicBezTo>
                      <a:pt x="69" y="60"/>
                      <a:pt x="68" y="50"/>
                      <a:pt x="73" y="53"/>
                    </a:cubicBezTo>
                    <a:cubicBezTo>
                      <a:pt x="73" y="53"/>
                      <a:pt x="74" y="53"/>
                      <a:pt x="74" y="52"/>
                    </a:cubicBezTo>
                    <a:cubicBezTo>
                      <a:pt x="73" y="49"/>
                      <a:pt x="73" y="50"/>
                      <a:pt x="77" y="50"/>
                    </a:cubicBezTo>
                    <a:cubicBezTo>
                      <a:pt x="79" y="50"/>
                      <a:pt x="82" y="50"/>
                      <a:pt x="85" y="49"/>
                    </a:cubicBezTo>
                    <a:cubicBezTo>
                      <a:pt x="87" y="49"/>
                      <a:pt x="88" y="47"/>
                      <a:pt x="87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115"/>
              <p:cNvSpPr/>
              <p:nvPr/>
            </p:nvSpPr>
            <p:spPr bwMode="auto">
              <a:xfrm>
                <a:off x="5851525" y="3429000"/>
                <a:ext cx="358775" cy="268288"/>
              </a:xfrm>
              <a:custGeom>
                <a:avLst/>
                <a:gdLst>
                  <a:gd name="T0" fmla="*/ 72 w 83"/>
                  <a:gd name="T1" fmla="*/ 38 h 62"/>
                  <a:gd name="T2" fmla="*/ 70 w 83"/>
                  <a:gd name="T3" fmla="*/ 25 h 62"/>
                  <a:gd name="T4" fmla="*/ 73 w 83"/>
                  <a:gd name="T5" fmla="*/ 22 h 62"/>
                  <a:gd name="T6" fmla="*/ 72 w 83"/>
                  <a:gd name="T7" fmla="*/ 19 h 62"/>
                  <a:gd name="T8" fmla="*/ 82 w 83"/>
                  <a:gd name="T9" fmla="*/ 15 h 62"/>
                  <a:gd name="T10" fmla="*/ 83 w 83"/>
                  <a:gd name="T11" fmla="*/ 14 h 62"/>
                  <a:gd name="T12" fmla="*/ 56 w 83"/>
                  <a:gd name="T13" fmla="*/ 8 h 62"/>
                  <a:gd name="T14" fmla="*/ 40 w 83"/>
                  <a:gd name="T15" fmla="*/ 10 h 62"/>
                  <a:gd name="T16" fmla="*/ 29 w 83"/>
                  <a:gd name="T17" fmla="*/ 9 h 62"/>
                  <a:gd name="T18" fmla="*/ 16 w 83"/>
                  <a:gd name="T19" fmla="*/ 15 h 62"/>
                  <a:gd name="T20" fmla="*/ 0 w 83"/>
                  <a:gd name="T21" fmla="*/ 23 h 62"/>
                  <a:gd name="T22" fmla="*/ 1 w 83"/>
                  <a:gd name="T23" fmla="*/ 24 h 62"/>
                  <a:gd name="T24" fmla="*/ 13 w 83"/>
                  <a:gd name="T25" fmla="*/ 26 h 62"/>
                  <a:gd name="T26" fmla="*/ 19 w 83"/>
                  <a:gd name="T27" fmla="*/ 24 h 62"/>
                  <a:gd name="T28" fmla="*/ 34 w 83"/>
                  <a:gd name="T29" fmla="*/ 34 h 62"/>
                  <a:gd name="T30" fmla="*/ 36 w 83"/>
                  <a:gd name="T31" fmla="*/ 41 h 62"/>
                  <a:gd name="T32" fmla="*/ 36 w 83"/>
                  <a:gd name="T33" fmla="*/ 46 h 62"/>
                  <a:gd name="T34" fmla="*/ 21 w 83"/>
                  <a:gd name="T35" fmla="*/ 61 h 62"/>
                  <a:gd name="T36" fmla="*/ 22 w 83"/>
                  <a:gd name="T37" fmla="*/ 62 h 62"/>
                  <a:gd name="T38" fmla="*/ 39 w 83"/>
                  <a:gd name="T39" fmla="*/ 55 h 62"/>
                  <a:gd name="T40" fmla="*/ 44 w 83"/>
                  <a:gd name="T41" fmla="*/ 50 h 62"/>
                  <a:gd name="T42" fmla="*/ 51 w 83"/>
                  <a:gd name="T43" fmla="*/ 42 h 62"/>
                  <a:gd name="T44" fmla="*/ 52 w 83"/>
                  <a:gd name="T45" fmla="*/ 40 h 62"/>
                  <a:gd name="T46" fmla="*/ 59 w 83"/>
                  <a:gd name="T47" fmla="*/ 40 h 62"/>
                  <a:gd name="T48" fmla="*/ 61 w 83"/>
                  <a:gd name="T49" fmla="*/ 39 h 62"/>
                  <a:gd name="T50" fmla="*/ 71 w 83"/>
                  <a:gd name="T51" fmla="*/ 40 h 62"/>
                  <a:gd name="T52" fmla="*/ 72 w 83"/>
                  <a:gd name="T53" fmla="*/ 3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3" h="62">
                    <a:moveTo>
                      <a:pt x="72" y="38"/>
                    </a:moveTo>
                    <a:cubicBezTo>
                      <a:pt x="69" y="34"/>
                      <a:pt x="63" y="30"/>
                      <a:pt x="70" y="25"/>
                    </a:cubicBezTo>
                    <a:cubicBezTo>
                      <a:pt x="72" y="24"/>
                      <a:pt x="72" y="24"/>
                      <a:pt x="73" y="22"/>
                    </a:cubicBezTo>
                    <a:cubicBezTo>
                      <a:pt x="73" y="21"/>
                      <a:pt x="72" y="20"/>
                      <a:pt x="72" y="19"/>
                    </a:cubicBezTo>
                    <a:cubicBezTo>
                      <a:pt x="68" y="11"/>
                      <a:pt x="77" y="11"/>
                      <a:pt x="82" y="15"/>
                    </a:cubicBezTo>
                    <a:cubicBezTo>
                      <a:pt x="82" y="15"/>
                      <a:pt x="83" y="14"/>
                      <a:pt x="83" y="14"/>
                    </a:cubicBezTo>
                    <a:cubicBezTo>
                      <a:pt x="76" y="4"/>
                      <a:pt x="66" y="0"/>
                      <a:pt x="56" y="8"/>
                    </a:cubicBezTo>
                    <a:cubicBezTo>
                      <a:pt x="50" y="12"/>
                      <a:pt x="47" y="12"/>
                      <a:pt x="40" y="10"/>
                    </a:cubicBezTo>
                    <a:cubicBezTo>
                      <a:pt x="36" y="9"/>
                      <a:pt x="33" y="8"/>
                      <a:pt x="29" y="9"/>
                    </a:cubicBezTo>
                    <a:cubicBezTo>
                      <a:pt x="24" y="9"/>
                      <a:pt x="20" y="12"/>
                      <a:pt x="16" y="15"/>
                    </a:cubicBezTo>
                    <a:cubicBezTo>
                      <a:pt x="11" y="18"/>
                      <a:pt x="5" y="19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4" y="26"/>
                      <a:pt x="9" y="27"/>
                      <a:pt x="13" y="26"/>
                    </a:cubicBezTo>
                    <a:cubicBezTo>
                      <a:pt x="15" y="26"/>
                      <a:pt x="17" y="25"/>
                      <a:pt x="19" y="24"/>
                    </a:cubicBezTo>
                    <a:cubicBezTo>
                      <a:pt x="27" y="20"/>
                      <a:pt x="34" y="26"/>
                      <a:pt x="34" y="34"/>
                    </a:cubicBezTo>
                    <a:cubicBezTo>
                      <a:pt x="34" y="37"/>
                      <a:pt x="33" y="40"/>
                      <a:pt x="36" y="41"/>
                    </a:cubicBezTo>
                    <a:cubicBezTo>
                      <a:pt x="38" y="41"/>
                      <a:pt x="36" y="45"/>
                      <a:pt x="36" y="46"/>
                    </a:cubicBezTo>
                    <a:cubicBezTo>
                      <a:pt x="34" y="54"/>
                      <a:pt x="28" y="59"/>
                      <a:pt x="21" y="61"/>
                    </a:cubicBezTo>
                    <a:cubicBezTo>
                      <a:pt x="21" y="61"/>
                      <a:pt x="21" y="62"/>
                      <a:pt x="22" y="62"/>
                    </a:cubicBezTo>
                    <a:cubicBezTo>
                      <a:pt x="28" y="62"/>
                      <a:pt x="35" y="60"/>
                      <a:pt x="39" y="55"/>
                    </a:cubicBezTo>
                    <a:cubicBezTo>
                      <a:pt x="41" y="54"/>
                      <a:pt x="43" y="52"/>
                      <a:pt x="44" y="50"/>
                    </a:cubicBezTo>
                    <a:cubicBezTo>
                      <a:pt x="45" y="46"/>
                      <a:pt x="49" y="45"/>
                      <a:pt x="51" y="42"/>
                    </a:cubicBezTo>
                    <a:cubicBezTo>
                      <a:pt x="52" y="42"/>
                      <a:pt x="53" y="41"/>
                      <a:pt x="52" y="40"/>
                    </a:cubicBezTo>
                    <a:cubicBezTo>
                      <a:pt x="52" y="37"/>
                      <a:pt x="57" y="40"/>
                      <a:pt x="59" y="40"/>
                    </a:cubicBezTo>
                    <a:cubicBezTo>
                      <a:pt x="60" y="40"/>
                      <a:pt x="61" y="40"/>
                      <a:pt x="61" y="39"/>
                    </a:cubicBezTo>
                    <a:cubicBezTo>
                      <a:pt x="63" y="36"/>
                      <a:pt x="68" y="39"/>
                      <a:pt x="71" y="40"/>
                    </a:cubicBezTo>
                    <a:cubicBezTo>
                      <a:pt x="72" y="40"/>
                      <a:pt x="72" y="39"/>
                      <a:pt x="72" y="3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116"/>
              <p:cNvSpPr/>
              <p:nvPr/>
            </p:nvSpPr>
            <p:spPr bwMode="auto">
              <a:xfrm>
                <a:off x="6029325" y="3671888"/>
                <a:ext cx="160338" cy="55563"/>
              </a:xfrm>
              <a:custGeom>
                <a:avLst/>
                <a:gdLst>
                  <a:gd name="T0" fmla="*/ 37 w 37"/>
                  <a:gd name="T1" fmla="*/ 3 h 13"/>
                  <a:gd name="T2" fmla="*/ 36 w 37"/>
                  <a:gd name="T3" fmla="*/ 2 h 13"/>
                  <a:gd name="T4" fmla="*/ 21 w 37"/>
                  <a:gd name="T5" fmla="*/ 5 h 13"/>
                  <a:gd name="T6" fmla="*/ 9 w 37"/>
                  <a:gd name="T7" fmla="*/ 9 h 13"/>
                  <a:gd name="T8" fmla="*/ 2 w 37"/>
                  <a:gd name="T9" fmla="*/ 1 h 13"/>
                  <a:gd name="T10" fmla="*/ 0 w 37"/>
                  <a:gd name="T11" fmla="*/ 2 h 13"/>
                  <a:gd name="T12" fmla="*/ 1 w 37"/>
                  <a:gd name="T13" fmla="*/ 3 h 13"/>
                  <a:gd name="T14" fmla="*/ 1 w 37"/>
                  <a:gd name="T15" fmla="*/ 4 h 13"/>
                  <a:gd name="T16" fmla="*/ 2 w 37"/>
                  <a:gd name="T17" fmla="*/ 5 h 13"/>
                  <a:gd name="T18" fmla="*/ 12 w 37"/>
                  <a:gd name="T19" fmla="*/ 13 h 13"/>
                  <a:gd name="T20" fmla="*/ 15 w 37"/>
                  <a:gd name="T21" fmla="*/ 13 h 13"/>
                  <a:gd name="T22" fmla="*/ 18 w 37"/>
                  <a:gd name="T23" fmla="*/ 13 h 13"/>
                  <a:gd name="T24" fmla="*/ 22 w 37"/>
                  <a:gd name="T25" fmla="*/ 10 h 13"/>
                  <a:gd name="T26" fmla="*/ 30 w 37"/>
                  <a:gd name="T27" fmla="*/ 6 h 13"/>
                  <a:gd name="T28" fmla="*/ 37 w 37"/>
                  <a:gd name="T29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7" h="13">
                    <a:moveTo>
                      <a:pt x="37" y="3"/>
                    </a:moveTo>
                    <a:cubicBezTo>
                      <a:pt x="37" y="3"/>
                      <a:pt x="36" y="2"/>
                      <a:pt x="36" y="2"/>
                    </a:cubicBezTo>
                    <a:cubicBezTo>
                      <a:pt x="31" y="3"/>
                      <a:pt x="25" y="2"/>
                      <a:pt x="21" y="5"/>
                    </a:cubicBezTo>
                    <a:cubicBezTo>
                      <a:pt x="17" y="8"/>
                      <a:pt x="14" y="11"/>
                      <a:pt x="9" y="9"/>
                    </a:cubicBezTo>
                    <a:cubicBezTo>
                      <a:pt x="6" y="7"/>
                      <a:pt x="3" y="4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5" y="9"/>
                      <a:pt x="8" y="12"/>
                      <a:pt x="12" y="13"/>
                    </a:cubicBezTo>
                    <a:cubicBezTo>
                      <a:pt x="13" y="13"/>
                      <a:pt x="14" y="13"/>
                      <a:pt x="15" y="13"/>
                    </a:cubicBezTo>
                    <a:cubicBezTo>
                      <a:pt x="16" y="13"/>
                      <a:pt x="17" y="13"/>
                      <a:pt x="18" y="13"/>
                    </a:cubicBezTo>
                    <a:cubicBezTo>
                      <a:pt x="19" y="13"/>
                      <a:pt x="20" y="11"/>
                      <a:pt x="22" y="10"/>
                    </a:cubicBezTo>
                    <a:cubicBezTo>
                      <a:pt x="24" y="8"/>
                      <a:pt x="26" y="6"/>
                      <a:pt x="30" y="6"/>
                    </a:cubicBezTo>
                    <a:cubicBezTo>
                      <a:pt x="33" y="6"/>
                      <a:pt x="35" y="6"/>
                      <a:pt x="37" y="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117"/>
              <p:cNvSpPr/>
              <p:nvPr/>
            </p:nvSpPr>
            <p:spPr bwMode="auto">
              <a:xfrm>
                <a:off x="6184900" y="3549650"/>
                <a:ext cx="68263" cy="52388"/>
              </a:xfrm>
              <a:custGeom>
                <a:avLst/>
                <a:gdLst>
                  <a:gd name="T0" fmla="*/ 0 w 16"/>
                  <a:gd name="T1" fmla="*/ 11 h 12"/>
                  <a:gd name="T2" fmla="*/ 5 w 16"/>
                  <a:gd name="T3" fmla="*/ 12 h 12"/>
                  <a:gd name="T4" fmla="*/ 15 w 16"/>
                  <a:gd name="T5" fmla="*/ 1 h 12"/>
                  <a:gd name="T6" fmla="*/ 14 w 16"/>
                  <a:gd name="T7" fmla="*/ 0 h 12"/>
                  <a:gd name="T8" fmla="*/ 2 w 16"/>
                  <a:gd name="T9" fmla="*/ 10 h 12"/>
                  <a:gd name="T10" fmla="*/ 1 w 16"/>
                  <a:gd name="T11" fmla="*/ 10 h 12"/>
                  <a:gd name="T12" fmla="*/ 0 w 16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0" y="11"/>
                    </a:moveTo>
                    <a:cubicBezTo>
                      <a:pt x="2" y="12"/>
                      <a:pt x="4" y="12"/>
                      <a:pt x="5" y="12"/>
                    </a:cubicBezTo>
                    <a:cubicBezTo>
                      <a:pt x="11" y="11"/>
                      <a:pt x="16" y="6"/>
                      <a:pt x="15" y="1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0" y="3"/>
                      <a:pt x="8" y="12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118"/>
              <p:cNvSpPr/>
              <p:nvPr/>
            </p:nvSpPr>
            <p:spPr bwMode="auto">
              <a:xfrm>
                <a:off x="5843588" y="3619500"/>
                <a:ext cx="98425" cy="90488"/>
              </a:xfrm>
              <a:custGeom>
                <a:avLst/>
                <a:gdLst>
                  <a:gd name="T0" fmla="*/ 22 w 23"/>
                  <a:gd name="T1" fmla="*/ 18 h 21"/>
                  <a:gd name="T2" fmla="*/ 13 w 23"/>
                  <a:gd name="T3" fmla="*/ 14 h 21"/>
                  <a:gd name="T4" fmla="*/ 2 w 23"/>
                  <a:gd name="T5" fmla="*/ 1 h 21"/>
                  <a:gd name="T6" fmla="*/ 0 w 23"/>
                  <a:gd name="T7" fmla="*/ 1 h 21"/>
                  <a:gd name="T8" fmla="*/ 6 w 23"/>
                  <a:gd name="T9" fmla="*/ 13 h 21"/>
                  <a:gd name="T10" fmla="*/ 22 w 23"/>
                  <a:gd name="T11" fmla="*/ 20 h 21"/>
                  <a:gd name="T12" fmla="*/ 22 w 23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22" y="18"/>
                    </a:moveTo>
                    <a:cubicBezTo>
                      <a:pt x="18" y="17"/>
                      <a:pt x="15" y="17"/>
                      <a:pt x="13" y="14"/>
                    </a:cubicBezTo>
                    <a:cubicBezTo>
                      <a:pt x="8" y="10"/>
                      <a:pt x="4" y="6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6"/>
                      <a:pt x="3" y="10"/>
                      <a:pt x="6" y="13"/>
                    </a:cubicBezTo>
                    <a:cubicBezTo>
                      <a:pt x="9" y="19"/>
                      <a:pt x="17" y="21"/>
                      <a:pt x="22" y="20"/>
                    </a:cubicBezTo>
                    <a:cubicBezTo>
                      <a:pt x="23" y="19"/>
                      <a:pt x="23" y="18"/>
                      <a:pt x="22" y="18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119"/>
              <p:cNvSpPr/>
              <p:nvPr/>
            </p:nvSpPr>
            <p:spPr bwMode="auto">
              <a:xfrm>
                <a:off x="5791200" y="3113088"/>
                <a:ext cx="484188" cy="471488"/>
              </a:xfrm>
              <a:custGeom>
                <a:avLst/>
                <a:gdLst>
                  <a:gd name="T0" fmla="*/ 82 w 112"/>
                  <a:gd name="T1" fmla="*/ 84 h 109"/>
                  <a:gd name="T2" fmla="*/ 78 w 112"/>
                  <a:gd name="T3" fmla="*/ 77 h 109"/>
                  <a:gd name="T4" fmla="*/ 75 w 112"/>
                  <a:gd name="T5" fmla="*/ 75 h 109"/>
                  <a:gd name="T6" fmla="*/ 83 w 112"/>
                  <a:gd name="T7" fmla="*/ 78 h 109"/>
                  <a:gd name="T8" fmla="*/ 105 w 112"/>
                  <a:gd name="T9" fmla="*/ 72 h 109"/>
                  <a:gd name="T10" fmla="*/ 107 w 112"/>
                  <a:gd name="T11" fmla="*/ 64 h 109"/>
                  <a:gd name="T12" fmla="*/ 110 w 112"/>
                  <a:gd name="T13" fmla="*/ 55 h 109"/>
                  <a:gd name="T14" fmla="*/ 111 w 112"/>
                  <a:gd name="T15" fmla="*/ 53 h 109"/>
                  <a:gd name="T16" fmla="*/ 100 w 112"/>
                  <a:gd name="T17" fmla="*/ 38 h 109"/>
                  <a:gd name="T18" fmla="*/ 83 w 112"/>
                  <a:gd name="T19" fmla="*/ 39 h 109"/>
                  <a:gd name="T20" fmla="*/ 81 w 112"/>
                  <a:gd name="T21" fmla="*/ 12 h 109"/>
                  <a:gd name="T22" fmla="*/ 45 w 112"/>
                  <a:gd name="T23" fmla="*/ 17 h 109"/>
                  <a:gd name="T24" fmla="*/ 43 w 112"/>
                  <a:gd name="T25" fmla="*/ 26 h 109"/>
                  <a:gd name="T26" fmla="*/ 33 w 112"/>
                  <a:gd name="T27" fmla="*/ 14 h 109"/>
                  <a:gd name="T28" fmla="*/ 14 w 112"/>
                  <a:gd name="T29" fmla="*/ 16 h 109"/>
                  <a:gd name="T30" fmla="*/ 11 w 112"/>
                  <a:gd name="T31" fmla="*/ 22 h 109"/>
                  <a:gd name="T32" fmla="*/ 4 w 112"/>
                  <a:gd name="T33" fmla="*/ 35 h 109"/>
                  <a:gd name="T34" fmla="*/ 8 w 112"/>
                  <a:gd name="T35" fmla="*/ 46 h 109"/>
                  <a:gd name="T36" fmla="*/ 4 w 112"/>
                  <a:gd name="T37" fmla="*/ 58 h 109"/>
                  <a:gd name="T38" fmla="*/ 0 w 112"/>
                  <a:gd name="T39" fmla="*/ 66 h 109"/>
                  <a:gd name="T40" fmla="*/ 10 w 112"/>
                  <a:gd name="T41" fmla="*/ 89 h 109"/>
                  <a:gd name="T42" fmla="*/ 19 w 112"/>
                  <a:gd name="T43" fmla="*/ 91 h 109"/>
                  <a:gd name="T44" fmla="*/ 31 w 112"/>
                  <a:gd name="T45" fmla="*/ 92 h 109"/>
                  <a:gd name="T46" fmla="*/ 37 w 112"/>
                  <a:gd name="T47" fmla="*/ 87 h 109"/>
                  <a:gd name="T48" fmla="*/ 37 w 112"/>
                  <a:gd name="T49" fmla="*/ 88 h 109"/>
                  <a:gd name="T50" fmla="*/ 38 w 112"/>
                  <a:gd name="T51" fmla="*/ 95 h 109"/>
                  <a:gd name="T52" fmla="*/ 73 w 112"/>
                  <a:gd name="T53" fmla="*/ 100 h 109"/>
                  <a:gd name="T54" fmla="*/ 82 w 112"/>
                  <a:gd name="T55" fmla="*/ 8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2" h="109">
                    <a:moveTo>
                      <a:pt x="82" y="84"/>
                    </a:moveTo>
                    <a:cubicBezTo>
                      <a:pt x="81" y="81"/>
                      <a:pt x="80" y="79"/>
                      <a:pt x="78" y="77"/>
                    </a:cubicBezTo>
                    <a:cubicBezTo>
                      <a:pt x="77" y="76"/>
                      <a:pt x="76" y="76"/>
                      <a:pt x="75" y="75"/>
                    </a:cubicBezTo>
                    <a:cubicBezTo>
                      <a:pt x="77" y="76"/>
                      <a:pt x="80" y="77"/>
                      <a:pt x="83" y="78"/>
                    </a:cubicBezTo>
                    <a:cubicBezTo>
                      <a:pt x="91" y="80"/>
                      <a:pt x="100" y="78"/>
                      <a:pt x="105" y="72"/>
                    </a:cubicBezTo>
                    <a:cubicBezTo>
                      <a:pt x="107" y="70"/>
                      <a:pt x="107" y="67"/>
                      <a:pt x="107" y="64"/>
                    </a:cubicBezTo>
                    <a:cubicBezTo>
                      <a:pt x="107" y="61"/>
                      <a:pt x="107" y="58"/>
                      <a:pt x="110" y="55"/>
                    </a:cubicBezTo>
                    <a:cubicBezTo>
                      <a:pt x="111" y="54"/>
                      <a:pt x="111" y="54"/>
                      <a:pt x="111" y="53"/>
                    </a:cubicBezTo>
                    <a:cubicBezTo>
                      <a:pt x="112" y="45"/>
                      <a:pt x="107" y="41"/>
                      <a:pt x="100" y="38"/>
                    </a:cubicBezTo>
                    <a:cubicBezTo>
                      <a:pt x="94" y="36"/>
                      <a:pt x="89" y="37"/>
                      <a:pt x="83" y="39"/>
                    </a:cubicBezTo>
                    <a:cubicBezTo>
                      <a:pt x="89" y="31"/>
                      <a:pt x="90" y="21"/>
                      <a:pt x="81" y="12"/>
                    </a:cubicBezTo>
                    <a:cubicBezTo>
                      <a:pt x="72" y="5"/>
                      <a:pt x="47" y="0"/>
                      <a:pt x="45" y="17"/>
                    </a:cubicBezTo>
                    <a:cubicBezTo>
                      <a:pt x="44" y="18"/>
                      <a:pt x="44" y="27"/>
                      <a:pt x="43" y="26"/>
                    </a:cubicBezTo>
                    <a:cubicBezTo>
                      <a:pt x="40" y="22"/>
                      <a:pt x="37" y="17"/>
                      <a:pt x="33" y="14"/>
                    </a:cubicBezTo>
                    <a:cubicBezTo>
                      <a:pt x="28" y="10"/>
                      <a:pt x="19" y="11"/>
                      <a:pt x="14" y="16"/>
                    </a:cubicBezTo>
                    <a:cubicBezTo>
                      <a:pt x="13" y="18"/>
                      <a:pt x="10" y="20"/>
                      <a:pt x="11" y="22"/>
                    </a:cubicBezTo>
                    <a:cubicBezTo>
                      <a:pt x="11" y="28"/>
                      <a:pt x="7" y="31"/>
                      <a:pt x="4" y="35"/>
                    </a:cubicBezTo>
                    <a:cubicBezTo>
                      <a:pt x="0" y="39"/>
                      <a:pt x="5" y="44"/>
                      <a:pt x="8" y="46"/>
                    </a:cubicBezTo>
                    <a:cubicBezTo>
                      <a:pt x="15" y="51"/>
                      <a:pt x="7" y="54"/>
                      <a:pt x="4" y="58"/>
                    </a:cubicBezTo>
                    <a:cubicBezTo>
                      <a:pt x="2" y="60"/>
                      <a:pt x="0" y="63"/>
                      <a:pt x="0" y="66"/>
                    </a:cubicBezTo>
                    <a:cubicBezTo>
                      <a:pt x="0" y="74"/>
                      <a:pt x="5" y="83"/>
                      <a:pt x="10" y="89"/>
                    </a:cubicBezTo>
                    <a:cubicBezTo>
                      <a:pt x="11" y="91"/>
                      <a:pt x="16" y="91"/>
                      <a:pt x="19" y="91"/>
                    </a:cubicBezTo>
                    <a:cubicBezTo>
                      <a:pt x="22" y="91"/>
                      <a:pt x="28" y="93"/>
                      <a:pt x="31" y="92"/>
                    </a:cubicBezTo>
                    <a:cubicBezTo>
                      <a:pt x="34" y="91"/>
                      <a:pt x="35" y="90"/>
                      <a:pt x="37" y="87"/>
                    </a:cubicBezTo>
                    <a:cubicBezTo>
                      <a:pt x="38" y="85"/>
                      <a:pt x="37" y="84"/>
                      <a:pt x="37" y="88"/>
                    </a:cubicBezTo>
                    <a:cubicBezTo>
                      <a:pt x="37" y="90"/>
                      <a:pt x="38" y="93"/>
                      <a:pt x="38" y="95"/>
                    </a:cubicBezTo>
                    <a:cubicBezTo>
                      <a:pt x="42" y="109"/>
                      <a:pt x="63" y="108"/>
                      <a:pt x="73" y="100"/>
                    </a:cubicBezTo>
                    <a:cubicBezTo>
                      <a:pt x="77" y="97"/>
                      <a:pt x="83" y="90"/>
                      <a:pt x="82" y="8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120"/>
              <p:cNvSpPr/>
              <p:nvPr/>
            </p:nvSpPr>
            <p:spPr bwMode="auto">
              <a:xfrm>
                <a:off x="5946775" y="3273425"/>
                <a:ext cx="311150" cy="242888"/>
              </a:xfrm>
              <a:custGeom>
                <a:avLst/>
                <a:gdLst>
                  <a:gd name="T0" fmla="*/ 61 w 72"/>
                  <a:gd name="T1" fmla="*/ 6 h 56"/>
                  <a:gd name="T2" fmla="*/ 71 w 72"/>
                  <a:gd name="T3" fmla="*/ 6 h 56"/>
                  <a:gd name="T4" fmla="*/ 71 w 72"/>
                  <a:gd name="T5" fmla="*/ 4 h 56"/>
                  <a:gd name="T6" fmla="*/ 49 w 72"/>
                  <a:gd name="T7" fmla="*/ 3 h 56"/>
                  <a:gd name="T8" fmla="*/ 48 w 72"/>
                  <a:gd name="T9" fmla="*/ 2 h 56"/>
                  <a:gd name="T10" fmla="*/ 32 w 72"/>
                  <a:gd name="T11" fmla="*/ 9 h 56"/>
                  <a:gd name="T12" fmla="*/ 20 w 72"/>
                  <a:gd name="T13" fmla="*/ 18 h 56"/>
                  <a:gd name="T14" fmla="*/ 14 w 72"/>
                  <a:gd name="T15" fmla="*/ 23 h 56"/>
                  <a:gd name="T16" fmla="*/ 8 w 72"/>
                  <a:gd name="T17" fmla="*/ 36 h 56"/>
                  <a:gd name="T18" fmla="*/ 4 w 72"/>
                  <a:gd name="T19" fmla="*/ 43 h 56"/>
                  <a:gd name="T20" fmla="*/ 3 w 72"/>
                  <a:gd name="T21" fmla="*/ 56 h 56"/>
                  <a:gd name="T22" fmla="*/ 4 w 72"/>
                  <a:gd name="T23" fmla="*/ 56 h 56"/>
                  <a:gd name="T24" fmla="*/ 8 w 72"/>
                  <a:gd name="T25" fmla="*/ 43 h 56"/>
                  <a:gd name="T26" fmla="*/ 19 w 72"/>
                  <a:gd name="T27" fmla="*/ 34 h 56"/>
                  <a:gd name="T28" fmla="*/ 20 w 72"/>
                  <a:gd name="T29" fmla="*/ 47 h 56"/>
                  <a:gd name="T30" fmla="*/ 21 w 72"/>
                  <a:gd name="T31" fmla="*/ 47 h 56"/>
                  <a:gd name="T32" fmla="*/ 28 w 72"/>
                  <a:gd name="T33" fmla="*/ 37 h 56"/>
                  <a:gd name="T34" fmla="*/ 30 w 72"/>
                  <a:gd name="T35" fmla="*/ 36 h 56"/>
                  <a:gd name="T36" fmla="*/ 31 w 72"/>
                  <a:gd name="T37" fmla="*/ 30 h 56"/>
                  <a:gd name="T38" fmla="*/ 32 w 72"/>
                  <a:gd name="T39" fmla="*/ 29 h 56"/>
                  <a:gd name="T40" fmla="*/ 50 w 72"/>
                  <a:gd name="T41" fmla="*/ 23 h 56"/>
                  <a:gd name="T42" fmla="*/ 50 w 72"/>
                  <a:gd name="T43" fmla="*/ 22 h 56"/>
                  <a:gd name="T44" fmla="*/ 43 w 72"/>
                  <a:gd name="T45" fmla="*/ 15 h 56"/>
                  <a:gd name="T46" fmla="*/ 54 w 72"/>
                  <a:gd name="T47" fmla="*/ 9 h 56"/>
                  <a:gd name="T48" fmla="*/ 54 w 72"/>
                  <a:gd name="T49" fmla="*/ 9 h 56"/>
                  <a:gd name="T50" fmla="*/ 61 w 72"/>
                  <a:gd name="T51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56">
                    <a:moveTo>
                      <a:pt x="61" y="6"/>
                    </a:moveTo>
                    <a:cubicBezTo>
                      <a:pt x="65" y="6"/>
                      <a:pt x="68" y="6"/>
                      <a:pt x="71" y="6"/>
                    </a:cubicBezTo>
                    <a:cubicBezTo>
                      <a:pt x="72" y="6"/>
                      <a:pt x="72" y="5"/>
                      <a:pt x="71" y="4"/>
                    </a:cubicBezTo>
                    <a:cubicBezTo>
                      <a:pt x="63" y="0"/>
                      <a:pt x="56" y="0"/>
                      <a:pt x="49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43" y="3"/>
                      <a:pt x="36" y="5"/>
                      <a:pt x="32" y="9"/>
                    </a:cubicBezTo>
                    <a:cubicBezTo>
                      <a:pt x="28" y="13"/>
                      <a:pt x="25" y="15"/>
                      <a:pt x="20" y="18"/>
                    </a:cubicBezTo>
                    <a:cubicBezTo>
                      <a:pt x="17" y="19"/>
                      <a:pt x="16" y="20"/>
                      <a:pt x="14" y="23"/>
                    </a:cubicBezTo>
                    <a:cubicBezTo>
                      <a:pt x="13" y="27"/>
                      <a:pt x="12" y="32"/>
                      <a:pt x="8" y="36"/>
                    </a:cubicBezTo>
                    <a:cubicBezTo>
                      <a:pt x="6" y="38"/>
                      <a:pt x="5" y="40"/>
                      <a:pt x="4" y="43"/>
                    </a:cubicBezTo>
                    <a:cubicBezTo>
                      <a:pt x="2" y="47"/>
                      <a:pt x="0" y="52"/>
                      <a:pt x="3" y="56"/>
                    </a:cubicBezTo>
                    <a:cubicBezTo>
                      <a:pt x="3" y="56"/>
                      <a:pt x="4" y="56"/>
                      <a:pt x="4" y="56"/>
                    </a:cubicBezTo>
                    <a:cubicBezTo>
                      <a:pt x="6" y="51"/>
                      <a:pt x="5" y="47"/>
                      <a:pt x="8" y="43"/>
                    </a:cubicBezTo>
                    <a:cubicBezTo>
                      <a:pt x="8" y="42"/>
                      <a:pt x="18" y="32"/>
                      <a:pt x="19" y="34"/>
                    </a:cubicBezTo>
                    <a:cubicBezTo>
                      <a:pt x="20" y="38"/>
                      <a:pt x="21" y="43"/>
                      <a:pt x="20" y="47"/>
                    </a:cubicBezTo>
                    <a:cubicBezTo>
                      <a:pt x="20" y="48"/>
                      <a:pt x="21" y="48"/>
                      <a:pt x="21" y="47"/>
                    </a:cubicBezTo>
                    <a:cubicBezTo>
                      <a:pt x="22" y="44"/>
                      <a:pt x="23" y="35"/>
                      <a:pt x="28" y="37"/>
                    </a:cubicBezTo>
                    <a:cubicBezTo>
                      <a:pt x="29" y="37"/>
                      <a:pt x="30" y="37"/>
                      <a:pt x="30" y="36"/>
                    </a:cubicBezTo>
                    <a:cubicBezTo>
                      <a:pt x="32" y="35"/>
                      <a:pt x="30" y="30"/>
                      <a:pt x="31" y="30"/>
                    </a:cubicBezTo>
                    <a:cubicBezTo>
                      <a:pt x="31" y="30"/>
                      <a:pt x="32" y="29"/>
                      <a:pt x="32" y="29"/>
                    </a:cubicBezTo>
                    <a:cubicBezTo>
                      <a:pt x="31" y="20"/>
                      <a:pt x="45" y="25"/>
                      <a:pt x="50" y="23"/>
                    </a:cubicBezTo>
                    <a:cubicBezTo>
                      <a:pt x="51" y="23"/>
                      <a:pt x="51" y="22"/>
                      <a:pt x="50" y="22"/>
                    </a:cubicBezTo>
                    <a:cubicBezTo>
                      <a:pt x="48" y="21"/>
                      <a:pt x="36" y="17"/>
                      <a:pt x="43" y="15"/>
                    </a:cubicBezTo>
                    <a:cubicBezTo>
                      <a:pt x="47" y="14"/>
                      <a:pt x="50" y="12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49" y="4"/>
                      <a:pt x="59" y="6"/>
                      <a:pt x="61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121"/>
              <p:cNvSpPr/>
              <p:nvPr/>
            </p:nvSpPr>
            <p:spPr bwMode="auto">
              <a:xfrm>
                <a:off x="6102350" y="3386138"/>
                <a:ext cx="155575" cy="65088"/>
              </a:xfrm>
              <a:custGeom>
                <a:avLst/>
                <a:gdLst>
                  <a:gd name="T0" fmla="*/ 35 w 36"/>
                  <a:gd name="T1" fmla="*/ 3 h 15"/>
                  <a:gd name="T2" fmla="*/ 35 w 36"/>
                  <a:gd name="T3" fmla="*/ 2 h 15"/>
                  <a:gd name="T4" fmla="*/ 35 w 36"/>
                  <a:gd name="T5" fmla="*/ 1 h 15"/>
                  <a:gd name="T6" fmla="*/ 34 w 36"/>
                  <a:gd name="T7" fmla="*/ 1 h 15"/>
                  <a:gd name="T8" fmla="*/ 17 w 36"/>
                  <a:gd name="T9" fmla="*/ 8 h 15"/>
                  <a:gd name="T10" fmla="*/ 11 w 36"/>
                  <a:gd name="T11" fmla="*/ 9 h 15"/>
                  <a:gd name="T12" fmla="*/ 1 w 36"/>
                  <a:gd name="T13" fmla="*/ 8 h 15"/>
                  <a:gd name="T14" fmla="*/ 0 w 36"/>
                  <a:gd name="T15" fmla="*/ 9 h 15"/>
                  <a:gd name="T16" fmla="*/ 21 w 36"/>
                  <a:gd name="T17" fmla="*/ 15 h 15"/>
                  <a:gd name="T18" fmla="*/ 35 w 36"/>
                  <a:gd name="T19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15">
                    <a:moveTo>
                      <a:pt x="35" y="3"/>
                    </a:moveTo>
                    <a:cubicBezTo>
                      <a:pt x="36" y="2"/>
                      <a:pt x="35" y="2"/>
                      <a:pt x="35" y="2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1" y="8"/>
                      <a:pt x="24" y="10"/>
                      <a:pt x="17" y="8"/>
                    </a:cubicBezTo>
                    <a:cubicBezTo>
                      <a:pt x="15" y="8"/>
                      <a:pt x="13" y="9"/>
                      <a:pt x="11" y="9"/>
                    </a:cubicBezTo>
                    <a:cubicBezTo>
                      <a:pt x="8" y="9"/>
                      <a:pt x="4" y="8"/>
                      <a:pt x="1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7" y="13"/>
                      <a:pt x="14" y="15"/>
                      <a:pt x="21" y="15"/>
                    </a:cubicBezTo>
                    <a:cubicBezTo>
                      <a:pt x="30" y="14"/>
                      <a:pt x="32" y="10"/>
                      <a:pt x="35" y="3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122"/>
              <p:cNvSpPr/>
              <p:nvPr/>
            </p:nvSpPr>
            <p:spPr bwMode="auto">
              <a:xfrm>
                <a:off x="5843588" y="3355975"/>
                <a:ext cx="150813" cy="77788"/>
              </a:xfrm>
              <a:custGeom>
                <a:avLst/>
                <a:gdLst>
                  <a:gd name="T0" fmla="*/ 35 w 35"/>
                  <a:gd name="T1" fmla="*/ 6 h 18"/>
                  <a:gd name="T2" fmla="*/ 34 w 35"/>
                  <a:gd name="T3" fmla="*/ 5 h 18"/>
                  <a:gd name="T4" fmla="*/ 25 w 35"/>
                  <a:gd name="T5" fmla="*/ 1 h 18"/>
                  <a:gd name="T6" fmla="*/ 21 w 35"/>
                  <a:gd name="T7" fmla="*/ 4 h 18"/>
                  <a:gd name="T8" fmla="*/ 13 w 35"/>
                  <a:gd name="T9" fmla="*/ 11 h 18"/>
                  <a:gd name="T10" fmla="*/ 1 w 35"/>
                  <a:gd name="T11" fmla="*/ 17 h 18"/>
                  <a:gd name="T12" fmla="*/ 1 w 35"/>
                  <a:gd name="T13" fmla="*/ 18 h 18"/>
                  <a:gd name="T14" fmla="*/ 8 w 35"/>
                  <a:gd name="T15" fmla="*/ 17 h 18"/>
                  <a:gd name="T16" fmla="*/ 17 w 35"/>
                  <a:gd name="T17" fmla="*/ 15 h 18"/>
                  <a:gd name="T18" fmla="*/ 27 w 35"/>
                  <a:gd name="T19" fmla="*/ 13 h 18"/>
                  <a:gd name="T20" fmla="*/ 33 w 35"/>
                  <a:gd name="T21" fmla="*/ 8 h 18"/>
                  <a:gd name="T22" fmla="*/ 33 w 35"/>
                  <a:gd name="T23" fmla="*/ 8 h 18"/>
                  <a:gd name="T24" fmla="*/ 35 w 35"/>
                  <a:gd name="T25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35" y="6"/>
                    </a:moveTo>
                    <a:cubicBezTo>
                      <a:pt x="35" y="6"/>
                      <a:pt x="35" y="5"/>
                      <a:pt x="34" y="5"/>
                    </a:cubicBezTo>
                    <a:cubicBezTo>
                      <a:pt x="30" y="5"/>
                      <a:pt x="29" y="0"/>
                      <a:pt x="25" y="1"/>
                    </a:cubicBezTo>
                    <a:cubicBezTo>
                      <a:pt x="23" y="1"/>
                      <a:pt x="21" y="2"/>
                      <a:pt x="21" y="4"/>
                    </a:cubicBezTo>
                    <a:cubicBezTo>
                      <a:pt x="21" y="8"/>
                      <a:pt x="16" y="10"/>
                      <a:pt x="13" y="11"/>
                    </a:cubicBezTo>
                    <a:cubicBezTo>
                      <a:pt x="8" y="12"/>
                      <a:pt x="4" y="14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8"/>
                      <a:pt x="6" y="17"/>
                      <a:pt x="8" y="17"/>
                    </a:cubicBezTo>
                    <a:cubicBezTo>
                      <a:pt x="11" y="16"/>
                      <a:pt x="14" y="16"/>
                      <a:pt x="17" y="15"/>
                    </a:cubicBezTo>
                    <a:cubicBezTo>
                      <a:pt x="20" y="14"/>
                      <a:pt x="24" y="14"/>
                      <a:pt x="27" y="13"/>
                    </a:cubicBezTo>
                    <a:cubicBezTo>
                      <a:pt x="29" y="12"/>
                      <a:pt x="31" y="10"/>
                      <a:pt x="33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4" y="7"/>
                      <a:pt x="34" y="7"/>
                      <a:pt x="35" y="6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123"/>
              <p:cNvSpPr/>
              <p:nvPr/>
            </p:nvSpPr>
            <p:spPr bwMode="auto">
              <a:xfrm>
                <a:off x="5791200" y="3429000"/>
                <a:ext cx="142875" cy="87313"/>
              </a:xfrm>
              <a:custGeom>
                <a:avLst/>
                <a:gdLst>
                  <a:gd name="T0" fmla="*/ 31 w 33"/>
                  <a:gd name="T1" fmla="*/ 17 h 20"/>
                  <a:gd name="T2" fmla="*/ 17 w 33"/>
                  <a:gd name="T3" fmla="*/ 13 h 20"/>
                  <a:gd name="T4" fmla="*/ 3 w 33"/>
                  <a:gd name="T5" fmla="*/ 2 h 20"/>
                  <a:gd name="T6" fmla="*/ 2 w 33"/>
                  <a:gd name="T7" fmla="*/ 0 h 20"/>
                  <a:gd name="T8" fmla="*/ 1 w 33"/>
                  <a:gd name="T9" fmla="*/ 1 h 20"/>
                  <a:gd name="T10" fmla="*/ 1 w 33"/>
                  <a:gd name="T11" fmla="*/ 1 h 20"/>
                  <a:gd name="T12" fmla="*/ 1 w 33"/>
                  <a:gd name="T13" fmla="*/ 1 h 20"/>
                  <a:gd name="T14" fmla="*/ 1 w 33"/>
                  <a:gd name="T15" fmla="*/ 1 h 20"/>
                  <a:gd name="T16" fmla="*/ 2 w 33"/>
                  <a:gd name="T17" fmla="*/ 3 h 20"/>
                  <a:gd name="T18" fmla="*/ 3 w 33"/>
                  <a:gd name="T19" fmla="*/ 4 h 20"/>
                  <a:gd name="T20" fmla="*/ 3 w 33"/>
                  <a:gd name="T21" fmla="*/ 4 h 20"/>
                  <a:gd name="T22" fmla="*/ 11 w 33"/>
                  <a:gd name="T23" fmla="*/ 17 h 20"/>
                  <a:gd name="T24" fmla="*/ 23 w 33"/>
                  <a:gd name="T25" fmla="*/ 20 h 20"/>
                  <a:gd name="T26" fmla="*/ 32 w 33"/>
                  <a:gd name="T27" fmla="*/ 18 h 20"/>
                  <a:gd name="T28" fmla="*/ 31 w 33"/>
                  <a:gd name="T29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20">
                    <a:moveTo>
                      <a:pt x="31" y="17"/>
                    </a:moveTo>
                    <a:cubicBezTo>
                      <a:pt x="26" y="19"/>
                      <a:pt x="22" y="16"/>
                      <a:pt x="17" y="13"/>
                    </a:cubicBezTo>
                    <a:cubicBezTo>
                      <a:pt x="12" y="9"/>
                      <a:pt x="7" y="7"/>
                      <a:pt x="3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9"/>
                      <a:pt x="7" y="14"/>
                      <a:pt x="11" y="17"/>
                    </a:cubicBezTo>
                    <a:cubicBezTo>
                      <a:pt x="14" y="19"/>
                      <a:pt x="19" y="19"/>
                      <a:pt x="23" y="20"/>
                    </a:cubicBezTo>
                    <a:cubicBezTo>
                      <a:pt x="26" y="20"/>
                      <a:pt x="29" y="20"/>
                      <a:pt x="32" y="18"/>
                    </a:cubicBezTo>
                    <a:cubicBezTo>
                      <a:pt x="33" y="18"/>
                      <a:pt x="32" y="17"/>
                      <a:pt x="31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124"/>
              <p:cNvSpPr/>
              <p:nvPr/>
            </p:nvSpPr>
            <p:spPr bwMode="auto">
              <a:xfrm>
                <a:off x="5826125" y="3138488"/>
                <a:ext cx="341313" cy="238125"/>
              </a:xfrm>
              <a:custGeom>
                <a:avLst/>
                <a:gdLst>
                  <a:gd name="T0" fmla="*/ 53 w 79"/>
                  <a:gd name="T1" fmla="*/ 43 h 55"/>
                  <a:gd name="T2" fmla="*/ 53 w 79"/>
                  <a:gd name="T3" fmla="*/ 42 h 55"/>
                  <a:gd name="T4" fmla="*/ 60 w 79"/>
                  <a:gd name="T5" fmla="*/ 32 h 55"/>
                  <a:gd name="T6" fmla="*/ 62 w 79"/>
                  <a:gd name="T7" fmla="*/ 29 h 55"/>
                  <a:gd name="T8" fmla="*/ 72 w 79"/>
                  <a:gd name="T9" fmla="*/ 16 h 55"/>
                  <a:gd name="T10" fmla="*/ 73 w 79"/>
                  <a:gd name="T11" fmla="*/ 16 h 55"/>
                  <a:gd name="T12" fmla="*/ 56 w 79"/>
                  <a:gd name="T13" fmla="*/ 0 h 55"/>
                  <a:gd name="T14" fmla="*/ 39 w 79"/>
                  <a:gd name="T15" fmla="*/ 4 h 55"/>
                  <a:gd name="T16" fmla="*/ 37 w 79"/>
                  <a:gd name="T17" fmla="*/ 9 h 55"/>
                  <a:gd name="T18" fmla="*/ 31 w 79"/>
                  <a:gd name="T19" fmla="*/ 16 h 55"/>
                  <a:gd name="T20" fmla="*/ 24 w 79"/>
                  <a:gd name="T21" fmla="*/ 9 h 55"/>
                  <a:gd name="T22" fmla="*/ 6 w 79"/>
                  <a:gd name="T23" fmla="*/ 19 h 55"/>
                  <a:gd name="T24" fmla="*/ 4 w 79"/>
                  <a:gd name="T25" fmla="*/ 30 h 55"/>
                  <a:gd name="T26" fmla="*/ 8 w 79"/>
                  <a:gd name="T27" fmla="*/ 31 h 55"/>
                  <a:gd name="T28" fmla="*/ 18 w 79"/>
                  <a:gd name="T29" fmla="*/ 38 h 55"/>
                  <a:gd name="T30" fmla="*/ 18 w 79"/>
                  <a:gd name="T31" fmla="*/ 40 h 55"/>
                  <a:gd name="T32" fmla="*/ 23 w 79"/>
                  <a:gd name="T33" fmla="*/ 43 h 55"/>
                  <a:gd name="T34" fmla="*/ 18 w 79"/>
                  <a:gd name="T35" fmla="*/ 42 h 55"/>
                  <a:gd name="T36" fmla="*/ 8 w 79"/>
                  <a:gd name="T37" fmla="*/ 36 h 55"/>
                  <a:gd name="T38" fmla="*/ 3 w 79"/>
                  <a:gd name="T39" fmla="*/ 37 h 55"/>
                  <a:gd name="T40" fmla="*/ 3 w 79"/>
                  <a:gd name="T41" fmla="*/ 41 h 55"/>
                  <a:gd name="T42" fmla="*/ 0 w 79"/>
                  <a:gd name="T43" fmla="*/ 50 h 55"/>
                  <a:gd name="T44" fmla="*/ 0 w 79"/>
                  <a:gd name="T45" fmla="*/ 51 h 55"/>
                  <a:gd name="T46" fmla="*/ 11 w 79"/>
                  <a:gd name="T47" fmla="*/ 55 h 55"/>
                  <a:gd name="T48" fmla="*/ 18 w 79"/>
                  <a:gd name="T49" fmla="*/ 53 h 55"/>
                  <a:gd name="T50" fmla="*/ 28 w 79"/>
                  <a:gd name="T51" fmla="*/ 52 h 55"/>
                  <a:gd name="T52" fmla="*/ 30 w 79"/>
                  <a:gd name="T53" fmla="*/ 51 h 55"/>
                  <a:gd name="T54" fmla="*/ 42 w 79"/>
                  <a:gd name="T55" fmla="*/ 47 h 55"/>
                  <a:gd name="T56" fmla="*/ 49 w 79"/>
                  <a:gd name="T57" fmla="*/ 45 h 55"/>
                  <a:gd name="T58" fmla="*/ 50 w 79"/>
                  <a:gd name="T59" fmla="*/ 46 h 55"/>
                  <a:gd name="T60" fmla="*/ 52 w 79"/>
                  <a:gd name="T61" fmla="*/ 44 h 55"/>
                  <a:gd name="T62" fmla="*/ 53 w 79"/>
                  <a:gd name="T63" fmla="*/ 4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55">
                    <a:moveTo>
                      <a:pt x="53" y="43"/>
                    </a:moveTo>
                    <a:cubicBezTo>
                      <a:pt x="53" y="43"/>
                      <a:pt x="53" y="42"/>
                      <a:pt x="53" y="42"/>
                    </a:cubicBezTo>
                    <a:cubicBezTo>
                      <a:pt x="55" y="38"/>
                      <a:pt x="56" y="33"/>
                      <a:pt x="60" y="32"/>
                    </a:cubicBezTo>
                    <a:cubicBezTo>
                      <a:pt x="61" y="31"/>
                      <a:pt x="62" y="31"/>
                      <a:pt x="62" y="29"/>
                    </a:cubicBezTo>
                    <a:cubicBezTo>
                      <a:pt x="62" y="24"/>
                      <a:pt x="65" y="12"/>
                      <a:pt x="72" y="16"/>
                    </a:cubicBezTo>
                    <a:cubicBezTo>
                      <a:pt x="72" y="16"/>
                      <a:pt x="73" y="16"/>
                      <a:pt x="73" y="16"/>
                    </a:cubicBezTo>
                    <a:cubicBezTo>
                      <a:pt x="79" y="6"/>
                      <a:pt x="64" y="1"/>
                      <a:pt x="56" y="0"/>
                    </a:cubicBezTo>
                    <a:cubicBezTo>
                      <a:pt x="52" y="0"/>
                      <a:pt x="42" y="1"/>
                      <a:pt x="39" y="4"/>
                    </a:cubicBezTo>
                    <a:cubicBezTo>
                      <a:pt x="38" y="6"/>
                      <a:pt x="37" y="7"/>
                      <a:pt x="37" y="9"/>
                    </a:cubicBezTo>
                    <a:cubicBezTo>
                      <a:pt x="36" y="13"/>
                      <a:pt x="36" y="24"/>
                      <a:pt x="31" y="16"/>
                    </a:cubicBezTo>
                    <a:cubicBezTo>
                      <a:pt x="30" y="14"/>
                      <a:pt x="27" y="9"/>
                      <a:pt x="24" y="9"/>
                    </a:cubicBezTo>
                    <a:cubicBezTo>
                      <a:pt x="17" y="8"/>
                      <a:pt x="11" y="15"/>
                      <a:pt x="6" y="19"/>
                    </a:cubicBezTo>
                    <a:cubicBezTo>
                      <a:pt x="3" y="22"/>
                      <a:pt x="1" y="27"/>
                      <a:pt x="4" y="30"/>
                    </a:cubicBezTo>
                    <a:cubicBezTo>
                      <a:pt x="5" y="31"/>
                      <a:pt x="7" y="31"/>
                      <a:pt x="8" y="31"/>
                    </a:cubicBezTo>
                    <a:cubicBezTo>
                      <a:pt x="11" y="32"/>
                      <a:pt x="25" y="36"/>
                      <a:pt x="18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20" y="41"/>
                      <a:pt x="22" y="42"/>
                      <a:pt x="23" y="43"/>
                    </a:cubicBezTo>
                    <a:cubicBezTo>
                      <a:pt x="22" y="43"/>
                      <a:pt x="20" y="42"/>
                      <a:pt x="18" y="42"/>
                    </a:cubicBezTo>
                    <a:cubicBezTo>
                      <a:pt x="14" y="40"/>
                      <a:pt x="11" y="39"/>
                      <a:pt x="8" y="36"/>
                    </a:cubicBezTo>
                    <a:cubicBezTo>
                      <a:pt x="6" y="35"/>
                      <a:pt x="5" y="35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5" y="43"/>
                      <a:pt x="2" y="49"/>
                      <a:pt x="0" y="50"/>
                    </a:cubicBezTo>
                    <a:cubicBezTo>
                      <a:pt x="0" y="50"/>
                      <a:pt x="0" y="51"/>
                      <a:pt x="0" y="51"/>
                    </a:cubicBezTo>
                    <a:cubicBezTo>
                      <a:pt x="4" y="53"/>
                      <a:pt x="7" y="55"/>
                      <a:pt x="11" y="55"/>
                    </a:cubicBezTo>
                    <a:cubicBezTo>
                      <a:pt x="13" y="55"/>
                      <a:pt x="16" y="54"/>
                      <a:pt x="18" y="53"/>
                    </a:cubicBezTo>
                    <a:cubicBezTo>
                      <a:pt x="21" y="52"/>
                      <a:pt x="25" y="53"/>
                      <a:pt x="28" y="52"/>
                    </a:cubicBezTo>
                    <a:cubicBezTo>
                      <a:pt x="29" y="52"/>
                      <a:pt x="30" y="51"/>
                      <a:pt x="30" y="51"/>
                    </a:cubicBezTo>
                    <a:cubicBezTo>
                      <a:pt x="34" y="47"/>
                      <a:pt x="37" y="46"/>
                      <a:pt x="42" y="47"/>
                    </a:cubicBezTo>
                    <a:cubicBezTo>
                      <a:pt x="44" y="47"/>
                      <a:pt x="47" y="47"/>
                      <a:pt x="49" y="45"/>
                    </a:cubicBezTo>
                    <a:cubicBezTo>
                      <a:pt x="49" y="46"/>
                      <a:pt x="50" y="46"/>
                      <a:pt x="50" y="46"/>
                    </a:cubicBezTo>
                    <a:cubicBezTo>
                      <a:pt x="51" y="45"/>
                      <a:pt x="51" y="44"/>
                      <a:pt x="52" y="44"/>
                    </a:cubicBezTo>
                    <a:cubicBezTo>
                      <a:pt x="52" y="44"/>
                      <a:pt x="53" y="43"/>
                      <a:pt x="53" y="43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125"/>
              <p:cNvSpPr/>
              <p:nvPr/>
            </p:nvSpPr>
            <p:spPr bwMode="auto">
              <a:xfrm>
                <a:off x="5864225" y="3155950"/>
                <a:ext cx="250825" cy="182563"/>
              </a:xfrm>
              <a:custGeom>
                <a:avLst/>
                <a:gdLst>
                  <a:gd name="T0" fmla="*/ 46 w 58"/>
                  <a:gd name="T1" fmla="*/ 27 h 42"/>
                  <a:gd name="T2" fmla="*/ 51 w 58"/>
                  <a:gd name="T3" fmla="*/ 21 h 42"/>
                  <a:gd name="T4" fmla="*/ 50 w 58"/>
                  <a:gd name="T5" fmla="*/ 19 h 42"/>
                  <a:gd name="T6" fmla="*/ 58 w 58"/>
                  <a:gd name="T7" fmla="*/ 5 h 42"/>
                  <a:gd name="T8" fmla="*/ 58 w 58"/>
                  <a:gd name="T9" fmla="*/ 4 h 42"/>
                  <a:gd name="T10" fmla="*/ 47 w 58"/>
                  <a:gd name="T11" fmla="*/ 1 h 42"/>
                  <a:gd name="T12" fmla="*/ 39 w 58"/>
                  <a:gd name="T13" fmla="*/ 3 h 42"/>
                  <a:gd name="T14" fmla="*/ 38 w 58"/>
                  <a:gd name="T15" fmla="*/ 3 h 42"/>
                  <a:gd name="T16" fmla="*/ 35 w 58"/>
                  <a:gd name="T17" fmla="*/ 4 h 42"/>
                  <a:gd name="T18" fmla="*/ 25 w 58"/>
                  <a:gd name="T19" fmla="*/ 17 h 42"/>
                  <a:gd name="T20" fmla="*/ 21 w 58"/>
                  <a:gd name="T21" fmla="*/ 10 h 42"/>
                  <a:gd name="T22" fmla="*/ 7 w 58"/>
                  <a:gd name="T23" fmla="*/ 8 h 42"/>
                  <a:gd name="T24" fmla="*/ 1 w 58"/>
                  <a:gd name="T25" fmla="*/ 14 h 42"/>
                  <a:gd name="T26" fmla="*/ 2 w 58"/>
                  <a:gd name="T27" fmla="*/ 24 h 42"/>
                  <a:gd name="T28" fmla="*/ 2 w 58"/>
                  <a:gd name="T29" fmla="*/ 25 h 42"/>
                  <a:gd name="T30" fmla="*/ 13 w 58"/>
                  <a:gd name="T31" fmla="*/ 35 h 42"/>
                  <a:gd name="T32" fmla="*/ 21 w 58"/>
                  <a:gd name="T33" fmla="*/ 40 h 42"/>
                  <a:gd name="T34" fmla="*/ 39 w 58"/>
                  <a:gd name="T35" fmla="*/ 38 h 42"/>
                  <a:gd name="T36" fmla="*/ 46 w 58"/>
                  <a:gd name="T37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42">
                    <a:moveTo>
                      <a:pt x="46" y="27"/>
                    </a:moveTo>
                    <a:cubicBezTo>
                      <a:pt x="47" y="26"/>
                      <a:pt x="50" y="23"/>
                      <a:pt x="51" y="21"/>
                    </a:cubicBezTo>
                    <a:cubicBezTo>
                      <a:pt x="51" y="20"/>
                      <a:pt x="51" y="19"/>
                      <a:pt x="50" y="19"/>
                    </a:cubicBezTo>
                    <a:cubicBezTo>
                      <a:pt x="46" y="16"/>
                      <a:pt x="56" y="7"/>
                      <a:pt x="58" y="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4" y="3"/>
                      <a:pt x="51" y="1"/>
                      <a:pt x="47" y="1"/>
                    </a:cubicBezTo>
                    <a:cubicBezTo>
                      <a:pt x="44" y="0"/>
                      <a:pt x="42" y="2"/>
                      <a:pt x="39" y="3"/>
                    </a:cubicBezTo>
                    <a:cubicBezTo>
                      <a:pt x="39" y="3"/>
                      <a:pt x="39" y="3"/>
                      <a:pt x="38" y="3"/>
                    </a:cubicBezTo>
                    <a:cubicBezTo>
                      <a:pt x="37" y="4"/>
                      <a:pt x="36" y="4"/>
                      <a:pt x="35" y="4"/>
                    </a:cubicBezTo>
                    <a:cubicBezTo>
                      <a:pt x="30" y="3"/>
                      <a:pt x="27" y="13"/>
                      <a:pt x="25" y="17"/>
                    </a:cubicBezTo>
                    <a:cubicBezTo>
                      <a:pt x="25" y="16"/>
                      <a:pt x="22" y="12"/>
                      <a:pt x="21" y="10"/>
                    </a:cubicBezTo>
                    <a:cubicBezTo>
                      <a:pt x="18" y="6"/>
                      <a:pt x="11" y="5"/>
                      <a:pt x="7" y="8"/>
                    </a:cubicBezTo>
                    <a:cubicBezTo>
                      <a:pt x="5" y="9"/>
                      <a:pt x="2" y="11"/>
                      <a:pt x="1" y="14"/>
                    </a:cubicBezTo>
                    <a:cubicBezTo>
                      <a:pt x="0" y="17"/>
                      <a:pt x="4" y="21"/>
                      <a:pt x="2" y="24"/>
                    </a:cubicBezTo>
                    <a:cubicBezTo>
                      <a:pt x="1" y="24"/>
                      <a:pt x="1" y="25"/>
                      <a:pt x="2" y="25"/>
                    </a:cubicBezTo>
                    <a:cubicBezTo>
                      <a:pt x="6" y="28"/>
                      <a:pt x="10" y="30"/>
                      <a:pt x="13" y="35"/>
                    </a:cubicBezTo>
                    <a:cubicBezTo>
                      <a:pt x="15" y="37"/>
                      <a:pt x="19" y="39"/>
                      <a:pt x="21" y="40"/>
                    </a:cubicBezTo>
                    <a:cubicBezTo>
                      <a:pt x="26" y="41"/>
                      <a:pt x="35" y="42"/>
                      <a:pt x="39" y="38"/>
                    </a:cubicBezTo>
                    <a:cubicBezTo>
                      <a:pt x="42" y="35"/>
                      <a:pt x="44" y="31"/>
                      <a:pt x="46" y="27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126"/>
              <p:cNvSpPr/>
              <p:nvPr/>
            </p:nvSpPr>
            <p:spPr bwMode="auto">
              <a:xfrm>
                <a:off x="5803900" y="3311525"/>
                <a:ext cx="165100" cy="57150"/>
              </a:xfrm>
              <a:custGeom>
                <a:avLst/>
                <a:gdLst>
                  <a:gd name="T0" fmla="*/ 37 w 38"/>
                  <a:gd name="T1" fmla="*/ 5 h 13"/>
                  <a:gd name="T2" fmla="*/ 31 w 38"/>
                  <a:gd name="T3" fmla="*/ 6 h 13"/>
                  <a:gd name="T4" fmla="*/ 0 w 38"/>
                  <a:gd name="T5" fmla="*/ 12 h 13"/>
                  <a:gd name="T6" fmla="*/ 1 w 38"/>
                  <a:gd name="T7" fmla="*/ 12 h 13"/>
                  <a:gd name="T8" fmla="*/ 22 w 38"/>
                  <a:gd name="T9" fmla="*/ 9 h 13"/>
                  <a:gd name="T10" fmla="*/ 35 w 38"/>
                  <a:gd name="T11" fmla="*/ 7 h 13"/>
                  <a:gd name="T12" fmla="*/ 36 w 38"/>
                  <a:gd name="T13" fmla="*/ 7 h 13"/>
                  <a:gd name="T14" fmla="*/ 37 w 38"/>
                  <a:gd name="T15" fmla="*/ 7 h 13"/>
                  <a:gd name="T16" fmla="*/ 37 w 38"/>
                  <a:gd name="T17" fmla="*/ 6 h 13"/>
                  <a:gd name="T18" fmla="*/ 37 w 38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">
                    <a:moveTo>
                      <a:pt x="37" y="5"/>
                    </a:moveTo>
                    <a:cubicBezTo>
                      <a:pt x="35" y="5"/>
                      <a:pt x="33" y="6"/>
                      <a:pt x="31" y="6"/>
                    </a:cubicBezTo>
                    <a:cubicBezTo>
                      <a:pt x="20" y="6"/>
                      <a:pt x="7" y="0"/>
                      <a:pt x="0" y="12"/>
                    </a:cubicBezTo>
                    <a:cubicBezTo>
                      <a:pt x="0" y="12"/>
                      <a:pt x="1" y="13"/>
                      <a:pt x="1" y="12"/>
                    </a:cubicBezTo>
                    <a:cubicBezTo>
                      <a:pt x="6" y="10"/>
                      <a:pt x="16" y="8"/>
                      <a:pt x="22" y="9"/>
                    </a:cubicBezTo>
                    <a:cubicBezTo>
                      <a:pt x="27" y="10"/>
                      <a:pt x="30" y="9"/>
                      <a:pt x="35" y="7"/>
                    </a:cubicBezTo>
                    <a:cubicBezTo>
                      <a:pt x="35" y="7"/>
                      <a:pt x="36" y="7"/>
                      <a:pt x="36" y="7"/>
                    </a:cubicBezTo>
                    <a:cubicBezTo>
                      <a:pt x="36" y="7"/>
                      <a:pt x="36" y="7"/>
                      <a:pt x="37" y="7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8" y="5"/>
                      <a:pt x="37" y="5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127"/>
              <p:cNvSpPr/>
              <p:nvPr/>
            </p:nvSpPr>
            <p:spPr bwMode="auto">
              <a:xfrm>
                <a:off x="6024563" y="3376613"/>
                <a:ext cx="39688" cy="117475"/>
              </a:xfrm>
              <a:custGeom>
                <a:avLst/>
                <a:gdLst>
                  <a:gd name="T0" fmla="*/ 2 w 9"/>
                  <a:gd name="T1" fmla="*/ 26 h 27"/>
                  <a:gd name="T2" fmla="*/ 2 w 9"/>
                  <a:gd name="T3" fmla="*/ 26 h 27"/>
                  <a:gd name="T4" fmla="*/ 2 w 9"/>
                  <a:gd name="T5" fmla="*/ 26 h 27"/>
                  <a:gd name="T6" fmla="*/ 4 w 9"/>
                  <a:gd name="T7" fmla="*/ 21 h 27"/>
                  <a:gd name="T8" fmla="*/ 5 w 9"/>
                  <a:gd name="T9" fmla="*/ 18 h 27"/>
                  <a:gd name="T10" fmla="*/ 7 w 9"/>
                  <a:gd name="T11" fmla="*/ 13 h 27"/>
                  <a:gd name="T12" fmla="*/ 2 w 9"/>
                  <a:gd name="T13" fmla="*/ 2 h 27"/>
                  <a:gd name="T14" fmla="*/ 1 w 9"/>
                  <a:gd name="T15" fmla="*/ 1 h 27"/>
                  <a:gd name="T16" fmla="*/ 0 w 9"/>
                  <a:gd name="T17" fmla="*/ 1 h 27"/>
                  <a:gd name="T18" fmla="*/ 0 w 9"/>
                  <a:gd name="T19" fmla="*/ 2 h 27"/>
                  <a:gd name="T20" fmla="*/ 1 w 9"/>
                  <a:gd name="T21" fmla="*/ 3 h 27"/>
                  <a:gd name="T22" fmla="*/ 0 w 9"/>
                  <a:gd name="T23" fmla="*/ 4 h 27"/>
                  <a:gd name="T24" fmla="*/ 2 w 9"/>
                  <a:gd name="T25" fmla="*/ 11 h 27"/>
                  <a:gd name="T26" fmla="*/ 2 w 9"/>
                  <a:gd name="T27" fmla="*/ 17 h 27"/>
                  <a:gd name="T28" fmla="*/ 0 w 9"/>
                  <a:gd name="T29" fmla="*/ 26 h 27"/>
                  <a:gd name="T30" fmla="*/ 2 w 9"/>
                  <a:gd name="T31" fmla="*/ 26 h 27"/>
                  <a:gd name="T32" fmla="*/ 2 w 9"/>
                  <a:gd name="T33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7">
                    <a:moveTo>
                      <a:pt x="2" y="26"/>
                    </a:moveTo>
                    <a:cubicBezTo>
                      <a:pt x="2" y="26"/>
                      <a:pt x="2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5"/>
                      <a:pt x="4" y="23"/>
                      <a:pt x="4" y="21"/>
                    </a:cubicBezTo>
                    <a:cubicBezTo>
                      <a:pt x="4" y="20"/>
                      <a:pt x="5" y="19"/>
                      <a:pt x="5" y="18"/>
                    </a:cubicBezTo>
                    <a:cubicBezTo>
                      <a:pt x="5" y="16"/>
                      <a:pt x="6" y="15"/>
                      <a:pt x="7" y="13"/>
                    </a:cubicBezTo>
                    <a:cubicBezTo>
                      <a:pt x="9" y="9"/>
                      <a:pt x="3" y="5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6"/>
                      <a:pt x="1" y="9"/>
                      <a:pt x="2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20"/>
                      <a:pt x="2" y="23"/>
                      <a:pt x="0" y="26"/>
                    </a:cubicBezTo>
                    <a:cubicBezTo>
                      <a:pt x="0" y="26"/>
                      <a:pt x="1" y="27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128"/>
              <p:cNvSpPr/>
              <p:nvPr/>
            </p:nvSpPr>
            <p:spPr bwMode="auto">
              <a:xfrm>
                <a:off x="6016625" y="3286125"/>
                <a:ext cx="141288" cy="147638"/>
              </a:xfrm>
              <a:custGeom>
                <a:avLst/>
                <a:gdLst>
                  <a:gd name="T0" fmla="*/ 26 w 33"/>
                  <a:gd name="T1" fmla="*/ 17 h 34"/>
                  <a:gd name="T2" fmla="*/ 21 w 33"/>
                  <a:gd name="T3" fmla="*/ 15 h 34"/>
                  <a:gd name="T4" fmla="*/ 20 w 33"/>
                  <a:gd name="T5" fmla="*/ 12 h 34"/>
                  <a:gd name="T6" fmla="*/ 20 w 33"/>
                  <a:gd name="T7" fmla="*/ 11 h 34"/>
                  <a:gd name="T8" fmla="*/ 32 w 33"/>
                  <a:gd name="T9" fmla="*/ 1 h 34"/>
                  <a:gd name="T10" fmla="*/ 32 w 33"/>
                  <a:gd name="T11" fmla="*/ 0 h 34"/>
                  <a:gd name="T12" fmla="*/ 12 w 33"/>
                  <a:gd name="T13" fmla="*/ 12 h 34"/>
                  <a:gd name="T14" fmla="*/ 12 w 33"/>
                  <a:gd name="T15" fmla="*/ 13 h 34"/>
                  <a:gd name="T16" fmla="*/ 1 w 33"/>
                  <a:gd name="T17" fmla="*/ 23 h 34"/>
                  <a:gd name="T18" fmla="*/ 4 w 33"/>
                  <a:gd name="T19" fmla="*/ 33 h 34"/>
                  <a:gd name="T20" fmla="*/ 6 w 33"/>
                  <a:gd name="T21" fmla="*/ 33 h 34"/>
                  <a:gd name="T22" fmla="*/ 5 w 33"/>
                  <a:gd name="T23" fmla="*/ 25 h 34"/>
                  <a:gd name="T24" fmla="*/ 9 w 33"/>
                  <a:gd name="T25" fmla="*/ 23 h 34"/>
                  <a:gd name="T26" fmla="*/ 11 w 33"/>
                  <a:gd name="T27" fmla="*/ 21 h 34"/>
                  <a:gd name="T28" fmla="*/ 20 w 33"/>
                  <a:gd name="T29" fmla="*/ 18 h 34"/>
                  <a:gd name="T30" fmla="*/ 20 w 33"/>
                  <a:gd name="T31" fmla="*/ 18 h 34"/>
                  <a:gd name="T32" fmla="*/ 26 w 33"/>
                  <a:gd name="T33" fmla="*/ 19 h 34"/>
                  <a:gd name="T34" fmla="*/ 26 w 33"/>
                  <a:gd name="T3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4">
                    <a:moveTo>
                      <a:pt x="26" y="17"/>
                    </a:moveTo>
                    <a:cubicBezTo>
                      <a:pt x="24" y="16"/>
                      <a:pt x="23" y="16"/>
                      <a:pt x="21" y="15"/>
                    </a:cubicBezTo>
                    <a:cubicBezTo>
                      <a:pt x="19" y="15"/>
                      <a:pt x="19" y="14"/>
                      <a:pt x="20" y="12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17" y="8"/>
                      <a:pt x="30" y="2"/>
                      <a:pt x="32" y="1"/>
                    </a:cubicBezTo>
                    <a:cubicBezTo>
                      <a:pt x="33" y="1"/>
                      <a:pt x="32" y="0"/>
                      <a:pt x="32" y="0"/>
                    </a:cubicBezTo>
                    <a:cubicBezTo>
                      <a:pt x="23" y="1"/>
                      <a:pt x="17" y="5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ubicBezTo>
                      <a:pt x="13" y="14"/>
                      <a:pt x="2" y="21"/>
                      <a:pt x="1" y="23"/>
                    </a:cubicBezTo>
                    <a:cubicBezTo>
                      <a:pt x="0" y="26"/>
                      <a:pt x="3" y="31"/>
                      <a:pt x="4" y="33"/>
                    </a:cubicBezTo>
                    <a:cubicBezTo>
                      <a:pt x="5" y="34"/>
                      <a:pt x="6" y="34"/>
                      <a:pt x="6" y="33"/>
                    </a:cubicBezTo>
                    <a:cubicBezTo>
                      <a:pt x="6" y="30"/>
                      <a:pt x="6" y="28"/>
                      <a:pt x="5" y="25"/>
                    </a:cubicBezTo>
                    <a:cubicBezTo>
                      <a:pt x="5" y="23"/>
                      <a:pt x="8" y="24"/>
                      <a:pt x="9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14" y="18"/>
                      <a:pt x="17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2" y="18"/>
                      <a:pt x="24" y="19"/>
                      <a:pt x="26" y="19"/>
                    </a:cubicBezTo>
                    <a:cubicBezTo>
                      <a:pt x="27" y="18"/>
                      <a:pt x="27" y="18"/>
                      <a:pt x="26" y="17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129"/>
              <p:cNvSpPr/>
              <p:nvPr/>
            </p:nvSpPr>
            <p:spPr bwMode="auto">
              <a:xfrm>
                <a:off x="5861050" y="3160713"/>
                <a:ext cx="215900" cy="155575"/>
              </a:xfrm>
              <a:custGeom>
                <a:avLst/>
                <a:gdLst>
                  <a:gd name="T0" fmla="*/ 34 w 50"/>
                  <a:gd name="T1" fmla="*/ 33 h 36"/>
                  <a:gd name="T2" fmla="*/ 37 w 50"/>
                  <a:gd name="T3" fmla="*/ 14 h 36"/>
                  <a:gd name="T4" fmla="*/ 39 w 50"/>
                  <a:gd name="T5" fmla="*/ 12 h 36"/>
                  <a:gd name="T6" fmla="*/ 44 w 50"/>
                  <a:gd name="T7" fmla="*/ 10 h 36"/>
                  <a:gd name="T8" fmla="*/ 45 w 50"/>
                  <a:gd name="T9" fmla="*/ 8 h 36"/>
                  <a:gd name="T10" fmla="*/ 45 w 50"/>
                  <a:gd name="T11" fmla="*/ 5 h 36"/>
                  <a:gd name="T12" fmla="*/ 47 w 50"/>
                  <a:gd name="T13" fmla="*/ 1 h 36"/>
                  <a:gd name="T14" fmla="*/ 49 w 50"/>
                  <a:gd name="T15" fmla="*/ 1 h 36"/>
                  <a:gd name="T16" fmla="*/ 49 w 50"/>
                  <a:gd name="T17" fmla="*/ 0 h 36"/>
                  <a:gd name="T18" fmla="*/ 46 w 50"/>
                  <a:gd name="T19" fmla="*/ 0 h 36"/>
                  <a:gd name="T20" fmla="*/ 45 w 50"/>
                  <a:gd name="T21" fmla="*/ 0 h 36"/>
                  <a:gd name="T22" fmla="*/ 37 w 50"/>
                  <a:gd name="T23" fmla="*/ 3 h 36"/>
                  <a:gd name="T24" fmla="*/ 35 w 50"/>
                  <a:gd name="T25" fmla="*/ 4 h 36"/>
                  <a:gd name="T26" fmla="*/ 34 w 50"/>
                  <a:gd name="T27" fmla="*/ 6 h 36"/>
                  <a:gd name="T28" fmla="*/ 30 w 50"/>
                  <a:gd name="T29" fmla="*/ 11 h 36"/>
                  <a:gd name="T30" fmla="*/ 28 w 50"/>
                  <a:gd name="T31" fmla="*/ 17 h 36"/>
                  <a:gd name="T32" fmla="*/ 32 w 50"/>
                  <a:gd name="T33" fmla="*/ 26 h 36"/>
                  <a:gd name="T34" fmla="*/ 21 w 50"/>
                  <a:gd name="T35" fmla="*/ 9 h 36"/>
                  <a:gd name="T36" fmla="*/ 15 w 50"/>
                  <a:gd name="T37" fmla="*/ 5 h 36"/>
                  <a:gd name="T38" fmla="*/ 14 w 50"/>
                  <a:gd name="T39" fmla="*/ 5 h 36"/>
                  <a:gd name="T40" fmla="*/ 14 w 50"/>
                  <a:gd name="T41" fmla="*/ 5 h 36"/>
                  <a:gd name="T42" fmla="*/ 4 w 50"/>
                  <a:gd name="T43" fmla="*/ 9 h 36"/>
                  <a:gd name="T44" fmla="*/ 0 w 50"/>
                  <a:gd name="T45" fmla="*/ 13 h 36"/>
                  <a:gd name="T46" fmla="*/ 1 w 50"/>
                  <a:gd name="T47" fmla="*/ 14 h 36"/>
                  <a:gd name="T48" fmla="*/ 11 w 50"/>
                  <a:gd name="T49" fmla="*/ 17 h 36"/>
                  <a:gd name="T50" fmla="*/ 14 w 50"/>
                  <a:gd name="T51" fmla="*/ 17 h 36"/>
                  <a:gd name="T52" fmla="*/ 32 w 50"/>
                  <a:gd name="T53" fmla="*/ 35 h 36"/>
                  <a:gd name="T54" fmla="*/ 33 w 50"/>
                  <a:gd name="T55" fmla="*/ 35 h 36"/>
                  <a:gd name="T56" fmla="*/ 34 w 50"/>
                  <a:gd name="T5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36">
                    <a:moveTo>
                      <a:pt x="34" y="33"/>
                    </a:moveTo>
                    <a:cubicBezTo>
                      <a:pt x="36" y="27"/>
                      <a:pt x="30" y="17"/>
                      <a:pt x="37" y="14"/>
                    </a:cubicBezTo>
                    <a:cubicBezTo>
                      <a:pt x="37" y="14"/>
                      <a:pt x="38" y="13"/>
                      <a:pt x="39" y="12"/>
                    </a:cubicBezTo>
                    <a:cubicBezTo>
                      <a:pt x="39" y="7"/>
                      <a:pt x="42" y="10"/>
                      <a:pt x="44" y="10"/>
                    </a:cubicBezTo>
                    <a:cubicBezTo>
                      <a:pt x="45" y="10"/>
                      <a:pt x="45" y="9"/>
                      <a:pt x="45" y="8"/>
                    </a:cubicBezTo>
                    <a:cubicBezTo>
                      <a:pt x="45" y="7"/>
                      <a:pt x="45" y="6"/>
                      <a:pt x="45" y="5"/>
                    </a:cubicBezTo>
                    <a:cubicBezTo>
                      <a:pt x="45" y="3"/>
                      <a:pt x="46" y="2"/>
                      <a:pt x="47" y="1"/>
                    </a:cubicBezTo>
                    <a:cubicBezTo>
                      <a:pt x="47" y="1"/>
                      <a:pt x="48" y="1"/>
                      <a:pt x="49" y="1"/>
                    </a:cubicBezTo>
                    <a:cubicBezTo>
                      <a:pt x="50" y="1"/>
                      <a:pt x="50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2" y="0"/>
                      <a:pt x="39" y="1"/>
                      <a:pt x="37" y="3"/>
                    </a:cubicBezTo>
                    <a:cubicBezTo>
                      <a:pt x="36" y="3"/>
                      <a:pt x="36" y="4"/>
                      <a:pt x="35" y="4"/>
                    </a:cubicBezTo>
                    <a:cubicBezTo>
                      <a:pt x="35" y="5"/>
                      <a:pt x="34" y="6"/>
                      <a:pt x="34" y="6"/>
                    </a:cubicBezTo>
                    <a:cubicBezTo>
                      <a:pt x="34" y="8"/>
                      <a:pt x="31" y="10"/>
                      <a:pt x="30" y="11"/>
                    </a:cubicBezTo>
                    <a:cubicBezTo>
                      <a:pt x="29" y="12"/>
                      <a:pt x="28" y="15"/>
                      <a:pt x="28" y="17"/>
                    </a:cubicBezTo>
                    <a:cubicBezTo>
                      <a:pt x="29" y="20"/>
                      <a:pt x="31" y="23"/>
                      <a:pt x="32" y="26"/>
                    </a:cubicBezTo>
                    <a:cubicBezTo>
                      <a:pt x="28" y="20"/>
                      <a:pt x="25" y="15"/>
                      <a:pt x="21" y="9"/>
                    </a:cubicBezTo>
                    <a:cubicBezTo>
                      <a:pt x="20" y="7"/>
                      <a:pt x="17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0" y="4"/>
                      <a:pt x="6" y="6"/>
                      <a:pt x="4" y="9"/>
                    </a:cubicBezTo>
                    <a:cubicBezTo>
                      <a:pt x="3" y="10"/>
                      <a:pt x="1" y="12"/>
                      <a:pt x="0" y="13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5" y="13"/>
                      <a:pt x="8" y="17"/>
                      <a:pt x="11" y="17"/>
                    </a:cubicBezTo>
                    <a:cubicBezTo>
                      <a:pt x="12" y="18"/>
                      <a:pt x="14" y="18"/>
                      <a:pt x="14" y="17"/>
                    </a:cubicBezTo>
                    <a:cubicBezTo>
                      <a:pt x="22" y="9"/>
                      <a:pt x="31" y="30"/>
                      <a:pt x="32" y="35"/>
                    </a:cubicBezTo>
                    <a:cubicBezTo>
                      <a:pt x="32" y="36"/>
                      <a:pt x="33" y="36"/>
                      <a:pt x="33" y="35"/>
                    </a:cubicBezTo>
                    <a:cubicBezTo>
                      <a:pt x="34" y="34"/>
                      <a:pt x="34" y="34"/>
                      <a:pt x="34" y="3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130"/>
              <p:cNvSpPr/>
              <p:nvPr/>
            </p:nvSpPr>
            <p:spPr bwMode="auto">
              <a:xfrm>
                <a:off x="5951538" y="3290888"/>
                <a:ext cx="128588" cy="98425"/>
              </a:xfrm>
              <a:custGeom>
                <a:avLst/>
                <a:gdLst>
                  <a:gd name="T0" fmla="*/ 25 w 30"/>
                  <a:gd name="T1" fmla="*/ 10 h 23"/>
                  <a:gd name="T2" fmla="*/ 10 w 30"/>
                  <a:gd name="T3" fmla="*/ 3 h 23"/>
                  <a:gd name="T4" fmla="*/ 0 w 30"/>
                  <a:gd name="T5" fmla="*/ 12 h 23"/>
                  <a:gd name="T6" fmla="*/ 15 w 30"/>
                  <a:gd name="T7" fmla="*/ 23 h 23"/>
                  <a:gd name="T8" fmla="*/ 25 w 30"/>
                  <a:gd name="T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25" y="10"/>
                    </a:moveTo>
                    <a:cubicBezTo>
                      <a:pt x="23" y="7"/>
                      <a:pt x="15" y="0"/>
                      <a:pt x="10" y="3"/>
                    </a:cubicBezTo>
                    <a:cubicBezTo>
                      <a:pt x="5" y="4"/>
                      <a:pt x="0" y="7"/>
                      <a:pt x="0" y="12"/>
                    </a:cubicBezTo>
                    <a:cubicBezTo>
                      <a:pt x="1" y="20"/>
                      <a:pt x="9" y="23"/>
                      <a:pt x="15" y="23"/>
                    </a:cubicBezTo>
                    <a:cubicBezTo>
                      <a:pt x="21" y="23"/>
                      <a:pt x="30" y="16"/>
                      <a:pt x="25" y="1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131"/>
              <p:cNvSpPr/>
              <p:nvPr/>
            </p:nvSpPr>
            <p:spPr bwMode="auto">
              <a:xfrm>
                <a:off x="5942013" y="3311525"/>
                <a:ext cx="122238" cy="82550"/>
              </a:xfrm>
              <a:custGeom>
                <a:avLst/>
                <a:gdLst>
                  <a:gd name="T0" fmla="*/ 26 w 28"/>
                  <a:gd name="T1" fmla="*/ 6 h 19"/>
                  <a:gd name="T2" fmla="*/ 26 w 28"/>
                  <a:gd name="T3" fmla="*/ 6 h 19"/>
                  <a:gd name="T4" fmla="*/ 21 w 28"/>
                  <a:gd name="T5" fmla="*/ 0 h 19"/>
                  <a:gd name="T6" fmla="*/ 20 w 28"/>
                  <a:gd name="T7" fmla="*/ 1 h 19"/>
                  <a:gd name="T8" fmla="*/ 20 w 28"/>
                  <a:gd name="T9" fmla="*/ 1 h 19"/>
                  <a:gd name="T10" fmla="*/ 21 w 28"/>
                  <a:gd name="T11" fmla="*/ 3 h 19"/>
                  <a:gd name="T12" fmla="*/ 22 w 28"/>
                  <a:gd name="T13" fmla="*/ 4 h 19"/>
                  <a:gd name="T14" fmla="*/ 21 w 28"/>
                  <a:gd name="T15" fmla="*/ 4 h 19"/>
                  <a:gd name="T16" fmla="*/ 17 w 28"/>
                  <a:gd name="T17" fmla="*/ 6 h 19"/>
                  <a:gd name="T18" fmla="*/ 6 w 28"/>
                  <a:gd name="T19" fmla="*/ 3 h 19"/>
                  <a:gd name="T20" fmla="*/ 5 w 28"/>
                  <a:gd name="T21" fmla="*/ 3 h 19"/>
                  <a:gd name="T22" fmla="*/ 14 w 28"/>
                  <a:gd name="T23" fmla="*/ 18 h 19"/>
                  <a:gd name="T24" fmla="*/ 25 w 28"/>
                  <a:gd name="T25" fmla="*/ 16 h 19"/>
                  <a:gd name="T26" fmla="*/ 26 w 28"/>
                  <a:gd name="T27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19">
                    <a:moveTo>
                      <a:pt x="26" y="6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5" y="3"/>
                      <a:pt x="23" y="2"/>
                      <a:pt x="21" y="0"/>
                    </a:cubicBezTo>
                    <a:cubicBezTo>
                      <a:pt x="21" y="0"/>
                      <a:pt x="21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1" y="2"/>
                      <a:pt x="21" y="3"/>
                    </a:cubicBezTo>
                    <a:cubicBezTo>
                      <a:pt x="21" y="3"/>
                      <a:pt x="21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18" y="6"/>
                      <a:pt x="17" y="6"/>
                    </a:cubicBezTo>
                    <a:cubicBezTo>
                      <a:pt x="13" y="7"/>
                      <a:pt x="8" y="8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0" y="10"/>
                      <a:pt x="8" y="16"/>
                      <a:pt x="14" y="18"/>
                    </a:cubicBezTo>
                    <a:cubicBezTo>
                      <a:pt x="18" y="19"/>
                      <a:pt x="22" y="18"/>
                      <a:pt x="25" y="16"/>
                    </a:cubicBezTo>
                    <a:cubicBezTo>
                      <a:pt x="28" y="13"/>
                      <a:pt x="22" y="8"/>
                      <a:pt x="26" y="6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132"/>
              <p:cNvSpPr/>
              <p:nvPr/>
            </p:nvSpPr>
            <p:spPr bwMode="auto">
              <a:xfrm>
                <a:off x="5999163" y="3316288"/>
                <a:ext cx="47625" cy="39688"/>
              </a:xfrm>
              <a:custGeom>
                <a:avLst/>
                <a:gdLst>
                  <a:gd name="T0" fmla="*/ 10 w 11"/>
                  <a:gd name="T1" fmla="*/ 7 h 9"/>
                  <a:gd name="T2" fmla="*/ 10 w 11"/>
                  <a:gd name="T3" fmla="*/ 3 h 9"/>
                  <a:gd name="T4" fmla="*/ 10 w 11"/>
                  <a:gd name="T5" fmla="*/ 1 h 9"/>
                  <a:gd name="T6" fmla="*/ 6 w 11"/>
                  <a:gd name="T7" fmla="*/ 1 h 9"/>
                  <a:gd name="T8" fmla="*/ 5 w 11"/>
                  <a:gd name="T9" fmla="*/ 2 h 9"/>
                  <a:gd name="T10" fmla="*/ 4 w 11"/>
                  <a:gd name="T11" fmla="*/ 5 h 9"/>
                  <a:gd name="T12" fmla="*/ 1 w 11"/>
                  <a:gd name="T13" fmla="*/ 5 h 9"/>
                  <a:gd name="T14" fmla="*/ 0 w 11"/>
                  <a:gd name="T15" fmla="*/ 6 h 9"/>
                  <a:gd name="T16" fmla="*/ 10 w 11"/>
                  <a:gd name="T17" fmla="*/ 8 h 9"/>
                  <a:gd name="T18" fmla="*/ 10 w 11"/>
                  <a:gd name="T1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10" y="7"/>
                    </a:moveTo>
                    <a:cubicBezTo>
                      <a:pt x="9" y="5"/>
                      <a:pt x="9" y="4"/>
                      <a:pt x="10" y="3"/>
                    </a:cubicBezTo>
                    <a:cubicBezTo>
                      <a:pt x="11" y="2"/>
                      <a:pt x="11" y="2"/>
                      <a:pt x="10" y="1"/>
                    </a:cubicBezTo>
                    <a:cubicBezTo>
                      <a:pt x="9" y="0"/>
                      <a:pt x="7" y="0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8"/>
                      <a:pt x="8" y="9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133"/>
              <p:cNvSpPr/>
              <p:nvPr/>
            </p:nvSpPr>
            <p:spPr bwMode="auto">
              <a:xfrm>
                <a:off x="5969000" y="3338513"/>
                <a:ext cx="30163" cy="34925"/>
              </a:xfrm>
              <a:custGeom>
                <a:avLst/>
                <a:gdLst>
                  <a:gd name="T0" fmla="*/ 6 w 7"/>
                  <a:gd name="T1" fmla="*/ 4 h 8"/>
                  <a:gd name="T2" fmla="*/ 4 w 7"/>
                  <a:gd name="T3" fmla="*/ 4 h 8"/>
                  <a:gd name="T4" fmla="*/ 3 w 7"/>
                  <a:gd name="T5" fmla="*/ 1 h 8"/>
                  <a:gd name="T6" fmla="*/ 1 w 7"/>
                  <a:gd name="T7" fmla="*/ 1 h 8"/>
                  <a:gd name="T8" fmla="*/ 3 w 7"/>
                  <a:gd name="T9" fmla="*/ 7 h 8"/>
                  <a:gd name="T10" fmla="*/ 5 w 7"/>
                  <a:gd name="T11" fmla="*/ 7 h 8"/>
                  <a:gd name="T12" fmla="*/ 7 w 7"/>
                  <a:gd name="T13" fmla="*/ 5 h 8"/>
                  <a:gd name="T14" fmla="*/ 6 w 7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6" y="4"/>
                    </a:move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3"/>
                      <a:pt x="1" y="5"/>
                      <a:pt x="3" y="7"/>
                    </a:cubicBezTo>
                    <a:cubicBezTo>
                      <a:pt x="4" y="7"/>
                      <a:pt x="4" y="8"/>
                      <a:pt x="5" y="7"/>
                    </a:cubicBezTo>
                    <a:cubicBezTo>
                      <a:pt x="6" y="7"/>
                      <a:pt x="7" y="6"/>
                      <a:pt x="7" y="5"/>
                    </a:cubicBezTo>
                    <a:cubicBezTo>
                      <a:pt x="7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1909" name="组合 1908"/>
          <p:cNvGrpSpPr/>
          <p:nvPr/>
        </p:nvGrpSpPr>
        <p:grpSpPr>
          <a:xfrm>
            <a:off x="11039505" y="5805155"/>
            <a:ext cx="348020" cy="357426"/>
            <a:chOff x="5859463" y="3181350"/>
            <a:chExt cx="469900" cy="482600"/>
          </a:xfrm>
        </p:grpSpPr>
        <p:sp>
          <p:nvSpPr>
            <p:cNvPr id="1910" name="Freeform 85"/>
            <p:cNvSpPr/>
            <p:nvPr/>
          </p:nvSpPr>
          <p:spPr bwMode="auto">
            <a:xfrm>
              <a:off x="5859463" y="3181350"/>
              <a:ext cx="469900" cy="482600"/>
            </a:xfrm>
            <a:custGeom>
              <a:avLst/>
              <a:gdLst>
                <a:gd name="T0" fmla="*/ 79 w 108"/>
                <a:gd name="T1" fmla="*/ 30 h 111"/>
                <a:gd name="T2" fmla="*/ 79 w 108"/>
                <a:gd name="T3" fmla="*/ 13 h 111"/>
                <a:gd name="T4" fmla="*/ 54 w 108"/>
                <a:gd name="T5" fmla="*/ 3 h 111"/>
                <a:gd name="T6" fmla="*/ 38 w 108"/>
                <a:gd name="T7" fmla="*/ 17 h 111"/>
                <a:gd name="T8" fmla="*/ 33 w 108"/>
                <a:gd name="T9" fmla="*/ 16 h 111"/>
                <a:gd name="T10" fmla="*/ 7 w 108"/>
                <a:gd name="T11" fmla="*/ 29 h 111"/>
                <a:gd name="T12" fmla="*/ 4 w 108"/>
                <a:gd name="T13" fmla="*/ 51 h 111"/>
                <a:gd name="T14" fmla="*/ 21 w 108"/>
                <a:gd name="T15" fmla="*/ 66 h 111"/>
                <a:gd name="T16" fmla="*/ 2 w 108"/>
                <a:gd name="T17" fmla="*/ 82 h 111"/>
                <a:gd name="T18" fmla="*/ 3 w 108"/>
                <a:gd name="T19" fmla="*/ 93 h 111"/>
                <a:gd name="T20" fmla="*/ 15 w 108"/>
                <a:gd name="T21" fmla="*/ 104 h 111"/>
                <a:gd name="T22" fmla="*/ 33 w 108"/>
                <a:gd name="T23" fmla="*/ 107 h 111"/>
                <a:gd name="T24" fmla="*/ 35 w 108"/>
                <a:gd name="T25" fmla="*/ 105 h 111"/>
                <a:gd name="T26" fmla="*/ 42 w 108"/>
                <a:gd name="T27" fmla="*/ 97 h 111"/>
                <a:gd name="T28" fmla="*/ 46 w 108"/>
                <a:gd name="T29" fmla="*/ 90 h 111"/>
                <a:gd name="T30" fmla="*/ 60 w 108"/>
                <a:gd name="T31" fmla="*/ 110 h 111"/>
                <a:gd name="T32" fmla="*/ 71 w 108"/>
                <a:gd name="T33" fmla="*/ 109 h 111"/>
                <a:gd name="T34" fmla="*/ 77 w 108"/>
                <a:gd name="T35" fmla="*/ 98 h 111"/>
                <a:gd name="T36" fmla="*/ 88 w 108"/>
                <a:gd name="T37" fmla="*/ 97 h 111"/>
                <a:gd name="T38" fmla="*/ 92 w 108"/>
                <a:gd name="T39" fmla="*/ 84 h 111"/>
                <a:gd name="T40" fmla="*/ 83 w 108"/>
                <a:gd name="T41" fmla="*/ 67 h 111"/>
                <a:gd name="T42" fmla="*/ 95 w 108"/>
                <a:gd name="T43" fmla="*/ 64 h 111"/>
                <a:gd name="T44" fmla="*/ 100 w 108"/>
                <a:gd name="T45" fmla="*/ 53 h 111"/>
                <a:gd name="T46" fmla="*/ 106 w 108"/>
                <a:gd name="T47" fmla="*/ 43 h 111"/>
                <a:gd name="T48" fmla="*/ 79 w 108"/>
                <a:gd name="T49" fmla="*/ 3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1">
                  <a:moveTo>
                    <a:pt x="79" y="30"/>
                  </a:moveTo>
                  <a:cubicBezTo>
                    <a:pt x="81" y="25"/>
                    <a:pt x="81" y="18"/>
                    <a:pt x="79" y="13"/>
                  </a:cubicBezTo>
                  <a:cubicBezTo>
                    <a:pt x="74" y="3"/>
                    <a:pt x="63" y="7"/>
                    <a:pt x="54" y="3"/>
                  </a:cubicBezTo>
                  <a:cubicBezTo>
                    <a:pt x="46" y="0"/>
                    <a:pt x="39" y="11"/>
                    <a:pt x="38" y="17"/>
                  </a:cubicBezTo>
                  <a:cubicBezTo>
                    <a:pt x="36" y="17"/>
                    <a:pt x="35" y="16"/>
                    <a:pt x="33" y="16"/>
                  </a:cubicBezTo>
                  <a:cubicBezTo>
                    <a:pt x="24" y="15"/>
                    <a:pt x="14" y="23"/>
                    <a:pt x="7" y="29"/>
                  </a:cubicBezTo>
                  <a:cubicBezTo>
                    <a:pt x="0" y="35"/>
                    <a:pt x="2" y="43"/>
                    <a:pt x="4" y="51"/>
                  </a:cubicBezTo>
                  <a:cubicBezTo>
                    <a:pt x="6" y="62"/>
                    <a:pt x="13" y="63"/>
                    <a:pt x="21" y="66"/>
                  </a:cubicBezTo>
                  <a:cubicBezTo>
                    <a:pt x="14" y="70"/>
                    <a:pt x="3" y="73"/>
                    <a:pt x="2" y="82"/>
                  </a:cubicBezTo>
                  <a:cubicBezTo>
                    <a:pt x="1" y="85"/>
                    <a:pt x="1" y="90"/>
                    <a:pt x="3" y="93"/>
                  </a:cubicBezTo>
                  <a:cubicBezTo>
                    <a:pt x="6" y="97"/>
                    <a:pt x="12" y="99"/>
                    <a:pt x="15" y="104"/>
                  </a:cubicBezTo>
                  <a:cubicBezTo>
                    <a:pt x="18" y="110"/>
                    <a:pt x="27" y="110"/>
                    <a:pt x="33" y="107"/>
                  </a:cubicBezTo>
                  <a:cubicBezTo>
                    <a:pt x="33" y="106"/>
                    <a:pt x="34" y="106"/>
                    <a:pt x="35" y="105"/>
                  </a:cubicBezTo>
                  <a:cubicBezTo>
                    <a:pt x="37" y="101"/>
                    <a:pt x="40" y="100"/>
                    <a:pt x="42" y="97"/>
                  </a:cubicBezTo>
                  <a:cubicBezTo>
                    <a:pt x="44" y="95"/>
                    <a:pt x="45" y="92"/>
                    <a:pt x="46" y="90"/>
                  </a:cubicBezTo>
                  <a:cubicBezTo>
                    <a:pt x="48" y="99"/>
                    <a:pt x="50" y="106"/>
                    <a:pt x="60" y="110"/>
                  </a:cubicBezTo>
                  <a:cubicBezTo>
                    <a:pt x="64" y="111"/>
                    <a:pt x="67" y="111"/>
                    <a:pt x="71" y="109"/>
                  </a:cubicBezTo>
                  <a:cubicBezTo>
                    <a:pt x="74" y="107"/>
                    <a:pt x="74" y="99"/>
                    <a:pt x="77" y="98"/>
                  </a:cubicBezTo>
                  <a:cubicBezTo>
                    <a:pt x="81" y="98"/>
                    <a:pt x="85" y="100"/>
                    <a:pt x="88" y="97"/>
                  </a:cubicBezTo>
                  <a:cubicBezTo>
                    <a:pt x="92" y="93"/>
                    <a:pt x="92" y="89"/>
                    <a:pt x="92" y="84"/>
                  </a:cubicBezTo>
                  <a:cubicBezTo>
                    <a:pt x="91" y="77"/>
                    <a:pt x="88" y="71"/>
                    <a:pt x="83" y="67"/>
                  </a:cubicBezTo>
                  <a:cubicBezTo>
                    <a:pt x="87" y="67"/>
                    <a:pt x="91" y="66"/>
                    <a:pt x="95" y="64"/>
                  </a:cubicBezTo>
                  <a:cubicBezTo>
                    <a:pt x="98" y="61"/>
                    <a:pt x="99" y="58"/>
                    <a:pt x="100" y="53"/>
                  </a:cubicBezTo>
                  <a:cubicBezTo>
                    <a:pt x="101" y="49"/>
                    <a:pt x="105" y="48"/>
                    <a:pt x="106" y="43"/>
                  </a:cubicBezTo>
                  <a:cubicBezTo>
                    <a:pt x="108" y="30"/>
                    <a:pt x="90" y="27"/>
                    <a:pt x="79" y="3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86"/>
            <p:cNvSpPr/>
            <p:nvPr/>
          </p:nvSpPr>
          <p:spPr bwMode="auto">
            <a:xfrm>
              <a:off x="5862638" y="3259138"/>
              <a:ext cx="169863" cy="212725"/>
            </a:xfrm>
            <a:custGeom>
              <a:avLst/>
              <a:gdLst>
                <a:gd name="T0" fmla="*/ 7 w 39"/>
                <a:gd name="T1" fmla="*/ 33 h 49"/>
                <a:gd name="T2" fmla="*/ 7 w 39"/>
                <a:gd name="T3" fmla="*/ 35 h 49"/>
                <a:gd name="T4" fmla="*/ 15 w 39"/>
                <a:gd name="T5" fmla="*/ 43 h 49"/>
                <a:gd name="T6" fmla="*/ 29 w 39"/>
                <a:gd name="T7" fmla="*/ 47 h 49"/>
                <a:gd name="T8" fmla="*/ 35 w 39"/>
                <a:gd name="T9" fmla="*/ 23 h 49"/>
                <a:gd name="T10" fmla="*/ 37 w 39"/>
                <a:gd name="T11" fmla="*/ 15 h 49"/>
                <a:gd name="T12" fmla="*/ 37 w 39"/>
                <a:gd name="T13" fmla="*/ 14 h 49"/>
                <a:gd name="T14" fmla="*/ 30 w 39"/>
                <a:gd name="T15" fmla="*/ 5 h 49"/>
                <a:gd name="T16" fmla="*/ 12 w 39"/>
                <a:gd name="T17" fmla="*/ 6 h 49"/>
                <a:gd name="T18" fmla="*/ 10 w 39"/>
                <a:gd name="T19" fmla="*/ 10 h 49"/>
                <a:gd name="T20" fmla="*/ 11 w 39"/>
                <a:gd name="T21" fmla="*/ 10 h 49"/>
                <a:gd name="T22" fmla="*/ 12 w 39"/>
                <a:gd name="T23" fmla="*/ 11 h 49"/>
                <a:gd name="T24" fmla="*/ 15 w 39"/>
                <a:gd name="T25" fmla="*/ 12 h 49"/>
                <a:gd name="T26" fmla="*/ 18 w 39"/>
                <a:gd name="T27" fmla="*/ 11 h 49"/>
                <a:gd name="T28" fmla="*/ 18 w 39"/>
                <a:gd name="T29" fmla="*/ 12 h 49"/>
                <a:gd name="T30" fmla="*/ 14 w 39"/>
                <a:gd name="T31" fmla="*/ 14 h 49"/>
                <a:gd name="T32" fmla="*/ 5 w 39"/>
                <a:gd name="T33" fmla="*/ 13 h 49"/>
                <a:gd name="T34" fmla="*/ 4 w 39"/>
                <a:gd name="T35" fmla="*/ 24 h 49"/>
                <a:gd name="T36" fmla="*/ 7 w 39"/>
                <a:gd name="T37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9">
                  <a:moveTo>
                    <a:pt x="7" y="33"/>
                  </a:moveTo>
                  <a:cubicBezTo>
                    <a:pt x="7" y="34"/>
                    <a:pt x="7" y="34"/>
                    <a:pt x="7" y="35"/>
                  </a:cubicBezTo>
                  <a:cubicBezTo>
                    <a:pt x="8" y="39"/>
                    <a:pt x="15" y="40"/>
                    <a:pt x="15" y="43"/>
                  </a:cubicBezTo>
                  <a:cubicBezTo>
                    <a:pt x="16" y="49"/>
                    <a:pt x="25" y="49"/>
                    <a:pt x="29" y="47"/>
                  </a:cubicBezTo>
                  <a:cubicBezTo>
                    <a:pt x="39" y="44"/>
                    <a:pt x="35" y="30"/>
                    <a:pt x="35" y="23"/>
                  </a:cubicBezTo>
                  <a:cubicBezTo>
                    <a:pt x="35" y="21"/>
                    <a:pt x="35" y="17"/>
                    <a:pt x="37" y="15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7" y="10"/>
                    <a:pt x="33" y="7"/>
                    <a:pt x="30" y="5"/>
                  </a:cubicBezTo>
                  <a:cubicBezTo>
                    <a:pt x="25" y="0"/>
                    <a:pt x="17" y="1"/>
                    <a:pt x="12" y="6"/>
                  </a:cubicBezTo>
                  <a:cubicBezTo>
                    <a:pt x="11" y="7"/>
                    <a:pt x="9" y="9"/>
                    <a:pt x="10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2"/>
                    <a:pt x="14" y="12"/>
                    <a:pt x="15" y="12"/>
                  </a:cubicBezTo>
                  <a:cubicBezTo>
                    <a:pt x="16" y="11"/>
                    <a:pt x="17" y="11"/>
                    <a:pt x="18" y="11"/>
                  </a:cubicBezTo>
                  <a:cubicBezTo>
                    <a:pt x="19" y="12"/>
                    <a:pt x="19" y="12"/>
                    <a:pt x="18" y="12"/>
                  </a:cubicBezTo>
                  <a:cubicBezTo>
                    <a:pt x="16" y="13"/>
                    <a:pt x="16" y="13"/>
                    <a:pt x="14" y="14"/>
                  </a:cubicBezTo>
                  <a:cubicBezTo>
                    <a:pt x="12" y="16"/>
                    <a:pt x="8" y="13"/>
                    <a:pt x="5" y="13"/>
                  </a:cubicBezTo>
                  <a:cubicBezTo>
                    <a:pt x="0" y="13"/>
                    <a:pt x="2" y="22"/>
                    <a:pt x="4" y="24"/>
                  </a:cubicBezTo>
                  <a:cubicBezTo>
                    <a:pt x="5" y="27"/>
                    <a:pt x="10" y="28"/>
                    <a:pt x="7" y="33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87"/>
            <p:cNvSpPr/>
            <p:nvPr/>
          </p:nvSpPr>
          <p:spPr bwMode="auto">
            <a:xfrm>
              <a:off x="5867400" y="3455988"/>
              <a:ext cx="200025" cy="190500"/>
            </a:xfrm>
            <a:custGeom>
              <a:avLst/>
              <a:gdLst>
                <a:gd name="T0" fmla="*/ 45 w 46"/>
                <a:gd name="T1" fmla="*/ 0 h 44"/>
                <a:gd name="T2" fmla="*/ 34 w 46"/>
                <a:gd name="T3" fmla="*/ 4 h 44"/>
                <a:gd name="T4" fmla="*/ 26 w 46"/>
                <a:gd name="T5" fmla="*/ 5 h 44"/>
                <a:gd name="T6" fmla="*/ 25 w 46"/>
                <a:gd name="T7" fmla="*/ 4 h 44"/>
                <a:gd name="T8" fmla="*/ 2 w 46"/>
                <a:gd name="T9" fmla="*/ 20 h 44"/>
                <a:gd name="T10" fmla="*/ 13 w 46"/>
                <a:gd name="T11" fmla="*/ 37 h 44"/>
                <a:gd name="T12" fmla="*/ 19 w 46"/>
                <a:gd name="T13" fmla="*/ 43 h 44"/>
                <a:gd name="T14" fmla="*/ 20 w 46"/>
                <a:gd name="T15" fmla="*/ 42 h 44"/>
                <a:gd name="T16" fmla="*/ 26 w 46"/>
                <a:gd name="T17" fmla="*/ 26 h 44"/>
                <a:gd name="T18" fmla="*/ 34 w 46"/>
                <a:gd name="T19" fmla="*/ 20 h 44"/>
                <a:gd name="T20" fmla="*/ 34 w 46"/>
                <a:gd name="T21" fmla="*/ 17 h 44"/>
                <a:gd name="T22" fmla="*/ 45 w 46"/>
                <a:gd name="T23" fmla="*/ 1 h 44"/>
                <a:gd name="T24" fmla="*/ 45 w 46"/>
                <a:gd name="T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" h="44">
                  <a:moveTo>
                    <a:pt x="45" y="0"/>
                  </a:moveTo>
                  <a:cubicBezTo>
                    <a:pt x="40" y="0"/>
                    <a:pt x="37" y="2"/>
                    <a:pt x="34" y="4"/>
                  </a:cubicBezTo>
                  <a:cubicBezTo>
                    <a:pt x="31" y="4"/>
                    <a:pt x="28" y="4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16" y="4"/>
                    <a:pt x="4" y="10"/>
                    <a:pt x="2" y="20"/>
                  </a:cubicBezTo>
                  <a:cubicBezTo>
                    <a:pt x="0" y="28"/>
                    <a:pt x="7" y="35"/>
                    <a:pt x="13" y="37"/>
                  </a:cubicBezTo>
                  <a:cubicBezTo>
                    <a:pt x="14" y="39"/>
                    <a:pt x="16" y="41"/>
                    <a:pt x="19" y="43"/>
                  </a:cubicBezTo>
                  <a:cubicBezTo>
                    <a:pt x="19" y="44"/>
                    <a:pt x="20" y="43"/>
                    <a:pt x="20" y="42"/>
                  </a:cubicBezTo>
                  <a:cubicBezTo>
                    <a:pt x="18" y="38"/>
                    <a:pt x="22" y="28"/>
                    <a:pt x="26" y="26"/>
                  </a:cubicBezTo>
                  <a:cubicBezTo>
                    <a:pt x="29" y="24"/>
                    <a:pt x="32" y="23"/>
                    <a:pt x="34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0" y="15"/>
                    <a:pt x="44" y="3"/>
                    <a:pt x="45" y="1"/>
                  </a:cubicBezTo>
                  <a:cubicBezTo>
                    <a:pt x="46" y="1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88"/>
            <p:cNvSpPr/>
            <p:nvPr/>
          </p:nvSpPr>
          <p:spPr bwMode="auto">
            <a:xfrm>
              <a:off x="6059488" y="3446463"/>
              <a:ext cx="187325" cy="160338"/>
            </a:xfrm>
            <a:custGeom>
              <a:avLst/>
              <a:gdLst>
                <a:gd name="T0" fmla="*/ 21 w 43"/>
                <a:gd name="T1" fmla="*/ 1 h 37"/>
                <a:gd name="T2" fmla="*/ 12 w 43"/>
                <a:gd name="T3" fmla="*/ 1 h 37"/>
                <a:gd name="T4" fmla="*/ 9 w 43"/>
                <a:gd name="T5" fmla="*/ 1 h 37"/>
                <a:gd name="T6" fmla="*/ 5 w 43"/>
                <a:gd name="T7" fmla="*/ 5 h 37"/>
                <a:gd name="T8" fmla="*/ 5 w 43"/>
                <a:gd name="T9" fmla="*/ 6 h 37"/>
                <a:gd name="T10" fmla="*/ 5 w 43"/>
                <a:gd name="T11" fmla="*/ 6 h 37"/>
                <a:gd name="T12" fmla="*/ 4 w 43"/>
                <a:gd name="T13" fmla="*/ 12 h 37"/>
                <a:gd name="T14" fmla="*/ 10 w 43"/>
                <a:gd name="T15" fmla="*/ 36 h 37"/>
                <a:gd name="T16" fmla="*/ 10 w 43"/>
                <a:gd name="T17" fmla="*/ 36 h 37"/>
                <a:gd name="T18" fmla="*/ 10 w 43"/>
                <a:gd name="T19" fmla="*/ 36 h 37"/>
                <a:gd name="T20" fmla="*/ 11 w 43"/>
                <a:gd name="T21" fmla="*/ 37 h 37"/>
                <a:gd name="T22" fmla="*/ 15 w 43"/>
                <a:gd name="T23" fmla="*/ 31 h 37"/>
                <a:gd name="T24" fmla="*/ 19 w 43"/>
                <a:gd name="T25" fmla="*/ 19 h 37"/>
                <a:gd name="T26" fmla="*/ 42 w 43"/>
                <a:gd name="T27" fmla="*/ 20 h 37"/>
                <a:gd name="T28" fmla="*/ 43 w 43"/>
                <a:gd name="T29" fmla="*/ 19 h 37"/>
                <a:gd name="T30" fmla="*/ 21 w 43"/>
                <a:gd name="T31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7">
                  <a:moveTo>
                    <a:pt x="21" y="1"/>
                  </a:moveTo>
                  <a:cubicBezTo>
                    <a:pt x="18" y="1"/>
                    <a:pt x="15" y="2"/>
                    <a:pt x="12" y="1"/>
                  </a:cubicBezTo>
                  <a:cubicBezTo>
                    <a:pt x="11" y="1"/>
                    <a:pt x="9" y="0"/>
                    <a:pt x="9" y="1"/>
                  </a:cubicBezTo>
                  <a:cubicBezTo>
                    <a:pt x="7" y="2"/>
                    <a:pt x="6" y="3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4" y="12"/>
                  </a:cubicBezTo>
                  <a:cubicBezTo>
                    <a:pt x="2" y="19"/>
                    <a:pt x="0" y="34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3" y="35"/>
                    <a:pt x="14" y="33"/>
                    <a:pt x="15" y="31"/>
                  </a:cubicBezTo>
                  <a:cubicBezTo>
                    <a:pt x="16" y="27"/>
                    <a:pt x="15" y="22"/>
                    <a:pt x="19" y="19"/>
                  </a:cubicBezTo>
                  <a:cubicBezTo>
                    <a:pt x="25" y="15"/>
                    <a:pt x="36" y="15"/>
                    <a:pt x="42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2" y="7"/>
                    <a:pt x="31" y="3"/>
                    <a:pt x="21" y="1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89"/>
            <p:cNvSpPr/>
            <p:nvPr/>
          </p:nvSpPr>
          <p:spPr bwMode="auto">
            <a:xfrm>
              <a:off x="6111875" y="3324225"/>
              <a:ext cx="125413" cy="127000"/>
            </a:xfrm>
            <a:custGeom>
              <a:avLst/>
              <a:gdLst>
                <a:gd name="T0" fmla="*/ 28 w 29"/>
                <a:gd name="T1" fmla="*/ 12 h 29"/>
                <a:gd name="T2" fmla="*/ 21 w 29"/>
                <a:gd name="T3" fmla="*/ 15 h 29"/>
                <a:gd name="T4" fmla="*/ 16 w 29"/>
                <a:gd name="T5" fmla="*/ 18 h 29"/>
                <a:gd name="T6" fmla="*/ 11 w 29"/>
                <a:gd name="T7" fmla="*/ 18 h 29"/>
                <a:gd name="T8" fmla="*/ 17 w 29"/>
                <a:gd name="T9" fmla="*/ 8 h 29"/>
                <a:gd name="T10" fmla="*/ 28 w 29"/>
                <a:gd name="T11" fmla="*/ 1 h 29"/>
                <a:gd name="T12" fmla="*/ 27 w 29"/>
                <a:gd name="T13" fmla="*/ 0 h 29"/>
                <a:gd name="T14" fmla="*/ 13 w 29"/>
                <a:gd name="T15" fmla="*/ 5 h 29"/>
                <a:gd name="T16" fmla="*/ 7 w 29"/>
                <a:gd name="T17" fmla="*/ 9 h 29"/>
                <a:gd name="T18" fmla="*/ 1 w 29"/>
                <a:gd name="T19" fmla="*/ 18 h 29"/>
                <a:gd name="T20" fmla="*/ 3 w 29"/>
                <a:gd name="T21" fmla="*/ 25 h 29"/>
                <a:gd name="T22" fmla="*/ 29 w 29"/>
                <a:gd name="T23" fmla="*/ 13 h 29"/>
                <a:gd name="T24" fmla="*/ 28 w 29"/>
                <a:gd name="T2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29">
                  <a:moveTo>
                    <a:pt x="28" y="12"/>
                  </a:moveTo>
                  <a:cubicBezTo>
                    <a:pt x="26" y="13"/>
                    <a:pt x="23" y="14"/>
                    <a:pt x="21" y="15"/>
                  </a:cubicBezTo>
                  <a:cubicBezTo>
                    <a:pt x="20" y="16"/>
                    <a:pt x="18" y="17"/>
                    <a:pt x="16" y="18"/>
                  </a:cubicBezTo>
                  <a:cubicBezTo>
                    <a:pt x="15" y="18"/>
                    <a:pt x="10" y="19"/>
                    <a:pt x="11" y="18"/>
                  </a:cubicBezTo>
                  <a:cubicBezTo>
                    <a:pt x="13" y="14"/>
                    <a:pt x="14" y="11"/>
                    <a:pt x="17" y="8"/>
                  </a:cubicBezTo>
                  <a:cubicBezTo>
                    <a:pt x="20" y="6"/>
                    <a:pt x="24" y="3"/>
                    <a:pt x="28" y="1"/>
                  </a:cubicBezTo>
                  <a:cubicBezTo>
                    <a:pt x="28" y="1"/>
                    <a:pt x="28" y="0"/>
                    <a:pt x="27" y="0"/>
                  </a:cubicBezTo>
                  <a:cubicBezTo>
                    <a:pt x="22" y="1"/>
                    <a:pt x="18" y="3"/>
                    <a:pt x="13" y="5"/>
                  </a:cubicBezTo>
                  <a:cubicBezTo>
                    <a:pt x="11" y="6"/>
                    <a:pt x="9" y="8"/>
                    <a:pt x="7" y="9"/>
                  </a:cubicBezTo>
                  <a:cubicBezTo>
                    <a:pt x="4" y="11"/>
                    <a:pt x="2" y="14"/>
                    <a:pt x="1" y="18"/>
                  </a:cubicBezTo>
                  <a:cubicBezTo>
                    <a:pt x="0" y="21"/>
                    <a:pt x="0" y="24"/>
                    <a:pt x="3" y="25"/>
                  </a:cubicBezTo>
                  <a:cubicBezTo>
                    <a:pt x="14" y="29"/>
                    <a:pt x="24" y="22"/>
                    <a:pt x="29" y="13"/>
                  </a:cubicBezTo>
                  <a:cubicBezTo>
                    <a:pt x="29" y="13"/>
                    <a:pt x="28" y="12"/>
                    <a:pt x="28" y="1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90"/>
            <p:cNvSpPr/>
            <p:nvPr/>
          </p:nvSpPr>
          <p:spPr bwMode="auto">
            <a:xfrm>
              <a:off x="6019800" y="3198813"/>
              <a:ext cx="134938" cy="177800"/>
            </a:xfrm>
            <a:custGeom>
              <a:avLst/>
              <a:gdLst>
                <a:gd name="T0" fmla="*/ 30 w 31"/>
                <a:gd name="T1" fmla="*/ 2 h 41"/>
                <a:gd name="T2" fmla="*/ 26 w 31"/>
                <a:gd name="T3" fmla="*/ 3 h 41"/>
                <a:gd name="T4" fmla="*/ 14 w 31"/>
                <a:gd name="T5" fmla="*/ 0 h 41"/>
                <a:gd name="T6" fmla="*/ 6 w 31"/>
                <a:gd name="T7" fmla="*/ 4 h 41"/>
                <a:gd name="T8" fmla="*/ 5 w 31"/>
                <a:gd name="T9" fmla="*/ 24 h 41"/>
                <a:gd name="T10" fmla="*/ 20 w 31"/>
                <a:gd name="T11" fmla="*/ 40 h 41"/>
                <a:gd name="T12" fmla="*/ 24 w 31"/>
                <a:gd name="T13" fmla="*/ 41 h 41"/>
                <a:gd name="T14" fmla="*/ 24 w 31"/>
                <a:gd name="T15" fmla="*/ 40 h 41"/>
                <a:gd name="T16" fmla="*/ 22 w 31"/>
                <a:gd name="T17" fmla="*/ 36 h 41"/>
                <a:gd name="T18" fmla="*/ 20 w 31"/>
                <a:gd name="T19" fmla="*/ 21 h 41"/>
                <a:gd name="T20" fmla="*/ 21 w 31"/>
                <a:gd name="T21" fmla="*/ 18 h 41"/>
                <a:gd name="T22" fmla="*/ 23 w 31"/>
                <a:gd name="T23" fmla="*/ 9 h 41"/>
                <a:gd name="T24" fmla="*/ 29 w 31"/>
                <a:gd name="T25" fmla="*/ 3 h 41"/>
                <a:gd name="T26" fmla="*/ 30 w 31"/>
                <a:gd name="T27" fmla="*/ 3 h 41"/>
                <a:gd name="T28" fmla="*/ 30 w 31"/>
                <a:gd name="T2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41">
                  <a:moveTo>
                    <a:pt x="30" y="2"/>
                  </a:moveTo>
                  <a:cubicBezTo>
                    <a:pt x="29" y="2"/>
                    <a:pt x="28" y="2"/>
                    <a:pt x="26" y="3"/>
                  </a:cubicBezTo>
                  <a:cubicBezTo>
                    <a:pt x="25" y="0"/>
                    <a:pt x="16" y="0"/>
                    <a:pt x="14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0" y="9"/>
                    <a:pt x="3" y="18"/>
                    <a:pt x="5" y="24"/>
                  </a:cubicBezTo>
                  <a:cubicBezTo>
                    <a:pt x="8" y="29"/>
                    <a:pt x="14" y="38"/>
                    <a:pt x="20" y="40"/>
                  </a:cubicBezTo>
                  <a:cubicBezTo>
                    <a:pt x="21" y="41"/>
                    <a:pt x="22" y="41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1" y="31"/>
                    <a:pt x="20" y="26"/>
                    <a:pt x="20" y="21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2" y="15"/>
                    <a:pt x="22" y="12"/>
                    <a:pt x="23" y="9"/>
                  </a:cubicBezTo>
                  <a:cubicBezTo>
                    <a:pt x="25" y="7"/>
                    <a:pt x="27" y="5"/>
                    <a:pt x="29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0" y="2"/>
                  </a:cubicBezTo>
                  <a:close/>
                </a:path>
              </a:pathLst>
            </a:custGeom>
            <a:solidFill>
              <a:srgbClr val="CBE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91"/>
            <p:cNvSpPr/>
            <p:nvPr/>
          </p:nvSpPr>
          <p:spPr bwMode="auto">
            <a:xfrm>
              <a:off x="6024563" y="3194050"/>
              <a:ext cx="90488" cy="177800"/>
            </a:xfrm>
            <a:custGeom>
              <a:avLst/>
              <a:gdLst>
                <a:gd name="T0" fmla="*/ 21 w 21"/>
                <a:gd name="T1" fmla="*/ 40 h 41"/>
                <a:gd name="T2" fmla="*/ 13 w 21"/>
                <a:gd name="T3" fmla="*/ 26 h 41"/>
                <a:gd name="T4" fmla="*/ 17 w 21"/>
                <a:gd name="T5" fmla="*/ 9 h 41"/>
                <a:gd name="T6" fmla="*/ 16 w 21"/>
                <a:gd name="T7" fmla="*/ 8 h 41"/>
                <a:gd name="T8" fmla="*/ 16 w 21"/>
                <a:gd name="T9" fmla="*/ 6 h 41"/>
                <a:gd name="T10" fmla="*/ 18 w 21"/>
                <a:gd name="T11" fmla="*/ 2 h 41"/>
                <a:gd name="T12" fmla="*/ 17 w 21"/>
                <a:gd name="T13" fmla="*/ 1 h 41"/>
                <a:gd name="T14" fmla="*/ 17 w 21"/>
                <a:gd name="T15" fmla="*/ 1 h 41"/>
                <a:gd name="T16" fmla="*/ 16 w 21"/>
                <a:gd name="T17" fmla="*/ 1 h 41"/>
                <a:gd name="T18" fmla="*/ 4 w 21"/>
                <a:gd name="T19" fmla="*/ 6 h 41"/>
                <a:gd name="T20" fmla="*/ 3 w 21"/>
                <a:gd name="T21" fmla="*/ 8 h 41"/>
                <a:gd name="T22" fmla="*/ 1 w 21"/>
                <a:gd name="T23" fmla="*/ 15 h 41"/>
                <a:gd name="T24" fmla="*/ 20 w 21"/>
                <a:gd name="T25" fmla="*/ 41 h 41"/>
                <a:gd name="T26" fmla="*/ 21 w 21"/>
                <a:gd name="T2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41">
                  <a:moveTo>
                    <a:pt x="21" y="40"/>
                  </a:moveTo>
                  <a:cubicBezTo>
                    <a:pt x="16" y="36"/>
                    <a:pt x="15" y="32"/>
                    <a:pt x="13" y="26"/>
                  </a:cubicBezTo>
                  <a:cubicBezTo>
                    <a:pt x="12" y="19"/>
                    <a:pt x="16" y="15"/>
                    <a:pt x="17" y="9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6" y="6"/>
                  </a:cubicBezTo>
                  <a:cubicBezTo>
                    <a:pt x="17" y="4"/>
                    <a:pt x="17" y="5"/>
                    <a:pt x="18" y="2"/>
                  </a:cubicBezTo>
                  <a:cubicBezTo>
                    <a:pt x="18" y="2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1" y="0"/>
                    <a:pt x="7" y="3"/>
                    <a:pt x="4" y="6"/>
                  </a:cubicBezTo>
                  <a:cubicBezTo>
                    <a:pt x="4" y="7"/>
                    <a:pt x="3" y="7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26"/>
                    <a:pt x="10" y="36"/>
                    <a:pt x="20" y="41"/>
                  </a:cubicBezTo>
                  <a:cubicBezTo>
                    <a:pt x="20" y="41"/>
                    <a:pt x="21" y="40"/>
                    <a:pt x="21" y="4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92"/>
            <p:cNvSpPr/>
            <p:nvPr/>
          </p:nvSpPr>
          <p:spPr bwMode="auto">
            <a:xfrm>
              <a:off x="5872163" y="3246438"/>
              <a:ext cx="225425" cy="234950"/>
            </a:xfrm>
            <a:custGeom>
              <a:avLst/>
              <a:gdLst>
                <a:gd name="T0" fmla="*/ 50 w 52"/>
                <a:gd name="T1" fmla="*/ 26 h 54"/>
                <a:gd name="T2" fmla="*/ 40 w 52"/>
                <a:gd name="T3" fmla="*/ 11 h 54"/>
                <a:gd name="T4" fmla="*/ 30 w 52"/>
                <a:gd name="T5" fmla="*/ 2 h 54"/>
                <a:gd name="T6" fmla="*/ 8 w 52"/>
                <a:gd name="T7" fmla="*/ 11 h 54"/>
                <a:gd name="T8" fmla="*/ 9 w 52"/>
                <a:gd name="T9" fmla="*/ 12 h 54"/>
                <a:gd name="T10" fmla="*/ 21 w 52"/>
                <a:gd name="T11" fmla="*/ 11 h 54"/>
                <a:gd name="T12" fmla="*/ 27 w 52"/>
                <a:gd name="T13" fmla="*/ 18 h 54"/>
                <a:gd name="T14" fmla="*/ 21 w 52"/>
                <a:gd name="T15" fmla="*/ 19 h 54"/>
                <a:gd name="T16" fmla="*/ 20 w 52"/>
                <a:gd name="T17" fmla="*/ 20 h 54"/>
                <a:gd name="T18" fmla="*/ 10 w 52"/>
                <a:gd name="T19" fmla="*/ 22 h 54"/>
                <a:gd name="T20" fmla="*/ 2 w 52"/>
                <a:gd name="T21" fmla="*/ 17 h 54"/>
                <a:gd name="T22" fmla="*/ 1 w 52"/>
                <a:gd name="T23" fmla="*/ 17 h 54"/>
                <a:gd name="T24" fmla="*/ 0 w 52"/>
                <a:gd name="T25" fmla="*/ 20 h 54"/>
                <a:gd name="T26" fmla="*/ 0 w 52"/>
                <a:gd name="T27" fmla="*/ 21 h 54"/>
                <a:gd name="T28" fmla="*/ 0 w 52"/>
                <a:gd name="T29" fmla="*/ 21 h 54"/>
                <a:gd name="T30" fmla="*/ 8 w 52"/>
                <a:gd name="T31" fmla="*/ 28 h 54"/>
                <a:gd name="T32" fmla="*/ 17 w 52"/>
                <a:gd name="T33" fmla="*/ 37 h 54"/>
                <a:gd name="T34" fmla="*/ 17 w 52"/>
                <a:gd name="T35" fmla="*/ 38 h 54"/>
                <a:gd name="T36" fmla="*/ 21 w 52"/>
                <a:gd name="T37" fmla="*/ 46 h 54"/>
                <a:gd name="T38" fmla="*/ 20 w 52"/>
                <a:gd name="T39" fmla="*/ 50 h 54"/>
                <a:gd name="T40" fmla="*/ 21 w 52"/>
                <a:gd name="T41" fmla="*/ 50 h 54"/>
                <a:gd name="T42" fmla="*/ 45 w 52"/>
                <a:gd name="T43" fmla="*/ 48 h 54"/>
                <a:gd name="T44" fmla="*/ 46 w 52"/>
                <a:gd name="T45" fmla="*/ 44 h 54"/>
                <a:gd name="T46" fmla="*/ 51 w 52"/>
                <a:gd name="T47" fmla="*/ 34 h 54"/>
                <a:gd name="T48" fmla="*/ 50 w 52"/>
                <a:gd name="T4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4">
                  <a:moveTo>
                    <a:pt x="50" y="26"/>
                  </a:moveTo>
                  <a:cubicBezTo>
                    <a:pt x="48" y="21"/>
                    <a:pt x="43" y="16"/>
                    <a:pt x="40" y="11"/>
                  </a:cubicBezTo>
                  <a:cubicBezTo>
                    <a:pt x="38" y="7"/>
                    <a:pt x="34" y="3"/>
                    <a:pt x="30" y="2"/>
                  </a:cubicBezTo>
                  <a:cubicBezTo>
                    <a:pt x="24" y="0"/>
                    <a:pt x="12" y="6"/>
                    <a:pt x="8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3" y="13"/>
                    <a:pt x="17" y="10"/>
                    <a:pt x="21" y="11"/>
                  </a:cubicBezTo>
                  <a:cubicBezTo>
                    <a:pt x="24" y="13"/>
                    <a:pt x="26" y="15"/>
                    <a:pt x="27" y="18"/>
                  </a:cubicBezTo>
                  <a:cubicBezTo>
                    <a:pt x="28" y="20"/>
                    <a:pt x="21" y="19"/>
                    <a:pt x="21" y="19"/>
                  </a:cubicBezTo>
                  <a:cubicBezTo>
                    <a:pt x="20" y="19"/>
                    <a:pt x="20" y="20"/>
                    <a:pt x="20" y="20"/>
                  </a:cubicBezTo>
                  <a:cubicBezTo>
                    <a:pt x="22" y="24"/>
                    <a:pt x="10" y="22"/>
                    <a:pt x="10" y="22"/>
                  </a:cubicBezTo>
                  <a:cubicBezTo>
                    <a:pt x="7" y="21"/>
                    <a:pt x="4" y="18"/>
                    <a:pt x="2" y="17"/>
                  </a:cubicBezTo>
                  <a:cubicBezTo>
                    <a:pt x="2" y="16"/>
                    <a:pt x="1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5"/>
                    <a:pt x="4" y="27"/>
                    <a:pt x="8" y="28"/>
                  </a:cubicBezTo>
                  <a:cubicBezTo>
                    <a:pt x="14" y="31"/>
                    <a:pt x="19" y="34"/>
                    <a:pt x="17" y="37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9" y="40"/>
                    <a:pt x="26" y="42"/>
                    <a:pt x="21" y="46"/>
                  </a:cubicBezTo>
                  <a:cubicBezTo>
                    <a:pt x="20" y="47"/>
                    <a:pt x="20" y="49"/>
                    <a:pt x="20" y="50"/>
                  </a:cubicBezTo>
                  <a:cubicBezTo>
                    <a:pt x="20" y="50"/>
                    <a:pt x="20" y="50"/>
                    <a:pt x="21" y="50"/>
                  </a:cubicBezTo>
                  <a:cubicBezTo>
                    <a:pt x="27" y="52"/>
                    <a:pt x="41" y="54"/>
                    <a:pt x="45" y="48"/>
                  </a:cubicBezTo>
                  <a:cubicBezTo>
                    <a:pt x="46" y="47"/>
                    <a:pt x="46" y="45"/>
                    <a:pt x="46" y="44"/>
                  </a:cubicBezTo>
                  <a:cubicBezTo>
                    <a:pt x="46" y="31"/>
                    <a:pt x="49" y="40"/>
                    <a:pt x="51" y="34"/>
                  </a:cubicBezTo>
                  <a:cubicBezTo>
                    <a:pt x="52" y="31"/>
                    <a:pt x="52" y="29"/>
                    <a:pt x="50" y="26"/>
                  </a:cubicBezTo>
                  <a:close/>
                </a:path>
              </a:pathLst>
            </a:custGeom>
            <a:solidFill>
              <a:srgbClr val="5DC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93"/>
            <p:cNvSpPr/>
            <p:nvPr/>
          </p:nvSpPr>
          <p:spPr bwMode="auto">
            <a:xfrm>
              <a:off x="5889625" y="3459163"/>
              <a:ext cx="160338" cy="179388"/>
            </a:xfrm>
            <a:custGeom>
              <a:avLst/>
              <a:gdLst>
                <a:gd name="T0" fmla="*/ 36 w 37"/>
                <a:gd name="T1" fmla="*/ 1 h 41"/>
                <a:gd name="T2" fmla="*/ 35 w 37"/>
                <a:gd name="T3" fmla="*/ 1 h 41"/>
                <a:gd name="T4" fmla="*/ 34 w 37"/>
                <a:gd name="T5" fmla="*/ 1 h 41"/>
                <a:gd name="T6" fmla="*/ 16 w 37"/>
                <a:gd name="T7" fmla="*/ 2 h 41"/>
                <a:gd name="T8" fmla="*/ 10 w 37"/>
                <a:gd name="T9" fmla="*/ 7 h 41"/>
                <a:gd name="T10" fmla="*/ 1 w 37"/>
                <a:gd name="T11" fmla="*/ 13 h 41"/>
                <a:gd name="T12" fmla="*/ 0 w 37"/>
                <a:gd name="T13" fmla="*/ 15 h 41"/>
                <a:gd name="T14" fmla="*/ 3 w 37"/>
                <a:gd name="T15" fmla="*/ 29 h 41"/>
                <a:gd name="T16" fmla="*/ 11 w 37"/>
                <a:gd name="T17" fmla="*/ 40 h 41"/>
                <a:gd name="T18" fmla="*/ 12 w 37"/>
                <a:gd name="T19" fmla="*/ 39 h 41"/>
                <a:gd name="T20" fmla="*/ 14 w 37"/>
                <a:gd name="T21" fmla="*/ 17 h 41"/>
                <a:gd name="T22" fmla="*/ 25 w 37"/>
                <a:gd name="T23" fmla="*/ 8 h 41"/>
                <a:gd name="T24" fmla="*/ 36 w 37"/>
                <a:gd name="T25" fmla="*/ 2 h 41"/>
                <a:gd name="T26" fmla="*/ 36 w 37"/>
                <a:gd name="T2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41">
                  <a:moveTo>
                    <a:pt x="36" y="1"/>
                  </a:moveTo>
                  <a:cubicBezTo>
                    <a:pt x="36" y="1"/>
                    <a:pt x="35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9" y="5"/>
                    <a:pt x="21" y="0"/>
                    <a:pt x="16" y="2"/>
                  </a:cubicBezTo>
                  <a:cubicBezTo>
                    <a:pt x="13" y="3"/>
                    <a:pt x="11" y="5"/>
                    <a:pt x="10" y="7"/>
                  </a:cubicBezTo>
                  <a:cubicBezTo>
                    <a:pt x="7" y="9"/>
                    <a:pt x="4" y="10"/>
                    <a:pt x="1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20"/>
                    <a:pt x="4" y="24"/>
                    <a:pt x="3" y="29"/>
                  </a:cubicBezTo>
                  <a:cubicBezTo>
                    <a:pt x="2" y="35"/>
                    <a:pt x="7" y="38"/>
                    <a:pt x="11" y="40"/>
                  </a:cubicBezTo>
                  <a:cubicBezTo>
                    <a:pt x="12" y="41"/>
                    <a:pt x="12" y="40"/>
                    <a:pt x="12" y="39"/>
                  </a:cubicBezTo>
                  <a:cubicBezTo>
                    <a:pt x="10" y="32"/>
                    <a:pt x="9" y="24"/>
                    <a:pt x="14" y="17"/>
                  </a:cubicBezTo>
                  <a:cubicBezTo>
                    <a:pt x="16" y="12"/>
                    <a:pt x="22" y="11"/>
                    <a:pt x="25" y="8"/>
                  </a:cubicBezTo>
                  <a:cubicBezTo>
                    <a:pt x="29" y="6"/>
                    <a:pt x="32" y="4"/>
                    <a:pt x="36" y="2"/>
                  </a:cubicBezTo>
                  <a:cubicBezTo>
                    <a:pt x="37" y="2"/>
                    <a:pt x="37" y="1"/>
                    <a:pt x="36" y="1"/>
                  </a:cubicBezTo>
                  <a:close/>
                </a:path>
              </a:pathLst>
            </a:custGeom>
            <a:solidFill>
              <a:srgbClr val="67B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94"/>
            <p:cNvSpPr/>
            <p:nvPr/>
          </p:nvSpPr>
          <p:spPr bwMode="auto">
            <a:xfrm>
              <a:off x="6119813" y="3368675"/>
              <a:ext cx="139700" cy="65088"/>
            </a:xfrm>
            <a:custGeom>
              <a:avLst/>
              <a:gdLst>
                <a:gd name="T0" fmla="*/ 30 w 32"/>
                <a:gd name="T1" fmla="*/ 0 h 15"/>
                <a:gd name="T2" fmla="*/ 5 w 32"/>
                <a:gd name="T3" fmla="*/ 9 h 15"/>
                <a:gd name="T4" fmla="*/ 5 w 32"/>
                <a:gd name="T5" fmla="*/ 10 h 15"/>
                <a:gd name="T6" fmla="*/ 1 w 32"/>
                <a:gd name="T7" fmla="*/ 10 h 15"/>
                <a:gd name="T8" fmla="*/ 0 w 32"/>
                <a:gd name="T9" fmla="*/ 11 h 15"/>
                <a:gd name="T10" fmla="*/ 12 w 32"/>
                <a:gd name="T11" fmla="*/ 14 h 15"/>
                <a:gd name="T12" fmla="*/ 31 w 32"/>
                <a:gd name="T13" fmla="*/ 2 h 15"/>
                <a:gd name="T14" fmla="*/ 30 w 32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5">
                  <a:moveTo>
                    <a:pt x="30" y="0"/>
                  </a:moveTo>
                  <a:cubicBezTo>
                    <a:pt x="22" y="3"/>
                    <a:pt x="14" y="11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2" y="15"/>
                    <a:pt x="8" y="15"/>
                    <a:pt x="12" y="14"/>
                  </a:cubicBezTo>
                  <a:cubicBezTo>
                    <a:pt x="20" y="13"/>
                    <a:pt x="24" y="5"/>
                    <a:pt x="31" y="2"/>
                  </a:cubicBezTo>
                  <a:cubicBezTo>
                    <a:pt x="32" y="1"/>
                    <a:pt x="31" y="0"/>
                    <a:pt x="3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95"/>
            <p:cNvSpPr/>
            <p:nvPr/>
          </p:nvSpPr>
          <p:spPr bwMode="auto">
            <a:xfrm>
              <a:off x="6115050" y="3224213"/>
              <a:ext cx="179388" cy="169863"/>
            </a:xfrm>
            <a:custGeom>
              <a:avLst/>
              <a:gdLst>
                <a:gd name="T0" fmla="*/ 40 w 41"/>
                <a:gd name="T1" fmla="*/ 21 h 39"/>
                <a:gd name="T2" fmla="*/ 21 w 41"/>
                <a:gd name="T3" fmla="*/ 19 h 39"/>
                <a:gd name="T4" fmla="*/ 22 w 41"/>
                <a:gd name="T5" fmla="*/ 17 h 39"/>
                <a:gd name="T6" fmla="*/ 23 w 41"/>
                <a:gd name="T7" fmla="*/ 10 h 39"/>
                <a:gd name="T8" fmla="*/ 19 w 41"/>
                <a:gd name="T9" fmla="*/ 0 h 39"/>
                <a:gd name="T10" fmla="*/ 18 w 41"/>
                <a:gd name="T11" fmla="*/ 1 h 39"/>
                <a:gd name="T12" fmla="*/ 16 w 41"/>
                <a:gd name="T13" fmla="*/ 18 h 39"/>
                <a:gd name="T14" fmla="*/ 6 w 41"/>
                <a:gd name="T15" fmla="*/ 31 h 39"/>
                <a:gd name="T16" fmla="*/ 6 w 41"/>
                <a:gd name="T17" fmla="*/ 33 h 39"/>
                <a:gd name="T18" fmla="*/ 1 w 41"/>
                <a:gd name="T19" fmla="*/ 38 h 39"/>
                <a:gd name="T20" fmla="*/ 2 w 41"/>
                <a:gd name="T21" fmla="*/ 39 h 39"/>
                <a:gd name="T22" fmla="*/ 40 w 41"/>
                <a:gd name="T23" fmla="*/ 23 h 39"/>
                <a:gd name="T24" fmla="*/ 40 w 41"/>
                <a:gd name="T25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39">
                  <a:moveTo>
                    <a:pt x="40" y="21"/>
                  </a:moveTo>
                  <a:cubicBezTo>
                    <a:pt x="36" y="16"/>
                    <a:pt x="27" y="17"/>
                    <a:pt x="21" y="19"/>
                  </a:cubicBezTo>
                  <a:cubicBezTo>
                    <a:pt x="18" y="19"/>
                    <a:pt x="21" y="19"/>
                    <a:pt x="22" y="17"/>
                  </a:cubicBezTo>
                  <a:cubicBezTo>
                    <a:pt x="23" y="15"/>
                    <a:pt x="23" y="13"/>
                    <a:pt x="23" y="10"/>
                  </a:cubicBezTo>
                  <a:cubicBezTo>
                    <a:pt x="23" y="7"/>
                    <a:pt x="21" y="3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  <a:cubicBezTo>
                    <a:pt x="20" y="7"/>
                    <a:pt x="19" y="12"/>
                    <a:pt x="16" y="18"/>
                  </a:cubicBezTo>
                  <a:cubicBezTo>
                    <a:pt x="14" y="22"/>
                    <a:pt x="9" y="29"/>
                    <a:pt x="6" y="31"/>
                  </a:cubicBezTo>
                  <a:cubicBezTo>
                    <a:pt x="5" y="32"/>
                    <a:pt x="5" y="33"/>
                    <a:pt x="6" y="33"/>
                  </a:cubicBezTo>
                  <a:cubicBezTo>
                    <a:pt x="4" y="34"/>
                    <a:pt x="3" y="36"/>
                    <a:pt x="1" y="38"/>
                  </a:cubicBezTo>
                  <a:cubicBezTo>
                    <a:pt x="0" y="38"/>
                    <a:pt x="1" y="39"/>
                    <a:pt x="2" y="39"/>
                  </a:cubicBezTo>
                  <a:cubicBezTo>
                    <a:pt x="14" y="31"/>
                    <a:pt x="23" y="18"/>
                    <a:pt x="40" y="23"/>
                  </a:cubicBezTo>
                  <a:cubicBezTo>
                    <a:pt x="40" y="23"/>
                    <a:pt x="41" y="22"/>
                    <a:pt x="40" y="2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96"/>
            <p:cNvSpPr/>
            <p:nvPr/>
          </p:nvSpPr>
          <p:spPr bwMode="auto">
            <a:xfrm>
              <a:off x="6094413" y="3459163"/>
              <a:ext cx="52388" cy="96838"/>
            </a:xfrm>
            <a:custGeom>
              <a:avLst/>
              <a:gdLst>
                <a:gd name="T0" fmla="*/ 9 w 12"/>
                <a:gd name="T1" fmla="*/ 12 h 22"/>
                <a:gd name="T2" fmla="*/ 4 w 12"/>
                <a:gd name="T3" fmla="*/ 0 h 22"/>
                <a:gd name="T4" fmla="*/ 3 w 12"/>
                <a:gd name="T5" fmla="*/ 0 h 22"/>
                <a:gd name="T6" fmla="*/ 1 w 12"/>
                <a:gd name="T7" fmla="*/ 2 h 22"/>
                <a:gd name="T8" fmla="*/ 1 w 12"/>
                <a:gd name="T9" fmla="*/ 2 h 22"/>
                <a:gd name="T10" fmla="*/ 1 w 12"/>
                <a:gd name="T11" fmla="*/ 3 h 22"/>
                <a:gd name="T12" fmla="*/ 1 w 12"/>
                <a:gd name="T13" fmla="*/ 4 h 22"/>
                <a:gd name="T14" fmla="*/ 11 w 12"/>
                <a:gd name="T15" fmla="*/ 22 h 22"/>
                <a:gd name="T16" fmla="*/ 12 w 12"/>
                <a:gd name="T17" fmla="*/ 21 h 22"/>
                <a:gd name="T18" fmla="*/ 9 w 12"/>
                <a:gd name="T1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22">
                  <a:moveTo>
                    <a:pt x="9" y="12"/>
                  </a:moveTo>
                  <a:cubicBezTo>
                    <a:pt x="9" y="7"/>
                    <a:pt x="7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10"/>
                    <a:pt x="8" y="16"/>
                    <a:pt x="11" y="22"/>
                  </a:cubicBezTo>
                  <a:cubicBezTo>
                    <a:pt x="11" y="22"/>
                    <a:pt x="12" y="22"/>
                    <a:pt x="12" y="21"/>
                  </a:cubicBezTo>
                  <a:cubicBezTo>
                    <a:pt x="12" y="18"/>
                    <a:pt x="10" y="15"/>
                    <a:pt x="9" y="12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97"/>
            <p:cNvSpPr/>
            <p:nvPr/>
          </p:nvSpPr>
          <p:spPr bwMode="auto">
            <a:xfrm>
              <a:off x="6042025" y="3446463"/>
              <a:ext cx="55563" cy="200025"/>
            </a:xfrm>
            <a:custGeom>
              <a:avLst/>
              <a:gdLst>
                <a:gd name="T0" fmla="*/ 13 w 13"/>
                <a:gd name="T1" fmla="*/ 45 h 46"/>
                <a:gd name="T2" fmla="*/ 9 w 13"/>
                <a:gd name="T3" fmla="*/ 35 h 46"/>
                <a:gd name="T4" fmla="*/ 8 w 13"/>
                <a:gd name="T5" fmla="*/ 24 h 46"/>
                <a:gd name="T6" fmla="*/ 10 w 13"/>
                <a:gd name="T7" fmla="*/ 4 h 46"/>
                <a:gd name="T8" fmla="*/ 10 w 13"/>
                <a:gd name="T9" fmla="*/ 3 h 46"/>
                <a:gd name="T10" fmla="*/ 11 w 13"/>
                <a:gd name="T11" fmla="*/ 2 h 46"/>
                <a:gd name="T12" fmla="*/ 10 w 13"/>
                <a:gd name="T13" fmla="*/ 1 h 46"/>
                <a:gd name="T14" fmla="*/ 7 w 13"/>
                <a:gd name="T15" fmla="*/ 38 h 46"/>
                <a:gd name="T16" fmla="*/ 8 w 13"/>
                <a:gd name="T17" fmla="*/ 41 h 46"/>
                <a:gd name="T18" fmla="*/ 9 w 13"/>
                <a:gd name="T19" fmla="*/ 41 h 46"/>
                <a:gd name="T20" fmla="*/ 9 w 13"/>
                <a:gd name="T21" fmla="*/ 42 h 46"/>
                <a:gd name="T22" fmla="*/ 12 w 13"/>
                <a:gd name="T23" fmla="*/ 46 h 46"/>
                <a:gd name="T24" fmla="*/ 13 w 13"/>
                <a:gd name="T25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46">
                  <a:moveTo>
                    <a:pt x="13" y="45"/>
                  </a:moveTo>
                  <a:cubicBezTo>
                    <a:pt x="11" y="42"/>
                    <a:pt x="10" y="39"/>
                    <a:pt x="9" y="35"/>
                  </a:cubicBezTo>
                  <a:cubicBezTo>
                    <a:pt x="8" y="31"/>
                    <a:pt x="8" y="27"/>
                    <a:pt x="8" y="24"/>
                  </a:cubicBezTo>
                  <a:cubicBezTo>
                    <a:pt x="7" y="17"/>
                    <a:pt x="9" y="10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1"/>
                    <a:pt x="10" y="0"/>
                    <a:pt x="10" y="1"/>
                  </a:cubicBezTo>
                  <a:cubicBezTo>
                    <a:pt x="0" y="10"/>
                    <a:pt x="1" y="26"/>
                    <a:pt x="7" y="38"/>
                  </a:cubicBezTo>
                  <a:cubicBezTo>
                    <a:pt x="7" y="39"/>
                    <a:pt x="8" y="40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1" y="44"/>
                    <a:pt x="12" y="46"/>
                  </a:cubicBezTo>
                  <a:cubicBezTo>
                    <a:pt x="13" y="46"/>
                    <a:pt x="13" y="46"/>
                    <a:pt x="13" y="45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98"/>
            <p:cNvSpPr/>
            <p:nvPr/>
          </p:nvSpPr>
          <p:spPr bwMode="auto">
            <a:xfrm>
              <a:off x="6142038" y="3424238"/>
              <a:ext cx="152400" cy="114300"/>
            </a:xfrm>
            <a:custGeom>
              <a:avLst/>
              <a:gdLst>
                <a:gd name="T0" fmla="*/ 34 w 35"/>
                <a:gd name="T1" fmla="*/ 1 h 26"/>
                <a:gd name="T2" fmla="*/ 15 w 35"/>
                <a:gd name="T3" fmla="*/ 7 h 26"/>
                <a:gd name="T4" fmla="*/ 5 w 35"/>
                <a:gd name="T5" fmla="*/ 6 h 26"/>
                <a:gd name="T6" fmla="*/ 2 w 35"/>
                <a:gd name="T7" fmla="*/ 5 h 26"/>
                <a:gd name="T8" fmla="*/ 1 w 35"/>
                <a:gd name="T9" fmla="*/ 6 h 26"/>
                <a:gd name="T10" fmla="*/ 1 w 35"/>
                <a:gd name="T11" fmla="*/ 7 h 26"/>
                <a:gd name="T12" fmla="*/ 9 w 35"/>
                <a:gd name="T13" fmla="*/ 9 h 26"/>
                <a:gd name="T14" fmla="*/ 25 w 35"/>
                <a:gd name="T15" fmla="*/ 25 h 26"/>
                <a:gd name="T16" fmla="*/ 26 w 35"/>
                <a:gd name="T17" fmla="*/ 25 h 26"/>
                <a:gd name="T18" fmla="*/ 16 w 35"/>
                <a:gd name="T19" fmla="*/ 11 h 26"/>
                <a:gd name="T20" fmla="*/ 22 w 35"/>
                <a:gd name="T21" fmla="*/ 10 h 26"/>
                <a:gd name="T22" fmla="*/ 23 w 35"/>
                <a:gd name="T23" fmla="*/ 10 h 26"/>
                <a:gd name="T24" fmla="*/ 27 w 35"/>
                <a:gd name="T25" fmla="*/ 9 h 26"/>
                <a:gd name="T26" fmla="*/ 35 w 35"/>
                <a:gd name="T27" fmla="*/ 1 h 26"/>
                <a:gd name="T28" fmla="*/ 34 w 35"/>
                <a:gd name="T2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6">
                  <a:moveTo>
                    <a:pt x="34" y="1"/>
                  </a:moveTo>
                  <a:cubicBezTo>
                    <a:pt x="29" y="6"/>
                    <a:pt x="23" y="9"/>
                    <a:pt x="15" y="7"/>
                  </a:cubicBezTo>
                  <a:cubicBezTo>
                    <a:pt x="12" y="7"/>
                    <a:pt x="8" y="7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3" y="8"/>
                    <a:pt x="6" y="9"/>
                    <a:pt x="9" y="9"/>
                  </a:cubicBezTo>
                  <a:cubicBezTo>
                    <a:pt x="16" y="12"/>
                    <a:pt x="24" y="16"/>
                    <a:pt x="25" y="25"/>
                  </a:cubicBezTo>
                  <a:cubicBezTo>
                    <a:pt x="25" y="26"/>
                    <a:pt x="26" y="26"/>
                    <a:pt x="26" y="25"/>
                  </a:cubicBezTo>
                  <a:cubicBezTo>
                    <a:pt x="26" y="19"/>
                    <a:pt x="22" y="13"/>
                    <a:pt x="16" y="11"/>
                  </a:cubicBezTo>
                  <a:cubicBezTo>
                    <a:pt x="18" y="11"/>
                    <a:pt x="20" y="11"/>
                    <a:pt x="22" y="10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4" y="11"/>
                    <a:pt x="26" y="10"/>
                    <a:pt x="27" y="9"/>
                  </a:cubicBezTo>
                  <a:cubicBezTo>
                    <a:pt x="30" y="7"/>
                    <a:pt x="33" y="5"/>
                    <a:pt x="35" y="1"/>
                  </a:cubicBezTo>
                  <a:cubicBezTo>
                    <a:pt x="35" y="1"/>
                    <a:pt x="34" y="0"/>
                    <a:pt x="3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99"/>
            <p:cNvSpPr/>
            <p:nvPr/>
          </p:nvSpPr>
          <p:spPr bwMode="auto">
            <a:xfrm>
              <a:off x="5894388" y="3463925"/>
              <a:ext cx="130175" cy="65088"/>
            </a:xfrm>
            <a:custGeom>
              <a:avLst/>
              <a:gdLst>
                <a:gd name="T0" fmla="*/ 30 w 30"/>
                <a:gd name="T1" fmla="*/ 2 h 15"/>
                <a:gd name="T2" fmla="*/ 14 w 30"/>
                <a:gd name="T3" fmla="*/ 2 h 15"/>
                <a:gd name="T4" fmla="*/ 13 w 30"/>
                <a:gd name="T5" fmla="*/ 3 h 15"/>
                <a:gd name="T6" fmla="*/ 1 w 30"/>
                <a:gd name="T7" fmla="*/ 14 h 15"/>
                <a:gd name="T8" fmla="*/ 2 w 30"/>
                <a:gd name="T9" fmla="*/ 14 h 15"/>
                <a:gd name="T10" fmla="*/ 7 w 30"/>
                <a:gd name="T11" fmla="*/ 13 h 15"/>
                <a:gd name="T12" fmla="*/ 12 w 30"/>
                <a:gd name="T13" fmla="*/ 9 h 15"/>
                <a:gd name="T14" fmla="*/ 30 w 30"/>
                <a:gd name="T15" fmla="*/ 3 h 15"/>
                <a:gd name="T16" fmla="*/ 30 w 30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5">
                  <a:moveTo>
                    <a:pt x="30" y="2"/>
                  </a:moveTo>
                  <a:cubicBezTo>
                    <a:pt x="25" y="1"/>
                    <a:pt x="19" y="0"/>
                    <a:pt x="14" y="2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7" y="5"/>
                    <a:pt x="0" y="9"/>
                    <a:pt x="1" y="14"/>
                  </a:cubicBezTo>
                  <a:cubicBezTo>
                    <a:pt x="1" y="14"/>
                    <a:pt x="1" y="15"/>
                    <a:pt x="2" y="14"/>
                  </a:cubicBezTo>
                  <a:cubicBezTo>
                    <a:pt x="4" y="13"/>
                    <a:pt x="5" y="14"/>
                    <a:pt x="7" y="13"/>
                  </a:cubicBezTo>
                  <a:cubicBezTo>
                    <a:pt x="9" y="12"/>
                    <a:pt x="10" y="11"/>
                    <a:pt x="12" y="9"/>
                  </a:cubicBezTo>
                  <a:cubicBezTo>
                    <a:pt x="17" y="4"/>
                    <a:pt x="23" y="6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100"/>
            <p:cNvSpPr/>
            <p:nvPr/>
          </p:nvSpPr>
          <p:spPr bwMode="auto">
            <a:xfrm>
              <a:off x="6007100" y="3298825"/>
              <a:ext cx="82550" cy="165100"/>
            </a:xfrm>
            <a:custGeom>
              <a:avLst/>
              <a:gdLst>
                <a:gd name="T0" fmla="*/ 18 w 19"/>
                <a:gd name="T1" fmla="*/ 19 h 38"/>
                <a:gd name="T2" fmla="*/ 11 w 19"/>
                <a:gd name="T3" fmla="*/ 1 h 38"/>
                <a:gd name="T4" fmla="*/ 9 w 19"/>
                <a:gd name="T5" fmla="*/ 2 h 38"/>
                <a:gd name="T6" fmla="*/ 10 w 19"/>
                <a:gd name="T7" fmla="*/ 3 h 38"/>
                <a:gd name="T8" fmla="*/ 9 w 19"/>
                <a:gd name="T9" fmla="*/ 4 h 38"/>
                <a:gd name="T10" fmla="*/ 16 w 19"/>
                <a:gd name="T11" fmla="*/ 23 h 38"/>
                <a:gd name="T12" fmla="*/ 9 w 19"/>
                <a:gd name="T13" fmla="*/ 21 h 38"/>
                <a:gd name="T14" fmla="*/ 2 w 19"/>
                <a:gd name="T15" fmla="*/ 16 h 38"/>
                <a:gd name="T16" fmla="*/ 1 w 19"/>
                <a:gd name="T17" fmla="*/ 17 h 38"/>
                <a:gd name="T18" fmla="*/ 7 w 19"/>
                <a:gd name="T19" fmla="*/ 22 h 38"/>
                <a:gd name="T20" fmla="*/ 3 w 19"/>
                <a:gd name="T21" fmla="*/ 28 h 38"/>
                <a:gd name="T22" fmla="*/ 3 w 19"/>
                <a:gd name="T23" fmla="*/ 30 h 38"/>
                <a:gd name="T24" fmla="*/ 7 w 19"/>
                <a:gd name="T25" fmla="*/ 30 h 38"/>
                <a:gd name="T26" fmla="*/ 5 w 19"/>
                <a:gd name="T27" fmla="*/ 35 h 38"/>
                <a:gd name="T28" fmla="*/ 1 w 19"/>
                <a:gd name="T29" fmla="*/ 36 h 38"/>
                <a:gd name="T30" fmla="*/ 1 w 19"/>
                <a:gd name="T31" fmla="*/ 38 h 38"/>
                <a:gd name="T32" fmla="*/ 18 w 19"/>
                <a:gd name="T33" fmla="*/ 26 h 38"/>
                <a:gd name="T34" fmla="*/ 18 w 19"/>
                <a:gd name="T35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38">
                  <a:moveTo>
                    <a:pt x="18" y="19"/>
                  </a:moveTo>
                  <a:cubicBezTo>
                    <a:pt x="19" y="12"/>
                    <a:pt x="14" y="6"/>
                    <a:pt x="11" y="1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9" y="4"/>
                    <a:pt x="9" y="4"/>
                  </a:cubicBezTo>
                  <a:cubicBezTo>
                    <a:pt x="11" y="8"/>
                    <a:pt x="18" y="17"/>
                    <a:pt x="16" y="23"/>
                  </a:cubicBezTo>
                  <a:cubicBezTo>
                    <a:pt x="14" y="24"/>
                    <a:pt x="10" y="21"/>
                    <a:pt x="9" y="21"/>
                  </a:cubicBezTo>
                  <a:cubicBezTo>
                    <a:pt x="6" y="19"/>
                    <a:pt x="4" y="17"/>
                    <a:pt x="2" y="16"/>
                  </a:cubicBezTo>
                  <a:cubicBezTo>
                    <a:pt x="1" y="16"/>
                    <a:pt x="0" y="17"/>
                    <a:pt x="1" y="17"/>
                  </a:cubicBezTo>
                  <a:cubicBezTo>
                    <a:pt x="3" y="19"/>
                    <a:pt x="5" y="20"/>
                    <a:pt x="7" y="22"/>
                  </a:cubicBezTo>
                  <a:cubicBezTo>
                    <a:pt x="14" y="27"/>
                    <a:pt x="5" y="28"/>
                    <a:pt x="3" y="28"/>
                  </a:cubicBezTo>
                  <a:cubicBezTo>
                    <a:pt x="3" y="28"/>
                    <a:pt x="3" y="30"/>
                    <a:pt x="3" y="30"/>
                  </a:cubicBezTo>
                  <a:cubicBezTo>
                    <a:pt x="5" y="30"/>
                    <a:pt x="6" y="30"/>
                    <a:pt x="7" y="30"/>
                  </a:cubicBezTo>
                  <a:cubicBezTo>
                    <a:pt x="7" y="33"/>
                    <a:pt x="7" y="34"/>
                    <a:pt x="5" y="35"/>
                  </a:cubicBezTo>
                  <a:cubicBezTo>
                    <a:pt x="4" y="35"/>
                    <a:pt x="2" y="36"/>
                    <a:pt x="1" y="36"/>
                  </a:cubicBezTo>
                  <a:cubicBezTo>
                    <a:pt x="0" y="36"/>
                    <a:pt x="1" y="38"/>
                    <a:pt x="1" y="38"/>
                  </a:cubicBezTo>
                  <a:cubicBezTo>
                    <a:pt x="8" y="38"/>
                    <a:pt x="15" y="33"/>
                    <a:pt x="18" y="26"/>
                  </a:cubicBezTo>
                  <a:cubicBezTo>
                    <a:pt x="18" y="24"/>
                    <a:pt x="19" y="21"/>
                    <a:pt x="18" y="19"/>
                  </a:cubicBezTo>
                  <a:close/>
                </a:path>
              </a:pathLst>
            </a:custGeom>
            <a:solidFill>
              <a:srgbClr val="4C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101"/>
            <p:cNvSpPr/>
            <p:nvPr/>
          </p:nvSpPr>
          <p:spPr bwMode="auto">
            <a:xfrm>
              <a:off x="6042025" y="3376613"/>
              <a:ext cx="107950" cy="92075"/>
            </a:xfrm>
            <a:custGeom>
              <a:avLst/>
              <a:gdLst>
                <a:gd name="T0" fmla="*/ 18 w 25"/>
                <a:gd name="T1" fmla="*/ 2 h 21"/>
                <a:gd name="T2" fmla="*/ 9 w 25"/>
                <a:gd name="T3" fmla="*/ 2 h 21"/>
                <a:gd name="T4" fmla="*/ 7 w 25"/>
                <a:gd name="T5" fmla="*/ 3 h 21"/>
                <a:gd name="T6" fmla="*/ 2 w 25"/>
                <a:gd name="T7" fmla="*/ 9 h 21"/>
                <a:gd name="T8" fmla="*/ 3 w 25"/>
                <a:gd name="T9" fmla="*/ 18 h 21"/>
                <a:gd name="T10" fmla="*/ 11 w 25"/>
                <a:gd name="T11" fmla="*/ 21 h 21"/>
                <a:gd name="T12" fmla="*/ 14 w 25"/>
                <a:gd name="T13" fmla="*/ 20 h 21"/>
                <a:gd name="T14" fmla="*/ 18 w 25"/>
                <a:gd name="T15" fmla="*/ 17 h 21"/>
                <a:gd name="T16" fmla="*/ 18 w 25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1">
                  <a:moveTo>
                    <a:pt x="18" y="2"/>
                  </a:moveTo>
                  <a:cubicBezTo>
                    <a:pt x="15" y="1"/>
                    <a:pt x="11" y="0"/>
                    <a:pt x="9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5" y="4"/>
                    <a:pt x="4" y="7"/>
                    <a:pt x="2" y="9"/>
                  </a:cubicBezTo>
                  <a:cubicBezTo>
                    <a:pt x="0" y="12"/>
                    <a:pt x="1" y="16"/>
                    <a:pt x="3" y="18"/>
                  </a:cubicBezTo>
                  <a:cubicBezTo>
                    <a:pt x="5" y="20"/>
                    <a:pt x="9" y="21"/>
                    <a:pt x="11" y="21"/>
                  </a:cubicBezTo>
                  <a:cubicBezTo>
                    <a:pt x="12" y="21"/>
                    <a:pt x="13" y="21"/>
                    <a:pt x="14" y="20"/>
                  </a:cubicBezTo>
                  <a:cubicBezTo>
                    <a:pt x="16" y="19"/>
                    <a:pt x="16" y="18"/>
                    <a:pt x="18" y="17"/>
                  </a:cubicBezTo>
                  <a:cubicBezTo>
                    <a:pt x="24" y="14"/>
                    <a:pt x="25" y="4"/>
                    <a:pt x="18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927" name="Freeform 102"/>
            <p:cNvSpPr/>
            <p:nvPr/>
          </p:nvSpPr>
          <p:spPr bwMode="auto">
            <a:xfrm>
              <a:off x="6054725" y="3389313"/>
              <a:ext cx="95250" cy="82550"/>
            </a:xfrm>
            <a:custGeom>
              <a:avLst/>
              <a:gdLst>
                <a:gd name="T0" fmla="*/ 17 w 22"/>
                <a:gd name="T1" fmla="*/ 1 h 19"/>
                <a:gd name="T2" fmla="*/ 16 w 22"/>
                <a:gd name="T3" fmla="*/ 1 h 19"/>
                <a:gd name="T4" fmla="*/ 16 w 22"/>
                <a:gd name="T5" fmla="*/ 4 h 19"/>
                <a:gd name="T6" fmla="*/ 16 w 22"/>
                <a:gd name="T7" fmla="*/ 3 h 19"/>
                <a:gd name="T8" fmla="*/ 14 w 22"/>
                <a:gd name="T9" fmla="*/ 4 h 19"/>
                <a:gd name="T10" fmla="*/ 13 w 22"/>
                <a:gd name="T11" fmla="*/ 5 h 19"/>
                <a:gd name="T12" fmla="*/ 9 w 22"/>
                <a:gd name="T13" fmla="*/ 8 h 19"/>
                <a:gd name="T14" fmla="*/ 7 w 22"/>
                <a:gd name="T15" fmla="*/ 9 h 19"/>
                <a:gd name="T16" fmla="*/ 6 w 22"/>
                <a:gd name="T17" fmla="*/ 8 h 19"/>
                <a:gd name="T18" fmla="*/ 1 w 22"/>
                <a:gd name="T19" fmla="*/ 15 h 19"/>
                <a:gd name="T20" fmla="*/ 7 w 22"/>
                <a:gd name="T21" fmla="*/ 18 h 19"/>
                <a:gd name="T22" fmla="*/ 13 w 22"/>
                <a:gd name="T23" fmla="*/ 14 h 19"/>
                <a:gd name="T24" fmla="*/ 19 w 22"/>
                <a:gd name="T25" fmla="*/ 10 h 19"/>
                <a:gd name="T26" fmla="*/ 17 w 22"/>
                <a:gd name="T27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7" y="0"/>
                    <a:pt x="16" y="1"/>
                    <a:pt x="16" y="1"/>
                  </a:cubicBezTo>
                  <a:cubicBezTo>
                    <a:pt x="16" y="2"/>
                    <a:pt x="17" y="5"/>
                    <a:pt x="16" y="4"/>
                  </a:cubicBezTo>
                  <a:cubicBezTo>
                    <a:pt x="16" y="4"/>
                    <a:pt x="16" y="4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4" y="5"/>
                    <a:pt x="13" y="5"/>
                    <a:pt x="13" y="5"/>
                  </a:cubicBezTo>
                  <a:cubicBezTo>
                    <a:pt x="14" y="8"/>
                    <a:pt x="11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3" y="9"/>
                    <a:pt x="0" y="11"/>
                    <a:pt x="1" y="15"/>
                  </a:cubicBezTo>
                  <a:cubicBezTo>
                    <a:pt x="1" y="17"/>
                    <a:pt x="4" y="19"/>
                    <a:pt x="7" y="18"/>
                  </a:cubicBezTo>
                  <a:cubicBezTo>
                    <a:pt x="9" y="17"/>
                    <a:pt x="11" y="16"/>
                    <a:pt x="13" y="14"/>
                  </a:cubicBezTo>
                  <a:cubicBezTo>
                    <a:pt x="15" y="13"/>
                    <a:pt x="18" y="12"/>
                    <a:pt x="19" y="10"/>
                  </a:cubicBezTo>
                  <a:cubicBezTo>
                    <a:pt x="22" y="7"/>
                    <a:pt x="19" y="3"/>
                    <a:pt x="17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103"/>
            <p:cNvSpPr/>
            <p:nvPr/>
          </p:nvSpPr>
          <p:spPr bwMode="auto">
            <a:xfrm>
              <a:off x="6067425" y="3403600"/>
              <a:ext cx="82550" cy="85725"/>
            </a:xfrm>
            <a:custGeom>
              <a:avLst/>
              <a:gdLst>
                <a:gd name="T0" fmla="*/ 16 w 19"/>
                <a:gd name="T1" fmla="*/ 1 h 20"/>
                <a:gd name="T2" fmla="*/ 15 w 19"/>
                <a:gd name="T3" fmla="*/ 1 h 20"/>
                <a:gd name="T4" fmla="*/ 8 w 19"/>
                <a:gd name="T5" fmla="*/ 8 h 20"/>
                <a:gd name="T6" fmla="*/ 1 w 19"/>
                <a:gd name="T7" fmla="*/ 13 h 20"/>
                <a:gd name="T8" fmla="*/ 0 w 19"/>
                <a:gd name="T9" fmla="*/ 14 h 20"/>
                <a:gd name="T10" fmla="*/ 14 w 19"/>
                <a:gd name="T11" fmla="*/ 9 h 20"/>
                <a:gd name="T12" fmla="*/ 16 w 19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0">
                  <a:moveTo>
                    <a:pt x="16" y="1"/>
                  </a:moveTo>
                  <a:cubicBezTo>
                    <a:pt x="16" y="0"/>
                    <a:pt x="15" y="1"/>
                    <a:pt x="15" y="1"/>
                  </a:cubicBezTo>
                  <a:cubicBezTo>
                    <a:pt x="15" y="6"/>
                    <a:pt x="11" y="5"/>
                    <a:pt x="8" y="8"/>
                  </a:cubicBezTo>
                  <a:cubicBezTo>
                    <a:pt x="6" y="10"/>
                    <a:pt x="5" y="15"/>
                    <a:pt x="1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3" y="20"/>
                    <a:pt x="12" y="13"/>
                    <a:pt x="14" y="9"/>
                  </a:cubicBezTo>
                  <a:cubicBezTo>
                    <a:pt x="17" y="7"/>
                    <a:pt x="19" y="5"/>
                    <a:pt x="1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104"/>
            <p:cNvSpPr/>
            <p:nvPr/>
          </p:nvSpPr>
          <p:spPr bwMode="auto">
            <a:xfrm>
              <a:off x="6076950" y="3406775"/>
              <a:ext cx="38100" cy="31750"/>
            </a:xfrm>
            <a:custGeom>
              <a:avLst/>
              <a:gdLst>
                <a:gd name="T0" fmla="*/ 1 w 9"/>
                <a:gd name="T1" fmla="*/ 6 h 7"/>
                <a:gd name="T2" fmla="*/ 2 w 9"/>
                <a:gd name="T3" fmla="*/ 6 h 7"/>
                <a:gd name="T4" fmla="*/ 4 w 9"/>
                <a:gd name="T5" fmla="*/ 6 h 7"/>
                <a:gd name="T6" fmla="*/ 5 w 9"/>
                <a:gd name="T7" fmla="*/ 5 h 7"/>
                <a:gd name="T8" fmla="*/ 5 w 9"/>
                <a:gd name="T9" fmla="*/ 5 h 7"/>
                <a:gd name="T10" fmla="*/ 6 w 9"/>
                <a:gd name="T11" fmla="*/ 4 h 7"/>
                <a:gd name="T12" fmla="*/ 8 w 9"/>
                <a:gd name="T13" fmla="*/ 3 h 7"/>
                <a:gd name="T14" fmla="*/ 8 w 9"/>
                <a:gd name="T15" fmla="*/ 2 h 7"/>
                <a:gd name="T16" fmla="*/ 5 w 9"/>
                <a:gd name="T17" fmla="*/ 0 h 7"/>
                <a:gd name="T18" fmla="*/ 5 w 9"/>
                <a:gd name="T19" fmla="*/ 0 h 7"/>
                <a:gd name="T20" fmla="*/ 2 w 9"/>
                <a:gd name="T21" fmla="*/ 2 h 7"/>
                <a:gd name="T22" fmla="*/ 0 w 9"/>
                <a:gd name="T23" fmla="*/ 5 h 7"/>
                <a:gd name="T24" fmla="*/ 1 w 9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7">
                  <a:moveTo>
                    <a:pt x="1" y="6"/>
                  </a:move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3"/>
                    <a:pt x="8" y="3"/>
                  </a:cubicBezTo>
                  <a:cubicBezTo>
                    <a:pt x="9" y="3"/>
                    <a:pt x="9" y="2"/>
                    <a:pt x="8" y="2"/>
                  </a:cubicBezTo>
                  <a:cubicBezTo>
                    <a:pt x="8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AE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0" name="文本框 1929"/>
          <p:cNvSpPr txBox="1"/>
          <p:nvPr/>
        </p:nvSpPr>
        <p:spPr>
          <a:xfrm>
            <a:off x="5086883" y="369977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在此添加标题</a:t>
            </a:r>
          </a:p>
        </p:txBody>
      </p:sp>
      <p:sp>
        <p:nvSpPr>
          <p:cNvPr id="1932" name="矩形 1931"/>
          <p:cNvSpPr/>
          <p:nvPr/>
        </p:nvSpPr>
        <p:spPr>
          <a:xfrm>
            <a:off x="2482960" y="4342666"/>
            <a:ext cx="7233878" cy="617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zh-CN" altLang="en-US" sz="1200" dirty="0">
                <a:solidFill>
                  <a:schemeClr val="bg1">
                    <a:lumMod val="95000"/>
                  </a:schemeClr>
                </a:solidFill>
              </a:rPr>
              <a:t>你既已经知道人生如戏，更应该尽力演出。搭起的舞台，过了一村便会沉入暗中。此刻我在台下仰望你，且把你装扮的艳美和哀伤，毫无节制毫不惜吝的交给我。</a:t>
            </a:r>
          </a:p>
        </p:txBody>
      </p:sp>
      <p:sp>
        <p:nvSpPr>
          <p:cNvPr id="1934" name="心形 1933"/>
          <p:cNvSpPr/>
          <p:nvPr/>
        </p:nvSpPr>
        <p:spPr>
          <a:xfrm>
            <a:off x="5020253" y="1533092"/>
            <a:ext cx="2129254" cy="1884890"/>
          </a:xfrm>
          <a:prstGeom prst="hear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48" name="组合 947"/>
          <p:cNvGrpSpPr/>
          <p:nvPr/>
        </p:nvGrpSpPr>
        <p:grpSpPr>
          <a:xfrm>
            <a:off x="4894555" y="1257277"/>
            <a:ext cx="2402890" cy="2323764"/>
            <a:chOff x="4454526" y="1852613"/>
            <a:chExt cx="3278188" cy="3170237"/>
          </a:xfrm>
        </p:grpSpPr>
        <p:grpSp>
          <p:nvGrpSpPr>
            <p:cNvPr id="5" name="Group 205"/>
            <p:cNvGrpSpPr/>
            <p:nvPr/>
          </p:nvGrpSpPr>
          <p:grpSpPr bwMode="auto">
            <a:xfrm>
              <a:off x="4565651" y="1852613"/>
              <a:ext cx="3167063" cy="3106738"/>
              <a:chOff x="2876" y="1167"/>
              <a:chExt cx="1995" cy="1957"/>
            </a:xfrm>
          </p:grpSpPr>
          <p:sp>
            <p:nvSpPr>
              <p:cNvPr id="748" name="Freeform 5"/>
              <p:cNvSpPr/>
              <p:nvPr/>
            </p:nvSpPr>
            <p:spPr bwMode="auto">
              <a:xfrm>
                <a:off x="4788" y="1973"/>
                <a:ext cx="75" cy="45"/>
              </a:xfrm>
              <a:custGeom>
                <a:avLst/>
                <a:gdLst>
                  <a:gd name="T0" fmla="*/ 11 w 28"/>
                  <a:gd name="T1" fmla="*/ 11 h 17"/>
                  <a:gd name="T2" fmla="*/ 24 w 28"/>
                  <a:gd name="T3" fmla="*/ 3 h 17"/>
                  <a:gd name="T4" fmla="*/ 27 w 28"/>
                  <a:gd name="T5" fmla="*/ 1 h 17"/>
                  <a:gd name="T6" fmla="*/ 27 w 28"/>
                  <a:gd name="T7" fmla="*/ 0 h 17"/>
                  <a:gd name="T8" fmla="*/ 26 w 28"/>
                  <a:gd name="T9" fmla="*/ 0 h 17"/>
                  <a:gd name="T10" fmla="*/ 26 w 28"/>
                  <a:gd name="T11" fmla="*/ 0 h 17"/>
                  <a:gd name="T12" fmla="*/ 26 w 28"/>
                  <a:gd name="T13" fmla="*/ 0 h 17"/>
                  <a:gd name="T14" fmla="*/ 23 w 28"/>
                  <a:gd name="T15" fmla="*/ 1 h 17"/>
                  <a:gd name="T16" fmla="*/ 3 w 28"/>
                  <a:gd name="T17" fmla="*/ 13 h 17"/>
                  <a:gd name="T18" fmla="*/ 3 w 28"/>
                  <a:gd name="T19" fmla="*/ 13 h 17"/>
                  <a:gd name="T20" fmla="*/ 1 w 28"/>
                  <a:gd name="T21" fmla="*/ 15 h 17"/>
                  <a:gd name="T22" fmla="*/ 1 w 28"/>
                  <a:gd name="T23" fmla="*/ 17 h 17"/>
                  <a:gd name="T24" fmla="*/ 11 w 28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17">
                    <a:moveTo>
                      <a:pt x="11" y="11"/>
                    </a:moveTo>
                    <a:cubicBezTo>
                      <a:pt x="15" y="7"/>
                      <a:pt x="19" y="5"/>
                      <a:pt x="24" y="3"/>
                    </a:cubicBezTo>
                    <a:cubicBezTo>
                      <a:pt x="25" y="2"/>
                      <a:pt x="26" y="2"/>
                      <a:pt x="27" y="1"/>
                    </a:cubicBezTo>
                    <a:cubicBezTo>
                      <a:pt x="28" y="1"/>
                      <a:pt x="27" y="0"/>
                      <a:pt x="27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4" y="1"/>
                      <a:pt x="23" y="1"/>
                    </a:cubicBezTo>
                    <a:cubicBezTo>
                      <a:pt x="16" y="4"/>
                      <a:pt x="6" y="5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2" y="14"/>
                      <a:pt x="1" y="15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5" y="16"/>
                      <a:pt x="8" y="13"/>
                      <a:pt x="11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6"/>
              <p:cNvSpPr/>
              <p:nvPr/>
            </p:nvSpPr>
            <p:spPr bwMode="auto">
              <a:xfrm>
                <a:off x="4710" y="1970"/>
                <a:ext cx="145" cy="118"/>
              </a:xfrm>
              <a:custGeom>
                <a:avLst/>
                <a:gdLst>
                  <a:gd name="T0" fmla="*/ 16 w 54"/>
                  <a:gd name="T1" fmla="*/ 38 h 44"/>
                  <a:gd name="T2" fmla="*/ 24 w 54"/>
                  <a:gd name="T3" fmla="*/ 27 h 44"/>
                  <a:gd name="T4" fmla="*/ 39 w 54"/>
                  <a:gd name="T5" fmla="*/ 20 h 44"/>
                  <a:gd name="T6" fmla="*/ 44 w 54"/>
                  <a:gd name="T7" fmla="*/ 15 h 44"/>
                  <a:gd name="T8" fmla="*/ 53 w 54"/>
                  <a:gd name="T9" fmla="*/ 10 h 44"/>
                  <a:gd name="T10" fmla="*/ 54 w 54"/>
                  <a:gd name="T11" fmla="*/ 8 h 44"/>
                  <a:gd name="T12" fmla="*/ 46 w 54"/>
                  <a:gd name="T13" fmla="*/ 10 h 44"/>
                  <a:gd name="T14" fmla="*/ 35 w 54"/>
                  <a:gd name="T15" fmla="*/ 11 h 44"/>
                  <a:gd name="T16" fmla="*/ 45 w 54"/>
                  <a:gd name="T17" fmla="*/ 5 h 44"/>
                  <a:gd name="T18" fmla="*/ 49 w 54"/>
                  <a:gd name="T19" fmla="*/ 3 h 44"/>
                  <a:gd name="T20" fmla="*/ 50 w 54"/>
                  <a:gd name="T21" fmla="*/ 2 h 44"/>
                  <a:gd name="T22" fmla="*/ 50 w 54"/>
                  <a:gd name="T23" fmla="*/ 2 h 44"/>
                  <a:gd name="T24" fmla="*/ 51 w 54"/>
                  <a:gd name="T25" fmla="*/ 1 h 44"/>
                  <a:gd name="T26" fmla="*/ 50 w 54"/>
                  <a:gd name="T27" fmla="*/ 0 h 44"/>
                  <a:gd name="T28" fmla="*/ 39 w 54"/>
                  <a:gd name="T29" fmla="*/ 5 h 44"/>
                  <a:gd name="T30" fmla="*/ 21 w 54"/>
                  <a:gd name="T31" fmla="*/ 16 h 44"/>
                  <a:gd name="T32" fmla="*/ 17 w 54"/>
                  <a:gd name="T33" fmla="*/ 32 h 44"/>
                  <a:gd name="T34" fmla="*/ 1 w 54"/>
                  <a:gd name="T35" fmla="*/ 43 h 44"/>
                  <a:gd name="T36" fmla="*/ 1 w 54"/>
                  <a:gd name="T37" fmla="*/ 44 h 44"/>
                  <a:gd name="T38" fmla="*/ 16 w 54"/>
                  <a:gd name="T3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44">
                    <a:moveTo>
                      <a:pt x="16" y="38"/>
                    </a:moveTo>
                    <a:cubicBezTo>
                      <a:pt x="20" y="35"/>
                      <a:pt x="22" y="31"/>
                      <a:pt x="24" y="27"/>
                    </a:cubicBezTo>
                    <a:cubicBezTo>
                      <a:pt x="28" y="21"/>
                      <a:pt x="34" y="23"/>
                      <a:pt x="39" y="20"/>
                    </a:cubicBezTo>
                    <a:cubicBezTo>
                      <a:pt x="41" y="19"/>
                      <a:pt x="43" y="17"/>
                      <a:pt x="44" y="15"/>
                    </a:cubicBezTo>
                    <a:cubicBezTo>
                      <a:pt x="47" y="13"/>
                      <a:pt x="50" y="11"/>
                      <a:pt x="53" y="10"/>
                    </a:cubicBezTo>
                    <a:cubicBezTo>
                      <a:pt x="54" y="10"/>
                      <a:pt x="54" y="9"/>
                      <a:pt x="54" y="8"/>
                    </a:cubicBezTo>
                    <a:cubicBezTo>
                      <a:pt x="51" y="8"/>
                      <a:pt x="48" y="9"/>
                      <a:pt x="46" y="10"/>
                    </a:cubicBezTo>
                    <a:cubicBezTo>
                      <a:pt x="44" y="10"/>
                      <a:pt x="34" y="16"/>
                      <a:pt x="35" y="11"/>
                    </a:cubicBezTo>
                    <a:cubicBezTo>
                      <a:pt x="36" y="8"/>
                      <a:pt x="42" y="6"/>
                      <a:pt x="45" y="5"/>
                    </a:cubicBezTo>
                    <a:cubicBezTo>
                      <a:pt x="46" y="4"/>
                      <a:pt x="47" y="4"/>
                      <a:pt x="49" y="3"/>
                    </a:cubicBezTo>
                    <a:cubicBezTo>
                      <a:pt x="49" y="3"/>
                      <a:pt x="49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1" y="2"/>
                      <a:pt x="51" y="1"/>
                      <a:pt x="51" y="1"/>
                    </a:cubicBezTo>
                    <a:cubicBezTo>
                      <a:pt x="52" y="1"/>
                      <a:pt x="51" y="0"/>
                      <a:pt x="50" y="0"/>
                    </a:cubicBezTo>
                    <a:cubicBezTo>
                      <a:pt x="46" y="0"/>
                      <a:pt x="42" y="2"/>
                      <a:pt x="39" y="5"/>
                    </a:cubicBezTo>
                    <a:cubicBezTo>
                      <a:pt x="32" y="7"/>
                      <a:pt x="25" y="10"/>
                      <a:pt x="21" y="16"/>
                    </a:cubicBezTo>
                    <a:cubicBezTo>
                      <a:pt x="18" y="21"/>
                      <a:pt x="20" y="27"/>
                      <a:pt x="17" y="32"/>
                    </a:cubicBezTo>
                    <a:cubicBezTo>
                      <a:pt x="14" y="37"/>
                      <a:pt x="6" y="39"/>
                      <a:pt x="1" y="43"/>
                    </a:cubicBezTo>
                    <a:cubicBezTo>
                      <a:pt x="0" y="43"/>
                      <a:pt x="0" y="44"/>
                      <a:pt x="1" y="44"/>
                    </a:cubicBezTo>
                    <a:cubicBezTo>
                      <a:pt x="6" y="43"/>
                      <a:pt x="11" y="41"/>
                      <a:pt x="16" y="38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7"/>
              <p:cNvSpPr/>
              <p:nvPr/>
            </p:nvSpPr>
            <p:spPr bwMode="auto">
              <a:xfrm>
                <a:off x="4788" y="1997"/>
                <a:ext cx="51" cy="29"/>
              </a:xfrm>
              <a:custGeom>
                <a:avLst/>
                <a:gdLst>
                  <a:gd name="T0" fmla="*/ 9 w 19"/>
                  <a:gd name="T1" fmla="*/ 5 h 11"/>
                  <a:gd name="T2" fmla="*/ 19 w 19"/>
                  <a:gd name="T3" fmla="*/ 0 h 11"/>
                  <a:gd name="T4" fmla="*/ 14 w 19"/>
                  <a:gd name="T5" fmla="*/ 4 h 11"/>
                  <a:gd name="T6" fmla="*/ 5 w 19"/>
                  <a:gd name="T7" fmla="*/ 10 h 11"/>
                  <a:gd name="T8" fmla="*/ 0 w 19"/>
                  <a:gd name="T9" fmla="*/ 11 h 11"/>
                  <a:gd name="T10" fmla="*/ 3 w 19"/>
                  <a:gd name="T11" fmla="*/ 5 h 11"/>
                  <a:gd name="T12" fmla="*/ 4 w 19"/>
                  <a:gd name="T13" fmla="*/ 3 h 11"/>
                  <a:gd name="T14" fmla="*/ 9 w 19"/>
                  <a:gd name="T1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9" y="5"/>
                    </a:moveTo>
                    <a:cubicBezTo>
                      <a:pt x="12" y="4"/>
                      <a:pt x="16" y="1"/>
                      <a:pt x="19" y="0"/>
                    </a:cubicBezTo>
                    <a:cubicBezTo>
                      <a:pt x="18" y="1"/>
                      <a:pt x="16" y="3"/>
                      <a:pt x="14" y="4"/>
                    </a:cubicBezTo>
                    <a:cubicBezTo>
                      <a:pt x="11" y="7"/>
                      <a:pt x="9" y="9"/>
                      <a:pt x="5" y="10"/>
                    </a:cubicBezTo>
                    <a:cubicBezTo>
                      <a:pt x="3" y="10"/>
                      <a:pt x="1" y="11"/>
                      <a:pt x="0" y="11"/>
                    </a:cubicBezTo>
                    <a:cubicBezTo>
                      <a:pt x="1" y="10"/>
                      <a:pt x="2" y="8"/>
                      <a:pt x="3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5" y="5"/>
                      <a:pt x="7" y="5"/>
                      <a:pt x="9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8"/>
              <p:cNvSpPr/>
              <p:nvPr/>
            </p:nvSpPr>
            <p:spPr bwMode="auto">
              <a:xfrm>
                <a:off x="4726" y="1989"/>
                <a:ext cx="78" cy="91"/>
              </a:xfrm>
              <a:custGeom>
                <a:avLst/>
                <a:gdLst>
                  <a:gd name="T0" fmla="*/ 15 w 29"/>
                  <a:gd name="T1" fmla="*/ 17 h 34"/>
                  <a:gd name="T2" fmla="*/ 19 w 29"/>
                  <a:gd name="T3" fmla="*/ 7 h 34"/>
                  <a:gd name="T4" fmla="*/ 27 w 29"/>
                  <a:gd name="T5" fmla="*/ 1 h 34"/>
                  <a:gd name="T6" fmla="*/ 29 w 29"/>
                  <a:gd name="T7" fmla="*/ 0 h 34"/>
                  <a:gd name="T8" fmla="*/ 29 w 29"/>
                  <a:gd name="T9" fmla="*/ 1 h 34"/>
                  <a:gd name="T10" fmla="*/ 19 w 29"/>
                  <a:gd name="T11" fmla="*/ 15 h 34"/>
                  <a:gd name="T12" fmla="*/ 19 w 29"/>
                  <a:gd name="T13" fmla="*/ 16 h 34"/>
                  <a:gd name="T14" fmla="*/ 14 w 29"/>
                  <a:gd name="T15" fmla="*/ 24 h 34"/>
                  <a:gd name="T16" fmla="*/ 0 w 29"/>
                  <a:gd name="T17" fmla="*/ 34 h 34"/>
                  <a:gd name="T18" fmla="*/ 15 w 29"/>
                  <a:gd name="T19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15" y="17"/>
                    </a:moveTo>
                    <a:cubicBezTo>
                      <a:pt x="15" y="13"/>
                      <a:pt x="16" y="10"/>
                      <a:pt x="19" y="7"/>
                    </a:cubicBezTo>
                    <a:cubicBezTo>
                      <a:pt x="21" y="4"/>
                      <a:pt x="24" y="3"/>
                      <a:pt x="27" y="1"/>
                    </a:cubicBezTo>
                    <a:cubicBezTo>
                      <a:pt x="28" y="1"/>
                      <a:pt x="29" y="1"/>
                      <a:pt x="29" y="0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5" y="5"/>
                      <a:pt x="25" y="12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7" y="18"/>
                      <a:pt x="15" y="22"/>
                      <a:pt x="14" y="24"/>
                    </a:cubicBezTo>
                    <a:cubicBezTo>
                      <a:pt x="11" y="29"/>
                      <a:pt x="6" y="32"/>
                      <a:pt x="0" y="34"/>
                    </a:cubicBezTo>
                    <a:cubicBezTo>
                      <a:pt x="8" y="30"/>
                      <a:pt x="14" y="27"/>
                      <a:pt x="15" y="17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9"/>
              <p:cNvSpPr/>
              <p:nvPr/>
            </p:nvSpPr>
            <p:spPr bwMode="auto">
              <a:xfrm>
                <a:off x="4708" y="1986"/>
                <a:ext cx="163" cy="102"/>
              </a:xfrm>
              <a:custGeom>
                <a:avLst/>
                <a:gdLst>
                  <a:gd name="T0" fmla="*/ 18 w 61"/>
                  <a:gd name="T1" fmla="*/ 34 h 38"/>
                  <a:gd name="T2" fmla="*/ 29 w 61"/>
                  <a:gd name="T3" fmla="*/ 23 h 38"/>
                  <a:gd name="T4" fmla="*/ 44 w 61"/>
                  <a:gd name="T5" fmla="*/ 15 h 38"/>
                  <a:gd name="T6" fmla="*/ 60 w 61"/>
                  <a:gd name="T7" fmla="*/ 4 h 38"/>
                  <a:gd name="T8" fmla="*/ 60 w 61"/>
                  <a:gd name="T9" fmla="*/ 3 h 38"/>
                  <a:gd name="T10" fmla="*/ 41 w 61"/>
                  <a:gd name="T11" fmla="*/ 11 h 38"/>
                  <a:gd name="T12" fmla="*/ 27 w 61"/>
                  <a:gd name="T13" fmla="*/ 16 h 38"/>
                  <a:gd name="T14" fmla="*/ 35 w 61"/>
                  <a:gd name="T15" fmla="*/ 2 h 38"/>
                  <a:gd name="T16" fmla="*/ 34 w 61"/>
                  <a:gd name="T17" fmla="*/ 1 h 38"/>
                  <a:gd name="T18" fmla="*/ 31 w 61"/>
                  <a:gd name="T19" fmla="*/ 3 h 38"/>
                  <a:gd name="T20" fmla="*/ 30 w 61"/>
                  <a:gd name="T21" fmla="*/ 3 h 38"/>
                  <a:gd name="T22" fmla="*/ 30 w 61"/>
                  <a:gd name="T23" fmla="*/ 3 h 38"/>
                  <a:gd name="T24" fmla="*/ 26 w 61"/>
                  <a:gd name="T25" fmla="*/ 6 h 38"/>
                  <a:gd name="T26" fmla="*/ 23 w 61"/>
                  <a:gd name="T27" fmla="*/ 10 h 38"/>
                  <a:gd name="T28" fmla="*/ 23 w 61"/>
                  <a:gd name="T29" fmla="*/ 19 h 38"/>
                  <a:gd name="T30" fmla="*/ 23 w 61"/>
                  <a:gd name="T31" fmla="*/ 19 h 38"/>
                  <a:gd name="T32" fmla="*/ 23 w 61"/>
                  <a:gd name="T33" fmla="*/ 20 h 38"/>
                  <a:gd name="T34" fmla="*/ 22 w 61"/>
                  <a:gd name="T35" fmla="*/ 22 h 38"/>
                  <a:gd name="T36" fmla="*/ 1 w 61"/>
                  <a:gd name="T37" fmla="*/ 36 h 38"/>
                  <a:gd name="T38" fmla="*/ 1 w 61"/>
                  <a:gd name="T39" fmla="*/ 37 h 38"/>
                  <a:gd name="T40" fmla="*/ 18 w 61"/>
                  <a:gd name="T4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38">
                    <a:moveTo>
                      <a:pt x="18" y="34"/>
                    </a:moveTo>
                    <a:cubicBezTo>
                      <a:pt x="23" y="32"/>
                      <a:pt x="24" y="25"/>
                      <a:pt x="29" y="23"/>
                    </a:cubicBezTo>
                    <a:cubicBezTo>
                      <a:pt x="35" y="20"/>
                      <a:pt x="40" y="19"/>
                      <a:pt x="44" y="15"/>
                    </a:cubicBezTo>
                    <a:cubicBezTo>
                      <a:pt x="49" y="10"/>
                      <a:pt x="53" y="6"/>
                      <a:pt x="60" y="4"/>
                    </a:cubicBezTo>
                    <a:cubicBezTo>
                      <a:pt x="61" y="4"/>
                      <a:pt x="61" y="3"/>
                      <a:pt x="60" y="3"/>
                    </a:cubicBezTo>
                    <a:cubicBezTo>
                      <a:pt x="51" y="2"/>
                      <a:pt x="48" y="6"/>
                      <a:pt x="41" y="11"/>
                    </a:cubicBezTo>
                    <a:cubicBezTo>
                      <a:pt x="36" y="13"/>
                      <a:pt x="31" y="13"/>
                      <a:pt x="27" y="16"/>
                    </a:cubicBezTo>
                    <a:cubicBezTo>
                      <a:pt x="29" y="11"/>
                      <a:pt x="29" y="5"/>
                      <a:pt x="35" y="2"/>
                    </a:cubicBezTo>
                    <a:cubicBezTo>
                      <a:pt x="36" y="1"/>
                      <a:pt x="35" y="0"/>
                      <a:pt x="34" y="1"/>
                    </a:cubicBezTo>
                    <a:cubicBezTo>
                      <a:pt x="33" y="1"/>
                      <a:pt x="32" y="2"/>
                      <a:pt x="31" y="3"/>
                    </a:cubicBezTo>
                    <a:cubicBezTo>
                      <a:pt x="31" y="3"/>
                      <a:pt x="31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4"/>
                      <a:pt x="27" y="5"/>
                      <a:pt x="26" y="6"/>
                    </a:cubicBezTo>
                    <a:cubicBezTo>
                      <a:pt x="25" y="7"/>
                      <a:pt x="24" y="8"/>
                      <a:pt x="23" y="10"/>
                    </a:cubicBezTo>
                    <a:cubicBezTo>
                      <a:pt x="22" y="13"/>
                      <a:pt x="23" y="16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2" y="20"/>
                      <a:pt x="22" y="20"/>
                      <a:pt x="23" y="20"/>
                    </a:cubicBezTo>
                    <a:cubicBezTo>
                      <a:pt x="23" y="21"/>
                      <a:pt x="22" y="22"/>
                      <a:pt x="22" y="22"/>
                    </a:cubicBezTo>
                    <a:cubicBezTo>
                      <a:pt x="20" y="31"/>
                      <a:pt x="8" y="35"/>
                      <a:pt x="1" y="36"/>
                    </a:cubicBezTo>
                    <a:cubicBezTo>
                      <a:pt x="0" y="36"/>
                      <a:pt x="0" y="37"/>
                      <a:pt x="1" y="37"/>
                    </a:cubicBezTo>
                    <a:cubicBezTo>
                      <a:pt x="7" y="38"/>
                      <a:pt x="13" y="37"/>
                      <a:pt x="18" y="34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0"/>
              <p:cNvSpPr/>
              <p:nvPr/>
            </p:nvSpPr>
            <p:spPr bwMode="auto">
              <a:xfrm>
                <a:off x="4673" y="2072"/>
                <a:ext cx="70" cy="21"/>
              </a:xfrm>
              <a:custGeom>
                <a:avLst/>
                <a:gdLst>
                  <a:gd name="T0" fmla="*/ 0 w 26"/>
                  <a:gd name="T1" fmla="*/ 6 h 8"/>
                  <a:gd name="T2" fmla="*/ 9 w 26"/>
                  <a:gd name="T3" fmla="*/ 8 h 8"/>
                  <a:gd name="T4" fmla="*/ 15 w 26"/>
                  <a:gd name="T5" fmla="*/ 7 h 8"/>
                  <a:gd name="T6" fmla="*/ 16 w 26"/>
                  <a:gd name="T7" fmla="*/ 7 h 8"/>
                  <a:gd name="T8" fmla="*/ 16 w 26"/>
                  <a:gd name="T9" fmla="*/ 7 h 8"/>
                  <a:gd name="T10" fmla="*/ 20 w 26"/>
                  <a:gd name="T11" fmla="*/ 6 h 8"/>
                  <a:gd name="T12" fmla="*/ 24 w 26"/>
                  <a:gd name="T13" fmla="*/ 3 h 8"/>
                  <a:gd name="T14" fmla="*/ 25 w 26"/>
                  <a:gd name="T15" fmla="*/ 2 h 8"/>
                  <a:gd name="T16" fmla="*/ 26 w 26"/>
                  <a:gd name="T17" fmla="*/ 1 h 8"/>
                  <a:gd name="T18" fmla="*/ 26 w 26"/>
                  <a:gd name="T19" fmla="*/ 1 h 8"/>
                  <a:gd name="T20" fmla="*/ 25 w 26"/>
                  <a:gd name="T21" fmla="*/ 0 h 8"/>
                  <a:gd name="T22" fmla="*/ 1 w 26"/>
                  <a:gd name="T23" fmla="*/ 2 h 8"/>
                  <a:gd name="T24" fmla="*/ 1 w 26"/>
                  <a:gd name="T25" fmla="*/ 2 h 8"/>
                  <a:gd name="T26" fmla="*/ 0 w 26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8">
                    <a:moveTo>
                      <a:pt x="0" y="6"/>
                    </a:moveTo>
                    <a:cubicBezTo>
                      <a:pt x="3" y="7"/>
                      <a:pt x="6" y="8"/>
                      <a:pt x="9" y="8"/>
                    </a:cubicBezTo>
                    <a:cubicBezTo>
                      <a:pt x="11" y="8"/>
                      <a:pt x="13" y="8"/>
                      <a:pt x="15" y="7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6"/>
                      <a:pt x="19" y="6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5" y="0"/>
                      <a:pt x="25" y="0"/>
                    </a:cubicBezTo>
                    <a:cubicBezTo>
                      <a:pt x="17" y="1"/>
                      <a:pt x="9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1"/>
              <p:cNvSpPr/>
              <p:nvPr/>
            </p:nvSpPr>
            <p:spPr bwMode="auto">
              <a:xfrm>
                <a:off x="3865" y="2963"/>
                <a:ext cx="222" cy="161"/>
              </a:xfrm>
              <a:custGeom>
                <a:avLst/>
                <a:gdLst>
                  <a:gd name="T0" fmla="*/ 83 w 83"/>
                  <a:gd name="T1" fmla="*/ 59 h 60"/>
                  <a:gd name="T2" fmla="*/ 74 w 83"/>
                  <a:gd name="T3" fmla="*/ 48 h 60"/>
                  <a:gd name="T4" fmla="*/ 75 w 83"/>
                  <a:gd name="T5" fmla="*/ 48 h 60"/>
                  <a:gd name="T6" fmla="*/ 73 w 83"/>
                  <a:gd name="T7" fmla="*/ 41 h 60"/>
                  <a:gd name="T8" fmla="*/ 71 w 83"/>
                  <a:gd name="T9" fmla="*/ 34 h 60"/>
                  <a:gd name="T10" fmla="*/ 63 w 83"/>
                  <a:gd name="T11" fmla="*/ 20 h 60"/>
                  <a:gd name="T12" fmla="*/ 55 w 83"/>
                  <a:gd name="T13" fmla="*/ 11 h 60"/>
                  <a:gd name="T14" fmla="*/ 46 w 83"/>
                  <a:gd name="T15" fmla="*/ 6 h 60"/>
                  <a:gd name="T16" fmla="*/ 40 w 83"/>
                  <a:gd name="T17" fmla="*/ 4 h 60"/>
                  <a:gd name="T18" fmla="*/ 35 w 83"/>
                  <a:gd name="T19" fmla="*/ 1 h 60"/>
                  <a:gd name="T20" fmla="*/ 25 w 83"/>
                  <a:gd name="T21" fmla="*/ 3 h 60"/>
                  <a:gd name="T22" fmla="*/ 21 w 83"/>
                  <a:gd name="T23" fmla="*/ 6 h 60"/>
                  <a:gd name="T24" fmla="*/ 11 w 83"/>
                  <a:gd name="T25" fmla="*/ 7 h 60"/>
                  <a:gd name="T26" fmla="*/ 0 w 83"/>
                  <a:gd name="T27" fmla="*/ 14 h 60"/>
                  <a:gd name="T28" fmla="*/ 0 w 83"/>
                  <a:gd name="T29" fmla="*/ 14 h 60"/>
                  <a:gd name="T30" fmla="*/ 13 w 83"/>
                  <a:gd name="T31" fmla="*/ 15 h 60"/>
                  <a:gd name="T32" fmla="*/ 19 w 83"/>
                  <a:gd name="T33" fmla="*/ 26 h 60"/>
                  <a:gd name="T34" fmla="*/ 27 w 83"/>
                  <a:gd name="T35" fmla="*/ 35 h 60"/>
                  <a:gd name="T36" fmla="*/ 39 w 83"/>
                  <a:gd name="T37" fmla="*/ 45 h 60"/>
                  <a:gd name="T38" fmla="*/ 60 w 83"/>
                  <a:gd name="T39" fmla="*/ 56 h 60"/>
                  <a:gd name="T40" fmla="*/ 71 w 83"/>
                  <a:gd name="T41" fmla="*/ 54 h 60"/>
                  <a:gd name="T42" fmla="*/ 83 w 83"/>
                  <a:gd name="T43" fmla="*/ 60 h 60"/>
                  <a:gd name="T44" fmla="*/ 83 w 83"/>
                  <a:gd name="T45" fmla="*/ 5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60">
                    <a:moveTo>
                      <a:pt x="83" y="59"/>
                    </a:moveTo>
                    <a:cubicBezTo>
                      <a:pt x="82" y="54"/>
                      <a:pt x="77" y="52"/>
                      <a:pt x="74" y="48"/>
                    </a:cubicBezTo>
                    <a:cubicBezTo>
                      <a:pt x="75" y="48"/>
                      <a:pt x="75" y="48"/>
                      <a:pt x="75" y="48"/>
                    </a:cubicBezTo>
                    <a:cubicBezTo>
                      <a:pt x="74" y="46"/>
                      <a:pt x="74" y="44"/>
                      <a:pt x="73" y="41"/>
                    </a:cubicBezTo>
                    <a:cubicBezTo>
                      <a:pt x="73" y="39"/>
                      <a:pt x="72" y="36"/>
                      <a:pt x="71" y="34"/>
                    </a:cubicBezTo>
                    <a:cubicBezTo>
                      <a:pt x="69" y="29"/>
                      <a:pt x="66" y="24"/>
                      <a:pt x="63" y="20"/>
                    </a:cubicBezTo>
                    <a:cubicBezTo>
                      <a:pt x="61" y="17"/>
                      <a:pt x="58" y="14"/>
                      <a:pt x="55" y="11"/>
                    </a:cubicBezTo>
                    <a:cubicBezTo>
                      <a:pt x="53" y="8"/>
                      <a:pt x="50" y="6"/>
                      <a:pt x="46" y="6"/>
                    </a:cubicBezTo>
                    <a:cubicBezTo>
                      <a:pt x="43" y="7"/>
                      <a:pt x="42" y="6"/>
                      <a:pt x="40" y="4"/>
                    </a:cubicBezTo>
                    <a:cubicBezTo>
                      <a:pt x="38" y="3"/>
                      <a:pt x="37" y="2"/>
                      <a:pt x="35" y="1"/>
                    </a:cubicBezTo>
                    <a:cubicBezTo>
                      <a:pt x="32" y="0"/>
                      <a:pt x="28" y="1"/>
                      <a:pt x="25" y="3"/>
                    </a:cubicBezTo>
                    <a:cubicBezTo>
                      <a:pt x="24" y="4"/>
                      <a:pt x="22" y="5"/>
                      <a:pt x="21" y="6"/>
                    </a:cubicBezTo>
                    <a:cubicBezTo>
                      <a:pt x="18" y="8"/>
                      <a:pt x="14" y="7"/>
                      <a:pt x="11" y="7"/>
                    </a:cubicBezTo>
                    <a:cubicBezTo>
                      <a:pt x="7" y="7"/>
                      <a:pt x="3" y="1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" y="14"/>
                      <a:pt x="9" y="13"/>
                      <a:pt x="13" y="15"/>
                    </a:cubicBezTo>
                    <a:cubicBezTo>
                      <a:pt x="16" y="17"/>
                      <a:pt x="17" y="22"/>
                      <a:pt x="19" y="26"/>
                    </a:cubicBezTo>
                    <a:cubicBezTo>
                      <a:pt x="20" y="29"/>
                      <a:pt x="24" y="32"/>
                      <a:pt x="27" y="35"/>
                    </a:cubicBezTo>
                    <a:cubicBezTo>
                      <a:pt x="31" y="38"/>
                      <a:pt x="35" y="42"/>
                      <a:pt x="39" y="45"/>
                    </a:cubicBezTo>
                    <a:cubicBezTo>
                      <a:pt x="45" y="50"/>
                      <a:pt x="52" y="54"/>
                      <a:pt x="60" y="56"/>
                    </a:cubicBezTo>
                    <a:cubicBezTo>
                      <a:pt x="64" y="57"/>
                      <a:pt x="67" y="56"/>
                      <a:pt x="71" y="54"/>
                    </a:cubicBezTo>
                    <a:cubicBezTo>
                      <a:pt x="76" y="53"/>
                      <a:pt x="79" y="58"/>
                      <a:pt x="83" y="60"/>
                    </a:cubicBezTo>
                    <a:cubicBezTo>
                      <a:pt x="83" y="60"/>
                      <a:pt x="83" y="60"/>
                      <a:pt x="83" y="5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2"/>
              <p:cNvSpPr/>
              <p:nvPr/>
            </p:nvSpPr>
            <p:spPr bwMode="auto">
              <a:xfrm>
                <a:off x="3919" y="2966"/>
                <a:ext cx="107" cy="72"/>
              </a:xfrm>
              <a:custGeom>
                <a:avLst/>
                <a:gdLst>
                  <a:gd name="T0" fmla="*/ 11 w 40"/>
                  <a:gd name="T1" fmla="*/ 16 h 27"/>
                  <a:gd name="T2" fmla="*/ 8 w 40"/>
                  <a:gd name="T3" fmla="*/ 13 h 27"/>
                  <a:gd name="T4" fmla="*/ 10 w 40"/>
                  <a:gd name="T5" fmla="*/ 14 h 27"/>
                  <a:gd name="T6" fmla="*/ 15 w 40"/>
                  <a:gd name="T7" fmla="*/ 17 h 27"/>
                  <a:gd name="T8" fmla="*/ 29 w 40"/>
                  <a:gd name="T9" fmla="*/ 20 h 27"/>
                  <a:gd name="T10" fmla="*/ 29 w 40"/>
                  <a:gd name="T11" fmla="*/ 19 h 27"/>
                  <a:gd name="T12" fmla="*/ 27 w 40"/>
                  <a:gd name="T13" fmla="*/ 11 h 27"/>
                  <a:gd name="T14" fmla="*/ 26 w 40"/>
                  <a:gd name="T15" fmla="*/ 9 h 27"/>
                  <a:gd name="T16" fmla="*/ 27 w 40"/>
                  <a:gd name="T17" fmla="*/ 8 h 27"/>
                  <a:gd name="T18" fmla="*/ 29 w 40"/>
                  <a:gd name="T19" fmla="*/ 10 h 27"/>
                  <a:gd name="T20" fmla="*/ 34 w 40"/>
                  <a:gd name="T21" fmla="*/ 27 h 27"/>
                  <a:gd name="T22" fmla="*/ 35 w 40"/>
                  <a:gd name="T23" fmla="*/ 27 h 27"/>
                  <a:gd name="T24" fmla="*/ 32 w 40"/>
                  <a:gd name="T25" fmla="*/ 11 h 27"/>
                  <a:gd name="T26" fmla="*/ 32 w 40"/>
                  <a:gd name="T27" fmla="*/ 10 h 27"/>
                  <a:gd name="T28" fmla="*/ 34 w 40"/>
                  <a:gd name="T29" fmla="*/ 12 h 27"/>
                  <a:gd name="T30" fmla="*/ 36 w 40"/>
                  <a:gd name="T31" fmla="*/ 13 h 27"/>
                  <a:gd name="T32" fmla="*/ 38 w 40"/>
                  <a:gd name="T33" fmla="*/ 14 h 27"/>
                  <a:gd name="T34" fmla="*/ 38 w 40"/>
                  <a:gd name="T35" fmla="*/ 14 h 27"/>
                  <a:gd name="T36" fmla="*/ 39 w 40"/>
                  <a:gd name="T37" fmla="*/ 15 h 27"/>
                  <a:gd name="T38" fmla="*/ 39 w 40"/>
                  <a:gd name="T39" fmla="*/ 15 h 27"/>
                  <a:gd name="T40" fmla="*/ 39 w 40"/>
                  <a:gd name="T41" fmla="*/ 15 h 27"/>
                  <a:gd name="T42" fmla="*/ 39 w 40"/>
                  <a:gd name="T43" fmla="*/ 16 h 27"/>
                  <a:gd name="T44" fmla="*/ 40 w 40"/>
                  <a:gd name="T45" fmla="*/ 16 h 27"/>
                  <a:gd name="T46" fmla="*/ 40 w 40"/>
                  <a:gd name="T47" fmla="*/ 16 h 27"/>
                  <a:gd name="T48" fmla="*/ 38 w 40"/>
                  <a:gd name="T49" fmla="*/ 13 h 27"/>
                  <a:gd name="T50" fmla="*/ 37 w 40"/>
                  <a:gd name="T51" fmla="*/ 12 h 27"/>
                  <a:gd name="T52" fmla="*/ 35 w 40"/>
                  <a:gd name="T53" fmla="*/ 10 h 27"/>
                  <a:gd name="T54" fmla="*/ 29 w 40"/>
                  <a:gd name="T55" fmla="*/ 6 h 27"/>
                  <a:gd name="T56" fmla="*/ 23 w 40"/>
                  <a:gd name="T57" fmla="*/ 5 h 27"/>
                  <a:gd name="T58" fmla="*/ 17 w 40"/>
                  <a:gd name="T59" fmla="*/ 2 h 27"/>
                  <a:gd name="T60" fmla="*/ 8 w 40"/>
                  <a:gd name="T61" fmla="*/ 0 h 27"/>
                  <a:gd name="T62" fmla="*/ 4 w 40"/>
                  <a:gd name="T63" fmla="*/ 2 h 27"/>
                  <a:gd name="T64" fmla="*/ 0 w 40"/>
                  <a:gd name="T65" fmla="*/ 6 h 27"/>
                  <a:gd name="T66" fmla="*/ 0 w 40"/>
                  <a:gd name="T67" fmla="*/ 6 h 27"/>
                  <a:gd name="T68" fmla="*/ 10 w 40"/>
                  <a:gd name="T69" fmla="*/ 16 h 27"/>
                  <a:gd name="T70" fmla="*/ 11 w 40"/>
                  <a:gd name="T7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27">
                    <a:moveTo>
                      <a:pt x="11" y="16"/>
                    </a:moveTo>
                    <a:cubicBezTo>
                      <a:pt x="9" y="15"/>
                      <a:pt x="9" y="14"/>
                      <a:pt x="8" y="13"/>
                    </a:cubicBezTo>
                    <a:cubicBezTo>
                      <a:pt x="8" y="13"/>
                      <a:pt x="9" y="14"/>
                      <a:pt x="10" y="14"/>
                    </a:cubicBezTo>
                    <a:cubicBezTo>
                      <a:pt x="12" y="16"/>
                      <a:pt x="13" y="16"/>
                      <a:pt x="15" y="17"/>
                    </a:cubicBezTo>
                    <a:cubicBezTo>
                      <a:pt x="20" y="18"/>
                      <a:pt x="25" y="18"/>
                      <a:pt x="29" y="20"/>
                    </a:cubicBezTo>
                    <a:cubicBezTo>
                      <a:pt x="29" y="20"/>
                      <a:pt x="29" y="20"/>
                      <a:pt x="29" y="19"/>
                    </a:cubicBezTo>
                    <a:cubicBezTo>
                      <a:pt x="29" y="17"/>
                      <a:pt x="28" y="14"/>
                      <a:pt x="27" y="11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28" y="9"/>
                      <a:pt x="28" y="9"/>
                      <a:pt x="29" y="10"/>
                    </a:cubicBezTo>
                    <a:cubicBezTo>
                      <a:pt x="32" y="15"/>
                      <a:pt x="34" y="21"/>
                      <a:pt x="34" y="27"/>
                    </a:cubicBezTo>
                    <a:cubicBezTo>
                      <a:pt x="34" y="27"/>
                      <a:pt x="35" y="27"/>
                      <a:pt x="35" y="27"/>
                    </a:cubicBezTo>
                    <a:cubicBezTo>
                      <a:pt x="37" y="21"/>
                      <a:pt x="34" y="16"/>
                      <a:pt x="32" y="11"/>
                    </a:cubicBezTo>
                    <a:cubicBezTo>
                      <a:pt x="32" y="11"/>
                      <a:pt x="32" y="11"/>
                      <a:pt x="32" y="10"/>
                    </a:cubicBezTo>
                    <a:cubicBezTo>
                      <a:pt x="32" y="11"/>
                      <a:pt x="33" y="12"/>
                      <a:pt x="34" y="12"/>
                    </a:cubicBezTo>
                    <a:cubicBezTo>
                      <a:pt x="34" y="13"/>
                      <a:pt x="35" y="13"/>
                      <a:pt x="36" y="13"/>
                    </a:cubicBezTo>
                    <a:cubicBezTo>
                      <a:pt x="37" y="13"/>
                      <a:pt x="37" y="13"/>
                      <a:pt x="38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4"/>
                      <a:pt x="38" y="14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6"/>
                      <a:pt x="39" y="16"/>
                    </a:cubicBezTo>
                    <a:cubicBezTo>
                      <a:pt x="39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5"/>
                      <a:pt x="39" y="14"/>
                      <a:pt x="38" y="13"/>
                    </a:cubicBezTo>
                    <a:cubicBezTo>
                      <a:pt x="37" y="13"/>
                      <a:pt x="37" y="12"/>
                      <a:pt x="37" y="12"/>
                    </a:cubicBezTo>
                    <a:cubicBezTo>
                      <a:pt x="36" y="11"/>
                      <a:pt x="36" y="11"/>
                      <a:pt x="35" y="10"/>
                    </a:cubicBezTo>
                    <a:cubicBezTo>
                      <a:pt x="34" y="8"/>
                      <a:pt x="32" y="7"/>
                      <a:pt x="29" y="6"/>
                    </a:cubicBezTo>
                    <a:cubicBezTo>
                      <a:pt x="27" y="5"/>
                      <a:pt x="25" y="6"/>
                      <a:pt x="23" y="5"/>
                    </a:cubicBezTo>
                    <a:cubicBezTo>
                      <a:pt x="21" y="5"/>
                      <a:pt x="19" y="3"/>
                      <a:pt x="17" y="2"/>
                    </a:cubicBezTo>
                    <a:cubicBezTo>
                      <a:pt x="14" y="0"/>
                      <a:pt x="12" y="0"/>
                      <a:pt x="8" y="0"/>
                    </a:cubicBezTo>
                    <a:cubicBezTo>
                      <a:pt x="7" y="0"/>
                      <a:pt x="5" y="1"/>
                      <a:pt x="4" y="2"/>
                    </a:cubicBezTo>
                    <a:cubicBezTo>
                      <a:pt x="2" y="3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11"/>
                      <a:pt x="6" y="14"/>
                      <a:pt x="10" y="16"/>
                    </a:cubicBezTo>
                    <a:cubicBezTo>
                      <a:pt x="10" y="16"/>
                      <a:pt x="11" y="16"/>
                      <a:pt x="1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3"/>
              <p:cNvSpPr/>
              <p:nvPr/>
            </p:nvSpPr>
            <p:spPr bwMode="auto">
              <a:xfrm>
                <a:off x="3911" y="3001"/>
                <a:ext cx="72" cy="37"/>
              </a:xfrm>
              <a:custGeom>
                <a:avLst/>
                <a:gdLst>
                  <a:gd name="T0" fmla="*/ 13 w 27"/>
                  <a:gd name="T1" fmla="*/ 13 h 14"/>
                  <a:gd name="T2" fmla="*/ 19 w 27"/>
                  <a:gd name="T3" fmla="*/ 12 h 14"/>
                  <a:gd name="T4" fmla="*/ 24 w 27"/>
                  <a:gd name="T5" fmla="*/ 12 h 14"/>
                  <a:gd name="T6" fmla="*/ 26 w 27"/>
                  <a:gd name="T7" fmla="*/ 13 h 14"/>
                  <a:gd name="T8" fmla="*/ 26 w 27"/>
                  <a:gd name="T9" fmla="*/ 13 h 14"/>
                  <a:gd name="T10" fmla="*/ 18 w 27"/>
                  <a:gd name="T11" fmla="*/ 9 h 14"/>
                  <a:gd name="T12" fmla="*/ 14 w 27"/>
                  <a:gd name="T13" fmla="*/ 6 h 14"/>
                  <a:gd name="T14" fmla="*/ 9 w 27"/>
                  <a:gd name="T15" fmla="*/ 1 h 14"/>
                  <a:gd name="T16" fmla="*/ 6 w 27"/>
                  <a:gd name="T17" fmla="*/ 0 h 14"/>
                  <a:gd name="T18" fmla="*/ 0 w 27"/>
                  <a:gd name="T19" fmla="*/ 1 h 14"/>
                  <a:gd name="T20" fmla="*/ 0 w 27"/>
                  <a:gd name="T21" fmla="*/ 1 h 14"/>
                  <a:gd name="T22" fmla="*/ 2 w 27"/>
                  <a:gd name="T23" fmla="*/ 8 h 14"/>
                  <a:gd name="T24" fmla="*/ 4 w 27"/>
                  <a:gd name="T25" fmla="*/ 10 h 14"/>
                  <a:gd name="T26" fmla="*/ 10 w 27"/>
                  <a:gd name="T27" fmla="*/ 12 h 14"/>
                  <a:gd name="T28" fmla="*/ 11 w 27"/>
                  <a:gd name="T29" fmla="*/ 14 h 14"/>
                  <a:gd name="T30" fmla="*/ 13 w 27"/>
                  <a:gd name="T3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14">
                    <a:moveTo>
                      <a:pt x="13" y="13"/>
                    </a:moveTo>
                    <a:cubicBezTo>
                      <a:pt x="15" y="11"/>
                      <a:pt x="17" y="12"/>
                      <a:pt x="19" y="12"/>
                    </a:cubicBezTo>
                    <a:cubicBezTo>
                      <a:pt x="21" y="13"/>
                      <a:pt x="21" y="11"/>
                      <a:pt x="24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7" y="14"/>
                      <a:pt x="27" y="13"/>
                      <a:pt x="26" y="13"/>
                    </a:cubicBezTo>
                    <a:cubicBezTo>
                      <a:pt x="24" y="11"/>
                      <a:pt x="21" y="10"/>
                      <a:pt x="18" y="9"/>
                    </a:cubicBezTo>
                    <a:cubicBezTo>
                      <a:pt x="17" y="8"/>
                      <a:pt x="15" y="7"/>
                      <a:pt x="14" y="6"/>
                    </a:cubicBezTo>
                    <a:cubicBezTo>
                      <a:pt x="12" y="5"/>
                      <a:pt x="10" y="3"/>
                      <a:pt x="9" y="1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4" y="1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1" y="6"/>
                      <a:pt x="2" y="8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5" y="10"/>
                      <a:pt x="9" y="10"/>
                      <a:pt x="10" y="12"/>
                    </a:cubicBezTo>
                    <a:cubicBezTo>
                      <a:pt x="10" y="13"/>
                      <a:pt x="10" y="13"/>
                      <a:pt x="11" y="14"/>
                    </a:cubicBezTo>
                    <a:cubicBezTo>
                      <a:pt x="11" y="14"/>
                      <a:pt x="12" y="14"/>
                      <a:pt x="13" y="1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"/>
              <p:cNvSpPr/>
              <p:nvPr/>
            </p:nvSpPr>
            <p:spPr bwMode="auto">
              <a:xfrm>
                <a:off x="3863" y="2985"/>
                <a:ext cx="53" cy="21"/>
              </a:xfrm>
              <a:custGeom>
                <a:avLst/>
                <a:gdLst>
                  <a:gd name="T0" fmla="*/ 9 w 20"/>
                  <a:gd name="T1" fmla="*/ 6 h 8"/>
                  <a:gd name="T2" fmla="*/ 15 w 20"/>
                  <a:gd name="T3" fmla="*/ 7 h 8"/>
                  <a:gd name="T4" fmla="*/ 15 w 20"/>
                  <a:gd name="T5" fmla="*/ 7 h 8"/>
                  <a:gd name="T6" fmla="*/ 13 w 20"/>
                  <a:gd name="T7" fmla="*/ 5 h 8"/>
                  <a:gd name="T8" fmla="*/ 15 w 20"/>
                  <a:gd name="T9" fmla="*/ 5 h 8"/>
                  <a:gd name="T10" fmla="*/ 19 w 20"/>
                  <a:gd name="T11" fmla="*/ 5 h 8"/>
                  <a:gd name="T12" fmla="*/ 19 w 20"/>
                  <a:gd name="T13" fmla="*/ 4 h 8"/>
                  <a:gd name="T14" fmla="*/ 19 w 20"/>
                  <a:gd name="T15" fmla="*/ 4 h 8"/>
                  <a:gd name="T16" fmla="*/ 19 w 20"/>
                  <a:gd name="T17" fmla="*/ 4 h 8"/>
                  <a:gd name="T18" fmla="*/ 12 w 20"/>
                  <a:gd name="T19" fmla="*/ 1 h 8"/>
                  <a:gd name="T20" fmla="*/ 12 w 20"/>
                  <a:gd name="T21" fmla="*/ 1 h 8"/>
                  <a:gd name="T22" fmla="*/ 11 w 20"/>
                  <a:gd name="T23" fmla="*/ 0 h 8"/>
                  <a:gd name="T24" fmla="*/ 11 w 20"/>
                  <a:gd name="T25" fmla="*/ 0 h 8"/>
                  <a:gd name="T26" fmla="*/ 0 w 20"/>
                  <a:gd name="T27" fmla="*/ 6 h 8"/>
                  <a:gd name="T28" fmla="*/ 1 w 20"/>
                  <a:gd name="T29" fmla="*/ 6 h 8"/>
                  <a:gd name="T30" fmla="*/ 9 w 20"/>
                  <a:gd name="T3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8">
                    <a:moveTo>
                      <a:pt x="9" y="6"/>
                    </a:moveTo>
                    <a:cubicBezTo>
                      <a:pt x="11" y="7"/>
                      <a:pt x="13" y="8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4" y="5"/>
                      <a:pt x="14" y="5"/>
                      <a:pt x="15" y="5"/>
                    </a:cubicBezTo>
                    <a:cubicBezTo>
                      <a:pt x="16" y="5"/>
                      <a:pt x="18" y="5"/>
                      <a:pt x="19" y="5"/>
                    </a:cubicBezTo>
                    <a:cubicBezTo>
                      <a:pt x="19" y="5"/>
                      <a:pt x="20" y="5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6" y="3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3" y="6"/>
                      <a:pt x="6" y="5"/>
                      <a:pt x="9" y="6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5"/>
              <p:cNvSpPr/>
              <p:nvPr/>
            </p:nvSpPr>
            <p:spPr bwMode="auto">
              <a:xfrm>
                <a:off x="3962" y="3017"/>
                <a:ext cx="123" cy="102"/>
              </a:xfrm>
              <a:custGeom>
                <a:avLst/>
                <a:gdLst>
                  <a:gd name="T0" fmla="*/ 46 w 46"/>
                  <a:gd name="T1" fmla="*/ 38 h 38"/>
                  <a:gd name="T2" fmla="*/ 41 w 46"/>
                  <a:gd name="T3" fmla="*/ 32 h 38"/>
                  <a:gd name="T4" fmla="*/ 38 w 46"/>
                  <a:gd name="T5" fmla="*/ 28 h 38"/>
                  <a:gd name="T6" fmla="*/ 35 w 46"/>
                  <a:gd name="T7" fmla="*/ 20 h 38"/>
                  <a:gd name="T8" fmla="*/ 33 w 46"/>
                  <a:gd name="T9" fmla="*/ 9 h 38"/>
                  <a:gd name="T10" fmla="*/ 30 w 46"/>
                  <a:gd name="T11" fmla="*/ 4 h 38"/>
                  <a:gd name="T12" fmla="*/ 26 w 46"/>
                  <a:gd name="T13" fmla="*/ 0 h 38"/>
                  <a:gd name="T14" fmla="*/ 25 w 46"/>
                  <a:gd name="T15" fmla="*/ 1 h 38"/>
                  <a:gd name="T16" fmla="*/ 30 w 46"/>
                  <a:gd name="T17" fmla="*/ 4 h 38"/>
                  <a:gd name="T18" fmla="*/ 30 w 46"/>
                  <a:gd name="T19" fmla="*/ 6 h 38"/>
                  <a:gd name="T20" fmla="*/ 25 w 46"/>
                  <a:gd name="T21" fmla="*/ 0 h 38"/>
                  <a:gd name="T22" fmla="*/ 25 w 46"/>
                  <a:gd name="T23" fmla="*/ 0 h 38"/>
                  <a:gd name="T24" fmla="*/ 27 w 46"/>
                  <a:gd name="T25" fmla="*/ 6 h 38"/>
                  <a:gd name="T26" fmla="*/ 30 w 46"/>
                  <a:gd name="T27" fmla="*/ 13 h 38"/>
                  <a:gd name="T28" fmla="*/ 34 w 46"/>
                  <a:gd name="T29" fmla="*/ 22 h 38"/>
                  <a:gd name="T30" fmla="*/ 31 w 46"/>
                  <a:gd name="T31" fmla="*/ 20 h 38"/>
                  <a:gd name="T32" fmla="*/ 26 w 46"/>
                  <a:gd name="T33" fmla="*/ 17 h 38"/>
                  <a:gd name="T34" fmla="*/ 0 w 46"/>
                  <a:gd name="T35" fmla="*/ 0 h 38"/>
                  <a:gd name="T36" fmla="*/ 0 w 46"/>
                  <a:gd name="T37" fmla="*/ 0 h 38"/>
                  <a:gd name="T38" fmla="*/ 24 w 46"/>
                  <a:gd name="T39" fmla="*/ 18 h 38"/>
                  <a:gd name="T40" fmla="*/ 28 w 46"/>
                  <a:gd name="T41" fmla="*/ 24 h 38"/>
                  <a:gd name="T42" fmla="*/ 22 w 46"/>
                  <a:gd name="T43" fmla="*/ 26 h 38"/>
                  <a:gd name="T44" fmla="*/ 9 w 46"/>
                  <a:gd name="T45" fmla="*/ 23 h 38"/>
                  <a:gd name="T46" fmla="*/ 9 w 46"/>
                  <a:gd name="T47" fmla="*/ 23 h 38"/>
                  <a:gd name="T48" fmla="*/ 21 w 46"/>
                  <a:gd name="T49" fmla="*/ 31 h 38"/>
                  <a:gd name="T50" fmla="*/ 18 w 46"/>
                  <a:gd name="T51" fmla="*/ 30 h 38"/>
                  <a:gd name="T52" fmla="*/ 13 w 46"/>
                  <a:gd name="T53" fmla="*/ 28 h 38"/>
                  <a:gd name="T54" fmla="*/ 3 w 46"/>
                  <a:gd name="T55" fmla="*/ 26 h 38"/>
                  <a:gd name="T56" fmla="*/ 3 w 46"/>
                  <a:gd name="T57" fmla="*/ 26 h 38"/>
                  <a:gd name="T58" fmla="*/ 24 w 46"/>
                  <a:gd name="T59" fmla="*/ 36 h 38"/>
                  <a:gd name="T60" fmla="*/ 34 w 46"/>
                  <a:gd name="T61" fmla="*/ 34 h 38"/>
                  <a:gd name="T62" fmla="*/ 46 w 46"/>
                  <a:gd name="T63" fmla="*/ 38 h 38"/>
                  <a:gd name="T64" fmla="*/ 46 w 46"/>
                  <a:gd name="T6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6" h="38">
                    <a:moveTo>
                      <a:pt x="46" y="38"/>
                    </a:moveTo>
                    <a:cubicBezTo>
                      <a:pt x="45" y="35"/>
                      <a:pt x="43" y="33"/>
                      <a:pt x="41" y="32"/>
                    </a:cubicBezTo>
                    <a:cubicBezTo>
                      <a:pt x="40" y="31"/>
                      <a:pt x="39" y="30"/>
                      <a:pt x="38" y="28"/>
                    </a:cubicBezTo>
                    <a:cubicBezTo>
                      <a:pt x="36" y="26"/>
                      <a:pt x="36" y="23"/>
                      <a:pt x="35" y="20"/>
                    </a:cubicBezTo>
                    <a:cubicBezTo>
                      <a:pt x="35" y="16"/>
                      <a:pt x="34" y="13"/>
                      <a:pt x="33" y="9"/>
                    </a:cubicBezTo>
                    <a:cubicBezTo>
                      <a:pt x="32" y="7"/>
                      <a:pt x="31" y="6"/>
                      <a:pt x="30" y="4"/>
                    </a:cubicBezTo>
                    <a:cubicBezTo>
                      <a:pt x="29" y="2"/>
                      <a:pt x="27" y="2"/>
                      <a:pt x="26" y="0"/>
                    </a:cubicBezTo>
                    <a:cubicBezTo>
                      <a:pt x="26" y="0"/>
                      <a:pt x="25" y="0"/>
                      <a:pt x="25" y="1"/>
                    </a:cubicBezTo>
                    <a:cubicBezTo>
                      <a:pt x="27" y="2"/>
                      <a:pt x="28" y="3"/>
                      <a:pt x="30" y="4"/>
                    </a:cubicBezTo>
                    <a:cubicBezTo>
                      <a:pt x="30" y="5"/>
                      <a:pt x="30" y="5"/>
                      <a:pt x="30" y="6"/>
                    </a:cubicBezTo>
                    <a:cubicBezTo>
                      <a:pt x="29" y="4"/>
                      <a:pt x="27" y="2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3"/>
                      <a:pt x="26" y="5"/>
                      <a:pt x="27" y="6"/>
                    </a:cubicBezTo>
                    <a:cubicBezTo>
                      <a:pt x="28" y="9"/>
                      <a:pt x="29" y="11"/>
                      <a:pt x="30" y="13"/>
                    </a:cubicBezTo>
                    <a:cubicBezTo>
                      <a:pt x="31" y="16"/>
                      <a:pt x="33" y="19"/>
                      <a:pt x="34" y="22"/>
                    </a:cubicBezTo>
                    <a:cubicBezTo>
                      <a:pt x="34" y="22"/>
                      <a:pt x="31" y="20"/>
                      <a:pt x="31" y="20"/>
                    </a:cubicBezTo>
                    <a:cubicBezTo>
                      <a:pt x="29" y="19"/>
                      <a:pt x="28" y="18"/>
                      <a:pt x="26" y="17"/>
                    </a:cubicBezTo>
                    <a:cubicBezTo>
                      <a:pt x="17" y="12"/>
                      <a:pt x="1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" y="5"/>
                      <a:pt x="17" y="11"/>
                      <a:pt x="24" y="18"/>
                    </a:cubicBezTo>
                    <a:cubicBezTo>
                      <a:pt x="26" y="20"/>
                      <a:pt x="26" y="22"/>
                      <a:pt x="28" y="24"/>
                    </a:cubicBezTo>
                    <a:cubicBezTo>
                      <a:pt x="30" y="26"/>
                      <a:pt x="24" y="26"/>
                      <a:pt x="22" y="26"/>
                    </a:cubicBezTo>
                    <a:cubicBezTo>
                      <a:pt x="18" y="26"/>
                      <a:pt x="13" y="25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2" y="27"/>
                      <a:pt x="17" y="29"/>
                      <a:pt x="21" y="31"/>
                    </a:cubicBezTo>
                    <a:cubicBezTo>
                      <a:pt x="20" y="31"/>
                      <a:pt x="19" y="31"/>
                      <a:pt x="18" y="30"/>
                    </a:cubicBezTo>
                    <a:cubicBezTo>
                      <a:pt x="16" y="30"/>
                      <a:pt x="15" y="29"/>
                      <a:pt x="13" y="28"/>
                    </a:cubicBezTo>
                    <a:cubicBezTo>
                      <a:pt x="10" y="27"/>
                      <a:pt x="7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9" y="30"/>
                      <a:pt x="16" y="35"/>
                      <a:pt x="24" y="36"/>
                    </a:cubicBezTo>
                    <a:cubicBezTo>
                      <a:pt x="27" y="36"/>
                      <a:pt x="31" y="35"/>
                      <a:pt x="34" y="34"/>
                    </a:cubicBezTo>
                    <a:cubicBezTo>
                      <a:pt x="39" y="32"/>
                      <a:pt x="42" y="36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6"/>
              <p:cNvSpPr/>
              <p:nvPr/>
            </p:nvSpPr>
            <p:spPr bwMode="auto">
              <a:xfrm>
                <a:off x="4087" y="2963"/>
                <a:ext cx="38" cy="35"/>
              </a:xfrm>
              <a:custGeom>
                <a:avLst/>
                <a:gdLst>
                  <a:gd name="T0" fmla="*/ 1 w 14"/>
                  <a:gd name="T1" fmla="*/ 2 h 13"/>
                  <a:gd name="T2" fmla="*/ 2 w 14"/>
                  <a:gd name="T3" fmla="*/ 2 h 13"/>
                  <a:gd name="T4" fmla="*/ 2 w 14"/>
                  <a:gd name="T5" fmla="*/ 1 h 13"/>
                  <a:gd name="T6" fmla="*/ 8 w 14"/>
                  <a:gd name="T7" fmla="*/ 2 h 13"/>
                  <a:gd name="T8" fmla="*/ 10 w 14"/>
                  <a:gd name="T9" fmla="*/ 4 h 13"/>
                  <a:gd name="T10" fmla="*/ 12 w 14"/>
                  <a:gd name="T11" fmla="*/ 7 h 13"/>
                  <a:gd name="T12" fmla="*/ 8 w 14"/>
                  <a:gd name="T13" fmla="*/ 13 h 13"/>
                  <a:gd name="T14" fmla="*/ 1 w 14"/>
                  <a:gd name="T15" fmla="*/ 7 h 13"/>
                  <a:gd name="T16" fmla="*/ 1 w 14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6" y="0"/>
                      <a:pt x="8" y="2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0" y="5"/>
                      <a:pt x="11" y="6"/>
                      <a:pt x="12" y="7"/>
                    </a:cubicBezTo>
                    <a:cubicBezTo>
                      <a:pt x="14" y="10"/>
                      <a:pt x="11" y="13"/>
                      <a:pt x="8" y="13"/>
                    </a:cubicBezTo>
                    <a:cubicBezTo>
                      <a:pt x="5" y="13"/>
                      <a:pt x="1" y="11"/>
                      <a:pt x="1" y="7"/>
                    </a:cubicBezTo>
                    <a:cubicBezTo>
                      <a:pt x="0" y="6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7"/>
              <p:cNvSpPr/>
              <p:nvPr/>
            </p:nvSpPr>
            <p:spPr bwMode="auto">
              <a:xfrm>
                <a:off x="4082" y="2955"/>
                <a:ext cx="24" cy="40"/>
              </a:xfrm>
              <a:custGeom>
                <a:avLst/>
                <a:gdLst>
                  <a:gd name="T0" fmla="*/ 2 w 9"/>
                  <a:gd name="T1" fmla="*/ 3 h 15"/>
                  <a:gd name="T2" fmla="*/ 1 w 9"/>
                  <a:gd name="T3" fmla="*/ 1 h 15"/>
                  <a:gd name="T4" fmla="*/ 2 w 9"/>
                  <a:gd name="T5" fmla="*/ 0 h 15"/>
                  <a:gd name="T6" fmla="*/ 7 w 9"/>
                  <a:gd name="T7" fmla="*/ 5 h 15"/>
                  <a:gd name="T8" fmla="*/ 7 w 9"/>
                  <a:gd name="T9" fmla="*/ 8 h 15"/>
                  <a:gd name="T10" fmla="*/ 7 w 9"/>
                  <a:gd name="T11" fmla="*/ 12 h 15"/>
                  <a:gd name="T12" fmla="*/ 2 w 9"/>
                  <a:gd name="T13" fmla="*/ 14 h 15"/>
                  <a:gd name="T14" fmla="*/ 1 w 9"/>
                  <a:gd name="T15" fmla="*/ 7 h 15"/>
                  <a:gd name="T16" fmla="*/ 2 w 9"/>
                  <a:gd name="T17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2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8" y="10"/>
                      <a:pt x="9" y="11"/>
                      <a:pt x="7" y="12"/>
                    </a:cubicBezTo>
                    <a:cubicBezTo>
                      <a:pt x="6" y="14"/>
                      <a:pt x="4" y="15"/>
                      <a:pt x="2" y="14"/>
                    </a:cubicBezTo>
                    <a:cubicBezTo>
                      <a:pt x="0" y="12"/>
                      <a:pt x="0" y="9"/>
                      <a:pt x="1" y="7"/>
                    </a:cubicBezTo>
                    <a:cubicBezTo>
                      <a:pt x="1" y="6"/>
                      <a:pt x="3" y="5"/>
                      <a:pt x="2" y="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8"/>
              <p:cNvSpPr/>
              <p:nvPr/>
            </p:nvSpPr>
            <p:spPr bwMode="auto">
              <a:xfrm>
                <a:off x="4079" y="2926"/>
                <a:ext cx="40" cy="37"/>
              </a:xfrm>
              <a:custGeom>
                <a:avLst/>
                <a:gdLst>
                  <a:gd name="T0" fmla="*/ 4 w 15"/>
                  <a:gd name="T1" fmla="*/ 6 h 14"/>
                  <a:gd name="T2" fmla="*/ 9 w 15"/>
                  <a:gd name="T3" fmla="*/ 1 h 14"/>
                  <a:gd name="T4" fmla="*/ 12 w 15"/>
                  <a:gd name="T5" fmla="*/ 0 h 14"/>
                  <a:gd name="T6" fmla="*/ 13 w 15"/>
                  <a:gd name="T7" fmla="*/ 0 h 14"/>
                  <a:gd name="T8" fmla="*/ 15 w 15"/>
                  <a:gd name="T9" fmla="*/ 4 h 14"/>
                  <a:gd name="T10" fmla="*/ 14 w 15"/>
                  <a:gd name="T11" fmla="*/ 10 h 14"/>
                  <a:gd name="T12" fmla="*/ 13 w 15"/>
                  <a:gd name="T13" fmla="*/ 10 h 14"/>
                  <a:gd name="T14" fmla="*/ 10 w 15"/>
                  <a:gd name="T15" fmla="*/ 13 h 14"/>
                  <a:gd name="T16" fmla="*/ 2 w 15"/>
                  <a:gd name="T17" fmla="*/ 12 h 14"/>
                  <a:gd name="T18" fmla="*/ 4 w 15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4">
                    <a:moveTo>
                      <a:pt x="4" y="6"/>
                    </a:moveTo>
                    <a:cubicBezTo>
                      <a:pt x="6" y="4"/>
                      <a:pt x="8" y="3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2"/>
                      <a:pt x="15" y="3"/>
                      <a:pt x="15" y="4"/>
                    </a:cubicBezTo>
                    <a:cubicBezTo>
                      <a:pt x="15" y="6"/>
                      <a:pt x="15" y="8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2" y="11"/>
                      <a:pt x="11" y="12"/>
                      <a:pt x="10" y="13"/>
                    </a:cubicBezTo>
                    <a:cubicBezTo>
                      <a:pt x="7" y="14"/>
                      <a:pt x="4" y="14"/>
                      <a:pt x="2" y="12"/>
                    </a:cubicBezTo>
                    <a:cubicBezTo>
                      <a:pt x="0" y="9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9"/>
              <p:cNvSpPr/>
              <p:nvPr/>
            </p:nvSpPr>
            <p:spPr bwMode="auto">
              <a:xfrm>
                <a:off x="4085" y="2939"/>
                <a:ext cx="37" cy="27"/>
              </a:xfrm>
              <a:custGeom>
                <a:avLst/>
                <a:gdLst>
                  <a:gd name="T0" fmla="*/ 1 w 14"/>
                  <a:gd name="T1" fmla="*/ 4 h 10"/>
                  <a:gd name="T2" fmla="*/ 3 w 14"/>
                  <a:gd name="T3" fmla="*/ 4 h 10"/>
                  <a:gd name="T4" fmla="*/ 8 w 14"/>
                  <a:gd name="T5" fmla="*/ 5 h 10"/>
                  <a:gd name="T6" fmla="*/ 10 w 14"/>
                  <a:gd name="T7" fmla="*/ 2 h 10"/>
                  <a:gd name="T8" fmla="*/ 12 w 14"/>
                  <a:gd name="T9" fmla="*/ 0 h 10"/>
                  <a:gd name="T10" fmla="*/ 13 w 14"/>
                  <a:gd name="T11" fmla="*/ 0 h 10"/>
                  <a:gd name="T12" fmla="*/ 11 w 14"/>
                  <a:gd name="T13" fmla="*/ 7 h 10"/>
                  <a:gd name="T14" fmla="*/ 10 w 14"/>
                  <a:gd name="T15" fmla="*/ 8 h 10"/>
                  <a:gd name="T16" fmla="*/ 9 w 14"/>
                  <a:gd name="T17" fmla="*/ 9 h 10"/>
                  <a:gd name="T18" fmla="*/ 9 w 14"/>
                  <a:gd name="T19" fmla="*/ 9 h 10"/>
                  <a:gd name="T20" fmla="*/ 8 w 14"/>
                  <a:gd name="T21" fmla="*/ 9 h 10"/>
                  <a:gd name="T22" fmla="*/ 1 w 14"/>
                  <a:gd name="T23" fmla="*/ 6 h 10"/>
                  <a:gd name="T24" fmla="*/ 1 w 14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0">
                    <a:moveTo>
                      <a:pt x="1" y="4"/>
                    </a:moveTo>
                    <a:cubicBezTo>
                      <a:pt x="1" y="4"/>
                      <a:pt x="2" y="4"/>
                      <a:pt x="3" y="4"/>
                    </a:cubicBezTo>
                    <a:cubicBezTo>
                      <a:pt x="5" y="5"/>
                      <a:pt x="7" y="6"/>
                      <a:pt x="8" y="5"/>
                    </a:cubicBezTo>
                    <a:cubicBezTo>
                      <a:pt x="9" y="4"/>
                      <a:pt x="9" y="3"/>
                      <a:pt x="10" y="2"/>
                    </a:cubicBezTo>
                    <a:cubicBezTo>
                      <a:pt x="11" y="2"/>
                      <a:pt x="11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2"/>
                      <a:pt x="14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5" y="10"/>
                      <a:pt x="3" y="8"/>
                      <a:pt x="1" y="6"/>
                    </a:cubicBezTo>
                    <a:cubicBezTo>
                      <a:pt x="0" y="6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20"/>
              <p:cNvSpPr/>
              <p:nvPr/>
            </p:nvSpPr>
            <p:spPr bwMode="auto">
              <a:xfrm>
                <a:off x="4111" y="2934"/>
                <a:ext cx="27" cy="37"/>
              </a:xfrm>
              <a:custGeom>
                <a:avLst/>
                <a:gdLst>
                  <a:gd name="T0" fmla="*/ 1 w 10"/>
                  <a:gd name="T1" fmla="*/ 6 h 14"/>
                  <a:gd name="T2" fmla="*/ 2 w 10"/>
                  <a:gd name="T3" fmla="*/ 5 h 14"/>
                  <a:gd name="T4" fmla="*/ 5 w 10"/>
                  <a:gd name="T5" fmla="*/ 1 h 14"/>
                  <a:gd name="T6" fmla="*/ 5 w 10"/>
                  <a:gd name="T7" fmla="*/ 1 h 14"/>
                  <a:gd name="T8" fmla="*/ 8 w 10"/>
                  <a:gd name="T9" fmla="*/ 5 h 14"/>
                  <a:gd name="T10" fmla="*/ 9 w 10"/>
                  <a:gd name="T11" fmla="*/ 7 h 14"/>
                  <a:gd name="T12" fmla="*/ 10 w 10"/>
                  <a:gd name="T13" fmla="*/ 11 h 14"/>
                  <a:gd name="T14" fmla="*/ 8 w 10"/>
                  <a:gd name="T15" fmla="*/ 14 h 14"/>
                  <a:gd name="T16" fmla="*/ 7 w 10"/>
                  <a:gd name="T17" fmla="*/ 14 h 14"/>
                  <a:gd name="T18" fmla="*/ 0 w 10"/>
                  <a:gd name="T19" fmla="*/ 9 h 14"/>
                  <a:gd name="T20" fmla="*/ 1 w 10"/>
                  <a:gd name="T2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4">
                    <a:moveTo>
                      <a:pt x="1" y="6"/>
                    </a:moveTo>
                    <a:cubicBezTo>
                      <a:pt x="1" y="6"/>
                      <a:pt x="2" y="6"/>
                      <a:pt x="2" y="5"/>
                    </a:cubicBezTo>
                    <a:cubicBezTo>
                      <a:pt x="4" y="4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0" y="13"/>
                      <a:pt x="10" y="14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4" y="14"/>
                      <a:pt x="1" y="11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FFE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21"/>
              <p:cNvSpPr/>
              <p:nvPr/>
            </p:nvSpPr>
            <p:spPr bwMode="auto">
              <a:xfrm>
                <a:off x="4122" y="2939"/>
                <a:ext cx="16" cy="32"/>
              </a:xfrm>
              <a:custGeom>
                <a:avLst/>
                <a:gdLst>
                  <a:gd name="T0" fmla="*/ 1 w 6"/>
                  <a:gd name="T1" fmla="*/ 7 h 12"/>
                  <a:gd name="T2" fmla="*/ 2 w 6"/>
                  <a:gd name="T3" fmla="*/ 0 h 12"/>
                  <a:gd name="T4" fmla="*/ 3 w 6"/>
                  <a:gd name="T5" fmla="*/ 1 h 12"/>
                  <a:gd name="T6" fmla="*/ 3 w 6"/>
                  <a:gd name="T7" fmla="*/ 3 h 12"/>
                  <a:gd name="T8" fmla="*/ 4 w 6"/>
                  <a:gd name="T9" fmla="*/ 3 h 12"/>
                  <a:gd name="T10" fmla="*/ 5 w 6"/>
                  <a:gd name="T11" fmla="*/ 10 h 12"/>
                  <a:gd name="T12" fmla="*/ 1 w 6"/>
                  <a:gd name="T13" fmla="*/ 10 h 12"/>
                  <a:gd name="T14" fmla="*/ 1 w 6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1" y="7"/>
                    </a:moveTo>
                    <a:cubicBezTo>
                      <a:pt x="3" y="5"/>
                      <a:pt x="0" y="2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6"/>
                      <a:pt x="6" y="8"/>
                      <a:pt x="5" y="10"/>
                    </a:cubicBezTo>
                    <a:cubicBezTo>
                      <a:pt x="4" y="12"/>
                      <a:pt x="2" y="11"/>
                      <a:pt x="1" y="10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FFD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22"/>
              <p:cNvSpPr/>
              <p:nvPr/>
            </p:nvSpPr>
            <p:spPr bwMode="auto">
              <a:xfrm>
                <a:off x="4127" y="2963"/>
                <a:ext cx="33" cy="38"/>
              </a:xfrm>
              <a:custGeom>
                <a:avLst/>
                <a:gdLst>
                  <a:gd name="T0" fmla="*/ 4 w 12"/>
                  <a:gd name="T1" fmla="*/ 0 h 14"/>
                  <a:gd name="T2" fmla="*/ 11 w 12"/>
                  <a:gd name="T3" fmla="*/ 7 h 14"/>
                  <a:gd name="T4" fmla="*/ 5 w 12"/>
                  <a:gd name="T5" fmla="*/ 11 h 14"/>
                  <a:gd name="T6" fmla="*/ 5 w 12"/>
                  <a:gd name="T7" fmla="*/ 11 h 14"/>
                  <a:gd name="T8" fmla="*/ 1 w 12"/>
                  <a:gd name="T9" fmla="*/ 7 h 14"/>
                  <a:gd name="T10" fmla="*/ 4 w 12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4">
                    <a:moveTo>
                      <a:pt x="4" y="0"/>
                    </a:moveTo>
                    <a:cubicBezTo>
                      <a:pt x="8" y="0"/>
                      <a:pt x="12" y="3"/>
                      <a:pt x="11" y="7"/>
                    </a:cubicBezTo>
                    <a:cubicBezTo>
                      <a:pt x="11" y="10"/>
                      <a:pt x="8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4"/>
                      <a:pt x="1" y="8"/>
                      <a:pt x="1" y="7"/>
                    </a:cubicBezTo>
                    <a:cubicBezTo>
                      <a:pt x="0" y="4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23"/>
              <p:cNvSpPr/>
              <p:nvPr/>
            </p:nvSpPr>
            <p:spPr bwMode="auto">
              <a:xfrm>
                <a:off x="4141" y="2931"/>
                <a:ext cx="29" cy="32"/>
              </a:xfrm>
              <a:custGeom>
                <a:avLst/>
                <a:gdLst>
                  <a:gd name="T0" fmla="*/ 3 w 11"/>
                  <a:gd name="T1" fmla="*/ 2 h 12"/>
                  <a:gd name="T2" fmla="*/ 3 w 11"/>
                  <a:gd name="T3" fmla="*/ 1 h 12"/>
                  <a:gd name="T4" fmla="*/ 8 w 11"/>
                  <a:gd name="T5" fmla="*/ 1 h 12"/>
                  <a:gd name="T6" fmla="*/ 8 w 11"/>
                  <a:gd name="T7" fmla="*/ 2 h 12"/>
                  <a:gd name="T8" fmla="*/ 9 w 11"/>
                  <a:gd name="T9" fmla="*/ 2 h 12"/>
                  <a:gd name="T10" fmla="*/ 9 w 11"/>
                  <a:gd name="T11" fmla="*/ 3 h 12"/>
                  <a:gd name="T12" fmla="*/ 10 w 11"/>
                  <a:gd name="T13" fmla="*/ 3 h 12"/>
                  <a:gd name="T14" fmla="*/ 10 w 11"/>
                  <a:gd name="T15" fmla="*/ 8 h 12"/>
                  <a:gd name="T16" fmla="*/ 11 w 11"/>
                  <a:gd name="T17" fmla="*/ 10 h 12"/>
                  <a:gd name="T18" fmla="*/ 5 w 11"/>
                  <a:gd name="T19" fmla="*/ 12 h 12"/>
                  <a:gd name="T20" fmla="*/ 0 w 11"/>
                  <a:gd name="T21" fmla="*/ 6 h 12"/>
                  <a:gd name="T22" fmla="*/ 3 w 11"/>
                  <a:gd name="T2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9" y="1"/>
                      <a:pt x="8" y="1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5"/>
                      <a:pt x="8" y="7"/>
                      <a:pt x="10" y="8"/>
                    </a:cubicBezTo>
                    <a:cubicBezTo>
                      <a:pt x="10" y="9"/>
                      <a:pt x="11" y="9"/>
                      <a:pt x="11" y="10"/>
                    </a:cubicBezTo>
                    <a:cubicBezTo>
                      <a:pt x="11" y="12"/>
                      <a:pt x="6" y="12"/>
                      <a:pt x="5" y="12"/>
                    </a:cubicBezTo>
                    <a:cubicBezTo>
                      <a:pt x="2" y="12"/>
                      <a:pt x="0" y="8"/>
                      <a:pt x="0" y="6"/>
                    </a:cubicBezTo>
                    <a:cubicBezTo>
                      <a:pt x="0" y="4"/>
                      <a:pt x="1" y="2"/>
                      <a:pt x="3" y="2"/>
                    </a:cubicBezTo>
                    <a:close/>
                  </a:path>
                </a:pathLst>
              </a:custGeom>
              <a:solidFill>
                <a:srgbClr val="FFE3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24"/>
              <p:cNvSpPr/>
              <p:nvPr/>
            </p:nvSpPr>
            <p:spPr bwMode="auto">
              <a:xfrm>
                <a:off x="4127" y="2929"/>
                <a:ext cx="35" cy="34"/>
              </a:xfrm>
              <a:custGeom>
                <a:avLst/>
                <a:gdLst>
                  <a:gd name="T0" fmla="*/ 1 w 13"/>
                  <a:gd name="T1" fmla="*/ 5 h 13"/>
                  <a:gd name="T2" fmla="*/ 6 w 13"/>
                  <a:gd name="T3" fmla="*/ 0 h 13"/>
                  <a:gd name="T4" fmla="*/ 10 w 13"/>
                  <a:gd name="T5" fmla="*/ 2 h 13"/>
                  <a:gd name="T6" fmla="*/ 10 w 13"/>
                  <a:gd name="T7" fmla="*/ 3 h 13"/>
                  <a:gd name="T8" fmla="*/ 9 w 13"/>
                  <a:gd name="T9" fmla="*/ 4 h 13"/>
                  <a:gd name="T10" fmla="*/ 8 w 13"/>
                  <a:gd name="T11" fmla="*/ 8 h 13"/>
                  <a:gd name="T12" fmla="*/ 10 w 13"/>
                  <a:gd name="T13" fmla="*/ 10 h 13"/>
                  <a:gd name="T14" fmla="*/ 13 w 13"/>
                  <a:gd name="T15" fmla="*/ 10 h 13"/>
                  <a:gd name="T16" fmla="*/ 13 w 13"/>
                  <a:gd name="T17" fmla="*/ 11 h 13"/>
                  <a:gd name="T18" fmla="*/ 5 w 13"/>
                  <a:gd name="T19" fmla="*/ 10 h 13"/>
                  <a:gd name="T20" fmla="*/ 1 w 13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5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8" y="0"/>
                      <a:pt x="11" y="0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3"/>
                      <a:pt x="9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3"/>
                      <a:pt x="8" y="12"/>
                      <a:pt x="5" y="10"/>
                    </a:cubicBezTo>
                    <a:cubicBezTo>
                      <a:pt x="3" y="9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25"/>
              <p:cNvSpPr/>
              <p:nvPr/>
            </p:nvSpPr>
            <p:spPr bwMode="auto">
              <a:xfrm>
                <a:off x="3938" y="2859"/>
                <a:ext cx="173" cy="169"/>
              </a:xfrm>
              <a:custGeom>
                <a:avLst/>
                <a:gdLst>
                  <a:gd name="T0" fmla="*/ 0 w 65"/>
                  <a:gd name="T1" fmla="*/ 62 h 63"/>
                  <a:gd name="T2" fmla="*/ 8 w 65"/>
                  <a:gd name="T3" fmla="*/ 51 h 63"/>
                  <a:gd name="T4" fmla="*/ 19 w 65"/>
                  <a:gd name="T5" fmla="*/ 41 h 63"/>
                  <a:gd name="T6" fmla="*/ 24 w 65"/>
                  <a:gd name="T7" fmla="*/ 25 h 63"/>
                  <a:gd name="T8" fmla="*/ 30 w 65"/>
                  <a:gd name="T9" fmla="*/ 10 h 63"/>
                  <a:gd name="T10" fmla="*/ 31 w 65"/>
                  <a:gd name="T11" fmla="*/ 10 h 63"/>
                  <a:gd name="T12" fmla="*/ 25 w 65"/>
                  <a:gd name="T13" fmla="*/ 33 h 63"/>
                  <a:gd name="T14" fmla="*/ 27 w 65"/>
                  <a:gd name="T15" fmla="*/ 34 h 63"/>
                  <a:gd name="T16" fmla="*/ 35 w 65"/>
                  <a:gd name="T17" fmla="*/ 29 h 63"/>
                  <a:gd name="T18" fmla="*/ 40 w 65"/>
                  <a:gd name="T19" fmla="*/ 25 h 63"/>
                  <a:gd name="T20" fmla="*/ 46 w 65"/>
                  <a:gd name="T21" fmla="*/ 21 h 63"/>
                  <a:gd name="T22" fmla="*/ 52 w 65"/>
                  <a:gd name="T23" fmla="*/ 15 h 63"/>
                  <a:gd name="T24" fmla="*/ 56 w 65"/>
                  <a:gd name="T25" fmla="*/ 9 h 63"/>
                  <a:gd name="T26" fmla="*/ 64 w 65"/>
                  <a:gd name="T27" fmla="*/ 0 h 63"/>
                  <a:gd name="T28" fmla="*/ 65 w 65"/>
                  <a:gd name="T29" fmla="*/ 1 h 63"/>
                  <a:gd name="T30" fmla="*/ 58 w 65"/>
                  <a:gd name="T31" fmla="*/ 12 h 63"/>
                  <a:gd name="T32" fmla="*/ 55 w 65"/>
                  <a:gd name="T33" fmla="*/ 14 h 63"/>
                  <a:gd name="T34" fmla="*/ 45 w 65"/>
                  <a:gd name="T35" fmla="*/ 24 h 63"/>
                  <a:gd name="T36" fmla="*/ 44 w 65"/>
                  <a:gd name="T37" fmla="*/ 25 h 63"/>
                  <a:gd name="T38" fmla="*/ 44 w 65"/>
                  <a:gd name="T39" fmla="*/ 26 h 63"/>
                  <a:gd name="T40" fmla="*/ 43 w 65"/>
                  <a:gd name="T41" fmla="*/ 26 h 63"/>
                  <a:gd name="T42" fmla="*/ 44 w 65"/>
                  <a:gd name="T43" fmla="*/ 27 h 63"/>
                  <a:gd name="T44" fmla="*/ 52 w 65"/>
                  <a:gd name="T45" fmla="*/ 30 h 63"/>
                  <a:gd name="T46" fmla="*/ 52 w 65"/>
                  <a:gd name="T47" fmla="*/ 31 h 63"/>
                  <a:gd name="T48" fmla="*/ 36 w 65"/>
                  <a:gd name="T49" fmla="*/ 32 h 63"/>
                  <a:gd name="T50" fmla="*/ 23 w 65"/>
                  <a:gd name="T51" fmla="*/ 43 h 63"/>
                  <a:gd name="T52" fmla="*/ 9 w 65"/>
                  <a:gd name="T53" fmla="*/ 54 h 63"/>
                  <a:gd name="T54" fmla="*/ 1 w 65"/>
                  <a:gd name="T55" fmla="*/ 63 h 63"/>
                  <a:gd name="T56" fmla="*/ 0 w 65"/>
                  <a:gd name="T57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5" h="63">
                    <a:moveTo>
                      <a:pt x="0" y="62"/>
                    </a:moveTo>
                    <a:cubicBezTo>
                      <a:pt x="2" y="58"/>
                      <a:pt x="5" y="54"/>
                      <a:pt x="8" y="51"/>
                    </a:cubicBezTo>
                    <a:cubicBezTo>
                      <a:pt x="12" y="48"/>
                      <a:pt x="15" y="44"/>
                      <a:pt x="19" y="41"/>
                    </a:cubicBezTo>
                    <a:cubicBezTo>
                      <a:pt x="22" y="38"/>
                      <a:pt x="22" y="29"/>
                      <a:pt x="24" y="25"/>
                    </a:cubicBezTo>
                    <a:cubicBezTo>
                      <a:pt x="26" y="20"/>
                      <a:pt x="27" y="15"/>
                      <a:pt x="30" y="10"/>
                    </a:cubicBezTo>
                    <a:cubicBezTo>
                      <a:pt x="30" y="9"/>
                      <a:pt x="31" y="10"/>
                      <a:pt x="31" y="10"/>
                    </a:cubicBezTo>
                    <a:cubicBezTo>
                      <a:pt x="30" y="18"/>
                      <a:pt x="27" y="25"/>
                      <a:pt x="25" y="33"/>
                    </a:cubicBezTo>
                    <a:cubicBezTo>
                      <a:pt x="24" y="38"/>
                      <a:pt x="25" y="35"/>
                      <a:pt x="27" y="34"/>
                    </a:cubicBezTo>
                    <a:cubicBezTo>
                      <a:pt x="31" y="32"/>
                      <a:pt x="32" y="32"/>
                      <a:pt x="35" y="29"/>
                    </a:cubicBezTo>
                    <a:cubicBezTo>
                      <a:pt x="37" y="27"/>
                      <a:pt x="38" y="26"/>
                      <a:pt x="40" y="25"/>
                    </a:cubicBezTo>
                    <a:cubicBezTo>
                      <a:pt x="42" y="23"/>
                      <a:pt x="44" y="22"/>
                      <a:pt x="46" y="21"/>
                    </a:cubicBezTo>
                    <a:cubicBezTo>
                      <a:pt x="48" y="19"/>
                      <a:pt x="50" y="17"/>
                      <a:pt x="52" y="15"/>
                    </a:cubicBezTo>
                    <a:cubicBezTo>
                      <a:pt x="54" y="13"/>
                      <a:pt x="55" y="11"/>
                      <a:pt x="56" y="9"/>
                    </a:cubicBezTo>
                    <a:cubicBezTo>
                      <a:pt x="59" y="6"/>
                      <a:pt x="62" y="3"/>
                      <a:pt x="64" y="0"/>
                    </a:cubicBezTo>
                    <a:cubicBezTo>
                      <a:pt x="65" y="0"/>
                      <a:pt x="65" y="0"/>
                      <a:pt x="65" y="1"/>
                    </a:cubicBezTo>
                    <a:cubicBezTo>
                      <a:pt x="64" y="5"/>
                      <a:pt x="62" y="9"/>
                      <a:pt x="58" y="12"/>
                    </a:cubicBezTo>
                    <a:cubicBezTo>
                      <a:pt x="57" y="13"/>
                      <a:pt x="56" y="14"/>
                      <a:pt x="55" y="14"/>
                    </a:cubicBezTo>
                    <a:cubicBezTo>
                      <a:pt x="52" y="18"/>
                      <a:pt x="49" y="21"/>
                      <a:pt x="45" y="24"/>
                    </a:cubicBezTo>
                    <a:cubicBezTo>
                      <a:pt x="45" y="24"/>
                      <a:pt x="44" y="25"/>
                      <a:pt x="44" y="25"/>
                    </a:cubicBezTo>
                    <a:cubicBezTo>
                      <a:pt x="44" y="25"/>
                      <a:pt x="44" y="26"/>
                      <a:pt x="44" y="26"/>
                    </a:cubicBezTo>
                    <a:cubicBezTo>
                      <a:pt x="44" y="26"/>
                      <a:pt x="43" y="26"/>
                      <a:pt x="43" y="26"/>
                    </a:cubicBezTo>
                    <a:cubicBezTo>
                      <a:pt x="41" y="27"/>
                      <a:pt x="42" y="27"/>
                      <a:pt x="44" y="27"/>
                    </a:cubicBezTo>
                    <a:cubicBezTo>
                      <a:pt x="47" y="28"/>
                      <a:pt x="49" y="29"/>
                      <a:pt x="52" y="30"/>
                    </a:cubicBezTo>
                    <a:cubicBezTo>
                      <a:pt x="53" y="30"/>
                      <a:pt x="53" y="31"/>
                      <a:pt x="52" y="31"/>
                    </a:cubicBezTo>
                    <a:cubicBezTo>
                      <a:pt x="46" y="31"/>
                      <a:pt x="41" y="29"/>
                      <a:pt x="36" y="32"/>
                    </a:cubicBezTo>
                    <a:cubicBezTo>
                      <a:pt x="31" y="35"/>
                      <a:pt x="27" y="39"/>
                      <a:pt x="23" y="43"/>
                    </a:cubicBezTo>
                    <a:cubicBezTo>
                      <a:pt x="18" y="46"/>
                      <a:pt x="13" y="49"/>
                      <a:pt x="9" y="54"/>
                    </a:cubicBezTo>
                    <a:cubicBezTo>
                      <a:pt x="7" y="57"/>
                      <a:pt x="3" y="59"/>
                      <a:pt x="1" y="63"/>
                    </a:cubicBezTo>
                    <a:cubicBezTo>
                      <a:pt x="0" y="63"/>
                      <a:pt x="0" y="63"/>
                      <a:pt x="0" y="6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26"/>
              <p:cNvSpPr/>
              <p:nvPr/>
            </p:nvSpPr>
            <p:spPr bwMode="auto">
              <a:xfrm>
                <a:off x="4127" y="2923"/>
                <a:ext cx="33" cy="38"/>
              </a:xfrm>
              <a:custGeom>
                <a:avLst/>
                <a:gdLst>
                  <a:gd name="T0" fmla="*/ 2 w 12"/>
                  <a:gd name="T1" fmla="*/ 2 h 14"/>
                  <a:gd name="T2" fmla="*/ 6 w 12"/>
                  <a:gd name="T3" fmla="*/ 1 h 14"/>
                  <a:gd name="T4" fmla="*/ 12 w 12"/>
                  <a:gd name="T5" fmla="*/ 2 h 14"/>
                  <a:gd name="T6" fmla="*/ 12 w 12"/>
                  <a:gd name="T7" fmla="*/ 3 h 14"/>
                  <a:gd name="T8" fmla="*/ 10 w 12"/>
                  <a:gd name="T9" fmla="*/ 3 h 14"/>
                  <a:gd name="T10" fmla="*/ 6 w 12"/>
                  <a:gd name="T11" fmla="*/ 3 h 14"/>
                  <a:gd name="T12" fmla="*/ 4 w 12"/>
                  <a:gd name="T13" fmla="*/ 8 h 14"/>
                  <a:gd name="T14" fmla="*/ 8 w 12"/>
                  <a:gd name="T15" fmla="*/ 13 h 14"/>
                  <a:gd name="T16" fmla="*/ 7 w 12"/>
                  <a:gd name="T17" fmla="*/ 14 h 14"/>
                  <a:gd name="T18" fmla="*/ 1 w 12"/>
                  <a:gd name="T19" fmla="*/ 10 h 14"/>
                  <a:gd name="T20" fmla="*/ 0 w 12"/>
                  <a:gd name="T21" fmla="*/ 5 h 14"/>
                  <a:gd name="T22" fmla="*/ 2 w 12"/>
                  <a:gd name="T2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"/>
                      <a:pt x="4" y="1"/>
                      <a:pt x="6" y="1"/>
                    </a:cubicBezTo>
                    <a:cubicBezTo>
                      <a:pt x="8" y="0"/>
                      <a:pt x="10" y="1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9" y="3"/>
                      <a:pt x="7" y="3"/>
                      <a:pt x="6" y="3"/>
                    </a:cubicBezTo>
                    <a:cubicBezTo>
                      <a:pt x="3" y="3"/>
                      <a:pt x="2" y="6"/>
                      <a:pt x="4" y="8"/>
                    </a:cubicBezTo>
                    <a:cubicBezTo>
                      <a:pt x="5" y="10"/>
                      <a:pt x="7" y="11"/>
                      <a:pt x="8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5" y="12"/>
                      <a:pt x="3" y="12"/>
                      <a:pt x="1" y="10"/>
                    </a:cubicBezTo>
                    <a:cubicBezTo>
                      <a:pt x="0" y="9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27"/>
              <p:cNvSpPr/>
              <p:nvPr/>
            </p:nvSpPr>
            <p:spPr bwMode="auto">
              <a:xfrm>
                <a:off x="4074" y="2923"/>
                <a:ext cx="35" cy="64"/>
              </a:xfrm>
              <a:custGeom>
                <a:avLst/>
                <a:gdLst>
                  <a:gd name="T0" fmla="*/ 1 w 13"/>
                  <a:gd name="T1" fmla="*/ 6 h 24"/>
                  <a:gd name="T2" fmla="*/ 1 w 13"/>
                  <a:gd name="T3" fmla="*/ 6 h 24"/>
                  <a:gd name="T4" fmla="*/ 2 w 13"/>
                  <a:gd name="T5" fmla="*/ 5 h 24"/>
                  <a:gd name="T6" fmla="*/ 4 w 13"/>
                  <a:gd name="T7" fmla="*/ 4 h 24"/>
                  <a:gd name="T8" fmla="*/ 7 w 13"/>
                  <a:gd name="T9" fmla="*/ 1 h 24"/>
                  <a:gd name="T10" fmla="*/ 13 w 13"/>
                  <a:gd name="T11" fmla="*/ 2 h 24"/>
                  <a:gd name="T12" fmla="*/ 12 w 13"/>
                  <a:gd name="T13" fmla="*/ 3 h 24"/>
                  <a:gd name="T14" fmla="*/ 11 w 13"/>
                  <a:gd name="T15" fmla="*/ 6 h 24"/>
                  <a:gd name="T16" fmla="*/ 10 w 13"/>
                  <a:gd name="T17" fmla="*/ 9 h 24"/>
                  <a:gd name="T18" fmla="*/ 8 w 13"/>
                  <a:gd name="T19" fmla="*/ 9 h 24"/>
                  <a:gd name="T20" fmla="*/ 7 w 13"/>
                  <a:gd name="T21" fmla="*/ 13 h 24"/>
                  <a:gd name="T22" fmla="*/ 6 w 13"/>
                  <a:gd name="T23" fmla="*/ 14 h 24"/>
                  <a:gd name="T24" fmla="*/ 4 w 13"/>
                  <a:gd name="T25" fmla="*/ 12 h 24"/>
                  <a:gd name="T26" fmla="*/ 7 w 13"/>
                  <a:gd name="T27" fmla="*/ 18 h 24"/>
                  <a:gd name="T28" fmla="*/ 7 w 13"/>
                  <a:gd name="T29" fmla="*/ 19 h 24"/>
                  <a:gd name="T30" fmla="*/ 5 w 13"/>
                  <a:gd name="T31" fmla="*/ 23 h 24"/>
                  <a:gd name="T32" fmla="*/ 5 w 13"/>
                  <a:gd name="T33" fmla="*/ 23 h 24"/>
                  <a:gd name="T34" fmla="*/ 5 w 13"/>
                  <a:gd name="T35" fmla="*/ 23 h 24"/>
                  <a:gd name="T36" fmla="*/ 5 w 13"/>
                  <a:gd name="T37" fmla="*/ 23 h 24"/>
                  <a:gd name="T38" fmla="*/ 4 w 13"/>
                  <a:gd name="T39" fmla="*/ 24 h 24"/>
                  <a:gd name="T40" fmla="*/ 1 w 13"/>
                  <a:gd name="T41" fmla="*/ 14 h 24"/>
                  <a:gd name="T42" fmla="*/ 0 w 13"/>
                  <a:gd name="T43" fmla="*/ 6 h 24"/>
                  <a:gd name="T44" fmla="*/ 1 w 13"/>
                  <a:gd name="T4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24"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3"/>
                      <a:pt x="6" y="2"/>
                      <a:pt x="7" y="1"/>
                    </a:cubicBezTo>
                    <a:cubicBezTo>
                      <a:pt x="9" y="0"/>
                      <a:pt x="11" y="1"/>
                      <a:pt x="13" y="2"/>
                    </a:cubicBezTo>
                    <a:cubicBezTo>
                      <a:pt x="13" y="2"/>
                      <a:pt x="13" y="3"/>
                      <a:pt x="12" y="3"/>
                    </a:cubicBezTo>
                    <a:cubicBezTo>
                      <a:pt x="12" y="4"/>
                      <a:pt x="11" y="4"/>
                      <a:pt x="11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6" y="9"/>
                      <a:pt x="6" y="12"/>
                      <a:pt x="7" y="13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3"/>
                      <a:pt x="5" y="13"/>
                      <a:pt x="4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5" y="20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4"/>
                      <a:pt x="4" y="24"/>
                      <a:pt x="4" y="24"/>
                    </a:cubicBezTo>
                    <a:cubicBezTo>
                      <a:pt x="3" y="21"/>
                      <a:pt x="2" y="17"/>
                      <a:pt x="1" y="14"/>
                    </a:cubicBezTo>
                    <a:cubicBezTo>
                      <a:pt x="0" y="11"/>
                      <a:pt x="0" y="9"/>
                      <a:pt x="0" y="6"/>
                    </a:cubicBezTo>
                    <a:cubicBezTo>
                      <a:pt x="0" y="6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28"/>
              <p:cNvSpPr/>
              <p:nvPr/>
            </p:nvSpPr>
            <p:spPr bwMode="auto">
              <a:xfrm>
                <a:off x="3940" y="2886"/>
                <a:ext cx="110" cy="139"/>
              </a:xfrm>
              <a:custGeom>
                <a:avLst/>
                <a:gdLst>
                  <a:gd name="T0" fmla="*/ 1 w 41"/>
                  <a:gd name="T1" fmla="*/ 51 h 52"/>
                  <a:gd name="T2" fmla="*/ 2 w 41"/>
                  <a:gd name="T3" fmla="*/ 49 h 52"/>
                  <a:gd name="T4" fmla="*/ 2 w 41"/>
                  <a:gd name="T5" fmla="*/ 49 h 52"/>
                  <a:gd name="T6" fmla="*/ 6 w 41"/>
                  <a:gd name="T7" fmla="*/ 44 h 52"/>
                  <a:gd name="T8" fmla="*/ 13 w 41"/>
                  <a:gd name="T9" fmla="*/ 37 h 52"/>
                  <a:gd name="T10" fmla="*/ 20 w 41"/>
                  <a:gd name="T11" fmla="*/ 30 h 52"/>
                  <a:gd name="T12" fmla="*/ 20 w 41"/>
                  <a:gd name="T13" fmla="*/ 30 h 52"/>
                  <a:gd name="T14" fmla="*/ 22 w 41"/>
                  <a:gd name="T15" fmla="*/ 16 h 52"/>
                  <a:gd name="T16" fmla="*/ 27 w 41"/>
                  <a:gd name="T17" fmla="*/ 5 h 52"/>
                  <a:gd name="T18" fmla="*/ 28 w 41"/>
                  <a:gd name="T19" fmla="*/ 4 h 52"/>
                  <a:gd name="T20" fmla="*/ 28 w 41"/>
                  <a:gd name="T21" fmla="*/ 4 h 52"/>
                  <a:gd name="T22" fmla="*/ 29 w 41"/>
                  <a:gd name="T23" fmla="*/ 1 h 52"/>
                  <a:gd name="T24" fmla="*/ 30 w 41"/>
                  <a:gd name="T25" fmla="*/ 1 h 52"/>
                  <a:gd name="T26" fmla="*/ 29 w 41"/>
                  <a:gd name="T27" fmla="*/ 3 h 52"/>
                  <a:gd name="T28" fmla="*/ 29 w 41"/>
                  <a:gd name="T29" fmla="*/ 5 h 52"/>
                  <a:gd name="T30" fmla="*/ 28 w 41"/>
                  <a:gd name="T31" fmla="*/ 6 h 52"/>
                  <a:gd name="T32" fmla="*/ 22 w 41"/>
                  <a:gd name="T33" fmla="*/ 28 h 52"/>
                  <a:gd name="T34" fmla="*/ 40 w 41"/>
                  <a:gd name="T35" fmla="*/ 15 h 52"/>
                  <a:gd name="T36" fmla="*/ 41 w 41"/>
                  <a:gd name="T37" fmla="*/ 16 h 52"/>
                  <a:gd name="T38" fmla="*/ 39 w 41"/>
                  <a:gd name="T39" fmla="*/ 18 h 52"/>
                  <a:gd name="T40" fmla="*/ 39 w 41"/>
                  <a:gd name="T41" fmla="*/ 19 h 52"/>
                  <a:gd name="T42" fmla="*/ 34 w 41"/>
                  <a:gd name="T43" fmla="*/ 23 h 52"/>
                  <a:gd name="T44" fmla="*/ 27 w 41"/>
                  <a:gd name="T45" fmla="*/ 28 h 52"/>
                  <a:gd name="T46" fmla="*/ 24 w 41"/>
                  <a:gd name="T47" fmla="*/ 29 h 52"/>
                  <a:gd name="T48" fmla="*/ 20 w 41"/>
                  <a:gd name="T49" fmla="*/ 33 h 52"/>
                  <a:gd name="T50" fmla="*/ 1 w 41"/>
                  <a:gd name="T51" fmla="*/ 52 h 52"/>
                  <a:gd name="T52" fmla="*/ 1 w 41"/>
                  <a:gd name="T53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1" h="52">
                    <a:moveTo>
                      <a:pt x="1" y="51"/>
                    </a:moveTo>
                    <a:cubicBezTo>
                      <a:pt x="1" y="50"/>
                      <a:pt x="1" y="50"/>
                      <a:pt x="2" y="49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3" y="47"/>
                      <a:pt x="5" y="46"/>
                      <a:pt x="6" y="44"/>
                    </a:cubicBezTo>
                    <a:cubicBezTo>
                      <a:pt x="8" y="41"/>
                      <a:pt x="11" y="39"/>
                      <a:pt x="13" y="37"/>
                    </a:cubicBezTo>
                    <a:cubicBezTo>
                      <a:pt x="15" y="34"/>
                      <a:pt x="18" y="32"/>
                      <a:pt x="20" y="30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0" y="26"/>
                      <a:pt x="21" y="21"/>
                      <a:pt x="22" y="16"/>
                    </a:cubicBezTo>
                    <a:cubicBezTo>
                      <a:pt x="24" y="12"/>
                      <a:pt x="26" y="9"/>
                      <a:pt x="27" y="5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2"/>
                      <a:pt x="30" y="3"/>
                      <a:pt x="29" y="3"/>
                    </a:cubicBezTo>
                    <a:cubicBezTo>
                      <a:pt x="30" y="4"/>
                      <a:pt x="29" y="4"/>
                      <a:pt x="29" y="5"/>
                    </a:cubicBezTo>
                    <a:cubicBezTo>
                      <a:pt x="29" y="5"/>
                      <a:pt x="28" y="6"/>
                      <a:pt x="28" y="6"/>
                    </a:cubicBezTo>
                    <a:cubicBezTo>
                      <a:pt x="26" y="14"/>
                      <a:pt x="25" y="21"/>
                      <a:pt x="22" y="28"/>
                    </a:cubicBezTo>
                    <a:cubicBezTo>
                      <a:pt x="28" y="23"/>
                      <a:pt x="35" y="20"/>
                      <a:pt x="40" y="15"/>
                    </a:cubicBezTo>
                    <a:cubicBezTo>
                      <a:pt x="41" y="15"/>
                      <a:pt x="41" y="16"/>
                      <a:pt x="41" y="16"/>
                    </a:cubicBezTo>
                    <a:cubicBezTo>
                      <a:pt x="40" y="17"/>
                      <a:pt x="39" y="18"/>
                      <a:pt x="39" y="18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7" y="21"/>
                      <a:pt x="35" y="22"/>
                      <a:pt x="34" y="23"/>
                    </a:cubicBezTo>
                    <a:cubicBezTo>
                      <a:pt x="32" y="25"/>
                      <a:pt x="30" y="26"/>
                      <a:pt x="27" y="28"/>
                    </a:cubicBezTo>
                    <a:cubicBezTo>
                      <a:pt x="26" y="28"/>
                      <a:pt x="25" y="29"/>
                      <a:pt x="24" y="29"/>
                    </a:cubicBezTo>
                    <a:cubicBezTo>
                      <a:pt x="23" y="30"/>
                      <a:pt x="21" y="32"/>
                      <a:pt x="20" y="33"/>
                    </a:cubicBezTo>
                    <a:cubicBezTo>
                      <a:pt x="14" y="40"/>
                      <a:pt x="8" y="45"/>
                      <a:pt x="1" y="52"/>
                    </a:cubicBezTo>
                    <a:cubicBezTo>
                      <a:pt x="1" y="52"/>
                      <a:pt x="0" y="52"/>
                      <a:pt x="1" y="51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29"/>
              <p:cNvSpPr/>
              <p:nvPr/>
            </p:nvSpPr>
            <p:spPr bwMode="auto">
              <a:xfrm>
                <a:off x="4071" y="2920"/>
                <a:ext cx="43" cy="54"/>
              </a:xfrm>
              <a:custGeom>
                <a:avLst/>
                <a:gdLst>
                  <a:gd name="T0" fmla="*/ 4 w 16"/>
                  <a:gd name="T1" fmla="*/ 1 h 20"/>
                  <a:gd name="T2" fmla="*/ 7 w 16"/>
                  <a:gd name="T3" fmla="*/ 1 h 20"/>
                  <a:gd name="T4" fmla="*/ 16 w 16"/>
                  <a:gd name="T5" fmla="*/ 4 h 20"/>
                  <a:gd name="T6" fmla="*/ 15 w 16"/>
                  <a:gd name="T7" fmla="*/ 5 h 20"/>
                  <a:gd name="T8" fmla="*/ 11 w 16"/>
                  <a:gd name="T9" fmla="*/ 4 h 20"/>
                  <a:gd name="T10" fmla="*/ 9 w 16"/>
                  <a:gd name="T11" fmla="*/ 5 h 20"/>
                  <a:gd name="T12" fmla="*/ 5 w 16"/>
                  <a:gd name="T13" fmla="*/ 6 h 20"/>
                  <a:gd name="T14" fmla="*/ 4 w 16"/>
                  <a:gd name="T15" fmla="*/ 10 h 20"/>
                  <a:gd name="T16" fmla="*/ 5 w 16"/>
                  <a:gd name="T17" fmla="*/ 19 h 20"/>
                  <a:gd name="T18" fmla="*/ 4 w 16"/>
                  <a:gd name="T19" fmla="*/ 19 h 20"/>
                  <a:gd name="T20" fmla="*/ 1 w 16"/>
                  <a:gd name="T21" fmla="*/ 14 h 20"/>
                  <a:gd name="T22" fmla="*/ 0 w 16"/>
                  <a:gd name="T23" fmla="*/ 8 h 20"/>
                  <a:gd name="T24" fmla="*/ 0 w 16"/>
                  <a:gd name="T25" fmla="*/ 6 h 20"/>
                  <a:gd name="T26" fmla="*/ 4 w 16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0"/>
                      <a:pt x="15" y="0"/>
                      <a:pt x="16" y="4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4" y="4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4" y="6"/>
                      <a:pt x="4" y="8"/>
                      <a:pt x="4" y="10"/>
                    </a:cubicBezTo>
                    <a:cubicBezTo>
                      <a:pt x="3" y="13"/>
                      <a:pt x="4" y="16"/>
                      <a:pt x="5" y="19"/>
                    </a:cubicBezTo>
                    <a:cubicBezTo>
                      <a:pt x="5" y="19"/>
                      <a:pt x="5" y="20"/>
                      <a:pt x="4" y="19"/>
                    </a:cubicBezTo>
                    <a:cubicBezTo>
                      <a:pt x="2" y="18"/>
                      <a:pt x="2" y="16"/>
                      <a:pt x="1" y="14"/>
                    </a:cubicBezTo>
                    <a:cubicBezTo>
                      <a:pt x="1" y="12"/>
                      <a:pt x="1" y="10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30"/>
              <p:cNvSpPr/>
              <p:nvPr/>
            </p:nvSpPr>
            <p:spPr bwMode="auto">
              <a:xfrm>
                <a:off x="4109" y="2961"/>
                <a:ext cx="29" cy="24"/>
              </a:xfrm>
              <a:custGeom>
                <a:avLst/>
                <a:gdLst>
                  <a:gd name="T0" fmla="*/ 2 w 11"/>
                  <a:gd name="T1" fmla="*/ 3 h 9"/>
                  <a:gd name="T2" fmla="*/ 1 w 11"/>
                  <a:gd name="T3" fmla="*/ 2 h 9"/>
                  <a:gd name="T4" fmla="*/ 3 w 11"/>
                  <a:gd name="T5" fmla="*/ 1 h 9"/>
                  <a:gd name="T6" fmla="*/ 8 w 11"/>
                  <a:gd name="T7" fmla="*/ 2 h 9"/>
                  <a:gd name="T8" fmla="*/ 9 w 11"/>
                  <a:gd name="T9" fmla="*/ 0 h 9"/>
                  <a:gd name="T10" fmla="*/ 11 w 11"/>
                  <a:gd name="T11" fmla="*/ 2 h 9"/>
                  <a:gd name="T12" fmla="*/ 10 w 11"/>
                  <a:gd name="T13" fmla="*/ 4 h 9"/>
                  <a:gd name="T14" fmla="*/ 9 w 11"/>
                  <a:gd name="T15" fmla="*/ 8 h 9"/>
                  <a:gd name="T16" fmla="*/ 9 w 11"/>
                  <a:gd name="T17" fmla="*/ 8 h 9"/>
                  <a:gd name="T18" fmla="*/ 9 w 11"/>
                  <a:gd name="T19" fmla="*/ 8 h 9"/>
                  <a:gd name="T20" fmla="*/ 9 w 11"/>
                  <a:gd name="T21" fmla="*/ 8 h 9"/>
                  <a:gd name="T22" fmla="*/ 9 w 11"/>
                  <a:gd name="T23" fmla="*/ 8 h 9"/>
                  <a:gd name="T24" fmla="*/ 8 w 11"/>
                  <a:gd name="T25" fmla="*/ 9 h 9"/>
                  <a:gd name="T26" fmla="*/ 8 w 11"/>
                  <a:gd name="T27" fmla="*/ 8 h 9"/>
                  <a:gd name="T28" fmla="*/ 6 w 11"/>
                  <a:gd name="T29" fmla="*/ 5 h 9"/>
                  <a:gd name="T30" fmla="*/ 4 w 11"/>
                  <a:gd name="T31" fmla="*/ 4 h 9"/>
                  <a:gd name="T32" fmla="*/ 2 w 11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9">
                    <a:moveTo>
                      <a:pt x="2" y="3"/>
                    </a:move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1"/>
                      <a:pt x="6" y="2"/>
                      <a:pt x="8" y="2"/>
                    </a:cubicBezTo>
                    <a:cubicBezTo>
                      <a:pt x="9" y="1"/>
                      <a:pt x="8" y="0"/>
                      <a:pt x="9" y="0"/>
                    </a:cubicBezTo>
                    <a:cubicBezTo>
                      <a:pt x="10" y="0"/>
                      <a:pt x="10" y="1"/>
                      <a:pt x="11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5"/>
                      <a:pt x="9" y="6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31"/>
              <p:cNvSpPr/>
              <p:nvPr/>
            </p:nvSpPr>
            <p:spPr bwMode="auto">
              <a:xfrm>
                <a:off x="4079" y="2982"/>
                <a:ext cx="40" cy="19"/>
              </a:xfrm>
              <a:custGeom>
                <a:avLst/>
                <a:gdLst>
                  <a:gd name="T0" fmla="*/ 1 w 15"/>
                  <a:gd name="T1" fmla="*/ 2 h 7"/>
                  <a:gd name="T2" fmla="*/ 5 w 15"/>
                  <a:gd name="T3" fmla="*/ 1 h 7"/>
                  <a:gd name="T4" fmla="*/ 7 w 15"/>
                  <a:gd name="T5" fmla="*/ 0 h 7"/>
                  <a:gd name="T6" fmla="*/ 14 w 15"/>
                  <a:gd name="T7" fmla="*/ 3 h 7"/>
                  <a:gd name="T8" fmla="*/ 10 w 15"/>
                  <a:gd name="T9" fmla="*/ 6 h 7"/>
                  <a:gd name="T10" fmla="*/ 6 w 15"/>
                  <a:gd name="T11" fmla="*/ 6 h 7"/>
                  <a:gd name="T12" fmla="*/ 3 w 15"/>
                  <a:gd name="T13" fmla="*/ 6 h 7"/>
                  <a:gd name="T14" fmla="*/ 0 w 15"/>
                  <a:gd name="T15" fmla="*/ 2 h 7"/>
                  <a:gd name="T16" fmla="*/ 1 w 1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" y="2"/>
                    </a:moveTo>
                    <a:cubicBezTo>
                      <a:pt x="2" y="3"/>
                      <a:pt x="6" y="4"/>
                      <a:pt x="5" y="1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9" y="0"/>
                      <a:pt x="13" y="1"/>
                      <a:pt x="14" y="3"/>
                    </a:cubicBezTo>
                    <a:cubicBezTo>
                      <a:pt x="15" y="5"/>
                      <a:pt x="11" y="6"/>
                      <a:pt x="10" y="6"/>
                    </a:cubicBezTo>
                    <a:cubicBezTo>
                      <a:pt x="9" y="6"/>
                      <a:pt x="8" y="6"/>
                      <a:pt x="6" y="6"/>
                    </a:cubicBez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DC6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32"/>
              <p:cNvSpPr/>
              <p:nvPr/>
            </p:nvSpPr>
            <p:spPr bwMode="auto">
              <a:xfrm>
                <a:off x="4087" y="2987"/>
                <a:ext cx="24" cy="11"/>
              </a:xfrm>
              <a:custGeom>
                <a:avLst/>
                <a:gdLst>
                  <a:gd name="T0" fmla="*/ 1 w 9"/>
                  <a:gd name="T1" fmla="*/ 2 h 4"/>
                  <a:gd name="T2" fmla="*/ 3 w 9"/>
                  <a:gd name="T3" fmla="*/ 2 h 4"/>
                  <a:gd name="T4" fmla="*/ 5 w 9"/>
                  <a:gd name="T5" fmla="*/ 0 h 4"/>
                  <a:gd name="T6" fmla="*/ 7 w 9"/>
                  <a:gd name="T7" fmla="*/ 0 h 4"/>
                  <a:gd name="T8" fmla="*/ 8 w 9"/>
                  <a:gd name="T9" fmla="*/ 1 h 4"/>
                  <a:gd name="T10" fmla="*/ 9 w 9"/>
                  <a:gd name="T11" fmla="*/ 2 h 4"/>
                  <a:gd name="T12" fmla="*/ 5 w 9"/>
                  <a:gd name="T13" fmla="*/ 3 h 4"/>
                  <a:gd name="T14" fmla="*/ 0 w 9"/>
                  <a:gd name="T15" fmla="*/ 3 h 4"/>
                  <a:gd name="T16" fmla="*/ 1 w 9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1" y="2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2"/>
                      <a:pt x="4" y="0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8" y="3"/>
                      <a:pt x="7" y="4"/>
                      <a:pt x="5" y="3"/>
                    </a:cubicBezTo>
                    <a:cubicBezTo>
                      <a:pt x="4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33"/>
              <p:cNvSpPr/>
              <p:nvPr/>
            </p:nvSpPr>
            <p:spPr bwMode="auto">
              <a:xfrm>
                <a:off x="4130" y="2926"/>
                <a:ext cx="16" cy="24"/>
              </a:xfrm>
              <a:custGeom>
                <a:avLst/>
                <a:gdLst>
                  <a:gd name="T0" fmla="*/ 0 w 6"/>
                  <a:gd name="T1" fmla="*/ 2 h 9"/>
                  <a:gd name="T2" fmla="*/ 5 w 6"/>
                  <a:gd name="T3" fmla="*/ 0 h 9"/>
                  <a:gd name="T4" fmla="*/ 5 w 6"/>
                  <a:gd name="T5" fmla="*/ 0 h 9"/>
                  <a:gd name="T6" fmla="*/ 6 w 6"/>
                  <a:gd name="T7" fmla="*/ 0 h 9"/>
                  <a:gd name="T8" fmla="*/ 6 w 6"/>
                  <a:gd name="T9" fmla="*/ 0 h 9"/>
                  <a:gd name="T10" fmla="*/ 5 w 6"/>
                  <a:gd name="T11" fmla="*/ 2 h 9"/>
                  <a:gd name="T12" fmla="*/ 5 w 6"/>
                  <a:gd name="T13" fmla="*/ 2 h 9"/>
                  <a:gd name="T14" fmla="*/ 5 w 6"/>
                  <a:gd name="T15" fmla="*/ 4 h 9"/>
                  <a:gd name="T16" fmla="*/ 3 w 6"/>
                  <a:gd name="T17" fmla="*/ 5 h 9"/>
                  <a:gd name="T18" fmla="*/ 2 w 6"/>
                  <a:gd name="T19" fmla="*/ 9 h 9"/>
                  <a:gd name="T20" fmla="*/ 2 w 6"/>
                  <a:gd name="T21" fmla="*/ 9 h 9"/>
                  <a:gd name="T22" fmla="*/ 0 w 6"/>
                  <a:gd name="T23" fmla="*/ 6 h 9"/>
                  <a:gd name="T24" fmla="*/ 0 w 6"/>
                  <a:gd name="T25" fmla="*/ 2 h 9"/>
                  <a:gd name="T26" fmla="*/ 0 w 6"/>
                  <a:gd name="T2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9">
                    <a:moveTo>
                      <a:pt x="0" y="2"/>
                    </a:moveTo>
                    <a:cubicBezTo>
                      <a:pt x="2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7"/>
                      <a:pt x="3" y="7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34"/>
              <p:cNvSpPr/>
              <p:nvPr/>
            </p:nvSpPr>
            <p:spPr bwMode="auto">
              <a:xfrm>
                <a:off x="4122" y="2969"/>
                <a:ext cx="40" cy="29"/>
              </a:xfrm>
              <a:custGeom>
                <a:avLst/>
                <a:gdLst>
                  <a:gd name="T0" fmla="*/ 3 w 15"/>
                  <a:gd name="T1" fmla="*/ 2 h 11"/>
                  <a:gd name="T2" fmla="*/ 7 w 15"/>
                  <a:gd name="T3" fmla="*/ 6 h 11"/>
                  <a:gd name="T4" fmla="*/ 12 w 15"/>
                  <a:gd name="T5" fmla="*/ 2 h 11"/>
                  <a:gd name="T6" fmla="*/ 13 w 15"/>
                  <a:gd name="T7" fmla="*/ 1 h 11"/>
                  <a:gd name="T8" fmla="*/ 11 w 15"/>
                  <a:gd name="T9" fmla="*/ 10 h 11"/>
                  <a:gd name="T10" fmla="*/ 10 w 15"/>
                  <a:gd name="T11" fmla="*/ 10 h 11"/>
                  <a:gd name="T12" fmla="*/ 4 w 15"/>
                  <a:gd name="T13" fmla="*/ 11 h 11"/>
                  <a:gd name="T14" fmla="*/ 2 w 15"/>
                  <a:gd name="T15" fmla="*/ 2 h 11"/>
                  <a:gd name="T16" fmla="*/ 3 w 15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1">
                    <a:moveTo>
                      <a:pt x="3" y="2"/>
                    </a:moveTo>
                    <a:cubicBezTo>
                      <a:pt x="4" y="4"/>
                      <a:pt x="5" y="6"/>
                      <a:pt x="7" y="6"/>
                    </a:cubicBezTo>
                    <a:cubicBezTo>
                      <a:pt x="9" y="6"/>
                      <a:pt x="13" y="4"/>
                      <a:pt x="12" y="2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5" y="3"/>
                      <a:pt x="14" y="8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1"/>
                      <a:pt x="6" y="11"/>
                      <a:pt x="4" y="11"/>
                    </a:cubicBezTo>
                    <a:cubicBezTo>
                      <a:pt x="0" y="10"/>
                      <a:pt x="2" y="4"/>
                      <a:pt x="2" y="2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35"/>
              <p:cNvSpPr/>
              <p:nvPr/>
            </p:nvSpPr>
            <p:spPr bwMode="auto">
              <a:xfrm>
                <a:off x="4168" y="2422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9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4 w 76"/>
                  <a:gd name="T21" fmla="*/ 29 h 84"/>
                  <a:gd name="T22" fmla="*/ 12 w 76"/>
                  <a:gd name="T23" fmla="*/ 28 h 84"/>
                  <a:gd name="T24" fmla="*/ 3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1" y="46"/>
                      <a:pt x="69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70" y="10"/>
                      <a:pt x="59" y="12"/>
                    </a:cubicBezTo>
                    <a:cubicBezTo>
                      <a:pt x="54" y="12"/>
                      <a:pt x="50" y="17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6" y="12"/>
                      <a:pt x="45" y="9"/>
                      <a:pt x="43" y="7"/>
                    </a:cubicBezTo>
                    <a:cubicBezTo>
                      <a:pt x="37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4" y="29"/>
                    </a:cubicBezTo>
                    <a:cubicBezTo>
                      <a:pt x="20" y="27"/>
                      <a:pt x="16" y="27"/>
                      <a:pt x="12" y="28"/>
                    </a:cubicBezTo>
                    <a:cubicBezTo>
                      <a:pt x="6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2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2" y="62"/>
                      <a:pt x="55" y="63"/>
                    </a:cubicBezTo>
                    <a:cubicBezTo>
                      <a:pt x="60" y="65"/>
                      <a:pt x="68" y="65"/>
                      <a:pt x="72" y="62"/>
                    </a:cubicBezTo>
                    <a:cubicBezTo>
                      <a:pt x="76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36"/>
              <p:cNvSpPr/>
              <p:nvPr/>
            </p:nvSpPr>
            <p:spPr bwMode="auto">
              <a:xfrm>
                <a:off x="4232" y="2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37"/>
              <p:cNvSpPr/>
              <p:nvPr/>
            </p:nvSpPr>
            <p:spPr bwMode="auto">
              <a:xfrm>
                <a:off x="4218" y="2430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6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3 w 25"/>
                  <a:gd name="T25" fmla="*/ 29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20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9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1" y="30"/>
                      <a:pt x="21" y="30"/>
                      <a:pt x="23" y="29"/>
                    </a:cubicBezTo>
                    <a:cubicBezTo>
                      <a:pt x="23" y="30"/>
                      <a:pt x="24" y="30"/>
                      <a:pt x="24" y="30"/>
                    </a:cubicBezTo>
                    <a:cubicBezTo>
                      <a:pt x="25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38"/>
              <p:cNvSpPr/>
              <p:nvPr/>
            </p:nvSpPr>
            <p:spPr bwMode="auto">
              <a:xfrm>
                <a:off x="4277" y="2476"/>
                <a:ext cx="62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4 w 23"/>
                  <a:gd name="T21" fmla="*/ 41 h 42"/>
                  <a:gd name="T22" fmla="*/ 15 w 23"/>
                  <a:gd name="T23" fmla="*/ 31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20" y="25"/>
                      <a:pt x="14" y="20"/>
                      <a:pt x="18" y="13"/>
                    </a:cubicBezTo>
                    <a:cubicBezTo>
                      <a:pt x="19" y="11"/>
                      <a:pt x="22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7" y="41"/>
                      <a:pt x="13" y="42"/>
                    </a:cubicBezTo>
                    <a:cubicBezTo>
                      <a:pt x="14" y="42"/>
                      <a:pt x="14" y="41"/>
                      <a:pt x="14" y="41"/>
                    </a:cubicBezTo>
                    <a:cubicBezTo>
                      <a:pt x="12" y="37"/>
                      <a:pt x="14" y="34"/>
                      <a:pt x="15" y="31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39"/>
              <p:cNvSpPr/>
              <p:nvPr/>
            </p:nvSpPr>
            <p:spPr bwMode="auto">
              <a:xfrm>
                <a:off x="4224" y="2535"/>
                <a:ext cx="67" cy="102"/>
              </a:xfrm>
              <a:custGeom>
                <a:avLst/>
                <a:gdLst>
                  <a:gd name="T0" fmla="*/ 25 w 25"/>
                  <a:gd name="T1" fmla="*/ 2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2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2" y="9"/>
                      <a:pt x="11" y="10"/>
                      <a:pt x="11" y="11"/>
                    </a:cubicBezTo>
                    <a:cubicBezTo>
                      <a:pt x="11" y="15"/>
                      <a:pt x="10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40"/>
              <p:cNvSpPr/>
              <p:nvPr/>
            </p:nvSpPr>
            <p:spPr bwMode="auto">
              <a:xfrm>
                <a:off x="4248" y="26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41"/>
              <p:cNvSpPr/>
              <p:nvPr/>
            </p:nvSpPr>
            <p:spPr bwMode="auto">
              <a:xfrm>
                <a:off x="4200" y="2439"/>
                <a:ext cx="75" cy="80"/>
              </a:xfrm>
              <a:custGeom>
                <a:avLst/>
                <a:gdLst>
                  <a:gd name="T0" fmla="*/ 28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8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8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6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6" y="2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42"/>
              <p:cNvSpPr/>
              <p:nvPr/>
            </p:nvSpPr>
            <p:spPr bwMode="auto">
              <a:xfrm>
                <a:off x="4280" y="2505"/>
                <a:ext cx="48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5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9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1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5" y="13"/>
                      <a:pt x="15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2" y="11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3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10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8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43"/>
              <p:cNvSpPr/>
              <p:nvPr/>
            </p:nvSpPr>
            <p:spPr bwMode="auto">
              <a:xfrm>
                <a:off x="4173" y="2492"/>
                <a:ext cx="104" cy="142"/>
              </a:xfrm>
              <a:custGeom>
                <a:avLst/>
                <a:gdLst>
                  <a:gd name="T0" fmla="*/ 37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20" y="33"/>
                      <a:pt x="20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44"/>
              <p:cNvSpPr/>
              <p:nvPr/>
            </p:nvSpPr>
            <p:spPr bwMode="auto">
              <a:xfrm>
                <a:off x="4178" y="2503"/>
                <a:ext cx="80" cy="27"/>
              </a:xfrm>
              <a:custGeom>
                <a:avLst/>
                <a:gdLst>
                  <a:gd name="T0" fmla="*/ 30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1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7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30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30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4" y="2"/>
                      <a:pt x="21" y="1"/>
                      <a:pt x="19" y="0"/>
                    </a:cubicBezTo>
                    <a:cubicBezTo>
                      <a:pt x="16" y="0"/>
                      <a:pt x="13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1" y="8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30" y="5"/>
                      <a:pt x="30" y="3"/>
                      <a:pt x="30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45"/>
              <p:cNvSpPr/>
              <p:nvPr/>
            </p:nvSpPr>
            <p:spPr bwMode="auto">
              <a:xfrm>
                <a:off x="4186" y="2546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2 h 15"/>
                  <a:gd name="T4" fmla="*/ 2 w 27"/>
                  <a:gd name="T5" fmla="*/ 10 h 15"/>
                  <a:gd name="T6" fmla="*/ 2 w 27"/>
                  <a:gd name="T7" fmla="*/ 10 h 15"/>
                  <a:gd name="T8" fmla="*/ 1 w 27"/>
                  <a:gd name="T9" fmla="*/ 8 h 15"/>
                  <a:gd name="T10" fmla="*/ 0 w 27"/>
                  <a:gd name="T11" fmla="*/ 9 h 15"/>
                  <a:gd name="T12" fmla="*/ 7 w 27"/>
                  <a:gd name="T13" fmla="*/ 14 h 15"/>
                  <a:gd name="T14" fmla="*/ 15 w 27"/>
                  <a:gd name="T15" fmla="*/ 13 h 15"/>
                  <a:gd name="T16" fmla="*/ 21 w 27"/>
                  <a:gd name="T17" fmla="*/ 6 h 15"/>
                  <a:gd name="T18" fmla="*/ 26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2" y="2"/>
                      <a:pt x="11" y="13"/>
                      <a:pt x="5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4" y="14"/>
                      <a:pt x="7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4" y="5"/>
                      <a:pt x="25" y="3"/>
                      <a:pt x="26" y="1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46"/>
              <p:cNvSpPr/>
              <p:nvPr/>
            </p:nvSpPr>
            <p:spPr bwMode="auto">
              <a:xfrm>
                <a:off x="4256" y="2519"/>
                <a:ext cx="53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3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8" y="0"/>
                      <a:pt x="4" y="1"/>
                      <a:pt x="2" y="3"/>
                    </a:cubicBezTo>
                    <a:cubicBezTo>
                      <a:pt x="0" y="5"/>
                      <a:pt x="3" y="8"/>
                      <a:pt x="3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47"/>
              <p:cNvSpPr/>
              <p:nvPr/>
            </p:nvSpPr>
            <p:spPr bwMode="auto">
              <a:xfrm>
                <a:off x="4267" y="2527"/>
                <a:ext cx="40" cy="35"/>
              </a:xfrm>
              <a:custGeom>
                <a:avLst/>
                <a:gdLst>
                  <a:gd name="T0" fmla="*/ 15 w 15"/>
                  <a:gd name="T1" fmla="*/ 3 h 13"/>
                  <a:gd name="T2" fmla="*/ 14 w 15"/>
                  <a:gd name="T3" fmla="*/ 1 h 13"/>
                  <a:gd name="T4" fmla="*/ 10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2 w 15"/>
                  <a:gd name="T19" fmla="*/ 7 h 13"/>
                  <a:gd name="T20" fmla="*/ 15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10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4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48"/>
              <p:cNvSpPr/>
              <p:nvPr/>
            </p:nvSpPr>
            <p:spPr bwMode="auto">
              <a:xfrm>
                <a:off x="4275" y="2524"/>
                <a:ext cx="18" cy="27"/>
              </a:xfrm>
              <a:custGeom>
                <a:avLst/>
                <a:gdLst>
                  <a:gd name="T0" fmla="*/ 6 w 7"/>
                  <a:gd name="T1" fmla="*/ 1 h 10"/>
                  <a:gd name="T2" fmla="*/ 2 w 7"/>
                  <a:gd name="T3" fmla="*/ 1 h 10"/>
                  <a:gd name="T4" fmla="*/ 1 w 7"/>
                  <a:gd name="T5" fmla="*/ 1 h 10"/>
                  <a:gd name="T6" fmla="*/ 0 w 7"/>
                  <a:gd name="T7" fmla="*/ 4 h 10"/>
                  <a:gd name="T8" fmla="*/ 0 w 7"/>
                  <a:gd name="T9" fmla="*/ 5 h 10"/>
                  <a:gd name="T10" fmla="*/ 1 w 7"/>
                  <a:gd name="T11" fmla="*/ 9 h 10"/>
                  <a:gd name="T12" fmla="*/ 2 w 7"/>
                  <a:gd name="T13" fmla="*/ 9 h 10"/>
                  <a:gd name="T14" fmla="*/ 3 w 7"/>
                  <a:gd name="T15" fmla="*/ 4 h 10"/>
                  <a:gd name="T16" fmla="*/ 6 w 7"/>
                  <a:gd name="T17" fmla="*/ 2 h 10"/>
                  <a:gd name="T18" fmla="*/ 6 w 7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6"/>
                      <a:pt x="2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7" y="2"/>
                      <a:pt x="7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49"/>
              <p:cNvSpPr/>
              <p:nvPr/>
            </p:nvSpPr>
            <p:spPr bwMode="auto">
              <a:xfrm>
                <a:off x="4173" y="2530"/>
                <a:ext cx="19" cy="48"/>
              </a:xfrm>
              <a:custGeom>
                <a:avLst/>
                <a:gdLst>
                  <a:gd name="T0" fmla="*/ 7 w 7"/>
                  <a:gd name="T1" fmla="*/ 17 h 18"/>
                  <a:gd name="T2" fmla="*/ 4 w 7"/>
                  <a:gd name="T3" fmla="*/ 10 h 18"/>
                  <a:gd name="T4" fmla="*/ 2 w 7"/>
                  <a:gd name="T5" fmla="*/ 9 h 18"/>
                  <a:gd name="T6" fmla="*/ 3 w 7"/>
                  <a:gd name="T7" fmla="*/ 1 h 18"/>
                  <a:gd name="T8" fmla="*/ 2 w 7"/>
                  <a:gd name="T9" fmla="*/ 1 h 18"/>
                  <a:gd name="T10" fmla="*/ 2 w 7"/>
                  <a:gd name="T11" fmla="*/ 2 h 18"/>
                  <a:gd name="T12" fmla="*/ 2 w 7"/>
                  <a:gd name="T13" fmla="*/ 2 h 18"/>
                  <a:gd name="T14" fmla="*/ 1 w 7"/>
                  <a:gd name="T15" fmla="*/ 12 h 18"/>
                  <a:gd name="T16" fmla="*/ 6 w 7"/>
                  <a:gd name="T17" fmla="*/ 18 h 18"/>
                  <a:gd name="T18" fmla="*/ 7 w 7"/>
                  <a:gd name="T1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17"/>
                    </a:moveTo>
                    <a:cubicBezTo>
                      <a:pt x="5" y="15"/>
                      <a:pt x="6" y="12"/>
                      <a:pt x="4" y="10"/>
                    </a:cubicBezTo>
                    <a:cubicBezTo>
                      <a:pt x="4" y="10"/>
                      <a:pt x="2" y="9"/>
                      <a:pt x="2" y="9"/>
                    </a:cubicBezTo>
                    <a:cubicBezTo>
                      <a:pt x="3" y="6"/>
                      <a:pt x="2" y="4"/>
                      <a:pt x="3" y="1"/>
                    </a:cubicBezTo>
                    <a:cubicBezTo>
                      <a:pt x="3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5"/>
                      <a:pt x="0" y="8"/>
                      <a:pt x="1" y="12"/>
                    </a:cubicBezTo>
                    <a:cubicBezTo>
                      <a:pt x="1" y="14"/>
                      <a:pt x="4" y="16"/>
                      <a:pt x="6" y="18"/>
                    </a:cubicBezTo>
                    <a:cubicBezTo>
                      <a:pt x="6" y="18"/>
                      <a:pt x="7" y="17"/>
                      <a:pt x="7" y="1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50"/>
              <p:cNvSpPr/>
              <p:nvPr/>
            </p:nvSpPr>
            <p:spPr bwMode="auto">
              <a:xfrm>
                <a:off x="4261" y="2586"/>
                <a:ext cx="62" cy="59"/>
              </a:xfrm>
              <a:custGeom>
                <a:avLst/>
                <a:gdLst>
                  <a:gd name="T0" fmla="*/ 15 w 23"/>
                  <a:gd name="T1" fmla="*/ 1 h 22"/>
                  <a:gd name="T2" fmla="*/ 14 w 23"/>
                  <a:gd name="T3" fmla="*/ 1 h 22"/>
                  <a:gd name="T4" fmla="*/ 12 w 23"/>
                  <a:gd name="T5" fmla="*/ 9 h 22"/>
                  <a:gd name="T6" fmla="*/ 11 w 23"/>
                  <a:gd name="T7" fmla="*/ 10 h 22"/>
                  <a:gd name="T8" fmla="*/ 6 w 23"/>
                  <a:gd name="T9" fmla="*/ 13 h 22"/>
                  <a:gd name="T10" fmla="*/ 4 w 23"/>
                  <a:gd name="T11" fmla="*/ 17 h 22"/>
                  <a:gd name="T12" fmla="*/ 1 w 23"/>
                  <a:gd name="T13" fmla="*/ 19 h 22"/>
                  <a:gd name="T14" fmla="*/ 0 w 23"/>
                  <a:gd name="T15" fmla="*/ 20 h 22"/>
                  <a:gd name="T16" fmla="*/ 15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5" y="1"/>
                    </a:moveTo>
                    <a:cubicBezTo>
                      <a:pt x="14" y="0"/>
                      <a:pt x="13" y="1"/>
                      <a:pt x="14" y="1"/>
                    </a:cubicBezTo>
                    <a:cubicBezTo>
                      <a:pt x="14" y="4"/>
                      <a:pt x="16" y="9"/>
                      <a:pt x="12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3"/>
                      <a:pt x="8" y="13"/>
                      <a:pt x="6" y="13"/>
                    </a:cubicBezTo>
                    <a:cubicBezTo>
                      <a:pt x="5" y="14"/>
                      <a:pt x="4" y="16"/>
                      <a:pt x="4" y="17"/>
                    </a:cubicBezTo>
                    <a:cubicBezTo>
                      <a:pt x="3" y="18"/>
                      <a:pt x="3" y="19"/>
                      <a:pt x="1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5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51"/>
              <p:cNvSpPr/>
              <p:nvPr/>
            </p:nvSpPr>
            <p:spPr bwMode="auto">
              <a:xfrm>
                <a:off x="4331" y="2455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6 w 12"/>
                  <a:gd name="T3" fmla="*/ 3 h 23"/>
                  <a:gd name="T4" fmla="*/ 3 w 12"/>
                  <a:gd name="T5" fmla="*/ 1 h 23"/>
                  <a:gd name="T6" fmla="*/ 3 w 12"/>
                  <a:gd name="T7" fmla="*/ 0 h 23"/>
                  <a:gd name="T8" fmla="*/ 1 w 12"/>
                  <a:gd name="T9" fmla="*/ 0 h 23"/>
                  <a:gd name="T10" fmla="*/ 1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6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6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3" y="4"/>
                      <a:pt x="4" y="6"/>
                    </a:cubicBezTo>
                    <a:cubicBezTo>
                      <a:pt x="8" y="8"/>
                      <a:pt x="6" y="11"/>
                      <a:pt x="6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7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52"/>
              <p:cNvSpPr/>
              <p:nvPr/>
            </p:nvSpPr>
            <p:spPr bwMode="auto">
              <a:xfrm>
                <a:off x="4416" y="1204"/>
                <a:ext cx="147" cy="337"/>
              </a:xfrm>
              <a:custGeom>
                <a:avLst/>
                <a:gdLst>
                  <a:gd name="T0" fmla="*/ 12 w 55"/>
                  <a:gd name="T1" fmla="*/ 125 h 126"/>
                  <a:gd name="T2" fmla="*/ 19 w 55"/>
                  <a:gd name="T3" fmla="*/ 108 h 126"/>
                  <a:gd name="T4" fmla="*/ 21 w 55"/>
                  <a:gd name="T5" fmla="*/ 108 h 126"/>
                  <a:gd name="T6" fmla="*/ 27 w 55"/>
                  <a:gd name="T7" fmla="*/ 103 h 126"/>
                  <a:gd name="T8" fmla="*/ 35 w 55"/>
                  <a:gd name="T9" fmla="*/ 96 h 126"/>
                  <a:gd name="T10" fmla="*/ 46 w 55"/>
                  <a:gd name="T11" fmla="*/ 79 h 126"/>
                  <a:gd name="T12" fmla="*/ 53 w 55"/>
                  <a:gd name="T13" fmla="*/ 64 h 126"/>
                  <a:gd name="T14" fmla="*/ 53 w 55"/>
                  <a:gd name="T15" fmla="*/ 50 h 126"/>
                  <a:gd name="T16" fmla="*/ 51 w 55"/>
                  <a:gd name="T17" fmla="*/ 42 h 126"/>
                  <a:gd name="T18" fmla="*/ 52 w 55"/>
                  <a:gd name="T19" fmla="*/ 35 h 126"/>
                  <a:gd name="T20" fmla="*/ 45 w 55"/>
                  <a:gd name="T21" fmla="*/ 24 h 126"/>
                  <a:gd name="T22" fmla="*/ 38 w 55"/>
                  <a:gd name="T23" fmla="*/ 20 h 126"/>
                  <a:gd name="T24" fmla="*/ 31 w 55"/>
                  <a:gd name="T25" fmla="*/ 10 h 126"/>
                  <a:gd name="T26" fmla="*/ 17 w 55"/>
                  <a:gd name="T27" fmla="*/ 0 h 126"/>
                  <a:gd name="T28" fmla="*/ 16 w 55"/>
                  <a:gd name="T29" fmla="*/ 1 h 126"/>
                  <a:gd name="T30" fmla="*/ 22 w 55"/>
                  <a:gd name="T31" fmla="*/ 16 h 126"/>
                  <a:gd name="T32" fmla="*/ 14 w 55"/>
                  <a:gd name="T33" fmla="*/ 29 h 126"/>
                  <a:gd name="T34" fmla="*/ 8 w 55"/>
                  <a:gd name="T35" fmla="*/ 45 h 126"/>
                  <a:gd name="T36" fmla="*/ 2 w 55"/>
                  <a:gd name="T37" fmla="*/ 64 h 126"/>
                  <a:gd name="T38" fmla="*/ 3 w 55"/>
                  <a:gd name="T39" fmla="*/ 96 h 126"/>
                  <a:gd name="T40" fmla="*/ 10 w 55"/>
                  <a:gd name="T41" fmla="*/ 108 h 126"/>
                  <a:gd name="T42" fmla="*/ 11 w 55"/>
                  <a:gd name="T43" fmla="*/ 125 h 126"/>
                  <a:gd name="T44" fmla="*/ 12 w 55"/>
                  <a:gd name="T45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26">
                    <a:moveTo>
                      <a:pt x="12" y="125"/>
                    </a:moveTo>
                    <a:cubicBezTo>
                      <a:pt x="18" y="121"/>
                      <a:pt x="17" y="114"/>
                      <a:pt x="19" y="108"/>
                    </a:cubicBezTo>
                    <a:cubicBezTo>
                      <a:pt x="20" y="109"/>
                      <a:pt x="20" y="109"/>
                      <a:pt x="21" y="108"/>
                    </a:cubicBezTo>
                    <a:cubicBezTo>
                      <a:pt x="22" y="106"/>
                      <a:pt x="25" y="105"/>
                      <a:pt x="27" y="103"/>
                    </a:cubicBezTo>
                    <a:cubicBezTo>
                      <a:pt x="30" y="101"/>
                      <a:pt x="32" y="98"/>
                      <a:pt x="35" y="96"/>
                    </a:cubicBezTo>
                    <a:cubicBezTo>
                      <a:pt x="39" y="91"/>
                      <a:pt x="43" y="85"/>
                      <a:pt x="46" y="79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9"/>
                      <a:pt x="55" y="55"/>
                      <a:pt x="53" y="50"/>
                    </a:cubicBezTo>
                    <a:cubicBezTo>
                      <a:pt x="51" y="47"/>
                      <a:pt x="50" y="45"/>
                      <a:pt x="51" y="42"/>
                    </a:cubicBezTo>
                    <a:cubicBezTo>
                      <a:pt x="52" y="39"/>
                      <a:pt x="52" y="37"/>
                      <a:pt x="52" y="35"/>
                    </a:cubicBezTo>
                    <a:cubicBezTo>
                      <a:pt x="52" y="30"/>
                      <a:pt x="49" y="26"/>
                      <a:pt x="45" y="24"/>
                    </a:cubicBezTo>
                    <a:cubicBezTo>
                      <a:pt x="43" y="23"/>
                      <a:pt x="40" y="22"/>
                      <a:pt x="38" y="20"/>
                    </a:cubicBezTo>
                    <a:cubicBezTo>
                      <a:pt x="34" y="18"/>
                      <a:pt x="33" y="13"/>
                      <a:pt x="31" y="10"/>
                    </a:cubicBezTo>
                    <a:cubicBezTo>
                      <a:pt x="28" y="4"/>
                      <a:pt x="22" y="2"/>
                      <a:pt x="17" y="0"/>
                    </a:cubicBezTo>
                    <a:cubicBezTo>
                      <a:pt x="17" y="0"/>
                      <a:pt x="16" y="1"/>
                      <a:pt x="16" y="1"/>
                    </a:cubicBezTo>
                    <a:cubicBezTo>
                      <a:pt x="19" y="6"/>
                      <a:pt x="23" y="11"/>
                      <a:pt x="22" y="16"/>
                    </a:cubicBezTo>
                    <a:cubicBezTo>
                      <a:pt x="22" y="22"/>
                      <a:pt x="17" y="25"/>
                      <a:pt x="14" y="29"/>
                    </a:cubicBezTo>
                    <a:cubicBezTo>
                      <a:pt x="10" y="34"/>
                      <a:pt x="9" y="40"/>
                      <a:pt x="8" y="45"/>
                    </a:cubicBezTo>
                    <a:cubicBezTo>
                      <a:pt x="7" y="52"/>
                      <a:pt x="4" y="58"/>
                      <a:pt x="2" y="64"/>
                    </a:cubicBezTo>
                    <a:cubicBezTo>
                      <a:pt x="0" y="75"/>
                      <a:pt x="0" y="86"/>
                      <a:pt x="3" y="96"/>
                    </a:cubicBezTo>
                    <a:cubicBezTo>
                      <a:pt x="4" y="101"/>
                      <a:pt x="7" y="104"/>
                      <a:pt x="10" y="108"/>
                    </a:cubicBezTo>
                    <a:cubicBezTo>
                      <a:pt x="15" y="113"/>
                      <a:pt x="11" y="119"/>
                      <a:pt x="11" y="125"/>
                    </a:cubicBezTo>
                    <a:cubicBezTo>
                      <a:pt x="11" y="125"/>
                      <a:pt x="11" y="126"/>
                      <a:pt x="12" y="1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53"/>
              <p:cNvSpPr/>
              <p:nvPr/>
            </p:nvSpPr>
            <p:spPr bwMode="auto">
              <a:xfrm>
                <a:off x="4497" y="1258"/>
                <a:ext cx="64" cy="142"/>
              </a:xfrm>
              <a:custGeom>
                <a:avLst/>
                <a:gdLst>
                  <a:gd name="T0" fmla="*/ 1 w 24"/>
                  <a:gd name="T1" fmla="*/ 18 h 53"/>
                  <a:gd name="T2" fmla="*/ 3 w 24"/>
                  <a:gd name="T3" fmla="*/ 14 h 53"/>
                  <a:gd name="T4" fmla="*/ 2 w 24"/>
                  <a:gd name="T5" fmla="*/ 17 h 53"/>
                  <a:gd name="T6" fmla="*/ 3 w 24"/>
                  <a:gd name="T7" fmla="*/ 25 h 53"/>
                  <a:gd name="T8" fmla="*/ 7 w 24"/>
                  <a:gd name="T9" fmla="*/ 42 h 53"/>
                  <a:gd name="T10" fmla="*/ 8 w 24"/>
                  <a:gd name="T11" fmla="*/ 42 h 53"/>
                  <a:gd name="T12" fmla="*/ 16 w 24"/>
                  <a:gd name="T13" fmla="*/ 35 h 53"/>
                  <a:gd name="T14" fmla="*/ 18 w 24"/>
                  <a:gd name="T15" fmla="*/ 32 h 53"/>
                  <a:gd name="T16" fmla="*/ 20 w 24"/>
                  <a:gd name="T17" fmla="*/ 33 h 53"/>
                  <a:gd name="T18" fmla="*/ 19 w 24"/>
                  <a:gd name="T19" fmla="*/ 36 h 53"/>
                  <a:gd name="T20" fmla="*/ 2 w 24"/>
                  <a:gd name="T21" fmla="*/ 53 h 53"/>
                  <a:gd name="T22" fmla="*/ 3 w 24"/>
                  <a:gd name="T23" fmla="*/ 53 h 53"/>
                  <a:gd name="T24" fmla="*/ 19 w 24"/>
                  <a:gd name="T25" fmla="*/ 41 h 53"/>
                  <a:gd name="T26" fmla="*/ 20 w 24"/>
                  <a:gd name="T27" fmla="*/ 40 h 53"/>
                  <a:gd name="T28" fmla="*/ 19 w 24"/>
                  <a:gd name="T29" fmla="*/ 44 h 53"/>
                  <a:gd name="T30" fmla="*/ 19 w 24"/>
                  <a:gd name="T31" fmla="*/ 47 h 53"/>
                  <a:gd name="T32" fmla="*/ 20 w 24"/>
                  <a:gd name="T33" fmla="*/ 49 h 53"/>
                  <a:gd name="T34" fmla="*/ 19 w 24"/>
                  <a:gd name="T35" fmla="*/ 49 h 53"/>
                  <a:gd name="T36" fmla="*/ 19 w 24"/>
                  <a:gd name="T37" fmla="*/ 51 h 53"/>
                  <a:gd name="T38" fmla="*/ 19 w 24"/>
                  <a:gd name="T39" fmla="*/ 51 h 53"/>
                  <a:gd name="T40" fmla="*/ 18 w 24"/>
                  <a:gd name="T41" fmla="*/ 52 h 53"/>
                  <a:gd name="T42" fmla="*/ 18 w 24"/>
                  <a:gd name="T43" fmla="*/ 52 h 53"/>
                  <a:gd name="T44" fmla="*/ 18 w 24"/>
                  <a:gd name="T45" fmla="*/ 53 h 53"/>
                  <a:gd name="T46" fmla="*/ 19 w 24"/>
                  <a:gd name="T47" fmla="*/ 53 h 53"/>
                  <a:gd name="T48" fmla="*/ 20 w 24"/>
                  <a:gd name="T49" fmla="*/ 48 h 53"/>
                  <a:gd name="T50" fmla="*/ 21 w 24"/>
                  <a:gd name="T51" fmla="*/ 47 h 53"/>
                  <a:gd name="T52" fmla="*/ 22 w 24"/>
                  <a:gd name="T53" fmla="*/ 44 h 53"/>
                  <a:gd name="T54" fmla="*/ 24 w 24"/>
                  <a:gd name="T55" fmla="*/ 35 h 53"/>
                  <a:gd name="T56" fmla="*/ 21 w 24"/>
                  <a:gd name="T57" fmla="*/ 27 h 53"/>
                  <a:gd name="T58" fmla="*/ 21 w 24"/>
                  <a:gd name="T59" fmla="*/ 17 h 53"/>
                  <a:gd name="T60" fmla="*/ 18 w 24"/>
                  <a:gd name="T61" fmla="*/ 6 h 53"/>
                  <a:gd name="T62" fmla="*/ 14 w 24"/>
                  <a:gd name="T63" fmla="*/ 2 h 53"/>
                  <a:gd name="T64" fmla="*/ 7 w 24"/>
                  <a:gd name="T65" fmla="*/ 0 h 53"/>
                  <a:gd name="T66" fmla="*/ 7 w 24"/>
                  <a:gd name="T67" fmla="*/ 0 h 53"/>
                  <a:gd name="T68" fmla="*/ 0 w 24"/>
                  <a:gd name="T69" fmla="*/ 18 h 53"/>
                  <a:gd name="T70" fmla="*/ 1 w 24"/>
                  <a:gd name="T71" fmla="*/ 1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" h="53">
                    <a:moveTo>
                      <a:pt x="1" y="18"/>
                    </a:moveTo>
                    <a:cubicBezTo>
                      <a:pt x="1" y="17"/>
                      <a:pt x="2" y="15"/>
                      <a:pt x="3" y="14"/>
                    </a:cubicBezTo>
                    <a:cubicBezTo>
                      <a:pt x="3" y="14"/>
                      <a:pt x="3" y="16"/>
                      <a:pt x="2" y="17"/>
                    </a:cubicBezTo>
                    <a:cubicBezTo>
                      <a:pt x="2" y="19"/>
                      <a:pt x="2" y="22"/>
                      <a:pt x="3" y="25"/>
                    </a:cubicBezTo>
                    <a:cubicBezTo>
                      <a:pt x="4" y="31"/>
                      <a:pt x="6" y="36"/>
                      <a:pt x="7" y="42"/>
                    </a:cubicBezTo>
                    <a:cubicBezTo>
                      <a:pt x="7" y="42"/>
                      <a:pt x="8" y="42"/>
                      <a:pt x="8" y="42"/>
                    </a:cubicBezTo>
                    <a:cubicBezTo>
                      <a:pt x="11" y="40"/>
                      <a:pt x="14" y="38"/>
                      <a:pt x="16" y="35"/>
                    </a:cubicBezTo>
                    <a:cubicBezTo>
                      <a:pt x="17" y="34"/>
                      <a:pt x="18" y="33"/>
                      <a:pt x="18" y="32"/>
                    </a:cubicBezTo>
                    <a:cubicBezTo>
                      <a:pt x="19" y="31"/>
                      <a:pt x="20" y="31"/>
                      <a:pt x="20" y="33"/>
                    </a:cubicBezTo>
                    <a:cubicBezTo>
                      <a:pt x="20" y="34"/>
                      <a:pt x="19" y="35"/>
                      <a:pt x="19" y="36"/>
                    </a:cubicBezTo>
                    <a:cubicBezTo>
                      <a:pt x="15" y="43"/>
                      <a:pt x="8" y="48"/>
                      <a:pt x="2" y="53"/>
                    </a:cubicBezTo>
                    <a:cubicBezTo>
                      <a:pt x="2" y="53"/>
                      <a:pt x="2" y="53"/>
                      <a:pt x="3" y="53"/>
                    </a:cubicBezTo>
                    <a:cubicBezTo>
                      <a:pt x="10" y="52"/>
                      <a:pt x="15" y="46"/>
                      <a:pt x="19" y="41"/>
                    </a:cubicBezTo>
                    <a:cubicBezTo>
                      <a:pt x="19" y="41"/>
                      <a:pt x="20" y="40"/>
                      <a:pt x="20" y="40"/>
                    </a:cubicBezTo>
                    <a:cubicBezTo>
                      <a:pt x="20" y="41"/>
                      <a:pt x="19" y="42"/>
                      <a:pt x="19" y="44"/>
                    </a:cubicBezTo>
                    <a:cubicBezTo>
                      <a:pt x="19" y="45"/>
                      <a:pt x="18" y="46"/>
                      <a:pt x="19" y="47"/>
                    </a:cubicBezTo>
                    <a:cubicBezTo>
                      <a:pt x="19" y="47"/>
                      <a:pt x="20" y="48"/>
                      <a:pt x="20" y="49"/>
                    </a:cubicBezTo>
                    <a:cubicBezTo>
                      <a:pt x="20" y="49"/>
                      <a:pt x="20" y="49"/>
                      <a:pt x="19" y="49"/>
                    </a:cubicBezTo>
                    <a:cubicBezTo>
                      <a:pt x="19" y="50"/>
                      <a:pt x="19" y="50"/>
                      <a:pt x="19" y="51"/>
                    </a:cubicBezTo>
                    <a:cubicBezTo>
                      <a:pt x="19" y="51"/>
                      <a:pt x="19" y="51"/>
                      <a:pt x="19" y="51"/>
                    </a:cubicBezTo>
                    <a:cubicBezTo>
                      <a:pt x="19" y="51"/>
                      <a:pt x="18" y="51"/>
                      <a:pt x="18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2"/>
                      <a:pt x="18" y="52"/>
                      <a:pt x="18" y="53"/>
                    </a:cubicBezTo>
                    <a:cubicBezTo>
                      <a:pt x="18" y="53"/>
                      <a:pt x="18" y="53"/>
                      <a:pt x="19" y="53"/>
                    </a:cubicBezTo>
                    <a:cubicBezTo>
                      <a:pt x="19" y="51"/>
                      <a:pt x="20" y="50"/>
                      <a:pt x="20" y="48"/>
                    </a:cubicBezTo>
                    <a:cubicBezTo>
                      <a:pt x="21" y="48"/>
                      <a:pt x="21" y="47"/>
                      <a:pt x="21" y="47"/>
                    </a:cubicBezTo>
                    <a:cubicBezTo>
                      <a:pt x="22" y="46"/>
                      <a:pt x="22" y="45"/>
                      <a:pt x="22" y="44"/>
                    </a:cubicBezTo>
                    <a:cubicBezTo>
                      <a:pt x="23" y="41"/>
                      <a:pt x="24" y="38"/>
                      <a:pt x="24" y="35"/>
                    </a:cubicBezTo>
                    <a:cubicBezTo>
                      <a:pt x="23" y="32"/>
                      <a:pt x="22" y="29"/>
                      <a:pt x="21" y="27"/>
                    </a:cubicBezTo>
                    <a:cubicBezTo>
                      <a:pt x="20" y="24"/>
                      <a:pt x="21" y="20"/>
                      <a:pt x="21" y="17"/>
                    </a:cubicBezTo>
                    <a:cubicBezTo>
                      <a:pt x="22" y="13"/>
                      <a:pt x="21" y="10"/>
                      <a:pt x="18" y="6"/>
                    </a:cubicBezTo>
                    <a:cubicBezTo>
                      <a:pt x="17" y="5"/>
                      <a:pt x="15" y="3"/>
                      <a:pt x="14" y="2"/>
                    </a:cubicBezTo>
                    <a:cubicBezTo>
                      <a:pt x="12" y="1"/>
                      <a:pt x="9" y="2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5"/>
                      <a:pt x="1" y="11"/>
                      <a:pt x="0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54"/>
              <p:cNvSpPr/>
              <p:nvPr/>
            </p:nvSpPr>
            <p:spPr bwMode="auto">
              <a:xfrm>
                <a:off x="4459" y="1260"/>
                <a:ext cx="40" cy="105"/>
              </a:xfrm>
              <a:custGeom>
                <a:avLst/>
                <a:gdLst>
                  <a:gd name="T0" fmla="*/ 2 w 15"/>
                  <a:gd name="T1" fmla="*/ 22 h 39"/>
                  <a:gd name="T2" fmla="*/ 7 w 15"/>
                  <a:gd name="T3" fmla="*/ 30 h 39"/>
                  <a:gd name="T4" fmla="*/ 10 w 15"/>
                  <a:gd name="T5" fmla="*/ 35 h 39"/>
                  <a:gd name="T6" fmla="*/ 10 w 15"/>
                  <a:gd name="T7" fmla="*/ 38 h 39"/>
                  <a:gd name="T8" fmla="*/ 11 w 15"/>
                  <a:gd name="T9" fmla="*/ 38 h 39"/>
                  <a:gd name="T10" fmla="*/ 10 w 15"/>
                  <a:gd name="T11" fmla="*/ 27 h 39"/>
                  <a:gd name="T12" fmla="*/ 12 w 15"/>
                  <a:gd name="T13" fmla="*/ 20 h 39"/>
                  <a:gd name="T14" fmla="*/ 14 w 15"/>
                  <a:gd name="T15" fmla="*/ 10 h 39"/>
                  <a:gd name="T16" fmla="*/ 14 w 15"/>
                  <a:gd name="T17" fmla="*/ 7 h 39"/>
                  <a:gd name="T18" fmla="*/ 9 w 15"/>
                  <a:gd name="T19" fmla="*/ 0 h 39"/>
                  <a:gd name="T20" fmla="*/ 9 w 15"/>
                  <a:gd name="T21" fmla="*/ 0 h 39"/>
                  <a:gd name="T22" fmla="*/ 3 w 15"/>
                  <a:gd name="T23" fmla="*/ 7 h 39"/>
                  <a:gd name="T24" fmla="*/ 1 w 15"/>
                  <a:gd name="T25" fmla="*/ 9 h 39"/>
                  <a:gd name="T26" fmla="*/ 3 w 15"/>
                  <a:gd name="T27" fmla="*/ 18 h 39"/>
                  <a:gd name="T28" fmla="*/ 0 w 15"/>
                  <a:gd name="T29" fmla="*/ 21 h 39"/>
                  <a:gd name="T30" fmla="*/ 2 w 15"/>
                  <a:gd name="T31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39">
                    <a:moveTo>
                      <a:pt x="2" y="22"/>
                    </a:moveTo>
                    <a:cubicBezTo>
                      <a:pt x="6" y="24"/>
                      <a:pt x="6" y="27"/>
                      <a:pt x="7" y="30"/>
                    </a:cubicBezTo>
                    <a:cubicBezTo>
                      <a:pt x="8" y="32"/>
                      <a:pt x="10" y="31"/>
                      <a:pt x="10" y="35"/>
                    </a:cubicBezTo>
                    <a:cubicBezTo>
                      <a:pt x="10" y="36"/>
                      <a:pt x="10" y="37"/>
                      <a:pt x="10" y="38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1" y="34"/>
                      <a:pt x="11" y="31"/>
                      <a:pt x="10" y="27"/>
                    </a:cubicBezTo>
                    <a:cubicBezTo>
                      <a:pt x="11" y="24"/>
                      <a:pt x="11" y="22"/>
                      <a:pt x="12" y="20"/>
                    </a:cubicBezTo>
                    <a:cubicBezTo>
                      <a:pt x="12" y="16"/>
                      <a:pt x="13" y="14"/>
                      <a:pt x="14" y="10"/>
                    </a:cubicBezTo>
                    <a:cubicBezTo>
                      <a:pt x="14" y="10"/>
                      <a:pt x="15" y="8"/>
                      <a:pt x="14" y="7"/>
                    </a:cubicBezTo>
                    <a:cubicBezTo>
                      <a:pt x="12" y="5"/>
                      <a:pt x="7" y="6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1"/>
                      <a:pt x="4" y="4"/>
                      <a:pt x="3" y="7"/>
                    </a:cubicBezTo>
                    <a:cubicBezTo>
                      <a:pt x="2" y="7"/>
                      <a:pt x="1" y="9"/>
                      <a:pt x="1" y="9"/>
                    </a:cubicBezTo>
                    <a:cubicBezTo>
                      <a:pt x="1" y="12"/>
                      <a:pt x="4" y="16"/>
                      <a:pt x="3" y="18"/>
                    </a:cubicBezTo>
                    <a:cubicBezTo>
                      <a:pt x="1" y="19"/>
                      <a:pt x="1" y="19"/>
                      <a:pt x="0" y="21"/>
                    </a:cubicBezTo>
                    <a:cubicBezTo>
                      <a:pt x="0" y="21"/>
                      <a:pt x="1" y="22"/>
                      <a:pt x="2" y="2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55"/>
              <p:cNvSpPr/>
              <p:nvPr/>
            </p:nvSpPr>
            <p:spPr bwMode="auto">
              <a:xfrm>
                <a:off x="4459" y="1204"/>
                <a:ext cx="35" cy="59"/>
              </a:xfrm>
              <a:custGeom>
                <a:avLst/>
                <a:gdLst>
                  <a:gd name="T0" fmla="*/ 5 w 13"/>
                  <a:gd name="T1" fmla="*/ 10 h 22"/>
                  <a:gd name="T2" fmla="*/ 7 w 13"/>
                  <a:gd name="T3" fmla="*/ 18 h 22"/>
                  <a:gd name="T4" fmla="*/ 8 w 13"/>
                  <a:gd name="T5" fmla="*/ 18 h 22"/>
                  <a:gd name="T6" fmla="*/ 9 w 13"/>
                  <a:gd name="T7" fmla="*/ 15 h 22"/>
                  <a:gd name="T8" fmla="*/ 10 w 13"/>
                  <a:gd name="T9" fmla="*/ 16 h 22"/>
                  <a:gd name="T10" fmla="*/ 13 w 13"/>
                  <a:gd name="T11" fmla="*/ 21 h 22"/>
                  <a:gd name="T12" fmla="*/ 13 w 13"/>
                  <a:gd name="T13" fmla="*/ 21 h 22"/>
                  <a:gd name="T14" fmla="*/ 13 w 13"/>
                  <a:gd name="T15" fmla="*/ 20 h 22"/>
                  <a:gd name="T16" fmla="*/ 13 w 13"/>
                  <a:gd name="T17" fmla="*/ 20 h 22"/>
                  <a:gd name="T18" fmla="*/ 12 w 13"/>
                  <a:gd name="T19" fmla="*/ 11 h 22"/>
                  <a:gd name="T20" fmla="*/ 12 w 13"/>
                  <a:gd name="T21" fmla="*/ 10 h 22"/>
                  <a:gd name="T22" fmla="*/ 13 w 13"/>
                  <a:gd name="T23" fmla="*/ 10 h 22"/>
                  <a:gd name="T24" fmla="*/ 13 w 13"/>
                  <a:gd name="T25" fmla="*/ 9 h 22"/>
                  <a:gd name="T26" fmla="*/ 0 w 13"/>
                  <a:gd name="T27" fmla="*/ 0 h 22"/>
                  <a:gd name="T28" fmla="*/ 0 w 13"/>
                  <a:gd name="T29" fmla="*/ 0 h 22"/>
                  <a:gd name="T30" fmla="*/ 5 w 13"/>
                  <a:gd name="T31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22">
                    <a:moveTo>
                      <a:pt x="5" y="10"/>
                    </a:moveTo>
                    <a:cubicBezTo>
                      <a:pt x="6" y="13"/>
                      <a:pt x="6" y="16"/>
                      <a:pt x="7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8" y="17"/>
                      <a:pt x="9" y="16"/>
                      <a:pt x="9" y="15"/>
                    </a:cubicBezTo>
                    <a:cubicBezTo>
                      <a:pt x="9" y="15"/>
                      <a:pt x="9" y="15"/>
                      <a:pt x="10" y="16"/>
                    </a:cubicBezTo>
                    <a:cubicBezTo>
                      <a:pt x="11" y="18"/>
                      <a:pt x="12" y="20"/>
                      <a:pt x="13" y="21"/>
                    </a:cubicBezTo>
                    <a:cubicBezTo>
                      <a:pt x="13" y="22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7"/>
                      <a:pt x="12" y="14"/>
                      <a:pt x="12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9"/>
                      <a:pt x="13" y="9"/>
                    </a:cubicBezTo>
                    <a:cubicBezTo>
                      <a:pt x="11" y="4"/>
                      <a:pt x="6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6"/>
                      <a:pt x="5" y="1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56"/>
              <p:cNvSpPr/>
              <p:nvPr/>
            </p:nvSpPr>
            <p:spPr bwMode="auto">
              <a:xfrm>
                <a:off x="4414" y="1327"/>
                <a:ext cx="125" cy="206"/>
              </a:xfrm>
              <a:custGeom>
                <a:avLst/>
                <a:gdLst>
                  <a:gd name="T0" fmla="*/ 14 w 47"/>
                  <a:gd name="T1" fmla="*/ 77 h 77"/>
                  <a:gd name="T2" fmla="*/ 19 w 47"/>
                  <a:gd name="T3" fmla="*/ 67 h 77"/>
                  <a:gd name="T4" fmla="*/ 20 w 47"/>
                  <a:gd name="T5" fmla="*/ 62 h 77"/>
                  <a:gd name="T6" fmla="*/ 28 w 47"/>
                  <a:gd name="T7" fmla="*/ 54 h 77"/>
                  <a:gd name="T8" fmla="*/ 40 w 47"/>
                  <a:gd name="T9" fmla="*/ 44 h 77"/>
                  <a:gd name="T10" fmla="*/ 44 w 47"/>
                  <a:gd name="T11" fmla="*/ 38 h 77"/>
                  <a:gd name="T12" fmla="*/ 46 w 47"/>
                  <a:gd name="T13" fmla="*/ 31 h 77"/>
                  <a:gd name="T14" fmla="*/ 46 w 47"/>
                  <a:gd name="T15" fmla="*/ 31 h 77"/>
                  <a:gd name="T16" fmla="*/ 44 w 47"/>
                  <a:gd name="T17" fmla="*/ 38 h 77"/>
                  <a:gd name="T18" fmla="*/ 43 w 47"/>
                  <a:gd name="T19" fmla="*/ 39 h 77"/>
                  <a:gd name="T20" fmla="*/ 46 w 47"/>
                  <a:gd name="T21" fmla="*/ 30 h 77"/>
                  <a:gd name="T22" fmla="*/ 46 w 47"/>
                  <a:gd name="T23" fmla="*/ 30 h 77"/>
                  <a:gd name="T24" fmla="*/ 40 w 47"/>
                  <a:gd name="T25" fmla="*/ 36 h 77"/>
                  <a:gd name="T26" fmla="*/ 34 w 47"/>
                  <a:gd name="T27" fmla="*/ 44 h 77"/>
                  <a:gd name="T28" fmla="*/ 26 w 47"/>
                  <a:gd name="T29" fmla="*/ 53 h 77"/>
                  <a:gd name="T30" fmla="*/ 26 w 47"/>
                  <a:gd name="T31" fmla="*/ 48 h 77"/>
                  <a:gd name="T32" fmla="*/ 27 w 47"/>
                  <a:gd name="T33" fmla="*/ 41 h 77"/>
                  <a:gd name="T34" fmla="*/ 32 w 47"/>
                  <a:gd name="T35" fmla="*/ 0 h 77"/>
                  <a:gd name="T36" fmla="*/ 31 w 47"/>
                  <a:gd name="T37" fmla="*/ 0 h 77"/>
                  <a:gd name="T38" fmla="*/ 24 w 47"/>
                  <a:gd name="T39" fmla="*/ 40 h 77"/>
                  <a:gd name="T40" fmla="*/ 20 w 47"/>
                  <a:gd name="T41" fmla="*/ 47 h 77"/>
                  <a:gd name="T42" fmla="*/ 14 w 47"/>
                  <a:gd name="T43" fmla="*/ 42 h 77"/>
                  <a:gd name="T44" fmla="*/ 10 w 47"/>
                  <a:gd name="T45" fmla="*/ 24 h 77"/>
                  <a:gd name="T46" fmla="*/ 9 w 47"/>
                  <a:gd name="T47" fmla="*/ 24 h 77"/>
                  <a:gd name="T48" fmla="*/ 7 w 47"/>
                  <a:gd name="T49" fmla="*/ 44 h 77"/>
                  <a:gd name="T50" fmla="*/ 6 w 47"/>
                  <a:gd name="T51" fmla="*/ 39 h 77"/>
                  <a:gd name="T52" fmla="*/ 6 w 47"/>
                  <a:gd name="T53" fmla="*/ 33 h 77"/>
                  <a:gd name="T54" fmla="*/ 3 w 47"/>
                  <a:gd name="T55" fmla="*/ 20 h 77"/>
                  <a:gd name="T56" fmla="*/ 3 w 47"/>
                  <a:gd name="T57" fmla="*/ 20 h 77"/>
                  <a:gd name="T58" fmla="*/ 3 w 47"/>
                  <a:gd name="T59" fmla="*/ 49 h 77"/>
                  <a:gd name="T60" fmla="*/ 12 w 47"/>
                  <a:gd name="T61" fmla="*/ 61 h 77"/>
                  <a:gd name="T62" fmla="*/ 13 w 47"/>
                  <a:gd name="T63" fmla="*/ 77 h 77"/>
                  <a:gd name="T64" fmla="*/ 14 w 47"/>
                  <a:gd name="T6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7" h="77">
                    <a:moveTo>
                      <a:pt x="14" y="77"/>
                    </a:moveTo>
                    <a:cubicBezTo>
                      <a:pt x="17" y="74"/>
                      <a:pt x="18" y="71"/>
                      <a:pt x="19" y="67"/>
                    </a:cubicBezTo>
                    <a:cubicBezTo>
                      <a:pt x="19" y="65"/>
                      <a:pt x="19" y="64"/>
                      <a:pt x="20" y="62"/>
                    </a:cubicBezTo>
                    <a:cubicBezTo>
                      <a:pt x="22" y="58"/>
                      <a:pt x="25" y="56"/>
                      <a:pt x="28" y="54"/>
                    </a:cubicBezTo>
                    <a:cubicBezTo>
                      <a:pt x="33" y="52"/>
                      <a:pt x="37" y="48"/>
                      <a:pt x="40" y="44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6" y="36"/>
                      <a:pt x="45" y="33"/>
                      <a:pt x="46" y="31"/>
                    </a:cubicBezTo>
                    <a:cubicBezTo>
                      <a:pt x="47" y="31"/>
                      <a:pt x="46" y="30"/>
                      <a:pt x="46" y="31"/>
                    </a:cubicBezTo>
                    <a:cubicBezTo>
                      <a:pt x="45" y="33"/>
                      <a:pt x="45" y="36"/>
                      <a:pt x="44" y="38"/>
                    </a:cubicBezTo>
                    <a:cubicBezTo>
                      <a:pt x="43" y="38"/>
                      <a:pt x="43" y="39"/>
                      <a:pt x="43" y="39"/>
                    </a:cubicBezTo>
                    <a:cubicBezTo>
                      <a:pt x="44" y="36"/>
                      <a:pt x="44" y="33"/>
                      <a:pt x="46" y="30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3" y="32"/>
                      <a:pt x="42" y="34"/>
                      <a:pt x="40" y="36"/>
                    </a:cubicBezTo>
                    <a:cubicBezTo>
                      <a:pt x="38" y="39"/>
                      <a:pt x="36" y="41"/>
                      <a:pt x="34" y="44"/>
                    </a:cubicBezTo>
                    <a:cubicBezTo>
                      <a:pt x="31" y="47"/>
                      <a:pt x="29" y="50"/>
                      <a:pt x="26" y="53"/>
                    </a:cubicBezTo>
                    <a:cubicBezTo>
                      <a:pt x="25" y="53"/>
                      <a:pt x="26" y="49"/>
                      <a:pt x="26" y="48"/>
                    </a:cubicBezTo>
                    <a:cubicBezTo>
                      <a:pt x="26" y="46"/>
                      <a:pt x="27" y="44"/>
                      <a:pt x="27" y="41"/>
                    </a:cubicBezTo>
                    <a:cubicBezTo>
                      <a:pt x="28" y="28"/>
                      <a:pt x="34" y="14"/>
                      <a:pt x="32" y="0"/>
                    </a:cubicBezTo>
                    <a:cubicBezTo>
                      <a:pt x="32" y="0"/>
                      <a:pt x="31" y="0"/>
                      <a:pt x="31" y="0"/>
                    </a:cubicBezTo>
                    <a:cubicBezTo>
                      <a:pt x="30" y="14"/>
                      <a:pt x="28" y="27"/>
                      <a:pt x="24" y="40"/>
                    </a:cubicBezTo>
                    <a:cubicBezTo>
                      <a:pt x="23" y="43"/>
                      <a:pt x="21" y="45"/>
                      <a:pt x="20" y="47"/>
                    </a:cubicBezTo>
                    <a:cubicBezTo>
                      <a:pt x="18" y="51"/>
                      <a:pt x="14" y="44"/>
                      <a:pt x="14" y="42"/>
                    </a:cubicBezTo>
                    <a:cubicBezTo>
                      <a:pt x="11" y="37"/>
                      <a:pt x="9" y="30"/>
                      <a:pt x="10" y="24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7" y="30"/>
                      <a:pt x="8" y="37"/>
                      <a:pt x="7" y="44"/>
                    </a:cubicBezTo>
                    <a:cubicBezTo>
                      <a:pt x="7" y="42"/>
                      <a:pt x="7" y="41"/>
                      <a:pt x="6" y="39"/>
                    </a:cubicBezTo>
                    <a:cubicBezTo>
                      <a:pt x="6" y="37"/>
                      <a:pt x="6" y="35"/>
                      <a:pt x="6" y="33"/>
                    </a:cubicBezTo>
                    <a:cubicBezTo>
                      <a:pt x="5" y="28"/>
                      <a:pt x="4" y="24"/>
                      <a:pt x="3" y="20"/>
                    </a:cubicBezTo>
                    <a:cubicBezTo>
                      <a:pt x="3" y="19"/>
                      <a:pt x="3" y="19"/>
                      <a:pt x="3" y="20"/>
                    </a:cubicBezTo>
                    <a:cubicBezTo>
                      <a:pt x="2" y="29"/>
                      <a:pt x="0" y="40"/>
                      <a:pt x="3" y="49"/>
                    </a:cubicBezTo>
                    <a:cubicBezTo>
                      <a:pt x="5" y="54"/>
                      <a:pt x="9" y="57"/>
                      <a:pt x="12" y="61"/>
                    </a:cubicBezTo>
                    <a:cubicBezTo>
                      <a:pt x="16" y="66"/>
                      <a:pt x="14" y="71"/>
                      <a:pt x="13" y="77"/>
                    </a:cubicBezTo>
                    <a:cubicBezTo>
                      <a:pt x="13" y="77"/>
                      <a:pt x="14" y="77"/>
                      <a:pt x="14" y="77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57"/>
              <p:cNvSpPr/>
              <p:nvPr/>
            </p:nvSpPr>
            <p:spPr bwMode="auto">
              <a:xfrm>
                <a:off x="3237" y="2441"/>
                <a:ext cx="107" cy="81"/>
              </a:xfrm>
              <a:custGeom>
                <a:avLst/>
                <a:gdLst>
                  <a:gd name="T0" fmla="*/ 25 w 40"/>
                  <a:gd name="T1" fmla="*/ 25 h 30"/>
                  <a:gd name="T2" fmla="*/ 29 w 40"/>
                  <a:gd name="T3" fmla="*/ 23 h 30"/>
                  <a:gd name="T4" fmla="*/ 36 w 40"/>
                  <a:gd name="T5" fmla="*/ 22 h 30"/>
                  <a:gd name="T6" fmla="*/ 37 w 40"/>
                  <a:gd name="T7" fmla="*/ 9 h 30"/>
                  <a:gd name="T8" fmla="*/ 25 w 40"/>
                  <a:gd name="T9" fmla="*/ 3 h 30"/>
                  <a:gd name="T10" fmla="*/ 21 w 40"/>
                  <a:gd name="T11" fmla="*/ 1 h 30"/>
                  <a:gd name="T12" fmla="*/ 14 w 40"/>
                  <a:gd name="T13" fmla="*/ 1 h 30"/>
                  <a:gd name="T14" fmla="*/ 8 w 40"/>
                  <a:gd name="T15" fmla="*/ 0 h 30"/>
                  <a:gd name="T16" fmla="*/ 1 w 40"/>
                  <a:gd name="T17" fmla="*/ 6 h 30"/>
                  <a:gd name="T18" fmla="*/ 7 w 40"/>
                  <a:gd name="T19" fmla="*/ 22 h 30"/>
                  <a:gd name="T20" fmla="*/ 16 w 40"/>
                  <a:gd name="T21" fmla="*/ 30 h 30"/>
                  <a:gd name="T22" fmla="*/ 25 w 40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0">
                    <a:moveTo>
                      <a:pt x="25" y="25"/>
                    </a:moveTo>
                    <a:cubicBezTo>
                      <a:pt x="26" y="22"/>
                      <a:pt x="24" y="22"/>
                      <a:pt x="29" y="23"/>
                    </a:cubicBezTo>
                    <a:cubicBezTo>
                      <a:pt x="31" y="24"/>
                      <a:pt x="34" y="24"/>
                      <a:pt x="36" y="22"/>
                    </a:cubicBezTo>
                    <a:cubicBezTo>
                      <a:pt x="40" y="20"/>
                      <a:pt x="39" y="13"/>
                      <a:pt x="37" y="9"/>
                    </a:cubicBezTo>
                    <a:cubicBezTo>
                      <a:pt x="35" y="7"/>
                      <a:pt x="29" y="3"/>
                      <a:pt x="25" y="3"/>
                    </a:cubicBezTo>
                    <a:cubicBezTo>
                      <a:pt x="24" y="2"/>
                      <a:pt x="23" y="2"/>
                      <a:pt x="21" y="1"/>
                    </a:cubicBezTo>
                    <a:cubicBezTo>
                      <a:pt x="19" y="1"/>
                      <a:pt x="16" y="2"/>
                      <a:pt x="14" y="1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5" y="0"/>
                      <a:pt x="0" y="2"/>
                      <a:pt x="1" y="6"/>
                    </a:cubicBezTo>
                    <a:cubicBezTo>
                      <a:pt x="2" y="11"/>
                      <a:pt x="6" y="16"/>
                      <a:pt x="7" y="22"/>
                    </a:cubicBezTo>
                    <a:cubicBezTo>
                      <a:pt x="8" y="27"/>
                      <a:pt x="10" y="30"/>
                      <a:pt x="16" y="30"/>
                    </a:cubicBezTo>
                    <a:cubicBezTo>
                      <a:pt x="19" y="30"/>
                      <a:pt x="24" y="29"/>
                      <a:pt x="25" y="2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58"/>
              <p:cNvSpPr/>
              <p:nvPr/>
            </p:nvSpPr>
            <p:spPr bwMode="auto">
              <a:xfrm>
                <a:off x="3277" y="2449"/>
                <a:ext cx="59" cy="56"/>
              </a:xfrm>
              <a:custGeom>
                <a:avLst/>
                <a:gdLst>
                  <a:gd name="T0" fmla="*/ 0 w 22"/>
                  <a:gd name="T1" fmla="*/ 6 h 21"/>
                  <a:gd name="T2" fmla="*/ 7 w 22"/>
                  <a:gd name="T3" fmla="*/ 14 h 21"/>
                  <a:gd name="T4" fmla="*/ 10 w 22"/>
                  <a:gd name="T5" fmla="*/ 20 h 21"/>
                  <a:gd name="T6" fmla="*/ 14 w 22"/>
                  <a:gd name="T7" fmla="*/ 21 h 21"/>
                  <a:gd name="T8" fmla="*/ 18 w 22"/>
                  <a:gd name="T9" fmla="*/ 20 h 21"/>
                  <a:gd name="T10" fmla="*/ 21 w 22"/>
                  <a:gd name="T11" fmla="*/ 19 h 21"/>
                  <a:gd name="T12" fmla="*/ 21 w 22"/>
                  <a:gd name="T13" fmla="*/ 19 h 21"/>
                  <a:gd name="T14" fmla="*/ 22 w 22"/>
                  <a:gd name="T15" fmla="*/ 19 h 21"/>
                  <a:gd name="T16" fmla="*/ 22 w 22"/>
                  <a:gd name="T17" fmla="*/ 18 h 21"/>
                  <a:gd name="T18" fmla="*/ 21 w 22"/>
                  <a:gd name="T19" fmla="*/ 18 h 21"/>
                  <a:gd name="T20" fmla="*/ 21 w 22"/>
                  <a:gd name="T21" fmla="*/ 18 h 21"/>
                  <a:gd name="T22" fmla="*/ 16 w 22"/>
                  <a:gd name="T23" fmla="*/ 19 h 21"/>
                  <a:gd name="T24" fmla="*/ 11 w 22"/>
                  <a:gd name="T25" fmla="*/ 12 h 21"/>
                  <a:gd name="T26" fmla="*/ 10 w 22"/>
                  <a:gd name="T27" fmla="*/ 9 h 21"/>
                  <a:gd name="T28" fmla="*/ 9 w 22"/>
                  <a:gd name="T29" fmla="*/ 6 h 21"/>
                  <a:gd name="T30" fmla="*/ 9 w 22"/>
                  <a:gd name="T31" fmla="*/ 6 h 21"/>
                  <a:gd name="T32" fmla="*/ 10 w 22"/>
                  <a:gd name="T33" fmla="*/ 4 h 21"/>
                  <a:gd name="T34" fmla="*/ 12 w 22"/>
                  <a:gd name="T35" fmla="*/ 1 h 21"/>
                  <a:gd name="T36" fmla="*/ 12 w 22"/>
                  <a:gd name="T37" fmla="*/ 0 h 21"/>
                  <a:gd name="T38" fmla="*/ 0 w 22"/>
                  <a:gd name="T39" fmla="*/ 5 h 21"/>
                  <a:gd name="T40" fmla="*/ 0 w 22"/>
                  <a:gd name="T4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21">
                    <a:moveTo>
                      <a:pt x="0" y="6"/>
                    </a:moveTo>
                    <a:cubicBezTo>
                      <a:pt x="3" y="8"/>
                      <a:pt x="5" y="11"/>
                      <a:pt x="7" y="14"/>
                    </a:cubicBezTo>
                    <a:cubicBezTo>
                      <a:pt x="8" y="16"/>
                      <a:pt x="9" y="18"/>
                      <a:pt x="10" y="20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5" y="21"/>
                      <a:pt x="17" y="21"/>
                      <a:pt x="18" y="20"/>
                    </a:cubicBezTo>
                    <a:cubicBezTo>
                      <a:pt x="19" y="20"/>
                      <a:pt x="20" y="20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2" y="19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7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19" y="18"/>
                      <a:pt x="18" y="19"/>
                      <a:pt x="16" y="19"/>
                    </a:cubicBezTo>
                    <a:cubicBezTo>
                      <a:pt x="14" y="18"/>
                      <a:pt x="12" y="15"/>
                      <a:pt x="11" y="12"/>
                    </a:cubicBezTo>
                    <a:cubicBezTo>
                      <a:pt x="11" y="11"/>
                      <a:pt x="10" y="10"/>
                      <a:pt x="10" y="9"/>
                    </a:cubicBezTo>
                    <a:cubicBezTo>
                      <a:pt x="9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8" y="0"/>
                      <a:pt x="4" y="3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59"/>
              <p:cNvSpPr/>
              <p:nvPr/>
            </p:nvSpPr>
            <p:spPr bwMode="auto">
              <a:xfrm>
                <a:off x="3253" y="2455"/>
                <a:ext cx="43" cy="67"/>
              </a:xfrm>
              <a:custGeom>
                <a:avLst/>
                <a:gdLst>
                  <a:gd name="T0" fmla="*/ 14 w 16"/>
                  <a:gd name="T1" fmla="*/ 22 h 25"/>
                  <a:gd name="T2" fmla="*/ 16 w 16"/>
                  <a:gd name="T3" fmla="*/ 17 h 25"/>
                  <a:gd name="T4" fmla="*/ 15 w 16"/>
                  <a:gd name="T5" fmla="*/ 16 h 25"/>
                  <a:gd name="T6" fmla="*/ 14 w 16"/>
                  <a:gd name="T7" fmla="*/ 18 h 25"/>
                  <a:gd name="T8" fmla="*/ 11 w 16"/>
                  <a:gd name="T9" fmla="*/ 21 h 25"/>
                  <a:gd name="T10" fmla="*/ 3 w 16"/>
                  <a:gd name="T11" fmla="*/ 19 h 25"/>
                  <a:gd name="T12" fmla="*/ 3 w 16"/>
                  <a:gd name="T13" fmla="*/ 19 h 25"/>
                  <a:gd name="T14" fmla="*/ 3 w 16"/>
                  <a:gd name="T15" fmla="*/ 19 h 25"/>
                  <a:gd name="T16" fmla="*/ 5 w 16"/>
                  <a:gd name="T17" fmla="*/ 13 h 25"/>
                  <a:gd name="T18" fmla="*/ 5 w 16"/>
                  <a:gd name="T19" fmla="*/ 11 h 25"/>
                  <a:gd name="T20" fmla="*/ 8 w 16"/>
                  <a:gd name="T21" fmla="*/ 9 h 25"/>
                  <a:gd name="T22" fmla="*/ 8 w 16"/>
                  <a:gd name="T23" fmla="*/ 6 h 25"/>
                  <a:gd name="T24" fmla="*/ 9 w 16"/>
                  <a:gd name="T25" fmla="*/ 5 h 25"/>
                  <a:gd name="T26" fmla="*/ 8 w 16"/>
                  <a:gd name="T27" fmla="*/ 4 h 25"/>
                  <a:gd name="T28" fmla="*/ 1 w 16"/>
                  <a:gd name="T29" fmla="*/ 5 h 25"/>
                  <a:gd name="T30" fmla="*/ 2 w 16"/>
                  <a:gd name="T31" fmla="*/ 9 h 25"/>
                  <a:gd name="T32" fmla="*/ 1 w 16"/>
                  <a:gd name="T33" fmla="*/ 13 h 25"/>
                  <a:gd name="T34" fmla="*/ 2 w 16"/>
                  <a:gd name="T35" fmla="*/ 19 h 25"/>
                  <a:gd name="T36" fmla="*/ 3 w 16"/>
                  <a:gd name="T37" fmla="*/ 19 h 25"/>
                  <a:gd name="T38" fmla="*/ 2 w 16"/>
                  <a:gd name="T39" fmla="*/ 20 h 25"/>
                  <a:gd name="T40" fmla="*/ 10 w 16"/>
                  <a:gd name="T41" fmla="*/ 25 h 25"/>
                  <a:gd name="T42" fmla="*/ 14 w 16"/>
                  <a:gd name="T4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25">
                    <a:moveTo>
                      <a:pt x="14" y="22"/>
                    </a:moveTo>
                    <a:cubicBezTo>
                      <a:pt x="16" y="20"/>
                      <a:pt x="16" y="19"/>
                      <a:pt x="16" y="17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5" y="17"/>
                      <a:pt x="14" y="17"/>
                      <a:pt x="14" y="18"/>
                    </a:cubicBezTo>
                    <a:cubicBezTo>
                      <a:pt x="13" y="19"/>
                      <a:pt x="12" y="20"/>
                      <a:pt x="11" y="21"/>
                    </a:cubicBezTo>
                    <a:cubicBezTo>
                      <a:pt x="8" y="22"/>
                      <a:pt x="5" y="22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5"/>
                      <a:pt x="5" y="13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5" y="8"/>
                      <a:pt x="7" y="10"/>
                      <a:pt x="8" y="9"/>
                    </a:cubicBezTo>
                    <a:cubicBezTo>
                      <a:pt x="10" y="9"/>
                      <a:pt x="9" y="7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4"/>
                    </a:cubicBezTo>
                    <a:cubicBezTo>
                      <a:pt x="7" y="3"/>
                      <a:pt x="0" y="0"/>
                      <a:pt x="1" y="5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2" y="10"/>
                      <a:pt x="2" y="12"/>
                      <a:pt x="1" y="13"/>
                    </a:cubicBezTo>
                    <a:cubicBezTo>
                      <a:pt x="1" y="15"/>
                      <a:pt x="1" y="18"/>
                      <a:pt x="2" y="19"/>
                    </a:cubicBezTo>
                    <a:cubicBezTo>
                      <a:pt x="2" y="19"/>
                      <a:pt x="3" y="19"/>
                      <a:pt x="3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4" y="23"/>
                      <a:pt x="6" y="25"/>
                      <a:pt x="10" y="25"/>
                    </a:cubicBezTo>
                    <a:cubicBezTo>
                      <a:pt x="12" y="25"/>
                      <a:pt x="13" y="23"/>
                      <a:pt x="14" y="22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60"/>
              <p:cNvSpPr/>
              <p:nvPr/>
            </p:nvSpPr>
            <p:spPr bwMode="auto">
              <a:xfrm>
                <a:off x="3320" y="2455"/>
                <a:ext cx="21" cy="45"/>
              </a:xfrm>
              <a:custGeom>
                <a:avLst/>
                <a:gdLst>
                  <a:gd name="T0" fmla="*/ 4 w 8"/>
                  <a:gd name="T1" fmla="*/ 17 h 17"/>
                  <a:gd name="T2" fmla="*/ 6 w 8"/>
                  <a:gd name="T3" fmla="*/ 7 h 17"/>
                  <a:gd name="T4" fmla="*/ 7 w 8"/>
                  <a:gd name="T5" fmla="*/ 7 h 17"/>
                  <a:gd name="T6" fmla="*/ 1 w 8"/>
                  <a:gd name="T7" fmla="*/ 1 h 17"/>
                  <a:gd name="T8" fmla="*/ 1 w 8"/>
                  <a:gd name="T9" fmla="*/ 0 h 17"/>
                  <a:gd name="T10" fmla="*/ 1 w 8"/>
                  <a:gd name="T11" fmla="*/ 1 h 17"/>
                  <a:gd name="T12" fmla="*/ 1 w 8"/>
                  <a:gd name="T13" fmla="*/ 0 h 17"/>
                  <a:gd name="T14" fmla="*/ 0 w 8"/>
                  <a:gd name="T15" fmla="*/ 1 h 17"/>
                  <a:gd name="T16" fmla="*/ 2 w 8"/>
                  <a:gd name="T17" fmla="*/ 7 h 17"/>
                  <a:gd name="T18" fmla="*/ 2 w 8"/>
                  <a:gd name="T19" fmla="*/ 7 h 17"/>
                  <a:gd name="T20" fmla="*/ 4 w 8"/>
                  <a:gd name="T21" fmla="*/ 10 h 17"/>
                  <a:gd name="T22" fmla="*/ 4 w 8"/>
                  <a:gd name="T23" fmla="*/ 16 h 17"/>
                  <a:gd name="T24" fmla="*/ 4 w 8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7">
                    <a:moveTo>
                      <a:pt x="4" y="17"/>
                    </a:moveTo>
                    <a:cubicBezTo>
                      <a:pt x="8" y="14"/>
                      <a:pt x="8" y="10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4"/>
                      <a:pt x="4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5" y="8"/>
                      <a:pt x="4" y="10"/>
                    </a:cubicBezTo>
                    <a:cubicBezTo>
                      <a:pt x="4" y="12"/>
                      <a:pt x="3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61"/>
              <p:cNvSpPr/>
              <p:nvPr/>
            </p:nvSpPr>
            <p:spPr bwMode="auto">
              <a:xfrm>
                <a:off x="3293" y="2492"/>
                <a:ext cx="11" cy="27"/>
              </a:xfrm>
              <a:custGeom>
                <a:avLst/>
                <a:gdLst>
                  <a:gd name="T0" fmla="*/ 2 w 4"/>
                  <a:gd name="T1" fmla="*/ 8 h 10"/>
                  <a:gd name="T2" fmla="*/ 3 w 4"/>
                  <a:gd name="T3" fmla="*/ 8 h 10"/>
                  <a:gd name="T4" fmla="*/ 0 w 4"/>
                  <a:gd name="T5" fmla="*/ 1 h 10"/>
                  <a:gd name="T6" fmla="*/ 0 w 4"/>
                  <a:gd name="T7" fmla="*/ 2 h 10"/>
                  <a:gd name="T8" fmla="*/ 0 w 4"/>
                  <a:gd name="T9" fmla="*/ 4 h 10"/>
                  <a:gd name="T10" fmla="*/ 0 w 4"/>
                  <a:gd name="T11" fmla="*/ 5 h 10"/>
                  <a:gd name="T12" fmla="*/ 1 w 4"/>
                  <a:gd name="T13" fmla="*/ 6 h 10"/>
                  <a:gd name="T14" fmla="*/ 0 w 4"/>
                  <a:gd name="T15" fmla="*/ 9 h 10"/>
                  <a:gd name="T16" fmla="*/ 0 w 4"/>
                  <a:gd name="T17" fmla="*/ 9 h 10"/>
                  <a:gd name="T18" fmla="*/ 2 w 4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8"/>
                    </a:moveTo>
                    <a:cubicBezTo>
                      <a:pt x="2" y="8"/>
                      <a:pt x="2" y="8"/>
                      <a:pt x="3" y="8"/>
                    </a:cubicBezTo>
                    <a:cubicBezTo>
                      <a:pt x="4" y="6"/>
                      <a:pt x="4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9"/>
                    </a:cubicBezTo>
                    <a:cubicBezTo>
                      <a:pt x="1" y="9"/>
                      <a:pt x="2" y="9"/>
                      <a:pt x="2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62"/>
              <p:cNvSpPr/>
              <p:nvPr/>
            </p:nvSpPr>
            <p:spPr bwMode="auto">
              <a:xfrm>
                <a:off x="3103" y="2396"/>
                <a:ext cx="155" cy="144"/>
              </a:xfrm>
              <a:custGeom>
                <a:avLst/>
                <a:gdLst>
                  <a:gd name="T0" fmla="*/ 46 w 58"/>
                  <a:gd name="T1" fmla="*/ 51 h 54"/>
                  <a:gd name="T2" fmla="*/ 47 w 58"/>
                  <a:gd name="T3" fmla="*/ 48 h 54"/>
                  <a:gd name="T4" fmla="*/ 52 w 58"/>
                  <a:gd name="T5" fmla="*/ 46 h 54"/>
                  <a:gd name="T6" fmla="*/ 58 w 58"/>
                  <a:gd name="T7" fmla="*/ 43 h 54"/>
                  <a:gd name="T8" fmla="*/ 57 w 58"/>
                  <a:gd name="T9" fmla="*/ 40 h 54"/>
                  <a:gd name="T10" fmla="*/ 58 w 58"/>
                  <a:gd name="T11" fmla="*/ 32 h 54"/>
                  <a:gd name="T12" fmla="*/ 52 w 58"/>
                  <a:gd name="T13" fmla="*/ 17 h 54"/>
                  <a:gd name="T14" fmla="*/ 41 w 58"/>
                  <a:gd name="T15" fmla="*/ 13 h 54"/>
                  <a:gd name="T16" fmla="*/ 32 w 58"/>
                  <a:gd name="T17" fmla="*/ 10 h 54"/>
                  <a:gd name="T18" fmla="*/ 24 w 58"/>
                  <a:gd name="T19" fmla="*/ 9 h 54"/>
                  <a:gd name="T20" fmla="*/ 24 w 58"/>
                  <a:gd name="T21" fmla="*/ 8 h 54"/>
                  <a:gd name="T22" fmla="*/ 24 w 58"/>
                  <a:gd name="T23" fmla="*/ 8 h 54"/>
                  <a:gd name="T24" fmla="*/ 24 w 58"/>
                  <a:gd name="T25" fmla="*/ 7 h 54"/>
                  <a:gd name="T26" fmla="*/ 20 w 58"/>
                  <a:gd name="T27" fmla="*/ 5 h 54"/>
                  <a:gd name="T28" fmla="*/ 20 w 58"/>
                  <a:gd name="T29" fmla="*/ 5 h 54"/>
                  <a:gd name="T30" fmla="*/ 20 w 58"/>
                  <a:gd name="T31" fmla="*/ 6 h 54"/>
                  <a:gd name="T32" fmla="*/ 6 w 58"/>
                  <a:gd name="T33" fmla="*/ 6 h 54"/>
                  <a:gd name="T34" fmla="*/ 12 w 58"/>
                  <a:gd name="T35" fmla="*/ 14 h 54"/>
                  <a:gd name="T36" fmla="*/ 9 w 58"/>
                  <a:gd name="T37" fmla="*/ 17 h 54"/>
                  <a:gd name="T38" fmla="*/ 4 w 58"/>
                  <a:gd name="T39" fmla="*/ 22 h 54"/>
                  <a:gd name="T40" fmla="*/ 17 w 58"/>
                  <a:gd name="T41" fmla="*/ 42 h 54"/>
                  <a:gd name="T42" fmla="*/ 21 w 58"/>
                  <a:gd name="T43" fmla="*/ 41 h 54"/>
                  <a:gd name="T44" fmla="*/ 23 w 58"/>
                  <a:gd name="T45" fmla="*/ 44 h 54"/>
                  <a:gd name="T46" fmla="*/ 28 w 58"/>
                  <a:gd name="T47" fmla="*/ 52 h 54"/>
                  <a:gd name="T48" fmla="*/ 31 w 58"/>
                  <a:gd name="T49" fmla="*/ 52 h 54"/>
                  <a:gd name="T50" fmla="*/ 36 w 58"/>
                  <a:gd name="T51" fmla="*/ 54 h 54"/>
                  <a:gd name="T52" fmla="*/ 46 w 58"/>
                  <a:gd name="T53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54">
                    <a:moveTo>
                      <a:pt x="46" y="51"/>
                    </a:moveTo>
                    <a:cubicBezTo>
                      <a:pt x="46" y="49"/>
                      <a:pt x="46" y="49"/>
                      <a:pt x="47" y="48"/>
                    </a:cubicBezTo>
                    <a:cubicBezTo>
                      <a:pt x="47" y="45"/>
                      <a:pt x="49" y="46"/>
                      <a:pt x="52" y="46"/>
                    </a:cubicBezTo>
                    <a:cubicBezTo>
                      <a:pt x="54" y="47"/>
                      <a:pt x="57" y="46"/>
                      <a:pt x="58" y="43"/>
                    </a:cubicBezTo>
                    <a:cubicBezTo>
                      <a:pt x="58" y="42"/>
                      <a:pt x="58" y="41"/>
                      <a:pt x="57" y="40"/>
                    </a:cubicBezTo>
                    <a:cubicBezTo>
                      <a:pt x="57" y="37"/>
                      <a:pt x="58" y="35"/>
                      <a:pt x="58" y="32"/>
                    </a:cubicBezTo>
                    <a:cubicBezTo>
                      <a:pt x="57" y="27"/>
                      <a:pt x="54" y="21"/>
                      <a:pt x="52" y="17"/>
                    </a:cubicBezTo>
                    <a:cubicBezTo>
                      <a:pt x="49" y="14"/>
                      <a:pt x="45" y="13"/>
                      <a:pt x="41" y="13"/>
                    </a:cubicBezTo>
                    <a:cubicBezTo>
                      <a:pt x="38" y="12"/>
                      <a:pt x="35" y="12"/>
                      <a:pt x="32" y="10"/>
                    </a:cubicBezTo>
                    <a:cubicBezTo>
                      <a:pt x="30" y="10"/>
                      <a:pt x="26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7"/>
                    </a:cubicBezTo>
                    <a:cubicBezTo>
                      <a:pt x="23" y="6"/>
                      <a:pt x="22" y="5"/>
                      <a:pt x="20" y="5"/>
                    </a:cubicBezTo>
                    <a:cubicBezTo>
                      <a:pt x="20" y="5"/>
                      <a:pt x="19" y="5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4" y="4"/>
                      <a:pt x="5" y="0"/>
                      <a:pt x="6" y="6"/>
                    </a:cubicBezTo>
                    <a:cubicBezTo>
                      <a:pt x="6" y="10"/>
                      <a:pt x="9" y="12"/>
                      <a:pt x="12" y="14"/>
                    </a:cubicBezTo>
                    <a:cubicBezTo>
                      <a:pt x="15" y="16"/>
                      <a:pt x="10" y="17"/>
                      <a:pt x="9" y="17"/>
                    </a:cubicBezTo>
                    <a:cubicBezTo>
                      <a:pt x="6" y="18"/>
                      <a:pt x="5" y="20"/>
                      <a:pt x="4" y="22"/>
                    </a:cubicBezTo>
                    <a:cubicBezTo>
                      <a:pt x="0" y="30"/>
                      <a:pt x="9" y="40"/>
                      <a:pt x="17" y="42"/>
                    </a:cubicBezTo>
                    <a:cubicBezTo>
                      <a:pt x="18" y="42"/>
                      <a:pt x="20" y="42"/>
                      <a:pt x="21" y="41"/>
                    </a:cubicBezTo>
                    <a:cubicBezTo>
                      <a:pt x="24" y="40"/>
                      <a:pt x="23" y="42"/>
                      <a:pt x="23" y="44"/>
                    </a:cubicBezTo>
                    <a:cubicBezTo>
                      <a:pt x="23" y="47"/>
                      <a:pt x="26" y="52"/>
                      <a:pt x="28" y="52"/>
                    </a:cubicBezTo>
                    <a:cubicBezTo>
                      <a:pt x="29" y="53"/>
                      <a:pt x="30" y="52"/>
                      <a:pt x="31" y="52"/>
                    </a:cubicBezTo>
                    <a:cubicBezTo>
                      <a:pt x="34" y="51"/>
                      <a:pt x="34" y="54"/>
                      <a:pt x="36" y="54"/>
                    </a:cubicBezTo>
                    <a:cubicBezTo>
                      <a:pt x="39" y="54"/>
                      <a:pt x="44" y="53"/>
                      <a:pt x="46" y="51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63"/>
              <p:cNvSpPr/>
              <p:nvPr/>
            </p:nvSpPr>
            <p:spPr bwMode="auto">
              <a:xfrm>
                <a:off x="3125" y="2414"/>
                <a:ext cx="136" cy="110"/>
              </a:xfrm>
              <a:custGeom>
                <a:avLst/>
                <a:gdLst>
                  <a:gd name="T0" fmla="*/ 38 w 51"/>
                  <a:gd name="T1" fmla="*/ 39 h 41"/>
                  <a:gd name="T2" fmla="*/ 38 w 51"/>
                  <a:gd name="T3" fmla="*/ 36 h 41"/>
                  <a:gd name="T4" fmla="*/ 38 w 51"/>
                  <a:gd name="T5" fmla="*/ 33 h 41"/>
                  <a:gd name="T6" fmla="*/ 42 w 51"/>
                  <a:gd name="T7" fmla="*/ 30 h 41"/>
                  <a:gd name="T8" fmla="*/ 49 w 51"/>
                  <a:gd name="T9" fmla="*/ 34 h 41"/>
                  <a:gd name="T10" fmla="*/ 49 w 51"/>
                  <a:gd name="T11" fmla="*/ 34 h 41"/>
                  <a:gd name="T12" fmla="*/ 38 w 51"/>
                  <a:gd name="T13" fmla="*/ 11 h 41"/>
                  <a:gd name="T14" fmla="*/ 30 w 51"/>
                  <a:gd name="T15" fmla="*/ 7 h 41"/>
                  <a:gd name="T16" fmla="*/ 26 w 51"/>
                  <a:gd name="T17" fmla="*/ 4 h 41"/>
                  <a:gd name="T18" fmla="*/ 21 w 51"/>
                  <a:gd name="T19" fmla="*/ 4 h 41"/>
                  <a:gd name="T20" fmla="*/ 14 w 51"/>
                  <a:gd name="T21" fmla="*/ 2 h 41"/>
                  <a:gd name="T22" fmla="*/ 3 w 51"/>
                  <a:gd name="T23" fmla="*/ 0 h 41"/>
                  <a:gd name="T24" fmla="*/ 2 w 51"/>
                  <a:gd name="T25" fmla="*/ 0 h 41"/>
                  <a:gd name="T26" fmla="*/ 10 w 51"/>
                  <a:gd name="T27" fmla="*/ 11 h 41"/>
                  <a:gd name="T28" fmla="*/ 16 w 51"/>
                  <a:gd name="T29" fmla="*/ 13 h 41"/>
                  <a:gd name="T30" fmla="*/ 14 w 51"/>
                  <a:gd name="T31" fmla="*/ 19 h 41"/>
                  <a:gd name="T32" fmla="*/ 7 w 51"/>
                  <a:gd name="T33" fmla="*/ 19 h 41"/>
                  <a:gd name="T34" fmla="*/ 7 w 51"/>
                  <a:gd name="T35" fmla="*/ 20 h 41"/>
                  <a:gd name="T36" fmla="*/ 8 w 51"/>
                  <a:gd name="T37" fmla="*/ 24 h 41"/>
                  <a:gd name="T38" fmla="*/ 1 w 51"/>
                  <a:gd name="T39" fmla="*/ 27 h 41"/>
                  <a:gd name="T40" fmla="*/ 0 w 51"/>
                  <a:gd name="T41" fmla="*/ 28 h 41"/>
                  <a:gd name="T42" fmla="*/ 8 w 51"/>
                  <a:gd name="T43" fmla="*/ 33 h 41"/>
                  <a:gd name="T44" fmla="*/ 19 w 51"/>
                  <a:gd name="T45" fmla="*/ 35 h 41"/>
                  <a:gd name="T46" fmla="*/ 23 w 51"/>
                  <a:gd name="T47" fmla="*/ 40 h 41"/>
                  <a:gd name="T48" fmla="*/ 29 w 51"/>
                  <a:gd name="T49" fmla="*/ 38 h 41"/>
                  <a:gd name="T50" fmla="*/ 29 w 51"/>
                  <a:gd name="T51" fmla="*/ 38 h 41"/>
                  <a:gd name="T52" fmla="*/ 31 w 51"/>
                  <a:gd name="T53" fmla="*/ 38 h 41"/>
                  <a:gd name="T54" fmla="*/ 36 w 51"/>
                  <a:gd name="T55" fmla="*/ 41 h 41"/>
                  <a:gd name="T56" fmla="*/ 38 w 51"/>
                  <a:gd name="T57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41">
                    <a:moveTo>
                      <a:pt x="38" y="39"/>
                    </a:moveTo>
                    <a:cubicBezTo>
                      <a:pt x="39" y="38"/>
                      <a:pt x="38" y="36"/>
                      <a:pt x="38" y="36"/>
                    </a:cubicBezTo>
                    <a:cubicBezTo>
                      <a:pt x="38" y="35"/>
                      <a:pt x="38" y="34"/>
                      <a:pt x="38" y="33"/>
                    </a:cubicBezTo>
                    <a:cubicBezTo>
                      <a:pt x="37" y="31"/>
                      <a:pt x="41" y="27"/>
                      <a:pt x="42" y="30"/>
                    </a:cubicBezTo>
                    <a:cubicBezTo>
                      <a:pt x="43" y="33"/>
                      <a:pt x="47" y="31"/>
                      <a:pt x="49" y="34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24"/>
                      <a:pt x="49" y="14"/>
                      <a:pt x="38" y="11"/>
                    </a:cubicBezTo>
                    <a:cubicBezTo>
                      <a:pt x="34" y="10"/>
                      <a:pt x="32" y="10"/>
                      <a:pt x="30" y="7"/>
                    </a:cubicBezTo>
                    <a:cubicBezTo>
                      <a:pt x="29" y="6"/>
                      <a:pt x="28" y="5"/>
                      <a:pt x="26" y="4"/>
                    </a:cubicBezTo>
                    <a:cubicBezTo>
                      <a:pt x="25" y="4"/>
                      <a:pt x="23" y="3"/>
                      <a:pt x="21" y="4"/>
                    </a:cubicBezTo>
                    <a:cubicBezTo>
                      <a:pt x="19" y="4"/>
                      <a:pt x="16" y="3"/>
                      <a:pt x="14" y="2"/>
                    </a:cubicBezTo>
                    <a:cubicBezTo>
                      <a:pt x="10" y="1"/>
                      <a:pt x="6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7" y="10"/>
                      <a:pt x="10" y="11"/>
                    </a:cubicBezTo>
                    <a:cubicBezTo>
                      <a:pt x="11" y="12"/>
                      <a:pt x="16" y="12"/>
                      <a:pt x="16" y="13"/>
                    </a:cubicBezTo>
                    <a:cubicBezTo>
                      <a:pt x="16" y="15"/>
                      <a:pt x="17" y="18"/>
                      <a:pt x="14" y="19"/>
                    </a:cubicBezTo>
                    <a:cubicBezTo>
                      <a:pt x="12" y="20"/>
                      <a:pt x="9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8" y="24"/>
                      <a:pt x="8" y="24"/>
                    </a:cubicBezTo>
                    <a:cubicBezTo>
                      <a:pt x="6" y="25"/>
                      <a:pt x="3" y="27"/>
                      <a:pt x="1" y="27"/>
                    </a:cubicBezTo>
                    <a:cubicBezTo>
                      <a:pt x="0" y="27"/>
                      <a:pt x="0" y="28"/>
                      <a:pt x="0" y="28"/>
                    </a:cubicBezTo>
                    <a:cubicBezTo>
                      <a:pt x="2" y="31"/>
                      <a:pt x="4" y="32"/>
                      <a:pt x="8" y="33"/>
                    </a:cubicBezTo>
                    <a:cubicBezTo>
                      <a:pt x="11" y="34"/>
                      <a:pt x="17" y="30"/>
                      <a:pt x="19" y="35"/>
                    </a:cubicBezTo>
                    <a:cubicBezTo>
                      <a:pt x="20" y="37"/>
                      <a:pt x="20" y="39"/>
                      <a:pt x="23" y="40"/>
                    </a:cubicBezTo>
                    <a:cubicBezTo>
                      <a:pt x="24" y="40"/>
                      <a:pt x="27" y="36"/>
                      <a:pt x="29" y="38"/>
                    </a:cubicBezTo>
                    <a:cubicBezTo>
                      <a:pt x="29" y="39"/>
                      <a:pt x="29" y="39"/>
                      <a:pt x="29" y="38"/>
                    </a:cubicBezTo>
                    <a:cubicBezTo>
                      <a:pt x="30" y="37"/>
                      <a:pt x="30" y="37"/>
                      <a:pt x="31" y="38"/>
                    </a:cubicBezTo>
                    <a:cubicBezTo>
                      <a:pt x="33" y="39"/>
                      <a:pt x="34" y="40"/>
                      <a:pt x="36" y="41"/>
                    </a:cubicBezTo>
                    <a:cubicBezTo>
                      <a:pt x="37" y="41"/>
                      <a:pt x="38" y="40"/>
                      <a:pt x="38" y="39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64"/>
              <p:cNvSpPr/>
              <p:nvPr/>
            </p:nvSpPr>
            <p:spPr bwMode="auto">
              <a:xfrm>
                <a:off x="3133" y="2425"/>
                <a:ext cx="123" cy="86"/>
              </a:xfrm>
              <a:custGeom>
                <a:avLst/>
                <a:gdLst>
                  <a:gd name="T0" fmla="*/ 33 w 46"/>
                  <a:gd name="T1" fmla="*/ 31 h 32"/>
                  <a:gd name="T2" fmla="*/ 36 w 46"/>
                  <a:gd name="T3" fmla="*/ 24 h 32"/>
                  <a:gd name="T4" fmla="*/ 39 w 46"/>
                  <a:gd name="T5" fmla="*/ 23 h 32"/>
                  <a:gd name="T6" fmla="*/ 39 w 46"/>
                  <a:gd name="T7" fmla="*/ 21 h 32"/>
                  <a:gd name="T8" fmla="*/ 45 w 46"/>
                  <a:gd name="T9" fmla="*/ 22 h 32"/>
                  <a:gd name="T10" fmla="*/ 46 w 46"/>
                  <a:gd name="T11" fmla="*/ 22 h 32"/>
                  <a:gd name="T12" fmla="*/ 35 w 46"/>
                  <a:gd name="T13" fmla="*/ 11 h 32"/>
                  <a:gd name="T14" fmla="*/ 26 w 46"/>
                  <a:gd name="T15" fmla="*/ 6 h 32"/>
                  <a:gd name="T16" fmla="*/ 21 w 46"/>
                  <a:gd name="T17" fmla="*/ 2 h 32"/>
                  <a:gd name="T18" fmla="*/ 13 w 46"/>
                  <a:gd name="T19" fmla="*/ 1 h 32"/>
                  <a:gd name="T20" fmla="*/ 3 w 46"/>
                  <a:gd name="T21" fmla="*/ 0 h 32"/>
                  <a:gd name="T22" fmla="*/ 2 w 46"/>
                  <a:gd name="T23" fmla="*/ 1 h 32"/>
                  <a:gd name="T24" fmla="*/ 8 w 46"/>
                  <a:gd name="T25" fmla="*/ 6 h 32"/>
                  <a:gd name="T26" fmla="*/ 11 w 46"/>
                  <a:gd name="T27" fmla="*/ 6 h 32"/>
                  <a:gd name="T28" fmla="*/ 15 w 46"/>
                  <a:gd name="T29" fmla="*/ 16 h 32"/>
                  <a:gd name="T30" fmla="*/ 14 w 46"/>
                  <a:gd name="T31" fmla="*/ 20 h 32"/>
                  <a:gd name="T32" fmla="*/ 12 w 46"/>
                  <a:gd name="T33" fmla="*/ 23 h 32"/>
                  <a:gd name="T34" fmla="*/ 1 w 46"/>
                  <a:gd name="T35" fmla="*/ 25 h 32"/>
                  <a:gd name="T36" fmla="*/ 0 w 46"/>
                  <a:gd name="T37" fmla="*/ 26 h 32"/>
                  <a:gd name="T38" fmla="*/ 11 w 46"/>
                  <a:gd name="T39" fmla="*/ 29 h 32"/>
                  <a:gd name="T40" fmla="*/ 15 w 46"/>
                  <a:gd name="T41" fmla="*/ 27 h 32"/>
                  <a:gd name="T42" fmla="*/ 21 w 46"/>
                  <a:gd name="T43" fmla="*/ 26 h 32"/>
                  <a:gd name="T44" fmla="*/ 23 w 46"/>
                  <a:gd name="T45" fmla="*/ 25 h 32"/>
                  <a:gd name="T46" fmla="*/ 26 w 46"/>
                  <a:gd name="T47" fmla="*/ 27 h 32"/>
                  <a:gd name="T48" fmla="*/ 27 w 46"/>
                  <a:gd name="T49" fmla="*/ 28 h 32"/>
                  <a:gd name="T50" fmla="*/ 32 w 46"/>
                  <a:gd name="T51" fmla="*/ 31 h 32"/>
                  <a:gd name="T52" fmla="*/ 33 w 46"/>
                  <a:gd name="T5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32">
                    <a:moveTo>
                      <a:pt x="33" y="31"/>
                    </a:moveTo>
                    <a:cubicBezTo>
                      <a:pt x="33" y="28"/>
                      <a:pt x="31" y="24"/>
                      <a:pt x="36" y="24"/>
                    </a:cubicBezTo>
                    <a:cubicBezTo>
                      <a:pt x="37" y="24"/>
                      <a:pt x="38" y="24"/>
                      <a:pt x="39" y="23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40" y="16"/>
                      <a:pt x="44" y="19"/>
                      <a:pt x="45" y="22"/>
                    </a:cubicBezTo>
                    <a:cubicBezTo>
                      <a:pt x="46" y="23"/>
                      <a:pt x="46" y="23"/>
                      <a:pt x="46" y="22"/>
                    </a:cubicBezTo>
                    <a:cubicBezTo>
                      <a:pt x="46" y="15"/>
                      <a:pt x="43" y="10"/>
                      <a:pt x="35" y="11"/>
                    </a:cubicBezTo>
                    <a:cubicBezTo>
                      <a:pt x="31" y="11"/>
                      <a:pt x="29" y="10"/>
                      <a:pt x="26" y="6"/>
                    </a:cubicBezTo>
                    <a:cubicBezTo>
                      <a:pt x="25" y="5"/>
                      <a:pt x="23" y="3"/>
                      <a:pt x="21" y="2"/>
                    </a:cubicBezTo>
                    <a:cubicBezTo>
                      <a:pt x="19" y="1"/>
                      <a:pt x="16" y="0"/>
                      <a:pt x="13" y="1"/>
                    </a:cubicBezTo>
                    <a:cubicBezTo>
                      <a:pt x="10" y="1"/>
                      <a:pt x="6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3"/>
                      <a:pt x="5" y="5"/>
                      <a:pt x="8" y="6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7" y="7"/>
                      <a:pt x="18" y="12"/>
                      <a:pt x="15" y="16"/>
                    </a:cubicBezTo>
                    <a:cubicBezTo>
                      <a:pt x="14" y="18"/>
                      <a:pt x="13" y="19"/>
                      <a:pt x="14" y="20"/>
                    </a:cubicBezTo>
                    <a:cubicBezTo>
                      <a:pt x="15" y="21"/>
                      <a:pt x="13" y="23"/>
                      <a:pt x="12" y="23"/>
                    </a:cubicBezTo>
                    <a:cubicBezTo>
                      <a:pt x="9" y="26"/>
                      <a:pt x="5" y="27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3" y="28"/>
                      <a:pt x="7" y="29"/>
                      <a:pt x="11" y="29"/>
                    </a:cubicBezTo>
                    <a:cubicBezTo>
                      <a:pt x="13" y="28"/>
                      <a:pt x="14" y="28"/>
                      <a:pt x="15" y="27"/>
                    </a:cubicBezTo>
                    <a:cubicBezTo>
                      <a:pt x="17" y="26"/>
                      <a:pt x="19" y="27"/>
                      <a:pt x="21" y="26"/>
                    </a:cubicBezTo>
                    <a:cubicBezTo>
                      <a:pt x="22" y="26"/>
                      <a:pt x="22" y="26"/>
                      <a:pt x="23" y="25"/>
                    </a:cubicBezTo>
                    <a:cubicBezTo>
                      <a:pt x="24" y="24"/>
                      <a:pt x="25" y="27"/>
                      <a:pt x="26" y="27"/>
                    </a:cubicBezTo>
                    <a:cubicBezTo>
                      <a:pt x="26" y="28"/>
                      <a:pt x="27" y="28"/>
                      <a:pt x="27" y="28"/>
                    </a:cubicBezTo>
                    <a:cubicBezTo>
                      <a:pt x="29" y="27"/>
                      <a:pt x="31" y="30"/>
                      <a:pt x="32" y="31"/>
                    </a:cubicBezTo>
                    <a:cubicBezTo>
                      <a:pt x="32" y="32"/>
                      <a:pt x="33" y="31"/>
                      <a:pt x="33" y="3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65"/>
              <p:cNvSpPr/>
              <p:nvPr/>
            </p:nvSpPr>
            <p:spPr bwMode="auto">
              <a:xfrm>
                <a:off x="3162" y="2505"/>
                <a:ext cx="48" cy="38"/>
              </a:xfrm>
              <a:custGeom>
                <a:avLst/>
                <a:gdLst>
                  <a:gd name="T0" fmla="*/ 18 w 18"/>
                  <a:gd name="T1" fmla="*/ 13 h 14"/>
                  <a:gd name="T2" fmla="*/ 18 w 18"/>
                  <a:gd name="T3" fmla="*/ 12 h 14"/>
                  <a:gd name="T4" fmla="*/ 9 w 18"/>
                  <a:gd name="T5" fmla="*/ 9 h 14"/>
                  <a:gd name="T6" fmla="*/ 2 w 18"/>
                  <a:gd name="T7" fmla="*/ 7 h 14"/>
                  <a:gd name="T8" fmla="*/ 1 w 18"/>
                  <a:gd name="T9" fmla="*/ 0 h 14"/>
                  <a:gd name="T10" fmla="*/ 0 w 18"/>
                  <a:gd name="T11" fmla="*/ 0 h 14"/>
                  <a:gd name="T12" fmla="*/ 0 w 18"/>
                  <a:gd name="T13" fmla="*/ 1 h 14"/>
                  <a:gd name="T14" fmla="*/ 0 w 18"/>
                  <a:gd name="T15" fmla="*/ 2 h 14"/>
                  <a:gd name="T16" fmla="*/ 0 w 18"/>
                  <a:gd name="T17" fmla="*/ 3 h 14"/>
                  <a:gd name="T18" fmla="*/ 3 w 18"/>
                  <a:gd name="T19" fmla="*/ 10 h 14"/>
                  <a:gd name="T20" fmla="*/ 4 w 18"/>
                  <a:gd name="T21" fmla="*/ 11 h 14"/>
                  <a:gd name="T22" fmla="*/ 5 w 18"/>
                  <a:gd name="T23" fmla="*/ 12 h 14"/>
                  <a:gd name="T24" fmla="*/ 8 w 18"/>
                  <a:gd name="T25" fmla="*/ 12 h 14"/>
                  <a:gd name="T26" fmla="*/ 14 w 18"/>
                  <a:gd name="T27" fmla="*/ 12 h 14"/>
                  <a:gd name="T28" fmla="*/ 18 w 18"/>
                  <a:gd name="T2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8" y="13"/>
                      <a:pt x="18" y="13"/>
                      <a:pt x="18" y="12"/>
                    </a:cubicBezTo>
                    <a:cubicBezTo>
                      <a:pt x="15" y="11"/>
                      <a:pt x="13" y="9"/>
                      <a:pt x="9" y="9"/>
                    </a:cubicBezTo>
                    <a:cubicBezTo>
                      <a:pt x="6" y="9"/>
                      <a:pt x="4" y="9"/>
                      <a:pt x="2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5"/>
                      <a:pt x="1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10" y="11"/>
                      <a:pt x="12" y="11"/>
                      <a:pt x="14" y="12"/>
                    </a:cubicBezTo>
                    <a:cubicBezTo>
                      <a:pt x="15" y="13"/>
                      <a:pt x="16" y="14"/>
                      <a:pt x="1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66"/>
              <p:cNvSpPr/>
              <p:nvPr/>
            </p:nvSpPr>
            <p:spPr bwMode="auto">
              <a:xfrm>
                <a:off x="3226" y="2511"/>
                <a:ext cx="30" cy="11"/>
              </a:xfrm>
              <a:custGeom>
                <a:avLst/>
                <a:gdLst>
                  <a:gd name="T0" fmla="*/ 0 w 11"/>
                  <a:gd name="T1" fmla="*/ 1 h 4"/>
                  <a:gd name="T2" fmla="*/ 3 w 11"/>
                  <a:gd name="T3" fmla="*/ 3 h 4"/>
                  <a:gd name="T4" fmla="*/ 11 w 11"/>
                  <a:gd name="T5" fmla="*/ 1 h 4"/>
                  <a:gd name="T6" fmla="*/ 11 w 11"/>
                  <a:gd name="T7" fmla="*/ 0 h 4"/>
                  <a:gd name="T8" fmla="*/ 1 w 11"/>
                  <a:gd name="T9" fmla="*/ 1 h 4"/>
                  <a:gd name="T10" fmla="*/ 1 w 11"/>
                  <a:gd name="T11" fmla="*/ 1 h 4"/>
                  <a:gd name="T12" fmla="*/ 0 w 1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6" y="4"/>
                      <a:pt x="10" y="4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8" y="0"/>
                      <a:pt x="4" y="4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67"/>
              <p:cNvSpPr/>
              <p:nvPr/>
            </p:nvSpPr>
            <p:spPr bwMode="auto">
              <a:xfrm>
                <a:off x="3114" y="2452"/>
                <a:ext cx="19" cy="43"/>
              </a:xfrm>
              <a:custGeom>
                <a:avLst/>
                <a:gdLst>
                  <a:gd name="T0" fmla="*/ 6 w 7"/>
                  <a:gd name="T1" fmla="*/ 16 h 16"/>
                  <a:gd name="T2" fmla="*/ 3 w 7"/>
                  <a:gd name="T3" fmla="*/ 10 h 16"/>
                  <a:gd name="T4" fmla="*/ 2 w 7"/>
                  <a:gd name="T5" fmla="*/ 0 h 16"/>
                  <a:gd name="T6" fmla="*/ 1 w 7"/>
                  <a:gd name="T7" fmla="*/ 0 h 16"/>
                  <a:gd name="T8" fmla="*/ 0 w 7"/>
                  <a:gd name="T9" fmla="*/ 8 h 16"/>
                  <a:gd name="T10" fmla="*/ 6 w 7"/>
                  <a:gd name="T11" fmla="*/ 16 h 16"/>
                  <a:gd name="T12" fmla="*/ 6 w 7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6" y="16"/>
                    </a:moveTo>
                    <a:cubicBezTo>
                      <a:pt x="5" y="14"/>
                      <a:pt x="4" y="13"/>
                      <a:pt x="3" y="10"/>
                    </a:cubicBezTo>
                    <a:cubicBezTo>
                      <a:pt x="2" y="7"/>
                      <a:pt x="2" y="3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0" y="11"/>
                      <a:pt x="3" y="15"/>
                      <a:pt x="6" y="16"/>
                    </a:cubicBezTo>
                    <a:cubicBezTo>
                      <a:pt x="6" y="16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68"/>
              <p:cNvSpPr/>
              <p:nvPr/>
            </p:nvSpPr>
            <p:spPr bwMode="auto">
              <a:xfrm>
                <a:off x="3138" y="2315"/>
                <a:ext cx="177" cy="169"/>
              </a:xfrm>
              <a:custGeom>
                <a:avLst/>
                <a:gdLst>
                  <a:gd name="T0" fmla="*/ 38 w 66"/>
                  <a:gd name="T1" fmla="*/ 57 h 63"/>
                  <a:gd name="T2" fmla="*/ 38 w 66"/>
                  <a:gd name="T3" fmla="*/ 52 h 63"/>
                  <a:gd name="T4" fmla="*/ 37 w 66"/>
                  <a:gd name="T5" fmla="*/ 50 h 63"/>
                  <a:gd name="T6" fmla="*/ 40 w 66"/>
                  <a:gd name="T7" fmla="*/ 54 h 63"/>
                  <a:gd name="T8" fmla="*/ 53 w 66"/>
                  <a:gd name="T9" fmla="*/ 59 h 63"/>
                  <a:gd name="T10" fmla="*/ 57 w 66"/>
                  <a:gd name="T11" fmla="*/ 55 h 63"/>
                  <a:gd name="T12" fmla="*/ 61 w 66"/>
                  <a:gd name="T13" fmla="*/ 52 h 63"/>
                  <a:gd name="T14" fmla="*/ 63 w 66"/>
                  <a:gd name="T15" fmla="*/ 51 h 63"/>
                  <a:gd name="T16" fmla="*/ 62 w 66"/>
                  <a:gd name="T17" fmla="*/ 40 h 63"/>
                  <a:gd name="T18" fmla="*/ 53 w 66"/>
                  <a:gd name="T19" fmla="*/ 35 h 63"/>
                  <a:gd name="T20" fmla="*/ 61 w 66"/>
                  <a:gd name="T21" fmla="*/ 21 h 63"/>
                  <a:gd name="T22" fmla="*/ 42 w 66"/>
                  <a:gd name="T23" fmla="*/ 12 h 63"/>
                  <a:gd name="T24" fmla="*/ 38 w 66"/>
                  <a:gd name="T25" fmla="*/ 15 h 63"/>
                  <a:gd name="T26" fmla="*/ 37 w 66"/>
                  <a:gd name="T27" fmla="*/ 7 h 63"/>
                  <a:gd name="T28" fmla="*/ 27 w 66"/>
                  <a:gd name="T29" fmla="*/ 1 h 63"/>
                  <a:gd name="T30" fmla="*/ 23 w 66"/>
                  <a:gd name="T31" fmla="*/ 3 h 63"/>
                  <a:gd name="T32" fmla="*/ 15 w 66"/>
                  <a:gd name="T33" fmla="*/ 7 h 63"/>
                  <a:gd name="T34" fmla="*/ 14 w 66"/>
                  <a:gd name="T35" fmla="*/ 14 h 63"/>
                  <a:gd name="T36" fmla="*/ 8 w 66"/>
                  <a:gd name="T37" fmla="*/ 18 h 63"/>
                  <a:gd name="T38" fmla="*/ 3 w 66"/>
                  <a:gd name="T39" fmla="*/ 21 h 63"/>
                  <a:gd name="T40" fmla="*/ 1 w 66"/>
                  <a:gd name="T41" fmla="*/ 36 h 63"/>
                  <a:gd name="T42" fmla="*/ 4 w 66"/>
                  <a:gd name="T43" fmla="*/ 40 h 63"/>
                  <a:gd name="T44" fmla="*/ 10 w 66"/>
                  <a:gd name="T45" fmla="*/ 44 h 63"/>
                  <a:gd name="T46" fmla="*/ 14 w 66"/>
                  <a:gd name="T47" fmla="*/ 44 h 63"/>
                  <a:gd name="T48" fmla="*/ 15 w 66"/>
                  <a:gd name="T49" fmla="*/ 44 h 63"/>
                  <a:gd name="T50" fmla="*/ 13 w 66"/>
                  <a:gd name="T51" fmla="*/ 48 h 63"/>
                  <a:gd name="T52" fmla="*/ 28 w 66"/>
                  <a:gd name="T53" fmla="*/ 62 h 63"/>
                  <a:gd name="T54" fmla="*/ 38 w 66"/>
                  <a:gd name="T55" fmla="*/ 5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6" h="63">
                    <a:moveTo>
                      <a:pt x="38" y="57"/>
                    </a:moveTo>
                    <a:cubicBezTo>
                      <a:pt x="38" y="55"/>
                      <a:pt x="38" y="54"/>
                      <a:pt x="38" y="52"/>
                    </a:cubicBezTo>
                    <a:cubicBezTo>
                      <a:pt x="38" y="52"/>
                      <a:pt x="38" y="51"/>
                      <a:pt x="37" y="50"/>
                    </a:cubicBezTo>
                    <a:cubicBezTo>
                      <a:pt x="38" y="52"/>
                      <a:pt x="39" y="53"/>
                      <a:pt x="40" y="54"/>
                    </a:cubicBezTo>
                    <a:cubicBezTo>
                      <a:pt x="44" y="58"/>
                      <a:pt x="49" y="60"/>
                      <a:pt x="53" y="59"/>
                    </a:cubicBezTo>
                    <a:cubicBezTo>
                      <a:pt x="55" y="58"/>
                      <a:pt x="56" y="57"/>
                      <a:pt x="57" y="55"/>
                    </a:cubicBezTo>
                    <a:cubicBezTo>
                      <a:pt x="58" y="54"/>
                      <a:pt x="59" y="52"/>
                      <a:pt x="61" y="52"/>
                    </a:cubicBezTo>
                    <a:cubicBezTo>
                      <a:pt x="62" y="52"/>
                      <a:pt x="62" y="52"/>
                      <a:pt x="63" y="51"/>
                    </a:cubicBezTo>
                    <a:cubicBezTo>
                      <a:pt x="66" y="48"/>
                      <a:pt x="64" y="44"/>
                      <a:pt x="62" y="40"/>
                    </a:cubicBezTo>
                    <a:cubicBezTo>
                      <a:pt x="60" y="37"/>
                      <a:pt x="57" y="36"/>
                      <a:pt x="53" y="35"/>
                    </a:cubicBezTo>
                    <a:cubicBezTo>
                      <a:pt x="59" y="34"/>
                      <a:pt x="63" y="29"/>
                      <a:pt x="61" y="21"/>
                    </a:cubicBezTo>
                    <a:cubicBezTo>
                      <a:pt x="59" y="15"/>
                      <a:pt x="48" y="4"/>
                      <a:pt x="42" y="12"/>
                    </a:cubicBezTo>
                    <a:cubicBezTo>
                      <a:pt x="41" y="12"/>
                      <a:pt x="38" y="16"/>
                      <a:pt x="38" y="15"/>
                    </a:cubicBezTo>
                    <a:cubicBezTo>
                      <a:pt x="37" y="13"/>
                      <a:pt x="38" y="9"/>
                      <a:pt x="37" y="7"/>
                    </a:cubicBezTo>
                    <a:cubicBezTo>
                      <a:pt x="35" y="3"/>
                      <a:pt x="31" y="0"/>
                      <a:pt x="27" y="1"/>
                    </a:cubicBezTo>
                    <a:cubicBezTo>
                      <a:pt x="25" y="2"/>
                      <a:pt x="24" y="2"/>
                      <a:pt x="23" y="3"/>
                    </a:cubicBezTo>
                    <a:cubicBezTo>
                      <a:pt x="21" y="6"/>
                      <a:pt x="18" y="6"/>
                      <a:pt x="15" y="7"/>
                    </a:cubicBezTo>
                    <a:cubicBezTo>
                      <a:pt x="12" y="8"/>
                      <a:pt x="13" y="12"/>
                      <a:pt x="14" y="14"/>
                    </a:cubicBezTo>
                    <a:cubicBezTo>
                      <a:pt x="16" y="19"/>
                      <a:pt x="11" y="18"/>
                      <a:pt x="8" y="18"/>
                    </a:cubicBezTo>
                    <a:cubicBezTo>
                      <a:pt x="6" y="19"/>
                      <a:pt x="4" y="20"/>
                      <a:pt x="3" y="21"/>
                    </a:cubicBezTo>
                    <a:cubicBezTo>
                      <a:pt x="1" y="25"/>
                      <a:pt x="0" y="31"/>
                      <a:pt x="1" y="36"/>
                    </a:cubicBezTo>
                    <a:cubicBezTo>
                      <a:pt x="1" y="37"/>
                      <a:pt x="3" y="39"/>
                      <a:pt x="4" y="40"/>
                    </a:cubicBezTo>
                    <a:cubicBezTo>
                      <a:pt x="6" y="41"/>
                      <a:pt x="8" y="44"/>
                      <a:pt x="10" y="44"/>
                    </a:cubicBezTo>
                    <a:cubicBezTo>
                      <a:pt x="12" y="45"/>
                      <a:pt x="13" y="44"/>
                      <a:pt x="14" y="44"/>
                    </a:cubicBezTo>
                    <a:cubicBezTo>
                      <a:pt x="16" y="43"/>
                      <a:pt x="16" y="43"/>
                      <a:pt x="15" y="44"/>
                    </a:cubicBezTo>
                    <a:cubicBezTo>
                      <a:pt x="14" y="45"/>
                      <a:pt x="13" y="47"/>
                      <a:pt x="13" y="48"/>
                    </a:cubicBezTo>
                    <a:cubicBezTo>
                      <a:pt x="10" y="56"/>
                      <a:pt x="21" y="63"/>
                      <a:pt x="28" y="62"/>
                    </a:cubicBezTo>
                    <a:cubicBezTo>
                      <a:pt x="31" y="62"/>
                      <a:pt x="36" y="61"/>
                      <a:pt x="38" y="5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69"/>
              <p:cNvSpPr/>
              <p:nvPr/>
            </p:nvSpPr>
            <p:spPr bwMode="auto">
              <a:xfrm>
                <a:off x="3175" y="2404"/>
                <a:ext cx="134" cy="43"/>
              </a:xfrm>
              <a:custGeom>
                <a:avLst/>
                <a:gdLst>
                  <a:gd name="T0" fmla="*/ 45 w 50"/>
                  <a:gd name="T1" fmla="*/ 9 h 16"/>
                  <a:gd name="T2" fmla="*/ 50 w 50"/>
                  <a:gd name="T3" fmla="*/ 12 h 16"/>
                  <a:gd name="T4" fmla="*/ 50 w 50"/>
                  <a:gd name="T5" fmla="*/ 11 h 16"/>
                  <a:gd name="T6" fmla="*/ 40 w 50"/>
                  <a:gd name="T7" fmla="*/ 3 h 16"/>
                  <a:gd name="T8" fmla="*/ 40 w 50"/>
                  <a:gd name="T9" fmla="*/ 3 h 16"/>
                  <a:gd name="T10" fmla="*/ 30 w 50"/>
                  <a:gd name="T11" fmla="*/ 1 h 16"/>
                  <a:gd name="T12" fmla="*/ 21 w 50"/>
                  <a:gd name="T13" fmla="*/ 1 h 16"/>
                  <a:gd name="T14" fmla="*/ 16 w 50"/>
                  <a:gd name="T15" fmla="*/ 2 h 16"/>
                  <a:gd name="T16" fmla="*/ 9 w 50"/>
                  <a:gd name="T17" fmla="*/ 6 h 16"/>
                  <a:gd name="T18" fmla="*/ 5 w 50"/>
                  <a:gd name="T19" fmla="*/ 8 h 16"/>
                  <a:gd name="T20" fmla="*/ 0 w 50"/>
                  <a:gd name="T21" fmla="*/ 14 h 16"/>
                  <a:gd name="T22" fmla="*/ 0 w 50"/>
                  <a:gd name="T23" fmla="*/ 15 h 16"/>
                  <a:gd name="T24" fmla="*/ 7 w 50"/>
                  <a:gd name="T25" fmla="*/ 10 h 16"/>
                  <a:gd name="T26" fmla="*/ 15 w 50"/>
                  <a:gd name="T27" fmla="*/ 9 h 16"/>
                  <a:gd name="T28" fmla="*/ 11 w 50"/>
                  <a:gd name="T29" fmla="*/ 15 h 16"/>
                  <a:gd name="T30" fmla="*/ 12 w 50"/>
                  <a:gd name="T31" fmla="*/ 16 h 16"/>
                  <a:gd name="T32" fmla="*/ 19 w 50"/>
                  <a:gd name="T33" fmla="*/ 13 h 16"/>
                  <a:gd name="T34" fmla="*/ 20 w 50"/>
                  <a:gd name="T35" fmla="*/ 14 h 16"/>
                  <a:gd name="T36" fmla="*/ 22 w 50"/>
                  <a:gd name="T37" fmla="*/ 11 h 16"/>
                  <a:gd name="T38" fmla="*/ 23 w 50"/>
                  <a:gd name="T39" fmla="*/ 11 h 16"/>
                  <a:gd name="T40" fmla="*/ 34 w 50"/>
                  <a:gd name="T41" fmla="*/ 14 h 16"/>
                  <a:gd name="T42" fmla="*/ 34 w 50"/>
                  <a:gd name="T43" fmla="*/ 13 h 16"/>
                  <a:gd name="T44" fmla="*/ 33 w 50"/>
                  <a:gd name="T45" fmla="*/ 7 h 16"/>
                  <a:gd name="T46" fmla="*/ 40 w 50"/>
                  <a:gd name="T47" fmla="*/ 8 h 16"/>
                  <a:gd name="T48" fmla="*/ 40 w 50"/>
                  <a:gd name="T49" fmla="*/ 8 h 16"/>
                  <a:gd name="T50" fmla="*/ 45 w 50"/>
                  <a:gd name="T51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16">
                    <a:moveTo>
                      <a:pt x="45" y="9"/>
                    </a:moveTo>
                    <a:cubicBezTo>
                      <a:pt x="47" y="10"/>
                      <a:pt x="48" y="11"/>
                      <a:pt x="50" y="12"/>
                    </a:cubicBezTo>
                    <a:cubicBezTo>
                      <a:pt x="50" y="12"/>
                      <a:pt x="50" y="12"/>
                      <a:pt x="50" y="11"/>
                    </a:cubicBezTo>
                    <a:cubicBezTo>
                      <a:pt x="48" y="7"/>
                      <a:pt x="44" y="4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1"/>
                      <a:pt x="33" y="0"/>
                      <a:pt x="30" y="1"/>
                    </a:cubicBezTo>
                    <a:cubicBezTo>
                      <a:pt x="26" y="1"/>
                      <a:pt x="24" y="2"/>
                      <a:pt x="21" y="1"/>
                    </a:cubicBezTo>
                    <a:cubicBezTo>
                      <a:pt x="19" y="0"/>
                      <a:pt x="18" y="1"/>
                      <a:pt x="16" y="2"/>
                    </a:cubicBezTo>
                    <a:cubicBezTo>
                      <a:pt x="14" y="3"/>
                      <a:pt x="12" y="5"/>
                      <a:pt x="9" y="6"/>
                    </a:cubicBezTo>
                    <a:cubicBezTo>
                      <a:pt x="7" y="7"/>
                      <a:pt x="6" y="7"/>
                      <a:pt x="5" y="8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3"/>
                      <a:pt x="4" y="11"/>
                      <a:pt x="7" y="10"/>
                    </a:cubicBezTo>
                    <a:cubicBezTo>
                      <a:pt x="7" y="9"/>
                      <a:pt x="15" y="7"/>
                      <a:pt x="15" y="9"/>
                    </a:cubicBezTo>
                    <a:cubicBezTo>
                      <a:pt x="14" y="11"/>
                      <a:pt x="13" y="14"/>
                      <a:pt x="11" y="15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3" y="15"/>
                      <a:pt x="17" y="11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1" y="13"/>
                      <a:pt x="22" y="11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5" y="6"/>
                      <a:pt x="31" y="13"/>
                      <a:pt x="34" y="14"/>
                    </a:cubicBezTo>
                    <a:cubicBezTo>
                      <a:pt x="34" y="14"/>
                      <a:pt x="35" y="14"/>
                      <a:pt x="34" y="13"/>
                    </a:cubicBezTo>
                    <a:cubicBezTo>
                      <a:pt x="33" y="12"/>
                      <a:pt x="29" y="6"/>
                      <a:pt x="33" y="7"/>
                    </a:cubicBezTo>
                    <a:cubicBezTo>
                      <a:pt x="35" y="8"/>
                      <a:pt x="38" y="8"/>
                      <a:pt x="40" y="8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4"/>
                      <a:pt x="44" y="8"/>
                      <a:pt x="45" y="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70"/>
              <p:cNvSpPr/>
              <p:nvPr/>
            </p:nvSpPr>
            <p:spPr bwMode="auto">
              <a:xfrm>
                <a:off x="3237" y="2441"/>
                <a:ext cx="53" cy="35"/>
              </a:xfrm>
              <a:custGeom>
                <a:avLst/>
                <a:gdLst>
                  <a:gd name="T0" fmla="*/ 20 w 20"/>
                  <a:gd name="T1" fmla="*/ 9 h 13"/>
                  <a:gd name="T2" fmla="*/ 20 w 20"/>
                  <a:gd name="T3" fmla="*/ 9 h 13"/>
                  <a:gd name="T4" fmla="*/ 20 w 20"/>
                  <a:gd name="T5" fmla="*/ 8 h 13"/>
                  <a:gd name="T6" fmla="*/ 19 w 20"/>
                  <a:gd name="T7" fmla="*/ 8 h 13"/>
                  <a:gd name="T8" fmla="*/ 9 w 20"/>
                  <a:gd name="T9" fmla="*/ 6 h 13"/>
                  <a:gd name="T10" fmla="*/ 6 w 20"/>
                  <a:gd name="T11" fmla="*/ 5 h 13"/>
                  <a:gd name="T12" fmla="*/ 1 w 20"/>
                  <a:gd name="T13" fmla="*/ 1 h 13"/>
                  <a:gd name="T14" fmla="*/ 0 w 20"/>
                  <a:gd name="T15" fmla="*/ 1 h 13"/>
                  <a:gd name="T16" fmla="*/ 9 w 20"/>
                  <a:gd name="T17" fmla="*/ 11 h 13"/>
                  <a:gd name="T18" fmla="*/ 20 w 20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3">
                    <a:moveTo>
                      <a:pt x="20" y="9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8"/>
                    </a:cubicBezTo>
                    <a:cubicBezTo>
                      <a:pt x="20" y="8"/>
                      <a:pt x="20" y="8"/>
                      <a:pt x="19" y="8"/>
                    </a:cubicBezTo>
                    <a:cubicBezTo>
                      <a:pt x="15" y="11"/>
                      <a:pt x="11" y="9"/>
                      <a:pt x="9" y="6"/>
                    </a:cubicBezTo>
                    <a:cubicBezTo>
                      <a:pt x="8" y="5"/>
                      <a:pt x="6" y="5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5"/>
                      <a:pt x="5" y="8"/>
                      <a:pt x="9" y="11"/>
                    </a:cubicBezTo>
                    <a:cubicBezTo>
                      <a:pt x="13" y="13"/>
                      <a:pt x="16" y="12"/>
                      <a:pt x="20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71"/>
              <p:cNvSpPr/>
              <p:nvPr/>
            </p:nvSpPr>
            <p:spPr bwMode="auto">
              <a:xfrm>
                <a:off x="3157" y="2390"/>
                <a:ext cx="56" cy="22"/>
              </a:xfrm>
              <a:custGeom>
                <a:avLst/>
                <a:gdLst>
                  <a:gd name="T0" fmla="*/ 21 w 21"/>
                  <a:gd name="T1" fmla="*/ 7 h 8"/>
                  <a:gd name="T2" fmla="*/ 21 w 21"/>
                  <a:gd name="T3" fmla="*/ 6 h 8"/>
                  <a:gd name="T4" fmla="*/ 17 w 21"/>
                  <a:gd name="T5" fmla="*/ 1 h 8"/>
                  <a:gd name="T6" fmla="*/ 15 w 21"/>
                  <a:gd name="T7" fmla="*/ 1 h 8"/>
                  <a:gd name="T8" fmla="*/ 8 w 21"/>
                  <a:gd name="T9" fmla="*/ 2 h 8"/>
                  <a:gd name="T10" fmla="*/ 1 w 21"/>
                  <a:gd name="T11" fmla="*/ 1 h 8"/>
                  <a:gd name="T12" fmla="*/ 0 w 21"/>
                  <a:gd name="T13" fmla="*/ 1 h 8"/>
                  <a:gd name="T14" fmla="*/ 4 w 21"/>
                  <a:gd name="T15" fmla="*/ 3 h 8"/>
                  <a:gd name="T16" fmla="*/ 9 w 21"/>
                  <a:gd name="T17" fmla="*/ 5 h 8"/>
                  <a:gd name="T18" fmla="*/ 15 w 21"/>
                  <a:gd name="T19" fmla="*/ 7 h 8"/>
                  <a:gd name="T20" fmla="*/ 19 w 21"/>
                  <a:gd name="T21" fmla="*/ 7 h 8"/>
                  <a:gd name="T22" fmla="*/ 19 w 21"/>
                  <a:gd name="T23" fmla="*/ 7 h 8"/>
                  <a:gd name="T24" fmla="*/ 21 w 21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8">
                    <a:moveTo>
                      <a:pt x="21" y="7"/>
                    </a:moveTo>
                    <a:cubicBezTo>
                      <a:pt x="21" y="7"/>
                      <a:pt x="21" y="6"/>
                      <a:pt x="21" y="6"/>
                    </a:cubicBezTo>
                    <a:cubicBezTo>
                      <a:pt x="19" y="5"/>
                      <a:pt x="20" y="2"/>
                      <a:pt x="17" y="1"/>
                    </a:cubicBezTo>
                    <a:cubicBezTo>
                      <a:pt x="17" y="0"/>
                      <a:pt x="15" y="0"/>
                      <a:pt x="15" y="1"/>
                    </a:cubicBezTo>
                    <a:cubicBezTo>
                      <a:pt x="13" y="3"/>
                      <a:pt x="10" y="2"/>
                      <a:pt x="8" y="2"/>
                    </a:cubicBezTo>
                    <a:cubicBezTo>
                      <a:pt x="6" y="1"/>
                      <a:pt x="3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3"/>
                      <a:pt x="4" y="3"/>
                    </a:cubicBezTo>
                    <a:cubicBezTo>
                      <a:pt x="6" y="4"/>
                      <a:pt x="7" y="5"/>
                      <a:pt x="9" y="5"/>
                    </a:cubicBezTo>
                    <a:cubicBezTo>
                      <a:pt x="11" y="6"/>
                      <a:pt x="13" y="7"/>
                      <a:pt x="15" y="7"/>
                    </a:cubicBezTo>
                    <a:cubicBezTo>
                      <a:pt x="16" y="8"/>
                      <a:pt x="18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1" y="7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72"/>
              <p:cNvSpPr/>
              <p:nvPr/>
            </p:nvSpPr>
            <p:spPr bwMode="auto">
              <a:xfrm>
                <a:off x="3138" y="2382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5 w 11"/>
                  <a:gd name="T3" fmla="*/ 12 h 19"/>
                  <a:gd name="T4" fmla="*/ 2 w 11"/>
                  <a:gd name="T5" fmla="*/ 1 h 19"/>
                  <a:gd name="T6" fmla="*/ 2 w 11"/>
                  <a:gd name="T7" fmla="*/ 0 h 19"/>
                  <a:gd name="T8" fmla="*/ 1 w 11"/>
                  <a:gd name="T9" fmla="*/ 1 h 19"/>
                  <a:gd name="T10" fmla="*/ 1 w 11"/>
                  <a:gd name="T11" fmla="*/ 1 h 19"/>
                  <a:gd name="T12" fmla="*/ 1 w 11"/>
                  <a:gd name="T13" fmla="*/ 1 h 19"/>
                  <a:gd name="T14" fmla="*/ 1 w 11"/>
                  <a:gd name="T15" fmla="*/ 1 h 19"/>
                  <a:gd name="T16" fmla="*/ 1 w 11"/>
                  <a:gd name="T17" fmla="*/ 2 h 19"/>
                  <a:gd name="T18" fmla="*/ 1 w 11"/>
                  <a:gd name="T19" fmla="*/ 3 h 19"/>
                  <a:gd name="T20" fmla="*/ 1 w 11"/>
                  <a:gd name="T21" fmla="*/ 3 h 19"/>
                  <a:gd name="T22" fmla="*/ 1 w 11"/>
                  <a:gd name="T23" fmla="*/ 12 h 19"/>
                  <a:gd name="T24" fmla="*/ 6 w 11"/>
                  <a:gd name="T25" fmla="*/ 17 h 19"/>
                  <a:gd name="T26" fmla="*/ 11 w 11"/>
                  <a:gd name="T27" fmla="*/ 19 h 19"/>
                  <a:gd name="T28" fmla="*/ 11 w 11"/>
                  <a:gd name="T2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8" y="18"/>
                      <a:pt x="6" y="15"/>
                      <a:pt x="5" y="12"/>
                    </a:cubicBezTo>
                    <a:cubicBezTo>
                      <a:pt x="4" y="8"/>
                      <a:pt x="2" y="5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5"/>
                      <a:pt x="0" y="9"/>
                      <a:pt x="1" y="12"/>
                    </a:cubicBezTo>
                    <a:cubicBezTo>
                      <a:pt x="2" y="14"/>
                      <a:pt x="4" y="15"/>
                      <a:pt x="6" y="17"/>
                    </a:cubicBezTo>
                    <a:cubicBezTo>
                      <a:pt x="7" y="18"/>
                      <a:pt x="9" y="19"/>
                      <a:pt x="11" y="19"/>
                    </a:cubicBezTo>
                    <a:cubicBezTo>
                      <a:pt x="11" y="19"/>
                      <a:pt x="11" y="18"/>
                      <a:pt x="11" y="1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73"/>
              <p:cNvSpPr/>
              <p:nvPr/>
            </p:nvSpPr>
            <p:spPr bwMode="auto">
              <a:xfrm>
                <a:off x="3165" y="2326"/>
                <a:ext cx="144" cy="78"/>
              </a:xfrm>
              <a:custGeom>
                <a:avLst/>
                <a:gdLst>
                  <a:gd name="T0" fmla="*/ 29 w 54"/>
                  <a:gd name="T1" fmla="*/ 29 h 29"/>
                  <a:gd name="T2" fmla="*/ 29 w 54"/>
                  <a:gd name="T3" fmla="*/ 28 h 29"/>
                  <a:gd name="T4" fmla="*/ 36 w 54"/>
                  <a:gd name="T5" fmla="*/ 26 h 29"/>
                  <a:gd name="T6" fmla="*/ 38 w 54"/>
                  <a:gd name="T7" fmla="*/ 25 h 29"/>
                  <a:gd name="T8" fmla="*/ 47 w 54"/>
                  <a:gd name="T9" fmla="*/ 22 h 29"/>
                  <a:gd name="T10" fmla="*/ 48 w 54"/>
                  <a:gd name="T11" fmla="*/ 22 h 29"/>
                  <a:gd name="T12" fmla="*/ 45 w 54"/>
                  <a:gd name="T13" fmla="*/ 9 h 29"/>
                  <a:gd name="T14" fmla="*/ 35 w 54"/>
                  <a:gd name="T15" fmla="*/ 5 h 29"/>
                  <a:gd name="T16" fmla="*/ 32 w 54"/>
                  <a:gd name="T17" fmla="*/ 7 h 29"/>
                  <a:gd name="T18" fmla="*/ 27 w 54"/>
                  <a:gd name="T19" fmla="*/ 9 h 29"/>
                  <a:gd name="T20" fmla="*/ 26 w 54"/>
                  <a:gd name="T21" fmla="*/ 3 h 29"/>
                  <a:gd name="T22" fmla="*/ 13 w 54"/>
                  <a:gd name="T23" fmla="*/ 2 h 29"/>
                  <a:gd name="T24" fmla="*/ 9 w 54"/>
                  <a:gd name="T25" fmla="*/ 6 h 29"/>
                  <a:gd name="T26" fmla="*/ 11 w 54"/>
                  <a:gd name="T27" fmla="*/ 9 h 29"/>
                  <a:gd name="T28" fmla="*/ 14 w 54"/>
                  <a:gd name="T29" fmla="*/ 15 h 29"/>
                  <a:gd name="T30" fmla="*/ 13 w 54"/>
                  <a:gd name="T31" fmla="*/ 16 h 29"/>
                  <a:gd name="T32" fmla="*/ 14 w 54"/>
                  <a:gd name="T33" fmla="*/ 19 h 29"/>
                  <a:gd name="T34" fmla="*/ 12 w 54"/>
                  <a:gd name="T35" fmla="*/ 17 h 29"/>
                  <a:gd name="T36" fmla="*/ 9 w 54"/>
                  <a:gd name="T37" fmla="*/ 11 h 29"/>
                  <a:gd name="T38" fmla="*/ 6 w 54"/>
                  <a:gd name="T39" fmla="*/ 10 h 29"/>
                  <a:gd name="T40" fmla="*/ 5 w 54"/>
                  <a:gd name="T41" fmla="*/ 12 h 29"/>
                  <a:gd name="T42" fmla="*/ 1 w 54"/>
                  <a:gd name="T43" fmla="*/ 15 h 29"/>
                  <a:gd name="T44" fmla="*/ 0 w 54"/>
                  <a:gd name="T45" fmla="*/ 15 h 29"/>
                  <a:gd name="T46" fmla="*/ 4 w 54"/>
                  <a:gd name="T47" fmla="*/ 21 h 29"/>
                  <a:gd name="T48" fmla="*/ 8 w 54"/>
                  <a:gd name="T49" fmla="*/ 22 h 29"/>
                  <a:gd name="T50" fmla="*/ 14 w 54"/>
                  <a:gd name="T51" fmla="*/ 25 h 29"/>
                  <a:gd name="T52" fmla="*/ 15 w 54"/>
                  <a:gd name="T53" fmla="*/ 25 h 29"/>
                  <a:gd name="T54" fmla="*/ 22 w 54"/>
                  <a:gd name="T55" fmla="*/ 27 h 29"/>
                  <a:gd name="T56" fmla="*/ 26 w 54"/>
                  <a:gd name="T57" fmla="*/ 29 h 29"/>
                  <a:gd name="T58" fmla="*/ 27 w 54"/>
                  <a:gd name="T59" fmla="*/ 29 h 29"/>
                  <a:gd name="T60" fmla="*/ 28 w 54"/>
                  <a:gd name="T61" fmla="*/ 29 h 29"/>
                  <a:gd name="T62" fmla="*/ 29 w 54"/>
                  <a:gd name="T6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29">
                    <a:moveTo>
                      <a:pt x="29" y="29"/>
                    </a:moveTo>
                    <a:cubicBezTo>
                      <a:pt x="29" y="29"/>
                      <a:pt x="29" y="29"/>
                      <a:pt x="29" y="28"/>
                    </a:cubicBezTo>
                    <a:cubicBezTo>
                      <a:pt x="32" y="27"/>
                      <a:pt x="34" y="25"/>
                      <a:pt x="36" y="26"/>
                    </a:cubicBezTo>
                    <a:cubicBezTo>
                      <a:pt x="37" y="26"/>
                      <a:pt x="37" y="26"/>
                      <a:pt x="38" y="25"/>
                    </a:cubicBezTo>
                    <a:cubicBezTo>
                      <a:pt x="40" y="22"/>
                      <a:pt x="45" y="18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54" y="19"/>
                      <a:pt x="49" y="12"/>
                      <a:pt x="45" y="9"/>
                    </a:cubicBezTo>
                    <a:cubicBezTo>
                      <a:pt x="43" y="7"/>
                      <a:pt x="37" y="5"/>
                      <a:pt x="35" y="5"/>
                    </a:cubicBezTo>
                    <a:cubicBezTo>
                      <a:pt x="34" y="6"/>
                      <a:pt x="33" y="6"/>
                      <a:pt x="32" y="7"/>
                    </a:cubicBezTo>
                    <a:cubicBezTo>
                      <a:pt x="31" y="8"/>
                      <a:pt x="27" y="14"/>
                      <a:pt x="27" y="9"/>
                    </a:cubicBezTo>
                    <a:cubicBezTo>
                      <a:pt x="27" y="7"/>
                      <a:pt x="27" y="4"/>
                      <a:pt x="26" y="3"/>
                    </a:cubicBezTo>
                    <a:cubicBezTo>
                      <a:pt x="23" y="0"/>
                      <a:pt x="17" y="1"/>
                      <a:pt x="13" y="2"/>
                    </a:cubicBezTo>
                    <a:cubicBezTo>
                      <a:pt x="11" y="2"/>
                      <a:pt x="9" y="4"/>
                      <a:pt x="9" y="6"/>
                    </a:cubicBezTo>
                    <a:cubicBezTo>
                      <a:pt x="9" y="7"/>
                      <a:pt x="10" y="8"/>
                      <a:pt x="11" y="9"/>
                    </a:cubicBezTo>
                    <a:cubicBezTo>
                      <a:pt x="12" y="9"/>
                      <a:pt x="17" y="16"/>
                      <a:pt x="14" y="15"/>
                    </a:cubicBezTo>
                    <a:cubicBezTo>
                      <a:pt x="13" y="15"/>
                      <a:pt x="13" y="15"/>
                      <a:pt x="13" y="16"/>
                    </a:cubicBezTo>
                    <a:cubicBezTo>
                      <a:pt x="14" y="17"/>
                      <a:pt x="14" y="18"/>
                      <a:pt x="14" y="19"/>
                    </a:cubicBezTo>
                    <a:cubicBezTo>
                      <a:pt x="14" y="18"/>
                      <a:pt x="13" y="18"/>
                      <a:pt x="12" y="17"/>
                    </a:cubicBezTo>
                    <a:cubicBezTo>
                      <a:pt x="11" y="15"/>
                      <a:pt x="10" y="13"/>
                      <a:pt x="9" y="11"/>
                    </a:cubicBezTo>
                    <a:cubicBezTo>
                      <a:pt x="8" y="9"/>
                      <a:pt x="8" y="9"/>
                      <a:pt x="6" y="10"/>
                    </a:cubicBezTo>
                    <a:cubicBezTo>
                      <a:pt x="6" y="10"/>
                      <a:pt x="5" y="11"/>
                      <a:pt x="5" y="12"/>
                    </a:cubicBezTo>
                    <a:cubicBezTo>
                      <a:pt x="5" y="13"/>
                      <a:pt x="2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8"/>
                      <a:pt x="2" y="19"/>
                      <a:pt x="4" y="21"/>
                    </a:cubicBezTo>
                    <a:cubicBezTo>
                      <a:pt x="5" y="22"/>
                      <a:pt x="7" y="22"/>
                      <a:pt x="8" y="22"/>
                    </a:cubicBezTo>
                    <a:cubicBezTo>
                      <a:pt x="10" y="23"/>
                      <a:pt x="12" y="24"/>
                      <a:pt x="14" y="25"/>
                    </a:cubicBezTo>
                    <a:cubicBezTo>
                      <a:pt x="14" y="25"/>
                      <a:pt x="15" y="25"/>
                      <a:pt x="15" y="25"/>
                    </a:cubicBezTo>
                    <a:cubicBezTo>
                      <a:pt x="18" y="25"/>
                      <a:pt x="20" y="25"/>
                      <a:pt x="22" y="27"/>
                    </a:cubicBezTo>
                    <a:cubicBezTo>
                      <a:pt x="23" y="28"/>
                      <a:pt x="25" y="29"/>
                      <a:pt x="26" y="29"/>
                    </a:cubicBezTo>
                    <a:cubicBezTo>
                      <a:pt x="26" y="29"/>
                      <a:pt x="26" y="29"/>
                      <a:pt x="27" y="29"/>
                    </a:cubicBezTo>
                    <a:cubicBezTo>
                      <a:pt x="27" y="29"/>
                      <a:pt x="28" y="29"/>
                      <a:pt x="28" y="29"/>
                    </a:cubicBezTo>
                    <a:cubicBezTo>
                      <a:pt x="28" y="29"/>
                      <a:pt x="29" y="29"/>
                      <a:pt x="29" y="29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74"/>
              <p:cNvSpPr/>
              <p:nvPr/>
            </p:nvSpPr>
            <p:spPr bwMode="auto">
              <a:xfrm>
                <a:off x="3200" y="2329"/>
                <a:ext cx="93" cy="72"/>
              </a:xfrm>
              <a:custGeom>
                <a:avLst/>
                <a:gdLst>
                  <a:gd name="T0" fmla="*/ 21 w 35"/>
                  <a:gd name="T1" fmla="*/ 23 h 27"/>
                  <a:gd name="T2" fmla="*/ 25 w 35"/>
                  <a:gd name="T3" fmla="*/ 21 h 27"/>
                  <a:gd name="T4" fmla="*/ 26 w 35"/>
                  <a:gd name="T5" fmla="*/ 20 h 27"/>
                  <a:gd name="T6" fmla="*/ 34 w 35"/>
                  <a:gd name="T7" fmla="*/ 16 h 27"/>
                  <a:gd name="T8" fmla="*/ 34 w 35"/>
                  <a:gd name="T9" fmla="*/ 15 h 27"/>
                  <a:gd name="T10" fmla="*/ 30 w 35"/>
                  <a:gd name="T11" fmla="*/ 10 h 27"/>
                  <a:gd name="T12" fmla="*/ 26 w 35"/>
                  <a:gd name="T13" fmla="*/ 9 h 27"/>
                  <a:gd name="T14" fmla="*/ 25 w 35"/>
                  <a:gd name="T15" fmla="*/ 8 h 27"/>
                  <a:gd name="T16" fmla="*/ 23 w 35"/>
                  <a:gd name="T17" fmla="*/ 8 h 27"/>
                  <a:gd name="T18" fmla="*/ 14 w 35"/>
                  <a:gd name="T19" fmla="*/ 11 h 27"/>
                  <a:gd name="T20" fmla="*/ 14 w 35"/>
                  <a:gd name="T21" fmla="*/ 6 h 27"/>
                  <a:gd name="T22" fmla="*/ 8 w 35"/>
                  <a:gd name="T23" fmla="*/ 0 h 27"/>
                  <a:gd name="T24" fmla="*/ 3 w 35"/>
                  <a:gd name="T25" fmla="*/ 1 h 27"/>
                  <a:gd name="T26" fmla="*/ 0 w 35"/>
                  <a:gd name="T27" fmla="*/ 6 h 27"/>
                  <a:gd name="T28" fmla="*/ 0 w 35"/>
                  <a:gd name="T29" fmla="*/ 7 h 27"/>
                  <a:gd name="T30" fmla="*/ 2 w 35"/>
                  <a:gd name="T31" fmla="*/ 16 h 27"/>
                  <a:gd name="T32" fmla="*/ 5 w 35"/>
                  <a:gd name="T33" fmla="*/ 21 h 27"/>
                  <a:gd name="T34" fmla="*/ 14 w 35"/>
                  <a:gd name="T35" fmla="*/ 26 h 27"/>
                  <a:gd name="T36" fmla="*/ 21 w 35"/>
                  <a:gd name="T37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5" h="27">
                    <a:moveTo>
                      <a:pt x="21" y="23"/>
                    </a:moveTo>
                    <a:cubicBezTo>
                      <a:pt x="22" y="22"/>
                      <a:pt x="24" y="22"/>
                      <a:pt x="25" y="21"/>
                    </a:cubicBezTo>
                    <a:cubicBezTo>
                      <a:pt x="26" y="21"/>
                      <a:pt x="26" y="20"/>
                      <a:pt x="26" y="20"/>
                    </a:cubicBezTo>
                    <a:cubicBezTo>
                      <a:pt x="24" y="17"/>
                      <a:pt x="33" y="16"/>
                      <a:pt x="34" y="16"/>
                    </a:cubicBezTo>
                    <a:cubicBezTo>
                      <a:pt x="35" y="15"/>
                      <a:pt x="35" y="15"/>
                      <a:pt x="34" y="15"/>
                    </a:cubicBezTo>
                    <a:cubicBezTo>
                      <a:pt x="33" y="13"/>
                      <a:pt x="32" y="11"/>
                      <a:pt x="30" y="10"/>
                    </a:cubicBezTo>
                    <a:cubicBezTo>
                      <a:pt x="29" y="9"/>
                      <a:pt x="27" y="9"/>
                      <a:pt x="26" y="9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1" y="6"/>
                      <a:pt x="16" y="10"/>
                      <a:pt x="14" y="11"/>
                    </a:cubicBezTo>
                    <a:cubicBezTo>
                      <a:pt x="14" y="10"/>
                      <a:pt x="14" y="7"/>
                      <a:pt x="14" y="6"/>
                    </a:cubicBezTo>
                    <a:cubicBezTo>
                      <a:pt x="14" y="3"/>
                      <a:pt x="11" y="0"/>
                      <a:pt x="8" y="0"/>
                    </a:cubicBezTo>
                    <a:cubicBezTo>
                      <a:pt x="7" y="0"/>
                      <a:pt x="4" y="0"/>
                      <a:pt x="3" y="1"/>
                    </a:cubicBezTo>
                    <a:cubicBezTo>
                      <a:pt x="2" y="3"/>
                      <a:pt x="2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2" y="13"/>
                      <a:pt x="2" y="16"/>
                    </a:cubicBezTo>
                    <a:cubicBezTo>
                      <a:pt x="3" y="17"/>
                      <a:pt x="4" y="20"/>
                      <a:pt x="5" y="21"/>
                    </a:cubicBezTo>
                    <a:cubicBezTo>
                      <a:pt x="6" y="23"/>
                      <a:pt x="11" y="27"/>
                      <a:pt x="14" y="26"/>
                    </a:cubicBezTo>
                    <a:cubicBezTo>
                      <a:pt x="16" y="25"/>
                      <a:pt x="19" y="24"/>
                      <a:pt x="21" y="2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75"/>
              <p:cNvSpPr/>
              <p:nvPr/>
            </p:nvSpPr>
            <p:spPr bwMode="auto">
              <a:xfrm>
                <a:off x="3157" y="2356"/>
                <a:ext cx="56" cy="34"/>
              </a:xfrm>
              <a:custGeom>
                <a:avLst/>
                <a:gdLst>
                  <a:gd name="T0" fmla="*/ 21 w 21"/>
                  <a:gd name="T1" fmla="*/ 12 h 13"/>
                  <a:gd name="T2" fmla="*/ 18 w 21"/>
                  <a:gd name="T3" fmla="*/ 11 h 13"/>
                  <a:gd name="T4" fmla="*/ 1 w 21"/>
                  <a:gd name="T5" fmla="*/ 3 h 13"/>
                  <a:gd name="T6" fmla="*/ 1 w 21"/>
                  <a:gd name="T7" fmla="*/ 4 h 13"/>
                  <a:gd name="T8" fmla="*/ 12 w 21"/>
                  <a:gd name="T9" fmla="*/ 9 h 13"/>
                  <a:gd name="T10" fmla="*/ 19 w 21"/>
                  <a:gd name="T11" fmla="*/ 12 h 13"/>
                  <a:gd name="T12" fmla="*/ 20 w 21"/>
                  <a:gd name="T13" fmla="*/ 13 h 13"/>
                  <a:gd name="T14" fmla="*/ 20 w 21"/>
                  <a:gd name="T15" fmla="*/ 13 h 13"/>
                  <a:gd name="T16" fmla="*/ 21 w 21"/>
                  <a:gd name="T17" fmla="*/ 13 h 13"/>
                  <a:gd name="T18" fmla="*/ 21 w 21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20" y="11"/>
                      <a:pt x="19" y="11"/>
                      <a:pt x="18" y="11"/>
                    </a:cubicBezTo>
                    <a:cubicBezTo>
                      <a:pt x="12" y="7"/>
                      <a:pt x="8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10" y="6"/>
                      <a:pt x="12" y="9"/>
                    </a:cubicBezTo>
                    <a:cubicBezTo>
                      <a:pt x="14" y="11"/>
                      <a:pt x="16" y="12"/>
                      <a:pt x="19" y="12"/>
                    </a:cubicBezTo>
                    <a:cubicBezTo>
                      <a:pt x="19" y="12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3"/>
                      <a:pt x="20" y="13"/>
                      <a:pt x="21" y="13"/>
                    </a:cubicBezTo>
                    <a:cubicBezTo>
                      <a:pt x="21" y="13"/>
                      <a:pt x="21" y="12"/>
                      <a:pt x="21" y="12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76"/>
              <p:cNvSpPr/>
              <p:nvPr/>
            </p:nvSpPr>
            <p:spPr bwMode="auto">
              <a:xfrm>
                <a:off x="3200" y="2414"/>
                <a:ext cx="26" cy="35"/>
              </a:xfrm>
              <a:custGeom>
                <a:avLst/>
                <a:gdLst>
                  <a:gd name="T0" fmla="*/ 1 w 10"/>
                  <a:gd name="T1" fmla="*/ 13 h 13"/>
                  <a:gd name="T2" fmla="*/ 1 w 10"/>
                  <a:gd name="T3" fmla="*/ 13 h 13"/>
                  <a:gd name="T4" fmla="*/ 1 w 10"/>
                  <a:gd name="T5" fmla="*/ 13 h 13"/>
                  <a:gd name="T6" fmla="*/ 4 w 10"/>
                  <a:gd name="T7" fmla="*/ 11 h 13"/>
                  <a:gd name="T8" fmla="*/ 5 w 10"/>
                  <a:gd name="T9" fmla="*/ 10 h 13"/>
                  <a:gd name="T10" fmla="*/ 8 w 10"/>
                  <a:gd name="T11" fmla="*/ 8 h 13"/>
                  <a:gd name="T12" fmla="*/ 9 w 10"/>
                  <a:gd name="T13" fmla="*/ 1 h 13"/>
                  <a:gd name="T14" fmla="*/ 9 w 10"/>
                  <a:gd name="T15" fmla="*/ 0 h 13"/>
                  <a:gd name="T16" fmla="*/ 8 w 10"/>
                  <a:gd name="T17" fmla="*/ 0 h 13"/>
                  <a:gd name="T18" fmla="*/ 8 w 10"/>
                  <a:gd name="T19" fmla="*/ 1 h 13"/>
                  <a:gd name="T20" fmla="*/ 8 w 10"/>
                  <a:gd name="T21" fmla="*/ 1 h 13"/>
                  <a:gd name="T22" fmla="*/ 8 w 10"/>
                  <a:gd name="T23" fmla="*/ 1 h 13"/>
                  <a:gd name="T24" fmla="*/ 6 w 10"/>
                  <a:gd name="T25" fmla="*/ 6 h 13"/>
                  <a:gd name="T26" fmla="*/ 4 w 10"/>
                  <a:gd name="T27" fmla="*/ 9 h 13"/>
                  <a:gd name="T28" fmla="*/ 0 w 10"/>
                  <a:gd name="T29" fmla="*/ 12 h 13"/>
                  <a:gd name="T30" fmla="*/ 1 w 10"/>
                  <a:gd name="T31" fmla="*/ 13 h 13"/>
                  <a:gd name="T32" fmla="*/ 1 w 1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3">
                    <a:moveTo>
                      <a:pt x="1" y="13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3" y="12"/>
                      <a:pt x="4" y="11"/>
                    </a:cubicBezTo>
                    <a:cubicBezTo>
                      <a:pt x="4" y="11"/>
                      <a:pt x="5" y="10"/>
                      <a:pt x="5" y="10"/>
                    </a:cubicBezTo>
                    <a:cubicBezTo>
                      <a:pt x="6" y="9"/>
                      <a:pt x="7" y="9"/>
                      <a:pt x="8" y="8"/>
                    </a:cubicBezTo>
                    <a:cubicBezTo>
                      <a:pt x="10" y="7"/>
                      <a:pt x="9" y="3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7"/>
                      <a:pt x="5" y="8"/>
                      <a:pt x="4" y="9"/>
                    </a:cubicBezTo>
                    <a:cubicBezTo>
                      <a:pt x="3" y="10"/>
                      <a:pt x="2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77"/>
              <p:cNvSpPr/>
              <p:nvPr/>
            </p:nvSpPr>
            <p:spPr bwMode="auto">
              <a:xfrm>
                <a:off x="3216" y="2404"/>
                <a:ext cx="66" cy="29"/>
              </a:xfrm>
              <a:custGeom>
                <a:avLst/>
                <a:gdLst>
                  <a:gd name="T0" fmla="*/ 16 w 25"/>
                  <a:gd name="T1" fmla="*/ 10 h 11"/>
                  <a:gd name="T2" fmla="*/ 14 w 25"/>
                  <a:gd name="T3" fmla="*/ 7 h 11"/>
                  <a:gd name="T4" fmla="*/ 15 w 25"/>
                  <a:gd name="T5" fmla="*/ 5 h 11"/>
                  <a:gd name="T6" fmla="*/ 15 w 25"/>
                  <a:gd name="T7" fmla="*/ 4 h 11"/>
                  <a:gd name="T8" fmla="*/ 24 w 25"/>
                  <a:gd name="T9" fmla="*/ 4 h 11"/>
                  <a:gd name="T10" fmla="*/ 24 w 25"/>
                  <a:gd name="T11" fmla="*/ 3 h 11"/>
                  <a:gd name="T12" fmla="*/ 11 w 25"/>
                  <a:gd name="T13" fmla="*/ 2 h 11"/>
                  <a:gd name="T14" fmla="*/ 10 w 25"/>
                  <a:gd name="T15" fmla="*/ 3 h 11"/>
                  <a:gd name="T16" fmla="*/ 2 w 25"/>
                  <a:gd name="T17" fmla="*/ 4 h 11"/>
                  <a:gd name="T18" fmla="*/ 0 w 25"/>
                  <a:gd name="T19" fmla="*/ 10 h 11"/>
                  <a:gd name="T20" fmla="*/ 0 w 25"/>
                  <a:gd name="T21" fmla="*/ 11 h 11"/>
                  <a:gd name="T22" fmla="*/ 3 w 25"/>
                  <a:gd name="T23" fmla="*/ 7 h 11"/>
                  <a:gd name="T24" fmla="*/ 6 w 25"/>
                  <a:gd name="T25" fmla="*/ 7 h 11"/>
                  <a:gd name="T26" fmla="*/ 7 w 25"/>
                  <a:gd name="T27" fmla="*/ 7 h 11"/>
                  <a:gd name="T28" fmla="*/ 12 w 25"/>
                  <a:gd name="T29" fmla="*/ 8 h 11"/>
                  <a:gd name="T30" fmla="*/ 12 w 25"/>
                  <a:gd name="T31" fmla="*/ 8 h 11"/>
                  <a:gd name="T32" fmla="*/ 15 w 25"/>
                  <a:gd name="T33" fmla="*/ 10 h 11"/>
                  <a:gd name="T34" fmla="*/ 16 w 25"/>
                  <a:gd name="T3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1">
                    <a:moveTo>
                      <a:pt x="16" y="10"/>
                    </a:moveTo>
                    <a:cubicBezTo>
                      <a:pt x="15" y="8"/>
                      <a:pt x="15" y="8"/>
                      <a:pt x="14" y="7"/>
                    </a:cubicBezTo>
                    <a:cubicBezTo>
                      <a:pt x="13" y="6"/>
                      <a:pt x="13" y="5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4" y="2"/>
                      <a:pt x="23" y="3"/>
                      <a:pt x="24" y="4"/>
                    </a:cubicBezTo>
                    <a:cubicBezTo>
                      <a:pt x="24" y="4"/>
                      <a:pt x="25" y="3"/>
                      <a:pt x="24" y="3"/>
                    </a:cubicBezTo>
                    <a:cubicBezTo>
                      <a:pt x="20" y="0"/>
                      <a:pt x="15" y="1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3" y="4"/>
                      <a:pt x="2" y="4"/>
                    </a:cubicBezTo>
                    <a:cubicBezTo>
                      <a:pt x="0" y="5"/>
                      <a:pt x="0" y="9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3" y="6"/>
                      <a:pt x="5" y="7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9" y="6"/>
                      <a:pt x="11" y="7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78"/>
              <p:cNvSpPr/>
              <p:nvPr/>
            </p:nvSpPr>
            <p:spPr bwMode="auto">
              <a:xfrm>
                <a:off x="3205" y="2326"/>
                <a:ext cx="77" cy="64"/>
              </a:xfrm>
              <a:custGeom>
                <a:avLst/>
                <a:gdLst>
                  <a:gd name="T0" fmla="*/ 10 w 29"/>
                  <a:gd name="T1" fmla="*/ 23 h 24"/>
                  <a:gd name="T2" fmla="*/ 18 w 29"/>
                  <a:gd name="T3" fmla="*/ 14 h 24"/>
                  <a:gd name="T4" fmla="*/ 19 w 29"/>
                  <a:gd name="T5" fmla="*/ 14 h 24"/>
                  <a:gd name="T6" fmla="*/ 23 w 29"/>
                  <a:gd name="T7" fmla="*/ 15 h 24"/>
                  <a:gd name="T8" fmla="*/ 24 w 29"/>
                  <a:gd name="T9" fmla="*/ 14 h 24"/>
                  <a:gd name="T10" fmla="*/ 25 w 29"/>
                  <a:gd name="T11" fmla="*/ 13 h 24"/>
                  <a:gd name="T12" fmla="*/ 27 w 29"/>
                  <a:gd name="T13" fmla="*/ 11 h 24"/>
                  <a:gd name="T14" fmla="*/ 28 w 29"/>
                  <a:gd name="T15" fmla="*/ 12 h 24"/>
                  <a:gd name="T16" fmla="*/ 29 w 29"/>
                  <a:gd name="T17" fmla="*/ 11 h 24"/>
                  <a:gd name="T18" fmla="*/ 27 w 29"/>
                  <a:gd name="T19" fmla="*/ 10 h 24"/>
                  <a:gd name="T20" fmla="*/ 26 w 29"/>
                  <a:gd name="T21" fmla="*/ 10 h 24"/>
                  <a:gd name="T22" fmla="*/ 22 w 29"/>
                  <a:gd name="T23" fmla="*/ 9 h 24"/>
                  <a:gd name="T24" fmla="*/ 20 w 29"/>
                  <a:gd name="T25" fmla="*/ 9 h 24"/>
                  <a:gd name="T26" fmla="*/ 19 w 29"/>
                  <a:gd name="T27" fmla="*/ 10 h 24"/>
                  <a:gd name="T28" fmla="*/ 15 w 29"/>
                  <a:gd name="T29" fmla="*/ 11 h 24"/>
                  <a:gd name="T30" fmla="*/ 13 w 29"/>
                  <a:gd name="T31" fmla="*/ 13 h 24"/>
                  <a:gd name="T32" fmla="*/ 11 w 29"/>
                  <a:gd name="T33" fmla="*/ 18 h 24"/>
                  <a:gd name="T34" fmla="*/ 12 w 29"/>
                  <a:gd name="T35" fmla="*/ 7 h 24"/>
                  <a:gd name="T36" fmla="*/ 10 w 29"/>
                  <a:gd name="T37" fmla="*/ 3 h 24"/>
                  <a:gd name="T38" fmla="*/ 10 w 29"/>
                  <a:gd name="T39" fmla="*/ 2 h 24"/>
                  <a:gd name="T40" fmla="*/ 10 w 29"/>
                  <a:gd name="T41" fmla="*/ 2 h 24"/>
                  <a:gd name="T42" fmla="*/ 3 w 29"/>
                  <a:gd name="T43" fmla="*/ 1 h 24"/>
                  <a:gd name="T44" fmla="*/ 0 w 29"/>
                  <a:gd name="T45" fmla="*/ 2 h 24"/>
                  <a:gd name="T46" fmla="*/ 0 w 29"/>
                  <a:gd name="T47" fmla="*/ 3 h 24"/>
                  <a:gd name="T48" fmla="*/ 4 w 29"/>
                  <a:gd name="T49" fmla="*/ 8 h 24"/>
                  <a:gd name="T50" fmla="*/ 6 w 29"/>
                  <a:gd name="T51" fmla="*/ 8 h 24"/>
                  <a:gd name="T52" fmla="*/ 9 w 29"/>
                  <a:gd name="T53" fmla="*/ 23 h 24"/>
                  <a:gd name="T54" fmla="*/ 9 w 29"/>
                  <a:gd name="T55" fmla="*/ 24 h 24"/>
                  <a:gd name="T56" fmla="*/ 10 w 29"/>
                  <a:gd name="T5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" h="24">
                    <a:moveTo>
                      <a:pt x="10" y="23"/>
                    </a:moveTo>
                    <a:cubicBezTo>
                      <a:pt x="13" y="21"/>
                      <a:pt x="14" y="13"/>
                      <a:pt x="18" y="14"/>
                    </a:cubicBezTo>
                    <a:cubicBezTo>
                      <a:pt x="18" y="15"/>
                      <a:pt x="19" y="14"/>
                      <a:pt x="19" y="14"/>
                    </a:cubicBezTo>
                    <a:cubicBezTo>
                      <a:pt x="21" y="11"/>
                      <a:pt x="21" y="14"/>
                      <a:pt x="23" y="15"/>
                    </a:cubicBezTo>
                    <a:cubicBezTo>
                      <a:pt x="23" y="15"/>
                      <a:pt x="24" y="14"/>
                      <a:pt x="24" y="14"/>
                    </a:cubicBezTo>
                    <a:cubicBezTo>
                      <a:pt x="24" y="14"/>
                      <a:pt x="25" y="13"/>
                      <a:pt x="25" y="13"/>
                    </a:cubicBezTo>
                    <a:cubicBezTo>
                      <a:pt x="26" y="12"/>
                      <a:pt x="26" y="12"/>
                      <a:pt x="27" y="11"/>
                    </a:cubicBezTo>
                    <a:cubicBezTo>
                      <a:pt x="27" y="11"/>
                      <a:pt x="28" y="12"/>
                      <a:pt x="28" y="12"/>
                    </a:cubicBezTo>
                    <a:cubicBezTo>
                      <a:pt x="29" y="12"/>
                      <a:pt x="29" y="12"/>
                      <a:pt x="29" y="11"/>
                    </a:cubicBezTo>
                    <a:cubicBezTo>
                      <a:pt x="28" y="11"/>
                      <a:pt x="28" y="11"/>
                      <a:pt x="27" y="10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5" y="9"/>
                      <a:pt x="23" y="9"/>
                      <a:pt x="22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19" y="10"/>
                      <a:pt x="19" y="10"/>
                    </a:cubicBezTo>
                    <a:cubicBezTo>
                      <a:pt x="19" y="10"/>
                      <a:pt x="16" y="10"/>
                      <a:pt x="15" y="11"/>
                    </a:cubicBezTo>
                    <a:cubicBezTo>
                      <a:pt x="15" y="11"/>
                      <a:pt x="13" y="12"/>
                      <a:pt x="13" y="13"/>
                    </a:cubicBezTo>
                    <a:cubicBezTo>
                      <a:pt x="12" y="15"/>
                      <a:pt x="12" y="17"/>
                      <a:pt x="11" y="18"/>
                    </a:cubicBezTo>
                    <a:cubicBezTo>
                      <a:pt x="12" y="15"/>
                      <a:pt x="12" y="11"/>
                      <a:pt x="12" y="7"/>
                    </a:cubicBezTo>
                    <a:cubicBezTo>
                      <a:pt x="12" y="5"/>
                      <a:pt x="11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6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3" y="4"/>
                      <a:pt x="3" y="6"/>
                      <a:pt x="4" y="8"/>
                    </a:cubicBezTo>
                    <a:cubicBezTo>
                      <a:pt x="5" y="8"/>
                      <a:pt x="5" y="9"/>
                      <a:pt x="6" y="8"/>
                    </a:cubicBezTo>
                    <a:cubicBezTo>
                      <a:pt x="12" y="7"/>
                      <a:pt x="10" y="20"/>
                      <a:pt x="9" y="23"/>
                    </a:cubicBezTo>
                    <a:cubicBezTo>
                      <a:pt x="8" y="24"/>
                      <a:pt x="9" y="24"/>
                      <a:pt x="9" y="24"/>
                    </a:cubicBezTo>
                    <a:cubicBezTo>
                      <a:pt x="10" y="23"/>
                      <a:pt x="10" y="23"/>
                      <a:pt x="10" y="2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79"/>
              <p:cNvSpPr/>
              <p:nvPr/>
            </p:nvSpPr>
            <p:spPr bwMode="auto">
              <a:xfrm>
                <a:off x="3202" y="2382"/>
                <a:ext cx="43" cy="38"/>
              </a:xfrm>
              <a:custGeom>
                <a:avLst/>
                <a:gdLst>
                  <a:gd name="T0" fmla="*/ 15 w 16"/>
                  <a:gd name="T1" fmla="*/ 9 h 14"/>
                  <a:gd name="T2" fmla="*/ 10 w 16"/>
                  <a:gd name="T3" fmla="*/ 1 h 14"/>
                  <a:gd name="T4" fmla="*/ 2 w 16"/>
                  <a:gd name="T5" fmla="*/ 2 h 14"/>
                  <a:gd name="T6" fmla="*/ 6 w 16"/>
                  <a:gd name="T7" fmla="*/ 12 h 14"/>
                  <a:gd name="T8" fmla="*/ 15 w 16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4">
                    <a:moveTo>
                      <a:pt x="15" y="9"/>
                    </a:moveTo>
                    <a:cubicBezTo>
                      <a:pt x="15" y="7"/>
                      <a:pt x="13" y="1"/>
                      <a:pt x="10" y="1"/>
                    </a:cubicBezTo>
                    <a:cubicBezTo>
                      <a:pt x="7" y="0"/>
                      <a:pt x="4" y="0"/>
                      <a:pt x="2" y="2"/>
                    </a:cubicBezTo>
                    <a:cubicBezTo>
                      <a:pt x="0" y="6"/>
                      <a:pt x="3" y="10"/>
                      <a:pt x="6" y="12"/>
                    </a:cubicBezTo>
                    <a:cubicBezTo>
                      <a:pt x="9" y="14"/>
                      <a:pt x="16" y="14"/>
                      <a:pt x="15" y="9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80"/>
              <p:cNvSpPr/>
              <p:nvPr/>
            </p:nvSpPr>
            <p:spPr bwMode="auto">
              <a:xfrm>
                <a:off x="3202" y="2385"/>
                <a:ext cx="40" cy="35"/>
              </a:xfrm>
              <a:custGeom>
                <a:avLst/>
                <a:gdLst>
                  <a:gd name="T0" fmla="*/ 14 w 15"/>
                  <a:gd name="T1" fmla="*/ 8 h 13"/>
                  <a:gd name="T2" fmla="*/ 14 w 15"/>
                  <a:gd name="T3" fmla="*/ 8 h 13"/>
                  <a:gd name="T4" fmla="*/ 14 w 15"/>
                  <a:gd name="T5" fmla="*/ 4 h 13"/>
                  <a:gd name="T6" fmla="*/ 13 w 15"/>
                  <a:gd name="T7" fmla="*/ 4 h 13"/>
                  <a:gd name="T8" fmla="*/ 13 w 15"/>
                  <a:gd name="T9" fmla="*/ 4 h 13"/>
                  <a:gd name="T10" fmla="*/ 13 w 15"/>
                  <a:gd name="T11" fmla="*/ 5 h 13"/>
                  <a:gd name="T12" fmla="*/ 12 w 15"/>
                  <a:gd name="T13" fmla="*/ 6 h 13"/>
                  <a:gd name="T14" fmla="*/ 12 w 15"/>
                  <a:gd name="T15" fmla="*/ 6 h 13"/>
                  <a:gd name="T16" fmla="*/ 9 w 15"/>
                  <a:gd name="T17" fmla="*/ 5 h 13"/>
                  <a:gd name="T18" fmla="*/ 5 w 15"/>
                  <a:gd name="T19" fmla="*/ 0 h 13"/>
                  <a:gd name="T20" fmla="*/ 4 w 15"/>
                  <a:gd name="T21" fmla="*/ 0 h 13"/>
                  <a:gd name="T22" fmla="*/ 4 w 15"/>
                  <a:gd name="T23" fmla="*/ 10 h 13"/>
                  <a:gd name="T24" fmla="*/ 10 w 15"/>
                  <a:gd name="T25" fmla="*/ 13 h 13"/>
                  <a:gd name="T26" fmla="*/ 14 w 15"/>
                  <a:gd name="T27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4" y="8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4" y="5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4" y="3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0" y="2"/>
                      <a:pt x="2" y="8"/>
                      <a:pt x="4" y="10"/>
                    </a:cubicBezTo>
                    <a:cubicBezTo>
                      <a:pt x="6" y="12"/>
                      <a:pt x="8" y="13"/>
                      <a:pt x="10" y="13"/>
                    </a:cubicBezTo>
                    <a:cubicBezTo>
                      <a:pt x="13" y="13"/>
                      <a:pt x="11" y="8"/>
                      <a:pt x="14" y="8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81"/>
              <p:cNvSpPr/>
              <p:nvPr/>
            </p:nvSpPr>
            <p:spPr bwMode="auto">
              <a:xfrm>
                <a:off x="3221" y="2396"/>
                <a:ext cx="19" cy="13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2 h 5"/>
                  <a:gd name="T6" fmla="*/ 5 w 7"/>
                  <a:gd name="T7" fmla="*/ 0 h 5"/>
                  <a:gd name="T8" fmla="*/ 4 w 7"/>
                  <a:gd name="T9" fmla="*/ 1 h 5"/>
                  <a:gd name="T10" fmla="*/ 3 w 7"/>
                  <a:gd name="T11" fmla="*/ 1 h 5"/>
                  <a:gd name="T12" fmla="*/ 1 w 7"/>
                  <a:gd name="T13" fmla="*/ 0 h 5"/>
                  <a:gd name="T14" fmla="*/ 1 w 7"/>
                  <a:gd name="T15" fmla="*/ 1 h 5"/>
                  <a:gd name="T16" fmla="*/ 5 w 7"/>
                  <a:gd name="T17" fmla="*/ 5 h 5"/>
                  <a:gd name="T18" fmla="*/ 5 w 7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5" y="3"/>
                      <a:pt x="5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82"/>
              <p:cNvSpPr/>
              <p:nvPr/>
            </p:nvSpPr>
            <p:spPr bwMode="auto">
              <a:xfrm>
                <a:off x="3210" y="2390"/>
                <a:ext cx="8" cy="14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3 h 5"/>
                  <a:gd name="T4" fmla="*/ 2 w 3"/>
                  <a:gd name="T5" fmla="*/ 1 h 5"/>
                  <a:gd name="T6" fmla="*/ 2 w 3"/>
                  <a:gd name="T7" fmla="*/ 1 h 5"/>
                  <a:gd name="T8" fmla="*/ 0 w 3"/>
                  <a:gd name="T9" fmla="*/ 4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83"/>
              <p:cNvSpPr/>
              <p:nvPr/>
            </p:nvSpPr>
            <p:spPr bwMode="auto">
              <a:xfrm>
                <a:off x="2889" y="2192"/>
                <a:ext cx="123" cy="118"/>
              </a:xfrm>
              <a:custGeom>
                <a:avLst/>
                <a:gdLst>
                  <a:gd name="T0" fmla="*/ 2 w 46"/>
                  <a:gd name="T1" fmla="*/ 21 h 44"/>
                  <a:gd name="T2" fmla="*/ 2 w 46"/>
                  <a:gd name="T3" fmla="*/ 12 h 44"/>
                  <a:gd name="T4" fmla="*/ 25 w 46"/>
                  <a:gd name="T5" fmla="*/ 6 h 44"/>
                  <a:gd name="T6" fmla="*/ 30 w 46"/>
                  <a:gd name="T7" fmla="*/ 12 h 44"/>
                  <a:gd name="T8" fmla="*/ 29 w 46"/>
                  <a:gd name="T9" fmla="*/ 19 h 44"/>
                  <a:gd name="T10" fmla="*/ 39 w 46"/>
                  <a:gd name="T11" fmla="*/ 18 h 44"/>
                  <a:gd name="T12" fmla="*/ 43 w 46"/>
                  <a:gd name="T13" fmla="*/ 31 h 44"/>
                  <a:gd name="T14" fmla="*/ 26 w 46"/>
                  <a:gd name="T15" fmla="*/ 37 h 44"/>
                  <a:gd name="T16" fmla="*/ 21 w 46"/>
                  <a:gd name="T17" fmla="*/ 34 h 44"/>
                  <a:gd name="T18" fmla="*/ 16 w 46"/>
                  <a:gd name="T19" fmla="*/ 41 h 44"/>
                  <a:gd name="T20" fmla="*/ 9 w 46"/>
                  <a:gd name="T21" fmla="*/ 44 h 44"/>
                  <a:gd name="T22" fmla="*/ 4 w 46"/>
                  <a:gd name="T23" fmla="*/ 33 h 44"/>
                  <a:gd name="T24" fmla="*/ 4 w 46"/>
                  <a:gd name="T25" fmla="*/ 26 h 44"/>
                  <a:gd name="T26" fmla="*/ 2 w 46"/>
                  <a:gd name="T27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6" h="44">
                    <a:moveTo>
                      <a:pt x="2" y="21"/>
                    </a:moveTo>
                    <a:cubicBezTo>
                      <a:pt x="1" y="19"/>
                      <a:pt x="0" y="14"/>
                      <a:pt x="2" y="12"/>
                    </a:cubicBezTo>
                    <a:cubicBezTo>
                      <a:pt x="6" y="3"/>
                      <a:pt x="19" y="0"/>
                      <a:pt x="25" y="6"/>
                    </a:cubicBezTo>
                    <a:cubicBezTo>
                      <a:pt x="27" y="8"/>
                      <a:pt x="29" y="9"/>
                      <a:pt x="30" y="12"/>
                    </a:cubicBezTo>
                    <a:cubicBezTo>
                      <a:pt x="30" y="14"/>
                      <a:pt x="30" y="17"/>
                      <a:pt x="29" y="19"/>
                    </a:cubicBezTo>
                    <a:cubicBezTo>
                      <a:pt x="32" y="18"/>
                      <a:pt x="36" y="18"/>
                      <a:pt x="39" y="18"/>
                    </a:cubicBezTo>
                    <a:cubicBezTo>
                      <a:pt x="46" y="18"/>
                      <a:pt x="46" y="26"/>
                      <a:pt x="43" y="31"/>
                    </a:cubicBezTo>
                    <a:cubicBezTo>
                      <a:pt x="39" y="37"/>
                      <a:pt x="33" y="40"/>
                      <a:pt x="26" y="37"/>
                    </a:cubicBezTo>
                    <a:cubicBezTo>
                      <a:pt x="24" y="36"/>
                      <a:pt x="23" y="35"/>
                      <a:pt x="21" y="34"/>
                    </a:cubicBezTo>
                    <a:cubicBezTo>
                      <a:pt x="19" y="33"/>
                      <a:pt x="17" y="39"/>
                      <a:pt x="16" y="41"/>
                    </a:cubicBezTo>
                    <a:cubicBezTo>
                      <a:pt x="15" y="43"/>
                      <a:pt x="12" y="44"/>
                      <a:pt x="9" y="44"/>
                    </a:cubicBezTo>
                    <a:cubicBezTo>
                      <a:pt x="4" y="44"/>
                      <a:pt x="2" y="37"/>
                      <a:pt x="4" y="33"/>
                    </a:cubicBezTo>
                    <a:cubicBezTo>
                      <a:pt x="5" y="30"/>
                      <a:pt x="6" y="29"/>
                      <a:pt x="4" y="26"/>
                    </a:cubicBezTo>
                    <a:cubicBezTo>
                      <a:pt x="3" y="25"/>
                      <a:pt x="2" y="23"/>
                      <a:pt x="2" y="21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84"/>
              <p:cNvSpPr/>
              <p:nvPr/>
            </p:nvSpPr>
            <p:spPr bwMode="auto">
              <a:xfrm>
                <a:off x="2929" y="2211"/>
                <a:ext cx="51" cy="78"/>
              </a:xfrm>
              <a:custGeom>
                <a:avLst/>
                <a:gdLst>
                  <a:gd name="T0" fmla="*/ 0 w 19"/>
                  <a:gd name="T1" fmla="*/ 15 h 29"/>
                  <a:gd name="T2" fmla="*/ 3 w 19"/>
                  <a:gd name="T3" fmla="*/ 14 h 29"/>
                  <a:gd name="T4" fmla="*/ 11 w 19"/>
                  <a:gd name="T5" fmla="*/ 11 h 29"/>
                  <a:gd name="T6" fmla="*/ 14 w 19"/>
                  <a:gd name="T7" fmla="*/ 1 h 29"/>
                  <a:gd name="T8" fmla="*/ 15 w 19"/>
                  <a:gd name="T9" fmla="*/ 0 h 29"/>
                  <a:gd name="T10" fmla="*/ 13 w 19"/>
                  <a:gd name="T11" fmla="*/ 14 h 29"/>
                  <a:gd name="T12" fmla="*/ 8 w 19"/>
                  <a:gd name="T13" fmla="*/ 19 h 29"/>
                  <a:gd name="T14" fmla="*/ 9 w 19"/>
                  <a:gd name="T15" fmla="*/ 28 h 29"/>
                  <a:gd name="T16" fmla="*/ 8 w 19"/>
                  <a:gd name="T17" fmla="*/ 29 h 29"/>
                  <a:gd name="T18" fmla="*/ 3 w 19"/>
                  <a:gd name="T19" fmla="*/ 25 h 29"/>
                  <a:gd name="T20" fmla="*/ 1 w 19"/>
                  <a:gd name="T21" fmla="*/ 18 h 29"/>
                  <a:gd name="T22" fmla="*/ 0 w 19"/>
                  <a:gd name="T2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9">
                    <a:moveTo>
                      <a:pt x="0" y="15"/>
                    </a:moveTo>
                    <a:cubicBezTo>
                      <a:pt x="0" y="14"/>
                      <a:pt x="2" y="14"/>
                      <a:pt x="3" y="14"/>
                    </a:cubicBezTo>
                    <a:cubicBezTo>
                      <a:pt x="4" y="13"/>
                      <a:pt x="11" y="13"/>
                      <a:pt x="11" y="11"/>
                    </a:cubicBezTo>
                    <a:cubicBezTo>
                      <a:pt x="12" y="7"/>
                      <a:pt x="13" y="4"/>
                      <a:pt x="14" y="1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6" y="4"/>
                      <a:pt x="19" y="15"/>
                      <a:pt x="13" y="14"/>
                    </a:cubicBezTo>
                    <a:cubicBezTo>
                      <a:pt x="11" y="15"/>
                      <a:pt x="9" y="16"/>
                      <a:pt x="8" y="19"/>
                    </a:cubicBezTo>
                    <a:cubicBezTo>
                      <a:pt x="7" y="22"/>
                      <a:pt x="9" y="25"/>
                      <a:pt x="9" y="28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6" y="28"/>
                      <a:pt x="4" y="27"/>
                      <a:pt x="3" y="25"/>
                    </a:cubicBezTo>
                    <a:cubicBezTo>
                      <a:pt x="3" y="22"/>
                      <a:pt x="2" y="20"/>
                      <a:pt x="1" y="18"/>
                    </a:cubicBezTo>
                    <a:cubicBezTo>
                      <a:pt x="0" y="17"/>
                      <a:pt x="0" y="16"/>
                      <a:pt x="0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85"/>
              <p:cNvSpPr/>
              <p:nvPr/>
            </p:nvSpPr>
            <p:spPr bwMode="auto">
              <a:xfrm>
                <a:off x="2892" y="2200"/>
                <a:ext cx="53" cy="115"/>
              </a:xfrm>
              <a:custGeom>
                <a:avLst/>
                <a:gdLst>
                  <a:gd name="T0" fmla="*/ 5 w 20"/>
                  <a:gd name="T1" fmla="*/ 27 h 43"/>
                  <a:gd name="T2" fmla="*/ 0 w 20"/>
                  <a:gd name="T3" fmla="*/ 14 h 43"/>
                  <a:gd name="T4" fmla="*/ 19 w 20"/>
                  <a:gd name="T5" fmla="*/ 0 h 43"/>
                  <a:gd name="T6" fmla="*/ 19 w 20"/>
                  <a:gd name="T7" fmla="*/ 1 h 43"/>
                  <a:gd name="T8" fmla="*/ 10 w 20"/>
                  <a:gd name="T9" fmla="*/ 6 h 43"/>
                  <a:gd name="T10" fmla="*/ 8 w 20"/>
                  <a:gd name="T11" fmla="*/ 7 h 43"/>
                  <a:gd name="T12" fmla="*/ 3 w 20"/>
                  <a:gd name="T13" fmla="*/ 14 h 43"/>
                  <a:gd name="T14" fmla="*/ 9 w 20"/>
                  <a:gd name="T15" fmla="*/ 26 h 43"/>
                  <a:gd name="T16" fmla="*/ 17 w 20"/>
                  <a:gd name="T17" fmla="*/ 36 h 43"/>
                  <a:gd name="T18" fmla="*/ 12 w 20"/>
                  <a:gd name="T19" fmla="*/ 42 h 43"/>
                  <a:gd name="T20" fmla="*/ 6 w 20"/>
                  <a:gd name="T21" fmla="*/ 42 h 43"/>
                  <a:gd name="T22" fmla="*/ 7 w 20"/>
                  <a:gd name="T23" fmla="*/ 42 h 43"/>
                  <a:gd name="T24" fmla="*/ 6 w 20"/>
                  <a:gd name="T25" fmla="*/ 41 h 43"/>
                  <a:gd name="T26" fmla="*/ 6 w 20"/>
                  <a:gd name="T27" fmla="*/ 42 h 43"/>
                  <a:gd name="T28" fmla="*/ 5 w 20"/>
                  <a:gd name="T29" fmla="*/ 41 h 43"/>
                  <a:gd name="T30" fmla="*/ 4 w 20"/>
                  <a:gd name="T31" fmla="*/ 40 h 43"/>
                  <a:gd name="T32" fmla="*/ 3 w 20"/>
                  <a:gd name="T33" fmla="*/ 36 h 43"/>
                  <a:gd name="T34" fmla="*/ 3 w 20"/>
                  <a:gd name="T35" fmla="*/ 34 h 43"/>
                  <a:gd name="T36" fmla="*/ 4 w 20"/>
                  <a:gd name="T37" fmla="*/ 34 h 43"/>
                  <a:gd name="T38" fmla="*/ 4 w 20"/>
                  <a:gd name="T39" fmla="*/ 36 h 43"/>
                  <a:gd name="T40" fmla="*/ 5 w 20"/>
                  <a:gd name="T41" fmla="*/ 37 h 43"/>
                  <a:gd name="T42" fmla="*/ 8 w 20"/>
                  <a:gd name="T43" fmla="*/ 40 h 43"/>
                  <a:gd name="T44" fmla="*/ 13 w 20"/>
                  <a:gd name="T45" fmla="*/ 40 h 43"/>
                  <a:gd name="T46" fmla="*/ 14 w 20"/>
                  <a:gd name="T47" fmla="*/ 39 h 43"/>
                  <a:gd name="T48" fmla="*/ 13 w 20"/>
                  <a:gd name="T49" fmla="*/ 38 h 43"/>
                  <a:gd name="T50" fmla="*/ 14 w 20"/>
                  <a:gd name="T51" fmla="*/ 37 h 43"/>
                  <a:gd name="T52" fmla="*/ 5 w 20"/>
                  <a:gd name="T53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3">
                    <a:moveTo>
                      <a:pt x="5" y="27"/>
                    </a:moveTo>
                    <a:cubicBezTo>
                      <a:pt x="1" y="24"/>
                      <a:pt x="1" y="18"/>
                      <a:pt x="0" y="14"/>
                    </a:cubicBezTo>
                    <a:cubicBezTo>
                      <a:pt x="0" y="3"/>
                      <a:pt x="10" y="1"/>
                      <a:pt x="19" y="0"/>
                    </a:cubicBezTo>
                    <a:cubicBezTo>
                      <a:pt x="19" y="0"/>
                      <a:pt x="20" y="0"/>
                      <a:pt x="19" y="1"/>
                    </a:cubicBezTo>
                    <a:cubicBezTo>
                      <a:pt x="17" y="3"/>
                      <a:pt x="14" y="4"/>
                      <a:pt x="10" y="6"/>
                    </a:cubicBezTo>
                    <a:cubicBezTo>
                      <a:pt x="9" y="6"/>
                      <a:pt x="9" y="6"/>
                      <a:pt x="8" y="7"/>
                    </a:cubicBezTo>
                    <a:cubicBezTo>
                      <a:pt x="6" y="8"/>
                      <a:pt x="4" y="11"/>
                      <a:pt x="3" y="14"/>
                    </a:cubicBezTo>
                    <a:cubicBezTo>
                      <a:pt x="3" y="19"/>
                      <a:pt x="6" y="23"/>
                      <a:pt x="9" y="26"/>
                    </a:cubicBezTo>
                    <a:cubicBezTo>
                      <a:pt x="14" y="28"/>
                      <a:pt x="19" y="31"/>
                      <a:pt x="17" y="36"/>
                    </a:cubicBezTo>
                    <a:cubicBezTo>
                      <a:pt x="17" y="40"/>
                      <a:pt x="15" y="42"/>
                      <a:pt x="12" y="42"/>
                    </a:cubicBezTo>
                    <a:cubicBezTo>
                      <a:pt x="10" y="43"/>
                      <a:pt x="8" y="43"/>
                      <a:pt x="6" y="42"/>
                    </a:cubicBezTo>
                    <a:cubicBezTo>
                      <a:pt x="6" y="42"/>
                      <a:pt x="7" y="42"/>
                      <a:pt x="7" y="42"/>
                    </a:cubicBezTo>
                    <a:cubicBezTo>
                      <a:pt x="7" y="42"/>
                      <a:pt x="7" y="42"/>
                      <a:pt x="6" y="41"/>
                    </a:cubicBezTo>
                    <a:cubicBezTo>
                      <a:pt x="6" y="41"/>
                      <a:pt x="6" y="42"/>
                      <a:pt x="6" y="42"/>
                    </a:cubicBezTo>
                    <a:cubicBezTo>
                      <a:pt x="6" y="42"/>
                      <a:pt x="6" y="41"/>
                      <a:pt x="5" y="41"/>
                    </a:cubicBezTo>
                    <a:cubicBezTo>
                      <a:pt x="5" y="41"/>
                      <a:pt x="4" y="40"/>
                      <a:pt x="4" y="40"/>
                    </a:cubicBezTo>
                    <a:cubicBezTo>
                      <a:pt x="4" y="39"/>
                      <a:pt x="3" y="37"/>
                      <a:pt x="3" y="36"/>
                    </a:cubicBezTo>
                    <a:cubicBezTo>
                      <a:pt x="3" y="35"/>
                      <a:pt x="3" y="35"/>
                      <a:pt x="3" y="34"/>
                    </a:cubicBezTo>
                    <a:cubicBezTo>
                      <a:pt x="3" y="33"/>
                      <a:pt x="3" y="33"/>
                      <a:pt x="4" y="34"/>
                    </a:cubicBezTo>
                    <a:cubicBezTo>
                      <a:pt x="4" y="35"/>
                      <a:pt x="4" y="36"/>
                      <a:pt x="4" y="36"/>
                    </a:cubicBezTo>
                    <a:cubicBezTo>
                      <a:pt x="5" y="36"/>
                      <a:pt x="5" y="37"/>
                      <a:pt x="5" y="37"/>
                    </a:cubicBezTo>
                    <a:cubicBezTo>
                      <a:pt x="6" y="38"/>
                      <a:pt x="7" y="40"/>
                      <a:pt x="8" y="40"/>
                    </a:cubicBezTo>
                    <a:cubicBezTo>
                      <a:pt x="10" y="40"/>
                      <a:pt x="11" y="40"/>
                      <a:pt x="13" y="40"/>
                    </a:cubicBezTo>
                    <a:cubicBezTo>
                      <a:pt x="13" y="39"/>
                      <a:pt x="13" y="39"/>
                      <a:pt x="14" y="39"/>
                    </a:cubicBezTo>
                    <a:cubicBezTo>
                      <a:pt x="13" y="39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7"/>
                    </a:cubicBezTo>
                    <a:cubicBezTo>
                      <a:pt x="14" y="31"/>
                      <a:pt x="9" y="30"/>
                      <a:pt x="5" y="2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86"/>
              <p:cNvSpPr/>
              <p:nvPr/>
            </p:nvSpPr>
            <p:spPr bwMode="auto">
              <a:xfrm>
                <a:off x="2937" y="2131"/>
                <a:ext cx="289" cy="238"/>
              </a:xfrm>
              <a:custGeom>
                <a:avLst/>
                <a:gdLst>
                  <a:gd name="T0" fmla="*/ 0 w 108"/>
                  <a:gd name="T1" fmla="*/ 27 h 89"/>
                  <a:gd name="T2" fmla="*/ 10 w 108"/>
                  <a:gd name="T3" fmla="*/ 22 h 89"/>
                  <a:gd name="T4" fmla="*/ 17 w 108"/>
                  <a:gd name="T5" fmla="*/ 23 h 89"/>
                  <a:gd name="T6" fmla="*/ 31 w 108"/>
                  <a:gd name="T7" fmla="*/ 23 h 89"/>
                  <a:gd name="T8" fmla="*/ 69 w 108"/>
                  <a:gd name="T9" fmla="*/ 36 h 89"/>
                  <a:gd name="T10" fmla="*/ 50 w 108"/>
                  <a:gd name="T11" fmla="*/ 20 h 89"/>
                  <a:gd name="T12" fmla="*/ 28 w 108"/>
                  <a:gd name="T13" fmla="*/ 9 h 89"/>
                  <a:gd name="T14" fmla="*/ 29 w 108"/>
                  <a:gd name="T15" fmla="*/ 7 h 89"/>
                  <a:gd name="T16" fmla="*/ 39 w 108"/>
                  <a:gd name="T17" fmla="*/ 0 h 89"/>
                  <a:gd name="T18" fmla="*/ 40 w 108"/>
                  <a:gd name="T19" fmla="*/ 0 h 89"/>
                  <a:gd name="T20" fmla="*/ 45 w 108"/>
                  <a:gd name="T21" fmla="*/ 7 h 89"/>
                  <a:gd name="T22" fmla="*/ 45 w 108"/>
                  <a:gd name="T23" fmla="*/ 8 h 89"/>
                  <a:gd name="T24" fmla="*/ 51 w 108"/>
                  <a:gd name="T25" fmla="*/ 13 h 89"/>
                  <a:gd name="T26" fmla="*/ 61 w 108"/>
                  <a:gd name="T27" fmla="*/ 22 h 89"/>
                  <a:gd name="T28" fmla="*/ 81 w 108"/>
                  <a:gd name="T29" fmla="*/ 45 h 89"/>
                  <a:gd name="T30" fmla="*/ 108 w 108"/>
                  <a:gd name="T31" fmla="*/ 87 h 89"/>
                  <a:gd name="T32" fmla="*/ 106 w 108"/>
                  <a:gd name="T33" fmla="*/ 88 h 89"/>
                  <a:gd name="T34" fmla="*/ 62 w 108"/>
                  <a:gd name="T35" fmla="*/ 42 h 89"/>
                  <a:gd name="T36" fmla="*/ 13 w 108"/>
                  <a:gd name="T37" fmla="*/ 43 h 89"/>
                  <a:gd name="T38" fmla="*/ 11 w 108"/>
                  <a:gd name="T39" fmla="*/ 42 h 89"/>
                  <a:gd name="T40" fmla="*/ 0 w 108"/>
                  <a:gd name="T41" fmla="*/ 29 h 89"/>
                  <a:gd name="T42" fmla="*/ 0 w 108"/>
                  <a:gd name="T43" fmla="*/ 2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89">
                    <a:moveTo>
                      <a:pt x="0" y="27"/>
                    </a:moveTo>
                    <a:cubicBezTo>
                      <a:pt x="2" y="24"/>
                      <a:pt x="6" y="22"/>
                      <a:pt x="10" y="22"/>
                    </a:cubicBezTo>
                    <a:cubicBezTo>
                      <a:pt x="12" y="22"/>
                      <a:pt x="15" y="22"/>
                      <a:pt x="17" y="23"/>
                    </a:cubicBezTo>
                    <a:cubicBezTo>
                      <a:pt x="21" y="23"/>
                      <a:pt x="26" y="23"/>
                      <a:pt x="31" y="23"/>
                    </a:cubicBezTo>
                    <a:cubicBezTo>
                      <a:pt x="45" y="23"/>
                      <a:pt x="57" y="29"/>
                      <a:pt x="69" y="36"/>
                    </a:cubicBezTo>
                    <a:cubicBezTo>
                      <a:pt x="63" y="30"/>
                      <a:pt x="57" y="24"/>
                      <a:pt x="50" y="20"/>
                    </a:cubicBezTo>
                    <a:cubicBezTo>
                      <a:pt x="43" y="16"/>
                      <a:pt x="35" y="14"/>
                      <a:pt x="28" y="9"/>
                    </a:cubicBezTo>
                    <a:cubicBezTo>
                      <a:pt x="28" y="8"/>
                      <a:pt x="28" y="7"/>
                      <a:pt x="29" y="7"/>
                    </a:cubicBezTo>
                    <a:cubicBezTo>
                      <a:pt x="33" y="6"/>
                      <a:pt x="36" y="4"/>
                      <a:pt x="39" y="0"/>
                    </a:cubicBezTo>
                    <a:cubicBezTo>
                      <a:pt x="39" y="0"/>
                      <a:pt x="40" y="0"/>
                      <a:pt x="40" y="0"/>
                    </a:cubicBezTo>
                    <a:cubicBezTo>
                      <a:pt x="42" y="2"/>
                      <a:pt x="43" y="5"/>
                      <a:pt x="45" y="7"/>
                    </a:cubicBezTo>
                    <a:cubicBezTo>
                      <a:pt x="45" y="7"/>
                      <a:pt x="45" y="7"/>
                      <a:pt x="45" y="8"/>
                    </a:cubicBezTo>
                    <a:cubicBezTo>
                      <a:pt x="48" y="10"/>
                      <a:pt x="51" y="12"/>
                      <a:pt x="51" y="13"/>
                    </a:cubicBezTo>
                    <a:cubicBezTo>
                      <a:pt x="55" y="15"/>
                      <a:pt x="58" y="19"/>
                      <a:pt x="61" y="22"/>
                    </a:cubicBezTo>
                    <a:cubicBezTo>
                      <a:pt x="68" y="29"/>
                      <a:pt x="75" y="37"/>
                      <a:pt x="81" y="45"/>
                    </a:cubicBezTo>
                    <a:cubicBezTo>
                      <a:pt x="93" y="58"/>
                      <a:pt x="104" y="70"/>
                      <a:pt x="108" y="87"/>
                    </a:cubicBezTo>
                    <a:cubicBezTo>
                      <a:pt x="108" y="88"/>
                      <a:pt x="107" y="89"/>
                      <a:pt x="106" y="88"/>
                    </a:cubicBezTo>
                    <a:cubicBezTo>
                      <a:pt x="97" y="69"/>
                      <a:pt x="80" y="53"/>
                      <a:pt x="62" y="42"/>
                    </a:cubicBezTo>
                    <a:cubicBezTo>
                      <a:pt x="48" y="32"/>
                      <a:pt x="25" y="26"/>
                      <a:pt x="13" y="43"/>
                    </a:cubicBezTo>
                    <a:cubicBezTo>
                      <a:pt x="13" y="44"/>
                      <a:pt x="11" y="43"/>
                      <a:pt x="11" y="42"/>
                    </a:cubicBezTo>
                    <a:cubicBezTo>
                      <a:pt x="11" y="35"/>
                      <a:pt x="6" y="32"/>
                      <a:pt x="0" y="29"/>
                    </a:cubicBezTo>
                    <a:cubicBezTo>
                      <a:pt x="0" y="28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87"/>
              <p:cNvSpPr/>
              <p:nvPr/>
            </p:nvSpPr>
            <p:spPr bwMode="auto">
              <a:xfrm>
                <a:off x="3047" y="2133"/>
                <a:ext cx="72" cy="83"/>
              </a:xfrm>
              <a:custGeom>
                <a:avLst/>
                <a:gdLst>
                  <a:gd name="T0" fmla="*/ 1 w 27"/>
                  <a:gd name="T1" fmla="*/ 10 h 31"/>
                  <a:gd name="T2" fmla="*/ 2 w 27"/>
                  <a:gd name="T3" fmla="*/ 9 h 31"/>
                  <a:gd name="T4" fmla="*/ 0 w 27"/>
                  <a:gd name="T5" fmla="*/ 1 h 31"/>
                  <a:gd name="T6" fmla="*/ 2 w 27"/>
                  <a:gd name="T7" fmla="*/ 1 h 31"/>
                  <a:gd name="T8" fmla="*/ 9 w 27"/>
                  <a:gd name="T9" fmla="*/ 8 h 31"/>
                  <a:gd name="T10" fmla="*/ 27 w 27"/>
                  <a:gd name="T11" fmla="*/ 29 h 31"/>
                  <a:gd name="T12" fmla="*/ 25 w 27"/>
                  <a:gd name="T13" fmla="*/ 30 h 31"/>
                  <a:gd name="T14" fmla="*/ 1 w 27"/>
                  <a:gd name="T15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1">
                    <a:moveTo>
                      <a:pt x="1" y="10"/>
                    </a:moveTo>
                    <a:cubicBezTo>
                      <a:pt x="1" y="10"/>
                      <a:pt x="1" y="9"/>
                      <a:pt x="2" y="9"/>
                    </a:cubicBezTo>
                    <a:cubicBezTo>
                      <a:pt x="2" y="9"/>
                      <a:pt x="1" y="2"/>
                      <a:pt x="0" y="1"/>
                    </a:cubicBezTo>
                    <a:cubicBezTo>
                      <a:pt x="0" y="1"/>
                      <a:pt x="2" y="0"/>
                      <a:pt x="2" y="1"/>
                    </a:cubicBezTo>
                    <a:cubicBezTo>
                      <a:pt x="5" y="3"/>
                      <a:pt x="7" y="5"/>
                      <a:pt x="9" y="8"/>
                    </a:cubicBezTo>
                    <a:cubicBezTo>
                      <a:pt x="16" y="14"/>
                      <a:pt x="22" y="21"/>
                      <a:pt x="27" y="29"/>
                    </a:cubicBezTo>
                    <a:cubicBezTo>
                      <a:pt x="27" y="30"/>
                      <a:pt x="26" y="31"/>
                      <a:pt x="25" y="30"/>
                    </a:cubicBezTo>
                    <a:cubicBezTo>
                      <a:pt x="17" y="24"/>
                      <a:pt x="8" y="18"/>
                      <a:pt x="1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88"/>
              <p:cNvSpPr/>
              <p:nvPr/>
            </p:nvSpPr>
            <p:spPr bwMode="auto">
              <a:xfrm>
                <a:off x="2970" y="2195"/>
                <a:ext cx="131" cy="61"/>
              </a:xfrm>
              <a:custGeom>
                <a:avLst/>
                <a:gdLst>
                  <a:gd name="T0" fmla="*/ 4 w 49"/>
                  <a:gd name="T1" fmla="*/ 10 h 23"/>
                  <a:gd name="T2" fmla="*/ 13 w 49"/>
                  <a:gd name="T3" fmla="*/ 4 h 23"/>
                  <a:gd name="T4" fmla="*/ 19 w 49"/>
                  <a:gd name="T5" fmla="*/ 0 h 23"/>
                  <a:gd name="T6" fmla="*/ 28 w 49"/>
                  <a:gd name="T7" fmla="*/ 1 h 23"/>
                  <a:gd name="T8" fmla="*/ 48 w 49"/>
                  <a:gd name="T9" fmla="*/ 10 h 23"/>
                  <a:gd name="T10" fmla="*/ 47 w 49"/>
                  <a:gd name="T11" fmla="*/ 12 h 23"/>
                  <a:gd name="T12" fmla="*/ 45 w 49"/>
                  <a:gd name="T13" fmla="*/ 11 h 23"/>
                  <a:gd name="T14" fmla="*/ 44 w 49"/>
                  <a:gd name="T15" fmla="*/ 11 h 23"/>
                  <a:gd name="T16" fmla="*/ 42 w 49"/>
                  <a:gd name="T17" fmla="*/ 10 h 23"/>
                  <a:gd name="T18" fmla="*/ 30 w 49"/>
                  <a:gd name="T19" fmla="*/ 4 h 23"/>
                  <a:gd name="T20" fmla="*/ 21 w 49"/>
                  <a:gd name="T21" fmla="*/ 3 h 23"/>
                  <a:gd name="T22" fmla="*/ 18 w 49"/>
                  <a:gd name="T23" fmla="*/ 5 h 23"/>
                  <a:gd name="T24" fmla="*/ 15 w 49"/>
                  <a:gd name="T25" fmla="*/ 22 h 23"/>
                  <a:gd name="T26" fmla="*/ 14 w 49"/>
                  <a:gd name="T27" fmla="*/ 22 h 23"/>
                  <a:gd name="T28" fmla="*/ 1 w 49"/>
                  <a:gd name="T29" fmla="*/ 20 h 23"/>
                  <a:gd name="T30" fmla="*/ 0 w 49"/>
                  <a:gd name="T31" fmla="*/ 19 h 23"/>
                  <a:gd name="T32" fmla="*/ 4 w 49"/>
                  <a:gd name="T3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23">
                    <a:moveTo>
                      <a:pt x="4" y="10"/>
                    </a:moveTo>
                    <a:cubicBezTo>
                      <a:pt x="8" y="8"/>
                      <a:pt x="10" y="6"/>
                      <a:pt x="13" y="4"/>
                    </a:cubicBezTo>
                    <a:cubicBezTo>
                      <a:pt x="15" y="2"/>
                      <a:pt x="17" y="1"/>
                      <a:pt x="19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35" y="3"/>
                      <a:pt x="42" y="7"/>
                      <a:pt x="48" y="10"/>
                    </a:cubicBezTo>
                    <a:cubicBezTo>
                      <a:pt x="49" y="10"/>
                      <a:pt x="48" y="12"/>
                      <a:pt x="47" y="12"/>
                    </a:cubicBezTo>
                    <a:cubicBezTo>
                      <a:pt x="47" y="12"/>
                      <a:pt x="46" y="11"/>
                      <a:pt x="45" y="11"/>
                    </a:cubicBezTo>
                    <a:cubicBezTo>
                      <a:pt x="45" y="11"/>
                      <a:pt x="44" y="11"/>
                      <a:pt x="44" y="11"/>
                    </a:cubicBezTo>
                    <a:cubicBezTo>
                      <a:pt x="43" y="11"/>
                      <a:pt x="43" y="11"/>
                      <a:pt x="42" y="10"/>
                    </a:cubicBezTo>
                    <a:cubicBezTo>
                      <a:pt x="38" y="9"/>
                      <a:pt x="34" y="6"/>
                      <a:pt x="30" y="4"/>
                    </a:cubicBezTo>
                    <a:cubicBezTo>
                      <a:pt x="27" y="3"/>
                      <a:pt x="24" y="3"/>
                      <a:pt x="21" y="3"/>
                    </a:cubicBezTo>
                    <a:cubicBezTo>
                      <a:pt x="20" y="4"/>
                      <a:pt x="19" y="4"/>
                      <a:pt x="18" y="5"/>
                    </a:cubicBezTo>
                    <a:cubicBezTo>
                      <a:pt x="14" y="8"/>
                      <a:pt x="15" y="17"/>
                      <a:pt x="15" y="22"/>
                    </a:cubicBezTo>
                    <a:cubicBezTo>
                      <a:pt x="15" y="23"/>
                      <a:pt x="14" y="23"/>
                      <a:pt x="14" y="22"/>
                    </a:cubicBezTo>
                    <a:cubicBezTo>
                      <a:pt x="10" y="19"/>
                      <a:pt x="6" y="18"/>
                      <a:pt x="1" y="20"/>
                    </a:cubicBezTo>
                    <a:cubicBezTo>
                      <a:pt x="1" y="21"/>
                      <a:pt x="0" y="20"/>
                      <a:pt x="0" y="19"/>
                    </a:cubicBezTo>
                    <a:cubicBezTo>
                      <a:pt x="0" y="17"/>
                      <a:pt x="1" y="11"/>
                      <a:pt x="4" y="10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89"/>
              <p:cNvSpPr/>
              <p:nvPr/>
            </p:nvSpPr>
            <p:spPr bwMode="auto">
              <a:xfrm>
                <a:off x="2967" y="2248"/>
                <a:ext cx="40" cy="49"/>
              </a:xfrm>
              <a:custGeom>
                <a:avLst/>
                <a:gdLst>
                  <a:gd name="T0" fmla="*/ 6 w 15"/>
                  <a:gd name="T1" fmla="*/ 13 h 18"/>
                  <a:gd name="T2" fmla="*/ 9 w 15"/>
                  <a:gd name="T3" fmla="*/ 11 h 18"/>
                  <a:gd name="T4" fmla="*/ 11 w 15"/>
                  <a:gd name="T5" fmla="*/ 9 h 18"/>
                  <a:gd name="T6" fmla="*/ 9 w 15"/>
                  <a:gd name="T7" fmla="*/ 7 h 18"/>
                  <a:gd name="T8" fmla="*/ 8 w 15"/>
                  <a:gd name="T9" fmla="*/ 7 h 18"/>
                  <a:gd name="T10" fmla="*/ 9 w 15"/>
                  <a:gd name="T11" fmla="*/ 1 h 18"/>
                  <a:gd name="T12" fmla="*/ 9 w 15"/>
                  <a:gd name="T13" fmla="*/ 1 h 18"/>
                  <a:gd name="T14" fmla="*/ 14 w 15"/>
                  <a:gd name="T15" fmla="*/ 9 h 18"/>
                  <a:gd name="T16" fmla="*/ 11 w 15"/>
                  <a:gd name="T17" fmla="*/ 14 h 18"/>
                  <a:gd name="T18" fmla="*/ 0 w 15"/>
                  <a:gd name="T19" fmla="*/ 17 h 18"/>
                  <a:gd name="T20" fmla="*/ 0 w 15"/>
                  <a:gd name="T21" fmla="*/ 16 h 18"/>
                  <a:gd name="T22" fmla="*/ 6 w 15"/>
                  <a:gd name="T23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6" y="13"/>
                    </a:moveTo>
                    <a:cubicBezTo>
                      <a:pt x="7" y="12"/>
                      <a:pt x="8" y="12"/>
                      <a:pt x="9" y="11"/>
                    </a:cubicBezTo>
                    <a:cubicBezTo>
                      <a:pt x="10" y="11"/>
                      <a:pt x="11" y="10"/>
                      <a:pt x="11" y="9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5"/>
                      <a:pt x="9" y="3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4" y="0"/>
                      <a:pt x="15" y="5"/>
                      <a:pt x="14" y="9"/>
                    </a:cubicBezTo>
                    <a:cubicBezTo>
                      <a:pt x="14" y="11"/>
                      <a:pt x="13" y="13"/>
                      <a:pt x="11" y="14"/>
                    </a:cubicBezTo>
                    <a:cubicBezTo>
                      <a:pt x="8" y="17"/>
                      <a:pt x="4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" y="15"/>
                      <a:pt x="4" y="14"/>
                      <a:pt x="6" y="13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90"/>
              <p:cNvSpPr/>
              <p:nvPr/>
            </p:nvSpPr>
            <p:spPr bwMode="auto">
              <a:xfrm>
                <a:off x="2903" y="2214"/>
                <a:ext cx="26" cy="56"/>
              </a:xfrm>
              <a:custGeom>
                <a:avLst/>
                <a:gdLst>
                  <a:gd name="T0" fmla="*/ 1 w 10"/>
                  <a:gd name="T1" fmla="*/ 10 h 21"/>
                  <a:gd name="T2" fmla="*/ 4 w 10"/>
                  <a:gd name="T3" fmla="*/ 5 h 21"/>
                  <a:gd name="T4" fmla="*/ 9 w 10"/>
                  <a:gd name="T5" fmla="*/ 0 h 21"/>
                  <a:gd name="T6" fmla="*/ 10 w 10"/>
                  <a:gd name="T7" fmla="*/ 0 h 21"/>
                  <a:gd name="T8" fmla="*/ 9 w 10"/>
                  <a:gd name="T9" fmla="*/ 12 h 21"/>
                  <a:gd name="T10" fmla="*/ 9 w 10"/>
                  <a:gd name="T11" fmla="*/ 13 h 21"/>
                  <a:gd name="T12" fmla="*/ 10 w 10"/>
                  <a:gd name="T13" fmla="*/ 19 h 21"/>
                  <a:gd name="T14" fmla="*/ 10 w 10"/>
                  <a:gd name="T15" fmla="*/ 19 h 21"/>
                  <a:gd name="T16" fmla="*/ 10 w 10"/>
                  <a:gd name="T17" fmla="*/ 19 h 21"/>
                  <a:gd name="T18" fmla="*/ 10 w 10"/>
                  <a:gd name="T19" fmla="*/ 20 h 21"/>
                  <a:gd name="T20" fmla="*/ 1 w 10"/>
                  <a:gd name="T2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1" y="10"/>
                    </a:moveTo>
                    <a:cubicBezTo>
                      <a:pt x="0" y="8"/>
                      <a:pt x="2" y="6"/>
                      <a:pt x="4" y="5"/>
                    </a:cubicBezTo>
                    <a:cubicBezTo>
                      <a:pt x="6" y="4"/>
                      <a:pt x="6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0" y="4"/>
                      <a:pt x="0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10" y="15"/>
                      <a:pt x="10" y="17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5" y="21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91"/>
              <p:cNvSpPr/>
              <p:nvPr/>
            </p:nvSpPr>
            <p:spPr bwMode="auto">
              <a:xfrm>
                <a:off x="2903" y="2281"/>
                <a:ext cx="24" cy="24"/>
              </a:xfrm>
              <a:custGeom>
                <a:avLst/>
                <a:gdLst>
                  <a:gd name="T0" fmla="*/ 1 w 9"/>
                  <a:gd name="T1" fmla="*/ 0 h 9"/>
                  <a:gd name="T2" fmla="*/ 7 w 9"/>
                  <a:gd name="T3" fmla="*/ 3 h 9"/>
                  <a:gd name="T4" fmla="*/ 7 w 9"/>
                  <a:gd name="T5" fmla="*/ 3 h 9"/>
                  <a:gd name="T6" fmla="*/ 9 w 9"/>
                  <a:gd name="T7" fmla="*/ 6 h 9"/>
                  <a:gd name="T8" fmla="*/ 7 w 9"/>
                  <a:gd name="T9" fmla="*/ 9 h 9"/>
                  <a:gd name="T10" fmla="*/ 4 w 9"/>
                  <a:gd name="T11" fmla="*/ 9 h 9"/>
                  <a:gd name="T12" fmla="*/ 4 w 9"/>
                  <a:gd name="T13" fmla="*/ 8 h 9"/>
                  <a:gd name="T14" fmla="*/ 4 w 9"/>
                  <a:gd name="T15" fmla="*/ 5 h 9"/>
                  <a:gd name="T16" fmla="*/ 2 w 9"/>
                  <a:gd name="T17" fmla="*/ 5 h 9"/>
                  <a:gd name="T18" fmla="*/ 2 w 9"/>
                  <a:gd name="T19" fmla="*/ 3 h 9"/>
                  <a:gd name="T20" fmla="*/ 1 w 9"/>
                  <a:gd name="T21" fmla="*/ 1 h 9"/>
                  <a:gd name="T22" fmla="*/ 1 w 9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1" y="0"/>
                    </a:moveTo>
                    <a:cubicBezTo>
                      <a:pt x="4" y="0"/>
                      <a:pt x="6" y="1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4"/>
                      <a:pt x="8" y="5"/>
                      <a:pt x="9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5" y="9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6" y="5"/>
                      <a:pt x="4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3"/>
                      <a:pt x="2" y="1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92"/>
              <p:cNvSpPr/>
              <p:nvPr/>
            </p:nvSpPr>
            <p:spPr bwMode="auto">
              <a:xfrm>
                <a:off x="4256" y="1175"/>
                <a:ext cx="126" cy="123"/>
              </a:xfrm>
              <a:custGeom>
                <a:avLst/>
                <a:gdLst>
                  <a:gd name="T0" fmla="*/ 27 w 47"/>
                  <a:gd name="T1" fmla="*/ 4 h 46"/>
                  <a:gd name="T2" fmla="*/ 18 w 47"/>
                  <a:gd name="T3" fmla="*/ 0 h 46"/>
                  <a:gd name="T4" fmla="*/ 4 w 47"/>
                  <a:gd name="T5" fmla="*/ 19 h 46"/>
                  <a:gd name="T6" fmla="*/ 8 w 47"/>
                  <a:gd name="T7" fmla="*/ 26 h 46"/>
                  <a:gd name="T8" fmla="*/ 14 w 47"/>
                  <a:gd name="T9" fmla="*/ 28 h 46"/>
                  <a:gd name="T10" fmla="*/ 9 w 47"/>
                  <a:gd name="T11" fmla="*/ 37 h 46"/>
                  <a:gd name="T12" fmla="*/ 19 w 47"/>
                  <a:gd name="T13" fmla="*/ 46 h 46"/>
                  <a:gd name="T14" fmla="*/ 32 w 47"/>
                  <a:gd name="T15" fmla="*/ 32 h 46"/>
                  <a:gd name="T16" fmla="*/ 31 w 47"/>
                  <a:gd name="T17" fmla="*/ 27 h 46"/>
                  <a:gd name="T18" fmla="*/ 39 w 47"/>
                  <a:gd name="T19" fmla="*/ 25 h 46"/>
                  <a:gd name="T20" fmla="*/ 45 w 47"/>
                  <a:gd name="T21" fmla="*/ 20 h 46"/>
                  <a:gd name="T22" fmla="*/ 37 w 47"/>
                  <a:gd name="T23" fmla="*/ 11 h 46"/>
                  <a:gd name="T24" fmla="*/ 31 w 47"/>
                  <a:gd name="T25" fmla="*/ 8 h 46"/>
                  <a:gd name="T26" fmla="*/ 27 w 47"/>
                  <a:gd name="T27" fmla="*/ 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6">
                    <a:moveTo>
                      <a:pt x="27" y="4"/>
                    </a:moveTo>
                    <a:cubicBezTo>
                      <a:pt x="25" y="2"/>
                      <a:pt x="21" y="0"/>
                      <a:pt x="18" y="0"/>
                    </a:cubicBezTo>
                    <a:cubicBezTo>
                      <a:pt x="8" y="1"/>
                      <a:pt x="0" y="12"/>
                      <a:pt x="4" y="19"/>
                    </a:cubicBezTo>
                    <a:cubicBezTo>
                      <a:pt x="4" y="22"/>
                      <a:pt x="5" y="24"/>
                      <a:pt x="8" y="26"/>
                    </a:cubicBezTo>
                    <a:cubicBezTo>
                      <a:pt x="9" y="27"/>
                      <a:pt x="12" y="28"/>
                      <a:pt x="14" y="28"/>
                    </a:cubicBezTo>
                    <a:cubicBezTo>
                      <a:pt x="12" y="30"/>
                      <a:pt x="10" y="34"/>
                      <a:pt x="9" y="37"/>
                    </a:cubicBezTo>
                    <a:cubicBezTo>
                      <a:pt x="7" y="43"/>
                      <a:pt x="14" y="46"/>
                      <a:pt x="19" y="46"/>
                    </a:cubicBezTo>
                    <a:cubicBezTo>
                      <a:pt x="27" y="45"/>
                      <a:pt x="32" y="40"/>
                      <a:pt x="32" y="32"/>
                    </a:cubicBezTo>
                    <a:cubicBezTo>
                      <a:pt x="32" y="31"/>
                      <a:pt x="32" y="29"/>
                      <a:pt x="31" y="27"/>
                    </a:cubicBezTo>
                    <a:cubicBezTo>
                      <a:pt x="31" y="25"/>
                      <a:pt x="37" y="25"/>
                      <a:pt x="39" y="25"/>
                    </a:cubicBezTo>
                    <a:cubicBezTo>
                      <a:pt x="42" y="25"/>
                      <a:pt x="44" y="23"/>
                      <a:pt x="45" y="20"/>
                    </a:cubicBezTo>
                    <a:cubicBezTo>
                      <a:pt x="47" y="15"/>
                      <a:pt x="42" y="11"/>
                      <a:pt x="37" y="11"/>
                    </a:cubicBezTo>
                    <a:cubicBezTo>
                      <a:pt x="34" y="11"/>
                      <a:pt x="33" y="11"/>
                      <a:pt x="31" y="8"/>
                    </a:cubicBezTo>
                    <a:cubicBezTo>
                      <a:pt x="30" y="7"/>
                      <a:pt x="28" y="5"/>
                      <a:pt x="27" y="4"/>
                    </a:cubicBezTo>
                    <a:close/>
                  </a:path>
                </a:pathLst>
              </a:custGeom>
              <a:solidFill>
                <a:srgbClr val="D7F4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93"/>
              <p:cNvSpPr/>
              <p:nvPr/>
            </p:nvSpPr>
            <p:spPr bwMode="auto">
              <a:xfrm>
                <a:off x="4264" y="1217"/>
                <a:ext cx="77" cy="49"/>
              </a:xfrm>
              <a:custGeom>
                <a:avLst/>
                <a:gdLst>
                  <a:gd name="T0" fmla="*/ 19 w 29"/>
                  <a:gd name="T1" fmla="*/ 0 h 18"/>
                  <a:gd name="T2" fmla="*/ 17 w 29"/>
                  <a:gd name="T3" fmla="*/ 2 h 18"/>
                  <a:gd name="T4" fmla="*/ 11 w 29"/>
                  <a:gd name="T5" fmla="*/ 9 h 18"/>
                  <a:gd name="T6" fmla="*/ 1 w 29"/>
                  <a:gd name="T7" fmla="*/ 7 h 18"/>
                  <a:gd name="T8" fmla="*/ 0 w 29"/>
                  <a:gd name="T9" fmla="*/ 8 h 18"/>
                  <a:gd name="T10" fmla="*/ 13 w 29"/>
                  <a:gd name="T11" fmla="*/ 12 h 18"/>
                  <a:gd name="T12" fmla="*/ 20 w 29"/>
                  <a:gd name="T13" fmla="*/ 10 h 18"/>
                  <a:gd name="T14" fmla="*/ 28 w 29"/>
                  <a:gd name="T15" fmla="*/ 14 h 18"/>
                  <a:gd name="T16" fmla="*/ 29 w 29"/>
                  <a:gd name="T17" fmla="*/ 13 h 18"/>
                  <a:gd name="T18" fmla="*/ 27 w 29"/>
                  <a:gd name="T19" fmla="*/ 7 h 18"/>
                  <a:gd name="T20" fmla="*/ 22 w 29"/>
                  <a:gd name="T21" fmla="*/ 3 h 18"/>
                  <a:gd name="T22" fmla="*/ 19 w 29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18">
                    <a:moveTo>
                      <a:pt x="19" y="0"/>
                    </a:moveTo>
                    <a:cubicBezTo>
                      <a:pt x="18" y="0"/>
                      <a:pt x="17" y="2"/>
                      <a:pt x="17" y="2"/>
                    </a:cubicBezTo>
                    <a:cubicBezTo>
                      <a:pt x="16" y="4"/>
                      <a:pt x="13" y="10"/>
                      <a:pt x="11" y="9"/>
                    </a:cubicBezTo>
                    <a:cubicBezTo>
                      <a:pt x="7" y="8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3" y="10"/>
                      <a:pt x="12" y="18"/>
                      <a:pt x="13" y="12"/>
                    </a:cubicBezTo>
                    <a:cubicBezTo>
                      <a:pt x="15" y="11"/>
                      <a:pt x="17" y="10"/>
                      <a:pt x="20" y="10"/>
                    </a:cubicBezTo>
                    <a:cubicBezTo>
                      <a:pt x="23" y="10"/>
                      <a:pt x="25" y="12"/>
                      <a:pt x="28" y="14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29" y="11"/>
                      <a:pt x="29" y="9"/>
                      <a:pt x="27" y="7"/>
                    </a:cubicBezTo>
                    <a:cubicBezTo>
                      <a:pt x="25" y="6"/>
                      <a:pt x="23" y="5"/>
                      <a:pt x="22" y="3"/>
                    </a:cubicBezTo>
                    <a:cubicBezTo>
                      <a:pt x="21" y="2"/>
                      <a:pt x="20" y="1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94"/>
              <p:cNvSpPr/>
              <p:nvPr/>
            </p:nvSpPr>
            <p:spPr bwMode="auto">
              <a:xfrm>
                <a:off x="4264" y="1167"/>
                <a:ext cx="118" cy="83"/>
              </a:xfrm>
              <a:custGeom>
                <a:avLst/>
                <a:gdLst>
                  <a:gd name="T0" fmla="*/ 30 w 44"/>
                  <a:gd name="T1" fmla="*/ 14 h 31"/>
                  <a:gd name="T2" fmla="*/ 20 w 44"/>
                  <a:gd name="T3" fmla="*/ 5 h 31"/>
                  <a:gd name="T4" fmla="*/ 0 w 44"/>
                  <a:gd name="T5" fmla="*/ 16 h 31"/>
                  <a:gd name="T6" fmla="*/ 0 w 44"/>
                  <a:gd name="T7" fmla="*/ 17 h 31"/>
                  <a:gd name="T8" fmla="*/ 9 w 44"/>
                  <a:gd name="T9" fmla="*/ 11 h 31"/>
                  <a:gd name="T10" fmla="*/ 10 w 44"/>
                  <a:gd name="T11" fmla="*/ 9 h 31"/>
                  <a:gd name="T12" fmla="*/ 19 w 44"/>
                  <a:gd name="T13" fmla="*/ 8 h 31"/>
                  <a:gd name="T14" fmla="*/ 27 w 44"/>
                  <a:gd name="T15" fmla="*/ 18 h 31"/>
                  <a:gd name="T16" fmla="*/ 33 w 44"/>
                  <a:gd name="T17" fmla="*/ 29 h 31"/>
                  <a:gd name="T18" fmla="*/ 41 w 44"/>
                  <a:gd name="T19" fmla="*/ 26 h 31"/>
                  <a:gd name="T20" fmla="*/ 43 w 44"/>
                  <a:gd name="T21" fmla="*/ 21 h 31"/>
                  <a:gd name="T22" fmla="*/ 43 w 44"/>
                  <a:gd name="T23" fmla="*/ 22 h 31"/>
                  <a:gd name="T24" fmla="*/ 43 w 44"/>
                  <a:gd name="T25" fmla="*/ 21 h 31"/>
                  <a:gd name="T26" fmla="*/ 43 w 44"/>
                  <a:gd name="T27" fmla="*/ 21 h 31"/>
                  <a:gd name="T28" fmla="*/ 43 w 44"/>
                  <a:gd name="T29" fmla="*/ 20 h 31"/>
                  <a:gd name="T30" fmla="*/ 42 w 44"/>
                  <a:gd name="T31" fmla="*/ 19 h 31"/>
                  <a:gd name="T32" fmla="*/ 39 w 44"/>
                  <a:gd name="T33" fmla="*/ 16 h 31"/>
                  <a:gd name="T34" fmla="*/ 38 w 44"/>
                  <a:gd name="T35" fmla="*/ 15 h 31"/>
                  <a:gd name="T36" fmla="*/ 37 w 44"/>
                  <a:gd name="T37" fmla="*/ 16 h 31"/>
                  <a:gd name="T38" fmla="*/ 39 w 44"/>
                  <a:gd name="T39" fmla="*/ 17 h 31"/>
                  <a:gd name="T40" fmla="*/ 40 w 44"/>
                  <a:gd name="T41" fmla="*/ 19 h 31"/>
                  <a:gd name="T42" fmla="*/ 41 w 44"/>
                  <a:gd name="T43" fmla="*/ 22 h 31"/>
                  <a:gd name="T44" fmla="*/ 39 w 44"/>
                  <a:gd name="T45" fmla="*/ 26 h 31"/>
                  <a:gd name="T46" fmla="*/ 38 w 44"/>
                  <a:gd name="T47" fmla="*/ 27 h 31"/>
                  <a:gd name="T48" fmla="*/ 38 w 44"/>
                  <a:gd name="T49" fmla="*/ 26 h 31"/>
                  <a:gd name="T50" fmla="*/ 36 w 44"/>
                  <a:gd name="T51" fmla="*/ 27 h 31"/>
                  <a:gd name="T52" fmla="*/ 30 w 44"/>
                  <a:gd name="T53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1">
                    <a:moveTo>
                      <a:pt x="30" y="14"/>
                    </a:moveTo>
                    <a:cubicBezTo>
                      <a:pt x="29" y="10"/>
                      <a:pt x="24" y="7"/>
                      <a:pt x="20" y="5"/>
                    </a:cubicBezTo>
                    <a:cubicBezTo>
                      <a:pt x="10" y="0"/>
                      <a:pt x="5" y="8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4" y="16"/>
                      <a:pt x="6" y="13"/>
                      <a:pt x="9" y="11"/>
                    </a:cubicBezTo>
                    <a:cubicBezTo>
                      <a:pt x="9" y="10"/>
                      <a:pt x="10" y="10"/>
                      <a:pt x="10" y="9"/>
                    </a:cubicBezTo>
                    <a:cubicBezTo>
                      <a:pt x="13" y="8"/>
                      <a:pt x="16" y="7"/>
                      <a:pt x="19" y="8"/>
                    </a:cubicBezTo>
                    <a:cubicBezTo>
                      <a:pt x="23" y="9"/>
                      <a:pt x="27" y="13"/>
                      <a:pt x="27" y="18"/>
                    </a:cubicBezTo>
                    <a:cubicBezTo>
                      <a:pt x="28" y="23"/>
                      <a:pt x="29" y="29"/>
                      <a:pt x="33" y="29"/>
                    </a:cubicBezTo>
                    <a:cubicBezTo>
                      <a:pt x="37" y="31"/>
                      <a:pt x="40" y="29"/>
                      <a:pt x="41" y="26"/>
                    </a:cubicBezTo>
                    <a:cubicBezTo>
                      <a:pt x="43" y="25"/>
                      <a:pt x="44" y="23"/>
                      <a:pt x="43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1" y="18"/>
                      <a:pt x="40" y="17"/>
                      <a:pt x="39" y="16"/>
                    </a:cubicBezTo>
                    <a:cubicBezTo>
                      <a:pt x="39" y="16"/>
                      <a:pt x="38" y="15"/>
                      <a:pt x="38" y="15"/>
                    </a:cubicBezTo>
                    <a:cubicBezTo>
                      <a:pt x="37" y="15"/>
                      <a:pt x="37" y="15"/>
                      <a:pt x="37" y="16"/>
                    </a:cubicBezTo>
                    <a:cubicBezTo>
                      <a:pt x="38" y="16"/>
                      <a:pt x="39" y="17"/>
                      <a:pt x="39" y="17"/>
                    </a:cubicBezTo>
                    <a:cubicBezTo>
                      <a:pt x="39" y="18"/>
                      <a:pt x="39" y="18"/>
                      <a:pt x="40" y="19"/>
                    </a:cubicBezTo>
                    <a:cubicBezTo>
                      <a:pt x="40" y="20"/>
                      <a:pt x="41" y="21"/>
                      <a:pt x="41" y="22"/>
                    </a:cubicBezTo>
                    <a:cubicBezTo>
                      <a:pt x="40" y="24"/>
                      <a:pt x="40" y="25"/>
                      <a:pt x="39" y="26"/>
                    </a:cubicBezTo>
                    <a:cubicBezTo>
                      <a:pt x="39" y="27"/>
                      <a:pt x="38" y="27"/>
                      <a:pt x="38" y="27"/>
                    </a:cubicBezTo>
                    <a:cubicBezTo>
                      <a:pt x="38" y="27"/>
                      <a:pt x="38" y="26"/>
                      <a:pt x="38" y="26"/>
                    </a:cubicBezTo>
                    <a:cubicBezTo>
                      <a:pt x="37" y="27"/>
                      <a:pt x="36" y="27"/>
                      <a:pt x="36" y="27"/>
                    </a:cubicBezTo>
                    <a:cubicBezTo>
                      <a:pt x="30" y="24"/>
                      <a:pt x="32" y="19"/>
                      <a:pt x="30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95"/>
              <p:cNvSpPr/>
              <p:nvPr/>
            </p:nvSpPr>
            <p:spPr bwMode="auto">
              <a:xfrm>
                <a:off x="4160" y="1207"/>
                <a:ext cx="147" cy="332"/>
              </a:xfrm>
              <a:custGeom>
                <a:avLst/>
                <a:gdLst>
                  <a:gd name="T0" fmla="*/ 41 w 55"/>
                  <a:gd name="T1" fmla="*/ 0 h 124"/>
                  <a:gd name="T2" fmla="*/ 32 w 55"/>
                  <a:gd name="T3" fmla="*/ 7 h 124"/>
                  <a:gd name="T4" fmla="*/ 30 w 55"/>
                  <a:gd name="T5" fmla="*/ 14 h 124"/>
                  <a:gd name="T6" fmla="*/ 25 w 55"/>
                  <a:gd name="T7" fmla="*/ 27 h 124"/>
                  <a:gd name="T8" fmla="*/ 22 w 55"/>
                  <a:gd name="T9" fmla="*/ 67 h 124"/>
                  <a:gd name="T10" fmla="*/ 14 w 55"/>
                  <a:gd name="T11" fmla="*/ 43 h 124"/>
                  <a:gd name="T12" fmla="*/ 13 w 55"/>
                  <a:gd name="T13" fmla="*/ 19 h 124"/>
                  <a:gd name="T14" fmla="*/ 11 w 55"/>
                  <a:gd name="T15" fmla="*/ 18 h 124"/>
                  <a:gd name="T16" fmla="*/ 1 w 55"/>
                  <a:gd name="T17" fmla="*/ 25 h 124"/>
                  <a:gd name="T18" fmla="*/ 0 w 55"/>
                  <a:gd name="T19" fmla="*/ 26 h 124"/>
                  <a:gd name="T20" fmla="*/ 4 w 55"/>
                  <a:gd name="T21" fmla="*/ 33 h 124"/>
                  <a:gd name="T22" fmla="*/ 5 w 55"/>
                  <a:gd name="T23" fmla="*/ 34 h 124"/>
                  <a:gd name="T24" fmla="*/ 7 w 55"/>
                  <a:gd name="T25" fmla="*/ 41 h 124"/>
                  <a:gd name="T26" fmla="*/ 12 w 55"/>
                  <a:gd name="T27" fmla="*/ 54 h 124"/>
                  <a:gd name="T28" fmla="*/ 25 w 55"/>
                  <a:gd name="T29" fmla="*/ 82 h 124"/>
                  <a:gd name="T30" fmla="*/ 53 w 55"/>
                  <a:gd name="T31" fmla="*/ 123 h 124"/>
                  <a:gd name="T32" fmla="*/ 54 w 55"/>
                  <a:gd name="T33" fmla="*/ 122 h 124"/>
                  <a:gd name="T34" fmla="*/ 29 w 55"/>
                  <a:gd name="T35" fmla="*/ 63 h 124"/>
                  <a:gd name="T36" fmla="*/ 50 w 55"/>
                  <a:gd name="T37" fmla="*/ 18 h 124"/>
                  <a:gd name="T38" fmla="*/ 50 w 55"/>
                  <a:gd name="T39" fmla="*/ 16 h 124"/>
                  <a:gd name="T40" fmla="*/ 42 w 55"/>
                  <a:gd name="T41" fmla="*/ 1 h 124"/>
                  <a:gd name="T42" fmla="*/ 41 w 55"/>
                  <a:gd name="T4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24">
                    <a:moveTo>
                      <a:pt x="41" y="0"/>
                    </a:moveTo>
                    <a:cubicBezTo>
                      <a:pt x="37" y="1"/>
                      <a:pt x="34" y="4"/>
                      <a:pt x="32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29" y="18"/>
                      <a:pt x="27" y="23"/>
                      <a:pt x="25" y="27"/>
                    </a:cubicBezTo>
                    <a:cubicBezTo>
                      <a:pt x="19" y="39"/>
                      <a:pt x="20" y="53"/>
                      <a:pt x="22" y="67"/>
                    </a:cubicBezTo>
                    <a:cubicBezTo>
                      <a:pt x="18" y="59"/>
                      <a:pt x="15" y="51"/>
                      <a:pt x="14" y="43"/>
                    </a:cubicBezTo>
                    <a:cubicBezTo>
                      <a:pt x="13" y="35"/>
                      <a:pt x="15" y="27"/>
                      <a:pt x="13" y="19"/>
                    </a:cubicBezTo>
                    <a:cubicBezTo>
                      <a:pt x="12" y="18"/>
                      <a:pt x="11" y="18"/>
                      <a:pt x="11" y="18"/>
                    </a:cubicBezTo>
                    <a:cubicBezTo>
                      <a:pt x="8" y="22"/>
                      <a:pt x="5" y="24"/>
                      <a:pt x="1" y="25"/>
                    </a:cubicBezTo>
                    <a:cubicBezTo>
                      <a:pt x="0" y="25"/>
                      <a:pt x="0" y="26"/>
                      <a:pt x="0" y="26"/>
                    </a:cubicBezTo>
                    <a:cubicBezTo>
                      <a:pt x="1" y="29"/>
                      <a:pt x="3" y="31"/>
                      <a:pt x="4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7"/>
                      <a:pt x="7" y="41"/>
                      <a:pt x="7" y="41"/>
                    </a:cubicBezTo>
                    <a:cubicBezTo>
                      <a:pt x="8" y="46"/>
                      <a:pt x="10" y="50"/>
                      <a:pt x="12" y="54"/>
                    </a:cubicBezTo>
                    <a:cubicBezTo>
                      <a:pt x="15" y="64"/>
                      <a:pt x="21" y="73"/>
                      <a:pt x="25" y="82"/>
                    </a:cubicBezTo>
                    <a:cubicBezTo>
                      <a:pt x="32" y="97"/>
                      <a:pt x="39" y="112"/>
                      <a:pt x="53" y="123"/>
                    </a:cubicBezTo>
                    <a:cubicBezTo>
                      <a:pt x="54" y="124"/>
                      <a:pt x="55" y="122"/>
                      <a:pt x="54" y="122"/>
                    </a:cubicBezTo>
                    <a:cubicBezTo>
                      <a:pt x="40" y="105"/>
                      <a:pt x="33" y="84"/>
                      <a:pt x="29" y="63"/>
                    </a:cubicBezTo>
                    <a:cubicBezTo>
                      <a:pt x="26" y="46"/>
                      <a:pt x="30" y="22"/>
                      <a:pt x="50" y="18"/>
                    </a:cubicBezTo>
                    <a:cubicBezTo>
                      <a:pt x="51" y="18"/>
                      <a:pt x="51" y="17"/>
                      <a:pt x="50" y="16"/>
                    </a:cubicBezTo>
                    <a:cubicBezTo>
                      <a:pt x="44" y="13"/>
                      <a:pt x="43" y="8"/>
                      <a:pt x="42" y="1"/>
                    </a:cubicBezTo>
                    <a:cubicBezTo>
                      <a:pt x="42" y="1"/>
                      <a:pt x="41" y="0"/>
                      <a:pt x="41" y="0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96"/>
              <p:cNvSpPr/>
              <p:nvPr/>
            </p:nvSpPr>
            <p:spPr bwMode="auto">
              <a:xfrm>
                <a:off x="4160" y="1282"/>
                <a:ext cx="50" cy="96"/>
              </a:xfrm>
              <a:custGeom>
                <a:avLst/>
                <a:gdLst>
                  <a:gd name="T0" fmla="*/ 10 w 19"/>
                  <a:gd name="T1" fmla="*/ 5 h 36"/>
                  <a:gd name="T2" fmla="*/ 8 w 19"/>
                  <a:gd name="T3" fmla="*/ 5 h 36"/>
                  <a:gd name="T4" fmla="*/ 2 w 19"/>
                  <a:gd name="T5" fmla="*/ 0 h 36"/>
                  <a:gd name="T6" fmla="*/ 0 w 19"/>
                  <a:gd name="T7" fmla="*/ 2 h 36"/>
                  <a:gd name="T8" fmla="*/ 4 w 19"/>
                  <a:gd name="T9" fmla="*/ 10 h 36"/>
                  <a:gd name="T10" fmla="*/ 17 w 19"/>
                  <a:gd name="T11" fmla="*/ 35 h 36"/>
                  <a:gd name="T12" fmla="*/ 18 w 19"/>
                  <a:gd name="T13" fmla="*/ 35 h 36"/>
                  <a:gd name="T14" fmla="*/ 10 w 19"/>
                  <a:gd name="T15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6">
                    <a:moveTo>
                      <a:pt x="10" y="5"/>
                    </a:moveTo>
                    <a:cubicBezTo>
                      <a:pt x="9" y="4"/>
                      <a:pt x="8" y="4"/>
                      <a:pt x="8" y="5"/>
                    </a:cubicBezTo>
                    <a:cubicBezTo>
                      <a:pt x="8" y="4"/>
                      <a:pt x="3" y="1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5"/>
                      <a:pt x="3" y="8"/>
                      <a:pt x="4" y="10"/>
                    </a:cubicBezTo>
                    <a:cubicBezTo>
                      <a:pt x="7" y="19"/>
                      <a:pt x="12" y="28"/>
                      <a:pt x="17" y="35"/>
                    </a:cubicBezTo>
                    <a:cubicBezTo>
                      <a:pt x="17" y="36"/>
                      <a:pt x="19" y="35"/>
                      <a:pt x="18" y="35"/>
                    </a:cubicBezTo>
                    <a:cubicBezTo>
                      <a:pt x="16" y="24"/>
                      <a:pt x="14" y="14"/>
                      <a:pt x="10" y="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97"/>
              <p:cNvSpPr/>
              <p:nvPr/>
            </p:nvSpPr>
            <p:spPr bwMode="auto">
              <a:xfrm>
                <a:off x="4218" y="1247"/>
                <a:ext cx="81" cy="118"/>
              </a:xfrm>
              <a:custGeom>
                <a:avLst/>
                <a:gdLst>
                  <a:gd name="T0" fmla="*/ 19 w 30"/>
                  <a:gd name="T1" fmla="*/ 3 h 44"/>
                  <a:gd name="T2" fmla="*/ 9 w 30"/>
                  <a:gd name="T3" fmla="*/ 9 h 44"/>
                  <a:gd name="T4" fmla="*/ 4 w 30"/>
                  <a:gd name="T5" fmla="*/ 13 h 44"/>
                  <a:gd name="T6" fmla="*/ 1 w 30"/>
                  <a:gd name="T7" fmla="*/ 21 h 44"/>
                  <a:gd name="T8" fmla="*/ 1 w 30"/>
                  <a:gd name="T9" fmla="*/ 43 h 44"/>
                  <a:gd name="T10" fmla="*/ 3 w 30"/>
                  <a:gd name="T11" fmla="*/ 43 h 44"/>
                  <a:gd name="T12" fmla="*/ 4 w 30"/>
                  <a:gd name="T13" fmla="*/ 40 h 44"/>
                  <a:gd name="T14" fmla="*/ 4 w 30"/>
                  <a:gd name="T15" fmla="*/ 40 h 44"/>
                  <a:gd name="T16" fmla="*/ 4 w 30"/>
                  <a:gd name="T17" fmla="*/ 38 h 44"/>
                  <a:gd name="T18" fmla="*/ 3 w 30"/>
                  <a:gd name="T19" fmla="*/ 24 h 44"/>
                  <a:gd name="T20" fmla="*/ 6 w 30"/>
                  <a:gd name="T21" fmla="*/ 16 h 44"/>
                  <a:gd name="T22" fmla="*/ 9 w 30"/>
                  <a:gd name="T23" fmla="*/ 13 h 44"/>
                  <a:gd name="T24" fmla="*/ 25 w 30"/>
                  <a:gd name="T25" fmla="*/ 17 h 44"/>
                  <a:gd name="T26" fmla="*/ 26 w 30"/>
                  <a:gd name="T27" fmla="*/ 16 h 44"/>
                  <a:gd name="T28" fmla="*/ 29 w 30"/>
                  <a:gd name="T29" fmla="*/ 4 h 44"/>
                  <a:gd name="T30" fmla="*/ 29 w 30"/>
                  <a:gd name="T31" fmla="*/ 2 h 44"/>
                  <a:gd name="T32" fmla="*/ 19 w 30"/>
                  <a:gd name="T33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4">
                    <a:moveTo>
                      <a:pt x="19" y="3"/>
                    </a:moveTo>
                    <a:cubicBezTo>
                      <a:pt x="16" y="5"/>
                      <a:pt x="12" y="7"/>
                      <a:pt x="9" y="9"/>
                    </a:cubicBezTo>
                    <a:cubicBezTo>
                      <a:pt x="7" y="9"/>
                      <a:pt x="5" y="11"/>
                      <a:pt x="4" y="13"/>
                    </a:cubicBezTo>
                    <a:cubicBezTo>
                      <a:pt x="2" y="15"/>
                      <a:pt x="2" y="18"/>
                      <a:pt x="1" y="21"/>
                    </a:cubicBezTo>
                    <a:cubicBezTo>
                      <a:pt x="0" y="28"/>
                      <a:pt x="1" y="37"/>
                      <a:pt x="1" y="43"/>
                    </a:cubicBezTo>
                    <a:cubicBezTo>
                      <a:pt x="1" y="44"/>
                      <a:pt x="3" y="44"/>
                      <a:pt x="3" y="43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" y="39"/>
                      <a:pt x="4" y="38"/>
                      <a:pt x="4" y="38"/>
                    </a:cubicBezTo>
                    <a:cubicBezTo>
                      <a:pt x="4" y="33"/>
                      <a:pt x="3" y="29"/>
                      <a:pt x="3" y="24"/>
                    </a:cubicBezTo>
                    <a:cubicBezTo>
                      <a:pt x="4" y="21"/>
                      <a:pt x="4" y="18"/>
                      <a:pt x="6" y="16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4" y="11"/>
                      <a:pt x="21" y="15"/>
                      <a:pt x="25" y="17"/>
                    </a:cubicBezTo>
                    <a:cubicBezTo>
                      <a:pt x="26" y="18"/>
                      <a:pt x="27" y="17"/>
                      <a:pt x="26" y="16"/>
                    </a:cubicBezTo>
                    <a:cubicBezTo>
                      <a:pt x="25" y="11"/>
                      <a:pt x="25" y="7"/>
                      <a:pt x="29" y="4"/>
                    </a:cubicBezTo>
                    <a:cubicBezTo>
                      <a:pt x="30" y="4"/>
                      <a:pt x="30" y="3"/>
                      <a:pt x="29" y="2"/>
                    </a:cubicBezTo>
                    <a:cubicBezTo>
                      <a:pt x="26" y="1"/>
                      <a:pt x="21" y="0"/>
                      <a:pt x="19" y="3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98"/>
              <p:cNvSpPr/>
              <p:nvPr/>
            </p:nvSpPr>
            <p:spPr bwMode="auto">
              <a:xfrm>
                <a:off x="4285" y="1268"/>
                <a:ext cx="54" cy="30"/>
              </a:xfrm>
              <a:custGeom>
                <a:avLst/>
                <a:gdLst>
                  <a:gd name="T0" fmla="*/ 14 w 20"/>
                  <a:gd name="T1" fmla="*/ 5 h 11"/>
                  <a:gd name="T2" fmla="*/ 12 w 20"/>
                  <a:gd name="T3" fmla="*/ 7 h 11"/>
                  <a:gd name="T4" fmla="*/ 9 w 20"/>
                  <a:gd name="T5" fmla="*/ 7 h 11"/>
                  <a:gd name="T6" fmla="*/ 8 w 20"/>
                  <a:gd name="T7" fmla="*/ 4 h 11"/>
                  <a:gd name="T8" fmla="*/ 8 w 20"/>
                  <a:gd name="T9" fmla="*/ 4 h 11"/>
                  <a:gd name="T10" fmla="*/ 3 w 20"/>
                  <a:gd name="T11" fmla="*/ 3 h 11"/>
                  <a:gd name="T12" fmla="*/ 2 w 20"/>
                  <a:gd name="T13" fmla="*/ 3 h 11"/>
                  <a:gd name="T14" fmla="*/ 7 w 20"/>
                  <a:gd name="T15" fmla="*/ 10 h 11"/>
                  <a:gd name="T16" fmla="*/ 14 w 20"/>
                  <a:gd name="T17" fmla="*/ 10 h 11"/>
                  <a:gd name="T18" fmla="*/ 20 w 20"/>
                  <a:gd name="T19" fmla="*/ 1 h 11"/>
                  <a:gd name="T20" fmla="*/ 20 w 20"/>
                  <a:gd name="T21" fmla="*/ 0 h 11"/>
                  <a:gd name="T22" fmla="*/ 14 w 20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1">
                    <a:moveTo>
                      <a:pt x="14" y="5"/>
                    </a:moveTo>
                    <a:cubicBezTo>
                      <a:pt x="13" y="5"/>
                      <a:pt x="13" y="6"/>
                      <a:pt x="12" y="7"/>
                    </a:cubicBezTo>
                    <a:cubicBezTo>
                      <a:pt x="11" y="7"/>
                      <a:pt x="10" y="8"/>
                      <a:pt x="9" y="7"/>
                    </a:cubicBezTo>
                    <a:cubicBezTo>
                      <a:pt x="7" y="7"/>
                      <a:pt x="7" y="6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2"/>
                      <a:pt x="5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7"/>
                      <a:pt x="3" y="10"/>
                      <a:pt x="7" y="10"/>
                    </a:cubicBezTo>
                    <a:cubicBezTo>
                      <a:pt x="9" y="11"/>
                      <a:pt x="12" y="11"/>
                      <a:pt x="14" y="10"/>
                    </a:cubicBezTo>
                    <a:cubicBezTo>
                      <a:pt x="17" y="8"/>
                      <a:pt x="20" y="4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2"/>
                      <a:pt x="16" y="3"/>
                      <a:pt x="14" y="5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99"/>
              <p:cNvSpPr/>
              <p:nvPr/>
            </p:nvSpPr>
            <p:spPr bwMode="auto">
              <a:xfrm>
                <a:off x="4283" y="1188"/>
                <a:ext cx="56" cy="38"/>
              </a:xfrm>
              <a:custGeom>
                <a:avLst/>
                <a:gdLst>
                  <a:gd name="T0" fmla="*/ 13 w 21"/>
                  <a:gd name="T1" fmla="*/ 1 h 14"/>
                  <a:gd name="T2" fmla="*/ 7 w 21"/>
                  <a:gd name="T3" fmla="*/ 2 h 14"/>
                  <a:gd name="T4" fmla="*/ 0 w 21"/>
                  <a:gd name="T5" fmla="*/ 5 h 14"/>
                  <a:gd name="T6" fmla="*/ 0 w 21"/>
                  <a:gd name="T7" fmla="*/ 6 h 14"/>
                  <a:gd name="T8" fmla="*/ 11 w 21"/>
                  <a:gd name="T9" fmla="*/ 10 h 14"/>
                  <a:gd name="T10" fmla="*/ 12 w 21"/>
                  <a:gd name="T11" fmla="*/ 10 h 14"/>
                  <a:gd name="T12" fmla="*/ 17 w 21"/>
                  <a:gd name="T13" fmla="*/ 14 h 14"/>
                  <a:gd name="T14" fmla="*/ 17 w 21"/>
                  <a:gd name="T15" fmla="*/ 14 h 14"/>
                  <a:gd name="T16" fmla="*/ 17 w 21"/>
                  <a:gd name="T17" fmla="*/ 14 h 14"/>
                  <a:gd name="T18" fmla="*/ 18 w 21"/>
                  <a:gd name="T19" fmla="*/ 14 h 14"/>
                  <a:gd name="T20" fmla="*/ 13 w 21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13" y="1"/>
                    </a:moveTo>
                    <a:cubicBezTo>
                      <a:pt x="11" y="0"/>
                      <a:pt x="9" y="1"/>
                      <a:pt x="7" y="2"/>
                    </a:cubicBezTo>
                    <a:cubicBezTo>
                      <a:pt x="5" y="4"/>
                      <a:pt x="1" y="2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4" y="7"/>
                      <a:pt x="15" y="2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2"/>
                      <a:pt x="15" y="13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8" y="14"/>
                      <a:pt x="18" y="14"/>
                    </a:cubicBezTo>
                    <a:cubicBezTo>
                      <a:pt x="21" y="10"/>
                      <a:pt x="16" y="4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00"/>
              <p:cNvSpPr/>
              <p:nvPr/>
            </p:nvSpPr>
            <p:spPr bwMode="auto">
              <a:xfrm>
                <a:off x="4349" y="1207"/>
                <a:ext cx="22" cy="27"/>
              </a:xfrm>
              <a:custGeom>
                <a:avLst/>
                <a:gdLst>
                  <a:gd name="T0" fmla="*/ 1 w 8"/>
                  <a:gd name="T1" fmla="*/ 0 h 10"/>
                  <a:gd name="T2" fmla="*/ 1 w 8"/>
                  <a:gd name="T3" fmla="*/ 7 h 10"/>
                  <a:gd name="T4" fmla="*/ 1 w 8"/>
                  <a:gd name="T5" fmla="*/ 8 h 10"/>
                  <a:gd name="T6" fmla="*/ 4 w 8"/>
                  <a:gd name="T7" fmla="*/ 10 h 10"/>
                  <a:gd name="T8" fmla="*/ 6 w 8"/>
                  <a:gd name="T9" fmla="*/ 10 h 10"/>
                  <a:gd name="T10" fmla="*/ 8 w 8"/>
                  <a:gd name="T11" fmla="*/ 7 h 10"/>
                  <a:gd name="T12" fmla="*/ 8 w 8"/>
                  <a:gd name="T13" fmla="*/ 7 h 10"/>
                  <a:gd name="T14" fmla="*/ 5 w 8"/>
                  <a:gd name="T15" fmla="*/ 5 h 10"/>
                  <a:gd name="T16" fmla="*/ 5 w 8"/>
                  <a:gd name="T17" fmla="*/ 4 h 10"/>
                  <a:gd name="T18" fmla="*/ 4 w 8"/>
                  <a:gd name="T19" fmla="*/ 3 h 10"/>
                  <a:gd name="T20" fmla="*/ 2 w 8"/>
                  <a:gd name="T21" fmla="*/ 1 h 10"/>
                  <a:gd name="T22" fmla="*/ 1 w 8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3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6" y="10"/>
                      <a:pt x="6" y="10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3" y="7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01"/>
              <p:cNvSpPr/>
              <p:nvPr/>
            </p:nvSpPr>
            <p:spPr bwMode="auto">
              <a:xfrm>
                <a:off x="3534" y="1204"/>
                <a:ext cx="195" cy="450"/>
              </a:xfrm>
              <a:custGeom>
                <a:avLst/>
                <a:gdLst>
                  <a:gd name="T0" fmla="*/ 63 w 73"/>
                  <a:gd name="T1" fmla="*/ 11 h 168"/>
                  <a:gd name="T2" fmla="*/ 40 w 73"/>
                  <a:gd name="T3" fmla="*/ 29 h 168"/>
                  <a:gd name="T4" fmla="*/ 53 w 73"/>
                  <a:gd name="T5" fmla="*/ 2 h 168"/>
                  <a:gd name="T6" fmla="*/ 51 w 73"/>
                  <a:gd name="T7" fmla="*/ 1 h 168"/>
                  <a:gd name="T8" fmla="*/ 39 w 73"/>
                  <a:gd name="T9" fmla="*/ 15 h 168"/>
                  <a:gd name="T10" fmla="*/ 37 w 73"/>
                  <a:gd name="T11" fmla="*/ 19 h 168"/>
                  <a:gd name="T12" fmla="*/ 30 w 73"/>
                  <a:gd name="T13" fmla="*/ 27 h 168"/>
                  <a:gd name="T14" fmla="*/ 18 w 73"/>
                  <a:gd name="T15" fmla="*/ 50 h 168"/>
                  <a:gd name="T16" fmla="*/ 2 w 73"/>
                  <a:gd name="T17" fmla="*/ 97 h 168"/>
                  <a:gd name="T18" fmla="*/ 24 w 73"/>
                  <a:gd name="T19" fmla="*/ 131 h 168"/>
                  <a:gd name="T20" fmla="*/ 71 w 73"/>
                  <a:gd name="T21" fmla="*/ 167 h 168"/>
                  <a:gd name="T22" fmla="*/ 72 w 73"/>
                  <a:gd name="T23" fmla="*/ 165 h 168"/>
                  <a:gd name="T24" fmla="*/ 53 w 73"/>
                  <a:gd name="T25" fmla="*/ 151 h 168"/>
                  <a:gd name="T26" fmla="*/ 31 w 73"/>
                  <a:gd name="T27" fmla="*/ 132 h 168"/>
                  <a:gd name="T28" fmla="*/ 13 w 73"/>
                  <a:gd name="T29" fmla="*/ 110 h 168"/>
                  <a:gd name="T30" fmla="*/ 13 w 73"/>
                  <a:gd name="T31" fmla="*/ 82 h 168"/>
                  <a:gd name="T32" fmla="*/ 22 w 73"/>
                  <a:gd name="T33" fmla="*/ 59 h 168"/>
                  <a:gd name="T34" fmla="*/ 36 w 73"/>
                  <a:gd name="T35" fmla="*/ 48 h 168"/>
                  <a:gd name="T36" fmla="*/ 44 w 73"/>
                  <a:gd name="T37" fmla="*/ 45 h 168"/>
                  <a:gd name="T38" fmla="*/ 64 w 73"/>
                  <a:gd name="T39" fmla="*/ 12 h 168"/>
                  <a:gd name="T40" fmla="*/ 63 w 73"/>
                  <a:gd name="T41" fmla="*/ 11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" h="168">
                    <a:moveTo>
                      <a:pt x="63" y="11"/>
                    </a:moveTo>
                    <a:cubicBezTo>
                      <a:pt x="54" y="15"/>
                      <a:pt x="49" y="26"/>
                      <a:pt x="40" y="29"/>
                    </a:cubicBezTo>
                    <a:cubicBezTo>
                      <a:pt x="45" y="20"/>
                      <a:pt x="50" y="12"/>
                      <a:pt x="53" y="2"/>
                    </a:cubicBezTo>
                    <a:cubicBezTo>
                      <a:pt x="53" y="1"/>
                      <a:pt x="51" y="0"/>
                      <a:pt x="51" y="1"/>
                    </a:cubicBezTo>
                    <a:cubicBezTo>
                      <a:pt x="47" y="5"/>
                      <a:pt x="42" y="10"/>
                      <a:pt x="39" y="15"/>
                    </a:cubicBezTo>
                    <a:cubicBezTo>
                      <a:pt x="38" y="16"/>
                      <a:pt x="37" y="18"/>
                      <a:pt x="37" y="19"/>
                    </a:cubicBezTo>
                    <a:cubicBezTo>
                      <a:pt x="34" y="22"/>
                      <a:pt x="32" y="25"/>
                      <a:pt x="30" y="27"/>
                    </a:cubicBezTo>
                    <a:cubicBezTo>
                      <a:pt x="25" y="34"/>
                      <a:pt x="22" y="42"/>
                      <a:pt x="18" y="50"/>
                    </a:cubicBezTo>
                    <a:cubicBezTo>
                      <a:pt x="11" y="65"/>
                      <a:pt x="3" y="81"/>
                      <a:pt x="2" y="97"/>
                    </a:cubicBezTo>
                    <a:cubicBezTo>
                      <a:pt x="0" y="112"/>
                      <a:pt x="14" y="122"/>
                      <a:pt x="24" y="131"/>
                    </a:cubicBezTo>
                    <a:cubicBezTo>
                      <a:pt x="39" y="145"/>
                      <a:pt x="55" y="155"/>
                      <a:pt x="71" y="167"/>
                    </a:cubicBezTo>
                    <a:cubicBezTo>
                      <a:pt x="72" y="168"/>
                      <a:pt x="73" y="166"/>
                      <a:pt x="72" y="165"/>
                    </a:cubicBezTo>
                    <a:cubicBezTo>
                      <a:pt x="66" y="159"/>
                      <a:pt x="60" y="155"/>
                      <a:pt x="53" y="151"/>
                    </a:cubicBezTo>
                    <a:cubicBezTo>
                      <a:pt x="45" y="145"/>
                      <a:pt x="38" y="139"/>
                      <a:pt x="31" y="132"/>
                    </a:cubicBezTo>
                    <a:cubicBezTo>
                      <a:pt x="24" y="126"/>
                      <a:pt x="17" y="119"/>
                      <a:pt x="13" y="110"/>
                    </a:cubicBezTo>
                    <a:cubicBezTo>
                      <a:pt x="10" y="101"/>
                      <a:pt x="10" y="91"/>
                      <a:pt x="13" y="82"/>
                    </a:cubicBezTo>
                    <a:cubicBezTo>
                      <a:pt x="15" y="74"/>
                      <a:pt x="19" y="66"/>
                      <a:pt x="22" y="59"/>
                    </a:cubicBezTo>
                    <a:cubicBezTo>
                      <a:pt x="25" y="52"/>
                      <a:pt x="29" y="50"/>
                      <a:pt x="36" y="48"/>
                    </a:cubicBezTo>
                    <a:cubicBezTo>
                      <a:pt x="39" y="47"/>
                      <a:pt x="42" y="46"/>
                      <a:pt x="44" y="45"/>
                    </a:cubicBezTo>
                    <a:cubicBezTo>
                      <a:pt x="54" y="37"/>
                      <a:pt x="63" y="25"/>
                      <a:pt x="64" y="12"/>
                    </a:cubicBezTo>
                    <a:cubicBezTo>
                      <a:pt x="64" y="11"/>
                      <a:pt x="63" y="10"/>
                      <a:pt x="63" y="11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02"/>
              <p:cNvSpPr/>
              <p:nvPr/>
            </p:nvSpPr>
            <p:spPr bwMode="auto">
              <a:xfrm>
                <a:off x="3585" y="1247"/>
                <a:ext cx="80" cy="104"/>
              </a:xfrm>
              <a:custGeom>
                <a:avLst/>
                <a:gdLst>
                  <a:gd name="T0" fmla="*/ 19 w 30"/>
                  <a:gd name="T1" fmla="*/ 1 h 39"/>
                  <a:gd name="T2" fmla="*/ 13 w 30"/>
                  <a:gd name="T3" fmla="*/ 10 h 39"/>
                  <a:gd name="T4" fmla="*/ 13 w 30"/>
                  <a:gd name="T5" fmla="*/ 10 h 39"/>
                  <a:gd name="T6" fmla="*/ 12 w 30"/>
                  <a:gd name="T7" fmla="*/ 12 h 39"/>
                  <a:gd name="T8" fmla="*/ 12 w 30"/>
                  <a:gd name="T9" fmla="*/ 13 h 39"/>
                  <a:gd name="T10" fmla="*/ 2 w 30"/>
                  <a:gd name="T11" fmla="*/ 29 h 39"/>
                  <a:gd name="T12" fmla="*/ 4 w 30"/>
                  <a:gd name="T13" fmla="*/ 31 h 39"/>
                  <a:gd name="T14" fmla="*/ 4 w 30"/>
                  <a:gd name="T15" fmla="*/ 31 h 39"/>
                  <a:gd name="T16" fmla="*/ 2 w 30"/>
                  <a:gd name="T17" fmla="*/ 39 h 39"/>
                  <a:gd name="T18" fmla="*/ 3 w 30"/>
                  <a:gd name="T19" fmla="*/ 39 h 39"/>
                  <a:gd name="T20" fmla="*/ 29 w 30"/>
                  <a:gd name="T21" fmla="*/ 22 h 39"/>
                  <a:gd name="T22" fmla="*/ 28 w 30"/>
                  <a:gd name="T23" fmla="*/ 20 h 39"/>
                  <a:gd name="T24" fmla="*/ 11 w 30"/>
                  <a:gd name="T25" fmla="*/ 28 h 39"/>
                  <a:gd name="T26" fmla="*/ 15 w 30"/>
                  <a:gd name="T27" fmla="*/ 20 h 39"/>
                  <a:gd name="T28" fmla="*/ 14 w 30"/>
                  <a:gd name="T29" fmla="*/ 18 h 39"/>
                  <a:gd name="T30" fmla="*/ 13 w 30"/>
                  <a:gd name="T31" fmla="*/ 18 h 39"/>
                  <a:gd name="T32" fmla="*/ 21 w 30"/>
                  <a:gd name="T33" fmla="*/ 1 h 39"/>
                  <a:gd name="T34" fmla="*/ 19 w 30"/>
                  <a:gd name="T3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39">
                    <a:moveTo>
                      <a:pt x="19" y="1"/>
                    </a:moveTo>
                    <a:cubicBezTo>
                      <a:pt x="17" y="4"/>
                      <a:pt x="15" y="7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2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9" y="19"/>
                      <a:pt x="5" y="24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3"/>
                      <a:pt x="0" y="37"/>
                      <a:pt x="2" y="39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13" y="36"/>
                      <a:pt x="23" y="31"/>
                      <a:pt x="29" y="22"/>
                    </a:cubicBezTo>
                    <a:cubicBezTo>
                      <a:pt x="30" y="21"/>
                      <a:pt x="29" y="20"/>
                      <a:pt x="28" y="20"/>
                    </a:cubicBezTo>
                    <a:cubicBezTo>
                      <a:pt x="22" y="23"/>
                      <a:pt x="17" y="27"/>
                      <a:pt x="11" y="28"/>
                    </a:cubicBezTo>
                    <a:cubicBezTo>
                      <a:pt x="13" y="25"/>
                      <a:pt x="14" y="23"/>
                      <a:pt x="15" y="20"/>
                    </a:cubicBezTo>
                    <a:cubicBezTo>
                      <a:pt x="16" y="19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3" y="18"/>
                    </a:cubicBezTo>
                    <a:cubicBezTo>
                      <a:pt x="16" y="13"/>
                      <a:pt x="20" y="8"/>
                      <a:pt x="21" y="1"/>
                    </a:cubicBezTo>
                    <a:cubicBezTo>
                      <a:pt x="21" y="0"/>
                      <a:pt x="20" y="0"/>
                      <a:pt x="19" y="1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03"/>
              <p:cNvSpPr/>
              <p:nvPr/>
            </p:nvSpPr>
            <p:spPr bwMode="auto">
              <a:xfrm>
                <a:off x="4531" y="1432"/>
                <a:ext cx="86" cy="120"/>
              </a:xfrm>
              <a:custGeom>
                <a:avLst/>
                <a:gdLst>
                  <a:gd name="T0" fmla="*/ 29 w 32"/>
                  <a:gd name="T1" fmla="*/ 15 h 45"/>
                  <a:gd name="T2" fmla="*/ 26 w 32"/>
                  <a:gd name="T3" fmla="*/ 8 h 45"/>
                  <a:gd name="T4" fmla="*/ 27 w 32"/>
                  <a:gd name="T5" fmla="*/ 7 h 45"/>
                  <a:gd name="T6" fmla="*/ 25 w 32"/>
                  <a:gd name="T7" fmla="*/ 5 h 45"/>
                  <a:gd name="T8" fmla="*/ 25 w 32"/>
                  <a:gd name="T9" fmla="*/ 5 h 45"/>
                  <a:gd name="T10" fmla="*/ 13 w 32"/>
                  <a:gd name="T11" fmla="*/ 12 h 45"/>
                  <a:gd name="T12" fmla="*/ 6 w 32"/>
                  <a:gd name="T13" fmla="*/ 18 h 45"/>
                  <a:gd name="T14" fmla="*/ 2 w 32"/>
                  <a:gd name="T15" fmla="*/ 21 h 45"/>
                  <a:gd name="T16" fmla="*/ 13 w 32"/>
                  <a:gd name="T17" fmla="*/ 41 h 45"/>
                  <a:gd name="T18" fmla="*/ 13 w 32"/>
                  <a:gd name="T19" fmla="*/ 40 h 45"/>
                  <a:gd name="T20" fmla="*/ 10 w 32"/>
                  <a:gd name="T21" fmla="*/ 31 h 45"/>
                  <a:gd name="T22" fmla="*/ 15 w 32"/>
                  <a:gd name="T23" fmla="*/ 26 h 45"/>
                  <a:gd name="T24" fmla="*/ 17 w 32"/>
                  <a:gd name="T25" fmla="*/ 23 h 45"/>
                  <a:gd name="T26" fmla="*/ 28 w 32"/>
                  <a:gd name="T27" fmla="*/ 21 h 45"/>
                  <a:gd name="T28" fmla="*/ 29 w 32"/>
                  <a:gd name="T29" fmla="*/ 1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5">
                    <a:moveTo>
                      <a:pt x="29" y="15"/>
                    </a:moveTo>
                    <a:cubicBezTo>
                      <a:pt x="28" y="13"/>
                      <a:pt x="25" y="11"/>
                      <a:pt x="26" y="8"/>
                    </a:cubicBezTo>
                    <a:cubicBezTo>
                      <a:pt x="26" y="7"/>
                      <a:pt x="27" y="7"/>
                      <a:pt x="27" y="7"/>
                    </a:cubicBezTo>
                    <a:cubicBezTo>
                      <a:pt x="26" y="6"/>
                      <a:pt x="26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1" y="0"/>
                      <a:pt x="15" y="10"/>
                      <a:pt x="13" y="12"/>
                    </a:cubicBezTo>
                    <a:cubicBezTo>
                      <a:pt x="10" y="14"/>
                      <a:pt x="11" y="17"/>
                      <a:pt x="6" y="18"/>
                    </a:cubicBezTo>
                    <a:cubicBezTo>
                      <a:pt x="4" y="18"/>
                      <a:pt x="3" y="19"/>
                      <a:pt x="2" y="21"/>
                    </a:cubicBezTo>
                    <a:cubicBezTo>
                      <a:pt x="0" y="26"/>
                      <a:pt x="6" y="45"/>
                      <a:pt x="13" y="41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7" y="38"/>
                      <a:pt x="9" y="34"/>
                      <a:pt x="10" y="31"/>
                    </a:cubicBezTo>
                    <a:cubicBezTo>
                      <a:pt x="11" y="28"/>
                      <a:pt x="12" y="27"/>
                      <a:pt x="15" y="26"/>
                    </a:cubicBezTo>
                    <a:cubicBezTo>
                      <a:pt x="16" y="26"/>
                      <a:pt x="17" y="25"/>
                      <a:pt x="17" y="23"/>
                    </a:cubicBezTo>
                    <a:cubicBezTo>
                      <a:pt x="17" y="17"/>
                      <a:pt x="25" y="21"/>
                      <a:pt x="28" y="21"/>
                    </a:cubicBezTo>
                    <a:cubicBezTo>
                      <a:pt x="32" y="22"/>
                      <a:pt x="30" y="17"/>
                      <a:pt x="29" y="15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04"/>
              <p:cNvSpPr/>
              <p:nvPr/>
            </p:nvSpPr>
            <p:spPr bwMode="auto">
              <a:xfrm>
                <a:off x="4438" y="1373"/>
                <a:ext cx="206" cy="177"/>
              </a:xfrm>
              <a:custGeom>
                <a:avLst/>
                <a:gdLst>
                  <a:gd name="T0" fmla="*/ 71 w 77"/>
                  <a:gd name="T1" fmla="*/ 27 h 66"/>
                  <a:gd name="T2" fmla="*/ 62 w 77"/>
                  <a:gd name="T3" fmla="*/ 22 h 66"/>
                  <a:gd name="T4" fmla="*/ 53 w 77"/>
                  <a:gd name="T5" fmla="*/ 23 h 66"/>
                  <a:gd name="T6" fmla="*/ 55 w 77"/>
                  <a:gd name="T7" fmla="*/ 21 h 66"/>
                  <a:gd name="T8" fmla="*/ 57 w 77"/>
                  <a:gd name="T9" fmla="*/ 7 h 66"/>
                  <a:gd name="T10" fmla="*/ 45 w 77"/>
                  <a:gd name="T11" fmla="*/ 2 h 66"/>
                  <a:gd name="T12" fmla="*/ 41 w 77"/>
                  <a:gd name="T13" fmla="*/ 1 h 66"/>
                  <a:gd name="T14" fmla="*/ 31 w 77"/>
                  <a:gd name="T15" fmla="*/ 14 h 66"/>
                  <a:gd name="T16" fmla="*/ 32 w 77"/>
                  <a:gd name="T17" fmla="*/ 23 h 66"/>
                  <a:gd name="T18" fmla="*/ 25 w 77"/>
                  <a:gd name="T19" fmla="*/ 18 h 66"/>
                  <a:gd name="T20" fmla="*/ 18 w 77"/>
                  <a:gd name="T21" fmla="*/ 16 h 66"/>
                  <a:gd name="T22" fmla="*/ 7 w 77"/>
                  <a:gd name="T23" fmla="*/ 14 h 66"/>
                  <a:gd name="T24" fmla="*/ 0 w 77"/>
                  <a:gd name="T25" fmla="*/ 20 h 66"/>
                  <a:gd name="T26" fmla="*/ 1 w 77"/>
                  <a:gd name="T27" fmla="*/ 23 h 66"/>
                  <a:gd name="T28" fmla="*/ 0 w 77"/>
                  <a:gd name="T29" fmla="*/ 31 h 66"/>
                  <a:gd name="T30" fmla="*/ 3 w 77"/>
                  <a:gd name="T31" fmla="*/ 37 h 66"/>
                  <a:gd name="T32" fmla="*/ 14 w 77"/>
                  <a:gd name="T33" fmla="*/ 42 h 66"/>
                  <a:gd name="T34" fmla="*/ 11 w 77"/>
                  <a:gd name="T35" fmla="*/ 50 h 66"/>
                  <a:gd name="T36" fmla="*/ 12 w 77"/>
                  <a:gd name="T37" fmla="*/ 56 h 66"/>
                  <a:gd name="T38" fmla="*/ 34 w 77"/>
                  <a:gd name="T39" fmla="*/ 60 h 66"/>
                  <a:gd name="T40" fmla="*/ 36 w 77"/>
                  <a:gd name="T41" fmla="*/ 56 h 66"/>
                  <a:gd name="T42" fmla="*/ 39 w 77"/>
                  <a:gd name="T43" fmla="*/ 61 h 66"/>
                  <a:gd name="T44" fmla="*/ 51 w 77"/>
                  <a:gd name="T45" fmla="*/ 63 h 66"/>
                  <a:gd name="T46" fmla="*/ 59 w 77"/>
                  <a:gd name="T47" fmla="*/ 56 h 66"/>
                  <a:gd name="T48" fmla="*/ 61 w 77"/>
                  <a:gd name="T49" fmla="*/ 49 h 66"/>
                  <a:gd name="T50" fmla="*/ 64 w 77"/>
                  <a:gd name="T51" fmla="*/ 45 h 66"/>
                  <a:gd name="T52" fmla="*/ 74 w 77"/>
                  <a:gd name="T53" fmla="*/ 42 h 66"/>
                  <a:gd name="T54" fmla="*/ 71 w 77"/>
                  <a:gd name="T55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7" h="66">
                    <a:moveTo>
                      <a:pt x="71" y="27"/>
                    </a:moveTo>
                    <a:cubicBezTo>
                      <a:pt x="70" y="23"/>
                      <a:pt x="65" y="23"/>
                      <a:pt x="62" y="22"/>
                    </a:cubicBezTo>
                    <a:cubicBezTo>
                      <a:pt x="59" y="22"/>
                      <a:pt x="56" y="22"/>
                      <a:pt x="53" y="23"/>
                    </a:cubicBezTo>
                    <a:cubicBezTo>
                      <a:pt x="54" y="22"/>
                      <a:pt x="55" y="22"/>
                      <a:pt x="55" y="21"/>
                    </a:cubicBezTo>
                    <a:cubicBezTo>
                      <a:pt x="58" y="18"/>
                      <a:pt x="61" y="11"/>
                      <a:pt x="57" y="7"/>
                    </a:cubicBezTo>
                    <a:cubicBezTo>
                      <a:pt x="54" y="4"/>
                      <a:pt x="48" y="6"/>
                      <a:pt x="45" y="2"/>
                    </a:cubicBezTo>
                    <a:cubicBezTo>
                      <a:pt x="44" y="1"/>
                      <a:pt x="43" y="0"/>
                      <a:pt x="41" y="1"/>
                    </a:cubicBezTo>
                    <a:cubicBezTo>
                      <a:pt x="35" y="3"/>
                      <a:pt x="32" y="8"/>
                      <a:pt x="31" y="14"/>
                    </a:cubicBezTo>
                    <a:cubicBezTo>
                      <a:pt x="31" y="16"/>
                      <a:pt x="31" y="20"/>
                      <a:pt x="32" y="23"/>
                    </a:cubicBezTo>
                    <a:cubicBezTo>
                      <a:pt x="29" y="22"/>
                      <a:pt x="27" y="20"/>
                      <a:pt x="25" y="18"/>
                    </a:cubicBezTo>
                    <a:cubicBezTo>
                      <a:pt x="23" y="17"/>
                      <a:pt x="21" y="16"/>
                      <a:pt x="18" y="16"/>
                    </a:cubicBezTo>
                    <a:cubicBezTo>
                      <a:pt x="14" y="16"/>
                      <a:pt x="11" y="14"/>
                      <a:pt x="7" y="14"/>
                    </a:cubicBezTo>
                    <a:cubicBezTo>
                      <a:pt x="3" y="14"/>
                      <a:pt x="0" y="17"/>
                      <a:pt x="0" y="20"/>
                    </a:cubicBezTo>
                    <a:cubicBezTo>
                      <a:pt x="0" y="21"/>
                      <a:pt x="1" y="23"/>
                      <a:pt x="1" y="23"/>
                    </a:cubicBezTo>
                    <a:cubicBezTo>
                      <a:pt x="2" y="26"/>
                      <a:pt x="1" y="28"/>
                      <a:pt x="0" y="31"/>
                    </a:cubicBezTo>
                    <a:cubicBezTo>
                      <a:pt x="0" y="33"/>
                      <a:pt x="2" y="36"/>
                      <a:pt x="3" y="37"/>
                    </a:cubicBezTo>
                    <a:cubicBezTo>
                      <a:pt x="5" y="40"/>
                      <a:pt x="10" y="42"/>
                      <a:pt x="14" y="42"/>
                    </a:cubicBezTo>
                    <a:cubicBezTo>
                      <a:pt x="14" y="42"/>
                      <a:pt x="11" y="49"/>
                      <a:pt x="11" y="50"/>
                    </a:cubicBezTo>
                    <a:cubicBezTo>
                      <a:pt x="11" y="52"/>
                      <a:pt x="11" y="54"/>
                      <a:pt x="12" y="56"/>
                    </a:cubicBezTo>
                    <a:cubicBezTo>
                      <a:pt x="16" y="64"/>
                      <a:pt x="28" y="66"/>
                      <a:pt x="34" y="60"/>
                    </a:cubicBezTo>
                    <a:cubicBezTo>
                      <a:pt x="35" y="59"/>
                      <a:pt x="37" y="57"/>
                      <a:pt x="36" y="56"/>
                    </a:cubicBezTo>
                    <a:cubicBezTo>
                      <a:pt x="37" y="58"/>
                      <a:pt x="38" y="60"/>
                      <a:pt x="39" y="61"/>
                    </a:cubicBezTo>
                    <a:cubicBezTo>
                      <a:pt x="42" y="65"/>
                      <a:pt x="47" y="64"/>
                      <a:pt x="51" y="63"/>
                    </a:cubicBezTo>
                    <a:cubicBezTo>
                      <a:pt x="55" y="63"/>
                      <a:pt x="58" y="60"/>
                      <a:pt x="59" y="56"/>
                    </a:cubicBezTo>
                    <a:cubicBezTo>
                      <a:pt x="60" y="54"/>
                      <a:pt x="61" y="51"/>
                      <a:pt x="61" y="49"/>
                    </a:cubicBezTo>
                    <a:cubicBezTo>
                      <a:pt x="62" y="46"/>
                      <a:pt x="61" y="44"/>
                      <a:pt x="64" y="45"/>
                    </a:cubicBezTo>
                    <a:cubicBezTo>
                      <a:pt x="68" y="47"/>
                      <a:pt x="72" y="45"/>
                      <a:pt x="74" y="42"/>
                    </a:cubicBezTo>
                    <a:cubicBezTo>
                      <a:pt x="77" y="38"/>
                      <a:pt x="73" y="31"/>
                      <a:pt x="71" y="27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05"/>
              <p:cNvSpPr/>
              <p:nvPr/>
            </p:nvSpPr>
            <p:spPr bwMode="auto">
              <a:xfrm>
                <a:off x="4526" y="1408"/>
                <a:ext cx="5" cy="26"/>
              </a:xfrm>
              <a:custGeom>
                <a:avLst/>
                <a:gdLst>
                  <a:gd name="T0" fmla="*/ 1 w 2"/>
                  <a:gd name="T1" fmla="*/ 1 h 10"/>
                  <a:gd name="T2" fmla="*/ 0 w 2"/>
                  <a:gd name="T3" fmla="*/ 10 h 10"/>
                  <a:gd name="T4" fmla="*/ 2 w 2"/>
                  <a:gd name="T5" fmla="*/ 1 h 10"/>
                  <a:gd name="T6" fmla="*/ 1 w 2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1" y="1"/>
                    </a:moveTo>
                    <a:cubicBezTo>
                      <a:pt x="0" y="4"/>
                      <a:pt x="0" y="7"/>
                      <a:pt x="0" y="10"/>
                    </a:cubicBezTo>
                    <a:cubicBezTo>
                      <a:pt x="2" y="8"/>
                      <a:pt x="1" y="3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06"/>
              <p:cNvSpPr/>
              <p:nvPr/>
            </p:nvSpPr>
            <p:spPr bwMode="auto">
              <a:xfrm>
                <a:off x="4526" y="14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07"/>
              <p:cNvSpPr/>
              <p:nvPr/>
            </p:nvSpPr>
            <p:spPr bwMode="auto">
              <a:xfrm>
                <a:off x="4438" y="1410"/>
                <a:ext cx="88" cy="83"/>
              </a:xfrm>
              <a:custGeom>
                <a:avLst/>
                <a:gdLst>
                  <a:gd name="T0" fmla="*/ 33 w 33"/>
                  <a:gd name="T1" fmla="*/ 14 h 31"/>
                  <a:gd name="T2" fmla="*/ 31 w 33"/>
                  <a:gd name="T3" fmla="*/ 11 h 31"/>
                  <a:gd name="T4" fmla="*/ 30 w 33"/>
                  <a:gd name="T5" fmla="*/ 10 h 31"/>
                  <a:gd name="T6" fmla="*/ 30 w 33"/>
                  <a:gd name="T7" fmla="*/ 10 h 31"/>
                  <a:gd name="T8" fmla="*/ 28 w 33"/>
                  <a:gd name="T9" fmla="*/ 7 h 31"/>
                  <a:gd name="T10" fmla="*/ 21 w 33"/>
                  <a:gd name="T11" fmla="*/ 3 h 31"/>
                  <a:gd name="T12" fmla="*/ 11 w 33"/>
                  <a:gd name="T13" fmla="*/ 2 h 31"/>
                  <a:gd name="T14" fmla="*/ 2 w 33"/>
                  <a:gd name="T15" fmla="*/ 2 h 31"/>
                  <a:gd name="T16" fmla="*/ 0 w 33"/>
                  <a:gd name="T17" fmla="*/ 7 h 31"/>
                  <a:gd name="T18" fmla="*/ 1 w 33"/>
                  <a:gd name="T19" fmla="*/ 16 h 31"/>
                  <a:gd name="T20" fmla="*/ 1 w 33"/>
                  <a:gd name="T21" fmla="*/ 19 h 31"/>
                  <a:gd name="T22" fmla="*/ 4 w 33"/>
                  <a:gd name="T23" fmla="*/ 23 h 31"/>
                  <a:gd name="T24" fmla="*/ 15 w 33"/>
                  <a:gd name="T25" fmla="*/ 30 h 31"/>
                  <a:gd name="T26" fmla="*/ 15 w 33"/>
                  <a:gd name="T27" fmla="*/ 31 h 31"/>
                  <a:gd name="T28" fmla="*/ 26 w 33"/>
                  <a:gd name="T29" fmla="*/ 26 h 31"/>
                  <a:gd name="T30" fmla="*/ 29 w 33"/>
                  <a:gd name="T31" fmla="*/ 25 h 31"/>
                  <a:gd name="T32" fmla="*/ 33 w 33"/>
                  <a:gd name="T33" fmla="*/ 15 h 31"/>
                  <a:gd name="T34" fmla="*/ 33 w 33"/>
                  <a:gd name="T35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31">
                    <a:moveTo>
                      <a:pt x="33" y="14"/>
                    </a:moveTo>
                    <a:cubicBezTo>
                      <a:pt x="32" y="13"/>
                      <a:pt x="32" y="12"/>
                      <a:pt x="31" y="11"/>
                    </a:cubicBezTo>
                    <a:cubicBezTo>
                      <a:pt x="31" y="11"/>
                      <a:pt x="31" y="1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9" y="9"/>
                      <a:pt x="28" y="8"/>
                      <a:pt x="28" y="7"/>
                    </a:cubicBezTo>
                    <a:cubicBezTo>
                      <a:pt x="27" y="5"/>
                      <a:pt x="23" y="4"/>
                      <a:pt x="21" y="3"/>
                    </a:cubicBezTo>
                    <a:cubicBezTo>
                      <a:pt x="18" y="2"/>
                      <a:pt x="14" y="2"/>
                      <a:pt x="11" y="2"/>
                    </a:cubicBezTo>
                    <a:cubicBezTo>
                      <a:pt x="9" y="2"/>
                      <a:pt x="4" y="0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1" y="10"/>
                      <a:pt x="2" y="13"/>
                      <a:pt x="1" y="16"/>
                    </a:cubicBezTo>
                    <a:cubicBezTo>
                      <a:pt x="0" y="17"/>
                      <a:pt x="1" y="18"/>
                      <a:pt x="1" y="19"/>
                    </a:cubicBezTo>
                    <a:cubicBezTo>
                      <a:pt x="1" y="21"/>
                      <a:pt x="3" y="23"/>
                      <a:pt x="4" y="23"/>
                    </a:cubicBezTo>
                    <a:cubicBezTo>
                      <a:pt x="7" y="25"/>
                      <a:pt x="15" y="27"/>
                      <a:pt x="15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20" y="30"/>
                      <a:pt x="21" y="25"/>
                      <a:pt x="26" y="26"/>
                    </a:cubicBezTo>
                    <a:cubicBezTo>
                      <a:pt x="27" y="27"/>
                      <a:pt x="29" y="25"/>
                      <a:pt x="29" y="25"/>
                    </a:cubicBezTo>
                    <a:cubicBezTo>
                      <a:pt x="32" y="21"/>
                      <a:pt x="33" y="18"/>
                      <a:pt x="33" y="15"/>
                    </a:cubicBezTo>
                    <a:cubicBezTo>
                      <a:pt x="33" y="14"/>
                      <a:pt x="33" y="14"/>
                      <a:pt x="33" y="14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08"/>
              <p:cNvSpPr/>
              <p:nvPr/>
            </p:nvSpPr>
            <p:spPr bwMode="auto">
              <a:xfrm>
                <a:off x="4443" y="1416"/>
                <a:ext cx="16" cy="26"/>
              </a:xfrm>
              <a:custGeom>
                <a:avLst/>
                <a:gdLst>
                  <a:gd name="T0" fmla="*/ 6 w 6"/>
                  <a:gd name="T1" fmla="*/ 0 h 10"/>
                  <a:gd name="T2" fmla="*/ 6 w 6"/>
                  <a:gd name="T3" fmla="*/ 0 h 10"/>
                  <a:gd name="T4" fmla="*/ 6 w 6"/>
                  <a:gd name="T5" fmla="*/ 0 h 10"/>
                  <a:gd name="T6" fmla="*/ 6 w 6"/>
                  <a:gd name="T7" fmla="*/ 0 h 10"/>
                  <a:gd name="T8" fmla="*/ 3 w 6"/>
                  <a:gd name="T9" fmla="*/ 1 h 10"/>
                  <a:gd name="T10" fmla="*/ 3 w 6"/>
                  <a:gd name="T11" fmla="*/ 2 h 10"/>
                  <a:gd name="T12" fmla="*/ 1 w 6"/>
                  <a:gd name="T13" fmla="*/ 5 h 10"/>
                  <a:gd name="T14" fmla="*/ 1 w 6"/>
                  <a:gd name="T15" fmla="*/ 9 h 10"/>
                  <a:gd name="T16" fmla="*/ 2 w 6"/>
                  <a:gd name="T17" fmla="*/ 9 h 10"/>
                  <a:gd name="T18" fmla="*/ 3 w 6"/>
                  <a:gd name="T19" fmla="*/ 7 h 10"/>
                  <a:gd name="T20" fmla="*/ 4 w 6"/>
                  <a:gd name="T21" fmla="*/ 4 h 10"/>
                  <a:gd name="T22" fmla="*/ 6 w 6"/>
                  <a:gd name="T23" fmla="*/ 0 h 10"/>
                  <a:gd name="T24" fmla="*/ 6 w 6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0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2" y="10"/>
                      <a:pt x="2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5" y="3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09"/>
              <p:cNvSpPr/>
              <p:nvPr/>
            </p:nvSpPr>
            <p:spPr bwMode="auto">
              <a:xfrm>
                <a:off x="4440" y="1445"/>
                <a:ext cx="16" cy="30"/>
              </a:xfrm>
              <a:custGeom>
                <a:avLst/>
                <a:gdLst>
                  <a:gd name="T0" fmla="*/ 5 w 6"/>
                  <a:gd name="T1" fmla="*/ 10 h 11"/>
                  <a:gd name="T2" fmla="*/ 4 w 6"/>
                  <a:gd name="T3" fmla="*/ 9 h 11"/>
                  <a:gd name="T4" fmla="*/ 4 w 6"/>
                  <a:gd name="T5" fmla="*/ 5 h 11"/>
                  <a:gd name="T6" fmla="*/ 2 w 6"/>
                  <a:gd name="T7" fmla="*/ 0 h 11"/>
                  <a:gd name="T8" fmla="*/ 1 w 6"/>
                  <a:gd name="T9" fmla="*/ 0 h 11"/>
                  <a:gd name="T10" fmla="*/ 0 w 6"/>
                  <a:gd name="T11" fmla="*/ 3 h 11"/>
                  <a:gd name="T12" fmla="*/ 1 w 6"/>
                  <a:gd name="T13" fmla="*/ 7 h 11"/>
                  <a:gd name="T14" fmla="*/ 4 w 6"/>
                  <a:gd name="T15" fmla="*/ 10 h 11"/>
                  <a:gd name="T16" fmla="*/ 5 w 6"/>
                  <a:gd name="T17" fmla="*/ 11 h 11"/>
                  <a:gd name="T18" fmla="*/ 5 w 6"/>
                  <a:gd name="T19" fmla="*/ 11 h 11"/>
                  <a:gd name="T20" fmla="*/ 5 w 6"/>
                  <a:gd name="T21" fmla="*/ 11 h 11"/>
                  <a:gd name="T22" fmla="*/ 5 w 6"/>
                  <a:gd name="T23" fmla="*/ 11 h 11"/>
                  <a:gd name="T24" fmla="*/ 5 w 6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5" y="10"/>
                    </a:moveTo>
                    <a:cubicBezTo>
                      <a:pt x="5" y="10"/>
                      <a:pt x="5" y="9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7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0"/>
                      <a:pt x="5" y="10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10"/>
              <p:cNvSpPr/>
              <p:nvPr/>
            </p:nvSpPr>
            <p:spPr bwMode="auto">
              <a:xfrm>
                <a:off x="4472" y="1485"/>
                <a:ext cx="14" cy="46"/>
              </a:xfrm>
              <a:custGeom>
                <a:avLst/>
                <a:gdLst>
                  <a:gd name="T0" fmla="*/ 4 w 5"/>
                  <a:gd name="T1" fmla="*/ 16 h 17"/>
                  <a:gd name="T2" fmla="*/ 3 w 5"/>
                  <a:gd name="T3" fmla="*/ 13 h 17"/>
                  <a:gd name="T4" fmla="*/ 4 w 5"/>
                  <a:gd name="T5" fmla="*/ 10 h 17"/>
                  <a:gd name="T6" fmla="*/ 4 w 5"/>
                  <a:gd name="T7" fmla="*/ 6 h 17"/>
                  <a:gd name="T8" fmla="*/ 4 w 5"/>
                  <a:gd name="T9" fmla="*/ 5 h 17"/>
                  <a:gd name="T10" fmla="*/ 4 w 5"/>
                  <a:gd name="T11" fmla="*/ 1 h 17"/>
                  <a:gd name="T12" fmla="*/ 4 w 5"/>
                  <a:gd name="T13" fmla="*/ 1 h 17"/>
                  <a:gd name="T14" fmla="*/ 2 w 5"/>
                  <a:gd name="T15" fmla="*/ 3 h 17"/>
                  <a:gd name="T16" fmla="*/ 0 w 5"/>
                  <a:gd name="T17" fmla="*/ 5 h 17"/>
                  <a:gd name="T18" fmla="*/ 0 w 5"/>
                  <a:gd name="T19" fmla="*/ 10 h 17"/>
                  <a:gd name="T20" fmla="*/ 4 w 5"/>
                  <a:gd name="T21" fmla="*/ 17 h 17"/>
                  <a:gd name="T22" fmla="*/ 4 w 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4" y="16"/>
                    </a:moveTo>
                    <a:cubicBezTo>
                      <a:pt x="3" y="15"/>
                      <a:pt x="3" y="14"/>
                      <a:pt x="3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2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2"/>
                      <a:pt x="4" y="1"/>
                    </a:cubicBezTo>
                    <a:cubicBezTo>
                      <a:pt x="4" y="1"/>
                      <a:pt x="4" y="0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0" y="13"/>
                      <a:pt x="0" y="16"/>
                      <a:pt x="4" y="17"/>
                    </a:cubicBezTo>
                    <a:cubicBezTo>
                      <a:pt x="4" y="17"/>
                      <a:pt x="5" y="17"/>
                      <a:pt x="4" y="16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11"/>
              <p:cNvSpPr/>
              <p:nvPr/>
            </p:nvSpPr>
            <p:spPr bwMode="auto">
              <a:xfrm>
                <a:off x="4526" y="1408"/>
                <a:ext cx="112" cy="139"/>
              </a:xfrm>
              <a:custGeom>
                <a:avLst/>
                <a:gdLst>
                  <a:gd name="T0" fmla="*/ 39 w 42"/>
                  <a:gd name="T1" fmla="*/ 16 h 52"/>
                  <a:gd name="T2" fmla="*/ 38 w 42"/>
                  <a:gd name="T3" fmla="*/ 16 h 52"/>
                  <a:gd name="T4" fmla="*/ 36 w 42"/>
                  <a:gd name="T5" fmla="*/ 24 h 52"/>
                  <a:gd name="T6" fmla="*/ 36 w 42"/>
                  <a:gd name="T7" fmla="*/ 25 h 52"/>
                  <a:gd name="T8" fmla="*/ 29 w 42"/>
                  <a:gd name="T9" fmla="*/ 25 h 52"/>
                  <a:gd name="T10" fmla="*/ 23 w 42"/>
                  <a:gd name="T11" fmla="*/ 19 h 52"/>
                  <a:gd name="T12" fmla="*/ 32 w 42"/>
                  <a:gd name="T13" fmla="*/ 16 h 52"/>
                  <a:gd name="T14" fmla="*/ 32 w 42"/>
                  <a:gd name="T15" fmla="*/ 15 h 52"/>
                  <a:gd name="T16" fmla="*/ 31 w 42"/>
                  <a:gd name="T17" fmla="*/ 12 h 52"/>
                  <a:gd name="T18" fmla="*/ 31 w 42"/>
                  <a:gd name="T19" fmla="*/ 11 h 52"/>
                  <a:gd name="T20" fmla="*/ 24 w 42"/>
                  <a:gd name="T21" fmla="*/ 10 h 52"/>
                  <a:gd name="T22" fmla="*/ 21 w 42"/>
                  <a:gd name="T23" fmla="*/ 8 h 52"/>
                  <a:gd name="T24" fmla="*/ 24 w 42"/>
                  <a:gd name="T25" fmla="*/ 5 h 52"/>
                  <a:gd name="T26" fmla="*/ 23 w 42"/>
                  <a:gd name="T27" fmla="*/ 5 h 52"/>
                  <a:gd name="T28" fmla="*/ 11 w 42"/>
                  <a:gd name="T29" fmla="*/ 14 h 52"/>
                  <a:gd name="T30" fmla="*/ 9 w 42"/>
                  <a:gd name="T31" fmla="*/ 8 h 52"/>
                  <a:gd name="T32" fmla="*/ 9 w 42"/>
                  <a:gd name="T33" fmla="*/ 7 h 52"/>
                  <a:gd name="T34" fmla="*/ 11 w 42"/>
                  <a:gd name="T35" fmla="*/ 3 h 52"/>
                  <a:gd name="T36" fmla="*/ 13 w 42"/>
                  <a:gd name="T37" fmla="*/ 1 h 52"/>
                  <a:gd name="T38" fmla="*/ 12 w 42"/>
                  <a:gd name="T39" fmla="*/ 1 h 52"/>
                  <a:gd name="T40" fmla="*/ 11 w 42"/>
                  <a:gd name="T41" fmla="*/ 2 h 52"/>
                  <a:gd name="T42" fmla="*/ 10 w 42"/>
                  <a:gd name="T43" fmla="*/ 3 h 52"/>
                  <a:gd name="T44" fmla="*/ 8 w 42"/>
                  <a:gd name="T45" fmla="*/ 4 h 52"/>
                  <a:gd name="T46" fmla="*/ 7 w 42"/>
                  <a:gd name="T47" fmla="*/ 5 h 52"/>
                  <a:gd name="T48" fmla="*/ 6 w 42"/>
                  <a:gd name="T49" fmla="*/ 6 h 52"/>
                  <a:gd name="T50" fmla="*/ 5 w 42"/>
                  <a:gd name="T51" fmla="*/ 8 h 52"/>
                  <a:gd name="T52" fmla="*/ 5 w 42"/>
                  <a:gd name="T53" fmla="*/ 9 h 52"/>
                  <a:gd name="T54" fmla="*/ 5 w 42"/>
                  <a:gd name="T55" fmla="*/ 9 h 52"/>
                  <a:gd name="T56" fmla="*/ 5 w 42"/>
                  <a:gd name="T57" fmla="*/ 9 h 52"/>
                  <a:gd name="T58" fmla="*/ 4 w 42"/>
                  <a:gd name="T59" fmla="*/ 11 h 52"/>
                  <a:gd name="T60" fmla="*/ 4 w 42"/>
                  <a:gd name="T61" fmla="*/ 11 h 52"/>
                  <a:gd name="T62" fmla="*/ 4 w 42"/>
                  <a:gd name="T63" fmla="*/ 12 h 52"/>
                  <a:gd name="T64" fmla="*/ 5 w 42"/>
                  <a:gd name="T65" fmla="*/ 13 h 52"/>
                  <a:gd name="T66" fmla="*/ 6 w 42"/>
                  <a:gd name="T67" fmla="*/ 18 h 52"/>
                  <a:gd name="T68" fmla="*/ 5 w 42"/>
                  <a:gd name="T69" fmla="*/ 19 h 52"/>
                  <a:gd name="T70" fmla="*/ 4 w 42"/>
                  <a:gd name="T71" fmla="*/ 20 h 52"/>
                  <a:gd name="T72" fmla="*/ 1 w 42"/>
                  <a:gd name="T73" fmla="*/ 27 h 52"/>
                  <a:gd name="T74" fmla="*/ 1 w 42"/>
                  <a:gd name="T75" fmla="*/ 34 h 52"/>
                  <a:gd name="T76" fmla="*/ 2 w 42"/>
                  <a:gd name="T77" fmla="*/ 43 h 52"/>
                  <a:gd name="T78" fmla="*/ 3 w 42"/>
                  <a:gd name="T79" fmla="*/ 43 h 52"/>
                  <a:gd name="T80" fmla="*/ 6 w 42"/>
                  <a:gd name="T81" fmla="*/ 47 h 52"/>
                  <a:gd name="T82" fmla="*/ 10 w 42"/>
                  <a:gd name="T83" fmla="*/ 51 h 52"/>
                  <a:gd name="T84" fmla="*/ 18 w 42"/>
                  <a:gd name="T85" fmla="*/ 50 h 52"/>
                  <a:gd name="T86" fmla="*/ 18 w 42"/>
                  <a:gd name="T87" fmla="*/ 49 h 52"/>
                  <a:gd name="T88" fmla="*/ 6 w 42"/>
                  <a:gd name="T89" fmla="*/ 42 h 52"/>
                  <a:gd name="T90" fmla="*/ 5 w 42"/>
                  <a:gd name="T91" fmla="*/ 37 h 52"/>
                  <a:gd name="T92" fmla="*/ 14 w 42"/>
                  <a:gd name="T93" fmla="*/ 32 h 52"/>
                  <a:gd name="T94" fmla="*/ 14 w 42"/>
                  <a:gd name="T95" fmla="*/ 31 h 52"/>
                  <a:gd name="T96" fmla="*/ 13 w 42"/>
                  <a:gd name="T97" fmla="*/ 29 h 52"/>
                  <a:gd name="T98" fmla="*/ 15 w 42"/>
                  <a:gd name="T99" fmla="*/ 28 h 52"/>
                  <a:gd name="T100" fmla="*/ 21 w 42"/>
                  <a:gd name="T101" fmla="*/ 29 h 52"/>
                  <a:gd name="T102" fmla="*/ 26 w 42"/>
                  <a:gd name="T103" fmla="*/ 39 h 52"/>
                  <a:gd name="T104" fmla="*/ 27 w 42"/>
                  <a:gd name="T105" fmla="*/ 39 h 52"/>
                  <a:gd name="T106" fmla="*/ 28 w 42"/>
                  <a:gd name="T107" fmla="*/ 35 h 52"/>
                  <a:gd name="T108" fmla="*/ 33 w 42"/>
                  <a:gd name="T109" fmla="*/ 32 h 52"/>
                  <a:gd name="T110" fmla="*/ 38 w 42"/>
                  <a:gd name="T111" fmla="*/ 32 h 52"/>
                  <a:gd name="T112" fmla="*/ 39 w 42"/>
                  <a:gd name="T113" fmla="*/ 1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" h="52">
                    <a:moveTo>
                      <a:pt x="39" y="16"/>
                    </a:moveTo>
                    <a:cubicBezTo>
                      <a:pt x="39" y="16"/>
                      <a:pt x="38" y="16"/>
                      <a:pt x="38" y="16"/>
                    </a:cubicBezTo>
                    <a:cubicBezTo>
                      <a:pt x="38" y="19"/>
                      <a:pt x="39" y="21"/>
                      <a:pt x="36" y="24"/>
                    </a:cubicBezTo>
                    <a:cubicBezTo>
                      <a:pt x="36" y="24"/>
                      <a:pt x="36" y="25"/>
                      <a:pt x="36" y="25"/>
                    </a:cubicBezTo>
                    <a:cubicBezTo>
                      <a:pt x="36" y="30"/>
                      <a:pt x="31" y="27"/>
                      <a:pt x="29" y="25"/>
                    </a:cubicBezTo>
                    <a:cubicBezTo>
                      <a:pt x="27" y="23"/>
                      <a:pt x="25" y="20"/>
                      <a:pt x="23" y="19"/>
                    </a:cubicBezTo>
                    <a:cubicBezTo>
                      <a:pt x="19" y="16"/>
                      <a:pt x="30" y="17"/>
                      <a:pt x="32" y="16"/>
                    </a:cubicBezTo>
                    <a:cubicBezTo>
                      <a:pt x="32" y="16"/>
                      <a:pt x="32" y="16"/>
                      <a:pt x="32" y="15"/>
                    </a:cubicBezTo>
                    <a:cubicBezTo>
                      <a:pt x="32" y="14"/>
                      <a:pt x="31" y="13"/>
                      <a:pt x="31" y="12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8" y="10"/>
                      <a:pt x="26" y="10"/>
                      <a:pt x="24" y="10"/>
                    </a:cubicBezTo>
                    <a:cubicBezTo>
                      <a:pt x="21" y="11"/>
                      <a:pt x="18" y="12"/>
                      <a:pt x="21" y="8"/>
                    </a:cubicBezTo>
                    <a:cubicBezTo>
                      <a:pt x="22" y="7"/>
                      <a:pt x="23" y="6"/>
                      <a:pt x="24" y="5"/>
                    </a:cubicBezTo>
                    <a:cubicBezTo>
                      <a:pt x="24" y="5"/>
                      <a:pt x="24" y="4"/>
                      <a:pt x="23" y="5"/>
                    </a:cubicBezTo>
                    <a:cubicBezTo>
                      <a:pt x="22" y="6"/>
                      <a:pt x="11" y="16"/>
                      <a:pt x="11" y="14"/>
                    </a:cubicBezTo>
                    <a:cubicBezTo>
                      <a:pt x="10" y="12"/>
                      <a:pt x="9" y="10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5"/>
                      <a:pt x="10" y="4"/>
                      <a:pt x="11" y="3"/>
                    </a:cubicBezTo>
                    <a:cubicBezTo>
                      <a:pt x="12" y="2"/>
                      <a:pt x="12" y="2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3"/>
                      <a:pt x="5" y="13"/>
                    </a:cubicBezTo>
                    <a:cubicBezTo>
                      <a:pt x="7" y="12"/>
                      <a:pt x="6" y="17"/>
                      <a:pt x="6" y="18"/>
                    </a:cubicBezTo>
                    <a:cubicBezTo>
                      <a:pt x="7" y="20"/>
                      <a:pt x="7" y="21"/>
                      <a:pt x="5" y="19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3" y="24"/>
                      <a:pt x="0" y="23"/>
                      <a:pt x="1" y="27"/>
                    </a:cubicBezTo>
                    <a:cubicBezTo>
                      <a:pt x="1" y="29"/>
                      <a:pt x="2" y="31"/>
                      <a:pt x="1" y="34"/>
                    </a:cubicBezTo>
                    <a:cubicBezTo>
                      <a:pt x="1" y="37"/>
                      <a:pt x="3" y="40"/>
                      <a:pt x="2" y="43"/>
                    </a:cubicBezTo>
                    <a:cubicBezTo>
                      <a:pt x="2" y="43"/>
                      <a:pt x="3" y="44"/>
                      <a:pt x="3" y="43"/>
                    </a:cubicBezTo>
                    <a:cubicBezTo>
                      <a:pt x="4" y="42"/>
                      <a:pt x="6" y="46"/>
                      <a:pt x="6" y="47"/>
                    </a:cubicBezTo>
                    <a:cubicBezTo>
                      <a:pt x="7" y="49"/>
                      <a:pt x="9" y="50"/>
                      <a:pt x="10" y="51"/>
                    </a:cubicBezTo>
                    <a:cubicBezTo>
                      <a:pt x="13" y="52"/>
                      <a:pt x="16" y="51"/>
                      <a:pt x="18" y="50"/>
                    </a:cubicBezTo>
                    <a:cubicBezTo>
                      <a:pt x="19" y="49"/>
                      <a:pt x="19" y="49"/>
                      <a:pt x="18" y="49"/>
                    </a:cubicBezTo>
                    <a:cubicBezTo>
                      <a:pt x="12" y="50"/>
                      <a:pt x="8" y="48"/>
                      <a:pt x="6" y="42"/>
                    </a:cubicBezTo>
                    <a:cubicBezTo>
                      <a:pt x="5" y="40"/>
                      <a:pt x="5" y="38"/>
                      <a:pt x="5" y="37"/>
                    </a:cubicBezTo>
                    <a:cubicBezTo>
                      <a:pt x="5" y="33"/>
                      <a:pt x="7" y="23"/>
                      <a:pt x="14" y="32"/>
                    </a:cubicBezTo>
                    <a:cubicBezTo>
                      <a:pt x="14" y="32"/>
                      <a:pt x="15" y="32"/>
                      <a:pt x="14" y="31"/>
                    </a:cubicBezTo>
                    <a:cubicBezTo>
                      <a:pt x="13" y="30"/>
                      <a:pt x="14" y="30"/>
                      <a:pt x="13" y="29"/>
                    </a:cubicBezTo>
                    <a:cubicBezTo>
                      <a:pt x="10" y="26"/>
                      <a:pt x="14" y="27"/>
                      <a:pt x="15" y="28"/>
                    </a:cubicBezTo>
                    <a:cubicBezTo>
                      <a:pt x="18" y="29"/>
                      <a:pt x="18" y="27"/>
                      <a:pt x="21" y="29"/>
                    </a:cubicBezTo>
                    <a:cubicBezTo>
                      <a:pt x="24" y="32"/>
                      <a:pt x="27" y="34"/>
                      <a:pt x="26" y="39"/>
                    </a:cubicBezTo>
                    <a:cubicBezTo>
                      <a:pt x="26" y="39"/>
                      <a:pt x="27" y="39"/>
                      <a:pt x="27" y="39"/>
                    </a:cubicBezTo>
                    <a:cubicBezTo>
                      <a:pt x="28" y="36"/>
                      <a:pt x="28" y="37"/>
                      <a:pt x="28" y="35"/>
                    </a:cubicBezTo>
                    <a:cubicBezTo>
                      <a:pt x="28" y="30"/>
                      <a:pt x="30" y="32"/>
                      <a:pt x="33" y="32"/>
                    </a:cubicBezTo>
                    <a:cubicBezTo>
                      <a:pt x="34" y="33"/>
                      <a:pt x="37" y="33"/>
                      <a:pt x="38" y="32"/>
                    </a:cubicBezTo>
                    <a:cubicBezTo>
                      <a:pt x="42" y="27"/>
                      <a:pt x="41" y="22"/>
                      <a:pt x="39" y="16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12"/>
              <p:cNvSpPr/>
              <p:nvPr/>
            </p:nvSpPr>
            <p:spPr bwMode="auto">
              <a:xfrm>
                <a:off x="4510" y="1445"/>
                <a:ext cx="45" cy="35"/>
              </a:xfrm>
              <a:custGeom>
                <a:avLst/>
                <a:gdLst>
                  <a:gd name="T0" fmla="*/ 17 w 17"/>
                  <a:gd name="T1" fmla="*/ 6 h 13"/>
                  <a:gd name="T2" fmla="*/ 17 w 17"/>
                  <a:gd name="T3" fmla="*/ 3 h 13"/>
                  <a:gd name="T4" fmla="*/ 10 w 17"/>
                  <a:gd name="T5" fmla="*/ 1 h 13"/>
                  <a:gd name="T6" fmla="*/ 8 w 17"/>
                  <a:gd name="T7" fmla="*/ 0 h 13"/>
                  <a:gd name="T8" fmla="*/ 4 w 17"/>
                  <a:gd name="T9" fmla="*/ 2 h 13"/>
                  <a:gd name="T10" fmla="*/ 5 w 17"/>
                  <a:gd name="T11" fmla="*/ 10 h 13"/>
                  <a:gd name="T12" fmla="*/ 9 w 17"/>
                  <a:gd name="T13" fmla="*/ 12 h 13"/>
                  <a:gd name="T14" fmla="*/ 14 w 17"/>
                  <a:gd name="T15" fmla="*/ 12 h 13"/>
                  <a:gd name="T16" fmla="*/ 17 w 17"/>
                  <a:gd name="T17" fmla="*/ 9 h 13"/>
                  <a:gd name="T18" fmla="*/ 17 w 17"/>
                  <a:gd name="T19" fmla="*/ 6 h 13"/>
                  <a:gd name="T20" fmla="*/ 17 w 17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7" y="6"/>
                    </a:moveTo>
                    <a:cubicBezTo>
                      <a:pt x="17" y="5"/>
                      <a:pt x="17" y="4"/>
                      <a:pt x="17" y="3"/>
                    </a:cubicBezTo>
                    <a:cubicBezTo>
                      <a:pt x="15" y="2"/>
                      <a:pt x="12" y="0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0" y="4"/>
                      <a:pt x="2" y="8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1" y="13"/>
                      <a:pt x="12" y="13"/>
                      <a:pt x="14" y="12"/>
                    </a:cubicBezTo>
                    <a:cubicBezTo>
                      <a:pt x="15" y="12"/>
                      <a:pt x="16" y="10"/>
                      <a:pt x="17" y="9"/>
                    </a:cubicBezTo>
                    <a:cubicBezTo>
                      <a:pt x="17" y="8"/>
                      <a:pt x="17" y="7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13"/>
              <p:cNvSpPr/>
              <p:nvPr/>
            </p:nvSpPr>
            <p:spPr bwMode="auto">
              <a:xfrm>
                <a:off x="4513" y="1450"/>
                <a:ext cx="42" cy="30"/>
              </a:xfrm>
              <a:custGeom>
                <a:avLst/>
                <a:gdLst>
                  <a:gd name="T0" fmla="*/ 15 w 16"/>
                  <a:gd name="T1" fmla="*/ 3 h 11"/>
                  <a:gd name="T2" fmla="*/ 13 w 16"/>
                  <a:gd name="T3" fmla="*/ 3 h 11"/>
                  <a:gd name="T4" fmla="*/ 12 w 16"/>
                  <a:gd name="T5" fmla="*/ 4 h 11"/>
                  <a:gd name="T6" fmla="*/ 10 w 16"/>
                  <a:gd name="T7" fmla="*/ 4 h 11"/>
                  <a:gd name="T8" fmla="*/ 9 w 16"/>
                  <a:gd name="T9" fmla="*/ 3 h 11"/>
                  <a:gd name="T10" fmla="*/ 6 w 16"/>
                  <a:gd name="T11" fmla="*/ 2 h 11"/>
                  <a:gd name="T12" fmla="*/ 3 w 16"/>
                  <a:gd name="T13" fmla="*/ 1 h 11"/>
                  <a:gd name="T14" fmla="*/ 2 w 16"/>
                  <a:gd name="T15" fmla="*/ 5 h 11"/>
                  <a:gd name="T16" fmla="*/ 4 w 16"/>
                  <a:gd name="T17" fmla="*/ 6 h 11"/>
                  <a:gd name="T18" fmla="*/ 7 w 16"/>
                  <a:gd name="T19" fmla="*/ 8 h 11"/>
                  <a:gd name="T20" fmla="*/ 14 w 16"/>
                  <a:gd name="T21" fmla="*/ 9 h 11"/>
                  <a:gd name="T22" fmla="*/ 15 w 16"/>
                  <a:gd name="T2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1">
                    <a:moveTo>
                      <a:pt x="15" y="3"/>
                    </a:moveTo>
                    <a:cubicBezTo>
                      <a:pt x="15" y="1"/>
                      <a:pt x="13" y="2"/>
                      <a:pt x="13" y="3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0" y="4"/>
                      <a:pt x="10" y="3"/>
                      <a:pt x="9" y="3"/>
                    </a:cubicBezTo>
                    <a:cubicBezTo>
                      <a:pt x="9" y="2"/>
                      <a:pt x="7" y="3"/>
                      <a:pt x="6" y="2"/>
                    </a:cubicBezTo>
                    <a:cubicBezTo>
                      <a:pt x="5" y="1"/>
                      <a:pt x="5" y="0"/>
                      <a:pt x="3" y="1"/>
                    </a:cubicBezTo>
                    <a:cubicBezTo>
                      <a:pt x="2" y="2"/>
                      <a:pt x="0" y="4"/>
                      <a:pt x="2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7"/>
                      <a:pt x="6" y="8"/>
                      <a:pt x="7" y="8"/>
                    </a:cubicBezTo>
                    <a:cubicBezTo>
                      <a:pt x="10" y="9"/>
                      <a:pt x="12" y="11"/>
                      <a:pt x="14" y="9"/>
                    </a:cubicBezTo>
                    <a:cubicBezTo>
                      <a:pt x="15" y="7"/>
                      <a:pt x="16" y="4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14"/>
              <p:cNvSpPr/>
              <p:nvPr/>
            </p:nvSpPr>
            <p:spPr bwMode="auto">
              <a:xfrm>
                <a:off x="4531" y="1456"/>
                <a:ext cx="19" cy="13"/>
              </a:xfrm>
              <a:custGeom>
                <a:avLst/>
                <a:gdLst>
                  <a:gd name="T0" fmla="*/ 2 w 7"/>
                  <a:gd name="T1" fmla="*/ 1 h 5"/>
                  <a:gd name="T2" fmla="*/ 2 w 7"/>
                  <a:gd name="T3" fmla="*/ 1 h 5"/>
                  <a:gd name="T4" fmla="*/ 2 w 7"/>
                  <a:gd name="T5" fmla="*/ 0 h 5"/>
                  <a:gd name="T6" fmla="*/ 1 w 7"/>
                  <a:gd name="T7" fmla="*/ 0 h 5"/>
                  <a:gd name="T8" fmla="*/ 0 w 7"/>
                  <a:gd name="T9" fmla="*/ 0 h 5"/>
                  <a:gd name="T10" fmla="*/ 0 w 7"/>
                  <a:gd name="T11" fmla="*/ 2 h 5"/>
                  <a:gd name="T12" fmla="*/ 0 w 7"/>
                  <a:gd name="T13" fmla="*/ 3 h 5"/>
                  <a:gd name="T14" fmla="*/ 1 w 7"/>
                  <a:gd name="T15" fmla="*/ 3 h 5"/>
                  <a:gd name="T16" fmla="*/ 3 w 7"/>
                  <a:gd name="T17" fmla="*/ 5 h 5"/>
                  <a:gd name="T18" fmla="*/ 6 w 7"/>
                  <a:gd name="T19" fmla="*/ 5 h 5"/>
                  <a:gd name="T20" fmla="*/ 2 w 7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7" y="3"/>
                      <a:pt x="4" y="2"/>
                      <a:pt x="2" y="1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15"/>
              <p:cNvSpPr/>
              <p:nvPr/>
            </p:nvSpPr>
            <p:spPr bwMode="auto">
              <a:xfrm>
                <a:off x="3333" y="1306"/>
                <a:ext cx="40" cy="48"/>
              </a:xfrm>
              <a:custGeom>
                <a:avLst/>
                <a:gdLst>
                  <a:gd name="T0" fmla="*/ 13 w 15"/>
                  <a:gd name="T1" fmla="*/ 18 h 18"/>
                  <a:gd name="T2" fmla="*/ 15 w 15"/>
                  <a:gd name="T3" fmla="*/ 15 h 18"/>
                  <a:gd name="T4" fmla="*/ 14 w 15"/>
                  <a:gd name="T5" fmla="*/ 14 h 18"/>
                  <a:gd name="T6" fmla="*/ 13 w 15"/>
                  <a:gd name="T7" fmla="*/ 10 h 18"/>
                  <a:gd name="T8" fmla="*/ 9 w 15"/>
                  <a:gd name="T9" fmla="*/ 5 h 18"/>
                  <a:gd name="T10" fmla="*/ 1 w 15"/>
                  <a:gd name="T11" fmla="*/ 0 h 18"/>
                  <a:gd name="T12" fmla="*/ 0 w 15"/>
                  <a:gd name="T13" fmla="*/ 1 h 18"/>
                  <a:gd name="T14" fmla="*/ 5 w 15"/>
                  <a:gd name="T15" fmla="*/ 6 h 18"/>
                  <a:gd name="T16" fmla="*/ 9 w 15"/>
                  <a:gd name="T17" fmla="*/ 9 h 18"/>
                  <a:gd name="T18" fmla="*/ 9 w 15"/>
                  <a:gd name="T19" fmla="*/ 9 h 18"/>
                  <a:gd name="T20" fmla="*/ 12 w 15"/>
                  <a:gd name="T21" fmla="*/ 17 h 18"/>
                  <a:gd name="T22" fmla="*/ 13 w 15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8">
                    <a:moveTo>
                      <a:pt x="13" y="18"/>
                    </a:moveTo>
                    <a:cubicBezTo>
                      <a:pt x="14" y="17"/>
                      <a:pt x="14" y="16"/>
                      <a:pt x="15" y="15"/>
                    </a:cubicBezTo>
                    <a:cubicBezTo>
                      <a:pt x="15" y="15"/>
                      <a:pt x="15" y="14"/>
                      <a:pt x="14" y="14"/>
                    </a:cubicBezTo>
                    <a:cubicBezTo>
                      <a:pt x="15" y="13"/>
                      <a:pt x="14" y="12"/>
                      <a:pt x="13" y="10"/>
                    </a:cubicBezTo>
                    <a:cubicBezTo>
                      <a:pt x="12" y="8"/>
                      <a:pt x="11" y="6"/>
                      <a:pt x="9" y="5"/>
                    </a:cubicBezTo>
                    <a:cubicBezTo>
                      <a:pt x="7" y="3"/>
                      <a:pt x="4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3" y="4"/>
                      <a:pt x="5" y="6"/>
                    </a:cubicBezTo>
                    <a:cubicBezTo>
                      <a:pt x="6" y="7"/>
                      <a:pt x="8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2"/>
                      <a:pt x="12" y="14"/>
                      <a:pt x="12" y="17"/>
                    </a:cubicBezTo>
                    <a:cubicBezTo>
                      <a:pt x="12" y="17"/>
                      <a:pt x="12" y="18"/>
                      <a:pt x="13" y="18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16"/>
              <p:cNvSpPr/>
              <p:nvPr/>
            </p:nvSpPr>
            <p:spPr bwMode="auto">
              <a:xfrm>
                <a:off x="3200" y="1185"/>
                <a:ext cx="179" cy="142"/>
              </a:xfrm>
              <a:custGeom>
                <a:avLst/>
                <a:gdLst>
                  <a:gd name="T0" fmla="*/ 21 w 67"/>
                  <a:gd name="T1" fmla="*/ 51 h 53"/>
                  <a:gd name="T2" fmla="*/ 30 w 67"/>
                  <a:gd name="T3" fmla="*/ 45 h 53"/>
                  <a:gd name="T4" fmla="*/ 37 w 67"/>
                  <a:gd name="T5" fmla="*/ 51 h 53"/>
                  <a:gd name="T6" fmla="*/ 44 w 67"/>
                  <a:gd name="T7" fmla="*/ 52 h 53"/>
                  <a:gd name="T8" fmla="*/ 55 w 67"/>
                  <a:gd name="T9" fmla="*/ 44 h 53"/>
                  <a:gd name="T10" fmla="*/ 46 w 67"/>
                  <a:gd name="T11" fmla="*/ 34 h 53"/>
                  <a:gd name="T12" fmla="*/ 64 w 67"/>
                  <a:gd name="T13" fmla="*/ 15 h 53"/>
                  <a:gd name="T14" fmla="*/ 55 w 67"/>
                  <a:gd name="T15" fmla="*/ 5 h 53"/>
                  <a:gd name="T16" fmla="*/ 44 w 67"/>
                  <a:gd name="T17" fmla="*/ 11 h 53"/>
                  <a:gd name="T18" fmla="*/ 41 w 67"/>
                  <a:gd name="T19" fmla="*/ 8 h 53"/>
                  <a:gd name="T20" fmla="*/ 34 w 67"/>
                  <a:gd name="T21" fmla="*/ 2 h 53"/>
                  <a:gd name="T22" fmla="*/ 22 w 67"/>
                  <a:gd name="T23" fmla="*/ 3 h 53"/>
                  <a:gd name="T24" fmla="*/ 20 w 67"/>
                  <a:gd name="T25" fmla="*/ 9 h 53"/>
                  <a:gd name="T26" fmla="*/ 20 w 67"/>
                  <a:gd name="T27" fmla="*/ 15 h 53"/>
                  <a:gd name="T28" fmla="*/ 8 w 67"/>
                  <a:gd name="T29" fmla="*/ 18 h 53"/>
                  <a:gd name="T30" fmla="*/ 12 w 67"/>
                  <a:gd name="T31" fmla="*/ 40 h 53"/>
                  <a:gd name="T32" fmla="*/ 17 w 67"/>
                  <a:gd name="T33" fmla="*/ 40 h 53"/>
                  <a:gd name="T34" fmla="*/ 14 w 67"/>
                  <a:gd name="T35" fmla="*/ 42 h 53"/>
                  <a:gd name="T36" fmla="*/ 13 w 67"/>
                  <a:gd name="T37" fmla="*/ 44 h 53"/>
                  <a:gd name="T38" fmla="*/ 21 w 67"/>
                  <a:gd name="T39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53">
                    <a:moveTo>
                      <a:pt x="21" y="51"/>
                    </a:moveTo>
                    <a:cubicBezTo>
                      <a:pt x="24" y="52"/>
                      <a:pt x="29" y="48"/>
                      <a:pt x="30" y="45"/>
                    </a:cubicBezTo>
                    <a:cubicBezTo>
                      <a:pt x="30" y="45"/>
                      <a:pt x="36" y="50"/>
                      <a:pt x="37" y="51"/>
                    </a:cubicBezTo>
                    <a:cubicBezTo>
                      <a:pt x="39" y="52"/>
                      <a:pt x="42" y="53"/>
                      <a:pt x="44" y="52"/>
                    </a:cubicBezTo>
                    <a:cubicBezTo>
                      <a:pt x="48" y="52"/>
                      <a:pt x="55" y="50"/>
                      <a:pt x="55" y="44"/>
                    </a:cubicBezTo>
                    <a:cubicBezTo>
                      <a:pt x="54" y="38"/>
                      <a:pt x="50" y="37"/>
                      <a:pt x="46" y="34"/>
                    </a:cubicBezTo>
                    <a:cubicBezTo>
                      <a:pt x="55" y="32"/>
                      <a:pt x="67" y="26"/>
                      <a:pt x="64" y="15"/>
                    </a:cubicBezTo>
                    <a:cubicBezTo>
                      <a:pt x="62" y="11"/>
                      <a:pt x="59" y="6"/>
                      <a:pt x="55" y="5"/>
                    </a:cubicBezTo>
                    <a:cubicBezTo>
                      <a:pt x="50" y="3"/>
                      <a:pt x="48" y="7"/>
                      <a:pt x="44" y="11"/>
                    </a:cubicBezTo>
                    <a:cubicBezTo>
                      <a:pt x="42" y="13"/>
                      <a:pt x="41" y="9"/>
                      <a:pt x="41" y="8"/>
                    </a:cubicBezTo>
                    <a:cubicBezTo>
                      <a:pt x="39" y="5"/>
                      <a:pt x="37" y="3"/>
                      <a:pt x="34" y="2"/>
                    </a:cubicBezTo>
                    <a:cubicBezTo>
                      <a:pt x="30" y="0"/>
                      <a:pt x="25" y="0"/>
                      <a:pt x="22" y="3"/>
                    </a:cubicBezTo>
                    <a:cubicBezTo>
                      <a:pt x="21" y="5"/>
                      <a:pt x="20" y="7"/>
                      <a:pt x="20" y="9"/>
                    </a:cubicBezTo>
                    <a:cubicBezTo>
                      <a:pt x="20" y="10"/>
                      <a:pt x="20" y="15"/>
                      <a:pt x="20" y="15"/>
                    </a:cubicBezTo>
                    <a:cubicBezTo>
                      <a:pt x="16" y="14"/>
                      <a:pt x="12" y="15"/>
                      <a:pt x="8" y="18"/>
                    </a:cubicBezTo>
                    <a:cubicBezTo>
                      <a:pt x="0" y="24"/>
                      <a:pt x="1" y="39"/>
                      <a:pt x="12" y="40"/>
                    </a:cubicBezTo>
                    <a:cubicBezTo>
                      <a:pt x="15" y="41"/>
                      <a:pt x="14" y="40"/>
                      <a:pt x="17" y="40"/>
                    </a:cubicBezTo>
                    <a:cubicBezTo>
                      <a:pt x="17" y="40"/>
                      <a:pt x="14" y="42"/>
                      <a:pt x="14" y="42"/>
                    </a:cubicBezTo>
                    <a:cubicBezTo>
                      <a:pt x="13" y="42"/>
                      <a:pt x="13" y="43"/>
                      <a:pt x="13" y="44"/>
                    </a:cubicBezTo>
                    <a:cubicBezTo>
                      <a:pt x="12" y="48"/>
                      <a:pt x="19" y="51"/>
                      <a:pt x="21" y="51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17"/>
              <p:cNvSpPr/>
              <p:nvPr/>
            </p:nvSpPr>
            <p:spPr bwMode="auto">
              <a:xfrm>
                <a:off x="3296" y="1290"/>
                <a:ext cx="40" cy="27"/>
              </a:xfrm>
              <a:custGeom>
                <a:avLst/>
                <a:gdLst>
                  <a:gd name="T0" fmla="*/ 7 w 15"/>
                  <a:gd name="T1" fmla="*/ 7 h 10"/>
                  <a:gd name="T2" fmla="*/ 5 w 15"/>
                  <a:gd name="T3" fmla="*/ 7 h 10"/>
                  <a:gd name="T4" fmla="*/ 2 w 15"/>
                  <a:gd name="T5" fmla="*/ 8 h 10"/>
                  <a:gd name="T6" fmla="*/ 1 w 15"/>
                  <a:gd name="T7" fmla="*/ 7 h 10"/>
                  <a:gd name="T8" fmla="*/ 0 w 15"/>
                  <a:gd name="T9" fmla="*/ 8 h 10"/>
                  <a:gd name="T10" fmla="*/ 2 w 15"/>
                  <a:gd name="T11" fmla="*/ 9 h 10"/>
                  <a:gd name="T12" fmla="*/ 11 w 15"/>
                  <a:gd name="T13" fmla="*/ 10 h 10"/>
                  <a:gd name="T14" fmla="*/ 11 w 15"/>
                  <a:gd name="T15" fmla="*/ 10 h 10"/>
                  <a:gd name="T16" fmla="*/ 12 w 15"/>
                  <a:gd name="T17" fmla="*/ 10 h 10"/>
                  <a:gd name="T18" fmla="*/ 12 w 15"/>
                  <a:gd name="T19" fmla="*/ 0 h 10"/>
                  <a:gd name="T20" fmla="*/ 11 w 15"/>
                  <a:gd name="T21" fmla="*/ 1 h 10"/>
                  <a:gd name="T22" fmla="*/ 10 w 15"/>
                  <a:gd name="T23" fmla="*/ 4 h 10"/>
                  <a:gd name="T24" fmla="*/ 7 w 15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0">
                    <a:moveTo>
                      <a:pt x="7" y="7"/>
                    </a:moveTo>
                    <a:cubicBezTo>
                      <a:pt x="6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5" y="10"/>
                      <a:pt x="7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10"/>
                    </a:cubicBezTo>
                    <a:cubicBezTo>
                      <a:pt x="15" y="8"/>
                      <a:pt x="15" y="3"/>
                      <a:pt x="12" y="0"/>
                    </a:cubicBezTo>
                    <a:cubicBezTo>
                      <a:pt x="12" y="0"/>
                      <a:pt x="11" y="0"/>
                      <a:pt x="11" y="1"/>
                    </a:cubicBezTo>
                    <a:cubicBezTo>
                      <a:pt x="11" y="2"/>
                      <a:pt x="11" y="3"/>
                      <a:pt x="10" y="4"/>
                    </a:cubicBezTo>
                    <a:cubicBezTo>
                      <a:pt x="9" y="5"/>
                      <a:pt x="9" y="8"/>
                      <a:pt x="7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18"/>
              <p:cNvSpPr/>
              <p:nvPr/>
            </p:nvSpPr>
            <p:spPr bwMode="auto">
              <a:xfrm>
                <a:off x="3301" y="1247"/>
                <a:ext cx="48" cy="21"/>
              </a:xfrm>
              <a:custGeom>
                <a:avLst/>
                <a:gdLst>
                  <a:gd name="T0" fmla="*/ 15 w 18"/>
                  <a:gd name="T1" fmla="*/ 1 h 8"/>
                  <a:gd name="T2" fmla="*/ 11 w 18"/>
                  <a:gd name="T3" fmla="*/ 2 h 8"/>
                  <a:gd name="T4" fmla="*/ 9 w 18"/>
                  <a:gd name="T5" fmla="*/ 4 h 8"/>
                  <a:gd name="T6" fmla="*/ 5 w 18"/>
                  <a:gd name="T7" fmla="*/ 3 h 8"/>
                  <a:gd name="T8" fmla="*/ 3 w 18"/>
                  <a:gd name="T9" fmla="*/ 1 h 8"/>
                  <a:gd name="T10" fmla="*/ 2 w 18"/>
                  <a:gd name="T11" fmla="*/ 0 h 8"/>
                  <a:gd name="T12" fmla="*/ 1 w 18"/>
                  <a:gd name="T13" fmla="*/ 0 h 8"/>
                  <a:gd name="T14" fmla="*/ 1 w 18"/>
                  <a:gd name="T15" fmla="*/ 3 h 8"/>
                  <a:gd name="T16" fmla="*/ 5 w 18"/>
                  <a:gd name="T17" fmla="*/ 6 h 8"/>
                  <a:gd name="T18" fmla="*/ 16 w 18"/>
                  <a:gd name="T19" fmla="*/ 2 h 8"/>
                  <a:gd name="T20" fmla="*/ 17 w 18"/>
                  <a:gd name="T21" fmla="*/ 2 h 8"/>
                  <a:gd name="T22" fmla="*/ 17 w 18"/>
                  <a:gd name="T23" fmla="*/ 2 h 8"/>
                  <a:gd name="T24" fmla="*/ 17 w 18"/>
                  <a:gd name="T25" fmla="*/ 2 h 8"/>
                  <a:gd name="T26" fmla="*/ 17 w 18"/>
                  <a:gd name="T27" fmla="*/ 2 h 8"/>
                  <a:gd name="T28" fmla="*/ 17 w 18"/>
                  <a:gd name="T29" fmla="*/ 1 h 8"/>
                  <a:gd name="T30" fmla="*/ 15 w 18"/>
                  <a:gd name="T3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5" y="1"/>
                    </a:moveTo>
                    <a:cubicBezTo>
                      <a:pt x="14" y="2"/>
                      <a:pt x="13" y="2"/>
                      <a:pt x="11" y="2"/>
                    </a:cubicBezTo>
                    <a:cubicBezTo>
                      <a:pt x="10" y="3"/>
                      <a:pt x="10" y="3"/>
                      <a:pt x="9" y="4"/>
                    </a:cubicBezTo>
                    <a:cubicBezTo>
                      <a:pt x="8" y="4"/>
                      <a:pt x="7" y="3"/>
                      <a:pt x="5" y="3"/>
                    </a:cubicBezTo>
                    <a:cubicBezTo>
                      <a:pt x="4" y="3"/>
                      <a:pt x="3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2" y="4"/>
                      <a:pt x="4" y="6"/>
                      <a:pt x="5" y="6"/>
                    </a:cubicBezTo>
                    <a:cubicBezTo>
                      <a:pt x="9" y="8"/>
                      <a:pt x="12" y="4"/>
                      <a:pt x="16" y="2"/>
                    </a:cubicBezTo>
                    <a:cubicBezTo>
                      <a:pt x="16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ubicBezTo>
                      <a:pt x="16" y="1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19"/>
              <p:cNvSpPr/>
              <p:nvPr/>
            </p:nvSpPr>
            <p:spPr bwMode="auto">
              <a:xfrm>
                <a:off x="3256" y="1188"/>
                <a:ext cx="29" cy="48"/>
              </a:xfrm>
              <a:custGeom>
                <a:avLst/>
                <a:gdLst>
                  <a:gd name="T0" fmla="*/ 4 w 11"/>
                  <a:gd name="T1" fmla="*/ 17 h 18"/>
                  <a:gd name="T2" fmla="*/ 5 w 11"/>
                  <a:gd name="T3" fmla="*/ 9 h 18"/>
                  <a:gd name="T4" fmla="*/ 10 w 11"/>
                  <a:gd name="T5" fmla="*/ 3 h 18"/>
                  <a:gd name="T6" fmla="*/ 10 w 11"/>
                  <a:gd name="T7" fmla="*/ 2 h 18"/>
                  <a:gd name="T8" fmla="*/ 3 w 11"/>
                  <a:gd name="T9" fmla="*/ 2 h 18"/>
                  <a:gd name="T10" fmla="*/ 3 w 11"/>
                  <a:gd name="T11" fmla="*/ 2 h 18"/>
                  <a:gd name="T12" fmla="*/ 1 w 11"/>
                  <a:gd name="T13" fmla="*/ 7 h 18"/>
                  <a:gd name="T14" fmla="*/ 3 w 11"/>
                  <a:gd name="T15" fmla="*/ 18 h 18"/>
                  <a:gd name="T16" fmla="*/ 4 w 11"/>
                  <a:gd name="T1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8">
                    <a:moveTo>
                      <a:pt x="4" y="17"/>
                    </a:moveTo>
                    <a:cubicBezTo>
                      <a:pt x="2" y="14"/>
                      <a:pt x="4" y="12"/>
                      <a:pt x="5" y="9"/>
                    </a:cubicBezTo>
                    <a:cubicBezTo>
                      <a:pt x="6" y="6"/>
                      <a:pt x="5" y="2"/>
                      <a:pt x="10" y="3"/>
                    </a:cubicBezTo>
                    <a:cubicBezTo>
                      <a:pt x="10" y="3"/>
                      <a:pt x="11" y="2"/>
                      <a:pt x="10" y="2"/>
                    </a:cubicBezTo>
                    <a:cubicBezTo>
                      <a:pt x="8" y="0"/>
                      <a:pt x="5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4"/>
                      <a:pt x="2" y="5"/>
                      <a:pt x="1" y="7"/>
                    </a:cubicBezTo>
                    <a:cubicBezTo>
                      <a:pt x="0" y="10"/>
                      <a:pt x="0" y="15"/>
                      <a:pt x="3" y="18"/>
                    </a:cubicBezTo>
                    <a:cubicBezTo>
                      <a:pt x="3" y="18"/>
                      <a:pt x="4" y="17"/>
                      <a:pt x="4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20"/>
              <p:cNvSpPr/>
              <p:nvPr/>
            </p:nvSpPr>
            <p:spPr bwMode="auto">
              <a:xfrm>
                <a:off x="3226" y="1276"/>
                <a:ext cx="51" cy="35"/>
              </a:xfrm>
              <a:custGeom>
                <a:avLst/>
                <a:gdLst>
                  <a:gd name="T0" fmla="*/ 16 w 19"/>
                  <a:gd name="T1" fmla="*/ 12 h 13"/>
                  <a:gd name="T2" fmla="*/ 17 w 19"/>
                  <a:gd name="T3" fmla="*/ 6 h 13"/>
                  <a:gd name="T4" fmla="*/ 17 w 19"/>
                  <a:gd name="T5" fmla="*/ 3 h 13"/>
                  <a:gd name="T6" fmla="*/ 18 w 19"/>
                  <a:gd name="T7" fmla="*/ 2 h 13"/>
                  <a:gd name="T8" fmla="*/ 18 w 19"/>
                  <a:gd name="T9" fmla="*/ 1 h 13"/>
                  <a:gd name="T10" fmla="*/ 11 w 19"/>
                  <a:gd name="T11" fmla="*/ 1 h 13"/>
                  <a:gd name="T12" fmla="*/ 11 w 19"/>
                  <a:gd name="T13" fmla="*/ 1 h 13"/>
                  <a:gd name="T14" fmla="*/ 9 w 19"/>
                  <a:gd name="T15" fmla="*/ 1 h 13"/>
                  <a:gd name="T16" fmla="*/ 7 w 19"/>
                  <a:gd name="T17" fmla="*/ 0 h 13"/>
                  <a:gd name="T18" fmla="*/ 1 w 19"/>
                  <a:gd name="T19" fmla="*/ 0 h 13"/>
                  <a:gd name="T20" fmla="*/ 0 w 19"/>
                  <a:gd name="T21" fmla="*/ 1 h 13"/>
                  <a:gd name="T22" fmla="*/ 7 w 19"/>
                  <a:gd name="T23" fmla="*/ 3 h 13"/>
                  <a:gd name="T24" fmla="*/ 9 w 19"/>
                  <a:gd name="T25" fmla="*/ 3 h 13"/>
                  <a:gd name="T26" fmla="*/ 12 w 19"/>
                  <a:gd name="T27" fmla="*/ 6 h 13"/>
                  <a:gd name="T28" fmla="*/ 13 w 19"/>
                  <a:gd name="T29" fmla="*/ 7 h 13"/>
                  <a:gd name="T30" fmla="*/ 14 w 19"/>
                  <a:gd name="T31" fmla="*/ 6 h 13"/>
                  <a:gd name="T32" fmla="*/ 15 w 19"/>
                  <a:gd name="T33" fmla="*/ 12 h 13"/>
                  <a:gd name="T34" fmla="*/ 16 w 19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3">
                    <a:moveTo>
                      <a:pt x="16" y="12"/>
                    </a:moveTo>
                    <a:cubicBezTo>
                      <a:pt x="17" y="10"/>
                      <a:pt x="17" y="8"/>
                      <a:pt x="17" y="6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5" y="0"/>
                      <a:pt x="14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3"/>
                      <a:pt x="7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4" y="6"/>
                      <a:pt x="14" y="6"/>
                    </a:cubicBezTo>
                    <a:cubicBezTo>
                      <a:pt x="13" y="8"/>
                      <a:pt x="14" y="10"/>
                      <a:pt x="15" y="12"/>
                    </a:cubicBezTo>
                    <a:cubicBezTo>
                      <a:pt x="15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21"/>
              <p:cNvSpPr/>
              <p:nvPr/>
            </p:nvSpPr>
            <p:spPr bwMode="auto">
              <a:xfrm>
                <a:off x="3264" y="1226"/>
                <a:ext cx="64" cy="80"/>
              </a:xfrm>
              <a:custGeom>
                <a:avLst/>
                <a:gdLst>
                  <a:gd name="T0" fmla="*/ 1 w 24"/>
                  <a:gd name="T1" fmla="*/ 26 h 30"/>
                  <a:gd name="T2" fmla="*/ 8 w 24"/>
                  <a:gd name="T3" fmla="*/ 17 h 30"/>
                  <a:gd name="T4" fmla="*/ 9 w 24"/>
                  <a:gd name="T5" fmla="*/ 17 h 30"/>
                  <a:gd name="T6" fmla="*/ 13 w 24"/>
                  <a:gd name="T7" fmla="*/ 22 h 30"/>
                  <a:gd name="T8" fmla="*/ 16 w 24"/>
                  <a:gd name="T9" fmla="*/ 25 h 30"/>
                  <a:gd name="T10" fmla="*/ 16 w 24"/>
                  <a:gd name="T11" fmla="*/ 25 h 30"/>
                  <a:gd name="T12" fmla="*/ 19 w 24"/>
                  <a:gd name="T13" fmla="*/ 30 h 30"/>
                  <a:gd name="T14" fmla="*/ 20 w 24"/>
                  <a:gd name="T15" fmla="*/ 29 h 30"/>
                  <a:gd name="T16" fmla="*/ 19 w 24"/>
                  <a:gd name="T17" fmla="*/ 27 h 30"/>
                  <a:gd name="T18" fmla="*/ 18 w 24"/>
                  <a:gd name="T19" fmla="*/ 26 h 30"/>
                  <a:gd name="T20" fmla="*/ 18 w 24"/>
                  <a:gd name="T21" fmla="*/ 24 h 30"/>
                  <a:gd name="T22" fmla="*/ 14 w 24"/>
                  <a:gd name="T23" fmla="*/ 14 h 30"/>
                  <a:gd name="T24" fmla="*/ 18 w 24"/>
                  <a:gd name="T25" fmla="*/ 12 h 30"/>
                  <a:gd name="T26" fmla="*/ 21 w 24"/>
                  <a:gd name="T27" fmla="*/ 8 h 30"/>
                  <a:gd name="T28" fmla="*/ 24 w 24"/>
                  <a:gd name="T29" fmla="*/ 6 h 30"/>
                  <a:gd name="T30" fmla="*/ 24 w 24"/>
                  <a:gd name="T31" fmla="*/ 5 h 30"/>
                  <a:gd name="T32" fmla="*/ 22 w 24"/>
                  <a:gd name="T33" fmla="*/ 7 h 30"/>
                  <a:gd name="T34" fmla="*/ 20 w 24"/>
                  <a:gd name="T35" fmla="*/ 8 h 30"/>
                  <a:gd name="T36" fmla="*/ 14 w 24"/>
                  <a:gd name="T37" fmla="*/ 12 h 30"/>
                  <a:gd name="T38" fmla="*/ 10 w 24"/>
                  <a:gd name="T39" fmla="*/ 5 h 30"/>
                  <a:gd name="T40" fmla="*/ 9 w 24"/>
                  <a:gd name="T41" fmla="*/ 3 h 30"/>
                  <a:gd name="T42" fmla="*/ 8 w 24"/>
                  <a:gd name="T43" fmla="*/ 0 h 30"/>
                  <a:gd name="T44" fmla="*/ 7 w 24"/>
                  <a:gd name="T45" fmla="*/ 0 h 30"/>
                  <a:gd name="T46" fmla="*/ 9 w 24"/>
                  <a:gd name="T47" fmla="*/ 8 h 30"/>
                  <a:gd name="T48" fmla="*/ 9 w 24"/>
                  <a:gd name="T49" fmla="*/ 11 h 30"/>
                  <a:gd name="T50" fmla="*/ 6 w 24"/>
                  <a:gd name="T51" fmla="*/ 17 h 30"/>
                  <a:gd name="T52" fmla="*/ 5 w 24"/>
                  <a:gd name="T53" fmla="*/ 17 h 30"/>
                  <a:gd name="T54" fmla="*/ 4 w 24"/>
                  <a:gd name="T55" fmla="*/ 20 h 30"/>
                  <a:gd name="T56" fmla="*/ 0 w 24"/>
                  <a:gd name="T57" fmla="*/ 25 h 30"/>
                  <a:gd name="T58" fmla="*/ 0 w 24"/>
                  <a:gd name="T59" fmla="*/ 25 h 30"/>
                  <a:gd name="T60" fmla="*/ 0 w 24"/>
                  <a:gd name="T61" fmla="*/ 26 h 30"/>
                  <a:gd name="T62" fmla="*/ 0 w 24"/>
                  <a:gd name="T63" fmla="*/ 27 h 30"/>
                  <a:gd name="T64" fmla="*/ 1 w 24"/>
                  <a:gd name="T65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0">
                    <a:moveTo>
                      <a:pt x="1" y="26"/>
                    </a:moveTo>
                    <a:cubicBezTo>
                      <a:pt x="4" y="23"/>
                      <a:pt x="9" y="17"/>
                      <a:pt x="8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12" y="21"/>
                      <a:pt x="13" y="22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6"/>
                      <a:pt x="18" y="28"/>
                      <a:pt x="19" y="30"/>
                    </a:cubicBezTo>
                    <a:cubicBezTo>
                      <a:pt x="20" y="30"/>
                      <a:pt x="20" y="30"/>
                      <a:pt x="20" y="29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9" y="26"/>
                      <a:pt x="18" y="26"/>
                    </a:cubicBezTo>
                    <a:cubicBezTo>
                      <a:pt x="18" y="25"/>
                      <a:pt x="18" y="25"/>
                      <a:pt x="18" y="24"/>
                    </a:cubicBezTo>
                    <a:cubicBezTo>
                      <a:pt x="17" y="22"/>
                      <a:pt x="9" y="15"/>
                      <a:pt x="14" y="14"/>
                    </a:cubicBezTo>
                    <a:cubicBezTo>
                      <a:pt x="16" y="13"/>
                      <a:pt x="17" y="13"/>
                      <a:pt x="18" y="12"/>
                    </a:cubicBezTo>
                    <a:cubicBezTo>
                      <a:pt x="19" y="10"/>
                      <a:pt x="20" y="9"/>
                      <a:pt x="21" y="8"/>
                    </a:cubicBezTo>
                    <a:cubicBezTo>
                      <a:pt x="22" y="7"/>
                      <a:pt x="23" y="7"/>
                      <a:pt x="24" y="6"/>
                    </a:cubicBezTo>
                    <a:cubicBezTo>
                      <a:pt x="24" y="6"/>
                      <a:pt x="24" y="6"/>
                      <a:pt x="24" y="5"/>
                    </a:cubicBezTo>
                    <a:cubicBezTo>
                      <a:pt x="23" y="6"/>
                      <a:pt x="23" y="7"/>
                      <a:pt x="22" y="7"/>
                    </a:cubicBezTo>
                    <a:cubicBezTo>
                      <a:pt x="21" y="8"/>
                      <a:pt x="20" y="8"/>
                      <a:pt x="20" y="8"/>
                    </a:cubicBezTo>
                    <a:cubicBezTo>
                      <a:pt x="18" y="10"/>
                      <a:pt x="16" y="11"/>
                      <a:pt x="14" y="12"/>
                    </a:cubicBezTo>
                    <a:cubicBezTo>
                      <a:pt x="11" y="10"/>
                      <a:pt x="11" y="8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2"/>
                      <a:pt x="8" y="1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8" y="2"/>
                      <a:pt x="9" y="5"/>
                      <a:pt x="9" y="8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9" y="13"/>
                      <a:pt x="8" y="16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8"/>
                      <a:pt x="4" y="19"/>
                      <a:pt x="4" y="20"/>
                    </a:cubicBezTo>
                    <a:cubicBezTo>
                      <a:pt x="3" y="22"/>
                      <a:pt x="2" y="23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6"/>
                      <a:pt x="1" y="26"/>
                      <a:pt x="1" y="26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22"/>
              <p:cNvSpPr/>
              <p:nvPr/>
            </p:nvSpPr>
            <p:spPr bwMode="auto">
              <a:xfrm>
                <a:off x="3210" y="1234"/>
                <a:ext cx="64" cy="42"/>
              </a:xfrm>
              <a:custGeom>
                <a:avLst/>
                <a:gdLst>
                  <a:gd name="T0" fmla="*/ 8 w 24"/>
                  <a:gd name="T1" fmla="*/ 7 h 16"/>
                  <a:gd name="T2" fmla="*/ 14 w 24"/>
                  <a:gd name="T3" fmla="*/ 13 h 16"/>
                  <a:gd name="T4" fmla="*/ 16 w 24"/>
                  <a:gd name="T5" fmla="*/ 14 h 16"/>
                  <a:gd name="T6" fmla="*/ 22 w 24"/>
                  <a:gd name="T7" fmla="*/ 16 h 16"/>
                  <a:gd name="T8" fmla="*/ 23 w 24"/>
                  <a:gd name="T9" fmla="*/ 15 h 16"/>
                  <a:gd name="T10" fmla="*/ 23 w 24"/>
                  <a:gd name="T11" fmla="*/ 13 h 16"/>
                  <a:gd name="T12" fmla="*/ 23 w 24"/>
                  <a:gd name="T13" fmla="*/ 12 h 16"/>
                  <a:gd name="T14" fmla="*/ 24 w 24"/>
                  <a:gd name="T15" fmla="*/ 11 h 16"/>
                  <a:gd name="T16" fmla="*/ 23 w 24"/>
                  <a:gd name="T17" fmla="*/ 9 h 16"/>
                  <a:gd name="T18" fmla="*/ 16 w 24"/>
                  <a:gd name="T19" fmla="*/ 2 h 16"/>
                  <a:gd name="T20" fmla="*/ 0 w 24"/>
                  <a:gd name="T21" fmla="*/ 7 h 16"/>
                  <a:gd name="T22" fmla="*/ 1 w 24"/>
                  <a:gd name="T23" fmla="*/ 8 h 16"/>
                  <a:gd name="T24" fmla="*/ 8 w 24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6">
                    <a:moveTo>
                      <a:pt x="8" y="7"/>
                    </a:moveTo>
                    <a:cubicBezTo>
                      <a:pt x="10" y="9"/>
                      <a:pt x="12" y="11"/>
                      <a:pt x="14" y="13"/>
                    </a:cubicBezTo>
                    <a:cubicBezTo>
                      <a:pt x="15" y="13"/>
                      <a:pt x="16" y="14"/>
                      <a:pt x="16" y="14"/>
                    </a:cubicBezTo>
                    <a:cubicBezTo>
                      <a:pt x="19" y="14"/>
                      <a:pt x="20" y="15"/>
                      <a:pt x="22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4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3" y="10"/>
                      <a:pt x="23" y="9"/>
                    </a:cubicBezTo>
                    <a:cubicBezTo>
                      <a:pt x="22" y="6"/>
                      <a:pt x="19" y="3"/>
                      <a:pt x="16" y="2"/>
                    </a:cubicBezTo>
                    <a:cubicBezTo>
                      <a:pt x="10" y="0"/>
                      <a:pt x="3" y="2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4" y="8"/>
                      <a:pt x="5" y="6"/>
                      <a:pt x="8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23"/>
              <p:cNvSpPr/>
              <p:nvPr/>
            </p:nvSpPr>
            <p:spPr bwMode="auto">
              <a:xfrm>
                <a:off x="3288" y="1191"/>
                <a:ext cx="43" cy="35"/>
              </a:xfrm>
              <a:custGeom>
                <a:avLst/>
                <a:gdLst>
                  <a:gd name="T0" fmla="*/ 0 w 16"/>
                  <a:gd name="T1" fmla="*/ 0 h 13"/>
                  <a:gd name="T2" fmla="*/ 6 w 16"/>
                  <a:gd name="T3" fmla="*/ 6 h 13"/>
                  <a:gd name="T4" fmla="*/ 8 w 16"/>
                  <a:gd name="T5" fmla="*/ 12 h 13"/>
                  <a:gd name="T6" fmla="*/ 9 w 16"/>
                  <a:gd name="T7" fmla="*/ 13 h 13"/>
                  <a:gd name="T8" fmla="*/ 12 w 16"/>
                  <a:gd name="T9" fmla="*/ 10 h 13"/>
                  <a:gd name="T10" fmla="*/ 13 w 16"/>
                  <a:gd name="T11" fmla="*/ 8 h 13"/>
                  <a:gd name="T12" fmla="*/ 16 w 16"/>
                  <a:gd name="T13" fmla="*/ 4 h 13"/>
                  <a:gd name="T14" fmla="*/ 15 w 16"/>
                  <a:gd name="T15" fmla="*/ 5 h 13"/>
                  <a:gd name="T16" fmla="*/ 15 w 16"/>
                  <a:gd name="T17" fmla="*/ 5 h 13"/>
                  <a:gd name="T18" fmla="*/ 11 w 16"/>
                  <a:gd name="T19" fmla="*/ 7 h 13"/>
                  <a:gd name="T20" fmla="*/ 10 w 16"/>
                  <a:gd name="T21" fmla="*/ 9 h 13"/>
                  <a:gd name="T22" fmla="*/ 0 w 16"/>
                  <a:gd name="T23" fmla="*/ 0 h 13"/>
                  <a:gd name="T24" fmla="*/ 0 w 16"/>
                  <a:gd name="T25" fmla="*/ 0 h 13"/>
                  <a:gd name="T26" fmla="*/ 0 w 16"/>
                  <a:gd name="T2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3" y="2"/>
                      <a:pt x="5" y="4"/>
                      <a:pt x="6" y="6"/>
                    </a:cubicBezTo>
                    <a:cubicBezTo>
                      <a:pt x="8" y="8"/>
                      <a:pt x="9" y="10"/>
                      <a:pt x="8" y="12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10" y="12"/>
                      <a:pt x="11" y="11"/>
                      <a:pt x="12" y="10"/>
                    </a:cubicBezTo>
                    <a:cubicBezTo>
                      <a:pt x="12" y="9"/>
                      <a:pt x="12" y="8"/>
                      <a:pt x="13" y="8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6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4" y="5"/>
                      <a:pt x="12" y="6"/>
                      <a:pt x="11" y="7"/>
                    </a:cubicBezTo>
                    <a:cubicBezTo>
                      <a:pt x="11" y="7"/>
                      <a:pt x="10" y="8"/>
                      <a:pt x="10" y="9"/>
                    </a:cubicBezTo>
                    <a:cubicBezTo>
                      <a:pt x="8" y="5"/>
                      <a:pt x="4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24"/>
              <p:cNvSpPr/>
              <p:nvPr/>
            </p:nvSpPr>
            <p:spPr bwMode="auto">
              <a:xfrm>
                <a:off x="3280" y="1300"/>
                <a:ext cx="56" cy="27"/>
              </a:xfrm>
              <a:custGeom>
                <a:avLst/>
                <a:gdLst>
                  <a:gd name="T0" fmla="*/ 7 w 21"/>
                  <a:gd name="T1" fmla="*/ 9 h 10"/>
                  <a:gd name="T2" fmla="*/ 12 w 21"/>
                  <a:gd name="T3" fmla="*/ 9 h 10"/>
                  <a:gd name="T4" fmla="*/ 21 w 21"/>
                  <a:gd name="T5" fmla="*/ 7 h 10"/>
                  <a:gd name="T6" fmla="*/ 21 w 21"/>
                  <a:gd name="T7" fmla="*/ 7 h 10"/>
                  <a:gd name="T8" fmla="*/ 21 w 21"/>
                  <a:gd name="T9" fmla="*/ 7 h 10"/>
                  <a:gd name="T10" fmla="*/ 21 w 21"/>
                  <a:gd name="T11" fmla="*/ 7 h 10"/>
                  <a:gd name="T12" fmla="*/ 20 w 21"/>
                  <a:gd name="T13" fmla="*/ 6 h 10"/>
                  <a:gd name="T14" fmla="*/ 18 w 21"/>
                  <a:gd name="T15" fmla="*/ 7 h 10"/>
                  <a:gd name="T16" fmla="*/ 18 w 21"/>
                  <a:gd name="T17" fmla="*/ 7 h 10"/>
                  <a:gd name="T18" fmla="*/ 17 w 21"/>
                  <a:gd name="T19" fmla="*/ 7 h 10"/>
                  <a:gd name="T20" fmla="*/ 12 w 21"/>
                  <a:gd name="T21" fmla="*/ 7 h 10"/>
                  <a:gd name="T22" fmla="*/ 1 w 21"/>
                  <a:gd name="T23" fmla="*/ 1 h 10"/>
                  <a:gd name="T24" fmla="*/ 0 w 21"/>
                  <a:gd name="T25" fmla="*/ 1 h 10"/>
                  <a:gd name="T26" fmla="*/ 7 w 21"/>
                  <a:gd name="T2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0">
                    <a:moveTo>
                      <a:pt x="7" y="9"/>
                    </a:moveTo>
                    <a:cubicBezTo>
                      <a:pt x="9" y="9"/>
                      <a:pt x="10" y="9"/>
                      <a:pt x="12" y="9"/>
                    </a:cubicBezTo>
                    <a:cubicBezTo>
                      <a:pt x="15" y="10"/>
                      <a:pt x="18" y="9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5" y="7"/>
                      <a:pt x="14" y="7"/>
                      <a:pt x="12" y="7"/>
                    </a:cubicBezTo>
                    <a:cubicBezTo>
                      <a:pt x="7" y="6"/>
                      <a:pt x="5" y="4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4"/>
                      <a:pt x="4" y="7"/>
                      <a:pt x="7" y="9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25"/>
              <p:cNvSpPr/>
              <p:nvPr/>
            </p:nvSpPr>
            <p:spPr bwMode="auto">
              <a:xfrm>
                <a:off x="3208" y="1228"/>
                <a:ext cx="66" cy="38"/>
              </a:xfrm>
              <a:custGeom>
                <a:avLst/>
                <a:gdLst>
                  <a:gd name="T0" fmla="*/ 1 w 25"/>
                  <a:gd name="T1" fmla="*/ 11 h 14"/>
                  <a:gd name="T2" fmla="*/ 9 w 25"/>
                  <a:gd name="T3" fmla="*/ 8 h 14"/>
                  <a:gd name="T4" fmla="*/ 10 w 25"/>
                  <a:gd name="T5" fmla="*/ 8 h 14"/>
                  <a:gd name="T6" fmla="*/ 18 w 25"/>
                  <a:gd name="T7" fmla="*/ 13 h 14"/>
                  <a:gd name="T8" fmla="*/ 18 w 25"/>
                  <a:gd name="T9" fmla="*/ 13 h 14"/>
                  <a:gd name="T10" fmla="*/ 22 w 25"/>
                  <a:gd name="T11" fmla="*/ 14 h 14"/>
                  <a:gd name="T12" fmla="*/ 23 w 25"/>
                  <a:gd name="T13" fmla="*/ 14 h 14"/>
                  <a:gd name="T14" fmla="*/ 23 w 25"/>
                  <a:gd name="T15" fmla="*/ 12 h 14"/>
                  <a:gd name="T16" fmla="*/ 23 w 25"/>
                  <a:gd name="T17" fmla="*/ 12 h 14"/>
                  <a:gd name="T18" fmla="*/ 14 w 25"/>
                  <a:gd name="T19" fmla="*/ 2 h 14"/>
                  <a:gd name="T20" fmla="*/ 0 w 25"/>
                  <a:gd name="T21" fmla="*/ 11 h 14"/>
                  <a:gd name="T22" fmla="*/ 1 w 25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" y="11"/>
                    </a:moveTo>
                    <a:cubicBezTo>
                      <a:pt x="2" y="7"/>
                      <a:pt x="6" y="7"/>
                      <a:pt x="9" y="8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11" y="6"/>
                      <a:pt x="16" y="12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1"/>
                      <a:pt x="21" y="14"/>
                      <a:pt x="22" y="14"/>
                    </a:cubicBezTo>
                    <a:cubicBezTo>
                      <a:pt x="22" y="14"/>
                      <a:pt x="23" y="14"/>
                      <a:pt x="23" y="14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5" y="7"/>
                      <a:pt x="18" y="3"/>
                      <a:pt x="14" y="2"/>
                    </a:cubicBezTo>
                    <a:cubicBezTo>
                      <a:pt x="8" y="0"/>
                      <a:pt x="1" y="5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26"/>
              <p:cNvSpPr/>
              <p:nvPr/>
            </p:nvSpPr>
            <p:spPr bwMode="auto">
              <a:xfrm>
                <a:off x="3306" y="1231"/>
                <a:ext cx="65" cy="78"/>
              </a:xfrm>
              <a:custGeom>
                <a:avLst/>
                <a:gdLst>
                  <a:gd name="T0" fmla="*/ 15 w 24"/>
                  <a:gd name="T1" fmla="*/ 28 h 29"/>
                  <a:gd name="T2" fmla="*/ 12 w 24"/>
                  <a:gd name="T3" fmla="*/ 20 h 29"/>
                  <a:gd name="T4" fmla="*/ 9 w 24"/>
                  <a:gd name="T5" fmla="*/ 18 h 29"/>
                  <a:gd name="T6" fmla="*/ 7 w 24"/>
                  <a:gd name="T7" fmla="*/ 17 h 29"/>
                  <a:gd name="T8" fmla="*/ 7 w 24"/>
                  <a:gd name="T9" fmla="*/ 17 h 29"/>
                  <a:gd name="T10" fmla="*/ 16 w 24"/>
                  <a:gd name="T11" fmla="*/ 13 h 29"/>
                  <a:gd name="T12" fmla="*/ 20 w 24"/>
                  <a:gd name="T13" fmla="*/ 10 h 29"/>
                  <a:gd name="T14" fmla="*/ 24 w 24"/>
                  <a:gd name="T15" fmla="*/ 0 h 29"/>
                  <a:gd name="T16" fmla="*/ 23 w 24"/>
                  <a:gd name="T17" fmla="*/ 0 h 29"/>
                  <a:gd name="T18" fmla="*/ 22 w 24"/>
                  <a:gd name="T19" fmla="*/ 3 h 29"/>
                  <a:gd name="T20" fmla="*/ 20 w 24"/>
                  <a:gd name="T21" fmla="*/ 6 h 29"/>
                  <a:gd name="T22" fmla="*/ 10 w 24"/>
                  <a:gd name="T23" fmla="*/ 14 h 29"/>
                  <a:gd name="T24" fmla="*/ 3 w 24"/>
                  <a:gd name="T25" fmla="*/ 15 h 29"/>
                  <a:gd name="T26" fmla="*/ 1 w 24"/>
                  <a:gd name="T27" fmla="*/ 14 h 29"/>
                  <a:gd name="T28" fmla="*/ 0 w 24"/>
                  <a:gd name="T29" fmla="*/ 15 h 29"/>
                  <a:gd name="T30" fmla="*/ 2 w 24"/>
                  <a:gd name="T31" fmla="*/ 17 h 29"/>
                  <a:gd name="T32" fmla="*/ 3 w 24"/>
                  <a:gd name="T33" fmla="*/ 17 h 29"/>
                  <a:gd name="T34" fmla="*/ 3 w 24"/>
                  <a:gd name="T35" fmla="*/ 17 h 29"/>
                  <a:gd name="T36" fmla="*/ 3 w 24"/>
                  <a:gd name="T37" fmla="*/ 17 h 29"/>
                  <a:gd name="T38" fmla="*/ 5 w 24"/>
                  <a:gd name="T39" fmla="*/ 18 h 29"/>
                  <a:gd name="T40" fmla="*/ 7 w 24"/>
                  <a:gd name="T41" fmla="*/ 20 h 29"/>
                  <a:gd name="T42" fmla="*/ 14 w 24"/>
                  <a:gd name="T43" fmla="*/ 28 h 29"/>
                  <a:gd name="T44" fmla="*/ 15 w 24"/>
                  <a:gd name="T4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29">
                    <a:moveTo>
                      <a:pt x="15" y="28"/>
                    </a:moveTo>
                    <a:cubicBezTo>
                      <a:pt x="15" y="25"/>
                      <a:pt x="14" y="22"/>
                      <a:pt x="12" y="20"/>
                    </a:cubicBezTo>
                    <a:cubicBezTo>
                      <a:pt x="11" y="19"/>
                      <a:pt x="10" y="18"/>
                      <a:pt x="9" y="18"/>
                    </a:cubicBezTo>
                    <a:cubicBezTo>
                      <a:pt x="8" y="18"/>
                      <a:pt x="8" y="18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0" y="17"/>
                      <a:pt x="13" y="15"/>
                      <a:pt x="16" y="13"/>
                    </a:cubicBezTo>
                    <a:cubicBezTo>
                      <a:pt x="18" y="12"/>
                      <a:pt x="19" y="11"/>
                      <a:pt x="20" y="10"/>
                    </a:cubicBezTo>
                    <a:cubicBezTo>
                      <a:pt x="24" y="7"/>
                      <a:pt x="24" y="4"/>
                      <a:pt x="24" y="0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3" y="1"/>
                      <a:pt x="23" y="2"/>
                      <a:pt x="22" y="3"/>
                    </a:cubicBezTo>
                    <a:cubicBezTo>
                      <a:pt x="22" y="4"/>
                      <a:pt x="21" y="5"/>
                      <a:pt x="20" y="6"/>
                    </a:cubicBezTo>
                    <a:cubicBezTo>
                      <a:pt x="18" y="10"/>
                      <a:pt x="14" y="12"/>
                      <a:pt x="10" y="14"/>
                    </a:cubicBezTo>
                    <a:cubicBezTo>
                      <a:pt x="7" y="14"/>
                      <a:pt x="5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1" y="16"/>
                      <a:pt x="2" y="16"/>
                      <a:pt x="2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5" y="18"/>
                    </a:cubicBezTo>
                    <a:cubicBezTo>
                      <a:pt x="5" y="18"/>
                      <a:pt x="6" y="19"/>
                      <a:pt x="7" y="20"/>
                    </a:cubicBezTo>
                    <a:cubicBezTo>
                      <a:pt x="9" y="22"/>
                      <a:pt x="13" y="24"/>
                      <a:pt x="14" y="28"/>
                    </a:cubicBezTo>
                    <a:cubicBezTo>
                      <a:pt x="14" y="29"/>
                      <a:pt x="15" y="29"/>
                      <a:pt x="15" y="28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27"/>
              <p:cNvSpPr/>
              <p:nvPr/>
            </p:nvSpPr>
            <p:spPr bwMode="auto">
              <a:xfrm>
                <a:off x="3269" y="1252"/>
                <a:ext cx="40" cy="38"/>
              </a:xfrm>
              <a:custGeom>
                <a:avLst/>
                <a:gdLst>
                  <a:gd name="T0" fmla="*/ 11 w 15"/>
                  <a:gd name="T1" fmla="*/ 12 h 14"/>
                  <a:gd name="T2" fmla="*/ 11 w 15"/>
                  <a:gd name="T3" fmla="*/ 11 h 14"/>
                  <a:gd name="T4" fmla="*/ 13 w 15"/>
                  <a:gd name="T5" fmla="*/ 9 h 14"/>
                  <a:gd name="T6" fmla="*/ 15 w 15"/>
                  <a:gd name="T7" fmla="*/ 7 h 14"/>
                  <a:gd name="T8" fmla="*/ 15 w 15"/>
                  <a:gd name="T9" fmla="*/ 6 h 14"/>
                  <a:gd name="T10" fmla="*/ 10 w 15"/>
                  <a:gd name="T11" fmla="*/ 1 h 14"/>
                  <a:gd name="T12" fmla="*/ 5 w 15"/>
                  <a:gd name="T13" fmla="*/ 2 h 14"/>
                  <a:gd name="T14" fmla="*/ 2 w 15"/>
                  <a:gd name="T15" fmla="*/ 6 h 14"/>
                  <a:gd name="T16" fmla="*/ 4 w 15"/>
                  <a:gd name="T17" fmla="*/ 10 h 14"/>
                  <a:gd name="T18" fmla="*/ 6 w 15"/>
                  <a:gd name="T19" fmla="*/ 12 h 14"/>
                  <a:gd name="T20" fmla="*/ 11 w 15"/>
                  <a:gd name="T21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4">
                    <a:moveTo>
                      <a:pt x="11" y="12"/>
                    </a:move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9"/>
                      <a:pt x="15" y="8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4" y="3"/>
                      <a:pt x="0" y="4"/>
                      <a:pt x="2" y="6"/>
                    </a:cubicBezTo>
                    <a:cubicBezTo>
                      <a:pt x="3" y="8"/>
                      <a:pt x="4" y="8"/>
                      <a:pt x="4" y="10"/>
                    </a:cubicBezTo>
                    <a:cubicBezTo>
                      <a:pt x="4" y="11"/>
                      <a:pt x="5" y="12"/>
                      <a:pt x="6" y="12"/>
                    </a:cubicBezTo>
                    <a:cubicBezTo>
                      <a:pt x="7" y="13"/>
                      <a:pt x="10" y="14"/>
                      <a:pt x="1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28"/>
              <p:cNvSpPr/>
              <p:nvPr/>
            </p:nvSpPr>
            <p:spPr bwMode="auto">
              <a:xfrm>
                <a:off x="3274" y="1260"/>
                <a:ext cx="27" cy="24"/>
              </a:xfrm>
              <a:custGeom>
                <a:avLst/>
                <a:gdLst>
                  <a:gd name="T0" fmla="*/ 3 w 10"/>
                  <a:gd name="T1" fmla="*/ 9 h 9"/>
                  <a:gd name="T2" fmla="*/ 7 w 10"/>
                  <a:gd name="T3" fmla="*/ 8 h 9"/>
                  <a:gd name="T4" fmla="*/ 9 w 10"/>
                  <a:gd name="T5" fmla="*/ 6 h 9"/>
                  <a:gd name="T6" fmla="*/ 9 w 10"/>
                  <a:gd name="T7" fmla="*/ 6 h 9"/>
                  <a:gd name="T8" fmla="*/ 9 w 10"/>
                  <a:gd name="T9" fmla="*/ 5 h 9"/>
                  <a:gd name="T10" fmla="*/ 9 w 10"/>
                  <a:gd name="T11" fmla="*/ 5 h 9"/>
                  <a:gd name="T12" fmla="*/ 9 w 10"/>
                  <a:gd name="T13" fmla="*/ 5 h 9"/>
                  <a:gd name="T14" fmla="*/ 9 w 10"/>
                  <a:gd name="T15" fmla="*/ 5 h 9"/>
                  <a:gd name="T16" fmla="*/ 8 w 10"/>
                  <a:gd name="T17" fmla="*/ 5 h 9"/>
                  <a:gd name="T18" fmla="*/ 8 w 10"/>
                  <a:gd name="T19" fmla="*/ 5 h 9"/>
                  <a:gd name="T20" fmla="*/ 7 w 10"/>
                  <a:gd name="T21" fmla="*/ 5 h 9"/>
                  <a:gd name="T22" fmla="*/ 5 w 10"/>
                  <a:gd name="T23" fmla="*/ 2 h 9"/>
                  <a:gd name="T24" fmla="*/ 2 w 10"/>
                  <a:gd name="T25" fmla="*/ 0 h 9"/>
                  <a:gd name="T26" fmla="*/ 0 w 10"/>
                  <a:gd name="T27" fmla="*/ 3 h 9"/>
                  <a:gd name="T28" fmla="*/ 3 w 10"/>
                  <a:gd name="T29" fmla="*/ 9 h 9"/>
                  <a:gd name="T30" fmla="*/ 3 w 10"/>
                  <a:gd name="T3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9">
                    <a:moveTo>
                      <a:pt x="3" y="9"/>
                    </a:moveTo>
                    <a:cubicBezTo>
                      <a:pt x="4" y="8"/>
                      <a:pt x="6" y="9"/>
                      <a:pt x="7" y="8"/>
                    </a:cubicBezTo>
                    <a:cubicBezTo>
                      <a:pt x="8" y="8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5"/>
                      <a:pt x="5" y="3"/>
                      <a:pt x="5" y="2"/>
                    </a:cubicBezTo>
                    <a:cubicBezTo>
                      <a:pt x="5" y="1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29"/>
              <p:cNvSpPr/>
              <p:nvPr/>
            </p:nvSpPr>
            <p:spPr bwMode="auto">
              <a:xfrm>
                <a:off x="3285" y="1282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1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30"/>
              <p:cNvSpPr/>
              <p:nvPr/>
            </p:nvSpPr>
            <p:spPr bwMode="auto">
              <a:xfrm>
                <a:off x="3282" y="1263"/>
                <a:ext cx="16" cy="11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2 h 4"/>
                  <a:gd name="T6" fmla="*/ 6 w 6"/>
                  <a:gd name="T7" fmla="*/ 1 h 4"/>
                  <a:gd name="T8" fmla="*/ 5 w 6"/>
                  <a:gd name="T9" fmla="*/ 1 h 4"/>
                  <a:gd name="T10" fmla="*/ 5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1 w 6"/>
                  <a:gd name="T17" fmla="*/ 0 h 4"/>
                  <a:gd name="T18" fmla="*/ 0 w 6"/>
                  <a:gd name="T19" fmla="*/ 1 h 4"/>
                  <a:gd name="T20" fmla="*/ 1 w 6"/>
                  <a:gd name="T21" fmla="*/ 4 h 4"/>
                  <a:gd name="T22" fmla="*/ 4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4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31"/>
              <p:cNvSpPr/>
              <p:nvPr/>
            </p:nvSpPr>
            <p:spPr bwMode="auto">
              <a:xfrm>
                <a:off x="3290" y="1282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2 h 3"/>
                  <a:gd name="T4" fmla="*/ 1 w 4"/>
                  <a:gd name="T5" fmla="*/ 2 h 3"/>
                  <a:gd name="T6" fmla="*/ 2 w 4"/>
                  <a:gd name="T7" fmla="*/ 2 h 3"/>
                  <a:gd name="T8" fmla="*/ 3 w 4"/>
                  <a:gd name="T9" fmla="*/ 1 h 3"/>
                  <a:gd name="T10" fmla="*/ 3 w 4"/>
                  <a:gd name="T11" fmla="*/ 2 h 3"/>
                  <a:gd name="T12" fmla="*/ 3 w 4"/>
                  <a:gd name="T13" fmla="*/ 1 h 3"/>
                  <a:gd name="T14" fmla="*/ 3 w 4"/>
                  <a:gd name="T15" fmla="*/ 0 h 3"/>
                  <a:gd name="T16" fmla="*/ 3 w 4"/>
                  <a:gd name="T17" fmla="*/ 0 h 3"/>
                  <a:gd name="T18" fmla="*/ 3 w 4"/>
                  <a:gd name="T19" fmla="*/ 0 h 3"/>
                  <a:gd name="T20" fmla="*/ 2 w 4"/>
                  <a:gd name="T21" fmla="*/ 1 h 3"/>
                  <a:gd name="T22" fmla="*/ 2 w 4"/>
                  <a:gd name="T23" fmla="*/ 1 h 3"/>
                  <a:gd name="T24" fmla="*/ 1 w 4"/>
                  <a:gd name="T25" fmla="*/ 1 h 3"/>
                  <a:gd name="T26" fmla="*/ 0 w 4"/>
                  <a:gd name="T27" fmla="*/ 1 h 3"/>
                  <a:gd name="T28" fmla="*/ 0 w 4"/>
                  <a:gd name="T29" fmla="*/ 2 h 3"/>
                  <a:gd name="T30" fmla="*/ 0 w 4"/>
                  <a:gd name="T3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32"/>
              <p:cNvSpPr/>
              <p:nvPr/>
            </p:nvSpPr>
            <p:spPr bwMode="auto">
              <a:xfrm>
                <a:off x="3290" y="127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33"/>
              <p:cNvSpPr/>
              <p:nvPr/>
            </p:nvSpPr>
            <p:spPr bwMode="auto">
              <a:xfrm>
                <a:off x="3208" y="1226"/>
                <a:ext cx="64" cy="34"/>
              </a:xfrm>
              <a:custGeom>
                <a:avLst/>
                <a:gdLst>
                  <a:gd name="T0" fmla="*/ 1 w 24"/>
                  <a:gd name="T1" fmla="*/ 13 h 13"/>
                  <a:gd name="T2" fmla="*/ 2 w 24"/>
                  <a:gd name="T3" fmla="*/ 11 h 13"/>
                  <a:gd name="T4" fmla="*/ 2 w 24"/>
                  <a:gd name="T5" fmla="*/ 11 h 13"/>
                  <a:gd name="T6" fmla="*/ 2 w 24"/>
                  <a:gd name="T7" fmla="*/ 10 h 13"/>
                  <a:gd name="T8" fmla="*/ 6 w 24"/>
                  <a:gd name="T9" fmla="*/ 5 h 13"/>
                  <a:gd name="T10" fmla="*/ 13 w 24"/>
                  <a:gd name="T11" fmla="*/ 6 h 13"/>
                  <a:gd name="T12" fmla="*/ 14 w 24"/>
                  <a:gd name="T13" fmla="*/ 6 h 13"/>
                  <a:gd name="T14" fmla="*/ 18 w 24"/>
                  <a:gd name="T15" fmla="*/ 8 h 13"/>
                  <a:gd name="T16" fmla="*/ 23 w 24"/>
                  <a:gd name="T17" fmla="*/ 12 h 13"/>
                  <a:gd name="T18" fmla="*/ 24 w 24"/>
                  <a:gd name="T19" fmla="*/ 11 h 13"/>
                  <a:gd name="T20" fmla="*/ 24 w 24"/>
                  <a:gd name="T21" fmla="*/ 11 h 13"/>
                  <a:gd name="T22" fmla="*/ 24 w 24"/>
                  <a:gd name="T23" fmla="*/ 11 h 13"/>
                  <a:gd name="T24" fmla="*/ 24 w 24"/>
                  <a:gd name="T25" fmla="*/ 11 h 13"/>
                  <a:gd name="T26" fmla="*/ 22 w 24"/>
                  <a:gd name="T27" fmla="*/ 8 h 13"/>
                  <a:gd name="T28" fmla="*/ 18 w 24"/>
                  <a:gd name="T29" fmla="*/ 2 h 13"/>
                  <a:gd name="T30" fmla="*/ 10 w 24"/>
                  <a:gd name="T31" fmla="*/ 1 h 13"/>
                  <a:gd name="T32" fmla="*/ 1 w 24"/>
                  <a:gd name="T33" fmla="*/ 11 h 13"/>
                  <a:gd name="T34" fmla="*/ 0 w 24"/>
                  <a:gd name="T35" fmla="*/ 13 h 13"/>
                  <a:gd name="T36" fmla="*/ 1 w 24"/>
                  <a:gd name="T3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" h="13">
                    <a:moveTo>
                      <a:pt x="1" y="13"/>
                    </a:moveTo>
                    <a:cubicBezTo>
                      <a:pt x="1" y="12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8"/>
                      <a:pt x="4" y="6"/>
                      <a:pt x="6" y="5"/>
                    </a:cubicBezTo>
                    <a:cubicBezTo>
                      <a:pt x="7" y="4"/>
                      <a:pt x="13" y="2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9" y="10"/>
                      <a:pt x="22" y="10"/>
                      <a:pt x="23" y="12"/>
                    </a:cubicBezTo>
                    <a:cubicBezTo>
                      <a:pt x="23" y="12"/>
                      <a:pt x="24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0"/>
                      <a:pt x="23" y="9"/>
                      <a:pt x="22" y="8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6" y="0"/>
                      <a:pt x="12" y="0"/>
                      <a:pt x="10" y="1"/>
                    </a:cubicBezTo>
                    <a:cubicBezTo>
                      <a:pt x="5" y="2"/>
                      <a:pt x="2" y="6"/>
                      <a:pt x="1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34"/>
              <p:cNvSpPr/>
              <p:nvPr/>
            </p:nvSpPr>
            <p:spPr bwMode="auto">
              <a:xfrm>
                <a:off x="4620" y="2125"/>
                <a:ext cx="42" cy="46"/>
              </a:xfrm>
              <a:custGeom>
                <a:avLst/>
                <a:gdLst>
                  <a:gd name="T0" fmla="*/ 1 w 16"/>
                  <a:gd name="T1" fmla="*/ 15 h 17"/>
                  <a:gd name="T2" fmla="*/ 4 w 16"/>
                  <a:gd name="T3" fmla="*/ 17 h 17"/>
                  <a:gd name="T4" fmla="*/ 4 w 16"/>
                  <a:gd name="T5" fmla="*/ 16 h 17"/>
                  <a:gd name="T6" fmla="*/ 8 w 16"/>
                  <a:gd name="T7" fmla="*/ 14 h 17"/>
                  <a:gd name="T8" fmla="*/ 13 w 16"/>
                  <a:gd name="T9" fmla="*/ 10 h 17"/>
                  <a:gd name="T10" fmla="*/ 16 w 16"/>
                  <a:gd name="T11" fmla="*/ 1 h 17"/>
                  <a:gd name="T12" fmla="*/ 15 w 16"/>
                  <a:gd name="T13" fmla="*/ 0 h 17"/>
                  <a:gd name="T14" fmla="*/ 11 w 16"/>
                  <a:gd name="T15" fmla="*/ 5 h 17"/>
                  <a:gd name="T16" fmla="*/ 9 w 16"/>
                  <a:gd name="T17" fmla="*/ 10 h 17"/>
                  <a:gd name="T18" fmla="*/ 9 w 16"/>
                  <a:gd name="T19" fmla="*/ 10 h 17"/>
                  <a:gd name="T20" fmla="*/ 1 w 16"/>
                  <a:gd name="T21" fmla="*/ 14 h 17"/>
                  <a:gd name="T22" fmla="*/ 1 w 16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7">
                    <a:moveTo>
                      <a:pt x="1" y="15"/>
                    </a:moveTo>
                    <a:cubicBezTo>
                      <a:pt x="2" y="16"/>
                      <a:pt x="2" y="16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6" y="16"/>
                      <a:pt x="7" y="15"/>
                      <a:pt x="8" y="14"/>
                    </a:cubicBezTo>
                    <a:cubicBezTo>
                      <a:pt x="10" y="13"/>
                      <a:pt x="12" y="12"/>
                      <a:pt x="13" y="10"/>
                    </a:cubicBezTo>
                    <a:cubicBezTo>
                      <a:pt x="15" y="7"/>
                      <a:pt x="15" y="4"/>
                      <a:pt x="16" y="1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4" y="2"/>
                      <a:pt x="13" y="4"/>
                      <a:pt x="11" y="5"/>
                    </a:cubicBezTo>
                    <a:cubicBezTo>
                      <a:pt x="11" y="7"/>
                      <a:pt x="10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6" y="12"/>
                      <a:pt x="5" y="14"/>
                      <a:pt x="1" y="14"/>
                    </a:cubicBezTo>
                    <a:cubicBezTo>
                      <a:pt x="1" y="14"/>
                      <a:pt x="0" y="14"/>
                      <a:pt x="1" y="15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35"/>
              <p:cNvSpPr/>
              <p:nvPr/>
            </p:nvSpPr>
            <p:spPr bwMode="auto">
              <a:xfrm>
                <a:off x="4638" y="1986"/>
                <a:ext cx="139" cy="177"/>
              </a:xfrm>
              <a:custGeom>
                <a:avLst/>
                <a:gdLst>
                  <a:gd name="T0" fmla="*/ 0 w 52"/>
                  <a:gd name="T1" fmla="*/ 24 h 66"/>
                  <a:gd name="T2" fmla="*/ 7 w 52"/>
                  <a:gd name="T3" fmla="*/ 32 h 66"/>
                  <a:gd name="T4" fmla="*/ 2 w 52"/>
                  <a:gd name="T5" fmla="*/ 40 h 66"/>
                  <a:gd name="T6" fmla="*/ 1 w 52"/>
                  <a:gd name="T7" fmla="*/ 46 h 66"/>
                  <a:gd name="T8" fmla="*/ 11 w 52"/>
                  <a:gd name="T9" fmla="*/ 56 h 66"/>
                  <a:gd name="T10" fmla="*/ 20 w 52"/>
                  <a:gd name="T11" fmla="*/ 46 h 66"/>
                  <a:gd name="T12" fmla="*/ 41 w 52"/>
                  <a:gd name="T13" fmla="*/ 61 h 66"/>
                  <a:gd name="T14" fmla="*/ 50 w 52"/>
                  <a:gd name="T15" fmla="*/ 51 h 66"/>
                  <a:gd name="T16" fmla="*/ 43 w 52"/>
                  <a:gd name="T17" fmla="*/ 42 h 66"/>
                  <a:gd name="T18" fmla="*/ 45 w 52"/>
                  <a:gd name="T19" fmla="*/ 38 h 66"/>
                  <a:gd name="T20" fmla="*/ 50 w 52"/>
                  <a:gd name="T21" fmla="*/ 30 h 66"/>
                  <a:gd name="T22" fmla="*/ 47 w 52"/>
                  <a:gd name="T23" fmla="*/ 18 h 66"/>
                  <a:gd name="T24" fmla="*/ 41 w 52"/>
                  <a:gd name="T25" fmla="*/ 17 h 66"/>
                  <a:gd name="T26" fmla="*/ 35 w 52"/>
                  <a:gd name="T27" fmla="*/ 19 h 66"/>
                  <a:gd name="T28" fmla="*/ 31 w 52"/>
                  <a:gd name="T29" fmla="*/ 6 h 66"/>
                  <a:gd name="T30" fmla="*/ 9 w 52"/>
                  <a:gd name="T31" fmla="*/ 14 h 66"/>
                  <a:gd name="T32" fmla="*/ 10 w 52"/>
                  <a:gd name="T33" fmla="*/ 18 h 66"/>
                  <a:gd name="T34" fmla="*/ 8 w 52"/>
                  <a:gd name="T35" fmla="*/ 16 h 66"/>
                  <a:gd name="T36" fmla="*/ 5 w 52"/>
                  <a:gd name="T37" fmla="*/ 15 h 66"/>
                  <a:gd name="T38" fmla="*/ 0 w 52"/>
                  <a:gd name="T39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2" h="66">
                    <a:moveTo>
                      <a:pt x="0" y="24"/>
                    </a:moveTo>
                    <a:cubicBezTo>
                      <a:pt x="0" y="27"/>
                      <a:pt x="4" y="31"/>
                      <a:pt x="7" y="32"/>
                    </a:cubicBezTo>
                    <a:cubicBezTo>
                      <a:pt x="7" y="32"/>
                      <a:pt x="2" y="39"/>
                      <a:pt x="2" y="40"/>
                    </a:cubicBezTo>
                    <a:cubicBezTo>
                      <a:pt x="1" y="42"/>
                      <a:pt x="1" y="45"/>
                      <a:pt x="1" y="46"/>
                    </a:cubicBezTo>
                    <a:cubicBezTo>
                      <a:pt x="3" y="50"/>
                      <a:pt x="5" y="57"/>
                      <a:pt x="11" y="56"/>
                    </a:cubicBezTo>
                    <a:cubicBezTo>
                      <a:pt x="17" y="55"/>
                      <a:pt x="18" y="51"/>
                      <a:pt x="20" y="46"/>
                    </a:cubicBezTo>
                    <a:cubicBezTo>
                      <a:pt x="23" y="55"/>
                      <a:pt x="31" y="66"/>
                      <a:pt x="41" y="61"/>
                    </a:cubicBezTo>
                    <a:cubicBezTo>
                      <a:pt x="45" y="60"/>
                      <a:pt x="49" y="56"/>
                      <a:pt x="50" y="51"/>
                    </a:cubicBezTo>
                    <a:cubicBezTo>
                      <a:pt x="51" y="46"/>
                      <a:pt x="47" y="44"/>
                      <a:pt x="43" y="42"/>
                    </a:cubicBezTo>
                    <a:cubicBezTo>
                      <a:pt x="40" y="40"/>
                      <a:pt x="44" y="39"/>
                      <a:pt x="45" y="38"/>
                    </a:cubicBezTo>
                    <a:cubicBezTo>
                      <a:pt x="48" y="35"/>
                      <a:pt x="49" y="33"/>
                      <a:pt x="50" y="30"/>
                    </a:cubicBezTo>
                    <a:cubicBezTo>
                      <a:pt x="52" y="26"/>
                      <a:pt x="51" y="21"/>
                      <a:pt x="47" y="18"/>
                    </a:cubicBezTo>
                    <a:cubicBezTo>
                      <a:pt x="46" y="17"/>
                      <a:pt x="43" y="17"/>
                      <a:pt x="41" y="17"/>
                    </a:cubicBezTo>
                    <a:cubicBezTo>
                      <a:pt x="40" y="17"/>
                      <a:pt x="35" y="18"/>
                      <a:pt x="35" y="19"/>
                    </a:cubicBezTo>
                    <a:cubicBezTo>
                      <a:pt x="36" y="14"/>
                      <a:pt x="34" y="10"/>
                      <a:pt x="31" y="6"/>
                    </a:cubicBezTo>
                    <a:cubicBezTo>
                      <a:pt x="24" y="0"/>
                      <a:pt x="9" y="3"/>
                      <a:pt x="9" y="14"/>
                    </a:cubicBezTo>
                    <a:cubicBezTo>
                      <a:pt x="9" y="16"/>
                      <a:pt x="9" y="15"/>
                      <a:pt x="10" y="18"/>
                    </a:cubicBezTo>
                    <a:cubicBezTo>
                      <a:pt x="10" y="19"/>
                      <a:pt x="8" y="16"/>
                      <a:pt x="8" y="16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5"/>
                      <a:pt x="0" y="22"/>
                      <a:pt x="0" y="24"/>
                    </a:cubicBezTo>
                    <a:close/>
                  </a:path>
                </a:pathLst>
              </a:custGeom>
              <a:solidFill>
                <a:srgbClr val="B5D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36"/>
              <p:cNvSpPr/>
              <p:nvPr/>
            </p:nvSpPr>
            <p:spPr bwMode="auto">
              <a:xfrm>
                <a:off x="4649" y="2088"/>
                <a:ext cx="32" cy="43"/>
              </a:xfrm>
              <a:custGeom>
                <a:avLst/>
                <a:gdLst>
                  <a:gd name="T0" fmla="*/ 4 w 12"/>
                  <a:gd name="T1" fmla="*/ 7 h 16"/>
                  <a:gd name="T2" fmla="*/ 4 w 12"/>
                  <a:gd name="T3" fmla="*/ 5 h 16"/>
                  <a:gd name="T4" fmla="*/ 2 w 12"/>
                  <a:gd name="T5" fmla="*/ 2 h 16"/>
                  <a:gd name="T6" fmla="*/ 2 w 12"/>
                  <a:gd name="T7" fmla="*/ 1 h 16"/>
                  <a:gd name="T8" fmla="*/ 1 w 12"/>
                  <a:gd name="T9" fmla="*/ 1 h 16"/>
                  <a:gd name="T10" fmla="*/ 1 w 12"/>
                  <a:gd name="T11" fmla="*/ 2 h 16"/>
                  <a:gd name="T12" fmla="*/ 1 w 12"/>
                  <a:gd name="T13" fmla="*/ 11 h 16"/>
                  <a:gd name="T14" fmla="*/ 1 w 12"/>
                  <a:gd name="T15" fmla="*/ 12 h 16"/>
                  <a:gd name="T16" fmla="*/ 1 w 12"/>
                  <a:gd name="T17" fmla="*/ 12 h 16"/>
                  <a:gd name="T18" fmla="*/ 11 w 12"/>
                  <a:gd name="T19" fmla="*/ 11 h 16"/>
                  <a:gd name="T20" fmla="*/ 11 w 12"/>
                  <a:gd name="T21" fmla="*/ 10 h 16"/>
                  <a:gd name="T22" fmla="*/ 7 w 12"/>
                  <a:gd name="T23" fmla="*/ 10 h 16"/>
                  <a:gd name="T24" fmla="*/ 4 w 12"/>
                  <a:gd name="T2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6">
                    <a:moveTo>
                      <a:pt x="4" y="7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4" y="16"/>
                      <a:pt x="9" y="14"/>
                      <a:pt x="11" y="11"/>
                    </a:cubicBezTo>
                    <a:cubicBezTo>
                      <a:pt x="12" y="11"/>
                      <a:pt x="11" y="10"/>
                      <a:pt x="11" y="10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9"/>
                      <a:pt x="3" y="9"/>
                      <a:pt x="4" y="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37"/>
              <p:cNvSpPr/>
              <p:nvPr/>
            </p:nvSpPr>
            <p:spPr bwMode="auto">
              <a:xfrm>
                <a:off x="4700" y="2088"/>
                <a:ext cx="21" cy="45"/>
              </a:xfrm>
              <a:custGeom>
                <a:avLst/>
                <a:gdLst>
                  <a:gd name="T0" fmla="*/ 7 w 8"/>
                  <a:gd name="T1" fmla="*/ 14 h 17"/>
                  <a:gd name="T2" fmla="*/ 6 w 8"/>
                  <a:gd name="T3" fmla="*/ 11 h 17"/>
                  <a:gd name="T4" fmla="*/ 4 w 8"/>
                  <a:gd name="T5" fmla="*/ 8 h 17"/>
                  <a:gd name="T6" fmla="*/ 4 w 8"/>
                  <a:gd name="T7" fmla="*/ 5 h 17"/>
                  <a:gd name="T8" fmla="*/ 6 w 8"/>
                  <a:gd name="T9" fmla="*/ 2 h 17"/>
                  <a:gd name="T10" fmla="*/ 7 w 8"/>
                  <a:gd name="T11" fmla="*/ 1 h 17"/>
                  <a:gd name="T12" fmla="*/ 7 w 8"/>
                  <a:gd name="T13" fmla="*/ 0 h 17"/>
                  <a:gd name="T14" fmla="*/ 4 w 8"/>
                  <a:gd name="T15" fmla="*/ 1 h 17"/>
                  <a:gd name="T16" fmla="*/ 1 w 8"/>
                  <a:gd name="T17" fmla="*/ 5 h 17"/>
                  <a:gd name="T18" fmla="*/ 7 w 8"/>
                  <a:gd name="T19" fmla="*/ 15 h 17"/>
                  <a:gd name="T20" fmla="*/ 7 w 8"/>
                  <a:gd name="T21" fmla="*/ 16 h 17"/>
                  <a:gd name="T22" fmla="*/ 7 w 8"/>
                  <a:gd name="T23" fmla="*/ 16 h 17"/>
                  <a:gd name="T24" fmla="*/ 7 w 8"/>
                  <a:gd name="T25" fmla="*/ 16 h 17"/>
                  <a:gd name="T26" fmla="*/ 7 w 8"/>
                  <a:gd name="T27" fmla="*/ 16 h 17"/>
                  <a:gd name="T28" fmla="*/ 8 w 8"/>
                  <a:gd name="T29" fmla="*/ 16 h 17"/>
                  <a:gd name="T30" fmla="*/ 7 w 8"/>
                  <a:gd name="T3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7">
                    <a:moveTo>
                      <a:pt x="7" y="14"/>
                    </a:moveTo>
                    <a:cubicBezTo>
                      <a:pt x="7" y="13"/>
                      <a:pt x="7" y="12"/>
                      <a:pt x="6" y="11"/>
                    </a:cubicBezTo>
                    <a:cubicBezTo>
                      <a:pt x="6" y="10"/>
                      <a:pt x="5" y="9"/>
                      <a:pt x="4" y="8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9"/>
                      <a:pt x="5" y="12"/>
                      <a:pt x="7" y="15"/>
                    </a:cubicBezTo>
                    <a:cubicBezTo>
                      <a:pt x="7" y="15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8" y="15"/>
                      <a:pt x="8" y="15"/>
                      <a:pt x="7" y="1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38"/>
              <p:cNvSpPr/>
              <p:nvPr/>
            </p:nvSpPr>
            <p:spPr bwMode="auto">
              <a:xfrm>
                <a:off x="4724" y="2037"/>
                <a:ext cx="48" cy="24"/>
              </a:xfrm>
              <a:custGeom>
                <a:avLst/>
                <a:gdLst>
                  <a:gd name="T0" fmla="*/ 1 w 18"/>
                  <a:gd name="T1" fmla="*/ 4 h 9"/>
                  <a:gd name="T2" fmla="*/ 9 w 18"/>
                  <a:gd name="T3" fmla="*/ 4 h 9"/>
                  <a:gd name="T4" fmla="*/ 16 w 18"/>
                  <a:gd name="T5" fmla="*/ 8 h 9"/>
                  <a:gd name="T6" fmla="*/ 17 w 18"/>
                  <a:gd name="T7" fmla="*/ 8 h 9"/>
                  <a:gd name="T8" fmla="*/ 16 w 18"/>
                  <a:gd name="T9" fmla="*/ 2 h 9"/>
                  <a:gd name="T10" fmla="*/ 15 w 18"/>
                  <a:gd name="T11" fmla="*/ 2 h 9"/>
                  <a:gd name="T12" fmla="*/ 10 w 18"/>
                  <a:gd name="T13" fmla="*/ 0 h 9"/>
                  <a:gd name="T14" fmla="*/ 0 w 18"/>
                  <a:gd name="T15" fmla="*/ 3 h 9"/>
                  <a:gd name="T16" fmla="*/ 1 w 18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9">
                    <a:moveTo>
                      <a:pt x="1" y="4"/>
                    </a:moveTo>
                    <a:cubicBezTo>
                      <a:pt x="4" y="2"/>
                      <a:pt x="6" y="4"/>
                      <a:pt x="9" y="4"/>
                    </a:cubicBezTo>
                    <a:cubicBezTo>
                      <a:pt x="12" y="5"/>
                      <a:pt x="16" y="3"/>
                      <a:pt x="16" y="8"/>
                    </a:cubicBezTo>
                    <a:cubicBezTo>
                      <a:pt x="16" y="9"/>
                      <a:pt x="16" y="9"/>
                      <a:pt x="17" y="8"/>
                    </a:cubicBezTo>
                    <a:cubicBezTo>
                      <a:pt x="18" y="6"/>
                      <a:pt x="18" y="3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2" y="1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39"/>
              <p:cNvSpPr/>
              <p:nvPr/>
            </p:nvSpPr>
            <p:spPr bwMode="auto">
              <a:xfrm>
                <a:off x="4649" y="2015"/>
                <a:ext cx="35" cy="49"/>
              </a:xfrm>
              <a:custGeom>
                <a:avLst/>
                <a:gdLst>
                  <a:gd name="T0" fmla="*/ 1 w 13"/>
                  <a:gd name="T1" fmla="*/ 17 h 18"/>
                  <a:gd name="T2" fmla="*/ 7 w 13"/>
                  <a:gd name="T3" fmla="*/ 18 h 18"/>
                  <a:gd name="T4" fmla="*/ 11 w 13"/>
                  <a:gd name="T5" fmla="*/ 17 h 18"/>
                  <a:gd name="T6" fmla="*/ 12 w 13"/>
                  <a:gd name="T7" fmla="*/ 18 h 18"/>
                  <a:gd name="T8" fmla="*/ 13 w 13"/>
                  <a:gd name="T9" fmla="*/ 17 h 18"/>
                  <a:gd name="T10" fmla="*/ 11 w 13"/>
                  <a:gd name="T11" fmla="*/ 11 h 18"/>
                  <a:gd name="T12" fmla="*/ 11 w 13"/>
                  <a:gd name="T13" fmla="*/ 11 h 18"/>
                  <a:gd name="T14" fmla="*/ 12 w 13"/>
                  <a:gd name="T15" fmla="*/ 8 h 18"/>
                  <a:gd name="T16" fmla="*/ 12 w 13"/>
                  <a:gd name="T17" fmla="*/ 7 h 18"/>
                  <a:gd name="T18" fmla="*/ 11 w 13"/>
                  <a:gd name="T19" fmla="*/ 1 h 18"/>
                  <a:gd name="T20" fmla="*/ 10 w 13"/>
                  <a:gd name="T21" fmla="*/ 0 h 18"/>
                  <a:gd name="T22" fmla="*/ 9 w 13"/>
                  <a:gd name="T23" fmla="*/ 7 h 18"/>
                  <a:gd name="T24" fmla="*/ 9 w 13"/>
                  <a:gd name="T25" fmla="*/ 9 h 18"/>
                  <a:gd name="T26" fmla="*/ 7 w 13"/>
                  <a:gd name="T27" fmla="*/ 13 h 18"/>
                  <a:gd name="T28" fmla="*/ 6 w 13"/>
                  <a:gd name="T29" fmla="*/ 14 h 18"/>
                  <a:gd name="T30" fmla="*/ 7 w 13"/>
                  <a:gd name="T31" fmla="*/ 14 h 18"/>
                  <a:gd name="T32" fmla="*/ 1 w 13"/>
                  <a:gd name="T33" fmla="*/ 16 h 18"/>
                  <a:gd name="T34" fmla="*/ 1 w 13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8">
                    <a:moveTo>
                      <a:pt x="1" y="17"/>
                    </a:moveTo>
                    <a:cubicBezTo>
                      <a:pt x="3" y="18"/>
                      <a:pt x="5" y="18"/>
                      <a:pt x="7" y="18"/>
                    </a:cubicBezTo>
                    <a:cubicBezTo>
                      <a:pt x="9" y="18"/>
                      <a:pt x="10" y="17"/>
                      <a:pt x="11" y="17"/>
                    </a:cubicBezTo>
                    <a:cubicBezTo>
                      <a:pt x="12" y="16"/>
                      <a:pt x="11" y="17"/>
                      <a:pt x="12" y="18"/>
                    </a:cubicBezTo>
                    <a:cubicBezTo>
                      <a:pt x="12" y="18"/>
                      <a:pt x="13" y="18"/>
                      <a:pt x="13" y="17"/>
                    </a:cubicBezTo>
                    <a:cubicBezTo>
                      <a:pt x="13" y="15"/>
                      <a:pt x="12" y="13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9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1" y="5"/>
                      <a:pt x="11" y="3"/>
                      <a:pt x="11" y="1"/>
                    </a:cubicBezTo>
                    <a:cubicBezTo>
                      <a:pt x="11" y="0"/>
                      <a:pt x="10" y="0"/>
                      <a:pt x="10" y="0"/>
                    </a:cubicBezTo>
                    <a:cubicBezTo>
                      <a:pt x="9" y="2"/>
                      <a:pt x="9" y="5"/>
                      <a:pt x="9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0" y="12"/>
                      <a:pt x="8" y="12"/>
                      <a:pt x="7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5" y="14"/>
                      <a:pt x="3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40"/>
              <p:cNvSpPr/>
              <p:nvPr/>
            </p:nvSpPr>
            <p:spPr bwMode="auto">
              <a:xfrm>
                <a:off x="4662" y="2053"/>
                <a:ext cx="75" cy="59"/>
              </a:xfrm>
              <a:custGeom>
                <a:avLst/>
                <a:gdLst>
                  <a:gd name="T0" fmla="*/ 2 w 28"/>
                  <a:gd name="T1" fmla="*/ 2 h 22"/>
                  <a:gd name="T2" fmla="*/ 11 w 28"/>
                  <a:gd name="T3" fmla="*/ 8 h 22"/>
                  <a:gd name="T4" fmla="*/ 12 w 28"/>
                  <a:gd name="T5" fmla="*/ 9 h 22"/>
                  <a:gd name="T6" fmla="*/ 6 w 28"/>
                  <a:gd name="T7" fmla="*/ 13 h 22"/>
                  <a:gd name="T8" fmla="*/ 4 w 28"/>
                  <a:gd name="T9" fmla="*/ 16 h 22"/>
                  <a:gd name="T10" fmla="*/ 4 w 28"/>
                  <a:gd name="T11" fmla="*/ 16 h 22"/>
                  <a:gd name="T12" fmla="*/ 0 w 28"/>
                  <a:gd name="T13" fmla="*/ 20 h 22"/>
                  <a:gd name="T14" fmla="*/ 1 w 28"/>
                  <a:gd name="T15" fmla="*/ 21 h 22"/>
                  <a:gd name="T16" fmla="*/ 2 w 28"/>
                  <a:gd name="T17" fmla="*/ 19 h 22"/>
                  <a:gd name="T18" fmla="*/ 4 w 28"/>
                  <a:gd name="T19" fmla="*/ 19 h 22"/>
                  <a:gd name="T20" fmla="*/ 5 w 28"/>
                  <a:gd name="T21" fmla="*/ 18 h 22"/>
                  <a:gd name="T22" fmla="*/ 15 w 28"/>
                  <a:gd name="T23" fmla="*/ 13 h 22"/>
                  <a:gd name="T24" fmla="*/ 18 w 28"/>
                  <a:gd name="T25" fmla="*/ 17 h 22"/>
                  <a:gd name="T26" fmla="*/ 22 w 28"/>
                  <a:gd name="T27" fmla="*/ 19 h 22"/>
                  <a:gd name="T28" fmla="*/ 24 w 28"/>
                  <a:gd name="T29" fmla="*/ 22 h 22"/>
                  <a:gd name="T30" fmla="*/ 25 w 28"/>
                  <a:gd name="T31" fmla="*/ 21 h 22"/>
                  <a:gd name="T32" fmla="*/ 23 w 28"/>
                  <a:gd name="T33" fmla="*/ 19 h 22"/>
                  <a:gd name="T34" fmla="*/ 22 w 28"/>
                  <a:gd name="T35" fmla="*/ 18 h 22"/>
                  <a:gd name="T36" fmla="*/ 16 w 28"/>
                  <a:gd name="T37" fmla="*/ 12 h 22"/>
                  <a:gd name="T38" fmla="*/ 23 w 28"/>
                  <a:gd name="T39" fmla="*/ 8 h 22"/>
                  <a:gd name="T40" fmla="*/ 25 w 28"/>
                  <a:gd name="T41" fmla="*/ 7 h 22"/>
                  <a:gd name="T42" fmla="*/ 28 w 28"/>
                  <a:gd name="T43" fmla="*/ 5 h 22"/>
                  <a:gd name="T44" fmla="*/ 28 w 28"/>
                  <a:gd name="T45" fmla="*/ 4 h 22"/>
                  <a:gd name="T46" fmla="*/ 20 w 28"/>
                  <a:gd name="T47" fmla="*/ 7 h 22"/>
                  <a:gd name="T48" fmla="*/ 18 w 28"/>
                  <a:gd name="T49" fmla="*/ 7 h 22"/>
                  <a:gd name="T50" fmla="*/ 10 w 28"/>
                  <a:gd name="T51" fmla="*/ 5 h 22"/>
                  <a:gd name="T52" fmla="*/ 10 w 28"/>
                  <a:gd name="T53" fmla="*/ 5 h 22"/>
                  <a:gd name="T54" fmla="*/ 8 w 28"/>
                  <a:gd name="T55" fmla="*/ 3 h 22"/>
                  <a:gd name="T56" fmla="*/ 2 w 28"/>
                  <a:gd name="T57" fmla="*/ 1 h 22"/>
                  <a:gd name="T58" fmla="*/ 2 w 28"/>
                  <a:gd name="T59" fmla="*/ 0 h 22"/>
                  <a:gd name="T60" fmla="*/ 1 w 28"/>
                  <a:gd name="T61" fmla="*/ 0 h 22"/>
                  <a:gd name="T62" fmla="*/ 0 w 28"/>
                  <a:gd name="T63" fmla="*/ 0 h 22"/>
                  <a:gd name="T64" fmla="*/ 2 w 28"/>
                  <a:gd name="T65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" h="22">
                    <a:moveTo>
                      <a:pt x="2" y="2"/>
                    </a:moveTo>
                    <a:cubicBezTo>
                      <a:pt x="4" y="4"/>
                      <a:pt x="11" y="8"/>
                      <a:pt x="11" y="8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0" y="8"/>
                      <a:pt x="7" y="12"/>
                      <a:pt x="6" y="13"/>
                    </a:cubicBezTo>
                    <a:cubicBezTo>
                      <a:pt x="6" y="15"/>
                      <a:pt x="5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8"/>
                      <a:pt x="1" y="19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1" y="20"/>
                      <a:pt x="2" y="20"/>
                      <a:pt x="2" y="19"/>
                    </a:cubicBezTo>
                    <a:cubicBezTo>
                      <a:pt x="3" y="19"/>
                      <a:pt x="3" y="19"/>
                      <a:pt x="4" y="19"/>
                    </a:cubicBezTo>
                    <a:cubicBezTo>
                      <a:pt x="4" y="18"/>
                      <a:pt x="5" y="18"/>
                      <a:pt x="5" y="18"/>
                    </a:cubicBezTo>
                    <a:cubicBezTo>
                      <a:pt x="7" y="17"/>
                      <a:pt x="13" y="8"/>
                      <a:pt x="15" y="13"/>
                    </a:cubicBezTo>
                    <a:cubicBezTo>
                      <a:pt x="16" y="15"/>
                      <a:pt x="17" y="16"/>
                      <a:pt x="18" y="17"/>
                    </a:cubicBezTo>
                    <a:cubicBezTo>
                      <a:pt x="19" y="17"/>
                      <a:pt x="21" y="18"/>
                      <a:pt x="22" y="19"/>
                    </a:cubicBezTo>
                    <a:cubicBezTo>
                      <a:pt x="23" y="20"/>
                      <a:pt x="23" y="21"/>
                      <a:pt x="24" y="22"/>
                    </a:cubicBezTo>
                    <a:cubicBezTo>
                      <a:pt x="24" y="22"/>
                      <a:pt x="25" y="22"/>
                      <a:pt x="25" y="21"/>
                    </a:cubicBezTo>
                    <a:cubicBezTo>
                      <a:pt x="24" y="21"/>
                      <a:pt x="23" y="20"/>
                      <a:pt x="23" y="19"/>
                    </a:cubicBezTo>
                    <a:cubicBezTo>
                      <a:pt x="22" y="19"/>
                      <a:pt x="22" y="18"/>
                      <a:pt x="22" y="18"/>
                    </a:cubicBezTo>
                    <a:cubicBezTo>
                      <a:pt x="20" y="16"/>
                      <a:pt x="18" y="14"/>
                      <a:pt x="16" y="12"/>
                    </a:cubicBezTo>
                    <a:cubicBezTo>
                      <a:pt x="18" y="9"/>
                      <a:pt x="20" y="9"/>
                      <a:pt x="23" y="8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6" y="6"/>
                      <a:pt x="27" y="6"/>
                      <a:pt x="28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6" y="6"/>
                      <a:pt x="23" y="7"/>
                      <a:pt x="20" y="7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5" y="8"/>
                      <a:pt x="12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4"/>
                      <a:pt x="9" y="4"/>
                      <a:pt x="8" y="3"/>
                    </a:cubicBezTo>
                    <a:cubicBezTo>
                      <a:pt x="6" y="3"/>
                      <a:pt x="4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41"/>
              <p:cNvSpPr/>
              <p:nvPr/>
            </p:nvSpPr>
            <p:spPr bwMode="auto">
              <a:xfrm>
                <a:off x="4684" y="1997"/>
                <a:ext cx="40" cy="64"/>
              </a:xfrm>
              <a:custGeom>
                <a:avLst/>
                <a:gdLst>
                  <a:gd name="T0" fmla="*/ 7 w 15"/>
                  <a:gd name="T1" fmla="*/ 7 h 24"/>
                  <a:gd name="T2" fmla="*/ 2 w 15"/>
                  <a:gd name="T3" fmla="*/ 14 h 24"/>
                  <a:gd name="T4" fmla="*/ 1 w 15"/>
                  <a:gd name="T5" fmla="*/ 17 h 24"/>
                  <a:gd name="T6" fmla="*/ 0 w 15"/>
                  <a:gd name="T7" fmla="*/ 23 h 24"/>
                  <a:gd name="T8" fmla="*/ 1 w 15"/>
                  <a:gd name="T9" fmla="*/ 24 h 24"/>
                  <a:gd name="T10" fmla="*/ 3 w 15"/>
                  <a:gd name="T11" fmla="*/ 23 h 24"/>
                  <a:gd name="T12" fmla="*/ 4 w 15"/>
                  <a:gd name="T13" fmla="*/ 23 h 24"/>
                  <a:gd name="T14" fmla="*/ 5 w 15"/>
                  <a:gd name="T15" fmla="*/ 24 h 24"/>
                  <a:gd name="T16" fmla="*/ 7 w 15"/>
                  <a:gd name="T17" fmla="*/ 23 h 24"/>
                  <a:gd name="T18" fmla="*/ 13 w 15"/>
                  <a:gd name="T19" fmla="*/ 14 h 24"/>
                  <a:gd name="T20" fmla="*/ 6 w 15"/>
                  <a:gd name="T21" fmla="*/ 0 h 24"/>
                  <a:gd name="T22" fmla="*/ 5 w 15"/>
                  <a:gd name="T23" fmla="*/ 1 h 24"/>
                  <a:gd name="T24" fmla="*/ 7 w 15"/>
                  <a:gd name="T25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4">
                    <a:moveTo>
                      <a:pt x="7" y="7"/>
                    </a:moveTo>
                    <a:cubicBezTo>
                      <a:pt x="6" y="10"/>
                      <a:pt x="4" y="12"/>
                      <a:pt x="2" y="14"/>
                    </a:cubicBezTo>
                    <a:cubicBezTo>
                      <a:pt x="2" y="15"/>
                      <a:pt x="1" y="16"/>
                      <a:pt x="1" y="17"/>
                    </a:cubicBezTo>
                    <a:cubicBezTo>
                      <a:pt x="2" y="19"/>
                      <a:pt x="1" y="21"/>
                      <a:pt x="0" y="23"/>
                    </a:cubicBezTo>
                    <a:cubicBezTo>
                      <a:pt x="0" y="23"/>
                      <a:pt x="1" y="24"/>
                      <a:pt x="1" y="24"/>
                    </a:cubicBezTo>
                    <a:cubicBezTo>
                      <a:pt x="2" y="23"/>
                      <a:pt x="2" y="23"/>
                      <a:pt x="3" y="23"/>
                    </a:cubicBezTo>
                    <a:cubicBezTo>
                      <a:pt x="3" y="23"/>
                      <a:pt x="4" y="23"/>
                      <a:pt x="4" y="23"/>
                    </a:cubicBezTo>
                    <a:cubicBezTo>
                      <a:pt x="4" y="24"/>
                      <a:pt x="5" y="24"/>
                      <a:pt x="5" y="24"/>
                    </a:cubicBezTo>
                    <a:cubicBezTo>
                      <a:pt x="6" y="24"/>
                      <a:pt x="6" y="23"/>
                      <a:pt x="7" y="23"/>
                    </a:cubicBezTo>
                    <a:cubicBezTo>
                      <a:pt x="10" y="21"/>
                      <a:pt x="13" y="18"/>
                      <a:pt x="13" y="14"/>
                    </a:cubicBezTo>
                    <a:cubicBezTo>
                      <a:pt x="15" y="9"/>
                      <a:pt x="12" y="2"/>
                      <a:pt x="6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6" y="3"/>
                      <a:pt x="8" y="4"/>
                      <a:pt x="7" y="7"/>
                    </a:cubicBezTo>
                    <a:close/>
                  </a:path>
                </a:pathLst>
              </a:custGeom>
              <a:solidFill>
                <a:srgbClr val="A3D5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42"/>
              <p:cNvSpPr/>
              <p:nvPr/>
            </p:nvSpPr>
            <p:spPr bwMode="auto">
              <a:xfrm>
                <a:off x="4740" y="2064"/>
                <a:ext cx="32" cy="45"/>
              </a:xfrm>
              <a:custGeom>
                <a:avLst/>
                <a:gdLst>
                  <a:gd name="T0" fmla="*/ 12 w 12"/>
                  <a:gd name="T1" fmla="*/ 1 h 17"/>
                  <a:gd name="T2" fmla="*/ 7 w 12"/>
                  <a:gd name="T3" fmla="*/ 7 h 17"/>
                  <a:gd name="T4" fmla="*/ 1 w 12"/>
                  <a:gd name="T5" fmla="*/ 10 h 17"/>
                  <a:gd name="T6" fmla="*/ 0 w 12"/>
                  <a:gd name="T7" fmla="*/ 11 h 17"/>
                  <a:gd name="T8" fmla="*/ 3 w 12"/>
                  <a:gd name="T9" fmla="*/ 13 h 17"/>
                  <a:gd name="T10" fmla="*/ 6 w 12"/>
                  <a:gd name="T11" fmla="*/ 14 h 17"/>
                  <a:gd name="T12" fmla="*/ 10 w 12"/>
                  <a:gd name="T13" fmla="*/ 17 h 17"/>
                  <a:gd name="T14" fmla="*/ 9 w 12"/>
                  <a:gd name="T15" fmla="*/ 16 h 17"/>
                  <a:gd name="T16" fmla="*/ 9 w 12"/>
                  <a:gd name="T17" fmla="*/ 16 h 17"/>
                  <a:gd name="T18" fmla="*/ 7 w 12"/>
                  <a:gd name="T19" fmla="*/ 13 h 17"/>
                  <a:gd name="T20" fmla="*/ 5 w 12"/>
                  <a:gd name="T21" fmla="*/ 11 h 17"/>
                  <a:gd name="T22" fmla="*/ 12 w 12"/>
                  <a:gd name="T23" fmla="*/ 0 h 17"/>
                  <a:gd name="T24" fmla="*/ 12 w 12"/>
                  <a:gd name="T25" fmla="*/ 0 h 17"/>
                  <a:gd name="T26" fmla="*/ 12 w 12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7">
                    <a:moveTo>
                      <a:pt x="12" y="1"/>
                    </a:moveTo>
                    <a:cubicBezTo>
                      <a:pt x="11" y="3"/>
                      <a:pt x="9" y="5"/>
                      <a:pt x="7" y="7"/>
                    </a:cubicBezTo>
                    <a:cubicBezTo>
                      <a:pt x="5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1" y="12"/>
                      <a:pt x="2" y="13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9" y="16"/>
                      <a:pt x="10" y="17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4"/>
                      <a:pt x="8" y="13"/>
                      <a:pt x="7" y="13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8" y="8"/>
                      <a:pt x="11" y="5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43"/>
              <p:cNvSpPr/>
              <p:nvPr/>
            </p:nvSpPr>
            <p:spPr bwMode="auto">
              <a:xfrm>
                <a:off x="4641" y="2072"/>
                <a:ext cx="21" cy="59"/>
              </a:xfrm>
              <a:custGeom>
                <a:avLst/>
                <a:gdLst>
                  <a:gd name="T0" fmla="*/ 0 w 8"/>
                  <a:gd name="T1" fmla="*/ 8 h 22"/>
                  <a:gd name="T2" fmla="*/ 0 w 8"/>
                  <a:gd name="T3" fmla="*/ 13 h 22"/>
                  <a:gd name="T4" fmla="*/ 3 w 8"/>
                  <a:gd name="T5" fmla="*/ 21 h 22"/>
                  <a:gd name="T6" fmla="*/ 3 w 8"/>
                  <a:gd name="T7" fmla="*/ 21 h 22"/>
                  <a:gd name="T8" fmla="*/ 3 w 8"/>
                  <a:gd name="T9" fmla="*/ 21 h 22"/>
                  <a:gd name="T10" fmla="*/ 4 w 8"/>
                  <a:gd name="T11" fmla="*/ 21 h 22"/>
                  <a:gd name="T12" fmla="*/ 4 w 8"/>
                  <a:gd name="T13" fmla="*/ 21 h 22"/>
                  <a:gd name="T14" fmla="*/ 3 w 8"/>
                  <a:gd name="T15" fmla="*/ 19 h 22"/>
                  <a:gd name="T16" fmla="*/ 3 w 8"/>
                  <a:gd name="T17" fmla="*/ 19 h 22"/>
                  <a:gd name="T18" fmla="*/ 3 w 8"/>
                  <a:gd name="T19" fmla="*/ 18 h 22"/>
                  <a:gd name="T20" fmla="*/ 3 w 8"/>
                  <a:gd name="T21" fmla="*/ 13 h 22"/>
                  <a:gd name="T22" fmla="*/ 7 w 8"/>
                  <a:gd name="T23" fmla="*/ 1 h 22"/>
                  <a:gd name="T24" fmla="*/ 6 w 8"/>
                  <a:gd name="T25" fmla="*/ 0 h 22"/>
                  <a:gd name="T26" fmla="*/ 0 w 8"/>
                  <a:gd name="T2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0" y="8"/>
                    </a:moveTo>
                    <a:cubicBezTo>
                      <a:pt x="0" y="10"/>
                      <a:pt x="0" y="11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2"/>
                      <a:pt x="5" y="21"/>
                      <a:pt x="4" y="21"/>
                    </a:cubicBezTo>
                    <a:cubicBezTo>
                      <a:pt x="4" y="20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6"/>
                      <a:pt x="3" y="14"/>
                      <a:pt x="3" y="13"/>
                    </a:cubicBezTo>
                    <a:cubicBezTo>
                      <a:pt x="3" y="8"/>
                      <a:pt x="4" y="5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6DAB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44"/>
              <p:cNvSpPr/>
              <p:nvPr/>
            </p:nvSpPr>
            <p:spPr bwMode="auto">
              <a:xfrm>
                <a:off x="4694" y="1994"/>
                <a:ext cx="32" cy="64"/>
              </a:xfrm>
              <a:custGeom>
                <a:avLst/>
                <a:gdLst>
                  <a:gd name="T0" fmla="*/ 0 w 12"/>
                  <a:gd name="T1" fmla="*/ 1 h 24"/>
                  <a:gd name="T2" fmla="*/ 4 w 12"/>
                  <a:gd name="T3" fmla="*/ 8 h 24"/>
                  <a:gd name="T4" fmla="*/ 4 w 12"/>
                  <a:gd name="T5" fmla="*/ 9 h 24"/>
                  <a:gd name="T6" fmla="*/ 1 w 12"/>
                  <a:gd name="T7" fmla="*/ 18 h 24"/>
                  <a:gd name="T8" fmla="*/ 1 w 12"/>
                  <a:gd name="T9" fmla="*/ 18 h 24"/>
                  <a:gd name="T10" fmla="*/ 0 w 12"/>
                  <a:gd name="T11" fmla="*/ 22 h 24"/>
                  <a:gd name="T12" fmla="*/ 0 w 12"/>
                  <a:gd name="T13" fmla="*/ 23 h 24"/>
                  <a:gd name="T14" fmla="*/ 2 w 12"/>
                  <a:gd name="T15" fmla="*/ 23 h 24"/>
                  <a:gd name="T16" fmla="*/ 2 w 12"/>
                  <a:gd name="T17" fmla="*/ 23 h 24"/>
                  <a:gd name="T18" fmla="*/ 11 w 12"/>
                  <a:gd name="T19" fmla="*/ 12 h 24"/>
                  <a:gd name="T20" fmla="*/ 0 w 12"/>
                  <a:gd name="T21" fmla="*/ 0 h 24"/>
                  <a:gd name="T22" fmla="*/ 0 w 12"/>
                  <a:gd name="T23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4">
                    <a:moveTo>
                      <a:pt x="0" y="1"/>
                    </a:moveTo>
                    <a:cubicBezTo>
                      <a:pt x="4" y="2"/>
                      <a:pt x="4" y="5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16"/>
                      <a:pt x="1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0" y="21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8" y="24"/>
                      <a:pt x="10" y="17"/>
                      <a:pt x="11" y="12"/>
                    </a:cubicBezTo>
                    <a:cubicBezTo>
                      <a:pt x="12" y="6"/>
                      <a:pt x="6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45"/>
              <p:cNvSpPr/>
              <p:nvPr/>
            </p:nvSpPr>
            <p:spPr bwMode="auto">
              <a:xfrm>
                <a:off x="4662" y="2093"/>
                <a:ext cx="83" cy="62"/>
              </a:xfrm>
              <a:custGeom>
                <a:avLst/>
                <a:gdLst>
                  <a:gd name="T0" fmla="*/ 1 w 31"/>
                  <a:gd name="T1" fmla="*/ 17 h 23"/>
                  <a:gd name="T2" fmla="*/ 9 w 31"/>
                  <a:gd name="T3" fmla="*/ 13 h 23"/>
                  <a:gd name="T4" fmla="*/ 10 w 31"/>
                  <a:gd name="T5" fmla="*/ 10 h 23"/>
                  <a:gd name="T6" fmla="*/ 11 w 31"/>
                  <a:gd name="T7" fmla="*/ 7 h 23"/>
                  <a:gd name="T8" fmla="*/ 11 w 31"/>
                  <a:gd name="T9" fmla="*/ 7 h 23"/>
                  <a:gd name="T10" fmla="*/ 16 w 31"/>
                  <a:gd name="T11" fmla="*/ 16 h 23"/>
                  <a:gd name="T12" fmla="*/ 19 w 31"/>
                  <a:gd name="T13" fmla="*/ 20 h 23"/>
                  <a:gd name="T14" fmla="*/ 30 w 31"/>
                  <a:gd name="T15" fmla="*/ 22 h 23"/>
                  <a:gd name="T16" fmla="*/ 30 w 31"/>
                  <a:gd name="T17" fmla="*/ 21 h 23"/>
                  <a:gd name="T18" fmla="*/ 27 w 31"/>
                  <a:gd name="T19" fmla="*/ 21 h 23"/>
                  <a:gd name="T20" fmla="*/ 23 w 31"/>
                  <a:gd name="T21" fmla="*/ 19 h 23"/>
                  <a:gd name="T22" fmla="*/ 15 w 31"/>
                  <a:gd name="T23" fmla="*/ 9 h 23"/>
                  <a:gd name="T24" fmla="*/ 12 w 31"/>
                  <a:gd name="T25" fmla="*/ 3 h 23"/>
                  <a:gd name="T26" fmla="*/ 13 w 31"/>
                  <a:gd name="T27" fmla="*/ 1 h 23"/>
                  <a:gd name="T28" fmla="*/ 12 w 31"/>
                  <a:gd name="T29" fmla="*/ 0 h 23"/>
                  <a:gd name="T30" fmla="*/ 11 w 31"/>
                  <a:gd name="T31" fmla="*/ 3 h 23"/>
                  <a:gd name="T32" fmla="*/ 11 w 31"/>
                  <a:gd name="T33" fmla="*/ 3 h 23"/>
                  <a:gd name="T34" fmla="*/ 11 w 31"/>
                  <a:gd name="T35" fmla="*/ 3 h 23"/>
                  <a:gd name="T36" fmla="*/ 11 w 31"/>
                  <a:gd name="T37" fmla="*/ 4 h 23"/>
                  <a:gd name="T38" fmla="*/ 10 w 31"/>
                  <a:gd name="T39" fmla="*/ 5 h 23"/>
                  <a:gd name="T40" fmla="*/ 8 w 31"/>
                  <a:gd name="T41" fmla="*/ 7 h 23"/>
                  <a:gd name="T42" fmla="*/ 1 w 31"/>
                  <a:gd name="T43" fmla="*/ 16 h 23"/>
                  <a:gd name="T44" fmla="*/ 1 w 31"/>
                  <a:gd name="T4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23">
                    <a:moveTo>
                      <a:pt x="1" y="17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9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11"/>
                      <a:pt x="14" y="13"/>
                      <a:pt x="16" y="16"/>
                    </a:cubicBezTo>
                    <a:cubicBezTo>
                      <a:pt x="17" y="17"/>
                      <a:pt x="18" y="19"/>
                      <a:pt x="19" y="20"/>
                    </a:cubicBezTo>
                    <a:cubicBezTo>
                      <a:pt x="23" y="23"/>
                      <a:pt x="26" y="22"/>
                      <a:pt x="30" y="22"/>
                    </a:cubicBezTo>
                    <a:cubicBezTo>
                      <a:pt x="30" y="22"/>
                      <a:pt x="31" y="21"/>
                      <a:pt x="30" y="21"/>
                    </a:cubicBezTo>
                    <a:cubicBezTo>
                      <a:pt x="29" y="21"/>
                      <a:pt x="28" y="21"/>
                      <a:pt x="27" y="21"/>
                    </a:cubicBezTo>
                    <a:cubicBezTo>
                      <a:pt x="26" y="20"/>
                      <a:pt x="24" y="20"/>
                      <a:pt x="23" y="19"/>
                    </a:cubicBezTo>
                    <a:cubicBezTo>
                      <a:pt x="20" y="17"/>
                      <a:pt x="17" y="13"/>
                      <a:pt x="15" y="9"/>
                    </a:cubicBezTo>
                    <a:cubicBezTo>
                      <a:pt x="14" y="7"/>
                      <a:pt x="13" y="5"/>
                      <a:pt x="12" y="3"/>
                    </a:cubicBezTo>
                    <a:cubicBezTo>
                      <a:pt x="12" y="2"/>
                      <a:pt x="13" y="2"/>
                      <a:pt x="13" y="1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9" y="7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65B9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46"/>
              <p:cNvSpPr/>
              <p:nvPr/>
            </p:nvSpPr>
            <p:spPr bwMode="auto">
              <a:xfrm>
                <a:off x="4676" y="2056"/>
                <a:ext cx="34" cy="40"/>
              </a:xfrm>
              <a:custGeom>
                <a:avLst/>
                <a:gdLst>
                  <a:gd name="T0" fmla="*/ 1 w 13"/>
                  <a:gd name="T1" fmla="*/ 12 h 15"/>
                  <a:gd name="T2" fmla="*/ 3 w 13"/>
                  <a:gd name="T3" fmla="*/ 12 h 15"/>
                  <a:gd name="T4" fmla="*/ 5 w 13"/>
                  <a:gd name="T5" fmla="*/ 14 h 15"/>
                  <a:gd name="T6" fmla="*/ 7 w 13"/>
                  <a:gd name="T7" fmla="*/ 15 h 15"/>
                  <a:gd name="T8" fmla="*/ 9 w 13"/>
                  <a:gd name="T9" fmla="*/ 15 h 15"/>
                  <a:gd name="T10" fmla="*/ 13 w 13"/>
                  <a:gd name="T11" fmla="*/ 10 h 15"/>
                  <a:gd name="T12" fmla="*/ 11 w 13"/>
                  <a:gd name="T13" fmla="*/ 5 h 15"/>
                  <a:gd name="T14" fmla="*/ 6 w 13"/>
                  <a:gd name="T15" fmla="*/ 2 h 15"/>
                  <a:gd name="T16" fmla="*/ 3 w 13"/>
                  <a:gd name="T17" fmla="*/ 5 h 15"/>
                  <a:gd name="T18" fmla="*/ 1 w 13"/>
                  <a:gd name="T19" fmla="*/ 7 h 15"/>
                  <a:gd name="T20" fmla="*/ 1 w 13"/>
                  <a:gd name="T2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5">
                    <a:moveTo>
                      <a:pt x="1" y="12"/>
                    </a:moveTo>
                    <a:cubicBezTo>
                      <a:pt x="2" y="12"/>
                      <a:pt x="2" y="12"/>
                      <a:pt x="3" y="12"/>
                    </a:cubicBezTo>
                    <a:cubicBezTo>
                      <a:pt x="4" y="12"/>
                      <a:pt x="4" y="13"/>
                      <a:pt x="5" y="14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10" y="15"/>
                      <a:pt x="12" y="11"/>
                      <a:pt x="13" y="10"/>
                    </a:cubicBezTo>
                    <a:cubicBezTo>
                      <a:pt x="13" y="8"/>
                      <a:pt x="12" y="6"/>
                      <a:pt x="11" y="5"/>
                    </a:cubicBezTo>
                    <a:cubicBezTo>
                      <a:pt x="10" y="3"/>
                      <a:pt x="8" y="0"/>
                      <a:pt x="6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6"/>
                      <a:pt x="1" y="7"/>
                    </a:cubicBezTo>
                    <a:cubicBezTo>
                      <a:pt x="0" y="8"/>
                      <a:pt x="0" y="11"/>
                      <a:pt x="1" y="12"/>
                    </a:cubicBezTo>
                    <a:close/>
                  </a:path>
                </a:pathLst>
              </a:custGeom>
              <a:solidFill>
                <a:srgbClr val="FAD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47"/>
              <p:cNvSpPr/>
              <p:nvPr/>
            </p:nvSpPr>
            <p:spPr bwMode="auto">
              <a:xfrm>
                <a:off x="4678" y="2061"/>
                <a:ext cx="24" cy="27"/>
              </a:xfrm>
              <a:custGeom>
                <a:avLst/>
                <a:gdLst>
                  <a:gd name="T0" fmla="*/ 0 w 9"/>
                  <a:gd name="T1" fmla="*/ 4 h 10"/>
                  <a:gd name="T2" fmla="*/ 1 w 9"/>
                  <a:gd name="T3" fmla="*/ 8 h 10"/>
                  <a:gd name="T4" fmla="*/ 4 w 9"/>
                  <a:gd name="T5" fmla="*/ 9 h 10"/>
                  <a:gd name="T6" fmla="*/ 4 w 9"/>
                  <a:gd name="T7" fmla="*/ 10 h 10"/>
                  <a:gd name="T8" fmla="*/ 5 w 9"/>
                  <a:gd name="T9" fmla="*/ 10 h 10"/>
                  <a:gd name="T10" fmla="*/ 5 w 9"/>
                  <a:gd name="T11" fmla="*/ 9 h 10"/>
                  <a:gd name="T12" fmla="*/ 5 w 9"/>
                  <a:gd name="T13" fmla="*/ 9 h 10"/>
                  <a:gd name="T14" fmla="*/ 5 w 9"/>
                  <a:gd name="T15" fmla="*/ 9 h 10"/>
                  <a:gd name="T16" fmla="*/ 5 w 9"/>
                  <a:gd name="T17" fmla="*/ 9 h 10"/>
                  <a:gd name="T18" fmla="*/ 5 w 9"/>
                  <a:gd name="T19" fmla="*/ 9 h 10"/>
                  <a:gd name="T20" fmla="*/ 4 w 9"/>
                  <a:gd name="T21" fmla="*/ 7 h 10"/>
                  <a:gd name="T22" fmla="*/ 7 w 9"/>
                  <a:gd name="T23" fmla="*/ 5 h 10"/>
                  <a:gd name="T24" fmla="*/ 8 w 9"/>
                  <a:gd name="T25" fmla="*/ 2 h 10"/>
                  <a:gd name="T26" fmla="*/ 5 w 9"/>
                  <a:gd name="T27" fmla="*/ 1 h 10"/>
                  <a:gd name="T28" fmla="*/ 0 w 9"/>
                  <a:gd name="T29" fmla="*/ 4 h 10"/>
                  <a:gd name="T30" fmla="*/ 0 w 9"/>
                  <a:gd name="T3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5"/>
                      <a:pt x="0" y="7"/>
                      <a:pt x="1" y="8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4" y="6"/>
                      <a:pt x="7" y="5"/>
                      <a:pt x="7" y="5"/>
                    </a:cubicBezTo>
                    <a:cubicBezTo>
                      <a:pt x="8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7A1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48"/>
              <p:cNvSpPr/>
              <p:nvPr/>
            </p:nvSpPr>
            <p:spPr bwMode="auto">
              <a:xfrm>
                <a:off x="4676" y="2074"/>
                <a:ext cx="5" cy="6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1 h 2"/>
                  <a:gd name="T12" fmla="*/ 1 w 2"/>
                  <a:gd name="T13" fmla="*/ 0 h 2"/>
                  <a:gd name="T14" fmla="*/ 0 w 2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49"/>
              <p:cNvSpPr/>
              <p:nvPr/>
            </p:nvSpPr>
            <p:spPr bwMode="auto">
              <a:xfrm>
                <a:off x="4689" y="2069"/>
                <a:ext cx="11" cy="16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5 h 6"/>
                  <a:gd name="T4" fmla="*/ 3 w 4"/>
                  <a:gd name="T5" fmla="*/ 6 h 6"/>
                  <a:gd name="T6" fmla="*/ 4 w 4"/>
                  <a:gd name="T7" fmla="*/ 5 h 6"/>
                  <a:gd name="T8" fmla="*/ 4 w 4"/>
                  <a:gd name="T9" fmla="*/ 5 h 6"/>
                  <a:gd name="T10" fmla="*/ 4 w 4"/>
                  <a:gd name="T11" fmla="*/ 5 h 6"/>
                  <a:gd name="T12" fmla="*/ 4 w 4"/>
                  <a:gd name="T13" fmla="*/ 5 h 6"/>
                  <a:gd name="T14" fmla="*/ 4 w 4"/>
                  <a:gd name="T15" fmla="*/ 3 h 6"/>
                  <a:gd name="T16" fmla="*/ 4 w 4"/>
                  <a:gd name="T17" fmla="*/ 1 h 6"/>
                  <a:gd name="T18" fmla="*/ 3 w 4"/>
                  <a:gd name="T19" fmla="*/ 0 h 6"/>
                  <a:gd name="T20" fmla="*/ 0 w 4"/>
                  <a:gd name="T21" fmla="*/ 2 h 6"/>
                  <a:gd name="T22" fmla="*/ 1 w 4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0"/>
              <p:cNvSpPr/>
              <p:nvPr/>
            </p:nvSpPr>
            <p:spPr bwMode="auto">
              <a:xfrm>
                <a:off x="4676" y="2080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1 h 4"/>
                  <a:gd name="T4" fmla="*/ 0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3 h 4"/>
                  <a:gd name="T12" fmla="*/ 2 w 3"/>
                  <a:gd name="T13" fmla="*/ 3 h 4"/>
                  <a:gd name="T14" fmla="*/ 2 w 3"/>
                  <a:gd name="T15" fmla="*/ 3 h 4"/>
                  <a:gd name="T16" fmla="*/ 2 w 3"/>
                  <a:gd name="T17" fmla="*/ 3 h 4"/>
                  <a:gd name="T18" fmla="*/ 3 w 3"/>
                  <a:gd name="T19" fmla="*/ 2 h 4"/>
                  <a:gd name="T20" fmla="*/ 2 w 3"/>
                  <a:gd name="T21" fmla="*/ 2 h 4"/>
                  <a:gd name="T22" fmla="*/ 1 w 3"/>
                  <a:gd name="T23" fmla="*/ 2 h 4"/>
                  <a:gd name="T24" fmla="*/ 1 w 3"/>
                  <a:gd name="T25" fmla="*/ 1 h 4"/>
                  <a:gd name="T26" fmla="*/ 1 w 3"/>
                  <a:gd name="T27" fmla="*/ 0 h 4"/>
                  <a:gd name="T28" fmla="*/ 1 w 3"/>
                  <a:gd name="T29" fmla="*/ 0 h 4"/>
                  <a:gd name="T30" fmla="*/ 1 w 3"/>
                  <a:gd name="T3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3"/>
                    </a:cubicBezTo>
                    <a:cubicBezTo>
                      <a:pt x="2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1"/>
              <p:cNvSpPr/>
              <p:nvPr/>
            </p:nvSpPr>
            <p:spPr bwMode="auto">
              <a:xfrm>
                <a:off x="4681" y="2077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2"/>
              <p:cNvSpPr/>
              <p:nvPr/>
            </p:nvSpPr>
            <p:spPr bwMode="auto">
              <a:xfrm>
                <a:off x="4692" y="1994"/>
                <a:ext cx="40" cy="62"/>
              </a:xfrm>
              <a:custGeom>
                <a:avLst/>
                <a:gdLst>
                  <a:gd name="T0" fmla="*/ 1 w 15"/>
                  <a:gd name="T1" fmla="*/ 1 h 23"/>
                  <a:gd name="T2" fmla="*/ 2 w 15"/>
                  <a:gd name="T3" fmla="*/ 1 h 23"/>
                  <a:gd name="T4" fmla="*/ 3 w 15"/>
                  <a:gd name="T5" fmla="*/ 1 h 23"/>
                  <a:gd name="T6" fmla="*/ 3 w 15"/>
                  <a:gd name="T7" fmla="*/ 1 h 23"/>
                  <a:gd name="T8" fmla="*/ 9 w 15"/>
                  <a:gd name="T9" fmla="*/ 5 h 23"/>
                  <a:gd name="T10" fmla="*/ 9 w 15"/>
                  <a:gd name="T11" fmla="*/ 12 h 23"/>
                  <a:gd name="T12" fmla="*/ 9 w 15"/>
                  <a:gd name="T13" fmla="*/ 13 h 23"/>
                  <a:gd name="T14" fmla="*/ 7 w 15"/>
                  <a:gd name="T15" fmla="*/ 17 h 23"/>
                  <a:gd name="T16" fmla="*/ 4 w 15"/>
                  <a:gd name="T17" fmla="*/ 22 h 23"/>
                  <a:gd name="T18" fmla="*/ 5 w 15"/>
                  <a:gd name="T19" fmla="*/ 23 h 23"/>
                  <a:gd name="T20" fmla="*/ 5 w 15"/>
                  <a:gd name="T21" fmla="*/ 23 h 23"/>
                  <a:gd name="T22" fmla="*/ 5 w 15"/>
                  <a:gd name="T23" fmla="*/ 23 h 23"/>
                  <a:gd name="T24" fmla="*/ 5 w 15"/>
                  <a:gd name="T25" fmla="*/ 23 h 23"/>
                  <a:gd name="T26" fmla="*/ 8 w 15"/>
                  <a:gd name="T27" fmla="*/ 21 h 23"/>
                  <a:gd name="T28" fmla="*/ 14 w 15"/>
                  <a:gd name="T29" fmla="*/ 16 h 23"/>
                  <a:gd name="T30" fmla="*/ 14 w 15"/>
                  <a:gd name="T31" fmla="*/ 8 h 23"/>
                  <a:gd name="T32" fmla="*/ 2 w 15"/>
                  <a:gd name="T33" fmla="*/ 0 h 23"/>
                  <a:gd name="T34" fmla="*/ 1 w 15"/>
                  <a:gd name="T35" fmla="*/ 0 h 23"/>
                  <a:gd name="T36" fmla="*/ 1 w 15"/>
                  <a:gd name="T3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23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2"/>
                      <a:pt x="7" y="3"/>
                      <a:pt x="9" y="5"/>
                    </a:cubicBezTo>
                    <a:cubicBezTo>
                      <a:pt x="10" y="6"/>
                      <a:pt x="13" y="12"/>
                      <a:pt x="9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9" y="15"/>
                      <a:pt x="8" y="16"/>
                      <a:pt x="7" y="17"/>
                    </a:cubicBezTo>
                    <a:cubicBezTo>
                      <a:pt x="6" y="18"/>
                      <a:pt x="6" y="21"/>
                      <a:pt x="4" y="22"/>
                    </a:cubicBezTo>
                    <a:cubicBezTo>
                      <a:pt x="4" y="23"/>
                      <a:pt x="4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6" y="22"/>
                      <a:pt x="7" y="22"/>
                      <a:pt x="8" y="21"/>
                    </a:cubicBezTo>
                    <a:cubicBezTo>
                      <a:pt x="10" y="20"/>
                      <a:pt x="12" y="19"/>
                      <a:pt x="14" y="16"/>
                    </a:cubicBezTo>
                    <a:cubicBezTo>
                      <a:pt x="15" y="14"/>
                      <a:pt x="14" y="11"/>
                      <a:pt x="14" y="8"/>
                    </a:cubicBezTo>
                    <a:cubicBezTo>
                      <a:pt x="12" y="3"/>
                      <a:pt x="7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1A5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3"/>
              <p:cNvSpPr/>
              <p:nvPr/>
            </p:nvSpPr>
            <p:spPr bwMode="auto">
              <a:xfrm>
                <a:off x="2876" y="1402"/>
                <a:ext cx="259" cy="252"/>
              </a:xfrm>
              <a:custGeom>
                <a:avLst/>
                <a:gdLst>
                  <a:gd name="T0" fmla="*/ 96 w 97"/>
                  <a:gd name="T1" fmla="*/ 93 h 94"/>
                  <a:gd name="T2" fmla="*/ 88 w 97"/>
                  <a:gd name="T3" fmla="*/ 76 h 94"/>
                  <a:gd name="T4" fmla="*/ 88 w 97"/>
                  <a:gd name="T5" fmla="*/ 75 h 94"/>
                  <a:gd name="T6" fmla="*/ 88 w 97"/>
                  <a:gd name="T7" fmla="*/ 67 h 94"/>
                  <a:gd name="T8" fmla="*/ 88 w 97"/>
                  <a:gd name="T9" fmla="*/ 56 h 94"/>
                  <a:gd name="T10" fmla="*/ 82 w 97"/>
                  <a:gd name="T11" fmla="*/ 36 h 94"/>
                  <a:gd name="T12" fmla="*/ 74 w 97"/>
                  <a:gd name="T13" fmla="*/ 21 h 94"/>
                  <a:gd name="T14" fmla="*/ 63 w 97"/>
                  <a:gd name="T15" fmla="*/ 13 h 94"/>
                  <a:gd name="T16" fmla="*/ 55 w 97"/>
                  <a:gd name="T17" fmla="*/ 9 h 94"/>
                  <a:gd name="T18" fmla="*/ 50 w 97"/>
                  <a:gd name="T19" fmla="*/ 3 h 94"/>
                  <a:gd name="T20" fmla="*/ 37 w 97"/>
                  <a:gd name="T21" fmla="*/ 2 h 94"/>
                  <a:gd name="T22" fmla="*/ 30 w 97"/>
                  <a:gd name="T23" fmla="*/ 5 h 94"/>
                  <a:gd name="T24" fmla="*/ 17 w 97"/>
                  <a:gd name="T25" fmla="*/ 4 h 94"/>
                  <a:gd name="T26" fmla="*/ 1 w 97"/>
                  <a:gd name="T27" fmla="*/ 9 h 94"/>
                  <a:gd name="T28" fmla="*/ 1 w 97"/>
                  <a:gd name="T29" fmla="*/ 10 h 94"/>
                  <a:gd name="T30" fmla="*/ 17 w 97"/>
                  <a:gd name="T31" fmla="*/ 15 h 94"/>
                  <a:gd name="T32" fmla="*/ 22 w 97"/>
                  <a:gd name="T33" fmla="*/ 30 h 94"/>
                  <a:gd name="T34" fmla="*/ 30 w 97"/>
                  <a:gd name="T35" fmla="*/ 45 h 94"/>
                  <a:gd name="T36" fmla="*/ 42 w 97"/>
                  <a:gd name="T37" fmla="*/ 61 h 94"/>
                  <a:gd name="T38" fmla="*/ 67 w 97"/>
                  <a:gd name="T39" fmla="*/ 82 h 94"/>
                  <a:gd name="T40" fmla="*/ 81 w 97"/>
                  <a:gd name="T41" fmla="*/ 83 h 94"/>
                  <a:gd name="T42" fmla="*/ 95 w 97"/>
                  <a:gd name="T43" fmla="*/ 94 h 94"/>
                  <a:gd name="T44" fmla="*/ 96 w 97"/>
                  <a:gd name="T45" fmla="*/ 9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7" h="94">
                    <a:moveTo>
                      <a:pt x="96" y="93"/>
                    </a:moveTo>
                    <a:cubicBezTo>
                      <a:pt x="97" y="86"/>
                      <a:pt x="91" y="82"/>
                      <a:pt x="88" y="76"/>
                    </a:cubicBezTo>
                    <a:cubicBezTo>
                      <a:pt x="88" y="76"/>
                      <a:pt x="89" y="76"/>
                      <a:pt x="88" y="75"/>
                    </a:cubicBezTo>
                    <a:cubicBezTo>
                      <a:pt x="88" y="72"/>
                      <a:pt x="88" y="70"/>
                      <a:pt x="88" y="67"/>
                    </a:cubicBezTo>
                    <a:cubicBezTo>
                      <a:pt x="89" y="63"/>
                      <a:pt x="88" y="60"/>
                      <a:pt x="88" y="56"/>
                    </a:cubicBezTo>
                    <a:cubicBezTo>
                      <a:pt x="87" y="49"/>
                      <a:pt x="84" y="43"/>
                      <a:pt x="82" y="36"/>
                    </a:cubicBezTo>
                    <a:cubicBezTo>
                      <a:pt x="79" y="31"/>
                      <a:pt x="77" y="26"/>
                      <a:pt x="74" y="21"/>
                    </a:cubicBezTo>
                    <a:cubicBezTo>
                      <a:pt x="72" y="17"/>
                      <a:pt x="68" y="14"/>
                      <a:pt x="63" y="13"/>
                    </a:cubicBezTo>
                    <a:cubicBezTo>
                      <a:pt x="60" y="12"/>
                      <a:pt x="58" y="12"/>
                      <a:pt x="55" y="9"/>
                    </a:cubicBezTo>
                    <a:cubicBezTo>
                      <a:pt x="54" y="7"/>
                      <a:pt x="52" y="5"/>
                      <a:pt x="50" y="3"/>
                    </a:cubicBezTo>
                    <a:cubicBezTo>
                      <a:pt x="47" y="0"/>
                      <a:pt x="41" y="1"/>
                      <a:pt x="37" y="2"/>
                    </a:cubicBezTo>
                    <a:cubicBezTo>
                      <a:pt x="35" y="3"/>
                      <a:pt x="33" y="4"/>
                      <a:pt x="30" y="5"/>
                    </a:cubicBezTo>
                    <a:cubicBezTo>
                      <a:pt x="26" y="7"/>
                      <a:pt x="21" y="5"/>
                      <a:pt x="17" y="4"/>
                    </a:cubicBezTo>
                    <a:cubicBezTo>
                      <a:pt x="11" y="3"/>
                      <a:pt x="6" y="6"/>
                      <a:pt x="1" y="9"/>
                    </a:cubicBezTo>
                    <a:cubicBezTo>
                      <a:pt x="0" y="9"/>
                      <a:pt x="1" y="10"/>
                      <a:pt x="1" y="10"/>
                    </a:cubicBezTo>
                    <a:cubicBezTo>
                      <a:pt x="6" y="11"/>
                      <a:pt x="13" y="11"/>
                      <a:pt x="17" y="15"/>
                    </a:cubicBezTo>
                    <a:cubicBezTo>
                      <a:pt x="21" y="19"/>
                      <a:pt x="20" y="25"/>
                      <a:pt x="22" y="30"/>
                    </a:cubicBezTo>
                    <a:cubicBezTo>
                      <a:pt x="23" y="36"/>
                      <a:pt x="27" y="40"/>
                      <a:pt x="30" y="45"/>
                    </a:cubicBezTo>
                    <a:cubicBezTo>
                      <a:pt x="35" y="50"/>
                      <a:pt x="38" y="56"/>
                      <a:pt x="42" y="61"/>
                    </a:cubicBezTo>
                    <a:cubicBezTo>
                      <a:pt x="48" y="70"/>
                      <a:pt x="58" y="77"/>
                      <a:pt x="67" y="82"/>
                    </a:cubicBezTo>
                    <a:cubicBezTo>
                      <a:pt x="72" y="84"/>
                      <a:pt x="76" y="83"/>
                      <a:pt x="81" y="83"/>
                    </a:cubicBezTo>
                    <a:cubicBezTo>
                      <a:pt x="89" y="82"/>
                      <a:pt x="91" y="89"/>
                      <a:pt x="95" y="94"/>
                    </a:cubicBezTo>
                    <a:cubicBezTo>
                      <a:pt x="95" y="94"/>
                      <a:pt x="96" y="94"/>
                      <a:pt x="96" y="93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4"/>
              <p:cNvSpPr/>
              <p:nvPr/>
            </p:nvSpPr>
            <p:spPr bwMode="auto">
              <a:xfrm>
                <a:off x="2953" y="1405"/>
                <a:ext cx="134" cy="115"/>
              </a:xfrm>
              <a:custGeom>
                <a:avLst/>
                <a:gdLst>
                  <a:gd name="T0" fmla="*/ 11 w 50"/>
                  <a:gd name="T1" fmla="*/ 21 h 43"/>
                  <a:gd name="T2" fmla="*/ 9 w 50"/>
                  <a:gd name="T3" fmla="*/ 17 h 43"/>
                  <a:gd name="T4" fmla="*/ 10 w 50"/>
                  <a:gd name="T5" fmla="*/ 19 h 43"/>
                  <a:gd name="T6" fmla="*/ 17 w 50"/>
                  <a:gd name="T7" fmla="*/ 24 h 43"/>
                  <a:gd name="T8" fmla="*/ 34 w 50"/>
                  <a:gd name="T9" fmla="*/ 31 h 43"/>
                  <a:gd name="T10" fmla="*/ 34 w 50"/>
                  <a:gd name="T11" fmla="*/ 31 h 43"/>
                  <a:gd name="T12" fmla="*/ 34 w 50"/>
                  <a:gd name="T13" fmla="*/ 20 h 43"/>
                  <a:gd name="T14" fmla="*/ 33 w 50"/>
                  <a:gd name="T15" fmla="*/ 17 h 43"/>
                  <a:gd name="T16" fmla="*/ 35 w 50"/>
                  <a:gd name="T17" fmla="*/ 16 h 43"/>
                  <a:gd name="T18" fmla="*/ 36 w 50"/>
                  <a:gd name="T19" fmla="*/ 19 h 43"/>
                  <a:gd name="T20" fmla="*/ 39 w 50"/>
                  <a:gd name="T21" fmla="*/ 42 h 43"/>
                  <a:gd name="T22" fmla="*/ 39 w 50"/>
                  <a:gd name="T23" fmla="*/ 42 h 43"/>
                  <a:gd name="T24" fmla="*/ 40 w 50"/>
                  <a:gd name="T25" fmla="*/ 22 h 43"/>
                  <a:gd name="T26" fmla="*/ 40 w 50"/>
                  <a:gd name="T27" fmla="*/ 20 h 43"/>
                  <a:gd name="T28" fmla="*/ 42 w 50"/>
                  <a:gd name="T29" fmla="*/ 23 h 43"/>
                  <a:gd name="T30" fmla="*/ 45 w 50"/>
                  <a:gd name="T31" fmla="*/ 25 h 43"/>
                  <a:gd name="T32" fmla="*/ 47 w 50"/>
                  <a:gd name="T33" fmla="*/ 26 h 43"/>
                  <a:gd name="T34" fmla="*/ 47 w 50"/>
                  <a:gd name="T35" fmla="*/ 26 h 43"/>
                  <a:gd name="T36" fmla="*/ 48 w 50"/>
                  <a:gd name="T37" fmla="*/ 28 h 43"/>
                  <a:gd name="T38" fmla="*/ 48 w 50"/>
                  <a:gd name="T39" fmla="*/ 28 h 43"/>
                  <a:gd name="T40" fmla="*/ 48 w 50"/>
                  <a:gd name="T41" fmla="*/ 29 h 43"/>
                  <a:gd name="T42" fmla="*/ 48 w 50"/>
                  <a:gd name="T43" fmla="*/ 29 h 43"/>
                  <a:gd name="T44" fmla="*/ 49 w 50"/>
                  <a:gd name="T45" fmla="*/ 30 h 43"/>
                  <a:gd name="T46" fmla="*/ 49 w 50"/>
                  <a:gd name="T47" fmla="*/ 30 h 43"/>
                  <a:gd name="T48" fmla="*/ 47 w 50"/>
                  <a:gd name="T49" fmla="*/ 25 h 43"/>
                  <a:gd name="T50" fmla="*/ 46 w 50"/>
                  <a:gd name="T51" fmla="*/ 24 h 43"/>
                  <a:gd name="T52" fmla="*/ 45 w 50"/>
                  <a:gd name="T53" fmla="*/ 21 h 43"/>
                  <a:gd name="T54" fmla="*/ 38 w 50"/>
                  <a:gd name="T55" fmla="*/ 14 h 43"/>
                  <a:gd name="T56" fmla="*/ 30 w 50"/>
                  <a:gd name="T57" fmla="*/ 11 h 43"/>
                  <a:gd name="T58" fmla="*/ 23 w 50"/>
                  <a:gd name="T59" fmla="*/ 5 h 43"/>
                  <a:gd name="T60" fmla="*/ 12 w 50"/>
                  <a:gd name="T61" fmla="*/ 0 h 43"/>
                  <a:gd name="T62" fmla="*/ 6 w 50"/>
                  <a:gd name="T63" fmla="*/ 1 h 43"/>
                  <a:gd name="T64" fmla="*/ 0 w 50"/>
                  <a:gd name="T65" fmla="*/ 5 h 43"/>
                  <a:gd name="T66" fmla="*/ 0 w 50"/>
                  <a:gd name="T67" fmla="*/ 5 h 43"/>
                  <a:gd name="T68" fmla="*/ 10 w 50"/>
                  <a:gd name="T69" fmla="*/ 22 h 43"/>
                  <a:gd name="T70" fmla="*/ 11 w 50"/>
                  <a:gd name="T71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43">
                    <a:moveTo>
                      <a:pt x="11" y="21"/>
                    </a:moveTo>
                    <a:cubicBezTo>
                      <a:pt x="10" y="20"/>
                      <a:pt x="9" y="19"/>
                      <a:pt x="9" y="17"/>
                    </a:cubicBezTo>
                    <a:cubicBezTo>
                      <a:pt x="9" y="17"/>
                      <a:pt x="10" y="19"/>
                      <a:pt x="10" y="19"/>
                    </a:cubicBezTo>
                    <a:cubicBezTo>
                      <a:pt x="12" y="21"/>
                      <a:pt x="14" y="23"/>
                      <a:pt x="17" y="24"/>
                    </a:cubicBezTo>
                    <a:cubicBezTo>
                      <a:pt x="22" y="27"/>
                      <a:pt x="28" y="29"/>
                      <a:pt x="34" y="31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28"/>
                      <a:pt x="34" y="23"/>
                      <a:pt x="34" y="20"/>
                    </a:cubicBezTo>
                    <a:cubicBezTo>
                      <a:pt x="33" y="19"/>
                      <a:pt x="33" y="18"/>
                      <a:pt x="33" y="17"/>
                    </a:cubicBezTo>
                    <a:cubicBezTo>
                      <a:pt x="32" y="15"/>
                      <a:pt x="33" y="15"/>
                      <a:pt x="35" y="16"/>
                    </a:cubicBezTo>
                    <a:cubicBezTo>
                      <a:pt x="35" y="17"/>
                      <a:pt x="36" y="18"/>
                      <a:pt x="36" y="19"/>
                    </a:cubicBezTo>
                    <a:cubicBezTo>
                      <a:pt x="39" y="26"/>
                      <a:pt x="39" y="35"/>
                      <a:pt x="39" y="42"/>
                    </a:cubicBezTo>
                    <a:cubicBezTo>
                      <a:pt x="39" y="43"/>
                      <a:pt x="39" y="43"/>
                      <a:pt x="39" y="42"/>
                    </a:cubicBezTo>
                    <a:cubicBezTo>
                      <a:pt x="43" y="36"/>
                      <a:pt x="42" y="29"/>
                      <a:pt x="40" y="22"/>
                    </a:cubicBezTo>
                    <a:cubicBezTo>
                      <a:pt x="40" y="21"/>
                      <a:pt x="40" y="20"/>
                      <a:pt x="40" y="20"/>
                    </a:cubicBezTo>
                    <a:cubicBezTo>
                      <a:pt x="40" y="21"/>
                      <a:pt x="41" y="22"/>
                      <a:pt x="42" y="23"/>
                    </a:cubicBezTo>
                    <a:cubicBezTo>
                      <a:pt x="43" y="24"/>
                      <a:pt x="44" y="25"/>
                      <a:pt x="45" y="25"/>
                    </a:cubicBezTo>
                    <a:cubicBezTo>
                      <a:pt x="46" y="25"/>
                      <a:pt x="46" y="26"/>
                      <a:pt x="47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47" y="27"/>
                      <a:pt x="47" y="27"/>
                      <a:pt x="48" y="28"/>
                    </a:cubicBezTo>
                    <a:cubicBezTo>
                      <a:pt x="48" y="28"/>
                      <a:pt x="48" y="28"/>
                      <a:pt x="48" y="28"/>
                    </a:cubicBezTo>
                    <a:cubicBezTo>
                      <a:pt x="48" y="28"/>
                      <a:pt x="48" y="29"/>
                      <a:pt x="48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9" y="29"/>
                      <a:pt x="49" y="30"/>
                      <a:pt x="49" y="30"/>
                    </a:cubicBezTo>
                    <a:cubicBezTo>
                      <a:pt x="49" y="30"/>
                      <a:pt x="50" y="30"/>
                      <a:pt x="49" y="30"/>
                    </a:cubicBezTo>
                    <a:cubicBezTo>
                      <a:pt x="49" y="28"/>
                      <a:pt x="48" y="26"/>
                      <a:pt x="47" y="25"/>
                    </a:cubicBezTo>
                    <a:cubicBezTo>
                      <a:pt x="47" y="25"/>
                      <a:pt x="47" y="24"/>
                      <a:pt x="46" y="24"/>
                    </a:cubicBezTo>
                    <a:cubicBezTo>
                      <a:pt x="46" y="23"/>
                      <a:pt x="45" y="22"/>
                      <a:pt x="45" y="21"/>
                    </a:cubicBezTo>
                    <a:cubicBezTo>
                      <a:pt x="43" y="18"/>
                      <a:pt x="41" y="16"/>
                      <a:pt x="38" y="14"/>
                    </a:cubicBezTo>
                    <a:cubicBezTo>
                      <a:pt x="36" y="12"/>
                      <a:pt x="33" y="12"/>
                      <a:pt x="30" y="11"/>
                    </a:cubicBezTo>
                    <a:cubicBezTo>
                      <a:pt x="27" y="10"/>
                      <a:pt x="25" y="7"/>
                      <a:pt x="23" y="5"/>
                    </a:cubicBezTo>
                    <a:cubicBezTo>
                      <a:pt x="20" y="1"/>
                      <a:pt x="17" y="0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  <a:cubicBezTo>
                      <a:pt x="4" y="2"/>
                      <a:pt x="3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12"/>
                      <a:pt x="5" y="17"/>
                      <a:pt x="10" y="22"/>
                    </a:cubicBezTo>
                    <a:cubicBezTo>
                      <a:pt x="11" y="22"/>
                      <a:pt x="11" y="22"/>
                      <a:pt x="11" y="2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5"/>
              <p:cNvSpPr/>
              <p:nvPr/>
            </p:nvSpPr>
            <p:spPr bwMode="auto">
              <a:xfrm>
                <a:off x="2935" y="1445"/>
                <a:ext cx="85" cy="64"/>
              </a:xfrm>
              <a:custGeom>
                <a:avLst/>
                <a:gdLst>
                  <a:gd name="T0" fmla="*/ 14 w 32"/>
                  <a:gd name="T1" fmla="*/ 20 h 24"/>
                  <a:gd name="T2" fmla="*/ 22 w 32"/>
                  <a:gd name="T3" fmla="*/ 20 h 24"/>
                  <a:gd name="T4" fmla="*/ 29 w 32"/>
                  <a:gd name="T5" fmla="*/ 22 h 24"/>
                  <a:gd name="T6" fmla="*/ 31 w 32"/>
                  <a:gd name="T7" fmla="*/ 24 h 24"/>
                  <a:gd name="T8" fmla="*/ 32 w 32"/>
                  <a:gd name="T9" fmla="*/ 23 h 24"/>
                  <a:gd name="T10" fmla="*/ 22 w 32"/>
                  <a:gd name="T11" fmla="*/ 16 h 24"/>
                  <a:gd name="T12" fmla="*/ 17 w 32"/>
                  <a:gd name="T13" fmla="*/ 10 h 24"/>
                  <a:gd name="T14" fmla="*/ 12 w 32"/>
                  <a:gd name="T15" fmla="*/ 3 h 24"/>
                  <a:gd name="T16" fmla="*/ 9 w 32"/>
                  <a:gd name="T17" fmla="*/ 0 h 24"/>
                  <a:gd name="T18" fmla="*/ 1 w 32"/>
                  <a:gd name="T19" fmla="*/ 0 h 24"/>
                  <a:gd name="T20" fmla="*/ 0 w 32"/>
                  <a:gd name="T21" fmla="*/ 0 h 24"/>
                  <a:gd name="T22" fmla="*/ 2 w 32"/>
                  <a:gd name="T23" fmla="*/ 9 h 24"/>
                  <a:gd name="T24" fmla="*/ 3 w 32"/>
                  <a:gd name="T25" fmla="*/ 12 h 24"/>
                  <a:gd name="T26" fmla="*/ 10 w 32"/>
                  <a:gd name="T27" fmla="*/ 16 h 24"/>
                  <a:gd name="T28" fmla="*/ 11 w 32"/>
                  <a:gd name="T29" fmla="*/ 20 h 24"/>
                  <a:gd name="T30" fmla="*/ 14 w 32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24">
                    <a:moveTo>
                      <a:pt x="14" y="20"/>
                    </a:moveTo>
                    <a:cubicBezTo>
                      <a:pt x="17" y="18"/>
                      <a:pt x="19" y="19"/>
                      <a:pt x="22" y="20"/>
                    </a:cubicBezTo>
                    <a:cubicBezTo>
                      <a:pt x="25" y="21"/>
                      <a:pt x="26" y="19"/>
                      <a:pt x="29" y="22"/>
                    </a:cubicBezTo>
                    <a:cubicBezTo>
                      <a:pt x="29" y="22"/>
                      <a:pt x="30" y="23"/>
                      <a:pt x="31" y="24"/>
                    </a:cubicBezTo>
                    <a:cubicBezTo>
                      <a:pt x="32" y="24"/>
                      <a:pt x="32" y="24"/>
                      <a:pt x="32" y="23"/>
                    </a:cubicBezTo>
                    <a:cubicBezTo>
                      <a:pt x="29" y="20"/>
                      <a:pt x="25" y="18"/>
                      <a:pt x="22" y="16"/>
                    </a:cubicBezTo>
                    <a:cubicBezTo>
                      <a:pt x="20" y="14"/>
                      <a:pt x="19" y="12"/>
                      <a:pt x="17" y="10"/>
                    </a:cubicBezTo>
                    <a:cubicBezTo>
                      <a:pt x="15" y="8"/>
                      <a:pt x="14" y="6"/>
                      <a:pt x="12" y="3"/>
                    </a:cubicBezTo>
                    <a:cubicBezTo>
                      <a:pt x="11" y="2"/>
                      <a:pt x="10" y="0"/>
                      <a:pt x="9" y="0"/>
                    </a:cubicBezTo>
                    <a:cubicBezTo>
                      <a:pt x="6" y="1"/>
                      <a:pt x="4" y="5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2" y="9"/>
                    </a:cubicBezTo>
                    <a:cubicBezTo>
                      <a:pt x="2" y="10"/>
                      <a:pt x="2" y="12"/>
                      <a:pt x="3" y="12"/>
                    </a:cubicBezTo>
                    <a:cubicBezTo>
                      <a:pt x="5" y="13"/>
                      <a:pt x="10" y="14"/>
                      <a:pt x="10" y="16"/>
                    </a:cubicBezTo>
                    <a:cubicBezTo>
                      <a:pt x="11" y="18"/>
                      <a:pt x="10" y="19"/>
                      <a:pt x="11" y="20"/>
                    </a:cubicBezTo>
                    <a:cubicBezTo>
                      <a:pt x="12" y="20"/>
                      <a:pt x="13" y="20"/>
                      <a:pt x="14" y="20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6"/>
              <p:cNvSpPr/>
              <p:nvPr/>
            </p:nvSpPr>
            <p:spPr bwMode="auto">
              <a:xfrm>
                <a:off x="2876" y="1413"/>
                <a:ext cx="67" cy="32"/>
              </a:xfrm>
              <a:custGeom>
                <a:avLst/>
                <a:gdLst>
                  <a:gd name="T0" fmla="*/ 11 w 25"/>
                  <a:gd name="T1" fmla="*/ 8 h 12"/>
                  <a:gd name="T2" fmla="*/ 19 w 25"/>
                  <a:gd name="T3" fmla="*/ 12 h 12"/>
                  <a:gd name="T4" fmla="*/ 19 w 25"/>
                  <a:gd name="T5" fmla="*/ 11 h 12"/>
                  <a:gd name="T6" fmla="*/ 17 w 25"/>
                  <a:gd name="T7" fmla="*/ 8 h 12"/>
                  <a:gd name="T8" fmla="*/ 19 w 25"/>
                  <a:gd name="T9" fmla="*/ 8 h 12"/>
                  <a:gd name="T10" fmla="*/ 25 w 25"/>
                  <a:gd name="T11" fmla="*/ 9 h 12"/>
                  <a:gd name="T12" fmla="*/ 25 w 25"/>
                  <a:gd name="T13" fmla="*/ 9 h 12"/>
                  <a:gd name="T14" fmla="*/ 24 w 25"/>
                  <a:gd name="T15" fmla="*/ 8 h 12"/>
                  <a:gd name="T16" fmla="*/ 24 w 25"/>
                  <a:gd name="T17" fmla="*/ 8 h 12"/>
                  <a:gd name="T18" fmla="*/ 16 w 25"/>
                  <a:gd name="T19" fmla="*/ 3 h 12"/>
                  <a:gd name="T20" fmla="*/ 16 w 25"/>
                  <a:gd name="T21" fmla="*/ 2 h 12"/>
                  <a:gd name="T22" fmla="*/ 16 w 25"/>
                  <a:gd name="T23" fmla="*/ 1 h 12"/>
                  <a:gd name="T24" fmla="*/ 16 w 25"/>
                  <a:gd name="T25" fmla="*/ 1 h 12"/>
                  <a:gd name="T26" fmla="*/ 0 w 25"/>
                  <a:gd name="T27" fmla="*/ 5 h 12"/>
                  <a:gd name="T28" fmla="*/ 0 w 25"/>
                  <a:gd name="T29" fmla="*/ 6 h 12"/>
                  <a:gd name="T30" fmla="*/ 11 w 25"/>
                  <a:gd name="T3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12">
                    <a:moveTo>
                      <a:pt x="11" y="8"/>
                    </a:moveTo>
                    <a:cubicBezTo>
                      <a:pt x="14" y="9"/>
                      <a:pt x="16" y="11"/>
                      <a:pt x="19" y="12"/>
                    </a:cubicBezTo>
                    <a:cubicBezTo>
                      <a:pt x="19" y="12"/>
                      <a:pt x="19" y="11"/>
                      <a:pt x="19" y="11"/>
                    </a:cubicBezTo>
                    <a:cubicBezTo>
                      <a:pt x="19" y="10"/>
                      <a:pt x="18" y="9"/>
                      <a:pt x="17" y="8"/>
                    </a:cubicBezTo>
                    <a:cubicBezTo>
                      <a:pt x="17" y="8"/>
                      <a:pt x="18" y="8"/>
                      <a:pt x="19" y="8"/>
                    </a:cubicBezTo>
                    <a:cubicBezTo>
                      <a:pt x="21" y="9"/>
                      <a:pt x="23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1" y="6"/>
                      <a:pt x="19" y="5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0" y="0"/>
                      <a:pt x="3" y="1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7" y="6"/>
                      <a:pt x="11" y="8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7"/>
              <p:cNvSpPr/>
              <p:nvPr/>
            </p:nvSpPr>
            <p:spPr bwMode="auto">
              <a:xfrm>
                <a:off x="2988" y="1475"/>
                <a:ext cx="142" cy="171"/>
              </a:xfrm>
              <a:custGeom>
                <a:avLst/>
                <a:gdLst>
                  <a:gd name="T0" fmla="*/ 53 w 53"/>
                  <a:gd name="T1" fmla="*/ 64 h 64"/>
                  <a:gd name="T2" fmla="*/ 48 w 53"/>
                  <a:gd name="T3" fmla="*/ 54 h 64"/>
                  <a:gd name="T4" fmla="*/ 45 w 53"/>
                  <a:gd name="T5" fmla="*/ 49 h 64"/>
                  <a:gd name="T6" fmla="*/ 44 w 53"/>
                  <a:gd name="T7" fmla="*/ 38 h 64"/>
                  <a:gd name="T8" fmla="*/ 44 w 53"/>
                  <a:gd name="T9" fmla="*/ 22 h 64"/>
                  <a:gd name="T10" fmla="*/ 42 w 53"/>
                  <a:gd name="T11" fmla="*/ 15 h 64"/>
                  <a:gd name="T12" fmla="*/ 38 w 53"/>
                  <a:gd name="T13" fmla="*/ 9 h 64"/>
                  <a:gd name="T14" fmla="*/ 37 w 53"/>
                  <a:gd name="T15" fmla="*/ 9 h 64"/>
                  <a:gd name="T16" fmla="*/ 41 w 53"/>
                  <a:gd name="T17" fmla="*/ 15 h 64"/>
                  <a:gd name="T18" fmla="*/ 42 w 53"/>
                  <a:gd name="T19" fmla="*/ 17 h 64"/>
                  <a:gd name="T20" fmla="*/ 37 w 53"/>
                  <a:gd name="T21" fmla="*/ 9 h 64"/>
                  <a:gd name="T22" fmla="*/ 36 w 53"/>
                  <a:gd name="T23" fmla="*/ 9 h 64"/>
                  <a:gd name="T24" fmla="*/ 38 w 53"/>
                  <a:gd name="T25" fmla="*/ 17 h 64"/>
                  <a:gd name="T26" fmla="*/ 40 w 53"/>
                  <a:gd name="T27" fmla="*/ 27 h 64"/>
                  <a:gd name="T28" fmla="*/ 41 w 53"/>
                  <a:gd name="T29" fmla="*/ 39 h 64"/>
                  <a:gd name="T30" fmla="*/ 38 w 53"/>
                  <a:gd name="T31" fmla="*/ 36 h 64"/>
                  <a:gd name="T32" fmla="*/ 33 w 53"/>
                  <a:gd name="T33" fmla="*/ 31 h 64"/>
                  <a:gd name="T34" fmla="*/ 4 w 53"/>
                  <a:gd name="T35" fmla="*/ 1 h 64"/>
                  <a:gd name="T36" fmla="*/ 4 w 53"/>
                  <a:gd name="T37" fmla="*/ 1 h 64"/>
                  <a:gd name="T38" fmla="*/ 30 w 53"/>
                  <a:gd name="T39" fmla="*/ 32 h 64"/>
                  <a:gd name="T40" fmla="*/ 33 w 53"/>
                  <a:gd name="T41" fmla="*/ 40 h 64"/>
                  <a:gd name="T42" fmla="*/ 25 w 53"/>
                  <a:gd name="T43" fmla="*/ 42 h 64"/>
                  <a:gd name="T44" fmla="*/ 9 w 53"/>
                  <a:gd name="T45" fmla="*/ 33 h 64"/>
                  <a:gd name="T46" fmla="*/ 9 w 53"/>
                  <a:gd name="T47" fmla="*/ 34 h 64"/>
                  <a:gd name="T48" fmla="*/ 22 w 53"/>
                  <a:gd name="T49" fmla="*/ 48 h 64"/>
                  <a:gd name="T50" fmla="*/ 19 w 53"/>
                  <a:gd name="T51" fmla="*/ 46 h 64"/>
                  <a:gd name="T52" fmla="*/ 13 w 53"/>
                  <a:gd name="T53" fmla="*/ 42 h 64"/>
                  <a:gd name="T54" fmla="*/ 1 w 53"/>
                  <a:gd name="T55" fmla="*/ 35 h 64"/>
                  <a:gd name="T56" fmla="*/ 1 w 53"/>
                  <a:gd name="T57" fmla="*/ 36 h 64"/>
                  <a:gd name="T58" fmla="*/ 24 w 53"/>
                  <a:gd name="T59" fmla="*/ 54 h 64"/>
                  <a:gd name="T60" fmla="*/ 39 w 53"/>
                  <a:gd name="T61" fmla="*/ 55 h 64"/>
                  <a:gd name="T62" fmla="*/ 53 w 53"/>
                  <a:gd name="T63" fmla="*/ 64 h 64"/>
                  <a:gd name="T64" fmla="*/ 53 w 53"/>
                  <a:gd name="T6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3" h="64">
                    <a:moveTo>
                      <a:pt x="53" y="64"/>
                    </a:moveTo>
                    <a:cubicBezTo>
                      <a:pt x="53" y="60"/>
                      <a:pt x="51" y="57"/>
                      <a:pt x="48" y="54"/>
                    </a:cubicBezTo>
                    <a:cubicBezTo>
                      <a:pt x="47" y="52"/>
                      <a:pt x="46" y="51"/>
                      <a:pt x="45" y="49"/>
                    </a:cubicBezTo>
                    <a:cubicBezTo>
                      <a:pt x="43" y="45"/>
                      <a:pt x="44" y="41"/>
                      <a:pt x="44" y="38"/>
                    </a:cubicBezTo>
                    <a:cubicBezTo>
                      <a:pt x="45" y="32"/>
                      <a:pt x="45" y="28"/>
                      <a:pt x="44" y="22"/>
                    </a:cubicBezTo>
                    <a:cubicBezTo>
                      <a:pt x="43" y="20"/>
                      <a:pt x="43" y="17"/>
                      <a:pt x="42" y="15"/>
                    </a:cubicBezTo>
                    <a:cubicBezTo>
                      <a:pt x="41" y="13"/>
                      <a:pt x="39" y="11"/>
                      <a:pt x="38" y="9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8" y="11"/>
                      <a:pt x="40" y="13"/>
                      <a:pt x="41" y="15"/>
                    </a:cubicBezTo>
                    <a:cubicBezTo>
                      <a:pt x="41" y="16"/>
                      <a:pt x="42" y="16"/>
                      <a:pt x="42" y="17"/>
                    </a:cubicBezTo>
                    <a:cubicBezTo>
                      <a:pt x="40" y="14"/>
                      <a:pt x="38" y="12"/>
                      <a:pt x="37" y="9"/>
                    </a:cubicBezTo>
                    <a:cubicBezTo>
                      <a:pt x="37" y="8"/>
                      <a:pt x="36" y="8"/>
                      <a:pt x="36" y="9"/>
                    </a:cubicBezTo>
                    <a:cubicBezTo>
                      <a:pt x="36" y="12"/>
                      <a:pt x="37" y="14"/>
                      <a:pt x="38" y="17"/>
                    </a:cubicBezTo>
                    <a:cubicBezTo>
                      <a:pt x="39" y="20"/>
                      <a:pt x="39" y="24"/>
                      <a:pt x="40" y="27"/>
                    </a:cubicBezTo>
                    <a:cubicBezTo>
                      <a:pt x="40" y="31"/>
                      <a:pt x="41" y="35"/>
                      <a:pt x="41" y="39"/>
                    </a:cubicBezTo>
                    <a:cubicBezTo>
                      <a:pt x="41" y="39"/>
                      <a:pt x="39" y="36"/>
                      <a:pt x="38" y="36"/>
                    </a:cubicBezTo>
                    <a:cubicBezTo>
                      <a:pt x="37" y="34"/>
                      <a:pt x="35" y="32"/>
                      <a:pt x="33" y="31"/>
                    </a:cubicBezTo>
                    <a:cubicBezTo>
                      <a:pt x="23" y="21"/>
                      <a:pt x="17" y="7"/>
                      <a:pt x="4" y="1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14" y="10"/>
                      <a:pt x="23" y="20"/>
                      <a:pt x="30" y="32"/>
                    </a:cubicBezTo>
                    <a:cubicBezTo>
                      <a:pt x="32" y="34"/>
                      <a:pt x="32" y="38"/>
                      <a:pt x="33" y="40"/>
                    </a:cubicBezTo>
                    <a:cubicBezTo>
                      <a:pt x="35" y="44"/>
                      <a:pt x="27" y="42"/>
                      <a:pt x="25" y="42"/>
                    </a:cubicBezTo>
                    <a:cubicBezTo>
                      <a:pt x="20" y="40"/>
                      <a:pt x="13" y="37"/>
                      <a:pt x="9" y="33"/>
                    </a:cubicBezTo>
                    <a:cubicBezTo>
                      <a:pt x="9" y="33"/>
                      <a:pt x="9" y="33"/>
                      <a:pt x="9" y="34"/>
                    </a:cubicBezTo>
                    <a:cubicBezTo>
                      <a:pt x="12" y="40"/>
                      <a:pt x="17" y="43"/>
                      <a:pt x="22" y="48"/>
                    </a:cubicBezTo>
                    <a:cubicBezTo>
                      <a:pt x="21" y="47"/>
                      <a:pt x="20" y="46"/>
                      <a:pt x="19" y="46"/>
                    </a:cubicBezTo>
                    <a:cubicBezTo>
                      <a:pt x="17" y="44"/>
                      <a:pt x="15" y="43"/>
                      <a:pt x="13" y="42"/>
                    </a:cubicBezTo>
                    <a:cubicBezTo>
                      <a:pt x="9" y="39"/>
                      <a:pt x="5" y="37"/>
                      <a:pt x="1" y="35"/>
                    </a:cubicBezTo>
                    <a:cubicBezTo>
                      <a:pt x="1" y="35"/>
                      <a:pt x="0" y="36"/>
                      <a:pt x="1" y="36"/>
                    </a:cubicBezTo>
                    <a:cubicBezTo>
                      <a:pt x="8" y="43"/>
                      <a:pt x="15" y="51"/>
                      <a:pt x="24" y="54"/>
                    </a:cubicBezTo>
                    <a:cubicBezTo>
                      <a:pt x="29" y="56"/>
                      <a:pt x="34" y="55"/>
                      <a:pt x="39" y="55"/>
                    </a:cubicBezTo>
                    <a:cubicBezTo>
                      <a:pt x="46" y="55"/>
                      <a:pt x="48" y="60"/>
                      <a:pt x="53" y="64"/>
                    </a:cubicBezTo>
                    <a:cubicBezTo>
                      <a:pt x="53" y="64"/>
                      <a:pt x="53" y="64"/>
                      <a:pt x="53" y="64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8"/>
              <p:cNvSpPr/>
              <p:nvPr/>
            </p:nvSpPr>
            <p:spPr bwMode="auto">
              <a:xfrm>
                <a:off x="3285" y="2728"/>
                <a:ext cx="340" cy="134"/>
              </a:xfrm>
              <a:custGeom>
                <a:avLst/>
                <a:gdLst>
                  <a:gd name="T0" fmla="*/ 103 w 127"/>
                  <a:gd name="T1" fmla="*/ 19 h 50"/>
                  <a:gd name="T2" fmla="*/ 85 w 127"/>
                  <a:gd name="T3" fmla="*/ 8 h 50"/>
                  <a:gd name="T4" fmla="*/ 68 w 127"/>
                  <a:gd name="T5" fmla="*/ 1 h 50"/>
                  <a:gd name="T6" fmla="*/ 52 w 127"/>
                  <a:gd name="T7" fmla="*/ 1 h 50"/>
                  <a:gd name="T8" fmla="*/ 39 w 127"/>
                  <a:gd name="T9" fmla="*/ 4 h 50"/>
                  <a:gd name="T10" fmla="*/ 23 w 127"/>
                  <a:gd name="T11" fmla="*/ 12 h 50"/>
                  <a:gd name="T12" fmla="*/ 7 w 127"/>
                  <a:gd name="T13" fmla="*/ 14 h 50"/>
                  <a:gd name="T14" fmla="*/ 2 w 127"/>
                  <a:gd name="T15" fmla="*/ 12 h 50"/>
                  <a:gd name="T16" fmla="*/ 1 w 127"/>
                  <a:gd name="T17" fmla="*/ 12 h 50"/>
                  <a:gd name="T18" fmla="*/ 1 w 127"/>
                  <a:gd name="T19" fmla="*/ 12 h 50"/>
                  <a:gd name="T20" fmla="*/ 1 w 127"/>
                  <a:gd name="T21" fmla="*/ 12 h 50"/>
                  <a:gd name="T22" fmla="*/ 0 w 127"/>
                  <a:gd name="T23" fmla="*/ 12 h 50"/>
                  <a:gd name="T24" fmla="*/ 14 w 127"/>
                  <a:gd name="T25" fmla="*/ 23 h 50"/>
                  <a:gd name="T26" fmla="*/ 25 w 127"/>
                  <a:gd name="T27" fmla="*/ 37 h 50"/>
                  <a:gd name="T28" fmla="*/ 52 w 127"/>
                  <a:gd name="T29" fmla="*/ 46 h 50"/>
                  <a:gd name="T30" fmla="*/ 67 w 127"/>
                  <a:gd name="T31" fmla="*/ 46 h 50"/>
                  <a:gd name="T32" fmla="*/ 87 w 127"/>
                  <a:gd name="T33" fmla="*/ 47 h 50"/>
                  <a:gd name="T34" fmla="*/ 105 w 127"/>
                  <a:gd name="T35" fmla="*/ 46 h 50"/>
                  <a:gd name="T36" fmla="*/ 127 w 127"/>
                  <a:gd name="T37" fmla="*/ 50 h 50"/>
                  <a:gd name="T38" fmla="*/ 127 w 127"/>
                  <a:gd name="T39" fmla="*/ 49 h 50"/>
                  <a:gd name="T40" fmla="*/ 103 w 127"/>
                  <a:gd name="T41" fmla="*/ 1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50">
                    <a:moveTo>
                      <a:pt x="103" y="19"/>
                    </a:moveTo>
                    <a:cubicBezTo>
                      <a:pt x="97" y="15"/>
                      <a:pt x="90" y="12"/>
                      <a:pt x="85" y="8"/>
                    </a:cubicBezTo>
                    <a:cubicBezTo>
                      <a:pt x="80" y="4"/>
                      <a:pt x="75" y="1"/>
                      <a:pt x="68" y="1"/>
                    </a:cubicBezTo>
                    <a:cubicBezTo>
                      <a:pt x="63" y="0"/>
                      <a:pt x="57" y="2"/>
                      <a:pt x="52" y="1"/>
                    </a:cubicBezTo>
                    <a:cubicBezTo>
                      <a:pt x="46" y="1"/>
                      <a:pt x="43" y="1"/>
                      <a:pt x="39" y="4"/>
                    </a:cubicBezTo>
                    <a:cubicBezTo>
                      <a:pt x="33" y="6"/>
                      <a:pt x="29" y="10"/>
                      <a:pt x="23" y="12"/>
                    </a:cubicBezTo>
                    <a:cubicBezTo>
                      <a:pt x="18" y="14"/>
                      <a:pt x="12" y="15"/>
                      <a:pt x="7" y="14"/>
                    </a:cubicBezTo>
                    <a:cubicBezTo>
                      <a:pt x="5" y="13"/>
                      <a:pt x="4" y="13"/>
                      <a:pt x="2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17"/>
                      <a:pt x="10" y="19"/>
                      <a:pt x="14" y="23"/>
                    </a:cubicBezTo>
                    <a:cubicBezTo>
                      <a:pt x="18" y="27"/>
                      <a:pt x="21" y="32"/>
                      <a:pt x="25" y="37"/>
                    </a:cubicBezTo>
                    <a:cubicBezTo>
                      <a:pt x="32" y="43"/>
                      <a:pt x="43" y="46"/>
                      <a:pt x="52" y="46"/>
                    </a:cubicBezTo>
                    <a:cubicBezTo>
                      <a:pt x="57" y="47"/>
                      <a:pt x="62" y="47"/>
                      <a:pt x="67" y="46"/>
                    </a:cubicBezTo>
                    <a:cubicBezTo>
                      <a:pt x="74" y="46"/>
                      <a:pt x="81" y="47"/>
                      <a:pt x="87" y="47"/>
                    </a:cubicBezTo>
                    <a:cubicBezTo>
                      <a:pt x="93" y="48"/>
                      <a:pt x="99" y="46"/>
                      <a:pt x="105" y="46"/>
                    </a:cubicBezTo>
                    <a:cubicBezTo>
                      <a:pt x="112" y="46"/>
                      <a:pt x="120" y="48"/>
                      <a:pt x="127" y="50"/>
                    </a:cubicBezTo>
                    <a:cubicBezTo>
                      <a:pt x="127" y="50"/>
                      <a:pt x="127" y="49"/>
                      <a:pt x="127" y="49"/>
                    </a:cubicBezTo>
                    <a:cubicBezTo>
                      <a:pt x="119" y="39"/>
                      <a:pt x="113" y="27"/>
                      <a:pt x="103" y="19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"/>
              <p:cNvSpPr/>
              <p:nvPr/>
            </p:nvSpPr>
            <p:spPr bwMode="auto">
              <a:xfrm>
                <a:off x="3285" y="2757"/>
                <a:ext cx="187" cy="99"/>
              </a:xfrm>
              <a:custGeom>
                <a:avLst/>
                <a:gdLst>
                  <a:gd name="T0" fmla="*/ 70 w 70"/>
                  <a:gd name="T1" fmla="*/ 34 h 37"/>
                  <a:gd name="T2" fmla="*/ 48 w 70"/>
                  <a:gd name="T3" fmla="*/ 28 h 37"/>
                  <a:gd name="T4" fmla="*/ 30 w 70"/>
                  <a:gd name="T5" fmla="*/ 11 h 37"/>
                  <a:gd name="T6" fmla="*/ 21 w 70"/>
                  <a:gd name="T7" fmla="*/ 2 h 37"/>
                  <a:gd name="T8" fmla="*/ 12 w 70"/>
                  <a:gd name="T9" fmla="*/ 3 h 37"/>
                  <a:gd name="T10" fmla="*/ 1 w 70"/>
                  <a:gd name="T11" fmla="*/ 0 h 37"/>
                  <a:gd name="T12" fmla="*/ 1 w 70"/>
                  <a:gd name="T13" fmla="*/ 0 h 37"/>
                  <a:gd name="T14" fmla="*/ 0 w 70"/>
                  <a:gd name="T15" fmla="*/ 1 h 37"/>
                  <a:gd name="T16" fmla="*/ 7 w 70"/>
                  <a:gd name="T17" fmla="*/ 6 h 37"/>
                  <a:gd name="T18" fmla="*/ 18 w 70"/>
                  <a:gd name="T19" fmla="*/ 15 h 37"/>
                  <a:gd name="T20" fmla="*/ 35 w 70"/>
                  <a:gd name="T21" fmla="*/ 29 h 37"/>
                  <a:gd name="T22" fmla="*/ 50 w 70"/>
                  <a:gd name="T23" fmla="*/ 35 h 37"/>
                  <a:gd name="T24" fmla="*/ 70 w 70"/>
                  <a:gd name="T25" fmla="*/ 35 h 37"/>
                  <a:gd name="T26" fmla="*/ 70 w 70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0" h="37">
                    <a:moveTo>
                      <a:pt x="70" y="34"/>
                    </a:moveTo>
                    <a:cubicBezTo>
                      <a:pt x="62" y="33"/>
                      <a:pt x="55" y="31"/>
                      <a:pt x="48" y="28"/>
                    </a:cubicBezTo>
                    <a:cubicBezTo>
                      <a:pt x="40" y="24"/>
                      <a:pt x="35" y="18"/>
                      <a:pt x="30" y="11"/>
                    </a:cubicBezTo>
                    <a:cubicBezTo>
                      <a:pt x="28" y="9"/>
                      <a:pt x="25" y="3"/>
                      <a:pt x="21" y="2"/>
                    </a:cubicBezTo>
                    <a:cubicBezTo>
                      <a:pt x="18" y="2"/>
                      <a:pt x="15" y="3"/>
                      <a:pt x="12" y="3"/>
                    </a:cubicBezTo>
                    <a:cubicBezTo>
                      <a:pt x="8" y="3"/>
                      <a:pt x="5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3"/>
                      <a:pt x="5" y="4"/>
                      <a:pt x="7" y="6"/>
                    </a:cubicBezTo>
                    <a:cubicBezTo>
                      <a:pt x="11" y="8"/>
                      <a:pt x="14" y="12"/>
                      <a:pt x="18" y="15"/>
                    </a:cubicBezTo>
                    <a:cubicBezTo>
                      <a:pt x="23" y="20"/>
                      <a:pt x="29" y="25"/>
                      <a:pt x="35" y="29"/>
                    </a:cubicBezTo>
                    <a:cubicBezTo>
                      <a:pt x="40" y="33"/>
                      <a:pt x="44" y="35"/>
                      <a:pt x="50" y="35"/>
                    </a:cubicBezTo>
                    <a:cubicBezTo>
                      <a:pt x="56" y="36"/>
                      <a:pt x="64" y="37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lose/>
                  </a:path>
                </a:pathLst>
              </a:custGeom>
              <a:solidFill>
                <a:srgbClr val="CFD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60"/>
              <p:cNvSpPr/>
              <p:nvPr/>
            </p:nvSpPr>
            <p:spPr bwMode="auto">
              <a:xfrm>
                <a:off x="3285" y="2754"/>
                <a:ext cx="123" cy="100"/>
              </a:xfrm>
              <a:custGeom>
                <a:avLst/>
                <a:gdLst>
                  <a:gd name="T0" fmla="*/ 21 w 46"/>
                  <a:gd name="T1" fmla="*/ 16 h 37"/>
                  <a:gd name="T2" fmla="*/ 11 w 46"/>
                  <a:gd name="T3" fmla="*/ 6 h 37"/>
                  <a:gd name="T4" fmla="*/ 0 w 46"/>
                  <a:gd name="T5" fmla="*/ 1 h 37"/>
                  <a:gd name="T6" fmla="*/ 0 w 46"/>
                  <a:gd name="T7" fmla="*/ 1 h 37"/>
                  <a:gd name="T8" fmla="*/ 3 w 46"/>
                  <a:gd name="T9" fmla="*/ 6 h 37"/>
                  <a:gd name="T10" fmla="*/ 10 w 46"/>
                  <a:gd name="T11" fmla="*/ 15 h 37"/>
                  <a:gd name="T12" fmla="*/ 22 w 46"/>
                  <a:gd name="T13" fmla="*/ 25 h 37"/>
                  <a:gd name="T14" fmla="*/ 46 w 46"/>
                  <a:gd name="T15" fmla="*/ 37 h 37"/>
                  <a:gd name="T16" fmla="*/ 46 w 46"/>
                  <a:gd name="T17" fmla="*/ 36 h 37"/>
                  <a:gd name="T18" fmla="*/ 21 w 46"/>
                  <a:gd name="T19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37">
                    <a:moveTo>
                      <a:pt x="21" y="16"/>
                    </a:moveTo>
                    <a:cubicBezTo>
                      <a:pt x="17" y="13"/>
                      <a:pt x="14" y="9"/>
                      <a:pt x="11" y="6"/>
                    </a:cubicBezTo>
                    <a:cubicBezTo>
                      <a:pt x="8" y="3"/>
                      <a:pt x="4" y="3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5" y="10"/>
                      <a:pt x="6" y="13"/>
                      <a:pt x="10" y="15"/>
                    </a:cubicBezTo>
                    <a:cubicBezTo>
                      <a:pt x="13" y="19"/>
                      <a:pt x="18" y="22"/>
                      <a:pt x="22" y="25"/>
                    </a:cubicBezTo>
                    <a:cubicBezTo>
                      <a:pt x="29" y="30"/>
                      <a:pt x="37" y="35"/>
                      <a:pt x="46" y="37"/>
                    </a:cubicBezTo>
                    <a:cubicBezTo>
                      <a:pt x="46" y="37"/>
                      <a:pt x="46" y="36"/>
                      <a:pt x="46" y="36"/>
                    </a:cubicBezTo>
                    <a:cubicBezTo>
                      <a:pt x="38" y="29"/>
                      <a:pt x="29" y="23"/>
                      <a:pt x="21" y="16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61"/>
              <p:cNvSpPr/>
              <p:nvPr/>
            </p:nvSpPr>
            <p:spPr bwMode="auto">
              <a:xfrm>
                <a:off x="3368" y="2744"/>
                <a:ext cx="131" cy="48"/>
              </a:xfrm>
              <a:custGeom>
                <a:avLst/>
                <a:gdLst>
                  <a:gd name="T0" fmla="*/ 35 w 49"/>
                  <a:gd name="T1" fmla="*/ 5 h 18"/>
                  <a:gd name="T2" fmla="*/ 28 w 49"/>
                  <a:gd name="T3" fmla="*/ 2 h 18"/>
                  <a:gd name="T4" fmla="*/ 19 w 49"/>
                  <a:gd name="T5" fmla="*/ 6 h 18"/>
                  <a:gd name="T6" fmla="*/ 14 w 49"/>
                  <a:gd name="T7" fmla="*/ 4 h 18"/>
                  <a:gd name="T8" fmla="*/ 9 w 49"/>
                  <a:gd name="T9" fmla="*/ 4 h 18"/>
                  <a:gd name="T10" fmla="*/ 1 w 49"/>
                  <a:gd name="T11" fmla="*/ 7 h 18"/>
                  <a:gd name="T12" fmla="*/ 0 w 49"/>
                  <a:gd name="T13" fmla="*/ 7 h 18"/>
                  <a:gd name="T14" fmla="*/ 16 w 49"/>
                  <a:gd name="T15" fmla="*/ 15 h 18"/>
                  <a:gd name="T16" fmla="*/ 28 w 49"/>
                  <a:gd name="T17" fmla="*/ 15 h 18"/>
                  <a:gd name="T18" fmla="*/ 48 w 49"/>
                  <a:gd name="T19" fmla="*/ 18 h 18"/>
                  <a:gd name="T20" fmla="*/ 49 w 49"/>
                  <a:gd name="T21" fmla="*/ 18 h 18"/>
                  <a:gd name="T22" fmla="*/ 35 w 49"/>
                  <a:gd name="T2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18">
                    <a:moveTo>
                      <a:pt x="35" y="5"/>
                    </a:moveTo>
                    <a:cubicBezTo>
                      <a:pt x="33" y="3"/>
                      <a:pt x="30" y="0"/>
                      <a:pt x="28" y="2"/>
                    </a:cubicBezTo>
                    <a:cubicBezTo>
                      <a:pt x="25" y="5"/>
                      <a:pt x="23" y="8"/>
                      <a:pt x="19" y="6"/>
                    </a:cubicBezTo>
                    <a:cubicBezTo>
                      <a:pt x="18" y="6"/>
                      <a:pt x="16" y="5"/>
                      <a:pt x="14" y="4"/>
                    </a:cubicBezTo>
                    <a:cubicBezTo>
                      <a:pt x="13" y="4"/>
                      <a:pt x="11" y="4"/>
                      <a:pt x="9" y="4"/>
                    </a:cubicBezTo>
                    <a:cubicBezTo>
                      <a:pt x="6" y="6"/>
                      <a:pt x="5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5" y="10"/>
                      <a:pt x="10" y="13"/>
                      <a:pt x="16" y="15"/>
                    </a:cubicBezTo>
                    <a:cubicBezTo>
                      <a:pt x="19" y="16"/>
                      <a:pt x="24" y="15"/>
                      <a:pt x="28" y="15"/>
                    </a:cubicBezTo>
                    <a:cubicBezTo>
                      <a:pt x="35" y="15"/>
                      <a:pt x="41" y="16"/>
                      <a:pt x="48" y="18"/>
                    </a:cubicBezTo>
                    <a:cubicBezTo>
                      <a:pt x="48" y="18"/>
                      <a:pt x="49" y="18"/>
                      <a:pt x="49" y="18"/>
                    </a:cubicBezTo>
                    <a:cubicBezTo>
                      <a:pt x="44" y="13"/>
                      <a:pt x="38" y="10"/>
                      <a:pt x="35" y="5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62"/>
              <p:cNvSpPr/>
              <p:nvPr/>
            </p:nvSpPr>
            <p:spPr bwMode="auto">
              <a:xfrm>
                <a:off x="3491" y="2795"/>
                <a:ext cx="123" cy="56"/>
              </a:xfrm>
              <a:custGeom>
                <a:avLst/>
                <a:gdLst>
                  <a:gd name="T0" fmla="*/ 46 w 46"/>
                  <a:gd name="T1" fmla="*/ 20 h 21"/>
                  <a:gd name="T2" fmla="*/ 36 w 46"/>
                  <a:gd name="T3" fmla="*/ 9 h 21"/>
                  <a:gd name="T4" fmla="*/ 26 w 46"/>
                  <a:gd name="T5" fmla="*/ 2 h 21"/>
                  <a:gd name="T6" fmla="*/ 26 w 46"/>
                  <a:gd name="T7" fmla="*/ 2 h 21"/>
                  <a:gd name="T8" fmla="*/ 27 w 46"/>
                  <a:gd name="T9" fmla="*/ 4 h 21"/>
                  <a:gd name="T10" fmla="*/ 26 w 46"/>
                  <a:gd name="T11" fmla="*/ 5 h 21"/>
                  <a:gd name="T12" fmla="*/ 29 w 46"/>
                  <a:gd name="T13" fmla="*/ 10 h 21"/>
                  <a:gd name="T14" fmla="*/ 27 w 46"/>
                  <a:gd name="T15" fmla="*/ 10 h 21"/>
                  <a:gd name="T16" fmla="*/ 14 w 46"/>
                  <a:gd name="T17" fmla="*/ 5 h 21"/>
                  <a:gd name="T18" fmla="*/ 1 w 46"/>
                  <a:gd name="T19" fmla="*/ 3 h 21"/>
                  <a:gd name="T20" fmla="*/ 1 w 46"/>
                  <a:gd name="T21" fmla="*/ 4 h 21"/>
                  <a:gd name="T22" fmla="*/ 11 w 46"/>
                  <a:gd name="T23" fmla="*/ 7 h 21"/>
                  <a:gd name="T24" fmla="*/ 16 w 46"/>
                  <a:gd name="T25" fmla="*/ 9 h 21"/>
                  <a:gd name="T26" fmla="*/ 11 w 46"/>
                  <a:gd name="T27" fmla="*/ 11 h 21"/>
                  <a:gd name="T28" fmla="*/ 10 w 46"/>
                  <a:gd name="T29" fmla="*/ 12 h 21"/>
                  <a:gd name="T30" fmla="*/ 3 w 46"/>
                  <a:gd name="T31" fmla="*/ 18 h 21"/>
                  <a:gd name="T32" fmla="*/ 3 w 46"/>
                  <a:gd name="T33" fmla="*/ 19 h 21"/>
                  <a:gd name="T34" fmla="*/ 11 w 46"/>
                  <a:gd name="T35" fmla="*/ 18 h 21"/>
                  <a:gd name="T36" fmla="*/ 19 w 46"/>
                  <a:gd name="T37" fmla="*/ 18 h 21"/>
                  <a:gd name="T38" fmla="*/ 36 w 46"/>
                  <a:gd name="T39" fmla="*/ 18 h 21"/>
                  <a:gd name="T40" fmla="*/ 45 w 46"/>
                  <a:gd name="T41" fmla="*/ 21 h 21"/>
                  <a:gd name="T42" fmla="*/ 46 w 46"/>
                  <a:gd name="T4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21">
                    <a:moveTo>
                      <a:pt x="46" y="20"/>
                    </a:moveTo>
                    <a:cubicBezTo>
                      <a:pt x="42" y="17"/>
                      <a:pt x="39" y="13"/>
                      <a:pt x="36" y="9"/>
                    </a:cubicBezTo>
                    <a:cubicBezTo>
                      <a:pt x="33" y="7"/>
                      <a:pt x="30" y="4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4"/>
                      <a:pt x="27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7" y="7"/>
                      <a:pt x="28" y="9"/>
                      <a:pt x="29" y="10"/>
                    </a:cubicBezTo>
                    <a:cubicBezTo>
                      <a:pt x="29" y="11"/>
                      <a:pt x="28" y="10"/>
                      <a:pt x="27" y="10"/>
                    </a:cubicBezTo>
                    <a:cubicBezTo>
                      <a:pt x="22" y="9"/>
                      <a:pt x="18" y="7"/>
                      <a:pt x="14" y="5"/>
                    </a:cubicBezTo>
                    <a:cubicBezTo>
                      <a:pt x="9" y="2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4"/>
                      <a:pt x="8" y="7"/>
                      <a:pt x="11" y="7"/>
                    </a:cubicBezTo>
                    <a:cubicBezTo>
                      <a:pt x="12" y="7"/>
                      <a:pt x="16" y="9"/>
                      <a:pt x="16" y="9"/>
                    </a:cubicBezTo>
                    <a:cubicBezTo>
                      <a:pt x="14" y="10"/>
                      <a:pt x="13" y="10"/>
                      <a:pt x="11" y="11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1" y="16"/>
                      <a:pt x="5" y="16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9"/>
                      <a:pt x="8" y="19"/>
                      <a:pt x="11" y="18"/>
                    </a:cubicBezTo>
                    <a:cubicBezTo>
                      <a:pt x="14" y="18"/>
                      <a:pt x="16" y="19"/>
                      <a:pt x="19" y="18"/>
                    </a:cubicBezTo>
                    <a:cubicBezTo>
                      <a:pt x="25" y="16"/>
                      <a:pt x="30" y="17"/>
                      <a:pt x="36" y="18"/>
                    </a:cubicBezTo>
                    <a:cubicBezTo>
                      <a:pt x="39" y="19"/>
                      <a:pt x="42" y="20"/>
                      <a:pt x="45" y="21"/>
                    </a:cubicBezTo>
                    <a:cubicBezTo>
                      <a:pt x="46" y="21"/>
                      <a:pt x="46" y="20"/>
                      <a:pt x="46" y="20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63"/>
              <p:cNvSpPr/>
              <p:nvPr/>
            </p:nvSpPr>
            <p:spPr bwMode="auto">
              <a:xfrm>
                <a:off x="3352" y="2763"/>
                <a:ext cx="267" cy="91"/>
              </a:xfrm>
              <a:custGeom>
                <a:avLst/>
                <a:gdLst>
                  <a:gd name="T0" fmla="*/ 100 w 100"/>
                  <a:gd name="T1" fmla="*/ 33 h 34"/>
                  <a:gd name="T2" fmla="*/ 96 w 100"/>
                  <a:gd name="T3" fmla="*/ 31 h 34"/>
                  <a:gd name="T4" fmla="*/ 94 w 100"/>
                  <a:gd name="T5" fmla="*/ 30 h 34"/>
                  <a:gd name="T6" fmla="*/ 87 w 100"/>
                  <a:gd name="T7" fmla="*/ 24 h 34"/>
                  <a:gd name="T8" fmla="*/ 80 w 100"/>
                  <a:gd name="T9" fmla="*/ 21 h 34"/>
                  <a:gd name="T10" fmla="*/ 70 w 100"/>
                  <a:gd name="T11" fmla="*/ 11 h 34"/>
                  <a:gd name="T12" fmla="*/ 59 w 100"/>
                  <a:gd name="T13" fmla="*/ 1 h 34"/>
                  <a:gd name="T14" fmla="*/ 58 w 100"/>
                  <a:gd name="T15" fmla="*/ 1 h 34"/>
                  <a:gd name="T16" fmla="*/ 66 w 100"/>
                  <a:gd name="T17" fmla="*/ 9 h 34"/>
                  <a:gd name="T18" fmla="*/ 70 w 100"/>
                  <a:gd name="T19" fmla="*/ 15 h 34"/>
                  <a:gd name="T20" fmla="*/ 66 w 100"/>
                  <a:gd name="T21" fmla="*/ 16 h 34"/>
                  <a:gd name="T22" fmla="*/ 55 w 100"/>
                  <a:gd name="T23" fmla="*/ 10 h 34"/>
                  <a:gd name="T24" fmla="*/ 49 w 100"/>
                  <a:gd name="T25" fmla="*/ 8 h 34"/>
                  <a:gd name="T26" fmla="*/ 46 w 100"/>
                  <a:gd name="T27" fmla="*/ 8 h 34"/>
                  <a:gd name="T28" fmla="*/ 42 w 100"/>
                  <a:gd name="T29" fmla="*/ 9 h 34"/>
                  <a:gd name="T30" fmla="*/ 24 w 100"/>
                  <a:gd name="T31" fmla="*/ 7 h 34"/>
                  <a:gd name="T32" fmla="*/ 5 w 100"/>
                  <a:gd name="T33" fmla="*/ 2 h 34"/>
                  <a:gd name="T34" fmla="*/ 3 w 100"/>
                  <a:gd name="T35" fmla="*/ 2 h 34"/>
                  <a:gd name="T36" fmla="*/ 1 w 100"/>
                  <a:gd name="T37" fmla="*/ 1 h 34"/>
                  <a:gd name="T38" fmla="*/ 1 w 100"/>
                  <a:gd name="T39" fmla="*/ 2 h 34"/>
                  <a:gd name="T40" fmla="*/ 3 w 100"/>
                  <a:gd name="T41" fmla="*/ 2 h 34"/>
                  <a:gd name="T42" fmla="*/ 6 w 100"/>
                  <a:gd name="T43" fmla="*/ 4 h 34"/>
                  <a:gd name="T44" fmla="*/ 11 w 100"/>
                  <a:gd name="T45" fmla="*/ 5 h 34"/>
                  <a:gd name="T46" fmla="*/ 14 w 100"/>
                  <a:gd name="T47" fmla="*/ 6 h 34"/>
                  <a:gd name="T48" fmla="*/ 25 w 100"/>
                  <a:gd name="T49" fmla="*/ 9 h 34"/>
                  <a:gd name="T50" fmla="*/ 38 w 100"/>
                  <a:gd name="T51" fmla="*/ 10 h 34"/>
                  <a:gd name="T52" fmla="*/ 42 w 100"/>
                  <a:gd name="T53" fmla="*/ 10 h 34"/>
                  <a:gd name="T54" fmla="*/ 42 w 100"/>
                  <a:gd name="T55" fmla="*/ 10 h 34"/>
                  <a:gd name="T56" fmla="*/ 34 w 100"/>
                  <a:gd name="T57" fmla="*/ 16 h 34"/>
                  <a:gd name="T58" fmla="*/ 25 w 100"/>
                  <a:gd name="T59" fmla="*/ 18 h 34"/>
                  <a:gd name="T60" fmla="*/ 25 w 100"/>
                  <a:gd name="T61" fmla="*/ 19 h 34"/>
                  <a:gd name="T62" fmla="*/ 37 w 100"/>
                  <a:gd name="T63" fmla="*/ 16 h 34"/>
                  <a:gd name="T64" fmla="*/ 43 w 100"/>
                  <a:gd name="T65" fmla="*/ 11 h 34"/>
                  <a:gd name="T66" fmla="*/ 45 w 100"/>
                  <a:gd name="T67" fmla="*/ 10 h 34"/>
                  <a:gd name="T68" fmla="*/ 60 w 100"/>
                  <a:gd name="T69" fmla="*/ 14 h 34"/>
                  <a:gd name="T70" fmla="*/ 77 w 100"/>
                  <a:gd name="T71" fmla="*/ 22 h 34"/>
                  <a:gd name="T72" fmla="*/ 95 w 100"/>
                  <a:gd name="T73" fmla="*/ 31 h 34"/>
                  <a:gd name="T74" fmla="*/ 99 w 100"/>
                  <a:gd name="T75" fmla="*/ 34 h 34"/>
                  <a:gd name="T76" fmla="*/ 100 w 100"/>
                  <a:gd name="T7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cubicBezTo>
                      <a:pt x="99" y="33"/>
                      <a:pt x="97" y="32"/>
                      <a:pt x="96" y="31"/>
                    </a:cubicBezTo>
                    <a:cubicBezTo>
                      <a:pt x="95" y="30"/>
                      <a:pt x="95" y="30"/>
                      <a:pt x="94" y="30"/>
                    </a:cubicBezTo>
                    <a:cubicBezTo>
                      <a:pt x="92" y="28"/>
                      <a:pt x="90" y="26"/>
                      <a:pt x="87" y="24"/>
                    </a:cubicBezTo>
                    <a:cubicBezTo>
                      <a:pt x="85" y="23"/>
                      <a:pt x="83" y="22"/>
                      <a:pt x="80" y="21"/>
                    </a:cubicBezTo>
                    <a:cubicBezTo>
                      <a:pt x="76" y="19"/>
                      <a:pt x="73" y="15"/>
                      <a:pt x="70" y="11"/>
                    </a:cubicBezTo>
                    <a:cubicBezTo>
                      <a:pt x="67" y="6"/>
                      <a:pt x="64" y="3"/>
                      <a:pt x="59" y="1"/>
                    </a:cubicBezTo>
                    <a:cubicBezTo>
                      <a:pt x="58" y="0"/>
                      <a:pt x="58" y="1"/>
                      <a:pt x="58" y="1"/>
                    </a:cubicBezTo>
                    <a:cubicBezTo>
                      <a:pt x="61" y="4"/>
                      <a:pt x="64" y="6"/>
                      <a:pt x="66" y="9"/>
                    </a:cubicBezTo>
                    <a:cubicBezTo>
                      <a:pt x="68" y="11"/>
                      <a:pt x="69" y="13"/>
                      <a:pt x="70" y="15"/>
                    </a:cubicBezTo>
                    <a:cubicBezTo>
                      <a:pt x="72" y="19"/>
                      <a:pt x="67" y="17"/>
                      <a:pt x="66" y="16"/>
                    </a:cubicBezTo>
                    <a:cubicBezTo>
                      <a:pt x="62" y="13"/>
                      <a:pt x="59" y="12"/>
                      <a:pt x="55" y="10"/>
                    </a:cubicBezTo>
                    <a:cubicBezTo>
                      <a:pt x="54" y="8"/>
                      <a:pt x="52" y="7"/>
                      <a:pt x="49" y="8"/>
                    </a:cubicBezTo>
                    <a:cubicBezTo>
                      <a:pt x="48" y="8"/>
                      <a:pt x="47" y="8"/>
                      <a:pt x="46" y="8"/>
                    </a:cubicBezTo>
                    <a:cubicBezTo>
                      <a:pt x="45" y="8"/>
                      <a:pt x="43" y="9"/>
                      <a:pt x="42" y="9"/>
                    </a:cubicBezTo>
                    <a:cubicBezTo>
                      <a:pt x="36" y="8"/>
                      <a:pt x="30" y="8"/>
                      <a:pt x="24" y="7"/>
                    </a:cubicBezTo>
                    <a:cubicBezTo>
                      <a:pt x="18" y="5"/>
                      <a:pt x="11" y="3"/>
                      <a:pt x="5" y="2"/>
                    </a:cubicBezTo>
                    <a:cubicBezTo>
                      <a:pt x="4" y="2"/>
                      <a:pt x="3" y="1"/>
                      <a:pt x="3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8" y="5"/>
                      <a:pt x="10" y="5"/>
                      <a:pt x="11" y="5"/>
                    </a:cubicBezTo>
                    <a:cubicBezTo>
                      <a:pt x="12" y="6"/>
                      <a:pt x="13" y="6"/>
                      <a:pt x="14" y="6"/>
                    </a:cubicBezTo>
                    <a:cubicBezTo>
                      <a:pt x="17" y="7"/>
                      <a:pt x="21" y="8"/>
                      <a:pt x="25" y="9"/>
                    </a:cubicBezTo>
                    <a:cubicBezTo>
                      <a:pt x="30" y="10"/>
                      <a:pt x="33" y="11"/>
                      <a:pt x="38" y="10"/>
                    </a:cubicBezTo>
                    <a:cubicBezTo>
                      <a:pt x="40" y="10"/>
                      <a:pt x="41" y="10"/>
                      <a:pt x="42" y="10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0" y="12"/>
                      <a:pt x="37" y="14"/>
                      <a:pt x="34" y="16"/>
                    </a:cubicBezTo>
                    <a:cubicBezTo>
                      <a:pt x="32" y="17"/>
                      <a:pt x="28" y="17"/>
                      <a:pt x="25" y="18"/>
                    </a:cubicBezTo>
                    <a:cubicBezTo>
                      <a:pt x="25" y="18"/>
                      <a:pt x="25" y="18"/>
                      <a:pt x="25" y="19"/>
                    </a:cubicBezTo>
                    <a:cubicBezTo>
                      <a:pt x="30" y="19"/>
                      <a:pt x="34" y="18"/>
                      <a:pt x="37" y="16"/>
                    </a:cubicBezTo>
                    <a:cubicBezTo>
                      <a:pt x="39" y="14"/>
                      <a:pt x="41" y="12"/>
                      <a:pt x="43" y="11"/>
                    </a:cubicBezTo>
                    <a:cubicBezTo>
                      <a:pt x="44" y="10"/>
                      <a:pt x="44" y="10"/>
                      <a:pt x="45" y="10"/>
                    </a:cubicBezTo>
                    <a:cubicBezTo>
                      <a:pt x="50" y="9"/>
                      <a:pt x="55" y="10"/>
                      <a:pt x="60" y="14"/>
                    </a:cubicBezTo>
                    <a:cubicBezTo>
                      <a:pt x="66" y="18"/>
                      <a:pt x="71" y="20"/>
                      <a:pt x="77" y="22"/>
                    </a:cubicBezTo>
                    <a:cubicBezTo>
                      <a:pt x="83" y="24"/>
                      <a:pt x="89" y="28"/>
                      <a:pt x="95" y="31"/>
                    </a:cubicBezTo>
                    <a:cubicBezTo>
                      <a:pt x="96" y="32"/>
                      <a:pt x="98" y="33"/>
                      <a:pt x="99" y="34"/>
                    </a:cubicBezTo>
                    <a:cubicBezTo>
                      <a:pt x="100" y="34"/>
                      <a:pt x="100" y="34"/>
                      <a:pt x="100" y="33"/>
                    </a:cubicBezTo>
                    <a:close/>
                  </a:path>
                </a:pathLst>
              </a:custGeom>
              <a:solidFill>
                <a:srgbClr val="93A0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4"/>
              <p:cNvSpPr/>
              <p:nvPr/>
            </p:nvSpPr>
            <p:spPr bwMode="auto">
              <a:xfrm>
                <a:off x="4269" y="2511"/>
                <a:ext cx="289" cy="198"/>
              </a:xfrm>
              <a:custGeom>
                <a:avLst/>
                <a:gdLst>
                  <a:gd name="T0" fmla="*/ 86 w 108"/>
                  <a:gd name="T1" fmla="*/ 4 h 74"/>
                  <a:gd name="T2" fmla="*/ 65 w 108"/>
                  <a:gd name="T3" fmla="*/ 2 h 74"/>
                  <a:gd name="T4" fmla="*/ 47 w 108"/>
                  <a:gd name="T5" fmla="*/ 3 h 74"/>
                  <a:gd name="T6" fmla="*/ 17 w 108"/>
                  <a:gd name="T7" fmla="*/ 32 h 74"/>
                  <a:gd name="T8" fmla="*/ 4 w 108"/>
                  <a:gd name="T9" fmla="*/ 62 h 74"/>
                  <a:gd name="T10" fmla="*/ 2 w 108"/>
                  <a:gd name="T11" fmla="*/ 65 h 74"/>
                  <a:gd name="T12" fmla="*/ 1 w 108"/>
                  <a:gd name="T13" fmla="*/ 74 h 74"/>
                  <a:gd name="T14" fmla="*/ 1 w 108"/>
                  <a:gd name="T15" fmla="*/ 74 h 74"/>
                  <a:gd name="T16" fmla="*/ 18 w 108"/>
                  <a:gd name="T17" fmla="*/ 65 h 74"/>
                  <a:gd name="T18" fmla="*/ 34 w 108"/>
                  <a:gd name="T19" fmla="*/ 58 h 74"/>
                  <a:gd name="T20" fmla="*/ 53 w 108"/>
                  <a:gd name="T21" fmla="*/ 48 h 74"/>
                  <a:gd name="T22" fmla="*/ 66 w 108"/>
                  <a:gd name="T23" fmla="*/ 38 h 74"/>
                  <a:gd name="T24" fmla="*/ 84 w 108"/>
                  <a:gd name="T25" fmla="*/ 28 h 74"/>
                  <a:gd name="T26" fmla="*/ 88 w 108"/>
                  <a:gd name="T27" fmla="*/ 24 h 74"/>
                  <a:gd name="T28" fmla="*/ 91 w 108"/>
                  <a:gd name="T29" fmla="*/ 21 h 74"/>
                  <a:gd name="T30" fmla="*/ 97 w 108"/>
                  <a:gd name="T31" fmla="*/ 22 h 74"/>
                  <a:gd name="T32" fmla="*/ 101 w 108"/>
                  <a:gd name="T33" fmla="*/ 21 h 74"/>
                  <a:gd name="T34" fmla="*/ 107 w 108"/>
                  <a:gd name="T35" fmla="*/ 20 h 74"/>
                  <a:gd name="T36" fmla="*/ 108 w 108"/>
                  <a:gd name="T37" fmla="*/ 20 h 74"/>
                  <a:gd name="T38" fmla="*/ 86 w 108"/>
                  <a:gd name="T39" fmla="*/ 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8" h="74">
                    <a:moveTo>
                      <a:pt x="86" y="4"/>
                    </a:moveTo>
                    <a:cubicBezTo>
                      <a:pt x="79" y="3"/>
                      <a:pt x="72" y="3"/>
                      <a:pt x="65" y="2"/>
                    </a:cubicBezTo>
                    <a:cubicBezTo>
                      <a:pt x="59" y="0"/>
                      <a:pt x="53" y="0"/>
                      <a:pt x="47" y="3"/>
                    </a:cubicBezTo>
                    <a:cubicBezTo>
                      <a:pt x="34" y="8"/>
                      <a:pt x="25" y="20"/>
                      <a:pt x="17" y="32"/>
                    </a:cubicBezTo>
                    <a:cubicBezTo>
                      <a:pt x="10" y="41"/>
                      <a:pt x="5" y="50"/>
                      <a:pt x="4" y="62"/>
                    </a:cubicBezTo>
                    <a:cubicBezTo>
                      <a:pt x="3" y="63"/>
                      <a:pt x="3" y="64"/>
                      <a:pt x="2" y="65"/>
                    </a:cubicBezTo>
                    <a:cubicBezTo>
                      <a:pt x="0" y="68"/>
                      <a:pt x="0" y="71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6" y="70"/>
                      <a:pt x="12" y="67"/>
                      <a:pt x="18" y="65"/>
                    </a:cubicBezTo>
                    <a:cubicBezTo>
                      <a:pt x="23" y="63"/>
                      <a:pt x="29" y="60"/>
                      <a:pt x="34" y="58"/>
                    </a:cubicBezTo>
                    <a:cubicBezTo>
                      <a:pt x="41" y="55"/>
                      <a:pt x="47" y="51"/>
                      <a:pt x="53" y="48"/>
                    </a:cubicBezTo>
                    <a:cubicBezTo>
                      <a:pt x="59" y="45"/>
                      <a:pt x="62" y="42"/>
                      <a:pt x="66" y="38"/>
                    </a:cubicBezTo>
                    <a:cubicBezTo>
                      <a:pt x="71" y="33"/>
                      <a:pt x="77" y="31"/>
                      <a:pt x="84" y="28"/>
                    </a:cubicBezTo>
                    <a:cubicBezTo>
                      <a:pt x="86" y="28"/>
                      <a:pt x="88" y="26"/>
                      <a:pt x="88" y="24"/>
                    </a:cubicBezTo>
                    <a:cubicBezTo>
                      <a:pt x="88" y="21"/>
                      <a:pt x="88" y="20"/>
                      <a:pt x="91" y="21"/>
                    </a:cubicBezTo>
                    <a:cubicBezTo>
                      <a:pt x="93" y="21"/>
                      <a:pt x="95" y="22"/>
                      <a:pt x="97" y="22"/>
                    </a:cubicBezTo>
                    <a:cubicBezTo>
                      <a:pt x="98" y="22"/>
                      <a:pt x="100" y="21"/>
                      <a:pt x="101" y="21"/>
                    </a:cubicBezTo>
                    <a:cubicBezTo>
                      <a:pt x="103" y="18"/>
                      <a:pt x="105" y="20"/>
                      <a:pt x="107" y="20"/>
                    </a:cubicBezTo>
                    <a:cubicBezTo>
                      <a:pt x="108" y="21"/>
                      <a:pt x="108" y="20"/>
                      <a:pt x="108" y="20"/>
                    </a:cubicBezTo>
                    <a:cubicBezTo>
                      <a:pt x="105" y="10"/>
                      <a:pt x="95" y="5"/>
                      <a:pt x="86" y="4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5"/>
              <p:cNvSpPr/>
              <p:nvPr/>
            </p:nvSpPr>
            <p:spPr bwMode="auto">
              <a:xfrm>
                <a:off x="4317" y="2511"/>
                <a:ext cx="171" cy="80"/>
              </a:xfrm>
              <a:custGeom>
                <a:avLst/>
                <a:gdLst>
                  <a:gd name="T0" fmla="*/ 64 w 64"/>
                  <a:gd name="T1" fmla="*/ 3 h 30"/>
                  <a:gd name="T2" fmla="*/ 42 w 64"/>
                  <a:gd name="T3" fmla="*/ 1 h 30"/>
                  <a:gd name="T4" fmla="*/ 26 w 64"/>
                  <a:gd name="T5" fmla="*/ 3 h 30"/>
                  <a:gd name="T6" fmla="*/ 0 w 64"/>
                  <a:gd name="T7" fmla="*/ 29 h 30"/>
                  <a:gd name="T8" fmla="*/ 1 w 64"/>
                  <a:gd name="T9" fmla="*/ 29 h 30"/>
                  <a:gd name="T10" fmla="*/ 11 w 64"/>
                  <a:gd name="T11" fmla="*/ 20 h 30"/>
                  <a:gd name="T12" fmla="*/ 14 w 64"/>
                  <a:gd name="T13" fmla="*/ 15 h 30"/>
                  <a:gd name="T14" fmla="*/ 29 w 64"/>
                  <a:gd name="T15" fmla="*/ 7 h 30"/>
                  <a:gd name="T16" fmla="*/ 41 w 64"/>
                  <a:gd name="T17" fmla="*/ 3 h 30"/>
                  <a:gd name="T18" fmla="*/ 50 w 64"/>
                  <a:gd name="T19" fmla="*/ 6 h 30"/>
                  <a:gd name="T20" fmla="*/ 64 w 64"/>
                  <a:gd name="T21" fmla="*/ 4 h 30"/>
                  <a:gd name="T22" fmla="*/ 64 w 64"/>
                  <a:gd name="T2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30">
                    <a:moveTo>
                      <a:pt x="64" y="3"/>
                    </a:moveTo>
                    <a:cubicBezTo>
                      <a:pt x="57" y="3"/>
                      <a:pt x="50" y="2"/>
                      <a:pt x="42" y="1"/>
                    </a:cubicBezTo>
                    <a:cubicBezTo>
                      <a:pt x="37" y="1"/>
                      <a:pt x="32" y="0"/>
                      <a:pt x="26" y="3"/>
                    </a:cubicBezTo>
                    <a:cubicBezTo>
                      <a:pt x="15" y="8"/>
                      <a:pt x="8" y="20"/>
                      <a:pt x="0" y="29"/>
                    </a:cubicBezTo>
                    <a:cubicBezTo>
                      <a:pt x="0" y="29"/>
                      <a:pt x="0" y="30"/>
                      <a:pt x="1" y="29"/>
                    </a:cubicBezTo>
                    <a:cubicBezTo>
                      <a:pt x="5" y="27"/>
                      <a:pt x="8" y="24"/>
                      <a:pt x="11" y="20"/>
                    </a:cubicBezTo>
                    <a:cubicBezTo>
                      <a:pt x="12" y="18"/>
                      <a:pt x="13" y="17"/>
                      <a:pt x="14" y="15"/>
                    </a:cubicBezTo>
                    <a:cubicBezTo>
                      <a:pt x="18" y="10"/>
                      <a:pt x="25" y="11"/>
                      <a:pt x="29" y="7"/>
                    </a:cubicBezTo>
                    <a:cubicBezTo>
                      <a:pt x="33" y="4"/>
                      <a:pt x="36" y="2"/>
                      <a:pt x="41" y="3"/>
                    </a:cubicBezTo>
                    <a:cubicBezTo>
                      <a:pt x="44" y="3"/>
                      <a:pt x="47" y="5"/>
                      <a:pt x="50" y="6"/>
                    </a:cubicBezTo>
                    <a:cubicBezTo>
                      <a:pt x="55" y="8"/>
                      <a:pt x="59" y="4"/>
                      <a:pt x="64" y="4"/>
                    </a:cubicBezTo>
                    <a:cubicBezTo>
                      <a:pt x="64" y="4"/>
                      <a:pt x="64" y="3"/>
                      <a:pt x="64" y="3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6"/>
              <p:cNvSpPr/>
              <p:nvPr/>
            </p:nvSpPr>
            <p:spPr bwMode="auto">
              <a:xfrm>
                <a:off x="4472" y="2530"/>
                <a:ext cx="70" cy="64"/>
              </a:xfrm>
              <a:custGeom>
                <a:avLst/>
                <a:gdLst>
                  <a:gd name="T0" fmla="*/ 26 w 26"/>
                  <a:gd name="T1" fmla="*/ 12 h 24"/>
                  <a:gd name="T2" fmla="*/ 21 w 26"/>
                  <a:gd name="T3" fmla="*/ 13 h 24"/>
                  <a:gd name="T4" fmla="*/ 18 w 26"/>
                  <a:gd name="T5" fmla="*/ 10 h 24"/>
                  <a:gd name="T6" fmla="*/ 19 w 26"/>
                  <a:gd name="T7" fmla="*/ 8 h 24"/>
                  <a:gd name="T8" fmla="*/ 17 w 26"/>
                  <a:gd name="T9" fmla="*/ 1 h 24"/>
                  <a:gd name="T10" fmla="*/ 16 w 26"/>
                  <a:gd name="T11" fmla="*/ 0 h 24"/>
                  <a:gd name="T12" fmla="*/ 12 w 26"/>
                  <a:gd name="T13" fmla="*/ 5 h 24"/>
                  <a:gd name="T14" fmla="*/ 11 w 26"/>
                  <a:gd name="T15" fmla="*/ 6 h 24"/>
                  <a:gd name="T16" fmla="*/ 10 w 26"/>
                  <a:gd name="T17" fmla="*/ 14 h 24"/>
                  <a:gd name="T18" fmla="*/ 5 w 26"/>
                  <a:gd name="T19" fmla="*/ 20 h 24"/>
                  <a:gd name="T20" fmla="*/ 3 w 26"/>
                  <a:gd name="T21" fmla="*/ 22 h 24"/>
                  <a:gd name="T22" fmla="*/ 1 w 26"/>
                  <a:gd name="T23" fmla="*/ 23 h 24"/>
                  <a:gd name="T24" fmla="*/ 1 w 26"/>
                  <a:gd name="T25" fmla="*/ 24 h 24"/>
                  <a:gd name="T26" fmla="*/ 4 w 26"/>
                  <a:gd name="T27" fmla="*/ 23 h 24"/>
                  <a:gd name="T28" fmla="*/ 6 w 26"/>
                  <a:gd name="T29" fmla="*/ 21 h 24"/>
                  <a:gd name="T30" fmla="*/ 11 w 26"/>
                  <a:gd name="T31" fmla="*/ 18 h 24"/>
                  <a:gd name="T32" fmla="*/ 17 w 26"/>
                  <a:gd name="T33" fmla="*/ 14 h 24"/>
                  <a:gd name="T34" fmla="*/ 26 w 26"/>
                  <a:gd name="T35" fmla="*/ 12 h 24"/>
                  <a:gd name="T36" fmla="*/ 26 w 26"/>
                  <a:gd name="T37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4">
                    <a:moveTo>
                      <a:pt x="26" y="12"/>
                    </a:moveTo>
                    <a:cubicBezTo>
                      <a:pt x="24" y="13"/>
                      <a:pt x="23" y="13"/>
                      <a:pt x="21" y="13"/>
                    </a:cubicBezTo>
                    <a:cubicBezTo>
                      <a:pt x="18" y="14"/>
                      <a:pt x="17" y="13"/>
                      <a:pt x="18" y="10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9" y="5"/>
                      <a:pt x="15" y="4"/>
                      <a:pt x="17" y="1"/>
                    </a:cubicBezTo>
                    <a:cubicBezTo>
                      <a:pt x="17" y="0"/>
                      <a:pt x="17" y="0"/>
                      <a:pt x="16" y="0"/>
                    </a:cubicBezTo>
                    <a:cubicBezTo>
                      <a:pt x="14" y="1"/>
                      <a:pt x="13" y="3"/>
                      <a:pt x="12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0" y="9"/>
                      <a:pt x="11" y="12"/>
                      <a:pt x="10" y="14"/>
                    </a:cubicBezTo>
                    <a:cubicBezTo>
                      <a:pt x="8" y="16"/>
                      <a:pt x="7" y="18"/>
                      <a:pt x="5" y="20"/>
                    </a:cubicBezTo>
                    <a:cubicBezTo>
                      <a:pt x="6" y="20"/>
                      <a:pt x="4" y="21"/>
                      <a:pt x="3" y="22"/>
                    </a:cubicBezTo>
                    <a:cubicBezTo>
                      <a:pt x="2" y="22"/>
                      <a:pt x="1" y="23"/>
                      <a:pt x="1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3"/>
                      <a:pt x="4" y="23"/>
                    </a:cubicBezTo>
                    <a:cubicBezTo>
                      <a:pt x="4" y="22"/>
                      <a:pt x="5" y="22"/>
                      <a:pt x="6" y="21"/>
                    </a:cubicBezTo>
                    <a:cubicBezTo>
                      <a:pt x="8" y="21"/>
                      <a:pt x="10" y="19"/>
                      <a:pt x="11" y="18"/>
                    </a:cubicBezTo>
                    <a:cubicBezTo>
                      <a:pt x="12" y="15"/>
                      <a:pt x="13" y="13"/>
                      <a:pt x="17" y="14"/>
                    </a:cubicBezTo>
                    <a:cubicBezTo>
                      <a:pt x="20" y="15"/>
                      <a:pt x="24" y="14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7"/>
              <p:cNvSpPr/>
              <p:nvPr/>
            </p:nvSpPr>
            <p:spPr bwMode="auto">
              <a:xfrm>
                <a:off x="4291" y="2567"/>
                <a:ext cx="136" cy="118"/>
              </a:xfrm>
              <a:custGeom>
                <a:avLst/>
                <a:gdLst>
                  <a:gd name="T0" fmla="*/ 35 w 51"/>
                  <a:gd name="T1" fmla="*/ 12 h 44"/>
                  <a:gd name="T2" fmla="*/ 51 w 51"/>
                  <a:gd name="T3" fmla="*/ 1 h 44"/>
                  <a:gd name="T4" fmla="*/ 50 w 51"/>
                  <a:gd name="T5" fmla="*/ 0 h 44"/>
                  <a:gd name="T6" fmla="*/ 27 w 51"/>
                  <a:gd name="T7" fmla="*/ 10 h 44"/>
                  <a:gd name="T8" fmla="*/ 19 w 51"/>
                  <a:gd name="T9" fmla="*/ 18 h 44"/>
                  <a:gd name="T10" fmla="*/ 16 w 51"/>
                  <a:gd name="T11" fmla="*/ 20 h 44"/>
                  <a:gd name="T12" fmla="*/ 14 w 51"/>
                  <a:gd name="T13" fmla="*/ 16 h 44"/>
                  <a:gd name="T14" fmla="*/ 16 w 51"/>
                  <a:gd name="T15" fmla="*/ 11 h 44"/>
                  <a:gd name="T16" fmla="*/ 15 w 51"/>
                  <a:gd name="T17" fmla="*/ 11 h 44"/>
                  <a:gd name="T18" fmla="*/ 6 w 51"/>
                  <a:gd name="T19" fmla="*/ 22 h 44"/>
                  <a:gd name="T20" fmla="*/ 6 w 51"/>
                  <a:gd name="T21" fmla="*/ 23 h 44"/>
                  <a:gd name="T22" fmla="*/ 4 w 51"/>
                  <a:gd name="T23" fmla="*/ 24 h 44"/>
                  <a:gd name="T24" fmla="*/ 2 w 51"/>
                  <a:gd name="T25" fmla="*/ 28 h 44"/>
                  <a:gd name="T26" fmla="*/ 1 w 51"/>
                  <a:gd name="T27" fmla="*/ 44 h 44"/>
                  <a:gd name="T28" fmla="*/ 1 w 51"/>
                  <a:gd name="T29" fmla="*/ 44 h 44"/>
                  <a:gd name="T30" fmla="*/ 11 w 51"/>
                  <a:gd name="T31" fmla="*/ 42 h 44"/>
                  <a:gd name="T32" fmla="*/ 22 w 51"/>
                  <a:gd name="T33" fmla="*/ 38 h 44"/>
                  <a:gd name="T34" fmla="*/ 42 w 51"/>
                  <a:gd name="T35" fmla="*/ 28 h 44"/>
                  <a:gd name="T36" fmla="*/ 41 w 51"/>
                  <a:gd name="T37" fmla="*/ 28 h 44"/>
                  <a:gd name="T38" fmla="*/ 29 w 51"/>
                  <a:gd name="T39" fmla="*/ 33 h 44"/>
                  <a:gd name="T40" fmla="*/ 22 w 51"/>
                  <a:gd name="T41" fmla="*/ 34 h 44"/>
                  <a:gd name="T42" fmla="*/ 25 w 51"/>
                  <a:gd name="T43" fmla="*/ 30 h 44"/>
                  <a:gd name="T44" fmla="*/ 41 w 51"/>
                  <a:gd name="T45" fmla="*/ 13 h 44"/>
                  <a:gd name="T46" fmla="*/ 41 w 51"/>
                  <a:gd name="T47" fmla="*/ 12 h 44"/>
                  <a:gd name="T48" fmla="*/ 36 w 51"/>
                  <a:gd name="T49" fmla="*/ 13 h 44"/>
                  <a:gd name="T50" fmla="*/ 33 w 51"/>
                  <a:gd name="T51" fmla="*/ 14 h 44"/>
                  <a:gd name="T52" fmla="*/ 35 w 51"/>
                  <a:gd name="T53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1" h="44">
                    <a:moveTo>
                      <a:pt x="35" y="12"/>
                    </a:moveTo>
                    <a:cubicBezTo>
                      <a:pt x="40" y="7"/>
                      <a:pt x="46" y="5"/>
                      <a:pt x="51" y="1"/>
                    </a:cubicBezTo>
                    <a:cubicBezTo>
                      <a:pt x="51" y="1"/>
                      <a:pt x="51" y="0"/>
                      <a:pt x="50" y="0"/>
                    </a:cubicBezTo>
                    <a:cubicBezTo>
                      <a:pt x="42" y="1"/>
                      <a:pt x="34" y="3"/>
                      <a:pt x="27" y="10"/>
                    </a:cubicBezTo>
                    <a:cubicBezTo>
                      <a:pt x="24" y="12"/>
                      <a:pt x="22" y="16"/>
                      <a:pt x="19" y="18"/>
                    </a:cubicBezTo>
                    <a:cubicBezTo>
                      <a:pt x="18" y="19"/>
                      <a:pt x="17" y="20"/>
                      <a:pt x="16" y="20"/>
                    </a:cubicBezTo>
                    <a:cubicBezTo>
                      <a:pt x="14" y="19"/>
                      <a:pt x="13" y="18"/>
                      <a:pt x="14" y="16"/>
                    </a:cubicBezTo>
                    <a:cubicBezTo>
                      <a:pt x="15" y="14"/>
                      <a:pt x="15" y="13"/>
                      <a:pt x="16" y="11"/>
                    </a:cubicBezTo>
                    <a:cubicBezTo>
                      <a:pt x="16" y="11"/>
                      <a:pt x="16" y="10"/>
                      <a:pt x="15" y="11"/>
                    </a:cubicBezTo>
                    <a:cubicBezTo>
                      <a:pt x="11" y="13"/>
                      <a:pt x="8" y="17"/>
                      <a:pt x="6" y="22"/>
                    </a:cubicBezTo>
                    <a:cubicBezTo>
                      <a:pt x="6" y="22"/>
                      <a:pt x="6" y="22"/>
                      <a:pt x="6" y="23"/>
                    </a:cubicBezTo>
                    <a:cubicBezTo>
                      <a:pt x="5" y="23"/>
                      <a:pt x="5" y="24"/>
                      <a:pt x="4" y="24"/>
                    </a:cubicBezTo>
                    <a:cubicBezTo>
                      <a:pt x="3" y="26"/>
                      <a:pt x="3" y="27"/>
                      <a:pt x="2" y="28"/>
                    </a:cubicBezTo>
                    <a:cubicBezTo>
                      <a:pt x="1" y="33"/>
                      <a:pt x="0" y="39"/>
                      <a:pt x="1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5" y="44"/>
                      <a:pt x="8" y="42"/>
                      <a:pt x="11" y="42"/>
                    </a:cubicBezTo>
                    <a:cubicBezTo>
                      <a:pt x="15" y="41"/>
                      <a:pt x="18" y="40"/>
                      <a:pt x="22" y="38"/>
                    </a:cubicBezTo>
                    <a:cubicBezTo>
                      <a:pt x="28" y="36"/>
                      <a:pt x="35" y="32"/>
                      <a:pt x="42" y="28"/>
                    </a:cubicBezTo>
                    <a:cubicBezTo>
                      <a:pt x="42" y="28"/>
                      <a:pt x="42" y="27"/>
                      <a:pt x="41" y="28"/>
                    </a:cubicBezTo>
                    <a:cubicBezTo>
                      <a:pt x="37" y="29"/>
                      <a:pt x="33" y="32"/>
                      <a:pt x="29" y="33"/>
                    </a:cubicBezTo>
                    <a:cubicBezTo>
                      <a:pt x="28" y="33"/>
                      <a:pt x="22" y="34"/>
                      <a:pt x="22" y="34"/>
                    </a:cubicBezTo>
                    <a:cubicBezTo>
                      <a:pt x="23" y="33"/>
                      <a:pt x="24" y="32"/>
                      <a:pt x="25" y="30"/>
                    </a:cubicBezTo>
                    <a:cubicBezTo>
                      <a:pt x="30" y="24"/>
                      <a:pt x="37" y="20"/>
                      <a:pt x="41" y="13"/>
                    </a:cubicBezTo>
                    <a:cubicBezTo>
                      <a:pt x="41" y="13"/>
                      <a:pt x="41" y="12"/>
                      <a:pt x="41" y="12"/>
                    </a:cubicBezTo>
                    <a:cubicBezTo>
                      <a:pt x="39" y="12"/>
                      <a:pt x="38" y="12"/>
                      <a:pt x="36" y="13"/>
                    </a:cubicBezTo>
                    <a:cubicBezTo>
                      <a:pt x="35" y="13"/>
                      <a:pt x="34" y="14"/>
                      <a:pt x="33" y="14"/>
                    </a:cubicBezTo>
                    <a:cubicBezTo>
                      <a:pt x="33" y="14"/>
                      <a:pt x="35" y="12"/>
                      <a:pt x="35" y="12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8"/>
              <p:cNvSpPr/>
              <p:nvPr/>
            </p:nvSpPr>
            <p:spPr bwMode="auto">
              <a:xfrm>
                <a:off x="4269" y="2559"/>
                <a:ext cx="179" cy="150"/>
              </a:xfrm>
              <a:custGeom>
                <a:avLst/>
                <a:gdLst>
                  <a:gd name="T0" fmla="*/ 66 w 67"/>
                  <a:gd name="T1" fmla="*/ 0 h 56"/>
                  <a:gd name="T2" fmla="*/ 26 w 67"/>
                  <a:gd name="T3" fmla="*/ 27 h 56"/>
                  <a:gd name="T4" fmla="*/ 21 w 67"/>
                  <a:gd name="T5" fmla="*/ 24 h 56"/>
                  <a:gd name="T6" fmla="*/ 19 w 67"/>
                  <a:gd name="T7" fmla="*/ 24 h 56"/>
                  <a:gd name="T8" fmla="*/ 18 w 67"/>
                  <a:gd name="T9" fmla="*/ 25 h 56"/>
                  <a:gd name="T10" fmla="*/ 17 w 67"/>
                  <a:gd name="T11" fmla="*/ 26 h 56"/>
                  <a:gd name="T12" fmla="*/ 17 w 67"/>
                  <a:gd name="T13" fmla="*/ 26 h 56"/>
                  <a:gd name="T14" fmla="*/ 16 w 67"/>
                  <a:gd name="T15" fmla="*/ 26 h 56"/>
                  <a:gd name="T16" fmla="*/ 17 w 67"/>
                  <a:gd name="T17" fmla="*/ 21 h 56"/>
                  <a:gd name="T18" fmla="*/ 26 w 67"/>
                  <a:gd name="T19" fmla="*/ 3 h 56"/>
                  <a:gd name="T20" fmla="*/ 26 w 67"/>
                  <a:gd name="T21" fmla="*/ 3 h 56"/>
                  <a:gd name="T22" fmla="*/ 8 w 67"/>
                  <a:gd name="T23" fmla="*/ 27 h 56"/>
                  <a:gd name="T24" fmla="*/ 3 w 67"/>
                  <a:gd name="T25" fmla="*/ 45 h 56"/>
                  <a:gd name="T26" fmla="*/ 1 w 67"/>
                  <a:gd name="T27" fmla="*/ 56 h 56"/>
                  <a:gd name="T28" fmla="*/ 1 w 67"/>
                  <a:gd name="T29" fmla="*/ 56 h 56"/>
                  <a:gd name="T30" fmla="*/ 14 w 67"/>
                  <a:gd name="T31" fmla="*/ 49 h 56"/>
                  <a:gd name="T32" fmla="*/ 28 w 67"/>
                  <a:gd name="T33" fmla="*/ 41 h 56"/>
                  <a:gd name="T34" fmla="*/ 31 w 67"/>
                  <a:gd name="T35" fmla="*/ 40 h 56"/>
                  <a:gd name="T36" fmla="*/ 41 w 67"/>
                  <a:gd name="T37" fmla="*/ 36 h 56"/>
                  <a:gd name="T38" fmla="*/ 52 w 67"/>
                  <a:gd name="T39" fmla="*/ 30 h 56"/>
                  <a:gd name="T40" fmla="*/ 52 w 67"/>
                  <a:gd name="T41" fmla="*/ 29 h 56"/>
                  <a:gd name="T42" fmla="*/ 39 w 67"/>
                  <a:gd name="T43" fmla="*/ 36 h 56"/>
                  <a:gd name="T44" fmla="*/ 39 w 67"/>
                  <a:gd name="T45" fmla="*/ 36 h 56"/>
                  <a:gd name="T46" fmla="*/ 32 w 67"/>
                  <a:gd name="T47" fmla="*/ 39 h 56"/>
                  <a:gd name="T48" fmla="*/ 31 w 67"/>
                  <a:gd name="T49" fmla="*/ 39 h 56"/>
                  <a:gd name="T50" fmla="*/ 33 w 67"/>
                  <a:gd name="T51" fmla="*/ 36 h 56"/>
                  <a:gd name="T52" fmla="*/ 33 w 67"/>
                  <a:gd name="T53" fmla="*/ 35 h 56"/>
                  <a:gd name="T54" fmla="*/ 30 w 67"/>
                  <a:gd name="T55" fmla="*/ 37 h 56"/>
                  <a:gd name="T56" fmla="*/ 29 w 67"/>
                  <a:gd name="T57" fmla="*/ 38 h 56"/>
                  <a:gd name="T58" fmla="*/ 24 w 67"/>
                  <a:gd name="T59" fmla="*/ 39 h 56"/>
                  <a:gd name="T60" fmla="*/ 28 w 67"/>
                  <a:gd name="T61" fmla="*/ 33 h 56"/>
                  <a:gd name="T62" fmla="*/ 37 w 67"/>
                  <a:gd name="T63" fmla="*/ 19 h 56"/>
                  <a:gd name="T64" fmla="*/ 64 w 67"/>
                  <a:gd name="T65" fmla="*/ 2 h 56"/>
                  <a:gd name="T66" fmla="*/ 65 w 67"/>
                  <a:gd name="T67" fmla="*/ 2 h 56"/>
                  <a:gd name="T68" fmla="*/ 67 w 67"/>
                  <a:gd name="T69" fmla="*/ 1 h 56"/>
                  <a:gd name="T70" fmla="*/ 66 w 67"/>
                  <a:gd name="T7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6">
                    <a:moveTo>
                      <a:pt x="66" y="0"/>
                    </a:moveTo>
                    <a:cubicBezTo>
                      <a:pt x="51" y="5"/>
                      <a:pt x="37" y="15"/>
                      <a:pt x="26" y="27"/>
                    </a:cubicBezTo>
                    <a:cubicBezTo>
                      <a:pt x="19" y="35"/>
                      <a:pt x="25" y="24"/>
                      <a:pt x="21" y="24"/>
                    </a:cubicBezTo>
                    <a:cubicBezTo>
                      <a:pt x="20" y="24"/>
                      <a:pt x="20" y="24"/>
                      <a:pt x="19" y="24"/>
                    </a:cubicBezTo>
                    <a:cubicBezTo>
                      <a:pt x="19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5"/>
                      <a:pt x="17" y="22"/>
                      <a:pt x="17" y="21"/>
                    </a:cubicBezTo>
                    <a:cubicBezTo>
                      <a:pt x="19" y="15"/>
                      <a:pt x="24" y="10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18" y="10"/>
                      <a:pt x="12" y="18"/>
                      <a:pt x="8" y="27"/>
                    </a:cubicBezTo>
                    <a:cubicBezTo>
                      <a:pt x="6" y="33"/>
                      <a:pt x="6" y="39"/>
                      <a:pt x="3" y="45"/>
                    </a:cubicBezTo>
                    <a:cubicBezTo>
                      <a:pt x="2" y="48"/>
                      <a:pt x="0" y="52"/>
                      <a:pt x="1" y="56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5" y="53"/>
                      <a:pt x="10" y="52"/>
                      <a:pt x="14" y="49"/>
                    </a:cubicBezTo>
                    <a:cubicBezTo>
                      <a:pt x="19" y="47"/>
                      <a:pt x="23" y="44"/>
                      <a:pt x="28" y="41"/>
                    </a:cubicBezTo>
                    <a:cubicBezTo>
                      <a:pt x="29" y="41"/>
                      <a:pt x="30" y="40"/>
                      <a:pt x="31" y="40"/>
                    </a:cubicBezTo>
                    <a:cubicBezTo>
                      <a:pt x="35" y="39"/>
                      <a:pt x="38" y="38"/>
                      <a:pt x="41" y="36"/>
                    </a:cubicBezTo>
                    <a:cubicBezTo>
                      <a:pt x="45" y="35"/>
                      <a:pt x="49" y="33"/>
                      <a:pt x="52" y="30"/>
                    </a:cubicBezTo>
                    <a:cubicBezTo>
                      <a:pt x="53" y="29"/>
                      <a:pt x="52" y="29"/>
                      <a:pt x="52" y="29"/>
                    </a:cubicBezTo>
                    <a:cubicBezTo>
                      <a:pt x="48" y="32"/>
                      <a:pt x="44" y="34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7" y="37"/>
                      <a:pt x="35" y="38"/>
                      <a:pt x="32" y="39"/>
                    </a:cubicBezTo>
                    <a:cubicBezTo>
                      <a:pt x="32" y="39"/>
                      <a:pt x="32" y="39"/>
                      <a:pt x="31" y="39"/>
                    </a:cubicBezTo>
                    <a:cubicBezTo>
                      <a:pt x="29" y="40"/>
                      <a:pt x="33" y="37"/>
                      <a:pt x="33" y="36"/>
                    </a:cubicBezTo>
                    <a:cubicBezTo>
                      <a:pt x="33" y="36"/>
                      <a:pt x="33" y="35"/>
                      <a:pt x="33" y="35"/>
                    </a:cubicBezTo>
                    <a:cubicBezTo>
                      <a:pt x="32" y="36"/>
                      <a:pt x="31" y="37"/>
                      <a:pt x="30" y="37"/>
                    </a:cubicBezTo>
                    <a:cubicBezTo>
                      <a:pt x="30" y="37"/>
                      <a:pt x="29" y="38"/>
                      <a:pt x="29" y="38"/>
                    </a:cubicBezTo>
                    <a:cubicBezTo>
                      <a:pt x="27" y="39"/>
                      <a:pt x="26" y="39"/>
                      <a:pt x="24" y="39"/>
                    </a:cubicBezTo>
                    <a:cubicBezTo>
                      <a:pt x="25" y="37"/>
                      <a:pt x="27" y="35"/>
                      <a:pt x="28" y="33"/>
                    </a:cubicBezTo>
                    <a:cubicBezTo>
                      <a:pt x="30" y="28"/>
                      <a:pt x="33" y="23"/>
                      <a:pt x="37" y="19"/>
                    </a:cubicBezTo>
                    <a:cubicBezTo>
                      <a:pt x="44" y="11"/>
                      <a:pt x="55" y="6"/>
                      <a:pt x="64" y="2"/>
                    </a:cubicBezTo>
                    <a:cubicBezTo>
                      <a:pt x="64" y="2"/>
                      <a:pt x="65" y="2"/>
                      <a:pt x="65" y="2"/>
                    </a:cubicBezTo>
                    <a:cubicBezTo>
                      <a:pt x="65" y="1"/>
                      <a:pt x="66" y="1"/>
                      <a:pt x="67" y="1"/>
                    </a:cubicBezTo>
                    <a:cubicBezTo>
                      <a:pt x="67" y="1"/>
                      <a:pt x="67" y="0"/>
                      <a:pt x="66" y="0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9"/>
              <p:cNvSpPr/>
              <p:nvPr/>
            </p:nvSpPr>
            <p:spPr bwMode="auto">
              <a:xfrm>
                <a:off x="4513" y="2524"/>
                <a:ext cx="21" cy="46"/>
              </a:xfrm>
              <a:custGeom>
                <a:avLst/>
                <a:gdLst>
                  <a:gd name="T0" fmla="*/ 7 w 8"/>
                  <a:gd name="T1" fmla="*/ 9 h 17"/>
                  <a:gd name="T2" fmla="*/ 6 w 8"/>
                  <a:gd name="T3" fmla="*/ 6 h 17"/>
                  <a:gd name="T4" fmla="*/ 5 w 8"/>
                  <a:gd name="T5" fmla="*/ 6 h 17"/>
                  <a:gd name="T6" fmla="*/ 3 w 8"/>
                  <a:gd name="T7" fmla="*/ 1 h 17"/>
                  <a:gd name="T8" fmla="*/ 3 w 8"/>
                  <a:gd name="T9" fmla="*/ 1 h 17"/>
                  <a:gd name="T10" fmla="*/ 2 w 8"/>
                  <a:gd name="T11" fmla="*/ 1 h 17"/>
                  <a:gd name="T12" fmla="*/ 2 w 8"/>
                  <a:gd name="T13" fmla="*/ 1 h 17"/>
                  <a:gd name="T14" fmla="*/ 1 w 8"/>
                  <a:gd name="T15" fmla="*/ 2 h 17"/>
                  <a:gd name="T16" fmla="*/ 1 w 8"/>
                  <a:gd name="T17" fmla="*/ 3 h 17"/>
                  <a:gd name="T18" fmla="*/ 1 w 8"/>
                  <a:gd name="T19" fmla="*/ 6 h 17"/>
                  <a:gd name="T20" fmla="*/ 4 w 8"/>
                  <a:gd name="T21" fmla="*/ 12 h 17"/>
                  <a:gd name="T22" fmla="*/ 7 w 8"/>
                  <a:gd name="T23" fmla="*/ 16 h 17"/>
                  <a:gd name="T24" fmla="*/ 7 w 8"/>
                  <a:gd name="T25" fmla="*/ 15 h 17"/>
                  <a:gd name="T26" fmla="*/ 8 w 8"/>
                  <a:gd name="T27" fmla="*/ 12 h 17"/>
                  <a:gd name="T28" fmla="*/ 7 w 8"/>
                  <a:gd name="T2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7">
                    <a:moveTo>
                      <a:pt x="7" y="9"/>
                    </a:moveTo>
                    <a:cubicBezTo>
                      <a:pt x="7" y="8"/>
                      <a:pt x="7" y="7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3" y="5"/>
                      <a:pt x="2" y="3"/>
                      <a:pt x="3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9"/>
                      <a:pt x="5" y="9"/>
                      <a:pt x="4" y="12"/>
                    </a:cubicBezTo>
                    <a:cubicBezTo>
                      <a:pt x="4" y="15"/>
                      <a:pt x="4" y="17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5" y="15"/>
                      <a:pt x="7" y="13"/>
                      <a:pt x="8" y="12"/>
                    </a:cubicBezTo>
                    <a:cubicBezTo>
                      <a:pt x="8" y="11"/>
                      <a:pt x="8" y="10"/>
                      <a:pt x="7" y="9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70"/>
              <p:cNvSpPr/>
              <p:nvPr/>
            </p:nvSpPr>
            <p:spPr bwMode="auto">
              <a:xfrm>
                <a:off x="2895" y="1973"/>
                <a:ext cx="270" cy="187"/>
              </a:xfrm>
              <a:custGeom>
                <a:avLst/>
                <a:gdLst>
                  <a:gd name="T0" fmla="*/ 4 w 101"/>
                  <a:gd name="T1" fmla="*/ 25 h 70"/>
                  <a:gd name="T2" fmla="*/ 12 w 101"/>
                  <a:gd name="T3" fmla="*/ 43 h 70"/>
                  <a:gd name="T4" fmla="*/ 21 w 101"/>
                  <a:gd name="T5" fmla="*/ 58 h 70"/>
                  <a:gd name="T6" fmla="*/ 59 w 101"/>
                  <a:gd name="T7" fmla="*/ 69 h 70"/>
                  <a:gd name="T8" fmla="*/ 89 w 101"/>
                  <a:gd name="T9" fmla="*/ 66 h 70"/>
                  <a:gd name="T10" fmla="*/ 93 w 101"/>
                  <a:gd name="T11" fmla="*/ 65 h 70"/>
                  <a:gd name="T12" fmla="*/ 101 w 101"/>
                  <a:gd name="T13" fmla="*/ 62 h 70"/>
                  <a:gd name="T14" fmla="*/ 100 w 101"/>
                  <a:gd name="T15" fmla="*/ 62 h 70"/>
                  <a:gd name="T16" fmla="*/ 86 w 101"/>
                  <a:gd name="T17" fmla="*/ 52 h 70"/>
                  <a:gd name="T18" fmla="*/ 72 w 101"/>
                  <a:gd name="T19" fmla="*/ 42 h 70"/>
                  <a:gd name="T20" fmla="*/ 55 w 101"/>
                  <a:gd name="T21" fmla="*/ 32 h 70"/>
                  <a:gd name="T22" fmla="*/ 41 w 101"/>
                  <a:gd name="T23" fmla="*/ 26 h 70"/>
                  <a:gd name="T24" fmla="*/ 25 w 101"/>
                  <a:gd name="T25" fmla="*/ 16 h 70"/>
                  <a:gd name="T26" fmla="*/ 20 w 101"/>
                  <a:gd name="T27" fmla="*/ 14 h 70"/>
                  <a:gd name="T28" fmla="*/ 15 w 101"/>
                  <a:gd name="T29" fmla="*/ 13 h 70"/>
                  <a:gd name="T30" fmla="*/ 14 w 101"/>
                  <a:gd name="T31" fmla="*/ 8 h 70"/>
                  <a:gd name="T32" fmla="*/ 11 w 101"/>
                  <a:gd name="T33" fmla="*/ 5 h 70"/>
                  <a:gd name="T34" fmla="*/ 8 w 101"/>
                  <a:gd name="T35" fmla="*/ 0 h 70"/>
                  <a:gd name="T36" fmla="*/ 7 w 101"/>
                  <a:gd name="T37" fmla="*/ 0 h 70"/>
                  <a:gd name="T38" fmla="*/ 4 w 101"/>
                  <a:gd name="T39" fmla="*/ 2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1" h="70">
                    <a:moveTo>
                      <a:pt x="4" y="25"/>
                    </a:moveTo>
                    <a:cubicBezTo>
                      <a:pt x="7" y="31"/>
                      <a:pt x="10" y="37"/>
                      <a:pt x="12" y="43"/>
                    </a:cubicBezTo>
                    <a:cubicBezTo>
                      <a:pt x="14" y="49"/>
                      <a:pt x="16" y="54"/>
                      <a:pt x="21" y="58"/>
                    </a:cubicBezTo>
                    <a:cubicBezTo>
                      <a:pt x="32" y="65"/>
                      <a:pt x="46" y="67"/>
                      <a:pt x="59" y="69"/>
                    </a:cubicBezTo>
                    <a:cubicBezTo>
                      <a:pt x="69" y="70"/>
                      <a:pt x="80" y="70"/>
                      <a:pt x="89" y="66"/>
                    </a:cubicBezTo>
                    <a:cubicBezTo>
                      <a:pt x="90" y="66"/>
                      <a:pt x="92" y="65"/>
                      <a:pt x="93" y="65"/>
                    </a:cubicBezTo>
                    <a:cubicBezTo>
                      <a:pt x="96" y="65"/>
                      <a:pt x="98" y="64"/>
                      <a:pt x="101" y="62"/>
                    </a:cubicBezTo>
                    <a:cubicBezTo>
                      <a:pt x="101" y="62"/>
                      <a:pt x="101" y="62"/>
                      <a:pt x="100" y="62"/>
                    </a:cubicBezTo>
                    <a:cubicBezTo>
                      <a:pt x="95" y="60"/>
                      <a:pt x="90" y="56"/>
                      <a:pt x="86" y="52"/>
                    </a:cubicBezTo>
                    <a:cubicBezTo>
                      <a:pt x="81" y="49"/>
                      <a:pt x="77" y="46"/>
                      <a:pt x="72" y="42"/>
                    </a:cubicBezTo>
                    <a:cubicBezTo>
                      <a:pt x="66" y="39"/>
                      <a:pt x="61" y="35"/>
                      <a:pt x="55" y="32"/>
                    </a:cubicBezTo>
                    <a:cubicBezTo>
                      <a:pt x="51" y="28"/>
                      <a:pt x="46" y="27"/>
                      <a:pt x="41" y="26"/>
                    </a:cubicBezTo>
                    <a:cubicBezTo>
                      <a:pt x="35" y="24"/>
                      <a:pt x="30" y="20"/>
                      <a:pt x="25" y="16"/>
                    </a:cubicBezTo>
                    <a:cubicBezTo>
                      <a:pt x="24" y="15"/>
                      <a:pt x="22" y="13"/>
                      <a:pt x="20" y="14"/>
                    </a:cubicBezTo>
                    <a:cubicBezTo>
                      <a:pt x="17" y="15"/>
                      <a:pt x="16" y="16"/>
                      <a:pt x="15" y="13"/>
                    </a:cubicBezTo>
                    <a:cubicBezTo>
                      <a:pt x="15" y="11"/>
                      <a:pt x="15" y="10"/>
                      <a:pt x="14" y="8"/>
                    </a:cubicBezTo>
                    <a:cubicBezTo>
                      <a:pt x="14" y="7"/>
                      <a:pt x="12" y="6"/>
                      <a:pt x="11" y="5"/>
                    </a:cubicBezTo>
                    <a:cubicBezTo>
                      <a:pt x="8" y="5"/>
                      <a:pt x="8" y="2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0" y="7"/>
                      <a:pt x="1" y="17"/>
                      <a:pt x="4" y="25"/>
                    </a:cubicBezTo>
                    <a:close/>
                  </a:path>
                </a:pathLst>
              </a:custGeom>
              <a:solidFill>
                <a:srgbClr val="A1B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71"/>
              <p:cNvSpPr/>
              <p:nvPr/>
            </p:nvSpPr>
            <p:spPr bwMode="auto">
              <a:xfrm>
                <a:off x="2908" y="2048"/>
                <a:ext cx="136" cy="109"/>
              </a:xfrm>
              <a:custGeom>
                <a:avLst/>
                <a:gdLst>
                  <a:gd name="T0" fmla="*/ 1 w 51"/>
                  <a:gd name="T1" fmla="*/ 1 h 41"/>
                  <a:gd name="T2" fmla="*/ 9 w 51"/>
                  <a:gd name="T3" fmla="*/ 19 h 41"/>
                  <a:gd name="T4" fmla="*/ 18 w 51"/>
                  <a:gd name="T5" fmla="*/ 32 h 41"/>
                  <a:gd name="T6" fmla="*/ 51 w 51"/>
                  <a:gd name="T7" fmla="*/ 41 h 41"/>
                  <a:gd name="T8" fmla="*/ 51 w 51"/>
                  <a:gd name="T9" fmla="*/ 40 h 41"/>
                  <a:gd name="T10" fmla="*/ 39 w 51"/>
                  <a:gd name="T11" fmla="*/ 37 h 41"/>
                  <a:gd name="T12" fmla="*/ 33 w 51"/>
                  <a:gd name="T13" fmla="*/ 36 h 41"/>
                  <a:gd name="T14" fmla="*/ 19 w 51"/>
                  <a:gd name="T15" fmla="*/ 27 h 41"/>
                  <a:gd name="T16" fmla="*/ 11 w 51"/>
                  <a:gd name="T17" fmla="*/ 20 h 41"/>
                  <a:gd name="T18" fmla="*/ 9 w 51"/>
                  <a:gd name="T19" fmla="*/ 11 h 41"/>
                  <a:gd name="T20" fmla="*/ 1 w 51"/>
                  <a:gd name="T21" fmla="*/ 0 h 41"/>
                  <a:gd name="T22" fmla="*/ 1 w 51"/>
                  <a:gd name="T2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1" h="41">
                    <a:moveTo>
                      <a:pt x="1" y="1"/>
                    </a:moveTo>
                    <a:cubicBezTo>
                      <a:pt x="4" y="7"/>
                      <a:pt x="6" y="13"/>
                      <a:pt x="9" y="19"/>
                    </a:cubicBezTo>
                    <a:cubicBezTo>
                      <a:pt x="11" y="24"/>
                      <a:pt x="13" y="28"/>
                      <a:pt x="18" y="32"/>
                    </a:cubicBezTo>
                    <a:cubicBezTo>
                      <a:pt x="27" y="38"/>
                      <a:pt x="40" y="38"/>
                      <a:pt x="51" y="41"/>
                    </a:cubicBezTo>
                    <a:cubicBezTo>
                      <a:pt x="51" y="41"/>
                      <a:pt x="51" y="40"/>
                      <a:pt x="51" y="40"/>
                    </a:cubicBezTo>
                    <a:cubicBezTo>
                      <a:pt x="47" y="37"/>
                      <a:pt x="43" y="37"/>
                      <a:pt x="39" y="37"/>
                    </a:cubicBezTo>
                    <a:cubicBezTo>
                      <a:pt x="37" y="36"/>
                      <a:pt x="35" y="36"/>
                      <a:pt x="33" y="36"/>
                    </a:cubicBezTo>
                    <a:cubicBezTo>
                      <a:pt x="27" y="35"/>
                      <a:pt x="25" y="29"/>
                      <a:pt x="19" y="27"/>
                    </a:cubicBezTo>
                    <a:cubicBezTo>
                      <a:pt x="15" y="26"/>
                      <a:pt x="12" y="24"/>
                      <a:pt x="11" y="20"/>
                    </a:cubicBezTo>
                    <a:cubicBezTo>
                      <a:pt x="10" y="17"/>
                      <a:pt x="9" y="14"/>
                      <a:pt x="9" y="11"/>
                    </a:cubicBezTo>
                    <a:cubicBezTo>
                      <a:pt x="8" y="6"/>
                      <a:pt x="3" y="4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72"/>
              <p:cNvSpPr/>
              <p:nvPr/>
            </p:nvSpPr>
            <p:spPr bwMode="auto">
              <a:xfrm>
                <a:off x="2905" y="1986"/>
                <a:ext cx="73" cy="43"/>
              </a:xfrm>
              <a:custGeom>
                <a:avLst/>
                <a:gdLst>
                  <a:gd name="T0" fmla="*/ 5 w 27"/>
                  <a:gd name="T1" fmla="*/ 1 h 16"/>
                  <a:gd name="T2" fmla="*/ 9 w 27"/>
                  <a:gd name="T3" fmla="*/ 4 h 16"/>
                  <a:gd name="T4" fmla="*/ 7 w 27"/>
                  <a:gd name="T5" fmla="*/ 8 h 16"/>
                  <a:gd name="T6" fmla="*/ 5 w 27"/>
                  <a:gd name="T7" fmla="*/ 8 h 16"/>
                  <a:gd name="T8" fmla="*/ 0 w 27"/>
                  <a:gd name="T9" fmla="*/ 13 h 16"/>
                  <a:gd name="T10" fmla="*/ 0 w 27"/>
                  <a:gd name="T11" fmla="*/ 14 h 16"/>
                  <a:gd name="T12" fmla="*/ 6 w 27"/>
                  <a:gd name="T13" fmla="*/ 15 h 16"/>
                  <a:gd name="T14" fmla="*/ 7 w 27"/>
                  <a:gd name="T15" fmla="*/ 15 h 16"/>
                  <a:gd name="T16" fmla="*/ 14 w 27"/>
                  <a:gd name="T17" fmla="*/ 12 h 16"/>
                  <a:gd name="T18" fmla="*/ 21 w 27"/>
                  <a:gd name="T19" fmla="*/ 13 h 16"/>
                  <a:gd name="T20" fmla="*/ 24 w 27"/>
                  <a:gd name="T21" fmla="*/ 14 h 16"/>
                  <a:gd name="T22" fmla="*/ 26 w 27"/>
                  <a:gd name="T23" fmla="*/ 16 h 16"/>
                  <a:gd name="T24" fmla="*/ 26 w 27"/>
                  <a:gd name="T25" fmla="*/ 15 h 16"/>
                  <a:gd name="T26" fmla="*/ 24 w 27"/>
                  <a:gd name="T27" fmla="*/ 13 h 16"/>
                  <a:gd name="T28" fmla="*/ 22 w 27"/>
                  <a:gd name="T29" fmla="*/ 12 h 16"/>
                  <a:gd name="T30" fmla="*/ 17 w 27"/>
                  <a:gd name="T31" fmla="*/ 10 h 16"/>
                  <a:gd name="T32" fmla="*/ 11 w 27"/>
                  <a:gd name="T33" fmla="*/ 7 h 16"/>
                  <a:gd name="T34" fmla="*/ 5 w 27"/>
                  <a:gd name="T35" fmla="*/ 0 h 16"/>
                  <a:gd name="T36" fmla="*/ 5 w 27"/>
                  <a:gd name="T3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16">
                    <a:moveTo>
                      <a:pt x="5" y="1"/>
                    </a:moveTo>
                    <a:cubicBezTo>
                      <a:pt x="6" y="1"/>
                      <a:pt x="8" y="2"/>
                      <a:pt x="9" y="4"/>
                    </a:cubicBezTo>
                    <a:cubicBezTo>
                      <a:pt x="10" y="6"/>
                      <a:pt x="10" y="7"/>
                      <a:pt x="7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2" y="9"/>
                      <a:pt x="4" y="13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2" y="15"/>
                      <a:pt x="4" y="15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10" y="15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1" y="13"/>
                    </a:cubicBezTo>
                    <a:cubicBezTo>
                      <a:pt x="21" y="13"/>
                      <a:pt x="22" y="14"/>
                      <a:pt x="24" y="14"/>
                    </a:cubicBezTo>
                    <a:cubicBezTo>
                      <a:pt x="24" y="15"/>
                      <a:pt x="25" y="15"/>
                      <a:pt x="26" y="16"/>
                    </a:cubicBezTo>
                    <a:cubicBezTo>
                      <a:pt x="26" y="16"/>
                      <a:pt x="27" y="16"/>
                      <a:pt x="26" y="15"/>
                    </a:cubicBezTo>
                    <a:cubicBezTo>
                      <a:pt x="26" y="14"/>
                      <a:pt x="25" y="14"/>
                      <a:pt x="24" y="13"/>
                    </a:cubicBezTo>
                    <a:cubicBezTo>
                      <a:pt x="23" y="13"/>
                      <a:pt x="23" y="12"/>
                      <a:pt x="22" y="12"/>
                    </a:cubicBezTo>
                    <a:cubicBezTo>
                      <a:pt x="20" y="11"/>
                      <a:pt x="18" y="10"/>
                      <a:pt x="17" y="10"/>
                    </a:cubicBezTo>
                    <a:cubicBezTo>
                      <a:pt x="14" y="10"/>
                      <a:pt x="11" y="10"/>
                      <a:pt x="11" y="7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5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8D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73"/>
              <p:cNvSpPr/>
              <p:nvPr/>
            </p:nvSpPr>
            <p:spPr bwMode="auto">
              <a:xfrm>
                <a:off x="2978" y="2064"/>
                <a:ext cx="155" cy="88"/>
              </a:xfrm>
              <a:custGeom>
                <a:avLst/>
                <a:gdLst>
                  <a:gd name="T0" fmla="*/ 16 w 58"/>
                  <a:gd name="T1" fmla="*/ 13 h 33"/>
                  <a:gd name="T2" fmla="*/ 0 w 58"/>
                  <a:gd name="T3" fmla="*/ 5 h 33"/>
                  <a:gd name="T4" fmla="*/ 0 w 58"/>
                  <a:gd name="T5" fmla="*/ 6 h 33"/>
                  <a:gd name="T6" fmla="*/ 18 w 58"/>
                  <a:gd name="T7" fmla="*/ 20 h 33"/>
                  <a:gd name="T8" fmla="*/ 30 w 58"/>
                  <a:gd name="T9" fmla="*/ 23 h 33"/>
                  <a:gd name="T10" fmla="*/ 32 w 58"/>
                  <a:gd name="T11" fmla="*/ 24 h 33"/>
                  <a:gd name="T12" fmla="*/ 30 w 58"/>
                  <a:gd name="T13" fmla="*/ 28 h 33"/>
                  <a:gd name="T14" fmla="*/ 25 w 58"/>
                  <a:gd name="T15" fmla="*/ 29 h 33"/>
                  <a:gd name="T16" fmla="*/ 25 w 58"/>
                  <a:gd name="T17" fmla="*/ 29 h 33"/>
                  <a:gd name="T18" fmla="*/ 38 w 58"/>
                  <a:gd name="T19" fmla="*/ 32 h 33"/>
                  <a:gd name="T20" fmla="*/ 39 w 58"/>
                  <a:gd name="T21" fmla="*/ 32 h 33"/>
                  <a:gd name="T22" fmla="*/ 41 w 58"/>
                  <a:gd name="T23" fmla="*/ 32 h 33"/>
                  <a:gd name="T24" fmla="*/ 45 w 58"/>
                  <a:gd name="T25" fmla="*/ 32 h 33"/>
                  <a:gd name="T26" fmla="*/ 58 w 58"/>
                  <a:gd name="T27" fmla="*/ 26 h 33"/>
                  <a:gd name="T28" fmla="*/ 58 w 58"/>
                  <a:gd name="T29" fmla="*/ 25 h 33"/>
                  <a:gd name="T30" fmla="*/ 52 w 58"/>
                  <a:gd name="T31" fmla="*/ 19 h 33"/>
                  <a:gd name="T32" fmla="*/ 44 w 58"/>
                  <a:gd name="T33" fmla="*/ 11 h 33"/>
                  <a:gd name="T34" fmla="*/ 27 w 58"/>
                  <a:gd name="T35" fmla="*/ 0 h 33"/>
                  <a:gd name="T36" fmla="*/ 27 w 58"/>
                  <a:gd name="T37" fmla="*/ 1 h 33"/>
                  <a:gd name="T38" fmla="*/ 37 w 58"/>
                  <a:gd name="T39" fmla="*/ 8 h 33"/>
                  <a:gd name="T40" fmla="*/ 41 w 58"/>
                  <a:gd name="T41" fmla="*/ 13 h 33"/>
                  <a:gd name="T42" fmla="*/ 36 w 58"/>
                  <a:gd name="T43" fmla="*/ 13 h 33"/>
                  <a:gd name="T44" fmla="*/ 15 w 58"/>
                  <a:gd name="T45" fmla="*/ 7 h 33"/>
                  <a:gd name="T46" fmla="*/ 14 w 58"/>
                  <a:gd name="T47" fmla="*/ 8 h 33"/>
                  <a:gd name="T48" fmla="*/ 17 w 58"/>
                  <a:gd name="T49" fmla="*/ 11 h 33"/>
                  <a:gd name="T50" fmla="*/ 20 w 58"/>
                  <a:gd name="T51" fmla="*/ 14 h 33"/>
                  <a:gd name="T52" fmla="*/ 16 w 58"/>
                  <a:gd name="T5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8" h="33">
                    <a:moveTo>
                      <a:pt x="16" y="13"/>
                    </a:moveTo>
                    <a:cubicBezTo>
                      <a:pt x="11" y="11"/>
                      <a:pt x="6" y="7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5" y="12"/>
                      <a:pt x="10" y="18"/>
                      <a:pt x="18" y="20"/>
                    </a:cubicBezTo>
                    <a:cubicBezTo>
                      <a:pt x="22" y="21"/>
                      <a:pt x="26" y="22"/>
                      <a:pt x="30" y="23"/>
                    </a:cubicBezTo>
                    <a:cubicBezTo>
                      <a:pt x="30" y="23"/>
                      <a:pt x="31" y="24"/>
                      <a:pt x="32" y="24"/>
                    </a:cubicBezTo>
                    <a:cubicBezTo>
                      <a:pt x="32" y="27"/>
                      <a:pt x="31" y="28"/>
                      <a:pt x="30" y="28"/>
                    </a:cubicBezTo>
                    <a:cubicBezTo>
                      <a:pt x="28" y="28"/>
                      <a:pt x="26" y="28"/>
                      <a:pt x="25" y="29"/>
                    </a:cubicBezTo>
                    <a:cubicBezTo>
                      <a:pt x="24" y="29"/>
                      <a:pt x="24" y="29"/>
                      <a:pt x="25" y="29"/>
                    </a:cubicBezTo>
                    <a:cubicBezTo>
                      <a:pt x="29" y="32"/>
                      <a:pt x="33" y="33"/>
                      <a:pt x="38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40" y="32"/>
                      <a:pt x="40" y="32"/>
                      <a:pt x="41" y="32"/>
                    </a:cubicBezTo>
                    <a:cubicBezTo>
                      <a:pt x="43" y="32"/>
                      <a:pt x="44" y="32"/>
                      <a:pt x="45" y="32"/>
                    </a:cubicBezTo>
                    <a:cubicBezTo>
                      <a:pt x="49" y="31"/>
                      <a:pt x="55" y="28"/>
                      <a:pt x="58" y="26"/>
                    </a:cubicBezTo>
                    <a:cubicBezTo>
                      <a:pt x="58" y="26"/>
                      <a:pt x="58" y="26"/>
                      <a:pt x="58" y="25"/>
                    </a:cubicBezTo>
                    <a:cubicBezTo>
                      <a:pt x="57" y="23"/>
                      <a:pt x="54" y="21"/>
                      <a:pt x="52" y="19"/>
                    </a:cubicBezTo>
                    <a:cubicBezTo>
                      <a:pt x="50" y="16"/>
                      <a:pt x="47" y="14"/>
                      <a:pt x="44" y="11"/>
                    </a:cubicBezTo>
                    <a:cubicBezTo>
                      <a:pt x="39" y="7"/>
                      <a:pt x="33" y="3"/>
                      <a:pt x="27" y="0"/>
                    </a:cubicBezTo>
                    <a:cubicBezTo>
                      <a:pt x="26" y="0"/>
                      <a:pt x="26" y="0"/>
                      <a:pt x="27" y="1"/>
                    </a:cubicBezTo>
                    <a:cubicBezTo>
                      <a:pt x="30" y="3"/>
                      <a:pt x="34" y="5"/>
                      <a:pt x="37" y="8"/>
                    </a:cubicBezTo>
                    <a:cubicBezTo>
                      <a:pt x="37" y="9"/>
                      <a:pt x="40" y="13"/>
                      <a:pt x="41" y="13"/>
                    </a:cubicBezTo>
                    <a:cubicBezTo>
                      <a:pt x="39" y="13"/>
                      <a:pt x="38" y="13"/>
                      <a:pt x="36" y="13"/>
                    </a:cubicBezTo>
                    <a:cubicBezTo>
                      <a:pt x="29" y="12"/>
                      <a:pt x="22" y="7"/>
                      <a:pt x="15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5" y="9"/>
                      <a:pt x="16" y="10"/>
                      <a:pt x="17" y="11"/>
                    </a:cubicBezTo>
                    <a:cubicBezTo>
                      <a:pt x="18" y="12"/>
                      <a:pt x="19" y="13"/>
                      <a:pt x="20" y="14"/>
                    </a:cubicBezTo>
                    <a:cubicBezTo>
                      <a:pt x="19" y="13"/>
                      <a:pt x="17" y="13"/>
                      <a:pt x="16" y="1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74"/>
              <p:cNvSpPr/>
              <p:nvPr/>
            </p:nvSpPr>
            <p:spPr bwMode="auto">
              <a:xfrm>
                <a:off x="2962" y="2058"/>
                <a:ext cx="203" cy="105"/>
              </a:xfrm>
              <a:custGeom>
                <a:avLst/>
                <a:gdLst>
                  <a:gd name="T0" fmla="*/ 0 w 76"/>
                  <a:gd name="T1" fmla="*/ 3 h 39"/>
                  <a:gd name="T2" fmla="*/ 40 w 76"/>
                  <a:gd name="T3" fmla="*/ 23 h 39"/>
                  <a:gd name="T4" fmla="*/ 40 w 76"/>
                  <a:gd name="T5" fmla="*/ 28 h 39"/>
                  <a:gd name="T6" fmla="*/ 42 w 76"/>
                  <a:gd name="T7" fmla="*/ 30 h 39"/>
                  <a:gd name="T8" fmla="*/ 42 w 76"/>
                  <a:gd name="T9" fmla="*/ 31 h 39"/>
                  <a:gd name="T10" fmla="*/ 43 w 76"/>
                  <a:gd name="T11" fmla="*/ 31 h 39"/>
                  <a:gd name="T12" fmla="*/ 44 w 76"/>
                  <a:gd name="T13" fmla="*/ 31 h 39"/>
                  <a:gd name="T14" fmla="*/ 44 w 76"/>
                  <a:gd name="T15" fmla="*/ 31 h 39"/>
                  <a:gd name="T16" fmla="*/ 40 w 76"/>
                  <a:gd name="T17" fmla="*/ 33 h 39"/>
                  <a:gd name="T18" fmla="*/ 21 w 76"/>
                  <a:gd name="T19" fmla="*/ 34 h 39"/>
                  <a:gd name="T20" fmla="*/ 21 w 76"/>
                  <a:gd name="T21" fmla="*/ 35 h 39"/>
                  <a:gd name="T22" fmla="*/ 49 w 76"/>
                  <a:gd name="T23" fmla="*/ 37 h 39"/>
                  <a:gd name="T24" fmla="*/ 65 w 76"/>
                  <a:gd name="T25" fmla="*/ 33 h 39"/>
                  <a:gd name="T26" fmla="*/ 75 w 76"/>
                  <a:gd name="T27" fmla="*/ 30 h 39"/>
                  <a:gd name="T28" fmla="*/ 75 w 76"/>
                  <a:gd name="T29" fmla="*/ 30 h 39"/>
                  <a:gd name="T30" fmla="*/ 64 w 76"/>
                  <a:gd name="T31" fmla="*/ 22 h 39"/>
                  <a:gd name="T32" fmla="*/ 51 w 76"/>
                  <a:gd name="T33" fmla="*/ 15 h 39"/>
                  <a:gd name="T34" fmla="*/ 48 w 76"/>
                  <a:gd name="T35" fmla="*/ 13 h 39"/>
                  <a:gd name="T36" fmla="*/ 41 w 76"/>
                  <a:gd name="T37" fmla="*/ 6 h 39"/>
                  <a:gd name="T38" fmla="*/ 30 w 76"/>
                  <a:gd name="T39" fmla="*/ 0 h 39"/>
                  <a:gd name="T40" fmla="*/ 30 w 76"/>
                  <a:gd name="T41" fmla="*/ 1 h 39"/>
                  <a:gd name="T42" fmla="*/ 42 w 76"/>
                  <a:gd name="T43" fmla="*/ 8 h 39"/>
                  <a:gd name="T44" fmla="*/ 42 w 76"/>
                  <a:gd name="T45" fmla="*/ 8 h 39"/>
                  <a:gd name="T46" fmla="*/ 47 w 76"/>
                  <a:gd name="T47" fmla="*/ 12 h 39"/>
                  <a:gd name="T48" fmla="*/ 48 w 76"/>
                  <a:gd name="T49" fmla="*/ 13 h 39"/>
                  <a:gd name="T50" fmla="*/ 44 w 76"/>
                  <a:gd name="T51" fmla="*/ 13 h 39"/>
                  <a:gd name="T52" fmla="*/ 44 w 76"/>
                  <a:gd name="T53" fmla="*/ 14 h 39"/>
                  <a:gd name="T54" fmla="*/ 47 w 76"/>
                  <a:gd name="T55" fmla="*/ 15 h 39"/>
                  <a:gd name="T56" fmla="*/ 48 w 76"/>
                  <a:gd name="T57" fmla="*/ 16 h 39"/>
                  <a:gd name="T58" fmla="*/ 51 w 76"/>
                  <a:gd name="T59" fmla="*/ 19 h 39"/>
                  <a:gd name="T60" fmla="*/ 44 w 76"/>
                  <a:gd name="T61" fmla="*/ 19 h 39"/>
                  <a:gd name="T62" fmla="*/ 29 w 76"/>
                  <a:gd name="T63" fmla="*/ 18 h 39"/>
                  <a:gd name="T64" fmla="*/ 2 w 76"/>
                  <a:gd name="T65" fmla="*/ 4 h 39"/>
                  <a:gd name="T66" fmla="*/ 2 w 76"/>
                  <a:gd name="T67" fmla="*/ 3 h 39"/>
                  <a:gd name="T68" fmla="*/ 0 w 76"/>
                  <a:gd name="T69" fmla="*/ 2 h 39"/>
                  <a:gd name="T70" fmla="*/ 0 w 76"/>
                  <a:gd name="T71" fmla="*/ 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39">
                    <a:moveTo>
                      <a:pt x="0" y="3"/>
                    </a:moveTo>
                    <a:cubicBezTo>
                      <a:pt x="11" y="13"/>
                      <a:pt x="25" y="20"/>
                      <a:pt x="40" y="23"/>
                    </a:cubicBezTo>
                    <a:cubicBezTo>
                      <a:pt x="50" y="26"/>
                      <a:pt x="38" y="25"/>
                      <a:pt x="40" y="28"/>
                    </a:cubicBezTo>
                    <a:cubicBezTo>
                      <a:pt x="40" y="29"/>
                      <a:pt x="41" y="30"/>
                      <a:pt x="42" y="30"/>
                    </a:cubicBezTo>
                    <a:cubicBezTo>
                      <a:pt x="42" y="30"/>
                      <a:pt x="42" y="30"/>
                      <a:pt x="42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3" y="32"/>
                      <a:pt x="41" y="33"/>
                      <a:pt x="40" y="33"/>
                    </a:cubicBezTo>
                    <a:cubicBezTo>
                      <a:pt x="33" y="34"/>
                      <a:pt x="27" y="33"/>
                      <a:pt x="21" y="34"/>
                    </a:cubicBezTo>
                    <a:cubicBezTo>
                      <a:pt x="21" y="34"/>
                      <a:pt x="21" y="34"/>
                      <a:pt x="21" y="35"/>
                    </a:cubicBezTo>
                    <a:cubicBezTo>
                      <a:pt x="30" y="37"/>
                      <a:pt x="39" y="39"/>
                      <a:pt x="49" y="37"/>
                    </a:cubicBezTo>
                    <a:cubicBezTo>
                      <a:pt x="54" y="36"/>
                      <a:pt x="59" y="34"/>
                      <a:pt x="65" y="33"/>
                    </a:cubicBezTo>
                    <a:cubicBezTo>
                      <a:pt x="69" y="33"/>
                      <a:pt x="72" y="33"/>
                      <a:pt x="75" y="30"/>
                    </a:cubicBezTo>
                    <a:cubicBezTo>
                      <a:pt x="76" y="30"/>
                      <a:pt x="75" y="30"/>
                      <a:pt x="75" y="30"/>
                    </a:cubicBezTo>
                    <a:cubicBezTo>
                      <a:pt x="71" y="28"/>
                      <a:pt x="68" y="25"/>
                      <a:pt x="64" y="22"/>
                    </a:cubicBezTo>
                    <a:cubicBezTo>
                      <a:pt x="60" y="20"/>
                      <a:pt x="55" y="18"/>
                      <a:pt x="51" y="15"/>
                    </a:cubicBezTo>
                    <a:cubicBezTo>
                      <a:pt x="50" y="14"/>
                      <a:pt x="49" y="13"/>
                      <a:pt x="48" y="13"/>
                    </a:cubicBezTo>
                    <a:cubicBezTo>
                      <a:pt x="46" y="10"/>
                      <a:pt x="44" y="8"/>
                      <a:pt x="41" y="6"/>
                    </a:cubicBezTo>
                    <a:cubicBezTo>
                      <a:pt x="38" y="4"/>
                      <a:pt x="34" y="2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4" y="3"/>
                      <a:pt x="38" y="5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4" y="9"/>
                      <a:pt x="45" y="11"/>
                      <a:pt x="47" y="12"/>
                    </a:cubicBezTo>
                    <a:cubicBezTo>
                      <a:pt x="47" y="13"/>
                      <a:pt x="48" y="13"/>
                      <a:pt x="48" y="13"/>
                    </a:cubicBezTo>
                    <a:cubicBezTo>
                      <a:pt x="49" y="15"/>
                      <a:pt x="45" y="13"/>
                      <a:pt x="44" y="13"/>
                    </a:cubicBezTo>
                    <a:cubicBezTo>
                      <a:pt x="44" y="13"/>
                      <a:pt x="44" y="14"/>
                      <a:pt x="44" y="14"/>
                    </a:cubicBezTo>
                    <a:cubicBezTo>
                      <a:pt x="45" y="14"/>
                      <a:pt x="46" y="15"/>
                      <a:pt x="47" y="15"/>
                    </a:cubicBezTo>
                    <a:cubicBezTo>
                      <a:pt x="47" y="15"/>
                      <a:pt x="47" y="16"/>
                      <a:pt x="48" y="16"/>
                    </a:cubicBezTo>
                    <a:cubicBezTo>
                      <a:pt x="50" y="17"/>
                      <a:pt x="51" y="18"/>
                      <a:pt x="51" y="19"/>
                    </a:cubicBezTo>
                    <a:cubicBezTo>
                      <a:pt x="49" y="19"/>
                      <a:pt x="46" y="19"/>
                      <a:pt x="44" y="19"/>
                    </a:cubicBezTo>
                    <a:cubicBezTo>
                      <a:pt x="39" y="19"/>
                      <a:pt x="34" y="19"/>
                      <a:pt x="29" y="18"/>
                    </a:cubicBezTo>
                    <a:cubicBezTo>
                      <a:pt x="19" y="16"/>
                      <a:pt x="10" y="9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6F8A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75"/>
              <p:cNvSpPr/>
              <p:nvPr/>
            </p:nvSpPr>
            <p:spPr bwMode="auto">
              <a:xfrm>
                <a:off x="2900" y="1991"/>
                <a:ext cx="35" cy="32"/>
              </a:xfrm>
              <a:custGeom>
                <a:avLst/>
                <a:gdLst>
                  <a:gd name="T0" fmla="*/ 5 w 13"/>
                  <a:gd name="T1" fmla="*/ 3 h 12"/>
                  <a:gd name="T2" fmla="*/ 3 w 13"/>
                  <a:gd name="T3" fmla="*/ 6 h 12"/>
                  <a:gd name="T4" fmla="*/ 3 w 13"/>
                  <a:gd name="T5" fmla="*/ 7 h 12"/>
                  <a:gd name="T6" fmla="*/ 0 w 13"/>
                  <a:gd name="T7" fmla="*/ 10 h 12"/>
                  <a:gd name="T8" fmla="*/ 0 w 13"/>
                  <a:gd name="T9" fmla="*/ 11 h 12"/>
                  <a:gd name="T10" fmla="*/ 1 w 13"/>
                  <a:gd name="T11" fmla="*/ 12 h 12"/>
                  <a:gd name="T12" fmla="*/ 1 w 13"/>
                  <a:gd name="T13" fmla="*/ 12 h 12"/>
                  <a:gd name="T14" fmla="*/ 1 w 13"/>
                  <a:gd name="T15" fmla="*/ 12 h 12"/>
                  <a:gd name="T16" fmla="*/ 3 w 13"/>
                  <a:gd name="T17" fmla="*/ 12 h 12"/>
                  <a:gd name="T18" fmla="*/ 5 w 13"/>
                  <a:gd name="T19" fmla="*/ 10 h 12"/>
                  <a:gd name="T20" fmla="*/ 9 w 13"/>
                  <a:gd name="T21" fmla="*/ 4 h 12"/>
                  <a:gd name="T22" fmla="*/ 11 w 13"/>
                  <a:gd name="T23" fmla="*/ 0 h 12"/>
                  <a:gd name="T24" fmla="*/ 10 w 13"/>
                  <a:gd name="T25" fmla="*/ 1 h 12"/>
                  <a:gd name="T26" fmla="*/ 7 w 13"/>
                  <a:gd name="T27" fmla="*/ 2 h 12"/>
                  <a:gd name="T28" fmla="*/ 5 w 13"/>
                  <a:gd name="T2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2">
                    <a:moveTo>
                      <a:pt x="5" y="3"/>
                    </a:moveTo>
                    <a:cubicBezTo>
                      <a:pt x="4" y="4"/>
                      <a:pt x="3" y="5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11"/>
                      <a:pt x="0" y="10"/>
                    </a:cubicBezTo>
                    <a:cubicBezTo>
                      <a:pt x="0" y="10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4" y="11"/>
                      <a:pt x="5" y="11"/>
                      <a:pt x="5" y="10"/>
                    </a:cubicBezTo>
                    <a:cubicBezTo>
                      <a:pt x="7" y="8"/>
                      <a:pt x="6" y="5"/>
                      <a:pt x="9" y="4"/>
                    </a:cubicBezTo>
                    <a:cubicBezTo>
                      <a:pt x="11" y="4"/>
                      <a:pt x="13" y="3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2"/>
                      <a:pt x="7" y="2"/>
                      <a:pt x="7" y="2"/>
                    </a:cubicBezTo>
                    <a:cubicBezTo>
                      <a:pt x="6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C9C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76"/>
              <p:cNvSpPr/>
              <p:nvPr/>
            </p:nvSpPr>
            <p:spPr bwMode="auto">
              <a:xfrm>
                <a:off x="3071" y="1437"/>
                <a:ext cx="206" cy="236"/>
              </a:xfrm>
              <a:custGeom>
                <a:avLst/>
                <a:gdLst>
                  <a:gd name="T0" fmla="*/ 68 w 77"/>
                  <a:gd name="T1" fmla="*/ 41 h 88"/>
                  <a:gd name="T2" fmla="*/ 67 w 77"/>
                  <a:gd name="T3" fmla="*/ 37 h 88"/>
                  <a:gd name="T4" fmla="*/ 71 w 77"/>
                  <a:gd name="T5" fmla="*/ 33 h 88"/>
                  <a:gd name="T6" fmla="*/ 73 w 77"/>
                  <a:gd name="T7" fmla="*/ 18 h 88"/>
                  <a:gd name="T8" fmla="*/ 49 w 77"/>
                  <a:gd name="T9" fmla="*/ 20 h 88"/>
                  <a:gd name="T10" fmla="*/ 48 w 77"/>
                  <a:gd name="T11" fmla="*/ 6 h 88"/>
                  <a:gd name="T12" fmla="*/ 38 w 77"/>
                  <a:gd name="T13" fmla="*/ 1 h 88"/>
                  <a:gd name="T14" fmla="*/ 25 w 77"/>
                  <a:gd name="T15" fmla="*/ 20 h 88"/>
                  <a:gd name="T16" fmla="*/ 0 w 77"/>
                  <a:gd name="T17" fmla="*/ 40 h 88"/>
                  <a:gd name="T18" fmla="*/ 9 w 77"/>
                  <a:gd name="T19" fmla="*/ 49 h 88"/>
                  <a:gd name="T20" fmla="*/ 17 w 77"/>
                  <a:gd name="T21" fmla="*/ 48 h 88"/>
                  <a:gd name="T22" fmla="*/ 19 w 77"/>
                  <a:gd name="T23" fmla="*/ 48 h 88"/>
                  <a:gd name="T24" fmla="*/ 14 w 77"/>
                  <a:gd name="T25" fmla="*/ 53 h 88"/>
                  <a:gd name="T26" fmla="*/ 5 w 77"/>
                  <a:gd name="T27" fmla="*/ 65 h 88"/>
                  <a:gd name="T28" fmla="*/ 14 w 77"/>
                  <a:gd name="T29" fmla="*/ 78 h 88"/>
                  <a:gd name="T30" fmla="*/ 24 w 77"/>
                  <a:gd name="T31" fmla="*/ 74 h 88"/>
                  <a:gd name="T32" fmla="*/ 28 w 77"/>
                  <a:gd name="T33" fmla="*/ 83 h 88"/>
                  <a:gd name="T34" fmla="*/ 47 w 77"/>
                  <a:gd name="T35" fmla="*/ 64 h 88"/>
                  <a:gd name="T36" fmla="*/ 47 w 77"/>
                  <a:gd name="T37" fmla="*/ 62 h 88"/>
                  <a:gd name="T38" fmla="*/ 48 w 77"/>
                  <a:gd name="T39" fmla="*/ 63 h 88"/>
                  <a:gd name="T40" fmla="*/ 55 w 77"/>
                  <a:gd name="T41" fmla="*/ 66 h 88"/>
                  <a:gd name="T42" fmla="*/ 71 w 77"/>
                  <a:gd name="T43" fmla="*/ 66 h 88"/>
                  <a:gd name="T44" fmla="*/ 77 w 77"/>
                  <a:gd name="T45" fmla="*/ 53 h 88"/>
                  <a:gd name="T46" fmla="*/ 68 w 77"/>
                  <a:gd name="T47" fmla="*/ 4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7" h="88">
                    <a:moveTo>
                      <a:pt x="68" y="41"/>
                    </a:moveTo>
                    <a:cubicBezTo>
                      <a:pt x="65" y="39"/>
                      <a:pt x="63" y="39"/>
                      <a:pt x="67" y="37"/>
                    </a:cubicBezTo>
                    <a:cubicBezTo>
                      <a:pt x="69" y="36"/>
                      <a:pt x="70" y="34"/>
                      <a:pt x="71" y="33"/>
                    </a:cubicBezTo>
                    <a:cubicBezTo>
                      <a:pt x="73" y="30"/>
                      <a:pt x="75" y="21"/>
                      <a:pt x="73" y="18"/>
                    </a:cubicBezTo>
                    <a:cubicBezTo>
                      <a:pt x="69" y="12"/>
                      <a:pt x="54" y="16"/>
                      <a:pt x="49" y="20"/>
                    </a:cubicBezTo>
                    <a:cubicBezTo>
                      <a:pt x="51" y="19"/>
                      <a:pt x="49" y="9"/>
                      <a:pt x="48" y="6"/>
                    </a:cubicBezTo>
                    <a:cubicBezTo>
                      <a:pt x="46" y="2"/>
                      <a:pt x="43" y="0"/>
                      <a:pt x="38" y="1"/>
                    </a:cubicBezTo>
                    <a:cubicBezTo>
                      <a:pt x="29" y="1"/>
                      <a:pt x="22" y="12"/>
                      <a:pt x="25" y="20"/>
                    </a:cubicBezTo>
                    <a:cubicBezTo>
                      <a:pt x="14" y="17"/>
                      <a:pt x="1" y="29"/>
                      <a:pt x="0" y="40"/>
                    </a:cubicBezTo>
                    <a:cubicBezTo>
                      <a:pt x="0" y="45"/>
                      <a:pt x="5" y="48"/>
                      <a:pt x="9" y="49"/>
                    </a:cubicBezTo>
                    <a:cubicBezTo>
                      <a:pt x="11" y="50"/>
                      <a:pt x="15" y="49"/>
                      <a:pt x="17" y="48"/>
                    </a:cubicBezTo>
                    <a:cubicBezTo>
                      <a:pt x="18" y="48"/>
                      <a:pt x="21" y="46"/>
                      <a:pt x="19" y="48"/>
                    </a:cubicBezTo>
                    <a:cubicBezTo>
                      <a:pt x="17" y="50"/>
                      <a:pt x="15" y="51"/>
                      <a:pt x="14" y="53"/>
                    </a:cubicBezTo>
                    <a:cubicBezTo>
                      <a:pt x="10" y="56"/>
                      <a:pt x="5" y="60"/>
                      <a:pt x="5" y="65"/>
                    </a:cubicBezTo>
                    <a:cubicBezTo>
                      <a:pt x="5" y="71"/>
                      <a:pt x="9" y="75"/>
                      <a:pt x="14" y="78"/>
                    </a:cubicBezTo>
                    <a:cubicBezTo>
                      <a:pt x="18" y="79"/>
                      <a:pt x="22" y="77"/>
                      <a:pt x="24" y="74"/>
                    </a:cubicBezTo>
                    <a:cubicBezTo>
                      <a:pt x="22" y="76"/>
                      <a:pt x="25" y="82"/>
                      <a:pt x="28" y="83"/>
                    </a:cubicBezTo>
                    <a:cubicBezTo>
                      <a:pt x="39" y="88"/>
                      <a:pt x="48" y="74"/>
                      <a:pt x="47" y="64"/>
                    </a:cubicBezTo>
                    <a:cubicBezTo>
                      <a:pt x="47" y="63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8" y="63"/>
                    </a:cubicBezTo>
                    <a:cubicBezTo>
                      <a:pt x="50" y="64"/>
                      <a:pt x="53" y="65"/>
                      <a:pt x="55" y="66"/>
                    </a:cubicBezTo>
                    <a:cubicBezTo>
                      <a:pt x="60" y="68"/>
                      <a:pt x="66" y="68"/>
                      <a:pt x="71" y="66"/>
                    </a:cubicBezTo>
                    <a:cubicBezTo>
                      <a:pt x="75" y="63"/>
                      <a:pt x="76" y="58"/>
                      <a:pt x="77" y="53"/>
                    </a:cubicBezTo>
                    <a:cubicBezTo>
                      <a:pt x="77" y="48"/>
                      <a:pt x="72" y="44"/>
                      <a:pt x="68" y="41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77"/>
              <p:cNvSpPr/>
              <p:nvPr/>
            </p:nvSpPr>
            <p:spPr bwMode="auto">
              <a:xfrm>
                <a:off x="3085" y="1477"/>
                <a:ext cx="82" cy="164"/>
              </a:xfrm>
              <a:custGeom>
                <a:avLst/>
                <a:gdLst>
                  <a:gd name="T0" fmla="*/ 31 w 31"/>
                  <a:gd name="T1" fmla="*/ 30 h 61"/>
                  <a:gd name="T2" fmla="*/ 30 w 31"/>
                  <a:gd name="T3" fmla="*/ 30 h 61"/>
                  <a:gd name="T4" fmla="*/ 30 w 31"/>
                  <a:gd name="T5" fmla="*/ 21 h 61"/>
                  <a:gd name="T6" fmla="*/ 25 w 31"/>
                  <a:gd name="T7" fmla="*/ 15 h 61"/>
                  <a:gd name="T8" fmla="*/ 23 w 31"/>
                  <a:gd name="T9" fmla="*/ 1 h 61"/>
                  <a:gd name="T10" fmla="*/ 22 w 31"/>
                  <a:gd name="T11" fmla="*/ 1 h 61"/>
                  <a:gd name="T12" fmla="*/ 21 w 31"/>
                  <a:gd name="T13" fmla="*/ 5 h 61"/>
                  <a:gd name="T14" fmla="*/ 11 w 31"/>
                  <a:gd name="T15" fmla="*/ 7 h 61"/>
                  <a:gd name="T16" fmla="*/ 0 w 31"/>
                  <a:gd name="T17" fmla="*/ 19 h 61"/>
                  <a:gd name="T18" fmla="*/ 1 w 31"/>
                  <a:gd name="T19" fmla="*/ 23 h 61"/>
                  <a:gd name="T20" fmla="*/ 2 w 31"/>
                  <a:gd name="T21" fmla="*/ 30 h 61"/>
                  <a:gd name="T22" fmla="*/ 15 w 31"/>
                  <a:gd name="T23" fmla="*/ 31 h 61"/>
                  <a:gd name="T24" fmla="*/ 12 w 31"/>
                  <a:gd name="T25" fmla="*/ 36 h 61"/>
                  <a:gd name="T26" fmla="*/ 8 w 31"/>
                  <a:gd name="T27" fmla="*/ 40 h 61"/>
                  <a:gd name="T28" fmla="*/ 4 w 31"/>
                  <a:gd name="T29" fmla="*/ 46 h 61"/>
                  <a:gd name="T30" fmla="*/ 11 w 31"/>
                  <a:gd name="T31" fmla="*/ 59 h 61"/>
                  <a:gd name="T32" fmla="*/ 20 w 31"/>
                  <a:gd name="T33" fmla="*/ 56 h 61"/>
                  <a:gd name="T34" fmla="*/ 22 w 31"/>
                  <a:gd name="T35" fmla="*/ 51 h 61"/>
                  <a:gd name="T36" fmla="*/ 24 w 31"/>
                  <a:gd name="T37" fmla="*/ 50 h 61"/>
                  <a:gd name="T38" fmla="*/ 31 w 31"/>
                  <a:gd name="T39" fmla="*/ 31 h 61"/>
                  <a:gd name="T40" fmla="*/ 31 w 31"/>
                  <a:gd name="T41" fmla="*/ 3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61">
                    <a:moveTo>
                      <a:pt x="31" y="30"/>
                    </a:moveTo>
                    <a:cubicBezTo>
                      <a:pt x="31" y="30"/>
                      <a:pt x="31" y="30"/>
                      <a:pt x="30" y="30"/>
                    </a:cubicBezTo>
                    <a:cubicBezTo>
                      <a:pt x="31" y="27"/>
                      <a:pt x="31" y="24"/>
                      <a:pt x="30" y="21"/>
                    </a:cubicBezTo>
                    <a:cubicBezTo>
                      <a:pt x="29" y="19"/>
                      <a:pt x="26" y="18"/>
                      <a:pt x="25" y="15"/>
                    </a:cubicBezTo>
                    <a:cubicBezTo>
                      <a:pt x="23" y="10"/>
                      <a:pt x="23" y="5"/>
                      <a:pt x="23" y="1"/>
                    </a:cubicBezTo>
                    <a:cubicBezTo>
                      <a:pt x="23" y="0"/>
                      <a:pt x="22" y="0"/>
                      <a:pt x="22" y="1"/>
                    </a:cubicBezTo>
                    <a:cubicBezTo>
                      <a:pt x="22" y="1"/>
                      <a:pt x="21" y="5"/>
                      <a:pt x="21" y="5"/>
                    </a:cubicBezTo>
                    <a:cubicBezTo>
                      <a:pt x="17" y="5"/>
                      <a:pt x="14" y="6"/>
                      <a:pt x="11" y="7"/>
                    </a:cubicBezTo>
                    <a:cubicBezTo>
                      <a:pt x="6" y="8"/>
                      <a:pt x="0" y="13"/>
                      <a:pt x="0" y="19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7" y="28"/>
                      <a:pt x="2" y="26"/>
                      <a:pt x="2" y="30"/>
                    </a:cubicBezTo>
                    <a:cubicBezTo>
                      <a:pt x="4" y="34"/>
                      <a:pt x="12" y="32"/>
                      <a:pt x="15" y="31"/>
                    </a:cubicBezTo>
                    <a:cubicBezTo>
                      <a:pt x="16" y="31"/>
                      <a:pt x="12" y="36"/>
                      <a:pt x="12" y="36"/>
                    </a:cubicBezTo>
                    <a:cubicBezTo>
                      <a:pt x="10" y="37"/>
                      <a:pt x="9" y="39"/>
                      <a:pt x="8" y="40"/>
                    </a:cubicBezTo>
                    <a:cubicBezTo>
                      <a:pt x="6" y="42"/>
                      <a:pt x="5" y="44"/>
                      <a:pt x="4" y="46"/>
                    </a:cubicBezTo>
                    <a:cubicBezTo>
                      <a:pt x="4" y="51"/>
                      <a:pt x="7" y="56"/>
                      <a:pt x="11" y="59"/>
                    </a:cubicBezTo>
                    <a:cubicBezTo>
                      <a:pt x="15" y="61"/>
                      <a:pt x="18" y="59"/>
                      <a:pt x="20" y="56"/>
                    </a:cubicBezTo>
                    <a:cubicBezTo>
                      <a:pt x="21" y="54"/>
                      <a:pt x="21" y="53"/>
                      <a:pt x="22" y="51"/>
                    </a:cubicBezTo>
                    <a:cubicBezTo>
                      <a:pt x="23" y="51"/>
                      <a:pt x="23" y="50"/>
                      <a:pt x="24" y="50"/>
                    </a:cubicBezTo>
                    <a:cubicBezTo>
                      <a:pt x="28" y="44"/>
                      <a:pt x="30" y="37"/>
                      <a:pt x="31" y="31"/>
                    </a:cubicBezTo>
                    <a:cubicBezTo>
                      <a:pt x="31" y="30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78"/>
              <p:cNvSpPr/>
              <p:nvPr/>
            </p:nvSpPr>
            <p:spPr bwMode="auto">
              <a:xfrm>
                <a:off x="3170" y="1507"/>
                <a:ext cx="51" cy="126"/>
              </a:xfrm>
              <a:custGeom>
                <a:avLst/>
                <a:gdLst>
                  <a:gd name="T0" fmla="*/ 18 w 19"/>
                  <a:gd name="T1" fmla="*/ 22 h 47"/>
                  <a:gd name="T2" fmla="*/ 13 w 19"/>
                  <a:gd name="T3" fmla="*/ 19 h 47"/>
                  <a:gd name="T4" fmla="*/ 8 w 19"/>
                  <a:gd name="T5" fmla="*/ 16 h 47"/>
                  <a:gd name="T6" fmla="*/ 15 w 19"/>
                  <a:gd name="T7" fmla="*/ 13 h 47"/>
                  <a:gd name="T8" fmla="*/ 15 w 19"/>
                  <a:gd name="T9" fmla="*/ 12 h 47"/>
                  <a:gd name="T10" fmla="*/ 10 w 19"/>
                  <a:gd name="T11" fmla="*/ 12 h 47"/>
                  <a:gd name="T12" fmla="*/ 17 w 19"/>
                  <a:gd name="T13" fmla="*/ 7 h 47"/>
                  <a:gd name="T14" fmla="*/ 16 w 19"/>
                  <a:gd name="T15" fmla="*/ 6 h 47"/>
                  <a:gd name="T16" fmla="*/ 10 w 19"/>
                  <a:gd name="T17" fmla="*/ 7 h 47"/>
                  <a:gd name="T18" fmla="*/ 12 w 19"/>
                  <a:gd name="T19" fmla="*/ 1 h 47"/>
                  <a:gd name="T20" fmla="*/ 11 w 19"/>
                  <a:gd name="T21" fmla="*/ 0 h 47"/>
                  <a:gd name="T22" fmla="*/ 5 w 19"/>
                  <a:gd name="T23" fmla="*/ 8 h 47"/>
                  <a:gd name="T24" fmla="*/ 0 w 19"/>
                  <a:gd name="T25" fmla="*/ 16 h 47"/>
                  <a:gd name="T26" fmla="*/ 5 w 19"/>
                  <a:gd name="T27" fmla="*/ 29 h 47"/>
                  <a:gd name="T28" fmla="*/ 7 w 19"/>
                  <a:gd name="T29" fmla="*/ 46 h 47"/>
                  <a:gd name="T30" fmla="*/ 8 w 19"/>
                  <a:gd name="T31" fmla="*/ 46 h 47"/>
                  <a:gd name="T32" fmla="*/ 8 w 19"/>
                  <a:gd name="T33" fmla="*/ 31 h 47"/>
                  <a:gd name="T34" fmla="*/ 10 w 19"/>
                  <a:gd name="T35" fmla="*/ 33 h 47"/>
                  <a:gd name="T36" fmla="*/ 12 w 19"/>
                  <a:gd name="T37" fmla="*/ 36 h 47"/>
                  <a:gd name="T38" fmla="*/ 13 w 19"/>
                  <a:gd name="T39" fmla="*/ 35 h 47"/>
                  <a:gd name="T40" fmla="*/ 13 w 19"/>
                  <a:gd name="T41" fmla="*/ 24 h 47"/>
                  <a:gd name="T42" fmla="*/ 11 w 19"/>
                  <a:gd name="T43" fmla="*/ 23 h 47"/>
                  <a:gd name="T44" fmla="*/ 8 w 19"/>
                  <a:gd name="T45" fmla="*/ 22 h 47"/>
                  <a:gd name="T46" fmla="*/ 18 w 19"/>
                  <a:gd name="T47" fmla="*/ 23 h 47"/>
                  <a:gd name="T48" fmla="*/ 18 w 19"/>
                  <a:gd name="T49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47">
                    <a:moveTo>
                      <a:pt x="18" y="22"/>
                    </a:moveTo>
                    <a:cubicBezTo>
                      <a:pt x="17" y="20"/>
                      <a:pt x="15" y="19"/>
                      <a:pt x="13" y="19"/>
                    </a:cubicBezTo>
                    <a:cubicBezTo>
                      <a:pt x="13" y="19"/>
                      <a:pt x="6" y="16"/>
                      <a:pt x="8" y="16"/>
                    </a:cubicBezTo>
                    <a:cubicBezTo>
                      <a:pt x="11" y="15"/>
                      <a:pt x="13" y="14"/>
                      <a:pt x="15" y="13"/>
                    </a:cubicBezTo>
                    <a:cubicBezTo>
                      <a:pt x="15" y="13"/>
                      <a:pt x="15" y="12"/>
                      <a:pt x="15" y="12"/>
                    </a:cubicBezTo>
                    <a:cubicBezTo>
                      <a:pt x="13" y="12"/>
                      <a:pt x="6" y="14"/>
                      <a:pt x="10" y="12"/>
                    </a:cubicBezTo>
                    <a:cubicBezTo>
                      <a:pt x="13" y="10"/>
                      <a:pt x="15" y="9"/>
                      <a:pt x="17" y="7"/>
                    </a:cubicBezTo>
                    <a:cubicBezTo>
                      <a:pt x="17" y="7"/>
                      <a:pt x="16" y="6"/>
                      <a:pt x="16" y="6"/>
                    </a:cubicBezTo>
                    <a:cubicBezTo>
                      <a:pt x="14" y="7"/>
                      <a:pt x="8" y="12"/>
                      <a:pt x="10" y="7"/>
                    </a:cubicBezTo>
                    <a:cubicBezTo>
                      <a:pt x="11" y="5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8" y="2"/>
                      <a:pt x="6" y="5"/>
                      <a:pt x="5" y="8"/>
                    </a:cubicBezTo>
                    <a:cubicBezTo>
                      <a:pt x="2" y="10"/>
                      <a:pt x="0" y="13"/>
                      <a:pt x="0" y="16"/>
                    </a:cubicBezTo>
                    <a:cubicBezTo>
                      <a:pt x="1" y="21"/>
                      <a:pt x="3" y="25"/>
                      <a:pt x="5" y="29"/>
                    </a:cubicBezTo>
                    <a:cubicBezTo>
                      <a:pt x="6" y="35"/>
                      <a:pt x="7" y="41"/>
                      <a:pt x="7" y="46"/>
                    </a:cubicBezTo>
                    <a:cubicBezTo>
                      <a:pt x="7" y="47"/>
                      <a:pt x="8" y="47"/>
                      <a:pt x="8" y="46"/>
                    </a:cubicBezTo>
                    <a:cubicBezTo>
                      <a:pt x="8" y="41"/>
                      <a:pt x="8" y="36"/>
                      <a:pt x="8" y="31"/>
                    </a:cubicBezTo>
                    <a:cubicBezTo>
                      <a:pt x="8" y="29"/>
                      <a:pt x="9" y="33"/>
                      <a:pt x="10" y="33"/>
                    </a:cubicBezTo>
                    <a:cubicBezTo>
                      <a:pt x="10" y="34"/>
                      <a:pt x="11" y="35"/>
                      <a:pt x="12" y="36"/>
                    </a:cubicBezTo>
                    <a:cubicBezTo>
                      <a:pt x="13" y="36"/>
                      <a:pt x="13" y="35"/>
                      <a:pt x="13" y="35"/>
                    </a:cubicBezTo>
                    <a:cubicBezTo>
                      <a:pt x="12" y="31"/>
                      <a:pt x="13" y="28"/>
                      <a:pt x="13" y="24"/>
                    </a:cubicBezTo>
                    <a:cubicBezTo>
                      <a:pt x="13" y="23"/>
                      <a:pt x="11" y="23"/>
                      <a:pt x="11" y="23"/>
                    </a:cubicBezTo>
                    <a:cubicBezTo>
                      <a:pt x="9" y="22"/>
                      <a:pt x="3" y="20"/>
                      <a:pt x="8" y="22"/>
                    </a:cubicBezTo>
                    <a:cubicBezTo>
                      <a:pt x="12" y="23"/>
                      <a:pt x="15" y="23"/>
                      <a:pt x="18" y="23"/>
                    </a:cubicBezTo>
                    <a:cubicBezTo>
                      <a:pt x="18" y="23"/>
                      <a:pt x="19" y="23"/>
                      <a:pt x="18" y="2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79"/>
              <p:cNvSpPr/>
              <p:nvPr/>
            </p:nvSpPr>
            <p:spPr bwMode="auto">
              <a:xfrm>
                <a:off x="3093" y="1552"/>
                <a:ext cx="69" cy="72"/>
              </a:xfrm>
              <a:custGeom>
                <a:avLst/>
                <a:gdLst>
                  <a:gd name="T0" fmla="*/ 23 w 26"/>
                  <a:gd name="T1" fmla="*/ 2 h 27"/>
                  <a:gd name="T2" fmla="*/ 23 w 26"/>
                  <a:gd name="T3" fmla="*/ 1 h 27"/>
                  <a:gd name="T4" fmla="*/ 23 w 26"/>
                  <a:gd name="T5" fmla="*/ 1 h 27"/>
                  <a:gd name="T6" fmla="*/ 22 w 26"/>
                  <a:gd name="T7" fmla="*/ 0 h 27"/>
                  <a:gd name="T8" fmla="*/ 20 w 26"/>
                  <a:gd name="T9" fmla="*/ 1 h 27"/>
                  <a:gd name="T10" fmla="*/ 13 w 26"/>
                  <a:gd name="T11" fmla="*/ 4 h 27"/>
                  <a:gd name="T12" fmla="*/ 11 w 26"/>
                  <a:gd name="T13" fmla="*/ 7 h 27"/>
                  <a:gd name="T14" fmla="*/ 6 w 26"/>
                  <a:gd name="T15" fmla="*/ 13 h 27"/>
                  <a:gd name="T16" fmla="*/ 5 w 26"/>
                  <a:gd name="T17" fmla="*/ 27 h 27"/>
                  <a:gd name="T18" fmla="*/ 6 w 26"/>
                  <a:gd name="T19" fmla="*/ 26 h 27"/>
                  <a:gd name="T20" fmla="*/ 7 w 26"/>
                  <a:gd name="T21" fmla="*/ 17 h 27"/>
                  <a:gd name="T22" fmla="*/ 15 w 26"/>
                  <a:gd name="T23" fmla="*/ 9 h 27"/>
                  <a:gd name="T24" fmla="*/ 18 w 26"/>
                  <a:gd name="T25" fmla="*/ 5 h 27"/>
                  <a:gd name="T26" fmla="*/ 20 w 26"/>
                  <a:gd name="T27" fmla="*/ 2 h 27"/>
                  <a:gd name="T28" fmla="*/ 21 w 26"/>
                  <a:gd name="T29" fmla="*/ 2 h 27"/>
                  <a:gd name="T30" fmla="*/ 19 w 26"/>
                  <a:gd name="T31" fmla="*/ 11 h 27"/>
                  <a:gd name="T32" fmla="*/ 19 w 26"/>
                  <a:gd name="T33" fmla="*/ 21 h 27"/>
                  <a:gd name="T34" fmla="*/ 20 w 26"/>
                  <a:gd name="T35" fmla="*/ 21 h 27"/>
                  <a:gd name="T36" fmla="*/ 25 w 26"/>
                  <a:gd name="T37" fmla="*/ 12 h 27"/>
                  <a:gd name="T38" fmla="*/ 25 w 26"/>
                  <a:gd name="T39" fmla="*/ 6 h 27"/>
                  <a:gd name="T40" fmla="*/ 23 w 26"/>
                  <a:gd name="T41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27">
                    <a:moveTo>
                      <a:pt x="23" y="2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18" y="2"/>
                      <a:pt x="15" y="2"/>
                      <a:pt x="13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9" y="10"/>
                      <a:pt x="7" y="11"/>
                      <a:pt x="6" y="13"/>
                    </a:cubicBezTo>
                    <a:cubicBezTo>
                      <a:pt x="2" y="17"/>
                      <a:pt x="0" y="22"/>
                      <a:pt x="5" y="27"/>
                    </a:cubicBezTo>
                    <a:cubicBezTo>
                      <a:pt x="5" y="27"/>
                      <a:pt x="6" y="27"/>
                      <a:pt x="6" y="26"/>
                    </a:cubicBezTo>
                    <a:cubicBezTo>
                      <a:pt x="6" y="23"/>
                      <a:pt x="6" y="20"/>
                      <a:pt x="7" y="17"/>
                    </a:cubicBezTo>
                    <a:cubicBezTo>
                      <a:pt x="8" y="13"/>
                      <a:pt x="11" y="11"/>
                      <a:pt x="15" y="9"/>
                    </a:cubicBezTo>
                    <a:cubicBezTo>
                      <a:pt x="16" y="8"/>
                      <a:pt x="17" y="7"/>
                      <a:pt x="18" y="5"/>
                    </a:cubicBezTo>
                    <a:cubicBezTo>
                      <a:pt x="19" y="5"/>
                      <a:pt x="20" y="3"/>
                      <a:pt x="20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5"/>
                      <a:pt x="20" y="8"/>
                      <a:pt x="19" y="11"/>
                    </a:cubicBezTo>
                    <a:cubicBezTo>
                      <a:pt x="19" y="15"/>
                      <a:pt x="20" y="17"/>
                      <a:pt x="19" y="21"/>
                    </a:cubicBezTo>
                    <a:cubicBezTo>
                      <a:pt x="19" y="21"/>
                      <a:pt x="20" y="22"/>
                      <a:pt x="20" y="21"/>
                    </a:cubicBezTo>
                    <a:cubicBezTo>
                      <a:pt x="23" y="19"/>
                      <a:pt x="25" y="16"/>
                      <a:pt x="25" y="12"/>
                    </a:cubicBezTo>
                    <a:cubicBezTo>
                      <a:pt x="26" y="10"/>
                      <a:pt x="26" y="8"/>
                      <a:pt x="25" y="6"/>
                    </a:cubicBezTo>
                    <a:cubicBezTo>
                      <a:pt x="25" y="4"/>
                      <a:pt x="24" y="3"/>
                      <a:pt x="23" y="2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80"/>
              <p:cNvSpPr/>
              <p:nvPr/>
            </p:nvSpPr>
            <p:spPr bwMode="auto">
              <a:xfrm>
                <a:off x="3085" y="1491"/>
                <a:ext cx="82" cy="50"/>
              </a:xfrm>
              <a:custGeom>
                <a:avLst/>
                <a:gdLst>
                  <a:gd name="T0" fmla="*/ 20 w 31"/>
                  <a:gd name="T1" fmla="*/ 13 h 19"/>
                  <a:gd name="T2" fmla="*/ 21 w 31"/>
                  <a:gd name="T3" fmla="*/ 14 h 19"/>
                  <a:gd name="T4" fmla="*/ 24 w 31"/>
                  <a:gd name="T5" fmla="*/ 15 h 19"/>
                  <a:gd name="T6" fmla="*/ 27 w 31"/>
                  <a:gd name="T7" fmla="*/ 16 h 19"/>
                  <a:gd name="T8" fmla="*/ 30 w 31"/>
                  <a:gd name="T9" fmla="*/ 18 h 19"/>
                  <a:gd name="T10" fmla="*/ 31 w 31"/>
                  <a:gd name="T11" fmla="*/ 19 h 19"/>
                  <a:gd name="T12" fmla="*/ 31 w 31"/>
                  <a:gd name="T13" fmla="*/ 19 h 19"/>
                  <a:gd name="T14" fmla="*/ 27 w 31"/>
                  <a:gd name="T15" fmla="*/ 11 h 19"/>
                  <a:gd name="T16" fmla="*/ 24 w 31"/>
                  <a:gd name="T17" fmla="*/ 3 h 19"/>
                  <a:gd name="T18" fmla="*/ 16 w 31"/>
                  <a:gd name="T19" fmla="*/ 1 h 19"/>
                  <a:gd name="T20" fmla="*/ 2 w 31"/>
                  <a:gd name="T21" fmla="*/ 15 h 19"/>
                  <a:gd name="T22" fmla="*/ 3 w 31"/>
                  <a:gd name="T23" fmla="*/ 15 h 19"/>
                  <a:gd name="T24" fmla="*/ 14 w 31"/>
                  <a:gd name="T25" fmla="*/ 7 h 19"/>
                  <a:gd name="T26" fmla="*/ 20 w 31"/>
                  <a:gd name="T2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19">
                    <a:moveTo>
                      <a:pt x="20" y="13"/>
                    </a:moveTo>
                    <a:cubicBezTo>
                      <a:pt x="20" y="13"/>
                      <a:pt x="20" y="14"/>
                      <a:pt x="21" y="14"/>
                    </a:cubicBezTo>
                    <a:cubicBezTo>
                      <a:pt x="22" y="14"/>
                      <a:pt x="23" y="14"/>
                      <a:pt x="24" y="15"/>
                    </a:cubicBezTo>
                    <a:cubicBezTo>
                      <a:pt x="25" y="15"/>
                      <a:pt x="26" y="15"/>
                      <a:pt x="27" y="16"/>
                    </a:cubicBezTo>
                    <a:cubicBezTo>
                      <a:pt x="28" y="17"/>
                      <a:pt x="29" y="17"/>
                      <a:pt x="30" y="18"/>
                    </a:cubicBezTo>
                    <a:cubicBezTo>
                      <a:pt x="30" y="18"/>
                      <a:pt x="31" y="19"/>
                      <a:pt x="31" y="19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6"/>
                      <a:pt x="28" y="13"/>
                      <a:pt x="27" y="11"/>
                    </a:cubicBezTo>
                    <a:cubicBezTo>
                      <a:pt x="25" y="8"/>
                      <a:pt x="25" y="6"/>
                      <a:pt x="24" y="3"/>
                    </a:cubicBezTo>
                    <a:cubicBezTo>
                      <a:pt x="22" y="0"/>
                      <a:pt x="18" y="0"/>
                      <a:pt x="16" y="1"/>
                    </a:cubicBezTo>
                    <a:cubicBezTo>
                      <a:pt x="8" y="2"/>
                      <a:pt x="0" y="7"/>
                      <a:pt x="2" y="15"/>
                    </a:cubicBezTo>
                    <a:cubicBezTo>
                      <a:pt x="2" y="16"/>
                      <a:pt x="3" y="16"/>
                      <a:pt x="3" y="15"/>
                    </a:cubicBezTo>
                    <a:cubicBezTo>
                      <a:pt x="5" y="10"/>
                      <a:pt x="8" y="7"/>
                      <a:pt x="14" y="7"/>
                    </a:cubicBezTo>
                    <a:cubicBezTo>
                      <a:pt x="21" y="6"/>
                      <a:pt x="18" y="10"/>
                      <a:pt x="20" y="1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81"/>
              <p:cNvSpPr/>
              <p:nvPr/>
            </p:nvSpPr>
            <p:spPr bwMode="auto">
              <a:xfrm>
                <a:off x="3141" y="1434"/>
                <a:ext cx="64" cy="62"/>
              </a:xfrm>
              <a:custGeom>
                <a:avLst/>
                <a:gdLst>
                  <a:gd name="T0" fmla="*/ 22 w 24"/>
                  <a:gd name="T1" fmla="*/ 23 h 23"/>
                  <a:gd name="T2" fmla="*/ 23 w 24"/>
                  <a:gd name="T3" fmla="*/ 23 h 23"/>
                  <a:gd name="T4" fmla="*/ 15 w 24"/>
                  <a:gd name="T5" fmla="*/ 2 h 23"/>
                  <a:gd name="T6" fmla="*/ 1 w 24"/>
                  <a:gd name="T7" fmla="*/ 13 h 23"/>
                  <a:gd name="T8" fmla="*/ 1 w 24"/>
                  <a:gd name="T9" fmla="*/ 14 h 23"/>
                  <a:gd name="T10" fmla="*/ 9 w 24"/>
                  <a:gd name="T11" fmla="*/ 11 h 23"/>
                  <a:gd name="T12" fmla="*/ 11 w 24"/>
                  <a:gd name="T13" fmla="*/ 13 h 23"/>
                  <a:gd name="T14" fmla="*/ 14 w 24"/>
                  <a:gd name="T15" fmla="*/ 16 h 23"/>
                  <a:gd name="T16" fmla="*/ 15 w 24"/>
                  <a:gd name="T17" fmla="*/ 16 h 23"/>
                  <a:gd name="T18" fmla="*/ 15 w 24"/>
                  <a:gd name="T19" fmla="*/ 17 h 23"/>
                  <a:gd name="T20" fmla="*/ 16 w 24"/>
                  <a:gd name="T21" fmla="*/ 17 h 23"/>
                  <a:gd name="T22" fmla="*/ 18 w 24"/>
                  <a:gd name="T23" fmla="*/ 18 h 23"/>
                  <a:gd name="T24" fmla="*/ 22 w 24"/>
                  <a:gd name="T2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3">
                    <a:moveTo>
                      <a:pt x="22" y="23"/>
                    </a:moveTo>
                    <a:cubicBezTo>
                      <a:pt x="22" y="23"/>
                      <a:pt x="23" y="23"/>
                      <a:pt x="23" y="23"/>
                    </a:cubicBezTo>
                    <a:cubicBezTo>
                      <a:pt x="23" y="15"/>
                      <a:pt x="24" y="5"/>
                      <a:pt x="15" y="2"/>
                    </a:cubicBezTo>
                    <a:cubicBezTo>
                      <a:pt x="8" y="0"/>
                      <a:pt x="0" y="6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2"/>
                      <a:pt x="7" y="11"/>
                      <a:pt x="9" y="11"/>
                    </a:cubicBezTo>
                    <a:cubicBezTo>
                      <a:pt x="10" y="11"/>
                      <a:pt x="11" y="12"/>
                      <a:pt x="11" y="13"/>
                    </a:cubicBezTo>
                    <a:cubicBezTo>
                      <a:pt x="13" y="13"/>
                      <a:pt x="13" y="15"/>
                      <a:pt x="14" y="16"/>
                    </a:cubicBezTo>
                    <a:cubicBezTo>
                      <a:pt x="14" y="16"/>
                      <a:pt x="14" y="16"/>
                      <a:pt x="15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5" y="17"/>
                      <a:pt x="15" y="17"/>
                      <a:pt x="16" y="17"/>
                    </a:cubicBezTo>
                    <a:cubicBezTo>
                      <a:pt x="16" y="17"/>
                      <a:pt x="17" y="17"/>
                      <a:pt x="18" y="18"/>
                    </a:cubicBezTo>
                    <a:cubicBezTo>
                      <a:pt x="21" y="18"/>
                      <a:pt x="21" y="20"/>
                      <a:pt x="22" y="23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82"/>
              <p:cNvSpPr/>
              <p:nvPr/>
            </p:nvSpPr>
            <p:spPr bwMode="auto">
              <a:xfrm>
                <a:off x="3194" y="1475"/>
                <a:ext cx="78" cy="42"/>
              </a:xfrm>
              <a:custGeom>
                <a:avLst/>
                <a:gdLst>
                  <a:gd name="T0" fmla="*/ 17 w 29"/>
                  <a:gd name="T1" fmla="*/ 1 h 16"/>
                  <a:gd name="T2" fmla="*/ 5 w 29"/>
                  <a:gd name="T3" fmla="*/ 6 h 16"/>
                  <a:gd name="T4" fmla="*/ 2 w 29"/>
                  <a:gd name="T5" fmla="*/ 10 h 16"/>
                  <a:gd name="T6" fmla="*/ 0 w 29"/>
                  <a:gd name="T7" fmla="*/ 14 h 16"/>
                  <a:gd name="T8" fmla="*/ 0 w 29"/>
                  <a:gd name="T9" fmla="*/ 14 h 16"/>
                  <a:gd name="T10" fmla="*/ 0 w 29"/>
                  <a:gd name="T11" fmla="*/ 14 h 16"/>
                  <a:gd name="T12" fmla="*/ 0 w 29"/>
                  <a:gd name="T13" fmla="*/ 15 h 16"/>
                  <a:gd name="T14" fmla="*/ 0 w 29"/>
                  <a:gd name="T15" fmla="*/ 15 h 16"/>
                  <a:gd name="T16" fmla="*/ 1 w 29"/>
                  <a:gd name="T17" fmla="*/ 15 h 16"/>
                  <a:gd name="T18" fmla="*/ 2 w 29"/>
                  <a:gd name="T19" fmla="*/ 14 h 16"/>
                  <a:gd name="T20" fmla="*/ 8 w 29"/>
                  <a:gd name="T21" fmla="*/ 7 h 16"/>
                  <a:gd name="T22" fmla="*/ 11 w 29"/>
                  <a:gd name="T23" fmla="*/ 6 h 16"/>
                  <a:gd name="T24" fmla="*/ 20 w 29"/>
                  <a:gd name="T25" fmla="*/ 5 h 16"/>
                  <a:gd name="T26" fmla="*/ 25 w 29"/>
                  <a:gd name="T27" fmla="*/ 15 h 16"/>
                  <a:gd name="T28" fmla="*/ 26 w 29"/>
                  <a:gd name="T29" fmla="*/ 15 h 16"/>
                  <a:gd name="T30" fmla="*/ 17 w 29"/>
                  <a:gd name="T3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6">
                    <a:moveTo>
                      <a:pt x="17" y="1"/>
                    </a:moveTo>
                    <a:cubicBezTo>
                      <a:pt x="12" y="2"/>
                      <a:pt x="8" y="3"/>
                      <a:pt x="5" y="6"/>
                    </a:cubicBezTo>
                    <a:cubicBezTo>
                      <a:pt x="4" y="7"/>
                      <a:pt x="3" y="9"/>
                      <a:pt x="2" y="10"/>
                    </a:cubicBezTo>
                    <a:cubicBezTo>
                      <a:pt x="1" y="12"/>
                      <a:pt x="0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4"/>
                      <a:pt x="2" y="14"/>
                    </a:cubicBezTo>
                    <a:cubicBezTo>
                      <a:pt x="4" y="11"/>
                      <a:pt x="5" y="8"/>
                      <a:pt x="8" y="7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4" y="6"/>
                      <a:pt x="17" y="5"/>
                      <a:pt x="20" y="5"/>
                    </a:cubicBezTo>
                    <a:cubicBezTo>
                      <a:pt x="24" y="5"/>
                      <a:pt x="26" y="12"/>
                      <a:pt x="25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9" y="7"/>
                      <a:pt x="25" y="0"/>
                      <a:pt x="17" y="1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83"/>
              <p:cNvSpPr/>
              <p:nvPr/>
            </p:nvSpPr>
            <p:spPr bwMode="auto">
              <a:xfrm>
                <a:off x="3071" y="1509"/>
                <a:ext cx="27" cy="59"/>
              </a:xfrm>
              <a:custGeom>
                <a:avLst/>
                <a:gdLst>
                  <a:gd name="T0" fmla="*/ 10 w 10"/>
                  <a:gd name="T1" fmla="*/ 20 h 22"/>
                  <a:gd name="T2" fmla="*/ 4 w 10"/>
                  <a:gd name="T3" fmla="*/ 13 h 22"/>
                  <a:gd name="T4" fmla="*/ 6 w 10"/>
                  <a:gd name="T5" fmla="*/ 3 h 22"/>
                  <a:gd name="T6" fmla="*/ 6 w 10"/>
                  <a:gd name="T7" fmla="*/ 2 h 22"/>
                  <a:gd name="T8" fmla="*/ 7 w 10"/>
                  <a:gd name="T9" fmla="*/ 1 h 22"/>
                  <a:gd name="T10" fmla="*/ 7 w 10"/>
                  <a:gd name="T11" fmla="*/ 0 h 22"/>
                  <a:gd name="T12" fmla="*/ 4 w 10"/>
                  <a:gd name="T13" fmla="*/ 2 h 22"/>
                  <a:gd name="T14" fmla="*/ 5 w 10"/>
                  <a:gd name="T15" fmla="*/ 3 h 22"/>
                  <a:gd name="T16" fmla="*/ 5 w 10"/>
                  <a:gd name="T17" fmla="*/ 3 h 22"/>
                  <a:gd name="T18" fmla="*/ 4 w 10"/>
                  <a:gd name="T19" fmla="*/ 4 h 22"/>
                  <a:gd name="T20" fmla="*/ 4 w 10"/>
                  <a:gd name="T21" fmla="*/ 4 h 22"/>
                  <a:gd name="T22" fmla="*/ 3 w 10"/>
                  <a:gd name="T23" fmla="*/ 5 h 22"/>
                  <a:gd name="T24" fmla="*/ 2 w 10"/>
                  <a:gd name="T25" fmla="*/ 8 h 22"/>
                  <a:gd name="T26" fmla="*/ 1 w 10"/>
                  <a:gd name="T27" fmla="*/ 16 h 22"/>
                  <a:gd name="T28" fmla="*/ 9 w 10"/>
                  <a:gd name="T29" fmla="*/ 21 h 22"/>
                  <a:gd name="T30" fmla="*/ 10 w 10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2">
                    <a:moveTo>
                      <a:pt x="10" y="20"/>
                    </a:moveTo>
                    <a:cubicBezTo>
                      <a:pt x="6" y="19"/>
                      <a:pt x="5" y="16"/>
                      <a:pt x="4" y="13"/>
                    </a:cubicBezTo>
                    <a:cubicBezTo>
                      <a:pt x="3" y="9"/>
                      <a:pt x="5" y="6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1"/>
                      <a:pt x="6" y="1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7"/>
                      <a:pt x="2" y="8"/>
                    </a:cubicBezTo>
                    <a:cubicBezTo>
                      <a:pt x="1" y="11"/>
                      <a:pt x="0" y="13"/>
                      <a:pt x="1" y="16"/>
                    </a:cubicBezTo>
                    <a:cubicBezTo>
                      <a:pt x="3" y="19"/>
                      <a:pt x="6" y="21"/>
                      <a:pt x="9" y="21"/>
                    </a:cubicBezTo>
                    <a:cubicBezTo>
                      <a:pt x="10" y="22"/>
                      <a:pt x="10" y="21"/>
                      <a:pt x="10" y="2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84"/>
              <p:cNvSpPr/>
              <p:nvPr/>
            </p:nvSpPr>
            <p:spPr bwMode="auto">
              <a:xfrm>
                <a:off x="3087" y="1592"/>
                <a:ext cx="43" cy="59"/>
              </a:xfrm>
              <a:custGeom>
                <a:avLst/>
                <a:gdLst>
                  <a:gd name="T0" fmla="*/ 15 w 16"/>
                  <a:gd name="T1" fmla="*/ 17 h 22"/>
                  <a:gd name="T2" fmla="*/ 6 w 16"/>
                  <a:gd name="T3" fmla="*/ 13 h 22"/>
                  <a:gd name="T4" fmla="*/ 4 w 16"/>
                  <a:gd name="T5" fmla="*/ 1 h 22"/>
                  <a:gd name="T6" fmla="*/ 3 w 16"/>
                  <a:gd name="T7" fmla="*/ 0 h 22"/>
                  <a:gd name="T8" fmla="*/ 0 w 16"/>
                  <a:gd name="T9" fmla="*/ 7 h 22"/>
                  <a:gd name="T10" fmla="*/ 0 w 16"/>
                  <a:gd name="T11" fmla="*/ 10 h 22"/>
                  <a:gd name="T12" fmla="*/ 4 w 16"/>
                  <a:gd name="T13" fmla="*/ 17 h 22"/>
                  <a:gd name="T14" fmla="*/ 15 w 16"/>
                  <a:gd name="T15" fmla="*/ 18 h 22"/>
                  <a:gd name="T16" fmla="*/ 15 w 16"/>
                  <a:gd name="T1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5" y="17"/>
                    </a:moveTo>
                    <a:cubicBezTo>
                      <a:pt x="12" y="18"/>
                      <a:pt x="8" y="15"/>
                      <a:pt x="6" y="13"/>
                    </a:cubicBezTo>
                    <a:cubicBezTo>
                      <a:pt x="2" y="9"/>
                      <a:pt x="2" y="5"/>
                      <a:pt x="4" y="1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0" y="1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2"/>
                      <a:pt x="2" y="15"/>
                      <a:pt x="4" y="17"/>
                    </a:cubicBezTo>
                    <a:cubicBezTo>
                      <a:pt x="7" y="21"/>
                      <a:pt x="12" y="22"/>
                      <a:pt x="15" y="18"/>
                    </a:cubicBezTo>
                    <a:cubicBezTo>
                      <a:pt x="16" y="18"/>
                      <a:pt x="15" y="17"/>
                      <a:pt x="15" y="1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85"/>
              <p:cNvSpPr/>
              <p:nvPr/>
            </p:nvSpPr>
            <p:spPr bwMode="auto">
              <a:xfrm>
                <a:off x="3202" y="1584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16 w 27"/>
                  <a:gd name="T3" fmla="*/ 2 h 15"/>
                  <a:gd name="T4" fmla="*/ 14 w 27"/>
                  <a:gd name="T5" fmla="*/ 0 h 15"/>
                  <a:gd name="T6" fmla="*/ 10 w 27"/>
                  <a:gd name="T7" fmla="*/ 1 h 15"/>
                  <a:gd name="T8" fmla="*/ 3 w 27"/>
                  <a:gd name="T9" fmla="*/ 7 h 15"/>
                  <a:gd name="T10" fmla="*/ 1 w 27"/>
                  <a:gd name="T11" fmla="*/ 7 h 15"/>
                  <a:gd name="T12" fmla="*/ 0 w 27"/>
                  <a:gd name="T13" fmla="*/ 8 h 15"/>
                  <a:gd name="T14" fmla="*/ 27 w 27"/>
                  <a:gd name="T15" fmla="*/ 0 h 15"/>
                  <a:gd name="T16" fmla="*/ 26 w 27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3"/>
                      <a:pt x="19" y="5"/>
                      <a:pt x="16" y="2"/>
                    </a:cubicBezTo>
                    <a:cubicBezTo>
                      <a:pt x="15" y="1"/>
                      <a:pt x="15" y="1"/>
                      <a:pt x="14" y="0"/>
                    </a:cubicBezTo>
                    <a:cubicBezTo>
                      <a:pt x="13" y="0"/>
                      <a:pt x="11" y="1"/>
                      <a:pt x="10" y="1"/>
                    </a:cubicBezTo>
                    <a:cubicBezTo>
                      <a:pt x="6" y="2"/>
                      <a:pt x="4" y="4"/>
                      <a:pt x="3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7" y="15"/>
                      <a:pt x="27" y="13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86"/>
              <p:cNvSpPr/>
              <p:nvPr/>
            </p:nvSpPr>
            <p:spPr bwMode="auto">
              <a:xfrm>
                <a:off x="3151" y="1525"/>
                <a:ext cx="46" cy="43"/>
              </a:xfrm>
              <a:custGeom>
                <a:avLst/>
                <a:gdLst>
                  <a:gd name="T0" fmla="*/ 15 w 17"/>
                  <a:gd name="T1" fmla="*/ 5 h 16"/>
                  <a:gd name="T2" fmla="*/ 11 w 17"/>
                  <a:gd name="T3" fmla="*/ 0 h 16"/>
                  <a:gd name="T4" fmla="*/ 5 w 17"/>
                  <a:gd name="T5" fmla="*/ 2 h 16"/>
                  <a:gd name="T6" fmla="*/ 1 w 17"/>
                  <a:gd name="T7" fmla="*/ 12 h 16"/>
                  <a:gd name="T8" fmla="*/ 8 w 17"/>
                  <a:gd name="T9" fmla="*/ 14 h 16"/>
                  <a:gd name="T10" fmla="*/ 11 w 17"/>
                  <a:gd name="T11" fmla="*/ 12 h 16"/>
                  <a:gd name="T12" fmla="*/ 15 w 17"/>
                  <a:gd name="T13" fmla="*/ 11 h 16"/>
                  <a:gd name="T14" fmla="*/ 15 w 17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15" y="5"/>
                    </a:moveTo>
                    <a:cubicBezTo>
                      <a:pt x="14" y="3"/>
                      <a:pt x="13" y="1"/>
                      <a:pt x="11" y="0"/>
                    </a:cubicBezTo>
                    <a:cubicBezTo>
                      <a:pt x="9" y="0"/>
                      <a:pt x="6" y="0"/>
                      <a:pt x="5" y="2"/>
                    </a:cubicBezTo>
                    <a:cubicBezTo>
                      <a:pt x="1" y="2"/>
                      <a:pt x="0" y="9"/>
                      <a:pt x="1" y="12"/>
                    </a:cubicBezTo>
                    <a:cubicBezTo>
                      <a:pt x="2" y="15"/>
                      <a:pt x="5" y="16"/>
                      <a:pt x="8" y="14"/>
                    </a:cubicBezTo>
                    <a:cubicBezTo>
                      <a:pt x="9" y="14"/>
                      <a:pt x="10" y="13"/>
                      <a:pt x="11" y="12"/>
                    </a:cubicBezTo>
                    <a:cubicBezTo>
                      <a:pt x="12" y="12"/>
                      <a:pt x="14" y="12"/>
                      <a:pt x="15" y="11"/>
                    </a:cubicBezTo>
                    <a:cubicBezTo>
                      <a:pt x="17" y="9"/>
                      <a:pt x="16" y="7"/>
                      <a:pt x="15" y="5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87"/>
              <p:cNvSpPr/>
              <p:nvPr/>
            </p:nvSpPr>
            <p:spPr bwMode="auto">
              <a:xfrm>
                <a:off x="3167" y="1533"/>
                <a:ext cx="14" cy="22"/>
              </a:xfrm>
              <a:custGeom>
                <a:avLst/>
                <a:gdLst>
                  <a:gd name="T0" fmla="*/ 4 w 5"/>
                  <a:gd name="T1" fmla="*/ 4 h 8"/>
                  <a:gd name="T2" fmla="*/ 3 w 5"/>
                  <a:gd name="T3" fmla="*/ 1 h 8"/>
                  <a:gd name="T4" fmla="*/ 2 w 5"/>
                  <a:gd name="T5" fmla="*/ 0 h 8"/>
                  <a:gd name="T6" fmla="*/ 0 w 5"/>
                  <a:gd name="T7" fmla="*/ 1 h 8"/>
                  <a:gd name="T8" fmla="*/ 0 w 5"/>
                  <a:gd name="T9" fmla="*/ 2 h 8"/>
                  <a:gd name="T10" fmla="*/ 0 w 5"/>
                  <a:gd name="T11" fmla="*/ 4 h 8"/>
                  <a:gd name="T12" fmla="*/ 0 w 5"/>
                  <a:gd name="T13" fmla="*/ 4 h 8"/>
                  <a:gd name="T14" fmla="*/ 0 w 5"/>
                  <a:gd name="T15" fmla="*/ 6 h 8"/>
                  <a:gd name="T16" fmla="*/ 1 w 5"/>
                  <a:gd name="T17" fmla="*/ 7 h 8"/>
                  <a:gd name="T18" fmla="*/ 1 w 5"/>
                  <a:gd name="T19" fmla="*/ 7 h 8"/>
                  <a:gd name="T20" fmla="*/ 2 w 5"/>
                  <a:gd name="T21" fmla="*/ 7 h 8"/>
                  <a:gd name="T22" fmla="*/ 4 w 5"/>
                  <a:gd name="T23" fmla="*/ 5 h 8"/>
                  <a:gd name="T24" fmla="*/ 4 w 5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8">
                    <a:moveTo>
                      <a:pt x="4" y="4"/>
                    </a:moveTo>
                    <a:cubicBezTo>
                      <a:pt x="3" y="4"/>
                      <a:pt x="2" y="2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3" y="7"/>
                      <a:pt x="3" y="6"/>
                      <a:pt x="4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88"/>
              <p:cNvSpPr/>
              <p:nvPr/>
            </p:nvSpPr>
            <p:spPr bwMode="auto">
              <a:xfrm>
                <a:off x="3039" y="1276"/>
                <a:ext cx="203" cy="225"/>
              </a:xfrm>
              <a:custGeom>
                <a:avLst/>
                <a:gdLst>
                  <a:gd name="T0" fmla="*/ 73 w 76"/>
                  <a:gd name="T1" fmla="*/ 51 h 84"/>
                  <a:gd name="T2" fmla="*/ 68 w 76"/>
                  <a:gd name="T3" fmla="*/ 44 h 84"/>
                  <a:gd name="T4" fmla="*/ 64 w 76"/>
                  <a:gd name="T5" fmla="*/ 40 h 84"/>
                  <a:gd name="T6" fmla="*/ 69 w 76"/>
                  <a:gd name="T7" fmla="*/ 33 h 84"/>
                  <a:gd name="T8" fmla="*/ 59 w 76"/>
                  <a:gd name="T9" fmla="*/ 12 h 84"/>
                  <a:gd name="T10" fmla="*/ 47 w 76"/>
                  <a:gd name="T11" fmla="*/ 21 h 84"/>
                  <a:gd name="T12" fmla="*/ 46 w 76"/>
                  <a:gd name="T13" fmla="*/ 20 h 84"/>
                  <a:gd name="T14" fmla="*/ 46 w 76"/>
                  <a:gd name="T15" fmla="*/ 15 h 84"/>
                  <a:gd name="T16" fmla="*/ 43 w 76"/>
                  <a:gd name="T17" fmla="*/ 7 h 84"/>
                  <a:gd name="T18" fmla="*/ 21 w 76"/>
                  <a:gd name="T19" fmla="*/ 12 h 84"/>
                  <a:gd name="T20" fmla="*/ 23 w 76"/>
                  <a:gd name="T21" fmla="*/ 29 h 84"/>
                  <a:gd name="T22" fmla="*/ 12 w 76"/>
                  <a:gd name="T23" fmla="*/ 28 h 84"/>
                  <a:gd name="T24" fmla="*/ 2 w 76"/>
                  <a:gd name="T25" fmla="*/ 42 h 84"/>
                  <a:gd name="T26" fmla="*/ 21 w 76"/>
                  <a:gd name="T27" fmla="*/ 60 h 84"/>
                  <a:gd name="T28" fmla="*/ 22 w 76"/>
                  <a:gd name="T29" fmla="*/ 59 h 84"/>
                  <a:gd name="T30" fmla="*/ 22 w 76"/>
                  <a:gd name="T31" fmla="*/ 59 h 84"/>
                  <a:gd name="T32" fmla="*/ 21 w 76"/>
                  <a:gd name="T33" fmla="*/ 68 h 84"/>
                  <a:gd name="T34" fmla="*/ 31 w 76"/>
                  <a:gd name="T35" fmla="*/ 81 h 84"/>
                  <a:gd name="T36" fmla="*/ 51 w 76"/>
                  <a:gd name="T37" fmla="*/ 64 h 84"/>
                  <a:gd name="T38" fmla="*/ 47 w 76"/>
                  <a:gd name="T39" fmla="*/ 57 h 84"/>
                  <a:gd name="T40" fmla="*/ 55 w 76"/>
                  <a:gd name="T41" fmla="*/ 63 h 84"/>
                  <a:gd name="T42" fmla="*/ 72 w 76"/>
                  <a:gd name="T43" fmla="*/ 62 h 84"/>
                  <a:gd name="T44" fmla="*/ 73 w 76"/>
                  <a:gd name="T45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6" h="84">
                    <a:moveTo>
                      <a:pt x="73" y="51"/>
                    </a:moveTo>
                    <a:cubicBezTo>
                      <a:pt x="72" y="49"/>
                      <a:pt x="70" y="46"/>
                      <a:pt x="68" y="44"/>
                    </a:cubicBezTo>
                    <a:cubicBezTo>
                      <a:pt x="67" y="43"/>
                      <a:pt x="66" y="41"/>
                      <a:pt x="64" y="40"/>
                    </a:cubicBezTo>
                    <a:cubicBezTo>
                      <a:pt x="62" y="38"/>
                      <a:pt x="68" y="34"/>
                      <a:pt x="69" y="33"/>
                    </a:cubicBezTo>
                    <a:cubicBezTo>
                      <a:pt x="76" y="26"/>
                      <a:pt x="69" y="10"/>
                      <a:pt x="59" y="12"/>
                    </a:cubicBezTo>
                    <a:cubicBezTo>
                      <a:pt x="54" y="12"/>
                      <a:pt x="49" y="18"/>
                      <a:pt x="47" y="21"/>
                    </a:cubicBezTo>
                    <a:cubicBezTo>
                      <a:pt x="45" y="23"/>
                      <a:pt x="46" y="23"/>
                      <a:pt x="46" y="20"/>
                    </a:cubicBezTo>
                    <a:cubicBezTo>
                      <a:pt x="46" y="18"/>
                      <a:pt x="46" y="17"/>
                      <a:pt x="46" y="15"/>
                    </a:cubicBezTo>
                    <a:cubicBezTo>
                      <a:pt x="45" y="12"/>
                      <a:pt x="45" y="9"/>
                      <a:pt x="43" y="7"/>
                    </a:cubicBezTo>
                    <a:cubicBezTo>
                      <a:pt x="36" y="0"/>
                      <a:pt x="25" y="4"/>
                      <a:pt x="21" y="12"/>
                    </a:cubicBezTo>
                    <a:cubicBezTo>
                      <a:pt x="18" y="17"/>
                      <a:pt x="20" y="24"/>
                      <a:pt x="23" y="29"/>
                    </a:cubicBezTo>
                    <a:cubicBezTo>
                      <a:pt x="19" y="27"/>
                      <a:pt x="15" y="27"/>
                      <a:pt x="12" y="28"/>
                    </a:cubicBezTo>
                    <a:cubicBezTo>
                      <a:pt x="6" y="30"/>
                      <a:pt x="4" y="37"/>
                      <a:pt x="2" y="42"/>
                    </a:cubicBezTo>
                    <a:cubicBezTo>
                      <a:pt x="0" y="52"/>
                      <a:pt x="10" y="63"/>
                      <a:pt x="21" y="60"/>
                    </a:cubicBezTo>
                    <a:cubicBezTo>
                      <a:pt x="21" y="60"/>
                      <a:pt x="22" y="59"/>
                      <a:pt x="22" y="59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1" y="62"/>
                      <a:pt x="21" y="65"/>
                      <a:pt x="21" y="68"/>
                    </a:cubicBezTo>
                    <a:cubicBezTo>
                      <a:pt x="21" y="74"/>
                      <a:pt x="26" y="79"/>
                      <a:pt x="31" y="81"/>
                    </a:cubicBezTo>
                    <a:cubicBezTo>
                      <a:pt x="40" y="84"/>
                      <a:pt x="55" y="75"/>
                      <a:pt x="51" y="64"/>
                    </a:cubicBezTo>
                    <a:cubicBezTo>
                      <a:pt x="50" y="62"/>
                      <a:pt x="48" y="59"/>
                      <a:pt x="47" y="57"/>
                    </a:cubicBezTo>
                    <a:cubicBezTo>
                      <a:pt x="49" y="60"/>
                      <a:pt x="51" y="62"/>
                      <a:pt x="55" y="63"/>
                    </a:cubicBezTo>
                    <a:cubicBezTo>
                      <a:pt x="60" y="65"/>
                      <a:pt x="67" y="65"/>
                      <a:pt x="72" y="62"/>
                    </a:cubicBezTo>
                    <a:cubicBezTo>
                      <a:pt x="75" y="60"/>
                      <a:pt x="74" y="54"/>
                      <a:pt x="73" y="51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89"/>
              <p:cNvSpPr/>
              <p:nvPr/>
            </p:nvSpPr>
            <p:spPr bwMode="auto">
              <a:xfrm>
                <a:off x="3103" y="1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90"/>
              <p:cNvSpPr/>
              <p:nvPr/>
            </p:nvSpPr>
            <p:spPr bwMode="auto">
              <a:xfrm>
                <a:off x="3090" y="1284"/>
                <a:ext cx="67" cy="86"/>
              </a:xfrm>
              <a:custGeom>
                <a:avLst/>
                <a:gdLst>
                  <a:gd name="T0" fmla="*/ 25 w 25"/>
                  <a:gd name="T1" fmla="*/ 30 h 32"/>
                  <a:gd name="T2" fmla="*/ 20 w 25"/>
                  <a:gd name="T3" fmla="*/ 19 h 32"/>
                  <a:gd name="T4" fmla="*/ 19 w 25"/>
                  <a:gd name="T5" fmla="*/ 13 h 32"/>
                  <a:gd name="T6" fmla="*/ 18 w 25"/>
                  <a:gd name="T7" fmla="*/ 12 h 32"/>
                  <a:gd name="T8" fmla="*/ 17 w 25"/>
                  <a:gd name="T9" fmla="*/ 12 h 32"/>
                  <a:gd name="T10" fmla="*/ 16 w 25"/>
                  <a:gd name="T11" fmla="*/ 1 h 32"/>
                  <a:gd name="T12" fmla="*/ 15 w 25"/>
                  <a:gd name="T13" fmla="*/ 0 h 32"/>
                  <a:gd name="T14" fmla="*/ 1 w 25"/>
                  <a:gd name="T15" fmla="*/ 16 h 32"/>
                  <a:gd name="T16" fmla="*/ 5 w 25"/>
                  <a:gd name="T17" fmla="*/ 25 h 32"/>
                  <a:gd name="T18" fmla="*/ 12 w 25"/>
                  <a:gd name="T19" fmla="*/ 27 h 32"/>
                  <a:gd name="T20" fmla="*/ 22 w 25"/>
                  <a:gd name="T21" fmla="*/ 31 h 32"/>
                  <a:gd name="T22" fmla="*/ 22 w 25"/>
                  <a:gd name="T23" fmla="*/ 30 h 32"/>
                  <a:gd name="T24" fmla="*/ 22 w 25"/>
                  <a:gd name="T25" fmla="*/ 30 h 32"/>
                  <a:gd name="T26" fmla="*/ 24 w 25"/>
                  <a:gd name="T27" fmla="*/ 30 h 32"/>
                  <a:gd name="T28" fmla="*/ 25 w 25"/>
                  <a:gd name="T2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25" y="30"/>
                    </a:moveTo>
                    <a:cubicBezTo>
                      <a:pt x="23" y="26"/>
                      <a:pt x="21" y="23"/>
                      <a:pt x="20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15"/>
                      <a:pt x="15" y="3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1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10" y="27"/>
                      <a:pt x="12" y="27"/>
                    </a:cubicBezTo>
                    <a:cubicBezTo>
                      <a:pt x="16" y="28"/>
                      <a:pt x="18" y="30"/>
                      <a:pt x="22" y="31"/>
                    </a:cubicBezTo>
                    <a:cubicBezTo>
                      <a:pt x="22" y="32"/>
                      <a:pt x="23" y="31"/>
                      <a:pt x="22" y="30"/>
                    </a:cubicBezTo>
                    <a:cubicBezTo>
                      <a:pt x="20" y="30"/>
                      <a:pt x="21" y="30"/>
                      <a:pt x="22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5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91"/>
              <p:cNvSpPr/>
              <p:nvPr/>
            </p:nvSpPr>
            <p:spPr bwMode="auto">
              <a:xfrm>
                <a:off x="3149" y="1330"/>
                <a:ext cx="61" cy="112"/>
              </a:xfrm>
              <a:custGeom>
                <a:avLst/>
                <a:gdLst>
                  <a:gd name="T0" fmla="*/ 23 w 23"/>
                  <a:gd name="T1" fmla="*/ 30 h 42"/>
                  <a:gd name="T2" fmla="*/ 18 w 23"/>
                  <a:gd name="T3" fmla="*/ 13 h 42"/>
                  <a:gd name="T4" fmla="*/ 22 w 23"/>
                  <a:gd name="T5" fmla="*/ 7 h 42"/>
                  <a:gd name="T6" fmla="*/ 15 w 23"/>
                  <a:gd name="T7" fmla="*/ 5 h 42"/>
                  <a:gd name="T8" fmla="*/ 6 w 23"/>
                  <a:gd name="T9" fmla="*/ 8 h 42"/>
                  <a:gd name="T10" fmla="*/ 5 w 23"/>
                  <a:gd name="T11" fmla="*/ 8 h 42"/>
                  <a:gd name="T12" fmla="*/ 0 w 23"/>
                  <a:gd name="T13" fmla="*/ 16 h 42"/>
                  <a:gd name="T14" fmla="*/ 1 w 23"/>
                  <a:gd name="T15" fmla="*/ 18 h 42"/>
                  <a:gd name="T16" fmla="*/ 2 w 23"/>
                  <a:gd name="T17" fmla="*/ 27 h 42"/>
                  <a:gd name="T18" fmla="*/ 13 w 23"/>
                  <a:gd name="T19" fmla="*/ 42 h 42"/>
                  <a:gd name="T20" fmla="*/ 13 w 23"/>
                  <a:gd name="T21" fmla="*/ 41 h 42"/>
                  <a:gd name="T22" fmla="*/ 15 w 23"/>
                  <a:gd name="T23" fmla="*/ 32 h 42"/>
                  <a:gd name="T24" fmla="*/ 23 w 23"/>
                  <a:gd name="T25" fmla="*/ 31 h 42"/>
                  <a:gd name="T26" fmla="*/ 23 w 23"/>
                  <a:gd name="T27" fmla="*/ 3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2">
                    <a:moveTo>
                      <a:pt x="23" y="30"/>
                    </a:moveTo>
                    <a:cubicBezTo>
                      <a:pt x="19" y="25"/>
                      <a:pt x="14" y="20"/>
                      <a:pt x="18" y="13"/>
                    </a:cubicBezTo>
                    <a:cubicBezTo>
                      <a:pt x="19" y="11"/>
                      <a:pt x="21" y="9"/>
                      <a:pt x="22" y="7"/>
                    </a:cubicBezTo>
                    <a:cubicBezTo>
                      <a:pt x="22" y="3"/>
                      <a:pt x="15" y="6"/>
                      <a:pt x="15" y="5"/>
                    </a:cubicBezTo>
                    <a:cubicBezTo>
                      <a:pt x="16" y="0"/>
                      <a:pt x="10" y="4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2" y="10"/>
                      <a:pt x="0" y="12"/>
                      <a:pt x="0" y="16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3" y="21"/>
                      <a:pt x="2" y="24"/>
                      <a:pt x="2" y="27"/>
                    </a:cubicBezTo>
                    <a:cubicBezTo>
                      <a:pt x="2" y="33"/>
                      <a:pt x="6" y="41"/>
                      <a:pt x="13" y="42"/>
                    </a:cubicBezTo>
                    <a:cubicBezTo>
                      <a:pt x="13" y="42"/>
                      <a:pt x="14" y="41"/>
                      <a:pt x="13" y="41"/>
                    </a:cubicBezTo>
                    <a:cubicBezTo>
                      <a:pt x="11" y="37"/>
                      <a:pt x="14" y="35"/>
                      <a:pt x="15" y="32"/>
                    </a:cubicBezTo>
                    <a:cubicBezTo>
                      <a:pt x="15" y="31"/>
                      <a:pt x="21" y="32"/>
                      <a:pt x="23" y="31"/>
                    </a:cubicBezTo>
                    <a:cubicBezTo>
                      <a:pt x="23" y="31"/>
                      <a:pt x="23" y="31"/>
                      <a:pt x="23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92"/>
              <p:cNvSpPr/>
              <p:nvPr/>
            </p:nvSpPr>
            <p:spPr bwMode="auto">
              <a:xfrm>
                <a:off x="3095" y="1389"/>
                <a:ext cx="67" cy="102"/>
              </a:xfrm>
              <a:custGeom>
                <a:avLst/>
                <a:gdLst>
                  <a:gd name="T0" fmla="*/ 24 w 25"/>
                  <a:gd name="T1" fmla="*/ 2 h 38"/>
                  <a:gd name="T2" fmla="*/ 24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1 w 25"/>
                  <a:gd name="T11" fmla="*/ 11 h 38"/>
                  <a:gd name="T12" fmla="*/ 6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0 w 25"/>
                  <a:gd name="T19" fmla="*/ 27 h 38"/>
                  <a:gd name="T20" fmla="*/ 21 w 25"/>
                  <a:gd name="T21" fmla="*/ 27 h 38"/>
                  <a:gd name="T22" fmla="*/ 23 w 25"/>
                  <a:gd name="T23" fmla="*/ 10 h 38"/>
                  <a:gd name="T24" fmla="*/ 23 w 25"/>
                  <a:gd name="T25" fmla="*/ 10 h 38"/>
                  <a:gd name="T26" fmla="*/ 24 w 25"/>
                  <a:gd name="T27" fmla="*/ 3 h 38"/>
                  <a:gd name="T28" fmla="*/ 25 w 25"/>
                  <a:gd name="T29" fmla="*/ 2 h 38"/>
                  <a:gd name="T30" fmla="*/ 24 w 25"/>
                  <a:gd name="T3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4" y="2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3"/>
                      <a:pt x="19" y="6"/>
                      <a:pt x="15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5"/>
                      <a:pt x="9" y="18"/>
                      <a:pt x="6" y="20"/>
                    </a:cubicBezTo>
                    <a:cubicBezTo>
                      <a:pt x="0" y="25"/>
                      <a:pt x="4" y="34"/>
                      <a:pt x="9" y="38"/>
                    </a:cubicBezTo>
                    <a:cubicBezTo>
                      <a:pt x="9" y="38"/>
                      <a:pt x="10" y="38"/>
                      <a:pt x="10" y="37"/>
                    </a:cubicBezTo>
                    <a:cubicBezTo>
                      <a:pt x="10" y="33"/>
                      <a:pt x="15" y="25"/>
                      <a:pt x="20" y="27"/>
                    </a:cubicBezTo>
                    <a:cubicBezTo>
                      <a:pt x="20" y="27"/>
                      <a:pt x="21" y="27"/>
                      <a:pt x="21" y="27"/>
                    </a:cubicBezTo>
                    <a:cubicBezTo>
                      <a:pt x="22" y="21"/>
                      <a:pt x="22" y="16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8"/>
                      <a:pt x="24" y="5"/>
                      <a:pt x="24" y="3"/>
                    </a:cubicBezTo>
                    <a:cubicBezTo>
                      <a:pt x="24" y="3"/>
                      <a:pt x="25" y="2"/>
                      <a:pt x="25" y="2"/>
                    </a:cubicBezTo>
                    <a:cubicBezTo>
                      <a:pt x="25" y="2"/>
                      <a:pt x="25" y="2"/>
                      <a:pt x="24" y="2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93"/>
              <p:cNvSpPr/>
              <p:nvPr/>
            </p:nvSpPr>
            <p:spPr bwMode="auto">
              <a:xfrm>
                <a:off x="3119" y="14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94"/>
              <p:cNvSpPr/>
              <p:nvPr/>
            </p:nvSpPr>
            <p:spPr bwMode="auto">
              <a:xfrm>
                <a:off x="3071" y="1292"/>
                <a:ext cx="75" cy="81"/>
              </a:xfrm>
              <a:custGeom>
                <a:avLst/>
                <a:gdLst>
                  <a:gd name="T0" fmla="*/ 27 w 28"/>
                  <a:gd name="T1" fmla="*/ 27 h 30"/>
                  <a:gd name="T2" fmla="*/ 21 w 28"/>
                  <a:gd name="T3" fmla="*/ 20 h 30"/>
                  <a:gd name="T4" fmla="*/ 16 w 28"/>
                  <a:gd name="T5" fmla="*/ 11 h 30"/>
                  <a:gd name="T6" fmla="*/ 15 w 28"/>
                  <a:gd name="T7" fmla="*/ 11 h 30"/>
                  <a:gd name="T8" fmla="*/ 14 w 28"/>
                  <a:gd name="T9" fmla="*/ 11 h 30"/>
                  <a:gd name="T10" fmla="*/ 14 w 28"/>
                  <a:gd name="T11" fmla="*/ 6 h 30"/>
                  <a:gd name="T12" fmla="*/ 15 w 28"/>
                  <a:gd name="T13" fmla="*/ 4 h 30"/>
                  <a:gd name="T14" fmla="*/ 16 w 28"/>
                  <a:gd name="T15" fmla="*/ 1 h 30"/>
                  <a:gd name="T16" fmla="*/ 15 w 28"/>
                  <a:gd name="T17" fmla="*/ 1 h 30"/>
                  <a:gd name="T18" fmla="*/ 27 w 28"/>
                  <a:gd name="T19" fmla="*/ 28 h 30"/>
                  <a:gd name="T20" fmla="*/ 27 w 28"/>
                  <a:gd name="T21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30">
                    <a:moveTo>
                      <a:pt x="27" y="27"/>
                    </a:moveTo>
                    <a:cubicBezTo>
                      <a:pt x="25" y="24"/>
                      <a:pt x="23" y="23"/>
                      <a:pt x="21" y="20"/>
                    </a:cubicBezTo>
                    <a:cubicBezTo>
                      <a:pt x="19" y="18"/>
                      <a:pt x="17" y="14"/>
                      <a:pt x="16" y="11"/>
                    </a:cubicBezTo>
                    <a:cubicBezTo>
                      <a:pt x="16" y="10"/>
                      <a:pt x="15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8"/>
                      <a:pt x="14" y="6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0"/>
                      <a:pt x="15" y="1"/>
                    </a:cubicBezTo>
                    <a:cubicBezTo>
                      <a:pt x="0" y="9"/>
                      <a:pt x="13" y="30"/>
                      <a:pt x="27" y="28"/>
                    </a:cubicBezTo>
                    <a:cubicBezTo>
                      <a:pt x="28" y="27"/>
                      <a:pt x="28" y="27"/>
                      <a:pt x="27" y="2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95"/>
              <p:cNvSpPr/>
              <p:nvPr/>
            </p:nvSpPr>
            <p:spPr bwMode="auto">
              <a:xfrm>
                <a:off x="3151" y="1359"/>
                <a:ext cx="49" cy="83"/>
              </a:xfrm>
              <a:custGeom>
                <a:avLst/>
                <a:gdLst>
                  <a:gd name="T0" fmla="*/ 18 w 18"/>
                  <a:gd name="T1" fmla="*/ 22 h 31"/>
                  <a:gd name="T2" fmla="*/ 15 w 18"/>
                  <a:gd name="T3" fmla="*/ 19 h 31"/>
                  <a:gd name="T4" fmla="*/ 13 w 18"/>
                  <a:gd name="T5" fmla="*/ 15 h 31"/>
                  <a:gd name="T6" fmla="*/ 14 w 18"/>
                  <a:gd name="T7" fmla="*/ 14 h 31"/>
                  <a:gd name="T8" fmla="*/ 14 w 18"/>
                  <a:gd name="T9" fmla="*/ 11 h 31"/>
                  <a:gd name="T10" fmla="*/ 17 w 18"/>
                  <a:gd name="T11" fmla="*/ 1 h 31"/>
                  <a:gd name="T12" fmla="*/ 16 w 18"/>
                  <a:gd name="T13" fmla="*/ 0 h 31"/>
                  <a:gd name="T14" fmla="*/ 11 w 18"/>
                  <a:gd name="T15" fmla="*/ 0 h 31"/>
                  <a:gd name="T16" fmla="*/ 11 w 18"/>
                  <a:gd name="T17" fmla="*/ 0 h 31"/>
                  <a:gd name="T18" fmla="*/ 8 w 18"/>
                  <a:gd name="T19" fmla="*/ 0 h 31"/>
                  <a:gd name="T20" fmla="*/ 8 w 18"/>
                  <a:gd name="T21" fmla="*/ 0 h 31"/>
                  <a:gd name="T22" fmla="*/ 0 w 18"/>
                  <a:gd name="T23" fmla="*/ 6 h 31"/>
                  <a:gd name="T24" fmla="*/ 0 w 18"/>
                  <a:gd name="T25" fmla="*/ 8 h 31"/>
                  <a:gd name="T26" fmla="*/ 2 w 18"/>
                  <a:gd name="T27" fmla="*/ 17 h 31"/>
                  <a:gd name="T28" fmla="*/ 12 w 18"/>
                  <a:gd name="T29" fmla="*/ 31 h 31"/>
                  <a:gd name="T30" fmla="*/ 12 w 18"/>
                  <a:gd name="T31" fmla="*/ 30 h 31"/>
                  <a:gd name="T32" fmla="*/ 9 w 18"/>
                  <a:gd name="T33" fmla="*/ 23 h 31"/>
                  <a:gd name="T34" fmla="*/ 9 w 18"/>
                  <a:gd name="T35" fmla="*/ 22 h 31"/>
                  <a:gd name="T36" fmla="*/ 17 w 18"/>
                  <a:gd name="T37" fmla="*/ 23 h 31"/>
                  <a:gd name="T38" fmla="*/ 18 w 18"/>
                  <a:gd name="T39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31">
                    <a:moveTo>
                      <a:pt x="18" y="22"/>
                    </a:moveTo>
                    <a:cubicBezTo>
                      <a:pt x="17" y="21"/>
                      <a:pt x="16" y="20"/>
                      <a:pt x="15" y="19"/>
                    </a:cubicBezTo>
                    <a:cubicBezTo>
                      <a:pt x="14" y="18"/>
                      <a:pt x="13" y="17"/>
                      <a:pt x="13" y="15"/>
                    </a:cubicBezTo>
                    <a:cubicBezTo>
                      <a:pt x="13" y="15"/>
                      <a:pt x="14" y="14"/>
                      <a:pt x="14" y="14"/>
                    </a:cubicBezTo>
                    <a:cubicBezTo>
                      <a:pt x="15" y="12"/>
                      <a:pt x="14" y="13"/>
                      <a:pt x="14" y="11"/>
                    </a:cubicBezTo>
                    <a:cubicBezTo>
                      <a:pt x="14" y="7"/>
                      <a:pt x="15" y="4"/>
                      <a:pt x="17" y="1"/>
                    </a:cubicBezTo>
                    <a:cubicBezTo>
                      <a:pt x="17" y="1"/>
                      <a:pt x="17" y="0"/>
                      <a:pt x="16" y="0"/>
                    </a:cubicBezTo>
                    <a:cubicBezTo>
                      <a:pt x="14" y="1"/>
                      <a:pt x="10" y="4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2" y="12"/>
                      <a:pt x="2" y="13"/>
                      <a:pt x="2" y="17"/>
                    </a:cubicBezTo>
                    <a:cubicBezTo>
                      <a:pt x="3" y="22"/>
                      <a:pt x="5" y="31"/>
                      <a:pt x="12" y="31"/>
                    </a:cubicBezTo>
                    <a:cubicBezTo>
                      <a:pt x="12" y="31"/>
                      <a:pt x="13" y="31"/>
                      <a:pt x="12" y="30"/>
                    </a:cubicBezTo>
                    <a:cubicBezTo>
                      <a:pt x="11" y="29"/>
                      <a:pt x="4" y="21"/>
                      <a:pt x="9" y="23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8" y="17"/>
                      <a:pt x="16" y="22"/>
                      <a:pt x="17" y="23"/>
                    </a:cubicBezTo>
                    <a:cubicBezTo>
                      <a:pt x="17" y="23"/>
                      <a:pt x="18" y="23"/>
                      <a:pt x="18" y="22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96"/>
              <p:cNvSpPr/>
              <p:nvPr/>
            </p:nvSpPr>
            <p:spPr bwMode="auto">
              <a:xfrm>
                <a:off x="3044" y="1346"/>
                <a:ext cx="105" cy="142"/>
              </a:xfrm>
              <a:custGeom>
                <a:avLst/>
                <a:gdLst>
                  <a:gd name="T0" fmla="*/ 37 w 39"/>
                  <a:gd name="T1" fmla="*/ 13 h 53"/>
                  <a:gd name="T2" fmla="*/ 21 w 39"/>
                  <a:gd name="T3" fmla="*/ 5 h 53"/>
                  <a:gd name="T4" fmla="*/ 1 w 39"/>
                  <a:gd name="T5" fmla="*/ 20 h 53"/>
                  <a:gd name="T6" fmla="*/ 20 w 39"/>
                  <a:gd name="T7" fmla="*/ 32 h 53"/>
                  <a:gd name="T8" fmla="*/ 19 w 39"/>
                  <a:gd name="T9" fmla="*/ 33 h 53"/>
                  <a:gd name="T10" fmla="*/ 19 w 39"/>
                  <a:gd name="T11" fmla="*/ 42 h 53"/>
                  <a:gd name="T12" fmla="*/ 26 w 39"/>
                  <a:gd name="T13" fmla="*/ 52 h 53"/>
                  <a:gd name="T14" fmla="*/ 27 w 39"/>
                  <a:gd name="T15" fmla="*/ 52 h 53"/>
                  <a:gd name="T16" fmla="*/ 34 w 39"/>
                  <a:gd name="T17" fmla="*/ 34 h 53"/>
                  <a:gd name="T18" fmla="*/ 35 w 39"/>
                  <a:gd name="T19" fmla="*/ 26 h 53"/>
                  <a:gd name="T20" fmla="*/ 37 w 39"/>
                  <a:gd name="T21" fmla="*/ 20 h 53"/>
                  <a:gd name="T22" fmla="*/ 37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7" y="13"/>
                    </a:moveTo>
                    <a:cubicBezTo>
                      <a:pt x="33" y="6"/>
                      <a:pt x="29" y="8"/>
                      <a:pt x="21" y="5"/>
                    </a:cubicBezTo>
                    <a:cubicBezTo>
                      <a:pt x="11" y="0"/>
                      <a:pt x="0" y="8"/>
                      <a:pt x="1" y="20"/>
                    </a:cubicBezTo>
                    <a:cubicBezTo>
                      <a:pt x="3" y="28"/>
                      <a:pt x="12" y="40"/>
                      <a:pt x="20" y="32"/>
                    </a:cubicBezTo>
                    <a:cubicBezTo>
                      <a:pt x="20" y="32"/>
                      <a:pt x="19" y="33"/>
                      <a:pt x="19" y="33"/>
                    </a:cubicBezTo>
                    <a:cubicBezTo>
                      <a:pt x="19" y="36"/>
                      <a:pt x="19" y="39"/>
                      <a:pt x="19" y="42"/>
                    </a:cubicBezTo>
                    <a:cubicBezTo>
                      <a:pt x="20" y="46"/>
                      <a:pt x="22" y="50"/>
                      <a:pt x="26" y="52"/>
                    </a:cubicBezTo>
                    <a:cubicBezTo>
                      <a:pt x="27" y="53"/>
                      <a:pt x="27" y="52"/>
                      <a:pt x="27" y="52"/>
                    </a:cubicBezTo>
                    <a:cubicBezTo>
                      <a:pt x="22" y="42"/>
                      <a:pt x="32" y="41"/>
                      <a:pt x="34" y="34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7" y="20"/>
                    </a:cubicBezTo>
                    <a:cubicBezTo>
                      <a:pt x="38" y="18"/>
                      <a:pt x="39" y="16"/>
                      <a:pt x="37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97"/>
              <p:cNvSpPr/>
              <p:nvPr/>
            </p:nvSpPr>
            <p:spPr bwMode="auto">
              <a:xfrm>
                <a:off x="3050" y="1357"/>
                <a:ext cx="80" cy="27"/>
              </a:xfrm>
              <a:custGeom>
                <a:avLst/>
                <a:gdLst>
                  <a:gd name="T0" fmla="*/ 29 w 30"/>
                  <a:gd name="T1" fmla="*/ 3 h 10"/>
                  <a:gd name="T2" fmla="*/ 27 w 30"/>
                  <a:gd name="T3" fmla="*/ 3 h 10"/>
                  <a:gd name="T4" fmla="*/ 26 w 30"/>
                  <a:gd name="T5" fmla="*/ 2 h 10"/>
                  <a:gd name="T6" fmla="*/ 19 w 30"/>
                  <a:gd name="T7" fmla="*/ 0 h 10"/>
                  <a:gd name="T8" fmla="*/ 9 w 30"/>
                  <a:gd name="T9" fmla="*/ 0 h 10"/>
                  <a:gd name="T10" fmla="*/ 9 w 30"/>
                  <a:gd name="T11" fmla="*/ 0 h 10"/>
                  <a:gd name="T12" fmla="*/ 0 w 30"/>
                  <a:gd name="T13" fmla="*/ 8 h 10"/>
                  <a:gd name="T14" fmla="*/ 1 w 30"/>
                  <a:gd name="T15" fmla="*/ 9 h 10"/>
                  <a:gd name="T16" fmla="*/ 1 w 30"/>
                  <a:gd name="T17" fmla="*/ 9 h 10"/>
                  <a:gd name="T18" fmla="*/ 2 w 30"/>
                  <a:gd name="T19" fmla="*/ 9 h 10"/>
                  <a:gd name="T20" fmla="*/ 22 w 30"/>
                  <a:gd name="T21" fmla="*/ 3 h 10"/>
                  <a:gd name="T22" fmla="*/ 24 w 30"/>
                  <a:gd name="T23" fmla="*/ 4 h 10"/>
                  <a:gd name="T24" fmla="*/ 25 w 30"/>
                  <a:gd name="T25" fmla="*/ 4 h 10"/>
                  <a:gd name="T26" fmla="*/ 26 w 30"/>
                  <a:gd name="T27" fmla="*/ 4 h 10"/>
                  <a:gd name="T28" fmla="*/ 27 w 30"/>
                  <a:gd name="T29" fmla="*/ 4 h 10"/>
                  <a:gd name="T30" fmla="*/ 29 w 30"/>
                  <a:gd name="T31" fmla="*/ 4 h 10"/>
                  <a:gd name="T32" fmla="*/ 29 w 30"/>
                  <a:gd name="T3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">
                    <a:moveTo>
                      <a:pt x="29" y="3"/>
                    </a:moveTo>
                    <a:cubicBezTo>
                      <a:pt x="29" y="3"/>
                      <a:pt x="28" y="3"/>
                      <a:pt x="27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3" y="2"/>
                      <a:pt x="21" y="1"/>
                      <a:pt x="19" y="0"/>
                    </a:cubicBezTo>
                    <a:cubicBezTo>
                      <a:pt x="15" y="0"/>
                      <a:pt x="12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7" y="5"/>
                      <a:pt x="15" y="3"/>
                      <a:pt x="22" y="3"/>
                    </a:cubicBezTo>
                    <a:cubicBezTo>
                      <a:pt x="22" y="4"/>
                      <a:pt x="23" y="4"/>
                      <a:pt x="24" y="4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4"/>
                      <a:pt x="28" y="4"/>
                      <a:pt x="29" y="4"/>
                    </a:cubicBezTo>
                    <a:cubicBezTo>
                      <a:pt x="30" y="5"/>
                      <a:pt x="30" y="4"/>
                      <a:pt x="29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98"/>
              <p:cNvSpPr/>
              <p:nvPr/>
            </p:nvSpPr>
            <p:spPr bwMode="auto">
              <a:xfrm>
                <a:off x="3058" y="1400"/>
                <a:ext cx="69" cy="40"/>
              </a:xfrm>
              <a:custGeom>
                <a:avLst/>
                <a:gdLst>
                  <a:gd name="T0" fmla="*/ 25 w 26"/>
                  <a:gd name="T1" fmla="*/ 0 h 15"/>
                  <a:gd name="T2" fmla="*/ 4 w 26"/>
                  <a:gd name="T3" fmla="*/ 12 h 15"/>
                  <a:gd name="T4" fmla="*/ 2 w 26"/>
                  <a:gd name="T5" fmla="*/ 10 h 15"/>
                  <a:gd name="T6" fmla="*/ 2 w 26"/>
                  <a:gd name="T7" fmla="*/ 10 h 15"/>
                  <a:gd name="T8" fmla="*/ 1 w 26"/>
                  <a:gd name="T9" fmla="*/ 8 h 15"/>
                  <a:gd name="T10" fmla="*/ 0 w 26"/>
                  <a:gd name="T11" fmla="*/ 9 h 15"/>
                  <a:gd name="T12" fmla="*/ 6 w 26"/>
                  <a:gd name="T13" fmla="*/ 14 h 15"/>
                  <a:gd name="T14" fmla="*/ 15 w 26"/>
                  <a:gd name="T15" fmla="*/ 13 h 15"/>
                  <a:gd name="T16" fmla="*/ 21 w 26"/>
                  <a:gd name="T17" fmla="*/ 6 h 15"/>
                  <a:gd name="T18" fmla="*/ 26 w 26"/>
                  <a:gd name="T19" fmla="*/ 1 h 15"/>
                  <a:gd name="T20" fmla="*/ 25 w 26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5">
                    <a:moveTo>
                      <a:pt x="25" y="0"/>
                    </a:moveTo>
                    <a:cubicBezTo>
                      <a:pt x="22" y="2"/>
                      <a:pt x="11" y="13"/>
                      <a:pt x="4" y="12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9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12"/>
                      <a:pt x="3" y="14"/>
                      <a:pt x="6" y="14"/>
                    </a:cubicBezTo>
                    <a:cubicBezTo>
                      <a:pt x="9" y="15"/>
                      <a:pt x="12" y="15"/>
                      <a:pt x="15" y="13"/>
                    </a:cubicBezTo>
                    <a:cubicBezTo>
                      <a:pt x="17" y="11"/>
                      <a:pt x="19" y="8"/>
                      <a:pt x="21" y="6"/>
                    </a:cubicBezTo>
                    <a:cubicBezTo>
                      <a:pt x="23" y="5"/>
                      <a:pt x="25" y="3"/>
                      <a:pt x="26" y="1"/>
                    </a:cubicBezTo>
                    <a:cubicBezTo>
                      <a:pt x="26" y="0"/>
                      <a:pt x="26" y="0"/>
                      <a:pt x="25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99"/>
              <p:cNvSpPr/>
              <p:nvPr/>
            </p:nvSpPr>
            <p:spPr bwMode="auto">
              <a:xfrm>
                <a:off x="3127" y="1373"/>
                <a:ext cx="54" cy="45"/>
              </a:xfrm>
              <a:custGeom>
                <a:avLst/>
                <a:gdLst>
                  <a:gd name="T0" fmla="*/ 11 w 20"/>
                  <a:gd name="T1" fmla="*/ 1 h 17"/>
                  <a:gd name="T2" fmla="*/ 10 w 20"/>
                  <a:gd name="T3" fmla="*/ 0 h 17"/>
                  <a:gd name="T4" fmla="*/ 2 w 20"/>
                  <a:gd name="T5" fmla="*/ 3 h 17"/>
                  <a:gd name="T6" fmla="*/ 2 w 20"/>
                  <a:gd name="T7" fmla="*/ 11 h 17"/>
                  <a:gd name="T8" fmla="*/ 13 w 20"/>
                  <a:gd name="T9" fmla="*/ 15 h 17"/>
                  <a:gd name="T10" fmla="*/ 17 w 20"/>
                  <a:gd name="T11" fmla="*/ 10 h 17"/>
                  <a:gd name="T12" fmla="*/ 17 w 20"/>
                  <a:gd name="T13" fmla="*/ 8 h 17"/>
                  <a:gd name="T14" fmla="*/ 19 w 20"/>
                  <a:gd name="T15" fmla="*/ 5 h 17"/>
                  <a:gd name="T16" fmla="*/ 11 w 20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1" y="1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7" y="0"/>
                      <a:pt x="4" y="1"/>
                      <a:pt x="2" y="3"/>
                    </a:cubicBezTo>
                    <a:cubicBezTo>
                      <a:pt x="0" y="5"/>
                      <a:pt x="2" y="8"/>
                      <a:pt x="2" y="11"/>
                    </a:cubicBezTo>
                    <a:cubicBezTo>
                      <a:pt x="3" y="15"/>
                      <a:pt x="9" y="17"/>
                      <a:pt x="13" y="15"/>
                    </a:cubicBezTo>
                    <a:cubicBezTo>
                      <a:pt x="14" y="14"/>
                      <a:pt x="17" y="12"/>
                      <a:pt x="17" y="10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20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200"/>
              <p:cNvSpPr/>
              <p:nvPr/>
            </p:nvSpPr>
            <p:spPr bwMode="auto">
              <a:xfrm>
                <a:off x="3138" y="1381"/>
                <a:ext cx="40" cy="35"/>
              </a:xfrm>
              <a:custGeom>
                <a:avLst/>
                <a:gdLst>
                  <a:gd name="T0" fmla="*/ 14 w 15"/>
                  <a:gd name="T1" fmla="*/ 3 h 13"/>
                  <a:gd name="T2" fmla="*/ 14 w 15"/>
                  <a:gd name="T3" fmla="*/ 1 h 13"/>
                  <a:gd name="T4" fmla="*/ 9 w 15"/>
                  <a:gd name="T5" fmla="*/ 1 h 13"/>
                  <a:gd name="T6" fmla="*/ 9 w 15"/>
                  <a:gd name="T7" fmla="*/ 2 h 13"/>
                  <a:gd name="T8" fmla="*/ 8 w 15"/>
                  <a:gd name="T9" fmla="*/ 3 h 13"/>
                  <a:gd name="T10" fmla="*/ 1 w 15"/>
                  <a:gd name="T11" fmla="*/ 7 h 13"/>
                  <a:gd name="T12" fmla="*/ 0 w 15"/>
                  <a:gd name="T13" fmla="*/ 7 h 13"/>
                  <a:gd name="T14" fmla="*/ 7 w 15"/>
                  <a:gd name="T15" fmla="*/ 12 h 13"/>
                  <a:gd name="T16" fmla="*/ 12 w 15"/>
                  <a:gd name="T17" fmla="*/ 9 h 13"/>
                  <a:gd name="T18" fmla="*/ 11 w 15"/>
                  <a:gd name="T19" fmla="*/ 7 h 13"/>
                  <a:gd name="T20" fmla="*/ 14 w 15"/>
                  <a:gd name="T2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3">
                    <a:moveTo>
                      <a:pt x="14" y="3"/>
                    </a:moveTo>
                    <a:cubicBezTo>
                      <a:pt x="15" y="2"/>
                      <a:pt x="14" y="1"/>
                      <a:pt x="14" y="1"/>
                    </a:cubicBezTo>
                    <a:cubicBezTo>
                      <a:pt x="12" y="0"/>
                      <a:pt x="11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5"/>
                      <a:pt x="4" y="9"/>
                      <a:pt x="1" y="7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1"/>
                      <a:pt x="3" y="13"/>
                      <a:pt x="7" y="12"/>
                    </a:cubicBezTo>
                    <a:cubicBezTo>
                      <a:pt x="9" y="12"/>
                      <a:pt x="11" y="11"/>
                      <a:pt x="12" y="9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0" y="6"/>
                      <a:pt x="14" y="3"/>
                      <a:pt x="14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201"/>
              <p:cNvSpPr/>
              <p:nvPr/>
            </p:nvSpPr>
            <p:spPr bwMode="auto">
              <a:xfrm>
                <a:off x="3146" y="1378"/>
                <a:ext cx="16" cy="27"/>
              </a:xfrm>
              <a:custGeom>
                <a:avLst/>
                <a:gdLst>
                  <a:gd name="T0" fmla="*/ 6 w 6"/>
                  <a:gd name="T1" fmla="*/ 1 h 10"/>
                  <a:gd name="T2" fmla="*/ 2 w 6"/>
                  <a:gd name="T3" fmla="*/ 1 h 10"/>
                  <a:gd name="T4" fmla="*/ 1 w 6"/>
                  <a:gd name="T5" fmla="*/ 1 h 10"/>
                  <a:gd name="T6" fmla="*/ 0 w 6"/>
                  <a:gd name="T7" fmla="*/ 4 h 10"/>
                  <a:gd name="T8" fmla="*/ 0 w 6"/>
                  <a:gd name="T9" fmla="*/ 5 h 10"/>
                  <a:gd name="T10" fmla="*/ 1 w 6"/>
                  <a:gd name="T11" fmla="*/ 9 h 10"/>
                  <a:gd name="T12" fmla="*/ 2 w 6"/>
                  <a:gd name="T13" fmla="*/ 9 h 10"/>
                  <a:gd name="T14" fmla="*/ 3 w 6"/>
                  <a:gd name="T15" fmla="*/ 4 h 10"/>
                  <a:gd name="T16" fmla="*/ 6 w 6"/>
                  <a:gd name="T17" fmla="*/ 2 h 10"/>
                  <a:gd name="T18" fmla="*/ 6 w 6"/>
                  <a:gd name="T1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1"/>
                    </a:moveTo>
                    <a:cubicBezTo>
                      <a:pt x="6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4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202"/>
              <p:cNvSpPr/>
              <p:nvPr/>
            </p:nvSpPr>
            <p:spPr bwMode="auto">
              <a:xfrm>
                <a:off x="3044" y="1386"/>
                <a:ext cx="19" cy="46"/>
              </a:xfrm>
              <a:custGeom>
                <a:avLst/>
                <a:gdLst>
                  <a:gd name="T0" fmla="*/ 6 w 7"/>
                  <a:gd name="T1" fmla="*/ 16 h 17"/>
                  <a:gd name="T2" fmla="*/ 4 w 7"/>
                  <a:gd name="T3" fmla="*/ 9 h 17"/>
                  <a:gd name="T4" fmla="*/ 2 w 7"/>
                  <a:gd name="T5" fmla="*/ 8 h 17"/>
                  <a:gd name="T6" fmla="*/ 3 w 7"/>
                  <a:gd name="T7" fmla="*/ 0 h 17"/>
                  <a:gd name="T8" fmla="*/ 2 w 7"/>
                  <a:gd name="T9" fmla="*/ 0 h 17"/>
                  <a:gd name="T10" fmla="*/ 1 w 7"/>
                  <a:gd name="T11" fmla="*/ 1 h 17"/>
                  <a:gd name="T12" fmla="*/ 1 w 7"/>
                  <a:gd name="T13" fmla="*/ 1 h 17"/>
                  <a:gd name="T14" fmla="*/ 1 w 7"/>
                  <a:gd name="T15" fmla="*/ 11 h 17"/>
                  <a:gd name="T16" fmla="*/ 6 w 7"/>
                  <a:gd name="T17" fmla="*/ 17 h 17"/>
                  <a:gd name="T18" fmla="*/ 6 w 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7">
                    <a:moveTo>
                      <a:pt x="6" y="16"/>
                    </a:moveTo>
                    <a:cubicBezTo>
                      <a:pt x="5" y="14"/>
                      <a:pt x="6" y="11"/>
                      <a:pt x="4" y="9"/>
                    </a:cubicBezTo>
                    <a:cubicBezTo>
                      <a:pt x="4" y="9"/>
                      <a:pt x="2" y="8"/>
                      <a:pt x="2" y="8"/>
                    </a:cubicBezTo>
                    <a:cubicBezTo>
                      <a:pt x="3" y="5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1" y="11"/>
                    </a:cubicBezTo>
                    <a:cubicBezTo>
                      <a:pt x="1" y="13"/>
                      <a:pt x="4" y="15"/>
                      <a:pt x="6" y="17"/>
                    </a:cubicBezTo>
                    <a:cubicBezTo>
                      <a:pt x="6" y="17"/>
                      <a:pt x="7" y="16"/>
                      <a:pt x="6" y="16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203"/>
              <p:cNvSpPr/>
              <p:nvPr/>
            </p:nvSpPr>
            <p:spPr bwMode="auto">
              <a:xfrm>
                <a:off x="3133" y="1440"/>
                <a:ext cx="61" cy="59"/>
              </a:xfrm>
              <a:custGeom>
                <a:avLst/>
                <a:gdLst>
                  <a:gd name="T0" fmla="*/ 14 w 23"/>
                  <a:gd name="T1" fmla="*/ 1 h 22"/>
                  <a:gd name="T2" fmla="*/ 13 w 23"/>
                  <a:gd name="T3" fmla="*/ 1 h 22"/>
                  <a:gd name="T4" fmla="*/ 11 w 23"/>
                  <a:gd name="T5" fmla="*/ 9 h 22"/>
                  <a:gd name="T6" fmla="*/ 11 w 23"/>
                  <a:gd name="T7" fmla="*/ 10 h 22"/>
                  <a:gd name="T8" fmla="*/ 6 w 23"/>
                  <a:gd name="T9" fmla="*/ 14 h 22"/>
                  <a:gd name="T10" fmla="*/ 3 w 23"/>
                  <a:gd name="T11" fmla="*/ 17 h 22"/>
                  <a:gd name="T12" fmla="*/ 0 w 23"/>
                  <a:gd name="T13" fmla="*/ 19 h 22"/>
                  <a:gd name="T14" fmla="*/ 0 w 23"/>
                  <a:gd name="T15" fmla="*/ 20 h 22"/>
                  <a:gd name="T16" fmla="*/ 14 w 23"/>
                  <a:gd name="T17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2">
                    <a:moveTo>
                      <a:pt x="14" y="1"/>
                    </a:moveTo>
                    <a:cubicBezTo>
                      <a:pt x="14" y="0"/>
                      <a:pt x="13" y="1"/>
                      <a:pt x="13" y="1"/>
                    </a:cubicBezTo>
                    <a:cubicBezTo>
                      <a:pt x="14" y="4"/>
                      <a:pt x="16" y="9"/>
                      <a:pt x="11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0" y="13"/>
                      <a:pt x="8" y="13"/>
                      <a:pt x="6" y="14"/>
                    </a:cubicBezTo>
                    <a:cubicBezTo>
                      <a:pt x="4" y="14"/>
                      <a:pt x="4" y="16"/>
                      <a:pt x="3" y="17"/>
                    </a:cubicBezTo>
                    <a:cubicBezTo>
                      <a:pt x="3" y="18"/>
                      <a:pt x="3" y="19"/>
                      <a:pt x="0" y="19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9" y="22"/>
                      <a:pt x="23" y="8"/>
                      <a:pt x="14" y="1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204"/>
              <p:cNvSpPr/>
              <p:nvPr/>
            </p:nvSpPr>
            <p:spPr bwMode="auto">
              <a:xfrm>
                <a:off x="3202" y="1309"/>
                <a:ext cx="32" cy="61"/>
              </a:xfrm>
              <a:custGeom>
                <a:avLst/>
                <a:gdLst>
                  <a:gd name="T0" fmla="*/ 10 w 12"/>
                  <a:gd name="T1" fmla="*/ 9 h 23"/>
                  <a:gd name="T2" fmla="*/ 5 w 12"/>
                  <a:gd name="T3" fmla="*/ 3 h 23"/>
                  <a:gd name="T4" fmla="*/ 3 w 12"/>
                  <a:gd name="T5" fmla="*/ 1 h 23"/>
                  <a:gd name="T6" fmla="*/ 2 w 12"/>
                  <a:gd name="T7" fmla="*/ 0 h 23"/>
                  <a:gd name="T8" fmla="*/ 1 w 12"/>
                  <a:gd name="T9" fmla="*/ 0 h 23"/>
                  <a:gd name="T10" fmla="*/ 0 w 12"/>
                  <a:gd name="T11" fmla="*/ 1 h 23"/>
                  <a:gd name="T12" fmla="*/ 2 w 12"/>
                  <a:gd name="T13" fmla="*/ 2 h 23"/>
                  <a:gd name="T14" fmla="*/ 4 w 12"/>
                  <a:gd name="T15" fmla="*/ 6 h 23"/>
                  <a:gd name="T16" fmla="*/ 5 w 12"/>
                  <a:gd name="T17" fmla="*/ 14 h 23"/>
                  <a:gd name="T18" fmla="*/ 6 w 12"/>
                  <a:gd name="T19" fmla="*/ 22 h 23"/>
                  <a:gd name="T20" fmla="*/ 7 w 12"/>
                  <a:gd name="T21" fmla="*/ 22 h 23"/>
                  <a:gd name="T22" fmla="*/ 10 w 12"/>
                  <a:gd name="T2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3">
                    <a:moveTo>
                      <a:pt x="10" y="9"/>
                    </a:moveTo>
                    <a:cubicBezTo>
                      <a:pt x="10" y="6"/>
                      <a:pt x="8" y="4"/>
                      <a:pt x="5" y="3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3"/>
                      <a:pt x="3" y="5"/>
                      <a:pt x="4" y="6"/>
                    </a:cubicBezTo>
                    <a:cubicBezTo>
                      <a:pt x="7" y="8"/>
                      <a:pt x="6" y="11"/>
                      <a:pt x="5" y="14"/>
                    </a:cubicBezTo>
                    <a:cubicBezTo>
                      <a:pt x="5" y="17"/>
                      <a:pt x="6" y="19"/>
                      <a:pt x="6" y="22"/>
                    </a:cubicBezTo>
                    <a:cubicBezTo>
                      <a:pt x="6" y="22"/>
                      <a:pt x="6" y="23"/>
                      <a:pt x="7" y="22"/>
                    </a:cubicBezTo>
                    <a:cubicBezTo>
                      <a:pt x="10" y="18"/>
                      <a:pt x="12" y="14"/>
                      <a:pt x="10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" name="Group 406"/>
            <p:cNvGrpSpPr/>
            <p:nvPr/>
          </p:nvGrpSpPr>
          <p:grpSpPr bwMode="auto">
            <a:xfrm>
              <a:off x="4586288" y="1971675"/>
              <a:ext cx="3014663" cy="2767013"/>
              <a:chOff x="2889" y="1242"/>
              <a:chExt cx="1899" cy="1743"/>
            </a:xfrm>
          </p:grpSpPr>
          <p:sp>
            <p:nvSpPr>
              <p:cNvPr id="548" name="Freeform 206"/>
              <p:cNvSpPr/>
              <p:nvPr/>
            </p:nvSpPr>
            <p:spPr bwMode="auto">
              <a:xfrm>
                <a:off x="3181" y="1327"/>
                <a:ext cx="222" cy="212"/>
              </a:xfrm>
              <a:custGeom>
                <a:avLst/>
                <a:gdLst>
                  <a:gd name="T0" fmla="*/ 82 w 83"/>
                  <a:gd name="T1" fmla="*/ 23 h 79"/>
                  <a:gd name="T2" fmla="*/ 74 w 83"/>
                  <a:gd name="T3" fmla="*/ 7 h 79"/>
                  <a:gd name="T4" fmla="*/ 54 w 83"/>
                  <a:gd name="T5" fmla="*/ 14 h 79"/>
                  <a:gd name="T6" fmla="*/ 31 w 83"/>
                  <a:gd name="T7" fmla="*/ 4 h 79"/>
                  <a:gd name="T8" fmla="*/ 22 w 83"/>
                  <a:gd name="T9" fmla="*/ 17 h 79"/>
                  <a:gd name="T10" fmla="*/ 24 w 83"/>
                  <a:gd name="T11" fmla="*/ 23 h 79"/>
                  <a:gd name="T12" fmla="*/ 25 w 83"/>
                  <a:gd name="T13" fmla="*/ 25 h 79"/>
                  <a:gd name="T14" fmla="*/ 19 w 83"/>
                  <a:gd name="T15" fmla="*/ 25 h 79"/>
                  <a:gd name="T16" fmla="*/ 5 w 83"/>
                  <a:gd name="T17" fmla="*/ 44 h 79"/>
                  <a:gd name="T18" fmla="*/ 16 w 83"/>
                  <a:gd name="T19" fmla="*/ 52 h 79"/>
                  <a:gd name="T20" fmla="*/ 18 w 83"/>
                  <a:gd name="T21" fmla="*/ 58 h 79"/>
                  <a:gd name="T22" fmla="*/ 18 w 83"/>
                  <a:gd name="T23" fmla="*/ 69 h 79"/>
                  <a:gd name="T24" fmla="*/ 44 w 83"/>
                  <a:gd name="T25" fmla="*/ 71 h 79"/>
                  <a:gd name="T26" fmla="*/ 48 w 83"/>
                  <a:gd name="T27" fmla="*/ 56 h 79"/>
                  <a:gd name="T28" fmla="*/ 49 w 83"/>
                  <a:gd name="T29" fmla="*/ 54 h 79"/>
                  <a:gd name="T30" fmla="*/ 52 w 83"/>
                  <a:gd name="T31" fmla="*/ 59 h 79"/>
                  <a:gd name="T32" fmla="*/ 60 w 83"/>
                  <a:gd name="T33" fmla="*/ 65 h 79"/>
                  <a:gd name="T34" fmla="*/ 75 w 83"/>
                  <a:gd name="T35" fmla="*/ 61 h 79"/>
                  <a:gd name="T36" fmla="*/ 77 w 83"/>
                  <a:gd name="T37" fmla="*/ 57 h 79"/>
                  <a:gd name="T38" fmla="*/ 80 w 83"/>
                  <a:gd name="T39" fmla="*/ 46 h 79"/>
                  <a:gd name="T40" fmla="*/ 82 w 83"/>
                  <a:gd name="T41" fmla="*/ 35 h 79"/>
                  <a:gd name="T42" fmla="*/ 82 w 83"/>
                  <a:gd name="T43" fmla="*/ 2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9">
                    <a:moveTo>
                      <a:pt x="82" y="23"/>
                    </a:moveTo>
                    <a:cubicBezTo>
                      <a:pt x="81" y="18"/>
                      <a:pt x="78" y="10"/>
                      <a:pt x="74" y="7"/>
                    </a:cubicBezTo>
                    <a:cubicBezTo>
                      <a:pt x="66" y="2"/>
                      <a:pt x="58" y="7"/>
                      <a:pt x="54" y="14"/>
                    </a:cubicBezTo>
                    <a:cubicBezTo>
                      <a:pt x="50" y="5"/>
                      <a:pt x="40" y="0"/>
                      <a:pt x="31" y="4"/>
                    </a:cubicBezTo>
                    <a:cubicBezTo>
                      <a:pt x="27" y="7"/>
                      <a:pt x="22" y="11"/>
                      <a:pt x="22" y="17"/>
                    </a:cubicBezTo>
                    <a:cubicBezTo>
                      <a:pt x="22" y="20"/>
                      <a:pt x="22" y="21"/>
                      <a:pt x="24" y="23"/>
                    </a:cubicBezTo>
                    <a:cubicBezTo>
                      <a:pt x="24" y="23"/>
                      <a:pt x="25" y="25"/>
                      <a:pt x="25" y="25"/>
                    </a:cubicBezTo>
                    <a:cubicBezTo>
                      <a:pt x="23" y="25"/>
                      <a:pt x="21" y="25"/>
                      <a:pt x="19" y="25"/>
                    </a:cubicBezTo>
                    <a:cubicBezTo>
                      <a:pt x="9" y="26"/>
                      <a:pt x="0" y="33"/>
                      <a:pt x="5" y="44"/>
                    </a:cubicBezTo>
                    <a:cubicBezTo>
                      <a:pt x="7" y="49"/>
                      <a:pt x="11" y="51"/>
                      <a:pt x="16" y="52"/>
                    </a:cubicBezTo>
                    <a:cubicBezTo>
                      <a:pt x="20" y="53"/>
                      <a:pt x="20" y="53"/>
                      <a:pt x="18" y="58"/>
                    </a:cubicBezTo>
                    <a:cubicBezTo>
                      <a:pt x="17" y="62"/>
                      <a:pt x="17" y="66"/>
                      <a:pt x="18" y="69"/>
                    </a:cubicBezTo>
                    <a:cubicBezTo>
                      <a:pt x="22" y="79"/>
                      <a:pt x="38" y="77"/>
                      <a:pt x="44" y="71"/>
                    </a:cubicBezTo>
                    <a:cubicBezTo>
                      <a:pt x="47" y="67"/>
                      <a:pt x="48" y="61"/>
                      <a:pt x="48" y="56"/>
                    </a:cubicBezTo>
                    <a:cubicBezTo>
                      <a:pt x="49" y="56"/>
                      <a:pt x="48" y="52"/>
                      <a:pt x="49" y="54"/>
                    </a:cubicBezTo>
                    <a:cubicBezTo>
                      <a:pt x="50" y="55"/>
                      <a:pt x="51" y="57"/>
                      <a:pt x="52" y="59"/>
                    </a:cubicBezTo>
                    <a:cubicBezTo>
                      <a:pt x="54" y="62"/>
                      <a:pt x="56" y="63"/>
                      <a:pt x="60" y="65"/>
                    </a:cubicBezTo>
                    <a:cubicBezTo>
                      <a:pt x="65" y="67"/>
                      <a:pt x="70" y="65"/>
                      <a:pt x="75" y="61"/>
                    </a:cubicBezTo>
                    <a:cubicBezTo>
                      <a:pt x="76" y="60"/>
                      <a:pt x="77" y="59"/>
                      <a:pt x="77" y="57"/>
                    </a:cubicBezTo>
                    <a:cubicBezTo>
                      <a:pt x="78" y="53"/>
                      <a:pt x="80" y="50"/>
                      <a:pt x="80" y="46"/>
                    </a:cubicBezTo>
                    <a:cubicBezTo>
                      <a:pt x="80" y="43"/>
                      <a:pt x="82" y="38"/>
                      <a:pt x="82" y="35"/>
                    </a:cubicBezTo>
                    <a:cubicBezTo>
                      <a:pt x="83" y="31"/>
                      <a:pt x="82" y="27"/>
                      <a:pt x="82" y="23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207"/>
              <p:cNvSpPr/>
              <p:nvPr/>
            </p:nvSpPr>
            <p:spPr bwMode="auto">
              <a:xfrm>
                <a:off x="3205" y="1426"/>
                <a:ext cx="72" cy="57"/>
              </a:xfrm>
              <a:custGeom>
                <a:avLst/>
                <a:gdLst>
                  <a:gd name="T0" fmla="*/ 26 w 27"/>
                  <a:gd name="T1" fmla="*/ 3 h 21"/>
                  <a:gd name="T2" fmla="*/ 7 w 27"/>
                  <a:gd name="T3" fmla="*/ 2 h 21"/>
                  <a:gd name="T4" fmla="*/ 2 w 27"/>
                  <a:gd name="T5" fmla="*/ 6 h 21"/>
                  <a:gd name="T6" fmla="*/ 2 w 27"/>
                  <a:gd name="T7" fmla="*/ 13 h 21"/>
                  <a:gd name="T8" fmla="*/ 12 w 27"/>
                  <a:gd name="T9" fmla="*/ 20 h 21"/>
                  <a:gd name="T10" fmla="*/ 13 w 27"/>
                  <a:gd name="T11" fmla="*/ 20 h 21"/>
                  <a:gd name="T12" fmla="*/ 24 w 27"/>
                  <a:gd name="T13" fmla="*/ 12 h 21"/>
                  <a:gd name="T14" fmla="*/ 24 w 27"/>
                  <a:gd name="T15" fmla="*/ 11 h 21"/>
                  <a:gd name="T16" fmla="*/ 19 w 27"/>
                  <a:gd name="T17" fmla="*/ 10 h 21"/>
                  <a:gd name="T18" fmla="*/ 20 w 27"/>
                  <a:gd name="T19" fmla="*/ 6 h 21"/>
                  <a:gd name="T20" fmla="*/ 20 w 27"/>
                  <a:gd name="T21" fmla="*/ 5 h 21"/>
                  <a:gd name="T22" fmla="*/ 22 w 27"/>
                  <a:gd name="T23" fmla="*/ 4 h 21"/>
                  <a:gd name="T24" fmla="*/ 26 w 27"/>
                  <a:gd name="T25" fmla="*/ 4 h 21"/>
                  <a:gd name="T26" fmla="*/ 26 w 27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1">
                    <a:moveTo>
                      <a:pt x="26" y="3"/>
                    </a:moveTo>
                    <a:cubicBezTo>
                      <a:pt x="20" y="0"/>
                      <a:pt x="13" y="1"/>
                      <a:pt x="7" y="2"/>
                    </a:cubicBezTo>
                    <a:cubicBezTo>
                      <a:pt x="5" y="2"/>
                      <a:pt x="1" y="3"/>
                      <a:pt x="2" y="6"/>
                    </a:cubicBezTo>
                    <a:cubicBezTo>
                      <a:pt x="1" y="8"/>
                      <a:pt x="0" y="11"/>
                      <a:pt x="2" y="13"/>
                    </a:cubicBezTo>
                    <a:cubicBezTo>
                      <a:pt x="3" y="15"/>
                      <a:pt x="14" y="16"/>
                      <a:pt x="12" y="20"/>
                    </a:cubicBezTo>
                    <a:cubicBezTo>
                      <a:pt x="11" y="20"/>
                      <a:pt x="12" y="21"/>
                      <a:pt x="13" y="20"/>
                    </a:cubicBezTo>
                    <a:cubicBezTo>
                      <a:pt x="16" y="18"/>
                      <a:pt x="20" y="15"/>
                      <a:pt x="24" y="12"/>
                    </a:cubicBezTo>
                    <a:cubicBezTo>
                      <a:pt x="24" y="12"/>
                      <a:pt x="24" y="11"/>
                      <a:pt x="24" y="11"/>
                    </a:cubicBezTo>
                    <a:cubicBezTo>
                      <a:pt x="22" y="12"/>
                      <a:pt x="20" y="11"/>
                      <a:pt x="19" y="10"/>
                    </a:cubicBezTo>
                    <a:cubicBezTo>
                      <a:pt x="18" y="9"/>
                      <a:pt x="20" y="7"/>
                      <a:pt x="20" y="6"/>
                    </a:cubicBezTo>
                    <a:cubicBezTo>
                      <a:pt x="20" y="6"/>
                      <a:pt x="20" y="6"/>
                      <a:pt x="20" y="5"/>
                    </a:cubicBezTo>
                    <a:cubicBezTo>
                      <a:pt x="17" y="5"/>
                      <a:pt x="22" y="4"/>
                      <a:pt x="22" y="4"/>
                    </a:cubicBezTo>
                    <a:cubicBezTo>
                      <a:pt x="24" y="4"/>
                      <a:pt x="25" y="4"/>
                      <a:pt x="26" y="4"/>
                    </a:cubicBezTo>
                    <a:cubicBezTo>
                      <a:pt x="27" y="4"/>
                      <a:pt x="27" y="3"/>
                      <a:pt x="26" y="3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208"/>
              <p:cNvSpPr/>
              <p:nvPr/>
            </p:nvSpPr>
            <p:spPr bwMode="auto">
              <a:xfrm>
                <a:off x="3234" y="1434"/>
                <a:ext cx="72" cy="94"/>
              </a:xfrm>
              <a:custGeom>
                <a:avLst/>
                <a:gdLst>
                  <a:gd name="T0" fmla="*/ 27 w 27"/>
                  <a:gd name="T1" fmla="*/ 3 h 35"/>
                  <a:gd name="T2" fmla="*/ 22 w 27"/>
                  <a:gd name="T3" fmla="*/ 2 h 35"/>
                  <a:gd name="T4" fmla="*/ 17 w 27"/>
                  <a:gd name="T5" fmla="*/ 5 h 35"/>
                  <a:gd name="T6" fmla="*/ 9 w 27"/>
                  <a:gd name="T7" fmla="*/ 11 h 35"/>
                  <a:gd name="T8" fmla="*/ 3 w 27"/>
                  <a:gd name="T9" fmla="*/ 15 h 35"/>
                  <a:gd name="T10" fmla="*/ 1 w 27"/>
                  <a:gd name="T11" fmla="*/ 22 h 35"/>
                  <a:gd name="T12" fmla="*/ 4 w 27"/>
                  <a:gd name="T13" fmla="*/ 28 h 35"/>
                  <a:gd name="T14" fmla="*/ 5 w 27"/>
                  <a:gd name="T15" fmla="*/ 31 h 35"/>
                  <a:gd name="T16" fmla="*/ 7 w 27"/>
                  <a:gd name="T17" fmla="*/ 34 h 35"/>
                  <a:gd name="T18" fmla="*/ 7 w 27"/>
                  <a:gd name="T19" fmla="*/ 34 h 35"/>
                  <a:gd name="T20" fmla="*/ 7 w 27"/>
                  <a:gd name="T21" fmla="*/ 34 h 35"/>
                  <a:gd name="T22" fmla="*/ 7 w 27"/>
                  <a:gd name="T23" fmla="*/ 34 h 35"/>
                  <a:gd name="T24" fmla="*/ 7 w 27"/>
                  <a:gd name="T25" fmla="*/ 34 h 35"/>
                  <a:gd name="T26" fmla="*/ 7 w 27"/>
                  <a:gd name="T27" fmla="*/ 34 h 35"/>
                  <a:gd name="T28" fmla="*/ 9 w 27"/>
                  <a:gd name="T29" fmla="*/ 35 h 35"/>
                  <a:gd name="T30" fmla="*/ 10 w 27"/>
                  <a:gd name="T31" fmla="*/ 35 h 35"/>
                  <a:gd name="T32" fmla="*/ 15 w 27"/>
                  <a:gd name="T33" fmla="*/ 29 h 35"/>
                  <a:gd name="T34" fmla="*/ 16 w 27"/>
                  <a:gd name="T35" fmla="*/ 29 h 35"/>
                  <a:gd name="T36" fmla="*/ 18 w 27"/>
                  <a:gd name="T37" fmla="*/ 28 h 35"/>
                  <a:gd name="T38" fmla="*/ 21 w 27"/>
                  <a:gd name="T39" fmla="*/ 19 h 35"/>
                  <a:gd name="T40" fmla="*/ 23 w 27"/>
                  <a:gd name="T41" fmla="*/ 19 h 35"/>
                  <a:gd name="T42" fmla="*/ 24 w 27"/>
                  <a:gd name="T43" fmla="*/ 19 h 35"/>
                  <a:gd name="T44" fmla="*/ 27 w 27"/>
                  <a:gd name="T45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" h="35">
                    <a:moveTo>
                      <a:pt x="27" y="3"/>
                    </a:moveTo>
                    <a:cubicBezTo>
                      <a:pt x="27" y="0"/>
                      <a:pt x="24" y="1"/>
                      <a:pt x="22" y="2"/>
                    </a:cubicBezTo>
                    <a:cubicBezTo>
                      <a:pt x="20" y="2"/>
                      <a:pt x="19" y="4"/>
                      <a:pt x="17" y="5"/>
                    </a:cubicBezTo>
                    <a:cubicBezTo>
                      <a:pt x="14" y="6"/>
                      <a:pt x="12" y="9"/>
                      <a:pt x="9" y="11"/>
                    </a:cubicBezTo>
                    <a:cubicBezTo>
                      <a:pt x="7" y="12"/>
                      <a:pt x="4" y="13"/>
                      <a:pt x="3" y="15"/>
                    </a:cubicBezTo>
                    <a:cubicBezTo>
                      <a:pt x="1" y="17"/>
                      <a:pt x="0" y="19"/>
                      <a:pt x="1" y="22"/>
                    </a:cubicBezTo>
                    <a:cubicBezTo>
                      <a:pt x="2" y="24"/>
                      <a:pt x="4" y="25"/>
                      <a:pt x="4" y="28"/>
                    </a:cubicBezTo>
                    <a:cubicBezTo>
                      <a:pt x="5" y="29"/>
                      <a:pt x="5" y="30"/>
                      <a:pt x="5" y="31"/>
                    </a:cubicBezTo>
                    <a:cubicBezTo>
                      <a:pt x="5" y="32"/>
                      <a:pt x="6" y="33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4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2"/>
                      <a:pt x="12" y="30"/>
                      <a:pt x="15" y="29"/>
                    </a:cubicBezTo>
                    <a:cubicBezTo>
                      <a:pt x="15" y="29"/>
                      <a:pt x="16" y="30"/>
                      <a:pt x="16" y="29"/>
                    </a:cubicBezTo>
                    <a:cubicBezTo>
                      <a:pt x="17" y="29"/>
                      <a:pt x="17" y="29"/>
                      <a:pt x="18" y="28"/>
                    </a:cubicBezTo>
                    <a:cubicBezTo>
                      <a:pt x="19" y="25"/>
                      <a:pt x="20" y="22"/>
                      <a:pt x="21" y="19"/>
                    </a:cubicBezTo>
                    <a:cubicBezTo>
                      <a:pt x="23" y="12"/>
                      <a:pt x="22" y="17"/>
                      <a:pt x="23" y="19"/>
                    </a:cubicBezTo>
                    <a:cubicBezTo>
                      <a:pt x="24" y="20"/>
                      <a:pt x="24" y="20"/>
                      <a:pt x="24" y="19"/>
                    </a:cubicBezTo>
                    <a:cubicBezTo>
                      <a:pt x="27" y="15"/>
                      <a:pt x="27" y="8"/>
                      <a:pt x="27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209"/>
              <p:cNvSpPr/>
              <p:nvPr/>
            </p:nvSpPr>
            <p:spPr bwMode="auto">
              <a:xfrm>
                <a:off x="3288" y="1373"/>
                <a:ext cx="27" cy="45"/>
              </a:xfrm>
              <a:custGeom>
                <a:avLst/>
                <a:gdLst>
                  <a:gd name="T0" fmla="*/ 10 w 10"/>
                  <a:gd name="T1" fmla="*/ 16 h 17"/>
                  <a:gd name="T2" fmla="*/ 6 w 10"/>
                  <a:gd name="T3" fmla="*/ 10 h 17"/>
                  <a:gd name="T4" fmla="*/ 2 w 10"/>
                  <a:gd name="T5" fmla="*/ 0 h 17"/>
                  <a:gd name="T6" fmla="*/ 1 w 10"/>
                  <a:gd name="T7" fmla="*/ 0 h 17"/>
                  <a:gd name="T8" fmla="*/ 1 w 10"/>
                  <a:gd name="T9" fmla="*/ 8 h 17"/>
                  <a:gd name="T10" fmla="*/ 6 w 10"/>
                  <a:gd name="T11" fmla="*/ 15 h 17"/>
                  <a:gd name="T12" fmla="*/ 6 w 10"/>
                  <a:gd name="T13" fmla="*/ 15 h 17"/>
                  <a:gd name="T14" fmla="*/ 10 w 10"/>
                  <a:gd name="T15" fmla="*/ 17 h 17"/>
                  <a:gd name="T16" fmla="*/ 10 w 10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10" y="16"/>
                    </a:moveTo>
                    <a:cubicBezTo>
                      <a:pt x="9" y="14"/>
                      <a:pt x="9" y="11"/>
                      <a:pt x="6" y="10"/>
                    </a:cubicBezTo>
                    <a:cubicBezTo>
                      <a:pt x="2" y="8"/>
                      <a:pt x="1" y="4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210"/>
              <p:cNvSpPr/>
              <p:nvPr/>
            </p:nvSpPr>
            <p:spPr bwMode="auto">
              <a:xfrm>
                <a:off x="3325" y="1389"/>
                <a:ext cx="43" cy="43"/>
              </a:xfrm>
              <a:custGeom>
                <a:avLst/>
                <a:gdLst>
                  <a:gd name="T0" fmla="*/ 15 w 16"/>
                  <a:gd name="T1" fmla="*/ 1 h 16"/>
                  <a:gd name="T2" fmla="*/ 7 w 16"/>
                  <a:gd name="T3" fmla="*/ 5 h 16"/>
                  <a:gd name="T4" fmla="*/ 3 w 16"/>
                  <a:gd name="T5" fmla="*/ 8 h 16"/>
                  <a:gd name="T6" fmla="*/ 2 w 16"/>
                  <a:gd name="T7" fmla="*/ 9 h 16"/>
                  <a:gd name="T8" fmla="*/ 0 w 16"/>
                  <a:gd name="T9" fmla="*/ 10 h 16"/>
                  <a:gd name="T10" fmla="*/ 0 w 16"/>
                  <a:gd name="T11" fmla="*/ 13 h 16"/>
                  <a:gd name="T12" fmla="*/ 0 w 16"/>
                  <a:gd name="T13" fmla="*/ 13 h 16"/>
                  <a:gd name="T14" fmla="*/ 0 w 16"/>
                  <a:gd name="T15" fmla="*/ 13 h 16"/>
                  <a:gd name="T16" fmla="*/ 0 w 16"/>
                  <a:gd name="T17" fmla="*/ 15 h 16"/>
                  <a:gd name="T18" fmla="*/ 0 w 16"/>
                  <a:gd name="T19" fmla="*/ 15 h 16"/>
                  <a:gd name="T20" fmla="*/ 1 w 16"/>
                  <a:gd name="T21" fmla="*/ 16 h 16"/>
                  <a:gd name="T22" fmla="*/ 1 w 16"/>
                  <a:gd name="T23" fmla="*/ 15 h 16"/>
                  <a:gd name="T24" fmla="*/ 5 w 16"/>
                  <a:gd name="T25" fmla="*/ 11 h 16"/>
                  <a:gd name="T26" fmla="*/ 8 w 16"/>
                  <a:gd name="T27" fmla="*/ 10 h 16"/>
                  <a:gd name="T28" fmla="*/ 10 w 16"/>
                  <a:gd name="T29" fmla="*/ 7 h 16"/>
                  <a:gd name="T30" fmla="*/ 15 w 16"/>
                  <a:gd name="T31" fmla="*/ 2 h 16"/>
                  <a:gd name="T32" fmla="*/ 15 w 16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6">
                    <a:moveTo>
                      <a:pt x="15" y="1"/>
                    </a:moveTo>
                    <a:cubicBezTo>
                      <a:pt x="11" y="1"/>
                      <a:pt x="9" y="1"/>
                      <a:pt x="7" y="5"/>
                    </a:cubicBezTo>
                    <a:cubicBezTo>
                      <a:pt x="7" y="6"/>
                      <a:pt x="4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0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1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2" y="13"/>
                      <a:pt x="3" y="12"/>
                      <a:pt x="5" y="11"/>
                    </a:cubicBezTo>
                    <a:cubicBezTo>
                      <a:pt x="6" y="10"/>
                      <a:pt x="7" y="10"/>
                      <a:pt x="8" y="10"/>
                    </a:cubicBezTo>
                    <a:cubicBezTo>
                      <a:pt x="9" y="9"/>
                      <a:pt x="9" y="8"/>
                      <a:pt x="10" y="7"/>
                    </a:cubicBezTo>
                    <a:cubicBezTo>
                      <a:pt x="11" y="5"/>
                      <a:pt x="13" y="3"/>
                      <a:pt x="15" y="2"/>
                    </a:cubicBezTo>
                    <a:cubicBezTo>
                      <a:pt x="16" y="1"/>
                      <a:pt x="15" y="0"/>
                      <a:pt x="1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211"/>
              <p:cNvSpPr/>
              <p:nvPr/>
            </p:nvSpPr>
            <p:spPr bwMode="auto">
              <a:xfrm>
                <a:off x="3304" y="1432"/>
                <a:ext cx="77" cy="72"/>
              </a:xfrm>
              <a:custGeom>
                <a:avLst/>
                <a:gdLst>
                  <a:gd name="T0" fmla="*/ 29 w 29"/>
                  <a:gd name="T1" fmla="*/ 21 h 27"/>
                  <a:gd name="T2" fmla="*/ 22 w 29"/>
                  <a:gd name="T3" fmla="*/ 16 h 27"/>
                  <a:gd name="T4" fmla="*/ 21 w 29"/>
                  <a:gd name="T5" fmla="*/ 15 h 27"/>
                  <a:gd name="T6" fmla="*/ 20 w 29"/>
                  <a:gd name="T7" fmla="*/ 14 h 27"/>
                  <a:gd name="T8" fmla="*/ 17 w 29"/>
                  <a:gd name="T9" fmla="*/ 15 h 27"/>
                  <a:gd name="T10" fmla="*/ 16 w 29"/>
                  <a:gd name="T11" fmla="*/ 11 h 27"/>
                  <a:gd name="T12" fmla="*/ 17 w 29"/>
                  <a:gd name="T13" fmla="*/ 11 h 27"/>
                  <a:gd name="T14" fmla="*/ 17 w 29"/>
                  <a:gd name="T15" fmla="*/ 10 h 27"/>
                  <a:gd name="T16" fmla="*/ 15 w 29"/>
                  <a:gd name="T17" fmla="*/ 8 h 27"/>
                  <a:gd name="T18" fmla="*/ 15 w 29"/>
                  <a:gd name="T19" fmla="*/ 7 h 27"/>
                  <a:gd name="T20" fmla="*/ 2 w 29"/>
                  <a:gd name="T21" fmla="*/ 0 h 27"/>
                  <a:gd name="T22" fmla="*/ 1 w 29"/>
                  <a:gd name="T23" fmla="*/ 0 h 27"/>
                  <a:gd name="T24" fmla="*/ 0 w 29"/>
                  <a:gd name="T25" fmla="*/ 6 h 27"/>
                  <a:gd name="T26" fmla="*/ 2 w 29"/>
                  <a:gd name="T27" fmla="*/ 11 h 27"/>
                  <a:gd name="T28" fmla="*/ 9 w 29"/>
                  <a:gd name="T29" fmla="*/ 22 h 27"/>
                  <a:gd name="T30" fmla="*/ 29 w 29"/>
                  <a:gd name="T31" fmla="*/ 22 h 27"/>
                  <a:gd name="T32" fmla="*/ 29 w 29"/>
                  <a:gd name="T33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7">
                    <a:moveTo>
                      <a:pt x="29" y="21"/>
                    </a:moveTo>
                    <a:cubicBezTo>
                      <a:pt x="27" y="19"/>
                      <a:pt x="24" y="17"/>
                      <a:pt x="22" y="16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1" y="15"/>
                      <a:pt x="20" y="15"/>
                      <a:pt x="20" y="14"/>
                    </a:cubicBezTo>
                    <a:cubicBezTo>
                      <a:pt x="19" y="14"/>
                      <a:pt x="18" y="14"/>
                      <a:pt x="17" y="15"/>
                    </a:cubicBezTo>
                    <a:cubicBezTo>
                      <a:pt x="13" y="12"/>
                      <a:pt x="13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8" y="11"/>
                      <a:pt x="18" y="10"/>
                      <a:pt x="17" y="10"/>
                    </a:cubicBezTo>
                    <a:cubicBezTo>
                      <a:pt x="16" y="9"/>
                      <a:pt x="16" y="8"/>
                      <a:pt x="15" y="8"/>
                    </a:cubicBezTo>
                    <a:cubicBezTo>
                      <a:pt x="15" y="8"/>
                      <a:pt x="16" y="8"/>
                      <a:pt x="15" y="7"/>
                    </a:cubicBezTo>
                    <a:cubicBezTo>
                      <a:pt x="12" y="4"/>
                      <a:pt x="2" y="5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8"/>
                      <a:pt x="0" y="9"/>
                      <a:pt x="2" y="11"/>
                    </a:cubicBezTo>
                    <a:cubicBezTo>
                      <a:pt x="4" y="15"/>
                      <a:pt x="6" y="19"/>
                      <a:pt x="9" y="22"/>
                    </a:cubicBezTo>
                    <a:cubicBezTo>
                      <a:pt x="15" y="27"/>
                      <a:pt x="24" y="27"/>
                      <a:pt x="29" y="22"/>
                    </a:cubicBezTo>
                    <a:cubicBezTo>
                      <a:pt x="29" y="22"/>
                      <a:pt x="29" y="21"/>
                      <a:pt x="29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212"/>
              <p:cNvSpPr/>
              <p:nvPr/>
            </p:nvSpPr>
            <p:spPr bwMode="auto">
              <a:xfrm>
                <a:off x="3245" y="1333"/>
                <a:ext cx="70" cy="101"/>
              </a:xfrm>
              <a:custGeom>
                <a:avLst/>
                <a:gdLst>
                  <a:gd name="T0" fmla="*/ 25 w 26"/>
                  <a:gd name="T1" fmla="*/ 5 h 38"/>
                  <a:gd name="T2" fmla="*/ 14 w 26"/>
                  <a:gd name="T3" fmla="*/ 1 h 38"/>
                  <a:gd name="T4" fmla="*/ 3 w 26"/>
                  <a:gd name="T5" fmla="*/ 9 h 38"/>
                  <a:gd name="T6" fmla="*/ 3 w 26"/>
                  <a:gd name="T7" fmla="*/ 22 h 38"/>
                  <a:gd name="T8" fmla="*/ 16 w 26"/>
                  <a:gd name="T9" fmla="*/ 34 h 38"/>
                  <a:gd name="T10" fmla="*/ 17 w 26"/>
                  <a:gd name="T11" fmla="*/ 37 h 38"/>
                  <a:gd name="T12" fmla="*/ 18 w 26"/>
                  <a:gd name="T13" fmla="*/ 37 h 38"/>
                  <a:gd name="T14" fmla="*/ 18 w 26"/>
                  <a:gd name="T15" fmla="*/ 38 h 38"/>
                  <a:gd name="T16" fmla="*/ 19 w 26"/>
                  <a:gd name="T17" fmla="*/ 37 h 38"/>
                  <a:gd name="T18" fmla="*/ 19 w 26"/>
                  <a:gd name="T19" fmla="*/ 37 h 38"/>
                  <a:gd name="T20" fmla="*/ 18 w 26"/>
                  <a:gd name="T21" fmla="*/ 36 h 38"/>
                  <a:gd name="T22" fmla="*/ 19 w 26"/>
                  <a:gd name="T23" fmla="*/ 37 h 38"/>
                  <a:gd name="T24" fmla="*/ 19 w 26"/>
                  <a:gd name="T25" fmla="*/ 37 h 38"/>
                  <a:gd name="T26" fmla="*/ 18 w 26"/>
                  <a:gd name="T27" fmla="*/ 36 h 38"/>
                  <a:gd name="T28" fmla="*/ 18 w 26"/>
                  <a:gd name="T29" fmla="*/ 35 h 38"/>
                  <a:gd name="T30" fmla="*/ 15 w 26"/>
                  <a:gd name="T31" fmla="*/ 31 h 38"/>
                  <a:gd name="T32" fmla="*/ 13 w 26"/>
                  <a:gd name="T33" fmla="*/ 26 h 38"/>
                  <a:gd name="T34" fmla="*/ 12 w 26"/>
                  <a:gd name="T35" fmla="*/ 13 h 38"/>
                  <a:gd name="T36" fmla="*/ 13 w 26"/>
                  <a:gd name="T37" fmla="*/ 10 h 38"/>
                  <a:gd name="T38" fmla="*/ 25 w 26"/>
                  <a:gd name="T39" fmla="*/ 6 h 38"/>
                  <a:gd name="T40" fmla="*/ 25 w 26"/>
                  <a:gd name="T4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8">
                    <a:moveTo>
                      <a:pt x="25" y="5"/>
                    </a:moveTo>
                    <a:cubicBezTo>
                      <a:pt x="22" y="3"/>
                      <a:pt x="18" y="0"/>
                      <a:pt x="14" y="1"/>
                    </a:cubicBezTo>
                    <a:cubicBezTo>
                      <a:pt x="10" y="2"/>
                      <a:pt x="5" y="4"/>
                      <a:pt x="3" y="9"/>
                    </a:cubicBezTo>
                    <a:cubicBezTo>
                      <a:pt x="2" y="12"/>
                      <a:pt x="0" y="19"/>
                      <a:pt x="3" y="22"/>
                    </a:cubicBezTo>
                    <a:cubicBezTo>
                      <a:pt x="7" y="26"/>
                      <a:pt x="12" y="29"/>
                      <a:pt x="16" y="34"/>
                    </a:cubicBezTo>
                    <a:cubicBezTo>
                      <a:pt x="16" y="35"/>
                      <a:pt x="17" y="36"/>
                      <a:pt x="17" y="37"/>
                    </a:cubicBezTo>
                    <a:cubicBezTo>
                      <a:pt x="17" y="37"/>
                      <a:pt x="18" y="37"/>
                      <a:pt x="18" y="37"/>
                    </a:cubicBezTo>
                    <a:cubicBezTo>
                      <a:pt x="18" y="37"/>
                      <a:pt x="18" y="38"/>
                      <a:pt x="18" y="38"/>
                    </a:cubicBezTo>
                    <a:cubicBezTo>
                      <a:pt x="18" y="38"/>
                      <a:pt x="19" y="38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8" y="36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7"/>
                      <a:pt x="19" y="37"/>
                      <a:pt x="19" y="37"/>
                    </a:cubicBezTo>
                    <a:cubicBezTo>
                      <a:pt x="19" y="36"/>
                      <a:pt x="19" y="36"/>
                      <a:pt x="18" y="36"/>
                    </a:cubicBezTo>
                    <a:cubicBezTo>
                      <a:pt x="18" y="36"/>
                      <a:pt x="18" y="36"/>
                      <a:pt x="18" y="35"/>
                    </a:cubicBezTo>
                    <a:cubicBezTo>
                      <a:pt x="17" y="34"/>
                      <a:pt x="16" y="32"/>
                      <a:pt x="15" y="31"/>
                    </a:cubicBezTo>
                    <a:cubicBezTo>
                      <a:pt x="14" y="30"/>
                      <a:pt x="14" y="28"/>
                      <a:pt x="13" y="26"/>
                    </a:cubicBezTo>
                    <a:cubicBezTo>
                      <a:pt x="13" y="26"/>
                      <a:pt x="10" y="14"/>
                      <a:pt x="12" y="13"/>
                    </a:cubicBezTo>
                    <a:cubicBezTo>
                      <a:pt x="13" y="12"/>
                      <a:pt x="13" y="12"/>
                      <a:pt x="13" y="10"/>
                    </a:cubicBezTo>
                    <a:cubicBezTo>
                      <a:pt x="14" y="8"/>
                      <a:pt x="22" y="6"/>
                      <a:pt x="25" y="6"/>
                    </a:cubicBezTo>
                    <a:cubicBezTo>
                      <a:pt x="26" y="6"/>
                      <a:pt x="26" y="5"/>
                      <a:pt x="25" y="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213"/>
              <p:cNvSpPr/>
              <p:nvPr/>
            </p:nvSpPr>
            <p:spPr bwMode="auto">
              <a:xfrm>
                <a:off x="3317" y="1338"/>
                <a:ext cx="48" cy="75"/>
              </a:xfrm>
              <a:custGeom>
                <a:avLst/>
                <a:gdLst>
                  <a:gd name="T0" fmla="*/ 18 w 18"/>
                  <a:gd name="T1" fmla="*/ 4 h 28"/>
                  <a:gd name="T2" fmla="*/ 6 w 18"/>
                  <a:gd name="T3" fmla="*/ 7 h 28"/>
                  <a:gd name="T4" fmla="*/ 1 w 18"/>
                  <a:gd name="T5" fmla="*/ 22 h 28"/>
                  <a:gd name="T6" fmla="*/ 1 w 18"/>
                  <a:gd name="T7" fmla="*/ 27 h 28"/>
                  <a:gd name="T8" fmla="*/ 2 w 18"/>
                  <a:gd name="T9" fmla="*/ 27 h 28"/>
                  <a:gd name="T10" fmla="*/ 2 w 18"/>
                  <a:gd name="T11" fmla="*/ 26 h 28"/>
                  <a:gd name="T12" fmla="*/ 3 w 18"/>
                  <a:gd name="T13" fmla="*/ 25 h 28"/>
                  <a:gd name="T14" fmla="*/ 3 w 18"/>
                  <a:gd name="T15" fmla="*/ 24 h 28"/>
                  <a:gd name="T16" fmla="*/ 3 w 18"/>
                  <a:gd name="T17" fmla="*/ 22 h 28"/>
                  <a:gd name="T18" fmla="*/ 10 w 18"/>
                  <a:gd name="T19" fmla="*/ 14 h 28"/>
                  <a:gd name="T20" fmla="*/ 9 w 18"/>
                  <a:gd name="T21" fmla="*/ 13 h 28"/>
                  <a:gd name="T22" fmla="*/ 7 w 18"/>
                  <a:gd name="T23" fmla="*/ 14 h 28"/>
                  <a:gd name="T24" fmla="*/ 4 w 18"/>
                  <a:gd name="T25" fmla="*/ 15 h 28"/>
                  <a:gd name="T26" fmla="*/ 6 w 18"/>
                  <a:gd name="T27" fmla="*/ 12 h 28"/>
                  <a:gd name="T28" fmla="*/ 18 w 18"/>
                  <a:gd name="T29" fmla="*/ 5 h 28"/>
                  <a:gd name="T30" fmla="*/ 18 w 18"/>
                  <a:gd name="T31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4"/>
                    </a:moveTo>
                    <a:cubicBezTo>
                      <a:pt x="13" y="0"/>
                      <a:pt x="10" y="3"/>
                      <a:pt x="6" y="7"/>
                    </a:cubicBezTo>
                    <a:cubicBezTo>
                      <a:pt x="1" y="11"/>
                      <a:pt x="1" y="17"/>
                      <a:pt x="1" y="22"/>
                    </a:cubicBezTo>
                    <a:cubicBezTo>
                      <a:pt x="1" y="24"/>
                      <a:pt x="0" y="25"/>
                      <a:pt x="1" y="27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5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3" y="24"/>
                      <a:pt x="3" y="23"/>
                      <a:pt x="3" y="22"/>
                    </a:cubicBezTo>
                    <a:cubicBezTo>
                      <a:pt x="5" y="19"/>
                      <a:pt x="9" y="18"/>
                      <a:pt x="10" y="14"/>
                    </a:cubicBezTo>
                    <a:cubicBezTo>
                      <a:pt x="10" y="14"/>
                      <a:pt x="9" y="13"/>
                      <a:pt x="9" y="13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5" y="14"/>
                      <a:pt x="5" y="13"/>
                      <a:pt x="6" y="12"/>
                    </a:cubicBezTo>
                    <a:cubicBezTo>
                      <a:pt x="9" y="7"/>
                      <a:pt x="13" y="7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214"/>
              <p:cNvSpPr/>
              <p:nvPr/>
            </p:nvSpPr>
            <p:spPr bwMode="auto">
              <a:xfrm>
                <a:off x="3232" y="1437"/>
                <a:ext cx="66" cy="51"/>
              </a:xfrm>
              <a:custGeom>
                <a:avLst/>
                <a:gdLst>
                  <a:gd name="T0" fmla="*/ 25 w 25"/>
                  <a:gd name="T1" fmla="*/ 1 h 19"/>
                  <a:gd name="T2" fmla="*/ 24 w 25"/>
                  <a:gd name="T3" fmla="*/ 0 h 19"/>
                  <a:gd name="T4" fmla="*/ 23 w 25"/>
                  <a:gd name="T5" fmla="*/ 0 h 19"/>
                  <a:gd name="T6" fmla="*/ 23 w 25"/>
                  <a:gd name="T7" fmla="*/ 2 h 19"/>
                  <a:gd name="T8" fmla="*/ 16 w 25"/>
                  <a:gd name="T9" fmla="*/ 4 h 19"/>
                  <a:gd name="T10" fmla="*/ 11 w 25"/>
                  <a:gd name="T11" fmla="*/ 9 h 19"/>
                  <a:gd name="T12" fmla="*/ 0 w 25"/>
                  <a:gd name="T13" fmla="*/ 18 h 19"/>
                  <a:gd name="T14" fmla="*/ 1 w 25"/>
                  <a:gd name="T15" fmla="*/ 19 h 19"/>
                  <a:gd name="T16" fmla="*/ 7 w 25"/>
                  <a:gd name="T17" fmla="*/ 14 h 19"/>
                  <a:gd name="T18" fmla="*/ 13 w 25"/>
                  <a:gd name="T19" fmla="*/ 13 h 19"/>
                  <a:gd name="T20" fmla="*/ 16 w 25"/>
                  <a:gd name="T21" fmla="*/ 11 h 19"/>
                  <a:gd name="T22" fmla="*/ 18 w 25"/>
                  <a:gd name="T23" fmla="*/ 19 h 19"/>
                  <a:gd name="T24" fmla="*/ 19 w 25"/>
                  <a:gd name="T25" fmla="*/ 19 h 19"/>
                  <a:gd name="T26" fmla="*/ 21 w 25"/>
                  <a:gd name="T27" fmla="*/ 11 h 19"/>
                  <a:gd name="T28" fmla="*/ 23 w 25"/>
                  <a:gd name="T29" fmla="*/ 10 h 19"/>
                  <a:gd name="T30" fmla="*/ 25 w 25"/>
                  <a:gd name="T31" fmla="*/ 2 h 19"/>
                  <a:gd name="T32" fmla="*/ 25 w 25"/>
                  <a:gd name="T3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9">
                    <a:moveTo>
                      <a:pt x="25" y="1"/>
                    </a:moveTo>
                    <a:cubicBezTo>
                      <a:pt x="25" y="0"/>
                      <a:pt x="25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0" y="3"/>
                      <a:pt x="18" y="3"/>
                      <a:pt x="16" y="4"/>
                    </a:cubicBezTo>
                    <a:cubicBezTo>
                      <a:pt x="14" y="5"/>
                      <a:pt x="13" y="7"/>
                      <a:pt x="11" y="9"/>
                    </a:cubicBezTo>
                    <a:cubicBezTo>
                      <a:pt x="6" y="11"/>
                      <a:pt x="2" y="13"/>
                      <a:pt x="0" y="18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6"/>
                      <a:pt x="4" y="15"/>
                      <a:pt x="7" y="14"/>
                    </a:cubicBezTo>
                    <a:cubicBezTo>
                      <a:pt x="9" y="12"/>
                      <a:pt x="11" y="13"/>
                      <a:pt x="13" y="13"/>
                    </a:cubicBezTo>
                    <a:cubicBezTo>
                      <a:pt x="14" y="12"/>
                      <a:pt x="15" y="12"/>
                      <a:pt x="16" y="11"/>
                    </a:cubicBezTo>
                    <a:cubicBezTo>
                      <a:pt x="17" y="10"/>
                      <a:pt x="18" y="18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20" y="16"/>
                      <a:pt x="20" y="14"/>
                      <a:pt x="21" y="11"/>
                    </a:cubicBezTo>
                    <a:cubicBezTo>
                      <a:pt x="21" y="10"/>
                      <a:pt x="23" y="11"/>
                      <a:pt x="23" y="10"/>
                    </a:cubicBezTo>
                    <a:cubicBezTo>
                      <a:pt x="24" y="8"/>
                      <a:pt x="23" y="4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215"/>
              <p:cNvSpPr/>
              <p:nvPr/>
            </p:nvSpPr>
            <p:spPr bwMode="auto">
              <a:xfrm>
                <a:off x="3191" y="1392"/>
                <a:ext cx="110" cy="80"/>
              </a:xfrm>
              <a:custGeom>
                <a:avLst/>
                <a:gdLst>
                  <a:gd name="T0" fmla="*/ 41 w 41"/>
                  <a:gd name="T1" fmla="*/ 19 h 30"/>
                  <a:gd name="T2" fmla="*/ 22 w 41"/>
                  <a:gd name="T3" fmla="*/ 1 h 30"/>
                  <a:gd name="T4" fmla="*/ 0 w 41"/>
                  <a:gd name="T5" fmla="*/ 12 h 30"/>
                  <a:gd name="T6" fmla="*/ 9 w 41"/>
                  <a:gd name="T7" fmla="*/ 24 h 30"/>
                  <a:gd name="T8" fmla="*/ 18 w 41"/>
                  <a:gd name="T9" fmla="*/ 20 h 30"/>
                  <a:gd name="T10" fmla="*/ 29 w 41"/>
                  <a:gd name="T11" fmla="*/ 16 h 30"/>
                  <a:gd name="T12" fmla="*/ 35 w 41"/>
                  <a:gd name="T13" fmla="*/ 18 h 30"/>
                  <a:gd name="T14" fmla="*/ 41 w 41"/>
                  <a:gd name="T15" fmla="*/ 19 h 30"/>
                  <a:gd name="T16" fmla="*/ 41 w 41"/>
                  <a:gd name="T17" fmla="*/ 1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0">
                    <a:moveTo>
                      <a:pt x="41" y="19"/>
                    </a:moveTo>
                    <a:cubicBezTo>
                      <a:pt x="37" y="12"/>
                      <a:pt x="31" y="2"/>
                      <a:pt x="22" y="1"/>
                    </a:cubicBezTo>
                    <a:cubicBezTo>
                      <a:pt x="15" y="0"/>
                      <a:pt x="0" y="2"/>
                      <a:pt x="0" y="12"/>
                    </a:cubicBezTo>
                    <a:cubicBezTo>
                      <a:pt x="0" y="14"/>
                      <a:pt x="4" y="30"/>
                      <a:pt x="9" y="24"/>
                    </a:cubicBezTo>
                    <a:cubicBezTo>
                      <a:pt x="12" y="22"/>
                      <a:pt x="15" y="22"/>
                      <a:pt x="18" y="20"/>
                    </a:cubicBezTo>
                    <a:cubicBezTo>
                      <a:pt x="22" y="17"/>
                      <a:pt x="24" y="15"/>
                      <a:pt x="29" y="16"/>
                    </a:cubicBezTo>
                    <a:cubicBezTo>
                      <a:pt x="31" y="17"/>
                      <a:pt x="33" y="18"/>
                      <a:pt x="35" y="18"/>
                    </a:cubicBezTo>
                    <a:cubicBezTo>
                      <a:pt x="37" y="19"/>
                      <a:pt x="39" y="19"/>
                      <a:pt x="41" y="19"/>
                    </a:cubicBezTo>
                    <a:cubicBezTo>
                      <a:pt x="41" y="19"/>
                      <a:pt x="41" y="19"/>
                      <a:pt x="41" y="1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216"/>
              <p:cNvSpPr/>
              <p:nvPr/>
            </p:nvSpPr>
            <p:spPr bwMode="auto">
              <a:xfrm>
                <a:off x="3175" y="1386"/>
                <a:ext cx="126" cy="54"/>
              </a:xfrm>
              <a:custGeom>
                <a:avLst/>
                <a:gdLst>
                  <a:gd name="T0" fmla="*/ 20 w 47"/>
                  <a:gd name="T1" fmla="*/ 3 h 20"/>
                  <a:gd name="T2" fmla="*/ 6 w 47"/>
                  <a:gd name="T3" fmla="*/ 17 h 20"/>
                  <a:gd name="T4" fmla="*/ 7 w 47"/>
                  <a:gd name="T5" fmla="*/ 17 h 20"/>
                  <a:gd name="T6" fmla="*/ 10 w 47"/>
                  <a:gd name="T7" fmla="*/ 11 h 20"/>
                  <a:gd name="T8" fmla="*/ 17 w 47"/>
                  <a:gd name="T9" fmla="*/ 6 h 20"/>
                  <a:gd name="T10" fmla="*/ 21 w 47"/>
                  <a:gd name="T11" fmla="*/ 6 h 20"/>
                  <a:gd name="T12" fmla="*/ 22 w 47"/>
                  <a:gd name="T13" fmla="*/ 6 h 20"/>
                  <a:gd name="T14" fmla="*/ 22 w 47"/>
                  <a:gd name="T15" fmla="*/ 6 h 20"/>
                  <a:gd name="T16" fmla="*/ 30 w 47"/>
                  <a:gd name="T17" fmla="*/ 6 h 20"/>
                  <a:gd name="T18" fmla="*/ 46 w 47"/>
                  <a:gd name="T19" fmla="*/ 20 h 20"/>
                  <a:gd name="T20" fmla="*/ 47 w 47"/>
                  <a:gd name="T21" fmla="*/ 19 h 20"/>
                  <a:gd name="T22" fmla="*/ 20 w 47"/>
                  <a:gd name="T2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20">
                    <a:moveTo>
                      <a:pt x="20" y="3"/>
                    </a:moveTo>
                    <a:cubicBezTo>
                      <a:pt x="14" y="4"/>
                      <a:pt x="0" y="10"/>
                      <a:pt x="6" y="17"/>
                    </a:cubicBezTo>
                    <a:cubicBezTo>
                      <a:pt x="6" y="17"/>
                      <a:pt x="6" y="17"/>
                      <a:pt x="7" y="17"/>
                    </a:cubicBezTo>
                    <a:cubicBezTo>
                      <a:pt x="8" y="15"/>
                      <a:pt x="9" y="12"/>
                      <a:pt x="10" y="11"/>
                    </a:cubicBezTo>
                    <a:cubicBezTo>
                      <a:pt x="12" y="9"/>
                      <a:pt x="15" y="8"/>
                      <a:pt x="17" y="6"/>
                    </a:cubicBezTo>
                    <a:cubicBezTo>
                      <a:pt x="18" y="6"/>
                      <a:pt x="20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4" y="7"/>
                      <a:pt x="29" y="5"/>
                      <a:pt x="30" y="6"/>
                    </a:cubicBezTo>
                    <a:cubicBezTo>
                      <a:pt x="37" y="7"/>
                      <a:pt x="42" y="14"/>
                      <a:pt x="46" y="20"/>
                    </a:cubicBezTo>
                    <a:cubicBezTo>
                      <a:pt x="46" y="20"/>
                      <a:pt x="47" y="20"/>
                      <a:pt x="47" y="19"/>
                    </a:cubicBezTo>
                    <a:cubicBezTo>
                      <a:pt x="43" y="8"/>
                      <a:pt x="31" y="0"/>
                      <a:pt x="20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217"/>
              <p:cNvSpPr/>
              <p:nvPr/>
            </p:nvSpPr>
            <p:spPr bwMode="auto">
              <a:xfrm>
                <a:off x="3347" y="1410"/>
                <a:ext cx="58" cy="24"/>
              </a:xfrm>
              <a:custGeom>
                <a:avLst/>
                <a:gdLst>
                  <a:gd name="T0" fmla="*/ 21 w 22"/>
                  <a:gd name="T1" fmla="*/ 1 h 9"/>
                  <a:gd name="T2" fmla="*/ 17 w 22"/>
                  <a:gd name="T3" fmla="*/ 0 h 9"/>
                  <a:gd name="T4" fmla="*/ 15 w 22"/>
                  <a:gd name="T5" fmla="*/ 0 h 9"/>
                  <a:gd name="T6" fmla="*/ 14 w 22"/>
                  <a:gd name="T7" fmla="*/ 0 h 9"/>
                  <a:gd name="T8" fmla="*/ 8 w 22"/>
                  <a:gd name="T9" fmla="*/ 2 h 9"/>
                  <a:gd name="T10" fmla="*/ 1 w 22"/>
                  <a:gd name="T11" fmla="*/ 4 h 9"/>
                  <a:gd name="T12" fmla="*/ 1 w 22"/>
                  <a:gd name="T13" fmla="*/ 5 h 9"/>
                  <a:gd name="T14" fmla="*/ 8 w 22"/>
                  <a:gd name="T15" fmla="*/ 7 h 9"/>
                  <a:gd name="T16" fmla="*/ 13 w 22"/>
                  <a:gd name="T17" fmla="*/ 9 h 9"/>
                  <a:gd name="T18" fmla="*/ 18 w 22"/>
                  <a:gd name="T19" fmla="*/ 6 h 9"/>
                  <a:gd name="T20" fmla="*/ 22 w 22"/>
                  <a:gd name="T21" fmla="*/ 2 h 9"/>
                  <a:gd name="T22" fmla="*/ 21 w 22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9">
                    <a:moveTo>
                      <a:pt x="21" y="1"/>
                    </a:moveTo>
                    <a:cubicBezTo>
                      <a:pt x="20" y="1"/>
                      <a:pt x="18" y="0"/>
                      <a:pt x="17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2" y="1"/>
                      <a:pt x="10" y="1"/>
                      <a:pt x="8" y="2"/>
                    </a:cubicBezTo>
                    <a:cubicBezTo>
                      <a:pt x="6" y="4"/>
                      <a:pt x="4" y="5"/>
                      <a:pt x="1" y="4"/>
                    </a:cubicBezTo>
                    <a:cubicBezTo>
                      <a:pt x="1" y="4"/>
                      <a:pt x="0" y="5"/>
                      <a:pt x="1" y="5"/>
                    </a:cubicBezTo>
                    <a:cubicBezTo>
                      <a:pt x="3" y="6"/>
                      <a:pt x="5" y="7"/>
                      <a:pt x="8" y="7"/>
                    </a:cubicBezTo>
                    <a:cubicBezTo>
                      <a:pt x="9" y="8"/>
                      <a:pt x="11" y="9"/>
                      <a:pt x="13" y="9"/>
                    </a:cubicBezTo>
                    <a:cubicBezTo>
                      <a:pt x="14" y="9"/>
                      <a:pt x="17" y="6"/>
                      <a:pt x="18" y="6"/>
                    </a:cubicBezTo>
                    <a:cubicBezTo>
                      <a:pt x="20" y="6"/>
                      <a:pt x="20" y="4"/>
                      <a:pt x="22" y="2"/>
                    </a:cubicBezTo>
                    <a:cubicBezTo>
                      <a:pt x="22" y="2"/>
                      <a:pt x="22" y="1"/>
                      <a:pt x="21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218"/>
              <p:cNvSpPr/>
              <p:nvPr/>
            </p:nvSpPr>
            <p:spPr bwMode="auto">
              <a:xfrm>
                <a:off x="3189" y="1418"/>
                <a:ext cx="29" cy="43"/>
              </a:xfrm>
              <a:custGeom>
                <a:avLst/>
                <a:gdLst>
                  <a:gd name="T0" fmla="*/ 10 w 11"/>
                  <a:gd name="T1" fmla="*/ 15 h 16"/>
                  <a:gd name="T2" fmla="*/ 10 w 11"/>
                  <a:gd name="T3" fmla="*/ 15 h 16"/>
                  <a:gd name="T4" fmla="*/ 10 w 11"/>
                  <a:gd name="T5" fmla="*/ 15 h 16"/>
                  <a:gd name="T6" fmla="*/ 4 w 11"/>
                  <a:gd name="T7" fmla="*/ 7 h 16"/>
                  <a:gd name="T8" fmla="*/ 4 w 11"/>
                  <a:gd name="T9" fmla="*/ 6 h 16"/>
                  <a:gd name="T10" fmla="*/ 2 w 11"/>
                  <a:gd name="T11" fmla="*/ 4 h 16"/>
                  <a:gd name="T12" fmla="*/ 1 w 11"/>
                  <a:gd name="T13" fmla="*/ 1 h 16"/>
                  <a:gd name="T14" fmla="*/ 0 w 11"/>
                  <a:gd name="T15" fmla="*/ 1 h 16"/>
                  <a:gd name="T16" fmla="*/ 0 w 11"/>
                  <a:gd name="T17" fmla="*/ 3 h 16"/>
                  <a:gd name="T18" fmla="*/ 0 w 11"/>
                  <a:gd name="T19" fmla="*/ 3 h 16"/>
                  <a:gd name="T20" fmla="*/ 1 w 11"/>
                  <a:gd name="T21" fmla="*/ 8 h 16"/>
                  <a:gd name="T22" fmla="*/ 3 w 11"/>
                  <a:gd name="T23" fmla="*/ 13 h 16"/>
                  <a:gd name="T24" fmla="*/ 10 w 11"/>
                  <a:gd name="T25" fmla="*/ 16 h 16"/>
                  <a:gd name="T26" fmla="*/ 10 w 11"/>
                  <a:gd name="T27" fmla="*/ 16 h 16"/>
                  <a:gd name="T28" fmla="*/ 10 w 11"/>
                  <a:gd name="T29" fmla="*/ 16 h 16"/>
                  <a:gd name="T30" fmla="*/ 10 w 11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6">
                    <a:moveTo>
                      <a:pt x="10" y="15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7" y="14"/>
                      <a:pt x="4" y="10"/>
                      <a:pt x="4" y="7"/>
                    </a:cubicBezTo>
                    <a:cubicBezTo>
                      <a:pt x="4" y="7"/>
                      <a:pt x="5" y="6"/>
                      <a:pt x="4" y="6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6"/>
                      <a:pt x="1" y="8"/>
                    </a:cubicBezTo>
                    <a:cubicBezTo>
                      <a:pt x="1" y="10"/>
                      <a:pt x="3" y="11"/>
                      <a:pt x="3" y="13"/>
                    </a:cubicBezTo>
                    <a:cubicBezTo>
                      <a:pt x="4" y="16"/>
                      <a:pt x="7" y="15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1" y="15"/>
                      <a:pt x="10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219"/>
              <p:cNvSpPr/>
              <p:nvPr/>
            </p:nvSpPr>
            <p:spPr bwMode="auto">
              <a:xfrm>
                <a:off x="3229" y="1488"/>
                <a:ext cx="24" cy="43"/>
              </a:xfrm>
              <a:custGeom>
                <a:avLst/>
                <a:gdLst>
                  <a:gd name="T0" fmla="*/ 4 w 9"/>
                  <a:gd name="T1" fmla="*/ 7 h 16"/>
                  <a:gd name="T2" fmla="*/ 4 w 9"/>
                  <a:gd name="T3" fmla="*/ 6 h 16"/>
                  <a:gd name="T4" fmla="*/ 1 w 9"/>
                  <a:gd name="T5" fmla="*/ 1 h 16"/>
                  <a:gd name="T6" fmla="*/ 0 w 9"/>
                  <a:gd name="T7" fmla="*/ 0 h 16"/>
                  <a:gd name="T8" fmla="*/ 0 w 9"/>
                  <a:gd name="T9" fmla="*/ 6 h 16"/>
                  <a:gd name="T10" fmla="*/ 2 w 9"/>
                  <a:gd name="T11" fmla="*/ 12 h 16"/>
                  <a:gd name="T12" fmla="*/ 9 w 9"/>
                  <a:gd name="T13" fmla="*/ 16 h 16"/>
                  <a:gd name="T14" fmla="*/ 9 w 9"/>
                  <a:gd name="T15" fmla="*/ 15 h 16"/>
                  <a:gd name="T16" fmla="*/ 4 w 9"/>
                  <a:gd name="T17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4" y="7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1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1" y="8"/>
                      <a:pt x="1" y="10"/>
                      <a:pt x="2" y="12"/>
                    </a:cubicBezTo>
                    <a:cubicBezTo>
                      <a:pt x="4" y="14"/>
                      <a:pt x="6" y="15"/>
                      <a:pt x="9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7" y="12"/>
                      <a:pt x="3" y="10"/>
                      <a:pt x="4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220"/>
              <p:cNvSpPr/>
              <p:nvPr/>
            </p:nvSpPr>
            <p:spPr bwMode="auto">
              <a:xfrm>
                <a:off x="3355" y="1434"/>
                <a:ext cx="29" cy="51"/>
              </a:xfrm>
              <a:custGeom>
                <a:avLst/>
                <a:gdLst>
                  <a:gd name="T0" fmla="*/ 11 w 11"/>
                  <a:gd name="T1" fmla="*/ 18 h 19"/>
                  <a:gd name="T2" fmla="*/ 9 w 11"/>
                  <a:gd name="T3" fmla="*/ 13 h 19"/>
                  <a:gd name="T4" fmla="*/ 8 w 11"/>
                  <a:gd name="T5" fmla="*/ 7 h 19"/>
                  <a:gd name="T6" fmla="*/ 1 w 11"/>
                  <a:gd name="T7" fmla="*/ 0 h 19"/>
                  <a:gd name="T8" fmla="*/ 0 w 11"/>
                  <a:gd name="T9" fmla="*/ 1 h 19"/>
                  <a:gd name="T10" fmla="*/ 1 w 11"/>
                  <a:gd name="T11" fmla="*/ 7 h 19"/>
                  <a:gd name="T12" fmla="*/ 3 w 11"/>
                  <a:gd name="T13" fmla="*/ 10 h 19"/>
                  <a:gd name="T14" fmla="*/ 5 w 11"/>
                  <a:gd name="T15" fmla="*/ 12 h 19"/>
                  <a:gd name="T16" fmla="*/ 9 w 11"/>
                  <a:gd name="T17" fmla="*/ 18 h 19"/>
                  <a:gd name="T18" fmla="*/ 11 w 11"/>
                  <a:gd name="T19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1" y="18"/>
                    </a:moveTo>
                    <a:cubicBezTo>
                      <a:pt x="10" y="16"/>
                      <a:pt x="10" y="15"/>
                      <a:pt x="9" y="13"/>
                    </a:cubicBezTo>
                    <a:cubicBezTo>
                      <a:pt x="9" y="11"/>
                      <a:pt x="9" y="9"/>
                      <a:pt x="8" y="7"/>
                    </a:cubicBezTo>
                    <a:cubicBezTo>
                      <a:pt x="6" y="4"/>
                      <a:pt x="3" y="4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0" y="4"/>
                      <a:pt x="1" y="7"/>
                    </a:cubicBezTo>
                    <a:cubicBezTo>
                      <a:pt x="1" y="8"/>
                      <a:pt x="3" y="7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7" y="14"/>
                      <a:pt x="8" y="16"/>
                      <a:pt x="9" y="18"/>
                    </a:cubicBezTo>
                    <a:cubicBezTo>
                      <a:pt x="10" y="19"/>
                      <a:pt x="11" y="19"/>
                      <a:pt x="11" y="18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221"/>
              <p:cNvSpPr/>
              <p:nvPr/>
            </p:nvSpPr>
            <p:spPr bwMode="auto">
              <a:xfrm>
                <a:off x="3280" y="1400"/>
                <a:ext cx="51" cy="53"/>
              </a:xfrm>
              <a:custGeom>
                <a:avLst/>
                <a:gdLst>
                  <a:gd name="T0" fmla="*/ 18 w 19"/>
                  <a:gd name="T1" fmla="*/ 6 h 20"/>
                  <a:gd name="T2" fmla="*/ 4 w 19"/>
                  <a:gd name="T3" fmla="*/ 5 h 20"/>
                  <a:gd name="T4" fmla="*/ 3 w 19"/>
                  <a:gd name="T5" fmla="*/ 5 h 20"/>
                  <a:gd name="T6" fmla="*/ 2 w 19"/>
                  <a:gd name="T7" fmla="*/ 7 h 20"/>
                  <a:gd name="T8" fmla="*/ 3 w 19"/>
                  <a:gd name="T9" fmla="*/ 12 h 20"/>
                  <a:gd name="T10" fmla="*/ 10 w 19"/>
                  <a:gd name="T11" fmla="*/ 16 h 20"/>
                  <a:gd name="T12" fmla="*/ 12 w 19"/>
                  <a:gd name="T13" fmla="*/ 14 h 20"/>
                  <a:gd name="T14" fmla="*/ 16 w 19"/>
                  <a:gd name="T15" fmla="*/ 11 h 20"/>
                  <a:gd name="T16" fmla="*/ 18 w 19"/>
                  <a:gd name="T1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18" y="6"/>
                    </a:moveTo>
                    <a:cubicBezTo>
                      <a:pt x="16" y="0"/>
                      <a:pt x="8" y="4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0" y="9"/>
                      <a:pt x="2" y="11"/>
                      <a:pt x="3" y="12"/>
                    </a:cubicBezTo>
                    <a:cubicBezTo>
                      <a:pt x="5" y="15"/>
                      <a:pt x="7" y="20"/>
                      <a:pt x="10" y="16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2" y="12"/>
                      <a:pt x="14" y="12"/>
                      <a:pt x="16" y="11"/>
                    </a:cubicBezTo>
                    <a:cubicBezTo>
                      <a:pt x="17" y="10"/>
                      <a:pt x="19" y="8"/>
                      <a:pt x="18" y="6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222"/>
              <p:cNvSpPr/>
              <p:nvPr/>
            </p:nvSpPr>
            <p:spPr bwMode="auto">
              <a:xfrm>
                <a:off x="3285" y="1416"/>
                <a:ext cx="40" cy="29"/>
              </a:xfrm>
              <a:custGeom>
                <a:avLst/>
                <a:gdLst>
                  <a:gd name="T0" fmla="*/ 13 w 15"/>
                  <a:gd name="T1" fmla="*/ 0 h 11"/>
                  <a:gd name="T2" fmla="*/ 12 w 15"/>
                  <a:gd name="T3" fmla="*/ 0 h 11"/>
                  <a:gd name="T4" fmla="*/ 8 w 15"/>
                  <a:gd name="T5" fmla="*/ 2 h 11"/>
                  <a:gd name="T6" fmla="*/ 6 w 15"/>
                  <a:gd name="T7" fmla="*/ 1 h 11"/>
                  <a:gd name="T8" fmla="*/ 3 w 15"/>
                  <a:gd name="T9" fmla="*/ 3 h 11"/>
                  <a:gd name="T10" fmla="*/ 1 w 15"/>
                  <a:gd name="T11" fmla="*/ 4 h 11"/>
                  <a:gd name="T12" fmla="*/ 1 w 15"/>
                  <a:gd name="T13" fmla="*/ 4 h 11"/>
                  <a:gd name="T14" fmla="*/ 0 w 15"/>
                  <a:gd name="T15" fmla="*/ 4 h 11"/>
                  <a:gd name="T16" fmla="*/ 4 w 15"/>
                  <a:gd name="T17" fmla="*/ 9 h 11"/>
                  <a:gd name="T18" fmla="*/ 5 w 15"/>
                  <a:gd name="T19" fmla="*/ 11 h 11"/>
                  <a:gd name="T20" fmla="*/ 7 w 15"/>
                  <a:gd name="T21" fmla="*/ 10 h 11"/>
                  <a:gd name="T22" fmla="*/ 13 w 15"/>
                  <a:gd name="T23" fmla="*/ 5 h 11"/>
                  <a:gd name="T24" fmla="*/ 13 w 15"/>
                  <a:gd name="T2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1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1" y="1"/>
                      <a:pt x="10" y="2"/>
                      <a:pt x="8" y="2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7"/>
                      <a:pt x="2" y="8"/>
                      <a:pt x="4" y="9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8"/>
                      <a:pt x="11" y="6"/>
                      <a:pt x="13" y="5"/>
                    </a:cubicBezTo>
                    <a:cubicBezTo>
                      <a:pt x="15" y="3"/>
                      <a:pt x="14" y="2"/>
                      <a:pt x="13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223"/>
              <p:cNvSpPr/>
              <p:nvPr/>
            </p:nvSpPr>
            <p:spPr bwMode="auto">
              <a:xfrm>
                <a:off x="3296" y="1418"/>
                <a:ext cx="19" cy="11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3 h 4"/>
                  <a:gd name="T4" fmla="*/ 3 w 7"/>
                  <a:gd name="T5" fmla="*/ 0 h 4"/>
                  <a:gd name="T6" fmla="*/ 1 w 7"/>
                  <a:gd name="T7" fmla="*/ 1 h 4"/>
                  <a:gd name="T8" fmla="*/ 1 w 7"/>
                  <a:gd name="T9" fmla="*/ 2 h 4"/>
                  <a:gd name="T10" fmla="*/ 1 w 7"/>
                  <a:gd name="T11" fmla="*/ 2 h 4"/>
                  <a:gd name="T12" fmla="*/ 3 w 7"/>
                  <a:gd name="T13" fmla="*/ 4 h 4"/>
                  <a:gd name="T14" fmla="*/ 7 w 7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5" y="0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5" y="4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224"/>
              <p:cNvSpPr/>
              <p:nvPr/>
            </p:nvSpPr>
            <p:spPr bwMode="auto">
              <a:xfrm>
                <a:off x="3306" y="1421"/>
                <a:ext cx="22" cy="19"/>
              </a:xfrm>
              <a:custGeom>
                <a:avLst/>
                <a:gdLst>
                  <a:gd name="T0" fmla="*/ 6 w 8"/>
                  <a:gd name="T1" fmla="*/ 0 h 7"/>
                  <a:gd name="T2" fmla="*/ 5 w 8"/>
                  <a:gd name="T3" fmla="*/ 1 h 7"/>
                  <a:gd name="T4" fmla="*/ 5 w 8"/>
                  <a:gd name="T5" fmla="*/ 3 h 7"/>
                  <a:gd name="T6" fmla="*/ 4 w 8"/>
                  <a:gd name="T7" fmla="*/ 3 h 7"/>
                  <a:gd name="T8" fmla="*/ 1 w 8"/>
                  <a:gd name="T9" fmla="*/ 5 h 7"/>
                  <a:gd name="T10" fmla="*/ 0 w 8"/>
                  <a:gd name="T11" fmla="*/ 6 h 7"/>
                  <a:gd name="T12" fmla="*/ 0 w 8"/>
                  <a:gd name="T13" fmla="*/ 7 h 7"/>
                  <a:gd name="T14" fmla="*/ 1 w 8"/>
                  <a:gd name="T15" fmla="*/ 7 h 7"/>
                  <a:gd name="T16" fmla="*/ 5 w 8"/>
                  <a:gd name="T17" fmla="*/ 5 h 7"/>
                  <a:gd name="T18" fmla="*/ 7 w 8"/>
                  <a:gd name="T19" fmla="*/ 1 h 7"/>
                  <a:gd name="T20" fmla="*/ 6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6" y="1"/>
                      <a:pt x="6" y="1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1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4" y="6"/>
                      <a:pt x="5" y="5"/>
                    </a:cubicBezTo>
                    <a:cubicBezTo>
                      <a:pt x="7" y="4"/>
                      <a:pt x="6" y="2"/>
                      <a:pt x="7" y="1"/>
                    </a:cubicBezTo>
                    <a:cubicBezTo>
                      <a:pt x="8" y="0"/>
                      <a:pt x="7" y="0"/>
                      <a:pt x="6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225"/>
              <p:cNvSpPr/>
              <p:nvPr/>
            </p:nvSpPr>
            <p:spPr bwMode="auto">
              <a:xfrm>
                <a:off x="3296" y="146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226"/>
              <p:cNvSpPr/>
              <p:nvPr/>
            </p:nvSpPr>
            <p:spPr bwMode="auto">
              <a:xfrm>
                <a:off x="3296" y="14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227"/>
              <p:cNvSpPr/>
              <p:nvPr/>
            </p:nvSpPr>
            <p:spPr bwMode="auto">
              <a:xfrm>
                <a:off x="4622" y="2112"/>
                <a:ext cx="166" cy="182"/>
              </a:xfrm>
              <a:custGeom>
                <a:avLst/>
                <a:gdLst>
                  <a:gd name="T0" fmla="*/ 59 w 62"/>
                  <a:gd name="T1" fmla="*/ 42 h 68"/>
                  <a:gd name="T2" fmla="*/ 55 w 62"/>
                  <a:gd name="T3" fmla="*/ 36 h 68"/>
                  <a:gd name="T4" fmla="*/ 52 w 62"/>
                  <a:gd name="T5" fmla="*/ 33 h 68"/>
                  <a:gd name="T6" fmla="*/ 56 w 62"/>
                  <a:gd name="T7" fmla="*/ 27 h 68"/>
                  <a:gd name="T8" fmla="*/ 48 w 62"/>
                  <a:gd name="T9" fmla="*/ 10 h 68"/>
                  <a:gd name="T10" fmla="*/ 38 w 62"/>
                  <a:gd name="T11" fmla="*/ 18 h 68"/>
                  <a:gd name="T12" fmla="*/ 37 w 62"/>
                  <a:gd name="T13" fmla="*/ 17 h 68"/>
                  <a:gd name="T14" fmla="*/ 37 w 62"/>
                  <a:gd name="T15" fmla="*/ 12 h 68"/>
                  <a:gd name="T16" fmla="*/ 35 w 62"/>
                  <a:gd name="T17" fmla="*/ 6 h 68"/>
                  <a:gd name="T18" fmla="*/ 17 w 62"/>
                  <a:gd name="T19" fmla="*/ 10 h 68"/>
                  <a:gd name="T20" fmla="*/ 19 w 62"/>
                  <a:gd name="T21" fmla="*/ 24 h 68"/>
                  <a:gd name="T22" fmla="*/ 9 w 62"/>
                  <a:gd name="T23" fmla="*/ 23 h 68"/>
                  <a:gd name="T24" fmla="*/ 2 w 62"/>
                  <a:gd name="T25" fmla="*/ 34 h 68"/>
                  <a:gd name="T26" fmla="*/ 17 w 62"/>
                  <a:gd name="T27" fmla="*/ 49 h 68"/>
                  <a:gd name="T28" fmla="*/ 18 w 62"/>
                  <a:gd name="T29" fmla="*/ 48 h 68"/>
                  <a:gd name="T30" fmla="*/ 18 w 62"/>
                  <a:gd name="T31" fmla="*/ 48 h 68"/>
                  <a:gd name="T32" fmla="*/ 17 w 62"/>
                  <a:gd name="T33" fmla="*/ 56 h 68"/>
                  <a:gd name="T34" fmla="*/ 25 w 62"/>
                  <a:gd name="T35" fmla="*/ 66 h 68"/>
                  <a:gd name="T36" fmla="*/ 41 w 62"/>
                  <a:gd name="T37" fmla="*/ 52 h 68"/>
                  <a:gd name="T38" fmla="*/ 38 w 62"/>
                  <a:gd name="T39" fmla="*/ 47 h 68"/>
                  <a:gd name="T40" fmla="*/ 44 w 62"/>
                  <a:gd name="T41" fmla="*/ 51 h 68"/>
                  <a:gd name="T42" fmla="*/ 58 w 62"/>
                  <a:gd name="T43" fmla="*/ 50 h 68"/>
                  <a:gd name="T44" fmla="*/ 59 w 62"/>
                  <a:gd name="T45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8">
                    <a:moveTo>
                      <a:pt x="59" y="42"/>
                    </a:moveTo>
                    <a:cubicBezTo>
                      <a:pt x="58" y="40"/>
                      <a:pt x="57" y="38"/>
                      <a:pt x="55" y="36"/>
                    </a:cubicBezTo>
                    <a:cubicBezTo>
                      <a:pt x="54" y="35"/>
                      <a:pt x="53" y="34"/>
                      <a:pt x="52" y="33"/>
                    </a:cubicBezTo>
                    <a:cubicBezTo>
                      <a:pt x="50" y="31"/>
                      <a:pt x="55" y="28"/>
                      <a:pt x="56" y="27"/>
                    </a:cubicBezTo>
                    <a:cubicBezTo>
                      <a:pt x="62" y="21"/>
                      <a:pt x="56" y="9"/>
                      <a:pt x="48" y="10"/>
                    </a:cubicBezTo>
                    <a:cubicBezTo>
                      <a:pt x="44" y="10"/>
                      <a:pt x="40" y="15"/>
                      <a:pt x="38" y="18"/>
                    </a:cubicBezTo>
                    <a:cubicBezTo>
                      <a:pt x="36" y="19"/>
                      <a:pt x="37" y="19"/>
                      <a:pt x="37" y="17"/>
                    </a:cubicBezTo>
                    <a:cubicBezTo>
                      <a:pt x="37" y="15"/>
                      <a:pt x="37" y="14"/>
                      <a:pt x="37" y="12"/>
                    </a:cubicBezTo>
                    <a:cubicBezTo>
                      <a:pt x="37" y="10"/>
                      <a:pt x="36" y="8"/>
                      <a:pt x="35" y="6"/>
                    </a:cubicBezTo>
                    <a:cubicBezTo>
                      <a:pt x="29" y="0"/>
                      <a:pt x="20" y="4"/>
                      <a:pt x="17" y="10"/>
                    </a:cubicBezTo>
                    <a:cubicBezTo>
                      <a:pt x="15" y="14"/>
                      <a:pt x="16" y="20"/>
                      <a:pt x="19" y="24"/>
                    </a:cubicBezTo>
                    <a:cubicBezTo>
                      <a:pt x="16" y="23"/>
                      <a:pt x="13" y="22"/>
                      <a:pt x="9" y="23"/>
                    </a:cubicBezTo>
                    <a:cubicBezTo>
                      <a:pt x="5" y="24"/>
                      <a:pt x="3" y="30"/>
                      <a:pt x="2" y="34"/>
                    </a:cubicBezTo>
                    <a:cubicBezTo>
                      <a:pt x="0" y="42"/>
                      <a:pt x="8" y="51"/>
                      <a:pt x="17" y="49"/>
                    </a:cubicBezTo>
                    <a:cubicBezTo>
                      <a:pt x="17" y="49"/>
                      <a:pt x="18" y="48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7" y="51"/>
                      <a:pt x="17" y="53"/>
                      <a:pt x="17" y="56"/>
                    </a:cubicBezTo>
                    <a:cubicBezTo>
                      <a:pt x="17" y="60"/>
                      <a:pt x="21" y="64"/>
                      <a:pt x="25" y="66"/>
                    </a:cubicBezTo>
                    <a:cubicBezTo>
                      <a:pt x="33" y="68"/>
                      <a:pt x="45" y="61"/>
                      <a:pt x="41" y="52"/>
                    </a:cubicBezTo>
                    <a:cubicBezTo>
                      <a:pt x="40" y="51"/>
                      <a:pt x="39" y="48"/>
                      <a:pt x="38" y="47"/>
                    </a:cubicBezTo>
                    <a:cubicBezTo>
                      <a:pt x="40" y="49"/>
                      <a:pt x="42" y="50"/>
                      <a:pt x="44" y="51"/>
                    </a:cubicBezTo>
                    <a:cubicBezTo>
                      <a:pt x="48" y="53"/>
                      <a:pt x="55" y="53"/>
                      <a:pt x="58" y="50"/>
                    </a:cubicBezTo>
                    <a:cubicBezTo>
                      <a:pt x="61" y="49"/>
                      <a:pt x="60" y="44"/>
                      <a:pt x="59" y="4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228"/>
              <p:cNvSpPr/>
              <p:nvPr/>
            </p:nvSpPr>
            <p:spPr bwMode="auto">
              <a:xfrm>
                <a:off x="4673" y="22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229"/>
              <p:cNvSpPr/>
              <p:nvPr/>
            </p:nvSpPr>
            <p:spPr bwMode="auto">
              <a:xfrm>
                <a:off x="4665" y="2120"/>
                <a:ext cx="53" cy="67"/>
              </a:xfrm>
              <a:custGeom>
                <a:avLst/>
                <a:gdLst>
                  <a:gd name="T0" fmla="*/ 19 w 20"/>
                  <a:gd name="T1" fmla="*/ 24 h 25"/>
                  <a:gd name="T2" fmla="*/ 15 w 20"/>
                  <a:gd name="T3" fmla="*/ 15 h 25"/>
                  <a:gd name="T4" fmla="*/ 15 w 20"/>
                  <a:gd name="T5" fmla="*/ 10 h 25"/>
                  <a:gd name="T6" fmla="*/ 14 w 20"/>
                  <a:gd name="T7" fmla="*/ 10 h 25"/>
                  <a:gd name="T8" fmla="*/ 13 w 20"/>
                  <a:gd name="T9" fmla="*/ 10 h 25"/>
                  <a:gd name="T10" fmla="*/ 12 w 20"/>
                  <a:gd name="T11" fmla="*/ 1 h 25"/>
                  <a:gd name="T12" fmla="*/ 12 w 20"/>
                  <a:gd name="T13" fmla="*/ 0 h 25"/>
                  <a:gd name="T14" fmla="*/ 0 w 20"/>
                  <a:gd name="T15" fmla="*/ 13 h 25"/>
                  <a:gd name="T16" fmla="*/ 4 w 20"/>
                  <a:gd name="T17" fmla="*/ 20 h 25"/>
                  <a:gd name="T18" fmla="*/ 9 w 20"/>
                  <a:gd name="T19" fmla="*/ 22 h 25"/>
                  <a:gd name="T20" fmla="*/ 17 w 20"/>
                  <a:gd name="T21" fmla="*/ 25 h 25"/>
                  <a:gd name="T22" fmla="*/ 17 w 20"/>
                  <a:gd name="T23" fmla="*/ 24 h 25"/>
                  <a:gd name="T24" fmla="*/ 18 w 20"/>
                  <a:gd name="T25" fmla="*/ 24 h 25"/>
                  <a:gd name="T26" fmla="*/ 19 w 20"/>
                  <a:gd name="T27" fmla="*/ 25 h 25"/>
                  <a:gd name="T28" fmla="*/ 19 w 20"/>
                  <a:gd name="T2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25">
                    <a:moveTo>
                      <a:pt x="19" y="24"/>
                    </a:moveTo>
                    <a:cubicBezTo>
                      <a:pt x="18" y="21"/>
                      <a:pt x="16" y="18"/>
                      <a:pt x="15" y="15"/>
                    </a:cubicBezTo>
                    <a:cubicBezTo>
                      <a:pt x="15" y="14"/>
                      <a:pt x="16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8" y="12"/>
                      <a:pt x="12" y="2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6" y="0"/>
                      <a:pt x="0" y="7"/>
                      <a:pt x="0" y="13"/>
                    </a:cubicBezTo>
                    <a:cubicBezTo>
                      <a:pt x="0" y="16"/>
                      <a:pt x="1" y="18"/>
                      <a:pt x="4" y="20"/>
                    </a:cubicBezTo>
                    <a:cubicBezTo>
                      <a:pt x="5" y="21"/>
                      <a:pt x="7" y="22"/>
                      <a:pt x="9" y="22"/>
                    </a:cubicBezTo>
                    <a:cubicBezTo>
                      <a:pt x="12" y="23"/>
                      <a:pt x="14" y="24"/>
                      <a:pt x="17" y="25"/>
                    </a:cubicBezTo>
                    <a:cubicBezTo>
                      <a:pt x="17" y="25"/>
                      <a:pt x="18" y="25"/>
                      <a:pt x="17" y="24"/>
                    </a:cubicBezTo>
                    <a:cubicBezTo>
                      <a:pt x="16" y="24"/>
                      <a:pt x="16" y="24"/>
                      <a:pt x="18" y="24"/>
                    </a:cubicBezTo>
                    <a:cubicBezTo>
                      <a:pt x="18" y="24"/>
                      <a:pt x="18" y="24"/>
                      <a:pt x="19" y="25"/>
                    </a:cubicBezTo>
                    <a:cubicBezTo>
                      <a:pt x="19" y="25"/>
                      <a:pt x="20" y="24"/>
                      <a:pt x="19" y="24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230"/>
              <p:cNvSpPr/>
              <p:nvPr/>
            </p:nvSpPr>
            <p:spPr bwMode="auto">
              <a:xfrm>
                <a:off x="4710" y="2155"/>
                <a:ext cx="51" cy="91"/>
              </a:xfrm>
              <a:custGeom>
                <a:avLst/>
                <a:gdLst>
                  <a:gd name="T0" fmla="*/ 19 w 19"/>
                  <a:gd name="T1" fmla="*/ 25 h 34"/>
                  <a:gd name="T2" fmla="*/ 14 w 19"/>
                  <a:gd name="T3" fmla="*/ 11 h 34"/>
                  <a:gd name="T4" fmla="*/ 18 w 19"/>
                  <a:gd name="T5" fmla="*/ 6 h 34"/>
                  <a:gd name="T6" fmla="*/ 12 w 19"/>
                  <a:gd name="T7" fmla="*/ 5 h 34"/>
                  <a:gd name="T8" fmla="*/ 5 w 19"/>
                  <a:gd name="T9" fmla="*/ 7 h 34"/>
                  <a:gd name="T10" fmla="*/ 4 w 19"/>
                  <a:gd name="T11" fmla="*/ 7 h 34"/>
                  <a:gd name="T12" fmla="*/ 0 w 19"/>
                  <a:gd name="T13" fmla="*/ 14 h 34"/>
                  <a:gd name="T14" fmla="*/ 1 w 19"/>
                  <a:gd name="T15" fmla="*/ 15 h 34"/>
                  <a:gd name="T16" fmla="*/ 2 w 19"/>
                  <a:gd name="T17" fmla="*/ 23 h 34"/>
                  <a:gd name="T18" fmla="*/ 11 w 19"/>
                  <a:gd name="T19" fmla="*/ 34 h 34"/>
                  <a:gd name="T20" fmla="*/ 11 w 19"/>
                  <a:gd name="T21" fmla="*/ 34 h 34"/>
                  <a:gd name="T22" fmla="*/ 12 w 19"/>
                  <a:gd name="T23" fmla="*/ 26 h 34"/>
                  <a:gd name="T24" fmla="*/ 18 w 19"/>
                  <a:gd name="T25" fmla="*/ 26 h 34"/>
                  <a:gd name="T26" fmla="*/ 19 w 19"/>
                  <a:gd name="T2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34">
                    <a:moveTo>
                      <a:pt x="19" y="25"/>
                    </a:moveTo>
                    <a:cubicBezTo>
                      <a:pt x="16" y="21"/>
                      <a:pt x="11" y="16"/>
                      <a:pt x="14" y="11"/>
                    </a:cubicBezTo>
                    <a:cubicBezTo>
                      <a:pt x="15" y="10"/>
                      <a:pt x="17" y="8"/>
                      <a:pt x="18" y="6"/>
                    </a:cubicBezTo>
                    <a:cubicBezTo>
                      <a:pt x="18" y="3"/>
                      <a:pt x="12" y="5"/>
                      <a:pt x="12" y="5"/>
                    </a:cubicBezTo>
                    <a:cubicBezTo>
                      <a:pt x="13" y="0"/>
                      <a:pt x="8" y="4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2" y="9"/>
                      <a:pt x="0" y="11"/>
                      <a:pt x="0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3" y="18"/>
                      <a:pt x="2" y="20"/>
                      <a:pt x="2" y="23"/>
                    </a:cubicBezTo>
                    <a:cubicBezTo>
                      <a:pt x="2" y="27"/>
                      <a:pt x="5" y="34"/>
                      <a:pt x="11" y="34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9" y="31"/>
                      <a:pt x="12" y="28"/>
                      <a:pt x="12" y="26"/>
                    </a:cubicBezTo>
                    <a:cubicBezTo>
                      <a:pt x="12" y="25"/>
                      <a:pt x="17" y="26"/>
                      <a:pt x="18" y="26"/>
                    </a:cubicBezTo>
                    <a:cubicBezTo>
                      <a:pt x="19" y="26"/>
                      <a:pt x="19" y="25"/>
                      <a:pt x="19" y="25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231"/>
              <p:cNvSpPr/>
              <p:nvPr/>
            </p:nvSpPr>
            <p:spPr bwMode="auto">
              <a:xfrm>
                <a:off x="4668" y="2206"/>
                <a:ext cx="53" cy="80"/>
              </a:xfrm>
              <a:custGeom>
                <a:avLst/>
                <a:gdLst>
                  <a:gd name="T0" fmla="*/ 20 w 20"/>
                  <a:gd name="T1" fmla="*/ 1 h 30"/>
                  <a:gd name="T2" fmla="*/ 20 w 20"/>
                  <a:gd name="T3" fmla="*/ 0 h 30"/>
                  <a:gd name="T4" fmla="*/ 19 w 20"/>
                  <a:gd name="T5" fmla="*/ 0 h 30"/>
                  <a:gd name="T6" fmla="*/ 12 w 20"/>
                  <a:gd name="T7" fmla="*/ 5 h 30"/>
                  <a:gd name="T8" fmla="*/ 10 w 20"/>
                  <a:gd name="T9" fmla="*/ 7 h 30"/>
                  <a:gd name="T10" fmla="*/ 9 w 20"/>
                  <a:gd name="T11" fmla="*/ 8 h 30"/>
                  <a:gd name="T12" fmla="*/ 5 w 20"/>
                  <a:gd name="T13" fmla="*/ 16 h 30"/>
                  <a:gd name="T14" fmla="*/ 7 w 20"/>
                  <a:gd name="T15" fmla="*/ 30 h 30"/>
                  <a:gd name="T16" fmla="*/ 8 w 20"/>
                  <a:gd name="T17" fmla="*/ 30 h 30"/>
                  <a:gd name="T18" fmla="*/ 16 w 20"/>
                  <a:gd name="T19" fmla="*/ 21 h 30"/>
                  <a:gd name="T20" fmla="*/ 17 w 20"/>
                  <a:gd name="T21" fmla="*/ 21 h 30"/>
                  <a:gd name="T22" fmla="*/ 18 w 20"/>
                  <a:gd name="T23" fmla="*/ 8 h 30"/>
                  <a:gd name="T24" fmla="*/ 19 w 20"/>
                  <a:gd name="T25" fmla="*/ 7 h 30"/>
                  <a:gd name="T26" fmla="*/ 20 w 20"/>
                  <a:gd name="T27" fmla="*/ 2 h 30"/>
                  <a:gd name="T28" fmla="*/ 20 w 20"/>
                  <a:gd name="T29" fmla="*/ 1 h 30"/>
                  <a:gd name="T30" fmla="*/ 20 w 20"/>
                  <a:gd name="T31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30">
                    <a:moveTo>
                      <a:pt x="20" y="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15" y="4"/>
                      <a:pt x="12" y="5"/>
                    </a:cubicBezTo>
                    <a:cubicBezTo>
                      <a:pt x="11" y="6"/>
                      <a:pt x="10" y="6"/>
                      <a:pt x="10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11"/>
                      <a:pt x="8" y="14"/>
                      <a:pt x="5" y="16"/>
                    </a:cubicBezTo>
                    <a:cubicBezTo>
                      <a:pt x="0" y="20"/>
                      <a:pt x="3" y="27"/>
                      <a:pt x="7" y="30"/>
                    </a:cubicBezTo>
                    <a:cubicBezTo>
                      <a:pt x="7" y="30"/>
                      <a:pt x="8" y="30"/>
                      <a:pt x="8" y="30"/>
                    </a:cubicBezTo>
                    <a:cubicBezTo>
                      <a:pt x="8" y="26"/>
                      <a:pt x="12" y="20"/>
                      <a:pt x="16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17"/>
                      <a:pt x="18" y="12"/>
                      <a:pt x="18" y="8"/>
                    </a:cubicBezTo>
                    <a:cubicBezTo>
                      <a:pt x="18" y="8"/>
                      <a:pt x="19" y="8"/>
                      <a:pt x="19" y="7"/>
                    </a:cubicBezTo>
                    <a:cubicBezTo>
                      <a:pt x="19" y="6"/>
                      <a:pt x="20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232"/>
              <p:cNvSpPr/>
              <p:nvPr/>
            </p:nvSpPr>
            <p:spPr bwMode="auto">
              <a:xfrm>
                <a:off x="4686" y="22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233"/>
              <p:cNvSpPr/>
              <p:nvPr/>
            </p:nvSpPr>
            <p:spPr bwMode="auto">
              <a:xfrm>
                <a:off x="4649" y="2128"/>
                <a:ext cx="59" cy="61"/>
              </a:xfrm>
              <a:custGeom>
                <a:avLst/>
                <a:gdLst>
                  <a:gd name="T0" fmla="*/ 22 w 22"/>
                  <a:gd name="T1" fmla="*/ 21 h 23"/>
                  <a:gd name="T2" fmla="*/ 16 w 22"/>
                  <a:gd name="T3" fmla="*/ 16 h 23"/>
                  <a:gd name="T4" fmla="*/ 13 w 22"/>
                  <a:gd name="T5" fmla="*/ 8 h 23"/>
                  <a:gd name="T6" fmla="*/ 12 w 22"/>
                  <a:gd name="T7" fmla="*/ 8 h 23"/>
                  <a:gd name="T8" fmla="*/ 11 w 22"/>
                  <a:gd name="T9" fmla="*/ 8 h 23"/>
                  <a:gd name="T10" fmla="*/ 11 w 22"/>
                  <a:gd name="T11" fmla="*/ 5 h 23"/>
                  <a:gd name="T12" fmla="*/ 11 w 22"/>
                  <a:gd name="T13" fmla="*/ 3 h 23"/>
                  <a:gd name="T14" fmla="*/ 12 w 22"/>
                  <a:gd name="T15" fmla="*/ 0 h 23"/>
                  <a:gd name="T16" fmla="*/ 12 w 22"/>
                  <a:gd name="T17" fmla="*/ 0 h 23"/>
                  <a:gd name="T18" fmla="*/ 22 w 22"/>
                  <a:gd name="T19" fmla="*/ 22 h 23"/>
                  <a:gd name="T20" fmla="*/ 22 w 22"/>
                  <a:gd name="T21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3">
                    <a:moveTo>
                      <a:pt x="22" y="21"/>
                    </a:moveTo>
                    <a:cubicBezTo>
                      <a:pt x="20" y="19"/>
                      <a:pt x="18" y="18"/>
                      <a:pt x="16" y="16"/>
                    </a:cubicBezTo>
                    <a:cubicBezTo>
                      <a:pt x="15" y="14"/>
                      <a:pt x="14" y="10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1" y="7"/>
                      <a:pt x="11" y="6"/>
                      <a:pt x="11" y="5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2" y="2"/>
                      <a:pt x="12" y="1"/>
                      <a:pt x="12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0" y="7"/>
                      <a:pt x="10" y="23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234"/>
              <p:cNvSpPr/>
              <p:nvPr/>
            </p:nvSpPr>
            <p:spPr bwMode="auto">
              <a:xfrm>
                <a:off x="4713" y="2179"/>
                <a:ext cx="40" cy="69"/>
              </a:xfrm>
              <a:custGeom>
                <a:avLst/>
                <a:gdLst>
                  <a:gd name="T0" fmla="*/ 14 w 15"/>
                  <a:gd name="T1" fmla="*/ 18 h 26"/>
                  <a:gd name="T2" fmla="*/ 12 w 15"/>
                  <a:gd name="T3" fmla="*/ 16 h 26"/>
                  <a:gd name="T4" fmla="*/ 10 w 15"/>
                  <a:gd name="T5" fmla="*/ 13 h 26"/>
                  <a:gd name="T6" fmla="*/ 11 w 15"/>
                  <a:gd name="T7" fmla="*/ 12 h 26"/>
                  <a:gd name="T8" fmla="*/ 12 w 15"/>
                  <a:gd name="T9" fmla="*/ 9 h 26"/>
                  <a:gd name="T10" fmla="*/ 13 w 15"/>
                  <a:gd name="T11" fmla="*/ 1 h 26"/>
                  <a:gd name="T12" fmla="*/ 13 w 15"/>
                  <a:gd name="T13" fmla="*/ 1 h 26"/>
                  <a:gd name="T14" fmla="*/ 9 w 15"/>
                  <a:gd name="T15" fmla="*/ 1 h 26"/>
                  <a:gd name="T16" fmla="*/ 9 w 15"/>
                  <a:gd name="T17" fmla="*/ 0 h 26"/>
                  <a:gd name="T18" fmla="*/ 7 w 15"/>
                  <a:gd name="T19" fmla="*/ 1 h 26"/>
                  <a:gd name="T20" fmla="*/ 6 w 15"/>
                  <a:gd name="T21" fmla="*/ 1 h 26"/>
                  <a:gd name="T22" fmla="*/ 0 w 15"/>
                  <a:gd name="T23" fmla="*/ 5 h 26"/>
                  <a:gd name="T24" fmla="*/ 0 w 15"/>
                  <a:gd name="T25" fmla="*/ 7 h 26"/>
                  <a:gd name="T26" fmla="*/ 2 w 15"/>
                  <a:gd name="T27" fmla="*/ 14 h 26"/>
                  <a:gd name="T28" fmla="*/ 10 w 15"/>
                  <a:gd name="T29" fmla="*/ 26 h 26"/>
                  <a:gd name="T30" fmla="*/ 10 w 15"/>
                  <a:gd name="T31" fmla="*/ 25 h 26"/>
                  <a:gd name="T32" fmla="*/ 7 w 15"/>
                  <a:gd name="T33" fmla="*/ 19 h 26"/>
                  <a:gd name="T34" fmla="*/ 7 w 15"/>
                  <a:gd name="T35" fmla="*/ 19 h 26"/>
                  <a:gd name="T36" fmla="*/ 14 w 15"/>
                  <a:gd name="T37" fmla="*/ 19 h 26"/>
                  <a:gd name="T38" fmla="*/ 14 w 15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6">
                    <a:moveTo>
                      <a:pt x="14" y="18"/>
                    </a:moveTo>
                    <a:cubicBezTo>
                      <a:pt x="14" y="17"/>
                      <a:pt x="13" y="17"/>
                      <a:pt x="12" y="16"/>
                    </a:cubicBezTo>
                    <a:cubicBezTo>
                      <a:pt x="11" y="15"/>
                      <a:pt x="10" y="14"/>
                      <a:pt x="10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2" y="11"/>
                      <a:pt x="12" y="9"/>
                    </a:cubicBezTo>
                    <a:cubicBezTo>
                      <a:pt x="12" y="6"/>
                      <a:pt x="12" y="4"/>
                      <a:pt x="13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1"/>
                      <a:pt x="8" y="4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2" y="10"/>
                      <a:pt x="1" y="11"/>
                      <a:pt x="2" y="14"/>
                    </a:cubicBezTo>
                    <a:cubicBezTo>
                      <a:pt x="2" y="19"/>
                      <a:pt x="4" y="26"/>
                      <a:pt x="10" y="26"/>
                    </a:cubicBezTo>
                    <a:cubicBezTo>
                      <a:pt x="10" y="26"/>
                      <a:pt x="10" y="25"/>
                      <a:pt x="10" y="25"/>
                    </a:cubicBezTo>
                    <a:cubicBezTo>
                      <a:pt x="9" y="24"/>
                      <a:pt x="3" y="18"/>
                      <a:pt x="7" y="19"/>
                    </a:cubicBezTo>
                    <a:cubicBezTo>
                      <a:pt x="7" y="19"/>
                      <a:pt x="8" y="19"/>
                      <a:pt x="7" y="19"/>
                    </a:cubicBezTo>
                    <a:cubicBezTo>
                      <a:pt x="6" y="14"/>
                      <a:pt x="13" y="18"/>
                      <a:pt x="14" y="19"/>
                    </a:cubicBezTo>
                    <a:cubicBezTo>
                      <a:pt x="14" y="19"/>
                      <a:pt x="15" y="19"/>
                      <a:pt x="14" y="18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235"/>
              <p:cNvSpPr/>
              <p:nvPr/>
            </p:nvSpPr>
            <p:spPr bwMode="auto">
              <a:xfrm>
                <a:off x="4628" y="2171"/>
                <a:ext cx="82" cy="112"/>
              </a:xfrm>
              <a:custGeom>
                <a:avLst/>
                <a:gdLst>
                  <a:gd name="T0" fmla="*/ 30 w 31"/>
                  <a:gd name="T1" fmla="*/ 10 h 42"/>
                  <a:gd name="T2" fmla="*/ 17 w 31"/>
                  <a:gd name="T3" fmla="*/ 4 h 42"/>
                  <a:gd name="T4" fmla="*/ 1 w 31"/>
                  <a:gd name="T5" fmla="*/ 16 h 42"/>
                  <a:gd name="T6" fmla="*/ 15 w 31"/>
                  <a:gd name="T7" fmla="*/ 25 h 42"/>
                  <a:gd name="T8" fmla="*/ 15 w 31"/>
                  <a:gd name="T9" fmla="*/ 26 h 42"/>
                  <a:gd name="T10" fmla="*/ 15 w 31"/>
                  <a:gd name="T11" fmla="*/ 33 h 42"/>
                  <a:gd name="T12" fmla="*/ 21 w 31"/>
                  <a:gd name="T13" fmla="*/ 42 h 42"/>
                  <a:gd name="T14" fmla="*/ 21 w 31"/>
                  <a:gd name="T15" fmla="*/ 41 h 42"/>
                  <a:gd name="T16" fmla="*/ 27 w 31"/>
                  <a:gd name="T17" fmla="*/ 27 h 42"/>
                  <a:gd name="T18" fmla="*/ 28 w 31"/>
                  <a:gd name="T19" fmla="*/ 20 h 42"/>
                  <a:gd name="T20" fmla="*/ 29 w 31"/>
                  <a:gd name="T21" fmla="*/ 16 h 42"/>
                  <a:gd name="T22" fmla="*/ 30 w 31"/>
                  <a:gd name="T23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42">
                    <a:moveTo>
                      <a:pt x="30" y="10"/>
                    </a:moveTo>
                    <a:cubicBezTo>
                      <a:pt x="26" y="4"/>
                      <a:pt x="23" y="6"/>
                      <a:pt x="17" y="4"/>
                    </a:cubicBezTo>
                    <a:cubicBezTo>
                      <a:pt x="8" y="0"/>
                      <a:pt x="0" y="6"/>
                      <a:pt x="1" y="16"/>
                    </a:cubicBezTo>
                    <a:cubicBezTo>
                      <a:pt x="2" y="22"/>
                      <a:pt x="9" y="32"/>
                      <a:pt x="15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8"/>
                      <a:pt x="15" y="31"/>
                      <a:pt x="15" y="33"/>
                    </a:cubicBezTo>
                    <a:cubicBezTo>
                      <a:pt x="16" y="37"/>
                      <a:pt x="17" y="40"/>
                      <a:pt x="21" y="42"/>
                    </a:cubicBezTo>
                    <a:cubicBezTo>
                      <a:pt x="21" y="42"/>
                      <a:pt x="22" y="42"/>
                      <a:pt x="21" y="41"/>
                    </a:cubicBezTo>
                    <a:cubicBezTo>
                      <a:pt x="18" y="33"/>
                      <a:pt x="26" y="32"/>
                      <a:pt x="27" y="27"/>
                    </a:cubicBezTo>
                    <a:cubicBezTo>
                      <a:pt x="28" y="24"/>
                      <a:pt x="26" y="25"/>
                      <a:pt x="28" y="20"/>
                    </a:cubicBezTo>
                    <a:cubicBezTo>
                      <a:pt x="28" y="19"/>
                      <a:pt x="29" y="17"/>
                      <a:pt x="29" y="16"/>
                    </a:cubicBezTo>
                    <a:cubicBezTo>
                      <a:pt x="30" y="14"/>
                      <a:pt x="31" y="13"/>
                      <a:pt x="30" y="10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236"/>
              <p:cNvSpPr/>
              <p:nvPr/>
            </p:nvSpPr>
            <p:spPr bwMode="auto">
              <a:xfrm>
                <a:off x="4633" y="2176"/>
                <a:ext cx="64" cy="24"/>
              </a:xfrm>
              <a:custGeom>
                <a:avLst/>
                <a:gdLst>
                  <a:gd name="T0" fmla="*/ 23 w 24"/>
                  <a:gd name="T1" fmla="*/ 3 h 9"/>
                  <a:gd name="T2" fmla="*/ 21 w 24"/>
                  <a:gd name="T3" fmla="*/ 3 h 9"/>
                  <a:gd name="T4" fmla="*/ 20 w 24"/>
                  <a:gd name="T5" fmla="*/ 3 h 9"/>
                  <a:gd name="T6" fmla="*/ 14 w 24"/>
                  <a:gd name="T7" fmla="*/ 1 h 9"/>
                  <a:gd name="T8" fmla="*/ 7 w 24"/>
                  <a:gd name="T9" fmla="*/ 1 h 9"/>
                  <a:gd name="T10" fmla="*/ 6 w 24"/>
                  <a:gd name="T11" fmla="*/ 1 h 9"/>
                  <a:gd name="T12" fmla="*/ 0 w 24"/>
                  <a:gd name="T13" fmla="*/ 7 h 9"/>
                  <a:gd name="T14" fmla="*/ 0 w 24"/>
                  <a:gd name="T15" fmla="*/ 8 h 9"/>
                  <a:gd name="T16" fmla="*/ 0 w 24"/>
                  <a:gd name="T17" fmla="*/ 8 h 9"/>
                  <a:gd name="T18" fmla="*/ 1 w 24"/>
                  <a:gd name="T19" fmla="*/ 8 h 9"/>
                  <a:gd name="T20" fmla="*/ 17 w 24"/>
                  <a:gd name="T21" fmla="*/ 3 h 9"/>
                  <a:gd name="T22" fmla="*/ 19 w 24"/>
                  <a:gd name="T23" fmla="*/ 4 h 9"/>
                  <a:gd name="T24" fmla="*/ 19 w 24"/>
                  <a:gd name="T25" fmla="*/ 4 h 9"/>
                  <a:gd name="T26" fmla="*/ 21 w 24"/>
                  <a:gd name="T27" fmla="*/ 4 h 9"/>
                  <a:gd name="T28" fmla="*/ 21 w 24"/>
                  <a:gd name="T29" fmla="*/ 4 h 9"/>
                  <a:gd name="T30" fmla="*/ 23 w 24"/>
                  <a:gd name="T31" fmla="*/ 4 h 9"/>
                  <a:gd name="T32" fmla="*/ 23 w 24"/>
                  <a:gd name="T3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9">
                    <a:moveTo>
                      <a:pt x="23" y="3"/>
                    </a:moveTo>
                    <a:cubicBezTo>
                      <a:pt x="22" y="3"/>
                      <a:pt x="22" y="3"/>
                      <a:pt x="21" y="3"/>
                    </a:cubicBezTo>
                    <a:cubicBezTo>
                      <a:pt x="21" y="3"/>
                      <a:pt x="20" y="3"/>
                      <a:pt x="20" y="3"/>
                    </a:cubicBezTo>
                    <a:cubicBezTo>
                      <a:pt x="18" y="2"/>
                      <a:pt x="16" y="1"/>
                      <a:pt x="14" y="1"/>
                    </a:cubicBezTo>
                    <a:cubicBezTo>
                      <a:pt x="12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5" y="5"/>
                      <a:pt x="11" y="3"/>
                      <a:pt x="17" y="3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19" y="4"/>
                      <a:pt x="20" y="4"/>
                      <a:pt x="19" y="4"/>
                    </a:cubicBezTo>
                    <a:cubicBezTo>
                      <a:pt x="20" y="4"/>
                      <a:pt x="20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4" y="4"/>
                      <a:pt x="23" y="3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237"/>
              <p:cNvSpPr/>
              <p:nvPr/>
            </p:nvSpPr>
            <p:spPr bwMode="auto">
              <a:xfrm>
                <a:off x="4638" y="2214"/>
                <a:ext cx="56" cy="32"/>
              </a:xfrm>
              <a:custGeom>
                <a:avLst/>
                <a:gdLst>
                  <a:gd name="T0" fmla="*/ 20 w 21"/>
                  <a:gd name="T1" fmla="*/ 0 h 12"/>
                  <a:gd name="T2" fmla="*/ 3 w 21"/>
                  <a:gd name="T3" fmla="*/ 9 h 12"/>
                  <a:gd name="T4" fmla="*/ 2 w 21"/>
                  <a:gd name="T5" fmla="*/ 8 h 12"/>
                  <a:gd name="T6" fmla="*/ 1 w 21"/>
                  <a:gd name="T7" fmla="*/ 8 h 12"/>
                  <a:gd name="T8" fmla="*/ 1 w 21"/>
                  <a:gd name="T9" fmla="*/ 6 h 12"/>
                  <a:gd name="T10" fmla="*/ 0 w 21"/>
                  <a:gd name="T11" fmla="*/ 7 h 12"/>
                  <a:gd name="T12" fmla="*/ 5 w 21"/>
                  <a:gd name="T13" fmla="*/ 11 h 12"/>
                  <a:gd name="T14" fmla="*/ 12 w 21"/>
                  <a:gd name="T15" fmla="*/ 10 h 12"/>
                  <a:gd name="T16" fmla="*/ 17 w 21"/>
                  <a:gd name="T17" fmla="*/ 5 h 12"/>
                  <a:gd name="T18" fmla="*/ 21 w 21"/>
                  <a:gd name="T19" fmla="*/ 0 h 12"/>
                  <a:gd name="T20" fmla="*/ 20 w 21"/>
                  <a:gd name="T2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20" y="0"/>
                    </a:moveTo>
                    <a:cubicBezTo>
                      <a:pt x="18" y="1"/>
                      <a:pt x="8" y="10"/>
                      <a:pt x="3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9"/>
                      <a:pt x="3" y="11"/>
                      <a:pt x="5" y="11"/>
                    </a:cubicBezTo>
                    <a:cubicBezTo>
                      <a:pt x="7" y="12"/>
                      <a:pt x="9" y="12"/>
                      <a:pt x="12" y="10"/>
                    </a:cubicBezTo>
                    <a:cubicBezTo>
                      <a:pt x="14" y="9"/>
                      <a:pt x="15" y="6"/>
                      <a:pt x="17" y="5"/>
                    </a:cubicBezTo>
                    <a:cubicBezTo>
                      <a:pt x="19" y="4"/>
                      <a:pt x="20" y="2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238"/>
              <p:cNvSpPr/>
              <p:nvPr/>
            </p:nvSpPr>
            <p:spPr bwMode="auto">
              <a:xfrm>
                <a:off x="4694" y="2189"/>
                <a:ext cx="43" cy="38"/>
              </a:xfrm>
              <a:custGeom>
                <a:avLst/>
                <a:gdLst>
                  <a:gd name="T0" fmla="*/ 8 w 16"/>
                  <a:gd name="T1" fmla="*/ 1 h 14"/>
                  <a:gd name="T2" fmla="*/ 8 w 16"/>
                  <a:gd name="T3" fmla="*/ 0 h 14"/>
                  <a:gd name="T4" fmla="*/ 1 w 16"/>
                  <a:gd name="T5" fmla="*/ 3 h 14"/>
                  <a:gd name="T6" fmla="*/ 2 w 16"/>
                  <a:gd name="T7" fmla="*/ 9 h 14"/>
                  <a:gd name="T8" fmla="*/ 10 w 16"/>
                  <a:gd name="T9" fmla="*/ 13 h 14"/>
                  <a:gd name="T10" fmla="*/ 14 w 16"/>
                  <a:gd name="T11" fmla="*/ 9 h 14"/>
                  <a:gd name="T12" fmla="*/ 13 w 16"/>
                  <a:gd name="T13" fmla="*/ 7 h 14"/>
                  <a:gd name="T14" fmla="*/ 15 w 16"/>
                  <a:gd name="T15" fmla="*/ 5 h 14"/>
                  <a:gd name="T16" fmla="*/ 8 w 1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4">
                    <a:moveTo>
                      <a:pt x="8" y="1"/>
                    </a:move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3" y="1"/>
                      <a:pt x="1" y="3"/>
                    </a:cubicBezTo>
                    <a:cubicBezTo>
                      <a:pt x="0" y="5"/>
                      <a:pt x="2" y="7"/>
                      <a:pt x="2" y="9"/>
                    </a:cubicBezTo>
                    <a:cubicBezTo>
                      <a:pt x="2" y="13"/>
                      <a:pt x="7" y="14"/>
                      <a:pt x="10" y="13"/>
                    </a:cubicBezTo>
                    <a:cubicBezTo>
                      <a:pt x="11" y="12"/>
                      <a:pt x="13" y="10"/>
                      <a:pt x="14" y="9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4" y="7"/>
                      <a:pt x="15" y="6"/>
                      <a:pt x="15" y="5"/>
                    </a:cubicBezTo>
                    <a:cubicBezTo>
                      <a:pt x="16" y="2"/>
                      <a:pt x="11" y="1"/>
                      <a:pt x="8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239"/>
              <p:cNvSpPr/>
              <p:nvPr/>
            </p:nvSpPr>
            <p:spPr bwMode="auto">
              <a:xfrm>
                <a:off x="4702" y="2198"/>
                <a:ext cx="33" cy="26"/>
              </a:xfrm>
              <a:custGeom>
                <a:avLst/>
                <a:gdLst>
                  <a:gd name="T0" fmla="*/ 12 w 12"/>
                  <a:gd name="T1" fmla="*/ 2 h 10"/>
                  <a:gd name="T2" fmla="*/ 11 w 12"/>
                  <a:gd name="T3" fmla="*/ 1 h 10"/>
                  <a:gd name="T4" fmla="*/ 8 w 12"/>
                  <a:gd name="T5" fmla="*/ 1 h 10"/>
                  <a:gd name="T6" fmla="*/ 7 w 12"/>
                  <a:gd name="T7" fmla="*/ 2 h 10"/>
                  <a:gd name="T8" fmla="*/ 7 w 12"/>
                  <a:gd name="T9" fmla="*/ 2 h 10"/>
                  <a:gd name="T10" fmla="*/ 1 w 12"/>
                  <a:gd name="T11" fmla="*/ 5 h 10"/>
                  <a:gd name="T12" fmla="*/ 0 w 12"/>
                  <a:gd name="T13" fmla="*/ 6 h 10"/>
                  <a:gd name="T14" fmla="*/ 6 w 12"/>
                  <a:gd name="T15" fmla="*/ 10 h 10"/>
                  <a:gd name="T16" fmla="*/ 10 w 12"/>
                  <a:gd name="T17" fmla="*/ 8 h 10"/>
                  <a:gd name="T18" fmla="*/ 9 w 12"/>
                  <a:gd name="T19" fmla="*/ 6 h 10"/>
                  <a:gd name="T20" fmla="*/ 12 w 12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cubicBezTo>
                      <a:pt x="12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1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4"/>
                      <a:pt x="3" y="8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9"/>
                      <a:pt x="3" y="10"/>
                      <a:pt x="6" y="10"/>
                    </a:cubicBezTo>
                    <a:cubicBezTo>
                      <a:pt x="7" y="9"/>
                      <a:pt x="9" y="9"/>
                      <a:pt x="10" y="8"/>
                    </a:cubicBezTo>
                    <a:cubicBezTo>
                      <a:pt x="10" y="7"/>
                      <a:pt x="10" y="6"/>
                      <a:pt x="9" y="6"/>
                    </a:cubicBezTo>
                    <a:cubicBezTo>
                      <a:pt x="8" y="5"/>
                      <a:pt x="11" y="3"/>
                      <a:pt x="12" y="2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240"/>
              <p:cNvSpPr/>
              <p:nvPr/>
            </p:nvSpPr>
            <p:spPr bwMode="auto">
              <a:xfrm>
                <a:off x="4708" y="2195"/>
                <a:ext cx="16" cy="21"/>
              </a:xfrm>
              <a:custGeom>
                <a:avLst/>
                <a:gdLst>
                  <a:gd name="T0" fmla="*/ 5 w 6"/>
                  <a:gd name="T1" fmla="*/ 1 h 8"/>
                  <a:gd name="T2" fmla="*/ 2 w 6"/>
                  <a:gd name="T3" fmla="*/ 1 h 8"/>
                  <a:gd name="T4" fmla="*/ 1 w 6"/>
                  <a:gd name="T5" fmla="*/ 1 h 8"/>
                  <a:gd name="T6" fmla="*/ 0 w 6"/>
                  <a:gd name="T7" fmla="*/ 3 h 8"/>
                  <a:gd name="T8" fmla="*/ 0 w 6"/>
                  <a:gd name="T9" fmla="*/ 4 h 8"/>
                  <a:gd name="T10" fmla="*/ 1 w 6"/>
                  <a:gd name="T11" fmla="*/ 7 h 8"/>
                  <a:gd name="T12" fmla="*/ 2 w 6"/>
                  <a:gd name="T13" fmla="*/ 8 h 8"/>
                  <a:gd name="T14" fmla="*/ 3 w 6"/>
                  <a:gd name="T15" fmla="*/ 3 h 8"/>
                  <a:gd name="T16" fmla="*/ 5 w 6"/>
                  <a:gd name="T17" fmla="*/ 2 h 8"/>
                  <a:gd name="T18" fmla="*/ 5 w 6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1"/>
                    </a:moveTo>
                    <a:cubicBezTo>
                      <a:pt x="5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6"/>
                      <a:pt x="1" y="7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3" y="7"/>
                      <a:pt x="4" y="5"/>
                      <a:pt x="3" y="3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6" y="2"/>
                      <a:pt x="6" y="1"/>
                      <a:pt x="5" y="1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241"/>
              <p:cNvSpPr/>
              <p:nvPr/>
            </p:nvSpPr>
            <p:spPr bwMode="auto">
              <a:xfrm>
                <a:off x="4628" y="2200"/>
                <a:ext cx="13" cy="38"/>
              </a:xfrm>
              <a:custGeom>
                <a:avLst/>
                <a:gdLst>
                  <a:gd name="T0" fmla="*/ 5 w 5"/>
                  <a:gd name="T1" fmla="*/ 13 h 14"/>
                  <a:gd name="T2" fmla="*/ 3 w 5"/>
                  <a:gd name="T3" fmla="*/ 8 h 14"/>
                  <a:gd name="T4" fmla="*/ 1 w 5"/>
                  <a:gd name="T5" fmla="*/ 7 h 14"/>
                  <a:gd name="T6" fmla="*/ 2 w 5"/>
                  <a:gd name="T7" fmla="*/ 1 h 14"/>
                  <a:gd name="T8" fmla="*/ 1 w 5"/>
                  <a:gd name="T9" fmla="*/ 1 h 14"/>
                  <a:gd name="T10" fmla="*/ 1 w 5"/>
                  <a:gd name="T11" fmla="*/ 1 h 14"/>
                  <a:gd name="T12" fmla="*/ 1 w 5"/>
                  <a:gd name="T13" fmla="*/ 1 h 14"/>
                  <a:gd name="T14" fmla="*/ 0 w 5"/>
                  <a:gd name="T15" fmla="*/ 9 h 14"/>
                  <a:gd name="T16" fmla="*/ 4 w 5"/>
                  <a:gd name="T17" fmla="*/ 14 h 14"/>
                  <a:gd name="T18" fmla="*/ 5 w 5"/>
                  <a:gd name="T1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4">
                    <a:moveTo>
                      <a:pt x="5" y="13"/>
                    </a:moveTo>
                    <a:cubicBezTo>
                      <a:pt x="4" y="12"/>
                      <a:pt x="4" y="10"/>
                      <a:pt x="3" y="8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2" y="5"/>
                      <a:pt x="1" y="3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4"/>
                      <a:pt x="0" y="7"/>
                      <a:pt x="0" y="9"/>
                    </a:cubicBezTo>
                    <a:cubicBezTo>
                      <a:pt x="1" y="11"/>
                      <a:pt x="3" y="13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242"/>
              <p:cNvSpPr/>
              <p:nvPr/>
            </p:nvSpPr>
            <p:spPr bwMode="auto">
              <a:xfrm>
                <a:off x="4697" y="2246"/>
                <a:ext cx="51" cy="48"/>
              </a:xfrm>
              <a:custGeom>
                <a:avLst/>
                <a:gdLst>
                  <a:gd name="T0" fmla="*/ 12 w 19"/>
                  <a:gd name="T1" fmla="*/ 0 h 18"/>
                  <a:gd name="T2" fmla="*/ 11 w 19"/>
                  <a:gd name="T3" fmla="*/ 1 h 18"/>
                  <a:gd name="T4" fmla="*/ 9 w 19"/>
                  <a:gd name="T5" fmla="*/ 7 h 18"/>
                  <a:gd name="T6" fmla="*/ 9 w 19"/>
                  <a:gd name="T7" fmla="*/ 7 h 18"/>
                  <a:gd name="T8" fmla="*/ 5 w 19"/>
                  <a:gd name="T9" fmla="*/ 11 h 18"/>
                  <a:gd name="T10" fmla="*/ 3 w 19"/>
                  <a:gd name="T11" fmla="*/ 14 h 18"/>
                  <a:gd name="T12" fmla="*/ 1 w 19"/>
                  <a:gd name="T13" fmla="*/ 15 h 18"/>
                  <a:gd name="T14" fmla="*/ 0 w 19"/>
                  <a:gd name="T15" fmla="*/ 16 h 18"/>
                  <a:gd name="T16" fmla="*/ 12 w 19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2" y="0"/>
                    </a:moveTo>
                    <a:cubicBezTo>
                      <a:pt x="12" y="0"/>
                      <a:pt x="11" y="0"/>
                      <a:pt x="11" y="1"/>
                    </a:cubicBezTo>
                    <a:cubicBezTo>
                      <a:pt x="12" y="3"/>
                      <a:pt x="13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10"/>
                      <a:pt x="7" y="10"/>
                      <a:pt x="5" y="11"/>
                    </a:cubicBezTo>
                    <a:cubicBezTo>
                      <a:pt x="4" y="11"/>
                      <a:pt x="4" y="12"/>
                      <a:pt x="3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7" y="18"/>
                      <a:pt x="19" y="6"/>
                      <a:pt x="12" y="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243"/>
              <p:cNvSpPr/>
              <p:nvPr/>
            </p:nvSpPr>
            <p:spPr bwMode="auto">
              <a:xfrm>
                <a:off x="4753" y="2139"/>
                <a:ext cx="27" cy="48"/>
              </a:xfrm>
              <a:custGeom>
                <a:avLst/>
                <a:gdLst>
                  <a:gd name="T0" fmla="*/ 9 w 10"/>
                  <a:gd name="T1" fmla="*/ 7 h 18"/>
                  <a:gd name="T2" fmla="*/ 5 w 10"/>
                  <a:gd name="T3" fmla="*/ 2 h 18"/>
                  <a:gd name="T4" fmla="*/ 3 w 10"/>
                  <a:gd name="T5" fmla="*/ 1 h 18"/>
                  <a:gd name="T6" fmla="*/ 2 w 10"/>
                  <a:gd name="T7" fmla="*/ 1 h 18"/>
                  <a:gd name="T8" fmla="*/ 1 w 10"/>
                  <a:gd name="T9" fmla="*/ 0 h 18"/>
                  <a:gd name="T10" fmla="*/ 1 w 10"/>
                  <a:gd name="T11" fmla="*/ 1 h 18"/>
                  <a:gd name="T12" fmla="*/ 2 w 10"/>
                  <a:gd name="T13" fmla="*/ 1 h 18"/>
                  <a:gd name="T14" fmla="*/ 4 w 10"/>
                  <a:gd name="T15" fmla="*/ 5 h 18"/>
                  <a:gd name="T16" fmla="*/ 5 w 10"/>
                  <a:gd name="T17" fmla="*/ 12 h 18"/>
                  <a:gd name="T18" fmla="*/ 5 w 10"/>
                  <a:gd name="T19" fmla="*/ 18 h 18"/>
                  <a:gd name="T20" fmla="*/ 6 w 10"/>
                  <a:gd name="T21" fmla="*/ 18 h 18"/>
                  <a:gd name="T22" fmla="*/ 9 w 10"/>
                  <a:gd name="T2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8">
                    <a:moveTo>
                      <a:pt x="9" y="7"/>
                    </a:moveTo>
                    <a:cubicBezTo>
                      <a:pt x="8" y="5"/>
                      <a:pt x="6" y="4"/>
                      <a:pt x="5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3"/>
                      <a:pt x="2" y="4"/>
                      <a:pt x="4" y="5"/>
                    </a:cubicBezTo>
                    <a:cubicBezTo>
                      <a:pt x="6" y="6"/>
                      <a:pt x="5" y="9"/>
                      <a:pt x="5" y="12"/>
                    </a:cubicBezTo>
                    <a:cubicBezTo>
                      <a:pt x="4" y="14"/>
                      <a:pt x="5" y="16"/>
                      <a:pt x="5" y="18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8" y="15"/>
                      <a:pt x="10" y="11"/>
                      <a:pt x="9" y="7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244"/>
              <p:cNvSpPr/>
              <p:nvPr/>
            </p:nvSpPr>
            <p:spPr bwMode="auto">
              <a:xfrm>
                <a:off x="3927" y="2813"/>
                <a:ext cx="179" cy="172"/>
              </a:xfrm>
              <a:custGeom>
                <a:avLst/>
                <a:gdLst>
                  <a:gd name="T0" fmla="*/ 66 w 67"/>
                  <a:gd name="T1" fmla="*/ 19 h 64"/>
                  <a:gd name="T2" fmla="*/ 60 w 67"/>
                  <a:gd name="T3" fmla="*/ 6 h 64"/>
                  <a:gd name="T4" fmla="*/ 43 w 67"/>
                  <a:gd name="T5" fmla="*/ 11 h 64"/>
                  <a:gd name="T6" fmla="*/ 25 w 67"/>
                  <a:gd name="T7" fmla="*/ 4 h 64"/>
                  <a:gd name="T8" fmla="*/ 17 w 67"/>
                  <a:gd name="T9" fmla="*/ 14 h 64"/>
                  <a:gd name="T10" fmla="*/ 19 w 67"/>
                  <a:gd name="T11" fmla="*/ 19 h 64"/>
                  <a:gd name="T12" fmla="*/ 20 w 67"/>
                  <a:gd name="T13" fmla="*/ 20 h 64"/>
                  <a:gd name="T14" fmla="*/ 15 w 67"/>
                  <a:gd name="T15" fmla="*/ 20 h 64"/>
                  <a:gd name="T16" fmla="*/ 4 w 67"/>
                  <a:gd name="T17" fmla="*/ 36 h 64"/>
                  <a:gd name="T18" fmla="*/ 13 w 67"/>
                  <a:gd name="T19" fmla="*/ 42 h 64"/>
                  <a:gd name="T20" fmla="*/ 15 w 67"/>
                  <a:gd name="T21" fmla="*/ 47 h 64"/>
                  <a:gd name="T22" fmla="*/ 15 w 67"/>
                  <a:gd name="T23" fmla="*/ 56 h 64"/>
                  <a:gd name="T24" fmla="*/ 35 w 67"/>
                  <a:gd name="T25" fmla="*/ 57 h 64"/>
                  <a:gd name="T26" fmla="*/ 39 w 67"/>
                  <a:gd name="T27" fmla="*/ 46 h 64"/>
                  <a:gd name="T28" fmla="*/ 39 w 67"/>
                  <a:gd name="T29" fmla="*/ 43 h 64"/>
                  <a:gd name="T30" fmla="*/ 42 w 67"/>
                  <a:gd name="T31" fmla="*/ 47 h 64"/>
                  <a:gd name="T32" fmla="*/ 48 w 67"/>
                  <a:gd name="T33" fmla="*/ 52 h 64"/>
                  <a:gd name="T34" fmla="*/ 60 w 67"/>
                  <a:gd name="T35" fmla="*/ 50 h 64"/>
                  <a:gd name="T36" fmla="*/ 62 w 67"/>
                  <a:gd name="T37" fmla="*/ 46 h 64"/>
                  <a:gd name="T38" fmla="*/ 64 w 67"/>
                  <a:gd name="T39" fmla="*/ 37 h 64"/>
                  <a:gd name="T40" fmla="*/ 66 w 67"/>
                  <a:gd name="T41" fmla="*/ 28 h 64"/>
                  <a:gd name="T42" fmla="*/ 66 w 67"/>
                  <a:gd name="T43" fmla="*/ 1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64">
                    <a:moveTo>
                      <a:pt x="66" y="19"/>
                    </a:moveTo>
                    <a:cubicBezTo>
                      <a:pt x="65" y="15"/>
                      <a:pt x="63" y="8"/>
                      <a:pt x="60" y="6"/>
                    </a:cubicBezTo>
                    <a:cubicBezTo>
                      <a:pt x="53" y="2"/>
                      <a:pt x="47" y="5"/>
                      <a:pt x="43" y="11"/>
                    </a:cubicBezTo>
                    <a:cubicBezTo>
                      <a:pt x="40" y="4"/>
                      <a:pt x="32" y="0"/>
                      <a:pt x="25" y="4"/>
                    </a:cubicBezTo>
                    <a:cubicBezTo>
                      <a:pt x="21" y="5"/>
                      <a:pt x="17" y="9"/>
                      <a:pt x="17" y="14"/>
                    </a:cubicBezTo>
                    <a:cubicBezTo>
                      <a:pt x="17" y="16"/>
                      <a:pt x="18" y="17"/>
                      <a:pt x="19" y="19"/>
                    </a:cubicBezTo>
                    <a:cubicBezTo>
                      <a:pt x="19" y="19"/>
                      <a:pt x="20" y="20"/>
                      <a:pt x="20" y="20"/>
                    </a:cubicBezTo>
                    <a:cubicBezTo>
                      <a:pt x="19" y="20"/>
                      <a:pt x="17" y="20"/>
                      <a:pt x="15" y="20"/>
                    </a:cubicBezTo>
                    <a:cubicBezTo>
                      <a:pt x="7" y="21"/>
                      <a:pt x="0" y="27"/>
                      <a:pt x="4" y="36"/>
                    </a:cubicBezTo>
                    <a:cubicBezTo>
                      <a:pt x="6" y="39"/>
                      <a:pt x="9" y="41"/>
                      <a:pt x="13" y="42"/>
                    </a:cubicBezTo>
                    <a:cubicBezTo>
                      <a:pt x="16" y="43"/>
                      <a:pt x="16" y="43"/>
                      <a:pt x="15" y="47"/>
                    </a:cubicBezTo>
                    <a:cubicBezTo>
                      <a:pt x="14" y="50"/>
                      <a:pt x="14" y="53"/>
                      <a:pt x="15" y="56"/>
                    </a:cubicBezTo>
                    <a:cubicBezTo>
                      <a:pt x="18" y="64"/>
                      <a:pt x="31" y="62"/>
                      <a:pt x="35" y="57"/>
                    </a:cubicBezTo>
                    <a:cubicBezTo>
                      <a:pt x="38" y="54"/>
                      <a:pt x="38" y="50"/>
                      <a:pt x="39" y="46"/>
                    </a:cubicBezTo>
                    <a:cubicBezTo>
                      <a:pt x="39" y="45"/>
                      <a:pt x="39" y="42"/>
                      <a:pt x="39" y="43"/>
                    </a:cubicBezTo>
                    <a:cubicBezTo>
                      <a:pt x="40" y="45"/>
                      <a:pt x="41" y="46"/>
                      <a:pt x="42" y="47"/>
                    </a:cubicBezTo>
                    <a:cubicBezTo>
                      <a:pt x="43" y="50"/>
                      <a:pt x="45" y="51"/>
                      <a:pt x="48" y="52"/>
                    </a:cubicBezTo>
                    <a:cubicBezTo>
                      <a:pt x="53" y="54"/>
                      <a:pt x="56" y="52"/>
                      <a:pt x="60" y="50"/>
                    </a:cubicBezTo>
                    <a:cubicBezTo>
                      <a:pt x="62" y="49"/>
                      <a:pt x="62" y="48"/>
                      <a:pt x="62" y="46"/>
                    </a:cubicBezTo>
                    <a:cubicBezTo>
                      <a:pt x="63" y="43"/>
                      <a:pt x="64" y="41"/>
                      <a:pt x="64" y="37"/>
                    </a:cubicBezTo>
                    <a:cubicBezTo>
                      <a:pt x="64" y="34"/>
                      <a:pt x="66" y="31"/>
                      <a:pt x="66" y="28"/>
                    </a:cubicBezTo>
                    <a:cubicBezTo>
                      <a:pt x="67" y="25"/>
                      <a:pt x="66" y="22"/>
                      <a:pt x="66" y="1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245"/>
              <p:cNvSpPr/>
              <p:nvPr/>
            </p:nvSpPr>
            <p:spPr bwMode="auto">
              <a:xfrm>
                <a:off x="3946" y="2894"/>
                <a:ext cx="58" cy="45"/>
              </a:xfrm>
              <a:custGeom>
                <a:avLst/>
                <a:gdLst>
                  <a:gd name="T0" fmla="*/ 21 w 22"/>
                  <a:gd name="T1" fmla="*/ 2 h 17"/>
                  <a:gd name="T2" fmla="*/ 6 w 22"/>
                  <a:gd name="T3" fmla="*/ 1 h 17"/>
                  <a:gd name="T4" fmla="*/ 1 w 22"/>
                  <a:gd name="T5" fmla="*/ 4 h 17"/>
                  <a:gd name="T6" fmla="*/ 1 w 22"/>
                  <a:gd name="T7" fmla="*/ 10 h 17"/>
                  <a:gd name="T8" fmla="*/ 10 w 22"/>
                  <a:gd name="T9" fmla="*/ 16 h 17"/>
                  <a:gd name="T10" fmla="*/ 10 w 22"/>
                  <a:gd name="T11" fmla="*/ 16 h 17"/>
                  <a:gd name="T12" fmla="*/ 19 w 22"/>
                  <a:gd name="T13" fmla="*/ 10 h 17"/>
                  <a:gd name="T14" fmla="*/ 19 w 22"/>
                  <a:gd name="T15" fmla="*/ 9 h 17"/>
                  <a:gd name="T16" fmla="*/ 15 w 22"/>
                  <a:gd name="T17" fmla="*/ 8 h 17"/>
                  <a:gd name="T18" fmla="*/ 16 w 22"/>
                  <a:gd name="T19" fmla="*/ 5 h 17"/>
                  <a:gd name="T20" fmla="*/ 16 w 22"/>
                  <a:gd name="T21" fmla="*/ 4 h 17"/>
                  <a:gd name="T22" fmla="*/ 18 w 22"/>
                  <a:gd name="T23" fmla="*/ 3 h 17"/>
                  <a:gd name="T24" fmla="*/ 21 w 22"/>
                  <a:gd name="T25" fmla="*/ 3 h 17"/>
                  <a:gd name="T26" fmla="*/ 21 w 22"/>
                  <a:gd name="T2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7">
                    <a:moveTo>
                      <a:pt x="21" y="2"/>
                    </a:moveTo>
                    <a:cubicBezTo>
                      <a:pt x="17" y="0"/>
                      <a:pt x="11" y="1"/>
                      <a:pt x="6" y="1"/>
                    </a:cubicBezTo>
                    <a:cubicBezTo>
                      <a:pt x="4" y="2"/>
                      <a:pt x="1" y="2"/>
                      <a:pt x="1" y="4"/>
                    </a:cubicBezTo>
                    <a:cubicBezTo>
                      <a:pt x="1" y="7"/>
                      <a:pt x="0" y="8"/>
                      <a:pt x="1" y="10"/>
                    </a:cubicBezTo>
                    <a:cubicBezTo>
                      <a:pt x="3" y="12"/>
                      <a:pt x="12" y="13"/>
                      <a:pt x="10" y="16"/>
                    </a:cubicBezTo>
                    <a:cubicBezTo>
                      <a:pt x="9" y="16"/>
                      <a:pt x="10" y="17"/>
                      <a:pt x="10" y="16"/>
                    </a:cubicBezTo>
                    <a:cubicBezTo>
                      <a:pt x="13" y="14"/>
                      <a:pt x="16" y="12"/>
                      <a:pt x="19" y="10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8" y="9"/>
                      <a:pt x="16" y="9"/>
                      <a:pt x="15" y="8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4" y="4"/>
                      <a:pt x="18" y="3"/>
                      <a:pt x="18" y="3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22" y="3"/>
                      <a:pt x="22" y="3"/>
                      <a:pt x="21" y="2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246"/>
              <p:cNvSpPr/>
              <p:nvPr/>
            </p:nvSpPr>
            <p:spPr bwMode="auto">
              <a:xfrm>
                <a:off x="3970" y="2902"/>
                <a:ext cx="59" cy="75"/>
              </a:xfrm>
              <a:custGeom>
                <a:avLst/>
                <a:gdLst>
                  <a:gd name="T0" fmla="*/ 22 w 22"/>
                  <a:gd name="T1" fmla="*/ 2 h 28"/>
                  <a:gd name="T2" fmla="*/ 18 w 22"/>
                  <a:gd name="T3" fmla="*/ 1 h 28"/>
                  <a:gd name="T4" fmla="*/ 13 w 22"/>
                  <a:gd name="T5" fmla="*/ 3 h 28"/>
                  <a:gd name="T6" fmla="*/ 7 w 22"/>
                  <a:gd name="T7" fmla="*/ 8 h 28"/>
                  <a:gd name="T8" fmla="*/ 2 w 22"/>
                  <a:gd name="T9" fmla="*/ 12 h 28"/>
                  <a:gd name="T10" fmla="*/ 1 w 22"/>
                  <a:gd name="T11" fmla="*/ 17 h 28"/>
                  <a:gd name="T12" fmla="*/ 4 w 22"/>
                  <a:gd name="T13" fmla="*/ 22 h 28"/>
                  <a:gd name="T14" fmla="*/ 4 w 22"/>
                  <a:gd name="T15" fmla="*/ 25 h 28"/>
                  <a:gd name="T16" fmla="*/ 5 w 22"/>
                  <a:gd name="T17" fmla="*/ 26 h 28"/>
                  <a:gd name="T18" fmla="*/ 5 w 22"/>
                  <a:gd name="T19" fmla="*/ 27 h 28"/>
                  <a:gd name="T20" fmla="*/ 5 w 22"/>
                  <a:gd name="T21" fmla="*/ 27 h 28"/>
                  <a:gd name="T22" fmla="*/ 6 w 22"/>
                  <a:gd name="T23" fmla="*/ 27 h 28"/>
                  <a:gd name="T24" fmla="*/ 6 w 22"/>
                  <a:gd name="T25" fmla="*/ 27 h 28"/>
                  <a:gd name="T26" fmla="*/ 6 w 22"/>
                  <a:gd name="T27" fmla="*/ 27 h 28"/>
                  <a:gd name="T28" fmla="*/ 8 w 22"/>
                  <a:gd name="T29" fmla="*/ 28 h 28"/>
                  <a:gd name="T30" fmla="*/ 8 w 22"/>
                  <a:gd name="T31" fmla="*/ 27 h 28"/>
                  <a:gd name="T32" fmla="*/ 12 w 22"/>
                  <a:gd name="T33" fmla="*/ 23 h 28"/>
                  <a:gd name="T34" fmla="*/ 13 w 22"/>
                  <a:gd name="T35" fmla="*/ 23 h 28"/>
                  <a:gd name="T36" fmla="*/ 14 w 22"/>
                  <a:gd name="T37" fmla="*/ 22 h 28"/>
                  <a:gd name="T38" fmla="*/ 17 w 22"/>
                  <a:gd name="T39" fmla="*/ 15 h 28"/>
                  <a:gd name="T40" fmla="*/ 19 w 22"/>
                  <a:gd name="T41" fmla="*/ 15 h 28"/>
                  <a:gd name="T42" fmla="*/ 20 w 22"/>
                  <a:gd name="T43" fmla="*/ 15 h 28"/>
                  <a:gd name="T44" fmla="*/ 22 w 22"/>
                  <a:gd name="T4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8">
                    <a:moveTo>
                      <a:pt x="22" y="2"/>
                    </a:moveTo>
                    <a:cubicBezTo>
                      <a:pt x="22" y="0"/>
                      <a:pt x="19" y="0"/>
                      <a:pt x="18" y="1"/>
                    </a:cubicBezTo>
                    <a:cubicBezTo>
                      <a:pt x="16" y="1"/>
                      <a:pt x="15" y="2"/>
                      <a:pt x="13" y="3"/>
                    </a:cubicBezTo>
                    <a:cubicBezTo>
                      <a:pt x="11" y="4"/>
                      <a:pt x="10" y="7"/>
                      <a:pt x="7" y="8"/>
                    </a:cubicBezTo>
                    <a:cubicBezTo>
                      <a:pt x="5" y="9"/>
                      <a:pt x="3" y="10"/>
                      <a:pt x="2" y="12"/>
                    </a:cubicBezTo>
                    <a:cubicBezTo>
                      <a:pt x="1" y="13"/>
                      <a:pt x="0" y="15"/>
                      <a:pt x="1" y="17"/>
                    </a:cubicBezTo>
                    <a:cubicBezTo>
                      <a:pt x="2" y="19"/>
                      <a:pt x="3" y="20"/>
                      <a:pt x="4" y="22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7" y="27"/>
                      <a:pt x="8" y="28"/>
                    </a:cubicBezTo>
                    <a:cubicBezTo>
                      <a:pt x="8" y="28"/>
                      <a:pt x="8" y="27"/>
                      <a:pt x="8" y="27"/>
                    </a:cubicBezTo>
                    <a:cubicBezTo>
                      <a:pt x="8" y="25"/>
                      <a:pt x="10" y="24"/>
                      <a:pt x="12" y="23"/>
                    </a:cubicBezTo>
                    <a:cubicBezTo>
                      <a:pt x="12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5" y="20"/>
                      <a:pt x="16" y="17"/>
                      <a:pt x="17" y="15"/>
                    </a:cubicBezTo>
                    <a:cubicBezTo>
                      <a:pt x="19" y="9"/>
                      <a:pt x="18" y="13"/>
                      <a:pt x="19" y="15"/>
                    </a:cubicBezTo>
                    <a:cubicBezTo>
                      <a:pt x="19" y="15"/>
                      <a:pt x="20" y="15"/>
                      <a:pt x="20" y="15"/>
                    </a:cubicBezTo>
                    <a:cubicBezTo>
                      <a:pt x="22" y="11"/>
                      <a:pt x="22" y="6"/>
                      <a:pt x="22" y="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247"/>
              <p:cNvSpPr/>
              <p:nvPr/>
            </p:nvSpPr>
            <p:spPr bwMode="auto">
              <a:xfrm>
                <a:off x="4012" y="2851"/>
                <a:ext cx="22" cy="35"/>
              </a:xfrm>
              <a:custGeom>
                <a:avLst/>
                <a:gdLst>
                  <a:gd name="T0" fmla="*/ 8 w 8"/>
                  <a:gd name="T1" fmla="*/ 12 h 13"/>
                  <a:gd name="T2" fmla="*/ 5 w 8"/>
                  <a:gd name="T3" fmla="*/ 8 h 13"/>
                  <a:gd name="T4" fmla="*/ 1 w 8"/>
                  <a:gd name="T5" fmla="*/ 0 h 13"/>
                  <a:gd name="T6" fmla="*/ 1 w 8"/>
                  <a:gd name="T7" fmla="*/ 0 h 13"/>
                  <a:gd name="T8" fmla="*/ 1 w 8"/>
                  <a:gd name="T9" fmla="*/ 6 h 13"/>
                  <a:gd name="T10" fmla="*/ 5 w 8"/>
                  <a:gd name="T11" fmla="*/ 12 h 13"/>
                  <a:gd name="T12" fmla="*/ 5 w 8"/>
                  <a:gd name="T13" fmla="*/ 12 h 13"/>
                  <a:gd name="T14" fmla="*/ 8 w 8"/>
                  <a:gd name="T15" fmla="*/ 13 h 13"/>
                  <a:gd name="T16" fmla="*/ 8 w 8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8" y="12"/>
                    </a:moveTo>
                    <a:cubicBezTo>
                      <a:pt x="7" y="11"/>
                      <a:pt x="7" y="8"/>
                      <a:pt x="5" y="8"/>
                    </a:cubicBezTo>
                    <a:cubicBezTo>
                      <a:pt x="2" y="6"/>
                      <a:pt x="1" y="3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2" y="8"/>
                      <a:pt x="3" y="10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3"/>
                      <a:pt x="8" y="13"/>
                      <a:pt x="8" y="12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248"/>
              <p:cNvSpPr/>
              <p:nvPr/>
            </p:nvSpPr>
            <p:spPr bwMode="auto">
              <a:xfrm>
                <a:off x="4042" y="2864"/>
                <a:ext cx="35" cy="35"/>
              </a:xfrm>
              <a:custGeom>
                <a:avLst/>
                <a:gdLst>
                  <a:gd name="T0" fmla="*/ 12 w 13"/>
                  <a:gd name="T1" fmla="*/ 0 h 13"/>
                  <a:gd name="T2" fmla="*/ 6 w 13"/>
                  <a:gd name="T3" fmla="*/ 4 h 13"/>
                  <a:gd name="T4" fmla="*/ 3 w 13"/>
                  <a:gd name="T5" fmla="*/ 6 h 13"/>
                  <a:gd name="T6" fmla="*/ 2 w 13"/>
                  <a:gd name="T7" fmla="*/ 7 h 13"/>
                  <a:gd name="T8" fmla="*/ 0 w 13"/>
                  <a:gd name="T9" fmla="*/ 8 h 13"/>
                  <a:gd name="T10" fmla="*/ 1 w 13"/>
                  <a:gd name="T11" fmla="*/ 10 h 13"/>
                  <a:gd name="T12" fmla="*/ 1 w 13"/>
                  <a:gd name="T13" fmla="*/ 10 h 13"/>
                  <a:gd name="T14" fmla="*/ 1 w 13"/>
                  <a:gd name="T15" fmla="*/ 11 h 13"/>
                  <a:gd name="T16" fmla="*/ 1 w 13"/>
                  <a:gd name="T17" fmla="*/ 11 h 13"/>
                  <a:gd name="T18" fmla="*/ 0 w 13"/>
                  <a:gd name="T19" fmla="*/ 12 h 13"/>
                  <a:gd name="T20" fmla="*/ 1 w 13"/>
                  <a:gd name="T21" fmla="*/ 13 h 13"/>
                  <a:gd name="T22" fmla="*/ 2 w 13"/>
                  <a:gd name="T23" fmla="*/ 12 h 13"/>
                  <a:gd name="T24" fmla="*/ 5 w 13"/>
                  <a:gd name="T25" fmla="*/ 8 h 13"/>
                  <a:gd name="T26" fmla="*/ 7 w 13"/>
                  <a:gd name="T27" fmla="*/ 7 h 13"/>
                  <a:gd name="T28" fmla="*/ 8 w 13"/>
                  <a:gd name="T29" fmla="*/ 6 h 13"/>
                  <a:gd name="T30" fmla="*/ 13 w 13"/>
                  <a:gd name="T31" fmla="*/ 1 h 13"/>
                  <a:gd name="T32" fmla="*/ 12 w 13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2" y="0"/>
                    </a:moveTo>
                    <a:cubicBezTo>
                      <a:pt x="9" y="1"/>
                      <a:pt x="8" y="1"/>
                      <a:pt x="6" y="4"/>
                    </a:cubicBezTo>
                    <a:cubicBezTo>
                      <a:pt x="6" y="5"/>
                      <a:pt x="4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0"/>
                      <a:pt x="3" y="9"/>
                      <a:pt x="5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3" y="1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249"/>
              <p:cNvSpPr/>
              <p:nvPr/>
            </p:nvSpPr>
            <p:spPr bwMode="auto">
              <a:xfrm>
                <a:off x="4026" y="2896"/>
                <a:ext cx="64" cy="62"/>
              </a:xfrm>
              <a:custGeom>
                <a:avLst/>
                <a:gdLst>
                  <a:gd name="T0" fmla="*/ 24 w 24"/>
                  <a:gd name="T1" fmla="*/ 17 h 23"/>
                  <a:gd name="T2" fmla="*/ 18 w 24"/>
                  <a:gd name="T3" fmla="*/ 13 h 23"/>
                  <a:gd name="T4" fmla="*/ 17 w 24"/>
                  <a:gd name="T5" fmla="*/ 12 h 23"/>
                  <a:gd name="T6" fmla="*/ 16 w 24"/>
                  <a:gd name="T7" fmla="*/ 12 h 23"/>
                  <a:gd name="T8" fmla="*/ 14 w 24"/>
                  <a:gd name="T9" fmla="*/ 12 h 23"/>
                  <a:gd name="T10" fmla="*/ 13 w 24"/>
                  <a:gd name="T11" fmla="*/ 10 h 23"/>
                  <a:gd name="T12" fmla="*/ 14 w 24"/>
                  <a:gd name="T13" fmla="*/ 9 h 23"/>
                  <a:gd name="T14" fmla="*/ 14 w 24"/>
                  <a:gd name="T15" fmla="*/ 8 h 23"/>
                  <a:gd name="T16" fmla="*/ 12 w 24"/>
                  <a:gd name="T17" fmla="*/ 7 h 23"/>
                  <a:gd name="T18" fmla="*/ 12 w 24"/>
                  <a:gd name="T19" fmla="*/ 7 h 23"/>
                  <a:gd name="T20" fmla="*/ 2 w 24"/>
                  <a:gd name="T21" fmla="*/ 1 h 23"/>
                  <a:gd name="T22" fmla="*/ 1 w 24"/>
                  <a:gd name="T23" fmla="*/ 1 h 23"/>
                  <a:gd name="T24" fmla="*/ 0 w 24"/>
                  <a:gd name="T25" fmla="*/ 5 h 23"/>
                  <a:gd name="T26" fmla="*/ 1 w 24"/>
                  <a:gd name="T27" fmla="*/ 10 h 23"/>
                  <a:gd name="T28" fmla="*/ 7 w 24"/>
                  <a:gd name="T29" fmla="*/ 18 h 23"/>
                  <a:gd name="T30" fmla="*/ 24 w 24"/>
                  <a:gd name="T31" fmla="*/ 18 h 23"/>
                  <a:gd name="T32" fmla="*/ 24 w 24"/>
                  <a:gd name="T3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3">
                    <a:moveTo>
                      <a:pt x="24" y="17"/>
                    </a:moveTo>
                    <a:cubicBezTo>
                      <a:pt x="22" y="16"/>
                      <a:pt x="20" y="14"/>
                      <a:pt x="18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7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1" y="11"/>
                      <a:pt x="11" y="10"/>
                      <a:pt x="13" y="10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0" y="4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3" y="13"/>
                      <a:pt x="4" y="16"/>
                      <a:pt x="7" y="18"/>
                    </a:cubicBezTo>
                    <a:cubicBezTo>
                      <a:pt x="12" y="23"/>
                      <a:pt x="19" y="23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250"/>
              <p:cNvSpPr/>
              <p:nvPr/>
            </p:nvSpPr>
            <p:spPr bwMode="auto">
              <a:xfrm>
                <a:off x="3978" y="2819"/>
                <a:ext cx="56" cy="80"/>
              </a:xfrm>
              <a:custGeom>
                <a:avLst/>
                <a:gdLst>
                  <a:gd name="T0" fmla="*/ 21 w 21"/>
                  <a:gd name="T1" fmla="*/ 4 h 30"/>
                  <a:gd name="T2" fmla="*/ 11 w 21"/>
                  <a:gd name="T3" fmla="*/ 1 h 30"/>
                  <a:gd name="T4" fmla="*/ 3 w 21"/>
                  <a:gd name="T5" fmla="*/ 7 h 30"/>
                  <a:gd name="T6" fmla="*/ 2 w 21"/>
                  <a:gd name="T7" fmla="*/ 17 h 30"/>
                  <a:gd name="T8" fmla="*/ 13 w 21"/>
                  <a:gd name="T9" fmla="*/ 27 h 30"/>
                  <a:gd name="T10" fmla="*/ 14 w 21"/>
                  <a:gd name="T11" fmla="*/ 29 h 30"/>
                  <a:gd name="T12" fmla="*/ 15 w 21"/>
                  <a:gd name="T13" fmla="*/ 30 h 30"/>
                  <a:gd name="T14" fmla="*/ 15 w 21"/>
                  <a:gd name="T15" fmla="*/ 30 h 30"/>
                  <a:gd name="T16" fmla="*/ 16 w 21"/>
                  <a:gd name="T17" fmla="*/ 30 h 30"/>
                  <a:gd name="T18" fmla="*/ 16 w 21"/>
                  <a:gd name="T19" fmla="*/ 30 h 30"/>
                  <a:gd name="T20" fmla="*/ 15 w 21"/>
                  <a:gd name="T21" fmla="*/ 29 h 30"/>
                  <a:gd name="T22" fmla="*/ 16 w 21"/>
                  <a:gd name="T23" fmla="*/ 30 h 30"/>
                  <a:gd name="T24" fmla="*/ 16 w 21"/>
                  <a:gd name="T25" fmla="*/ 29 h 30"/>
                  <a:gd name="T26" fmla="*/ 15 w 21"/>
                  <a:gd name="T27" fmla="*/ 29 h 30"/>
                  <a:gd name="T28" fmla="*/ 15 w 21"/>
                  <a:gd name="T29" fmla="*/ 28 h 30"/>
                  <a:gd name="T30" fmla="*/ 12 w 21"/>
                  <a:gd name="T31" fmla="*/ 25 h 30"/>
                  <a:gd name="T32" fmla="*/ 11 w 21"/>
                  <a:gd name="T33" fmla="*/ 21 h 30"/>
                  <a:gd name="T34" fmla="*/ 10 w 21"/>
                  <a:gd name="T35" fmla="*/ 10 h 30"/>
                  <a:gd name="T36" fmla="*/ 11 w 21"/>
                  <a:gd name="T37" fmla="*/ 8 h 30"/>
                  <a:gd name="T38" fmla="*/ 21 w 21"/>
                  <a:gd name="T39" fmla="*/ 4 h 30"/>
                  <a:gd name="T40" fmla="*/ 21 w 21"/>
                  <a:gd name="T4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8" y="2"/>
                      <a:pt x="15" y="0"/>
                      <a:pt x="11" y="1"/>
                    </a:cubicBezTo>
                    <a:cubicBezTo>
                      <a:pt x="8" y="1"/>
                      <a:pt x="4" y="3"/>
                      <a:pt x="3" y="7"/>
                    </a:cubicBezTo>
                    <a:cubicBezTo>
                      <a:pt x="2" y="9"/>
                      <a:pt x="0" y="15"/>
                      <a:pt x="2" y="17"/>
                    </a:cubicBezTo>
                    <a:cubicBezTo>
                      <a:pt x="6" y="21"/>
                      <a:pt x="10" y="23"/>
                      <a:pt x="13" y="27"/>
                    </a:cubicBezTo>
                    <a:cubicBezTo>
                      <a:pt x="13" y="28"/>
                      <a:pt x="14" y="29"/>
                      <a:pt x="14" y="29"/>
                    </a:cubicBezTo>
                    <a:cubicBezTo>
                      <a:pt x="14" y="30"/>
                      <a:pt x="14" y="30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9"/>
                    </a:cubicBezTo>
                    <a:cubicBezTo>
                      <a:pt x="15" y="29"/>
                      <a:pt x="15" y="29"/>
                      <a:pt x="16" y="30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29"/>
                      <a:pt x="15" y="29"/>
                      <a:pt x="15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3"/>
                      <a:pt x="11" y="22"/>
                      <a:pt x="11" y="21"/>
                    </a:cubicBezTo>
                    <a:cubicBezTo>
                      <a:pt x="11" y="20"/>
                      <a:pt x="8" y="11"/>
                      <a:pt x="10" y="10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1" y="6"/>
                      <a:pt x="18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251"/>
              <p:cNvSpPr/>
              <p:nvPr/>
            </p:nvSpPr>
            <p:spPr bwMode="auto">
              <a:xfrm>
                <a:off x="4037" y="2824"/>
                <a:ext cx="40" cy="59"/>
              </a:xfrm>
              <a:custGeom>
                <a:avLst/>
                <a:gdLst>
                  <a:gd name="T0" fmla="*/ 14 w 15"/>
                  <a:gd name="T1" fmla="*/ 3 h 22"/>
                  <a:gd name="T2" fmla="*/ 5 w 15"/>
                  <a:gd name="T3" fmla="*/ 5 h 22"/>
                  <a:gd name="T4" fmla="*/ 1 w 15"/>
                  <a:gd name="T5" fmla="*/ 17 h 22"/>
                  <a:gd name="T6" fmla="*/ 1 w 15"/>
                  <a:gd name="T7" fmla="*/ 21 h 22"/>
                  <a:gd name="T8" fmla="*/ 2 w 15"/>
                  <a:gd name="T9" fmla="*/ 21 h 22"/>
                  <a:gd name="T10" fmla="*/ 2 w 15"/>
                  <a:gd name="T11" fmla="*/ 20 h 22"/>
                  <a:gd name="T12" fmla="*/ 2 w 15"/>
                  <a:gd name="T13" fmla="*/ 20 h 22"/>
                  <a:gd name="T14" fmla="*/ 2 w 15"/>
                  <a:gd name="T15" fmla="*/ 19 h 22"/>
                  <a:gd name="T16" fmla="*/ 2 w 15"/>
                  <a:gd name="T17" fmla="*/ 17 h 22"/>
                  <a:gd name="T18" fmla="*/ 8 w 15"/>
                  <a:gd name="T19" fmla="*/ 11 h 22"/>
                  <a:gd name="T20" fmla="*/ 7 w 15"/>
                  <a:gd name="T21" fmla="*/ 10 h 22"/>
                  <a:gd name="T22" fmla="*/ 5 w 15"/>
                  <a:gd name="T23" fmla="*/ 11 h 22"/>
                  <a:gd name="T24" fmla="*/ 4 w 15"/>
                  <a:gd name="T25" fmla="*/ 12 h 22"/>
                  <a:gd name="T26" fmla="*/ 5 w 15"/>
                  <a:gd name="T27" fmla="*/ 9 h 22"/>
                  <a:gd name="T28" fmla="*/ 14 w 15"/>
                  <a:gd name="T29" fmla="*/ 4 h 22"/>
                  <a:gd name="T30" fmla="*/ 14 w 15"/>
                  <a:gd name="T3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22">
                    <a:moveTo>
                      <a:pt x="14" y="3"/>
                    </a:moveTo>
                    <a:cubicBezTo>
                      <a:pt x="11" y="0"/>
                      <a:pt x="8" y="2"/>
                      <a:pt x="5" y="5"/>
                    </a:cubicBezTo>
                    <a:cubicBezTo>
                      <a:pt x="1" y="8"/>
                      <a:pt x="1" y="13"/>
                      <a:pt x="1" y="17"/>
                    </a:cubicBezTo>
                    <a:cubicBezTo>
                      <a:pt x="0" y="19"/>
                      <a:pt x="0" y="20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21"/>
                      <a:pt x="2" y="21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4" y="15"/>
                      <a:pt x="7" y="14"/>
                      <a:pt x="8" y="11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5" y="3"/>
                      <a:pt x="15" y="3"/>
                      <a:pt x="14" y="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252"/>
              <p:cNvSpPr/>
              <p:nvPr/>
            </p:nvSpPr>
            <p:spPr bwMode="auto">
              <a:xfrm>
                <a:off x="3967" y="2902"/>
                <a:ext cx="56" cy="43"/>
              </a:xfrm>
              <a:custGeom>
                <a:avLst/>
                <a:gdLst>
                  <a:gd name="T0" fmla="*/ 21 w 21"/>
                  <a:gd name="T1" fmla="*/ 1 h 16"/>
                  <a:gd name="T2" fmla="*/ 20 w 21"/>
                  <a:gd name="T3" fmla="*/ 0 h 16"/>
                  <a:gd name="T4" fmla="*/ 19 w 21"/>
                  <a:gd name="T5" fmla="*/ 0 h 16"/>
                  <a:gd name="T6" fmla="*/ 18 w 21"/>
                  <a:gd name="T7" fmla="*/ 2 h 16"/>
                  <a:gd name="T8" fmla="*/ 13 w 21"/>
                  <a:gd name="T9" fmla="*/ 3 h 16"/>
                  <a:gd name="T10" fmla="*/ 9 w 21"/>
                  <a:gd name="T11" fmla="*/ 7 h 16"/>
                  <a:gd name="T12" fmla="*/ 0 w 21"/>
                  <a:gd name="T13" fmla="*/ 15 h 16"/>
                  <a:gd name="T14" fmla="*/ 1 w 21"/>
                  <a:gd name="T15" fmla="*/ 15 h 16"/>
                  <a:gd name="T16" fmla="*/ 6 w 21"/>
                  <a:gd name="T17" fmla="*/ 11 h 16"/>
                  <a:gd name="T18" fmla="*/ 11 w 21"/>
                  <a:gd name="T19" fmla="*/ 10 h 16"/>
                  <a:gd name="T20" fmla="*/ 13 w 21"/>
                  <a:gd name="T21" fmla="*/ 9 h 16"/>
                  <a:gd name="T22" fmla="*/ 15 w 21"/>
                  <a:gd name="T23" fmla="*/ 15 h 16"/>
                  <a:gd name="T24" fmla="*/ 15 w 21"/>
                  <a:gd name="T25" fmla="*/ 15 h 16"/>
                  <a:gd name="T26" fmla="*/ 17 w 21"/>
                  <a:gd name="T27" fmla="*/ 9 h 16"/>
                  <a:gd name="T28" fmla="*/ 19 w 21"/>
                  <a:gd name="T29" fmla="*/ 8 h 16"/>
                  <a:gd name="T30" fmla="*/ 20 w 21"/>
                  <a:gd name="T31" fmla="*/ 2 h 16"/>
                  <a:gd name="T32" fmla="*/ 21 w 21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6">
                    <a:moveTo>
                      <a:pt x="21" y="1"/>
                    </a:moveTo>
                    <a:cubicBezTo>
                      <a:pt x="20" y="1"/>
                      <a:pt x="20" y="1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8" y="2"/>
                    </a:cubicBezTo>
                    <a:cubicBezTo>
                      <a:pt x="17" y="2"/>
                      <a:pt x="15" y="2"/>
                      <a:pt x="13" y="3"/>
                    </a:cubicBezTo>
                    <a:cubicBezTo>
                      <a:pt x="11" y="4"/>
                      <a:pt x="11" y="6"/>
                      <a:pt x="9" y="7"/>
                    </a:cubicBezTo>
                    <a:cubicBezTo>
                      <a:pt x="5" y="9"/>
                      <a:pt x="2" y="11"/>
                      <a:pt x="0" y="15"/>
                    </a:cubicBezTo>
                    <a:cubicBezTo>
                      <a:pt x="0" y="15"/>
                      <a:pt x="1" y="16"/>
                      <a:pt x="1" y="15"/>
                    </a:cubicBezTo>
                    <a:cubicBezTo>
                      <a:pt x="2" y="13"/>
                      <a:pt x="4" y="12"/>
                      <a:pt x="6" y="11"/>
                    </a:cubicBezTo>
                    <a:cubicBezTo>
                      <a:pt x="7" y="10"/>
                      <a:pt x="9" y="11"/>
                      <a:pt x="11" y="10"/>
                    </a:cubicBezTo>
                    <a:cubicBezTo>
                      <a:pt x="12" y="10"/>
                      <a:pt x="12" y="10"/>
                      <a:pt x="13" y="9"/>
                    </a:cubicBezTo>
                    <a:cubicBezTo>
                      <a:pt x="14" y="8"/>
                      <a:pt x="14" y="15"/>
                      <a:pt x="15" y="15"/>
                    </a:cubicBezTo>
                    <a:cubicBezTo>
                      <a:pt x="15" y="16"/>
                      <a:pt x="15" y="16"/>
                      <a:pt x="15" y="15"/>
                    </a:cubicBezTo>
                    <a:cubicBezTo>
                      <a:pt x="16" y="13"/>
                      <a:pt x="16" y="11"/>
                      <a:pt x="17" y="9"/>
                    </a:cubicBezTo>
                    <a:cubicBezTo>
                      <a:pt x="17" y="8"/>
                      <a:pt x="19" y="9"/>
                      <a:pt x="19" y="8"/>
                    </a:cubicBezTo>
                    <a:cubicBezTo>
                      <a:pt x="20" y="6"/>
                      <a:pt x="18" y="3"/>
                      <a:pt x="20" y="2"/>
                    </a:cubicBezTo>
                    <a:cubicBezTo>
                      <a:pt x="21" y="2"/>
                      <a:pt x="21" y="1"/>
                      <a:pt x="21" y="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253"/>
              <p:cNvSpPr/>
              <p:nvPr/>
            </p:nvSpPr>
            <p:spPr bwMode="auto">
              <a:xfrm>
                <a:off x="3935" y="2867"/>
                <a:ext cx="91" cy="62"/>
              </a:xfrm>
              <a:custGeom>
                <a:avLst/>
                <a:gdLst>
                  <a:gd name="T0" fmla="*/ 33 w 34"/>
                  <a:gd name="T1" fmla="*/ 14 h 23"/>
                  <a:gd name="T2" fmla="*/ 18 w 34"/>
                  <a:gd name="T3" fmla="*/ 0 h 23"/>
                  <a:gd name="T4" fmla="*/ 0 w 34"/>
                  <a:gd name="T5" fmla="*/ 9 h 23"/>
                  <a:gd name="T6" fmla="*/ 8 w 34"/>
                  <a:gd name="T7" fmla="*/ 19 h 23"/>
                  <a:gd name="T8" fmla="*/ 15 w 34"/>
                  <a:gd name="T9" fmla="*/ 15 h 23"/>
                  <a:gd name="T10" fmla="*/ 23 w 34"/>
                  <a:gd name="T11" fmla="*/ 12 h 23"/>
                  <a:gd name="T12" fmla="*/ 28 w 34"/>
                  <a:gd name="T13" fmla="*/ 14 h 23"/>
                  <a:gd name="T14" fmla="*/ 33 w 34"/>
                  <a:gd name="T15" fmla="*/ 15 h 23"/>
                  <a:gd name="T16" fmla="*/ 33 w 34"/>
                  <a:gd name="T1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3">
                    <a:moveTo>
                      <a:pt x="33" y="14"/>
                    </a:moveTo>
                    <a:cubicBezTo>
                      <a:pt x="30" y="9"/>
                      <a:pt x="25" y="1"/>
                      <a:pt x="18" y="0"/>
                    </a:cubicBezTo>
                    <a:cubicBezTo>
                      <a:pt x="13" y="0"/>
                      <a:pt x="0" y="1"/>
                      <a:pt x="0" y="9"/>
                    </a:cubicBezTo>
                    <a:cubicBezTo>
                      <a:pt x="0" y="11"/>
                      <a:pt x="3" y="23"/>
                      <a:pt x="8" y="19"/>
                    </a:cubicBezTo>
                    <a:cubicBezTo>
                      <a:pt x="10" y="17"/>
                      <a:pt x="12" y="17"/>
                      <a:pt x="15" y="15"/>
                    </a:cubicBezTo>
                    <a:cubicBezTo>
                      <a:pt x="18" y="13"/>
                      <a:pt x="19" y="11"/>
                      <a:pt x="23" y="12"/>
                    </a:cubicBezTo>
                    <a:cubicBezTo>
                      <a:pt x="25" y="13"/>
                      <a:pt x="27" y="14"/>
                      <a:pt x="28" y="14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3" y="15"/>
                      <a:pt x="34" y="15"/>
                      <a:pt x="33" y="14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254"/>
              <p:cNvSpPr/>
              <p:nvPr/>
            </p:nvSpPr>
            <p:spPr bwMode="auto">
              <a:xfrm>
                <a:off x="3922" y="2859"/>
                <a:ext cx="101" cy="45"/>
              </a:xfrm>
              <a:custGeom>
                <a:avLst/>
                <a:gdLst>
                  <a:gd name="T0" fmla="*/ 16 w 38"/>
                  <a:gd name="T1" fmla="*/ 3 h 17"/>
                  <a:gd name="T2" fmla="*/ 5 w 38"/>
                  <a:gd name="T3" fmla="*/ 14 h 17"/>
                  <a:gd name="T4" fmla="*/ 6 w 38"/>
                  <a:gd name="T5" fmla="*/ 14 h 17"/>
                  <a:gd name="T6" fmla="*/ 9 w 38"/>
                  <a:gd name="T7" fmla="*/ 9 h 17"/>
                  <a:gd name="T8" fmla="*/ 14 w 38"/>
                  <a:gd name="T9" fmla="*/ 6 h 17"/>
                  <a:gd name="T10" fmla="*/ 18 w 38"/>
                  <a:gd name="T11" fmla="*/ 6 h 17"/>
                  <a:gd name="T12" fmla="*/ 18 w 38"/>
                  <a:gd name="T13" fmla="*/ 5 h 17"/>
                  <a:gd name="T14" fmla="*/ 18 w 38"/>
                  <a:gd name="T15" fmla="*/ 5 h 17"/>
                  <a:gd name="T16" fmla="*/ 25 w 38"/>
                  <a:gd name="T17" fmla="*/ 5 h 17"/>
                  <a:gd name="T18" fmla="*/ 37 w 38"/>
                  <a:gd name="T19" fmla="*/ 17 h 17"/>
                  <a:gd name="T20" fmla="*/ 38 w 38"/>
                  <a:gd name="T21" fmla="*/ 16 h 17"/>
                  <a:gd name="T22" fmla="*/ 16 w 38"/>
                  <a:gd name="T2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17">
                    <a:moveTo>
                      <a:pt x="16" y="3"/>
                    </a:moveTo>
                    <a:cubicBezTo>
                      <a:pt x="12" y="4"/>
                      <a:pt x="0" y="9"/>
                      <a:pt x="5" y="14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3"/>
                      <a:pt x="7" y="11"/>
                      <a:pt x="9" y="9"/>
                    </a:cubicBezTo>
                    <a:cubicBezTo>
                      <a:pt x="10" y="8"/>
                      <a:pt x="12" y="7"/>
                      <a:pt x="14" y="6"/>
                    </a:cubicBezTo>
                    <a:cubicBezTo>
                      <a:pt x="15" y="5"/>
                      <a:pt x="16" y="5"/>
                      <a:pt x="18" y="6"/>
                    </a:cubicBezTo>
                    <a:cubicBezTo>
                      <a:pt x="18" y="6"/>
                      <a:pt x="18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20" y="6"/>
                      <a:pt x="23" y="5"/>
                      <a:pt x="25" y="5"/>
                    </a:cubicBezTo>
                    <a:cubicBezTo>
                      <a:pt x="30" y="7"/>
                      <a:pt x="34" y="13"/>
                      <a:pt x="37" y="17"/>
                    </a:cubicBezTo>
                    <a:cubicBezTo>
                      <a:pt x="37" y="17"/>
                      <a:pt x="38" y="17"/>
                      <a:pt x="38" y="16"/>
                    </a:cubicBezTo>
                    <a:cubicBezTo>
                      <a:pt x="35" y="8"/>
                      <a:pt x="26" y="0"/>
                      <a:pt x="16" y="3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255"/>
              <p:cNvSpPr/>
              <p:nvPr/>
            </p:nvSpPr>
            <p:spPr bwMode="auto">
              <a:xfrm>
                <a:off x="4061" y="2880"/>
                <a:ext cx="48" cy="19"/>
              </a:xfrm>
              <a:custGeom>
                <a:avLst/>
                <a:gdLst>
                  <a:gd name="T0" fmla="*/ 17 w 18"/>
                  <a:gd name="T1" fmla="*/ 1 h 7"/>
                  <a:gd name="T2" fmla="*/ 13 w 18"/>
                  <a:gd name="T3" fmla="*/ 0 h 7"/>
                  <a:gd name="T4" fmla="*/ 12 w 18"/>
                  <a:gd name="T5" fmla="*/ 0 h 7"/>
                  <a:gd name="T6" fmla="*/ 11 w 18"/>
                  <a:gd name="T7" fmla="*/ 0 h 7"/>
                  <a:gd name="T8" fmla="*/ 7 w 18"/>
                  <a:gd name="T9" fmla="*/ 2 h 7"/>
                  <a:gd name="T10" fmla="*/ 1 w 18"/>
                  <a:gd name="T11" fmla="*/ 3 h 7"/>
                  <a:gd name="T12" fmla="*/ 1 w 18"/>
                  <a:gd name="T13" fmla="*/ 4 h 7"/>
                  <a:gd name="T14" fmla="*/ 6 w 18"/>
                  <a:gd name="T15" fmla="*/ 6 h 7"/>
                  <a:gd name="T16" fmla="*/ 10 w 18"/>
                  <a:gd name="T17" fmla="*/ 7 h 7"/>
                  <a:gd name="T18" fmla="*/ 14 w 18"/>
                  <a:gd name="T19" fmla="*/ 5 h 7"/>
                  <a:gd name="T20" fmla="*/ 17 w 18"/>
                  <a:gd name="T21" fmla="*/ 2 h 7"/>
                  <a:gd name="T22" fmla="*/ 17 w 18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7">
                    <a:moveTo>
                      <a:pt x="17" y="1"/>
                    </a:move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0" y="1"/>
                      <a:pt x="8" y="1"/>
                      <a:pt x="7" y="2"/>
                    </a:cubicBezTo>
                    <a:cubicBezTo>
                      <a:pt x="5" y="3"/>
                      <a:pt x="3" y="4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5"/>
                      <a:pt x="4" y="6"/>
                      <a:pt x="6" y="6"/>
                    </a:cubicBezTo>
                    <a:cubicBezTo>
                      <a:pt x="7" y="6"/>
                      <a:pt x="9" y="7"/>
                      <a:pt x="10" y="7"/>
                    </a:cubicBezTo>
                    <a:cubicBezTo>
                      <a:pt x="11" y="7"/>
                      <a:pt x="14" y="5"/>
                      <a:pt x="14" y="5"/>
                    </a:cubicBezTo>
                    <a:cubicBezTo>
                      <a:pt x="16" y="5"/>
                      <a:pt x="16" y="3"/>
                      <a:pt x="17" y="2"/>
                    </a:cubicBezTo>
                    <a:cubicBezTo>
                      <a:pt x="18" y="2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256"/>
              <p:cNvSpPr/>
              <p:nvPr/>
            </p:nvSpPr>
            <p:spPr bwMode="auto">
              <a:xfrm>
                <a:off x="3932" y="2888"/>
                <a:ext cx="24" cy="35"/>
              </a:xfrm>
              <a:custGeom>
                <a:avLst/>
                <a:gdLst>
                  <a:gd name="T0" fmla="*/ 8 w 9"/>
                  <a:gd name="T1" fmla="*/ 11 h 13"/>
                  <a:gd name="T2" fmla="*/ 8 w 9"/>
                  <a:gd name="T3" fmla="*/ 11 h 13"/>
                  <a:gd name="T4" fmla="*/ 8 w 9"/>
                  <a:gd name="T5" fmla="*/ 11 h 13"/>
                  <a:gd name="T6" fmla="*/ 4 w 9"/>
                  <a:gd name="T7" fmla="*/ 6 h 13"/>
                  <a:gd name="T8" fmla="*/ 4 w 9"/>
                  <a:gd name="T9" fmla="*/ 4 h 13"/>
                  <a:gd name="T10" fmla="*/ 2 w 9"/>
                  <a:gd name="T11" fmla="*/ 3 h 13"/>
                  <a:gd name="T12" fmla="*/ 1 w 9"/>
                  <a:gd name="T13" fmla="*/ 0 h 13"/>
                  <a:gd name="T14" fmla="*/ 0 w 9"/>
                  <a:gd name="T15" fmla="*/ 0 h 13"/>
                  <a:gd name="T16" fmla="*/ 0 w 9"/>
                  <a:gd name="T17" fmla="*/ 2 h 13"/>
                  <a:gd name="T18" fmla="*/ 0 w 9"/>
                  <a:gd name="T19" fmla="*/ 2 h 13"/>
                  <a:gd name="T20" fmla="*/ 1 w 9"/>
                  <a:gd name="T21" fmla="*/ 6 h 13"/>
                  <a:gd name="T22" fmla="*/ 3 w 9"/>
                  <a:gd name="T23" fmla="*/ 10 h 13"/>
                  <a:gd name="T24" fmla="*/ 8 w 9"/>
                  <a:gd name="T25" fmla="*/ 12 h 13"/>
                  <a:gd name="T26" fmla="*/ 8 w 9"/>
                  <a:gd name="T27" fmla="*/ 12 h 13"/>
                  <a:gd name="T28" fmla="*/ 8 w 9"/>
                  <a:gd name="T29" fmla="*/ 12 h 13"/>
                  <a:gd name="T30" fmla="*/ 8 w 9"/>
                  <a:gd name="T31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3">
                    <a:moveTo>
                      <a:pt x="8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11"/>
                      <a:pt x="3" y="7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4" y="13"/>
                      <a:pt x="6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257"/>
              <p:cNvSpPr/>
              <p:nvPr/>
            </p:nvSpPr>
            <p:spPr bwMode="auto">
              <a:xfrm>
                <a:off x="3964" y="2942"/>
                <a:ext cx="22" cy="35"/>
              </a:xfrm>
              <a:custGeom>
                <a:avLst/>
                <a:gdLst>
                  <a:gd name="T0" fmla="*/ 4 w 8"/>
                  <a:gd name="T1" fmla="*/ 6 h 13"/>
                  <a:gd name="T2" fmla="*/ 3 w 8"/>
                  <a:gd name="T3" fmla="*/ 5 h 13"/>
                  <a:gd name="T4" fmla="*/ 1 w 8"/>
                  <a:gd name="T5" fmla="*/ 1 h 13"/>
                  <a:gd name="T6" fmla="*/ 1 w 8"/>
                  <a:gd name="T7" fmla="*/ 1 h 13"/>
                  <a:gd name="T8" fmla="*/ 1 w 8"/>
                  <a:gd name="T9" fmla="*/ 5 h 13"/>
                  <a:gd name="T10" fmla="*/ 2 w 8"/>
                  <a:gd name="T11" fmla="*/ 10 h 13"/>
                  <a:gd name="T12" fmla="*/ 7 w 8"/>
                  <a:gd name="T13" fmla="*/ 13 h 13"/>
                  <a:gd name="T14" fmla="*/ 8 w 8"/>
                  <a:gd name="T15" fmla="*/ 12 h 13"/>
                  <a:gd name="T16" fmla="*/ 4 w 8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4" y="6"/>
                    </a:moveTo>
                    <a:cubicBezTo>
                      <a:pt x="4" y="6"/>
                      <a:pt x="4" y="5"/>
                      <a:pt x="3" y="5"/>
                    </a:cubicBezTo>
                    <a:cubicBezTo>
                      <a:pt x="2" y="5"/>
                      <a:pt x="2" y="3"/>
                      <a:pt x="1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2"/>
                      <a:pt x="5" y="13"/>
                      <a:pt x="7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6" y="10"/>
                      <a:pt x="3" y="9"/>
                      <a:pt x="4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258"/>
              <p:cNvSpPr/>
              <p:nvPr/>
            </p:nvSpPr>
            <p:spPr bwMode="auto">
              <a:xfrm>
                <a:off x="4066" y="2899"/>
                <a:ext cx="24" cy="43"/>
              </a:xfrm>
              <a:custGeom>
                <a:avLst/>
                <a:gdLst>
                  <a:gd name="T0" fmla="*/ 9 w 9"/>
                  <a:gd name="T1" fmla="*/ 15 h 16"/>
                  <a:gd name="T2" fmla="*/ 8 w 9"/>
                  <a:gd name="T3" fmla="*/ 11 h 16"/>
                  <a:gd name="T4" fmla="*/ 7 w 9"/>
                  <a:gd name="T5" fmla="*/ 6 h 16"/>
                  <a:gd name="T6" fmla="*/ 1 w 9"/>
                  <a:gd name="T7" fmla="*/ 1 h 16"/>
                  <a:gd name="T8" fmla="*/ 1 w 9"/>
                  <a:gd name="T9" fmla="*/ 1 h 16"/>
                  <a:gd name="T10" fmla="*/ 1 w 9"/>
                  <a:gd name="T11" fmla="*/ 6 h 16"/>
                  <a:gd name="T12" fmla="*/ 3 w 9"/>
                  <a:gd name="T13" fmla="*/ 9 h 16"/>
                  <a:gd name="T14" fmla="*/ 4 w 9"/>
                  <a:gd name="T15" fmla="*/ 10 h 16"/>
                  <a:gd name="T16" fmla="*/ 8 w 9"/>
                  <a:gd name="T17" fmla="*/ 15 h 16"/>
                  <a:gd name="T18" fmla="*/ 9 w 9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6">
                    <a:moveTo>
                      <a:pt x="9" y="15"/>
                    </a:moveTo>
                    <a:cubicBezTo>
                      <a:pt x="9" y="14"/>
                      <a:pt x="8" y="12"/>
                      <a:pt x="8" y="11"/>
                    </a:cubicBezTo>
                    <a:cubicBezTo>
                      <a:pt x="7" y="9"/>
                      <a:pt x="7" y="8"/>
                      <a:pt x="7" y="6"/>
                    </a:cubicBezTo>
                    <a:cubicBezTo>
                      <a:pt x="5" y="4"/>
                      <a:pt x="3" y="3"/>
                      <a:pt x="1" y="1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7"/>
                      <a:pt x="3" y="6"/>
                      <a:pt x="3" y="9"/>
                    </a:cubicBezTo>
                    <a:cubicBezTo>
                      <a:pt x="3" y="9"/>
                      <a:pt x="3" y="10"/>
                      <a:pt x="4" y="10"/>
                    </a:cubicBezTo>
                    <a:cubicBezTo>
                      <a:pt x="6" y="12"/>
                      <a:pt x="7" y="13"/>
                      <a:pt x="8" y="15"/>
                    </a:cubicBezTo>
                    <a:cubicBezTo>
                      <a:pt x="8" y="16"/>
                      <a:pt x="9" y="16"/>
                      <a:pt x="9" y="1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259"/>
              <p:cNvSpPr/>
              <p:nvPr/>
            </p:nvSpPr>
            <p:spPr bwMode="auto">
              <a:xfrm>
                <a:off x="4007" y="2872"/>
                <a:ext cx="40" cy="43"/>
              </a:xfrm>
              <a:custGeom>
                <a:avLst/>
                <a:gdLst>
                  <a:gd name="T0" fmla="*/ 14 w 15"/>
                  <a:gd name="T1" fmla="*/ 5 h 16"/>
                  <a:gd name="T2" fmla="*/ 3 w 15"/>
                  <a:gd name="T3" fmla="*/ 4 h 16"/>
                  <a:gd name="T4" fmla="*/ 2 w 15"/>
                  <a:gd name="T5" fmla="*/ 4 h 16"/>
                  <a:gd name="T6" fmla="*/ 1 w 15"/>
                  <a:gd name="T7" fmla="*/ 6 h 16"/>
                  <a:gd name="T8" fmla="*/ 2 w 15"/>
                  <a:gd name="T9" fmla="*/ 10 h 16"/>
                  <a:gd name="T10" fmla="*/ 8 w 15"/>
                  <a:gd name="T11" fmla="*/ 13 h 16"/>
                  <a:gd name="T12" fmla="*/ 9 w 15"/>
                  <a:gd name="T13" fmla="*/ 11 h 16"/>
                  <a:gd name="T14" fmla="*/ 12 w 15"/>
                  <a:gd name="T15" fmla="*/ 9 h 16"/>
                  <a:gd name="T16" fmla="*/ 14 w 15"/>
                  <a:gd name="T1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4" y="5"/>
                    </a:moveTo>
                    <a:cubicBezTo>
                      <a:pt x="13" y="0"/>
                      <a:pt x="6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1" y="5"/>
                      <a:pt x="1" y="6"/>
                    </a:cubicBezTo>
                    <a:cubicBezTo>
                      <a:pt x="0" y="7"/>
                      <a:pt x="1" y="9"/>
                      <a:pt x="2" y="10"/>
                    </a:cubicBezTo>
                    <a:cubicBezTo>
                      <a:pt x="3" y="12"/>
                      <a:pt x="5" y="16"/>
                      <a:pt x="8" y="13"/>
                    </a:cubicBezTo>
                    <a:cubicBezTo>
                      <a:pt x="8" y="12"/>
                      <a:pt x="9" y="12"/>
                      <a:pt x="9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3" y="8"/>
                      <a:pt x="15" y="6"/>
                      <a:pt x="14" y="5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260"/>
              <p:cNvSpPr/>
              <p:nvPr/>
            </p:nvSpPr>
            <p:spPr bwMode="auto">
              <a:xfrm>
                <a:off x="4010" y="2886"/>
                <a:ext cx="32" cy="24"/>
              </a:xfrm>
              <a:custGeom>
                <a:avLst/>
                <a:gdLst>
                  <a:gd name="T0" fmla="*/ 11 w 12"/>
                  <a:gd name="T1" fmla="*/ 0 h 9"/>
                  <a:gd name="T2" fmla="*/ 10 w 12"/>
                  <a:gd name="T3" fmla="*/ 0 h 9"/>
                  <a:gd name="T4" fmla="*/ 7 w 12"/>
                  <a:gd name="T5" fmla="*/ 1 h 9"/>
                  <a:gd name="T6" fmla="*/ 5 w 12"/>
                  <a:gd name="T7" fmla="*/ 1 h 9"/>
                  <a:gd name="T8" fmla="*/ 3 w 12"/>
                  <a:gd name="T9" fmla="*/ 2 h 9"/>
                  <a:gd name="T10" fmla="*/ 1 w 12"/>
                  <a:gd name="T11" fmla="*/ 3 h 9"/>
                  <a:gd name="T12" fmla="*/ 1 w 12"/>
                  <a:gd name="T13" fmla="*/ 3 h 9"/>
                  <a:gd name="T14" fmla="*/ 0 w 12"/>
                  <a:gd name="T15" fmla="*/ 3 h 9"/>
                  <a:gd name="T16" fmla="*/ 3 w 12"/>
                  <a:gd name="T17" fmla="*/ 7 h 9"/>
                  <a:gd name="T18" fmla="*/ 4 w 12"/>
                  <a:gd name="T19" fmla="*/ 8 h 9"/>
                  <a:gd name="T20" fmla="*/ 6 w 12"/>
                  <a:gd name="T21" fmla="*/ 8 h 9"/>
                  <a:gd name="T22" fmla="*/ 11 w 12"/>
                  <a:gd name="T23" fmla="*/ 3 h 9"/>
                  <a:gd name="T24" fmla="*/ 11 w 12"/>
                  <a:gd name="T2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1" y="0"/>
                    </a:moveTo>
                    <a:cubicBezTo>
                      <a:pt x="11" y="0"/>
                      <a:pt x="11" y="0"/>
                      <a:pt x="10" y="0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2"/>
                      <a:pt x="6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7" y="6"/>
                      <a:pt x="9" y="5"/>
                      <a:pt x="11" y="3"/>
                    </a:cubicBezTo>
                    <a:cubicBezTo>
                      <a:pt x="12" y="2"/>
                      <a:pt x="12" y="1"/>
                      <a:pt x="11" y="0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261"/>
              <p:cNvSpPr/>
              <p:nvPr/>
            </p:nvSpPr>
            <p:spPr bwMode="auto">
              <a:xfrm>
                <a:off x="4020" y="2888"/>
                <a:ext cx="17" cy="8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2 w 6"/>
                  <a:gd name="T5" fmla="*/ 0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2 h 3"/>
                  <a:gd name="T12" fmla="*/ 2 w 6"/>
                  <a:gd name="T13" fmla="*/ 3 h 3"/>
                  <a:gd name="T14" fmla="*/ 5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6" y="2"/>
                      <a:pt x="5" y="2"/>
                    </a:cubicBezTo>
                    <a:cubicBezTo>
                      <a:pt x="5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3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262"/>
              <p:cNvSpPr/>
              <p:nvPr/>
            </p:nvSpPr>
            <p:spPr bwMode="auto">
              <a:xfrm>
                <a:off x="4029" y="2888"/>
                <a:ext cx="16" cy="16"/>
              </a:xfrm>
              <a:custGeom>
                <a:avLst/>
                <a:gdLst>
                  <a:gd name="T0" fmla="*/ 5 w 6"/>
                  <a:gd name="T1" fmla="*/ 0 h 6"/>
                  <a:gd name="T2" fmla="*/ 4 w 6"/>
                  <a:gd name="T3" fmla="*/ 1 h 6"/>
                  <a:gd name="T4" fmla="*/ 4 w 6"/>
                  <a:gd name="T5" fmla="*/ 2 h 6"/>
                  <a:gd name="T6" fmla="*/ 3 w 6"/>
                  <a:gd name="T7" fmla="*/ 2 h 6"/>
                  <a:gd name="T8" fmla="*/ 0 w 6"/>
                  <a:gd name="T9" fmla="*/ 5 h 6"/>
                  <a:gd name="T10" fmla="*/ 0 w 6"/>
                  <a:gd name="T11" fmla="*/ 5 h 6"/>
                  <a:gd name="T12" fmla="*/ 0 w 6"/>
                  <a:gd name="T13" fmla="*/ 6 h 6"/>
                  <a:gd name="T14" fmla="*/ 1 w 6"/>
                  <a:gd name="T15" fmla="*/ 6 h 6"/>
                  <a:gd name="T16" fmla="*/ 4 w 6"/>
                  <a:gd name="T17" fmla="*/ 5 h 6"/>
                  <a:gd name="T18" fmla="*/ 6 w 6"/>
                  <a:gd name="T19" fmla="*/ 1 h 6"/>
                  <a:gd name="T20" fmla="*/ 5 w 6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5"/>
                      <a:pt x="4" y="5"/>
                    </a:cubicBezTo>
                    <a:cubicBezTo>
                      <a:pt x="5" y="4"/>
                      <a:pt x="5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263"/>
              <p:cNvSpPr/>
              <p:nvPr/>
            </p:nvSpPr>
            <p:spPr bwMode="auto">
              <a:xfrm>
                <a:off x="4020" y="292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264"/>
              <p:cNvSpPr/>
              <p:nvPr/>
            </p:nvSpPr>
            <p:spPr bwMode="auto">
              <a:xfrm>
                <a:off x="4020" y="28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265"/>
              <p:cNvSpPr/>
              <p:nvPr/>
            </p:nvSpPr>
            <p:spPr bwMode="auto">
              <a:xfrm>
                <a:off x="4117" y="1242"/>
                <a:ext cx="227" cy="219"/>
              </a:xfrm>
              <a:custGeom>
                <a:avLst/>
                <a:gdLst>
                  <a:gd name="T0" fmla="*/ 36 w 85"/>
                  <a:gd name="T1" fmla="*/ 69 h 82"/>
                  <a:gd name="T2" fmla="*/ 40 w 85"/>
                  <a:gd name="T3" fmla="*/ 69 h 82"/>
                  <a:gd name="T4" fmla="*/ 43 w 85"/>
                  <a:gd name="T5" fmla="*/ 74 h 82"/>
                  <a:gd name="T6" fmla="*/ 57 w 85"/>
                  <a:gd name="T7" fmla="*/ 80 h 82"/>
                  <a:gd name="T8" fmla="*/ 61 w 85"/>
                  <a:gd name="T9" fmla="*/ 57 h 82"/>
                  <a:gd name="T10" fmla="*/ 75 w 85"/>
                  <a:gd name="T11" fmla="*/ 59 h 82"/>
                  <a:gd name="T12" fmla="*/ 83 w 85"/>
                  <a:gd name="T13" fmla="*/ 51 h 82"/>
                  <a:gd name="T14" fmla="*/ 69 w 85"/>
                  <a:gd name="T15" fmla="*/ 34 h 82"/>
                  <a:gd name="T16" fmla="*/ 57 w 85"/>
                  <a:gd name="T17" fmla="*/ 4 h 82"/>
                  <a:gd name="T18" fmla="*/ 45 w 85"/>
                  <a:gd name="T19" fmla="*/ 10 h 82"/>
                  <a:gd name="T20" fmla="*/ 44 w 85"/>
                  <a:gd name="T21" fmla="*/ 18 h 82"/>
                  <a:gd name="T22" fmla="*/ 43 w 85"/>
                  <a:gd name="T23" fmla="*/ 20 h 82"/>
                  <a:gd name="T24" fmla="*/ 41 w 85"/>
                  <a:gd name="T25" fmla="*/ 14 h 82"/>
                  <a:gd name="T26" fmla="*/ 31 w 85"/>
                  <a:gd name="T27" fmla="*/ 2 h 82"/>
                  <a:gd name="T28" fmla="*/ 17 w 85"/>
                  <a:gd name="T29" fmla="*/ 7 h 82"/>
                  <a:gd name="T30" fmla="*/ 17 w 85"/>
                  <a:gd name="T31" fmla="*/ 17 h 82"/>
                  <a:gd name="T32" fmla="*/ 7 w 85"/>
                  <a:gd name="T33" fmla="*/ 18 h 82"/>
                  <a:gd name="T34" fmla="*/ 20 w 85"/>
                  <a:gd name="T35" fmla="*/ 42 h 82"/>
                  <a:gd name="T36" fmla="*/ 22 w 85"/>
                  <a:gd name="T37" fmla="*/ 43 h 82"/>
                  <a:gd name="T38" fmla="*/ 21 w 85"/>
                  <a:gd name="T39" fmla="*/ 44 h 82"/>
                  <a:gd name="T40" fmla="*/ 16 w 85"/>
                  <a:gd name="T41" fmla="*/ 49 h 82"/>
                  <a:gd name="T42" fmla="*/ 12 w 85"/>
                  <a:gd name="T43" fmla="*/ 64 h 82"/>
                  <a:gd name="T44" fmla="*/ 22 w 85"/>
                  <a:gd name="T45" fmla="*/ 74 h 82"/>
                  <a:gd name="T46" fmla="*/ 36 w 85"/>
                  <a:gd name="T47" fmla="*/ 6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82">
                    <a:moveTo>
                      <a:pt x="36" y="69"/>
                    </a:moveTo>
                    <a:cubicBezTo>
                      <a:pt x="39" y="66"/>
                      <a:pt x="39" y="64"/>
                      <a:pt x="40" y="69"/>
                    </a:cubicBezTo>
                    <a:cubicBezTo>
                      <a:pt x="41" y="71"/>
                      <a:pt x="42" y="73"/>
                      <a:pt x="43" y="74"/>
                    </a:cubicBezTo>
                    <a:cubicBezTo>
                      <a:pt x="46" y="77"/>
                      <a:pt x="53" y="82"/>
                      <a:pt x="57" y="80"/>
                    </a:cubicBezTo>
                    <a:cubicBezTo>
                      <a:pt x="64" y="78"/>
                      <a:pt x="64" y="62"/>
                      <a:pt x="61" y="57"/>
                    </a:cubicBezTo>
                    <a:cubicBezTo>
                      <a:pt x="62" y="59"/>
                      <a:pt x="73" y="60"/>
                      <a:pt x="75" y="59"/>
                    </a:cubicBezTo>
                    <a:cubicBezTo>
                      <a:pt x="80" y="59"/>
                      <a:pt x="82" y="56"/>
                      <a:pt x="83" y="51"/>
                    </a:cubicBezTo>
                    <a:cubicBezTo>
                      <a:pt x="85" y="43"/>
                      <a:pt x="77" y="33"/>
                      <a:pt x="69" y="34"/>
                    </a:cubicBezTo>
                    <a:cubicBezTo>
                      <a:pt x="74" y="24"/>
                      <a:pt x="67" y="8"/>
                      <a:pt x="57" y="4"/>
                    </a:cubicBezTo>
                    <a:cubicBezTo>
                      <a:pt x="52" y="2"/>
                      <a:pt x="47" y="6"/>
                      <a:pt x="45" y="10"/>
                    </a:cubicBezTo>
                    <a:cubicBezTo>
                      <a:pt x="43" y="12"/>
                      <a:pt x="44" y="15"/>
                      <a:pt x="44" y="18"/>
                    </a:cubicBezTo>
                    <a:cubicBezTo>
                      <a:pt x="44" y="19"/>
                      <a:pt x="45" y="22"/>
                      <a:pt x="43" y="20"/>
                    </a:cubicBezTo>
                    <a:cubicBezTo>
                      <a:pt x="42" y="18"/>
                      <a:pt x="42" y="16"/>
                      <a:pt x="41" y="14"/>
                    </a:cubicBezTo>
                    <a:cubicBezTo>
                      <a:pt x="39" y="10"/>
                      <a:pt x="36" y="4"/>
                      <a:pt x="31" y="2"/>
                    </a:cubicBezTo>
                    <a:cubicBezTo>
                      <a:pt x="26" y="0"/>
                      <a:pt x="20" y="3"/>
                      <a:pt x="17" y="7"/>
                    </a:cubicBezTo>
                    <a:cubicBezTo>
                      <a:pt x="14" y="10"/>
                      <a:pt x="15" y="14"/>
                      <a:pt x="17" y="17"/>
                    </a:cubicBezTo>
                    <a:cubicBezTo>
                      <a:pt x="16" y="15"/>
                      <a:pt x="9" y="16"/>
                      <a:pt x="7" y="18"/>
                    </a:cubicBezTo>
                    <a:cubicBezTo>
                      <a:pt x="0" y="28"/>
                      <a:pt x="11" y="41"/>
                      <a:pt x="20" y="42"/>
                    </a:cubicBezTo>
                    <a:cubicBezTo>
                      <a:pt x="21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1" y="44"/>
                    </a:cubicBezTo>
                    <a:cubicBezTo>
                      <a:pt x="19" y="45"/>
                      <a:pt x="17" y="47"/>
                      <a:pt x="16" y="49"/>
                    </a:cubicBezTo>
                    <a:cubicBezTo>
                      <a:pt x="13" y="54"/>
                      <a:pt x="11" y="59"/>
                      <a:pt x="12" y="64"/>
                    </a:cubicBezTo>
                    <a:cubicBezTo>
                      <a:pt x="13" y="69"/>
                      <a:pt x="18" y="72"/>
                      <a:pt x="22" y="74"/>
                    </a:cubicBezTo>
                    <a:cubicBezTo>
                      <a:pt x="27" y="75"/>
                      <a:pt x="32" y="72"/>
                      <a:pt x="36" y="69"/>
                    </a:cubicBezTo>
                    <a:close/>
                  </a:path>
                </a:pathLst>
              </a:custGeom>
              <a:solidFill>
                <a:srgbClr val="7F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266"/>
              <p:cNvSpPr/>
              <p:nvPr/>
            </p:nvSpPr>
            <p:spPr bwMode="auto">
              <a:xfrm>
                <a:off x="4160" y="1255"/>
                <a:ext cx="152" cy="91"/>
              </a:xfrm>
              <a:custGeom>
                <a:avLst/>
                <a:gdLst>
                  <a:gd name="T0" fmla="*/ 25 w 57"/>
                  <a:gd name="T1" fmla="*/ 32 h 34"/>
                  <a:gd name="T2" fmla="*/ 25 w 57"/>
                  <a:gd name="T3" fmla="*/ 32 h 34"/>
                  <a:gd name="T4" fmla="*/ 34 w 57"/>
                  <a:gd name="T5" fmla="*/ 34 h 34"/>
                  <a:gd name="T6" fmla="*/ 42 w 57"/>
                  <a:gd name="T7" fmla="*/ 31 h 34"/>
                  <a:gd name="T8" fmla="*/ 56 w 57"/>
                  <a:gd name="T9" fmla="*/ 33 h 34"/>
                  <a:gd name="T10" fmla="*/ 56 w 57"/>
                  <a:gd name="T11" fmla="*/ 32 h 34"/>
                  <a:gd name="T12" fmla="*/ 52 w 57"/>
                  <a:gd name="T13" fmla="*/ 30 h 34"/>
                  <a:gd name="T14" fmla="*/ 53 w 57"/>
                  <a:gd name="T15" fmla="*/ 19 h 34"/>
                  <a:gd name="T16" fmla="*/ 45 w 57"/>
                  <a:gd name="T17" fmla="*/ 6 h 34"/>
                  <a:gd name="T18" fmla="*/ 41 w 57"/>
                  <a:gd name="T19" fmla="*/ 6 h 34"/>
                  <a:gd name="T20" fmla="*/ 34 w 57"/>
                  <a:gd name="T21" fmla="*/ 5 h 34"/>
                  <a:gd name="T22" fmla="*/ 29 w 57"/>
                  <a:gd name="T23" fmla="*/ 17 h 34"/>
                  <a:gd name="T24" fmla="*/ 25 w 57"/>
                  <a:gd name="T25" fmla="*/ 12 h 34"/>
                  <a:gd name="T26" fmla="*/ 23 w 57"/>
                  <a:gd name="T27" fmla="*/ 7 h 34"/>
                  <a:gd name="T28" fmla="*/ 17 w 57"/>
                  <a:gd name="T29" fmla="*/ 2 h 34"/>
                  <a:gd name="T30" fmla="*/ 4 w 57"/>
                  <a:gd name="T31" fmla="*/ 5 h 34"/>
                  <a:gd name="T32" fmla="*/ 4 w 57"/>
                  <a:gd name="T33" fmla="*/ 14 h 34"/>
                  <a:gd name="T34" fmla="*/ 8 w 57"/>
                  <a:gd name="T35" fmla="*/ 17 h 34"/>
                  <a:gd name="T36" fmla="*/ 9 w 57"/>
                  <a:gd name="T37" fmla="*/ 20 h 34"/>
                  <a:gd name="T38" fmla="*/ 25 w 57"/>
                  <a:gd name="T39" fmla="*/ 32 h 34"/>
                  <a:gd name="T40" fmla="*/ 25 w 57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34">
                    <a:moveTo>
                      <a:pt x="25" y="32"/>
                    </a:moveTo>
                    <a:cubicBezTo>
                      <a:pt x="25" y="32"/>
                      <a:pt x="25" y="32"/>
                      <a:pt x="25" y="32"/>
                    </a:cubicBezTo>
                    <a:cubicBezTo>
                      <a:pt x="28" y="33"/>
                      <a:pt x="31" y="34"/>
                      <a:pt x="34" y="34"/>
                    </a:cubicBezTo>
                    <a:cubicBezTo>
                      <a:pt x="37" y="34"/>
                      <a:pt x="39" y="31"/>
                      <a:pt x="42" y="31"/>
                    </a:cubicBezTo>
                    <a:cubicBezTo>
                      <a:pt x="46" y="31"/>
                      <a:pt x="51" y="32"/>
                      <a:pt x="56" y="33"/>
                    </a:cubicBezTo>
                    <a:cubicBezTo>
                      <a:pt x="56" y="33"/>
                      <a:pt x="57" y="32"/>
                      <a:pt x="56" y="32"/>
                    </a:cubicBezTo>
                    <a:cubicBezTo>
                      <a:pt x="56" y="32"/>
                      <a:pt x="52" y="30"/>
                      <a:pt x="52" y="30"/>
                    </a:cubicBezTo>
                    <a:cubicBezTo>
                      <a:pt x="53" y="26"/>
                      <a:pt x="53" y="23"/>
                      <a:pt x="53" y="19"/>
                    </a:cubicBezTo>
                    <a:cubicBezTo>
                      <a:pt x="53" y="14"/>
                      <a:pt x="50" y="7"/>
                      <a:pt x="45" y="6"/>
                    </a:cubicBezTo>
                    <a:cubicBezTo>
                      <a:pt x="43" y="5"/>
                      <a:pt x="42" y="5"/>
                      <a:pt x="41" y="6"/>
                    </a:cubicBezTo>
                    <a:cubicBezTo>
                      <a:pt x="35" y="9"/>
                      <a:pt x="37" y="5"/>
                      <a:pt x="34" y="5"/>
                    </a:cubicBezTo>
                    <a:cubicBezTo>
                      <a:pt x="29" y="5"/>
                      <a:pt x="29" y="14"/>
                      <a:pt x="29" y="17"/>
                    </a:cubicBezTo>
                    <a:cubicBezTo>
                      <a:pt x="28" y="17"/>
                      <a:pt x="25" y="12"/>
                      <a:pt x="25" y="12"/>
                    </a:cubicBezTo>
                    <a:cubicBezTo>
                      <a:pt x="24" y="10"/>
                      <a:pt x="24" y="9"/>
                      <a:pt x="23" y="7"/>
                    </a:cubicBezTo>
                    <a:cubicBezTo>
                      <a:pt x="21" y="5"/>
                      <a:pt x="20" y="3"/>
                      <a:pt x="17" y="2"/>
                    </a:cubicBezTo>
                    <a:cubicBezTo>
                      <a:pt x="13" y="0"/>
                      <a:pt x="8" y="2"/>
                      <a:pt x="4" y="5"/>
                    </a:cubicBezTo>
                    <a:cubicBezTo>
                      <a:pt x="0" y="8"/>
                      <a:pt x="1" y="11"/>
                      <a:pt x="4" y="14"/>
                    </a:cubicBezTo>
                    <a:cubicBezTo>
                      <a:pt x="5" y="15"/>
                      <a:pt x="7" y="16"/>
                      <a:pt x="8" y="17"/>
                    </a:cubicBezTo>
                    <a:cubicBezTo>
                      <a:pt x="8" y="18"/>
                      <a:pt x="8" y="19"/>
                      <a:pt x="9" y="20"/>
                    </a:cubicBezTo>
                    <a:cubicBezTo>
                      <a:pt x="13" y="25"/>
                      <a:pt x="19" y="29"/>
                      <a:pt x="25" y="32"/>
                    </a:cubicBezTo>
                    <a:cubicBezTo>
                      <a:pt x="25" y="32"/>
                      <a:pt x="26" y="32"/>
                      <a:pt x="25" y="32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267"/>
              <p:cNvSpPr/>
              <p:nvPr/>
            </p:nvSpPr>
            <p:spPr bwMode="auto">
              <a:xfrm>
                <a:off x="4149" y="1341"/>
                <a:ext cx="118" cy="56"/>
              </a:xfrm>
              <a:custGeom>
                <a:avLst/>
                <a:gdLst>
                  <a:gd name="T0" fmla="*/ 21 w 44"/>
                  <a:gd name="T1" fmla="*/ 18 h 21"/>
                  <a:gd name="T2" fmla="*/ 26 w 44"/>
                  <a:gd name="T3" fmla="*/ 13 h 21"/>
                  <a:gd name="T4" fmla="*/ 30 w 44"/>
                  <a:gd name="T5" fmla="*/ 10 h 21"/>
                  <a:gd name="T6" fmla="*/ 30 w 44"/>
                  <a:gd name="T7" fmla="*/ 17 h 21"/>
                  <a:gd name="T8" fmla="*/ 31 w 44"/>
                  <a:gd name="T9" fmla="*/ 17 h 21"/>
                  <a:gd name="T10" fmla="*/ 33 w 44"/>
                  <a:gd name="T11" fmla="*/ 13 h 21"/>
                  <a:gd name="T12" fmla="*/ 36 w 44"/>
                  <a:gd name="T13" fmla="*/ 20 h 21"/>
                  <a:gd name="T14" fmla="*/ 37 w 44"/>
                  <a:gd name="T15" fmla="*/ 20 h 21"/>
                  <a:gd name="T16" fmla="*/ 38 w 44"/>
                  <a:gd name="T17" fmla="*/ 14 h 21"/>
                  <a:gd name="T18" fmla="*/ 43 w 44"/>
                  <a:gd name="T19" fmla="*/ 18 h 21"/>
                  <a:gd name="T20" fmla="*/ 44 w 44"/>
                  <a:gd name="T21" fmla="*/ 17 h 21"/>
                  <a:gd name="T22" fmla="*/ 38 w 44"/>
                  <a:gd name="T23" fmla="*/ 9 h 21"/>
                  <a:gd name="T24" fmla="*/ 32 w 44"/>
                  <a:gd name="T25" fmla="*/ 2 h 21"/>
                  <a:gd name="T26" fmla="*/ 18 w 44"/>
                  <a:gd name="T27" fmla="*/ 3 h 21"/>
                  <a:gd name="T28" fmla="*/ 1 w 44"/>
                  <a:gd name="T29" fmla="*/ 0 h 21"/>
                  <a:gd name="T30" fmla="*/ 1 w 44"/>
                  <a:gd name="T31" fmla="*/ 1 h 21"/>
                  <a:gd name="T32" fmla="*/ 16 w 44"/>
                  <a:gd name="T33" fmla="*/ 5 h 21"/>
                  <a:gd name="T34" fmla="*/ 13 w 44"/>
                  <a:gd name="T35" fmla="*/ 6 h 21"/>
                  <a:gd name="T36" fmla="*/ 10 w 44"/>
                  <a:gd name="T37" fmla="*/ 8 h 21"/>
                  <a:gd name="T38" fmla="*/ 10 w 44"/>
                  <a:gd name="T39" fmla="*/ 9 h 21"/>
                  <a:gd name="T40" fmla="*/ 20 w 44"/>
                  <a:gd name="T41" fmla="*/ 12 h 21"/>
                  <a:gd name="T42" fmla="*/ 23 w 44"/>
                  <a:gd name="T43" fmla="*/ 10 h 21"/>
                  <a:gd name="T44" fmla="*/ 24 w 44"/>
                  <a:gd name="T45" fmla="*/ 8 h 21"/>
                  <a:gd name="T46" fmla="*/ 20 w 44"/>
                  <a:gd name="T47" fmla="*/ 17 h 21"/>
                  <a:gd name="T48" fmla="*/ 21 w 44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" h="21">
                    <a:moveTo>
                      <a:pt x="21" y="18"/>
                    </a:moveTo>
                    <a:cubicBezTo>
                      <a:pt x="23" y="17"/>
                      <a:pt x="24" y="15"/>
                      <a:pt x="26" y="13"/>
                    </a:cubicBezTo>
                    <a:cubicBezTo>
                      <a:pt x="26" y="13"/>
                      <a:pt x="30" y="8"/>
                      <a:pt x="30" y="10"/>
                    </a:cubicBezTo>
                    <a:cubicBezTo>
                      <a:pt x="30" y="12"/>
                      <a:pt x="30" y="15"/>
                      <a:pt x="30" y="17"/>
                    </a:cubicBezTo>
                    <a:cubicBezTo>
                      <a:pt x="30" y="18"/>
                      <a:pt x="31" y="18"/>
                      <a:pt x="31" y="17"/>
                    </a:cubicBezTo>
                    <a:cubicBezTo>
                      <a:pt x="32" y="16"/>
                      <a:pt x="33" y="8"/>
                      <a:pt x="33" y="13"/>
                    </a:cubicBezTo>
                    <a:cubicBezTo>
                      <a:pt x="34" y="16"/>
                      <a:pt x="34" y="18"/>
                      <a:pt x="36" y="20"/>
                    </a:cubicBezTo>
                    <a:cubicBezTo>
                      <a:pt x="36" y="21"/>
                      <a:pt x="37" y="21"/>
                      <a:pt x="37" y="20"/>
                    </a:cubicBezTo>
                    <a:cubicBezTo>
                      <a:pt x="36" y="18"/>
                      <a:pt x="34" y="11"/>
                      <a:pt x="38" y="14"/>
                    </a:cubicBezTo>
                    <a:cubicBezTo>
                      <a:pt x="39" y="16"/>
                      <a:pt x="41" y="17"/>
                      <a:pt x="43" y="18"/>
                    </a:cubicBezTo>
                    <a:cubicBezTo>
                      <a:pt x="44" y="18"/>
                      <a:pt x="44" y="17"/>
                      <a:pt x="44" y="17"/>
                    </a:cubicBezTo>
                    <a:cubicBezTo>
                      <a:pt x="43" y="14"/>
                      <a:pt x="41" y="11"/>
                      <a:pt x="38" y="9"/>
                    </a:cubicBezTo>
                    <a:cubicBezTo>
                      <a:pt x="37" y="6"/>
                      <a:pt x="35" y="3"/>
                      <a:pt x="32" y="2"/>
                    </a:cubicBezTo>
                    <a:cubicBezTo>
                      <a:pt x="27" y="2"/>
                      <a:pt x="23" y="2"/>
                      <a:pt x="18" y="3"/>
                    </a:cubicBezTo>
                    <a:cubicBezTo>
                      <a:pt x="12" y="3"/>
                      <a:pt x="6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6" y="3"/>
                      <a:pt x="11" y="3"/>
                      <a:pt x="16" y="5"/>
                    </a:cubicBezTo>
                    <a:cubicBezTo>
                      <a:pt x="17" y="5"/>
                      <a:pt x="13" y="6"/>
                      <a:pt x="13" y="6"/>
                    </a:cubicBezTo>
                    <a:cubicBezTo>
                      <a:pt x="11" y="7"/>
                      <a:pt x="11" y="7"/>
                      <a:pt x="10" y="8"/>
                    </a:cubicBezTo>
                    <a:cubicBezTo>
                      <a:pt x="9" y="8"/>
                      <a:pt x="10" y="9"/>
                      <a:pt x="10" y="9"/>
                    </a:cubicBezTo>
                    <a:cubicBezTo>
                      <a:pt x="14" y="9"/>
                      <a:pt x="17" y="11"/>
                      <a:pt x="20" y="12"/>
                    </a:cubicBezTo>
                    <a:cubicBezTo>
                      <a:pt x="21" y="12"/>
                      <a:pt x="22" y="11"/>
                      <a:pt x="23" y="10"/>
                    </a:cubicBezTo>
                    <a:cubicBezTo>
                      <a:pt x="24" y="9"/>
                      <a:pt x="27" y="4"/>
                      <a:pt x="24" y="8"/>
                    </a:cubicBezTo>
                    <a:cubicBezTo>
                      <a:pt x="22" y="11"/>
                      <a:pt x="21" y="14"/>
                      <a:pt x="20" y="17"/>
                    </a:cubicBezTo>
                    <a:cubicBezTo>
                      <a:pt x="20" y="18"/>
                      <a:pt x="20" y="18"/>
                      <a:pt x="21" y="18"/>
                    </a:cubicBezTo>
                    <a:close/>
                  </a:path>
                </a:pathLst>
              </a:custGeom>
              <a:solidFill>
                <a:srgbClr val="61BC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268"/>
              <p:cNvSpPr/>
              <p:nvPr/>
            </p:nvSpPr>
            <p:spPr bwMode="auto">
              <a:xfrm>
                <a:off x="4181" y="1255"/>
                <a:ext cx="56" cy="75"/>
              </a:xfrm>
              <a:custGeom>
                <a:avLst/>
                <a:gdLst>
                  <a:gd name="T0" fmla="*/ 19 w 21"/>
                  <a:gd name="T1" fmla="*/ 28 h 28"/>
                  <a:gd name="T2" fmla="*/ 20 w 21"/>
                  <a:gd name="T3" fmla="*/ 28 h 28"/>
                  <a:gd name="T4" fmla="*/ 20 w 21"/>
                  <a:gd name="T5" fmla="*/ 28 h 28"/>
                  <a:gd name="T6" fmla="*/ 21 w 21"/>
                  <a:gd name="T7" fmla="*/ 26 h 28"/>
                  <a:gd name="T8" fmla="*/ 20 w 21"/>
                  <a:gd name="T9" fmla="*/ 25 h 28"/>
                  <a:gd name="T10" fmla="*/ 20 w 21"/>
                  <a:gd name="T11" fmla="*/ 18 h 28"/>
                  <a:gd name="T12" fmla="*/ 17 w 21"/>
                  <a:gd name="T13" fmla="*/ 14 h 28"/>
                  <a:gd name="T14" fmla="*/ 13 w 21"/>
                  <a:gd name="T15" fmla="*/ 7 h 28"/>
                  <a:gd name="T16" fmla="*/ 0 w 21"/>
                  <a:gd name="T17" fmla="*/ 3 h 28"/>
                  <a:gd name="T18" fmla="*/ 0 w 21"/>
                  <a:gd name="T19" fmla="*/ 4 h 28"/>
                  <a:gd name="T20" fmla="*/ 9 w 21"/>
                  <a:gd name="T21" fmla="*/ 7 h 28"/>
                  <a:gd name="T22" fmla="*/ 15 w 21"/>
                  <a:gd name="T23" fmla="*/ 18 h 28"/>
                  <a:gd name="T24" fmla="*/ 17 w 21"/>
                  <a:gd name="T25" fmla="*/ 22 h 28"/>
                  <a:gd name="T26" fmla="*/ 19 w 21"/>
                  <a:gd name="T27" fmla="*/ 25 h 28"/>
                  <a:gd name="T28" fmla="*/ 19 w 21"/>
                  <a:gd name="T29" fmla="*/ 26 h 28"/>
                  <a:gd name="T30" fmla="*/ 11 w 21"/>
                  <a:gd name="T31" fmla="*/ 21 h 28"/>
                  <a:gd name="T32" fmla="*/ 2 w 21"/>
                  <a:gd name="T33" fmla="*/ 18 h 28"/>
                  <a:gd name="T34" fmla="*/ 1 w 21"/>
                  <a:gd name="T35" fmla="*/ 19 h 28"/>
                  <a:gd name="T36" fmla="*/ 9 w 21"/>
                  <a:gd name="T37" fmla="*/ 27 h 28"/>
                  <a:gd name="T38" fmla="*/ 14 w 21"/>
                  <a:gd name="T39" fmla="*/ 28 h 28"/>
                  <a:gd name="T40" fmla="*/ 19 w 21"/>
                  <a:gd name="T4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8">
                    <a:moveTo>
                      <a:pt x="19" y="28"/>
                    </a:moveTo>
                    <a:cubicBezTo>
                      <a:pt x="19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7"/>
                      <a:pt x="21" y="27"/>
                      <a:pt x="21" y="26"/>
                    </a:cubicBezTo>
                    <a:cubicBezTo>
                      <a:pt x="21" y="26"/>
                      <a:pt x="21" y="25"/>
                      <a:pt x="20" y="25"/>
                    </a:cubicBezTo>
                    <a:cubicBezTo>
                      <a:pt x="20" y="23"/>
                      <a:pt x="21" y="20"/>
                      <a:pt x="20" y="18"/>
                    </a:cubicBezTo>
                    <a:cubicBezTo>
                      <a:pt x="20" y="16"/>
                      <a:pt x="18" y="15"/>
                      <a:pt x="17" y="14"/>
                    </a:cubicBezTo>
                    <a:cubicBezTo>
                      <a:pt x="16" y="12"/>
                      <a:pt x="15" y="10"/>
                      <a:pt x="13" y="7"/>
                    </a:cubicBezTo>
                    <a:cubicBezTo>
                      <a:pt x="10" y="2"/>
                      <a:pt x="6" y="0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3" y="5"/>
                      <a:pt x="6" y="6"/>
                      <a:pt x="9" y="7"/>
                    </a:cubicBezTo>
                    <a:cubicBezTo>
                      <a:pt x="13" y="10"/>
                      <a:pt x="14" y="14"/>
                      <a:pt x="15" y="18"/>
                    </a:cubicBezTo>
                    <a:cubicBezTo>
                      <a:pt x="15" y="19"/>
                      <a:pt x="16" y="21"/>
                      <a:pt x="17" y="22"/>
                    </a:cubicBezTo>
                    <a:cubicBezTo>
                      <a:pt x="18" y="23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6"/>
                    </a:cubicBezTo>
                    <a:cubicBezTo>
                      <a:pt x="17" y="24"/>
                      <a:pt x="14" y="22"/>
                      <a:pt x="11" y="21"/>
                    </a:cubicBezTo>
                    <a:cubicBezTo>
                      <a:pt x="8" y="20"/>
                      <a:pt x="5" y="20"/>
                      <a:pt x="2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3" y="22"/>
                      <a:pt x="5" y="25"/>
                      <a:pt x="9" y="27"/>
                    </a:cubicBezTo>
                    <a:cubicBezTo>
                      <a:pt x="11" y="27"/>
                      <a:pt x="12" y="28"/>
                      <a:pt x="14" y="28"/>
                    </a:cubicBezTo>
                    <a:cubicBezTo>
                      <a:pt x="16" y="28"/>
                      <a:pt x="18" y="28"/>
                      <a:pt x="19" y="2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269"/>
              <p:cNvSpPr/>
              <p:nvPr/>
            </p:nvSpPr>
            <p:spPr bwMode="auto">
              <a:xfrm>
                <a:off x="4242" y="1274"/>
                <a:ext cx="62" cy="72"/>
              </a:xfrm>
              <a:custGeom>
                <a:avLst/>
                <a:gdLst>
                  <a:gd name="T0" fmla="*/ 10 w 23"/>
                  <a:gd name="T1" fmla="*/ 18 h 27"/>
                  <a:gd name="T2" fmla="*/ 8 w 23"/>
                  <a:gd name="T3" fmla="*/ 18 h 27"/>
                  <a:gd name="T4" fmla="*/ 6 w 23"/>
                  <a:gd name="T5" fmla="*/ 21 h 27"/>
                  <a:gd name="T6" fmla="*/ 4 w 23"/>
                  <a:gd name="T7" fmla="*/ 24 h 27"/>
                  <a:gd name="T8" fmla="*/ 2 w 23"/>
                  <a:gd name="T9" fmla="*/ 26 h 27"/>
                  <a:gd name="T10" fmla="*/ 0 w 23"/>
                  <a:gd name="T11" fmla="*/ 27 h 27"/>
                  <a:gd name="T12" fmla="*/ 1 w 23"/>
                  <a:gd name="T13" fmla="*/ 27 h 27"/>
                  <a:gd name="T14" fmla="*/ 10 w 23"/>
                  <a:gd name="T15" fmla="*/ 25 h 27"/>
                  <a:gd name="T16" fmla="*/ 17 w 23"/>
                  <a:gd name="T17" fmla="*/ 24 h 27"/>
                  <a:gd name="T18" fmla="*/ 22 w 23"/>
                  <a:gd name="T19" fmla="*/ 17 h 27"/>
                  <a:gd name="T20" fmla="*/ 12 w 23"/>
                  <a:gd name="T21" fmla="*/ 0 h 27"/>
                  <a:gd name="T22" fmla="*/ 12 w 23"/>
                  <a:gd name="T23" fmla="*/ 1 h 27"/>
                  <a:gd name="T24" fmla="*/ 17 w 23"/>
                  <a:gd name="T25" fmla="*/ 14 h 27"/>
                  <a:gd name="T26" fmla="*/ 10 w 23"/>
                  <a:gd name="T27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7">
                    <a:moveTo>
                      <a:pt x="10" y="18"/>
                    </a:moveTo>
                    <a:cubicBezTo>
                      <a:pt x="9" y="18"/>
                      <a:pt x="8" y="18"/>
                      <a:pt x="8" y="18"/>
                    </a:cubicBezTo>
                    <a:cubicBezTo>
                      <a:pt x="8" y="19"/>
                      <a:pt x="7" y="21"/>
                      <a:pt x="6" y="21"/>
                    </a:cubicBezTo>
                    <a:cubicBezTo>
                      <a:pt x="6" y="23"/>
                      <a:pt x="5" y="23"/>
                      <a:pt x="4" y="24"/>
                    </a:cubicBezTo>
                    <a:cubicBezTo>
                      <a:pt x="3" y="25"/>
                      <a:pt x="2" y="26"/>
                      <a:pt x="2" y="26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4" y="27"/>
                      <a:pt x="7" y="26"/>
                      <a:pt x="10" y="25"/>
                    </a:cubicBezTo>
                    <a:cubicBezTo>
                      <a:pt x="12" y="25"/>
                      <a:pt x="15" y="25"/>
                      <a:pt x="17" y="24"/>
                    </a:cubicBezTo>
                    <a:cubicBezTo>
                      <a:pt x="21" y="24"/>
                      <a:pt x="22" y="20"/>
                      <a:pt x="22" y="17"/>
                    </a:cubicBezTo>
                    <a:cubicBezTo>
                      <a:pt x="23" y="10"/>
                      <a:pt x="21" y="1"/>
                      <a:pt x="12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7" y="4"/>
                      <a:pt x="18" y="8"/>
                      <a:pt x="17" y="14"/>
                    </a:cubicBezTo>
                    <a:cubicBezTo>
                      <a:pt x="15" y="20"/>
                      <a:pt x="13" y="17"/>
                      <a:pt x="1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270"/>
              <p:cNvSpPr/>
              <p:nvPr/>
            </p:nvSpPr>
            <p:spPr bwMode="auto">
              <a:xfrm>
                <a:off x="4277" y="1341"/>
                <a:ext cx="70" cy="67"/>
              </a:xfrm>
              <a:custGeom>
                <a:avLst/>
                <a:gdLst>
                  <a:gd name="T0" fmla="*/ 0 w 26"/>
                  <a:gd name="T1" fmla="*/ 18 h 25"/>
                  <a:gd name="T2" fmla="*/ 0 w 26"/>
                  <a:gd name="T3" fmla="*/ 19 h 25"/>
                  <a:gd name="T4" fmla="*/ 22 w 26"/>
                  <a:gd name="T5" fmla="*/ 17 h 25"/>
                  <a:gd name="T6" fmla="*/ 16 w 26"/>
                  <a:gd name="T7" fmla="*/ 1 h 25"/>
                  <a:gd name="T8" fmla="*/ 15 w 26"/>
                  <a:gd name="T9" fmla="*/ 1 h 25"/>
                  <a:gd name="T10" fmla="*/ 15 w 26"/>
                  <a:gd name="T11" fmla="*/ 9 h 25"/>
                  <a:gd name="T12" fmla="*/ 13 w 26"/>
                  <a:gd name="T13" fmla="*/ 11 h 25"/>
                  <a:gd name="T14" fmla="*/ 9 w 26"/>
                  <a:gd name="T15" fmla="*/ 13 h 25"/>
                  <a:gd name="T16" fmla="*/ 9 w 26"/>
                  <a:gd name="T17" fmla="*/ 13 h 25"/>
                  <a:gd name="T18" fmla="*/ 8 w 26"/>
                  <a:gd name="T19" fmla="*/ 13 h 25"/>
                  <a:gd name="T20" fmla="*/ 8 w 26"/>
                  <a:gd name="T21" fmla="*/ 14 h 25"/>
                  <a:gd name="T22" fmla="*/ 7 w 26"/>
                  <a:gd name="T23" fmla="*/ 16 h 25"/>
                  <a:gd name="T24" fmla="*/ 0 w 26"/>
                  <a:gd name="T25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25">
                    <a:moveTo>
                      <a:pt x="0" y="18"/>
                    </a:moveTo>
                    <a:cubicBezTo>
                      <a:pt x="0" y="18"/>
                      <a:pt x="0" y="19"/>
                      <a:pt x="0" y="19"/>
                    </a:cubicBezTo>
                    <a:cubicBezTo>
                      <a:pt x="7" y="22"/>
                      <a:pt x="17" y="25"/>
                      <a:pt x="22" y="17"/>
                    </a:cubicBezTo>
                    <a:cubicBezTo>
                      <a:pt x="26" y="11"/>
                      <a:pt x="23" y="2"/>
                      <a:pt x="16" y="1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6" y="4"/>
                      <a:pt x="16" y="7"/>
                      <a:pt x="15" y="9"/>
                    </a:cubicBezTo>
                    <a:cubicBezTo>
                      <a:pt x="15" y="10"/>
                      <a:pt x="14" y="10"/>
                      <a:pt x="13" y="11"/>
                    </a:cubicBezTo>
                    <a:cubicBezTo>
                      <a:pt x="12" y="12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7" y="14"/>
                      <a:pt x="7" y="15"/>
                      <a:pt x="7" y="16"/>
                    </a:cubicBezTo>
                    <a:cubicBezTo>
                      <a:pt x="5" y="18"/>
                      <a:pt x="3" y="19"/>
                      <a:pt x="0" y="18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271"/>
              <p:cNvSpPr/>
              <p:nvPr/>
            </p:nvSpPr>
            <p:spPr bwMode="auto">
              <a:xfrm>
                <a:off x="4240" y="1378"/>
                <a:ext cx="45" cy="80"/>
              </a:xfrm>
              <a:custGeom>
                <a:avLst/>
                <a:gdLst>
                  <a:gd name="T0" fmla="*/ 16 w 17"/>
                  <a:gd name="T1" fmla="*/ 20 h 30"/>
                  <a:gd name="T2" fmla="*/ 15 w 17"/>
                  <a:gd name="T3" fmla="*/ 8 h 30"/>
                  <a:gd name="T4" fmla="*/ 12 w 17"/>
                  <a:gd name="T5" fmla="*/ 3 h 30"/>
                  <a:gd name="T6" fmla="*/ 8 w 17"/>
                  <a:gd name="T7" fmla="*/ 0 h 30"/>
                  <a:gd name="T8" fmla="*/ 8 w 17"/>
                  <a:gd name="T9" fmla="*/ 0 h 30"/>
                  <a:gd name="T10" fmla="*/ 8 w 17"/>
                  <a:gd name="T11" fmla="*/ 0 h 30"/>
                  <a:gd name="T12" fmla="*/ 8 w 17"/>
                  <a:gd name="T13" fmla="*/ 0 h 30"/>
                  <a:gd name="T14" fmla="*/ 8 w 17"/>
                  <a:gd name="T15" fmla="*/ 1 h 30"/>
                  <a:gd name="T16" fmla="*/ 8 w 17"/>
                  <a:gd name="T17" fmla="*/ 1 h 30"/>
                  <a:gd name="T18" fmla="*/ 9 w 17"/>
                  <a:gd name="T19" fmla="*/ 2 h 30"/>
                  <a:gd name="T20" fmla="*/ 14 w 17"/>
                  <a:gd name="T21" fmla="*/ 10 h 30"/>
                  <a:gd name="T22" fmla="*/ 13 w 17"/>
                  <a:gd name="T23" fmla="*/ 14 h 30"/>
                  <a:gd name="T24" fmla="*/ 12 w 17"/>
                  <a:gd name="T25" fmla="*/ 22 h 30"/>
                  <a:gd name="T26" fmla="*/ 1 w 17"/>
                  <a:gd name="T27" fmla="*/ 25 h 30"/>
                  <a:gd name="T28" fmla="*/ 0 w 17"/>
                  <a:gd name="T29" fmla="*/ 26 h 30"/>
                  <a:gd name="T30" fmla="*/ 16 w 17"/>
                  <a:gd name="T3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0">
                    <a:moveTo>
                      <a:pt x="16" y="20"/>
                    </a:moveTo>
                    <a:cubicBezTo>
                      <a:pt x="17" y="15"/>
                      <a:pt x="17" y="11"/>
                      <a:pt x="15" y="8"/>
                    </a:cubicBezTo>
                    <a:cubicBezTo>
                      <a:pt x="15" y="6"/>
                      <a:pt x="13" y="5"/>
                      <a:pt x="12" y="3"/>
                    </a:cubicBezTo>
                    <a:cubicBezTo>
                      <a:pt x="11" y="2"/>
                      <a:pt x="10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11" y="5"/>
                      <a:pt x="13" y="7"/>
                      <a:pt x="14" y="10"/>
                    </a:cubicBezTo>
                    <a:cubicBezTo>
                      <a:pt x="14" y="11"/>
                      <a:pt x="13" y="13"/>
                      <a:pt x="13" y="14"/>
                    </a:cubicBezTo>
                    <a:cubicBezTo>
                      <a:pt x="13" y="17"/>
                      <a:pt x="13" y="19"/>
                      <a:pt x="12" y="22"/>
                    </a:cubicBezTo>
                    <a:cubicBezTo>
                      <a:pt x="11" y="27"/>
                      <a:pt x="4" y="26"/>
                      <a:pt x="1" y="25"/>
                    </a:cubicBezTo>
                    <a:cubicBezTo>
                      <a:pt x="0" y="24"/>
                      <a:pt x="0" y="25"/>
                      <a:pt x="0" y="26"/>
                    </a:cubicBezTo>
                    <a:cubicBezTo>
                      <a:pt x="7" y="30"/>
                      <a:pt x="15" y="29"/>
                      <a:pt x="16" y="20"/>
                    </a:cubicBezTo>
                    <a:close/>
                  </a:path>
                </a:pathLst>
              </a:custGeom>
              <a:solidFill>
                <a:srgbClr val="029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272"/>
              <p:cNvSpPr/>
              <p:nvPr/>
            </p:nvSpPr>
            <p:spPr bwMode="auto">
              <a:xfrm>
                <a:off x="4240" y="1252"/>
                <a:ext cx="56" cy="30"/>
              </a:xfrm>
              <a:custGeom>
                <a:avLst/>
                <a:gdLst>
                  <a:gd name="T0" fmla="*/ 1 w 21"/>
                  <a:gd name="T1" fmla="*/ 7 h 11"/>
                  <a:gd name="T2" fmla="*/ 10 w 21"/>
                  <a:gd name="T3" fmla="*/ 4 h 11"/>
                  <a:gd name="T4" fmla="*/ 19 w 21"/>
                  <a:gd name="T5" fmla="*/ 9 h 11"/>
                  <a:gd name="T6" fmla="*/ 19 w 21"/>
                  <a:gd name="T7" fmla="*/ 9 h 11"/>
                  <a:gd name="T8" fmla="*/ 20 w 21"/>
                  <a:gd name="T9" fmla="*/ 11 h 11"/>
                  <a:gd name="T10" fmla="*/ 21 w 21"/>
                  <a:gd name="T11" fmla="*/ 10 h 11"/>
                  <a:gd name="T12" fmla="*/ 20 w 21"/>
                  <a:gd name="T13" fmla="*/ 8 h 11"/>
                  <a:gd name="T14" fmla="*/ 19 w 21"/>
                  <a:gd name="T15" fmla="*/ 7 h 11"/>
                  <a:gd name="T16" fmla="*/ 19 w 21"/>
                  <a:gd name="T17" fmla="*/ 8 h 11"/>
                  <a:gd name="T18" fmla="*/ 18 w 21"/>
                  <a:gd name="T19" fmla="*/ 7 h 11"/>
                  <a:gd name="T20" fmla="*/ 18 w 21"/>
                  <a:gd name="T21" fmla="*/ 6 h 11"/>
                  <a:gd name="T22" fmla="*/ 17 w 21"/>
                  <a:gd name="T23" fmla="*/ 5 h 11"/>
                  <a:gd name="T24" fmla="*/ 15 w 21"/>
                  <a:gd name="T25" fmla="*/ 3 h 11"/>
                  <a:gd name="T26" fmla="*/ 8 w 21"/>
                  <a:gd name="T27" fmla="*/ 1 h 11"/>
                  <a:gd name="T28" fmla="*/ 0 w 21"/>
                  <a:gd name="T29" fmla="*/ 7 h 11"/>
                  <a:gd name="T30" fmla="*/ 1 w 21"/>
                  <a:gd name="T3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">
                    <a:moveTo>
                      <a:pt x="1" y="7"/>
                    </a:moveTo>
                    <a:cubicBezTo>
                      <a:pt x="3" y="4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20" y="10"/>
                      <a:pt x="20" y="11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9"/>
                      <a:pt x="21" y="9"/>
                      <a:pt x="20" y="8"/>
                    </a:cubicBezTo>
                    <a:cubicBezTo>
                      <a:pt x="20" y="7"/>
                      <a:pt x="20" y="7"/>
                      <a:pt x="19" y="7"/>
                    </a:cubicBezTo>
                    <a:cubicBezTo>
                      <a:pt x="19" y="7"/>
                      <a:pt x="19" y="8"/>
                      <a:pt x="19" y="8"/>
                    </a:cubicBezTo>
                    <a:cubicBezTo>
                      <a:pt x="19" y="7"/>
                      <a:pt x="19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5"/>
                    </a:cubicBezTo>
                    <a:cubicBezTo>
                      <a:pt x="16" y="5"/>
                      <a:pt x="16" y="4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  <a:cubicBezTo>
                      <a:pt x="4" y="1"/>
                      <a:pt x="2" y="4"/>
                      <a:pt x="0" y="7"/>
                    </a:cubicBezTo>
                    <a:cubicBezTo>
                      <a:pt x="0" y="7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273"/>
              <p:cNvSpPr/>
              <p:nvPr/>
            </p:nvSpPr>
            <p:spPr bwMode="auto">
              <a:xfrm>
                <a:off x="4152" y="1247"/>
                <a:ext cx="64" cy="35"/>
              </a:xfrm>
              <a:custGeom>
                <a:avLst/>
                <a:gdLst>
                  <a:gd name="T0" fmla="*/ 4 w 24"/>
                  <a:gd name="T1" fmla="*/ 12 h 13"/>
                  <a:gd name="T2" fmla="*/ 11 w 24"/>
                  <a:gd name="T3" fmla="*/ 5 h 13"/>
                  <a:gd name="T4" fmla="*/ 23 w 24"/>
                  <a:gd name="T5" fmla="*/ 6 h 13"/>
                  <a:gd name="T6" fmla="*/ 24 w 24"/>
                  <a:gd name="T7" fmla="*/ 6 h 13"/>
                  <a:gd name="T8" fmla="*/ 18 w 24"/>
                  <a:gd name="T9" fmla="*/ 1 h 13"/>
                  <a:gd name="T10" fmla="*/ 15 w 24"/>
                  <a:gd name="T11" fmla="*/ 0 h 13"/>
                  <a:gd name="T12" fmla="*/ 7 w 24"/>
                  <a:gd name="T13" fmla="*/ 2 h 13"/>
                  <a:gd name="T14" fmla="*/ 3 w 24"/>
                  <a:gd name="T15" fmla="*/ 12 h 13"/>
                  <a:gd name="T16" fmla="*/ 4 w 24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3">
                    <a:moveTo>
                      <a:pt x="4" y="12"/>
                    </a:moveTo>
                    <a:cubicBezTo>
                      <a:pt x="4" y="9"/>
                      <a:pt x="8" y="6"/>
                      <a:pt x="11" y="5"/>
                    </a:cubicBezTo>
                    <a:cubicBezTo>
                      <a:pt x="15" y="2"/>
                      <a:pt x="19" y="3"/>
                      <a:pt x="23" y="6"/>
                    </a:cubicBezTo>
                    <a:cubicBezTo>
                      <a:pt x="23" y="7"/>
                      <a:pt x="24" y="6"/>
                      <a:pt x="24" y="6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7" y="0"/>
                      <a:pt x="16" y="0"/>
                      <a:pt x="15" y="0"/>
                    </a:cubicBezTo>
                    <a:cubicBezTo>
                      <a:pt x="13" y="0"/>
                      <a:pt x="10" y="1"/>
                      <a:pt x="7" y="2"/>
                    </a:cubicBezTo>
                    <a:cubicBezTo>
                      <a:pt x="3" y="4"/>
                      <a:pt x="0" y="8"/>
                      <a:pt x="3" y="12"/>
                    </a:cubicBezTo>
                    <a:cubicBezTo>
                      <a:pt x="3" y="13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274"/>
              <p:cNvSpPr/>
              <p:nvPr/>
            </p:nvSpPr>
            <p:spPr bwMode="auto">
              <a:xfrm>
                <a:off x="4138" y="1359"/>
                <a:ext cx="46" cy="75"/>
              </a:xfrm>
              <a:custGeom>
                <a:avLst/>
                <a:gdLst>
                  <a:gd name="T0" fmla="*/ 13 w 17"/>
                  <a:gd name="T1" fmla="*/ 27 h 28"/>
                  <a:gd name="T2" fmla="*/ 14 w 17"/>
                  <a:gd name="T3" fmla="*/ 18 h 28"/>
                  <a:gd name="T4" fmla="*/ 16 w 17"/>
                  <a:gd name="T5" fmla="*/ 16 h 28"/>
                  <a:gd name="T6" fmla="*/ 16 w 17"/>
                  <a:gd name="T7" fmla="*/ 12 h 28"/>
                  <a:gd name="T8" fmla="*/ 13 w 17"/>
                  <a:gd name="T9" fmla="*/ 4 h 28"/>
                  <a:gd name="T10" fmla="*/ 14 w 17"/>
                  <a:gd name="T11" fmla="*/ 1 h 28"/>
                  <a:gd name="T12" fmla="*/ 13 w 17"/>
                  <a:gd name="T13" fmla="*/ 1 h 28"/>
                  <a:gd name="T14" fmla="*/ 12 w 17"/>
                  <a:gd name="T15" fmla="*/ 28 h 28"/>
                  <a:gd name="T16" fmla="*/ 13 w 17"/>
                  <a:gd name="T17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3" y="27"/>
                    </a:moveTo>
                    <a:cubicBezTo>
                      <a:pt x="10" y="24"/>
                      <a:pt x="10" y="20"/>
                      <a:pt x="14" y="18"/>
                    </a:cubicBezTo>
                    <a:cubicBezTo>
                      <a:pt x="15" y="17"/>
                      <a:pt x="15" y="17"/>
                      <a:pt x="16" y="16"/>
                    </a:cubicBezTo>
                    <a:cubicBezTo>
                      <a:pt x="17" y="15"/>
                      <a:pt x="16" y="13"/>
                      <a:pt x="16" y="12"/>
                    </a:cubicBezTo>
                    <a:cubicBezTo>
                      <a:pt x="17" y="8"/>
                      <a:pt x="16" y="5"/>
                      <a:pt x="13" y="4"/>
                    </a:cubicBezTo>
                    <a:cubicBezTo>
                      <a:pt x="13" y="3"/>
                      <a:pt x="13" y="2"/>
                      <a:pt x="14" y="1"/>
                    </a:cubicBezTo>
                    <a:cubicBezTo>
                      <a:pt x="14" y="1"/>
                      <a:pt x="13" y="0"/>
                      <a:pt x="13" y="1"/>
                    </a:cubicBezTo>
                    <a:cubicBezTo>
                      <a:pt x="4" y="6"/>
                      <a:pt x="0" y="25"/>
                      <a:pt x="12" y="28"/>
                    </a:cubicBezTo>
                    <a:cubicBezTo>
                      <a:pt x="13" y="28"/>
                      <a:pt x="13" y="28"/>
                      <a:pt x="13" y="27"/>
                    </a:cubicBezTo>
                    <a:close/>
                  </a:path>
                </a:pathLst>
              </a:custGeom>
              <a:solidFill>
                <a:srgbClr val="CB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275"/>
              <p:cNvSpPr/>
              <p:nvPr/>
            </p:nvSpPr>
            <p:spPr bwMode="auto">
              <a:xfrm>
                <a:off x="4218" y="1327"/>
                <a:ext cx="38" cy="43"/>
              </a:xfrm>
              <a:custGeom>
                <a:avLst/>
                <a:gdLst>
                  <a:gd name="T0" fmla="*/ 8 w 14"/>
                  <a:gd name="T1" fmla="*/ 16 h 16"/>
                  <a:gd name="T2" fmla="*/ 13 w 14"/>
                  <a:gd name="T3" fmla="*/ 13 h 16"/>
                  <a:gd name="T4" fmla="*/ 13 w 14"/>
                  <a:gd name="T5" fmla="*/ 7 h 16"/>
                  <a:gd name="T6" fmla="*/ 5 w 14"/>
                  <a:gd name="T7" fmla="*/ 0 h 16"/>
                  <a:gd name="T8" fmla="*/ 1 w 14"/>
                  <a:gd name="T9" fmla="*/ 6 h 16"/>
                  <a:gd name="T10" fmla="*/ 2 w 14"/>
                  <a:gd name="T11" fmla="*/ 10 h 16"/>
                  <a:gd name="T12" fmla="*/ 2 w 14"/>
                  <a:gd name="T13" fmla="*/ 14 h 16"/>
                  <a:gd name="T14" fmla="*/ 8 w 1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8" y="16"/>
                    </a:moveTo>
                    <a:cubicBezTo>
                      <a:pt x="10" y="15"/>
                      <a:pt x="12" y="15"/>
                      <a:pt x="13" y="13"/>
                    </a:cubicBezTo>
                    <a:cubicBezTo>
                      <a:pt x="14" y="11"/>
                      <a:pt x="14" y="9"/>
                      <a:pt x="13" y="7"/>
                    </a:cubicBezTo>
                    <a:cubicBezTo>
                      <a:pt x="14" y="3"/>
                      <a:pt x="8" y="0"/>
                      <a:pt x="5" y="0"/>
                    </a:cubicBezTo>
                    <a:cubicBezTo>
                      <a:pt x="1" y="0"/>
                      <a:pt x="0" y="3"/>
                      <a:pt x="1" y="6"/>
                    </a:cubicBezTo>
                    <a:cubicBezTo>
                      <a:pt x="1" y="7"/>
                      <a:pt x="2" y="8"/>
                      <a:pt x="2" y="10"/>
                    </a:cubicBezTo>
                    <a:cubicBezTo>
                      <a:pt x="2" y="11"/>
                      <a:pt x="1" y="12"/>
                      <a:pt x="2" y="14"/>
                    </a:cubicBezTo>
                    <a:cubicBezTo>
                      <a:pt x="3" y="16"/>
                      <a:pt x="5" y="16"/>
                      <a:pt x="8" y="16"/>
                    </a:cubicBezTo>
                    <a:close/>
                  </a:path>
                </a:pathLst>
              </a:custGeom>
              <a:solidFill>
                <a:srgbClr val="EBC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276"/>
              <p:cNvSpPr/>
              <p:nvPr/>
            </p:nvSpPr>
            <p:spPr bwMode="auto">
              <a:xfrm>
                <a:off x="4229" y="1343"/>
                <a:ext cx="21" cy="14"/>
              </a:xfrm>
              <a:custGeom>
                <a:avLst/>
                <a:gdLst>
                  <a:gd name="T0" fmla="*/ 3 w 8"/>
                  <a:gd name="T1" fmla="*/ 4 h 5"/>
                  <a:gd name="T2" fmla="*/ 7 w 8"/>
                  <a:gd name="T3" fmla="*/ 4 h 5"/>
                  <a:gd name="T4" fmla="*/ 7 w 8"/>
                  <a:gd name="T5" fmla="*/ 4 h 5"/>
                  <a:gd name="T6" fmla="*/ 7 w 8"/>
                  <a:gd name="T7" fmla="*/ 2 h 5"/>
                  <a:gd name="T8" fmla="*/ 6 w 8"/>
                  <a:gd name="T9" fmla="*/ 1 h 5"/>
                  <a:gd name="T10" fmla="*/ 5 w 8"/>
                  <a:gd name="T11" fmla="*/ 1 h 5"/>
                  <a:gd name="T12" fmla="*/ 4 w 8"/>
                  <a:gd name="T13" fmla="*/ 1 h 5"/>
                  <a:gd name="T14" fmla="*/ 3 w 8"/>
                  <a:gd name="T15" fmla="*/ 0 h 5"/>
                  <a:gd name="T16" fmla="*/ 1 w 8"/>
                  <a:gd name="T17" fmla="*/ 1 h 5"/>
                  <a:gd name="T18" fmla="*/ 1 w 8"/>
                  <a:gd name="T19" fmla="*/ 1 h 5"/>
                  <a:gd name="T20" fmla="*/ 0 w 8"/>
                  <a:gd name="T21" fmla="*/ 2 h 5"/>
                  <a:gd name="T22" fmla="*/ 2 w 8"/>
                  <a:gd name="T23" fmla="*/ 4 h 5"/>
                  <a:gd name="T24" fmla="*/ 3 w 8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5">
                    <a:moveTo>
                      <a:pt x="3" y="4"/>
                    </a:moveTo>
                    <a:cubicBezTo>
                      <a:pt x="4" y="3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8" y="2"/>
                      <a:pt x="7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5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277"/>
              <p:cNvSpPr/>
              <p:nvPr/>
            </p:nvSpPr>
            <p:spPr bwMode="auto">
              <a:xfrm>
                <a:off x="4288" y="1258"/>
                <a:ext cx="219" cy="217"/>
              </a:xfrm>
              <a:custGeom>
                <a:avLst/>
                <a:gdLst>
                  <a:gd name="T0" fmla="*/ 22 w 82"/>
                  <a:gd name="T1" fmla="*/ 70 h 81"/>
                  <a:gd name="T2" fmla="*/ 30 w 82"/>
                  <a:gd name="T3" fmla="*/ 68 h 81"/>
                  <a:gd name="T4" fmla="*/ 35 w 82"/>
                  <a:gd name="T5" fmla="*/ 65 h 81"/>
                  <a:gd name="T6" fmla="*/ 41 w 82"/>
                  <a:gd name="T7" fmla="*/ 72 h 81"/>
                  <a:gd name="T8" fmla="*/ 64 w 82"/>
                  <a:gd name="T9" fmla="*/ 69 h 81"/>
                  <a:gd name="T10" fmla="*/ 58 w 82"/>
                  <a:gd name="T11" fmla="*/ 54 h 81"/>
                  <a:gd name="T12" fmla="*/ 59 w 82"/>
                  <a:gd name="T13" fmla="*/ 53 h 81"/>
                  <a:gd name="T14" fmla="*/ 65 w 82"/>
                  <a:gd name="T15" fmla="*/ 55 h 81"/>
                  <a:gd name="T16" fmla="*/ 72 w 82"/>
                  <a:gd name="T17" fmla="*/ 54 h 81"/>
                  <a:gd name="T18" fmla="*/ 74 w 82"/>
                  <a:gd name="T19" fmla="*/ 32 h 81"/>
                  <a:gd name="T20" fmla="*/ 58 w 82"/>
                  <a:gd name="T21" fmla="*/ 29 h 81"/>
                  <a:gd name="T22" fmla="*/ 62 w 82"/>
                  <a:gd name="T23" fmla="*/ 18 h 81"/>
                  <a:gd name="T24" fmla="*/ 51 w 82"/>
                  <a:gd name="T25" fmla="*/ 6 h 81"/>
                  <a:gd name="T26" fmla="*/ 29 w 82"/>
                  <a:gd name="T27" fmla="*/ 18 h 81"/>
                  <a:gd name="T28" fmla="*/ 29 w 82"/>
                  <a:gd name="T29" fmla="*/ 19 h 81"/>
                  <a:gd name="T30" fmla="*/ 29 w 82"/>
                  <a:gd name="T31" fmla="*/ 20 h 81"/>
                  <a:gd name="T32" fmla="*/ 20 w 82"/>
                  <a:gd name="T33" fmla="*/ 16 h 81"/>
                  <a:gd name="T34" fmla="*/ 6 w 82"/>
                  <a:gd name="T35" fmla="*/ 21 h 81"/>
                  <a:gd name="T36" fmla="*/ 16 w 82"/>
                  <a:gd name="T37" fmla="*/ 45 h 81"/>
                  <a:gd name="T38" fmla="*/ 24 w 82"/>
                  <a:gd name="T39" fmla="*/ 44 h 81"/>
                  <a:gd name="T40" fmla="*/ 16 w 82"/>
                  <a:gd name="T41" fmla="*/ 50 h 81"/>
                  <a:gd name="T42" fmla="*/ 12 w 82"/>
                  <a:gd name="T43" fmla="*/ 67 h 81"/>
                  <a:gd name="T44" fmla="*/ 22 w 82"/>
                  <a:gd name="T45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81">
                    <a:moveTo>
                      <a:pt x="22" y="70"/>
                    </a:moveTo>
                    <a:cubicBezTo>
                      <a:pt x="25" y="70"/>
                      <a:pt x="27" y="69"/>
                      <a:pt x="30" y="68"/>
                    </a:cubicBezTo>
                    <a:cubicBezTo>
                      <a:pt x="32" y="67"/>
                      <a:pt x="33" y="66"/>
                      <a:pt x="35" y="65"/>
                    </a:cubicBezTo>
                    <a:cubicBezTo>
                      <a:pt x="37" y="64"/>
                      <a:pt x="40" y="71"/>
                      <a:pt x="41" y="72"/>
                    </a:cubicBezTo>
                    <a:cubicBezTo>
                      <a:pt x="46" y="81"/>
                      <a:pt x="62" y="79"/>
                      <a:pt x="64" y="69"/>
                    </a:cubicBezTo>
                    <a:cubicBezTo>
                      <a:pt x="64" y="64"/>
                      <a:pt x="61" y="57"/>
                      <a:pt x="58" y="54"/>
                    </a:cubicBezTo>
                    <a:cubicBezTo>
                      <a:pt x="57" y="52"/>
                      <a:pt x="57" y="53"/>
                      <a:pt x="59" y="53"/>
                    </a:cubicBezTo>
                    <a:cubicBezTo>
                      <a:pt x="61" y="54"/>
                      <a:pt x="63" y="54"/>
                      <a:pt x="65" y="55"/>
                    </a:cubicBezTo>
                    <a:cubicBezTo>
                      <a:pt x="67" y="55"/>
                      <a:pt x="70" y="55"/>
                      <a:pt x="72" y="54"/>
                    </a:cubicBezTo>
                    <a:cubicBezTo>
                      <a:pt x="82" y="50"/>
                      <a:pt x="80" y="38"/>
                      <a:pt x="74" y="32"/>
                    </a:cubicBezTo>
                    <a:cubicBezTo>
                      <a:pt x="71" y="28"/>
                      <a:pt x="63" y="27"/>
                      <a:pt x="58" y="29"/>
                    </a:cubicBezTo>
                    <a:cubicBezTo>
                      <a:pt x="60" y="26"/>
                      <a:pt x="62" y="22"/>
                      <a:pt x="62" y="18"/>
                    </a:cubicBezTo>
                    <a:cubicBezTo>
                      <a:pt x="62" y="13"/>
                      <a:pt x="56" y="8"/>
                      <a:pt x="51" y="6"/>
                    </a:cubicBezTo>
                    <a:cubicBezTo>
                      <a:pt x="42" y="0"/>
                      <a:pt x="29" y="7"/>
                      <a:pt x="29" y="18"/>
                    </a:cubicBezTo>
                    <a:cubicBezTo>
                      <a:pt x="29" y="18"/>
                      <a:pt x="29" y="19"/>
                      <a:pt x="29" y="19"/>
                    </a:cubicBezTo>
                    <a:cubicBezTo>
                      <a:pt x="29" y="19"/>
                      <a:pt x="29" y="20"/>
                      <a:pt x="29" y="20"/>
                    </a:cubicBezTo>
                    <a:cubicBezTo>
                      <a:pt x="26" y="18"/>
                      <a:pt x="24" y="17"/>
                      <a:pt x="20" y="16"/>
                    </a:cubicBezTo>
                    <a:cubicBezTo>
                      <a:pt x="15" y="14"/>
                      <a:pt x="9" y="17"/>
                      <a:pt x="6" y="21"/>
                    </a:cubicBezTo>
                    <a:cubicBezTo>
                      <a:pt x="0" y="30"/>
                      <a:pt x="4" y="46"/>
                      <a:pt x="16" y="45"/>
                    </a:cubicBezTo>
                    <a:cubicBezTo>
                      <a:pt x="18" y="45"/>
                      <a:pt x="22" y="44"/>
                      <a:pt x="24" y="44"/>
                    </a:cubicBezTo>
                    <a:cubicBezTo>
                      <a:pt x="20" y="45"/>
                      <a:pt x="18" y="47"/>
                      <a:pt x="16" y="50"/>
                    </a:cubicBezTo>
                    <a:cubicBezTo>
                      <a:pt x="12" y="54"/>
                      <a:pt x="10" y="61"/>
                      <a:pt x="12" y="67"/>
                    </a:cubicBezTo>
                    <a:cubicBezTo>
                      <a:pt x="13" y="70"/>
                      <a:pt x="19" y="70"/>
                      <a:pt x="22" y="7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278"/>
              <p:cNvSpPr/>
              <p:nvPr/>
            </p:nvSpPr>
            <p:spPr bwMode="auto">
              <a:xfrm>
                <a:off x="4368" y="131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279"/>
              <p:cNvSpPr/>
              <p:nvPr/>
            </p:nvSpPr>
            <p:spPr bwMode="auto">
              <a:xfrm>
                <a:off x="4414" y="1330"/>
                <a:ext cx="91" cy="56"/>
              </a:xfrm>
              <a:custGeom>
                <a:avLst/>
                <a:gdLst>
                  <a:gd name="T0" fmla="*/ 1 w 34"/>
                  <a:gd name="T1" fmla="*/ 21 h 21"/>
                  <a:gd name="T2" fmla="*/ 13 w 34"/>
                  <a:gd name="T3" fmla="*/ 19 h 21"/>
                  <a:gd name="T4" fmla="*/ 19 w 34"/>
                  <a:gd name="T5" fmla="*/ 20 h 21"/>
                  <a:gd name="T6" fmla="*/ 20 w 34"/>
                  <a:gd name="T7" fmla="*/ 19 h 21"/>
                  <a:gd name="T8" fmla="*/ 20 w 34"/>
                  <a:gd name="T9" fmla="*/ 18 h 21"/>
                  <a:gd name="T10" fmla="*/ 31 w 34"/>
                  <a:gd name="T11" fmla="*/ 20 h 21"/>
                  <a:gd name="T12" fmla="*/ 32 w 34"/>
                  <a:gd name="T13" fmla="*/ 20 h 21"/>
                  <a:gd name="T14" fmla="*/ 21 w 34"/>
                  <a:gd name="T15" fmla="*/ 2 h 21"/>
                  <a:gd name="T16" fmla="*/ 11 w 34"/>
                  <a:gd name="T17" fmla="*/ 3 h 21"/>
                  <a:gd name="T18" fmla="*/ 7 w 34"/>
                  <a:gd name="T19" fmla="*/ 9 h 21"/>
                  <a:gd name="T20" fmla="*/ 0 w 34"/>
                  <a:gd name="T21" fmla="*/ 17 h 21"/>
                  <a:gd name="T22" fmla="*/ 1 w 34"/>
                  <a:gd name="T23" fmla="*/ 18 h 21"/>
                  <a:gd name="T24" fmla="*/ 2 w 34"/>
                  <a:gd name="T25" fmla="*/ 19 h 21"/>
                  <a:gd name="T26" fmla="*/ 0 w 34"/>
                  <a:gd name="T27" fmla="*/ 20 h 21"/>
                  <a:gd name="T28" fmla="*/ 1 w 34"/>
                  <a:gd name="T2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4" h="21">
                    <a:moveTo>
                      <a:pt x="1" y="21"/>
                    </a:moveTo>
                    <a:cubicBezTo>
                      <a:pt x="5" y="20"/>
                      <a:pt x="9" y="19"/>
                      <a:pt x="13" y="19"/>
                    </a:cubicBezTo>
                    <a:cubicBezTo>
                      <a:pt x="14" y="19"/>
                      <a:pt x="17" y="21"/>
                      <a:pt x="19" y="20"/>
                    </a:cubicBezTo>
                    <a:cubicBezTo>
                      <a:pt x="19" y="20"/>
                      <a:pt x="20" y="20"/>
                      <a:pt x="20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19" y="11"/>
                      <a:pt x="30" y="19"/>
                      <a:pt x="31" y="20"/>
                    </a:cubicBezTo>
                    <a:cubicBezTo>
                      <a:pt x="31" y="21"/>
                      <a:pt x="32" y="21"/>
                      <a:pt x="32" y="20"/>
                    </a:cubicBezTo>
                    <a:cubicBezTo>
                      <a:pt x="34" y="13"/>
                      <a:pt x="28" y="4"/>
                      <a:pt x="21" y="2"/>
                    </a:cubicBezTo>
                    <a:cubicBezTo>
                      <a:pt x="18" y="0"/>
                      <a:pt x="14" y="1"/>
                      <a:pt x="11" y="3"/>
                    </a:cubicBezTo>
                    <a:cubicBezTo>
                      <a:pt x="9" y="5"/>
                      <a:pt x="8" y="7"/>
                      <a:pt x="7" y="9"/>
                    </a:cubicBezTo>
                    <a:cubicBezTo>
                      <a:pt x="5" y="12"/>
                      <a:pt x="2" y="15"/>
                      <a:pt x="0" y="17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2" y="17"/>
                      <a:pt x="2" y="17"/>
                      <a:pt x="2" y="19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0" y="20"/>
                      <a:pt x="0" y="21"/>
                      <a:pt x="1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280"/>
              <p:cNvSpPr/>
              <p:nvPr/>
            </p:nvSpPr>
            <p:spPr bwMode="auto">
              <a:xfrm>
                <a:off x="4333" y="1367"/>
                <a:ext cx="107" cy="75"/>
              </a:xfrm>
              <a:custGeom>
                <a:avLst/>
                <a:gdLst>
                  <a:gd name="T0" fmla="*/ 8 w 40"/>
                  <a:gd name="T1" fmla="*/ 21 h 28"/>
                  <a:gd name="T2" fmla="*/ 26 w 40"/>
                  <a:gd name="T3" fmla="*/ 21 h 28"/>
                  <a:gd name="T4" fmla="*/ 31 w 40"/>
                  <a:gd name="T5" fmla="*/ 26 h 28"/>
                  <a:gd name="T6" fmla="*/ 35 w 40"/>
                  <a:gd name="T7" fmla="*/ 20 h 28"/>
                  <a:gd name="T8" fmla="*/ 35 w 40"/>
                  <a:gd name="T9" fmla="*/ 11 h 28"/>
                  <a:gd name="T10" fmla="*/ 35 w 40"/>
                  <a:gd name="T11" fmla="*/ 11 h 28"/>
                  <a:gd name="T12" fmla="*/ 28 w 40"/>
                  <a:gd name="T13" fmla="*/ 3 h 28"/>
                  <a:gd name="T14" fmla="*/ 26 w 40"/>
                  <a:gd name="T15" fmla="*/ 3 h 28"/>
                  <a:gd name="T16" fmla="*/ 17 w 40"/>
                  <a:gd name="T17" fmla="*/ 2 h 28"/>
                  <a:gd name="T18" fmla="*/ 0 w 40"/>
                  <a:gd name="T19" fmla="*/ 8 h 28"/>
                  <a:gd name="T20" fmla="*/ 1 w 40"/>
                  <a:gd name="T21" fmla="*/ 9 h 28"/>
                  <a:gd name="T22" fmla="*/ 10 w 40"/>
                  <a:gd name="T23" fmla="*/ 13 h 28"/>
                  <a:gd name="T24" fmla="*/ 8 w 40"/>
                  <a:gd name="T25" fmla="*/ 20 h 28"/>
                  <a:gd name="T26" fmla="*/ 8 w 40"/>
                  <a:gd name="T27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28">
                    <a:moveTo>
                      <a:pt x="8" y="21"/>
                    </a:moveTo>
                    <a:cubicBezTo>
                      <a:pt x="14" y="19"/>
                      <a:pt x="21" y="15"/>
                      <a:pt x="26" y="21"/>
                    </a:cubicBezTo>
                    <a:cubicBezTo>
                      <a:pt x="28" y="23"/>
                      <a:pt x="29" y="26"/>
                      <a:pt x="31" y="26"/>
                    </a:cubicBezTo>
                    <a:cubicBezTo>
                      <a:pt x="35" y="28"/>
                      <a:pt x="34" y="20"/>
                      <a:pt x="35" y="20"/>
                    </a:cubicBezTo>
                    <a:cubicBezTo>
                      <a:pt x="40" y="23"/>
                      <a:pt x="37" y="16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3" y="7"/>
                      <a:pt x="32" y="4"/>
                      <a:pt x="28" y="3"/>
                    </a:cubicBezTo>
                    <a:cubicBezTo>
                      <a:pt x="28" y="3"/>
                      <a:pt x="27" y="3"/>
                      <a:pt x="26" y="3"/>
                    </a:cubicBezTo>
                    <a:cubicBezTo>
                      <a:pt x="23" y="5"/>
                      <a:pt x="20" y="3"/>
                      <a:pt x="17" y="2"/>
                    </a:cubicBezTo>
                    <a:cubicBezTo>
                      <a:pt x="12" y="0"/>
                      <a:pt x="3" y="2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5" y="8"/>
                      <a:pt x="7" y="12"/>
                      <a:pt x="10" y="13"/>
                    </a:cubicBezTo>
                    <a:cubicBezTo>
                      <a:pt x="10" y="13"/>
                      <a:pt x="7" y="19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281"/>
              <p:cNvSpPr/>
              <p:nvPr/>
            </p:nvSpPr>
            <p:spPr bwMode="auto">
              <a:xfrm>
                <a:off x="4304" y="1300"/>
                <a:ext cx="88" cy="84"/>
              </a:xfrm>
              <a:custGeom>
                <a:avLst/>
                <a:gdLst>
                  <a:gd name="T0" fmla="*/ 31 w 33"/>
                  <a:gd name="T1" fmla="*/ 30 h 31"/>
                  <a:gd name="T2" fmla="*/ 32 w 33"/>
                  <a:gd name="T3" fmla="*/ 30 h 31"/>
                  <a:gd name="T4" fmla="*/ 32 w 33"/>
                  <a:gd name="T5" fmla="*/ 30 h 31"/>
                  <a:gd name="T6" fmla="*/ 29 w 33"/>
                  <a:gd name="T7" fmla="*/ 19 h 31"/>
                  <a:gd name="T8" fmla="*/ 27 w 33"/>
                  <a:gd name="T9" fmla="*/ 16 h 31"/>
                  <a:gd name="T10" fmla="*/ 26 w 33"/>
                  <a:gd name="T11" fmla="*/ 15 h 31"/>
                  <a:gd name="T12" fmla="*/ 18 w 33"/>
                  <a:gd name="T13" fmla="*/ 7 h 31"/>
                  <a:gd name="T14" fmla="*/ 1 w 33"/>
                  <a:gd name="T15" fmla="*/ 5 h 31"/>
                  <a:gd name="T16" fmla="*/ 1 w 33"/>
                  <a:gd name="T17" fmla="*/ 6 h 31"/>
                  <a:gd name="T18" fmla="*/ 8 w 33"/>
                  <a:gd name="T19" fmla="*/ 19 h 31"/>
                  <a:gd name="T20" fmla="*/ 8 w 33"/>
                  <a:gd name="T21" fmla="*/ 20 h 31"/>
                  <a:gd name="T22" fmla="*/ 23 w 33"/>
                  <a:gd name="T23" fmla="*/ 26 h 31"/>
                  <a:gd name="T24" fmla="*/ 23 w 33"/>
                  <a:gd name="T25" fmla="*/ 26 h 31"/>
                  <a:gd name="T26" fmla="*/ 30 w 33"/>
                  <a:gd name="T27" fmla="*/ 30 h 31"/>
                  <a:gd name="T28" fmla="*/ 30 w 33"/>
                  <a:gd name="T29" fmla="*/ 30 h 31"/>
                  <a:gd name="T30" fmla="*/ 31 w 33"/>
                  <a:gd name="T31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1">
                    <a:moveTo>
                      <a:pt x="31" y="30"/>
                    </a:moveTo>
                    <a:cubicBezTo>
                      <a:pt x="31" y="30"/>
                      <a:pt x="32" y="30"/>
                      <a:pt x="32" y="30"/>
                    </a:cubicBezTo>
                    <a:cubicBezTo>
                      <a:pt x="32" y="31"/>
                      <a:pt x="33" y="30"/>
                      <a:pt x="32" y="30"/>
                    </a:cubicBezTo>
                    <a:cubicBezTo>
                      <a:pt x="30" y="26"/>
                      <a:pt x="29" y="23"/>
                      <a:pt x="29" y="19"/>
                    </a:cubicBezTo>
                    <a:cubicBezTo>
                      <a:pt x="28" y="18"/>
                      <a:pt x="28" y="17"/>
                      <a:pt x="27" y="16"/>
                    </a:cubicBezTo>
                    <a:cubicBezTo>
                      <a:pt x="27" y="16"/>
                      <a:pt x="27" y="15"/>
                      <a:pt x="26" y="15"/>
                    </a:cubicBezTo>
                    <a:cubicBezTo>
                      <a:pt x="22" y="13"/>
                      <a:pt x="20" y="11"/>
                      <a:pt x="18" y="7"/>
                    </a:cubicBezTo>
                    <a:cubicBezTo>
                      <a:pt x="15" y="0"/>
                      <a:pt x="6" y="1"/>
                      <a:pt x="1" y="5"/>
                    </a:cubicBezTo>
                    <a:cubicBezTo>
                      <a:pt x="0" y="5"/>
                      <a:pt x="0" y="6"/>
                      <a:pt x="1" y="6"/>
                    </a:cubicBezTo>
                    <a:cubicBezTo>
                      <a:pt x="5" y="7"/>
                      <a:pt x="11" y="15"/>
                      <a:pt x="8" y="19"/>
                    </a:cubicBezTo>
                    <a:cubicBezTo>
                      <a:pt x="8" y="19"/>
                      <a:pt x="8" y="20"/>
                      <a:pt x="8" y="20"/>
                    </a:cubicBezTo>
                    <a:cubicBezTo>
                      <a:pt x="13" y="22"/>
                      <a:pt x="18" y="24"/>
                      <a:pt x="23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8"/>
                      <a:pt x="27" y="29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1" y="31"/>
                      <a:pt x="31" y="30"/>
                      <a:pt x="31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282"/>
              <p:cNvSpPr/>
              <p:nvPr/>
            </p:nvSpPr>
            <p:spPr bwMode="auto">
              <a:xfrm>
                <a:off x="4317" y="13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283"/>
              <p:cNvSpPr/>
              <p:nvPr/>
            </p:nvSpPr>
            <p:spPr bwMode="auto">
              <a:xfrm>
                <a:off x="4416" y="1319"/>
                <a:ext cx="81" cy="56"/>
              </a:xfrm>
              <a:custGeom>
                <a:avLst/>
                <a:gdLst>
                  <a:gd name="T0" fmla="*/ 1 w 30"/>
                  <a:gd name="T1" fmla="*/ 21 h 21"/>
                  <a:gd name="T2" fmla="*/ 9 w 30"/>
                  <a:gd name="T3" fmla="*/ 16 h 21"/>
                  <a:gd name="T4" fmla="*/ 20 w 30"/>
                  <a:gd name="T5" fmla="*/ 14 h 21"/>
                  <a:gd name="T6" fmla="*/ 20 w 30"/>
                  <a:gd name="T7" fmla="*/ 14 h 21"/>
                  <a:gd name="T8" fmla="*/ 20 w 30"/>
                  <a:gd name="T9" fmla="*/ 12 h 21"/>
                  <a:gd name="T10" fmla="*/ 25 w 30"/>
                  <a:gd name="T11" fmla="*/ 14 h 21"/>
                  <a:gd name="T12" fmla="*/ 26 w 30"/>
                  <a:gd name="T13" fmla="*/ 15 h 21"/>
                  <a:gd name="T14" fmla="*/ 29 w 30"/>
                  <a:gd name="T15" fmla="*/ 17 h 21"/>
                  <a:gd name="T16" fmla="*/ 30 w 30"/>
                  <a:gd name="T17" fmla="*/ 16 h 21"/>
                  <a:gd name="T18" fmla="*/ 0 w 30"/>
                  <a:gd name="T19" fmla="*/ 20 h 21"/>
                  <a:gd name="T20" fmla="*/ 1 w 30"/>
                  <a:gd name="T2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1">
                    <a:moveTo>
                      <a:pt x="1" y="21"/>
                    </a:moveTo>
                    <a:cubicBezTo>
                      <a:pt x="4" y="19"/>
                      <a:pt x="6" y="17"/>
                      <a:pt x="9" y="16"/>
                    </a:cubicBezTo>
                    <a:cubicBezTo>
                      <a:pt x="12" y="15"/>
                      <a:pt x="17" y="15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1" y="12"/>
                      <a:pt x="23" y="13"/>
                      <a:pt x="25" y="14"/>
                    </a:cubicBezTo>
                    <a:cubicBezTo>
                      <a:pt x="25" y="14"/>
                      <a:pt x="26" y="14"/>
                      <a:pt x="26" y="15"/>
                    </a:cubicBezTo>
                    <a:cubicBezTo>
                      <a:pt x="27" y="15"/>
                      <a:pt x="28" y="16"/>
                      <a:pt x="29" y="17"/>
                    </a:cubicBezTo>
                    <a:cubicBezTo>
                      <a:pt x="29" y="17"/>
                      <a:pt x="30" y="17"/>
                      <a:pt x="30" y="16"/>
                    </a:cubicBezTo>
                    <a:cubicBezTo>
                      <a:pt x="26" y="0"/>
                      <a:pt x="3" y="6"/>
                      <a:pt x="0" y="20"/>
                    </a:cubicBezTo>
                    <a:cubicBezTo>
                      <a:pt x="0" y="21"/>
                      <a:pt x="1" y="21"/>
                      <a:pt x="1" y="21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284"/>
              <p:cNvSpPr/>
              <p:nvPr/>
            </p:nvSpPr>
            <p:spPr bwMode="auto">
              <a:xfrm>
                <a:off x="4333" y="1370"/>
                <a:ext cx="83" cy="56"/>
              </a:xfrm>
              <a:custGeom>
                <a:avLst/>
                <a:gdLst>
                  <a:gd name="T0" fmla="*/ 7 w 31"/>
                  <a:gd name="T1" fmla="*/ 15 h 21"/>
                  <a:gd name="T2" fmla="*/ 11 w 31"/>
                  <a:gd name="T3" fmla="*/ 14 h 21"/>
                  <a:gd name="T4" fmla="*/ 15 w 31"/>
                  <a:gd name="T5" fmla="*/ 13 h 21"/>
                  <a:gd name="T6" fmla="*/ 16 w 31"/>
                  <a:gd name="T7" fmla="*/ 14 h 21"/>
                  <a:gd name="T8" fmla="*/ 19 w 31"/>
                  <a:gd name="T9" fmla="*/ 15 h 21"/>
                  <a:gd name="T10" fmla="*/ 27 w 31"/>
                  <a:gd name="T11" fmla="*/ 20 h 21"/>
                  <a:gd name="T12" fmla="*/ 28 w 31"/>
                  <a:gd name="T13" fmla="*/ 20 h 21"/>
                  <a:gd name="T14" fmla="*/ 29 w 31"/>
                  <a:gd name="T15" fmla="*/ 15 h 21"/>
                  <a:gd name="T16" fmla="*/ 30 w 31"/>
                  <a:gd name="T17" fmla="*/ 15 h 21"/>
                  <a:gd name="T18" fmla="*/ 30 w 31"/>
                  <a:gd name="T19" fmla="*/ 12 h 21"/>
                  <a:gd name="T20" fmla="*/ 30 w 31"/>
                  <a:gd name="T21" fmla="*/ 12 h 21"/>
                  <a:gd name="T22" fmla="*/ 28 w 31"/>
                  <a:gd name="T23" fmla="*/ 3 h 21"/>
                  <a:gd name="T24" fmla="*/ 25 w 31"/>
                  <a:gd name="T25" fmla="*/ 3 h 21"/>
                  <a:gd name="T26" fmla="*/ 16 w 31"/>
                  <a:gd name="T27" fmla="*/ 2 h 21"/>
                  <a:gd name="T28" fmla="*/ 0 w 31"/>
                  <a:gd name="T29" fmla="*/ 7 h 21"/>
                  <a:gd name="T30" fmla="*/ 1 w 31"/>
                  <a:gd name="T31" fmla="*/ 8 h 21"/>
                  <a:gd name="T32" fmla="*/ 8 w 31"/>
                  <a:gd name="T33" fmla="*/ 6 h 21"/>
                  <a:gd name="T34" fmla="*/ 9 w 31"/>
                  <a:gd name="T35" fmla="*/ 7 h 21"/>
                  <a:gd name="T36" fmla="*/ 6 w 31"/>
                  <a:gd name="T37" fmla="*/ 14 h 21"/>
                  <a:gd name="T38" fmla="*/ 7 w 31"/>
                  <a:gd name="T39" fmla="*/ 1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1">
                    <a:moveTo>
                      <a:pt x="7" y="15"/>
                    </a:moveTo>
                    <a:cubicBezTo>
                      <a:pt x="8" y="15"/>
                      <a:pt x="9" y="14"/>
                      <a:pt x="11" y="14"/>
                    </a:cubicBezTo>
                    <a:cubicBezTo>
                      <a:pt x="12" y="12"/>
                      <a:pt x="13" y="12"/>
                      <a:pt x="15" y="13"/>
                    </a:cubicBezTo>
                    <a:cubicBezTo>
                      <a:pt x="15" y="13"/>
                      <a:pt x="15" y="14"/>
                      <a:pt x="16" y="14"/>
                    </a:cubicBezTo>
                    <a:cubicBezTo>
                      <a:pt x="17" y="15"/>
                      <a:pt x="17" y="15"/>
                      <a:pt x="19" y="15"/>
                    </a:cubicBezTo>
                    <a:cubicBezTo>
                      <a:pt x="22" y="16"/>
                      <a:pt x="25" y="18"/>
                      <a:pt x="27" y="20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8" y="18"/>
                      <a:pt x="26" y="13"/>
                      <a:pt x="29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4"/>
                      <a:pt x="30" y="13"/>
                      <a:pt x="30" y="12"/>
                    </a:cubicBezTo>
                    <a:cubicBezTo>
                      <a:pt x="30" y="12"/>
                      <a:pt x="31" y="12"/>
                      <a:pt x="30" y="12"/>
                    </a:cubicBezTo>
                    <a:cubicBezTo>
                      <a:pt x="30" y="10"/>
                      <a:pt x="30" y="4"/>
                      <a:pt x="28" y="3"/>
                    </a:cubicBezTo>
                    <a:cubicBezTo>
                      <a:pt x="26" y="2"/>
                      <a:pt x="26" y="2"/>
                      <a:pt x="25" y="3"/>
                    </a:cubicBezTo>
                    <a:cubicBezTo>
                      <a:pt x="21" y="3"/>
                      <a:pt x="20" y="2"/>
                      <a:pt x="16" y="2"/>
                    </a:cubicBezTo>
                    <a:cubicBezTo>
                      <a:pt x="11" y="1"/>
                      <a:pt x="2" y="0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2" y="7"/>
                      <a:pt x="11" y="2"/>
                      <a:pt x="8" y="6"/>
                    </a:cubicBezTo>
                    <a:cubicBezTo>
                      <a:pt x="8" y="6"/>
                      <a:pt x="9" y="7"/>
                      <a:pt x="9" y="7"/>
                    </a:cubicBezTo>
                    <a:cubicBezTo>
                      <a:pt x="15" y="7"/>
                      <a:pt x="8" y="13"/>
                      <a:pt x="6" y="14"/>
                    </a:cubicBezTo>
                    <a:cubicBezTo>
                      <a:pt x="6" y="15"/>
                      <a:pt x="6" y="16"/>
                      <a:pt x="7" y="15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285"/>
              <p:cNvSpPr/>
              <p:nvPr/>
            </p:nvSpPr>
            <p:spPr bwMode="auto">
              <a:xfrm>
                <a:off x="4309" y="1268"/>
                <a:ext cx="147" cy="102"/>
              </a:xfrm>
              <a:custGeom>
                <a:avLst/>
                <a:gdLst>
                  <a:gd name="T0" fmla="*/ 35 w 55"/>
                  <a:gd name="T1" fmla="*/ 37 h 38"/>
                  <a:gd name="T2" fmla="*/ 47 w 55"/>
                  <a:gd name="T3" fmla="*/ 25 h 38"/>
                  <a:gd name="T4" fmla="*/ 39 w 55"/>
                  <a:gd name="T5" fmla="*/ 1 h 38"/>
                  <a:gd name="T6" fmla="*/ 22 w 55"/>
                  <a:gd name="T7" fmla="*/ 15 h 38"/>
                  <a:gd name="T8" fmla="*/ 21 w 55"/>
                  <a:gd name="T9" fmla="*/ 15 h 38"/>
                  <a:gd name="T10" fmla="*/ 13 w 55"/>
                  <a:gd name="T11" fmla="*/ 12 h 38"/>
                  <a:gd name="T12" fmla="*/ 1 w 55"/>
                  <a:gd name="T13" fmla="*/ 16 h 38"/>
                  <a:gd name="T14" fmla="*/ 1 w 55"/>
                  <a:gd name="T15" fmla="*/ 17 h 38"/>
                  <a:gd name="T16" fmla="*/ 17 w 55"/>
                  <a:gd name="T17" fmla="*/ 29 h 38"/>
                  <a:gd name="T18" fmla="*/ 23 w 55"/>
                  <a:gd name="T19" fmla="*/ 32 h 38"/>
                  <a:gd name="T20" fmla="*/ 28 w 55"/>
                  <a:gd name="T21" fmla="*/ 35 h 38"/>
                  <a:gd name="T22" fmla="*/ 35 w 55"/>
                  <a:gd name="T2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38">
                    <a:moveTo>
                      <a:pt x="35" y="37"/>
                    </a:moveTo>
                    <a:cubicBezTo>
                      <a:pt x="44" y="36"/>
                      <a:pt x="42" y="31"/>
                      <a:pt x="47" y="25"/>
                    </a:cubicBezTo>
                    <a:cubicBezTo>
                      <a:pt x="55" y="16"/>
                      <a:pt x="51" y="3"/>
                      <a:pt x="39" y="1"/>
                    </a:cubicBezTo>
                    <a:cubicBezTo>
                      <a:pt x="31" y="0"/>
                      <a:pt x="17" y="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19" y="14"/>
                      <a:pt x="16" y="13"/>
                      <a:pt x="13" y="12"/>
                    </a:cubicBezTo>
                    <a:cubicBezTo>
                      <a:pt x="8" y="11"/>
                      <a:pt x="4" y="12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12" y="15"/>
                      <a:pt x="10" y="25"/>
                      <a:pt x="17" y="29"/>
                    </a:cubicBezTo>
                    <a:cubicBezTo>
                      <a:pt x="19" y="30"/>
                      <a:pt x="19" y="28"/>
                      <a:pt x="23" y="32"/>
                    </a:cubicBezTo>
                    <a:cubicBezTo>
                      <a:pt x="25" y="33"/>
                      <a:pt x="27" y="34"/>
                      <a:pt x="28" y="35"/>
                    </a:cubicBezTo>
                    <a:cubicBezTo>
                      <a:pt x="30" y="37"/>
                      <a:pt x="32" y="38"/>
                      <a:pt x="35" y="37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286"/>
              <p:cNvSpPr/>
              <p:nvPr/>
            </p:nvSpPr>
            <p:spPr bwMode="auto">
              <a:xfrm>
                <a:off x="4419" y="1279"/>
                <a:ext cx="27" cy="80"/>
              </a:xfrm>
              <a:custGeom>
                <a:avLst/>
                <a:gdLst>
                  <a:gd name="T0" fmla="*/ 1 w 10"/>
                  <a:gd name="T1" fmla="*/ 30 h 30"/>
                  <a:gd name="T2" fmla="*/ 3 w 10"/>
                  <a:gd name="T3" fmla="*/ 27 h 30"/>
                  <a:gd name="T4" fmla="*/ 3 w 10"/>
                  <a:gd name="T5" fmla="*/ 27 h 30"/>
                  <a:gd name="T6" fmla="*/ 7 w 10"/>
                  <a:gd name="T7" fmla="*/ 20 h 30"/>
                  <a:gd name="T8" fmla="*/ 10 w 10"/>
                  <a:gd name="T9" fmla="*/ 11 h 30"/>
                  <a:gd name="T10" fmla="*/ 10 w 10"/>
                  <a:gd name="T11" fmla="*/ 11 h 30"/>
                  <a:gd name="T12" fmla="*/ 5 w 10"/>
                  <a:gd name="T13" fmla="*/ 0 h 30"/>
                  <a:gd name="T14" fmla="*/ 4 w 10"/>
                  <a:gd name="T15" fmla="*/ 0 h 30"/>
                  <a:gd name="T16" fmla="*/ 4 w 10"/>
                  <a:gd name="T17" fmla="*/ 1 h 30"/>
                  <a:gd name="T18" fmla="*/ 3 w 10"/>
                  <a:gd name="T19" fmla="*/ 1 h 30"/>
                  <a:gd name="T20" fmla="*/ 4 w 10"/>
                  <a:gd name="T21" fmla="*/ 22 h 30"/>
                  <a:gd name="T22" fmla="*/ 2 w 10"/>
                  <a:gd name="T23" fmla="*/ 24 h 30"/>
                  <a:gd name="T24" fmla="*/ 2 w 10"/>
                  <a:gd name="T25" fmla="*/ 25 h 30"/>
                  <a:gd name="T26" fmla="*/ 2 w 10"/>
                  <a:gd name="T27" fmla="*/ 27 h 30"/>
                  <a:gd name="T28" fmla="*/ 1 w 10"/>
                  <a:gd name="T29" fmla="*/ 27 h 30"/>
                  <a:gd name="T30" fmla="*/ 0 w 10"/>
                  <a:gd name="T31" fmla="*/ 29 h 30"/>
                  <a:gd name="T32" fmla="*/ 1 w 10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30">
                    <a:moveTo>
                      <a:pt x="1" y="30"/>
                    </a:moveTo>
                    <a:cubicBezTo>
                      <a:pt x="2" y="29"/>
                      <a:pt x="2" y="28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4"/>
                      <a:pt x="6" y="22"/>
                      <a:pt x="7" y="20"/>
                    </a:cubicBezTo>
                    <a:cubicBezTo>
                      <a:pt x="9" y="17"/>
                      <a:pt x="10" y="14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7"/>
                      <a:pt x="8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8"/>
                      <a:pt x="6" y="16"/>
                      <a:pt x="4" y="22"/>
                    </a:cubicBezTo>
                    <a:cubicBezTo>
                      <a:pt x="3" y="23"/>
                      <a:pt x="2" y="24"/>
                      <a:pt x="2" y="24"/>
                    </a:cubicBezTo>
                    <a:cubicBezTo>
                      <a:pt x="1" y="25"/>
                      <a:pt x="2" y="25"/>
                      <a:pt x="2" y="25"/>
                    </a:cubicBezTo>
                    <a:cubicBezTo>
                      <a:pt x="2" y="26"/>
                      <a:pt x="2" y="26"/>
                      <a:pt x="2" y="27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8"/>
                      <a:pt x="1" y="29"/>
                      <a:pt x="0" y="29"/>
                    </a:cubicBezTo>
                    <a:cubicBezTo>
                      <a:pt x="0" y="30"/>
                      <a:pt x="1" y="30"/>
                      <a:pt x="1" y="3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287"/>
              <p:cNvSpPr/>
              <p:nvPr/>
            </p:nvSpPr>
            <p:spPr bwMode="auto">
              <a:xfrm>
                <a:off x="4363" y="1274"/>
                <a:ext cx="27" cy="75"/>
              </a:xfrm>
              <a:custGeom>
                <a:avLst/>
                <a:gdLst>
                  <a:gd name="T0" fmla="*/ 10 w 10"/>
                  <a:gd name="T1" fmla="*/ 27 h 28"/>
                  <a:gd name="T2" fmla="*/ 5 w 10"/>
                  <a:gd name="T3" fmla="*/ 4 h 28"/>
                  <a:gd name="T4" fmla="*/ 7 w 10"/>
                  <a:gd name="T5" fmla="*/ 2 h 28"/>
                  <a:gd name="T6" fmla="*/ 8 w 10"/>
                  <a:gd name="T7" fmla="*/ 2 h 28"/>
                  <a:gd name="T8" fmla="*/ 9 w 10"/>
                  <a:gd name="T9" fmla="*/ 1 h 28"/>
                  <a:gd name="T10" fmla="*/ 10 w 10"/>
                  <a:gd name="T11" fmla="*/ 0 h 28"/>
                  <a:gd name="T12" fmla="*/ 3 w 10"/>
                  <a:gd name="T13" fmla="*/ 5 h 28"/>
                  <a:gd name="T14" fmla="*/ 1 w 10"/>
                  <a:gd name="T15" fmla="*/ 13 h 28"/>
                  <a:gd name="T16" fmla="*/ 6 w 10"/>
                  <a:gd name="T17" fmla="*/ 21 h 28"/>
                  <a:gd name="T18" fmla="*/ 9 w 10"/>
                  <a:gd name="T19" fmla="*/ 28 h 28"/>
                  <a:gd name="T20" fmla="*/ 10 w 10"/>
                  <a:gd name="T21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10" y="27"/>
                    </a:moveTo>
                    <a:cubicBezTo>
                      <a:pt x="9" y="23"/>
                      <a:pt x="2" y="9"/>
                      <a:pt x="5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6" y="0"/>
                      <a:pt x="4" y="2"/>
                      <a:pt x="3" y="5"/>
                    </a:cubicBezTo>
                    <a:cubicBezTo>
                      <a:pt x="1" y="7"/>
                      <a:pt x="0" y="10"/>
                      <a:pt x="1" y="13"/>
                    </a:cubicBezTo>
                    <a:cubicBezTo>
                      <a:pt x="2" y="16"/>
                      <a:pt x="4" y="18"/>
                      <a:pt x="6" y="21"/>
                    </a:cubicBezTo>
                    <a:cubicBezTo>
                      <a:pt x="6" y="24"/>
                      <a:pt x="8" y="26"/>
                      <a:pt x="9" y="28"/>
                    </a:cubicBezTo>
                    <a:cubicBezTo>
                      <a:pt x="10" y="28"/>
                      <a:pt x="10" y="28"/>
                      <a:pt x="10" y="27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288"/>
              <p:cNvSpPr/>
              <p:nvPr/>
            </p:nvSpPr>
            <p:spPr bwMode="auto">
              <a:xfrm>
                <a:off x="4365" y="1351"/>
                <a:ext cx="46" cy="54"/>
              </a:xfrm>
              <a:custGeom>
                <a:avLst/>
                <a:gdLst>
                  <a:gd name="T0" fmla="*/ 15 w 17"/>
                  <a:gd name="T1" fmla="*/ 12 h 20"/>
                  <a:gd name="T2" fmla="*/ 16 w 17"/>
                  <a:gd name="T3" fmla="*/ 11 h 20"/>
                  <a:gd name="T4" fmla="*/ 15 w 17"/>
                  <a:gd name="T5" fmla="*/ 3 h 20"/>
                  <a:gd name="T6" fmla="*/ 8 w 17"/>
                  <a:gd name="T7" fmla="*/ 1 h 20"/>
                  <a:gd name="T8" fmla="*/ 1 w 17"/>
                  <a:gd name="T9" fmla="*/ 9 h 20"/>
                  <a:gd name="T10" fmla="*/ 4 w 17"/>
                  <a:gd name="T11" fmla="*/ 15 h 20"/>
                  <a:gd name="T12" fmla="*/ 6 w 17"/>
                  <a:gd name="T13" fmla="*/ 15 h 20"/>
                  <a:gd name="T14" fmla="*/ 8 w 17"/>
                  <a:gd name="T15" fmla="*/ 18 h 20"/>
                  <a:gd name="T16" fmla="*/ 15 w 17"/>
                  <a:gd name="T1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5" y="12"/>
                    </a:moveTo>
                    <a:cubicBezTo>
                      <a:pt x="15" y="12"/>
                      <a:pt x="16" y="12"/>
                      <a:pt x="16" y="11"/>
                    </a:cubicBezTo>
                    <a:cubicBezTo>
                      <a:pt x="17" y="9"/>
                      <a:pt x="17" y="5"/>
                      <a:pt x="15" y="3"/>
                    </a:cubicBezTo>
                    <a:cubicBezTo>
                      <a:pt x="14" y="0"/>
                      <a:pt x="10" y="1"/>
                      <a:pt x="8" y="1"/>
                    </a:cubicBezTo>
                    <a:cubicBezTo>
                      <a:pt x="4" y="0"/>
                      <a:pt x="0" y="5"/>
                      <a:pt x="1" y="9"/>
                    </a:cubicBezTo>
                    <a:cubicBezTo>
                      <a:pt x="1" y="11"/>
                      <a:pt x="2" y="14"/>
                      <a:pt x="4" y="15"/>
                    </a:cubicBezTo>
                    <a:cubicBezTo>
                      <a:pt x="5" y="15"/>
                      <a:pt x="6" y="15"/>
                      <a:pt x="6" y="15"/>
                    </a:cubicBezTo>
                    <a:cubicBezTo>
                      <a:pt x="7" y="17"/>
                      <a:pt x="7" y="18"/>
                      <a:pt x="8" y="18"/>
                    </a:cubicBezTo>
                    <a:cubicBezTo>
                      <a:pt x="11" y="20"/>
                      <a:pt x="14" y="15"/>
                      <a:pt x="15" y="12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289"/>
              <p:cNvSpPr/>
              <p:nvPr/>
            </p:nvSpPr>
            <p:spPr bwMode="auto">
              <a:xfrm>
                <a:off x="4368" y="1357"/>
                <a:ext cx="30" cy="45"/>
              </a:xfrm>
              <a:custGeom>
                <a:avLst/>
                <a:gdLst>
                  <a:gd name="T0" fmla="*/ 7 w 11"/>
                  <a:gd name="T1" fmla="*/ 15 h 17"/>
                  <a:gd name="T2" fmla="*/ 9 w 11"/>
                  <a:gd name="T3" fmla="*/ 15 h 17"/>
                  <a:gd name="T4" fmla="*/ 10 w 11"/>
                  <a:gd name="T5" fmla="*/ 11 h 17"/>
                  <a:gd name="T6" fmla="*/ 9 w 11"/>
                  <a:gd name="T7" fmla="*/ 10 h 17"/>
                  <a:gd name="T8" fmla="*/ 9 w 11"/>
                  <a:gd name="T9" fmla="*/ 10 h 17"/>
                  <a:gd name="T10" fmla="*/ 7 w 11"/>
                  <a:gd name="T11" fmla="*/ 1 h 17"/>
                  <a:gd name="T12" fmla="*/ 7 w 11"/>
                  <a:gd name="T13" fmla="*/ 0 h 17"/>
                  <a:gd name="T14" fmla="*/ 0 w 11"/>
                  <a:gd name="T15" fmla="*/ 6 h 17"/>
                  <a:gd name="T16" fmla="*/ 1 w 11"/>
                  <a:gd name="T17" fmla="*/ 11 h 17"/>
                  <a:gd name="T18" fmla="*/ 4 w 11"/>
                  <a:gd name="T19" fmla="*/ 11 h 17"/>
                  <a:gd name="T20" fmla="*/ 7 w 11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7">
                    <a:moveTo>
                      <a:pt x="7" y="15"/>
                    </a:moveTo>
                    <a:cubicBezTo>
                      <a:pt x="8" y="17"/>
                      <a:pt x="8" y="16"/>
                      <a:pt x="9" y="15"/>
                    </a:cubicBezTo>
                    <a:cubicBezTo>
                      <a:pt x="10" y="14"/>
                      <a:pt x="11" y="13"/>
                      <a:pt x="10" y="11"/>
                    </a:cubicBezTo>
                    <a:cubicBezTo>
                      <a:pt x="10" y="11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8"/>
                      <a:pt x="4" y="3"/>
                      <a:pt x="7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3" y="0"/>
                      <a:pt x="1" y="2"/>
                      <a:pt x="0" y="6"/>
                    </a:cubicBezTo>
                    <a:cubicBezTo>
                      <a:pt x="0" y="8"/>
                      <a:pt x="0" y="10"/>
                      <a:pt x="1" y="11"/>
                    </a:cubicBezTo>
                    <a:cubicBezTo>
                      <a:pt x="2" y="12"/>
                      <a:pt x="3" y="12"/>
                      <a:pt x="4" y="11"/>
                    </a:cubicBezTo>
                    <a:cubicBezTo>
                      <a:pt x="5" y="10"/>
                      <a:pt x="7" y="15"/>
                      <a:pt x="7" y="15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290"/>
              <p:cNvSpPr/>
              <p:nvPr/>
            </p:nvSpPr>
            <p:spPr bwMode="auto">
              <a:xfrm>
                <a:off x="4379" y="1367"/>
                <a:ext cx="24" cy="19"/>
              </a:xfrm>
              <a:custGeom>
                <a:avLst/>
                <a:gdLst>
                  <a:gd name="T0" fmla="*/ 7 w 9"/>
                  <a:gd name="T1" fmla="*/ 7 h 7"/>
                  <a:gd name="T2" fmla="*/ 8 w 9"/>
                  <a:gd name="T3" fmla="*/ 3 h 7"/>
                  <a:gd name="T4" fmla="*/ 9 w 9"/>
                  <a:gd name="T5" fmla="*/ 2 h 7"/>
                  <a:gd name="T6" fmla="*/ 6 w 9"/>
                  <a:gd name="T7" fmla="*/ 0 h 7"/>
                  <a:gd name="T8" fmla="*/ 5 w 9"/>
                  <a:gd name="T9" fmla="*/ 0 h 7"/>
                  <a:gd name="T10" fmla="*/ 1 w 9"/>
                  <a:gd name="T11" fmla="*/ 0 h 7"/>
                  <a:gd name="T12" fmla="*/ 0 w 9"/>
                  <a:gd name="T13" fmla="*/ 0 h 7"/>
                  <a:gd name="T14" fmla="*/ 5 w 9"/>
                  <a:gd name="T15" fmla="*/ 4 h 7"/>
                  <a:gd name="T16" fmla="*/ 6 w 9"/>
                  <a:gd name="T17" fmla="*/ 7 h 7"/>
                  <a:gd name="T18" fmla="*/ 7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7" y="7"/>
                    </a:moveTo>
                    <a:cubicBezTo>
                      <a:pt x="7" y="7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4" y="0"/>
                      <a:pt x="3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3"/>
                      <a:pt x="3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7" y="7"/>
                      <a:pt x="7" y="7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291"/>
              <p:cNvSpPr/>
              <p:nvPr/>
            </p:nvSpPr>
            <p:spPr bwMode="auto">
              <a:xfrm>
                <a:off x="4379" y="1266"/>
                <a:ext cx="48" cy="13"/>
              </a:xfrm>
              <a:custGeom>
                <a:avLst/>
                <a:gdLst>
                  <a:gd name="T0" fmla="*/ 1 w 18"/>
                  <a:gd name="T1" fmla="*/ 4 h 5"/>
                  <a:gd name="T2" fmla="*/ 8 w 18"/>
                  <a:gd name="T3" fmla="*/ 4 h 5"/>
                  <a:gd name="T4" fmla="*/ 10 w 18"/>
                  <a:gd name="T5" fmla="*/ 2 h 5"/>
                  <a:gd name="T6" fmla="*/ 17 w 18"/>
                  <a:gd name="T7" fmla="*/ 5 h 5"/>
                  <a:gd name="T8" fmla="*/ 17 w 18"/>
                  <a:gd name="T9" fmla="*/ 4 h 5"/>
                  <a:gd name="T10" fmla="*/ 17 w 18"/>
                  <a:gd name="T11" fmla="*/ 3 h 5"/>
                  <a:gd name="T12" fmla="*/ 17 w 18"/>
                  <a:gd name="T13" fmla="*/ 3 h 5"/>
                  <a:gd name="T14" fmla="*/ 8 w 18"/>
                  <a:gd name="T15" fmla="*/ 0 h 5"/>
                  <a:gd name="T16" fmla="*/ 0 w 18"/>
                  <a:gd name="T17" fmla="*/ 3 h 5"/>
                  <a:gd name="T18" fmla="*/ 1 w 1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5">
                    <a:moveTo>
                      <a:pt x="1" y="4"/>
                    </a:moveTo>
                    <a:cubicBezTo>
                      <a:pt x="3" y="3"/>
                      <a:pt x="6" y="5"/>
                      <a:pt x="8" y="4"/>
                    </a:cubicBezTo>
                    <a:cubicBezTo>
                      <a:pt x="8" y="3"/>
                      <a:pt x="9" y="2"/>
                      <a:pt x="10" y="2"/>
                    </a:cubicBezTo>
                    <a:cubicBezTo>
                      <a:pt x="12" y="4"/>
                      <a:pt x="15" y="3"/>
                      <a:pt x="17" y="5"/>
                    </a:cubicBezTo>
                    <a:cubicBezTo>
                      <a:pt x="17" y="5"/>
                      <a:pt x="18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4" y="2"/>
                      <a:pt x="11" y="0"/>
                      <a:pt x="8" y="0"/>
                    </a:cubicBezTo>
                    <a:cubicBezTo>
                      <a:pt x="5" y="0"/>
                      <a:pt x="3" y="2"/>
                      <a:pt x="0" y="3"/>
                    </a:cubicBezTo>
                    <a:cubicBezTo>
                      <a:pt x="0" y="3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292"/>
              <p:cNvSpPr/>
              <p:nvPr/>
            </p:nvSpPr>
            <p:spPr bwMode="auto">
              <a:xfrm>
                <a:off x="4288" y="1325"/>
                <a:ext cx="51" cy="69"/>
              </a:xfrm>
              <a:custGeom>
                <a:avLst/>
                <a:gdLst>
                  <a:gd name="T0" fmla="*/ 19 w 19"/>
                  <a:gd name="T1" fmla="*/ 20 h 26"/>
                  <a:gd name="T2" fmla="*/ 18 w 19"/>
                  <a:gd name="T3" fmla="*/ 19 h 26"/>
                  <a:gd name="T4" fmla="*/ 11 w 19"/>
                  <a:gd name="T5" fmla="*/ 15 h 26"/>
                  <a:gd name="T6" fmla="*/ 11 w 19"/>
                  <a:gd name="T7" fmla="*/ 14 h 26"/>
                  <a:gd name="T8" fmla="*/ 9 w 19"/>
                  <a:gd name="T9" fmla="*/ 8 h 26"/>
                  <a:gd name="T10" fmla="*/ 6 w 19"/>
                  <a:gd name="T11" fmla="*/ 5 h 26"/>
                  <a:gd name="T12" fmla="*/ 5 w 19"/>
                  <a:gd name="T13" fmla="*/ 1 h 26"/>
                  <a:gd name="T14" fmla="*/ 4 w 19"/>
                  <a:gd name="T15" fmla="*/ 1 h 26"/>
                  <a:gd name="T16" fmla="*/ 19 w 19"/>
                  <a:gd name="T17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6">
                    <a:moveTo>
                      <a:pt x="19" y="20"/>
                    </a:moveTo>
                    <a:cubicBezTo>
                      <a:pt x="19" y="20"/>
                      <a:pt x="19" y="19"/>
                      <a:pt x="18" y="19"/>
                    </a:cubicBezTo>
                    <a:cubicBezTo>
                      <a:pt x="16" y="19"/>
                      <a:pt x="10" y="19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8" y="13"/>
                      <a:pt x="9" y="10"/>
                      <a:pt x="9" y="8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5" y="4"/>
                      <a:pt x="4" y="3"/>
                      <a:pt x="5" y="1"/>
                    </a:cubicBezTo>
                    <a:cubicBezTo>
                      <a:pt x="6" y="1"/>
                      <a:pt x="5" y="0"/>
                      <a:pt x="4" y="1"/>
                    </a:cubicBezTo>
                    <a:cubicBezTo>
                      <a:pt x="0" y="8"/>
                      <a:pt x="10" y="26"/>
                      <a:pt x="19" y="20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293"/>
              <p:cNvSpPr/>
              <p:nvPr/>
            </p:nvSpPr>
            <p:spPr bwMode="auto">
              <a:xfrm>
                <a:off x="4392" y="1442"/>
                <a:ext cx="64" cy="25"/>
              </a:xfrm>
              <a:custGeom>
                <a:avLst/>
                <a:gdLst>
                  <a:gd name="T0" fmla="*/ 13 w 24"/>
                  <a:gd name="T1" fmla="*/ 9 h 9"/>
                  <a:gd name="T2" fmla="*/ 20 w 24"/>
                  <a:gd name="T3" fmla="*/ 6 h 9"/>
                  <a:gd name="T4" fmla="*/ 22 w 24"/>
                  <a:gd name="T5" fmla="*/ 4 h 9"/>
                  <a:gd name="T6" fmla="*/ 23 w 24"/>
                  <a:gd name="T7" fmla="*/ 3 h 9"/>
                  <a:gd name="T8" fmla="*/ 24 w 24"/>
                  <a:gd name="T9" fmla="*/ 2 h 9"/>
                  <a:gd name="T10" fmla="*/ 23 w 24"/>
                  <a:gd name="T11" fmla="*/ 1 h 9"/>
                  <a:gd name="T12" fmla="*/ 22 w 24"/>
                  <a:gd name="T13" fmla="*/ 2 h 9"/>
                  <a:gd name="T14" fmla="*/ 17 w 24"/>
                  <a:gd name="T15" fmla="*/ 4 h 9"/>
                  <a:gd name="T16" fmla="*/ 9 w 24"/>
                  <a:gd name="T17" fmla="*/ 2 h 9"/>
                  <a:gd name="T18" fmla="*/ 1 w 24"/>
                  <a:gd name="T19" fmla="*/ 0 h 9"/>
                  <a:gd name="T20" fmla="*/ 1 w 24"/>
                  <a:gd name="T21" fmla="*/ 1 h 9"/>
                  <a:gd name="T22" fmla="*/ 13 w 24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9">
                    <a:moveTo>
                      <a:pt x="13" y="9"/>
                    </a:moveTo>
                    <a:cubicBezTo>
                      <a:pt x="15" y="9"/>
                      <a:pt x="18" y="7"/>
                      <a:pt x="20" y="6"/>
                    </a:cubicBezTo>
                    <a:cubicBezTo>
                      <a:pt x="21" y="5"/>
                      <a:pt x="21" y="5"/>
                      <a:pt x="22" y="4"/>
                    </a:cubicBezTo>
                    <a:cubicBezTo>
                      <a:pt x="22" y="4"/>
                      <a:pt x="23" y="4"/>
                      <a:pt x="23" y="3"/>
                    </a:cubicBezTo>
                    <a:cubicBezTo>
                      <a:pt x="23" y="3"/>
                      <a:pt x="23" y="3"/>
                      <a:pt x="24" y="2"/>
                    </a:cubicBezTo>
                    <a:cubicBezTo>
                      <a:pt x="24" y="2"/>
                      <a:pt x="23" y="1"/>
                      <a:pt x="23" y="1"/>
                    </a:cubicBezTo>
                    <a:cubicBezTo>
                      <a:pt x="23" y="2"/>
                      <a:pt x="22" y="2"/>
                      <a:pt x="22" y="2"/>
                    </a:cubicBezTo>
                    <a:cubicBezTo>
                      <a:pt x="20" y="2"/>
                      <a:pt x="19" y="2"/>
                      <a:pt x="17" y="4"/>
                    </a:cubicBezTo>
                    <a:cubicBezTo>
                      <a:pt x="14" y="6"/>
                      <a:pt x="12" y="4"/>
                      <a:pt x="9" y="2"/>
                    </a:cubicBezTo>
                    <a:cubicBezTo>
                      <a:pt x="6" y="1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4" y="5"/>
                      <a:pt x="7" y="9"/>
                      <a:pt x="13" y="9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294"/>
              <p:cNvSpPr/>
              <p:nvPr/>
            </p:nvSpPr>
            <p:spPr bwMode="auto">
              <a:xfrm>
                <a:off x="4237" y="1335"/>
                <a:ext cx="195" cy="220"/>
              </a:xfrm>
              <a:custGeom>
                <a:avLst/>
                <a:gdLst>
                  <a:gd name="T0" fmla="*/ 39 w 73"/>
                  <a:gd name="T1" fmla="*/ 81 h 82"/>
                  <a:gd name="T2" fmla="*/ 56 w 73"/>
                  <a:gd name="T3" fmla="*/ 78 h 82"/>
                  <a:gd name="T4" fmla="*/ 56 w 73"/>
                  <a:gd name="T5" fmla="*/ 57 h 82"/>
                  <a:gd name="T6" fmla="*/ 71 w 73"/>
                  <a:gd name="T7" fmla="*/ 38 h 82"/>
                  <a:gd name="T8" fmla="*/ 62 w 73"/>
                  <a:gd name="T9" fmla="*/ 25 h 82"/>
                  <a:gd name="T10" fmla="*/ 56 w 73"/>
                  <a:gd name="T11" fmla="*/ 26 h 82"/>
                  <a:gd name="T12" fmla="*/ 54 w 73"/>
                  <a:gd name="T13" fmla="*/ 27 h 82"/>
                  <a:gd name="T14" fmla="*/ 55 w 73"/>
                  <a:gd name="T15" fmla="*/ 20 h 82"/>
                  <a:gd name="T16" fmla="*/ 41 w 73"/>
                  <a:gd name="T17" fmla="*/ 2 h 82"/>
                  <a:gd name="T18" fmla="*/ 30 w 73"/>
                  <a:gd name="T19" fmla="*/ 10 h 82"/>
                  <a:gd name="T20" fmla="*/ 24 w 73"/>
                  <a:gd name="T21" fmla="*/ 10 h 82"/>
                  <a:gd name="T22" fmla="*/ 13 w 73"/>
                  <a:gd name="T23" fmla="*/ 7 h 82"/>
                  <a:gd name="T24" fmla="*/ 5 w 73"/>
                  <a:gd name="T25" fmla="*/ 31 h 82"/>
                  <a:gd name="T26" fmla="*/ 17 w 73"/>
                  <a:gd name="T27" fmla="*/ 40 h 82"/>
                  <a:gd name="T28" fmla="*/ 19 w 73"/>
                  <a:gd name="T29" fmla="*/ 41 h 82"/>
                  <a:gd name="T30" fmla="*/ 14 w 73"/>
                  <a:gd name="T31" fmla="*/ 42 h 82"/>
                  <a:gd name="T32" fmla="*/ 6 w 73"/>
                  <a:gd name="T33" fmla="*/ 48 h 82"/>
                  <a:gd name="T34" fmla="*/ 4 w 73"/>
                  <a:gd name="T35" fmla="*/ 64 h 82"/>
                  <a:gd name="T36" fmla="*/ 8 w 73"/>
                  <a:gd name="T37" fmla="*/ 67 h 82"/>
                  <a:gd name="T38" fmla="*/ 18 w 73"/>
                  <a:gd name="T39" fmla="*/ 73 h 82"/>
                  <a:gd name="T40" fmla="*/ 28 w 73"/>
                  <a:gd name="T41" fmla="*/ 79 h 82"/>
                  <a:gd name="T42" fmla="*/ 39 w 73"/>
                  <a:gd name="T4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2">
                    <a:moveTo>
                      <a:pt x="39" y="81"/>
                    </a:moveTo>
                    <a:cubicBezTo>
                      <a:pt x="44" y="82"/>
                      <a:pt x="52" y="82"/>
                      <a:pt x="56" y="78"/>
                    </a:cubicBezTo>
                    <a:cubicBezTo>
                      <a:pt x="64" y="72"/>
                      <a:pt x="62" y="63"/>
                      <a:pt x="56" y="57"/>
                    </a:cubicBezTo>
                    <a:cubicBezTo>
                      <a:pt x="65" y="56"/>
                      <a:pt x="73" y="48"/>
                      <a:pt x="71" y="38"/>
                    </a:cubicBezTo>
                    <a:cubicBezTo>
                      <a:pt x="71" y="33"/>
                      <a:pt x="68" y="27"/>
                      <a:pt x="62" y="25"/>
                    </a:cubicBezTo>
                    <a:cubicBezTo>
                      <a:pt x="60" y="25"/>
                      <a:pt x="58" y="25"/>
                      <a:pt x="56" y="26"/>
                    </a:cubicBezTo>
                    <a:cubicBezTo>
                      <a:pt x="56" y="26"/>
                      <a:pt x="54" y="26"/>
                      <a:pt x="54" y="27"/>
                    </a:cubicBezTo>
                    <a:cubicBezTo>
                      <a:pt x="54" y="25"/>
                      <a:pt x="55" y="22"/>
                      <a:pt x="55" y="20"/>
                    </a:cubicBezTo>
                    <a:cubicBezTo>
                      <a:pt x="57" y="11"/>
                      <a:pt x="53" y="0"/>
                      <a:pt x="41" y="2"/>
                    </a:cubicBezTo>
                    <a:cubicBezTo>
                      <a:pt x="36" y="2"/>
                      <a:pt x="33" y="5"/>
                      <a:pt x="30" y="10"/>
                    </a:cubicBezTo>
                    <a:cubicBezTo>
                      <a:pt x="28" y="14"/>
                      <a:pt x="28" y="13"/>
                      <a:pt x="24" y="10"/>
                    </a:cubicBezTo>
                    <a:cubicBezTo>
                      <a:pt x="20" y="8"/>
                      <a:pt x="17" y="7"/>
                      <a:pt x="13" y="7"/>
                    </a:cubicBezTo>
                    <a:cubicBezTo>
                      <a:pt x="2" y="8"/>
                      <a:pt x="0" y="24"/>
                      <a:pt x="5" y="31"/>
                    </a:cubicBezTo>
                    <a:cubicBezTo>
                      <a:pt x="7" y="35"/>
                      <a:pt x="12" y="38"/>
                      <a:pt x="17" y="40"/>
                    </a:cubicBezTo>
                    <a:cubicBezTo>
                      <a:pt x="17" y="40"/>
                      <a:pt x="21" y="40"/>
                      <a:pt x="19" y="41"/>
                    </a:cubicBezTo>
                    <a:cubicBezTo>
                      <a:pt x="17" y="41"/>
                      <a:pt x="15" y="42"/>
                      <a:pt x="14" y="42"/>
                    </a:cubicBezTo>
                    <a:cubicBezTo>
                      <a:pt x="10" y="43"/>
                      <a:pt x="8" y="45"/>
                      <a:pt x="6" y="48"/>
                    </a:cubicBezTo>
                    <a:cubicBezTo>
                      <a:pt x="2" y="53"/>
                      <a:pt x="3" y="58"/>
                      <a:pt x="4" y="64"/>
                    </a:cubicBezTo>
                    <a:cubicBezTo>
                      <a:pt x="5" y="65"/>
                      <a:pt x="6" y="66"/>
                      <a:pt x="8" y="67"/>
                    </a:cubicBezTo>
                    <a:cubicBezTo>
                      <a:pt x="12" y="69"/>
                      <a:pt x="13" y="72"/>
                      <a:pt x="18" y="73"/>
                    </a:cubicBezTo>
                    <a:cubicBezTo>
                      <a:pt x="21" y="74"/>
                      <a:pt x="25" y="77"/>
                      <a:pt x="28" y="79"/>
                    </a:cubicBezTo>
                    <a:cubicBezTo>
                      <a:pt x="31" y="80"/>
                      <a:pt x="35" y="81"/>
                      <a:pt x="39" y="81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295"/>
              <p:cNvSpPr/>
              <p:nvPr/>
            </p:nvSpPr>
            <p:spPr bwMode="auto">
              <a:xfrm>
                <a:off x="4299" y="1346"/>
                <a:ext cx="56" cy="75"/>
              </a:xfrm>
              <a:custGeom>
                <a:avLst/>
                <a:gdLst>
                  <a:gd name="T0" fmla="*/ 13 w 21"/>
                  <a:gd name="T1" fmla="*/ 28 h 28"/>
                  <a:gd name="T2" fmla="*/ 20 w 21"/>
                  <a:gd name="T3" fmla="*/ 10 h 28"/>
                  <a:gd name="T4" fmla="*/ 18 w 21"/>
                  <a:gd name="T5" fmla="*/ 4 h 28"/>
                  <a:gd name="T6" fmla="*/ 11 w 21"/>
                  <a:gd name="T7" fmla="*/ 1 h 28"/>
                  <a:gd name="T8" fmla="*/ 2 w 21"/>
                  <a:gd name="T9" fmla="*/ 9 h 28"/>
                  <a:gd name="T10" fmla="*/ 1 w 21"/>
                  <a:gd name="T11" fmla="*/ 10 h 28"/>
                  <a:gd name="T12" fmla="*/ 5 w 21"/>
                  <a:gd name="T13" fmla="*/ 23 h 28"/>
                  <a:gd name="T14" fmla="*/ 6 w 21"/>
                  <a:gd name="T15" fmla="*/ 23 h 28"/>
                  <a:gd name="T16" fmla="*/ 9 w 21"/>
                  <a:gd name="T17" fmla="*/ 19 h 28"/>
                  <a:gd name="T18" fmla="*/ 12 w 21"/>
                  <a:gd name="T19" fmla="*/ 21 h 28"/>
                  <a:gd name="T20" fmla="*/ 13 w 21"/>
                  <a:gd name="T21" fmla="*/ 21 h 28"/>
                  <a:gd name="T22" fmla="*/ 13 w 21"/>
                  <a:gd name="T23" fmla="*/ 24 h 28"/>
                  <a:gd name="T24" fmla="*/ 12 w 21"/>
                  <a:gd name="T25" fmla="*/ 27 h 28"/>
                  <a:gd name="T26" fmla="*/ 13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3" y="28"/>
                    </a:moveTo>
                    <a:cubicBezTo>
                      <a:pt x="18" y="23"/>
                      <a:pt x="19" y="16"/>
                      <a:pt x="20" y="10"/>
                    </a:cubicBezTo>
                    <a:cubicBezTo>
                      <a:pt x="20" y="7"/>
                      <a:pt x="21" y="3"/>
                      <a:pt x="18" y="4"/>
                    </a:cubicBezTo>
                    <a:cubicBezTo>
                      <a:pt x="16" y="2"/>
                      <a:pt x="14" y="0"/>
                      <a:pt x="11" y="1"/>
                    </a:cubicBezTo>
                    <a:cubicBezTo>
                      <a:pt x="9" y="2"/>
                      <a:pt x="4" y="13"/>
                      <a:pt x="2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4"/>
                      <a:pt x="4" y="18"/>
                      <a:pt x="5" y="23"/>
                    </a:cubicBezTo>
                    <a:cubicBezTo>
                      <a:pt x="5" y="23"/>
                      <a:pt x="6" y="23"/>
                      <a:pt x="6" y="23"/>
                    </a:cubicBezTo>
                    <a:cubicBezTo>
                      <a:pt x="6" y="21"/>
                      <a:pt x="8" y="20"/>
                      <a:pt x="9" y="19"/>
                    </a:cubicBezTo>
                    <a:cubicBezTo>
                      <a:pt x="10" y="18"/>
                      <a:pt x="11" y="20"/>
                      <a:pt x="12" y="21"/>
                    </a:cubicBezTo>
                    <a:cubicBezTo>
                      <a:pt x="12" y="21"/>
                      <a:pt x="13" y="21"/>
                      <a:pt x="13" y="21"/>
                    </a:cubicBezTo>
                    <a:cubicBezTo>
                      <a:pt x="14" y="19"/>
                      <a:pt x="13" y="24"/>
                      <a:pt x="13" y="24"/>
                    </a:cubicBezTo>
                    <a:cubicBezTo>
                      <a:pt x="13" y="25"/>
                      <a:pt x="13" y="26"/>
                      <a:pt x="12" y="27"/>
                    </a:cubicBezTo>
                    <a:cubicBezTo>
                      <a:pt x="12" y="28"/>
                      <a:pt x="13" y="28"/>
                      <a:pt x="13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296"/>
              <p:cNvSpPr/>
              <p:nvPr/>
            </p:nvSpPr>
            <p:spPr bwMode="auto">
              <a:xfrm>
                <a:off x="4248" y="1367"/>
                <a:ext cx="77" cy="83"/>
              </a:xfrm>
              <a:custGeom>
                <a:avLst/>
                <a:gdLst>
                  <a:gd name="T0" fmla="*/ 26 w 29"/>
                  <a:gd name="T1" fmla="*/ 30 h 31"/>
                  <a:gd name="T2" fmla="*/ 29 w 29"/>
                  <a:gd name="T3" fmla="*/ 26 h 31"/>
                  <a:gd name="T4" fmla="*/ 27 w 29"/>
                  <a:gd name="T5" fmla="*/ 20 h 31"/>
                  <a:gd name="T6" fmla="*/ 24 w 29"/>
                  <a:gd name="T7" fmla="*/ 11 h 31"/>
                  <a:gd name="T8" fmla="*/ 21 w 29"/>
                  <a:gd name="T9" fmla="*/ 3 h 31"/>
                  <a:gd name="T10" fmla="*/ 16 w 29"/>
                  <a:gd name="T11" fmla="*/ 0 h 31"/>
                  <a:gd name="T12" fmla="*/ 9 w 29"/>
                  <a:gd name="T13" fmla="*/ 2 h 31"/>
                  <a:gd name="T14" fmla="*/ 5 w 29"/>
                  <a:gd name="T15" fmla="*/ 1 h 31"/>
                  <a:gd name="T16" fmla="*/ 3 w 29"/>
                  <a:gd name="T17" fmla="*/ 2 h 31"/>
                  <a:gd name="T18" fmla="*/ 2 w 29"/>
                  <a:gd name="T19" fmla="*/ 2 h 31"/>
                  <a:gd name="T20" fmla="*/ 2 w 29"/>
                  <a:gd name="T21" fmla="*/ 2 h 31"/>
                  <a:gd name="T22" fmla="*/ 2 w 29"/>
                  <a:gd name="T23" fmla="*/ 2 h 31"/>
                  <a:gd name="T24" fmla="*/ 2 w 29"/>
                  <a:gd name="T25" fmla="*/ 2 h 31"/>
                  <a:gd name="T26" fmla="*/ 2 w 29"/>
                  <a:gd name="T27" fmla="*/ 3 h 31"/>
                  <a:gd name="T28" fmla="*/ 1 w 29"/>
                  <a:gd name="T29" fmla="*/ 4 h 31"/>
                  <a:gd name="T30" fmla="*/ 1 w 29"/>
                  <a:gd name="T31" fmla="*/ 5 h 31"/>
                  <a:gd name="T32" fmla="*/ 4 w 29"/>
                  <a:gd name="T33" fmla="*/ 11 h 31"/>
                  <a:gd name="T34" fmla="*/ 4 w 29"/>
                  <a:gd name="T35" fmla="*/ 12 h 31"/>
                  <a:gd name="T36" fmla="*/ 5 w 29"/>
                  <a:gd name="T37" fmla="*/ 14 h 31"/>
                  <a:gd name="T38" fmla="*/ 13 w 29"/>
                  <a:gd name="T39" fmla="*/ 20 h 31"/>
                  <a:gd name="T40" fmla="*/ 11 w 29"/>
                  <a:gd name="T41" fmla="*/ 22 h 31"/>
                  <a:gd name="T42" fmla="*/ 11 w 29"/>
                  <a:gd name="T43" fmla="*/ 23 h 31"/>
                  <a:gd name="T44" fmla="*/ 26 w 29"/>
                  <a:gd name="T45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31">
                    <a:moveTo>
                      <a:pt x="26" y="30"/>
                    </a:moveTo>
                    <a:cubicBezTo>
                      <a:pt x="29" y="31"/>
                      <a:pt x="29" y="28"/>
                      <a:pt x="29" y="26"/>
                    </a:cubicBezTo>
                    <a:cubicBezTo>
                      <a:pt x="29" y="24"/>
                      <a:pt x="28" y="22"/>
                      <a:pt x="27" y="20"/>
                    </a:cubicBezTo>
                    <a:cubicBezTo>
                      <a:pt x="27" y="16"/>
                      <a:pt x="24" y="14"/>
                      <a:pt x="24" y="11"/>
                    </a:cubicBezTo>
                    <a:cubicBezTo>
                      <a:pt x="23" y="8"/>
                      <a:pt x="23" y="5"/>
                      <a:pt x="21" y="3"/>
                    </a:cubicBezTo>
                    <a:cubicBezTo>
                      <a:pt x="20" y="1"/>
                      <a:pt x="18" y="0"/>
                      <a:pt x="16" y="0"/>
                    </a:cubicBezTo>
                    <a:cubicBezTo>
                      <a:pt x="13" y="0"/>
                      <a:pt x="11" y="2"/>
                      <a:pt x="9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3" y="6"/>
                      <a:pt x="4" y="8"/>
                      <a:pt x="4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7" y="16"/>
                      <a:pt x="10" y="18"/>
                      <a:pt x="13" y="20"/>
                    </a:cubicBezTo>
                    <a:cubicBezTo>
                      <a:pt x="18" y="24"/>
                      <a:pt x="14" y="22"/>
                      <a:pt x="11" y="22"/>
                    </a:cubicBezTo>
                    <a:cubicBezTo>
                      <a:pt x="11" y="22"/>
                      <a:pt x="11" y="23"/>
                      <a:pt x="11" y="23"/>
                    </a:cubicBezTo>
                    <a:cubicBezTo>
                      <a:pt x="15" y="27"/>
                      <a:pt x="21" y="29"/>
                      <a:pt x="26" y="3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297"/>
              <p:cNvSpPr/>
              <p:nvPr/>
            </p:nvSpPr>
            <p:spPr bwMode="auto">
              <a:xfrm>
                <a:off x="4339" y="1445"/>
                <a:ext cx="51" cy="19"/>
              </a:xfrm>
              <a:custGeom>
                <a:avLst/>
                <a:gdLst>
                  <a:gd name="T0" fmla="*/ 1 w 19"/>
                  <a:gd name="T1" fmla="*/ 7 h 7"/>
                  <a:gd name="T2" fmla="*/ 8 w 19"/>
                  <a:gd name="T3" fmla="*/ 5 h 7"/>
                  <a:gd name="T4" fmla="*/ 18 w 19"/>
                  <a:gd name="T5" fmla="*/ 3 h 7"/>
                  <a:gd name="T6" fmla="*/ 18 w 19"/>
                  <a:gd name="T7" fmla="*/ 2 h 7"/>
                  <a:gd name="T8" fmla="*/ 11 w 19"/>
                  <a:gd name="T9" fmla="*/ 0 h 7"/>
                  <a:gd name="T10" fmla="*/ 3 w 19"/>
                  <a:gd name="T11" fmla="*/ 3 h 7"/>
                  <a:gd name="T12" fmla="*/ 2 w 19"/>
                  <a:gd name="T13" fmla="*/ 4 h 7"/>
                  <a:gd name="T14" fmla="*/ 0 w 19"/>
                  <a:gd name="T15" fmla="*/ 6 h 7"/>
                  <a:gd name="T16" fmla="*/ 1 w 19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1" y="7"/>
                    </a:moveTo>
                    <a:cubicBezTo>
                      <a:pt x="3" y="7"/>
                      <a:pt x="6" y="7"/>
                      <a:pt x="8" y="5"/>
                    </a:cubicBezTo>
                    <a:cubicBezTo>
                      <a:pt x="10" y="2"/>
                      <a:pt x="14" y="2"/>
                      <a:pt x="18" y="3"/>
                    </a:cubicBezTo>
                    <a:cubicBezTo>
                      <a:pt x="19" y="4"/>
                      <a:pt x="19" y="3"/>
                      <a:pt x="18" y="2"/>
                    </a:cubicBezTo>
                    <a:cubicBezTo>
                      <a:pt x="16" y="1"/>
                      <a:pt x="14" y="0"/>
                      <a:pt x="11" y="0"/>
                    </a:cubicBezTo>
                    <a:cubicBezTo>
                      <a:pt x="8" y="1"/>
                      <a:pt x="5" y="2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ubicBezTo>
                      <a:pt x="0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298"/>
              <p:cNvSpPr/>
              <p:nvPr/>
            </p:nvSpPr>
            <p:spPr bwMode="auto">
              <a:xfrm>
                <a:off x="4323" y="1469"/>
                <a:ext cx="29" cy="51"/>
              </a:xfrm>
              <a:custGeom>
                <a:avLst/>
                <a:gdLst>
                  <a:gd name="T0" fmla="*/ 10 w 11"/>
                  <a:gd name="T1" fmla="*/ 19 h 19"/>
                  <a:gd name="T2" fmla="*/ 8 w 11"/>
                  <a:gd name="T3" fmla="*/ 10 h 19"/>
                  <a:gd name="T4" fmla="*/ 7 w 11"/>
                  <a:gd name="T5" fmla="*/ 5 h 19"/>
                  <a:gd name="T6" fmla="*/ 6 w 11"/>
                  <a:gd name="T7" fmla="*/ 4 h 19"/>
                  <a:gd name="T8" fmla="*/ 5 w 11"/>
                  <a:gd name="T9" fmla="*/ 2 h 19"/>
                  <a:gd name="T10" fmla="*/ 3 w 11"/>
                  <a:gd name="T11" fmla="*/ 1 h 19"/>
                  <a:gd name="T12" fmla="*/ 3 w 11"/>
                  <a:gd name="T13" fmla="*/ 1 h 19"/>
                  <a:gd name="T14" fmla="*/ 2 w 11"/>
                  <a:gd name="T15" fmla="*/ 1 h 19"/>
                  <a:gd name="T16" fmla="*/ 1 w 11"/>
                  <a:gd name="T17" fmla="*/ 1 h 19"/>
                  <a:gd name="T18" fmla="*/ 1 w 11"/>
                  <a:gd name="T19" fmla="*/ 0 h 19"/>
                  <a:gd name="T20" fmla="*/ 0 w 11"/>
                  <a:gd name="T21" fmla="*/ 1 h 19"/>
                  <a:gd name="T22" fmla="*/ 0 w 11"/>
                  <a:gd name="T23" fmla="*/ 2 h 19"/>
                  <a:gd name="T24" fmla="*/ 3 w 11"/>
                  <a:gd name="T25" fmla="*/ 7 h 19"/>
                  <a:gd name="T26" fmla="*/ 4 w 11"/>
                  <a:gd name="T27" fmla="*/ 10 h 19"/>
                  <a:gd name="T28" fmla="*/ 5 w 11"/>
                  <a:gd name="T29" fmla="*/ 12 h 19"/>
                  <a:gd name="T30" fmla="*/ 9 w 11"/>
                  <a:gd name="T31" fmla="*/ 19 h 19"/>
                  <a:gd name="T32" fmla="*/ 10 w 11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1" y="15"/>
                      <a:pt x="11" y="13"/>
                      <a:pt x="8" y="10"/>
                    </a:cubicBezTo>
                    <a:cubicBezTo>
                      <a:pt x="7" y="9"/>
                      <a:pt x="7" y="6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3" y="4"/>
                      <a:pt x="3" y="7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11"/>
                      <a:pt x="5" y="11"/>
                      <a:pt x="5" y="12"/>
                    </a:cubicBezTo>
                    <a:cubicBezTo>
                      <a:pt x="8" y="14"/>
                      <a:pt x="9" y="16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299"/>
              <p:cNvSpPr/>
              <p:nvPr/>
            </p:nvSpPr>
            <p:spPr bwMode="auto">
              <a:xfrm>
                <a:off x="4240" y="1442"/>
                <a:ext cx="88" cy="67"/>
              </a:xfrm>
              <a:custGeom>
                <a:avLst/>
                <a:gdLst>
                  <a:gd name="T0" fmla="*/ 5 w 33"/>
                  <a:gd name="T1" fmla="*/ 24 h 25"/>
                  <a:gd name="T2" fmla="*/ 12 w 33"/>
                  <a:gd name="T3" fmla="*/ 19 h 25"/>
                  <a:gd name="T4" fmla="*/ 13 w 33"/>
                  <a:gd name="T5" fmla="*/ 19 h 25"/>
                  <a:gd name="T6" fmla="*/ 14 w 33"/>
                  <a:gd name="T7" fmla="*/ 17 h 25"/>
                  <a:gd name="T8" fmla="*/ 14 w 33"/>
                  <a:gd name="T9" fmla="*/ 14 h 25"/>
                  <a:gd name="T10" fmla="*/ 18 w 33"/>
                  <a:gd name="T11" fmla="*/ 14 h 25"/>
                  <a:gd name="T12" fmla="*/ 18 w 33"/>
                  <a:gd name="T13" fmla="*/ 16 h 25"/>
                  <a:gd name="T14" fmla="*/ 19 w 33"/>
                  <a:gd name="T15" fmla="*/ 16 h 25"/>
                  <a:gd name="T16" fmla="*/ 21 w 33"/>
                  <a:gd name="T17" fmla="*/ 14 h 25"/>
                  <a:gd name="T18" fmla="*/ 22 w 33"/>
                  <a:gd name="T19" fmla="*/ 15 h 25"/>
                  <a:gd name="T20" fmla="*/ 32 w 33"/>
                  <a:gd name="T21" fmla="*/ 4 h 25"/>
                  <a:gd name="T22" fmla="*/ 33 w 33"/>
                  <a:gd name="T23" fmla="*/ 3 h 25"/>
                  <a:gd name="T24" fmla="*/ 27 w 33"/>
                  <a:gd name="T25" fmla="*/ 1 h 25"/>
                  <a:gd name="T26" fmla="*/ 22 w 33"/>
                  <a:gd name="T27" fmla="*/ 1 h 25"/>
                  <a:gd name="T28" fmla="*/ 10 w 33"/>
                  <a:gd name="T29" fmla="*/ 5 h 25"/>
                  <a:gd name="T30" fmla="*/ 4 w 33"/>
                  <a:gd name="T31" fmla="*/ 24 h 25"/>
                  <a:gd name="T32" fmla="*/ 5 w 33"/>
                  <a:gd name="T33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5">
                    <a:moveTo>
                      <a:pt x="5" y="24"/>
                    </a:moveTo>
                    <a:cubicBezTo>
                      <a:pt x="7" y="23"/>
                      <a:pt x="10" y="21"/>
                      <a:pt x="12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4" y="14"/>
                    </a:cubicBezTo>
                    <a:cubicBezTo>
                      <a:pt x="17" y="12"/>
                      <a:pt x="19" y="12"/>
                      <a:pt x="18" y="14"/>
                    </a:cubicBezTo>
                    <a:cubicBezTo>
                      <a:pt x="18" y="15"/>
                      <a:pt x="18" y="15"/>
                      <a:pt x="18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20" y="16"/>
                      <a:pt x="21" y="15"/>
                      <a:pt x="21" y="14"/>
                    </a:cubicBezTo>
                    <a:cubicBezTo>
                      <a:pt x="21" y="15"/>
                      <a:pt x="21" y="15"/>
                      <a:pt x="22" y="15"/>
                    </a:cubicBezTo>
                    <a:cubicBezTo>
                      <a:pt x="25" y="13"/>
                      <a:pt x="27" y="3"/>
                      <a:pt x="32" y="4"/>
                    </a:cubicBezTo>
                    <a:cubicBezTo>
                      <a:pt x="33" y="5"/>
                      <a:pt x="33" y="4"/>
                      <a:pt x="33" y="3"/>
                    </a:cubicBezTo>
                    <a:cubicBezTo>
                      <a:pt x="31" y="2"/>
                      <a:pt x="29" y="1"/>
                      <a:pt x="27" y="1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17" y="2"/>
                      <a:pt x="14" y="2"/>
                      <a:pt x="10" y="5"/>
                    </a:cubicBezTo>
                    <a:cubicBezTo>
                      <a:pt x="3" y="9"/>
                      <a:pt x="0" y="17"/>
                      <a:pt x="4" y="24"/>
                    </a:cubicBezTo>
                    <a:cubicBezTo>
                      <a:pt x="4" y="24"/>
                      <a:pt x="4" y="25"/>
                      <a:pt x="5" y="24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300"/>
              <p:cNvSpPr/>
              <p:nvPr/>
            </p:nvSpPr>
            <p:spPr bwMode="auto">
              <a:xfrm>
                <a:off x="4328" y="1405"/>
                <a:ext cx="99" cy="78"/>
              </a:xfrm>
              <a:custGeom>
                <a:avLst/>
                <a:gdLst>
                  <a:gd name="T0" fmla="*/ 30 w 37"/>
                  <a:gd name="T1" fmla="*/ 29 h 29"/>
                  <a:gd name="T2" fmla="*/ 37 w 37"/>
                  <a:gd name="T3" fmla="*/ 19 h 29"/>
                  <a:gd name="T4" fmla="*/ 33 w 37"/>
                  <a:gd name="T5" fmla="*/ 7 h 29"/>
                  <a:gd name="T6" fmla="*/ 20 w 37"/>
                  <a:gd name="T7" fmla="*/ 2 h 29"/>
                  <a:gd name="T8" fmla="*/ 5 w 37"/>
                  <a:gd name="T9" fmla="*/ 11 h 29"/>
                  <a:gd name="T10" fmla="*/ 2 w 37"/>
                  <a:gd name="T11" fmla="*/ 12 h 29"/>
                  <a:gd name="T12" fmla="*/ 1 w 37"/>
                  <a:gd name="T13" fmla="*/ 12 h 29"/>
                  <a:gd name="T14" fmla="*/ 1 w 37"/>
                  <a:gd name="T15" fmla="*/ 12 h 29"/>
                  <a:gd name="T16" fmla="*/ 1 w 37"/>
                  <a:gd name="T17" fmla="*/ 13 h 29"/>
                  <a:gd name="T18" fmla="*/ 1 w 37"/>
                  <a:gd name="T19" fmla="*/ 14 h 29"/>
                  <a:gd name="T20" fmla="*/ 2 w 37"/>
                  <a:gd name="T21" fmla="*/ 13 h 29"/>
                  <a:gd name="T22" fmla="*/ 1 w 37"/>
                  <a:gd name="T23" fmla="*/ 14 h 29"/>
                  <a:gd name="T24" fmla="*/ 1 w 37"/>
                  <a:gd name="T25" fmla="*/ 14 h 29"/>
                  <a:gd name="T26" fmla="*/ 2 w 37"/>
                  <a:gd name="T27" fmla="*/ 13 h 29"/>
                  <a:gd name="T28" fmla="*/ 3 w 37"/>
                  <a:gd name="T29" fmla="*/ 13 h 29"/>
                  <a:gd name="T30" fmla="*/ 8 w 37"/>
                  <a:gd name="T31" fmla="*/ 12 h 29"/>
                  <a:gd name="T32" fmla="*/ 13 w 37"/>
                  <a:gd name="T33" fmla="*/ 11 h 29"/>
                  <a:gd name="T34" fmla="*/ 26 w 37"/>
                  <a:gd name="T35" fmla="*/ 14 h 29"/>
                  <a:gd name="T36" fmla="*/ 28 w 37"/>
                  <a:gd name="T37" fmla="*/ 16 h 29"/>
                  <a:gd name="T38" fmla="*/ 29 w 37"/>
                  <a:gd name="T39" fmla="*/ 28 h 29"/>
                  <a:gd name="T40" fmla="*/ 30 w 37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29">
                    <a:moveTo>
                      <a:pt x="30" y="29"/>
                    </a:moveTo>
                    <a:cubicBezTo>
                      <a:pt x="32" y="26"/>
                      <a:pt x="36" y="23"/>
                      <a:pt x="37" y="19"/>
                    </a:cubicBezTo>
                    <a:cubicBezTo>
                      <a:pt x="37" y="14"/>
                      <a:pt x="36" y="9"/>
                      <a:pt x="33" y="7"/>
                    </a:cubicBezTo>
                    <a:cubicBezTo>
                      <a:pt x="30" y="5"/>
                      <a:pt x="24" y="0"/>
                      <a:pt x="20" y="2"/>
                    </a:cubicBezTo>
                    <a:cubicBezTo>
                      <a:pt x="15" y="5"/>
                      <a:pt x="11" y="10"/>
                      <a:pt x="5" y="11"/>
                    </a:cubicBezTo>
                    <a:cubicBezTo>
                      <a:pt x="4" y="12"/>
                      <a:pt x="3" y="12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1" y="13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5" y="13"/>
                      <a:pt x="6" y="12"/>
                      <a:pt x="8" y="12"/>
                    </a:cubicBezTo>
                    <a:cubicBezTo>
                      <a:pt x="10" y="11"/>
                      <a:pt x="11" y="11"/>
                      <a:pt x="13" y="11"/>
                    </a:cubicBezTo>
                    <a:cubicBezTo>
                      <a:pt x="14" y="11"/>
                      <a:pt x="25" y="12"/>
                      <a:pt x="26" y="14"/>
                    </a:cubicBezTo>
                    <a:cubicBezTo>
                      <a:pt x="27" y="15"/>
                      <a:pt x="27" y="15"/>
                      <a:pt x="28" y="16"/>
                    </a:cubicBezTo>
                    <a:cubicBezTo>
                      <a:pt x="31" y="17"/>
                      <a:pt x="30" y="26"/>
                      <a:pt x="29" y="28"/>
                    </a:cubicBezTo>
                    <a:cubicBezTo>
                      <a:pt x="29" y="29"/>
                      <a:pt x="30" y="29"/>
                      <a:pt x="30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301"/>
              <p:cNvSpPr/>
              <p:nvPr/>
            </p:nvSpPr>
            <p:spPr bwMode="auto">
              <a:xfrm>
                <a:off x="4341" y="1469"/>
                <a:ext cx="62" cy="62"/>
              </a:xfrm>
              <a:custGeom>
                <a:avLst/>
                <a:gdLst>
                  <a:gd name="T0" fmla="*/ 18 w 23"/>
                  <a:gd name="T1" fmla="*/ 23 h 23"/>
                  <a:gd name="T2" fmla="*/ 19 w 23"/>
                  <a:gd name="T3" fmla="*/ 11 h 23"/>
                  <a:gd name="T4" fmla="*/ 5 w 23"/>
                  <a:gd name="T5" fmla="*/ 2 h 23"/>
                  <a:gd name="T6" fmla="*/ 1 w 23"/>
                  <a:gd name="T7" fmla="*/ 0 h 23"/>
                  <a:gd name="T8" fmla="*/ 0 w 23"/>
                  <a:gd name="T9" fmla="*/ 1 h 23"/>
                  <a:gd name="T10" fmla="*/ 2 w 23"/>
                  <a:gd name="T11" fmla="*/ 2 h 23"/>
                  <a:gd name="T12" fmla="*/ 2 w 23"/>
                  <a:gd name="T13" fmla="*/ 3 h 23"/>
                  <a:gd name="T14" fmla="*/ 3 w 23"/>
                  <a:gd name="T15" fmla="*/ 3 h 23"/>
                  <a:gd name="T16" fmla="*/ 5 w 23"/>
                  <a:gd name="T17" fmla="*/ 4 h 23"/>
                  <a:gd name="T18" fmla="*/ 11 w 23"/>
                  <a:gd name="T19" fmla="*/ 12 h 23"/>
                  <a:gd name="T20" fmla="*/ 12 w 23"/>
                  <a:gd name="T21" fmla="*/ 12 h 23"/>
                  <a:gd name="T22" fmla="*/ 12 w 23"/>
                  <a:gd name="T23" fmla="*/ 10 h 23"/>
                  <a:gd name="T24" fmla="*/ 11 w 23"/>
                  <a:gd name="T25" fmla="*/ 7 h 23"/>
                  <a:gd name="T26" fmla="*/ 14 w 23"/>
                  <a:gd name="T27" fmla="*/ 10 h 23"/>
                  <a:gd name="T28" fmla="*/ 17 w 23"/>
                  <a:gd name="T29" fmla="*/ 23 h 23"/>
                  <a:gd name="T30" fmla="*/ 18 w 23"/>
                  <a:gd name="T3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23">
                    <a:moveTo>
                      <a:pt x="18" y="23"/>
                    </a:moveTo>
                    <a:cubicBezTo>
                      <a:pt x="23" y="20"/>
                      <a:pt x="21" y="16"/>
                      <a:pt x="19" y="11"/>
                    </a:cubicBezTo>
                    <a:cubicBezTo>
                      <a:pt x="17" y="5"/>
                      <a:pt x="11" y="3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3"/>
                      <a:pt x="5" y="4"/>
                    </a:cubicBezTo>
                    <a:cubicBezTo>
                      <a:pt x="7" y="6"/>
                      <a:pt x="8" y="11"/>
                      <a:pt x="11" y="12"/>
                    </a:cubicBezTo>
                    <a:cubicBezTo>
                      <a:pt x="11" y="13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8"/>
                      <a:pt x="13" y="9"/>
                      <a:pt x="14" y="10"/>
                    </a:cubicBezTo>
                    <a:cubicBezTo>
                      <a:pt x="18" y="14"/>
                      <a:pt x="17" y="18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302"/>
              <p:cNvSpPr/>
              <p:nvPr/>
            </p:nvSpPr>
            <p:spPr bwMode="auto">
              <a:xfrm>
                <a:off x="4280" y="1362"/>
                <a:ext cx="45" cy="80"/>
              </a:xfrm>
              <a:custGeom>
                <a:avLst/>
                <a:gdLst>
                  <a:gd name="T0" fmla="*/ 16 w 17"/>
                  <a:gd name="T1" fmla="*/ 30 h 30"/>
                  <a:gd name="T2" fmla="*/ 17 w 17"/>
                  <a:gd name="T3" fmla="*/ 29 h 30"/>
                  <a:gd name="T4" fmla="*/ 17 w 17"/>
                  <a:gd name="T5" fmla="*/ 28 h 30"/>
                  <a:gd name="T6" fmla="*/ 16 w 17"/>
                  <a:gd name="T7" fmla="*/ 27 h 30"/>
                  <a:gd name="T8" fmla="*/ 16 w 17"/>
                  <a:gd name="T9" fmla="*/ 20 h 30"/>
                  <a:gd name="T10" fmla="*/ 13 w 17"/>
                  <a:gd name="T11" fmla="*/ 14 h 30"/>
                  <a:gd name="T12" fmla="*/ 7 w 17"/>
                  <a:gd name="T13" fmla="*/ 1 h 30"/>
                  <a:gd name="T14" fmla="*/ 6 w 17"/>
                  <a:gd name="T15" fmla="*/ 2 h 30"/>
                  <a:gd name="T16" fmla="*/ 9 w 17"/>
                  <a:gd name="T17" fmla="*/ 8 h 30"/>
                  <a:gd name="T18" fmla="*/ 8 w 17"/>
                  <a:gd name="T19" fmla="*/ 15 h 30"/>
                  <a:gd name="T20" fmla="*/ 9 w 17"/>
                  <a:gd name="T21" fmla="*/ 18 h 30"/>
                  <a:gd name="T22" fmla="*/ 1 w 17"/>
                  <a:gd name="T23" fmla="*/ 18 h 30"/>
                  <a:gd name="T24" fmla="*/ 1 w 17"/>
                  <a:gd name="T25" fmla="*/ 19 h 30"/>
                  <a:gd name="T26" fmla="*/ 7 w 17"/>
                  <a:gd name="T27" fmla="*/ 23 h 30"/>
                  <a:gd name="T28" fmla="*/ 8 w 17"/>
                  <a:gd name="T29" fmla="*/ 25 h 30"/>
                  <a:gd name="T30" fmla="*/ 15 w 17"/>
                  <a:gd name="T31" fmla="*/ 29 h 30"/>
                  <a:gd name="T32" fmla="*/ 16 w 17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30">
                    <a:moveTo>
                      <a:pt x="16" y="30"/>
                    </a:moveTo>
                    <a:cubicBezTo>
                      <a:pt x="16" y="30"/>
                      <a:pt x="16" y="30"/>
                      <a:pt x="17" y="29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17" y="28"/>
                      <a:pt x="16" y="28"/>
                      <a:pt x="16" y="27"/>
                    </a:cubicBezTo>
                    <a:cubicBezTo>
                      <a:pt x="16" y="25"/>
                      <a:pt x="16" y="22"/>
                      <a:pt x="16" y="20"/>
                    </a:cubicBezTo>
                    <a:cubicBezTo>
                      <a:pt x="15" y="18"/>
                      <a:pt x="13" y="16"/>
                      <a:pt x="13" y="14"/>
                    </a:cubicBezTo>
                    <a:cubicBezTo>
                      <a:pt x="12" y="9"/>
                      <a:pt x="11" y="4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8" y="4"/>
                      <a:pt x="9" y="6"/>
                      <a:pt x="9" y="8"/>
                    </a:cubicBezTo>
                    <a:cubicBezTo>
                      <a:pt x="10" y="11"/>
                      <a:pt x="8" y="12"/>
                      <a:pt x="8" y="15"/>
                    </a:cubicBezTo>
                    <a:cubicBezTo>
                      <a:pt x="8" y="16"/>
                      <a:pt x="8" y="17"/>
                      <a:pt x="9" y="18"/>
                    </a:cubicBezTo>
                    <a:cubicBezTo>
                      <a:pt x="10" y="19"/>
                      <a:pt x="2" y="18"/>
                      <a:pt x="1" y="18"/>
                    </a:cubicBezTo>
                    <a:cubicBezTo>
                      <a:pt x="0" y="18"/>
                      <a:pt x="0" y="19"/>
                      <a:pt x="1" y="19"/>
                    </a:cubicBezTo>
                    <a:cubicBezTo>
                      <a:pt x="3" y="20"/>
                      <a:pt x="5" y="21"/>
                      <a:pt x="7" y="23"/>
                    </a:cubicBezTo>
                    <a:cubicBezTo>
                      <a:pt x="8" y="24"/>
                      <a:pt x="7" y="25"/>
                      <a:pt x="8" y="25"/>
                    </a:cubicBezTo>
                    <a:cubicBezTo>
                      <a:pt x="10" y="27"/>
                      <a:pt x="14" y="27"/>
                      <a:pt x="15" y="29"/>
                    </a:cubicBezTo>
                    <a:cubicBezTo>
                      <a:pt x="15" y="30"/>
                      <a:pt x="15" y="30"/>
                      <a:pt x="16" y="3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303"/>
              <p:cNvSpPr/>
              <p:nvPr/>
            </p:nvSpPr>
            <p:spPr bwMode="auto">
              <a:xfrm>
                <a:off x="4317" y="1341"/>
                <a:ext cx="78" cy="104"/>
              </a:xfrm>
              <a:custGeom>
                <a:avLst/>
                <a:gdLst>
                  <a:gd name="T0" fmla="*/ 1 w 29"/>
                  <a:gd name="T1" fmla="*/ 39 h 39"/>
                  <a:gd name="T2" fmla="*/ 23 w 29"/>
                  <a:gd name="T3" fmla="*/ 26 h 39"/>
                  <a:gd name="T4" fmla="*/ 19 w 29"/>
                  <a:gd name="T5" fmla="*/ 1 h 39"/>
                  <a:gd name="T6" fmla="*/ 4 w 29"/>
                  <a:gd name="T7" fmla="*/ 6 h 39"/>
                  <a:gd name="T8" fmla="*/ 7 w 29"/>
                  <a:gd name="T9" fmla="*/ 16 h 39"/>
                  <a:gd name="T10" fmla="*/ 7 w 29"/>
                  <a:gd name="T11" fmla="*/ 28 h 39"/>
                  <a:gd name="T12" fmla="*/ 3 w 29"/>
                  <a:gd name="T13" fmla="*/ 33 h 39"/>
                  <a:gd name="T14" fmla="*/ 0 w 29"/>
                  <a:gd name="T15" fmla="*/ 38 h 39"/>
                  <a:gd name="T16" fmla="*/ 1 w 29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39">
                    <a:moveTo>
                      <a:pt x="1" y="39"/>
                    </a:moveTo>
                    <a:cubicBezTo>
                      <a:pt x="8" y="37"/>
                      <a:pt x="20" y="34"/>
                      <a:pt x="23" y="26"/>
                    </a:cubicBezTo>
                    <a:cubicBezTo>
                      <a:pt x="26" y="19"/>
                      <a:pt x="29" y="4"/>
                      <a:pt x="19" y="1"/>
                    </a:cubicBezTo>
                    <a:cubicBezTo>
                      <a:pt x="17" y="0"/>
                      <a:pt x="1" y="0"/>
                      <a:pt x="4" y="6"/>
                    </a:cubicBezTo>
                    <a:cubicBezTo>
                      <a:pt x="6" y="10"/>
                      <a:pt x="6" y="13"/>
                      <a:pt x="7" y="16"/>
                    </a:cubicBezTo>
                    <a:cubicBezTo>
                      <a:pt x="8" y="20"/>
                      <a:pt x="10" y="23"/>
                      <a:pt x="7" y="28"/>
                    </a:cubicBezTo>
                    <a:cubicBezTo>
                      <a:pt x="6" y="30"/>
                      <a:pt x="4" y="31"/>
                      <a:pt x="3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1" y="39"/>
                      <a:pt x="1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304"/>
              <p:cNvSpPr/>
              <p:nvPr/>
            </p:nvSpPr>
            <p:spPr bwMode="auto">
              <a:xfrm>
                <a:off x="4323" y="1330"/>
                <a:ext cx="64" cy="115"/>
              </a:xfrm>
              <a:custGeom>
                <a:avLst/>
                <a:gdLst>
                  <a:gd name="T0" fmla="*/ 24 w 24"/>
                  <a:gd name="T1" fmla="*/ 21 h 43"/>
                  <a:gd name="T2" fmla="*/ 14 w 24"/>
                  <a:gd name="T3" fmla="*/ 4 h 43"/>
                  <a:gd name="T4" fmla="*/ 14 w 24"/>
                  <a:gd name="T5" fmla="*/ 5 h 43"/>
                  <a:gd name="T6" fmla="*/ 19 w 24"/>
                  <a:gd name="T7" fmla="*/ 10 h 43"/>
                  <a:gd name="T8" fmla="*/ 22 w 24"/>
                  <a:gd name="T9" fmla="*/ 18 h 43"/>
                  <a:gd name="T10" fmla="*/ 20 w 24"/>
                  <a:gd name="T11" fmla="*/ 22 h 43"/>
                  <a:gd name="T12" fmla="*/ 20 w 24"/>
                  <a:gd name="T13" fmla="*/ 23 h 43"/>
                  <a:gd name="T14" fmla="*/ 20 w 24"/>
                  <a:gd name="T15" fmla="*/ 23 h 43"/>
                  <a:gd name="T16" fmla="*/ 18 w 24"/>
                  <a:gd name="T17" fmla="*/ 31 h 43"/>
                  <a:gd name="T18" fmla="*/ 0 w 24"/>
                  <a:gd name="T19" fmla="*/ 41 h 43"/>
                  <a:gd name="T20" fmla="*/ 0 w 24"/>
                  <a:gd name="T21" fmla="*/ 43 h 43"/>
                  <a:gd name="T22" fmla="*/ 24 w 24"/>
                  <a:gd name="T23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43">
                    <a:moveTo>
                      <a:pt x="24" y="21"/>
                    </a:moveTo>
                    <a:cubicBezTo>
                      <a:pt x="24" y="16"/>
                      <a:pt x="23" y="0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6" y="6"/>
                      <a:pt x="18" y="8"/>
                      <a:pt x="19" y="10"/>
                    </a:cubicBezTo>
                    <a:cubicBezTo>
                      <a:pt x="20" y="13"/>
                      <a:pt x="21" y="15"/>
                      <a:pt x="22" y="18"/>
                    </a:cubicBezTo>
                    <a:cubicBezTo>
                      <a:pt x="21" y="19"/>
                      <a:pt x="21" y="21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9"/>
                      <a:pt x="18" y="31"/>
                    </a:cubicBezTo>
                    <a:cubicBezTo>
                      <a:pt x="15" y="37"/>
                      <a:pt x="6" y="40"/>
                      <a:pt x="0" y="41"/>
                    </a:cubicBezTo>
                    <a:cubicBezTo>
                      <a:pt x="0" y="42"/>
                      <a:pt x="0" y="43"/>
                      <a:pt x="0" y="43"/>
                    </a:cubicBezTo>
                    <a:cubicBezTo>
                      <a:pt x="12" y="42"/>
                      <a:pt x="24" y="33"/>
                      <a:pt x="24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305"/>
              <p:cNvSpPr/>
              <p:nvPr/>
            </p:nvSpPr>
            <p:spPr bwMode="auto">
              <a:xfrm>
                <a:off x="4304" y="1493"/>
                <a:ext cx="21" cy="59"/>
              </a:xfrm>
              <a:custGeom>
                <a:avLst/>
                <a:gdLst>
                  <a:gd name="T0" fmla="*/ 5 w 8"/>
                  <a:gd name="T1" fmla="*/ 21 h 22"/>
                  <a:gd name="T2" fmla="*/ 8 w 8"/>
                  <a:gd name="T3" fmla="*/ 17 h 22"/>
                  <a:gd name="T4" fmla="*/ 8 w 8"/>
                  <a:gd name="T5" fmla="*/ 15 h 22"/>
                  <a:gd name="T6" fmla="*/ 8 w 8"/>
                  <a:gd name="T7" fmla="*/ 15 h 22"/>
                  <a:gd name="T8" fmla="*/ 8 w 8"/>
                  <a:gd name="T9" fmla="*/ 8 h 22"/>
                  <a:gd name="T10" fmla="*/ 8 w 8"/>
                  <a:gd name="T11" fmla="*/ 1 h 22"/>
                  <a:gd name="T12" fmla="*/ 7 w 8"/>
                  <a:gd name="T13" fmla="*/ 0 h 22"/>
                  <a:gd name="T14" fmla="*/ 3 w 8"/>
                  <a:gd name="T15" fmla="*/ 6 h 22"/>
                  <a:gd name="T16" fmla="*/ 0 w 8"/>
                  <a:gd name="T17" fmla="*/ 11 h 22"/>
                  <a:gd name="T18" fmla="*/ 1 w 8"/>
                  <a:gd name="T19" fmla="*/ 16 h 22"/>
                  <a:gd name="T20" fmla="*/ 4 w 8"/>
                  <a:gd name="T21" fmla="*/ 21 h 22"/>
                  <a:gd name="T22" fmla="*/ 5 w 8"/>
                  <a:gd name="T2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2">
                    <a:moveTo>
                      <a:pt x="5" y="21"/>
                    </a:moveTo>
                    <a:cubicBezTo>
                      <a:pt x="5" y="19"/>
                      <a:pt x="7" y="19"/>
                      <a:pt x="8" y="17"/>
                    </a:cubicBezTo>
                    <a:cubicBezTo>
                      <a:pt x="8" y="16"/>
                      <a:pt x="8" y="16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7" y="6"/>
                      <a:pt x="7" y="3"/>
                      <a:pt x="8" y="1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5" y="2"/>
                      <a:pt x="4" y="4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2"/>
                      <a:pt x="1" y="16"/>
                      <a:pt x="1" y="16"/>
                    </a:cubicBezTo>
                    <a:cubicBezTo>
                      <a:pt x="1" y="19"/>
                      <a:pt x="3" y="19"/>
                      <a:pt x="4" y="21"/>
                    </a:cubicBezTo>
                    <a:cubicBezTo>
                      <a:pt x="4" y="22"/>
                      <a:pt x="5" y="21"/>
                      <a:pt x="5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306"/>
              <p:cNvSpPr/>
              <p:nvPr/>
            </p:nvSpPr>
            <p:spPr bwMode="auto">
              <a:xfrm>
                <a:off x="4325" y="1338"/>
                <a:ext cx="48" cy="21"/>
              </a:xfrm>
              <a:custGeom>
                <a:avLst/>
                <a:gdLst>
                  <a:gd name="T0" fmla="*/ 1 w 18"/>
                  <a:gd name="T1" fmla="*/ 7 h 8"/>
                  <a:gd name="T2" fmla="*/ 1 w 18"/>
                  <a:gd name="T3" fmla="*/ 7 h 8"/>
                  <a:gd name="T4" fmla="*/ 1 w 18"/>
                  <a:gd name="T5" fmla="*/ 7 h 8"/>
                  <a:gd name="T6" fmla="*/ 10 w 18"/>
                  <a:gd name="T7" fmla="*/ 4 h 8"/>
                  <a:gd name="T8" fmla="*/ 12 w 18"/>
                  <a:gd name="T9" fmla="*/ 4 h 8"/>
                  <a:gd name="T10" fmla="*/ 14 w 18"/>
                  <a:gd name="T11" fmla="*/ 2 h 8"/>
                  <a:gd name="T12" fmla="*/ 17 w 18"/>
                  <a:gd name="T13" fmla="*/ 2 h 8"/>
                  <a:gd name="T14" fmla="*/ 18 w 18"/>
                  <a:gd name="T15" fmla="*/ 1 h 8"/>
                  <a:gd name="T16" fmla="*/ 16 w 18"/>
                  <a:gd name="T17" fmla="*/ 1 h 8"/>
                  <a:gd name="T18" fmla="*/ 15 w 18"/>
                  <a:gd name="T19" fmla="*/ 1 h 8"/>
                  <a:gd name="T20" fmla="*/ 10 w 18"/>
                  <a:gd name="T21" fmla="*/ 0 h 8"/>
                  <a:gd name="T22" fmla="*/ 5 w 18"/>
                  <a:gd name="T23" fmla="*/ 1 h 8"/>
                  <a:gd name="T24" fmla="*/ 0 w 18"/>
                  <a:gd name="T25" fmla="*/ 6 h 8"/>
                  <a:gd name="T26" fmla="*/ 0 w 18"/>
                  <a:gd name="T27" fmla="*/ 6 h 8"/>
                  <a:gd name="T28" fmla="*/ 0 w 18"/>
                  <a:gd name="T29" fmla="*/ 7 h 8"/>
                  <a:gd name="T30" fmla="*/ 1 w 18"/>
                  <a:gd name="T3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8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5"/>
                      <a:pt x="8" y="3"/>
                      <a:pt x="10" y="4"/>
                    </a:cubicBezTo>
                    <a:cubicBezTo>
                      <a:pt x="10" y="4"/>
                      <a:pt x="11" y="5"/>
                      <a:pt x="12" y="4"/>
                    </a:cubicBezTo>
                    <a:cubicBezTo>
                      <a:pt x="13" y="4"/>
                      <a:pt x="13" y="3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cubicBezTo>
                      <a:pt x="18" y="2"/>
                      <a:pt x="18" y="2"/>
                      <a:pt x="18" y="1"/>
                    </a:cubicBezTo>
                    <a:cubicBezTo>
                      <a:pt x="17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4" y="1"/>
                      <a:pt x="12" y="0"/>
                      <a:pt x="10" y="0"/>
                    </a:cubicBezTo>
                    <a:cubicBezTo>
                      <a:pt x="8" y="0"/>
                      <a:pt x="7" y="1"/>
                      <a:pt x="5" y="1"/>
                    </a:cubicBezTo>
                    <a:cubicBezTo>
                      <a:pt x="2" y="1"/>
                      <a:pt x="2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307"/>
              <p:cNvSpPr/>
              <p:nvPr/>
            </p:nvSpPr>
            <p:spPr bwMode="auto">
              <a:xfrm>
                <a:off x="4248" y="1357"/>
                <a:ext cx="48" cy="16"/>
              </a:xfrm>
              <a:custGeom>
                <a:avLst/>
                <a:gdLst>
                  <a:gd name="T0" fmla="*/ 10 w 18"/>
                  <a:gd name="T1" fmla="*/ 4 h 6"/>
                  <a:gd name="T2" fmla="*/ 11 w 18"/>
                  <a:gd name="T3" fmla="*/ 3 h 6"/>
                  <a:gd name="T4" fmla="*/ 17 w 18"/>
                  <a:gd name="T5" fmla="*/ 3 h 6"/>
                  <a:gd name="T6" fmla="*/ 18 w 18"/>
                  <a:gd name="T7" fmla="*/ 2 h 6"/>
                  <a:gd name="T8" fmla="*/ 12 w 18"/>
                  <a:gd name="T9" fmla="*/ 0 h 6"/>
                  <a:gd name="T10" fmla="*/ 6 w 18"/>
                  <a:gd name="T11" fmla="*/ 0 h 6"/>
                  <a:gd name="T12" fmla="*/ 1 w 18"/>
                  <a:gd name="T13" fmla="*/ 5 h 6"/>
                  <a:gd name="T14" fmla="*/ 1 w 18"/>
                  <a:gd name="T15" fmla="*/ 6 h 6"/>
                  <a:gd name="T16" fmla="*/ 10 w 18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4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13" y="1"/>
                      <a:pt x="15" y="2"/>
                      <a:pt x="17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4" y="1"/>
                      <a:pt x="2" y="3"/>
                      <a:pt x="1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5"/>
                      <a:pt x="7" y="2"/>
                      <a:pt x="1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308"/>
              <p:cNvSpPr/>
              <p:nvPr/>
            </p:nvSpPr>
            <p:spPr bwMode="auto">
              <a:xfrm>
                <a:off x="4256" y="1493"/>
                <a:ext cx="56" cy="19"/>
              </a:xfrm>
              <a:custGeom>
                <a:avLst/>
                <a:gdLst>
                  <a:gd name="T0" fmla="*/ 0 w 21"/>
                  <a:gd name="T1" fmla="*/ 6 h 7"/>
                  <a:gd name="T2" fmla="*/ 6 w 21"/>
                  <a:gd name="T3" fmla="*/ 6 h 7"/>
                  <a:gd name="T4" fmla="*/ 11 w 21"/>
                  <a:gd name="T5" fmla="*/ 7 h 7"/>
                  <a:gd name="T6" fmla="*/ 20 w 21"/>
                  <a:gd name="T7" fmla="*/ 3 h 7"/>
                  <a:gd name="T8" fmla="*/ 20 w 21"/>
                  <a:gd name="T9" fmla="*/ 2 h 7"/>
                  <a:gd name="T10" fmla="*/ 14 w 21"/>
                  <a:gd name="T11" fmla="*/ 0 h 7"/>
                  <a:gd name="T12" fmla="*/ 10 w 21"/>
                  <a:gd name="T13" fmla="*/ 2 h 7"/>
                  <a:gd name="T14" fmla="*/ 8 w 21"/>
                  <a:gd name="T15" fmla="*/ 2 h 7"/>
                  <a:gd name="T16" fmla="*/ 0 w 21"/>
                  <a:gd name="T17" fmla="*/ 5 h 7"/>
                  <a:gd name="T18" fmla="*/ 0 w 21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6"/>
                    </a:moveTo>
                    <a:cubicBezTo>
                      <a:pt x="2" y="6"/>
                      <a:pt x="4" y="6"/>
                      <a:pt x="6" y="6"/>
                    </a:cubicBezTo>
                    <a:cubicBezTo>
                      <a:pt x="8" y="7"/>
                      <a:pt x="9" y="7"/>
                      <a:pt x="11" y="7"/>
                    </a:cubicBezTo>
                    <a:cubicBezTo>
                      <a:pt x="15" y="6"/>
                      <a:pt x="17" y="3"/>
                      <a:pt x="20" y="3"/>
                    </a:cubicBezTo>
                    <a:cubicBezTo>
                      <a:pt x="21" y="3"/>
                      <a:pt x="21" y="1"/>
                      <a:pt x="20" y="2"/>
                    </a:cubicBezTo>
                    <a:cubicBezTo>
                      <a:pt x="18" y="2"/>
                      <a:pt x="16" y="0"/>
                      <a:pt x="14" y="0"/>
                    </a:cubicBezTo>
                    <a:cubicBezTo>
                      <a:pt x="12" y="0"/>
                      <a:pt x="13" y="2"/>
                      <a:pt x="10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5" y="4"/>
                      <a:pt x="3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309"/>
              <p:cNvSpPr/>
              <p:nvPr/>
            </p:nvSpPr>
            <p:spPr bwMode="auto">
              <a:xfrm>
                <a:off x="4309" y="1429"/>
                <a:ext cx="46" cy="48"/>
              </a:xfrm>
              <a:custGeom>
                <a:avLst/>
                <a:gdLst>
                  <a:gd name="T0" fmla="*/ 10 w 17"/>
                  <a:gd name="T1" fmla="*/ 18 h 18"/>
                  <a:gd name="T2" fmla="*/ 16 w 17"/>
                  <a:gd name="T3" fmla="*/ 4 h 18"/>
                  <a:gd name="T4" fmla="*/ 15 w 17"/>
                  <a:gd name="T5" fmla="*/ 4 h 18"/>
                  <a:gd name="T6" fmla="*/ 14 w 17"/>
                  <a:gd name="T7" fmla="*/ 2 h 18"/>
                  <a:gd name="T8" fmla="*/ 9 w 17"/>
                  <a:gd name="T9" fmla="*/ 1 h 18"/>
                  <a:gd name="T10" fmla="*/ 3 w 17"/>
                  <a:gd name="T11" fmla="*/ 7 h 18"/>
                  <a:gd name="T12" fmla="*/ 5 w 17"/>
                  <a:gd name="T13" fmla="*/ 9 h 18"/>
                  <a:gd name="T14" fmla="*/ 6 w 17"/>
                  <a:gd name="T15" fmla="*/ 14 h 18"/>
                  <a:gd name="T16" fmla="*/ 10 w 17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10" y="18"/>
                    </a:moveTo>
                    <a:cubicBezTo>
                      <a:pt x="17" y="18"/>
                      <a:pt x="15" y="9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3"/>
                      <a:pt x="14" y="2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3"/>
                      <a:pt x="0" y="3"/>
                      <a:pt x="3" y="7"/>
                    </a:cubicBezTo>
                    <a:cubicBezTo>
                      <a:pt x="3" y="8"/>
                      <a:pt x="4" y="9"/>
                      <a:pt x="5" y="9"/>
                    </a:cubicBezTo>
                    <a:cubicBezTo>
                      <a:pt x="6" y="11"/>
                      <a:pt x="6" y="12"/>
                      <a:pt x="6" y="14"/>
                    </a:cubicBezTo>
                    <a:cubicBezTo>
                      <a:pt x="7" y="16"/>
                      <a:pt x="8" y="18"/>
                      <a:pt x="10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310"/>
              <p:cNvSpPr/>
              <p:nvPr/>
            </p:nvSpPr>
            <p:spPr bwMode="auto">
              <a:xfrm>
                <a:off x="4315" y="1432"/>
                <a:ext cx="26" cy="40"/>
              </a:xfrm>
              <a:custGeom>
                <a:avLst/>
                <a:gdLst>
                  <a:gd name="T0" fmla="*/ 9 w 10"/>
                  <a:gd name="T1" fmla="*/ 14 h 15"/>
                  <a:gd name="T2" fmla="*/ 9 w 10"/>
                  <a:gd name="T3" fmla="*/ 13 h 15"/>
                  <a:gd name="T4" fmla="*/ 9 w 10"/>
                  <a:gd name="T5" fmla="*/ 8 h 15"/>
                  <a:gd name="T6" fmla="*/ 10 w 10"/>
                  <a:gd name="T7" fmla="*/ 7 h 15"/>
                  <a:gd name="T8" fmla="*/ 9 w 10"/>
                  <a:gd name="T9" fmla="*/ 4 h 15"/>
                  <a:gd name="T10" fmla="*/ 9 w 10"/>
                  <a:gd name="T11" fmla="*/ 1 h 15"/>
                  <a:gd name="T12" fmla="*/ 9 w 10"/>
                  <a:gd name="T13" fmla="*/ 1 h 15"/>
                  <a:gd name="T14" fmla="*/ 9 w 10"/>
                  <a:gd name="T15" fmla="*/ 0 h 15"/>
                  <a:gd name="T16" fmla="*/ 3 w 10"/>
                  <a:gd name="T17" fmla="*/ 2 h 15"/>
                  <a:gd name="T18" fmla="*/ 1 w 10"/>
                  <a:gd name="T19" fmla="*/ 3 h 15"/>
                  <a:gd name="T20" fmla="*/ 1 w 10"/>
                  <a:gd name="T21" fmla="*/ 5 h 15"/>
                  <a:gd name="T22" fmla="*/ 5 w 10"/>
                  <a:gd name="T23" fmla="*/ 13 h 15"/>
                  <a:gd name="T24" fmla="*/ 9 w 10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5">
                    <a:moveTo>
                      <a:pt x="9" y="14"/>
                    </a:moveTo>
                    <a:cubicBezTo>
                      <a:pt x="9" y="14"/>
                      <a:pt x="9" y="14"/>
                      <a:pt x="9" y="13"/>
                    </a:cubicBezTo>
                    <a:cubicBezTo>
                      <a:pt x="9" y="12"/>
                      <a:pt x="8" y="10"/>
                      <a:pt x="9" y="8"/>
                    </a:cubicBezTo>
                    <a:cubicBezTo>
                      <a:pt x="9" y="7"/>
                      <a:pt x="10" y="8"/>
                      <a:pt x="10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3" y="8"/>
                      <a:pt x="4" y="10"/>
                      <a:pt x="5" y="13"/>
                    </a:cubicBezTo>
                    <a:cubicBezTo>
                      <a:pt x="6" y="15"/>
                      <a:pt x="7" y="14"/>
                      <a:pt x="9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311"/>
              <p:cNvSpPr/>
              <p:nvPr/>
            </p:nvSpPr>
            <p:spPr bwMode="auto">
              <a:xfrm>
                <a:off x="4328" y="1445"/>
                <a:ext cx="13" cy="16"/>
              </a:xfrm>
              <a:custGeom>
                <a:avLst/>
                <a:gdLst>
                  <a:gd name="T0" fmla="*/ 1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4 w 5"/>
                  <a:gd name="T7" fmla="*/ 0 h 6"/>
                  <a:gd name="T8" fmla="*/ 4 w 5"/>
                  <a:gd name="T9" fmla="*/ 0 h 6"/>
                  <a:gd name="T10" fmla="*/ 3 w 5"/>
                  <a:gd name="T11" fmla="*/ 0 h 6"/>
                  <a:gd name="T12" fmla="*/ 1 w 5"/>
                  <a:gd name="T13" fmla="*/ 2 h 6"/>
                  <a:gd name="T14" fmla="*/ 1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3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312"/>
              <p:cNvSpPr/>
              <p:nvPr/>
            </p:nvSpPr>
            <p:spPr bwMode="auto">
              <a:xfrm>
                <a:off x="4317" y="1450"/>
                <a:ext cx="16" cy="25"/>
              </a:xfrm>
              <a:custGeom>
                <a:avLst/>
                <a:gdLst>
                  <a:gd name="T0" fmla="*/ 6 w 6"/>
                  <a:gd name="T1" fmla="*/ 8 h 9"/>
                  <a:gd name="T2" fmla="*/ 5 w 6"/>
                  <a:gd name="T3" fmla="*/ 6 h 9"/>
                  <a:gd name="T4" fmla="*/ 4 w 6"/>
                  <a:gd name="T5" fmla="*/ 5 h 9"/>
                  <a:gd name="T6" fmla="*/ 4 w 6"/>
                  <a:gd name="T7" fmla="*/ 5 h 9"/>
                  <a:gd name="T8" fmla="*/ 3 w 6"/>
                  <a:gd name="T9" fmla="*/ 1 h 9"/>
                  <a:gd name="T10" fmla="*/ 2 w 6"/>
                  <a:gd name="T11" fmla="*/ 0 h 9"/>
                  <a:gd name="T12" fmla="*/ 1 w 6"/>
                  <a:gd name="T13" fmla="*/ 0 h 9"/>
                  <a:gd name="T14" fmla="*/ 0 w 6"/>
                  <a:gd name="T15" fmla="*/ 1 h 9"/>
                  <a:gd name="T16" fmla="*/ 1 w 6"/>
                  <a:gd name="T17" fmla="*/ 5 h 9"/>
                  <a:gd name="T18" fmla="*/ 5 w 6"/>
                  <a:gd name="T19" fmla="*/ 8 h 9"/>
                  <a:gd name="T20" fmla="*/ 6 w 6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6" y="8"/>
                    </a:moveTo>
                    <a:cubicBezTo>
                      <a:pt x="6" y="7"/>
                      <a:pt x="5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2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3"/>
                      <a:pt x="1" y="5"/>
                    </a:cubicBezTo>
                    <a:cubicBezTo>
                      <a:pt x="2" y="7"/>
                      <a:pt x="4" y="7"/>
                      <a:pt x="5" y="8"/>
                    </a:cubicBezTo>
                    <a:cubicBezTo>
                      <a:pt x="5" y="9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313"/>
              <p:cNvSpPr/>
              <p:nvPr/>
            </p:nvSpPr>
            <p:spPr bwMode="auto">
              <a:xfrm>
                <a:off x="4293" y="1432"/>
                <a:ext cx="6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314"/>
              <p:cNvSpPr/>
              <p:nvPr/>
            </p:nvSpPr>
            <p:spPr bwMode="auto">
              <a:xfrm>
                <a:off x="4331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315"/>
              <p:cNvSpPr/>
              <p:nvPr/>
            </p:nvSpPr>
            <p:spPr bwMode="auto">
              <a:xfrm>
                <a:off x="2889" y="1807"/>
                <a:ext cx="142" cy="249"/>
              </a:xfrm>
              <a:custGeom>
                <a:avLst/>
                <a:gdLst>
                  <a:gd name="T0" fmla="*/ 51 w 53"/>
                  <a:gd name="T1" fmla="*/ 56 h 93"/>
                  <a:gd name="T2" fmla="*/ 47 w 53"/>
                  <a:gd name="T3" fmla="*/ 31 h 93"/>
                  <a:gd name="T4" fmla="*/ 41 w 53"/>
                  <a:gd name="T5" fmla="*/ 22 h 93"/>
                  <a:gd name="T6" fmla="*/ 34 w 53"/>
                  <a:gd name="T7" fmla="*/ 15 h 93"/>
                  <a:gd name="T8" fmla="*/ 33 w 53"/>
                  <a:gd name="T9" fmla="*/ 14 h 93"/>
                  <a:gd name="T10" fmla="*/ 31 w 53"/>
                  <a:gd name="T11" fmla="*/ 12 h 93"/>
                  <a:gd name="T12" fmla="*/ 23 w 53"/>
                  <a:gd name="T13" fmla="*/ 5 h 93"/>
                  <a:gd name="T14" fmla="*/ 14 w 53"/>
                  <a:gd name="T15" fmla="*/ 2 h 93"/>
                  <a:gd name="T16" fmla="*/ 15 w 53"/>
                  <a:gd name="T17" fmla="*/ 10 h 93"/>
                  <a:gd name="T18" fmla="*/ 14 w 53"/>
                  <a:gd name="T19" fmla="*/ 13 h 93"/>
                  <a:gd name="T20" fmla="*/ 9 w 53"/>
                  <a:gd name="T21" fmla="*/ 14 h 93"/>
                  <a:gd name="T22" fmla="*/ 4 w 53"/>
                  <a:gd name="T23" fmla="*/ 17 h 93"/>
                  <a:gd name="T24" fmla="*/ 2 w 53"/>
                  <a:gd name="T25" fmla="*/ 34 h 93"/>
                  <a:gd name="T26" fmla="*/ 10 w 53"/>
                  <a:gd name="T27" fmla="*/ 43 h 93"/>
                  <a:gd name="T28" fmla="*/ 15 w 53"/>
                  <a:gd name="T29" fmla="*/ 42 h 93"/>
                  <a:gd name="T30" fmla="*/ 10 w 53"/>
                  <a:gd name="T31" fmla="*/ 47 h 93"/>
                  <a:gd name="T32" fmla="*/ 6 w 53"/>
                  <a:gd name="T33" fmla="*/ 54 h 93"/>
                  <a:gd name="T34" fmla="*/ 12 w 53"/>
                  <a:gd name="T35" fmla="*/ 68 h 93"/>
                  <a:gd name="T36" fmla="*/ 21 w 53"/>
                  <a:gd name="T37" fmla="*/ 67 h 93"/>
                  <a:gd name="T38" fmla="*/ 27 w 53"/>
                  <a:gd name="T39" fmla="*/ 67 h 93"/>
                  <a:gd name="T40" fmla="*/ 25 w 53"/>
                  <a:gd name="T41" fmla="*/ 70 h 93"/>
                  <a:gd name="T42" fmla="*/ 21 w 53"/>
                  <a:gd name="T43" fmla="*/ 77 h 93"/>
                  <a:gd name="T44" fmla="*/ 20 w 53"/>
                  <a:gd name="T45" fmla="*/ 89 h 93"/>
                  <a:gd name="T46" fmla="*/ 34 w 53"/>
                  <a:gd name="T47" fmla="*/ 92 h 93"/>
                  <a:gd name="T48" fmla="*/ 47 w 53"/>
                  <a:gd name="T49" fmla="*/ 79 h 93"/>
                  <a:gd name="T50" fmla="*/ 51 w 53"/>
                  <a:gd name="T51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" h="93">
                    <a:moveTo>
                      <a:pt x="51" y="56"/>
                    </a:moveTo>
                    <a:cubicBezTo>
                      <a:pt x="50" y="47"/>
                      <a:pt x="50" y="39"/>
                      <a:pt x="47" y="31"/>
                    </a:cubicBezTo>
                    <a:cubicBezTo>
                      <a:pt x="45" y="28"/>
                      <a:pt x="43" y="25"/>
                      <a:pt x="41" y="22"/>
                    </a:cubicBezTo>
                    <a:cubicBezTo>
                      <a:pt x="39" y="19"/>
                      <a:pt x="35" y="17"/>
                      <a:pt x="34" y="15"/>
                    </a:cubicBezTo>
                    <a:cubicBezTo>
                      <a:pt x="34" y="14"/>
                      <a:pt x="34" y="14"/>
                      <a:pt x="33" y="14"/>
                    </a:cubicBezTo>
                    <a:cubicBezTo>
                      <a:pt x="33" y="13"/>
                      <a:pt x="32" y="12"/>
                      <a:pt x="31" y="12"/>
                    </a:cubicBezTo>
                    <a:cubicBezTo>
                      <a:pt x="29" y="9"/>
                      <a:pt x="26" y="7"/>
                      <a:pt x="23" y="5"/>
                    </a:cubicBezTo>
                    <a:cubicBezTo>
                      <a:pt x="21" y="3"/>
                      <a:pt x="17" y="0"/>
                      <a:pt x="14" y="2"/>
                    </a:cubicBezTo>
                    <a:cubicBezTo>
                      <a:pt x="11" y="4"/>
                      <a:pt x="14" y="9"/>
                      <a:pt x="15" y="10"/>
                    </a:cubicBezTo>
                    <a:cubicBezTo>
                      <a:pt x="18" y="14"/>
                      <a:pt x="18" y="13"/>
                      <a:pt x="14" y="13"/>
                    </a:cubicBezTo>
                    <a:cubicBezTo>
                      <a:pt x="12" y="13"/>
                      <a:pt x="11" y="14"/>
                      <a:pt x="9" y="14"/>
                    </a:cubicBezTo>
                    <a:cubicBezTo>
                      <a:pt x="7" y="14"/>
                      <a:pt x="5" y="15"/>
                      <a:pt x="4" y="17"/>
                    </a:cubicBezTo>
                    <a:cubicBezTo>
                      <a:pt x="1" y="22"/>
                      <a:pt x="0" y="29"/>
                      <a:pt x="2" y="34"/>
                    </a:cubicBezTo>
                    <a:cubicBezTo>
                      <a:pt x="3" y="38"/>
                      <a:pt x="6" y="43"/>
                      <a:pt x="10" y="43"/>
                    </a:cubicBezTo>
                    <a:cubicBezTo>
                      <a:pt x="12" y="43"/>
                      <a:pt x="13" y="43"/>
                      <a:pt x="15" y="42"/>
                    </a:cubicBezTo>
                    <a:cubicBezTo>
                      <a:pt x="15" y="42"/>
                      <a:pt x="10" y="47"/>
                      <a:pt x="10" y="47"/>
                    </a:cubicBezTo>
                    <a:cubicBezTo>
                      <a:pt x="8" y="49"/>
                      <a:pt x="7" y="51"/>
                      <a:pt x="6" y="54"/>
                    </a:cubicBezTo>
                    <a:cubicBezTo>
                      <a:pt x="6" y="58"/>
                      <a:pt x="9" y="66"/>
                      <a:pt x="12" y="68"/>
                    </a:cubicBezTo>
                    <a:cubicBezTo>
                      <a:pt x="17" y="72"/>
                      <a:pt x="15" y="68"/>
                      <a:pt x="21" y="67"/>
                    </a:cubicBezTo>
                    <a:cubicBezTo>
                      <a:pt x="23" y="67"/>
                      <a:pt x="25" y="68"/>
                      <a:pt x="27" y="67"/>
                    </a:cubicBezTo>
                    <a:cubicBezTo>
                      <a:pt x="29" y="67"/>
                      <a:pt x="25" y="70"/>
                      <a:pt x="25" y="70"/>
                    </a:cubicBezTo>
                    <a:cubicBezTo>
                      <a:pt x="23" y="72"/>
                      <a:pt x="22" y="74"/>
                      <a:pt x="21" y="77"/>
                    </a:cubicBezTo>
                    <a:cubicBezTo>
                      <a:pt x="20" y="81"/>
                      <a:pt x="17" y="86"/>
                      <a:pt x="20" y="89"/>
                    </a:cubicBezTo>
                    <a:cubicBezTo>
                      <a:pt x="23" y="93"/>
                      <a:pt x="30" y="92"/>
                      <a:pt x="34" y="92"/>
                    </a:cubicBezTo>
                    <a:cubicBezTo>
                      <a:pt x="40" y="91"/>
                      <a:pt x="44" y="84"/>
                      <a:pt x="47" y="79"/>
                    </a:cubicBezTo>
                    <a:cubicBezTo>
                      <a:pt x="53" y="72"/>
                      <a:pt x="51" y="64"/>
                      <a:pt x="51" y="56"/>
                    </a:cubicBezTo>
                    <a:close/>
                  </a:path>
                </a:pathLst>
              </a:custGeom>
              <a:solidFill>
                <a:srgbClr val="93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316"/>
              <p:cNvSpPr/>
              <p:nvPr/>
            </p:nvSpPr>
            <p:spPr bwMode="auto">
              <a:xfrm>
                <a:off x="2916" y="1860"/>
                <a:ext cx="72" cy="59"/>
              </a:xfrm>
              <a:custGeom>
                <a:avLst/>
                <a:gdLst>
                  <a:gd name="T0" fmla="*/ 24 w 27"/>
                  <a:gd name="T1" fmla="*/ 2 h 22"/>
                  <a:gd name="T2" fmla="*/ 20 w 27"/>
                  <a:gd name="T3" fmla="*/ 0 h 22"/>
                  <a:gd name="T4" fmla="*/ 15 w 27"/>
                  <a:gd name="T5" fmla="*/ 4 h 22"/>
                  <a:gd name="T6" fmla="*/ 1 w 27"/>
                  <a:gd name="T7" fmla="*/ 14 h 22"/>
                  <a:gd name="T8" fmla="*/ 1 w 27"/>
                  <a:gd name="T9" fmla="*/ 15 h 22"/>
                  <a:gd name="T10" fmla="*/ 6 w 27"/>
                  <a:gd name="T11" fmla="*/ 18 h 22"/>
                  <a:gd name="T12" fmla="*/ 6 w 27"/>
                  <a:gd name="T13" fmla="*/ 21 h 22"/>
                  <a:gd name="T14" fmla="*/ 10 w 27"/>
                  <a:gd name="T15" fmla="*/ 21 h 22"/>
                  <a:gd name="T16" fmla="*/ 19 w 27"/>
                  <a:gd name="T17" fmla="*/ 13 h 22"/>
                  <a:gd name="T18" fmla="*/ 24 w 27"/>
                  <a:gd name="T1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2">
                    <a:moveTo>
                      <a:pt x="24" y="2"/>
                    </a:moveTo>
                    <a:cubicBezTo>
                      <a:pt x="22" y="0"/>
                      <a:pt x="21" y="0"/>
                      <a:pt x="20" y="0"/>
                    </a:cubicBezTo>
                    <a:cubicBezTo>
                      <a:pt x="18" y="1"/>
                      <a:pt x="17" y="2"/>
                      <a:pt x="15" y="4"/>
                    </a:cubicBezTo>
                    <a:cubicBezTo>
                      <a:pt x="11" y="8"/>
                      <a:pt x="8" y="13"/>
                      <a:pt x="1" y="14"/>
                    </a:cubicBezTo>
                    <a:cubicBezTo>
                      <a:pt x="1" y="14"/>
                      <a:pt x="0" y="15"/>
                      <a:pt x="1" y="15"/>
                    </a:cubicBezTo>
                    <a:cubicBezTo>
                      <a:pt x="2" y="16"/>
                      <a:pt x="6" y="17"/>
                      <a:pt x="6" y="18"/>
                    </a:cubicBezTo>
                    <a:cubicBezTo>
                      <a:pt x="5" y="19"/>
                      <a:pt x="5" y="21"/>
                      <a:pt x="6" y="21"/>
                    </a:cubicBezTo>
                    <a:cubicBezTo>
                      <a:pt x="8" y="22"/>
                      <a:pt x="9" y="21"/>
                      <a:pt x="10" y="21"/>
                    </a:cubicBezTo>
                    <a:cubicBezTo>
                      <a:pt x="13" y="19"/>
                      <a:pt x="16" y="15"/>
                      <a:pt x="19" y="13"/>
                    </a:cubicBezTo>
                    <a:cubicBezTo>
                      <a:pt x="21" y="10"/>
                      <a:pt x="27" y="5"/>
                      <a:pt x="24" y="2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9" name="Freeform 317"/>
              <p:cNvSpPr/>
              <p:nvPr/>
            </p:nvSpPr>
            <p:spPr bwMode="auto">
              <a:xfrm>
                <a:off x="2927" y="1898"/>
                <a:ext cx="104" cy="158"/>
              </a:xfrm>
              <a:custGeom>
                <a:avLst/>
                <a:gdLst>
                  <a:gd name="T0" fmla="*/ 36 w 39"/>
                  <a:gd name="T1" fmla="*/ 27 h 59"/>
                  <a:gd name="T2" fmla="*/ 30 w 39"/>
                  <a:gd name="T3" fmla="*/ 13 h 59"/>
                  <a:gd name="T4" fmla="*/ 29 w 39"/>
                  <a:gd name="T5" fmla="*/ 4 h 59"/>
                  <a:gd name="T6" fmla="*/ 22 w 39"/>
                  <a:gd name="T7" fmla="*/ 3 h 59"/>
                  <a:gd name="T8" fmla="*/ 9 w 39"/>
                  <a:gd name="T9" fmla="*/ 18 h 59"/>
                  <a:gd name="T10" fmla="*/ 9 w 39"/>
                  <a:gd name="T11" fmla="*/ 18 h 59"/>
                  <a:gd name="T12" fmla="*/ 0 w 39"/>
                  <a:gd name="T13" fmla="*/ 31 h 59"/>
                  <a:gd name="T14" fmla="*/ 0 w 39"/>
                  <a:gd name="T15" fmla="*/ 32 h 59"/>
                  <a:gd name="T16" fmla="*/ 5 w 39"/>
                  <a:gd name="T17" fmla="*/ 33 h 59"/>
                  <a:gd name="T18" fmla="*/ 9 w 39"/>
                  <a:gd name="T19" fmla="*/ 33 h 59"/>
                  <a:gd name="T20" fmla="*/ 14 w 39"/>
                  <a:gd name="T21" fmla="*/ 43 h 59"/>
                  <a:gd name="T22" fmla="*/ 10 w 39"/>
                  <a:gd name="T23" fmla="*/ 55 h 59"/>
                  <a:gd name="T24" fmla="*/ 17 w 39"/>
                  <a:gd name="T25" fmla="*/ 52 h 59"/>
                  <a:gd name="T26" fmla="*/ 28 w 39"/>
                  <a:gd name="T27" fmla="*/ 51 h 59"/>
                  <a:gd name="T28" fmla="*/ 34 w 39"/>
                  <a:gd name="T29" fmla="*/ 45 h 59"/>
                  <a:gd name="T30" fmla="*/ 36 w 39"/>
                  <a:gd name="T31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9" h="59">
                    <a:moveTo>
                      <a:pt x="36" y="27"/>
                    </a:moveTo>
                    <a:cubicBezTo>
                      <a:pt x="33" y="22"/>
                      <a:pt x="31" y="19"/>
                      <a:pt x="30" y="13"/>
                    </a:cubicBezTo>
                    <a:cubicBezTo>
                      <a:pt x="29" y="10"/>
                      <a:pt x="30" y="7"/>
                      <a:pt x="29" y="4"/>
                    </a:cubicBezTo>
                    <a:cubicBezTo>
                      <a:pt x="28" y="0"/>
                      <a:pt x="25" y="2"/>
                      <a:pt x="22" y="3"/>
                    </a:cubicBezTo>
                    <a:cubicBezTo>
                      <a:pt x="16" y="5"/>
                      <a:pt x="11" y="12"/>
                      <a:pt x="9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5" y="22"/>
                      <a:pt x="3" y="27"/>
                      <a:pt x="0" y="31"/>
                    </a:cubicBezTo>
                    <a:cubicBezTo>
                      <a:pt x="0" y="31"/>
                      <a:pt x="0" y="31"/>
                      <a:pt x="0" y="32"/>
                    </a:cubicBezTo>
                    <a:cubicBezTo>
                      <a:pt x="2" y="32"/>
                      <a:pt x="3" y="33"/>
                      <a:pt x="5" y="33"/>
                    </a:cubicBezTo>
                    <a:cubicBezTo>
                      <a:pt x="6" y="33"/>
                      <a:pt x="8" y="33"/>
                      <a:pt x="9" y="33"/>
                    </a:cubicBezTo>
                    <a:cubicBezTo>
                      <a:pt x="15" y="33"/>
                      <a:pt x="14" y="39"/>
                      <a:pt x="14" y="43"/>
                    </a:cubicBezTo>
                    <a:cubicBezTo>
                      <a:pt x="13" y="46"/>
                      <a:pt x="8" y="52"/>
                      <a:pt x="10" y="55"/>
                    </a:cubicBezTo>
                    <a:cubicBezTo>
                      <a:pt x="12" y="59"/>
                      <a:pt x="16" y="54"/>
                      <a:pt x="17" y="52"/>
                    </a:cubicBezTo>
                    <a:cubicBezTo>
                      <a:pt x="19" y="50"/>
                      <a:pt x="26" y="52"/>
                      <a:pt x="28" y="51"/>
                    </a:cubicBezTo>
                    <a:cubicBezTo>
                      <a:pt x="31" y="50"/>
                      <a:pt x="32" y="47"/>
                      <a:pt x="34" y="45"/>
                    </a:cubicBezTo>
                    <a:cubicBezTo>
                      <a:pt x="37" y="41"/>
                      <a:pt x="39" y="33"/>
                      <a:pt x="36" y="27"/>
                    </a:cubicBezTo>
                    <a:close/>
                  </a:path>
                </a:pathLst>
              </a:custGeom>
              <a:solidFill>
                <a:srgbClr val="46A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0" name="Freeform 318"/>
              <p:cNvSpPr/>
              <p:nvPr/>
            </p:nvSpPr>
            <p:spPr bwMode="auto">
              <a:xfrm>
                <a:off x="2964" y="1906"/>
                <a:ext cx="62" cy="126"/>
              </a:xfrm>
              <a:custGeom>
                <a:avLst/>
                <a:gdLst>
                  <a:gd name="T0" fmla="*/ 18 w 23"/>
                  <a:gd name="T1" fmla="*/ 18 h 47"/>
                  <a:gd name="T2" fmla="*/ 14 w 23"/>
                  <a:gd name="T3" fmla="*/ 1 h 47"/>
                  <a:gd name="T4" fmla="*/ 13 w 23"/>
                  <a:gd name="T5" fmla="*/ 1 h 47"/>
                  <a:gd name="T6" fmla="*/ 12 w 23"/>
                  <a:gd name="T7" fmla="*/ 2 h 47"/>
                  <a:gd name="T8" fmla="*/ 7 w 23"/>
                  <a:gd name="T9" fmla="*/ 8 h 47"/>
                  <a:gd name="T10" fmla="*/ 6 w 23"/>
                  <a:gd name="T11" fmla="*/ 13 h 47"/>
                  <a:gd name="T12" fmla="*/ 0 w 23"/>
                  <a:gd name="T13" fmla="*/ 20 h 47"/>
                  <a:gd name="T14" fmla="*/ 0 w 23"/>
                  <a:gd name="T15" fmla="*/ 21 h 47"/>
                  <a:gd name="T16" fmla="*/ 3 w 23"/>
                  <a:gd name="T17" fmla="*/ 23 h 47"/>
                  <a:gd name="T18" fmla="*/ 4 w 23"/>
                  <a:gd name="T19" fmla="*/ 29 h 47"/>
                  <a:gd name="T20" fmla="*/ 7 w 23"/>
                  <a:gd name="T21" fmla="*/ 35 h 47"/>
                  <a:gd name="T22" fmla="*/ 8 w 23"/>
                  <a:gd name="T23" fmla="*/ 35 h 47"/>
                  <a:gd name="T24" fmla="*/ 15 w 23"/>
                  <a:gd name="T25" fmla="*/ 35 h 47"/>
                  <a:gd name="T26" fmla="*/ 13 w 23"/>
                  <a:gd name="T27" fmla="*/ 46 h 47"/>
                  <a:gd name="T28" fmla="*/ 14 w 23"/>
                  <a:gd name="T29" fmla="*/ 47 h 47"/>
                  <a:gd name="T30" fmla="*/ 23 w 23"/>
                  <a:gd name="T31" fmla="*/ 33 h 47"/>
                  <a:gd name="T32" fmla="*/ 18 w 23"/>
                  <a:gd name="T3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7">
                    <a:moveTo>
                      <a:pt x="18" y="18"/>
                    </a:moveTo>
                    <a:cubicBezTo>
                      <a:pt x="16" y="12"/>
                      <a:pt x="16" y="7"/>
                      <a:pt x="14" y="1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0" y="3"/>
                      <a:pt x="8" y="5"/>
                      <a:pt x="7" y="8"/>
                    </a:cubicBezTo>
                    <a:cubicBezTo>
                      <a:pt x="6" y="9"/>
                      <a:pt x="6" y="11"/>
                      <a:pt x="6" y="13"/>
                    </a:cubicBezTo>
                    <a:cubicBezTo>
                      <a:pt x="5" y="16"/>
                      <a:pt x="2" y="18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2"/>
                      <a:pt x="1" y="22"/>
                      <a:pt x="3" y="23"/>
                    </a:cubicBezTo>
                    <a:cubicBezTo>
                      <a:pt x="7" y="25"/>
                      <a:pt x="5" y="27"/>
                      <a:pt x="4" y="29"/>
                    </a:cubicBezTo>
                    <a:cubicBezTo>
                      <a:pt x="3" y="31"/>
                      <a:pt x="7" y="33"/>
                      <a:pt x="7" y="35"/>
                    </a:cubicBezTo>
                    <a:cubicBezTo>
                      <a:pt x="7" y="35"/>
                      <a:pt x="8" y="35"/>
                      <a:pt x="8" y="35"/>
                    </a:cubicBezTo>
                    <a:cubicBezTo>
                      <a:pt x="10" y="34"/>
                      <a:pt x="14" y="29"/>
                      <a:pt x="15" y="35"/>
                    </a:cubicBezTo>
                    <a:cubicBezTo>
                      <a:pt x="15" y="39"/>
                      <a:pt x="14" y="43"/>
                      <a:pt x="13" y="46"/>
                    </a:cubicBezTo>
                    <a:cubicBezTo>
                      <a:pt x="13" y="47"/>
                      <a:pt x="14" y="47"/>
                      <a:pt x="14" y="47"/>
                    </a:cubicBezTo>
                    <a:cubicBezTo>
                      <a:pt x="20" y="45"/>
                      <a:pt x="22" y="38"/>
                      <a:pt x="23" y="33"/>
                    </a:cubicBezTo>
                    <a:cubicBezTo>
                      <a:pt x="23" y="28"/>
                      <a:pt x="19" y="23"/>
                      <a:pt x="18" y="18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1" name="Freeform 319"/>
              <p:cNvSpPr/>
              <p:nvPr/>
            </p:nvSpPr>
            <p:spPr bwMode="auto">
              <a:xfrm>
                <a:off x="2943" y="1815"/>
                <a:ext cx="37" cy="32"/>
              </a:xfrm>
              <a:custGeom>
                <a:avLst/>
                <a:gdLst>
                  <a:gd name="T0" fmla="*/ 13 w 14"/>
                  <a:gd name="T1" fmla="*/ 11 h 12"/>
                  <a:gd name="T2" fmla="*/ 10 w 14"/>
                  <a:gd name="T3" fmla="*/ 7 h 12"/>
                  <a:gd name="T4" fmla="*/ 6 w 14"/>
                  <a:gd name="T5" fmla="*/ 5 h 12"/>
                  <a:gd name="T6" fmla="*/ 5 w 14"/>
                  <a:gd name="T7" fmla="*/ 5 h 12"/>
                  <a:gd name="T8" fmla="*/ 5 w 14"/>
                  <a:gd name="T9" fmla="*/ 5 h 12"/>
                  <a:gd name="T10" fmla="*/ 5 w 14"/>
                  <a:gd name="T11" fmla="*/ 5 h 12"/>
                  <a:gd name="T12" fmla="*/ 1 w 14"/>
                  <a:gd name="T13" fmla="*/ 0 h 12"/>
                  <a:gd name="T14" fmla="*/ 0 w 14"/>
                  <a:gd name="T15" fmla="*/ 0 h 12"/>
                  <a:gd name="T16" fmla="*/ 4 w 14"/>
                  <a:gd name="T17" fmla="*/ 8 h 12"/>
                  <a:gd name="T18" fmla="*/ 13 w 14"/>
                  <a:gd name="T19" fmla="*/ 12 h 12"/>
                  <a:gd name="T20" fmla="*/ 13 w 14"/>
                  <a:gd name="T2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13" y="11"/>
                    </a:moveTo>
                    <a:cubicBezTo>
                      <a:pt x="12" y="10"/>
                      <a:pt x="11" y="9"/>
                      <a:pt x="10" y="7"/>
                    </a:cubicBezTo>
                    <a:cubicBezTo>
                      <a:pt x="9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3"/>
                      <a:pt x="1" y="6"/>
                      <a:pt x="4" y="8"/>
                    </a:cubicBezTo>
                    <a:cubicBezTo>
                      <a:pt x="6" y="10"/>
                      <a:pt x="10" y="11"/>
                      <a:pt x="13" y="12"/>
                    </a:cubicBezTo>
                    <a:cubicBezTo>
                      <a:pt x="13" y="12"/>
                      <a:pt x="14" y="11"/>
                      <a:pt x="13" y="1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2" name="Freeform 320"/>
              <p:cNvSpPr/>
              <p:nvPr/>
            </p:nvSpPr>
            <p:spPr bwMode="auto">
              <a:xfrm>
                <a:off x="2900" y="1841"/>
                <a:ext cx="43" cy="16"/>
              </a:xfrm>
              <a:custGeom>
                <a:avLst/>
                <a:gdLst>
                  <a:gd name="T0" fmla="*/ 7 w 16"/>
                  <a:gd name="T1" fmla="*/ 1 h 6"/>
                  <a:gd name="T2" fmla="*/ 2 w 16"/>
                  <a:gd name="T3" fmla="*/ 3 h 6"/>
                  <a:gd name="T4" fmla="*/ 0 w 16"/>
                  <a:gd name="T5" fmla="*/ 4 h 6"/>
                  <a:gd name="T6" fmla="*/ 1 w 16"/>
                  <a:gd name="T7" fmla="*/ 5 h 6"/>
                  <a:gd name="T8" fmla="*/ 2 w 16"/>
                  <a:gd name="T9" fmla="*/ 4 h 6"/>
                  <a:gd name="T10" fmla="*/ 3 w 16"/>
                  <a:gd name="T11" fmla="*/ 4 h 6"/>
                  <a:gd name="T12" fmla="*/ 4 w 16"/>
                  <a:gd name="T13" fmla="*/ 4 h 6"/>
                  <a:gd name="T14" fmla="*/ 4 w 16"/>
                  <a:gd name="T15" fmla="*/ 4 h 6"/>
                  <a:gd name="T16" fmla="*/ 8 w 16"/>
                  <a:gd name="T17" fmla="*/ 4 h 6"/>
                  <a:gd name="T18" fmla="*/ 16 w 16"/>
                  <a:gd name="T19" fmla="*/ 4 h 6"/>
                  <a:gd name="T20" fmla="*/ 16 w 16"/>
                  <a:gd name="T21" fmla="*/ 3 h 6"/>
                  <a:gd name="T22" fmla="*/ 7 w 16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6">
                    <a:moveTo>
                      <a:pt x="7" y="1"/>
                    </a:moveTo>
                    <a:cubicBezTo>
                      <a:pt x="5" y="1"/>
                      <a:pt x="4" y="2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7" y="4"/>
                      <a:pt x="8" y="4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4" y="0"/>
                      <a:pt x="11" y="0"/>
                      <a:pt x="7" y="1"/>
                    </a:cubicBezTo>
                    <a:close/>
                  </a:path>
                </a:pathLst>
              </a:custGeom>
              <a:solidFill>
                <a:srgbClr val="2490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3" name="Freeform 321"/>
              <p:cNvSpPr/>
              <p:nvPr/>
            </p:nvSpPr>
            <p:spPr bwMode="auto">
              <a:xfrm>
                <a:off x="2962" y="1903"/>
                <a:ext cx="50" cy="48"/>
              </a:xfrm>
              <a:custGeom>
                <a:avLst/>
                <a:gdLst>
                  <a:gd name="T0" fmla="*/ 14 w 19"/>
                  <a:gd name="T1" fmla="*/ 4 h 18"/>
                  <a:gd name="T2" fmla="*/ 8 w 19"/>
                  <a:gd name="T3" fmla="*/ 0 h 18"/>
                  <a:gd name="T4" fmla="*/ 6 w 19"/>
                  <a:gd name="T5" fmla="*/ 1 h 18"/>
                  <a:gd name="T6" fmla="*/ 4 w 19"/>
                  <a:gd name="T7" fmla="*/ 2 h 18"/>
                  <a:gd name="T8" fmla="*/ 3 w 19"/>
                  <a:gd name="T9" fmla="*/ 6 h 18"/>
                  <a:gd name="T10" fmla="*/ 0 w 19"/>
                  <a:gd name="T11" fmla="*/ 11 h 18"/>
                  <a:gd name="T12" fmla="*/ 4 w 19"/>
                  <a:gd name="T13" fmla="*/ 16 h 18"/>
                  <a:gd name="T14" fmla="*/ 12 w 19"/>
                  <a:gd name="T15" fmla="*/ 18 h 18"/>
                  <a:gd name="T16" fmla="*/ 18 w 19"/>
                  <a:gd name="T17" fmla="*/ 14 h 18"/>
                  <a:gd name="T18" fmla="*/ 14 w 19"/>
                  <a:gd name="T1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8">
                    <a:moveTo>
                      <a:pt x="14" y="4"/>
                    </a:moveTo>
                    <a:cubicBezTo>
                      <a:pt x="13" y="2"/>
                      <a:pt x="11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3"/>
                      <a:pt x="3" y="5"/>
                      <a:pt x="3" y="6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3"/>
                      <a:pt x="3" y="15"/>
                      <a:pt x="4" y="16"/>
                    </a:cubicBezTo>
                    <a:cubicBezTo>
                      <a:pt x="7" y="18"/>
                      <a:pt x="10" y="18"/>
                      <a:pt x="12" y="18"/>
                    </a:cubicBezTo>
                    <a:cubicBezTo>
                      <a:pt x="15" y="17"/>
                      <a:pt x="17" y="16"/>
                      <a:pt x="18" y="14"/>
                    </a:cubicBezTo>
                    <a:cubicBezTo>
                      <a:pt x="19" y="11"/>
                      <a:pt x="16" y="7"/>
                      <a:pt x="14" y="4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4" name="Freeform 322"/>
              <p:cNvSpPr/>
              <p:nvPr/>
            </p:nvSpPr>
            <p:spPr bwMode="auto">
              <a:xfrm>
                <a:off x="2972" y="1900"/>
                <a:ext cx="22" cy="40"/>
              </a:xfrm>
              <a:custGeom>
                <a:avLst/>
                <a:gdLst>
                  <a:gd name="T0" fmla="*/ 2 w 8"/>
                  <a:gd name="T1" fmla="*/ 2 h 15"/>
                  <a:gd name="T2" fmla="*/ 0 w 8"/>
                  <a:gd name="T3" fmla="*/ 7 h 15"/>
                  <a:gd name="T4" fmla="*/ 1 w 8"/>
                  <a:gd name="T5" fmla="*/ 12 h 15"/>
                  <a:gd name="T6" fmla="*/ 4 w 8"/>
                  <a:gd name="T7" fmla="*/ 14 h 15"/>
                  <a:gd name="T8" fmla="*/ 7 w 8"/>
                  <a:gd name="T9" fmla="*/ 10 h 15"/>
                  <a:gd name="T10" fmla="*/ 7 w 8"/>
                  <a:gd name="T11" fmla="*/ 8 h 15"/>
                  <a:gd name="T12" fmla="*/ 7 w 8"/>
                  <a:gd name="T13" fmla="*/ 7 h 15"/>
                  <a:gd name="T14" fmla="*/ 8 w 8"/>
                  <a:gd name="T15" fmla="*/ 5 h 15"/>
                  <a:gd name="T16" fmla="*/ 6 w 8"/>
                  <a:gd name="T17" fmla="*/ 1 h 15"/>
                  <a:gd name="T18" fmla="*/ 4 w 8"/>
                  <a:gd name="T19" fmla="*/ 5 h 15"/>
                  <a:gd name="T20" fmla="*/ 4 w 8"/>
                  <a:gd name="T21" fmla="*/ 5 h 15"/>
                  <a:gd name="T22" fmla="*/ 3 w 8"/>
                  <a:gd name="T23" fmla="*/ 6 h 15"/>
                  <a:gd name="T24" fmla="*/ 4 w 8"/>
                  <a:gd name="T25" fmla="*/ 10 h 15"/>
                  <a:gd name="T26" fmla="*/ 4 w 8"/>
                  <a:gd name="T27" fmla="*/ 8 h 15"/>
                  <a:gd name="T28" fmla="*/ 2 w 8"/>
                  <a:gd name="T29" fmla="*/ 10 h 15"/>
                  <a:gd name="T30" fmla="*/ 5 w 8"/>
                  <a:gd name="T31" fmla="*/ 12 h 15"/>
                  <a:gd name="T32" fmla="*/ 5 w 8"/>
                  <a:gd name="T33" fmla="*/ 9 h 15"/>
                  <a:gd name="T34" fmla="*/ 5 w 8"/>
                  <a:gd name="T35" fmla="*/ 6 h 15"/>
                  <a:gd name="T36" fmla="*/ 2 w 8"/>
                  <a:gd name="T3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5">
                    <a:moveTo>
                      <a:pt x="2" y="2"/>
                    </a:moveTo>
                    <a:cubicBezTo>
                      <a:pt x="1" y="4"/>
                      <a:pt x="0" y="5"/>
                      <a:pt x="0" y="7"/>
                    </a:cubicBezTo>
                    <a:cubicBezTo>
                      <a:pt x="0" y="9"/>
                      <a:pt x="1" y="10"/>
                      <a:pt x="1" y="12"/>
                    </a:cubicBezTo>
                    <a:cubicBezTo>
                      <a:pt x="1" y="14"/>
                      <a:pt x="3" y="15"/>
                      <a:pt x="4" y="14"/>
                    </a:cubicBezTo>
                    <a:cubicBezTo>
                      <a:pt x="6" y="13"/>
                      <a:pt x="6" y="11"/>
                      <a:pt x="7" y="10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8" y="4"/>
                      <a:pt x="7" y="2"/>
                      <a:pt x="6" y="1"/>
                    </a:cubicBezTo>
                    <a:cubicBezTo>
                      <a:pt x="4" y="0"/>
                      <a:pt x="2" y="3"/>
                      <a:pt x="4" y="5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3" y="11"/>
                      <a:pt x="4" y="11"/>
                      <a:pt x="5" y="12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4" y="8"/>
                      <a:pt x="4" y="7"/>
                      <a:pt x="5" y="6"/>
                    </a:cubicBezTo>
                    <a:cubicBezTo>
                      <a:pt x="7" y="5"/>
                      <a:pt x="5" y="1"/>
                      <a:pt x="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5" name="Freeform 323"/>
              <p:cNvSpPr/>
              <p:nvPr/>
            </p:nvSpPr>
            <p:spPr bwMode="auto">
              <a:xfrm>
                <a:off x="2980" y="1916"/>
                <a:ext cx="11" cy="1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1 h 6"/>
                  <a:gd name="T4" fmla="*/ 3 w 4"/>
                  <a:gd name="T5" fmla="*/ 1 h 6"/>
                  <a:gd name="T6" fmla="*/ 3 w 4"/>
                  <a:gd name="T7" fmla="*/ 1 h 6"/>
                  <a:gd name="T8" fmla="*/ 2 w 4"/>
                  <a:gd name="T9" fmla="*/ 0 h 6"/>
                  <a:gd name="T10" fmla="*/ 1 w 4"/>
                  <a:gd name="T11" fmla="*/ 0 h 6"/>
                  <a:gd name="T12" fmla="*/ 0 w 4"/>
                  <a:gd name="T13" fmla="*/ 3 h 6"/>
                  <a:gd name="T14" fmla="*/ 0 w 4"/>
                  <a:gd name="T15" fmla="*/ 3 h 6"/>
                  <a:gd name="T16" fmla="*/ 0 w 4"/>
                  <a:gd name="T17" fmla="*/ 4 h 6"/>
                  <a:gd name="T18" fmla="*/ 0 w 4"/>
                  <a:gd name="T19" fmla="*/ 4 h 6"/>
                  <a:gd name="T20" fmla="*/ 1 w 4"/>
                  <a:gd name="T21" fmla="*/ 5 h 6"/>
                  <a:gd name="T22" fmla="*/ 2 w 4"/>
                  <a:gd name="T23" fmla="*/ 6 h 6"/>
                  <a:gd name="T24" fmla="*/ 4 w 4"/>
                  <a:gd name="T25" fmla="*/ 5 h 6"/>
                  <a:gd name="T26" fmla="*/ 4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6" name="Freeform 324"/>
              <p:cNvSpPr/>
              <p:nvPr/>
            </p:nvSpPr>
            <p:spPr bwMode="auto">
              <a:xfrm>
                <a:off x="2948" y="1627"/>
                <a:ext cx="115" cy="123"/>
              </a:xfrm>
              <a:custGeom>
                <a:avLst/>
                <a:gdLst>
                  <a:gd name="T0" fmla="*/ 35 w 43"/>
                  <a:gd name="T1" fmla="*/ 43 h 46"/>
                  <a:gd name="T2" fmla="*/ 37 w 43"/>
                  <a:gd name="T3" fmla="*/ 33 h 46"/>
                  <a:gd name="T4" fmla="*/ 38 w 43"/>
                  <a:gd name="T5" fmla="*/ 30 h 46"/>
                  <a:gd name="T6" fmla="*/ 39 w 43"/>
                  <a:gd name="T7" fmla="*/ 29 h 46"/>
                  <a:gd name="T8" fmla="*/ 39 w 43"/>
                  <a:gd name="T9" fmla="*/ 28 h 46"/>
                  <a:gd name="T10" fmla="*/ 39 w 43"/>
                  <a:gd name="T11" fmla="*/ 25 h 46"/>
                  <a:gd name="T12" fmla="*/ 42 w 43"/>
                  <a:gd name="T13" fmla="*/ 12 h 46"/>
                  <a:gd name="T14" fmla="*/ 38 w 43"/>
                  <a:gd name="T15" fmla="*/ 1 h 46"/>
                  <a:gd name="T16" fmla="*/ 27 w 43"/>
                  <a:gd name="T17" fmla="*/ 6 h 46"/>
                  <a:gd name="T18" fmla="*/ 19 w 43"/>
                  <a:gd name="T19" fmla="*/ 18 h 46"/>
                  <a:gd name="T20" fmla="*/ 10 w 43"/>
                  <a:gd name="T21" fmla="*/ 17 h 46"/>
                  <a:gd name="T22" fmla="*/ 12 w 43"/>
                  <a:gd name="T23" fmla="*/ 39 h 46"/>
                  <a:gd name="T24" fmla="*/ 24 w 43"/>
                  <a:gd name="T25" fmla="*/ 43 h 46"/>
                  <a:gd name="T26" fmla="*/ 34 w 43"/>
                  <a:gd name="T27" fmla="*/ 45 h 46"/>
                  <a:gd name="T28" fmla="*/ 35 w 43"/>
                  <a:gd name="T2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46">
                    <a:moveTo>
                      <a:pt x="35" y="43"/>
                    </a:moveTo>
                    <a:cubicBezTo>
                      <a:pt x="36" y="40"/>
                      <a:pt x="36" y="36"/>
                      <a:pt x="37" y="33"/>
                    </a:cubicBezTo>
                    <a:cubicBezTo>
                      <a:pt x="38" y="32"/>
                      <a:pt x="38" y="31"/>
                      <a:pt x="38" y="30"/>
                    </a:cubicBezTo>
                    <a:cubicBezTo>
                      <a:pt x="38" y="30"/>
                      <a:pt x="39" y="29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9" y="27"/>
                      <a:pt x="39" y="26"/>
                      <a:pt x="39" y="25"/>
                    </a:cubicBezTo>
                    <a:cubicBezTo>
                      <a:pt x="40" y="20"/>
                      <a:pt x="41" y="16"/>
                      <a:pt x="42" y="12"/>
                    </a:cubicBezTo>
                    <a:cubicBezTo>
                      <a:pt x="43" y="9"/>
                      <a:pt x="42" y="2"/>
                      <a:pt x="38" y="1"/>
                    </a:cubicBezTo>
                    <a:cubicBezTo>
                      <a:pt x="33" y="0"/>
                      <a:pt x="29" y="1"/>
                      <a:pt x="27" y="6"/>
                    </a:cubicBezTo>
                    <a:cubicBezTo>
                      <a:pt x="25" y="10"/>
                      <a:pt x="25" y="18"/>
                      <a:pt x="19" y="18"/>
                    </a:cubicBezTo>
                    <a:cubicBezTo>
                      <a:pt x="16" y="18"/>
                      <a:pt x="13" y="17"/>
                      <a:pt x="10" y="17"/>
                    </a:cubicBezTo>
                    <a:cubicBezTo>
                      <a:pt x="0" y="21"/>
                      <a:pt x="3" y="36"/>
                      <a:pt x="12" y="39"/>
                    </a:cubicBezTo>
                    <a:cubicBezTo>
                      <a:pt x="16" y="41"/>
                      <a:pt x="20" y="41"/>
                      <a:pt x="24" y="43"/>
                    </a:cubicBezTo>
                    <a:cubicBezTo>
                      <a:pt x="27" y="44"/>
                      <a:pt x="30" y="46"/>
                      <a:pt x="34" y="45"/>
                    </a:cubicBezTo>
                    <a:cubicBezTo>
                      <a:pt x="34" y="45"/>
                      <a:pt x="35" y="44"/>
                      <a:pt x="35" y="43"/>
                    </a:cubicBezTo>
                    <a:close/>
                  </a:path>
                </a:pathLst>
              </a:custGeom>
              <a:solidFill>
                <a:srgbClr val="ACD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7" name="Freeform 325"/>
              <p:cNvSpPr/>
              <p:nvPr/>
            </p:nvSpPr>
            <p:spPr bwMode="auto">
              <a:xfrm>
                <a:off x="2956" y="1630"/>
                <a:ext cx="94" cy="99"/>
              </a:xfrm>
              <a:custGeom>
                <a:avLst/>
                <a:gdLst>
                  <a:gd name="T0" fmla="*/ 8 w 35"/>
                  <a:gd name="T1" fmla="*/ 36 h 37"/>
                  <a:gd name="T2" fmla="*/ 5 w 35"/>
                  <a:gd name="T3" fmla="*/ 29 h 37"/>
                  <a:gd name="T4" fmla="*/ 6 w 35"/>
                  <a:gd name="T5" fmla="*/ 28 h 37"/>
                  <a:gd name="T6" fmla="*/ 21 w 35"/>
                  <a:gd name="T7" fmla="*/ 23 h 37"/>
                  <a:gd name="T8" fmla="*/ 22 w 35"/>
                  <a:gd name="T9" fmla="*/ 22 h 37"/>
                  <a:gd name="T10" fmla="*/ 24 w 35"/>
                  <a:gd name="T11" fmla="*/ 13 h 37"/>
                  <a:gd name="T12" fmla="*/ 26 w 35"/>
                  <a:gd name="T13" fmla="*/ 11 h 37"/>
                  <a:gd name="T14" fmla="*/ 27 w 35"/>
                  <a:gd name="T15" fmla="*/ 11 h 37"/>
                  <a:gd name="T16" fmla="*/ 34 w 35"/>
                  <a:gd name="T17" fmla="*/ 2 h 37"/>
                  <a:gd name="T18" fmla="*/ 35 w 35"/>
                  <a:gd name="T19" fmla="*/ 1 h 37"/>
                  <a:gd name="T20" fmla="*/ 34 w 35"/>
                  <a:gd name="T21" fmla="*/ 1 h 37"/>
                  <a:gd name="T22" fmla="*/ 34 w 35"/>
                  <a:gd name="T23" fmla="*/ 1 h 37"/>
                  <a:gd name="T24" fmla="*/ 32 w 35"/>
                  <a:gd name="T25" fmla="*/ 1 h 37"/>
                  <a:gd name="T26" fmla="*/ 32 w 35"/>
                  <a:gd name="T27" fmla="*/ 1 h 37"/>
                  <a:gd name="T28" fmla="*/ 24 w 35"/>
                  <a:gd name="T29" fmla="*/ 4 h 37"/>
                  <a:gd name="T30" fmla="*/ 21 w 35"/>
                  <a:gd name="T31" fmla="*/ 10 h 37"/>
                  <a:gd name="T32" fmla="*/ 8 w 35"/>
                  <a:gd name="T33" fmla="*/ 17 h 37"/>
                  <a:gd name="T34" fmla="*/ 1 w 35"/>
                  <a:gd name="T35" fmla="*/ 26 h 37"/>
                  <a:gd name="T36" fmla="*/ 7 w 35"/>
                  <a:gd name="T37" fmla="*/ 37 h 37"/>
                  <a:gd name="T38" fmla="*/ 8 w 35"/>
                  <a:gd name="T3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37">
                    <a:moveTo>
                      <a:pt x="8" y="36"/>
                    </a:moveTo>
                    <a:cubicBezTo>
                      <a:pt x="7" y="35"/>
                      <a:pt x="1" y="28"/>
                      <a:pt x="5" y="29"/>
                    </a:cubicBezTo>
                    <a:cubicBezTo>
                      <a:pt x="6" y="29"/>
                      <a:pt x="6" y="28"/>
                      <a:pt x="6" y="28"/>
                    </a:cubicBezTo>
                    <a:cubicBezTo>
                      <a:pt x="8" y="19"/>
                      <a:pt x="14" y="21"/>
                      <a:pt x="21" y="23"/>
                    </a:cubicBezTo>
                    <a:cubicBezTo>
                      <a:pt x="21" y="23"/>
                      <a:pt x="22" y="22"/>
                      <a:pt x="22" y="22"/>
                    </a:cubicBezTo>
                    <a:cubicBezTo>
                      <a:pt x="21" y="19"/>
                      <a:pt x="22" y="16"/>
                      <a:pt x="24" y="13"/>
                    </a:cubicBezTo>
                    <a:cubicBezTo>
                      <a:pt x="25" y="13"/>
                      <a:pt x="25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8" y="7"/>
                      <a:pt x="29" y="2"/>
                      <a:pt x="34" y="2"/>
                    </a:cubicBezTo>
                    <a:cubicBezTo>
                      <a:pt x="35" y="2"/>
                      <a:pt x="35" y="2"/>
                      <a:pt x="35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3" y="1"/>
                      <a:pt x="33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29" y="0"/>
                      <a:pt x="26" y="1"/>
                      <a:pt x="24" y="4"/>
                    </a:cubicBezTo>
                    <a:cubicBezTo>
                      <a:pt x="23" y="6"/>
                      <a:pt x="22" y="8"/>
                      <a:pt x="21" y="10"/>
                    </a:cubicBezTo>
                    <a:cubicBezTo>
                      <a:pt x="19" y="17"/>
                      <a:pt x="14" y="16"/>
                      <a:pt x="8" y="17"/>
                    </a:cubicBezTo>
                    <a:cubicBezTo>
                      <a:pt x="4" y="18"/>
                      <a:pt x="2" y="22"/>
                      <a:pt x="1" y="26"/>
                    </a:cubicBezTo>
                    <a:cubicBezTo>
                      <a:pt x="0" y="31"/>
                      <a:pt x="3" y="34"/>
                      <a:pt x="7" y="37"/>
                    </a:cubicBezTo>
                    <a:cubicBezTo>
                      <a:pt x="7" y="37"/>
                      <a:pt x="8" y="36"/>
                      <a:pt x="8" y="36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8" name="Freeform 326"/>
              <p:cNvSpPr/>
              <p:nvPr/>
            </p:nvSpPr>
            <p:spPr bwMode="auto">
              <a:xfrm>
                <a:off x="2988" y="1683"/>
                <a:ext cx="115" cy="140"/>
              </a:xfrm>
              <a:custGeom>
                <a:avLst/>
                <a:gdLst>
                  <a:gd name="T0" fmla="*/ 25 w 43"/>
                  <a:gd name="T1" fmla="*/ 45 h 52"/>
                  <a:gd name="T2" fmla="*/ 30 w 43"/>
                  <a:gd name="T3" fmla="*/ 40 h 52"/>
                  <a:gd name="T4" fmla="*/ 31 w 43"/>
                  <a:gd name="T5" fmla="*/ 39 h 52"/>
                  <a:gd name="T6" fmla="*/ 39 w 43"/>
                  <a:gd name="T7" fmla="*/ 32 h 52"/>
                  <a:gd name="T8" fmla="*/ 40 w 43"/>
                  <a:gd name="T9" fmla="*/ 31 h 52"/>
                  <a:gd name="T10" fmla="*/ 40 w 43"/>
                  <a:gd name="T11" fmla="*/ 31 h 52"/>
                  <a:gd name="T12" fmla="*/ 43 w 43"/>
                  <a:gd name="T13" fmla="*/ 26 h 52"/>
                  <a:gd name="T14" fmla="*/ 35 w 43"/>
                  <a:gd name="T15" fmla="*/ 17 h 52"/>
                  <a:gd name="T16" fmla="*/ 24 w 43"/>
                  <a:gd name="T17" fmla="*/ 8 h 52"/>
                  <a:gd name="T18" fmla="*/ 24 w 43"/>
                  <a:gd name="T19" fmla="*/ 8 h 52"/>
                  <a:gd name="T20" fmla="*/ 23 w 43"/>
                  <a:gd name="T21" fmla="*/ 8 h 52"/>
                  <a:gd name="T22" fmla="*/ 15 w 43"/>
                  <a:gd name="T23" fmla="*/ 2 h 52"/>
                  <a:gd name="T24" fmla="*/ 8 w 43"/>
                  <a:gd name="T25" fmla="*/ 9 h 52"/>
                  <a:gd name="T26" fmla="*/ 2 w 43"/>
                  <a:gd name="T27" fmla="*/ 23 h 52"/>
                  <a:gd name="T28" fmla="*/ 5 w 43"/>
                  <a:gd name="T29" fmla="*/ 25 h 52"/>
                  <a:gd name="T30" fmla="*/ 10 w 43"/>
                  <a:gd name="T31" fmla="*/ 26 h 52"/>
                  <a:gd name="T32" fmla="*/ 11 w 43"/>
                  <a:gd name="T33" fmla="*/ 36 h 52"/>
                  <a:gd name="T34" fmla="*/ 13 w 43"/>
                  <a:gd name="T35" fmla="*/ 47 h 52"/>
                  <a:gd name="T36" fmla="*/ 25 w 43"/>
                  <a:gd name="T3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" h="52">
                    <a:moveTo>
                      <a:pt x="25" y="45"/>
                    </a:moveTo>
                    <a:cubicBezTo>
                      <a:pt x="27" y="43"/>
                      <a:pt x="29" y="42"/>
                      <a:pt x="30" y="40"/>
                    </a:cubicBezTo>
                    <a:cubicBezTo>
                      <a:pt x="31" y="40"/>
                      <a:pt x="31" y="39"/>
                      <a:pt x="31" y="39"/>
                    </a:cubicBezTo>
                    <a:cubicBezTo>
                      <a:pt x="34" y="37"/>
                      <a:pt x="36" y="35"/>
                      <a:pt x="39" y="32"/>
                    </a:cubicBezTo>
                    <a:cubicBezTo>
                      <a:pt x="39" y="32"/>
                      <a:pt x="39" y="31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0"/>
                      <a:pt x="43" y="28"/>
                      <a:pt x="43" y="26"/>
                    </a:cubicBezTo>
                    <a:cubicBezTo>
                      <a:pt x="41" y="22"/>
                      <a:pt x="38" y="20"/>
                      <a:pt x="35" y="17"/>
                    </a:cubicBezTo>
                    <a:cubicBezTo>
                      <a:pt x="33" y="13"/>
                      <a:pt x="28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0" y="6"/>
                      <a:pt x="18" y="2"/>
                      <a:pt x="15" y="2"/>
                    </a:cubicBezTo>
                    <a:cubicBezTo>
                      <a:pt x="9" y="0"/>
                      <a:pt x="11" y="6"/>
                      <a:pt x="8" y="9"/>
                    </a:cubicBezTo>
                    <a:cubicBezTo>
                      <a:pt x="5" y="13"/>
                      <a:pt x="0" y="17"/>
                      <a:pt x="2" y="23"/>
                    </a:cubicBezTo>
                    <a:cubicBezTo>
                      <a:pt x="3" y="24"/>
                      <a:pt x="4" y="25"/>
                      <a:pt x="5" y="25"/>
                    </a:cubicBezTo>
                    <a:cubicBezTo>
                      <a:pt x="7" y="26"/>
                      <a:pt x="9" y="26"/>
                      <a:pt x="10" y="26"/>
                    </a:cubicBezTo>
                    <a:cubicBezTo>
                      <a:pt x="18" y="28"/>
                      <a:pt x="13" y="33"/>
                      <a:pt x="11" y="36"/>
                    </a:cubicBezTo>
                    <a:cubicBezTo>
                      <a:pt x="8" y="40"/>
                      <a:pt x="10" y="44"/>
                      <a:pt x="13" y="47"/>
                    </a:cubicBezTo>
                    <a:cubicBezTo>
                      <a:pt x="17" y="52"/>
                      <a:pt x="22" y="49"/>
                      <a:pt x="25" y="45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9" name="Freeform 327"/>
              <p:cNvSpPr/>
              <p:nvPr/>
            </p:nvSpPr>
            <p:spPr bwMode="auto">
              <a:xfrm>
                <a:off x="3023" y="1710"/>
                <a:ext cx="86" cy="105"/>
              </a:xfrm>
              <a:custGeom>
                <a:avLst/>
                <a:gdLst>
                  <a:gd name="T0" fmla="*/ 31 w 32"/>
                  <a:gd name="T1" fmla="*/ 23 h 39"/>
                  <a:gd name="T2" fmla="*/ 31 w 32"/>
                  <a:gd name="T3" fmla="*/ 22 h 39"/>
                  <a:gd name="T4" fmla="*/ 18 w 32"/>
                  <a:gd name="T5" fmla="*/ 10 h 39"/>
                  <a:gd name="T6" fmla="*/ 6 w 32"/>
                  <a:gd name="T7" fmla="*/ 0 h 39"/>
                  <a:gd name="T8" fmla="*/ 5 w 32"/>
                  <a:gd name="T9" fmla="*/ 0 h 39"/>
                  <a:gd name="T10" fmla="*/ 11 w 32"/>
                  <a:gd name="T11" fmla="*/ 11 h 39"/>
                  <a:gd name="T12" fmla="*/ 8 w 32"/>
                  <a:gd name="T13" fmla="*/ 11 h 39"/>
                  <a:gd name="T14" fmla="*/ 7 w 32"/>
                  <a:gd name="T15" fmla="*/ 12 h 39"/>
                  <a:gd name="T16" fmla="*/ 5 w 32"/>
                  <a:gd name="T17" fmla="*/ 14 h 39"/>
                  <a:gd name="T18" fmla="*/ 5 w 32"/>
                  <a:gd name="T19" fmla="*/ 15 h 39"/>
                  <a:gd name="T20" fmla="*/ 11 w 32"/>
                  <a:gd name="T21" fmla="*/ 25 h 39"/>
                  <a:gd name="T22" fmla="*/ 1 w 32"/>
                  <a:gd name="T23" fmla="*/ 35 h 39"/>
                  <a:gd name="T24" fmla="*/ 1 w 32"/>
                  <a:gd name="T25" fmla="*/ 36 h 39"/>
                  <a:gd name="T26" fmla="*/ 2 w 32"/>
                  <a:gd name="T27" fmla="*/ 36 h 39"/>
                  <a:gd name="T28" fmla="*/ 2 w 32"/>
                  <a:gd name="T29" fmla="*/ 36 h 39"/>
                  <a:gd name="T30" fmla="*/ 4 w 32"/>
                  <a:gd name="T31" fmla="*/ 38 h 39"/>
                  <a:gd name="T32" fmla="*/ 5 w 32"/>
                  <a:gd name="T33" fmla="*/ 38 h 39"/>
                  <a:gd name="T34" fmla="*/ 11 w 32"/>
                  <a:gd name="T35" fmla="*/ 37 h 39"/>
                  <a:gd name="T36" fmla="*/ 31 w 32"/>
                  <a:gd name="T37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9">
                    <a:moveTo>
                      <a:pt x="31" y="23"/>
                    </a:moveTo>
                    <a:cubicBezTo>
                      <a:pt x="32" y="23"/>
                      <a:pt x="32" y="23"/>
                      <a:pt x="31" y="22"/>
                    </a:cubicBezTo>
                    <a:cubicBezTo>
                      <a:pt x="28" y="18"/>
                      <a:pt x="23" y="11"/>
                      <a:pt x="18" y="10"/>
                    </a:cubicBezTo>
                    <a:cubicBezTo>
                      <a:pt x="12" y="9"/>
                      <a:pt x="11" y="2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6"/>
                      <a:pt x="7" y="9"/>
                      <a:pt x="11" y="11"/>
                    </a:cubicBezTo>
                    <a:cubicBezTo>
                      <a:pt x="10" y="11"/>
                      <a:pt x="9" y="11"/>
                      <a:pt x="8" y="11"/>
                    </a:cubicBezTo>
                    <a:cubicBezTo>
                      <a:pt x="8" y="11"/>
                      <a:pt x="7" y="11"/>
                      <a:pt x="7" y="12"/>
                    </a:cubicBezTo>
                    <a:cubicBezTo>
                      <a:pt x="7" y="13"/>
                      <a:pt x="6" y="13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6" y="17"/>
                      <a:pt x="13" y="23"/>
                      <a:pt x="11" y="25"/>
                    </a:cubicBezTo>
                    <a:cubicBezTo>
                      <a:pt x="8" y="27"/>
                      <a:pt x="5" y="34"/>
                      <a:pt x="1" y="35"/>
                    </a:cubicBezTo>
                    <a:cubicBezTo>
                      <a:pt x="1" y="35"/>
                      <a:pt x="0" y="35"/>
                      <a:pt x="1" y="36"/>
                    </a:cubicBezTo>
                    <a:cubicBezTo>
                      <a:pt x="1" y="36"/>
                      <a:pt x="1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7"/>
                      <a:pt x="3" y="38"/>
                      <a:pt x="4" y="38"/>
                    </a:cubicBezTo>
                    <a:cubicBezTo>
                      <a:pt x="4" y="38"/>
                      <a:pt x="4" y="38"/>
                      <a:pt x="5" y="38"/>
                    </a:cubicBezTo>
                    <a:cubicBezTo>
                      <a:pt x="7" y="39"/>
                      <a:pt x="9" y="38"/>
                      <a:pt x="11" y="37"/>
                    </a:cubicBezTo>
                    <a:cubicBezTo>
                      <a:pt x="18" y="35"/>
                      <a:pt x="25" y="28"/>
                      <a:pt x="31" y="2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0" name="Freeform 328"/>
              <p:cNvSpPr/>
              <p:nvPr/>
            </p:nvSpPr>
            <p:spPr bwMode="auto">
              <a:xfrm>
                <a:off x="2929" y="1587"/>
                <a:ext cx="145" cy="67"/>
              </a:xfrm>
              <a:custGeom>
                <a:avLst/>
                <a:gdLst>
                  <a:gd name="T0" fmla="*/ 54 w 54"/>
                  <a:gd name="T1" fmla="*/ 23 h 25"/>
                  <a:gd name="T2" fmla="*/ 42 w 54"/>
                  <a:gd name="T3" fmla="*/ 14 h 25"/>
                  <a:gd name="T4" fmla="*/ 31 w 54"/>
                  <a:gd name="T5" fmla="*/ 2 h 25"/>
                  <a:gd name="T6" fmla="*/ 29 w 54"/>
                  <a:gd name="T7" fmla="*/ 2 h 25"/>
                  <a:gd name="T8" fmla="*/ 31 w 54"/>
                  <a:gd name="T9" fmla="*/ 10 h 25"/>
                  <a:gd name="T10" fmla="*/ 19 w 54"/>
                  <a:gd name="T11" fmla="*/ 8 h 25"/>
                  <a:gd name="T12" fmla="*/ 12 w 54"/>
                  <a:gd name="T13" fmla="*/ 10 h 25"/>
                  <a:gd name="T14" fmla="*/ 11 w 54"/>
                  <a:gd name="T15" fmla="*/ 9 h 25"/>
                  <a:gd name="T16" fmla="*/ 1 w 54"/>
                  <a:gd name="T17" fmla="*/ 9 h 25"/>
                  <a:gd name="T18" fmla="*/ 1 w 54"/>
                  <a:gd name="T19" fmla="*/ 12 h 25"/>
                  <a:gd name="T20" fmla="*/ 10 w 54"/>
                  <a:gd name="T21" fmla="*/ 14 h 25"/>
                  <a:gd name="T22" fmla="*/ 19 w 54"/>
                  <a:gd name="T23" fmla="*/ 12 h 25"/>
                  <a:gd name="T24" fmla="*/ 36 w 54"/>
                  <a:gd name="T25" fmla="*/ 16 h 25"/>
                  <a:gd name="T26" fmla="*/ 48 w 54"/>
                  <a:gd name="T27" fmla="*/ 21 h 25"/>
                  <a:gd name="T28" fmla="*/ 53 w 54"/>
                  <a:gd name="T29" fmla="*/ 24 h 25"/>
                  <a:gd name="T30" fmla="*/ 54 w 54"/>
                  <a:gd name="T3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5">
                    <a:moveTo>
                      <a:pt x="54" y="23"/>
                    </a:moveTo>
                    <a:cubicBezTo>
                      <a:pt x="51" y="19"/>
                      <a:pt x="47" y="16"/>
                      <a:pt x="42" y="14"/>
                    </a:cubicBezTo>
                    <a:cubicBezTo>
                      <a:pt x="37" y="11"/>
                      <a:pt x="34" y="8"/>
                      <a:pt x="31" y="2"/>
                    </a:cubicBezTo>
                    <a:cubicBezTo>
                      <a:pt x="31" y="0"/>
                      <a:pt x="29" y="1"/>
                      <a:pt x="29" y="2"/>
                    </a:cubicBezTo>
                    <a:cubicBezTo>
                      <a:pt x="30" y="5"/>
                      <a:pt x="30" y="8"/>
                      <a:pt x="31" y="10"/>
                    </a:cubicBezTo>
                    <a:cubicBezTo>
                      <a:pt x="27" y="9"/>
                      <a:pt x="23" y="9"/>
                      <a:pt x="19" y="8"/>
                    </a:cubicBezTo>
                    <a:cubicBezTo>
                      <a:pt x="17" y="8"/>
                      <a:pt x="14" y="10"/>
                      <a:pt x="12" y="10"/>
                    </a:cubicBezTo>
                    <a:cubicBezTo>
                      <a:pt x="12" y="10"/>
                      <a:pt x="11" y="9"/>
                      <a:pt x="11" y="9"/>
                    </a:cubicBezTo>
                    <a:cubicBezTo>
                      <a:pt x="8" y="9"/>
                      <a:pt x="4" y="9"/>
                      <a:pt x="1" y="9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4" y="12"/>
                      <a:pt x="8" y="15"/>
                      <a:pt x="10" y="14"/>
                    </a:cubicBezTo>
                    <a:cubicBezTo>
                      <a:pt x="13" y="12"/>
                      <a:pt x="16" y="12"/>
                      <a:pt x="19" y="12"/>
                    </a:cubicBezTo>
                    <a:cubicBezTo>
                      <a:pt x="24" y="10"/>
                      <a:pt x="32" y="14"/>
                      <a:pt x="36" y="16"/>
                    </a:cubicBezTo>
                    <a:cubicBezTo>
                      <a:pt x="40" y="17"/>
                      <a:pt x="44" y="18"/>
                      <a:pt x="48" y="21"/>
                    </a:cubicBezTo>
                    <a:cubicBezTo>
                      <a:pt x="49" y="23"/>
                      <a:pt x="50" y="24"/>
                      <a:pt x="53" y="24"/>
                    </a:cubicBezTo>
                    <a:cubicBezTo>
                      <a:pt x="54" y="25"/>
                      <a:pt x="54" y="23"/>
                      <a:pt x="54" y="23"/>
                    </a:cubicBezTo>
                    <a:close/>
                  </a:path>
                </a:pathLst>
              </a:custGeom>
              <a:solidFill>
                <a:srgbClr val="BFC1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1" name="Freeform 329"/>
              <p:cNvSpPr/>
              <p:nvPr/>
            </p:nvSpPr>
            <p:spPr bwMode="auto">
              <a:xfrm>
                <a:off x="3015" y="1603"/>
                <a:ext cx="51" cy="40"/>
              </a:xfrm>
              <a:custGeom>
                <a:avLst/>
                <a:gdLst>
                  <a:gd name="T0" fmla="*/ 18 w 19"/>
                  <a:gd name="T1" fmla="*/ 14 h 15"/>
                  <a:gd name="T2" fmla="*/ 11 w 19"/>
                  <a:gd name="T3" fmla="*/ 8 h 15"/>
                  <a:gd name="T4" fmla="*/ 5 w 19"/>
                  <a:gd name="T5" fmla="*/ 6 h 15"/>
                  <a:gd name="T6" fmla="*/ 5 w 19"/>
                  <a:gd name="T7" fmla="*/ 5 h 15"/>
                  <a:gd name="T8" fmla="*/ 4 w 19"/>
                  <a:gd name="T9" fmla="*/ 4 h 15"/>
                  <a:gd name="T10" fmla="*/ 3 w 19"/>
                  <a:gd name="T11" fmla="*/ 2 h 15"/>
                  <a:gd name="T12" fmla="*/ 2 w 19"/>
                  <a:gd name="T13" fmla="*/ 2 h 15"/>
                  <a:gd name="T14" fmla="*/ 1 w 19"/>
                  <a:gd name="T15" fmla="*/ 1 h 15"/>
                  <a:gd name="T16" fmla="*/ 1 w 19"/>
                  <a:gd name="T17" fmla="*/ 0 h 15"/>
                  <a:gd name="T18" fmla="*/ 0 w 19"/>
                  <a:gd name="T19" fmla="*/ 1 h 15"/>
                  <a:gd name="T20" fmla="*/ 1 w 19"/>
                  <a:gd name="T21" fmla="*/ 2 h 15"/>
                  <a:gd name="T22" fmla="*/ 2 w 19"/>
                  <a:gd name="T23" fmla="*/ 3 h 15"/>
                  <a:gd name="T24" fmla="*/ 2 w 19"/>
                  <a:gd name="T25" fmla="*/ 4 h 15"/>
                  <a:gd name="T26" fmla="*/ 18 w 19"/>
                  <a:gd name="T27" fmla="*/ 15 h 15"/>
                  <a:gd name="T28" fmla="*/ 18 w 19"/>
                  <a:gd name="T2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5">
                    <a:moveTo>
                      <a:pt x="18" y="14"/>
                    </a:moveTo>
                    <a:cubicBezTo>
                      <a:pt x="17" y="11"/>
                      <a:pt x="14" y="9"/>
                      <a:pt x="11" y="8"/>
                    </a:cubicBezTo>
                    <a:cubicBezTo>
                      <a:pt x="9" y="7"/>
                      <a:pt x="7" y="7"/>
                      <a:pt x="5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10"/>
                      <a:pt x="14" y="10"/>
                      <a:pt x="18" y="15"/>
                    </a:cubicBezTo>
                    <a:cubicBezTo>
                      <a:pt x="18" y="15"/>
                      <a:pt x="19" y="14"/>
                      <a:pt x="18" y="14"/>
                    </a:cubicBezTo>
                    <a:close/>
                  </a:path>
                </a:pathLst>
              </a:custGeom>
              <a:solidFill>
                <a:srgbClr val="AAA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2" name="Freeform 330"/>
              <p:cNvSpPr/>
              <p:nvPr/>
            </p:nvSpPr>
            <p:spPr bwMode="auto">
              <a:xfrm>
                <a:off x="3812" y="1641"/>
                <a:ext cx="171" cy="152"/>
              </a:xfrm>
              <a:custGeom>
                <a:avLst/>
                <a:gdLst>
                  <a:gd name="T0" fmla="*/ 13 w 64"/>
                  <a:gd name="T1" fmla="*/ 18 h 57"/>
                  <a:gd name="T2" fmla="*/ 4 w 64"/>
                  <a:gd name="T3" fmla="*/ 21 h 57"/>
                  <a:gd name="T4" fmla="*/ 4 w 64"/>
                  <a:gd name="T5" fmla="*/ 36 h 57"/>
                  <a:gd name="T6" fmla="*/ 14 w 64"/>
                  <a:gd name="T7" fmla="*/ 41 h 57"/>
                  <a:gd name="T8" fmla="*/ 14 w 64"/>
                  <a:gd name="T9" fmla="*/ 44 h 57"/>
                  <a:gd name="T10" fmla="*/ 25 w 64"/>
                  <a:gd name="T11" fmla="*/ 55 h 57"/>
                  <a:gd name="T12" fmla="*/ 37 w 64"/>
                  <a:gd name="T13" fmla="*/ 52 h 57"/>
                  <a:gd name="T14" fmla="*/ 41 w 64"/>
                  <a:gd name="T15" fmla="*/ 41 h 57"/>
                  <a:gd name="T16" fmla="*/ 53 w 64"/>
                  <a:gd name="T17" fmla="*/ 48 h 57"/>
                  <a:gd name="T18" fmla="*/ 58 w 64"/>
                  <a:gd name="T19" fmla="*/ 45 h 57"/>
                  <a:gd name="T20" fmla="*/ 62 w 64"/>
                  <a:gd name="T21" fmla="*/ 38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49 w 64"/>
                  <a:gd name="T29" fmla="*/ 24 h 57"/>
                  <a:gd name="T30" fmla="*/ 57 w 64"/>
                  <a:gd name="T31" fmla="*/ 13 h 57"/>
                  <a:gd name="T32" fmla="*/ 54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4" y="21"/>
                    </a:cubicBezTo>
                    <a:cubicBezTo>
                      <a:pt x="0" y="25"/>
                      <a:pt x="4" y="30"/>
                      <a:pt x="4" y="36"/>
                    </a:cubicBezTo>
                    <a:cubicBezTo>
                      <a:pt x="4" y="40"/>
                      <a:pt x="10" y="42"/>
                      <a:pt x="14" y="41"/>
                    </a:cubicBezTo>
                    <a:cubicBezTo>
                      <a:pt x="14" y="42"/>
                      <a:pt x="14" y="43"/>
                      <a:pt x="14" y="44"/>
                    </a:cubicBezTo>
                    <a:cubicBezTo>
                      <a:pt x="15" y="49"/>
                      <a:pt x="21" y="52"/>
                      <a:pt x="25" y="55"/>
                    </a:cubicBezTo>
                    <a:cubicBezTo>
                      <a:pt x="29" y="57"/>
                      <a:pt x="33" y="54"/>
                      <a:pt x="37" y="52"/>
                    </a:cubicBezTo>
                    <a:cubicBezTo>
                      <a:pt x="42" y="50"/>
                      <a:pt x="42" y="46"/>
                      <a:pt x="41" y="41"/>
                    </a:cubicBezTo>
                    <a:cubicBezTo>
                      <a:pt x="45" y="44"/>
                      <a:pt x="48" y="49"/>
                      <a:pt x="53" y="48"/>
                    </a:cubicBezTo>
                    <a:cubicBezTo>
                      <a:pt x="55" y="48"/>
                      <a:pt x="57" y="47"/>
                      <a:pt x="58" y="45"/>
                    </a:cubicBezTo>
                    <a:cubicBezTo>
                      <a:pt x="60" y="43"/>
                      <a:pt x="60" y="40"/>
                      <a:pt x="62" y="38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59" y="27"/>
                      <a:pt x="59" y="27"/>
                    </a:cubicBezTo>
                    <a:cubicBezTo>
                      <a:pt x="57" y="27"/>
                      <a:pt x="55" y="26"/>
                      <a:pt x="53" y="25"/>
                    </a:cubicBezTo>
                    <a:cubicBezTo>
                      <a:pt x="52" y="24"/>
                      <a:pt x="51" y="24"/>
                      <a:pt x="49" y="24"/>
                    </a:cubicBezTo>
                    <a:cubicBezTo>
                      <a:pt x="53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4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7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3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9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3" name="Freeform 331"/>
              <p:cNvSpPr/>
              <p:nvPr/>
            </p:nvSpPr>
            <p:spPr bwMode="auto">
              <a:xfrm>
                <a:off x="3857" y="1726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0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9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7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9 w 26"/>
                  <a:gd name="T33" fmla="*/ 23 h 25"/>
                  <a:gd name="T34" fmla="*/ 15 w 26"/>
                  <a:gd name="T35" fmla="*/ 22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19" y="18"/>
                      <a:pt x="20" y="18"/>
                      <a:pt x="20" y="18"/>
                    </a:cubicBezTo>
                    <a:cubicBezTo>
                      <a:pt x="22" y="17"/>
                      <a:pt x="21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19" y="0"/>
                      <a:pt x="13" y="5"/>
                      <a:pt x="9" y="6"/>
                    </a:cubicBezTo>
                    <a:cubicBezTo>
                      <a:pt x="8" y="6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7" y="21"/>
                      <a:pt x="7" y="21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6" y="17"/>
                      <a:pt x="6" y="16"/>
                    </a:cubicBezTo>
                    <a:cubicBezTo>
                      <a:pt x="6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8" y="18"/>
                    </a:cubicBezTo>
                    <a:cubicBezTo>
                      <a:pt x="10" y="19"/>
                      <a:pt x="9" y="21"/>
                      <a:pt x="9" y="23"/>
                    </a:cubicBezTo>
                    <a:cubicBezTo>
                      <a:pt x="10" y="25"/>
                      <a:pt x="14" y="23"/>
                      <a:pt x="15" y="22"/>
                    </a:cubicBezTo>
                    <a:cubicBezTo>
                      <a:pt x="16" y="20"/>
                      <a:pt x="16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4" name="Freeform 332"/>
              <p:cNvSpPr/>
              <p:nvPr/>
            </p:nvSpPr>
            <p:spPr bwMode="auto">
              <a:xfrm>
                <a:off x="3906" y="1716"/>
                <a:ext cx="72" cy="50"/>
              </a:xfrm>
              <a:custGeom>
                <a:avLst/>
                <a:gdLst>
                  <a:gd name="T0" fmla="*/ 0 w 27"/>
                  <a:gd name="T1" fmla="*/ 0 h 19"/>
                  <a:gd name="T2" fmla="*/ 4 w 27"/>
                  <a:gd name="T3" fmla="*/ 5 h 19"/>
                  <a:gd name="T4" fmla="*/ 6 w 27"/>
                  <a:gd name="T5" fmla="*/ 9 h 19"/>
                  <a:gd name="T6" fmla="*/ 6 w 27"/>
                  <a:gd name="T7" fmla="*/ 10 h 19"/>
                  <a:gd name="T8" fmla="*/ 18 w 27"/>
                  <a:gd name="T9" fmla="*/ 19 h 19"/>
                  <a:gd name="T10" fmla="*/ 25 w 27"/>
                  <a:gd name="T11" fmla="*/ 10 h 19"/>
                  <a:gd name="T12" fmla="*/ 27 w 27"/>
                  <a:gd name="T13" fmla="*/ 6 h 19"/>
                  <a:gd name="T14" fmla="*/ 26 w 27"/>
                  <a:gd name="T15" fmla="*/ 6 h 19"/>
                  <a:gd name="T16" fmla="*/ 17 w 27"/>
                  <a:gd name="T17" fmla="*/ 5 h 19"/>
                  <a:gd name="T18" fmla="*/ 12 w 27"/>
                  <a:gd name="T19" fmla="*/ 2 h 19"/>
                  <a:gd name="T20" fmla="*/ 11 w 27"/>
                  <a:gd name="T21" fmla="*/ 3 h 19"/>
                  <a:gd name="T22" fmla="*/ 1 w 27"/>
                  <a:gd name="T23" fmla="*/ 0 h 19"/>
                  <a:gd name="T24" fmla="*/ 0 w 2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" y="3"/>
                      <a:pt x="3" y="4"/>
                      <a:pt x="4" y="5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8" y="14"/>
                      <a:pt x="12" y="19"/>
                      <a:pt x="18" y="19"/>
                    </a:cubicBezTo>
                    <a:cubicBezTo>
                      <a:pt x="22" y="18"/>
                      <a:pt x="25" y="14"/>
                      <a:pt x="25" y="10"/>
                    </a:cubicBezTo>
                    <a:cubicBezTo>
                      <a:pt x="26" y="9"/>
                      <a:pt x="26" y="8"/>
                      <a:pt x="27" y="6"/>
                    </a:cubicBezTo>
                    <a:cubicBezTo>
                      <a:pt x="27" y="6"/>
                      <a:pt x="27" y="5"/>
                      <a:pt x="26" y="6"/>
                    </a:cubicBezTo>
                    <a:cubicBezTo>
                      <a:pt x="25" y="7"/>
                      <a:pt x="19" y="7"/>
                      <a:pt x="17" y="5"/>
                    </a:cubicBezTo>
                    <a:cubicBezTo>
                      <a:pt x="16" y="4"/>
                      <a:pt x="14" y="3"/>
                      <a:pt x="12" y="2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1" y="5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5" name="Freeform 333"/>
              <p:cNvSpPr/>
              <p:nvPr/>
            </p:nvSpPr>
            <p:spPr bwMode="auto">
              <a:xfrm>
                <a:off x="3895" y="1651"/>
                <a:ext cx="56" cy="59"/>
              </a:xfrm>
              <a:custGeom>
                <a:avLst/>
                <a:gdLst>
                  <a:gd name="T0" fmla="*/ 1 w 21"/>
                  <a:gd name="T1" fmla="*/ 14 h 22"/>
                  <a:gd name="T2" fmla="*/ 2 w 21"/>
                  <a:gd name="T3" fmla="*/ 19 h 22"/>
                  <a:gd name="T4" fmla="*/ 2 w 21"/>
                  <a:gd name="T5" fmla="*/ 21 h 22"/>
                  <a:gd name="T6" fmla="*/ 5 w 21"/>
                  <a:gd name="T7" fmla="*/ 21 h 22"/>
                  <a:gd name="T8" fmla="*/ 6 w 21"/>
                  <a:gd name="T9" fmla="*/ 22 h 22"/>
                  <a:gd name="T10" fmla="*/ 6 w 21"/>
                  <a:gd name="T11" fmla="*/ 21 h 22"/>
                  <a:gd name="T12" fmla="*/ 9 w 21"/>
                  <a:gd name="T13" fmla="*/ 21 h 22"/>
                  <a:gd name="T14" fmla="*/ 20 w 21"/>
                  <a:gd name="T15" fmla="*/ 14 h 22"/>
                  <a:gd name="T16" fmla="*/ 20 w 21"/>
                  <a:gd name="T17" fmla="*/ 14 h 22"/>
                  <a:gd name="T18" fmla="*/ 20 w 21"/>
                  <a:gd name="T19" fmla="*/ 13 h 22"/>
                  <a:gd name="T20" fmla="*/ 20 w 21"/>
                  <a:gd name="T21" fmla="*/ 13 h 22"/>
                  <a:gd name="T22" fmla="*/ 17 w 21"/>
                  <a:gd name="T23" fmla="*/ 12 h 22"/>
                  <a:gd name="T24" fmla="*/ 10 w 21"/>
                  <a:gd name="T25" fmla="*/ 12 h 22"/>
                  <a:gd name="T26" fmla="*/ 6 w 21"/>
                  <a:gd name="T27" fmla="*/ 0 h 22"/>
                  <a:gd name="T28" fmla="*/ 6 w 21"/>
                  <a:gd name="T29" fmla="*/ 0 h 22"/>
                  <a:gd name="T30" fmla="*/ 1 w 21"/>
                  <a:gd name="T3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4"/>
                    </a:moveTo>
                    <a:cubicBezTo>
                      <a:pt x="1" y="16"/>
                      <a:pt x="2" y="17"/>
                      <a:pt x="2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4" y="21"/>
                      <a:pt x="5" y="21"/>
                    </a:cubicBezTo>
                    <a:cubicBezTo>
                      <a:pt x="5" y="22"/>
                      <a:pt x="6" y="22"/>
                      <a:pt x="6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3" y="21"/>
                      <a:pt x="21" y="19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9" y="12"/>
                      <a:pt x="18" y="12"/>
                      <a:pt x="17" y="12"/>
                    </a:cubicBezTo>
                    <a:cubicBezTo>
                      <a:pt x="15" y="12"/>
                      <a:pt x="12" y="14"/>
                      <a:pt x="10" y="12"/>
                    </a:cubicBezTo>
                    <a:cubicBezTo>
                      <a:pt x="7" y="10"/>
                      <a:pt x="5" y="4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2"/>
                      <a:pt x="0" y="9"/>
                      <a:pt x="1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6" name="Freeform 334"/>
              <p:cNvSpPr/>
              <p:nvPr/>
            </p:nvSpPr>
            <p:spPr bwMode="auto">
              <a:xfrm>
                <a:off x="3847" y="1670"/>
                <a:ext cx="45" cy="38"/>
              </a:xfrm>
              <a:custGeom>
                <a:avLst/>
                <a:gdLst>
                  <a:gd name="T0" fmla="*/ 6 w 17"/>
                  <a:gd name="T1" fmla="*/ 1 h 14"/>
                  <a:gd name="T2" fmla="*/ 9 w 17"/>
                  <a:gd name="T3" fmla="*/ 4 h 14"/>
                  <a:gd name="T4" fmla="*/ 11 w 17"/>
                  <a:gd name="T5" fmla="*/ 6 h 14"/>
                  <a:gd name="T6" fmla="*/ 12 w 17"/>
                  <a:gd name="T7" fmla="*/ 8 h 14"/>
                  <a:gd name="T8" fmla="*/ 6 w 17"/>
                  <a:gd name="T9" fmla="*/ 7 h 14"/>
                  <a:gd name="T10" fmla="*/ 1 w 17"/>
                  <a:gd name="T11" fmla="*/ 3 h 14"/>
                  <a:gd name="T12" fmla="*/ 0 w 17"/>
                  <a:gd name="T13" fmla="*/ 3 h 14"/>
                  <a:gd name="T14" fmla="*/ 5 w 17"/>
                  <a:gd name="T15" fmla="*/ 9 h 14"/>
                  <a:gd name="T16" fmla="*/ 9 w 17"/>
                  <a:gd name="T17" fmla="*/ 12 h 14"/>
                  <a:gd name="T18" fmla="*/ 14 w 17"/>
                  <a:gd name="T19" fmla="*/ 13 h 14"/>
                  <a:gd name="T20" fmla="*/ 17 w 17"/>
                  <a:gd name="T21" fmla="*/ 11 h 14"/>
                  <a:gd name="T22" fmla="*/ 7 w 17"/>
                  <a:gd name="T23" fmla="*/ 0 h 14"/>
                  <a:gd name="T24" fmla="*/ 6 w 17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6" y="1"/>
                    </a:moveTo>
                    <a:cubicBezTo>
                      <a:pt x="7" y="2"/>
                      <a:pt x="8" y="3"/>
                      <a:pt x="9" y="4"/>
                    </a:cubicBezTo>
                    <a:cubicBezTo>
                      <a:pt x="10" y="4"/>
                      <a:pt x="11" y="5"/>
                      <a:pt x="11" y="6"/>
                    </a:cubicBezTo>
                    <a:cubicBezTo>
                      <a:pt x="11" y="6"/>
                      <a:pt x="13" y="8"/>
                      <a:pt x="12" y="8"/>
                    </a:cubicBezTo>
                    <a:cubicBezTo>
                      <a:pt x="10" y="8"/>
                      <a:pt x="8" y="8"/>
                      <a:pt x="6" y="7"/>
                    </a:cubicBezTo>
                    <a:cubicBezTo>
                      <a:pt x="4" y="6"/>
                      <a:pt x="3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5" y="9"/>
                    </a:cubicBezTo>
                    <a:cubicBezTo>
                      <a:pt x="6" y="10"/>
                      <a:pt x="7" y="11"/>
                      <a:pt x="9" y="12"/>
                    </a:cubicBezTo>
                    <a:cubicBezTo>
                      <a:pt x="10" y="13"/>
                      <a:pt x="12" y="14"/>
                      <a:pt x="14" y="13"/>
                    </a:cubicBezTo>
                    <a:cubicBezTo>
                      <a:pt x="16" y="13"/>
                      <a:pt x="17" y="13"/>
                      <a:pt x="17" y="11"/>
                    </a:cubicBezTo>
                    <a:cubicBezTo>
                      <a:pt x="17" y="5"/>
                      <a:pt x="12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7" name="Freeform 335"/>
              <p:cNvSpPr/>
              <p:nvPr/>
            </p:nvSpPr>
            <p:spPr bwMode="auto">
              <a:xfrm>
                <a:off x="3820" y="1705"/>
                <a:ext cx="56" cy="48"/>
              </a:xfrm>
              <a:custGeom>
                <a:avLst/>
                <a:gdLst>
                  <a:gd name="T0" fmla="*/ 0 w 21"/>
                  <a:gd name="T1" fmla="*/ 4 h 18"/>
                  <a:gd name="T2" fmla="*/ 1 w 21"/>
                  <a:gd name="T3" fmla="*/ 6 h 18"/>
                  <a:gd name="T4" fmla="*/ 2 w 21"/>
                  <a:gd name="T5" fmla="*/ 13 h 18"/>
                  <a:gd name="T6" fmla="*/ 5 w 21"/>
                  <a:gd name="T7" fmla="*/ 16 h 18"/>
                  <a:gd name="T8" fmla="*/ 15 w 21"/>
                  <a:gd name="T9" fmla="*/ 13 h 18"/>
                  <a:gd name="T10" fmla="*/ 21 w 21"/>
                  <a:gd name="T11" fmla="*/ 2 h 18"/>
                  <a:gd name="T12" fmla="*/ 21 w 21"/>
                  <a:gd name="T13" fmla="*/ 1 h 18"/>
                  <a:gd name="T14" fmla="*/ 20 w 21"/>
                  <a:gd name="T15" fmla="*/ 0 h 18"/>
                  <a:gd name="T16" fmla="*/ 18 w 21"/>
                  <a:gd name="T17" fmla="*/ 3 h 18"/>
                  <a:gd name="T18" fmla="*/ 11 w 21"/>
                  <a:gd name="T19" fmla="*/ 6 h 18"/>
                  <a:gd name="T20" fmla="*/ 10 w 21"/>
                  <a:gd name="T21" fmla="*/ 6 h 18"/>
                  <a:gd name="T22" fmla="*/ 5 w 21"/>
                  <a:gd name="T23" fmla="*/ 6 h 18"/>
                  <a:gd name="T24" fmla="*/ 1 w 21"/>
                  <a:gd name="T25" fmla="*/ 4 h 18"/>
                  <a:gd name="T26" fmla="*/ 1 w 21"/>
                  <a:gd name="T27" fmla="*/ 4 h 18"/>
                  <a:gd name="T28" fmla="*/ 0 w 21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8">
                    <a:moveTo>
                      <a:pt x="0" y="4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0" y="7"/>
                      <a:pt x="1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8" y="18"/>
                      <a:pt x="13" y="15"/>
                      <a:pt x="15" y="13"/>
                    </a:cubicBezTo>
                    <a:cubicBezTo>
                      <a:pt x="18" y="10"/>
                      <a:pt x="21" y="6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1"/>
                      <a:pt x="19" y="2"/>
                      <a:pt x="18" y="3"/>
                    </a:cubicBezTo>
                    <a:cubicBezTo>
                      <a:pt x="16" y="4"/>
                      <a:pt x="14" y="5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8" name="Freeform 336"/>
              <p:cNvSpPr/>
              <p:nvPr/>
            </p:nvSpPr>
            <p:spPr bwMode="auto">
              <a:xfrm>
                <a:off x="3823" y="1710"/>
                <a:ext cx="53" cy="40"/>
              </a:xfrm>
              <a:custGeom>
                <a:avLst/>
                <a:gdLst>
                  <a:gd name="T0" fmla="*/ 19 w 20"/>
                  <a:gd name="T1" fmla="*/ 0 h 15"/>
                  <a:gd name="T2" fmla="*/ 13 w 20"/>
                  <a:gd name="T3" fmla="*/ 6 h 15"/>
                  <a:gd name="T4" fmla="*/ 4 w 20"/>
                  <a:gd name="T5" fmla="*/ 7 h 15"/>
                  <a:gd name="T6" fmla="*/ 4 w 20"/>
                  <a:gd name="T7" fmla="*/ 8 h 15"/>
                  <a:gd name="T8" fmla="*/ 3 w 20"/>
                  <a:gd name="T9" fmla="*/ 8 h 15"/>
                  <a:gd name="T10" fmla="*/ 0 w 20"/>
                  <a:gd name="T11" fmla="*/ 8 h 15"/>
                  <a:gd name="T12" fmla="*/ 0 w 20"/>
                  <a:gd name="T13" fmla="*/ 9 h 15"/>
                  <a:gd name="T14" fmla="*/ 0 w 20"/>
                  <a:gd name="T15" fmla="*/ 9 h 15"/>
                  <a:gd name="T16" fmla="*/ 0 w 20"/>
                  <a:gd name="T17" fmla="*/ 9 h 15"/>
                  <a:gd name="T18" fmla="*/ 5 w 20"/>
                  <a:gd name="T19" fmla="*/ 14 h 15"/>
                  <a:gd name="T20" fmla="*/ 6 w 20"/>
                  <a:gd name="T21" fmla="*/ 15 h 15"/>
                  <a:gd name="T22" fmla="*/ 10 w 20"/>
                  <a:gd name="T23" fmla="*/ 14 h 15"/>
                  <a:gd name="T24" fmla="*/ 20 w 20"/>
                  <a:gd name="T25" fmla="*/ 0 h 15"/>
                  <a:gd name="T26" fmla="*/ 19 w 20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5">
                    <a:moveTo>
                      <a:pt x="19" y="0"/>
                    </a:moveTo>
                    <a:cubicBezTo>
                      <a:pt x="18" y="3"/>
                      <a:pt x="16" y="5"/>
                      <a:pt x="13" y="6"/>
                    </a:cubicBezTo>
                    <a:cubicBezTo>
                      <a:pt x="10" y="8"/>
                      <a:pt x="7" y="7"/>
                      <a:pt x="4" y="7"/>
                    </a:cubicBezTo>
                    <a:cubicBezTo>
                      <a:pt x="4" y="7"/>
                      <a:pt x="3" y="8"/>
                      <a:pt x="4" y="8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1" y="8"/>
                      <a:pt x="2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2"/>
                      <a:pt x="3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7" y="15"/>
                      <a:pt x="8" y="15"/>
                      <a:pt x="10" y="14"/>
                    </a:cubicBezTo>
                    <a:cubicBezTo>
                      <a:pt x="16" y="13"/>
                      <a:pt x="19" y="6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9" name="Freeform 337"/>
              <p:cNvSpPr/>
              <p:nvPr/>
            </p:nvSpPr>
            <p:spPr bwMode="auto">
              <a:xfrm>
                <a:off x="3849" y="1713"/>
                <a:ext cx="73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0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20 h 29"/>
                  <a:gd name="T12" fmla="*/ 9 w 27"/>
                  <a:gd name="T13" fmla="*/ 15 h 29"/>
                  <a:gd name="T14" fmla="*/ 11 w 27"/>
                  <a:gd name="T15" fmla="*/ 18 h 29"/>
                  <a:gd name="T16" fmla="*/ 11 w 27"/>
                  <a:gd name="T17" fmla="*/ 18 h 29"/>
                  <a:gd name="T18" fmla="*/ 14 w 27"/>
                  <a:gd name="T19" fmla="*/ 23 h 29"/>
                  <a:gd name="T20" fmla="*/ 13 w 27"/>
                  <a:gd name="T21" fmla="*/ 28 h 29"/>
                  <a:gd name="T22" fmla="*/ 13 w 27"/>
                  <a:gd name="T23" fmla="*/ 29 h 29"/>
                  <a:gd name="T24" fmla="*/ 15 w 27"/>
                  <a:gd name="T25" fmla="*/ 28 h 29"/>
                  <a:gd name="T26" fmla="*/ 15 w 27"/>
                  <a:gd name="T27" fmla="*/ 28 h 29"/>
                  <a:gd name="T28" fmla="*/ 16 w 27"/>
                  <a:gd name="T29" fmla="*/ 28 h 29"/>
                  <a:gd name="T30" fmla="*/ 17 w 27"/>
                  <a:gd name="T31" fmla="*/ 23 h 29"/>
                  <a:gd name="T32" fmla="*/ 21 w 27"/>
                  <a:gd name="T33" fmla="*/ 17 h 29"/>
                  <a:gd name="T34" fmla="*/ 21 w 27"/>
                  <a:gd name="T35" fmla="*/ 17 h 29"/>
                  <a:gd name="T36" fmla="*/ 24 w 27"/>
                  <a:gd name="T37" fmla="*/ 13 h 29"/>
                  <a:gd name="T38" fmla="*/ 26 w 27"/>
                  <a:gd name="T39" fmla="*/ 13 h 29"/>
                  <a:gd name="T40" fmla="*/ 27 w 27"/>
                  <a:gd name="T41" fmla="*/ 13 h 29"/>
                  <a:gd name="T42" fmla="*/ 21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0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9" y="23"/>
                      <a:pt x="7" y="22"/>
                      <a:pt x="7" y="20"/>
                    </a:cubicBezTo>
                    <a:cubicBezTo>
                      <a:pt x="7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8"/>
                    </a:cubicBezTo>
                    <a:cubicBezTo>
                      <a:pt x="13" y="17"/>
                      <a:pt x="14" y="23"/>
                      <a:pt x="14" y="23"/>
                    </a:cubicBezTo>
                    <a:cubicBezTo>
                      <a:pt x="14" y="25"/>
                      <a:pt x="13" y="27"/>
                      <a:pt x="13" y="28"/>
                    </a:cubicBezTo>
                    <a:cubicBezTo>
                      <a:pt x="13" y="28"/>
                      <a:pt x="13" y="29"/>
                      <a:pt x="13" y="29"/>
                    </a:cubicBezTo>
                    <a:cubicBezTo>
                      <a:pt x="14" y="29"/>
                      <a:pt x="14" y="29"/>
                      <a:pt x="15" y="28"/>
                    </a:cubicBezTo>
                    <a:cubicBezTo>
                      <a:pt x="15" y="29"/>
                      <a:pt x="15" y="29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7" y="27"/>
                      <a:pt x="18" y="25"/>
                      <a:pt x="17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5"/>
                      <a:pt x="22" y="11"/>
                      <a:pt x="24" y="13"/>
                    </a:cubicBezTo>
                    <a:cubicBezTo>
                      <a:pt x="25" y="14"/>
                      <a:pt x="26" y="13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9"/>
                      <a:pt x="25" y="2"/>
                      <a:pt x="21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6" y="0"/>
                      <a:pt x="13" y="0"/>
                    </a:cubicBezTo>
                    <a:cubicBezTo>
                      <a:pt x="11" y="0"/>
                      <a:pt x="10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0" name="Freeform 338"/>
              <p:cNvSpPr/>
              <p:nvPr/>
            </p:nvSpPr>
            <p:spPr bwMode="auto">
              <a:xfrm>
                <a:off x="3911" y="1718"/>
                <a:ext cx="67" cy="46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2 h 17"/>
                  <a:gd name="T4" fmla="*/ 1 w 25"/>
                  <a:gd name="T5" fmla="*/ 2 h 17"/>
                  <a:gd name="T6" fmla="*/ 4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0 w 25"/>
                  <a:gd name="T15" fmla="*/ 13 h 17"/>
                  <a:gd name="T16" fmla="*/ 24 w 25"/>
                  <a:gd name="T17" fmla="*/ 7 h 17"/>
                  <a:gd name="T18" fmla="*/ 24 w 25"/>
                  <a:gd name="T19" fmla="*/ 6 h 17"/>
                  <a:gd name="T20" fmla="*/ 12 w 25"/>
                  <a:gd name="T21" fmla="*/ 10 h 17"/>
                  <a:gd name="T22" fmla="*/ 6 w 25"/>
                  <a:gd name="T23" fmla="*/ 5 h 17"/>
                  <a:gd name="T24" fmla="*/ 1 w 25"/>
                  <a:gd name="T25" fmla="*/ 1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3" y="4"/>
                      <a:pt x="2" y="9"/>
                      <a:pt x="4" y="11"/>
                    </a:cubicBezTo>
                    <a:cubicBezTo>
                      <a:pt x="5" y="12"/>
                      <a:pt x="6" y="13"/>
                      <a:pt x="8" y="13"/>
                    </a:cubicBezTo>
                    <a:cubicBezTo>
                      <a:pt x="9" y="14"/>
                      <a:pt x="11" y="16"/>
                      <a:pt x="12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6" y="16"/>
                      <a:pt x="18" y="13"/>
                      <a:pt x="20" y="13"/>
                    </a:cubicBezTo>
                    <a:cubicBezTo>
                      <a:pt x="23" y="12"/>
                      <a:pt x="24" y="9"/>
                      <a:pt x="24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0" y="9"/>
                      <a:pt x="16" y="10"/>
                      <a:pt x="12" y="10"/>
                    </a:cubicBezTo>
                    <a:cubicBezTo>
                      <a:pt x="9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1" name="Freeform 339"/>
              <p:cNvSpPr/>
              <p:nvPr/>
            </p:nvSpPr>
            <p:spPr bwMode="auto">
              <a:xfrm>
                <a:off x="3857" y="1665"/>
                <a:ext cx="35" cy="37"/>
              </a:xfrm>
              <a:custGeom>
                <a:avLst/>
                <a:gdLst>
                  <a:gd name="T0" fmla="*/ 1 w 13"/>
                  <a:gd name="T1" fmla="*/ 1 h 14"/>
                  <a:gd name="T2" fmla="*/ 10 w 13"/>
                  <a:gd name="T3" fmla="*/ 12 h 14"/>
                  <a:gd name="T4" fmla="*/ 10 w 13"/>
                  <a:gd name="T5" fmla="*/ 12 h 14"/>
                  <a:gd name="T6" fmla="*/ 11 w 13"/>
                  <a:gd name="T7" fmla="*/ 14 h 14"/>
                  <a:gd name="T8" fmla="*/ 11 w 13"/>
                  <a:gd name="T9" fmla="*/ 14 h 14"/>
                  <a:gd name="T10" fmla="*/ 11 w 13"/>
                  <a:gd name="T11" fmla="*/ 8 h 14"/>
                  <a:gd name="T12" fmla="*/ 1 w 13"/>
                  <a:gd name="T13" fmla="*/ 0 h 14"/>
                  <a:gd name="T14" fmla="*/ 1 w 13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4">
                    <a:moveTo>
                      <a:pt x="1" y="1"/>
                    </a:moveTo>
                    <a:cubicBezTo>
                      <a:pt x="4" y="4"/>
                      <a:pt x="9" y="7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3"/>
                      <a:pt x="10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2"/>
                      <a:pt x="12" y="10"/>
                      <a:pt x="11" y="8"/>
                    </a:cubicBezTo>
                    <a:cubicBezTo>
                      <a:pt x="9" y="4"/>
                      <a:pt x="4" y="3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2" name="Freeform 340"/>
              <p:cNvSpPr/>
              <p:nvPr/>
            </p:nvSpPr>
            <p:spPr bwMode="auto">
              <a:xfrm>
                <a:off x="3820" y="1659"/>
                <a:ext cx="61" cy="49"/>
              </a:xfrm>
              <a:custGeom>
                <a:avLst/>
                <a:gdLst>
                  <a:gd name="T0" fmla="*/ 7 w 23"/>
                  <a:gd name="T1" fmla="*/ 0 h 18"/>
                  <a:gd name="T2" fmla="*/ 9 w 23"/>
                  <a:gd name="T3" fmla="*/ 11 h 18"/>
                  <a:gd name="T4" fmla="*/ 8 w 23"/>
                  <a:gd name="T5" fmla="*/ 11 h 18"/>
                  <a:gd name="T6" fmla="*/ 5 w 23"/>
                  <a:gd name="T7" fmla="*/ 11 h 18"/>
                  <a:gd name="T8" fmla="*/ 0 w 23"/>
                  <a:gd name="T9" fmla="*/ 15 h 18"/>
                  <a:gd name="T10" fmla="*/ 1 w 23"/>
                  <a:gd name="T11" fmla="*/ 15 h 18"/>
                  <a:gd name="T12" fmla="*/ 10 w 23"/>
                  <a:gd name="T13" fmla="*/ 13 h 18"/>
                  <a:gd name="T14" fmla="*/ 18 w 23"/>
                  <a:gd name="T15" fmla="*/ 16 h 18"/>
                  <a:gd name="T16" fmla="*/ 19 w 23"/>
                  <a:gd name="T17" fmla="*/ 16 h 18"/>
                  <a:gd name="T18" fmla="*/ 22 w 23"/>
                  <a:gd name="T19" fmla="*/ 17 h 18"/>
                  <a:gd name="T20" fmla="*/ 23 w 23"/>
                  <a:gd name="T21" fmla="*/ 17 h 18"/>
                  <a:gd name="T22" fmla="*/ 8 w 23"/>
                  <a:gd name="T23" fmla="*/ 0 h 18"/>
                  <a:gd name="T24" fmla="*/ 7 w 23"/>
                  <a:gd name="T2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8">
                    <a:moveTo>
                      <a:pt x="7" y="0"/>
                    </a:moveTo>
                    <a:cubicBezTo>
                      <a:pt x="5" y="3"/>
                      <a:pt x="7" y="8"/>
                      <a:pt x="9" y="11"/>
                    </a:cubicBezTo>
                    <a:cubicBezTo>
                      <a:pt x="10" y="12"/>
                      <a:pt x="9" y="11"/>
                      <a:pt x="8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6"/>
                      <a:pt x="1" y="15"/>
                    </a:cubicBezTo>
                    <a:cubicBezTo>
                      <a:pt x="3" y="13"/>
                      <a:pt x="6" y="13"/>
                      <a:pt x="10" y="13"/>
                    </a:cubicBezTo>
                    <a:cubicBezTo>
                      <a:pt x="12" y="13"/>
                      <a:pt x="16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3" y="17"/>
                      <a:pt x="23" y="17"/>
                    </a:cubicBezTo>
                    <a:cubicBezTo>
                      <a:pt x="16" y="12"/>
                      <a:pt x="8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3" name="Freeform 341"/>
              <p:cNvSpPr/>
              <p:nvPr/>
            </p:nvSpPr>
            <p:spPr bwMode="auto">
              <a:xfrm>
                <a:off x="3903" y="1681"/>
                <a:ext cx="27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0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9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1" y="6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3" y="8"/>
                    </a:cubicBezTo>
                    <a:cubicBezTo>
                      <a:pt x="5" y="6"/>
                      <a:pt x="7" y="3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7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4" name="Freeform 342"/>
              <p:cNvSpPr/>
              <p:nvPr/>
            </p:nvSpPr>
            <p:spPr bwMode="auto">
              <a:xfrm>
                <a:off x="3903" y="1683"/>
                <a:ext cx="61" cy="35"/>
              </a:xfrm>
              <a:custGeom>
                <a:avLst/>
                <a:gdLst>
                  <a:gd name="T0" fmla="*/ 22 w 23"/>
                  <a:gd name="T1" fmla="*/ 1 h 13"/>
                  <a:gd name="T2" fmla="*/ 17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2 w 23"/>
                  <a:gd name="T23" fmla="*/ 1 h 13"/>
                  <a:gd name="T24" fmla="*/ 22 w 23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1"/>
                    </a:moveTo>
                    <a:cubicBezTo>
                      <a:pt x="21" y="2"/>
                      <a:pt x="19" y="3"/>
                      <a:pt x="17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9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6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2" y="2"/>
                      <a:pt x="22" y="1"/>
                    </a:cubicBezTo>
                    <a:cubicBezTo>
                      <a:pt x="23" y="1"/>
                      <a:pt x="22" y="0"/>
                      <a:pt x="22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5" name="Freeform 343"/>
              <p:cNvSpPr/>
              <p:nvPr/>
            </p:nvSpPr>
            <p:spPr bwMode="auto">
              <a:xfrm>
                <a:off x="3871" y="1646"/>
                <a:ext cx="43" cy="45"/>
              </a:xfrm>
              <a:custGeom>
                <a:avLst/>
                <a:gdLst>
                  <a:gd name="T0" fmla="*/ 1 w 16"/>
                  <a:gd name="T1" fmla="*/ 1 h 17"/>
                  <a:gd name="T2" fmla="*/ 8 w 16"/>
                  <a:gd name="T3" fmla="*/ 10 h 17"/>
                  <a:gd name="T4" fmla="*/ 9 w 16"/>
                  <a:gd name="T5" fmla="*/ 15 h 17"/>
                  <a:gd name="T6" fmla="*/ 9 w 16"/>
                  <a:gd name="T7" fmla="*/ 17 h 17"/>
                  <a:gd name="T8" fmla="*/ 9 w 16"/>
                  <a:gd name="T9" fmla="*/ 17 h 17"/>
                  <a:gd name="T10" fmla="*/ 10 w 16"/>
                  <a:gd name="T11" fmla="*/ 17 h 17"/>
                  <a:gd name="T12" fmla="*/ 10 w 16"/>
                  <a:gd name="T13" fmla="*/ 12 h 17"/>
                  <a:gd name="T14" fmla="*/ 15 w 16"/>
                  <a:gd name="T15" fmla="*/ 1 h 17"/>
                  <a:gd name="T16" fmla="*/ 15 w 16"/>
                  <a:gd name="T17" fmla="*/ 1 h 17"/>
                  <a:gd name="T18" fmla="*/ 9 w 16"/>
                  <a:gd name="T19" fmla="*/ 9 h 17"/>
                  <a:gd name="T20" fmla="*/ 8 w 16"/>
                  <a:gd name="T21" fmla="*/ 5 h 17"/>
                  <a:gd name="T22" fmla="*/ 8 w 16"/>
                  <a:gd name="T23" fmla="*/ 5 h 17"/>
                  <a:gd name="T24" fmla="*/ 7 w 16"/>
                  <a:gd name="T25" fmla="*/ 3 h 17"/>
                  <a:gd name="T26" fmla="*/ 1 w 16"/>
                  <a:gd name="T27" fmla="*/ 0 h 17"/>
                  <a:gd name="T28" fmla="*/ 1 w 16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7">
                    <a:moveTo>
                      <a:pt x="1" y="1"/>
                    </a:moveTo>
                    <a:cubicBezTo>
                      <a:pt x="5" y="3"/>
                      <a:pt x="7" y="5"/>
                      <a:pt x="8" y="10"/>
                    </a:cubicBezTo>
                    <a:cubicBezTo>
                      <a:pt x="8" y="11"/>
                      <a:pt x="9" y="13"/>
                      <a:pt x="9" y="15"/>
                    </a:cubicBezTo>
                    <a:cubicBezTo>
                      <a:pt x="9" y="15"/>
                      <a:pt x="9" y="16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0" y="15"/>
                      <a:pt x="10" y="14"/>
                      <a:pt x="10" y="12"/>
                    </a:cubicBezTo>
                    <a:cubicBezTo>
                      <a:pt x="10" y="8"/>
                      <a:pt x="11" y="4"/>
                      <a:pt x="15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2" y="2"/>
                      <a:pt x="9" y="5"/>
                      <a:pt x="9" y="9"/>
                    </a:cubicBezTo>
                    <a:cubicBezTo>
                      <a:pt x="9" y="7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5" y="2"/>
                      <a:pt x="3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6" name="Freeform 344"/>
              <p:cNvSpPr/>
              <p:nvPr/>
            </p:nvSpPr>
            <p:spPr bwMode="auto">
              <a:xfrm>
                <a:off x="3916" y="1726"/>
                <a:ext cx="30" cy="38"/>
              </a:xfrm>
              <a:custGeom>
                <a:avLst/>
                <a:gdLst>
                  <a:gd name="T0" fmla="*/ 0 w 11"/>
                  <a:gd name="T1" fmla="*/ 0 h 14"/>
                  <a:gd name="T2" fmla="*/ 3 w 11"/>
                  <a:gd name="T3" fmla="*/ 8 h 14"/>
                  <a:gd name="T4" fmla="*/ 4 w 11"/>
                  <a:gd name="T5" fmla="*/ 9 h 14"/>
                  <a:gd name="T6" fmla="*/ 11 w 11"/>
                  <a:gd name="T7" fmla="*/ 13 h 14"/>
                  <a:gd name="T8" fmla="*/ 11 w 11"/>
                  <a:gd name="T9" fmla="*/ 12 h 14"/>
                  <a:gd name="T10" fmla="*/ 10 w 11"/>
                  <a:gd name="T11" fmla="*/ 10 h 14"/>
                  <a:gd name="T12" fmla="*/ 7 w 11"/>
                  <a:gd name="T13" fmla="*/ 8 h 14"/>
                  <a:gd name="T14" fmla="*/ 1 w 11"/>
                  <a:gd name="T15" fmla="*/ 0 h 14"/>
                  <a:gd name="T16" fmla="*/ 0 w 11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0" y="3"/>
                      <a:pt x="1" y="6"/>
                      <a:pt x="3" y="8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3" y="6"/>
                      <a:pt x="3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7" name="Freeform 345"/>
              <p:cNvSpPr/>
              <p:nvPr/>
            </p:nvSpPr>
            <p:spPr bwMode="auto">
              <a:xfrm>
                <a:off x="3860" y="1716"/>
                <a:ext cx="54" cy="26"/>
              </a:xfrm>
              <a:custGeom>
                <a:avLst/>
                <a:gdLst>
                  <a:gd name="T0" fmla="*/ 8 w 20"/>
                  <a:gd name="T1" fmla="*/ 1 h 10"/>
                  <a:gd name="T2" fmla="*/ 0 w 20"/>
                  <a:gd name="T3" fmla="*/ 8 h 10"/>
                  <a:gd name="T4" fmla="*/ 1 w 20"/>
                  <a:gd name="T5" fmla="*/ 8 h 10"/>
                  <a:gd name="T6" fmla="*/ 1 w 20"/>
                  <a:gd name="T7" fmla="*/ 7 h 10"/>
                  <a:gd name="T8" fmla="*/ 2 w 20"/>
                  <a:gd name="T9" fmla="*/ 8 h 10"/>
                  <a:gd name="T10" fmla="*/ 10 w 20"/>
                  <a:gd name="T11" fmla="*/ 1 h 10"/>
                  <a:gd name="T12" fmla="*/ 10 w 20"/>
                  <a:gd name="T13" fmla="*/ 5 h 10"/>
                  <a:gd name="T14" fmla="*/ 9 w 20"/>
                  <a:gd name="T15" fmla="*/ 10 h 10"/>
                  <a:gd name="T16" fmla="*/ 10 w 20"/>
                  <a:gd name="T17" fmla="*/ 10 h 10"/>
                  <a:gd name="T18" fmla="*/ 11 w 20"/>
                  <a:gd name="T19" fmla="*/ 6 h 10"/>
                  <a:gd name="T20" fmla="*/ 15 w 20"/>
                  <a:gd name="T21" fmla="*/ 7 h 10"/>
                  <a:gd name="T22" fmla="*/ 16 w 20"/>
                  <a:gd name="T23" fmla="*/ 6 h 10"/>
                  <a:gd name="T24" fmla="*/ 16 w 20"/>
                  <a:gd name="T25" fmla="*/ 4 h 10"/>
                  <a:gd name="T26" fmla="*/ 18 w 20"/>
                  <a:gd name="T27" fmla="*/ 5 h 10"/>
                  <a:gd name="T28" fmla="*/ 20 w 20"/>
                  <a:gd name="T29" fmla="*/ 6 h 10"/>
                  <a:gd name="T30" fmla="*/ 20 w 20"/>
                  <a:gd name="T31" fmla="*/ 6 h 10"/>
                  <a:gd name="T32" fmla="*/ 12 w 20"/>
                  <a:gd name="T33" fmla="*/ 0 h 10"/>
                  <a:gd name="T34" fmla="*/ 8 w 20"/>
                  <a:gd name="T3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" h="10">
                    <a:moveTo>
                      <a:pt x="8" y="1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0" y="8"/>
                      <a:pt x="0" y="9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3" y="6"/>
                      <a:pt x="7" y="1"/>
                      <a:pt x="10" y="1"/>
                    </a:cubicBezTo>
                    <a:cubicBezTo>
                      <a:pt x="11" y="2"/>
                      <a:pt x="11" y="4"/>
                      <a:pt x="10" y="5"/>
                    </a:cubicBezTo>
                    <a:cubicBezTo>
                      <a:pt x="10" y="7"/>
                      <a:pt x="9" y="8"/>
                      <a:pt x="9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13" y="1"/>
                      <a:pt x="15" y="6"/>
                      <a:pt x="15" y="7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7" y="4"/>
                      <a:pt x="18" y="4"/>
                      <a:pt x="18" y="5"/>
                    </a:cubicBezTo>
                    <a:cubicBezTo>
                      <a:pt x="19" y="5"/>
                      <a:pt x="19" y="6"/>
                      <a:pt x="20" y="6"/>
                    </a:cubicBezTo>
                    <a:cubicBezTo>
                      <a:pt x="20" y="7"/>
                      <a:pt x="20" y="6"/>
                      <a:pt x="20" y="6"/>
                    </a:cubicBezTo>
                    <a:cubicBezTo>
                      <a:pt x="19" y="2"/>
                      <a:pt x="15" y="0"/>
                      <a:pt x="12" y="0"/>
                    </a:cubicBezTo>
                    <a:cubicBezTo>
                      <a:pt x="10" y="0"/>
                      <a:pt x="9" y="0"/>
                      <a:pt x="8" y="1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8" name="Freeform 346"/>
              <p:cNvSpPr/>
              <p:nvPr/>
            </p:nvSpPr>
            <p:spPr bwMode="auto">
              <a:xfrm>
                <a:off x="3879" y="1691"/>
                <a:ext cx="29" cy="35"/>
              </a:xfrm>
              <a:custGeom>
                <a:avLst/>
                <a:gdLst>
                  <a:gd name="T0" fmla="*/ 0 w 11"/>
                  <a:gd name="T1" fmla="*/ 6 h 13"/>
                  <a:gd name="T2" fmla="*/ 1 w 11"/>
                  <a:gd name="T3" fmla="*/ 10 h 13"/>
                  <a:gd name="T4" fmla="*/ 2 w 11"/>
                  <a:gd name="T5" fmla="*/ 11 h 13"/>
                  <a:gd name="T6" fmla="*/ 6 w 11"/>
                  <a:gd name="T7" fmla="*/ 12 h 13"/>
                  <a:gd name="T8" fmla="*/ 11 w 11"/>
                  <a:gd name="T9" fmla="*/ 10 h 13"/>
                  <a:gd name="T10" fmla="*/ 11 w 11"/>
                  <a:gd name="T11" fmla="*/ 6 h 13"/>
                  <a:gd name="T12" fmla="*/ 10 w 11"/>
                  <a:gd name="T13" fmla="*/ 4 h 13"/>
                  <a:gd name="T14" fmla="*/ 7 w 11"/>
                  <a:gd name="T15" fmla="*/ 3 h 13"/>
                  <a:gd name="T16" fmla="*/ 0 w 11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0" y="7"/>
                      <a:pt x="0" y="9"/>
                      <a:pt x="1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4" y="12"/>
                      <a:pt x="5" y="12"/>
                      <a:pt x="6" y="12"/>
                    </a:cubicBezTo>
                    <a:cubicBezTo>
                      <a:pt x="8" y="13"/>
                      <a:pt x="10" y="12"/>
                      <a:pt x="11" y="10"/>
                    </a:cubicBezTo>
                    <a:cubicBezTo>
                      <a:pt x="11" y="9"/>
                      <a:pt x="11" y="7"/>
                      <a:pt x="11" y="6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9" name="Freeform 347"/>
              <p:cNvSpPr/>
              <p:nvPr/>
            </p:nvSpPr>
            <p:spPr bwMode="auto">
              <a:xfrm>
                <a:off x="3879" y="1691"/>
                <a:ext cx="32" cy="30"/>
              </a:xfrm>
              <a:custGeom>
                <a:avLst/>
                <a:gdLst>
                  <a:gd name="T0" fmla="*/ 0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3 w 12"/>
                  <a:gd name="T11" fmla="*/ 5 h 11"/>
                  <a:gd name="T12" fmla="*/ 6 w 12"/>
                  <a:gd name="T13" fmla="*/ 7 h 11"/>
                  <a:gd name="T14" fmla="*/ 6 w 12"/>
                  <a:gd name="T15" fmla="*/ 8 h 11"/>
                  <a:gd name="T16" fmla="*/ 6 w 12"/>
                  <a:gd name="T17" fmla="*/ 8 h 11"/>
                  <a:gd name="T18" fmla="*/ 10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0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0" y="4"/>
                    </a:move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10"/>
                      <a:pt x="9" y="11"/>
                      <a:pt x="10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0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0" name="Freeform 348"/>
              <p:cNvSpPr/>
              <p:nvPr/>
            </p:nvSpPr>
            <p:spPr bwMode="auto">
              <a:xfrm>
                <a:off x="3884" y="1694"/>
                <a:ext cx="32" cy="19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1" name="Freeform 349"/>
              <p:cNvSpPr/>
              <p:nvPr/>
            </p:nvSpPr>
            <p:spPr bwMode="auto">
              <a:xfrm>
                <a:off x="3887" y="1705"/>
                <a:ext cx="10" cy="11"/>
              </a:xfrm>
              <a:custGeom>
                <a:avLst/>
                <a:gdLst>
                  <a:gd name="T0" fmla="*/ 4 w 4"/>
                  <a:gd name="T1" fmla="*/ 3 h 4"/>
                  <a:gd name="T2" fmla="*/ 4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1 h 4"/>
                  <a:gd name="T12" fmla="*/ 1 w 4"/>
                  <a:gd name="T13" fmla="*/ 0 h 4"/>
                  <a:gd name="T14" fmla="*/ 1 w 4"/>
                  <a:gd name="T15" fmla="*/ 0 h 4"/>
                  <a:gd name="T16" fmla="*/ 0 w 4"/>
                  <a:gd name="T17" fmla="*/ 2 h 4"/>
                  <a:gd name="T18" fmla="*/ 1 w 4"/>
                  <a:gd name="T19" fmla="*/ 2 h 4"/>
                  <a:gd name="T20" fmla="*/ 2 w 4"/>
                  <a:gd name="T21" fmla="*/ 3 h 4"/>
                  <a:gd name="T22" fmla="*/ 4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2" name="Freeform 350"/>
              <p:cNvSpPr/>
              <p:nvPr/>
            </p:nvSpPr>
            <p:spPr bwMode="auto">
              <a:xfrm>
                <a:off x="3272" y="2409"/>
                <a:ext cx="171" cy="153"/>
              </a:xfrm>
              <a:custGeom>
                <a:avLst/>
                <a:gdLst>
                  <a:gd name="T0" fmla="*/ 13 w 64"/>
                  <a:gd name="T1" fmla="*/ 18 h 57"/>
                  <a:gd name="T2" fmla="*/ 5 w 64"/>
                  <a:gd name="T3" fmla="*/ 21 h 57"/>
                  <a:gd name="T4" fmla="*/ 4 w 64"/>
                  <a:gd name="T5" fmla="*/ 35 h 57"/>
                  <a:gd name="T6" fmla="*/ 14 w 64"/>
                  <a:gd name="T7" fmla="*/ 41 h 57"/>
                  <a:gd name="T8" fmla="*/ 14 w 64"/>
                  <a:gd name="T9" fmla="*/ 43 h 57"/>
                  <a:gd name="T10" fmla="*/ 25 w 64"/>
                  <a:gd name="T11" fmla="*/ 54 h 57"/>
                  <a:gd name="T12" fmla="*/ 37 w 64"/>
                  <a:gd name="T13" fmla="*/ 52 h 57"/>
                  <a:gd name="T14" fmla="*/ 42 w 64"/>
                  <a:gd name="T15" fmla="*/ 41 h 57"/>
                  <a:gd name="T16" fmla="*/ 53 w 64"/>
                  <a:gd name="T17" fmla="*/ 48 h 57"/>
                  <a:gd name="T18" fmla="*/ 59 w 64"/>
                  <a:gd name="T19" fmla="*/ 45 h 57"/>
                  <a:gd name="T20" fmla="*/ 62 w 64"/>
                  <a:gd name="T21" fmla="*/ 37 h 57"/>
                  <a:gd name="T22" fmla="*/ 60 w 64"/>
                  <a:gd name="T23" fmla="*/ 28 h 57"/>
                  <a:gd name="T24" fmla="*/ 59 w 64"/>
                  <a:gd name="T25" fmla="*/ 27 h 57"/>
                  <a:gd name="T26" fmla="*/ 53 w 64"/>
                  <a:gd name="T27" fmla="*/ 25 h 57"/>
                  <a:gd name="T28" fmla="*/ 50 w 64"/>
                  <a:gd name="T29" fmla="*/ 24 h 57"/>
                  <a:gd name="T30" fmla="*/ 57 w 64"/>
                  <a:gd name="T31" fmla="*/ 13 h 57"/>
                  <a:gd name="T32" fmla="*/ 55 w 64"/>
                  <a:gd name="T33" fmla="*/ 8 h 57"/>
                  <a:gd name="T34" fmla="*/ 48 w 64"/>
                  <a:gd name="T35" fmla="*/ 7 h 57"/>
                  <a:gd name="T36" fmla="*/ 45 w 64"/>
                  <a:gd name="T37" fmla="*/ 1 h 57"/>
                  <a:gd name="T38" fmla="*/ 38 w 64"/>
                  <a:gd name="T39" fmla="*/ 2 h 57"/>
                  <a:gd name="T40" fmla="*/ 31 w 64"/>
                  <a:gd name="T41" fmla="*/ 9 h 57"/>
                  <a:gd name="T42" fmla="*/ 27 w 64"/>
                  <a:gd name="T43" fmla="*/ 4 h 57"/>
                  <a:gd name="T44" fmla="*/ 21 w 64"/>
                  <a:gd name="T45" fmla="*/ 3 h 57"/>
                  <a:gd name="T46" fmla="*/ 15 w 64"/>
                  <a:gd name="T47" fmla="*/ 2 h 57"/>
                  <a:gd name="T48" fmla="*/ 13 w 64"/>
                  <a:gd name="T49" fmla="*/ 1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4" h="57">
                    <a:moveTo>
                      <a:pt x="13" y="18"/>
                    </a:moveTo>
                    <a:cubicBezTo>
                      <a:pt x="10" y="18"/>
                      <a:pt x="6" y="19"/>
                      <a:pt x="5" y="21"/>
                    </a:cubicBezTo>
                    <a:cubicBezTo>
                      <a:pt x="0" y="25"/>
                      <a:pt x="4" y="30"/>
                      <a:pt x="4" y="35"/>
                    </a:cubicBezTo>
                    <a:cubicBezTo>
                      <a:pt x="4" y="40"/>
                      <a:pt x="11" y="42"/>
                      <a:pt x="14" y="41"/>
                    </a:cubicBezTo>
                    <a:cubicBezTo>
                      <a:pt x="14" y="42"/>
                      <a:pt x="14" y="43"/>
                      <a:pt x="14" y="43"/>
                    </a:cubicBezTo>
                    <a:cubicBezTo>
                      <a:pt x="15" y="49"/>
                      <a:pt x="21" y="52"/>
                      <a:pt x="25" y="54"/>
                    </a:cubicBezTo>
                    <a:cubicBezTo>
                      <a:pt x="29" y="57"/>
                      <a:pt x="34" y="54"/>
                      <a:pt x="37" y="52"/>
                    </a:cubicBezTo>
                    <a:cubicBezTo>
                      <a:pt x="42" y="49"/>
                      <a:pt x="42" y="46"/>
                      <a:pt x="42" y="41"/>
                    </a:cubicBezTo>
                    <a:cubicBezTo>
                      <a:pt x="45" y="44"/>
                      <a:pt x="49" y="49"/>
                      <a:pt x="53" y="48"/>
                    </a:cubicBezTo>
                    <a:cubicBezTo>
                      <a:pt x="55" y="47"/>
                      <a:pt x="57" y="47"/>
                      <a:pt x="59" y="45"/>
                    </a:cubicBezTo>
                    <a:cubicBezTo>
                      <a:pt x="60" y="43"/>
                      <a:pt x="60" y="40"/>
                      <a:pt x="62" y="37"/>
                    </a:cubicBezTo>
                    <a:cubicBezTo>
                      <a:pt x="64" y="35"/>
                      <a:pt x="63" y="30"/>
                      <a:pt x="60" y="28"/>
                    </a:cubicBezTo>
                    <a:cubicBezTo>
                      <a:pt x="60" y="27"/>
                      <a:pt x="60" y="27"/>
                      <a:pt x="59" y="27"/>
                    </a:cubicBezTo>
                    <a:cubicBezTo>
                      <a:pt x="57" y="26"/>
                      <a:pt x="56" y="25"/>
                      <a:pt x="53" y="25"/>
                    </a:cubicBezTo>
                    <a:cubicBezTo>
                      <a:pt x="52" y="24"/>
                      <a:pt x="51" y="24"/>
                      <a:pt x="50" y="24"/>
                    </a:cubicBezTo>
                    <a:cubicBezTo>
                      <a:pt x="54" y="21"/>
                      <a:pt x="57" y="19"/>
                      <a:pt x="57" y="13"/>
                    </a:cubicBezTo>
                    <a:cubicBezTo>
                      <a:pt x="57" y="11"/>
                      <a:pt x="56" y="9"/>
                      <a:pt x="55" y="8"/>
                    </a:cubicBezTo>
                    <a:cubicBezTo>
                      <a:pt x="53" y="7"/>
                      <a:pt x="49" y="8"/>
                      <a:pt x="48" y="7"/>
                    </a:cubicBezTo>
                    <a:cubicBezTo>
                      <a:pt x="47" y="5"/>
                      <a:pt x="48" y="2"/>
                      <a:pt x="45" y="1"/>
                    </a:cubicBezTo>
                    <a:cubicBezTo>
                      <a:pt x="43" y="0"/>
                      <a:pt x="41" y="1"/>
                      <a:pt x="38" y="2"/>
                    </a:cubicBezTo>
                    <a:cubicBezTo>
                      <a:pt x="35" y="4"/>
                      <a:pt x="32" y="6"/>
                      <a:pt x="31" y="9"/>
                    </a:cubicBezTo>
                    <a:cubicBezTo>
                      <a:pt x="30" y="7"/>
                      <a:pt x="29" y="5"/>
                      <a:pt x="27" y="4"/>
                    </a:cubicBezTo>
                    <a:cubicBezTo>
                      <a:pt x="25" y="3"/>
                      <a:pt x="24" y="3"/>
                      <a:pt x="21" y="3"/>
                    </a:cubicBezTo>
                    <a:cubicBezTo>
                      <a:pt x="19" y="3"/>
                      <a:pt x="17" y="1"/>
                      <a:pt x="15" y="2"/>
                    </a:cubicBezTo>
                    <a:cubicBezTo>
                      <a:pt x="8" y="3"/>
                      <a:pt x="10" y="13"/>
                      <a:pt x="13" y="18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3" name="Freeform 351"/>
              <p:cNvSpPr/>
              <p:nvPr/>
            </p:nvSpPr>
            <p:spPr bwMode="auto">
              <a:xfrm>
                <a:off x="3317" y="2495"/>
                <a:ext cx="70" cy="67"/>
              </a:xfrm>
              <a:custGeom>
                <a:avLst/>
                <a:gdLst>
                  <a:gd name="T0" fmla="*/ 19 w 26"/>
                  <a:gd name="T1" fmla="*/ 18 h 25"/>
                  <a:gd name="T2" fmla="*/ 21 w 26"/>
                  <a:gd name="T3" fmla="*/ 18 h 25"/>
                  <a:gd name="T4" fmla="*/ 23 w 26"/>
                  <a:gd name="T5" fmla="*/ 12 h 25"/>
                  <a:gd name="T6" fmla="*/ 23 w 26"/>
                  <a:gd name="T7" fmla="*/ 4 h 25"/>
                  <a:gd name="T8" fmla="*/ 10 w 26"/>
                  <a:gd name="T9" fmla="*/ 6 h 25"/>
                  <a:gd name="T10" fmla="*/ 5 w 26"/>
                  <a:gd name="T11" fmla="*/ 6 h 25"/>
                  <a:gd name="T12" fmla="*/ 4 w 26"/>
                  <a:gd name="T13" fmla="*/ 6 h 25"/>
                  <a:gd name="T14" fmla="*/ 1 w 26"/>
                  <a:gd name="T15" fmla="*/ 11 h 25"/>
                  <a:gd name="T16" fmla="*/ 5 w 26"/>
                  <a:gd name="T17" fmla="*/ 20 h 25"/>
                  <a:gd name="T18" fmla="*/ 7 w 26"/>
                  <a:gd name="T19" fmla="*/ 21 h 25"/>
                  <a:gd name="T20" fmla="*/ 7 w 26"/>
                  <a:gd name="T21" fmla="*/ 20 h 25"/>
                  <a:gd name="T22" fmla="*/ 8 w 26"/>
                  <a:gd name="T23" fmla="*/ 20 h 25"/>
                  <a:gd name="T24" fmla="*/ 7 w 26"/>
                  <a:gd name="T25" fmla="*/ 18 h 25"/>
                  <a:gd name="T26" fmla="*/ 6 w 26"/>
                  <a:gd name="T27" fmla="*/ 16 h 25"/>
                  <a:gd name="T28" fmla="*/ 7 w 26"/>
                  <a:gd name="T29" fmla="*/ 16 h 25"/>
                  <a:gd name="T30" fmla="*/ 8 w 26"/>
                  <a:gd name="T31" fmla="*/ 18 h 25"/>
                  <a:gd name="T32" fmla="*/ 10 w 26"/>
                  <a:gd name="T33" fmla="*/ 23 h 25"/>
                  <a:gd name="T34" fmla="*/ 16 w 26"/>
                  <a:gd name="T35" fmla="*/ 21 h 25"/>
                  <a:gd name="T36" fmla="*/ 19 w 26"/>
                  <a:gd name="T3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5">
                    <a:moveTo>
                      <a:pt x="19" y="18"/>
                    </a:moveTo>
                    <a:cubicBezTo>
                      <a:pt x="20" y="18"/>
                      <a:pt x="20" y="18"/>
                      <a:pt x="21" y="18"/>
                    </a:cubicBezTo>
                    <a:cubicBezTo>
                      <a:pt x="22" y="17"/>
                      <a:pt x="22" y="13"/>
                      <a:pt x="23" y="12"/>
                    </a:cubicBezTo>
                    <a:cubicBezTo>
                      <a:pt x="26" y="11"/>
                      <a:pt x="24" y="6"/>
                      <a:pt x="23" y="4"/>
                    </a:cubicBezTo>
                    <a:cubicBezTo>
                      <a:pt x="20" y="0"/>
                      <a:pt x="13" y="4"/>
                      <a:pt x="10" y="6"/>
                    </a:cubicBezTo>
                    <a:cubicBezTo>
                      <a:pt x="8" y="6"/>
                      <a:pt x="7" y="7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2" y="7"/>
                      <a:pt x="2" y="10"/>
                      <a:pt x="1" y="11"/>
                    </a:cubicBezTo>
                    <a:cubicBezTo>
                      <a:pt x="0" y="15"/>
                      <a:pt x="1" y="19"/>
                      <a:pt x="5" y="20"/>
                    </a:cubicBezTo>
                    <a:cubicBezTo>
                      <a:pt x="6" y="21"/>
                      <a:pt x="7" y="21"/>
                      <a:pt x="7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7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8" y="17"/>
                      <a:pt x="8" y="18"/>
                    </a:cubicBezTo>
                    <a:cubicBezTo>
                      <a:pt x="10" y="19"/>
                      <a:pt x="9" y="21"/>
                      <a:pt x="10" y="23"/>
                    </a:cubicBezTo>
                    <a:cubicBezTo>
                      <a:pt x="10" y="25"/>
                      <a:pt x="14" y="23"/>
                      <a:pt x="16" y="21"/>
                    </a:cubicBezTo>
                    <a:cubicBezTo>
                      <a:pt x="17" y="20"/>
                      <a:pt x="17" y="17"/>
                      <a:pt x="19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4" name="Freeform 352"/>
              <p:cNvSpPr/>
              <p:nvPr/>
            </p:nvSpPr>
            <p:spPr bwMode="auto">
              <a:xfrm>
                <a:off x="3368" y="2484"/>
                <a:ext cx="70" cy="51"/>
              </a:xfrm>
              <a:custGeom>
                <a:avLst/>
                <a:gdLst>
                  <a:gd name="T0" fmla="*/ 0 w 26"/>
                  <a:gd name="T1" fmla="*/ 0 h 19"/>
                  <a:gd name="T2" fmla="*/ 4 w 26"/>
                  <a:gd name="T3" fmla="*/ 5 h 19"/>
                  <a:gd name="T4" fmla="*/ 6 w 26"/>
                  <a:gd name="T5" fmla="*/ 9 h 19"/>
                  <a:gd name="T6" fmla="*/ 5 w 26"/>
                  <a:gd name="T7" fmla="*/ 9 h 19"/>
                  <a:gd name="T8" fmla="*/ 17 w 26"/>
                  <a:gd name="T9" fmla="*/ 19 h 19"/>
                  <a:gd name="T10" fmla="*/ 24 w 26"/>
                  <a:gd name="T11" fmla="*/ 10 h 19"/>
                  <a:gd name="T12" fmla="*/ 26 w 26"/>
                  <a:gd name="T13" fmla="*/ 6 h 19"/>
                  <a:gd name="T14" fmla="*/ 26 w 26"/>
                  <a:gd name="T15" fmla="*/ 6 h 19"/>
                  <a:gd name="T16" fmla="*/ 16 w 26"/>
                  <a:gd name="T17" fmla="*/ 5 h 19"/>
                  <a:gd name="T18" fmla="*/ 12 w 26"/>
                  <a:gd name="T19" fmla="*/ 2 h 19"/>
                  <a:gd name="T20" fmla="*/ 10 w 26"/>
                  <a:gd name="T21" fmla="*/ 3 h 19"/>
                  <a:gd name="T22" fmla="*/ 0 w 26"/>
                  <a:gd name="T23" fmla="*/ 0 h 19"/>
                  <a:gd name="T24" fmla="*/ 0 w 26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9">
                    <a:moveTo>
                      <a:pt x="0" y="0"/>
                    </a:moveTo>
                    <a:cubicBezTo>
                      <a:pt x="1" y="3"/>
                      <a:pt x="2" y="4"/>
                      <a:pt x="4" y="5"/>
                    </a:cubicBezTo>
                    <a:cubicBezTo>
                      <a:pt x="4" y="6"/>
                      <a:pt x="5" y="8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12" y="19"/>
                      <a:pt x="17" y="19"/>
                    </a:cubicBezTo>
                    <a:cubicBezTo>
                      <a:pt x="22" y="18"/>
                      <a:pt x="24" y="14"/>
                      <a:pt x="24" y="10"/>
                    </a:cubicBezTo>
                    <a:cubicBezTo>
                      <a:pt x="25" y="9"/>
                      <a:pt x="26" y="8"/>
                      <a:pt x="26" y="6"/>
                    </a:cubicBezTo>
                    <a:cubicBezTo>
                      <a:pt x="26" y="6"/>
                      <a:pt x="26" y="5"/>
                      <a:pt x="26" y="6"/>
                    </a:cubicBezTo>
                    <a:cubicBezTo>
                      <a:pt x="24" y="7"/>
                      <a:pt x="18" y="7"/>
                      <a:pt x="16" y="5"/>
                    </a:cubicBezTo>
                    <a:cubicBezTo>
                      <a:pt x="15" y="4"/>
                      <a:pt x="13" y="3"/>
                      <a:pt x="12" y="2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10" y="5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5" name="Freeform 353"/>
              <p:cNvSpPr/>
              <p:nvPr/>
            </p:nvSpPr>
            <p:spPr bwMode="auto">
              <a:xfrm>
                <a:off x="3355" y="2417"/>
                <a:ext cx="56" cy="59"/>
              </a:xfrm>
              <a:custGeom>
                <a:avLst/>
                <a:gdLst>
                  <a:gd name="T0" fmla="*/ 1 w 21"/>
                  <a:gd name="T1" fmla="*/ 15 h 22"/>
                  <a:gd name="T2" fmla="*/ 2 w 21"/>
                  <a:gd name="T3" fmla="*/ 20 h 22"/>
                  <a:gd name="T4" fmla="*/ 3 w 21"/>
                  <a:gd name="T5" fmla="*/ 22 h 22"/>
                  <a:gd name="T6" fmla="*/ 6 w 21"/>
                  <a:gd name="T7" fmla="*/ 22 h 22"/>
                  <a:gd name="T8" fmla="*/ 6 w 21"/>
                  <a:gd name="T9" fmla="*/ 22 h 22"/>
                  <a:gd name="T10" fmla="*/ 6 w 21"/>
                  <a:gd name="T11" fmla="*/ 22 h 22"/>
                  <a:gd name="T12" fmla="*/ 9 w 21"/>
                  <a:gd name="T13" fmla="*/ 22 h 22"/>
                  <a:gd name="T14" fmla="*/ 20 w 21"/>
                  <a:gd name="T15" fmla="*/ 15 h 22"/>
                  <a:gd name="T16" fmla="*/ 20 w 21"/>
                  <a:gd name="T17" fmla="*/ 14 h 22"/>
                  <a:gd name="T18" fmla="*/ 20 w 21"/>
                  <a:gd name="T19" fmla="*/ 14 h 22"/>
                  <a:gd name="T20" fmla="*/ 20 w 21"/>
                  <a:gd name="T21" fmla="*/ 14 h 22"/>
                  <a:gd name="T22" fmla="*/ 17 w 21"/>
                  <a:gd name="T23" fmla="*/ 13 h 22"/>
                  <a:gd name="T24" fmla="*/ 10 w 21"/>
                  <a:gd name="T25" fmla="*/ 13 h 22"/>
                  <a:gd name="T26" fmla="*/ 6 w 21"/>
                  <a:gd name="T27" fmla="*/ 1 h 22"/>
                  <a:gd name="T28" fmla="*/ 6 w 21"/>
                  <a:gd name="T29" fmla="*/ 1 h 22"/>
                  <a:gd name="T30" fmla="*/ 1 w 21"/>
                  <a:gd name="T3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2">
                    <a:moveTo>
                      <a:pt x="1" y="15"/>
                    </a:moveTo>
                    <a:cubicBezTo>
                      <a:pt x="1" y="17"/>
                      <a:pt x="2" y="18"/>
                      <a:pt x="2" y="20"/>
                    </a:cubicBezTo>
                    <a:cubicBezTo>
                      <a:pt x="2" y="20"/>
                      <a:pt x="2" y="21"/>
                      <a:pt x="3" y="22"/>
                    </a:cubicBezTo>
                    <a:cubicBezTo>
                      <a:pt x="3" y="22"/>
                      <a:pt x="4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2"/>
                      <a:pt x="8" y="22"/>
                      <a:pt x="9" y="22"/>
                    </a:cubicBezTo>
                    <a:cubicBezTo>
                      <a:pt x="13" y="22"/>
                      <a:pt x="21" y="20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3"/>
                      <a:pt x="18" y="13"/>
                      <a:pt x="17" y="13"/>
                    </a:cubicBezTo>
                    <a:cubicBezTo>
                      <a:pt x="15" y="13"/>
                      <a:pt x="12" y="15"/>
                      <a:pt x="10" y="13"/>
                    </a:cubicBezTo>
                    <a:cubicBezTo>
                      <a:pt x="7" y="11"/>
                      <a:pt x="5" y="5"/>
                      <a:pt x="6" y="1"/>
                    </a:cubicBezTo>
                    <a:cubicBezTo>
                      <a:pt x="6" y="1"/>
                      <a:pt x="6" y="0"/>
                      <a:pt x="6" y="1"/>
                    </a:cubicBezTo>
                    <a:cubicBezTo>
                      <a:pt x="0" y="3"/>
                      <a:pt x="0" y="10"/>
                      <a:pt x="1" y="15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6" name="Freeform 354"/>
              <p:cNvSpPr/>
              <p:nvPr/>
            </p:nvSpPr>
            <p:spPr bwMode="auto">
              <a:xfrm>
                <a:off x="3306" y="2439"/>
                <a:ext cx="49" cy="34"/>
              </a:xfrm>
              <a:custGeom>
                <a:avLst/>
                <a:gdLst>
                  <a:gd name="T0" fmla="*/ 7 w 18"/>
                  <a:gd name="T1" fmla="*/ 1 h 13"/>
                  <a:gd name="T2" fmla="*/ 9 w 18"/>
                  <a:gd name="T3" fmla="*/ 3 h 13"/>
                  <a:gd name="T4" fmla="*/ 12 w 18"/>
                  <a:gd name="T5" fmla="*/ 6 h 13"/>
                  <a:gd name="T6" fmla="*/ 12 w 18"/>
                  <a:gd name="T7" fmla="*/ 8 h 13"/>
                  <a:gd name="T8" fmla="*/ 7 w 18"/>
                  <a:gd name="T9" fmla="*/ 7 h 13"/>
                  <a:gd name="T10" fmla="*/ 1 w 18"/>
                  <a:gd name="T11" fmla="*/ 3 h 13"/>
                  <a:gd name="T12" fmla="*/ 1 w 18"/>
                  <a:gd name="T13" fmla="*/ 3 h 13"/>
                  <a:gd name="T14" fmla="*/ 6 w 18"/>
                  <a:gd name="T15" fmla="*/ 9 h 13"/>
                  <a:gd name="T16" fmla="*/ 9 w 18"/>
                  <a:gd name="T17" fmla="*/ 11 h 13"/>
                  <a:gd name="T18" fmla="*/ 14 w 18"/>
                  <a:gd name="T19" fmla="*/ 13 h 13"/>
                  <a:gd name="T20" fmla="*/ 18 w 18"/>
                  <a:gd name="T21" fmla="*/ 11 h 13"/>
                  <a:gd name="T22" fmla="*/ 7 w 18"/>
                  <a:gd name="T23" fmla="*/ 0 h 13"/>
                  <a:gd name="T24" fmla="*/ 7 w 18"/>
                  <a:gd name="T2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3">
                    <a:moveTo>
                      <a:pt x="7" y="1"/>
                    </a:moveTo>
                    <a:cubicBezTo>
                      <a:pt x="7" y="2"/>
                      <a:pt x="8" y="3"/>
                      <a:pt x="9" y="3"/>
                    </a:cubicBezTo>
                    <a:cubicBezTo>
                      <a:pt x="10" y="4"/>
                      <a:pt x="11" y="5"/>
                      <a:pt x="12" y="6"/>
                    </a:cubicBezTo>
                    <a:cubicBezTo>
                      <a:pt x="12" y="6"/>
                      <a:pt x="13" y="8"/>
                      <a:pt x="12" y="8"/>
                    </a:cubicBezTo>
                    <a:cubicBezTo>
                      <a:pt x="10" y="8"/>
                      <a:pt x="9" y="8"/>
                      <a:pt x="7" y="7"/>
                    </a:cubicBezTo>
                    <a:cubicBezTo>
                      <a:pt x="5" y="6"/>
                      <a:pt x="3" y="4"/>
                      <a:pt x="1" y="3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5"/>
                      <a:pt x="4" y="7"/>
                      <a:pt x="6" y="9"/>
                    </a:cubicBezTo>
                    <a:cubicBezTo>
                      <a:pt x="7" y="10"/>
                      <a:pt x="8" y="11"/>
                      <a:pt x="9" y="11"/>
                    </a:cubicBez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8" y="13"/>
                      <a:pt x="18" y="11"/>
                    </a:cubicBezTo>
                    <a:cubicBezTo>
                      <a:pt x="18" y="5"/>
                      <a:pt x="12" y="1"/>
                      <a:pt x="7" y="0"/>
                    </a:cubicBezTo>
                    <a:cubicBezTo>
                      <a:pt x="7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7" name="Freeform 355"/>
              <p:cNvSpPr/>
              <p:nvPr/>
            </p:nvSpPr>
            <p:spPr bwMode="auto">
              <a:xfrm>
                <a:off x="3280" y="2473"/>
                <a:ext cx="59" cy="49"/>
              </a:xfrm>
              <a:custGeom>
                <a:avLst/>
                <a:gdLst>
                  <a:gd name="T0" fmla="*/ 0 w 22"/>
                  <a:gd name="T1" fmla="*/ 4 h 18"/>
                  <a:gd name="T2" fmla="*/ 1 w 22"/>
                  <a:gd name="T3" fmla="*/ 6 h 18"/>
                  <a:gd name="T4" fmla="*/ 2 w 22"/>
                  <a:gd name="T5" fmla="*/ 13 h 18"/>
                  <a:gd name="T6" fmla="*/ 5 w 22"/>
                  <a:gd name="T7" fmla="*/ 16 h 18"/>
                  <a:gd name="T8" fmla="*/ 16 w 22"/>
                  <a:gd name="T9" fmla="*/ 13 h 18"/>
                  <a:gd name="T10" fmla="*/ 21 w 22"/>
                  <a:gd name="T11" fmla="*/ 2 h 18"/>
                  <a:gd name="T12" fmla="*/ 21 w 22"/>
                  <a:gd name="T13" fmla="*/ 0 h 18"/>
                  <a:gd name="T14" fmla="*/ 20 w 22"/>
                  <a:gd name="T15" fmla="*/ 0 h 18"/>
                  <a:gd name="T16" fmla="*/ 19 w 22"/>
                  <a:gd name="T17" fmla="*/ 2 h 18"/>
                  <a:gd name="T18" fmla="*/ 12 w 22"/>
                  <a:gd name="T19" fmla="*/ 6 h 18"/>
                  <a:gd name="T20" fmla="*/ 10 w 22"/>
                  <a:gd name="T21" fmla="*/ 6 h 18"/>
                  <a:gd name="T22" fmla="*/ 5 w 22"/>
                  <a:gd name="T23" fmla="*/ 6 h 18"/>
                  <a:gd name="T24" fmla="*/ 1 w 22"/>
                  <a:gd name="T25" fmla="*/ 4 h 18"/>
                  <a:gd name="T26" fmla="*/ 1 w 22"/>
                  <a:gd name="T27" fmla="*/ 4 h 18"/>
                  <a:gd name="T28" fmla="*/ 0 w 22"/>
                  <a:gd name="T2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18">
                    <a:moveTo>
                      <a:pt x="0" y="4"/>
                    </a:moveTo>
                    <a:cubicBezTo>
                      <a:pt x="0" y="5"/>
                      <a:pt x="1" y="5"/>
                      <a:pt x="1" y="6"/>
                    </a:cubicBezTo>
                    <a:cubicBezTo>
                      <a:pt x="0" y="7"/>
                      <a:pt x="2" y="12"/>
                      <a:pt x="2" y="13"/>
                    </a:cubicBezTo>
                    <a:cubicBezTo>
                      <a:pt x="2" y="14"/>
                      <a:pt x="4" y="15"/>
                      <a:pt x="5" y="16"/>
                    </a:cubicBezTo>
                    <a:cubicBezTo>
                      <a:pt x="9" y="18"/>
                      <a:pt x="13" y="15"/>
                      <a:pt x="16" y="13"/>
                    </a:cubicBezTo>
                    <a:cubicBezTo>
                      <a:pt x="18" y="10"/>
                      <a:pt x="22" y="6"/>
                      <a:pt x="21" y="2"/>
                    </a:cubicBezTo>
                    <a:cubicBezTo>
                      <a:pt x="22" y="2"/>
                      <a:pt x="22" y="1"/>
                      <a:pt x="21" y="0"/>
                    </a:cubicBezTo>
                    <a:cubicBezTo>
                      <a:pt x="21" y="0"/>
                      <a:pt x="21" y="0"/>
                      <a:pt x="20" y="0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7" y="4"/>
                      <a:pt x="14" y="5"/>
                      <a:pt x="12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6"/>
                      <a:pt x="7" y="6"/>
                      <a:pt x="5" y="6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8" name="Freeform 356"/>
              <p:cNvSpPr/>
              <p:nvPr/>
            </p:nvSpPr>
            <p:spPr bwMode="auto">
              <a:xfrm>
                <a:off x="3282" y="2476"/>
                <a:ext cx="54" cy="43"/>
              </a:xfrm>
              <a:custGeom>
                <a:avLst/>
                <a:gdLst>
                  <a:gd name="T0" fmla="*/ 19 w 20"/>
                  <a:gd name="T1" fmla="*/ 1 h 16"/>
                  <a:gd name="T2" fmla="*/ 14 w 20"/>
                  <a:gd name="T3" fmla="*/ 7 h 16"/>
                  <a:gd name="T4" fmla="*/ 4 w 20"/>
                  <a:gd name="T5" fmla="*/ 8 h 16"/>
                  <a:gd name="T6" fmla="*/ 4 w 20"/>
                  <a:gd name="T7" fmla="*/ 9 h 16"/>
                  <a:gd name="T8" fmla="*/ 3 w 20"/>
                  <a:gd name="T9" fmla="*/ 9 h 16"/>
                  <a:gd name="T10" fmla="*/ 1 w 20"/>
                  <a:gd name="T11" fmla="*/ 9 h 16"/>
                  <a:gd name="T12" fmla="*/ 0 w 20"/>
                  <a:gd name="T13" fmla="*/ 9 h 16"/>
                  <a:gd name="T14" fmla="*/ 0 w 20"/>
                  <a:gd name="T15" fmla="*/ 9 h 16"/>
                  <a:gd name="T16" fmla="*/ 0 w 20"/>
                  <a:gd name="T17" fmla="*/ 10 h 16"/>
                  <a:gd name="T18" fmla="*/ 5 w 20"/>
                  <a:gd name="T19" fmla="*/ 15 h 16"/>
                  <a:gd name="T20" fmla="*/ 6 w 20"/>
                  <a:gd name="T21" fmla="*/ 15 h 16"/>
                  <a:gd name="T22" fmla="*/ 10 w 20"/>
                  <a:gd name="T23" fmla="*/ 15 h 16"/>
                  <a:gd name="T24" fmla="*/ 20 w 20"/>
                  <a:gd name="T25" fmla="*/ 1 h 16"/>
                  <a:gd name="T26" fmla="*/ 19 w 20"/>
                  <a:gd name="T2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9" y="1"/>
                    </a:moveTo>
                    <a:cubicBezTo>
                      <a:pt x="18" y="4"/>
                      <a:pt x="16" y="5"/>
                      <a:pt x="14" y="7"/>
                    </a:cubicBezTo>
                    <a:cubicBezTo>
                      <a:pt x="10" y="9"/>
                      <a:pt x="8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10"/>
                      <a:pt x="5" y="10"/>
                      <a:pt x="3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3"/>
                      <a:pt x="3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9" y="15"/>
                      <a:pt x="10" y="15"/>
                    </a:cubicBezTo>
                    <a:cubicBezTo>
                      <a:pt x="16" y="14"/>
                      <a:pt x="19" y="7"/>
                      <a:pt x="20" y="1"/>
                    </a:cubicBezTo>
                    <a:cubicBezTo>
                      <a:pt x="20" y="1"/>
                      <a:pt x="19" y="0"/>
                      <a:pt x="19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9" name="Freeform 357"/>
              <p:cNvSpPr/>
              <p:nvPr/>
            </p:nvSpPr>
            <p:spPr bwMode="auto">
              <a:xfrm>
                <a:off x="3309" y="2481"/>
                <a:ext cx="72" cy="78"/>
              </a:xfrm>
              <a:custGeom>
                <a:avLst/>
                <a:gdLst>
                  <a:gd name="T0" fmla="*/ 9 w 27"/>
                  <a:gd name="T1" fmla="*/ 2 h 29"/>
                  <a:gd name="T2" fmla="*/ 3 w 27"/>
                  <a:gd name="T3" fmla="*/ 10 h 29"/>
                  <a:gd name="T4" fmla="*/ 1 w 27"/>
                  <a:gd name="T5" fmla="*/ 17 h 29"/>
                  <a:gd name="T6" fmla="*/ 9 w 27"/>
                  <a:gd name="T7" fmla="*/ 26 h 29"/>
                  <a:gd name="T8" fmla="*/ 10 w 27"/>
                  <a:gd name="T9" fmla="*/ 25 h 29"/>
                  <a:gd name="T10" fmla="*/ 7 w 27"/>
                  <a:gd name="T11" fmla="*/ 19 h 29"/>
                  <a:gd name="T12" fmla="*/ 9 w 27"/>
                  <a:gd name="T13" fmla="*/ 15 h 29"/>
                  <a:gd name="T14" fmla="*/ 11 w 27"/>
                  <a:gd name="T15" fmla="*/ 18 h 29"/>
                  <a:gd name="T16" fmla="*/ 12 w 27"/>
                  <a:gd name="T17" fmla="*/ 18 h 29"/>
                  <a:gd name="T18" fmla="*/ 15 w 27"/>
                  <a:gd name="T19" fmla="*/ 23 h 29"/>
                  <a:gd name="T20" fmla="*/ 13 w 27"/>
                  <a:gd name="T21" fmla="*/ 28 h 29"/>
                  <a:gd name="T22" fmla="*/ 14 w 27"/>
                  <a:gd name="T23" fmla="*/ 29 h 29"/>
                  <a:gd name="T24" fmla="*/ 15 w 27"/>
                  <a:gd name="T25" fmla="*/ 28 h 29"/>
                  <a:gd name="T26" fmla="*/ 16 w 27"/>
                  <a:gd name="T27" fmla="*/ 28 h 29"/>
                  <a:gd name="T28" fmla="*/ 16 w 27"/>
                  <a:gd name="T29" fmla="*/ 28 h 29"/>
                  <a:gd name="T30" fmla="*/ 18 w 27"/>
                  <a:gd name="T31" fmla="*/ 23 h 29"/>
                  <a:gd name="T32" fmla="*/ 21 w 27"/>
                  <a:gd name="T33" fmla="*/ 17 h 29"/>
                  <a:gd name="T34" fmla="*/ 22 w 27"/>
                  <a:gd name="T35" fmla="*/ 17 h 29"/>
                  <a:gd name="T36" fmla="*/ 25 w 27"/>
                  <a:gd name="T37" fmla="*/ 13 h 29"/>
                  <a:gd name="T38" fmla="*/ 27 w 27"/>
                  <a:gd name="T39" fmla="*/ 13 h 29"/>
                  <a:gd name="T40" fmla="*/ 27 w 27"/>
                  <a:gd name="T41" fmla="*/ 13 h 29"/>
                  <a:gd name="T42" fmla="*/ 22 w 27"/>
                  <a:gd name="T43" fmla="*/ 1 h 29"/>
                  <a:gd name="T44" fmla="*/ 19 w 27"/>
                  <a:gd name="T45" fmla="*/ 1 h 29"/>
                  <a:gd name="T46" fmla="*/ 13 w 27"/>
                  <a:gd name="T47" fmla="*/ 0 h 29"/>
                  <a:gd name="T48" fmla="*/ 9 w 27"/>
                  <a:gd name="T4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9">
                    <a:moveTo>
                      <a:pt x="9" y="2"/>
                    </a:moveTo>
                    <a:cubicBezTo>
                      <a:pt x="7" y="4"/>
                      <a:pt x="5" y="7"/>
                      <a:pt x="3" y="10"/>
                    </a:cubicBezTo>
                    <a:cubicBezTo>
                      <a:pt x="2" y="12"/>
                      <a:pt x="0" y="14"/>
                      <a:pt x="1" y="17"/>
                    </a:cubicBezTo>
                    <a:cubicBezTo>
                      <a:pt x="1" y="20"/>
                      <a:pt x="6" y="25"/>
                      <a:pt x="9" y="26"/>
                    </a:cubicBezTo>
                    <a:cubicBezTo>
                      <a:pt x="10" y="26"/>
                      <a:pt x="10" y="26"/>
                      <a:pt x="10" y="25"/>
                    </a:cubicBezTo>
                    <a:cubicBezTo>
                      <a:pt x="9" y="23"/>
                      <a:pt x="7" y="21"/>
                      <a:pt x="7" y="19"/>
                    </a:cubicBezTo>
                    <a:cubicBezTo>
                      <a:pt x="8" y="18"/>
                      <a:pt x="8" y="16"/>
                      <a:pt x="9" y="15"/>
                    </a:cubicBezTo>
                    <a:cubicBezTo>
                      <a:pt x="10" y="14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2" y="18"/>
                    </a:cubicBezTo>
                    <a:cubicBezTo>
                      <a:pt x="13" y="17"/>
                      <a:pt x="15" y="23"/>
                      <a:pt x="15" y="23"/>
                    </a:cubicBezTo>
                    <a:cubicBezTo>
                      <a:pt x="14" y="25"/>
                      <a:pt x="14" y="27"/>
                      <a:pt x="13" y="28"/>
                    </a:cubicBezTo>
                    <a:cubicBezTo>
                      <a:pt x="13" y="28"/>
                      <a:pt x="13" y="28"/>
                      <a:pt x="14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8" y="27"/>
                      <a:pt x="18" y="25"/>
                      <a:pt x="18" y="23"/>
                    </a:cubicBezTo>
                    <a:cubicBezTo>
                      <a:pt x="18" y="20"/>
                      <a:pt x="19" y="16"/>
                      <a:pt x="21" y="17"/>
                    </a:cubicBezTo>
                    <a:cubicBezTo>
                      <a:pt x="21" y="17"/>
                      <a:pt x="22" y="17"/>
                      <a:pt x="22" y="17"/>
                    </a:cubicBezTo>
                    <a:cubicBezTo>
                      <a:pt x="22" y="15"/>
                      <a:pt x="22" y="11"/>
                      <a:pt x="25" y="13"/>
                    </a:cubicBezTo>
                    <a:cubicBezTo>
                      <a:pt x="25" y="13"/>
                      <a:pt x="26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5" y="2"/>
                      <a:pt x="22" y="1"/>
                    </a:cubicBezTo>
                    <a:cubicBezTo>
                      <a:pt x="21" y="0"/>
                      <a:pt x="20" y="1"/>
                      <a:pt x="19" y="1"/>
                    </a:cubicBezTo>
                    <a:cubicBezTo>
                      <a:pt x="13" y="3"/>
                      <a:pt x="17" y="0"/>
                      <a:pt x="13" y="0"/>
                    </a:cubicBezTo>
                    <a:cubicBezTo>
                      <a:pt x="11" y="0"/>
                      <a:pt x="11" y="1"/>
                      <a:pt x="9" y="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0" name="Freeform 358"/>
              <p:cNvSpPr/>
              <p:nvPr/>
            </p:nvSpPr>
            <p:spPr bwMode="auto">
              <a:xfrm>
                <a:off x="3371" y="2487"/>
                <a:ext cx="67" cy="45"/>
              </a:xfrm>
              <a:custGeom>
                <a:avLst/>
                <a:gdLst>
                  <a:gd name="T0" fmla="*/ 0 w 25"/>
                  <a:gd name="T1" fmla="*/ 1 h 17"/>
                  <a:gd name="T2" fmla="*/ 1 w 25"/>
                  <a:gd name="T3" fmla="*/ 1 h 17"/>
                  <a:gd name="T4" fmla="*/ 1 w 25"/>
                  <a:gd name="T5" fmla="*/ 2 h 17"/>
                  <a:gd name="T6" fmla="*/ 5 w 25"/>
                  <a:gd name="T7" fmla="*/ 11 h 17"/>
                  <a:gd name="T8" fmla="*/ 8 w 25"/>
                  <a:gd name="T9" fmla="*/ 13 h 17"/>
                  <a:gd name="T10" fmla="*/ 12 w 25"/>
                  <a:gd name="T11" fmla="*/ 17 h 17"/>
                  <a:gd name="T12" fmla="*/ 14 w 25"/>
                  <a:gd name="T13" fmla="*/ 17 h 17"/>
                  <a:gd name="T14" fmla="*/ 21 w 25"/>
                  <a:gd name="T15" fmla="*/ 13 h 17"/>
                  <a:gd name="T16" fmla="*/ 25 w 25"/>
                  <a:gd name="T17" fmla="*/ 7 h 17"/>
                  <a:gd name="T18" fmla="*/ 24 w 25"/>
                  <a:gd name="T19" fmla="*/ 6 h 17"/>
                  <a:gd name="T20" fmla="*/ 12 w 25"/>
                  <a:gd name="T21" fmla="*/ 9 h 17"/>
                  <a:gd name="T22" fmla="*/ 6 w 25"/>
                  <a:gd name="T23" fmla="*/ 5 h 17"/>
                  <a:gd name="T24" fmla="*/ 1 w 25"/>
                  <a:gd name="T25" fmla="*/ 0 h 17"/>
                  <a:gd name="T26" fmla="*/ 0 w 25"/>
                  <a:gd name="T2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" h="17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4"/>
                      <a:pt x="3" y="9"/>
                      <a:pt x="5" y="11"/>
                    </a:cubicBezTo>
                    <a:cubicBezTo>
                      <a:pt x="5" y="12"/>
                      <a:pt x="7" y="13"/>
                      <a:pt x="8" y="13"/>
                    </a:cubicBezTo>
                    <a:cubicBezTo>
                      <a:pt x="10" y="14"/>
                      <a:pt x="11" y="16"/>
                      <a:pt x="12" y="17"/>
                    </a:cubicBezTo>
                    <a:cubicBezTo>
                      <a:pt x="13" y="17"/>
                      <a:pt x="14" y="17"/>
                      <a:pt x="14" y="17"/>
                    </a:cubicBezTo>
                    <a:cubicBezTo>
                      <a:pt x="16" y="16"/>
                      <a:pt x="18" y="13"/>
                      <a:pt x="21" y="13"/>
                    </a:cubicBezTo>
                    <a:cubicBezTo>
                      <a:pt x="24" y="12"/>
                      <a:pt x="24" y="9"/>
                      <a:pt x="25" y="7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1" y="9"/>
                      <a:pt x="17" y="10"/>
                      <a:pt x="12" y="9"/>
                    </a:cubicBezTo>
                    <a:cubicBezTo>
                      <a:pt x="10" y="9"/>
                      <a:pt x="8" y="6"/>
                      <a:pt x="6" y="5"/>
                    </a:cubicBezTo>
                    <a:cubicBezTo>
                      <a:pt x="4" y="4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1" name="Freeform 359"/>
              <p:cNvSpPr/>
              <p:nvPr/>
            </p:nvSpPr>
            <p:spPr bwMode="auto">
              <a:xfrm>
                <a:off x="3320" y="2433"/>
                <a:ext cx="32" cy="38"/>
              </a:xfrm>
              <a:custGeom>
                <a:avLst/>
                <a:gdLst>
                  <a:gd name="T0" fmla="*/ 0 w 12"/>
                  <a:gd name="T1" fmla="*/ 1 h 14"/>
                  <a:gd name="T2" fmla="*/ 9 w 12"/>
                  <a:gd name="T3" fmla="*/ 12 h 14"/>
                  <a:gd name="T4" fmla="*/ 9 w 12"/>
                  <a:gd name="T5" fmla="*/ 12 h 14"/>
                  <a:gd name="T6" fmla="*/ 10 w 12"/>
                  <a:gd name="T7" fmla="*/ 14 h 14"/>
                  <a:gd name="T8" fmla="*/ 11 w 12"/>
                  <a:gd name="T9" fmla="*/ 14 h 14"/>
                  <a:gd name="T10" fmla="*/ 10 w 12"/>
                  <a:gd name="T11" fmla="*/ 8 h 14"/>
                  <a:gd name="T12" fmla="*/ 1 w 12"/>
                  <a:gd name="T13" fmla="*/ 0 h 14"/>
                  <a:gd name="T14" fmla="*/ 0 w 12"/>
                  <a:gd name="T1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1"/>
                    </a:moveTo>
                    <a:cubicBezTo>
                      <a:pt x="3" y="4"/>
                      <a:pt x="8" y="7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1" y="14"/>
                    </a:cubicBezTo>
                    <a:cubicBezTo>
                      <a:pt x="12" y="12"/>
                      <a:pt x="11" y="10"/>
                      <a:pt x="10" y="8"/>
                    </a:cubicBezTo>
                    <a:cubicBezTo>
                      <a:pt x="8" y="4"/>
                      <a:pt x="4" y="3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360"/>
              <p:cNvSpPr/>
              <p:nvPr/>
            </p:nvSpPr>
            <p:spPr bwMode="auto">
              <a:xfrm>
                <a:off x="3280" y="2428"/>
                <a:ext cx="61" cy="45"/>
              </a:xfrm>
              <a:custGeom>
                <a:avLst/>
                <a:gdLst>
                  <a:gd name="T0" fmla="*/ 7 w 23"/>
                  <a:gd name="T1" fmla="*/ 0 h 17"/>
                  <a:gd name="T2" fmla="*/ 9 w 23"/>
                  <a:gd name="T3" fmla="*/ 11 h 17"/>
                  <a:gd name="T4" fmla="*/ 8 w 23"/>
                  <a:gd name="T5" fmla="*/ 10 h 17"/>
                  <a:gd name="T6" fmla="*/ 5 w 23"/>
                  <a:gd name="T7" fmla="*/ 11 h 17"/>
                  <a:gd name="T8" fmla="*/ 0 w 23"/>
                  <a:gd name="T9" fmla="*/ 15 h 17"/>
                  <a:gd name="T10" fmla="*/ 1 w 23"/>
                  <a:gd name="T11" fmla="*/ 15 h 17"/>
                  <a:gd name="T12" fmla="*/ 10 w 23"/>
                  <a:gd name="T13" fmla="*/ 13 h 17"/>
                  <a:gd name="T14" fmla="*/ 18 w 23"/>
                  <a:gd name="T15" fmla="*/ 16 h 17"/>
                  <a:gd name="T16" fmla="*/ 19 w 23"/>
                  <a:gd name="T17" fmla="*/ 16 h 17"/>
                  <a:gd name="T18" fmla="*/ 23 w 23"/>
                  <a:gd name="T19" fmla="*/ 17 h 17"/>
                  <a:gd name="T20" fmla="*/ 23 w 23"/>
                  <a:gd name="T21" fmla="*/ 17 h 17"/>
                  <a:gd name="T22" fmla="*/ 8 w 23"/>
                  <a:gd name="T23" fmla="*/ 0 h 17"/>
                  <a:gd name="T24" fmla="*/ 7 w 23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7">
                    <a:moveTo>
                      <a:pt x="7" y="0"/>
                    </a:moveTo>
                    <a:cubicBezTo>
                      <a:pt x="6" y="3"/>
                      <a:pt x="8" y="8"/>
                      <a:pt x="9" y="11"/>
                    </a:cubicBezTo>
                    <a:cubicBezTo>
                      <a:pt x="10" y="12"/>
                      <a:pt x="10" y="11"/>
                      <a:pt x="8" y="10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3" y="12"/>
                      <a:pt x="1" y="13"/>
                      <a:pt x="0" y="15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4" y="13"/>
                      <a:pt x="6" y="13"/>
                      <a:pt x="10" y="13"/>
                    </a:cubicBezTo>
                    <a:cubicBezTo>
                      <a:pt x="12" y="13"/>
                      <a:pt x="17" y="15"/>
                      <a:pt x="18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6"/>
                      <a:pt x="22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7" y="12"/>
                      <a:pt x="9" y="9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361"/>
              <p:cNvSpPr/>
              <p:nvPr/>
            </p:nvSpPr>
            <p:spPr bwMode="auto">
              <a:xfrm>
                <a:off x="3363" y="2449"/>
                <a:ext cx="26" cy="24"/>
              </a:xfrm>
              <a:custGeom>
                <a:avLst/>
                <a:gdLst>
                  <a:gd name="T0" fmla="*/ 5 w 10"/>
                  <a:gd name="T1" fmla="*/ 3 h 9"/>
                  <a:gd name="T2" fmla="*/ 0 w 10"/>
                  <a:gd name="T3" fmla="*/ 7 h 9"/>
                  <a:gd name="T4" fmla="*/ 1 w 10"/>
                  <a:gd name="T5" fmla="*/ 8 h 9"/>
                  <a:gd name="T6" fmla="*/ 2 w 10"/>
                  <a:gd name="T7" fmla="*/ 9 h 9"/>
                  <a:gd name="T8" fmla="*/ 2 w 10"/>
                  <a:gd name="T9" fmla="*/ 9 h 9"/>
                  <a:gd name="T10" fmla="*/ 2 w 10"/>
                  <a:gd name="T11" fmla="*/ 9 h 9"/>
                  <a:gd name="T12" fmla="*/ 3 w 10"/>
                  <a:gd name="T13" fmla="*/ 8 h 9"/>
                  <a:gd name="T14" fmla="*/ 10 w 10"/>
                  <a:gd name="T15" fmla="*/ 0 h 9"/>
                  <a:gd name="T16" fmla="*/ 10 w 10"/>
                  <a:gd name="T17" fmla="*/ 0 h 9"/>
                  <a:gd name="T18" fmla="*/ 5 w 10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9">
                    <a:moveTo>
                      <a:pt x="5" y="3"/>
                    </a:moveTo>
                    <a:cubicBezTo>
                      <a:pt x="3" y="4"/>
                      <a:pt x="2" y="5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5"/>
                      <a:pt x="7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8" y="0"/>
                      <a:pt x="7" y="2"/>
                      <a:pt x="5" y="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362"/>
              <p:cNvSpPr/>
              <p:nvPr/>
            </p:nvSpPr>
            <p:spPr bwMode="auto">
              <a:xfrm>
                <a:off x="3363" y="2452"/>
                <a:ext cx="61" cy="35"/>
              </a:xfrm>
              <a:custGeom>
                <a:avLst/>
                <a:gdLst>
                  <a:gd name="T0" fmla="*/ 22 w 23"/>
                  <a:gd name="T1" fmla="*/ 0 h 13"/>
                  <a:gd name="T2" fmla="*/ 18 w 23"/>
                  <a:gd name="T3" fmla="*/ 4 h 13"/>
                  <a:gd name="T4" fmla="*/ 12 w 23"/>
                  <a:gd name="T5" fmla="*/ 7 h 13"/>
                  <a:gd name="T6" fmla="*/ 1 w 23"/>
                  <a:gd name="T7" fmla="*/ 9 h 13"/>
                  <a:gd name="T8" fmla="*/ 1 w 23"/>
                  <a:gd name="T9" fmla="*/ 9 h 13"/>
                  <a:gd name="T10" fmla="*/ 0 w 23"/>
                  <a:gd name="T11" fmla="*/ 9 h 13"/>
                  <a:gd name="T12" fmla="*/ 0 w 23"/>
                  <a:gd name="T13" fmla="*/ 10 h 13"/>
                  <a:gd name="T14" fmla="*/ 19 w 23"/>
                  <a:gd name="T15" fmla="*/ 5 h 13"/>
                  <a:gd name="T16" fmla="*/ 21 w 23"/>
                  <a:gd name="T17" fmla="*/ 4 h 13"/>
                  <a:gd name="T18" fmla="*/ 21 w 23"/>
                  <a:gd name="T19" fmla="*/ 3 h 13"/>
                  <a:gd name="T20" fmla="*/ 21 w 23"/>
                  <a:gd name="T21" fmla="*/ 3 h 13"/>
                  <a:gd name="T22" fmla="*/ 23 w 23"/>
                  <a:gd name="T23" fmla="*/ 1 h 13"/>
                  <a:gd name="T24" fmla="*/ 22 w 2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3">
                    <a:moveTo>
                      <a:pt x="22" y="0"/>
                    </a:moveTo>
                    <a:cubicBezTo>
                      <a:pt x="21" y="2"/>
                      <a:pt x="19" y="3"/>
                      <a:pt x="18" y="4"/>
                    </a:cubicBezTo>
                    <a:cubicBezTo>
                      <a:pt x="16" y="5"/>
                      <a:pt x="14" y="6"/>
                      <a:pt x="12" y="7"/>
                    </a:cubicBezTo>
                    <a:cubicBezTo>
                      <a:pt x="9" y="8"/>
                      <a:pt x="5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7" y="13"/>
                      <a:pt x="14" y="10"/>
                      <a:pt x="19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2"/>
                      <a:pt x="23" y="1"/>
                    </a:cubicBezTo>
                    <a:cubicBezTo>
                      <a:pt x="23" y="1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363"/>
              <p:cNvSpPr/>
              <p:nvPr/>
            </p:nvSpPr>
            <p:spPr bwMode="auto">
              <a:xfrm>
                <a:off x="3333" y="2414"/>
                <a:ext cx="40" cy="46"/>
              </a:xfrm>
              <a:custGeom>
                <a:avLst/>
                <a:gdLst>
                  <a:gd name="T0" fmla="*/ 0 w 15"/>
                  <a:gd name="T1" fmla="*/ 1 h 17"/>
                  <a:gd name="T2" fmla="*/ 7 w 15"/>
                  <a:gd name="T3" fmla="*/ 9 h 17"/>
                  <a:gd name="T4" fmla="*/ 8 w 15"/>
                  <a:gd name="T5" fmla="*/ 15 h 17"/>
                  <a:gd name="T6" fmla="*/ 8 w 15"/>
                  <a:gd name="T7" fmla="*/ 16 h 17"/>
                  <a:gd name="T8" fmla="*/ 9 w 15"/>
                  <a:gd name="T9" fmla="*/ 17 h 17"/>
                  <a:gd name="T10" fmla="*/ 9 w 15"/>
                  <a:gd name="T11" fmla="*/ 17 h 17"/>
                  <a:gd name="T12" fmla="*/ 9 w 15"/>
                  <a:gd name="T13" fmla="*/ 12 h 17"/>
                  <a:gd name="T14" fmla="*/ 14 w 15"/>
                  <a:gd name="T15" fmla="*/ 1 h 17"/>
                  <a:gd name="T16" fmla="*/ 14 w 15"/>
                  <a:gd name="T17" fmla="*/ 1 h 17"/>
                  <a:gd name="T18" fmla="*/ 8 w 15"/>
                  <a:gd name="T19" fmla="*/ 8 h 17"/>
                  <a:gd name="T20" fmla="*/ 7 w 15"/>
                  <a:gd name="T21" fmla="*/ 5 h 17"/>
                  <a:gd name="T22" fmla="*/ 7 w 15"/>
                  <a:gd name="T23" fmla="*/ 5 h 17"/>
                  <a:gd name="T24" fmla="*/ 6 w 15"/>
                  <a:gd name="T25" fmla="*/ 3 h 17"/>
                  <a:gd name="T26" fmla="*/ 0 w 15"/>
                  <a:gd name="T27" fmla="*/ 0 h 17"/>
                  <a:gd name="T28" fmla="*/ 0 w 15"/>
                  <a:gd name="T2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7">
                    <a:moveTo>
                      <a:pt x="0" y="1"/>
                    </a:moveTo>
                    <a:cubicBezTo>
                      <a:pt x="4" y="3"/>
                      <a:pt x="6" y="5"/>
                      <a:pt x="7" y="9"/>
                    </a:cubicBezTo>
                    <a:cubicBezTo>
                      <a:pt x="7" y="11"/>
                      <a:pt x="8" y="13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5"/>
                      <a:pt x="9" y="14"/>
                      <a:pt x="9" y="12"/>
                    </a:cubicBezTo>
                    <a:cubicBezTo>
                      <a:pt x="9" y="8"/>
                      <a:pt x="10" y="3"/>
                      <a:pt x="14" y="1"/>
                    </a:cubicBezTo>
                    <a:cubicBezTo>
                      <a:pt x="15" y="1"/>
                      <a:pt x="15" y="0"/>
                      <a:pt x="14" y="1"/>
                    </a:cubicBezTo>
                    <a:cubicBezTo>
                      <a:pt x="11" y="2"/>
                      <a:pt x="9" y="5"/>
                      <a:pt x="8" y="8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4" y="2"/>
                      <a:pt x="2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364"/>
              <p:cNvSpPr/>
              <p:nvPr/>
            </p:nvSpPr>
            <p:spPr bwMode="auto">
              <a:xfrm>
                <a:off x="3376" y="2495"/>
                <a:ext cx="32" cy="37"/>
              </a:xfrm>
              <a:custGeom>
                <a:avLst/>
                <a:gdLst>
                  <a:gd name="T0" fmla="*/ 0 w 12"/>
                  <a:gd name="T1" fmla="*/ 0 h 14"/>
                  <a:gd name="T2" fmla="*/ 3 w 12"/>
                  <a:gd name="T3" fmla="*/ 8 h 14"/>
                  <a:gd name="T4" fmla="*/ 4 w 12"/>
                  <a:gd name="T5" fmla="*/ 8 h 14"/>
                  <a:gd name="T6" fmla="*/ 11 w 12"/>
                  <a:gd name="T7" fmla="*/ 13 h 14"/>
                  <a:gd name="T8" fmla="*/ 12 w 12"/>
                  <a:gd name="T9" fmla="*/ 12 h 14"/>
                  <a:gd name="T10" fmla="*/ 10 w 12"/>
                  <a:gd name="T11" fmla="*/ 10 h 14"/>
                  <a:gd name="T12" fmla="*/ 7 w 12"/>
                  <a:gd name="T13" fmla="*/ 8 h 14"/>
                  <a:gd name="T14" fmla="*/ 1 w 12"/>
                  <a:gd name="T15" fmla="*/ 0 h 14"/>
                  <a:gd name="T16" fmla="*/ 0 w 12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11"/>
                      <a:pt x="9" y="14"/>
                      <a:pt x="11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4" y="6"/>
                      <a:pt x="3" y="3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365"/>
              <p:cNvSpPr/>
              <p:nvPr/>
            </p:nvSpPr>
            <p:spPr bwMode="auto">
              <a:xfrm>
                <a:off x="3320" y="2481"/>
                <a:ext cx="56" cy="30"/>
              </a:xfrm>
              <a:custGeom>
                <a:avLst/>
                <a:gdLst>
                  <a:gd name="T0" fmla="*/ 8 w 21"/>
                  <a:gd name="T1" fmla="*/ 2 h 11"/>
                  <a:gd name="T2" fmla="*/ 0 w 21"/>
                  <a:gd name="T3" fmla="*/ 9 h 11"/>
                  <a:gd name="T4" fmla="*/ 1 w 21"/>
                  <a:gd name="T5" fmla="*/ 9 h 11"/>
                  <a:gd name="T6" fmla="*/ 2 w 21"/>
                  <a:gd name="T7" fmla="*/ 8 h 11"/>
                  <a:gd name="T8" fmla="*/ 2 w 21"/>
                  <a:gd name="T9" fmla="*/ 9 h 11"/>
                  <a:gd name="T10" fmla="*/ 10 w 21"/>
                  <a:gd name="T11" fmla="*/ 2 h 11"/>
                  <a:gd name="T12" fmla="*/ 11 w 21"/>
                  <a:gd name="T13" fmla="*/ 6 h 11"/>
                  <a:gd name="T14" fmla="*/ 9 w 21"/>
                  <a:gd name="T15" fmla="*/ 10 h 11"/>
                  <a:gd name="T16" fmla="*/ 10 w 21"/>
                  <a:gd name="T17" fmla="*/ 11 h 11"/>
                  <a:gd name="T18" fmla="*/ 12 w 21"/>
                  <a:gd name="T19" fmla="*/ 7 h 11"/>
                  <a:gd name="T20" fmla="*/ 15 w 21"/>
                  <a:gd name="T21" fmla="*/ 8 h 11"/>
                  <a:gd name="T22" fmla="*/ 16 w 21"/>
                  <a:gd name="T23" fmla="*/ 7 h 11"/>
                  <a:gd name="T24" fmla="*/ 16 w 21"/>
                  <a:gd name="T25" fmla="*/ 5 h 11"/>
                  <a:gd name="T26" fmla="*/ 18 w 21"/>
                  <a:gd name="T27" fmla="*/ 6 h 11"/>
                  <a:gd name="T28" fmla="*/ 20 w 21"/>
                  <a:gd name="T29" fmla="*/ 7 h 11"/>
                  <a:gd name="T30" fmla="*/ 20 w 21"/>
                  <a:gd name="T31" fmla="*/ 7 h 11"/>
                  <a:gd name="T32" fmla="*/ 12 w 21"/>
                  <a:gd name="T33" fmla="*/ 1 h 11"/>
                  <a:gd name="T34" fmla="*/ 8 w 21"/>
                  <a:gd name="T3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" h="11">
                    <a:moveTo>
                      <a:pt x="8" y="2"/>
                    </a:move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7"/>
                      <a:pt x="7" y="2"/>
                      <a:pt x="10" y="2"/>
                    </a:cubicBezTo>
                    <a:cubicBezTo>
                      <a:pt x="12" y="3"/>
                      <a:pt x="11" y="5"/>
                      <a:pt x="11" y="6"/>
                    </a:cubicBezTo>
                    <a:cubicBezTo>
                      <a:pt x="10" y="8"/>
                      <a:pt x="10" y="9"/>
                      <a:pt x="9" y="10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1" y="9"/>
                      <a:pt x="11" y="8"/>
                      <a:pt x="12" y="7"/>
                    </a:cubicBezTo>
                    <a:cubicBezTo>
                      <a:pt x="13" y="2"/>
                      <a:pt x="15" y="7"/>
                      <a:pt x="15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6" y="5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9" y="6"/>
                      <a:pt x="19" y="7"/>
                      <a:pt x="20" y="7"/>
                    </a:cubicBezTo>
                    <a:cubicBezTo>
                      <a:pt x="20" y="7"/>
                      <a:pt x="21" y="7"/>
                      <a:pt x="20" y="7"/>
                    </a:cubicBezTo>
                    <a:cubicBezTo>
                      <a:pt x="19" y="3"/>
                      <a:pt x="16" y="0"/>
                      <a:pt x="12" y="1"/>
                    </a:cubicBezTo>
                    <a:cubicBezTo>
                      <a:pt x="10" y="1"/>
                      <a:pt x="9" y="1"/>
                      <a:pt x="8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366"/>
              <p:cNvSpPr/>
              <p:nvPr/>
            </p:nvSpPr>
            <p:spPr bwMode="auto">
              <a:xfrm>
                <a:off x="3339" y="2460"/>
                <a:ext cx="32" cy="35"/>
              </a:xfrm>
              <a:custGeom>
                <a:avLst/>
                <a:gdLst>
                  <a:gd name="T0" fmla="*/ 0 w 12"/>
                  <a:gd name="T1" fmla="*/ 6 h 13"/>
                  <a:gd name="T2" fmla="*/ 2 w 12"/>
                  <a:gd name="T3" fmla="*/ 10 h 13"/>
                  <a:gd name="T4" fmla="*/ 3 w 12"/>
                  <a:gd name="T5" fmla="*/ 11 h 13"/>
                  <a:gd name="T6" fmla="*/ 7 w 12"/>
                  <a:gd name="T7" fmla="*/ 12 h 13"/>
                  <a:gd name="T8" fmla="*/ 11 w 12"/>
                  <a:gd name="T9" fmla="*/ 10 h 13"/>
                  <a:gd name="T10" fmla="*/ 11 w 12"/>
                  <a:gd name="T11" fmla="*/ 5 h 13"/>
                  <a:gd name="T12" fmla="*/ 10 w 12"/>
                  <a:gd name="T13" fmla="*/ 4 h 13"/>
                  <a:gd name="T14" fmla="*/ 8 w 12"/>
                  <a:gd name="T15" fmla="*/ 3 h 13"/>
                  <a:gd name="T16" fmla="*/ 0 w 12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3">
                    <a:moveTo>
                      <a:pt x="0" y="6"/>
                    </a:moveTo>
                    <a:cubicBezTo>
                      <a:pt x="0" y="7"/>
                      <a:pt x="0" y="9"/>
                      <a:pt x="2" y="10"/>
                    </a:cubicBezTo>
                    <a:cubicBezTo>
                      <a:pt x="2" y="10"/>
                      <a:pt x="2" y="10"/>
                      <a:pt x="3" y="11"/>
                    </a:cubicBezTo>
                    <a:cubicBezTo>
                      <a:pt x="4" y="12"/>
                      <a:pt x="5" y="12"/>
                      <a:pt x="7" y="12"/>
                    </a:cubicBezTo>
                    <a:cubicBezTo>
                      <a:pt x="9" y="13"/>
                      <a:pt x="10" y="12"/>
                      <a:pt x="11" y="10"/>
                    </a:cubicBezTo>
                    <a:cubicBezTo>
                      <a:pt x="12" y="9"/>
                      <a:pt x="12" y="7"/>
                      <a:pt x="11" y="5"/>
                    </a:cubicBezTo>
                    <a:cubicBezTo>
                      <a:pt x="11" y="5"/>
                      <a:pt x="11" y="4"/>
                      <a:pt x="10" y="4"/>
                    </a:cubicBezTo>
                    <a:cubicBezTo>
                      <a:pt x="9" y="4"/>
                      <a:pt x="8" y="4"/>
                      <a:pt x="8" y="3"/>
                    </a:cubicBezTo>
                    <a:cubicBezTo>
                      <a:pt x="5" y="0"/>
                      <a:pt x="0" y="2"/>
                      <a:pt x="0" y="6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367"/>
              <p:cNvSpPr/>
              <p:nvPr/>
            </p:nvSpPr>
            <p:spPr bwMode="auto">
              <a:xfrm>
                <a:off x="3339" y="2460"/>
                <a:ext cx="32" cy="29"/>
              </a:xfrm>
              <a:custGeom>
                <a:avLst/>
                <a:gdLst>
                  <a:gd name="T0" fmla="*/ 1 w 12"/>
                  <a:gd name="T1" fmla="*/ 4 h 11"/>
                  <a:gd name="T2" fmla="*/ 1 w 12"/>
                  <a:gd name="T3" fmla="*/ 5 h 11"/>
                  <a:gd name="T4" fmla="*/ 2 w 12"/>
                  <a:gd name="T5" fmla="*/ 4 h 11"/>
                  <a:gd name="T6" fmla="*/ 2 w 12"/>
                  <a:gd name="T7" fmla="*/ 4 h 11"/>
                  <a:gd name="T8" fmla="*/ 3 w 12"/>
                  <a:gd name="T9" fmla="*/ 5 h 11"/>
                  <a:gd name="T10" fmla="*/ 4 w 12"/>
                  <a:gd name="T11" fmla="*/ 5 h 11"/>
                  <a:gd name="T12" fmla="*/ 6 w 12"/>
                  <a:gd name="T13" fmla="*/ 7 h 11"/>
                  <a:gd name="T14" fmla="*/ 7 w 12"/>
                  <a:gd name="T15" fmla="*/ 8 h 11"/>
                  <a:gd name="T16" fmla="*/ 7 w 12"/>
                  <a:gd name="T17" fmla="*/ 8 h 11"/>
                  <a:gd name="T18" fmla="*/ 11 w 12"/>
                  <a:gd name="T19" fmla="*/ 10 h 11"/>
                  <a:gd name="T20" fmla="*/ 11 w 12"/>
                  <a:gd name="T21" fmla="*/ 6 h 11"/>
                  <a:gd name="T22" fmla="*/ 8 w 12"/>
                  <a:gd name="T23" fmla="*/ 4 h 11"/>
                  <a:gd name="T24" fmla="*/ 5 w 12"/>
                  <a:gd name="T25" fmla="*/ 1 h 11"/>
                  <a:gd name="T26" fmla="*/ 1 w 12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1">
                    <a:moveTo>
                      <a:pt x="1" y="4"/>
                    </a:moveTo>
                    <a:cubicBezTo>
                      <a:pt x="0" y="4"/>
                      <a:pt x="1" y="5"/>
                      <a:pt x="1" y="5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8"/>
                      <a:pt x="6" y="8"/>
                      <a:pt x="7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2" y="9"/>
                      <a:pt x="12" y="7"/>
                      <a:pt x="11" y="6"/>
                    </a:cubicBezTo>
                    <a:cubicBezTo>
                      <a:pt x="11" y="5"/>
                      <a:pt x="9" y="4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3" y="0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368"/>
              <p:cNvSpPr/>
              <p:nvPr/>
            </p:nvSpPr>
            <p:spPr bwMode="auto">
              <a:xfrm>
                <a:off x="3344" y="2463"/>
                <a:ext cx="32" cy="18"/>
              </a:xfrm>
              <a:custGeom>
                <a:avLst/>
                <a:gdLst>
                  <a:gd name="T0" fmla="*/ 0 w 12"/>
                  <a:gd name="T1" fmla="*/ 2 h 7"/>
                  <a:gd name="T2" fmla="*/ 0 w 12"/>
                  <a:gd name="T3" fmla="*/ 2 h 7"/>
                  <a:gd name="T4" fmla="*/ 5 w 12"/>
                  <a:gd name="T5" fmla="*/ 4 h 7"/>
                  <a:gd name="T6" fmla="*/ 9 w 12"/>
                  <a:gd name="T7" fmla="*/ 7 h 7"/>
                  <a:gd name="T8" fmla="*/ 9 w 12"/>
                  <a:gd name="T9" fmla="*/ 7 h 7"/>
                  <a:gd name="T10" fmla="*/ 4 w 12"/>
                  <a:gd name="T11" fmla="*/ 1 h 7"/>
                  <a:gd name="T12" fmla="*/ 0 w 12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7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"/>
                      <a:pt x="3" y="4"/>
                      <a:pt x="5" y="4"/>
                    </a:cubicBezTo>
                    <a:cubicBezTo>
                      <a:pt x="6" y="5"/>
                      <a:pt x="9" y="4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5"/>
                      <a:pt x="7" y="2"/>
                      <a:pt x="4" y="1"/>
                    </a:cubicBezTo>
                    <a:cubicBezTo>
                      <a:pt x="3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369"/>
              <p:cNvSpPr/>
              <p:nvPr/>
            </p:nvSpPr>
            <p:spPr bwMode="auto">
              <a:xfrm>
                <a:off x="3349" y="2473"/>
                <a:ext cx="11" cy="11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3 h 4"/>
                  <a:gd name="T4" fmla="*/ 3 w 4"/>
                  <a:gd name="T5" fmla="*/ 2 h 4"/>
                  <a:gd name="T6" fmla="*/ 2 w 4"/>
                  <a:gd name="T7" fmla="*/ 1 h 4"/>
                  <a:gd name="T8" fmla="*/ 2 w 4"/>
                  <a:gd name="T9" fmla="*/ 1 h 4"/>
                  <a:gd name="T10" fmla="*/ 2 w 4"/>
                  <a:gd name="T11" fmla="*/ 1 h 4"/>
                  <a:gd name="T12" fmla="*/ 0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0 w 4"/>
                  <a:gd name="T19" fmla="*/ 2 h 4"/>
                  <a:gd name="T20" fmla="*/ 1 w 4"/>
                  <a:gd name="T21" fmla="*/ 3 h 4"/>
                  <a:gd name="T22" fmla="*/ 3 w 4"/>
                  <a:gd name="T23" fmla="*/ 4 h 4"/>
                  <a:gd name="T24" fmla="*/ 4 w 4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370"/>
              <p:cNvSpPr/>
              <p:nvPr/>
            </p:nvSpPr>
            <p:spPr bwMode="auto">
              <a:xfrm>
                <a:off x="3855" y="1378"/>
                <a:ext cx="216" cy="196"/>
              </a:xfrm>
              <a:custGeom>
                <a:avLst/>
                <a:gdLst>
                  <a:gd name="T0" fmla="*/ 66 w 81"/>
                  <a:gd name="T1" fmla="*/ 46 h 73"/>
                  <a:gd name="T2" fmla="*/ 76 w 81"/>
                  <a:gd name="T3" fmla="*/ 41 h 73"/>
                  <a:gd name="T4" fmla="*/ 74 w 81"/>
                  <a:gd name="T5" fmla="*/ 23 h 73"/>
                  <a:gd name="T6" fmla="*/ 61 w 81"/>
                  <a:gd name="T7" fmla="*/ 18 h 73"/>
                  <a:gd name="T8" fmla="*/ 60 w 81"/>
                  <a:gd name="T9" fmla="*/ 15 h 73"/>
                  <a:gd name="T10" fmla="*/ 45 w 81"/>
                  <a:gd name="T11" fmla="*/ 3 h 73"/>
                  <a:gd name="T12" fmla="*/ 31 w 81"/>
                  <a:gd name="T13" fmla="*/ 8 h 73"/>
                  <a:gd name="T14" fmla="*/ 27 w 81"/>
                  <a:gd name="T15" fmla="*/ 22 h 73"/>
                  <a:gd name="T16" fmla="*/ 12 w 81"/>
                  <a:gd name="T17" fmla="*/ 15 h 73"/>
                  <a:gd name="T18" fmla="*/ 6 w 81"/>
                  <a:gd name="T19" fmla="*/ 20 h 73"/>
                  <a:gd name="T20" fmla="*/ 3 w 81"/>
                  <a:gd name="T21" fmla="*/ 30 h 73"/>
                  <a:gd name="T22" fmla="*/ 6 w 81"/>
                  <a:gd name="T23" fmla="*/ 41 h 73"/>
                  <a:gd name="T24" fmla="*/ 8 w 81"/>
                  <a:gd name="T25" fmla="*/ 42 h 73"/>
                  <a:gd name="T26" fmla="*/ 15 w 81"/>
                  <a:gd name="T27" fmla="*/ 44 h 73"/>
                  <a:gd name="T28" fmla="*/ 20 w 81"/>
                  <a:gd name="T29" fmla="*/ 44 h 73"/>
                  <a:gd name="T30" fmla="*/ 13 w 81"/>
                  <a:gd name="T31" fmla="*/ 58 h 73"/>
                  <a:gd name="T32" fmla="*/ 16 w 81"/>
                  <a:gd name="T33" fmla="*/ 65 h 73"/>
                  <a:gd name="T34" fmla="*/ 25 w 81"/>
                  <a:gd name="T35" fmla="*/ 65 h 73"/>
                  <a:gd name="T36" fmla="*/ 29 w 81"/>
                  <a:gd name="T37" fmla="*/ 72 h 73"/>
                  <a:gd name="T38" fmla="*/ 37 w 81"/>
                  <a:gd name="T39" fmla="*/ 70 h 73"/>
                  <a:gd name="T40" fmla="*/ 45 w 81"/>
                  <a:gd name="T41" fmla="*/ 59 h 73"/>
                  <a:gd name="T42" fmla="*/ 51 w 81"/>
                  <a:gd name="T43" fmla="*/ 65 h 73"/>
                  <a:gd name="T44" fmla="*/ 58 w 81"/>
                  <a:gd name="T45" fmla="*/ 66 h 73"/>
                  <a:gd name="T46" fmla="*/ 66 w 81"/>
                  <a:gd name="T47" fmla="*/ 66 h 73"/>
                  <a:gd name="T48" fmla="*/ 66 w 81"/>
                  <a:gd name="T49" fmla="*/ 4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1" h="73">
                    <a:moveTo>
                      <a:pt x="66" y="46"/>
                    </a:moveTo>
                    <a:cubicBezTo>
                      <a:pt x="70" y="46"/>
                      <a:pt x="74" y="44"/>
                      <a:pt x="76" y="41"/>
                    </a:cubicBezTo>
                    <a:cubicBezTo>
                      <a:pt x="81" y="35"/>
                      <a:pt x="75" y="29"/>
                      <a:pt x="74" y="23"/>
                    </a:cubicBezTo>
                    <a:cubicBezTo>
                      <a:pt x="74" y="17"/>
                      <a:pt x="65" y="16"/>
                      <a:pt x="61" y="18"/>
                    </a:cubicBezTo>
                    <a:cubicBezTo>
                      <a:pt x="61" y="17"/>
                      <a:pt x="61" y="16"/>
                      <a:pt x="60" y="15"/>
                    </a:cubicBezTo>
                    <a:cubicBezTo>
                      <a:pt x="58" y="8"/>
                      <a:pt x="50" y="5"/>
                      <a:pt x="45" y="3"/>
                    </a:cubicBezTo>
                    <a:cubicBezTo>
                      <a:pt x="39" y="0"/>
                      <a:pt x="35" y="4"/>
                      <a:pt x="31" y="8"/>
                    </a:cubicBezTo>
                    <a:cubicBezTo>
                      <a:pt x="25" y="12"/>
                      <a:pt x="26" y="16"/>
                      <a:pt x="27" y="22"/>
                    </a:cubicBezTo>
                    <a:cubicBezTo>
                      <a:pt x="23" y="19"/>
                      <a:pt x="17" y="13"/>
                      <a:pt x="12" y="15"/>
                    </a:cubicBezTo>
                    <a:cubicBezTo>
                      <a:pt x="10" y="16"/>
                      <a:pt x="7" y="18"/>
                      <a:pt x="6" y="20"/>
                    </a:cubicBezTo>
                    <a:cubicBezTo>
                      <a:pt x="4" y="23"/>
                      <a:pt x="5" y="27"/>
                      <a:pt x="3" y="30"/>
                    </a:cubicBezTo>
                    <a:cubicBezTo>
                      <a:pt x="0" y="33"/>
                      <a:pt x="3" y="39"/>
                      <a:pt x="6" y="41"/>
                    </a:cubicBezTo>
                    <a:cubicBezTo>
                      <a:pt x="7" y="42"/>
                      <a:pt x="7" y="42"/>
                      <a:pt x="8" y="42"/>
                    </a:cubicBezTo>
                    <a:cubicBezTo>
                      <a:pt x="11" y="42"/>
                      <a:pt x="13" y="43"/>
                      <a:pt x="15" y="44"/>
                    </a:cubicBezTo>
                    <a:cubicBezTo>
                      <a:pt x="17" y="45"/>
                      <a:pt x="19" y="45"/>
                      <a:pt x="20" y="44"/>
                    </a:cubicBezTo>
                    <a:cubicBezTo>
                      <a:pt x="16" y="48"/>
                      <a:pt x="12" y="51"/>
                      <a:pt x="13" y="58"/>
                    </a:cubicBezTo>
                    <a:cubicBezTo>
                      <a:pt x="13" y="61"/>
                      <a:pt x="14" y="63"/>
                      <a:pt x="16" y="65"/>
                    </a:cubicBezTo>
                    <a:cubicBezTo>
                      <a:pt x="18" y="66"/>
                      <a:pt x="24" y="64"/>
                      <a:pt x="25" y="65"/>
                    </a:cubicBezTo>
                    <a:cubicBezTo>
                      <a:pt x="26" y="67"/>
                      <a:pt x="26" y="71"/>
                      <a:pt x="29" y="72"/>
                    </a:cubicBezTo>
                    <a:cubicBezTo>
                      <a:pt x="32" y="73"/>
                      <a:pt x="35" y="72"/>
                      <a:pt x="37" y="70"/>
                    </a:cubicBezTo>
                    <a:cubicBezTo>
                      <a:pt x="41" y="67"/>
                      <a:pt x="44" y="64"/>
                      <a:pt x="45" y="59"/>
                    </a:cubicBezTo>
                    <a:cubicBezTo>
                      <a:pt x="46" y="62"/>
                      <a:pt x="48" y="64"/>
                      <a:pt x="51" y="65"/>
                    </a:cubicBezTo>
                    <a:cubicBezTo>
                      <a:pt x="53" y="66"/>
                      <a:pt x="55" y="66"/>
                      <a:pt x="58" y="66"/>
                    </a:cubicBezTo>
                    <a:cubicBezTo>
                      <a:pt x="61" y="65"/>
                      <a:pt x="63" y="67"/>
                      <a:pt x="66" y="66"/>
                    </a:cubicBezTo>
                    <a:cubicBezTo>
                      <a:pt x="75" y="64"/>
                      <a:pt x="71" y="51"/>
                      <a:pt x="66" y="4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371"/>
              <p:cNvSpPr/>
              <p:nvPr/>
            </p:nvSpPr>
            <p:spPr bwMode="auto">
              <a:xfrm>
                <a:off x="3922" y="1378"/>
                <a:ext cx="85" cy="86"/>
              </a:xfrm>
              <a:custGeom>
                <a:avLst/>
                <a:gdLst>
                  <a:gd name="T0" fmla="*/ 7 w 32"/>
                  <a:gd name="T1" fmla="*/ 10 h 32"/>
                  <a:gd name="T2" fmla="*/ 6 w 32"/>
                  <a:gd name="T3" fmla="*/ 10 h 32"/>
                  <a:gd name="T4" fmla="*/ 4 w 32"/>
                  <a:gd name="T5" fmla="*/ 18 h 32"/>
                  <a:gd name="T6" fmla="*/ 5 w 32"/>
                  <a:gd name="T7" fmla="*/ 27 h 32"/>
                  <a:gd name="T8" fmla="*/ 21 w 32"/>
                  <a:gd name="T9" fmla="*/ 24 h 32"/>
                  <a:gd name="T10" fmla="*/ 26 w 32"/>
                  <a:gd name="T11" fmla="*/ 22 h 32"/>
                  <a:gd name="T12" fmla="*/ 28 w 32"/>
                  <a:gd name="T13" fmla="*/ 22 h 32"/>
                  <a:gd name="T14" fmla="*/ 31 w 32"/>
                  <a:gd name="T15" fmla="*/ 15 h 32"/>
                  <a:gd name="T16" fmla="*/ 25 w 32"/>
                  <a:gd name="T17" fmla="*/ 5 h 32"/>
                  <a:gd name="T18" fmla="*/ 22 w 32"/>
                  <a:gd name="T19" fmla="*/ 5 h 32"/>
                  <a:gd name="T20" fmla="*/ 22 w 32"/>
                  <a:gd name="T21" fmla="*/ 5 h 32"/>
                  <a:gd name="T22" fmla="*/ 21 w 32"/>
                  <a:gd name="T23" fmla="*/ 6 h 32"/>
                  <a:gd name="T24" fmla="*/ 22 w 32"/>
                  <a:gd name="T25" fmla="*/ 8 h 32"/>
                  <a:gd name="T26" fmla="*/ 24 w 32"/>
                  <a:gd name="T27" fmla="*/ 10 h 32"/>
                  <a:gd name="T28" fmla="*/ 23 w 32"/>
                  <a:gd name="T29" fmla="*/ 10 h 32"/>
                  <a:gd name="T30" fmla="*/ 21 w 32"/>
                  <a:gd name="T31" fmla="*/ 9 h 32"/>
                  <a:gd name="T32" fmla="*/ 18 w 32"/>
                  <a:gd name="T33" fmla="*/ 3 h 32"/>
                  <a:gd name="T34" fmla="*/ 11 w 32"/>
                  <a:gd name="T35" fmla="*/ 5 h 32"/>
                  <a:gd name="T36" fmla="*/ 7 w 32"/>
                  <a:gd name="T3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32">
                    <a:moveTo>
                      <a:pt x="7" y="10"/>
                    </a:moveTo>
                    <a:cubicBezTo>
                      <a:pt x="7" y="10"/>
                      <a:pt x="6" y="10"/>
                      <a:pt x="6" y="10"/>
                    </a:cubicBezTo>
                    <a:cubicBezTo>
                      <a:pt x="4" y="12"/>
                      <a:pt x="5" y="16"/>
                      <a:pt x="4" y="18"/>
                    </a:cubicBezTo>
                    <a:cubicBezTo>
                      <a:pt x="0" y="20"/>
                      <a:pt x="3" y="25"/>
                      <a:pt x="5" y="27"/>
                    </a:cubicBezTo>
                    <a:cubicBezTo>
                      <a:pt x="10" y="32"/>
                      <a:pt x="17" y="26"/>
                      <a:pt x="21" y="24"/>
                    </a:cubicBezTo>
                    <a:cubicBezTo>
                      <a:pt x="23" y="23"/>
                      <a:pt x="25" y="22"/>
                      <a:pt x="26" y="22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30" y="21"/>
                      <a:pt x="30" y="18"/>
                      <a:pt x="31" y="15"/>
                    </a:cubicBezTo>
                    <a:cubicBezTo>
                      <a:pt x="32" y="11"/>
                      <a:pt x="29" y="6"/>
                      <a:pt x="25" y="5"/>
                    </a:cubicBezTo>
                    <a:cubicBezTo>
                      <a:pt x="24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5"/>
                      <a:pt x="21" y="6"/>
                      <a:pt x="21" y="6"/>
                    </a:cubicBezTo>
                    <a:cubicBezTo>
                      <a:pt x="21" y="7"/>
                      <a:pt x="22" y="8"/>
                      <a:pt x="22" y="8"/>
                    </a:cubicBezTo>
                    <a:cubicBezTo>
                      <a:pt x="23" y="9"/>
                      <a:pt x="23" y="9"/>
                      <a:pt x="24" y="10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19" y="8"/>
                      <a:pt x="19" y="4"/>
                      <a:pt x="18" y="3"/>
                    </a:cubicBezTo>
                    <a:cubicBezTo>
                      <a:pt x="17" y="0"/>
                      <a:pt x="12" y="3"/>
                      <a:pt x="11" y="5"/>
                    </a:cubicBezTo>
                    <a:cubicBezTo>
                      <a:pt x="10" y="7"/>
                      <a:pt x="11" y="10"/>
                      <a:pt x="7" y="1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372"/>
              <p:cNvSpPr/>
              <p:nvPr/>
            </p:nvSpPr>
            <p:spPr bwMode="auto">
              <a:xfrm>
                <a:off x="3863" y="1418"/>
                <a:ext cx="91" cy="59"/>
              </a:xfrm>
              <a:custGeom>
                <a:avLst/>
                <a:gdLst>
                  <a:gd name="T0" fmla="*/ 33 w 34"/>
                  <a:gd name="T1" fmla="*/ 22 h 22"/>
                  <a:gd name="T2" fmla="*/ 28 w 34"/>
                  <a:gd name="T3" fmla="*/ 16 h 22"/>
                  <a:gd name="T4" fmla="*/ 25 w 34"/>
                  <a:gd name="T5" fmla="*/ 12 h 22"/>
                  <a:gd name="T6" fmla="*/ 25 w 34"/>
                  <a:gd name="T7" fmla="*/ 11 h 22"/>
                  <a:gd name="T8" fmla="*/ 9 w 34"/>
                  <a:gd name="T9" fmla="*/ 2 h 22"/>
                  <a:gd name="T10" fmla="*/ 2 w 34"/>
                  <a:gd name="T11" fmla="*/ 14 h 22"/>
                  <a:gd name="T12" fmla="*/ 0 w 34"/>
                  <a:gd name="T13" fmla="*/ 19 h 22"/>
                  <a:gd name="T14" fmla="*/ 1 w 34"/>
                  <a:gd name="T15" fmla="*/ 19 h 22"/>
                  <a:gd name="T16" fmla="*/ 13 w 34"/>
                  <a:gd name="T17" fmla="*/ 18 h 22"/>
                  <a:gd name="T18" fmla="*/ 18 w 34"/>
                  <a:gd name="T19" fmla="*/ 21 h 22"/>
                  <a:gd name="T20" fmla="*/ 20 w 34"/>
                  <a:gd name="T21" fmla="*/ 20 h 22"/>
                  <a:gd name="T22" fmla="*/ 33 w 34"/>
                  <a:gd name="T23" fmla="*/ 22 h 22"/>
                  <a:gd name="T24" fmla="*/ 33 w 34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2">
                    <a:moveTo>
                      <a:pt x="33" y="22"/>
                    </a:moveTo>
                    <a:cubicBezTo>
                      <a:pt x="32" y="19"/>
                      <a:pt x="30" y="18"/>
                      <a:pt x="28" y="16"/>
                    </a:cubicBezTo>
                    <a:cubicBezTo>
                      <a:pt x="27" y="15"/>
                      <a:pt x="26" y="13"/>
                      <a:pt x="25" y="12"/>
                    </a:cubicBezTo>
                    <a:cubicBezTo>
                      <a:pt x="25" y="12"/>
                      <a:pt x="25" y="12"/>
                      <a:pt x="25" y="11"/>
                    </a:cubicBezTo>
                    <a:cubicBezTo>
                      <a:pt x="22" y="5"/>
                      <a:pt x="16" y="0"/>
                      <a:pt x="9" y="2"/>
                    </a:cubicBezTo>
                    <a:cubicBezTo>
                      <a:pt x="3" y="3"/>
                      <a:pt x="1" y="9"/>
                      <a:pt x="2" y="14"/>
                    </a:cubicBezTo>
                    <a:cubicBezTo>
                      <a:pt x="1" y="15"/>
                      <a:pt x="0" y="17"/>
                      <a:pt x="0" y="19"/>
                    </a:cubicBezTo>
                    <a:cubicBezTo>
                      <a:pt x="0" y="19"/>
                      <a:pt x="0" y="20"/>
                      <a:pt x="1" y="19"/>
                    </a:cubicBezTo>
                    <a:cubicBezTo>
                      <a:pt x="3" y="17"/>
                      <a:pt x="10" y="17"/>
                      <a:pt x="13" y="18"/>
                    </a:cubicBezTo>
                    <a:cubicBezTo>
                      <a:pt x="14" y="19"/>
                      <a:pt x="16" y="21"/>
                      <a:pt x="18" y="21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7"/>
                      <a:pt x="32" y="22"/>
                      <a:pt x="33" y="22"/>
                    </a:cubicBezTo>
                    <a:cubicBezTo>
                      <a:pt x="33" y="22"/>
                      <a:pt x="34" y="22"/>
                      <a:pt x="33" y="2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373"/>
              <p:cNvSpPr/>
              <p:nvPr/>
            </p:nvSpPr>
            <p:spPr bwMode="auto">
              <a:xfrm>
                <a:off x="3900" y="1485"/>
                <a:ext cx="78" cy="73"/>
              </a:xfrm>
              <a:custGeom>
                <a:avLst/>
                <a:gdLst>
                  <a:gd name="T0" fmla="*/ 26 w 29"/>
                  <a:gd name="T1" fmla="*/ 8 h 27"/>
                  <a:gd name="T2" fmla="*/ 23 w 29"/>
                  <a:gd name="T3" fmla="*/ 3 h 27"/>
                  <a:gd name="T4" fmla="*/ 23 w 29"/>
                  <a:gd name="T5" fmla="*/ 1 h 27"/>
                  <a:gd name="T6" fmla="*/ 19 w 29"/>
                  <a:gd name="T7" fmla="*/ 0 h 27"/>
                  <a:gd name="T8" fmla="*/ 18 w 29"/>
                  <a:gd name="T9" fmla="*/ 0 h 27"/>
                  <a:gd name="T10" fmla="*/ 18 w 29"/>
                  <a:gd name="T11" fmla="*/ 0 h 27"/>
                  <a:gd name="T12" fmla="*/ 15 w 29"/>
                  <a:gd name="T13" fmla="*/ 1 h 27"/>
                  <a:gd name="T14" fmla="*/ 2 w 29"/>
                  <a:gd name="T15" fmla="*/ 12 h 27"/>
                  <a:gd name="T16" fmla="*/ 2 w 29"/>
                  <a:gd name="T17" fmla="*/ 12 h 27"/>
                  <a:gd name="T18" fmla="*/ 2 w 29"/>
                  <a:gd name="T19" fmla="*/ 13 h 27"/>
                  <a:gd name="T20" fmla="*/ 2 w 29"/>
                  <a:gd name="T21" fmla="*/ 13 h 27"/>
                  <a:gd name="T22" fmla="*/ 6 w 29"/>
                  <a:gd name="T23" fmla="*/ 14 h 27"/>
                  <a:gd name="T24" fmla="*/ 15 w 29"/>
                  <a:gd name="T25" fmla="*/ 12 h 27"/>
                  <a:gd name="T26" fmla="*/ 21 w 29"/>
                  <a:gd name="T27" fmla="*/ 27 h 27"/>
                  <a:gd name="T28" fmla="*/ 22 w 29"/>
                  <a:gd name="T29" fmla="*/ 27 h 27"/>
                  <a:gd name="T30" fmla="*/ 26 w 29"/>
                  <a:gd name="T3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7">
                    <a:moveTo>
                      <a:pt x="26" y="8"/>
                    </a:moveTo>
                    <a:cubicBezTo>
                      <a:pt x="25" y="6"/>
                      <a:pt x="24" y="5"/>
                      <a:pt x="23" y="3"/>
                    </a:cubicBezTo>
                    <a:cubicBezTo>
                      <a:pt x="23" y="3"/>
                      <a:pt x="23" y="1"/>
                      <a:pt x="23" y="1"/>
                    </a:cubicBezTo>
                    <a:cubicBezTo>
                      <a:pt x="22" y="0"/>
                      <a:pt x="20" y="0"/>
                      <a:pt x="19" y="0"/>
                    </a:cubicBez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0" y="2"/>
                      <a:pt x="0" y="6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9" y="13"/>
                      <a:pt x="12" y="11"/>
                      <a:pt x="15" y="12"/>
                    </a:cubicBezTo>
                    <a:cubicBezTo>
                      <a:pt x="19" y="15"/>
                      <a:pt x="22" y="21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9" y="23"/>
                      <a:pt x="28" y="15"/>
                      <a:pt x="26" y="8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374"/>
              <p:cNvSpPr/>
              <p:nvPr/>
            </p:nvSpPr>
            <p:spPr bwMode="auto">
              <a:xfrm>
                <a:off x="3972" y="1485"/>
                <a:ext cx="59" cy="40"/>
              </a:xfrm>
              <a:custGeom>
                <a:avLst/>
                <a:gdLst>
                  <a:gd name="T0" fmla="*/ 15 w 22"/>
                  <a:gd name="T1" fmla="*/ 14 h 15"/>
                  <a:gd name="T2" fmla="*/ 11 w 22"/>
                  <a:gd name="T3" fmla="*/ 12 h 15"/>
                  <a:gd name="T4" fmla="*/ 8 w 22"/>
                  <a:gd name="T5" fmla="*/ 9 h 15"/>
                  <a:gd name="T6" fmla="*/ 7 w 22"/>
                  <a:gd name="T7" fmla="*/ 6 h 15"/>
                  <a:gd name="T8" fmla="*/ 14 w 22"/>
                  <a:gd name="T9" fmla="*/ 7 h 15"/>
                  <a:gd name="T10" fmla="*/ 21 w 22"/>
                  <a:gd name="T11" fmla="*/ 11 h 15"/>
                  <a:gd name="T12" fmla="*/ 22 w 22"/>
                  <a:gd name="T13" fmla="*/ 10 h 15"/>
                  <a:gd name="T14" fmla="*/ 15 w 22"/>
                  <a:gd name="T15" fmla="*/ 4 h 15"/>
                  <a:gd name="T16" fmla="*/ 10 w 22"/>
                  <a:gd name="T17" fmla="*/ 2 h 15"/>
                  <a:gd name="T18" fmla="*/ 4 w 22"/>
                  <a:gd name="T19" fmla="*/ 0 h 15"/>
                  <a:gd name="T20" fmla="*/ 0 w 22"/>
                  <a:gd name="T21" fmla="*/ 4 h 15"/>
                  <a:gd name="T22" fmla="*/ 15 w 22"/>
                  <a:gd name="T23" fmla="*/ 15 h 15"/>
                  <a:gd name="T24" fmla="*/ 15 w 22"/>
                  <a:gd name="T25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5">
                    <a:moveTo>
                      <a:pt x="15" y="14"/>
                    </a:moveTo>
                    <a:cubicBezTo>
                      <a:pt x="14" y="13"/>
                      <a:pt x="12" y="12"/>
                      <a:pt x="11" y="12"/>
                    </a:cubicBezTo>
                    <a:cubicBezTo>
                      <a:pt x="10" y="11"/>
                      <a:pt x="9" y="10"/>
                      <a:pt x="8" y="9"/>
                    </a:cubicBezTo>
                    <a:cubicBezTo>
                      <a:pt x="8" y="9"/>
                      <a:pt x="6" y="6"/>
                      <a:pt x="7" y="6"/>
                    </a:cubicBezTo>
                    <a:cubicBezTo>
                      <a:pt x="9" y="6"/>
                      <a:pt x="11" y="6"/>
                      <a:pt x="14" y="7"/>
                    </a:cubicBezTo>
                    <a:cubicBezTo>
                      <a:pt x="17" y="8"/>
                      <a:pt x="19" y="10"/>
                      <a:pt x="21" y="11"/>
                    </a:cubicBezTo>
                    <a:cubicBezTo>
                      <a:pt x="22" y="11"/>
                      <a:pt x="22" y="11"/>
                      <a:pt x="22" y="10"/>
                    </a:cubicBezTo>
                    <a:cubicBezTo>
                      <a:pt x="20" y="8"/>
                      <a:pt x="17" y="6"/>
                      <a:pt x="15" y="4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8" y="0"/>
                      <a:pt x="6" y="0"/>
                      <a:pt x="4" y="0"/>
                    </a:cubicBezTo>
                    <a:cubicBezTo>
                      <a:pt x="2" y="1"/>
                      <a:pt x="0" y="1"/>
                      <a:pt x="0" y="4"/>
                    </a:cubicBezTo>
                    <a:cubicBezTo>
                      <a:pt x="1" y="11"/>
                      <a:pt x="8" y="15"/>
                      <a:pt x="15" y="15"/>
                    </a:cubicBezTo>
                    <a:cubicBezTo>
                      <a:pt x="15" y="15"/>
                      <a:pt x="15" y="15"/>
                      <a:pt x="15" y="14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375"/>
              <p:cNvSpPr/>
              <p:nvPr/>
            </p:nvSpPr>
            <p:spPr bwMode="auto">
              <a:xfrm>
                <a:off x="3988" y="1421"/>
                <a:ext cx="73" cy="64"/>
              </a:xfrm>
              <a:custGeom>
                <a:avLst/>
                <a:gdLst>
                  <a:gd name="T0" fmla="*/ 27 w 27"/>
                  <a:gd name="T1" fmla="*/ 16 h 24"/>
                  <a:gd name="T2" fmla="*/ 25 w 27"/>
                  <a:gd name="T3" fmla="*/ 14 h 24"/>
                  <a:gd name="T4" fmla="*/ 23 w 27"/>
                  <a:gd name="T5" fmla="*/ 6 h 24"/>
                  <a:gd name="T6" fmla="*/ 18 w 27"/>
                  <a:gd name="T7" fmla="*/ 2 h 24"/>
                  <a:gd name="T8" fmla="*/ 6 w 27"/>
                  <a:gd name="T9" fmla="*/ 7 h 24"/>
                  <a:gd name="T10" fmla="*/ 1 w 27"/>
                  <a:gd name="T11" fmla="*/ 21 h 24"/>
                  <a:gd name="T12" fmla="*/ 1 w 27"/>
                  <a:gd name="T13" fmla="*/ 24 h 24"/>
                  <a:gd name="T14" fmla="*/ 2 w 27"/>
                  <a:gd name="T15" fmla="*/ 23 h 24"/>
                  <a:gd name="T16" fmla="*/ 4 w 27"/>
                  <a:gd name="T17" fmla="*/ 21 h 24"/>
                  <a:gd name="T18" fmla="*/ 12 w 27"/>
                  <a:gd name="T19" fmla="*/ 16 h 24"/>
                  <a:gd name="T20" fmla="*/ 14 w 27"/>
                  <a:gd name="T21" fmla="*/ 15 h 24"/>
                  <a:gd name="T22" fmla="*/ 20 w 27"/>
                  <a:gd name="T23" fmla="*/ 14 h 24"/>
                  <a:gd name="T24" fmla="*/ 26 w 27"/>
                  <a:gd name="T25" fmla="*/ 16 h 24"/>
                  <a:gd name="T26" fmla="*/ 26 w 27"/>
                  <a:gd name="T27" fmla="*/ 16 h 24"/>
                  <a:gd name="T28" fmla="*/ 27 w 27"/>
                  <a:gd name="T2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4">
                    <a:moveTo>
                      <a:pt x="27" y="16"/>
                    </a:moveTo>
                    <a:cubicBezTo>
                      <a:pt x="26" y="15"/>
                      <a:pt x="26" y="14"/>
                      <a:pt x="25" y="14"/>
                    </a:cubicBezTo>
                    <a:cubicBezTo>
                      <a:pt x="26" y="12"/>
                      <a:pt x="24" y="6"/>
                      <a:pt x="23" y="6"/>
                    </a:cubicBezTo>
                    <a:cubicBezTo>
                      <a:pt x="22" y="4"/>
                      <a:pt x="20" y="2"/>
                      <a:pt x="18" y="2"/>
                    </a:cubicBezTo>
                    <a:cubicBezTo>
                      <a:pt x="14" y="0"/>
                      <a:pt x="9" y="4"/>
                      <a:pt x="6" y="7"/>
                    </a:cubicBezTo>
                    <a:cubicBezTo>
                      <a:pt x="4" y="11"/>
                      <a:pt x="0" y="17"/>
                      <a:pt x="1" y="21"/>
                    </a:cubicBezTo>
                    <a:cubicBezTo>
                      <a:pt x="1" y="22"/>
                      <a:pt x="1" y="22"/>
                      <a:pt x="1" y="24"/>
                    </a:cubicBezTo>
                    <a:cubicBezTo>
                      <a:pt x="2" y="24"/>
                      <a:pt x="2" y="24"/>
                      <a:pt x="2" y="23"/>
                    </a:cubicBezTo>
                    <a:cubicBezTo>
                      <a:pt x="3" y="23"/>
                      <a:pt x="3" y="22"/>
                      <a:pt x="4" y="21"/>
                    </a:cubicBezTo>
                    <a:cubicBezTo>
                      <a:pt x="6" y="19"/>
                      <a:pt x="9" y="17"/>
                      <a:pt x="12" y="16"/>
                    </a:cubicBezTo>
                    <a:cubicBezTo>
                      <a:pt x="13" y="15"/>
                      <a:pt x="14" y="15"/>
                      <a:pt x="14" y="15"/>
                    </a:cubicBezTo>
                    <a:cubicBezTo>
                      <a:pt x="16" y="15"/>
                      <a:pt x="18" y="14"/>
                      <a:pt x="20" y="14"/>
                    </a:cubicBezTo>
                    <a:cubicBezTo>
                      <a:pt x="22" y="14"/>
                      <a:pt x="24" y="14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7" y="16"/>
                      <a:pt x="27" y="16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376"/>
              <p:cNvSpPr/>
              <p:nvPr/>
            </p:nvSpPr>
            <p:spPr bwMode="auto">
              <a:xfrm>
                <a:off x="3991" y="1426"/>
                <a:ext cx="62" cy="54"/>
              </a:xfrm>
              <a:custGeom>
                <a:avLst/>
                <a:gdLst>
                  <a:gd name="T0" fmla="*/ 1 w 23"/>
                  <a:gd name="T1" fmla="*/ 20 h 20"/>
                  <a:gd name="T2" fmla="*/ 7 w 23"/>
                  <a:gd name="T3" fmla="*/ 11 h 20"/>
                  <a:gd name="T4" fmla="*/ 19 w 23"/>
                  <a:gd name="T5" fmla="*/ 8 h 20"/>
                  <a:gd name="T6" fmla="*/ 19 w 23"/>
                  <a:gd name="T7" fmla="*/ 7 h 20"/>
                  <a:gd name="T8" fmla="*/ 20 w 23"/>
                  <a:gd name="T9" fmla="*/ 7 h 20"/>
                  <a:gd name="T10" fmla="*/ 23 w 23"/>
                  <a:gd name="T11" fmla="*/ 7 h 20"/>
                  <a:gd name="T12" fmla="*/ 23 w 23"/>
                  <a:gd name="T13" fmla="*/ 6 h 20"/>
                  <a:gd name="T14" fmla="*/ 23 w 23"/>
                  <a:gd name="T15" fmla="*/ 6 h 20"/>
                  <a:gd name="T16" fmla="*/ 23 w 23"/>
                  <a:gd name="T17" fmla="*/ 5 h 20"/>
                  <a:gd name="T18" fmla="*/ 16 w 23"/>
                  <a:gd name="T19" fmla="*/ 0 h 20"/>
                  <a:gd name="T20" fmla="*/ 15 w 23"/>
                  <a:gd name="T21" fmla="*/ 0 h 20"/>
                  <a:gd name="T22" fmla="*/ 10 w 23"/>
                  <a:gd name="T23" fmla="*/ 1 h 20"/>
                  <a:gd name="T24" fmla="*/ 0 w 23"/>
                  <a:gd name="T25" fmla="*/ 19 h 20"/>
                  <a:gd name="T26" fmla="*/ 1 w 23"/>
                  <a:gd name="T2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1" y="20"/>
                    </a:moveTo>
                    <a:cubicBezTo>
                      <a:pt x="2" y="16"/>
                      <a:pt x="4" y="14"/>
                      <a:pt x="7" y="11"/>
                    </a:cubicBezTo>
                    <a:cubicBezTo>
                      <a:pt x="11" y="8"/>
                      <a:pt x="15" y="9"/>
                      <a:pt x="19" y="8"/>
                    </a:cubicBezTo>
                    <a:cubicBezTo>
                      <a:pt x="19" y="8"/>
                      <a:pt x="19" y="7"/>
                      <a:pt x="19" y="7"/>
                    </a:cubicBezTo>
                    <a:cubicBezTo>
                      <a:pt x="17" y="7"/>
                      <a:pt x="18" y="6"/>
                      <a:pt x="20" y="7"/>
                    </a:cubicBezTo>
                    <a:cubicBezTo>
                      <a:pt x="22" y="7"/>
                      <a:pt x="21" y="7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5"/>
                    </a:cubicBezTo>
                    <a:cubicBezTo>
                      <a:pt x="22" y="2"/>
                      <a:pt x="19" y="0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ubicBezTo>
                      <a:pt x="13" y="0"/>
                      <a:pt x="12" y="0"/>
                      <a:pt x="10" y="1"/>
                    </a:cubicBezTo>
                    <a:cubicBezTo>
                      <a:pt x="3" y="3"/>
                      <a:pt x="0" y="12"/>
                      <a:pt x="0" y="19"/>
                    </a:cubicBezTo>
                    <a:cubicBezTo>
                      <a:pt x="0" y="20"/>
                      <a:pt x="1" y="20"/>
                      <a:pt x="1" y="2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377"/>
              <p:cNvSpPr/>
              <p:nvPr/>
            </p:nvSpPr>
            <p:spPr bwMode="auto">
              <a:xfrm>
                <a:off x="3930" y="1384"/>
                <a:ext cx="88" cy="96"/>
              </a:xfrm>
              <a:custGeom>
                <a:avLst/>
                <a:gdLst>
                  <a:gd name="T0" fmla="*/ 24 w 33"/>
                  <a:gd name="T1" fmla="*/ 32 h 36"/>
                  <a:gd name="T2" fmla="*/ 30 w 33"/>
                  <a:gd name="T3" fmla="*/ 21 h 36"/>
                  <a:gd name="T4" fmla="*/ 32 w 33"/>
                  <a:gd name="T5" fmla="*/ 12 h 36"/>
                  <a:gd name="T6" fmla="*/ 20 w 33"/>
                  <a:gd name="T7" fmla="*/ 3 h 36"/>
                  <a:gd name="T8" fmla="*/ 19 w 33"/>
                  <a:gd name="T9" fmla="*/ 3 h 36"/>
                  <a:gd name="T10" fmla="*/ 24 w 33"/>
                  <a:gd name="T11" fmla="*/ 10 h 36"/>
                  <a:gd name="T12" fmla="*/ 21 w 33"/>
                  <a:gd name="T13" fmla="*/ 16 h 36"/>
                  <a:gd name="T14" fmla="*/ 19 w 33"/>
                  <a:gd name="T15" fmla="*/ 12 h 36"/>
                  <a:gd name="T16" fmla="*/ 18 w 33"/>
                  <a:gd name="T17" fmla="*/ 12 h 36"/>
                  <a:gd name="T18" fmla="*/ 14 w 33"/>
                  <a:gd name="T19" fmla="*/ 6 h 36"/>
                  <a:gd name="T20" fmla="*/ 15 w 33"/>
                  <a:gd name="T21" fmla="*/ 0 h 36"/>
                  <a:gd name="T22" fmla="*/ 14 w 33"/>
                  <a:gd name="T23" fmla="*/ 0 h 36"/>
                  <a:gd name="T24" fmla="*/ 12 w 33"/>
                  <a:gd name="T25" fmla="*/ 0 h 36"/>
                  <a:gd name="T26" fmla="*/ 12 w 33"/>
                  <a:gd name="T27" fmla="*/ 0 h 36"/>
                  <a:gd name="T28" fmla="*/ 11 w 33"/>
                  <a:gd name="T29" fmla="*/ 1 h 36"/>
                  <a:gd name="T30" fmla="*/ 10 w 33"/>
                  <a:gd name="T31" fmla="*/ 7 h 36"/>
                  <a:gd name="T32" fmla="*/ 7 w 33"/>
                  <a:gd name="T33" fmla="*/ 15 h 36"/>
                  <a:gd name="T34" fmla="*/ 6 w 33"/>
                  <a:gd name="T35" fmla="*/ 16 h 36"/>
                  <a:gd name="T36" fmla="*/ 3 w 33"/>
                  <a:gd name="T37" fmla="*/ 21 h 36"/>
                  <a:gd name="T38" fmla="*/ 0 w 33"/>
                  <a:gd name="T39" fmla="*/ 21 h 36"/>
                  <a:gd name="T40" fmla="*/ 0 w 33"/>
                  <a:gd name="T41" fmla="*/ 21 h 36"/>
                  <a:gd name="T42" fmla="*/ 9 w 33"/>
                  <a:gd name="T43" fmla="*/ 36 h 36"/>
                  <a:gd name="T44" fmla="*/ 11 w 33"/>
                  <a:gd name="T45" fmla="*/ 35 h 36"/>
                  <a:gd name="T46" fmla="*/ 19 w 33"/>
                  <a:gd name="T47" fmla="*/ 35 h 36"/>
                  <a:gd name="T48" fmla="*/ 24 w 33"/>
                  <a:gd name="T49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" h="36">
                    <a:moveTo>
                      <a:pt x="24" y="32"/>
                    </a:moveTo>
                    <a:cubicBezTo>
                      <a:pt x="26" y="29"/>
                      <a:pt x="28" y="25"/>
                      <a:pt x="30" y="21"/>
                    </a:cubicBezTo>
                    <a:cubicBezTo>
                      <a:pt x="31" y="19"/>
                      <a:pt x="33" y="15"/>
                      <a:pt x="32" y="12"/>
                    </a:cubicBezTo>
                    <a:cubicBezTo>
                      <a:pt x="31" y="8"/>
                      <a:pt x="24" y="3"/>
                      <a:pt x="20" y="3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20" y="5"/>
                      <a:pt x="24" y="7"/>
                      <a:pt x="24" y="10"/>
                    </a:cubicBezTo>
                    <a:cubicBezTo>
                      <a:pt x="23" y="12"/>
                      <a:pt x="22" y="14"/>
                      <a:pt x="21" y="16"/>
                    </a:cubicBezTo>
                    <a:cubicBezTo>
                      <a:pt x="21" y="17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4"/>
                      <a:pt x="14" y="7"/>
                      <a:pt x="14" y="6"/>
                    </a:cubicBezTo>
                    <a:cubicBezTo>
                      <a:pt x="14" y="5"/>
                      <a:pt x="14" y="2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2"/>
                      <a:pt x="9" y="5"/>
                      <a:pt x="10" y="7"/>
                    </a:cubicBezTo>
                    <a:cubicBezTo>
                      <a:pt x="9" y="12"/>
                      <a:pt x="9" y="16"/>
                      <a:pt x="7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7"/>
                      <a:pt x="6" y="22"/>
                      <a:pt x="3" y="21"/>
                    </a:cubicBezTo>
                    <a:cubicBezTo>
                      <a:pt x="2" y="20"/>
                      <a:pt x="1" y="21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" y="26"/>
                      <a:pt x="4" y="35"/>
                      <a:pt x="9" y="36"/>
                    </a:cubicBezTo>
                    <a:cubicBezTo>
                      <a:pt x="10" y="36"/>
                      <a:pt x="11" y="35"/>
                      <a:pt x="11" y="35"/>
                    </a:cubicBezTo>
                    <a:cubicBezTo>
                      <a:pt x="19" y="31"/>
                      <a:pt x="15" y="35"/>
                      <a:pt x="19" y="35"/>
                    </a:cubicBezTo>
                    <a:cubicBezTo>
                      <a:pt x="21" y="35"/>
                      <a:pt x="22" y="34"/>
                      <a:pt x="24" y="32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378"/>
              <p:cNvSpPr/>
              <p:nvPr/>
            </p:nvSpPr>
            <p:spPr bwMode="auto">
              <a:xfrm>
                <a:off x="3863" y="1424"/>
                <a:ext cx="85" cy="51"/>
              </a:xfrm>
              <a:custGeom>
                <a:avLst/>
                <a:gdLst>
                  <a:gd name="T0" fmla="*/ 31 w 32"/>
                  <a:gd name="T1" fmla="*/ 18 h 19"/>
                  <a:gd name="T2" fmla="*/ 31 w 32"/>
                  <a:gd name="T3" fmla="*/ 17 h 19"/>
                  <a:gd name="T4" fmla="*/ 30 w 32"/>
                  <a:gd name="T5" fmla="*/ 17 h 19"/>
                  <a:gd name="T6" fmla="*/ 24 w 32"/>
                  <a:gd name="T7" fmla="*/ 6 h 19"/>
                  <a:gd name="T8" fmla="*/ 20 w 32"/>
                  <a:gd name="T9" fmla="*/ 4 h 19"/>
                  <a:gd name="T10" fmla="*/ 14 w 32"/>
                  <a:gd name="T11" fmla="*/ 1 h 19"/>
                  <a:gd name="T12" fmla="*/ 12 w 32"/>
                  <a:gd name="T13" fmla="*/ 1 h 19"/>
                  <a:gd name="T14" fmla="*/ 4 w 32"/>
                  <a:gd name="T15" fmla="*/ 7 h 19"/>
                  <a:gd name="T16" fmla="*/ 0 w 32"/>
                  <a:gd name="T17" fmla="*/ 15 h 19"/>
                  <a:gd name="T18" fmla="*/ 1 w 32"/>
                  <a:gd name="T19" fmla="*/ 15 h 19"/>
                  <a:gd name="T20" fmla="*/ 15 w 32"/>
                  <a:gd name="T21" fmla="*/ 9 h 19"/>
                  <a:gd name="T22" fmla="*/ 24 w 32"/>
                  <a:gd name="T23" fmla="*/ 14 h 19"/>
                  <a:gd name="T24" fmla="*/ 31 w 32"/>
                  <a:gd name="T25" fmla="*/ 19 h 19"/>
                  <a:gd name="T26" fmla="*/ 31 w 32"/>
                  <a:gd name="T2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9">
                    <a:moveTo>
                      <a:pt x="31" y="18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0" y="17"/>
                    </a:cubicBezTo>
                    <a:cubicBezTo>
                      <a:pt x="27" y="15"/>
                      <a:pt x="27" y="9"/>
                      <a:pt x="24" y="6"/>
                    </a:cubicBezTo>
                    <a:cubicBezTo>
                      <a:pt x="23" y="5"/>
                      <a:pt x="21" y="5"/>
                      <a:pt x="20" y="4"/>
                    </a:cubicBezTo>
                    <a:cubicBezTo>
                      <a:pt x="18" y="3"/>
                      <a:pt x="16" y="2"/>
                      <a:pt x="14" y="1"/>
                    </a:cubicBezTo>
                    <a:cubicBezTo>
                      <a:pt x="13" y="0"/>
                      <a:pt x="12" y="0"/>
                      <a:pt x="12" y="1"/>
                    </a:cubicBezTo>
                    <a:cubicBezTo>
                      <a:pt x="9" y="2"/>
                      <a:pt x="8" y="6"/>
                      <a:pt x="4" y="7"/>
                    </a:cubicBezTo>
                    <a:cubicBezTo>
                      <a:pt x="1" y="8"/>
                      <a:pt x="1" y="12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5" y="12"/>
                      <a:pt x="10" y="9"/>
                      <a:pt x="15" y="9"/>
                    </a:cubicBezTo>
                    <a:cubicBezTo>
                      <a:pt x="19" y="10"/>
                      <a:pt x="21" y="12"/>
                      <a:pt x="24" y="14"/>
                    </a:cubicBezTo>
                    <a:cubicBezTo>
                      <a:pt x="26" y="15"/>
                      <a:pt x="28" y="16"/>
                      <a:pt x="31" y="19"/>
                    </a:cubicBezTo>
                    <a:cubicBezTo>
                      <a:pt x="31" y="19"/>
                      <a:pt x="32" y="18"/>
                      <a:pt x="31" y="18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379"/>
              <p:cNvSpPr/>
              <p:nvPr/>
            </p:nvSpPr>
            <p:spPr bwMode="auto">
              <a:xfrm>
                <a:off x="3972" y="1491"/>
                <a:ext cx="48" cy="42"/>
              </a:xfrm>
              <a:custGeom>
                <a:avLst/>
                <a:gdLst>
                  <a:gd name="T0" fmla="*/ 17 w 18"/>
                  <a:gd name="T1" fmla="*/ 15 h 16"/>
                  <a:gd name="T2" fmla="*/ 5 w 18"/>
                  <a:gd name="T3" fmla="*/ 2 h 16"/>
                  <a:gd name="T4" fmla="*/ 4 w 18"/>
                  <a:gd name="T5" fmla="*/ 2 h 16"/>
                  <a:gd name="T6" fmla="*/ 3 w 18"/>
                  <a:gd name="T7" fmla="*/ 0 h 16"/>
                  <a:gd name="T8" fmla="*/ 2 w 18"/>
                  <a:gd name="T9" fmla="*/ 0 h 16"/>
                  <a:gd name="T10" fmla="*/ 4 w 18"/>
                  <a:gd name="T11" fmla="*/ 8 h 16"/>
                  <a:gd name="T12" fmla="*/ 17 w 18"/>
                  <a:gd name="T13" fmla="*/ 15 h 16"/>
                  <a:gd name="T14" fmla="*/ 17 w 18"/>
                  <a:gd name="T1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7" y="15"/>
                    </a:moveTo>
                    <a:cubicBezTo>
                      <a:pt x="13" y="11"/>
                      <a:pt x="6" y="9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0" y="2"/>
                      <a:pt x="2" y="6"/>
                      <a:pt x="4" y="8"/>
                    </a:cubicBezTo>
                    <a:cubicBezTo>
                      <a:pt x="7" y="12"/>
                      <a:pt x="12" y="12"/>
                      <a:pt x="17" y="15"/>
                    </a:cubicBezTo>
                    <a:cubicBezTo>
                      <a:pt x="17" y="16"/>
                      <a:pt x="18" y="15"/>
                      <a:pt x="17" y="15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380"/>
              <p:cNvSpPr/>
              <p:nvPr/>
            </p:nvSpPr>
            <p:spPr bwMode="auto">
              <a:xfrm>
                <a:off x="3986" y="1483"/>
                <a:ext cx="77" cy="53"/>
              </a:xfrm>
              <a:custGeom>
                <a:avLst/>
                <a:gdLst>
                  <a:gd name="T0" fmla="*/ 22 w 29"/>
                  <a:gd name="T1" fmla="*/ 19 h 20"/>
                  <a:gd name="T2" fmla="*/ 18 w 29"/>
                  <a:gd name="T3" fmla="*/ 7 h 20"/>
                  <a:gd name="T4" fmla="*/ 19 w 29"/>
                  <a:gd name="T5" fmla="*/ 7 h 20"/>
                  <a:gd name="T6" fmla="*/ 23 w 29"/>
                  <a:gd name="T7" fmla="*/ 6 h 20"/>
                  <a:gd name="T8" fmla="*/ 28 w 29"/>
                  <a:gd name="T9" fmla="*/ 1 h 20"/>
                  <a:gd name="T10" fmla="*/ 28 w 29"/>
                  <a:gd name="T11" fmla="*/ 0 h 20"/>
                  <a:gd name="T12" fmla="*/ 17 w 29"/>
                  <a:gd name="T13" fmla="*/ 4 h 20"/>
                  <a:gd name="T14" fmla="*/ 6 w 29"/>
                  <a:gd name="T15" fmla="*/ 2 h 20"/>
                  <a:gd name="T16" fmla="*/ 5 w 29"/>
                  <a:gd name="T17" fmla="*/ 2 h 20"/>
                  <a:gd name="T18" fmla="*/ 1 w 29"/>
                  <a:gd name="T19" fmla="*/ 1 h 20"/>
                  <a:gd name="T20" fmla="*/ 0 w 29"/>
                  <a:gd name="T21" fmla="*/ 2 h 20"/>
                  <a:gd name="T22" fmla="*/ 21 w 29"/>
                  <a:gd name="T23" fmla="*/ 19 h 20"/>
                  <a:gd name="T24" fmla="*/ 22 w 29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20">
                    <a:moveTo>
                      <a:pt x="22" y="19"/>
                    </a:moveTo>
                    <a:cubicBezTo>
                      <a:pt x="24" y="15"/>
                      <a:pt x="20" y="10"/>
                      <a:pt x="18" y="7"/>
                    </a:cubicBezTo>
                    <a:cubicBezTo>
                      <a:pt x="17" y="6"/>
                      <a:pt x="17" y="7"/>
                      <a:pt x="19" y="7"/>
                    </a:cubicBezTo>
                    <a:cubicBezTo>
                      <a:pt x="21" y="7"/>
                      <a:pt x="22" y="6"/>
                      <a:pt x="23" y="6"/>
                    </a:cubicBezTo>
                    <a:cubicBezTo>
                      <a:pt x="25" y="5"/>
                      <a:pt x="27" y="2"/>
                      <a:pt x="28" y="1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4" y="3"/>
                      <a:pt x="21" y="4"/>
                      <a:pt x="17" y="4"/>
                    </a:cubicBezTo>
                    <a:cubicBezTo>
                      <a:pt x="14" y="4"/>
                      <a:pt x="8" y="3"/>
                      <a:pt x="6" y="2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9" y="7"/>
                      <a:pt x="19" y="8"/>
                      <a:pt x="21" y="19"/>
                    </a:cubicBezTo>
                    <a:cubicBezTo>
                      <a:pt x="21" y="20"/>
                      <a:pt x="22" y="20"/>
                      <a:pt x="22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381"/>
              <p:cNvSpPr/>
              <p:nvPr/>
            </p:nvSpPr>
            <p:spPr bwMode="auto">
              <a:xfrm>
                <a:off x="3930" y="1491"/>
                <a:ext cx="29" cy="34"/>
              </a:xfrm>
              <a:custGeom>
                <a:avLst/>
                <a:gdLst>
                  <a:gd name="T0" fmla="*/ 6 w 11"/>
                  <a:gd name="T1" fmla="*/ 8 h 13"/>
                  <a:gd name="T2" fmla="*/ 11 w 11"/>
                  <a:gd name="T3" fmla="*/ 2 h 13"/>
                  <a:gd name="T4" fmla="*/ 11 w 11"/>
                  <a:gd name="T5" fmla="*/ 1 h 13"/>
                  <a:gd name="T6" fmla="*/ 9 w 11"/>
                  <a:gd name="T7" fmla="*/ 0 h 13"/>
                  <a:gd name="T8" fmla="*/ 9 w 11"/>
                  <a:gd name="T9" fmla="*/ 0 h 13"/>
                  <a:gd name="T10" fmla="*/ 8 w 11"/>
                  <a:gd name="T11" fmla="*/ 1 h 13"/>
                  <a:gd name="T12" fmla="*/ 8 w 11"/>
                  <a:gd name="T13" fmla="*/ 1 h 13"/>
                  <a:gd name="T14" fmla="*/ 0 w 11"/>
                  <a:gd name="T15" fmla="*/ 12 h 13"/>
                  <a:gd name="T16" fmla="*/ 1 w 11"/>
                  <a:gd name="T17" fmla="*/ 13 h 13"/>
                  <a:gd name="T18" fmla="*/ 6 w 11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8"/>
                    </a:moveTo>
                    <a:cubicBezTo>
                      <a:pt x="8" y="6"/>
                      <a:pt x="10" y="4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5"/>
                      <a:pt x="3" y="9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ubicBezTo>
                      <a:pt x="3" y="12"/>
                      <a:pt x="4" y="9"/>
                      <a:pt x="6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382"/>
              <p:cNvSpPr/>
              <p:nvPr/>
            </p:nvSpPr>
            <p:spPr bwMode="auto">
              <a:xfrm>
                <a:off x="3887" y="1475"/>
                <a:ext cx="72" cy="50"/>
              </a:xfrm>
              <a:custGeom>
                <a:avLst/>
                <a:gdLst>
                  <a:gd name="T0" fmla="*/ 1 w 27"/>
                  <a:gd name="T1" fmla="*/ 18 h 19"/>
                  <a:gd name="T2" fmla="*/ 6 w 27"/>
                  <a:gd name="T3" fmla="*/ 13 h 19"/>
                  <a:gd name="T4" fmla="*/ 12 w 27"/>
                  <a:gd name="T5" fmla="*/ 9 h 19"/>
                  <a:gd name="T6" fmla="*/ 25 w 27"/>
                  <a:gd name="T7" fmla="*/ 4 h 19"/>
                  <a:gd name="T8" fmla="*/ 26 w 27"/>
                  <a:gd name="T9" fmla="*/ 4 h 19"/>
                  <a:gd name="T10" fmla="*/ 27 w 27"/>
                  <a:gd name="T11" fmla="*/ 4 h 19"/>
                  <a:gd name="T12" fmla="*/ 27 w 27"/>
                  <a:gd name="T13" fmla="*/ 3 h 19"/>
                  <a:gd name="T14" fmla="*/ 4 w 27"/>
                  <a:gd name="T15" fmla="*/ 12 h 19"/>
                  <a:gd name="T16" fmla="*/ 2 w 27"/>
                  <a:gd name="T17" fmla="*/ 15 h 19"/>
                  <a:gd name="T18" fmla="*/ 2 w 27"/>
                  <a:gd name="T19" fmla="*/ 15 h 19"/>
                  <a:gd name="T20" fmla="*/ 2 w 27"/>
                  <a:gd name="T21" fmla="*/ 15 h 19"/>
                  <a:gd name="T22" fmla="*/ 1 w 27"/>
                  <a:gd name="T23" fmla="*/ 18 h 19"/>
                  <a:gd name="T24" fmla="*/ 1 w 27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19">
                    <a:moveTo>
                      <a:pt x="1" y="18"/>
                    </a:moveTo>
                    <a:cubicBezTo>
                      <a:pt x="3" y="17"/>
                      <a:pt x="4" y="15"/>
                      <a:pt x="6" y="13"/>
                    </a:cubicBezTo>
                    <a:cubicBezTo>
                      <a:pt x="8" y="12"/>
                      <a:pt x="10" y="10"/>
                      <a:pt x="12" y="9"/>
                    </a:cubicBezTo>
                    <a:cubicBezTo>
                      <a:pt x="16" y="6"/>
                      <a:pt x="21" y="6"/>
                      <a:pt x="25" y="4"/>
                    </a:cubicBezTo>
                    <a:cubicBezTo>
                      <a:pt x="25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7" y="4"/>
                    </a:cubicBezTo>
                    <a:cubicBezTo>
                      <a:pt x="27" y="4"/>
                      <a:pt x="27" y="3"/>
                      <a:pt x="27" y="3"/>
                    </a:cubicBezTo>
                    <a:cubicBezTo>
                      <a:pt x="18" y="0"/>
                      <a:pt x="9" y="6"/>
                      <a:pt x="4" y="12"/>
                    </a:cubicBezTo>
                    <a:cubicBezTo>
                      <a:pt x="3" y="13"/>
                      <a:pt x="3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7"/>
                      <a:pt x="1" y="18"/>
                    </a:cubicBezTo>
                    <a:cubicBezTo>
                      <a:pt x="0" y="19"/>
                      <a:pt x="1" y="19"/>
                      <a:pt x="1" y="1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383"/>
              <p:cNvSpPr/>
              <p:nvPr/>
            </p:nvSpPr>
            <p:spPr bwMode="auto">
              <a:xfrm>
                <a:off x="3956" y="1504"/>
                <a:ext cx="51" cy="59"/>
              </a:xfrm>
              <a:custGeom>
                <a:avLst/>
                <a:gdLst>
                  <a:gd name="T0" fmla="*/ 18 w 19"/>
                  <a:gd name="T1" fmla="*/ 19 h 22"/>
                  <a:gd name="T2" fmla="*/ 8 w 19"/>
                  <a:gd name="T3" fmla="*/ 9 h 22"/>
                  <a:gd name="T4" fmla="*/ 6 w 19"/>
                  <a:gd name="T5" fmla="*/ 3 h 22"/>
                  <a:gd name="T6" fmla="*/ 6 w 19"/>
                  <a:gd name="T7" fmla="*/ 1 h 22"/>
                  <a:gd name="T8" fmla="*/ 5 w 19"/>
                  <a:gd name="T9" fmla="*/ 0 h 22"/>
                  <a:gd name="T10" fmla="*/ 4 w 19"/>
                  <a:gd name="T11" fmla="*/ 1 h 22"/>
                  <a:gd name="T12" fmla="*/ 5 w 19"/>
                  <a:gd name="T13" fmla="*/ 6 h 22"/>
                  <a:gd name="T14" fmla="*/ 0 w 19"/>
                  <a:gd name="T15" fmla="*/ 21 h 22"/>
                  <a:gd name="T16" fmla="*/ 1 w 19"/>
                  <a:gd name="T17" fmla="*/ 22 h 22"/>
                  <a:gd name="T18" fmla="*/ 7 w 19"/>
                  <a:gd name="T19" fmla="*/ 11 h 22"/>
                  <a:gd name="T20" fmla="*/ 9 w 19"/>
                  <a:gd name="T21" fmla="*/ 15 h 22"/>
                  <a:gd name="T22" fmla="*/ 9 w 19"/>
                  <a:gd name="T23" fmla="*/ 15 h 22"/>
                  <a:gd name="T24" fmla="*/ 11 w 19"/>
                  <a:gd name="T25" fmla="*/ 17 h 22"/>
                  <a:gd name="T26" fmla="*/ 18 w 19"/>
                  <a:gd name="T27" fmla="*/ 20 h 22"/>
                  <a:gd name="T28" fmla="*/ 18 w 19"/>
                  <a:gd name="T29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22">
                    <a:moveTo>
                      <a:pt x="18" y="19"/>
                    </a:moveTo>
                    <a:cubicBezTo>
                      <a:pt x="13" y="17"/>
                      <a:pt x="10" y="14"/>
                      <a:pt x="8" y="9"/>
                    </a:cubicBezTo>
                    <a:cubicBezTo>
                      <a:pt x="8" y="7"/>
                      <a:pt x="7" y="5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5" y="3"/>
                      <a:pt x="5" y="4"/>
                      <a:pt x="5" y="6"/>
                    </a:cubicBezTo>
                    <a:cubicBezTo>
                      <a:pt x="6" y="12"/>
                      <a:pt x="6" y="17"/>
                      <a:pt x="0" y="21"/>
                    </a:cubicBezTo>
                    <a:cubicBezTo>
                      <a:pt x="0" y="21"/>
                      <a:pt x="0" y="22"/>
                      <a:pt x="1" y="22"/>
                    </a:cubicBezTo>
                    <a:cubicBezTo>
                      <a:pt x="5" y="20"/>
                      <a:pt x="7" y="15"/>
                      <a:pt x="7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10" y="17"/>
                      <a:pt x="11" y="17"/>
                    </a:cubicBezTo>
                    <a:cubicBezTo>
                      <a:pt x="13" y="19"/>
                      <a:pt x="15" y="19"/>
                      <a:pt x="18" y="20"/>
                    </a:cubicBezTo>
                    <a:cubicBezTo>
                      <a:pt x="18" y="20"/>
                      <a:pt x="19" y="19"/>
                      <a:pt x="18" y="1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84"/>
              <p:cNvSpPr/>
              <p:nvPr/>
            </p:nvSpPr>
            <p:spPr bwMode="auto">
              <a:xfrm>
                <a:off x="3895" y="1424"/>
                <a:ext cx="45" cy="43"/>
              </a:xfrm>
              <a:custGeom>
                <a:avLst/>
                <a:gdLst>
                  <a:gd name="T0" fmla="*/ 16 w 17"/>
                  <a:gd name="T1" fmla="*/ 15 h 16"/>
                  <a:gd name="T2" fmla="*/ 12 w 17"/>
                  <a:gd name="T3" fmla="*/ 6 h 16"/>
                  <a:gd name="T4" fmla="*/ 11 w 17"/>
                  <a:gd name="T5" fmla="*/ 6 h 16"/>
                  <a:gd name="T6" fmla="*/ 1 w 17"/>
                  <a:gd name="T7" fmla="*/ 2 h 16"/>
                  <a:gd name="T8" fmla="*/ 1 w 17"/>
                  <a:gd name="T9" fmla="*/ 2 h 16"/>
                  <a:gd name="T10" fmla="*/ 3 w 17"/>
                  <a:gd name="T11" fmla="*/ 5 h 16"/>
                  <a:gd name="T12" fmla="*/ 7 w 17"/>
                  <a:gd name="T13" fmla="*/ 7 h 16"/>
                  <a:gd name="T14" fmla="*/ 16 w 17"/>
                  <a:gd name="T15" fmla="*/ 16 h 16"/>
                  <a:gd name="T16" fmla="*/ 16 w 17"/>
                  <a:gd name="T17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6">
                    <a:moveTo>
                      <a:pt x="16" y="15"/>
                    </a:moveTo>
                    <a:cubicBezTo>
                      <a:pt x="15" y="12"/>
                      <a:pt x="14" y="8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8" y="3"/>
                      <a:pt x="4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4" y="6"/>
                      <a:pt x="5" y="7"/>
                      <a:pt x="7" y="7"/>
                    </a:cubicBezTo>
                    <a:cubicBezTo>
                      <a:pt x="11" y="8"/>
                      <a:pt x="12" y="13"/>
                      <a:pt x="16" y="16"/>
                    </a:cubicBezTo>
                    <a:cubicBezTo>
                      <a:pt x="16" y="16"/>
                      <a:pt x="17" y="16"/>
                      <a:pt x="16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85"/>
              <p:cNvSpPr/>
              <p:nvPr/>
            </p:nvSpPr>
            <p:spPr bwMode="auto">
              <a:xfrm>
                <a:off x="3940" y="1440"/>
                <a:ext cx="67" cy="37"/>
              </a:xfrm>
              <a:custGeom>
                <a:avLst/>
                <a:gdLst>
                  <a:gd name="T0" fmla="*/ 16 w 25"/>
                  <a:gd name="T1" fmla="*/ 12 h 14"/>
                  <a:gd name="T2" fmla="*/ 25 w 25"/>
                  <a:gd name="T3" fmla="*/ 2 h 14"/>
                  <a:gd name="T4" fmla="*/ 24 w 25"/>
                  <a:gd name="T5" fmla="*/ 1 h 14"/>
                  <a:gd name="T6" fmla="*/ 23 w 25"/>
                  <a:gd name="T7" fmla="*/ 2 h 14"/>
                  <a:gd name="T8" fmla="*/ 22 w 25"/>
                  <a:gd name="T9" fmla="*/ 2 h 14"/>
                  <a:gd name="T10" fmla="*/ 13 w 25"/>
                  <a:gd name="T11" fmla="*/ 11 h 14"/>
                  <a:gd name="T12" fmla="*/ 12 w 25"/>
                  <a:gd name="T13" fmla="*/ 7 h 14"/>
                  <a:gd name="T14" fmla="*/ 13 w 25"/>
                  <a:gd name="T15" fmla="*/ 1 h 14"/>
                  <a:gd name="T16" fmla="*/ 12 w 25"/>
                  <a:gd name="T17" fmla="*/ 1 h 14"/>
                  <a:gd name="T18" fmla="*/ 11 w 25"/>
                  <a:gd name="T19" fmla="*/ 6 h 14"/>
                  <a:gd name="T20" fmla="*/ 6 w 25"/>
                  <a:gd name="T21" fmla="*/ 6 h 14"/>
                  <a:gd name="T22" fmla="*/ 5 w 25"/>
                  <a:gd name="T23" fmla="*/ 6 h 14"/>
                  <a:gd name="T24" fmla="*/ 6 w 25"/>
                  <a:gd name="T25" fmla="*/ 9 h 14"/>
                  <a:gd name="T26" fmla="*/ 3 w 25"/>
                  <a:gd name="T27" fmla="*/ 8 h 14"/>
                  <a:gd name="T28" fmla="*/ 1 w 25"/>
                  <a:gd name="T29" fmla="*/ 7 h 14"/>
                  <a:gd name="T30" fmla="*/ 0 w 25"/>
                  <a:gd name="T31" fmla="*/ 7 h 14"/>
                  <a:gd name="T32" fmla="*/ 12 w 25"/>
                  <a:gd name="T33" fmla="*/ 14 h 14"/>
                  <a:gd name="T34" fmla="*/ 16 w 25"/>
                  <a:gd name="T3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14">
                    <a:moveTo>
                      <a:pt x="16" y="12"/>
                    </a:moveTo>
                    <a:cubicBezTo>
                      <a:pt x="20" y="10"/>
                      <a:pt x="23" y="5"/>
                      <a:pt x="25" y="2"/>
                    </a:cubicBezTo>
                    <a:cubicBezTo>
                      <a:pt x="25" y="1"/>
                      <a:pt x="24" y="1"/>
                      <a:pt x="24" y="1"/>
                    </a:cubicBezTo>
                    <a:cubicBezTo>
                      <a:pt x="24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2" y="2"/>
                    </a:cubicBezTo>
                    <a:cubicBezTo>
                      <a:pt x="21" y="4"/>
                      <a:pt x="17" y="11"/>
                      <a:pt x="13" y="11"/>
                    </a:cubicBezTo>
                    <a:cubicBezTo>
                      <a:pt x="12" y="11"/>
                      <a:pt x="12" y="8"/>
                      <a:pt x="12" y="7"/>
                    </a:cubicBezTo>
                    <a:cubicBezTo>
                      <a:pt x="13" y="5"/>
                      <a:pt x="13" y="3"/>
                      <a:pt x="13" y="1"/>
                    </a:cubicBezTo>
                    <a:cubicBezTo>
                      <a:pt x="13" y="1"/>
                      <a:pt x="12" y="0"/>
                      <a:pt x="12" y="1"/>
                    </a:cubicBezTo>
                    <a:cubicBezTo>
                      <a:pt x="12" y="3"/>
                      <a:pt x="12" y="4"/>
                      <a:pt x="11" y="6"/>
                    </a:cubicBezTo>
                    <a:cubicBezTo>
                      <a:pt x="10" y="12"/>
                      <a:pt x="7" y="6"/>
                      <a:pt x="6" y="6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2" y="11"/>
                      <a:pt x="7" y="14"/>
                      <a:pt x="12" y="14"/>
                    </a:cubicBezTo>
                    <a:cubicBezTo>
                      <a:pt x="13" y="13"/>
                      <a:pt x="15" y="13"/>
                      <a:pt x="16" y="1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86"/>
              <p:cNvSpPr/>
              <p:nvPr/>
            </p:nvSpPr>
            <p:spPr bwMode="auto">
              <a:xfrm>
                <a:off x="3948" y="1464"/>
                <a:ext cx="43" cy="40"/>
              </a:xfrm>
              <a:custGeom>
                <a:avLst/>
                <a:gdLst>
                  <a:gd name="T0" fmla="*/ 15 w 16"/>
                  <a:gd name="T1" fmla="*/ 7 h 15"/>
                  <a:gd name="T2" fmla="*/ 13 w 16"/>
                  <a:gd name="T3" fmla="*/ 2 h 15"/>
                  <a:gd name="T4" fmla="*/ 11 w 16"/>
                  <a:gd name="T5" fmla="*/ 2 h 15"/>
                  <a:gd name="T6" fmla="*/ 6 w 16"/>
                  <a:gd name="T7" fmla="*/ 1 h 15"/>
                  <a:gd name="T8" fmla="*/ 1 w 16"/>
                  <a:gd name="T9" fmla="*/ 4 h 15"/>
                  <a:gd name="T10" fmla="*/ 1 w 16"/>
                  <a:gd name="T11" fmla="*/ 9 h 15"/>
                  <a:gd name="T12" fmla="*/ 3 w 16"/>
                  <a:gd name="T13" fmla="*/ 11 h 15"/>
                  <a:gd name="T14" fmla="*/ 6 w 16"/>
                  <a:gd name="T15" fmla="*/ 12 h 15"/>
                  <a:gd name="T16" fmla="*/ 15 w 16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15" y="7"/>
                    </a:moveTo>
                    <a:cubicBezTo>
                      <a:pt x="15" y="6"/>
                      <a:pt x="14" y="3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4" y="0"/>
                      <a:pt x="2" y="2"/>
                      <a:pt x="1" y="4"/>
                    </a:cubicBezTo>
                    <a:cubicBezTo>
                      <a:pt x="0" y="5"/>
                      <a:pt x="1" y="8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1"/>
                      <a:pt x="5" y="11"/>
                      <a:pt x="6" y="12"/>
                    </a:cubicBezTo>
                    <a:cubicBezTo>
                      <a:pt x="10" y="15"/>
                      <a:pt x="16" y="12"/>
                      <a:pt x="15" y="7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87"/>
              <p:cNvSpPr/>
              <p:nvPr/>
            </p:nvSpPr>
            <p:spPr bwMode="auto">
              <a:xfrm>
                <a:off x="3948" y="1469"/>
                <a:ext cx="40" cy="35"/>
              </a:xfrm>
              <a:custGeom>
                <a:avLst/>
                <a:gdLst>
                  <a:gd name="T0" fmla="*/ 15 w 15"/>
                  <a:gd name="T1" fmla="*/ 7 h 13"/>
                  <a:gd name="T2" fmla="*/ 14 w 15"/>
                  <a:gd name="T3" fmla="*/ 7 h 13"/>
                  <a:gd name="T4" fmla="*/ 12 w 15"/>
                  <a:gd name="T5" fmla="*/ 8 h 13"/>
                  <a:gd name="T6" fmla="*/ 13 w 15"/>
                  <a:gd name="T7" fmla="*/ 7 h 13"/>
                  <a:gd name="T8" fmla="*/ 12 w 15"/>
                  <a:gd name="T9" fmla="*/ 6 h 13"/>
                  <a:gd name="T10" fmla="*/ 11 w 15"/>
                  <a:gd name="T11" fmla="*/ 7 h 13"/>
                  <a:gd name="T12" fmla="*/ 8 w 15"/>
                  <a:gd name="T13" fmla="*/ 5 h 13"/>
                  <a:gd name="T14" fmla="*/ 7 w 15"/>
                  <a:gd name="T15" fmla="*/ 4 h 13"/>
                  <a:gd name="T16" fmla="*/ 7 w 15"/>
                  <a:gd name="T17" fmla="*/ 3 h 13"/>
                  <a:gd name="T18" fmla="*/ 1 w 15"/>
                  <a:gd name="T19" fmla="*/ 2 h 13"/>
                  <a:gd name="T20" fmla="*/ 1 w 15"/>
                  <a:gd name="T21" fmla="*/ 6 h 13"/>
                  <a:gd name="T22" fmla="*/ 5 w 15"/>
                  <a:gd name="T23" fmla="*/ 9 h 13"/>
                  <a:gd name="T24" fmla="*/ 10 w 15"/>
                  <a:gd name="T25" fmla="*/ 12 h 13"/>
                  <a:gd name="T26" fmla="*/ 15 w 15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3">
                    <a:moveTo>
                      <a:pt x="15" y="7"/>
                    </a:moveTo>
                    <a:cubicBezTo>
                      <a:pt x="15" y="7"/>
                      <a:pt x="14" y="7"/>
                      <a:pt x="14" y="7"/>
                    </a:cubicBezTo>
                    <a:cubicBezTo>
                      <a:pt x="14" y="7"/>
                      <a:pt x="12" y="9"/>
                      <a:pt x="12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9" y="7"/>
                      <a:pt x="8" y="6"/>
                      <a:pt x="8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3" y="0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  <a:cubicBezTo>
                      <a:pt x="2" y="8"/>
                      <a:pt x="4" y="8"/>
                      <a:pt x="5" y="9"/>
                    </a:cubicBezTo>
                    <a:cubicBezTo>
                      <a:pt x="7" y="10"/>
                      <a:pt x="8" y="11"/>
                      <a:pt x="10" y="12"/>
                    </a:cubicBezTo>
                    <a:cubicBezTo>
                      <a:pt x="13" y="13"/>
                      <a:pt x="14" y="9"/>
                      <a:pt x="15" y="7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88"/>
              <p:cNvSpPr/>
              <p:nvPr/>
            </p:nvSpPr>
            <p:spPr bwMode="auto">
              <a:xfrm>
                <a:off x="3943" y="1480"/>
                <a:ext cx="40" cy="21"/>
              </a:xfrm>
              <a:custGeom>
                <a:avLst/>
                <a:gdLst>
                  <a:gd name="T0" fmla="*/ 15 w 15"/>
                  <a:gd name="T1" fmla="*/ 5 h 8"/>
                  <a:gd name="T2" fmla="*/ 15 w 15"/>
                  <a:gd name="T3" fmla="*/ 5 h 8"/>
                  <a:gd name="T4" fmla="*/ 9 w 15"/>
                  <a:gd name="T5" fmla="*/ 3 h 8"/>
                  <a:gd name="T6" fmla="*/ 4 w 15"/>
                  <a:gd name="T7" fmla="*/ 1 h 8"/>
                  <a:gd name="T8" fmla="*/ 3 w 15"/>
                  <a:gd name="T9" fmla="*/ 0 h 8"/>
                  <a:gd name="T10" fmla="*/ 10 w 15"/>
                  <a:gd name="T11" fmla="*/ 7 h 8"/>
                  <a:gd name="T12" fmla="*/ 15 w 15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8">
                    <a:moveTo>
                      <a:pt x="15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2" y="7"/>
                      <a:pt x="11" y="4"/>
                      <a:pt x="9" y="3"/>
                    </a:cubicBezTo>
                    <a:cubicBezTo>
                      <a:pt x="7" y="2"/>
                      <a:pt x="3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0" y="4"/>
                      <a:pt x="7" y="7"/>
                      <a:pt x="10" y="7"/>
                    </a:cubicBezTo>
                    <a:cubicBezTo>
                      <a:pt x="12" y="8"/>
                      <a:pt x="14" y="8"/>
                      <a:pt x="15" y="5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89"/>
              <p:cNvSpPr/>
              <p:nvPr/>
            </p:nvSpPr>
            <p:spPr bwMode="auto">
              <a:xfrm>
                <a:off x="3962" y="1477"/>
                <a:ext cx="16" cy="11"/>
              </a:xfrm>
              <a:custGeom>
                <a:avLst/>
                <a:gdLst>
                  <a:gd name="T0" fmla="*/ 1 w 6"/>
                  <a:gd name="T1" fmla="*/ 1 h 4"/>
                  <a:gd name="T2" fmla="*/ 1 w 6"/>
                  <a:gd name="T3" fmla="*/ 1 h 4"/>
                  <a:gd name="T4" fmla="*/ 2 w 6"/>
                  <a:gd name="T5" fmla="*/ 2 h 4"/>
                  <a:gd name="T6" fmla="*/ 3 w 6"/>
                  <a:gd name="T7" fmla="*/ 3 h 4"/>
                  <a:gd name="T8" fmla="*/ 3 w 6"/>
                  <a:gd name="T9" fmla="*/ 3 h 4"/>
                  <a:gd name="T10" fmla="*/ 3 w 6"/>
                  <a:gd name="T11" fmla="*/ 3 h 4"/>
                  <a:gd name="T12" fmla="*/ 5 w 6"/>
                  <a:gd name="T13" fmla="*/ 4 h 4"/>
                  <a:gd name="T14" fmla="*/ 6 w 6"/>
                  <a:gd name="T15" fmla="*/ 4 h 4"/>
                  <a:gd name="T16" fmla="*/ 6 w 6"/>
                  <a:gd name="T17" fmla="*/ 1 h 4"/>
                  <a:gd name="T18" fmla="*/ 5 w 6"/>
                  <a:gd name="T19" fmla="*/ 1 h 4"/>
                  <a:gd name="T20" fmla="*/ 3 w 6"/>
                  <a:gd name="T21" fmla="*/ 0 h 4"/>
                  <a:gd name="T22" fmla="*/ 1 w 6"/>
                  <a:gd name="T23" fmla="*/ 0 h 4"/>
                  <a:gd name="T24" fmla="*/ 1 w 6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90"/>
              <p:cNvSpPr/>
              <p:nvPr/>
            </p:nvSpPr>
            <p:spPr bwMode="auto">
              <a:xfrm>
                <a:off x="4582" y="1472"/>
                <a:ext cx="115" cy="152"/>
              </a:xfrm>
              <a:custGeom>
                <a:avLst/>
                <a:gdLst>
                  <a:gd name="T0" fmla="*/ 27 w 43"/>
                  <a:gd name="T1" fmla="*/ 13 h 57"/>
                  <a:gd name="T2" fmla="*/ 24 w 43"/>
                  <a:gd name="T3" fmla="*/ 11 h 57"/>
                  <a:gd name="T4" fmla="*/ 17 w 43"/>
                  <a:gd name="T5" fmla="*/ 3 h 57"/>
                  <a:gd name="T6" fmla="*/ 2 w 43"/>
                  <a:gd name="T7" fmla="*/ 11 h 57"/>
                  <a:gd name="T8" fmla="*/ 3 w 43"/>
                  <a:gd name="T9" fmla="*/ 29 h 57"/>
                  <a:gd name="T10" fmla="*/ 4 w 43"/>
                  <a:gd name="T11" fmla="*/ 34 h 57"/>
                  <a:gd name="T12" fmla="*/ 9 w 43"/>
                  <a:gd name="T13" fmla="*/ 43 h 57"/>
                  <a:gd name="T14" fmla="*/ 12 w 43"/>
                  <a:gd name="T15" fmla="*/ 49 h 57"/>
                  <a:gd name="T16" fmla="*/ 23 w 43"/>
                  <a:gd name="T17" fmla="*/ 54 h 57"/>
                  <a:gd name="T18" fmla="*/ 37 w 43"/>
                  <a:gd name="T19" fmla="*/ 36 h 57"/>
                  <a:gd name="T20" fmla="*/ 40 w 43"/>
                  <a:gd name="T21" fmla="*/ 20 h 57"/>
                  <a:gd name="T22" fmla="*/ 27 w 43"/>
                  <a:gd name="T23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57">
                    <a:moveTo>
                      <a:pt x="27" y="13"/>
                    </a:moveTo>
                    <a:cubicBezTo>
                      <a:pt x="24" y="14"/>
                      <a:pt x="26" y="16"/>
                      <a:pt x="24" y="11"/>
                    </a:cubicBezTo>
                    <a:cubicBezTo>
                      <a:pt x="22" y="7"/>
                      <a:pt x="20" y="5"/>
                      <a:pt x="17" y="3"/>
                    </a:cubicBezTo>
                    <a:cubicBezTo>
                      <a:pt x="12" y="0"/>
                      <a:pt x="4" y="7"/>
                      <a:pt x="2" y="11"/>
                    </a:cubicBezTo>
                    <a:cubicBezTo>
                      <a:pt x="0" y="15"/>
                      <a:pt x="1" y="24"/>
                      <a:pt x="3" y="29"/>
                    </a:cubicBezTo>
                    <a:cubicBezTo>
                      <a:pt x="3" y="31"/>
                      <a:pt x="3" y="32"/>
                      <a:pt x="4" y="34"/>
                    </a:cubicBezTo>
                    <a:cubicBezTo>
                      <a:pt x="6" y="37"/>
                      <a:pt x="8" y="39"/>
                      <a:pt x="9" y="43"/>
                    </a:cubicBezTo>
                    <a:cubicBezTo>
                      <a:pt x="10" y="45"/>
                      <a:pt x="11" y="47"/>
                      <a:pt x="12" y="49"/>
                    </a:cubicBezTo>
                    <a:cubicBezTo>
                      <a:pt x="14" y="53"/>
                      <a:pt x="19" y="57"/>
                      <a:pt x="23" y="54"/>
                    </a:cubicBezTo>
                    <a:cubicBezTo>
                      <a:pt x="29" y="49"/>
                      <a:pt x="31" y="41"/>
                      <a:pt x="37" y="36"/>
                    </a:cubicBezTo>
                    <a:cubicBezTo>
                      <a:pt x="41" y="31"/>
                      <a:pt x="43" y="26"/>
                      <a:pt x="40" y="20"/>
                    </a:cubicBezTo>
                    <a:cubicBezTo>
                      <a:pt x="38" y="16"/>
                      <a:pt x="32" y="12"/>
                      <a:pt x="27" y="13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91"/>
              <p:cNvSpPr/>
              <p:nvPr/>
            </p:nvSpPr>
            <p:spPr bwMode="auto">
              <a:xfrm>
                <a:off x="4587" y="1480"/>
                <a:ext cx="62" cy="91"/>
              </a:xfrm>
              <a:custGeom>
                <a:avLst/>
                <a:gdLst>
                  <a:gd name="T0" fmla="*/ 15 w 23"/>
                  <a:gd name="T1" fmla="*/ 33 h 34"/>
                  <a:gd name="T2" fmla="*/ 20 w 23"/>
                  <a:gd name="T3" fmla="*/ 19 h 34"/>
                  <a:gd name="T4" fmla="*/ 23 w 23"/>
                  <a:gd name="T5" fmla="*/ 12 h 34"/>
                  <a:gd name="T6" fmla="*/ 21 w 23"/>
                  <a:gd name="T7" fmla="*/ 7 h 34"/>
                  <a:gd name="T8" fmla="*/ 19 w 23"/>
                  <a:gd name="T9" fmla="*/ 3 h 34"/>
                  <a:gd name="T10" fmla="*/ 14 w 23"/>
                  <a:gd name="T11" fmla="*/ 0 h 34"/>
                  <a:gd name="T12" fmla="*/ 14 w 23"/>
                  <a:gd name="T13" fmla="*/ 0 h 34"/>
                  <a:gd name="T14" fmla="*/ 14 w 23"/>
                  <a:gd name="T15" fmla="*/ 0 h 34"/>
                  <a:gd name="T16" fmla="*/ 13 w 23"/>
                  <a:gd name="T17" fmla="*/ 0 h 34"/>
                  <a:gd name="T18" fmla="*/ 13 w 23"/>
                  <a:gd name="T19" fmla="*/ 1 h 34"/>
                  <a:gd name="T20" fmla="*/ 14 w 23"/>
                  <a:gd name="T21" fmla="*/ 2 h 34"/>
                  <a:gd name="T22" fmla="*/ 18 w 23"/>
                  <a:gd name="T23" fmla="*/ 5 h 34"/>
                  <a:gd name="T24" fmla="*/ 14 w 23"/>
                  <a:gd name="T25" fmla="*/ 16 h 34"/>
                  <a:gd name="T26" fmla="*/ 12 w 23"/>
                  <a:gd name="T27" fmla="*/ 20 h 34"/>
                  <a:gd name="T28" fmla="*/ 10 w 23"/>
                  <a:gd name="T29" fmla="*/ 23 h 34"/>
                  <a:gd name="T30" fmla="*/ 9 w 23"/>
                  <a:gd name="T31" fmla="*/ 23 h 34"/>
                  <a:gd name="T32" fmla="*/ 5 w 23"/>
                  <a:gd name="T33" fmla="*/ 23 h 34"/>
                  <a:gd name="T34" fmla="*/ 1 w 23"/>
                  <a:gd name="T35" fmla="*/ 23 h 34"/>
                  <a:gd name="T36" fmla="*/ 1 w 23"/>
                  <a:gd name="T37" fmla="*/ 23 h 34"/>
                  <a:gd name="T38" fmla="*/ 14 w 23"/>
                  <a:gd name="T39" fmla="*/ 34 h 34"/>
                  <a:gd name="T40" fmla="*/ 15 w 23"/>
                  <a:gd name="T41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34">
                    <a:moveTo>
                      <a:pt x="15" y="33"/>
                    </a:moveTo>
                    <a:cubicBezTo>
                      <a:pt x="15" y="28"/>
                      <a:pt x="17" y="24"/>
                      <a:pt x="20" y="19"/>
                    </a:cubicBezTo>
                    <a:cubicBezTo>
                      <a:pt x="21" y="17"/>
                      <a:pt x="23" y="14"/>
                      <a:pt x="23" y="12"/>
                    </a:cubicBezTo>
                    <a:cubicBezTo>
                      <a:pt x="23" y="10"/>
                      <a:pt x="22" y="8"/>
                      <a:pt x="21" y="7"/>
                    </a:cubicBezTo>
                    <a:cubicBezTo>
                      <a:pt x="21" y="5"/>
                      <a:pt x="20" y="4"/>
                      <a:pt x="19" y="3"/>
                    </a:cubicBezTo>
                    <a:cubicBezTo>
                      <a:pt x="18" y="2"/>
                      <a:pt x="16" y="1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4" y="1"/>
                      <a:pt x="14" y="2"/>
                    </a:cubicBezTo>
                    <a:cubicBezTo>
                      <a:pt x="15" y="3"/>
                      <a:pt x="17" y="4"/>
                      <a:pt x="18" y="5"/>
                    </a:cubicBezTo>
                    <a:cubicBezTo>
                      <a:pt x="19" y="9"/>
                      <a:pt x="17" y="14"/>
                      <a:pt x="14" y="16"/>
                    </a:cubicBezTo>
                    <a:cubicBezTo>
                      <a:pt x="13" y="17"/>
                      <a:pt x="12" y="18"/>
                      <a:pt x="12" y="20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7" y="23"/>
                      <a:pt x="6" y="23"/>
                      <a:pt x="5" y="23"/>
                    </a:cubicBezTo>
                    <a:cubicBezTo>
                      <a:pt x="4" y="23"/>
                      <a:pt x="2" y="23"/>
                      <a:pt x="1" y="23"/>
                    </a:cubicBezTo>
                    <a:cubicBezTo>
                      <a:pt x="1" y="23"/>
                      <a:pt x="0" y="23"/>
                      <a:pt x="1" y="23"/>
                    </a:cubicBezTo>
                    <a:cubicBezTo>
                      <a:pt x="4" y="28"/>
                      <a:pt x="9" y="31"/>
                      <a:pt x="14" y="34"/>
                    </a:cubicBezTo>
                    <a:cubicBezTo>
                      <a:pt x="14" y="34"/>
                      <a:pt x="15" y="34"/>
                      <a:pt x="15" y="3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92"/>
              <p:cNvSpPr/>
              <p:nvPr/>
            </p:nvSpPr>
            <p:spPr bwMode="auto">
              <a:xfrm>
                <a:off x="4630" y="1517"/>
                <a:ext cx="64" cy="86"/>
              </a:xfrm>
              <a:custGeom>
                <a:avLst/>
                <a:gdLst>
                  <a:gd name="T0" fmla="*/ 16 w 24"/>
                  <a:gd name="T1" fmla="*/ 1 h 32"/>
                  <a:gd name="T2" fmla="*/ 8 w 24"/>
                  <a:gd name="T3" fmla="*/ 2 h 32"/>
                  <a:gd name="T4" fmla="*/ 8 w 24"/>
                  <a:gd name="T5" fmla="*/ 3 h 32"/>
                  <a:gd name="T6" fmla="*/ 11 w 24"/>
                  <a:gd name="T7" fmla="*/ 3 h 32"/>
                  <a:gd name="T8" fmla="*/ 16 w 24"/>
                  <a:gd name="T9" fmla="*/ 5 h 32"/>
                  <a:gd name="T10" fmla="*/ 20 w 24"/>
                  <a:gd name="T11" fmla="*/ 14 h 32"/>
                  <a:gd name="T12" fmla="*/ 20 w 24"/>
                  <a:gd name="T13" fmla="*/ 15 h 32"/>
                  <a:gd name="T14" fmla="*/ 20 w 24"/>
                  <a:gd name="T15" fmla="*/ 15 h 32"/>
                  <a:gd name="T16" fmla="*/ 12 w 24"/>
                  <a:gd name="T17" fmla="*/ 17 h 32"/>
                  <a:gd name="T18" fmla="*/ 10 w 24"/>
                  <a:gd name="T19" fmla="*/ 18 h 32"/>
                  <a:gd name="T20" fmla="*/ 6 w 24"/>
                  <a:gd name="T21" fmla="*/ 16 h 32"/>
                  <a:gd name="T22" fmla="*/ 2 w 24"/>
                  <a:gd name="T23" fmla="*/ 18 h 32"/>
                  <a:gd name="T24" fmla="*/ 0 w 24"/>
                  <a:gd name="T25" fmla="*/ 18 h 32"/>
                  <a:gd name="T26" fmla="*/ 0 w 24"/>
                  <a:gd name="T27" fmla="*/ 19 h 32"/>
                  <a:gd name="T28" fmla="*/ 6 w 24"/>
                  <a:gd name="T29" fmla="*/ 28 h 32"/>
                  <a:gd name="T30" fmla="*/ 9 w 24"/>
                  <a:gd name="T31" fmla="*/ 23 h 32"/>
                  <a:gd name="T32" fmla="*/ 14 w 24"/>
                  <a:gd name="T33" fmla="*/ 21 h 32"/>
                  <a:gd name="T34" fmla="*/ 21 w 24"/>
                  <a:gd name="T35" fmla="*/ 15 h 32"/>
                  <a:gd name="T36" fmla="*/ 21 w 24"/>
                  <a:gd name="T37" fmla="*/ 15 h 32"/>
                  <a:gd name="T38" fmla="*/ 21 w 24"/>
                  <a:gd name="T39" fmla="*/ 15 h 32"/>
                  <a:gd name="T40" fmla="*/ 22 w 24"/>
                  <a:gd name="T41" fmla="*/ 3 h 32"/>
                  <a:gd name="T42" fmla="*/ 16 w 24"/>
                  <a:gd name="T4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2">
                    <a:moveTo>
                      <a:pt x="16" y="1"/>
                    </a:moveTo>
                    <a:cubicBezTo>
                      <a:pt x="13" y="0"/>
                      <a:pt x="11" y="1"/>
                      <a:pt x="8" y="2"/>
                    </a:cubicBezTo>
                    <a:cubicBezTo>
                      <a:pt x="8" y="2"/>
                      <a:pt x="7" y="3"/>
                      <a:pt x="8" y="3"/>
                    </a:cubicBezTo>
                    <a:cubicBezTo>
                      <a:pt x="9" y="3"/>
                      <a:pt x="10" y="3"/>
                      <a:pt x="11" y="3"/>
                    </a:cubicBezTo>
                    <a:cubicBezTo>
                      <a:pt x="13" y="4"/>
                      <a:pt x="14" y="4"/>
                      <a:pt x="16" y="5"/>
                    </a:cubicBezTo>
                    <a:cubicBezTo>
                      <a:pt x="20" y="7"/>
                      <a:pt x="21" y="10"/>
                      <a:pt x="20" y="14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17"/>
                      <a:pt x="15" y="16"/>
                      <a:pt x="12" y="17"/>
                    </a:cubicBezTo>
                    <a:cubicBezTo>
                      <a:pt x="11" y="17"/>
                      <a:pt x="11" y="18"/>
                      <a:pt x="10" y="18"/>
                    </a:cubicBezTo>
                    <a:cubicBezTo>
                      <a:pt x="6" y="20"/>
                      <a:pt x="7" y="17"/>
                      <a:pt x="6" y="16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1" y="18"/>
                      <a:pt x="1" y="18"/>
                      <a:pt x="0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2"/>
                      <a:pt x="1" y="32"/>
                      <a:pt x="6" y="28"/>
                    </a:cubicBezTo>
                    <a:cubicBezTo>
                      <a:pt x="7" y="26"/>
                      <a:pt x="7" y="25"/>
                      <a:pt x="9" y="23"/>
                    </a:cubicBezTo>
                    <a:cubicBezTo>
                      <a:pt x="11" y="22"/>
                      <a:pt x="13" y="22"/>
                      <a:pt x="14" y="21"/>
                    </a:cubicBezTo>
                    <a:cubicBezTo>
                      <a:pt x="17" y="20"/>
                      <a:pt x="20" y="18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4" y="11"/>
                      <a:pt x="24" y="7"/>
                      <a:pt x="22" y="3"/>
                    </a:cubicBezTo>
                    <a:cubicBezTo>
                      <a:pt x="20" y="1"/>
                      <a:pt x="18" y="1"/>
                      <a:pt x="16" y="1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3"/>
              <p:cNvSpPr/>
              <p:nvPr/>
            </p:nvSpPr>
            <p:spPr bwMode="auto">
              <a:xfrm>
                <a:off x="4585" y="1480"/>
                <a:ext cx="43" cy="45"/>
              </a:xfrm>
              <a:custGeom>
                <a:avLst/>
                <a:gdLst>
                  <a:gd name="T0" fmla="*/ 16 w 16"/>
                  <a:gd name="T1" fmla="*/ 1 h 17"/>
                  <a:gd name="T2" fmla="*/ 4 w 16"/>
                  <a:gd name="T3" fmla="*/ 6 h 17"/>
                  <a:gd name="T4" fmla="*/ 3 w 16"/>
                  <a:gd name="T5" fmla="*/ 6 h 17"/>
                  <a:gd name="T6" fmla="*/ 0 w 16"/>
                  <a:gd name="T7" fmla="*/ 17 h 17"/>
                  <a:gd name="T8" fmla="*/ 0 w 16"/>
                  <a:gd name="T9" fmla="*/ 17 h 17"/>
                  <a:gd name="T10" fmla="*/ 0 w 16"/>
                  <a:gd name="T11" fmla="*/ 17 h 17"/>
                  <a:gd name="T12" fmla="*/ 0 w 16"/>
                  <a:gd name="T13" fmla="*/ 17 h 17"/>
                  <a:gd name="T14" fmla="*/ 2 w 16"/>
                  <a:gd name="T15" fmla="*/ 17 h 17"/>
                  <a:gd name="T16" fmla="*/ 6 w 16"/>
                  <a:gd name="T17" fmla="*/ 11 h 17"/>
                  <a:gd name="T18" fmla="*/ 7 w 16"/>
                  <a:gd name="T19" fmla="*/ 10 h 17"/>
                  <a:gd name="T20" fmla="*/ 8 w 16"/>
                  <a:gd name="T21" fmla="*/ 6 h 17"/>
                  <a:gd name="T22" fmla="*/ 16 w 16"/>
                  <a:gd name="T23" fmla="*/ 2 h 17"/>
                  <a:gd name="T24" fmla="*/ 16 w 16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7">
                    <a:moveTo>
                      <a:pt x="16" y="1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0" y="9"/>
                      <a:pt x="0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" y="17"/>
                      <a:pt x="2" y="17"/>
                    </a:cubicBezTo>
                    <a:cubicBezTo>
                      <a:pt x="1" y="14"/>
                      <a:pt x="3" y="10"/>
                      <a:pt x="6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8" y="9"/>
                      <a:pt x="6" y="7"/>
                      <a:pt x="8" y="6"/>
                    </a:cubicBezTo>
                    <a:cubicBezTo>
                      <a:pt x="11" y="5"/>
                      <a:pt x="14" y="4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394"/>
              <p:cNvSpPr/>
              <p:nvPr/>
            </p:nvSpPr>
            <p:spPr bwMode="auto">
              <a:xfrm>
                <a:off x="4638" y="1507"/>
                <a:ext cx="38" cy="21"/>
              </a:xfrm>
              <a:custGeom>
                <a:avLst/>
                <a:gdLst>
                  <a:gd name="T0" fmla="*/ 10 w 14"/>
                  <a:gd name="T1" fmla="*/ 1 h 8"/>
                  <a:gd name="T2" fmla="*/ 10 w 14"/>
                  <a:gd name="T3" fmla="*/ 1 h 8"/>
                  <a:gd name="T4" fmla="*/ 4 w 14"/>
                  <a:gd name="T5" fmla="*/ 8 h 8"/>
                  <a:gd name="T6" fmla="*/ 5 w 14"/>
                  <a:gd name="T7" fmla="*/ 7 h 8"/>
                  <a:gd name="T8" fmla="*/ 8 w 14"/>
                  <a:gd name="T9" fmla="*/ 6 h 8"/>
                  <a:gd name="T10" fmla="*/ 8 w 14"/>
                  <a:gd name="T11" fmla="*/ 5 h 8"/>
                  <a:gd name="T12" fmla="*/ 8 w 14"/>
                  <a:gd name="T13" fmla="*/ 4 h 8"/>
                  <a:gd name="T14" fmla="*/ 13 w 14"/>
                  <a:gd name="T15" fmla="*/ 3 h 8"/>
                  <a:gd name="T16" fmla="*/ 13 w 14"/>
                  <a:gd name="T17" fmla="*/ 2 h 8"/>
                  <a:gd name="T18" fmla="*/ 10 w 14"/>
                  <a:gd name="T1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7" y="0"/>
                      <a:pt x="0" y="5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6"/>
                      <a:pt x="6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10" y="4"/>
                      <a:pt x="11" y="3"/>
                      <a:pt x="13" y="3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2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395"/>
              <p:cNvSpPr/>
              <p:nvPr/>
            </p:nvSpPr>
            <p:spPr bwMode="auto">
              <a:xfrm>
                <a:off x="4620" y="1555"/>
                <a:ext cx="157" cy="238"/>
              </a:xfrm>
              <a:custGeom>
                <a:avLst/>
                <a:gdLst>
                  <a:gd name="T0" fmla="*/ 44 w 59"/>
                  <a:gd name="T1" fmla="*/ 9 h 89"/>
                  <a:gd name="T2" fmla="*/ 40 w 59"/>
                  <a:gd name="T3" fmla="*/ 10 h 89"/>
                  <a:gd name="T4" fmla="*/ 35 w 59"/>
                  <a:gd name="T5" fmla="*/ 5 h 89"/>
                  <a:gd name="T6" fmla="*/ 27 w 59"/>
                  <a:gd name="T7" fmla="*/ 1 h 89"/>
                  <a:gd name="T8" fmla="*/ 24 w 59"/>
                  <a:gd name="T9" fmla="*/ 3 h 89"/>
                  <a:gd name="T10" fmla="*/ 15 w 59"/>
                  <a:gd name="T11" fmla="*/ 9 h 89"/>
                  <a:gd name="T12" fmla="*/ 3 w 59"/>
                  <a:gd name="T13" fmla="*/ 26 h 89"/>
                  <a:gd name="T14" fmla="*/ 5 w 59"/>
                  <a:gd name="T15" fmla="*/ 40 h 89"/>
                  <a:gd name="T16" fmla="*/ 9 w 59"/>
                  <a:gd name="T17" fmla="*/ 52 h 89"/>
                  <a:gd name="T18" fmla="*/ 13 w 59"/>
                  <a:gd name="T19" fmla="*/ 62 h 89"/>
                  <a:gd name="T20" fmla="*/ 12 w 59"/>
                  <a:gd name="T21" fmla="*/ 63 h 89"/>
                  <a:gd name="T22" fmla="*/ 12 w 59"/>
                  <a:gd name="T23" fmla="*/ 63 h 89"/>
                  <a:gd name="T24" fmla="*/ 11 w 59"/>
                  <a:gd name="T25" fmla="*/ 63 h 89"/>
                  <a:gd name="T26" fmla="*/ 11 w 59"/>
                  <a:gd name="T27" fmla="*/ 69 h 89"/>
                  <a:gd name="T28" fmla="*/ 12 w 59"/>
                  <a:gd name="T29" fmla="*/ 69 h 89"/>
                  <a:gd name="T30" fmla="*/ 13 w 59"/>
                  <a:gd name="T31" fmla="*/ 68 h 89"/>
                  <a:gd name="T32" fmla="*/ 22 w 59"/>
                  <a:gd name="T33" fmla="*/ 84 h 89"/>
                  <a:gd name="T34" fmla="*/ 27 w 59"/>
                  <a:gd name="T35" fmla="*/ 71 h 89"/>
                  <a:gd name="T36" fmla="*/ 33 w 59"/>
                  <a:gd name="T37" fmla="*/ 73 h 89"/>
                  <a:gd name="T38" fmla="*/ 41 w 59"/>
                  <a:gd name="T39" fmla="*/ 75 h 89"/>
                  <a:gd name="T40" fmla="*/ 54 w 59"/>
                  <a:gd name="T41" fmla="*/ 47 h 89"/>
                  <a:gd name="T42" fmla="*/ 51 w 59"/>
                  <a:gd name="T43" fmla="*/ 43 h 89"/>
                  <a:gd name="T44" fmla="*/ 53 w 59"/>
                  <a:gd name="T45" fmla="*/ 38 h 89"/>
                  <a:gd name="T46" fmla="*/ 58 w 59"/>
                  <a:gd name="T47" fmla="*/ 27 h 89"/>
                  <a:gd name="T48" fmla="*/ 56 w 59"/>
                  <a:gd name="T49" fmla="*/ 24 h 89"/>
                  <a:gd name="T50" fmla="*/ 54 w 59"/>
                  <a:gd name="T51" fmla="*/ 17 h 89"/>
                  <a:gd name="T52" fmla="*/ 44 w 59"/>
                  <a:gd name="T53" fmla="*/ 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89">
                    <a:moveTo>
                      <a:pt x="44" y="9"/>
                    </a:moveTo>
                    <a:cubicBezTo>
                      <a:pt x="42" y="9"/>
                      <a:pt x="41" y="9"/>
                      <a:pt x="40" y="10"/>
                    </a:cubicBezTo>
                    <a:cubicBezTo>
                      <a:pt x="36" y="11"/>
                      <a:pt x="36" y="8"/>
                      <a:pt x="35" y="5"/>
                    </a:cubicBezTo>
                    <a:cubicBezTo>
                      <a:pt x="34" y="2"/>
                      <a:pt x="30" y="0"/>
                      <a:pt x="27" y="1"/>
                    </a:cubicBezTo>
                    <a:cubicBezTo>
                      <a:pt x="26" y="1"/>
                      <a:pt x="25" y="2"/>
                      <a:pt x="24" y="3"/>
                    </a:cubicBezTo>
                    <a:cubicBezTo>
                      <a:pt x="21" y="6"/>
                      <a:pt x="17" y="6"/>
                      <a:pt x="15" y="9"/>
                    </a:cubicBezTo>
                    <a:cubicBezTo>
                      <a:pt x="10" y="13"/>
                      <a:pt x="5" y="20"/>
                      <a:pt x="3" y="26"/>
                    </a:cubicBezTo>
                    <a:cubicBezTo>
                      <a:pt x="0" y="31"/>
                      <a:pt x="3" y="36"/>
                      <a:pt x="5" y="40"/>
                    </a:cubicBezTo>
                    <a:cubicBezTo>
                      <a:pt x="7" y="44"/>
                      <a:pt x="8" y="48"/>
                      <a:pt x="9" y="52"/>
                    </a:cubicBezTo>
                    <a:cubicBezTo>
                      <a:pt x="9" y="55"/>
                      <a:pt x="12" y="60"/>
                      <a:pt x="13" y="62"/>
                    </a:cubicBezTo>
                    <a:cubicBezTo>
                      <a:pt x="13" y="62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2" y="63"/>
                      <a:pt x="12" y="63"/>
                      <a:pt x="11" y="63"/>
                    </a:cubicBezTo>
                    <a:cubicBezTo>
                      <a:pt x="11" y="65"/>
                      <a:pt x="11" y="67"/>
                      <a:pt x="11" y="69"/>
                    </a:cubicBezTo>
                    <a:cubicBezTo>
                      <a:pt x="11" y="70"/>
                      <a:pt x="12" y="70"/>
                      <a:pt x="12" y="69"/>
                    </a:cubicBezTo>
                    <a:cubicBezTo>
                      <a:pt x="12" y="69"/>
                      <a:pt x="13" y="69"/>
                      <a:pt x="13" y="68"/>
                    </a:cubicBezTo>
                    <a:cubicBezTo>
                      <a:pt x="14" y="76"/>
                      <a:pt x="17" y="89"/>
                      <a:pt x="22" y="84"/>
                    </a:cubicBezTo>
                    <a:cubicBezTo>
                      <a:pt x="27" y="81"/>
                      <a:pt x="27" y="76"/>
                      <a:pt x="27" y="71"/>
                    </a:cubicBezTo>
                    <a:cubicBezTo>
                      <a:pt x="27" y="67"/>
                      <a:pt x="31" y="72"/>
                      <a:pt x="33" y="73"/>
                    </a:cubicBezTo>
                    <a:cubicBezTo>
                      <a:pt x="35" y="75"/>
                      <a:pt x="38" y="75"/>
                      <a:pt x="41" y="75"/>
                    </a:cubicBezTo>
                    <a:cubicBezTo>
                      <a:pt x="53" y="74"/>
                      <a:pt x="57" y="57"/>
                      <a:pt x="54" y="47"/>
                    </a:cubicBezTo>
                    <a:cubicBezTo>
                      <a:pt x="54" y="45"/>
                      <a:pt x="52" y="44"/>
                      <a:pt x="51" y="43"/>
                    </a:cubicBezTo>
                    <a:cubicBezTo>
                      <a:pt x="48" y="40"/>
                      <a:pt x="50" y="40"/>
                      <a:pt x="53" y="38"/>
                    </a:cubicBezTo>
                    <a:cubicBezTo>
                      <a:pt x="56" y="36"/>
                      <a:pt x="59" y="30"/>
                      <a:pt x="58" y="27"/>
                    </a:cubicBezTo>
                    <a:cubicBezTo>
                      <a:pt x="58" y="25"/>
                      <a:pt x="57" y="25"/>
                      <a:pt x="56" y="24"/>
                    </a:cubicBezTo>
                    <a:cubicBezTo>
                      <a:pt x="52" y="21"/>
                      <a:pt x="56" y="19"/>
                      <a:pt x="54" y="17"/>
                    </a:cubicBezTo>
                    <a:cubicBezTo>
                      <a:pt x="52" y="14"/>
                      <a:pt x="48" y="9"/>
                      <a:pt x="44" y="9"/>
                    </a:cubicBezTo>
                    <a:close/>
                  </a:path>
                </a:pathLst>
              </a:custGeom>
              <a:solidFill>
                <a:srgbClr val="60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396"/>
              <p:cNvSpPr/>
              <p:nvPr/>
            </p:nvSpPr>
            <p:spPr bwMode="auto">
              <a:xfrm>
                <a:off x="4628" y="1563"/>
                <a:ext cx="136" cy="203"/>
              </a:xfrm>
              <a:custGeom>
                <a:avLst/>
                <a:gdLst>
                  <a:gd name="T0" fmla="*/ 35 w 51"/>
                  <a:gd name="T1" fmla="*/ 8 h 76"/>
                  <a:gd name="T2" fmla="*/ 32 w 51"/>
                  <a:gd name="T3" fmla="*/ 11 h 76"/>
                  <a:gd name="T4" fmla="*/ 30 w 51"/>
                  <a:gd name="T5" fmla="*/ 13 h 76"/>
                  <a:gd name="T6" fmla="*/ 23 w 51"/>
                  <a:gd name="T7" fmla="*/ 10 h 76"/>
                  <a:gd name="T8" fmla="*/ 22 w 51"/>
                  <a:gd name="T9" fmla="*/ 0 h 76"/>
                  <a:gd name="T10" fmla="*/ 22 w 51"/>
                  <a:gd name="T11" fmla="*/ 0 h 76"/>
                  <a:gd name="T12" fmla="*/ 5 w 51"/>
                  <a:gd name="T13" fmla="*/ 29 h 76"/>
                  <a:gd name="T14" fmla="*/ 6 w 51"/>
                  <a:gd name="T15" fmla="*/ 40 h 76"/>
                  <a:gd name="T16" fmla="*/ 5 w 51"/>
                  <a:gd name="T17" fmla="*/ 46 h 76"/>
                  <a:gd name="T18" fmla="*/ 8 w 51"/>
                  <a:gd name="T19" fmla="*/ 52 h 76"/>
                  <a:gd name="T20" fmla="*/ 12 w 51"/>
                  <a:gd name="T21" fmla="*/ 61 h 76"/>
                  <a:gd name="T22" fmla="*/ 17 w 51"/>
                  <a:gd name="T23" fmla="*/ 75 h 76"/>
                  <a:gd name="T24" fmla="*/ 18 w 51"/>
                  <a:gd name="T25" fmla="*/ 76 h 76"/>
                  <a:gd name="T26" fmla="*/ 24 w 51"/>
                  <a:gd name="T27" fmla="*/ 58 h 76"/>
                  <a:gd name="T28" fmla="*/ 22 w 51"/>
                  <a:gd name="T29" fmla="*/ 51 h 76"/>
                  <a:gd name="T30" fmla="*/ 30 w 51"/>
                  <a:gd name="T31" fmla="*/ 49 h 76"/>
                  <a:gd name="T32" fmla="*/ 35 w 51"/>
                  <a:gd name="T33" fmla="*/ 57 h 76"/>
                  <a:gd name="T34" fmla="*/ 36 w 51"/>
                  <a:gd name="T35" fmla="*/ 57 h 76"/>
                  <a:gd name="T36" fmla="*/ 40 w 51"/>
                  <a:gd name="T37" fmla="*/ 53 h 76"/>
                  <a:gd name="T38" fmla="*/ 49 w 51"/>
                  <a:gd name="T39" fmla="*/ 58 h 76"/>
                  <a:gd name="T40" fmla="*/ 50 w 51"/>
                  <a:gd name="T41" fmla="*/ 58 h 76"/>
                  <a:gd name="T42" fmla="*/ 50 w 51"/>
                  <a:gd name="T43" fmla="*/ 46 h 76"/>
                  <a:gd name="T44" fmla="*/ 44 w 51"/>
                  <a:gd name="T45" fmla="*/ 33 h 76"/>
                  <a:gd name="T46" fmla="*/ 47 w 51"/>
                  <a:gd name="T47" fmla="*/ 25 h 76"/>
                  <a:gd name="T48" fmla="*/ 41 w 51"/>
                  <a:gd name="T49" fmla="*/ 20 h 76"/>
                  <a:gd name="T50" fmla="*/ 41 w 51"/>
                  <a:gd name="T51" fmla="*/ 19 h 76"/>
                  <a:gd name="T52" fmla="*/ 39 w 51"/>
                  <a:gd name="T53" fmla="*/ 17 h 76"/>
                  <a:gd name="T54" fmla="*/ 39 w 51"/>
                  <a:gd name="T55" fmla="*/ 10 h 76"/>
                  <a:gd name="T56" fmla="*/ 35 w 51"/>
                  <a:gd name="T57" fmla="*/ 8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" h="76">
                    <a:moveTo>
                      <a:pt x="35" y="8"/>
                    </a:moveTo>
                    <a:cubicBezTo>
                      <a:pt x="34" y="9"/>
                      <a:pt x="32" y="10"/>
                      <a:pt x="32" y="11"/>
                    </a:cubicBezTo>
                    <a:cubicBezTo>
                      <a:pt x="31" y="12"/>
                      <a:pt x="30" y="12"/>
                      <a:pt x="30" y="13"/>
                    </a:cubicBezTo>
                    <a:cubicBezTo>
                      <a:pt x="27" y="16"/>
                      <a:pt x="20" y="13"/>
                      <a:pt x="23" y="10"/>
                    </a:cubicBezTo>
                    <a:cubicBezTo>
                      <a:pt x="25" y="7"/>
                      <a:pt x="20" y="4"/>
                      <a:pt x="22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0" y="5"/>
                      <a:pt x="0" y="15"/>
                      <a:pt x="5" y="29"/>
                    </a:cubicBezTo>
                    <a:cubicBezTo>
                      <a:pt x="7" y="33"/>
                      <a:pt x="8" y="35"/>
                      <a:pt x="6" y="40"/>
                    </a:cubicBezTo>
                    <a:cubicBezTo>
                      <a:pt x="5" y="42"/>
                      <a:pt x="5" y="44"/>
                      <a:pt x="5" y="46"/>
                    </a:cubicBezTo>
                    <a:cubicBezTo>
                      <a:pt x="6" y="48"/>
                      <a:pt x="7" y="51"/>
                      <a:pt x="8" y="52"/>
                    </a:cubicBezTo>
                    <a:cubicBezTo>
                      <a:pt x="10" y="55"/>
                      <a:pt x="11" y="58"/>
                      <a:pt x="12" y="61"/>
                    </a:cubicBezTo>
                    <a:cubicBezTo>
                      <a:pt x="14" y="66"/>
                      <a:pt x="17" y="70"/>
                      <a:pt x="17" y="75"/>
                    </a:cubicBezTo>
                    <a:cubicBezTo>
                      <a:pt x="17" y="76"/>
                      <a:pt x="17" y="76"/>
                      <a:pt x="18" y="76"/>
                    </a:cubicBezTo>
                    <a:cubicBezTo>
                      <a:pt x="23" y="73"/>
                      <a:pt x="25" y="64"/>
                      <a:pt x="24" y="58"/>
                    </a:cubicBezTo>
                    <a:cubicBezTo>
                      <a:pt x="24" y="57"/>
                      <a:pt x="21" y="52"/>
                      <a:pt x="22" y="51"/>
                    </a:cubicBezTo>
                    <a:cubicBezTo>
                      <a:pt x="24" y="50"/>
                      <a:pt x="28" y="47"/>
                      <a:pt x="30" y="49"/>
                    </a:cubicBezTo>
                    <a:cubicBezTo>
                      <a:pt x="32" y="51"/>
                      <a:pt x="34" y="54"/>
                      <a:pt x="35" y="57"/>
                    </a:cubicBezTo>
                    <a:cubicBezTo>
                      <a:pt x="35" y="57"/>
                      <a:pt x="36" y="57"/>
                      <a:pt x="36" y="57"/>
                    </a:cubicBezTo>
                    <a:cubicBezTo>
                      <a:pt x="36" y="57"/>
                      <a:pt x="40" y="53"/>
                      <a:pt x="40" y="53"/>
                    </a:cubicBezTo>
                    <a:cubicBezTo>
                      <a:pt x="43" y="54"/>
                      <a:pt x="47" y="56"/>
                      <a:pt x="49" y="58"/>
                    </a:cubicBezTo>
                    <a:cubicBezTo>
                      <a:pt x="49" y="59"/>
                      <a:pt x="49" y="58"/>
                      <a:pt x="50" y="58"/>
                    </a:cubicBezTo>
                    <a:cubicBezTo>
                      <a:pt x="51" y="54"/>
                      <a:pt x="51" y="51"/>
                      <a:pt x="50" y="46"/>
                    </a:cubicBezTo>
                    <a:cubicBezTo>
                      <a:pt x="49" y="42"/>
                      <a:pt x="41" y="38"/>
                      <a:pt x="44" y="33"/>
                    </a:cubicBezTo>
                    <a:cubicBezTo>
                      <a:pt x="46" y="30"/>
                      <a:pt x="48" y="29"/>
                      <a:pt x="47" y="25"/>
                    </a:cubicBezTo>
                    <a:cubicBezTo>
                      <a:pt x="46" y="23"/>
                      <a:pt x="39" y="23"/>
                      <a:pt x="41" y="20"/>
                    </a:cubicBezTo>
                    <a:cubicBezTo>
                      <a:pt x="42" y="19"/>
                      <a:pt x="41" y="19"/>
                      <a:pt x="41" y="19"/>
                    </a:cubicBezTo>
                    <a:cubicBezTo>
                      <a:pt x="38" y="19"/>
                      <a:pt x="39" y="19"/>
                      <a:pt x="39" y="17"/>
                    </a:cubicBezTo>
                    <a:cubicBezTo>
                      <a:pt x="39" y="14"/>
                      <a:pt x="39" y="12"/>
                      <a:pt x="39" y="10"/>
                    </a:cubicBezTo>
                    <a:cubicBezTo>
                      <a:pt x="38" y="8"/>
                      <a:pt x="37" y="8"/>
                      <a:pt x="35" y="8"/>
                    </a:cubicBezTo>
                    <a:close/>
                  </a:path>
                </a:pathLst>
              </a:custGeom>
              <a:solidFill>
                <a:srgbClr val="33A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397"/>
              <p:cNvSpPr/>
              <p:nvPr/>
            </p:nvSpPr>
            <p:spPr bwMode="auto">
              <a:xfrm>
                <a:off x="4636" y="1576"/>
                <a:ext cx="125" cy="172"/>
              </a:xfrm>
              <a:custGeom>
                <a:avLst/>
                <a:gdLst>
                  <a:gd name="T0" fmla="*/ 29 w 47"/>
                  <a:gd name="T1" fmla="*/ 9 h 64"/>
                  <a:gd name="T2" fmla="*/ 19 w 47"/>
                  <a:gd name="T3" fmla="*/ 10 h 64"/>
                  <a:gd name="T4" fmla="*/ 17 w 47"/>
                  <a:gd name="T5" fmla="*/ 8 h 64"/>
                  <a:gd name="T6" fmla="*/ 14 w 47"/>
                  <a:gd name="T7" fmla="*/ 9 h 64"/>
                  <a:gd name="T8" fmla="*/ 11 w 47"/>
                  <a:gd name="T9" fmla="*/ 1 h 64"/>
                  <a:gd name="T10" fmla="*/ 11 w 47"/>
                  <a:gd name="T11" fmla="*/ 0 h 64"/>
                  <a:gd name="T12" fmla="*/ 5 w 47"/>
                  <a:gd name="T13" fmla="*/ 21 h 64"/>
                  <a:gd name="T14" fmla="*/ 7 w 47"/>
                  <a:gd name="T15" fmla="*/ 33 h 64"/>
                  <a:gd name="T16" fmla="*/ 6 w 47"/>
                  <a:gd name="T17" fmla="*/ 42 h 64"/>
                  <a:gd name="T18" fmla="*/ 10 w 47"/>
                  <a:gd name="T19" fmla="*/ 52 h 64"/>
                  <a:gd name="T20" fmla="*/ 17 w 47"/>
                  <a:gd name="T21" fmla="*/ 64 h 64"/>
                  <a:gd name="T22" fmla="*/ 17 w 47"/>
                  <a:gd name="T23" fmla="*/ 64 h 64"/>
                  <a:gd name="T24" fmla="*/ 19 w 47"/>
                  <a:gd name="T25" fmla="*/ 54 h 64"/>
                  <a:gd name="T26" fmla="*/ 18 w 47"/>
                  <a:gd name="T27" fmla="*/ 50 h 64"/>
                  <a:gd name="T28" fmla="*/ 26 w 47"/>
                  <a:gd name="T29" fmla="*/ 39 h 64"/>
                  <a:gd name="T30" fmla="*/ 31 w 47"/>
                  <a:gd name="T31" fmla="*/ 37 h 64"/>
                  <a:gd name="T32" fmla="*/ 35 w 47"/>
                  <a:gd name="T33" fmla="*/ 37 h 64"/>
                  <a:gd name="T34" fmla="*/ 46 w 47"/>
                  <a:gd name="T35" fmla="*/ 48 h 64"/>
                  <a:gd name="T36" fmla="*/ 47 w 47"/>
                  <a:gd name="T37" fmla="*/ 48 h 64"/>
                  <a:gd name="T38" fmla="*/ 42 w 47"/>
                  <a:gd name="T39" fmla="*/ 34 h 64"/>
                  <a:gd name="T40" fmla="*/ 38 w 47"/>
                  <a:gd name="T41" fmla="*/ 31 h 64"/>
                  <a:gd name="T42" fmla="*/ 32 w 47"/>
                  <a:gd name="T43" fmla="*/ 25 h 64"/>
                  <a:gd name="T44" fmla="*/ 30 w 47"/>
                  <a:gd name="T45" fmla="*/ 24 h 64"/>
                  <a:gd name="T46" fmla="*/ 30 w 47"/>
                  <a:gd name="T47" fmla="*/ 19 h 64"/>
                  <a:gd name="T48" fmla="*/ 30 w 47"/>
                  <a:gd name="T49" fmla="*/ 17 h 64"/>
                  <a:gd name="T50" fmla="*/ 30 w 47"/>
                  <a:gd name="T51" fmla="*/ 10 h 64"/>
                  <a:gd name="T52" fmla="*/ 29 w 47"/>
                  <a:gd name="T53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64">
                    <a:moveTo>
                      <a:pt x="29" y="9"/>
                    </a:moveTo>
                    <a:cubicBezTo>
                      <a:pt x="26" y="11"/>
                      <a:pt x="23" y="16"/>
                      <a:pt x="19" y="10"/>
                    </a:cubicBezTo>
                    <a:cubicBezTo>
                      <a:pt x="19" y="9"/>
                      <a:pt x="18" y="9"/>
                      <a:pt x="17" y="8"/>
                    </a:cubicBezTo>
                    <a:cubicBezTo>
                      <a:pt x="16" y="8"/>
                      <a:pt x="15" y="8"/>
                      <a:pt x="14" y="9"/>
                    </a:cubicBezTo>
                    <a:cubicBezTo>
                      <a:pt x="8" y="12"/>
                      <a:pt x="9" y="4"/>
                      <a:pt x="11" y="1"/>
                    </a:cubicBezTo>
                    <a:cubicBezTo>
                      <a:pt x="12" y="1"/>
                      <a:pt x="11" y="0"/>
                      <a:pt x="11" y="0"/>
                    </a:cubicBezTo>
                    <a:cubicBezTo>
                      <a:pt x="3" y="5"/>
                      <a:pt x="0" y="13"/>
                      <a:pt x="5" y="21"/>
                    </a:cubicBezTo>
                    <a:cubicBezTo>
                      <a:pt x="9" y="25"/>
                      <a:pt x="9" y="28"/>
                      <a:pt x="7" y="33"/>
                    </a:cubicBezTo>
                    <a:cubicBezTo>
                      <a:pt x="6" y="36"/>
                      <a:pt x="6" y="39"/>
                      <a:pt x="6" y="42"/>
                    </a:cubicBezTo>
                    <a:cubicBezTo>
                      <a:pt x="6" y="46"/>
                      <a:pt x="8" y="49"/>
                      <a:pt x="10" y="52"/>
                    </a:cubicBezTo>
                    <a:cubicBezTo>
                      <a:pt x="13" y="56"/>
                      <a:pt x="14" y="60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9" y="61"/>
                      <a:pt x="20" y="58"/>
                      <a:pt x="19" y="54"/>
                    </a:cubicBezTo>
                    <a:cubicBezTo>
                      <a:pt x="19" y="53"/>
                      <a:pt x="18" y="51"/>
                      <a:pt x="18" y="50"/>
                    </a:cubicBezTo>
                    <a:cubicBezTo>
                      <a:pt x="15" y="43"/>
                      <a:pt x="19" y="38"/>
                      <a:pt x="26" y="39"/>
                    </a:cubicBezTo>
                    <a:cubicBezTo>
                      <a:pt x="28" y="39"/>
                      <a:pt x="30" y="39"/>
                      <a:pt x="31" y="37"/>
                    </a:cubicBezTo>
                    <a:cubicBezTo>
                      <a:pt x="31" y="35"/>
                      <a:pt x="34" y="37"/>
                      <a:pt x="35" y="37"/>
                    </a:cubicBezTo>
                    <a:cubicBezTo>
                      <a:pt x="41" y="38"/>
                      <a:pt x="44" y="43"/>
                      <a:pt x="46" y="48"/>
                    </a:cubicBezTo>
                    <a:cubicBezTo>
                      <a:pt x="46" y="49"/>
                      <a:pt x="47" y="49"/>
                      <a:pt x="47" y="48"/>
                    </a:cubicBezTo>
                    <a:cubicBezTo>
                      <a:pt x="47" y="43"/>
                      <a:pt x="45" y="38"/>
                      <a:pt x="42" y="34"/>
                    </a:cubicBezTo>
                    <a:cubicBezTo>
                      <a:pt x="41" y="33"/>
                      <a:pt x="40" y="32"/>
                      <a:pt x="38" y="31"/>
                    </a:cubicBezTo>
                    <a:cubicBezTo>
                      <a:pt x="35" y="30"/>
                      <a:pt x="34" y="27"/>
                      <a:pt x="32" y="25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28" y="24"/>
                      <a:pt x="30" y="20"/>
                      <a:pt x="30" y="19"/>
                    </a:cubicBezTo>
                    <a:cubicBezTo>
                      <a:pt x="30" y="18"/>
                      <a:pt x="30" y="18"/>
                      <a:pt x="30" y="17"/>
                    </a:cubicBezTo>
                    <a:cubicBezTo>
                      <a:pt x="28" y="16"/>
                      <a:pt x="30" y="12"/>
                      <a:pt x="30" y="10"/>
                    </a:cubicBezTo>
                    <a:cubicBezTo>
                      <a:pt x="31" y="9"/>
                      <a:pt x="30" y="9"/>
                      <a:pt x="29" y="9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398"/>
              <p:cNvSpPr/>
              <p:nvPr/>
            </p:nvSpPr>
            <p:spPr bwMode="auto">
              <a:xfrm>
                <a:off x="4751" y="1590"/>
                <a:ext cx="26" cy="75"/>
              </a:xfrm>
              <a:custGeom>
                <a:avLst/>
                <a:gdLst>
                  <a:gd name="T0" fmla="*/ 3 w 10"/>
                  <a:gd name="T1" fmla="*/ 0 h 28"/>
                  <a:gd name="T2" fmla="*/ 2 w 10"/>
                  <a:gd name="T3" fmla="*/ 0 h 28"/>
                  <a:gd name="T4" fmla="*/ 4 w 10"/>
                  <a:gd name="T5" fmla="*/ 12 h 28"/>
                  <a:gd name="T6" fmla="*/ 7 w 10"/>
                  <a:gd name="T7" fmla="*/ 21 h 28"/>
                  <a:gd name="T8" fmla="*/ 0 w 10"/>
                  <a:gd name="T9" fmla="*/ 27 h 28"/>
                  <a:gd name="T10" fmla="*/ 1 w 10"/>
                  <a:gd name="T11" fmla="*/ 28 h 28"/>
                  <a:gd name="T12" fmla="*/ 2 w 10"/>
                  <a:gd name="T13" fmla="*/ 27 h 28"/>
                  <a:gd name="T14" fmla="*/ 2 w 10"/>
                  <a:gd name="T15" fmla="*/ 27 h 28"/>
                  <a:gd name="T16" fmla="*/ 4 w 10"/>
                  <a:gd name="T17" fmla="*/ 26 h 28"/>
                  <a:gd name="T18" fmla="*/ 10 w 10"/>
                  <a:gd name="T19" fmla="*/ 19 h 28"/>
                  <a:gd name="T20" fmla="*/ 10 w 10"/>
                  <a:gd name="T21" fmla="*/ 17 h 28"/>
                  <a:gd name="T22" fmla="*/ 10 w 10"/>
                  <a:gd name="T23" fmla="*/ 15 h 28"/>
                  <a:gd name="T24" fmla="*/ 8 w 10"/>
                  <a:gd name="T25" fmla="*/ 12 h 28"/>
                  <a:gd name="T26" fmla="*/ 5 w 10"/>
                  <a:gd name="T27" fmla="*/ 5 h 28"/>
                  <a:gd name="T28" fmla="*/ 3 w 10"/>
                  <a:gd name="T2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5"/>
                      <a:pt x="2" y="9"/>
                      <a:pt x="4" y="12"/>
                    </a:cubicBezTo>
                    <a:cubicBezTo>
                      <a:pt x="6" y="15"/>
                      <a:pt x="8" y="18"/>
                      <a:pt x="7" y="21"/>
                    </a:cubicBezTo>
                    <a:cubicBezTo>
                      <a:pt x="6" y="24"/>
                      <a:pt x="3" y="26"/>
                      <a:pt x="0" y="27"/>
                    </a:cubicBezTo>
                    <a:cubicBezTo>
                      <a:pt x="0" y="27"/>
                      <a:pt x="0" y="28"/>
                      <a:pt x="1" y="28"/>
                    </a:cubicBezTo>
                    <a:cubicBezTo>
                      <a:pt x="1" y="28"/>
                      <a:pt x="2" y="28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3" y="27"/>
                      <a:pt x="4" y="26"/>
                    </a:cubicBezTo>
                    <a:cubicBezTo>
                      <a:pt x="6" y="25"/>
                      <a:pt x="9" y="22"/>
                      <a:pt x="10" y="19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4"/>
                      <a:pt x="9" y="13"/>
                      <a:pt x="8" y="12"/>
                    </a:cubicBezTo>
                    <a:cubicBezTo>
                      <a:pt x="6" y="10"/>
                      <a:pt x="5" y="8"/>
                      <a:pt x="5" y="5"/>
                    </a:cubicBezTo>
                    <a:cubicBezTo>
                      <a:pt x="5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399"/>
              <p:cNvSpPr/>
              <p:nvPr/>
            </p:nvSpPr>
            <p:spPr bwMode="auto">
              <a:xfrm>
                <a:off x="4694" y="1555"/>
                <a:ext cx="24" cy="35"/>
              </a:xfrm>
              <a:custGeom>
                <a:avLst/>
                <a:gdLst>
                  <a:gd name="T0" fmla="*/ 8 w 9"/>
                  <a:gd name="T1" fmla="*/ 13 h 13"/>
                  <a:gd name="T2" fmla="*/ 9 w 9"/>
                  <a:gd name="T3" fmla="*/ 9 h 13"/>
                  <a:gd name="T4" fmla="*/ 0 w 9"/>
                  <a:gd name="T5" fmla="*/ 1 h 13"/>
                  <a:gd name="T6" fmla="*/ 0 w 9"/>
                  <a:gd name="T7" fmla="*/ 2 h 13"/>
                  <a:gd name="T8" fmla="*/ 7 w 9"/>
                  <a:gd name="T9" fmla="*/ 12 h 13"/>
                  <a:gd name="T10" fmla="*/ 7 w 9"/>
                  <a:gd name="T11" fmla="*/ 12 h 13"/>
                  <a:gd name="T12" fmla="*/ 8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3"/>
                    </a:moveTo>
                    <a:cubicBezTo>
                      <a:pt x="9" y="11"/>
                      <a:pt x="9" y="10"/>
                      <a:pt x="9" y="9"/>
                    </a:cubicBezTo>
                    <a:cubicBezTo>
                      <a:pt x="8" y="5"/>
                      <a:pt x="4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2" y="5"/>
                      <a:pt x="9" y="7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3"/>
                      <a:pt x="8" y="13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00"/>
              <p:cNvSpPr/>
              <p:nvPr/>
            </p:nvSpPr>
            <p:spPr bwMode="auto">
              <a:xfrm>
                <a:off x="4721" y="1708"/>
                <a:ext cx="46" cy="45"/>
              </a:xfrm>
              <a:custGeom>
                <a:avLst/>
                <a:gdLst>
                  <a:gd name="T0" fmla="*/ 15 w 17"/>
                  <a:gd name="T1" fmla="*/ 0 h 17"/>
                  <a:gd name="T2" fmla="*/ 12 w 17"/>
                  <a:gd name="T3" fmla="*/ 8 h 17"/>
                  <a:gd name="T4" fmla="*/ 1 w 17"/>
                  <a:gd name="T5" fmla="*/ 16 h 17"/>
                  <a:gd name="T6" fmla="*/ 1 w 17"/>
                  <a:gd name="T7" fmla="*/ 17 h 17"/>
                  <a:gd name="T8" fmla="*/ 11 w 17"/>
                  <a:gd name="T9" fmla="*/ 13 h 17"/>
                  <a:gd name="T10" fmla="*/ 16 w 17"/>
                  <a:gd name="T11" fmla="*/ 0 h 17"/>
                  <a:gd name="T12" fmla="*/ 15 w 17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15" y="0"/>
                    </a:moveTo>
                    <a:cubicBezTo>
                      <a:pt x="14" y="3"/>
                      <a:pt x="14" y="6"/>
                      <a:pt x="12" y="8"/>
                    </a:cubicBezTo>
                    <a:cubicBezTo>
                      <a:pt x="9" y="11"/>
                      <a:pt x="5" y="14"/>
                      <a:pt x="1" y="16"/>
                    </a:cubicBezTo>
                    <a:cubicBezTo>
                      <a:pt x="0" y="16"/>
                      <a:pt x="1" y="17"/>
                      <a:pt x="1" y="17"/>
                    </a:cubicBezTo>
                    <a:cubicBezTo>
                      <a:pt x="6" y="17"/>
                      <a:pt x="9" y="15"/>
                      <a:pt x="11" y="13"/>
                    </a:cubicBezTo>
                    <a:cubicBezTo>
                      <a:pt x="15" y="11"/>
                      <a:pt x="17" y="4"/>
                      <a:pt x="16" y="0"/>
                    </a:cubicBezTo>
                    <a:cubicBezTo>
                      <a:pt x="16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008F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01"/>
              <p:cNvSpPr/>
              <p:nvPr/>
            </p:nvSpPr>
            <p:spPr bwMode="auto">
              <a:xfrm>
                <a:off x="4480" y="1541"/>
                <a:ext cx="228" cy="236"/>
              </a:xfrm>
              <a:custGeom>
                <a:avLst/>
                <a:gdLst>
                  <a:gd name="T0" fmla="*/ 66 w 85"/>
                  <a:gd name="T1" fmla="*/ 25 h 88"/>
                  <a:gd name="T2" fmla="*/ 61 w 85"/>
                  <a:gd name="T3" fmla="*/ 28 h 88"/>
                  <a:gd name="T4" fmla="*/ 59 w 85"/>
                  <a:gd name="T5" fmla="*/ 30 h 88"/>
                  <a:gd name="T6" fmla="*/ 61 w 85"/>
                  <a:gd name="T7" fmla="*/ 24 h 88"/>
                  <a:gd name="T8" fmla="*/ 57 w 85"/>
                  <a:gd name="T9" fmla="*/ 6 h 88"/>
                  <a:gd name="T10" fmla="*/ 51 w 85"/>
                  <a:gd name="T11" fmla="*/ 5 h 88"/>
                  <a:gd name="T12" fmla="*/ 44 w 85"/>
                  <a:gd name="T13" fmla="*/ 2 h 88"/>
                  <a:gd name="T14" fmla="*/ 42 w 85"/>
                  <a:gd name="T15" fmla="*/ 1 h 88"/>
                  <a:gd name="T16" fmla="*/ 31 w 85"/>
                  <a:gd name="T17" fmla="*/ 10 h 88"/>
                  <a:gd name="T18" fmla="*/ 31 w 85"/>
                  <a:gd name="T19" fmla="*/ 23 h 88"/>
                  <a:gd name="T20" fmla="*/ 11 w 85"/>
                  <a:gd name="T21" fmla="*/ 24 h 88"/>
                  <a:gd name="T22" fmla="*/ 13 w 85"/>
                  <a:gd name="T23" fmla="*/ 52 h 88"/>
                  <a:gd name="T24" fmla="*/ 20 w 85"/>
                  <a:gd name="T25" fmla="*/ 54 h 88"/>
                  <a:gd name="T26" fmla="*/ 11 w 85"/>
                  <a:gd name="T27" fmla="*/ 61 h 88"/>
                  <a:gd name="T28" fmla="*/ 13 w 85"/>
                  <a:gd name="T29" fmla="*/ 76 h 88"/>
                  <a:gd name="T30" fmla="*/ 17 w 85"/>
                  <a:gd name="T31" fmla="*/ 79 h 88"/>
                  <a:gd name="T32" fmla="*/ 27 w 85"/>
                  <a:gd name="T33" fmla="*/ 84 h 88"/>
                  <a:gd name="T34" fmla="*/ 35 w 85"/>
                  <a:gd name="T35" fmla="*/ 81 h 88"/>
                  <a:gd name="T36" fmla="*/ 44 w 85"/>
                  <a:gd name="T37" fmla="*/ 85 h 88"/>
                  <a:gd name="T38" fmla="*/ 51 w 85"/>
                  <a:gd name="T39" fmla="*/ 88 h 88"/>
                  <a:gd name="T40" fmla="*/ 69 w 85"/>
                  <a:gd name="T41" fmla="*/ 81 h 88"/>
                  <a:gd name="T42" fmla="*/ 71 w 85"/>
                  <a:gd name="T43" fmla="*/ 74 h 88"/>
                  <a:gd name="T44" fmla="*/ 72 w 85"/>
                  <a:gd name="T45" fmla="*/ 64 h 88"/>
                  <a:gd name="T46" fmla="*/ 68 w 85"/>
                  <a:gd name="T47" fmla="*/ 60 h 88"/>
                  <a:gd name="T48" fmla="*/ 68 w 85"/>
                  <a:gd name="T49" fmla="*/ 59 h 88"/>
                  <a:gd name="T50" fmla="*/ 74 w 85"/>
                  <a:gd name="T51" fmla="*/ 59 h 88"/>
                  <a:gd name="T52" fmla="*/ 79 w 85"/>
                  <a:gd name="T53" fmla="*/ 32 h 88"/>
                  <a:gd name="T54" fmla="*/ 66 w 85"/>
                  <a:gd name="T55" fmla="*/ 2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5" h="88">
                    <a:moveTo>
                      <a:pt x="66" y="25"/>
                    </a:moveTo>
                    <a:cubicBezTo>
                      <a:pt x="64" y="25"/>
                      <a:pt x="62" y="26"/>
                      <a:pt x="61" y="28"/>
                    </a:cubicBezTo>
                    <a:cubicBezTo>
                      <a:pt x="60" y="28"/>
                      <a:pt x="60" y="29"/>
                      <a:pt x="59" y="30"/>
                    </a:cubicBezTo>
                    <a:cubicBezTo>
                      <a:pt x="60" y="28"/>
                      <a:pt x="61" y="26"/>
                      <a:pt x="61" y="24"/>
                    </a:cubicBezTo>
                    <a:cubicBezTo>
                      <a:pt x="63" y="17"/>
                      <a:pt x="62" y="10"/>
                      <a:pt x="57" y="6"/>
                    </a:cubicBezTo>
                    <a:cubicBezTo>
                      <a:pt x="55" y="5"/>
                      <a:pt x="53" y="5"/>
                      <a:pt x="51" y="5"/>
                    </a:cubicBezTo>
                    <a:cubicBezTo>
                      <a:pt x="48" y="5"/>
                      <a:pt x="46" y="4"/>
                      <a:pt x="44" y="2"/>
                    </a:cubicBezTo>
                    <a:cubicBezTo>
                      <a:pt x="44" y="2"/>
                      <a:pt x="43" y="1"/>
                      <a:pt x="42" y="1"/>
                    </a:cubicBezTo>
                    <a:cubicBezTo>
                      <a:pt x="36" y="0"/>
                      <a:pt x="33" y="4"/>
                      <a:pt x="31" y="10"/>
                    </a:cubicBezTo>
                    <a:cubicBezTo>
                      <a:pt x="29" y="14"/>
                      <a:pt x="30" y="19"/>
                      <a:pt x="31" y="23"/>
                    </a:cubicBezTo>
                    <a:cubicBezTo>
                      <a:pt x="25" y="18"/>
                      <a:pt x="17" y="17"/>
                      <a:pt x="11" y="24"/>
                    </a:cubicBezTo>
                    <a:cubicBezTo>
                      <a:pt x="5" y="31"/>
                      <a:pt x="0" y="50"/>
                      <a:pt x="13" y="52"/>
                    </a:cubicBezTo>
                    <a:cubicBezTo>
                      <a:pt x="14" y="53"/>
                      <a:pt x="21" y="53"/>
                      <a:pt x="20" y="54"/>
                    </a:cubicBezTo>
                    <a:cubicBezTo>
                      <a:pt x="18" y="56"/>
                      <a:pt x="13" y="58"/>
                      <a:pt x="11" y="61"/>
                    </a:cubicBezTo>
                    <a:cubicBezTo>
                      <a:pt x="8" y="65"/>
                      <a:pt x="9" y="72"/>
                      <a:pt x="13" y="76"/>
                    </a:cubicBezTo>
                    <a:cubicBezTo>
                      <a:pt x="14" y="77"/>
                      <a:pt x="15" y="79"/>
                      <a:pt x="17" y="79"/>
                    </a:cubicBezTo>
                    <a:cubicBezTo>
                      <a:pt x="22" y="79"/>
                      <a:pt x="24" y="82"/>
                      <a:pt x="27" y="84"/>
                    </a:cubicBezTo>
                    <a:cubicBezTo>
                      <a:pt x="30" y="87"/>
                      <a:pt x="34" y="84"/>
                      <a:pt x="35" y="81"/>
                    </a:cubicBezTo>
                    <a:cubicBezTo>
                      <a:pt x="39" y="76"/>
                      <a:pt x="42" y="82"/>
                      <a:pt x="44" y="85"/>
                    </a:cubicBezTo>
                    <a:cubicBezTo>
                      <a:pt x="46" y="86"/>
                      <a:pt x="49" y="88"/>
                      <a:pt x="51" y="88"/>
                    </a:cubicBezTo>
                    <a:cubicBezTo>
                      <a:pt x="57" y="88"/>
                      <a:pt x="65" y="84"/>
                      <a:pt x="69" y="81"/>
                    </a:cubicBezTo>
                    <a:cubicBezTo>
                      <a:pt x="70" y="79"/>
                      <a:pt x="70" y="76"/>
                      <a:pt x="71" y="74"/>
                    </a:cubicBezTo>
                    <a:cubicBezTo>
                      <a:pt x="71" y="71"/>
                      <a:pt x="72" y="67"/>
                      <a:pt x="72" y="64"/>
                    </a:cubicBezTo>
                    <a:cubicBezTo>
                      <a:pt x="71" y="62"/>
                      <a:pt x="70" y="61"/>
                      <a:pt x="68" y="60"/>
                    </a:cubicBezTo>
                    <a:cubicBezTo>
                      <a:pt x="66" y="58"/>
                      <a:pt x="66" y="59"/>
                      <a:pt x="68" y="59"/>
                    </a:cubicBezTo>
                    <a:cubicBezTo>
                      <a:pt x="70" y="59"/>
                      <a:pt x="72" y="59"/>
                      <a:pt x="74" y="59"/>
                    </a:cubicBezTo>
                    <a:cubicBezTo>
                      <a:pt x="85" y="56"/>
                      <a:pt x="85" y="39"/>
                      <a:pt x="79" y="32"/>
                    </a:cubicBezTo>
                    <a:cubicBezTo>
                      <a:pt x="76" y="29"/>
                      <a:pt x="71" y="24"/>
                      <a:pt x="66" y="2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02"/>
              <p:cNvSpPr/>
              <p:nvPr/>
            </p:nvSpPr>
            <p:spPr bwMode="auto">
              <a:xfrm>
                <a:off x="4561" y="1552"/>
                <a:ext cx="115" cy="150"/>
              </a:xfrm>
              <a:custGeom>
                <a:avLst/>
                <a:gdLst>
                  <a:gd name="T0" fmla="*/ 5 w 43"/>
                  <a:gd name="T1" fmla="*/ 8 h 56"/>
                  <a:gd name="T2" fmla="*/ 5 w 43"/>
                  <a:gd name="T3" fmla="*/ 0 h 56"/>
                  <a:gd name="T4" fmla="*/ 4 w 43"/>
                  <a:gd name="T5" fmla="*/ 0 h 56"/>
                  <a:gd name="T6" fmla="*/ 2 w 43"/>
                  <a:gd name="T7" fmla="*/ 18 h 56"/>
                  <a:gd name="T8" fmla="*/ 2 w 43"/>
                  <a:gd name="T9" fmla="*/ 18 h 56"/>
                  <a:gd name="T10" fmla="*/ 6 w 43"/>
                  <a:gd name="T11" fmla="*/ 30 h 56"/>
                  <a:gd name="T12" fmla="*/ 13 w 43"/>
                  <a:gd name="T13" fmla="*/ 40 h 56"/>
                  <a:gd name="T14" fmla="*/ 17 w 43"/>
                  <a:gd name="T15" fmla="*/ 45 h 56"/>
                  <a:gd name="T16" fmla="*/ 27 w 43"/>
                  <a:gd name="T17" fmla="*/ 50 h 56"/>
                  <a:gd name="T18" fmla="*/ 32 w 43"/>
                  <a:gd name="T19" fmla="*/ 53 h 56"/>
                  <a:gd name="T20" fmla="*/ 42 w 43"/>
                  <a:gd name="T21" fmla="*/ 54 h 56"/>
                  <a:gd name="T22" fmla="*/ 42 w 43"/>
                  <a:gd name="T23" fmla="*/ 53 h 56"/>
                  <a:gd name="T24" fmla="*/ 32 w 43"/>
                  <a:gd name="T25" fmla="*/ 50 h 56"/>
                  <a:gd name="T26" fmla="*/ 26 w 43"/>
                  <a:gd name="T27" fmla="*/ 42 h 56"/>
                  <a:gd name="T28" fmla="*/ 36 w 43"/>
                  <a:gd name="T29" fmla="*/ 41 h 56"/>
                  <a:gd name="T30" fmla="*/ 36 w 43"/>
                  <a:gd name="T31" fmla="*/ 39 h 56"/>
                  <a:gd name="T32" fmla="*/ 28 w 43"/>
                  <a:gd name="T33" fmla="*/ 34 h 56"/>
                  <a:gd name="T34" fmla="*/ 28 w 43"/>
                  <a:gd name="T35" fmla="*/ 32 h 56"/>
                  <a:gd name="T36" fmla="*/ 23 w 43"/>
                  <a:gd name="T37" fmla="*/ 32 h 56"/>
                  <a:gd name="T38" fmla="*/ 22 w 43"/>
                  <a:gd name="T39" fmla="*/ 31 h 56"/>
                  <a:gd name="T40" fmla="*/ 18 w 43"/>
                  <a:gd name="T41" fmla="*/ 17 h 56"/>
                  <a:gd name="T42" fmla="*/ 17 w 43"/>
                  <a:gd name="T43" fmla="*/ 17 h 56"/>
                  <a:gd name="T44" fmla="*/ 11 w 43"/>
                  <a:gd name="T45" fmla="*/ 22 h 56"/>
                  <a:gd name="T46" fmla="*/ 7 w 43"/>
                  <a:gd name="T47" fmla="*/ 14 h 56"/>
                  <a:gd name="T48" fmla="*/ 6 w 43"/>
                  <a:gd name="T49" fmla="*/ 14 h 56"/>
                  <a:gd name="T50" fmla="*/ 5 w 43"/>
                  <a:gd name="T51" fmla="*/ 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3" h="56">
                    <a:moveTo>
                      <a:pt x="5" y="8"/>
                    </a:moveTo>
                    <a:cubicBezTo>
                      <a:pt x="5" y="5"/>
                      <a:pt x="5" y="3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0" y="6"/>
                      <a:pt x="0" y="12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22"/>
                      <a:pt x="4" y="27"/>
                      <a:pt x="6" y="30"/>
                    </a:cubicBezTo>
                    <a:cubicBezTo>
                      <a:pt x="9" y="34"/>
                      <a:pt x="11" y="36"/>
                      <a:pt x="13" y="40"/>
                    </a:cubicBezTo>
                    <a:cubicBezTo>
                      <a:pt x="14" y="43"/>
                      <a:pt x="15" y="44"/>
                      <a:pt x="17" y="45"/>
                    </a:cubicBezTo>
                    <a:cubicBezTo>
                      <a:pt x="20" y="46"/>
                      <a:pt x="24" y="47"/>
                      <a:pt x="27" y="50"/>
                    </a:cubicBezTo>
                    <a:cubicBezTo>
                      <a:pt x="28" y="51"/>
                      <a:pt x="30" y="52"/>
                      <a:pt x="32" y="53"/>
                    </a:cubicBezTo>
                    <a:cubicBezTo>
                      <a:pt x="35" y="55"/>
                      <a:pt x="39" y="56"/>
                      <a:pt x="42" y="54"/>
                    </a:cubicBezTo>
                    <a:cubicBezTo>
                      <a:pt x="43" y="54"/>
                      <a:pt x="43" y="53"/>
                      <a:pt x="42" y="53"/>
                    </a:cubicBezTo>
                    <a:cubicBezTo>
                      <a:pt x="39" y="52"/>
                      <a:pt x="36" y="52"/>
                      <a:pt x="32" y="50"/>
                    </a:cubicBezTo>
                    <a:cubicBezTo>
                      <a:pt x="32" y="50"/>
                      <a:pt x="24" y="42"/>
                      <a:pt x="26" y="42"/>
                    </a:cubicBezTo>
                    <a:cubicBezTo>
                      <a:pt x="29" y="40"/>
                      <a:pt x="32" y="40"/>
                      <a:pt x="36" y="41"/>
                    </a:cubicBezTo>
                    <a:cubicBezTo>
                      <a:pt x="36" y="41"/>
                      <a:pt x="36" y="40"/>
                      <a:pt x="36" y="39"/>
                    </a:cubicBezTo>
                    <a:cubicBezTo>
                      <a:pt x="34" y="39"/>
                      <a:pt x="27" y="38"/>
                      <a:pt x="28" y="34"/>
                    </a:cubicBezTo>
                    <a:cubicBezTo>
                      <a:pt x="28" y="34"/>
                      <a:pt x="28" y="33"/>
                      <a:pt x="28" y="32"/>
                    </a:cubicBezTo>
                    <a:cubicBezTo>
                      <a:pt x="26" y="31"/>
                      <a:pt x="23" y="33"/>
                      <a:pt x="23" y="32"/>
                    </a:cubicBezTo>
                    <a:cubicBezTo>
                      <a:pt x="23" y="32"/>
                      <a:pt x="22" y="31"/>
                      <a:pt x="22" y="31"/>
                    </a:cubicBezTo>
                    <a:cubicBezTo>
                      <a:pt x="15" y="32"/>
                      <a:pt x="19" y="21"/>
                      <a:pt x="18" y="17"/>
                    </a:cubicBezTo>
                    <a:cubicBezTo>
                      <a:pt x="18" y="16"/>
                      <a:pt x="17" y="16"/>
                      <a:pt x="17" y="17"/>
                    </a:cubicBezTo>
                    <a:cubicBezTo>
                      <a:pt x="16" y="19"/>
                      <a:pt x="13" y="28"/>
                      <a:pt x="11" y="22"/>
                    </a:cubicBezTo>
                    <a:cubicBezTo>
                      <a:pt x="10" y="19"/>
                      <a:pt x="9" y="16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3" y="18"/>
                      <a:pt x="4" y="10"/>
                      <a:pt x="5" y="8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03"/>
              <p:cNvSpPr/>
              <p:nvPr/>
            </p:nvSpPr>
            <p:spPr bwMode="auto">
              <a:xfrm>
                <a:off x="4614" y="1552"/>
                <a:ext cx="30" cy="75"/>
              </a:xfrm>
              <a:custGeom>
                <a:avLst/>
                <a:gdLst>
                  <a:gd name="T0" fmla="*/ 2 w 11"/>
                  <a:gd name="T1" fmla="*/ 0 h 28"/>
                  <a:gd name="T2" fmla="*/ 2 w 11"/>
                  <a:gd name="T3" fmla="*/ 1 h 28"/>
                  <a:gd name="T4" fmla="*/ 1 w 11"/>
                  <a:gd name="T5" fmla="*/ 1 h 28"/>
                  <a:gd name="T6" fmla="*/ 1 w 11"/>
                  <a:gd name="T7" fmla="*/ 2 h 28"/>
                  <a:gd name="T8" fmla="*/ 6 w 11"/>
                  <a:gd name="T9" fmla="*/ 15 h 28"/>
                  <a:gd name="T10" fmla="*/ 7 w 11"/>
                  <a:gd name="T11" fmla="*/ 19 h 28"/>
                  <a:gd name="T12" fmla="*/ 6 w 11"/>
                  <a:gd name="T13" fmla="*/ 27 h 28"/>
                  <a:gd name="T14" fmla="*/ 7 w 11"/>
                  <a:gd name="T15" fmla="*/ 28 h 28"/>
                  <a:gd name="T16" fmla="*/ 11 w 11"/>
                  <a:gd name="T17" fmla="*/ 12 h 28"/>
                  <a:gd name="T18" fmla="*/ 2 w 11"/>
                  <a:gd name="T1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8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7" y="4"/>
                      <a:pt x="8" y="9"/>
                      <a:pt x="6" y="15"/>
                    </a:cubicBezTo>
                    <a:cubicBezTo>
                      <a:pt x="6" y="16"/>
                      <a:pt x="7" y="18"/>
                      <a:pt x="7" y="19"/>
                    </a:cubicBezTo>
                    <a:cubicBezTo>
                      <a:pt x="7" y="22"/>
                      <a:pt x="6" y="25"/>
                      <a:pt x="6" y="27"/>
                    </a:cubicBezTo>
                    <a:cubicBezTo>
                      <a:pt x="6" y="28"/>
                      <a:pt x="7" y="28"/>
                      <a:pt x="7" y="28"/>
                    </a:cubicBezTo>
                    <a:cubicBezTo>
                      <a:pt x="10" y="23"/>
                      <a:pt x="11" y="17"/>
                      <a:pt x="11" y="12"/>
                    </a:cubicBezTo>
                    <a:cubicBezTo>
                      <a:pt x="11" y="5"/>
                      <a:pt x="8" y="3"/>
                      <a:pt x="2" y="0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404"/>
              <p:cNvSpPr/>
              <p:nvPr/>
            </p:nvSpPr>
            <p:spPr bwMode="auto">
              <a:xfrm>
                <a:off x="4598" y="1678"/>
                <a:ext cx="35" cy="72"/>
              </a:xfrm>
              <a:custGeom>
                <a:avLst/>
                <a:gdLst>
                  <a:gd name="T0" fmla="*/ 5 w 13"/>
                  <a:gd name="T1" fmla="*/ 1 h 27"/>
                  <a:gd name="T2" fmla="*/ 4 w 13"/>
                  <a:gd name="T3" fmla="*/ 1 h 27"/>
                  <a:gd name="T4" fmla="*/ 0 w 13"/>
                  <a:gd name="T5" fmla="*/ 8 h 27"/>
                  <a:gd name="T6" fmla="*/ 3 w 13"/>
                  <a:gd name="T7" fmla="*/ 11 h 27"/>
                  <a:gd name="T8" fmla="*/ 8 w 13"/>
                  <a:gd name="T9" fmla="*/ 18 h 27"/>
                  <a:gd name="T10" fmla="*/ 12 w 13"/>
                  <a:gd name="T11" fmla="*/ 27 h 27"/>
                  <a:gd name="T12" fmla="*/ 13 w 13"/>
                  <a:gd name="T13" fmla="*/ 27 h 27"/>
                  <a:gd name="T14" fmla="*/ 13 w 13"/>
                  <a:gd name="T15" fmla="*/ 21 h 27"/>
                  <a:gd name="T16" fmla="*/ 11 w 13"/>
                  <a:gd name="T17" fmla="*/ 14 h 27"/>
                  <a:gd name="T18" fmla="*/ 10 w 13"/>
                  <a:gd name="T19" fmla="*/ 7 h 27"/>
                  <a:gd name="T20" fmla="*/ 6 w 13"/>
                  <a:gd name="T21" fmla="*/ 2 h 27"/>
                  <a:gd name="T22" fmla="*/ 6 w 13"/>
                  <a:gd name="T23" fmla="*/ 2 h 27"/>
                  <a:gd name="T24" fmla="*/ 5 w 13"/>
                  <a:gd name="T25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7">
                    <a:moveTo>
                      <a:pt x="5" y="1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4" y="4"/>
                      <a:pt x="0" y="5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6" y="11"/>
                      <a:pt x="7" y="15"/>
                      <a:pt x="8" y="18"/>
                    </a:cubicBezTo>
                    <a:cubicBezTo>
                      <a:pt x="8" y="21"/>
                      <a:pt x="10" y="24"/>
                      <a:pt x="12" y="27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5"/>
                      <a:pt x="13" y="23"/>
                      <a:pt x="13" y="21"/>
                    </a:cubicBezTo>
                    <a:cubicBezTo>
                      <a:pt x="12" y="19"/>
                      <a:pt x="12" y="17"/>
                      <a:pt x="11" y="14"/>
                    </a:cubicBezTo>
                    <a:cubicBezTo>
                      <a:pt x="10" y="12"/>
                      <a:pt x="11" y="9"/>
                      <a:pt x="10" y="7"/>
                    </a:cubicBezTo>
                    <a:cubicBezTo>
                      <a:pt x="9" y="5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405"/>
              <p:cNvSpPr/>
              <p:nvPr/>
            </p:nvSpPr>
            <p:spPr bwMode="auto">
              <a:xfrm>
                <a:off x="4630" y="1710"/>
                <a:ext cx="43" cy="67"/>
              </a:xfrm>
              <a:custGeom>
                <a:avLst/>
                <a:gdLst>
                  <a:gd name="T0" fmla="*/ 14 w 16"/>
                  <a:gd name="T1" fmla="*/ 1 h 25"/>
                  <a:gd name="T2" fmla="*/ 11 w 16"/>
                  <a:gd name="T3" fmla="*/ 12 h 25"/>
                  <a:gd name="T4" fmla="*/ 2 w 16"/>
                  <a:gd name="T5" fmla="*/ 23 h 25"/>
                  <a:gd name="T6" fmla="*/ 1 w 16"/>
                  <a:gd name="T7" fmla="*/ 24 h 25"/>
                  <a:gd name="T8" fmla="*/ 1 w 16"/>
                  <a:gd name="T9" fmla="*/ 24 h 25"/>
                  <a:gd name="T10" fmla="*/ 1 w 16"/>
                  <a:gd name="T11" fmla="*/ 24 h 25"/>
                  <a:gd name="T12" fmla="*/ 1 w 16"/>
                  <a:gd name="T13" fmla="*/ 24 h 25"/>
                  <a:gd name="T14" fmla="*/ 1 w 16"/>
                  <a:gd name="T15" fmla="*/ 24 h 25"/>
                  <a:gd name="T16" fmla="*/ 2 w 16"/>
                  <a:gd name="T17" fmla="*/ 24 h 25"/>
                  <a:gd name="T18" fmla="*/ 4 w 16"/>
                  <a:gd name="T19" fmla="*/ 23 h 25"/>
                  <a:gd name="T20" fmla="*/ 4 w 16"/>
                  <a:gd name="T21" fmla="*/ 23 h 25"/>
                  <a:gd name="T22" fmla="*/ 14 w 16"/>
                  <a:gd name="T23" fmla="*/ 17 h 25"/>
                  <a:gd name="T24" fmla="*/ 16 w 16"/>
                  <a:gd name="T25" fmla="*/ 8 h 25"/>
                  <a:gd name="T26" fmla="*/ 15 w 16"/>
                  <a:gd name="T27" fmla="*/ 1 h 25"/>
                  <a:gd name="T28" fmla="*/ 14 w 16"/>
                  <a:gd name="T2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25">
                    <a:moveTo>
                      <a:pt x="14" y="1"/>
                    </a:moveTo>
                    <a:cubicBezTo>
                      <a:pt x="15" y="5"/>
                      <a:pt x="13" y="8"/>
                      <a:pt x="11" y="12"/>
                    </a:cubicBezTo>
                    <a:cubicBezTo>
                      <a:pt x="8" y="16"/>
                      <a:pt x="6" y="20"/>
                      <a:pt x="2" y="23"/>
                    </a:cubicBezTo>
                    <a:cubicBezTo>
                      <a:pt x="1" y="23"/>
                      <a:pt x="1" y="23"/>
                      <a:pt x="1" y="24"/>
                    </a:cubicBezTo>
                    <a:cubicBezTo>
                      <a:pt x="0" y="24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8" y="23"/>
                      <a:pt x="12" y="20"/>
                      <a:pt x="14" y="17"/>
                    </a:cubicBezTo>
                    <a:cubicBezTo>
                      <a:pt x="15" y="14"/>
                      <a:pt x="15" y="10"/>
                      <a:pt x="16" y="8"/>
                    </a:cubicBezTo>
                    <a:cubicBezTo>
                      <a:pt x="16" y="5"/>
                      <a:pt x="16" y="3"/>
                      <a:pt x="15" y="1"/>
                    </a:cubicBezTo>
                    <a:cubicBezTo>
                      <a:pt x="15" y="0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607"/>
            <p:cNvGrpSpPr/>
            <p:nvPr/>
          </p:nvGrpSpPr>
          <p:grpSpPr bwMode="auto">
            <a:xfrm>
              <a:off x="4454526" y="2038350"/>
              <a:ext cx="2951163" cy="2543175"/>
              <a:chOff x="2806" y="1284"/>
              <a:chExt cx="1859" cy="1602"/>
            </a:xfrm>
          </p:grpSpPr>
          <p:sp>
            <p:nvSpPr>
              <p:cNvPr id="348" name="Freeform 407"/>
              <p:cNvSpPr/>
              <p:nvPr/>
            </p:nvSpPr>
            <p:spPr bwMode="auto">
              <a:xfrm>
                <a:off x="4494" y="1592"/>
                <a:ext cx="115" cy="169"/>
              </a:xfrm>
              <a:custGeom>
                <a:avLst/>
                <a:gdLst>
                  <a:gd name="T0" fmla="*/ 34 w 43"/>
                  <a:gd name="T1" fmla="*/ 21 h 63"/>
                  <a:gd name="T2" fmla="*/ 33 w 43"/>
                  <a:gd name="T3" fmla="*/ 21 h 63"/>
                  <a:gd name="T4" fmla="*/ 25 w 43"/>
                  <a:gd name="T5" fmla="*/ 16 h 63"/>
                  <a:gd name="T6" fmla="*/ 23 w 43"/>
                  <a:gd name="T7" fmla="*/ 14 h 63"/>
                  <a:gd name="T8" fmla="*/ 13 w 43"/>
                  <a:gd name="T9" fmla="*/ 6 h 63"/>
                  <a:gd name="T10" fmla="*/ 13 w 43"/>
                  <a:gd name="T11" fmla="*/ 5 h 63"/>
                  <a:gd name="T12" fmla="*/ 0 w 43"/>
                  <a:gd name="T13" fmla="*/ 18 h 63"/>
                  <a:gd name="T14" fmla="*/ 4 w 43"/>
                  <a:gd name="T15" fmla="*/ 31 h 63"/>
                  <a:gd name="T16" fmla="*/ 7 w 43"/>
                  <a:gd name="T17" fmla="*/ 33 h 63"/>
                  <a:gd name="T18" fmla="*/ 13 w 43"/>
                  <a:gd name="T19" fmla="*/ 38 h 63"/>
                  <a:gd name="T20" fmla="*/ 7 w 43"/>
                  <a:gd name="T21" fmla="*/ 43 h 63"/>
                  <a:gd name="T22" fmla="*/ 15 w 43"/>
                  <a:gd name="T23" fmla="*/ 57 h 63"/>
                  <a:gd name="T24" fmla="*/ 23 w 43"/>
                  <a:gd name="T25" fmla="*/ 59 h 63"/>
                  <a:gd name="T26" fmla="*/ 24 w 43"/>
                  <a:gd name="T27" fmla="*/ 56 h 63"/>
                  <a:gd name="T28" fmla="*/ 30 w 43"/>
                  <a:gd name="T29" fmla="*/ 48 h 63"/>
                  <a:gd name="T30" fmla="*/ 30 w 43"/>
                  <a:gd name="T31" fmla="*/ 48 h 63"/>
                  <a:gd name="T32" fmla="*/ 33 w 43"/>
                  <a:gd name="T33" fmla="*/ 44 h 63"/>
                  <a:gd name="T34" fmla="*/ 32 w 43"/>
                  <a:gd name="T35" fmla="*/ 48 h 63"/>
                  <a:gd name="T36" fmla="*/ 28 w 43"/>
                  <a:gd name="T37" fmla="*/ 56 h 63"/>
                  <a:gd name="T38" fmla="*/ 28 w 43"/>
                  <a:gd name="T39" fmla="*/ 60 h 63"/>
                  <a:gd name="T40" fmla="*/ 31 w 43"/>
                  <a:gd name="T41" fmla="*/ 60 h 63"/>
                  <a:gd name="T42" fmla="*/ 38 w 43"/>
                  <a:gd name="T43" fmla="*/ 62 h 63"/>
                  <a:gd name="T44" fmla="*/ 39 w 43"/>
                  <a:gd name="T45" fmla="*/ 62 h 63"/>
                  <a:gd name="T46" fmla="*/ 42 w 43"/>
                  <a:gd name="T47" fmla="*/ 54 h 63"/>
                  <a:gd name="T48" fmla="*/ 41 w 43"/>
                  <a:gd name="T49" fmla="*/ 49 h 63"/>
                  <a:gd name="T50" fmla="*/ 40 w 43"/>
                  <a:gd name="T51" fmla="*/ 41 h 63"/>
                  <a:gd name="T52" fmla="*/ 39 w 43"/>
                  <a:gd name="T53" fmla="*/ 39 h 63"/>
                  <a:gd name="T54" fmla="*/ 37 w 43"/>
                  <a:gd name="T55" fmla="*/ 30 h 63"/>
                  <a:gd name="T56" fmla="*/ 36 w 43"/>
                  <a:gd name="T57" fmla="*/ 24 h 63"/>
                  <a:gd name="T58" fmla="*/ 36 w 43"/>
                  <a:gd name="T59" fmla="*/ 24 h 63"/>
                  <a:gd name="T60" fmla="*/ 34 w 43"/>
                  <a:gd name="T61" fmla="*/ 22 h 63"/>
                  <a:gd name="T62" fmla="*/ 34 w 43"/>
                  <a:gd name="T63" fmla="*/ 2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3">
                    <a:moveTo>
                      <a:pt x="34" y="21"/>
                    </a:moveTo>
                    <a:cubicBezTo>
                      <a:pt x="33" y="21"/>
                      <a:pt x="33" y="21"/>
                      <a:pt x="33" y="21"/>
                    </a:cubicBezTo>
                    <a:cubicBezTo>
                      <a:pt x="30" y="19"/>
                      <a:pt x="26" y="19"/>
                      <a:pt x="25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19" y="14"/>
                      <a:pt x="10" y="11"/>
                      <a:pt x="13" y="6"/>
                    </a:cubicBezTo>
                    <a:cubicBezTo>
                      <a:pt x="13" y="6"/>
                      <a:pt x="13" y="5"/>
                      <a:pt x="13" y="5"/>
                    </a:cubicBezTo>
                    <a:cubicBezTo>
                      <a:pt x="5" y="0"/>
                      <a:pt x="1" y="12"/>
                      <a:pt x="0" y="18"/>
                    </a:cubicBezTo>
                    <a:cubicBezTo>
                      <a:pt x="0" y="21"/>
                      <a:pt x="1" y="29"/>
                      <a:pt x="4" y="31"/>
                    </a:cubicBezTo>
                    <a:cubicBezTo>
                      <a:pt x="5" y="32"/>
                      <a:pt x="6" y="33"/>
                      <a:pt x="7" y="33"/>
                    </a:cubicBezTo>
                    <a:cubicBezTo>
                      <a:pt x="10" y="34"/>
                      <a:pt x="19" y="34"/>
                      <a:pt x="13" y="38"/>
                    </a:cubicBezTo>
                    <a:cubicBezTo>
                      <a:pt x="11" y="39"/>
                      <a:pt x="7" y="40"/>
                      <a:pt x="7" y="43"/>
                    </a:cubicBezTo>
                    <a:cubicBezTo>
                      <a:pt x="6" y="48"/>
                      <a:pt x="12" y="54"/>
                      <a:pt x="15" y="57"/>
                    </a:cubicBezTo>
                    <a:cubicBezTo>
                      <a:pt x="16" y="60"/>
                      <a:pt x="20" y="61"/>
                      <a:pt x="23" y="59"/>
                    </a:cubicBezTo>
                    <a:cubicBezTo>
                      <a:pt x="24" y="58"/>
                      <a:pt x="24" y="57"/>
                      <a:pt x="24" y="56"/>
                    </a:cubicBezTo>
                    <a:cubicBezTo>
                      <a:pt x="24" y="54"/>
                      <a:pt x="28" y="43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7"/>
                      <a:pt x="32" y="45"/>
                      <a:pt x="33" y="44"/>
                    </a:cubicBezTo>
                    <a:cubicBezTo>
                      <a:pt x="33" y="46"/>
                      <a:pt x="33" y="47"/>
                      <a:pt x="32" y="48"/>
                    </a:cubicBezTo>
                    <a:cubicBezTo>
                      <a:pt x="31" y="51"/>
                      <a:pt x="30" y="53"/>
                      <a:pt x="28" y="56"/>
                    </a:cubicBezTo>
                    <a:cubicBezTo>
                      <a:pt x="27" y="58"/>
                      <a:pt x="27" y="59"/>
                      <a:pt x="28" y="60"/>
                    </a:cubicBezTo>
                    <a:cubicBezTo>
                      <a:pt x="29" y="60"/>
                      <a:pt x="31" y="60"/>
                      <a:pt x="31" y="60"/>
                    </a:cubicBezTo>
                    <a:cubicBezTo>
                      <a:pt x="33" y="58"/>
                      <a:pt x="37" y="61"/>
                      <a:pt x="38" y="62"/>
                    </a:cubicBezTo>
                    <a:cubicBezTo>
                      <a:pt x="38" y="63"/>
                      <a:pt x="39" y="63"/>
                      <a:pt x="39" y="62"/>
                    </a:cubicBezTo>
                    <a:cubicBezTo>
                      <a:pt x="41" y="59"/>
                      <a:pt x="42" y="57"/>
                      <a:pt x="42" y="54"/>
                    </a:cubicBezTo>
                    <a:cubicBezTo>
                      <a:pt x="43" y="52"/>
                      <a:pt x="41" y="50"/>
                      <a:pt x="41" y="49"/>
                    </a:cubicBezTo>
                    <a:cubicBezTo>
                      <a:pt x="40" y="46"/>
                      <a:pt x="41" y="43"/>
                      <a:pt x="40" y="41"/>
                    </a:cubicBezTo>
                    <a:cubicBezTo>
                      <a:pt x="40" y="40"/>
                      <a:pt x="40" y="39"/>
                      <a:pt x="39" y="39"/>
                    </a:cubicBezTo>
                    <a:cubicBezTo>
                      <a:pt x="36" y="36"/>
                      <a:pt x="36" y="34"/>
                      <a:pt x="37" y="30"/>
                    </a:cubicBezTo>
                    <a:cubicBezTo>
                      <a:pt x="37" y="28"/>
                      <a:pt x="36" y="26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3"/>
                      <a:pt x="35" y="23"/>
                      <a:pt x="34" y="22"/>
                    </a:cubicBezTo>
                    <a:cubicBezTo>
                      <a:pt x="34" y="22"/>
                      <a:pt x="34" y="22"/>
                      <a:pt x="34" y="21"/>
                    </a:cubicBezTo>
                    <a:close/>
                  </a:path>
                </a:pathLst>
              </a:custGeom>
              <a:solidFill>
                <a:srgbClr val="B7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408"/>
              <p:cNvSpPr/>
              <p:nvPr/>
            </p:nvSpPr>
            <p:spPr bwMode="auto">
              <a:xfrm>
                <a:off x="4505" y="1619"/>
                <a:ext cx="85" cy="121"/>
              </a:xfrm>
              <a:custGeom>
                <a:avLst/>
                <a:gdLst>
                  <a:gd name="T0" fmla="*/ 21 w 32"/>
                  <a:gd name="T1" fmla="*/ 9 h 45"/>
                  <a:gd name="T2" fmla="*/ 16 w 32"/>
                  <a:gd name="T3" fmla="*/ 6 h 45"/>
                  <a:gd name="T4" fmla="*/ 14 w 32"/>
                  <a:gd name="T5" fmla="*/ 6 h 45"/>
                  <a:gd name="T6" fmla="*/ 3 w 32"/>
                  <a:gd name="T7" fmla="*/ 0 h 45"/>
                  <a:gd name="T8" fmla="*/ 3 w 32"/>
                  <a:gd name="T9" fmla="*/ 0 h 45"/>
                  <a:gd name="T10" fmla="*/ 0 w 32"/>
                  <a:gd name="T11" fmla="*/ 8 h 45"/>
                  <a:gd name="T12" fmla="*/ 2 w 32"/>
                  <a:gd name="T13" fmla="*/ 14 h 45"/>
                  <a:gd name="T14" fmla="*/ 2 w 32"/>
                  <a:gd name="T15" fmla="*/ 15 h 45"/>
                  <a:gd name="T16" fmla="*/ 2 w 32"/>
                  <a:gd name="T17" fmla="*/ 18 h 45"/>
                  <a:gd name="T18" fmla="*/ 12 w 32"/>
                  <a:gd name="T19" fmla="*/ 25 h 45"/>
                  <a:gd name="T20" fmla="*/ 7 w 32"/>
                  <a:gd name="T21" fmla="*/ 28 h 45"/>
                  <a:gd name="T22" fmla="*/ 5 w 32"/>
                  <a:gd name="T23" fmla="*/ 40 h 45"/>
                  <a:gd name="T24" fmla="*/ 9 w 32"/>
                  <a:gd name="T25" fmla="*/ 44 h 45"/>
                  <a:gd name="T26" fmla="*/ 17 w 32"/>
                  <a:gd name="T27" fmla="*/ 44 h 45"/>
                  <a:gd name="T28" fmla="*/ 18 w 32"/>
                  <a:gd name="T29" fmla="*/ 44 h 45"/>
                  <a:gd name="T30" fmla="*/ 26 w 32"/>
                  <a:gd name="T31" fmla="*/ 35 h 45"/>
                  <a:gd name="T32" fmla="*/ 30 w 32"/>
                  <a:gd name="T33" fmla="*/ 29 h 45"/>
                  <a:gd name="T34" fmla="*/ 29 w 32"/>
                  <a:gd name="T35" fmla="*/ 15 h 45"/>
                  <a:gd name="T36" fmla="*/ 21 w 32"/>
                  <a:gd name="T37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45">
                    <a:moveTo>
                      <a:pt x="21" y="9"/>
                    </a:moveTo>
                    <a:cubicBezTo>
                      <a:pt x="19" y="8"/>
                      <a:pt x="17" y="6"/>
                      <a:pt x="16" y="6"/>
                    </a:cubicBezTo>
                    <a:cubicBezTo>
                      <a:pt x="15" y="6"/>
                      <a:pt x="14" y="6"/>
                      <a:pt x="14" y="6"/>
                    </a:cubicBezTo>
                    <a:cubicBezTo>
                      <a:pt x="12" y="10"/>
                      <a:pt x="5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6"/>
                      <a:pt x="0" y="8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7"/>
                      <a:pt x="2" y="18"/>
                    </a:cubicBezTo>
                    <a:cubicBezTo>
                      <a:pt x="2" y="21"/>
                      <a:pt x="10" y="24"/>
                      <a:pt x="12" y="25"/>
                    </a:cubicBezTo>
                    <a:cubicBezTo>
                      <a:pt x="12" y="26"/>
                      <a:pt x="8" y="28"/>
                      <a:pt x="7" y="28"/>
                    </a:cubicBezTo>
                    <a:cubicBezTo>
                      <a:pt x="4" y="30"/>
                      <a:pt x="3" y="36"/>
                      <a:pt x="5" y="40"/>
                    </a:cubicBezTo>
                    <a:cubicBezTo>
                      <a:pt x="6" y="41"/>
                      <a:pt x="8" y="43"/>
                      <a:pt x="9" y="44"/>
                    </a:cubicBezTo>
                    <a:cubicBezTo>
                      <a:pt x="12" y="45"/>
                      <a:pt x="15" y="42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21" y="41"/>
                      <a:pt x="23" y="37"/>
                      <a:pt x="26" y="35"/>
                    </a:cubicBezTo>
                    <a:cubicBezTo>
                      <a:pt x="28" y="33"/>
                      <a:pt x="29" y="31"/>
                      <a:pt x="30" y="29"/>
                    </a:cubicBezTo>
                    <a:cubicBezTo>
                      <a:pt x="31" y="25"/>
                      <a:pt x="32" y="18"/>
                      <a:pt x="29" y="15"/>
                    </a:cubicBezTo>
                    <a:cubicBezTo>
                      <a:pt x="26" y="13"/>
                      <a:pt x="24" y="11"/>
                      <a:pt x="21" y="9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409"/>
              <p:cNvSpPr/>
              <p:nvPr/>
            </p:nvSpPr>
            <p:spPr bwMode="auto">
              <a:xfrm>
                <a:off x="4574" y="1691"/>
                <a:ext cx="27" cy="78"/>
              </a:xfrm>
              <a:custGeom>
                <a:avLst/>
                <a:gdLst>
                  <a:gd name="T0" fmla="*/ 5 w 10"/>
                  <a:gd name="T1" fmla="*/ 1 h 29"/>
                  <a:gd name="T2" fmla="*/ 6 w 10"/>
                  <a:gd name="T3" fmla="*/ 5 h 29"/>
                  <a:gd name="T4" fmla="*/ 9 w 10"/>
                  <a:gd name="T5" fmla="*/ 29 h 29"/>
                  <a:gd name="T6" fmla="*/ 10 w 10"/>
                  <a:gd name="T7" fmla="*/ 28 h 29"/>
                  <a:gd name="T8" fmla="*/ 8 w 10"/>
                  <a:gd name="T9" fmla="*/ 13 h 29"/>
                  <a:gd name="T10" fmla="*/ 7 w 10"/>
                  <a:gd name="T11" fmla="*/ 2 h 29"/>
                  <a:gd name="T12" fmla="*/ 6 w 10"/>
                  <a:gd name="T13" fmla="*/ 1 h 29"/>
                  <a:gd name="T14" fmla="*/ 6 w 10"/>
                  <a:gd name="T15" fmla="*/ 1 h 29"/>
                  <a:gd name="T16" fmla="*/ 6 w 10"/>
                  <a:gd name="T17" fmla="*/ 0 h 29"/>
                  <a:gd name="T18" fmla="*/ 5 w 10"/>
                  <a:gd name="T19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9">
                    <a:moveTo>
                      <a:pt x="5" y="1"/>
                    </a:moveTo>
                    <a:cubicBezTo>
                      <a:pt x="5" y="2"/>
                      <a:pt x="5" y="4"/>
                      <a:pt x="6" y="5"/>
                    </a:cubicBezTo>
                    <a:cubicBezTo>
                      <a:pt x="5" y="14"/>
                      <a:pt x="0" y="24"/>
                      <a:pt x="9" y="29"/>
                    </a:cubicBezTo>
                    <a:cubicBezTo>
                      <a:pt x="10" y="29"/>
                      <a:pt x="10" y="29"/>
                      <a:pt x="10" y="28"/>
                    </a:cubicBezTo>
                    <a:cubicBezTo>
                      <a:pt x="8" y="25"/>
                      <a:pt x="7" y="17"/>
                      <a:pt x="8" y="13"/>
                    </a:cubicBezTo>
                    <a:cubicBezTo>
                      <a:pt x="8" y="9"/>
                      <a:pt x="8" y="6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410"/>
              <p:cNvSpPr/>
              <p:nvPr/>
            </p:nvSpPr>
            <p:spPr bwMode="auto">
              <a:xfrm>
                <a:off x="4609" y="1646"/>
                <a:ext cx="56" cy="19"/>
              </a:xfrm>
              <a:custGeom>
                <a:avLst/>
                <a:gdLst>
                  <a:gd name="T0" fmla="*/ 20 w 21"/>
                  <a:gd name="T1" fmla="*/ 6 h 7"/>
                  <a:gd name="T2" fmla="*/ 20 w 21"/>
                  <a:gd name="T3" fmla="*/ 6 h 7"/>
                  <a:gd name="T4" fmla="*/ 20 w 21"/>
                  <a:gd name="T5" fmla="*/ 6 h 7"/>
                  <a:gd name="T6" fmla="*/ 16 w 21"/>
                  <a:gd name="T7" fmla="*/ 4 h 7"/>
                  <a:gd name="T8" fmla="*/ 14 w 21"/>
                  <a:gd name="T9" fmla="*/ 4 h 7"/>
                  <a:gd name="T10" fmla="*/ 10 w 21"/>
                  <a:gd name="T11" fmla="*/ 2 h 7"/>
                  <a:gd name="T12" fmla="*/ 1 w 21"/>
                  <a:gd name="T13" fmla="*/ 6 h 7"/>
                  <a:gd name="T14" fmla="*/ 1 w 21"/>
                  <a:gd name="T15" fmla="*/ 6 h 7"/>
                  <a:gd name="T16" fmla="*/ 1 w 21"/>
                  <a:gd name="T17" fmla="*/ 7 h 7"/>
                  <a:gd name="T18" fmla="*/ 2 w 21"/>
                  <a:gd name="T19" fmla="*/ 7 h 7"/>
                  <a:gd name="T20" fmla="*/ 2 w 21"/>
                  <a:gd name="T21" fmla="*/ 6 h 7"/>
                  <a:gd name="T22" fmla="*/ 3 w 21"/>
                  <a:gd name="T23" fmla="*/ 7 h 7"/>
                  <a:gd name="T24" fmla="*/ 8 w 21"/>
                  <a:gd name="T25" fmla="*/ 6 h 7"/>
                  <a:gd name="T26" fmla="*/ 13 w 21"/>
                  <a:gd name="T27" fmla="*/ 6 h 7"/>
                  <a:gd name="T28" fmla="*/ 20 w 21"/>
                  <a:gd name="T29" fmla="*/ 7 h 7"/>
                  <a:gd name="T30" fmla="*/ 20 w 21"/>
                  <a:gd name="T31" fmla="*/ 6 h 7"/>
                  <a:gd name="T32" fmla="*/ 20 w 21"/>
                  <a:gd name="T3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">
                    <a:moveTo>
                      <a:pt x="20" y="6"/>
                    </a:move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9" y="5"/>
                      <a:pt x="18" y="4"/>
                      <a:pt x="16" y="4"/>
                    </a:cubicBezTo>
                    <a:cubicBezTo>
                      <a:pt x="16" y="4"/>
                      <a:pt x="15" y="4"/>
                      <a:pt x="14" y="4"/>
                    </a:cubicBezTo>
                    <a:cubicBezTo>
                      <a:pt x="12" y="4"/>
                      <a:pt x="11" y="2"/>
                      <a:pt x="10" y="2"/>
                    </a:cubicBezTo>
                    <a:cubicBezTo>
                      <a:pt x="7" y="0"/>
                      <a:pt x="4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5" y="7"/>
                      <a:pt x="7" y="6"/>
                      <a:pt x="8" y="6"/>
                    </a:cubicBezTo>
                    <a:cubicBezTo>
                      <a:pt x="10" y="5"/>
                      <a:pt x="12" y="5"/>
                      <a:pt x="13" y="6"/>
                    </a:cubicBezTo>
                    <a:cubicBezTo>
                      <a:pt x="16" y="6"/>
                      <a:pt x="18" y="6"/>
                      <a:pt x="20" y="7"/>
                    </a:cubicBezTo>
                    <a:cubicBezTo>
                      <a:pt x="20" y="7"/>
                      <a:pt x="21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lose/>
                  </a:path>
                </a:pathLst>
              </a:custGeom>
              <a:solidFill>
                <a:srgbClr val="95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411"/>
              <p:cNvSpPr/>
              <p:nvPr/>
            </p:nvSpPr>
            <p:spPr bwMode="auto">
              <a:xfrm>
                <a:off x="4566" y="1600"/>
                <a:ext cx="70" cy="70"/>
              </a:xfrm>
              <a:custGeom>
                <a:avLst/>
                <a:gdLst>
                  <a:gd name="T0" fmla="*/ 13 w 26"/>
                  <a:gd name="T1" fmla="*/ 5 h 26"/>
                  <a:gd name="T2" fmla="*/ 12 w 26"/>
                  <a:gd name="T3" fmla="*/ 9 h 26"/>
                  <a:gd name="T4" fmla="*/ 9 w 26"/>
                  <a:gd name="T5" fmla="*/ 9 h 26"/>
                  <a:gd name="T6" fmla="*/ 8 w 26"/>
                  <a:gd name="T7" fmla="*/ 9 h 26"/>
                  <a:gd name="T8" fmla="*/ 1 w 26"/>
                  <a:gd name="T9" fmla="*/ 0 h 26"/>
                  <a:gd name="T10" fmla="*/ 0 w 26"/>
                  <a:gd name="T11" fmla="*/ 0 h 26"/>
                  <a:gd name="T12" fmla="*/ 9 w 26"/>
                  <a:gd name="T13" fmla="*/ 16 h 26"/>
                  <a:gd name="T14" fmla="*/ 10 w 26"/>
                  <a:gd name="T15" fmla="*/ 16 h 26"/>
                  <a:gd name="T16" fmla="*/ 17 w 26"/>
                  <a:gd name="T17" fmla="*/ 24 h 26"/>
                  <a:gd name="T18" fmla="*/ 26 w 26"/>
                  <a:gd name="T19" fmla="*/ 22 h 26"/>
                  <a:gd name="T20" fmla="*/ 25 w 26"/>
                  <a:gd name="T21" fmla="*/ 21 h 26"/>
                  <a:gd name="T22" fmla="*/ 19 w 26"/>
                  <a:gd name="T23" fmla="*/ 21 h 26"/>
                  <a:gd name="T24" fmla="*/ 17 w 26"/>
                  <a:gd name="T25" fmla="*/ 18 h 26"/>
                  <a:gd name="T26" fmla="*/ 16 w 26"/>
                  <a:gd name="T27" fmla="*/ 17 h 26"/>
                  <a:gd name="T28" fmla="*/ 14 w 26"/>
                  <a:gd name="T29" fmla="*/ 10 h 26"/>
                  <a:gd name="T30" fmla="*/ 14 w 26"/>
                  <a:gd name="T31" fmla="*/ 10 h 26"/>
                  <a:gd name="T32" fmla="*/ 14 w 26"/>
                  <a:gd name="T33" fmla="*/ 5 h 26"/>
                  <a:gd name="T34" fmla="*/ 13 w 26"/>
                  <a:gd name="T35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6">
                    <a:moveTo>
                      <a:pt x="13" y="5"/>
                    </a:moveTo>
                    <a:cubicBezTo>
                      <a:pt x="12" y="7"/>
                      <a:pt x="12" y="8"/>
                      <a:pt x="12" y="9"/>
                    </a:cubicBezTo>
                    <a:cubicBezTo>
                      <a:pt x="11" y="10"/>
                      <a:pt x="10" y="11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6" y="12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7"/>
                      <a:pt x="4" y="12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5"/>
                      <a:pt x="16" y="24"/>
                      <a:pt x="17" y="24"/>
                    </a:cubicBezTo>
                    <a:cubicBezTo>
                      <a:pt x="20" y="26"/>
                      <a:pt x="24" y="23"/>
                      <a:pt x="26" y="22"/>
                    </a:cubicBezTo>
                    <a:cubicBezTo>
                      <a:pt x="26" y="22"/>
                      <a:pt x="26" y="21"/>
                      <a:pt x="25" y="21"/>
                    </a:cubicBezTo>
                    <a:cubicBezTo>
                      <a:pt x="23" y="21"/>
                      <a:pt x="22" y="21"/>
                      <a:pt x="19" y="21"/>
                    </a:cubicBezTo>
                    <a:cubicBezTo>
                      <a:pt x="18" y="21"/>
                      <a:pt x="18" y="19"/>
                      <a:pt x="17" y="18"/>
                    </a:cubicBezTo>
                    <a:cubicBezTo>
                      <a:pt x="17" y="18"/>
                      <a:pt x="17" y="17"/>
                      <a:pt x="16" y="17"/>
                    </a:cubicBezTo>
                    <a:cubicBezTo>
                      <a:pt x="14" y="15"/>
                      <a:pt x="14" y="12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8"/>
                      <a:pt x="14" y="7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412"/>
              <p:cNvSpPr/>
              <p:nvPr/>
            </p:nvSpPr>
            <p:spPr bwMode="auto">
              <a:xfrm>
                <a:off x="4505" y="1638"/>
                <a:ext cx="74" cy="104"/>
              </a:xfrm>
              <a:custGeom>
                <a:avLst/>
                <a:gdLst>
                  <a:gd name="T0" fmla="*/ 26 w 28"/>
                  <a:gd name="T1" fmla="*/ 13 h 39"/>
                  <a:gd name="T2" fmla="*/ 11 w 28"/>
                  <a:gd name="T3" fmla="*/ 10 h 39"/>
                  <a:gd name="T4" fmla="*/ 9 w 28"/>
                  <a:gd name="T5" fmla="*/ 9 h 39"/>
                  <a:gd name="T6" fmla="*/ 8 w 28"/>
                  <a:gd name="T7" fmla="*/ 4 h 39"/>
                  <a:gd name="T8" fmla="*/ 6 w 28"/>
                  <a:gd name="T9" fmla="*/ 3 h 39"/>
                  <a:gd name="T10" fmla="*/ 4 w 28"/>
                  <a:gd name="T11" fmla="*/ 3 h 39"/>
                  <a:gd name="T12" fmla="*/ 1 w 28"/>
                  <a:gd name="T13" fmla="*/ 2 h 39"/>
                  <a:gd name="T14" fmla="*/ 1 w 28"/>
                  <a:gd name="T15" fmla="*/ 1 h 39"/>
                  <a:gd name="T16" fmla="*/ 0 w 28"/>
                  <a:gd name="T17" fmla="*/ 1 h 39"/>
                  <a:gd name="T18" fmla="*/ 0 w 28"/>
                  <a:gd name="T19" fmla="*/ 3 h 39"/>
                  <a:gd name="T20" fmla="*/ 0 w 28"/>
                  <a:gd name="T21" fmla="*/ 4 h 39"/>
                  <a:gd name="T22" fmla="*/ 2 w 28"/>
                  <a:gd name="T23" fmla="*/ 10 h 39"/>
                  <a:gd name="T24" fmla="*/ 3 w 28"/>
                  <a:gd name="T25" fmla="*/ 11 h 39"/>
                  <a:gd name="T26" fmla="*/ 5 w 28"/>
                  <a:gd name="T27" fmla="*/ 12 h 39"/>
                  <a:gd name="T28" fmla="*/ 9 w 28"/>
                  <a:gd name="T29" fmla="*/ 15 h 39"/>
                  <a:gd name="T30" fmla="*/ 13 w 28"/>
                  <a:gd name="T31" fmla="*/ 17 h 39"/>
                  <a:gd name="T32" fmla="*/ 20 w 28"/>
                  <a:gd name="T33" fmla="*/ 14 h 39"/>
                  <a:gd name="T34" fmla="*/ 7 w 28"/>
                  <a:gd name="T35" fmla="*/ 22 h 39"/>
                  <a:gd name="T36" fmla="*/ 3 w 28"/>
                  <a:gd name="T37" fmla="*/ 27 h 39"/>
                  <a:gd name="T38" fmla="*/ 3 w 28"/>
                  <a:gd name="T39" fmla="*/ 27 h 39"/>
                  <a:gd name="T40" fmla="*/ 3 w 28"/>
                  <a:gd name="T41" fmla="*/ 27 h 39"/>
                  <a:gd name="T42" fmla="*/ 7 w 28"/>
                  <a:gd name="T43" fmla="*/ 36 h 39"/>
                  <a:gd name="T44" fmla="*/ 10 w 28"/>
                  <a:gd name="T45" fmla="*/ 39 h 39"/>
                  <a:gd name="T46" fmla="*/ 11 w 28"/>
                  <a:gd name="T47" fmla="*/ 38 h 39"/>
                  <a:gd name="T48" fmla="*/ 13 w 28"/>
                  <a:gd name="T49" fmla="*/ 30 h 39"/>
                  <a:gd name="T50" fmla="*/ 13 w 28"/>
                  <a:gd name="T51" fmla="*/ 28 h 39"/>
                  <a:gd name="T52" fmla="*/ 27 w 28"/>
                  <a:gd name="T53" fmla="*/ 14 h 39"/>
                  <a:gd name="T54" fmla="*/ 27 w 28"/>
                  <a:gd name="T55" fmla="*/ 13 h 39"/>
                  <a:gd name="T56" fmla="*/ 26 w 28"/>
                  <a:gd name="T57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39">
                    <a:moveTo>
                      <a:pt x="26" y="13"/>
                    </a:moveTo>
                    <a:cubicBezTo>
                      <a:pt x="21" y="11"/>
                      <a:pt x="13" y="16"/>
                      <a:pt x="11" y="10"/>
                    </a:cubicBezTo>
                    <a:cubicBezTo>
                      <a:pt x="11" y="10"/>
                      <a:pt x="10" y="9"/>
                      <a:pt x="9" y="9"/>
                    </a:cubicBezTo>
                    <a:cubicBezTo>
                      <a:pt x="5" y="8"/>
                      <a:pt x="8" y="6"/>
                      <a:pt x="8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6" y="12"/>
                      <a:pt x="8" y="14"/>
                      <a:pt x="9" y="15"/>
                    </a:cubicBezTo>
                    <a:cubicBezTo>
                      <a:pt x="10" y="16"/>
                      <a:pt x="12" y="17"/>
                      <a:pt x="13" y="17"/>
                    </a:cubicBezTo>
                    <a:cubicBezTo>
                      <a:pt x="16" y="16"/>
                      <a:pt x="18" y="15"/>
                      <a:pt x="20" y="14"/>
                    </a:cubicBezTo>
                    <a:cubicBezTo>
                      <a:pt x="16" y="17"/>
                      <a:pt x="11" y="20"/>
                      <a:pt x="7" y="22"/>
                    </a:cubicBezTo>
                    <a:cubicBezTo>
                      <a:pt x="5" y="23"/>
                      <a:pt x="4" y="25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30"/>
                      <a:pt x="4" y="34"/>
                      <a:pt x="7" y="36"/>
                    </a:cubicBezTo>
                    <a:cubicBezTo>
                      <a:pt x="8" y="37"/>
                      <a:pt x="9" y="38"/>
                      <a:pt x="10" y="39"/>
                    </a:cubicBezTo>
                    <a:cubicBezTo>
                      <a:pt x="10" y="39"/>
                      <a:pt x="11" y="39"/>
                      <a:pt x="11" y="38"/>
                    </a:cubicBezTo>
                    <a:cubicBezTo>
                      <a:pt x="10" y="34"/>
                      <a:pt x="12" y="33"/>
                      <a:pt x="13" y="30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7" y="22"/>
                      <a:pt x="23" y="15"/>
                      <a:pt x="27" y="14"/>
                    </a:cubicBezTo>
                    <a:cubicBezTo>
                      <a:pt x="28" y="14"/>
                      <a:pt x="28" y="13"/>
                      <a:pt x="27" y="13"/>
                    </a:cubicBezTo>
                    <a:cubicBezTo>
                      <a:pt x="27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3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413"/>
              <p:cNvSpPr/>
              <p:nvPr/>
            </p:nvSpPr>
            <p:spPr bwMode="auto">
              <a:xfrm>
                <a:off x="4569" y="1635"/>
                <a:ext cx="45" cy="64"/>
              </a:xfrm>
              <a:custGeom>
                <a:avLst/>
                <a:gdLst>
                  <a:gd name="T0" fmla="*/ 7 w 17"/>
                  <a:gd name="T1" fmla="*/ 4 h 24"/>
                  <a:gd name="T2" fmla="*/ 2 w 17"/>
                  <a:gd name="T3" fmla="*/ 16 h 24"/>
                  <a:gd name="T4" fmla="*/ 9 w 17"/>
                  <a:gd name="T5" fmla="*/ 24 h 24"/>
                  <a:gd name="T6" fmla="*/ 17 w 17"/>
                  <a:gd name="T7" fmla="*/ 12 h 24"/>
                  <a:gd name="T8" fmla="*/ 7 w 17"/>
                  <a:gd name="T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7" y="4"/>
                    </a:moveTo>
                    <a:cubicBezTo>
                      <a:pt x="5" y="6"/>
                      <a:pt x="0" y="12"/>
                      <a:pt x="2" y="16"/>
                    </a:cubicBezTo>
                    <a:cubicBezTo>
                      <a:pt x="2" y="20"/>
                      <a:pt x="5" y="24"/>
                      <a:pt x="9" y="24"/>
                    </a:cubicBezTo>
                    <a:cubicBezTo>
                      <a:pt x="14" y="23"/>
                      <a:pt x="17" y="17"/>
                      <a:pt x="17" y="12"/>
                    </a:cubicBezTo>
                    <a:cubicBezTo>
                      <a:pt x="17" y="8"/>
                      <a:pt x="12" y="0"/>
                      <a:pt x="7" y="4"/>
                    </a:cubicBezTo>
                    <a:close/>
                  </a:path>
                </a:pathLst>
              </a:custGeom>
              <a:solidFill>
                <a:srgbClr val="EFE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414"/>
              <p:cNvSpPr/>
              <p:nvPr/>
            </p:nvSpPr>
            <p:spPr bwMode="auto">
              <a:xfrm>
                <a:off x="4577" y="1646"/>
                <a:ext cx="40" cy="56"/>
              </a:xfrm>
              <a:custGeom>
                <a:avLst/>
                <a:gdLst>
                  <a:gd name="T0" fmla="*/ 5 w 15"/>
                  <a:gd name="T1" fmla="*/ 1 h 21"/>
                  <a:gd name="T2" fmla="*/ 5 w 15"/>
                  <a:gd name="T3" fmla="*/ 1 h 21"/>
                  <a:gd name="T4" fmla="*/ 1 w 15"/>
                  <a:gd name="T5" fmla="*/ 5 h 21"/>
                  <a:gd name="T6" fmla="*/ 1 w 15"/>
                  <a:gd name="T7" fmla="*/ 6 h 21"/>
                  <a:gd name="T8" fmla="*/ 1 w 15"/>
                  <a:gd name="T9" fmla="*/ 6 h 21"/>
                  <a:gd name="T10" fmla="*/ 2 w 15"/>
                  <a:gd name="T11" fmla="*/ 5 h 21"/>
                  <a:gd name="T12" fmla="*/ 3 w 15"/>
                  <a:gd name="T13" fmla="*/ 5 h 21"/>
                  <a:gd name="T14" fmla="*/ 4 w 15"/>
                  <a:gd name="T15" fmla="*/ 5 h 21"/>
                  <a:gd name="T16" fmla="*/ 5 w 15"/>
                  <a:gd name="T17" fmla="*/ 9 h 21"/>
                  <a:gd name="T18" fmla="*/ 3 w 15"/>
                  <a:gd name="T19" fmla="*/ 17 h 21"/>
                  <a:gd name="T20" fmla="*/ 3 w 15"/>
                  <a:gd name="T21" fmla="*/ 18 h 21"/>
                  <a:gd name="T22" fmla="*/ 14 w 15"/>
                  <a:gd name="T23" fmla="*/ 11 h 21"/>
                  <a:gd name="T24" fmla="*/ 12 w 15"/>
                  <a:gd name="T25" fmla="*/ 2 h 21"/>
                  <a:gd name="T26" fmla="*/ 5 w 15"/>
                  <a:gd name="T2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1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0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6" y="12"/>
                      <a:pt x="6" y="15"/>
                      <a:pt x="3" y="17"/>
                    </a:cubicBezTo>
                    <a:cubicBezTo>
                      <a:pt x="2" y="17"/>
                      <a:pt x="2" y="18"/>
                      <a:pt x="3" y="18"/>
                    </a:cubicBezTo>
                    <a:cubicBezTo>
                      <a:pt x="8" y="21"/>
                      <a:pt x="13" y="15"/>
                      <a:pt x="14" y="11"/>
                    </a:cubicBezTo>
                    <a:cubicBezTo>
                      <a:pt x="15" y="8"/>
                      <a:pt x="14" y="5"/>
                      <a:pt x="12" y="2"/>
                    </a:cubicBezTo>
                    <a:cubicBezTo>
                      <a:pt x="11" y="0"/>
                      <a:pt x="7" y="4"/>
                      <a:pt x="5" y="1"/>
                    </a:cubicBezTo>
                    <a:close/>
                  </a:path>
                </a:pathLst>
              </a:custGeom>
              <a:solidFill>
                <a:srgbClr val="FBB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415"/>
              <p:cNvSpPr/>
              <p:nvPr/>
            </p:nvSpPr>
            <p:spPr bwMode="auto">
              <a:xfrm>
                <a:off x="4579" y="1654"/>
                <a:ext cx="19" cy="21"/>
              </a:xfrm>
              <a:custGeom>
                <a:avLst/>
                <a:gdLst>
                  <a:gd name="T0" fmla="*/ 5 w 7"/>
                  <a:gd name="T1" fmla="*/ 0 h 8"/>
                  <a:gd name="T2" fmla="*/ 2 w 7"/>
                  <a:gd name="T3" fmla="*/ 0 h 8"/>
                  <a:gd name="T4" fmla="*/ 1 w 7"/>
                  <a:gd name="T5" fmla="*/ 0 h 8"/>
                  <a:gd name="T6" fmla="*/ 1 w 7"/>
                  <a:gd name="T7" fmla="*/ 3 h 8"/>
                  <a:gd name="T8" fmla="*/ 2 w 7"/>
                  <a:gd name="T9" fmla="*/ 4 h 8"/>
                  <a:gd name="T10" fmla="*/ 4 w 7"/>
                  <a:gd name="T11" fmla="*/ 5 h 8"/>
                  <a:gd name="T12" fmla="*/ 4 w 7"/>
                  <a:gd name="T13" fmla="*/ 8 h 8"/>
                  <a:gd name="T14" fmla="*/ 5 w 7"/>
                  <a:gd name="T15" fmla="*/ 8 h 8"/>
                  <a:gd name="T16" fmla="*/ 6 w 7"/>
                  <a:gd name="T17" fmla="*/ 1 h 8"/>
                  <a:gd name="T18" fmla="*/ 5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5" y="0"/>
                    </a:moveTo>
                    <a:cubicBezTo>
                      <a:pt x="4" y="1"/>
                      <a:pt x="3" y="2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7"/>
                      <a:pt x="7" y="3"/>
                      <a:pt x="6" y="1"/>
                    </a:cubicBezTo>
                    <a:cubicBezTo>
                      <a:pt x="6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416"/>
              <p:cNvSpPr/>
              <p:nvPr/>
            </p:nvSpPr>
            <p:spPr bwMode="auto">
              <a:xfrm>
                <a:off x="4590" y="1678"/>
                <a:ext cx="16" cy="13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2 h 5"/>
                  <a:gd name="T4" fmla="*/ 0 w 6"/>
                  <a:gd name="T5" fmla="*/ 3 h 5"/>
                  <a:gd name="T6" fmla="*/ 0 w 6"/>
                  <a:gd name="T7" fmla="*/ 4 h 5"/>
                  <a:gd name="T8" fmla="*/ 5 w 6"/>
                  <a:gd name="T9" fmla="*/ 3 h 5"/>
                  <a:gd name="T10" fmla="*/ 6 w 6"/>
                  <a:gd name="T11" fmla="*/ 1 h 5"/>
                  <a:gd name="T12" fmla="*/ 4 w 6"/>
                  <a:gd name="T13" fmla="*/ 0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864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417"/>
              <p:cNvSpPr/>
              <p:nvPr/>
            </p:nvSpPr>
            <p:spPr bwMode="auto">
              <a:xfrm>
                <a:off x="2964" y="1801"/>
                <a:ext cx="225" cy="201"/>
              </a:xfrm>
              <a:custGeom>
                <a:avLst/>
                <a:gdLst>
                  <a:gd name="T0" fmla="*/ 68 w 84"/>
                  <a:gd name="T1" fmla="*/ 18 h 75"/>
                  <a:gd name="T2" fmla="*/ 60 w 84"/>
                  <a:gd name="T3" fmla="*/ 21 h 75"/>
                  <a:gd name="T4" fmla="*/ 56 w 84"/>
                  <a:gd name="T5" fmla="*/ 25 h 75"/>
                  <a:gd name="T6" fmla="*/ 55 w 84"/>
                  <a:gd name="T7" fmla="*/ 26 h 75"/>
                  <a:gd name="T8" fmla="*/ 56 w 84"/>
                  <a:gd name="T9" fmla="*/ 5 h 75"/>
                  <a:gd name="T10" fmla="*/ 37 w 84"/>
                  <a:gd name="T11" fmla="*/ 9 h 75"/>
                  <a:gd name="T12" fmla="*/ 34 w 84"/>
                  <a:gd name="T13" fmla="*/ 24 h 75"/>
                  <a:gd name="T14" fmla="*/ 27 w 84"/>
                  <a:gd name="T15" fmla="*/ 16 h 75"/>
                  <a:gd name="T16" fmla="*/ 9 w 84"/>
                  <a:gd name="T17" fmla="*/ 17 h 75"/>
                  <a:gd name="T18" fmla="*/ 0 w 84"/>
                  <a:gd name="T19" fmla="*/ 32 h 75"/>
                  <a:gd name="T20" fmla="*/ 2 w 84"/>
                  <a:gd name="T21" fmla="*/ 36 h 75"/>
                  <a:gd name="T22" fmla="*/ 10 w 84"/>
                  <a:gd name="T23" fmla="*/ 45 h 75"/>
                  <a:gd name="T24" fmla="*/ 17 w 84"/>
                  <a:gd name="T25" fmla="*/ 48 h 75"/>
                  <a:gd name="T26" fmla="*/ 18 w 84"/>
                  <a:gd name="T27" fmla="*/ 48 h 75"/>
                  <a:gd name="T28" fmla="*/ 16 w 84"/>
                  <a:gd name="T29" fmla="*/ 48 h 75"/>
                  <a:gd name="T30" fmla="*/ 8 w 84"/>
                  <a:gd name="T31" fmla="*/ 52 h 75"/>
                  <a:gd name="T32" fmla="*/ 6 w 84"/>
                  <a:gd name="T33" fmla="*/ 60 h 75"/>
                  <a:gd name="T34" fmla="*/ 12 w 84"/>
                  <a:gd name="T35" fmla="*/ 71 h 75"/>
                  <a:gd name="T36" fmla="*/ 26 w 84"/>
                  <a:gd name="T37" fmla="*/ 67 h 75"/>
                  <a:gd name="T38" fmla="*/ 30 w 84"/>
                  <a:gd name="T39" fmla="*/ 60 h 75"/>
                  <a:gd name="T40" fmla="*/ 30 w 84"/>
                  <a:gd name="T41" fmla="*/ 63 h 75"/>
                  <a:gd name="T42" fmla="*/ 36 w 84"/>
                  <a:gd name="T43" fmla="*/ 74 h 75"/>
                  <a:gd name="T44" fmla="*/ 52 w 84"/>
                  <a:gd name="T45" fmla="*/ 68 h 75"/>
                  <a:gd name="T46" fmla="*/ 56 w 84"/>
                  <a:gd name="T47" fmla="*/ 55 h 75"/>
                  <a:gd name="T48" fmla="*/ 49 w 84"/>
                  <a:gd name="T49" fmla="*/ 46 h 75"/>
                  <a:gd name="T50" fmla="*/ 53 w 84"/>
                  <a:gd name="T51" fmla="*/ 49 h 75"/>
                  <a:gd name="T52" fmla="*/ 57 w 84"/>
                  <a:gd name="T53" fmla="*/ 50 h 75"/>
                  <a:gd name="T54" fmla="*/ 72 w 84"/>
                  <a:gd name="T55" fmla="*/ 46 h 75"/>
                  <a:gd name="T56" fmla="*/ 68 w 84"/>
                  <a:gd name="T57" fmla="*/ 1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4" h="75">
                    <a:moveTo>
                      <a:pt x="68" y="18"/>
                    </a:moveTo>
                    <a:cubicBezTo>
                      <a:pt x="65" y="18"/>
                      <a:pt x="62" y="20"/>
                      <a:pt x="60" y="21"/>
                    </a:cubicBezTo>
                    <a:cubicBezTo>
                      <a:pt x="58" y="22"/>
                      <a:pt x="57" y="24"/>
                      <a:pt x="56" y="25"/>
                    </a:cubicBezTo>
                    <a:cubicBezTo>
                      <a:pt x="56" y="25"/>
                      <a:pt x="56" y="26"/>
                      <a:pt x="55" y="26"/>
                    </a:cubicBezTo>
                    <a:cubicBezTo>
                      <a:pt x="59" y="19"/>
                      <a:pt x="62" y="11"/>
                      <a:pt x="56" y="5"/>
                    </a:cubicBezTo>
                    <a:cubicBezTo>
                      <a:pt x="50" y="0"/>
                      <a:pt x="41" y="5"/>
                      <a:pt x="37" y="9"/>
                    </a:cubicBezTo>
                    <a:cubicBezTo>
                      <a:pt x="33" y="13"/>
                      <a:pt x="33" y="18"/>
                      <a:pt x="34" y="24"/>
                    </a:cubicBezTo>
                    <a:cubicBezTo>
                      <a:pt x="32" y="21"/>
                      <a:pt x="30" y="18"/>
                      <a:pt x="27" y="16"/>
                    </a:cubicBezTo>
                    <a:cubicBezTo>
                      <a:pt x="21" y="11"/>
                      <a:pt x="15" y="13"/>
                      <a:pt x="9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2" y="36"/>
                    </a:cubicBezTo>
                    <a:cubicBezTo>
                      <a:pt x="5" y="39"/>
                      <a:pt x="7" y="42"/>
                      <a:pt x="10" y="45"/>
                    </a:cubicBezTo>
                    <a:cubicBezTo>
                      <a:pt x="11" y="47"/>
                      <a:pt x="15" y="48"/>
                      <a:pt x="17" y="48"/>
                    </a:cubicBezTo>
                    <a:cubicBezTo>
                      <a:pt x="17" y="48"/>
                      <a:pt x="17" y="48"/>
                      <a:pt x="18" y="48"/>
                    </a:cubicBezTo>
                    <a:cubicBezTo>
                      <a:pt x="17" y="48"/>
                      <a:pt x="17" y="48"/>
                      <a:pt x="16" y="48"/>
                    </a:cubicBezTo>
                    <a:cubicBezTo>
                      <a:pt x="14" y="50"/>
                      <a:pt x="11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6" y="64"/>
                      <a:pt x="8" y="70"/>
                      <a:pt x="12" y="71"/>
                    </a:cubicBezTo>
                    <a:cubicBezTo>
                      <a:pt x="17" y="73"/>
                      <a:pt x="22" y="71"/>
                      <a:pt x="26" y="67"/>
                    </a:cubicBezTo>
                    <a:cubicBezTo>
                      <a:pt x="28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4"/>
                    </a:cubicBezTo>
                    <a:cubicBezTo>
                      <a:pt x="41" y="75"/>
                      <a:pt x="48" y="70"/>
                      <a:pt x="52" y="68"/>
                    </a:cubicBezTo>
                    <a:cubicBezTo>
                      <a:pt x="56" y="65"/>
                      <a:pt x="58" y="60"/>
                      <a:pt x="56" y="55"/>
                    </a:cubicBezTo>
                    <a:cubicBezTo>
                      <a:pt x="54" y="52"/>
                      <a:pt x="51" y="49"/>
                      <a:pt x="49" y="46"/>
                    </a:cubicBezTo>
                    <a:cubicBezTo>
                      <a:pt x="49" y="47"/>
                      <a:pt x="53" y="48"/>
                      <a:pt x="53" y="49"/>
                    </a:cubicBezTo>
                    <a:cubicBezTo>
                      <a:pt x="55" y="50"/>
                      <a:pt x="55" y="50"/>
                      <a:pt x="57" y="50"/>
                    </a:cubicBezTo>
                    <a:cubicBezTo>
                      <a:pt x="61" y="52"/>
                      <a:pt x="69" y="51"/>
                      <a:pt x="72" y="46"/>
                    </a:cubicBezTo>
                    <a:cubicBezTo>
                      <a:pt x="77" y="37"/>
                      <a:pt x="84" y="21"/>
                      <a:pt x="68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418"/>
              <p:cNvSpPr/>
              <p:nvPr/>
            </p:nvSpPr>
            <p:spPr bwMode="auto">
              <a:xfrm>
                <a:off x="2986" y="1831"/>
                <a:ext cx="181" cy="136"/>
              </a:xfrm>
              <a:custGeom>
                <a:avLst/>
                <a:gdLst>
                  <a:gd name="T0" fmla="*/ 67 w 68"/>
                  <a:gd name="T1" fmla="*/ 25 h 51"/>
                  <a:gd name="T2" fmla="*/ 65 w 68"/>
                  <a:gd name="T3" fmla="*/ 27 h 51"/>
                  <a:gd name="T4" fmla="*/ 59 w 68"/>
                  <a:gd name="T5" fmla="*/ 26 h 51"/>
                  <a:gd name="T6" fmla="*/ 63 w 68"/>
                  <a:gd name="T7" fmla="*/ 21 h 51"/>
                  <a:gd name="T8" fmla="*/ 62 w 68"/>
                  <a:gd name="T9" fmla="*/ 20 h 51"/>
                  <a:gd name="T10" fmla="*/ 58 w 68"/>
                  <a:gd name="T11" fmla="*/ 22 h 51"/>
                  <a:gd name="T12" fmla="*/ 56 w 68"/>
                  <a:gd name="T13" fmla="*/ 22 h 51"/>
                  <a:gd name="T14" fmla="*/ 55 w 68"/>
                  <a:gd name="T15" fmla="*/ 23 h 51"/>
                  <a:gd name="T16" fmla="*/ 54 w 68"/>
                  <a:gd name="T17" fmla="*/ 18 h 51"/>
                  <a:gd name="T18" fmla="*/ 59 w 68"/>
                  <a:gd name="T19" fmla="*/ 9 h 51"/>
                  <a:gd name="T20" fmla="*/ 58 w 68"/>
                  <a:gd name="T21" fmla="*/ 9 h 51"/>
                  <a:gd name="T22" fmla="*/ 47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7 w 68"/>
                  <a:gd name="T29" fmla="*/ 0 h 51"/>
                  <a:gd name="T30" fmla="*/ 37 w 68"/>
                  <a:gd name="T31" fmla="*/ 8 h 51"/>
                  <a:gd name="T32" fmla="*/ 31 w 68"/>
                  <a:gd name="T33" fmla="*/ 14 h 51"/>
                  <a:gd name="T34" fmla="*/ 31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4 h 51"/>
                  <a:gd name="T44" fmla="*/ 23 w 68"/>
                  <a:gd name="T45" fmla="*/ 10 h 51"/>
                  <a:gd name="T46" fmla="*/ 7 w 68"/>
                  <a:gd name="T47" fmla="*/ 4 h 51"/>
                  <a:gd name="T48" fmla="*/ 4 w 68"/>
                  <a:gd name="T49" fmla="*/ 11 h 51"/>
                  <a:gd name="T50" fmla="*/ 18 w 68"/>
                  <a:gd name="T51" fmla="*/ 19 h 51"/>
                  <a:gd name="T52" fmla="*/ 12 w 68"/>
                  <a:gd name="T53" fmla="*/ 25 h 51"/>
                  <a:gd name="T54" fmla="*/ 2 w 68"/>
                  <a:gd name="T55" fmla="*/ 31 h 51"/>
                  <a:gd name="T56" fmla="*/ 2 w 68"/>
                  <a:gd name="T57" fmla="*/ 32 h 51"/>
                  <a:gd name="T58" fmla="*/ 16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8 w 68"/>
                  <a:gd name="T65" fmla="*/ 39 h 51"/>
                  <a:gd name="T66" fmla="*/ 15 w 68"/>
                  <a:gd name="T67" fmla="*/ 48 h 51"/>
                  <a:gd name="T68" fmla="*/ 16 w 68"/>
                  <a:gd name="T69" fmla="*/ 49 h 51"/>
                  <a:gd name="T70" fmla="*/ 24 w 68"/>
                  <a:gd name="T71" fmla="*/ 39 h 51"/>
                  <a:gd name="T72" fmla="*/ 26 w 68"/>
                  <a:gd name="T73" fmla="*/ 42 h 51"/>
                  <a:gd name="T74" fmla="*/ 34 w 68"/>
                  <a:gd name="T75" fmla="*/ 50 h 51"/>
                  <a:gd name="T76" fmla="*/ 35 w 68"/>
                  <a:gd name="T77" fmla="*/ 50 h 51"/>
                  <a:gd name="T78" fmla="*/ 37 w 68"/>
                  <a:gd name="T79" fmla="*/ 37 h 51"/>
                  <a:gd name="T80" fmla="*/ 51 w 68"/>
                  <a:gd name="T81" fmla="*/ 39 h 51"/>
                  <a:gd name="T82" fmla="*/ 68 w 68"/>
                  <a:gd name="T83" fmla="*/ 25 h 51"/>
                  <a:gd name="T84" fmla="*/ 67 w 68"/>
                  <a:gd name="T85" fmla="*/ 2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5"/>
                    </a:moveTo>
                    <a:cubicBezTo>
                      <a:pt x="66" y="25"/>
                      <a:pt x="66" y="26"/>
                      <a:pt x="65" y="27"/>
                    </a:cubicBezTo>
                    <a:cubicBezTo>
                      <a:pt x="63" y="30"/>
                      <a:pt x="61" y="30"/>
                      <a:pt x="59" y="26"/>
                    </a:cubicBezTo>
                    <a:cubicBezTo>
                      <a:pt x="60" y="24"/>
                      <a:pt x="61" y="22"/>
                      <a:pt x="63" y="21"/>
                    </a:cubicBezTo>
                    <a:cubicBezTo>
                      <a:pt x="63" y="20"/>
                      <a:pt x="63" y="20"/>
                      <a:pt x="62" y="20"/>
                    </a:cubicBezTo>
                    <a:cubicBezTo>
                      <a:pt x="61" y="20"/>
                      <a:pt x="60" y="21"/>
                      <a:pt x="58" y="22"/>
                    </a:cubicBezTo>
                    <a:cubicBezTo>
                      <a:pt x="57" y="22"/>
                      <a:pt x="57" y="22"/>
                      <a:pt x="56" y="22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2" y="24"/>
                      <a:pt x="52" y="22"/>
                      <a:pt x="54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9" y="8"/>
                      <a:pt x="58" y="9"/>
                    </a:cubicBezTo>
                    <a:cubicBezTo>
                      <a:pt x="53" y="10"/>
                      <a:pt x="51" y="14"/>
                      <a:pt x="47" y="18"/>
                    </a:cubicBezTo>
                    <a:cubicBezTo>
                      <a:pt x="43" y="23"/>
                      <a:pt x="47" y="16"/>
                      <a:pt x="47" y="14"/>
                    </a:cubicBezTo>
                    <a:cubicBezTo>
                      <a:pt x="48" y="10"/>
                      <a:pt x="47" y="5"/>
                      <a:pt x="47" y="1"/>
                    </a:cubicBezTo>
                    <a:cubicBezTo>
                      <a:pt x="48" y="0"/>
                      <a:pt x="47" y="0"/>
                      <a:pt x="47" y="0"/>
                    </a:cubicBezTo>
                    <a:cubicBezTo>
                      <a:pt x="42" y="4"/>
                      <a:pt x="38" y="1"/>
                      <a:pt x="37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6"/>
                      <a:pt x="31" y="16"/>
                    </a:cubicBezTo>
                    <a:cubicBezTo>
                      <a:pt x="26" y="11"/>
                      <a:pt x="27" y="7"/>
                      <a:pt x="28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26" y="4"/>
                      <a:pt x="24" y="9"/>
                      <a:pt x="25" y="13"/>
                    </a:cubicBezTo>
                    <a:cubicBezTo>
                      <a:pt x="25" y="13"/>
                      <a:pt x="25" y="13"/>
                      <a:pt x="25" y="14"/>
                    </a:cubicBezTo>
                    <a:cubicBezTo>
                      <a:pt x="24" y="12"/>
                      <a:pt x="24" y="11"/>
                      <a:pt x="23" y="10"/>
                    </a:cubicBezTo>
                    <a:cubicBezTo>
                      <a:pt x="19" y="5"/>
                      <a:pt x="13" y="2"/>
                      <a:pt x="7" y="4"/>
                    </a:cubicBezTo>
                    <a:cubicBezTo>
                      <a:pt x="2" y="5"/>
                      <a:pt x="0" y="8"/>
                      <a:pt x="4" y="11"/>
                    </a:cubicBezTo>
                    <a:cubicBezTo>
                      <a:pt x="9" y="14"/>
                      <a:pt x="13" y="17"/>
                      <a:pt x="18" y="19"/>
                    </a:cubicBezTo>
                    <a:cubicBezTo>
                      <a:pt x="19" y="20"/>
                      <a:pt x="12" y="25"/>
                      <a:pt x="12" y="25"/>
                    </a:cubicBezTo>
                    <a:cubicBezTo>
                      <a:pt x="9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2" y="32"/>
                    </a:cubicBezTo>
                    <a:cubicBezTo>
                      <a:pt x="7" y="36"/>
                      <a:pt x="10" y="38"/>
                      <a:pt x="16" y="35"/>
                    </a:cubicBezTo>
                    <a:cubicBezTo>
                      <a:pt x="17" y="35"/>
                      <a:pt x="18" y="33"/>
                      <a:pt x="18" y="33"/>
                    </a:cubicBezTo>
                    <a:cubicBezTo>
                      <a:pt x="19" y="33"/>
                      <a:pt x="20" y="34"/>
                      <a:pt x="20" y="34"/>
                    </a:cubicBezTo>
                    <a:cubicBezTo>
                      <a:pt x="19" y="36"/>
                      <a:pt x="19" y="37"/>
                      <a:pt x="18" y="39"/>
                    </a:cubicBezTo>
                    <a:cubicBezTo>
                      <a:pt x="16" y="42"/>
                      <a:pt x="15" y="45"/>
                      <a:pt x="15" y="48"/>
                    </a:cubicBezTo>
                    <a:cubicBezTo>
                      <a:pt x="15" y="49"/>
                      <a:pt x="15" y="49"/>
                      <a:pt x="16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5" y="41"/>
                      <a:pt x="26" y="42"/>
                    </a:cubicBezTo>
                    <a:cubicBezTo>
                      <a:pt x="31" y="43"/>
                      <a:pt x="30" y="48"/>
                      <a:pt x="34" y="50"/>
                    </a:cubicBezTo>
                    <a:cubicBezTo>
                      <a:pt x="34" y="51"/>
                      <a:pt x="34" y="51"/>
                      <a:pt x="35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7" y="32"/>
                      <a:pt x="49" y="39"/>
                      <a:pt x="51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5"/>
                      <a:pt x="68" y="24"/>
                      <a:pt x="67" y="25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419"/>
              <p:cNvSpPr/>
              <p:nvPr/>
            </p:nvSpPr>
            <p:spPr bwMode="auto">
              <a:xfrm>
                <a:off x="2996" y="1836"/>
                <a:ext cx="155" cy="123"/>
              </a:xfrm>
              <a:custGeom>
                <a:avLst/>
                <a:gdLst>
                  <a:gd name="T0" fmla="*/ 57 w 58"/>
                  <a:gd name="T1" fmla="*/ 32 h 46"/>
                  <a:gd name="T2" fmla="*/ 48 w 58"/>
                  <a:gd name="T3" fmla="*/ 26 h 46"/>
                  <a:gd name="T4" fmla="*/ 52 w 58"/>
                  <a:gd name="T5" fmla="*/ 23 h 46"/>
                  <a:gd name="T6" fmla="*/ 52 w 58"/>
                  <a:gd name="T7" fmla="*/ 22 h 46"/>
                  <a:gd name="T8" fmla="*/ 50 w 58"/>
                  <a:gd name="T9" fmla="*/ 23 h 46"/>
                  <a:gd name="T10" fmla="*/ 44 w 58"/>
                  <a:gd name="T11" fmla="*/ 21 h 46"/>
                  <a:gd name="T12" fmla="*/ 45 w 58"/>
                  <a:gd name="T13" fmla="*/ 18 h 46"/>
                  <a:gd name="T14" fmla="*/ 44 w 58"/>
                  <a:gd name="T15" fmla="*/ 17 h 46"/>
                  <a:gd name="T16" fmla="*/ 38 w 58"/>
                  <a:gd name="T17" fmla="*/ 21 h 46"/>
                  <a:gd name="T18" fmla="*/ 35 w 58"/>
                  <a:gd name="T19" fmla="*/ 16 h 46"/>
                  <a:gd name="T20" fmla="*/ 41 w 58"/>
                  <a:gd name="T21" fmla="*/ 7 h 46"/>
                  <a:gd name="T22" fmla="*/ 40 w 58"/>
                  <a:gd name="T23" fmla="*/ 7 h 46"/>
                  <a:gd name="T24" fmla="*/ 37 w 58"/>
                  <a:gd name="T25" fmla="*/ 10 h 46"/>
                  <a:gd name="T26" fmla="*/ 41 w 58"/>
                  <a:gd name="T27" fmla="*/ 0 h 46"/>
                  <a:gd name="T28" fmla="*/ 40 w 58"/>
                  <a:gd name="T29" fmla="*/ 0 h 46"/>
                  <a:gd name="T30" fmla="*/ 33 w 58"/>
                  <a:gd name="T31" fmla="*/ 7 h 46"/>
                  <a:gd name="T32" fmla="*/ 29 w 58"/>
                  <a:gd name="T33" fmla="*/ 16 h 46"/>
                  <a:gd name="T34" fmla="*/ 24 w 58"/>
                  <a:gd name="T35" fmla="*/ 15 h 46"/>
                  <a:gd name="T36" fmla="*/ 19 w 58"/>
                  <a:gd name="T37" fmla="*/ 8 h 46"/>
                  <a:gd name="T38" fmla="*/ 18 w 58"/>
                  <a:gd name="T39" fmla="*/ 5 h 46"/>
                  <a:gd name="T40" fmla="*/ 1 w 58"/>
                  <a:gd name="T41" fmla="*/ 3 h 46"/>
                  <a:gd name="T42" fmla="*/ 1 w 58"/>
                  <a:gd name="T43" fmla="*/ 4 h 46"/>
                  <a:gd name="T44" fmla="*/ 9 w 58"/>
                  <a:gd name="T45" fmla="*/ 14 h 46"/>
                  <a:gd name="T46" fmla="*/ 11 w 58"/>
                  <a:gd name="T47" fmla="*/ 16 h 46"/>
                  <a:gd name="T48" fmla="*/ 18 w 58"/>
                  <a:gd name="T49" fmla="*/ 21 h 46"/>
                  <a:gd name="T50" fmla="*/ 11 w 58"/>
                  <a:gd name="T51" fmla="*/ 24 h 46"/>
                  <a:gd name="T52" fmla="*/ 7 w 58"/>
                  <a:gd name="T53" fmla="*/ 27 h 46"/>
                  <a:gd name="T54" fmla="*/ 2 w 58"/>
                  <a:gd name="T55" fmla="*/ 30 h 46"/>
                  <a:gd name="T56" fmla="*/ 2 w 58"/>
                  <a:gd name="T57" fmla="*/ 31 h 46"/>
                  <a:gd name="T58" fmla="*/ 12 w 58"/>
                  <a:gd name="T59" fmla="*/ 29 h 46"/>
                  <a:gd name="T60" fmla="*/ 15 w 58"/>
                  <a:gd name="T61" fmla="*/ 26 h 46"/>
                  <a:gd name="T62" fmla="*/ 17 w 58"/>
                  <a:gd name="T63" fmla="*/ 31 h 46"/>
                  <a:gd name="T64" fmla="*/ 15 w 58"/>
                  <a:gd name="T65" fmla="*/ 42 h 46"/>
                  <a:gd name="T66" fmla="*/ 16 w 58"/>
                  <a:gd name="T67" fmla="*/ 42 h 46"/>
                  <a:gd name="T68" fmla="*/ 20 w 58"/>
                  <a:gd name="T69" fmla="*/ 34 h 46"/>
                  <a:gd name="T70" fmla="*/ 25 w 58"/>
                  <a:gd name="T71" fmla="*/ 32 h 46"/>
                  <a:gd name="T72" fmla="*/ 27 w 58"/>
                  <a:gd name="T73" fmla="*/ 38 h 46"/>
                  <a:gd name="T74" fmla="*/ 29 w 58"/>
                  <a:gd name="T75" fmla="*/ 45 h 46"/>
                  <a:gd name="T76" fmla="*/ 30 w 58"/>
                  <a:gd name="T77" fmla="*/ 45 h 46"/>
                  <a:gd name="T78" fmla="*/ 36 w 58"/>
                  <a:gd name="T79" fmla="*/ 33 h 46"/>
                  <a:gd name="T80" fmla="*/ 46 w 58"/>
                  <a:gd name="T81" fmla="*/ 37 h 46"/>
                  <a:gd name="T82" fmla="*/ 57 w 58"/>
                  <a:gd name="T83" fmla="*/ 32 h 46"/>
                  <a:gd name="T84" fmla="*/ 57 w 58"/>
                  <a:gd name="T85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8" h="46">
                    <a:moveTo>
                      <a:pt x="57" y="32"/>
                    </a:moveTo>
                    <a:cubicBezTo>
                      <a:pt x="56" y="32"/>
                      <a:pt x="45" y="28"/>
                      <a:pt x="48" y="26"/>
                    </a:cubicBezTo>
                    <a:cubicBezTo>
                      <a:pt x="50" y="25"/>
                      <a:pt x="51" y="25"/>
                      <a:pt x="52" y="23"/>
                    </a:cubicBezTo>
                    <a:cubicBezTo>
                      <a:pt x="53" y="23"/>
                      <a:pt x="52" y="22"/>
                      <a:pt x="52" y="22"/>
                    </a:cubicBezTo>
                    <a:cubicBezTo>
                      <a:pt x="51" y="22"/>
                      <a:pt x="51" y="22"/>
                      <a:pt x="50" y="23"/>
                    </a:cubicBezTo>
                    <a:cubicBezTo>
                      <a:pt x="48" y="24"/>
                      <a:pt x="46" y="23"/>
                      <a:pt x="44" y="21"/>
                    </a:cubicBezTo>
                    <a:cubicBezTo>
                      <a:pt x="45" y="20"/>
                      <a:pt x="45" y="19"/>
                      <a:pt x="45" y="18"/>
                    </a:cubicBezTo>
                    <a:cubicBezTo>
                      <a:pt x="45" y="17"/>
                      <a:pt x="44" y="17"/>
                      <a:pt x="44" y="17"/>
                    </a:cubicBezTo>
                    <a:cubicBezTo>
                      <a:pt x="42" y="18"/>
                      <a:pt x="40" y="19"/>
                      <a:pt x="38" y="21"/>
                    </a:cubicBezTo>
                    <a:cubicBezTo>
                      <a:pt x="32" y="25"/>
                      <a:pt x="33" y="19"/>
                      <a:pt x="35" y="16"/>
                    </a:cubicBezTo>
                    <a:cubicBezTo>
                      <a:pt x="38" y="14"/>
                      <a:pt x="40" y="11"/>
                      <a:pt x="41" y="7"/>
                    </a:cubicBezTo>
                    <a:cubicBezTo>
                      <a:pt x="41" y="7"/>
                      <a:pt x="40" y="7"/>
                      <a:pt x="40" y="7"/>
                    </a:cubicBezTo>
                    <a:cubicBezTo>
                      <a:pt x="38" y="8"/>
                      <a:pt x="37" y="8"/>
                      <a:pt x="37" y="10"/>
                    </a:cubicBezTo>
                    <a:cubicBezTo>
                      <a:pt x="38" y="6"/>
                      <a:pt x="40" y="4"/>
                      <a:pt x="41" y="0"/>
                    </a:cubicBezTo>
                    <a:cubicBezTo>
                      <a:pt x="41" y="0"/>
                      <a:pt x="41" y="0"/>
                      <a:pt x="40" y="0"/>
                    </a:cubicBezTo>
                    <a:cubicBezTo>
                      <a:pt x="37" y="2"/>
                      <a:pt x="34" y="3"/>
                      <a:pt x="33" y="7"/>
                    </a:cubicBezTo>
                    <a:cubicBezTo>
                      <a:pt x="32" y="10"/>
                      <a:pt x="30" y="13"/>
                      <a:pt x="29" y="16"/>
                    </a:cubicBezTo>
                    <a:cubicBezTo>
                      <a:pt x="26" y="19"/>
                      <a:pt x="27" y="19"/>
                      <a:pt x="24" y="15"/>
                    </a:cubicBezTo>
                    <a:cubicBezTo>
                      <a:pt x="22" y="12"/>
                      <a:pt x="20" y="11"/>
                      <a:pt x="19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4" y="0"/>
                      <a:pt x="6" y="0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4" y="7"/>
                      <a:pt x="6" y="10"/>
                      <a:pt x="9" y="14"/>
                    </a:cubicBezTo>
                    <a:cubicBezTo>
                      <a:pt x="9" y="14"/>
                      <a:pt x="11" y="15"/>
                      <a:pt x="11" y="16"/>
                    </a:cubicBezTo>
                    <a:cubicBezTo>
                      <a:pt x="12" y="16"/>
                      <a:pt x="21" y="20"/>
                      <a:pt x="18" y="21"/>
                    </a:cubicBezTo>
                    <a:cubicBezTo>
                      <a:pt x="15" y="22"/>
                      <a:pt x="13" y="22"/>
                      <a:pt x="11" y="24"/>
                    </a:cubicBezTo>
                    <a:cubicBezTo>
                      <a:pt x="9" y="25"/>
                      <a:pt x="9" y="26"/>
                      <a:pt x="7" y="27"/>
                    </a:cubicBezTo>
                    <a:cubicBezTo>
                      <a:pt x="5" y="28"/>
                      <a:pt x="4" y="29"/>
                      <a:pt x="2" y="30"/>
                    </a:cubicBezTo>
                    <a:cubicBezTo>
                      <a:pt x="2" y="30"/>
                      <a:pt x="2" y="30"/>
                      <a:pt x="2" y="31"/>
                    </a:cubicBezTo>
                    <a:cubicBezTo>
                      <a:pt x="6" y="34"/>
                      <a:pt x="9" y="31"/>
                      <a:pt x="12" y="29"/>
                    </a:cubicBezTo>
                    <a:cubicBezTo>
                      <a:pt x="13" y="28"/>
                      <a:pt x="14" y="27"/>
                      <a:pt x="15" y="26"/>
                    </a:cubicBezTo>
                    <a:cubicBezTo>
                      <a:pt x="19" y="24"/>
                      <a:pt x="18" y="29"/>
                      <a:pt x="17" y="31"/>
                    </a:cubicBezTo>
                    <a:cubicBezTo>
                      <a:pt x="15" y="34"/>
                      <a:pt x="16" y="38"/>
                      <a:pt x="15" y="42"/>
                    </a:cubicBezTo>
                    <a:cubicBezTo>
                      <a:pt x="15" y="42"/>
                      <a:pt x="15" y="43"/>
                      <a:pt x="16" y="42"/>
                    </a:cubicBezTo>
                    <a:cubicBezTo>
                      <a:pt x="18" y="40"/>
                      <a:pt x="19" y="37"/>
                      <a:pt x="20" y="34"/>
                    </a:cubicBezTo>
                    <a:cubicBezTo>
                      <a:pt x="20" y="31"/>
                      <a:pt x="22" y="30"/>
                      <a:pt x="25" y="32"/>
                    </a:cubicBezTo>
                    <a:cubicBezTo>
                      <a:pt x="26" y="34"/>
                      <a:pt x="27" y="36"/>
                      <a:pt x="27" y="38"/>
                    </a:cubicBezTo>
                    <a:cubicBezTo>
                      <a:pt x="27" y="41"/>
                      <a:pt x="28" y="43"/>
                      <a:pt x="29" y="45"/>
                    </a:cubicBezTo>
                    <a:cubicBezTo>
                      <a:pt x="29" y="46"/>
                      <a:pt x="30" y="46"/>
                      <a:pt x="30" y="45"/>
                    </a:cubicBezTo>
                    <a:cubicBezTo>
                      <a:pt x="30" y="44"/>
                      <a:pt x="31" y="31"/>
                      <a:pt x="36" y="33"/>
                    </a:cubicBezTo>
                    <a:cubicBezTo>
                      <a:pt x="39" y="34"/>
                      <a:pt x="42" y="35"/>
                      <a:pt x="46" y="37"/>
                    </a:cubicBezTo>
                    <a:cubicBezTo>
                      <a:pt x="51" y="39"/>
                      <a:pt x="55" y="37"/>
                      <a:pt x="57" y="32"/>
                    </a:cubicBezTo>
                    <a:cubicBezTo>
                      <a:pt x="58" y="32"/>
                      <a:pt x="57" y="32"/>
                      <a:pt x="57" y="32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420"/>
              <p:cNvSpPr/>
              <p:nvPr/>
            </p:nvSpPr>
            <p:spPr bwMode="auto">
              <a:xfrm>
                <a:off x="3015" y="1844"/>
                <a:ext cx="112" cy="110"/>
              </a:xfrm>
              <a:custGeom>
                <a:avLst/>
                <a:gdLst>
                  <a:gd name="T0" fmla="*/ 41 w 42"/>
                  <a:gd name="T1" fmla="*/ 27 h 41"/>
                  <a:gd name="T2" fmla="*/ 35 w 42"/>
                  <a:gd name="T3" fmla="*/ 23 h 41"/>
                  <a:gd name="T4" fmla="*/ 38 w 42"/>
                  <a:gd name="T5" fmla="*/ 22 h 41"/>
                  <a:gd name="T6" fmla="*/ 38 w 42"/>
                  <a:gd name="T7" fmla="*/ 21 h 41"/>
                  <a:gd name="T8" fmla="*/ 25 w 42"/>
                  <a:gd name="T9" fmla="*/ 21 h 41"/>
                  <a:gd name="T10" fmla="*/ 26 w 42"/>
                  <a:gd name="T11" fmla="*/ 11 h 41"/>
                  <a:gd name="T12" fmla="*/ 29 w 42"/>
                  <a:gd name="T13" fmla="*/ 0 h 41"/>
                  <a:gd name="T14" fmla="*/ 28 w 42"/>
                  <a:gd name="T15" fmla="*/ 0 h 41"/>
                  <a:gd name="T16" fmla="*/ 22 w 42"/>
                  <a:gd name="T17" fmla="*/ 12 h 41"/>
                  <a:gd name="T18" fmla="*/ 19 w 42"/>
                  <a:gd name="T19" fmla="*/ 17 h 41"/>
                  <a:gd name="T20" fmla="*/ 17 w 42"/>
                  <a:gd name="T21" fmla="*/ 15 h 41"/>
                  <a:gd name="T22" fmla="*/ 13 w 42"/>
                  <a:gd name="T23" fmla="*/ 8 h 41"/>
                  <a:gd name="T24" fmla="*/ 1 w 42"/>
                  <a:gd name="T25" fmla="*/ 1 h 41"/>
                  <a:gd name="T26" fmla="*/ 1 w 42"/>
                  <a:gd name="T27" fmla="*/ 2 h 41"/>
                  <a:gd name="T28" fmla="*/ 2 w 42"/>
                  <a:gd name="T29" fmla="*/ 9 h 41"/>
                  <a:gd name="T30" fmla="*/ 1 w 42"/>
                  <a:gd name="T31" fmla="*/ 9 h 41"/>
                  <a:gd name="T32" fmla="*/ 5 w 42"/>
                  <a:gd name="T33" fmla="*/ 12 h 41"/>
                  <a:gd name="T34" fmla="*/ 12 w 42"/>
                  <a:gd name="T35" fmla="*/ 19 h 41"/>
                  <a:gd name="T36" fmla="*/ 4 w 42"/>
                  <a:gd name="T37" fmla="*/ 22 h 41"/>
                  <a:gd name="T38" fmla="*/ 4 w 42"/>
                  <a:gd name="T39" fmla="*/ 23 h 41"/>
                  <a:gd name="T40" fmla="*/ 11 w 42"/>
                  <a:gd name="T41" fmla="*/ 27 h 41"/>
                  <a:gd name="T42" fmla="*/ 12 w 42"/>
                  <a:gd name="T43" fmla="*/ 27 h 41"/>
                  <a:gd name="T44" fmla="*/ 21 w 42"/>
                  <a:gd name="T45" fmla="*/ 32 h 41"/>
                  <a:gd name="T46" fmla="*/ 21 w 42"/>
                  <a:gd name="T47" fmla="*/ 38 h 41"/>
                  <a:gd name="T48" fmla="*/ 21 w 42"/>
                  <a:gd name="T49" fmla="*/ 38 h 41"/>
                  <a:gd name="T50" fmla="*/ 21 w 42"/>
                  <a:gd name="T51" fmla="*/ 40 h 41"/>
                  <a:gd name="T52" fmla="*/ 22 w 42"/>
                  <a:gd name="T53" fmla="*/ 40 h 41"/>
                  <a:gd name="T54" fmla="*/ 22 w 42"/>
                  <a:gd name="T55" fmla="*/ 32 h 41"/>
                  <a:gd name="T56" fmla="*/ 33 w 42"/>
                  <a:gd name="T57" fmla="*/ 27 h 41"/>
                  <a:gd name="T58" fmla="*/ 41 w 42"/>
                  <a:gd name="T59" fmla="*/ 28 h 41"/>
                  <a:gd name="T60" fmla="*/ 41 w 42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41">
                    <a:moveTo>
                      <a:pt x="41" y="27"/>
                    </a:moveTo>
                    <a:cubicBezTo>
                      <a:pt x="40" y="25"/>
                      <a:pt x="38" y="24"/>
                      <a:pt x="35" y="23"/>
                    </a:cubicBezTo>
                    <a:cubicBezTo>
                      <a:pt x="36" y="23"/>
                      <a:pt x="37" y="23"/>
                      <a:pt x="38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33" y="19"/>
                      <a:pt x="29" y="20"/>
                      <a:pt x="25" y="21"/>
                    </a:cubicBezTo>
                    <a:cubicBezTo>
                      <a:pt x="21" y="22"/>
                      <a:pt x="26" y="12"/>
                      <a:pt x="26" y="11"/>
                    </a:cubicBezTo>
                    <a:cubicBezTo>
                      <a:pt x="28" y="7"/>
                      <a:pt x="29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5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9" y="19"/>
                      <a:pt x="18" y="16"/>
                      <a:pt x="17" y="15"/>
                    </a:cubicBezTo>
                    <a:cubicBezTo>
                      <a:pt x="16" y="13"/>
                      <a:pt x="14" y="10"/>
                      <a:pt x="13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1" y="2"/>
                    </a:cubicBezTo>
                    <a:cubicBezTo>
                      <a:pt x="1" y="3"/>
                      <a:pt x="5" y="9"/>
                      <a:pt x="2" y="9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8" y="14"/>
                      <a:pt x="10" y="16"/>
                      <a:pt x="12" y="19"/>
                    </a:cubicBezTo>
                    <a:cubicBezTo>
                      <a:pt x="10" y="20"/>
                      <a:pt x="5" y="21"/>
                      <a:pt x="4" y="22"/>
                    </a:cubicBezTo>
                    <a:cubicBezTo>
                      <a:pt x="3" y="23"/>
                      <a:pt x="4" y="24"/>
                      <a:pt x="4" y="23"/>
                    </a:cubicBezTo>
                    <a:cubicBezTo>
                      <a:pt x="7" y="23"/>
                      <a:pt x="14" y="22"/>
                      <a:pt x="11" y="27"/>
                    </a:cubicBezTo>
                    <a:cubicBezTo>
                      <a:pt x="11" y="27"/>
                      <a:pt x="12" y="27"/>
                      <a:pt x="12" y="27"/>
                    </a:cubicBezTo>
                    <a:cubicBezTo>
                      <a:pt x="18" y="25"/>
                      <a:pt x="20" y="28"/>
                      <a:pt x="21" y="32"/>
                    </a:cubicBezTo>
                    <a:cubicBezTo>
                      <a:pt x="21" y="34"/>
                      <a:pt x="21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3" y="35"/>
                      <a:pt x="22" y="32"/>
                    </a:cubicBezTo>
                    <a:cubicBezTo>
                      <a:pt x="23" y="26"/>
                      <a:pt x="29" y="25"/>
                      <a:pt x="33" y="27"/>
                    </a:cubicBezTo>
                    <a:cubicBezTo>
                      <a:pt x="36" y="28"/>
                      <a:pt x="38" y="28"/>
                      <a:pt x="41" y="28"/>
                    </a:cubicBezTo>
                    <a:cubicBezTo>
                      <a:pt x="41" y="28"/>
                      <a:pt x="42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421"/>
              <p:cNvSpPr/>
              <p:nvPr/>
            </p:nvSpPr>
            <p:spPr bwMode="auto">
              <a:xfrm>
                <a:off x="2980" y="1922"/>
                <a:ext cx="51" cy="69"/>
              </a:xfrm>
              <a:custGeom>
                <a:avLst/>
                <a:gdLst>
                  <a:gd name="T0" fmla="*/ 18 w 19"/>
                  <a:gd name="T1" fmla="*/ 0 h 26"/>
                  <a:gd name="T2" fmla="*/ 7 w 19"/>
                  <a:gd name="T3" fmla="*/ 6 h 26"/>
                  <a:gd name="T4" fmla="*/ 2 w 19"/>
                  <a:gd name="T5" fmla="*/ 8 h 26"/>
                  <a:gd name="T6" fmla="*/ 0 w 19"/>
                  <a:gd name="T7" fmla="*/ 16 h 26"/>
                  <a:gd name="T8" fmla="*/ 9 w 19"/>
                  <a:gd name="T9" fmla="*/ 26 h 26"/>
                  <a:gd name="T10" fmla="*/ 9 w 19"/>
                  <a:gd name="T11" fmla="*/ 25 h 26"/>
                  <a:gd name="T12" fmla="*/ 7 w 19"/>
                  <a:gd name="T13" fmla="*/ 15 h 26"/>
                  <a:gd name="T14" fmla="*/ 10 w 19"/>
                  <a:gd name="T15" fmla="*/ 13 h 26"/>
                  <a:gd name="T16" fmla="*/ 10 w 19"/>
                  <a:gd name="T17" fmla="*/ 10 h 26"/>
                  <a:gd name="T18" fmla="*/ 18 w 19"/>
                  <a:gd name="T19" fmla="*/ 1 h 26"/>
                  <a:gd name="T20" fmla="*/ 18 w 19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26">
                    <a:moveTo>
                      <a:pt x="18" y="0"/>
                    </a:moveTo>
                    <a:cubicBezTo>
                      <a:pt x="14" y="0"/>
                      <a:pt x="10" y="3"/>
                      <a:pt x="7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10" y="26"/>
                      <a:pt x="10" y="26"/>
                      <a:pt x="9" y="25"/>
                    </a:cubicBezTo>
                    <a:cubicBezTo>
                      <a:pt x="7" y="23"/>
                      <a:pt x="3" y="18"/>
                      <a:pt x="7" y="15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10" y="6"/>
                      <a:pt x="15" y="3"/>
                      <a:pt x="18" y="1"/>
                    </a:cubicBezTo>
                    <a:cubicBezTo>
                      <a:pt x="19" y="1"/>
                      <a:pt x="19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422"/>
              <p:cNvSpPr/>
              <p:nvPr/>
            </p:nvSpPr>
            <p:spPr bwMode="auto">
              <a:xfrm>
                <a:off x="3050" y="1887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4 w 19"/>
                  <a:gd name="T3" fmla="*/ 2 h 17"/>
                  <a:gd name="T4" fmla="*/ 0 w 19"/>
                  <a:gd name="T5" fmla="*/ 6 h 17"/>
                  <a:gd name="T6" fmla="*/ 1 w 19"/>
                  <a:gd name="T7" fmla="*/ 9 h 17"/>
                  <a:gd name="T8" fmla="*/ 0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4" y="2"/>
                    </a:cubicBezTo>
                    <a:cubicBezTo>
                      <a:pt x="2" y="3"/>
                      <a:pt x="0" y="4"/>
                      <a:pt x="0" y="6"/>
                    </a:cubicBezTo>
                    <a:cubicBezTo>
                      <a:pt x="0" y="7"/>
                      <a:pt x="1" y="7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1" y="16"/>
                      <a:pt x="9" y="17"/>
                      <a:pt x="13" y="14"/>
                    </a:cubicBezTo>
                    <a:cubicBezTo>
                      <a:pt x="17" y="12"/>
                      <a:pt x="19" y="6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423"/>
              <p:cNvSpPr/>
              <p:nvPr/>
            </p:nvSpPr>
            <p:spPr bwMode="auto">
              <a:xfrm>
                <a:off x="3047" y="1890"/>
                <a:ext cx="48" cy="45"/>
              </a:xfrm>
              <a:custGeom>
                <a:avLst/>
                <a:gdLst>
                  <a:gd name="T0" fmla="*/ 13 w 18"/>
                  <a:gd name="T1" fmla="*/ 0 h 17"/>
                  <a:gd name="T2" fmla="*/ 9 w 18"/>
                  <a:gd name="T3" fmla="*/ 4 h 17"/>
                  <a:gd name="T4" fmla="*/ 8 w 18"/>
                  <a:gd name="T5" fmla="*/ 5 h 17"/>
                  <a:gd name="T6" fmla="*/ 8 w 18"/>
                  <a:gd name="T7" fmla="*/ 8 h 17"/>
                  <a:gd name="T8" fmla="*/ 2 w 18"/>
                  <a:gd name="T9" fmla="*/ 9 h 17"/>
                  <a:gd name="T10" fmla="*/ 2 w 18"/>
                  <a:gd name="T11" fmla="*/ 9 h 17"/>
                  <a:gd name="T12" fmla="*/ 7 w 18"/>
                  <a:gd name="T13" fmla="*/ 15 h 17"/>
                  <a:gd name="T14" fmla="*/ 16 w 18"/>
                  <a:gd name="T15" fmla="*/ 9 h 17"/>
                  <a:gd name="T16" fmla="*/ 13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3" y="0"/>
                    </a:moveTo>
                    <a:cubicBezTo>
                      <a:pt x="10" y="0"/>
                      <a:pt x="12" y="5"/>
                      <a:pt x="9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8" y="7"/>
                      <a:pt x="8" y="8"/>
                    </a:cubicBezTo>
                    <a:cubicBezTo>
                      <a:pt x="7" y="9"/>
                      <a:pt x="4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2"/>
                      <a:pt x="5" y="15"/>
                      <a:pt x="7" y="15"/>
                    </a:cubicBezTo>
                    <a:cubicBezTo>
                      <a:pt x="11" y="17"/>
                      <a:pt x="15" y="12"/>
                      <a:pt x="16" y="9"/>
                    </a:cubicBezTo>
                    <a:cubicBezTo>
                      <a:pt x="18" y="6"/>
                      <a:pt x="17" y="1"/>
                      <a:pt x="13" y="0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424"/>
              <p:cNvSpPr/>
              <p:nvPr/>
            </p:nvSpPr>
            <p:spPr bwMode="auto">
              <a:xfrm>
                <a:off x="3050" y="1914"/>
                <a:ext cx="5" cy="8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0 h 3"/>
                  <a:gd name="T4" fmla="*/ 0 w 2"/>
                  <a:gd name="T5" fmla="*/ 1 h 3"/>
                  <a:gd name="T6" fmla="*/ 1 w 2"/>
                  <a:gd name="T7" fmla="*/ 3 h 3"/>
                  <a:gd name="T8" fmla="*/ 1 w 2"/>
                  <a:gd name="T9" fmla="*/ 3 h 3"/>
                  <a:gd name="T10" fmla="*/ 1 w 2"/>
                  <a:gd name="T11" fmla="*/ 1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425"/>
              <p:cNvSpPr/>
              <p:nvPr/>
            </p:nvSpPr>
            <p:spPr bwMode="auto">
              <a:xfrm>
                <a:off x="3074" y="1898"/>
                <a:ext cx="11" cy="16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1 h 6"/>
                  <a:gd name="T4" fmla="*/ 2 w 4"/>
                  <a:gd name="T5" fmla="*/ 0 h 6"/>
                  <a:gd name="T6" fmla="*/ 1 w 4"/>
                  <a:gd name="T7" fmla="*/ 2 h 6"/>
                  <a:gd name="T8" fmla="*/ 0 w 4"/>
                  <a:gd name="T9" fmla="*/ 3 h 6"/>
                  <a:gd name="T10" fmla="*/ 1 w 4"/>
                  <a:gd name="T11" fmla="*/ 5 h 6"/>
                  <a:gd name="T12" fmla="*/ 1 w 4"/>
                  <a:gd name="T13" fmla="*/ 5 h 6"/>
                  <a:gd name="T14" fmla="*/ 4 w 4"/>
                  <a:gd name="T15" fmla="*/ 3 h 6"/>
                  <a:gd name="T16" fmla="*/ 4 w 4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426"/>
              <p:cNvSpPr/>
              <p:nvPr/>
            </p:nvSpPr>
            <p:spPr bwMode="auto">
              <a:xfrm>
                <a:off x="3066" y="1887"/>
                <a:ext cx="16" cy="11"/>
              </a:xfrm>
              <a:custGeom>
                <a:avLst/>
                <a:gdLst>
                  <a:gd name="T0" fmla="*/ 5 w 6"/>
                  <a:gd name="T1" fmla="*/ 3 h 4"/>
                  <a:gd name="T2" fmla="*/ 5 w 6"/>
                  <a:gd name="T3" fmla="*/ 2 h 4"/>
                  <a:gd name="T4" fmla="*/ 0 w 6"/>
                  <a:gd name="T5" fmla="*/ 2 h 4"/>
                  <a:gd name="T6" fmla="*/ 0 w 6"/>
                  <a:gd name="T7" fmla="*/ 2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5" y="3"/>
                      <a:pt x="6" y="2"/>
                      <a:pt x="5" y="2"/>
                    </a:cubicBezTo>
                    <a:cubicBezTo>
                      <a:pt x="5" y="0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427"/>
              <p:cNvSpPr/>
              <p:nvPr/>
            </p:nvSpPr>
            <p:spPr bwMode="auto">
              <a:xfrm>
                <a:off x="3074" y="1924"/>
                <a:ext cx="8" cy="6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1 h 2"/>
                  <a:gd name="T10" fmla="*/ 0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428"/>
              <p:cNvSpPr/>
              <p:nvPr/>
            </p:nvSpPr>
            <p:spPr bwMode="auto">
              <a:xfrm>
                <a:off x="3927" y="15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5 w 69"/>
                  <a:gd name="T7" fmla="*/ 21 h 62"/>
                  <a:gd name="T8" fmla="*/ 46 w 69"/>
                  <a:gd name="T9" fmla="*/ 4 h 62"/>
                  <a:gd name="T10" fmla="*/ 30 w 69"/>
                  <a:gd name="T11" fmla="*/ 7 h 62"/>
                  <a:gd name="T12" fmla="*/ 27 w 69"/>
                  <a:gd name="T13" fmla="*/ 20 h 62"/>
                  <a:gd name="T14" fmla="*/ 22 w 69"/>
                  <a:gd name="T15" fmla="*/ 13 h 62"/>
                  <a:gd name="T16" fmla="*/ 7 w 69"/>
                  <a:gd name="T17" fmla="*/ 14 h 62"/>
                  <a:gd name="T18" fmla="*/ 0 w 69"/>
                  <a:gd name="T19" fmla="*/ 27 h 62"/>
                  <a:gd name="T20" fmla="*/ 1 w 69"/>
                  <a:gd name="T21" fmla="*/ 30 h 62"/>
                  <a:gd name="T22" fmla="*/ 7 w 69"/>
                  <a:gd name="T23" fmla="*/ 37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6 w 69"/>
                  <a:gd name="T31" fmla="*/ 43 h 62"/>
                  <a:gd name="T32" fmla="*/ 5 w 69"/>
                  <a:gd name="T33" fmla="*/ 50 h 62"/>
                  <a:gd name="T34" fmla="*/ 9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8 h 62"/>
                  <a:gd name="T50" fmla="*/ 44 w 69"/>
                  <a:gd name="T51" fmla="*/ 40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3" y="15"/>
                      <a:pt x="51" y="16"/>
                      <a:pt x="49" y="18"/>
                    </a:cubicBezTo>
                    <a:cubicBezTo>
                      <a:pt x="48" y="18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8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6" y="15"/>
                      <a:pt x="27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6" y="9"/>
                      <a:pt x="12" y="11"/>
                      <a:pt x="7" y="14"/>
                    </a:cubicBezTo>
                    <a:cubicBezTo>
                      <a:pt x="3" y="17"/>
                      <a:pt x="0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7" y="37"/>
                    </a:cubicBezTo>
                    <a:cubicBezTo>
                      <a:pt x="9" y="39"/>
                      <a:pt x="11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3" y="40"/>
                      <a:pt x="13" y="40"/>
                    </a:cubicBezTo>
                    <a:cubicBezTo>
                      <a:pt x="11" y="42"/>
                      <a:pt x="8" y="42"/>
                      <a:pt x="6" y="43"/>
                    </a:cubicBezTo>
                    <a:cubicBezTo>
                      <a:pt x="5" y="44"/>
                      <a:pt x="5" y="48"/>
                      <a:pt x="5" y="50"/>
                    </a:cubicBezTo>
                    <a:cubicBezTo>
                      <a:pt x="4" y="53"/>
                      <a:pt x="6" y="58"/>
                      <a:pt x="9" y="59"/>
                    </a:cubicBezTo>
                    <a:cubicBezTo>
                      <a:pt x="14" y="61"/>
                      <a:pt x="17" y="59"/>
                      <a:pt x="21" y="56"/>
                    </a:cubicBezTo>
                    <a:cubicBezTo>
                      <a:pt x="22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6"/>
                      <a:pt x="25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8"/>
                    </a:cubicBezTo>
                    <a:cubicBezTo>
                      <a:pt x="40" y="39"/>
                      <a:pt x="43" y="40"/>
                      <a:pt x="44" y="40"/>
                    </a:cubicBezTo>
                    <a:cubicBezTo>
                      <a:pt x="45" y="41"/>
                      <a:pt x="45" y="41"/>
                      <a:pt x="47" y="42"/>
                    </a:cubicBezTo>
                    <a:cubicBezTo>
                      <a:pt x="50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429"/>
              <p:cNvSpPr/>
              <p:nvPr/>
            </p:nvSpPr>
            <p:spPr bwMode="auto">
              <a:xfrm>
                <a:off x="3943" y="1525"/>
                <a:ext cx="152" cy="113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8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0 h 42"/>
                  <a:gd name="T30" fmla="*/ 30 w 57"/>
                  <a:gd name="T31" fmla="*/ 7 h 42"/>
                  <a:gd name="T32" fmla="*/ 26 w 57"/>
                  <a:gd name="T33" fmla="*/ 12 h 42"/>
                  <a:gd name="T34" fmla="*/ 26 w 57"/>
                  <a:gd name="T35" fmla="*/ 13 h 42"/>
                  <a:gd name="T36" fmla="*/ 24 w 57"/>
                  <a:gd name="T37" fmla="*/ 1 h 42"/>
                  <a:gd name="T38" fmla="*/ 23 w 57"/>
                  <a:gd name="T39" fmla="*/ 0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9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5 w 57"/>
                  <a:gd name="T61" fmla="*/ 28 h 42"/>
                  <a:gd name="T62" fmla="*/ 17 w 57"/>
                  <a:gd name="T63" fmla="*/ 28 h 42"/>
                  <a:gd name="T64" fmla="*/ 15 w 57"/>
                  <a:gd name="T65" fmla="*/ 32 h 42"/>
                  <a:gd name="T66" fmla="*/ 12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1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2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5" y="21"/>
                      <a:pt x="55" y="22"/>
                      <a:pt x="54" y="22"/>
                    </a:cubicBezTo>
                    <a:cubicBezTo>
                      <a:pt x="52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8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3" y="19"/>
                      <a:pt x="45" y="15"/>
                    </a:cubicBezTo>
                    <a:cubicBezTo>
                      <a:pt x="47" y="14"/>
                      <a:pt x="49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39" y="4"/>
                      <a:pt x="40" y="1"/>
                    </a:cubicBezTo>
                    <a:cubicBezTo>
                      <a:pt x="40" y="1"/>
                      <a:pt x="39" y="0"/>
                      <a:pt x="39" y="0"/>
                    </a:cubicBezTo>
                    <a:cubicBezTo>
                      <a:pt x="35" y="3"/>
                      <a:pt x="31" y="1"/>
                      <a:pt x="30" y="7"/>
                    </a:cubicBezTo>
                    <a:cubicBezTo>
                      <a:pt x="29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1" y="9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2" y="3"/>
                      <a:pt x="20" y="7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6" y="4"/>
                      <a:pt x="11" y="1"/>
                      <a:pt x="6" y="3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0" y="21"/>
                      <a:pt x="10" y="21"/>
                    </a:cubicBezTo>
                    <a:cubicBezTo>
                      <a:pt x="7" y="23"/>
                      <a:pt x="5" y="26"/>
                      <a:pt x="2" y="26"/>
                    </a:cubicBezTo>
                    <a:cubicBezTo>
                      <a:pt x="1" y="26"/>
                      <a:pt x="1" y="26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5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2"/>
                    </a:cubicBezTo>
                    <a:cubicBezTo>
                      <a:pt x="13" y="35"/>
                      <a:pt x="13" y="37"/>
                      <a:pt x="12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1" y="35"/>
                    </a:cubicBezTo>
                    <a:cubicBezTo>
                      <a:pt x="26" y="36"/>
                      <a:pt x="25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2" y="33"/>
                    </a:cubicBezTo>
                    <a:cubicBezTo>
                      <a:pt x="50" y="35"/>
                      <a:pt x="54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430"/>
              <p:cNvSpPr/>
              <p:nvPr/>
            </p:nvSpPr>
            <p:spPr bwMode="auto">
              <a:xfrm>
                <a:off x="3954" y="1528"/>
                <a:ext cx="125" cy="105"/>
              </a:xfrm>
              <a:custGeom>
                <a:avLst/>
                <a:gdLst>
                  <a:gd name="T0" fmla="*/ 47 w 47"/>
                  <a:gd name="T1" fmla="*/ 27 h 39"/>
                  <a:gd name="T2" fmla="*/ 39 w 47"/>
                  <a:gd name="T3" fmla="*/ 23 h 39"/>
                  <a:gd name="T4" fmla="*/ 43 w 47"/>
                  <a:gd name="T5" fmla="*/ 20 h 39"/>
                  <a:gd name="T6" fmla="*/ 42 w 47"/>
                  <a:gd name="T7" fmla="*/ 19 h 39"/>
                  <a:gd name="T8" fmla="*/ 41 w 47"/>
                  <a:gd name="T9" fmla="*/ 20 h 39"/>
                  <a:gd name="T10" fmla="*/ 36 w 47"/>
                  <a:gd name="T11" fmla="*/ 19 h 39"/>
                  <a:gd name="T12" fmla="*/ 37 w 47"/>
                  <a:gd name="T13" fmla="*/ 15 h 39"/>
                  <a:gd name="T14" fmla="*/ 36 w 47"/>
                  <a:gd name="T15" fmla="*/ 15 h 39"/>
                  <a:gd name="T16" fmla="*/ 31 w 47"/>
                  <a:gd name="T17" fmla="*/ 18 h 39"/>
                  <a:gd name="T18" fmla="*/ 29 w 47"/>
                  <a:gd name="T19" fmla="*/ 14 h 39"/>
                  <a:gd name="T20" fmla="*/ 33 w 47"/>
                  <a:gd name="T21" fmla="*/ 7 h 39"/>
                  <a:gd name="T22" fmla="*/ 32 w 47"/>
                  <a:gd name="T23" fmla="*/ 6 h 39"/>
                  <a:gd name="T24" fmla="*/ 30 w 47"/>
                  <a:gd name="T25" fmla="*/ 9 h 39"/>
                  <a:gd name="T26" fmla="*/ 34 w 47"/>
                  <a:gd name="T27" fmla="*/ 1 h 39"/>
                  <a:gd name="T28" fmla="*/ 33 w 47"/>
                  <a:gd name="T29" fmla="*/ 1 h 39"/>
                  <a:gd name="T30" fmla="*/ 27 w 47"/>
                  <a:gd name="T31" fmla="*/ 6 h 39"/>
                  <a:gd name="T32" fmla="*/ 24 w 47"/>
                  <a:gd name="T33" fmla="*/ 14 h 39"/>
                  <a:gd name="T34" fmla="*/ 19 w 47"/>
                  <a:gd name="T35" fmla="*/ 13 h 39"/>
                  <a:gd name="T36" fmla="*/ 15 w 47"/>
                  <a:gd name="T37" fmla="*/ 8 h 39"/>
                  <a:gd name="T38" fmla="*/ 14 w 47"/>
                  <a:gd name="T39" fmla="*/ 5 h 39"/>
                  <a:gd name="T40" fmla="*/ 0 w 47"/>
                  <a:gd name="T41" fmla="*/ 3 h 39"/>
                  <a:gd name="T42" fmla="*/ 0 w 47"/>
                  <a:gd name="T43" fmla="*/ 4 h 39"/>
                  <a:gd name="T44" fmla="*/ 7 w 47"/>
                  <a:gd name="T45" fmla="*/ 12 h 39"/>
                  <a:gd name="T46" fmla="*/ 9 w 47"/>
                  <a:gd name="T47" fmla="*/ 14 h 39"/>
                  <a:gd name="T48" fmla="*/ 14 w 47"/>
                  <a:gd name="T49" fmla="*/ 18 h 39"/>
                  <a:gd name="T50" fmla="*/ 8 w 47"/>
                  <a:gd name="T51" fmla="*/ 20 h 39"/>
                  <a:gd name="T52" fmla="*/ 5 w 47"/>
                  <a:gd name="T53" fmla="*/ 23 h 39"/>
                  <a:gd name="T54" fmla="*/ 1 w 47"/>
                  <a:gd name="T55" fmla="*/ 26 h 39"/>
                  <a:gd name="T56" fmla="*/ 1 w 47"/>
                  <a:gd name="T57" fmla="*/ 26 h 39"/>
                  <a:gd name="T58" fmla="*/ 9 w 47"/>
                  <a:gd name="T59" fmla="*/ 25 h 39"/>
                  <a:gd name="T60" fmla="*/ 12 w 47"/>
                  <a:gd name="T61" fmla="*/ 23 h 39"/>
                  <a:gd name="T62" fmla="*/ 13 w 47"/>
                  <a:gd name="T63" fmla="*/ 27 h 39"/>
                  <a:gd name="T64" fmla="*/ 12 w 47"/>
                  <a:gd name="T65" fmla="*/ 36 h 39"/>
                  <a:gd name="T66" fmla="*/ 13 w 47"/>
                  <a:gd name="T67" fmla="*/ 36 h 39"/>
                  <a:gd name="T68" fmla="*/ 16 w 47"/>
                  <a:gd name="T69" fmla="*/ 29 h 39"/>
                  <a:gd name="T70" fmla="*/ 20 w 47"/>
                  <a:gd name="T71" fmla="*/ 28 h 39"/>
                  <a:gd name="T72" fmla="*/ 22 w 47"/>
                  <a:gd name="T73" fmla="*/ 32 h 39"/>
                  <a:gd name="T74" fmla="*/ 24 w 47"/>
                  <a:gd name="T75" fmla="*/ 39 h 39"/>
                  <a:gd name="T76" fmla="*/ 24 w 47"/>
                  <a:gd name="T77" fmla="*/ 38 h 39"/>
                  <a:gd name="T78" fmla="*/ 29 w 47"/>
                  <a:gd name="T79" fmla="*/ 28 h 39"/>
                  <a:gd name="T80" fmla="*/ 38 w 47"/>
                  <a:gd name="T81" fmla="*/ 31 h 39"/>
                  <a:gd name="T82" fmla="*/ 47 w 47"/>
                  <a:gd name="T83" fmla="*/ 28 h 39"/>
                  <a:gd name="T84" fmla="*/ 47 w 47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" h="39">
                    <a:moveTo>
                      <a:pt x="47" y="27"/>
                    </a:moveTo>
                    <a:cubicBezTo>
                      <a:pt x="46" y="27"/>
                      <a:pt x="37" y="24"/>
                      <a:pt x="39" y="23"/>
                    </a:cubicBezTo>
                    <a:cubicBezTo>
                      <a:pt x="41" y="21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2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0"/>
                      <a:pt x="37" y="20"/>
                      <a:pt x="36" y="19"/>
                    </a:cubicBezTo>
                    <a:cubicBezTo>
                      <a:pt x="36" y="18"/>
                      <a:pt x="36" y="16"/>
                      <a:pt x="37" y="15"/>
                    </a:cubicBezTo>
                    <a:cubicBezTo>
                      <a:pt x="37" y="15"/>
                      <a:pt x="36" y="15"/>
                      <a:pt x="36" y="15"/>
                    </a:cubicBezTo>
                    <a:cubicBezTo>
                      <a:pt x="34" y="16"/>
                      <a:pt x="32" y="17"/>
                      <a:pt x="31" y="18"/>
                    </a:cubicBezTo>
                    <a:cubicBezTo>
                      <a:pt x="26" y="21"/>
                      <a:pt x="26" y="17"/>
                      <a:pt x="29" y="14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2" y="6"/>
                    </a:cubicBezTo>
                    <a:cubicBezTo>
                      <a:pt x="31" y="7"/>
                      <a:pt x="30" y="7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6"/>
                    </a:cubicBezTo>
                    <a:cubicBezTo>
                      <a:pt x="26" y="9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0"/>
                      <a:pt x="4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7"/>
                      <a:pt x="4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0" y="19"/>
                      <a:pt x="8" y="20"/>
                    </a:cubicBezTo>
                    <a:cubicBezTo>
                      <a:pt x="7" y="21"/>
                      <a:pt x="7" y="22"/>
                      <a:pt x="5" y="23"/>
                    </a:cubicBezTo>
                    <a:cubicBezTo>
                      <a:pt x="4" y="24"/>
                      <a:pt x="3" y="24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4" y="29"/>
                      <a:pt x="7" y="27"/>
                      <a:pt x="9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5" y="21"/>
                      <a:pt x="15" y="25"/>
                      <a:pt x="13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4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0" y="28"/>
                    </a:cubicBezTo>
                    <a:cubicBezTo>
                      <a:pt x="21" y="29"/>
                      <a:pt x="22" y="31"/>
                      <a:pt x="22" y="32"/>
                    </a:cubicBezTo>
                    <a:cubicBezTo>
                      <a:pt x="22" y="35"/>
                      <a:pt x="22" y="37"/>
                      <a:pt x="24" y="39"/>
                    </a:cubicBezTo>
                    <a:cubicBezTo>
                      <a:pt x="24" y="39"/>
                      <a:pt x="24" y="39"/>
                      <a:pt x="24" y="38"/>
                    </a:cubicBezTo>
                    <a:cubicBezTo>
                      <a:pt x="24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7" y="27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431"/>
              <p:cNvSpPr/>
              <p:nvPr/>
            </p:nvSpPr>
            <p:spPr bwMode="auto">
              <a:xfrm>
                <a:off x="3970" y="1536"/>
                <a:ext cx="91" cy="91"/>
              </a:xfrm>
              <a:custGeom>
                <a:avLst/>
                <a:gdLst>
                  <a:gd name="T0" fmla="*/ 34 w 34"/>
                  <a:gd name="T1" fmla="*/ 22 h 34"/>
                  <a:gd name="T2" fmla="*/ 28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3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5 w 34"/>
                  <a:gd name="T19" fmla="*/ 15 h 34"/>
                  <a:gd name="T20" fmla="*/ 13 w 34"/>
                  <a:gd name="T21" fmla="*/ 13 h 34"/>
                  <a:gd name="T22" fmla="*/ 10 w 34"/>
                  <a:gd name="T23" fmla="*/ 7 h 34"/>
                  <a:gd name="T24" fmla="*/ 0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2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9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3 w 34"/>
                  <a:gd name="T59" fmla="*/ 23 h 34"/>
                  <a:gd name="T60" fmla="*/ 34 w 34"/>
                  <a:gd name="T6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2"/>
                    </a:moveTo>
                    <a:cubicBezTo>
                      <a:pt x="32" y="21"/>
                      <a:pt x="30" y="20"/>
                      <a:pt x="28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6"/>
                      <a:pt x="23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3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0" y="3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5" y="15"/>
                    </a:cubicBezTo>
                    <a:cubicBezTo>
                      <a:pt x="15" y="16"/>
                      <a:pt x="14" y="14"/>
                      <a:pt x="13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4" y="8"/>
                      <a:pt x="1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7" y="17"/>
                      <a:pt x="3" y="18"/>
                      <a:pt x="2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5" y="21"/>
                      <a:pt x="16" y="23"/>
                      <a:pt x="17" y="27"/>
                    </a:cubicBezTo>
                    <a:cubicBezTo>
                      <a:pt x="16" y="28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3" y="21"/>
                      <a:pt x="27" y="23"/>
                    </a:cubicBezTo>
                    <a:cubicBezTo>
                      <a:pt x="29" y="24"/>
                      <a:pt x="31" y="23"/>
                      <a:pt x="33" y="23"/>
                    </a:cubicBezTo>
                    <a:cubicBezTo>
                      <a:pt x="34" y="23"/>
                      <a:pt x="34" y="23"/>
                      <a:pt x="34" y="22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432"/>
              <p:cNvSpPr/>
              <p:nvPr/>
            </p:nvSpPr>
            <p:spPr bwMode="auto">
              <a:xfrm>
                <a:off x="3938" y="1600"/>
                <a:ext cx="42" cy="59"/>
              </a:xfrm>
              <a:custGeom>
                <a:avLst/>
                <a:gdLst>
                  <a:gd name="T0" fmla="*/ 15 w 16"/>
                  <a:gd name="T1" fmla="*/ 1 h 22"/>
                  <a:gd name="T2" fmla="*/ 6 w 16"/>
                  <a:gd name="T3" fmla="*/ 5 h 22"/>
                  <a:gd name="T4" fmla="*/ 2 w 16"/>
                  <a:gd name="T5" fmla="*/ 7 h 22"/>
                  <a:gd name="T6" fmla="*/ 1 w 16"/>
                  <a:gd name="T7" fmla="*/ 14 h 22"/>
                  <a:gd name="T8" fmla="*/ 8 w 16"/>
                  <a:gd name="T9" fmla="*/ 22 h 22"/>
                  <a:gd name="T10" fmla="*/ 8 w 16"/>
                  <a:gd name="T11" fmla="*/ 22 h 22"/>
                  <a:gd name="T12" fmla="*/ 6 w 16"/>
                  <a:gd name="T13" fmla="*/ 13 h 22"/>
                  <a:gd name="T14" fmla="*/ 8 w 16"/>
                  <a:gd name="T15" fmla="*/ 11 h 22"/>
                  <a:gd name="T16" fmla="*/ 9 w 16"/>
                  <a:gd name="T17" fmla="*/ 8 h 22"/>
                  <a:gd name="T18" fmla="*/ 16 w 16"/>
                  <a:gd name="T19" fmla="*/ 1 h 22"/>
                  <a:gd name="T20" fmla="*/ 15 w 16"/>
                  <a:gd name="T21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15" y="1"/>
                    </a:moveTo>
                    <a:cubicBezTo>
                      <a:pt x="12" y="1"/>
                      <a:pt x="8" y="3"/>
                      <a:pt x="6" y="5"/>
                    </a:cubicBezTo>
                    <a:cubicBezTo>
                      <a:pt x="5" y="6"/>
                      <a:pt x="3" y="6"/>
                      <a:pt x="2" y="7"/>
                    </a:cubicBezTo>
                    <a:cubicBezTo>
                      <a:pt x="0" y="9"/>
                      <a:pt x="0" y="12"/>
                      <a:pt x="1" y="14"/>
                    </a:cubicBezTo>
                    <a:cubicBezTo>
                      <a:pt x="1" y="19"/>
                      <a:pt x="3" y="22"/>
                      <a:pt x="8" y="22"/>
                    </a:cubicBezTo>
                    <a:cubicBezTo>
                      <a:pt x="8" y="22"/>
                      <a:pt x="9" y="22"/>
                      <a:pt x="8" y="22"/>
                    </a:cubicBezTo>
                    <a:cubicBezTo>
                      <a:pt x="6" y="19"/>
                      <a:pt x="2" y="16"/>
                      <a:pt x="6" y="13"/>
                    </a:cubicBezTo>
                    <a:cubicBezTo>
                      <a:pt x="7" y="13"/>
                      <a:pt x="8" y="12"/>
                      <a:pt x="8" y="11"/>
                    </a:cubicBezTo>
                    <a:cubicBezTo>
                      <a:pt x="9" y="10"/>
                      <a:pt x="9" y="9"/>
                      <a:pt x="9" y="8"/>
                    </a:cubicBezTo>
                    <a:cubicBezTo>
                      <a:pt x="8" y="5"/>
                      <a:pt x="13" y="3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433"/>
              <p:cNvSpPr/>
              <p:nvPr/>
            </p:nvSpPr>
            <p:spPr bwMode="auto">
              <a:xfrm>
                <a:off x="3996" y="15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3 w 16"/>
                  <a:gd name="T3" fmla="*/ 3 h 14"/>
                  <a:gd name="T4" fmla="*/ 0 w 16"/>
                  <a:gd name="T5" fmla="*/ 5 h 14"/>
                  <a:gd name="T6" fmla="*/ 1 w 16"/>
                  <a:gd name="T7" fmla="*/ 8 h 14"/>
                  <a:gd name="T8" fmla="*/ 0 w 16"/>
                  <a:gd name="T9" fmla="*/ 10 h 14"/>
                  <a:gd name="T10" fmla="*/ 10 w 16"/>
                  <a:gd name="T11" fmla="*/ 12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0"/>
                      <a:pt x="3" y="3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1" y="14"/>
                      <a:pt x="7" y="14"/>
                      <a:pt x="10" y="12"/>
                    </a:cubicBezTo>
                    <a:cubicBezTo>
                      <a:pt x="14" y="10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434"/>
              <p:cNvSpPr/>
              <p:nvPr/>
            </p:nvSpPr>
            <p:spPr bwMode="auto">
              <a:xfrm>
                <a:off x="3994" y="1574"/>
                <a:ext cx="40" cy="37"/>
              </a:xfrm>
              <a:custGeom>
                <a:avLst/>
                <a:gdLst>
                  <a:gd name="T0" fmla="*/ 11 w 15"/>
                  <a:gd name="T1" fmla="*/ 1 h 14"/>
                  <a:gd name="T2" fmla="*/ 7 w 15"/>
                  <a:gd name="T3" fmla="*/ 4 h 14"/>
                  <a:gd name="T4" fmla="*/ 7 w 15"/>
                  <a:gd name="T5" fmla="*/ 4 h 14"/>
                  <a:gd name="T6" fmla="*/ 7 w 15"/>
                  <a:gd name="T7" fmla="*/ 7 h 14"/>
                  <a:gd name="T8" fmla="*/ 2 w 15"/>
                  <a:gd name="T9" fmla="*/ 8 h 14"/>
                  <a:gd name="T10" fmla="*/ 1 w 15"/>
                  <a:gd name="T11" fmla="*/ 8 h 14"/>
                  <a:gd name="T12" fmla="*/ 6 w 15"/>
                  <a:gd name="T13" fmla="*/ 13 h 14"/>
                  <a:gd name="T14" fmla="*/ 14 w 15"/>
                  <a:gd name="T15" fmla="*/ 8 h 14"/>
                  <a:gd name="T16" fmla="*/ 11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1" y="1"/>
                    </a:moveTo>
                    <a:cubicBezTo>
                      <a:pt x="8" y="0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6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1"/>
                      <a:pt x="4" y="13"/>
                      <a:pt x="6" y="13"/>
                    </a:cubicBezTo>
                    <a:cubicBezTo>
                      <a:pt x="9" y="14"/>
                      <a:pt x="12" y="10"/>
                      <a:pt x="14" y="8"/>
                    </a:cubicBezTo>
                    <a:cubicBezTo>
                      <a:pt x="15" y="5"/>
                      <a:pt x="15" y="1"/>
                      <a:pt x="11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435"/>
              <p:cNvSpPr/>
              <p:nvPr/>
            </p:nvSpPr>
            <p:spPr bwMode="auto">
              <a:xfrm>
                <a:off x="3996" y="1595"/>
                <a:ext cx="3" cy="5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436"/>
              <p:cNvSpPr/>
              <p:nvPr/>
            </p:nvSpPr>
            <p:spPr bwMode="auto">
              <a:xfrm>
                <a:off x="4018" y="1582"/>
                <a:ext cx="8" cy="13"/>
              </a:xfrm>
              <a:custGeom>
                <a:avLst/>
                <a:gdLst>
                  <a:gd name="T0" fmla="*/ 3 w 3"/>
                  <a:gd name="T1" fmla="*/ 1 h 5"/>
                  <a:gd name="T2" fmla="*/ 2 w 3"/>
                  <a:gd name="T3" fmla="*/ 0 h 5"/>
                  <a:gd name="T4" fmla="*/ 1 w 3"/>
                  <a:gd name="T5" fmla="*/ 0 h 5"/>
                  <a:gd name="T6" fmla="*/ 0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437"/>
              <p:cNvSpPr/>
              <p:nvPr/>
            </p:nvSpPr>
            <p:spPr bwMode="auto">
              <a:xfrm>
                <a:off x="4010" y="1571"/>
                <a:ext cx="13" cy="11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0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438"/>
              <p:cNvSpPr/>
              <p:nvPr/>
            </p:nvSpPr>
            <p:spPr bwMode="auto">
              <a:xfrm>
                <a:off x="4015" y="160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2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439"/>
              <p:cNvSpPr/>
              <p:nvPr/>
            </p:nvSpPr>
            <p:spPr bwMode="auto">
              <a:xfrm>
                <a:off x="2865" y="1665"/>
                <a:ext cx="182" cy="192"/>
              </a:xfrm>
              <a:custGeom>
                <a:avLst/>
                <a:gdLst>
                  <a:gd name="T0" fmla="*/ 65 w 68"/>
                  <a:gd name="T1" fmla="*/ 21 h 72"/>
                  <a:gd name="T2" fmla="*/ 49 w 68"/>
                  <a:gd name="T3" fmla="*/ 26 h 72"/>
                  <a:gd name="T4" fmla="*/ 47 w 68"/>
                  <a:gd name="T5" fmla="*/ 28 h 72"/>
                  <a:gd name="T6" fmla="*/ 50 w 68"/>
                  <a:gd name="T7" fmla="*/ 23 h 72"/>
                  <a:gd name="T8" fmla="*/ 56 w 68"/>
                  <a:gd name="T9" fmla="*/ 10 h 72"/>
                  <a:gd name="T10" fmla="*/ 53 w 68"/>
                  <a:gd name="T11" fmla="*/ 4 h 72"/>
                  <a:gd name="T12" fmla="*/ 39 w 68"/>
                  <a:gd name="T13" fmla="*/ 3 h 72"/>
                  <a:gd name="T14" fmla="*/ 31 w 68"/>
                  <a:gd name="T15" fmla="*/ 9 h 72"/>
                  <a:gd name="T16" fmla="*/ 27 w 68"/>
                  <a:gd name="T17" fmla="*/ 13 h 72"/>
                  <a:gd name="T18" fmla="*/ 26 w 68"/>
                  <a:gd name="T19" fmla="*/ 18 h 72"/>
                  <a:gd name="T20" fmla="*/ 19 w 68"/>
                  <a:gd name="T21" fmla="*/ 15 h 72"/>
                  <a:gd name="T22" fmla="*/ 5 w 68"/>
                  <a:gd name="T23" fmla="*/ 20 h 72"/>
                  <a:gd name="T24" fmla="*/ 3 w 68"/>
                  <a:gd name="T25" fmla="*/ 35 h 72"/>
                  <a:gd name="T26" fmla="*/ 10 w 68"/>
                  <a:gd name="T27" fmla="*/ 44 h 72"/>
                  <a:gd name="T28" fmla="*/ 0 w 68"/>
                  <a:gd name="T29" fmla="*/ 55 h 72"/>
                  <a:gd name="T30" fmla="*/ 23 w 68"/>
                  <a:gd name="T31" fmla="*/ 64 h 72"/>
                  <a:gd name="T32" fmla="*/ 25 w 68"/>
                  <a:gd name="T33" fmla="*/ 69 h 72"/>
                  <a:gd name="T34" fmla="*/ 29 w 68"/>
                  <a:gd name="T35" fmla="*/ 72 h 72"/>
                  <a:gd name="T36" fmla="*/ 38 w 68"/>
                  <a:gd name="T37" fmla="*/ 70 h 72"/>
                  <a:gd name="T38" fmla="*/ 45 w 68"/>
                  <a:gd name="T39" fmla="*/ 64 h 72"/>
                  <a:gd name="T40" fmla="*/ 49 w 68"/>
                  <a:gd name="T41" fmla="*/ 48 h 72"/>
                  <a:gd name="T42" fmla="*/ 54 w 68"/>
                  <a:gd name="T43" fmla="*/ 47 h 72"/>
                  <a:gd name="T44" fmla="*/ 65 w 68"/>
                  <a:gd name="T45" fmla="*/ 32 h 72"/>
                  <a:gd name="T46" fmla="*/ 65 w 68"/>
                  <a:gd name="T47" fmla="*/ 2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" h="72">
                    <a:moveTo>
                      <a:pt x="65" y="21"/>
                    </a:moveTo>
                    <a:cubicBezTo>
                      <a:pt x="61" y="18"/>
                      <a:pt x="52" y="24"/>
                      <a:pt x="49" y="26"/>
                    </a:cubicBezTo>
                    <a:cubicBezTo>
                      <a:pt x="48" y="27"/>
                      <a:pt x="47" y="27"/>
                      <a:pt x="47" y="28"/>
                    </a:cubicBezTo>
                    <a:cubicBezTo>
                      <a:pt x="48" y="26"/>
                      <a:pt x="49" y="25"/>
                      <a:pt x="50" y="23"/>
                    </a:cubicBezTo>
                    <a:cubicBezTo>
                      <a:pt x="53" y="19"/>
                      <a:pt x="56" y="14"/>
                      <a:pt x="56" y="10"/>
                    </a:cubicBezTo>
                    <a:cubicBezTo>
                      <a:pt x="57" y="7"/>
                      <a:pt x="56" y="5"/>
                      <a:pt x="53" y="4"/>
                    </a:cubicBezTo>
                    <a:cubicBezTo>
                      <a:pt x="49" y="3"/>
                      <a:pt x="43" y="0"/>
                      <a:pt x="39" y="3"/>
                    </a:cubicBezTo>
                    <a:cubicBezTo>
                      <a:pt x="36" y="5"/>
                      <a:pt x="34" y="7"/>
                      <a:pt x="31" y="9"/>
                    </a:cubicBezTo>
                    <a:cubicBezTo>
                      <a:pt x="29" y="10"/>
                      <a:pt x="27" y="12"/>
                      <a:pt x="27" y="13"/>
                    </a:cubicBezTo>
                    <a:cubicBezTo>
                      <a:pt x="27" y="14"/>
                      <a:pt x="28" y="20"/>
                      <a:pt x="26" y="18"/>
                    </a:cubicBezTo>
                    <a:cubicBezTo>
                      <a:pt x="24" y="17"/>
                      <a:pt x="22" y="15"/>
                      <a:pt x="19" y="15"/>
                    </a:cubicBezTo>
                    <a:cubicBezTo>
                      <a:pt x="14" y="14"/>
                      <a:pt x="8" y="17"/>
                      <a:pt x="5" y="20"/>
                    </a:cubicBezTo>
                    <a:cubicBezTo>
                      <a:pt x="1" y="23"/>
                      <a:pt x="2" y="31"/>
                      <a:pt x="3" y="35"/>
                    </a:cubicBezTo>
                    <a:cubicBezTo>
                      <a:pt x="3" y="36"/>
                      <a:pt x="8" y="45"/>
                      <a:pt x="10" y="44"/>
                    </a:cubicBezTo>
                    <a:cubicBezTo>
                      <a:pt x="5" y="47"/>
                      <a:pt x="0" y="48"/>
                      <a:pt x="0" y="55"/>
                    </a:cubicBezTo>
                    <a:cubicBezTo>
                      <a:pt x="0" y="65"/>
                      <a:pt x="17" y="72"/>
                      <a:pt x="23" y="64"/>
                    </a:cubicBezTo>
                    <a:cubicBezTo>
                      <a:pt x="26" y="60"/>
                      <a:pt x="24" y="67"/>
                      <a:pt x="25" y="69"/>
                    </a:cubicBezTo>
                    <a:cubicBezTo>
                      <a:pt x="26" y="70"/>
                      <a:pt x="27" y="72"/>
                      <a:pt x="29" y="72"/>
                    </a:cubicBezTo>
                    <a:cubicBezTo>
                      <a:pt x="33" y="72"/>
                      <a:pt x="36" y="72"/>
                      <a:pt x="38" y="70"/>
                    </a:cubicBezTo>
                    <a:cubicBezTo>
                      <a:pt x="41" y="68"/>
                      <a:pt x="42" y="64"/>
                      <a:pt x="45" y="64"/>
                    </a:cubicBezTo>
                    <a:cubicBezTo>
                      <a:pt x="57" y="65"/>
                      <a:pt x="54" y="55"/>
                      <a:pt x="49" y="48"/>
                    </a:cubicBezTo>
                    <a:cubicBezTo>
                      <a:pt x="51" y="48"/>
                      <a:pt x="53" y="48"/>
                      <a:pt x="54" y="47"/>
                    </a:cubicBezTo>
                    <a:cubicBezTo>
                      <a:pt x="61" y="44"/>
                      <a:pt x="64" y="39"/>
                      <a:pt x="65" y="32"/>
                    </a:cubicBezTo>
                    <a:cubicBezTo>
                      <a:pt x="66" y="29"/>
                      <a:pt x="68" y="23"/>
                      <a:pt x="65" y="21"/>
                    </a:cubicBezTo>
                    <a:close/>
                  </a:path>
                </a:pathLst>
              </a:custGeom>
              <a:solidFill>
                <a:srgbClr val="B8E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440"/>
              <p:cNvSpPr/>
              <p:nvPr/>
            </p:nvSpPr>
            <p:spPr bwMode="auto">
              <a:xfrm>
                <a:off x="2940" y="1670"/>
                <a:ext cx="62" cy="83"/>
              </a:xfrm>
              <a:custGeom>
                <a:avLst/>
                <a:gdLst>
                  <a:gd name="T0" fmla="*/ 22 w 23"/>
                  <a:gd name="T1" fmla="*/ 1 h 31"/>
                  <a:gd name="T2" fmla="*/ 10 w 23"/>
                  <a:gd name="T3" fmla="*/ 2 h 31"/>
                  <a:gd name="T4" fmla="*/ 3 w 23"/>
                  <a:gd name="T5" fmla="*/ 11 h 31"/>
                  <a:gd name="T6" fmla="*/ 3 w 23"/>
                  <a:gd name="T7" fmla="*/ 21 h 31"/>
                  <a:gd name="T8" fmla="*/ 5 w 23"/>
                  <a:gd name="T9" fmla="*/ 27 h 31"/>
                  <a:gd name="T10" fmla="*/ 9 w 23"/>
                  <a:gd name="T11" fmla="*/ 31 h 31"/>
                  <a:gd name="T12" fmla="*/ 10 w 23"/>
                  <a:gd name="T13" fmla="*/ 30 h 31"/>
                  <a:gd name="T14" fmla="*/ 9 w 23"/>
                  <a:gd name="T15" fmla="*/ 28 h 31"/>
                  <a:gd name="T16" fmla="*/ 10 w 23"/>
                  <a:gd name="T17" fmla="*/ 29 h 31"/>
                  <a:gd name="T18" fmla="*/ 11 w 23"/>
                  <a:gd name="T19" fmla="*/ 28 h 31"/>
                  <a:gd name="T20" fmla="*/ 8 w 23"/>
                  <a:gd name="T21" fmla="*/ 24 h 31"/>
                  <a:gd name="T22" fmla="*/ 8 w 23"/>
                  <a:gd name="T23" fmla="*/ 20 h 31"/>
                  <a:gd name="T24" fmla="*/ 11 w 23"/>
                  <a:gd name="T25" fmla="*/ 19 h 31"/>
                  <a:gd name="T26" fmla="*/ 13 w 23"/>
                  <a:gd name="T27" fmla="*/ 19 h 31"/>
                  <a:gd name="T28" fmla="*/ 14 w 23"/>
                  <a:gd name="T29" fmla="*/ 18 h 31"/>
                  <a:gd name="T30" fmla="*/ 18 w 23"/>
                  <a:gd name="T31" fmla="*/ 15 h 31"/>
                  <a:gd name="T32" fmla="*/ 23 w 23"/>
                  <a:gd name="T33" fmla="*/ 2 h 31"/>
                  <a:gd name="T34" fmla="*/ 22 w 23"/>
                  <a:gd name="T35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31">
                    <a:moveTo>
                      <a:pt x="22" y="1"/>
                    </a:moveTo>
                    <a:cubicBezTo>
                      <a:pt x="18" y="1"/>
                      <a:pt x="14" y="0"/>
                      <a:pt x="10" y="2"/>
                    </a:cubicBezTo>
                    <a:cubicBezTo>
                      <a:pt x="7" y="4"/>
                      <a:pt x="5" y="9"/>
                      <a:pt x="3" y="11"/>
                    </a:cubicBezTo>
                    <a:cubicBezTo>
                      <a:pt x="0" y="14"/>
                      <a:pt x="2" y="18"/>
                      <a:pt x="3" y="21"/>
                    </a:cubicBezTo>
                    <a:cubicBezTo>
                      <a:pt x="4" y="23"/>
                      <a:pt x="4" y="25"/>
                      <a:pt x="5" y="27"/>
                    </a:cubicBezTo>
                    <a:cubicBezTo>
                      <a:pt x="6" y="29"/>
                      <a:pt x="8" y="29"/>
                      <a:pt x="9" y="31"/>
                    </a:cubicBezTo>
                    <a:cubicBezTo>
                      <a:pt x="9" y="31"/>
                      <a:pt x="10" y="31"/>
                      <a:pt x="10" y="30"/>
                    </a:cubicBezTo>
                    <a:cubicBezTo>
                      <a:pt x="10" y="30"/>
                      <a:pt x="10" y="29"/>
                      <a:pt x="9" y="28"/>
                    </a:cubicBezTo>
                    <a:cubicBezTo>
                      <a:pt x="10" y="28"/>
                      <a:pt x="10" y="29"/>
                      <a:pt x="10" y="29"/>
                    </a:cubicBezTo>
                    <a:cubicBezTo>
                      <a:pt x="11" y="29"/>
                      <a:pt x="12" y="28"/>
                      <a:pt x="11" y="28"/>
                    </a:cubicBezTo>
                    <a:cubicBezTo>
                      <a:pt x="11" y="28"/>
                      <a:pt x="9" y="26"/>
                      <a:pt x="8" y="24"/>
                    </a:cubicBezTo>
                    <a:cubicBezTo>
                      <a:pt x="8" y="23"/>
                      <a:pt x="8" y="21"/>
                      <a:pt x="8" y="20"/>
                    </a:cubicBezTo>
                    <a:cubicBezTo>
                      <a:pt x="9" y="20"/>
                      <a:pt x="10" y="19"/>
                      <a:pt x="11" y="19"/>
                    </a:cubicBezTo>
                    <a:cubicBezTo>
                      <a:pt x="12" y="19"/>
                      <a:pt x="13" y="19"/>
                      <a:pt x="13" y="19"/>
                    </a:cubicBezTo>
                    <a:cubicBezTo>
                      <a:pt x="13" y="19"/>
                      <a:pt x="14" y="18"/>
                      <a:pt x="14" y="18"/>
                    </a:cubicBezTo>
                    <a:cubicBezTo>
                      <a:pt x="15" y="16"/>
                      <a:pt x="16" y="16"/>
                      <a:pt x="18" y="15"/>
                    </a:cubicBezTo>
                    <a:cubicBezTo>
                      <a:pt x="23" y="13"/>
                      <a:pt x="22" y="6"/>
                      <a:pt x="23" y="2"/>
                    </a:cubicBezTo>
                    <a:cubicBezTo>
                      <a:pt x="23" y="2"/>
                      <a:pt x="23" y="1"/>
                      <a:pt x="22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441"/>
              <p:cNvSpPr/>
              <p:nvPr/>
            </p:nvSpPr>
            <p:spPr bwMode="auto">
              <a:xfrm>
                <a:off x="2863" y="1788"/>
                <a:ext cx="69" cy="48"/>
              </a:xfrm>
              <a:custGeom>
                <a:avLst/>
                <a:gdLst>
                  <a:gd name="T0" fmla="*/ 25 w 26"/>
                  <a:gd name="T1" fmla="*/ 1 h 18"/>
                  <a:gd name="T2" fmla="*/ 13 w 26"/>
                  <a:gd name="T3" fmla="*/ 1 h 18"/>
                  <a:gd name="T4" fmla="*/ 7 w 26"/>
                  <a:gd name="T5" fmla="*/ 2 h 18"/>
                  <a:gd name="T6" fmla="*/ 7 w 26"/>
                  <a:gd name="T7" fmla="*/ 2 h 18"/>
                  <a:gd name="T8" fmla="*/ 1 w 26"/>
                  <a:gd name="T9" fmla="*/ 9 h 18"/>
                  <a:gd name="T10" fmla="*/ 8 w 26"/>
                  <a:gd name="T11" fmla="*/ 16 h 18"/>
                  <a:gd name="T12" fmla="*/ 15 w 26"/>
                  <a:gd name="T13" fmla="*/ 15 h 18"/>
                  <a:gd name="T14" fmla="*/ 18 w 26"/>
                  <a:gd name="T15" fmla="*/ 10 h 18"/>
                  <a:gd name="T16" fmla="*/ 26 w 26"/>
                  <a:gd name="T17" fmla="*/ 2 h 18"/>
                  <a:gd name="T18" fmla="*/ 25 w 26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8">
                    <a:moveTo>
                      <a:pt x="25" y="1"/>
                    </a:moveTo>
                    <a:cubicBezTo>
                      <a:pt x="21" y="1"/>
                      <a:pt x="17" y="0"/>
                      <a:pt x="13" y="1"/>
                    </a:cubicBezTo>
                    <a:cubicBezTo>
                      <a:pt x="11" y="1"/>
                      <a:pt x="9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4" y="3"/>
                      <a:pt x="0" y="5"/>
                      <a:pt x="1" y="9"/>
                    </a:cubicBezTo>
                    <a:cubicBezTo>
                      <a:pt x="2" y="14"/>
                      <a:pt x="5" y="12"/>
                      <a:pt x="8" y="16"/>
                    </a:cubicBezTo>
                    <a:cubicBezTo>
                      <a:pt x="11" y="18"/>
                      <a:pt x="13" y="17"/>
                      <a:pt x="15" y="15"/>
                    </a:cubicBezTo>
                    <a:cubicBezTo>
                      <a:pt x="17" y="13"/>
                      <a:pt x="17" y="12"/>
                      <a:pt x="18" y="10"/>
                    </a:cubicBezTo>
                    <a:cubicBezTo>
                      <a:pt x="19" y="6"/>
                      <a:pt x="23" y="5"/>
                      <a:pt x="26" y="2"/>
                    </a:cubicBezTo>
                    <a:cubicBezTo>
                      <a:pt x="26" y="2"/>
                      <a:pt x="26" y="1"/>
                      <a:pt x="25" y="1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442"/>
              <p:cNvSpPr/>
              <p:nvPr/>
            </p:nvSpPr>
            <p:spPr bwMode="auto">
              <a:xfrm>
                <a:off x="2865" y="1724"/>
                <a:ext cx="97" cy="125"/>
              </a:xfrm>
              <a:custGeom>
                <a:avLst/>
                <a:gdLst>
                  <a:gd name="T0" fmla="*/ 35 w 36"/>
                  <a:gd name="T1" fmla="*/ 23 h 47"/>
                  <a:gd name="T2" fmla="*/ 33 w 36"/>
                  <a:gd name="T3" fmla="*/ 14 h 47"/>
                  <a:gd name="T4" fmla="*/ 32 w 36"/>
                  <a:gd name="T5" fmla="*/ 10 h 47"/>
                  <a:gd name="T6" fmla="*/ 28 w 36"/>
                  <a:gd name="T7" fmla="*/ 7 h 47"/>
                  <a:gd name="T8" fmla="*/ 24 w 36"/>
                  <a:gd name="T9" fmla="*/ 7 h 47"/>
                  <a:gd name="T10" fmla="*/ 20 w 36"/>
                  <a:gd name="T11" fmla="*/ 2 h 47"/>
                  <a:gd name="T12" fmla="*/ 16 w 36"/>
                  <a:gd name="T13" fmla="*/ 0 h 47"/>
                  <a:gd name="T14" fmla="*/ 15 w 36"/>
                  <a:gd name="T15" fmla="*/ 1 h 47"/>
                  <a:gd name="T16" fmla="*/ 17 w 36"/>
                  <a:gd name="T17" fmla="*/ 12 h 47"/>
                  <a:gd name="T18" fmla="*/ 17 w 36"/>
                  <a:gd name="T19" fmla="*/ 12 h 47"/>
                  <a:gd name="T20" fmla="*/ 20 w 36"/>
                  <a:gd name="T21" fmla="*/ 15 h 47"/>
                  <a:gd name="T22" fmla="*/ 10 w 36"/>
                  <a:gd name="T23" fmla="*/ 23 h 47"/>
                  <a:gd name="T24" fmla="*/ 0 w 36"/>
                  <a:gd name="T25" fmla="*/ 32 h 47"/>
                  <a:gd name="T26" fmla="*/ 1 w 36"/>
                  <a:gd name="T27" fmla="*/ 33 h 47"/>
                  <a:gd name="T28" fmla="*/ 7 w 36"/>
                  <a:gd name="T29" fmla="*/ 36 h 47"/>
                  <a:gd name="T30" fmla="*/ 8 w 36"/>
                  <a:gd name="T31" fmla="*/ 36 h 47"/>
                  <a:gd name="T32" fmla="*/ 21 w 36"/>
                  <a:gd name="T33" fmla="*/ 28 h 47"/>
                  <a:gd name="T34" fmla="*/ 26 w 36"/>
                  <a:gd name="T35" fmla="*/ 23 h 47"/>
                  <a:gd name="T36" fmla="*/ 26 w 36"/>
                  <a:gd name="T37" fmla="*/ 24 h 47"/>
                  <a:gd name="T38" fmla="*/ 27 w 36"/>
                  <a:gd name="T39" fmla="*/ 26 h 47"/>
                  <a:gd name="T40" fmla="*/ 27 w 36"/>
                  <a:gd name="T41" fmla="*/ 34 h 47"/>
                  <a:gd name="T42" fmla="*/ 24 w 36"/>
                  <a:gd name="T43" fmla="*/ 47 h 47"/>
                  <a:gd name="T44" fmla="*/ 25 w 36"/>
                  <a:gd name="T45" fmla="*/ 47 h 47"/>
                  <a:gd name="T46" fmla="*/ 32 w 36"/>
                  <a:gd name="T47" fmla="*/ 34 h 47"/>
                  <a:gd name="T48" fmla="*/ 35 w 36"/>
                  <a:gd name="T49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47">
                    <a:moveTo>
                      <a:pt x="35" y="23"/>
                    </a:moveTo>
                    <a:cubicBezTo>
                      <a:pt x="34" y="19"/>
                      <a:pt x="32" y="20"/>
                      <a:pt x="33" y="14"/>
                    </a:cubicBezTo>
                    <a:cubicBezTo>
                      <a:pt x="33" y="12"/>
                      <a:pt x="33" y="12"/>
                      <a:pt x="32" y="10"/>
                    </a:cubicBezTo>
                    <a:cubicBezTo>
                      <a:pt x="32" y="9"/>
                      <a:pt x="29" y="8"/>
                      <a:pt x="28" y="7"/>
                    </a:cubicBezTo>
                    <a:cubicBezTo>
                      <a:pt x="27" y="7"/>
                      <a:pt x="26" y="6"/>
                      <a:pt x="24" y="7"/>
                    </a:cubicBezTo>
                    <a:cubicBezTo>
                      <a:pt x="24" y="7"/>
                      <a:pt x="20" y="3"/>
                      <a:pt x="20" y="2"/>
                    </a:cubicBezTo>
                    <a:cubicBezTo>
                      <a:pt x="19" y="1"/>
                      <a:pt x="17" y="1"/>
                      <a:pt x="16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7" y="4"/>
                      <a:pt x="20" y="8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4"/>
                      <a:pt x="18" y="13"/>
                      <a:pt x="20" y="15"/>
                    </a:cubicBezTo>
                    <a:cubicBezTo>
                      <a:pt x="23" y="20"/>
                      <a:pt x="12" y="22"/>
                      <a:pt x="10" y="23"/>
                    </a:cubicBezTo>
                    <a:cubicBezTo>
                      <a:pt x="5" y="25"/>
                      <a:pt x="1" y="28"/>
                      <a:pt x="0" y="32"/>
                    </a:cubicBezTo>
                    <a:cubicBezTo>
                      <a:pt x="0" y="33"/>
                      <a:pt x="0" y="33"/>
                      <a:pt x="1" y="33"/>
                    </a:cubicBezTo>
                    <a:cubicBezTo>
                      <a:pt x="4" y="31"/>
                      <a:pt x="7" y="32"/>
                      <a:pt x="7" y="36"/>
                    </a:cubicBezTo>
                    <a:cubicBezTo>
                      <a:pt x="7" y="37"/>
                      <a:pt x="7" y="37"/>
                      <a:pt x="8" y="36"/>
                    </a:cubicBezTo>
                    <a:cubicBezTo>
                      <a:pt x="12" y="32"/>
                      <a:pt x="14" y="29"/>
                      <a:pt x="21" y="28"/>
                    </a:cubicBezTo>
                    <a:cubicBezTo>
                      <a:pt x="23" y="28"/>
                      <a:pt x="26" y="25"/>
                      <a:pt x="26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4"/>
                      <a:pt x="27" y="25"/>
                      <a:pt x="27" y="26"/>
                    </a:cubicBezTo>
                    <a:cubicBezTo>
                      <a:pt x="29" y="29"/>
                      <a:pt x="29" y="32"/>
                      <a:pt x="27" y="34"/>
                    </a:cubicBezTo>
                    <a:cubicBezTo>
                      <a:pt x="25" y="38"/>
                      <a:pt x="24" y="42"/>
                      <a:pt x="24" y="47"/>
                    </a:cubicBezTo>
                    <a:cubicBezTo>
                      <a:pt x="24" y="47"/>
                      <a:pt x="25" y="47"/>
                      <a:pt x="25" y="47"/>
                    </a:cubicBezTo>
                    <a:cubicBezTo>
                      <a:pt x="27" y="42"/>
                      <a:pt x="31" y="38"/>
                      <a:pt x="32" y="34"/>
                    </a:cubicBezTo>
                    <a:cubicBezTo>
                      <a:pt x="33" y="31"/>
                      <a:pt x="36" y="26"/>
                      <a:pt x="35" y="23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443"/>
              <p:cNvSpPr/>
              <p:nvPr/>
            </p:nvSpPr>
            <p:spPr bwMode="auto">
              <a:xfrm>
                <a:off x="2935" y="1683"/>
                <a:ext cx="32" cy="70"/>
              </a:xfrm>
              <a:custGeom>
                <a:avLst/>
                <a:gdLst>
                  <a:gd name="T0" fmla="*/ 12 w 12"/>
                  <a:gd name="T1" fmla="*/ 26 h 26"/>
                  <a:gd name="T2" fmla="*/ 9 w 12"/>
                  <a:gd name="T3" fmla="*/ 18 h 26"/>
                  <a:gd name="T4" fmla="*/ 4 w 12"/>
                  <a:gd name="T5" fmla="*/ 12 h 26"/>
                  <a:gd name="T6" fmla="*/ 7 w 12"/>
                  <a:gd name="T7" fmla="*/ 2 h 26"/>
                  <a:gd name="T8" fmla="*/ 7 w 12"/>
                  <a:gd name="T9" fmla="*/ 1 h 26"/>
                  <a:gd name="T10" fmla="*/ 1 w 12"/>
                  <a:gd name="T11" fmla="*/ 11 h 26"/>
                  <a:gd name="T12" fmla="*/ 10 w 12"/>
                  <a:gd name="T13" fmla="*/ 25 h 26"/>
                  <a:gd name="T14" fmla="*/ 10 w 12"/>
                  <a:gd name="T15" fmla="*/ 25 h 26"/>
                  <a:gd name="T16" fmla="*/ 9 w 12"/>
                  <a:gd name="T17" fmla="*/ 25 h 26"/>
                  <a:gd name="T18" fmla="*/ 9 w 12"/>
                  <a:gd name="T19" fmla="*/ 26 h 26"/>
                  <a:gd name="T20" fmla="*/ 10 w 12"/>
                  <a:gd name="T21" fmla="*/ 25 h 26"/>
                  <a:gd name="T22" fmla="*/ 11 w 12"/>
                  <a:gd name="T23" fmla="*/ 26 h 26"/>
                  <a:gd name="T24" fmla="*/ 12 w 12"/>
                  <a:gd name="T2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6">
                    <a:moveTo>
                      <a:pt x="12" y="26"/>
                    </a:moveTo>
                    <a:cubicBezTo>
                      <a:pt x="11" y="23"/>
                      <a:pt x="11" y="20"/>
                      <a:pt x="9" y="18"/>
                    </a:cubicBezTo>
                    <a:cubicBezTo>
                      <a:pt x="7" y="16"/>
                      <a:pt x="6" y="15"/>
                      <a:pt x="4" y="12"/>
                    </a:cubicBezTo>
                    <a:cubicBezTo>
                      <a:pt x="2" y="8"/>
                      <a:pt x="4" y="5"/>
                      <a:pt x="7" y="2"/>
                    </a:cubicBezTo>
                    <a:cubicBezTo>
                      <a:pt x="8" y="1"/>
                      <a:pt x="7" y="0"/>
                      <a:pt x="7" y="1"/>
                    </a:cubicBezTo>
                    <a:cubicBezTo>
                      <a:pt x="3" y="4"/>
                      <a:pt x="0" y="6"/>
                      <a:pt x="1" y="11"/>
                    </a:cubicBezTo>
                    <a:cubicBezTo>
                      <a:pt x="2" y="17"/>
                      <a:pt x="5" y="22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10" y="26"/>
                      <a:pt x="10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2" y="26"/>
                      <a:pt x="12" y="26"/>
                      <a:pt x="12" y="26"/>
                    </a:cubicBezTo>
                    <a:close/>
                  </a:path>
                </a:pathLst>
              </a:custGeom>
              <a:solidFill>
                <a:srgbClr val="86C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444"/>
              <p:cNvSpPr/>
              <p:nvPr/>
            </p:nvSpPr>
            <p:spPr bwMode="auto">
              <a:xfrm>
                <a:off x="2986" y="1718"/>
                <a:ext cx="56" cy="78"/>
              </a:xfrm>
              <a:custGeom>
                <a:avLst/>
                <a:gdLst>
                  <a:gd name="T0" fmla="*/ 17 w 21"/>
                  <a:gd name="T1" fmla="*/ 0 h 29"/>
                  <a:gd name="T2" fmla="*/ 16 w 21"/>
                  <a:gd name="T3" fmla="*/ 0 h 29"/>
                  <a:gd name="T4" fmla="*/ 16 w 21"/>
                  <a:gd name="T5" fmla="*/ 1 h 29"/>
                  <a:gd name="T6" fmla="*/ 15 w 21"/>
                  <a:gd name="T7" fmla="*/ 7 h 29"/>
                  <a:gd name="T8" fmla="*/ 12 w 21"/>
                  <a:gd name="T9" fmla="*/ 16 h 29"/>
                  <a:gd name="T10" fmla="*/ 6 w 21"/>
                  <a:gd name="T11" fmla="*/ 23 h 29"/>
                  <a:gd name="T12" fmla="*/ 1 w 21"/>
                  <a:gd name="T13" fmla="*/ 23 h 29"/>
                  <a:gd name="T14" fmla="*/ 1 w 21"/>
                  <a:gd name="T15" fmla="*/ 26 h 29"/>
                  <a:gd name="T16" fmla="*/ 9 w 21"/>
                  <a:gd name="T17" fmla="*/ 27 h 29"/>
                  <a:gd name="T18" fmla="*/ 21 w 21"/>
                  <a:gd name="T19" fmla="*/ 9 h 29"/>
                  <a:gd name="T20" fmla="*/ 21 w 21"/>
                  <a:gd name="T21" fmla="*/ 6 h 29"/>
                  <a:gd name="T22" fmla="*/ 17 w 21"/>
                  <a:gd name="T2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29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3"/>
                      <a:pt x="15" y="5"/>
                      <a:pt x="15" y="7"/>
                    </a:cubicBezTo>
                    <a:cubicBezTo>
                      <a:pt x="16" y="11"/>
                      <a:pt x="14" y="13"/>
                      <a:pt x="12" y="16"/>
                    </a:cubicBezTo>
                    <a:cubicBezTo>
                      <a:pt x="10" y="19"/>
                      <a:pt x="10" y="22"/>
                      <a:pt x="6" y="23"/>
                    </a:cubicBezTo>
                    <a:cubicBezTo>
                      <a:pt x="5" y="23"/>
                      <a:pt x="3" y="23"/>
                      <a:pt x="1" y="23"/>
                    </a:cubicBezTo>
                    <a:cubicBezTo>
                      <a:pt x="0" y="24"/>
                      <a:pt x="0" y="25"/>
                      <a:pt x="1" y="26"/>
                    </a:cubicBezTo>
                    <a:cubicBezTo>
                      <a:pt x="4" y="29"/>
                      <a:pt x="6" y="28"/>
                      <a:pt x="9" y="27"/>
                    </a:cubicBezTo>
                    <a:cubicBezTo>
                      <a:pt x="17" y="24"/>
                      <a:pt x="20" y="16"/>
                      <a:pt x="21" y="9"/>
                    </a:cubicBezTo>
                    <a:cubicBezTo>
                      <a:pt x="21" y="8"/>
                      <a:pt x="21" y="7"/>
                      <a:pt x="21" y="6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rgbClr val="EBF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445"/>
              <p:cNvSpPr/>
              <p:nvPr/>
            </p:nvSpPr>
            <p:spPr bwMode="auto">
              <a:xfrm>
                <a:off x="2972" y="1791"/>
                <a:ext cx="43" cy="53"/>
              </a:xfrm>
              <a:custGeom>
                <a:avLst/>
                <a:gdLst>
                  <a:gd name="T0" fmla="*/ 7 w 16"/>
                  <a:gd name="T1" fmla="*/ 0 h 20"/>
                  <a:gd name="T2" fmla="*/ 6 w 16"/>
                  <a:gd name="T3" fmla="*/ 1 h 20"/>
                  <a:gd name="T4" fmla="*/ 5 w 16"/>
                  <a:gd name="T5" fmla="*/ 7 h 20"/>
                  <a:gd name="T6" fmla="*/ 7 w 16"/>
                  <a:gd name="T7" fmla="*/ 9 h 20"/>
                  <a:gd name="T8" fmla="*/ 6 w 16"/>
                  <a:gd name="T9" fmla="*/ 9 h 20"/>
                  <a:gd name="T10" fmla="*/ 4 w 16"/>
                  <a:gd name="T11" fmla="*/ 12 h 20"/>
                  <a:gd name="T12" fmla="*/ 1 w 16"/>
                  <a:gd name="T13" fmla="*/ 15 h 20"/>
                  <a:gd name="T14" fmla="*/ 0 w 16"/>
                  <a:gd name="T15" fmla="*/ 19 h 20"/>
                  <a:gd name="T16" fmla="*/ 1 w 16"/>
                  <a:gd name="T17" fmla="*/ 20 h 20"/>
                  <a:gd name="T18" fmla="*/ 10 w 16"/>
                  <a:gd name="T19" fmla="*/ 18 h 20"/>
                  <a:gd name="T20" fmla="*/ 14 w 16"/>
                  <a:gd name="T21" fmla="*/ 14 h 20"/>
                  <a:gd name="T22" fmla="*/ 7 w 16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cubicBezTo>
                      <a:pt x="7" y="0"/>
                      <a:pt x="6" y="0"/>
                      <a:pt x="6" y="1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6" y="7"/>
                      <a:pt x="6" y="8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5" y="10"/>
                      <a:pt x="4" y="11"/>
                      <a:pt x="4" y="12"/>
                    </a:cubicBezTo>
                    <a:cubicBezTo>
                      <a:pt x="3" y="14"/>
                      <a:pt x="1" y="14"/>
                      <a:pt x="1" y="15"/>
                    </a:cubicBezTo>
                    <a:cubicBezTo>
                      <a:pt x="0" y="16"/>
                      <a:pt x="0" y="18"/>
                      <a:pt x="0" y="19"/>
                    </a:cubicBezTo>
                    <a:cubicBezTo>
                      <a:pt x="0" y="19"/>
                      <a:pt x="1" y="20"/>
                      <a:pt x="1" y="20"/>
                    </a:cubicBezTo>
                    <a:cubicBezTo>
                      <a:pt x="4" y="17"/>
                      <a:pt x="7" y="18"/>
                      <a:pt x="10" y="18"/>
                    </a:cubicBezTo>
                    <a:cubicBezTo>
                      <a:pt x="12" y="17"/>
                      <a:pt x="14" y="16"/>
                      <a:pt x="14" y="14"/>
                    </a:cubicBezTo>
                    <a:cubicBezTo>
                      <a:pt x="16" y="9"/>
                      <a:pt x="9" y="5"/>
                      <a:pt x="7" y="0"/>
                    </a:cubicBezTo>
                    <a:close/>
                  </a:path>
                </a:pathLst>
              </a:custGeom>
              <a:solidFill>
                <a:srgbClr val="F0F5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446"/>
              <p:cNvSpPr/>
              <p:nvPr/>
            </p:nvSpPr>
            <p:spPr bwMode="auto">
              <a:xfrm>
                <a:off x="2881" y="1716"/>
                <a:ext cx="32" cy="58"/>
              </a:xfrm>
              <a:custGeom>
                <a:avLst/>
                <a:gdLst>
                  <a:gd name="T0" fmla="*/ 11 w 12"/>
                  <a:gd name="T1" fmla="*/ 18 h 22"/>
                  <a:gd name="T2" fmla="*/ 10 w 12"/>
                  <a:gd name="T3" fmla="*/ 9 h 22"/>
                  <a:gd name="T4" fmla="*/ 4 w 12"/>
                  <a:gd name="T5" fmla="*/ 1 h 22"/>
                  <a:gd name="T6" fmla="*/ 3 w 12"/>
                  <a:gd name="T7" fmla="*/ 0 h 22"/>
                  <a:gd name="T8" fmla="*/ 0 w 12"/>
                  <a:gd name="T9" fmla="*/ 9 h 22"/>
                  <a:gd name="T10" fmla="*/ 2 w 12"/>
                  <a:gd name="T11" fmla="*/ 14 h 22"/>
                  <a:gd name="T12" fmla="*/ 3 w 12"/>
                  <a:gd name="T13" fmla="*/ 15 h 22"/>
                  <a:gd name="T14" fmla="*/ 3 w 12"/>
                  <a:gd name="T15" fmla="*/ 15 h 22"/>
                  <a:gd name="T16" fmla="*/ 3 w 12"/>
                  <a:gd name="T17" fmla="*/ 17 h 22"/>
                  <a:gd name="T18" fmla="*/ 4 w 12"/>
                  <a:gd name="T19" fmla="*/ 19 h 22"/>
                  <a:gd name="T20" fmla="*/ 8 w 12"/>
                  <a:gd name="T21" fmla="*/ 21 h 22"/>
                  <a:gd name="T22" fmla="*/ 9 w 12"/>
                  <a:gd name="T23" fmla="*/ 22 h 22"/>
                  <a:gd name="T24" fmla="*/ 12 w 12"/>
                  <a:gd name="T25" fmla="*/ 19 h 22"/>
                  <a:gd name="T26" fmla="*/ 11 w 12"/>
                  <a:gd name="T2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2">
                    <a:moveTo>
                      <a:pt x="11" y="18"/>
                    </a:moveTo>
                    <a:cubicBezTo>
                      <a:pt x="6" y="18"/>
                      <a:pt x="12" y="12"/>
                      <a:pt x="10" y="9"/>
                    </a:cubicBezTo>
                    <a:cubicBezTo>
                      <a:pt x="9" y="6"/>
                      <a:pt x="3" y="6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3"/>
                      <a:pt x="0" y="6"/>
                      <a:pt x="0" y="9"/>
                    </a:cubicBezTo>
                    <a:cubicBezTo>
                      <a:pt x="0" y="11"/>
                      <a:pt x="1" y="12"/>
                      <a:pt x="2" y="14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3" y="18"/>
                      <a:pt x="3" y="18"/>
                      <a:pt x="4" y="19"/>
                    </a:cubicBezTo>
                    <a:cubicBezTo>
                      <a:pt x="4" y="21"/>
                      <a:pt x="6" y="21"/>
                      <a:pt x="8" y="21"/>
                    </a:cubicBezTo>
                    <a:cubicBezTo>
                      <a:pt x="8" y="22"/>
                      <a:pt x="9" y="22"/>
                      <a:pt x="9" y="22"/>
                    </a:cubicBezTo>
                    <a:cubicBezTo>
                      <a:pt x="10" y="22"/>
                      <a:pt x="11" y="20"/>
                      <a:pt x="12" y="19"/>
                    </a:cubicBezTo>
                    <a:cubicBezTo>
                      <a:pt x="12" y="19"/>
                      <a:pt x="12" y="18"/>
                      <a:pt x="11" y="18"/>
                    </a:cubicBezTo>
                    <a:close/>
                  </a:path>
                </a:pathLst>
              </a:custGeom>
              <a:solidFill>
                <a:srgbClr val="A5D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447"/>
              <p:cNvSpPr/>
              <p:nvPr/>
            </p:nvSpPr>
            <p:spPr bwMode="auto">
              <a:xfrm>
                <a:off x="2892" y="1820"/>
                <a:ext cx="43" cy="37"/>
              </a:xfrm>
              <a:custGeom>
                <a:avLst/>
                <a:gdLst>
                  <a:gd name="T0" fmla="*/ 15 w 16"/>
                  <a:gd name="T1" fmla="*/ 1 h 14"/>
                  <a:gd name="T2" fmla="*/ 10 w 16"/>
                  <a:gd name="T3" fmla="*/ 5 h 14"/>
                  <a:gd name="T4" fmla="*/ 7 w 16"/>
                  <a:gd name="T5" fmla="*/ 5 h 14"/>
                  <a:gd name="T6" fmla="*/ 1 w 16"/>
                  <a:gd name="T7" fmla="*/ 7 h 14"/>
                  <a:gd name="T8" fmla="*/ 1 w 16"/>
                  <a:gd name="T9" fmla="*/ 8 h 14"/>
                  <a:gd name="T10" fmla="*/ 16 w 16"/>
                  <a:gd name="T11" fmla="*/ 1 h 14"/>
                  <a:gd name="T12" fmla="*/ 15 w 16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5" y="1"/>
                    </a:moveTo>
                    <a:cubicBezTo>
                      <a:pt x="13" y="2"/>
                      <a:pt x="12" y="3"/>
                      <a:pt x="10" y="5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5" y="6"/>
                      <a:pt x="3" y="7"/>
                      <a:pt x="1" y="7"/>
                    </a:cubicBezTo>
                    <a:cubicBezTo>
                      <a:pt x="1" y="7"/>
                      <a:pt x="0" y="7"/>
                      <a:pt x="1" y="8"/>
                    </a:cubicBezTo>
                    <a:cubicBezTo>
                      <a:pt x="5" y="14"/>
                      <a:pt x="13" y="6"/>
                      <a:pt x="16" y="1"/>
                    </a:cubicBezTo>
                    <a:cubicBezTo>
                      <a:pt x="16" y="1"/>
                      <a:pt x="16" y="0"/>
                      <a:pt x="15" y="1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448"/>
              <p:cNvSpPr/>
              <p:nvPr/>
            </p:nvSpPr>
            <p:spPr bwMode="auto">
              <a:xfrm>
                <a:off x="2988" y="1673"/>
                <a:ext cx="27" cy="61"/>
              </a:xfrm>
              <a:custGeom>
                <a:avLst/>
                <a:gdLst>
                  <a:gd name="T0" fmla="*/ 3 w 10"/>
                  <a:gd name="T1" fmla="*/ 0 h 23"/>
                  <a:gd name="T2" fmla="*/ 3 w 10"/>
                  <a:gd name="T3" fmla="*/ 1 h 23"/>
                  <a:gd name="T4" fmla="*/ 5 w 10"/>
                  <a:gd name="T5" fmla="*/ 4 h 23"/>
                  <a:gd name="T6" fmla="*/ 5 w 10"/>
                  <a:gd name="T7" fmla="*/ 11 h 23"/>
                  <a:gd name="T8" fmla="*/ 2 w 10"/>
                  <a:gd name="T9" fmla="*/ 15 h 23"/>
                  <a:gd name="T10" fmla="*/ 0 w 10"/>
                  <a:gd name="T11" fmla="*/ 23 h 23"/>
                  <a:gd name="T12" fmla="*/ 1 w 10"/>
                  <a:gd name="T13" fmla="*/ 23 h 23"/>
                  <a:gd name="T14" fmla="*/ 9 w 10"/>
                  <a:gd name="T15" fmla="*/ 7 h 23"/>
                  <a:gd name="T16" fmla="*/ 3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6"/>
                      <a:pt x="6" y="8"/>
                      <a:pt x="5" y="11"/>
                    </a:cubicBezTo>
                    <a:cubicBezTo>
                      <a:pt x="4" y="12"/>
                      <a:pt x="3" y="13"/>
                      <a:pt x="2" y="15"/>
                    </a:cubicBezTo>
                    <a:cubicBezTo>
                      <a:pt x="0" y="17"/>
                      <a:pt x="0" y="20"/>
                      <a:pt x="0" y="23"/>
                    </a:cubicBezTo>
                    <a:cubicBezTo>
                      <a:pt x="0" y="23"/>
                      <a:pt x="0" y="23"/>
                      <a:pt x="1" y="23"/>
                    </a:cubicBezTo>
                    <a:cubicBezTo>
                      <a:pt x="4" y="18"/>
                      <a:pt x="8" y="13"/>
                      <a:pt x="9" y="7"/>
                    </a:cubicBezTo>
                    <a:cubicBezTo>
                      <a:pt x="10" y="3"/>
                      <a:pt x="7" y="0"/>
                      <a:pt x="3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449"/>
              <p:cNvSpPr/>
              <p:nvPr/>
            </p:nvSpPr>
            <p:spPr bwMode="auto">
              <a:xfrm>
                <a:off x="2900" y="1705"/>
                <a:ext cx="48" cy="37"/>
              </a:xfrm>
              <a:custGeom>
                <a:avLst/>
                <a:gdLst>
                  <a:gd name="T0" fmla="*/ 18 w 18"/>
                  <a:gd name="T1" fmla="*/ 13 h 14"/>
                  <a:gd name="T2" fmla="*/ 7 w 18"/>
                  <a:gd name="T3" fmla="*/ 2 h 14"/>
                  <a:gd name="T4" fmla="*/ 0 w 18"/>
                  <a:gd name="T5" fmla="*/ 4 h 14"/>
                  <a:gd name="T6" fmla="*/ 1 w 18"/>
                  <a:gd name="T7" fmla="*/ 5 h 14"/>
                  <a:gd name="T8" fmla="*/ 14 w 18"/>
                  <a:gd name="T9" fmla="*/ 12 h 14"/>
                  <a:gd name="T10" fmla="*/ 17 w 18"/>
                  <a:gd name="T11" fmla="*/ 14 h 14"/>
                  <a:gd name="T12" fmla="*/ 18 w 18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4">
                    <a:moveTo>
                      <a:pt x="18" y="13"/>
                    </a:moveTo>
                    <a:cubicBezTo>
                      <a:pt x="14" y="10"/>
                      <a:pt x="13" y="4"/>
                      <a:pt x="7" y="2"/>
                    </a:cubicBezTo>
                    <a:cubicBezTo>
                      <a:pt x="4" y="0"/>
                      <a:pt x="1" y="0"/>
                      <a:pt x="0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6" y="3"/>
                      <a:pt x="11" y="10"/>
                      <a:pt x="14" y="12"/>
                    </a:cubicBezTo>
                    <a:cubicBezTo>
                      <a:pt x="15" y="13"/>
                      <a:pt x="16" y="14"/>
                      <a:pt x="17" y="14"/>
                    </a:cubicBezTo>
                    <a:cubicBezTo>
                      <a:pt x="18" y="14"/>
                      <a:pt x="18" y="14"/>
                      <a:pt x="18" y="13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450"/>
              <p:cNvSpPr/>
              <p:nvPr/>
            </p:nvSpPr>
            <p:spPr bwMode="auto">
              <a:xfrm>
                <a:off x="2943" y="1788"/>
                <a:ext cx="29" cy="67"/>
              </a:xfrm>
              <a:custGeom>
                <a:avLst/>
                <a:gdLst>
                  <a:gd name="T0" fmla="*/ 10 w 11"/>
                  <a:gd name="T1" fmla="*/ 0 h 25"/>
                  <a:gd name="T2" fmla="*/ 5 w 11"/>
                  <a:gd name="T3" fmla="*/ 12 h 25"/>
                  <a:gd name="T4" fmla="*/ 2 w 11"/>
                  <a:gd name="T5" fmla="*/ 17 h 25"/>
                  <a:gd name="T6" fmla="*/ 0 w 11"/>
                  <a:gd name="T7" fmla="*/ 22 h 25"/>
                  <a:gd name="T8" fmla="*/ 7 w 11"/>
                  <a:gd name="T9" fmla="*/ 24 h 25"/>
                  <a:gd name="T10" fmla="*/ 8 w 11"/>
                  <a:gd name="T11" fmla="*/ 23 h 25"/>
                  <a:gd name="T12" fmla="*/ 10 w 11"/>
                  <a:gd name="T13" fmla="*/ 13 h 25"/>
                  <a:gd name="T14" fmla="*/ 10 w 11"/>
                  <a:gd name="T15" fmla="*/ 10 h 25"/>
                  <a:gd name="T16" fmla="*/ 11 w 11"/>
                  <a:gd name="T17" fmla="*/ 1 h 25"/>
                  <a:gd name="T18" fmla="*/ 10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10" y="0"/>
                    </a:moveTo>
                    <a:cubicBezTo>
                      <a:pt x="4" y="2"/>
                      <a:pt x="5" y="7"/>
                      <a:pt x="5" y="12"/>
                    </a:cubicBezTo>
                    <a:cubicBezTo>
                      <a:pt x="4" y="14"/>
                      <a:pt x="3" y="15"/>
                      <a:pt x="2" y="17"/>
                    </a:cubicBezTo>
                    <a:cubicBezTo>
                      <a:pt x="1" y="19"/>
                      <a:pt x="0" y="20"/>
                      <a:pt x="0" y="22"/>
                    </a:cubicBezTo>
                    <a:cubicBezTo>
                      <a:pt x="0" y="25"/>
                      <a:pt x="6" y="24"/>
                      <a:pt x="7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1" y="21"/>
                      <a:pt x="9" y="16"/>
                      <a:pt x="10" y="13"/>
                    </a:cubicBezTo>
                    <a:cubicBezTo>
                      <a:pt x="10" y="12"/>
                      <a:pt x="11" y="11"/>
                      <a:pt x="10" y="10"/>
                    </a:cubicBezTo>
                    <a:cubicBezTo>
                      <a:pt x="8" y="7"/>
                      <a:pt x="9" y="4"/>
                      <a:pt x="11" y="1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D8F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451"/>
              <p:cNvSpPr/>
              <p:nvPr/>
            </p:nvSpPr>
            <p:spPr bwMode="auto">
              <a:xfrm>
                <a:off x="2927" y="1745"/>
                <a:ext cx="59" cy="46"/>
              </a:xfrm>
              <a:custGeom>
                <a:avLst/>
                <a:gdLst>
                  <a:gd name="T0" fmla="*/ 18 w 22"/>
                  <a:gd name="T1" fmla="*/ 4 h 17"/>
                  <a:gd name="T2" fmla="*/ 6 w 22"/>
                  <a:gd name="T3" fmla="*/ 2 h 17"/>
                  <a:gd name="T4" fmla="*/ 0 w 22"/>
                  <a:gd name="T5" fmla="*/ 12 h 17"/>
                  <a:gd name="T6" fmla="*/ 14 w 22"/>
                  <a:gd name="T7" fmla="*/ 16 h 17"/>
                  <a:gd name="T8" fmla="*/ 18 w 22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18" y="4"/>
                    </a:moveTo>
                    <a:cubicBezTo>
                      <a:pt x="15" y="1"/>
                      <a:pt x="10" y="0"/>
                      <a:pt x="6" y="2"/>
                    </a:cubicBezTo>
                    <a:cubicBezTo>
                      <a:pt x="3" y="4"/>
                      <a:pt x="0" y="8"/>
                      <a:pt x="0" y="12"/>
                    </a:cubicBezTo>
                    <a:cubicBezTo>
                      <a:pt x="1" y="17"/>
                      <a:pt x="10" y="17"/>
                      <a:pt x="14" y="16"/>
                    </a:cubicBezTo>
                    <a:cubicBezTo>
                      <a:pt x="19" y="15"/>
                      <a:pt x="22" y="8"/>
                      <a:pt x="18" y="4"/>
                    </a:cubicBezTo>
                    <a:close/>
                  </a:path>
                </a:pathLst>
              </a:custGeom>
              <a:solidFill>
                <a:srgbClr val="F5CA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452"/>
              <p:cNvSpPr/>
              <p:nvPr/>
            </p:nvSpPr>
            <p:spPr bwMode="auto">
              <a:xfrm>
                <a:off x="2943" y="1756"/>
                <a:ext cx="37" cy="29"/>
              </a:xfrm>
              <a:custGeom>
                <a:avLst/>
                <a:gdLst>
                  <a:gd name="T0" fmla="*/ 11 w 14"/>
                  <a:gd name="T1" fmla="*/ 1 h 11"/>
                  <a:gd name="T2" fmla="*/ 4 w 14"/>
                  <a:gd name="T3" fmla="*/ 1 h 11"/>
                  <a:gd name="T4" fmla="*/ 3 w 14"/>
                  <a:gd name="T5" fmla="*/ 1 h 11"/>
                  <a:gd name="T6" fmla="*/ 1 w 14"/>
                  <a:gd name="T7" fmla="*/ 2 h 11"/>
                  <a:gd name="T8" fmla="*/ 1 w 14"/>
                  <a:gd name="T9" fmla="*/ 3 h 11"/>
                  <a:gd name="T10" fmla="*/ 0 w 14"/>
                  <a:gd name="T11" fmla="*/ 6 h 11"/>
                  <a:gd name="T12" fmla="*/ 1 w 14"/>
                  <a:gd name="T13" fmla="*/ 8 h 11"/>
                  <a:gd name="T14" fmla="*/ 4 w 14"/>
                  <a:gd name="T15" fmla="*/ 8 h 11"/>
                  <a:gd name="T16" fmla="*/ 7 w 14"/>
                  <a:gd name="T17" fmla="*/ 10 h 11"/>
                  <a:gd name="T18" fmla="*/ 11 w 14"/>
                  <a:gd name="T19" fmla="*/ 9 h 11"/>
                  <a:gd name="T20" fmla="*/ 11 w 14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1"/>
                    </a:moveTo>
                    <a:cubicBezTo>
                      <a:pt x="9" y="0"/>
                      <a:pt x="6" y="2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5" y="8"/>
                      <a:pt x="6" y="9"/>
                      <a:pt x="7" y="10"/>
                    </a:cubicBezTo>
                    <a:cubicBezTo>
                      <a:pt x="8" y="11"/>
                      <a:pt x="10" y="11"/>
                      <a:pt x="11" y="9"/>
                    </a:cubicBezTo>
                    <a:cubicBezTo>
                      <a:pt x="13" y="7"/>
                      <a:pt x="14" y="2"/>
                      <a:pt x="11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453"/>
              <p:cNvSpPr/>
              <p:nvPr/>
            </p:nvSpPr>
            <p:spPr bwMode="auto">
              <a:xfrm>
                <a:off x="2945" y="1761"/>
                <a:ext cx="17" cy="13"/>
              </a:xfrm>
              <a:custGeom>
                <a:avLst/>
                <a:gdLst>
                  <a:gd name="T0" fmla="*/ 5 w 6"/>
                  <a:gd name="T1" fmla="*/ 3 h 5"/>
                  <a:gd name="T2" fmla="*/ 3 w 6"/>
                  <a:gd name="T3" fmla="*/ 2 h 5"/>
                  <a:gd name="T4" fmla="*/ 2 w 6"/>
                  <a:gd name="T5" fmla="*/ 2 h 5"/>
                  <a:gd name="T6" fmla="*/ 2 w 6"/>
                  <a:gd name="T7" fmla="*/ 1 h 5"/>
                  <a:gd name="T8" fmla="*/ 3 w 6"/>
                  <a:gd name="T9" fmla="*/ 1 h 5"/>
                  <a:gd name="T10" fmla="*/ 2 w 6"/>
                  <a:gd name="T11" fmla="*/ 0 h 5"/>
                  <a:gd name="T12" fmla="*/ 0 w 6"/>
                  <a:gd name="T13" fmla="*/ 3 h 5"/>
                  <a:gd name="T14" fmla="*/ 0 w 6"/>
                  <a:gd name="T15" fmla="*/ 3 h 5"/>
                  <a:gd name="T16" fmla="*/ 0 w 6"/>
                  <a:gd name="T17" fmla="*/ 4 h 5"/>
                  <a:gd name="T18" fmla="*/ 0 w 6"/>
                  <a:gd name="T19" fmla="*/ 5 h 5"/>
                  <a:gd name="T20" fmla="*/ 1 w 6"/>
                  <a:gd name="T21" fmla="*/ 5 h 5"/>
                  <a:gd name="T22" fmla="*/ 2 w 6"/>
                  <a:gd name="T23" fmla="*/ 5 h 5"/>
                  <a:gd name="T24" fmla="*/ 2 w 6"/>
                  <a:gd name="T25" fmla="*/ 4 h 5"/>
                  <a:gd name="T26" fmla="*/ 2 w 6"/>
                  <a:gd name="T27" fmla="*/ 5 h 5"/>
                  <a:gd name="T28" fmla="*/ 5 w 6"/>
                  <a:gd name="T29" fmla="*/ 4 h 5"/>
                  <a:gd name="T30" fmla="*/ 5 w 6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5" y="4"/>
                    </a:cubicBezTo>
                    <a:cubicBezTo>
                      <a:pt x="6" y="4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454"/>
              <p:cNvSpPr/>
              <p:nvPr/>
            </p:nvSpPr>
            <p:spPr bwMode="auto">
              <a:xfrm>
                <a:off x="2959" y="1750"/>
                <a:ext cx="21" cy="38"/>
              </a:xfrm>
              <a:custGeom>
                <a:avLst/>
                <a:gdLst>
                  <a:gd name="T0" fmla="*/ 4 w 8"/>
                  <a:gd name="T1" fmla="*/ 0 h 14"/>
                  <a:gd name="T2" fmla="*/ 4 w 8"/>
                  <a:gd name="T3" fmla="*/ 0 h 14"/>
                  <a:gd name="T4" fmla="*/ 3 w 8"/>
                  <a:gd name="T5" fmla="*/ 0 h 14"/>
                  <a:gd name="T6" fmla="*/ 1 w 8"/>
                  <a:gd name="T7" fmla="*/ 0 h 14"/>
                  <a:gd name="T8" fmla="*/ 1 w 8"/>
                  <a:gd name="T9" fmla="*/ 1 h 14"/>
                  <a:gd name="T10" fmla="*/ 5 w 8"/>
                  <a:gd name="T11" fmla="*/ 3 h 14"/>
                  <a:gd name="T12" fmla="*/ 6 w 8"/>
                  <a:gd name="T13" fmla="*/ 8 h 14"/>
                  <a:gd name="T14" fmla="*/ 3 w 8"/>
                  <a:gd name="T15" fmla="*/ 13 h 14"/>
                  <a:gd name="T16" fmla="*/ 3 w 8"/>
                  <a:gd name="T17" fmla="*/ 14 h 14"/>
                  <a:gd name="T18" fmla="*/ 7 w 8"/>
                  <a:gd name="T19" fmla="*/ 8 h 14"/>
                  <a:gd name="T20" fmla="*/ 4 w 8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6" y="4"/>
                      <a:pt x="6" y="6"/>
                      <a:pt x="6" y="8"/>
                    </a:cubicBezTo>
                    <a:cubicBezTo>
                      <a:pt x="6" y="10"/>
                      <a:pt x="4" y="11"/>
                      <a:pt x="3" y="13"/>
                    </a:cubicBezTo>
                    <a:cubicBezTo>
                      <a:pt x="2" y="13"/>
                      <a:pt x="3" y="14"/>
                      <a:pt x="3" y="14"/>
                    </a:cubicBezTo>
                    <a:cubicBezTo>
                      <a:pt x="6" y="12"/>
                      <a:pt x="7" y="10"/>
                      <a:pt x="7" y="8"/>
                    </a:cubicBezTo>
                    <a:cubicBezTo>
                      <a:pt x="8" y="5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9A7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455"/>
              <p:cNvSpPr/>
              <p:nvPr/>
            </p:nvSpPr>
            <p:spPr bwMode="auto">
              <a:xfrm>
                <a:off x="4403" y="2195"/>
                <a:ext cx="225" cy="230"/>
              </a:xfrm>
              <a:custGeom>
                <a:avLst/>
                <a:gdLst>
                  <a:gd name="T0" fmla="*/ 61 w 84"/>
                  <a:gd name="T1" fmla="*/ 23 h 86"/>
                  <a:gd name="T2" fmla="*/ 62 w 84"/>
                  <a:gd name="T3" fmla="*/ 10 h 86"/>
                  <a:gd name="T4" fmla="*/ 42 w 84"/>
                  <a:gd name="T5" fmla="*/ 3 h 86"/>
                  <a:gd name="T6" fmla="*/ 30 w 84"/>
                  <a:gd name="T7" fmla="*/ 13 h 86"/>
                  <a:gd name="T8" fmla="*/ 26 w 84"/>
                  <a:gd name="T9" fmla="*/ 13 h 86"/>
                  <a:gd name="T10" fmla="*/ 6 w 84"/>
                  <a:gd name="T11" fmla="*/ 22 h 86"/>
                  <a:gd name="T12" fmla="*/ 3 w 84"/>
                  <a:gd name="T13" fmla="*/ 40 h 86"/>
                  <a:gd name="T14" fmla="*/ 16 w 84"/>
                  <a:gd name="T15" fmla="*/ 51 h 86"/>
                  <a:gd name="T16" fmla="*/ 1 w 84"/>
                  <a:gd name="T17" fmla="*/ 63 h 86"/>
                  <a:gd name="T18" fmla="*/ 3 w 84"/>
                  <a:gd name="T19" fmla="*/ 72 h 86"/>
                  <a:gd name="T20" fmla="*/ 11 w 84"/>
                  <a:gd name="T21" fmla="*/ 80 h 86"/>
                  <a:gd name="T22" fmla="*/ 26 w 84"/>
                  <a:gd name="T23" fmla="*/ 83 h 86"/>
                  <a:gd name="T24" fmla="*/ 27 w 84"/>
                  <a:gd name="T25" fmla="*/ 81 h 86"/>
                  <a:gd name="T26" fmla="*/ 33 w 84"/>
                  <a:gd name="T27" fmla="*/ 75 h 86"/>
                  <a:gd name="T28" fmla="*/ 36 w 84"/>
                  <a:gd name="T29" fmla="*/ 70 h 86"/>
                  <a:gd name="T30" fmla="*/ 47 w 84"/>
                  <a:gd name="T31" fmla="*/ 85 h 86"/>
                  <a:gd name="T32" fmla="*/ 55 w 84"/>
                  <a:gd name="T33" fmla="*/ 84 h 86"/>
                  <a:gd name="T34" fmla="*/ 60 w 84"/>
                  <a:gd name="T35" fmla="*/ 76 h 86"/>
                  <a:gd name="T36" fmla="*/ 69 w 84"/>
                  <a:gd name="T37" fmla="*/ 75 h 86"/>
                  <a:gd name="T38" fmla="*/ 71 w 84"/>
                  <a:gd name="T39" fmla="*/ 65 h 86"/>
                  <a:gd name="T40" fmla="*/ 65 w 84"/>
                  <a:gd name="T41" fmla="*/ 52 h 86"/>
                  <a:gd name="T42" fmla="*/ 74 w 84"/>
                  <a:gd name="T43" fmla="*/ 49 h 86"/>
                  <a:gd name="T44" fmla="*/ 78 w 84"/>
                  <a:gd name="T45" fmla="*/ 41 h 86"/>
                  <a:gd name="T46" fmla="*/ 82 w 84"/>
                  <a:gd name="T47" fmla="*/ 33 h 86"/>
                  <a:gd name="T48" fmla="*/ 61 w 84"/>
                  <a:gd name="T49" fmla="*/ 2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" h="86">
                    <a:moveTo>
                      <a:pt x="61" y="23"/>
                    </a:moveTo>
                    <a:cubicBezTo>
                      <a:pt x="63" y="19"/>
                      <a:pt x="63" y="14"/>
                      <a:pt x="62" y="10"/>
                    </a:cubicBezTo>
                    <a:cubicBezTo>
                      <a:pt x="58" y="2"/>
                      <a:pt x="49" y="5"/>
                      <a:pt x="42" y="3"/>
                    </a:cubicBezTo>
                    <a:cubicBezTo>
                      <a:pt x="36" y="0"/>
                      <a:pt x="30" y="9"/>
                      <a:pt x="30" y="13"/>
                    </a:cubicBezTo>
                    <a:cubicBezTo>
                      <a:pt x="28" y="13"/>
                      <a:pt x="27" y="13"/>
                      <a:pt x="26" y="13"/>
                    </a:cubicBezTo>
                    <a:cubicBezTo>
                      <a:pt x="19" y="11"/>
                      <a:pt x="11" y="18"/>
                      <a:pt x="6" y="22"/>
                    </a:cubicBezTo>
                    <a:cubicBezTo>
                      <a:pt x="0" y="27"/>
                      <a:pt x="2" y="34"/>
                      <a:pt x="3" y="40"/>
                    </a:cubicBezTo>
                    <a:cubicBezTo>
                      <a:pt x="5" y="48"/>
                      <a:pt x="10" y="49"/>
                      <a:pt x="16" y="51"/>
                    </a:cubicBezTo>
                    <a:cubicBezTo>
                      <a:pt x="11" y="54"/>
                      <a:pt x="2" y="57"/>
                      <a:pt x="1" y="63"/>
                    </a:cubicBezTo>
                    <a:cubicBezTo>
                      <a:pt x="1" y="66"/>
                      <a:pt x="1" y="70"/>
                      <a:pt x="3" y="72"/>
                    </a:cubicBezTo>
                    <a:cubicBezTo>
                      <a:pt x="5" y="76"/>
                      <a:pt x="9" y="77"/>
                      <a:pt x="11" y="80"/>
                    </a:cubicBezTo>
                    <a:cubicBezTo>
                      <a:pt x="14" y="85"/>
                      <a:pt x="21" y="85"/>
                      <a:pt x="26" y="83"/>
                    </a:cubicBezTo>
                    <a:cubicBezTo>
                      <a:pt x="26" y="83"/>
                      <a:pt x="27" y="82"/>
                      <a:pt x="27" y="81"/>
                    </a:cubicBezTo>
                    <a:cubicBezTo>
                      <a:pt x="29" y="79"/>
                      <a:pt x="31" y="77"/>
                      <a:pt x="33" y="75"/>
                    </a:cubicBezTo>
                    <a:cubicBezTo>
                      <a:pt x="35" y="73"/>
                      <a:pt x="35" y="72"/>
                      <a:pt x="36" y="70"/>
                    </a:cubicBezTo>
                    <a:cubicBezTo>
                      <a:pt x="38" y="77"/>
                      <a:pt x="39" y="82"/>
                      <a:pt x="47" y="85"/>
                    </a:cubicBezTo>
                    <a:cubicBezTo>
                      <a:pt x="50" y="86"/>
                      <a:pt x="52" y="86"/>
                      <a:pt x="55" y="84"/>
                    </a:cubicBezTo>
                    <a:cubicBezTo>
                      <a:pt x="57" y="83"/>
                      <a:pt x="58" y="76"/>
                      <a:pt x="60" y="76"/>
                    </a:cubicBezTo>
                    <a:cubicBezTo>
                      <a:pt x="63" y="76"/>
                      <a:pt x="66" y="78"/>
                      <a:pt x="69" y="75"/>
                    </a:cubicBezTo>
                    <a:cubicBezTo>
                      <a:pt x="72" y="72"/>
                      <a:pt x="72" y="69"/>
                      <a:pt x="71" y="65"/>
                    </a:cubicBezTo>
                    <a:cubicBezTo>
                      <a:pt x="71" y="60"/>
                      <a:pt x="68" y="55"/>
                      <a:pt x="65" y="52"/>
                    </a:cubicBezTo>
                    <a:cubicBezTo>
                      <a:pt x="68" y="52"/>
                      <a:pt x="71" y="51"/>
                      <a:pt x="74" y="49"/>
                    </a:cubicBezTo>
                    <a:cubicBezTo>
                      <a:pt x="76" y="47"/>
                      <a:pt x="77" y="45"/>
                      <a:pt x="78" y="41"/>
                    </a:cubicBezTo>
                    <a:cubicBezTo>
                      <a:pt x="79" y="38"/>
                      <a:pt x="82" y="37"/>
                      <a:pt x="82" y="33"/>
                    </a:cubicBezTo>
                    <a:cubicBezTo>
                      <a:pt x="84" y="24"/>
                      <a:pt x="70" y="21"/>
                      <a:pt x="61" y="23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456"/>
              <p:cNvSpPr/>
              <p:nvPr/>
            </p:nvSpPr>
            <p:spPr bwMode="auto">
              <a:xfrm>
                <a:off x="4406" y="2232"/>
                <a:ext cx="80" cy="102"/>
              </a:xfrm>
              <a:custGeom>
                <a:avLst/>
                <a:gdLst>
                  <a:gd name="T0" fmla="*/ 6 w 30"/>
                  <a:gd name="T1" fmla="*/ 26 h 38"/>
                  <a:gd name="T2" fmla="*/ 5 w 30"/>
                  <a:gd name="T3" fmla="*/ 27 h 38"/>
                  <a:gd name="T4" fmla="*/ 12 w 30"/>
                  <a:gd name="T5" fmla="*/ 33 h 38"/>
                  <a:gd name="T6" fmla="*/ 23 w 30"/>
                  <a:gd name="T7" fmla="*/ 37 h 38"/>
                  <a:gd name="T8" fmla="*/ 27 w 30"/>
                  <a:gd name="T9" fmla="*/ 18 h 38"/>
                  <a:gd name="T10" fmla="*/ 28 w 30"/>
                  <a:gd name="T11" fmla="*/ 12 h 38"/>
                  <a:gd name="T12" fmla="*/ 29 w 30"/>
                  <a:gd name="T13" fmla="*/ 11 h 38"/>
                  <a:gd name="T14" fmla="*/ 24 w 30"/>
                  <a:gd name="T15" fmla="*/ 4 h 38"/>
                  <a:gd name="T16" fmla="*/ 10 w 30"/>
                  <a:gd name="T17" fmla="*/ 5 h 38"/>
                  <a:gd name="T18" fmla="*/ 8 w 30"/>
                  <a:gd name="T19" fmla="*/ 8 h 38"/>
                  <a:gd name="T20" fmla="*/ 8 w 30"/>
                  <a:gd name="T21" fmla="*/ 8 h 38"/>
                  <a:gd name="T22" fmla="*/ 9 w 30"/>
                  <a:gd name="T23" fmla="*/ 9 h 38"/>
                  <a:gd name="T24" fmla="*/ 12 w 30"/>
                  <a:gd name="T25" fmla="*/ 9 h 38"/>
                  <a:gd name="T26" fmla="*/ 14 w 30"/>
                  <a:gd name="T27" fmla="*/ 8 h 38"/>
                  <a:gd name="T28" fmla="*/ 14 w 30"/>
                  <a:gd name="T29" fmla="*/ 10 h 38"/>
                  <a:gd name="T30" fmla="*/ 11 w 30"/>
                  <a:gd name="T31" fmla="*/ 11 h 38"/>
                  <a:gd name="T32" fmla="*/ 4 w 30"/>
                  <a:gd name="T33" fmla="*/ 10 h 38"/>
                  <a:gd name="T34" fmla="*/ 3 w 30"/>
                  <a:gd name="T35" fmla="*/ 19 h 38"/>
                  <a:gd name="T36" fmla="*/ 6 w 30"/>
                  <a:gd name="T37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" h="38">
                    <a:moveTo>
                      <a:pt x="6" y="26"/>
                    </a:moveTo>
                    <a:cubicBezTo>
                      <a:pt x="5" y="26"/>
                      <a:pt x="5" y="27"/>
                      <a:pt x="5" y="27"/>
                    </a:cubicBezTo>
                    <a:cubicBezTo>
                      <a:pt x="6" y="30"/>
                      <a:pt x="11" y="31"/>
                      <a:pt x="12" y="33"/>
                    </a:cubicBezTo>
                    <a:cubicBezTo>
                      <a:pt x="12" y="38"/>
                      <a:pt x="19" y="38"/>
                      <a:pt x="23" y="37"/>
                    </a:cubicBezTo>
                    <a:cubicBezTo>
                      <a:pt x="30" y="34"/>
                      <a:pt x="27" y="24"/>
                      <a:pt x="27" y="18"/>
                    </a:cubicBezTo>
                    <a:cubicBezTo>
                      <a:pt x="27" y="16"/>
                      <a:pt x="27" y="13"/>
                      <a:pt x="28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29" y="8"/>
                      <a:pt x="25" y="6"/>
                      <a:pt x="24" y="4"/>
                    </a:cubicBezTo>
                    <a:cubicBezTo>
                      <a:pt x="19" y="0"/>
                      <a:pt x="13" y="1"/>
                      <a:pt x="10" y="5"/>
                    </a:cubicBezTo>
                    <a:cubicBezTo>
                      <a:pt x="8" y="5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9"/>
                      <a:pt x="9" y="9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2" y="9"/>
                      <a:pt x="13" y="9"/>
                      <a:pt x="14" y="8"/>
                    </a:cubicBezTo>
                    <a:cubicBezTo>
                      <a:pt x="15" y="9"/>
                      <a:pt x="14" y="10"/>
                      <a:pt x="14" y="10"/>
                    </a:cubicBezTo>
                    <a:cubicBezTo>
                      <a:pt x="13" y="10"/>
                      <a:pt x="12" y="10"/>
                      <a:pt x="11" y="11"/>
                    </a:cubicBezTo>
                    <a:cubicBezTo>
                      <a:pt x="9" y="12"/>
                      <a:pt x="6" y="10"/>
                      <a:pt x="4" y="10"/>
                    </a:cubicBezTo>
                    <a:cubicBezTo>
                      <a:pt x="0" y="10"/>
                      <a:pt x="2" y="17"/>
                      <a:pt x="3" y="19"/>
                    </a:cubicBezTo>
                    <a:cubicBezTo>
                      <a:pt x="4" y="21"/>
                      <a:pt x="8" y="22"/>
                      <a:pt x="6" y="2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457"/>
              <p:cNvSpPr/>
              <p:nvPr/>
            </p:nvSpPr>
            <p:spPr bwMode="auto">
              <a:xfrm>
                <a:off x="4406" y="2326"/>
                <a:ext cx="96" cy="91"/>
              </a:xfrm>
              <a:custGeom>
                <a:avLst/>
                <a:gdLst>
                  <a:gd name="T0" fmla="*/ 35 w 36"/>
                  <a:gd name="T1" fmla="*/ 0 h 34"/>
                  <a:gd name="T2" fmla="*/ 27 w 36"/>
                  <a:gd name="T3" fmla="*/ 3 h 34"/>
                  <a:gd name="T4" fmla="*/ 21 w 36"/>
                  <a:gd name="T5" fmla="*/ 4 h 34"/>
                  <a:gd name="T6" fmla="*/ 20 w 36"/>
                  <a:gd name="T7" fmla="*/ 3 h 34"/>
                  <a:gd name="T8" fmla="*/ 2 w 36"/>
                  <a:gd name="T9" fmla="*/ 15 h 34"/>
                  <a:gd name="T10" fmla="*/ 11 w 36"/>
                  <a:gd name="T11" fmla="*/ 29 h 34"/>
                  <a:gd name="T12" fmla="*/ 15 w 36"/>
                  <a:gd name="T13" fmla="*/ 33 h 34"/>
                  <a:gd name="T14" fmla="*/ 16 w 36"/>
                  <a:gd name="T15" fmla="*/ 33 h 34"/>
                  <a:gd name="T16" fmla="*/ 21 w 36"/>
                  <a:gd name="T17" fmla="*/ 20 h 34"/>
                  <a:gd name="T18" fmla="*/ 27 w 36"/>
                  <a:gd name="T19" fmla="*/ 15 h 34"/>
                  <a:gd name="T20" fmla="*/ 27 w 36"/>
                  <a:gd name="T21" fmla="*/ 13 h 34"/>
                  <a:gd name="T22" fmla="*/ 36 w 36"/>
                  <a:gd name="T23" fmla="*/ 1 h 34"/>
                  <a:gd name="T24" fmla="*/ 35 w 36"/>
                  <a:gd name="T2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4">
                    <a:moveTo>
                      <a:pt x="35" y="0"/>
                    </a:moveTo>
                    <a:cubicBezTo>
                      <a:pt x="32" y="0"/>
                      <a:pt x="29" y="2"/>
                      <a:pt x="27" y="3"/>
                    </a:cubicBezTo>
                    <a:cubicBezTo>
                      <a:pt x="25" y="3"/>
                      <a:pt x="22" y="3"/>
                      <a:pt x="21" y="4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3" y="3"/>
                      <a:pt x="4" y="7"/>
                      <a:pt x="2" y="15"/>
                    </a:cubicBezTo>
                    <a:cubicBezTo>
                      <a:pt x="0" y="21"/>
                      <a:pt x="6" y="27"/>
                      <a:pt x="11" y="29"/>
                    </a:cubicBezTo>
                    <a:cubicBezTo>
                      <a:pt x="12" y="30"/>
                      <a:pt x="13" y="32"/>
                      <a:pt x="15" y="33"/>
                    </a:cubicBezTo>
                    <a:cubicBezTo>
                      <a:pt x="16" y="34"/>
                      <a:pt x="16" y="33"/>
                      <a:pt x="16" y="33"/>
                    </a:cubicBezTo>
                    <a:cubicBezTo>
                      <a:pt x="15" y="29"/>
                      <a:pt x="18" y="22"/>
                      <a:pt x="21" y="20"/>
                    </a:cubicBezTo>
                    <a:cubicBezTo>
                      <a:pt x="23" y="19"/>
                      <a:pt x="26" y="17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24" y="11"/>
                      <a:pt x="35" y="2"/>
                      <a:pt x="36" y="1"/>
                    </a:cubicBezTo>
                    <a:cubicBezTo>
                      <a:pt x="36" y="1"/>
                      <a:pt x="36" y="0"/>
                      <a:pt x="35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458"/>
              <p:cNvSpPr/>
              <p:nvPr/>
            </p:nvSpPr>
            <p:spPr bwMode="auto">
              <a:xfrm>
                <a:off x="4499" y="2323"/>
                <a:ext cx="88" cy="75"/>
              </a:xfrm>
              <a:custGeom>
                <a:avLst/>
                <a:gdLst>
                  <a:gd name="T0" fmla="*/ 16 w 33"/>
                  <a:gd name="T1" fmla="*/ 0 h 28"/>
                  <a:gd name="T2" fmla="*/ 9 w 33"/>
                  <a:gd name="T3" fmla="*/ 0 h 28"/>
                  <a:gd name="T4" fmla="*/ 7 w 33"/>
                  <a:gd name="T5" fmla="*/ 0 h 28"/>
                  <a:gd name="T6" fmla="*/ 4 w 33"/>
                  <a:gd name="T7" fmla="*/ 3 h 28"/>
                  <a:gd name="T8" fmla="*/ 4 w 33"/>
                  <a:gd name="T9" fmla="*/ 4 h 28"/>
                  <a:gd name="T10" fmla="*/ 4 w 33"/>
                  <a:gd name="T11" fmla="*/ 4 h 28"/>
                  <a:gd name="T12" fmla="*/ 3 w 33"/>
                  <a:gd name="T13" fmla="*/ 8 h 28"/>
                  <a:gd name="T14" fmla="*/ 8 w 33"/>
                  <a:gd name="T15" fmla="*/ 27 h 28"/>
                  <a:gd name="T16" fmla="*/ 8 w 33"/>
                  <a:gd name="T17" fmla="*/ 27 h 28"/>
                  <a:gd name="T18" fmla="*/ 8 w 33"/>
                  <a:gd name="T19" fmla="*/ 28 h 28"/>
                  <a:gd name="T20" fmla="*/ 9 w 33"/>
                  <a:gd name="T21" fmla="*/ 28 h 28"/>
                  <a:gd name="T22" fmla="*/ 11 w 33"/>
                  <a:gd name="T23" fmla="*/ 23 h 28"/>
                  <a:gd name="T24" fmla="*/ 14 w 33"/>
                  <a:gd name="T25" fmla="*/ 14 h 28"/>
                  <a:gd name="T26" fmla="*/ 33 w 33"/>
                  <a:gd name="T27" fmla="*/ 15 h 28"/>
                  <a:gd name="T28" fmla="*/ 33 w 33"/>
                  <a:gd name="T29" fmla="*/ 14 h 28"/>
                  <a:gd name="T30" fmla="*/ 16 w 33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8">
                    <a:moveTo>
                      <a:pt x="16" y="0"/>
                    </a:moveTo>
                    <a:cubicBezTo>
                      <a:pt x="14" y="0"/>
                      <a:pt x="11" y="1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1" y="14"/>
                      <a:pt x="0" y="26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7"/>
                      <a:pt x="8" y="28"/>
                    </a:cubicBezTo>
                    <a:cubicBezTo>
                      <a:pt x="8" y="28"/>
                      <a:pt x="8" y="28"/>
                      <a:pt x="9" y="28"/>
                    </a:cubicBezTo>
                    <a:cubicBezTo>
                      <a:pt x="10" y="26"/>
                      <a:pt x="10" y="25"/>
                      <a:pt x="11" y="23"/>
                    </a:cubicBezTo>
                    <a:cubicBezTo>
                      <a:pt x="12" y="20"/>
                      <a:pt x="11" y="16"/>
                      <a:pt x="14" y="14"/>
                    </a:cubicBezTo>
                    <a:cubicBezTo>
                      <a:pt x="19" y="11"/>
                      <a:pt x="28" y="11"/>
                      <a:pt x="33" y="15"/>
                    </a:cubicBezTo>
                    <a:cubicBezTo>
                      <a:pt x="33" y="15"/>
                      <a:pt x="33" y="15"/>
                      <a:pt x="33" y="14"/>
                    </a:cubicBezTo>
                    <a:cubicBezTo>
                      <a:pt x="33" y="5"/>
                      <a:pt x="24" y="2"/>
                      <a:pt x="16" y="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459"/>
              <p:cNvSpPr/>
              <p:nvPr/>
            </p:nvSpPr>
            <p:spPr bwMode="auto">
              <a:xfrm>
                <a:off x="4523" y="2262"/>
                <a:ext cx="59" cy="61"/>
              </a:xfrm>
              <a:custGeom>
                <a:avLst/>
                <a:gdLst>
                  <a:gd name="T0" fmla="*/ 22 w 22"/>
                  <a:gd name="T1" fmla="*/ 10 h 23"/>
                  <a:gd name="T2" fmla="*/ 17 w 22"/>
                  <a:gd name="T3" fmla="*/ 12 h 23"/>
                  <a:gd name="T4" fmla="*/ 13 w 22"/>
                  <a:gd name="T5" fmla="*/ 14 h 23"/>
                  <a:gd name="T6" fmla="*/ 9 w 22"/>
                  <a:gd name="T7" fmla="*/ 14 h 23"/>
                  <a:gd name="T8" fmla="*/ 13 w 22"/>
                  <a:gd name="T9" fmla="*/ 7 h 23"/>
                  <a:gd name="T10" fmla="*/ 22 w 22"/>
                  <a:gd name="T11" fmla="*/ 1 h 23"/>
                  <a:gd name="T12" fmla="*/ 21 w 22"/>
                  <a:gd name="T13" fmla="*/ 1 h 23"/>
                  <a:gd name="T14" fmla="*/ 11 w 22"/>
                  <a:gd name="T15" fmla="*/ 4 h 23"/>
                  <a:gd name="T16" fmla="*/ 6 w 22"/>
                  <a:gd name="T17" fmla="*/ 8 h 23"/>
                  <a:gd name="T18" fmla="*/ 1 w 22"/>
                  <a:gd name="T19" fmla="*/ 14 h 23"/>
                  <a:gd name="T20" fmla="*/ 3 w 22"/>
                  <a:gd name="T21" fmla="*/ 20 h 23"/>
                  <a:gd name="T22" fmla="*/ 22 w 22"/>
                  <a:gd name="T23" fmla="*/ 11 h 23"/>
                  <a:gd name="T24" fmla="*/ 22 w 22"/>
                  <a:gd name="T2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23">
                    <a:moveTo>
                      <a:pt x="22" y="10"/>
                    </a:moveTo>
                    <a:cubicBezTo>
                      <a:pt x="20" y="11"/>
                      <a:pt x="18" y="11"/>
                      <a:pt x="17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8" y="15"/>
                      <a:pt x="9" y="14"/>
                    </a:cubicBezTo>
                    <a:cubicBezTo>
                      <a:pt x="10" y="12"/>
                      <a:pt x="11" y="9"/>
                      <a:pt x="13" y="7"/>
                    </a:cubicBezTo>
                    <a:cubicBezTo>
                      <a:pt x="16" y="5"/>
                      <a:pt x="19" y="3"/>
                      <a:pt x="22" y="1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8" y="2"/>
                      <a:pt x="14" y="3"/>
                      <a:pt x="11" y="4"/>
                    </a:cubicBezTo>
                    <a:cubicBezTo>
                      <a:pt x="9" y="5"/>
                      <a:pt x="7" y="7"/>
                      <a:pt x="6" y="8"/>
                    </a:cubicBezTo>
                    <a:cubicBezTo>
                      <a:pt x="3" y="9"/>
                      <a:pt x="2" y="11"/>
                      <a:pt x="1" y="14"/>
                    </a:cubicBezTo>
                    <a:cubicBezTo>
                      <a:pt x="0" y="17"/>
                      <a:pt x="0" y="19"/>
                      <a:pt x="3" y="20"/>
                    </a:cubicBezTo>
                    <a:cubicBezTo>
                      <a:pt x="11" y="23"/>
                      <a:pt x="19" y="18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460"/>
              <p:cNvSpPr/>
              <p:nvPr/>
            </p:nvSpPr>
            <p:spPr bwMode="auto">
              <a:xfrm>
                <a:off x="4480" y="2203"/>
                <a:ext cx="65" cy="86"/>
              </a:xfrm>
              <a:custGeom>
                <a:avLst/>
                <a:gdLst>
                  <a:gd name="T0" fmla="*/ 23 w 24"/>
                  <a:gd name="T1" fmla="*/ 2 h 32"/>
                  <a:gd name="T2" fmla="*/ 20 w 24"/>
                  <a:gd name="T3" fmla="*/ 2 h 32"/>
                  <a:gd name="T4" fmla="*/ 11 w 24"/>
                  <a:gd name="T5" fmla="*/ 0 h 32"/>
                  <a:gd name="T6" fmla="*/ 4 w 24"/>
                  <a:gd name="T7" fmla="*/ 3 h 32"/>
                  <a:gd name="T8" fmla="*/ 4 w 24"/>
                  <a:gd name="T9" fmla="*/ 19 h 32"/>
                  <a:gd name="T10" fmla="*/ 16 w 24"/>
                  <a:gd name="T11" fmla="*/ 31 h 32"/>
                  <a:gd name="T12" fmla="*/ 18 w 24"/>
                  <a:gd name="T13" fmla="*/ 32 h 32"/>
                  <a:gd name="T14" fmla="*/ 19 w 24"/>
                  <a:gd name="T15" fmla="*/ 31 h 32"/>
                  <a:gd name="T16" fmla="*/ 17 w 24"/>
                  <a:gd name="T17" fmla="*/ 28 h 32"/>
                  <a:gd name="T18" fmla="*/ 16 w 24"/>
                  <a:gd name="T19" fmla="*/ 17 h 32"/>
                  <a:gd name="T20" fmla="*/ 16 w 24"/>
                  <a:gd name="T21" fmla="*/ 14 h 32"/>
                  <a:gd name="T22" fmla="*/ 18 w 24"/>
                  <a:gd name="T23" fmla="*/ 7 h 32"/>
                  <a:gd name="T24" fmla="*/ 23 w 24"/>
                  <a:gd name="T25" fmla="*/ 3 h 32"/>
                  <a:gd name="T26" fmla="*/ 23 w 24"/>
                  <a:gd name="T27" fmla="*/ 3 h 32"/>
                  <a:gd name="T28" fmla="*/ 23 w 24"/>
                  <a:gd name="T2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32">
                    <a:moveTo>
                      <a:pt x="23" y="2"/>
                    </a:moveTo>
                    <a:cubicBezTo>
                      <a:pt x="22" y="2"/>
                      <a:pt x="21" y="2"/>
                      <a:pt x="20" y="2"/>
                    </a:cubicBezTo>
                    <a:cubicBezTo>
                      <a:pt x="19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0" y="7"/>
                      <a:pt x="2" y="14"/>
                      <a:pt x="4" y="19"/>
                    </a:cubicBezTo>
                    <a:cubicBezTo>
                      <a:pt x="6" y="23"/>
                      <a:pt x="10" y="30"/>
                      <a:pt x="16" y="31"/>
                    </a:cubicBezTo>
                    <a:cubicBezTo>
                      <a:pt x="16" y="32"/>
                      <a:pt x="17" y="32"/>
                      <a:pt x="18" y="32"/>
                    </a:cubicBezTo>
                    <a:cubicBezTo>
                      <a:pt x="19" y="32"/>
                      <a:pt x="19" y="31"/>
                      <a:pt x="19" y="31"/>
                    </a:cubicBezTo>
                    <a:cubicBezTo>
                      <a:pt x="18" y="30"/>
                      <a:pt x="17" y="29"/>
                      <a:pt x="17" y="28"/>
                    </a:cubicBezTo>
                    <a:cubicBezTo>
                      <a:pt x="16" y="24"/>
                      <a:pt x="15" y="20"/>
                      <a:pt x="16" y="17"/>
                    </a:cubicBezTo>
                    <a:cubicBezTo>
                      <a:pt x="16" y="16"/>
                      <a:pt x="16" y="15"/>
                      <a:pt x="16" y="14"/>
                    </a:cubicBezTo>
                    <a:cubicBezTo>
                      <a:pt x="17" y="12"/>
                      <a:pt x="17" y="10"/>
                      <a:pt x="18" y="7"/>
                    </a:cubicBezTo>
                    <a:cubicBezTo>
                      <a:pt x="19" y="6"/>
                      <a:pt x="21" y="4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4" y="2"/>
                      <a:pt x="23" y="2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461"/>
              <p:cNvSpPr/>
              <p:nvPr/>
            </p:nvSpPr>
            <p:spPr bwMode="auto">
              <a:xfrm>
                <a:off x="4483" y="2203"/>
                <a:ext cx="43" cy="83"/>
              </a:xfrm>
              <a:custGeom>
                <a:avLst/>
                <a:gdLst>
                  <a:gd name="T0" fmla="*/ 16 w 16"/>
                  <a:gd name="T1" fmla="*/ 30 h 31"/>
                  <a:gd name="T2" fmla="*/ 10 w 16"/>
                  <a:gd name="T3" fmla="*/ 19 h 31"/>
                  <a:gd name="T4" fmla="*/ 13 w 16"/>
                  <a:gd name="T5" fmla="*/ 6 h 31"/>
                  <a:gd name="T6" fmla="*/ 12 w 16"/>
                  <a:gd name="T7" fmla="*/ 6 h 31"/>
                  <a:gd name="T8" fmla="*/ 12 w 16"/>
                  <a:gd name="T9" fmla="*/ 4 h 31"/>
                  <a:gd name="T10" fmla="*/ 14 w 16"/>
                  <a:gd name="T11" fmla="*/ 1 h 31"/>
                  <a:gd name="T12" fmla="*/ 13 w 16"/>
                  <a:gd name="T13" fmla="*/ 0 h 31"/>
                  <a:gd name="T14" fmla="*/ 13 w 16"/>
                  <a:gd name="T15" fmla="*/ 0 h 31"/>
                  <a:gd name="T16" fmla="*/ 12 w 16"/>
                  <a:gd name="T17" fmla="*/ 0 h 31"/>
                  <a:gd name="T18" fmla="*/ 3 w 16"/>
                  <a:gd name="T19" fmla="*/ 4 h 31"/>
                  <a:gd name="T20" fmla="*/ 2 w 16"/>
                  <a:gd name="T21" fmla="*/ 5 h 31"/>
                  <a:gd name="T22" fmla="*/ 1 w 16"/>
                  <a:gd name="T23" fmla="*/ 11 h 31"/>
                  <a:gd name="T24" fmla="*/ 15 w 16"/>
                  <a:gd name="T25" fmla="*/ 31 h 31"/>
                  <a:gd name="T26" fmla="*/ 16 w 16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31">
                    <a:moveTo>
                      <a:pt x="16" y="30"/>
                    </a:moveTo>
                    <a:cubicBezTo>
                      <a:pt x="12" y="27"/>
                      <a:pt x="11" y="24"/>
                      <a:pt x="10" y="19"/>
                    </a:cubicBezTo>
                    <a:cubicBezTo>
                      <a:pt x="9" y="14"/>
                      <a:pt x="12" y="11"/>
                      <a:pt x="13" y="6"/>
                    </a:cubicBezTo>
                    <a:cubicBezTo>
                      <a:pt x="13" y="6"/>
                      <a:pt x="12" y="5"/>
                      <a:pt x="12" y="6"/>
                    </a:cubicBezTo>
                    <a:cubicBezTo>
                      <a:pt x="11" y="6"/>
                      <a:pt x="11" y="6"/>
                      <a:pt x="12" y="4"/>
                    </a:cubicBezTo>
                    <a:cubicBezTo>
                      <a:pt x="13" y="2"/>
                      <a:pt x="13" y="3"/>
                      <a:pt x="14" y="1"/>
                    </a:cubicBezTo>
                    <a:cubicBezTo>
                      <a:pt x="14" y="1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7"/>
                      <a:pt x="1" y="9"/>
                      <a:pt x="1" y="11"/>
                    </a:cubicBezTo>
                    <a:cubicBezTo>
                      <a:pt x="0" y="20"/>
                      <a:pt x="7" y="28"/>
                      <a:pt x="15" y="31"/>
                    </a:cubicBezTo>
                    <a:cubicBezTo>
                      <a:pt x="16" y="31"/>
                      <a:pt x="16" y="31"/>
                      <a:pt x="16" y="3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462"/>
              <p:cNvSpPr/>
              <p:nvPr/>
            </p:nvSpPr>
            <p:spPr bwMode="auto">
              <a:xfrm>
                <a:off x="4408" y="2227"/>
                <a:ext cx="110" cy="112"/>
              </a:xfrm>
              <a:custGeom>
                <a:avLst/>
                <a:gdLst>
                  <a:gd name="T0" fmla="*/ 39 w 41"/>
                  <a:gd name="T1" fmla="*/ 20 h 42"/>
                  <a:gd name="T2" fmla="*/ 32 w 41"/>
                  <a:gd name="T3" fmla="*/ 8 h 42"/>
                  <a:gd name="T4" fmla="*/ 24 w 41"/>
                  <a:gd name="T5" fmla="*/ 1 h 42"/>
                  <a:gd name="T6" fmla="*/ 7 w 41"/>
                  <a:gd name="T7" fmla="*/ 8 h 42"/>
                  <a:gd name="T8" fmla="*/ 7 w 41"/>
                  <a:gd name="T9" fmla="*/ 9 h 42"/>
                  <a:gd name="T10" fmla="*/ 17 w 41"/>
                  <a:gd name="T11" fmla="*/ 8 h 42"/>
                  <a:gd name="T12" fmla="*/ 22 w 41"/>
                  <a:gd name="T13" fmla="*/ 14 h 42"/>
                  <a:gd name="T14" fmla="*/ 17 w 41"/>
                  <a:gd name="T15" fmla="*/ 14 h 42"/>
                  <a:gd name="T16" fmla="*/ 16 w 41"/>
                  <a:gd name="T17" fmla="*/ 15 h 42"/>
                  <a:gd name="T18" fmla="*/ 8 w 41"/>
                  <a:gd name="T19" fmla="*/ 17 h 42"/>
                  <a:gd name="T20" fmla="*/ 2 w 41"/>
                  <a:gd name="T21" fmla="*/ 13 h 42"/>
                  <a:gd name="T22" fmla="*/ 1 w 41"/>
                  <a:gd name="T23" fmla="*/ 13 h 42"/>
                  <a:gd name="T24" fmla="*/ 1 w 41"/>
                  <a:gd name="T25" fmla="*/ 15 h 42"/>
                  <a:gd name="T26" fmla="*/ 1 w 41"/>
                  <a:gd name="T27" fmla="*/ 16 h 42"/>
                  <a:gd name="T28" fmla="*/ 1 w 41"/>
                  <a:gd name="T29" fmla="*/ 16 h 42"/>
                  <a:gd name="T30" fmla="*/ 7 w 41"/>
                  <a:gd name="T31" fmla="*/ 21 h 42"/>
                  <a:gd name="T32" fmla="*/ 13 w 41"/>
                  <a:gd name="T33" fmla="*/ 29 h 42"/>
                  <a:gd name="T34" fmla="*/ 13 w 41"/>
                  <a:gd name="T35" fmla="*/ 29 h 42"/>
                  <a:gd name="T36" fmla="*/ 17 w 41"/>
                  <a:gd name="T37" fmla="*/ 35 h 42"/>
                  <a:gd name="T38" fmla="*/ 16 w 41"/>
                  <a:gd name="T39" fmla="*/ 38 h 42"/>
                  <a:gd name="T40" fmla="*/ 16 w 41"/>
                  <a:gd name="T41" fmla="*/ 39 h 42"/>
                  <a:gd name="T42" fmla="*/ 36 w 41"/>
                  <a:gd name="T43" fmla="*/ 37 h 42"/>
                  <a:gd name="T44" fmla="*/ 36 w 41"/>
                  <a:gd name="T45" fmla="*/ 34 h 42"/>
                  <a:gd name="T46" fmla="*/ 40 w 41"/>
                  <a:gd name="T47" fmla="*/ 26 h 42"/>
                  <a:gd name="T48" fmla="*/ 39 w 41"/>
                  <a:gd name="T49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42">
                    <a:moveTo>
                      <a:pt x="39" y="20"/>
                    </a:moveTo>
                    <a:cubicBezTo>
                      <a:pt x="37" y="16"/>
                      <a:pt x="34" y="12"/>
                      <a:pt x="32" y="8"/>
                    </a:cubicBezTo>
                    <a:cubicBezTo>
                      <a:pt x="30" y="5"/>
                      <a:pt x="27" y="2"/>
                      <a:pt x="24" y="1"/>
                    </a:cubicBezTo>
                    <a:cubicBezTo>
                      <a:pt x="19" y="0"/>
                      <a:pt x="9" y="4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10" y="9"/>
                      <a:pt x="14" y="7"/>
                      <a:pt x="17" y="8"/>
                    </a:cubicBezTo>
                    <a:cubicBezTo>
                      <a:pt x="19" y="10"/>
                      <a:pt x="20" y="12"/>
                      <a:pt x="22" y="14"/>
                    </a:cubicBezTo>
                    <a:cubicBezTo>
                      <a:pt x="22" y="15"/>
                      <a:pt x="17" y="14"/>
                      <a:pt x="17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7" y="18"/>
                      <a:pt x="8" y="17"/>
                      <a:pt x="8" y="17"/>
                    </a:cubicBezTo>
                    <a:cubicBezTo>
                      <a:pt x="6" y="16"/>
                      <a:pt x="4" y="14"/>
                      <a:pt x="2" y="13"/>
                    </a:cubicBezTo>
                    <a:cubicBezTo>
                      <a:pt x="2" y="12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5"/>
                    </a:cubicBezTo>
                    <a:cubicBezTo>
                      <a:pt x="1" y="15"/>
                      <a:pt x="0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9"/>
                      <a:pt x="4" y="20"/>
                      <a:pt x="7" y="21"/>
                    </a:cubicBezTo>
                    <a:cubicBezTo>
                      <a:pt x="11" y="24"/>
                      <a:pt x="15" y="26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5" y="30"/>
                      <a:pt x="21" y="33"/>
                      <a:pt x="17" y="35"/>
                    </a:cubicBezTo>
                    <a:cubicBezTo>
                      <a:pt x="16" y="36"/>
                      <a:pt x="16" y="37"/>
                      <a:pt x="16" y="38"/>
                    </a:cubicBezTo>
                    <a:cubicBezTo>
                      <a:pt x="16" y="38"/>
                      <a:pt x="16" y="39"/>
                      <a:pt x="16" y="39"/>
                    </a:cubicBezTo>
                    <a:cubicBezTo>
                      <a:pt x="21" y="40"/>
                      <a:pt x="32" y="42"/>
                      <a:pt x="36" y="37"/>
                    </a:cubicBezTo>
                    <a:cubicBezTo>
                      <a:pt x="36" y="36"/>
                      <a:pt x="36" y="35"/>
                      <a:pt x="36" y="34"/>
                    </a:cubicBezTo>
                    <a:cubicBezTo>
                      <a:pt x="36" y="24"/>
                      <a:pt x="38" y="30"/>
                      <a:pt x="40" y="26"/>
                    </a:cubicBezTo>
                    <a:cubicBezTo>
                      <a:pt x="41" y="24"/>
                      <a:pt x="41" y="22"/>
                      <a:pt x="39" y="20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463"/>
              <p:cNvSpPr/>
              <p:nvPr/>
            </p:nvSpPr>
            <p:spPr bwMode="auto">
              <a:xfrm>
                <a:off x="4416" y="2329"/>
                <a:ext cx="81" cy="83"/>
              </a:xfrm>
              <a:custGeom>
                <a:avLst/>
                <a:gdLst>
                  <a:gd name="T0" fmla="*/ 29 w 30"/>
                  <a:gd name="T1" fmla="*/ 0 h 31"/>
                  <a:gd name="T2" fmla="*/ 27 w 30"/>
                  <a:gd name="T3" fmla="*/ 1 h 31"/>
                  <a:gd name="T4" fmla="*/ 27 w 30"/>
                  <a:gd name="T5" fmla="*/ 1 h 31"/>
                  <a:gd name="T6" fmla="*/ 13 w 30"/>
                  <a:gd name="T7" fmla="*/ 1 h 31"/>
                  <a:gd name="T8" fmla="*/ 8 w 30"/>
                  <a:gd name="T9" fmla="*/ 5 h 31"/>
                  <a:gd name="T10" fmla="*/ 1 w 30"/>
                  <a:gd name="T11" fmla="*/ 9 h 31"/>
                  <a:gd name="T12" fmla="*/ 0 w 30"/>
                  <a:gd name="T13" fmla="*/ 12 h 31"/>
                  <a:gd name="T14" fmla="*/ 3 w 30"/>
                  <a:gd name="T15" fmla="*/ 22 h 31"/>
                  <a:gd name="T16" fmla="*/ 9 w 30"/>
                  <a:gd name="T17" fmla="*/ 31 h 31"/>
                  <a:gd name="T18" fmla="*/ 10 w 30"/>
                  <a:gd name="T19" fmla="*/ 30 h 31"/>
                  <a:gd name="T20" fmla="*/ 11 w 30"/>
                  <a:gd name="T21" fmla="*/ 12 h 31"/>
                  <a:gd name="T22" fmla="*/ 20 w 30"/>
                  <a:gd name="T23" fmla="*/ 6 h 31"/>
                  <a:gd name="T24" fmla="*/ 29 w 30"/>
                  <a:gd name="T25" fmla="*/ 1 h 31"/>
                  <a:gd name="T26" fmla="*/ 29 w 30"/>
                  <a:gd name="T2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31">
                    <a:moveTo>
                      <a:pt x="29" y="0"/>
                    </a:moveTo>
                    <a:cubicBezTo>
                      <a:pt x="28" y="0"/>
                      <a:pt x="28" y="1"/>
                      <a:pt x="27" y="1"/>
                    </a:cubicBezTo>
                    <a:cubicBezTo>
                      <a:pt x="27" y="1"/>
                      <a:pt x="27" y="0"/>
                      <a:pt x="27" y="1"/>
                    </a:cubicBezTo>
                    <a:cubicBezTo>
                      <a:pt x="23" y="3"/>
                      <a:pt x="17" y="0"/>
                      <a:pt x="13" y="1"/>
                    </a:cubicBezTo>
                    <a:cubicBezTo>
                      <a:pt x="11" y="2"/>
                      <a:pt x="9" y="4"/>
                      <a:pt x="8" y="5"/>
                    </a:cubicBezTo>
                    <a:cubicBezTo>
                      <a:pt x="6" y="7"/>
                      <a:pt x="4" y="8"/>
                      <a:pt x="1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1" y="15"/>
                      <a:pt x="3" y="18"/>
                      <a:pt x="3" y="22"/>
                    </a:cubicBezTo>
                    <a:cubicBezTo>
                      <a:pt x="2" y="27"/>
                      <a:pt x="6" y="29"/>
                      <a:pt x="9" y="31"/>
                    </a:cubicBezTo>
                    <a:cubicBezTo>
                      <a:pt x="10" y="31"/>
                      <a:pt x="10" y="31"/>
                      <a:pt x="10" y="30"/>
                    </a:cubicBezTo>
                    <a:cubicBezTo>
                      <a:pt x="8" y="24"/>
                      <a:pt x="8" y="18"/>
                      <a:pt x="11" y="12"/>
                    </a:cubicBezTo>
                    <a:cubicBezTo>
                      <a:pt x="13" y="9"/>
                      <a:pt x="17" y="8"/>
                      <a:pt x="20" y="6"/>
                    </a:cubicBezTo>
                    <a:cubicBezTo>
                      <a:pt x="23" y="4"/>
                      <a:pt x="26" y="3"/>
                      <a:pt x="29" y="1"/>
                    </a:cubicBezTo>
                    <a:cubicBezTo>
                      <a:pt x="30" y="1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67B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464"/>
              <p:cNvSpPr/>
              <p:nvPr/>
            </p:nvSpPr>
            <p:spPr bwMode="auto">
              <a:xfrm>
                <a:off x="4529" y="2283"/>
                <a:ext cx="64" cy="32"/>
              </a:xfrm>
              <a:custGeom>
                <a:avLst/>
                <a:gdLst>
                  <a:gd name="T0" fmla="*/ 23 w 24"/>
                  <a:gd name="T1" fmla="*/ 1 h 12"/>
                  <a:gd name="T2" fmla="*/ 4 w 24"/>
                  <a:gd name="T3" fmla="*/ 7 h 12"/>
                  <a:gd name="T4" fmla="*/ 3 w 24"/>
                  <a:gd name="T5" fmla="*/ 8 h 12"/>
                  <a:gd name="T6" fmla="*/ 0 w 24"/>
                  <a:gd name="T7" fmla="*/ 8 h 12"/>
                  <a:gd name="T8" fmla="*/ 0 w 24"/>
                  <a:gd name="T9" fmla="*/ 9 h 12"/>
                  <a:gd name="T10" fmla="*/ 9 w 24"/>
                  <a:gd name="T11" fmla="*/ 11 h 12"/>
                  <a:gd name="T12" fmla="*/ 24 w 24"/>
                  <a:gd name="T13" fmla="*/ 2 h 12"/>
                  <a:gd name="T14" fmla="*/ 23 w 24"/>
                  <a:gd name="T1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3" y="1"/>
                    </a:moveTo>
                    <a:cubicBezTo>
                      <a:pt x="17" y="3"/>
                      <a:pt x="11" y="9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1" y="12"/>
                      <a:pt x="6" y="12"/>
                      <a:pt x="9" y="11"/>
                    </a:cubicBezTo>
                    <a:cubicBezTo>
                      <a:pt x="15" y="10"/>
                      <a:pt x="18" y="4"/>
                      <a:pt x="24" y="2"/>
                    </a:cubicBezTo>
                    <a:cubicBezTo>
                      <a:pt x="24" y="1"/>
                      <a:pt x="24" y="0"/>
                      <a:pt x="23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465"/>
              <p:cNvSpPr/>
              <p:nvPr/>
            </p:nvSpPr>
            <p:spPr bwMode="auto">
              <a:xfrm>
                <a:off x="4526" y="2214"/>
                <a:ext cx="85" cy="83"/>
              </a:xfrm>
              <a:custGeom>
                <a:avLst/>
                <a:gdLst>
                  <a:gd name="T0" fmla="*/ 31 w 32"/>
                  <a:gd name="T1" fmla="*/ 17 h 31"/>
                  <a:gd name="T2" fmla="*/ 16 w 32"/>
                  <a:gd name="T3" fmla="*/ 15 h 31"/>
                  <a:gd name="T4" fmla="*/ 17 w 32"/>
                  <a:gd name="T5" fmla="*/ 14 h 31"/>
                  <a:gd name="T6" fmla="*/ 18 w 32"/>
                  <a:gd name="T7" fmla="*/ 9 h 31"/>
                  <a:gd name="T8" fmla="*/ 15 w 32"/>
                  <a:gd name="T9" fmla="*/ 1 h 31"/>
                  <a:gd name="T10" fmla="*/ 14 w 32"/>
                  <a:gd name="T11" fmla="*/ 1 h 31"/>
                  <a:gd name="T12" fmla="*/ 13 w 32"/>
                  <a:gd name="T13" fmla="*/ 15 h 31"/>
                  <a:gd name="T14" fmla="*/ 4 w 32"/>
                  <a:gd name="T15" fmla="*/ 25 h 31"/>
                  <a:gd name="T16" fmla="*/ 4 w 32"/>
                  <a:gd name="T17" fmla="*/ 26 h 31"/>
                  <a:gd name="T18" fmla="*/ 1 w 32"/>
                  <a:gd name="T19" fmla="*/ 30 h 31"/>
                  <a:gd name="T20" fmla="*/ 1 w 32"/>
                  <a:gd name="T21" fmla="*/ 31 h 31"/>
                  <a:gd name="T22" fmla="*/ 31 w 32"/>
                  <a:gd name="T23" fmla="*/ 18 h 31"/>
                  <a:gd name="T24" fmla="*/ 31 w 32"/>
                  <a:gd name="T25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31">
                    <a:moveTo>
                      <a:pt x="31" y="17"/>
                    </a:moveTo>
                    <a:cubicBezTo>
                      <a:pt x="28" y="13"/>
                      <a:pt x="21" y="14"/>
                      <a:pt x="16" y="15"/>
                    </a:cubicBezTo>
                    <a:cubicBezTo>
                      <a:pt x="14" y="16"/>
                      <a:pt x="16" y="16"/>
                      <a:pt x="17" y="14"/>
                    </a:cubicBezTo>
                    <a:cubicBezTo>
                      <a:pt x="18" y="12"/>
                      <a:pt x="18" y="11"/>
                      <a:pt x="18" y="9"/>
                    </a:cubicBezTo>
                    <a:cubicBezTo>
                      <a:pt x="18" y="6"/>
                      <a:pt x="16" y="3"/>
                      <a:pt x="15" y="1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5" y="6"/>
                      <a:pt x="15" y="10"/>
                      <a:pt x="13" y="15"/>
                    </a:cubicBezTo>
                    <a:cubicBezTo>
                      <a:pt x="11" y="18"/>
                      <a:pt x="7" y="23"/>
                      <a:pt x="4" y="25"/>
                    </a:cubicBezTo>
                    <a:cubicBezTo>
                      <a:pt x="4" y="25"/>
                      <a:pt x="4" y="26"/>
                      <a:pt x="4" y="26"/>
                    </a:cubicBezTo>
                    <a:cubicBezTo>
                      <a:pt x="3" y="27"/>
                      <a:pt x="2" y="29"/>
                      <a:pt x="1" y="30"/>
                    </a:cubicBezTo>
                    <a:cubicBezTo>
                      <a:pt x="0" y="30"/>
                      <a:pt x="1" y="31"/>
                      <a:pt x="1" y="31"/>
                    </a:cubicBezTo>
                    <a:cubicBezTo>
                      <a:pt x="11" y="25"/>
                      <a:pt x="18" y="15"/>
                      <a:pt x="31" y="18"/>
                    </a:cubicBezTo>
                    <a:cubicBezTo>
                      <a:pt x="31" y="18"/>
                      <a:pt x="32" y="18"/>
                      <a:pt x="31" y="1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466"/>
              <p:cNvSpPr/>
              <p:nvPr/>
            </p:nvSpPr>
            <p:spPr bwMode="auto">
              <a:xfrm>
                <a:off x="4515" y="2329"/>
                <a:ext cx="24" cy="45"/>
              </a:xfrm>
              <a:custGeom>
                <a:avLst/>
                <a:gdLst>
                  <a:gd name="T0" fmla="*/ 7 w 9"/>
                  <a:gd name="T1" fmla="*/ 9 h 17"/>
                  <a:gd name="T2" fmla="*/ 3 w 9"/>
                  <a:gd name="T3" fmla="*/ 0 h 17"/>
                  <a:gd name="T4" fmla="*/ 2 w 9"/>
                  <a:gd name="T5" fmla="*/ 0 h 17"/>
                  <a:gd name="T6" fmla="*/ 1 w 9"/>
                  <a:gd name="T7" fmla="*/ 1 h 17"/>
                  <a:gd name="T8" fmla="*/ 1 w 9"/>
                  <a:gd name="T9" fmla="*/ 2 h 17"/>
                  <a:gd name="T10" fmla="*/ 1 w 9"/>
                  <a:gd name="T11" fmla="*/ 2 h 17"/>
                  <a:gd name="T12" fmla="*/ 1 w 9"/>
                  <a:gd name="T13" fmla="*/ 3 h 17"/>
                  <a:gd name="T14" fmla="*/ 8 w 9"/>
                  <a:gd name="T15" fmla="*/ 16 h 17"/>
                  <a:gd name="T16" fmla="*/ 9 w 9"/>
                  <a:gd name="T17" fmla="*/ 16 h 17"/>
                  <a:gd name="T18" fmla="*/ 7 w 9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7" y="9"/>
                    </a:moveTo>
                    <a:cubicBezTo>
                      <a:pt x="7" y="5"/>
                      <a:pt x="5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4" y="7"/>
                      <a:pt x="6" y="12"/>
                      <a:pt x="8" y="16"/>
                    </a:cubicBezTo>
                    <a:cubicBezTo>
                      <a:pt x="9" y="17"/>
                      <a:pt x="9" y="17"/>
                      <a:pt x="9" y="16"/>
                    </a:cubicBezTo>
                    <a:cubicBezTo>
                      <a:pt x="9" y="13"/>
                      <a:pt x="7" y="11"/>
                      <a:pt x="7" y="9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467"/>
              <p:cNvSpPr/>
              <p:nvPr/>
            </p:nvSpPr>
            <p:spPr bwMode="auto">
              <a:xfrm>
                <a:off x="4491" y="2323"/>
                <a:ext cx="27" cy="94"/>
              </a:xfrm>
              <a:custGeom>
                <a:avLst/>
                <a:gdLst>
                  <a:gd name="T0" fmla="*/ 10 w 10"/>
                  <a:gd name="T1" fmla="*/ 34 h 35"/>
                  <a:gd name="T2" fmla="*/ 7 w 10"/>
                  <a:gd name="T3" fmla="*/ 26 h 35"/>
                  <a:gd name="T4" fmla="*/ 6 w 10"/>
                  <a:gd name="T5" fmla="*/ 18 h 35"/>
                  <a:gd name="T6" fmla="*/ 8 w 10"/>
                  <a:gd name="T7" fmla="*/ 2 h 35"/>
                  <a:gd name="T8" fmla="*/ 8 w 10"/>
                  <a:gd name="T9" fmla="*/ 2 h 35"/>
                  <a:gd name="T10" fmla="*/ 8 w 10"/>
                  <a:gd name="T11" fmla="*/ 1 h 35"/>
                  <a:gd name="T12" fmla="*/ 7 w 10"/>
                  <a:gd name="T13" fmla="*/ 0 h 35"/>
                  <a:gd name="T14" fmla="*/ 5 w 10"/>
                  <a:gd name="T15" fmla="*/ 29 h 35"/>
                  <a:gd name="T16" fmla="*/ 6 w 10"/>
                  <a:gd name="T17" fmla="*/ 31 h 35"/>
                  <a:gd name="T18" fmla="*/ 6 w 10"/>
                  <a:gd name="T19" fmla="*/ 31 h 35"/>
                  <a:gd name="T20" fmla="*/ 7 w 10"/>
                  <a:gd name="T21" fmla="*/ 32 h 35"/>
                  <a:gd name="T22" fmla="*/ 9 w 10"/>
                  <a:gd name="T23" fmla="*/ 35 h 35"/>
                  <a:gd name="T24" fmla="*/ 10 w 10"/>
                  <a:gd name="T25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35">
                    <a:moveTo>
                      <a:pt x="10" y="34"/>
                    </a:moveTo>
                    <a:cubicBezTo>
                      <a:pt x="9" y="32"/>
                      <a:pt x="7" y="29"/>
                      <a:pt x="7" y="26"/>
                    </a:cubicBezTo>
                    <a:cubicBezTo>
                      <a:pt x="6" y="24"/>
                      <a:pt x="6" y="21"/>
                      <a:pt x="6" y="18"/>
                    </a:cubicBezTo>
                    <a:cubicBezTo>
                      <a:pt x="5" y="12"/>
                      <a:pt x="7" y="7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0" y="7"/>
                      <a:pt x="1" y="19"/>
                      <a:pt x="5" y="29"/>
                    </a:cubicBezTo>
                    <a:cubicBezTo>
                      <a:pt x="5" y="29"/>
                      <a:pt x="6" y="30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8" y="34"/>
                      <a:pt x="9" y="35"/>
                    </a:cubicBezTo>
                    <a:cubicBezTo>
                      <a:pt x="9" y="35"/>
                      <a:pt x="10" y="35"/>
                      <a:pt x="10" y="3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468"/>
              <p:cNvSpPr/>
              <p:nvPr/>
            </p:nvSpPr>
            <p:spPr bwMode="auto">
              <a:xfrm>
                <a:off x="4539" y="2310"/>
                <a:ext cx="72" cy="56"/>
              </a:xfrm>
              <a:custGeom>
                <a:avLst/>
                <a:gdLst>
                  <a:gd name="T0" fmla="*/ 26 w 27"/>
                  <a:gd name="T1" fmla="*/ 1 h 21"/>
                  <a:gd name="T2" fmla="*/ 11 w 27"/>
                  <a:gd name="T3" fmla="*/ 6 h 21"/>
                  <a:gd name="T4" fmla="*/ 3 w 27"/>
                  <a:gd name="T5" fmla="*/ 5 h 21"/>
                  <a:gd name="T6" fmla="*/ 1 w 27"/>
                  <a:gd name="T7" fmla="*/ 4 h 21"/>
                  <a:gd name="T8" fmla="*/ 0 w 27"/>
                  <a:gd name="T9" fmla="*/ 5 h 21"/>
                  <a:gd name="T10" fmla="*/ 0 w 27"/>
                  <a:gd name="T11" fmla="*/ 6 h 21"/>
                  <a:gd name="T12" fmla="*/ 6 w 27"/>
                  <a:gd name="T13" fmla="*/ 8 h 21"/>
                  <a:gd name="T14" fmla="*/ 19 w 27"/>
                  <a:gd name="T15" fmla="*/ 20 h 21"/>
                  <a:gd name="T16" fmla="*/ 20 w 27"/>
                  <a:gd name="T17" fmla="*/ 20 h 21"/>
                  <a:gd name="T18" fmla="*/ 12 w 27"/>
                  <a:gd name="T19" fmla="*/ 9 h 21"/>
                  <a:gd name="T20" fmla="*/ 17 w 27"/>
                  <a:gd name="T21" fmla="*/ 9 h 21"/>
                  <a:gd name="T22" fmla="*/ 17 w 27"/>
                  <a:gd name="T23" fmla="*/ 9 h 21"/>
                  <a:gd name="T24" fmla="*/ 20 w 27"/>
                  <a:gd name="T25" fmla="*/ 8 h 21"/>
                  <a:gd name="T26" fmla="*/ 27 w 27"/>
                  <a:gd name="T27" fmla="*/ 1 h 21"/>
                  <a:gd name="T28" fmla="*/ 26 w 27"/>
                  <a:gd name="T29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1">
                    <a:moveTo>
                      <a:pt x="26" y="1"/>
                    </a:moveTo>
                    <a:cubicBezTo>
                      <a:pt x="22" y="5"/>
                      <a:pt x="17" y="7"/>
                      <a:pt x="11" y="6"/>
                    </a:cubicBezTo>
                    <a:cubicBezTo>
                      <a:pt x="9" y="6"/>
                      <a:pt x="6" y="6"/>
                      <a:pt x="3" y="5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2" y="6"/>
                      <a:pt x="4" y="7"/>
                      <a:pt x="6" y="8"/>
                    </a:cubicBezTo>
                    <a:cubicBezTo>
                      <a:pt x="12" y="10"/>
                      <a:pt x="18" y="13"/>
                      <a:pt x="19" y="20"/>
                    </a:cubicBezTo>
                    <a:cubicBezTo>
                      <a:pt x="19" y="21"/>
                      <a:pt x="20" y="21"/>
                      <a:pt x="20" y="20"/>
                    </a:cubicBezTo>
                    <a:cubicBezTo>
                      <a:pt x="20" y="15"/>
                      <a:pt x="16" y="10"/>
                      <a:pt x="12" y="9"/>
                    </a:cubicBezTo>
                    <a:cubicBezTo>
                      <a:pt x="13" y="9"/>
                      <a:pt x="15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8" y="9"/>
                      <a:pt x="20" y="8"/>
                      <a:pt x="20" y="8"/>
                    </a:cubicBezTo>
                    <a:cubicBezTo>
                      <a:pt x="23" y="6"/>
                      <a:pt x="25" y="4"/>
                      <a:pt x="27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469"/>
              <p:cNvSpPr/>
              <p:nvPr/>
            </p:nvSpPr>
            <p:spPr bwMode="auto">
              <a:xfrm>
                <a:off x="4422" y="2329"/>
                <a:ext cx="61" cy="32"/>
              </a:xfrm>
              <a:custGeom>
                <a:avLst/>
                <a:gdLst>
                  <a:gd name="T0" fmla="*/ 22 w 23"/>
                  <a:gd name="T1" fmla="*/ 2 h 12"/>
                  <a:gd name="T2" fmla="*/ 10 w 23"/>
                  <a:gd name="T3" fmla="*/ 2 h 12"/>
                  <a:gd name="T4" fmla="*/ 9 w 23"/>
                  <a:gd name="T5" fmla="*/ 3 h 12"/>
                  <a:gd name="T6" fmla="*/ 0 w 23"/>
                  <a:gd name="T7" fmla="*/ 11 h 12"/>
                  <a:gd name="T8" fmla="*/ 1 w 23"/>
                  <a:gd name="T9" fmla="*/ 12 h 12"/>
                  <a:gd name="T10" fmla="*/ 5 w 23"/>
                  <a:gd name="T11" fmla="*/ 11 h 12"/>
                  <a:gd name="T12" fmla="*/ 9 w 23"/>
                  <a:gd name="T13" fmla="*/ 8 h 12"/>
                  <a:gd name="T14" fmla="*/ 22 w 23"/>
                  <a:gd name="T15" fmla="*/ 3 h 12"/>
                  <a:gd name="T16" fmla="*/ 22 w 23"/>
                  <a:gd name="T1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19" y="1"/>
                      <a:pt x="14" y="0"/>
                      <a:pt x="10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5" y="4"/>
                      <a:pt x="0" y="7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2" y="11"/>
                      <a:pt x="3" y="11"/>
                      <a:pt x="5" y="11"/>
                    </a:cubicBezTo>
                    <a:cubicBezTo>
                      <a:pt x="6" y="10"/>
                      <a:pt x="7" y="9"/>
                      <a:pt x="9" y="8"/>
                    </a:cubicBezTo>
                    <a:cubicBezTo>
                      <a:pt x="13" y="4"/>
                      <a:pt x="18" y="5"/>
                      <a:pt x="22" y="3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470"/>
              <p:cNvSpPr/>
              <p:nvPr/>
            </p:nvSpPr>
            <p:spPr bwMode="auto">
              <a:xfrm>
                <a:off x="4475" y="2251"/>
                <a:ext cx="38" cy="78"/>
              </a:xfrm>
              <a:custGeom>
                <a:avLst/>
                <a:gdLst>
                  <a:gd name="T0" fmla="*/ 14 w 14"/>
                  <a:gd name="T1" fmla="*/ 15 h 29"/>
                  <a:gd name="T2" fmla="*/ 8 w 14"/>
                  <a:gd name="T3" fmla="*/ 1 h 29"/>
                  <a:gd name="T4" fmla="*/ 7 w 14"/>
                  <a:gd name="T5" fmla="*/ 1 h 29"/>
                  <a:gd name="T6" fmla="*/ 7 w 14"/>
                  <a:gd name="T7" fmla="*/ 3 h 29"/>
                  <a:gd name="T8" fmla="*/ 7 w 14"/>
                  <a:gd name="T9" fmla="*/ 3 h 29"/>
                  <a:gd name="T10" fmla="*/ 12 w 14"/>
                  <a:gd name="T11" fmla="*/ 18 h 29"/>
                  <a:gd name="T12" fmla="*/ 6 w 14"/>
                  <a:gd name="T13" fmla="*/ 16 h 29"/>
                  <a:gd name="T14" fmla="*/ 1 w 14"/>
                  <a:gd name="T15" fmla="*/ 12 h 29"/>
                  <a:gd name="T16" fmla="*/ 0 w 14"/>
                  <a:gd name="T17" fmla="*/ 13 h 29"/>
                  <a:gd name="T18" fmla="*/ 5 w 14"/>
                  <a:gd name="T19" fmla="*/ 17 h 29"/>
                  <a:gd name="T20" fmla="*/ 2 w 14"/>
                  <a:gd name="T21" fmla="*/ 22 h 29"/>
                  <a:gd name="T22" fmla="*/ 2 w 14"/>
                  <a:gd name="T23" fmla="*/ 23 h 29"/>
                  <a:gd name="T24" fmla="*/ 5 w 14"/>
                  <a:gd name="T25" fmla="*/ 24 h 29"/>
                  <a:gd name="T26" fmla="*/ 3 w 14"/>
                  <a:gd name="T27" fmla="*/ 27 h 29"/>
                  <a:gd name="T28" fmla="*/ 1 w 14"/>
                  <a:gd name="T29" fmla="*/ 28 h 29"/>
                  <a:gd name="T30" fmla="*/ 1 w 14"/>
                  <a:gd name="T31" fmla="*/ 29 h 29"/>
                  <a:gd name="T32" fmla="*/ 13 w 14"/>
                  <a:gd name="T33" fmla="*/ 20 h 29"/>
                  <a:gd name="T34" fmla="*/ 14 w 14"/>
                  <a:gd name="T35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29">
                    <a:moveTo>
                      <a:pt x="14" y="15"/>
                    </a:moveTo>
                    <a:cubicBezTo>
                      <a:pt x="14" y="10"/>
                      <a:pt x="11" y="5"/>
                      <a:pt x="8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6"/>
                      <a:pt x="13" y="13"/>
                      <a:pt x="12" y="18"/>
                    </a:cubicBezTo>
                    <a:cubicBezTo>
                      <a:pt x="10" y="19"/>
                      <a:pt x="7" y="17"/>
                      <a:pt x="6" y="16"/>
                    </a:cubicBezTo>
                    <a:cubicBezTo>
                      <a:pt x="5" y="15"/>
                      <a:pt x="3" y="13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2" y="15"/>
                      <a:pt x="3" y="16"/>
                      <a:pt x="5" y="17"/>
                    </a:cubicBezTo>
                    <a:cubicBezTo>
                      <a:pt x="10" y="21"/>
                      <a:pt x="3" y="22"/>
                      <a:pt x="2" y="22"/>
                    </a:cubicBezTo>
                    <a:cubicBezTo>
                      <a:pt x="1" y="22"/>
                      <a:pt x="2" y="23"/>
                      <a:pt x="2" y="23"/>
                    </a:cubicBezTo>
                    <a:cubicBezTo>
                      <a:pt x="3" y="23"/>
                      <a:pt x="4" y="23"/>
                      <a:pt x="5" y="24"/>
                    </a:cubicBezTo>
                    <a:cubicBezTo>
                      <a:pt x="5" y="25"/>
                      <a:pt x="5" y="26"/>
                      <a:pt x="3" y="27"/>
                    </a:cubicBezTo>
                    <a:cubicBezTo>
                      <a:pt x="2" y="27"/>
                      <a:pt x="1" y="28"/>
                      <a:pt x="1" y="28"/>
                    </a:cubicBezTo>
                    <a:cubicBezTo>
                      <a:pt x="0" y="28"/>
                      <a:pt x="0" y="29"/>
                      <a:pt x="1" y="29"/>
                    </a:cubicBezTo>
                    <a:cubicBezTo>
                      <a:pt x="6" y="29"/>
                      <a:pt x="12" y="26"/>
                      <a:pt x="13" y="20"/>
                    </a:cubicBezTo>
                    <a:cubicBezTo>
                      <a:pt x="14" y="18"/>
                      <a:pt x="14" y="17"/>
                      <a:pt x="14" y="15"/>
                    </a:cubicBezTo>
                    <a:close/>
                  </a:path>
                </a:pathLst>
              </a:custGeom>
              <a:solidFill>
                <a:srgbClr val="4C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471"/>
              <p:cNvSpPr/>
              <p:nvPr/>
            </p:nvSpPr>
            <p:spPr bwMode="auto">
              <a:xfrm>
                <a:off x="4491" y="2289"/>
                <a:ext cx="51" cy="42"/>
              </a:xfrm>
              <a:custGeom>
                <a:avLst/>
                <a:gdLst>
                  <a:gd name="T0" fmla="*/ 13 w 19"/>
                  <a:gd name="T1" fmla="*/ 1 h 16"/>
                  <a:gd name="T2" fmla="*/ 7 w 19"/>
                  <a:gd name="T3" fmla="*/ 1 h 16"/>
                  <a:gd name="T4" fmla="*/ 6 w 19"/>
                  <a:gd name="T5" fmla="*/ 2 h 16"/>
                  <a:gd name="T6" fmla="*/ 2 w 19"/>
                  <a:gd name="T7" fmla="*/ 7 h 16"/>
                  <a:gd name="T8" fmla="*/ 2 w 19"/>
                  <a:gd name="T9" fmla="*/ 14 h 16"/>
                  <a:gd name="T10" fmla="*/ 8 w 19"/>
                  <a:gd name="T11" fmla="*/ 16 h 16"/>
                  <a:gd name="T12" fmla="*/ 11 w 19"/>
                  <a:gd name="T13" fmla="*/ 15 h 16"/>
                  <a:gd name="T14" fmla="*/ 14 w 19"/>
                  <a:gd name="T15" fmla="*/ 13 h 16"/>
                  <a:gd name="T16" fmla="*/ 13 w 19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3" y="1"/>
                    </a:moveTo>
                    <a:cubicBezTo>
                      <a:pt x="12" y="1"/>
                      <a:pt x="9" y="0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0" y="9"/>
                      <a:pt x="0" y="12"/>
                      <a:pt x="2" y="14"/>
                    </a:cubicBezTo>
                    <a:cubicBezTo>
                      <a:pt x="4" y="16"/>
                      <a:pt x="6" y="16"/>
                      <a:pt x="8" y="16"/>
                    </a:cubicBezTo>
                    <a:cubicBezTo>
                      <a:pt x="9" y="16"/>
                      <a:pt x="10" y="16"/>
                      <a:pt x="11" y="15"/>
                    </a:cubicBezTo>
                    <a:cubicBezTo>
                      <a:pt x="12" y="14"/>
                      <a:pt x="12" y="14"/>
                      <a:pt x="14" y="13"/>
                    </a:cubicBezTo>
                    <a:cubicBezTo>
                      <a:pt x="18" y="11"/>
                      <a:pt x="19" y="3"/>
                      <a:pt x="13" y="1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472"/>
              <p:cNvSpPr/>
              <p:nvPr/>
            </p:nvSpPr>
            <p:spPr bwMode="auto">
              <a:xfrm>
                <a:off x="4497" y="2294"/>
                <a:ext cx="45" cy="40"/>
              </a:xfrm>
              <a:custGeom>
                <a:avLst/>
                <a:gdLst>
                  <a:gd name="T0" fmla="*/ 13 w 17"/>
                  <a:gd name="T1" fmla="*/ 1 h 15"/>
                  <a:gd name="T2" fmla="*/ 12 w 17"/>
                  <a:gd name="T3" fmla="*/ 1 h 15"/>
                  <a:gd name="T4" fmla="*/ 12 w 17"/>
                  <a:gd name="T5" fmla="*/ 3 h 15"/>
                  <a:gd name="T6" fmla="*/ 12 w 17"/>
                  <a:gd name="T7" fmla="*/ 3 h 15"/>
                  <a:gd name="T8" fmla="*/ 11 w 17"/>
                  <a:gd name="T9" fmla="*/ 4 h 15"/>
                  <a:gd name="T10" fmla="*/ 11 w 17"/>
                  <a:gd name="T11" fmla="*/ 4 h 15"/>
                  <a:gd name="T12" fmla="*/ 7 w 17"/>
                  <a:gd name="T13" fmla="*/ 7 h 15"/>
                  <a:gd name="T14" fmla="*/ 5 w 17"/>
                  <a:gd name="T15" fmla="*/ 7 h 15"/>
                  <a:gd name="T16" fmla="*/ 5 w 17"/>
                  <a:gd name="T17" fmla="*/ 7 h 15"/>
                  <a:gd name="T18" fmla="*/ 1 w 17"/>
                  <a:gd name="T19" fmla="*/ 12 h 15"/>
                  <a:gd name="T20" fmla="*/ 5 w 17"/>
                  <a:gd name="T21" fmla="*/ 14 h 15"/>
                  <a:gd name="T22" fmla="*/ 10 w 17"/>
                  <a:gd name="T23" fmla="*/ 11 h 15"/>
                  <a:gd name="T24" fmla="*/ 15 w 17"/>
                  <a:gd name="T25" fmla="*/ 8 h 15"/>
                  <a:gd name="T26" fmla="*/ 13 w 17"/>
                  <a:gd name="T27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5">
                    <a:moveTo>
                      <a:pt x="13" y="1"/>
                    </a:moveTo>
                    <a:cubicBezTo>
                      <a:pt x="13" y="0"/>
                      <a:pt x="12" y="1"/>
                      <a:pt x="12" y="1"/>
                    </a:cubicBezTo>
                    <a:cubicBezTo>
                      <a:pt x="13" y="2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6"/>
                      <a:pt x="9" y="7"/>
                      <a:pt x="7" y="7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9"/>
                      <a:pt x="1" y="12"/>
                    </a:cubicBezTo>
                    <a:cubicBezTo>
                      <a:pt x="1" y="14"/>
                      <a:pt x="4" y="15"/>
                      <a:pt x="5" y="14"/>
                    </a:cubicBezTo>
                    <a:cubicBezTo>
                      <a:pt x="7" y="14"/>
                      <a:pt x="9" y="13"/>
                      <a:pt x="10" y="11"/>
                    </a:cubicBezTo>
                    <a:cubicBezTo>
                      <a:pt x="12" y="10"/>
                      <a:pt x="14" y="9"/>
                      <a:pt x="15" y="8"/>
                    </a:cubicBezTo>
                    <a:cubicBezTo>
                      <a:pt x="17" y="6"/>
                      <a:pt x="15" y="2"/>
                      <a:pt x="13" y="1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473"/>
              <p:cNvSpPr/>
              <p:nvPr/>
            </p:nvSpPr>
            <p:spPr bwMode="auto">
              <a:xfrm>
                <a:off x="4505" y="2302"/>
                <a:ext cx="37" cy="40"/>
              </a:xfrm>
              <a:custGeom>
                <a:avLst/>
                <a:gdLst>
                  <a:gd name="T0" fmla="*/ 12 w 14"/>
                  <a:gd name="T1" fmla="*/ 0 h 15"/>
                  <a:gd name="T2" fmla="*/ 11 w 14"/>
                  <a:gd name="T3" fmla="*/ 1 h 15"/>
                  <a:gd name="T4" fmla="*/ 6 w 14"/>
                  <a:gd name="T5" fmla="*/ 5 h 15"/>
                  <a:gd name="T6" fmla="*/ 1 w 14"/>
                  <a:gd name="T7" fmla="*/ 10 h 15"/>
                  <a:gd name="T8" fmla="*/ 0 w 14"/>
                  <a:gd name="T9" fmla="*/ 10 h 15"/>
                  <a:gd name="T10" fmla="*/ 10 w 14"/>
                  <a:gd name="T11" fmla="*/ 7 h 15"/>
                  <a:gd name="T12" fmla="*/ 12 w 14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12" y="0"/>
                    </a:moveTo>
                    <a:cubicBezTo>
                      <a:pt x="11" y="0"/>
                      <a:pt x="11" y="0"/>
                      <a:pt x="11" y="1"/>
                    </a:cubicBezTo>
                    <a:cubicBezTo>
                      <a:pt x="11" y="4"/>
                      <a:pt x="8" y="4"/>
                      <a:pt x="6" y="5"/>
                    </a:cubicBezTo>
                    <a:cubicBezTo>
                      <a:pt x="4" y="7"/>
                      <a:pt x="4" y="12"/>
                      <a:pt x="1" y="10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2" y="15"/>
                      <a:pt x="8" y="9"/>
                      <a:pt x="10" y="7"/>
                    </a:cubicBezTo>
                    <a:cubicBezTo>
                      <a:pt x="12" y="5"/>
                      <a:pt x="14" y="3"/>
                      <a:pt x="12" y="0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474"/>
              <p:cNvSpPr/>
              <p:nvPr/>
            </p:nvSpPr>
            <p:spPr bwMode="auto">
              <a:xfrm>
                <a:off x="4507" y="2302"/>
                <a:ext cx="19" cy="13"/>
              </a:xfrm>
              <a:custGeom>
                <a:avLst/>
                <a:gdLst>
                  <a:gd name="T0" fmla="*/ 1 w 7"/>
                  <a:gd name="T1" fmla="*/ 5 h 5"/>
                  <a:gd name="T2" fmla="*/ 2 w 7"/>
                  <a:gd name="T3" fmla="*/ 5 h 5"/>
                  <a:gd name="T4" fmla="*/ 3 w 7"/>
                  <a:gd name="T5" fmla="*/ 5 h 5"/>
                  <a:gd name="T6" fmla="*/ 4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6 w 7"/>
                  <a:gd name="T13" fmla="*/ 2 h 5"/>
                  <a:gd name="T14" fmla="*/ 7 w 7"/>
                  <a:gd name="T15" fmla="*/ 2 h 5"/>
                  <a:gd name="T16" fmla="*/ 4 w 7"/>
                  <a:gd name="T17" fmla="*/ 0 h 5"/>
                  <a:gd name="T18" fmla="*/ 4 w 7"/>
                  <a:gd name="T19" fmla="*/ 0 h 5"/>
                  <a:gd name="T20" fmla="*/ 1 w 7"/>
                  <a:gd name="T21" fmla="*/ 2 h 5"/>
                  <a:gd name="T22" fmla="*/ 0 w 7"/>
                  <a:gd name="T23" fmla="*/ 5 h 5"/>
                  <a:gd name="T24" fmla="*/ 1 w 7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1" y="5"/>
                      <a:pt x="1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475"/>
              <p:cNvSpPr/>
              <p:nvPr/>
            </p:nvSpPr>
            <p:spPr bwMode="auto">
              <a:xfrm>
                <a:off x="4277" y="2350"/>
                <a:ext cx="222" cy="198"/>
              </a:xfrm>
              <a:custGeom>
                <a:avLst/>
                <a:gdLst>
                  <a:gd name="T0" fmla="*/ 67 w 83"/>
                  <a:gd name="T1" fmla="*/ 18 h 74"/>
                  <a:gd name="T2" fmla="*/ 59 w 83"/>
                  <a:gd name="T3" fmla="*/ 21 h 74"/>
                  <a:gd name="T4" fmla="*/ 55 w 83"/>
                  <a:gd name="T5" fmla="*/ 25 h 74"/>
                  <a:gd name="T6" fmla="*/ 55 w 83"/>
                  <a:gd name="T7" fmla="*/ 26 h 74"/>
                  <a:gd name="T8" fmla="*/ 55 w 83"/>
                  <a:gd name="T9" fmla="*/ 5 h 74"/>
                  <a:gd name="T10" fmla="*/ 36 w 83"/>
                  <a:gd name="T11" fmla="*/ 9 h 74"/>
                  <a:gd name="T12" fmla="*/ 33 w 83"/>
                  <a:gd name="T13" fmla="*/ 24 h 74"/>
                  <a:gd name="T14" fmla="*/ 26 w 83"/>
                  <a:gd name="T15" fmla="*/ 16 h 74"/>
                  <a:gd name="T16" fmla="*/ 8 w 83"/>
                  <a:gd name="T17" fmla="*/ 17 h 74"/>
                  <a:gd name="T18" fmla="*/ 0 w 83"/>
                  <a:gd name="T19" fmla="*/ 32 h 74"/>
                  <a:gd name="T20" fmla="*/ 1 w 83"/>
                  <a:gd name="T21" fmla="*/ 36 h 74"/>
                  <a:gd name="T22" fmla="*/ 9 w 83"/>
                  <a:gd name="T23" fmla="*/ 45 h 74"/>
                  <a:gd name="T24" fmla="*/ 16 w 83"/>
                  <a:gd name="T25" fmla="*/ 48 h 74"/>
                  <a:gd name="T26" fmla="*/ 17 w 83"/>
                  <a:gd name="T27" fmla="*/ 48 h 74"/>
                  <a:gd name="T28" fmla="*/ 16 w 83"/>
                  <a:gd name="T29" fmla="*/ 48 h 74"/>
                  <a:gd name="T30" fmla="*/ 8 w 83"/>
                  <a:gd name="T31" fmla="*/ 52 h 74"/>
                  <a:gd name="T32" fmla="*/ 6 w 83"/>
                  <a:gd name="T33" fmla="*/ 60 h 74"/>
                  <a:gd name="T34" fmla="*/ 12 w 83"/>
                  <a:gd name="T35" fmla="*/ 71 h 74"/>
                  <a:gd name="T36" fmla="*/ 25 w 83"/>
                  <a:gd name="T37" fmla="*/ 67 h 74"/>
                  <a:gd name="T38" fmla="*/ 30 w 83"/>
                  <a:gd name="T39" fmla="*/ 60 h 74"/>
                  <a:gd name="T40" fmla="*/ 30 w 83"/>
                  <a:gd name="T41" fmla="*/ 63 h 74"/>
                  <a:gd name="T42" fmla="*/ 36 w 83"/>
                  <a:gd name="T43" fmla="*/ 73 h 74"/>
                  <a:gd name="T44" fmla="*/ 52 w 83"/>
                  <a:gd name="T45" fmla="*/ 67 h 74"/>
                  <a:gd name="T46" fmla="*/ 55 w 83"/>
                  <a:gd name="T47" fmla="*/ 55 h 74"/>
                  <a:gd name="T48" fmla="*/ 48 w 83"/>
                  <a:gd name="T49" fmla="*/ 46 h 74"/>
                  <a:gd name="T50" fmla="*/ 53 w 83"/>
                  <a:gd name="T51" fmla="*/ 49 h 74"/>
                  <a:gd name="T52" fmla="*/ 56 w 83"/>
                  <a:gd name="T53" fmla="*/ 50 h 74"/>
                  <a:gd name="T54" fmla="*/ 71 w 83"/>
                  <a:gd name="T55" fmla="*/ 46 h 74"/>
                  <a:gd name="T56" fmla="*/ 67 w 83"/>
                  <a:gd name="T57" fmla="*/ 1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74">
                    <a:moveTo>
                      <a:pt x="67" y="18"/>
                    </a:moveTo>
                    <a:cubicBezTo>
                      <a:pt x="64" y="18"/>
                      <a:pt x="62" y="19"/>
                      <a:pt x="59" y="21"/>
                    </a:cubicBezTo>
                    <a:cubicBezTo>
                      <a:pt x="58" y="22"/>
                      <a:pt x="57" y="24"/>
                      <a:pt x="55" y="25"/>
                    </a:cubicBezTo>
                    <a:cubicBezTo>
                      <a:pt x="55" y="25"/>
                      <a:pt x="55" y="25"/>
                      <a:pt x="55" y="26"/>
                    </a:cubicBezTo>
                    <a:cubicBezTo>
                      <a:pt x="58" y="19"/>
                      <a:pt x="62" y="11"/>
                      <a:pt x="55" y="5"/>
                    </a:cubicBezTo>
                    <a:cubicBezTo>
                      <a:pt x="50" y="0"/>
                      <a:pt x="41" y="5"/>
                      <a:pt x="36" y="9"/>
                    </a:cubicBezTo>
                    <a:cubicBezTo>
                      <a:pt x="32" y="12"/>
                      <a:pt x="32" y="18"/>
                      <a:pt x="33" y="24"/>
                    </a:cubicBezTo>
                    <a:cubicBezTo>
                      <a:pt x="31" y="21"/>
                      <a:pt x="29" y="18"/>
                      <a:pt x="26" y="16"/>
                    </a:cubicBezTo>
                    <a:cubicBezTo>
                      <a:pt x="20" y="11"/>
                      <a:pt x="15" y="13"/>
                      <a:pt x="8" y="17"/>
                    </a:cubicBezTo>
                    <a:cubicBezTo>
                      <a:pt x="4" y="21"/>
                      <a:pt x="1" y="26"/>
                      <a:pt x="0" y="32"/>
                    </a:cubicBezTo>
                    <a:cubicBezTo>
                      <a:pt x="0" y="33"/>
                      <a:pt x="1" y="35"/>
                      <a:pt x="1" y="36"/>
                    </a:cubicBezTo>
                    <a:cubicBezTo>
                      <a:pt x="4" y="39"/>
                      <a:pt x="6" y="42"/>
                      <a:pt x="9" y="45"/>
                    </a:cubicBezTo>
                    <a:cubicBezTo>
                      <a:pt x="11" y="46"/>
                      <a:pt x="14" y="48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7" y="48"/>
                      <a:pt x="16" y="48"/>
                      <a:pt x="16" y="48"/>
                    </a:cubicBezTo>
                    <a:cubicBezTo>
                      <a:pt x="13" y="50"/>
                      <a:pt x="10" y="50"/>
                      <a:pt x="8" y="52"/>
                    </a:cubicBezTo>
                    <a:cubicBezTo>
                      <a:pt x="6" y="53"/>
                      <a:pt x="6" y="58"/>
                      <a:pt x="6" y="60"/>
                    </a:cubicBezTo>
                    <a:cubicBezTo>
                      <a:pt x="5" y="64"/>
                      <a:pt x="7" y="70"/>
                      <a:pt x="12" y="71"/>
                    </a:cubicBezTo>
                    <a:cubicBezTo>
                      <a:pt x="17" y="73"/>
                      <a:pt x="21" y="70"/>
                      <a:pt x="25" y="67"/>
                    </a:cubicBezTo>
                    <a:cubicBezTo>
                      <a:pt x="27" y="65"/>
                      <a:pt x="29" y="63"/>
                      <a:pt x="30" y="60"/>
                    </a:cubicBezTo>
                    <a:cubicBezTo>
                      <a:pt x="30" y="61"/>
                      <a:pt x="30" y="62"/>
                      <a:pt x="30" y="63"/>
                    </a:cubicBezTo>
                    <a:cubicBezTo>
                      <a:pt x="30" y="68"/>
                      <a:pt x="31" y="72"/>
                      <a:pt x="36" y="73"/>
                    </a:cubicBezTo>
                    <a:cubicBezTo>
                      <a:pt x="41" y="74"/>
                      <a:pt x="48" y="70"/>
                      <a:pt x="52" y="67"/>
                    </a:cubicBezTo>
                    <a:cubicBezTo>
                      <a:pt x="56" y="65"/>
                      <a:pt x="58" y="59"/>
                      <a:pt x="55" y="55"/>
                    </a:cubicBezTo>
                    <a:cubicBezTo>
                      <a:pt x="53" y="52"/>
                      <a:pt x="51" y="49"/>
                      <a:pt x="48" y="46"/>
                    </a:cubicBezTo>
                    <a:cubicBezTo>
                      <a:pt x="49" y="47"/>
                      <a:pt x="52" y="48"/>
                      <a:pt x="53" y="49"/>
                    </a:cubicBezTo>
                    <a:cubicBezTo>
                      <a:pt x="54" y="50"/>
                      <a:pt x="55" y="50"/>
                      <a:pt x="56" y="50"/>
                    </a:cubicBezTo>
                    <a:cubicBezTo>
                      <a:pt x="61" y="52"/>
                      <a:pt x="68" y="50"/>
                      <a:pt x="71" y="46"/>
                    </a:cubicBezTo>
                    <a:cubicBezTo>
                      <a:pt x="76" y="37"/>
                      <a:pt x="83" y="21"/>
                      <a:pt x="67" y="18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476"/>
              <p:cNvSpPr/>
              <p:nvPr/>
            </p:nvSpPr>
            <p:spPr bwMode="auto">
              <a:xfrm>
                <a:off x="4299" y="2380"/>
                <a:ext cx="181" cy="136"/>
              </a:xfrm>
              <a:custGeom>
                <a:avLst/>
                <a:gdLst>
                  <a:gd name="T0" fmla="*/ 67 w 68"/>
                  <a:gd name="T1" fmla="*/ 24 h 51"/>
                  <a:gd name="T2" fmla="*/ 65 w 68"/>
                  <a:gd name="T3" fmla="*/ 27 h 51"/>
                  <a:gd name="T4" fmla="*/ 58 w 68"/>
                  <a:gd name="T5" fmla="*/ 26 h 51"/>
                  <a:gd name="T6" fmla="*/ 62 w 68"/>
                  <a:gd name="T7" fmla="*/ 21 h 51"/>
                  <a:gd name="T8" fmla="*/ 62 w 68"/>
                  <a:gd name="T9" fmla="*/ 20 h 51"/>
                  <a:gd name="T10" fmla="*/ 58 w 68"/>
                  <a:gd name="T11" fmla="*/ 21 h 51"/>
                  <a:gd name="T12" fmla="*/ 55 w 68"/>
                  <a:gd name="T13" fmla="*/ 22 h 51"/>
                  <a:gd name="T14" fmla="*/ 54 w 68"/>
                  <a:gd name="T15" fmla="*/ 23 h 51"/>
                  <a:gd name="T16" fmla="*/ 53 w 68"/>
                  <a:gd name="T17" fmla="*/ 18 h 51"/>
                  <a:gd name="T18" fmla="*/ 59 w 68"/>
                  <a:gd name="T19" fmla="*/ 9 h 51"/>
                  <a:gd name="T20" fmla="*/ 58 w 68"/>
                  <a:gd name="T21" fmla="*/ 8 h 51"/>
                  <a:gd name="T22" fmla="*/ 46 w 68"/>
                  <a:gd name="T23" fmla="*/ 18 h 51"/>
                  <a:gd name="T24" fmla="*/ 47 w 68"/>
                  <a:gd name="T25" fmla="*/ 14 h 51"/>
                  <a:gd name="T26" fmla="*/ 47 w 68"/>
                  <a:gd name="T27" fmla="*/ 1 h 51"/>
                  <a:gd name="T28" fmla="*/ 46 w 68"/>
                  <a:gd name="T29" fmla="*/ 0 h 51"/>
                  <a:gd name="T30" fmla="*/ 36 w 68"/>
                  <a:gd name="T31" fmla="*/ 8 h 51"/>
                  <a:gd name="T32" fmla="*/ 31 w 68"/>
                  <a:gd name="T33" fmla="*/ 14 h 51"/>
                  <a:gd name="T34" fmla="*/ 30 w 68"/>
                  <a:gd name="T35" fmla="*/ 16 h 51"/>
                  <a:gd name="T36" fmla="*/ 28 w 68"/>
                  <a:gd name="T37" fmla="*/ 1 h 51"/>
                  <a:gd name="T38" fmla="*/ 27 w 68"/>
                  <a:gd name="T39" fmla="*/ 0 h 51"/>
                  <a:gd name="T40" fmla="*/ 25 w 68"/>
                  <a:gd name="T41" fmla="*/ 13 h 51"/>
                  <a:gd name="T42" fmla="*/ 25 w 68"/>
                  <a:gd name="T43" fmla="*/ 13 h 51"/>
                  <a:gd name="T44" fmla="*/ 22 w 68"/>
                  <a:gd name="T45" fmla="*/ 10 h 51"/>
                  <a:gd name="T46" fmla="*/ 6 w 68"/>
                  <a:gd name="T47" fmla="*/ 4 h 51"/>
                  <a:gd name="T48" fmla="*/ 4 w 68"/>
                  <a:gd name="T49" fmla="*/ 11 h 51"/>
                  <a:gd name="T50" fmla="*/ 17 w 68"/>
                  <a:gd name="T51" fmla="*/ 19 h 51"/>
                  <a:gd name="T52" fmla="*/ 11 w 68"/>
                  <a:gd name="T53" fmla="*/ 25 h 51"/>
                  <a:gd name="T54" fmla="*/ 2 w 68"/>
                  <a:gd name="T55" fmla="*/ 31 h 51"/>
                  <a:gd name="T56" fmla="*/ 1 w 68"/>
                  <a:gd name="T57" fmla="*/ 32 h 51"/>
                  <a:gd name="T58" fmla="*/ 15 w 68"/>
                  <a:gd name="T59" fmla="*/ 35 h 51"/>
                  <a:gd name="T60" fmla="*/ 18 w 68"/>
                  <a:gd name="T61" fmla="*/ 33 h 51"/>
                  <a:gd name="T62" fmla="*/ 20 w 68"/>
                  <a:gd name="T63" fmla="*/ 34 h 51"/>
                  <a:gd name="T64" fmla="*/ 17 w 68"/>
                  <a:gd name="T65" fmla="*/ 39 h 51"/>
                  <a:gd name="T66" fmla="*/ 14 w 68"/>
                  <a:gd name="T67" fmla="*/ 48 h 51"/>
                  <a:gd name="T68" fmla="*/ 15 w 68"/>
                  <a:gd name="T69" fmla="*/ 49 h 51"/>
                  <a:gd name="T70" fmla="*/ 24 w 68"/>
                  <a:gd name="T71" fmla="*/ 39 h 51"/>
                  <a:gd name="T72" fmla="*/ 25 w 68"/>
                  <a:gd name="T73" fmla="*/ 41 h 51"/>
                  <a:gd name="T74" fmla="*/ 33 w 68"/>
                  <a:gd name="T75" fmla="*/ 50 h 51"/>
                  <a:gd name="T76" fmla="*/ 34 w 68"/>
                  <a:gd name="T77" fmla="*/ 50 h 51"/>
                  <a:gd name="T78" fmla="*/ 37 w 68"/>
                  <a:gd name="T79" fmla="*/ 37 h 51"/>
                  <a:gd name="T80" fmla="*/ 50 w 68"/>
                  <a:gd name="T81" fmla="*/ 39 h 51"/>
                  <a:gd name="T82" fmla="*/ 68 w 68"/>
                  <a:gd name="T83" fmla="*/ 25 h 51"/>
                  <a:gd name="T84" fmla="*/ 67 w 68"/>
                  <a:gd name="T85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8" h="51">
                    <a:moveTo>
                      <a:pt x="67" y="24"/>
                    </a:moveTo>
                    <a:cubicBezTo>
                      <a:pt x="66" y="25"/>
                      <a:pt x="65" y="26"/>
                      <a:pt x="65" y="27"/>
                    </a:cubicBezTo>
                    <a:cubicBezTo>
                      <a:pt x="62" y="30"/>
                      <a:pt x="60" y="29"/>
                      <a:pt x="58" y="26"/>
                    </a:cubicBezTo>
                    <a:cubicBezTo>
                      <a:pt x="59" y="24"/>
                      <a:pt x="61" y="22"/>
                      <a:pt x="62" y="21"/>
                    </a:cubicBezTo>
                    <a:cubicBezTo>
                      <a:pt x="63" y="20"/>
                      <a:pt x="62" y="20"/>
                      <a:pt x="62" y="20"/>
                    </a:cubicBezTo>
                    <a:cubicBezTo>
                      <a:pt x="60" y="20"/>
                      <a:pt x="59" y="21"/>
                      <a:pt x="58" y="21"/>
                    </a:cubicBezTo>
                    <a:cubicBezTo>
                      <a:pt x="57" y="22"/>
                      <a:pt x="56" y="22"/>
                      <a:pt x="55" y="22"/>
                    </a:cubicBezTo>
                    <a:cubicBezTo>
                      <a:pt x="55" y="22"/>
                      <a:pt x="55" y="23"/>
                      <a:pt x="54" y="23"/>
                    </a:cubicBezTo>
                    <a:cubicBezTo>
                      <a:pt x="52" y="24"/>
                      <a:pt x="52" y="22"/>
                      <a:pt x="53" y="18"/>
                    </a:cubicBezTo>
                    <a:cubicBezTo>
                      <a:pt x="57" y="16"/>
                      <a:pt x="59" y="13"/>
                      <a:pt x="59" y="9"/>
                    </a:cubicBezTo>
                    <a:cubicBezTo>
                      <a:pt x="59" y="9"/>
                      <a:pt x="58" y="8"/>
                      <a:pt x="58" y="8"/>
                    </a:cubicBezTo>
                    <a:cubicBezTo>
                      <a:pt x="52" y="10"/>
                      <a:pt x="50" y="14"/>
                      <a:pt x="46" y="18"/>
                    </a:cubicBezTo>
                    <a:cubicBezTo>
                      <a:pt x="42" y="23"/>
                      <a:pt x="46" y="16"/>
                      <a:pt x="47" y="14"/>
                    </a:cubicBezTo>
                    <a:cubicBezTo>
                      <a:pt x="47" y="10"/>
                      <a:pt x="47" y="5"/>
                      <a:pt x="47" y="1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1" y="4"/>
                      <a:pt x="37" y="1"/>
                      <a:pt x="36" y="8"/>
                    </a:cubicBezTo>
                    <a:cubicBezTo>
                      <a:pt x="35" y="16"/>
                      <a:pt x="33" y="11"/>
                      <a:pt x="31" y="14"/>
                    </a:cubicBezTo>
                    <a:cubicBezTo>
                      <a:pt x="31" y="15"/>
                      <a:pt x="31" y="15"/>
                      <a:pt x="30" y="16"/>
                    </a:cubicBezTo>
                    <a:cubicBezTo>
                      <a:pt x="25" y="11"/>
                      <a:pt x="27" y="7"/>
                      <a:pt x="28" y="1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3" y="9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2"/>
                      <a:pt x="23" y="11"/>
                      <a:pt x="22" y="10"/>
                    </a:cubicBezTo>
                    <a:cubicBezTo>
                      <a:pt x="18" y="5"/>
                      <a:pt x="13" y="2"/>
                      <a:pt x="6" y="4"/>
                    </a:cubicBezTo>
                    <a:cubicBezTo>
                      <a:pt x="1" y="5"/>
                      <a:pt x="0" y="8"/>
                      <a:pt x="4" y="11"/>
                    </a:cubicBezTo>
                    <a:cubicBezTo>
                      <a:pt x="8" y="14"/>
                      <a:pt x="13" y="17"/>
                      <a:pt x="17" y="19"/>
                    </a:cubicBezTo>
                    <a:cubicBezTo>
                      <a:pt x="19" y="20"/>
                      <a:pt x="12" y="25"/>
                      <a:pt x="11" y="25"/>
                    </a:cubicBezTo>
                    <a:cubicBezTo>
                      <a:pt x="8" y="27"/>
                      <a:pt x="6" y="31"/>
                      <a:pt x="2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6" y="36"/>
                      <a:pt x="9" y="38"/>
                      <a:pt x="15" y="35"/>
                    </a:cubicBezTo>
                    <a:cubicBezTo>
                      <a:pt x="16" y="35"/>
                      <a:pt x="17" y="33"/>
                      <a:pt x="18" y="33"/>
                    </a:cubicBezTo>
                    <a:cubicBezTo>
                      <a:pt x="19" y="33"/>
                      <a:pt x="19" y="33"/>
                      <a:pt x="20" y="34"/>
                    </a:cubicBezTo>
                    <a:cubicBezTo>
                      <a:pt x="19" y="35"/>
                      <a:pt x="18" y="37"/>
                      <a:pt x="17" y="39"/>
                    </a:cubicBezTo>
                    <a:cubicBezTo>
                      <a:pt x="16" y="42"/>
                      <a:pt x="15" y="45"/>
                      <a:pt x="14" y="48"/>
                    </a:cubicBezTo>
                    <a:cubicBezTo>
                      <a:pt x="14" y="49"/>
                      <a:pt x="15" y="49"/>
                      <a:pt x="15" y="49"/>
                    </a:cubicBezTo>
                    <a:cubicBezTo>
                      <a:pt x="19" y="46"/>
                      <a:pt x="25" y="44"/>
                      <a:pt x="24" y="39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30" y="43"/>
                      <a:pt x="30" y="48"/>
                      <a:pt x="33" y="50"/>
                    </a:cubicBezTo>
                    <a:cubicBezTo>
                      <a:pt x="33" y="51"/>
                      <a:pt x="34" y="50"/>
                      <a:pt x="34" y="50"/>
                    </a:cubicBezTo>
                    <a:cubicBezTo>
                      <a:pt x="35" y="45"/>
                      <a:pt x="38" y="42"/>
                      <a:pt x="37" y="37"/>
                    </a:cubicBezTo>
                    <a:cubicBezTo>
                      <a:pt x="36" y="32"/>
                      <a:pt x="49" y="39"/>
                      <a:pt x="50" y="39"/>
                    </a:cubicBezTo>
                    <a:cubicBezTo>
                      <a:pt x="60" y="42"/>
                      <a:pt x="65" y="33"/>
                      <a:pt x="68" y="25"/>
                    </a:cubicBezTo>
                    <a:cubicBezTo>
                      <a:pt x="68" y="24"/>
                      <a:pt x="67" y="24"/>
                      <a:pt x="67" y="24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477"/>
              <p:cNvSpPr/>
              <p:nvPr/>
            </p:nvSpPr>
            <p:spPr bwMode="auto">
              <a:xfrm>
                <a:off x="4309" y="2382"/>
                <a:ext cx="153" cy="126"/>
              </a:xfrm>
              <a:custGeom>
                <a:avLst/>
                <a:gdLst>
                  <a:gd name="T0" fmla="*/ 56 w 57"/>
                  <a:gd name="T1" fmla="*/ 33 h 47"/>
                  <a:gd name="T2" fmla="*/ 48 w 57"/>
                  <a:gd name="T3" fmla="*/ 27 h 47"/>
                  <a:gd name="T4" fmla="*/ 52 w 57"/>
                  <a:gd name="T5" fmla="*/ 24 h 47"/>
                  <a:gd name="T6" fmla="*/ 51 w 57"/>
                  <a:gd name="T7" fmla="*/ 23 h 47"/>
                  <a:gd name="T8" fmla="*/ 50 w 57"/>
                  <a:gd name="T9" fmla="*/ 23 h 47"/>
                  <a:gd name="T10" fmla="*/ 43 w 57"/>
                  <a:gd name="T11" fmla="*/ 22 h 47"/>
                  <a:gd name="T12" fmla="*/ 44 w 57"/>
                  <a:gd name="T13" fmla="*/ 18 h 47"/>
                  <a:gd name="T14" fmla="*/ 44 w 57"/>
                  <a:gd name="T15" fmla="*/ 18 h 47"/>
                  <a:gd name="T16" fmla="*/ 37 w 57"/>
                  <a:gd name="T17" fmla="*/ 22 h 47"/>
                  <a:gd name="T18" fmla="*/ 35 w 57"/>
                  <a:gd name="T19" fmla="*/ 17 h 47"/>
                  <a:gd name="T20" fmla="*/ 40 w 57"/>
                  <a:gd name="T21" fmla="*/ 8 h 47"/>
                  <a:gd name="T22" fmla="*/ 39 w 57"/>
                  <a:gd name="T23" fmla="*/ 8 h 47"/>
                  <a:gd name="T24" fmla="*/ 36 w 57"/>
                  <a:gd name="T25" fmla="*/ 10 h 47"/>
                  <a:gd name="T26" fmla="*/ 41 w 57"/>
                  <a:gd name="T27" fmla="*/ 1 h 47"/>
                  <a:gd name="T28" fmla="*/ 40 w 57"/>
                  <a:gd name="T29" fmla="*/ 1 h 47"/>
                  <a:gd name="T30" fmla="*/ 33 w 57"/>
                  <a:gd name="T31" fmla="*/ 8 h 47"/>
                  <a:gd name="T32" fmla="*/ 29 w 57"/>
                  <a:gd name="T33" fmla="*/ 17 h 47"/>
                  <a:gd name="T34" fmla="*/ 23 w 57"/>
                  <a:gd name="T35" fmla="*/ 16 h 47"/>
                  <a:gd name="T36" fmla="*/ 18 w 57"/>
                  <a:gd name="T37" fmla="*/ 9 h 47"/>
                  <a:gd name="T38" fmla="*/ 17 w 57"/>
                  <a:gd name="T39" fmla="*/ 6 h 47"/>
                  <a:gd name="T40" fmla="*/ 0 w 57"/>
                  <a:gd name="T41" fmla="*/ 4 h 47"/>
                  <a:gd name="T42" fmla="*/ 0 w 57"/>
                  <a:gd name="T43" fmla="*/ 5 h 47"/>
                  <a:gd name="T44" fmla="*/ 8 w 57"/>
                  <a:gd name="T45" fmla="*/ 15 h 47"/>
                  <a:gd name="T46" fmla="*/ 11 w 57"/>
                  <a:gd name="T47" fmla="*/ 16 h 47"/>
                  <a:gd name="T48" fmla="*/ 17 w 57"/>
                  <a:gd name="T49" fmla="*/ 22 h 47"/>
                  <a:gd name="T50" fmla="*/ 10 w 57"/>
                  <a:gd name="T51" fmla="*/ 24 h 47"/>
                  <a:gd name="T52" fmla="*/ 6 w 57"/>
                  <a:gd name="T53" fmla="*/ 28 h 47"/>
                  <a:gd name="T54" fmla="*/ 2 w 57"/>
                  <a:gd name="T55" fmla="*/ 31 h 47"/>
                  <a:gd name="T56" fmla="*/ 2 w 57"/>
                  <a:gd name="T57" fmla="*/ 32 h 47"/>
                  <a:gd name="T58" fmla="*/ 12 w 57"/>
                  <a:gd name="T59" fmla="*/ 30 h 47"/>
                  <a:gd name="T60" fmla="*/ 15 w 57"/>
                  <a:gd name="T61" fmla="*/ 27 h 47"/>
                  <a:gd name="T62" fmla="*/ 16 w 57"/>
                  <a:gd name="T63" fmla="*/ 32 h 47"/>
                  <a:gd name="T64" fmla="*/ 14 w 57"/>
                  <a:gd name="T65" fmla="*/ 43 h 47"/>
                  <a:gd name="T66" fmla="*/ 15 w 57"/>
                  <a:gd name="T67" fmla="*/ 43 h 47"/>
                  <a:gd name="T68" fmla="*/ 19 w 57"/>
                  <a:gd name="T69" fmla="*/ 35 h 47"/>
                  <a:gd name="T70" fmla="*/ 25 w 57"/>
                  <a:gd name="T71" fmla="*/ 33 h 47"/>
                  <a:gd name="T72" fmla="*/ 26 w 57"/>
                  <a:gd name="T73" fmla="*/ 39 h 47"/>
                  <a:gd name="T74" fmla="*/ 29 w 57"/>
                  <a:gd name="T75" fmla="*/ 46 h 47"/>
                  <a:gd name="T76" fmla="*/ 30 w 57"/>
                  <a:gd name="T77" fmla="*/ 46 h 47"/>
                  <a:gd name="T78" fmla="*/ 35 w 57"/>
                  <a:gd name="T79" fmla="*/ 34 h 47"/>
                  <a:gd name="T80" fmla="*/ 45 w 57"/>
                  <a:gd name="T81" fmla="*/ 38 h 47"/>
                  <a:gd name="T82" fmla="*/ 57 w 57"/>
                  <a:gd name="T83" fmla="*/ 33 h 47"/>
                  <a:gd name="T84" fmla="*/ 56 w 57"/>
                  <a:gd name="T85" fmla="*/ 3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7">
                    <a:moveTo>
                      <a:pt x="56" y="33"/>
                    </a:moveTo>
                    <a:cubicBezTo>
                      <a:pt x="55" y="33"/>
                      <a:pt x="44" y="29"/>
                      <a:pt x="48" y="27"/>
                    </a:cubicBezTo>
                    <a:cubicBezTo>
                      <a:pt x="49" y="26"/>
                      <a:pt x="50" y="26"/>
                      <a:pt x="52" y="24"/>
                    </a:cubicBezTo>
                    <a:cubicBezTo>
                      <a:pt x="52" y="24"/>
                      <a:pt x="52" y="23"/>
                      <a:pt x="51" y="23"/>
                    </a:cubicBezTo>
                    <a:cubicBezTo>
                      <a:pt x="51" y="23"/>
                      <a:pt x="50" y="23"/>
                      <a:pt x="50" y="23"/>
                    </a:cubicBezTo>
                    <a:cubicBezTo>
                      <a:pt x="47" y="25"/>
                      <a:pt x="45" y="24"/>
                      <a:pt x="43" y="22"/>
                    </a:cubicBezTo>
                    <a:cubicBezTo>
                      <a:pt x="44" y="21"/>
                      <a:pt x="44" y="20"/>
                      <a:pt x="44" y="18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1" y="19"/>
                      <a:pt x="39" y="20"/>
                      <a:pt x="37" y="22"/>
                    </a:cubicBezTo>
                    <a:cubicBezTo>
                      <a:pt x="31" y="26"/>
                      <a:pt x="32" y="20"/>
                      <a:pt x="35" y="17"/>
                    </a:cubicBezTo>
                    <a:cubicBezTo>
                      <a:pt x="38" y="15"/>
                      <a:pt x="39" y="12"/>
                      <a:pt x="40" y="8"/>
                    </a:cubicBezTo>
                    <a:cubicBezTo>
                      <a:pt x="40" y="8"/>
                      <a:pt x="40" y="8"/>
                      <a:pt x="39" y="8"/>
                    </a:cubicBezTo>
                    <a:cubicBezTo>
                      <a:pt x="38" y="9"/>
                      <a:pt x="37" y="9"/>
                      <a:pt x="36" y="10"/>
                    </a:cubicBezTo>
                    <a:cubicBezTo>
                      <a:pt x="38" y="7"/>
                      <a:pt x="39" y="5"/>
                      <a:pt x="41" y="1"/>
                    </a:cubicBezTo>
                    <a:cubicBezTo>
                      <a:pt x="41" y="1"/>
                      <a:pt x="40" y="0"/>
                      <a:pt x="40" y="1"/>
                    </a:cubicBezTo>
                    <a:cubicBezTo>
                      <a:pt x="36" y="3"/>
                      <a:pt x="34" y="4"/>
                      <a:pt x="33" y="8"/>
                    </a:cubicBezTo>
                    <a:cubicBezTo>
                      <a:pt x="32" y="11"/>
                      <a:pt x="30" y="14"/>
                      <a:pt x="29" y="17"/>
                    </a:cubicBezTo>
                    <a:cubicBezTo>
                      <a:pt x="26" y="20"/>
                      <a:pt x="26" y="20"/>
                      <a:pt x="23" y="16"/>
                    </a:cubicBezTo>
                    <a:cubicBezTo>
                      <a:pt x="22" y="13"/>
                      <a:pt x="19" y="12"/>
                      <a:pt x="18" y="9"/>
                    </a:cubicBezTo>
                    <a:cubicBezTo>
                      <a:pt x="18" y="8"/>
                      <a:pt x="18" y="7"/>
                      <a:pt x="17" y="6"/>
                    </a:cubicBezTo>
                    <a:cubicBezTo>
                      <a:pt x="13" y="1"/>
                      <a:pt x="6" y="1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3" y="8"/>
                      <a:pt x="6" y="11"/>
                      <a:pt x="8" y="15"/>
                    </a:cubicBezTo>
                    <a:cubicBezTo>
                      <a:pt x="9" y="15"/>
                      <a:pt x="10" y="16"/>
                      <a:pt x="11" y="16"/>
                    </a:cubicBezTo>
                    <a:cubicBezTo>
                      <a:pt x="11" y="17"/>
                      <a:pt x="20" y="21"/>
                      <a:pt x="17" y="22"/>
                    </a:cubicBezTo>
                    <a:cubicBezTo>
                      <a:pt x="15" y="23"/>
                      <a:pt x="13" y="23"/>
                      <a:pt x="10" y="24"/>
                    </a:cubicBezTo>
                    <a:cubicBezTo>
                      <a:pt x="8" y="26"/>
                      <a:pt x="9" y="26"/>
                      <a:pt x="6" y="28"/>
                    </a:cubicBezTo>
                    <a:cubicBezTo>
                      <a:pt x="5" y="29"/>
                      <a:pt x="3" y="29"/>
                      <a:pt x="2" y="31"/>
                    </a:cubicBezTo>
                    <a:cubicBezTo>
                      <a:pt x="2" y="31"/>
                      <a:pt x="2" y="31"/>
                      <a:pt x="2" y="32"/>
                    </a:cubicBezTo>
                    <a:cubicBezTo>
                      <a:pt x="5" y="34"/>
                      <a:pt x="9" y="32"/>
                      <a:pt x="12" y="30"/>
                    </a:cubicBezTo>
                    <a:cubicBezTo>
                      <a:pt x="13" y="29"/>
                      <a:pt x="14" y="28"/>
                      <a:pt x="15" y="27"/>
                    </a:cubicBezTo>
                    <a:cubicBezTo>
                      <a:pt x="19" y="25"/>
                      <a:pt x="18" y="30"/>
                      <a:pt x="16" y="32"/>
                    </a:cubicBezTo>
                    <a:cubicBezTo>
                      <a:pt x="14" y="35"/>
                      <a:pt x="16" y="39"/>
                      <a:pt x="14" y="43"/>
                    </a:cubicBezTo>
                    <a:cubicBezTo>
                      <a:pt x="14" y="43"/>
                      <a:pt x="15" y="44"/>
                      <a:pt x="15" y="43"/>
                    </a:cubicBezTo>
                    <a:cubicBezTo>
                      <a:pt x="18" y="41"/>
                      <a:pt x="18" y="37"/>
                      <a:pt x="19" y="35"/>
                    </a:cubicBezTo>
                    <a:cubicBezTo>
                      <a:pt x="20" y="32"/>
                      <a:pt x="22" y="31"/>
                      <a:pt x="25" y="33"/>
                    </a:cubicBezTo>
                    <a:cubicBezTo>
                      <a:pt x="26" y="35"/>
                      <a:pt x="26" y="37"/>
                      <a:pt x="26" y="39"/>
                    </a:cubicBezTo>
                    <a:cubicBezTo>
                      <a:pt x="27" y="42"/>
                      <a:pt x="27" y="44"/>
                      <a:pt x="29" y="46"/>
                    </a:cubicBezTo>
                    <a:cubicBezTo>
                      <a:pt x="29" y="47"/>
                      <a:pt x="30" y="47"/>
                      <a:pt x="30" y="46"/>
                    </a:cubicBezTo>
                    <a:cubicBezTo>
                      <a:pt x="30" y="44"/>
                      <a:pt x="30" y="32"/>
                      <a:pt x="35" y="34"/>
                    </a:cubicBezTo>
                    <a:cubicBezTo>
                      <a:pt x="38" y="35"/>
                      <a:pt x="42" y="36"/>
                      <a:pt x="45" y="38"/>
                    </a:cubicBezTo>
                    <a:cubicBezTo>
                      <a:pt x="50" y="39"/>
                      <a:pt x="54" y="38"/>
                      <a:pt x="57" y="33"/>
                    </a:cubicBezTo>
                    <a:cubicBezTo>
                      <a:pt x="57" y="33"/>
                      <a:pt x="57" y="33"/>
                      <a:pt x="56" y="33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478"/>
              <p:cNvSpPr/>
              <p:nvPr/>
            </p:nvSpPr>
            <p:spPr bwMode="auto">
              <a:xfrm>
                <a:off x="4328" y="2393"/>
                <a:ext cx="110" cy="110"/>
              </a:xfrm>
              <a:custGeom>
                <a:avLst/>
                <a:gdLst>
                  <a:gd name="T0" fmla="*/ 41 w 41"/>
                  <a:gd name="T1" fmla="*/ 27 h 41"/>
                  <a:gd name="T2" fmla="*/ 35 w 41"/>
                  <a:gd name="T3" fmla="*/ 23 h 41"/>
                  <a:gd name="T4" fmla="*/ 37 w 41"/>
                  <a:gd name="T5" fmla="*/ 22 h 41"/>
                  <a:gd name="T6" fmla="*/ 37 w 41"/>
                  <a:gd name="T7" fmla="*/ 21 h 41"/>
                  <a:gd name="T8" fmla="*/ 24 w 41"/>
                  <a:gd name="T9" fmla="*/ 21 h 41"/>
                  <a:gd name="T10" fmla="*/ 26 w 41"/>
                  <a:gd name="T11" fmla="*/ 10 h 41"/>
                  <a:gd name="T12" fmla="*/ 29 w 41"/>
                  <a:gd name="T13" fmla="*/ 0 h 41"/>
                  <a:gd name="T14" fmla="*/ 28 w 41"/>
                  <a:gd name="T15" fmla="*/ 0 h 41"/>
                  <a:gd name="T16" fmla="*/ 22 w 41"/>
                  <a:gd name="T17" fmla="*/ 12 h 41"/>
                  <a:gd name="T18" fmla="*/ 19 w 41"/>
                  <a:gd name="T19" fmla="*/ 17 h 41"/>
                  <a:gd name="T20" fmla="*/ 17 w 41"/>
                  <a:gd name="T21" fmla="*/ 15 h 41"/>
                  <a:gd name="T22" fmla="*/ 12 w 41"/>
                  <a:gd name="T23" fmla="*/ 8 h 41"/>
                  <a:gd name="T24" fmla="*/ 1 w 41"/>
                  <a:gd name="T25" fmla="*/ 1 h 41"/>
                  <a:gd name="T26" fmla="*/ 0 w 41"/>
                  <a:gd name="T27" fmla="*/ 1 h 41"/>
                  <a:gd name="T28" fmla="*/ 1 w 41"/>
                  <a:gd name="T29" fmla="*/ 8 h 41"/>
                  <a:gd name="T30" fmla="*/ 1 w 41"/>
                  <a:gd name="T31" fmla="*/ 9 h 41"/>
                  <a:gd name="T32" fmla="*/ 5 w 41"/>
                  <a:gd name="T33" fmla="*/ 12 h 41"/>
                  <a:gd name="T34" fmla="*/ 12 w 41"/>
                  <a:gd name="T35" fmla="*/ 18 h 41"/>
                  <a:gd name="T36" fmla="*/ 3 w 41"/>
                  <a:gd name="T37" fmla="*/ 22 h 41"/>
                  <a:gd name="T38" fmla="*/ 4 w 41"/>
                  <a:gd name="T39" fmla="*/ 23 h 41"/>
                  <a:gd name="T40" fmla="*/ 11 w 41"/>
                  <a:gd name="T41" fmla="*/ 26 h 41"/>
                  <a:gd name="T42" fmla="*/ 12 w 41"/>
                  <a:gd name="T43" fmla="*/ 27 h 41"/>
                  <a:gd name="T44" fmla="*/ 20 w 41"/>
                  <a:gd name="T45" fmla="*/ 32 h 41"/>
                  <a:gd name="T46" fmla="*/ 21 w 41"/>
                  <a:gd name="T47" fmla="*/ 38 h 41"/>
                  <a:gd name="T48" fmla="*/ 21 w 41"/>
                  <a:gd name="T49" fmla="*/ 38 h 41"/>
                  <a:gd name="T50" fmla="*/ 21 w 41"/>
                  <a:gd name="T51" fmla="*/ 40 h 41"/>
                  <a:gd name="T52" fmla="*/ 22 w 41"/>
                  <a:gd name="T53" fmla="*/ 40 h 41"/>
                  <a:gd name="T54" fmla="*/ 22 w 41"/>
                  <a:gd name="T55" fmla="*/ 32 h 41"/>
                  <a:gd name="T56" fmla="*/ 33 w 41"/>
                  <a:gd name="T57" fmla="*/ 27 h 41"/>
                  <a:gd name="T58" fmla="*/ 41 w 41"/>
                  <a:gd name="T59" fmla="*/ 27 h 41"/>
                  <a:gd name="T60" fmla="*/ 41 w 41"/>
                  <a:gd name="T6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1">
                    <a:moveTo>
                      <a:pt x="41" y="27"/>
                    </a:moveTo>
                    <a:cubicBezTo>
                      <a:pt x="39" y="25"/>
                      <a:pt x="37" y="23"/>
                      <a:pt x="35" y="23"/>
                    </a:cubicBezTo>
                    <a:cubicBezTo>
                      <a:pt x="36" y="23"/>
                      <a:pt x="36" y="22"/>
                      <a:pt x="37" y="22"/>
                    </a:cubicBezTo>
                    <a:cubicBezTo>
                      <a:pt x="38" y="22"/>
                      <a:pt x="38" y="21"/>
                      <a:pt x="37" y="21"/>
                    </a:cubicBezTo>
                    <a:cubicBezTo>
                      <a:pt x="33" y="19"/>
                      <a:pt x="29" y="20"/>
                      <a:pt x="24" y="21"/>
                    </a:cubicBezTo>
                    <a:cubicBezTo>
                      <a:pt x="21" y="22"/>
                      <a:pt x="25" y="12"/>
                      <a:pt x="26" y="10"/>
                    </a:cubicBezTo>
                    <a:cubicBezTo>
                      <a:pt x="27" y="7"/>
                      <a:pt x="28" y="4"/>
                      <a:pt x="29" y="0"/>
                    </a:cubicBezTo>
                    <a:cubicBezTo>
                      <a:pt x="29" y="0"/>
                      <a:pt x="28" y="0"/>
                      <a:pt x="28" y="0"/>
                    </a:cubicBezTo>
                    <a:cubicBezTo>
                      <a:pt x="25" y="4"/>
                      <a:pt x="24" y="8"/>
                      <a:pt x="22" y="12"/>
                    </a:cubicBezTo>
                    <a:cubicBezTo>
                      <a:pt x="21" y="14"/>
                      <a:pt x="20" y="15"/>
                      <a:pt x="19" y="17"/>
                    </a:cubicBezTo>
                    <a:cubicBezTo>
                      <a:pt x="18" y="19"/>
                      <a:pt x="17" y="16"/>
                      <a:pt x="17" y="15"/>
                    </a:cubicBezTo>
                    <a:cubicBezTo>
                      <a:pt x="15" y="13"/>
                      <a:pt x="14" y="10"/>
                      <a:pt x="12" y="8"/>
                    </a:cubicBezTo>
                    <a:cubicBezTo>
                      <a:pt x="9" y="5"/>
                      <a:pt x="4" y="5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3"/>
                      <a:pt x="5" y="9"/>
                      <a:pt x="1" y="8"/>
                    </a:cubicBezTo>
                    <a:cubicBezTo>
                      <a:pt x="1" y="8"/>
                      <a:pt x="0" y="9"/>
                      <a:pt x="1" y="9"/>
                    </a:cubicBezTo>
                    <a:cubicBezTo>
                      <a:pt x="2" y="11"/>
                      <a:pt x="3" y="11"/>
                      <a:pt x="5" y="12"/>
                    </a:cubicBezTo>
                    <a:cubicBezTo>
                      <a:pt x="8" y="14"/>
                      <a:pt x="10" y="16"/>
                      <a:pt x="12" y="18"/>
                    </a:cubicBezTo>
                    <a:cubicBezTo>
                      <a:pt x="9" y="20"/>
                      <a:pt x="5" y="21"/>
                      <a:pt x="3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6" y="22"/>
                      <a:pt x="13" y="22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8" y="24"/>
                      <a:pt x="20" y="28"/>
                      <a:pt x="20" y="32"/>
                    </a:cubicBezTo>
                    <a:cubicBezTo>
                      <a:pt x="20" y="34"/>
                      <a:pt x="20" y="36"/>
                      <a:pt x="21" y="38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9"/>
                      <a:pt x="21" y="40"/>
                      <a:pt x="21" y="40"/>
                    </a:cubicBezTo>
                    <a:cubicBezTo>
                      <a:pt x="21" y="41"/>
                      <a:pt x="22" y="41"/>
                      <a:pt x="22" y="40"/>
                    </a:cubicBezTo>
                    <a:cubicBezTo>
                      <a:pt x="22" y="38"/>
                      <a:pt x="22" y="35"/>
                      <a:pt x="22" y="32"/>
                    </a:cubicBezTo>
                    <a:cubicBezTo>
                      <a:pt x="22" y="26"/>
                      <a:pt x="29" y="25"/>
                      <a:pt x="33" y="27"/>
                    </a:cubicBezTo>
                    <a:cubicBezTo>
                      <a:pt x="35" y="28"/>
                      <a:pt x="38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479"/>
              <p:cNvSpPr/>
              <p:nvPr/>
            </p:nvSpPr>
            <p:spPr bwMode="auto">
              <a:xfrm>
                <a:off x="4293" y="2471"/>
                <a:ext cx="48" cy="69"/>
              </a:xfrm>
              <a:custGeom>
                <a:avLst/>
                <a:gdLst>
                  <a:gd name="T0" fmla="*/ 18 w 18"/>
                  <a:gd name="T1" fmla="*/ 0 h 26"/>
                  <a:gd name="T2" fmla="*/ 6 w 18"/>
                  <a:gd name="T3" fmla="*/ 6 h 26"/>
                  <a:gd name="T4" fmla="*/ 2 w 18"/>
                  <a:gd name="T5" fmla="*/ 8 h 26"/>
                  <a:gd name="T6" fmla="*/ 0 w 18"/>
                  <a:gd name="T7" fmla="*/ 16 h 26"/>
                  <a:gd name="T8" fmla="*/ 9 w 18"/>
                  <a:gd name="T9" fmla="*/ 26 h 26"/>
                  <a:gd name="T10" fmla="*/ 9 w 18"/>
                  <a:gd name="T11" fmla="*/ 25 h 26"/>
                  <a:gd name="T12" fmla="*/ 7 w 18"/>
                  <a:gd name="T13" fmla="*/ 15 h 26"/>
                  <a:gd name="T14" fmla="*/ 9 w 18"/>
                  <a:gd name="T15" fmla="*/ 13 h 26"/>
                  <a:gd name="T16" fmla="*/ 10 w 18"/>
                  <a:gd name="T17" fmla="*/ 10 h 26"/>
                  <a:gd name="T18" fmla="*/ 18 w 18"/>
                  <a:gd name="T19" fmla="*/ 1 h 26"/>
                  <a:gd name="T20" fmla="*/ 18 w 18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13" y="0"/>
                      <a:pt x="9" y="2"/>
                      <a:pt x="6" y="6"/>
                    </a:cubicBezTo>
                    <a:cubicBezTo>
                      <a:pt x="5" y="6"/>
                      <a:pt x="3" y="7"/>
                      <a:pt x="2" y="8"/>
                    </a:cubicBezTo>
                    <a:cubicBezTo>
                      <a:pt x="0" y="10"/>
                      <a:pt x="0" y="13"/>
                      <a:pt x="0" y="16"/>
                    </a:cubicBezTo>
                    <a:cubicBezTo>
                      <a:pt x="0" y="22"/>
                      <a:pt x="3" y="26"/>
                      <a:pt x="9" y="26"/>
                    </a:cubicBezTo>
                    <a:cubicBezTo>
                      <a:pt x="9" y="26"/>
                      <a:pt x="9" y="26"/>
                      <a:pt x="9" y="25"/>
                    </a:cubicBezTo>
                    <a:cubicBezTo>
                      <a:pt x="6" y="23"/>
                      <a:pt x="2" y="18"/>
                      <a:pt x="7" y="15"/>
                    </a:cubicBezTo>
                    <a:cubicBezTo>
                      <a:pt x="7" y="15"/>
                      <a:pt x="9" y="14"/>
                      <a:pt x="9" y="13"/>
                    </a:cubicBezTo>
                    <a:cubicBezTo>
                      <a:pt x="10" y="12"/>
                      <a:pt x="10" y="11"/>
                      <a:pt x="10" y="10"/>
                    </a:cubicBezTo>
                    <a:cubicBezTo>
                      <a:pt x="9" y="5"/>
                      <a:pt x="15" y="3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480"/>
              <p:cNvSpPr/>
              <p:nvPr/>
            </p:nvSpPr>
            <p:spPr bwMode="auto">
              <a:xfrm>
                <a:off x="4360" y="2436"/>
                <a:ext cx="51" cy="45"/>
              </a:xfrm>
              <a:custGeom>
                <a:avLst/>
                <a:gdLst>
                  <a:gd name="T0" fmla="*/ 15 w 19"/>
                  <a:gd name="T1" fmla="*/ 2 h 17"/>
                  <a:gd name="T2" fmla="*/ 5 w 19"/>
                  <a:gd name="T3" fmla="*/ 2 h 17"/>
                  <a:gd name="T4" fmla="*/ 1 w 19"/>
                  <a:gd name="T5" fmla="*/ 6 h 17"/>
                  <a:gd name="T6" fmla="*/ 1 w 19"/>
                  <a:gd name="T7" fmla="*/ 9 h 17"/>
                  <a:gd name="T8" fmla="*/ 1 w 19"/>
                  <a:gd name="T9" fmla="*/ 11 h 17"/>
                  <a:gd name="T10" fmla="*/ 13 w 19"/>
                  <a:gd name="T11" fmla="*/ 14 h 17"/>
                  <a:gd name="T12" fmla="*/ 15 w 19"/>
                  <a:gd name="T1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15" y="2"/>
                    </a:moveTo>
                    <a:cubicBezTo>
                      <a:pt x="12" y="0"/>
                      <a:pt x="7" y="0"/>
                      <a:pt x="5" y="2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1" y="7"/>
                      <a:pt x="2" y="7"/>
                      <a:pt x="1" y="9"/>
                    </a:cubicBezTo>
                    <a:cubicBezTo>
                      <a:pt x="1" y="9"/>
                      <a:pt x="0" y="10"/>
                      <a:pt x="1" y="11"/>
                    </a:cubicBezTo>
                    <a:cubicBezTo>
                      <a:pt x="2" y="16"/>
                      <a:pt x="9" y="17"/>
                      <a:pt x="13" y="14"/>
                    </a:cubicBezTo>
                    <a:cubicBezTo>
                      <a:pt x="17" y="12"/>
                      <a:pt x="19" y="5"/>
                      <a:pt x="15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481"/>
              <p:cNvSpPr/>
              <p:nvPr/>
            </p:nvSpPr>
            <p:spPr bwMode="auto">
              <a:xfrm>
                <a:off x="4360" y="2436"/>
                <a:ext cx="48" cy="45"/>
              </a:xfrm>
              <a:custGeom>
                <a:avLst/>
                <a:gdLst>
                  <a:gd name="T0" fmla="*/ 12 w 18"/>
                  <a:gd name="T1" fmla="*/ 1 h 17"/>
                  <a:gd name="T2" fmla="*/ 8 w 18"/>
                  <a:gd name="T3" fmla="*/ 5 h 17"/>
                  <a:gd name="T4" fmla="*/ 8 w 18"/>
                  <a:gd name="T5" fmla="*/ 6 h 17"/>
                  <a:gd name="T6" fmla="*/ 8 w 18"/>
                  <a:gd name="T7" fmla="*/ 9 h 17"/>
                  <a:gd name="T8" fmla="*/ 2 w 18"/>
                  <a:gd name="T9" fmla="*/ 10 h 17"/>
                  <a:gd name="T10" fmla="*/ 1 w 18"/>
                  <a:gd name="T11" fmla="*/ 10 h 17"/>
                  <a:gd name="T12" fmla="*/ 7 w 18"/>
                  <a:gd name="T13" fmla="*/ 16 h 17"/>
                  <a:gd name="T14" fmla="*/ 16 w 18"/>
                  <a:gd name="T15" fmla="*/ 10 h 17"/>
                  <a:gd name="T16" fmla="*/ 12 w 18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2" y="1"/>
                    </a:moveTo>
                    <a:cubicBezTo>
                      <a:pt x="9" y="0"/>
                      <a:pt x="11" y="6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7"/>
                      <a:pt x="8" y="9"/>
                    </a:cubicBezTo>
                    <a:cubicBezTo>
                      <a:pt x="6" y="10"/>
                      <a:pt x="3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0" y="13"/>
                      <a:pt x="4" y="16"/>
                      <a:pt x="7" y="16"/>
                    </a:cubicBezTo>
                    <a:cubicBezTo>
                      <a:pt x="10" y="17"/>
                      <a:pt x="14" y="13"/>
                      <a:pt x="16" y="10"/>
                    </a:cubicBezTo>
                    <a:cubicBezTo>
                      <a:pt x="18" y="7"/>
                      <a:pt x="17" y="2"/>
                      <a:pt x="12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482"/>
              <p:cNvSpPr/>
              <p:nvPr/>
            </p:nvSpPr>
            <p:spPr bwMode="auto">
              <a:xfrm>
                <a:off x="4360" y="2463"/>
                <a:ext cx="5" cy="8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483"/>
              <p:cNvSpPr/>
              <p:nvPr/>
            </p:nvSpPr>
            <p:spPr bwMode="auto">
              <a:xfrm>
                <a:off x="4387" y="2447"/>
                <a:ext cx="11" cy="13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0 h 5"/>
                  <a:gd name="T4" fmla="*/ 2 w 4"/>
                  <a:gd name="T5" fmla="*/ 0 h 5"/>
                  <a:gd name="T6" fmla="*/ 1 w 4"/>
                  <a:gd name="T7" fmla="*/ 1 h 5"/>
                  <a:gd name="T8" fmla="*/ 0 w 4"/>
                  <a:gd name="T9" fmla="*/ 3 h 5"/>
                  <a:gd name="T10" fmla="*/ 0 w 4"/>
                  <a:gd name="T11" fmla="*/ 5 h 5"/>
                  <a:gd name="T12" fmla="*/ 1 w 4"/>
                  <a:gd name="T13" fmla="*/ 5 h 5"/>
                  <a:gd name="T14" fmla="*/ 3 w 4"/>
                  <a:gd name="T15" fmla="*/ 3 h 5"/>
                  <a:gd name="T16" fmla="*/ 3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4" y="2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484"/>
              <p:cNvSpPr/>
              <p:nvPr/>
            </p:nvSpPr>
            <p:spPr bwMode="auto">
              <a:xfrm>
                <a:off x="4379" y="2433"/>
                <a:ext cx="13" cy="14"/>
              </a:xfrm>
              <a:custGeom>
                <a:avLst/>
                <a:gdLst>
                  <a:gd name="T0" fmla="*/ 4 w 5"/>
                  <a:gd name="T1" fmla="*/ 4 h 5"/>
                  <a:gd name="T2" fmla="*/ 5 w 5"/>
                  <a:gd name="T3" fmla="*/ 3 h 5"/>
                  <a:gd name="T4" fmla="*/ 0 w 5"/>
                  <a:gd name="T5" fmla="*/ 3 h 5"/>
                  <a:gd name="T6" fmla="*/ 0 w 5"/>
                  <a:gd name="T7" fmla="*/ 3 h 5"/>
                  <a:gd name="T8" fmla="*/ 4 w 5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4" y="1"/>
                      <a:pt x="0" y="0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485"/>
              <p:cNvSpPr/>
              <p:nvPr/>
            </p:nvSpPr>
            <p:spPr bwMode="auto">
              <a:xfrm>
                <a:off x="4384" y="2473"/>
                <a:ext cx="8" cy="3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1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2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486"/>
              <p:cNvSpPr/>
              <p:nvPr/>
            </p:nvSpPr>
            <p:spPr bwMode="auto">
              <a:xfrm>
                <a:off x="2809" y="1555"/>
                <a:ext cx="163" cy="155"/>
              </a:xfrm>
              <a:custGeom>
                <a:avLst/>
                <a:gdLst>
                  <a:gd name="T0" fmla="*/ 56 w 61"/>
                  <a:gd name="T1" fmla="*/ 26 h 58"/>
                  <a:gd name="T2" fmla="*/ 50 w 61"/>
                  <a:gd name="T3" fmla="*/ 26 h 58"/>
                  <a:gd name="T4" fmla="*/ 49 w 61"/>
                  <a:gd name="T5" fmla="*/ 26 h 58"/>
                  <a:gd name="T6" fmla="*/ 51 w 61"/>
                  <a:gd name="T7" fmla="*/ 25 h 58"/>
                  <a:gd name="T8" fmla="*/ 54 w 61"/>
                  <a:gd name="T9" fmla="*/ 14 h 58"/>
                  <a:gd name="T10" fmla="*/ 46 w 61"/>
                  <a:gd name="T11" fmla="*/ 8 h 58"/>
                  <a:gd name="T12" fmla="*/ 35 w 61"/>
                  <a:gd name="T13" fmla="*/ 14 h 58"/>
                  <a:gd name="T14" fmla="*/ 21 w 61"/>
                  <a:gd name="T15" fmla="*/ 2 h 58"/>
                  <a:gd name="T16" fmla="*/ 4 w 61"/>
                  <a:gd name="T17" fmla="*/ 11 h 58"/>
                  <a:gd name="T18" fmla="*/ 5 w 61"/>
                  <a:gd name="T19" fmla="*/ 25 h 58"/>
                  <a:gd name="T20" fmla="*/ 11 w 61"/>
                  <a:gd name="T21" fmla="*/ 28 h 58"/>
                  <a:gd name="T22" fmla="*/ 8 w 61"/>
                  <a:gd name="T23" fmla="*/ 30 h 58"/>
                  <a:gd name="T24" fmla="*/ 5 w 61"/>
                  <a:gd name="T25" fmla="*/ 31 h 58"/>
                  <a:gd name="T26" fmla="*/ 1 w 61"/>
                  <a:gd name="T27" fmla="*/ 43 h 58"/>
                  <a:gd name="T28" fmla="*/ 4 w 61"/>
                  <a:gd name="T29" fmla="*/ 49 h 58"/>
                  <a:gd name="T30" fmla="*/ 12 w 61"/>
                  <a:gd name="T31" fmla="*/ 53 h 58"/>
                  <a:gd name="T32" fmla="*/ 21 w 61"/>
                  <a:gd name="T33" fmla="*/ 55 h 58"/>
                  <a:gd name="T34" fmla="*/ 24 w 61"/>
                  <a:gd name="T35" fmla="*/ 50 h 58"/>
                  <a:gd name="T36" fmla="*/ 28 w 61"/>
                  <a:gd name="T37" fmla="*/ 48 h 58"/>
                  <a:gd name="T38" fmla="*/ 39 w 61"/>
                  <a:gd name="T39" fmla="*/ 54 h 58"/>
                  <a:gd name="T40" fmla="*/ 50 w 61"/>
                  <a:gd name="T41" fmla="*/ 48 h 58"/>
                  <a:gd name="T42" fmla="*/ 47 w 61"/>
                  <a:gd name="T43" fmla="*/ 38 h 58"/>
                  <a:gd name="T44" fmla="*/ 59 w 61"/>
                  <a:gd name="T45" fmla="*/ 35 h 58"/>
                  <a:gd name="T46" fmla="*/ 56 w 61"/>
                  <a:gd name="T47" fmla="*/ 2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1" h="58">
                    <a:moveTo>
                      <a:pt x="56" y="26"/>
                    </a:moveTo>
                    <a:cubicBezTo>
                      <a:pt x="54" y="26"/>
                      <a:pt x="52" y="26"/>
                      <a:pt x="50" y="26"/>
                    </a:cubicBezTo>
                    <a:cubicBezTo>
                      <a:pt x="50" y="26"/>
                      <a:pt x="50" y="26"/>
                      <a:pt x="49" y="26"/>
                    </a:cubicBezTo>
                    <a:cubicBezTo>
                      <a:pt x="50" y="26"/>
                      <a:pt x="50" y="26"/>
                      <a:pt x="51" y="25"/>
                    </a:cubicBezTo>
                    <a:cubicBezTo>
                      <a:pt x="55" y="23"/>
                      <a:pt x="56" y="19"/>
                      <a:pt x="54" y="14"/>
                    </a:cubicBezTo>
                    <a:cubicBezTo>
                      <a:pt x="53" y="10"/>
                      <a:pt x="49" y="8"/>
                      <a:pt x="46" y="8"/>
                    </a:cubicBezTo>
                    <a:cubicBezTo>
                      <a:pt x="40" y="8"/>
                      <a:pt x="38" y="11"/>
                      <a:pt x="35" y="14"/>
                    </a:cubicBezTo>
                    <a:cubicBezTo>
                      <a:pt x="35" y="8"/>
                      <a:pt x="26" y="0"/>
                      <a:pt x="21" y="2"/>
                    </a:cubicBezTo>
                    <a:cubicBezTo>
                      <a:pt x="15" y="4"/>
                      <a:pt x="7" y="5"/>
                      <a:pt x="4" y="11"/>
                    </a:cubicBezTo>
                    <a:cubicBezTo>
                      <a:pt x="1" y="15"/>
                      <a:pt x="1" y="21"/>
                      <a:pt x="5" y="25"/>
                    </a:cubicBezTo>
                    <a:cubicBezTo>
                      <a:pt x="6" y="27"/>
                      <a:pt x="9" y="27"/>
                      <a:pt x="11" y="28"/>
                    </a:cubicBezTo>
                    <a:cubicBezTo>
                      <a:pt x="14" y="28"/>
                      <a:pt x="8" y="30"/>
                      <a:pt x="8" y="30"/>
                    </a:cubicBezTo>
                    <a:cubicBezTo>
                      <a:pt x="7" y="30"/>
                      <a:pt x="6" y="31"/>
                      <a:pt x="5" y="31"/>
                    </a:cubicBezTo>
                    <a:cubicBezTo>
                      <a:pt x="1" y="33"/>
                      <a:pt x="0" y="39"/>
                      <a:pt x="1" y="43"/>
                    </a:cubicBezTo>
                    <a:cubicBezTo>
                      <a:pt x="2" y="45"/>
                      <a:pt x="2" y="47"/>
                      <a:pt x="4" y="49"/>
                    </a:cubicBezTo>
                    <a:cubicBezTo>
                      <a:pt x="6" y="51"/>
                      <a:pt x="9" y="49"/>
                      <a:pt x="12" y="53"/>
                    </a:cubicBezTo>
                    <a:cubicBezTo>
                      <a:pt x="14" y="56"/>
                      <a:pt x="17" y="58"/>
                      <a:pt x="21" y="55"/>
                    </a:cubicBezTo>
                    <a:cubicBezTo>
                      <a:pt x="22" y="54"/>
                      <a:pt x="23" y="52"/>
                      <a:pt x="24" y="50"/>
                    </a:cubicBezTo>
                    <a:cubicBezTo>
                      <a:pt x="25" y="47"/>
                      <a:pt x="26" y="41"/>
                      <a:pt x="28" y="48"/>
                    </a:cubicBezTo>
                    <a:cubicBezTo>
                      <a:pt x="29" y="55"/>
                      <a:pt x="33" y="53"/>
                      <a:pt x="39" y="54"/>
                    </a:cubicBezTo>
                    <a:cubicBezTo>
                      <a:pt x="43" y="54"/>
                      <a:pt x="49" y="53"/>
                      <a:pt x="50" y="48"/>
                    </a:cubicBezTo>
                    <a:cubicBezTo>
                      <a:pt x="52" y="44"/>
                      <a:pt x="50" y="39"/>
                      <a:pt x="47" y="38"/>
                    </a:cubicBezTo>
                    <a:cubicBezTo>
                      <a:pt x="52" y="39"/>
                      <a:pt x="56" y="41"/>
                      <a:pt x="59" y="35"/>
                    </a:cubicBezTo>
                    <a:cubicBezTo>
                      <a:pt x="61" y="31"/>
                      <a:pt x="59" y="28"/>
                      <a:pt x="56" y="26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487"/>
              <p:cNvSpPr/>
              <p:nvPr/>
            </p:nvSpPr>
            <p:spPr bwMode="auto">
              <a:xfrm>
                <a:off x="2809" y="1558"/>
                <a:ext cx="134" cy="147"/>
              </a:xfrm>
              <a:custGeom>
                <a:avLst/>
                <a:gdLst>
                  <a:gd name="T0" fmla="*/ 49 w 50"/>
                  <a:gd name="T1" fmla="*/ 8 h 55"/>
                  <a:gd name="T2" fmla="*/ 41 w 50"/>
                  <a:gd name="T3" fmla="*/ 9 h 55"/>
                  <a:gd name="T4" fmla="*/ 37 w 50"/>
                  <a:gd name="T5" fmla="*/ 13 h 55"/>
                  <a:gd name="T6" fmla="*/ 35 w 50"/>
                  <a:gd name="T7" fmla="*/ 14 h 55"/>
                  <a:gd name="T8" fmla="*/ 35 w 50"/>
                  <a:gd name="T9" fmla="*/ 13 h 55"/>
                  <a:gd name="T10" fmla="*/ 22 w 50"/>
                  <a:gd name="T11" fmla="*/ 1 h 55"/>
                  <a:gd name="T12" fmla="*/ 2 w 50"/>
                  <a:gd name="T13" fmla="*/ 14 h 55"/>
                  <a:gd name="T14" fmla="*/ 5 w 50"/>
                  <a:gd name="T15" fmla="*/ 22 h 55"/>
                  <a:gd name="T16" fmla="*/ 7 w 50"/>
                  <a:gd name="T17" fmla="*/ 25 h 55"/>
                  <a:gd name="T18" fmla="*/ 13 w 50"/>
                  <a:gd name="T19" fmla="*/ 28 h 55"/>
                  <a:gd name="T20" fmla="*/ 2 w 50"/>
                  <a:gd name="T21" fmla="*/ 40 h 55"/>
                  <a:gd name="T22" fmla="*/ 7 w 50"/>
                  <a:gd name="T23" fmla="*/ 48 h 55"/>
                  <a:gd name="T24" fmla="*/ 17 w 50"/>
                  <a:gd name="T25" fmla="*/ 55 h 55"/>
                  <a:gd name="T26" fmla="*/ 22 w 50"/>
                  <a:gd name="T27" fmla="*/ 53 h 55"/>
                  <a:gd name="T28" fmla="*/ 24 w 50"/>
                  <a:gd name="T29" fmla="*/ 49 h 55"/>
                  <a:gd name="T30" fmla="*/ 26 w 50"/>
                  <a:gd name="T31" fmla="*/ 43 h 55"/>
                  <a:gd name="T32" fmla="*/ 37 w 50"/>
                  <a:gd name="T33" fmla="*/ 53 h 55"/>
                  <a:gd name="T34" fmla="*/ 37 w 50"/>
                  <a:gd name="T35" fmla="*/ 52 h 55"/>
                  <a:gd name="T36" fmla="*/ 31 w 50"/>
                  <a:gd name="T37" fmla="*/ 42 h 55"/>
                  <a:gd name="T38" fmla="*/ 35 w 50"/>
                  <a:gd name="T39" fmla="*/ 36 h 55"/>
                  <a:gd name="T40" fmla="*/ 37 w 50"/>
                  <a:gd name="T41" fmla="*/ 33 h 55"/>
                  <a:gd name="T42" fmla="*/ 36 w 50"/>
                  <a:gd name="T43" fmla="*/ 27 h 55"/>
                  <a:gd name="T44" fmla="*/ 36 w 50"/>
                  <a:gd name="T45" fmla="*/ 23 h 55"/>
                  <a:gd name="T46" fmla="*/ 37 w 50"/>
                  <a:gd name="T47" fmla="*/ 14 h 55"/>
                  <a:gd name="T48" fmla="*/ 41 w 50"/>
                  <a:gd name="T49" fmla="*/ 11 h 55"/>
                  <a:gd name="T50" fmla="*/ 43 w 50"/>
                  <a:gd name="T51" fmla="*/ 10 h 55"/>
                  <a:gd name="T52" fmla="*/ 49 w 50"/>
                  <a:gd name="T53" fmla="*/ 9 h 55"/>
                  <a:gd name="T54" fmla="*/ 49 w 50"/>
                  <a:gd name="T55" fmla="*/ 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55">
                    <a:moveTo>
                      <a:pt x="49" y="8"/>
                    </a:moveTo>
                    <a:cubicBezTo>
                      <a:pt x="46" y="7"/>
                      <a:pt x="44" y="8"/>
                      <a:pt x="41" y="9"/>
                    </a:cubicBezTo>
                    <a:cubicBezTo>
                      <a:pt x="39" y="10"/>
                      <a:pt x="38" y="11"/>
                      <a:pt x="37" y="13"/>
                    </a:cubicBezTo>
                    <a:cubicBezTo>
                      <a:pt x="36" y="13"/>
                      <a:pt x="36" y="14"/>
                      <a:pt x="35" y="14"/>
                    </a:cubicBezTo>
                    <a:cubicBezTo>
                      <a:pt x="32" y="16"/>
                      <a:pt x="35" y="14"/>
                      <a:pt x="35" y="13"/>
                    </a:cubicBezTo>
                    <a:cubicBezTo>
                      <a:pt x="37" y="6"/>
                      <a:pt x="27" y="2"/>
                      <a:pt x="22" y="1"/>
                    </a:cubicBezTo>
                    <a:cubicBezTo>
                      <a:pt x="15" y="0"/>
                      <a:pt x="4" y="7"/>
                      <a:pt x="2" y="14"/>
                    </a:cubicBezTo>
                    <a:cubicBezTo>
                      <a:pt x="2" y="16"/>
                      <a:pt x="4" y="21"/>
                      <a:pt x="5" y="22"/>
                    </a:cubicBezTo>
                    <a:cubicBezTo>
                      <a:pt x="5" y="23"/>
                      <a:pt x="6" y="24"/>
                      <a:pt x="7" y="25"/>
                    </a:cubicBezTo>
                    <a:cubicBezTo>
                      <a:pt x="8" y="26"/>
                      <a:pt x="13" y="29"/>
                      <a:pt x="13" y="28"/>
                    </a:cubicBezTo>
                    <a:cubicBezTo>
                      <a:pt x="7" y="32"/>
                      <a:pt x="0" y="30"/>
                      <a:pt x="2" y="40"/>
                    </a:cubicBezTo>
                    <a:cubicBezTo>
                      <a:pt x="3" y="44"/>
                      <a:pt x="4" y="46"/>
                      <a:pt x="7" y="48"/>
                    </a:cubicBezTo>
                    <a:cubicBezTo>
                      <a:pt x="9" y="50"/>
                      <a:pt x="13" y="54"/>
                      <a:pt x="17" y="55"/>
                    </a:cubicBezTo>
                    <a:cubicBezTo>
                      <a:pt x="19" y="55"/>
                      <a:pt x="20" y="55"/>
                      <a:pt x="22" y="53"/>
                    </a:cubicBezTo>
                    <a:cubicBezTo>
                      <a:pt x="23" y="52"/>
                      <a:pt x="23" y="51"/>
                      <a:pt x="24" y="49"/>
                    </a:cubicBezTo>
                    <a:cubicBezTo>
                      <a:pt x="24" y="48"/>
                      <a:pt x="25" y="40"/>
                      <a:pt x="26" y="43"/>
                    </a:cubicBezTo>
                    <a:cubicBezTo>
                      <a:pt x="27" y="49"/>
                      <a:pt x="30" y="55"/>
                      <a:pt x="37" y="53"/>
                    </a:cubicBezTo>
                    <a:cubicBezTo>
                      <a:pt x="37" y="53"/>
                      <a:pt x="37" y="52"/>
                      <a:pt x="37" y="52"/>
                    </a:cubicBezTo>
                    <a:cubicBezTo>
                      <a:pt x="34" y="50"/>
                      <a:pt x="31" y="46"/>
                      <a:pt x="31" y="42"/>
                    </a:cubicBezTo>
                    <a:cubicBezTo>
                      <a:pt x="32" y="40"/>
                      <a:pt x="33" y="38"/>
                      <a:pt x="35" y="36"/>
                    </a:cubicBezTo>
                    <a:cubicBezTo>
                      <a:pt x="36" y="35"/>
                      <a:pt x="37" y="34"/>
                      <a:pt x="37" y="33"/>
                    </a:cubicBezTo>
                    <a:cubicBezTo>
                      <a:pt x="38" y="31"/>
                      <a:pt x="37" y="28"/>
                      <a:pt x="36" y="27"/>
                    </a:cubicBezTo>
                    <a:cubicBezTo>
                      <a:pt x="35" y="24"/>
                      <a:pt x="35" y="27"/>
                      <a:pt x="36" y="23"/>
                    </a:cubicBezTo>
                    <a:cubicBezTo>
                      <a:pt x="36" y="20"/>
                      <a:pt x="36" y="17"/>
                      <a:pt x="37" y="14"/>
                    </a:cubicBezTo>
                    <a:cubicBezTo>
                      <a:pt x="38" y="13"/>
                      <a:pt x="40" y="12"/>
                      <a:pt x="41" y="11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6" y="9"/>
                      <a:pt x="48" y="9"/>
                      <a:pt x="49" y="9"/>
                    </a:cubicBezTo>
                    <a:cubicBezTo>
                      <a:pt x="50" y="9"/>
                      <a:pt x="50" y="8"/>
                      <a:pt x="49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488"/>
              <p:cNvSpPr/>
              <p:nvPr/>
            </p:nvSpPr>
            <p:spPr bwMode="auto">
              <a:xfrm>
                <a:off x="2806" y="1560"/>
                <a:ext cx="83" cy="129"/>
              </a:xfrm>
              <a:custGeom>
                <a:avLst/>
                <a:gdLst>
                  <a:gd name="T0" fmla="*/ 30 w 31"/>
                  <a:gd name="T1" fmla="*/ 28 h 48"/>
                  <a:gd name="T2" fmla="*/ 20 w 31"/>
                  <a:gd name="T3" fmla="*/ 24 h 48"/>
                  <a:gd name="T4" fmla="*/ 15 w 31"/>
                  <a:gd name="T5" fmla="*/ 21 h 48"/>
                  <a:gd name="T6" fmla="*/ 14 w 31"/>
                  <a:gd name="T7" fmla="*/ 19 h 48"/>
                  <a:gd name="T8" fmla="*/ 19 w 31"/>
                  <a:gd name="T9" fmla="*/ 1 h 48"/>
                  <a:gd name="T10" fmla="*/ 19 w 31"/>
                  <a:gd name="T11" fmla="*/ 0 h 48"/>
                  <a:gd name="T12" fmla="*/ 12 w 31"/>
                  <a:gd name="T13" fmla="*/ 3 h 48"/>
                  <a:gd name="T14" fmla="*/ 10 w 31"/>
                  <a:gd name="T15" fmla="*/ 25 h 48"/>
                  <a:gd name="T16" fmla="*/ 10 w 31"/>
                  <a:gd name="T17" fmla="*/ 28 h 48"/>
                  <a:gd name="T18" fmla="*/ 3 w 31"/>
                  <a:gd name="T19" fmla="*/ 34 h 48"/>
                  <a:gd name="T20" fmla="*/ 8 w 31"/>
                  <a:gd name="T21" fmla="*/ 48 h 48"/>
                  <a:gd name="T22" fmla="*/ 9 w 31"/>
                  <a:gd name="T23" fmla="*/ 48 h 48"/>
                  <a:gd name="T24" fmla="*/ 17 w 31"/>
                  <a:gd name="T25" fmla="*/ 42 h 48"/>
                  <a:gd name="T26" fmla="*/ 18 w 31"/>
                  <a:gd name="T27" fmla="*/ 41 h 48"/>
                  <a:gd name="T28" fmla="*/ 24 w 31"/>
                  <a:gd name="T29" fmla="*/ 35 h 48"/>
                  <a:gd name="T30" fmla="*/ 24 w 31"/>
                  <a:gd name="T31" fmla="*/ 36 h 48"/>
                  <a:gd name="T32" fmla="*/ 31 w 31"/>
                  <a:gd name="T33" fmla="*/ 28 h 48"/>
                  <a:gd name="T34" fmla="*/ 30 w 31"/>
                  <a:gd name="T35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48">
                    <a:moveTo>
                      <a:pt x="30" y="28"/>
                    </a:moveTo>
                    <a:cubicBezTo>
                      <a:pt x="30" y="28"/>
                      <a:pt x="20" y="24"/>
                      <a:pt x="20" y="24"/>
                    </a:cubicBezTo>
                    <a:cubicBezTo>
                      <a:pt x="18" y="23"/>
                      <a:pt x="15" y="23"/>
                      <a:pt x="15" y="21"/>
                    </a:cubicBezTo>
                    <a:cubicBezTo>
                      <a:pt x="15" y="20"/>
                      <a:pt x="15" y="20"/>
                      <a:pt x="14" y="19"/>
                    </a:cubicBezTo>
                    <a:cubicBezTo>
                      <a:pt x="7" y="15"/>
                      <a:pt x="15" y="4"/>
                      <a:pt x="19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6" y="1"/>
                      <a:pt x="14" y="2"/>
                      <a:pt x="12" y="3"/>
                    </a:cubicBezTo>
                    <a:cubicBezTo>
                      <a:pt x="4" y="7"/>
                      <a:pt x="2" y="19"/>
                      <a:pt x="10" y="25"/>
                    </a:cubicBezTo>
                    <a:cubicBezTo>
                      <a:pt x="13" y="27"/>
                      <a:pt x="15" y="26"/>
                      <a:pt x="10" y="28"/>
                    </a:cubicBezTo>
                    <a:cubicBezTo>
                      <a:pt x="7" y="30"/>
                      <a:pt x="5" y="31"/>
                      <a:pt x="3" y="34"/>
                    </a:cubicBezTo>
                    <a:cubicBezTo>
                      <a:pt x="0" y="38"/>
                      <a:pt x="5" y="45"/>
                      <a:pt x="8" y="48"/>
                    </a:cubicBezTo>
                    <a:cubicBezTo>
                      <a:pt x="8" y="48"/>
                      <a:pt x="9" y="48"/>
                      <a:pt x="9" y="48"/>
                    </a:cubicBezTo>
                    <a:cubicBezTo>
                      <a:pt x="11" y="45"/>
                      <a:pt x="14" y="44"/>
                      <a:pt x="17" y="42"/>
                    </a:cubicBezTo>
                    <a:cubicBezTo>
                      <a:pt x="17" y="42"/>
                      <a:pt x="18" y="41"/>
                      <a:pt x="18" y="41"/>
                    </a:cubicBezTo>
                    <a:cubicBezTo>
                      <a:pt x="19" y="40"/>
                      <a:pt x="24" y="35"/>
                      <a:pt x="24" y="35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30" y="35"/>
                      <a:pt x="29" y="32"/>
                      <a:pt x="31" y="28"/>
                    </a:cubicBezTo>
                    <a:cubicBezTo>
                      <a:pt x="31" y="28"/>
                      <a:pt x="31" y="28"/>
                      <a:pt x="30" y="28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489"/>
              <p:cNvSpPr/>
              <p:nvPr/>
            </p:nvSpPr>
            <p:spPr bwMode="auto">
              <a:xfrm>
                <a:off x="2863" y="1558"/>
                <a:ext cx="53" cy="48"/>
              </a:xfrm>
              <a:custGeom>
                <a:avLst/>
                <a:gdLst>
                  <a:gd name="T0" fmla="*/ 1 w 20"/>
                  <a:gd name="T1" fmla="*/ 1 h 18"/>
                  <a:gd name="T2" fmla="*/ 1 w 20"/>
                  <a:gd name="T3" fmla="*/ 2 h 18"/>
                  <a:gd name="T4" fmla="*/ 2 w 20"/>
                  <a:gd name="T5" fmla="*/ 2 h 18"/>
                  <a:gd name="T6" fmla="*/ 5 w 20"/>
                  <a:gd name="T7" fmla="*/ 8 h 18"/>
                  <a:gd name="T8" fmla="*/ 11 w 20"/>
                  <a:gd name="T9" fmla="*/ 17 h 18"/>
                  <a:gd name="T10" fmla="*/ 12 w 20"/>
                  <a:gd name="T11" fmla="*/ 17 h 18"/>
                  <a:gd name="T12" fmla="*/ 1 w 2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1" y="1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4"/>
                      <a:pt x="4" y="6"/>
                      <a:pt x="5" y="8"/>
                    </a:cubicBezTo>
                    <a:cubicBezTo>
                      <a:pt x="8" y="11"/>
                      <a:pt x="11" y="13"/>
                      <a:pt x="11" y="17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20" y="11"/>
                      <a:pt x="8" y="0"/>
                      <a:pt x="1" y="1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490"/>
              <p:cNvSpPr/>
              <p:nvPr/>
            </p:nvSpPr>
            <p:spPr bwMode="auto">
              <a:xfrm>
                <a:off x="2857" y="1598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8 w 13"/>
                  <a:gd name="T3" fmla="*/ 5 h 11"/>
                  <a:gd name="T4" fmla="*/ 5 w 13"/>
                  <a:gd name="T5" fmla="*/ 3 h 11"/>
                  <a:gd name="T6" fmla="*/ 3 w 13"/>
                  <a:gd name="T7" fmla="*/ 2 h 11"/>
                  <a:gd name="T8" fmla="*/ 1 w 13"/>
                  <a:gd name="T9" fmla="*/ 0 h 11"/>
                  <a:gd name="T10" fmla="*/ 0 w 13"/>
                  <a:gd name="T11" fmla="*/ 1 h 11"/>
                  <a:gd name="T12" fmla="*/ 3 w 13"/>
                  <a:gd name="T13" fmla="*/ 3 h 11"/>
                  <a:gd name="T14" fmla="*/ 5 w 13"/>
                  <a:gd name="T15" fmla="*/ 6 h 11"/>
                  <a:gd name="T16" fmla="*/ 7 w 13"/>
                  <a:gd name="T17" fmla="*/ 7 h 11"/>
                  <a:gd name="T18" fmla="*/ 10 w 13"/>
                  <a:gd name="T19" fmla="*/ 10 h 11"/>
                  <a:gd name="T20" fmla="*/ 10 w 13"/>
                  <a:gd name="T21" fmla="*/ 10 h 11"/>
                  <a:gd name="T22" fmla="*/ 10 w 13"/>
                  <a:gd name="T23" fmla="*/ 11 h 11"/>
                  <a:gd name="T24" fmla="*/ 11 w 13"/>
                  <a:gd name="T25" fmla="*/ 11 h 11"/>
                  <a:gd name="T26" fmla="*/ 11 w 13"/>
                  <a:gd name="T27" fmla="*/ 10 h 11"/>
                  <a:gd name="T28" fmla="*/ 12 w 13"/>
                  <a:gd name="T29" fmla="*/ 9 h 11"/>
                  <a:gd name="T30" fmla="*/ 12 w 13"/>
                  <a:gd name="T3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7"/>
                      <a:pt x="9" y="6"/>
                      <a:pt x="8" y="5"/>
                    </a:cubicBezTo>
                    <a:cubicBezTo>
                      <a:pt x="7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3" y="4"/>
                      <a:pt x="4" y="5"/>
                      <a:pt x="5" y="6"/>
                    </a:cubicBezTo>
                    <a:cubicBezTo>
                      <a:pt x="5" y="7"/>
                      <a:pt x="6" y="7"/>
                      <a:pt x="7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2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491"/>
              <p:cNvSpPr/>
              <p:nvPr/>
            </p:nvSpPr>
            <p:spPr bwMode="auto">
              <a:xfrm>
                <a:off x="2889" y="1603"/>
                <a:ext cx="54" cy="78"/>
              </a:xfrm>
              <a:custGeom>
                <a:avLst/>
                <a:gdLst>
                  <a:gd name="T0" fmla="*/ 19 w 20"/>
                  <a:gd name="T1" fmla="*/ 0 h 29"/>
                  <a:gd name="T2" fmla="*/ 17 w 20"/>
                  <a:gd name="T3" fmla="*/ 1 h 29"/>
                  <a:gd name="T4" fmla="*/ 17 w 20"/>
                  <a:gd name="T5" fmla="*/ 1 h 29"/>
                  <a:gd name="T6" fmla="*/ 12 w 20"/>
                  <a:gd name="T7" fmla="*/ 5 h 29"/>
                  <a:gd name="T8" fmla="*/ 12 w 20"/>
                  <a:gd name="T9" fmla="*/ 5 h 29"/>
                  <a:gd name="T10" fmla="*/ 12 w 20"/>
                  <a:gd name="T11" fmla="*/ 5 h 29"/>
                  <a:gd name="T12" fmla="*/ 11 w 20"/>
                  <a:gd name="T13" fmla="*/ 5 h 29"/>
                  <a:gd name="T14" fmla="*/ 4 w 20"/>
                  <a:gd name="T15" fmla="*/ 9 h 29"/>
                  <a:gd name="T16" fmla="*/ 4 w 20"/>
                  <a:gd name="T17" fmla="*/ 8 h 29"/>
                  <a:gd name="T18" fmla="*/ 3 w 20"/>
                  <a:gd name="T19" fmla="*/ 8 h 29"/>
                  <a:gd name="T20" fmla="*/ 0 w 20"/>
                  <a:gd name="T21" fmla="*/ 12 h 29"/>
                  <a:gd name="T22" fmla="*/ 2 w 20"/>
                  <a:gd name="T23" fmla="*/ 17 h 29"/>
                  <a:gd name="T24" fmla="*/ 4 w 20"/>
                  <a:gd name="T25" fmla="*/ 19 h 29"/>
                  <a:gd name="T26" fmla="*/ 9 w 20"/>
                  <a:gd name="T27" fmla="*/ 29 h 29"/>
                  <a:gd name="T28" fmla="*/ 10 w 20"/>
                  <a:gd name="T29" fmla="*/ 29 h 29"/>
                  <a:gd name="T30" fmla="*/ 9 w 20"/>
                  <a:gd name="T31" fmla="*/ 21 h 29"/>
                  <a:gd name="T32" fmla="*/ 7 w 20"/>
                  <a:gd name="T33" fmla="*/ 15 h 29"/>
                  <a:gd name="T34" fmla="*/ 7 w 20"/>
                  <a:gd name="T35" fmla="*/ 13 h 29"/>
                  <a:gd name="T36" fmla="*/ 9 w 20"/>
                  <a:gd name="T37" fmla="*/ 11 h 29"/>
                  <a:gd name="T38" fmla="*/ 12 w 20"/>
                  <a:gd name="T39" fmla="*/ 6 h 29"/>
                  <a:gd name="T40" fmla="*/ 12 w 20"/>
                  <a:gd name="T41" fmla="*/ 6 h 29"/>
                  <a:gd name="T42" fmla="*/ 13 w 20"/>
                  <a:gd name="T43" fmla="*/ 5 h 29"/>
                  <a:gd name="T44" fmla="*/ 15 w 20"/>
                  <a:gd name="T45" fmla="*/ 4 h 29"/>
                  <a:gd name="T46" fmla="*/ 15 w 20"/>
                  <a:gd name="T47" fmla="*/ 3 h 29"/>
                  <a:gd name="T48" fmla="*/ 18 w 20"/>
                  <a:gd name="T49" fmla="*/ 2 h 29"/>
                  <a:gd name="T50" fmla="*/ 19 w 20"/>
                  <a:gd name="T51" fmla="*/ 1 h 29"/>
                  <a:gd name="T52" fmla="*/ 19 w 20"/>
                  <a:gd name="T5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29">
                    <a:moveTo>
                      <a:pt x="19" y="0"/>
                    </a:moveTo>
                    <a:cubicBezTo>
                      <a:pt x="18" y="0"/>
                      <a:pt x="18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2"/>
                      <a:pt x="14" y="3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9" y="8"/>
                      <a:pt x="6" y="7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10"/>
                      <a:pt x="1" y="10"/>
                      <a:pt x="0" y="12"/>
                    </a:cubicBezTo>
                    <a:cubicBezTo>
                      <a:pt x="0" y="13"/>
                      <a:pt x="2" y="18"/>
                      <a:pt x="2" y="17"/>
                    </a:cubicBezTo>
                    <a:cubicBezTo>
                      <a:pt x="2" y="18"/>
                      <a:pt x="3" y="18"/>
                      <a:pt x="4" y="19"/>
                    </a:cubicBezTo>
                    <a:cubicBezTo>
                      <a:pt x="7" y="21"/>
                      <a:pt x="9" y="25"/>
                      <a:pt x="9" y="29"/>
                    </a:cubicBezTo>
                    <a:cubicBezTo>
                      <a:pt x="9" y="29"/>
                      <a:pt x="10" y="29"/>
                      <a:pt x="10" y="29"/>
                    </a:cubicBezTo>
                    <a:cubicBezTo>
                      <a:pt x="11" y="26"/>
                      <a:pt x="10" y="23"/>
                      <a:pt x="9" y="21"/>
                    </a:cubicBezTo>
                    <a:cubicBezTo>
                      <a:pt x="8" y="19"/>
                      <a:pt x="7" y="17"/>
                      <a:pt x="7" y="15"/>
                    </a:cubicBezTo>
                    <a:cubicBezTo>
                      <a:pt x="7" y="15"/>
                      <a:pt x="8" y="14"/>
                      <a:pt x="7" y="13"/>
                    </a:cubicBezTo>
                    <a:cubicBezTo>
                      <a:pt x="6" y="11"/>
                      <a:pt x="8" y="13"/>
                      <a:pt x="9" y="11"/>
                    </a:cubicBezTo>
                    <a:cubicBezTo>
                      <a:pt x="10" y="10"/>
                      <a:pt x="11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4" y="5"/>
                      <a:pt x="14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7" y="3"/>
                      <a:pt x="18" y="3"/>
                      <a:pt x="18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1"/>
                      <a:pt x="20" y="0"/>
                      <a:pt x="19" y="0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492"/>
              <p:cNvSpPr/>
              <p:nvPr/>
            </p:nvSpPr>
            <p:spPr bwMode="auto">
              <a:xfrm>
                <a:off x="2806" y="1576"/>
                <a:ext cx="46" cy="102"/>
              </a:xfrm>
              <a:custGeom>
                <a:avLst/>
                <a:gdLst>
                  <a:gd name="T0" fmla="*/ 17 w 17"/>
                  <a:gd name="T1" fmla="*/ 20 h 38"/>
                  <a:gd name="T2" fmla="*/ 8 w 17"/>
                  <a:gd name="T3" fmla="*/ 1 h 38"/>
                  <a:gd name="T4" fmla="*/ 7 w 17"/>
                  <a:gd name="T5" fmla="*/ 1 h 38"/>
                  <a:gd name="T6" fmla="*/ 6 w 17"/>
                  <a:gd name="T7" fmla="*/ 6 h 38"/>
                  <a:gd name="T8" fmla="*/ 5 w 17"/>
                  <a:gd name="T9" fmla="*/ 14 h 38"/>
                  <a:gd name="T10" fmla="*/ 12 w 17"/>
                  <a:gd name="T11" fmla="*/ 22 h 38"/>
                  <a:gd name="T12" fmla="*/ 5 w 17"/>
                  <a:gd name="T13" fmla="*/ 37 h 38"/>
                  <a:gd name="T14" fmla="*/ 6 w 17"/>
                  <a:gd name="T15" fmla="*/ 37 h 38"/>
                  <a:gd name="T16" fmla="*/ 12 w 17"/>
                  <a:gd name="T17" fmla="*/ 26 h 38"/>
                  <a:gd name="T18" fmla="*/ 17 w 17"/>
                  <a:gd name="T19" fmla="*/ 21 h 38"/>
                  <a:gd name="T20" fmla="*/ 17 w 17"/>
                  <a:gd name="T2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38">
                    <a:moveTo>
                      <a:pt x="17" y="20"/>
                    </a:moveTo>
                    <a:cubicBezTo>
                      <a:pt x="8" y="17"/>
                      <a:pt x="6" y="10"/>
                      <a:pt x="8" y="1"/>
                    </a:cubicBezTo>
                    <a:cubicBezTo>
                      <a:pt x="9" y="1"/>
                      <a:pt x="8" y="0"/>
                      <a:pt x="7" y="1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5" y="9"/>
                      <a:pt x="4" y="12"/>
                      <a:pt x="5" y="14"/>
                    </a:cubicBezTo>
                    <a:cubicBezTo>
                      <a:pt x="6" y="16"/>
                      <a:pt x="11" y="22"/>
                      <a:pt x="12" y="22"/>
                    </a:cubicBezTo>
                    <a:cubicBezTo>
                      <a:pt x="5" y="25"/>
                      <a:pt x="0" y="29"/>
                      <a:pt x="5" y="37"/>
                    </a:cubicBezTo>
                    <a:cubicBezTo>
                      <a:pt x="5" y="38"/>
                      <a:pt x="6" y="38"/>
                      <a:pt x="6" y="37"/>
                    </a:cubicBezTo>
                    <a:cubicBezTo>
                      <a:pt x="6" y="32"/>
                      <a:pt x="8" y="29"/>
                      <a:pt x="12" y="26"/>
                    </a:cubicBezTo>
                    <a:cubicBezTo>
                      <a:pt x="14" y="25"/>
                      <a:pt x="15" y="23"/>
                      <a:pt x="17" y="21"/>
                    </a:cubicBezTo>
                    <a:cubicBezTo>
                      <a:pt x="17" y="21"/>
                      <a:pt x="17" y="20"/>
                      <a:pt x="17" y="2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493"/>
              <p:cNvSpPr/>
              <p:nvPr/>
            </p:nvSpPr>
            <p:spPr bwMode="auto">
              <a:xfrm>
                <a:off x="2879" y="1608"/>
                <a:ext cx="29" cy="38"/>
              </a:xfrm>
              <a:custGeom>
                <a:avLst/>
                <a:gdLst>
                  <a:gd name="T0" fmla="*/ 9 w 11"/>
                  <a:gd name="T1" fmla="*/ 2 h 14"/>
                  <a:gd name="T2" fmla="*/ 3 w 11"/>
                  <a:gd name="T3" fmla="*/ 3 h 14"/>
                  <a:gd name="T4" fmla="*/ 1 w 11"/>
                  <a:gd name="T5" fmla="*/ 4 h 14"/>
                  <a:gd name="T6" fmla="*/ 0 w 11"/>
                  <a:gd name="T7" fmla="*/ 6 h 14"/>
                  <a:gd name="T8" fmla="*/ 0 w 11"/>
                  <a:gd name="T9" fmla="*/ 11 h 14"/>
                  <a:gd name="T10" fmla="*/ 8 w 11"/>
                  <a:gd name="T11" fmla="*/ 12 h 14"/>
                  <a:gd name="T12" fmla="*/ 9 w 11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9" y="2"/>
                    </a:moveTo>
                    <a:cubicBezTo>
                      <a:pt x="8" y="0"/>
                      <a:pt x="4" y="1"/>
                      <a:pt x="3" y="3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6" y="14"/>
                      <a:pt x="8" y="12"/>
                    </a:cubicBezTo>
                    <a:cubicBezTo>
                      <a:pt x="11" y="10"/>
                      <a:pt x="11" y="5"/>
                      <a:pt x="9" y="2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494"/>
              <p:cNvSpPr/>
              <p:nvPr/>
            </p:nvSpPr>
            <p:spPr bwMode="auto">
              <a:xfrm>
                <a:off x="2881" y="1622"/>
                <a:ext cx="22" cy="21"/>
              </a:xfrm>
              <a:custGeom>
                <a:avLst/>
                <a:gdLst>
                  <a:gd name="T0" fmla="*/ 7 w 8"/>
                  <a:gd name="T1" fmla="*/ 1 h 8"/>
                  <a:gd name="T2" fmla="*/ 5 w 8"/>
                  <a:gd name="T3" fmla="*/ 0 h 8"/>
                  <a:gd name="T4" fmla="*/ 2 w 8"/>
                  <a:gd name="T5" fmla="*/ 2 h 8"/>
                  <a:gd name="T6" fmla="*/ 1 w 8"/>
                  <a:gd name="T7" fmla="*/ 3 h 8"/>
                  <a:gd name="T8" fmla="*/ 2 w 8"/>
                  <a:gd name="T9" fmla="*/ 4 h 8"/>
                  <a:gd name="T10" fmla="*/ 1 w 8"/>
                  <a:gd name="T11" fmla="*/ 7 h 8"/>
                  <a:gd name="T12" fmla="*/ 2 w 8"/>
                  <a:gd name="T13" fmla="*/ 8 h 8"/>
                  <a:gd name="T14" fmla="*/ 8 w 8"/>
                  <a:gd name="T15" fmla="*/ 3 h 8"/>
                  <a:gd name="T16" fmla="*/ 7 w 8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1" y="5"/>
                      <a:pt x="0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6"/>
                      <a:pt x="8" y="6"/>
                      <a:pt x="8" y="3"/>
                    </a:cubicBezTo>
                    <a:cubicBezTo>
                      <a:pt x="8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495"/>
              <p:cNvSpPr/>
              <p:nvPr/>
            </p:nvSpPr>
            <p:spPr bwMode="auto">
              <a:xfrm>
                <a:off x="2895" y="1622"/>
                <a:ext cx="5" cy="8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3 h 3"/>
                  <a:gd name="T4" fmla="*/ 1 w 2"/>
                  <a:gd name="T5" fmla="*/ 3 h 3"/>
                  <a:gd name="T6" fmla="*/ 2 w 2"/>
                  <a:gd name="T7" fmla="*/ 3 h 3"/>
                  <a:gd name="T8" fmla="*/ 2 w 2"/>
                  <a:gd name="T9" fmla="*/ 2 h 3"/>
                  <a:gd name="T10" fmla="*/ 0 w 2"/>
                  <a:gd name="T11" fmla="*/ 0 h 3"/>
                  <a:gd name="T12" fmla="*/ 1 w 2"/>
                  <a:gd name="T13" fmla="*/ 1 h 3"/>
                  <a:gd name="T14" fmla="*/ 1 w 2"/>
                  <a:gd name="T15" fmla="*/ 2 h 3"/>
                  <a:gd name="T16" fmla="*/ 1 w 2"/>
                  <a:gd name="T17" fmla="*/ 2 h 3"/>
                  <a:gd name="T18" fmla="*/ 1 w 2"/>
                  <a:gd name="T19" fmla="*/ 2 h 3"/>
                  <a:gd name="T20" fmla="*/ 2 w 2"/>
                  <a:gd name="T21" fmla="*/ 2 h 3"/>
                  <a:gd name="T22" fmla="*/ 1 w 2"/>
                  <a:gd name="T23" fmla="*/ 1 h 3"/>
                  <a:gd name="T24" fmla="*/ 0 w 2"/>
                  <a:gd name="T2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0" y="0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496"/>
              <p:cNvSpPr/>
              <p:nvPr/>
            </p:nvSpPr>
            <p:spPr bwMode="auto">
              <a:xfrm>
                <a:off x="2897" y="1627"/>
                <a:ext cx="6" cy="6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497"/>
              <p:cNvSpPr/>
              <p:nvPr/>
            </p:nvSpPr>
            <p:spPr bwMode="auto">
              <a:xfrm>
                <a:off x="2895" y="1624"/>
                <a:ext cx="2" cy="9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498"/>
              <p:cNvSpPr/>
              <p:nvPr/>
            </p:nvSpPr>
            <p:spPr bwMode="auto">
              <a:xfrm>
                <a:off x="2884" y="163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2 w 3"/>
                  <a:gd name="T5" fmla="*/ 1 h 2"/>
                  <a:gd name="T6" fmla="*/ 1 w 3"/>
                  <a:gd name="T7" fmla="*/ 0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499"/>
              <p:cNvSpPr/>
              <p:nvPr/>
            </p:nvSpPr>
            <p:spPr bwMode="auto">
              <a:xfrm>
                <a:off x="2887" y="163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500"/>
              <p:cNvSpPr/>
              <p:nvPr/>
            </p:nvSpPr>
            <p:spPr bwMode="auto">
              <a:xfrm>
                <a:off x="2900" y="1467"/>
                <a:ext cx="166" cy="144"/>
              </a:xfrm>
              <a:custGeom>
                <a:avLst/>
                <a:gdLst>
                  <a:gd name="T0" fmla="*/ 60 w 62"/>
                  <a:gd name="T1" fmla="*/ 15 h 54"/>
                  <a:gd name="T2" fmla="*/ 52 w 62"/>
                  <a:gd name="T3" fmla="*/ 14 h 54"/>
                  <a:gd name="T4" fmla="*/ 46 w 62"/>
                  <a:gd name="T5" fmla="*/ 18 h 54"/>
                  <a:gd name="T6" fmla="*/ 46 w 62"/>
                  <a:gd name="T7" fmla="*/ 18 h 54"/>
                  <a:gd name="T8" fmla="*/ 47 w 62"/>
                  <a:gd name="T9" fmla="*/ 14 h 54"/>
                  <a:gd name="T10" fmla="*/ 45 w 62"/>
                  <a:gd name="T11" fmla="*/ 3 h 54"/>
                  <a:gd name="T12" fmla="*/ 32 w 62"/>
                  <a:gd name="T13" fmla="*/ 2 h 54"/>
                  <a:gd name="T14" fmla="*/ 28 w 62"/>
                  <a:gd name="T15" fmla="*/ 14 h 54"/>
                  <a:gd name="T16" fmla="*/ 20 w 62"/>
                  <a:gd name="T17" fmla="*/ 9 h 54"/>
                  <a:gd name="T18" fmla="*/ 8 w 62"/>
                  <a:gd name="T19" fmla="*/ 12 h 54"/>
                  <a:gd name="T20" fmla="*/ 8 w 62"/>
                  <a:gd name="T21" fmla="*/ 24 h 54"/>
                  <a:gd name="T22" fmla="*/ 14 w 62"/>
                  <a:gd name="T23" fmla="*/ 27 h 54"/>
                  <a:gd name="T24" fmla="*/ 9 w 62"/>
                  <a:gd name="T25" fmla="*/ 29 h 54"/>
                  <a:gd name="T26" fmla="*/ 20 w 62"/>
                  <a:gd name="T27" fmla="*/ 50 h 54"/>
                  <a:gd name="T28" fmla="*/ 33 w 62"/>
                  <a:gd name="T29" fmla="*/ 44 h 54"/>
                  <a:gd name="T30" fmla="*/ 37 w 62"/>
                  <a:gd name="T31" fmla="*/ 47 h 54"/>
                  <a:gd name="T32" fmla="*/ 44 w 62"/>
                  <a:gd name="T33" fmla="*/ 52 h 54"/>
                  <a:gd name="T34" fmla="*/ 52 w 62"/>
                  <a:gd name="T35" fmla="*/ 47 h 54"/>
                  <a:gd name="T36" fmla="*/ 56 w 62"/>
                  <a:gd name="T37" fmla="*/ 32 h 54"/>
                  <a:gd name="T38" fmla="*/ 51 w 62"/>
                  <a:gd name="T39" fmla="*/ 29 h 54"/>
                  <a:gd name="T40" fmla="*/ 58 w 62"/>
                  <a:gd name="T41" fmla="*/ 27 h 54"/>
                  <a:gd name="T42" fmla="*/ 60 w 62"/>
                  <a:gd name="T43" fmla="*/ 1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54">
                    <a:moveTo>
                      <a:pt x="60" y="15"/>
                    </a:moveTo>
                    <a:cubicBezTo>
                      <a:pt x="58" y="12"/>
                      <a:pt x="55" y="13"/>
                      <a:pt x="52" y="14"/>
                    </a:cubicBezTo>
                    <a:cubicBezTo>
                      <a:pt x="50" y="15"/>
                      <a:pt x="48" y="16"/>
                      <a:pt x="46" y="18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7" y="17"/>
                      <a:pt x="47" y="16"/>
                      <a:pt x="47" y="14"/>
                    </a:cubicBezTo>
                    <a:cubicBezTo>
                      <a:pt x="48" y="10"/>
                      <a:pt x="49" y="6"/>
                      <a:pt x="45" y="3"/>
                    </a:cubicBezTo>
                    <a:cubicBezTo>
                      <a:pt x="43" y="1"/>
                      <a:pt x="34" y="0"/>
                      <a:pt x="32" y="2"/>
                    </a:cubicBezTo>
                    <a:cubicBezTo>
                      <a:pt x="28" y="5"/>
                      <a:pt x="28" y="9"/>
                      <a:pt x="28" y="14"/>
                    </a:cubicBezTo>
                    <a:cubicBezTo>
                      <a:pt x="26" y="11"/>
                      <a:pt x="23" y="10"/>
                      <a:pt x="20" y="9"/>
                    </a:cubicBezTo>
                    <a:cubicBezTo>
                      <a:pt x="17" y="7"/>
                      <a:pt x="10" y="9"/>
                      <a:pt x="8" y="12"/>
                    </a:cubicBezTo>
                    <a:cubicBezTo>
                      <a:pt x="6" y="16"/>
                      <a:pt x="4" y="21"/>
                      <a:pt x="8" y="24"/>
                    </a:cubicBezTo>
                    <a:cubicBezTo>
                      <a:pt x="9" y="26"/>
                      <a:pt x="11" y="26"/>
                      <a:pt x="14" y="27"/>
                    </a:cubicBezTo>
                    <a:cubicBezTo>
                      <a:pt x="14" y="27"/>
                      <a:pt x="10" y="28"/>
                      <a:pt x="9" y="29"/>
                    </a:cubicBezTo>
                    <a:cubicBezTo>
                      <a:pt x="0" y="36"/>
                      <a:pt x="11" y="50"/>
                      <a:pt x="20" y="50"/>
                    </a:cubicBezTo>
                    <a:cubicBezTo>
                      <a:pt x="25" y="50"/>
                      <a:pt x="30" y="49"/>
                      <a:pt x="33" y="44"/>
                    </a:cubicBezTo>
                    <a:cubicBezTo>
                      <a:pt x="35" y="41"/>
                      <a:pt x="35" y="44"/>
                      <a:pt x="37" y="47"/>
                    </a:cubicBezTo>
                    <a:cubicBezTo>
                      <a:pt x="39" y="49"/>
                      <a:pt x="41" y="52"/>
                      <a:pt x="44" y="52"/>
                    </a:cubicBezTo>
                    <a:cubicBezTo>
                      <a:pt x="48" y="54"/>
                      <a:pt x="50" y="51"/>
                      <a:pt x="52" y="47"/>
                    </a:cubicBezTo>
                    <a:cubicBezTo>
                      <a:pt x="54" y="42"/>
                      <a:pt x="59" y="38"/>
                      <a:pt x="56" y="32"/>
                    </a:cubicBezTo>
                    <a:cubicBezTo>
                      <a:pt x="55" y="30"/>
                      <a:pt x="53" y="30"/>
                      <a:pt x="51" y="29"/>
                    </a:cubicBezTo>
                    <a:cubicBezTo>
                      <a:pt x="53" y="30"/>
                      <a:pt x="56" y="29"/>
                      <a:pt x="58" y="27"/>
                    </a:cubicBezTo>
                    <a:cubicBezTo>
                      <a:pt x="62" y="25"/>
                      <a:pt x="61" y="19"/>
                      <a:pt x="60" y="15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501"/>
              <p:cNvSpPr/>
              <p:nvPr/>
            </p:nvSpPr>
            <p:spPr bwMode="auto">
              <a:xfrm>
                <a:off x="2996" y="1469"/>
                <a:ext cx="46" cy="64"/>
              </a:xfrm>
              <a:custGeom>
                <a:avLst/>
                <a:gdLst>
                  <a:gd name="T0" fmla="*/ 16 w 17"/>
                  <a:gd name="T1" fmla="*/ 14 h 24"/>
                  <a:gd name="T2" fmla="*/ 15 w 17"/>
                  <a:gd name="T3" fmla="*/ 14 h 24"/>
                  <a:gd name="T4" fmla="*/ 15 w 17"/>
                  <a:gd name="T5" fmla="*/ 14 h 24"/>
                  <a:gd name="T6" fmla="*/ 14 w 17"/>
                  <a:gd name="T7" fmla="*/ 15 h 24"/>
                  <a:gd name="T8" fmla="*/ 10 w 17"/>
                  <a:gd name="T9" fmla="*/ 17 h 24"/>
                  <a:gd name="T10" fmla="*/ 6 w 17"/>
                  <a:gd name="T11" fmla="*/ 0 h 24"/>
                  <a:gd name="T12" fmla="*/ 6 w 17"/>
                  <a:gd name="T13" fmla="*/ 1 h 24"/>
                  <a:gd name="T14" fmla="*/ 5 w 17"/>
                  <a:gd name="T15" fmla="*/ 8 h 24"/>
                  <a:gd name="T16" fmla="*/ 5 w 17"/>
                  <a:gd name="T17" fmla="*/ 9 h 24"/>
                  <a:gd name="T18" fmla="*/ 5 w 17"/>
                  <a:gd name="T19" fmla="*/ 15 h 24"/>
                  <a:gd name="T20" fmla="*/ 3 w 17"/>
                  <a:gd name="T21" fmla="*/ 18 h 24"/>
                  <a:gd name="T22" fmla="*/ 0 w 17"/>
                  <a:gd name="T23" fmla="*/ 23 h 24"/>
                  <a:gd name="T24" fmla="*/ 1 w 17"/>
                  <a:gd name="T25" fmla="*/ 24 h 24"/>
                  <a:gd name="T26" fmla="*/ 5 w 17"/>
                  <a:gd name="T27" fmla="*/ 23 h 24"/>
                  <a:gd name="T28" fmla="*/ 14 w 17"/>
                  <a:gd name="T29" fmla="*/ 16 h 24"/>
                  <a:gd name="T30" fmla="*/ 16 w 17"/>
                  <a:gd name="T31" fmla="*/ 14 h 24"/>
                  <a:gd name="T32" fmla="*/ 16 w 17"/>
                  <a:gd name="T33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4" y="15"/>
                    </a:cubicBezTo>
                    <a:cubicBezTo>
                      <a:pt x="13" y="16"/>
                      <a:pt x="11" y="16"/>
                      <a:pt x="10" y="17"/>
                    </a:cubicBezTo>
                    <a:cubicBezTo>
                      <a:pt x="13" y="11"/>
                      <a:pt x="13" y="3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3"/>
                      <a:pt x="5" y="15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2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3"/>
                      <a:pt x="4" y="24"/>
                      <a:pt x="5" y="23"/>
                    </a:cubicBezTo>
                    <a:cubicBezTo>
                      <a:pt x="8" y="20"/>
                      <a:pt x="11" y="18"/>
                      <a:pt x="14" y="16"/>
                    </a:cubicBezTo>
                    <a:cubicBezTo>
                      <a:pt x="15" y="15"/>
                      <a:pt x="16" y="15"/>
                      <a:pt x="16" y="14"/>
                    </a:cubicBezTo>
                    <a:cubicBezTo>
                      <a:pt x="17" y="14"/>
                      <a:pt x="16" y="13"/>
                      <a:pt x="16" y="14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502"/>
              <p:cNvSpPr/>
              <p:nvPr/>
            </p:nvSpPr>
            <p:spPr bwMode="auto">
              <a:xfrm>
                <a:off x="2911" y="1483"/>
                <a:ext cx="149" cy="123"/>
              </a:xfrm>
              <a:custGeom>
                <a:avLst/>
                <a:gdLst>
                  <a:gd name="T0" fmla="*/ 55 w 56"/>
                  <a:gd name="T1" fmla="*/ 16 h 46"/>
                  <a:gd name="T2" fmla="*/ 56 w 56"/>
                  <a:gd name="T3" fmla="*/ 16 h 46"/>
                  <a:gd name="T4" fmla="*/ 54 w 56"/>
                  <a:gd name="T5" fmla="*/ 9 h 46"/>
                  <a:gd name="T6" fmla="*/ 53 w 56"/>
                  <a:gd name="T7" fmla="*/ 9 h 46"/>
                  <a:gd name="T8" fmla="*/ 52 w 56"/>
                  <a:gd name="T9" fmla="*/ 12 h 46"/>
                  <a:gd name="T10" fmla="*/ 48 w 56"/>
                  <a:gd name="T11" fmla="*/ 19 h 46"/>
                  <a:gd name="T12" fmla="*/ 47 w 56"/>
                  <a:gd name="T13" fmla="*/ 18 h 46"/>
                  <a:gd name="T14" fmla="*/ 37 w 56"/>
                  <a:gd name="T15" fmla="*/ 26 h 46"/>
                  <a:gd name="T16" fmla="*/ 34 w 56"/>
                  <a:gd name="T17" fmla="*/ 24 h 46"/>
                  <a:gd name="T18" fmla="*/ 31 w 56"/>
                  <a:gd name="T19" fmla="*/ 23 h 46"/>
                  <a:gd name="T20" fmla="*/ 29 w 56"/>
                  <a:gd name="T21" fmla="*/ 23 h 46"/>
                  <a:gd name="T22" fmla="*/ 27 w 56"/>
                  <a:gd name="T23" fmla="*/ 17 h 46"/>
                  <a:gd name="T24" fmla="*/ 25 w 56"/>
                  <a:gd name="T25" fmla="*/ 9 h 46"/>
                  <a:gd name="T26" fmla="*/ 23 w 56"/>
                  <a:gd name="T27" fmla="*/ 8 h 46"/>
                  <a:gd name="T28" fmla="*/ 7 w 56"/>
                  <a:gd name="T29" fmla="*/ 4 h 46"/>
                  <a:gd name="T30" fmla="*/ 4 w 56"/>
                  <a:gd name="T31" fmla="*/ 19 h 46"/>
                  <a:gd name="T32" fmla="*/ 6 w 56"/>
                  <a:gd name="T33" fmla="*/ 23 h 46"/>
                  <a:gd name="T34" fmla="*/ 2 w 56"/>
                  <a:gd name="T35" fmla="*/ 29 h 46"/>
                  <a:gd name="T36" fmla="*/ 18 w 56"/>
                  <a:gd name="T37" fmla="*/ 43 h 46"/>
                  <a:gd name="T38" fmla="*/ 27 w 56"/>
                  <a:gd name="T39" fmla="*/ 42 h 46"/>
                  <a:gd name="T40" fmla="*/ 29 w 56"/>
                  <a:gd name="T41" fmla="*/ 38 h 46"/>
                  <a:gd name="T42" fmla="*/ 35 w 56"/>
                  <a:gd name="T43" fmla="*/ 41 h 46"/>
                  <a:gd name="T44" fmla="*/ 41 w 56"/>
                  <a:gd name="T45" fmla="*/ 46 h 46"/>
                  <a:gd name="T46" fmla="*/ 47 w 56"/>
                  <a:gd name="T47" fmla="*/ 40 h 46"/>
                  <a:gd name="T48" fmla="*/ 52 w 56"/>
                  <a:gd name="T49" fmla="*/ 28 h 46"/>
                  <a:gd name="T50" fmla="*/ 50 w 56"/>
                  <a:gd name="T51" fmla="*/ 25 h 46"/>
                  <a:gd name="T52" fmla="*/ 49 w 56"/>
                  <a:gd name="T53" fmla="*/ 23 h 46"/>
                  <a:gd name="T54" fmla="*/ 54 w 56"/>
                  <a:gd name="T55" fmla="*/ 21 h 46"/>
                  <a:gd name="T56" fmla="*/ 54 w 56"/>
                  <a:gd name="T57" fmla="*/ 21 h 46"/>
                  <a:gd name="T58" fmla="*/ 55 w 56"/>
                  <a:gd name="T59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6">
                    <a:moveTo>
                      <a:pt x="55" y="16"/>
                    </a:moveTo>
                    <a:cubicBezTo>
                      <a:pt x="56" y="16"/>
                      <a:pt x="56" y="16"/>
                      <a:pt x="56" y="16"/>
                    </a:cubicBezTo>
                    <a:cubicBezTo>
                      <a:pt x="56" y="13"/>
                      <a:pt x="55" y="11"/>
                      <a:pt x="54" y="9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10"/>
                      <a:pt x="53" y="11"/>
                      <a:pt x="52" y="12"/>
                    </a:cubicBezTo>
                    <a:cubicBezTo>
                      <a:pt x="51" y="16"/>
                      <a:pt x="50" y="16"/>
                      <a:pt x="48" y="19"/>
                    </a:cubicBezTo>
                    <a:cubicBezTo>
                      <a:pt x="48" y="18"/>
                      <a:pt x="47" y="18"/>
                      <a:pt x="47" y="18"/>
                    </a:cubicBezTo>
                    <a:cubicBezTo>
                      <a:pt x="43" y="23"/>
                      <a:pt x="39" y="20"/>
                      <a:pt x="37" y="26"/>
                    </a:cubicBezTo>
                    <a:cubicBezTo>
                      <a:pt x="35" y="29"/>
                      <a:pt x="34" y="26"/>
                      <a:pt x="34" y="24"/>
                    </a:cubicBezTo>
                    <a:cubicBezTo>
                      <a:pt x="33" y="23"/>
                      <a:pt x="32" y="23"/>
                      <a:pt x="31" y="23"/>
                    </a:cubicBezTo>
                    <a:cubicBezTo>
                      <a:pt x="30" y="23"/>
                      <a:pt x="30" y="23"/>
                      <a:pt x="29" y="23"/>
                    </a:cubicBezTo>
                    <a:cubicBezTo>
                      <a:pt x="26" y="22"/>
                      <a:pt x="26" y="19"/>
                      <a:pt x="27" y="17"/>
                    </a:cubicBezTo>
                    <a:cubicBezTo>
                      <a:pt x="27" y="15"/>
                      <a:pt x="26" y="12"/>
                      <a:pt x="25" y="9"/>
                    </a:cubicBezTo>
                    <a:cubicBezTo>
                      <a:pt x="24" y="9"/>
                      <a:pt x="24" y="8"/>
                      <a:pt x="23" y="8"/>
                    </a:cubicBezTo>
                    <a:cubicBezTo>
                      <a:pt x="19" y="3"/>
                      <a:pt x="12" y="0"/>
                      <a:pt x="7" y="4"/>
                    </a:cubicBezTo>
                    <a:cubicBezTo>
                      <a:pt x="3" y="7"/>
                      <a:pt x="0" y="15"/>
                      <a:pt x="4" y="19"/>
                    </a:cubicBezTo>
                    <a:cubicBezTo>
                      <a:pt x="7" y="22"/>
                      <a:pt x="10" y="20"/>
                      <a:pt x="6" y="23"/>
                    </a:cubicBezTo>
                    <a:cubicBezTo>
                      <a:pt x="4" y="24"/>
                      <a:pt x="2" y="27"/>
                      <a:pt x="2" y="29"/>
                    </a:cubicBezTo>
                    <a:cubicBezTo>
                      <a:pt x="1" y="38"/>
                      <a:pt x="10" y="42"/>
                      <a:pt x="18" y="43"/>
                    </a:cubicBezTo>
                    <a:cubicBezTo>
                      <a:pt x="20" y="44"/>
                      <a:pt x="25" y="44"/>
                      <a:pt x="27" y="42"/>
                    </a:cubicBezTo>
                    <a:cubicBezTo>
                      <a:pt x="28" y="41"/>
                      <a:pt x="28" y="40"/>
                      <a:pt x="29" y="38"/>
                    </a:cubicBezTo>
                    <a:cubicBezTo>
                      <a:pt x="31" y="35"/>
                      <a:pt x="33" y="39"/>
                      <a:pt x="35" y="41"/>
                    </a:cubicBezTo>
                    <a:cubicBezTo>
                      <a:pt x="37" y="43"/>
                      <a:pt x="38" y="46"/>
                      <a:pt x="41" y="46"/>
                    </a:cubicBezTo>
                    <a:cubicBezTo>
                      <a:pt x="44" y="46"/>
                      <a:pt x="46" y="42"/>
                      <a:pt x="47" y="40"/>
                    </a:cubicBezTo>
                    <a:cubicBezTo>
                      <a:pt x="49" y="37"/>
                      <a:pt x="53" y="32"/>
                      <a:pt x="52" y="28"/>
                    </a:cubicBezTo>
                    <a:cubicBezTo>
                      <a:pt x="51" y="27"/>
                      <a:pt x="51" y="26"/>
                      <a:pt x="50" y="25"/>
                    </a:cubicBezTo>
                    <a:cubicBezTo>
                      <a:pt x="49" y="24"/>
                      <a:pt x="45" y="23"/>
                      <a:pt x="49" y="23"/>
                    </a:cubicBezTo>
                    <a:cubicBezTo>
                      <a:pt x="51" y="24"/>
                      <a:pt x="53" y="23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6" y="20"/>
                      <a:pt x="56" y="18"/>
                      <a:pt x="55" y="16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503"/>
              <p:cNvSpPr/>
              <p:nvPr/>
            </p:nvSpPr>
            <p:spPr bwMode="auto">
              <a:xfrm>
                <a:off x="2924" y="1493"/>
                <a:ext cx="54" cy="51"/>
              </a:xfrm>
              <a:custGeom>
                <a:avLst/>
                <a:gdLst>
                  <a:gd name="T0" fmla="*/ 19 w 20"/>
                  <a:gd name="T1" fmla="*/ 14 h 19"/>
                  <a:gd name="T2" fmla="*/ 10 w 20"/>
                  <a:gd name="T3" fmla="*/ 2 h 19"/>
                  <a:gd name="T4" fmla="*/ 9 w 20"/>
                  <a:gd name="T5" fmla="*/ 2 h 19"/>
                  <a:gd name="T6" fmla="*/ 3 w 20"/>
                  <a:gd name="T7" fmla="*/ 1 h 19"/>
                  <a:gd name="T8" fmla="*/ 2 w 20"/>
                  <a:gd name="T9" fmla="*/ 1 h 19"/>
                  <a:gd name="T10" fmla="*/ 2 w 20"/>
                  <a:gd name="T11" fmla="*/ 6 h 19"/>
                  <a:gd name="T12" fmla="*/ 3 w 20"/>
                  <a:gd name="T13" fmla="*/ 13 h 19"/>
                  <a:gd name="T14" fmla="*/ 2 w 20"/>
                  <a:gd name="T15" fmla="*/ 14 h 19"/>
                  <a:gd name="T16" fmla="*/ 7 w 20"/>
                  <a:gd name="T17" fmla="*/ 17 h 19"/>
                  <a:gd name="T18" fmla="*/ 20 w 20"/>
                  <a:gd name="T19" fmla="*/ 19 h 19"/>
                  <a:gd name="T20" fmla="*/ 20 w 20"/>
                  <a:gd name="T21" fmla="*/ 19 h 19"/>
                  <a:gd name="T22" fmla="*/ 18 w 20"/>
                  <a:gd name="T23" fmla="*/ 14 h 19"/>
                  <a:gd name="T24" fmla="*/ 19 w 20"/>
                  <a:gd name="T25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9">
                    <a:moveTo>
                      <a:pt x="19" y="14"/>
                    </a:moveTo>
                    <a:cubicBezTo>
                      <a:pt x="16" y="10"/>
                      <a:pt x="13" y="6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3"/>
                      <a:pt x="3" y="1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3"/>
                      <a:pt x="0" y="4"/>
                      <a:pt x="2" y="6"/>
                    </a:cubicBezTo>
                    <a:cubicBezTo>
                      <a:pt x="4" y="8"/>
                      <a:pt x="4" y="10"/>
                      <a:pt x="3" y="13"/>
                    </a:cubicBezTo>
                    <a:cubicBezTo>
                      <a:pt x="3" y="13"/>
                      <a:pt x="2" y="14"/>
                      <a:pt x="2" y="14"/>
                    </a:cubicBezTo>
                    <a:cubicBezTo>
                      <a:pt x="3" y="16"/>
                      <a:pt x="6" y="16"/>
                      <a:pt x="7" y="17"/>
                    </a:cubicBezTo>
                    <a:cubicBezTo>
                      <a:pt x="11" y="18"/>
                      <a:pt x="15" y="18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7"/>
                      <a:pt x="19" y="16"/>
                      <a:pt x="18" y="14"/>
                    </a:cubicBezTo>
                    <a:cubicBezTo>
                      <a:pt x="18" y="14"/>
                      <a:pt x="19" y="14"/>
                      <a:pt x="19" y="14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504"/>
              <p:cNvSpPr/>
              <p:nvPr/>
            </p:nvSpPr>
            <p:spPr bwMode="auto">
              <a:xfrm>
                <a:off x="2978" y="1544"/>
                <a:ext cx="69" cy="59"/>
              </a:xfrm>
              <a:custGeom>
                <a:avLst/>
                <a:gdLst>
                  <a:gd name="T0" fmla="*/ 25 w 26"/>
                  <a:gd name="T1" fmla="*/ 8 h 22"/>
                  <a:gd name="T2" fmla="*/ 15 w 26"/>
                  <a:gd name="T3" fmla="*/ 2 h 22"/>
                  <a:gd name="T4" fmla="*/ 5 w 26"/>
                  <a:gd name="T5" fmla="*/ 3 h 22"/>
                  <a:gd name="T6" fmla="*/ 4 w 26"/>
                  <a:gd name="T7" fmla="*/ 2 h 22"/>
                  <a:gd name="T8" fmla="*/ 3 w 26"/>
                  <a:gd name="T9" fmla="*/ 2 h 22"/>
                  <a:gd name="T10" fmla="*/ 2 w 26"/>
                  <a:gd name="T11" fmla="*/ 2 h 22"/>
                  <a:gd name="T12" fmla="*/ 1 w 26"/>
                  <a:gd name="T13" fmla="*/ 1 h 22"/>
                  <a:gd name="T14" fmla="*/ 0 w 26"/>
                  <a:gd name="T15" fmla="*/ 1 h 22"/>
                  <a:gd name="T16" fmla="*/ 5 w 26"/>
                  <a:gd name="T17" fmla="*/ 11 h 22"/>
                  <a:gd name="T18" fmla="*/ 8 w 26"/>
                  <a:gd name="T19" fmla="*/ 14 h 22"/>
                  <a:gd name="T20" fmla="*/ 11 w 26"/>
                  <a:gd name="T21" fmla="*/ 17 h 22"/>
                  <a:gd name="T22" fmla="*/ 17 w 26"/>
                  <a:gd name="T23" fmla="*/ 22 h 22"/>
                  <a:gd name="T24" fmla="*/ 18 w 26"/>
                  <a:gd name="T25" fmla="*/ 22 h 22"/>
                  <a:gd name="T26" fmla="*/ 24 w 26"/>
                  <a:gd name="T27" fmla="*/ 14 h 22"/>
                  <a:gd name="T28" fmla="*/ 24 w 26"/>
                  <a:gd name="T29" fmla="*/ 12 h 22"/>
                  <a:gd name="T30" fmla="*/ 25 w 26"/>
                  <a:gd name="T31" fmla="*/ 8 h 22"/>
                  <a:gd name="T32" fmla="*/ 25 w 26"/>
                  <a:gd name="T3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2">
                    <a:moveTo>
                      <a:pt x="25" y="8"/>
                    </a:moveTo>
                    <a:cubicBezTo>
                      <a:pt x="23" y="5"/>
                      <a:pt x="19" y="2"/>
                      <a:pt x="15" y="2"/>
                    </a:cubicBezTo>
                    <a:cubicBezTo>
                      <a:pt x="13" y="2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5" y="11"/>
                    </a:cubicBezTo>
                    <a:cubicBezTo>
                      <a:pt x="6" y="12"/>
                      <a:pt x="7" y="13"/>
                      <a:pt x="8" y="14"/>
                    </a:cubicBezTo>
                    <a:cubicBezTo>
                      <a:pt x="9" y="15"/>
                      <a:pt x="10" y="16"/>
                      <a:pt x="11" y="17"/>
                    </a:cubicBezTo>
                    <a:cubicBezTo>
                      <a:pt x="13" y="18"/>
                      <a:pt x="15" y="20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19"/>
                      <a:pt x="23" y="17"/>
                      <a:pt x="24" y="14"/>
                    </a:cubicBezTo>
                    <a:cubicBezTo>
                      <a:pt x="24" y="13"/>
                      <a:pt x="24" y="13"/>
                      <a:pt x="24" y="12"/>
                    </a:cubicBezTo>
                    <a:cubicBezTo>
                      <a:pt x="23" y="10"/>
                      <a:pt x="24" y="10"/>
                      <a:pt x="25" y="8"/>
                    </a:cubicBezTo>
                    <a:cubicBezTo>
                      <a:pt x="26" y="8"/>
                      <a:pt x="26" y="8"/>
                      <a:pt x="25" y="8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505"/>
              <p:cNvSpPr/>
              <p:nvPr/>
            </p:nvSpPr>
            <p:spPr bwMode="auto">
              <a:xfrm>
                <a:off x="2924" y="1541"/>
                <a:ext cx="72" cy="59"/>
              </a:xfrm>
              <a:custGeom>
                <a:avLst/>
                <a:gdLst>
                  <a:gd name="T0" fmla="*/ 27 w 27"/>
                  <a:gd name="T1" fmla="*/ 13 h 22"/>
                  <a:gd name="T2" fmla="*/ 22 w 27"/>
                  <a:gd name="T3" fmla="*/ 1 h 22"/>
                  <a:gd name="T4" fmla="*/ 21 w 27"/>
                  <a:gd name="T5" fmla="*/ 0 h 22"/>
                  <a:gd name="T6" fmla="*/ 15 w 27"/>
                  <a:gd name="T7" fmla="*/ 3 h 22"/>
                  <a:gd name="T8" fmla="*/ 11 w 27"/>
                  <a:gd name="T9" fmla="*/ 6 h 22"/>
                  <a:gd name="T10" fmla="*/ 6 w 27"/>
                  <a:gd name="T11" fmla="*/ 10 h 22"/>
                  <a:gd name="T12" fmla="*/ 1 w 27"/>
                  <a:gd name="T13" fmla="*/ 14 h 22"/>
                  <a:gd name="T14" fmla="*/ 1 w 27"/>
                  <a:gd name="T15" fmla="*/ 15 h 22"/>
                  <a:gd name="T16" fmla="*/ 15 w 27"/>
                  <a:gd name="T17" fmla="*/ 21 h 22"/>
                  <a:gd name="T18" fmla="*/ 26 w 27"/>
                  <a:gd name="T19" fmla="*/ 13 h 22"/>
                  <a:gd name="T20" fmla="*/ 27 w 27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7" y="13"/>
                    </a:moveTo>
                    <a:cubicBezTo>
                      <a:pt x="24" y="9"/>
                      <a:pt x="21" y="5"/>
                      <a:pt x="22" y="1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19" y="1"/>
                      <a:pt x="17" y="2"/>
                      <a:pt x="15" y="3"/>
                    </a:cubicBezTo>
                    <a:cubicBezTo>
                      <a:pt x="14" y="4"/>
                      <a:pt x="12" y="5"/>
                      <a:pt x="11" y="6"/>
                    </a:cubicBezTo>
                    <a:cubicBezTo>
                      <a:pt x="9" y="7"/>
                      <a:pt x="8" y="8"/>
                      <a:pt x="6" y="10"/>
                    </a:cubicBezTo>
                    <a:cubicBezTo>
                      <a:pt x="4" y="11"/>
                      <a:pt x="3" y="13"/>
                      <a:pt x="1" y="14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5" y="18"/>
                      <a:pt x="9" y="20"/>
                      <a:pt x="15" y="21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506"/>
              <p:cNvSpPr/>
              <p:nvPr/>
            </p:nvSpPr>
            <p:spPr bwMode="auto">
              <a:xfrm>
                <a:off x="3012" y="1477"/>
                <a:ext cx="19" cy="48"/>
              </a:xfrm>
              <a:custGeom>
                <a:avLst/>
                <a:gdLst>
                  <a:gd name="T0" fmla="*/ 4 w 7"/>
                  <a:gd name="T1" fmla="*/ 0 h 18"/>
                  <a:gd name="T2" fmla="*/ 3 w 7"/>
                  <a:gd name="T3" fmla="*/ 0 h 18"/>
                  <a:gd name="T4" fmla="*/ 4 w 7"/>
                  <a:gd name="T5" fmla="*/ 3 h 18"/>
                  <a:gd name="T6" fmla="*/ 3 w 7"/>
                  <a:gd name="T7" fmla="*/ 9 h 18"/>
                  <a:gd name="T8" fmla="*/ 0 w 7"/>
                  <a:gd name="T9" fmla="*/ 17 h 18"/>
                  <a:gd name="T10" fmla="*/ 1 w 7"/>
                  <a:gd name="T11" fmla="*/ 18 h 18"/>
                  <a:gd name="T12" fmla="*/ 3 w 7"/>
                  <a:gd name="T13" fmla="*/ 16 h 18"/>
                  <a:gd name="T14" fmla="*/ 3 w 7"/>
                  <a:gd name="T15" fmla="*/ 16 h 18"/>
                  <a:gd name="T16" fmla="*/ 4 w 7"/>
                  <a:gd name="T17" fmla="*/ 15 h 18"/>
                  <a:gd name="T18" fmla="*/ 6 w 7"/>
                  <a:gd name="T19" fmla="*/ 11 h 18"/>
                  <a:gd name="T20" fmla="*/ 6 w 7"/>
                  <a:gd name="T21" fmla="*/ 10 h 18"/>
                  <a:gd name="T22" fmla="*/ 4 w 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5" y="5"/>
                      <a:pt x="4" y="7"/>
                      <a:pt x="3" y="9"/>
                    </a:cubicBezTo>
                    <a:cubicBezTo>
                      <a:pt x="3" y="12"/>
                      <a:pt x="2" y="15"/>
                      <a:pt x="0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5" y="14"/>
                      <a:pt x="5" y="13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7" y="6"/>
                      <a:pt x="7" y="2"/>
                      <a:pt x="4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507"/>
              <p:cNvSpPr/>
              <p:nvPr/>
            </p:nvSpPr>
            <p:spPr bwMode="auto">
              <a:xfrm>
                <a:off x="3028" y="1515"/>
                <a:ext cx="35" cy="32"/>
              </a:xfrm>
              <a:custGeom>
                <a:avLst/>
                <a:gdLst>
                  <a:gd name="T0" fmla="*/ 11 w 13"/>
                  <a:gd name="T1" fmla="*/ 0 h 12"/>
                  <a:gd name="T2" fmla="*/ 10 w 13"/>
                  <a:gd name="T3" fmla="*/ 0 h 12"/>
                  <a:gd name="T4" fmla="*/ 7 w 13"/>
                  <a:gd name="T5" fmla="*/ 7 h 12"/>
                  <a:gd name="T6" fmla="*/ 0 w 13"/>
                  <a:gd name="T7" fmla="*/ 11 h 12"/>
                  <a:gd name="T8" fmla="*/ 1 w 13"/>
                  <a:gd name="T9" fmla="*/ 12 h 12"/>
                  <a:gd name="T10" fmla="*/ 6 w 13"/>
                  <a:gd name="T11" fmla="*/ 11 h 12"/>
                  <a:gd name="T12" fmla="*/ 8 w 13"/>
                  <a:gd name="T13" fmla="*/ 10 h 12"/>
                  <a:gd name="T14" fmla="*/ 9 w 13"/>
                  <a:gd name="T15" fmla="*/ 10 h 12"/>
                  <a:gd name="T16" fmla="*/ 11 w 13"/>
                  <a:gd name="T17" fmla="*/ 6 h 12"/>
                  <a:gd name="T18" fmla="*/ 11 w 13"/>
                  <a:gd name="T1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11" y="0"/>
                    </a:moveTo>
                    <a:cubicBezTo>
                      <a:pt x="11" y="0"/>
                      <a:pt x="10" y="0"/>
                      <a:pt x="10" y="0"/>
                    </a:cubicBezTo>
                    <a:cubicBezTo>
                      <a:pt x="10" y="3"/>
                      <a:pt x="10" y="6"/>
                      <a:pt x="7" y="7"/>
                    </a:cubicBezTo>
                    <a:cubicBezTo>
                      <a:pt x="5" y="8"/>
                      <a:pt x="3" y="10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1"/>
                      <a:pt x="4" y="11"/>
                      <a:pt x="6" y="11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9"/>
                      <a:pt x="11" y="8"/>
                      <a:pt x="11" y="6"/>
                    </a:cubicBezTo>
                    <a:cubicBezTo>
                      <a:pt x="12" y="4"/>
                      <a:pt x="13" y="2"/>
                      <a:pt x="11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508"/>
              <p:cNvSpPr/>
              <p:nvPr/>
            </p:nvSpPr>
            <p:spPr bwMode="auto">
              <a:xfrm>
                <a:off x="2962" y="1496"/>
                <a:ext cx="58" cy="80"/>
              </a:xfrm>
              <a:custGeom>
                <a:avLst/>
                <a:gdLst>
                  <a:gd name="T0" fmla="*/ 19 w 22"/>
                  <a:gd name="T1" fmla="*/ 26 h 30"/>
                  <a:gd name="T2" fmla="*/ 17 w 22"/>
                  <a:gd name="T3" fmla="*/ 23 h 30"/>
                  <a:gd name="T4" fmla="*/ 17 w 22"/>
                  <a:gd name="T5" fmla="*/ 22 h 30"/>
                  <a:gd name="T6" fmla="*/ 8 w 22"/>
                  <a:gd name="T7" fmla="*/ 20 h 30"/>
                  <a:gd name="T8" fmla="*/ 8 w 22"/>
                  <a:gd name="T9" fmla="*/ 19 h 30"/>
                  <a:gd name="T10" fmla="*/ 8 w 22"/>
                  <a:gd name="T11" fmla="*/ 19 h 30"/>
                  <a:gd name="T12" fmla="*/ 8 w 22"/>
                  <a:gd name="T13" fmla="*/ 18 h 30"/>
                  <a:gd name="T14" fmla="*/ 8 w 22"/>
                  <a:gd name="T15" fmla="*/ 13 h 30"/>
                  <a:gd name="T16" fmla="*/ 6 w 22"/>
                  <a:gd name="T17" fmla="*/ 7 h 30"/>
                  <a:gd name="T18" fmla="*/ 1 w 22"/>
                  <a:gd name="T19" fmla="*/ 0 h 30"/>
                  <a:gd name="T20" fmla="*/ 1 w 22"/>
                  <a:gd name="T21" fmla="*/ 1 h 30"/>
                  <a:gd name="T22" fmla="*/ 4 w 22"/>
                  <a:gd name="T23" fmla="*/ 8 h 30"/>
                  <a:gd name="T24" fmla="*/ 6 w 22"/>
                  <a:gd name="T25" fmla="*/ 11 h 30"/>
                  <a:gd name="T26" fmla="*/ 6 w 22"/>
                  <a:gd name="T27" fmla="*/ 18 h 30"/>
                  <a:gd name="T28" fmla="*/ 6 w 22"/>
                  <a:gd name="T29" fmla="*/ 18 h 30"/>
                  <a:gd name="T30" fmla="*/ 7 w 22"/>
                  <a:gd name="T31" fmla="*/ 19 h 30"/>
                  <a:gd name="T32" fmla="*/ 7 w 22"/>
                  <a:gd name="T33" fmla="*/ 19 h 30"/>
                  <a:gd name="T34" fmla="*/ 7 w 22"/>
                  <a:gd name="T35" fmla="*/ 19 h 30"/>
                  <a:gd name="T36" fmla="*/ 7 w 22"/>
                  <a:gd name="T37" fmla="*/ 19 h 30"/>
                  <a:gd name="T38" fmla="*/ 7 w 22"/>
                  <a:gd name="T39" fmla="*/ 20 h 30"/>
                  <a:gd name="T40" fmla="*/ 7 w 22"/>
                  <a:gd name="T41" fmla="*/ 20 h 30"/>
                  <a:gd name="T42" fmla="*/ 11 w 22"/>
                  <a:gd name="T43" fmla="*/ 23 h 30"/>
                  <a:gd name="T44" fmla="*/ 14 w 22"/>
                  <a:gd name="T45" fmla="*/ 24 h 30"/>
                  <a:gd name="T46" fmla="*/ 16 w 22"/>
                  <a:gd name="T47" fmla="*/ 27 h 30"/>
                  <a:gd name="T48" fmla="*/ 20 w 22"/>
                  <a:gd name="T49" fmla="*/ 30 h 30"/>
                  <a:gd name="T50" fmla="*/ 21 w 22"/>
                  <a:gd name="T51" fmla="*/ 29 h 30"/>
                  <a:gd name="T52" fmla="*/ 19 w 22"/>
                  <a:gd name="T53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30">
                    <a:moveTo>
                      <a:pt x="19" y="26"/>
                    </a:moveTo>
                    <a:cubicBezTo>
                      <a:pt x="18" y="25"/>
                      <a:pt x="16" y="24"/>
                      <a:pt x="17" y="23"/>
                    </a:cubicBezTo>
                    <a:cubicBezTo>
                      <a:pt x="17" y="23"/>
                      <a:pt x="17" y="22"/>
                      <a:pt x="17" y="22"/>
                    </a:cubicBezTo>
                    <a:cubicBezTo>
                      <a:pt x="15" y="21"/>
                      <a:pt x="9" y="22"/>
                      <a:pt x="8" y="20"/>
                    </a:cubicBezTo>
                    <a:cubicBezTo>
                      <a:pt x="8" y="20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8"/>
                    </a:cubicBezTo>
                    <a:cubicBezTo>
                      <a:pt x="7" y="17"/>
                      <a:pt x="8" y="14"/>
                      <a:pt x="8" y="13"/>
                    </a:cubicBezTo>
                    <a:cubicBezTo>
                      <a:pt x="8" y="11"/>
                      <a:pt x="7" y="9"/>
                      <a:pt x="6" y="7"/>
                    </a:cubicBezTo>
                    <a:cubicBezTo>
                      <a:pt x="5" y="4"/>
                      <a:pt x="4" y="1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3"/>
                      <a:pt x="3" y="6"/>
                      <a:pt x="4" y="8"/>
                    </a:cubicBezTo>
                    <a:cubicBezTo>
                      <a:pt x="4" y="9"/>
                      <a:pt x="5" y="10"/>
                      <a:pt x="6" y="11"/>
                    </a:cubicBezTo>
                    <a:cubicBezTo>
                      <a:pt x="7" y="12"/>
                      <a:pt x="6" y="16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8" y="22"/>
                      <a:pt x="9" y="23"/>
                      <a:pt x="11" y="23"/>
                    </a:cubicBezTo>
                    <a:cubicBezTo>
                      <a:pt x="12" y="23"/>
                      <a:pt x="13" y="23"/>
                      <a:pt x="14" y="24"/>
                    </a:cubicBezTo>
                    <a:cubicBezTo>
                      <a:pt x="15" y="25"/>
                      <a:pt x="15" y="26"/>
                      <a:pt x="16" y="27"/>
                    </a:cubicBezTo>
                    <a:cubicBezTo>
                      <a:pt x="18" y="28"/>
                      <a:pt x="19" y="29"/>
                      <a:pt x="20" y="30"/>
                    </a:cubicBezTo>
                    <a:cubicBezTo>
                      <a:pt x="21" y="30"/>
                      <a:pt x="22" y="30"/>
                      <a:pt x="21" y="29"/>
                    </a:cubicBezTo>
                    <a:cubicBezTo>
                      <a:pt x="20" y="28"/>
                      <a:pt x="20" y="27"/>
                      <a:pt x="19" y="26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509"/>
              <p:cNvSpPr/>
              <p:nvPr/>
            </p:nvSpPr>
            <p:spPr bwMode="auto">
              <a:xfrm>
                <a:off x="2916" y="1533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11 w 13"/>
                  <a:gd name="T3" fmla="*/ 2 h 11"/>
                  <a:gd name="T4" fmla="*/ 10 w 13"/>
                  <a:gd name="T5" fmla="*/ 1 h 11"/>
                  <a:gd name="T6" fmla="*/ 9 w 13"/>
                  <a:gd name="T7" fmla="*/ 1 h 11"/>
                  <a:gd name="T8" fmla="*/ 9 w 13"/>
                  <a:gd name="T9" fmla="*/ 2 h 11"/>
                  <a:gd name="T10" fmla="*/ 5 w 13"/>
                  <a:gd name="T11" fmla="*/ 0 h 11"/>
                  <a:gd name="T12" fmla="*/ 4 w 13"/>
                  <a:gd name="T13" fmla="*/ 1 h 11"/>
                  <a:gd name="T14" fmla="*/ 7 w 13"/>
                  <a:gd name="T15" fmla="*/ 2 h 11"/>
                  <a:gd name="T16" fmla="*/ 1 w 13"/>
                  <a:gd name="T17" fmla="*/ 7 h 11"/>
                  <a:gd name="T18" fmla="*/ 0 w 13"/>
                  <a:gd name="T19" fmla="*/ 11 h 11"/>
                  <a:gd name="T20" fmla="*/ 1 w 13"/>
                  <a:gd name="T21" fmla="*/ 11 h 11"/>
                  <a:gd name="T22" fmla="*/ 1 w 13"/>
                  <a:gd name="T23" fmla="*/ 10 h 11"/>
                  <a:gd name="T24" fmla="*/ 2 w 13"/>
                  <a:gd name="T25" fmla="*/ 8 h 11"/>
                  <a:gd name="T26" fmla="*/ 5 w 13"/>
                  <a:gd name="T27" fmla="*/ 5 h 11"/>
                  <a:gd name="T28" fmla="*/ 12 w 13"/>
                  <a:gd name="T29" fmla="*/ 3 h 11"/>
                  <a:gd name="T30" fmla="*/ 12 w 13"/>
                  <a:gd name="T31" fmla="*/ 3 h 11"/>
                  <a:gd name="T32" fmla="*/ 12 w 13"/>
                  <a:gd name="T33" fmla="*/ 3 h 11"/>
                  <a:gd name="T34" fmla="*/ 12 w 13"/>
                  <a:gd name="T35" fmla="*/ 2 h 11"/>
                  <a:gd name="T36" fmla="*/ 11 w 13"/>
                  <a:gd name="T3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7" y="1"/>
                      <a:pt x="6" y="1"/>
                      <a:pt x="5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4" y="3"/>
                      <a:pt x="3" y="5"/>
                      <a:pt x="1" y="7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10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510"/>
              <p:cNvSpPr/>
              <p:nvPr/>
            </p:nvSpPr>
            <p:spPr bwMode="auto">
              <a:xfrm>
                <a:off x="2921" y="1544"/>
                <a:ext cx="51" cy="40"/>
              </a:xfrm>
              <a:custGeom>
                <a:avLst/>
                <a:gdLst>
                  <a:gd name="T0" fmla="*/ 17 w 19"/>
                  <a:gd name="T1" fmla="*/ 3 h 15"/>
                  <a:gd name="T2" fmla="*/ 15 w 19"/>
                  <a:gd name="T3" fmla="*/ 3 h 15"/>
                  <a:gd name="T4" fmla="*/ 17 w 19"/>
                  <a:gd name="T5" fmla="*/ 2 h 15"/>
                  <a:gd name="T6" fmla="*/ 17 w 19"/>
                  <a:gd name="T7" fmla="*/ 1 h 15"/>
                  <a:gd name="T8" fmla="*/ 11 w 19"/>
                  <a:gd name="T9" fmla="*/ 1 h 15"/>
                  <a:gd name="T10" fmla="*/ 4 w 19"/>
                  <a:gd name="T11" fmla="*/ 5 h 15"/>
                  <a:gd name="T12" fmla="*/ 2 w 19"/>
                  <a:gd name="T13" fmla="*/ 15 h 15"/>
                  <a:gd name="T14" fmla="*/ 3 w 19"/>
                  <a:gd name="T15" fmla="*/ 15 h 15"/>
                  <a:gd name="T16" fmla="*/ 8 w 19"/>
                  <a:gd name="T17" fmla="*/ 13 h 15"/>
                  <a:gd name="T18" fmla="*/ 9 w 19"/>
                  <a:gd name="T19" fmla="*/ 12 h 15"/>
                  <a:gd name="T20" fmla="*/ 13 w 19"/>
                  <a:gd name="T21" fmla="*/ 8 h 15"/>
                  <a:gd name="T22" fmla="*/ 18 w 19"/>
                  <a:gd name="T23" fmla="*/ 4 h 15"/>
                  <a:gd name="T24" fmla="*/ 17 w 19"/>
                  <a:gd name="T2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17" y="3"/>
                    </a:moveTo>
                    <a:cubicBezTo>
                      <a:pt x="16" y="3"/>
                      <a:pt x="16" y="3"/>
                      <a:pt x="15" y="3"/>
                    </a:cubicBezTo>
                    <a:cubicBezTo>
                      <a:pt x="15" y="3"/>
                      <a:pt x="16" y="3"/>
                      <a:pt x="17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5" y="0"/>
                      <a:pt x="13" y="1"/>
                      <a:pt x="11" y="1"/>
                    </a:cubicBezTo>
                    <a:cubicBezTo>
                      <a:pt x="8" y="1"/>
                      <a:pt x="6" y="2"/>
                      <a:pt x="4" y="5"/>
                    </a:cubicBezTo>
                    <a:cubicBezTo>
                      <a:pt x="2" y="8"/>
                      <a:pt x="0" y="11"/>
                      <a:pt x="2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4" y="13"/>
                      <a:pt x="6" y="14"/>
                      <a:pt x="8" y="13"/>
                    </a:cubicBezTo>
                    <a:cubicBezTo>
                      <a:pt x="8" y="13"/>
                      <a:pt x="9" y="12"/>
                      <a:pt x="9" y="12"/>
                    </a:cubicBezTo>
                    <a:cubicBezTo>
                      <a:pt x="8" y="9"/>
                      <a:pt x="11" y="8"/>
                      <a:pt x="13" y="8"/>
                    </a:cubicBezTo>
                    <a:cubicBezTo>
                      <a:pt x="15" y="7"/>
                      <a:pt x="17" y="5"/>
                      <a:pt x="18" y="4"/>
                    </a:cubicBezTo>
                    <a:cubicBezTo>
                      <a:pt x="19" y="3"/>
                      <a:pt x="18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511"/>
              <p:cNvSpPr/>
              <p:nvPr/>
            </p:nvSpPr>
            <p:spPr bwMode="auto">
              <a:xfrm>
                <a:off x="2964" y="1528"/>
                <a:ext cx="35" cy="30"/>
              </a:xfrm>
              <a:custGeom>
                <a:avLst/>
                <a:gdLst>
                  <a:gd name="T0" fmla="*/ 11 w 13"/>
                  <a:gd name="T1" fmla="*/ 2 h 11"/>
                  <a:gd name="T2" fmla="*/ 8 w 13"/>
                  <a:gd name="T3" fmla="*/ 2 h 11"/>
                  <a:gd name="T4" fmla="*/ 7 w 13"/>
                  <a:gd name="T5" fmla="*/ 1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1 h 11"/>
                  <a:gd name="T14" fmla="*/ 12 w 13"/>
                  <a:gd name="T15" fmla="*/ 9 h 11"/>
                  <a:gd name="T16" fmla="*/ 12 w 13"/>
                  <a:gd name="T17" fmla="*/ 7 h 11"/>
                  <a:gd name="T18" fmla="*/ 13 w 13"/>
                  <a:gd name="T19" fmla="*/ 5 h 11"/>
                  <a:gd name="T20" fmla="*/ 11 w 13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1" y="2"/>
                    </a:moveTo>
                    <a:cubicBezTo>
                      <a:pt x="10" y="2"/>
                      <a:pt x="9" y="3"/>
                      <a:pt x="8" y="2"/>
                    </a:cubicBezTo>
                    <a:cubicBezTo>
                      <a:pt x="8" y="2"/>
                      <a:pt x="7" y="1"/>
                      <a:pt x="7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0" y="7"/>
                      <a:pt x="3" y="10"/>
                    </a:cubicBezTo>
                    <a:cubicBezTo>
                      <a:pt x="3" y="11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1"/>
                    </a:cubicBezTo>
                    <a:cubicBezTo>
                      <a:pt x="9" y="11"/>
                      <a:pt x="11" y="11"/>
                      <a:pt x="12" y="9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6"/>
                      <a:pt x="13" y="5"/>
                      <a:pt x="13" y="5"/>
                    </a:cubicBezTo>
                    <a:cubicBezTo>
                      <a:pt x="13" y="3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512"/>
              <p:cNvSpPr/>
              <p:nvPr/>
            </p:nvSpPr>
            <p:spPr bwMode="auto">
              <a:xfrm>
                <a:off x="2978" y="1531"/>
                <a:ext cx="21" cy="19"/>
              </a:xfrm>
              <a:custGeom>
                <a:avLst/>
                <a:gdLst>
                  <a:gd name="T0" fmla="*/ 7 w 8"/>
                  <a:gd name="T1" fmla="*/ 2 h 7"/>
                  <a:gd name="T2" fmla="*/ 5 w 8"/>
                  <a:gd name="T3" fmla="*/ 1 h 7"/>
                  <a:gd name="T4" fmla="*/ 2 w 8"/>
                  <a:gd name="T5" fmla="*/ 1 h 7"/>
                  <a:gd name="T6" fmla="*/ 1 w 8"/>
                  <a:gd name="T7" fmla="*/ 1 h 7"/>
                  <a:gd name="T8" fmla="*/ 0 w 8"/>
                  <a:gd name="T9" fmla="*/ 6 h 7"/>
                  <a:gd name="T10" fmla="*/ 0 w 8"/>
                  <a:gd name="T11" fmla="*/ 6 h 7"/>
                  <a:gd name="T12" fmla="*/ 0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6 w 8"/>
                  <a:gd name="T21" fmla="*/ 6 h 7"/>
                  <a:gd name="T22" fmla="*/ 7 w 8"/>
                  <a:gd name="T23" fmla="*/ 6 h 7"/>
                  <a:gd name="T24" fmla="*/ 7 w 8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5"/>
                      <a:pt x="8" y="3"/>
                      <a:pt x="7" y="2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513"/>
              <p:cNvSpPr/>
              <p:nvPr/>
            </p:nvSpPr>
            <p:spPr bwMode="auto">
              <a:xfrm>
                <a:off x="2975" y="1552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0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1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2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514"/>
              <p:cNvSpPr/>
              <p:nvPr/>
            </p:nvSpPr>
            <p:spPr bwMode="auto">
              <a:xfrm>
                <a:off x="2991" y="1528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1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515"/>
              <p:cNvSpPr/>
              <p:nvPr/>
            </p:nvSpPr>
            <p:spPr bwMode="auto">
              <a:xfrm>
                <a:off x="2994" y="1533"/>
                <a:ext cx="5" cy="11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1 h 4"/>
                  <a:gd name="T4" fmla="*/ 1 w 2"/>
                  <a:gd name="T5" fmla="*/ 1 h 4"/>
                  <a:gd name="T6" fmla="*/ 1 w 2"/>
                  <a:gd name="T7" fmla="*/ 2 h 4"/>
                  <a:gd name="T8" fmla="*/ 1 w 2"/>
                  <a:gd name="T9" fmla="*/ 3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1 h 4"/>
                  <a:gd name="T16" fmla="*/ 1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516"/>
              <p:cNvSpPr/>
              <p:nvPr/>
            </p:nvSpPr>
            <p:spPr bwMode="auto">
              <a:xfrm>
                <a:off x="2983" y="1536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0 h 3"/>
                  <a:gd name="T4" fmla="*/ 1 w 3"/>
                  <a:gd name="T5" fmla="*/ 0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3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517"/>
              <p:cNvSpPr/>
              <p:nvPr/>
            </p:nvSpPr>
            <p:spPr bwMode="auto">
              <a:xfrm>
                <a:off x="3996" y="1287"/>
                <a:ext cx="156" cy="163"/>
              </a:xfrm>
              <a:custGeom>
                <a:avLst/>
                <a:gdLst>
                  <a:gd name="T0" fmla="*/ 44 w 58"/>
                  <a:gd name="T1" fmla="*/ 54 h 61"/>
                  <a:gd name="T2" fmla="*/ 42 w 58"/>
                  <a:gd name="T3" fmla="*/ 49 h 61"/>
                  <a:gd name="T4" fmla="*/ 42 w 58"/>
                  <a:gd name="T5" fmla="*/ 48 h 61"/>
                  <a:gd name="T6" fmla="*/ 43 w 58"/>
                  <a:gd name="T7" fmla="*/ 49 h 61"/>
                  <a:gd name="T8" fmla="*/ 55 w 58"/>
                  <a:gd name="T9" fmla="*/ 49 h 61"/>
                  <a:gd name="T10" fmla="*/ 57 w 58"/>
                  <a:gd name="T11" fmla="*/ 39 h 61"/>
                  <a:gd name="T12" fmla="*/ 48 w 58"/>
                  <a:gd name="T13" fmla="*/ 31 h 61"/>
                  <a:gd name="T14" fmla="*/ 54 w 58"/>
                  <a:gd name="T15" fmla="*/ 13 h 61"/>
                  <a:gd name="T16" fmla="*/ 40 w 58"/>
                  <a:gd name="T17" fmla="*/ 1 h 61"/>
                  <a:gd name="T18" fmla="*/ 27 w 58"/>
                  <a:gd name="T19" fmla="*/ 6 h 61"/>
                  <a:gd name="T20" fmla="*/ 27 w 58"/>
                  <a:gd name="T21" fmla="*/ 14 h 61"/>
                  <a:gd name="T22" fmla="*/ 23 w 58"/>
                  <a:gd name="T23" fmla="*/ 11 h 61"/>
                  <a:gd name="T24" fmla="*/ 22 w 58"/>
                  <a:gd name="T25" fmla="*/ 9 h 61"/>
                  <a:gd name="T26" fmla="*/ 9 w 58"/>
                  <a:gd name="T27" fmla="*/ 9 h 61"/>
                  <a:gd name="T28" fmla="*/ 4 w 58"/>
                  <a:gd name="T29" fmla="*/ 14 h 61"/>
                  <a:gd name="T30" fmla="*/ 3 w 58"/>
                  <a:gd name="T31" fmla="*/ 23 h 61"/>
                  <a:gd name="T32" fmla="*/ 4 w 58"/>
                  <a:gd name="T33" fmla="*/ 32 h 61"/>
                  <a:gd name="T34" fmla="*/ 10 w 58"/>
                  <a:gd name="T35" fmla="*/ 33 h 61"/>
                  <a:gd name="T36" fmla="*/ 14 w 58"/>
                  <a:gd name="T37" fmla="*/ 36 h 61"/>
                  <a:gd name="T38" fmla="*/ 12 w 58"/>
                  <a:gd name="T39" fmla="*/ 49 h 61"/>
                  <a:gd name="T40" fmla="*/ 21 w 58"/>
                  <a:gd name="T41" fmla="*/ 57 h 61"/>
                  <a:gd name="T42" fmla="*/ 30 w 58"/>
                  <a:gd name="T43" fmla="*/ 50 h 61"/>
                  <a:gd name="T44" fmla="*/ 37 w 58"/>
                  <a:gd name="T45" fmla="*/ 61 h 61"/>
                  <a:gd name="T46" fmla="*/ 44 w 58"/>
                  <a:gd name="T47" fmla="*/ 5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61">
                    <a:moveTo>
                      <a:pt x="44" y="54"/>
                    </a:moveTo>
                    <a:cubicBezTo>
                      <a:pt x="44" y="53"/>
                      <a:pt x="43" y="51"/>
                      <a:pt x="42" y="49"/>
                    </a:cubicBezTo>
                    <a:cubicBezTo>
                      <a:pt x="42" y="49"/>
                      <a:pt x="42" y="49"/>
                      <a:pt x="42" y="48"/>
                    </a:cubicBezTo>
                    <a:cubicBezTo>
                      <a:pt x="42" y="49"/>
                      <a:pt x="42" y="49"/>
                      <a:pt x="43" y="49"/>
                    </a:cubicBezTo>
                    <a:cubicBezTo>
                      <a:pt x="47" y="53"/>
                      <a:pt x="51" y="52"/>
                      <a:pt x="55" y="49"/>
                    </a:cubicBezTo>
                    <a:cubicBezTo>
                      <a:pt x="58" y="46"/>
                      <a:pt x="58" y="42"/>
                      <a:pt x="57" y="39"/>
                    </a:cubicBezTo>
                    <a:cubicBezTo>
                      <a:pt x="56" y="33"/>
                      <a:pt x="52" y="32"/>
                      <a:pt x="48" y="31"/>
                    </a:cubicBezTo>
                    <a:cubicBezTo>
                      <a:pt x="54" y="29"/>
                      <a:pt x="58" y="18"/>
                      <a:pt x="54" y="13"/>
                    </a:cubicBezTo>
                    <a:cubicBezTo>
                      <a:pt x="51" y="9"/>
                      <a:pt x="46" y="2"/>
                      <a:pt x="40" y="1"/>
                    </a:cubicBezTo>
                    <a:cubicBezTo>
                      <a:pt x="35" y="0"/>
                      <a:pt x="30" y="1"/>
                      <a:pt x="27" y="6"/>
                    </a:cubicBezTo>
                    <a:cubicBezTo>
                      <a:pt x="25" y="8"/>
                      <a:pt x="26" y="11"/>
                      <a:pt x="27" y="14"/>
                    </a:cubicBezTo>
                    <a:cubicBezTo>
                      <a:pt x="27" y="16"/>
                      <a:pt x="23" y="11"/>
                      <a:pt x="23" y="11"/>
                    </a:cubicBezTo>
                    <a:cubicBezTo>
                      <a:pt x="23" y="11"/>
                      <a:pt x="22" y="9"/>
                      <a:pt x="22" y="9"/>
                    </a:cubicBezTo>
                    <a:cubicBezTo>
                      <a:pt x="18" y="6"/>
                      <a:pt x="13" y="7"/>
                      <a:pt x="9" y="9"/>
                    </a:cubicBezTo>
                    <a:cubicBezTo>
                      <a:pt x="7" y="11"/>
                      <a:pt x="6" y="12"/>
                      <a:pt x="4" y="14"/>
                    </a:cubicBezTo>
                    <a:cubicBezTo>
                      <a:pt x="3" y="17"/>
                      <a:pt x="6" y="19"/>
                      <a:pt x="3" y="23"/>
                    </a:cubicBezTo>
                    <a:cubicBezTo>
                      <a:pt x="1" y="26"/>
                      <a:pt x="0" y="30"/>
                      <a:pt x="4" y="32"/>
                    </a:cubicBezTo>
                    <a:cubicBezTo>
                      <a:pt x="6" y="33"/>
                      <a:pt x="8" y="33"/>
                      <a:pt x="10" y="33"/>
                    </a:cubicBezTo>
                    <a:cubicBezTo>
                      <a:pt x="14" y="33"/>
                      <a:pt x="19" y="32"/>
                      <a:pt x="14" y="36"/>
                    </a:cubicBezTo>
                    <a:cubicBezTo>
                      <a:pt x="8" y="40"/>
                      <a:pt x="11" y="43"/>
                      <a:pt x="12" y="49"/>
                    </a:cubicBezTo>
                    <a:cubicBezTo>
                      <a:pt x="13" y="53"/>
                      <a:pt x="17" y="57"/>
                      <a:pt x="21" y="57"/>
                    </a:cubicBezTo>
                    <a:cubicBezTo>
                      <a:pt x="26" y="57"/>
                      <a:pt x="30" y="53"/>
                      <a:pt x="30" y="50"/>
                    </a:cubicBezTo>
                    <a:cubicBezTo>
                      <a:pt x="30" y="55"/>
                      <a:pt x="30" y="60"/>
                      <a:pt x="37" y="61"/>
                    </a:cubicBezTo>
                    <a:cubicBezTo>
                      <a:pt x="41" y="61"/>
                      <a:pt x="43" y="58"/>
                      <a:pt x="44" y="54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518"/>
              <p:cNvSpPr/>
              <p:nvPr/>
            </p:nvSpPr>
            <p:spPr bwMode="auto">
              <a:xfrm>
                <a:off x="4002" y="1284"/>
                <a:ext cx="150" cy="129"/>
              </a:xfrm>
              <a:custGeom>
                <a:avLst/>
                <a:gdLst>
                  <a:gd name="T0" fmla="*/ 56 w 56"/>
                  <a:gd name="T1" fmla="*/ 43 h 48"/>
                  <a:gd name="T2" fmla="*/ 52 w 56"/>
                  <a:gd name="T3" fmla="*/ 36 h 48"/>
                  <a:gd name="T4" fmla="*/ 47 w 56"/>
                  <a:gd name="T5" fmla="*/ 33 h 48"/>
                  <a:gd name="T6" fmla="*/ 45 w 56"/>
                  <a:gd name="T7" fmla="*/ 32 h 48"/>
                  <a:gd name="T8" fmla="*/ 46 w 56"/>
                  <a:gd name="T9" fmla="*/ 32 h 48"/>
                  <a:gd name="T10" fmla="*/ 53 w 56"/>
                  <a:gd name="T11" fmla="*/ 15 h 48"/>
                  <a:gd name="T12" fmla="*/ 34 w 56"/>
                  <a:gd name="T13" fmla="*/ 2 h 48"/>
                  <a:gd name="T14" fmla="*/ 27 w 56"/>
                  <a:gd name="T15" fmla="*/ 7 h 48"/>
                  <a:gd name="T16" fmla="*/ 25 w 56"/>
                  <a:gd name="T17" fmla="*/ 10 h 48"/>
                  <a:gd name="T18" fmla="*/ 24 w 56"/>
                  <a:gd name="T19" fmla="*/ 17 h 48"/>
                  <a:gd name="T20" fmla="*/ 9 w 56"/>
                  <a:gd name="T21" fmla="*/ 11 h 48"/>
                  <a:gd name="T22" fmla="*/ 3 w 56"/>
                  <a:gd name="T23" fmla="*/ 18 h 48"/>
                  <a:gd name="T24" fmla="*/ 0 w 56"/>
                  <a:gd name="T25" fmla="*/ 29 h 48"/>
                  <a:gd name="T26" fmla="*/ 4 w 56"/>
                  <a:gd name="T27" fmla="*/ 34 h 48"/>
                  <a:gd name="T28" fmla="*/ 8 w 56"/>
                  <a:gd name="T29" fmla="*/ 34 h 48"/>
                  <a:gd name="T30" fmla="*/ 15 w 56"/>
                  <a:gd name="T31" fmla="*/ 34 h 48"/>
                  <a:gd name="T32" fmla="*/ 9 w 56"/>
                  <a:gd name="T33" fmla="*/ 47 h 48"/>
                  <a:gd name="T34" fmla="*/ 10 w 56"/>
                  <a:gd name="T35" fmla="*/ 47 h 48"/>
                  <a:gd name="T36" fmla="*/ 17 w 56"/>
                  <a:gd name="T37" fmla="*/ 38 h 48"/>
                  <a:gd name="T38" fmla="*/ 25 w 56"/>
                  <a:gd name="T39" fmla="*/ 40 h 48"/>
                  <a:gd name="T40" fmla="*/ 28 w 56"/>
                  <a:gd name="T41" fmla="*/ 41 h 48"/>
                  <a:gd name="T42" fmla="*/ 34 w 56"/>
                  <a:gd name="T43" fmla="*/ 38 h 48"/>
                  <a:gd name="T44" fmla="*/ 37 w 56"/>
                  <a:gd name="T45" fmla="*/ 36 h 48"/>
                  <a:gd name="T46" fmla="*/ 46 w 56"/>
                  <a:gd name="T47" fmla="*/ 34 h 48"/>
                  <a:gd name="T48" fmla="*/ 51 w 56"/>
                  <a:gd name="T49" fmla="*/ 37 h 48"/>
                  <a:gd name="T50" fmla="*/ 52 w 56"/>
                  <a:gd name="T51" fmla="*/ 39 h 48"/>
                  <a:gd name="T52" fmla="*/ 55 w 56"/>
                  <a:gd name="T53" fmla="*/ 44 h 48"/>
                  <a:gd name="T54" fmla="*/ 56 w 56"/>
                  <a:gd name="T55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8">
                    <a:moveTo>
                      <a:pt x="56" y="43"/>
                    </a:moveTo>
                    <a:cubicBezTo>
                      <a:pt x="55" y="40"/>
                      <a:pt x="54" y="38"/>
                      <a:pt x="52" y="36"/>
                    </a:cubicBezTo>
                    <a:cubicBezTo>
                      <a:pt x="50" y="34"/>
                      <a:pt x="48" y="34"/>
                      <a:pt x="47" y="33"/>
                    </a:cubicBezTo>
                    <a:cubicBezTo>
                      <a:pt x="46" y="33"/>
                      <a:pt x="46" y="33"/>
                      <a:pt x="45" y="32"/>
                    </a:cubicBezTo>
                    <a:cubicBezTo>
                      <a:pt x="42" y="30"/>
                      <a:pt x="45" y="32"/>
                      <a:pt x="46" y="32"/>
                    </a:cubicBezTo>
                    <a:cubicBezTo>
                      <a:pt x="53" y="31"/>
                      <a:pt x="54" y="21"/>
                      <a:pt x="53" y="15"/>
                    </a:cubicBezTo>
                    <a:cubicBezTo>
                      <a:pt x="51" y="8"/>
                      <a:pt x="41" y="0"/>
                      <a:pt x="34" y="2"/>
                    </a:cubicBezTo>
                    <a:cubicBezTo>
                      <a:pt x="32" y="2"/>
                      <a:pt x="28" y="5"/>
                      <a:pt x="27" y="7"/>
                    </a:cubicBezTo>
                    <a:cubicBezTo>
                      <a:pt x="26" y="8"/>
                      <a:pt x="25" y="8"/>
                      <a:pt x="25" y="10"/>
                    </a:cubicBezTo>
                    <a:cubicBezTo>
                      <a:pt x="25" y="11"/>
                      <a:pt x="24" y="17"/>
                      <a:pt x="24" y="17"/>
                    </a:cubicBezTo>
                    <a:cubicBezTo>
                      <a:pt x="18" y="13"/>
                      <a:pt x="17" y="5"/>
                      <a:pt x="9" y="11"/>
                    </a:cubicBezTo>
                    <a:cubicBezTo>
                      <a:pt x="6" y="13"/>
                      <a:pt x="4" y="14"/>
                      <a:pt x="3" y="18"/>
                    </a:cubicBezTo>
                    <a:cubicBezTo>
                      <a:pt x="3" y="21"/>
                      <a:pt x="0" y="26"/>
                      <a:pt x="0" y="29"/>
                    </a:cubicBezTo>
                    <a:cubicBezTo>
                      <a:pt x="1" y="32"/>
                      <a:pt x="2" y="33"/>
                      <a:pt x="4" y="34"/>
                    </a:cubicBezTo>
                    <a:cubicBezTo>
                      <a:pt x="5" y="34"/>
                      <a:pt x="7" y="34"/>
                      <a:pt x="8" y="34"/>
                    </a:cubicBezTo>
                    <a:cubicBezTo>
                      <a:pt x="9" y="34"/>
                      <a:pt x="17" y="32"/>
                      <a:pt x="15" y="34"/>
                    </a:cubicBezTo>
                    <a:cubicBezTo>
                      <a:pt x="10" y="37"/>
                      <a:pt x="5" y="42"/>
                      <a:pt x="9" y="47"/>
                    </a:cubicBezTo>
                    <a:cubicBezTo>
                      <a:pt x="9" y="48"/>
                      <a:pt x="10" y="48"/>
                      <a:pt x="10" y="47"/>
                    </a:cubicBezTo>
                    <a:cubicBezTo>
                      <a:pt x="11" y="44"/>
                      <a:pt x="14" y="39"/>
                      <a:pt x="17" y="38"/>
                    </a:cubicBezTo>
                    <a:cubicBezTo>
                      <a:pt x="20" y="38"/>
                      <a:pt x="22" y="39"/>
                      <a:pt x="25" y="40"/>
                    </a:cubicBezTo>
                    <a:cubicBezTo>
                      <a:pt x="26" y="40"/>
                      <a:pt x="27" y="41"/>
                      <a:pt x="28" y="41"/>
                    </a:cubicBezTo>
                    <a:cubicBezTo>
                      <a:pt x="30" y="41"/>
                      <a:pt x="32" y="39"/>
                      <a:pt x="34" y="38"/>
                    </a:cubicBezTo>
                    <a:cubicBezTo>
                      <a:pt x="36" y="36"/>
                      <a:pt x="33" y="37"/>
                      <a:pt x="37" y="36"/>
                    </a:cubicBezTo>
                    <a:cubicBezTo>
                      <a:pt x="40" y="35"/>
                      <a:pt x="43" y="34"/>
                      <a:pt x="46" y="34"/>
                    </a:cubicBezTo>
                    <a:cubicBezTo>
                      <a:pt x="47" y="35"/>
                      <a:pt x="49" y="36"/>
                      <a:pt x="51" y="37"/>
                    </a:cubicBezTo>
                    <a:cubicBezTo>
                      <a:pt x="51" y="37"/>
                      <a:pt x="51" y="38"/>
                      <a:pt x="52" y="39"/>
                    </a:cubicBezTo>
                    <a:cubicBezTo>
                      <a:pt x="53" y="40"/>
                      <a:pt x="54" y="42"/>
                      <a:pt x="55" y="44"/>
                    </a:cubicBezTo>
                    <a:cubicBezTo>
                      <a:pt x="55" y="44"/>
                      <a:pt x="56" y="44"/>
                      <a:pt x="56" y="43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519"/>
              <p:cNvSpPr/>
              <p:nvPr/>
            </p:nvSpPr>
            <p:spPr bwMode="auto">
              <a:xfrm>
                <a:off x="4007" y="1287"/>
                <a:ext cx="131" cy="88"/>
              </a:xfrm>
              <a:custGeom>
                <a:avLst/>
                <a:gdLst>
                  <a:gd name="T0" fmla="*/ 27 w 49"/>
                  <a:gd name="T1" fmla="*/ 31 h 33"/>
                  <a:gd name="T2" fmla="*/ 27 w 49"/>
                  <a:gd name="T3" fmla="*/ 20 h 33"/>
                  <a:gd name="T4" fmla="*/ 28 w 49"/>
                  <a:gd name="T5" fmla="*/ 15 h 33"/>
                  <a:gd name="T6" fmla="*/ 30 w 49"/>
                  <a:gd name="T7" fmla="*/ 12 h 33"/>
                  <a:gd name="T8" fmla="*/ 48 w 49"/>
                  <a:gd name="T9" fmla="*/ 11 h 33"/>
                  <a:gd name="T10" fmla="*/ 49 w 49"/>
                  <a:gd name="T11" fmla="*/ 11 h 33"/>
                  <a:gd name="T12" fmla="*/ 44 w 49"/>
                  <a:gd name="T13" fmla="*/ 5 h 33"/>
                  <a:gd name="T14" fmla="*/ 23 w 49"/>
                  <a:gd name="T15" fmla="*/ 10 h 33"/>
                  <a:gd name="T16" fmla="*/ 20 w 49"/>
                  <a:gd name="T17" fmla="*/ 12 h 33"/>
                  <a:gd name="T18" fmla="*/ 12 w 49"/>
                  <a:gd name="T19" fmla="*/ 8 h 33"/>
                  <a:gd name="T20" fmla="*/ 0 w 49"/>
                  <a:gd name="T21" fmla="*/ 18 h 33"/>
                  <a:gd name="T22" fmla="*/ 1 w 49"/>
                  <a:gd name="T23" fmla="*/ 18 h 33"/>
                  <a:gd name="T24" fmla="*/ 9 w 49"/>
                  <a:gd name="T25" fmla="*/ 23 h 33"/>
                  <a:gd name="T26" fmla="*/ 11 w 49"/>
                  <a:gd name="T27" fmla="*/ 24 h 33"/>
                  <a:gd name="T28" fmla="*/ 18 w 49"/>
                  <a:gd name="T29" fmla="*/ 28 h 33"/>
                  <a:gd name="T30" fmla="*/ 17 w 49"/>
                  <a:gd name="T31" fmla="*/ 28 h 33"/>
                  <a:gd name="T32" fmla="*/ 27 w 49"/>
                  <a:gd name="T33" fmla="*/ 32 h 33"/>
                  <a:gd name="T34" fmla="*/ 27 w 49"/>
                  <a:gd name="T35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33">
                    <a:moveTo>
                      <a:pt x="27" y="31"/>
                    </a:moveTo>
                    <a:cubicBezTo>
                      <a:pt x="27" y="30"/>
                      <a:pt x="27" y="20"/>
                      <a:pt x="27" y="20"/>
                    </a:cubicBezTo>
                    <a:cubicBezTo>
                      <a:pt x="28" y="18"/>
                      <a:pt x="26" y="16"/>
                      <a:pt x="28" y="15"/>
                    </a:cubicBezTo>
                    <a:cubicBezTo>
                      <a:pt x="30" y="14"/>
                      <a:pt x="29" y="14"/>
                      <a:pt x="30" y="12"/>
                    </a:cubicBezTo>
                    <a:cubicBezTo>
                      <a:pt x="31" y="4"/>
                      <a:pt x="44" y="8"/>
                      <a:pt x="48" y="11"/>
                    </a:cubicBezTo>
                    <a:cubicBezTo>
                      <a:pt x="48" y="12"/>
                      <a:pt x="49" y="11"/>
                      <a:pt x="49" y="11"/>
                    </a:cubicBezTo>
                    <a:cubicBezTo>
                      <a:pt x="48" y="8"/>
                      <a:pt x="46" y="6"/>
                      <a:pt x="44" y="5"/>
                    </a:cubicBezTo>
                    <a:cubicBezTo>
                      <a:pt x="38" y="0"/>
                      <a:pt x="25" y="1"/>
                      <a:pt x="23" y="10"/>
                    </a:cubicBezTo>
                    <a:cubicBezTo>
                      <a:pt x="22" y="14"/>
                      <a:pt x="23" y="16"/>
                      <a:pt x="20" y="12"/>
                    </a:cubicBezTo>
                    <a:cubicBezTo>
                      <a:pt x="17" y="10"/>
                      <a:pt x="15" y="9"/>
                      <a:pt x="12" y="8"/>
                    </a:cubicBezTo>
                    <a:cubicBezTo>
                      <a:pt x="7" y="6"/>
                      <a:pt x="2" y="13"/>
                      <a:pt x="0" y="18"/>
                    </a:cubicBezTo>
                    <a:cubicBezTo>
                      <a:pt x="0" y="18"/>
                      <a:pt x="1" y="18"/>
                      <a:pt x="1" y="18"/>
                    </a:cubicBezTo>
                    <a:cubicBezTo>
                      <a:pt x="5" y="19"/>
                      <a:pt x="6" y="21"/>
                      <a:pt x="9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2" y="25"/>
                      <a:pt x="18" y="27"/>
                      <a:pt x="18" y="28"/>
                    </a:cubicBezTo>
                    <a:cubicBezTo>
                      <a:pt x="18" y="28"/>
                      <a:pt x="17" y="28"/>
                      <a:pt x="17" y="28"/>
                    </a:cubicBezTo>
                    <a:cubicBezTo>
                      <a:pt x="20" y="33"/>
                      <a:pt x="22" y="32"/>
                      <a:pt x="27" y="32"/>
                    </a:cubicBezTo>
                    <a:cubicBezTo>
                      <a:pt x="27" y="32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520"/>
              <p:cNvSpPr/>
              <p:nvPr/>
            </p:nvSpPr>
            <p:spPr bwMode="auto">
              <a:xfrm>
                <a:off x="4109" y="1322"/>
                <a:ext cx="40" cy="56"/>
              </a:xfrm>
              <a:custGeom>
                <a:avLst/>
                <a:gdLst>
                  <a:gd name="T0" fmla="*/ 13 w 15"/>
                  <a:gd name="T1" fmla="*/ 0 h 21"/>
                  <a:gd name="T2" fmla="*/ 12 w 15"/>
                  <a:gd name="T3" fmla="*/ 0 h 21"/>
                  <a:gd name="T4" fmla="*/ 11 w 15"/>
                  <a:gd name="T5" fmla="*/ 2 h 21"/>
                  <a:gd name="T6" fmla="*/ 8 w 15"/>
                  <a:gd name="T7" fmla="*/ 7 h 21"/>
                  <a:gd name="T8" fmla="*/ 1 w 15"/>
                  <a:gd name="T9" fmla="*/ 16 h 21"/>
                  <a:gd name="T10" fmla="*/ 1 w 15"/>
                  <a:gd name="T11" fmla="*/ 17 h 21"/>
                  <a:gd name="T12" fmla="*/ 13 w 15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0" y="3"/>
                      <a:pt x="9" y="5"/>
                      <a:pt x="8" y="7"/>
                    </a:cubicBezTo>
                    <a:cubicBezTo>
                      <a:pt x="6" y="10"/>
                      <a:pt x="5" y="14"/>
                      <a:pt x="1" y="16"/>
                    </a:cubicBezTo>
                    <a:cubicBezTo>
                      <a:pt x="0" y="16"/>
                      <a:pt x="0" y="16"/>
                      <a:pt x="1" y="17"/>
                    </a:cubicBezTo>
                    <a:cubicBezTo>
                      <a:pt x="10" y="21"/>
                      <a:pt x="15" y="7"/>
                      <a:pt x="13" y="0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521"/>
              <p:cNvSpPr/>
              <p:nvPr/>
            </p:nvSpPr>
            <p:spPr bwMode="auto">
              <a:xfrm>
                <a:off x="4087" y="1327"/>
                <a:ext cx="19" cy="43"/>
              </a:xfrm>
              <a:custGeom>
                <a:avLst/>
                <a:gdLst>
                  <a:gd name="T0" fmla="*/ 2 w 7"/>
                  <a:gd name="T1" fmla="*/ 15 h 16"/>
                  <a:gd name="T2" fmla="*/ 4 w 7"/>
                  <a:gd name="T3" fmla="*/ 10 h 16"/>
                  <a:gd name="T4" fmla="*/ 5 w 7"/>
                  <a:gd name="T5" fmla="*/ 6 h 16"/>
                  <a:gd name="T6" fmla="*/ 5 w 7"/>
                  <a:gd name="T7" fmla="*/ 4 h 16"/>
                  <a:gd name="T8" fmla="*/ 6 w 7"/>
                  <a:gd name="T9" fmla="*/ 1 h 16"/>
                  <a:gd name="T10" fmla="*/ 6 w 7"/>
                  <a:gd name="T11" fmla="*/ 1 h 16"/>
                  <a:gd name="T12" fmla="*/ 4 w 7"/>
                  <a:gd name="T13" fmla="*/ 4 h 16"/>
                  <a:gd name="T14" fmla="*/ 2 w 7"/>
                  <a:gd name="T15" fmla="*/ 7 h 16"/>
                  <a:gd name="T16" fmla="*/ 2 w 7"/>
                  <a:gd name="T17" fmla="*/ 9 h 16"/>
                  <a:gd name="T18" fmla="*/ 0 w 7"/>
                  <a:gd name="T19" fmla="*/ 13 h 16"/>
                  <a:gd name="T20" fmla="*/ 0 w 7"/>
                  <a:gd name="T21" fmla="*/ 13 h 16"/>
                  <a:gd name="T22" fmla="*/ 0 w 7"/>
                  <a:gd name="T23" fmla="*/ 14 h 16"/>
                  <a:gd name="T24" fmla="*/ 0 w 7"/>
                  <a:gd name="T25" fmla="*/ 14 h 16"/>
                  <a:gd name="T26" fmla="*/ 1 w 7"/>
                  <a:gd name="T27" fmla="*/ 15 h 16"/>
                  <a:gd name="T28" fmla="*/ 2 w 7"/>
                  <a:gd name="T29" fmla="*/ 15 h 16"/>
                  <a:gd name="T30" fmla="*/ 2 w 7"/>
                  <a:gd name="T3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6">
                    <a:moveTo>
                      <a:pt x="2" y="15"/>
                    </a:moveTo>
                    <a:cubicBezTo>
                      <a:pt x="4" y="14"/>
                      <a:pt x="4" y="12"/>
                      <a:pt x="4" y="10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7" y="1"/>
                      <a:pt x="6" y="0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6"/>
                      <a:pt x="2" y="15"/>
                    </a:cubicBezTo>
                    <a:close/>
                  </a:path>
                </a:pathLst>
              </a:custGeom>
              <a:solidFill>
                <a:srgbClr val="7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522"/>
              <p:cNvSpPr/>
              <p:nvPr/>
            </p:nvSpPr>
            <p:spPr bwMode="auto">
              <a:xfrm>
                <a:off x="4045" y="1373"/>
                <a:ext cx="82" cy="40"/>
              </a:xfrm>
              <a:custGeom>
                <a:avLst/>
                <a:gdLst>
                  <a:gd name="T0" fmla="*/ 31 w 31"/>
                  <a:gd name="T1" fmla="*/ 14 h 15"/>
                  <a:gd name="T2" fmla="*/ 30 w 31"/>
                  <a:gd name="T3" fmla="*/ 12 h 15"/>
                  <a:gd name="T4" fmla="*/ 30 w 31"/>
                  <a:gd name="T5" fmla="*/ 12 h 15"/>
                  <a:gd name="T6" fmla="*/ 25 w 31"/>
                  <a:gd name="T7" fmla="*/ 9 h 15"/>
                  <a:gd name="T8" fmla="*/ 24 w 31"/>
                  <a:gd name="T9" fmla="*/ 9 h 15"/>
                  <a:gd name="T10" fmla="*/ 24 w 31"/>
                  <a:gd name="T11" fmla="*/ 8 h 15"/>
                  <a:gd name="T12" fmla="*/ 23 w 31"/>
                  <a:gd name="T13" fmla="*/ 8 h 15"/>
                  <a:gd name="T14" fmla="*/ 18 w 31"/>
                  <a:gd name="T15" fmla="*/ 2 h 15"/>
                  <a:gd name="T16" fmla="*/ 18 w 31"/>
                  <a:gd name="T17" fmla="*/ 2 h 15"/>
                  <a:gd name="T18" fmla="*/ 18 w 31"/>
                  <a:gd name="T19" fmla="*/ 1 h 15"/>
                  <a:gd name="T20" fmla="*/ 13 w 31"/>
                  <a:gd name="T21" fmla="*/ 0 h 15"/>
                  <a:gd name="T22" fmla="*/ 10 w 31"/>
                  <a:gd name="T23" fmla="*/ 4 h 15"/>
                  <a:gd name="T24" fmla="*/ 8 w 31"/>
                  <a:gd name="T25" fmla="*/ 6 h 15"/>
                  <a:gd name="T26" fmla="*/ 1 w 31"/>
                  <a:gd name="T27" fmla="*/ 14 h 15"/>
                  <a:gd name="T28" fmla="*/ 1 w 31"/>
                  <a:gd name="T29" fmla="*/ 15 h 15"/>
                  <a:gd name="T30" fmla="*/ 8 w 31"/>
                  <a:gd name="T31" fmla="*/ 11 h 15"/>
                  <a:gd name="T32" fmla="*/ 13 w 31"/>
                  <a:gd name="T33" fmla="*/ 8 h 15"/>
                  <a:gd name="T34" fmla="*/ 15 w 31"/>
                  <a:gd name="T35" fmla="*/ 7 h 15"/>
                  <a:gd name="T36" fmla="*/ 17 w 31"/>
                  <a:gd name="T37" fmla="*/ 8 h 15"/>
                  <a:gd name="T38" fmla="*/ 23 w 31"/>
                  <a:gd name="T39" fmla="*/ 9 h 15"/>
                  <a:gd name="T40" fmla="*/ 23 w 31"/>
                  <a:gd name="T41" fmla="*/ 9 h 15"/>
                  <a:gd name="T42" fmla="*/ 24 w 31"/>
                  <a:gd name="T43" fmla="*/ 10 h 15"/>
                  <a:gd name="T44" fmla="*/ 26 w 31"/>
                  <a:gd name="T45" fmla="*/ 11 h 15"/>
                  <a:gd name="T46" fmla="*/ 27 w 31"/>
                  <a:gd name="T47" fmla="*/ 11 h 15"/>
                  <a:gd name="T48" fmla="*/ 29 w 31"/>
                  <a:gd name="T49" fmla="*/ 13 h 15"/>
                  <a:gd name="T50" fmla="*/ 30 w 31"/>
                  <a:gd name="T51" fmla="*/ 14 h 15"/>
                  <a:gd name="T52" fmla="*/ 31 w 31"/>
                  <a:gd name="T5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1" h="15">
                    <a:moveTo>
                      <a:pt x="31" y="14"/>
                    </a:moveTo>
                    <a:cubicBezTo>
                      <a:pt x="31" y="13"/>
                      <a:pt x="30" y="13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10"/>
                      <a:pt x="26" y="10"/>
                      <a:pt x="25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3" y="8"/>
                    </a:cubicBezTo>
                    <a:cubicBezTo>
                      <a:pt x="20" y="7"/>
                      <a:pt x="20" y="4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ubicBezTo>
                      <a:pt x="16" y="1"/>
                      <a:pt x="15" y="0"/>
                      <a:pt x="13" y="0"/>
                    </a:cubicBezTo>
                    <a:cubicBezTo>
                      <a:pt x="13" y="0"/>
                      <a:pt x="9" y="4"/>
                      <a:pt x="10" y="4"/>
                    </a:cubicBezTo>
                    <a:cubicBezTo>
                      <a:pt x="8" y="4"/>
                      <a:pt x="8" y="5"/>
                      <a:pt x="8" y="6"/>
                    </a:cubicBezTo>
                    <a:cubicBezTo>
                      <a:pt x="8" y="10"/>
                      <a:pt x="5" y="12"/>
                      <a:pt x="1" y="14"/>
                    </a:cubicBezTo>
                    <a:cubicBezTo>
                      <a:pt x="0" y="14"/>
                      <a:pt x="1" y="15"/>
                      <a:pt x="1" y="15"/>
                    </a:cubicBezTo>
                    <a:cubicBezTo>
                      <a:pt x="5" y="15"/>
                      <a:pt x="6" y="13"/>
                      <a:pt x="8" y="11"/>
                    </a:cubicBezTo>
                    <a:cubicBezTo>
                      <a:pt x="10" y="9"/>
                      <a:pt x="11" y="8"/>
                      <a:pt x="13" y="8"/>
                    </a:cubicBezTo>
                    <a:cubicBezTo>
                      <a:pt x="13" y="8"/>
                      <a:pt x="14" y="7"/>
                      <a:pt x="15" y="7"/>
                    </a:cubicBezTo>
                    <a:cubicBezTo>
                      <a:pt x="16" y="5"/>
                      <a:pt x="15" y="7"/>
                      <a:pt x="17" y="8"/>
                    </a:cubicBezTo>
                    <a:cubicBezTo>
                      <a:pt x="19" y="9"/>
                      <a:pt x="22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4" y="10"/>
                      <a:pt x="24" y="10"/>
                    </a:cubicBezTo>
                    <a:cubicBezTo>
                      <a:pt x="25" y="10"/>
                      <a:pt x="26" y="10"/>
                      <a:pt x="26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3"/>
                      <a:pt x="28" y="13"/>
                      <a:pt x="29" y="13"/>
                    </a:cubicBezTo>
                    <a:cubicBezTo>
                      <a:pt x="29" y="13"/>
                      <a:pt x="30" y="14"/>
                      <a:pt x="30" y="14"/>
                    </a:cubicBezTo>
                    <a:cubicBezTo>
                      <a:pt x="30" y="15"/>
                      <a:pt x="31" y="14"/>
                      <a:pt x="31" y="14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523"/>
              <p:cNvSpPr/>
              <p:nvPr/>
            </p:nvSpPr>
            <p:spPr bwMode="auto">
              <a:xfrm>
                <a:off x="4015" y="1292"/>
                <a:ext cx="99" cy="43"/>
              </a:xfrm>
              <a:custGeom>
                <a:avLst/>
                <a:gdLst>
                  <a:gd name="T0" fmla="*/ 21 w 37"/>
                  <a:gd name="T1" fmla="*/ 16 h 16"/>
                  <a:gd name="T2" fmla="*/ 36 w 37"/>
                  <a:gd name="T3" fmla="*/ 1 h 16"/>
                  <a:gd name="T4" fmla="*/ 36 w 37"/>
                  <a:gd name="T5" fmla="*/ 0 h 16"/>
                  <a:gd name="T6" fmla="*/ 30 w 37"/>
                  <a:gd name="T7" fmla="*/ 1 h 16"/>
                  <a:gd name="T8" fmla="*/ 22 w 37"/>
                  <a:gd name="T9" fmla="*/ 3 h 16"/>
                  <a:gd name="T10" fmla="*/ 18 w 37"/>
                  <a:gd name="T11" fmla="*/ 12 h 16"/>
                  <a:gd name="T12" fmla="*/ 1 w 37"/>
                  <a:gd name="T13" fmla="*/ 11 h 16"/>
                  <a:gd name="T14" fmla="*/ 1 w 37"/>
                  <a:gd name="T15" fmla="*/ 11 h 16"/>
                  <a:gd name="T16" fmla="*/ 13 w 37"/>
                  <a:gd name="T17" fmla="*/ 13 h 16"/>
                  <a:gd name="T18" fmla="*/ 20 w 37"/>
                  <a:gd name="T19" fmla="*/ 16 h 16"/>
                  <a:gd name="T20" fmla="*/ 21 w 37"/>
                  <a:gd name="T2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16">
                    <a:moveTo>
                      <a:pt x="21" y="16"/>
                    </a:moveTo>
                    <a:cubicBezTo>
                      <a:pt x="21" y="6"/>
                      <a:pt x="27" y="2"/>
                      <a:pt x="36" y="1"/>
                    </a:cubicBezTo>
                    <a:cubicBezTo>
                      <a:pt x="36" y="1"/>
                      <a:pt x="37" y="0"/>
                      <a:pt x="36" y="0"/>
                    </a:cubicBezTo>
                    <a:cubicBezTo>
                      <a:pt x="34" y="0"/>
                      <a:pt x="32" y="0"/>
                      <a:pt x="30" y="1"/>
                    </a:cubicBezTo>
                    <a:cubicBezTo>
                      <a:pt x="27" y="1"/>
                      <a:pt x="24" y="1"/>
                      <a:pt x="22" y="3"/>
                    </a:cubicBezTo>
                    <a:cubicBezTo>
                      <a:pt x="22" y="4"/>
                      <a:pt x="18" y="11"/>
                      <a:pt x="18" y="12"/>
                    </a:cubicBezTo>
                    <a:cubicBezTo>
                      <a:pt x="12" y="7"/>
                      <a:pt x="7" y="3"/>
                      <a:pt x="1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6" y="10"/>
                      <a:pt x="9" y="10"/>
                      <a:pt x="13" y="13"/>
                    </a:cubicBezTo>
                    <a:cubicBezTo>
                      <a:pt x="16" y="15"/>
                      <a:pt x="18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lose/>
                  </a:path>
                </a:pathLst>
              </a:custGeom>
              <a:solidFill>
                <a:srgbClr val="5C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524"/>
              <p:cNvSpPr/>
              <p:nvPr/>
            </p:nvSpPr>
            <p:spPr bwMode="auto">
              <a:xfrm>
                <a:off x="4066" y="1357"/>
                <a:ext cx="43" cy="32"/>
              </a:xfrm>
              <a:custGeom>
                <a:avLst/>
                <a:gdLst>
                  <a:gd name="T0" fmla="*/ 14 w 16"/>
                  <a:gd name="T1" fmla="*/ 8 h 12"/>
                  <a:gd name="T2" fmla="*/ 11 w 16"/>
                  <a:gd name="T3" fmla="*/ 2 h 12"/>
                  <a:gd name="T4" fmla="*/ 10 w 16"/>
                  <a:gd name="T5" fmla="*/ 1 h 12"/>
                  <a:gd name="T6" fmla="*/ 8 w 16"/>
                  <a:gd name="T7" fmla="*/ 0 h 12"/>
                  <a:gd name="T8" fmla="*/ 3 w 16"/>
                  <a:gd name="T9" fmla="*/ 3 h 12"/>
                  <a:gd name="T10" fmla="*/ 5 w 16"/>
                  <a:gd name="T11" fmla="*/ 10 h 12"/>
                  <a:gd name="T12" fmla="*/ 14 w 16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4" y="8"/>
                    </a:moveTo>
                    <a:cubicBezTo>
                      <a:pt x="16" y="6"/>
                      <a:pt x="14" y="2"/>
                      <a:pt x="11" y="2"/>
                    </a:cubicBezTo>
                    <a:cubicBezTo>
                      <a:pt x="11" y="2"/>
                      <a:pt x="10" y="1"/>
                      <a:pt x="10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6" y="1"/>
                      <a:pt x="4" y="2"/>
                      <a:pt x="3" y="3"/>
                    </a:cubicBezTo>
                    <a:cubicBezTo>
                      <a:pt x="0" y="5"/>
                      <a:pt x="3" y="9"/>
                      <a:pt x="5" y="10"/>
                    </a:cubicBezTo>
                    <a:cubicBezTo>
                      <a:pt x="8" y="12"/>
                      <a:pt x="12" y="11"/>
                      <a:pt x="14" y="8"/>
                    </a:cubicBezTo>
                    <a:close/>
                  </a:path>
                </a:pathLst>
              </a:custGeom>
              <a:solidFill>
                <a:srgbClr val="F2BE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525"/>
              <p:cNvSpPr/>
              <p:nvPr/>
            </p:nvSpPr>
            <p:spPr bwMode="auto">
              <a:xfrm>
                <a:off x="4071" y="1365"/>
                <a:ext cx="24" cy="21"/>
              </a:xfrm>
              <a:custGeom>
                <a:avLst/>
                <a:gdLst>
                  <a:gd name="T0" fmla="*/ 9 w 9"/>
                  <a:gd name="T1" fmla="*/ 5 h 8"/>
                  <a:gd name="T2" fmla="*/ 9 w 9"/>
                  <a:gd name="T3" fmla="*/ 3 h 8"/>
                  <a:gd name="T4" fmla="*/ 5 w 9"/>
                  <a:gd name="T5" fmla="*/ 1 h 8"/>
                  <a:gd name="T6" fmla="*/ 4 w 9"/>
                  <a:gd name="T7" fmla="*/ 1 h 8"/>
                  <a:gd name="T8" fmla="*/ 4 w 9"/>
                  <a:gd name="T9" fmla="*/ 1 h 8"/>
                  <a:gd name="T10" fmla="*/ 0 w 9"/>
                  <a:gd name="T11" fmla="*/ 2 h 8"/>
                  <a:gd name="T12" fmla="*/ 1 w 9"/>
                  <a:gd name="T13" fmla="*/ 3 h 8"/>
                  <a:gd name="T14" fmla="*/ 7 w 9"/>
                  <a:gd name="T15" fmla="*/ 7 h 8"/>
                  <a:gd name="T16" fmla="*/ 9 w 9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9" y="5"/>
                    </a:moveTo>
                    <a:cubicBezTo>
                      <a:pt x="9" y="4"/>
                      <a:pt x="9" y="4"/>
                      <a:pt x="9" y="3"/>
                    </a:cubicBezTo>
                    <a:cubicBezTo>
                      <a:pt x="8" y="1"/>
                      <a:pt x="7" y="1"/>
                      <a:pt x="5" y="1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4" y="8"/>
                      <a:pt x="7" y="7"/>
                    </a:cubicBezTo>
                    <a:cubicBezTo>
                      <a:pt x="8" y="7"/>
                      <a:pt x="8" y="6"/>
                      <a:pt x="9" y="5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526"/>
              <p:cNvSpPr/>
              <p:nvPr/>
            </p:nvSpPr>
            <p:spPr bwMode="auto">
              <a:xfrm>
                <a:off x="4087" y="1373"/>
                <a:ext cx="8" cy="8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1 h 3"/>
                  <a:gd name="T4" fmla="*/ 0 w 3"/>
                  <a:gd name="T5" fmla="*/ 2 h 3"/>
                  <a:gd name="T6" fmla="*/ 1 w 3"/>
                  <a:gd name="T7" fmla="*/ 3 h 3"/>
                  <a:gd name="T8" fmla="*/ 2 w 3"/>
                  <a:gd name="T9" fmla="*/ 3 h 3"/>
                  <a:gd name="T10" fmla="*/ 2 w 3"/>
                  <a:gd name="T11" fmla="*/ 0 h 3"/>
                  <a:gd name="T12" fmla="*/ 2 w 3"/>
                  <a:gd name="T13" fmla="*/ 1 h 3"/>
                  <a:gd name="T14" fmla="*/ 1 w 3"/>
                  <a:gd name="T15" fmla="*/ 2 h 3"/>
                  <a:gd name="T16" fmla="*/ 2 w 3"/>
                  <a:gd name="T17" fmla="*/ 2 h 3"/>
                  <a:gd name="T18" fmla="*/ 1 w 3"/>
                  <a:gd name="T19" fmla="*/ 1 h 3"/>
                  <a:gd name="T20" fmla="*/ 1 w 3"/>
                  <a:gd name="T21" fmla="*/ 2 h 3"/>
                  <a:gd name="T22" fmla="*/ 2 w 3"/>
                  <a:gd name="T23" fmla="*/ 1 h 3"/>
                  <a:gd name="T24" fmla="*/ 1 w 3"/>
                  <a:gd name="T2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1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527"/>
              <p:cNvSpPr/>
              <p:nvPr/>
            </p:nvSpPr>
            <p:spPr bwMode="auto">
              <a:xfrm>
                <a:off x="4087" y="137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528"/>
              <p:cNvSpPr/>
              <p:nvPr/>
            </p:nvSpPr>
            <p:spPr bwMode="auto">
              <a:xfrm>
                <a:off x="4085" y="1373"/>
                <a:ext cx="8" cy="5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529"/>
              <p:cNvSpPr/>
              <p:nvPr/>
            </p:nvSpPr>
            <p:spPr bwMode="auto">
              <a:xfrm>
                <a:off x="4077" y="137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530"/>
              <p:cNvSpPr/>
              <p:nvPr/>
            </p:nvSpPr>
            <p:spPr bwMode="auto">
              <a:xfrm>
                <a:off x="4077" y="1370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531"/>
              <p:cNvSpPr/>
              <p:nvPr/>
            </p:nvSpPr>
            <p:spPr bwMode="auto">
              <a:xfrm>
                <a:off x="4063" y="1416"/>
                <a:ext cx="161" cy="142"/>
              </a:xfrm>
              <a:custGeom>
                <a:avLst/>
                <a:gdLst>
                  <a:gd name="T0" fmla="*/ 57 w 60"/>
                  <a:gd name="T1" fmla="*/ 12 h 53"/>
                  <a:gd name="T2" fmla="*/ 49 w 60"/>
                  <a:gd name="T3" fmla="*/ 12 h 53"/>
                  <a:gd name="T4" fmla="*/ 44 w 60"/>
                  <a:gd name="T5" fmla="*/ 17 h 53"/>
                  <a:gd name="T6" fmla="*/ 44 w 60"/>
                  <a:gd name="T7" fmla="*/ 17 h 53"/>
                  <a:gd name="T8" fmla="*/ 44 w 60"/>
                  <a:gd name="T9" fmla="*/ 13 h 53"/>
                  <a:gd name="T10" fmla="*/ 41 w 60"/>
                  <a:gd name="T11" fmla="*/ 2 h 53"/>
                  <a:gd name="T12" fmla="*/ 28 w 60"/>
                  <a:gd name="T13" fmla="*/ 3 h 53"/>
                  <a:gd name="T14" fmla="*/ 25 w 60"/>
                  <a:gd name="T15" fmla="*/ 14 h 53"/>
                  <a:gd name="T16" fmla="*/ 17 w 60"/>
                  <a:gd name="T17" fmla="*/ 10 h 53"/>
                  <a:gd name="T18" fmla="*/ 5 w 60"/>
                  <a:gd name="T19" fmla="*/ 15 h 53"/>
                  <a:gd name="T20" fmla="*/ 6 w 60"/>
                  <a:gd name="T21" fmla="*/ 27 h 53"/>
                  <a:gd name="T22" fmla="*/ 12 w 60"/>
                  <a:gd name="T23" fmla="*/ 29 h 53"/>
                  <a:gd name="T24" fmla="*/ 8 w 60"/>
                  <a:gd name="T25" fmla="*/ 32 h 53"/>
                  <a:gd name="T26" fmla="*/ 22 w 60"/>
                  <a:gd name="T27" fmla="*/ 52 h 53"/>
                  <a:gd name="T28" fmla="*/ 33 w 60"/>
                  <a:gd name="T29" fmla="*/ 44 h 53"/>
                  <a:gd name="T30" fmla="*/ 38 w 60"/>
                  <a:gd name="T31" fmla="*/ 47 h 53"/>
                  <a:gd name="T32" fmla="*/ 45 w 60"/>
                  <a:gd name="T33" fmla="*/ 51 h 53"/>
                  <a:gd name="T34" fmla="*/ 52 w 60"/>
                  <a:gd name="T35" fmla="*/ 45 h 53"/>
                  <a:gd name="T36" fmla="*/ 55 w 60"/>
                  <a:gd name="T37" fmla="*/ 29 h 53"/>
                  <a:gd name="T38" fmla="*/ 50 w 60"/>
                  <a:gd name="T39" fmla="*/ 27 h 53"/>
                  <a:gd name="T40" fmla="*/ 57 w 60"/>
                  <a:gd name="T41" fmla="*/ 25 h 53"/>
                  <a:gd name="T42" fmla="*/ 57 w 60"/>
                  <a:gd name="T43" fmla="*/ 1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3">
                    <a:moveTo>
                      <a:pt x="57" y="12"/>
                    </a:moveTo>
                    <a:cubicBezTo>
                      <a:pt x="55" y="9"/>
                      <a:pt x="51" y="10"/>
                      <a:pt x="49" y="12"/>
                    </a:cubicBezTo>
                    <a:cubicBezTo>
                      <a:pt x="47" y="13"/>
                      <a:pt x="45" y="15"/>
                      <a:pt x="44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5"/>
                      <a:pt x="44" y="14"/>
                      <a:pt x="44" y="13"/>
                    </a:cubicBezTo>
                    <a:cubicBezTo>
                      <a:pt x="45" y="9"/>
                      <a:pt x="45" y="4"/>
                      <a:pt x="41" y="2"/>
                    </a:cubicBezTo>
                    <a:cubicBezTo>
                      <a:pt x="39" y="0"/>
                      <a:pt x="30" y="1"/>
                      <a:pt x="28" y="3"/>
                    </a:cubicBezTo>
                    <a:cubicBezTo>
                      <a:pt x="24" y="6"/>
                      <a:pt x="24" y="10"/>
                      <a:pt x="25" y="14"/>
                    </a:cubicBezTo>
                    <a:cubicBezTo>
                      <a:pt x="23" y="12"/>
                      <a:pt x="19" y="11"/>
                      <a:pt x="17" y="10"/>
                    </a:cubicBezTo>
                    <a:cubicBezTo>
                      <a:pt x="13" y="9"/>
                      <a:pt x="6" y="12"/>
                      <a:pt x="5" y="15"/>
                    </a:cubicBezTo>
                    <a:cubicBezTo>
                      <a:pt x="3" y="19"/>
                      <a:pt x="2" y="25"/>
                      <a:pt x="6" y="27"/>
                    </a:cubicBezTo>
                    <a:cubicBezTo>
                      <a:pt x="8" y="29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3" y="53"/>
                      <a:pt x="22" y="52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7"/>
                    </a:cubicBezTo>
                    <a:cubicBezTo>
                      <a:pt x="40" y="48"/>
                      <a:pt x="43" y="51"/>
                      <a:pt x="45" y="51"/>
                    </a:cubicBezTo>
                    <a:cubicBezTo>
                      <a:pt x="50" y="52"/>
                      <a:pt x="51" y="49"/>
                      <a:pt x="52" y="45"/>
                    </a:cubicBezTo>
                    <a:cubicBezTo>
                      <a:pt x="54" y="39"/>
                      <a:pt x="58" y="35"/>
                      <a:pt x="55" y="29"/>
                    </a:cubicBezTo>
                    <a:cubicBezTo>
                      <a:pt x="54" y="28"/>
                      <a:pt x="52" y="28"/>
                      <a:pt x="50" y="27"/>
                    </a:cubicBezTo>
                    <a:cubicBezTo>
                      <a:pt x="52" y="28"/>
                      <a:pt x="55" y="26"/>
                      <a:pt x="57" y="25"/>
                    </a:cubicBezTo>
                    <a:cubicBezTo>
                      <a:pt x="60" y="21"/>
                      <a:pt x="59" y="15"/>
                      <a:pt x="57" y="12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532"/>
              <p:cNvSpPr/>
              <p:nvPr/>
            </p:nvSpPr>
            <p:spPr bwMode="auto">
              <a:xfrm>
                <a:off x="4154" y="1418"/>
                <a:ext cx="43" cy="62"/>
              </a:xfrm>
              <a:custGeom>
                <a:avLst/>
                <a:gdLst>
                  <a:gd name="T0" fmla="*/ 15 w 16"/>
                  <a:gd name="T1" fmla="*/ 12 h 23"/>
                  <a:gd name="T2" fmla="*/ 15 w 16"/>
                  <a:gd name="T3" fmla="*/ 12 h 23"/>
                  <a:gd name="T4" fmla="*/ 15 w 16"/>
                  <a:gd name="T5" fmla="*/ 12 h 23"/>
                  <a:gd name="T6" fmla="*/ 13 w 16"/>
                  <a:gd name="T7" fmla="*/ 13 h 23"/>
                  <a:gd name="T8" fmla="*/ 9 w 16"/>
                  <a:gd name="T9" fmla="*/ 16 h 23"/>
                  <a:gd name="T10" fmla="*/ 4 w 16"/>
                  <a:gd name="T11" fmla="*/ 0 h 23"/>
                  <a:gd name="T12" fmla="*/ 3 w 16"/>
                  <a:gd name="T13" fmla="*/ 0 h 23"/>
                  <a:gd name="T14" fmla="*/ 4 w 16"/>
                  <a:gd name="T15" fmla="*/ 7 h 23"/>
                  <a:gd name="T16" fmla="*/ 4 w 16"/>
                  <a:gd name="T17" fmla="*/ 8 h 23"/>
                  <a:gd name="T18" fmla="*/ 4 w 16"/>
                  <a:gd name="T19" fmla="*/ 14 h 23"/>
                  <a:gd name="T20" fmla="*/ 2 w 16"/>
                  <a:gd name="T21" fmla="*/ 18 h 23"/>
                  <a:gd name="T22" fmla="*/ 1 w 16"/>
                  <a:gd name="T23" fmla="*/ 22 h 23"/>
                  <a:gd name="T24" fmla="*/ 1 w 16"/>
                  <a:gd name="T25" fmla="*/ 23 h 23"/>
                  <a:gd name="T26" fmla="*/ 5 w 16"/>
                  <a:gd name="T27" fmla="*/ 22 h 23"/>
                  <a:gd name="T28" fmla="*/ 14 w 16"/>
                  <a:gd name="T29" fmla="*/ 14 h 23"/>
                  <a:gd name="T30" fmla="*/ 15 w 16"/>
                  <a:gd name="T31" fmla="*/ 12 h 23"/>
                  <a:gd name="T32" fmla="*/ 15 w 16"/>
                  <a:gd name="T3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3"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4" y="12"/>
                      <a:pt x="14" y="12"/>
                      <a:pt x="13" y="13"/>
                    </a:cubicBezTo>
                    <a:cubicBezTo>
                      <a:pt x="12" y="14"/>
                      <a:pt x="11" y="15"/>
                      <a:pt x="9" y="16"/>
                    </a:cubicBezTo>
                    <a:cubicBezTo>
                      <a:pt x="12" y="10"/>
                      <a:pt x="11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4" y="1"/>
                      <a:pt x="6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10"/>
                      <a:pt x="5" y="12"/>
                      <a:pt x="4" y="14"/>
                    </a:cubicBezTo>
                    <a:cubicBezTo>
                      <a:pt x="4" y="15"/>
                      <a:pt x="3" y="17"/>
                      <a:pt x="2" y="18"/>
                    </a:cubicBezTo>
                    <a:cubicBezTo>
                      <a:pt x="2" y="19"/>
                      <a:pt x="2" y="21"/>
                      <a:pt x="1" y="22"/>
                    </a:cubicBezTo>
                    <a:cubicBezTo>
                      <a:pt x="0" y="23"/>
                      <a:pt x="1" y="23"/>
                      <a:pt x="1" y="23"/>
                    </a:cubicBezTo>
                    <a:cubicBezTo>
                      <a:pt x="3" y="23"/>
                      <a:pt x="4" y="23"/>
                      <a:pt x="5" y="22"/>
                    </a:cubicBezTo>
                    <a:cubicBezTo>
                      <a:pt x="8" y="19"/>
                      <a:pt x="11" y="17"/>
                      <a:pt x="14" y="14"/>
                    </a:cubicBezTo>
                    <a:cubicBezTo>
                      <a:pt x="14" y="14"/>
                      <a:pt x="15" y="13"/>
                      <a:pt x="15" y="12"/>
                    </a:cubicBezTo>
                    <a:cubicBezTo>
                      <a:pt x="16" y="12"/>
                      <a:pt x="15" y="11"/>
                      <a:pt x="15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533"/>
              <p:cNvSpPr/>
              <p:nvPr/>
            </p:nvSpPr>
            <p:spPr bwMode="auto">
              <a:xfrm>
                <a:off x="4071" y="1437"/>
                <a:ext cx="147" cy="115"/>
              </a:xfrm>
              <a:custGeom>
                <a:avLst/>
                <a:gdLst>
                  <a:gd name="T0" fmla="*/ 54 w 55"/>
                  <a:gd name="T1" fmla="*/ 11 h 43"/>
                  <a:gd name="T2" fmla="*/ 55 w 55"/>
                  <a:gd name="T3" fmla="*/ 11 h 43"/>
                  <a:gd name="T4" fmla="*/ 52 w 55"/>
                  <a:gd name="T5" fmla="*/ 4 h 43"/>
                  <a:gd name="T6" fmla="*/ 51 w 55"/>
                  <a:gd name="T7" fmla="*/ 4 h 43"/>
                  <a:gd name="T8" fmla="*/ 51 w 55"/>
                  <a:gd name="T9" fmla="*/ 8 h 43"/>
                  <a:gd name="T10" fmla="*/ 47 w 55"/>
                  <a:gd name="T11" fmla="*/ 15 h 43"/>
                  <a:gd name="T12" fmla="*/ 46 w 55"/>
                  <a:gd name="T13" fmla="*/ 14 h 43"/>
                  <a:gd name="T14" fmla="*/ 37 w 55"/>
                  <a:gd name="T15" fmla="*/ 23 h 43"/>
                  <a:gd name="T16" fmla="*/ 34 w 55"/>
                  <a:gd name="T17" fmla="*/ 22 h 43"/>
                  <a:gd name="T18" fmla="*/ 31 w 55"/>
                  <a:gd name="T19" fmla="*/ 21 h 43"/>
                  <a:gd name="T20" fmla="*/ 29 w 55"/>
                  <a:gd name="T21" fmla="*/ 21 h 43"/>
                  <a:gd name="T22" fmla="*/ 26 w 55"/>
                  <a:gd name="T23" fmla="*/ 15 h 43"/>
                  <a:gd name="T24" fmla="*/ 23 w 55"/>
                  <a:gd name="T25" fmla="*/ 8 h 43"/>
                  <a:gd name="T26" fmla="*/ 22 w 55"/>
                  <a:gd name="T27" fmla="*/ 7 h 43"/>
                  <a:gd name="T28" fmla="*/ 5 w 55"/>
                  <a:gd name="T29" fmla="*/ 5 h 43"/>
                  <a:gd name="T30" fmla="*/ 4 w 55"/>
                  <a:gd name="T31" fmla="*/ 20 h 43"/>
                  <a:gd name="T32" fmla="*/ 6 w 55"/>
                  <a:gd name="T33" fmla="*/ 24 h 43"/>
                  <a:gd name="T34" fmla="*/ 3 w 55"/>
                  <a:gd name="T35" fmla="*/ 30 h 43"/>
                  <a:gd name="T36" fmla="*/ 20 w 55"/>
                  <a:gd name="T37" fmla="*/ 43 h 43"/>
                  <a:gd name="T38" fmla="*/ 29 w 55"/>
                  <a:gd name="T39" fmla="*/ 40 h 43"/>
                  <a:gd name="T40" fmla="*/ 31 w 55"/>
                  <a:gd name="T41" fmla="*/ 36 h 43"/>
                  <a:gd name="T42" fmla="*/ 37 w 55"/>
                  <a:gd name="T43" fmla="*/ 38 h 43"/>
                  <a:gd name="T44" fmla="*/ 44 w 55"/>
                  <a:gd name="T45" fmla="*/ 43 h 43"/>
                  <a:gd name="T46" fmla="*/ 49 w 55"/>
                  <a:gd name="T47" fmla="*/ 36 h 43"/>
                  <a:gd name="T48" fmla="*/ 52 w 55"/>
                  <a:gd name="T49" fmla="*/ 24 h 43"/>
                  <a:gd name="T50" fmla="*/ 50 w 55"/>
                  <a:gd name="T51" fmla="*/ 21 h 43"/>
                  <a:gd name="T52" fmla="*/ 48 w 55"/>
                  <a:gd name="T53" fmla="*/ 19 h 43"/>
                  <a:gd name="T54" fmla="*/ 54 w 55"/>
                  <a:gd name="T55" fmla="*/ 16 h 43"/>
                  <a:gd name="T56" fmla="*/ 53 w 55"/>
                  <a:gd name="T57" fmla="*/ 17 h 43"/>
                  <a:gd name="T58" fmla="*/ 54 w 55"/>
                  <a:gd name="T59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5" h="43">
                    <a:moveTo>
                      <a:pt x="54" y="11"/>
                    </a:moveTo>
                    <a:cubicBezTo>
                      <a:pt x="54" y="11"/>
                      <a:pt x="55" y="11"/>
                      <a:pt x="55" y="11"/>
                    </a:cubicBezTo>
                    <a:cubicBezTo>
                      <a:pt x="54" y="8"/>
                      <a:pt x="53" y="6"/>
                      <a:pt x="52" y="4"/>
                    </a:cubicBezTo>
                    <a:cubicBezTo>
                      <a:pt x="52" y="4"/>
                      <a:pt x="51" y="4"/>
                      <a:pt x="51" y="4"/>
                    </a:cubicBezTo>
                    <a:cubicBezTo>
                      <a:pt x="51" y="5"/>
                      <a:pt x="51" y="7"/>
                      <a:pt x="51" y="8"/>
                    </a:cubicBezTo>
                    <a:cubicBezTo>
                      <a:pt x="50" y="12"/>
                      <a:pt x="49" y="12"/>
                      <a:pt x="47" y="15"/>
                    </a:cubicBezTo>
                    <a:cubicBezTo>
                      <a:pt x="47" y="14"/>
                      <a:pt x="46" y="14"/>
                      <a:pt x="46" y="14"/>
                    </a:cubicBezTo>
                    <a:cubicBezTo>
                      <a:pt x="43" y="19"/>
                      <a:pt x="39" y="17"/>
                      <a:pt x="37" y="23"/>
                    </a:cubicBezTo>
                    <a:cubicBezTo>
                      <a:pt x="36" y="27"/>
                      <a:pt x="35" y="24"/>
                      <a:pt x="34" y="22"/>
                    </a:cubicBezTo>
                    <a:cubicBezTo>
                      <a:pt x="33" y="21"/>
                      <a:pt x="32" y="21"/>
                      <a:pt x="31" y="21"/>
                    </a:cubicBezTo>
                    <a:cubicBezTo>
                      <a:pt x="30" y="21"/>
                      <a:pt x="30" y="21"/>
                      <a:pt x="29" y="21"/>
                    </a:cubicBezTo>
                    <a:cubicBezTo>
                      <a:pt x="26" y="21"/>
                      <a:pt x="26" y="18"/>
                      <a:pt x="26" y="15"/>
                    </a:cubicBezTo>
                    <a:cubicBezTo>
                      <a:pt x="26" y="13"/>
                      <a:pt x="24" y="10"/>
                      <a:pt x="23" y="8"/>
                    </a:cubicBezTo>
                    <a:cubicBezTo>
                      <a:pt x="23" y="7"/>
                      <a:pt x="22" y="7"/>
                      <a:pt x="22" y="7"/>
                    </a:cubicBezTo>
                    <a:cubicBezTo>
                      <a:pt x="17" y="2"/>
                      <a:pt x="10" y="0"/>
                      <a:pt x="5" y="5"/>
                    </a:cubicBezTo>
                    <a:cubicBezTo>
                      <a:pt x="1" y="8"/>
                      <a:pt x="0" y="17"/>
                      <a:pt x="4" y="20"/>
                    </a:cubicBezTo>
                    <a:cubicBezTo>
                      <a:pt x="7" y="23"/>
                      <a:pt x="9" y="21"/>
                      <a:pt x="6" y="24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3" y="40"/>
                      <a:pt x="12" y="42"/>
                      <a:pt x="20" y="43"/>
                    </a:cubicBezTo>
                    <a:cubicBezTo>
                      <a:pt x="23" y="43"/>
                      <a:pt x="27" y="42"/>
                      <a:pt x="29" y="40"/>
                    </a:cubicBezTo>
                    <a:cubicBezTo>
                      <a:pt x="30" y="39"/>
                      <a:pt x="30" y="38"/>
                      <a:pt x="31" y="36"/>
                    </a:cubicBezTo>
                    <a:cubicBezTo>
                      <a:pt x="32" y="33"/>
                      <a:pt x="35" y="36"/>
                      <a:pt x="37" y="38"/>
                    </a:cubicBezTo>
                    <a:cubicBezTo>
                      <a:pt x="39" y="40"/>
                      <a:pt x="40" y="43"/>
                      <a:pt x="44" y="43"/>
                    </a:cubicBezTo>
                    <a:cubicBezTo>
                      <a:pt x="47" y="43"/>
                      <a:pt x="48" y="38"/>
                      <a:pt x="49" y="36"/>
                    </a:cubicBezTo>
                    <a:cubicBezTo>
                      <a:pt x="50" y="33"/>
                      <a:pt x="54" y="28"/>
                      <a:pt x="52" y="24"/>
                    </a:cubicBezTo>
                    <a:cubicBezTo>
                      <a:pt x="52" y="23"/>
                      <a:pt x="51" y="22"/>
                      <a:pt x="50" y="21"/>
                    </a:cubicBezTo>
                    <a:cubicBezTo>
                      <a:pt x="49" y="20"/>
                      <a:pt x="45" y="19"/>
                      <a:pt x="48" y="19"/>
                    </a:cubicBezTo>
                    <a:cubicBezTo>
                      <a:pt x="51" y="19"/>
                      <a:pt x="53" y="18"/>
                      <a:pt x="54" y="16"/>
                    </a:cubicBezTo>
                    <a:cubicBezTo>
                      <a:pt x="54" y="16"/>
                      <a:pt x="53" y="17"/>
                      <a:pt x="53" y="17"/>
                    </a:cubicBezTo>
                    <a:cubicBezTo>
                      <a:pt x="55" y="15"/>
                      <a:pt x="55" y="13"/>
                      <a:pt x="54" y="11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534"/>
              <p:cNvSpPr/>
              <p:nvPr/>
            </p:nvSpPr>
            <p:spPr bwMode="auto">
              <a:xfrm>
                <a:off x="4079" y="1450"/>
                <a:ext cx="59" cy="46"/>
              </a:xfrm>
              <a:custGeom>
                <a:avLst/>
                <a:gdLst>
                  <a:gd name="T0" fmla="*/ 20 w 22"/>
                  <a:gd name="T1" fmla="*/ 11 h 17"/>
                  <a:gd name="T2" fmla="*/ 10 w 22"/>
                  <a:gd name="T3" fmla="*/ 1 h 17"/>
                  <a:gd name="T4" fmla="*/ 10 w 22"/>
                  <a:gd name="T5" fmla="*/ 1 h 17"/>
                  <a:gd name="T6" fmla="*/ 2 w 22"/>
                  <a:gd name="T7" fmla="*/ 0 h 17"/>
                  <a:gd name="T8" fmla="*/ 2 w 22"/>
                  <a:gd name="T9" fmla="*/ 1 h 17"/>
                  <a:gd name="T10" fmla="*/ 2 w 22"/>
                  <a:gd name="T11" fmla="*/ 6 h 17"/>
                  <a:gd name="T12" fmla="*/ 4 w 22"/>
                  <a:gd name="T13" fmla="*/ 12 h 17"/>
                  <a:gd name="T14" fmla="*/ 4 w 22"/>
                  <a:gd name="T15" fmla="*/ 14 h 17"/>
                  <a:gd name="T16" fmla="*/ 9 w 22"/>
                  <a:gd name="T17" fmla="*/ 16 h 17"/>
                  <a:gd name="T18" fmla="*/ 22 w 22"/>
                  <a:gd name="T19" fmla="*/ 17 h 17"/>
                  <a:gd name="T20" fmla="*/ 22 w 22"/>
                  <a:gd name="T21" fmla="*/ 16 h 17"/>
                  <a:gd name="T22" fmla="*/ 19 w 22"/>
                  <a:gd name="T23" fmla="*/ 12 h 17"/>
                  <a:gd name="T24" fmla="*/ 20 w 22"/>
                  <a:gd name="T25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7">
                    <a:moveTo>
                      <a:pt x="20" y="11"/>
                    </a:moveTo>
                    <a:cubicBezTo>
                      <a:pt x="17" y="8"/>
                      <a:pt x="14" y="5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2"/>
                      <a:pt x="3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3"/>
                      <a:pt x="0" y="4"/>
                      <a:pt x="2" y="6"/>
                    </a:cubicBez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5" y="15"/>
                      <a:pt x="8" y="15"/>
                      <a:pt x="9" y="16"/>
                    </a:cubicBezTo>
                    <a:cubicBezTo>
                      <a:pt x="13" y="17"/>
                      <a:pt x="17" y="16"/>
                      <a:pt x="22" y="17"/>
                    </a:cubicBezTo>
                    <a:cubicBezTo>
                      <a:pt x="22" y="17"/>
                      <a:pt x="22" y="17"/>
                      <a:pt x="22" y="16"/>
                    </a:cubicBezTo>
                    <a:cubicBezTo>
                      <a:pt x="22" y="15"/>
                      <a:pt x="21" y="13"/>
                      <a:pt x="19" y="12"/>
                    </a:cubicBezTo>
                    <a:cubicBezTo>
                      <a:pt x="20" y="12"/>
                      <a:pt x="20" y="12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535"/>
              <p:cNvSpPr/>
              <p:nvPr/>
            </p:nvSpPr>
            <p:spPr bwMode="auto">
              <a:xfrm>
                <a:off x="4138" y="1493"/>
                <a:ext cx="70" cy="57"/>
              </a:xfrm>
              <a:custGeom>
                <a:avLst/>
                <a:gdLst>
                  <a:gd name="T0" fmla="*/ 26 w 26"/>
                  <a:gd name="T1" fmla="*/ 5 h 21"/>
                  <a:gd name="T2" fmla="*/ 15 w 26"/>
                  <a:gd name="T3" fmla="*/ 1 h 21"/>
                  <a:gd name="T4" fmla="*/ 5 w 26"/>
                  <a:gd name="T5" fmla="*/ 3 h 21"/>
                  <a:gd name="T6" fmla="*/ 4 w 26"/>
                  <a:gd name="T7" fmla="*/ 3 h 21"/>
                  <a:gd name="T8" fmla="*/ 3 w 26"/>
                  <a:gd name="T9" fmla="*/ 2 h 21"/>
                  <a:gd name="T10" fmla="*/ 3 w 26"/>
                  <a:gd name="T11" fmla="*/ 2 h 21"/>
                  <a:gd name="T12" fmla="*/ 1 w 26"/>
                  <a:gd name="T13" fmla="*/ 1 h 21"/>
                  <a:gd name="T14" fmla="*/ 0 w 26"/>
                  <a:gd name="T15" fmla="*/ 2 h 21"/>
                  <a:gd name="T16" fmla="*/ 6 w 26"/>
                  <a:gd name="T17" fmla="*/ 11 h 21"/>
                  <a:gd name="T18" fmla="*/ 10 w 26"/>
                  <a:gd name="T19" fmla="*/ 13 h 21"/>
                  <a:gd name="T20" fmla="*/ 12 w 26"/>
                  <a:gd name="T21" fmla="*/ 16 h 21"/>
                  <a:gd name="T22" fmla="*/ 20 w 26"/>
                  <a:gd name="T23" fmla="*/ 21 h 21"/>
                  <a:gd name="T24" fmla="*/ 21 w 26"/>
                  <a:gd name="T25" fmla="*/ 20 h 21"/>
                  <a:gd name="T26" fmla="*/ 25 w 26"/>
                  <a:gd name="T27" fmla="*/ 11 h 21"/>
                  <a:gd name="T28" fmla="*/ 25 w 26"/>
                  <a:gd name="T29" fmla="*/ 10 h 21"/>
                  <a:gd name="T30" fmla="*/ 26 w 26"/>
                  <a:gd name="T31" fmla="*/ 6 h 21"/>
                  <a:gd name="T32" fmla="*/ 26 w 26"/>
                  <a:gd name="T33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5"/>
                    </a:moveTo>
                    <a:cubicBezTo>
                      <a:pt x="23" y="2"/>
                      <a:pt x="19" y="0"/>
                      <a:pt x="15" y="1"/>
                    </a:cubicBezTo>
                    <a:cubicBezTo>
                      <a:pt x="13" y="1"/>
                      <a:pt x="8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5"/>
                      <a:pt x="3" y="9"/>
                      <a:pt x="6" y="11"/>
                    </a:cubicBezTo>
                    <a:cubicBezTo>
                      <a:pt x="7" y="12"/>
                      <a:pt x="8" y="12"/>
                      <a:pt x="10" y="13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5" y="17"/>
                      <a:pt x="17" y="19"/>
                      <a:pt x="20" y="21"/>
                    </a:cubicBezTo>
                    <a:cubicBezTo>
                      <a:pt x="20" y="21"/>
                      <a:pt x="20" y="21"/>
                      <a:pt x="21" y="20"/>
                    </a:cubicBezTo>
                    <a:cubicBezTo>
                      <a:pt x="22" y="17"/>
                      <a:pt x="25" y="14"/>
                      <a:pt x="25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4" y="8"/>
                      <a:pt x="25" y="7"/>
                      <a:pt x="26" y="6"/>
                    </a:cubicBezTo>
                    <a:cubicBezTo>
                      <a:pt x="26" y="6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536"/>
              <p:cNvSpPr/>
              <p:nvPr/>
            </p:nvSpPr>
            <p:spPr bwMode="auto">
              <a:xfrm>
                <a:off x="4090" y="1491"/>
                <a:ext cx="70" cy="59"/>
              </a:xfrm>
              <a:custGeom>
                <a:avLst/>
                <a:gdLst>
                  <a:gd name="T0" fmla="*/ 26 w 26"/>
                  <a:gd name="T1" fmla="*/ 13 h 22"/>
                  <a:gd name="T2" fmla="*/ 20 w 26"/>
                  <a:gd name="T3" fmla="*/ 1 h 22"/>
                  <a:gd name="T4" fmla="*/ 19 w 26"/>
                  <a:gd name="T5" fmla="*/ 0 h 22"/>
                  <a:gd name="T6" fmla="*/ 14 w 26"/>
                  <a:gd name="T7" fmla="*/ 4 h 22"/>
                  <a:gd name="T8" fmla="*/ 9 w 26"/>
                  <a:gd name="T9" fmla="*/ 8 h 22"/>
                  <a:gd name="T10" fmla="*/ 5 w 26"/>
                  <a:gd name="T11" fmla="*/ 12 h 22"/>
                  <a:gd name="T12" fmla="*/ 0 w 26"/>
                  <a:gd name="T13" fmla="*/ 17 h 22"/>
                  <a:gd name="T14" fmla="*/ 0 w 26"/>
                  <a:gd name="T15" fmla="*/ 18 h 22"/>
                  <a:gd name="T16" fmla="*/ 15 w 26"/>
                  <a:gd name="T17" fmla="*/ 22 h 22"/>
                  <a:gd name="T18" fmla="*/ 26 w 26"/>
                  <a:gd name="T19" fmla="*/ 13 h 22"/>
                  <a:gd name="T20" fmla="*/ 26 w 26"/>
                  <a:gd name="T2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26" y="13"/>
                    </a:moveTo>
                    <a:cubicBezTo>
                      <a:pt x="23" y="9"/>
                      <a:pt x="19" y="6"/>
                      <a:pt x="20" y="1"/>
                    </a:cubicBezTo>
                    <a:cubicBezTo>
                      <a:pt x="20" y="1"/>
                      <a:pt x="19" y="0"/>
                      <a:pt x="19" y="0"/>
                    </a:cubicBezTo>
                    <a:cubicBezTo>
                      <a:pt x="17" y="1"/>
                      <a:pt x="15" y="3"/>
                      <a:pt x="14" y="4"/>
                    </a:cubicBezTo>
                    <a:cubicBezTo>
                      <a:pt x="12" y="5"/>
                      <a:pt x="11" y="6"/>
                      <a:pt x="9" y="8"/>
                    </a:cubicBezTo>
                    <a:cubicBezTo>
                      <a:pt x="8" y="9"/>
                      <a:pt x="6" y="10"/>
                      <a:pt x="5" y="12"/>
                    </a:cubicBezTo>
                    <a:cubicBezTo>
                      <a:pt x="3" y="14"/>
                      <a:pt x="3" y="16"/>
                      <a:pt x="0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5" y="21"/>
                      <a:pt x="9" y="22"/>
                      <a:pt x="15" y="22"/>
                    </a:cubicBezTo>
                    <a:cubicBezTo>
                      <a:pt x="20" y="22"/>
                      <a:pt x="23" y="17"/>
                      <a:pt x="26" y="13"/>
                    </a:cubicBezTo>
                    <a:cubicBezTo>
                      <a:pt x="26" y="13"/>
                      <a:pt x="26" y="13"/>
                      <a:pt x="26" y="1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537"/>
              <p:cNvSpPr/>
              <p:nvPr/>
            </p:nvSpPr>
            <p:spPr bwMode="auto">
              <a:xfrm>
                <a:off x="4170" y="1421"/>
                <a:ext cx="14" cy="51"/>
              </a:xfrm>
              <a:custGeom>
                <a:avLst/>
                <a:gdLst>
                  <a:gd name="T0" fmla="*/ 2 w 5"/>
                  <a:gd name="T1" fmla="*/ 1 h 19"/>
                  <a:gd name="T2" fmla="*/ 1 w 5"/>
                  <a:gd name="T3" fmla="*/ 1 h 19"/>
                  <a:gd name="T4" fmla="*/ 2 w 5"/>
                  <a:gd name="T5" fmla="*/ 4 h 19"/>
                  <a:gd name="T6" fmla="*/ 2 w 5"/>
                  <a:gd name="T7" fmla="*/ 10 h 19"/>
                  <a:gd name="T8" fmla="*/ 0 w 5"/>
                  <a:gd name="T9" fmla="*/ 18 h 19"/>
                  <a:gd name="T10" fmla="*/ 1 w 5"/>
                  <a:gd name="T11" fmla="*/ 19 h 19"/>
                  <a:gd name="T12" fmla="*/ 3 w 5"/>
                  <a:gd name="T13" fmla="*/ 17 h 19"/>
                  <a:gd name="T14" fmla="*/ 3 w 5"/>
                  <a:gd name="T15" fmla="*/ 17 h 19"/>
                  <a:gd name="T16" fmla="*/ 3 w 5"/>
                  <a:gd name="T17" fmla="*/ 16 h 19"/>
                  <a:gd name="T18" fmla="*/ 5 w 5"/>
                  <a:gd name="T19" fmla="*/ 12 h 19"/>
                  <a:gd name="T20" fmla="*/ 5 w 5"/>
                  <a:gd name="T21" fmla="*/ 10 h 19"/>
                  <a:gd name="T22" fmla="*/ 2 w 5"/>
                  <a:gd name="T2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9">
                    <a:moveTo>
                      <a:pt x="2" y="1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3" y="6"/>
                      <a:pt x="2" y="7"/>
                      <a:pt x="2" y="10"/>
                    </a:cubicBezTo>
                    <a:cubicBezTo>
                      <a:pt x="2" y="13"/>
                      <a:pt x="2" y="15"/>
                      <a:pt x="0" y="18"/>
                    </a:cubicBezTo>
                    <a:cubicBezTo>
                      <a:pt x="0" y="19"/>
                      <a:pt x="0" y="19"/>
                      <a:pt x="1" y="19"/>
                    </a:cubicBezTo>
                    <a:cubicBezTo>
                      <a:pt x="1" y="18"/>
                      <a:pt x="2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5" y="14"/>
                      <a:pt x="5" y="12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6"/>
                      <a:pt x="5" y="3"/>
                      <a:pt x="2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538"/>
              <p:cNvSpPr/>
              <p:nvPr/>
            </p:nvSpPr>
            <p:spPr bwMode="auto">
              <a:xfrm>
                <a:off x="4189" y="1456"/>
                <a:ext cx="29" cy="37"/>
              </a:xfrm>
              <a:custGeom>
                <a:avLst/>
                <a:gdLst>
                  <a:gd name="T0" fmla="*/ 10 w 11"/>
                  <a:gd name="T1" fmla="*/ 0 h 14"/>
                  <a:gd name="T2" fmla="*/ 9 w 11"/>
                  <a:gd name="T3" fmla="*/ 1 h 14"/>
                  <a:gd name="T4" fmla="*/ 6 w 11"/>
                  <a:gd name="T5" fmla="*/ 8 h 14"/>
                  <a:gd name="T6" fmla="*/ 0 w 11"/>
                  <a:gd name="T7" fmla="*/ 12 h 14"/>
                  <a:gd name="T8" fmla="*/ 1 w 11"/>
                  <a:gd name="T9" fmla="*/ 13 h 14"/>
                  <a:gd name="T10" fmla="*/ 6 w 11"/>
                  <a:gd name="T11" fmla="*/ 12 h 14"/>
                  <a:gd name="T12" fmla="*/ 8 w 11"/>
                  <a:gd name="T13" fmla="*/ 11 h 14"/>
                  <a:gd name="T14" fmla="*/ 8 w 11"/>
                  <a:gd name="T15" fmla="*/ 11 h 14"/>
                  <a:gd name="T16" fmla="*/ 11 w 11"/>
                  <a:gd name="T17" fmla="*/ 6 h 14"/>
                  <a:gd name="T18" fmla="*/ 10 w 11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4">
                    <a:moveTo>
                      <a:pt x="10" y="0"/>
                    </a:moveTo>
                    <a:cubicBezTo>
                      <a:pt x="9" y="0"/>
                      <a:pt x="9" y="0"/>
                      <a:pt x="9" y="1"/>
                    </a:cubicBezTo>
                    <a:cubicBezTo>
                      <a:pt x="9" y="3"/>
                      <a:pt x="9" y="7"/>
                      <a:pt x="6" y="8"/>
                    </a:cubicBezTo>
                    <a:cubicBezTo>
                      <a:pt x="4" y="9"/>
                      <a:pt x="2" y="11"/>
                      <a:pt x="0" y="12"/>
                    </a:cubicBezTo>
                    <a:cubicBezTo>
                      <a:pt x="0" y="13"/>
                      <a:pt x="0" y="14"/>
                      <a:pt x="1" y="13"/>
                    </a:cubicBezTo>
                    <a:cubicBezTo>
                      <a:pt x="2" y="13"/>
                      <a:pt x="4" y="12"/>
                      <a:pt x="6" y="12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0" y="8"/>
                      <a:pt x="11" y="6"/>
                    </a:cubicBezTo>
                    <a:cubicBezTo>
                      <a:pt x="11" y="4"/>
                      <a:pt x="11" y="1"/>
                      <a:pt x="10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539"/>
              <p:cNvSpPr/>
              <p:nvPr/>
            </p:nvSpPr>
            <p:spPr bwMode="auto">
              <a:xfrm>
                <a:off x="4117" y="1448"/>
                <a:ext cx="67" cy="75"/>
              </a:xfrm>
              <a:custGeom>
                <a:avLst/>
                <a:gdLst>
                  <a:gd name="T0" fmla="*/ 22 w 25"/>
                  <a:gd name="T1" fmla="*/ 24 h 28"/>
                  <a:gd name="T2" fmla="*/ 20 w 25"/>
                  <a:gd name="T3" fmla="*/ 21 h 28"/>
                  <a:gd name="T4" fmla="*/ 19 w 25"/>
                  <a:gd name="T5" fmla="*/ 21 h 28"/>
                  <a:gd name="T6" fmla="*/ 10 w 25"/>
                  <a:gd name="T7" fmla="*/ 19 h 28"/>
                  <a:gd name="T8" fmla="*/ 10 w 25"/>
                  <a:gd name="T9" fmla="*/ 18 h 28"/>
                  <a:gd name="T10" fmla="*/ 10 w 25"/>
                  <a:gd name="T11" fmla="*/ 18 h 28"/>
                  <a:gd name="T12" fmla="*/ 10 w 25"/>
                  <a:gd name="T13" fmla="*/ 18 h 28"/>
                  <a:gd name="T14" fmla="*/ 9 w 25"/>
                  <a:gd name="T15" fmla="*/ 12 h 28"/>
                  <a:gd name="T16" fmla="*/ 7 w 25"/>
                  <a:gd name="T17" fmla="*/ 7 h 28"/>
                  <a:gd name="T18" fmla="*/ 1 w 25"/>
                  <a:gd name="T19" fmla="*/ 0 h 28"/>
                  <a:gd name="T20" fmla="*/ 1 w 25"/>
                  <a:gd name="T21" fmla="*/ 1 h 28"/>
                  <a:gd name="T22" fmla="*/ 5 w 25"/>
                  <a:gd name="T23" fmla="*/ 8 h 28"/>
                  <a:gd name="T24" fmla="*/ 7 w 25"/>
                  <a:gd name="T25" fmla="*/ 10 h 28"/>
                  <a:gd name="T26" fmla="*/ 8 w 25"/>
                  <a:gd name="T27" fmla="*/ 17 h 28"/>
                  <a:gd name="T28" fmla="*/ 8 w 25"/>
                  <a:gd name="T29" fmla="*/ 18 h 28"/>
                  <a:gd name="T30" fmla="*/ 9 w 25"/>
                  <a:gd name="T31" fmla="*/ 18 h 28"/>
                  <a:gd name="T32" fmla="*/ 9 w 25"/>
                  <a:gd name="T33" fmla="*/ 19 h 28"/>
                  <a:gd name="T34" fmla="*/ 9 w 25"/>
                  <a:gd name="T35" fmla="*/ 19 h 28"/>
                  <a:gd name="T36" fmla="*/ 9 w 25"/>
                  <a:gd name="T37" fmla="*/ 19 h 28"/>
                  <a:gd name="T38" fmla="*/ 9 w 25"/>
                  <a:gd name="T39" fmla="*/ 19 h 28"/>
                  <a:gd name="T40" fmla="*/ 10 w 25"/>
                  <a:gd name="T41" fmla="*/ 20 h 28"/>
                  <a:gd name="T42" fmla="*/ 14 w 25"/>
                  <a:gd name="T43" fmla="*/ 22 h 28"/>
                  <a:gd name="T44" fmla="*/ 16 w 25"/>
                  <a:gd name="T45" fmla="*/ 22 h 28"/>
                  <a:gd name="T46" fmla="*/ 19 w 25"/>
                  <a:gd name="T47" fmla="*/ 25 h 28"/>
                  <a:gd name="T48" fmla="*/ 24 w 25"/>
                  <a:gd name="T49" fmla="*/ 28 h 28"/>
                  <a:gd name="T50" fmla="*/ 24 w 25"/>
                  <a:gd name="T51" fmla="*/ 27 h 28"/>
                  <a:gd name="T52" fmla="*/ 22 w 25"/>
                  <a:gd name="T53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22" y="24"/>
                    </a:moveTo>
                    <a:cubicBezTo>
                      <a:pt x="21" y="23"/>
                      <a:pt x="19" y="22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8" y="19"/>
                      <a:pt x="12" y="21"/>
                      <a:pt x="10" y="19"/>
                    </a:cubicBezTo>
                    <a:cubicBezTo>
                      <a:pt x="10" y="19"/>
                      <a:pt x="10" y="19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7"/>
                      <a:pt x="9" y="14"/>
                      <a:pt x="9" y="12"/>
                    </a:cubicBezTo>
                    <a:cubicBezTo>
                      <a:pt x="9" y="10"/>
                      <a:pt x="8" y="8"/>
                      <a:pt x="7" y="7"/>
                    </a:cubicBezTo>
                    <a:cubicBezTo>
                      <a:pt x="6" y="4"/>
                      <a:pt x="4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4"/>
                      <a:pt x="3" y="6"/>
                      <a:pt x="5" y="8"/>
                    </a:cubicBezTo>
                    <a:cubicBezTo>
                      <a:pt x="5" y="9"/>
                      <a:pt x="6" y="10"/>
                      <a:pt x="7" y="10"/>
                    </a:cubicBezTo>
                    <a:cubicBezTo>
                      <a:pt x="8" y="12"/>
                      <a:pt x="8" y="15"/>
                      <a:pt x="8" y="17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10" y="20"/>
                    </a:cubicBezTo>
                    <a:cubicBezTo>
                      <a:pt x="10" y="21"/>
                      <a:pt x="12" y="22"/>
                      <a:pt x="14" y="22"/>
                    </a:cubicBezTo>
                    <a:cubicBezTo>
                      <a:pt x="15" y="22"/>
                      <a:pt x="15" y="22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1" y="26"/>
                      <a:pt x="22" y="27"/>
                      <a:pt x="24" y="28"/>
                    </a:cubicBezTo>
                    <a:cubicBezTo>
                      <a:pt x="24" y="28"/>
                      <a:pt x="25" y="27"/>
                      <a:pt x="24" y="27"/>
                    </a:cubicBezTo>
                    <a:cubicBezTo>
                      <a:pt x="23" y="26"/>
                      <a:pt x="23" y="25"/>
                      <a:pt x="22" y="24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540"/>
              <p:cNvSpPr/>
              <p:nvPr/>
            </p:nvSpPr>
            <p:spPr bwMode="auto">
              <a:xfrm>
                <a:off x="4079" y="1491"/>
                <a:ext cx="32" cy="29"/>
              </a:xfrm>
              <a:custGeom>
                <a:avLst/>
                <a:gdLst>
                  <a:gd name="T0" fmla="*/ 10 w 12"/>
                  <a:gd name="T1" fmla="*/ 1 h 11"/>
                  <a:gd name="T2" fmla="*/ 9 w 12"/>
                  <a:gd name="T3" fmla="*/ 1 h 11"/>
                  <a:gd name="T4" fmla="*/ 8 w 12"/>
                  <a:gd name="T5" fmla="*/ 0 h 11"/>
                  <a:gd name="T6" fmla="*/ 8 w 12"/>
                  <a:gd name="T7" fmla="*/ 1 h 11"/>
                  <a:gd name="T8" fmla="*/ 7 w 12"/>
                  <a:gd name="T9" fmla="*/ 1 h 11"/>
                  <a:gd name="T10" fmla="*/ 3 w 12"/>
                  <a:gd name="T11" fmla="*/ 0 h 11"/>
                  <a:gd name="T12" fmla="*/ 3 w 12"/>
                  <a:gd name="T13" fmla="*/ 1 h 11"/>
                  <a:gd name="T14" fmla="*/ 6 w 12"/>
                  <a:gd name="T15" fmla="*/ 2 h 11"/>
                  <a:gd name="T16" fmla="*/ 1 w 12"/>
                  <a:gd name="T17" fmla="*/ 7 h 11"/>
                  <a:gd name="T18" fmla="*/ 0 w 12"/>
                  <a:gd name="T19" fmla="*/ 11 h 11"/>
                  <a:gd name="T20" fmla="*/ 1 w 12"/>
                  <a:gd name="T21" fmla="*/ 11 h 11"/>
                  <a:gd name="T22" fmla="*/ 1 w 12"/>
                  <a:gd name="T23" fmla="*/ 10 h 11"/>
                  <a:gd name="T24" fmla="*/ 2 w 12"/>
                  <a:gd name="T25" fmla="*/ 8 h 11"/>
                  <a:gd name="T26" fmla="*/ 4 w 12"/>
                  <a:gd name="T27" fmla="*/ 5 h 11"/>
                  <a:gd name="T28" fmla="*/ 11 w 12"/>
                  <a:gd name="T29" fmla="*/ 2 h 11"/>
                  <a:gd name="T30" fmla="*/ 11 w 12"/>
                  <a:gd name="T31" fmla="*/ 2 h 11"/>
                  <a:gd name="T32" fmla="*/ 11 w 12"/>
                  <a:gd name="T33" fmla="*/ 2 h 11"/>
                  <a:gd name="T34" fmla="*/ 11 w 12"/>
                  <a:gd name="T35" fmla="*/ 1 h 11"/>
                  <a:gd name="T36" fmla="*/ 10 w 12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1">
                    <a:moveTo>
                      <a:pt x="10" y="1"/>
                    </a:move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3" y="3"/>
                      <a:pt x="2" y="5"/>
                      <a:pt x="1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6" y="3"/>
                      <a:pt x="9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541"/>
              <p:cNvSpPr/>
              <p:nvPr/>
            </p:nvSpPr>
            <p:spPr bwMode="auto">
              <a:xfrm>
                <a:off x="4085" y="1496"/>
                <a:ext cx="48" cy="45"/>
              </a:xfrm>
              <a:custGeom>
                <a:avLst/>
                <a:gdLst>
                  <a:gd name="T0" fmla="*/ 17 w 18"/>
                  <a:gd name="T1" fmla="*/ 3 h 17"/>
                  <a:gd name="T2" fmla="*/ 14 w 18"/>
                  <a:gd name="T3" fmla="*/ 4 h 17"/>
                  <a:gd name="T4" fmla="*/ 16 w 18"/>
                  <a:gd name="T5" fmla="*/ 2 h 17"/>
                  <a:gd name="T6" fmla="*/ 16 w 18"/>
                  <a:gd name="T7" fmla="*/ 1 h 17"/>
                  <a:gd name="T8" fmla="*/ 10 w 18"/>
                  <a:gd name="T9" fmla="*/ 2 h 17"/>
                  <a:gd name="T10" fmla="*/ 3 w 18"/>
                  <a:gd name="T11" fmla="*/ 6 h 17"/>
                  <a:gd name="T12" fmla="*/ 3 w 18"/>
                  <a:gd name="T13" fmla="*/ 17 h 17"/>
                  <a:gd name="T14" fmla="*/ 4 w 18"/>
                  <a:gd name="T15" fmla="*/ 17 h 17"/>
                  <a:gd name="T16" fmla="*/ 8 w 18"/>
                  <a:gd name="T17" fmla="*/ 14 h 17"/>
                  <a:gd name="T18" fmla="*/ 9 w 18"/>
                  <a:gd name="T19" fmla="*/ 13 h 17"/>
                  <a:gd name="T20" fmla="*/ 13 w 18"/>
                  <a:gd name="T21" fmla="*/ 8 h 17"/>
                  <a:gd name="T22" fmla="*/ 18 w 18"/>
                  <a:gd name="T23" fmla="*/ 4 h 17"/>
                  <a:gd name="T24" fmla="*/ 17 w 18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7" y="3"/>
                    </a:moveTo>
                    <a:cubicBezTo>
                      <a:pt x="16" y="3"/>
                      <a:pt x="15" y="4"/>
                      <a:pt x="14" y="4"/>
                    </a:cubicBezTo>
                    <a:cubicBezTo>
                      <a:pt x="15" y="3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4" y="0"/>
                      <a:pt x="12" y="1"/>
                      <a:pt x="10" y="2"/>
                    </a:cubicBezTo>
                    <a:cubicBezTo>
                      <a:pt x="7" y="2"/>
                      <a:pt x="5" y="3"/>
                      <a:pt x="3" y="6"/>
                    </a:cubicBezTo>
                    <a:cubicBezTo>
                      <a:pt x="2" y="10"/>
                      <a:pt x="0" y="13"/>
                      <a:pt x="3" y="17"/>
                    </a:cubicBezTo>
                    <a:cubicBezTo>
                      <a:pt x="3" y="17"/>
                      <a:pt x="4" y="17"/>
                      <a:pt x="4" y="17"/>
                    </a:cubicBezTo>
                    <a:cubicBezTo>
                      <a:pt x="5" y="14"/>
                      <a:pt x="7" y="15"/>
                      <a:pt x="8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0"/>
                      <a:pt x="11" y="9"/>
                      <a:pt x="13" y="8"/>
                    </a:cubicBezTo>
                    <a:cubicBezTo>
                      <a:pt x="15" y="7"/>
                      <a:pt x="16" y="5"/>
                      <a:pt x="18" y="4"/>
                    </a:cubicBezTo>
                    <a:cubicBezTo>
                      <a:pt x="18" y="3"/>
                      <a:pt x="17" y="3"/>
                      <a:pt x="17" y="3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542"/>
              <p:cNvSpPr/>
              <p:nvPr/>
            </p:nvSpPr>
            <p:spPr bwMode="auto">
              <a:xfrm>
                <a:off x="4125" y="1480"/>
                <a:ext cx="35" cy="29"/>
              </a:xfrm>
              <a:custGeom>
                <a:avLst/>
                <a:gdLst>
                  <a:gd name="T0" fmla="*/ 10 w 13"/>
                  <a:gd name="T1" fmla="*/ 1 h 11"/>
                  <a:gd name="T2" fmla="*/ 8 w 13"/>
                  <a:gd name="T3" fmla="*/ 1 h 11"/>
                  <a:gd name="T4" fmla="*/ 6 w 13"/>
                  <a:gd name="T5" fmla="*/ 0 h 11"/>
                  <a:gd name="T6" fmla="*/ 3 w 13"/>
                  <a:gd name="T7" fmla="*/ 1 h 11"/>
                  <a:gd name="T8" fmla="*/ 3 w 13"/>
                  <a:gd name="T9" fmla="*/ 10 h 11"/>
                  <a:gd name="T10" fmla="*/ 5 w 13"/>
                  <a:gd name="T11" fmla="*/ 11 h 11"/>
                  <a:gd name="T12" fmla="*/ 8 w 13"/>
                  <a:gd name="T13" fmla="*/ 10 h 11"/>
                  <a:gd name="T14" fmla="*/ 12 w 13"/>
                  <a:gd name="T15" fmla="*/ 8 h 11"/>
                  <a:gd name="T16" fmla="*/ 12 w 13"/>
                  <a:gd name="T17" fmla="*/ 5 h 11"/>
                  <a:gd name="T18" fmla="*/ 13 w 13"/>
                  <a:gd name="T19" fmla="*/ 3 h 11"/>
                  <a:gd name="T20" fmla="*/ 10 w 13"/>
                  <a:gd name="T2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0" y="1"/>
                    </a:moveTo>
                    <a:cubicBezTo>
                      <a:pt x="10" y="1"/>
                      <a:pt x="8" y="2"/>
                      <a:pt x="8" y="1"/>
                    </a:cubicBezTo>
                    <a:cubicBezTo>
                      <a:pt x="7" y="1"/>
                      <a:pt x="7" y="0"/>
                      <a:pt x="6" y="0"/>
                    </a:cubicBezTo>
                    <a:cubicBezTo>
                      <a:pt x="5" y="0"/>
                      <a:pt x="3" y="0"/>
                      <a:pt x="3" y="1"/>
                    </a:cubicBezTo>
                    <a:cubicBezTo>
                      <a:pt x="0" y="3"/>
                      <a:pt x="0" y="8"/>
                      <a:pt x="3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6" y="11"/>
                      <a:pt x="7" y="10"/>
                      <a:pt x="8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2" y="7"/>
                      <a:pt x="12" y="6"/>
                      <a:pt x="12" y="5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543"/>
              <p:cNvSpPr/>
              <p:nvPr/>
            </p:nvSpPr>
            <p:spPr bwMode="auto">
              <a:xfrm>
                <a:off x="4135" y="1483"/>
                <a:ext cx="25" cy="18"/>
              </a:xfrm>
              <a:custGeom>
                <a:avLst/>
                <a:gdLst>
                  <a:gd name="T0" fmla="*/ 8 w 9"/>
                  <a:gd name="T1" fmla="*/ 1 h 7"/>
                  <a:gd name="T2" fmla="*/ 6 w 9"/>
                  <a:gd name="T3" fmla="*/ 0 h 7"/>
                  <a:gd name="T4" fmla="*/ 3 w 9"/>
                  <a:gd name="T5" fmla="*/ 0 h 7"/>
                  <a:gd name="T6" fmla="*/ 2 w 9"/>
                  <a:gd name="T7" fmla="*/ 0 h 7"/>
                  <a:gd name="T8" fmla="*/ 1 w 9"/>
                  <a:gd name="T9" fmla="*/ 5 h 7"/>
                  <a:gd name="T10" fmla="*/ 1 w 9"/>
                  <a:gd name="T11" fmla="*/ 6 h 7"/>
                  <a:gd name="T12" fmla="*/ 1 w 9"/>
                  <a:gd name="T13" fmla="*/ 6 h 7"/>
                  <a:gd name="T14" fmla="*/ 4 w 9"/>
                  <a:gd name="T15" fmla="*/ 6 h 7"/>
                  <a:gd name="T16" fmla="*/ 5 w 9"/>
                  <a:gd name="T17" fmla="*/ 6 h 7"/>
                  <a:gd name="T18" fmla="*/ 6 w 9"/>
                  <a:gd name="T19" fmla="*/ 6 h 7"/>
                  <a:gd name="T20" fmla="*/ 7 w 9"/>
                  <a:gd name="T21" fmla="*/ 5 h 7"/>
                  <a:gd name="T22" fmla="*/ 8 w 9"/>
                  <a:gd name="T23" fmla="*/ 5 h 7"/>
                  <a:gd name="T24" fmla="*/ 8 w 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3"/>
                      <a:pt x="9" y="2"/>
                      <a:pt x="8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544"/>
              <p:cNvSpPr/>
              <p:nvPr/>
            </p:nvSpPr>
            <p:spPr bwMode="auto">
              <a:xfrm>
                <a:off x="4135" y="1501"/>
                <a:ext cx="11" cy="6"/>
              </a:xfrm>
              <a:custGeom>
                <a:avLst/>
                <a:gdLst>
                  <a:gd name="T0" fmla="*/ 2 w 4"/>
                  <a:gd name="T1" fmla="*/ 1 h 2"/>
                  <a:gd name="T2" fmla="*/ 2 w 4"/>
                  <a:gd name="T3" fmla="*/ 1 h 2"/>
                  <a:gd name="T4" fmla="*/ 2 w 4"/>
                  <a:gd name="T5" fmla="*/ 1 h 2"/>
                  <a:gd name="T6" fmla="*/ 2 w 4"/>
                  <a:gd name="T7" fmla="*/ 1 h 2"/>
                  <a:gd name="T8" fmla="*/ 1 w 4"/>
                  <a:gd name="T9" fmla="*/ 1 h 2"/>
                  <a:gd name="T10" fmla="*/ 1 w 4"/>
                  <a:gd name="T11" fmla="*/ 1 h 2"/>
                  <a:gd name="T12" fmla="*/ 0 w 4"/>
                  <a:gd name="T13" fmla="*/ 1 h 2"/>
                  <a:gd name="T14" fmla="*/ 0 w 4"/>
                  <a:gd name="T15" fmla="*/ 2 h 2"/>
                  <a:gd name="T16" fmla="*/ 1 w 4"/>
                  <a:gd name="T17" fmla="*/ 2 h 2"/>
                  <a:gd name="T18" fmla="*/ 1 w 4"/>
                  <a:gd name="T19" fmla="*/ 2 h 2"/>
                  <a:gd name="T20" fmla="*/ 2 w 4"/>
                  <a:gd name="T21" fmla="*/ 2 h 2"/>
                  <a:gd name="T22" fmla="*/ 2 w 4"/>
                  <a:gd name="T23" fmla="*/ 2 h 2"/>
                  <a:gd name="T24" fmla="*/ 2 w 4"/>
                  <a:gd name="T25" fmla="*/ 2 h 2"/>
                  <a:gd name="T26" fmla="*/ 3 w 4"/>
                  <a:gd name="T27" fmla="*/ 2 h 2"/>
                  <a:gd name="T28" fmla="*/ 3 w 4"/>
                  <a:gd name="T29" fmla="*/ 2 h 2"/>
                  <a:gd name="T30" fmla="*/ 3 w 4"/>
                  <a:gd name="T31" fmla="*/ 2 h 2"/>
                  <a:gd name="T32" fmla="*/ 3 w 4"/>
                  <a:gd name="T33" fmla="*/ 1 h 2"/>
                  <a:gd name="T34" fmla="*/ 2 w 4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545"/>
              <p:cNvSpPr/>
              <p:nvPr/>
            </p:nvSpPr>
            <p:spPr bwMode="auto">
              <a:xfrm>
                <a:off x="4152" y="1477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2 h 2"/>
                  <a:gd name="T14" fmla="*/ 0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546"/>
              <p:cNvSpPr/>
              <p:nvPr/>
            </p:nvSpPr>
            <p:spPr bwMode="auto">
              <a:xfrm>
                <a:off x="4154" y="1480"/>
                <a:ext cx="6" cy="11"/>
              </a:xfrm>
              <a:custGeom>
                <a:avLst/>
                <a:gdLst>
                  <a:gd name="T0" fmla="*/ 1 w 2"/>
                  <a:gd name="T1" fmla="*/ 1 h 4"/>
                  <a:gd name="T2" fmla="*/ 0 w 2"/>
                  <a:gd name="T3" fmla="*/ 1 h 4"/>
                  <a:gd name="T4" fmla="*/ 0 w 2"/>
                  <a:gd name="T5" fmla="*/ 1 h 4"/>
                  <a:gd name="T6" fmla="*/ 0 w 2"/>
                  <a:gd name="T7" fmla="*/ 2 h 4"/>
                  <a:gd name="T8" fmla="*/ 0 w 2"/>
                  <a:gd name="T9" fmla="*/ 4 h 4"/>
                  <a:gd name="T10" fmla="*/ 1 w 2"/>
                  <a:gd name="T11" fmla="*/ 4 h 4"/>
                  <a:gd name="T12" fmla="*/ 1 w 2"/>
                  <a:gd name="T13" fmla="*/ 2 h 4"/>
                  <a:gd name="T14" fmla="*/ 2 w 2"/>
                  <a:gd name="T15" fmla="*/ 1 h 4"/>
                  <a:gd name="T16" fmla="*/ 1 w 2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547"/>
              <p:cNvSpPr/>
              <p:nvPr/>
            </p:nvSpPr>
            <p:spPr bwMode="auto">
              <a:xfrm>
                <a:off x="4144" y="1485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1 w 3"/>
                  <a:gd name="T5" fmla="*/ 1 h 3"/>
                  <a:gd name="T6" fmla="*/ 1 w 3"/>
                  <a:gd name="T7" fmla="*/ 1 h 3"/>
                  <a:gd name="T8" fmla="*/ 1 w 3"/>
                  <a:gd name="T9" fmla="*/ 3 h 3"/>
                  <a:gd name="T10" fmla="*/ 3 w 3"/>
                  <a:gd name="T11" fmla="*/ 2 h 3"/>
                  <a:gd name="T12" fmla="*/ 3 w 3"/>
                  <a:gd name="T13" fmla="*/ 1 h 3"/>
                  <a:gd name="T14" fmla="*/ 2 w 3"/>
                  <a:gd name="T15" fmla="*/ 1 h 3"/>
                  <a:gd name="T16" fmla="*/ 3 w 3"/>
                  <a:gd name="T17" fmla="*/ 1 h 3"/>
                  <a:gd name="T18" fmla="*/ 3 w 3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548"/>
              <p:cNvSpPr/>
              <p:nvPr/>
            </p:nvSpPr>
            <p:spPr bwMode="auto">
              <a:xfrm>
                <a:off x="4066" y="2701"/>
                <a:ext cx="184" cy="166"/>
              </a:xfrm>
              <a:custGeom>
                <a:avLst/>
                <a:gdLst>
                  <a:gd name="T0" fmla="*/ 56 w 69"/>
                  <a:gd name="T1" fmla="*/ 15 h 62"/>
                  <a:gd name="T2" fmla="*/ 49 w 69"/>
                  <a:gd name="T3" fmla="*/ 18 h 62"/>
                  <a:gd name="T4" fmla="*/ 46 w 69"/>
                  <a:gd name="T5" fmla="*/ 21 h 62"/>
                  <a:gd name="T6" fmla="*/ 46 w 69"/>
                  <a:gd name="T7" fmla="*/ 22 h 62"/>
                  <a:gd name="T8" fmla="*/ 46 w 69"/>
                  <a:gd name="T9" fmla="*/ 4 h 62"/>
                  <a:gd name="T10" fmla="*/ 30 w 69"/>
                  <a:gd name="T11" fmla="*/ 7 h 62"/>
                  <a:gd name="T12" fmla="*/ 28 w 69"/>
                  <a:gd name="T13" fmla="*/ 20 h 62"/>
                  <a:gd name="T14" fmla="*/ 22 w 69"/>
                  <a:gd name="T15" fmla="*/ 13 h 62"/>
                  <a:gd name="T16" fmla="*/ 7 w 69"/>
                  <a:gd name="T17" fmla="*/ 15 h 62"/>
                  <a:gd name="T18" fmla="*/ 0 w 69"/>
                  <a:gd name="T19" fmla="*/ 27 h 62"/>
                  <a:gd name="T20" fmla="*/ 1 w 69"/>
                  <a:gd name="T21" fmla="*/ 30 h 62"/>
                  <a:gd name="T22" fmla="*/ 8 w 69"/>
                  <a:gd name="T23" fmla="*/ 38 h 62"/>
                  <a:gd name="T24" fmla="*/ 13 w 69"/>
                  <a:gd name="T25" fmla="*/ 40 h 62"/>
                  <a:gd name="T26" fmla="*/ 14 w 69"/>
                  <a:gd name="T27" fmla="*/ 40 h 62"/>
                  <a:gd name="T28" fmla="*/ 13 w 69"/>
                  <a:gd name="T29" fmla="*/ 40 h 62"/>
                  <a:gd name="T30" fmla="*/ 7 w 69"/>
                  <a:gd name="T31" fmla="*/ 43 h 62"/>
                  <a:gd name="T32" fmla="*/ 5 w 69"/>
                  <a:gd name="T33" fmla="*/ 50 h 62"/>
                  <a:gd name="T34" fmla="*/ 10 w 69"/>
                  <a:gd name="T35" fmla="*/ 59 h 62"/>
                  <a:gd name="T36" fmla="*/ 21 w 69"/>
                  <a:gd name="T37" fmla="*/ 56 h 62"/>
                  <a:gd name="T38" fmla="*/ 25 w 69"/>
                  <a:gd name="T39" fmla="*/ 50 h 62"/>
                  <a:gd name="T40" fmla="*/ 25 w 69"/>
                  <a:gd name="T41" fmla="*/ 53 h 62"/>
                  <a:gd name="T42" fmla="*/ 30 w 69"/>
                  <a:gd name="T43" fmla="*/ 61 h 62"/>
                  <a:gd name="T44" fmla="*/ 43 w 69"/>
                  <a:gd name="T45" fmla="*/ 56 h 62"/>
                  <a:gd name="T46" fmla="*/ 46 w 69"/>
                  <a:gd name="T47" fmla="*/ 46 h 62"/>
                  <a:gd name="T48" fmla="*/ 40 w 69"/>
                  <a:gd name="T49" fmla="*/ 39 h 62"/>
                  <a:gd name="T50" fmla="*/ 44 w 69"/>
                  <a:gd name="T51" fmla="*/ 41 h 62"/>
                  <a:gd name="T52" fmla="*/ 47 w 69"/>
                  <a:gd name="T53" fmla="*/ 42 h 62"/>
                  <a:gd name="T54" fmla="*/ 59 w 69"/>
                  <a:gd name="T55" fmla="*/ 38 h 62"/>
                  <a:gd name="T56" fmla="*/ 56 w 69"/>
                  <a:gd name="T57" fmla="*/ 1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9" h="62">
                    <a:moveTo>
                      <a:pt x="56" y="15"/>
                    </a:moveTo>
                    <a:cubicBezTo>
                      <a:pt x="54" y="15"/>
                      <a:pt x="51" y="16"/>
                      <a:pt x="49" y="18"/>
                    </a:cubicBezTo>
                    <a:cubicBezTo>
                      <a:pt x="48" y="19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6" y="22"/>
                    </a:cubicBezTo>
                    <a:cubicBezTo>
                      <a:pt x="49" y="16"/>
                      <a:pt x="51" y="9"/>
                      <a:pt x="46" y="4"/>
                    </a:cubicBezTo>
                    <a:cubicBezTo>
                      <a:pt x="41" y="0"/>
                      <a:pt x="34" y="4"/>
                      <a:pt x="30" y="7"/>
                    </a:cubicBezTo>
                    <a:cubicBezTo>
                      <a:pt x="27" y="10"/>
                      <a:pt x="27" y="15"/>
                      <a:pt x="28" y="20"/>
                    </a:cubicBezTo>
                    <a:cubicBezTo>
                      <a:pt x="26" y="17"/>
                      <a:pt x="24" y="15"/>
                      <a:pt x="22" y="13"/>
                    </a:cubicBezTo>
                    <a:cubicBezTo>
                      <a:pt x="17" y="9"/>
                      <a:pt x="12" y="11"/>
                      <a:pt x="7" y="15"/>
                    </a:cubicBezTo>
                    <a:cubicBezTo>
                      <a:pt x="3" y="17"/>
                      <a:pt x="1" y="22"/>
                      <a:pt x="0" y="27"/>
                    </a:cubicBezTo>
                    <a:cubicBezTo>
                      <a:pt x="0" y="28"/>
                      <a:pt x="0" y="29"/>
                      <a:pt x="1" y="30"/>
                    </a:cubicBezTo>
                    <a:cubicBezTo>
                      <a:pt x="3" y="32"/>
                      <a:pt x="5" y="35"/>
                      <a:pt x="8" y="38"/>
                    </a:cubicBezTo>
                    <a:cubicBezTo>
                      <a:pt x="9" y="39"/>
                      <a:pt x="12" y="40"/>
                      <a:pt x="13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4" y="40"/>
                      <a:pt x="14" y="40"/>
                      <a:pt x="13" y="40"/>
                    </a:cubicBezTo>
                    <a:cubicBezTo>
                      <a:pt x="11" y="42"/>
                      <a:pt x="9" y="42"/>
                      <a:pt x="7" y="43"/>
                    </a:cubicBezTo>
                    <a:cubicBezTo>
                      <a:pt x="5" y="45"/>
                      <a:pt x="5" y="48"/>
                      <a:pt x="5" y="50"/>
                    </a:cubicBezTo>
                    <a:cubicBezTo>
                      <a:pt x="4" y="53"/>
                      <a:pt x="6" y="58"/>
                      <a:pt x="10" y="59"/>
                    </a:cubicBezTo>
                    <a:cubicBezTo>
                      <a:pt x="14" y="61"/>
                      <a:pt x="18" y="59"/>
                      <a:pt x="21" y="56"/>
                    </a:cubicBezTo>
                    <a:cubicBezTo>
                      <a:pt x="23" y="54"/>
                      <a:pt x="24" y="52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7"/>
                      <a:pt x="26" y="60"/>
                      <a:pt x="30" y="61"/>
                    </a:cubicBezTo>
                    <a:cubicBezTo>
                      <a:pt x="34" y="62"/>
                      <a:pt x="40" y="58"/>
                      <a:pt x="43" y="56"/>
                    </a:cubicBezTo>
                    <a:cubicBezTo>
                      <a:pt x="46" y="54"/>
                      <a:pt x="48" y="50"/>
                      <a:pt x="46" y="46"/>
                    </a:cubicBezTo>
                    <a:cubicBezTo>
                      <a:pt x="44" y="43"/>
                      <a:pt x="42" y="41"/>
                      <a:pt x="40" y="39"/>
                    </a:cubicBezTo>
                    <a:cubicBezTo>
                      <a:pt x="40" y="39"/>
                      <a:pt x="43" y="40"/>
                      <a:pt x="44" y="41"/>
                    </a:cubicBezTo>
                    <a:cubicBezTo>
                      <a:pt x="45" y="41"/>
                      <a:pt x="46" y="41"/>
                      <a:pt x="47" y="42"/>
                    </a:cubicBezTo>
                    <a:cubicBezTo>
                      <a:pt x="51" y="43"/>
                      <a:pt x="57" y="42"/>
                      <a:pt x="59" y="38"/>
                    </a:cubicBezTo>
                    <a:cubicBezTo>
                      <a:pt x="63" y="31"/>
                      <a:pt x="69" y="17"/>
                      <a:pt x="56" y="15"/>
                    </a:cubicBezTo>
                    <a:close/>
                  </a:path>
                </a:pathLst>
              </a:custGeom>
              <a:solidFill>
                <a:srgbClr val="E6F7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549"/>
              <p:cNvSpPr/>
              <p:nvPr/>
            </p:nvSpPr>
            <p:spPr bwMode="auto">
              <a:xfrm>
                <a:off x="4082" y="2725"/>
                <a:ext cx="152" cy="112"/>
              </a:xfrm>
              <a:custGeom>
                <a:avLst/>
                <a:gdLst>
                  <a:gd name="T0" fmla="*/ 56 w 57"/>
                  <a:gd name="T1" fmla="*/ 21 h 42"/>
                  <a:gd name="T2" fmla="*/ 54 w 57"/>
                  <a:gd name="T3" fmla="*/ 22 h 42"/>
                  <a:gd name="T4" fmla="*/ 49 w 57"/>
                  <a:gd name="T5" fmla="*/ 22 h 42"/>
                  <a:gd name="T6" fmla="*/ 52 w 57"/>
                  <a:gd name="T7" fmla="*/ 17 h 42"/>
                  <a:gd name="T8" fmla="*/ 52 w 57"/>
                  <a:gd name="T9" fmla="*/ 17 h 42"/>
                  <a:gd name="T10" fmla="*/ 49 w 57"/>
                  <a:gd name="T11" fmla="*/ 18 h 42"/>
                  <a:gd name="T12" fmla="*/ 47 w 57"/>
                  <a:gd name="T13" fmla="*/ 19 h 42"/>
                  <a:gd name="T14" fmla="*/ 46 w 57"/>
                  <a:gd name="T15" fmla="*/ 19 h 42"/>
                  <a:gd name="T16" fmla="*/ 45 w 57"/>
                  <a:gd name="T17" fmla="*/ 15 h 42"/>
                  <a:gd name="T18" fmla="*/ 49 w 57"/>
                  <a:gd name="T19" fmla="*/ 8 h 42"/>
                  <a:gd name="T20" fmla="*/ 49 w 57"/>
                  <a:gd name="T21" fmla="*/ 7 h 42"/>
                  <a:gd name="T22" fmla="*/ 39 w 57"/>
                  <a:gd name="T23" fmla="*/ 15 h 42"/>
                  <a:gd name="T24" fmla="*/ 39 w 57"/>
                  <a:gd name="T25" fmla="*/ 12 h 42"/>
                  <a:gd name="T26" fmla="*/ 40 w 57"/>
                  <a:gd name="T27" fmla="*/ 1 h 42"/>
                  <a:gd name="T28" fmla="*/ 39 w 57"/>
                  <a:gd name="T29" fmla="*/ 1 h 42"/>
                  <a:gd name="T30" fmla="*/ 31 w 57"/>
                  <a:gd name="T31" fmla="*/ 7 h 42"/>
                  <a:gd name="T32" fmla="*/ 26 w 57"/>
                  <a:gd name="T33" fmla="*/ 12 h 42"/>
                  <a:gd name="T34" fmla="*/ 26 w 57"/>
                  <a:gd name="T35" fmla="*/ 14 h 42"/>
                  <a:gd name="T36" fmla="*/ 24 w 57"/>
                  <a:gd name="T37" fmla="*/ 1 h 42"/>
                  <a:gd name="T38" fmla="*/ 23 w 57"/>
                  <a:gd name="T39" fmla="*/ 1 h 42"/>
                  <a:gd name="T40" fmla="*/ 21 w 57"/>
                  <a:gd name="T41" fmla="*/ 11 h 42"/>
                  <a:gd name="T42" fmla="*/ 21 w 57"/>
                  <a:gd name="T43" fmla="*/ 11 h 42"/>
                  <a:gd name="T44" fmla="*/ 19 w 57"/>
                  <a:gd name="T45" fmla="*/ 9 h 42"/>
                  <a:gd name="T46" fmla="*/ 6 w 57"/>
                  <a:gd name="T47" fmla="*/ 3 h 42"/>
                  <a:gd name="T48" fmla="*/ 4 w 57"/>
                  <a:gd name="T49" fmla="*/ 10 h 42"/>
                  <a:gd name="T50" fmla="*/ 15 w 57"/>
                  <a:gd name="T51" fmla="*/ 16 h 42"/>
                  <a:gd name="T52" fmla="*/ 10 w 57"/>
                  <a:gd name="T53" fmla="*/ 21 h 42"/>
                  <a:gd name="T54" fmla="*/ 2 w 57"/>
                  <a:gd name="T55" fmla="*/ 26 h 42"/>
                  <a:gd name="T56" fmla="*/ 2 w 57"/>
                  <a:gd name="T57" fmla="*/ 27 h 42"/>
                  <a:gd name="T58" fmla="*/ 13 w 57"/>
                  <a:gd name="T59" fmla="*/ 29 h 42"/>
                  <a:gd name="T60" fmla="*/ 16 w 57"/>
                  <a:gd name="T61" fmla="*/ 28 h 42"/>
                  <a:gd name="T62" fmla="*/ 17 w 57"/>
                  <a:gd name="T63" fmla="*/ 28 h 42"/>
                  <a:gd name="T64" fmla="*/ 15 w 57"/>
                  <a:gd name="T65" fmla="*/ 33 h 42"/>
                  <a:gd name="T66" fmla="*/ 13 w 57"/>
                  <a:gd name="T67" fmla="*/ 40 h 42"/>
                  <a:gd name="T68" fmla="*/ 13 w 57"/>
                  <a:gd name="T69" fmla="*/ 41 h 42"/>
                  <a:gd name="T70" fmla="*/ 20 w 57"/>
                  <a:gd name="T71" fmla="*/ 33 h 42"/>
                  <a:gd name="T72" fmla="*/ 22 w 57"/>
                  <a:gd name="T73" fmla="*/ 35 h 42"/>
                  <a:gd name="T74" fmla="*/ 28 w 57"/>
                  <a:gd name="T75" fmla="*/ 42 h 42"/>
                  <a:gd name="T76" fmla="*/ 29 w 57"/>
                  <a:gd name="T77" fmla="*/ 42 h 42"/>
                  <a:gd name="T78" fmla="*/ 31 w 57"/>
                  <a:gd name="T79" fmla="*/ 31 h 42"/>
                  <a:gd name="T80" fmla="*/ 43 w 57"/>
                  <a:gd name="T81" fmla="*/ 33 h 42"/>
                  <a:gd name="T82" fmla="*/ 57 w 57"/>
                  <a:gd name="T83" fmla="*/ 21 h 42"/>
                  <a:gd name="T84" fmla="*/ 56 w 57"/>
                  <a:gd name="T85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42">
                    <a:moveTo>
                      <a:pt x="56" y="21"/>
                    </a:moveTo>
                    <a:cubicBezTo>
                      <a:pt x="56" y="21"/>
                      <a:pt x="55" y="22"/>
                      <a:pt x="54" y="22"/>
                    </a:cubicBezTo>
                    <a:cubicBezTo>
                      <a:pt x="53" y="25"/>
                      <a:pt x="51" y="25"/>
                      <a:pt x="49" y="22"/>
                    </a:cubicBezTo>
                    <a:cubicBezTo>
                      <a:pt x="50" y="20"/>
                      <a:pt x="51" y="19"/>
                      <a:pt x="52" y="17"/>
                    </a:cubicBezTo>
                    <a:cubicBezTo>
                      <a:pt x="53" y="17"/>
                      <a:pt x="52" y="17"/>
                      <a:pt x="52" y="17"/>
                    </a:cubicBezTo>
                    <a:cubicBezTo>
                      <a:pt x="51" y="17"/>
                      <a:pt x="50" y="18"/>
                      <a:pt x="49" y="18"/>
                    </a:cubicBezTo>
                    <a:cubicBezTo>
                      <a:pt x="48" y="18"/>
                      <a:pt x="47" y="19"/>
                      <a:pt x="47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4" y="19"/>
                      <a:pt x="45" y="15"/>
                    </a:cubicBezTo>
                    <a:cubicBezTo>
                      <a:pt x="48" y="14"/>
                      <a:pt x="50" y="11"/>
                      <a:pt x="49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4" y="8"/>
                      <a:pt x="42" y="12"/>
                      <a:pt x="39" y="15"/>
                    </a:cubicBezTo>
                    <a:cubicBezTo>
                      <a:pt x="36" y="19"/>
                      <a:pt x="39" y="14"/>
                      <a:pt x="39" y="12"/>
                    </a:cubicBezTo>
                    <a:cubicBezTo>
                      <a:pt x="40" y="9"/>
                      <a:pt x="40" y="5"/>
                      <a:pt x="40" y="1"/>
                    </a:cubicBezTo>
                    <a:cubicBezTo>
                      <a:pt x="40" y="1"/>
                      <a:pt x="39" y="0"/>
                      <a:pt x="39" y="1"/>
                    </a:cubicBezTo>
                    <a:cubicBezTo>
                      <a:pt x="35" y="3"/>
                      <a:pt x="32" y="1"/>
                      <a:pt x="31" y="7"/>
                    </a:cubicBezTo>
                    <a:cubicBezTo>
                      <a:pt x="30" y="13"/>
                      <a:pt x="28" y="9"/>
                      <a:pt x="26" y="12"/>
                    </a:cubicBezTo>
                    <a:cubicBezTo>
                      <a:pt x="26" y="13"/>
                      <a:pt x="26" y="13"/>
                      <a:pt x="26" y="14"/>
                    </a:cubicBezTo>
                    <a:cubicBezTo>
                      <a:pt x="22" y="10"/>
                      <a:pt x="23" y="6"/>
                      <a:pt x="24" y="1"/>
                    </a:cubicBezTo>
                    <a:cubicBezTo>
                      <a:pt x="24" y="0"/>
                      <a:pt x="23" y="0"/>
                      <a:pt x="23" y="1"/>
                    </a:cubicBezTo>
                    <a:cubicBezTo>
                      <a:pt x="22" y="4"/>
                      <a:pt x="20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0" y="10"/>
                      <a:pt x="19" y="9"/>
                    </a:cubicBezTo>
                    <a:cubicBezTo>
                      <a:pt x="16" y="4"/>
                      <a:pt x="11" y="2"/>
                      <a:pt x="6" y="3"/>
                    </a:cubicBezTo>
                    <a:cubicBezTo>
                      <a:pt x="2" y="5"/>
                      <a:pt x="0" y="7"/>
                      <a:pt x="4" y="10"/>
                    </a:cubicBezTo>
                    <a:cubicBezTo>
                      <a:pt x="7" y="12"/>
                      <a:pt x="11" y="14"/>
                      <a:pt x="15" y="16"/>
                    </a:cubicBezTo>
                    <a:cubicBezTo>
                      <a:pt x="16" y="17"/>
                      <a:pt x="11" y="21"/>
                      <a:pt x="10" y="21"/>
                    </a:cubicBezTo>
                    <a:cubicBezTo>
                      <a:pt x="8" y="23"/>
                      <a:pt x="6" y="26"/>
                      <a:pt x="2" y="26"/>
                    </a:cubicBezTo>
                    <a:cubicBezTo>
                      <a:pt x="1" y="26"/>
                      <a:pt x="1" y="27"/>
                      <a:pt x="2" y="27"/>
                    </a:cubicBezTo>
                    <a:cubicBezTo>
                      <a:pt x="6" y="30"/>
                      <a:pt x="8" y="32"/>
                      <a:pt x="13" y="29"/>
                    </a:cubicBezTo>
                    <a:cubicBezTo>
                      <a:pt x="14" y="29"/>
                      <a:pt x="15" y="28"/>
                      <a:pt x="16" y="28"/>
                    </a:cubicBezTo>
                    <a:cubicBezTo>
                      <a:pt x="16" y="28"/>
                      <a:pt x="16" y="28"/>
                      <a:pt x="17" y="28"/>
                    </a:cubicBezTo>
                    <a:cubicBezTo>
                      <a:pt x="16" y="30"/>
                      <a:pt x="16" y="31"/>
                      <a:pt x="15" y="33"/>
                    </a:cubicBezTo>
                    <a:cubicBezTo>
                      <a:pt x="14" y="35"/>
                      <a:pt x="13" y="38"/>
                      <a:pt x="13" y="40"/>
                    </a:cubicBezTo>
                    <a:cubicBezTo>
                      <a:pt x="12" y="41"/>
                      <a:pt x="13" y="41"/>
                      <a:pt x="13" y="41"/>
                    </a:cubicBezTo>
                    <a:cubicBezTo>
                      <a:pt x="16" y="39"/>
                      <a:pt x="21" y="36"/>
                      <a:pt x="20" y="33"/>
                    </a:cubicBezTo>
                    <a:cubicBezTo>
                      <a:pt x="20" y="34"/>
                      <a:pt x="21" y="34"/>
                      <a:pt x="22" y="35"/>
                    </a:cubicBezTo>
                    <a:cubicBezTo>
                      <a:pt x="26" y="36"/>
                      <a:pt x="26" y="40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38"/>
                      <a:pt x="32" y="35"/>
                      <a:pt x="31" y="31"/>
                    </a:cubicBezTo>
                    <a:cubicBezTo>
                      <a:pt x="31" y="27"/>
                      <a:pt x="41" y="32"/>
                      <a:pt x="43" y="33"/>
                    </a:cubicBezTo>
                    <a:cubicBezTo>
                      <a:pt x="50" y="35"/>
                      <a:pt x="55" y="27"/>
                      <a:pt x="57" y="21"/>
                    </a:cubicBezTo>
                    <a:cubicBezTo>
                      <a:pt x="57" y="21"/>
                      <a:pt x="56" y="20"/>
                      <a:pt x="56" y="21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550"/>
              <p:cNvSpPr/>
              <p:nvPr/>
            </p:nvSpPr>
            <p:spPr bwMode="auto">
              <a:xfrm>
                <a:off x="4093" y="2728"/>
                <a:ext cx="128" cy="104"/>
              </a:xfrm>
              <a:custGeom>
                <a:avLst/>
                <a:gdLst>
                  <a:gd name="T0" fmla="*/ 47 w 48"/>
                  <a:gd name="T1" fmla="*/ 27 h 39"/>
                  <a:gd name="T2" fmla="*/ 40 w 48"/>
                  <a:gd name="T3" fmla="*/ 23 h 39"/>
                  <a:gd name="T4" fmla="*/ 43 w 48"/>
                  <a:gd name="T5" fmla="*/ 20 h 39"/>
                  <a:gd name="T6" fmla="*/ 43 w 48"/>
                  <a:gd name="T7" fmla="*/ 19 h 39"/>
                  <a:gd name="T8" fmla="*/ 41 w 48"/>
                  <a:gd name="T9" fmla="*/ 20 h 39"/>
                  <a:gd name="T10" fmla="*/ 36 w 48"/>
                  <a:gd name="T11" fmla="*/ 19 h 39"/>
                  <a:gd name="T12" fmla="*/ 37 w 48"/>
                  <a:gd name="T13" fmla="*/ 15 h 39"/>
                  <a:gd name="T14" fmla="*/ 36 w 48"/>
                  <a:gd name="T15" fmla="*/ 15 h 39"/>
                  <a:gd name="T16" fmla="*/ 31 w 48"/>
                  <a:gd name="T17" fmla="*/ 18 h 39"/>
                  <a:gd name="T18" fmla="*/ 29 w 48"/>
                  <a:gd name="T19" fmla="*/ 15 h 39"/>
                  <a:gd name="T20" fmla="*/ 33 w 48"/>
                  <a:gd name="T21" fmla="*/ 7 h 39"/>
                  <a:gd name="T22" fmla="*/ 33 w 48"/>
                  <a:gd name="T23" fmla="*/ 7 h 39"/>
                  <a:gd name="T24" fmla="*/ 30 w 48"/>
                  <a:gd name="T25" fmla="*/ 9 h 39"/>
                  <a:gd name="T26" fmla="*/ 34 w 48"/>
                  <a:gd name="T27" fmla="*/ 1 h 39"/>
                  <a:gd name="T28" fmla="*/ 33 w 48"/>
                  <a:gd name="T29" fmla="*/ 1 h 39"/>
                  <a:gd name="T30" fmla="*/ 27 w 48"/>
                  <a:gd name="T31" fmla="*/ 7 h 39"/>
                  <a:gd name="T32" fmla="*/ 24 w 48"/>
                  <a:gd name="T33" fmla="*/ 14 h 39"/>
                  <a:gd name="T34" fmla="*/ 19 w 48"/>
                  <a:gd name="T35" fmla="*/ 13 h 39"/>
                  <a:gd name="T36" fmla="*/ 15 w 48"/>
                  <a:gd name="T37" fmla="*/ 8 h 39"/>
                  <a:gd name="T38" fmla="*/ 14 w 48"/>
                  <a:gd name="T39" fmla="*/ 5 h 39"/>
                  <a:gd name="T40" fmla="*/ 0 w 48"/>
                  <a:gd name="T41" fmla="*/ 3 h 39"/>
                  <a:gd name="T42" fmla="*/ 0 w 48"/>
                  <a:gd name="T43" fmla="*/ 4 h 39"/>
                  <a:gd name="T44" fmla="*/ 7 w 48"/>
                  <a:gd name="T45" fmla="*/ 12 h 39"/>
                  <a:gd name="T46" fmla="*/ 9 w 48"/>
                  <a:gd name="T47" fmla="*/ 14 h 39"/>
                  <a:gd name="T48" fmla="*/ 14 w 48"/>
                  <a:gd name="T49" fmla="*/ 18 h 39"/>
                  <a:gd name="T50" fmla="*/ 9 w 48"/>
                  <a:gd name="T51" fmla="*/ 20 h 39"/>
                  <a:gd name="T52" fmla="*/ 5 w 48"/>
                  <a:gd name="T53" fmla="*/ 24 h 39"/>
                  <a:gd name="T54" fmla="*/ 2 w 48"/>
                  <a:gd name="T55" fmla="*/ 26 h 39"/>
                  <a:gd name="T56" fmla="*/ 2 w 48"/>
                  <a:gd name="T57" fmla="*/ 26 h 39"/>
                  <a:gd name="T58" fmla="*/ 10 w 48"/>
                  <a:gd name="T59" fmla="*/ 25 h 39"/>
                  <a:gd name="T60" fmla="*/ 12 w 48"/>
                  <a:gd name="T61" fmla="*/ 23 h 39"/>
                  <a:gd name="T62" fmla="*/ 14 w 48"/>
                  <a:gd name="T63" fmla="*/ 27 h 39"/>
                  <a:gd name="T64" fmla="*/ 12 w 48"/>
                  <a:gd name="T65" fmla="*/ 36 h 39"/>
                  <a:gd name="T66" fmla="*/ 13 w 48"/>
                  <a:gd name="T67" fmla="*/ 36 h 39"/>
                  <a:gd name="T68" fmla="*/ 16 w 48"/>
                  <a:gd name="T69" fmla="*/ 29 h 39"/>
                  <a:gd name="T70" fmla="*/ 21 w 48"/>
                  <a:gd name="T71" fmla="*/ 28 h 39"/>
                  <a:gd name="T72" fmla="*/ 22 w 48"/>
                  <a:gd name="T73" fmla="*/ 33 h 39"/>
                  <a:gd name="T74" fmla="*/ 24 w 48"/>
                  <a:gd name="T75" fmla="*/ 39 h 39"/>
                  <a:gd name="T76" fmla="*/ 25 w 48"/>
                  <a:gd name="T77" fmla="*/ 38 h 39"/>
                  <a:gd name="T78" fmla="*/ 29 w 48"/>
                  <a:gd name="T79" fmla="*/ 28 h 39"/>
                  <a:gd name="T80" fmla="*/ 38 w 48"/>
                  <a:gd name="T81" fmla="*/ 31 h 39"/>
                  <a:gd name="T82" fmla="*/ 47 w 48"/>
                  <a:gd name="T83" fmla="*/ 28 h 39"/>
                  <a:gd name="T84" fmla="*/ 47 w 48"/>
                  <a:gd name="T85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8" h="39">
                    <a:moveTo>
                      <a:pt x="47" y="27"/>
                    </a:moveTo>
                    <a:cubicBezTo>
                      <a:pt x="46" y="27"/>
                      <a:pt x="37" y="24"/>
                      <a:pt x="40" y="23"/>
                    </a:cubicBezTo>
                    <a:cubicBezTo>
                      <a:pt x="41" y="22"/>
                      <a:pt x="42" y="21"/>
                      <a:pt x="43" y="20"/>
                    </a:cubicBezTo>
                    <a:cubicBezTo>
                      <a:pt x="43" y="20"/>
                      <a:pt x="43" y="19"/>
                      <a:pt x="43" y="19"/>
                    </a:cubicBezTo>
                    <a:cubicBezTo>
                      <a:pt x="42" y="19"/>
                      <a:pt x="42" y="19"/>
                      <a:pt x="41" y="20"/>
                    </a:cubicBezTo>
                    <a:cubicBezTo>
                      <a:pt x="39" y="21"/>
                      <a:pt x="38" y="20"/>
                      <a:pt x="36" y="19"/>
                    </a:cubicBezTo>
                    <a:cubicBezTo>
                      <a:pt x="37" y="18"/>
                      <a:pt x="37" y="16"/>
                      <a:pt x="37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4" y="16"/>
                      <a:pt x="33" y="17"/>
                      <a:pt x="31" y="18"/>
                    </a:cubicBezTo>
                    <a:cubicBezTo>
                      <a:pt x="26" y="22"/>
                      <a:pt x="27" y="17"/>
                      <a:pt x="29" y="15"/>
                    </a:cubicBezTo>
                    <a:cubicBezTo>
                      <a:pt x="31" y="12"/>
                      <a:pt x="33" y="10"/>
                      <a:pt x="33" y="7"/>
                    </a:cubicBezTo>
                    <a:cubicBezTo>
                      <a:pt x="33" y="7"/>
                      <a:pt x="33" y="6"/>
                      <a:pt x="33" y="7"/>
                    </a:cubicBezTo>
                    <a:cubicBezTo>
                      <a:pt x="32" y="7"/>
                      <a:pt x="31" y="8"/>
                      <a:pt x="30" y="9"/>
                    </a:cubicBezTo>
                    <a:cubicBezTo>
                      <a:pt x="31" y="6"/>
                      <a:pt x="33" y="4"/>
                      <a:pt x="34" y="1"/>
                    </a:cubicBezTo>
                    <a:cubicBezTo>
                      <a:pt x="34" y="1"/>
                      <a:pt x="33" y="0"/>
                      <a:pt x="33" y="1"/>
                    </a:cubicBezTo>
                    <a:cubicBezTo>
                      <a:pt x="30" y="2"/>
                      <a:pt x="28" y="3"/>
                      <a:pt x="27" y="7"/>
                    </a:cubicBezTo>
                    <a:cubicBezTo>
                      <a:pt x="26" y="10"/>
                      <a:pt x="25" y="12"/>
                      <a:pt x="24" y="14"/>
                    </a:cubicBezTo>
                    <a:cubicBezTo>
                      <a:pt x="21" y="17"/>
                      <a:pt x="22" y="17"/>
                      <a:pt x="19" y="13"/>
                    </a:cubicBezTo>
                    <a:cubicBezTo>
                      <a:pt x="18" y="11"/>
                      <a:pt x="16" y="10"/>
                      <a:pt x="15" y="8"/>
                    </a:cubicBezTo>
                    <a:cubicBezTo>
                      <a:pt x="15" y="7"/>
                      <a:pt x="15" y="6"/>
                      <a:pt x="14" y="5"/>
                    </a:cubicBezTo>
                    <a:cubicBezTo>
                      <a:pt x="11" y="1"/>
                      <a:pt x="5" y="1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7"/>
                      <a:pt x="5" y="9"/>
                      <a:pt x="7" y="12"/>
                    </a:cubicBezTo>
                    <a:cubicBezTo>
                      <a:pt x="7" y="13"/>
                      <a:pt x="8" y="13"/>
                      <a:pt x="9" y="14"/>
                    </a:cubicBezTo>
                    <a:cubicBezTo>
                      <a:pt x="9" y="14"/>
                      <a:pt x="17" y="17"/>
                      <a:pt x="14" y="18"/>
                    </a:cubicBezTo>
                    <a:cubicBezTo>
                      <a:pt x="12" y="19"/>
                      <a:pt x="11" y="19"/>
                      <a:pt x="9" y="20"/>
                    </a:cubicBezTo>
                    <a:cubicBezTo>
                      <a:pt x="7" y="22"/>
                      <a:pt x="7" y="22"/>
                      <a:pt x="5" y="24"/>
                    </a:cubicBezTo>
                    <a:cubicBezTo>
                      <a:pt x="4" y="24"/>
                      <a:pt x="3" y="25"/>
                      <a:pt x="2" y="26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4" y="29"/>
                      <a:pt x="7" y="27"/>
                      <a:pt x="10" y="25"/>
                    </a:cubicBezTo>
                    <a:cubicBezTo>
                      <a:pt x="10" y="24"/>
                      <a:pt x="11" y="23"/>
                      <a:pt x="12" y="23"/>
                    </a:cubicBezTo>
                    <a:cubicBezTo>
                      <a:pt x="16" y="21"/>
                      <a:pt x="15" y="25"/>
                      <a:pt x="14" y="27"/>
                    </a:cubicBezTo>
                    <a:cubicBezTo>
                      <a:pt x="12" y="29"/>
                      <a:pt x="13" y="33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5"/>
                      <a:pt x="15" y="31"/>
                      <a:pt x="16" y="29"/>
                    </a:cubicBezTo>
                    <a:cubicBezTo>
                      <a:pt x="16" y="27"/>
                      <a:pt x="18" y="26"/>
                      <a:pt x="21" y="28"/>
                    </a:cubicBezTo>
                    <a:cubicBezTo>
                      <a:pt x="22" y="29"/>
                      <a:pt x="22" y="31"/>
                      <a:pt x="22" y="33"/>
                    </a:cubicBezTo>
                    <a:cubicBezTo>
                      <a:pt x="22" y="35"/>
                      <a:pt x="23" y="37"/>
                      <a:pt x="24" y="39"/>
                    </a:cubicBezTo>
                    <a:cubicBezTo>
                      <a:pt x="24" y="39"/>
                      <a:pt x="25" y="39"/>
                      <a:pt x="25" y="38"/>
                    </a:cubicBezTo>
                    <a:cubicBezTo>
                      <a:pt x="25" y="37"/>
                      <a:pt x="25" y="26"/>
                      <a:pt x="29" y="28"/>
                    </a:cubicBezTo>
                    <a:cubicBezTo>
                      <a:pt x="32" y="29"/>
                      <a:pt x="35" y="30"/>
                      <a:pt x="38" y="31"/>
                    </a:cubicBezTo>
                    <a:cubicBezTo>
                      <a:pt x="42" y="33"/>
                      <a:pt x="45" y="32"/>
                      <a:pt x="47" y="28"/>
                    </a:cubicBezTo>
                    <a:cubicBezTo>
                      <a:pt x="48" y="28"/>
                      <a:pt x="47" y="27"/>
                      <a:pt x="47" y="27"/>
                    </a:cubicBezTo>
                    <a:close/>
                  </a:path>
                </a:pathLst>
              </a:custGeom>
              <a:solidFill>
                <a:srgbClr val="AAE1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551"/>
              <p:cNvSpPr/>
              <p:nvPr/>
            </p:nvSpPr>
            <p:spPr bwMode="auto">
              <a:xfrm>
                <a:off x="4109" y="2736"/>
                <a:ext cx="91" cy="91"/>
              </a:xfrm>
              <a:custGeom>
                <a:avLst/>
                <a:gdLst>
                  <a:gd name="T0" fmla="*/ 34 w 34"/>
                  <a:gd name="T1" fmla="*/ 23 h 34"/>
                  <a:gd name="T2" fmla="*/ 29 w 34"/>
                  <a:gd name="T3" fmla="*/ 19 h 34"/>
                  <a:gd name="T4" fmla="*/ 31 w 34"/>
                  <a:gd name="T5" fmla="*/ 19 h 34"/>
                  <a:gd name="T6" fmla="*/ 31 w 34"/>
                  <a:gd name="T7" fmla="*/ 18 h 34"/>
                  <a:gd name="T8" fmla="*/ 20 w 34"/>
                  <a:gd name="T9" fmla="*/ 18 h 34"/>
                  <a:gd name="T10" fmla="*/ 21 w 34"/>
                  <a:gd name="T11" fmla="*/ 9 h 34"/>
                  <a:gd name="T12" fmla="*/ 24 w 34"/>
                  <a:gd name="T13" fmla="*/ 1 h 34"/>
                  <a:gd name="T14" fmla="*/ 23 w 34"/>
                  <a:gd name="T15" fmla="*/ 0 h 34"/>
                  <a:gd name="T16" fmla="*/ 18 w 34"/>
                  <a:gd name="T17" fmla="*/ 11 h 34"/>
                  <a:gd name="T18" fmla="*/ 16 w 34"/>
                  <a:gd name="T19" fmla="*/ 15 h 34"/>
                  <a:gd name="T20" fmla="*/ 14 w 34"/>
                  <a:gd name="T21" fmla="*/ 13 h 34"/>
                  <a:gd name="T22" fmla="*/ 10 w 34"/>
                  <a:gd name="T23" fmla="*/ 7 h 34"/>
                  <a:gd name="T24" fmla="*/ 1 w 34"/>
                  <a:gd name="T25" fmla="*/ 1 h 34"/>
                  <a:gd name="T26" fmla="*/ 0 w 34"/>
                  <a:gd name="T27" fmla="*/ 2 h 34"/>
                  <a:gd name="T28" fmla="*/ 1 w 34"/>
                  <a:gd name="T29" fmla="*/ 7 h 34"/>
                  <a:gd name="T30" fmla="*/ 0 w 34"/>
                  <a:gd name="T31" fmla="*/ 8 h 34"/>
                  <a:gd name="T32" fmla="*/ 4 w 34"/>
                  <a:gd name="T33" fmla="*/ 11 h 34"/>
                  <a:gd name="T34" fmla="*/ 9 w 34"/>
                  <a:gd name="T35" fmla="*/ 16 h 34"/>
                  <a:gd name="T36" fmla="*/ 3 w 34"/>
                  <a:gd name="T37" fmla="*/ 19 h 34"/>
                  <a:gd name="T38" fmla="*/ 3 w 34"/>
                  <a:gd name="T39" fmla="*/ 20 h 34"/>
                  <a:gd name="T40" fmla="*/ 9 w 34"/>
                  <a:gd name="T41" fmla="*/ 22 h 34"/>
                  <a:gd name="T42" fmla="*/ 10 w 34"/>
                  <a:gd name="T43" fmla="*/ 23 h 34"/>
                  <a:gd name="T44" fmla="*/ 17 w 34"/>
                  <a:gd name="T45" fmla="*/ 27 h 34"/>
                  <a:gd name="T46" fmla="*/ 17 w 34"/>
                  <a:gd name="T47" fmla="*/ 32 h 34"/>
                  <a:gd name="T48" fmla="*/ 17 w 34"/>
                  <a:gd name="T49" fmla="*/ 32 h 34"/>
                  <a:gd name="T50" fmla="*/ 17 w 34"/>
                  <a:gd name="T51" fmla="*/ 34 h 34"/>
                  <a:gd name="T52" fmla="*/ 18 w 34"/>
                  <a:gd name="T53" fmla="*/ 34 h 34"/>
                  <a:gd name="T54" fmla="*/ 18 w 34"/>
                  <a:gd name="T55" fmla="*/ 27 h 34"/>
                  <a:gd name="T56" fmla="*/ 27 w 34"/>
                  <a:gd name="T57" fmla="*/ 23 h 34"/>
                  <a:gd name="T58" fmla="*/ 34 w 34"/>
                  <a:gd name="T59" fmla="*/ 23 h 34"/>
                  <a:gd name="T60" fmla="*/ 34 w 34"/>
                  <a:gd name="T6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34">
                    <a:moveTo>
                      <a:pt x="34" y="23"/>
                    </a:moveTo>
                    <a:cubicBezTo>
                      <a:pt x="32" y="21"/>
                      <a:pt x="31" y="20"/>
                      <a:pt x="29" y="19"/>
                    </a:cubicBezTo>
                    <a:cubicBezTo>
                      <a:pt x="29" y="19"/>
                      <a:pt x="30" y="19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27" y="17"/>
                      <a:pt x="24" y="17"/>
                      <a:pt x="20" y="18"/>
                    </a:cubicBezTo>
                    <a:cubicBezTo>
                      <a:pt x="17" y="19"/>
                      <a:pt x="21" y="10"/>
                      <a:pt x="21" y="9"/>
                    </a:cubicBezTo>
                    <a:cubicBezTo>
                      <a:pt x="22" y="6"/>
                      <a:pt x="23" y="4"/>
                      <a:pt x="24" y="1"/>
                    </a:cubicBezTo>
                    <a:cubicBezTo>
                      <a:pt x="24" y="0"/>
                      <a:pt x="23" y="0"/>
                      <a:pt x="23" y="0"/>
                    </a:cubicBezTo>
                    <a:cubicBezTo>
                      <a:pt x="20" y="4"/>
                      <a:pt x="20" y="7"/>
                      <a:pt x="18" y="11"/>
                    </a:cubicBezTo>
                    <a:cubicBezTo>
                      <a:pt x="17" y="12"/>
                      <a:pt x="16" y="13"/>
                      <a:pt x="16" y="15"/>
                    </a:cubicBezTo>
                    <a:cubicBezTo>
                      <a:pt x="15" y="16"/>
                      <a:pt x="14" y="14"/>
                      <a:pt x="14" y="13"/>
                    </a:cubicBezTo>
                    <a:cubicBezTo>
                      <a:pt x="12" y="11"/>
                      <a:pt x="11" y="9"/>
                      <a:pt x="10" y="7"/>
                    </a:cubicBezTo>
                    <a:cubicBezTo>
                      <a:pt x="7" y="5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4" y="8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9"/>
                      <a:pt x="2" y="10"/>
                      <a:pt x="4" y="11"/>
                    </a:cubicBezTo>
                    <a:cubicBezTo>
                      <a:pt x="6" y="12"/>
                      <a:pt x="8" y="14"/>
                      <a:pt x="9" y="16"/>
                    </a:cubicBezTo>
                    <a:cubicBezTo>
                      <a:pt x="8" y="17"/>
                      <a:pt x="4" y="18"/>
                      <a:pt x="3" y="19"/>
                    </a:cubicBezTo>
                    <a:cubicBezTo>
                      <a:pt x="2" y="19"/>
                      <a:pt x="2" y="20"/>
                      <a:pt x="3" y="20"/>
                    </a:cubicBezTo>
                    <a:cubicBezTo>
                      <a:pt x="5" y="19"/>
                      <a:pt x="11" y="18"/>
                      <a:pt x="9" y="22"/>
                    </a:cubicBezTo>
                    <a:cubicBezTo>
                      <a:pt x="9" y="23"/>
                      <a:pt x="9" y="23"/>
                      <a:pt x="10" y="23"/>
                    </a:cubicBezTo>
                    <a:cubicBezTo>
                      <a:pt x="15" y="21"/>
                      <a:pt x="16" y="24"/>
                      <a:pt x="17" y="27"/>
                    </a:cubicBezTo>
                    <a:cubicBezTo>
                      <a:pt x="17" y="29"/>
                      <a:pt x="17" y="30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7" y="33"/>
                      <a:pt x="17" y="34"/>
                    </a:cubicBezTo>
                    <a:cubicBezTo>
                      <a:pt x="17" y="34"/>
                      <a:pt x="18" y="34"/>
                      <a:pt x="18" y="34"/>
                    </a:cubicBezTo>
                    <a:cubicBezTo>
                      <a:pt x="18" y="32"/>
                      <a:pt x="18" y="29"/>
                      <a:pt x="18" y="27"/>
                    </a:cubicBezTo>
                    <a:cubicBezTo>
                      <a:pt x="18" y="22"/>
                      <a:pt x="24" y="21"/>
                      <a:pt x="27" y="23"/>
                    </a:cubicBezTo>
                    <a:cubicBezTo>
                      <a:pt x="29" y="24"/>
                      <a:pt x="31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lose/>
                  </a:path>
                </a:pathLst>
              </a:custGeom>
              <a:solidFill>
                <a:srgbClr val="8A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552"/>
              <p:cNvSpPr/>
              <p:nvPr/>
            </p:nvSpPr>
            <p:spPr bwMode="auto">
              <a:xfrm>
                <a:off x="4079" y="2803"/>
                <a:ext cx="40" cy="56"/>
              </a:xfrm>
              <a:custGeom>
                <a:avLst/>
                <a:gdLst>
                  <a:gd name="T0" fmla="*/ 15 w 15"/>
                  <a:gd name="T1" fmla="*/ 0 h 21"/>
                  <a:gd name="T2" fmla="*/ 5 w 15"/>
                  <a:gd name="T3" fmla="*/ 4 h 21"/>
                  <a:gd name="T4" fmla="*/ 1 w 15"/>
                  <a:gd name="T5" fmla="*/ 6 h 21"/>
                  <a:gd name="T6" fmla="*/ 0 w 15"/>
                  <a:gd name="T7" fmla="*/ 13 h 21"/>
                  <a:gd name="T8" fmla="*/ 7 w 15"/>
                  <a:gd name="T9" fmla="*/ 21 h 21"/>
                  <a:gd name="T10" fmla="*/ 7 w 15"/>
                  <a:gd name="T11" fmla="*/ 21 h 21"/>
                  <a:gd name="T12" fmla="*/ 5 w 15"/>
                  <a:gd name="T13" fmla="*/ 12 h 21"/>
                  <a:gd name="T14" fmla="*/ 8 w 15"/>
                  <a:gd name="T15" fmla="*/ 10 h 21"/>
                  <a:gd name="T16" fmla="*/ 8 w 15"/>
                  <a:gd name="T17" fmla="*/ 8 h 21"/>
                  <a:gd name="T18" fmla="*/ 15 w 15"/>
                  <a:gd name="T19" fmla="*/ 0 h 21"/>
                  <a:gd name="T20" fmla="*/ 15 w 15"/>
                  <a:gd name="T2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1">
                    <a:moveTo>
                      <a:pt x="15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4" y="5"/>
                      <a:pt x="2" y="5"/>
                      <a:pt x="1" y="6"/>
                    </a:cubicBezTo>
                    <a:cubicBezTo>
                      <a:pt x="0" y="8"/>
                      <a:pt x="0" y="11"/>
                      <a:pt x="0" y="13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8" y="21"/>
                      <a:pt x="8" y="21"/>
                      <a:pt x="7" y="21"/>
                    </a:cubicBezTo>
                    <a:cubicBezTo>
                      <a:pt x="5" y="18"/>
                      <a:pt x="2" y="15"/>
                      <a:pt x="5" y="12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4"/>
                      <a:pt x="12" y="2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C5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553"/>
              <p:cNvSpPr/>
              <p:nvPr/>
            </p:nvSpPr>
            <p:spPr bwMode="auto">
              <a:xfrm>
                <a:off x="4135" y="2771"/>
                <a:ext cx="43" cy="37"/>
              </a:xfrm>
              <a:custGeom>
                <a:avLst/>
                <a:gdLst>
                  <a:gd name="T0" fmla="*/ 12 w 16"/>
                  <a:gd name="T1" fmla="*/ 2 h 14"/>
                  <a:gd name="T2" fmla="*/ 4 w 16"/>
                  <a:gd name="T3" fmla="*/ 3 h 14"/>
                  <a:gd name="T4" fmla="*/ 0 w 16"/>
                  <a:gd name="T5" fmla="*/ 6 h 14"/>
                  <a:gd name="T6" fmla="*/ 1 w 16"/>
                  <a:gd name="T7" fmla="*/ 8 h 14"/>
                  <a:gd name="T8" fmla="*/ 0 w 16"/>
                  <a:gd name="T9" fmla="*/ 10 h 14"/>
                  <a:gd name="T10" fmla="*/ 11 w 16"/>
                  <a:gd name="T11" fmla="*/ 13 h 14"/>
                  <a:gd name="T12" fmla="*/ 12 w 16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4">
                    <a:moveTo>
                      <a:pt x="12" y="2"/>
                    </a:moveTo>
                    <a:cubicBezTo>
                      <a:pt x="10" y="0"/>
                      <a:pt x="6" y="1"/>
                      <a:pt x="4" y="3"/>
                    </a:cubicBezTo>
                    <a:cubicBezTo>
                      <a:pt x="2" y="3"/>
                      <a:pt x="1" y="4"/>
                      <a:pt x="0" y="6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14"/>
                      <a:pt x="7" y="14"/>
                      <a:pt x="11" y="13"/>
                    </a:cubicBezTo>
                    <a:cubicBezTo>
                      <a:pt x="14" y="11"/>
                      <a:pt x="16" y="5"/>
                      <a:pt x="12" y="2"/>
                    </a:cubicBezTo>
                    <a:close/>
                  </a:path>
                </a:pathLst>
              </a:custGeom>
              <a:solidFill>
                <a:srgbClr val="FED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554"/>
              <p:cNvSpPr/>
              <p:nvPr/>
            </p:nvSpPr>
            <p:spPr bwMode="auto">
              <a:xfrm>
                <a:off x="4135" y="2773"/>
                <a:ext cx="41" cy="38"/>
              </a:xfrm>
              <a:custGeom>
                <a:avLst/>
                <a:gdLst>
                  <a:gd name="T0" fmla="*/ 10 w 15"/>
                  <a:gd name="T1" fmla="*/ 1 h 14"/>
                  <a:gd name="T2" fmla="*/ 7 w 15"/>
                  <a:gd name="T3" fmla="*/ 4 h 14"/>
                  <a:gd name="T4" fmla="*/ 6 w 15"/>
                  <a:gd name="T5" fmla="*/ 4 h 14"/>
                  <a:gd name="T6" fmla="*/ 6 w 15"/>
                  <a:gd name="T7" fmla="*/ 7 h 14"/>
                  <a:gd name="T8" fmla="*/ 1 w 15"/>
                  <a:gd name="T9" fmla="*/ 8 h 14"/>
                  <a:gd name="T10" fmla="*/ 1 w 15"/>
                  <a:gd name="T11" fmla="*/ 8 h 14"/>
                  <a:gd name="T12" fmla="*/ 5 w 15"/>
                  <a:gd name="T13" fmla="*/ 13 h 14"/>
                  <a:gd name="T14" fmla="*/ 13 w 15"/>
                  <a:gd name="T15" fmla="*/ 8 h 14"/>
                  <a:gd name="T16" fmla="*/ 10 w 15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4">
                    <a:moveTo>
                      <a:pt x="10" y="1"/>
                    </a:moveTo>
                    <a:cubicBezTo>
                      <a:pt x="7" y="0"/>
                      <a:pt x="9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3" y="9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11"/>
                      <a:pt x="3" y="13"/>
                      <a:pt x="5" y="13"/>
                    </a:cubicBezTo>
                    <a:cubicBezTo>
                      <a:pt x="8" y="14"/>
                      <a:pt x="12" y="11"/>
                      <a:pt x="13" y="8"/>
                    </a:cubicBezTo>
                    <a:cubicBezTo>
                      <a:pt x="15" y="5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FFB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555"/>
              <p:cNvSpPr/>
              <p:nvPr/>
            </p:nvSpPr>
            <p:spPr bwMode="auto">
              <a:xfrm>
                <a:off x="4135" y="2795"/>
                <a:ext cx="6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556"/>
              <p:cNvSpPr/>
              <p:nvPr/>
            </p:nvSpPr>
            <p:spPr bwMode="auto">
              <a:xfrm>
                <a:off x="4157" y="2781"/>
                <a:ext cx="8" cy="14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0 h 5"/>
                  <a:gd name="T6" fmla="*/ 1 w 3"/>
                  <a:gd name="T7" fmla="*/ 1 h 5"/>
                  <a:gd name="T8" fmla="*/ 0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3 w 3"/>
                  <a:gd name="T15" fmla="*/ 2 h 5"/>
                  <a:gd name="T16" fmla="*/ 3 w 3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557"/>
              <p:cNvSpPr/>
              <p:nvPr/>
            </p:nvSpPr>
            <p:spPr bwMode="auto">
              <a:xfrm>
                <a:off x="4149" y="2771"/>
                <a:ext cx="13" cy="10"/>
              </a:xfrm>
              <a:custGeom>
                <a:avLst/>
                <a:gdLst>
                  <a:gd name="T0" fmla="*/ 4 w 5"/>
                  <a:gd name="T1" fmla="*/ 3 h 4"/>
                  <a:gd name="T2" fmla="*/ 5 w 5"/>
                  <a:gd name="T3" fmla="*/ 2 h 4"/>
                  <a:gd name="T4" fmla="*/ 1 w 5"/>
                  <a:gd name="T5" fmla="*/ 2 h 4"/>
                  <a:gd name="T6" fmla="*/ 0 w 5"/>
                  <a:gd name="T7" fmla="*/ 2 h 4"/>
                  <a:gd name="T8" fmla="*/ 4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5" y="3"/>
                      <a:pt x="5" y="3"/>
                      <a:pt x="5" y="2"/>
                    </a:cubicBezTo>
                    <a:cubicBezTo>
                      <a:pt x="4" y="1"/>
                      <a:pt x="1" y="0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C07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558"/>
              <p:cNvSpPr/>
              <p:nvPr/>
            </p:nvSpPr>
            <p:spPr bwMode="auto">
              <a:xfrm>
                <a:off x="4157" y="280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0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1 w 2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04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559"/>
              <p:cNvSpPr/>
              <p:nvPr/>
            </p:nvSpPr>
            <p:spPr bwMode="auto">
              <a:xfrm>
                <a:off x="3801" y="2746"/>
                <a:ext cx="161" cy="140"/>
              </a:xfrm>
              <a:custGeom>
                <a:avLst/>
                <a:gdLst>
                  <a:gd name="T0" fmla="*/ 56 w 60"/>
                  <a:gd name="T1" fmla="*/ 11 h 52"/>
                  <a:gd name="T2" fmla="*/ 49 w 60"/>
                  <a:gd name="T3" fmla="*/ 11 h 52"/>
                  <a:gd name="T4" fmla="*/ 43 w 60"/>
                  <a:gd name="T5" fmla="*/ 16 h 52"/>
                  <a:gd name="T6" fmla="*/ 43 w 60"/>
                  <a:gd name="T7" fmla="*/ 16 h 52"/>
                  <a:gd name="T8" fmla="*/ 44 w 60"/>
                  <a:gd name="T9" fmla="*/ 12 h 52"/>
                  <a:gd name="T10" fmla="*/ 41 w 60"/>
                  <a:gd name="T11" fmla="*/ 1 h 52"/>
                  <a:gd name="T12" fmla="*/ 27 w 60"/>
                  <a:gd name="T13" fmla="*/ 2 h 52"/>
                  <a:gd name="T14" fmla="*/ 24 w 60"/>
                  <a:gd name="T15" fmla="*/ 14 h 52"/>
                  <a:gd name="T16" fmla="*/ 17 w 60"/>
                  <a:gd name="T17" fmla="*/ 10 h 52"/>
                  <a:gd name="T18" fmla="*/ 4 w 60"/>
                  <a:gd name="T19" fmla="*/ 15 h 52"/>
                  <a:gd name="T20" fmla="*/ 6 w 60"/>
                  <a:gd name="T21" fmla="*/ 27 h 52"/>
                  <a:gd name="T22" fmla="*/ 12 w 60"/>
                  <a:gd name="T23" fmla="*/ 29 h 52"/>
                  <a:gd name="T24" fmla="*/ 8 w 60"/>
                  <a:gd name="T25" fmla="*/ 32 h 52"/>
                  <a:gd name="T26" fmla="*/ 21 w 60"/>
                  <a:gd name="T27" fmla="*/ 51 h 52"/>
                  <a:gd name="T28" fmla="*/ 33 w 60"/>
                  <a:gd name="T29" fmla="*/ 44 h 52"/>
                  <a:gd name="T30" fmla="*/ 38 w 60"/>
                  <a:gd name="T31" fmla="*/ 46 h 52"/>
                  <a:gd name="T32" fmla="*/ 45 w 60"/>
                  <a:gd name="T33" fmla="*/ 51 h 52"/>
                  <a:gd name="T34" fmla="*/ 52 w 60"/>
                  <a:gd name="T35" fmla="*/ 44 h 52"/>
                  <a:gd name="T36" fmla="*/ 54 w 60"/>
                  <a:gd name="T37" fmla="*/ 29 h 52"/>
                  <a:gd name="T38" fmla="*/ 50 w 60"/>
                  <a:gd name="T39" fmla="*/ 27 h 52"/>
                  <a:gd name="T40" fmla="*/ 56 w 60"/>
                  <a:gd name="T41" fmla="*/ 24 h 52"/>
                  <a:gd name="T42" fmla="*/ 56 w 60"/>
                  <a:gd name="T43" fmla="*/ 1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0" h="52">
                    <a:moveTo>
                      <a:pt x="56" y="11"/>
                    </a:moveTo>
                    <a:cubicBezTo>
                      <a:pt x="55" y="9"/>
                      <a:pt x="51" y="10"/>
                      <a:pt x="49" y="11"/>
                    </a:cubicBezTo>
                    <a:cubicBezTo>
                      <a:pt x="47" y="13"/>
                      <a:pt x="45" y="14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5"/>
                      <a:pt x="44" y="14"/>
                      <a:pt x="44" y="12"/>
                    </a:cubicBezTo>
                    <a:cubicBezTo>
                      <a:pt x="45" y="8"/>
                      <a:pt x="44" y="3"/>
                      <a:pt x="41" y="1"/>
                    </a:cubicBezTo>
                    <a:cubicBezTo>
                      <a:pt x="38" y="0"/>
                      <a:pt x="29" y="0"/>
                      <a:pt x="27" y="2"/>
                    </a:cubicBezTo>
                    <a:cubicBezTo>
                      <a:pt x="24" y="5"/>
                      <a:pt x="24" y="10"/>
                      <a:pt x="24" y="14"/>
                    </a:cubicBezTo>
                    <a:cubicBezTo>
                      <a:pt x="22" y="12"/>
                      <a:pt x="19" y="11"/>
                      <a:pt x="17" y="10"/>
                    </a:cubicBezTo>
                    <a:cubicBezTo>
                      <a:pt x="13" y="8"/>
                      <a:pt x="6" y="11"/>
                      <a:pt x="4" y="15"/>
                    </a:cubicBezTo>
                    <a:cubicBezTo>
                      <a:pt x="3" y="19"/>
                      <a:pt x="2" y="24"/>
                      <a:pt x="6" y="27"/>
                    </a:cubicBezTo>
                    <a:cubicBezTo>
                      <a:pt x="8" y="28"/>
                      <a:pt x="10" y="29"/>
                      <a:pt x="12" y="29"/>
                    </a:cubicBezTo>
                    <a:cubicBezTo>
                      <a:pt x="12" y="29"/>
                      <a:pt x="9" y="31"/>
                      <a:pt x="8" y="32"/>
                    </a:cubicBezTo>
                    <a:cubicBezTo>
                      <a:pt x="0" y="40"/>
                      <a:pt x="12" y="52"/>
                      <a:pt x="21" y="51"/>
                    </a:cubicBezTo>
                    <a:cubicBezTo>
                      <a:pt x="27" y="51"/>
                      <a:pt x="31" y="49"/>
                      <a:pt x="33" y="44"/>
                    </a:cubicBezTo>
                    <a:cubicBezTo>
                      <a:pt x="35" y="40"/>
                      <a:pt x="36" y="44"/>
                      <a:pt x="38" y="46"/>
                    </a:cubicBezTo>
                    <a:cubicBezTo>
                      <a:pt x="40" y="48"/>
                      <a:pt x="42" y="50"/>
                      <a:pt x="45" y="51"/>
                    </a:cubicBezTo>
                    <a:cubicBezTo>
                      <a:pt x="49" y="51"/>
                      <a:pt x="51" y="48"/>
                      <a:pt x="52" y="44"/>
                    </a:cubicBezTo>
                    <a:cubicBezTo>
                      <a:pt x="54" y="39"/>
                      <a:pt x="58" y="35"/>
                      <a:pt x="54" y="29"/>
                    </a:cubicBezTo>
                    <a:cubicBezTo>
                      <a:pt x="53" y="28"/>
                      <a:pt x="51" y="27"/>
                      <a:pt x="50" y="27"/>
                    </a:cubicBezTo>
                    <a:cubicBezTo>
                      <a:pt x="52" y="27"/>
                      <a:pt x="54" y="26"/>
                      <a:pt x="56" y="24"/>
                    </a:cubicBezTo>
                    <a:cubicBezTo>
                      <a:pt x="60" y="21"/>
                      <a:pt x="58" y="15"/>
                      <a:pt x="56" y="11"/>
                    </a:cubicBezTo>
                    <a:close/>
                  </a:path>
                </a:pathLst>
              </a:custGeom>
              <a:solidFill>
                <a:srgbClr val="DEF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560"/>
              <p:cNvSpPr/>
              <p:nvPr/>
            </p:nvSpPr>
            <p:spPr bwMode="auto">
              <a:xfrm>
                <a:off x="3892" y="2746"/>
                <a:ext cx="40" cy="65"/>
              </a:xfrm>
              <a:custGeom>
                <a:avLst/>
                <a:gdLst>
                  <a:gd name="T0" fmla="*/ 14 w 15"/>
                  <a:gd name="T1" fmla="*/ 12 h 24"/>
                  <a:gd name="T2" fmla="*/ 14 w 15"/>
                  <a:gd name="T3" fmla="*/ 12 h 24"/>
                  <a:gd name="T4" fmla="*/ 14 w 15"/>
                  <a:gd name="T5" fmla="*/ 12 h 24"/>
                  <a:gd name="T6" fmla="*/ 13 w 15"/>
                  <a:gd name="T7" fmla="*/ 13 h 24"/>
                  <a:gd name="T8" fmla="*/ 9 w 15"/>
                  <a:gd name="T9" fmla="*/ 16 h 24"/>
                  <a:gd name="T10" fmla="*/ 4 w 15"/>
                  <a:gd name="T11" fmla="*/ 0 h 24"/>
                  <a:gd name="T12" fmla="*/ 3 w 15"/>
                  <a:gd name="T13" fmla="*/ 1 h 24"/>
                  <a:gd name="T14" fmla="*/ 4 w 15"/>
                  <a:gd name="T15" fmla="*/ 8 h 24"/>
                  <a:gd name="T16" fmla="*/ 3 w 15"/>
                  <a:gd name="T17" fmla="*/ 8 h 24"/>
                  <a:gd name="T18" fmla="*/ 4 w 15"/>
                  <a:gd name="T19" fmla="*/ 15 h 24"/>
                  <a:gd name="T20" fmla="*/ 2 w 15"/>
                  <a:gd name="T21" fmla="*/ 18 h 24"/>
                  <a:gd name="T22" fmla="*/ 0 w 15"/>
                  <a:gd name="T23" fmla="*/ 23 h 24"/>
                  <a:gd name="T24" fmla="*/ 1 w 15"/>
                  <a:gd name="T25" fmla="*/ 24 h 24"/>
                  <a:gd name="T26" fmla="*/ 5 w 15"/>
                  <a:gd name="T27" fmla="*/ 22 h 24"/>
                  <a:gd name="T28" fmla="*/ 13 w 15"/>
                  <a:gd name="T29" fmla="*/ 15 h 24"/>
                  <a:gd name="T30" fmla="*/ 15 w 15"/>
                  <a:gd name="T31" fmla="*/ 13 h 24"/>
                  <a:gd name="T32" fmla="*/ 14 w 15"/>
                  <a:gd name="T3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4"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3" y="13"/>
                      <a:pt x="13" y="13"/>
                    </a:cubicBezTo>
                    <a:cubicBezTo>
                      <a:pt x="12" y="14"/>
                      <a:pt x="10" y="15"/>
                      <a:pt x="9" y="16"/>
                    </a:cubicBezTo>
                    <a:cubicBezTo>
                      <a:pt x="11" y="10"/>
                      <a:pt x="11" y="2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5" y="7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4" y="13"/>
                      <a:pt x="4" y="15"/>
                    </a:cubicBezTo>
                    <a:cubicBezTo>
                      <a:pt x="3" y="16"/>
                      <a:pt x="3" y="17"/>
                      <a:pt x="2" y="18"/>
                    </a:cubicBezTo>
                    <a:cubicBezTo>
                      <a:pt x="1" y="20"/>
                      <a:pt x="2" y="21"/>
                      <a:pt x="0" y="23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4" y="24"/>
                      <a:pt x="5" y="22"/>
                    </a:cubicBezTo>
                    <a:cubicBezTo>
                      <a:pt x="8" y="20"/>
                      <a:pt x="10" y="17"/>
                      <a:pt x="13" y="15"/>
                    </a:cubicBezTo>
                    <a:cubicBezTo>
                      <a:pt x="14" y="14"/>
                      <a:pt x="14" y="14"/>
                      <a:pt x="15" y="13"/>
                    </a:cubicBezTo>
                    <a:cubicBezTo>
                      <a:pt x="15" y="12"/>
                      <a:pt x="15" y="12"/>
                      <a:pt x="14" y="12"/>
                    </a:cubicBezTo>
                    <a:close/>
                  </a:path>
                </a:pathLst>
              </a:custGeom>
              <a:solidFill>
                <a:srgbClr val="A9D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561"/>
              <p:cNvSpPr/>
              <p:nvPr/>
            </p:nvSpPr>
            <p:spPr bwMode="auto">
              <a:xfrm>
                <a:off x="3807" y="2768"/>
                <a:ext cx="149" cy="115"/>
              </a:xfrm>
              <a:custGeom>
                <a:avLst/>
                <a:gdLst>
                  <a:gd name="T0" fmla="*/ 55 w 56"/>
                  <a:gd name="T1" fmla="*/ 10 h 43"/>
                  <a:gd name="T2" fmla="*/ 55 w 56"/>
                  <a:gd name="T3" fmla="*/ 11 h 43"/>
                  <a:gd name="T4" fmla="*/ 53 w 56"/>
                  <a:gd name="T5" fmla="*/ 3 h 43"/>
                  <a:gd name="T6" fmla="*/ 52 w 56"/>
                  <a:gd name="T7" fmla="*/ 4 h 43"/>
                  <a:gd name="T8" fmla="*/ 51 w 56"/>
                  <a:gd name="T9" fmla="*/ 7 h 43"/>
                  <a:gd name="T10" fmla="*/ 48 w 56"/>
                  <a:gd name="T11" fmla="*/ 14 h 43"/>
                  <a:gd name="T12" fmla="*/ 47 w 56"/>
                  <a:gd name="T13" fmla="*/ 14 h 43"/>
                  <a:gd name="T14" fmla="*/ 38 w 56"/>
                  <a:gd name="T15" fmla="*/ 22 h 43"/>
                  <a:gd name="T16" fmla="*/ 34 w 56"/>
                  <a:gd name="T17" fmla="*/ 22 h 43"/>
                  <a:gd name="T18" fmla="*/ 31 w 56"/>
                  <a:gd name="T19" fmla="*/ 20 h 43"/>
                  <a:gd name="T20" fmla="*/ 30 w 56"/>
                  <a:gd name="T21" fmla="*/ 20 h 43"/>
                  <a:gd name="T22" fmla="*/ 26 w 56"/>
                  <a:gd name="T23" fmla="*/ 15 h 43"/>
                  <a:gd name="T24" fmla="*/ 24 w 56"/>
                  <a:gd name="T25" fmla="*/ 8 h 43"/>
                  <a:gd name="T26" fmla="*/ 22 w 56"/>
                  <a:gd name="T27" fmla="*/ 6 h 43"/>
                  <a:gd name="T28" fmla="*/ 5 w 56"/>
                  <a:gd name="T29" fmla="*/ 4 h 43"/>
                  <a:gd name="T30" fmla="*/ 5 w 56"/>
                  <a:gd name="T31" fmla="*/ 20 h 43"/>
                  <a:gd name="T32" fmla="*/ 6 w 56"/>
                  <a:gd name="T33" fmla="*/ 23 h 43"/>
                  <a:gd name="T34" fmla="*/ 3 w 56"/>
                  <a:gd name="T35" fmla="*/ 30 h 43"/>
                  <a:gd name="T36" fmla="*/ 21 w 56"/>
                  <a:gd name="T37" fmla="*/ 42 h 43"/>
                  <a:gd name="T38" fmla="*/ 29 w 56"/>
                  <a:gd name="T39" fmla="*/ 39 h 43"/>
                  <a:gd name="T40" fmla="*/ 31 w 56"/>
                  <a:gd name="T41" fmla="*/ 36 h 43"/>
                  <a:gd name="T42" fmla="*/ 37 w 56"/>
                  <a:gd name="T43" fmla="*/ 38 h 43"/>
                  <a:gd name="T44" fmla="*/ 45 w 56"/>
                  <a:gd name="T45" fmla="*/ 42 h 43"/>
                  <a:gd name="T46" fmla="*/ 50 w 56"/>
                  <a:gd name="T47" fmla="*/ 36 h 43"/>
                  <a:gd name="T48" fmla="*/ 53 w 56"/>
                  <a:gd name="T49" fmla="*/ 23 h 43"/>
                  <a:gd name="T50" fmla="*/ 51 w 56"/>
                  <a:gd name="T51" fmla="*/ 20 h 43"/>
                  <a:gd name="T52" fmla="*/ 49 w 56"/>
                  <a:gd name="T53" fmla="*/ 19 h 43"/>
                  <a:gd name="T54" fmla="*/ 55 w 56"/>
                  <a:gd name="T55" fmla="*/ 16 h 43"/>
                  <a:gd name="T56" fmla="*/ 54 w 56"/>
                  <a:gd name="T57" fmla="*/ 16 h 43"/>
                  <a:gd name="T58" fmla="*/ 55 w 56"/>
                  <a:gd name="T59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6" h="43">
                    <a:moveTo>
                      <a:pt x="55" y="10"/>
                    </a:moveTo>
                    <a:cubicBezTo>
                      <a:pt x="55" y="10"/>
                      <a:pt x="55" y="10"/>
                      <a:pt x="55" y="11"/>
                    </a:cubicBezTo>
                    <a:cubicBezTo>
                      <a:pt x="55" y="8"/>
                      <a:pt x="54" y="5"/>
                      <a:pt x="53" y="3"/>
                    </a:cubicBezTo>
                    <a:cubicBezTo>
                      <a:pt x="52" y="3"/>
                      <a:pt x="52" y="3"/>
                      <a:pt x="52" y="4"/>
                    </a:cubicBezTo>
                    <a:cubicBezTo>
                      <a:pt x="52" y="5"/>
                      <a:pt x="52" y="6"/>
                      <a:pt x="51" y="7"/>
                    </a:cubicBezTo>
                    <a:cubicBezTo>
                      <a:pt x="51" y="11"/>
                      <a:pt x="49" y="11"/>
                      <a:pt x="48" y="14"/>
                    </a:cubicBezTo>
                    <a:cubicBezTo>
                      <a:pt x="48" y="14"/>
                      <a:pt x="47" y="13"/>
                      <a:pt x="47" y="14"/>
                    </a:cubicBezTo>
                    <a:cubicBezTo>
                      <a:pt x="43" y="19"/>
                      <a:pt x="40" y="17"/>
                      <a:pt x="38" y="22"/>
                    </a:cubicBezTo>
                    <a:cubicBezTo>
                      <a:pt x="37" y="26"/>
                      <a:pt x="35" y="23"/>
                      <a:pt x="34" y="22"/>
                    </a:cubicBezTo>
                    <a:cubicBezTo>
                      <a:pt x="34" y="21"/>
                      <a:pt x="32" y="20"/>
                      <a:pt x="31" y="20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27" y="20"/>
                      <a:pt x="27" y="17"/>
                      <a:pt x="26" y="15"/>
                    </a:cubicBezTo>
                    <a:cubicBezTo>
                      <a:pt x="26" y="13"/>
                      <a:pt x="25" y="10"/>
                      <a:pt x="24" y="8"/>
                    </a:cubicBezTo>
                    <a:cubicBezTo>
                      <a:pt x="23" y="7"/>
                      <a:pt x="23" y="7"/>
                      <a:pt x="22" y="6"/>
                    </a:cubicBezTo>
                    <a:cubicBezTo>
                      <a:pt x="18" y="2"/>
                      <a:pt x="10" y="0"/>
                      <a:pt x="5" y="4"/>
                    </a:cubicBezTo>
                    <a:cubicBezTo>
                      <a:pt x="1" y="8"/>
                      <a:pt x="0" y="16"/>
                      <a:pt x="5" y="20"/>
                    </a:cubicBezTo>
                    <a:cubicBezTo>
                      <a:pt x="8" y="22"/>
                      <a:pt x="10" y="20"/>
                      <a:pt x="6" y="23"/>
                    </a:cubicBezTo>
                    <a:cubicBezTo>
                      <a:pt x="4" y="25"/>
                      <a:pt x="3" y="28"/>
                      <a:pt x="3" y="30"/>
                    </a:cubicBezTo>
                    <a:cubicBezTo>
                      <a:pt x="4" y="39"/>
                      <a:pt x="13" y="41"/>
                      <a:pt x="21" y="42"/>
                    </a:cubicBezTo>
                    <a:cubicBezTo>
                      <a:pt x="23" y="43"/>
                      <a:pt x="28" y="42"/>
                      <a:pt x="29" y="39"/>
                    </a:cubicBezTo>
                    <a:cubicBezTo>
                      <a:pt x="30" y="38"/>
                      <a:pt x="31" y="37"/>
                      <a:pt x="31" y="36"/>
                    </a:cubicBezTo>
                    <a:cubicBezTo>
                      <a:pt x="33" y="32"/>
                      <a:pt x="36" y="36"/>
                      <a:pt x="37" y="38"/>
                    </a:cubicBezTo>
                    <a:cubicBezTo>
                      <a:pt x="40" y="40"/>
                      <a:pt x="41" y="42"/>
                      <a:pt x="45" y="42"/>
                    </a:cubicBezTo>
                    <a:cubicBezTo>
                      <a:pt x="47" y="42"/>
                      <a:pt x="49" y="38"/>
                      <a:pt x="50" y="36"/>
                    </a:cubicBezTo>
                    <a:cubicBezTo>
                      <a:pt x="51" y="33"/>
                      <a:pt x="55" y="27"/>
                      <a:pt x="53" y="23"/>
                    </a:cubicBezTo>
                    <a:cubicBezTo>
                      <a:pt x="52" y="22"/>
                      <a:pt x="52" y="21"/>
                      <a:pt x="51" y="20"/>
                    </a:cubicBezTo>
                    <a:cubicBezTo>
                      <a:pt x="50" y="20"/>
                      <a:pt x="45" y="19"/>
                      <a:pt x="49" y="19"/>
                    </a:cubicBezTo>
                    <a:cubicBezTo>
                      <a:pt x="52" y="19"/>
                      <a:pt x="54" y="17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6" y="14"/>
                      <a:pt x="56" y="12"/>
                      <a:pt x="55" y="10"/>
                    </a:cubicBezTo>
                    <a:close/>
                  </a:path>
                </a:pathLst>
              </a:custGeom>
              <a:solidFill>
                <a:srgbClr val="88D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62"/>
              <p:cNvSpPr/>
              <p:nvPr/>
            </p:nvSpPr>
            <p:spPr bwMode="auto">
              <a:xfrm>
                <a:off x="3817" y="2781"/>
                <a:ext cx="59" cy="43"/>
              </a:xfrm>
              <a:custGeom>
                <a:avLst/>
                <a:gdLst>
                  <a:gd name="T0" fmla="*/ 20 w 22"/>
                  <a:gd name="T1" fmla="*/ 11 h 16"/>
                  <a:gd name="T2" fmla="*/ 10 w 22"/>
                  <a:gd name="T3" fmla="*/ 1 h 16"/>
                  <a:gd name="T4" fmla="*/ 9 w 22"/>
                  <a:gd name="T5" fmla="*/ 1 h 16"/>
                  <a:gd name="T6" fmla="*/ 2 w 22"/>
                  <a:gd name="T7" fmla="*/ 0 h 16"/>
                  <a:gd name="T8" fmla="*/ 1 w 22"/>
                  <a:gd name="T9" fmla="*/ 1 h 16"/>
                  <a:gd name="T10" fmla="*/ 2 w 22"/>
                  <a:gd name="T11" fmla="*/ 5 h 16"/>
                  <a:gd name="T12" fmla="*/ 4 w 22"/>
                  <a:gd name="T13" fmla="*/ 12 h 16"/>
                  <a:gd name="T14" fmla="*/ 4 w 22"/>
                  <a:gd name="T15" fmla="*/ 13 h 16"/>
                  <a:gd name="T16" fmla="*/ 8 w 22"/>
                  <a:gd name="T17" fmla="*/ 15 h 16"/>
                  <a:gd name="T18" fmla="*/ 21 w 22"/>
                  <a:gd name="T19" fmla="*/ 16 h 16"/>
                  <a:gd name="T20" fmla="*/ 22 w 22"/>
                  <a:gd name="T21" fmla="*/ 16 h 16"/>
                  <a:gd name="T22" fmla="*/ 19 w 22"/>
                  <a:gd name="T23" fmla="*/ 12 h 16"/>
                  <a:gd name="T24" fmla="*/ 20 w 22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20" y="11"/>
                    </a:moveTo>
                    <a:cubicBezTo>
                      <a:pt x="17" y="7"/>
                      <a:pt x="13" y="4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2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2" y="3"/>
                      <a:pt x="0" y="3"/>
                      <a:pt x="2" y="5"/>
                    </a:cubicBezTo>
                    <a:cubicBezTo>
                      <a:pt x="4" y="7"/>
                      <a:pt x="5" y="9"/>
                      <a:pt x="4" y="12"/>
                    </a:cubicBezTo>
                    <a:cubicBezTo>
                      <a:pt x="4" y="12"/>
                      <a:pt x="3" y="13"/>
                      <a:pt x="4" y="13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13" y="16"/>
                      <a:pt x="17" y="15"/>
                      <a:pt x="21" y="16"/>
                    </a:cubicBezTo>
                    <a:cubicBezTo>
                      <a:pt x="21" y="16"/>
                      <a:pt x="22" y="16"/>
                      <a:pt x="22" y="16"/>
                    </a:cubicBezTo>
                    <a:cubicBezTo>
                      <a:pt x="21" y="14"/>
                      <a:pt x="20" y="13"/>
                      <a:pt x="19" y="12"/>
                    </a:cubicBezTo>
                    <a:cubicBezTo>
                      <a:pt x="20" y="12"/>
                      <a:pt x="20" y="11"/>
                      <a:pt x="20" y="11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63"/>
              <p:cNvSpPr/>
              <p:nvPr/>
            </p:nvSpPr>
            <p:spPr bwMode="auto">
              <a:xfrm>
                <a:off x="3876" y="2824"/>
                <a:ext cx="70" cy="54"/>
              </a:xfrm>
              <a:custGeom>
                <a:avLst/>
                <a:gdLst>
                  <a:gd name="T0" fmla="*/ 26 w 26"/>
                  <a:gd name="T1" fmla="*/ 5 h 20"/>
                  <a:gd name="T2" fmla="*/ 14 w 26"/>
                  <a:gd name="T3" fmla="*/ 0 h 20"/>
                  <a:gd name="T4" fmla="*/ 5 w 26"/>
                  <a:gd name="T5" fmla="*/ 2 h 20"/>
                  <a:gd name="T6" fmla="*/ 4 w 26"/>
                  <a:gd name="T7" fmla="*/ 2 h 20"/>
                  <a:gd name="T8" fmla="*/ 3 w 26"/>
                  <a:gd name="T9" fmla="*/ 2 h 20"/>
                  <a:gd name="T10" fmla="*/ 2 w 26"/>
                  <a:gd name="T11" fmla="*/ 2 h 20"/>
                  <a:gd name="T12" fmla="*/ 1 w 26"/>
                  <a:gd name="T13" fmla="*/ 1 h 20"/>
                  <a:gd name="T14" fmla="*/ 0 w 26"/>
                  <a:gd name="T15" fmla="*/ 1 h 20"/>
                  <a:gd name="T16" fmla="*/ 6 w 26"/>
                  <a:gd name="T17" fmla="*/ 11 h 20"/>
                  <a:gd name="T18" fmla="*/ 9 w 26"/>
                  <a:gd name="T19" fmla="*/ 13 h 20"/>
                  <a:gd name="T20" fmla="*/ 12 w 26"/>
                  <a:gd name="T21" fmla="*/ 15 h 20"/>
                  <a:gd name="T22" fmla="*/ 19 w 26"/>
                  <a:gd name="T23" fmla="*/ 20 h 20"/>
                  <a:gd name="T24" fmla="*/ 20 w 26"/>
                  <a:gd name="T25" fmla="*/ 20 h 20"/>
                  <a:gd name="T26" fmla="*/ 25 w 26"/>
                  <a:gd name="T27" fmla="*/ 11 h 20"/>
                  <a:gd name="T28" fmla="*/ 25 w 26"/>
                  <a:gd name="T29" fmla="*/ 9 h 20"/>
                  <a:gd name="T30" fmla="*/ 26 w 26"/>
                  <a:gd name="T31" fmla="*/ 6 h 20"/>
                  <a:gd name="T32" fmla="*/ 26 w 26"/>
                  <a:gd name="T33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5"/>
                    </a:moveTo>
                    <a:cubicBezTo>
                      <a:pt x="23" y="2"/>
                      <a:pt x="18" y="0"/>
                      <a:pt x="14" y="0"/>
                    </a:cubicBezTo>
                    <a:cubicBezTo>
                      <a:pt x="13" y="1"/>
                      <a:pt x="8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5"/>
                      <a:pt x="2" y="9"/>
                      <a:pt x="6" y="11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2" y="15"/>
                    </a:cubicBezTo>
                    <a:cubicBezTo>
                      <a:pt x="15" y="17"/>
                      <a:pt x="17" y="18"/>
                      <a:pt x="19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2" y="17"/>
                      <a:pt x="24" y="14"/>
                      <a:pt x="25" y="11"/>
                    </a:cubicBezTo>
                    <a:cubicBezTo>
                      <a:pt x="25" y="10"/>
                      <a:pt x="25" y="10"/>
                      <a:pt x="25" y="9"/>
                    </a:cubicBezTo>
                    <a:cubicBezTo>
                      <a:pt x="23" y="8"/>
                      <a:pt x="24" y="7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64"/>
              <p:cNvSpPr/>
              <p:nvPr/>
            </p:nvSpPr>
            <p:spPr bwMode="auto">
              <a:xfrm>
                <a:off x="3825" y="2821"/>
                <a:ext cx="72" cy="59"/>
              </a:xfrm>
              <a:custGeom>
                <a:avLst/>
                <a:gdLst>
                  <a:gd name="T0" fmla="*/ 26 w 27"/>
                  <a:gd name="T1" fmla="*/ 12 h 22"/>
                  <a:gd name="T2" fmla="*/ 20 w 27"/>
                  <a:gd name="T3" fmla="*/ 1 h 22"/>
                  <a:gd name="T4" fmla="*/ 20 w 27"/>
                  <a:gd name="T5" fmla="*/ 0 h 22"/>
                  <a:gd name="T6" fmla="*/ 14 w 27"/>
                  <a:gd name="T7" fmla="*/ 4 h 22"/>
                  <a:gd name="T8" fmla="*/ 10 w 27"/>
                  <a:gd name="T9" fmla="*/ 7 h 22"/>
                  <a:gd name="T10" fmla="*/ 6 w 27"/>
                  <a:gd name="T11" fmla="*/ 11 h 22"/>
                  <a:gd name="T12" fmla="*/ 1 w 27"/>
                  <a:gd name="T13" fmla="*/ 16 h 22"/>
                  <a:gd name="T14" fmla="*/ 1 w 27"/>
                  <a:gd name="T15" fmla="*/ 17 h 22"/>
                  <a:gd name="T16" fmla="*/ 15 w 27"/>
                  <a:gd name="T17" fmla="*/ 22 h 22"/>
                  <a:gd name="T18" fmla="*/ 26 w 27"/>
                  <a:gd name="T19" fmla="*/ 13 h 22"/>
                  <a:gd name="T20" fmla="*/ 26 w 27"/>
                  <a:gd name="T2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2">
                    <a:moveTo>
                      <a:pt x="26" y="12"/>
                    </a:moveTo>
                    <a:cubicBezTo>
                      <a:pt x="24" y="9"/>
                      <a:pt x="20" y="5"/>
                      <a:pt x="20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3" y="5"/>
                      <a:pt x="11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3"/>
                      <a:pt x="4" y="15"/>
                      <a:pt x="1" y="16"/>
                    </a:cubicBezTo>
                    <a:cubicBezTo>
                      <a:pt x="1" y="16"/>
                      <a:pt x="0" y="17"/>
                      <a:pt x="1" y="17"/>
                    </a:cubicBezTo>
                    <a:cubicBezTo>
                      <a:pt x="5" y="20"/>
                      <a:pt x="10" y="22"/>
                      <a:pt x="15" y="22"/>
                    </a:cubicBezTo>
                    <a:cubicBezTo>
                      <a:pt x="21" y="22"/>
                      <a:pt x="24" y="16"/>
                      <a:pt x="26" y="13"/>
                    </a:cubicBezTo>
                    <a:cubicBezTo>
                      <a:pt x="27" y="13"/>
                      <a:pt x="27" y="12"/>
                      <a:pt x="26" y="12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65"/>
              <p:cNvSpPr/>
              <p:nvPr/>
            </p:nvSpPr>
            <p:spPr bwMode="auto">
              <a:xfrm>
                <a:off x="3906" y="2752"/>
                <a:ext cx="16" cy="51"/>
              </a:xfrm>
              <a:custGeom>
                <a:avLst/>
                <a:gdLst>
                  <a:gd name="T0" fmla="*/ 3 w 6"/>
                  <a:gd name="T1" fmla="*/ 0 h 19"/>
                  <a:gd name="T2" fmla="*/ 2 w 6"/>
                  <a:gd name="T3" fmla="*/ 1 h 19"/>
                  <a:gd name="T4" fmla="*/ 3 w 6"/>
                  <a:gd name="T5" fmla="*/ 3 h 19"/>
                  <a:gd name="T6" fmla="*/ 3 w 6"/>
                  <a:gd name="T7" fmla="*/ 9 h 19"/>
                  <a:gd name="T8" fmla="*/ 1 w 6"/>
                  <a:gd name="T9" fmla="*/ 18 h 19"/>
                  <a:gd name="T10" fmla="*/ 1 w 6"/>
                  <a:gd name="T11" fmla="*/ 18 h 19"/>
                  <a:gd name="T12" fmla="*/ 3 w 6"/>
                  <a:gd name="T13" fmla="*/ 16 h 19"/>
                  <a:gd name="T14" fmla="*/ 4 w 6"/>
                  <a:gd name="T15" fmla="*/ 16 h 19"/>
                  <a:gd name="T16" fmla="*/ 4 w 6"/>
                  <a:gd name="T17" fmla="*/ 15 h 19"/>
                  <a:gd name="T18" fmla="*/ 5 w 6"/>
                  <a:gd name="T19" fmla="*/ 12 h 19"/>
                  <a:gd name="T20" fmla="*/ 6 w 6"/>
                  <a:gd name="T21" fmla="*/ 10 h 19"/>
                  <a:gd name="T22" fmla="*/ 3 w 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9">
                    <a:moveTo>
                      <a:pt x="3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3" y="7"/>
                      <a:pt x="3" y="9"/>
                    </a:cubicBezTo>
                    <a:cubicBezTo>
                      <a:pt x="3" y="12"/>
                      <a:pt x="2" y="15"/>
                      <a:pt x="1" y="18"/>
                    </a:cubicBezTo>
                    <a:cubicBezTo>
                      <a:pt x="0" y="18"/>
                      <a:pt x="1" y="19"/>
                      <a:pt x="1" y="18"/>
                    </a:cubicBezTo>
                    <a:cubicBezTo>
                      <a:pt x="2" y="18"/>
                      <a:pt x="3" y="17"/>
                      <a:pt x="3" y="16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5" y="14"/>
                      <a:pt x="5" y="13"/>
                      <a:pt x="5" y="12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6"/>
                      <a:pt x="6" y="2"/>
                      <a:pt x="3" y="0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66"/>
              <p:cNvSpPr/>
              <p:nvPr/>
            </p:nvSpPr>
            <p:spPr bwMode="auto">
              <a:xfrm>
                <a:off x="3924" y="2784"/>
                <a:ext cx="32" cy="37"/>
              </a:xfrm>
              <a:custGeom>
                <a:avLst/>
                <a:gdLst>
                  <a:gd name="T0" fmla="*/ 10 w 12"/>
                  <a:gd name="T1" fmla="*/ 1 h 14"/>
                  <a:gd name="T2" fmla="*/ 9 w 12"/>
                  <a:gd name="T3" fmla="*/ 1 h 14"/>
                  <a:gd name="T4" fmla="*/ 7 w 12"/>
                  <a:gd name="T5" fmla="*/ 9 h 14"/>
                  <a:gd name="T6" fmla="*/ 1 w 12"/>
                  <a:gd name="T7" fmla="*/ 13 h 14"/>
                  <a:gd name="T8" fmla="*/ 1 w 12"/>
                  <a:gd name="T9" fmla="*/ 14 h 14"/>
                  <a:gd name="T10" fmla="*/ 7 w 12"/>
                  <a:gd name="T11" fmla="*/ 12 h 14"/>
                  <a:gd name="T12" fmla="*/ 8 w 12"/>
                  <a:gd name="T13" fmla="*/ 11 h 14"/>
                  <a:gd name="T14" fmla="*/ 9 w 12"/>
                  <a:gd name="T15" fmla="*/ 11 h 14"/>
                  <a:gd name="T16" fmla="*/ 11 w 12"/>
                  <a:gd name="T17" fmla="*/ 6 h 14"/>
                  <a:gd name="T18" fmla="*/ 10 w 12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4">
                    <a:moveTo>
                      <a:pt x="10" y="1"/>
                    </a:moveTo>
                    <a:cubicBezTo>
                      <a:pt x="10" y="0"/>
                      <a:pt x="9" y="1"/>
                      <a:pt x="9" y="1"/>
                    </a:cubicBezTo>
                    <a:cubicBezTo>
                      <a:pt x="10" y="4"/>
                      <a:pt x="10" y="7"/>
                      <a:pt x="7" y="9"/>
                    </a:cubicBezTo>
                    <a:cubicBezTo>
                      <a:pt x="5" y="10"/>
                      <a:pt x="3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3" y="13"/>
                      <a:pt x="5" y="13"/>
                      <a:pt x="7" y="12"/>
                    </a:cubicBezTo>
                    <a:cubicBezTo>
                      <a:pt x="7" y="12"/>
                      <a:pt x="8" y="12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0"/>
                      <a:pt x="11" y="8"/>
                      <a:pt x="11" y="6"/>
                    </a:cubicBezTo>
                    <a:cubicBezTo>
                      <a:pt x="12" y="4"/>
                      <a:pt x="12" y="2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67"/>
              <p:cNvSpPr/>
              <p:nvPr/>
            </p:nvSpPr>
            <p:spPr bwMode="auto">
              <a:xfrm>
                <a:off x="3855" y="2779"/>
                <a:ext cx="64" cy="75"/>
              </a:xfrm>
              <a:custGeom>
                <a:avLst/>
                <a:gdLst>
                  <a:gd name="T0" fmla="*/ 21 w 24"/>
                  <a:gd name="T1" fmla="*/ 23 h 28"/>
                  <a:gd name="T2" fmla="*/ 19 w 24"/>
                  <a:gd name="T3" fmla="*/ 21 h 28"/>
                  <a:gd name="T4" fmla="*/ 19 w 24"/>
                  <a:gd name="T5" fmla="*/ 20 h 28"/>
                  <a:gd name="T6" fmla="*/ 10 w 24"/>
                  <a:gd name="T7" fmla="*/ 19 h 28"/>
                  <a:gd name="T8" fmla="*/ 10 w 24"/>
                  <a:gd name="T9" fmla="*/ 18 h 28"/>
                  <a:gd name="T10" fmla="*/ 10 w 24"/>
                  <a:gd name="T11" fmla="*/ 18 h 28"/>
                  <a:gd name="T12" fmla="*/ 10 w 24"/>
                  <a:gd name="T13" fmla="*/ 17 h 28"/>
                  <a:gd name="T14" fmla="*/ 9 w 24"/>
                  <a:gd name="T15" fmla="*/ 12 h 28"/>
                  <a:gd name="T16" fmla="*/ 7 w 24"/>
                  <a:gd name="T17" fmla="*/ 6 h 28"/>
                  <a:gd name="T18" fmla="*/ 1 w 24"/>
                  <a:gd name="T19" fmla="*/ 0 h 28"/>
                  <a:gd name="T20" fmla="*/ 0 w 24"/>
                  <a:gd name="T21" fmla="*/ 1 h 28"/>
                  <a:gd name="T22" fmla="*/ 4 w 24"/>
                  <a:gd name="T23" fmla="*/ 8 h 28"/>
                  <a:gd name="T24" fmla="*/ 6 w 24"/>
                  <a:gd name="T25" fmla="*/ 10 h 28"/>
                  <a:gd name="T26" fmla="*/ 7 w 24"/>
                  <a:gd name="T27" fmla="*/ 17 h 28"/>
                  <a:gd name="T28" fmla="*/ 8 w 24"/>
                  <a:gd name="T29" fmla="*/ 17 h 28"/>
                  <a:gd name="T30" fmla="*/ 9 w 24"/>
                  <a:gd name="T31" fmla="*/ 18 h 28"/>
                  <a:gd name="T32" fmla="*/ 9 w 24"/>
                  <a:gd name="T33" fmla="*/ 18 h 28"/>
                  <a:gd name="T34" fmla="*/ 9 w 24"/>
                  <a:gd name="T35" fmla="*/ 18 h 28"/>
                  <a:gd name="T36" fmla="*/ 9 w 24"/>
                  <a:gd name="T37" fmla="*/ 18 h 28"/>
                  <a:gd name="T38" fmla="*/ 9 w 24"/>
                  <a:gd name="T39" fmla="*/ 18 h 28"/>
                  <a:gd name="T40" fmla="*/ 9 w 24"/>
                  <a:gd name="T41" fmla="*/ 19 h 28"/>
                  <a:gd name="T42" fmla="*/ 13 w 24"/>
                  <a:gd name="T43" fmla="*/ 21 h 28"/>
                  <a:gd name="T44" fmla="*/ 16 w 24"/>
                  <a:gd name="T45" fmla="*/ 22 h 28"/>
                  <a:gd name="T46" fmla="*/ 19 w 24"/>
                  <a:gd name="T47" fmla="*/ 25 h 28"/>
                  <a:gd name="T48" fmla="*/ 23 w 24"/>
                  <a:gd name="T49" fmla="*/ 27 h 28"/>
                  <a:gd name="T50" fmla="*/ 24 w 24"/>
                  <a:gd name="T51" fmla="*/ 26 h 28"/>
                  <a:gd name="T52" fmla="*/ 21 w 24"/>
                  <a:gd name="T5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8">
                    <a:moveTo>
                      <a:pt x="21" y="23"/>
                    </a:moveTo>
                    <a:cubicBezTo>
                      <a:pt x="21" y="23"/>
                      <a:pt x="18" y="22"/>
                      <a:pt x="19" y="21"/>
                    </a:cubicBezTo>
                    <a:cubicBezTo>
                      <a:pt x="19" y="21"/>
                      <a:pt x="19" y="20"/>
                      <a:pt x="19" y="20"/>
                    </a:cubicBezTo>
                    <a:cubicBezTo>
                      <a:pt x="17" y="19"/>
                      <a:pt x="11" y="20"/>
                      <a:pt x="10" y="19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10" y="17"/>
                    </a:cubicBezTo>
                    <a:cubicBezTo>
                      <a:pt x="8" y="16"/>
                      <a:pt x="9" y="13"/>
                      <a:pt x="9" y="12"/>
                    </a:cubicBezTo>
                    <a:cubicBezTo>
                      <a:pt x="9" y="10"/>
                      <a:pt x="7" y="8"/>
                      <a:pt x="7" y="6"/>
                    </a:cubicBezTo>
                    <a:cubicBezTo>
                      <a:pt x="5" y="3"/>
                      <a:pt x="4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3"/>
                      <a:pt x="3" y="5"/>
                      <a:pt x="4" y="8"/>
                    </a:cubicBezTo>
                    <a:cubicBezTo>
                      <a:pt x="5" y="8"/>
                      <a:pt x="6" y="9"/>
                      <a:pt x="6" y="10"/>
                    </a:cubicBezTo>
                    <a:cubicBezTo>
                      <a:pt x="8" y="11"/>
                      <a:pt x="7" y="15"/>
                      <a:pt x="7" y="17"/>
                    </a:cubicBezTo>
                    <a:cubicBezTo>
                      <a:pt x="7" y="17"/>
                      <a:pt x="8" y="17"/>
                      <a:pt x="8" y="17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21"/>
                      <a:pt x="11" y="22"/>
                      <a:pt x="13" y="21"/>
                    </a:cubicBezTo>
                    <a:cubicBezTo>
                      <a:pt x="14" y="21"/>
                      <a:pt x="15" y="21"/>
                      <a:pt x="16" y="22"/>
                    </a:cubicBezTo>
                    <a:cubicBezTo>
                      <a:pt x="17" y="23"/>
                      <a:pt x="18" y="24"/>
                      <a:pt x="19" y="25"/>
                    </a:cubicBezTo>
                    <a:cubicBezTo>
                      <a:pt x="20" y="26"/>
                      <a:pt x="22" y="26"/>
                      <a:pt x="23" y="27"/>
                    </a:cubicBezTo>
                    <a:cubicBezTo>
                      <a:pt x="24" y="28"/>
                      <a:pt x="24" y="27"/>
                      <a:pt x="24" y="26"/>
                    </a:cubicBezTo>
                    <a:cubicBezTo>
                      <a:pt x="23" y="26"/>
                      <a:pt x="22" y="24"/>
                      <a:pt x="21" y="23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8"/>
              <p:cNvSpPr/>
              <p:nvPr/>
            </p:nvSpPr>
            <p:spPr bwMode="auto">
              <a:xfrm>
                <a:off x="3815" y="2819"/>
                <a:ext cx="32" cy="32"/>
              </a:xfrm>
              <a:custGeom>
                <a:avLst/>
                <a:gdLst>
                  <a:gd name="T0" fmla="*/ 10 w 12"/>
                  <a:gd name="T1" fmla="*/ 1 h 12"/>
                  <a:gd name="T2" fmla="*/ 10 w 12"/>
                  <a:gd name="T3" fmla="*/ 1 h 12"/>
                  <a:gd name="T4" fmla="*/ 9 w 12"/>
                  <a:gd name="T5" fmla="*/ 1 h 12"/>
                  <a:gd name="T6" fmla="*/ 8 w 12"/>
                  <a:gd name="T7" fmla="*/ 1 h 12"/>
                  <a:gd name="T8" fmla="*/ 8 w 12"/>
                  <a:gd name="T9" fmla="*/ 1 h 12"/>
                  <a:gd name="T10" fmla="*/ 4 w 12"/>
                  <a:gd name="T11" fmla="*/ 0 h 12"/>
                  <a:gd name="T12" fmla="*/ 4 w 12"/>
                  <a:gd name="T13" fmla="*/ 1 h 12"/>
                  <a:gd name="T14" fmla="*/ 6 w 12"/>
                  <a:gd name="T15" fmla="*/ 2 h 12"/>
                  <a:gd name="T16" fmla="*/ 1 w 12"/>
                  <a:gd name="T17" fmla="*/ 8 h 12"/>
                  <a:gd name="T18" fmla="*/ 0 w 12"/>
                  <a:gd name="T19" fmla="*/ 11 h 12"/>
                  <a:gd name="T20" fmla="*/ 1 w 12"/>
                  <a:gd name="T21" fmla="*/ 11 h 12"/>
                  <a:gd name="T22" fmla="*/ 2 w 12"/>
                  <a:gd name="T23" fmla="*/ 11 h 12"/>
                  <a:gd name="T24" fmla="*/ 2 w 12"/>
                  <a:gd name="T25" fmla="*/ 8 h 12"/>
                  <a:gd name="T26" fmla="*/ 5 w 12"/>
                  <a:gd name="T27" fmla="*/ 5 h 12"/>
                  <a:gd name="T28" fmla="*/ 11 w 12"/>
                  <a:gd name="T29" fmla="*/ 3 h 12"/>
                  <a:gd name="T30" fmla="*/ 11 w 12"/>
                  <a:gd name="T31" fmla="*/ 3 h 12"/>
                  <a:gd name="T32" fmla="*/ 12 w 12"/>
                  <a:gd name="T33" fmla="*/ 3 h 12"/>
                  <a:gd name="T34" fmla="*/ 12 w 12"/>
                  <a:gd name="T35" fmla="*/ 2 h 12"/>
                  <a:gd name="T36" fmla="*/ 10 w 12"/>
                  <a:gd name="T3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2">
                    <a:moveTo>
                      <a:pt x="10" y="1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4" y="3"/>
                      <a:pt x="2" y="5"/>
                      <a:pt x="1" y="8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7" y="3"/>
                      <a:pt x="9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1" y="2"/>
                      <a:pt x="11" y="1"/>
                      <a:pt x="10" y="1"/>
                    </a:cubicBezTo>
                    <a:close/>
                  </a:path>
                </a:pathLst>
              </a:custGeom>
              <a:solidFill>
                <a:srgbClr val="56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9"/>
              <p:cNvSpPr/>
              <p:nvPr/>
            </p:nvSpPr>
            <p:spPr bwMode="auto">
              <a:xfrm>
                <a:off x="3823" y="2827"/>
                <a:ext cx="48" cy="45"/>
              </a:xfrm>
              <a:custGeom>
                <a:avLst/>
                <a:gdLst>
                  <a:gd name="T0" fmla="*/ 16 w 18"/>
                  <a:gd name="T1" fmla="*/ 2 h 17"/>
                  <a:gd name="T2" fmla="*/ 14 w 18"/>
                  <a:gd name="T3" fmla="*/ 3 h 17"/>
                  <a:gd name="T4" fmla="*/ 16 w 18"/>
                  <a:gd name="T5" fmla="*/ 2 h 17"/>
                  <a:gd name="T6" fmla="*/ 15 w 18"/>
                  <a:gd name="T7" fmla="*/ 1 h 17"/>
                  <a:gd name="T8" fmla="*/ 10 w 18"/>
                  <a:gd name="T9" fmla="*/ 1 h 17"/>
                  <a:gd name="T10" fmla="*/ 3 w 18"/>
                  <a:gd name="T11" fmla="*/ 6 h 17"/>
                  <a:gd name="T12" fmla="*/ 2 w 18"/>
                  <a:gd name="T13" fmla="*/ 16 h 17"/>
                  <a:gd name="T14" fmla="*/ 3 w 18"/>
                  <a:gd name="T15" fmla="*/ 16 h 17"/>
                  <a:gd name="T16" fmla="*/ 8 w 18"/>
                  <a:gd name="T17" fmla="*/ 13 h 17"/>
                  <a:gd name="T18" fmla="*/ 8 w 18"/>
                  <a:gd name="T19" fmla="*/ 12 h 17"/>
                  <a:gd name="T20" fmla="*/ 13 w 18"/>
                  <a:gd name="T21" fmla="*/ 8 h 17"/>
                  <a:gd name="T22" fmla="*/ 17 w 18"/>
                  <a:gd name="T23" fmla="*/ 3 h 17"/>
                  <a:gd name="T24" fmla="*/ 16 w 18"/>
                  <a:gd name="T2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7">
                    <a:moveTo>
                      <a:pt x="16" y="2"/>
                    </a:moveTo>
                    <a:cubicBezTo>
                      <a:pt x="15" y="3"/>
                      <a:pt x="15" y="3"/>
                      <a:pt x="14" y="3"/>
                    </a:cubicBezTo>
                    <a:cubicBezTo>
                      <a:pt x="14" y="3"/>
                      <a:pt x="15" y="2"/>
                      <a:pt x="16" y="2"/>
                    </a:cubicBezTo>
                    <a:cubicBezTo>
                      <a:pt x="16" y="1"/>
                      <a:pt x="16" y="1"/>
                      <a:pt x="15" y="1"/>
                    </a:cubicBezTo>
                    <a:cubicBezTo>
                      <a:pt x="13" y="0"/>
                      <a:pt x="12" y="1"/>
                      <a:pt x="10" y="1"/>
                    </a:cubicBezTo>
                    <a:cubicBezTo>
                      <a:pt x="7" y="1"/>
                      <a:pt x="5" y="3"/>
                      <a:pt x="3" y="6"/>
                    </a:cubicBezTo>
                    <a:cubicBezTo>
                      <a:pt x="1" y="10"/>
                      <a:pt x="0" y="12"/>
                      <a:pt x="2" y="16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4" y="14"/>
                      <a:pt x="6" y="15"/>
                      <a:pt x="8" y="13"/>
                    </a:cubicBezTo>
                    <a:cubicBezTo>
                      <a:pt x="8" y="13"/>
                      <a:pt x="9" y="13"/>
                      <a:pt x="8" y="12"/>
                    </a:cubicBezTo>
                    <a:cubicBezTo>
                      <a:pt x="7" y="9"/>
                      <a:pt x="11" y="8"/>
                      <a:pt x="13" y="8"/>
                    </a:cubicBezTo>
                    <a:cubicBezTo>
                      <a:pt x="15" y="7"/>
                      <a:pt x="16" y="5"/>
                      <a:pt x="17" y="3"/>
                    </a:cubicBezTo>
                    <a:cubicBezTo>
                      <a:pt x="18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9C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0"/>
              <p:cNvSpPr/>
              <p:nvPr/>
            </p:nvSpPr>
            <p:spPr bwMode="auto">
              <a:xfrm>
                <a:off x="3860" y="2808"/>
                <a:ext cx="37" cy="29"/>
              </a:xfrm>
              <a:custGeom>
                <a:avLst/>
                <a:gdLst>
                  <a:gd name="T0" fmla="*/ 11 w 14"/>
                  <a:gd name="T1" fmla="*/ 2 h 11"/>
                  <a:gd name="T2" fmla="*/ 8 w 14"/>
                  <a:gd name="T3" fmla="*/ 2 h 11"/>
                  <a:gd name="T4" fmla="*/ 7 w 14"/>
                  <a:gd name="T5" fmla="*/ 1 h 11"/>
                  <a:gd name="T6" fmla="*/ 3 w 14"/>
                  <a:gd name="T7" fmla="*/ 2 h 11"/>
                  <a:gd name="T8" fmla="*/ 4 w 14"/>
                  <a:gd name="T9" fmla="*/ 10 h 11"/>
                  <a:gd name="T10" fmla="*/ 6 w 14"/>
                  <a:gd name="T11" fmla="*/ 11 h 11"/>
                  <a:gd name="T12" fmla="*/ 9 w 14"/>
                  <a:gd name="T13" fmla="*/ 10 h 11"/>
                  <a:gd name="T14" fmla="*/ 12 w 14"/>
                  <a:gd name="T15" fmla="*/ 8 h 11"/>
                  <a:gd name="T16" fmla="*/ 13 w 14"/>
                  <a:gd name="T17" fmla="*/ 6 h 11"/>
                  <a:gd name="T18" fmla="*/ 13 w 14"/>
                  <a:gd name="T19" fmla="*/ 4 h 11"/>
                  <a:gd name="T20" fmla="*/ 11 w 14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11" y="2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0" y="4"/>
                      <a:pt x="1" y="8"/>
                      <a:pt x="4" y="10"/>
                    </a:cubicBezTo>
                    <a:cubicBezTo>
                      <a:pt x="4" y="11"/>
                      <a:pt x="5" y="11"/>
                      <a:pt x="6" y="11"/>
                    </a:cubicBezTo>
                    <a:cubicBezTo>
                      <a:pt x="7" y="11"/>
                      <a:pt x="8" y="10"/>
                      <a:pt x="9" y="10"/>
                    </a:cubicBezTo>
                    <a:cubicBezTo>
                      <a:pt x="10" y="10"/>
                      <a:pt x="12" y="10"/>
                      <a:pt x="12" y="8"/>
                    </a:cubicBezTo>
                    <a:cubicBezTo>
                      <a:pt x="13" y="7"/>
                      <a:pt x="12" y="7"/>
                      <a:pt x="13" y="6"/>
                    </a:cubicBezTo>
                    <a:cubicBezTo>
                      <a:pt x="13" y="5"/>
                      <a:pt x="13" y="5"/>
                      <a:pt x="13" y="4"/>
                    </a:cubicBezTo>
                    <a:cubicBezTo>
                      <a:pt x="14" y="2"/>
                      <a:pt x="12" y="2"/>
                      <a:pt x="11" y="2"/>
                    </a:cubicBezTo>
                    <a:close/>
                  </a:path>
                </a:pathLst>
              </a:custGeom>
              <a:solidFill>
                <a:srgbClr val="FAC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71"/>
              <p:cNvSpPr/>
              <p:nvPr/>
            </p:nvSpPr>
            <p:spPr bwMode="auto">
              <a:xfrm>
                <a:off x="3873" y="2811"/>
                <a:ext cx="22" cy="18"/>
              </a:xfrm>
              <a:custGeom>
                <a:avLst/>
                <a:gdLst>
                  <a:gd name="T0" fmla="*/ 7 w 8"/>
                  <a:gd name="T1" fmla="*/ 1 h 7"/>
                  <a:gd name="T2" fmla="*/ 5 w 8"/>
                  <a:gd name="T3" fmla="*/ 1 h 7"/>
                  <a:gd name="T4" fmla="*/ 2 w 8"/>
                  <a:gd name="T5" fmla="*/ 0 h 7"/>
                  <a:gd name="T6" fmla="*/ 1 w 8"/>
                  <a:gd name="T7" fmla="*/ 0 h 7"/>
                  <a:gd name="T8" fmla="*/ 1 w 8"/>
                  <a:gd name="T9" fmla="*/ 6 h 7"/>
                  <a:gd name="T10" fmla="*/ 1 w 8"/>
                  <a:gd name="T11" fmla="*/ 6 h 7"/>
                  <a:gd name="T12" fmla="*/ 1 w 8"/>
                  <a:gd name="T13" fmla="*/ 6 h 7"/>
                  <a:gd name="T14" fmla="*/ 3 w 8"/>
                  <a:gd name="T15" fmla="*/ 7 h 7"/>
                  <a:gd name="T16" fmla="*/ 4 w 8"/>
                  <a:gd name="T17" fmla="*/ 7 h 7"/>
                  <a:gd name="T18" fmla="*/ 5 w 8"/>
                  <a:gd name="T19" fmla="*/ 6 h 7"/>
                  <a:gd name="T20" fmla="*/ 7 w 8"/>
                  <a:gd name="T21" fmla="*/ 6 h 7"/>
                  <a:gd name="T22" fmla="*/ 7 w 8"/>
                  <a:gd name="T23" fmla="*/ 5 h 7"/>
                  <a:gd name="T24" fmla="*/ 7 w 8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1"/>
                    </a:moveTo>
                    <a:cubicBezTo>
                      <a:pt x="7" y="1"/>
                      <a:pt x="6" y="1"/>
                      <a:pt x="5" y="1"/>
                    </a:cubicBezTo>
                    <a:cubicBezTo>
                      <a:pt x="4" y="1"/>
                      <a:pt x="3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4"/>
                      <a:pt x="8" y="2"/>
                      <a:pt x="7" y="1"/>
                    </a:cubicBezTo>
                    <a:close/>
                  </a:path>
                </a:pathLst>
              </a:custGeom>
              <a:solidFill>
                <a:srgbClr val="E297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72"/>
              <p:cNvSpPr/>
              <p:nvPr/>
            </p:nvSpPr>
            <p:spPr bwMode="auto">
              <a:xfrm>
                <a:off x="3873" y="2832"/>
                <a:ext cx="8" cy="5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0 h 2"/>
                  <a:gd name="T12" fmla="*/ 0 w 3"/>
                  <a:gd name="T13" fmla="*/ 1 h 2"/>
                  <a:gd name="T14" fmla="*/ 0 w 3"/>
                  <a:gd name="T15" fmla="*/ 1 h 2"/>
                  <a:gd name="T16" fmla="*/ 1 w 3"/>
                  <a:gd name="T17" fmla="*/ 2 h 2"/>
                  <a:gd name="T18" fmla="*/ 1 w 3"/>
                  <a:gd name="T19" fmla="*/ 2 h 2"/>
                  <a:gd name="T20" fmla="*/ 1 w 3"/>
                  <a:gd name="T21" fmla="*/ 1 h 2"/>
                  <a:gd name="T22" fmla="*/ 2 w 3"/>
                  <a:gd name="T23" fmla="*/ 2 h 2"/>
                  <a:gd name="T24" fmla="*/ 2 w 3"/>
                  <a:gd name="T25" fmla="*/ 2 h 2"/>
                  <a:gd name="T26" fmla="*/ 2 w 3"/>
                  <a:gd name="T27" fmla="*/ 2 h 2"/>
                  <a:gd name="T28" fmla="*/ 3 w 3"/>
                  <a:gd name="T29" fmla="*/ 2 h 2"/>
                  <a:gd name="T30" fmla="*/ 3 w 3"/>
                  <a:gd name="T31" fmla="*/ 2 h 2"/>
                  <a:gd name="T32" fmla="*/ 3 w 3"/>
                  <a:gd name="T33" fmla="*/ 1 h 2"/>
                  <a:gd name="T34" fmla="*/ 2 w 3"/>
                  <a:gd name="T3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573"/>
              <p:cNvSpPr/>
              <p:nvPr/>
            </p:nvSpPr>
            <p:spPr bwMode="auto">
              <a:xfrm>
                <a:off x="3887" y="2808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1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574"/>
              <p:cNvSpPr/>
              <p:nvPr/>
            </p:nvSpPr>
            <p:spPr bwMode="auto">
              <a:xfrm>
                <a:off x="3889" y="2811"/>
                <a:ext cx="8" cy="10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1 w 3"/>
                  <a:gd name="T5" fmla="*/ 1 h 4"/>
                  <a:gd name="T6" fmla="*/ 1 w 3"/>
                  <a:gd name="T7" fmla="*/ 2 h 4"/>
                  <a:gd name="T8" fmla="*/ 1 w 3"/>
                  <a:gd name="T9" fmla="*/ 3 h 4"/>
                  <a:gd name="T10" fmla="*/ 2 w 3"/>
                  <a:gd name="T11" fmla="*/ 3 h 4"/>
                  <a:gd name="T12" fmla="*/ 2 w 3"/>
                  <a:gd name="T13" fmla="*/ 1 h 4"/>
                  <a:gd name="T14" fmla="*/ 2 w 3"/>
                  <a:gd name="T15" fmla="*/ 1 h 4"/>
                  <a:gd name="T16" fmla="*/ 1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575"/>
              <p:cNvSpPr/>
              <p:nvPr/>
            </p:nvSpPr>
            <p:spPr bwMode="auto">
              <a:xfrm>
                <a:off x="3881" y="2813"/>
                <a:ext cx="8" cy="11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0 h 4"/>
                  <a:gd name="T4" fmla="*/ 1 w 3"/>
                  <a:gd name="T5" fmla="*/ 1 h 4"/>
                  <a:gd name="T6" fmla="*/ 0 w 3"/>
                  <a:gd name="T7" fmla="*/ 1 h 4"/>
                  <a:gd name="T8" fmla="*/ 0 w 3"/>
                  <a:gd name="T9" fmla="*/ 3 h 4"/>
                  <a:gd name="T10" fmla="*/ 3 w 3"/>
                  <a:gd name="T11" fmla="*/ 3 h 4"/>
                  <a:gd name="T12" fmla="*/ 2 w 3"/>
                  <a:gd name="T13" fmla="*/ 2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576"/>
              <p:cNvSpPr/>
              <p:nvPr/>
            </p:nvSpPr>
            <p:spPr bwMode="auto">
              <a:xfrm>
                <a:off x="3486" y="1365"/>
                <a:ext cx="168" cy="174"/>
              </a:xfrm>
              <a:custGeom>
                <a:avLst/>
                <a:gdLst>
                  <a:gd name="T0" fmla="*/ 58 w 63"/>
                  <a:gd name="T1" fmla="*/ 42 h 65"/>
                  <a:gd name="T2" fmla="*/ 47 w 63"/>
                  <a:gd name="T3" fmla="*/ 26 h 65"/>
                  <a:gd name="T4" fmla="*/ 52 w 63"/>
                  <a:gd name="T5" fmla="*/ 22 h 65"/>
                  <a:gd name="T6" fmla="*/ 57 w 63"/>
                  <a:gd name="T7" fmla="*/ 17 h 65"/>
                  <a:gd name="T8" fmla="*/ 56 w 63"/>
                  <a:gd name="T9" fmla="*/ 7 h 65"/>
                  <a:gd name="T10" fmla="*/ 32 w 63"/>
                  <a:gd name="T11" fmla="*/ 8 h 65"/>
                  <a:gd name="T12" fmla="*/ 8 w 63"/>
                  <a:gd name="T13" fmla="*/ 24 h 65"/>
                  <a:gd name="T14" fmla="*/ 1 w 63"/>
                  <a:gd name="T15" fmla="*/ 40 h 65"/>
                  <a:gd name="T16" fmla="*/ 3 w 63"/>
                  <a:gd name="T17" fmla="*/ 45 h 65"/>
                  <a:gd name="T18" fmla="*/ 7 w 63"/>
                  <a:gd name="T19" fmla="*/ 44 h 65"/>
                  <a:gd name="T20" fmla="*/ 10 w 63"/>
                  <a:gd name="T21" fmla="*/ 46 h 65"/>
                  <a:gd name="T22" fmla="*/ 15 w 63"/>
                  <a:gd name="T23" fmla="*/ 59 h 65"/>
                  <a:gd name="T24" fmla="*/ 26 w 63"/>
                  <a:gd name="T25" fmla="*/ 64 h 65"/>
                  <a:gd name="T26" fmla="*/ 32 w 63"/>
                  <a:gd name="T27" fmla="*/ 57 h 65"/>
                  <a:gd name="T28" fmla="*/ 40 w 63"/>
                  <a:gd name="T29" fmla="*/ 56 h 65"/>
                  <a:gd name="T30" fmla="*/ 47 w 63"/>
                  <a:gd name="T31" fmla="*/ 54 h 65"/>
                  <a:gd name="T32" fmla="*/ 58 w 63"/>
                  <a:gd name="T33" fmla="*/ 4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5">
                    <a:moveTo>
                      <a:pt x="58" y="42"/>
                    </a:moveTo>
                    <a:cubicBezTo>
                      <a:pt x="63" y="33"/>
                      <a:pt x="55" y="28"/>
                      <a:pt x="47" y="26"/>
                    </a:cubicBezTo>
                    <a:cubicBezTo>
                      <a:pt x="45" y="26"/>
                      <a:pt x="51" y="22"/>
                      <a:pt x="52" y="22"/>
                    </a:cubicBezTo>
                    <a:cubicBezTo>
                      <a:pt x="54" y="20"/>
                      <a:pt x="56" y="19"/>
                      <a:pt x="57" y="17"/>
                    </a:cubicBezTo>
                    <a:cubicBezTo>
                      <a:pt x="59" y="13"/>
                      <a:pt x="58" y="11"/>
                      <a:pt x="56" y="7"/>
                    </a:cubicBezTo>
                    <a:cubicBezTo>
                      <a:pt x="49" y="0"/>
                      <a:pt x="39" y="3"/>
                      <a:pt x="32" y="8"/>
                    </a:cubicBezTo>
                    <a:cubicBezTo>
                      <a:pt x="23" y="11"/>
                      <a:pt x="7" y="13"/>
                      <a:pt x="8" y="24"/>
                    </a:cubicBezTo>
                    <a:cubicBezTo>
                      <a:pt x="8" y="31"/>
                      <a:pt x="1" y="34"/>
                      <a:pt x="1" y="40"/>
                    </a:cubicBezTo>
                    <a:cubicBezTo>
                      <a:pt x="0" y="42"/>
                      <a:pt x="1" y="45"/>
                      <a:pt x="3" y="45"/>
                    </a:cubicBezTo>
                    <a:cubicBezTo>
                      <a:pt x="4" y="45"/>
                      <a:pt x="6" y="44"/>
                      <a:pt x="7" y="44"/>
                    </a:cubicBezTo>
                    <a:cubicBezTo>
                      <a:pt x="10" y="43"/>
                      <a:pt x="10" y="42"/>
                      <a:pt x="10" y="46"/>
                    </a:cubicBezTo>
                    <a:cubicBezTo>
                      <a:pt x="10" y="51"/>
                      <a:pt x="12" y="56"/>
                      <a:pt x="15" y="59"/>
                    </a:cubicBezTo>
                    <a:cubicBezTo>
                      <a:pt x="17" y="63"/>
                      <a:pt x="22" y="64"/>
                      <a:pt x="26" y="64"/>
                    </a:cubicBezTo>
                    <a:cubicBezTo>
                      <a:pt x="29" y="65"/>
                      <a:pt x="31" y="59"/>
                      <a:pt x="32" y="57"/>
                    </a:cubicBezTo>
                    <a:cubicBezTo>
                      <a:pt x="32" y="54"/>
                      <a:pt x="38" y="56"/>
                      <a:pt x="40" y="56"/>
                    </a:cubicBezTo>
                    <a:cubicBezTo>
                      <a:pt x="42" y="56"/>
                      <a:pt x="45" y="55"/>
                      <a:pt x="47" y="54"/>
                    </a:cubicBezTo>
                    <a:cubicBezTo>
                      <a:pt x="52" y="52"/>
                      <a:pt x="55" y="46"/>
                      <a:pt x="58" y="42"/>
                    </a:cubicBezTo>
                    <a:close/>
                  </a:path>
                </a:pathLst>
              </a:custGeom>
              <a:solidFill>
                <a:srgbClr val="81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577"/>
              <p:cNvSpPr/>
              <p:nvPr/>
            </p:nvSpPr>
            <p:spPr bwMode="auto">
              <a:xfrm>
                <a:off x="3544" y="1365"/>
                <a:ext cx="105" cy="72"/>
              </a:xfrm>
              <a:custGeom>
                <a:avLst/>
                <a:gdLst>
                  <a:gd name="T0" fmla="*/ 32 w 39"/>
                  <a:gd name="T1" fmla="*/ 7 h 27"/>
                  <a:gd name="T2" fmla="*/ 9 w 39"/>
                  <a:gd name="T3" fmla="*/ 9 h 27"/>
                  <a:gd name="T4" fmla="*/ 8 w 39"/>
                  <a:gd name="T5" fmla="*/ 9 h 27"/>
                  <a:gd name="T6" fmla="*/ 2 w 39"/>
                  <a:gd name="T7" fmla="*/ 15 h 27"/>
                  <a:gd name="T8" fmla="*/ 4 w 39"/>
                  <a:gd name="T9" fmla="*/ 25 h 27"/>
                  <a:gd name="T10" fmla="*/ 12 w 39"/>
                  <a:gd name="T11" fmla="*/ 25 h 27"/>
                  <a:gd name="T12" fmla="*/ 26 w 39"/>
                  <a:gd name="T13" fmla="*/ 24 h 27"/>
                  <a:gd name="T14" fmla="*/ 32 w 39"/>
                  <a:gd name="T15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27">
                    <a:moveTo>
                      <a:pt x="32" y="7"/>
                    </a:moveTo>
                    <a:cubicBezTo>
                      <a:pt x="25" y="0"/>
                      <a:pt x="16" y="4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10"/>
                      <a:pt x="4" y="12"/>
                      <a:pt x="2" y="15"/>
                    </a:cubicBezTo>
                    <a:cubicBezTo>
                      <a:pt x="0" y="18"/>
                      <a:pt x="3" y="21"/>
                      <a:pt x="4" y="25"/>
                    </a:cubicBezTo>
                    <a:cubicBezTo>
                      <a:pt x="4" y="27"/>
                      <a:pt x="11" y="25"/>
                      <a:pt x="12" y="25"/>
                    </a:cubicBezTo>
                    <a:cubicBezTo>
                      <a:pt x="17" y="25"/>
                      <a:pt x="21" y="27"/>
                      <a:pt x="26" y="24"/>
                    </a:cubicBezTo>
                    <a:cubicBezTo>
                      <a:pt x="32" y="20"/>
                      <a:pt x="39" y="14"/>
                      <a:pt x="32" y="7"/>
                    </a:cubicBezTo>
                    <a:close/>
                  </a:path>
                </a:pathLst>
              </a:custGeom>
              <a:solidFill>
                <a:srgbClr val="62C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578"/>
              <p:cNvSpPr/>
              <p:nvPr/>
            </p:nvSpPr>
            <p:spPr bwMode="auto">
              <a:xfrm>
                <a:off x="3553" y="1373"/>
                <a:ext cx="72" cy="67"/>
              </a:xfrm>
              <a:custGeom>
                <a:avLst/>
                <a:gdLst>
                  <a:gd name="T0" fmla="*/ 23 w 27"/>
                  <a:gd name="T1" fmla="*/ 20 h 25"/>
                  <a:gd name="T2" fmla="*/ 23 w 27"/>
                  <a:gd name="T3" fmla="*/ 19 h 25"/>
                  <a:gd name="T4" fmla="*/ 19 w 27"/>
                  <a:gd name="T5" fmla="*/ 15 h 25"/>
                  <a:gd name="T6" fmla="*/ 20 w 27"/>
                  <a:gd name="T7" fmla="*/ 12 h 25"/>
                  <a:gd name="T8" fmla="*/ 20 w 27"/>
                  <a:gd name="T9" fmla="*/ 9 h 25"/>
                  <a:gd name="T10" fmla="*/ 27 w 27"/>
                  <a:gd name="T11" fmla="*/ 3 h 25"/>
                  <a:gd name="T12" fmla="*/ 27 w 27"/>
                  <a:gd name="T13" fmla="*/ 3 h 25"/>
                  <a:gd name="T14" fmla="*/ 27 w 27"/>
                  <a:gd name="T15" fmla="*/ 2 h 25"/>
                  <a:gd name="T16" fmla="*/ 25 w 27"/>
                  <a:gd name="T17" fmla="*/ 1 h 25"/>
                  <a:gd name="T18" fmla="*/ 24 w 27"/>
                  <a:gd name="T19" fmla="*/ 1 h 25"/>
                  <a:gd name="T20" fmla="*/ 23 w 27"/>
                  <a:gd name="T21" fmla="*/ 1 h 25"/>
                  <a:gd name="T22" fmla="*/ 11 w 27"/>
                  <a:gd name="T23" fmla="*/ 3 h 25"/>
                  <a:gd name="T24" fmla="*/ 0 w 27"/>
                  <a:gd name="T25" fmla="*/ 14 h 25"/>
                  <a:gd name="T26" fmla="*/ 7 w 27"/>
                  <a:gd name="T27" fmla="*/ 21 h 25"/>
                  <a:gd name="T28" fmla="*/ 23 w 27"/>
                  <a:gd name="T2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25">
                    <a:moveTo>
                      <a:pt x="23" y="20"/>
                    </a:moveTo>
                    <a:cubicBezTo>
                      <a:pt x="24" y="20"/>
                      <a:pt x="24" y="19"/>
                      <a:pt x="23" y="19"/>
                    </a:cubicBezTo>
                    <a:cubicBezTo>
                      <a:pt x="21" y="19"/>
                      <a:pt x="15" y="18"/>
                      <a:pt x="19" y="15"/>
                    </a:cubicBezTo>
                    <a:cubicBezTo>
                      <a:pt x="19" y="14"/>
                      <a:pt x="20" y="13"/>
                      <a:pt x="20" y="12"/>
                    </a:cubicBezTo>
                    <a:cubicBezTo>
                      <a:pt x="19" y="11"/>
                      <a:pt x="17" y="11"/>
                      <a:pt x="20" y="9"/>
                    </a:cubicBezTo>
                    <a:cubicBezTo>
                      <a:pt x="22" y="7"/>
                      <a:pt x="25" y="6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2"/>
                    </a:cubicBezTo>
                    <a:cubicBezTo>
                      <a:pt x="26" y="2"/>
                      <a:pt x="25" y="2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3" y="1"/>
                      <a:pt x="23" y="1"/>
                    </a:cubicBezTo>
                    <a:cubicBezTo>
                      <a:pt x="19" y="0"/>
                      <a:pt x="16" y="1"/>
                      <a:pt x="11" y="3"/>
                    </a:cubicBezTo>
                    <a:cubicBezTo>
                      <a:pt x="6" y="6"/>
                      <a:pt x="1" y="8"/>
                      <a:pt x="0" y="14"/>
                    </a:cubicBezTo>
                    <a:cubicBezTo>
                      <a:pt x="0" y="19"/>
                      <a:pt x="3" y="21"/>
                      <a:pt x="7" y="21"/>
                    </a:cubicBezTo>
                    <a:cubicBezTo>
                      <a:pt x="12" y="21"/>
                      <a:pt x="19" y="25"/>
                      <a:pt x="23" y="20"/>
                    </a:cubicBezTo>
                    <a:close/>
                  </a:path>
                </a:pathLst>
              </a:custGeom>
              <a:solidFill>
                <a:srgbClr val="46B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579"/>
              <p:cNvSpPr/>
              <p:nvPr/>
            </p:nvSpPr>
            <p:spPr bwMode="auto">
              <a:xfrm>
                <a:off x="3550" y="1365"/>
                <a:ext cx="69" cy="67"/>
              </a:xfrm>
              <a:custGeom>
                <a:avLst/>
                <a:gdLst>
                  <a:gd name="T0" fmla="*/ 11 w 26"/>
                  <a:gd name="T1" fmla="*/ 24 h 25"/>
                  <a:gd name="T2" fmla="*/ 11 w 26"/>
                  <a:gd name="T3" fmla="*/ 24 h 25"/>
                  <a:gd name="T4" fmla="*/ 11 w 26"/>
                  <a:gd name="T5" fmla="*/ 23 h 25"/>
                  <a:gd name="T6" fmla="*/ 12 w 26"/>
                  <a:gd name="T7" fmla="*/ 20 h 25"/>
                  <a:gd name="T8" fmla="*/ 12 w 26"/>
                  <a:gd name="T9" fmla="*/ 19 h 25"/>
                  <a:gd name="T10" fmla="*/ 15 w 26"/>
                  <a:gd name="T11" fmla="*/ 14 h 25"/>
                  <a:gd name="T12" fmla="*/ 24 w 26"/>
                  <a:gd name="T13" fmla="*/ 5 h 25"/>
                  <a:gd name="T14" fmla="*/ 24 w 26"/>
                  <a:gd name="T15" fmla="*/ 5 h 25"/>
                  <a:gd name="T16" fmla="*/ 25 w 26"/>
                  <a:gd name="T17" fmla="*/ 5 h 25"/>
                  <a:gd name="T18" fmla="*/ 25 w 26"/>
                  <a:gd name="T19" fmla="*/ 4 h 25"/>
                  <a:gd name="T20" fmla="*/ 4 w 26"/>
                  <a:gd name="T21" fmla="*/ 13 h 25"/>
                  <a:gd name="T22" fmla="*/ 3 w 26"/>
                  <a:gd name="T23" fmla="*/ 23 h 25"/>
                  <a:gd name="T24" fmla="*/ 3 w 26"/>
                  <a:gd name="T25" fmla="*/ 23 h 25"/>
                  <a:gd name="T26" fmla="*/ 2 w 26"/>
                  <a:gd name="T27" fmla="*/ 23 h 25"/>
                  <a:gd name="T28" fmla="*/ 3 w 26"/>
                  <a:gd name="T29" fmla="*/ 23 h 25"/>
                  <a:gd name="T30" fmla="*/ 9 w 26"/>
                  <a:gd name="T31" fmla="*/ 25 h 25"/>
                  <a:gd name="T32" fmla="*/ 9 w 26"/>
                  <a:gd name="T33" fmla="*/ 24 h 25"/>
                  <a:gd name="T34" fmla="*/ 11 w 26"/>
                  <a:gd name="T3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25"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0" y="22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0" y="16"/>
                      <a:pt x="14" y="15"/>
                      <a:pt x="15" y="14"/>
                    </a:cubicBezTo>
                    <a:cubicBezTo>
                      <a:pt x="17" y="10"/>
                      <a:pt x="18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6" y="4"/>
                      <a:pt x="25" y="4"/>
                    </a:cubicBezTo>
                    <a:cubicBezTo>
                      <a:pt x="18" y="0"/>
                      <a:pt x="9" y="8"/>
                      <a:pt x="4" y="13"/>
                    </a:cubicBezTo>
                    <a:cubicBezTo>
                      <a:pt x="2" y="16"/>
                      <a:pt x="0" y="19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5" y="25"/>
                      <a:pt x="7" y="25"/>
                      <a:pt x="9" y="25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0" y="25"/>
                      <a:pt x="11" y="24"/>
                      <a:pt x="11" y="24"/>
                    </a:cubicBezTo>
                    <a:close/>
                  </a:path>
                </a:pathLst>
              </a:custGeom>
              <a:solidFill>
                <a:srgbClr val="099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580"/>
              <p:cNvSpPr/>
              <p:nvPr/>
            </p:nvSpPr>
            <p:spPr bwMode="auto">
              <a:xfrm>
                <a:off x="3491" y="1416"/>
                <a:ext cx="152" cy="120"/>
              </a:xfrm>
              <a:custGeom>
                <a:avLst/>
                <a:gdLst>
                  <a:gd name="T0" fmla="*/ 37 w 57"/>
                  <a:gd name="T1" fmla="*/ 27 h 45"/>
                  <a:gd name="T2" fmla="*/ 47 w 57"/>
                  <a:gd name="T3" fmla="*/ 26 h 45"/>
                  <a:gd name="T4" fmla="*/ 57 w 57"/>
                  <a:gd name="T5" fmla="*/ 20 h 45"/>
                  <a:gd name="T6" fmla="*/ 56 w 57"/>
                  <a:gd name="T7" fmla="*/ 20 h 45"/>
                  <a:gd name="T8" fmla="*/ 40 w 57"/>
                  <a:gd name="T9" fmla="*/ 18 h 45"/>
                  <a:gd name="T10" fmla="*/ 33 w 57"/>
                  <a:gd name="T11" fmla="*/ 15 h 45"/>
                  <a:gd name="T12" fmla="*/ 38 w 57"/>
                  <a:gd name="T13" fmla="*/ 16 h 45"/>
                  <a:gd name="T14" fmla="*/ 45 w 57"/>
                  <a:gd name="T15" fmla="*/ 14 h 45"/>
                  <a:gd name="T16" fmla="*/ 51 w 57"/>
                  <a:gd name="T17" fmla="*/ 11 h 45"/>
                  <a:gd name="T18" fmla="*/ 52 w 57"/>
                  <a:gd name="T19" fmla="*/ 11 h 45"/>
                  <a:gd name="T20" fmla="*/ 52 w 57"/>
                  <a:gd name="T21" fmla="*/ 10 h 45"/>
                  <a:gd name="T22" fmla="*/ 31 w 57"/>
                  <a:gd name="T23" fmla="*/ 6 h 45"/>
                  <a:gd name="T24" fmla="*/ 22 w 57"/>
                  <a:gd name="T25" fmla="*/ 7 h 45"/>
                  <a:gd name="T26" fmla="*/ 18 w 57"/>
                  <a:gd name="T27" fmla="*/ 2 h 45"/>
                  <a:gd name="T28" fmla="*/ 12 w 57"/>
                  <a:gd name="T29" fmla="*/ 4 h 45"/>
                  <a:gd name="T30" fmla="*/ 5 w 57"/>
                  <a:gd name="T31" fmla="*/ 13 h 45"/>
                  <a:gd name="T32" fmla="*/ 0 w 57"/>
                  <a:gd name="T33" fmla="*/ 24 h 45"/>
                  <a:gd name="T34" fmla="*/ 0 w 57"/>
                  <a:gd name="T35" fmla="*/ 25 h 45"/>
                  <a:gd name="T36" fmla="*/ 9 w 57"/>
                  <a:gd name="T37" fmla="*/ 28 h 45"/>
                  <a:gd name="T38" fmla="*/ 15 w 57"/>
                  <a:gd name="T39" fmla="*/ 42 h 45"/>
                  <a:gd name="T40" fmla="*/ 24 w 57"/>
                  <a:gd name="T41" fmla="*/ 45 h 45"/>
                  <a:gd name="T42" fmla="*/ 36 w 57"/>
                  <a:gd name="T43" fmla="*/ 36 h 45"/>
                  <a:gd name="T44" fmla="*/ 36 w 57"/>
                  <a:gd name="T45" fmla="*/ 35 h 45"/>
                  <a:gd name="T46" fmla="*/ 35 w 57"/>
                  <a:gd name="T47" fmla="*/ 27 h 45"/>
                  <a:gd name="T48" fmla="*/ 37 w 57"/>
                  <a:gd name="T49" fmla="*/ 2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45">
                    <a:moveTo>
                      <a:pt x="37" y="27"/>
                    </a:moveTo>
                    <a:cubicBezTo>
                      <a:pt x="40" y="24"/>
                      <a:pt x="43" y="25"/>
                      <a:pt x="47" y="26"/>
                    </a:cubicBezTo>
                    <a:cubicBezTo>
                      <a:pt x="53" y="27"/>
                      <a:pt x="54" y="25"/>
                      <a:pt x="57" y="20"/>
                    </a:cubicBezTo>
                    <a:cubicBezTo>
                      <a:pt x="57" y="20"/>
                      <a:pt x="57" y="19"/>
                      <a:pt x="56" y="20"/>
                    </a:cubicBezTo>
                    <a:cubicBezTo>
                      <a:pt x="50" y="23"/>
                      <a:pt x="46" y="21"/>
                      <a:pt x="40" y="18"/>
                    </a:cubicBezTo>
                    <a:cubicBezTo>
                      <a:pt x="38" y="17"/>
                      <a:pt x="35" y="16"/>
                      <a:pt x="33" y="15"/>
                    </a:cubicBezTo>
                    <a:cubicBezTo>
                      <a:pt x="34" y="15"/>
                      <a:pt x="36" y="16"/>
                      <a:pt x="38" y="16"/>
                    </a:cubicBezTo>
                    <a:cubicBezTo>
                      <a:pt x="40" y="16"/>
                      <a:pt x="43" y="15"/>
                      <a:pt x="45" y="14"/>
                    </a:cubicBezTo>
                    <a:cubicBezTo>
                      <a:pt x="48" y="13"/>
                      <a:pt x="48" y="11"/>
                      <a:pt x="51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3" y="11"/>
                      <a:pt x="53" y="10"/>
                      <a:pt x="52" y="10"/>
                    </a:cubicBezTo>
                    <a:cubicBezTo>
                      <a:pt x="45" y="7"/>
                      <a:pt x="40" y="5"/>
                      <a:pt x="31" y="6"/>
                    </a:cubicBezTo>
                    <a:cubicBezTo>
                      <a:pt x="30" y="6"/>
                      <a:pt x="22" y="8"/>
                      <a:pt x="22" y="7"/>
                    </a:cubicBezTo>
                    <a:cubicBezTo>
                      <a:pt x="21" y="5"/>
                      <a:pt x="20" y="4"/>
                      <a:pt x="18" y="2"/>
                    </a:cubicBezTo>
                    <a:cubicBezTo>
                      <a:pt x="15" y="0"/>
                      <a:pt x="13" y="1"/>
                      <a:pt x="12" y="4"/>
                    </a:cubicBezTo>
                    <a:cubicBezTo>
                      <a:pt x="10" y="7"/>
                      <a:pt x="6" y="9"/>
                      <a:pt x="5" y="13"/>
                    </a:cubicBezTo>
                    <a:cubicBezTo>
                      <a:pt x="3" y="16"/>
                      <a:pt x="1" y="20"/>
                      <a:pt x="0" y="24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4" y="26"/>
                      <a:pt x="8" y="21"/>
                      <a:pt x="9" y="28"/>
                    </a:cubicBezTo>
                    <a:cubicBezTo>
                      <a:pt x="10" y="33"/>
                      <a:pt x="11" y="38"/>
                      <a:pt x="15" y="42"/>
                    </a:cubicBezTo>
                    <a:cubicBezTo>
                      <a:pt x="17" y="45"/>
                      <a:pt x="21" y="45"/>
                      <a:pt x="24" y="45"/>
                    </a:cubicBezTo>
                    <a:cubicBezTo>
                      <a:pt x="30" y="43"/>
                      <a:pt x="27" y="35"/>
                      <a:pt x="36" y="36"/>
                    </a:cubicBezTo>
                    <a:cubicBezTo>
                      <a:pt x="36" y="37"/>
                      <a:pt x="36" y="36"/>
                      <a:pt x="36" y="35"/>
                    </a:cubicBezTo>
                    <a:cubicBezTo>
                      <a:pt x="34" y="34"/>
                      <a:pt x="29" y="28"/>
                      <a:pt x="35" y="27"/>
                    </a:cubicBezTo>
                    <a:cubicBezTo>
                      <a:pt x="36" y="27"/>
                      <a:pt x="36" y="27"/>
                      <a:pt x="37" y="27"/>
                    </a:cubicBezTo>
                    <a:close/>
                  </a:path>
                </a:pathLst>
              </a:custGeom>
              <a:solidFill>
                <a:srgbClr val="7BC3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581"/>
              <p:cNvSpPr/>
              <p:nvPr/>
            </p:nvSpPr>
            <p:spPr bwMode="auto">
              <a:xfrm>
                <a:off x="3488" y="1424"/>
                <a:ext cx="131" cy="107"/>
              </a:xfrm>
              <a:custGeom>
                <a:avLst/>
                <a:gdLst>
                  <a:gd name="T0" fmla="*/ 34 w 49"/>
                  <a:gd name="T1" fmla="*/ 34 h 40"/>
                  <a:gd name="T2" fmla="*/ 35 w 49"/>
                  <a:gd name="T3" fmla="*/ 33 h 40"/>
                  <a:gd name="T4" fmla="*/ 31 w 49"/>
                  <a:gd name="T5" fmla="*/ 24 h 40"/>
                  <a:gd name="T6" fmla="*/ 30 w 49"/>
                  <a:gd name="T7" fmla="*/ 16 h 40"/>
                  <a:gd name="T8" fmla="*/ 37 w 49"/>
                  <a:gd name="T9" fmla="*/ 18 h 40"/>
                  <a:gd name="T10" fmla="*/ 48 w 49"/>
                  <a:gd name="T11" fmla="*/ 19 h 40"/>
                  <a:gd name="T12" fmla="*/ 48 w 49"/>
                  <a:gd name="T13" fmla="*/ 18 h 40"/>
                  <a:gd name="T14" fmla="*/ 38 w 49"/>
                  <a:gd name="T15" fmla="*/ 14 h 40"/>
                  <a:gd name="T16" fmla="*/ 38 w 49"/>
                  <a:gd name="T17" fmla="*/ 9 h 40"/>
                  <a:gd name="T18" fmla="*/ 42 w 49"/>
                  <a:gd name="T19" fmla="*/ 8 h 40"/>
                  <a:gd name="T20" fmla="*/ 46 w 49"/>
                  <a:gd name="T21" fmla="*/ 6 h 40"/>
                  <a:gd name="T22" fmla="*/ 48 w 49"/>
                  <a:gd name="T23" fmla="*/ 6 h 40"/>
                  <a:gd name="T24" fmla="*/ 48 w 49"/>
                  <a:gd name="T25" fmla="*/ 5 h 40"/>
                  <a:gd name="T26" fmla="*/ 48 w 49"/>
                  <a:gd name="T27" fmla="*/ 5 h 40"/>
                  <a:gd name="T28" fmla="*/ 48 w 49"/>
                  <a:gd name="T29" fmla="*/ 5 h 40"/>
                  <a:gd name="T30" fmla="*/ 47 w 49"/>
                  <a:gd name="T31" fmla="*/ 5 h 40"/>
                  <a:gd name="T32" fmla="*/ 38 w 49"/>
                  <a:gd name="T33" fmla="*/ 3 h 40"/>
                  <a:gd name="T34" fmla="*/ 24 w 49"/>
                  <a:gd name="T35" fmla="*/ 5 h 40"/>
                  <a:gd name="T36" fmla="*/ 9 w 49"/>
                  <a:gd name="T37" fmla="*/ 6 h 40"/>
                  <a:gd name="T38" fmla="*/ 3 w 49"/>
                  <a:gd name="T39" fmla="*/ 21 h 40"/>
                  <a:gd name="T40" fmla="*/ 4 w 49"/>
                  <a:gd name="T41" fmla="*/ 21 h 40"/>
                  <a:gd name="T42" fmla="*/ 11 w 49"/>
                  <a:gd name="T43" fmla="*/ 30 h 40"/>
                  <a:gd name="T44" fmla="*/ 14 w 49"/>
                  <a:gd name="T45" fmla="*/ 36 h 40"/>
                  <a:gd name="T46" fmla="*/ 15 w 49"/>
                  <a:gd name="T47" fmla="*/ 35 h 40"/>
                  <a:gd name="T48" fmla="*/ 19 w 49"/>
                  <a:gd name="T49" fmla="*/ 26 h 40"/>
                  <a:gd name="T50" fmla="*/ 26 w 49"/>
                  <a:gd name="T51" fmla="*/ 40 h 40"/>
                  <a:gd name="T52" fmla="*/ 27 w 49"/>
                  <a:gd name="T53" fmla="*/ 40 h 40"/>
                  <a:gd name="T54" fmla="*/ 34 w 49"/>
                  <a:gd name="T55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0">
                    <a:moveTo>
                      <a:pt x="34" y="34"/>
                    </a:moveTo>
                    <a:cubicBezTo>
                      <a:pt x="35" y="34"/>
                      <a:pt x="35" y="33"/>
                      <a:pt x="35" y="33"/>
                    </a:cubicBezTo>
                    <a:cubicBezTo>
                      <a:pt x="33" y="30"/>
                      <a:pt x="33" y="27"/>
                      <a:pt x="31" y="24"/>
                    </a:cubicBezTo>
                    <a:cubicBezTo>
                      <a:pt x="29" y="22"/>
                      <a:pt x="26" y="18"/>
                      <a:pt x="30" y="16"/>
                    </a:cubicBezTo>
                    <a:cubicBezTo>
                      <a:pt x="34" y="15"/>
                      <a:pt x="34" y="18"/>
                      <a:pt x="37" y="18"/>
                    </a:cubicBezTo>
                    <a:cubicBezTo>
                      <a:pt x="41" y="18"/>
                      <a:pt x="44" y="19"/>
                      <a:pt x="48" y="19"/>
                    </a:cubicBezTo>
                    <a:cubicBezTo>
                      <a:pt x="49" y="20"/>
                      <a:pt x="49" y="19"/>
                      <a:pt x="48" y="18"/>
                    </a:cubicBezTo>
                    <a:cubicBezTo>
                      <a:pt x="44" y="18"/>
                      <a:pt x="42" y="16"/>
                      <a:pt x="38" y="14"/>
                    </a:cubicBezTo>
                    <a:cubicBezTo>
                      <a:pt x="33" y="12"/>
                      <a:pt x="30" y="9"/>
                      <a:pt x="38" y="9"/>
                    </a:cubicBezTo>
                    <a:cubicBezTo>
                      <a:pt x="40" y="9"/>
                      <a:pt x="41" y="9"/>
                      <a:pt x="42" y="8"/>
                    </a:cubicBezTo>
                    <a:cubicBezTo>
                      <a:pt x="44" y="7"/>
                      <a:pt x="44" y="6"/>
                      <a:pt x="46" y="6"/>
                    </a:cubicBezTo>
                    <a:cubicBezTo>
                      <a:pt x="47" y="6"/>
                      <a:pt x="47" y="6"/>
                      <a:pt x="48" y="6"/>
                    </a:cubicBezTo>
                    <a:cubicBezTo>
                      <a:pt x="49" y="6"/>
                      <a:pt x="49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4" y="4"/>
                      <a:pt x="41" y="3"/>
                      <a:pt x="38" y="3"/>
                    </a:cubicBezTo>
                    <a:cubicBezTo>
                      <a:pt x="37" y="3"/>
                      <a:pt x="25" y="6"/>
                      <a:pt x="24" y="5"/>
                    </a:cubicBezTo>
                    <a:cubicBezTo>
                      <a:pt x="20" y="0"/>
                      <a:pt x="14" y="1"/>
                      <a:pt x="9" y="6"/>
                    </a:cubicBezTo>
                    <a:cubicBezTo>
                      <a:pt x="8" y="8"/>
                      <a:pt x="0" y="19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0" y="21"/>
                      <a:pt x="11" y="26"/>
                      <a:pt x="11" y="30"/>
                    </a:cubicBezTo>
                    <a:cubicBezTo>
                      <a:pt x="11" y="32"/>
                      <a:pt x="12" y="34"/>
                      <a:pt x="14" y="36"/>
                    </a:cubicBezTo>
                    <a:cubicBezTo>
                      <a:pt x="14" y="36"/>
                      <a:pt x="14" y="36"/>
                      <a:pt x="15" y="35"/>
                    </a:cubicBezTo>
                    <a:cubicBezTo>
                      <a:pt x="15" y="33"/>
                      <a:pt x="17" y="21"/>
                      <a:pt x="19" y="26"/>
                    </a:cubicBezTo>
                    <a:cubicBezTo>
                      <a:pt x="20" y="31"/>
                      <a:pt x="24" y="35"/>
                      <a:pt x="26" y="40"/>
                    </a:cubicBezTo>
                    <a:cubicBezTo>
                      <a:pt x="26" y="40"/>
                      <a:pt x="26" y="40"/>
                      <a:pt x="27" y="40"/>
                    </a:cubicBezTo>
                    <a:cubicBezTo>
                      <a:pt x="30" y="38"/>
                      <a:pt x="29" y="32"/>
                      <a:pt x="34" y="34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582"/>
              <p:cNvSpPr/>
              <p:nvPr/>
            </p:nvSpPr>
            <p:spPr bwMode="auto">
              <a:xfrm>
                <a:off x="3582" y="14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583"/>
              <p:cNvSpPr/>
              <p:nvPr/>
            </p:nvSpPr>
            <p:spPr bwMode="auto">
              <a:xfrm>
                <a:off x="3515" y="1429"/>
                <a:ext cx="102" cy="86"/>
              </a:xfrm>
              <a:custGeom>
                <a:avLst/>
                <a:gdLst>
                  <a:gd name="T0" fmla="*/ 25 w 38"/>
                  <a:gd name="T1" fmla="*/ 31 h 32"/>
                  <a:gd name="T2" fmla="*/ 19 w 38"/>
                  <a:gd name="T3" fmla="*/ 25 h 32"/>
                  <a:gd name="T4" fmla="*/ 19 w 38"/>
                  <a:gd name="T5" fmla="*/ 12 h 32"/>
                  <a:gd name="T6" fmla="*/ 28 w 38"/>
                  <a:gd name="T7" fmla="*/ 14 h 32"/>
                  <a:gd name="T8" fmla="*/ 29 w 38"/>
                  <a:gd name="T9" fmla="*/ 14 h 32"/>
                  <a:gd name="T10" fmla="*/ 20 w 38"/>
                  <a:gd name="T11" fmla="*/ 8 h 32"/>
                  <a:gd name="T12" fmla="*/ 25 w 38"/>
                  <a:gd name="T13" fmla="*/ 5 h 32"/>
                  <a:gd name="T14" fmla="*/ 31 w 38"/>
                  <a:gd name="T15" fmla="*/ 3 h 32"/>
                  <a:gd name="T16" fmla="*/ 31 w 38"/>
                  <a:gd name="T17" fmla="*/ 3 h 32"/>
                  <a:gd name="T18" fmla="*/ 32 w 38"/>
                  <a:gd name="T19" fmla="*/ 3 h 32"/>
                  <a:gd name="T20" fmla="*/ 34 w 38"/>
                  <a:gd name="T21" fmla="*/ 3 h 32"/>
                  <a:gd name="T22" fmla="*/ 34 w 38"/>
                  <a:gd name="T23" fmla="*/ 4 h 32"/>
                  <a:gd name="T24" fmla="*/ 34 w 38"/>
                  <a:gd name="T25" fmla="*/ 4 h 32"/>
                  <a:gd name="T26" fmla="*/ 34 w 38"/>
                  <a:gd name="T27" fmla="*/ 4 h 32"/>
                  <a:gd name="T28" fmla="*/ 35 w 38"/>
                  <a:gd name="T29" fmla="*/ 4 h 32"/>
                  <a:gd name="T30" fmla="*/ 37 w 38"/>
                  <a:gd name="T31" fmla="*/ 4 h 32"/>
                  <a:gd name="T32" fmla="*/ 37 w 38"/>
                  <a:gd name="T33" fmla="*/ 3 h 32"/>
                  <a:gd name="T34" fmla="*/ 36 w 38"/>
                  <a:gd name="T35" fmla="*/ 3 h 32"/>
                  <a:gd name="T36" fmla="*/ 34 w 38"/>
                  <a:gd name="T37" fmla="*/ 2 h 32"/>
                  <a:gd name="T38" fmla="*/ 33 w 38"/>
                  <a:gd name="T39" fmla="*/ 2 h 32"/>
                  <a:gd name="T40" fmla="*/ 33 w 38"/>
                  <a:gd name="T41" fmla="*/ 2 h 32"/>
                  <a:gd name="T42" fmla="*/ 32 w 38"/>
                  <a:gd name="T43" fmla="*/ 2 h 32"/>
                  <a:gd name="T44" fmla="*/ 19 w 38"/>
                  <a:gd name="T45" fmla="*/ 0 h 32"/>
                  <a:gd name="T46" fmla="*/ 15 w 38"/>
                  <a:gd name="T47" fmla="*/ 4 h 32"/>
                  <a:gd name="T48" fmla="*/ 7 w 38"/>
                  <a:gd name="T49" fmla="*/ 4 h 32"/>
                  <a:gd name="T50" fmla="*/ 7 w 38"/>
                  <a:gd name="T51" fmla="*/ 4 h 32"/>
                  <a:gd name="T52" fmla="*/ 3 w 38"/>
                  <a:gd name="T53" fmla="*/ 21 h 32"/>
                  <a:gd name="T54" fmla="*/ 4 w 38"/>
                  <a:gd name="T55" fmla="*/ 21 h 32"/>
                  <a:gd name="T56" fmla="*/ 7 w 38"/>
                  <a:gd name="T57" fmla="*/ 19 h 32"/>
                  <a:gd name="T58" fmla="*/ 8 w 38"/>
                  <a:gd name="T59" fmla="*/ 19 h 32"/>
                  <a:gd name="T60" fmla="*/ 14 w 38"/>
                  <a:gd name="T61" fmla="*/ 28 h 32"/>
                  <a:gd name="T62" fmla="*/ 24 w 38"/>
                  <a:gd name="T63" fmla="*/ 32 h 32"/>
                  <a:gd name="T64" fmla="*/ 25 w 38"/>
                  <a:gd name="T65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32">
                    <a:moveTo>
                      <a:pt x="25" y="31"/>
                    </a:moveTo>
                    <a:cubicBezTo>
                      <a:pt x="24" y="28"/>
                      <a:pt x="21" y="27"/>
                      <a:pt x="19" y="25"/>
                    </a:cubicBezTo>
                    <a:cubicBezTo>
                      <a:pt x="15" y="22"/>
                      <a:pt x="10" y="8"/>
                      <a:pt x="19" y="12"/>
                    </a:cubicBezTo>
                    <a:cubicBezTo>
                      <a:pt x="22" y="13"/>
                      <a:pt x="25" y="13"/>
                      <a:pt x="28" y="14"/>
                    </a:cubicBezTo>
                    <a:cubicBezTo>
                      <a:pt x="29" y="15"/>
                      <a:pt x="29" y="14"/>
                      <a:pt x="29" y="14"/>
                    </a:cubicBezTo>
                    <a:cubicBezTo>
                      <a:pt x="27" y="11"/>
                      <a:pt x="23" y="10"/>
                      <a:pt x="20" y="8"/>
                    </a:cubicBezTo>
                    <a:cubicBezTo>
                      <a:pt x="18" y="6"/>
                      <a:pt x="27" y="4"/>
                      <a:pt x="25" y="5"/>
                    </a:cubicBezTo>
                    <a:cubicBezTo>
                      <a:pt x="27" y="4"/>
                      <a:pt x="29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3" y="3"/>
                      <a:pt x="34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5" y="4"/>
                      <a:pt x="35" y="4"/>
                    </a:cubicBezTo>
                    <a:cubicBezTo>
                      <a:pt x="36" y="4"/>
                      <a:pt x="36" y="4"/>
                      <a:pt x="37" y="4"/>
                    </a:cubicBezTo>
                    <a:cubicBezTo>
                      <a:pt x="38" y="4"/>
                      <a:pt x="38" y="3"/>
                      <a:pt x="37" y="3"/>
                    </a:cubicBezTo>
                    <a:cubicBezTo>
                      <a:pt x="37" y="3"/>
                      <a:pt x="36" y="3"/>
                      <a:pt x="36" y="3"/>
                    </a:cubicBezTo>
                    <a:cubicBezTo>
                      <a:pt x="35" y="2"/>
                      <a:pt x="35" y="2"/>
                      <a:pt x="34" y="2"/>
                    </a:cubicBezTo>
                    <a:cubicBezTo>
                      <a:pt x="34" y="2"/>
                      <a:pt x="34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28" y="1"/>
                      <a:pt x="23" y="0"/>
                      <a:pt x="19" y="0"/>
                    </a:cubicBezTo>
                    <a:cubicBezTo>
                      <a:pt x="17" y="1"/>
                      <a:pt x="17" y="3"/>
                      <a:pt x="15" y="4"/>
                    </a:cubicBezTo>
                    <a:cubicBezTo>
                      <a:pt x="12" y="6"/>
                      <a:pt x="10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3" y="8"/>
                      <a:pt x="0" y="16"/>
                      <a:pt x="3" y="21"/>
                    </a:cubicBezTo>
                    <a:cubicBezTo>
                      <a:pt x="3" y="22"/>
                      <a:pt x="4" y="22"/>
                      <a:pt x="4" y="21"/>
                    </a:cubicBezTo>
                    <a:cubicBezTo>
                      <a:pt x="6" y="17"/>
                      <a:pt x="8" y="16"/>
                      <a:pt x="7" y="19"/>
                    </a:cubicBezTo>
                    <a:cubicBezTo>
                      <a:pt x="7" y="20"/>
                      <a:pt x="8" y="20"/>
                      <a:pt x="8" y="19"/>
                    </a:cubicBezTo>
                    <a:cubicBezTo>
                      <a:pt x="11" y="14"/>
                      <a:pt x="14" y="27"/>
                      <a:pt x="14" y="28"/>
                    </a:cubicBezTo>
                    <a:cubicBezTo>
                      <a:pt x="17" y="32"/>
                      <a:pt x="20" y="31"/>
                      <a:pt x="24" y="32"/>
                    </a:cubicBezTo>
                    <a:cubicBezTo>
                      <a:pt x="24" y="32"/>
                      <a:pt x="25" y="32"/>
                      <a:pt x="25" y="31"/>
                    </a:cubicBezTo>
                    <a:close/>
                  </a:path>
                </a:pathLst>
              </a:custGeom>
              <a:solidFill>
                <a:srgbClr val="0089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584"/>
              <p:cNvSpPr/>
              <p:nvPr/>
            </p:nvSpPr>
            <p:spPr bwMode="auto">
              <a:xfrm>
                <a:off x="3523" y="1413"/>
                <a:ext cx="46" cy="48"/>
              </a:xfrm>
              <a:custGeom>
                <a:avLst/>
                <a:gdLst>
                  <a:gd name="T0" fmla="*/ 15 w 17"/>
                  <a:gd name="T1" fmla="*/ 11 h 18"/>
                  <a:gd name="T2" fmla="*/ 17 w 17"/>
                  <a:gd name="T3" fmla="*/ 4 h 18"/>
                  <a:gd name="T4" fmla="*/ 14 w 17"/>
                  <a:gd name="T5" fmla="*/ 1 h 18"/>
                  <a:gd name="T6" fmla="*/ 14 w 17"/>
                  <a:gd name="T7" fmla="*/ 1 h 18"/>
                  <a:gd name="T8" fmla="*/ 12 w 17"/>
                  <a:gd name="T9" fmla="*/ 0 h 18"/>
                  <a:gd name="T10" fmla="*/ 11 w 17"/>
                  <a:gd name="T11" fmla="*/ 0 h 18"/>
                  <a:gd name="T12" fmla="*/ 11 w 17"/>
                  <a:gd name="T13" fmla="*/ 0 h 18"/>
                  <a:gd name="T14" fmla="*/ 1 w 17"/>
                  <a:gd name="T15" fmla="*/ 4 h 18"/>
                  <a:gd name="T16" fmla="*/ 0 w 17"/>
                  <a:gd name="T17" fmla="*/ 8 h 18"/>
                  <a:gd name="T18" fmla="*/ 5 w 17"/>
                  <a:gd name="T19" fmla="*/ 16 h 18"/>
                  <a:gd name="T20" fmla="*/ 10 w 17"/>
                  <a:gd name="T21" fmla="*/ 17 h 18"/>
                  <a:gd name="T22" fmla="*/ 15 w 17"/>
                  <a:gd name="T2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5" y="11"/>
                    </a:moveTo>
                    <a:cubicBezTo>
                      <a:pt x="17" y="9"/>
                      <a:pt x="17" y="7"/>
                      <a:pt x="17" y="4"/>
                    </a:cubicBezTo>
                    <a:cubicBezTo>
                      <a:pt x="16" y="3"/>
                      <a:pt x="16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1"/>
                      <a:pt x="12" y="0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0"/>
                      <a:pt x="4" y="2"/>
                      <a:pt x="1" y="4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11"/>
                      <a:pt x="3" y="14"/>
                      <a:pt x="5" y="16"/>
                    </a:cubicBezTo>
                    <a:cubicBezTo>
                      <a:pt x="7" y="17"/>
                      <a:pt x="8" y="18"/>
                      <a:pt x="10" y="17"/>
                    </a:cubicBezTo>
                    <a:cubicBezTo>
                      <a:pt x="13" y="17"/>
                      <a:pt x="14" y="13"/>
                      <a:pt x="15" y="11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585"/>
              <p:cNvSpPr/>
              <p:nvPr/>
            </p:nvSpPr>
            <p:spPr bwMode="auto">
              <a:xfrm>
                <a:off x="3523" y="1418"/>
                <a:ext cx="43" cy="40"/>
              </a:xfrm>
              <a:custGeom>
                <a:avLst/>
                <a:gdLst>
                  <a:gd name="T0" fmla="*/ 13 w 16"/>
                  <a:gd name="T1" fmla="*/ 11 h 15"/>
                  <a:gd name="T2" fmla="*/ 12 w 16"/>
                  <a:gd name="T3" fmla="*/ 9 h 15"/>
                  <a:gd name="T4" fmla="*/ 14 w 16"/>
                  <a:gd name="T5" fmla="*/ 7 h 15"/>
                  <a:gd name="T6" fmla="*/ 15 w 16"/>
                  <a:gd name="T7" fmla="*/ 5 h 15"/>
                  <a:gd name="T8" fmla="*/ 15 w 16"/>
                  <a:gd name="T9" fmla="*/ 2 h 15"/>
                  <a:gd name="T10" fmla="*/ 10 w 16"/>
                  <a:gd name="T11" fmla="*/ 1 h 15"/>
                  <a:gd name="T12" fmla="*/ 8 w 16"/>
                  <a:gd name="T13" fmla="*/ 2 h 15"/>
                  <a:gd name="T14" fmla="*/ 2 w 16"/>
                  <a:gd name="T15" fmla="*/ 2 h 15"/>
                  <a:gd name="T16" fmla="*/ 0 w 16"/>
                  <a:gd name="T17" fmla="*/ 5 h 15"/>
                  <a:gd name="T18" fmla="*/ 3 w 16"/>
                  <a:gd name="T19" fmla="*/ 10 h 15"/>
                  <a:gd name="T20" fmla="*/ 8 w 16"/>
                  <a:gd name="T21" fmla="*/ 14 h 15"/>
                  <a:gd name="T22" fmla="*/ 13 w 16"/>
                  <a:gd name="T2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5">
                    <a:moveTo>
                      <a:pt x="13" y="11"/>
                    </a:moveTo>
                    <a:cubicBezTo>
                      <a:pt x="13" y="10"/>
                      <a:pt x="12" y="9"/>
                      <a:pt x="12" y="9"/>
                    </a:cubicBezTo>
                    <a:cubicBezTo>
                      <a:pt x="12" y="8"/>
                      <a:pt x="13" y="7"/>
                      <a:pt x="14" y="7"/>
                    </a:cubicBezTo>
                    <a:cubicBezTo>
                      <a:pt x="14" y="6"/>
                      <a:pt x="15" y="5"/>
                      <a:pt x="15" y="5"/>
                    </a:cubicBezTo>
                    <a:cubicBezTo>
                      <a:pt x="16" y="4"/>
                      <a:pt x="16" y="2"/>
                      <a:pt x="15" y="2"/>
                    </a:cubicBezTo>
                    <a:cubicBezTo>
                      <a:pt x="13" y="1"/>
                      <a:pt x="12" y="0"/>
                      <a:pt x="10" y="1"/>
                    </a:cubicBezTo>
                    <a:cubicBezTo>
                      <a:pt x="9" y="1"/>
                      <a:pt x="9" y="1"/>
                      <a:pt x="8" y="2"/>
                    </a:cubicBezTo>
                    <a:cubicBezTo>
                      <a:pt x="6" y="1"/>
                      <a:pt x="4" y="2"/>
                      <a:pt x="2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1" y="7"/>
                      <a:pt x="2" y="8"/>
                      <a:pt x="3" y="10"/>
                    </a:cubicBezTo>
                    <a:cubicBezTo>
                      <a:pt x="5" y="11"/>
                      <a:pt x="6" y="13"/>
                      <a:pt x="8" y="14"/>
                    </a:cubicBezTo>
                    <a:cubicBezTo>
                      <a:pt x="10" y="15"/>
                      <a:pt x="13" y="13"/>
                      <a:pt x="13" y="11"/>
                    </a:cubicBezTo>
                    <a:close/>
                  </a:path>
                </a:pathLst>
              </a:custGeom>
              <a:solidFill>
                <a:srgbClr val="CC7C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586"/>
              <p:cNvSpPr/>
              <p:nvPr/>
            </p:nvSpPr>
            <p:spPr bwMode="auto">
              <a:xfrm>
                <a:off x="3373" y="1284"/>
                <a:ext cx="225" cy="196"/>
              </a:xfrm>
              <a:custGeom>
                <a:avLst/>
                <a:gdLst>
                  <a:gd name="T0" fmla="*/ 55 w 84"/>
                  <a:gd name="T1" fmla="*/ 64 h 73"/>
                  <a:gd name="T2" fmla="*/ 54 w 84"/>
                  <a:gd name="T3" fmla="*/ 55 h 73"/>
                  <a:gd name="T4" fmla="*/ 56 w 84"/>
                  <a:gd name="T5" fmla="*/ 53 h 73"/>
                  <a:gd name="T6" fmla="*/ 72 w 84"/>
                  <a:gd name="T7" fmla="*/ 47 h 73"/>
                  <a:gd name="T8" fmla="*/ 62 w 84"/>
                  <a:gd name="T9" fmla="*/ 33 h 73"/>
                  <a:gd name="T10" fmla="*/ 71 w 84"/>
                  <a:gd name="T11" fmla="*/ 24 h 73"/>
                  <a:gd name="T12" fmla="*/ 64 w 84"/>
                  <a:gd name="T13" fmla="*/ 8 h 73"/>
                  <a:gd name="T14" fmla="*/ 50 w 84"/>
                  <a:gd name="T15" fmla="*/ 5 h 73"/>
                  <a:gd name="T16" fmla="*/ 43 w 84"/>
                  <a:gd name="T17" fmla="*/ 10 h 73"/>
                  <a:gd name="T18" fmla="*/ 43 w 84"/>
                  <a:gd name="T19" fmla="*/ 9 h 73"/>
                  <a:gd name="T20" fmla="*/ 30 w 84"/>
                  <a:gd name="T21" fmla="*/ 2 h 73"/>
                  <a:gd name="T22" fmla="*/ 16 w 84"/>
                  <a:gd name="T23" fmla="*/ 7 h 73"/>
                  <a:gd name="T24" fmla="*/ 18 w 84"/>
                  <a:gd name="T25" fmla="*/ 23 h 73"/>
                  <a:gd name="T26" fmla="*/ 19 w 84"/>
                  <a:gd name="T27" fmla="*/ 26 h 73"/>
                  <a:gd name="T28" fmla="*/ 12 w 84"/>
                  <a:gd name="T29" fmla="*/ 24 h 73"/>
                  <a:gd name="T30" fmla="*/ 1 w 84"/>
                  <a:gd name="T31" fmla="*/ 30 h 73"/>
                  <a:gd name="T32" fmla="*/ 2 w 84"/>
                  <a:gd name="T33" fmla="*/ 39 h 73"/>
                  <a:gd name="T34" fmla="*/ 4 w 84"/>
                  <a:gd name="T35" fmla="*/ 46 h 73"/>
                  <a:gd name="T36" fmla="*/ 16 w 84"/>
                  <a:gd name="T37" fmla="*/ 51 h 73"/>
                  <a:gd name="T38" fmla="*/ 26 w 84"/>
                  <a:gd name="T39" fmla="*/ 49 h 73"/>
                  <a:gd name="T40" fmla="*/ 29 w 84"/>
                  <a:gd name="T41" fmla="*/ 49 h 73"/>
                  <a:gd name="T42" fmla="*/ 27 w 84"/>
                  <a:gd name="T43" fmla="*/ 54 h 73"/>
                  <a:gd name="T44" fmla="*/ 29 w 84"/>
                  <a:gd name="T45" fmla="*/ 68 h 73"/>
                  <a:gd name="T46" fmla="*/ 36 w 84"/>
                  <a:gd name="T47" fmla="*/ 71 h 73"/>
                  <a:gd name="T48" fmla="*/ 47 w 84"/>
                  <a:gd name="T49" fmla="*/ 72 h 73"/>
                  <a:gd name="T50" fmla="*/ 55 w 84"/>
                  <a:gd name="T51" fmla="*/ 64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73">
                    <a:moveTo>
                      <a:pt x="55" y="64"/>
                    </a:moveTo>
                    <a:cubicBezTo>
                      <a:pt x="55" y="61"/>
                      <a:pt x="55" y="58"/>
                      <a:pt x="54" y="55"/>
                    </a:cubicBezTo>
                    <a:cubicBezTo>
                      <a:pt x="53" y="51"/>
                      <a:pt x="52" y="51"/>
                      <a:pt x="56" y="53"/>
                    </a:cubicBezTo>
                    <a:cubicBezTo>
                      <a:pt x="62" y="56"/>
                      <a:pt x="68" y="50"/>
                      <a:pt x="72" y="47"/>
                    </a:cubicBezTo>
                    <a:cubicBezTo>
                      <a:pt x="84" y="42"/>
                      <a:pt x="69" y="30"/>
                      <a:pt x="62" y="33"/>
                    </a:cubicBezTo>
                    <a:cubicBezTo>
                      <a:pt x="65" y="31"/>
                      <a:pt x="71" y="29"/>
                      <a:pt x="71" y="24"/>
                    </a:cubicBezTo>
                    <a:cubicBezTo>
                      <a:pt x="71" y="18"/>
                      <a:pt x="67" y="13"/>
                      <a:pt x="64" y="8"/>
                    </a:cubicBezTo>
                    <a:cubicBezTo>
                      <a:pt x="61" y="4"/>
                      <a:pt x="54" y="5"/>
                      <a:pt x="50" y="5"/>
                    </a:cubicBezTo>
                    <a:cubicBezTo>
                      <a:pt x="47" y="6"/>
                      <a:pt x="45" y="8"/>
                      <a:pt x="43" y="10"/>
                    </a:cubicBezTo>
                    <a:cubicBezTo>
                      <a:pt x="43" y="10"/>
                      <a:pt x="43" y="10"/>
                      <a:pt x="43" y="9"/>
                    </a:cubicBezTo>
                    <a:cubicBezTo>
                      <a:pt x="41" y="5"/>
                      <a:pt x="36" y="0"/>
                      <a:pt x="30" y="2"/>
                    </a:cubicBezTo>
                    <a:cubicBezTo>
                      <a:pt x="25" y="4"/>
                      <a:pt x="20" y="2"/>
                      <a:pt x="16" y="7"/>
                    </a:cubicBezTo>
                    <a:cubicBezTo>
                      <a:pt x="13" y="13"/>
                      <a:pt x="15" y="19"/>
                      <a:pt x="18" y="23"/>
                    </a:cubicBezTo>
                    <a:cubicBezTo>
                      <a:pt x="20" y="25"/>
                      <a:pt x="28" y="32"/>
                      <a:pt x="19" y="26"/>
                    </a:cubicBezTo>
                    <a:cubicBezTo>
                      <a:pt x="17" y="25"/>
                      <a:pt x="14" y="24"/>
                      <a:pt x="12" y="24"/>
                    </a:cubicBezTo>
                    <a:cubicBezTo>
                      <a:pt x="7" y="23"/>
                      <a:pt x="2" y="24"/>
                      <a:pt x="1" y="30"/>
                    </a:cubicBezTo>
                    <a:cubicBezTo>
                      <a:pt x="0" y="32"/>
                      <a:pt x="1" y="37"/>
                      <a:pt x="2" y="39"/>
                    </a:cubicBezTo>
                    <a:cubicBezTo>
                      <a:pt x="2" y="41"/>
                      <a:pt x="2" y="44"/>
                      <a:pt x="4" y="46"/>
                    </a:cubicBezTo>
                    <a:cubicBezTo>
                      <a:pt x="7" y="50"/>
                      <a:pt x="11" y="51"/>
                      <a:pt x="16" y="51"/>
                    </a:cubicBezTo>
                    <a:cubicBezTo>
                      <a:pt x="19" y="50"/>
                      <a:pt x="23" y="50"/>
                      <a:pt x="26" y="49"/>
                    </a:cubicBezTo>
                    <a:cubicBezTo>
                      <a:pt x="27" y="49"/>
                      <a:pt x="29" y="47"/>
                      <a:pt x="29" y="49"/>
                    </a:cubicBezTo>
                    <a:cubicBezTo>
                      <a:pt x="28" y="51"/>
                      <a:pt x="27" y="52"/>
                      <a:pt x="27" y="54"/>
                    </a:cubicBezTo>
                    <a:cubicBezTo>
                      <a:pt x="25" y="59"/>
                      <a:pt x="24" y="64"/>
                      <a:pt x="29" y="68"/>
                    </a:cubicBezTo>
                    <a:cubicBezTo>
                      <a:pt x="31" y="69"/>
                      <a:pt x="33" y="71"/>
                      <a:pt x="36" y="71"/>
                    </a:cubicBezTo>
                    <a:cubicBezTo>
                      <a:pt x="40" y="72"/>
                      <a:pt x="44" y="70"/>
                      <a:pt x="47" y="72"/>
                    </a:cubicBezTo>
                    <a:cubicBezTo>
                      <a:pt x="51" y="73"/>
                      <a:pt x="54" y="66"/>
                      <a:pt x="55" y="64"/>
                    </a:cubicBezTo>
                    <a:close/>
                  </a:path>
                </a:pathLst>
              </a:custGeom>
              <a:solidFill>
                <a:srgbClr val="B9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587"/>
              <p:cNvSpPr/>
              <p:nvPr/>
            </p:nvSpPr>
            <p:spPr bwMode="auto">
              <a:xfrm>
                <a:off x="3371" y="1295"/>
                <a:ext cx="182" cy="107"/>
              </a:xfrm>
              <a:custGeom>
                <a:avLst/>
                <a:gdLst>
                  <a:gd name="T0" fmla="*/ 65 w 68"/>
                  <a:gd name="T1" fmla="*/ 20 h 40"/>
                  <a:gd name="T2" fmla="*/ 67 w 68"/>
                  <a:gd name="T3" fmla="*/ 11 h 40"/>
                  <a:gd name="T4" fmla="*/ 67 w 68"/>
                  <a:gd name="T5" fmla="*/ 8 h 40"/>
                  <a:gd name="T6" fmla="*/ 66 w 68"/>
                  <a:gd name="T7" fmla="*/ 5 h 40"/>
                  <a:gd name="T8" fmla="*/ 66 w 68"/>
                  <a:gd name="T9" fmla="*/ 5 h 40"/>
                  <a:gd name="T10" fmla="*/ 65 w 68"/>
                  <a:gd name="T11" fmla="*/ 5 h 40"/>
                  <a:gd name="T12" fmla="*/ 54 w 68"/>
                  <a:gd name="T13" fmla="*/ 1 h 40"/>
                  <a:gd name="T14" fmla="*/ 43 w 68"/>
                  <a:gd name="T15" fmla="*/ 10 h 40"/>
                  <a:gd name="T16" fmla="*/ 42 w 68"/>
                  <a:gd name="T17" fmla="*/ 7 h 40"/>
                  <a:gd name="T18" fmla="*/ 37 w 68"/>
                  <a:gd name="T19" fmla="*/ 5 h 40"/>
                  <a:gd name="T20" fmla="*/ 30 w 68"/>
                  <a:gd name="T21" fmla="*/ 6 h 40"/>
                  <a:gd name="T22" fmla="*/ 18 w 68"/>
                  <a:gd name="T23" fmla="*/ 17 h 40"/>
                  <a:gd name="T24" fmla="*/ 24 w 68"/>
                  <a:gd name="T25" fmla="*/ 24 h 40"/>
                  <a:gd name="T26" fmla="*/ 20 w 68"/>
                  <a:gd name="T27" fmla="*/ 23 h 40"/>
                  <a:gd name="T28" fmla="*/ 15 w 68"/>
                  <a:gd name="T29" fmla="*/ 21 h 40"/>
                  <a:gd name="T30" fmla="*/ 9 w 68"/>
                  <a:gd name="T31" fmla="*/ 20 h 40"/>
                  <a:gd name="T32" fmla="*/ 5 w 68"/>
                  <a:gd name="T33" fmla="*/ 34 h 40"/>
                  <a:gd name="T34" fmla="*/ 14 w 68"/>
                  <a:gd name="T35" fmla="*/ 38 h 40"/>
                  <a:gd name="T36" fmla="*/ 23 w 68"/>
                  <a:gd name="T37" fmla="*/ 38 h 40"/>
                  <a:gd name="T38" fmla="*/ 47 w 68"/>
                  <a:gd name="T39" fmla="*/ 30 h 40"/>
                  <a:gd name="T40" fmla="*/ 47 w 68"/>
                  <a:gd name="T41" fmla="*/ 30 h 40"/>
                  <a:gd name="T42" fmla="*/ 60 w 68"/>
                  <a:gd name="T43" fmla="*/ 20 h 40"/>
                  <a:gd name="T44" fmla="*/ 65 w 68"/>
                  <a:gd name="T4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40">
                    <a:moveTo>
                      <a:pt x="65" y="20"/>
                    </a:moveTo>
                    <a:cubicBezTo>
                      <a:pt x="67" y="18"/>
                      <a:pt x="66" y="14"/>
                      <a:pt x="67" y="11"/>
                    </a:cubicBezTo>
                    <a:cubicBezTo>
                      <a:pt x="68" y="10"/>
                      <a:pt x="67" y="9"/>
                      <a:pt x="67" y="8"/>
                    </a:cubicBezTo>
                    <a:cubicBezTo>
                      <a:pt x="67" y="7"/>
                      <a:pt x="67" y="6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6" y="5"/>
                      <a:pt x="65" y="5"/>
                      <a:pt x="65" y="5"/>
                    </a:cubicBezTo>
                    <a:cubicBezTo>
                      <a:pt x="62" y="2"/>
                      <a:pt x="57" y="0"/>
                      <a:pt x="54" y="1"/>
                    </a:cubicBezTo>
                    <a:cubicBezTo>
                      <a:pt x="48" y="2"/>
                      <a:pt x="47" y="6"/>
                      <a:pt x="43" y="10"/>
                    </a:cubicBezTo>
                    <a:cubicBezTo>
                      <a:pt x="43" y="9"/>
                      <a:pt x="43" y="8"/>
                      <a:pt x="42" y="7"/>
                    </a:cubicBezTo>
                    <a:cubicBezTo>
                      <a:pt x="41" y="5"/>
                      <a:pt x="40" y="5"/>
                      <a:pt x="37" y="5"/>
                    </a:cubicBezTo>
                    <a:cubicBezTo>
                      <a:pt x="35" y="5"/>
                      <a:pt x="31" y="3"/>
                      <a:pt x="30" y="6"/>
                    </a:cubicBezTo>
                    <a:cubicBezTo>
                      <a:pt x="28" y="14"/>
                      <a:pt x="12" y="6"/>
                      <a:pt x="18" y="17"/>
                    </a:cubicBezTo>
                    <a:cubicBezTo>
                      <a:pt x="19" y="19"/>
                      <a:pt x="22" y="22"/>
                      <a:pt x="24" y="24"/>
                    </a:cubicBezTo>
                    <a:cubicBezTo>
                      <a:pt x="23" y="24"/>
                      <a:pt x="22" y="24"/>
                      <a:pt x="20" y="23"/>
                    </a:cubicBezTo>
                    <a:cubicBezTo>
                      <a:pt x="19" y="22"/>
                      <a:pt x="17" y="22"/>
                      <a:pt x="15" y="21"/>
                    </a:cubicBezTo>
                    <a:cubicBezTo>
                      <a:pt x="13" y="20"/>
                      <a:pt x="11" y="20"/>
                      <a:pt x="9" y="20"/>
                    </a:cubicBezTo>
                    <a:cubicBezTo>
                      <a:pt x="3" y="21"/>
                      <a:pt x="0" y="30"/>
                      <a:pt x="5" y="34"/>
                    </a:cubicBezTo>
                    <a:cubicBezTo>
                      <a:pt x="9" y="36"/>
                      <a:pt x="10" y="32"/>
                      <a:pt x="14" y="38"/>
                    </a:cubicBezTo>
                    <a:cubicBezTo>
                      <a:pt x="16" y="40"/>
                      <a:pt x="21" y="39"/>
                      <a:pt x="23" y="38"/>
                    </a:cubicBezTo>
                    <a:cubicBezTo>
                      <a:pt x="30" y="36"/>
                      <a:pt x="44" y="39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50" y="27"/>
                      <a:pt x="56" y="20"/>
                      <a:pt x="60" y="20"/>
                    </a:cubicBezTo>
                    <a:cubicBezTo>
                      <a:pt x="61" y="20"/>
                      <a:pt x="63" y="21"/>
                      <a:pt x="65" y="20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588"/>
              <p:cNvSpPr/>
              <p:nvPr/>
            </p:nvSpPr>
            <p:spPr bwMode="auto">
              <a:xfrm>
                <a:off x="3488" y="1343"/>
                <a:ext cx="86" cy="51"/>
              </a:xfrm>
              <a:custGeom>
                <a:avLst/>
                <a:gdLst>
                  <a:gd name="T0" fmla="*/ 32 w 32"/>
                  <a:gd name="T1" fmla="*/ 16 h 19"/>
                  <a:gd name="T2" fmla="*/ 22 w 32"/>
                  <a:gd name="T3" fmla="*/ 11 h 19"/>
                  <a:gd name="T4" fmla="*/ 25 w 32"/>
                  <a:gd name="T5" fmla="*/ 7 h 19"/>
                  <a:gd name="T6" fmla="*/ 28 w 32"/>
                  <a:gd name="T7" fmla="*/ 0 h 19"/>
                  <a:gd name="T8" fmla="*/ 27 w 32"/>
                  <a:gd name="T9" fmla="*/ 0 h 19"/>
                  <a:gd name="T10" fmla="*/ 19 w 32"/>
                  <a:gd name="T11" fmla="*/ 8 h 19"/>
                  <a:gd name="T12" fmla="*/ 14 w 32"/>
                  <a:gd name="T13" fmla="*/ 10 h 19"/>
                  <a:gd name="T14" fmla="*/ 1 w 32"/>
                  <a:gd name="T15" fmla="*/ 16 h 19"/>
                  <a:gd name="T16" fmla="*/ 1 w 32"/>
                  <a:gd name="T17" fmla="*/ 17 h 19"/>
                  <a:gd name="T18" fmla="*/ 11 w 32"/>
                  <a:gd name="T19" fmla="*/ 17 h 19"/>
                  <a:gd name="T20" fmla="*/ 10 w 32"/>
                  <a:gd name="T21" fmla="*/ 18 h 19"/>
                  <a:gd name="T22" fmla="*/ 10 w 32"/>
                  <a:gd name="T23" fmla="*/ 19 h 19"/>
                  <a:gd name="T24" fmla="*/ 13 w 32"/>
                  <a:gd name="T25" fmla="*/ 17 h 19"/>
                  <a:gd name="T26" fmla="*/ 13 w 32"/>
                  <a:gd name="T27" fmla="*/ 17 h 19"/>
                  <a:gd name="T28" fmla="*/ 19 w 32"/>
                  <a:gd name="T29" fmla="*/ 16 h 19"/>
                  <a:gd name="T30" fmla="*/ 31 w 32"/>
                  <a:gd name="T31" fmla="*/ 16 h 19"/>
                  <a:gd name="T32" fmla="*/ 32 w 32"/>
                  <a:gd name="T3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32" y="16"/>
                    </a:moveTo>
                    <a:cubicBezTo>
                      <a:pt x="31" y="12"/>
                      <a:pt x="25" y="11"/>
                      <a:pt x="22" y="11"/>
                    </a:cubicBezTo>
                    <a:cubicBezTo>
                      <a:pt x="17" y="10"/>
                      <a:pt x="23" y="9"/>
                      <a:pt x="25" y="7"/>
                    </a:cubicBezTo>
                    <a:cubicBezTo>
                      <a:pt x="28" y="6"/>
                      <a:pt x="28" y="3"/>
                      <a:pt x="28" y="0"/>
                    </a:cubicBezTo>
                    <a:cubicBezTo>
                      <a:pt x="28" y="0"/>
                      <a:pt x="27" y="0"/>
                      <a:pt x="27" y="0"/>
                    </a:cubicBezTo>
                    <a:cubicBezTo>
                      <a:pt x="25" y="4"/>
                      <a:pt x="22" y="6"/>
                      <a:pt x="19" y="8"/>
                    </a:cubicBezTo>
                    <a:cubicBezTo>
                      <a:pt x="17" y="8"/>
                      <a:pt x="15" y="9"/>
                      <a:pt x="14" y="10"/>
                    </a:cubicBezTo>
                    <a:cubicBezTo>
                      <a:pt x="10" y="13"/>
                      <a:pt x="6" y="15"/>
                      <a:pt x="1" y="16"/>
                    </a:cubicBezTo>
                    <a:cubicBezTo>
                      <a:pt x="0" y="16"/>
                      <a:pt x="0" y="17"/>
                      <a:pt x="1" y="17"/>
                    </a:cubicBezTo>
                    <a:cubicBezTo>
                      <a:pt x="4" y="18"/>
                      <a:pt x="7" y="17"/>
                      <a:pt x="11" y="17"/>
                    </a:cubicBezTo>
                    <a:cubicBezTo>
                      <a:pt x="10" y="17"/>
                      <a:pt x="10" y="17"/>
                      <a:pt x="10" y="18"/>
                    </a:cubicBezTo>
                    <a:cubicBezTo>
                      <a:pt x="9" y="18"/>
                      <a:pt x="10" y="19"/>
                      <a:pt x="10" y="19"/>
                    </a:cubicBezTo>
                    <a:cubicBezTo>
                      <a:pt x="12" y="18"/>
                      <a:pt x="12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5" y="16"/>
                      <a:pt x="17" y="16"/>
                      <a:pt x="19" y="16"/>
                    </a:cubicBezTo>
                    <a:cubicBezTo>
                      <a:pt x="20" y="16"/>
                      <a:pt x="30" y="15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589"/>
              <p:cNvSpPr/>
              <p:nvPr/>
            </p:nvSpPr>
            <p:spPr bwMode="auto">
              <a:xfrm>
                <a:off x="3429" y="1381"/>
                <a:ext cx="124" cy="94"/>
              </a:xfrm>
              <a:custGeom>
                <a:avLst/>
                <a:gdLst>
                  <a:gd name="T0" fmla="*/ 28 w 46"/>
                  <a:gd name="T1" fmla="*/ 35 h 35"/>
                  <a:gd name="T2" fmla="*/ 26 w 46"/>
                  <a:gd name="T3" fmla="*/ 23 h 35"/>
                  <a:gd name="T4" fmla="*/ 27 w 46"/>
                  <a:gd name="T5" fmla="*/ 18 h 35"/>
                  <a:gd name="T6" fmla="*/ 27 w 46"/>
                  <a:gd name="T7" fmla="*/ 17 h 35"/>
                  <a:gd name="T8" fmla="*/ 32 w 46"/>
                  <a:gd name="T9" fmla="*/ 19 h 35"/>
                  <a:gd name="T10" fmla="*/ 32 w 46"/>
                  <a:gd name="T11" fmla="*/ 21 h 35"/>
                  <a:gd name="T12" fmla="*/ 33 w 46"/>
                  <a:gd name="T13" fmla="*/ 21 h 35"/>
                  <a:gd name="T14" fmla="*/ 33 w 46"/>
                  <a:gd name="T15" fmla="*/ 18 h 35"/>
                  <a:gd name="T16" fmla="*/ 32 w 46"/>
                  <a:gd name="T17" fmla="*/ 17 h 35"/>
                  <a:gd name="T18" fmla="*/ 29 w 46"/>
                  <a:gd name="T19" fmla="*/ 10 h 35"/>
                  <a:gd name="T20" fmla="*/ 26 w 46"/>
                  <a:gd name="T21" fmla="*/ 5 h 35"/>
                  <a:gd name="T22" fmla="*/ 34 w 46"/>
                  <a:gd name="T23" fmla="*/ 6 h 35"/>
                  <a:gd name="T24" fmla="*/ 36 w 46"/>
                  <a:gd name="T25" fmla="*/ 5 h 35"/>
                  <a:gd name="T26" fmla="*/ 37 w 46"/>
                  <a:gd name="T27" fmla="*/ 5 h 35"/>
                  <a:gd name="T28" fmla="*/ 41 w 46"/>
                  <a:gd name="T29" fmla="*/ 6 h 35"/>
                  <a:gd name="T30" fmla="*/ 45 w 46"/>
                  <a:gd name="T31" fmla="*/ 8 h 35"/>
                  <a:gd name="T32" fmla="*/ 46 w 46"/>
                  <a:gd name="T33" fmla="*/ 7 h 35"/>
                  <a:gd name="T34" fmla="*/ 36 w 46"/>
                  <a:gd name="T35" fmla="*/ 3 h 35"/>
                  <a:gd name="T36" fmla="*/ 28 w 46"/>
                  <a:gd name="T37" fmla="*/ 2 h 35"/>
                  <a:gd name="T38" fmla="*/ 28 w 46"/>
                  <a:gd name="T39" fmla="*/ 1 h 35"/>
                  <a:gd name="T40" fmla="*/ 22 w 46"/>
                  <a:gd name="T41" fmla="*/ 2 h 35"/>
                  <a:gd name="T42" fmla="*/ 20 w 46"/>
                  <a:gd name="T43" fmla="*/ 5 h 35"/>
                  <a:gd name="T44" fmla="*/ 9 w 46"/>
                  <a:gd name="T45" fmla="*/ 8 h 35"/>
                  <a:gd name="T46" fmla="*/ 0 w 46"/>
                  <a:gd name="T47" fmla="*/ 12 h 35"/>
                  <a:gd name="T48" fmla="*/ 1 w 46"/>
                  <a:gd name="T49" fmla="*/ 13 h 35"/>
                  <a:gd name="T50" fmla="*/ 7 w 46"/>
                  <a:gd name="T51" fmla="*/ 15 h 35"/>
                  <a:gd name="T52" fmla="*/ 4 w 46"/>
                  <a:gd name="T53" fmla="*/ 25 h 35"/>
                  <a:gd name="T54" fmla="*/ 5 w 46"/>
                  <a:gd name="T55" fmla="*/ 25 h 35"/>
                  <a:gd name="T56" fmla="*/ 15 w 46"/>
                  <a:gd name="T57" fmla="*/ 18 h 35"/>
                  <a:gd name="T58" fmla="*/ 16 w 46"/>
                  <a:gd name="T59" fmla="*/ 18 h 35"/>
                  <a:gd name="T60" fmla="*/ 17 w 46"/>
                  <a:gd name="T61" fmla="*/ 25 h 35"/>
                  <a:gd name="T62" fmla="*/ 18 w 46"/>
                  <a:gd name="T63" fmla="*/ 25 h 35"/>
                  <a:gd name="T64" fmla="*/ 21 w 46"/>
                  <a:gd name="T65" fmla="*/ 34 h 35"/>
                  <a:gd name="T66" fmla="*/ 28 w 46"/>
                  <a:gd name="T67" fmla="*/ 35 h 35"/>
                  <a:gd name="T68" fmla="*/ 28 w 46"/>
                  <a:gd name="T6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6" h="35">
                    <a:moveTo>
                      <a:pt x="28" y="35"/>
                    </a:moveTo>
                    <a:cubicBezTo>
                      <a:pt x="25" y="31"/>
                      <a:pt x="21" y="28"/>
                      <a:pt x="26" y="23"/>
                    </a:cubicBezTo>
                    <a:cubicBezTo>
                      <a:pt x="27" y="21"/>
                      <a:pt x="24" y="19"/>
                      <a:pt x="27" y="18"/>
                    </a:cubicBezTo>
                    <a:cubicBezTo>
                      <a:pt x="27" y="18"/>
                      <a:pt x="27" y="18"/>
                      <a:pt x="27" y="17"/>
                    </a:cubicBezTo>
                    <a:cubicBezTo>
                      <a:pt x="28" y="15"/>
                      <a:pt x="30" y="18"/>
                      <a:pt x="32" y="19"/>
                    </a:cubicBezTo>
                    <a:cubicBezTo>
                      <a:pt x="32" y="20"/>
                      <a:pt x="32" y="21"/>
                      <a:pt x="32" y="21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0"/>
                      <a:pt x="33" y="19"/>
                      <a:pt x="33" y="18"/>
                    </a:cubicBezTo>
                    <a:cubicBezTo>
                      <a:pt x="33" y="18"/>
                      <a:pt x="33" y="18"/>
                      <a:pt x="32" y="17"/>
                    </a:cubicBezTo>
                    <a:cubicBezTo>
                      <a:pt x="32" y="14"/>
                      <a:pt x="31" y="12"/>
                      <a:pt x="29" y="10"/>
                    </a:cubicBezTo>
                    <a:cubicBezTo>
                      <a:pt x="28" y="9"/>
                      <a:pt x="26" y="5"/>
                      <a:pt x="26" y="5"/>
                    </a:cubicBezTo>
                    <a:cubicBezTo>
                      <a:pt x="29" y="5"/>
                      <a:pt x="31" y="7"/>
                      <a:pt x="34" y="6"/>
                    </a:cubicBezTo>
                    <a:cubicBezTo>
                      <a:pt x="35" y="6"/>
                      <a:pt x="36" y="6"/>
                      <a:pt x="36" y="5"/>
                    </a:cubicBezTo>
                    <a:cubicBezTo>
                      <a:pt x="36" y="5"/>
                      <a:pt x="36" y="5"/>
                      <a:pt x="37" y="5"/>
                    </a:cubicBezTo>
                    <a:cubicBezTo>
                      <a:pt x="38" y="5"/>
                      <a:pt x="39" y="6"/>
                      <a:pt x="41" y="6"/>
                    </a:cubicBezTo>
                    <a:cubicBezTo>
                      <a:pt x="43" y="7"/>
                      <a:pt x="45" y="8"/>
                      <a:pt x="45" y="8"/>
                    </a:cubicBezTo>
                    <a:cubicBezTo>
                      <a:pt x="46" y="8"/>
                      <a:pt x="46" y="7"/>
                      <a:pt x="46" y="7"/>
                    </a:cubicBezTo>
                    <a:cubicBezTo>
                      <a:pt x="43" y="6"/>
                      <a:pt x="40" y="3"/>
                      <a:pt x="36" y="3"/>
                    </a:cubicBezTo>
                    <a:cubicBezTo>
                      <a:pt x="34" y="3"/>
                      <a:pt x="31" y="3"/>
                      <a:pt x="28" y="2"/>
                    </a:cubicBezTo>
                    <a:cubicBezTo>
                      <a:pt x="29" y="2"/>
                      <a:pt x="29" y="1"/>
                      <a:pt x="28" y="1"/>
                    </a:cubicBezTo>
                    <a:cubicBezTo>
                      <a:pt x="26" y="1"/>
                      <a:pt x="24" y="0"/>
                      <a:pt x="22" y="2"/>
                    </a:cubicBezTo>
                    <a:cubicBezTo>
                      <a:pt x="21" y="2"/>
                      <a:pt x="23" y="5"/>
                      <a:pt x="20" y="5"/>
                    </a:cubicBezTo>
                    <a:cubicBezTo>
                      <a:pt x="16" y="4"/>
                      <a:pt x="13" y="9"/>
                      <a:pt x="9" y="8"/>
                    </a:cubicBezTo>
                    <a:cubicBezTo>
                      <a:pt x="6" y="8"/>
                      <a:pt x="2" y="11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3" y="13"/>
                      <a:pt x="9" y="11"/>
                      <a:pt x="7" y="15"/>
                    </a:cubicBezTo>
                    <a:cubicBezTo>
                      <a:pt x="6" y="18"/>
                      <a:pt x="5" y="22"/>
                      <a:pt x="4" y="25"/>
                    </a:cubicBezTo>
                    <a:cubicBezTo>
                      <a:pt x="4" y="25"/>
                      <a:pt x="5" y="26"/>
                      <a:pt x="5" y="25"/>
                    </a:cubicBezTo>
                    <a:cubicBezTo>
                      <a:pt x="7" y="20"/>
                      <a:pt x="9" y="17"/>
                      <a:pt x="15" y="18"/>
                    </a:cubicBezTo>
                    <a:cubicBezTo>
                      <a:pt x="15" y="18"/>
                      <a:pt x="17" y="18"/>
                      <a:pt x="16" y="18"/>
                    </a:cubicBezTo>
                    <a:cubicBezTo>
                      <a:pt x="19" y="16"/>
                      <a:pt x="18" y="24"/>
                      <a:pt x="17" y="25"/>
                    </a:cubicBezTo>
                    <a:cubicBezTo>
                      <a:pt x="17" y="25"/>
                      <a:pt x="17" y="25"/>
                      <a:pt x="18" y="25"/>
                    </a:cubicBezTo>
                    <a:cubicBezTo>
                      <a:pt x="22" y="28"/>
                      <a:pt x="19" y="31"/>
                      <a:pt x="21" y="34"/>
                    </a:cubicBezTo>
                    <a:cubicBezTo>
                      <a:pt x="23" y="35"/>
                      <a:pt x="26" y="35"/>
                      <a:pt x="28" y="35"/>
                    </a:cubicBezTo>
                    <a:cubicBezTo>
                      <a:pt x="28" y="35"/>
                      <a:pt x="29" y="35"/>
                      <a:pt x="28" y="35"/>
                    </a:cubicBezTo>
                    <a:close/>
                  </a:path>
                </a:pathLst>
              </a:custGeom>
              <a:solidFill>
                <a:srgbClr val="90D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590"/>
              <p:cNvSpPr/>
              <p:nvPr/>
            </p:nvSpPr>
            <p:spPr bwMode="auto">
              <a:xfrm>
                <a:off x="3400" y="1319"/>
                <a:ext cx="91" cy="73"/>
              </a:xfrm>
              <a:custGeom>
                <a:avLst/>
                <a:gdLst>
                  <a:gd name="T0" fmla="*/ 33 w 34"/>
                  <a:gd name="T1" fmla="*/ 16 h 27"/>
                  <a:gd name="T2" fmla="*/ 27 w 34"/>
                  <a:gd name="T3" fmla="*/ 1 h 27"/>
                  <a:gd name="T4" fmla="*/ 26 w 34"/>
                  <a:gd name="T5" fmla="*/ 1 h 27"/>
                  <a:gd name="T6" fmla="*/ 25 w 34"/>
                  <a:gd name="T7" fmla="*/ 9 h 27"/>
                  <a:gd name="T8" fmla="*/ 23 w 34"/>
                  <a:gd name="T9" fmla="*/ 7 h 27"/>
                  <a:gd name="T10" fmla="*/ 21 w 34"/>
                  <a:gd name="T11" fmla="*/ 6 h 27"/>
                  <a:gd name="T12" fmla="*/ 20 w 34"/>
                  <a:gd name="T13" fmla="*/ 7 h 27"/>
                  <a:gd name="T14" fmla="*/ 21 w 34"/>
                  <a:gd name="T15" fmla="*/ 7 h 27"/>
                  <a:gd name="T16" fmla="*/ 20 w 34"/>
                  <a:gd name="T17" fmla="*/ 9 h 27"/>
                  <a:gd name="T18" fmla="*/ 20 w 34"/>
                  <a:gd name="T19" fmla="*/ 7 h 27"/>
                  <a:gd name="T20" fmla="*/ 19 w 34"/>
                  <a:gd name="T21" fmla="*/ 8 h 27"/>
                  <a:gd name="T22" fmla="*/ 14 w 34"/>
                  <a:gd name="T23" fmla="*/ 10 h 27"/>
                  <a:gd name="T24" fmla="*/ 13 w 34"/>
                  <a:gd name="T25" fmla="*/ 11 h 27"/>
                  <a:gd name="T26" fmla="*/ 14 w 34"/>
                  <a:gd name="T27" fmla="*/ 12 h 27"/>
                  <a:gd name="T28" fmla="*/ 16 w 34"/>
                  <a:gd name="T29" fmla="*/ 16 h 27"/>
                  <a:gd name="T30" fmla="*/ 13 w 34"/>
                  <a:gd name="T31" fmla="*/ 18 h 27"/>
                  <a:gd name="T32" fmla="*/ 7 w 34"/>
                  <a:gd name="T33" fmla="*/ 18 h 27"/>
                  <a:gd name="T34" fmla="*/ 1 w 34"/>
                  <a:gd name="T35" fmla="*/ 19 h 27"/>
                  <a:gd name="T36" fmla="*/ 1 w 34"/>
                  <a:gd name="T37" fmla="*/ 20 h 27"/>
                  <a:gd name="T38" fmla="*/ 9 w 34"/>
                  <a:gd name="T39" fmla="*/ 21 h 27"/>
                  <a:gd name="T40" fmla="*/ 13 w 34"/>
                  <a:gd name="T41" fmla="*/ 24 h 27"/>
                  <a:gd name="T42" fmla="*/ 22 w 34"/>
                  <a:gd name="T43" fmla="*/ 23 h 27"/>
                  <a:gd name="T44" fmla="*/ 33 w 34"/>
                  <a:gd name="T45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27">
                    <a:moveTo>
                      <a:pt x="33" y="16"/>
                    </a:moveTo>
                    <a:cubicBezTo>
                      <a:pt x="34" y="11"/>
                      <a:pt x="28" y="6"/>
                      <a:pt x="27" y="1"/>
                    </a:cubicBezTo>
                    <a:cubicBezTo>
                      <a:pt x="27" y="0"/>
                      <a:pt x="26" y="0"/>
                      <a:pt x="26" y="1"/>
                    </a:cubicBezTo>
                    <a:cubicBezTo>
                      <a:pt x="26" y="4"/>
                      <a:pt x="25" y="6"/>
                      <a:pt x="25" y="9"/>
                    </a:cubicBezTo>
                    <a:cubicBezTo>
                      <a:pt x="24" y="8"/>
                      <a:pt x="24" y="8"/>
                      <a:pt x="23" y="7"/>
                    </a:cubicBezTo>
                    <a:cubicBezTo>
                      <a:pt x="23" y="7"/>
                      <a:pt x="22" y="6"/>
                      <a:pt x="21" y="6"/>
                    </a:cubicBezTo>
                    <a:cubicBezTo>
                      <a:pt x="21" y="6"/>
                      <a:pt x="20" y="6"/>
                      <a:pt x="20" y="7"/>
                    </a:cubicBezTo>
                    <a:cubicBezTo>
                      <a:pt x="20" y="7"/>
                      <a:pt x="21" y="7"/>
                      <a:pt x="21" y="7"/>
                    </a:cubicBezTo>
                    <a:cubicBezTo>
                      <a:pt x="21" y="8"/>
                      <a:pt x="20" y="8"/>
                      <a:pt x="20" y="9"/>
                    </a:cubicBezTo>
                    <a:cubicBezTo>
                      <a:pt x="20" y="8"/>
                      <a:pt x="19" y="7"/>
                      <a:pt x="20" y="7"/>
                    </a:cubicBezTo>
                    <a:cubicBezTo>
                      <a:pt x="19" y="7"/>
                      <a:pt x="19" y="7"/>
                      <a:pt x="19" y="8"/>
                    </a:cubicBezTo>
                    <a:cubicBezTo>
                      <a:pt x="17" y="10"/>
                      <a:pt x="16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4" y="12"/>
                      <a:pt x="14" y="12"/>
                    </a:cubicBezTo>
                    <a:cubicBezTo>
                      <a:pt x="14" y="13"/>
                      <a:pt x="15" y="14"/>
                      <a:pt x="16" y="16"/>
                    </a:cubicBezTo>
                    <a:cubicBezTo>
                      <a:pt x="18" y="18"/>
                      <a:pt x="16" y="18"/>
                      <a:pt x="13" y="18"/>
                    </a:cubicBezTo>
                    <a:cubicBezTo>
                      <a:pt x="11" y="17"/>
                      <a:pt x="9" y="18"/>
                      <a:pt x="7" y="18"/>
                    </a:cubicBezTo>
                    <a:cubicBezTo>
                      <a:pt x="4" y="19"/>
                      <a:pt x="3" y="17"/>
                      <a:pt x="1" y="19"/>
                    </a:cubicBezTo>
                    <a:cubicBezTo>
                      <a:pt x="0" y="19"/>
                      <a:pt x="0" y="20"/>
                      <a:pt x="1" y="20"/>
                    </a:cubicBezTo>
                    <a:cubicBezTo>
                      <a:pt x="3" y="21"/>
                      <a:pt x="6" y="21"/>
                      <a:pt x="9" y="21"/>
                    </a:cubicBezTo>
                    <a:cubicBezTo>
                      <a:pt x="13" y="22"/>
                      <a:pt x="13" y="21"/>
                      <a:pt x="13" y="24"/>
                    </a:cubicBezTo>
                    <a:cubicBezTo>
                      <a:pt x="14" y="27"/>
                      <a:pt x="21" y="24"/>
                      <a:pt x="22" y="23"/>
                    </a:cubicBezTo>
                    <a:cubicBezTo>
                      <a:pt x="27" y="21"/>
                      <a:pt x="32" y="22"/>
                      <a:pt x="33" y="16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591"/>
              <p:cNvSpPr/>
              <p:nvPr/>
            </p:nvSpPr>
            <p:spPr bwMode="auto">
              <a:xfrm>
                <a:off x="3454" y="13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592"/>
              <p:cNvSpPr/>
              <p:nvPr/>
            </p:nvSpPr>
            <p:spPr bwMode="auto">
              <a:xfrm>
                <a:off x="3480" y="1292"/>
                <a:ext cx="62" cy="59"/>
              </a:xfrm>
              <a:custGeom>
                <a:avLst/>
                <a:gdLst>
                  <a:gd name="T0" fmla="*/ 15 w 23"/>
                  <a:gd name="T1" fmla="*/ 7 h 22"/>
                  <a:gd name="T2" fmla="*/ 17 w 23"/>
                  <a:gd name="T3" fmla="*/ 6 h 22"/>
                  <a:gd name="T4" fmla="*/ 22 w 23"/>
                  <a:gd name="T5" fmla="*/ 6 h 22"/>
                  <a:gd name="T6" fmla="*/ 22 w 23"/>
                  <a:gd name="T7" fmla="*/ 5 h 22"/>
                  <a:gd name="T8" fmla="*/ 10 w 23"/>
                  <a:gd name="T9" fmla="*/ 2 h 22"/>
                  <a:gd name="T10" fmla="*/ 5 w 23"/>
                  <a:gd name="T11" fmla="*/ 6 h 22"/>
                  <a:gd name="T12" fmla="*/ 2 w 23"/>
                  <a:gd name="T13" fmla="*/ 12 h 22"/>
                  <a:gd name="T14" fmla="*/ 2 w 23"/>
                  <a:gd name="T15" fmla="*/ 13 h 22"/>
                  <a:gd name="T16" fmla="*/ 1 w 23"/>
                  <a:gd name="T17" fmla="*/ 21 h 22"/>
                  <a:gd name="T18" fmla="*/ 2 w 23"/>
                  <a:gd name="T19" fmla="*/ 21 h 22"/>
                  <a:gd name="T20" fmla="*/ 15 w 23"/>
                  <a:gd name="T21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22">
                    <a:moveTo>
                      <a:pt x="15" y="7"/>
                    </a:moveTo>
                    <a:cubicBezTo>
                      <a:pt x="16" y="7"/>
                      <a:pt x="16" y="7"/>
                      <a:pt x="17" y="6"/>
                    </a:cubicBezTo>
                    <a:cubicBezTo>
                      <a:pt x="20" y="5"/>
                      <a:pt x="20" y="5"/>
                      <a:pt x="22" y="6"/>
                    </a:cubicBezTo>
                    <a:cubicBezTo>
                      <a:pt x="23" y="6"/>
                      <a:pt x="23" y="5"/>
                      <a:pt x="22" y="5"/>
                    </a:cubicBezTo>
                    <a:cubicBezTo>
                      <a:pt x="19" y="3"/>
                      <a:pt x="14" y="0"/>
                      <a:pt x="10" y="2"/>
                    </a:cubicBezTo>
                    <a:cubicBezTo>
                      <a:pt x="8" y="2"/>
                      <a:pt x="7" y="4"/>
                      <a:pt x="5" y="6"/>
                    </a:cubicBezTo>
                    <a:cubicBezTo>
                      <a:pt x="3" y="8"/>
                      <a:pt x="3" y="10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5"/>
                      <a:pt x="0" y="18"/>
                      <a:pt x="1" y="21"/>
                    </a:cubicBezTo>
                    <a:cubicBezTo>
                      <a:pt x="1" y="22"/>
                      <a:pt x="2" y="22"/>
                      <a:pt x="2" y="21"/>
                    </a:cubicBezTo>
                    <a:cubicBezTo>
                      <a:pt x="2" y="13"/>
                      <a:pt x="5" y="5"/>
                      <a:pt x="15" y="7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593"/>
              <p:cNvSpPr/>
              <p:nvPr/>
            </p:nvSpPr>
            <p:spPr bwMode="auto">
              <a:xfrm>
                <a:off x="3512" y="1349"/>
                <a:ext cx="57" cy="35"/>
              </a:xfrm>
              <a:custGeom>
                <a:avLst/>
                <a:gdLst>
                  <a:gd name="T0" fmla="*/ 21 w 21"/>
                  <a:gd name="T1" fmla="*/ 12 h 13"/>
                  <a:gd name="T2" fmla="*/ 11 w 21"/>
                  <a:gd name="T3" fmla="*/ 8 h 13"/>
                  <a:gd name="T4" fmla="*/ 18 w 21"/>
                  <a:gd name="T5" fmla="*/ 1 h 13"/>
                  <a:gd name="T6" fmla="*/ 17 w 21"/>
                  <a:gd name="T7" fmla="*/ 1 h 13"/>
                  <a:gd name="T8" fmla="*/ 14 w 21"/>
                  <a:gd name="T9" fmla="*/ 4 h 13"/>
                  <a:gd name="T10" fmla="*/ 9 w 21"/>
                  <a:gd name="T11" fmla="*/ 6 h 13"/>
                  <a:gd name="T12" fmla="*/ 1 w 21"/>
                  <a:gd name="T13" fmla="*/ 11 h 13"/>
                  <a:gd name="T14" fmla="*/ 1 w 21"/>
                  <a:gd name="T15" fmla="*/ 12 h 13"/>
                  <a:gd name="T16" fmla="*/ 12 w 21"/>
                  <a:gd name="T17" fmla="*/ 11 h 13"/>
                  <a:gd name="T18" fmla="*/ 20 w 21"/>
                  <a:gd name="T19" fmla="*/ 13 h 13"/>
                  <a:gd name="T20" fmla="*/ 21 w 21"/>
                  <a:gd name="T2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3">
                    <a:moveTo>
                      <a:pt x="21" y="12"/>
                    </a:moveTo>
                    <a:cubicBezTo>
                      <a:pt x="19" y="9"/>
                      <a:pt x="14" y="9"/>
                      <a:pt x="11" y="8"/>
                    </a:cubicBezTo>
                    <a:cubicBezTo>
                      <a:pt x="14" y="6"/>
                      <a:pt x="17" y="5"/>
                      <a:pt x="18" y="1"/>
                    </a:cubicBezTo>
                    <a:cubicBezTo>
                      <a:pt x="18" y="0"/>
                      <a:pt x="17" y="0"/>
                      <a:pt x="17" y="1"/>
                    </a:cubicBezTo>
                    <a:cubicBezTo>
                      <a:pt x="16" y="2"/>
                      <a:pt x="15" y="3"/>
                      <a:pt x="14" y="4"/>
                    </a:cubicBezTo>
                    <a:cubicBezTo>
                      <a:pt x="12" y="4"/>
                      <a:pt x="10" y="5"/>
                      <a:pt x="9" y="6"/>
                    </a:cubicBezTo>
                    <a:cubicBezTo>
                      <a:pt x="6" y="8"/>
                      <a:pt x="3" y="9"/>
                      <a:pt x="1" y="11"/>
                    </a:cubicBezTo>
                    <a:cubicBezTo>
                      <a:pt x="0" y="11"/>
                      <a:pt x="1" y="12"/>
                      <a:pt x="1" y="12"/>
                    </a:cubicBezTo>
                    <a:cubicBezTo>
                      <a:pt x="5" y="10"/>
                      <a:pt x="8" y="10"/>
                      <a:pt x="12" y="11"/>
                    </a:cubicBezTo>
                    <a:cubicBezTo>
                      <a:pt x="15" y="12"/>
                      <a:pt x="18" y="12"/>
                      <a:pt x="20" y="13"/>
                    </a:cubicBezTo>
                    <a:cubicBezTo>
                      <a:pt x="21" y="13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594"/>
              <p:cNvSpPr/>
              <p:nvPr/>
            </p:nvSpPr>
            <p:spPr bwMode="auto">
              <a:xfrm>
                <a:off x="3446" y="1384"/>
                <a:ext cx="74" cy="61"/>
              </a:xfrm>
              <a:custGeom>
                <a:avLst/>
                <a:gdLst>
                  <a:gd name="T0" fmla="*/ 27 w 28"/>
                  <a:gd name="T1" fmla="*/ 21 h 23"/>
                  <a:gd name="T2" fmla="*/ 25 w 28"/>
                  <a:gd name="T3" fmla="*/ 11 h 23"/>
                  <a:gd name="T4" fmla="*/ 16 w 28"/>
                  <a:gd name="T5" fmla="*/ 1 h 23"/>
                  <a:gd name="T6" fmla="*/ 15 w 28"/>
                  <a:gd name="T7" fmla="*/ 1 h 23"/>
                  <a:gd name="T8" fmla="*/ 8 w 28"/>
                  <a:gd name="T9" fmla="*/ 6 h 23"/>
                  <a:gd name="T10" fmla="*/ 2 w 28"/>
                  <a:gd name="T11" fmla="*/ 14 h 23"/>
                  <a:gd name="T12" fmla="*/ 2 w 28"/>
                  <a:gd name="T13" fmla="*/ 15 h 23"/>
                  <a:gd name="T14" fmla="*/ 9 w 28"/>
                  <a:gd name="T15" fmla="*/ 12 h 23"/>
                  <a:gd name="T16" fmla="*/ 12 w 28"/>
                  <a:gd name="T17" fmla="*/ 13 h 23"/>
                  <a:gd name="T18" fmla="*/ 13 w 28"/>
                  <a:gd name="T19" fmla="*/ 14 h 23"/>
                  <a:gd name="T20" fmla="*/ 13 w 28"/>
                  <a:gd name="T21" fmla="*/ 22 h 23"/>
                  <a:gd name="T22" fmla="*/ 14 w 28"/>
                  <a:gd name="T23" fmla="*/ 22 h 23"/>
                  <a:gd name="T24" fmla="*/ 16 w 28"/>
                  <a:gd name="T25" fmla="*/ 16 h 23"/>
                  <a:gd name="T26" fmla="*/ 19 w 28"/>
                  <a:gd name="T27" fmla="*/ 10 h 23"/>
                  <a:gd name="T28" fmla="*/ 24 w 28"/>
                  <a:gd name="T29" fmla="*/ 14 h 23"/>
                  <a:gd name="T30" fmla="*/ 26 w 28"/>
                  <a:gd name="T31" fmla="*/ 21 h 23"/>
                  <a:gd name="T32" fmla="*/ 27 w 28"/>
                  <a:gd name="T33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3">
                    <a:moveTo>
                      <a:pt x="27" y="21"/>
                    </a:moveTo>
                    <a:cubicBezTo>
                      <a:pt x="28" y="18"/>
                      <a:pt x="27" y="14"/>
                      <a:pt x="25" y="11"/>
                    </a:cubicBezTo>
                    <a:cubicBezTo>
                      <a:pt x="23" y="7"/>
                      <a:pt x="18" y="5"/>
                      <a:pt x="16" y="1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13" y="3"/>
                      <a:pt x="11" y="4"/>
                      <a:pt x="8" y="6"/>
                    </a:cubicBezTo>
                    <a:cubicBezTo>
                      <a:pt x="4" y="7"/>
                      <a:pt x="0" y="9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3"/>
                      <a:pt x="7" y="9"/>
                      <a:pt x="9" y="12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3" y="12"/>
                      <a:pt x="14" y="10"/>
                      <a:pt x="13" y="14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2"/>
                      <a:pt x="14" y="23"/>
                      <a:pt x="14" y="22"/>
                    </a:cubicBezTo>
                    <a:cubicBezTo>
                      <a:pt x="15" y="20"/>
                      <a:pt x="16" y="18"/>
                      <a:pt x="16" y="16"/>
                    </a:cubicBezTo>
                    <a:cubicBezTo>
                      <a:pt x="16" y="13"/>
                      <a:pt x="19" y="13"/>
                      <a:pt x="19" y="10"/>
                    </a:cubicBezTo>
                    <a:cubicBezTo>
                      <a:pt x="20" y="7"/>
                      <a:pt x="24" y="13"/>
                      <a:pt x="24" y="14"/>
                    </a:cubicBezTo>
                    <a:cubicBezTo>
                      <a:pt x="25" y="17"/>
                      <a:pt x="26" y="19"/>
                      <a:pt x="26" y="21"/>
                    </a:cubicBezTo>
                    <a:cubicBezTo>
                      <a:pt x="26" y="22"/>
                      <a:pt x="27" y="22"/>
                      <a:pt x="27" y="21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595"/>
              <p:cNvSpPr/>
              <p:nvPr/>
            </p:nvSpPr>
            <p:spPr bwMode="auto">
              <a:xfrm>
                <a:off x="3483" y="1384"/>
                <a:ext cx="56" cy="13"/>
              </a:xfrm>
              <a:custGeom>
                <a:avLst/>
                <a:gdLst>
                  <a:gd name="T0" fmla="*/ 20 w 21"/>
                  <a:gd name="T1" fmla="*/ 3 h 5"/>
                  <a:gd name="T2" fmla="*/ 11 w 21"/>
                  <a:gd name="T3" fmla="*/ 1 h 5"/>
                  <a:gd name="T4" fmla="*/ 6 w 21"/>
                  <a:gd name="T5" fmla="*/ 0 h 5"/>
                  <a:gd name="T6" fmla="*/ 3 w 21"/>
                  <a:gd name="T7" fmla="*/ 1 h 5"/>
                  <a:gd name="T8" fmla="*/ 3 w 21"/>
                  <a:gd name="T9" fmla="*/ 1 h 5"/>
                  <a:gd name="T10" fmla="*/ 3 w 21"/>
                  <a:gd name="T11" fmla="*/ 0 h 5"/>
                  <a:gd name="T12" fmla="*/ 0 w 21"/>
                  <a:gd name="T13" fmla="*/ 1 h 5"/>
                  <a:gd name="T14" fmla="*/ 0 w 21"/>
                  <a:gd name="T15" fmla="*/ 2 h 5"/>
                  <a:gd name="T16" fmla="*/ 2 w 21"/>
                  <a:gd name="T17" fmla="*/ 2 h 5"/>
                  <a:gd name="T18" fmla="*/ 3 w 21"/>
                  <a:gd name="T19" fmla="*/ 2 h 5"/>
                  <a:gd name="T20" fmla="*/ 7 w 21"/>
                  <a:gd name="T21" fmla="*/ 3 h 5"/>
                  <a:gd name="T22" fmla="*/ 20 w 21"/>
                  <a:gd name="T23" fmla="*/ 5 h 5"/>
                  <a:gd name="T24" fmla="*/ 20 w 21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5">
                    <a:moveTo>
                      <a:pt x="20" y="3"/>
                    </a:moveTo>
                    <a:cubicBezTo>
                      <a:pt x="17" y="2"/>
                      <a:pt x="14" y="2"/>
                      <a:pt x="11" y="1"/>
                    </a:cubicBezTo>
                    <a:cubicBezTo>
                      <a:pt x="9" y="0"/>
                      <a:pt x="7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11" y="4"/>
                      <a:pt x="16" y="4"/>
                      <a:pt x="20" y="5"/>
                    </a:cubicBezTo>
                    <a:cubicBezTo>
                      <a:pt x="21" y="5"/>
                      <a:pt x="21" y="4"/>
                      <a:pt x="20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596"/>
              <p:cNvSpPr/>
              <p:nvPr/>
            </p:nvSpPr>
            <p:spPr bwMode="auto">
              <a:xfrm>
                <a:off x="3411" y="1284"/>
                <a:ext cx="61" cy="38"/>
              </a:xfrm>
              <a:custGeom>
                <a:avLst/>
                <a:gdLst>
                  <a:gd name="T0" fmla="*/ 23 w 23"/>
                  <a:gd name="T1" fmla="*/ 3 h 14"/>
                  <a:gd name="T2" fmla="*/ 19 w 23"/>
                  <a:gd name="T3" fmla="*/ 1 h 14"/>
                  <a:gd name="T4" fmla="*/ 18 w 23"/>
                  <a:gd name="T5" fmla="*/ 1 h 14"/>
                  <a:gd name="T6" fmla="*/ 18 w 23"/>
                  <a:gd name="T7" fmla="*/ 1 h 14"/>
                  <a:gd name="T8" fmla="*/ 6 w 23"/>
                  <a:gd name="T9" fmla="*/ 2 h 14"/>
                  <a:gd name="T10" fmla="*/ 1 w 23"/>
                  <a:gd name="T11" fmla="*/ 13 h 14"/>
                  <a:gd name="T12" fmla="*/ 2 w 23"/>
                  <a:gd name="T13" fmla="*/ 14 h 14"/>
                  <a:gd name="T14" fmla="*/ 6 w 23"/>
                  <a:gd name="T15" fmla="*/ 7 h 14"/>
                  <a:gd name="T16" fmla="*/ 12 w 23"/>
                  <a:gd name="T17" fmla="*/ 4 h 14"/>
                  <a:gd name="T18" fmla="*/ 15 w 23"/>
                  <a:gd name="T19" fmla="*/ 2 h 14"/>
                  <a:gd name="T20" fmla="*/ 15 w 23"/>
                  <a:gd name="T21" fmla="*/ 2 h 14"/>
                  <a:gd name="T22" fmla="*/ 18 w 23"/>
                  <a:gd name="T23" fmla="*/ 2 h 14"/>
                  <a:gd name="T24" fmla="*/ 19 w 23"/>
                  <a:gd name="T25" fmla="*/ 2 h 14"/>
                  <a:gd name="T26" fmla="*/ 19 w 23"/>
                  <a:gd name="T27" fmla="*/ 2 h 14"/>
                  <a:gd name="T28" fmla="*/ 22 w 23"/>
                  <a:gd name="T29" fmla="*/ 4 h 14"/>
                  <a:gd name="T30" fmla="*/ 23 w 23"/>
                  <a:gd name="T3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4">
                    <a:moveTo>
                      <a:pt x="23" y="3"/>
                    </a:moveTo>
                    <a:cubicBezTo>
                      <a:pt x="22" y="2"/>
                      <a:pt x="20" y="1"/>
                      <a:pt x="19" y="1"/>
                    </a:cubicBezTo>
                    <a:cubicBezTo>
                      <a:pt x="19" y="1"/>
                      <a:pt x="19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4" y="0"/>
                      <a:pt x="9" y="1"/>
                      <a:pt x="6" y="2"/>
                    </a:cubicBezTo>
                    <a:cubicBezTo>
                      <a:pt x="1" y="4"/>
                      <a:pt x="3" y="9"/>
                      <a:pt x="1" y="13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3" y="11"/>
                      <a:pt x="4" y="9"/>
                      <a:pt x="6" y="7"/>
                    </a:cubicBezTo>
                    <a:cubicBezTo>
                      <a:pt x="7" y="5"/>
                      <a:pt x="9" y="5"/>
                      <a:pt x="12" y="4"/>
                    </a:cubicBezTo>
                    <a:cubicBezTo>
                      <a:pt x="12" y="4"/>
                      <a:pt x="14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7" y="2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1" y="3"/>
                      <a:pt x="22" y="4"/>
                    </a:cubicBezTo>
                    <a:cubicBezTo>
                      <a:pt x="23" y="4"/>
                      <a:pt x="23" y="3"/>
                      <a:pt x="23" y="3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597"/>
              <p:cNvSpPr/>
              <p:nvPr/>
            </p:nvSpPr>
            <p:spPr bwMode="auto">
              <a:xfrm>
                <a:off x="3376" y="1346"/>
                <a:ext cx="51" cy="32"/>
              </a:xfrm>
              <a:custGeom>
                <a:avLst/>
                <a:gdLst>
                  <a:gd name="T0" fmla="*/ 19 w 19"/>
                  <a:gd name="T1" fmla="*/ 4 h 12"/>
                  <a:gd name="T2" fmla="*/ 11 w 19"/>
                  <a:gd name="T3" fmla="*/ 1 h 12"/>
                  <a:gd name="T4" fmla="*/ 3 w 19"/>
                  <a:gd name="T5" fmla="*/ 2 h 12"/>
                  <a:gd name="T6" fmla="*/ 0 w 19"/>
                  <a:gd name="T7" fmla="*/ 11 h 12"/>
                  <a:gd name="T8" fmla="*/ 1 w 19"/>
                  <a:gd name="T9" fmla="*/ 11 h 12"/>
                  <a:gd name="T10" fmla="*/ 3 w 19"/>
                  <a:gd name="T11" fmla="*/ 7 h 12"/>
                  <a:gd name="T12" fmla="*/ 7 w 19"/>
                  <a:gd name="T13" fmla="*/ 5 h 12"/>
                  <a:gd name="T14" fmla="*/ 12 w 19"/>
                  <a:gd name="T15" fmla="*/ 3 h 12"/>
                  <a:gd name="T16" fmla="*/ 18 w 19"/>
                  <a:gd name="T17" fmla="*/ 5 h 12"/>
                  <a:gd name="T18" fmla="*/ 19 w 19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2">
                    <a:moveTo>
                      <a:pt x="19" y="4"/>
                    </a:moveTo>
                    <a:cubicBezTo>
                      <a:pt x="16" y="3"/>
                      <a:pt x="13" y="1"/>
                      <a:pt x="11" y="1"/>
                    </a:cubicBezTo>
                    <a:cubicBezTo>
                      <a:pt x="8" y="1"/>
                      <a:pt x="6" y="0"/>
                      <a:pt x="3" y="2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2" y="8"/>
                      <a:pt x="3" y="7"/>
                    </a:cubicBezTo>
                    <a:cubicBezTo>
                      <a:pt x="4" y="5"/>
                      <a:pt x="6" y="6"/>
                      <a:pt x="7" y="5"/>
                    </a:cubicBezTo>
                    <a:cubicBezTo>
                      <a:pt x="9" y="4"/>
                      <a:pt x="10" y="2"/>
                      <a:pt x="12" y="3"/>
                    </a:cubicBezTo>
                    <a:cubicBezTo>
                      <a:pt x="14" y="3"/>
                      <a:pt x="16" y="4"/>
                      <a:pt x="18" y="5"/>
                    </a:cubicBezTo>
                    <a:cubicBezTo>
                      <a:pt x="19" y="5"/>
                      <a:pt x="19" y="5"/>
                      <a:pt x="19" y="4"/>
                    </a:cubicBezTo>
                    <a:close/>
                  </a:path>
                </a:pathLst>
              </a:custGeom>
              <a:solidFill>
                <a:srgbClr val="55B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598"/>
              <p:cNvSpPr/>
              <p:nvPr/>
            </p:nvSpPr>
            <p:spPr bwMode="auto">
              <a:xfrm>
                <a:off x="3462" y="1359"/>
                <a:ext cx="42" cy="43"/>
              </a:xfrm>
              <a:custGeom>
                <a:avLst/>
                <a:gdLst>
                  <a:gd name="T0" fmla="*/ 13 w 16"/>
                  <a:gd name="T1" fmla="*/ 14 h 16"/>
                  <a:gd name="T2" fmla="*/ 16 w 16"/>
                  <a:gd name="T3" fmla="*/ 7 h 16"/>
                  <a:gd name="T4" fmla="*/ 12 w 16"/>
                  <a:gd name="T5" fmla="*/ 3 h 16"/>
                  <a:gd name="T6" fmla="*/ 12 w 16"/>
                  <a:gd name="T7" fmla="*/ 2 h 16"/>
                  <a:gd name="T8" fmla="*/ 11 w 16"/>
                  <a:gd name="T9" fmla="*/ 2 h 16"/>
                  <a:gd name="T10" fmla="*/ 11 w 16"/>
                  <a:gd name="T11" fmla="*/ 2 h 16"/>
                  <a:gd name="T12" fmla="*/ 11 w 16"/>
                  <a:gd name="T13" fmla="*/ 1 h 16"/>
                  <a:gd name="T14" fmla="*/ 4 w 16"/>
                  <a:gd name="T15" fmla="*/ 2 h 16"/>
                  <a:gd name="T16" fmla="*/ 1 w 16"/>
                  <a:gd name="T17" fmla="*/ 5 h 16"/>
                  <a:gd name="T18" fmla="*/ 0 w 16"/>
                  <a:gd name="T19" fmla="*/ 7 h 16"/>
                  <a:gd name="T20" fmla="*/ 2 w 16"/>
                  <a:gd name="T21" fmla="*/ 14 h 16"/>
                  <a:gd name="T22" fmla="*/ 4 w 16"/>
                  <a:gd name="T23" fmla="*/ 15 h 16"/>
                  <a:gd name="T24" fmla="*/ 9 w 16"/>
                  <a:gd name="T25" fmla="*/ 15 h 16"/>
                  <a:gd name="T26" fmla="*/ 13 w 16"/>
                  <a:gd name="T2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6">
                    <a:moveTo>
                      <a:pt x="13" y="14"/>
                    </a:moveTo>
                    <a:cubicBezTo>
                      <a:pt x="14" y="13"/>
                      <a:pt x="16" y="10"/>
                      <a:pt x="16" y="7"/>
                    </a:cubicBezTo>
                    <a:cubicBezTo>
                      <a:pt x="16" y="5"/>
                      <a:pt x="13" y="5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6" y="0"/>
                      <a:pt x="4" y="2"/>
                    </a:cubicBezTo>
                    <a:cubicBezTo>
                      <a:pt x="3" y="3"/>
                      <a:pt x="3" y="4"/>
                      <a:pt x="1" y="5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10"/>
                      <a:pt x="1" y="12"/>
                      <a:pt x="2" y="14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6" y="15"/>
                      <a:pt x="7" y="15"/>
                      <a:pt x="9" y="15"/>
                    </a:cubicBezTo>
                    <a:cubicBezTo>
                      <a:pt x="11" y="16"/>
                      <a:pt x="11" y="16"/>
                      <a:pt x="13" y="14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599"/>
              <p:cNvSpPr/>
              <p:nvPr/>
            </p:nvSpPr>
            <p:spPr bwMode="auto">
              <a:xfrm>
                <a:off x="3515" y="1408"/>
                <a:ext cx="54" cy="21"/>
              </a:xfrm>
              <a:custGeom>
                <a:avLst/>
                <a:gdLst>
                  <a:gd name="T0" fmla="*/ 19 w 20"/>
                  <a:gd name="T1" fmla="*/ 2 h 8"/>
                  <a:gd name="T2" fmla="*/ 19 w 20"/>
                  <a:gd name="T3" fmla="*/ 1 h 8"/>
                  <a:gd name="T4" fmla="*/ 15 w 20"/>
                  <a:gd name="T5" fmla="*/ 1 h 8"/>
                  <a:gd name="T6" fmla="*/ 11 w 20"/>
                  <a:gd name="T7" fmla="*/ 0 h 8"/>
                  <a:gd name="T8" fmla="*/ 9 w 20"/>
                  <a:gd name="T9" fmla="*/ 1 h 8"/>
                  <a:gd name="T10" fmla="*/ 1 w 20"/>
                  <a:gd name="T11" fmla="*/ 4 h 8"/>
                  <a:gd name="T12" fmla="*/ 0 w 20"/>
                  <a:gd name="T13" fmla="*/ 5 h 8"/>
                  <a:gd name="T14" fmla="*/ 8 w 20"/>
                  <a:gd name="T15" fmla="*/ 8 h 8"/>
                  <a:gd name="T16" fmla="*/ 13 w 20"/>
                  <a:gd name="T17" fmla="*/ 6 h 8"/>
                  <a:gd name="T18" fmla="*/ 18 w 20"/>
                  <a:gd name="T19" fmla="*/ 2 h 8"/>
                  <a:gd name="T20" fmla="*/ 19 w 20"/>
                  <a:gd name="T2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8">
                    <a:moveTo>
                      <a:pt x="19" y="2"/>
                    </a:move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7" y="1"/>
                      <a:pt x="15" y="1"/>
                    </a:cubicBezTo>
                    <a:cubicBezTo>
                      <a:pt x="14" y="1"/>
                      <a:pt x="13" y="0"/>
                      <a:pt x="11" y="0"/>
                    </a:cubicBezTo>
                    <a:cubicBezTo>
                      <a:pt x="10" y="0"/>
                      <a:pt x="10" y="1"/>
                      <a:pt x="9" y="1"/>
                    </a:cubicBezTo>
                    <a:cubicBezTo>
                      <a:pt x="6" y="3"/>
                      <a:pt x="5" y="5"/>
                      <a:pt x="1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2" y="8"/>
                      <a:pt x="5" y="8"/>
                      <a:pt x="8" y="8"/>
                    </a:cubicBezTo>
                    <a:cubicBezTo>
                      <a:pt x="10" y="7"/>
                      <a:pt x="12" y="7"/>
                      <a:pt x="13" y="6"/>
                    </a:cubicBezTo>
                    <a:cubicBezTo>
                      <a:pt x="14" y="4"/>
                      <a:pt x="16" y="3"/>
                      <a:pt x="18" y="2"/>
                    </a:cubicBezTo>
                    <a:cubicBezTo>
                      <a:pt x="18" y="2"/>
                      <a:pt x="19" y="2"/>
                      <a:pt x="19" y="2"/>
                    </a:cubicBezTo>
                    <a:close/>
                  </a:path>
                </a:pathLst>
              </a:custGeom>
              <a:solidFill>
                <a:srgbClr val="F6E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600"/>
              <p:cNvSpPr/>
              <p:nvPr/>
            </p:nvSpPr>
            <p:spPr bwMode="auto">
              <a:xfrm>
                <a:off x="3480" y="1375"/>
                <a:ext cx="19" cy="14"/>
              </a:xfrm>
              <a:custGeom>
                <a:avLst/>
                <a:gdLst>
                  <a:gd name="T0" fmla="*/ 6 w 7"/>
                  <a:gd name="T1" fmla="*/ 4 h 5"/>
                  <a:gd name="T2" fmla="*/ 6 w 7"/>
                  <a:gd name="T3" fmla="*/ 2 h 5"/>
                  <a:gd name="T4" fmla="*/ 7 w 7"/>
                  <a:gd name="T5" fmla="*/ 2 h 5"/>
                  <a:gd name="T6" fmla="*/ 7 w 7"/>
                  <a:gd name="T7" fmla="*/ 1 h 5"/>
                  <a:gd name="T8" fmla="*/ 5 w 7"/>
                  <a:gd name="T9" fmla="*/ 1 h 5"/>
                  <a:gd name="T10" fmla="*/ 4 w 7"/>
                  <a:gd name="T11" fmla="*/ 1 h 5"/>
                  <a:gd name="T12" fmla="*/ 3 w 7"/>
                  <a:gd name="T13" fmla="*/ 0 h 5"/>
                  <a:gd name="T14" fmla="*/ 3 w 7"/>
                  <a:gd name="T15" fmla="*/ 0 h 5"/>
                  <a:gd name="T16" fmla="*/ 2 w 7"/>
                  <a:gd name="T17" fmla="*/ 0 h 5"/>
                  <a:gd name="T18" fmla="*/ 2 w 7"/>
                  <a:gd name="T19" fmla="*/ 0 h 5"/>
                  <a:gd name="T20" fmla="*/ 1 w 7"/>
                  <a:gd name="T21" fmla="*/ 1 h 5"/>
                  <a:gd name="T22" fmla="*/ 1 w 7"/>
                  <a:gd name="T23" fmla="*/ 3 h 5"/>
                  <a:gd name="T24" fmla="*/ 1 w 7"/>
                  <a:gd name="T25" fmla="*/ 4 h 5"/>
                  <a:gd name="T26" fmla="*/ 3 w 7"/>
                  <a:gd name="T27" fmla="*/ 4 h 5"/>
                  <a:gd name="T28" fmla="*/ 4 w 7"/>
                  <a:gd name="T29" fmla="*/ 4 h 5"/>
                  <a:gd name="T30" fmla="*/ 5 w 7"/>
                  <a:gd name="T31" fmla="*/ 5 h 5"/>
                  <a:gd name="T32" fmla="*/ 6 w 7"/>
                  <a:gd name="T3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5">
                    <a:moveTo>
                      <a:pt x="6" y="4"/>
                    </a:moveTo>
                    <a:cubicBezTo>
                      <a:pt x="7" y="3"/>
                      <a:pt x="6" y="3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CB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601"/>
              <p:cNvSpPr/>
              <p:nvPr/>
            </p:nvSpPr>
            <p:spPr bwMode="auto">
              <a:xfrm>
                <a:off x="3638" y="1349"/>
                <a:ext cx="177" cy="219"/>
              </a:xfrm>
              <a:custGeom>
                <a:avLst/>
                <a:gdLst>
                  <a:gd name="T0" fmla="*/ 63 w 66"/>
                  <a:gd name="T1" fmla="*/ 61 h 82"/>
                  <a:gd name="T2" fmla="*/ 56 w 66"/>
                  <a:gd name="T3" fmla="*/ 51 h 82"/>
                  <a:gd name="T4" fmla="*/ 49 w 66"/>
                  <a:gd name="T5" fmla="*/ 48 h 82"/>
                  <a:gd name="T6" fmla="*/ 47 w 66"/>
                  <a:gd name="T7" fmla="*/ 47 h 82"/>
                  <a:gd name="T8" fmla="*/ 47 w 66"/>
                  <a:gd name="T9" fmla="*/ 47 h 82"/>
                  <a:gd name="T10" fmla="*/ 54 w 66"/>
                  <a:gd name="T11" fmla="*/ 46 h 82"/>
                  <a:gd name="T12" fmla="*/ 65 w 66"/>
                  <a:gd name="T13" fmla="*/ 40 h 82"/>
                  <a:gd name="T14" fmla="*/ 66 w 66"/>
                  <a:gd name="T15" fmla="*/ 36 h 82"/>
                  <a:gd name="T16" fmla="*/ 61 w 66"/>
                  <a:gd name="T17" fmla="*/ 22 h 82"/>
                  <a:gd name="T18" fmla="*/ 54 w 66"/>
                  <a:gd name="T19" fmla="*/ 15 h 82"/>
                  <a:gd name="T20" fmla="*/ 38 w 66"/>
                  <a:gd name="T21" fmla="*/ 25 h 82"/>
                  <a:gd name="T22" fmla="*/ 38 w 66"/>
                  <a:gd name="T23" fmla="*/ 17 h 82"/>
                  <a:gd name="T24" fmla="*/ 28 w 66"/>
                  <a:gd name="T25" fmla="*/ 4 h 82"/>
                  <a:gd name="T26" fmla="*/ 14 w 66"/>
                  <a:gd name="T27" fmla="*/ 22 h 82"/>
                  <a:gd name="T28" fmla="*/ 8 w 66"/>
                  <a:gd name="T29" fmla="*/ 24 h 82"/>
                  <a:gd name="T30" fmla="*/ 3 w 66"/>
                  <a:gd name="T31" fmla="*/ 28 h 82"/>
                  <a:gd name="T32" fmla="*/ 5 w 66"/>
                  <a:gd name="T33" fmla="*/ 45 h 82"/>
                  <a:gd name="T34" fmla="*/ 9 w 66"/>
                  <a:gd name="T35" fmla="*/ 49 h 82"/>
                  <a:gd name="T36" fmla="*/ 15 w 66"/>
                  <a:gd name="T37" fmla="*/ 51 h 82"/>
                  <a:gd name="T38" fmla="*/ 12 w 66"/>
                  <a:gd name="T39" fmla="*/ 63 h 82"/>
                  <a:gd name="T40" fmla="*/ 28 w 66"/>
                  <a:gd name="T41" fmla="*/ 74 h 82"/>
                  <a:gd name="T42" fmla="*/ 35 w 66"/>
                  <a:gd name="T43" fmla="*/ 74 h 82"/>
                  <a:gd name="T44" fmla="*/ 40 w 66"/>
                  <a:gd name="T45" fmla="*/ 71 h 82"/>
                  <a:gd name="T46" fmla="*/ 63 w 66"/>
                  <a:gd name="T47" fmla="*/ 6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6" h="82">
                    <a:moveTo>
                      <a:pt x="63" y="61"/>
                    </a:moveTo>
                    <a:cubicBezTo>
                      <a:pt x="63" y="57"/>
                      <a:pt x="59" y="54"/>
                      <a:pt x="56" y="51"/>
                    </a:cubicBezTo>
                    <a:cubicBezTo>
                      <a:pt x="54" y="50"/>
                      <a:pt x="51" y="49"/>
                      <a:pt x="49" y="48"/>
                    </a:cubicBezTo>
                    <a:cubicBezTo>
                      <a:pt x="48" y="47"/>
                      <a:pt x="47" y="47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49" y="47"/>
                      <a:pt x="52" y="46"/>
                      <a:pt x="54" y="46"/>
                    </a:cubicBezTo>
                    <a:cubicBezTo>
                      <a:pt x="58" y="45"/>
                      <a:pt x="63" y="44"/>
                      <a:pt x="65" y="40"/>
                    </a:cubicBezTo>
                    <a:cubicBezTo>
                      <a:pt x="66" y="39"/>
                      <a:pt x="66" y="37"/>
                      <a:pt x="66" y="36"/>
                    </a:cubicBezTo>
                    <a:cubicBezTo>
                      <a:pt x="64" y="31"/>
                      <a:pt x="59" y="28"/>
                      <a:pt x="61" y="22"/>
                    </a:cubicBezTo>
                    <a:cubicBezTo>
                      <a:pt x="62" y="17"/>
                      <a:pt x="58" y="14"/>
                      <a:pt x="54" y="15"/>
                    </a:cubicBezTo>
                    <a:cubicBezTo>
                      <a:pt x="47" y="15"/>
                      <a:pt x="42" y="20"/>
                      <a:pt x="38" y="25"/>
                    </a:cubicBezTo>
                    <a:cubicBezTo>
                      <a:pt x="38" y="22"/>
                      <a:pt x="38" y="19"/>
                      <a:pt x="38" y="17"/>
                    </a:cubicBezTo>
                    <a:cubicBezTo>
                      <a:pt x="38" y="11"/>
                      <a:pt x="34" y="7"/>
                      <a:pt x="28" y="4"/>
                    </a:cubicBezTo>
                    <a:cubicBezTo>
                      <a:pt x="21" y="0"/>
                      <a:pt x="11" y="16"/>
                      <a:pt x="14" y="22"/>
                    </a:cubicBezTo>
                    <a:cubicBezTo>
                      <a:pt x="14" y="22"/>
                      <a:pt x="9" y="23"/>
                      <a:pt x="8" y="24"/>
                    </a:cubicBezTo>
                    <a:cubicBezTo>
                      <a:pt x="6" y="25"/>
                      <a:pt x="4" y="26"/>
                      <a:pt x="3" y="28"/>
                    </a:cubicBezTo>
                    <a:cubicBezTo>
                      <a:pt x="0" y="33"/>
                      <a:pt x="2" y="40"/>
                      <a:pt x="5" y="45"/>
                    </a:cubicBezTo>
                    <a:cubicBezTo>
                      <a:pt x="6" y="46"/>
                      <a:pt x="7" y="48"/>
                      <a:pt x="9" y="49"/>
                    </a:cubicBezTo>
                    <a:cubicBezTo>
                      <a:pt x="11" y="49"/>
                      <a:pt x="18" y="49"/>
                      <a:pt x="15" y="51"/>
                    </a:cubicBezTo>
                    <a:cubicBezTo>
                      <a:pt x="12" y="55"/>
                      <a:pt x="10" y="59"/>
                      <a:pt x="12" y="63"/>
                    </a:cubicBezTo>
                    <a:cubicBezTo>
                      <a:pt x="16" y="69"/>
                      <a:pt x="21" y="73"/>
                      <a:pt x="28" y="74"/>
                    </a:cubicBezTo>
                    <a:cubicBezTo>
                      <a:pt x="30" y="75"/>
                      <a:pt x="33" y="75"/>
                      <a:pt x="35" y="74"/>
                    </a:cubicBezTo>
                    <a:cubicBezTo>
                      <a:pt x="37" y="72"/>
                      <a:pt x="38" y="68"/>
                      <a:pt x="40" y="71"/>
                    </a:cubicBezTo>
                    <a:cubicBezTo>
                      <a:pt x="47" y="82"/>
                      <a:pt x="63" y="70"/>
                      <a:pt x="63" y="61"/>
                    </a:cubicBezTo>
                    <a:close/>
                  </a:path>
                </a:pathLst>
              </a:custGeom>
              <a:solidFill>
                <a:srgbClr val="8B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602"/>
              <p:cNvSpPr/>
              <p:nvPr/>
            </p:nvSpPr>
            <p:spPr bwMode="auto">
              <a:xfrm>
                <a:off x="3734" y="1477"/>
                <a:ext cx="73" cy="73"/>
              </a:xfrm>
              <a:custGeom>
                <a:avLst/>
                <a:gdLst>
                  <a:gd name="T0" fmla="*/ 10 w 27"/>
                  <a:gd name="T1" fmla="*/ 27 h 27"/>
                  <a:gd name="T2" fmla="*/ 20 w 27"/>
                  <a:gd name="T3" fmla="*/ 16 h 27"/>
                  <a:gd name="T4" fmla="*/ 21 w 27"/>
                  <a:gd name="T5" fmla="*/ 14 h 27"/>
                  <a:gd name="T6" fmla="*/ 24 w 27"/>
                  <a:gd name="T7" fmla="*/ 10 h 27"/>
                  <a:gd name="T8" fmla="*/ 11 w 27"/>
                  <a:gd name="T9" fmla="*/ 1 h 27"/>
                  <a:gd name="T10" fmla="*/ 11 w 27"/>
                  <a:gd name="T11" fmla="*/ 2 h 27"/>
                  <a:gd name="T12" fmla="*/ 12 w 27"/>
                  <a:gd name="T13" fmla="*/ 2 h 27"/>
                  <a:gd name="T14" fmla="*/ 7 w 27"/>
                  <a:gd name="T15" fmla="*/ 3 h 27"/>
                  <a:gd name="T16" fmla="*/ 2 w 27"/>
                  <a:gd name="T17" fmla="*/ 9 h 27"/>
                  <a:gd name="T18" fmla="*/ 2 w 27"/>
                  <a:gd name="T19" fmla="*/ 17 h 27"/>
                  <a:gd name="T20" fmla="*/ 9 w 27"/>
                  <a:gd name="T21" fmla="*/ 27 h 27"/>
                  <a:gd name="T22" fmla="*/ 10 w 27"/>
                  <a:gd name="T2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27">
                    <a:moveTo>
                      <a:pt x="10" y="27"/>
                    </a:moveTo>
                    <a:cubicBezTo>
                      <a:pt x="10" y="21"/>
                      <a:pt x="16" y="18"/>
                      <a:pt x="20" y="16"/>
                    </a:cubicBezTo>
                    <a:cubicBezTo>
                      <a:pt x="20" y="15"/>
                      <a:pt x="20" y="15"/>
                      <a:pt x="21" y="14"/>
                    </a:cubicBezTo>
                    <a:cubicBezTo>
                      <a:pt x="21" y="12"/>
                      <a:pt x="23" y="11"/>
                      <a:pt x="24" y="10"/>
                    </a:cubicBezTo>
                    <a:cubicBezTo>
                      <a:pt x="27" y="5"/>
                      <a:pt x="13" y="2"/>
                      <a:pt x="11" y="1"/>
                    </a:cubicBezTo>
                    <a:cubicBezTo>
                      <a:pt x="11" y="0"/>
                      <a:pt x="10" y="1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0" y="2"/>
                      <a:pt x="8" y="3"/>
                      <a:pt x="7" y="3"/>
                    </a:cubicBezTo>
                    <a:cubicBezTo>
                      <a:pt x="3" y="4"/>
                      <a:pt x="4" y="7"/>
                      <a:pt x="2" y="9"/>
                    </a:cubicBezTo>
                    <a:cubicBezTo>
                      <a:pt x="0" y="12"/>
                      <a:pt x="1" y="14"/>
                      <a:pt x="2" y="17"/>
                    </a:cubicBezTo>
                    <a:cubicBezTo>
                      <a:pt x="5" y="20"/>
                      <a:pt x="5" y="25"/>
                      <a:pt x="9" y="27"/>
                    </a:cubicBezTo>
                    <a:cubicBezTo>
                      <a:pt x="10" y="27"/>
                      <a:pt x="10" y="27"/>
                      <a:pt x="10" y="2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603"/>
              <p:cNvSpPr/>
              <p:nvPr/>
            </p:nvSpPr>
            <p:spPr bwMode="auto">
              <a:xfrm>
                <a:off x="3643" y="1367"/>
                <a:ext cx="102" cy="91"/>
              </a:xfrm>
              <a:custGeom>
                <a:avLst/>
                <a:gdLst>
                  <a:gd name="T0" fmla="*/ 23 w 38"/>
                  <a:gd name="T1" fmla="*/ 33 h 34"/>
                  <a:gd name="T2" fmla="*/ 23 w 38"/>
                  <a:gd name="T3" fmla="*/ 27 h 34"/>
                  <a:gd name="T4" fmla="*/ 17 w 38"/>
                  <a:gd name="T5" fmla="*/ 13 h 34"/>
                  <a:gd name="T6" fmla="*/ 24 w 38"/>
                  <a:gd name="T7" fmla="*/ 15 h 34"/>
                  <a:gd name="T8" fmla="*/ 26 w 38"/>
                  <a:gd name="T9" fmla="*/ 15 h 34"/>
                  <a:gd name="T10" fmla="*/ 32 w 38"/>
                  <a:gd name="T11" fmla="*/ 18 h 34"/>
                  <a:gd name="T12" fmla="*/ 33 w 38"/>
                  <a:gd name="T13" fmla="*/ 18 h 34"/>
                  <a:gd name="T14" fmla="*/ 26 w 38"/>
                  <a:gd name="T15" fmla="*/ 0 h 34"/>
                  <a:gd name="T16" fmla="*/ 16 w 38"/>
                  <a:gd name="T17" fmla="*/ 5 h 34"/>
                  <a:gd name="T18" fmla="*/ 7 w 38"/>
                  <a:gd name="T19" fmla="*/ 17 h 34"/>
                  <a:gd name="T20" fmla="*/ 3 w 38"/>
                  <a:gd name="T21" fmla="*/ 20 h 34"/>
                  <a:gd name="T22" fmla="*/ 3 w 38"/>
                  <a:gd name="T23" fmla="*/ 20 h 34"/>
                  <a:gd name="T24" fmla="*/ 0 w 38"/>
                  <a:gd name="T25" fmla="*/ 23 h 34"/>
                  <a:gd name="T26" fmla="*/ 1 w 38"/>
                  <a:gd name="T27" fmla="*/ 24 h 34"/>
                  <a:gd name="T28" fmla="*/ 10 w 38"/>
                  <a:gd name="T29" fmla="*/ 27 h 34"/>
                  <a:gd name="T30" fmla="*/ 15 w 38"/>
                  <a:gd name="T31" fmla="*/ 30 h 34"/>
                  <a:gd name="T32" fmla="*/ 17 w 38"/>
                  <a:gd name="T33" fmla="*/ 31 h 34"/>
                  <a:gd name="T34" fmla="*/ 21 w 38"/>
                  <a:gd name="T35" fmla="*/ 34 h 34"/>
                  <a:gd name="T36" fmla="*/ 23 w 38"/>
                  <a:gd name="T3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4">
                    <a:moveTo>
                      <a:pt x="23" y="33"/>
                    </a:moveTo>
                    <a:cubicBezTo>
                      <a:pt x="24" y="31"/>
                      <a:pt x="24" y="29"/>
                      <a:pt x="23" y="27"/>
                    </a:cubicBezTo>
                    <a:cubicBezTo>
                      <a:pt x="21" y="21"/>
                      <a:pt x="14" y="20"/>
                      <a:pt x="17" y="13"/>
                    </a:cubicBezTo>
                    <a:cubicBezTo>
                      <a:pt x="20" y="5"/>
                      <a:pt x="20" y="15"/>
                      <a:pt x="24" y="15"/>
                    </a:cubicBezTo>
                    <a:cubicBezTo>
                      <a:pt x="24" y="15"/>
                      <a:pt x="25" y="15"/>
                      <a:pt x="26" y="15"/>
                    </a:cubicBezTo>
                    <a:cubicBezTo>
                      <a:pt x="28" y="12"/>
                      <a:pt x="31" y="15"/>
                      <a:pt x="32" y="18"/>
                    </a:cubicBezTo>
                    <a:cubicBezTo>
                      <a:pt x="32" y="18"/>
                      <a:pt x="32" y="19"/>
                      <a:pt x="33" y="18"/>
                    </a:cubicBezTo>
                    <a:cubicBezTo>
                      <a:pt x="38" y="13"/>
                      <a:pt x="33" y="1"/>
                      <a:pt x="26" y="0"/>
                    </a:cubicBezTo>
                    <a:cubicBezTo>
                      <a:pt x="22" y="0"/>
                      <a:pt x="18" y="1"/>
                      <a:pt x="16" y="5"/>
                    </a:cubicBezTo>
                    <a:cubicBezTo>
                      <a:pt x="13" y="10"/>
                      <a:pt x="13" y="16"/>
                      <a:pt x="7" y="17"/>
                    </a:cubicBezTo>
                    <a:cubicBezTo>
                      <a:pt x="5" y="17"/>
                      <a:pt x="4" y="18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1"/>
                      <a:pt x="1" y="22"/>
                      <a:pt x="0" y="23"/>
                    </a:cubicBezTo>
                    <a:cubicBezTo>
                      <a:pt x="0" y="23"/>
                      <a:pt x="0" y="23"/>
                      <a:pt x="1" y="24"/>
                    </a:cubicBezTo>
                    <a:cubicBezTo>
                      <a:pt x="4" y="25"/>
                      <a:pt x="8" y="21"/>
                      <a:pt x="10" y="27"/>
                    </a:cubicBezTo>
                    <a:cubicBezTo>
                      <a:pt x="11" y="29"/>
                      <a:pt x="13" y="29"/>
                      <a:pt x="15" y="30"/>
                    </a:cubicBezTo>
                    <a:cubicBezTo>
                      <a:pt x="15" y="31"/>
                      <a:pt x="16" y="31"/>
                      <a:pt x="17" y="31"/>
                    </a:cubicBezTo>
                    <a:cubicBezTo>
                      <a:pt x="17" y="31"/>
                      <a:pt x="20" y="33"/>
                      <a:pt x="21" y="34"/>
                    </a:cubicBezTo>
                    <a:cubicBezTo>
                      <a:pt x="21" y="34"/>
                      <a:pt x="23" y="34"/>
                      <a:pt x="23" y="33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604"/>
              <p:cNvSpPr/>
              <p:nvPr/>
            </p:nvSpPr>
            <p:spPr bwMode="auto">
              <a:xfrm>
                <a:off x="3665" y="1354"/>
                <a:ext cx="139" cy="80"/>
              </a:xfrm>
              <a:custGeom>
                <a:avLst/>
                <a:gdLst>
                  <a:gd name="T0" fmla="*/ 52 w 52"/>
                  <a:gd name="T1" fmla="*/ 29 h 30"/>
                  <a:gd name="T2" fmla="*/ 52 w 52"/>
                  <a:gd name="T3" fmla="*/ 28 h 30"/>
                  <a:gd name="T4" fmla="*/ 50 w 52"/>
                  <a:gd name="T5" fmla="*/ 19 h 30"/>
                  <a:gd name="T6" fmla="*/ 50 w 52"/>
                  <a:gd name="T7" fmla="*/ 14 h 30"/>
                  <a:gd name="T8" fmla="*/ 45 w 52"/>
                  <a:gd name="T9" fmla="*/ 12 h 30"/>
                  <a:gd name="T10" fmla="*/ 34 w 52"/>
                  <a:gd name="T11" fmla="*/ 16 h 30"/>
                  <a:gd name="T12" fmla="*/ 27 w 52"/>
                  <a:gd name="T13" fmla="*/ 23 h 30"/>
                  <a:gd name="T14" fmla="*/ 27 w 52"/>
                  <a:gd name="T15" fmla="*/ 9 h 30"/>
                  <a:gd name="T16" fmla="*/ 14 w 52"/>
                  <a:gd name="T17" fmla="*/ 1 h 30"/>
                  <a:gd name="T18" fmla="*/ 4 w 52"/>
                  <a:gd name="T19" fmla="*/ 20 h 30"/>
                  <a:gd name="T20" fmla="*/ 6 w 52"/>
                  <a:gd name="T21" fmla="*/ 15 h 30"/>
                  <a:gd name="T22" fmla="*/ 10 w 52"/>
                  <a:gd name="T23" fmla="*/ 11 h 30"/>
                  <a:gd name="T24" fmla="*/ 20 w 52"/>
                  <a:gd name="T25" fmla="*/ 9 h 30"/>
                  <a:gd name="T26" fmla="*/ 24 w 52"/>
                  <a:gd name="T27" fmla="*/ 29 h 30"/>
                  <a:gd name="T28" fmla="*/ 25 w 52"/>
                  <a:gd name="T29" fmla="*/ 30 h 30"/>
                  <a:gd name="T30" fmla="*/ 36 w 52"/>
                  <a:gd name="T31" fmla="*/ 20 h 30"/>
                  <a:gd name="T32" fmla="*/ 47 w 52"/>
                  <a:gd name="T33" fmla="*/ 20 h 30"/>
                  <a:gd name="T34" fmla="*/ 50 w 52"/>
                  <a:gd name="T35" fmla="*/ 28 h 30"/>
                  <a:gd name="T36" fmla="*/ 50 w 52"/>
                  <a:gd name="T37" fmla="*/ 28 h 30"/>
                  <a:gd name="T38" fmla="*/ 51 w 52"/>
                  <a:gd name="T39" fmla="*/ 29 h 30"/>
                  <a:gd name="T40" fmla="*/ 52 w 52"/>
                  <a:gd name="T41" fmla="*/ 29 h 30"/>
                  <a:gd name="T42" fmla="*/ 52 w 52"/>
                  <a:gd name="T43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2" h="30">
                    <a:moveTo>
                      <a:pt x="52" y="29"/>
                    </a:moveTo>
                    <a:cubicBezTo>
                      <a:pt x="52" y="29"/>
                      <a:pt x="52" y="28"/>
                      <a:pt x="52" y="28"/>
                    </a:cubicBezTo>
                    <a:cubicBezTo>
                      <a:pt x="52" y="25"/>
                      <a:pt x="50" y="23"/>
                      <a:pt x="50" y="19"/>
                    </a:cubicBezTo>
                    <a:cubicBezTo>
                      <a:pt x="50" y="17"/>
                      <a:pt x="50" y="16"/>
                      <a:pt x="50" y="14"/>
                    </a:cubicBezTo>
                    <a:cubicBezTo>
                      <a:pt x="49" y="12"/>
                      <a:pt x="47" y="12"/>
                      <a:pt x="45" y="12"/>
                    </a:cubicBezTo>
                    <a:cubicBezTo>
                      <a:pt x="42" y="13"/>
                      <a:pt x="38" y="15"/>
                      <a:pt x="34" y="16"/>
                    </a:cubicBezTo>
                    <a:cubicBezTo>
                      <a:pt x="30" y="17"/>
                      <a:pt x="29" y="20"/>
                      <a:pt x="27" y="23"/>
                    </a:cubicBezTo>
                    <a:cubicBezTo>
                      <a:pt x="29" y="18"/>
                      <a:pt x="28" y="14"/>
                      <a:pt x="27" y="9"/>
                    </a:cubicBezTo>
                    <a:cubicBezTo>
                      <a:pt x="25" y="5"/>
                      <a:pt x="19" y="0"/>
                      <a:pt x="14" y="1"/>
                    </a:cubicBezTo>
                    <a:cubicBezTo>
                      <a:pt x="10" y="3"/>
                      <a:pt x="0" y="15"/>
                      <a:pt x="4" y="20"/>
                    </a:cubicBezTo>
                    <a:cubicBezTo>
                      <a:pt x="4" y="18"/>
                      <a:pt x="5" y="17"/>
                      <a:pt x="6" y="15"/>
                    </a:cubicBezTo>
                    <a:cubicBezTo>
                      <a:pt x="7" y="13"/>
                      <a:pt x="8" y="12"/>
                      <a:pt x="10" y="11"/>
                    </a:cubicBezTo>
                    <a:cubicBezTo>
                      <a:pt x="12" y="8"/>
                      <a:pt x="15" y="8"/>
                      <a:pt x="20" y="9"/>
                    </a:cubicBezTo>
                    <a:cubicBezTo>
                      <a:pt x="28" y="13"/>
                      <a:pt x="25" y="24"/>
                      <a:pt x="24" y="29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8" y="26"/>
                      <a:pt x="32" y="23"/>
                      <a:pt x="36" y="20"/>
                    </a:cubicBezTo>
                    <a:cubicBezTo>
                      <a:pt x="39" y="18"/>
                      <a:pt x="44" y="16"/>
                      <a:pt x="47" y="20"/>
                    </a:cubicBezTo>
                    <a:cubicBezTo>
                      <a:pt x="47" y="22"/>
                      <a:pt x="50" y="26"/>
                      <a:pt x="50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2" y="29"/>
                      <a:pt x="52" y="29"/>
                    </a:cubicBezTo>
                    <a:cubicBezTo>
                      <a:pt x="52" y="29"/>
                      <a:pt x="52" y="29"/>
                      <a:pt x="52" y="29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605"/>
              <p:cNvSpPr/>
              <p:nvPr/>
            </p:nvSpPr>
            <p:spPr bwMode="auto">
              <a:xfrm>
                <a:off x="3643" y="1408"/>
                <a:ext cx="78" cy="64"/>
              </a:xfrm>
              <a:custGeom>
                <a:avLst/>
                <a:gdLst>
                  <a:gd name="T0" fmla="*/ 27 w 29"/>
                  <a:gd name="T1" fmla="*/ 23 h 24"/>
                  <a:gd name="T2" fmla="*/ 28 w 29"/>
                  <a:gd name="T3" fmla="*/ 17 h 24"/>
                  <a:gd name="T4" fmla="*/ 28 w 29"/>
                  <a:gd name="T5" fmla="*/ 16 h 24"/>
                  <a:gd name="T6" fmla="*/ 24 w 29"/>
                  <a:gd name="T7" fmla="*/ 14 h 24"/>
                  <a:gd name="T8" fmla="*/ 21 w 29"/>
                  <a:gd name="T9" fmla="*/ 10 h 24"/>
                  <a:gd name="T10" fmla="*/ 11 w 29"/>
                  <a:gd name="T11" fmla="*/ 0 h 24"/>
                  <a:gd name="T12" fmla="*/ 0 w 29"/>
                  <a:gd name="T13" fmla="*/ 9 h 24"/>
                  <a:gd name="T14" fmla="*/ 1 w 29"/>
                  <a:gd name="T15" fmla="*/ 9 h 24"/>
                  <a:gd name="T16" fmla="*/ 12 w 29"/>
                  <a:gd name="T17" fmla="*/ 6 h 24"/>
                  <a:gd name="T18" fmla="*/ 18 w 29"/>
                  <a:gd name="T19" fmla="*/ 11 h 24"/>
                  <a:gd name="T20" fmla="*/ 21 w 29"/>
                  <a:gd name="T21" fmla="*/ 14 h 24"/>
                  <a:gd name="T22" fmla="*/ 22 w 29"/>
                  <a:gd name="T23" fmla="*/ 14 h 24"/>
                  <a:gd name="T24" fmla="*/ 22 w 29"/>
                  <a:gd name="T25" fmla="*/ 15 h 24"/>
                  <a:gd name="T26" fmla="*/ 22 w 29"/>
                  <a:gd name="T27" fmla="*/ 15 h 24"/>
                  <a:gd name="T28" fmla="*/ 21 w 29"/>
                  <a:gd name="T29" fmla="*/ 16 h 24"/>
                  <a:gd name="T30" fmla="*/ 21 w 29"/>
                  <a:gd name="T31" fmla="*/ 19 h 24"/>
                  <a:gd name="T32" fmla="*/ 23 w 29"/>
                  <a:gd name="T33" fmla="*/ 23 h 24"/>
                  <a:gd name="T34" fmla="*/ 27 w 29"/>
                  <a:gd name="T35" fmla="*/ 24 h 24"/>
                  <a:gd name="T36" fmla="*/ 27 w 29"/>
                  <a:gd name="T3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" h="24">
                    <a:moveTo>
                      <a:pt x="27" y="23"/>
                    </a:moveTo>
                    <a:cubicBezTo>
                      <a:pt x="27" y="21"/>
                      <a:pt x="28" y="19"/>
                      <a:pt x="28" y="17"/>
                    </a:cubicBezTo>
                    <a:cubicBezTo>
                      <a:pt x="28" y="17"/>
                      <a:pt x="29" y="17"/>
                      <a:pt x="28" y="16"/>
                    </a:cubicBezTo>
                    <a:cubicBezTo>
                      <a:pt x="27" y="15"/>
                      <a:pt x="25" y="15"/>
                      <a:pt x="24" y="14"/>
                    </a:cubicBezTo>
                    <a:cubicBezTo>
                      <a:pt x="22" y="13"/>
                      <a:pt x="21" y="11"/>
                      <a:pt x="21" y="10"/>
                    </a:cubicBezTo>
                    <a:cubicBezTo>
                      <a:pt x="18" y="5"/>
                      <a:pt x="16" y="0"/>
                      <a:pt x="11" y="0"/>
                    </a:cubicBezTo>
                    <a:cubicBezTo>
                      <a:pt x="6" y="0"/>
                      <a:pt x="0" y="4"/>
                      <a:pt x="0" y="9"/>
                    </a:cubicBezTo>
                    <a:cubicBezTo>
                      <a:pt x="0" y="9"/>
                      <a:pt x="1" y="10"/>
                      <a:pt x="1" y="9"/>
                    </a:cubicBezTo>
                    <a:cubicBezTo>
                      <a:pt x="3" y="4"/>
                      <a:pt x="8" y="6"/>
                      <a:pt x="12" y="6"/>
                    </a:cubicBezTo>
                    <a:cubicBezTo>
                      <a:pt x="16" y="6"/>
                      <a:pt x="16" y="7"/>
                      <a:pt x="18" y="11"/>
                    </a:cubicBezTo>
                    <a:cubicBezTo>
                      <a:pt x="19" y="12"/>
                      <a:pt x="20" y="13"/>
                      <a:pt x="21" y="14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6"/>
                      <a:pt x="22" y="15"/>
                      <a:pt x="21" y="16"/>
                    </a:cubicBezTo>
                    <a:cubicBezTo>
                      <a:pt x="20" y="17"/>
                      <a:pt x="21" y="18"/>
                      <a:pt x="21" y="19"/>
                    </a:cubicBezTo>
                    <a:cubicBezTo>
                      <a:pt x="21" y="18"/>
                      <a:pt x="23" y="22"/>
                      <a:pt x="23" y="23"/>
                    </a:cubicBezTo>
                    <a:cubicBezTo>
                      <a:pt x="24" y="24"/>
                      <a:pt x="26" y="24"/>
                      <a:pt x="27" y="24"/>
                    </a:cubicBezTo>
                    <a:cubicBezTo>
                      <a:pt x="27" y="24"/>
                      <a:pt x="27" y="24"/>
                      <a:pt x="27" y="23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606"/>
              <p:cNvSpPr/>
              <p:nvPr/>
            </p:nvSpPr>
            <p:spPr bwMode="auto">
              <a:xfrm>
                <a:off x="3710" y="1434"/>
                <a:ext cx="70" cy="33"/>
              </a:xfrm>
              <a:custGeom>
                <a:avLst/>
                <a:gdLst>
                  <a:gd name="T0" fmla="*/ 25 w 26"/>
                  <a:gd name="T1" fmla="*/ 1 h 12"/>
                  <a:gd name="T2" fmla="*/ 24 w 26"/>
                  <a:gd name="T3" fmla="*/ 0 h 12"/>
                  <a:gd name="T4" fmla="*/ 21 w 26"/>
                  <a:gd name="T5" fmla="*/ 1 h 12"/>
                  <a:gd name="T6" fmla="*/ 9 w 26"/>
                  <a:gd name="T7" fmla="*/ 5 h 12"/>
                  <a:gd name="T8" fmla="*/ 8 w 26"/>
                  <a:gd name="T9" fmla="*/ 6 h 12"/>
                  <a:gd name="T10" fmla="*/ 2 w 26"/>
                  <a:gd name="T11" fmla="*/ 9 h 12"/>
                  <a:gd name="T12" fmla="*/ 0 w 26"/>
                  <a:gd name="T13" fmla="*/ 10 h 12"/>
                  <a:gd name="T14" fmla="*/ 1 w 26"/>
                  <a:gd name="T15" fmla="*/ 11 h 12"/>
                  <a:gd name="T16" fmla="*/ 11 w 26"/>
                  <a:gd name="T17" fmla="*/ 9 h 12"/>
                  <a:gd name="T18" fmla="*/ 18 w 26"/>
                  <a:gd name="T19" fmla="*/ 4 h 12"/>
                  <a:gd name="T20" fmla="*/ 21 w 26"/>
                  <a:gd name="T21" fmla="*/ 2 h 12"/>
                  <a:gd name="T22" fmla="*/ 25 w 26"/>
                  <a:gd name="T23" fmla="*/ 1 h 12"/>
                  <a:gd name="T24" fmla="*/ 25 w 26"/>
                  <a:gd name="T25" fmla="*/ 1 h 12"/>
                  <a:gd name="T26" fmla="*/ 25 w 26"/>
                  <a:gd name="T27" fmla="*/ 1 h 12"/>
                  <a:gd name="T28" fmla="*/ 25 w 26"/>
                  <a:gd name="T2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2">
                    <a:moveTo>
                      <a:pt x="25" y="1"/>
                    </a:moveTo>
                    <a:cubicBezTo>
                      <a:pt x="26" y="0"/>
                      <a:pt x="25" y="0"/>
                      <a:pt x="24" y="0"/>
                    </a:cubicBezTo>
                    <a:cubicBezTo>
                      <a:pt x="23" y="0"/>
                      <a:pt x="22" y="1"/>
                      <a:pt x="21" y="1"/>
                    </a:cubicBezTo>
                    <a:cubicBezTo>
                      <a:pt x="17" y="2"/>
                      <a:pt x="11" y="3"/>
                      <a:pt x="9" y="5"/>
                    </a:cubicBezTo>
                    <a:cubicBezTo>
                      <a:pt x="9" y="5"/>
                      <a:pt x="8" y="5"/>
                      <a:pt x="8" y="6"/>
                    </a:cubicBezTo>
                    <a:cubicBezTo>
                      <a:pt x="6" y="6"/>
                      <a:pt x="4" y="8"/>
                      <a:pt x="2" y="9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4" y="8"/>
                      <a:pt x="8" y="12"/>
                      <a:pt x="11" y="9"/>
                    </a:cubicBezTo>
                    <a:cubicBezTo>
                      <a:pt x="13" y="7"/>
                      <a:pt x="15" y="5"/>
                      <a:pt x="18" y="4"/>
                    </a:cubicBezTo>
                    <a:cubicBezTo>
                      <a:pt x="19" y="3"/>
                      <a:pt x="20" y="3"/>
                      <a:pt x="21" y="2"/>
                    </a:cubicBezTo>
                    <a:cubicBezTo>
                      <a:pt x="23" y="2"/>
                      <a:pt x="24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808"/>
            <p:cNvGrpSpPr/>
            <p:nvPr/>
          </p:nvGrpSpPr>
          <p:grpSpPr bwMode="auto">
            <a:xfrm>
              <a:off x="4727576" y="2187575"/>
              <a:ext cx="2762250" cy="2312988"/>
              <a:chOff x="2978" y="1378"/>
              <a:chExt cx="1740" cy="1457"/>
            </a:xfrm>
          </p:grpSpPr>
          <p:sp>
            <p:nvSpPr>
              <p:cNvPr id="148" name="Freeform 608"/>
              <p:cNvSpPr/>
              <p:nvPr/>
            </p:nvSpPr>
            <p:spPr bwMode="auto">
              <a:xfrm>
                <a:off x="3667" y="1475"/>
                <a:ext cx="124" cy="69"/>
              </a:xfrm>
              <a:custGeom>
                <a:avLst/>
                <a:gdLst>
                  <a:gd name="T0" fmla="*/ 32 w 46"/>
                  <a:gd name="T1" fmla="*/ 26 h 26"/>
                  <a:gd name="T2" fmla="*/ 36 w 46"/>
                  <a:gd name="T3" fmla="*/ 21 h 26"/>
                  <a:gd name="T4" fmla="*/ 39 w 46"/>
                  <a:gd name="T5" fmla="*/ 15 h 26"/>
                  <a:gd name="T6" fmla="*/ 40 w 46"/>
                  <a:gd name="T7" fmla="*/ 13 h 26"/>
                  <a:gd name="T8" fmla="*/ 40 w 46"/>
                  <a:gd name="T9" fmla="*/ 10 h 26"/>
                  <a:gd name="T10" fmla="*/ 45 w 46"/>
                  <a:gd name="T11" fmla="*/ 9 h 26"/>
                  <a:gd name="T12" fmla="*/ 46 w 46"/>
                  <a:gd name="T13" fmla="*/ 8 h 26"/>
                  <a:gd name="T14" fmla="*/ 31 w 46"/>
                  <a:gd name="T15" fmla="*/ 1 h 26"/>
                  <a:gd name="T16" fmla="*/ 30 w 46"/>
                  <a:gd name="T17" fmla="*/ 1 h 26"/>
                  <a:gd name="T18" fmla="*/ 29 w 46"/>
                  <a:gd name="T19" fmla="*/ 1 h 26"/>
                  <a:gd name="T20" fmla="*/ 20 w 46"/>
                  <a:gd name="T21" fmla="*/ 1 h 26"/>
                  <a:gd name="T22" fmla="*/ 15 w 46"/>
                  <a:gd name="T23" fmla="*/ 0 h 26"/>
                  <a:gd name="T24" fmla="*/ 6 w 46"/>
                  <a:gd name="T25" fmla="*/ 4 h 26"/>
                  <a:gd name="T26" fmla="*/ 1 w 46"/>
                  <a:gd name="T27" fmla="*/ 7 h 26"/>
                  <a:gd name="T28" fmla="*/ 2 w 46"/>
                  <a:gd name="T29" fmla="*/ 11 h 26"/>
                  <a:gd name="T30" fmla="*/ 4 w 46"/>
                  <a:gd name="T31" fmla="*/ 14 h 26"/>
                  <a:gd name="T32" fmla="*/ 3 w 46"/>
                  <a:gd name="T33" fmla="*/ 17 h 26"/>
                  <a:gd name="T34" fmla="*/ 8 w 46"/>
                  <a:gd name="T35" fmla="*/ 19 h 26"/>
                  <a:gd name="T36" fmla="*/ 9 w 46"/>
                  <a:gd name="T37" fmla="*/ 22 h 26"/>
                  <a:gd name="T38" fmla="*/ 9 w 46"/>
                  <a:gd name="T39" fmla="*/ 22 h 26"/>
                  <a:gd name="T40" fmla="*/ 22 w 46"/>
                  <a:gd name="T41" fmla="*/ 22 h 26"/>
                  <a:gd name="T42" fmla="*/ 25 w 46"/>
                  <a:gd name="T43" fmla="*/ 19 h 26"/>
                  <a:gd name="T44" fmla="*/ 31 w 46"/>
                  <a:gd name="T45" fmla="*/ 26 h 26"/>
                  <a:gd name="T46" fmla="*/ 32 w 46"/>
                  <a:gd name="T4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26">
                    <a:moveTo>
                      <a:pt x="32" y="26"/>
                    </a:moveTo>
                    <a:cubicBezTo>
                      <a:pt x="34" y="23"/>
                      <a:pt x="35" y="23"/>
                      <a:pt x="36" y="21"/>
                    </a:cubicBezTo>
                    <a:cubicBezTo>
                      <a:pt x="37" y="17"/>
                      <a:pt x="33" y="18"/>
                      <a:pt x="39" y="15"/>
                    </a:cubicBezTo>
                    <a:cubicBezTo>
                      <a:pt x="40" y="14"/>
                      <a:pt x="40" y="14"/>
                      <a:pt x="40" y="13"/>
                    </a:cubicBezTo>
                    <a:cubicBezTo>
                      <a:pt x="40" y="13"/>
                      <a:pt x="40" y="10"/>
                      <a:pt x="40" y="10"/>
                    </a:cubicBezTo>
                    <a:cubicBezTo>
                      <a:pt x="41" y="8"/>
                      <a:pt x="44" y="9"/>
                      <a:pt x="45" y="9"/>
                    </a:cubicBezTo>
                    <a:cubicBezTo>
                      <a:pt x="46" y="9"/>
                      <a:pt x="46" y="8"/>
                      <a:pt x="46" y="8"/>
                    </a:cubicBezTo>
                    <a:cubicBezTo>
                      <a:pt x="41" y="2"/>
                      <a:pt x="37" y="2"/>
                      <a:pt x="31" y="1"/>
                    </a:cubicBezTo>
                    <a:cubicBezTo>
                      <a:pt x="31" y="1"/>
                      <a:pt x="31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6" y="1"/>
                      <a:pt x="22" y="2"/>
                      <a:pt x="20" y="1"/>
                    </a:cubicBezTo>
                    <a:cubicBezTo>
                      <a:pt x="18" y="1"/>
                      <a:pt x="17" y="0"/>
                      <a:pt x="15" y="0"/>
                    </a:cubicBezTo>
                    <a:cubicBezTo>
                      <a:pt x="12" y="0"/>
                      <a:pt x="8" y="3"/>
                      <a:pt x="6" y="4"/>
                    </a:cubicBezTo>
                    <a:cubicBezTo>
                      <a:pt x="5" y="5"/>
                      <a:pt x="1" y="5"/>
                      <a:pt x="1" y="7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2"/>
                      <a:pt x="4" y="10"/>
                      <a:pt x="4" y="14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4" y="19"/>
                      <a:pt x="6" y="19"/>
                      <a:pt x="8" y="19"/>
                    </a:cubicBezTo>
                    <a:cubicBezTo>
                      <a:pt x="10" y="20"/>
                      <a:pt x="9" y="20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3" y="24"/>
                      <a:pt x="18" y="24"/>
                      <a:pt x="22" y="22"/>
                    </a:cubicBezTo>
                    <a:cubicBezTo>
                      <a:pt x="24" y="22"/>
                      <a:pt x="25" y="21"/>
                      <a:pt x="25" y="19"/>
                    </a:cubicBezTo>
                    <a:cubicBezTo>
                      <a:pt x="27" y="16"/>
                      <a:pt x="31" y="25"/>
                      <a:pt x="31" y="26"/>
                    </a:cubicBezTo>
                    <a:cubicBezTo>
                      <a:pt x="32" y="26"/>
                      <a:pt x="32" y="26"/>
                      <a:pt x="32" y="26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609"/>
              <p:cNvSpPr/>
              <p:nvPr/>
            </p:nvSpPr>
            <p:spPr bwMode="auto">
              <a:xfrm>
                <a:off x="3758" y="1512"/>
                <a:ext cx="49" cy="40"/>
              </a:xfrm>
              <a:custGeom>
                <a:avLst/>
                <a:gdLst>
                  <a:gd name="T0" fmla="*/ 17 w 18"/>
                  <a:gd name="T1" fmla="*/ 0 h 15"/>
                  <a:gd name="T2" fmla="*/ 16 w 18"/>
                  <a:gd name="T3" fmla="*/ 0 h 15"/>
                  <a:gd name="T4" fmla="*/ 15 w 18"/>
                  <a:gd name="T5" fmla="*/ 4 h 15"/>
                  <a:gd name="T6" fmla="*/ 9 w 18"/>
                  <a:gd name="T7" fmla="*/ 7 h 15"/>
                  <a:gd name="T8" fmla="*/ 1 w 18"/>
                  <a:gd name="T9" fmla="*/ 13 h 15"/>
                  <a:gd name="T10" fmla="*/ 1 w 18"/>
                  <a:gd name="T11" fmla="*/ 14 h 15"/>
                  <a:gd name="T12" fmla="*/ 17 w 1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17" y="0"/>
                    </a:moveTo>
                    <a:cubicBezTo>
                      <a:pt x="17" y="0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4"/>
                    </a:cubicBezTo>
                    <a:cubicBezTo>
                      <a:pt x="14" y="6"/>
                      <a:pt x="11" y="6"/>
                      <a:pt x="9" y="7"/>
                    </a:cubicBezTo>
                    <a:cubicBezTo>
                      <a:pt x="6" y="9"/>
                      <a:pt x="4" y="11"/>
                      <a:pt x="1" y="13"/>
                    </a:cubicBezTo>
                    <a:cubicBezTo>
                      <a:pt x="0" y="13"/>
                      <a:pt x="1" y="14"/>
                      <a:pt x="1" y="14"/>
                    </a:cubicBezTo>
                    <a:cubicBezTo>
                      <a:pt x="9" y="15"/>
                      <a:pt x="18" y="8"/>
                      <a:pt x="17" y="0"/>
                    </a:cubicBezTo>
                    <a:close/>
                  </a:path>
                </a:pathLst>
              </a:custGeom>
              <a:solidFill>
                <a:srgbClr val="2BA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610"/>
              <p:cNvSpPr/>
              <p:nvPr/>
            </p:nvSpPr>
            <p:spPr bwMode="auto">
              <a:xfrm>
                <a:off x="3641" y="1437"/>
                <a:ext cx="59" cy="40"/>
              </a:xfrm>
              <a:custGeom>
                <a:avLst/>
                <a:gdLst>
                  <a:gd name="T0" fmla="*/ 21 w 22"/>
                  <a:gd name="T1" fmla="*/ 11 h 15"/>
                  <a:gd name="T2" fmla="*/ 16 w 22"/>
                  <a:gd name="T3" fmla="*/ 9 h 15"/>
                  <a:gd name="T4" fmla="*/ 16 w 22"/>
                  <a:gd name="T5" fmla="*/ 8 h 15"/>
                  <a:gd name="T6" fmla="*/ 10 w 22"/>
                  <a:gd name="T7" fmla="*/ 3 h 15"/>
                  <a:gd name="T8" fmla="*/ 10 w 22"/>
                  <a:gd name="T9" fmla="*/ 2 h 15"/>
                  <a:gd name="T10" fmla="*/ 3 w 22"/>
                  <a:gd name="T11" fmla="*/ 0 h 15"/>
                  <a:gd name="T12" fmla="*/ 2 w 22"/>
                  <a:gd name="T13" fmla="*/ 0 h 15"/>
                  <a:gd name="T14" fmla="*/ 1 w 22"/>
                  <a:gd name="T15" fmla="*/ 3 h 15"/>
                  <a:gd name="T16" fmla="*/ 7 w 22"/>
                  <a:gd name="T17" fmla="*/ 13 h 15"/>
                  <a:gd name="T18" fmla="*/ 21 w 22"/>
                  <a:gd name="T19" fmla="*/ 12 h 15"/>
                  <a:gd name="T20" fmla="*/ 21 w 22"/>
                  <a:gd name="T21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21" y="11"/>
                    </a:moveTo>
                    <a:cubicBezTo>
                      <a:pt x="21" y="10"/>
                      <a:pt x="16" y="10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4" y="7"/>
                      <a:pt x="7" y="5"/>
                      <a:pt x="10" y="3"/>
                    </a:cubicBezTo>
                    <a:cubicBezTo>
                      <a:pt x="11" y="3"/>
                      <a:pt x="10" y="2"/>
                      <a:pt x="10" y="2"/>
                    </a:cubicBezTo>
                    <a:cubicBezTo>
                      <a:pt x="8" y="1"/>
                      <a:pt x="5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3"/>
                    </a:cubicBezTo>
                    <a:cubicBezTo>
                      <a:pt x="3" y="6"/>
                      <a:pt x="4" y="11"/>
                      <a:pt x="7" y="13"/>
                    </a:cubicBezTo>
                    <a:cubicBezTo>
                      <a:pt x="11" y="15"/>
                      <a:pt x="17" y="12"/>
                      <a:pt x="21" y="12"/>
                    </a:cubicBezTo>
                    <a:cubicBezTo>
                      <a:pt x="22" y="12"/>
                      <a:pt x="22" y="11"/>
                      <a:pt x="21" y="11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611"/>
              <p:cNvSpPr/>
              <p:nvPr/>
            </p:nvSpPr>
            <p:spPr bwMode="auto">
              <a:xfrm>
                <a:off x="3758" y="1448"/>
                <a:ext cx="62" cy="29"/>
              </a:xfrm>
              <a:custGeom>
                <a:avLst/>
                <a:gdLst>
                  <a:gd name="T0" fmla="*/ 1 w 23"/>
                  <a:gd name="T1" fmla="*/ 10 h 11"/>
                  <a:gd name="T2" fmla="*/ 1 w 23"/>
                  <a:gd name="T3" fmla="*/ 10 h 11"/>
                  <a:gd name="T4" fmla="*/ 2 w 23"/>
                  <a:gd name="T5" fmla="*/ 10 h 11"/>
                  <a:gd name="T6" fmla="*/ 2 w 23"/>
                  <a:gd name="T7" fmla="*/ 10 h 11"/>
                  <a:gd name="T8" fmla="*/ 4 w 23"/>
                  <a:gd name="T9" fmla="*/ 9 h 11"/>
                  <a:gd name="T10" fmla="*/ 16 w 23"/>
                  <a:gd name="T11" fmla="*/ 7 h 11"/>
                  <a:gd name="T12" fmla="*/ 16 w 23"/>
                  <a:gd name="T13" fmla="*/ 7 h 11"/>
                  <a:gd name="T14" fmla="*/ 21 w 23"/>
                  <a:gd name="T15" fmla="*/ 0 h 11"/>
                  <a:gd name="T16" fmla="*/ 20 w 23"/>
                  <a:gd name="T17" fmla="*/ 0 h 11"/>
                  <a:gd name="T18" fmla="*/ 9 w 23"/>
                  <a:gd name="T19" fmla="*/ 6 h 11"/>
                  <a:gd name="T20" fmla="*/ 1 w 23"/>
                  <a:gd name="T21" fmla="*/ 9 h 11"/>
                  <a:gd name="T22" fmla="*/ 1 w 23"/>
                  <a:gd name="T23" fmla="*/ 9 h 11"/>
                  <a:gd name="T24" fmla="*/ 1 w 23"/>
                  <a:gd name="T25" fmla="*/ 9 h 11"/>
                  <a:gd name="T26" fmla="*/ 1 w 23"/>
                  <a:gd name="T27" fmla="*/ 9 h 11"/>
                  <a:gd name="T28" fmla="*/ 1 w 23"/>
                  <a:gd name="T29" fmla="*/ 9 h 11"/>
                  <a:gd name="T30" fmla="*/ 1 w 23"/>
                  <a:gd name="T3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1"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8" y="9"/>
                      <a:pt x="13" y="11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20" y="6"/>
                      <a:pt x="23" y="4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18" y="5"/>
                      <a:pt x="13" y="5"/>
                      <a:pt x="9" y="6"/>
                    </a:cubicBezTo>
                    <a:cubicBezTo>
                      <a:pt x="6" y="6"/>
                      <a:pt x="4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9"/>
                      <a:pt x="0" y="10"/>
                      <a:pt x="1" y="10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612"/>
              <p:cNvSpPr/>
              <p:nvPr/>
            </p:nvSpPr>
            <p:spPr bwMode="auto">
              <a:xfrm>
                <a:off x="3667" y="1469"/>
                <a:ext cx="97" cy="54"/>
              </a:xfrm>
              <a:custGeom>
                <a:avLst/>
                <a:gdLst>
                  <a:gd name="T0" fmla="*/ 32 w 36"/>
                  <a:gd name="T1" fmla="*/ 19 h 20"/>
                  <a:gd name="T2" fmla="*/ 31 w 36"/>
                  <a:gd name="T3" fmla="*/ 17 h 20"/>
                  <a:gd name="T4" fmla="*/ 33 w 36"/>
                  <a:gd name="T5" fmla="*/ 13 h 20"/>
                  <a:gd name="T6" fmla="*/ 33 w 36"/>
                  <a:gd name="T7" fmla="*/ 12 h 20"/>
                  <a:gd name="T8" fmla="*/ 35 w 36"/>
                  <a:gd name="T9" fmla="*/ 11 h 20"/>
                  <a:gd name="T10" fmla="*/ 36 w 36"/>
                  <a:gd name="T11" fmla="*/ 10 h 20"/>
                  <a:gd name="T12" fmla="*/ 33 w 36"/>
                  <a:gd name="T13" fmla="*/ 5 h 20"/>
                  <a:gd name="T14" fmla="*/ 33 w 36"/>
                  <a:gd name="T15" fmla="*/ 5 h 20"/>
                  <a:gd name="T16" fmla="*/ 20 w 36"/>
                  <a:gd name="T17" fmla="*/ 1 h 20"/>
                  <a:gd name="T18" fmla="*/ 20 w 36"/>
                  <a:gd name="T19" fmla="*/ 1 h 20"/>
                  <a:gd name="T20" fmla="*/ 18 w 36"/>
                  <a:gd name="T21" fmla="*/ 2 h 20"/>
                  <a:gd name="T22" fmla="*/ 18 w 36"/>
                  <a:gd name="T23" fmla="*/ 2 h 20"/>
                  <a:gd name="T24" fmla="*/ 7 w 36"/>
                  <a:gd name="T25" fmla="*/ 3 h 20"/>
                  <a:gd name="T26" fmla="*/ 0 w 36"/>
                  <a:gd name="T27" fmla="*/ 11 h 20"/>
                  <a:gd name="T28" fmla="*/ 1 w 36"/>
                  <a:gd name="T29" fmla="*/ 12 h 20"/>
                  <a:gd name="T30" fmla="*/ 15 w 36"/>
                  <a:gd name="T31" fmla="*/ 4 h 20"/>
                  <a:gd name="T32" fmla="*/ 19 w 36"/>
                  <a:gd name="T33" fmla="*/ 13 h 20"/>
                  <a:gd name="T34" fmla="*/ 20 w 36"/>
                  <a:gd name="T35" fmla="*/ 14 h 20"/>
                  <a:gd name="T36" fmla="*/ 21 w 36"/>
                  <a:gd name="T37" fmla="*/ 12 h 20"/>
                  <a:gd name="T38" fmla="*/ 27 w 36"/>
                  <a:gd name="T39" fmla="*/ 13 h 20"/>
                  <a:gd name="T40" fmla="*/ 29 w 36"/>
                  <a:gd name="T41" fmla="*/ 16 h 20"/>
                  <a:gd name="T42" fmla="*/ 30 w 36"/>
                  <a:gd name="T43" fmla="*/ 17 h 20"/>
                  <a:gd name="T44" fmla="*/ 31 w 36"/>
                  <a:gd name="T45" fmla="*/ 20 h 20"/>
                  <a:gd name="T46" fmla="*/ 32 w 36"/>
                  <a:gd name="T4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0">
                    <a:moveTo>
                      <a:pt x="32" y="19"/>
                    </a:moveTo>
                    <a:cubicBezTo>
                      <a:pt x="31" y="18"/>
                      <a:pt x="31" y="17"/>
                      <a:pt x="31" y="17"/>
                    </a:cubicBezTo>
                    <a:cubicBezTo>
                      <a:pt x="31" y="16"/>
                      <a:pt x="32" y="13"/>
                      <a:pt x="33" y="13"/>
                    </a:cubicBezTo>
                    <a:cubicBezTo>
                      <a:pt x="33" y="13"/>
                      <a:pt x="33" y="12"/>
                      <a:pt x="33" y="12"/>
                    </a:cubicBezTo>
                    <a:cubicBezTo>
                      <a:pt x="33" y="10"/>
                      <a:pt x="33" y="10"/>
                      <a:pt x="35" y="11"/>
                    </a:cubicBezTo>
                    <a:cubicBezTo>
                      <a:pt x="36" y="11"/>
                      <a:pt x="36" y="10"/>
                      <a:pt x="36" y="10"/>
                    </a:cubicBezTo>
                    <a:cubicBezTo>
                      <a:pt x="36" y="9"/>
                      <a:pt x="33" y="6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1" y="1"/>
                      <a:pt x="24" y="0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3"/>
                      <a:pt x="10" y="2"/>
                      <a:pt x="7" y="3"/>
                    </a:cubicBezTo>
                    <a:cubicBezTo>
                      <a:pt x="4" y="5"/>
                      <a:pt x="2" y="8"/>
                      <a:pt x="0" y="11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5" y="7"/>
                      <a:pt x="10" y="5"/>
                      <a:pt x="15" y="4"/>
                    </a:cubicBezTo>
                    <a:cubicBezTo>
                      <a:pt x="20" y="3"/>
                      <a:pt x="21" y="9"/>
                      <a:pt x="19" y="13"/>
                    </a:cubicBezTo>
                    <a:cubicBezTo>
                      <a:pt x="19" y="14"/>
                      <a:pt x="20" y="14"/>
                      <a:pt x="20" y="14"/>
                    </a:cubicBezTo>
                    <a:cubicBezTo>
                      <a:pt x="21" y="13"/>
                      <a:pt x="21" y="12"/>
                      <a:pt x="21" y="12"/>
                    </a:cubicBezTo>
                    <a:cubicBezTo>
                      <a:pt x="23" y="8"/>
                      <a:pt x="26" y="10"/>
                      <a:pt x="27" y="13"/>
                    </a:cubicBezTo>
                    <a:cubicBezTo>
                      <a:pt x="28" y="14"/>
                      <a:pt x="28" y="15"/>
                      <a:pt x="29" y="16"/>
                    </a:cubicBezTo>
                    <a:cubicBezTo>
                      <a:pt x="29" y="17"/>
                      <a:pt x="30" y="17"/>
                      <a:pt x="30" y="17"/>
                    </a:cubicBezTo>
                    <a:cubicBezTo>
                      <a:pt x="30" y="18"/>
                      <a:pt x="30" y="19"/>
                      <a:pt x="31" y="20"/>
                    </a:cubicBezTo>
                    <a:cubicBezTo>
                      <a:pt x="31" y="20"/>
                      <a:pt x="32" y="20"/>
                      <a:pt x="32" y="19"/>
                    </a:cubicBezTo>
                    <a:close/>
                  </a:path>
                </a:pathLst>
              </a:custGeom>
              <a:solidFill>
                <a:srgbClr val="0084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613"/>
              <p:cNvSpPr/>
              <p:nvPr/>
            </p:nvSpPr>
            <p:spPr bwMode="auto">
              <a:xfrm>
                <a:off x="3726" y="1389"/>
                <a:ext cx="83" cy="48"/>
              </a:xfrm>
              <a:custGeom>
                <a:avLst/>
                <a:gdLst>
                  <a:gd name="T0" fmla="*/ 31 w 31"/>
                  <a:gd name="T1" fmla="*/ 17 h 18"/>
                  <a:gd name="T2" fmla="*/ 28 w 31"/>
                  <a:gd name="T3" fmla="*/ 12 h 18"/>
                  <a:gd name="T4" fmla="*/ 21 w 31"/>
                  <a:gd name="T5" fmla="*/ 1 h 18"/>
                  <a:gd name="T6" fmla="*/ 12 w 31"/>
                  <a:gd name="T7" fmla="*/ 4 h 18"/>
                  <a:gd name="T8" fmla="*/ 1 w 31"/>
                  <a:gd name="T9" fmla="*/ 17 h 18"/>
                  <a:gd name="T10" fmla="*/ 1 w 31"/>
                  <a:gd name="T11" fmla="*/ 17 h 18"/>
                  <a:gd name="T12" fmla="*/ 1 w 31"/>
                  <a:gd name="T13" fmla="*/ 17 h 18"/>
                  <a:gd name="T14" fmla="*/ 1 w 31"/>
                  <a:gd name="T15" fmla="*/ 18 h 18"/>
                  <a:gd name="T16" fmla="*/ 8 w 31"/>
                  <a:gd name="T17" fmla="*/ 14 h 18"/>
                  <a:gd name="T18" fmla="*/ 15 w 31"/>
                  <a:gd name="T19" fmla="*/ 15 h 18"/>
                  <a:gd name="T20" fmla="*/ 17 w 31"/>
                  <a:gd name="T21" fmla="*/ 13 h 18"/>
                  <a:gd name="T22" fmla="*/ 26 w 31"/>
                  <a:gd name="T23" fmla="*/ 15 h 18"/>
                  <a:gd name="T24" fmla="*/ 27 w 31"/>
                  <a:gd name="T25" fmla="*/ 15 h 18"/>
                  <a:gd name="T26" fmla="*/ 28 w 31"/>
                  <a:gd name="T27" fmla="*/ 18 h 18"/>
                  <a:gd name="T28" fmla="*/ 29 w 31"/>
                  <a:gd name="T29" fmla="*/ 18 h 18"/>
                  <a:gd name="T30" fmla="*/ 30 w 31"/>
                  <a:gd name="T31" fmla="*/ 17 h 18"/>
                  <a:gd name="T32" fmla="*/ 30 w 31"/>
                  <a:gd name="T33" fmla="*/ 18 h 18"/>
                  <a:gd name="T34" fmla="*/ 31 w 31"/>
                  <a:gd name="T3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18">
                    <a:moveTo>
                      <a:pt x="31" y="17"/>
                    </a:moveTo>
                    <a:cubicBezTo>
                      <a:pt x="30" y="15"/>
                      <a:pt x="29" y="14"/>
                      <a:pt x="28" y="12"/>
                    </a:cubicBezTo>
                    <a:cubicBezTo>
                      <a:pt x="28" y="8"/>
                      <a:pt x="25" y="2"/>
                      <a:pt x="21" y="1"/>
                    </a:cubicBezTo>
                    <a:cubicBezTo>
                      <a:pt x="18" y="0"/>
                      <a:pt x="14" y="3"/>
                      <a:pt x="12" y="4"/>
                    </a:cubicBezTo>
                    <a:cubicBezTo>
                      <a:pt x="8" y="7"/>
                      <a:pt x="4" y="11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1" y="18"/>
                      <a:pt x="1" y="18"/>
                    </a:cubicBezTo>
                    <a:cubicBezTo>
                      <a:pt x="4" y="17"/>
                      <a:pt x="6" y="15"/>
                      <a:pt x="8" y="14"/>
                    </a:cubicBezTo>
                    <a:cubicBezTo>
                      <a:pt x="10" y="13"/>
                      <a:pt x="13" y="15"/>
                      <a:pt x="15" y="15"/>
                    </a:cubicBezTo>
                    <a:cubicBezTo>
                      <a:pt x="15" y="14"/>
                      <a:pt x="16" y="13"/>
                      <a:pt x="17" y="13"/>
                    </a:cubicBezTo>
                    <a:cubicBezTo>
                      <a:pt x="21" y="8"/>
                      <a:pt x="23" y="12"/>
                      <a:pt x="26" y="15"/>
                    </a:cubicBezTo>
                    <a:cubicBezTo>
                      <a:pt x="26" y="15"/>
                      <a:pt x="27" y="15"/>
                      <a:pt x="27" y="15"/>
                    </a:cubicBezTo>
                    <a:cubicBezTo>
                      <a:pt x="27" y="16"/>
                      <a:pt x="28" y="17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29" y="17"/>
                      <a:pt x="29" y="17"/>
                      <a:pt x="30" y="17"/>
                    </a:cubicBezTo>
                    <a:cubicBezTo>
                      <a:pt x="30" y="17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7"/>
                    </a:cubicBezTo>
                    <a:close/>
                  </a:path>
                </a:pathLst>
              </a:custGeom>
              <a:solidFill>
                <a:srgbClr val="55B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614"/>
              <p:cNvSpPr/>
              <p:nvPr/>
            </p:nvSpPr>
            <p:spPr bwMode="auto">
              <a:xfrm>
                <a:off x="3705" y="1434"/>
                <a:ext cx="51" cy="49"/>
              </a:xfrm>
              <a:custGeom>
                <a:avLst/>
                <a:gdLst>
                  <a:gd name="T0" fmla="*/ 18 w 19"/>
                  <a:gd name="T1" fmla="*/ 15 h 18"/>
                  <a:gd name="T2" fmla="*/ 15 w 19"/>
                  <a:gd name="T3" fmla="*/ 7 h 18"/>
                  <a:gd name="T4" fmla="*/ 13 w 19"/>
                  <a:gd name="T5" fmla="*/ 4 h 18"/>
                  <a:gd name="T6" fmla="*/ 5 w 19"/>
                  <a:gd name="T7" fmla="*/ 1 h 18"/>
                  <a:gd name="T8" fmla="*/ 0 w 19"/>
                  <a:gd name="T9" fmla="*/ 7 h 18"/>
                  <a:gd name="T10" fmla="*/ 4 w 19"/>
                  <a:gd name="T11" fmla="*/ 12 h 18"/>
                  <a:gd name="T12" fmla="*/ 12 w 19"/>
                  <a:gd name="T13" fmla="*/ 18 h 18"/>
                  <a:gd name="T14" fmla="*/ 18 w 19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8">
                    <a:moveTo>
                      <a:pt x="18" y="15"/>
                    </a:moveTo>
                    <a:cubicBezTo>
                      <a:pt x="19" y="12"/>
                      <a:pt x="18" y="9"/>
                      <a:pt x="15" y="7"/>
                    </a:cubicBezTo>
                    <a:cubicBezTo>
                      <a:pt x="14" y="7"/>
                      <a:pt x="14" y="5"/>
                      <a:pt x="13" y="4"/>
                    </a:cubicBezTo>
                    <a:cubicBezTo>
                      <a:pt x="14" y="1"/>
                      <a:pt x="7" y="0"/>
                      <a:pt x="5" y="1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10"/>
                      <a:pt x="2" y="11"/>
                      <a:pt x="4" y="12"/>
                    </a:cubicBezTo>
                    <a:cubicBezTo>
                      <a:pt x="8" y="14"/>
                      <a:pt x="8" y="18"/>
                      <a:pt x="12" y="18"/>
                    </a:cubicBezTo>
                    <a:cubicBezTo>
                      <a:pt x="15" y="18"/>
                      <a:pt x="18" y="17"/>
                      <a:pt x="18" y="15"/>
                    </a:cubicBezTo>
                    <a:close/>
                  </a:path>
                </a:pathLst>
              </a:custGeom>
              <a:solidFill>
                <a:srgbClr val="EDBE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615"/>
              <p:cNvSpPr/>
              <p:nvPr/>
            </p:nvSpPr>
            <p:spPr bwMode="auto">
              <a:xfrm>
                <a:off x="3724" y="1440"/>
                <a:ext cx="29" cy="37"/>
              </a:xfrm>
              <a:custGeom>
                <a:avLst/>
                <a:gdLst>
                  <a:gd name="T0" fmla="*/ 11 w 11"/>
                  <a:gd name="T1" fmla="*/ 10 h 14"/>
                  <a:gd name="T2" fmla="*/ 9 w 11"/>
                  <a:gd name="T3" fmla="*/ 5 h 14"/>
                  <a:gd name="T4" fmla="*/ 5 w 11"/>
                  <a:gd name="T5" fmla="*/ 1 h 14"/>
                  <a:gd name="T6" fmla="*/ 2 w 11"/>
                  <a:gd name="T7" fmla="*/ 2 h 14"/>
                  <a:gd name="T8" fmla="*/ 0 w 11"/>
                  <a:gd name="T9" fmla="*/ 3 h 14"/>
                  <a:gd name="T10" fmla="*/ 0 w 11"/>
                  <a:gd name="T11" fmla="*/ 4 h 14"/>
                  <a:gd name="T12" fmla="*/ 1 w 11"/>
                  <a:gd name="T13" fmla="*/ 6 h 14"/>
                  <a:gd name="T14" fmla="*/ 0 w 11"/>
                  <a:gd name="T15" fmla="*/ 8 h 14"/>
                  <a:gd name="T16" fmla="*/ 5 w 11"/>
                  <a:gd name="T17" fmla="*/ 12 h 14"/>
                  <a:gd name="T18" fmla="*/ 9 w 11"/>
                  <a:gd name="T19" fmla="*/ 14 h 14"/>
                  <a:gd name="T20" fmla="*/ 11 w 11"/>
                  <a:gd name="T2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4">
                    <a:moveTo>
                      <a:pt x="11" y="10"/>
                    </a:moveTo>
                    <a:cubicBezTo>
                      <a:pt x="11" y="8"/>
                      <a:pt x="10" y="6"/>
                      <a:pt x="9" y="5"/>
                    </a:cubicBezTo>
                    <a:cubicBezTo>
                      <a:pt x="8" y="4"/>
                      <a:pt x="6" y="2"/>
                      <a:pt x="5" y="1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10"/>
                      <a:pt x="3" y="11"/>
                      <a:pt x="5" y="12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0" y="13"/>
                      <a:pt x="11" y="11"/>
                      <a:pt x="11" y="10"/>
                    </a:cubicBezTo>
                    <a:close/>
                  </a:path>
                </a:pathLst>
              </a:custGeom>
              <a:solidFill>
                <a:srgbClr val="C58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616"/>
              <p:cNvSpPr/>
              <p:nvPr/>
            </p:nvSpPr>
            <p:spPr bwMode="auto">
              <a:xfrm>
                <a:off x="3855" y="1665"/>
                <a:ext cx="42" cy="51"/>
              </a:xfrm>
              <a:custGeom>
                <a:avLst/>
                <a:gdLst>
                  <a:gd name="T0" fmla="*/ 14 w 16"/>
                  <a:gd name="T1" fmla="*/ 7 h 19"/>
                  <a:gd name="T2" fmla="*/ 2 w 16"/>
                  <a:gd name="T3" fmla="*/ 14 h 19"/>
                  <a:gd name="T4" fmla="*/ 3 w 16"/>
                  <a:gd name="T5" fmla="*/ 17 h 19"/>
                  <a:gd name="T6" fmla="*/ 10 w 16"/>
                  <a:gd name="T7" fmla="*/ 18 h 19"/>
                  <a:gd name="T8" fmla="*/ 14 w 16"/>
                  <a:gd name="T9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14" y="7"/>
                    </a:moveTo>
                    <a:cubicBezTo>
                      <a:pt x="11" y="0"/>
                      <a:pt x="0" y="8"/>
                      <a:pt x="2" y="14"/>
                    </a:cubicBezTo>
                    <a:cubicBezTo>
                      <a:pt x="1" y="15"/>
                      <a:pt x="2" y="17"/>
                      <a:pt x="3" y="17"/>
                    </a:cubicBezTo>
                    <a:cubicBezTo>
                      <a:pt x="5" y="19"/>
                      <a:pt x="8" y="19"/>
                      <a:pt x="10" y="18"/>
                    </a:cubicBezTo>
                    <a:cubicBezTo>
                      <a:pt x="13" y="16"/>
                      <a:pt x="16" y="10"/>
                      <a:pt x="14" y="7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17"/>
              <p:cNvSpPr/>
              <p:nvPr/>
            </p:nvSpPr>
            <p:spPr bwMode="auto">
              <a:xfrm>
                <a:off x="3849" y="1681"/>
                <a:ext cx="48" cy="80"/>
              </a:xfrm>
              <a:custGeom>
                <a:avLst/>
                <a:gdLst>
                  <a:gd name="T0" fmla="*/ 8 w 18"/>
                  <a:gd name="T1" fmla="*/ 25 h 30"/>
                  <a:gd name="T2" fmla="*/ 10 w 18"/>
                  <a:gd name="T3" fmla="*/ 23 h 30"/>
                  <a:gd name="T4" fmla="*/ 15 w 18"/>
                  <a:gd name="T5" fmla="*/ 20 h 30"/>
                  <a:gd name="T6" fmla="*/ 8 w 18"/>
                  <a:gd name="T7" fmla="*/ 15 h 30"/>
                  <a:gd name="T8" fmla="*/ 16 w 18"/>
                  <a:gd name="T9" fmla="*/ 4 h 30"/>
                  <a:gd name="T10" fmla="*/ 15 w 18"/>
                  <a:gd name="T11" fmla="*/ 3 h 30"/>
                  <a:gd name="T12" fmla="*/ 4 w 18"/>
                  <a:gd name="T13" fmla="*/ 8 h 30"/>
                  <a:gd name="T14" fmla="*/ 4 w 18"/>
                  <a:gd name="T15" fmla="*/ 10 h 30"/>
                  <a:gd name="T16" fmla="*/ 2 w 18"/>
                  <a:gd name="T17" fmla="*/ 17 h 30"/>
                  <a:gd name="T18" fmla="*/ 0 w 18"/>
                  <a:gd name="T19" fmla="*/ 28 h 30"/>
                  <a:gd name="T20" fmla="*/ 1 w 18"/>
                  <a:gd name="T21" fmla="*/ 28 h 30"/>
                  <a:gd name="T22" fmla="*/ 8 w 18"/>
                  <a:gd name="T23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30">
                    <a:moveTo>
                      <a:pt x="8" y="25"/>
                    </a:moveTo>
                    <a:cubicBezTo>
                      <a:pt x="6" y="22"/>
                      <a:pt x="7" y="23"/>
                      <a:pt x="10" y="23"/>
                    </a:cubicBezTo>
                    <a:cubicBezTo>
                      <a:pt x="12" y="23"/>
                      <a:pt x="14" y="21"/>
                      <a:pt x="15" y="20"/>
                    </a:cubicBezTo>
                    <a:cubicBezTo>
                      <a:pt x="16" y="17"/>
                      <a:pt x="10" y="14"/>
                      <a:pt x="8" y="15"/>
                    </a:cubicBezTo>
                    <a:cubicBezTo>
                      <a:pt x="11" y="12"/>
                      <a:pt x="18" y="10"/>
                      <a:pt x="16" y="4"/>
                    </a:cubicBezTo>
                    <a:cubicBezTo>
                      <a:pt x="16" y="3"/>
                      <a:pt x="15" y="3"/>
                      <a:pt x="15" y="3"/>
                    </a:cubicBezTo>
                    <a:cubicBezTo>
                      <a:pt x="11" y="5"/>
                      <a:pt x="4" y="0"/>
                      <a:pt x="4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3"/>
                      <a:pt x="3" y="15"/>
                      <a:pt x="2" y="17"/>
                    </a:cubicBezTo>
                    <a:cubicBezTo>
                      <a:pt x="1" y="20"/>
                      <a:pt x="0" y="25"/>
                      <a:pt x="0" y="28"/>
                    </a:cubicBezTo>
                    <a:cubicBezTo>
                      <a:pt x="0" y="28"/>
                      <a:pt x="0" y="28"/>
                      <a:pt x="1" y="28"/>
                    </a:cubicBezTo>
                    <a:cubicBezTo>
                      <a:pt x="2" y="28"/>
                      <a:pt x="10" y="30"/>
                      <a:pt x="8" y="25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8"/>
              <p:cNvSpPr/>
              <p:nvPr/>
            </p:nvSpPr>
            <p:spPr bwMode="auto">
              <a:xfrm>
                <a:off x="3839" y="1691"/>
                <a:ext cx="48" cy="78"/>
              </a:xfrm>
              <a:custGeom>
                <a:avLst/>
                <a:gdLst>
                  <a:gd name="T0" fmla="*/ 9 w 18"/>
                  <a:gd name="T1" fmla="*/ 22 h 29"/>
                  <a:gd name="T2" fmla="*/ 8 w 18"/>
                  <a:gd name="T3" fmla="*/ 21 h 29"/>
                  <a:gd name="T4" fmla="*/ 13 w 18"/>
                  <a:gd name="T5" fmla="*/ 18 h 29"/>
                  <a:gd name="T6" fmla="*/ 17 w 18"/>
                  <a:gd name="T7" fmla="*/ 15 h 29"/>
                  <a:gd name="T8" fmla="*/ 11 w 18"/>
                  <a:gd name="T9" fmla="*/ 11 h 29"/>
                  <a:gd name="T10" fmla="*/ 13 w 18"/>
                  <a:gd name="T11" fmla="*/ 8 h 29"/>
                  <a:gd name="T12" fmla="*/ 15 w 18"/>
                  <a:gd name="T13" fmla="*/ 2 h 29"/>
                  <a:gd name="T14" fmla="*/ 14 w 18"/>
                  <a:gd name="T15" fmla="*/ 1 h 29"/>
                  <a:gd name="T16" fmla="*/ 6 w 18"/>
                  <a:gd name="T17" fmla="*/ 3 h 29"/>
                  <a:gd name="T18" fmla="*/ 6 w 18"/>
                  <a:gd name="T19" fmla="*/ 3 h 29"/>
                  <a:gd name="T20" fmla="*/ 6 w 18"/>
                  <a:gd name="T21" fmla="*/ 9 h 29"/>
                  <a:gd name="T22" fmla="*/ 0 w 18"/>
                  <a:gd name="T23" fmla="*/ 28 h 29"/>
                  <a:gd name="T24" fmla="*/ 1 w 18"/>
                  <a:gd name="T25" fmla="*/ 29 h 29"/>
                  <a:gd name="T26" fmla="*/ 3 w 18"/>
                  <a:gd name="T27" fmla="*/ 27 h 29"/>
                  <a:gd name="T28" fmla="*/ 8 w 18"/>
                  <a:gd name="T29" fmla="*/ 24 h 29"/>
                  <a:gd name="T30" fmla="*/ 9 w 18"/>
                  <a:gd name="T31" fmla="*/ 2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9">
                    <a:moveTo>
                      <a:pt x="9" y="22"/>
                    </a:moveTo>
                    <a:cubicBezTo>
                      <a:pt x="9" y="21"/>
                      <a:pt x="9" y="21"/>
                      <a:pt x="8" y="21"/>
                    </a:cubicBezTo>
                    <a:cubicBezTo>
                      <a:pt x="6" y="17"/>
                      <a:pt x="12" y="18"/>
                      <a:pt x="13" y="18"/>
                    </a:cubicBezTo>
                    <a:cubicBezTo>
                      <a:pt x="14" y="18"/>
                      <a:pt x="16" y="16"/>
                      <a:pt x="17" y="15"/>
                    </a:cubicBezTo>
                    <a:cubicBezTo>
                      <a:pt x="18" y="12"/>
                      <a:pt x="13" y="11"/>
                      <a:pt x="11" y="11"/>
                    </a:cubicBezTo>
                    <a:cubicBezTo>
                      <a:pt x="9" y="11"/>
                      <a:pt x="11" y="9"/>
                      <a:pt x="13" y="8"/>
                    </a:cubicBezTo>
                    <a:cubicBezTo>
                      <a:pt x="14" y="7"/>
                      <a:pt x="14" y="3"/>
                      <a:pt x="15" y="2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2" y="2"/>
                      <a:pt x="7" y="0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6" y="7"/>
                      <a:pt x="6" y="9"/>
                    </a:cubicBezTo>
                    <a:cubicBezTo>
                      <a:pt x="6" y="16"/>
                      <a:pt x="4" y="22"/>
                      <a:pt x="0" y="28"/>
                    </a:cubicBezTo>
                    <a:cubicBezTo>
                      <a:pt x="0" y="28"/>
                      <a:pt x="1" y="29"/>
                      <a:pt x="1" y="29"/>
                    </a:cubicBezTo>
                    <a:cubicBezTo>
                      <a:pt x="3" y="28"/>
                      <a:pt x="2" y="28"/>
                      <a:pt x="3" y="27"/>
                    </a:cubicBezTo>
                    <a:cubicBezTo>
                      <a:pt x="5" y="26"/>
                      <a:pt x="6" y="25"/>
                      <a:pt x="8" y="24"/>
                    </a:cubicBezTo>
                    <a:cubicBezTo>
                      <a:pt x="9" y="24"/>
                      <a:pt x="9" y="23"/>
                      <a:pt x="9" y="2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19"/>
              <p:cNvSpPr/>
              <p:nvPr/>
            </p:nvSpPr>
            <p:spPr bwMode="auto">
              <a:xfrm>
                <a:off x="3839" y="1697"/>
                <a:ext cx="37" cy="75"/>
              </a:xfrm>
              <a:custGeom>
                <a:avLst/>
                <a:gdLst>
                  <a:gd name="T0" fmla="*/ 1 w 14"/>
                  <a:gd name="T1" fmla="*/ 28 h 28"/>
                  <a:gd name="T2" fmla="*/ 5 w 14"/>
                  <a:gd name="T3" fmla="*/ 22 h 28"/>
                  <a:gd name="T4" fmla="*/ 8 w 14"/>
                  <a:gd name="T5" fmla="*/ 20 h 28"/>
                  <a:gd name="T6" fmla="*/ 8 w 14"/>
                  <a:gd name="T7" fmla="*/ 15 h 28"/>
                  <a:gd name="T8" fmla="*/ 10 w 14"/>
                  <a:gd name="T9" fmla="*/ 13 h 28"/>
                  <a:gd name="T10" fmla="*/ 13 w 14"/>
                  <a:gd name="T11" fmla="*/ 13 h 28"/>
                  <a:gd name="T12" fmla="*/ 14 w 14"/>
                  <a:gd name="T13" fmla="*/ 13 h 28"/>
                  <a:gd name="T14" fmla="*/ 12 w 14"/>
                  <a:gd name="T15" fmla="*/ 11 h 28"/>
                  <a:gd name="T16" fmla="*/ 9 w 14"/>
                  <a:gd name="T17" fmla="*/ 10 h 28"/>
                  <a:gd name="T18" fmla="*/ 9 w 14"/>
                  <a:gd name="T19" fmla="*/ 9 h 28"/>
                  <a:gd name="T20" fmla="*/ 7 w 14"/>
                  <a:gd name="T21" fmla="*/ 0 h 28"/>
                  <a:gd name="T22" fmla="*/ 7 w 14"/>
                  <a:gd name="T23" fmla="*/ 0 h 28"/>
                  <a:gd name="T24" fmla="*/ 4 w 14"/>
                  <a:gd name="T25" fmla="*/ 1 h 28"/>
                  <a:gd name="T26" fmla="*/ 4 w 14"/>
                  <a:gd name="T27" fmla="*/ 3 h 28"/>
                  <a:gd name="T28" fmla="*/ 4 w 14"/>
                  <a:gd name="T29" fmla="*/ 10 h 28"/>
                  <a:gd name="T30" fmla="*/ 0 w 14"/>
                  <a:gd name="T31" fmla="*/ 27 h 28"/>
                  <a:gd name="T32" fmla="*/ 1 w 14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8">
                    <a:moveTo>
                      <a:pt x="1" y="28"/>
                    </a:moveTo>
                    <a:cubicBezTo>
                      <a:pt x="2" y="27"/>
                      <a:pt x="4" y="22"/>
                      <a:pt x="5" y="22"/>
                    </a:cubicBezTo>
                    <a:cubicBezTo>
                      <a:pt x="6" y="22"/>
                      <a:pt x="7" y="22"/>
                      <a:pt x="8" y="20"/>
                    </a:cubicBezTo>
                    <a:cubicBezTo>
                      <a:pt x="9" y="18"/>
                      <a:pt x="6" y="17"/>
                      <a:pt x="8" y="15"/>
                    </a:cubicBezTo>
                    <a:cubicBezTo>
                      <a:pt x="9" y="14"/>
                      <a:pt x="7" y="13"/>
                      <a:pt x="10" y="13"/>
                    </a:cubicBezTo>
                    <a:cubicBezTo>
                      <a:pt x="11" y="13"/>
                      <a:pt x="12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2" y="11"/>
                    </a:cubicBezTo>
                    <a:cubicBezTo>
                      <a:pt x="11" y="11"/>
                      <a:pt x="8" y="11"/>
                      <a:pt x="9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12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5" y="5"/>
                      <a:pt x="5" y="8"/>
                      <a:pt x="4" y="10"/>
                    </a:cubicBezTo>
                    <a:cubicBezTo>
                      <a:pt x="2" y="16"/>
                      <a:pt x="3" y="22"/>
                      <a:pt x="0" y="27"/>
                    </a:cubicBezTo>
                    <a:cubicBezTo>
                      <a:pt x="0" y="28"/>
                      <a:pt x="1" y="28"/>
                      <a:pt x="1" y="28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20"/>
              <p:cNvSpPr/>
              <p:nvPr/>
            </p:nvSpPr>
            <p:spPr bwMode="auto">
              <a:xfrm>
                <a:off x="3807" y="1675"/>
                <a:ext cx="45" cy="113"/>
              </a:xfrm>
              <a:custGeom>
                <a:avLst/>
                <a:gdLst>
                  <a:gd name="T0" fmla="*/ 15 w 17"/>
                  <a:gd name="T1" fmla="*/ 28 h 42"/>
                  <a:gd name="T2" fmla="*/ 17 w 17"/>
                  <a:gd name="T3" fmla="*/ 15 h 42"/>
                  <a:gd name="T4" fmla="*/ 15 w 17"/>
                  <a:gd name="T5" fmla="*/ 10 h 42"/>
                  <a:gd name="T6" fmla="*/ 4 w 17"/>
                  <a:gd name="T7" fmla="*/ 1 h 42"/>
                  <a:gd name="T8" fmla="*/ 1 w 17"/>
                  <a:gd name="T9" fmla="*/ 0 h 42"/>
                  <a:gd name="T10" fmla="*/ 1 w 17"/>
                  <a:gd name="T11" fmla="*/ 1 h 42"/>
                  <a:gd name="T12" fmla="*/ 3 w 17"/>
                  <a:gd name="T13" fmla="*/ 2 h 42"/>
                  <a:gd name="T14" fmla="*/ 4 w 17"/>
                  <a:gd name="T15" fmla="*/ 3 h 42"/>
                  <a:gd name="T16" fmla="*/ 8 w 17"/>
                  <a:gd name="T17" fmla="*/ 5 h 42"/>
                  <a:gd name="T18" fmla="*/ 14 w 17"/>
                  <a:gd name="T19" fmla="*/ 18 h 42"/>
                  <a:gd name="T20" fmla="*/ 14 w 17"/>
                  <a:gd name="T21" fmla="*/ 18 h 42"/>
                  <a:gd name="T22" fmla="*/ 15 w 17"/>
                  <a:gd name="T23" fmla="*/ 19 h 42"/>
                  <a:gd name="T24" fmla="*/ 14 w 17"/>
                  <a:gd name="T25" fmla="*/ 25 h 42"/>
                  <a:gd name="T26" fmla="*/ 12 w 17"/>
                  <a:gd name="T27" fmla="*/ 30 h 42"/>
                  <a:gd name="T28" fmla="*/ 9 w 17"/>
                  <a:gd name="T29" fmla="*/ 41 h 42"/>
                  <a:gd name="T30" fmla="*/ 10 w 17"/>
                  <a:gd name="T31" fmla="*/ 42 h 42"/>
                  <a:gd name="T32" fmla="*/ 15 w 17"/>
                  <a:gd name="T33" fmla="*/ 2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42">
                    <a:moveTo>
                      <a:pt x="15" y="28"/>
                    </a:moveTo>
                    <a:cubicBezTo>
                      <a:pt x="17" y="23"/>
                      <a:pt x="17" y="20"/>
                      <a:pt x="17" y="15"/>
                    </a:cubicBezTo>
                    <a:cubicBezTo>
                      <a:pt x="17" y="13"/>
                      <a:pt x="16" y="11"/>
                      <a:pt x="15" y="10"/>
                    </a:cubicBezTo>
                    <a:cubicBezTo>
                      <a:pt x="12" y="5"/>
                      <a:pt x="8" y="3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7" y="4"/>
                      <a:pt x="8" y="5"/>
                    </a:cubicBezTo>
                    <a:cubicBezTo>
                      <a:pt x="11" y="9"/>
                      <a:pt x="14" y="13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8"/>
                      <a:pt x="14" y="19"/>
                      <a:pt x="15" y="19"/>
                    </a:cubicBezTo>
                    <a:cubicBezTo>
                      <a:pt x="15" y="21"/>
                      <a:pt x="15" y="23"/>
                      <a:pt x="14" y="25"/>
                    </a:cubicBezTo>
                    <a:cubicBezTo>
                      <a:pt x="13" y="27"/>
                      <a:pt x="12" y="28"/>
                      <a:pt x="12" y="30"/>
                    </a:cubicBezTo>
                    <a:cubicBezTo>
                      <a:pt x="11" y="34"/>
                      <a:pt x="11" y="38"/>
                      <a:pt x="9" y="41"/>
                    </a:cubicBezTo>
                    <a:cubicBezTo>
                      <a:pt x="9" y="42"/>
                      <a:pt x="9" y="42"/>
                      <a:pt x="10" y="42"/>
                    </a:cubicBezTo>
                    <a:cubicBezTo>
                      <a:pt x="15" y="39"/>
                      <a:pt x="13" y="34"/>
                      <a:pt x="15" y="28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21"/>
              <p:cNvSpPr/>
              <p:nvPr/>
            </p:nvSpPr>
            <p:spPr bwMode="auto">
              <a:xfrm>
                <a:off x="3820" y="1678"/>
                <a:ext cx="40" cy="70"/>
              </a:xfrm>
              <a:custGeom>
                <a:avLst/>
                <a:gdLst>
                  <a:gd name="T0" fmla="*/ 10 w 15"/>
                  <a:gd name="T1" fmla="*/ 25 h 26"/>
                  <a:gd name="T2" fmla="*/ 12 w 15"/>
                  <a:gd name="T3" fmla="*/ 18 h 26"/>
                  <a:gd name="T4" fmla="*/ 15 w 15"/>
                  <a:gd name="T5" fmla="*/ 7 h 26"/>
                  <a:gd name="T6" fmla="*/ 14 w 15"/>
                  <a:gd name="T7" fmla="*/ 7 h 26"/>
                  <a:gd name="T8" fmla="*/ 7 w 15"/>
                  <a:gd name="T9" fmla="*/ 3 h 26"/>
                  <a:gd name="T10" fmla="*/ 6 w 15"/>
                  <a:gd name="T11" fmla="*/ 2 h 26"/>
                  <a:gd name="T12" fmla="*/ 0 w 15"/>
                  <a:gd name="T13" fmla="*/ 0 h 26"/>
                  <a:gd name="T14" fmla="*/ 0 w 15"/>
                  <a:gd name="T15" fmla="*/ 1 h 26"/>
                  <a:gd name="T16" fmla="*/ 9 w 15"/>
                  <a:gd name="T17" fmla="*/ 11 h 26"/>
                  <a:gd name="T18" fmla="*/ 9 w 15"/>
                  <a:gd name="T19" fmla="*/ 25 h 26"/>
                  <a:gd name="T20" fmla="*/ 10 w 15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0" y="25"/>
                    </a:moveTo>
                    <a:cubicBezTo>
                      <a:pt x="11" y="23"/>
                      <a:pt x="12" y="20"/>
                      <a:pt x="12" y="18"/>
                    </a:cubicBezTo>
                    <a:cubicBezTo>
                      <a:pt x="13" y="14"/>
                      <a:pt x="14" y="11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1" y="7"/>
                      <a:pt x="9" y="5"/>
                      <a:pt x="7" y="3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4" y="1"/>
                      <a:pt x="3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4" y="4"/>
                      <a:pt x="7" y="6"/>
                      <a:pt x="9" y="11"/>
                    </a:cubicBezTo>
                    <a:cubicBezTo>
                      <a:pt x="11" y="14"/>
                      <a:pt x="11" y="22"/>
                      <a:pt x="9" y="25"/>
                    </a:cubicBezTo>
                    <a:cubicBezTo>
                      <a:pt x="9" y="25"/>
                      <a:pt x="10" y="26"/>
                      <a:pt x="10" y="25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22"/>
              <p:cNvSpPr/>
              <p:nvPr/>
            </p:nvSpPr>
            <p:spPr bwMode="auto">
              <a:xfrm>
                <a:off x="3424" y="1464"/>
                <a:ext cx="147" cy="61"/>
              </a:xfrm>
              <a:custGeom>
                <a:avLst/>
                <a:gdLst>
                  <a:gd name="T0" fmla="*/ 54 w 55"/>
                  <a:gd name="T1" fmla="*/ 22 h 23"/>
                  <a:gd name="T2" fmla="*/ 29 w 55"/>
                  <a:gd name="T3" fmla="*/ 3 h 23"/>
                  <a:gd name="T4" fmla="*/ 17 w 55"/>
                  <a:gd name="T5" fmla="*/ 2 h 23"/>
                  <a:gd name="T6" fmla="*/ 15 w 55"/>
                  <a:gd name="T7" fmla="*/ 2 h 23"/>
                  <a:gd name="T8" fmla="*/ 11 w 55"/>
                  <a:gd name="T9" fmla="*/ 0 h 23"/>
                  <a:gd name="T10" fmla="*/ 10 w 55"/>
                  <a:gd name="T11" fmla="*/ 0 h 23"/>
                  <a:gd name="T12" fmla="*/ 1 w 55"/>
                  <a:gd name="T13" fmla="*/ 6 h 23"/>
                  <a:gd name="T14" fmla="*/ 1 w 55"/>
                  <a:gd name="T15" fmla="*/ 7 h 23"/>
                  <a:gd name="T16" fmla="*/ 31 w 55"/>
                  <a:gd name="T17" fmla="*/ 9 h 23"/>
                  <a:gd name="T18" fmla="*/ 54 w 55"/>
                  <a:gd name="T19" fmla="*/ 23 h 23"/>
                  <a:gd name="T20" fmla="*/ 54 w 55"/>
                  <a:gd name="T21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3">
                    <a:moveTo>
                      <a:pt x="54" y="22"/>
                    </a:moveTo>
                    <a:cubicBezTo>
                      <a:pt x="46" y="15"/>
                      <a:pt x="39" y="7"/>
                      <a:pt x="29" y="3"/>
                    </a:cubicBezTo>
                    <a:cubicBezTo>
                      <a:pt x="25" y="1"/>
                      <a:pt x="21" y="1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4" y="1"/>
                      <a:pt x="12" y="1"/>
                      <a:pt x="11" y="0"/>
                    </a:cubicBezTo>
                    <a:cubicBezTo>
                      <a:pt x="11" y="0"/>
                      <a:pt x="11" y="0"/>
                      <a:pt x="10" y="0"/>
                    </a:cubicBezTo>
                    <a:cubicBezTo>
                      <a:pt x="7" y="2"/>
                      <a:pt x="4" y="4"/>
                      <a:pt x="1" y="6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1" y="6"/>
                      <a:pt x="21" y="7"/>
                      <a:pt x="31" y="9"/>
                    </a:cubicBezTo>
                    <a:cubicBezTo>
                      <a:pt x="40" y="11"/>
                      <a:pt x="45" y="20"/>
                      <a:pt x="54" y="23"/>
                    </a:cubicBezTo>
                    <a:cubicBezTo>
                      <a:pt x="54" y="23"/>
                      <a:pt x="55" y="22"/>
                      <a:pt x="54" y="22"/>
                    </a:cubicBezTo>
                    <a:close/>
                  </a:path>
                </a:pathLst>
              </a:custGeom>
              <a:solidFill>
                <a:srgbClr val="C7C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23"/>
              <p:cNvSpPr/>
              <p:nvPr/>
            </p:nvSpPr>
            <p:spPr bwMode="auto">
              <a:xfrm>
                <a:off x="3429" y="1472"/>
                <a:ext cx="137" cy="53"/>
              </a:xfrm>
              <a:custGeom>
                <a:avLst/>
                <a:gdLst>
                  <a:gd name="T0" fmla="*/ 50 w 51"/>
                  <a:gd name="T1" fmla="*/ 19 h 20"/>
                  <a:gd name="T2" fmla="*/ 40 w 51"/>
                  <a:gd name="T3" fmla="*/ 9 h 20"/>
                  <a:gd name="T4" fmla="*/ 27 w 51"/>
                  <a:gd name="T5" fmla="*/ 3 h 20"/>
                  <a:gd name="T6" fmla="*/ 5 w 51"/>
                  <a:gd name="T7" fmla="*/ 0 h 20"/>
                  <a:gd name="T8" fmla="*/ 5 w 51"/>
                  <a:gd name="T9" fmla="*/ 0 h 20"/>
                  <a:gd name="T10" fmla="*/ 1 w 51"/>
                  <a:gd name="T11" fmla="*/ 1 h 20"/>
                  <a:gd name="T12" fmla="*/ 1 w 51"/>
                  <a:gd name="T13" fmla="*/ 2 h 20"/>
                  <a:gd name="T14" fmla="*/ 12 w 51"/>
                  <a:gd name="T15" fmla="*/ 3 h 20"/>
                  <a:gd name="T16" fmla="*/ 19 w 51"/>
                  <a:gd name="T17" fmla="*/ 5 h 20"/>
                  <a:gd name="T18" fmla="*/ 20 w 51"/>
                  <a:gd name="T19" fmla="*/ 4 h 20"/>
                  <a:gd name="T20" fmla="*/ 28 w 51"/>
                  <a:gd name="T21" fmla="*/ 7 h 20"/>
                  <a:gd name="T22" fmla="*/ 50 w 51"/>
                  <a:gd name="T23" fmla="*/ 20 h 20"/>
                  <a:gd name="T24" fmla="*/ 50 w 51"/>
                  <a:gd name="T2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1" h="20">
                    <a:moveTo>
                      <a:pt x="50" y="19"/>
                    </a:moveTo>
                    <a:cubicBezTo>
                      <a:pt x="47" y="16"/>
                      <a:pt x="43" y="13"/>
                      <a:pt x="40" y="9"/>
                    </a:cubicBezTo>
                    <a:cubicBezTo>
                      <a:pt x="37" y="6"/>
                      <a:pt x="31" y="5"/>
                      <a:pt x="27" y="3"/>
                    </a:cubicBezTo>
                    <a:cubicBezTo>
                      <a:pt x="20" y="0"/>
                      <a:pt x="1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5" y="2"/>
                      <a:pt x="8" y="2"/>
                      <a:pt x="12" y="3"/>
                    </a:cubicBezTo>
                    <a:cubicBezTo>
                      <a:pt x="14" y="3"/>
                      <a:pt x="17" y="4"/>
                      <a:pt x="19" y="5"/>
                    </a:cubicBezTo>
                    <a:cubicBezTo>
                      <a:pt x="20" y="5"/>
                      <a:pt x="20" y="4"/>
                      <a:pt x="20" y="4"/>
                    </a:cubicBezTo>
                    <a:cubicBezTo>
                      <a:pt x="23" y="5"/>
                      <a:pt x="26" y="6"/>
                      <a:pt x="28" y="7"/>
                    </a:cubicBezTo>
                    <a:cubicBezTo>
                      <a:pt x="36" y="10"/>
                      <a:pt x="42" y="17"/>
                      <a:pt x="50" y="20"/>
                    </a:cubicBezTo>
                    <a:cubicBezTo>
                      <a:pt x="50" y="20"/>
                      <a:pt x="51" y="19"/>
                      <a:pt x="50" y="19"/>
                    </a:cubicBezTo>
                    <a:close/>
                  </a:path>
                </a:pathLst>
              </a:custGeom>
              <a:solidFill>
                <a:srgbClr val="869F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24"/>
              <p:cNvSpPr/>
              <p:nvPr/>
            </p:nvSpPr>
            <p:spPr bwMode="auto">
              <a:xfrm>
                <a:off x="3689" y="1496"/>
                <a:ext cx="171" cy="214"/>
              </a:xfrm>
              <a:custGeom>
                <a:avLst/>
                <a:gdLst>
                  <a:gd name="T0" fmla="*/ 56 w 64"/>
                  <a:gd name="T1" fmla="*/ 63 h 80"/>
                  <a:gd name="T2" fmla="*/ 53 w 64"/>
                  <a:gd name="T3" fmla="*/ 57 h 80"/>
                  <a:gd name="T4" fmla="*/ 49 w 64"/>
                  <a:gd name="T5" fmla="*/ 51 h 80"/>
                  <a:gd name="T6" fmla="*/ 53 w 64"/>
                  <a:gd name="T7" fmla="*/ 50 h 80"/>
                  <a:gd name="T8" fmla="*/ 62 w 64"/>
                  <a:gd name="T9" fmla="*/ 40 h 80"/>
                  <a:gd name="T10" fmla="*/ 58 w 64"/>
                  <a:gd name="T11" fmla="*/ 24 h 80"/>
                  <a:gd name="T12" fmla="*/ 40 w 64"/>
                  <a:gd name="T13" fmla="*/ 26 h 80"/>
                  <a:gd name="T14" fmla="*/ 39 w 64"/>
                  <a:gd name="T15" fmla="*/ 21 h 80"/>
                  <a:gd name="T16" fmla="*/ 32 w 64"/>
                  <a:gd name="T17" fmla="*/ 3 h 80"/>
                  <a:gd name="T18" fmla="*/ 15 w 64"/>
                  <a:gd name="T19" fmla="*/ 5 h 80"/>
                  <a:gd name="T20" fmla="*/ 6 w 64"/>
                  <a:gd name="T21" fmla="*/ 15 h 80"/>
                  <a:gd name="T22" fmla="*/ 5 w 64"/>
                  <a:gd name="T23" fmla="*/ 22 h 80"/>
                  <a:gd name="T24" fmla="*/ 5 w 64"/>
                  <a:gd name="T25" fmla="*/ 32 h 80"/>
                  <a:gd name="T26" fmla="*/ 0 w 64"/>
                  <a:gd name="T27" fmla="*/ 46 h 80"/>
                  <a:gd name="T28" fmla="*/ 7 w 64"/>
                  <a:gd name="T29" fmla="*/ 60 h 80"/>
                  <a:gd name="T30" fmla="*/ 10 w 64"/>
                  <a:gd name="T31" fmla="*/ 59 h 80"/>
                  <a:gd name="T32" fmla="*/ 11 w 64"/>
                  <a:gd name="T33" fmla="*/ 65 h 80"/>
                  <a:gd name="T34" fmla="*/ 22 w 64"/>
                  <a:gd name="T35" fmla="*/ 77 h 80"/>
                  <a:gd name="T36" fmla="*/ 35 w 64"/>
                  <a:gd name="T37" fmla="*/ 75 h 80"/>
                  <a:gd name="T38" fmla="*/ 36 w 64"/>
                  <a:gd name="T39" fmla="*/ 71 h 80"/>
                  <a:gd name="T40" fmla="*/ 38 w 64"/>
                  <a:gd name="T41" fmla="*/ 70 h 80"/>
                  <a:gd name="T42" fmla="*/ 50 w 64"/>
                  <a:gd name="T43" fmla="*/ 74 h 80"/>
                  <a:gd name="T44" fmla="*/ 56 w 64"/>
                  <a:gd name="T45" fmla="*/ 6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4" h="80">
                    <a:moveTo>
                      <a:pt x="56" y="63"/>
                    </a:moveTo>
                    <a:cubicBezTo>
                      <a:pt x="56" y="61"/>
                      <a:pt x="54" y="59"/>
                      <a:pt x="53" y="57"/>
                    </a:cubicBezTo>
                    <a:cubicBezTo>
                      <a:pt x="52" y="55"/>
                      <a:pt x="50" y="53"/>
                      <a:pt x="49" y="51"/>
                    </a:cubicBezTo>
                    <a:cubicBezTo>
                      <a:pt x="48" y="50"/>
                      <a:pt x="53" y="50"/>
                      <a:pt x="53" y="50"/>
                    </a:cubicBezTo>
                    <a:cubicBezTo>
                      <a:pt x="58" y="49"/>
                      <a:pt x="61" y="44"/>
                      <a:pt x="62" y="40"/>
                    </a:cubicBezTo>
                    <a:cubicBezTo>
                      <a:pt x="64" y="33"/>
                      <a:pt x="63" y="28"/>
                      <a:pt x="58" y="24"/>
                    </a:cubicBezTo>
                    <a:cubicBezTo>
                      <a:pt x="52" y="19"/>
                      <a:pt x="44" y="21"/>
                      <a:pt x="40" y="26"/>
                    </a:cubicBezTo>
                    <a:cubicBezTo>
                      <a:pt x="40" y="24"/>
                      <a:pt x="40" y="23"/>
                      <a:pt x="39" y="21"/>
                    </a:cubicBezTo>
                    <a:cubicBezTo>
                      <a:pt x="38" y="15"/>
                      <a:pt x="38" y="7"/>
                      <a:pt x="32" y="3"/>
                    </a:cubicBezTo>
                    <a:cubicBezTo>
                      <a:pt x="26" y="0"/>
                      <a:pt x="21" y="7"/>
                      <a:pt x="15" y="5"/>
                    </a:cubicBezTo>
                    <a:cubicBezTo>
                      <a:pt x="10" y="4"/>
                      <a:pt x="7" y="12"/>
                      <a:pt x="6" y="15"/>
                    </a:cubicBezTo>
                    <a:cubicBezTo>
                      <a:pt x="6" y="17"/>
                      <a:pt x="5" y="20"/>
                      <a:pt x="5" y="22"/>
                    </a:cubicBezTo>
                    <a:cubicBezTo>
                      <a:pt x="5" y="25"/>
                      <a:pt x="8" y="30"/>
                      <a:pt x="5" y="32"/>
                    </a:cubicBezTo>
                    <a:cubicBezTo>
                      <a:pt x="0" y="35"/>
                      <a:pt x="0" y="41"/>
                      <a:pt x="0" y="46"/>
                    </a:cubicBezTo>
                    <a:cubicBezTo>
                      <a:pt x="0" y="51"/>
                      <a:pt x="2" y="57"/>
                      <a:pt x="7" y="60"/>
                    </a:cubicBezTo>
                    <a:cubicBezTo>
                      <a:pt x="8" y="60"/>
                      <a:pt x="9" y="60"/>
                      <a:pt x="10" y="59"/>
                    </a:cubicBezTo>
                    <a:cubicBezTo>
                      <a:pt x="14" y="57"/>
                      <a:pt x="11" y="62"/>
                      <a:pt x="11" y="65"/>
                    </a:cubicBezTo>
                    <a:cubicBezTo>
                      <a:pt x="12" y="69"/>
                      <a:pt x="18" y="74"/>
                      <a:pt x="22" y="77"/>
                    </a:cubicBezTo>
                    <a:cubicBezTo>
                      <a:pt x="26" y="79"/>
                      <a:pt x="32" y="80"/>
                      <a:pt x="35" y="75"/>
                    </a:cubicBezTo>
                    <a:cubicBezTo>
                      <a:pt x="36" y="74"/>
                      <a:pt x="36" y="72"/>
                      <a:pt x="36" y="71"/>
                    </a:cubicBezTo>
                    <a:cubicBezTo>
                      <a:pt x="36" y="67"/>
                      <a:pt x="35" y="68"/>
                      <a:pt x="38" y="70"/>
                    </a:cubicBezTo>
                    <a:cubicBezTo>
                      <a:pt x="41" y="74"/>
                      <a:pt x="46" y="76"/>
                      <a:pt x="50" y="74"/>
                    </a:cubicBezTo>
                    <a:cubicBezTo>
                      <a:pt x="53" y="72"/>
                      <a:pt x="56" y="66"/>
                      <a:pt x="56" y="63"/>
                    </a:cubicBezTo>
                    <a:close/>
                  </a:path>
                </a:pathLst>
              </a:custGeom>
              <a:solidFill>
                <a:srgbClr val="80CF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25"/>
              <p:cNvSpPr/>
              <p:nvPr/>
            </p:nvSpPr>
            <p:spPr bwMode="auto">
              <a:xfrm>
                <a:off x="3713" y="1622"/>
                <a:ext cx="120" cy="67"/>
              </a:xfrm>
              <a:custGeom>
                <a:avLst/>
                <a:gdLst>
                  <a:gd name="T0" fmla="*/ 39 w 45"/>
                  <a:gd name="T1" fmla="*/ 12 h 25"/>
                  <a:gd name="T2" fmla="*/ 44 w 45"/>
                  <a:gd name="T3" fmla="*/ 14 h 25"/>
                  <a:gd name="T4" fmla="*/ 44 w 45"/>
                  <a:gd name="T5" fmla="*/ 13 h 25"/>
                  <a:gd name="T6" fmla="*/ 38 w 45"/>
                  <a:gd name="T7" fmla="*/ 5 h 25"/>
                  <a:gd name="T8" fmla="*/ 26 w 45"/>
                  <a:gd name="T9" fmla="*/ 1 h 25"/>
                  <a:gd name="T10" fmla="*/ 25 w 45"/>
                  <a:gd name="T11" fmla="*/ 0 h 25"/>
                  <a:gd name="T12" fmla="*/ 18 w 45"/>
                  <a:gd name="T13" fmla="*/ 9 h 25"/>
                  <a:gd name="T14" fmla="*/ 7 w 45"/>
                  <a:gd name="T15" fmla="*/ 24 h 25"/>
                  <a:gd name="T16" fmla="*/ 8 w 45"/>
                  <a:gd name="T17" fmla="*/ 24 h 25"/>
                  <a:gd name="T18" fmla="*/ 15 w 45"/>
                  <a:gd name="T19" fmla="*/ 21 h 25"/>
                  <a:gd name="T20" fmla="*/ 17 w 45"/>
                  <a:gd name="T21" fmla="*/ 18 h 25"/>
                  <a:gd name="T22" fmla="*/ 24 w 45"/>
                  <a:gd name="T23" fmla="*/ 24 h 25"/>
                  <a:gd name="T24" fmla="*/ 25 w 45"/>
                  <a:gd name="T25" fmla="*/ 24 h 25"/>
                  <a:gd name="T26" fmla="*/ 24 w 45"/>
                  <a:gd name="T27" fmla="*/ 17 h 25"/>
                  <a:gd name="T28" fmla="*/ 23 w 45"/>
                  <a:gd name="T29" fmla="*/ 13 h 25"/>
                  <a:gd name="T30" fmla="*/ 26 w 45"/>
                  <a:gd name="T31" fmla="*/ 15 h 25"/>
                  <a:gd name="T32" fmla="*/ 36 w 45"/>
                  <a:gd name="T33" fmla="*/ 12 h 25"/>
                  <a:gd name="T34" fmla="*/ 37 w 45"/>
                  <a:gd name="T35" fmla="*/ 11 h 25"/>
                  <a:gd name="T36" fmla="*/ 39 w 45"/>
                  <a:gd name="T37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9" y="12"/>
                    </a:moveTo>
                    <a:cubicBezTo>
                      <a:pt x="40" y="13"/>
                      <a:pt x="42" y="14"/>
                      <a:pt x="44" y="14"/>
                    </a:cubicBezTo>
                    <a:cubicBezTo>
                      <a:pt x="44" y="14"/>
                      <a:pt x="45" y="14"/>
                      <a:pt x="44" y="13"/>
                    </a:cubicBezTo>
                    <a:cubicBezTo>
                      <a:pt x="43" y="10"/>
                      <a:pt x="41" y="7"/>
                      <a:pt x="38" y="5"/>
                    </a:cubicBezTo>
                    <a:cubicBezTo>
                      <a:pt x="34" y="2"/>
                      <a:pt x="29" y="6"/>
                      <a:pt x="26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3"/>
                      <a:pt x="19" y="5"/>
                      <a:pt x="18" y="9"/>
                    </a:cubicBezTo>
                    <a:cubicBezTo>
                      <a:pt x="13" y="12"/>
                      <a:pt x="0" y="16"/>
                      <a:pt x="7" y="24"/>
                    </a:cubicBezTo>
                    <a:cubicBezTo>
                      <a:pt x="7" y="24"/>
                      <a:pt x="8" y="24"/>
                      <a:pt x="8" y="24"/>
                    </a:cubicBezTo>
                    <a:cubicBezTo>
                      <a:pt x="7" y="16"/>
                      <a:pt x="13" y="22"/>
                      <a:pt x="15" y="21"/>
                    </a:cubicBezTo>
                    <a:cubicBezTo>
                      <a:pt x="16" y="20"/>
                      <a:pt x="17" y="19"/>
                      <a:pt x="17" y="18"/>
                    </a:cubicBezTo>
                    <a:cubicBezTo>
                      <a:pt x="18" y="15"/>
                      <a:pt x="24" y="24"/>
                      <a:pt x="24" y="24"/>
                    </a:cubicBezTo>
                    <a:cubicBezTo>
                      <a:pt x="25" y="25"/>
                      <a:pt x="26" y="24"/>
                      <a:pt x="25" y="24"/>
                    </a:cubicBezTo>
                    <a:cubicBezTo>
                      <a:pt x="25" y="22"/>
                      <a:pt x="25" y="19"/>
                      <a:pt x="24" y="17"/>
                    </a:cubicBezTo>
                    <a:cubicBezTo>
                      <a:pt x="24" y="16"/>
                      <a:pt x="23" y="14"/>
                      <a:pt x="23" y="13"/>
                    </a:cubicBezTo>
                    <a:cubicBezTo>
                      <a:pt x="24" y="14"/>
                      <a:pt x="25" y="15"/>
                      <a:pt x="26" y="15"/>
                    </a:cubicBezTo>
                    <a:cubicBezTo>
                      <a:pt x="29" y="17"/>
                      <a:pt x="32" y="11"/>
                      <a:pt x="36" y="12"/>
                    </a:cubicBezTo>
                    <a:cubicBezTo>
                      <a:pt x="36" y="12"/>
                      <a:pt x="37" y="11"/>
                      <a:pt x="37" y="11"/>
                    </a:cubicBezTo>
                    <a:cubicBezTo>
                      <a:pt x="37" y="10"/>
                      <a:pt x="38" y="11"/>
                      <a:pt x="39" y="12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26"/>
              <p:cNvSpPr/>
              <p:nvPr/>
            </p:nvSpPr>
            <p:spPr bwMode="auto">
              <a:xfrm>
                <a:off x="3716" y="1592"/>
                <a:ext cx="120" cy="99"/>
              </a:xfrm>
              <a:custGeom>
                <a:avLst/>
                <a:gdLst>
                  <a:gd name="T0" fmla="*/ 44 w 45"/>
                  <a:gd name="T1" fmla="*/ 24 h 37"/>
                  <a:gd name="T2" fmla="*/ 43 w 45"/>
                  <a:gd name="T3" fmla="*/ 21 h 37"/>
                  <a:gd name="T4" fmla="*/ 42 w 45"/>
                  <a:gd name="T5" fmla="*/ 21 h 37"/>
                  <a:gd name="T6" fmla="*/ 36 w 45"/>
                  <a:gd name="T7" fmla="*/ 15 h 37"/>
                  <a:gd name="T8" fmla="*/ 33 w 45"/>
                  <a:gd name="T9" fmla="*/ 11 h 37"/>
                  <a:gd name="T10" fmla="*/ 32 w 45"/>
                  <a:gd name="T11" fmla="*/ 8 h 37"/>
                  <a:gd name="T12" fmla="*/ 32 w 45"/>
                  <a:gd name="T13" fmla="*/ 2 h 37"/>
                  <a:gd name="T14" fmla="*/ 32 w 45"/>
                  <a:gd name="T15" fmla="*/ 1 h 37"/>
                  <a:gd name="T16" fmla="*/ 25 w 45"/>
                  <a:gd name="T17" fmla="*/ 2 h 37"/>
                  <a:gd name="T18" fmla="*/ 24 w 45"/>
                  <a:gd name="T19" fmla="*/ 3 h 37"/>
                  <a:gd name="T20" fmla="*/ 18 w 45"/>
                  <a:gd name="T21" fmla="*/ 11 h 37"/>
                  <a:gd name="T22" fmla="*/ 16 w 45"/>
                  <a:gd name="T23" fmla="*/ 16 h 37"/>
                  <a:gd name="T24" fmla="*/ 3 w 45"/>
                  <a:gd name="T25" fmla="*/ 21 h 37"/>
                  <a:gd name="T26" fmla="*/ 2 w 45"/>
                  <a:gd name="T27" fmla="*/ 22 h 37"/>
                  <a:gd name="T28" fmla="*/ 4 w 45"/>
                  <a:gd name="T29" fmla="*/ 33 h 37"/>
                  <a:gd name="T30" fmla="*/ 5 w 45"/>
                  <a:gd name="T31" fmla="*/ 35 h 37"/>
                  <a:gd name="T32" fmla="*/ 6 w 45"/>
                  <a:gd name="T33" fmla="*/ 36 h 37"/>
                  <a:gd name="T34" fmla="*/ 7 w 45"/>
                  <a:gd name="T35" fmla="*/ 36 h 37"/>
                  <a:gd name="T36" fmla="*/ 17 w 45"/>
                  <a:gd name="T37" fmla="*/ 23 h 37"/>
                  <a:gd name="T38" fmla="*/ 20 w 45"/>
                  <a:gd name="T39" fmla="*/ 20 h 37"/>
                  <a:gd name="T40" fmla="*/ 24 w 45"/>
                  <a:gd name="T41" fmla="*/ 35 h 37"/>
                  <a:gd name="T42" fmla="*/ 25 w 45"/>
                  <a:gd name="T43" fmla="*/ 35 h 37"/>
                  <a:gd name="T44" fmla="*/ 23 w 45"/>
                  <a:gd name="T45" fmla="*/ 28 h 37"/>
                  <a:gd name="T46" fmla="*/ 23 w 45"/>
                  <a:gd name="T47" fmla="*/ 17 h 37"/>
                  <a:gd name="T48" fmla="*/ 26 w 45"/>
                  <a:gd name="T49" fmla="*/ 21 h 37"/>
                  <a:gd name="T50" fmla="*/ 27 w 45"/>
                  <a:gd name="T51" fmla="*/ 21 h 37"/>
                  <a:gd name="T52" fmla="*/ 32 w 45"/>
                  <a:gd name="T53" fmla="*/ 17 h 37"/>
                  <a:gd name="T54" fmla="*/ 35 w 45"/>
                  <a:gd name="T55" fmla="*/ 19 h 37"/>
                  <a:gd name="T56" fmla="*/ 36 w 45"/>
                  <a:gd name="T57" fmla="*/ 18 h 37"/>
                  <a:gd name="T58" fmla="*/ 37 w 45"/>
                  <a:gd name="T59" fmla="*/ 17 h 37"/>
                  <a:gd name="T60" fmla="*/ 41 w 45"/>
                  <a:gd name="T61" fmla="*/ 21 h 37"/>
                  <a:gd name="T62" fmla="*/ 44 w 45"/>
                  <a:gd name="T63" fmla="*/ 25 h 37"/>
                  <a:gd name="T64" fmla="*/ 44 w 45"/>
                  <a:gd name="T65" fmla="*/ 2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" h="37">
                    <a:moveTo>
                      <a:pt x="44" y="24"/>
                    </a:moveTo>
                    <a:cubicBezTo>
                      <a:pt x="44" y="23"/>
                      <a:pt x="43" y="22"/>
                      <a:pt x="43" y="21"/>
                    </a:cubicBezTo>
                    <a:cubicBezTo>
                      <a:pt x="43" y="21"/>
                      <a:pt x="43" y="21"/>
                      <a:pt x="42" y="21"/>
                    </a:cubicBezTo>
                    <a:cubicBezTo>
                      <a:pt x="41" y="18"/>
                      <a:pt x="39" y="15"/>
                      <a:pt x="36" y="15"/>
                    </a:cubicBezTo>
                    <a:cubicBezTo>
                      <a:pt x="35" y="15"/>
                      <a:pt x="34" y="14"/>
                      <a:pt x="33" y="11"/>
                    </a:cubicBezTo>
                    <a:cubicBezTo>
                      <a:pt x="33" y="9"/>
                      <a:pt x="33" y="9"/>
                      <a:pt x="32" y="8"/>
                    </a:cubicBezTo>
                    <a:cubicBezTo>
                      <a:pt x="29" y="5"/>
                      <a:pt x="31" y="4"/>
                      <a:pt x="32" y="2"/>
                    </a:cubicBezTo>
                    <a:cubicBezTo>
                      <a:pt x="32" y="2"/>
                      <a:pt x="32" y="1"/>
                      <a:pt x="32" y="1"/>
                    </a:cubicBezTo>
                    <a:cubicBezTo>
                      <a:pt x="30" y="0"/>
                      <a:pt x="27" y="1"/>
                      <a:pt x="25" y="2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1" y="3"/>
                      <a:pt x="22" y="6"/>
                      <a:pt x="18" y="11"/>
                    </a:cubicBezTo>
                    <a:cubicBezTo>
                      <a:pt x="17" y="12"/>
                      <a:pt x="17" y="14"/>
                      <a:pt x="16" y="16"/>
                    </a:cubicBezTo>
                    <a:cubicBezTo>
                      <a:pt x="15" y="23"/>
                      <a:pt x="8" y="24"/>
                      <a:pt x="3" y="21"/>
                    </a:cubicBezTo>
                    <a:cubicBezTo>
                      <a:pt x="3" y="21"/>
                      <a:pt x="2" y="21"/>
                      <a:pt x="2" y="22"/>
                    </a:cubicBezTo>
                    <a:cubicBezTo>
                      <a:pt x="2" y="25"/>
                      <a:pt x="2" y="30"/>
                      <a:pt x="4" y="33"/>
                    </a:cubicBezTo>
                    <a:cubicBezTo>
                      <a:pt x="4" y="35"/>
                      <a:pt x="5" y="36"/>
                      <a:pt x="5" y="35"/>
                    </a:cubicBezTo>
                    <a:cubicBezTo>
                      <a:pt x="5" y="35"/>
                      <a:pt x="5" y="36"/>
                      <a:pt x="6" y="36"/>
                    </a:cubicBezTo>
                    <a:cubicBezTo>
                      <a:pt x="6" y="37"/>
                      <a:pt x="7" y="36"/>
                      <a:pt x="7" y="36"/>
                    </a:cubicBezTo>
                    <a:cubicBezTo>
                      <a:pt x="0" y="28"/>
                      <a:pt x="12" y="25"/>
                      <a:pt x="17" y="23"/>
                    </a:cubicBezTo>
                    <a:cubicBezTo>
                      <a:pt x="18" y="22"/>
                      <a:pt x="19" y="21"/>
                      <a:pt x="20" y="20"/>
                    </a:cubicBezTo>
                    <a:cubicBezTo>
                      <a:pt x="18" y="23"/>
                      <a:pt x="23" y="33"/>
                      <a:pt x="24" y="35"/>
                    </a:cubicBezTo>
                    <a:cubicBezTo>
                      <a:pt x="24" y="35"/>
                      <a:pt x="24" y="35"/>
                      <a:pt x="25" y="35"/>
                    </a:cubicBezTo>
                    <a:cubicBezTo>
                      <a:pt x="26" y="32"/>
                      <a:pt x="25" y="31"/>
                      <a:pt x="23" y="28"/>
                    </a:cubicBezTo>
                    <a:cubicBezTo>
                      <a:pt x="21" y="25"/>
                      <a:pt x="22" y="21"/>
                      <a:pt x="23" y="17"/>
                    </a:cubicBezTo>
                    <a:cubicBezTo>
                      <a:pt x="23" y="17"/>
                      <a:pt x="26" y="20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8" y="19"/>
                      <a:pt x="29" y="16"/>
                      <a:pt x="32" y="17"/>
                    </a:cubicBezTo>
                    <a:cubicBezTo>
                      <a:pt x="33" y="18"/>
                      <a:pt x="34" y="19"/>
                      <a:pt x="35" y="19"/>
                    </a:cubicBezTo>
                    <a:cubicBezTo>
                      <a:pt x="35" y="19"/>
                      <a:pt x="36" y="18"/>
                      <a:pt x="36" y="18"/>
                    </a:cubicBezTo>
                    <a:cubicBezTo>
                      <a:pt x="36" y="17"/>
                      <a:pt x="37" y="17"/>
                      <a:pt x="37" y="17"/>
                    </a:cubicBezTo>
                    <a:cubicBezTo>
                      <a:pt x="38" y="18"/>
                      <a:pt x="40" y="20"/>
                      <a:pt x="41" y="21"/>
                    </a:cubicBezTo>
                    <a:cubicBezTo>
                      <a:pt x="42" y="23"/>
                      <a:pt x="43" y="24"/>
                      <a:pt x="44" y="25"/>
                    </a:cubicBezTo>
                    <a:cubicBezTo>
                      <a:pt x="44" y="25"/>
                      <a:pt x="45" y="25"/>
                      <a:pt x="44" y="24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627"/>
              <p:cNvSpPr/>
              <p:nvPr/>
            </p:nvSpPr>
            <p:spPr bwMode="auto">
              <a:xfrm>
                <a:off x="3692" y="1616"/>
                <a:ext cx="45" cy="41"/>
              </a:xfrm>
              <a:custGeom>
                <a:avLst/>
                <a:gdLst>
                  <a:gd name="T0" fmla="*/ 17 w 17"/>
                  <a:gd name="T1" fmla="*/ 12 h 15"/>
                  <a:gd name="T2" fmla="*/ 13 w 17"/>
                  <a:gd name="T3" fmla="*/ 7 h 15"/>
                  <a:gd name="T4" fmla="*/ 12 w 17"/>
                  <a:gd name="T5" fmla="*/ 6 h 15"/>
                  <a:gd name="T6" fmla="*/ 8 w 17"/>
                  <a:gd name="T7" fmla="*/ 6 h 15"/>
                  <a:gd name="T8" fmla="*/ 1 w 17"/>
                  <a:gd name="T9" fmla="*/ 1 h 15"/>
                  <a:gd name="T10" fmla="*/ 0 w 17"/>
                  <a:gd name="T11" fmla="*/ 0 h 15"/>
                  <a:gd name="T12" fmla="*/ 3 w 17"/>
                  <a:gd name="T13" fmla="*/ 11 h 15"/>
                  <a:gd name="T14" fmla="*/ 6 w 17"/>
                  <a:gd name="T15" fmla="*/ 14 h 15"/>
                  <a:gd name="T16" fmla="*/ 12 w 17"/>
                  <a:gd name="T17" fmla="*/ 13 h 15"/>
                  <a:gd name="T18" fmla="*/ 12 w 17"/>
                  <a:gd name="T19" fmla="*/ 13 h 15"/>
                  <a:gd name="T20" fmla="*/ 13 w 17"/>
                  <a:gd name="T21" fmla="*/ 13 h 15"/>
                  <a:gd name="T22" fmla="*/ 17 w 17"/>
                  <a:gd name="T23" fmla="*/ 13 h 15"/>
                  <a:gd name="T24" fmla="*/ 17 w 17"/>
                  <a:gd name="T2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5">
                    <a:moveTo>
                      <a:pt x="17" y="12"/>
                    </a:moveTo>
                    <a:cubicBezTo>
                      <a:pt x="14" y="11"/>
                      <a:pt x="13" y="10"/>
                      <a:pt x="13" y="7"/>
                    </a:cubicBezTo>
                    <a:cubicBezTo>
                      <a:pt x="13" y="7"/>
                      <a:pt x="13" y="7"/>
                      <a:pt x="12" y="6"/>
                    </a:cubicBezTo>
                    <a:cubicBezTo>
                      <a:pt x="11" y="6"/>
                      <a:pt x="10" y="6"/>
                      <a:pt x="8" y="6"/>
                    </a:cubicBezTo>
                    <a:cubicBezTo>
                      <a:pt x="5" y="6"/>
                      <a:pt x="2" y="5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4"/>
                      <a:pt x="0" y="9"/>
                      <a:pt x="3" y="11"/>
                    </a:cubicBezTo>
                    <a:cubicBezTo>
                      <a:pt x="4" y="12"/>
                      <a:pt x="5" y="13"/>
                      <a:pt x="6" y="14"/>
                    </a:cubicBezTo>
                    <a:cubicBezTo>
                      <a:pt x="8" y="15"/>
                      <a:pt x="9" y="10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7" y="13"/>
                      <a:pt x="17" y="12"/>
                      <a:pt x="17" y="12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628"/>
              <p:cNvSpPr/>
              <p:nvPr/>
            </p:nvSpPr>
            <p:spPr bwMode="auto">
              <a:xfrm>
                <a:off x="3793" y="1659"/>
                <a:ext cx="43" cy="40"/>
              </a:xfrm>
              <a:custGeom>
                <a:avLst/>
                <a:gdLst>
                  <a:gd name="T0" fmla="*/ 14 w 16"/>
                  <a:gd name="T1" fmla="*/ 8 h 15"/>
                  <a:gd name="T2" fmla="*/ 16 w 16"/>
                  <a:gd name="T3" fmla="*/ 4 h 15"/>
                  <a:gd name="T4" fmla="*/ 15 w 16"/>
                  <a:gd name="T5" fmla="*/ 0 h 15"/>
                  <a:gd name="T6" fmla="*/ 14 w 16"/>
                  <a:gd name="T7" fmla="*/ 0 h 15"/>
                  <a:gd name="T8" fmla="*/ 13 w 16"/>
                  <a:gd name="T9" fmla="*/ 2 h 15"/>
                  <a:gd name="T10" fmla="*/ 10 w 16"/>
                  <a:gd name="T11" fmla="*/ 5 h 15"/>
                  <a:gd name="T12" fmla="*/ 6 w 16"/>
                  <a:gd name="T13" fmla="*/ 9 h 15"/>
                  <a:gd name="T14" fmla="*/ 1 w 16"/>
                  <a:gd name="T15" fmla="*/ 8 h 15"/>
                  <a:gd name="T16" fmla="*/ 0 w 16"/>
                  <a:gd name="T17" fmla="*/ 8 h 15"/>
                  <a:gd name="T18" fmla="*/ 10 w 16"/>
                  <a:gd name="T19" fmla="*/ 12 h 15"/>
                  <a:gd name="T20" fmla="*/ 14 w 16"/>
                  <a:gd name="T21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5">
                    <a:moveTo>
                      <a:pt x="14" y="8"/>
                    </a:moveTo>
                    <a:cubicBezTo>
                      <a:pt x="14" y="7"/>
                      <a:pt x="16" y="5"/>
                      <a:pt x="16" y="4"/>
                    </a:cubicBezTo>
                    <a:cubicBezTo>
                      <a:pt x="16" y="3"/>
                      <a:pt x="16" y="1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0" y="5"/>
                    </a:cubicBezTo>
                    <a:cubicBezTo>
                      <a:pt x="9" y="7"/>
                      <a:pt x="9" y="8"/>
                      <a:pt x="6" y="9"/>
                    </a:cubicBezTo>
                    <a:cubicBezTo>
                      <a:pt x="4" y="10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3"/>
                      <a:pt x="6" y="15"/>
                      <a:pt x="10" y="12"/>
                    </a:cubicBezTo>
                    <a:cubicBezTo>
                      <a:pt x="13" y="11"/>
                      <a:pt x="15" y="11"/>
                      <a:pt x="14" y="8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629"/>
              <p:cNvSpPr/>
              <p:nvPr/>
            </p:nvSpPr>
            <p:spPr bwMode="auto">
              <a:xfrm>
                <a:off x="3791" y="1552"/>
                <a:ext cx="61" cy="30"/>
              </a:xfrm>
              <a:custGeom>
                <a:avLst/>
                <a:gdLst>
                  <a:gd name="T0" fmla="*/ 22 w 23"/>
                  <a:gd name="T1" fmla="*/ 6 h 11"/>
                  <a:gd name="T2" fmla="*/ 15 w 23"/>
                  <a:gd name="T3" fmla="*/ 2 h 11"/>
                  <a:gd name="T4" fmla="*/ 6 w 23"/>
                  <a:gd name="T5" fmla="*/ 3 h 11"/>
                  <a:gd name="T6" fmla="*/ 0 w 23"/>
                  <a:gd name="T7" fmla="*/ 9 h 11"/>
                  <a:gd name="T8" fmla="*/ 1 w 23"/>
                  <a:gd name="T9" fmla="*/ 10 h 11"/>
                  <a:gd name="T10" fmla="*/ 7 w 23"/>
                  <a:gd name="T11" fmla="*/ 6 h 11"/>
                  <a:gd name="T12" fmla="*/ 15 w 23"/>
                  <a:gd name="T13" fmla="*/ 7 h 11"/>
                  <a:gd name="T14" fmla="*/ 20 w 23"/>
                  <a:gd name="T15" fmla="*/ 11 h 11"/>
                  <a:gd name="T16" fmla="*/ 21 w 23"/>
                  <a:gd name="T17" fmla="*/ 11 h 11"/>
                  <a:gd name="T18" fmla="*/ 22 w 23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11">
                    <a:moveTo>
                      <a:pt x="22" y="6"/>
                    </a:moveTo>
                    <a:cubicBezTo>
                      <a:pt x="21" y="3"/>
                      <a:pt x="17" y="4"/>
                      <a:pt x="15" y="2"/>
                    </a:cubicBezTo>
                    <a:cubicBezTo>
                      <a:pt x="12" y="0"/>
                      <a:pt x="8" y="1"/>
                      <a:pt x="6" y="3"/>
                    </a:cubicBezTo>
                    <a:cubicBezTo>
                      <a:pt x="3" y="4"/>
                      <a:pt x="1" y="7"/>
                      <a:pt x="0" y="9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3" y="8"/>
                      <a:pt x="6" y="8"/>
                      <a:pt x="7" y="6"/>
                    </a:cubicBezTo>
                    <a:cubicBezTo>
                      <a:pt x="11" y="3"/>
                      <a:pt x="13" y="6"/>
                      <a:pt x="15" y="7"/>
                    </a:cubicBezTo>
                    <a:cubicBezTo>
                      <a:pt x="17" y="8"/>
                      <a:pt x="20" y="8"/>
                      <a:pt x="20" y="11"/>
                    </a:cubicBezTo>
                    <a:cubicBezTo>
                      <a:pt x="20" y="11"/>
                      <a:pt x="20" y="11"/>
                      <a:pt x="21" y="11"/>
                    </a:cubicBezTo>
                    <a:cubicBezTo>
                      <a:pt x="22" y="9"/>
                      <a:pt x="23" y="8"/>
                      <a:pt x="22" y="6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630"/>
              <p:cNvSpPr/>
              <p:nvPr/>
            </p:nvSpPr>
            <p:spPr bwMode="auto">
              <a:xfrm>
                <a:off x="3748" y="1582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2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631"/>
              <p:cNvSpPr/>
              <p:nvPr/>
            </p:nvSpPr>
            <p:spPr bwMode="auto">
              <a:xfrm>
                <a:off x="3708" y="1531"/>
                <a:ext cx="64" cy="77"/>
              </a:xfrm>
              <a:custGeom>
                <a:avLst/>
                <a:gdLst>
                  <a:gd name="T0" fmla="*/ 24 w 24"/>
                  <a:gd name="T1" fmla="*/ 28 h 29"/>
                  <a:gd name="T2" fmla="*/ 22 w 24"/>
                  <a:gd name="T3" fmla="*/ 24 h 29"/>
                  <a:gd name="T4" fmla="*/ 21 w 24"/>
                  <a:gd name="T5" fmla="*/ 23 h 29"/>
                  <a:gd name="T6" fmla="*/ 21 w 24"/>
                  <a:gd name="T7" fmla="*/ 22 h 29"/>
                  <a:gd name="T8" fmla="*/ 21 w 24"/>
                  <a:gd name="T9" fmla="*/ 14 h 29"/>
                  <a:gd name="T10" fmla="*/ 17 w 24"/>
                  <a:gd name="T11" fmla="*/ 1 h 29"/>
                  <a:gd name="T12" fmla="*/ 17 w 24"/>
                  <a:gd name="T13" fmla="*/ 0 h 29"/>
                  <a:gd name="T14" fmla="*/ 12 w 24"/>
                  <a:gd name="T15" fmla="*/ 1 h 29"/>
                  <a:gd name="T16" fmla="*/ 4 w 24"/>
                  <a:gd name="T17" fmla="*/ 2 h 29"/>
                  <a:gd name="T18" fmla="*/ 3 w 24"/>
                  <a:gd name="T19" fmla="*/ 3 h 29"/>
                  <a:gd name="T20" fmla="*/ 2 w 24"/>
                  <a:gd name="T21" fmla="*/ 2 h 29"/>
                  <a:gd name="T22" fmla="*/ 1 w 24"/>
                  <a:gd name="T23" fmla="*/ 2 h 29"/>
                  <a:gd name="T24" fmla="*/ 0 w 24"/>
                  <a:gd name="T25" fmla="*/ 14 h 29"/>
                  <a:gd name="T26" fmla="*/ 2 w 24"/>
                  <a:gd name="T27" fmla="*/ 17 h 29"/>
                  <a:gd name="T28" fmla="*/ 13 w 24"/>
                  <a:gd name="T29" fmla="*/ 23 h 29"/>
                  <a:gd name="T30" fmla="*/ 23 w 24"/>
                  <a:gd name="T31" fmla="*/ 29 h 29"/>
                  <a:gd name="T32" fmla="*/ 24 w 24"/>
                  <a:gd name="T3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9">
                    <a:moveTo>
                      <a:pt x="24" y="28"/>
                    </a:moveTo>
                    <a:cubicBezTo>
                      <a:pt x="23" y="27"/>
                      <a:pt x="22" y="25"/>
                      <a:pt x="22" y="24"/>
                    </a:cubicBezTo>
                    <a:cubicBezTo>
                      <a:pt x="22" y="23"/>
                      <a:pt x="22" y="23"/>
                      <a:pt x="21" y="23"/>
                    </a:cubicBezTo>
                    <a:cubicBezTo>
                      <a:pt x="21" y="23"/>
                      <a:pt x="21" y="22"/>
                      <a:pt x="21" y="22"/>
                    </a:cubicBezTo>
                    <a:cubicBezTo>
                      <a:pt x="20" y="19"/>
                      <a:pt x="21" y="15"/>
                      <a:pt x="21" y="14"/>
                    </a:cubicBezTo>
                    <a:cubicBezTo>
                      <a:pt x="21" y="9"/>
                      <a:pt x="17" y="6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5" y="0"/>
                      <a:pt x="13" y="0"/>
                      <a:pt x="12" y="1"/>
                    </a:cubicBezTo>
                    <a:cubicBezTo>
                      <a:pt x="9" y="5"/>
                      <a:pt x="7" y="4"/>
                      <a:pt x="4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6"/>
                      <a:pt x="0" y="10"/>
                      <a:pt x="0" y="14"/>
                    </a:cubicBezTo>
                    <a:cubicBezTo>
                      <a:pt x="0" y="15"/>
                      <a:pt x="0" y="17"/>
                      <a:pt x="2" y="17"/>
                    </a:cubicBezTo>
                    <a:cubicBezTo>
                      <a:pt x="6" y="19"/>
                      <a:pt x="10" y="20"/>
                      <a:pt x="13" y="23"/>
                    </a:cubicBezTo>
                    <a:cubicBezTo>
                      <a:pt x="16" y="25"/>
                      <a:pt x="20" y="26"/>
                      <a:pt x="23" y="29"/>
                    </a:cubicBezTo>
                    <a:cubicBezTo>
                      <a:pt x="23" y="29"/>
                      <a:pt x="24" y="29"/>
                      <a:pt x="24" y="28"/>
                    </a:cubicBezTo>
                    <a:close/>
                  </a:path>
                </a:pathLst>
              </a:custGeom>
              <a:solidFill>
                <a:srgbClr val="52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632"/>
              <p:cNvSpPr/>
              <p:nvPr/>
            </p:nvSpPr>
            <p:spPr bwMode="auto">
              <a:xfrm>
                <a:off x="3700" y="1539"/>
                <a:ext cx="61" cy="61"/>
              </a:xfrm>
              <a:custGeom>
                <a:avLst/>
                <a:gdLst>
                  <a:gd name="T0" fmla="*/ 23 w 23"/>
                  <a:gd name="T1" fmla="*/ 22 h 23"/>
                  <a:gd name="T2" fmla="*/ 19 w 23"/>
                  <a:gd name="T3" fmla="*/ 12 h 23"/>
                  <a:gd name="T4" fmla="*/ 18 w 23"/>
                  <a:gd name="T5" fmla="*/ 8 h 23"/>
                  <a:gd name="T6" fmla="*/ 19 w 23"/>
                  <a:gd name="T7" fmla="*/ 1 h 23"/>
                  <a:gd name="T8" fmla="*/ 18 w 23"/>
                  <a:gd name="T9" fmla="*/ 0 h 23"/>
                  <a:gd name="T10" fmla="*/ 16 w 23"/>
                  <a:gd name="T11" fmla="*/ 2 h 23"/>
                  <a:gd name="T12" fmla="*/ 15 w 23"/>
                  <a:gd name="T13" fmla="*/ 8 h 23"/>
                  <a:gd name="T14" fmla="*/ 15 w 23"/>
                  <a:gd name="T15" fmla="*/ 12 h 23"/>
                  <a:gd name="T16" fmla="*/ 15 w 23"/>
                  <a:gd name="T17" fmla="*/ 14 h 23"/>
                  <a:gd name="T18" fmla="*/ 15 w 23"/>
                  <a:gd name="T19" fmla="*/ 14 h 23"/>
                  <a:gd name="T20" fmla="*/ 9 w 23"/>
                  <a:gd name="T21" fmla="*/ 12 h 23"/>
                  <a:gd name="T22" fmla="*/ 6 w 23"/>
                  <a:gd name="T23" fmla="*/ 8 h 23"/>
                  <a:gd name="T24" fmla="*/ 5 w 23"/>
                  <a:gd name="T25" fmla="*/ 9 h 23"/>
                  <a:gd name="T26" fmla="*/ 4 w 23"/>
                  <a:gd name="T27" fmla="*/ 10 h 23"/>
                  <a:gd name="T28" fmla="*/ 0 w 23"/>
                  <a:gd name="T29" fmla="*/ 15 h 23"/>
                  <a:gd name="T30" fmla="*/ 1 w 23"/>
                  <a:gd name="T31" fmla="*/ 16 h 23"/>
                  <a:gd name="T32" fmla="*/ 11 w 23"/>
                  <a:gd name="T33" fmla="*/ 16 h 23"/>
                  <a:gd name="T34" fmla="*/ 18 w 23"/>
                  <a:gd name="T35" fmla="*/ 18 h 23"/>
                  <a:gd name="T36" fmla="*/ 21 w 23"/>
                  <a:gd name="T37" fmla="*/ 22 h 23"/>
                  <a:gd name="T38" fmla="*/ 22 w 23"/>
                  <a:gd name="T39" fmla="*/ 22 h 23"/>
                  <a:gd name="T40" fmla="*/ 22 w 23"/>
                  <a:gd name="T41" fmla="*/ 23 h 23"/>
                  <a:gd name="T42" fmla="*/ 22 w 23"/>
                  <a:gd name="T43" fmla="*/ 23 h 23"/>
                  <a:gd name="T44" fmla="*/ 23 w 23"/>
                  <a:gd name="T4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23">
                    <a:moveTo>
                      <a:pt x="23" y="22"/>
                    </a:moveTo>
                    <a:cubicBezTo>
                      <a:pt x="21" y="19"/>
                      <a:pt x="20" y="15"/>
                      <a:pt x="19" y="12"/>
                    </a:cubicBezTo>
                    <a:cubicBezTo>
                      <a:pt x="18" y="11"/>
                      <a:pt x="18" y="9"/>
                      <a:pt x="18" y="8"/>
                    </a:cubicBezTo>
                    <a:cubicBezTo>
                      <a:pt x="17" y="5"/>
                      <a:pt x="18" y="3"/>
                      <a:pt x="19" y="1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7" y="0"/>
                      <a:pt x="17" y="1"/>
                      <a:pt x="16" y="2"/>
                    </a:cubicBezTo>
                    <a:cubicBezTo>
                      <a:pt x="14" y="4"/>
                      <a:pt x="14" y="6"/>
                      <a:pt x="15" y="8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3" y="13"/>
                      <a:pt x="11" y="13"/>
                      <a:pt x="9" y="12"/>
                    </a:cubicBezTo>
                    <a:cubicBezTo>
                      <a:pt x="8" y="11"/>
                      <a:pt x="7" y="9"/>
                      <a:pt x="6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2" y="12"/>
                      <a:pt x="2" y="14"/>
                      <a:pt x="0" y="15"/>
                    </a:cubicBezTo>
                    <a:cubicBezTo>
                      <a:pt x="0" y="16"/>
                      <a:pt x="0" y="17"/>
                      <a:pt x="1" y="16"/>
                    </a:cubicBezTo>
                    <a:cubicBezTo>
                      <a:pt x="4" y="14"/>
                      <a:pt x="7" y="15"/>
                      <a:pt x="11" y="16"/>
                    </a:cubicBezTo>
                    <a:cubicBezTo>
                      <a:pt x="13" y="17"/>
                      <a:pt x="16" y="17"/>
                      <a:pt x="18" y="18"/>
                    </a:cubicBezTo>
                    <a:cubicBezTo>
                      <a:pt x="19" y="19"/>
                      <a:pt x="20" y="21"/>
                      <a:pt x="21" y="22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2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633"/>
              <p:cNvSpPr/>
              <p:nvPr/>
            </p:nvSpPr>
            <p:spPr bwMode="auto">
              <a:xfrm>
                <a:off x="3700" y="1501"/>
                <a:ext cx="58" cy="73"/>
              </a:xfrm>
              <a:custGeom>
                <a:avLst/>
                <a:gdLst>
                  <a:gd name="T0" fmla="*/ 3 w 22"/>
                  <a:gd name="T1" fmla="*/ 20 h 27"/>
                  <a:gd name="T2" fmla="*/ 4 w 22"/>
                  <a:gd name="T3" fmla="*/ 19 h 27"/>
                  <a:gd name="T4" fmla="*/ 12 w 22"/>
                  <a:gd name="T5" fmla="*/ 8 h 27"/>
                  <a:gd name="T6" fmla="*/ 17 w 22"/>
                  <a:gd name="T7" fmla="*/ 6 h 27"/>
                  <a:gd name="T8" fmla="*/ 22 w 22"/>
                  <a:gd name="T9" fmla="*/ 2 h 27"/>
                  <a:gd name="T10" fmla="*/ 21 w 22"/>
                  <a:gd name="T11" fmla="*/ 1 h 27"/>
                  <a:gd name="T12" fmla="*/ 16 w 22"/>
                  <a:gd name="T13" fmla="*/ 4 h 27"/>
                  <a:gd name="T14" fmla="*/ 5 w 22"/>
                  <a:gd name="T15" fmla="*/ 7 h 27"/>
                  <a:gd name="T16" fmla="*/ 2 w 22"/>
                  <a:gd name="T17" fmla="*/ 26 h 27"/>
                  <a:gd name="T18" fmla="*/ 3 w 22"/>
                  <a:gd name="T19" fmla="*/ 27 h 27"/>
                  <a:gd name="T20" fmla="*/ 3 w 22"/>
                  <a:gd name="T21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7">
                    <a:moveTo>
                      <a:pt x="3" y="20"/>
                    </a:moveTo>
                    <a:cubicBezTo>
                      <a:pt x="4" y="20"/>
                      <a:pt x="4" y="19"/>
                      <a:pt x="4" y="19"/>
                    </a:cubicBezTo>
                    <a:cubicBezTo>
                      <a:pt x="5" y="13"/>
                      <a:pt x="6" y="6"/>
                      <a:pt x="12" y="8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20" y="6"/>
                      <a:pt x="20" y="3"/>
                      <a:pt x="22" y="2"/>
                    </a:cubicBezTo>
                    <a:cubicBezTo>
                      <a:pt x="22" y="1"/>
                      <a:pt x="22" y="0"/>
                      <a:pt x="21" y="1"/>
                    </a:cubicBezTo>
                    <a:cubicBezTo>
                      <a:pt x="19" y="2"/>
                      <a:pt x="18" y="3"/>
                      <a:pt x="16" y="4"/>
                    </a:cubicBezTo>
                    <a:cubicBezTo>
                      <a:pt x="12" y="5"/>
                      <a:pt x="8" y="3"/>
                      <a:pt x="5" y="7"/>
                    </a:cubicBezTo>
                    <a:cubicBezTo>
                      <a:pt x="1" y="13"/>
                      <a:pt x="0" y="20"/>
                      <a:pt x="2" y="26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4"/>
                      <a:pt x="2" y="22"/>
                      <a:pt x="3" y="20"/>
                    </a:cubicBezTo>
                    <a:close/>
                  </a:path>
                </a:pathLst>
              </a:custGeom>
              <a:solidFill>
                <a:srgbClr val="27A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634"/>
              <p:cNvSpPr/>
              <p:nvPr/>
            </p:nvSpPr>
            <p:spPr bwMode="auto">
              <a:xfrm>
                <a:off x="3753" y="1582"/>
                <a:ext cx="38" cy="37"/>
              </a:xfrm>
              <a:custGeom>
                <a:avLst/>
                <a:gdLst>
                  <a:gd name="T0" fmla="*/ 12 w 14"/>
                  <a:gd name="T1" fmla="*/ 8 h 14"/>
                  <a:gd name="T2" fmla="*/ 13 w 14"/>
                  <a:gd name="T3" fmla="*/ 4 h 14"/>
                  <a:gd name="T4" fmla="*/ 8 w 14"/>
                  <a:gd name="T5" fmla="*/ 0 h 14"/>
                  <a:gd name="T6" fmla="*/ 7 w 14"/>
                  <a:gd name="T7" fmla="*/ 0 h 14"/>
                  <a:gd name="T8" fmla="*/ 5 w 14"/>
                  <a:gd name="T9" fmla="*/ 0 h 14"/>
                  <a:gd name="T10" fmla="*/ 2 w 14"/>
                  <a:gd name="T11" fmla="*/ 5 h 14"/>
                  <a:gd name="T12" fmla="*/ 1 w 14"/>
                  <a:gd name="T13" fmla="*/ 9 h 14"/>
                  <a:gd name="T14" fmla="*/ 4 w 14"/>
                  <a:gd name="T15" fmla="*/ 11 h 14"/>
                  <a:gd name="T16" fmla="*/ 7 w 14"/>
                  <a:gd name="T17" fmla="*/ 14 h 14"/>
                  <a:gd name="T18" fmla="*/ 10 w 14"/>
                  <a:gd name="T19" fmla="*/ 14 h 14"/>
                  <a:gd name="T20" fmla="*/ 12 w 14"/>
                  <a:gd name="T21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4">
                    <a:moveTo>
                      <a:pt x="12" y="8"/>
                    </a:moveTo>
                    <a:cubicBezTo>
                      <a:pt x="13" y="7"/>
                      <a:pt x="14" y="5"/>
                      <a:pt x="13" y="4"/>
                    </a:cubicBezTo>
                    <a:cubicBezTo>
                      <a:pt x="11" y="2"/>
                      <a:pt x="10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3" y="3"/>
                      <a:pt x="2" y="5"/>
                    </a:cubicBezTo>
                    <a:cubicBezTo>
                      <a:pt x="1" y="6"/>
                      <a:pt x="0" y="8"/>
                      <a:pt x="1" y="9"/>
                    </a:cubicBezTo>
                    <a:cubicBezTo>
                      <a:pt x="2" y="10"/>
                      <a:pt x="3" y="11"/>
                      <a:pt x="4" y="11"/>
                    </a:cubicBezTo>
                    <a:cubicBezTo>
                      <a:pt x="6" y="12"/>
                      <a:pt x="6" y="13"/>
                      <a:pt x="7" y="14"/>
                    </a:cubicBezTo>
                    <a:cubicBezTo>
                      <a:pt x="8" y="14"/>
                      <a:pt x="9" y="14"/>
                      <a:pt x="10" y="14"/>
                    </a:cubicBezTo>
                    <a:cubicBezTo>
                      <a:pt x="12" y="13"/>
                      <a:pt x="12" y="10"/>
                      <a:pt x="12" y="8"/>
                    </a:cubicBezTo>
                    <a:close/>
                  </a:path>
                </a:pathLst>
              </a:custGeom>
              <a:solidFill>
                <a:srgbClr val="FFD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635"/>
              <p:cNvSpPr/>
              <p:nvPr/>
            </p:nvSpPr>
            <p:spPr bwMode="auto">
              <a:xfrm>
                <a:off x="3769" y="1592"/>
                <a:ext cx="13" cy="19"/>
              </a:xfrm>
              <a:custGeom>
                <a:avLst/>
                <a:gdLst>
                  <a:gd name="T0" fmla="*/ 3 w 5"/>
                  <a:gd name="T1" fmla="*/ 7 h 7"/>
                  <a:gd name="T2" fmla="*/ 4 w 5"/>
                  <a:gd name="T3" fmla="*/ 5 h 7"/>
                  <a:gd name="T4" fmla="*/ 5 w 5"/>
                  <a:gd name="T5" fmla="*/ 3 h 7"/>
                  <a:gd name="T6" fmla="*/ 5 w 5"/>
                  <a:gd name="T7" fmla="*/ 2 h 7"/>
                  <a:gd name="T8" fmla="*/ 4 w 5"/>
                  <a:gd name="T9" fmla="*/ 1 h 7"/>
                  <a:gd name="T10" fmla="*/ 4 w 5"/>
                  <a:gd name="T11" fmla="*/ 0 h 7"/>
                  <a:gd name="T12" fmla="*/ 2 w 5"/>
                  <a:gd name="T13" fmla="*/ 0 h 7"/>
                  <a:gd name="T14" fmla="*/ 2 w 5"/>
                  <a:gd name="T15" fmla="*/ 1 h 7"/>
                  <a:gd name="T16" fmla="*/ 2 w 5"/>
                  <a:gd name="T17" fmla="*/ 1 h 7"/>
                  <a:gd name="T18" fmla="*/ 2 w 5"/>
                  <a:gd name="T19" fmla="*/ 1 h 7"/>
                  <a:gd name="T20" fmla="*/ 1 w 5"/>
                  <a:gd name="T21" fmla="*/ 2 h 7"/>
                  <a:gd name="T22" fmla="*/ 1 w 5"/>
                  <a:gd name="T23" fmla="*/ 2 h 7"/>
                  <a:gd name="T24" fmla="*/ 0 w 5"/>
                  <a:gd name="T25" fmla="*/ 4 h 7"/>
                  <a:gd name="T26" fmla="*/ 3 w 5"/>
                  <a:gd name="T27" fmla="*/ 7 h 7"/>
                  <a:gd name="T28" fmla="*/ 3 w 5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cubicBezTo>
                      <a:pt x="4" y="6"/>
                      <a:pt x="4" y="6"/>
                      <a:pt x="4" y="5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AE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36"/>
              <p:cNvSpPr/>
              <p:nvPr/>
            </p:nvSpPr>
            <p:spPr bwMode="auto">
              <a:xfrm>
                <a:off x="3504" y="1448"/>
                <a:ext cx="220" cy="222"/>
              </a:xfrm>
              <a:custGeom>
                <a:avLst/>
                <a:gdLst>
                  <a:gd name="T0" fmla="*/ 58 w 82"/>
                  <a:gd name="T1" fmla="*/ 74 h 83"/>
                  <a:gd name="T2" fmla="*/ 58 w 82"/>
                  <a:gd name="T3" fmla="*/ 60 h 83"/>
                  <a:gd name="T4" fmla="*/ 59 w 82"/>
                  <a:gd name="T5" fmla="*/ 62 h 83"/>
                  <a:gd name="T6" fmla="*/ 65 w 82"/>
                  <a:gd name="T7" fmla="*/ 63 h 83"/>
                  <a:gd name="T8" fmla="*/ 71 w 82"/>
                  <a:gd name="T9" fmla="*/ 41 h 83"/>
                  <a:gd name="T10" fmla="*/ 67 w 82"/>
                  <a:gd name="T11" fmla="*/ 39 h 83"/>
                  <a:gd name="T12" fmla="*/ 68 w 82"/>
                  <a:gd name="T13" fmla="*/ 38 h 83"/>
                  <a:gd name="T14" fmla="*/ 73 w 82"/>
                  <a:gd name="T15" fmla="*/ 33 h 83"/>
                  <a:gd name="T16" fmla="*/ 62 w 82"/>
                  <a:gd name="T17" fmla="*/ 12 h 83"/>
                  <a:gd name="T18" fmla="*/ 47 w 82"/>
                  <a:gd name="T19" fmla="*/ 8 h 83"/>
                  <a:gd name="T20" fmla="*/ 43 w 82"/>
                  <a:gd name="T21" fmla="*/ 13 h 83"/>
                  <a:gd name="T22" fmla="*/ 25 w 82"/>
                  <a:gd name="T23" fmla="*/ 2 h 83"/>
                  <a:gd name="T24" fmla="*/ 13 w 82"/>
                  <a:gd name="T25" fmla="*/ 16 h 83"/>
                  <a:gd name="T26" fmla="*/ 19 w 82"/>
                  <a:gd name="T27" fmla="*/ 27 h 83"/>
                  <a:gd name="T28" fmla="*/ 19 w 82"/>
                  <a:gd name="T29" fmla="*/ 27 h 83"/>
                  <a:gd name="T30" fmla="*/ 18 w 82"/>
                  <a:gd name="T31" fmla="*/ 27 h 83"/>
                  <a:gd name="T32" fmla="*/ 12 w 82"/>
                  <a:gd name="T33" fmla="*/ 29 h 83"/>
                  <a:gd name="T34" fmla="*/ 3 w 82"/>
                  <a:gd name="T35" fmla="*/ 40 h 83"/>
                  <a:gd name="T36" fmla="*/ 22 w 82"/>
                  <a:gd name="T37" fmla="*/ 60 h 83"/>
                  <a:gd name="T38" fmla="*/ 30 w 82"/>
                  <a:gd name="T39" fmla="*/ 56 h 83"/>
                  <a:gd name="T40" fmla="*/ 30 w 82"/>
                  <a:gd name="T41" fmla="*/ 55 h 83"/>
                  <a:gd name="T42" fmla="*/ 29 w 82"/>
                  <a:gd name="T43" fmla="*/ 58 h 83"/>
                  <a:gd name="T44" fmla="*/ 32 w 82"/>
                  <a:gd name="T45" fmla="*/ 72 h 83"/>
                  <a:gd name="T46" fmla="*/ 58 w 82"/>
                  <a:gd name="T47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83">
                    <a:moveTo>
                      <a:pt x="58" y="74"/>
                    </a:moveTo>
                    <a:cubicBezTo>
                      <a:pt x="61" y="71"/>
                      <a:pt x="59" y="64"/>
                      <a:pt x="58" y="60"/>
                    </a:cubicBezTo>
                    <a:cubicBezTo>
                      <a:pt x="58" y="60"/>
                      <a:pt x="59" y="61"/>
                      <a:pt x="59" y="62"/>
                    </a:cubicBezTo>
                    <a:cubicBezTo>
                      <a:pt x="61" y="63"/>
                      <a:pt x="63" y="63"/>
                      <a:pt x="65" y="63"/>
                    </a:cubicBezTo>
                    <a:cubicBezTo>
                      <a:pt x="75" y="63"/>
                      <a:pt x="82" y="46"/>
                      <a:pt x="71" y="41"/>
                    </a:cubicBezTo>
                    <a:cubicBezTo>
                      <a:pt x="70" y="40"/>
                      <a:pt x="68" y="39"/>
                      <a:pt x="67" y="39"/>
                    </a:cubicBezTo>
                    <a:cubicBezTo>
                      <a:pt x="67" y="39"/>
                      <a:pt x="68" y="39"/>
                      <a:pt x="68" y="38"/>
                    </a:cubicBezTo>
                    <a:cubicBezTo>
                      <a:pt x="70" y="37"/>
                      <a:pt x="72" y="35"/>
                      <a:pt x="73" y="33"/>
                    </a:cubicBezTo>
                    <a:cubicBezTo>
                      <a:pt x="75" y="23"/>
                      <a:pt x="68" y="17"/>
                      <a:pt x="62" y="12"/>
                    </a:cubicBezTo>
                    <a:cubicBezTo>
                      <a:pt x="58" y="8"/>
                      <a:pt x="53" y="5"/>
                      <a:pt x="47" y="8"/>
                    </a:cubicBezTo>
                    <a:cubicBezTo>
                      <a:pt x="44" y="10"/>
                      <a:pt x="43" y="11"/>
                      <a:pt x="43" y="13"/>
                    </a:cubicBezTo>
                    <a:cubicBezTo>
                      <a:pt x="40" y="6"/>
                      <a:pt x="34" y="0"/>
                      <a:pt x="25" y="2"/>
                    </a:cubicBezTo>
                    <a:cubicBezTo>
                      <a:pt x="19" y="3"/>
                      <a:pt x="15" y="11"/>
                      <a:pt x="13" y="16"/>
                    </a:cubicBezTo>
                    <a:cubicBezTo>
                      <a:pt x="11" y="21"/>
                      <a:pt x="15" y="25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8" y="27"/>
                    </a:cubicBezTo>
                    <a:cubicBezTo>
                      <a:pt x="16" y="28"/>
                      <a:pt x="14" y="28"/>
                      <a:pt x="12" y="29"/>
                    </a:cubicBezTo>
                    <a:cubicBezTo>
                      <a:pt x="7" y="31"/>
                      <a:pt x="4" y="35"/>
                      <a:pt x="3" y="40"/>
                    </a:cubicBezTo>
                    <a:cubicBezTo>
                      <a:pt x="0" y="50"/>
                      <a:pt x="12" y="62"/>
                      <a:pt x="22" y="60"/>
                    </a:cubicBezTo>
                    <a:cubicBezTo>
                      <a:pt x="25" y="59"/>
                      <a:pt x="27" y="57"/>
                      <a:pt x="30" y="56"/>
                    </a:cubicBezTo>
                    <a:cubicBezTo>
                      <a:pt x="30" y="56"/>
                      <a:pt x="30" y="55"/>
                      <a:pt x="30" y="55"/>
                    </a:cubicBezTo>
                    <a:cubicBezTo>
                      <a:pt x="30" y="56"/>
                      <a:pt x="29" y="57"/>
                      <a:pt x="29" y="58"/>
                    </a:cubicBezTo>
                    <a:cubicBezTo>
                      <a:pt x="28" y="63"/>
                      <a:pt x="29" y="68"/>
                      <a:pt x="32" y="72"/>
                    </a:cubicBezTo>
                    <a:cubicBezTo>
                      <a:pt x="37" y="81"/>
                      <a:pt x="51" y="83"/>
                      <a:pt x="58" y="74"/>
                    </a:cubicBezTo>
                    <a:close/>
                  </a:path>
                </a:pathLst>
              </a:custGeom>
              <a:solidFill>
                <a:srgbClr val="C4E9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37"/>
              <p:cNvSpPr/>
              <p:nvPr/>
            </p:nvSpPr>
            <p:spPr bwMode="auto">
              <a:xfrm>
                <a:off x="3635" y="1550"/>
                <a:ext cx="41" cy="32"/>
              </a:xfrm>
              <a:custGeom>
                <a:avLst/>
                <a:gdLst>
                  <a:gd name="T0" fmla="*/ 12 w 15"/>
                  <a:gd name="T1" fmla="*/ 10 h 12"/>
                  <a:gd name="T2" fmla="*/ 12 w 15"/>
                  <a:gd name="T3" fmla="*/ 8 h 12"/>
                  <a:gd name="T4" fmla="*/ 7 w 15"/>
                  <a:gd name="T5" fmla="*/ 4 h 12"/>
                  <a:gd name="T6" fmla="*/ 6 w 15"/>
                  <a:gd name="T7" fmla="*/ 3 h 12"/>
                  <a:gd name="T8" fmla="*/ 6 w 15"/>
                  <a:gd name="T9" fmla="*/ 2 h 12"/>
                  <a:gd name="T10" fmla="*/ 5 w 15"/>
                  <a:gd name="T11" fmla="*/ 2 h 12"/>
                  <a:gd name="T12" fmla="*/ 1 w 15"/>
                  <a:gd name="T13" fmla="*/ 2 h 12"/>
                  <a:gd name="T14" fmla="*/ 1 w 15"/>
                  <a:gd name="T15" fmla="*/ 2 h 12"/>
                  <a:gd name="T16" fmla="*/ 14 w 15"/>
                  <a:gd name="T17" fmla="*/ 12 h 12"/>
                  <a:gd name="T18" fmla="*/ 15 w 15"/>
                  <a:gd name="T19" fmla="*/ 12 h 12"/>
                  <a:gd name="T20" fmla="*/ 12 w 15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12" y="10"/>
                    </a:moveTo>
                    <a:cubicBezTo>
                      <a:pt x="12" y="9"/>
                      <a:pt x="12" y="9"/>
                      <a:pt x="12" y="8"/>
                    </a:cubicBezTo>
                    <a:cubicBezTo>
                      <a:pt x="10" y="7"/>
                      <a:pt x="8" y="6"/>
                      <a:pt x="7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2" y="0"/>
                      <a:pt x="1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4" y="8"/>
                      <a:pt x="8" y="11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4" y="12"/>
                      <a:pt x="13" y="11"/>
                      <a:pt x="12" y="10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38"/>
              <p:cNvSpPr/>
              <p:nvPr/>
            </p:nvSpPr>
            <p:spPr bwMode="auto">
              <a:xfrm>
                <a:off x="3574" y="1558"/>
                <a:ext cx="99" cy="107"/>
              </a:xfrm>
              <a:custGeom>
                <a:avLst/>
                <a:gdLst>
                  <a:gd name="T0" fmla="*/ 33 w 37"/>
                  <a:gd name="T1" fmla="*/ 26 h 40"/>
                  <a:gd name="T2" fmla="*/ 32 w 37"/>
                  <a:gd name="T3" fmla="*/ 26 h 40"/>
                  <a:gd name="T4" fmla="*/ 27 w 37"/>
                  <a:gd name="T5" fmla="*/ 33 h 40"/>
                  <a:gd name="T6" fmla="*/ 16 w 37"/>
                  <a:gd name="T7" fmla="*/ 28 h 40"/>
                  <a:gd name="T8" fmla="*/ 16 w 37"/>
                  <a:gd name="T9" fmla="*/ 28 h 40"/>
                  <a:gd name="T10" fmla="*/ 10 w 37"/>
                  <a:gd name="T11" fmla="*/ 25 h 40"/>
                  <a:gd name="T12" fmla="*/ 19 w 37"/>
                  <a:gd name="T13" fmla="*/ 21 h 40"/>
                  <a:gd name="T14" fmla="*/ 23 w 37"/>
                  <a:gd name="T15" fmla="*/ 20 h 40"/>
                  <a:gd name="T16" fmla="*/ 26 w 37"/>
                  <a:gd name="T17" fmla="*/ 10 h 40"/>
                  <a:gd name="T18" fmla="*/ 24 w 37"/>
                  <a:gd name="T19" fmla="*/ 7 h 40"/>
                  <a:gd name="T20" fmla="*/ 23 w 37"/>
                  <a:gd name="T21" fmla="*/ 7 h 40"/>
                  <a:gd name="T22" fmla="*/ 23 w 37"/>
                  <a:gd name="T23" fmla="*/ 7 h 40"/>
                  <a:gd name="T24" fmla="*/ 16 w 37"/>
                  <a:gd name="T25" fmla="*/ 1 h 40"/>
                  <a:gd name="T26" fmla="*/ 7 w 37"/>
                  <a:gd name="T27" fmla="*/ 9 h 40"/>
                  <a:gd name="T28" fmla="*/ 16 w 37"/>
                  <a:gd name="T29" fmla="*/ 39 h 40"/>
                  <a:gd name="T30" fmla="*/ 33 w 37"/>
                  <a:gd name="T31" fmla="*/ 2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40">
                    <a:moveTo>
                      <a:pt x="33" y="26"/>
                    </a:moveTo>
                    <a:cubicBezTo>
                      <a:pt x="33" y="26"/>
                      <a:pt x="33" y="26"/>
                      <a:pt x="32" y="26"/>
                    </a:cubicBezTo>
                    <a:cubicBezTo>
                      <a:pt x="31" y="29"/>
                      <a:pt x="29" y="31"/>
                      <a:pt x="27" y="33"/>
                    </a:cubicBezTo>
                    <a:cubicBezTo>
                      <a:pt x="22" y="36"/>
                      <a:pt x="19" y="32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3" y="29"/>
                      <a:pt x="7" y="28"/>
                      <a:pt x="10" y="25"/>
                    </a:cubicBezTo>
                    <a:cubicBezTo>
                      <a:pt x="12" y="22"/>
                      <a:pt x="15" y="21"/>
                      <a:pt x="19" y="21"/>
                    </a:cubicBezTo>
                    <a:cubicBezTo>
                      <a:pt x="20" y="21"/>
                      <a:pt x="22" y="20"/>
                      <a:pt x="23" y="20"/>
                    </a:cubicBezTo>
                    <a:cubicBezTo>
                      <a:pt x="26" y="18"/>
                      <a:pt x="26" y="13"/>
                      <a:pt x="26" y="10"/>
                    </a:cubicBezTo>
                    <a:cubicBezTo>
                      <a:pt x="26" y="9"/>
                      <a:pt x="25" y="8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0" y="5"/>
                      <a:pt x="19" y="2"/>
                      <a:pt x="16" y="1"/>
                    </a:cubicBezTo>
                    <a:cubicBezTo>
                      <a:pt x="13" y="0"/>
                      <a:pt x="9" y="7"/>
                      <a:pt x="7" y="9"/>
                    </a:cubicBezTo>
                    <a:cubicBezTo>
                      <a:pt x="0" y="18"/>
                      <a:pt x="3" y="37"/>
                      <a:pt x="16" y="39"/>
                    </a:cubicBezTo>
                    <a:cubicBezTo>
                      <a:pt x="22" y="40"/>
                      <a:pt x="37" y="34"/>
                      <a:pt x="33" y="26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639"/>
              <p:cNvSpPr/>
              <p:nvPr/>
            </p:nvSpPr>
            <p:spPr bwMode="auto">
              <a:xfrm>
                <a:off x="3512" y="1453"/>
                <a:ext cx="113" cy="155"/>
              </a:xfrm>
              <a:custGeom>
                <a:avLst/>
                <a:gdLst>
                  <a:gd name="T0" fmla="*/ 28 w 42"/>
                  <a:gd name="T1" fmla="*/ 52 h 58"/>
                  <a:gd name="T2" fmla="*/ 36 w 42"/>
                  <a:gd name="T3" fmla="*/ 44 h 58"/>
                  <a:gd name="T4" fmla="*/ 41 w 42"/>
                  <a:gd name="T5" fmla="*/ 32 h 58"/>
                  <a:gd name="T6" fmla="*/ 41 w 42"/>
                  <a:gd name="T7" fmla="*/ 31 h 58"/>
                  <a:gd name="T8" fmla="*/ 41 w 42"/>
                  <a:gd name="T9" fmla="*/ 28 h 58"/>
                  <a:gd name="T10" fmla="*/ 41 w 42"/>
                  <a:gd name="T11" fmla="*/ 27 h 58"/>
                  <a:gd name="T12" fmla="*/ 41 w 42"/>
                  <a:gd name="T13" fmla="*/ 27 h 58"/>
                  <a:gd name="T14" fmla="*/ 39 w 42"/>
                  <a:gd name="T15" fmla="*/ 11 h 58"/>
                  <a:gd name="T16" fmla="*/ 30 w 42"/>
                  <a:gd name="T17" fmla="*/ 1 h 58"/>
                  <a:gd name="T18" fmla="*/ 29 w 42"/>
                  <a:gd name="T19" fmla="*/ 1 h 58"/>
                  <a:gd name="T20" fmla="*/ 33 w 42"/>
                  <a:gd name="T21" fmla="*/ 11 h 58"/>
                  <a:gd name="T22" fmla="*/ 32 w 42"/>
                  <a:gd name="T23" fmla="*/ 14 h 58"/>
                  <a:gd name="T24" fmla="*/ 25 w 42"/>
                  <a:gd name="T25" fmla="*/ 8 h 58"/>
                  <a:gd name="T26" fmla="*/ 24 w 42"/>
                  <a:gd name="T27" fmla="*/ 9 h 58"/>
                  <a:gd name="T28" fmla="*/ 21 w 42"/>
                  <a:gd name="T29" fmla="*/ 5 h 58"/>
                  <a:gd name="T30" fmla="*/ 21 w 42"/>
                  <a:gd name="T31" fmla="*/ 2 h 58"/>
                  <a:gd name="T32" fmla="*/ 21 w 42"/>
                  <a:gd name="T33" fmla="*/ 2 h 58"/>
                  <a:gd name="T34" fmla="*/ 12 w 42"/>
                  <a:gd name="T35" fmla="*/ 12 h 58"/>
                  <a:gd name="T36" fmla="*/ 14 w 42"/>
                  <a:gd name="T37" fmla="*/ 23 h 58"/>
                  <a:gd name="T38" fmla="*/ 16 w 42"/>
                  <a:gd name="T39" fmla="*/ 26 h 58"/>
                  <a:gd name="T40" fmla="*/ 10 w 42"/>
                  <a:gd name="T41" fmla="*/ 27 h 58"/>
                  <a:gd name="T42" fmla="*/ 0 w 42"/>
                  <a:gd name="T43" fmla="*/ 42 h 58"/>
                  <a:gd name="T44" fmla="*/ 1 w 42"/>
                  <a:gd name="T45" fmla="*/ 43 h 58"/>
                  <a:gd name="T46" fmla="*/ 12 w 42"/>
                  <a:gd name="T47" fmla="*/ 40 h 58"/>
                  <a:gd name="T48" fmla="*/ 13 w 42"/>
                  <a:gd name="T49" fmla="*/ 41 h 58"/>
                  <a:gd name="T50" fmla="*/ 17 w 42"/>
                  <a:gd name="T51" fmla="*/ 40 h 58"/>
                  <a:gd name="T52" fmla="*/ 26 w 42"/>
                  <a:gd name="T53" fmla="*/ 42 h 58"/>
                  <a:gd name="T54" fmla="*/ 29 w 42"/>
                  <a:gd name="T55" fmla="*/ 43 h 58"/>
                  <a:gd name="T56" fmla="*/ 19 w 42"/>
                  <a:gd name="T57" fmla="*/ 56 h 58"/>
                  <a:gd name="T58" fmla="*/ 19 w 42"/>
                  <a:gd name="T59" fmla="*/ 57 h 58"/>
                  <a:gd name="T60" fmla="*/ 28 w 42"/>
                  <a:gd name="T61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2" h="58">
                    <a:moveTo>
                      <a:pt x="28" y="52"/>
                    </a:moveTo>
                    <a:cubicBezTo>
                      <a:pt x="31" y="50"/>
                      <a:pt x="33" y="45"/>
                      <a:pt x="36" y="44"/>
                    </a:cubicBezTo>
                    <a:cubicBezTo>
                      <a:pt x="40" y="42"/>
                      <a:pt x="42" y="35"/>
                      <a:pt x="41" y="32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9" y="32"/>
                      <a:pt x="41" y="29"/>
                      <a:pt x="41" y="28"/>
                    </a:cubicBezTo>
                    <a:cubicBezTo>
                      <a:pt x="41" y="28"/>
                      <a:pt x="41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0"/>
                      <a:pt x="42" y="17"/>
                      <a:pt x="39" y="11"/>
                    </a:cubicBezTo>
                    <a:cubicBezTo>
                      <a:pt x="37" y="6"/>
                      <a:pt x="35" y="3"/>
                      <a:pt x="30" y="1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31" y="4"/>
                      <a:pt x="32" y="8"/>
                      <a:pt x="33" y="11"/>
                    </a:cubicBezTo>
                    <a:cubicBezTo>
                      <a:pt x="33" y="12"/>
                      <a:pt x="35" y="17"/>
                      <a:pt x="32" y="14"/>
                    </a:cubicBezTo>
                    <a:cubicBezTo>
                      <a:pt x="30" y="12"/>
                      <a:pt x="27" y="9"/>
                      <a:pt x="25" y="8"/>
                    </a:cubicBezTo>
                    <a:cubicBezTo>
                      <a:pt x="24" y="8"/>
                      <a:pt x="24" y="8"/>
                      <a:pt x="24" y="9"/>
                    </a:cubicBezTo>
                    <a:cubicBezTo>
                      <a:pt x="23" y="11"/>
                      <a:pt x="21" y="10"/>
                      <a:pt x="21" y="5"/>
                    </a:cubicBezTo>
                    <a:cubicBezTo>
                      <a:pt x="21" y="4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15" y="3"/>
                      <a:pt x="13" y="6"/>
                      <a:pt x="12" y="12"/>
                    </a:cubicBezTo>
                    <a:cubicBezTo>
                      <a:pt x="11" y="15"/>
                      <a:pt x="9" y="21"/>
                      <a:pt x="14" y="23"/>
                    </a:cubicBezTo>
                    <a:cubicBezTo>
                      <a:pt x="16" y="25"/>
                      <a:pt x="25" y="27"/>
                      <a:pt x="16" y="26"/>
                    </a:cubicBezTo>
                    <a:cubicBezTo>
                      <a:pt x="14" y="26"/>
                      <a:pt x="12" y="26"/>
                      <a:pt x="10" y="27"/>
                    </a:cubicBezTo>
                    <a:cubicBezTo>
                      <a:pt x="4" y="31"/>
                      <a:pt x="1" y="35"/>
                      <a:pt x="0" y="42"/>
                    </a:cubicBezTo>
                    <a:cubicBezTo>
                      <a:pt x="0" y="43"/>
                      <a:pt x="0" y="43"/>
                      <a:pt x="1" y="43"/>
                    </a:cubicBezTo>
                    <a:cubicBezTo>
                      <a:pt x="3" y="42"/>
                      <a:pt x="10" y="37"/>
                      <a:pt x="12" y="40"/>
                    </a:cubicBezTo>
                    <a:cubicBezTo>
                      <a:pt x="13" y="40"/>
                      <a:pt x="13" y="41"/>
                      <a:pt x="13" y="41"/>
                    </a:cubicBezTo>
                    <a:cubicBezTo>
                      <a:pt x="15" y="41"/>
                      <a:pt x="15" y="41"/>
                      <a:pt x="17" y="40"/>
                    </a:cubicBezTo>
                    <a:cubicBezTo>
                      <a:pt x="21" y="40"/>
                      <a:pt x="23" y="42"/>
                      <a:pt x="26" y="42"/>
                    </a:cubicBezTo>
                    <a:cubicBezTo>
                      <a:pt x="29" y="42"/>
                      <a:pt x="29" y="40"/>
                      <a:pt x="29" y="43"/>
                    </a:cubicBezTo>
                    <a:cubicBezTo>
                      <a:pt x="29" y="50"/>
                      <a:pt x="23" y="53"/>
                      <a:pt x="19" y="56"/>
                    </a:cubicBezTo>
                    <a:cubicBezTo>
                      <a:pt x="18" y="57"/>
                      <a:pt x="19" y="58"/>
                      <a:pt x="19" y="57"/>
                    </a:cubicBezTo>
                    <a:cubicBezTo>
                      <a:pt x="23" y="56"/>
                      <a:pt x="26" y="54"/>
                      <a:pt x="28" y="52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640"/>
              <p:cNvSpPr/>
              <p:nvPr/>
            </p:nvSpPr>
            <p:spPr bwMode="auto">
              <a:xfrm>
                <a:off x="3614" y="1464"/>
                <a:ext cx="86" cy="91"/>
              </a:xfrm>
              <a:custGeom>
                <a:avLst/>
                <a:gdLst>
                  <a:gd name="T0" fmla="*/ 31 w 32"/>
                  <a:gd name="T1" fmla="*/ 19 h 34"/>
                  <a:gd name="T2" fmla="*/ 21 w 32"/>
                  <a:gd name="T3" fmla="*/ 6 h 34"/>
                  <a:gd name="T4" fmla="*/ 7 w 32"/>
                  <a:gd name="T5" fmla="*/ 2 h 34"/>
                  <a:gd name="T6" fmla="*/ 1 w 32"/>
                  <a:gd name="T7" fmla="*/ 10 h 34"/>
                  <a:gd name="T8" fmla="*/ 1 w 32"/>
                  <a:gd name="T9" fmla="*/ 21 h 34"/>
                  <a:gd name="T10" fmla="*/ 1 w 32"/>
                  <a:gd name="T11" fmla="*/ 25 h 34"/>
                  <a:gd name="T12" fmla="*/ 7 w 32"/>
                  <a:gd name="T13" fmla="*/ 30 h 34"/>
                  <a:gd name="T14" fmla="*/ 10 w 32"/>
                  <a:gd name="T15" fmla="*/ 31 h 34"/>
                  <a:gd name="T16" fmla="*/ 10 w 32"/>
                  <a:gd name="T17" fmla="*/ 31 h 34"/>
                  <a:gd name="T18" fmla="*/ 12 w 32"/>
                  <a:gd name="T19" fmla="*/ 31 h 34"/>
                  <a:gd name="T20" fmla="*/ 19 w 32"/>
                  <a:gd name="T21" fmla="*/ 32 h 34"/>
                  <a:gd name="T22" fmla="*/ 21 w 32"/>
                  <a:gd name="T23" fmla="*/ 33 h 34"/>
                  <a:gd name="T24" fmla="*/ 27 w 32"/>
                  <a:gd name="T25" fmla="*/ 32 h 34"/>
                  <a:gd name="T26" fmla="*/ 31 w 32"/>
                  <a:gd name="T27" fmla="*/ 19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4">
                    <a:moveTo>
                      <a:pt x="31" y="19"/>
                    </a:moveTo>
                    <a:cubicBezTo>
                      <a:pt x="30" y="13"/>
                      <a:pt x="25" y="9"/>
                      <a:pt x="21" y="6"/>
                    </a:cubicBezTo>
                    <a:cubicBezTo>
                      <a:pt x="16" y="3"/>
                      <a:pt x="13" y="0"/>
                      <a:pt x="7" y="2"/>
                    </a:cubicBezTo>
                    <a:cubicBezTo>
                      <a:pt x="4" y="3"/>
                      <a:pt x="1" y="6"/>
                      <a:pt x="1" y="10"/>
                    </a:cubicBezTo>
                    <a:cubicBezTo>
                      <a:pt x="1" y="13"/>
                      <a:pt x="3" y="17"/>
                      <a:pt x="1" y="21"/>
                    </a:cubicBezTo>
                    <a:cubicBezTo>
                      <a:pt x="1" y="23"/>
                      <a:pt x="0" y="23"/>
                      <a:pt x="1" y="25"/>
                    </a:cubicBezTo>
                    <a:cubicBezTo>
                      <a:pt x="1" y="27"/>
                      <a:pt x="6" y="29"/>
                      <a:pt x="7" y="30"/>
                    </a:cubicBezTo>
                    <a:cubicBezTo>
                      <a:pt x="8" y="30"/>
                      <a:pt x="9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4" y="32"/>
                      <a:pt x="17" y="33"/>
                      <a:pt x="19" y="32"/>
                    </a:cubicBezTo>
                    <a:cubicBezTo>
                      <a:pt x="20" y="33"/>
                      <a:pt x="20" y="33"/>
                      <a:pt x="21" y="33"/>
                    </a:cubicBezTo>
                    <a:cubicBezTo>
                      <a:pt x="23" y="33"/>
                      <a:pt x="25" y="34"/>
                      <a:pt x="27" y="32"/>
                    </a:cubicBezTo>
                    <a:cubicBezTo>
                      <a:pt x="31" y="29"/>
                      <a:pt x="32" y="24"/>
                      <a:pt x="31" y="19"/>
                    </a:cubicBezTo>
                    <a:close/>
                  </a:path>
                </a:pathLst>
              </a:custGeom>
              <a:solidFill>
                <a:srgbClr val="73C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641"/>
              <p:cNvSpPr/>
              <p:nvPr/>
            </p:nvSpPr>
            <p:spPr bwMode="auto">
              <a:xfrm>
                <a:off x="3638" y="1574"/>
                <a:ext cx="72" cy="42"/>
              </a:xfrm>
              <a:custGeom>
                <a:avLst/>
                <a:gdLst>
                  <a:gd name="T0" fmla="*/ 27 w 27"/>
                  <a:gd name="T1" fmla="*/ 1 h 16"/>
                  <a:gd name="T2" fmla="*/ 26 w 27"/>
                  <a:gd name="T3" fmla="*/ 0 h 16"/>
                  <a:gd name="T4" fmla="*/ 20 w 27"/>
                  <a:gd name="T5" fmla="*/ 10 h 16"/>
                  <a:gd name="T6" fmla="*/ 9 w 27"/>
                  <a:gd name="T7" fmla="*/ 12 h 16"/>
                  <a:gd name="T8" fmla="*/ 1 w 27"/>
                  <a:gd name="T9" fmla="*/ 2 h 16"/>
                  <a:gd name="T10" fmla="*/ 0 w 27"/>
                  <a:gd name="T11" fmla="*/ 2 h 16"/>
                  <a:gd name="T12" fmla="*/ 7 w 27"/>
                  <a:gd name="T13" fmla="*/ 15 h 16"/>
                  <a:gd name="T14" fmla="*/ 8 w 27"/>
                  <a:gd name="T15" fmla="*/ 15 h 16"/>
                  <a:gd name="T16" fmla="*/ 10 w 27"/>
                  <a:gd name="T17" fmla="*/ 14 h 16"/>
                  <a:gd name="T18" fmla="*/ 14 w 27"/>
                  <a:gd name="T19" fmla="*/ 16 h 16"/>
                  <a:gd name="T20" fmla="*/ 15 w 27"/>
                  <a:gd name="T21" fmla="*/ 16 h 16"/>
                  <a:gd name="T22" fmla="*/ 15 w 27"/>
                  <a:gd name="T23" fmla="*/ 16 h 16"/>
                  <a:gd name="T24" fmla="*/ 15 w 27"/>
                  <a:gd name="T25" fmla="*/ 16 h 16"/>
                  <a:gd name="T26" fmla="*/ 15 w 27"/>
                  <a:gd name="T27" fmla="*/ 16 h 16"/>
                  <a:gd name="T28" fmla="*/ 21 w 27"/>
                  <a:gd name="T29" fmla="*/ 13 h 16"/>
                  <a:gd name="T30" fmla="*/ 22 w 27"/>
                  <a:gd name="T31" fmla="*/ 13 h 16"/>
                  <a:gd name="T32" fmla="*/ 27 w 27"/>
                  <a:gd name="T3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6">
                    <a:moveTo>
                      <a:pt x="27" y="1"/>
                    </a:moveTo>
                    <a:cubicBezTo>
                      <a:pt x="27" y="0"/>
                      <a:pt x="26" y="0"/>
                      <a:pt x="26" y="0"/>
                    </a:cubicBezTo>
                    <a:cubicBezTo>
                      <a:pt x="24" y="4"/>
                      <a:pt x="23" y="8"/>
                      <a:pt x="20" y="10"/>
                    </a:cubicBezTo>
                    <a:cubicBezTo>
                      <a:pt x="17" y="13"/>
                      <a:pt x="13" y="14"/>
                      <a:pt x="9" y="12"/>
                    </a:cubicBezTo>
                    <a:cubicBezTo>
                      <a:pt x="6" y="9"/>
                      <a:pt x="4" y="5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7"/>
                      <a:pt x="5" y="11"/>
                      <a:pt x="7" y="15"/>
                    </a:cubicBezTo>
                    <a:cubicBezTo>
                      <a:pt x="7" y="16"/>
                      <a:pt x="8" y="15"/>
                      <a:pt x="8" y="15"/>
                    </a:cubicBezTo>
                    <a:cubicBezTo>
                      <a:pt x="6" y="10"/>
                      <a:pt x="8" y="13"/>
                      <a:pt x="10" y="14"/>
                    </a:cubicBezTo>
                    <a:cubicBezTo>
                      <a:pt x="11" y="15"/>
                      <a:pt x="13" y="16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7" y="15"/>
                      <a:pt x="20" y="14"/>
                      <a:pt x="21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5" y="10"/>
                      <a:pt x="27" y="5"/>
                      <a:pt x="27" y="1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642"/>
              <p:cNvSpPr/>
              <p:nvPr/>
            </p:nvSpPr>
            <p:spPr bwMode="auto">
              <a:xfrm>
                <a:off x="3536" y="1587"/>
                <a:ext cx="51" cy="29"/>
              </a:xfrm>
              <a:custGeom>
                <a:avLst/>
                <a:gdLst>
                  <a:gd name="T0" fmla="*/ 19 w 19"/>
                  <a:gd name="T1" fmla="*/ 1 h 11"/>
                  <a:gd name="T2" fmla="*/ 18 w 19"/>
                  <a:gd name="T3" fmla="*/ 0 h 11"/>
                  <a:gd name="T4" fmla="*/ 14 w 19"/>
                  <a:gd name="T5" fmla="*/ 4 h 11"/>
                  <a:gd name="T6" fmla="*/ 8 w 19"/>
                  <a:gd name="T7" fmla="*/ 4 h 11"/>
                  <a:gd name="T8" fmla="*/ 1 w 19"/>
                  <a:gd name="T9" fmla="*/ 5 h 11"/>
                  <a:gd name="T10" fmla="*/ 1 w 19"/>
                  <a:gd name="T11" fmla="*/ 6 h 11"/>
                  <a:gd name="T12" fmla="*/ 19 w 19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19" y="1"/>
                    </a:moveTo>
                    <a:cubicBezTo>
                      <a:pt x="19" y="1"/>
                      <a:pt x="18" y="0"/>
                      <a:pt x="18" y="0"/>
                    </a:cubicBezTo>
                    <a:cubicBezTo>
                      <a:pt x="16" y="1"/>
                      <a:pt x="15" y="3"/>
                      <a:pt x="14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6" y="5"/>
                      <a:pt x="4" y="6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8" y="11"/>
                      <a:pt x="14" y="6"/>
                      <a:pt x="19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643"/>
              <p:cNvSpPr/>
              <p:nvPr/>
            </p:nvSpPr>
            <p:spPr bwMode="auto">
              <a:xfrm>
                <a:off x="3585" y="1624"/>
                <a:ext cx="66" cy="41"/>
              </a:xfrm>
              <a:custGeom>
                <a:avLst/>
                <a:gdLst>
                  <a:gd name="T0" fmla="*/ 24 w 25"/>
                  <a:gd name="T1" fmla="*/ 10 h 15"/>
                  <a:gd name="T2" fmla="*/ 12 w 25"/>
                  <a:gd name="T3" fmla="*/ 11 h 15"/>
                  <a:gd name="T4" fmla="*/ 6 w 25"/>
                  <a:gd name="T5" fmla="*/ 6 h 15"/>
                  <a:gd name="T6" fmla="*/ 2 w 25"/>
                  <a:gd name="T7" fmla="*/ 4 h 15"/>
                  <a:gd name="T8" fmla="*/ 1 w 25"/>
                  <a:gd name="T9" fmla="*/ 1 h 15"/>
                  <a:gd name="T10" fmla="*/ 0 w 25"/>
                  <a:gd name="T11" fmla="*/ 0 h 15"/>
                  <a:gd name="T12" fmla="*/ 8 w 25"/>
                  <a:gd name="T13" fmla="*/ 12 h 15"/>
                  <a:gd name="T14" fmla="*/ 25 w 25"/>
                  <a:gd name="T15" fmla="*/ 11 h 15"/>
                  <a:gd name="T16" fmla="*/ 24 w 25"/>
                  <a:gd name="T1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15">
                    <a:moveTo>
                      <a:pt x="24" y="10"/>
                    </a:moveTo>
                    <a:cubicBezTo>
                      <a:pt x="20" y="11"/>
                      <a:pt x="16" y="11"/>
                      <a:pt x="12" y="11"/>
                    </a:cubicBezTo>
                    <a:cubicBezTo>
                      <a:pt x="8" y="11"/>
                      <a:pt x="8" y="8"/>
                      <a:pt x="6" y="6"/>
                    </a:cubicBezTo>
                    <a:cubicBezTo>
                      <a:pt x="5" y="5"/>
                      <a:pt x="4" y="5"/>
                      <a:pt x="2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4" y="10"/>
                      <a:pt x="8" y="12"/>
                    </a:cubicBezTo>
                    <a:cubicBezTo>
                      <a:pt x="14" y="15"/>
                      <a:pt x="20" y="14"/>
                      <a:pt x="25" y="11"/>
                    </a:cubicBezTo>
                    <a:cubicBezTo>
                      <a:pt x="25" y="10"/>
                      <a:pt x="25" y="9"/>
                      <a:pt x="24" y="10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644"/>
              <p:cNvSpPr/>
              <p:nvPr/>
            </p:nvSpPr>
            <p:spPr bwMode="auto">
              <a:xfrm>
                <a:off x="3619" y="1563"/>
                <a:ext cx="16" cy="64"/>
              </a:xfrm>
              <a:custGeom>
                <a:avLst/>
                <a:gdLst>
                  <a:gd name="T0" fmla="*/ 4 w 6"/>
                  <a:gd name="T1" fmla="*/ 23 h 24"/>
                  <a:gd name="T2" fmla="*/ 5 w 6"/>
                  <a:gd name="T3" fmla="*/ 11 h 24"/>
                  <a:gd name="T4" fmla="*/ 4 w 6"/>
                  <a:gd name="T5" fmla="*/ 1 h 24"/>
                  <a:gd name="T6" fmla="*/ 3 w 6"/>
                  <a:gd name="T7" fmla="*/ 0 h 24"/>
                  <a:gd name="T8" fmla="*/ 3 w 6"/>
                  <a:gd name="T9" fmla="*/ 0 h 24"/>
                  <a:gd name="T10" fmla="*/ 3 w 6"/>
                  <a:gd name="T11" fmla="*/ 0 h 24"/>
                  <a:gd name="T12" fmla="*/ 3 w 6"/>
                  <a:gd name="T13" fmla="*/ 0 h 24"/>
                  <a:gd name="T14" fmla="*/ 2 w 6"/>
                  <a:gd name="T15" fmla="*/ 3 h 24"/>
                  <a:gd name="T16" fmla="*/ 2 w 6"/>
                  <a:gd name="T17" fmla="*/ 14 h 24"/>
                  <a:gd name="T18" fmla="*/ 4 w 6"/>
                  <a:gd name="T19" fmla="*/ 23 h 24"/>
                  <a:gd name="T20" fmla="*/ 4 w 6"/>
                  <a:gd name="T21" fmla="*/ 23 h 24"/>
                  <a:gd name="T22" fmla="*/ 4 w 6"/>
                  <a:gd name="T23" fmla="*/ 23 h 24"/>
                  <a:gd name="T24" fmla="*/ 4 w 6"/>
                  <a:gd name="T25" fmla="*/ 23 h 24"/>
                  <a:gd name="T26" fmla="*/ 4 w 6"/>
                  <a:gd name="T27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24">
                    <a:moveTo>
                      <a:pt x="4" y="23"/>
                    </a:moveTo>
                    <a:cubicBezTo>
                      <a:pt x="2" y="19"/>
                      <a:pt x="5" y="15"/>
                      <a:pt x="5" y="11"/>
                    </a:cubicBezTo>
                    <a:cubicBezTo>
                      <a:pt x="6" y="7"/>
                      <a:pt x="2" y="4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0" y="7"/>
                      <a:pt x="2" y="11"/>
                      <a:pt x="2" y="14"/>
                    </a:cubicBezTo>
                    <a:cubicBezTo>
                      <a:pt x="1" y="18"/>
                      <a:pt x="1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5" y="23"/>
                      <a:pt x="4" y="23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645"/>
              <p:cNvSpPr/>
              <p:nvPr/>
            </p:nvSpPr>
            <p:spPr bwMode="auto">
              <a:xfrm>
                <a:off x="3553" y="1544"/>
                <a:ext cx="61" cy="30"/>
              </a:xfrm>
              <a:custGeom>
                <a:avLst/>
                <a:gdLst>
                  <a:gd name="T0" fmla="*/ 23 w 23"/>
                  <a:gd name="T1" fmla="*/ 1 h 11"/>
                  <a:gd name="T2" fmla="*/ 22 w 23"/>
                  <a:gd name="T3" fmla="*/ 0 h 11"/>
                  <a:gd name="T4" fmla="*/ 20 w 23"/>
                  <a:gd name="T5" fmla="*/ 2 h 11"/>
                  <a:gd name="T6" fmla="*/ 12 w 23"/>
                  <a:gd name="T7" fmla="*/ 4 h 11"/>
                  <a:gd name="T8" fmla="*/ 1 w 23"/>
                  <a:gd name="T9" fmla="*/ 5 h 11"/>
                  <a:gd name="T10" fmla="*/ 1 w 23"/>
                  <a:gd name="T11" fmla="*/ 6 h 11"/>
                  <a:gd name="T12" fmla="*/ 13 w 23"/>
                  <a:gd name="T13" fmla="*/ 9 h 11"/>
                  <a:gd name="T14" fmla="*/ 23 w 23"/>
                  <a:gd name="T1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3" y="1"/>
                    </a:moveTo>
                    <a:cubicBezTo>
                      <a:pt x="23" y="0"/>
                      <a:pt x="22" y="0"/>
                      <a:pt x="22" y="0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7" y="3"/>
                      <a:pt x="14" y="4"/>
                      <a:pt x="12" y="4"/>
                    </a:cubicBezTo>
                    <a:cubicBezTo>
                      <a:pt x="8" y="5"/>
                      <a:pt x="4" y="5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4" y="8"/>
                      <a:pt x="9" y="11"/>
                      <a:pt x="13" y="9"/>
                    </a:cubicBezTo>
                    <a:cubicBezTo>
                      <a:pt x="16" y="7"/>
                      <a:pt x="22" y="5"/>
                      <a:pt x="23" y="1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646"/>
              <p:cNvSpPr/>
              <p:nvPr/>
            </p:nvSpPr>
            <p:spPr bwMode="auto">
              <a:xfrm>
                <a:off x="3536" y="1480"/>
                <a:ext cx="83" cy="61"/>
              </a:xfrm>
              <a:custGeom>
                <a:avLst/>
                <a:gdLst>
                  <a:gd name="T0" fmla="*/ 30 w 31"/>
                  <a:gd name="T1" fmla="*/ 19 h 23"/>
                  <a:gd name="T2" fmla="*/ 30 w 31"/>
                  <a:gd name="T3" fmla="*/ 18 h 23"/>
                  <a:gd name="T4" fmla="*/ 24 w 31"/>
                  <a:gd name="T5" fmla="*/ 16 h 23"/>
                  <a:gd name="T6" fmla="*/ 17 w 31"/>
                  <a:gd name="T7" fmla="*/ 1 h 23"/>
                  <a:gd name="T8" fmla="*/ 16 w 31"/>
                  <a:gd name="T9" fmla="*/ 1 h 23"/>
                  <a:gd name="T10" fmla="*/ 14 w 31"/>
                  <a:gd name="T11" fmla="*/ 5 h 23"/>
                  <a:gd name="T12" fmla="*/ 4 w 31"/>
                  <a:gd name="T13" fmla="*/ 1 h 23"/>
                  <a:gd name="T14" fmla="*/ 3 w 31"/>
                  <a:gd name="T15" fmla="*/ 1 h 23"/>
                  <a:gd name="T16" fmla="*/ 12 w 31"/>
                  <a:gd name="T17" fmla="*/ 17 h 23"/>
                  <a:gd name="T18" fmla="*/ 30 w 31"/>
                  <a:gd name="T1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0" y="19"/>
                    </a:moveTo>
                    <a:cubicBezTo>
                      <a:pt x="31" y="19"/>
                      <a:pt x="31" y="18"/>
                      <a:pt x="30" y="18"/>
                    </a:cubicBezTo>
                    <a:cubicBezTo>
                      <a:pt x="28" y="17"/>
                      <a:pt x="26" y="16"/>
                      <a:pt x="24" y="16"/>
                    </a:cubicBezTo>
                    <a:cubicBezTo>
                      <a:pt x="20" y="13"/>
                      <a:pt x="19" y="5"/>
                      <a:pt x="17" y="1"/>
                    </a:cubicBezTo>
                    <a:cubicBezTo>
                      <a:pt x="17" y="0"/>
                      <a:pt x="16" y="0"/>
                      <a:pt x="16" y="1"/>
                    </a:cubicBezTo>
                    <a:cubicBezTo>
                      <a:pt x="16" y="2"/>
                      <a:pt x="16" y="6"/>
                      <a:pt x="14" y="5"/>
                    </a:cubicBezTo>
                    <a:cubicBezTo>
                      <a:pt x="10" y="5"/>
                      <a:pt x="6" y="4"/>
                      <a:pt x="4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0" y="10"/>
                      <a:pt x="4" y="14"/>
                      <a:pt x="12" y="17"/>
                    </a:cubicBezTo>
                    <a:cubicBezTo>
                      <a:pt x="18" y="19"/>
                      <a:pt x="25" y="23"/>
                      <a:pt x="30" y="1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647"/>
              <p:cNvSpPr/>
              <p:nvPr/>
            </p:nvSpPr>
            <p:spPr bwMode="auto">
              <a:xfrm>
                <a:off x="3611" y="1458"/>
                <a:ext cx="91" cy="78"/>
              </a:xfrm>
              <a:custGeom>
                <a:avLst/>
                <a:gdLst>
                  <a:gd name="T0" fmla="*/ 32 w 34"/>
                  <a:gd name="T1" fmla="*/ 29 h 29"/>
                  <a:gd name="T2" fmla="*/ 33 w 34"/>
                  <a:gd name="T3" fmla="*/ 27 h 29"/>
                  <a:gd name="T4" fmla="*/ 33 w 34"/>
                  <a:gd name="T5" fmla="*/ 27 h 29"/>
                  <a:gd name="T6" fmla="*/ 25 w 34"/>
                  <a:gd name="T7" fmla="*/ 10 h 29"/>
                  <a:gd name="T8" fmla="*/ 25 w 34"/>
                  <a:gd name="T9" fmla="*/ 10 h 29"/>
                  <a:gd name="T10" fmla="*/ 18 w 34"/>
                  <a:gd name="T11" fmla="*/ 5 h 29"/>
                  <a:gd name="T12" fmla="*/ 3 w 34"/>
                  <a:gd name="T13" fmla="*/ 17 h 29"/>
                  <a:gd name="T14" fmla="*/ 4 w 34"/>
                  <a:gd name="T15" fmla="*/ 17 h 29"/>
                  <a:gd name="T16" fmla="*/ 14 w 34"/>
                  <a:gd name="T17" fmla="*/ 11 h 29"/>
                  <a:gd name="T18" fmla="*/ 23 w 34"/>
                  <a:gd name="T19" fmla="*/ 10 h 29"/>
                  <a:gd name="T20" fmla="*/ 26 w 34"/>
                  <a:gd name="T21" fmla="*/ 17 h 29"/>
                  <a:gd name="T22" fmla="*/ 32 w 34"/>
                  <a:gd name="T23" fmla="*/ 25 h 29"/>
                  <a:gd name="T24" fmla="*/ 31 w 34"/>
                  <a:gd name="T25" fmla="*/ 28 h 29"/>
                  <a:gd name="T26" fmla="*/ 32 w 34"/>
                  <a:gd name="T2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9">
                    <a:moveTo>
                      <a:pt x="32" y="29"/>
                    </a:moveTo>
                    <a:cubicBezTo>
                      <a:pt x="32" y="28"/>
                      <a:pt x="32" y="27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4" y="20"/>
                      <a:pt x="30" y="14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3" y="8"/>
                      <a:pt x="20" y="7"/>
                      <a:pt x="18" y="5"/>
                    </a:cubicBezTo>
                    <a:cubicBezTo>
                      <a:pt x="9" y="0"/>
                      <a:pt x="0" y="7"/>
                      <a:pt x="3" y="17"/>
                    </a:cubicBezTo>
                    <a:cubicBezTo>
                      <a:pt x="3" y="18"/>
                      <a:pt x="4" y="18"/>
                      <a:pt x="4" y="17"/>
                    </a:cubicBezTo>
                    <a:cubicBezTo>
                      <a:pt x="5" y="11"/>
                      <a:pt x="10" y="11"/>
                      <a:pt x="14" y="11"/>
                    </a:cubicBezTo>
                    <a:cubicBezTo>
                      <a:pt x="17" y="11"/>
                      <a:pt x="21" y="9"/>
                      <a:pt x="23" y="10"/>
                    </a:cubicBezTo>
                    <a:cubicBezTo>
                      <a:pt x="25" y="12"/>
                      <a:pt x="26" y="14"/>
                      <a:pt x="26" y="17"/>
                    </a:cubicBezTo>
                    <a:cubicBezTo>
                      <a:pt x="27" y="19"/>
                      <a:pt x="30" y="23"/>
                      <a:pt x="32" y="25"/>
                    </a:cubicBezTo>
                    <a:cubicBezTo>
                      <a:pt x="32" y="26"/>
                      <a:pt x="31" y="27"/>
                      <a:pt x="31" y="28"/>
                    </a:cubicBezTo>
                    <a:cubicBezTo>
                      <a:pt x="31" y="29"/>
                      <a:pt x="32" y="29"/>
                      <a:pt x="32" y="29"/>
                    </a:cubicBezTo>
                    <a:close/>
                  </a:path>
                </a:pathLst>
              </a:custGeom>
              <a:solidFill>
                <a:srgbClr val="5EBB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648"/>
              <p:cNvSpPr/>
              <p:nvPr/>
            </p:nvSpPr>
            <p:spPr bwMode="auto">
              <a:xfrm>
                <a:off x="3598" y="1525"/>
                <a:ext cx="48" cy="49"/>
              </a:xfrm>
              <a:custGeom>
                <a:avLst/>
                <a:gdLst>
                  <a:gd name="T0" fmla="*/ 18 w 18"/>
                  <a:gd name="T1" fmla="*/ 11 h 18"/>
                  <a:gd name="T2" fmla="*/ 17 w 18"/>
                  <a:gd name="T3" fmla="*/ 7 h 18"/>
                  <a:gd name="T4" fmla="*/ 15 w 18"/>
                  <a:gd name="T5" fmla="*/ 3 h 18"/>
                  <a:gd name="T6" fmla="*/ 11 w 18"/>
                  <a:gd name="T7" fmla="*/ 2 h 18"/>
                  <a:gd name="T8" fmla="*/ 8 w 18"/>
                  <a:gd name="T9" fmla="*/ 0 h 18"/>
                  <a:gd name="T10" fmla="*/ 5 w 18"/>
                  <a:gd name="T11" fmla="*/ 0 h 18"/>
                  <a:gd name="T12" fmla="*/ 1 w 18"/>
                  <a:gd name="T13" fmla="*/ 3 h 18"/>
                  <a:gd name="T14" fmla="*/ 1 w 18"/>
                  <a:gd name="T15" fmla="*/ 9 h 18"/>
                  <a:gd name="T16" fmla="*/ 4 w 18"/>
                  <a:gd name="T17" fmla="*/ 11 h 18"/>
                  <a:gd name="T18" fmla="*/ 8 w 18"/>
                  <a:gd name="T19" fmla="*/ 15 h 18"/>
                  <a:gd name="T20" fmla="*/ 18 w 18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8">
                    <a:moveTo>
                      <a:pt x="18" y="11"/>
                    </a:moveTo>
                    <a:cubicBezTo>
                      <a:pt x="18" y="9"/>
                      <a:pt x="18" y="8"/>
                      <a:pt x="17" y="7"/>
                    </a:cubicBezTo>
                    <a:cubicBezTo>
                      <a:pt x="16" y="6"/>
                      <a:pt x="16" y="4"/>
                      <a:pt x="15" y="3"/>
                    </a:cubicBezTo>
                    <a:cubicBezTo>
                      <a:pt x="14" y="2"/>
                      <a:pt x="13" y="2"/>
                      <a:pt x="11" y="2"/>
                    </a:cubicBezTo>
                    <a:cubicBezTo>
                      <a:pt x="10" y="2"/>
                      <a:pt x="9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2" y="10"/>
                      <a:pt x="3" y="10"/>
                      <a:pt x="4" y="11"/>
                    </a:cubicBezTo>
                    <a:cubicBezTo>
                      <a:pt x="6" y="12"/>
                      <a:pt x="6" y="14"/>
                      <a:pt x="8" y="15"/>
                    </a:cubicBezTo>
                    <a:cubicBezTo>
                      <a:pt x="11" y="18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FDB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649"/>
              <p:cNvSpPr/>
              <p:nvPr/>
            </p:nvSpPr>
            <p:spPr bwMode="auto">
              <a:xfrm>
                <a:off x="3601" y="1525"/>
                <a:ext cx="42" cy="27"/>
              </a:xfrm>
              <a:custGeom>
                <a:avLst/>
                <a:gdLst>
                  <a:gd name="T0" fmla="*/ 15 w 16"/>
                  <a:gd name="T1" fmla="*/ 9 h 10"/>
                  <a:gd name="T2" fmla="*/ 14 w 16"/>
                  <a:gd name="T3" fmla="*/ 3 h 10"/>
                  <a:gd name="T4" fmla="*/ 13 w 16"/>
                  <a:gd name="T5" fmla="*/ 2 h 10"/>
                  <a:gd name="T6" fmla="*/ 10 w 16"/>
                  <a:gd name="T7" fmla="*/ 1 h 10"/>
                  <a:gd name="T8" fmla="*/ 7 w 16"/>
                  <a:gd name="T9" fmla="*/ 1 h 10"/>
                  <a:gd name="T10" fmla="*/ 2 w 16"/>
                  <a:gd name="T11" fmla="*/ 1 h 10"/>
                  <a:gd name="T12" fmla="*/ 0 w 16"/>
                  <a:gd name="T13" fmla="*/ 7 h 10"/>
                  <a:gd name="T14" fmla="*/ 1 w 16"/>
                  <a:gd name="T15" fmla="*/ 7 h 10"/>
                  <a:gd name="T16" fmla="*/ 8 w 16"/>
                  <a:gd name="T17" fmla="*/ 5 h 10"/>
                  <a:gd name="T18" fmla="*/ 11 w 16"/>
                  <a:gd name="T19" fmla="*/ 8 h 10"/>
                  <a:gd name="T20" fmla="*/ 14 w 16"/>
                  <a:gd name="T21" fmla="*/ 10 h 10"/>
                  <a:gd name="T22" fmla="*/ 15 w 16"/>
                  <a:gd name="T2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5" y="9"/>
                    </a:moveTo>
                    <a:cubicBezTo>
                      <a:pt x="16" y="7"/>
                      <a:pt x="16" y="4"/>
                      <a:pt x="14" y="3"/>
                    </a:cubicBezTo>
                    <a:cubicBezTo>
                      <a:pt x="14" y="2"/>
                      <a:pt x="13" y="2"/>
                      <a:pt x="13" y="2"/>
                    </a:cubicBezTo>
                    <a:cubicBezTo>
                      <a:pt x="12" y="2"/>
                      <a:pt x="11" y="2"/>
                      <a:pt x="10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0" y="1"/>
                      <a:pt x="0" y="5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3" y="7"/>
                      <a:pt x="5" y="5"/>
                      <a:pt x="8" y="5"/>
                    </a:cubicBezTo>
                    <a:cubicBezTo>
                      <a:pt x="9" y="5"/>
                      <a:pt x="10" y="7"/>
                      <a:pt x="11" y="8"/>
                    </a:cubicBezTo>
                    <a:cubicBezTo>
                      <a:pt x="12" y="9"/>
                      <a:pt x="13" y="9"/>
                      <a:pt x="14" y="10"/>
                    </a:cubicBezTo>
                    <a:cubicBezTo>
                      <a:pt x="15" y="10"/>
                      <a:pt x="15" y="9"/>
                      <a:pt x="15" y="9"/>
                    </a:cubicBezTo>
                    <a:close/>
                  </a:path>
                </a:pathLst>
              </a:custGeom>
              <a:solidFill>
                <a:srgbClr val="E9C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650"/>
              <p:cNvSpPr/>
              <p:nvPr/>
            </p:nvSpPr>
            <p:spPr bwMode="auto">
              <a:xfrm>
                <a:off x="3617" y="1533"/>
                <a:ext cx="18" cy="14"/>
              </a:xfrm>
              <a:custGeom>
                <a:avLst/>
                <a:gdLst>
                  <a:gd name="T0" fmla="*/ 6 w 7"/>
                  <a:gd name="T1" fmla="*/ 1 h 5"/>
                  <a:gd name="T2" fmla="*/ 4 w 7"/>
                  <a:gd name="T3" fmla="*/ 1 h 5"/>
                  <a:gd name="T4" fmla="*/ 3 w 7"/>
                  <a:gd name="T5" fmla="*/ 1 h 5"/>
                  <a:gd name="T6" fmla="*/ 1 w 7"/>
                  <a:gd name="T7" fmla="*/ 1 h 5"/>
                  <a:gd name="T8" fmla="*/ 0 w 7"/>
                  <a:gd name="T9" fmla="*/ 4 h 5"/>
                  <a:gd name="T10" fmla="*/ 1 w 7"/>
                  <a:gd name="T11" fmla="*/ 4 h 5"/>
                  <a:gd name="T12" fmla="*/ 3 w 7"/>
                  <a:gd name="T13" fmla="*/ 4 h 5"/>
                  <a:gd name="T14" fmla="*/ 5 w 7"/>
                  <a:gd name="T15" fmla="*/ 5 h 5"/>
                  <a:gd name="T16" fmla="*/ 6 w 7"/>
                  <a:gd name="T17" fmla="*/ 5 h 5"/>
                  <a:gd name="T18" fmla="*/ 6 w 7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0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5"/>
                      <a:pt x="1" y="4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4"/>
                      <a:pt x="7" y="1"/>
                      <a:pt x="6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651"/>
              <p:cNvSpPr/>
              <p:nvPr/>
            </p:nvSpPr>
            <p:spPr bwMode="auto">
              <a:xfrm>
                <a:off x="3606" y="1550"/>
                <a:ext cx="5" cy="5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1 h 2"/>
                  <a:gd name="T10" fmla="*/ 2 w 2"/>
                  <a:gd name="T11" fmla="*/ 2 h 2"/>
                  <a:gd name="T12" fmla="*/ 2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652"/>
              <p:cNvSpPr/>
              <p:nvPr/>
            </p:nvSpPr>
            <p:spPr bwMode="auto">
              <a:xfrm>
                <a:off x="3638" y="1550"/>
                <a:ext cx="8" cy="13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1 h 5"/>
                  <a:gd name="T4" fmla="*/ 2 w 3"/>
                  <a:gd name="T5" fmla="*/ 1 h 5"/>
                  <a:gd name="T6" fmla="*/ 1 w 3"/>
                  <a:gd name="T7" fmla="*/ 1 h 5"/>
                  <a:gd name="T8" fmla="*/ 1 w 3"/>
                  <a:gd name="T9" fmla="*/ 1 h 5"/>
                  <a:gd name="T10" fmla="*/ 1 w 3"/>
                  <a:gd name="T11" fmla="*/ 2 h 5"/>
                  <a:gd name="T12" fmla="*/ 1 w 3"/>
                  <a:gd name="T13" fmla="*/ 3 h 5"/>
                  <a:gd name="T14" fmla="*/ 0 w 3"/>
                  <a:gd name="T15" fmla="*/ 3 h 5"/>
                  <a:gd name="T16" fmla="*/ 0 w 3"/>
                  <a:gd name="T17" fmla="*/ 4 h 5"/>
                  <a:gd name="T18" fmla="*/ 1 w 3"/>
                  <a:gd name="T19" fmla="*/ 5 h 5"/>
                  <a:gd name="T20" fmla="*/ 2 w 3"/>
                  <a:gd name="T21" fmla="*/ 5 h 5"/>
                  <a:gd name="T22" fmla="*/ 2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4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9C5F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653"/>
              <p:cNvSpPr/>
              <p:nvPr/>
            </p:nvSpPr>
            <p:spPr bwMode="auto">
              <a:xfrm>
                <a:off x="3306" y="1378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1 w 87"/>
                  <a:gd name="T29" fmla="*/ 56 h 71"/>
                  <a:gd name="T30" fmla="*/ 33 w 87"/>
                  <a:gd name="T31" fmla="*/ 52 h 71"/>
                  <a:gd name="T32" fmla="*/ 34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7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8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19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1" y="56"/>
                    </a:cubicBezTo>
                    <a:cubicBezTo>
                      <a:pt x="32" y="55"/>
                      <a:pt x="32" y="53"/>
                      <a:pt x="33" y="52"/>
                    </a:cubicBezTo>
                    <a:cubicBezTo>
                      <a:pt x="33" y="50"/>
                      <a:pt x="34" y="47"/>
                      <a:pt x="34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7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1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654"/>
              <p:cNvSpPr/>
              <p:nvPr/>
            </p:nvSpPr>
            <p:spPr bwMode="auto">
              <a:xfrm>
                <a:off x="3429" y="1472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2 w 29"/>
                  <a:gd name="T19" fmla="*/ 4 h 31"/>
                  <a:gd name="T20" fmla="*/ 2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655"/>
              <p:cNvSpPr/>
              <p:nvPr/>
            </p:nvSpPr>
            <p:spPr bwMode="auto">
              <a:xfrm>
                <a:off x="3416" y="1418"/>
                <a:ext cx="38" cy="46"/>
              </a:xfrm>
              <a:custGeom>
                <a:avLst/>
                <a:gdLst>
                  <a:gd name="T0" fmla="*/ 14 w 14"/>
                  <a:gd name="T1" fmla="*/ 9 h 17"/>
                  <a:gd name="T2" fmla="*/ 14 w 14"/>
                  <a:gd name="T3" fmla="*/ 8 h 17"/>
                  <a:gd name="T4" fmla="*/ 7 w 14"/>
                  <a:gd name="T5" fmla="*/ 10 h 17"/>
                  <a:gd name="T6" fmla="*/ 9 w 14"/>
                  <a:gd name="T7" fmla="*/ 3 h 17"/>
                  <a:gd name="T8" fmla="*/ 8 w 14"/>
                  <a:gd name="T9" fmla="*/ 3 h 17"/>
                  <a:gd name="T10" fmla="*/ 4 w 14"/>
                  <a:gd name="T11" fmla="*/ 9 h 17"/>
                  <a:gd name="T12" fmla="*/ 3 w 14"/>
                  <a:gd name="T13" fmla="*/ 1 h 17"/>
                  <a:gd name="T14" fmla="*/ 2 w 14"/>
                  <a:gd name="T15" fmla="*/ 1 h 17"/>
                  <a:gd name="T16" fmla="*/ 0 w 14"/>
                  <a:gd name="T17" fmla="*/ 15 h 17"/>
                  <a:gd name="T18" fmla="*/ 1 w 14"/>
                  <a:gd name="T19" fmla="*/ 16 h 17"/>
                  <a:gd name="T20" fmla="*/ 3 w 14"/>
                  <a:gd name="T21" fmla="*/ 17 h 17"/>
                  <a:gd name="T22" fmla="*/ 9 w 14"/>
                  <a:gd name="T23" fmla="*/ 13 h 17"/>
                  <a:gd name="T24" fmla="*/ 14 w 14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7">
                    <a:moveTo>
                      <a:pt x="14" y="9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9" y="3"/>
                    </a:cubicBezTo>
                    <a:cubicBezTo>
                      <a:pt x="10" y="2"/>
                      <a:pt x="9" y="2"/>
                      <a:pt x="8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2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656"/>
              <p:cNvSpPr/>
              <p:nvPr/>
            </p:nvSpPr>
            <p:spPr bwMode="auto">
              <a:xfrm>
                <a:off x="3440" y="1445"/>
                <a:ext cx="40" cy="35"/>
              </a:xfrm>
              <a:custGeom>
                <a:avLst/>
                <a:gdLst>
                  <a:gd name="T0" fmla="*/ 15 w 15"/>
                  <a:gd name="T1" fmla="*/ 1 h 13"/>
                  <a:gd name="T2" fmla="*/ 7 w 15"/>
                  <a:gd name="T3" fmla="*/ 3 h 13"/>
                  <a:gd name="T4" fmla="*/ 4 w 15"/>
                  <a:gd name="T5" fmla="*/ 5 h 13"/>
                  <a:gd name="T6" fmla="*/ 2 w 15"/>
                  <a:gd name="T7" fmla="*/ 7 h 13"/>
                  <a:gd name="T8" fmla="*/ 0 w 15"/>
                  <a:gd name="T9" fmla="*/ 9 h 13"/>
                  <a:gd name="T10" fmla="*/ 0 w 15"/>
                  <a:gd name="T11" fmla="*/ 10 h 13"/>
                  <a:gd name="T12" fmla="*/ 0 w 15"/>
                  <a:gd name="T13" fmla="*/ 12 h 13"/>
                  <a:gd name="T14" fmla="*/ 1 w 15"/>
                  <a:gd name="T15" fmla="*/ 12 h 13"/>
                  <a:gd name="T16" fmla="*/ 3 w 15"/>
                  <a:gd name="T17" fmla="*/ 10 h 13"/>
                  <a:gd name="T18" fmla="*/ 5 w 15"/>
                  <a:gd name="T19" fmla="*/ 7 h 13"/>
                  <a:gd name="T20" fmla="*/ 15 w 15"/>
                  <a:gd name="T21" fmla="*/ 2 h 13"/>
                  <a:gd name="T22" fmla="*/ 15 w 15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657"/>
              <p:cNvSpPr/>
              <p:nvPr/>
            </p:nvSpPr>
            <p:spPr bwMode="auto">
              <a:xfrm>
                <a:off x="3379" y="1386"/>
                <a:ext cx="50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9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4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58"/>
              <p:cNvSpPr/>
              <p:nvPr/>
            </p:nvSpPr>
            <p:spPr bwMode="auto">
              <a:xfrm>
                <a:off x="3448" y="1386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59"/>
              <p:cNvSpPr/>
              <p:nvPr/>
            </p:nvSpPr>
            <p:spPr bwMode="auto">
              <a:xfrm>
                <a:off x="3317" y="1410"/>
                <a:ext cx="126" cy="126"/>
              </a:xfrm>
              <a:custGeom>
                <a:avLst/>
                <a:gdLst>
                  <a:gd name="T0" fmla="*/ 42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6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7 w 47"/>
                  <a:gd name="T23" fmla="*/ 19 h 47"/>
                  <a:gd name="T24" fmla="*/ 14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6 w 47"/>
                  <a:gd name="T37" fmla="*/ 40 h 47"/>
                  <a:gd name="T38" fmla="*/ 38 w 47"/>
                  <a:gd name="T39" fmla="*/ 40 h 47"/>
                  <a:gd name="T40" fmla="*/ 38 w 47"/>
                  <a:gd name="T41" fmla="*/ 34 h 47"/>
                  <a:gd name="T42" fmla="*/ 46 w 47"/>
                  <a:gd name="T43" fmla="*/ 37 h 47"/>
                  <a:gd name="T44" fmla="*/ 46 w 47"/>
                  <a:gd name="T45" fmla="*/ 36 h 47"/>
                  <a:gd name="T46" fmla="*/ 42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2" y="30"/>
                    </a:moveTo>
                    <a:cubicBezTo>
                      <a:pt x="42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6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7" y="19"/>
                    </a:cubicBezTo>
                    <a:cubicBezTo>
                      <a:pt x="8" y="20"/>
                      <a:pt x="18" y="23"/>
                      <a:pt x="14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7" y="37"/>
                      <a:pt x="37" y="36"/>
                      <a:pt x="38" y="34"/>
                    </a:cubicBezTo>
                    <a:cubicBezTo>
                      <a:pt x="40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6" y="36"/>
                    </a:cubicBezTo>
                    <a:cubicBezTo>
                      <a:pt x="46" y="34"/>
                      <a:pt x="44" y="32"/>
                      <a:pt x="42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660"/>
              <p:cNvSpPr/>
              <p:nvPr/>
            </p:nvSpPr>
            <p:spPr bwMode="auto">
              <a:xfrm>
                <a:off x="3395" y="1448"/>
                <a:ext cx="61" cy="43"/>
              </a:xfrm>
              <a:custGeom>
                <a:avLst/>
                <a:gdLst>
                  <a:gd name="T0" fmla="*/ 5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5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5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661"/>
              <p:cNvSpPr/>
              <p:nvPr/>
            </p:nvSpPr>
            <p:spPr bwMode="auto">
              <a:xfrm>
                <a:off x="3405" y="1464"/>
                <a:ext cx="35" cy="24"/>
              </a:xfrm>
              <a:custGeom>
                <a:avLst/>
                <a:gdLst>
                  <a:gd name="T0" fmla="*/ 6 w 13"/>
                  <a:gd name="T1" fmla="*/ 0 h 9"/>
                  <a:gd name="T2" fmla="*/ 2 w 13"/>
                  <a:gd name="T3" fmla="*/ 1 h 9"/>
                  <a:gd name="T4" fmla="*/ 1 w 13"/>
                  <a:gd name="T5" fmla="*/ 4 h 9"/>
                  <a:gd name="T6" fmla="*/ 13 w 13"/>
                  <a:gd name="T7" fmla="*/ 5 h 9"/>
                  <a:gd name="T8" fmla="*/ 12 w 13"/>
                  <a:gd name="T9" fmla="*/ 2 h 9"/>
                  <a:gd name="T10" fmla="*/ 8 w 13"/>
                  <a:gd name="T11" fmla="*/ 0 h 9"/>
                  <a:gd name="T12" fmla="*/ 5 w 13"/>
                  <a:gd name="T13" fmla="*/ 2 h 9"/>
                  <a:gd name="T14" fmla="*/ 7 w 13"/>
                  <a:gd name="T15" fmla="*/ 4 h 9"/>
                  <a:gd name="T16" fmla="*/ 10 w 13"/>
                  <a:gd name="T17" fmla="*/ 5 h 9"/>
                  <a:gd name="T18" fmla="*/ 9 w 13"/>
                  <a:gd name="T19" fmla="*/ 2 h 9"/>
                  <a:gd name="T20" fmla="*/ 4 w 13"/>
                  <a:gd name="T21" fmla="*/ 2 h 9"/>
                  <a:gd name="T22" fmla="*/ 3 w 13"/>
                  <a:gd name="T23" fmla="*/ 5 h 9"/>
                  <a:gd name="T24" fmla="*/ 6 w 13"/>
                  <a:gd name="T25" fmla="*/ 4 h 9"/>
                  <a:gd name="T26" fmla="*/ 6 w 13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3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662"/>
              <p:cNvSpPr/>
              <p:nvPr/>
            </p:nvSpPr>
            <p:spPr bwMode="auto">
              <a:xfrm>
                <a:off x="3416" y="1467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1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663"/>
              <p:cNvSpPr/>
              <p:nvPr/>
            </p:nvSpPr>
            <p:spPr bwMode="auto">
              <a:xfrm>
                <a:off x="3405" y="1509"/>
                <a:ext cx="30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1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0" y="5"/>
                      <a:pt x="1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5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664"/>
              <p:cNvSpPr/>
              <p:nvPr/>
            </p:nvSpPr>
            <p:spPr bwMode="auto">
              <a:xfrm>
                <a:off x="3456" y="1525"/>
                <a:ext cx="32" cy="33"/>
              </a:xfrm>
              <a:custGeom>
                <a:avLst/>
                <a:gdLst>
                  <a:gd name="T0" fmla="*/ 11 w 12"/>
                  <a:gd name="T1" fmla="*/ 1 h 12"/>
                  <a:gd name="T2" fmla="*/ 9 w 12"/>
                  <a:gd name="T3" fmla="*/ 3 h 12"/>
                  <a:gd name="T4" fmla="*/ 8 w 12"/>
                  <a:gd name="T5" fmla="*/ 4 h 12"/>
                  <a:gd name="T6" fmla="*/ 6 w 12"/>
                  <a:gd name="T7" fmla="*/ 8 h 12"/>
                  <a:gd name="T8" fmla="*/ 0 w 12"/>
                  <a:gd name="T9" fmla="*/ 9 h 12"/>
                  <a:gd name="T10" fmla="*/ 0 w 12"/>
                  <a:gd name="T11" fmla="*/ 10 h 12"/>
                  <a:gd name="T12" fmla="*/ 9 w 12"/>
                  <a:gd name="T13" fmla="*/ 9 h 12"/>
                  <a:gd name="T14" fmla="*/ 10 w 12"/>
                  <a:gd name="T15" fmla="*/ 7 h 12"/>
                  <a:gd name="T16" fmla="*/ 11 w 12"/>
                  <a:gd name="T17" fmla="*/ 7 h 12"/>
                  <a:gd name="T18" fmla="*/ 11 w 12"/>
                  <a:gd name="T19" fmla="*/ 6 h 12"/>
                  <a:gd name="T20" fmla="*/ 12 w 12"/>
                  <a:gd name="T21" fmla="*/ 1 h 12"/>
                  <a:gd name="T22" fmla="*/ 11 w 12"/>
                  <a:gd name="T2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2">
                    <a:moveTo>
                      <a:pt x="11" y="1"/>
                    </a:moveTo>
                    <a:cubicBezTo>
                      <a:pt x="10" y="2"/>
                      <a:pt x="9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2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665"/>
              <p:cNvSpPr/>
              <p:nvPr/>
            </p:nvSpPr>
            <p:spPr bwMode="auto">
              <a:xfrm>
                <a:off x="3499" y="1450"/>
                <a:ext cx="32" cy="54"/>
              </a:xfrm>
              <a:custGeom>
                <a:avLst/>
                <a:gdLst>
                  <a:gd name="T0" fmla="*/ 1 w 12"/>
                  <a:gd name="T1" fmla="*/ 0 h 20"/>
                  <a:gd name="T2" fmla="*/ 1 w 12"/>
                  <a:gd name="T3" fmla="*/ 1 h 20"/>
                  <a:gd name="T4" fmla="*/ 4 w 12"/>
                  <a:gd name="T5" fmla="*/ 5 h 20"/>
                  <a:gd name="T6" fmla="*/ 4 w 12"/>
                  <a:gd name="T7" fmla="*/ 9 h 20"/>
                  <a:gd name="T8" fmla="*/ 1 w 12"/>
                  <a:gd name="T9" fmla="*/ 11 h 20"/>
                  <a:gd name="T10" fmla="*/ 1 w 12"/>
                  <a:gd name="T11" fmla="*/ 11 h 20"/>
                  <a:gd name="T12" fmla="*/ 4 w 12"/>
                  <a:gd name="T13" fmla="*/ 17 h 20"/>
                  <a:gd name="T14" fmla="*/ 4 w 12"/>
                  <a:gd name="T15" fmla="*/ 18 h 20"/>
                  <a:gd name="T16" fmla="*/ 12 w 12"/>
                  <a:gd name="T17" fmla="*/ 12 h 20"/>
                  <a:gd name="T18" fmla="*/ 1 w 12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2"/>
                      <a:pt x="3" y="3"/>
                      <a:pt x="4" y="5"/>
                    </a:cubicBezTo>
                    <a:cubicBezTo>
                      <a:pt x="5" y="6"/>
                      <a:pt x="6" y="8"/>
                      <a:pt x="4" y="9"/>
                    </a:cubicBezTo>
                    <a:cubicBezTo>
                      <a:pt x="3" y="9"/>
                      <a:pt x="2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6" y="14"/>
                      <a:pt x="4" y="17"/>
                    </a:cubicBezTo>
                    <a:cubicBezTo>
                      <a:pt x="3" y="17"/>
                      <a:pt x="4" y="18"/>
                      <a:pt x="4" y="18"/>
                    </a:cubicBezTo>
                    <a:cubicBezTo>
                      <a:pt x="8" y="20"/>
                      <a:pt x="12" y="16"/>
                      <a:pt x="12" y="12"/>
                    </a:cubicBezTo>
                    <a:cubicBezTo>
                      <a:pt x="11" y="6"/>
                      <a:pt x="6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666"/>
              <p:cNvSpPr/>
              <p:nvPr/>
            </p:nvSpPr>
            <p:spPr bwMode="auto">
              <a:xfrm>
                <a:off x="3317" y="1418"/>
                <a:ext cx="32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4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5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667"/>
              <p:cNvSpPr/>
              <p:nvPr/>
            </p:nvSpPr>
            <p:spPr bwMode="auto">
              <a:xfrm>
                <a:off x="3328" y="1475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6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5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2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6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2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668"/>
              <p:cNvSpPr/>
              <p:nvPr/>
            </p:nvSpPr>
            <p:spPr bwMode="auto">
              <a:xfrm>
                <a:off x="3167" y="2500"/>
                <a:ext cx="180" cy="153"/>
              </a:xfrm>
              <a:custGeom>
                <a:avLst/>
                <a:gdLst>
                  <a:gd name="T0" fmla="*/ 61 w 67"/>
                  <a:gd name="T1" fmla="*/ 32 h 57"/>
                  <a:gd name="T2" fmla="*/ 49 w 67"/>
                  <a:gd name="T3" fmla="*/ 26 h 57"/>
                  <a:gd name="T4" fmla="*/ 55 w 67"/>
                  <a:gd name="T5" fmla="*/ 15 h 57"/>
                  <a:gd name="T6" fmla="*/ 39 w 67"/>
                  <a:gd name="T7" fmla="*/ 3 h 57"/>
                  <a:gd name="T8" fmla="*/ 25 w 67"/>
                  <a:gd name="T9" fmla="*/ 15 h 57"/>
                  <a:gd name="T10" fmla="*/ 25 w 67"/>
                  <a:gd name="T11" fmla="*/ 16 h 57"/>
                  <a:gd name="T12" fmla="*/ 24 w 67"/>
                  <a:gd name="T13" fmla="*/ 13 h 57"/>
                  <a:gd name="T14" fmla="*/ 22 w 67"/>
                  <a:gd name="T15" fmla="*/ 9 h 57"/>
                  <a:gd name="T16" fmla="*/ 19 w 67"/>
                  <a:gd name="T17" fmla="*/ 5 h 57"/>
                  <a:gd name="T18" fmla="*/ 9 w 67"/>
                  <a:gd name="T19" fmla="*/ 3 h 57"/>
                  <a:gd name="T20" fmla="*/ 11 w 67"/>
                  <a:gd name="T21" fmla="*/ 21 h 57"/>
                  <a:gd name="T22" fmla="*/ 3 w 67"/>
                  <a:gd name="T23" fmla="*/ 30 h 57"/>
                  <a:gd name="T24" fmla="*/ 6 w 67"/>
                  <a:gd name="T25" fmla="*/ 42 h 57"/>
                  <a:gd name="T26" fmla="*/ 15 w 67"/>
                  <a:gd name="T27" fmla="*/ 44 h 57"/>
                  <a:gd name="T28" fmla="*/ 19 w 67"/>
                  <a:gd name="T29" fmla="*/ 41 h 57"/>
                  <a:gd name="T30" fmla="*/ 21 w 67"/>
                  <a:gd name="T31" fmla="*/ 38 h 57"/>
                  <a:gd name="T32" fmla="*/ 23 w 67"/>
                  <a:gd name="T33" fmla="*/ 37 h 57"/>
                  <a:gd name="T34" fmla="*/ 41 w 67"/>
                  <a:gd name="T35" fmla="*/ 57 h 57"/>
                  <a:gd name="T36" fmla="*/ 48 w 67"/>
                  <a:gd name="T37" fmla="*/ 51 h 57"/>
                  <a:gd name="T38" fmla="*/ 48 w 67"/>
                  <a:gd name="T39" fmla="*/ 46 h 57"/>
                  <a:gd name="T40" fmla="*/ 47 w 67"/>
                  <a:gd name="T41" fmla="*/ 42 h 57"/>
                  <a:gd name="T42" fmla="*/ 55 w 67"/>
                  <a:gd name="T43" fmla="*/ 45 h 57"/>
                  <a:gd name="T44" fmla="*/ 61 w 67"/>
                  <a:gd name="T45" fmla="*/ 3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" h="57">
                    <a:moveTo>
                      <a:pt x="61" y="32"/>
                    </a:moveTo>
                    <a:cubicBezTo>
                      <a:pt x="59" y="30"/>
                      <a:pt x="52" y="24"/>
                      <a:pt x="49" y="26"/>
                    </a:cubicBezTo>
                    <a:cubicBezTo>
                      <a:pt x="53" y="24"/>
                      <a:pt x="55" y="20"/>
                      <a:pt x="55" y="15"/>
                    </a:cubicBezTo>
                    <a:cubicBezTo>
                      <a:pt x="57" y="6"/>
                      <a:pt x="46" y="6"/>
                      <a:pt x="39" y="3"/>
                    </a:cubicBezTo>
                    <a:cubicBezTo>
                      <a:pt x="31" y="0"/>
                      <a:pt x="25" y="8"/>
                      <a:pt x="25" y="15"/>
                    </a:cubicBezTo>
                    <a:cubicBezTo>
                      <a:pt x="25" y="15"/>
                      <a:pt x="25" y="16"/>
                      <a:pt x="25" y="16"/>
                    </a:cubicBezTo>
                    <a:cubicBezTo>
                      <a:pt x="24" y="15"/>
                      <a:pt x="24" y="14"/>
                      <a:pt x="24" y="13"/>
                    </a:cubicBezTo>
                    <a:cubicBezTo>
                      <a:pt x="23" y="12"/>
                      <a:pt x="23" y="11"/>
                      <a:pt x="22" y="9"/>
                    </a:cubicBezTo>
                    <a:cubicBezTo>
                      <a:pt x="21" y="8"/>
                      <a:pt x="20" y="6"/>
                      <a:pt x="19" y="5"/>
                    </a:cubicBezTo>
                    <a:cubicBezTo>
                      <a:pt x="16" y="4"/>
                      <a:pt x="11" y="1"/>
                      <a:pt x="9" y="3"/>
                    </a:cubicBezTo>
                    <a:cubicBezTo>
                      <a:pt x="4" y="8"/>
                      <a:pt x="7" y="18"/>
                      <a:pt x="11" y="21"/>
                    </a:cubicBezTo>
                    <a:cubicBezTo>
                      <a:pt x="9" y="19"/>
                      <a:pt x="3" y="28"/>
                      <a:pt x="3" y="30"/>
                    </a:cubicBezTo>
                    <a:cubicBezTo>
                      <a:pt x="0" y="35"/>
                      <a:pt x="2" y="38"/>
                      <a:pt x="6" y="42"/>
                    </a:cubicBezTo>
                    <a:cubicBezTo>
                      <a:pt x="8" y="44"/>
                      <a:pt x="13" y="46"/>
                      <a:pt x="15" y="44"/>
                    </a:cubicBezTo>
                    <a:cubicBezTo>
                      <a:pt x="17" y="43"/>
                      <a:pt x="18" y="42"/>
                      <a:pt x="19" y="41"/>
                    </a:cubicBezTo>
                    <a:cubicBezTo>
                      <a:pt x="20" y="40"/>
                      <a:pt x="21" y="39"/>
                      <a:pt x="21" y="38"/>
                    </a:cubicBezTo>
                    <a:cubicBezTo>
                      <a:pt x="22" y="37"/>
                      <a:pt x="23" y="34"/>
                      <a:pt x="23" y="37"/>
                    </a:cubicBezTo>
                    <a:cubicBezTo>
                      <a:pt x="22" y="48"/>
                      <a:pt x="30" y="57"/>
                      <a:pt x="41" y="57"/>
                    </a:cubicBezTo>
                    <a:cubicBezTo>
                      <a:pt x="44" y="56"/>
                      <a:pt x="47" y="55"/>
                      <a:pt x="48" y="51"/>
                    </a:cubicBezTo>
                    <a:cubicBezTo>
                      <a:pt x="49" y="50"/>
                      <a:pt x="49" y="47"/>
                      <a:pt x="48" y="46"/>
                    </a:cubicBezTo>
                    <a:cubicBezTo>
                      <a:pt x="48" y="46"/>
                      <a:pt x="46" y="42"/>
                      <a:pt x="47" y="42"/>
                    </a:cubicBezTo>
                    <a:cubicBezTo>
                      <a:pt x="50" y="43"/>
                      <a:pt x="52" y="44"/>
                      <a:pt x="55" y="45"/>
                    </a:cubicBezTo>
                    <a:cubicBezTo>
                      <a:pt x="64" y="48"/>
                      <a:pt x="67" y="37"/>
                      <a:pt x="6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669"/>
              <p:cNvSpPr/>
              <p:nvPr/>
            </p:nvSpPr>
            <p:spPr bwMode="auto">
              <a:xfrm>
                <a:off x="3264" y="2578"/>
                <a:ext cx="45" cy="75"/>
              </a:xfrm>
              <a:custGeom>
                <a:avLst/>
                <a:gdLst>
                  <a:gd name="T0" fmla="*/ 10 w 17"/>
                  <a:gd name="T1" fmla="*/ 12 h 28"/>
                  <a:gd name="T2" fmla="*/ 5 w 17"/>
                  <a:gd name="T3" fmla="*/ 7 h 28"/>
                  <a:gd name="T4" fmla="*/ 5 w 17"/>
                  <a:gd name="T5" fmla="*/ 7 h 28"/>
                  <a:gd name="T6" fmla="*/ 4 w 17"/>
                  <a:gd name="T7" fmla="*/ 6 h 28"/>
                  <a:gd name="T8" fmla="*/ 2 w 17"/>
                  <a:gd name="T9" fmla="*/ 4 h 28"/>
                  <a:gd name="T10" fmla="*/ 1 w 17"/>
                  <a:gd name="T11" fmla="*/ 0 h 28"/>
                  <a:gd name="T12" fmla="*/ 0 w 17"/>
                  <a:gd name="T13" fmla="*/ 0 h 28"/>
                  <a:gd name="T14" fmla="*/ 0 w 17"/>
                  <a:gd name="T15" fmla="*/ 1 h 28"/>
                  <a:gd name="T16" fmla="*/ 0 w 17"/>
                  <a:gd name="T17" fmla="*/ 1 h 28"/>
                  <a:gd name="T18" fmla="*/ 1 w 17"/>
                  <a:gd name="T19" fmla="*/ 4 h 28"/>
                  <a:gd name="T20" fmla="*/ 0 w 17"/>
                  <a:gd name="T21" fmla="*/ 4 h 28"/>
                  <a:gd name="T22" fmla="*/ 6 w 17"/>
                  <a:gd name="T23" fmla="*/ 27 h 28"/>
                  <a:gd name="T24" fmla="*/ 6 w 17"/>
                  <a:gd name="T25" fmla="*/ 27 h 28"/>
                  <a:gd name="T26" fmla="*/ 10 w 17"/>
                  <a:gd name="T27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10" y="12"/>
                    </a:moveTo>
                    <a:cubicBezTo>
                      <a:pt x="9" y="10"/>
                      <a:pt x="7" y="9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10"/>
                      <a:pt x="17" y="22"/>
                      <a:pt x="6" y="27"/>
                    </a:cubicBezTo>
                    <a:cubicBezTo>
                      <a:pt x="5" y="27"/>
                      <a:pt x="6" y="28"/>
                      <a:pt x="6" y="27"/>
                    </a:cubicBezTo>
                    <a:cubicBezTo>
                      <a:pt x="13" y="26"/>
                      <a:pt x="14" y="17"/>
                      <a:pt x="10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670"/>
              <p:cNvSpPr/>
              <p:nvPr/>
            </p:nvSpPr>
            <p:spPr bwMode="auto">
              <a:xfrm>
                <a:off x="3256" y="2535"/>
                <a:ext cx="34" cy="37"/>
              </a:xfrm>
              <a:custGeom>
                <a:avLst/>
                <a:gdLst>
                  <a:gd name="T0" fmla="*/ 13 w 13"/>
                  <a:gd name="T1" fmla="*/ 9 h 14"/>
                  <a:gd name="T2" fmla="*/ 13 w 13"/>
                  <a:gd name="T3" fmla="*/ 9 h 14"/>
                  <a:gd name="T4" fmla="*/ 7 w 13"/>
                  <a:gd name="T5" fmla="*/ 9 h 14"/>
                  <a:gd name="T6" fmla="*/ 11 w 13"/>
                  <a:gd name="T7" fmla="*/ 4 h 14"/>
                  <a:gd name="T8" fmla="*/ 10 w 13"/>
                  <a:gd name="T9" fmla="*/ 3 h 14"/>
                  <a:gd name="T10" fmla="*/ 5 w 13"/>
                  <a:gd name="T11" fmla="*/ 7 h 14"/>
                  <a:gd name="T12" fmla="*/ 6 w 13"/>
                  <a:gd name="T13" fmla="*/ 0 h 14"/>
                  <a:gd name="T14" fmla="*/ 5 w 13"/>
                  <a:gd name="T15" fmla="*/ 0 h 14"/>
                  <a:gd name="T16" fmla="*/ 0 w 13"/>
                  <a:gd name="T17" fmla="*/ 10 h 14"/>
                  <a:gd name="T18" fmla="*/ 1 w 13"/>
                  <a:gd name="T19" fmla="*/ 11 h 14"/>
                  <a:gd name="T20" fmla="*/ 2 w 13"/>
                  <a:gd name="T21" fmla="*/ 13 h 14"/>
                  <a:gd name="T22" fmla="*/ 8 w 13"/>
                  <a:gd name="T23" fmla="*/ 12 h 14"/>
                  <a:gd name="T24" fmla="*/ 13 w 13"/>
                  <a:gd name="T2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4"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9" y="9"/>
                      <a:pt x="7" y="9"/>
                    </a:cubicBezTo>
                    <a:cubicBezTo>
                      <a:pt x="8" y="7"/>
                      <a:pt x="10" y="6"/>
                      <a:pt x="11" y="4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8" y="4"/>
                      <a:pt x="7" y="6"/>
                      <a:pt x="5" y="7"/>
                    </a:cubicBezTo>
                    <a:cubicBezTo>
                      <a:pt x="6" y="5"/>
                      <a:pt x="6" y="3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3" y="3"/>
                      <a:pt x="2" y="7"/>
                      <a:pt x="0" y="10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4" y="14"/>
                      <a:pt x="6" y="12"/>
                      <a:pt x="8" y="12"/>
                    </a:cubicBezTo>
                    <a:cubicBezTo>
                      <a:pt x="10" y="11"/>
                      <a:pt x="12" y="11"/>
                      <a:pt x="13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671"/>
              <p:cNvSpPr/>
              <p:nvPr/>
            </p:nvSpPr>
            <p:spPr bwMode="auto">
              <a:xfrm>
                <a:off x="3269" y="2570"/>
                <a:ext cx="40" cy="16"/>
              </a:xfrm>
              <a:custGeom>
                <a:avLst/>
                <a:gdLst>
                  <a:gd name="T0" fmla="*/ 15 w 15"/>
                  <a:gd name="T1" fmla="*/ 1 h 6"/>
                  <a:gd name="T2" fmla="*/ 8 w 15"/>
                  <a:gd name="T3" fmla="*/ 0 h 6"/>
                  <a:gd name="T4" fmla="*/ 5 w 15"/>
                  <a:gd name="T5" fmla="*/ 1 h 6"/>
                  <a:gd name="T6" fmla="*/ 3 w 15"/>
                  <a:gd name="T7" fmla="*/ 2 h 6"/>
                  <a:gd name="T8" fmla="*/ 1 w 15"/>
                  <a:gd name="T9" fmla="*/ 3 h 6"/>
                  <a:gd name="T10" fmla="*/ 1 w 15"/>
                  <a:gd name="T11" fmla="*/ 4 h 6"/>
                  <a:gd name="T12" fmla="*/ 0 w 15"/>
                  <a:gd name="T13" fmla="*/ 5 h 6"/>
                  <a:gd name="T14" fmla="*/ 1 w 15"/>
                  <a:gd name="T15" fmla="*/ 5 h 6"/>
                  <a:gd name="T16" fmla="*/ 3 w 15"/>
                  <a:gd name="T17" fmla="*/ 5 h 6"/>
                  <a:gd name="T18" fmla="*/ 6 w 15"/>
                  <a:gd name="T19" fmla="*/ 3 h 6"/>
                  <a:gd name="T20" fmla="*/ 14 w 15"/>
                  <a:gd name="T21" fmla="*/ 1 h 6"/>
                  <a:gd name="T22" fmla="*/ 15 w 15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6">
                    <a:moveTo>
                      <a:pt x="15" y="1"/>
                    </a:moveTo>
                    <a:cubicBezTo>
                      <a:pt x="13" y="0"/>
                      <a:pt x="10" y="0"/>
                      <a:pt x="8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1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3"/>
                    </a:cubicBezTo>
                    <a:cubicBezTo>
                      <a:pt x="8" y="1"/>
                      <a:pt x="11" y="1"/>
                      <a:pt x="14" y="1"/>
                    </a:cubicBezTo>
                    <a:cubicBezTo>
                      <a:pt x="15" y="2"/>
                      <a:pt x="15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672"/>
              <p:cNvSpPr/>
              <p:nvPr/>
            </p:nvSpPr>
            <p:spPr bwMode="auto">
              <a:xfrm>
                <a:off x="3234" y="2505"/>
                <a:ext cx="51" cy="57"/>
              </a:xfrm>
              <a:custGeom>
                <a:avLst/>
                <a:gdLst>
                  <a:gd name="T0" fmla="*/ 19 w 19"/>
                  <a:gd name="T1" fmla="*/ 3 h 21"/>
                  <a:gd name="T2" fmla="*/ 12 w 19"/>
                  <a:gd name="T3" fmla="*/ 1 h 21"/>
                  <a:gd name="T4" fmla="*/ 12 w 19"/>
                  <a:gd name="T5" fmla="*/ 0 h 21"/>
                  <a:gd name="T6" fmla="*/ 1 w 19"/>
                  <a:gd name="T7" fmla="*/ 11 h 21"/>
                  <a:gd name="T8" fmla="*/ 1 w 19"/>
                  <a:gd name="T9" fmla="*/ 16 h 21"/>
                  <a:gd name="T10" fmla="*/ 2 w 19"/>
                  <a:gd name="T11" fmla="*/ 19 h 21"/>
                  <a:gd name="T12" fmla="*/ 2 w 19"/>
                  <a:gd name="T13" fmla="*/ 20 h 21"/>
                  <a:gd name="T14" fmla="*/ 3 w 19"/>
                  <a:gd name="T15" fmla="*/ 21 h 21"/>
                  <a:gd name="T16" fmla="*/ 3 w 19"/>
                  <a:gd name="T17" fmla="*/ 21 h 21"/>
                  <a:gd name="T18" fmla="*/ 2 w 19"/>
                  <a:gd name="T19" fmla="*/ 14 h 21"/>
                  <a:gd name="T20" fmla="*/ 3 w 19"/>
                  <a:gd name="T21" fmla="*/ 9 h 21"/>
                  <a:gd name="T22" fmla="*/ 11 w 19"/>
                  <a:gd name="T23" fmla="*/ 1 h 21"/>
                  <a:gd name="T24" fmla="*/ 18 w 19"/>
                  <a:gd name="T25" fmla="*/ 3 h 21"/>
                  <a:gd name="T26" fmla="*/ 19 w 19"/>
                  <a:gd name="T2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1">
                    <a:moveTo>
                      <a:pt x="19" y="3"/>
                    </a:moveTo>
                    <a:cubicBezTo>
                      <a:pt x="17" y="1"/>
                      <a:pt x="14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1"/>
                      <a:pt x="2" y="5"/>
                      <a:pt x="1" y="11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1" y="17"/>
                      <a:pt x="1" y="18"/>
                      <a:pt x="2" y="19"/>
                    </a:cubicBezTo>
                    <a:cubicBezTo>
                      <a:pt x="2" y="19"/>
                      <a:pt x="2" y="20"/>
                      <a:pt x="2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3" y="21"/>
                      <a:pt x="4" y="21"/>
                      <a:pt x="3" y="21"/>
                    </a:cubicBezTo>
                    <a:cubicBezTo>
                      <a:pt x="2" y="19"/>
                      <a:pt x="2" y="16"/>
                      <a:pt x="2" y="14"/>
                    </a:cubicBezTo>
                    <a:cubicBezTo>
                      <a:pt x="2" y="12"/>
                      <a:pt x="2" y="11"/>
                      <a:pt x="3" y="9"/>
                    </a:cubicBezTo>
                    <a:cubicBezTo>
                      <a:pt x="5" y="7"/>
                      <a:pt x="7" y="2"/>
                      <a:pt x="11" y="1"/>
                    </a:cubicBezTo>
                    <a:cubicBezTo>
                      <a:pt x="13" y="1"/>
                      <a:pt x="16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673"/>
              <p:cNvSpPr/>
              <p:nvPr/>
            </p:nvSpPr>
            <p:spPr bwMode="auto">
              <a:xfrm>
                <a:off x="3298" y="2516"/>
                <a:ext cx="19" cy="48"/>
              </a:xfrm>
              <a:custGeom>
                <a:avLst/>
                <a:gdLst>
                  <a:gd name="T0" fmla="*/ 7 w 7"/>
                  <a:gd name="T1" fmla="*/ 8 h 18"/>
                  <a:gd name="T2" fmla="*/ 1 w 7"/>
                  <a:gd name="T3" fmla="*/ 0 h 18"/>
                  <a:gd name="T4" fmla="*/ 1 w 7"/>
                  <a:gd name="T5" fmla="*/ 1 h 18"/>
                  <a:gd name="T6" fmla="*/ 2 w 7"/>
                  <a:gd name="T7" fmla="*/ 2 h 18"/>
                  <a:gd name="T8" fmla="*/ 2 w 7"/>
                  <a:gd name="T9" fmla="*/ 2 h 18"/>
                  <a:gd name="T10" fmla="*/ 5 w 7"/>
                  <a:gd name="T11" fmla="*/ 7 h 18"/>
                  <a:gd name="T12" fmla="*/ 4 w 7"/>
                  <a:gd name="T13" fmla="*/ 12 h 18"/>
                  <a:gd name="T14" fmla="*/ 2 w 7"/>
                  <a:gd name="T15" fmla="*/ 17 h 18"/>
                  <a:gd name="T16" fmla="*/ 3 w 7"/>
                  <a:gd name="T17" fmla="*/ 17 h 18"/>
                  <a:gd name="T18" fmla="*/ 7 w 7"/>
                  <a:gd name="T19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8">
                    <a:moveTo>
                      <a:pt x="7" y="8"/>
                    </a:moveTo>
                    <a:cubicBezTo>
                      <a:pt x="7" y="4"/>
                      <a:pt x="4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4"/>
                      <a:pt x="3" y="5"/>
                      <a:pt x="5" y="7"/>
                    </a:cubicBezTo>
                    <a:cubicBezTo>
                      <a:pt x="5" y="8"/>
                      <a:pt x="4" y="10"/>
                      <a:pt x="4" y="12"/>
                    </a:cubicBezTo>
                    <a:cubicBezTo>
                      <a:pt x="3" y="13"/>
                      <a:pt x="3" y="15"/>
                      <a:pt x="2" y="17"/>
                    </a:cubicBezTo>
                    <a:cubicBezTo>
                      <a:pt x="2" y="18"/>
                      <a:pt x="3" y="18"/>
                      <a:pt x="3" y="17"/>
                    </a:cubicBezTo>
                    <a:cubicBezTo>
                      <a:pt x="5" y="15"/>
                      <a:pt x="6" y="11"/>
                      <a:pt x="7" y="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674"/>
              <p:cNvSpPr/>
              <p:nvPr/>
            </p:nvSpPr>
            <p:spPr bwMode="auto">
              <a:xfrm>
                <a:off x="3181" y="2505"/>
                <a:ext cx="83" cy="110"/>
              </a:xfrm>
              <a:custGeom>
                <a:avLst/>
                <a:gdLst>
                  <a:gd name="T0" fmla="*/ 29 w 31"/>
                  <a:gd name="T1" fmla="*/ 32 h 41"/>
                  <a:gd name="T2" fmla="*/ 29 w 31"/>
                  <a:gd name="T3" fmla="*/ 31 h 41"/>
                  <a:gd name="T4" fmla="*/ 29 w 31"/>
                  <a:gd name="T5" fmla="*/ 31 h 41"/>
                  <a:gd name="T6" fmla="*/ 29 w 31"/>
                  <a:gd name="T7" fmla="*/ 30 h 41"/>
                  <a:gd name="T8" fmla="*/ 26 w 31"/>
                  <a:gd name="T9" fmla="*/ 26 h 41"/>
                  <a:gd name="T10" fmla="*/ 25 w 31"/>
                  <a:gd name="T11" fmla="*/ 25 h 41"/>
                  <a:gd name="T12" fmla="*/ 21 w 31"/>
                  <a:gd name="T13" fmla="*/ 21 h 41"/>
                  <a:gd name="T14" fmla="*/ 20 w 31"/>
                  <a:gd name="T15" fmla="*/ 16 h 41"/>
                  <a:gd name="T16" fmla="*/ 16 w 31"/>
                  <a:gd name="T17" fmla="*/ 6 h 41"/>
                  <a:gd name="T18" fmla="*/ 8 w 31"/>
                  <a:gd name="T19" fmla="*/ 0 h 41"/>
                  <a:gd name="T20" fmla="*/ 5 w 31"/>
                  <a:gd name="T21" fmla="*/ 8 h 41"/>
                  <a:gd name="T22" fmla="*/ 6 w 31"/>
                  <a:gd name="T23" fmla="*/ 15 h 41"/>
                  <a:gd name="T24" fmla="*/ 9 w 31"/>
                  <a:gd name="T25" fmla="*/ 21 h 41"/>
                  <a:gd name="T26" fmla="*/ 1 w 31"/>
                  <a:gd name="T27" fmla="*/ 31 h 41"/>
                  <a:gd name="T28" fmla="*/ 11 w 31"/>
                  <a:gd name="T29" fmla="*/ 39 h 41"/>
                  <a:gd name="T30" fmla="*/ 13 w 31"/>
                  <a:gd name="T31" fmla="*/ 40 h 41"/>
                  <a:gd name="T32" fmla="*/ 15 w 31"/>
                  <a:gd name="T33" fmla="*/ 39 h 41"/>
                  <a:gd name="T34" fmla="*/ 17 w 31"/>
                  <a:gd name="T35" fmla="*/ 36 h 41"/>
                  <a:gd name="T36" fmla="*/ 22 w 31"/>
                  <a:gd name="T37" fmla="*/ 38 h 41"/>
                  <a:gd name="T38" fmla="*/ 23 w 31"/>
                  <a:gd name="T39" fmla="*/ 38 h 41"/>
                  <a:gd name="T40" fmla="*/ 25 w 31"/>
                  <a:gd name="T41" fmla="*/ 34 h 41"/>
                  <a:gd name="T42" fmla="*/ 30 w 31"/>
                  <a:gd name="T43" fmla="*/ 38 h 41"/>
                  <a:gd name="T44" fmla="*/ 31 w 31"/>
                  <a:gd name="T45" fmla="*/ 38 h 41"/>
                  <a:gd name="T46" fmla="*/ 29 w 31"/>
                  <a:gd name="T47" fmla="*/ 3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41">
                    <a:moveTo>
                      <a:pt x="29" y="32"/>
                    </a:moveTo>
                    <a:cubicBezTo>
                      <a:pt x="30" y="32"/>
                      <a:pt x="29" y="32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9" y="31"/>
                      <a:pt x="29" y="31"/>
                      <a:pt x="29" y="30"/>
                    </a:cubicBezTo>
                    <a:cubicBezTo>
                      <a:pt x="28" y="29"/>
                      <a:pt x="28" y="27"/>
                      <a:pt x="26" y="26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3" y="25"/>
                      <a:pt x="22" y="24"/>
                      <a:pt x="21" y="21"/>
                    </a:cubicBezTo>
                    <a:cubicBezTo>
                      <a:pt x="21" y="20"/>
                      <a:pt x="21" y="17"/>
                      <a:pt x="20" y="16"/>
                    </a:cubicBezTo>
                    <a:cubicBezTo>
                      <a:pt x="17" y="13"/>
                      <a:pt x="18" y="9"/>
                      <a:pt x="16" y="6"/>
                    </a:cubicBezTo>
                    <a:cubicBezTo>
                      <a:pt x="15" y="4"/>
                      <a:pt x="11" y="0"/>
                      <a:pt x="8" y="0"/>
                    </a:cubicBezTo>
                    <a:cubicBezTo>
                      <a:pt x="4" y="1"/>
                      <a:pt x="6" y="6"/>
                      <a:pt x="5" y="8"/>
                    </a:cubicBezTo>
                    <a:cubicBezTo>
                      <a:pt x="5" y="11"/>
                      <a:pt x="5" y="12"/>
                      <a:pt x="6" y="15"/>
                    </a:cubicBezTo>
                    <a:cubicBezTo>
                      <a:pt x="6" y="16"/>
                      <a:pt x="13" y="21"/>
                      <a:pt x="9" y="21"/>
                    </a:cubicBezTo>
                    <a:cubicBezTo>
                      <a:pt x="4" y="22"/>
                      <a:pt x="1" y="26"/>
                      <a:pt x="1" y="31"/>
                    </a:cubicBezTo>
                    <a:cubicBezTo>
                      <a:pt x="0" y="36"/>
                      <a:pt x="7" y="36"/>
                      <a:pt x="11" y="39"/>
                    </a:cubicBezTo>
                    <a:cubicBezTo>
                      <a:pt x="11" y="40"/>
                      <a:pt x="12" y="41"/>
                      <a:pt x="13" y="40"/>
                    </a:cubicBezTo>
                    <a:cubicBezTo>
                      <a:pt x="14" y="40"/>
                      <a:pt x="14" y="39"/>
                      <a:pt x="15" y="39"/>
                    </a:cubicBezTo>
                    <a:cubicBezTo>
                      <a:pt x="16" y="38"/>
                      <a:pt x="16" y="37"/>
                      <a:pt x="17" y="36"/>
                    </a:cubicBezTo>
                    <a:cubicBezTo>
                      <a:pt x="21" y="35"/>
                      <a:pt x="23" y="35"/>
                      <a:pt x="22" y="38"/>
                    </a:cubicBezTo>
                    <a:cubicBezTo>
                      <a:pt x="22" y="38"/>
                      <a:pt x="23" y="39"/>
                      <a:pt x="23" y="38"/>
                    </a:cubicBezTo>
                    <a:cubicBezTo>
                      <a:pt x="24" y="36"/>
                      <a:pt x="24" y="35"/>
                      <a:pt x="25" y="34"/>
                    </a:cubicBezTo>
                    <a:cubicBezTo>
                      <a:pt x="28" y="32"/>
                      <a:pt x="29" y="36"/>
                      <a:pt x="30" y="38"/>
                    </a:cubicBezTo>
                    <a:cubicBezTo>
                      <a:pt x="30" y="39"/>
                      <a:pt x="31" y="38"/>
                      <a:pt x="31" y="38"/>
                    </a:cubicBezTo>
                    <a:cubicBezTo>
                      <a:pt x="31" y="36"/>
                      <a:pt x="30" y="34"/>
                      <a:pt x="29" y="32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675"/>
              <p:cNvSpPr/>
              <p:nvPr/>
            </p:nvSpPr>
            <p:spPr bwMode="auto">
              <a:xfrm>
                <a:off x="3237" y="2556"/>
                <a:ext cx="48" cy="35"/>
              </a:xfrm>
              <a:custGeom>
                <a:avLst/>
                <a:gdLst>
                  <a:gd name="T0" fmla="*/ 6 w 18"/>
                  <a:gd name="T1" fmla="*/ 2 h 13"/>
                  <a:gd name="T2" fmla="*/ 5 w 18"/>
                  <a:gd name="T3" fmla="*/ 1 h 13"/>
                  <a:gd name="T4" fmla="*/ 4 w 18"/>
                  <a:gd name="T5" fmla="*/ 1 h 13"/>
                  <a:gd name="T6" fmla="*/ 4 w 18"/>
                  <a:gd name="T7" fmla="*/ 1 h 13"/>
                  <a:gd name="T8" fmla="*/ 1 w 18"/>
                  <a:gd name="T9" fmla="*/ 3 h 13"/>
                  <a:gd name="T10" fmla="*/ 0 w 18"/>
                  <a:gd name="T11" fmla="*/ 8 h 13"/>
                  <a:gd name="T12" fmla="*/ 5 w 18"/>
                  <a:gd name="T13" fmla="*/ 11 h 13"/>
                  <a:gd name="T14" fmla="*/ 13 w 18"/>
                  <a:gd name="T15" fmla="*/ 11 h 13"/>
                  <a:gd name="T16" fmla="*/ 6 w 1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3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4"/>
                      <a:pt x="0" y="7"/>
                      <a:pt x="0" y="8"/>
                    </a:cubicBezTo>
                    <a:cubicBezTo>
                      <a:pt x="1" y="10"/>
                      <a:pt x="3" y="11"/>
                      <a:pt x="5" y="11"/>
                    </a:cubicBezTo>
                    <a:cubicBezTo>
                      <a:pt x="8" y="12"/>
                      <a:pt x="10" y="13"/>
                      <a:pt x="13" y="11"/>
                    </a:cubicBezTo>
                    <a:cubicBezTo>
                      <a:pt x="18" y="8"/>
                      <a:pt x="10" y="0"/>
                      <a:pt x="6" y="2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676"/>
              <p:cNvSpPr/>
              <p:nvPr/>
            </p:nvSpPr>
            <p:spPr bwMode="auto">
              <a:xfrm>
                <a:off x="3245" y="2567"/>
                <a:ext cx="27" cy="21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0 h 8"/>
                  <a:gd name="T4" fmla="*/ 0 w 10"/>
                  <a:gd name="T5" fmla="*/ 2 h 8"/>
                  <a:gd name="T6" fmla="*/ 9 w 10"/>
                  <a:gd name="T7" fmla="*/ 6 h 8"/>
                  <a:gd name="T8" fmla="*/ 10 w 10"/>
                  <a:gd name="T9" fmla="*/ 3 h 8"/>
                  <a:gd name="T10" fmla="*/ 7 w 10"/>
                  <a:gd name="T11" fmla="*/ 1 h 8"/>
                  <a:gd name="T12" fmla="*/ 4 w 10"/>
                  <a:gd name="T13" fmla="*/ 2 h 8"/>
                  <a:gd name="T14" fmla="*/ 5 w 10"/>
                  <a:gd name="T15" fmla="*/ 4 h 8"/>
                  <a:gd name="T16" fmla="*/ 7 w 10"/>
                  <a:gd name="T17" fmla="*/ 6 h 8"/>
                  <a:gd name="T18" fmla="*/ 7 w 10"/>
                  <a:gd name="T19" fmla="*/ 3 h 8"/>
                  <a:gd name="T20" fmla="*/ 4 w 10"/>
                  <a:gd name="T21" fmla="*/ 1 h 8"/>
                  <a:gd name="T22" fmla="*/ 2 w 10"/>
                  <a:gd name="T23" fmla="*/ 3 h 8"/>
                  <a:gd name="T24" fmla="*/ 4 w 10"/>
                  <a:gd name="T25" fmla="*/ 4 h 8"/>
                  <a:gd name="T26" fmla="*/ 5 w 10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1" y="6"/>
                      <a:pt x="6" y="8"/>
                      <a:pt x="9" y="6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4" y="2"/>
                      <a:pt x="4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6" y="4"/>
                      <a:pt x="7" y="1"/>
                      <a:pt x="5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677"/>
              <p:cNvSpPr/>
              <p:nvPr/>
            </p:nvSpPr>
            <p:spPr bwMode="auto">
              <a:xfrm>
                <a:off x="3253" y="2570"/>
                <a:ext cx="11" cy="13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3 w 4"/>
                  <a:gd name="T5" fmla="*/ 1 h 5"/>
                  <a:gd name="T6" fmla="*/ 1 w 4"/>
                  <a:gd name="T7" fmla="*/ 0 h 5"/>
                  <a:gd name="T8" fmla="*/ 0 w 4"/>
                  <a:gd name="T9" fmla="*/ 1 h 5"/>
                  <a:gd name="T10" fmla="*/ 1 w 4"/>
                  <a:gd name="T11" fmla="*/ 2 h 5"/>
                  <a:gd name="T12" fmla="*/ 2 w 4"/>
                  <a:gd name="T13" fmla="*/ 4 h 5"/>
                  <a:gd name="T14" fmla="*/ 2 w 4"/>
                  <a:gd name="T15" fmla="*/ 4 h 5"/>
                  <a:gd name="T16" fmla="*/ 4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4" y="4"/>
                      <a:pt x="4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678"/>
              <p:cNvSpPr/>
              <p:nvPr/>
            </p:nvSpPr>
            <p:spPr bwMode="auto">
              <a:xfrm>
                <a:off x="3232" y="2599"/>
                <a:ext cx="18" cy="35"/>
              </a:xfrm>
              <a:custGeom>
                <a:avLst/>
                <a:gdLst>
                  <a:gd name="T0" fmla="*/ 4 w 7"/>
                  <a:gd name="T1" fmla="*/ 8 h 13"/>
                  <a:gd name="T2" fmla="*/ 3 w 7"/>
                  <a:gd name="T3" fmla="*/ 4 h 13"/>
                  <a:gd name="T4" fmla="*/ 2 w 7"/>
                  <a:gd name="T5" fmla="*/ 0 h 13"/>
                  <a:gd name="T6" fmla="*/ 1 w 7"/>
                  <a:gd name="T7" fmla="*/ 0 h 13"/>
                  <a:gd name="T8" fmla="*/ 1 w 7"/>
                  <a:gd name="T9" fmla="*/ 6 h 13"/>
                  <a:gd name="T10" fmla="*/ 1 w 7"/>
                  <a:gd name="T11" fmla="*/ 6 h 13"/>
                  <a:gd name="T12" fmla="*/ 1 w 7"/>
                  <a:gd name="T13" fmla="*/ 9 h 13"/>
                  <a:gd name="T14" fmla="*/ 6 w 7"/>
                  <a:gd name="T15" fmla="*/ 13 h 13"/>
                  <a:gd name="T16" fmla="*/ 7 w 7"/>
                  <a:gd name="T17" fmla="*/ 12 h 13"/>
                  <a:gd name="T18" fmla="*/ 4 w 7"/>
                  <a:gd name="T19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4" y="8"/>
                    </a:moveTo>
                    <a:cubicBezTo>
                      <a:pt x="2" y="7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2" y="11"/>
                      <a:pt x="4" y="12"/>
                      <a:pt x="6" y="13"/>
                    </a:cubicBezTo>
                    <a:cubicBezTo>
                      <a:pt x="6" y="13"/>
                      <a:pt x="7" y="12"/>
                      <a:pt x="7" y="12"/>
                    </a:cubicBezTo>
                    <a:cubicBezTo>
                      <a:pt x="6" y="10"/>
                      <a:pt x="5" y="9"/>
                      <a:pt x="4" y="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679"/>
              <p:cNvSpPr/>
              <p:nvPr/>
            </p:nvSpPr>
            <p:spPr bwMode="auto">
              <a:xfrm>
                <a:off x="3264" y="2631"/>
                <a:ext cx="29" cy="19"/>
              </a:xfrm>
              <a:custGeom>
                <a:avLst/>
                <a:gdLst>
                  <a:gd name="T0" fmla="*/ 10 w 11"/>
                  <a:gd name="T1" fmla="*/ 1 h 7"/>
                  <a:gd name="T2" fmla="*/ 8 w 11"/>
                  <a:gd name="T3" fmla="*/ 2 h 7"/>
                  <a:gd name="T4" fmla="*/ 7 w 11"/>
                  <a:gd name="T5" fmla="*/ 3 h 7"/>
                  <a:gd name="T6" fmla="*/ 5 w 11"/>
                  <a:gd name="T7" fmla="*/ 5 h 7"/>
                  <a:gd name="T8" fmla="*/ 0 w 11"/>
                  <a:gd name="T9" fmla="*/ 4 h 7"/>
                  <a:gd name="T10" fmla="*/ 0 w 11"/>
                  <a:gd name="T11" fmla="*/ 5 h 7"/>
                  <a:gd name="T12" fmla="*/ 7 w 11"/>
                  <a:gd name="T13" fmla="*/ 7 h 7"/>
                  <a:gd name="T14" fmla="*/ 8 w 11"/>
                  <a:gd name="T15" fmla="*/ 5 h 7"/>
                  <a:gd name="T16" fmla="*/ 9 w 11"/>
                  <a:gd name="T17" fmla="*/ 5 h 7"/>
                  <a:gd name="T18" fmla="*/ 9 w 11"/>
                  <a:gd name="T19" fmla="*/ 5 h 7"/>
                  <a:gd name="T20" fmla="*/ 11 w 11"/>
                  <a:gd name="T21" fmla="*/ 1 h 7"/>
                  <a:gd name="T22" fmla="*/ 10 w 11"/>
                  <a:gd name="T2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10" y="1"/>
                    </a:move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7"/>
                      <a:pt x="4" y="7"/>
                      <a:pt x="7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1" y="3"/>
                      <a:pt x="11" y="1"/>
                    </a:cubicBezTo>
                    <a:cubicBezTo>
                      <a:pt x="11" y="1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680"/>
              <p:cNvSpPr/>
              <p:nvPr/>
            </p:nvSpPr>
            <p:spPr bwMode="auto">
              <a:xfrm>
                <a:off x="3317" y="2578"/>
                <a:ext cx="24" cy="45"/>
              </a:xfrm>
              <a:custGeom>
                <a:avLst/>
                <a:gdLst>
                  <a:gd name="T0" fmla="*/ 3 w 9"/>
                  <a:gd name="T1" fmla="*/ 1 h 17"/>
                  <a:gd name="T2" fmla="*/ 2 w 9"/>
                  <a:gd name="T3" fmla="*/ 1 h 17"/>
                  <a:gd name="T4" fmla="*/ 4 w 9"/>
                  <a:gd name="T5" fmla="*/ 5 h 17"/>
                  <a:gd name="T6" fmla="*/ 3 w 9"/>
                  <a:gd name="T7" fmla="*/ 8 h 17"/>
                  <a:gd name="T8" fmla="*/ 0 w 9"/>
                  <a:gd name="T9" fmla="*/ 9 h 17"/>
                  <a:gd name="T10" fmla="*/ 0 w 9"/>
                  <a:gd name="T11" fmla="*/ 9 h 17"/>
                  <a:gd name="T12" fmla="*/ 0 w 9"/>
                  <a:gd name="T13" fmla="*/ 14 h 17"/>
                  <a:gd name="T14" fmla="*/ 0 w 9"/>
                  <a:gd name="T15" fmla="*/ 15 h 17"/>
                  <a:gd name="T16" fmla="*/ 8 w 9"/>
                  <a:gd name="T17" fmla="*/ 12 h 17"/>
                  <a:gd name="T18" fmla="*/ 3 w 9"/>
                  <a:gd name="T1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7">
                    <a:moveTo>
                      <a:pt x="3" y="1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2" y="2"/>
                      <a:pt x="3" y="4"/>
                      <a:pt x="4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2" y="8"/>
                      <a:pt x="1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3" y="12"/>
                      <a:pt x="0" y="14"/>
                    </a:cubicBezTo>
                    <a:cubicBezTo>
                      <a:pt x="0" y="14"/>
                      <a:pt x="0" y="15"/>
                      <a:pt x="0" y="15"/>
                    </a:cubicBezTo>
                    <a:cubicBezTo>
                      <a:pt x="3" y="17"/>
                      <a:pt x="7" y="16"/>
                      <a:pt x="8" y="12"/>
                    </a:cubicBezTo>
                    <a:cubicBezTo>
                      <a:pt x="9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681"/>
              <p:cNvSpPr/>
              <p:nvPr/>
            </p:nvSpPr>
            <p:spPr bwMode="auto">
              <a:xfrm>
                <a:off x="3186" y="2508"/>
                <a:ext cx="16" cy="46"/>
              </a:xfrm>
              <a:custGeom>
                <a:avLst/>
                <a:gdLst>
                  <a:gd name="T0" fmla="*/ 3 w 6"/>
                  <a:gd name="T1" fmla="*/ 15 h 17"/>
                  <a:gd name="T2" fmla="*/ 5 w 6"/>
                  <a:gd name="T3" fmla="*/ 17 h 17"/>
                  <a:gd name="T4" fmla="*/ 6 w 6"/>
                  <a:gd name="T5" fmla="*/ 16 h 17"/>
                  <a:gd name="T6" fmla="*/ 4 w 6"/>
                  <a:gd name="T7" fmla="*/ 14 h 17"/>
                  <a:gd name="T8" fmla="*/ 3 w 6"/>
                  <a:gd name="T9" fmla="*/ 8 h 17"/>
                  <a:gd name="T10" fmla="*/ 3 w 6"/>
                  <a:gd name="T11" fmla="*/ 1 h 17"/>
                  <a:gd name="T12" fmla="*/ 3 w 6"/>
                  <a:gd name="T13" fmla="*/ 0 h 17"/>
                  <a:gd name="T14" fmla="*/ 0 w 6"/>
                  <a:gd name="T15" fmla="*/ 6 h 17"/>
                  <a:gd name="T16" fmla="*/ 0 w 6"/>
                  <a:gd name="T17" fmla="*/ 6 h 17"/>
                  <a:gd name="T18" fmla="*/ 1 w 6"/>
                  <a:gd name="T19" fmla="*/ 10 h 17"/>
                  <a:gd name="T20" fmla="*/ 3 w 6"/>
                  <a:gd name="T21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7">
                    <a:moveTo>
                      <a:pt x="3" y="15"/>
                    </a:moveTo>
                    <a:cubicBezTo>
                      <a:pt x="3" y="16"/>
                      <a:pt x="4" y="16"/>
                      <a:pt x="5" y="17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5" y="16"/>
                      <a:pt x="4" y="15"/>
                      <a:pt x="4" y="14"/>
                    </a:cubicBezTo>
                    <a:cubicBezTo>
                      <a:pt x="3" y="12"/>
                      <a:pt x="3" y="10"/>
                      <a:pt x="3" y="8"/>
                    </a:cubicBezTo>
                    <a:cubicBezTo>
                      <a:pt x="4" y="5"/>
                      <a:pt x="2" y="3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2"/>
                      <a:pt x="2" y="13"/>
                      <a:pt x="3" y="15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682"/>
              <p:cNvSpPr/>
              <p:nvPr/>
            </p:nvSpPr>
            <p:spPr bwMode="auto">
              <a:xfrm>
                <a:off x="3173" y="2559"/>
                <a:ext cx="37" cy="59"/>
              </a:xfrm>
              <a:custGeom>
                <a:avLst/>
                <a:gdLst>
                  <a:gd name="T0" fmla="*/ 13 w 14"/>
                  <a:gd name="T1" fmla="*/ 20 h 22"/>
                  <a:gd name="T2" fmla="*/ 4 w 14"/>
                  <a:gd name="T3" fmla="*/ 14 h 22"/>
                  <a:gd name="T4" fmla="*/ 5 w 14"/>
                  <a:gd name="T5" fmla="*/ 5 h 22"/>
                  <a:gd name="T6" fmla="*/ 6 w 14"/>
                  <a:gd name="T7" fmla="*/ 5 h 22"/>
                  <a:gd name="T8" fmla="*/ 6 w 14"/>
                  <a:gd name="T9" fmla="*/ 4 h 22"/>
                  <a:gd name="T10" fmla="*/ 12 w 14"/>
                  <a:gd name="T11" fmla="*/ 1 h 22"/>
                  <a:gd name="T12" fmla="*/ 12 w 14"/>
                  <a:gd name="T13" fmla="*/ 1 h 22"/>
                  <a:gd name="T14" fmla="*/ 8 w 14"/>
                  <a:gd name="T15" fmla="*/ 0 h 22"/>
                  <a:gd name="T16" fmla="*/ 8 w 14"/>
                  <a:gd name="T17" fmla="*/ 0 h 22"/>
                  <a:gd name="T18" fmla="*/ 7 w 14"/>
                  <a:gd name="T19" fmla="*/ 1 h 22"/>
                  <a:gd name="T20" fmla="*/ 7 w 14"/>
                  <a:gd name="T21" fmla="*/ 1 h 22"/>
                  <a:gd name="T22" fmla="*/ 2 w 14"/>
                  <a:gd name="T23" fmla="*/ 6 h 22"/>
                  <a:gd name="T24" fmla="*/ 1 w 14"/>
                  <a:gd name="T25" fmla="*/ 15 h 22"/>
                  <a:gd name="T26" fmla="*/ 5 w 14"/>
                  <a:gd name="T27" fmla="*/ 20 h 22"/>
                  <a:gd name="T28" fmla="*/ 13 w 14"/>
                  <a:gd name="T29" fmla="*/ 20 h 22"/>
                  <a:gd name="T30" fmla="*/ 13 w 14"/>
                  <a:gd name="T3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22">
                    <a:moveTo>
                      <a:pt x="13" y="20"/>
                    </a:moveTo>
                    <a:cubicBezTo>
                      <a:pt x="10" y="19"/>
                      <a:pt x="7" y="16"/>
                      <a:pt x="4" y="14"/>
                    </a:cubicBezTo>
                    <a:cubicBezTo>
                      <a:pt x="2" y="12"/>
                      <a:pt x="3" y="8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8" y="2"/>
                      <a:pt x="10" y="1"/>
                      <a:pt x="12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3" y="3"/>
                      <a:pt x="2" y="6"/>
                    </a:cubicBezTo>
                    <a:cubicBezTo>
                      <a:pt x="1" y="9"/>
                      <a:pt x="0" y="12"/>
                      <a:pt x="1" y="15"/>
                    </a:cubicBezTo>
                    <a:cubicBezTo>
                      <a:pt x="1" y="17"/>
                      <a:pt x="3" y="19"/>
                      <a:pt x="5" y="20"/>
                    </a:cubicBezTo>
                    <a:cubicBezTo>
                      <a:pt x="7" y="22"/>
                      <a:pt x="11" y="21"/>
                      <a:pt x="13" y="20"/>
                    </a:cubicBezTo>
                    <a:cubicBezTo>
                      <a:pt x="14" y="20"/>
                      <a:pt x="14" y="20"/>
                      <a:pt x="13" y="2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683"/>
              <p:cNvSpPr/>
              <p:nvPr/>
            </p:nvSpPr>
            <p:spPr bwMode="auto">
              <a:xfrm>
                <a:off x="4518" y="2053"/>
                <a:ext cx="147" cy="91"/>
              </a:xfrm>
              <a:custGeom>
                <a:avLst/>
                <a:gdLst>
                  <a:gd name="T0" fmla="*/ 42 w 55"/>
                  <a:gd name="T1" fmla="*/ 28 h 34"/>
                  <a:gd name="T2" fmla="*/ 49 w 55"/>
                  <a:gd name="T3" fmla="*/ 22 h 34"/>
                  <a:gd name="T4" fmla="*/ 50 w 55"/>
                  <a:gd name="T5" fmla="*/ 22 h 34"/>
                  <a:gd name="T6" fmla="*/ 52 w 55"/>
                  <a:gd name="T7" fmla="*/ 20 h 34"/>
                  <a:gd name="T8" fmla="*/ 52 w 55"/>
                  <a:gd name="T9" fmla="*/ 20 h 34"/>
                  <a:gd name="T10" fmla="*/ 40 w 55"/>
                  <a:gd name="T11" fmla="*/ 9 h 34"/>
                  <a:gd name="T12" fmla="*/ 31 w 55"/>
                  <a:gd name="T13" fmla="*/ 4 h 34"/>
                  <a:gd name="T14" fmla="*/ 25 w 55"/>
                  <a:gd name="T15" fmla="*/ 0 h 34"/>
                  <a:gd name="T16" fmla="*/ 8 w 55"/>
                  <a:gd name="T17" fmla="*/ 20 h 34"/>
                  <a:gd name="T18" fmla="*/ 8 w 55"/>
                  <a:gd name="T19" fmla="*/ 20 h 34"/>
                  <a:gd name="T20" fmla="*/ 18 w 55"/>
                  <a:gd name="T21" fmla="*/ 13 h 34"/>
                  <a:gd name="T22" fmla="*/ 24 w 55"/>
                  <a:gd name="T23" fmla="*/ 16 h 34"/>
                  <a:gd name="T24" fmla="*/ 28 w 55"/>
                  <a:gd name="T25" fmla="*/ 18 h 34"/>
                  <a:gd name="T26" fmla="*/ 34 w 55"/>
                  <a:gd name="T27" fmla="*/ 29 h 34"/>
                  <a:gd name="T28" fmla="*/ 42 w 55"/>
                  <a:gd name="T29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34">
                    <a:moveTo>
                      <a:pt x="42" y="28"/>
                    </a:moveTo>
                    <a:cubicBezTo>
                      <a:pt x="43" y="26"/>
                      <a:pt x="45" y="22"/>
                      <a:pt x="49" y="22"/>
                    </a:cubicBezTo>
                    <a:cubicBezTo>
                      <a:pt x="49" y="22"/>
                      <a:pt x="50" y="23"/>
                      <a:pt x="50" y="22"/>
                    </a:cubicBezTo>
                    <a:cubicBezTo>
                      <a:pt x="51" y="22"/>
                      <a:pt x="52" y="21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5" y="13"/>
                      <a:pt x="43" y="10"/>
                      <a:pt x="40" y="9"/>
                    </a:cubicBezTo>
                    <a:cubicBezTo>
                      <a:pt x="36" y="6"/>
                      <a:pt x="33" y="8"/>
                      <a:pt x="31" y="4"/>
                    </a:cubicBezTo>
                    <a:cubicBezTo>
                      <a:pt x="29" y="2"/>
                      <a:pt x="28" y="0"/>
                      <a:pt x="25" y="0"/>
                    </a:cubicBezTo>
                    <a:cubicBezTo>
                      <a:pt x="19" y="0"/>
                      <a:pt x="0" y="13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13"/>
                      <a:pt x="14" y="13"/>
                      <a:pt x="18" y="13"/>
                    </a:cubicBezTo>
                    <a:cubicBezTo>
                      <a:pt x="21" y="12"/>
                      <a:pt x="22" y="13"/>
                      <a:pt x="24" y="16"/>
                    </a:cubicBezTo>
                    <a:cubicBezTo>
                      <a:pt x="25" y="17"/>
                      <a:pt x="27" y="18"/>
                      <a:pt x="28" y="18"/>
                    </a:cubicBezTo>
                    <a:cubicBezTo>
                      <a:pt x="35" y="16"/>
                      <a:pt x="34" y="26"/>
                      <a:pt x="34" y="29"/>
                    </a:cubicBezTo>
                    <a:cubicBezTo>
                      <a:pt x="35" y="34"/>
                      <a:pt x="40" y="30"/>
                      <a:pt x="42" y="28"/>
                    </a:cubicBezTo>
                    <a:close/>
                  </a:path>
                </a:pathLst>
              </a:custGeom>
              <a:solidFill>
                <a:srgbClr val="35B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684"/>
              <p:cNvSpPr/>
              <p:nvPr/>
            </p:nvSpPr>
            <p:spPr bwMode="auto">
              <a:xfrm>
                <a:off x="4502" y="1919"/>
                <a:ext cx="216" cy="246"/>
              </a:xfrm>
              <a:custGeom>
                <a:avLst/>
                <a:gdLst>
                  <a:gd name="T0" fmla="*/ 62 w 81"/>
                  <a:gd name="T1" fmla="*/ 83 h 92"/>
                  <a:gd name="T2" fmla="*/ 63 w 81"/>
                  <a:gd name="T3" fmla="*/ 70 h 92"/>
                  <a:gd name="T4" fmla="*/ 59 w 81"/>
                  <a:gd name="T5" fmla="*/ 61 h 92"/>
                  <a:gd name="T6" fmla="*/ 63 w 81"/>
                  <a:gd name="T7" fmla="*/ 62 h 92"/>
                  <a:gd name="T8" fmla="*/ 78 w 81"/>
                  <a:gd name="T9" fmla="*/ 59 h 92"/>
                  <a:gd name="T10" fmla="*/ 80 w 81"/>
                  <a:gd name="T11" fmla="*/ 44 h 92"/>
                  <a:gd name="T12" fmla="*/ 80 w 81"/>
                  <a:gd name="T13" fmla="*/ 39 h 92"/>
                  <a:gd name="T14" fmla="*/ 61 w 81"/>
                  <a:gd name="T15" fmla="*/ 33 h 92"/>
                  <a:gd name="T16" fmla="*/ 51 w 81"/>
                  <a:gd name="T17" fmla="*/ 37 h 92"/>
                  <a:gd name="T18" fmla="*/ 54 w 81"/>
                  <a:gd name="T19" fmla="*/ 27 h 92"/>
                  <a:gd name="T20" fmla="*/ 54 w 81"/>
                  <a:gd name="T21" fmla="*/ 19 h 92"/>
                  <a:gd name="T22" fmla="*/ 52 w 81"/>
                  <a:gd name="T23" fmla="*/ 6 h 92"/>
                  <a:gd name="T24" fmla="*/ 43 w 81"/>
                  <a:gd name="T25" fmla="*/ 1 h 92"/>
                  <a:gd name="T26" fmla="*/ 40 w 81"/>
                  <a:gd name="T27" fmla="*/ 3 h 92"/>
                  <a:gd name="T28" fmla="*/ 31 w 81"/>
                  <a:gd name="T29" fmla="*/ 5 h 92"/>
                  <a:gd name="T30" fmla="*/ 25 w 81"/>
                  <a:gd name="T31" fmla="*/ 10 h 92"/>
                  <a:gd name="T32" fmla="*/ 24 w 81"/>
                  <a:gd name="T33" fmla="*/ 24 h 92"/>
                  <a:gd name="T34" fmla="*/ 14 w 81"/>
                  <a:gd name="T35" fmla="*/ 24 h 92"/>
                  <a:gd name="T36" fmla="*/ 7 w 81"/>
                  <a:gd name="T37" fmla="*/ 28 h 92"/>
                  <a:gd name="T38" fmla="*/ 11 w 81"/>
                  <a:gd name="T39" fmla="*/ 53 h 92"/>
                  <a:gd name="T40" fmla="*/ 17 w 81"/>
                  <a:gd name="T41" fmla="*/ 54 h 92"/>
                  <a:gd name="T42" fmla="*/ 11 w 81"/>
                  <a:gd name="T43" fmla="*/ 59 h 92"/>
                  <a:gd name="T44" fmla="*/ 14 w 81"/>
                  <a:gd name="T45" fmla="*/ 73 h 92"/>
                  <a:gd name="T46" fmla="*/ 25 w 81"/>
                  <a:gd name="T47" fmla="*/ 80 h 92"/>
                  <a:gd name="T48" fmla="*/ 34 w 81"/>
                  <a:gd name="T49" fmla="*/ 79 h 92"/>
                  <a:gd name="T50" fmla="*/ 39 w 81"/>
                  <a:gd name="T51" fmla="*/ 81 h 92"/>
                  <a:gd name="T52" fmla="*/ 46 w 81"/>
                  <a:gd name="T53" fmla="*/ 91 h 92"/>
                  <a:gd name="T54" fmla="*/ 62 w 81"/>
                  <a:gd name="T55" fmla="*/ 8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1" h="92">
                    <a:moveTo>
                      <a:pt x="62" y="83"/>
                    </a:moveTo>
                    <a:cubicBezTo>
                      <a:pt x="65" y="79"/>
                      <a:pt x="64" y="74"/>
                      <a:pt x="63" y="70"/>
                    </a:cubicBezTo>
                    <a:cubicBezTo>
                      <a:pt x="62" y="67"/>
                      <a:pt x="61" y="64"/>
                      <a:pt x="59" y="61"/>
                    </a:cubicBezTo>
                    <a:cubicBezTo>
                      <a:pt x="60" y="62"/>
                      <a:pt x="62" y="62"/>
                      <a:pt x="63" y="62"/>
                    </a:cubicBezTo>
                    <a:cubicBezTo>
                      <a:pt x="67" y="64"/>
                      <a:pt x="76" y="65"/>
                      <a:pt x="78" y="59"/>
                    </a:cubicBezTo>
                    <a:cubicBezTo>
                      <a:pt x="81" y="54"/>
                      <a:pt x="76" y="49"/>
                      <a:pt x="80" y="44"/>
                    </a:cubicBezTo>
                    <a:cubicBezTo>
                      <a:pt x="81" y="43"/>
                      <a:pt x="81" y="40"/>
                      <a:pt x="80" y="39"/>
                    </a:cubicBezTo>
                    <a:cubicBezTo>
                      <a:pt x="76" y="33"/>
                      <a:pt x="68" y="32"/>
                      <a:pt x="61" y="33"/>
                    </a:cubicBezTo>
                    <a:cubicBezTo>
                      <a:pt x="58" y="33"/>
                      <a:pt x="54" y="35"/>
                      <a:pt x="51" y="37"/>
                    </a:cubicBezTo>
                    <a:cubicBezTo>
                      <a:pt x="52" y="34"/>
                      <a:pt x="53" y="31"/>
                      <a:pt x="54" y="27"/>
                    </a:cubicBezTo>
                    <a:cubicBezTo>
                      <a:pt x="55" y="24"/>
                      <a:pt x="55" y="22"/>
                      <a:pt x="54" y="19"/>
                    </a:cubicBezTo>
                    <a:cubicBezTo>
                      <a:pt x="53" y="15"/>
                      <a:pt x="53" y="10"/>
                      <a:pt x="52" y="6"/>
                    </a:cubicBezTo>
                    <a:cubicBezTo>
                      <a:pt x="51" y="1"/>
                      <a:pt x="47" y="0"/>
                      <a:pt x="43" y="1"/>
                    </a:cubicBezTo>
                    <a:cubicBezTo>
                      <a:pt x="42" y="1"/>
                      <a:pt x="40" y="3"/>
                      <a:pt x="40" y="3"/>
                    </a:cubicBezTo>
                    <a:cubicBezTo>
                      <a:pt x="37" y="5"/>
                      <a:pt x="34" y="5"/>
                      <a:pt x="31" y="5"/>
                    </a:cubicBezTo>
                    <a:cubicBezTo>
                      <a:pt x="28" y="5"/>
                      <a:pt x="26" y="8"/>
                      <a:pt x="25" y="10"/>
                    </a:cubicBezTo>
                    <a:cubicBezTo>
                      <a:pt x="22" y="14"/>
                      <a:pt x="22" y="20"/>
                      <a:pt x="24" y="24"/>
                    </a:cubicBezTo>
                    <a:cubicBezTo>
                      <a:pt x="24" y="24"/>
                      <a:pt x="15" y="24"/>
                      <a:pt x="14" y="24"/>
                    </a:cubicBezTo>
                    <a:cubicBezTo>
                      <a:pt x="12" y="24"/>
                      <a:pt x="9" y="26"/>
                      <a:pt x="7" y="28"/>
                    </a:cubicBezTo>
                    <a:cubicBezTo>
                      <a:pt x="0" y="35"/>
                      <a:pt x="3" y="49"/>
                      <a:pt x="11" y="53"/>
                    </a:cubicBezTo>
                    <a:cubicBezTo>
                      <a:pt x="13" y="54"/>
                      <a:pt x="16" y="55"/>
                      <a:pt x="17" y="54"/>
                    </a:cubicBezTo>
                    <a:cubicBezTo>
                      <a:pt x="15" y="56"/>
                      <a:pt x="13" y="57"/>
                      <a:pt x="11" y="59"/>
                    </a:cubicBezTo>
                    <a:cubicBezTo>
                      <a:pt x="8" y="64"/>
                      <a:pt x="11" y="69"/>
                      <a:pt x="14" y="73"/>
                    </a:cubicBezTo>
                    <a:cubicBezTo>
                      <a:pt x="16" y="78"/>
                      <a:pt x="20" y="79"/>
                      <a:pt x="25" y="80"/>
                    </a:cubicBezTo>
                    <a:cubicBezTo>
                      <a:pt x="28" y="80"/>
                      <a:pt x="31" y="80"/>
                      <a:pt x="34" y="79"/>
                    </a:cubicBezTo>
                    <a:cubicBezTo>
                      <a:pt x="37" y="79"/>
                      <a:pt x="39" y="77"/>
                      <a:pt x="39" y="81"/>
                    </a:cubicBezTo>
                    <a:cubicBezTo>
                      <a:pt x="39" y="86"/>
                      <a:pt x="42" y="89"/>
                      <a:pt x="46" y="91"/>
                    </a:cubicBezTo>
                    <a:cubicBezTo>
                      <a:pt x="52" y="92"/>
                      <a:pt x="58" y="86"/>
                      <a:pt x="62" y="83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685"/>
              <p:cNvSpPr/>
              <p:nvPr/>
            </p:nvSpPr>
            <p:spPr bwMode="auto">
              <a:xfrm>
                <a:off x="4641" y="2015"/>
                <a:ext cx="29" cy="8"/>
              </a:xfrm>
              <a:custGeom>
                <a:avLst/>
                <a:gdLst>
                  <a:gd name="T0" fmla="*/ 10 w 11"/>
                  <a:gd name="T1" fmla="*/ 0 h 3"/>
                  <a:gd name="T2" fmla="*/ 0 w 11"/>
                  <a:gd name="T3" fmla="*/ 3 h 3"/>
                  <a:gd name="T4" fmla="*/ 10 w 11"/>
                  <a:gd name="T5" fmla="*/ 1 h 3"/>
                  <a:gd name="T6" fmla="*/ 10 w 1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0" y="0"/>
                    </a:moveTo>
                    <a:cubicBezTo>
                      <a:pt x="6" y="0"/>
                      <a:pt x="3" y="1"/>
                      <a:pt x="0" y="3"/>
                    </a:cubicBezTo>
                    <a:cubicBezTo>
                      <a:pt x="3" y="3"/>
                      <a:pt x="8" y="1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686"/>
              <p:cNvSpPr/>
              <p:nvPr/>
            </p:nvSpPr>
            <p:spPr bwMode="auto">
              <a:xfrm>
                <a:off x="4638" y="202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6D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687"/>
              <p:cNvSpPr/>
              <p:nvPr/>
            </p:nvSpPr>
            <p:spPr bwMode="auto">
              <a:xfrm>
                <a:off x="4558" y="1919"/>
                <a:ext cx="88" cy="113"/>
              </a:xfrm>
              <a:custGeom>
                <a:avLst/>
                <a:gdLst>
                  <a:gd name="T0" fmla="*/ 25 w 33"/>
                  <a:gd name="T1" fmla="*/ 40 h 42"/>
                  <a:gd name="T2" fmla="*/ 28 w 33"/>
                  <a:gd name="T3" fmla="*/ 37 h 42"/>
                  <a:gd name="T4" fmla="*/ 29 w 33"/>
                  <a:gd name="T5" fmla="*/ 36 h 42"/>
                  <a:gd name="T6" fmla="*/ 29 w 33"/>
                  <a:gd name="T7" fmla="*/ 35 h 42"/>
                  <a:gd name="T8" fmla="*/ 31 w 33"/>
                  <a:gd name="T9" fmla="*/ 32 h 42"/>
                  <a:gd name="T10" fmla="*/ 33 w 33"/>
                  <a:gd name="T11" fmla="*/ 23 h 42"/>
                  <a:gd name="T12" fmla="*/ 31 w 33"/>
                  <a:gd name="T13" fmla="*/ 11 h 42"/>
                  <a:gd name="T14" fmla="*/ 27 w 33"/>
                  <a:gd name="T15" fmla="*/ 1 h 42"/>
                  <a:gd name="T16" fmla="*/ 22 w 33"/>
                  <a:gd name="T17" fmla="*/ 1 h 42"/>
                  <a:gd name="T18" fmla="*/ 11 w 33"/>
                  <a:gd name="T19" fmla="*/ 5 h 42"/>
                  <a:gd name="T20" fmla="*/ 7 w 33"/>
                  <a:gd name="T21" fmla="*/ 6 h 42"/>
                  <a:gd name="T22" fmla="*/ 4 w 33"/>
                  <a:gd name="T23" fmla="*/ 12 h 42"/>
                  <a:gd name="T24" fmla="*/ 1 w 33"/>
                  <a:gd name="T25" fmla="*/ 26 h 42"/>
                  <a:gd name="T26" fmla="*/ 0 w 33"/>
                  <a:gd name="T27" fmla="*/ 27 h 42"/>
                  <a:gd name="T28" fmla="*/ 9 w 33"/>
                  <a:gd name="T29" fmla="*/ 37 h 42"/>
                  <a:gd name="T30" fmla="*/ 12 w 33"/>
                  <a:gd name="T31" fmla="*/ 40 h 42"/>
                  <a:gd name="T32" fmla="*/ 25 w 33"/>
                  <a:gd name="T33" fmla="*/ 40 h 42"/>
                  <a:gd name="T34" fmla="*/ 25 w 33"/>
                  <a:gd name="T35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42">
                    <a:moveTo>
                      <a:pt x="25" y="40"/>
                    </a:moveTo>
                    <a:cubicBezTo>
                      <a:pt x="26" y="39"/>
                      <a:pt x="27" y="38"/>
                      <a:pt x="28" y="37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5"/>
                      <a:pt x="29" y="35"/>
                    </a:cubicBezTo>
                    <a:cubicBezTo>
                      <a:pt x="29" y="34"/>
                      <a:pt x="30" y="33"/>
                      <a:pt x="31" y="32"/>
                    </a:cubicBezTo>
                    <a:cubicBezTo>
                      <a:pt x="33" y="30"/>
                      <a:pt x="32" y="26"/>
                      <a:pt x="33" y="23"/>
                    </a:cubicBezTo>
                    <a:cubicBezTo>
                      <a:pt x="33" y="19"/>
                      <a:pt x="32" y="15"/>
                      <a:pt x="31" y="11"/>
                    </a:cubicBezTo>
                    <a:cubicBezTo>
                      <a:pt x="30" y="9"/>
                      <a:pt x="30" y="3"/>
                      <a:pt x="27" y="1"/>
                    </a:cubicBezTo>
                    <a:cubicBezTo>
                      <a:pt x="25" y="0"/>
                      <a:pt x="23" y="0"/>
                      <a:pt x="22" y="1"/>
                    </a:cubicBezTo>
                    <a:cubicBezTo>
                      <a:pt x="18" y="3"/>
                      <a:pt x="15" y="5"/>
                      <a:pt x="11" y="5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5" y="7"/>
                      <a:pt x="5" y="10"/>
                      <a:pt x="4" y="12"/>
                    </a:cubicBezTo>
                    <a:cubicBezTo>
                      <a:pt x="3" y="15"/>
                      <a:pt x="4" y="24"/>
                      <a:pt x="1" y="26"/>
                    </a:cubicBezTo>
                    <a:cubicBezTo>
                      <a:pt x="0" y="26"/>
                      <a:pt x="0" y="26"/>
                      <a:pt x="0" y="27"/>
                    </a:cubicBezTo>
                    <a:cubicBezTo>
                      <a:pt x="3" y="31"/>
                      <a:pt x="8" y="31"/>
                      <a:pt x="9" y="37"/>
                    </a:cubicBezTo>
                    <a:cubicBezTo>
                      <a:pt x="9" y="38"/>
                      <a:pt x="11" y="39"/>
                      <a:pt x="12" y="40"/>
                    </a:cubicBezTo>
                    <a:cubicBezTo>
                      <a:pt x="17" y="41"/>
                      <a:pt x="21" y="42"/>
                      <a:pt x="25" y="40"/>
                    </a:cubicBezTo>
                    <a:cubicBezTo>
                      <a:pt x="25" y="40"/>
                      <a:pt x="25" y="40"/>
                      <a:pt x="25" y="4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688"/>
              <p:cNvSpPr/>
              <p:nvPr/>
            </p:nvSpPr>
            <p:spPr bwMode="auto">
              <a:xfrm>
                <a:off x="4603" y="1927"/>
                <a:ext cx="35" cy="13"/>
              </a:xfrm>
              <a:custGeom>
                <a:avLst/>
                <a:gdLst>
                  <a:gd name="T0" fmla="*/ 13 w 13"/>
                  <a:gd name="T1" fmla="*/ 4 h 5"/>
                  <a:gd name="T2" fmla="*/ 13 w 13"/>
                  <a:gd name="T3" fmla="*/ 4 h 5"/>
                  <a:gd name="T4" fmla="*/ 13 w 13"/>
                  <a:gd name="T5" fmla="*/ 4 h 5"/>
                  <a:gd name="T6" fmla="*/ 13 w 13"/>
                  <a:gd name="T7" fmla="*/ 4 h 5"/>
                  <a:gd name="T8" fmla="*/ 10 w 13"/>
                  <a:gd name="T9" fmla="*/ 2 h 5"/>
                  <a:gd name="T10" fmla="*/ 9 w 13"/>
                  <a:gd name="T11" fmla="*/ 2 h 5"/>
                  <a:gd name="T12" fmla="*/ 5 w 13"/>
                  <a:gd name="T13" fmla="*/ 1 h 5"/>
                  <a:gd name="T14" fmla="*/ 1 w 13"/>
                  <a:gd name="T15" fmla="*/ 3 h 5"/>
                  <a:gd name="T16" fmla="*/ 1 w 13"/>
                  <a:gd name="T17" fmla="*/ 4 h 5"/>
                  <a:gd name="T18" fmla="*/ 3 w 13"/>
                  <a:gd name="T19" fmla="*/ 4 h 5"/>
                  <a:gd name="T20" fmla="*/ 7 w 13"/>
                  <a:gd name="T21" fmla="*/ 5 h 5"/>
                  <a:gd name="T22" fmla="*/ 12 w 13"/>
                  <a:gd name="T23" fmla="*/ 5 h 5"/>
                  <a:gd name="T24" fmla="*/ 13 w 13"/>
                  <a:gd name="T2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5">
                    <a:moveTo>
                      <a:pt x="13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3"/>
                      <a:pt x="11" y="2"/>
                      <a:pt x="10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8" y="1"/>
                      <a:pt x="7" y="0"/>
                      <a:pt x="5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5" y="4"/>
                      <a:pt x="6" y="4"/>
                      <a:pt x="7" y="5"/>
                    </a:cubicBezTo>
                    <a:cubicBezTo>
                      <a:pt x="9" y="5"/>
                      <a:pt x="11" y="3"/>
                      <a:pt x="12" y="5"/>
                    </a:cubicBezTo>
                    <a:cubicBezTo>
                      <a:pt x="12" y="5"/>
                      <a:pt x="13" y="5"/>
                      <a:pt x="13" y="4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689"/>
              <p:cNvSpPr/>
              <p:nvPr/>
            </p:nvSpPr>
            <p:spPr bwMode="auto">
              <a:xfrm>
                <a:off x="4571" y="1932"/>
                <a:ext cx="30" cy="25"/>
              </a:xfrm>
              <a:custGeom>
                <a:avLst/>
                <a:gdLst>
                  <a:gd name="T0" fmla="*/ 1 w 11"/>
                  <a:gd name="T1" fmla="*/ 9 h 9"/>
                  <a:gd name="T2" fmla="*/ 1 w 11"/>
                  <a:gd name="T3" fmla="*/ 7 h 9"/>
                  <a:gd name="T4" fmla="*/ 6 w 11"/>
                  <a:gd name="T5" fmla="*/ 5 h 9"/>
                  <a:gd name="T6" fmla="*/ 10 w 11"/>
                  <a:gd name="T7" fmla="*/ 1 h 9"/>
                  <a:gd name="T8" fmla="*/ 10 w 11"/>
                  <a:gd name="T9" fmla="*/ 0 h 9"/>
                  <a:gd name="T10" fmla="*/ 6 w 11"/>
                  <a:gd name="T11" fmla="*/ 1 h 9"/>
                  <a:gd name="T12" fmla="*/ 2 w 11"/>
                  <a:gd name="T13" fmla="*/ 2 h 9"/>
                  <a:gd name="T14" fmla="*/ 0 w 11"/>
                  <a:gd name="T15" fmla="*/ 7 h 9"/>
                  <a:gd name="T16" fmla="*/ 0 w 11"/>
                  <a:gd name="T17" fmla="*/ 9 h 9"/>
                  <a:gd name="T18" fmla="*/ 0 w 11"/>
                  <a:gd name="T19" fmla="*/ 9 h 9"/>
                  <a:gd name="T20" fmla="*/ 0 w 11"/>
                  <a:gd name="T21" fmla="*/ 9 h 9"/>
                  <a:gd name="T22" fmla="*/ 0 w 11"/>
                  <a:gd name="T23" fmla="*/ 9 h 9"/>
                  <a:gd name="T24" fmla="*/ 1 w 11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2" y="6"/>
                      <a:pt x="5" y="6"/>
                      <a:pt x="6" y="5"/>
                    </a:cubicBezTo>
                    <a:cubicBezTo>
                      <a:pt x="7" y="4"/>
                      <a:pt x="8" y="2"/>
                      <a:pt x="10" y="1"/>
                    </a:cubicBezTo>
                    <a:cubicBezTo>
                      <a:pt x="11" y="1"/>
                      <a:pt x="11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4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690"/>
              <p:cNvSpPr/>
              <p:nvPr/>
            </p:nvSpPr>
            <p:spPr bwMode="auto">
              <a:xfrm>
                <a:off x="4518" y="1986"/>
                <a:ext cx="51" cy="24"/>
              </a:xfrm>
              <a:custGeom>
                <a:avLst/>
                <a:gdLst>
                  <a:gd name="T0" fmla="*/ 1 w 19"/>
                  <a:gd name="T1" fmla="*/ 9 h 9"/>
                  <a:gd name="T2" fmla="*/ 4 w 19"/>
                  <a:gd name="T3" fmla="*/ 6 h 9"/>
                  <a:gd name="T4" fmla="*/ 8 w 19"/>
                  <a:gd name="T5" fmla="*/ 6 h 9"/>
                  <a:gd name="T6" fmla="*/ 12 w 19"/>
                  <a:gd name="T7" fmla="*/ 4 h 9"/>
                  <a:gd name="T8" fmla="*/ 13 w 19"/>
                  <a:gd name="T9" fmla="*/ 5 h 9"/>
                  <a:gd name="T10" fmla="*/ 18 w 19"/>
                  <a:gd name="T11" fmla="*/ 3 h 9"/>
                  <a:gd name="T12" fmla="*/ 18 w 19"/>
                  <a:gd name="T13" fmla="*/ 2 h 9"/>
                  <a:gd name="T14" fmla="*/ 15 w 19"/>
                  <a:gd name="T15" fmla="*/ 1 h 9"/>
                  <a:gd name="T16" fmla="*/ 12 w 19"/>
                  <a:gd name="T17" fmla="*/ 0 h 9"/>
                  <a:gd name="T18" fmla="*/ 7 w 19"/>
                  <a:gd name="T19" fmla="*/ 2 h 9"/>
                  <a:gd name="T20" fmla="*/ 0 w 19"/>
                  <a:gd name="T21" fmla="*/ 9 h 9"/>
                  <a:gd name="T22" fmla="*/ 1 w 19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9">
                    <a:moveTo>
                      <a:pt x="1" y="9"/>
                    </a:moveTo>
                    <a:cubicBezTo>
                      <a:pt x="2" y="7"/>
                      <a:pt x="3" y="7"/>
                      <a:pt x="4" y="6"/>
                    </a:cubicBezTo>
                    <a:cubicBezTo>
                      <a:pt x="5" y="5"/>
                      <a:pt x="7" y="6"/>
                      <a:pt x="8" y="6"/>
                    </a:cubicBezTo>
                    <a:cubicBezTo>
                      <a:pt x="9" y="6"/>
                      <a:pt x="12" y="3"/>
                      <a:pt x="12" y="4"/>
                    </a:cubicBezTo>
                    <a:cubicBezTo>
                      <a:pt x="12" y="4"/>
                      <a:pt x="13" y="5"/>
                      <a:pt x="13" y="5"/>
                    </a:cubicBezTo>
                    <a:cubicBezTo>
                      <a:pt x="15" y="4"/>
                      <a:pt x="16" y="3"/>
                      <a:pt x="18" y="3"/>
                    </a:cubicBezTo>
                    <a:cubicBezTo>
                      <a:pt x="18" y="3"/>
                      <a:pt x="19" y="3"/>
                      <a:pt x="18" y="2"/>
                    </a:cubicBezTo>
                    <a:cubicBezTo>
                      <a:pt x="17" y="1"/>
                      <a:pt x="16" y="1"/>
                      <a:pt x="15" y="1"/>
                    </a:cubicBezTo>
                    <a:cubicBezTo>
                      <a:pt x="14" y="0"/>
                      <a:pt x="13" y="0"/>
                      <a:pt x="12" y="0"/>
                    </a:cubicBezTo>
                    <a:cubicBezTo>
                      <a:pt x="11" y="0"/>
                      <a:pt x="8" y="1"/>
                      <a:pt x="7" y="2"/>
                    </a:cubicBezTo>
                    <a:cubicBezTo>
                      <a:pt x="3" y="3"/>
                      <a:pt x="0" y="4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C5EC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691"/>
              <p:cNvSpPr/>
              <p:nvPr/>
            </p:nvSpPr>
            <p:spPr bwMode="auto">
              <a:xfrm>
                <a:off x="4529" y="2034"/>
                <a:ext cx="155" cy="131"/>
              </a:xfrm>
              <a:custGeom>
                <a:avLst/>
                <a:gdLst>
                  <a:gd name="T0" fmla="*/ 49 w 58"/>
                  <a:gd name="T1" fmla="*/ 41 h 49"/>
                  <a:gd name="T2" fmla="*/ 49 w 58"/>
                  <a:gd name="T3" fmla="*/ 40 h 49"/>
                  <a:gd name="T4" fmla="*/ 40 w 58"/>
                  <a:gd name="T5" fmla="*/ 41 h 49"/>
                  <a:gd name="T6" fmla="*/ 39 w 58"/>
                  <a:gd name="T7" fmla="*/ 40 h 49"/>
                  <a:gd name="T8" fmla="*/ 36 w 58"/>
                  <a:gd name="T9" fmla="*/ 33 h 49"/>
                  <a:gd name="T10" fmla="*/ 40 w 58"/>
                  <a:gd name="T11" fmla="*/ 25 h 49"/>
                  <a:gd name="T12" fmla="*/ 47 w 58"/>
                  <a:gd name="T13" fmla="*/ 33 h 49"/>
                  <a:gd name="T14" fmla="*/ 48 w 58"/>
                  <a:gd name="T15" fmla="*/ 33 h 49"/>
                  <a:gd name="T16" fmla="*/ 52 w 58"/>
                  <a:gd name="T17" fmla="*/ 30 h 49"/>
                  <a:gd name="T18" fmla="*/ 52 w 58"/>
                  <a:gd name="T19" fmla="*/ 30 h 49"/>
                  <a:gd name="T20" fmla="*/ 50 w 58"/>
                  <a:gd name="T21" fmla="*/ 22 h 49"/>
                  <a:gd name="T22" fmla="*/ 52 w 58"/>
                  <a:gd name="T23" fmla="*/ 19 h 49"/>
                  <a:gd name="T24" fmla="*/ 56 w 58"/>
                  <a:gd name="T25" fmla="*/ 20 h 49"/>
                  <a:gd name="T26" fmla="*/ 57 w 58"/>
                  <a:gd name="T27" fmla="*/ 19 h 49"/>
                  <a:gd name="T28" fmla="*/ 42 w 58"/>
                  <a:gd name="T29" fmla="*/ 8 h 49"/>
                  <a:gd name="T30" fmla="*/ 47 w 58"/>
                  <a:gd name="T31" fmla="*/ 5 h 49"/>
                  <a:gd name="T32" fmla="*/ 49 w 58"/>
                  <a:gd name="T33" fmla="*/ 4 h 49"/>
                  <a:gd name="T34" fmla="*/ 54 w 58"/>
                  <a:gd name="T35" fmla="*/ 5 h 49"/>
                  <a:gd name="T36" fmla="*/ 56 w 58"/>
                  <a:gd name="T37" fmla="*/ 6 h 49"/>
                  <a:gd name="T38" fmla="*/ 57 w 58"/>
                  <a:gd name="T39" fmla="*/ 5 h 49"/>
                  <a:gd name="T40" fmla="*/ 55 w 58"/>
                  <a:gd name="T41" fmla="*/ 4 h 49"/>
                  <a:gd name="T42" fmla="*/ 54 w 58"/>
                  <a:gd name="T43" fmla="*/ 3 h 49"/>
                  <a:gd name="T44" fmla="*/ 51 w 58"/>
                  <a:gd name="T45" fmla="*/ 2 h 49"/>
                  <a:gd name="T46" fmla="*/ 50 w 58"/>
                  <a:gd name="T47" fmla="*/ 2 h 49"/>
                  <a:gd name="T48" fmla="*/ 48 w 58"/>
                  <a:gd name="T49" fmla="*/ 0 h 49"/>
                  <a:gd name="T50" fmla="*/ 46 w 58"/>
                  <a:gd name="T51" fmla="*/ 0 h 49"/>
                  <a:gd name="T52" fmla="*/ 45 w 58"/>
                  <a:gd name="T53" fmla="*/ 0 h 49"/>
                  <a:gd name="T54" fmla="*/ 45 w 58"/>
                  <a:gd name="T55" fmla="*/ 0 h 49"/>
                  <a:gd name="T56" fmla="*/ 45 w 58"/>
                  <a:gd name="T57" fmla="*/ 0 h 49"/>
                  <a:gd name="T58" fmla="*/ 43 w 58"/>
                  <a:gd name="T59" fmla="*/ 0 h 49"/>
                  <a:gd name="T60" fmla="*/ 43 w 58"/>
                  <a:gd name="T61" fmla="*/ 0 h 49"/>
                  <a:gd name="T62" fmla="*/ 41 w 58"/>
                  <a:gd name="T63" fmla="*/ 1 h 49"/>
                  <a:gd name="T64" fmla="*/ 41 w 58"/>
                  <a:gd name="T65" fmla="*/ 1 h 49"/>
                  <a:gd name="T66" fmla="*/ 35 w 58"/>
                  <a:gd name="T67" fmla="*/ 5 h 49"/>
                  <a:gd name="T68" fmla="*/ 33 w 58"/>
                  <a:gd name="T69" fmla="*/ 4 h 49"/>
                  <a:gd name="T70" fmla="*/ 33 w 58"/>
                  <a:gd name="T71" fmla="*/ 3 h 49"/>
                  <a:gd name="T72" fmla="*/ 23 w 58"/>
                  <a:gd name="T73" fmla="*/ 2 h 49"/>
                  <a:gd name="T74" fmla="*/ 16 w 58"/>
                  <a:gd name="T75" fmla="*/ 6 h 49"/>
                  <a:gd name="T76" fmla="*/ 6 w 58"/>
                  <a:gd name="T77" fmla="*/ 10 h 49"/>
                  <a:gd name="T78" fmla="*/ 6 w 58"/>
                  <a:gd name="T79" fmla="*/ 11 h 49"/>
                  <a:gd name="T80" fmla="*/ 3 w 58"/>
                  <a:gd name="T81" fmla="*/ 16 h 49"/>
                  <a:gd name="T82" fmla="*/ 1 w 58"/>
                  <a:gd name="T83" fmla="*/ 22 h 49"/>
                  <a:gd name="T84" fmla="*/ 5 w 58"/>
                  <a:gd name="T85" fmla="*/ 30 h 49"/>
                  <a:gd name="T86" fmla="*/ 5 w 58"/>
                  <a:gd name="T87" fmla="*/ 30 h 49"/>
                  <a:gd name="T88" fmla="*/ 8 w 58"/>
                  <a:gd name="T89" fmla="*/ 14 h 49"/>
                  <a:gd name="T90" fmla="*/ 14 w 58"/>
                  <a:gd name="T91" fmla="*/ 11 h 49"/>
                  <a:gd name="T92" fmla="*/ 23 w 58"/>
                  <a:gd name="T93" fmla="*/ 18 h 49"/>
                  <a:gd name="T94" fmla="*/ 24 w 58"/>
                  <a:gd name="T95" fmla="*/ 19 h 49"/>
                  <a:gd name="T96" fmla="*/ 26 w 58"/>
                  <a:gd name="T97" fmla="*/ 16 h 49"/>
                  <a:gd name="T98" fmla="*/ 28 w 58"/>
                  <a:gd name="T99" fmla="*/ 19 h 49"/>
                  <a:gd name="T100" fmla="*/ 28 w 58"/>
                  <a:gd name="T101" fmla="*/ 26 h 49"/>
                  <a:gd name="T102" fmla="*/ 20 w 58"/>
                  <a:gd name="T103" fmla="*/ 35 h 49"/>
                  <a:gd name="T104" fmla="*/ 20 w 58"/>
                  <a:gd name="T105" fmla="*/ 36 h 49"/>
                  <a:gd name="T106" fmla="*/ 25 w 58"/>
                  <a:gd name="T107" fmla="*/ 36 h 49"/>
                  <a:gd name="T108" fmla="*/ 29 w 58"/>
                  <a:gd name="T109" fmla="*/ 40 h 49"/>
                  <a:gd name="T110" fmla="*/ 32 w 58"/>
                  <a:gd name="T111" fmla="*/ 45 h 49"/>
                  <a:gd name="T112" fmla="*/ 49 w 58"/>
                  <a:gd name="T1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49">
                    <a:moveTo>
                      <a:pt x="49" y="41"/>
                    </a:moveTo>
                    <a:cubicBezTo>
                      <a:pt x="50" y="41"/>
                      <a:pt x="50" y="40"/>
                      <a:pt x="49" y="40"/>
                    </a:cubicBezTo>
                    <a:cubicBezTo>
                      <a:pt x="46" y="42"/>
                      <a:pt x="44" y="42"/>
                      <a:pt x="40" y="41"/>
                    </a:cubicBezTo>
                    <a:cubicBezTo>
                      <a:pt x="40" y="41"/>
                      <a:pt x="39" y="40"/>
                      <a:pt x="39" y="40"/>
                    </a:cubicBezTo>
                    <a:cubicBezTo>
                      <a:pt x="33" y="43"/>
                      <a:pt x="34" y="36"/>
                      <a:pt x="36" y="33"/>
                    </a:cubicBezTo>
                    <a:cubicBezTo>
                      <a:pt x="38" y="31"/>
                      <a:pt x="40" y="27"/>
                      <a:pt x="40" y="25"/>
                    </a:cubicBezTo>
                    <a:cubicBezTo>
                      <a:pt x="42" y="18"/>
                      <a:pt x="46" y="31"/>
                      <a:pt x="47" y="33"/>
                    </a:cubicBezTo>
                    <a:cubicBezTo>
                      <a:pt x="47" y="33"/>
                      <a:pt x="48" y="33"/>
                      <a:pt x="48" y="33"/>
                    </a:cubicBezTo>
                    <a:cubicBezTo>
                      <a:pt x="49" y="32"/>
                      <a:pt x="50" y="31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3" y="27"/>
                      <a:pt x="52" y="25"/>
                      <a:pt x="50" y="22"/>
                    </a:cubicBezTo>
                    <a:cubicBezTo>
                      <a:pt x="48" y="19"/>
                      <a:pt x="46" y="16"/>
                      <a:pt x="52" y="19"/>
                    </a:cubicBezTo>
                    <a:cubicBezTo>
                      <a:pt x="53" y="19"/>
                      <a:pt x="55" y="20"/>
                      <a:pt x="56" y="20"/>
                    </a:cubicBezTo>
                    <a:cubicBezTo>
                      <a:pt x="57" y="20"/>
                      <a:pt x="57" y="19"/>
                      <a:pt x="57" y="19"/>
                    </a:cubicBezTo>
                    <a:cubicBezTo>
                      <a:pt x="55" y="19"/>
                      <a:pt x="40" y="10"/>
                      <a:pt x="42" y="8"/>
                    </a:cubicBezTo>
                    <a:cubicBezTo>
                      <a:pt x="44" y="7"/>
                      <a:pt x="45" y="5"/>
                      <a:pt x="47" y="5"/>
                    </a:cubicBezTo>
                    <a:cubicBezTo>
                      <a:pt x="48" y="5"/>
                      <a:pt x="49" y="5"/>
                      <a:pt x="49" y="4"/>
                    </a:cubicBezTo>
                    <a:cubicBezTo>
                      <a:pt x="51" y="4"/>
                      <a:pt x="52" y="4"/>
                      <a:pt x="54" y="5"/>
                    </a:cubicBezTo>
                    <a:cubicBezTo>
                      <a:pt x="55" y="5"/>
                      <a:pt x="56" y="6"/>
                      <a:pt x="56" y="6"/>
                    </a:cubicBezTo>
                    <a:cubicBezTo>
                      <a:pt x="57" y="6"/>
                      <a:pt x="58" y="5"/>
                      <a:pt x="57" y="5"/>
                    </a:cubicBezTo>
                    <a:cubicBezTo>
                      <a:pt x="56" y="5"/>
                      <a:pt x="56" y="4"/>
                      <a:pt x="55" y="4"/>
                    </a:cubicBezTo>
                    <a:cubicBezTo>
                      <a:pt x="55" y="4"/>
                      <a:pt x="55" y="4"/>
                      <a:pt x="54" y="3"/>
                    </a:cubicBezTo>
                    <a:cubicBezTo>
                      <a:pt x="53" y="3"/>
                      <a:pt x="52" y="2"/>
                      <a:pt x="51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9" y="1"/>
                      <a:pt x="49" y="1"/>
                      <a:pt x="48" y="0"/>
                    </a:cubicBezTo>
                    <a:cubicBezTo>
                      <a:pt x="47" y="0"/>
                      <a:pt x="47" y="0"/>
                      <a:pt x="46" y="0"/>
                    </a:cubicBezTo>
                    <a:cubicBezTo>
                      <a:pt x="46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4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2" y="0"/>
                      <a:pt x="41" y="0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2" y="3"/>
                      <a:pt x="36" y="4"/>
                      <a:pt x="35" y="5"/>
                    </a:cubicBezTo>
                    <a:cubicBezTo>
                      <a:pt x="33" y="7"/>
                      <a:pt x="33" y="7"/>
                      <a:pt x="33" y="4"/>
                    </a:cubicBezTo>
                    <a:cubicBezTo>
                      <a:pt x="34" y="4"/>
                      <a:pt x="33" y="3"/>
                      <a:pt x="33" y="3"/>
                    </a:cubicBezTo>
                    <a:cubicBezTo>
                      <a:pt x="28" y="4"/>
                      <a:pt x="27" y="0"/>
                      <a:pt x="23" y="2"/>
                    </a:cubicBezTo>
                    <a:cubicBezTo>
                      <a:pt x="21" y="4"/>
                      <a:pt x="19" y="5"/>
                      <a:pt x="16" y="6"/>
                    </a:cubicBezTo>
                    <a:cubicBezTo>
                      <a:pt x="12" y="6"/>
                      <a:pt x="9" y="9"/>
                      <a:pt x="6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8" y="12"/>
                      <a:pt x="4" y="15"/>
                      <a:pt x="3" y="16"/>
                    </a:cubicBezTo>
                    <a:cubicBezTo>
                      <a:pt x="1" y="18"/>
                      <a:pt x="1" y="20"/>
                      <a:pt x="1" y="22"/>
                    </a:cubicBezTo>
                    <a:cubicBezTo>
                      <a:pt x="0" y="25"/>
                      <a:pt x="2" y="29"/>
                      <a:pt x="5" y="30"/>
                    </a:cubicBezTo>
                    <a:cubicBezTo>
                      <a:pt x="5" y="31"/>
                      <a:pt x="6" y="30"/>
                      <a:pt x="5" y="30"/>
                    </a:cubicBezTo>
                    <a:cubicBezTo>
                      <a:pt x="2" y="24"/>
                      <a:pt x="3" y="18"/>
                      <a:pt x="8" y="14"/>
                    </a:cubicBezTo>
                    <a:cubicBezTo>
                      <a:pt x="10" y="12"/>
                      <a:pt x="12" y="11"/>
                      <a:pt x="14" y="11"/>
                    </a:cubicBezTo>
                    <a:cubicBezTo>
                      <a:pt x="19" y="9"/>
                      <a:pt x="30" y="8"/>
                      <a:pt x="23" y="18"/>
                    </a:cubicBezTo>
                    <a:cubicBezTo>
                      <a:pt x="22" y="19"/>
                      <a:pt x="23" y="20"/>
                      <a:pt x="24" y="19"/>
                    </a:cubicBezTo>
                    <a:cubicBezTo>
                      <a:pt x="25" y="18"/>
                      <a:pt x="25" y="18"/>
                      <a:pt x="26" y="16"/>
                    </a:cubicBezTo>
                    <a:cubicBezTo>
                      <a:pt x="28" y="13"/>
                      <a:pt x="28" y="17"/>
                      <a:pt x="28" y="19"/>
                    </a:cubicBezTo>
                    <a:cubicBezTo>
                      <a:pt x="28" y="22"/>
                      <a:pt x="30" y="22"/>
                      <a:pt x="28" y="26"/>
                    </a:cubicBezTo>
                    <a:cubicBezTo>
                      <a:pt x="26" y="30"/>
                      <a:pt x="25" y="34"/>
                      <a:pt x="20" y="35"/>
                    </a:cubicBezTo>
                    <a:cubicBezTo>
                      <a:pt x="19" y="36"/>
                      <a:pt x="19" y="37"/>
                      <a:pt x="20" y="36"/>
                    </a:cubicBezTo>
                    <a:cubicBezTo>
                      <a:pt x="23" y="36"/>
                      <a:pt x="22" y="36"/>
                      <a:pt x="25" y="36"/>
                    </a:cubicBezTo>
                    <a:cubicBezTo>
                      <a:pt x="30" y="34"/>
                      <a:pt x="29" y="37"/>
                      <a:pt x="29" y="40"/>
                    </a:cubicBezTo>
                    <a:cubicBezTo>
                      <a:pt x="29" y="42"/>
                      <a:pt x="30" y="45"/>
                      <a:pt x="32" y="45"/>
                    </a:cubicBezTo>
                    <a:cubicBezTo>
                      <a:pt x="39" y="49"/>
                      <a:pt x="44" y="45"/>
                      <a:pt x="49" y="4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692"/>
              <p:cNvSpPr/>
              <p:nvPr/>
            </p:nvSpPr>
            <p:spPr bwMode="auto">
              <a:xfrm>
                <a:off x="4595" y="2013"/>
                <a:ext cx="41" cy="53"/>
              </a:xfrm>
              <a:custGeom>
                <a:avLst/>
                <a:gdLst>
                  <a:gd name="T0" fmla="*/ 10 w 15"/>
                  <a:gd name="T1" fmla="*/ 19 h 20"/>
                  <a:gd name="T2" fmla="*/ 13 w 15"/>
                  <a:gd name="T3" fmla="*/ 18 h 20"/>
                  <a:gd name="T4" fmla="*/ 13 w 15"/>
                  <a:gd name="T5" fmla="*/ 10 h 20"/>
                  <a:gd name="T6" fmla="*/ 13 w 15"/>
                  <a:gd name="T7" fmla="*/ 7 h 20"/>
                  <a:gd name="T8" fmla="*/ 9 w 15"/>
                  <a:gd name="T9" fmla="*/ 3 h 20"/>
                  <a:gd name="T10" fmla="*/ 1 w 15"/>
                  <a:gd name="T11" fmla="*/ 7 h 20"/>
                  <a:gd name="T12" fmla="*/ 0 w 15"/>
                  <a:gd name="T13" fmla="*/ 13 h 20"/>
                  <a:gd name="T14" fmla="*/ 2 w 15"/>
                  <a:gd name="T15" fmla="*/ 18 h 20"/>
                  <a:gd name="T16" fmla="*/ 7 w 15"/>
                  <a:gd name="T17" fmla="*/ 20 h 20"/>
                  <a:gd name="T18" fmla="*/ 10 w 15"/>
                  <a:gd name="T19" fmla="*/ 19 h 20"/>
                  <a:gd name="T20" fmla="*/ 10 w 15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10" y="19"/>
                    </a:moveTo>
                    <a:cubicBezTo>
                      <a:pt x="11" y="19"/>
                      <a:pt x="12" y="19"/>
                      <a:pt x="13" y="18"/>
                    </a:cubicBezTo>
                    <a:cubicBezTo>
                      <a:pt x="14" y="15"/>
                      <a:pt x="15" y="12"/>
                      <a:pt x="13" y="10"/>
                    </a:cubicBezTo>
                    <a:cubicBezTo>
                      <a:pt x="13" y="9"/>
                      <a:pt x="13" y="8"/>
                      <a:pt x="13" y="7"/>
                    </a:cubicBezTo>
                    <a:cubicBezTo>
                      <a:pt x="12" y="5"/>
                      <a:pt x="11" y="4"/>
                      <a:pt x="9" y="3"/>
                    </a:cubicBezTo>
                    <a:cubicBezTo>
                      <a:pt x="5" y="0"/>
                      <a:pt x="2" y="3"/>
                      <a:pt x="1" y="7"/>
                    </a:cubicBezTo>
                    <a:cubicBezTo>
                      <a:pt x="1" y="9"/>
                      <a:pt x="1" y="11"/>
                      <a:pt x="0" y="13"/>
                    </a:cubicBezTo>
                    <a:cubicBezTo>
                      <a:pt x="0" y="15"/>
                      <a:pt x="0" y="17"/>
                      <a:pt x="2" y="18"/>
                    </a:cubicBezTo>
                    <a:cubicBezTo>
                      <a:pt x="3" y="20"/>
                      <a:pt x="5" y="20"/>
                      <a:pt x="7" y="20"/>
                    </a:cubicBezTo>
                    <a:cubicBezTo>
                      <a:pt x="8" y="20"/>
                      <a:pt x="9" y="20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</a:path>
                </a:pathLst>
              </a:custGeom>
              <a:solidFill>
                <a:srgbClr val="EDDA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693"/>
              <p:cNvSpPr/>
              <p:nvPr/>
            </p:nvSpPr>
            <p:spPr bwMode="auto">
              <a:xfrm>
                <a:off x="4595" y="2018"/>
                <a:ext cx="35" cy="48"/>
              </a:xfrm>
              <a:custGeom>
                <a:avLst/>
                <a:gdLst>
                  <a:gd name="T0" fmla="*/ 11 w 13"/>
                  <a:gd name="T1" fmla="*/ 16 h 18"/>
                  <a:gd name="T2" fmla="*/ 9 w 13"/>
                  <a:gd name="T3" fmla="*/ 13 h 18"/>
                  <a:gd name="T4" fmla="*/ 8 w 13"/>
                  <a:gd name="T5" fmla="*/ 13 h 18"/>
                  <a:gd name="T6" fmla="*/ 8 w 13"/>
                  <a:gd name="T7" fmla="*/ 10 h 18"/>
                  <a:gd name="T8" fmla="*/ 8 w 13"/>
                  <a:gd name="T9" fmla="*/ 10 h 18"/>
                  <a:gd name="T10" fmla="*/ 8 w 13"/>
                  <a:gd name="T11" fmla="*/ 6 h 18"/>
                  <a:gd name="T12" fmla="*/ 9 w 13"/>
                  <a:gd name="T13" fmla="*/ 2 h 18"/>
                  <a:gd name="T14" fmla="*/ 3 w 13"/>
                  <a:gd name="T15" fmla="*/ 2 h 18"/>
                  <a:gd name="T16" fmla="*/ 3 w 13"/>
                  <a:gd name="T17" fmla="*/ 5 h 18"/>
                  <a:gd name="T18" fmla="*/ 2 w 13"/>
                  <a:gd name="T19" fmla="*/ 9 h 18"/>
                  <a:gd name="T20" fmla="*/ 4 w 13"/>
                  <a:gd name="T21" fmla="*/ 17 h 18"/>
                  <a:gd name="T22" fmla="*/ 11 w 13"/>
                  <a:gd name="T2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8">
                    <a:moveTo>
                      <a:pt x="11" y="16"/>
                    </a:moveTo>
                    <a:cubicBezTo>
                      <a:pt x="13" y="15"/>
                      <a:pt x="11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2"/>
                      <a:pt x="7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8"/>
                      <a:pt x="8" y="7"/>
                      <a:pt x="8" y="6"/>
                    </a:cubicBezTo>
                    <a:cubicBezTo>
                      <a:pt x="9" y="4"/>
                      <a:pt x="10" y="3"/>
                      <a:pt x="9" y="2"/>
                    </a:cubicBezTo>
                    <a:cubicBezTo>
                      <a:pt x="7" y="0"/>
                      <a:pt x="4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3" y="12"/>
                      <a:pt x="0" y="16"/>
                      <a:pt x="4" y="17"/>
                    </a:cubicBezTo>
                    <a:cubicBezTo>
                      <a:pt x="6" y="18"/>
                      <a:pt x="10" y="18"/>
                      <a:pt x="11" y="16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694"/>
              <p:cNvSpPr/>
              <p:nvPr/>
            </p:nvSpPr>
            <p:spPr bwMode="auto">
              <a:xfrm>
                <a:off x="4606" y="2037"/>
                <a:ext cx="16" cy="24"/>
              </a:xfrm>
              <a:custGeom>
                <a:avLst/>
                <a:gdLst>
                  <a:gd name="T0" fmla="*/ 4 w 6"/>
                  <a:gd name="T1" fmla="*/ 3 h 9"/>
                  <a:gd name="T2" fmla="*/ 5 w 6"/>
                  <a:gd name="T3" fmla="*/ 2 h 9"/>
                  <a:gd name="T4" fmla="*/ 6 w 6"/>
                  <a:gd name="T5" fmla="*/ 2 h 9"/>
                  <a:gd name="T6" fmla="*/ 5 w 6"/>
                  <a:gd name="T7" fmla="*/ 0 h 9"/>
                  <a:gd name="T8" fmla="*/ 5 w 6"/>
                  <a:gd name="T9" fmla="*/ 0 h 9"/>
                  <a:gd name="T10" fmla="*/ 3 w 6"/>
                  <a:gd name="T11" fmla="*/ 0 h 9"/>
                  <a:gd name="T12" fmla="*/ 2 w 6"/>
                  <a:gd name="T13" fmla="*/ 1 h 9"/>
                  <a:gd name="T14" fmla="*/ 2 w 6"/>
                  <a:gd name="T15" fmla="*/ 2 h 9"/>
                  <a:gd name="T16" fmla="*/ 1 w 6"/>
                  <a:gd name="T17" fmla="*/ 5 h 9"/>
                  <a:gd name="T18" fmla="*/ 2 w 6"/>
                  <a:gd name="T19" fmla="*/ 7 h 9"/>
                  <a:gd name="T20" fmla="*/ 4 w 6"/>
                  <a:gd name="T2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4" y="3"/>
                    </a:move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4" y="9"/>
                      <a:pt x="4" y="5"/>
                      <a:pt x="4" y="3"/>
                    </a:cubicBezTo>
                    <a:close/>
                  </a:path>
                </a:pathLst>
              </a:custGeom>
              <a:solidFill>
                <a:srgbClr val="B37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695"/>
              <p:cNvSpPr/>
              <p:nvPr/>
            </p:nvSpPr>
            <p:spPr bwMode="auto">
              <a:xfrm>
                <a:off x="4515" y="2125"/>
                <a:ext cx="193" cy="241"/>
              </a:xfrm>
              <a:custGeom>
                <a:avLst/>
                <a:gdLst>
                  <a:gd name="T0" fmla="*/ 46 w 72"/>
                  <a:gd name="T1" fmla="*/ 77 h 90"/>
                  <a:gd name="T2" fmla="*/ 45 w 72"/>
                  <a:gd name="T3" fmla="*/ 60 h 90"/>
                  <a:gd name="T4" fmla="*/ 61 w 72"/>
                  <a:gd name="T5" fmla="*/ 60 h 90"/>
                  <a:gd name="T6" fmla="*/ 64 w 72"/>
                  <a:gd name="T7" fmla="*/ 36 h 90"/>
                  <a:gd name="T8" fmla="*/ 42 w 72"/>
                  <a:gd name="T9" fmla="*/ 28 h 90"/>
                  <a:gd name="T10" fmla="*/ 41 w 72"/>
                  <a:gd name="T11" fmla="*/ 28 h 90"/>
                  <a:gd name="T12" fmla="*/ 43 w 72"/>
                  <a:gd name="T13" fmla="*/ 25 h 90"/>
                  <a:gd name="T14" fmla="*/ 46 w 72"/>
                  <a:gd name="T15" fmla="*/ 21 h 90"/>
                  <a:gd name="T16" fmla="*/ 48 w 72"/>
                  <a:gd name="T17" fmla="*/ 15 h 90"/>
                  <a:gd name="T18" fmla="*/ 44 w 72"/>
                  <a:gd name="T19" fmla="*/ 3 h 90"/>
                  <a:gd name="T20" fmla="*/ 27 w 72"/>
                  <a:gd name="T21" fmla="*/ 17 h 90"/>
                  <a:gd name="T22" fmla="*/ 12 w 72"/>
                  <a:gd name="T23" fmla="*/ 13 h 90"/>
                  <a:gd name="T24" fmla="*/ 2 w 72"/>
                  <a:gd name="T25" fmla="*/ 24 h 90"/>
                  <a:gd name="T26" fmla="*/ 5 w 72"/>
                  <a:gd name="T27" fmla="*/ 36 h 90"/>
                  <a:gd name="T28" fmla="*/ 10 w 72"/>
                  <a:gd name="T29" fmla="*/ 38 h 90"/>
                  <a:gd name="T30" fmla="*/ 15 w 72"/>
                  <a:gd name="T31" fmla="*/ 38 h 90"/>
                  <a:gd name="T32" fmla="*/ 17 w 72"/>
                  <a:gd name="T33" fmla="*/ 39 h 90"/>
                  <a:gd name="T34" fmla="*/ 7 w 72"/>
                  <a:gd name="T35" fmla="*/ 70 h 90"/>
                  <a:gd name="T36" fmla="*/ 18 w 72"/>
                  <a:gd name="T37" fmla="*/ 75 h 90"/>
                  <a:gd name="T38" fmla="*/ 23 w 72"/>
                  <a:gd name="T39" fmla="*/ 72 h 90"/>
                  <a:gd name="T40" fmla="*/ 27 w 72"/>
                  <a:gd name="T41" fmla="*/ 68 h 90"/>
                  <a:gd name="T42" fmla="*/ 29 w 72"/>
                  <a:gd name="T43" fmla="*/ 78 h 90"/>
                  <a:gd name="T44" fmla="*/ 46 w 72"/>
                  <a:gd name="T45" fmla="*/ 7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2" h="90">
                    <a:moveTo>
                      <a:pt x="46" y="77"/>
                    </a:moveTo>
                    <a:cubicBezTo>
                      <a:pt x="47" y="73"/>
                      <a:pt x="49" y="63"/>
                      <a:pt x="45" y="60"/>
                    </a:cubicBezTo>
                    <a:cubicBezTo>
                      <a:pt x="49" y="63"/>
                      <a:pt x="56" y="63"/>
                      <a:pt x="61" y="60"/>
                    </a:cubicBezTo>
                    <a:cubicBezTo>
                      <a:pt x="72" y="56"/>
                      <a:pt x="65" y="44"/>
                      <a:pt x="64" y="36"/>
                    </a:cubicBezTo>
                    <a:cubicBezTo>
                      <a:pt x="62" y="25"/>
                      <a:pt x="50" y="24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7"/>
                      <a:pt x="42" y="26"/>
                      <a:pt x="43" y="25"/>
                    </a:cubicBezTo>
                    <a:cubicBezTo>
                      <a:pt x="44" y="24"/>
                      <a:pt x="45" y="22"/>
                      <a:pt x="46" y="21"/>
                    </a:cubicBezTo>
                    <a:cubicBezTo>
                      <a:pt x="48" y="19"/>
                      <a:pt x="48" y="17"/>
                      <a:pt x="48" y="15"/>
                    </a:cubicBezTo>
                    <a:cubicBezTo>
                      <a:pt x="49" y="11"/>
                      <a:pt x="48" y="4"/>
                      <a:pt x="44" y="3"/>
                    </a:cubicBezTo>
                    <a:cubicBezTo>
                      <a:pt x="37" y="0"/>
                      <a:pt x="28" y="10"/>
                      <a:pt x="27" y="17"/>
                    </a:cubicBezTo>
                    <a:cubicBezTo>
                      <a:pt x="27" y="13"/>
                      <a:pt x="15" y="13"/>
                      <a:pt x="12" y="13"/>
                    </a:cubicBezTo>
                    <a:cubicBezTo>
                      <a:pt x="5" y="13"/>
                      <a:pt x="3" y="17"/>
                      <a:pt x="2" y="24"/>
                    </a:cubicBezTo>
                    <a:cubicBezTo>
                      <a:pt x="1" y="27"/>
                      <a:pt x="2" y="34"/>
                      <a:pt x="5" y="36"/>
                    </a:cubicBezTo>
                    <a:cubicBezTo>
                      <a:pt x="7" y="37"/>
                      <a:pt x="8" y="37"/>
                      <a:pt x="10" y="38"/>
                    </a:cubicBezTo>
                    <a:cubicBezTo>
                      <a:pt x="12" y="38"/>
                      <a:pt x="14" y="38"/>
                      <a:pt x="15" y="38"/>
                    </a:cubicBezTo>
                    <a:cubicBezTo>
                      <a:pt x="17" y="38"/>
                      <a:pt x="20" y="38"/>
                      <a:pt x="17" y="39"/>
                    </a:cubicBezTo>
                    <a:cubicBezTo>
                      <a:pt x="5" y="45"/>
                      <a:pt x="0" y="59"/>
                      <a:pt x="7" y="70"/>
                    </a:cubicBezTo>
                    <a:cubicBezTo>
                      <a:pt x="10" y="74"/>
                      <a:pt x="13" y="76"/>
                      <a:pt x="18" y="75"/>
                    </a:cubicBezTo>
                    <a:cubicBezTo>
                      <a:pt x="19" y="75"/>
                      <a:pt x="22" y="73"/>
                      <a:pt x="23" y="72"/>
                    </a:cubicBezTo>
                    <a:cubicBezTo>
                      <a:pt x="23" y="71"/>
                      <a:pt x="27" y="67"/>
                      <a:pt x="27" y="68"/>
                    </a:cubicBezTo>
                    <a:cubicBezTo>
                      <a:pt x="28" y="71"/>
                      <a:pt x="28" y="75"/>
                      <a:pt x="29" y="78"/>
                    </a:cubicBezTo>
                    <a:cubicBezTo>
                      <a:pt x="32" y="90"/>
                      <a:pt x="44" y="87"/>
                      <a:pt x="46" y="77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696"/>
              <p:cNvSpPr/>
              <p:nvPr/>
            </p:nvSpPr>
            <p:spPr bwMode="auto">
              <a:xfrm>
                <a:off x="4537" y="2254"/>
                <a:ext cx="72" cy="85"/>
              </a:xfrm>
              <a:custGeom>
                <a:avLst/>
                <a:gdLst>
                  <a:gd name="T0" fmla="*/ 19 w 27"/>
                  <a:gd name="T1" fmla="*/ 18 h 32"/>
                  <a:gd name="T2" fmla="*/ 21 w 27"/>
                  <a:gd name="T3" fmla="*/ 10 h 32"/>
                  <a:gd name="T4" fmla="*/ 21 w 27"/>
                  <a:gd name="T5" fmla="*/ 9 h 32"/>
                  <a:gd name="T6" fmla="*/ 21 w 27"/>
                  <a:gd name="T7" fmla="*/ 8 h 32"/>
                  <a:gd name="T8" fmla="*/ 23 w 27"/>
                  <a:gd name="T9" fmla="*/ 5 h 32"/>
                  <a:gd name="T10" fmla="*/ 26 w 27"/>
                  <a:gd name="T11" fmla="*/ 2 h 32"/>
                  <a:gd name="T12" fmla="*/ 25 w 27"/>
                  <a:gd name="T13" fmla="*/ 1 h 32"/>
                  <a:gd name="T14" fmla="*/ 25 w 27"/>
                  <a:gd name="T15" fmla="*/ 1 h 32"/>
                  <a:gd name="T16" fmla="*/ 25 w 27"/>
                  <a:gd name="T17" fmla="*/ 1 h 32"/>
                  <a:gd name="T18" fmla="*/ 22 w 27"/>
                  <a:gd name="T19" fmla="*/ 3 h 32"/>
                  <a:gd name="T20" fmla="*/ 22 w 27"/>
                  <a:gd name="T21" fmla="*/ 3 h 32"/>
                  <a:gd name="T22" fmla="*/ 1 w 27"/>
                  <a:gd name="T23" fmla="*/ 23 h 32"/>
                  <a:gd name="T24" fmla="*/ 0 w 27"/>
                  <a:gd name="T25" fmla="*/ 24 h 32"/>
                  <a:gd name="T26" fmla="*/ 19 w 27"/>
                  <a:gd name="T27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32">
                    <a:moveTo>
                      <a:pt x="19" y="18"/>
                    </a:moveTo>
                    <a:cubicBezTo>
                      <a:pt x="20" y="16"/>
                      <a:pt x="20" y="13"/>
                      <a:pt x="21" y="10"/>
                    </a:cubicBezTo>
                    <a:cubicBezTo>
                      <a:pt x="21" y="10"/>
                      <a:pt x="21" y="10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2" y="7"/>
                      <a:pt x="22" y="6"/>
                      <a:pt x="23" y="5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1"/>
                      <a:pt x="26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4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17" y="10"/>
                      <a:pt x="13" y="32"/>
                      <a:pt x="1" y="23"/>
                    </a:cubicBezTo>
                    <a:cubicBezTo>
                      <a:pt x="0" y="22"/>
                      <a:pt x="0" y="23"/>
                      <a:pt x="0" y="24"/>
                    </a:cubicBezTo>
                    <a:cubicBezTo>
                      <a:pt x="6" y="30"/>
                      <a:pt x="16" y="26"/>
                      <a:pt x="19" y="18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697"/>
              <p:cNvSpPr/>
              <p:nvPr/>
            </p:nvSpPr>
            <p:spPr bwMode="auto">
              <a:xfrm>
                <a:off x="4614" y="2232"/>
                <a:ext cx="43" cy="40"/>
              </a:xfrm>
              <a:custGeom>
                <a:avLst/>
                <a:gdLst>
                  <a:gd name="T0" fmla="*/ 10 w 16"/>
                  <a:gd name="T1" fmla="*/ 15 h 15"/>
                  <a:gd name="T2" fmla="*/ 11 w 16"/>
                  <a:gd name="T3" fmla="*/ 14 h 15"/>
                  <a:gd name="T4" fmla="*/ 7 w 16"/>
                  <a:gd name="T5" fmla="*/ 8 h 15"/>
                  <a:gd name="T6" fmla="*/ 15 w 16"/>
                  <a:gd name="T7" fmla="*/ 9 h 15"/>
                  <a:gd name="T8" fmla="*/ 15 w 16"/>
                  <a:gd name="T9" fmla="*/ 8 h 15"/>
                  <a:gd name="T10" fmla="*/ 8 w 16"/>
                  <a:gd name="T11" fmla="*/ 5 h 15"/>
                  <a:gd name="T12" fmla="*/ 15 w 16"/>
                  <a:gd name="T13" fmla="*/ 2 h 15"/>
                  <a:gd name="T14" fmla="*/ 15 w 16"/>
                  <a:gd name="T15" fmla="*/ 1 h 15"/>
                  <a:gd name="T16" fmla="*/ 1 w 16"/>
                  <a:gd name="T17" fmla="*/ 2 h 15"/>
                  <a:gd name="T18" fmla="*/ 1 w 16"/>
                  <a:gd name="T19" fmla="*/ 3 h 15"/>
                  <a:gd name="T20" fmla="*/ 0 w 16"/>
                  <a:gd name="T21" fmla="*/ 6 h 15"/>
                  <a:gd name="T22" fmla="*/ 4 w 16"/>
                  <a:gd name="T23" fmla="*/ 11 h 15"/>
                  <a:gd name="T24" fmla="*/ 10 w 16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5">
                    <a:moveTo>
                      <a:pt x="10" y="15"/>
                    </a:moveTo>
                    <a:cubicBezTo>
                      <a:pt x="10" y="15"/>
                      <a:pt x="11" y="14"/>
                      <a:pt x="11" y="14"/>
                    </a:cubicBezTo>
                    <a:cubicBezTo>
                      <a:pt x="10" y="12"/>
                      <a:pt x="8" y="10"/>
                      <a:pt x="7" y="8"/>
                    </a:cubicBezTo>
                    <a:cubicBezTo>
                      <a:pt x="10" y="8"/>
                      <a:pt x="12" y="9"/>
                      <a:pt x="15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3" y="7"/>
                      <a:pt x="10" y="6"/>
                      <a:pt x="8" y="5"/>
                    </a:cubicBezTo>
                    <a:cubicBezTo>
                      <a:pt x="10" y="4"/>
                      <a:pt x="13" y="3"/>
                      <a:pt x="15" y="2"/>
                    </a:cubicBezTo>
                    <a:cubicBezTo>
                      <a:pt x="16" y="2"/>
                      <a:pt x="16" y="1"/>
                      <a:pt x="15" y="1"/>
                    </a:cubicBezTo>
                    <a:cubicBezTo>
                      <a:pt x="11" y="0"/>
                      <a:pt x="6" y="2"/>
                      <a:pt x="1" y="2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3" y="9"/>
                      <a:pt x="4" y="11"/>
                    </a:cubicBezTo>
                    <a:cubicBezTo>
                      <a:pt x="6" y="12"/>
                      <a:pt x="7" y="15"/>
                      <a:pt x="10" y="1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698"/>
              <p:cNvSpPr/>
              <p:nvPr/>
            </p:nvSpPr>
            <p:spPr bwMode="auto">
              <a:xfrm>
                <a:off x="4601" y="2262"/>
                <a:ext cx="40" cy="37"/>
              </a:xfrm>
              <a:custGeom>
                <a:avLst/>
                <a:gdLst>
                  <a:gd name="T0" fmla="*/ 15 w 15"/>
                  <a:gd name="T1" fmla="*/ 13 h 14"/>
                  <a:gd name="T2" fmla="*/ 12 w 15"/>
                  <a:gd name="T3" fmla="*/ 6 h 14"/>
                  <a:gd name="T4" fmla="*/ 9 w 15"/>
                  <a:gd name="T5" fmla="*/ 3 h 14"/>
                  <a:gd name="T6" fmla="*/ 6 w 15"/>
                  <a:gd name="T7" fmla="*/ 2 h 14"/>
                  <a:gd name="T8" fmla="*/ 4 w 15"/>
                  <a:gd name="T9" fmla="*/ 1 h 14"/>
                  <a:gd name="T10" fmla="*/ 3 w 15"/>
                  <a:gd name="T11" fmla="*/ 1 h 14"/>
                  <a:gd name="T12" fmla="*/ 1 w 15"/>
                  <a:gd name="T13" fmla="*/ 1 h 14"/>
                  <a:gd name="T14" fmla="*/ 1 w 15"/>
                  <a:gd name="T15" fmla="*/ 2 h 14"/>
                  <a:gd name="T16" fmla="*/ 3 w 15"/>
                  <a:gd name="T17" fmla="*/ 4 h 14"/>
                  <a:gd name="T18" fmla="*/ 6 w 15"/>
                  <a:gd name="T19" fmla="*/ 5 h 14"/>
                  <a:gd name="T20" fmla="*/ 14 w 15"/>
                  <a:gd name="T21" fmla="*/ 14 h 14"/>
                  <a:gd name="T22" fmla="*/ 15 w 15"/>
                  <a:gd name="T2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15" y="13"/>
                    </a:moveTo>
                    <a:cubicBezTo>
                      <a:pt x="15" y="11"/>
                      <a:pt x="13" y="8"/>
                      <a:pt x="12" y="6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8" y="3"/>
                      <a:pt x="7" y="3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5"/>
                      <a:pt x="5" y="5"/>
                      <a:pt x="6" y="5"/>
                    </a:cubicBezTo>
                    <a:cubicBezTo>
                      <a:pt x="10" y="6"/>
                      <a:pt x="12" y="10"/>
                      <a:pt x="14" y="14"/>
                    </a:cubicBezTo>
                    <a:cubicBezTo>
                      <a:pt x="14" y="14"/>
                      <a:pt x="15" y="14"/>
                      <a:pt x="15" y="13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699"/>
              <p:cNvSpPr/>
              <p:nvPr/>
            </p:nvSpPr>
            <p:spPr bwMode="auto">
              <a:xfrm>
                <a:off x="4609" y="2192"/>
                <a:ext cx="80" cy="46"/>
              </a:xfrm>
              <a:custGeom>
                <a:avLst/>
                <a:gdLst>
                  <a:gd name="T0" fmla="*/ 30 w 30"/>
                  <a:gd name="T1" fmla="*/ 16 h 17"/>
                  <a:gd name="T2" fmla="*/ 28 w 30"/>
                  <a:gd name="T3" fmla="*/ 8 h 17"/>
                  <a:gd name="T4" fmla="*/ 28 w 30"/>
                  <a:gd name="T5" fmla="*/ 7 h 17"/>
                  <a:gd name="T6" fmla="*/ 10 w 30"/>
                  <a:gd name="T7" fmla="*/ 2 h 17"/>
                  <a:gd name="T8" fmla="*/ 4 w 30"/>
                  <a:gd name="T9" fmla="*/ 6 h 17"/>
                  <a:gd name="T10" fmla="*/ 1 w 30"/>
                  <a:gd name="T11" fmla="*/ 9 h 17"/>
                  <a:gd name="T12" fmla="*/ 1 w 30"/>
                  <a:gd name="T13" fmla="*/ 9 h 17"/>
                  <a:gd name="T14" fmla="*/ 0 w 30"/>
                  <a:gd name="T15" fmla="*/ 11 h 17"/>
                  <a:gd name="T16" fmla="*/ 1 w 30"/>
                  <a:gd name="T17" fmla="*/ 11 h 17"/>
                  <a:gd name="T18" fmla="*/ 7 w 30"/>
                  <a:gd name="T19" fmla="*/ 5 h 17"/>
                  <a:gd name="T20" fmla="*/ 13 w 30"/>
                  <a:gd name="T21" fmla="*/ 4 h 17"/>
                  <a:gd name="T22" fmla="*/ 26 w 30"/>
                  <a:gd name="T23" fmla="*/ 7 h 17"/>
                  <a:gd name="T24" fmla="*/ 29 w 30"/>
                  <a:gd name="T25" fmla="*/ 16 h 17"/>
                  <a:gd name="T26" fmla="*/ 30 w 30"/>
                  <a:gd name="T2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7">
                    <a:moveTo>
                      <a:pt x="30" y="16"/>
                    </a:moveTo>
                    <a:cubicBezTo>
                      <a:pt x="30" y="13"/>
                      <a:pt x="29" y="10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3" y="1"/>
                      <a:pt x="17" y="0"/>
                      <a:pt x="10" y="2"/>
                    </a:cubicBezTo>
                    <a:cubicBezTo>
                      <a:pt x="8" y="3"/>
                      <a:pt x="6" y="4"/>
                      <a:pt x="4" y="6"/>
                    </a:cubicBezTo>
                    <a:cubicBezTo>
                      <a:pt x="3" y="6"/>
                      <a:pt x="2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1"/>
                      <a:pt x="1" y="12"/>
                      <a:pt x="1" y="11"/>
                    </a:cubicBezTo>
                    <a:cubicBezTo>
                      <a:pt x="3" y="9"/>
                      <a:pt x="5" y="7"/>
                      <a:pt x="7" y="5"/>
                    </a:cubicBezTo>
                    <a:cubicBezTo>
                      <a:pt x="9" y="4"/>
                      <a:pt x="11" y="4"/>
                      <a:pt x="13" y="4"/>
                    </a:cubicBezTo>
                    <a:cubicBezTo>
                      <a:pt x="17" y="4"/>
                      <a:pt x="23" y="4"/>
                      <a:pt x="26" y="7"/>
                    </a:cubicBezTo>
                    <a:cubicBezTo>
                      <a:pt x="28" y="10"/>
                      <a:pt x="28" y="14"/>
                      <a:pt x="29" y="16"/>
                    </a:cubicBezTo>
                    <a:cubicBezTo>
                      <a:pt x="29" y="17"/>
                      <a:pt x="30" y="17"/>
                      <a:pt x="30" y="16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700"/>
              <p:cNvSpPr/>
              <p:nvPr/>
            </p:nvSpPr>
            <p:spPr bwMode="auto">
              <a:xfrm>
                <a:off x="4646" y="2254"/>
                <a:ext cx="48" cy="40"/>
              </a:xfrm>
              <a:custGeom>
                <a:avLst/>
                <a:gdLst>
                  <a:gd name="T0" fmla="*/ 13 w 18"/>
                  <a:gd name="T1" fmla="*/ 12 h 15"/>
                  <a:gd name="T2" fmla="*/ 18 w 18"/>
                  <a:gd name="T3" fmla="*/ 1 h 15"/>
                  <a:gd name="T4" fmla="*/ 17 w 18"/>
                  <a:gd name="T5" fmla="*/ 1 h 15"/>
                  <a:gd name="T6" fmla="*/ 17 w 18"/>
                  <a:gd name="T7" fmla="*/ 3 h 15"/>
                  <a:gd name="T8" fmla="*/ 17 w 18"/>
                  <a:gd name="T9" fmla="*/ 3 h 15"/>
                  <a:gd name="T10" fmla="*/ 13 w 18"/>
                  <a:gd name="T11" fmla="*/ 9 h 15"/>
                  <a:gd name="T12" fmla="*/ 7 w 18"/>
                  <a:gd name="T13" fmla="*/ 11 h 15"/>
                  <a:gd name="T14" fmla="*/ 1 w 18"/>
                  <a:gd name="T15" fmla="*/ 13 h 15"/>
                  <a:gd name="T16" fmla="*/ 1 w 18"/>
                  <a:gd name="T17" fmla="*/ 14 h 15"/>
                  <a:gd name="T18" fmla="*/ 13 w 18"/>
                  <a:gd name="T19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5">
                    <a:moveTo>
                      <a:pt x="13" y="12"/>
                    </a:moveTo>
                    <a:cubicBezTo>
                      <a:pt x="17" y="10"/>
                      <a:pt x="18" y="5"/>
                      <a:pt x="18" y="1"/>
                    </a:cubicBezTo>
                    <a:cubicBezTo>
                      <a:pt x="18" y="1"/>
                      <a:pt x="17" y="0"/>
                      <a:pt x="17" y="1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5" y="4"/>
                      <a:pt x="14" y="7"/>
                      <a:pt x="13" y="9"/>
                    </a:cubicBezTo>
                    <a:cubicBezTo>
                      <a:pt x="12" y="11"/>
                      <a:pt x="9" y="11"/>
                      <a:pt x="7" y="11"/>
                    </a:cubicBezTo>
                    <a:cubicBezTo>
                      <a:pt x="5" y="12"/>
                      <a:pt x="3" y="12"/>
                      <a:pt x="1" y="13"/>
                    </a:cubicBezTo>
                    <a:cubicBezTo>
                      <a:pt x="0" y="13"/>
                      <a:pt x="0" y="14"/>
                      <a:pt x="1" y="14"/>
                    </a:cubicBezTo>
                    <a:cubicBezTo>
                      <a:pt x="5" y="15"/>
                      <a:pt x="9" y="13"/>
                      <a:pt x="13" y="1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701"/>
              <p:cNvSpPr/>
              <p:nvPr/>
            </p:nvSpPr>
            <p:spPr bwMode="auto">
              <a:xfrm>
                <a:off x="4529" y="2133"/>
                <a:ext cx="123" cy="139"/>
              </a:xfrm>
              <a:custGeom>
                <a:avLst/>
                <a:gdLst>
                  <a:gd name="T0" fmla="*/ 23 w 46"/>
                  <a:gd name="T1" fmla="*/ 46 h 52"/>
                  <a:gd name="T2" fmla="*/ 23 w 46"/>
                  <a:gd name="T3" fmla="*/ 46 h 52"/>
                  <a:gd name="T4" fmla="*/ 23 w 46"/>
                  <a:gd name="T5" fmla="*/ 45 h 52"/>
                  <a:gd name="T6" fmla="*/ 24 w 46"/>
                  <a:gd name="T7" fmla="*/ 45 h 52"/>
                  <a:gd name="T8" fmla="*/ 27 w 46"/>
                  <a:gd name="T9" fmla="*/ 39 h 52"/>
                  <a:gd name="T10" fmla="*/ 27 w 46"/>
                  <a:gd name="T11" fmla="*/ 38 h 52"/>
                  <a:gd name="T12" fmla="*/ 29 w 46"/>
                  <a:gd name="T13" fmla="*/ 31 h 52"/>
                  <a:gd name="T14" fmla="*/ 34 w 46"/>
                  <a:gd name="T15" fmla="*/ 26 h 52"/>
                  <a:gd name="T16" fmla="*/ 42 w 46"/>
                  <a:gd name="T17" fmla="*/ 16 h 52"/>
                  <a:gd name="T18" fmla="*/ 43 w 46"/>
                  <a:gd name="T19" fmla="*/ 3 h 52"/>
                  <a:gd name="T20" fmla="*/ 33 w 46"/>
                  <a:gd name="T21" fmla="*/ 6 h 52"/>
                  <a:gd name="T22" fmla="*/ 26 w 46"/>
                  <a:gd name="T23" fmla="*/ 10 h 52"/>
                  <a:gd name="T24" fmla="*/ 22 w 46"/>
                  <a:gd name="T25" fmla="*/ 18 h 52"/>
                  <a:gd name="T26" fmla="*/ 6 w 46"/>
                  <a:gd name="T27" fmla="*/ 15 h 52"/>
                  <a:gd name="T28" fmla="*/ 3 w 46"/>
                  <a:gd name="T29" fmla="*/ 31 h 52"/>
                  <a:gd name="T30" fmla="*/ 4 w 46"/>
                  <a:gd name="T31" fmla="*/ 34 h 52"/>
                  <a:gd name="T32" fmla="*/ 7 w 46"/>
                  <a:gd name="T33" fmla="*/ 35 h 52"/>
                  <a:gd name="T34" fmla="*/ 10 w 46"/>
                  <a:gd name="T35" fmla="*/ 36 h 52"/>
                  <a:gd name="T36" fmla="*/ 12 w 46"/>
                  <a:gd name="T37" fmla="*/ 43 h 52"/>
                  <a:gd name="T38" fmla="*/ 12 w 46"/>
                  <a:gd name="T39" fmla="*/ 44 h 52"/>
                  <a:gd name="T40" fmla="*/ 17 w 46"/>
                  <a:gd name="T41" fmla="*/ 44 h 52"/>
                  <a:gd name="T42" fmla="*/ 16 w 46"/>
                  <a:gd name="T43" fmla="*/ 51 h 52"/>
                  <a:gd name="T44" fmla="*/ 17 w 46"/>
                  <a:gd name="T45" fmla="*/ 52 h 52"/>
                  <a:gd name="T46" fmla="*/ 23 w 46"/>
                  <a:gd name="T47" fmla="*/ 4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52">
                    <a:moveTo>
                      <a:pt x="23" y="46"/>
                    </a:move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46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4" y="45"/>
                    </a:cubicBezTo>
                    <a:cubicBezTo>
                      <a:pt x="25" y="43"/>
                      <a:pt x="27" y="41"/>
                      <a:pt x="27" y="39"/>
                    </a:cubicBezTo>
                    <a:cubicBezTo>
                      <a:pt x="27" y="39"/>
                      <a:pt x="27" y="38"/>
                      <a:pt x="27" y="38"/>
                    </a:cubicBezTo>
                    <a:cubicBezTo>
                      <a:pt x="25" y="35"/>
                      <a:pt x="27" y="33"/>
                      <a:pt x="29" y="31"/>
                    </a:cubicBezTo>
                    <a:cubicBezTo>
                      <a:pt x="30" y="30"/>
                      <a:pt x="33" y="28"/>
                      <a:pt x="34" y="26"/>
                    </a:cubicBezTo>
                    <a:cubicBezTo>
                      <a:pt x="36" y="22"/>
                      <a:pt x="40" y="20"/>
                      <a:pt x="42" y="16"/>
                    </a:cubicBezTo>
                    <a:cubicBezTo>
                      <a:pt x="43" y="13"/>
                      <a:pt x="46" y="6"/>
                      <a:pt x="43" y="3"/>
                    </a:cubicBezTo>
                    <a:cubicBezTo>
                      <a:pt x="39" y="0"/>
                      <a:pt x="36" y="5"/>
                      <a:pt x="33" y="6"/>
                    </a:cubicBezTo>
                    <a:cubicBezTo>
                      <a:pt x="30" y="7"/>
                      <a:pt x="28" y="8"/>
                      <a:pt x="26" y="10"/>
                    </a:cubicBezTo>
                    <a:cubicBezTo>
                      <a:pt x="25" y="11"/>
                      <a:pt x="24" y="21"/>
                      <a:pt x="22" y="18"/>
                    </a:cubicBezTo>
                    <a:cubicBezTo>
                      <a:pt x="18" y="14"/>
                      <a:pt x="12" y="12"/>
                      <a:pt x="6" y="15"/>
                    </a:cubicBezTo>
                    <a:cubicBezTo>
                      <a:pt x="0" y="18"/>
                      <a:pt x="4" y="26"/>
                      <a:pt x="3" y="31"/>
                    </a:cubicBezTo>
                    <a:cubicBezTo>
                      <a:pt x="3" y="32"/>
                      <a:pt x="3" y="34"/>
                      <a:pt x="4" y="34"/>
                    </a:cubicBezTo>
                    <a:cubicBezTo>
                      <a:pt x="5" y="35"/>
                      <a:pt x="5" y="35"/>
                      <a:pt x="7" y="35"/>
                    </a:cubicBezTo>
                    <a:cubicBezTo>
                      <a:pt x="8" y="35"/>
                      <a:pt x="9" y="36"/>
                      <a:pt x="10" y="36"/>
                    </a:cubicBezTo>
                    <a:cubicBezTo>
                      <a:pt x="14" y="39"/>
                      <a:pt x="15" y="42"/>
                      <a:pt x="12" y="43"/>
                    </a:cubicBezTo>
                    <a:cubicBezTo>
                      <a:pt x="11" y="43"/>
                      <a:pt x="11" y="44"/>
                      <a:pt x="12" y="44"/>
                    </a:cubicBezTo>
                    <a:cubicBezTo>
                      <a:pt x="14" y="43"/>
                      <a:pt x="15" y="43"/>
                      <a:pt x="17" y="44"/>
                    </a:cubicBezTo>
                    <a:cubicBezTo>
                      <a:pt x="21" y="45"/>
                      <a:pt x="18" y="49"/>
                      <a:pt x="16" y="51"/>
                    </a:cubicBezTo>
                    <a:cubicBezTo>
                      <a:pt x="16" y="51"/>
                      <a:pt x="16" y="52"/>
                      <a:pt x="17" y="52"/>
                    </a:cubicBezTo>
                    <a:cubicBezTo>
                      <a:pt x="20" y="51"/>
                      <a:pt x="21" y="49"/>
                      <a:pt x="23" y="46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702"/>
              <p:cNvSpPr/>
              <p:nvPr/>
            </p:nvSpPr>
            <p:spPr bwMode="auto">
              <a:xfrm>
                <a:off x="4585" y="2219"/>
                <a:ext cx="43" cy="59"/>
              </a:xfrm>
              <a:custGeom>
                <a:avLst/>
                <a:gdLst>
                  <a:gd name="T0" fmla="*/ 12 w 16"/>
                  <a:gd name="T1" fmla="*/ 4 h 22"/>
                  <a:gd name="T2" fmla="*/ 12 w 16"/>
                  <a:gd name="T3" fmla="*/ 4 h 22"/>
                  <a:gd name="T4" fmla="*/ 11 w 16"/>
                  <a:gd name="T5" fmla="*/ 2 h 22"/>
                  <a:gd name="T6" fmla="*/ 11 w 16"/>
                  <a:gd name="T7" fmla="*/ 2 h 22"/>
                  <a:gd name="T8" fmla="*/ 8 w 16"/>
                  <a:gd name="T9" fmla="*/ 0 h 22"/>
                  <a:gd name="T10" fmla="*/ 2 w 16"/>
                  <a:gd name="T11" fmla="*/ 3 h 22"/>
                  <a:gd name="T12" fmla="*/ 1 w 16"/>
                  <a:gd name="T13" fmla="*/ 10 h 22"/>
                  <a:gd name="T14" fmla="*/ 6 w 16"/>
                  <a:gd name="T15" fmla="*/ 18 h 22"/>
                  <a:gd name="T16" fmla="*/ 12 w 16"/>
                  <a:gd name="T17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2">
                    <a:moveTo>
                      <a:pt x="12" y="4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3" y="1"/>
                      <a:pt x="2" y="3"/>
                    </a:cubicBezTo>
                    <a:cubicBezTo>
                      <a:pt x="0" y="5"/>
                      <a:pt x="0" y="7"/>
                      <a:pt x="1" y="10"/>
                    </a:cubicBezTo>
                    <a:cubicBezTo>
                      <a:pt x="2" y="13"/>
                      <a:pt x="3" y="17"/>
                      <a:pt x="6" y="18"/>
                    </a:cubicBezTo>
                    <a:cubicBezTo>
                      <a:pt x="13" y="22"/>
                      <a:pt x="16" y="8"/>
                      <a:pt x="12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703"/>
              <p:cNvSpPr/>
              <p:nvPr/>
            </p:nvSpPr>
            <p:spPr bwMode="auto">
              <a:xfrm>
                <a:off x="4590" y="2230"/>
                <a:ext cx="24" cy="34"/>
              </a:xfrm>
              <a:custGeom>
                <a:avLst/>
                <a:gdLst>
                  <a:gd name="T0" fmla="*/ 8 w 9"/>
                  <a:gd name="T1" fmla="*/ 5 h 13"/>
                  <a:gd name="T2" fmla="*/ 7 w 9"/>
                  <a:gd name="T3" fmla="*/ 1 h 13"/>
                  <a:gd name="T4" fmla="*/ 4 w 9"/>
                  <a:gd name="T5" fmla="*/ 1 h 13"/>
                  <a:gd name="T6" fmla="*/ 5 w 9"/>
                  <a:gd name="T7" fmla="*/ 13 h 13"/>
                  <a:gd name="T8" fmla="*/ 8 w 9"/>
                  <a:gd name="T9" fmla="*/ 11 h 13"/>
                  <a:gd name="T10" fmla="*/ 9 w 9"/>
                  <a:gd name="T11" fmla="*/ 7 h 13"/>
                  <a:gd name="T12" fmla="*/ 7 w 9"/>
                  <a:gd name="T13" fmla="*/ 5 h 13"/>
                  <a:gd name="T14" fmla="*/ 5 w 9"/>
                  <a:gd name="T15" fmla="*/ 7 h 13"/>
                  <a:gd name="T16" fmla="*/ 4 w 9"/>
                  <a:gd name="T17" fmla="*/ 10 h 13"/>
                  <a:gd name="T18" fmla="*/ 7 w 9"/>
                  <a:gd name="T19" fmla="*/ 9 h 13"/>
                  <a:gd name="T20" fmla="*/ 7 w 9"/>
                  <a:gd name="T21" fmla="*/ 4 h 13"/>
                  <a:gd name="T22" fmla="*/ 3 w 9"/>
                  <a:gd name="T23" fmla="*/ 3 h 13"/>
                  <a:gd name="T24" fmla="*/ 4 w 9"/>
                  <a:gd name="T25" fmla="*/ 6 h 13"/>
                  <a:gd name="T26" fmla="*/ 8 w 9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8" y="5"/>
                    </a:moveTo>
                    <a:cubicBezTo>
                      <a:pt x="8" y="4"/>
                      <a:pt x="8" y="3"/>
                      <a:pt x="7" y="1"/>
                    </a:cubicBezTo>
                    <a:cubicBezTo>
                      <a:pt x="7" y="0"/>
                      <a:pt x="5" y="0"/>
                      <a:pt x="4" y="1"/>
                    </a:cubicBezTo>
                    <a:cubicBezTo>
                      <a:pt x="0" y="4"/>
                      <a:pt x="1" y="11"/>
                      <a:pt x="5" y="13"/>
                    </a:cubicBezTo>
                    <a:cubicBezTo>
                      <a:pt x="7" y="13"/>
                      <a:pt x="8" y="13"/>
                      <a:pt x="8" y="11"/>
                    </a:cubicBezTo>
                    <a:cubicBezTo>
                      <a:pt x="9" y="10"/>
                      <a:pt x="9" y="9"/>
                      <a:pt x="9" y="7"/>
                    </a:cubicBezTo>
                    <a:cubicBezTo>
                      <a:pt x="9" y="6"/>
                      <a:pt x="8" y="5"/>
                      <a:pt x="7" y="5"/>
                    </a:cubicBezTo>
                    <a:cubicBezTo>
                      <a:pt x="6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5" y="10"/>
                      <a:pt x="6" y="9"/>
                      <a:pt x="7" y="9"/>
                    </a:cubicBezTo>
                    <a:cubicBezTo>
                      <a:pt x="5" y="8"/>
                      <a:pt x="6" y="5"/>
                      <a:pt x="7" y="4"/>
                    </a:cubicBezTo>
                    <a:cubicBezTo>
                      <a:pt x="6" y="4"/>
                      <a:pt x="5" y="4"/>
                      <a:pt x="3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5" y="8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704"/>
              <p:cNvSpPr/>
              <p:nvPr/>
            </p:nvSpPr>
            <p:spPr bwMode="auto">
              <a:xfrm>
                <a:off x="4598" y="2238"/>
                <a:ext cx="11" cy="18"/>
              </a:xfrm>
              <a:custGeom>
                <a:avLst/>
                <a:gdLst>
                  <a:gd name="T0" fmla="*/ 4 w 4"/>
                  <a:gd name="T1" fmla="*/ 6 h 7"/>
                  <a:gd name="T2" fmla="*/ 4 w 4"/>
                  <a:gd name="T3" fmla="*/ 5 h 7"/>
                  <a:gd name="T4" fmla="*/ 4 w 4"/>
                  <a:gd name="T5" fmla="*/ 4 h 7"/>
                  <a:gd name="T6" fmla="*/ 4 w 4"/>
                  <a:gd name="T7" fmla="*/ 1 h 7"/>
                  <a:gd name="T8" fmla="*/ 3 w 4"/>
                  <a:gd name="T9" fmla="*/ 0 h 7"/>
                  <a:gd name="T10" fmla="*/ 2 w 4"/>
                  <a:gd name="T11" fmla="*/ 2 h 7"/>
                  <a:gd name="T12" fmla="*/ 1 w 4"/>
                  <a:gd name="T13" fmla="*/ 4 h 7"/>
                  <a:gd name="T14" fmla="*/ 0 w 4"/>
                  <a:gd name="T15" fmla="*/ 5 h 7"/>
                  <a:gd name="T16" fmla="*/ 4 w 4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4" y="6"/>
                    </a:move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1" y="7"/>
                      <a:pt x="2" y="7"/>
                      <a:pt x="4" y="6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705"/>
              <p:cNvSpPr/>
              <p:nvPr/>
            </p:nvSpPr>
            <p:spPr bwMode="auto">
              <a:xfrm>
                <a:off x="4534" y="2238"/>
                <a:ext cx="32" cy="34"/>
              </a:xfrm>
              <a:custGeom>
                <a:avLst/>
                <a:gdLst>
                  <a:gd name="T0" fmla="*/ 4 w 12"/>
                  <a:gd name="T1" fmla="*/ 7 h 13"/>
                  <a:gd name="T2" fmla="*/ 8 w 12"/>
                  <a:gd name="T3" fmla="*/ 4 h 13"/>
                  <a:gd name="T4" fmla="*/ 12 w 12"/>
                  <a:gd name="T5" fmla="*/ 1 h 13"/>
                  <a:gd name="T6" fmla="*/ 11 w 12"/>
                  <a:gd name="T7" fmla="*/ 0 h 13"/>
                  <a:gd name="T8" fmla="*/ 5 w 12"/>
                  <a:gd name="T9" fmla="*/ 3 h 13"/>
                  <a:gd name="T10" fmla="*/ 4 w 12"/>
                  <a:gd name="T11" fmla="*/ 3 h 13"/>
                  <a:gd name="T12" fmla="*/ 2 w 12"/>
                  <a:gd name="T13" fmla="*/ 5 h 13"/>
                  <a:gd name="T14" fmla="*/ 1 w 12"/>
                  <a:gd name="T15" fmla="*/ 12 h 13"/>
                  <a:gd name="T16" fmla="*/ 2 w 12"/>
                  <a:gd name="T17" fmla="*/ 13 h 13"/>
                  <a:gd name="T18" fmla="*/ 4 w 12"/>
                  <a:gd name="T1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">
                    <a:moveTo>
                      <a:pt x="4" y="7"/>
                    </a:moveTo>
                    <a:cubicBezTo>
                      <a:pt x="5" y="5"/>
                      <a:pt x="7" y="5"/>
                      <a:pt x="8" y="4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0" y="7"/>
                      <a:pt x="1" y="10"/>
                      <a:pt x="1" y="12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4" y="11"/>
                      <a:pt x="4" y="9"/>
                      <a:pt x="4" y="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706"/>
              <p:cNvSpPr/>
              <p:nvPr/>
            </p:nvSpPr>
            <p:spPr bwMode="auto">
              <a:xfrm>
                <a:off x="4531" y="2294"/>
                <a:ext cx="35" cy="29"/>
              </a:xfrm>
              <a:custGeom>
                <a:avLst/>
                <a:gdLst>
                  <a:gd name="T0" fmla="*/ 12 w 13"/>
                  <a:gd name="T1" fmla="*/ 9 h 11"/>
                  <a:gd name="T2" fmla="*/ 10 w 13"/>
                  <a:gd name="T3" fmla="*/ 7 h 11"/>
                  <a:gd name="T4" fmla="*/ 8 w 13"/>
                  <a:gd name="T5" fmla="*/ 7 h 11"/>
                  <a:gd name="T6" fmla="*/ 4 w 13"/>
                  <a:gd name="T7" fmla="*/ 6 h 11"/>
                  <a:gd name="T8" fmla="*/ 2 w 13"/>
                  <a:gd name="T9" fmla="*/ 0 h 11"/>
                  <a:gd name="T10" fmla="*/ 1 w 13"/>
                  <a:gd name="T11" fmla="*/ 1 h 11"/>
                  <a:gd name="T12" fmla="*/ 3 w 13"/>
                  <a:gd name="T13" fmla="*/ 9 h 11"/>
                  <a:gd name="T14" fmla="*/ 6 w 13"/>
                  <a:gd name="T15" fmla="*/ 10 h 11"/>
                  <a:gd name="T16" fmla="*/ 6 w 13"/>
                  <a:gd name="T17" fmla="*/ 10 h 11"/>
                  <a:gd name="T18" fmla="*/ 7 w 13"/>
                  <a:gd name="T19" fmla="*/ 10 h 11"/>
                  <a:gd name="T20" fmla="*/ 12 w 13"/>
                  <a:gd name="T21" fmla="*/ 10 h 11"/>
                  <a:gd name="T22" fmla="*/ 12 w 13"/>
                  <a:gd name="T2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12" y="9"/>
                    </a:moveTo>
                    <a:cubicBezTo>
                      <a:pt x="11" y="9"/>
                      <a:pt x="10" y="8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4"/>
                      <a:pt x="2" y="2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4"/>
                      <a:pt x="1" y="7"/>
                      <a:pt x="3" y="9"/>
                    </a:cubicBezTo>
                    <a:cubicBezTo>
                      <a:pt x="4" y="9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11"/>
                      <a:pt x="7" y="10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3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707"/>
              <p:cNvSpPr/>
              <p:nvPr/>
            </p:nvSpPr>
            <p:spPr bwMode="auto">
              <a:xfrm>
                <a:off x="4595" y="2318"/>
                <a:ext cx="46" cy="38"/>
              </a:xfrm>
              <a:custGeom>
                <a:avLst/>
                <a:gdLst>
                  <a:gd name="T0" fmla="*/ 17 w 17"/>
                  <a:gd name="T1" fmla="*/ 1 h 14"/>
                  <a:gd name="T2" fmla="*/ 17 w 17"/>
                  <a:gd name="T3" fmla="*/ 0 h 14"/>
                  <a:gd name="T4" fmla="*/ 13 w 17"/>
                  <a:gd name="T5" fmla="*/ 5 h 14"/>
                  <a:gd name="T6" fmla="*/ 9 w 17"/>
                  <a:gd name="T7" fmla="*/ 5 h 14"/>
                  <a:gd name="T8" fmla="*/ 7 w 17"/>
                  <a:gd name="T9" fmla="*/ 3 h 14"/>
                  <a:gd name="T10" fmla="*/ 6 w 17"/>
                  <a:gd name="T11" fmla="*/ 3 h 14"/>
                  <a:gd name="T12" fmla="*/ 1 w 17"/>
                  <a:gd name="T13" fmla="*/ 7 h 14"/>
                  <a:gd name="T14" fmla="*/ 0 w 17"/>
                  <a:gd name="T15" fmla="*/ 7 h 14"/>
                  <a:gd name="T16" fmla="*/ 8 w 17"/>
                  <a:gd name="T17" fmla="*/ 13 h 14"/>
                  <a:gd name="T18" fmla="*/ 17 w 1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4">
                    <a:moveTo>
                      <a:pt x="17" y="1"/>
                    </a:moveTo>
                    <a:cubicBezTo>
                      <a:pt x="17" y="1"/>
                      <a:pt x="17" y="0"/>
                      <a:pt x="17" y="0"/>
                    </a:cubicBezTo>
                    <a:cubicBezTo>
                      <a:pt x="15" y="1"/>
                      <a:pt x="14" y="3"/>
                      <a:pt x="13" y="5"/>
                    </a:cubicBezTo>
                    <a:cubicBezTo>
                      <a:pt x="12" y="6"/>
                      <a:pt x="11" y="7"/>
                      <a:pt x="9" y="5"/>
                    </a:cubicBezTo>
                    <a:cubicBezTo>
                      <a:pt x="9" y="4"/>
                      <a:pt x="8" y="4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5"/>
                      <a:pt x="5" y="9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12"/>
                      <a:pt x="3" y="14"/>
                      <a:pt x="8" y="13"/>
                    </a:cubicBezTo>
                    <a:cubicBezTo>
                      <a:pt x="13" y="12"/>
                      <a:pt x="16" y="6"/>
                      <a:pt x="17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708"/>
              <p:cNvSpPr/>
              <p:nvPr/>
            </p:nvSpPr>
            <p:spPr bwMode="auto">
              <a:xfrm>
                <a:off x="4593" y="2133"/>
                <a:ext cx="45" cy="40"/>
              </a:xfrm>
              <a:custGeom>
                <a:avLst/>
                <a:gdLst>
                  <a:gd name="T0" fmla="*/ 1 w 17"/>
                  <a:gd name="T1" fmla="*/ 10 h 15"/>
                  <a:gd name="T2" fmla="*/ 0 w 17"/>
                  <a:gd name="T3" fmla="*/ 14 h 15"/>
                  <a:gd name="T4" fmla="*/ 1 w 17"/>
                  <a:gd name="T5" fmla="*/ 14 h 15"/>
                  <a:gd name="T6" fmla="*/ 2 w 17"/>
                  <a:gd name="T7" fmla="*/ 10 h 15"/>
                  <a:gd name="T8" fmla="*/ 8 w 17"/>
                  <a:gd name="T9" fmla="*/ 6 h 15"/>
                  <a:gd name="T10" fmla="*/ 16 w 17"/>
                  <a:gd name="T11" fmla="*/ 2 h 15"/>
                  <a:gd name="T12" fmla="*/ 16 w 17"/>
                  <a:gd name="T13" fmla="*/ 1 h 15"/>
                  <a:gd name="T14" fmla="*/ 9 w 17"/>
                  <a:gd name="T15" fmla="*/ 2 h 15"/>
                  <a:gd name="T16" fmla="*/ 8 w 17"/>
                  <a:gd name="T17" fmla="*/ 2 h 15"/>
                  <a:gd name="T18" fmla="*/ 5 w 17"/>
                  <a:gd name="T19" fmla="*/ 5 h 15"/>
                  <a:gd name="T20" fmla="*/ 1 w 17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5">
                    <a:moveTo>
                      <a:pt x="1" y="10"/>
                    </a:moveTo>
                    <a:cubicBezTo>
                      <a:pt x="0" y="11"/>
                      <a:pt x="0" y="12"/>
                      <a:pt x="0" y="14"/>
                    </a:cubicBezTo>
                    <a:cubicBezTo>
                      <a:pt x="0" y="15"/>
                      <a:pt x="1" y="15"/>
                      <a:pt x="1" y="14"/>
                    </a:cubicBezTo>
                    <a:cubicBezTo>
                      <a:pt x="1" y="13"/>
                      <a:pt x="1" y="12"/>
                      <a:pt x="2" y="10"/>
                    </a:cubicBezTo>
                    <a:cubicBezTo>
                      <a:pt x="3" y="8"/>
                      <a:pt x="6" y="7"/>
                      <a:pt x="8" y="6"/>
                    </a:cubicBezTo>
                    <a:cubicBezTo>
                      <a:pt x="11" y="5"/>
                      <a:pt x="12" y="2"/>
                      <a:pt x="16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0"/>
                      <a:pt x="11" y="0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3" y="7"/>
                      <a:pt x="2" y="8"/>
                      <a:pt x="1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709"/>
              <p:cNvSpPr/>
              <p:nvPr/>
            </p:nvSpPr>
            <p:spPr bwMode="auto">
              <a:xfrm>
                <a:off x="4518" y="2160"/>
                <a:ext cx="69" cy="56"/>
              </a:xfrm>
              <a:custGeom>
                <a:avLst/>
                <a:gdLst>
                  <a:gd name="T0" fmla="*/ 6 w 26"/>
                  <a:gd name="T1" fmla="*/ 21 h 21"/>
                  <a:gd name="T2" fmla="*/ 7 w 26"/>
                  <a:gd name="T3" fmla="*/ 8 h 21"/>
                  <a:gd name="T4" fmla="*/ 17 w 26"/>
                  <a:gd name="T5" fmla="*/ 3 h 21"/>
                  <a:gd name="T6" fmla="*/ 18 w 26"/>
                  <a:gd name="T7" fmla="*/ 3 h 21"/>
                  <a:gd name="T8" fmla="*/ 18 w 26"/>
                  <a:gd name="T9" fmla="*/ 3 h 21"/>
                  <a:gd name="T10" fmla="*/ 25 w 26"/>
                  <a:gd name="T11" fmla="*/ 8 h 21"/>
                  <a:gd name="T12" fmla="*/ 26 w 26"/>
                  <a:gd name="T13" fmla="*/ 8 h 21"/>
                  <a:gd name="T14" fmla="*/ 24 w 26"/>
                  <a:gd name="T15" fmla="*/ 3 h 21"/>
                  <a:gd name="T16" fmla="*/ 24 w 26"/>
                  <a:gd name="T17" fmla="*/ 3 h 21"/>
                  <a:gd name="T18" fmla="*/ 23 w 26"/>
                  <a:gd name="T19" fmla="*/ 2 h 21"/>
                  <a:gd name="T20" fmla="*/ 22 w 26"/>
                  <a:gd name="T21" fmla="*/ 2 h 21"/>
                  <a:gd name="T22" fmla="*/ 15 w 26"/>
                  <a:gd name="T23" fmla="*/ 0 h 21"/>
                  <a:gd name="T24" fmla="*/ 4 w 26"/>
                  <a:gd name="T25" fmla="*/ 4 h 21"/>
                  <a:gd name="T26" fmla="*/ 1 w 26"/>
                  <a:gd name="T27" fmla="*/ 12 h 21"/>
                  <a:gd name="T28" fmla="*/ 5 w 26"/>
                  <a:gd name="T29" fmla="*/ 21 h 21"/>
                  <a:gd name="T30" fmla="*/ 6 w 26"/>
                  <a:gd name="T3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" h="21">
                    <a:moveTo>
                      <a:pt x="6" y="21"/>
                    </a:moveTo>
                    <a:cubicBezTo>
                      <a:pt x="6" y="17"/>
                      <a:pt x="6" y="11"/>
                      <a:pt x="7" y="8"/>
                    </a:cubicBezTo>
                    <a:cubicBezTo>
                      <a:pt x="8" y="4"/>
                      <a:pt x="12" y="3"/>
                      <a:pt x="17" y="3"/>
                    </a:cubicBezTo>
                    <a:cubicBezTo>
                      <a:pt x="17" y="3"/>
                      <a:pt x="17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4"/>
                      <a:pt x="24" y="6"/>
                      <a:pt x="25" y="8"/>
                    </a:cubicBezTo>
                    <a:cubicBezTo>
                      <a:pt x="26" y="9"/>
                      <a:pt x="26" y="8"/>
                      <a:pt x="26" y="8"/>
                    </a:cubicBezTo>
                    <a:cubicBezTo>
                      <a:pt x="26" y="6"/>
                      <a:pt x="25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0" y="1"/>
                      <a:pt x="18" y="0"/>
                      <a:pt x="15" y="0"/>
                    </a:cubicBez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1" y="9"/>
                      <a:pt x="1" y="12"/>
                    </a:cubicBezTo>
                    <a:cubicBezTo>
                      <a:pt x="0" y="16"/>
                      <a:pt x="4" y="18"/>
                      <a:pt x="5" y="21"/>
                    </a:cubicBezTo>
                    <a:cubicBezTo>
                      <a:pt x="6" y="21"/>
                      <a:pt x="7" y="21"/>
                      <a:pt x="6" y="2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710"/>
              <p:cNvSpPr/>
              <p:nvPr/>
            </p:nvSpPr>
            <p:spPr bwMode="auto">
              <a:xfrm>
                <a:off x="4478" y="1788"/>
                <a:ext cx="232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8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5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3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8" y="50"/>
                    </a:cubicBezTo>
                    <a:cubicBezTo>
                      <a:pt x="7" y="56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4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711"/>
              <p:cNvSpPr/>
              <p:nvPr/>
            </p:nvSpPr>
            <p:spPr bwMode="auto">
              <a:xfrm>
                <a:off x="4601" y="1882"/>
                <a:ext cx="77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9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5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712"/>
              <p:cNvSpPr/>
              <p:nvPr/>
            </p:nvSpPr>
            <p:spPr bwMode="auto">
              <a:xfrm>
                <a:off x="4587" y="1828"/>
                <a:ext cx="41" cy="46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4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5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4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713"/>
              <p:cNvSpPr/>
              <p:nvPr/>
            </p:nvSpPr>
            <p:spPr bwMode="auto">
              <a:xfrm>
                <a:off x="4611" y="1855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3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714"/>
              <p:cNvSpPr/>
              <p:nvPr/>
            </p:nvSpPr>
            <p:spPr bwMode="auto">
              <a:xfrm>
                <a:off x="4550" y="1796"/>
                <a:ext cx="51" cy="78"/>
              </a:xfrm>
              <a:custGeom>
                <a:avLst/>
                <a:gdLst>
                  <a:gd name="T0" fmla="*/ 19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9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9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9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715"/>
              <p:cNvSpPr/>
              <p:nvPr/>
            </p:nvSpPr>
            <p:spPr bwMode="auto">
              <a:xfrm>
                <a:off x="4620" y="1796"/>
                <a:ext cx="32" cy="53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6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716"/>
              <p:cNvSpPr/>
              <p:nvPr/>
            </p:nvSpPr>
            <p:spPr bwMode="auto">
              <a:xfrm>
                <a:off x="4488" y="1817"/>
                <a:ext cx="126" cy="129"/>
              </a:xfrm>
              <a:custGeom>
                <a:avLst/>
                <a:gdLst>
                  <a:gd name="T0" fmla="*/ 43 w 47"/>
                  <a:gd name="T1" fmla="*/ 31 h 48"/>
                  <a:gd name="T2" fmla="*/ 42 w 47"/>
                  <a:gd name="T3" fmla="*/ 30 h 48"/>
                  <a:gd name="T4" fmla="*/ 41 w 47"/>
                  <a:gd name="T5" fmla="*/ 30 h 48"/>
                  <a:gd name="T6" fmla="*/ 41 w 47"/>
                  <a:gd name="T7" fmla="*/ 29 h 48"/>
                  <a:gd name="T8" fmla="*/ 37 w 47"/>
                  <a:gd name="T9" fmla="*/ 25 h 48"/>
                  <a:gd name="T10" fmla="*/ 35 w 47"/>
                  <a:gd name="T11" fmla="*/ 25 h 48"/>
                  <a:gd name="T12" fmla="*/ 29 w 47"/>
                  <a:gd name="T13" fmla="*/ 22 h 48"/>
                  <a:gd name="T14" fmla="*/ 25 w 47"/>
                  <a:gd name="T15" fmla="*/ 16 h 48"/>
                  <a:gd name="T16" fmla="*/ 17 w 47"/>
                  <a:gd name="T17" fmla="*/ 6 h 48"/>
                  <a:gd name="T18" fmla="*/ 4 w 47"/>
                  <a:gd name="T19" fmla="*/ 3 h 48"/>
                  <a:gd name="T20" fmla="*/ 5 w 47"/>
                  <a:gd name="T21" fmla="*/ 13 h 48"/>
                  <a:gd name="T22" fmla="*/ 8 w 47"/>
                  <a:gd name="T23" fmla="*/ 20 h 48"/>
                  <a:gd name="T24" fmla="*/ 15 w 47"/>
                  <a:gd name="T25" fmla="*/ 26 h 48"/>
                  <a:gd name="T26" fmla="*/ 8 w 47"/>
                  <a:gd name="T27" fmla="*/ 41 h 48"/>
                  <a:gd name="T28" fmla="*/ 23 w 47"/>
                  <a:gd name="T29" fmla="*/ 47 h 48"/>
                  <a:gd name="T30" fmla="*/ 27 w 47"/>
                  <a:gd name="T31" fmla="*/ 47 h 48"/>
                  <a:gd name="T32" fmla="*/ 28 w 47"/>
                  <a:gd name="T33" fmla="*/ 44 h 48"/>
                  <a:gd name="T34" fmla="*/ 29 w 47"/>
                  <a:gd name="T35" fmla="*/ 41 h 48"/>
                  <a:gd name="T36" fmla="*/ 37 w 47"/>
                  <a:gd name="T37" fmla="*/ 41 h 48"/>
                  <a:gd name="T38" fmla="*/ 38 w 47"/>
                  <a:gd name="T39" fmla="*/ 41 h 48"/>
                  <a:gd name="T40" fmla="*/ 39 w 47"/>
                  <a:gd name="T41" fmla="*/ 35 h 48"/>
                  <a:gd name="T42" fmla="*/ 46 w 47"/>
                  <a:gd name="T43" fmla="*/ 38 h 48"/>
                  <a:gd name="T44" fmla="*/ 47 w 47"/>
                  <a:gd name="T45" fmla="*/ 37 h 48"/>
                  <a:gd name="T46" fmla="*/ 43 w 47"/>
                  <a:gd name="T47" fmla="*/ 3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8">
                    <a:moveTo>
                      <a:pt x="43" y="31"/>
                    </a:moveTo>
                    <a:cubicBezTo>
                      <a:pt x="43" y="31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1" y="30"/>
                    </a:cubicBezTo>
                    <a:cubicBezTo>
                      <a:pt x="41" y="30"/>
                      <a:pt x="41" y="30"/>
                      <a:pt x="41" y="29"/>
                    </a:cubicBezTo>
                    <a:cubicBezTo>
                      <a:pt x="39" y="28"/>
                      <a:pt x="38" y="25"/>
                      <a:pt x="37" y="25"/>
                    </a:cubicBezTo>
                    <a:cubicBezTo>
                      <a:pt x="36" y="25"/>
                      <a:pt x="35" y="25"/>
                      <a:pt x="35" y="25"/>
                    </a:cubicBezTo>
                    <a:cubicBezTo>
                      <a:pt x="32" y="26"/>
                      <a:pt x="30" y="24"/>
                      <a:pt x="29" y="22"/>
                    </a:cubicBezTo>
                    <a:cubicBezTo>
                      <a:pt x="28" y="20"/>
                      <a:pt x="27" y="17"/>
                      <a:pt x="25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4" y="4"/>
                      <a:pt x="8" y="0"/>
                      <a:pt x="4" y="3"/>
                    </a:cubicBezTo>
                    <a:cubicBezTo>
                      <a:pt x="0" y="5"/>
                      <a:pt x="4" y="10"/>
                      <a:pt x="5" y="13"/>
                    </a:cubicBezTo>
                    <a:cubicBezTo>
                      <a:pt x="5" y="16"/>
                      <a:pt x="6" y="18"/>
                      <a:pt x="8" y="20"/>
                    </a:cubicBezTo>
                    <a:cubicBezTo>
                      <a:pt x="9" y="21"/>
                      <a:pt x="18" y="24"/>
                      <a:pt x="15" y="26"/>
                    </a:cubicBezTo>
                    <a:cubicBezTo>
                      <a:pt x="9" y="29"/>
                      <a:pt x="7" y="35"/>
                      <a:pt x="8" y="41"/>
                    </a:cubicBezTo>
                    <a:cubicBezTo>
                      <a:pt x="10" y="48"/>
                      <a:pt x="19" y="45"/>
                      <a:pt x="23" y="47"/>
                    </a:cubicBezTo>
                    <a:cubicBezTo>
                      <a:pt x="24" y="47"/>
                      <a:pt x="26" y="48"/>
                      <a:pt x="27" y="47"/>
                    </a:cubicBezTo>
                    <a:cubicBezTo>
                      <a:pt x="28" y="46"/>
                      <a:pt x="28" y="46"/>
                      <a:pt x="28" y="44"/>
                    </a:cubicBezTo>
                    <a:cubicBezTo>
                      <a:pt x="29" y="43"/>
                      <a:pt x="29" y="42"/>
                      <a:pt x="29" y="41"/>
                    </a:cubicBezTo>
                    <a:cubicBezTo>
                      <a:pt x="34" y="37"/>
                      <a:pt x="36" y="37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8" y="38"/>
                      <a:pt x="38" y="37"/>
                      <a:pt x="39" y="35"/>
                    </a:cubicBezTo>
                    <a:cubicBezTo>
                      <a:pt x="41" y="32"/>
                      <a:pt x="44" y="36"/>
                      <a:pt x="46" y="38"/>
                    </a:cubicBezTo>
                    <a:cubicBezTo>
                      <a:pt x="46" y="38"/>
                      <a:pt x="47" y="38"/>
                      <a:pt x="47" y="37"/>
                    </a:cubicBezTo>
                    <a:cubicBezTo>
                      <a:pt x="46" y="35"/>
                      <a:pt x="44" y="33"/>
                      <a:pt x="43" y="3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717"/>
              <p:cNvSpPr/>
              <p:nvPr/>
            </p:nvSpPr>
            <p:spPr bwMode="auto">
              <a:xfrm>
                <a:off x="4566" y="1857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1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1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718"/>
              <p:cNvSpPr/>
              <p:nvPr/>
            </p:nvSpPr>
            <p:spPr bwMode="auto">
              <a:xfrm>
                <a:off x="4577" y="1874"/>
                <a:ext cx="37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0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1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1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719"/>
              <p:cNvSpPr/>
              <p:nvPr/>
            </p:nvSpPr>
            <p:spPr bwMode="auto">
              <a:xfrm>
                <a:off x="4587" y="1876"/>
                <a:ext cx="16" cy="14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720"/>
              <p:cNvSpPr/>
              <p:nvPr/>
            </p:nvSpPr>
            <p:spPr bwMode="auto">
              <a:xfrm>
                <a:off x="4577" y="1919"/>
                <a:ext cx="29" cy="35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2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721"/>
              <p:cNvSpPr/>
              <p:nvPr/>
            </p:nvSpPr>
            <p:spPr bwMode="auto">
              <a:xfrm>
                <a:off x="4628" y="1935"/>
                <a:ext cx="32" cy="30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2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722"/>
              <p:cNvSpPr/>
              <p:nvPr/>
            </p:nvSpPr>
            <p:spPr bwMode="auto">
              <a:xfrm>
                <a:off x="4673" y="1860"/>
                <a:ext cx="29" cy="51"/>
              </a:xfrm>
              <a:custGeom>
                <a:avLst/>
                <a:gdLst>
                  <a:gd name="T0" fmla="*/ 1 w 11"/>
                  <a:gd name="T1" fmla="*/ 0 h 19"/>
                  <a:gd name="T2" fmla="*/ 0 w 11"/>
                  <a:gd name="T3" fmla="*/ 1 h 19"/>
                  <a:gd name="T4" fmla="*/ 3 w 11"/>
                  <a:gd name="T5" fmla="*/ 5 h 19"/>
                  <a:gd name="T6" fmla="*/ 3 w 11"/>
                  <a:gd name="T7" fmla="*/ 9 h 19"/>
                  <a:gd name="T8" fmla="*/ 0 w 11"/>
                  <a:gd name="T9" fmla="*/ 11 h 19"/>
                  <a:gd name="T10" fmla="*/ 0 w 11"/>
                  <a:gd name="T11" fmla="*/ 11 h 19"/>
                  <a:gd name="T12" fmla="*/ 3 w 11"/>
                  <a:gd name="T13" fmla="*/ 17 h 19"/>
                  <a:gd name="T14" fmla="*/ 3 w 11"/>
                  <a:gd name="T15" fmla="*/ 18 h 19"/>
                  <a:gd name="T16" fmla="*/ 11 w 11"/>
                  <a:gd name="T17" fmla="*/ 12 h 19"/>
                  <a:gd name="T18" fmla="*/ 1 w 1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9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7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3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19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23"/>
              <p:cNvSpPr/>
              <p:nvPr/>
            </p:nvSpPr>
            <p:spPr bwMode="auto">
              <a:xfrm>
                <a:off x="4488" y="1828"/>
                <a:ext cx="33" cy="54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2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2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24"/>
              <p:cNvSpPr/>
              <p:nvPr/>
            </p:nvSpPr>
            <p:spPr bwMode="auto">
              <a:xfrm>
                <a:off x="4499" y="1884"/>
                <a:ext cx="54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0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0 h 28"/>
                  <a:gd name="T24" fmla="*/ 3 w 20"/>
                  <a:gd name="T25" fmla="*/ 22 h 28"/>
                  <a:gd name="T26" fmla="*/ 10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3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6"/>
                      <a:pt x="1" y="7"/>
                      <a:pt x="0" y="10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10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5"/>
              <p:cNvSpPr/>
              <p:nvPr/>
            </p:nvSpPr>
            <p:spPr bwMode="auto">
              <a:xfrm>
                <a:off x="4368" y="1434"/>
                <a:ext cx="233" cy="190"/>
              </a:xfrm>
              <a:custGeom>
                <a:avLst/>
                <a:gdLst>
                  <a:gd name="T0" fmla="*/ 77 w 87"/>
                  <a:gd name="T1" fmla="*/ 29 h 71"/>
                  <a:gd name="T2" fmla="*/ 60 w 87"/>
                  <a:gd name="T3" fmla="*/ 27 h 71"/>
                  <a:gd name="T4" fmla="*/ 64 w 87"/>
                  <a:gd name="T5" fmla="*/ 11 h 71"/>
                  <a:gd name="T6" fmla="*/ 40 w 87"/>
                  <a:gd name="T7" fmla="*/ 4 h 71"/>
                  <a:gd name="T8" fmla="*/ 28 w 87"/>
                  <a:gd name="T9" fmla="*/ 24 h 71"/>
                  <a:gd name="T10" fmla="*/ 28 w 87"/>
                  <a:gd name="T11" fmla="*/ 24 h 71"/>
                  <a:gd name="T12" fmla="*/ 26 w 87"/>
                  <a:gd name="T13" fmla="*/ 22 h 71"/>
                  <a:gd name="T14" fmla="*/ 22 w 87"/>
                  <a:gd name="T15" fmla="*/ 18 h 71"/>
                  <a:gd name="T16" fmla="*/ 16 w 87"/>
                  <a:gd name="T17" fmla="*/ 15 h 71"/>
                  <a:gd name="T18" fmla="*/ 4 w 87"/>
                  <a:gd name="T19" fmla="*/ 16 h 71"/>
                  <a:gd name="T20" fmla="*/ 14 w 87"/>
                  <a:gd name="T21" fmla="*/ 36 h 71"/>
                  <a:gd name="T22" fmla="*/ 7 w 87"/>
                  <a:gd name="T23" fmla="*/ 50 h 71"/>
                  <a:gd name="T24" fmla="*/ 17 w 87"/>
                  <a:gd name="T25" fmla="*/ 62 h 71"/>
                  <a:gd name="T26" fmla="*/ 28 w 87"/>
                  <a:gd name="T27" fmla="*/ 61 h 71"/>
                  <a:gd name="T28" fmla="*/ 32 w 87"/>
                  <a:gd name="T29" fmla="*/ 56 h 71"/>
                  <a:gd name="T30" fmla="*/ 33 w 87"/>
                  <a:gd name="T31" fmla="*/ 52 h 71"/>
                  <a:gd name="T32" fmla="*/ 35 w 87"/>
                  <a:gd name="T33" fmla="*/ 50 h 71"/>
                  <a:gd name="T34" fmla="*/ 63 w 87"/>
                  <a:gd name="T35" fmla="*/ 66 h 71"/>
                  <a:gd name="T36" fmla="*/ 70 w 87"/>
                  <a:gd name="T37" fmla="*/ 56 h 71"/>
                  <a:gd name="T38" fmla="*/ 68 w 87"/>
                  <a:gd name="T39" fmla="*/ 51 h 71"/>
                  <a:gd name="T40" fmla="*/ 64 w 87"/>
                  <a:gd name="T41" fmla="*/ 46 h 71"/>
                  <a:gd name="T42" fmla="*/ 75 w 87"/>
                  <a:gd name="T43" fmla="*/ 46 h 71"/>
                  <a:gd name="T44" fmla="*/ 77 w 87"/>
                  <a:gd name="T45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71">
                    <a:moveTo>
                      <a:pt x="77" y="29"/>
                    </a:moveTo>
                    <a:cubicBezTo>
                      <a:pt x="73" y="27"/>
                      <a:pt x="64" y="23"/>
                      <a:pt x="60" y="27"/>
                    </a:cubicBezTo>
                    <a:cubicBezTo>
                      <a:pt x="64" y="23"/>
                      <a:pt x="65" y="17"/>
                      <a:pt x="64" y="11"/>
                    </a:cubicBezTo>
                    <a:cubicBezTo>
                      <a:pt x="61" y="0"/>
                      <a:pt x="48" y="4"/>
                      <a:pt x="40" y="4"/>
                    </a:cubicBezTo>
                    <a:cubicBezTo>
                      <a:pt x="29" y="3"/>
                      <a:pt x="26" y="15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6" y="23"/>
                      <a:pt x="26" y="22"/>
                    </a:cubicBezTo>
                    <a:cubicBezTo>
                      <a:pt x="24" y="21"/>
                      <a:pt x="23" y="19"/>
                      <a:pt x="22" y="18"/>
                    </a:cubicBezTo>
                    <a:cubicBezTo>
                      <a:pt x="21" y="16"/>
                      <a:pt x="19" y="15"/>
                      <a:pt x="16" y="15"/>
                    </a:cubicBezTo>
                    <a:cubicBezTo>
                      <a:pt x="13" y="14"/>
                      <a:pt x="6" y="12"/>
                      <a:pt x="4" y="16"/>
                    </a:cubicBezTo>
                    <a:cubicBezTo>
                      <a:pt x="0" y="23"/>
                      <a:pt x="7" y="34"/>
                      <a:pt x="14" y="36"/>
                    </a:cubicBezTo>
                    <a:cubicBezTo>
                      <a:pt x="10" y="35"/>
                      <a:pt x="8" y="47"/>
                      <a:pt x="7" y="50"/>
                    </a:cubicBezTo>
                    <a:cubicBezTo>
                      <a:pt x="7" y="57"/>
                      <a:pt x="10" y="59"/>
                      <a:pt x="17" y="62"/>
                    </a:cubicBezTo>
                    <a:cubicBezTo>
                      <a:pt x="20" y="64"/>
                      <a:pt x="26" y="64"/>
                      <a:pt x="28" y="61"/>
                    </a:cubicBezTo>
                    <a:cubicBezTo>
                      <a:pt x="30" y="60"/>
                      <a:pt x="31" y="58"/>
                      <a:pt x="32" y="56"/>
                    </a:cubicBezTo>
                    <a:cubicBezTo>
                      <a:pt x="32" y="55"/>
                      <a:pt x="33" y="53"/>
                      <a:pt x="33" y="52"/>
                    </a:cubicBezTo>
                    <a:cubicBezTo>
                      <a:pt x="33" y="50"/>
                      <a:pt x="34" y="47"/>
                      <a:pt x="35" y="50"/>
                    </a:cubicBezTo>
                    <a:cubicBezTo>
                      <a:pt x="37" y="63"/>
                      <a:pt x="51" y="71"/>
                      <a:pt x="63" y="66"/>
                    </a:cubicBezTo>
                    <a:cubicBezTo>
                      <a:pt x="67" y="64"/>
                      <a:pt x="70" y="61"/>
                      <a:pt x="70" y="56"/>
                    </a:cubicBezTo>
                    <a:cubicBezTo>
                      <a:pt x="70" y="55"/>
                      <a:pt x="69" y="52"/>
                      <a:pt x="68" y="51"/>
                    </a:cubicBezTo>
                    <a:cubicBezTo>
                      <a:pt x="67" y="50"/>
                      <a:pt x="63" y="46"/>
                      <a:pt x="64" y="46"/>
                    </a:cubicBezTo>
                    <a:cubicBezTo>
                      <a:pt x="68" y="46"/>
                      <a:pt x="72" y="46"/>
                      <a:pt x="75" y="46"/>
                    </a:cubicBezTo>
                    <a:cubicBezTo>
                      <a:pt x="87" y="46"/>
                      <a:pt x="86" y="33"/>
                      <a:pt x="7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26"/>
              <p:cNvSpPr/>
              <p:nvPr/>
            </p:nvSpPr>
            <p:spPr bwMode="auto">
              <a:xfrm>
                <a:off x="4491" y="1528"/>
                <a:ext cx="78" cy="83"/>
              </a:xfrm>
              <a:custGeom>
                <a:avLst/>
                <a:gdLst>
                  <a:gd name="T0" fmla="*/ 17 w 29"/>
                  <a:gd name="T1" fmla="*/ 11 h 31"/>
                  <a:gd name="T2" fmla="*/ 9 w 29"/>
                  <a:gd name="T3" fmla="*/ 7 h 31"/>
                  <a:gd name="T4" fmla="*/ 8 w 29"/>
                  <a:gd name="T5" fmla="*/ 7 h 31"/>
                  <a:gd name="T6" fmla="*/ 7 w 29"/>
                  <a:gd name="T7" fmla="*/ 6 h 31"/>
                  <a:gd name="T8" fmla="*/ 4 w 29"/>
                  <a:gd name="T9" fmla="*/ 5 h 31"/>
                  <a:gd name="T10" fmla="*/ 2 w 29"/>
                  <a:gd name="T11" fmla="*/ 1 h 31"/>
                  <a:gd name="T12" fmla="*/ 1 w 29"/>
                  <a:gd name="T13" fmla="*/ 1 h 31"/>
                  <a:gd name="T14" fmla="*/ 1 w 29"/>
                  <a:gd name="T15" fmla="*/ 1 h 31"/>
                  <a:gd name="T16" fmla="*/ 1 w 29"/>
                  <a:gd name="T17" fmla="*/ 2 h 31"/>
                  <a:gd name="T18" fmla="*/ 3 w 29"/>
                  <a:gd name="T19" fmla="*/ 4 h 31"/>
                  <a:gd name="T20" fmla="*/ 3 w 29"/>
                  <a:gd name="T21" fmla="*/ 5 h 31"/>
                  <a:gd name="T22" fmla="*/ 18 w 29"/>
                  <a:gd name="T23" fmla="*/ 29 h 31"/>
                  <a:gd name="T24" fmla="*/ 18 w 29"/>
                  <a:gd name="T25" fmla="*/ 30 h 31"/>
                  <a:gd name="T26" fmla="*/ 17 w 29"/>
                  <a:gd name="T27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9" h="31">
                    <a:moveTo>
                      <a:pt x="17" y="11"/>
                    </a:moveTo>
                    <a:cubicBezTo>
                      <a:pt x="15" y="9"/>
                      <a:pt x="12" y="8"/>
                      <a:pt x="9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8" y="10"/>
                      <a:pt x="29" y="19"/>
                      <a:pt x="18" y="29"/>
                    </a:cubicBezTo>
                    <a:cubicBezTo>
                      <a:pt x="17" y="30"/>
                      <a:pt x="18" y="31"/>
                      <a:pt x="18" y="30"/>
                    </a:cubicBezTo>
                    <a:cubicBezTo>
                      <a:pt x="26" y="26"/>
                      <a:pt x="24" y="15"/>
                      <a:pt x="17" y="1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27"/>
              <p:cNvSpPr/>
              <p:nvPr/>
            </p:nvSpPr>
            <p:spPr bwMode="auto">
              <a:xfrm>
                <a:off x="4478" y="1475"/>
                <a:ext cx="40" cy="45"/>
              </a:xfrm>
              <a:custGeom>
                <a:avLst/>
                <a:gdLst>
                  <a:gd name="T0" fmla="*/ 14 w 15"/>
                  <a:gd name="T1" fmla="*/ 9 h 17"/>
                  <a:gd name="T2" fmla="*/ 14 w 15"/>
                  <a:gd name="T3" fmla="*/ 8 h 17"/>
                  <a:gd name="T4" fmla="*/ 7 w 15"/>
                  <a:gd name="T5" fmla="*/ 10 h 17"/>
                  <a:gd name="T6" fmla="*/ 10 w 15"/>
                  <a:gd name="T7" fmla="*/ 3 h 17"/>
                  <a:gd name="T8" fmla="*/ 9 w 15"/>
                  <a:gd name="T9" fmla="*/ 3 h 17"/>
                  <a:gd name="T10" fmla="*/ 4 w 15"/>
                  <a:gd name="T11" fmla="*/ 9 h 17"/>
                  <a:gd name="T12" fmla="*/ 3 w 15"/>
                  <a:gd name="T13" fmla="*/ 1 h 17"/>
                  <a:gd name="T14" fmla="*/ 2 w 15"/>
                  <a:gd name="T15" fmla="*/ 1 h 17"/>
                  <a:gd name="T16" fmla="*/ 0 w 15"/>
                  <a:gd name="T17" fmla="*/ 15 h 17"/>
                  <a:gd name="T18" fmla="*/ 1 w 15"/>
                  <a:gd name="T19" fmla="*/ 16 h 17"/>
                  <a:gd name="T20" fmla="*/ 3 w 15"/>
                  <a:gd name="T21" fmla="*/ 17 h 17"/>
                  <a:gd name="T22" fmla="*/ 9 w 15"/>
                  <a:gd name="T23" fmla="*/ 13 h 17"/>
                  <a:gd name="T24" fmla="*/ 14 w 15"/>
                  <a:gd name="T2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4" y="9"/>
                    </a:move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10" y="10"/>
                      <a:pt x="7" y="10"/>
                    </a:cubicBezTo>
                    <a:cubicBezTo>
                      <a:pt x="8" y="8"/>
                      <a:pt x="9" y="6"/>
                      <a:pt x="10" y="3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5"/>
                      <a:pt x="6" y="7"/>
                      <a:pt x="4" y="9"/>
                    </a:cubicBezTo>
                    <a:cubicBezTo>
                      <a:pt x="4" y="6"/>
                      <a:pt x="3" y="4"/>
                      <a:pt x="3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0" y="5"/>
                      <a:pt x="1" y="10"/>
                      <a:pt x="0" y="15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2" y="16"/>
                      <a:pt x="3" y="17"/>
                      <a:pt x="3" y="17"/>
                    </a:cubicBezTo>
                    <a:cubicBezTo>
                      <a:pt x="6" y="17"/>
                      <a:pt x="7" y="15"/>
                      <a:pt x="9" y="13"/>
                    </a:cubicBezTo>
                    <a:cubicBezTo>
                      <a:pt x="11" y="12"/>
                      <a:pt x="14" y="11"/>
                      <a:pt x="14" y="9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28"/>
              <p:cNvSpPr/>
              <p:nvPr/>
            </p:nvSpPr>
            <p:spPr bwMode="auto">
              <a:xfrm>
                <a:off x="4502" y="1501"/>
                <a:ext cx="43" cy="35"/>
              </a:xfrm>
              <a:custGeom>
                <a:avLst/>
                <a:gdLst>
                  <a:gd name="T0" fmla="*/ 15 w 16"/>
                  <a:gd name="T1" fmla="*/ 1 h 13"/>
                  <a:gd name="T2" fmla="*/ 7 w 16"/>
                  <a:gd name="T3" fmla="*/ 3 h 13"/>
                  <a:gd name="T4" fmla="*/ 4 w 16"/>
                  <a:gd name="T5" fmla="*/ 5 h 13"/>
                  <a:gd name="T6" fmla="*/ 2 w 16"/>
                  <a:gd name="T7" fmla="*/ 7 h 13"/>
                  <a:gd name="T8" fmla="*/ 0 w 16"/>
                  <a:gd name="T9" fmla="*/ 9 h 13"/>
                  <a:gd name="T10" fmla="*/ 0 w 16"/>
                  <a:gd name="T11" fmla="*/ 10 h 13"/>
                  <a:gd name="T12" fmla="*/ 0 w 16"/>
                  <a:gd name="T13" fmla="*/ 12 h 13"/>
                  <a:gd name="T14" fmla="*/ 1 w 16"/>
                  <a:gd name="T15" fmla="*/ 12 h 13"/>
                  <a:gd name="T16" fmla="*/ 3 w 16"/>
                  <a:gd name="T17" fmla="*/ 10 h 13"/>
                  <a:gd name="T18" fmla="*/ 5 w 16"/>
                  <a:gd name="T19" fmla="*/ 7 h 13"/>
                  <a:gd name="T20" fmla="*/ 15 w 16"/>
                  <a:gd name="T21" fmla="*/ 2 h 13"/>
                  <a:gd name="T22" fmla="*/ 15 w 16"/>
                  <a:gd name="T2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3">
                    <a:moveTo>
                      <a:pt x="15" y="1"/>
                    </a:moveTo>
                    <a:cubicBezTo>
                      <a:pt x="12" y="0"/>
                      <a:pt x="10" y="1"/>
                      <a:pt x="7" y="3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6"/>
                      <a:pt x="3" y="6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1" y="11"/>
                      <a:pt x="2" y="11"/>
                      <a:pt x="3" y="10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7" y="4"/>
                      <a:pt x="11" y="2"/>
                      <a:pt x="15" y="2"/>
                    </a:cubicBezTo>
                    <a:cubicBezTo>
                      <a:pt x="15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29"/>
              <p:cNvSpPr/>
              <p:nvPr/>
            </p:nvSpPr>
            <p:spPr bwMode="auto">
              <a:xfrm>
                <a:off x="4440" y="1442"/>
                <a:ext cx="51" cy="78"/>
              </a:xfrm>
              <a:custGeom>
                <a:avLst/>
                <a:gdLst>
                  <a:gd name="T0" fmla="*/ 18 w 19"/>
                  <a:gd name="T1" fmla="*/ 1 h 29"/>
                  <a:gd name="T2" fmla="*/ 10 w 19"/>
                  <a:gd name="T3" fmla="*/ 1 h 29"/>
                  <a:gd name="T4" fmla="*/ 10 w 19"/>
                  <a:gd name="T5" fmla="*/ 1 h 29"/>
                  <a:gd name="T6" fmla="*/ 1 w 19"/>
                  <a:gd name="T7" fmla="*/ 17 h 29"/>
                  <a:gd name="T8" fmla="*/ 3 w 19"/>
                  <a:gd name="T9" fmla="*/ 24 h 29"/>
                  <a:gd name="T10" fmla="*/ 6 w 19"/>
                  <a:gd name="T11" fmla="*/ 27 h 29"/>
                  <a:gd name="T12" fmla="*/ 6 w 19"/>
                  <a:gd name="T13" fmla="*/ 27 h 29"/>
                  <a:gd name="T14" fmla="*/ 7 w 19"/>
                  <a:gd name="T15" fmla="*/ 29 h 29"/>
                  <a:gd name="T16" fmla="*/ 8 w 19"/>
                  <a:gd name="T17" fmla="*/ 28 h 29"/>
                  <a:gd name="T18" fmla="*/ 3 w 19"/>
                  <a:gd name="T19" fmla="*/ 21 h 29"/>
                  <a:gd name="T20" fmla="*/ 3 w 19"/>
                  <a:gd name="T21" fmla="*/ 15 h 29"/>
                  <a:gd name="T22" fmla="*/ 9 w 19"/>
                  <a:gd name="T23" fmla="*/ 3 h 29"/>
                  <a:gd name="T24" fmla="*/ 18 w 19"/>
                  <a:gd name="T25" fmla="*/ 2 h 29"/>
                  <a:gd name="T26" fmla="*/ 18 w 19"/>
                  <a:gd name="T27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29">
                    <a:moveTo>
                      <a:pt x="18" y="1"/>
                    </a:moveTo>
                    <a:cubicBezTo>
                      <a:pt x="16" y="0"/>
                      <a:pt x="13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3" y="4"/>
                      <a:pt x="0" y="10"/>
                      <a:pt x="1" y="17"/>
                    </a:cubicBezTo>
                    <a:cubicBezTo>
                      <a:pt x="1" y="20"/>
                      <a:pt x="2" y="22"/>
                      <a:pt x="3" y="24"/>
                    </a:cubicBezTo>
                    <a:cubicBezTo>
                      <a:pt x="4" y="25"/>
                      <a:pt x="5" y="26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7" y="28"/>
                      <a:pt x="7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6" y="26"/>
                      <a:pt x="4" y="24"/>
                      <a:pt x="3" y="21"/>
                    </a:cubicBezTo>
                    <a:cubicBezTo>
                      <a:pt x="3" y="19"/>
                      <a:pt x="3" y="17"/>
                      <a:pt x="3" y="15"/>
                    </a:cubicBezTo>
                    <a:cubicBezTo>
                      <a:pt x="5" y="11"/>
                      <a:pt x="5" y="5"/>
                      <a:pt x="9" y="3"/>
                    </a:cubicBezTo>
                    <a:cubicBezTo>
                      <a:pt x="12" y="1"/>
                      <a:pt x="16" y="2"/>
                      <a:pt x="18" y="2"/>
                    </a:cubicBezTo>
                    <a:cubicBezTo>
                      <a:pt x="19" y="2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30"/>
              <p:cNvSpPr/>
              <p:nvPr/>
            </p:nvSpPr>
            <p:spPr bwMode="auto">
              <a:xfrm>
                <a:off x="4510" y="1442"/>
                <a:ext cx="32" cy="54"/>
              </a:xfrm>
              <a:custGeom>
                <a:avLst/>
                <a:gdLst>
                  <a:gd name="T0" fmla="*/ 10 w 12"/>
                  <a:gd name="T1" fmla="*/ 7 h 20"/>
                  <a:gd name="T2" fmla="*/ 1 w 12"/>
                  <a:gd name="T3" fmla="*/ 0 h 20"/>
                  <a:gd name="T4" fmla="*/ 1 w 12"/>
                  <a:gd name="T5" fmla="*/ 1 h 20"/>
                  <a:gd name="T6" fmla="*/ 2 w 12"/>
                  <a:gd name="T7" fmla="*/ 2 h 20"/>
                  <a:gd name="T8" fmla="*/ 2 w 12"/>
                  <a:gd name="T9" fmla="*/ 2 h 20"/>
                  <a:gd name="T10" fmla="*/ 7 w 12"/>
                  <a:gd name="T11" fmla="*/ 6 h 20"/>
                  <a:gd name="T12" fmla="*/ 9 w 12"/>
                  <a:gd name="T13" fmla="*/ 12 h 20"/>
                  <a:gd name="T14" fmla="*/ 9 w 12"/>
                  <a:gd name="T15" fmla="*/ 19 h 20"/>
                  <a:gd name="T16" fmla="*/ 10 w 12"/>
                  <a:gd name="T17" fmla="*/ 19 h 20"/>
                  <a:gd name="T18" fmla="*/ 10 w 12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10" y="7"/>
                    </a:moveTo>
                    <a:cubicBezTo>
                      <a:pt x="9" y="2"/>
                      <a:pt x="5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5" y="5"/>
                      <a:pt x="7" y="6"/>
                    </a:cubicBezTo>
                    <a:cubicBezTo>
                      <a:pt x="9" y="8"/>
                      <a:pt x="9" y="11"/>
                      <a:pt x="9" y="12"/>
                    </a:cubicBezTo>
                    <a:cubicBezTo>
                      <a:pt x="9" y="15"/>
                      <a:pt x="9" y="17"/>
                      <a:pt x="9" y="19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6"/>
                      <a:pt x="11" y="11"/>
                      <a:pt x="10" y="7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31"/>
              <p:cNvSpPr/>
              <p:nvPr/>
            </p:nvSpPr>
            <p:spPr bwMode="auto">
              <a:xfrm>
                <a:off x="4379" y="1467"/>
                <a:ext cx="126" cy="125"/>
              </a:xfrm>
              <a:custGeom>
                <a:avLst/>
                <a:gdLst>
                  <a:gd name="T0" fmla="*/ 43 w 47"/>
                  <a:gd name="T1" fmla="*/ 30 h 47"/>
                  <a:gd name="T2" fmla="*/ 42 w 47"/>
                  <a:gd name="T3" fmla="*/ 29 h 47"/>
                  <a:gd name="T4" fmla="*/ 41 w 47"/>
                  <a:gd name="T5" fmla="*/ 29 h 47"/>
                  <a:gd name="T6" fmla="*/ 41 w 47"/>
                  <a:gd name="T7" fmla="*/ 28 h 47"/>
                  <a:gd name="T8" fmla="*/ 37 w 47"/>
                  <a:gd name="T9" fmla="*/ 24 h 47"/>
                  <a:gd name="T10" fmla="*/ 35 w 47"/>
                  <a:gd name="T11" fmla="*/ 24 h 47"/>
                  <a:gd name="T12" fmla="*/ 29 w 47"/>
                  <a:gd name="T13" fmla="*/ 21 h 47"/>
                  <a:gd name="T14" fmla="*/ 25 w 47"/>
                  <a:gd name="T15" fmla="*/ 15 h 47"/>
                  <a:gd name="T16" fmla="*/ 17 w 47"/>
                  <a:gd name="T17" fmla="*/ 5 h 47"/>
                  <a:gd name="T18" fmla="*/ 4 w 47"/>
                  <a:gd name="T19" fmla="*/ 2 h 47"/>
                  <a:gd name="T20" fmla="*/ 5 w 47"/>
                  <a:gd name="T21" fmla="*/ 12 h 47"/>
                  <a:gd name="T22" fmla="*/ 8 w 47"/>
                  <a:gd name="T23" fmla="*/ 19 h 47"/>
                  <a:gd name="T24" fmla="*/ 15 w 47"/>
                  <a:gd name="T25" fmla="*/ 25 h 47"/>
                  <a:gd name="T26" fmla="*/ 8 w 47"/>
                  <a:gd name="T27" fmla="*/ 40 h 47"/>
                  <a:gd name="T28" fmla="*/ 23 w 47"/>
                  <a:gd name="T29" fmla="*/ 46 h 47"/>
                  <a:gd name="T30" fmla="*/ 27 w 47"/>
                  <a:gd name="T31" fmla="*/ 46 h 47"/>
                  <a:gd name="T32" fmla="*/ 28 w 47"/>
                  <a:gd name="T33" fmla="*/ 43 h 47"/>
                  <a:gd name="T34" fmla="*/ 29 w 47"/>
                  <a:gd name="T35" fmla="*/ 40 h 47"/>
                  <a:gd name="T36" fmla="*/ 37 w 47"/>
                  <a:gd name="T37" fmla="*/ 40 h 47"/>
                  <a:gd name="T38" fmla="*/ 38 w 47"/>
                  <a:gd name="T39" fmla="*/ 40 h 47"/>
                  <a:gd name="T40" fmla="*/ 39 w 47"/>
                  <a:gd name="T41" fmla="*/ 34 h 47"/>
                  <a:gd name="T42" fmla="*/ 46 w 47"/>
                  <a:gd name="T43" fmla="*/ 37 h 47"/>
                  <a:gd name="T44" fmla="*/ 47 w 47"/>
                  <a:gd name="T45" fmla="*/ 36 h 47"/>
                  <a:gd name="T46" fmla="*/ 43 w 47"/>
                  <a:gd name="T47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7">
                    <a:moveTo>
                      <a:pt x="43" y="30"/>
                    </a:moveTo>
                    <a:cubicBezTo>
                      <a:pt x="43" y="30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1" y="29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39" y="27"/>
                      <a:pt x="38" y="24"/>
                      <a:pt x="37" y="24"/>
                    </a:cubicBezTo>
                    <a:cubicBezTo>
                      <a:pt x="36" y="24"/>
                      <a:pt x="35" y="24"/>
                      <a:pt x="35" y="24"/>
                    </a:cubicBezTo>
                    <a:cubicBezTo>
                      <a:pt x="32" y="25"/>
                      <a:pt x="30" y="23"/>
                      <a:pt x="29" y="21"/>
                    </a:cubicBezTo>
                    <a:cubicBezTo>
                      <a:pt x="28" y="19"/>
                      <a:pt x="27" y="16"/>
                      <a:pt x="25" y="15"/>
                    </a:cubicBezTo>
                    <a:cubicBezTo>
                      <a:pt x="21" y="12"/>
                      <a:pt x="20" y="8"/>
                      <a:pt x="17" y="5"/>
                    </a:cubicBezTo>
                    <a:cubicBezTo>
                      <a:pt x="14" y="3"/>
                      <a:pt x="8" y="0"/>
                      <a:pt x="4" y="2"/>
                    </a:cubicBezTo>
                    <a:cubicBezTo>
                      <a:pt x="0" y="4"/>
                      <a:pt x="4" y="9"/>
                      <a:pt x="5" y="12"/>
                    </a:cubicBezTo>
                    <a:cubicBezTo>
                      <a:pt x="5" y="15"/>
                      <a:pt x="6" y="17"/>
                      <a:pt x="8" y="19"/>
                    </a:cubicBezTo>
                    <a:cubicBezTo>
                      <a:pt x="9" y="20"/>
                      <a:pt x="18" y="23"/>
                      <a:pt x="15" y="25"/>
                    </a:cubicBezTo>
                    <a:cubicBezTo>
                      <a:pt x="9" y="28"/>
                      <a:pt x="7" y="34"/>
                      <a:pt x="8" y="40"/>
                    </a:cubicBezTo>
                    <a:cubicBezTo>
                      <a:pt x="10" y="47"/>
                      <a:pt x="18" y="44"/>
                      <a:pt x="23" y="46"/>
                    </a:cubicBezTo>
                    <a:cubicBezTo>
                      <a:pt x="24" y="46"/>
                      <a:pt x="26" y="47"/>
                      <a:pt x="27" y="46"/>
                    </a:cubicBezTo>
                    <a:cubicBezTo>
                      <a:pt x="28" y="45"/>
                      <a:pt x="28" y="45"/>
                      <a:pt x="28" y="43"/>
                    </a:cubicBezTo>
                    <a:cubicBezTo>
                      <a:pt x="29" y="42"/>
                      <a:pt x="29" y="41"/>
                      <a:pt x="29" y="40"/>
                    </a:cubicBezTo>
                    <a:cubicBezTo>
                      <a:pt x="34" y="36"/>
                      <a:pt x="36" y="36"/>
                      <a:pt x="37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37"/>
                      <a:pt x="38" y="36"/>
                      <a:pt x="39" y="34"/>
                    </a:cubicBezTo>
                    <a:cubicBezTo>
                      <a:pt x="41" y="31"/>
                      <a:pt x="44" y="35"/>
                      <a:pt x="46" y="37"/>
                    </a:cubicBezTo>
                    <a:cubicBezTo>
                      <a:pt x="46" y="37"/>
                      <a:pt x="47" y="37"/>
                      <a:pt x="47" y="36"/>
                    </a:cubicBezTo>
                    <a:cubicBezTo>
                      <a:pt x="46" y="34"/>
                      <a:pt x="44" y="32"/>
                      <a:pt x="43" y="3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32"/>
              <p:cNvSpPr/>
              <p:nvPr/>
            </p:nvSpPr>
            <p:spPr bwMode="auto">
              <a:xfrm>
                <a:off x="4456" y="1504"/>
                <a:ext cx="62" cy="43"/>
              </a:xfrm>
              <a:custGeom>
                <a:avLst/>
                <a:gdLst>
                  <a:gd name="T0" fmla="*/ 6 w 23"/>
                  <a:gd name="T1" fmla="*/ 4 h 16"/>
                  <a:gd name="T2" fmla="*/ 5 w 23"/>
                  <a:gd name="T3" fmla="*/ 4 h 16"/>
                  <a:gd name="T4" fmla="*/ 3 w 23"/>
                  <a:gd name="T5" fmla="*/ 4 h 16"/>
                  <a:gd name="T6" fmla="*/ 3 w 23"/>
                  <a:gd name="T7" fmla="*/ 4 h 16"/>
                  <a:gd name="T8" fmla="*/ 0 w 23"/>
                  <a:gd name="T9" fmla="*/ 7 h 16"/>
                  <a:gd name="T10" fmla="*/ 2 w 23"/>
                  <a:gd name="T11" fmla="*/ 13 h 16"/>
                  <a:gd name="T12" fmla="*/ 9 w 23"/>
                  <a:gd name="T13" fmla="*/ 15 h 16"/>
                  <a:gd name="T14" fmla="*/ 18 w 23"/>
                  <a:gd name="T15" fmla="*/ 12 h 16"/>
                  <a:gd name="T16" fmla="*/ 6 w 23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1" y="5"/>
                      <a:pt x="0" y="7"/>
                    </a:cubicBezTo>
                    <a:cubicBezTo>
                      <a:pt x="0" y="9"/>
                      <a:pt x="1" y="12"/>
                      <a:pt x="2" y="13"/>
                    </a:cubicBezTo>
                    <a:cubicBezTo>
                      <a:pt x="4" y="15"/>
                      <a:pt x="6" y="16"/>
                      <a:pt x="9" y="15"/>
                    </a:cubicBezTo>
                    <a:cubicBezTo>
                      <a:pt x="12" y="15"/>
                      <a:pt x="16" y="15"/>
                      <a:pt x="18" y="12"/>
                    </a:cubicBezTo>
                    <a:cubicBezTo>
                      <a:pt x="23" y="6"/>
                      <a:pt x="10" y="0"/>
                      <a:pt x="6" y="4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33"/>
              <p:cNvSpPr/>
              <p:nvPr/>
            </p:nvSpPr>
            <p:spPr bwMode="auto">
              <a:xfrm>
                <a:off x="4467" y="1520"/>
                <a:ext cx="38" cy="24"/>
              </a:xfrm>
              <a:custGeom>
                <a:avLst/>
                <a:gdLst>
                  <a:gd name="T0" fmla="*/ 6 w 14"/>
                  <a:gd name="T1" fmla="*/ 0 h 9"/>
                  <a:gd name="T2" fmla="*/ 2 w 14"/>
                  <a:gd name="T3" fmla="*/ 1 h 9"/>
                  <a:gd name="T4" fmla="*/ 1 w 14"/>
                  <a:gd name="T5" fmla="*/ 4 h 9"/>
                  <a:gd name="T6" fmla="*/ 13 w 14"/>
                  <a:gd name="T7" fmla="*/ 5 h 9"/>
                  <a:gd name="T8" fmla="*/ 12 w 14"/>
                  <a:gd name="T9" fmla="*/ 2 h 9"/>
                  <a:gd name="T10" fmla="*/ 8 w 14"/>
                  <a:gd name="T11" fmla="*/ 0 h 9"/>
                  <a:gd name="T12" fmla="*/ 5 w 14"/>
                  <a:gd name="T13" fmla="*/ 2 h 9"/>
                  <a:gd name="T14" fmla="*/ 7 w 14"/>
                  <a:gd name="T15" fmla="*/ 4 h 9"/>
                  <a:gd name="T16" fmla="*/ 10 w 14"/>
                  <a:gd name="T17" fmla="*/ 5 h 9"/>
                  <a:gd name="T18" fmla="*/ 9 w 14"/>
                  <a:gd name="T19" fmla="*/ 2 h 9"/>
                  <a:gd name="T20" fmla="*/ 5 w 14"/>
                  <a:gd name="T21" fmla="*/ 2 h 9"/>
                  <a:gd name="T22" fmla="*/ 3 w 14"/>
                  <a:gd name="T23" fmla="*/ 5 h 9"/>
                  <a:gd name="T24" fmla="*/ 6 w 14"/>
                  <a:gd name="T25" fmla="*/ 4 h 9"/>
                  <a:gd name="T26" fmla="*/ 6 w 14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9">
                    <a:moveTo>
                      <a:pt x="6" y="0"/>
                    </a:moveTo>
                    <a:cubicBezTo>
                      <a:pt x="4" y="0"/>
                      <a:pt x="3" y="0"/>
                      <a:pt x="2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3" y="8"/>
                      <a:pt x="10" y="9"/>
                      <a:pt x="13" y="5"/>
                    </a:cubicBezTo>
                    <a:cubicBezTo>
                      <a:pt x="14" y="4"/>
                      <a:pt x="13" y="2"/>
                      <a:pt x="12" y="2"/>
                    </a:cubicBezTo>
                    <a:cubicBezTo>
                      <a:pt x="11" y="1"/>
                      <a:pt x="9" y="1"/>
                      <a:pt x="8" y="0"/>
                    </a:cubicBezTo>
                    <a:cubicBezTo>
                      <a:pt x="7" y="0"/>
                      <a:pt x="6" y="1"/>
                      <a:pt x="5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8" y="5"/>
                      <a:pt x="9" y="5"/>
                      <a:pt x="10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8" y="4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8" y="4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34"/>
              <p:cNvSpPr/>
              <p:nvPr/>
            </p:nvSpPr>
            <p:spPr bwMode="auto">
              <a:xfrm>
                <a:off x="4478" y="1523"/>
                <a:ext cx="16" cy="1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3 w 6"/>
                  <a:gd name="T5" fmla="*/ 1 h 5"/>
                  <a:gd name="T6" fmla="*/ 0 w 6"/>
                  <a:gd name="T7" fmla="*/ 0 h 5"/>
                  <a:gd name="T8" fmla="*/ 0 w 6"/>
                  <a:gd name="T9" fmla="*/ 1 h 5"/>
                  <a:gd name="T10" fmla="*/ 2 w 6"/>
                  <a:gd name="T11" fmla="*/ 3 h 5"/>
                  <a:gd name="T12" fmla="*/ 3 w 6"/>
                  <a:gd name="T13" fmla="*/ 4 h 5"/>
                  <a:gd name="T14" fmla="*/ 4 w 6"/>
                  <a:gd name="T15" fmla="*/ 5 h 5"/>
                  <a:gd name="T16" fmla="*/ 5 w 6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5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35"/>
              <p:cNvSpPr/>
              <p:nvPr/>
            </p:nvSpPr>
            <p:spPr bwMode="auto">
              <a:xfrm>
                <a:off x="4467" y="1566"/>
                <a:ext cx="30" cy="34"/>
              </a:xfrm>
              <a:custGeom>
                <a:avLst/>
                <a:gdLst>
                  <a:gd name="T0" fmla="*/ 6 w 11"/>
                  <a:gd name="T1" fmla="*/ 9 h 13"/>
                  <a:gd name="T2" fmla="*/ 4 w 11"/>
                  <a:gd name="T3" fmla="*/ 4 h 13"/>
                  <a:gd name="T4" fmla="*/ 1 w 11"/>
                  <a:gd name="T5" fmla="*/ 0 h 13"/>
                  <a:gd name="T6" fmla="*/ 0 w 11"/>
                  <a:gd name="T7" fmla="*/ 1 h 13"/>
                  <a:gd name="T8" fmla="*/ 2 w 11"/>
                  <a:gd name="T9" fmla="*/ 7 h 13"/>
                  <a:gd name="T10" fmla="*/ 2 w 11"/>
                  <a:gd name="T11" fmla="*/ 8 h 13"/>
                  <a:gd name="T12" fmla="*/ 4 w 11"/>
                  <a:gd name="T13" fmla="*/ 11 h 13"/>
                  <a:gd name="T14" fmla="*/ 10 w 11"/>
                  <a:gd name="T15" fmla="*/ 13 h 13"/>
                  <a:gd name="T16" fmla="*/ 11 w 11"/>
                  <a:gd name="T17" fmla="*/ 12 h 13"/>
                  <a:gd name="T18" fmla="*/ 6 w 11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6" y="9"/>
                    </a:moveTo>
                    <a:cubicBezTo>
                      <a:pt x="4" y="8"/>
                      <a:pt x="4" y="6"/>
                      <a:pt x="4" y="4"/>
                    </a:cubicBezTo>
                    <a:cubicBezTo>
                      <a:pt x="3" y="3"/>
                      <a:pt x="2" y="2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9"/>
                      <a:pt x="3" y="10"/>
                      <a:pt x="4" y="11"/>
                    </a:cubicBezTo>
                    <a:cubicBezTo>
                      <a:pt x="6" y="13"/>
                      <a:pt x="8" y="12"/>
                      <a:pt x="10" y="13"/>
                    </a:cubicBezTo>
                    <a:cubicBezTo>
                      <a:pt x="11" y="13"/>
                      <a:pt x="11" y="13"/>
                      <a:pt x="11" y="12"/>
                    </a:cubicBezTo>
                    <a:cubicBezTo>
                      <a:pt x="10" y="10"/>
                      <a:pt x="8" y="10"/>
                      <a:pt x="6" y="9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6"/>
              <p:cNvSpPr/>
              <p:nvPr/>
            </p:nvSpPr>
            <p:spPr bwMode="auto">
              <a:xfrm>
                <a:off x="4518" y="1582"/>
                <a:ext cx="32" cy="29"/>
              </a:xfrm>
              <a:custGeom>
                <a:avLst/>
                <a:gdLst>
                  <a:gd name="T0" fmla="*/ 11 w 12"/>
                  <a:gd name="T1" fmla="*/ 1 h 11"/>
                  <a:gd name="T2" fmla="*/ 9 w 12"/>
                  <a:gd name="T3" fmla="*/ 3 h 11"/>
                  <a:gd name="T4" fmla="*/ 8 w 12"/>
                  <a:gd name="T5" fmla="*/ 4 h 11"/>
                  <a:gd name="T6" fmla="*/ 6 w 12"/>
                  <a:gd name="T7" fmla="*/ 8 h 11"/>
                  <a:gd name="T8" fmla="*/ 0 w 12"/>
                  <a:gd name="T9" fmla="*/ 9 h 11"/>
                  <a:gd name="T10" fmla="*/ 0 w 12"/>
                  <a:gd name="T11" fmla="*/ 10 h 11"/>
                  <a:gd name="T12" fmla="*/ 9 w 12"/>
                  <a:gd name="T13" fmla="*/ 9 h 11"/>
                  <a:gd name="T14" fmla="*/ 10 w 12"/>
                  <a:gd name="T15" fmla="*/ 7 h 11"/>
                  <a:gd name="T16" fmla="*/ 11 w 12"/>
                  <a:gd name="T17" fmla="*/ 7 h 11"/>
                  <a:gd name="T18" fmla="*/ 11 w 12"/>
                  <a:gd name="T19" fmla="*/ 6 h 11"/>
                  <a:gd name="T20" fmla="*/ 12 w 12"/>
                  <a:gd name="T21" fmla="*/ 1 h 11"/>
                  <a:gd name="T22" fmla="*/ 11 w 12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">
                    <a:moveTo>
                      <a:pt x="11" y="1"/>
                    </a:moveTo>
                    <a:cubicBezTo>
                      <a:pt x="11" y="2"/>
                      <a:pt x="10" y="2"/>
                      <a:pt x="9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5"/>
                      <a:pt x="7" y="7"/>
                      <a:pt x="6" y="8"/>
                    </a:cubicBezTo>
                    <a:cubicBezTo>
                      <a:pt x="4" y="8"/>
                      <a:pt x="2" y="9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3" y="11"/>
                      <a:pt x="6" y="11"/>
                      <a:pt x="9" y="9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4"/>
                      <a:pt x="12" y="3"/>
                      <a:pt x="12" y="1"/>
                    </a:cubicBezTo>
                    <a:cubicBezTo>
                      <a:pt x="12" y="0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37"/>
              <p:cNvSpPr/>
              <p:nvPr/>
            </p:nvSpPr>
            <p:spPr bwMode="auto">
              <a:xfrm>
                <a:off x="4563" y="1507"/>
                <a:ext cx="30" cy="53"/>
              </a:xfrm>
              <a:custGeom>
                <a:avLst/>
                <a:gdLst>
                  <a:gd name="T0" fmla="*/ 1 w 11"/>
                  <a:gd name="T1" fmla="*/ 0 h 20"/>
                  <a:gd name="T2" fmla="*/ 0 w 11"/>
                  <a:gd name="T3" fmla="*/ 1 h 20"/>
                  <a:gd name="T4" fmla="*/ 3 w 11"/>
                  <a:gd name="T5" fmla="*/ 5 h 20"/>
                  <a:gd name="T6" fmla="*/ 3 w 11"/>
                  <a:gd name="T7" fmla="*/ 9 h 20"/>
                  <a:gd name="T8" fmla="*/ 0 w 11"/>
                  <a:gd name="T9" fmla="*/ 11 h 20"/>
                  <a:gd name="T10" fmla="*/ 0 w 11"/>
                  <a:gd name="T11" fmla="*/ 11 h 20"/>
                  <a:gd name="T12" fmla="*/ 3 w 11"/>
                  <a:gd name="T13" fmla="*/ 17 h 20"/>
                  <a:gd name="T14" fmla="*/ 3 w 11"/>
                  <a:gd name="T15" fmla="*/ 18 h 20"/>
                  <a:gd name="T16" fmla="*/ 11 w 11"/>
                  <a:gd name="T17" fmla="*/ 12 h 20"/>
                  <a:gd name="T18" fmla="*/ 1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2" y="3"/>
                      <a:pt x="3" y="5"/>
                    </a:cubicBezTo>
                    <a:cubicBezTo>
                      <a:pt x="4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2"/>
                      <a:pt x="6" y="14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8" y="20"/>
                      <a:pt x="11" y="16"/>
                      <a:pt x="11" y="12"/>
                    </a:cubicBezTo>
                    <a:cubicBezTo>
                      <a:pt x="11" y="6"/>
                      <a:pt x="5" y="2"/>
                      <a:pt x="1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38"/>
              <p:cNvSpPr/>
              <p:nvPr/>
            </p:nvSpPr>
            <p:spPr bwMode="auto">
              <a:xfrm>
                <a:off x="4379" y="1475"/>
                <a:ext cx="32" cy="53"/>
              </a:xfrm>
              <a:custGeom>
                <a:avLst/>
                <a:gdLst>
                  <a:gd name="T0" fmla="*/ 7 w 12"/>
                  <a:gd name="T1" fmla="*/ 17 h 20"/>
                  <a:gd name="T2" fmla="*/ 11 w 12"/>
                  <a:gd name="T3" fmla="*/ 19 h 20"/>
                  <a:gd name="T4" fmla="*/ 11 w 12"/>
                  <a:gd name="T5" fmla="*/ 18 h 20"/>
                  <a:gd name="T6" fmla="*/ 8 w 12"/>
                  <a:gd name="T7" fmla="*/ 17 h 20"/>
                  <a:gd name="T8" fmla="*/ 5 w 12"/>
                  <a:gd name="T9" fmla="*/ 10 h 20"/>
                  <a:gd name="T10" fmla="*/ 2 w 12"/>
                  <a:gd name="T11" fmla="*/ 1 h 20"/>
                  <a:gd name="T12" fmla="*/ 1 w 12"/>
                  <a:gd name="T13" fmla="*/ 1 h 20"/>
                  <a:gd name="T14" fmla="*/ 1 w 12"/>
                  <a:gd name="T15" fmla="*/ 8 h 20"/>
                  <a:gd name="T16" fmla="*/ 1 w 12"/>
                  <a:gd name="T17" fmla="*/ 9 h 20"/>
                  <a:gd name="T18" fmla="*/ 3 w 12"/>
                  <a:gd name="T19" fmla="*/ 13 h 20"/>
                  <a:gd name="T20" fmla="*/ 7 w 12"/>
                  <a:gd name="T2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7" y="17"/>
                    </a:moveTo>
                    <a:cubicBezTo>
                      <a:pt x="8" y="18"/>
                      <a:pt x="9" y="19"/>
                      <a:pt x="11" y="19"/>
                    </a:cubicBezTo>
                    <a:cubicBezTo>
                      <a:pt x="11" y="20"/>
                      <a:pt x="12" y="19"/>
                      <a:pt x="11" y="18"/>
                    </a:cubicBezTo>
                    <a:cubicBezTo>
                      <a:pt x="10" y="18"/>
                      <a:pt x="9" y="17"/>
                      <a:pt x="8" y="17"/>
                    </a:cubicBezTo>
                    <a:cubicBezTo>
                      <a:pt x="6" y="15"/>
                      <a:pt x="5" y="12"/>
                      <a:pt x="5" y="10"/>
                    </a:cubicBezTo>
                    <a:cubicBezTo>
                      <a:pt x="5" y="6"/>
                      <a:pt x="1" y="5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3" y="13"/>
                    </a:cubicBezTo>
                    <a:cubicBezTo>
                      <a:pt x="4" y="15"/>
                      <a:pt x="6" y="16"/>
                      <a:pt x="7" y="17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39"/>
              <p:cNvSpPr/>
              <p:nvPr/>
            </p:nvSpPr>
            <p:spPr bwMode="auto">
              <a:xfrm>
                <a:off x="4390" y="1531"/>
                <a:ext cx="53" cy="75"/>
              </a:xfrm>
              <a:custGeom>
                <a:avLst/>
                <a:gdLst>
                  <a:gd name="T0" fmla="*/ 19 w 20"/>
                  <a:gd name="T1" fmla="*/ 22 h 28"/>
                  <a:gd name="T2" fmla="*/ 7 w 20"/>
                  <a:gd name="T3" fmla="*/ 20 h 28"/>
                  <a:gd name="T4" fmla="*/ 4 w 20"/>
                  <a:gd name="T5" fmla="*/ 9 h 28"/>
                  <a:gd name="T6" fmla="*/ 4 w 20"/>
                  <a:gd name="T7" fmla="*/ 8 h 28"/>
                  <a:gd name="T8" fmla="*/ 4 w 20"/>
                  <a:gd name="T9" fmla="*/ 8 h 28"/>
                  <a:gd name="T10" fmla="*/ 10 w 20"/>
                  <a:gd name="T11" fmla="*/ 2 h 28"/>
                  <a:gd name="T12" fmla="*/ 10 w 20"/>
                  <a:gd name="T13" fmla="*/ 1 h 28"/>
                  <a:gd name="T14" fmla="*/ 6 w 20"/>
                  <a:gd name="T15" fmla="*/ 2 h 28"/>
                  <a:gd name="T16" fmla="*/ 5 w 20"/>
                  <a:gd name="T17" fmla="*/ 2 h 28"/>
                  <a:gd name="T18" fmla="*/ 4 w 20"/>
                  <a:gd name="T19" fmla="*/ 3 h 28"/>
                  <a:gd name="T20" fmla="*/ 4 w 20"/>
                  <a:gd name="T21" fmla="*/ 3 h 28"/>
                  <a:gd name="T22" fmla="*/ 0 w 20"/>
                  <a:gd name="T23" fmla="*/ 11 h 28"/>
                  <a:gd name="T24" fmla="*/ 3 w 20"/>
                  <a:gd name="T25" fmla="*/ 22 h 28"/>
                  <a:gd name="T26" fmla="*/ 9 w 20"/>
                  <a:gd name="T27" fmla="*/ 27 h 28"/>
                  <a:gd name="T28" fmla="*/ 19 w 20"/>
                  <a:gd name="T29" fmla="*/ 23 h 28"/>
                  <a:gd name="T30" fmla="*/ 19 w 20"/>
                  <a:gd name="T3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8">
                    <a:moveTo>
                      <a:pt x="19" y="22"/>
                    </a:moveTo>
                    <a:cubicBezTo>
                      <a:pt x="15" y="22"/>
                      <a:pt x="10" y="21"/>
                      <a:pt x="7" y="20"/>
                    </a:cubicBezTo>
                    <a:cubicBezTo>
                      <a:pt x="3" y="18"/>
                      <a:pt x="2" y="13"/>
                      <a:pt x="4" y="9"/>
                    </a:cubicBezTo>
                    <a:cubicBezTo>
                      <a:pt x="4" y="9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5"/>
                      <a:pt x="8" y="2"/>
                      <a:pt x="10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8" y="0"/>
                      <a:pt x="7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6"/>
                      <a:pt x="1" y="7"/>
                      <a:pt x="0" y="11"/>
                    </a:cubicBezTo>
                    <a:cubicBezTo>
                      <a:pt x="0" y="15"/>
                      <a:pt x="0" y="18"/>
                      <a:pt x="3" y="22"/>
                    </a:cubicBezTo>
                    <a:cubicBezTo>
                      <a:pt x="4" y="24"/>
                      <a:pt x="7" y="26"/>
                      <a:pt x="9" y="27"/>
                    </a:cubicBezTo>
                    <a:cubicBezTo>
                      <a:pt x="13" y="28"/>
                      <a:pt x="16" y="25"/>
                      <a:pt x="19" y="23"/>
                    </a:cubicBezTo>
                    <a:cubicBezTo>
                      <a:pt x="20" y="23"/>
                      <a:pt x="20" y="22"/>
                      <a:pt x="19" y="22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40"/>
              <p:cNvSpPr/>
              <p:nvPr/>
            </p:nvSpPr>
            <p:spPr bwMode="auto">
              <a:xfrm>
                <a:off x="3293" y="2538"/>
                <a:ext cx="190" cy="216"/>
              </a:xfrm>
              <a:custGeom>
                <a:avLst/>
                <a:gdLst>
                  <a:gd name="T0" fmla="*/ 32 w 71"/>
                  <a:gd name="T1" fmla="*/ 79 h 81"/>
                  <a:gd name="T2" fmla="*/ 50 w 71"/>
                  <a:gd name="T3" fmla="*/ 79 h 81"/>
                  <a:gd name="T4" fmla="*/ 53 w 71"/>
                  <a:gd name="T5" fmla="*/ 58 h 81"/>
                  <a:gd name="T6" fmla="*/ 71 w 71"/>
                  <a:gd name="T7" fmla="*/ 41 h 81"/>
                  <a:gd name="T8" fmla="*/ 64 w 71"/>
                  <a:gd name="T9" fmla="*/ 27 h 81"/>
                  <a:gd name="T10" fmla="*/ 57 w 71"/>
                  <a:gd name="T11" fmla="*/ 26 h 81"/>
                  <a:gd name="T12" fmla="*/ 55 w 71"/>
                  <a:gd name="T13" fmla="*/ 27 h 81"/>
                  <a:gd name="T14" fmla="*/ 57 w 71"/>
                  <a:gd name="T15" fmla="*/ 21 h 81"/>
                  <a:gd name="T16" fmla="*/ 46 w 71"/>
                  <a:gd name="T17" fmla="*/ 1 h 81"/>
                  <a:gd name="T18" fmla="*/ 34 w 71"/>
                  <a:gd name="T19" fmla="*/ 7 h 81"/>
                  <a:gd name="T20" fmla="*/ 28 w 71"/>
                  <a:gd name="T21" fmla="*/ 7 h 81"/>
                  <a:gd name="T22" fmla="*/ 18 w 71"/>
                  <a:gd name="T23" fmla="*/ 2 h 81"/>
                  <a:gd name="T24" fmla="*/ 6 w 71"/>
                  <a:gd name="T25" fmla="*/ 24 h 81"/>
                  <a:gd name="T26" fmla="*/ 17 w 71"/>
                  <a:gd name="T27" fmla="*/ 35 h 81"/>
                  <a:gd name="T28" fmla="*/ 19 w 71"/>
                  <a:gd name="T29" fmla="*/ 36 h 81"/>
                  <a:gd name="T30" fmla="*/ 13 w 71"/>
                  <a:gd name="T31" fmla="*/ 37 h 81"/>
                  <a:gd name="T32" fmla="*/ 4 w 71"/>
                  <a:gd name="T33" fmla="*/ 41 h 81"/>
                  <a:gd name="T34" fmla="*/ 1 w 71"/>
                  <a:gd name="T35" fmla="*/ 56 h 81"/>
                  <a:gd name="T36" fmla="*/ 4 w 71"/>
                  <a:gd name="T37" fmla="*/ 60 h 81"/>
                  <a:gd name="T38" fmla="*/ 13 w 71"/>
                  <a:gd name="T39" fmla="*/ 67 h 81"/>
                  <a:gd name="T40" fmla="*/ 22 w 71"/>
                  <a:gd name="T41" fmla="*/ 75 h 81"/>
                  <a:gd name="T42" fmla="*/ 32 w 71"/>
                  <a:gd name="T4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81">
                    <a:moveTo>
                      <a:pt x="32" y="79"/>
                    </a:moveTo>
                    <a:cubicBezTo>
                      <a:pt x="37" y="80"/>
                      <a:pt x="45" y="81"/>
                      <a:pt x="50" y="79"/>
                    </a:cubicBezTo>
                    <a:cubicBezTo>
                      <a:pt x="58" y="74"/>
                      <a:pt x="57" y="64"/>
                      <a:pt x="53" y="58"/>
                    </a:cubicBezTo>
                    <a:cubicBezTo>
                      <a:pt x="62" y="58"/>
                      <a:pt x="71" y="51"/>
                      <a:pt x="71" y="41"/>
                    </a:cubicBezTo>
                    <a:cubicBezTo>
                      <a:pt x="71" y="36"/>
                      <a:pt x="69" y="30"/>
                      <a:pt x="64" y="27"/>
                    </a:cubicBezTo>
                    <a:cubicBezTo>
                      <a:pt x="61" y="26"/>
                      <a:pt x="60" y="26"/>
                      <a:pt x="57" y="26"/>
                    </a:cubicBezTo>
                    <a:cubicBezTo>
                      <a:pt x="57" y="26"/>
                      <a:pt x="55" y="27"/>
                      <a:pt x="55" y="27"/>
                    </a:cubicBezTo>
                    <a:cubicBezTo>
                      <a:pt x="56" y="25"/>
                      <a:pt x="57" y="23"/>
                      <a:pt x="57" y="21"/>
                    </a:cubicBezTo>
                    <a:cubicBezTo>
                      <a:pt x="61" y="12"/>
                      <a:pt x="58" y="0"/>
                      <a:pt x="46" y="1"/>
                    </a:cubicBezTo>
                    <a:cubicBezTo>
                      <a:pt x="41" y="1"/>
                      <a:pt x="38" y="3"/>
                      <a:pt x="34" y="7"/>
                    </a:cubicBezTo>
                    <a:cubicBezTo>
                      <a:pt x="31" y="11"/>
                      <a:pt x="31" y="10"/>
                      <a:pt x="28" y="7"/>
                    </a:cubicBezTo>
                    <a:cubicBezTo>
                      <a:pt x="25" y="4"/>
                      <a:pt x="21" y="3"/>
                      <a:pt x="18" y="2"/>
                    </a:cubicBezTo>
                    <a:cubicBezTo>
                      <a:pt x="7" y="1"/>
                      <a:pt x="2" y="17"/>
                      <a:pt x="6" y="24"/>
                    </a:cubicBezTo>
                    <a:cubicBezTo>
                      <a:pt x="8" y="29"/>
                      <a:pt x="12" y="32"/>
                      <a:pt x="17" y="35"/>
                    </a:cubicBezTo>
                    <a:cubicBezTo>
                      <a:pt x="17" y="35"/>
                      <a:pt x="20" y="36"/>
                      <a:pt x="19" y="36"/>
                    </a:cubicBezTo>
                    <a:cubicBezTo>
                      <a:pt x="17" y="36"/>
                      <a:pt x="15" y="36"/>
                      <a:pt x="13" y="37"/>
                    </a:cubicBezTo>
                    <a:cubicBezTo>
                      <a:pt x="10" y="37"/>
                      <a:pt x="7" y="39"/>
                      <a:pt x="4" y="41"/>
                    </a:cubicBezTo>
                    <a:cubicBezTo>
                      <a:pt x="0" y="45"/>
                      <a:pt x="0" y="51"/>
                      <a:pt x="1" y="56"/>
                    </a:cubicBezTo>
                    <a:cubicBezTo>
                      <a:pt x="1" y="58"/>
                      <a:pt x="2" y="59"/>
                      <a:pt x="4" y="60"/>
                    </a:cubicBezTo>
                    <a:cubicBezTo>
                      <a:pt x="7" y="63"/>
                      <a:pt x="9" y="66"/>
                      <a:pt x="13" y="67"/>
                    </a:cubicBezTo>
                    <a:cubicBezTo>
                      <a:pt x="16" y="69"/>
                      <a:pt x="19" y="73"/>
                      <a:pt x="22" y="75"/>
                    </a:cubicBezTo>
                    <a:cubicBezTo>
                      <a:pt x="25" y="77"/>
                      <a:pt x="29" y="78"/>
                      <a:pt x="32" y="79"/>
                    </a:cubicBezTo>
                    <a:close/>
                  </a:path>
                </a:pathLst>
              </a:custGeom>
              <a:solidFill>
                <a:srgbClr val="A9DA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41"/>
              <p:cNvSpPr/>
              <p:nvPr/>
            </p:nvSpPr>
            <p:spPr bwMode="auto">
              <a:xfrm>
                <a:off x="3365" y="2543"/>
                <a:ext cx="56" cy="75"/>
              </a:xfrm>
              <a:custGeom>
                <a:avLst/>
                <a:gdLst>
                  <a:gd name="T0" fmla="*/ 10 w 21"/>
                  <a:gd name="T1" fmla="*/ 28 h 28"/>
                  <a:gd name="T2" fmla="*/ 19 w 21"/>
                  <a:gd name="T3" fmla="*/ 11 h 28"/>
                  <a:gd name="T4" fmla="*/ 18 w 21"/>
                  <a:gd name="T5" fmla="*/ 4 h 28"/>
                  <a:gd name="T6" fmla="*/ 12 w 21"/>
                  <a:gd name="T7" fmla="*/ 1 h 28"/>
                  <a:gd name="T8" fmla="*/ 1 w 21"/>
                  <a:gd name="T9" fmla="*/ 8 h 28"/>
                  <a:gd name="T10" fmla="*/ 0 w 21"/>
                  <a:gd name="T11" fmla="*/ 8 h 28"/>
                  <a:gd name="T12" fmla="*/ 2 w 21"/>
                  <a:gd name="T13" fmla="*/ 22 h 28"/>
                  <a:gd name="T14" fmla="*/ 3 w 21"/>
                  <a:gd name="T15" fmla="*/ 22 h 28"/>
                  <a:gd name="T16" fmla="*/ 7 w 21"/>
                  <a:gd name="T17" fmla="*/ 18 h 28"/>
                  <a:gd name="T18" fmla="*/ 10 w 21"/>
                  <a:gd name="T19" fmla="*/ 21 h 28"/>
                  <a:gd name="T20" fmla="*/ 11 w 21"/>
                  <a:gd name="T21" fmla="*/ 21 h 28"/>
                  <a:gd name="T22" fmla="*/ 11 w 21"/>
                  <a:gd name="T23" fmla="*/ 24 h 28"/>
                  <a:gd name="T24" fmla="*/ 9 w 21"/>
                  <a:gd name="T25" fmla="*/ 27 h 28"/>
                  <a:gd name="T26" fmla="*/ 10 w 21"/>
                  <a:gd name="T2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10" y="28"/>
                    </a:moveTo>
                    <a:cubicBezTo>
                      <a:pt x="15" y="24"/>
                      <a:pt x="17" y="17"/>
                      <a:pt x="19" y="11"/>
                    </a:cubicBezTo>
                    <a:cubicBezTo>
                      <a:pt x="20" y="9"/>
                      <a:pt x="21" y="5"/>
                      <a:pt x="18" y="4"/>
                    </a:cubicBezTo>
                    <a:cubicBezTo>
                      <a:pt x="16" y="2"/>
                      <a:pt x="14" y="0"/>
                      <a:pt x="12" y="1"/>
                    </a:cubicBezTo>
                    <a:cubicBezTo>
                      <a:pt x="9" y="2"/>
                      <a:pt x="3" y="11"/>
                      <a:pt x="1" y="8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1" y="13"/>
                      <a:pt x="2" y="17"/>
                      <a:pt x="2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0"/>
                      <a:pt x="5" y="19"/>
                      <a:pt x="7" y="18"/>
                    </a:cubicBezTo>
                    <a:cubicBezTo>
                      <a:pt x="8" y="18"/>
                      <a:pt x="9" y="20"/>
                      <a:pt x="10" y="21"/>
                    </a:cubicBezTo>
                    <a:cubicBezTo>
                      <a:pt x="10" y="21"/>
                      <a:pt x="10" y="21"/>
                      <a:pt x="11" y="21"/>
                    </a:cubicBezTo>
                    <a:cubicBezTo>
                      <a:pt x="12" y="19"/>
                      <a:pt x="11" y="24"/>
                      <a:pt x="11" y="24"/>
                    </a:cubicBezTo>
                    <a:cubicBezTo>
                      <a:pt x="10" y="25"/>
                      <a:pt x="10" y="26"/>
                      <a:pt x="9" y="27"/>
                    </a:cubicBezTo>
                    <a:cubicBezTo>
                      <a:pt x="9" y="28"/>
                      <a:pt x="9" y="28"/>
                      <a:pt x="10" y="28"/>
                    </a:cubicBezTo>
                    <a:close/>
                  </a:path>
                </a:pathLst>
              </a:custGeom>
              <a:solidFill>
                <a:srgbClr val="6FC5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42"/>
              <p:cNvSpPr/>
              <p:nvPr/>
            </p:nvSpPr>
            <p:spPr bwMode="auto">
              <a:xfrm>
                <a:off x="3315" y="2556"/>
                <a:ext cx="66" cy="89"/>
              </a:xfrm>
              <a:custGeom>
                <a:avLst/>
                <a:gdLst>
                  <a:gd name="T0" fmla="*/ 21 w 25"/>
                  <a:gd name="T1" fmla="*/ 32 h 33"/>
                  <a:gd name="T2" fmla="*/ 25 w 25"/>
                  <a:gd name="T3" fmla="*/ 28 h 33"/>
                  <a:gd name="T4" fmla="*/ 24 w 25"/>
                  <a:gd name="T5" fmla="*/ 22 h 33"/>
                  <a:gd name="T6" fmla="*/ 22 w 25"/>
                  <a:gd name="T7" fmla="*/ 13 h 33"/>
                  <a:gd name="T8" fmla="*/ 20 w 25"/>
                  <a:gd name="T9" fmla="*/ 5 h 33"/>
                  <a:gd name="T10" fmla="*/ 15 w 25"/>
                  <a:gd name="T11" fmla="*/ 1 h 33"/>
                  <a:gd name="T12" fmla="*/ 8 w 25"/>
                  <a:gd name="T13" fmla="*/ 1 h 33"/>
                  <a:gd name="T14" fmla="*/ 5 w 25"/>
                  <a:gd name="T15" fmla="*/ 0 h 33"/>
                  <a:gd name="T16" fmla="*/ 2 w 25"/>
                  <a:gd name="T17" fmla="*/ 1 h 33"/>
                  <a:gd name="T18" fmla="*/ 2 w 25"/>
                  <a:gd name="T19" fmla="*/ 1 h 33"/>
                  <a:gd name="T20" fmla="*/ 2 w 25"/>
                  <a:gd name="T21" fmla="*/ 1 h 33"/>
                  <a:gd name="T22" fmla="*/ 2 w 25"/>
                  <a:gd name="T23" fmla="*/ 1 h 33"/>
                  <a:gd name="T24" fmla="*/ 2 w 25"/>
                  <a:gd name="T25" fmla="*/ 1 h 33"/>
                  <a:gd name="T26" fmla="*/ 2 w 25"/>
                  <a:gd name="T27" fmla="*/ 1 h 33"/>
                  <a:gd name="T28" fmla="*/ 0 w 25"/>
                  <a:gd name="T29" fmla="*/ 3 h 33"/>
                  <a:gd name="T30" fmla="*/ 0 w 25"/>
                  <a:gd name="T31" fmla="*/ 3 h 33"/>
                  <a:gd name="T32" fmla="*/ 3 w 25"/>
                  <a:gd name="T33" fmla="*/ 10 h 33"/>
                  <a:gd name="T34" fmla="*/ 2 w 25"/>
                  <a:gd name="T35" fmla="*/ 11 h 33"/>
                  <a:gd name="T36" fmla="*/ 3 w 25"/>
                  <a:gd name="T37" fmla="*/ 13 h 33"/>
                  <a:gd name="T38" fmla="*/ 9 w 25"/>
                  <a:gd name="T39" fmla="*/ 20 h 33"/>
                  <a:gd name="T40" fmla="*/ 8 w 25"/>
                  <a:gd name="T41" fmla="*/ 22 h 33"/>
                  <a:gd name="T42" fmla="*/ 8 w 25"/>
                  <a:gd name="T43" fmla="*/ 23 h 33"/>
                  <a:gd name="T44" fmla="*/ 21 w 25"/>
                  <a:gd name="T4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5" h="33">
                    <a:moveTo>
                      <a:pt x="21" y="32"/>
                    </a:moveTo>
                    <a:cubicBezTo>
                      <a:pt x="24" y="33"/>
                      <a:pt x="24" y="30"/>
                      <a:pt x="25" y="28"/>
                    </a:cubicBezTo>
                    <a:cubicBezTo>
                      <a:pt x="25" y="26"/>
                      <a:pt x="24" y="24"/>
                      <a:pt x="24" y="22"/>
                    </a:cubicBezTo>
                    <a:cubicBezTo>
                      <a:pt x="24" y="19"/>
                      <a:pt x="22" y="16"/>
                      <a:pt x="22" y="13"/>
                    </a:cubicBezTo>
                    <a:cubicBezTo>
                      <a:pt x="21" y="10"/>
                      <a:pt x="22" y="7"/>
                      <a:pt x="20" y="5"/>
                    </a:cubicBezTo>
                    <a:cubicBezTo>
                      <a:pt x="20" y="2"/>
                      <a:pt x="18" y="1"/>
                      <a:pt x="15" y="1"/>
                    </a:cubicBezTo>
                    <a:cubicBezTo>
                      <a:pt x="13" y="1"/>
                      <a:pt x="11" y="2"/>
                      <a:pt x="8" y="1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3" y="7"/>
                      <a:pt x="3" y="10"/>
                    </a:cubicBezTo>
                    <a:cubicBezTo>
                      <a:pt x="3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3" y="13"/>
                    </a:cubicBezTo>
                    <a:cubicBezTo>
                      <a:pt x="5" y="15"/>
                      <a:pt x="7" y="18"/>
                      <a:pt x="9" y="20"/>
                    </a:cubicBezTo>
                    <a:cubicBezTo>
                      <a:pt x="14" y="25"/>
                      <a:pt x="11" y="22"/>
                      <a:pt x="8" y="22"/>
                    </a:cubicBezTo>
                    <a:cubicBezTo>
                      <a:pt x="8" y="22"/>
                      <a:pt x="7" y="23"/>
                      <a:pt x="8" y="23"/>
                    </a:cubicBezTo>
                    <a:cubicBezTo>
                      <a:pt x="11" y="27"/>
                      <a:pt x="16" y="30"/>
                      <a:pt x="21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743"/>
              <p:cNvSpPr/>
              <p:nvPr/>
            </p:nvSpPr>
            <p:spPr bwMode="auto">
              <a:xfrm>
                <a:off x="3392" y="2647"/>
                <a:ext cx="51" cy="16"/>
              </a:xfrm>
              <a:custGeom>
                <a:avLst/>
                <a:gdLst>
                  <a:gd name="T0" fmla="*/ 0 w 19"/>
                  <a:gd name="T1" fmla="*/ 5 h 6"/>
                  <a:gd name="T2" fmla="*/ 7 w 19"/>
                  <a:gd name="T3" fmla="*/ 4 h 6"/>
                  <a:gd name="T4" fmla="*/ 18 w 19"/>
                  <a:gd name="T5" fmla="*/ 4 h 6"/>
                  <a:gd name="T6" fmla="*/ 18 w 19"/>
                  <a:gd name="T7" fmla="*/ 3 h 6"/>
                  <a:gd name="T8" fmla="*/ 11 w 19"/>
                  <a:gd name="T9" fmla="*/ 0 h 6"/>
                  <a:gd name="T10" fmla="*/ 2 w 19"/>
                  <a:gd name="T11" fmla="*/ 2 h 6"/>
                  <a:gd name="T12" fmla="*/ 2 w 19"/>
                  <a:gd name="T13" fmla="*/ 2 h 6"/>
                  <a:gd name="T14" fmla="*/ 0 w 19"/>
                  <a:gd name="T15" fmla="*/ 4 h 6"/>
                  <a:gd name="T16" fmla="*/ 0 w 19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">
                    <a:moveTo>
                      <a:pt x="0" y="5"/>
                    </a:moveTo>
                    <a:cubicBezTo>
                      <a:pt x="3" y="5"/>
                      <a:pt x="5" y="6"/>
                      <a:pt x="7" y="4"/>
                    </a:cubicBezTo>
                    <a:cubicBezTo>
                      <a:pt x="10" y="1"/>
                      <a:pt x="14" y="2"/>
                      <a:pt x="18" y="4"/>
                    </a:cubicBezTo>
                    <a:cubicBezTo>
                      <a:pt x="18" y="4"/>
                      <a:pt x="19" y="4"/>
                      <a:pt x="18" y="3"/>
                    </a:cubicBezTo>
                    <a:cubicBezTo>
                      <a:pt x="16" y="2"/>
                      <a:pt x="14" y="0"/>
                      <a:pt x="11" y="0"/>
                    </a:cubicBezTo>
                    <a:cubicBezTo>
                      <a:pt x="8" y="0"/>
                      <a:pt x="5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744"/>
              <p:cNvSpPr/>
              <p:nvPr/>
            </p:nvSpPr>
            <p:spPr bwMode="auto">
              <a:xfrm>
                <a:off x="3373" y="2663"/>
                <a:ext cx="24" cy="57"/>
              </a:xfrm>
              <a:custGeom>
                <a:avLst/>
                <a:gdLst>
                  <a:gd name="T0" fmla="*/ 8 w 9"/>
                  <a:gd name="T1" fmla="*/ 20 h 21"/>
                  <a:gd name="T2" fmla="*/ 7 w 9"/>
                  <a:gd name="T3" fmla="*/ 12 h 21"/>
                  <a:gd name="T4" fmla="*/ 6 w 9"/>
                  <a:gd name="T5" fmla="*/ 6 h 21"/>
                  <a:gd name="T6" fmla="*/ 5 w 9"/>
                  <a:gd name="T7" fmla="*/ 5 h 21"/>
                  <a:gd name="T8" fmla="*/ 5 w 9"/>
                  <a:gd name="T9" fmla="*/ 3 h 21"/>
                  <a:gd name="T10" fmla="*/ 3 w 9"/>
                  <a:gd name="T11" fmla="*/ 2 h 21"/>
                  <a:gd name="T12" fmla="*/ 3 w 9"/>
                  <a:gd name="T13" fmla="*/ 2 h 21"/>
                  <a:gd name="T14" fmla="*/ 2 w 9"/>
                  <a:gd name="T15" fmla="*/ 2 h 21"/>
                  <a:gd name="T16" fmla="*/ 1 w 9"/>
                  <a:gd name="T17" fmla="*/ 1 h 21"/>
                  <a:gd name="T18" fmla="*/ 1 w 9"/>
                  <a:gd name="T19" fmla="*/ 0 h 21"/>
                  <a:gd name="T20" fmla="*/ 0 w 9"/>
                  <a:gd name="T21" fmla="*/ 1 h 21"/>
                  <a:gd name="T22" fmla="*/ 0 w 9"/>
                  <a:gd name="T23" fmla="*/ 2 h 21"/>
                  <a:gd name="T24" fmla="*/ 2 w 9"/>
                  <a:gd name="T25" fmla="*/ 7 h 21"/>
                  <a:gd name="T26" fmla="*/ 2 w 9"/>
                  <a:gd name="T27" fmla="*/ 10 h 21"/>
                  <a:gd name="T28" fmla="*/ 4 w 9"/>
                  <a:gd name="T29" fmla="*/ 13 h 21"/>
                  <a:gd name="T30" fmla="*/ 7 w 9"/>
                  <a:gd name="T31" fmla="*/ 20 h 21"/>
                  <a:gd name="T32" fmla="*/ 8 w 9"/>
                  <a:gd name="T3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1">
                    <a:moveTo>
                      <a:pt x="8" y="20"/>
                    </a:moveTo>
                    <a:cubicBezTo>
                      <a:pt x="9" y="17"/>
                      <a:pt x="9" y="15"/>
                      <a:pt x="7" y="12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4"/>
                      <a:pt x="3" y="5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6" y="15"/>
                      <a:pt x="6" y="17"/>
                      <a:pt x="7" y="20"/>
                    </a:cubicBezTo>
                    <a:cubicBezTo>
                      <a:pt x="7" y="21"/>
                      <a:pt x="8" y="21"/>
                      <a:pt x="8" y="20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745"/>
              <p:cNvSpPr/>
              <p:nvPr/>
            </p:nvSpPr>
            <p:spPr bwMode="auto">
              <a:xfrm>
                <a:off x="3288" y="2634"/>
                <a:ext cx="93" cy="59"/>
              </a:xfrm>
              <a:custGeom>
                <a:avLst/>
                <a:gdLst>
                  <a:gd name="T0" fmla="*/ 4 w 35"/>
                  <a:gd name="T1" fmla="*/ 21 h 22"/>
                  <a:gd name="T2" fmla="*/ 12 w 35"/>
                  <a:gd name="T3" fmla="*/ 17 h 22"/>
                  <a:gd name="T4" fmla="*/ 13 w 35"/>
                  <a:gd name="T5" fmla="*/ 17 h 22"/>
                  <a:gd name="T6" fmla="*/ 14 w 35"/>
                  <a:gd name="T7" fmla="*/ 15 h 22"/>
                  <a:gd name="T8" fmla="*/ 15 w 35"/>
                  <a:gd name="T9" fmla="*/ 13 h 22"/>
                  <a:gd name="T10" fmla="*/ 18 w 35"/>
                  <a:gd name="T11" fmla="*/ 13 h 22"/>
                  <a:gd name="T12" fmla="*/ 18 w 35"/>
                  <a:gd name="T13" fmla="*/ 15 h 22"/>
                  <a:gd name="T14" fmla="*/ 19 w 35"/>
                  <a:gd name="T15" fmla="*/ 15 h 22"/>
                  <a:gd name="T16" fmla="*/ 22 w 35"/>
                  <a:gd name="T17" fmla="*/ 14 h 22"/>
                  <a:gd name="T18" fmla="*/ 22 w 35"/>
                  <a:gd name="T19" fmla="*/ 15 h 22"/>
                  <a:gd name="T20" fmla="*/ 34 w 35"/>
                  <a:gd name="T21" fmla="*/ 6 h 22"/>
                  <a:gd name="T22" fmla="*/ 35 w 35"/>
                  <a:gd name="T23" fmla="*/ 5 h 22"/>
                  <a:gd name="T24" fmla="*/ 30 w 35"/>
                  <a:gd name="T25" fmla="*/ 1 h 22"/>
                  <a:gd name="T26" fmla="*/ 25 w 35"/>
                  <a:gd name="T27" fmla="*/ 1 h 22"/>
                  <a:gd name="T28" fmla="*/ 12 w 35"/>
                  <a:gd name="T29" fmla="*/ 3 h 22"/>
                  <a:gd name="T30" fmla="*/ 3 w 35"/>
                  <a:gd name="T31" fmla="*/ 21 h 22"/>
                  <a:gd name="T32" fmla="*/ 4 w 35"/>
                  <a:gd name="T33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2">
                    <a:moveTo>
                      <a:pt x="4" y="21"/>
                    </a:moveTo>
                    <a:cubicBezTo>
                      <a:pt x="7" y="20"/>
                      <a:pt x="10" y="19"/>
                      <a:pt x="12" y="17"/>
                    </a:cubicBezTo>
                    <a:cubicBezTo>
                      <a:pt x="12" y="17"/>
                      <a:pt x="13" y="17"/>
                      <a:pt x="13" y="17"/>
                    </a:cubicBezTo>
                    <a:cubicBezTo>
                      <a:pt x="13" y="17"/>
                      <a:pt x="14" y="16"/>
                      <a:pt x="14" y="15"/>
                    </a:cubicBezTo>
                    <a:cubicBezTo>
                      <a:pt x="15" y="15"/>
                      <a:pt x="15" y="14"/>
                      <a:pt x="15" y="13"/>
                    </a:cubicBezTo>
                    <a:cubicBezTo>
                      <a:pt x="18" y="11"/>
                      <a:pt x="19" y="11"/>
                      <a:pt x="18" y="13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18" y="15"/>
                      <a:pt x="19" y="16"/>
                      <a:pt x="19" y="15"/>
                    </a:cubicBezTo>
                    <a:cubicBezTo>
                      <a:pt x="20" y="15"/>
                      <a:pt x="21" y="15"/>
                      <a:pt x="22" y="14"/>
                    </a:cubicBezTo>
                    <a:cubicBezTo>
                      <a:pt x="21" y="14"/>
                      <a:pt x="22" y="15"/>
                      <a:pt x="22" y="15"/>
                    </a:cubicBezTo>
                    <a:cubicBezTo>
                      <a:pt x="26" y="13"/>
                      <a:pt x="30" y="4"/>
                      <a:pt x="34" y="6"/>
                    </a:cubicBezTo>
                    <a:cubicBezTo>
                      <a:pt x="35" y="6"/>
                      <a:pt x="35" y="5"/>
                      <a:pt x="35" y="5"/>
                    </a:cubicBezTo>
                    <a:cubicBezTo>
                      <a:pt x="33" y="3"/>
                      <a:pt x="32" y="2"/>
                      <a:pt x="30" y="1"/>
                    </a:cubicBezTo>
                    <a:cubicBezTo>
                      <a:pt x="28" y="0"/>
                      <a:pt x="27" y="0"/>
                      <a:pt x="25" y="1"/>
                    </a:cubicBezTo>
                    <a:cubicBezTo>
                      <a:pt x="20" y="1"/>
                      <a:pt x="16" y="1"/>
                      <a:pt x="12" y="3"/>
                    </a:cubicBezTo>
                    <a:cubicBezTo>
                      <a:pt x="4" y="6"/>
                      <a:pt x="0" y="14"/>
                      <a:pt x="3" y="21"/>
                    </a:cubicBezTo>
                    <a:cubicBezTo>
                      <a:pt x="3" y="21"/>
                      <a:pt x="4" y="22"/>
                      <a:pt x="4" y="21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746"/>
              <p:cNvSpPr/>
              <p:nvPr/>
            </p:nvSpPr>
            <p:spPr bwMode="auto">
              <a:xfrm>
                <a:off x="3384" y="2613"/>
                <a:ext cx="96" cy="77"/>
              </a:xfrm>
              <a:custGeom>
                <a:avLst/>
                <a:gdLst>
                  <a:gd name="T0" fmla="*/ 27 w 36"/>
                  <a:gd name="T1" fmla="*/ 29 h 29"/>
                  <a:gd name="T2" fmla="*/ 35 w 36"/>
                  <a:gd name="T3" fmla="*/ 19 h 29"/>
                  <a:gd name="T4" fmla="*/ 33 w 36"/>
                  <a:gd name="T5" fmla="*/ 7 h 29"/>
                  <a:gd name="T6" fmla="*/ 21 w 36"/>
                  <a:gd name="T7" fmla="*/ 1 h 29"/>
                  <a:gd name="T8" fmla="*/ 5 w 36"/>
                  <a:gd name="T9" fmla="*/ 8 h 29"/>
                  <a:gd name="T10" fmla="*/ 1 w 36"/>
                  <a:gd name="T11" fmla="*/ 8 h 29"/>
                  <a:gd name="T12" fmla="*/ 1 w 36"/>
                  <a:gd name="T13" fmla="*/ 8 h 29"/>
                  <a:gd name="T14" fmla="*/ 0 w 36"/>
                  <a:gd name="T15" fmla="*/ 8 h 29"/>
                  <a:gd name="T16" fmla="*/ 0 w 36"/>
                  <a:gd name="T17" fmla="*/ 9 h 29"/>
                  <a:gd name="T18" fmla="*/ 1 w 36"/>
                  <a:gd name="T19" fmla="*/ 9 h 29"/>
                  <a:gd name="T20" fmla="*/ 2 w 36"/>
                  <a:gd name="T21" fmla="*/ 9 h 29"/>
                  <a:gd name="T22" fmla="*/ 1 w 36"/>
                  <a:gd name="T23" fmla="*/ 9 h 29"/>
                  <a:gd name="T24" fmla="*/ 1 w 36"/>
                  <a:gd name="T25" fmla="*/ 9 h 29"/>
                  <a:gd name="T26" fmla="*/ 2 w 36"/>
                  <a:gd name="T27" fmla="*/ 9 h 29"/>
                  <a:gd name="T28" fmla="*/ 3 w 36"/>
                  <a:gd name="T29" fmla="*/ 9 h 29"/>
                  <a:gd name="T30" fmla="*/ 8 w 36"/>
                  <a:gd name="T31" fmla="*/ 8 h 29"/>
                  <a:gd name="T32" fmla="*/ 13 w 36"/>
                  <a:gd name="T33" fmla="*/ 8 h 29"/>
                  <a:gd name="T34" fmla="*/ 25 w 36"/>
                  <a:gd name="T35" fmla="*/ 13 h 29"/>
                  <a:gd name="T36" fmla="*/ 27 w 36"/>
                  <a:gd name="T37" fmla="*/ 15 h 29"/>
                  <a:gd name="T38" fmla="*/ 26 w 36"/>
                  <a:gd name="T39" fmla="*/ 28 h 29"/>
                  <a:gd name="T40" fmla="*/ 27 w 36"/>
                  <a:gd name="T4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29">
                    <a:moveTo>
                      <a:pt x="27" y="29"/>
                    </a:moveTo>
                    <a:cubicBezTo>
                      <a:pt x="30" y="26"/>
                      <a:pt x="34" y="24"/>
                      <a:pt x="35" y="19"/>
                    </a:cubicBezTo>
                    <a:cubicBezTo>
                      <a:pt x="36" y="15"/>
                      <a:pt x="36" y="10"/>
                      <a:pt x="33" y="7"/>
                    </a:cubicBezTo>
                    <a:cubicBezTo>
                      <a:pt x="31" y="5"/>
                      <a:pt x="25" y="0"/>
                      <a:pt x="21" y="1"/>
                    </a:cubicBezTo>
                    <a:cubicBezTo>
                      <a:pt x="16" y="3"/>
                      <a:pt x="11" y="7"/>
                      <a:pt x="5" y="8"/>
                    </a:cubicBezTo>
                    <a:cubicBezTo>
                      <a:pt x="4" y="8"/>
                      <a:pt x="3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9"/>
                      <a:pt x="6" y="9"/>
                      <a:pt x="8" y="8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4" y="9"/>
                      <a:pt x="25" y="11"/>
                      <a:pt x="25" y="13"/>
                    </a:cubicBezTo>
                    <a:cubicBezTo>
                      <a:pt x="26" y="14"/>
                      <a:pt x="26" y="15"/>
                      <a:pt x="27" y="15"/>
                    </a:cubicBezTo>
                    <a:cubicBezTo>
                      <a:pt x="30" y="17"/>
                      <a:pt x="27" y="25"/>
                      <a:pt x="26" y="28"/>
                    </a:cubicBezTo>
                    <a:cubicBezTo>
                      <a:pt x="26" y="28"/>
                      <a:pt x="26" y="29"/>
                      <a:pt x="27" y="29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747"/>
              <p:cNvSpPr/>
              <p:nvPr/>
            </p:nvSpPr>
            <p:spPr bwMode="auto">
              <a:xfrm>
                <a:off x="3392" y="2669"/>
                <a:ext cx="54" cy="67"/>
              </a:xfrm>
              <a:custGeom>
                <a:avLst/>
                <a:gdLst>
                  <a:gd name="T0" fmla="*/ 14 w 20"/>
                  <a:gd name="T1" fmla="*/ 25 h 25"/>
                  <a:gd name="T2" fmla="*/ 17 w 20"/>
                  <a:gd name="T3" fmla="*/ 13 h 25"/>
                  <a:gd name="T4" fmla="*/ 5 w 20"/>
                  <a:gd name="T5" fmla="*/ 2 h 25"/>
                  <a:gd name="T6" fmla="*/ 1 w 20"/>
                  <a:gd name="T7" fmla="*/ 0 h 25"/>
                  <a:gd name="T8" fmla="*/ 0 w 20"/>
                  <a:gd name="T9" fmla="*/ 0 h 25"/>
                  <a:gd name="T10" fmla="*/ 2 w 20"/>
                  <a:gd name="T11" fmla="*/ 2 h 25"/>
                  <a:gd name="T12" fmla="*/ 2 w 20"/>
                  <a:gd name="T13" fmla="*/ 2 h 25"/>
                  <a:gd name="T14" fmla="*/ 3 w 20"/>
                  <a:gd name="T15" fmla="*/ 2 h 25"/>
                  <a:gd name="T16" fmla="*/ 5 w 20"/>
                  <a:gd name="T17" fmla="*/ 3 h 25"/>
                  <a:gd name="T18" fmla="*/ 9 w 20"/>
                  <a:gd name="T19" fmla="*/ 13 h 25"/>
                  <a:gd name="T20" fmla="*/ 10 w 20"/>
                  <a:gd name="T21" fmla="*/ 13 h 25"/>
                  <a:gd name="T22" fmla="*/ 10 w 20"/>
                  <a:gd name="T23" fmla="*/ 10 h 25"/>
                  <a:gd name="T24" fmla="*/ 10 w 20"/>
                  <a:gd name="T25" fmla="*/ 8 h 25"/>
                  <a:gd name="T26" fmla="*/ 12 w 20"/>
                  <a:gd name="T27" fmla="*/ 11 h 25"/>
                  <a:gd name="T28" fmla="*/ 14 w 20"/>
                  <a:gd name="T29" fmla="*/ 24 h 25"/>
                  <a:gd name="T30" fmla="*/ 14 w 20"/>
                  <a:gd name="T3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5">
                    <a:moveTo>
                      <a:pt x="14" y="25"/>
                    </a:moveTo>
                    <a:cubicBezTo>
                      <a:pt x="20" y="22"/>
                      <a:pt x="19" y="18"/>
                      <a:pt x="17" y="13"/>
                    </a:cubicBezTo>
                    <a:cubicBezTo>
                      <a:pt x="16" y="6"/>
                      <a:pt x="11" y="4"/>
                      <a:pt x="5" y="2"/>
                    </a:cubicBezTo>
                    <a:cubicBezTo>
                      <a:pt x="4" y="1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6"/>
                      <a:pt x="6" y="11"/>
                      <a:pt x="9" y="13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0" y="11"/>
                      <a:pt x="10" y="12"/>
                      <a:pt x="10" y="10"/>
                    </a:cubicBezTo>
                    <a:cubicBezTo>
                      <a:pt x="10" y="10"/>
                      <a:pt x="10" y="9"/>
                      <a:pt x="10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5" y="15"/>
                      <a:pt x="14" y="19"/>
                      <a:pt x="14" y="24"/>
                    </a:cubicBezTo>
                    <a:cubicBezTo>
                      <a:pt x="14" y="24"/>
                      <a:pt x="14" y="25"/>
                      <a:pt x="14" y="25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748"/>
              <p:cNvSpPr/>
              <p:nvPr/>
            </p:nvSpPr>
            <p:spPr bwMode="auto">
              <a:xfrm>
                <a:off x="3341" y="2554"/>
                <a:ext cx="40" cy="83"/>
              </a:xfrm>
              <a:custGeom>
                <a:avLst/>
                <a:gdLst>
                  <a:gd name="T0" fmla="*/ 13 w 15"/>
                  <a:gd name="T1" fmla="*/ 31 h 31"/>
                  <a:gd name="T2" fmla="*/ 15 w 15"/>
                  <a:gd name="T3" fmla="*/ 30 h 31"/>
                  <a:gd name="T4" fmla="*/ 15 w 15"/>
                  <a:gd name="T5" fmla="*/ 30 h 31"/>
                  <a:gd name="T6" fmla="*/ 14 w 15"/>
                  <a:gd name="T7" fmla="*/ 28 h 31"/>
                  <a:gd name="T8" fmla="*/ 15 w 15"/>
                  <a:gd name="T9" fmla="*/ 21 h 31"/>
                  <a:gd name="T10" fmla="*/ 13 w 15"/>
                  <a:gd name="T11" fmla="*/ 15 h 31"/>
                  <a:gd name="T12" fmla="*/ 9 w 15"/>
                  <a:gd name="T13" fmla="*/ 1 h 31"/>
                  <a:gd name="T14" fmla="*/ 8 w 15"/>
                  <a:gd name="T15" fmla="*/ 2 h 31"/>
                  <a:gd name="T16" fmla="*/ 10 w 15"/>
                  <a:gd name="T17" fmla="*/ 9 h 31"/>
                  <a:gd name="T18" fmla="*/ 8 w 15"/>
                  <a:gd name="T19" fmla="*/ 15 h 31"/>
                  <a:gd name="T20" fmla="*/ 8 w 15"/>
                  <a:gd name="T21" fmla="*/ 18 h 31"/>
                  <a:gd name="T22" fmla="*/ 1 w 15"/>
                  <a:gd name="T23" fmla="*/ 17 h 31"/>
                  <a:gd name="T24" fmla="*/ 0 w 15"/>
                  <a:gd name="T25" fmla="*/ 18 h 31"/>
                  <a:gd name="T26" fmla="*/ 6 w 15"/>
                  <a:gd name="T27" fmla="*/ 22 h 31"/>
                  <a:gd name="T28" fmla="*/ 6 w 15"/>
                  <a:gd name="T29" fmla="*/ 25 h 31"/>
                  <a:gd name="T30" fmla="*/ 13 w 15"/>
                  <a:gd name="T31" fmla="*/ 30 h 31"/>
                  <a:gd name="T32" fmla="*/ 13 w 1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1">
                    <a:moveTo>
                      <a:pt x="13" y="31"/>
                    </a:moveTo>
                    <a:cubicBezTo>
                      <a:pt x="14" y="31"/>
                      <a:pt x="14" y="31"/>
                      <a:pt x="15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29"/>
                      <a:pt x="14" y="29"/>
                      <a:pt x="14" y="28"/>
                    </a:cubicBezTo>
                    <a:cubicBezTo>
                      <a:pt x="14" y="26"/>
                      <a:pt x="15" y="24"/>
                      <a:pt x="15" y="21"/>
                    </a:cubicBezTo>
                    <a:cubicBezTo>
                      <a:pt x="14" y="19"/>
                      <a:pt x="13" y="17"/>
                      <a:pt x="13" y="15"/>
                    </a:cubicBezTo>
                    <a:cubicBezTo>
                      <a:pt x="13" y="9"/>
                      <a:pt x="12" y="5"/>
                      <a:pt x="9" y="1"/>
                    </a:cubicBezTo>
                    <a:cubicBezTo>
                      <a:pt x="8" y="0"/>
                      <a:pt x="7" y="1"/>
                      <a:pt x="8" y="2"/>
                    </a:cubicBezTo>
                    <a:cubicBezTo>
                      <a:pt x="9" y="4"/>
                      <a:pt x="10" y="6"/>
                      <a:pt x="10" y="9"/>
                    </a:cubicBezTo>
                    <a:cubicBezTo>
                      <a:pt x="10" y="11"/>
                      <a:pt x="8" y="13"/>
                      <a:pt x="8" y="15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9" y="20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8"/>
                    </a:cubicBezTo>
                    <a:cubicBezTo>
                      <a:pt x="2" y="19"/>
                      <a:pt x="4" y="21"/>
                      <a:pt x="6" y="22"/>
                    </a:cubicBezTo>
                    <a:cubicBezTo>
                      <a:pt x="7" y="24"/>
                      <a:pt x="5" y="25"/>
                      <a:pt x="6" y="25"/>
                    </a:cubicBezTo>
                    <a:cubicBezTo>
                      <a:pt x="8" y="28"/>
                      <a:pt x="12" y="28"/>
                      <a:pt x="13" y="30"/>
                    </a:cubicBezTo>
                    <a:cubicBezTo>
                      <a:pt x="13" y="31"/>
                      <a:pt x="13" y="31"/>
                      <a:pt x="13" y="31"/>
                    </a:cubicBezTo>
                    <a:close/>
                  </a:path>
                </a:pathLst>
              </a:custGeom>
              <a:solidFill>
                <a:srgbClr val="4CAA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749"/>
              <p:cNvSpPr/>
              <p:nvPr/>
            </p:nvSpPr>
            <p:spPr bwMode="auto">
              <a:xfrm>
                <a:off x="3373" y="2535"/>
                <a:ext cx="89" cy="104"/>
              </a:xfrm>
              <a:custGeom>
                <a:avLst/>
                <a:gdLst>
                  <a:gd name="T0" fmla="*/ 0 w 33"/>
                  <a:gd name="T1" fmla="*/ 39 h 39"/>
                  <a:gd name="T2" fmla="*/ 25 w 33"/>
                  <a:gd name="T3" fmla="*/ 29 h 39"/>
                  <a:gd name="T4" fmla="*/ 24 w 33"/>
                  <a:gd name="T5" fmla="*/ 4 h 39"/>
                  <a:gd name="T6" fmla="*/ 9 w 33"/>
                  <a:gd name="T7" fmla="*/ 7 h 39"/>
                  <a:gd name="T8" fmla="*/ 9 w 33"/>
                  <a:gd name="T9" fmla="*/ 17 h 39"/>
                  <a:gd name="T10" fmla="*/ 8 w 33"/>
                  <a:gd name="T11" fmla="*/ 29 h 39"/>
                  <a:gd name="T12" fmla="*/ 4 w 33"/>
                  <a:gd name="T13" fmla="*/ 33 h 39"/>
                  <a:gd name="T14" fmla="*/ 0 w 33"/>
                  <a:gd name="T15" fmla="*/ 38 h 39"/>
                  <a:gd name="T16" fmla="*/ 0 w 33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9">
                    <a:moveTo>
                      <a:pt x="0" y="39"/>
                    </a:moveTo>
                    <a:cubicBezTo>
                      <a:pt x="8" y="38"/>
                      <a:pt x="20" y="37"/>
                      <a:pt x="25" y="29"/>
                    </a:cubicBezTo>
                    <a:cubicBezTo>
                      <a:pt x="28" y="23"/>
                      <a:pt x="33" y="8"/>
                      <a:pt x="24" y="4"/>
                    </a:cubicBezTo>
                    <a:cubicBezTo>
                      <a:pt x="22" y="3"/>
                      <a:pt x="6" y="0"/>
                      <a:pt x="9" y="7"/>
                    </a:cubicBezTo>
                    <a:cubicBezTo>
                      <a:pt x="10" y="11"/>
                      <a:pt x="9" y="14"/>
                      <a:pt x="9" y="17"/>
                    </a:cubicBezTo>
                    <a:cubicBezTo>
                      <a:pt x="10" y="22"/>
                      <a:pt x="11" y="25"/>
                      <a:pt x="8" y="29"/>
                    </a:cubicBezTo>
                    <a:cubicBezTo>
                      <a:pt x="7" y="30"/>
                      <a:pt x="5" y="32"/>
                      <a:pt x="4" y="33"/>
                    </a:cubicBezTo>
                    <a:cubicBezTo>
                      <a:pt x="2" y="35"/>
                      <a:pt x="1" y="36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lose/>
                  </a:path>
                </a:pathLst>
              </a:custGeom>
              <a:solidFill>
                <a:srgbClr val="4BB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750"/>
              <p:cNvSpPr/>
              <p:nvPr/>
            </p:nvSpPr>
            <p:spPr bwMode="auto">
              <a:xfrm>
                <a:off x="3376" y="2535"/>
                <a:ext cx="78" cy="107"/>
              </a:xfrm>
              <a:custGeom>
                <a:avLst/>
                <a:gdLst>
                  <a:gd name="T0" fmla="*/ 28 w 29"/>
                  <a:gd name="T1" fmla="*/ 21 h 40"/>
                  <a:gd name="T2" fmla="*/ 20 w 29"/>
                  <a:gd name="T3" fmla="*/ 3 h 40"/>
                  <a:gd name="T4" fmla="*/ 20 w 29"/>
                  <a:gd name="T5" fmla="*/ 3 h 40"/>
                  <a:gd name="T6" fmla="*/ 24 w 29"/>
                  <a:gd name="T7" fmla="*/ 10 h 40"/>
                  <a:gd name="T8" fmla="*/ 25 w 29"/>
                  <a:gd name="T9" fmla="*/ 17 h 40"/>
                  <a:gd name="T10" fmla="*/ 24 w 29"/>
                  <a:gd name="T11" fmla="*/ 22 h 40"/>
                  <a:gd name="T12" fmla="*/ 24 w 29"/>
                  <a:gd name="T13" fmla="*/ 22 h 40"/>
                  <a:gd name="T14" fmla="*/ 23 w 29"/>
                  <a:gd name="T15" fmla="*/ 22 h 40"/>
                  <a:gd name="T16" fmla="*/ 20 w 29"/>
                  <a:gd name="T17" fmla="*/ 30 h 40"/>
                  <a:gd name="T18" fmla="*/ 1 w 29"/>
                  <a:gd name="T19" fmla="*/ 38 h 40"/>
                  <a:gd name="T20" fmla="*/ 1 w 29"/>
                  <a:gd name="T21" fmla="*/ 39 h 40"/>
                  <a:gd name="T22" fmla="*/ 28 w 29"/>
                  <a:gd name="T23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" h="40">
                    <a:moveTo>
                      <a:pt x="28" y="21"/>
                    </a:moveTo>
                    <a:cubicBezTo>
                      <a:pt x="29" y="16"/>
                      <a:pt x="29" y="0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5"/>
                      <a:pt x="23" y="7"/>
                      <a:pt x="24" y="10"/>
                    </a:cubicBezTo>
                    <a:cubicBezTo>
                      <a:pt x="25" y="12"/>
                      <a:pt x="25" y="15"/>
                      <a:pt x="25" y="17"/>
                    </a:cubicBezTo>
                    <a:cubicBezTo>
                      <a:pt x="25" y="19"/>
                      <a:pt x="25" y="20"/>
                      <a:pt x="24" y="22"/>
                    </a:cubicBezTo>
                    <a:cubicBezTo>
                      <a:pt x="23" y="22"/>
                      <a:pt x="23" y="22"/>
                      <a:pt x="24" y="22"/>
                    </a:cubicBezTo>
                    <a:cubicBezTo>
                      <a:pt x="24" y="22"/>
                      <a:pt x="24" y="22"/>
                      <a:pt x="23" y="22"/>
                    </a:cubicBezTo>
                    <a:cubicBezTo>
                      <a:pt x="22" y="24"/>
                      <a:pt x="21" y="28"/>
                      <a:pt x="20" y="30"/>
                    </a:cubicBezTo>
                    <a:cubicBezTo>
                      <a:pt x="16" y="35"/>
                      <a:pt x="7" y="37"/>
                      <a:pt x="1" y="38"/>
                    </a:cubicBezTo>
                    <a:cubicBezTo>
                      <a:pt x="0" y="38"/>
                      <a:pt x="0" y="39"/>
                      <a:pt x="1" y="39"/>
                    </a:cubicBezTo>
                    <a:cubicBezTo>
                      <a:pt x="12" y="40"/>
                      <a:pt x="25" y="33"/>
                      <a:pt x="28" y="21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751"/>
              <p:cNvSpPr/>
              <p:nvPr/>
            </p:nvSpPr>
            <p:spPr bwMode="auto">
              <a:xfrm>
                <a:off x="3347" y="2688"/>
                <a:ext cx="26" cy="56"/>
              </a:xfrm>
              <a:custGeom>
                <a:avLst/>
                <a:gdLst>
                  <a:gd name="T0" fmla="*/ 4 w 10"/>
                  <a:gd name="T1" fmla="*/ 20 h 21"/>
                  <a:gd name="T2" fmla="*/ 7 w 10"/>
                  <a:gd name="T3" fmla="*/ 17 h 21"/>
                  <a:gd name="T4" fmla="*/ 7 w 10"/>
                  <a:gd name="T5" fmla="*/ 15 h 21"/>
                  <a:gd name="T6" fmla="*/ 8 w 10"/>
                  <a:gd name="T7" fmla="*/ 15 h 21"/>
                  <a:gd name="T8" fmla="*/ 8 w 10"/>
                  <a:gd name="T9" fmla="*/ 8 h 21"/>
                  <a:gd name="T10" fmla="*/ 10 w 10"/>
                  <a:gd name="T11" fmla="*/ 1 h 21"/>
                  <a:gd name="T12" fmla="*/ 9 w 10"/>
                  <a:gd name="T13" fmla="*/ 0 h 21"/>
                  <a:gd name="T14" fmla="*/ 4 w 10"/>
                  <a:gd name="T15" fmla="*/ 6 h 21"/>
                  <a:gd name="T16" fmla="*/ 0 w 10"/>
                  <a:gd name="T17" fmla="*/ 9 h 21"/>
                  <a:gd name="T18" fmla="*/ 1 w 10"/>
                  <a:gd name="T19" fmla="*/ 15 h 21"/>
                  <a:gd name="T20" fmla="*/ 3 w 10"/>
                  <a:gd name="T21" fmla="*/ 20 h 21"/>
                  <a:gd name="T22" fmla="*/ 4 w 10"/>
                  <a:gd name="T2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4" y="20"/>
                    </a:moveTo>
                    <a:cubicBezTo>
                      <a:pt x="4" y="19"/>
                      <a:pt x="6" y="18"/>
                      <a:pt x="7" y="17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8" y="6"/>
                      <a:pt x="8" y="3"/>
                      <a:pt x="10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2"/>
                      <a:pt x="5" y="4"/>
                      <a:pt x="4" y="6"/>
                    </a:cubicBezTo>
                    <a:cubicBezTo>
                      <a:pt x="3" y="7"/>
                      <a:pt x="1" y="8"/>
                      <a:pt x="0" y="9"/>
                    </a:cubicBezTo>
                    <a:cubicBezTo>
                      <a:pt x="0" y="11"/>
                      <a:pt x="1" y="15"/>
                      <a:pt x="1" y="15"/>
                    </a:cubicBezTo>
                    <a:cubicBezTo>
                      <a:pt x="0" y="17"/>
                      <a:pt x="2" y="18"/>
                      <a:pt x="3" y="20"/>
                    </a:cubicBezTo>
                    <a:cubicBezTo>
                      <a:pt x="3" y="21"/>
                      <a:pt x="3" y="21"/>
                      <a:pt x="4" y="20"/>
                    </a:cubicBezTo>
                    <a:close/>
                  </a:path>
                </a:pathLst>
              </a:custGeom>
              <a:solidFill>
                <a:srgbClr val="1D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752"/>
              <p:cNvSpPr/>
              <p:nvPr/>
            </p:nvSpPr>
            <p:spPr bwMode="auto">
              <a:xfrm>
                <a:off x="3392" y="2538"/>
                <a:ext cx="51" cy="16"/>
              </a:xfrm>
              <a:custGeom>
                <a:avLst/>
                <a:gdLst>
                  <a:gd name="T0" fmla="*/ 2 w 19"/>
                  <a:gd name="T1" fmla="*/ 6 h 6"/>
                  <a:gd name="T2" fmla="*/ 2 w 19"/>
                  <a:gd name="T3" fmla="*/ 6 h 6"/>
                  <a:gd name="T4" fmla="*/ 2 w 19"/>
                  <a:gd name="T5" fmla="*/ 6 h 6"/>
                  <a:gd name="T6" fmla="*/ 11 w 19"/>
                  <a:gd name="T7" fmla="*/ 4 h 6"/>
                  <a:gd name="T8" fmla="*/ 12 w 19"/>
                  <a:gd name="T9" fmla="*/ 5 h 6"/>
                  <a:gd name="T10" fmla="*/ 15 w 19"/>
                  <a:gd name="T11" fmla="*/ 3 h 6"/>
                  <a:gd name="T12" fmla="*/ 18 w 19"/>
                  <a:gd name="T13" fmla="*/ 4 h 6"/>
                  <a:gd name="T14" fmla="*/ 19 w 19"/>
                  <a:gd name="T15" fmla="*/ 3 h 6"/>
                  <a:gd name="T16" fmla="*/ 17 w 19"/>
                  <a:gd name="T17" fmla="*/ 2 h 6"/>
                  <a:gd name="T18" fmla="*/ 17 w 19"/>
                  <a:gd name="T19" fmla="*/ 2 h 6"/>
                  <a:gd name="T20" fmla="*/ 11 w 19"/>
                  <a:gd name="T21" fmla="*/ 0 h 6"/>
                  <a:gd name="T22" fmla="*/ 6 w 19"/>
                  <a:gd name="T23" fmla="*/ 1 h 6"/>
                  <a:gd name="T24" fmla="*/ 1 w 19"/>
                  <a:gd name="T25" fmla="*/ 5 h 6"/>
                  <a:gd name="T26" fmla="*/ 1 w 19"/>
                  <a:gd name="T27" fmla="*/ 5 h 6"/>
                  <a:gd name="T28" fmla="*/ 1 w 19"/>
                  <a:gd name="T29" fmla="*/ 5 h 6"/>
                  <a:gd name="T30" fmla="*/ 2 w 19"/>
                  <a:gd name="T3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6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9" y="2"/>
                      <a:pt x="11" y="4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3" y="4"/>
                      <a:pt x="14" y="3"/>
                      <a:pt x="15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1"/>
                      <a:pt x="13" y="1"/>
                      <a:pt x="11" y="0"/>
                    </a:cubicBezTo>
                    <a:cubicBezTo>
                      <a:pt x="10" y="0"/>
                      <a:pt x="8" y="1"/>
                      <a:pt x="6" y="1"/>
                    </a:cubicBezTo>
                    <a:cubicBezTo>
                      <a:pt x="3" y="0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1" y="6"/>
                      <a:pt x="2" y="6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753"/>
              <p:cNvSpPr/>
              <p:nvPr/>
            </p:nvSpPr>
            <p:spPr bwMode="auto">
              <a:xfrm>
                <a:off x="3315" y="2543"/>
                <a:ext cx="48" cy="16"/>
              </a:xfrm>
              <a:custGeom>
                <a:avLst/>
                <a:gdLst>
                  <a:gd name="T0" fmla="*/ 10 w 18"/>
                  <a:gd name="T1" fmla="*/ 5 h 6"/>
                  <a:gd name="T2" fmla="*/ 11 w 18"/>
                  <a:gd name="T3" fmla="*/ 5 h 6"/>
                  <a:gd name="T4" fmla="*/ 17 w 18"/>
                  <a:gd name="T5" fmla="*/ 5 h 6"/>
                  <a:gd name="T6" fmla="*/ 18 w 18"/>
                  <a:gd name="T7" fmla="*/ 4 h 6"/>
                  <a:gd name="T8" fmla="*/ 13 w 18"/>
                  <a:gd name="T9" fmla="*/ 2 h 6"/>
                  <a:gd name="T10" fmla="*/ 7 w 18"/>
                  <a:gd name="T11" fmla="*/ 1 h 6"/>
                  <a:gd name="T12" fmla="*/ 0 w 18"/>
                  <a:gd name="T13" fmla="*/ 5 h 6"/>
                  <a:gd name="T14" fmla="*/ 1 w 18"/>
                  <a:gd name="T15" fmla="*/ 6 h 6"/>
                  <a:gd name="T16" fmla="*/ 10 w 18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">
                    <a:moveTo>
                      <a:pt x="10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3" y="3"/>
                      <a:pt x="15" y="4"/>
                      <a:pt x="17" y="5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6" y="2"/>
                      <a:pt x="15" y="2"/>
                      <a:pt x="13" y="2"/>
                    </a:cubicBezTo>
                    <a:cubicBezTo>
                      <a:pt x="11" y="1"/>
                      <a:pt x="9" y="0"/>
                      <a:pt x="7" y="1"/>
                    </a:cubicBezTo>
                    <a:cubicBezTo>
                      <a:pt x="4" y="1"/>
                      <a:pt x="2" y="3"/>
                      <a:pt x="0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4" y="5"/>
                      <a:pt x="8" y="2"/>
                      <a:pt x="10" y="5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754"/>
              <p:cNvSpPr/>
              <p:nvPr/>
            </p:nvSpPr>
            <p:spPr bwMode="auto">
              <a:xfrm>
                <a:off x="3301" y="2682"/>
                <a:ext cx="56" cy="19"/>
              </a:xfrm>
              <a:custGeom>
                <a:avLst/>
                <a:gdLst>
                  <a:gd name="T0" fmla="*/ 0 w 21"/>
                  <a:gd name="T1" fmla="*/ 4 h 7"/>
                  <a:gd name="T2" fmla="*/ 6 w 21"/>
                  <a:gd name="T3" fmla="*/ 5 h 7"/>
                  <a:gd name="T4" fmla="*/ 11 w 21"/>
                  <a:gd name="T5" fmla="*/ 7 h 7"/>
                  <a:gd name="T6" fmla="*/ 21 w 21"/>
                  <a:gd name="T7" fmla="*/ 4 h 7"/>
                  <a:gd name="T8" fmla="*/ 21 w 21"/>
                  <a:gd name="T9" fmla="*/ 3 h 7"/>
                  <a:gd name="T10" fmla="*/ 15 w 21"/>
                  <a:gd name="T11" fmla="*/ 1 h 7"/>
                  <a:gd name="T12" fmla="*/ 11 w 21"/>
                  <a:gd name="T13" fmla="*/ 1 h 7"/>
                  <a:gd name="T14" fmla="*/ 8 w 21"/>
                  <a:gd name="T15" fmla="*/ 2 h 7"/>
                  <a:gd name="T16" fmla="*/ 1 w 21"/>
                  <a:gd name="T17" fmla="*/ 3 h 7"/>
                  <a:gd name="T18" fmla="*/ 0 w 21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2" y="5"/>
                      <a:pt x="4" y="5"/>
                      <a:pt x="6" y="5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6"/>
                      <a:pt x="17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19" y="3"/>
                      <a:pt x="17" y="1"/>
                      <a:pt x="15" y="1"/>
                    </a:cubicBezTo>
                    <a:cubicBezTo>
                      <a:pt x="13" y="0"/>
                      <a:pt x="13" y="2"/>
                      <a:pt x="11" y="1"/>
                    </a:cubicBezTo>
                    <a:cubicBezTo>
                      <a:pt x="10" y="1"/>
                      <a:pt x="9" y="1"/>
                      <a:pt x="8" y="2"/>
                    </a:cubicBezTo>
                    <a:cubicBezTo>
                      <a:pt x="6" y="3"/>
                      <a:pt x="4" y="4"/>
                      <a:pt x="1" y="3"/>
                    </a:cubicBezTo>
                    <a:cubicBezTo>
                      <a:pt x="0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2EE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755"/>
              <p:cNvSpPr/>
              <p:nvPr/>
            </p:nvSpPr>
            <p:spPr bwMode="auto">
              <a:xfrm>
                <a:off x="3365" y="2626"/>
                <a:ext cx="40" cy="51"/>
              </a:xfrm>
              <a:custGeom>
                <a:avLst/>
                <a:gdLst>
                  <a:gd name="T0" fmla="*/ 8 w 15"/>
                  <a:gd name="T1" fmla="*/ 18 h 19"/>
                  <a:gd name="T2" fmla="*/ 15 w 15"/>
                  <a:gd name="T3" fmla="*/ 5 h 19"/>
                  <a:gd name="T4" fmla="*/ 15 w 15"/>
                  <a:gd name="T5" fmla="*/ 5 h 19"/>
                  <a:gd name="T6" fmla="*/ 14 w 15"/>
                  <a:gd name="T7" fmla="*/ 2 h 19"/>
                  <a:gd name="T8" fmla="*/ 9 w 15"/>
                  <a:gd name="T9" fmla="*/ 1 h 19"/>
                  <a:gd name="T10" fmla="*/ 2 w 15"/>
                  <a:gd name="T11" fmla="*/ 6 h 19"/>
                  <a:gd name="T12" fmla="*/ 4 w 15"/>
                  <a:gd name="T13" fmla="*/ 8 h 19"/>
                  <a:gd name="T14" fmla="*/ 5 w 15"/>
                  <a:gd name="T15" fmla="*/ 13 h 19"/>
                  <a:gd name="T16" fmla="*/ 8 w 15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8" y="18"/>
                    </a:moveTo>
                    <a:cubicBezTo>
                      <a:pt x="14" y="19"/>
                      <a:pt x="14" y="9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4" y="3"/>
                      <a:pt x="14" y="2"/>
                    </a:cubicBezTo>
                    <a:cubicBezTo>
                      <a:pt x="13" y="0"/>
                      <a:pt x="10" y="1"/>
                      <a:pt x="9" y="1"/>
                    </a:cubicBezTo>
                    <a:cubicBezTo>
                      <a:pt x="6" y="2"/>
                      <a:pt x="0" y="1"/>
                      <a:pt x="2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5" y="10"/>
                      <a:pt x="4" y="12"/>
                      <a:pt x="5" y="13"/>
                    </a:cubicBezTo>
                    <a:cubicBezTo>
                      <a:pt x="5" y="15"/>
                      <a:pt x="6" y="17"/>
                      <a:pt x="8" y="18"/>
                    </a:cubicBezTo>
                    <a:close/>
                  </a:path>
                </a:pathLst>
              </a:custGeom>
              <a:solidFill>
                <a:srgbClr val="F3D6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756"/>
              <p:cNvSpPr/>
              <p:nvPr/>
            </p:nvSpPr>
            <p:spPr bwMode="auto">
              <a:xfrm>
                <a:off x="3371" y="2629"/>
                <a:ext cx="26" cy="37"/>
              </a:xfrm>
              <a:custGeom>
                <a:avLst/>
                <a:gdLst>
                  <a:gd name="T0" fmla="*/ 7 w 10"/>
                  <a:gd name="T1" fmla="*/ 14 h 14"/>
                  <a:gd name="T2" fmla="*/ 7 w 10"/>
                  <a:gd name="T3" fmla="*/ 13 h 14"/>
                  <a:gd name="T4" fmla="*/ 7 w 10"/>
                  <a:gd name="T5" fmla="*/ 8 h 14"/>
                  <a:gd name="T6" fmla="*/ 9 w 10"/>
                  <a:gd name="T7" fmla="*/ 7 h 14"/>
                  <a:gd name="T8" fmla="*/ 9 w 10"/>
                  <a:gd name="T9" fmla="*/ 4 h 14"/>
                  <a:gd name="T10" fmla="*/ 9 w 10"/>
                  <a:gd name="T11" fmla="*/ 1 h 14"/>
                  <a:gd name="T12" fmla="*/ 9 w 10"/>
                  <a:gd name="T13" fmla="*/ 1 h 14"/>
                  <a:gd name="T14" fmla="*/ 9 w 10"/>
                  <a:gd name="T15" fmla="*/ 0 h 14"/>
                  <a:gd name="T16" fmla="*/ 3 w 10"/>
                  <a:gd name="T17" fmla="*/ 2 h 14"/>
                  <a:gd name="T18" fmla="*/ 1 w 10"/>
                  <a:gd name="T19" fmla="*/ 2 h 14"/>
                  <a:gd name="T20" fmla="*/ 1 w 10"/>
                  <a:gd name="T21" fmla="*/ 4 h 14"/>
                  <a:gd name="T22" fmla="*/ 3 w 10"/>
                  <a:gd name="T23" fmla="*/ 12 h 14"/>
                  <a:gd name="T24" fmla="*/ 7 w 10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7" y="14"/>
                    </a:moveTo>
                    <a:cubicBezTo>
                      <a:pt x="7" y="14"/>
                      <a:pt x="8" y="14"/>
                      <a:pt x="7" y="13"/>
                    </a:cubicBezTo>
                    <a:cubicBezTo>
                      <a:pt x="7" y="12"/>
                      <a:pt x="7" y="10"/>
                      <a:pt x="7" y="8"/>
                    </a:cubicBezTo>
                    <a:cubicBezTo>
                      <a:pt x="8" y="7"/>
                      <a:pt x="9" y="8"/>
                      <a:pt x="9" y="7"/>
                    </a:cubicBezTo>
                    <a:cubicBezTo>
                      <a:pt x="10" y="6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7" y="0"/>
                      <a:pt x="5" y="1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3"/>
                      <a:pt x="0" y="3"/>
                      <a:pt x="1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4"/>
                      <a:pt x="5" y="14"/>
                      <a:pt x="7" y="14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757"/>
              <p:cNvSpPr/>
              <p:nvPr/>
            </p:nvSpPr>
            <p:spPr bwMode="auto">
              <a:xfrm>
                <a:off x="3381" y="2642"/>
                <a:ext cx="14" cy="16"/>
              </a:xfrm>
              <a:custGeom>
                <a:avLst/>
                <a:gdLst>
                  <a:gd name="T0" fmla="*/ 0 w 5"/>
                  <a:gd name="T1" fmla="*/ 5 h 6"/>
                  <a:gd name="T2" fmla="*/ 1 w 5"/>
                  <a:gd name="T3" fmla="*/ 6 h 6"/>
                  <a:gd name="T4" fmla="*/ 5 w 5"/>
                  <a:gd name="T5" fmla="*/ 3 h 6"/>
                  <a:gd name="T6" fmla="*/ 5 w 5"/>
                  <a:gd name="T7" fmla="*/ 1 h 6"/>
                  <a:gd name="T8" fmla="*/ 4 w 5"/>
                  <a:gd name="T9" fmla="*/ 0 h 6"/>
                  <a:gd name="T10" fmla="*/ 4 w 5"/>
                  <a:gd name="T11" fmla="*/ 0 h 6"/>
                  <a:gd name="T12" fmla="*/ 1 w 5"/>
                  <a:gd name="T13" fmla="*/ 2 h 6"/>
                  <a:gd name="T14" fmla="*/ 0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0" y="5"/>
                      <a:pt x="0" y="6"/>
                      <a:pt x="1" y="6"/>
                    </a:cubicBezTo>
                    <a:cubicBezTo>
                      <a:pt x="2" y="6"/>
                      <a:pt x="4" y="4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758"/>
              <p:cNvSpPr/>
              <p:nvPr/>
            </p:nvSpPr>
            <p:spPr bwMode="auto">
              <a:xfrm>
                <a:off x="3371" y="2645"/>
                <a:ext cx="13" cy="24"/>
              </a:xfrm>
              <a:custGeom>
                <a:avLst/>
                <a:gdLst>
                  <a:gd name="T0" fmla="*/ 5 w 5"/>
                  <a:gd name="T1" fmla="*/ 8 h 9"/>
                  <a:gd name="T2" fmla="*/ 4 w 5"/>
                  <a:gd name="T3" fmla="*/ 7 h 9"/>
                  <a:gd name="T4" fmla="*/ 3 w 5"/>
                  <a:gd name="T5" fmla="*/ 6 h 9"/>
                  <a:gd name="T6" fmla="*/ 3 w 5"/>
                  <a:gd name="T7" fmla="*/ 5 h 9"/>
                  <a:gd name="T8" fmla="*/ 3 w 5"/>
                  <a:gd name="T9" fmla="*/ 1 h 9"/>
                  <a:gd name="T10" fmla="*/ 2 w 5"/>
                  <a:gd name="T11" fmla="*/ 0 h 9"/>
                  <a:gd name="T12" fmla="*/ 1 w 5"/>
                  <a:gd name="T13" fmla="*/ 0 h 9"/>
                  <a:gd name="T14" fmla="*/ 1 w 5"/>
                  <a:gd name="T15" fmla="*/ 0 h 9"/>
                  <a:gd name="T16" fmla="*/ 1 w 5"/>
                  <a:gd name="T17" fmla="*/ 5 h 9"/>
                  <a:gd name="T18" fmla="*/ 4 w 5"/>
                  <a:gd name="T19" fmla="*/ 9 h 9"/>
                  <a:gd name="T20" fmla="*/ 5 w 5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5" y="8"/>
                    </a:moveTo>
                    <a:cubicBezTo>
                      <a:pt x="5" y="8"/>
                      <a:pt x="4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2" y="2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1" y="5"/>
                    </a:cubicBezTo>
                    <a:cubicBezTo>
                      <a:pt x="1" y="7"/>
                      <a:pt x="3" y="7"/>
                      <a:pt x="4" y="9"/>
                    </a:cubicBezTo>
                    <a:cubicBezTo>
                      <a:pt x="4" y="9"/>
                      <a:pt x="5" y="9"/>
                      <a:pt x="5" y="8"/>
                    </a:cubicBezTo>
                    <a:close/>
                  </a:path>
                </a:pathLst>
              </a:custGeom>
              <a:solidFill>
                <a:srgbClr val="A777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759"/>
              <p:cNvSpPr/>
              <p:nvPr/>
            </p:nvSpPr>
            <p:spPr bwMode="auto">
              <a:xfrm>
                <a:off x="3352" y="262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760"/>
              <p:cNvSpPr/>
              <p:nvPr/>
            </p:nvSpPr>
            <p:spPr bwMode="auto">
              <a:xfrm>
                <a:off x="3384" y="2637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761"/>
              <p:cNvSpPr/>
              <p:nvPr/>
            </p:nvSpPr>
            <p:spPr bwMode="auto">
              <a:xfrm>
                <a:off x="3451" y="2647"/>
                <a:ext cx="225" cy="188"/>
              </a:xfrm>
              <a:custGeom>
                <a:avLst/>
                <a:gdLst>
                  <a:gd name="T0" fmla="*/ 75 w 84"/>
                  <a:gd name="T1" fmla="*/ 32 h 70"/>
                  <a:gd name="T2" fmla="*/ 59 w 84"/>
                  <a:gd name="T3" fmla="*/ 28 h 70"/>
                  <a:gd name="T4" fmla="*/ 65 w 84"/>
                  <a:gd name="T5" fmla="*/ 13 h 70"/>
                  <a:gd name="T6" fmla="*/ 43 w 84"/>
                  <a:gd name="T7" fmla="*/ 2 h 70"/>
                  <a:gd name="T8" fmla="*/ 28 w 84"/>
                  <a:gd name="T9" fmla="*/ 20 h 70"/>
                  <a:gd name="T10" fmla="*/ 28 w 84"/>
                  <a:gd name="T11" fmla="*/ 21 h 70"/>
                  <a:gd name="T12" fmla="*/ 26 w 84"/>
                  <a:gd name="T13" fmla="*/ 18 h 70"/>
                  <a:gd name="T14" fmla="*/ 23 w 84"/>
                  <a:gd name="T15" fmla="*/ 14 h 70"/>
                  <a:gd name="T16" fmla="*/ 18 w 84"/>
                  <a:gd name="T17" fmla="*/ 9 h 70"/>
                  <a:gd name="T18" fmla="*/ 5 w 84"/>
                  <a:gd name="T19" fmla="*/ 9 h 70"/>
                  <a:gd name="T20" fmla="*/ 12 w 84"/>
                  <a:gd name="T21" fmla="*/ 30 h 70"/>
                  <a:gd name="T22" fmla="*/ 4 w 84"/>
                  <a:gd name="T23" fmla="*/ 43 h 70"/>
                  <a:gd name="T24" fmla="*/ 11 w 84"/>
                  <a:gd name="T25" fmla="*/ 57 h 70"/>
                  <a:gd name="T26" fmla="*/ 23 w 84"/>
                  <a:gd name="T27" fmla="*/ 58 h 70"/>
                  <a:gd name="T28" fmla="*/ 27 w 84"/>
                  <a:gd name="T29" fmla="*/ 53 h 70"/>
                  <a:gd name="T30" fmla="*/ 29 w 84"/>
                  <a:gd name="T31" fmla="*/ 49 h 70"/>
                  <a:gd name="T32" fmla="*/ 30 w 84"/>
                  <a:gd name="T33" fmla="*/ 48 h 70"/>
                  <a:gd name="T34" fmla="*/ 56 w 84"/>
                  <a:gd name="T35" fmla="*/ 67 h 70"/>
                  <a:gd name="T36" fmla="*/ 64 w 84"/>
                  <a:gd name="T37" fmla="*/ 59 h 70"/>
                  <a:gd name="T38" fmla="*/ 63 w 84"/>
                  <a:gd name="T39" fmla="*/ 53 h 70"/>
                  <a:gd name="T40" fmla="*/ 60 w 84"/>
                  <a:gd name="T41" fmla="*/ 48 h 70"/>
                  <a:gd name="T42" fmla="*/ 71 w 84"/>
                  <a:gd name="T43" fmla="*/ 49 h 70"/>
                  <a:gd name="T44" fmla="*/ 75 w 84"/>
                  <a:gd name="T45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4" h="70">
                    <a:moveTo>
                      <a:pt x="75" y="32"/>
                    </a:moveTo>
                    <a:cubicBezTo>
                      <a:pt x="72" y="30"/>
                      <a:pt x="63" y="25"/>
                      <a:pt x="59" y="28"/>
                    </a:cubicBezTo>
                    <a:cubicBezTo>
                      <a:pt x="63" y="25"/>
                      <a:pt x="65" y="19"/>
                      <a:pt x="65" y="13"/>
                    </a:cubicBezTo>
                    <a:cubicBezTo>
                      <a:pt x="64" y="1"/>
                      <a:pt x="51" y="4"/>
                      <a:pt x="43" y="2"/>
                    </a:cubicBezTo>
                    <a:cubicBezTo>
                      <a:pt x="32" y="0"/>
                      <a:pt x="27" y="11"/>
                      <a:pt x="28" y="20"/>
                    </a:cubicBezTo>
                    <a:cubicBezTo>
                      <a:pt x="28" y="20"/>
                      <a:pt x="28" y="20"/>
                      <a:pt x="28" y="21"/>
                    </a:cubicBezTo>
                    <a:cubicBezTo>
                      <a:pt x="27" y="20"/>
                      <a:pt x="26" y="19"/>
                      <a:pt x="26" y="18"/>
                    </a:cubicBezTo>
                    <a:cubicBezTo>
                      <a:pt x="25" y="17"/>
                      <a:pt x="24" y="15"/>
                      <a:pt x="23" y="14"/>
                    </a:cubicBezTo>
                    <a:cubicBezTo>
                      <a:pt x="22" y="12"/>
                      <a:pt x="20" y="11"/>
                      <a:pt x="18" y="9"/>
                    </a:cubicBezTo>
                    <a:cubicBezTo>
                      <a:pt x="15" y="8"/>
                      <a:pt x="8" y="6"/>
                      <a:pt x="5" y="9"/>
                    </a:cubicBezTo>
                    <a:cubicBezTo>
                      <a:pt x="0" y="16"/>
                      <a:pt x="6" y="27"/>
                      <a:pt x="12" y="30"/>
                    </a:cubicBezTo>
                    <a:cubicBezTo>
                      <a:pt x="9" y="29"/>
                      <a:pt x="4" y="41"/>
                      <a:pt x="4" y="43"/>
                    </a:cubicBezTo>
                    <a:cubicBezTo>
                      <a:pt x="2" y="49"/>
                      <a:pt x="5" y="53"/>
                      <a:pt x="11" y="57"/>
                    </a:cubicBezTo>
                    <a:cubicBezTo>
                      <a:pt x="14" y="58"/>
                      <a:pt x="20" y="60"/>
                      <a:pt x="23" y="58"/>
                    </a:cubicBezTo>
                    <a:cubicBezTo>
                      <a:pt x="24" y="56"/>
                      <a:pt x="25" y="55"/>
                      <a:pt x="27" y="53"/>
                    </a:cubicBezTo>
                    <a:cubicBezTo>
                      <a:pt x="27" y="52"/>
                      <a:pt x="28" y="50"/>
                      <a:pt x="29" y="49"/>
                    </a:cubicBezTo>
                    <a:cubicBezTo>
                      <a:pt x="29" y="47"/>
                      <a:pt x="30" y="44"/>
                      <a:pt x="30" y="48"/>
                    </a:cubicBezTo>
                    <a:cubicBezTo>
                      <a:pt x="31" y="61"/>
                      <a:pt x="43" y="70"/>
                      <a:pt x="56" y="67"/>
                    </a:cubicBezTo>
                    <a:cubicBezTo>
                      <a:pt x="61" y="66"/>
                      <a:pt x="64" y="63"/>
                      <a:pt x="64" y="59"/>
                    </a:cubicBezTo>
                    <a:cubicBezTo>
                      <a:pt x="65" y="57"/>
                      <a:pt x="64" y="54"/>
                      <a:pt x="63" y="53"/>
                    </a:cubicBezTo>
                    <a:cubicBezTo>
                      <a:pt x="63" y="52"/>
                      <a:pt x="59" y="47"/>
                      <a:pt x="60" y="48"/>
                    </a:cubicBezTo>
                    <a:cubicBezTo>
                      <a:pt x="64" y="48"/>
                      <a:pt x="68" y="49"/>
                      <a:pt x="71" y="49"/>
                    </a:cubicBezTo>
                    <a:cubicBezTo>
                      <a:pt x="83" y="51"/>
                      <a:pt x="84" y="38"/>
                      <a:pt x="75" y="32"/>
                    </a:cubicBezTo>
                    <a:close/>
                  </a:path>
                </a:pathLst>
              </a:custGeom>
              <a:solidFill>
                <a:srgbClr val="86C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762"/>
              <p:cNvSpPr/>
              <p:nvPr/>
            </p:nvSpPr>
            <p:spPr bwMode="auto">
              <a:xfrm>
                <a:off x="3569" y="2738"/>
                <a:ext cx="69" cy="89"/>
              </a:xfrm>
              <a:custGeom>
                <a:avLst/>
                <a:gdLst>
                  <a:gd name="T0" fmla="*/ 15 w 26"/>
                  <a:gd name="T1" fmla="*/ 13 h 33"/>
                  <a:gd name="T2" fmla="*/ 8 w 26"/>
                  <a:gd name="T3" fmla="*/ 8 h 33"/>
                  <a:gd name="T4" fmla="*/ 7 w 26"/>
                  <a:gd name="T5" fmla="*/ 8 h 33"/>
                  <a:gd name="T6" fmla="*/ 6 w 26"/>
                  <a:gd name="T7" fmla="*/ 7 h 33"/>
                  <a:gd name="T8" fmla="*/ 4 w 26"/>
                  <a:gd name="T9" fmla="*/ 5 h 33"/>
                  <a:gd name="T10" fmla="*/ 2 w 26"/>
                  <a:gd name="T11" fmla="*/ 1 h 33"/>
                  <a:gd name="T12" fmla="*/ 1 w 26"/>
                  <a:gd name="T13" fmla="*/ 1 h 33"/>
                  <a:gd name="T14" fmla="*/ 1 w 26"/>
                  <a:gd name="T15" fmla="*/ 1 h 33"/>
                  <a:gd name="T16" fmla="*/ 1 w 26"/>
                  <a:gd name="T17" fmla="*/ 2 h 33"/>
                  <a:gd name="T18" fmla="*/ 2 w 26"/>
                  <a:gd name="T19" fmla="*/ 5 h 33"/>
                  <a:gd name="T20" fmla="*/ 2 w 26"/>
                  <a:gd name="T21" fmla="*/ 5 h 33"/>
                  <a:gd name="T22" fmla="*/ 13 w 26"/>
                  <a:gd name="T23" fmla="*/ 32 h 33"/>
                  <a:gd name="T24" fmla="*/ 14 w 26"/>
                  <a:gd name="T25" fmla="*/ 33 h 33"/>
                  <a:gd name="T26" fmla="*/ 15 w 26"/>
                  <a:gd name="T27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5" y="13"/>
                    </a:moveTo>
                    <a:cubicBezTo>
                      <a:pt x="13" y="11"/>
                      <a:pt x="10" y="10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4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12"/>
                      <a:pt x="26" y="23"/>
                      <a:pt x="13" y="32"/>
                    </a:cubicBezTo>
                    <a:cubicBezTo>
                      <a:pt x="13" y="32"/>
                      <a:pt x="13" y="33"/>
                      <a:pt x="14" y="33"/>
                    </a:cubicBezTo>
                    <a:cubicBezTo>
                      <a:pt x="22" y="29"/>
                      <a:pt x="21" y="19"/>
                      <a:pt x="15" y="13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763"/>
              <p:cNvSpPr/>
              <p:nvPr/>
            </p:nvSpPr>
            <p:spPr bwMode="auto">
              <a:xfrm>
                <a:off x="3558" y="2685"/>
                <a:ext cx="40" cy="45"/>
              </a:xfrm>
              <a:custGeom>
                <a:avLst/>
                <a:gdLst>
                  <a:gd name="T0" fmla="*/ 15 w 15"/>
                  <a:gd name="T1" fmla="*/ 10 h 17"/>
                  <a:gd name="T2" fmla="*/ 15 w 15"/>
                  <a:gd name="T3" fmla="*/ 10 h 17"/>
                  <a:gd name="T4" fmla="*/ 8 w 15"/>
                  <a:gd name="T5" fmla="*/ 11 h 17"/>
                  <a:gd name="T6" fmla="*/ 11 w 15"/>
                  <a:gd name="T7" fmla="*/ 4 h 17"/>
                  <a:gd name="T8" fmla="*/ 10 w 15"/>
                  <a:gd name="T9" fmla="*/ 3 h 17"/>
                  <a:gd name="T10" fmla="*/ 5 w 15"/>
                  <a:gd name="T11" fmla="*/ 9 h 17"/>
                  <a:gd name="T12" fmla="*/ 5 w 15"/>
                  <a:gd name="T13" fmla="*/ 1 h 17"/>
                  <a:gd name="T14" fmla="*/ 4 w 15"/>
                  <a:gd name="T15" fmla="*/ 0 h 17"/>
                  <a:gd name="T16" fmla="*/ 0 w 15"/>
                  <a:gd name="T17" fmla="*/ 14 h 17"/>
                  <a:gd name="T18" fmla="*/ 1 w 15"/>
                  <a:gd name="T19" fmla="*/ 15 h 17"/>
                  <a:gd name="T20" fmla="*/ 3 w 15"/>
                  <a:gd name="T21" fmla="*/ 17 h 17"/>
                  <a:gd name="T22" fmla="*/ 9 w 15"/>
                  <a:gd name="T23" fmla="*/ 14 h 17"/>
                  <a:gd name="T24" fmla="*/ 15 w 15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7">
                    <a:moveTo>
                      <a:pt x="15" y="10"/>
                    </a:move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9" y="8"/>
                      <a:pt x="10" y="6"/>
                      <a:pt x="11" y="4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8" y="5"/>
                      <a:pt x="7" y="7"/>
                      <a:pt x="5" y="9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1" y="5"/>
                      <a:pt x="2" y="10"/>
                      <a:pt x="0" y="14"/>
                    </a:cubicBezTo>
                    <a:cubicBezTo>
                      <a:pt x="0" y="15"/>
                      <a:pt x="0" y="15"/>
                      <a:pt x="1" y="15"/>
                    </a:cubicBezTo>
                    <a:cubicBezTo>
                      <a:pt x="1" y="16"/>
                      <a:pt x="2" y="17"/>
                      <a:pt x="3" y="17"/>
                    </a:cubicBezTo>
                    <a:cubicBezTo>
                      <a:pt x="5" y="17"/>
                      <a:pt x="7" y="15"/>
                      <a:pt x="9" y="14"/>
                    </a:cubicBezTo>
                    <a:cubicBezTo>
                      <a:pt x="11" y="13"/>
                      <a:pt x="14" y="13"/>
                      <a:pt x="15" y="10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764"/>
              <p:cNvSpPr/>
              <p:nvPr/>
            </p:nvSpPr>
            <p:spPr bwMode="auto">
              <a:xfrm>
                <a:off x="3577" y="2720"/>
                <a:ext cx="48" cy="26"/>
              </a:xfrm>
              <a:custGeom>
                <a:avLst/>
                <a:gdLst>
                  <a:gd name="T0" fmla="*/ 17 w 18"/>
                  <a:gd name="T1" fmla="*/ 1 h 10"/>
                  <a:gd name="T2" fmla="*/ 9 w 18"/>
                  <a:gd name="T3" fmla="*/ 1 h 10"/>
                  <a:gd name="T4" fmla="*/ 6 w 18"/>
                  <a:gd name="T5" fmla="*/ 3 h 10"/>
                  <a:gd name="T6" fmla="*/ 4 w 18"/>
                  <a:gd name="T7" fmla="*/ 5 h 10"/>
                  <a:gd name="T8" fmla="*/ 1 w 18"/>
                  <a:gd name="T9" fmla="*/ 7 h 10"/>
                  <a:gd name="T10" fmla="*/ 1 w 18"/>
                  <a:gd name="T11" fmla="*/ 8 h 10"/>
                  <a:gd name="T12" fmla="*/ 0 w 18"/>
                  <a:gd name="T13" fmla="*/ 10 h 10"/>
                  <a:gd name="T14" fmla="*/ 1 w 18"/>
                  <a:gd name="T15" fmla="*/ 10 h 10"/>
                  <a:gd name="T16" fmla="*/ 4 w 18"/>
                  <a:gd name="T17" fmla="*/ 8 h 10"/>
                  <a:gd name="T18" fmla="*/ 7 w 18"/>
                  <a:gd name="T19" fmla="*/ 6 h 10"/>
                  <a:gd name="T20" fmla="*/ 17 w 18"/>
                  <a:gd name="T21" fmla="*/ 2 h 10"/>
                  <a:gd name="T22" fmla="*/ 17 w 18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0">
                    <a:moveTo>
                      <a:pt x="17" y="1"/>
                    </a:moveTo>
                    <a:cubicBezTo>
                      <a:pt x="14" y="0"/>
                      <a:pt x="12" y="0"/>
                      <a:pt x="9" y="1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3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3" y="9"/>
                      <a:pt x="4" y="8"/>
                    </a:cubicBezTo>
                    <a:cubicBezTo>
                      <a:pt x="5" y="8"/>
                      <a:pt x="6" y="7"/>
                      <a:pt x="7" y="6"/>
                    </a:cubicBezTo>
                    <a:cubicBezTo>
                      <a:pt x="9" y="3"/>
                      <a:pt x="13" y="2"/>
                      <a:pt x="17" y="2"/>
                    </a:cubicBezTo>
                    <a:cubicBezTo>
                      <a:pt x="17" y="2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765"/>
              <p:cNvSpPr/>
              <p:nvPr/>
            </p:nvSpPr>
            <p:spPr bwMode="auto">
              <a:xfrm>
                <a:off x="3526" y="2650"/>
                <a:ext cx="56" cy="75"/>
              </a:xfrm>
              <a:custGeom>
                <a:avLst/>
                <a:gdLst>
                  <a:gd name="T0" fmla="*/ 20 w 21"/>
                  <a:gd name="T1" fmla="*/ 2 h 28"/>
                  <a:gd name="T2" fmla="*/ 12 w 21"/>
                  <a:gd name="T3" fmla="*/ 1 h 28"/>
                  <a:gd name="T4" fmla="*/ 11 w 21"/>
                  <a:gd name="T5" fmla="*/ 1 h 28"/>
                  <a:gd name="T6" fmla="*/ 0 w 21"/>
                  <a:gd name="T7" fmla="*/ 16 h 28"/>
                  <a:gd name="T8" fmla="*/ 2 w 21"/>
                  <a:gd name="T9" fmla="*/ 23 h 28"/>
                  <a:gd name="T10" fmla="*/ 3 w 21"/>
                  <a:gd name="T11" fmla="*/ 26 h 28"/>
                  <a:gd name="T12" fmla="*/ 4 w 21"/>
                  <a:gd name="T13" fmla="*/ 26 h 28"/>
                  <a:gd name="T14" fmla="*/ 5 w 21"/>
                  <a:gd name="T15" fmla="*/ 28 h 28"/>
                  <a:gd name="T16" fmla="*/ 6 w 21"/>
                  <a:gd name="T17" fmla="*/ 27 h 28"/>
                  <a:gd name="T18" fmla="*/ 2 w 21"/>
                  <a:gd name="T19" fmla="*/ 20 h 28"/>
                  <a:gd name="T20" fmla="*/ 3 w 21"/>
                  <a:gd name="T21" fmla="*/ 14 h 28"/>
                  <a:gd name="T22" fmla="*/ 10 w 21"/>
                  <a:gd name="T23" fmla="*/ 2 h 28"/>
                  <a:gd name="T24" fmla="*/ 20 w 21"/>
                  <a:gd name="T25" fmla="*/ 3 h 28"/>
                  <a:gd name="T26" fmla="*/ 20 w 21"/>
                  <a:gd name="T2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28">
                    <a:moveTo>
                      <a:pt x="20" y="2"/>
                    </a:moveTo>
                    <a:cubicBezTo>
                      <a:pt x="17" y="1"/>
                      <a:pt x="14" y="0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4" y="3"/>
                      <a:pt x="1" y="8"/>
                      <a:pt x="0" y="16"/>
                    </a:cubicBezTo>
                    <a:cubicBezTo>
                      <a:pt x="0" y="18"/>
                      <a:pt x="1" y="20"/>
                      <a:pt x="2" y="23"/>
                    </a:cubicBezTo>
                    <a:cubicBezTo>
                      <a:pt x="2" y="24"/>
                      <a:pt x="3" y="25"/>
                      <a:pt x="3" y="26"/>
                    </a:cubicBezTo>
                    <a:cubicBezTo>
                      <a:pt x="3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5" y="28"/>
                    </a:cubicBezTo>
                    <a:cubicBezTo>
                      <a:pt x="5" y="28"/>
                      <a:pt x="6" y="28"/>
                      <a:pt x="6" y="27"/>
                    </a:cubicBezTo>
                    <a:cubicBezTo>
                      <a:pt x="4" y="25"/>
                      <a:pt x="3" y="23"/>
                      <a:pt x="2" y="20"/>
                    </a:cubicBezTo>
                    <a:cubicBezTo>
                      <a:pt x="2" y="18"/>
                      <a:pt x="2" y="16"/>
                      <a:pt x="3" y="14"/>
                    </a:cubicBezTo>
                    <a:cubicBezTo>
                      <a:pt x="5" y="10"/>
                      <a:pt x="6" y="4"/>
                      <a:pt x="10" y="2"/>
                    </a:cubicBezTo>
                    <a:cubicBezTo>
                      <a:pt x="13" y="2"/>
                      <a:pt x="17" y="3"/>
                      <a:pt x="20" y="3"/>
                    </a:cubicBezTo>
                    <a:cubicBezTo>
                      <a:pt x="20" y="3"/>
                      <a:pt x="21" y="2"/>
                      <a:pt x="20" y="2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766"/>
              <p:cNvSpPr/>
              <p:nvPr/>
            </p:nvSpPr>
            <p:spPr bwMode="auto">
              <a:xfrm>
                <a:off x="3601" y="2655"/>
                <a:ext cx="24" cy="59"/>
              </a:xfrm>
              <a:custGeom>
                <a:avLst/>
                <a:gdLst>
                  <a:gd name="T0" fmla="*/ 9 w 9"/>
                  <a:gd name="T1" fmla="*/ 9 h 22"/>
                  <a:gd name="T2" fmla="*/ 1 w 9"/>
                  <a:gd name="T3" fmla="*/ 0 h 22"/>
                  <a:gd name="T4" fmla="*/ 0 w 9"/>
                  <a:gd name="T5" fmla="*/ 1 h 22"/>
                  <a:gd name="T6" fmla="*/ 2 w 9"/>
                  <a:gd name="T7" fmla="*/ 2 h 22"/>
                  <a:gd name="T8" fmla="*/ 2 w 9"/>
                  <a:gd name="T9" fmla="*/ 2 h 22"/>
                  <a:gd name="T10" fmla="*/ 6 w 9"/>
                  <a:gd name="T11" fmla="*/ 8 h 22"/>
                  <a:gd name="T12" fmla="*/ 6 w 9"/>
                  <a:gd name="T13" fmla="*/ 14 h 22"/>
                  <a:gd name="T14" fmla="*/ 6 w 9"/>
                  <a:gd name="T15" fmla="*/ 21 h 22"/>
                  <a:gd name="T16" fmla="*/ 7 w 9"/>
                  <a:gd name="T17" fmla="*/ 21 h 22"/>
                  <a:gd name="T18" fmla="*/ 9 w 9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22">
                    <a:moveTo>
                      <a:pt x="9" y="9"/>
                    </a:moveTo>
                    <a:cubicBezTo>
                      <a:pt x="8" y="4"/>
                      <a:pt x="5" y="2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5"/>
                      <a:pt x="4" y="6"/>
                      <a:pt x="6" y="8"/>
                    </a:cubicBezTo>
                    <a:cubicBezTo>
                      <a:pt x="7" y="9"/>
                      <a:pt x="7" y="12"/>
                      <a:pt x="6" y="14"/>
                    </a:cubicBezTo>
                    <a:cubicBezTo>
                      <a:pt x="6" y="16"/>
                      <a:pt x="6" y="18"/>
                      <a:pt x="6" y="21"/>
                    </a:cubicBezTo>
                    <a:cubicBezTo>
                      <a:pt x="6" y="21"/>
                      <a:pt x="6" y="22"/>
                      <a:pt x="7" y="21"/>
                    </a:cubicBezTo>
                    <a:cubicBezTo>
                      <a:pt x="9" y="17"/>
                      <a:pt x="9" y="13"/>
                      <a:pt x="9" y="9"/>
                    </a:cubicBezTo>
                    <a:close/>
                  </a:path>
                </a:pathLst>
              </a:custGeom>
              <a:solidFill>
                <a:srgbClr val="0A93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767"/>
              <p:cNvSpPr/>
              <p:nvPr/>
            </p:nvSpPr>
            <p:spPr bwMode="auto">
              <a:xfrm>
                <a:off x="3464" y="2663"/>
                <a:ext cx="113" cy="132"/>
              </a:xfrm>
              <a:custGeom>
                <a:avLst/>
                <a:gdLst>
                  <a:gd name="T0" fmla="*/ 38 w 42"/>
                  <a:gd name="T1" fmla="*/ 35 h 49"/>
                  <a:gd name="T2" fmla="*/ 38 w 42"/>
                  <a:gd name="T3" fmla="*/ 34 h 49"/>
                  <a:gd name="T4" fmla="*/ 38 w 42"/>
                  <a:gd name="T5" fmla="*/ 34 h 49"/>
                  <a:gd name="T6" fmla="*/ 37 w 42"/>
                  <a:gd name="T7" fmla="*/ 33 h 49"/>
                  <a:gd name="T8" fmla="*/ 33 w 42"/>
                  <a:gd name="T9" fmla="*/ 28 h 49"/>
                  <a:gd name="T10" fmla="*/ 32 w 42"/>
                  <a:gd name="T11" fmla="*/ 28 h 49"/>
                  <a:gd name="T12" fmla="*/ 26 w 42"/>
                  <a:gd name="T13" fmla="*/ 24 h 49"/>
                  <a:gd name="T14" fmla="*/ 23 w 42"/>
                  <a:gd name="T15" fmla="*/ 17 h 49"/>
                  <a:gd name="T16" fmla="*/ 17 w 42"/>
                  <a:gd name="T17" fmla="*/ 6 h 49"/>
                  <a:gd name="T18" fmla="*/ 5 w 42"/>
                  <a:gd name="T19" fmla="*/ 1 h 49"/>
                  <a:gd name="T20" fmla="*/ 4 w 42"/>
                  <a:gd name="T21" fmla="*/ 11 h 49"/>
                  <a:gd name="T22" fmla="*/ 6 w 42"/>
                  <a:gd name="T23" fmla="*/ 19 h 49"/>
                  <a:gd name="T24" fmla="*/ 12 w 42"/>
                  <a:gd name="T25" fmla="*/ 26 h 49"/>
                  <a:gd name="T26" fmla="*/ 3 w 42"/>
                  <a:gd name="T27" fmla="*/ 40 h 49"/>
                  <a:gd name="T28" fmla="*/ 17 w 42"/>
                  <a:gd name="T29" fmla="*/ 48 h 49"/>
                  <a:gd name="T30" fmla="*/ 21 w 42"/>
                  <a:gd name="T31" fmla="*/ 48 h 49"/>
                  <a:gd name="T32" fmla="*/ 23 w 42"/>
                  <a:gd name="T33" fmla="*/ 46 h 49"/>
                  <a:gd name="T34" fmla="*/ 24 w 42"/>
                  <a:gd name="T35" fmla="*/ 43 h 49"/>
                  <a:gd name="T36" fmla="*/ 31 w 42"/>
                  <a:gd name="T37" fmla="*/ 44 h 49"/>
                  <a:gd name="T38" fmla="*/ 32 w 42"/>
                  <a:gd name="T39" fmla="*/ 44 h 49"/>
                  <a:gd name="T40" fmla="*/ 34 w 42"/>
                  <a:gd name="T41" fmla="*/ 39 h 49"/>
                  <a:gd name="T42" fmla="*/ 41 w 42"/>
                  <a:gd name="T43" fmla="*/ 42 h 49"/>
                  <a:gd name="T44" fmla="*/ 42 w 42"/>
                  <a:gd name="T45" fmla="*/ 42 h 49"/>
                  <a:gd name="T46" fmla="*/ 38 w 42"/>
                  <a:gd name="T47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49">
                    <a:moveTo>
                      <a:pt x="38" y="35"/>
                    </a:moveTo>
                    <a:cubicBezTo>
                      <a:pt x="39" y="35"/>
                      <a:pt x="38" y="34"/>
                      <a:pt x="38" y="34"/>
                    </a:cubicBezTo>
                    <a:cubicBezTo>
                      <a:pt x="38" y="34"/>
                      <a:pt x="38" y="34"/>
                      <a:pt x="38" y="34"/>
                    </a:cubicBezTo>
                    <a:cubicBezTo>
                      <a:pt x="37" y="33"/>
                      <a:pt x="37" y="33"/>
                      <a:pt x="37" y="33"/>
                    </a:cubicBezTo>
                    <a:cubicBezTo>
                      <a:pt x="36" y="31"/>
                      <a:pt x="35" y="29"/>
                      <a:pt x="33" y="28"/>
                    </a:cubicBezTo>
                    <a:cubicBezTo>
                      <a:pt x="33" y="28"/>
                      <a:pt x="32" y="28"/>
                      <a:pt x="32" y="28"/>
                    </a:cubicBezTo>
                    <a:cubicBezTo>
                      <a:pt x="29" y="28"/>
                      <a:pt x="27" y="26"/>
                      <a:pt x="26" y="24"/>
                    </a:cubicBezTo>
                    <a:cubicBezTo>
                      <a:pt x="26" y="22"/>
                      <a:pt x="25" y="18"/>
                      <a:pt x="23" y="17"/>
                    </a:cubicBezTo>
                    <a:cubicBezTo>
                      <a:pt x="20" y="14"/>
                      <a:pt x="20" y="10"/>
                      <a:pt x="17" y="6"/>
                    </a:cubicBezTo>
                    <a:cubicBezTo>
                      <a:pt x="14" y="4"/>
                      <a:pt x="8" y="0"/>
                      <a:pt x="5" y="1"/>
                    </a:cubicBezTo>
                    <a:cubicBezTo>
                      <a:pt x="0" y="3"/>
                      <a:pt x="4" y="8"/>
                      <a:pt x="4" y="11"/>
                    </a:cubicBezTo>
                    <a:cubicBezTo>
                      <a:pt x="4" y="14"/>
                      <a:pt x="4" y="17"/>
                      <a:pt x="6" y="19"/>
                    </a:cubicBezTo>
                    <a:cubicBezTo>
                      <a:pt x="6" y="20"/>
                      <a:pt x="15" y="25"/>
                      <a:pt x="12" y="26"/>
                    </a:cubicBezTo>
                    <a:cubicBezTo>
                      <a:pt x="6" y="28"/>
                      <a:pt x="3" y="34"/>
                      <a:pt x="3" y="40"/>
                    </a:cubicBezTo>
                    <a:cubicBezTo>
                      <a:pt x="4" y="47"/>
                      <a:pt x="13" y="45"/>
                      <a:pt x="17" y="48"/>
                    </a:cubicBezTo>
                    <a:cubicBezTo>
                      <a:pt x="18" y="49"/>
                      <a:pt x="20" y="49"/>
                      <a:pt x="21" y="48"/>
                    </a:cubicBezTo>
                    <a:cubicBezTo>
                      <a:pt x="22" y="48"/>
                      <a:pt x="22" y="47"/>
                      <a:pt x="23" y="46"/>
                    </a:cubicBezTo>
                    <a:cubicBezTo>
                      <a:pt x="23" y="45"/>
                      <a:pt x="24" y="44"/>
                      <a:pt x="24" y="43"/>
                    </a:cubicBezTo>
                    <a:cubicBezTo>
                      <a:pt x="29" y="40"/>
                      <a:pt x="31" y="40"/>
                      <a:pt x="31" y="44"/>
                    </a:cubicBezTo>
                    <a:cubicBezTo>
                      <a:pt x="31" y="44"/>
                      <a:pt x="32" y="44"/>
                      <a:pt x="32" y="44"/>
                    </a:cubicBezTo>
                    <a:cubicBezTo>
                      <a:pt x="33" y="41"/>
                      <a:pt x="33" y="40"/>
                      <a:pt x="34" y="39"/>
                    </a:cubicBezTo>
                    <a:cubicBezTo>
                      <a:pt x="36" y="35"/>
                      <a:pt x="39" y="40"/>
                      <a:pt x="41" y="42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1" y="39"/>
                      <a:pt x="40" y="37"/>
                      <a:pt x="38" y="35"/>
                    </a:cubicBezTo>
                    <a:close/>
                  </a:path>
                </a:pathLst>
              </a:custGeom>
              <a:solidFill>
                <a:srgbClr val="3BA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768"/>
              <p:cNvSpPr/>
              <p:nvPr/>
            </p:nvSpPr>
            <p:spPr bwMode="auto">
              <a:xfrm>
                <a:off x="3534" y="2714"/>
                <a:ext cx="61" cy="43"/>
              </a:xfrm>
              <a:custGeom>
                <a:avLst/>
                <a:gdLst>
                  <a:gd name="T0" fmla="*/ 6 w 23"/>
                  <a:gd name="T1" fmla="*/ 3 h 16"/>
                  <a:gd name="T2" fmla="*/ 6 w 23"/>
                  <a:gd name="T3" fmla="*/ 2 h 16"/>
                  <a:gd name="T4" fmla="*/ 4 w 23"/>
                  <a:gd name="T5" fmla="*/ 3 h 16"/>
                  <a:gd name="T6" fmla="*/ 4 w 23"/>
                  <a:gd name="T7" fmla="*/ 3 h 16"/>
                  <a:gd name="T8" fmla="*/ 1 w 23"/>
                  <a:gd name="T9" fmla="*/ 5 h 16"/>
                  <a:gd name="T10" fmla="*/ 2 w 23"/>
                  <a:gd name="T11" fmla="*/ 12 h 16"/>
                  <a:gd name="T12" fmla="*/ 8 w 23"/>
                  <a:gd name="T13" fmla="*/ 15 h 16"/>
                  <a:gd name="T14" fmla="*/ 18 w 23"/>
                  <a:gd name="T15" fmla="*/ 13 h 16"/>
                  <a:gd name="T16" fmla="*/ 6 w 23"/>
                  <a:gd name="T17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6">
                    <a:moveTo>
                      <a:pt x="6" y="3"/>
                    </a:moveTo>
                    <a:cubicBezTo>
                      <a:pt x="6" y="3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4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4"/>
                      <a:pt x="5" y="15"/>
                      <a:pt x="8" y="15"/>
                    </a:cubicBezTo>
                    <a:cubicBezTo>
                      <a:pt x="11" y="15"/>
                      <a:pt x="15" y="16"/>
                      <a:pt x="18" y="13"/>
                    </a:cubicBezTo>
                    <a:cubicBezTo>
                      <a:pt x="23" y="8"/>
                      <a:pt x="11" y="0"/>
                      <a:pt x="6" y="3"/>
                    </a:cubicBezTo>
                    <a:close/>
                  </a:path>
                </a:pathLst>
              </a:custGeom>
              <a:solidFill>
                <a:srgbClr val="E5C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769"/>
              <p:cNvSpPr/>
              <p:nvPr/>
            </p:nvSpPr>
            <p:spPr bwMode="auto">
              <a:xfrm>
                <a:off x="3544" y="2728"/>
                <a:ext cx="35" cy="26"/>
              </a:xfrm>
              <a:custGeom>
                <a:avLst/>
                <a:gdLst>
                  <a:gd name="T0" fmla="*/ 6 w 13"/>
                  <a:gd name="T1" fmla="*/ 0 h 10"/>
                  <a:gd name="T2" fmla="*/ 3 w 13"/>
                  <a:gd name="T3" fmla="*/ 0 h 10"/>
                  <a:gd name="T4" fmla="*/ 1 w 13"/>
                  <a:gd name="T5" fmla="*/ 3 h 10"/>
                  <a:gd name="T6" fmla="*/ 13 w 13"/>
                  <a:gd name="T7" fmla="*/ 6 h 10"/>
                  <a:gd name="T8" fmla="*/ 12 w 13"/>
                  <a:gd name="T9" fmla="*/ 3 h 10"/>
                  <a:gd name="T10" fmla="*/ 8 w 13"/>
                  <a:gd name="T11" fmla="*/ 1 h 10"/>
                  <a:gd name="T12" fmla="*/ 6 w 13"/>
                  <a:gd name="T13" fmla="*/ 2 h 10"/>
                  <a:gd name="T14" fmla="*/ 7 w 13"/>
                  <a:gd name="T15" fmla="*/ 5 h 10"/>
                  <a:gd name="T16" fmla="*/ 10 w 13"/>
                  <a:gd name="T17" fmla="*/ 6 h 10"/>
                  <a:gd name="T18" fmla="*/ 9 w 13"/>
                  <a:gd name="T19" fmla="*/ 3 h 10"/>
                  <a:gd name="T20" fmla="*/ 5 w 13"/>
                  <a:gd name="T21" fmla="*/ 2 h 10"/>
                  <a:gd name="T22" fmla="*/ 3 w 13"/>
                  <a:gd name="T23" fmla="*/ 5 h 10"/>
                  <a:gd name="T24" fmla="*/ 5 w 13"/>
                  <a:gd name="T25" fmla="*/ 5 h 10"/>
                  <a:gd name="T26" fmla="*/ 6 w 13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0">
                    <a:moveTo>
                      <a:pt x="6" y="0"/>
                    </a:moveTo>
                    <a:cubicBezTo>
                      <a:pt x="5" y="0"/>
                      <a:pt x="4" y="0"/>
                      <a:pt x="3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8"/>
                      <a:pt x="9" y="10"/>
                      <a:pt x="13" y="6"/>
                    </a:cubicBezTo>
                    <a:cubicBezTo>
                      <a:pt x="13" y="5"/>
                      <a:pt x="13" y="4"/>
                      <a:pt x="12" y="3"/>
                    </a:cubicBezTo>
                    <a:cubicBezTo>
                      <a:pt x="11" y="2"/>
                      <a:pt x="10" y="2"/>
                      <a:pt x="8" y="1"/>
                    </a:cubicBezTo>
                    <a:cubicBezTo>
                      <a:pt x="7" y="0"/>
                      <a:pt x="6" y="1"/>
                      <a:pt x="6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8" y="5"/>
                      <a:pt x="9" y="6"/>
                      <a:pt x="10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8" y="5"/>
                      <a:pt x="5" y="3"/>
                      <a:pt x="5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5"/>
                      <a:pt x="9" y="1"/>
                      <a:pt x="6" y="0"/>
                    </a:cubicBezTo>
                    <a:close/>
                  </a:path>
                </a:pathLst>
              </a:custGeom>
              <a:solidFill>
                <a:srgbClr val="F6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770"/>
              <p:cNvSpPr/>
              <p:nvPr/>
            </p:nvSpPr>
            <p:spPr bwMode="auto">
              <a:xfrm>
                <a:off x="3555" y="2730"/>
                <a:ext cx="16" cy="16"/>
              </a:xfrm>
              <a:custGeom>
                <a:avLst/>
                <a:gdLst>
                  <a:gd name="T0" fmla="*/ 5 w 6"/>
                  <a:gd name="T1" fmla="*/ 3 h 6"/>
                  <a:gd name="T2" fmla="*/ 5 w 6"/>
                  <a:gd name="T3" fmla="*/ 2 h 6"/>
                  <a:gd name="T4" fmla="*/ 3 w 6"/>
                  <a:gd name="T5" fmla="*/ 2 h 6"/>
                  <a:gd name="T6" fmla="*/ 0 w 6"/>
                  <a:gd name="T7" fmla="*/ 1 h 6"/>
                  <a:gd name="T8" fmla="*/ 0 w 6"/>
                  <a:gd name="T9" fmla="*/ 1 h 6"/>
                  <a:gd name="T10" fmla="*/ 1 w 6"/>
                  <a:gd name="T11" fmla="*/ 3 h 6"/>
                  <a:gd name="T12" fmla="*/ 3 w 6"/>
                  <a:gd name="T13" fmla="*/ 5 h 6"/>
                  <a:gd name="T14" fmla="*/ 3 w 6"/>
                  <a:gd name="T15" fmla="*/ 6 h 6"/>
                  <a:gd name="T16" fmla="*/ 5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5" y="6"/>
                      <a:pt x="6" y="4"/>
                      <a:pt x="5" y="3"/>
                    </a:cubicBezTo>
                    <a:close/>
                  </a:path>
                </a:pathLst>
              </a:custGeom>
              <a:solidFill>
                <a:srgbClr val="8C5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771"/>
              <p:cNvSpPr/>
              <p:nvPr/>
            </p:nvSpPr>
            <p:spPr bwMode="auto">
              <a:xfrm>
                <a:off x="3539" y="2771"/>
                <a:ext cx="24" cy="40"/>
              </a:xfrm>
              <a:custGeom>
                <a:avLst/>
                <a:gdLst>
                  <a:gd name="T0" fmla="*/ 5 w 9"/>
                  <a:gd name="T1" fmla="*/ 10 h 15"/>
                  <a:gd name="T2" fmla="*/ 3 w 9"/>
                  <a:gd name="T3" fmla="*/ 5 h 15"/>
                  <a:gd name="T4" fmla="*/ 1 w 9"/>
                  <a:gd name="T5" fmla="*/ 1 h 15"/>
                  <a:gd name="T6" fmla="*/ 0 w 9"/>
                  <a:gd name="T7" fmla="*/ 1 h 15"/>
                  <a:gd name="T8" fmla="*/ 1 w 9"/>
                  <a:gd name="T9" fmla="*/ 8 h 15"/>
                  <a:gd name="T10" fmla="*/ 1 w 9"/>
                  <a:gd name="T11" fmla="*/ 8 h 15"/>
                  <a:gd name="T12" fmla="*/ 2 w 9"/>
                  <a:gd name="T13" fmla="*/ 12 h 15"/>
                  <a:gd name="T14" fmla="*/ 8 w 9"/>
                  <a:gd name="T15" fmla="*/ 15 h 15"/>
                  <a:gd name="T16" fmla="*/ 9 w 9"/>
                  <a:gd name="T17" fmla="*/ 14 h 15"/>
                  <a:gd name="T18" fmla="*/ 5 w 9"/>
                  <a:gd name="T1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5">
                    <a:moveTo>
                      <a:pt x="5" y="10"/>
                    </a:moveTo>
                    <a:cubicBezTo>
                      <a:pt x="3" y="9"/>
                      <a:pt x="4" y="7"/>
                      <a:pt x="3" y="5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4" y="14"/>
                      <a:pt x="6" y="14"/>
                      <a:pt x="8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8" y="12"/>
                      <a:pt x="6" y="11"/>
                      <a:pt x="5" y="1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772"/>
              <p:cNvSpPr/>
              <p:nvPr/>
            </p:nvSpPr>
            <p:spPr bwMode="auto">
              <a:xfrm>
                <a:off x="3582" y="2800"/>
                <a:ext cx="37" cy="27"/>
              </a:xfrm>
              <a:custGeom>
                <a:avLst/>
                <a:gdLst>
                  <a:gd name="T0" fmla="*/ 12 w 14"/>
                  <a:gd name="T1" fmla="*/ 1 h 10"/>
                  <a:gd name="T2" fmla="*/ 10 w 14"/>
                  <a:gd name="T3" fmla="*/ 2 h 10"/>
                  <a:gd name="T4" fmla="*/ 9 w 14"/>
                  <a:gd name="T5" fmla="*/ 3 h 10"/>
                  <a:gd name="T6" fmla="*/ 7 w 14"/>
                  <a:gd name="T7" fmla="*/ 7 h 10"/>
                  <a:gd name="T8" fmla="*/ 1 w 14"/>
                  <a:gd name="T9" fmla="*/ 7 h 10"/>
                  <a:gd name="T10" fmla="*/ 1 w 14"/>
                  <a:gd name="T11" fmla="*/ 8 h 10"/>
                  <a:gd name="T12" fmla="*/ 9 w 14"/>
                  <a:gd name="T13" fmla="*/ 8 h 10"/>
                  <a:gd name="T14" fmla="*/ 11 w 14"/>
                  <a:gd name="T15" fmla="*/ 7 h 10"/>
                  <a:gd name="T16" fmla="*/ 12 w 14"/>
                  <a:gd name="T17" fmla="*/ 6 h 10"/>
                  <a:gd name="T18" fmla="*/ 12 w 14"/>
                  <a:gd name="T19" fmla="*/ 6 h 10"/>
                  <a:gd name="T20" fmla="*/ 13 w 14"/>
                  <a:gd name="T21" fmla="*/ 1 h 10"/>
                  <a:gd name="T22" fmla="*/ 12 w 14"/>
                  <a:gd name="T2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">
                    <a:moveTo>
                      <a:pt x="12" y="1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8" y="4"/>
                      <a:pt x="8" y="6"/>
                      <a:pt x="7" y="7"/>
                    </a:cubicBezTo>
                    <a:cubicBezTo>
                      <a:pt x="5" y="7"/>
                      <a:pt x="3" y="7"/>
                      <a:pt x="1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3" y="10"/>
                      <a:pt x="7" y="10"/>
                      <a:pt x="9" y="8"/>
                    </a:cubicBezTo>
                    <a:cubicBezTo>
                      <a:pt x="10" y="8"/>
                      <a:pt x="11" y="7"/>
                      <a:pt x="11" y="7"/>
                    </a:cubicBezTo>
                    <a:cubicBezTo>
                      <a:pt x="11" y="7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4"/>
                      <a:pt x="13" y="3"/>
                      <a:pt x="13" y="1"/>
                    </a:cubicBezTo>
                    <a:cubicBezTo>
                      <a:pt x="14" y="0"/>
                      <a:pt x="13" y="0"/>
                      <a:pt x="12" y="1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773"/>
              <p:cNvSpPr/>
              <p:nvPr/>
            </p:nvSpPr>
            <p:spPr bwMode="auto">
              <a:xfrm>
                <a:off x="3638" y="2728"/>
                <a:ext cx="29" cy="53"/>
              </a:xfrm>
              <a:custGeom>
                <a:avLst/>
                <a:gdLst>
                  <a:gd name="T0" fmla="*/ 2 w 11"/>
                  <a:gd name="T1" fmla="*/ 0 h 20"/>
                  <a:gd name="T2" fmla="*/ 2 w 11"/>
                  <a:gd name="T3" fmla="*/ 1 h 20"/>
                  <a:gd name="T4" fmla="*/ 5 w 11"/>
                  <a:gd name="T5" fmla="*/ 5 h 20"/>
                  <a:gd name="T6" fmla="*/ 3 w 11"/>
                  <a:gd name="T7" fmla="*/ 9 h 20"/>
                  <a:gd name="T8" fmla="*/ 1 w 11"/>
                  <a:gd name="T9" fmla="*/ 11 h 20"/>
                  <a:gd name="T10" fmla="*/ 1 w 11"/>
                  <a:gd name="T11" fmla="*/ 11 h 20"/>
                  <a:gd name="T12" fmla="*/ 2 w 11"/>
                  <a:gd name="T13" fmla="*/ 17 h 20"/>
                  <a:gd name="T14" fmla="*/ 2 w 11"/>
                  <a:gd name="T15" fmla="*/ 18 h 20"/>
                  <a:gd name="T16" fmla="*/ 11 w 11"/>
                  <a:gd name="T17" fmla="*/ 13 h 20"/>
                  <a:gd name="T18" fmla="*/ 2 w 1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0">
                    <a:moveTo>
                      <a:pt x="2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2" y="2"/>
                      <a:pt x="3" y="4"/>
                      <a:pt x="5" y="5"/>
                    </a:cubicBezTo>
                    <a:cubicBezTo>
                      <a:pt x="5" y="7"/>
                      <a:pt x="5" y="8"/>
                      <a:pt x="3" y="9"/>
                    </a:cubicBezTo>
                    <a:cubicBezTo>
                      <a:pt x="2" y="9"/>
                      <a:pt x="2" y="10"/>
                      <a:pt x="1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2" y="13"/>
                      <a:pt x="5" y="14"/>
                      <a:pt x="2" y="17"/>
                    </a:cubicBezTo>
                    <a:cubicBezTo>
                      <a:pt x="2" y="17"/>
                      <a:pt x="2" y="18"/>
                      <a:pt x="2" y="18"/>
                    </a:cubicBezTo>
                    <a:cubicBezTo>
                      <a:pt x="6" y="20"/>
                      <a:pt x="10" y="18"/>
                      <a:pt x="11" y="13"/>
                    </a:cubicBezTo>
                    <a:cubicBezTo>
                      <a:pt x="11" y="8"/>
                      <a:pt x="7" y="3"/>
                      <a:pt x="2" y="0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774"/>
              <p:cNvSpPr/>
              <p:nvPr/>
            </p:nvSpPr>
            <p:spPr bwMode="auto">
              <a:xfrm>
                <a:off x="3462" y="2669"/>
                <a:ext cx="26" cy="56"/>
              </a:xfrm>
              <a:custGeom>
                <a:avLst/>
                <a:gdLst>
                  <a:gd name="T0" fmla="*/ 6 w 10"/>
                  <a:gd name="T1" fmla="*/ 18 h 21"/>
                  <a:gd name="T2" fmla="*/ 9 w 10"/>
                  <a:gd name="T3" fmla="*/ 21 h 21"/>
                  <a:gd name="T4" fmla="*/ 10 w 10"/>
                  <a:gd name="T5" fmla="*/ 20 h 21"/>
                  <a:gd name="T6" fmla="*/ 7 w 10"/>
                  <a:gd name="T7" fmla="*/ 18 h 21"/>
                  <a:gd name="T8" fmla="*/ 5 w 10"/>
                  <a:gd name="T9" fmla="*/ 10 h 21"/>
                  <a:gd name="T10" fmla="*/ 3 w 10"/>
                  <a:gd name="T11" fmla="*/ 1 h 21"/>
                  <a:gd name="T12" fmla="*/ 2 w 10"/>
                  <a:gd name="T13" fmla="*/ 1 h 21"/>
                  <a:gd name="T14" fmla="*/ 1 w 10"/>
                  <a:gd name="T15" fmla="*/ 8 h 21"/>
                  <a:gd name="T16" fmla="*/ 1 w 10"/>
                  <a:gd name="T17" fmla="*/ 9 h 21"/>
                  <a:gd name="T18" fmla="*/ 2 w 10"/>
                  <a:gd name="T19" fmla="*/ 13 h 21"/>
                  <a:gd name="T20" fmla="*/ 6 w 10"/>
                  <a:gd name="T2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1">
                    <a:moveTo>
                      <a:pt x="6" y="18"/>
                    </a:moveTo>
                    <a:cubicBezTo>
                      <a:pt x="7" y="19"/>
                      <a:pt x="8" y="20"/>
                      <a:pt x="9" y="21"/>
                    </a:cubicBezTo>
                    <a:cubicBezTo>
                      <a:pt x="10" y="21"/>
                      <a:pt x="10" y="20"/>
                      <a:pt x="10" y="20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5" y="16"/>
                      <a:pt x="5" y="13"/>
                      <a:pt x="5" y="10"/>
                    </a:cubicBezTo>
                    <a:cubicBezTo>
                      <a:pt x="5" y="7"/>
                      <a:pt x="2" y="5"/>
                      <a:pt x="3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3"/>
                      <a:pt x="0" y="6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10"/>
                      <a:pt x="2" y="12"/>
                      <a:pt x="2" y="13"/>
                    </a:cubicBezTo>
                    <a:cubicBezTo>
                      <a:pt x="3" y="15"/>
                      <a:pt x="4" y="17"/>
                      <a:pt x="6" y="18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775"/>
              <p:cNvSpPr/>
              <p:nvPr/>
            </p:nvSpPr>
            <p:spPr bwMode="auto">
              <a:xfrm>
                <a:off x="3462" y="2730"/>
                <a:ext cx="48" cy="75"/>
              </a:xfrm>
              <a:custGeom>
                <a:avLst/>
                <a:gdLst>
                  <a:gd name="T0" fmla="*/ 18 w 18"/>
                  <a:gd name="T1" fmla="*/ 23 h 28"/>
                  <a:gd name="T2" fmla="*/ 6 w 18"/>
                  <a:gd name="T3" fmla="*/ 19 h 28"/>
                  <a:gd name="T4" fmla="*/ 5 w 18"/>
                  <a:gd name="T5" fmla="*/ 8 h 28"/>
                  <a:gd name="T6" fmla="*/ 5 w 18"/>
                  <a:gd name="T7" fmla="*/ 7 h 28"/>
                  <a:gd name="T8" fmla="*/ 5 w 18"/>
                  <a:gd name="T9" fmla="*/ 7 h 28"/>
                  <a:gd name="T10" fmla="*/ 12 w 18"/>
                  <a:gd name="T11" fmla="*/ 1 h 28"/>
                  <a:gd name="T12" fmla="*/ 12 w 18"/>
                  <a:gd name="T13" fmla="*/ 0 h 28"/>
                  <a:gd name="T14" fmla="*/ 7 w 18"/>
                  <a:gd name="T15" fmla="*/ 1 h 28"/>
                  <a:gd name="T16" fmla="*/ 7 w 18"/>
                  <a:gd name="T17" fmla="*/ 1 h 28"/>
                  <a:gd name="T18" fmla="*/ 6 w 18"/>
                  <a:gd name="T19" fmla="*/ 2 h 28"/>
                  <a:gd name="T20" fmla="*/ 6 w 18"/>
                  <a:gd name="T21" fmla="*/ 2 h 28"/>
                  <a:gd name="T22" fmla="*/ 1 w 18"/>
                  <a:gd name="T23" fmla="*/ 9 h 28"/>
                  <a:gd name="T24" fmla="*/ 2 w 18"/>
                  <a:gd name="T25" fmla="*/ 20 h 28"/>
                  <a:gd name="T26" fmla="*/ 8 w 18"/>
                  <a:gd name="T27" fmla="*/ 26 h 28"/>
                  <a:gd name="T28" fmla="*/ 18 w 18"/>
                  <a:gd name="T29" fmla="*/ 24 h 28"/>
                  <a:gd name="T30" fmla="*/ 18 w 18"/>
                  <a:gd name="T3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28">
                    <a:moveTo>
                      <a:pt x="18" y="23"/>
                    </a:moveTo>
                    <a:cubicBezTo>
                      <a:pt x="14" y="23"/>
                      <a:pt x="9" y="21"/>
                      <a:pt x="6" y="19"/>
                    </a:cubicBezTo>
                    <a:cubicBezTo>
                      <a:pt x="3" y="16"/>
                      <a:pt x="3" y="12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4"/>
                      <a:pt x="10" y="2"/>
                      <a:pt x="12" y="1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1" y="0"/>
                      <a:pt x="9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4"/>
                      <a:pt x="2" y="6"/>
                      <a:pt x="1" y="9"/>
                    </a:cubicBezTo>
                    <a:cubicBezTo>
                      <a:pt x="0" y="13"/>
                      <a:pt x="0" y="17"/>
                      <a:pt x="2" y="20"/>
                    </a:cubicBezTo>
                    <a:cubicBezTo>
                      <a:pt x="3" y="23"/>
                      <a:pt x="5" y="25"/>
                      <a:pt x="8" y="26"/>
                    </a:cubicBezTo>
                    <a:cubicBezTo>
                      <a:pt x="11" y="28"/>
                      <a:pt x="15" y="25"/>
                      <a:pt x="18" y="24"/>
                    </a:cubicBezTo>
                    <a:cubicBezTo>
                      <a:pt x="18" y="24"/>
                      <a:pt x="18" y="23"/>
                      <a:pt x="18" y="23"/>
                    </a:cubicBezTo>
                    <a:close/>
                  </a:path>
                </a:pathLst>
              </a:custGeom>
              <a:solidFill>
                <a:srgbClr val="AF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776"/>
              <p:cNvSpPr/>
              <p:nvPr/>
            </p:nvSpPr>
            <p:spPr bwMode="auto">
              <a:xfrm>
                <a:off x="2996" y="2318"/>
                <a:ext cx="86" cy="46"/>
              </a:xfrm>
              <a:custGeom>
                <a:avLst/>
                <a:gdLst>
                  <a:gd name="T0" fmla="*/ 1 w 32"/>
                  <a:gd name="T1" fmla="*/ 4 h 17"/>
                  <a:gd name="T2" fmla="*/ 13 w 32"/>
                  <a:gd name="T3" fmla="*/ 15 h 17"/>
                  <a:gd name="T4" fmla="*/ 29 w 32"/>
                  <a:gd name="T5" fmla="*/ 12 h 17"/>
                  <a:gd name="T6" fmla="*/ 22 w 32"/>
                  <a:gd name="T7" fmla="*/ 3 h 17"/>
                  <a:gd name="T8" fmla="*/ 6 w 32"/>
                  <a:gd name="T9" fmla="*/ 2 h 17"/>
                  <a:gd name="T10" fmla="*/ 6 w 32"/>
                  <a:gd name="T11" fmla="*/ 2 h 17"/>
                  <a:gd name="T12" fmla="*/ 1 w 32"/>
                  <a:gd name="T13" fmla="*/ 3 h 17"/>
                  <a:gd name="T14" fmla="*/ 1 w 32"/>
                  <a:gd name="T15" fmla="*/ 3 h 17"/>
                  <a:gd name="T16" fmla="*/ 1 w 32"/>
                  <a:gd name="T17" fmla="*/ 3 h 17"/>
                  <a:gd name="T18" fmla="*/ 1 w 32"/>
                  <a:gd name="T19" fmla="*/ 3 h 17"/>
                  <a:gd name="T20" fmla="*/ 1 w 32"/>
                  <a:gd name="T2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1" y="4"/>
                    </a:moveTo>
                    <a:cubicBezTo>
                      <a:pt x="5" y="8"/>
                      <a:pt x="8" y="12"/>
                      <a:pt x="13" y="15"/>
                    </a:cubicBezTo>
                    <a:cubicBezTo>
                      <a:pt x="18" y="17"/>
                      <a:pt x="25" y="15"/>
                      <a:pt x="29" y="12"/>
                    </a:cubicBezTo>
                    <a:cubicBezTo>
                      <a:pt x="32" y="8"/>
                      <a:pt x="24" y="4"/>
                      <a:pt x="22" y="3"/>
                    </a:cubicBezTo>
                    <a:cubicBezTo>
                      <a:pt x="17" y="0"/>
                      <a:pt x="12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3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777"/>
              <p:cNvSpPr/>
              <p:nvPr/>
            </p:nvSpPr>
            <p:spPr bwMode="auto">
              <a:xfrm>
                <a:off x="3077" y="2385"/>
                <a:ext cx="69" cy="56"/>
              </a:xfrm>
              <a:custGeom>
                <a:avLst/>
                <a:gdLst>
                  <a:gd name="T0" fmla="*/ 0 w 26"/>
                  <a:gd name="T1" fmla="*/ 1 h 21"/>
                  <a:gd name="T2" fmla="*/ 0 w 26"/>
                  <a:gd name="T3" fmla="*/ 1 h 21"/>
                  <a:gd name="T4" fmla="*/ 1 w 26"/>
                  <a:gd name="T5" fmla="*/ 3 h 21"/>
                  <a:gd name="T6" fmla="*/ 3 w 26"/>
                  <a:gd name="T7" fmla="*/ 10 h 21"/>
                  <a:gd name="T8" fmla="*/ 10 w 26"/>
                  <a:gd name="T9" fmla="*/ 17 h 21"/>
                  <a:gd name="T10" fmla="*/ 23 w 26"/>
                  <a:gd name="T11" fmla="*/ 16 h 21"/>
                  <a:gd name="T12" fmla="*/ 18 w 26"/>
                  <a:gd name="T13" fmla="*/ 6 h 21"/>
                  <a:gd name="T14" fmla="*/ 9 w 26"/>
                  <a:gd name="T15" fmla="*/ 3 h 21"/>
                  <a:gd name="T16" fmla="*/ 1 w 26"/>
                  <a:gd name="T17" fmla="*/ 0 h 21"/>
                  <a:gd name="T18" fmla="*/ 1 w 26"/>
                  <a:gd name="T19" fmla="*/ 0 h 21"/>
                  <a:gd name="T20" fmla="*/ 0 w 26"/>
                  <a:gd name="T21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5"/>
                      <a:pt x="2" y="8"/>
                      <a:pt x="3" y="10"/>
                    </a:cubicBezTo>
                    <a:cubicBezTo>
                      <a:pt x="5" y="12"/>
                      <a:pt x="7" y="15"/>
                      <a:pt x="10" y="17"/>
                    </a:cubicBezTo>
                    <a:cubicBezTo>
                      <a:pt x="14" y="21"/>
                      <a:pt x="19" y="21"/>
                      <a:pt x="23" y="16"/>
                    </a:cubicBezTo>
                    <a:cubicBezTo>
                      <a:pt x="26" y="12"/>
                      <a:pt x="21" y="8"/>
                      <a:pt x="18" y="6"/>
                    </a:cubicBezTo>
                    <a:cubicBezTo>
                      <a:pt x="16" y="4"/>
                      <a:pt x="12" y="4"/>
                      <a:pt x="9" y="3"/>
                    </a:cubicBezTo>
                    <a:cubicBezTo>
                      <a:pt x="6" y="3"/>
                      <a:pt x="4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D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778"/>
              <p:cNvSpPr/>
              <p:nvPr/>
            </p:nvSpPr>
            <p:spPr bwMode="auto">
              <a:xfrm>
                <a:off x="2978" y="2315"/>
                <a:ext cx="163" cy="153"/>
              </a:xfrm>
              <a:custGeom>
                <a:avLst/>
                <a:gdLst>
                  <a:gd name="T0" fmla="*/ 0 w 61"/>
                  <a:gd name="T1" fmla="*/ 1 h 57"/>
                  <a:gd name="T2" fmla="*/ 15 w 61"/>
                  <a:gd name="T3" fmla="*/ 17 h 57"/>
                  <a:gd name="T4" fmla="*/ 23 w 61"/>
                  <a:gd name="T5" fmla="*/ 23 h 57"/>
                  <a:gd name="T6" fmla="*/ 33 w 61"/>
                  <a:gd name="T7" fmla="*/ 29 h 57"/>
                  <a:gd name="T8" fmla="*/ 61 w 61"/>
                  <a:gd name="T9" fmla="*/ 42 h 57"/>
                  <a:gd name="T10" fmla="*/ 60 w 61"/>
                  <a:gd name="T11" fmla="*/ 41 h 57"/>
                  <a:gd name="T12" fmla="*/ 55 w 61"/>
                  <a:gd name="T13" fmla="*/ 44 h 57"/>
                  <a:gd name="T14" fmla="*/ 47 w 61"/>
                  <a:gd name="T15" fmla="*/ 35 h 57"/>
                  <a:gd name="T16" fmla="*/ 44 w 61"/>
                  <a:gd name="T17" fmla="*/ 30 h 57"/>
                  <a:gd name="T18" fmla="*/ 39 w 61"/>
                  <a:gd name="T19" fmla="*/ 26 h 57"/>
                  <a:gd name="T20" fmla="*/ 38 w 61"/>
                  <a:gd name="T21" fmla="*/ 26 h 57"/>
                  <a:gd name="T22" fmla="*/ 43 w 61"/>
                  <a:gd name="T23" fmla="*/ 27 h 57"/>
                  <a:gd name="T24" fmla="*/ 53 w 61"/>
                  <a:gd name="T25" fmla="*/ 19 h 57"/>
                  <a:gd name="T26" fmla="*/ 49 w 61"/>
                  <a:gd name="T27" fmla="*/ 16 h 57"/>
                  <a:gd name="T28" fmla="*/ 40 w 61"/>
                  <a:gd name="T29" fmla="*/ 11 h 57"/>
                  <a:gd name="T30" fmla="*/ 29 w 61"/>
                  <a:gd name="T31" fmla="*/ 12 h 57"/>
                  <a:gd name="T32" fmla="*/ 27 w 61"/>
                  <a:gd name="T33" fmla="*/ 13 h 57"/>
                  <a:gd name="T34" fmla="*/ 19 w 61"/>
                  <a:gd name="T35" fmla="*/ 10 h 57"/>
                  <a:gd name="T36" fmla="*/ 14 w 61"/>
                  <a:gd name="T37" fmla="*/ 5 h 57"/>
                  <a:gd name="T38" fmla="*/ 1 w 61"/>
                  <a:gd name="T39" fmla="*/ 0 h 57"/>
                  <a:gd name="T40" fmla="*/ 0 w 61"/>
                  <a:gd name="T41" fmla="*/ 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1" h="57">
                    <a:moveTo>
                      <a:pt x="0" y="1"/>
                    </a:moveTo>
                    <a:cubicBezTo>
                      <a:pt x="5" y="8"/>
                      <a:pt x="8" y="13"/>
                      <a:pt x="15" y="17"/>
                    </a:cubicBezTo>
                    <a:cubicBezTo>
                      <a:pt x="18" y="19"/>
                      <a:pt x="20" y="22"/>
                      <a:pt x="23" y="23"/>
                    </a:cubicBezTo>
                    <a:cubicBezTo>
                      <a:pt x="27" y="24"/>
                      <a:pt x="30" y="25"/>
                      <a:pt x="33" y="29"/>
                    </a:cubicBezTo>
                    <a:cubicBezTo>
                      <a:pt x="36" y="39"/>
                      <a:pt x="52" y="57"/>
                      <a:pt x="61" y="42"/>
                    </a:cubicBezTo>
                    <a:cubicBezTo>
                      <a:pt x="61" y="42"/>
                      <a:pt x="60" y="41"/>
                      <a:pt x="60" y="41"/>
                    </a:cubicBezTo>
                    <a:cubicBezTo>
                      <a:pt x="58" y="43"/>
                      <a:pt x="57" y="43"/>
                      <a:pt x="55" y="44"/>
                    </a:cubicBezTo>
                    <a:cubicBezTo>
                      <a:pt x="49" y="46"/>
                      <a:pt x="47" y="39"/>
                      <a:pt x="47" y="35"/>
                    </a:cubicBezTo>
                    <a:cubicBezTo>
                      <a:pt x="46" y="33"/>
                      <a:pt x="45" y="32"/>
                      <a:pt x="44" y="30"/>
                    </a:cubicBezTo>
                    <a:cubicBezTo>
                      <a:pt x="43" y="29"/>
                      <a:pt x="40" y="27"/>
                      <a:pt x="39" y="26"/>
                    </a:cubicBezTo>
                    <a:cubicBezTo>
                      <a:pt x="39" y="26"/>
                      <a:pt x="38" y="26"/>
                      <a:pt x="38" y="26"/>
                    </a:cubicBezTo>
                    <a:cubicBezTo>
                      <a:pt x="40" y="26"/>
                      <a:pt x="41" y="27"/>
                      <a:pt x="43" y="27"/>
                    </a:cubicBezTo>
                    <a:cubicBezTo>
                      <a:pt x="47" y="29"/>
                      <a:pt x="58" y="24"/>
                      <a:pt x="53" y="19"/>
                    </a:cubicBezTo>
                    <a:cubicBezTo>
                      <a:pt x="52" y="18"/>
                      <a:pt x="50" y="17"/>
                      <a:pt x="49" y="16"/>
                    </a:cubicBezTo>
                    <a:cubicBezTo>
                      <a:pt x="45" y="15"/>
                      <a:pt x="43" y="12"/>
                      <a:pt x="40" y="11"/>
                    </a:cubicBezTo>
                    <a:cubicBezTo>
                      <a:pt x="37" y="8"/>
                      <a:pt x="32" y="10"/>
                      <a:pt x="29" y="12"/>
                    </a:cubicBezTo>
                    <a:cubicBezTo>
                      <a:pt x="28" y="12"/>
                      <a:pt x="28" y="13"/>
                      <a:pt x="27" y="13"/>
                    </a:cubicBezTo>
                    <a:cubicBezTo>
                      <a:pt x="24" y="16"/>
                      <a:pt x="21" y="13"/>
                      <a:pt x="19" y="10"/>
                    </a:cubicBezTo>
                    <a:cubicBezTo>
                      <a:pt x="18" y="8"/>
                      <a:pt x="16" y="7"/>
                      <a:pt x="14" y="5"/>
                    </a:cubicBezTo>
                    <a:cubicBezTo>
                      <a:pt x="10" y="2"/>
                      <a:pt x="6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B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779"/>
              <p:cNvSpPr/>
              <p:nvPr/>
            </p:nvSpPr>
            <p:spPr bwMode="auto">
              <a:xfrm>
                <a:off x="3060" y="2347"/>
                <a:ext cx="67" cy="46"/>
              </a:xfrm>
              <a:custGeom>
                <a:avLst/>
                <a:gdLst>
                  <a:gd name="T0" fmla="*/ 10 w 25"/>
                  <a:gd name="T1" fmla="*/ 1 h 17"/>
                  <a:gd name="T2" fmla="*/ 10 w 25"/>
                  <a:gd name="T3" fmla="*/ 6 h 17"/>
                  <a:gd name="T4" fmla="*/ 14 w 25"/>
                  <a:gd name="T5" fmla="*/ 10 h 17"/>
                  <a:gd name="T6" fmla="*/ 6 w 25"/>
                  <a:gd name="T7" fmla="*/ 10 h 17"/>
                  <a:gd name="T8" fmla="*/ 1 w 25"/>
                  <a:gd name="T9" fmla="*/ 10 h 17"/>
                  <a:gd name="T10" fmla="*/ 1 w 25"/>
                  <a:gd name="T11" fmla="*/ 11 h 17"/>
                  <a:gd name="T12" fmla="*/ 4 w 25"/>
                  <a:gd name="T13" fmla="*/ 12 h 17"/>
                  <a:gd name="T14" fmla="*/ 4 w 25"/>
                  <a:gd name="T15" fmla="*/ 13 h 17"/>
                  <a:gd name="T16" fmla="*/ 23 w 25"/>
                  <a:gd name="T17" fmla="*/ 11 h 17"/>
                  <a:gd name="T18" fmla="*/ 21 w 25"/>
                  <a:gd name="T19" fmla="*/ 6 h 17"/>
                  <a:gd name="T20" fmla="*/ 15 w 25"/>
                  <a:gd name="T21" fmla="*/ 3 h 17"/>
                  <a:gd name="T22" fmla="*/ 11 w 25"/>
                  <a:gd name="T23" fmla="*/ 0 h 17"/>
                  <a:gd name="T24" fmla="*/ 10 w 25"/>
                  <a:gd name="T2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7">
                    <a:moveTo>
                      <a:pt x="10" y="1"/>
                    </a:moveTo>
                    <a:cubicBezTo>
                      <a:pt x="10" y="3"/>
                      <a:pt x="10" y="4"/>
                      <a:pt x="10" y="6"/>
                    </a:cubicBezTo>
                    <a:cubicBezTo>
                      <a:pt x="10" y="7"/>
                      <a:pt x="13" y="10"/>
                      <a:pt x="14" y="10"/>
                    </a:cubicBezTo>
                    <a:cubicBezTo>
                      <a:pt x="11" y="11"/>
                      <a:pt x="8" y="11"/>
                      <a:pt x="6" y="10"/>
                    </a:cubicBezTo>
                    <a:cubicBezTo>
                      <a:pt x="4" y="9"/>
                      <a:pt x="3" y="10"/>
                      <a:pt x="1" y="10"/>
                    </a:cubicBezTo>
                    <a:cubicBezTo>
                      <a:pt x="0" y="10"/>
                      <a:pt x="0" y="11"/>
                      <a:pt x="1" y="11"/>
                    </a:cubicBezTo>
                    <a:cubicBezTo>
                      <a:pt x="2" y="12"/>
                      <a:pt x="3" y="12"/>
                      <a:pt x="4" y="12"/>
                    </a:cubicBezTo>
                    <a:cubicBezTo>
                      <a:pt x="4" y="12"/>
                      <a:pt x="4" y="13"/>
                      <a:pt x="4" y="13"/>
                    </a:cubicBezTo>
                    <a:cubicBezTo>
                      <a:pt x="10" y="14"/>
                      <a:pt x="19" y="17"/>
                      <a:pt x="23" y="11"/>
                    </a:cubicBezTo>
                    <a:cubicBezTo>
                      <a:pt x="25" y="9"/>
                      <a:pt x="22" y="7"/>
                      <a:pt x="21" y="6"/>
                    </a:cubicBezTo>
                    <a:cubicBezTo>
                      <a:pt x="19" y="5"/>
                      <a:pt x="17" y="4"/>
                      <a:pt x="15" y="3"/>
                    </a:cubicBezTo>
                    <a:cubicBezTo>
                      <a:pt x="14" y="1"/>
                      <a:pt x="13" y="1"/>
                      <a:pt x="11" y="0"/>
                    </a:cubicBezTo>
                    <a:cubicBezTo>
                      <a:pt x="11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A8DC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780"/>
              <p:cNvSpPr/>
              <p:nvPr/>
            </p:nvSpPr>
            <p:spPr bwMode="auto">
              <a:xfrm>
                <a:off x="3031" y="2374"/>
                <a:ext cx="40" cy="27"/>
              </a:xfrm>
              <a:custGeom>
                <a:avLst/>
                <a:gdLst>
                  <a:gd name="T0" fmla="*/ 3 w 15"/>
                  <a:gd name="T1" fmla="*/ 0 h 10"/>
                  <a:gd name="T2" fmla="*/ 0 w 15"/>
                  <a:gd name="T3" fmla="*/ 3 h 10"/>
                  <a:gd name="T4" fmla="*/ 4 w 15"/>
                  <a:gd name="T5" fmla="*/ 7 h 10"/>
                  <a:gd name="T6" fmla="*/ 10 w 15"/>
                  <a:gd name="T7" fmla="*/ 10 h 10"/>
                  <a:gd name="T8" fmla="*/ 13 w 15"/>
                  <a:gd name="T9" fmla="*/ 9 h 10"/>
                  <a:gd name="T10" fmla="*/ 13 w 15"/>
                  <a:gd name="T11" fmla="*/ 5 h 10"/>
                  <a:gd name="T12" fmla="*/ 10 w 15"/>
                  <a:gd name="T13" fmla="*/ 1 h 10"/>
                  <a:gd name="T14" fmla="*/ 8 w 15"/>
                  <a:gd name="T15" fmla="*/ 0 h 10"/>
                  <a:gd name="T16" fmla="*/ 3 w 1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0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8" y="9"/>
                      <a:pt x="10" y="10"/>
                    </a:cubicBezTo>
                    <a:cubicBezTo>
                      <a:pt x="11" y="10"/>
                      <a:pt x="12" y="10"/>
                      <a:pt x="13" y="9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4"/>
                      <a:pt x="11" y="3"/>
                      <a:pt x="10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9DD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781"/>
              <p:cNvSpPr/>
              <p:nvPr/>
            </p:nvSpPr>
            <p:spPr bwMode="auto">
              <a:xfrm>
                <a:off x="3036" y="2374"/>
                <a:ext cx="32" cy="27"/>
              </a:xfrm>
              <a:custGeom>
                <a:avLst/>
                <a:gdLst>
                  <a:gd name="T0" fmla="*/ 1 w 12"/>
                  <a:gd name="T1" fmla="*/ 2 h 10"/>
                  <a:gd name="T2" fmla="*/ 7 w 12"/>
                  <a:gd name="T3" fmla="*/ 4 h 10"/>
                  <a:gd name="T4" fmla="*/ 10 w 12"/>
                  <a:gd name="T5" fmla="*/ 9 h 10"/>
                  <a:gd name="T6" fmla="*/ 11 w 12"/>
                  <a:gd name="T7" fmla="*/ 9 h 10"/>
                  <a:gd name="T8" fmla="*/ 11 w 12"/>
                  <a:gd name="T9" fmla="*/ 6 h 10"/>
                  <a:gd name="T10" fmla="*/ 11 w 12"/>
                  <a:gd name="T11" fmla="*/ 6 h 10"/>
                  <a:gd name="T12" fmla="*/ 10 w 12"/>
                  <a:gd name="T13" fmla="*/ 5 h 10"/>
                  <a:gd name="T14" fmla="*/ 8 w 12"/>
                  <a:gd name="T15" fmla="*/ 2 h 10"/>
                  <a:gd name="T16" fmla="*/ 8 w 12"/>
                  <a:gd name="T17" fmla="*/ 0 h 10"/>
                  <a:gd name="T18" fmla="*/ 8 w 12"/>
                  <a:gd name="T19" fmla="*/ 0 h 10"/>
                  <a:gd name="T20" fmla="*/ 1 w 12"/>
                  <a:gd name="T21" fmla="*/ 1 h 10"/>
                  <a:gd name="T22" fmla="*/ 1 w 12"/>
                  <a:gd name="T2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0">
                    <a:moveTo>
                      <a:pt x="1" y="2"/>
                    </a:moveTo>
                    <a:cubicBezTo>
                      <a:pt x="4" y="1"/>
                      <a:pt x="5" y="2"/>
                      <a:pt x="7" y="4"/>
                    </a:cubicBezTo>
                    <a:cubicBezTo>
                      <a:pt x="9" y="5"/>
                      <a:pt x="10" y="7"/>
                      <a:pt x="10" y="9"/>
                    </a:cubicBezTo>
                    <a:cubicBezTo>
                      <a:pt x="10" y="9"/>
                      <a:pt x="11" y="10"/>
                      <a:pt x="11" y="9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3" y="0"/>
                      <a:pt x="1" y="1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2A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782"/>
              <p:cNvSpPr/>
              <p:nvPr/>
            </p:nvSpPr>
            <p:spPr bwMode="auto">
              <a:xfrm>
                <a:off x="3018" y="2203"/>
                <a:ext cx="192" cy="144"/>
              </a:xfrm>
              <a:custGeom>
                <a:avLst/>
                <a:gdLst>
                  <a:gd name="T0" fmla="*/ 68 w 72"/>
                  <a:gd name="T1" fmla="*/ 24 h 54"/>
                  <a:gd name="T2" fmla="*/ 55 w 72"/>
                  <a:gd name="T3" fmla="*/ 19 h 54"/>
                  <a:gd name="T4" fmla="*/ 54 w 72"/>
                  <a:gd name="T5" fmla="*/ 15 h 54"/>
                  <a:gd name="T6" fmla="*/ 52 w 72"/>
                  <a:gd name="T7" fmla="*/ 13 h 54"/>
                  <a:gd name="T8" fmla="*/ 42 w 72"/>
                  <a:gd name="T9" fmla="*/ 9 h 54"/>
                  <a:gd name="T10" fmla="*/ 37 w 72"/>
                  <a:gd name="T11" fmla="*/ 8 h 54"/>
                  <a:gd name="T12" fmla="*/ 28 w 72"/>
                  <a:gd name="T13" fmla="*/ 5 h 54"/>
                  <a:gd name="T14" fmla="*/ 28 w 72"/>
                  <a:gd name="T15" fmla="*/ 9 h 54"/>
                  <a:gd name="T16" fmla="*/ 22 w 72"/>
                  <a:gd name="T17" fmla="*/ 5 h 54"/>
                  <a:gd name="T18" fmla="*/ 14 w 72"/>
                  <a:gd name="T19" fmla="*/ 7 h 54"/>
                  <a:gd name="T20" fmla="*/ 13 w 72"/>
                  <a:gd name="T21" fmla="*/ 8 h 54"/>
                  <a:gd name="T22" fmla="*/ 7 w 72"/>
                  <a:gd name="T23" fmla="*/ 13 h 54"/>
                  <a:gd name="T24" fmla="*/ 7 w 72"/>
                  <a:gd name="T25" fmla="*/ 22 h 54"/>
                  <a:gd name="T26" fmla="*/ 1 w 72"/>
                  <a:gd name="T27" fmla="*/ 30 h 54"/>
                  <a:gd name="T28" fmla="*/ 4 w 72"/>
                  <a:gd name="T29" fmla="*/ 39 h 54"/>
                  <a:gd name="T30" fmla="*/ 8 w 72"/>
                  <a:gd name="T31" fmla="*/ 44 h 54"/>
                  <a:gd name="T32" fmla="*/ 20 w 72"/>
                  <a:gd name="T33" fmla="*/ 42 h 54"/>
                  <a:gd name="T34" fmla="*/ 25 w 72"/>
                  <a:gd name="T35" fmla="*/ 40 h 54"/>
                  <a:gd name="T36" fmla="*/ 29 w 72"/>
                  <a:gd name="T37" fmla="*/ 48 h 54"/>
                  <a:gd name="T38" fmla="*/ 45 w 72"/>
                  <a:gd name="T39" fmla="*/ 54 h 54"/>
                  <a:gd name="T40" fmla="*/ 56 w 72"/>
                  <a:gd name="T41" fmla="*/ 37 h 54"/>
                  <a:gd name="T42" fmla="*/ 56 w 72"/>
                  <a:gd name="T43" fmla="*/ 37 h 54"/>
                  <a:gd name="T44" fmla="*/ 60 w 72"/>
                  <a:gd name="T45" fmla="*/ 38 h 54"/>
                  <a:gd name="T46" fmla="*/ 66 w 72"/>
                  <a:gd name="T47" fmla="*/ 35 h 54"/>
                  <a:gd name="T48" fmla="*/ 68 w 72"/>
                  <a:gd name="T49" fmla="*/ 2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54">
                    <a:moveTo>
                      <a:pt x="68" y="24"/>
                    </a:moveTo>
                    <a:cubicBezTo>
                      <a:pt x="65" y="21"/>
                      <a:pt x="60" y="19"/>
                      <a:pt x="55" y="19"/>
                    </a:cubicBezTo>
                    <a:cubicBezTo>
                      <a:pt x="53" y="18"/>
                      <a:pt x="54" y="17"/>
                      <a:pt x="54" y="15"/>
                    </a:cubicBezTo>
                    <a:cubicBezTo>
                      <a:pt x="54" y="14"/>
                      <a:pt x="52" y="13"/>
                      <a:pt x="52" y="13"/>
                    </a:cubicBezTo>
                    <a:cubicBezTo>
                      <a:pt x="48" y="11"/>
                      <a:pt x="45" y="11"/>
                      <a:pt x="42" y="9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4" y="8"/>
                      <a:pt x="31" y="0"/>
                      <a:pt x="28" y="5"/>
                    </a:cubicBezTo>
                    <a:cubicBezTo>
                      <a:pt x="28" y="6"/>
                      <a:pt x="28" y="7"/>
                      <a:pt x="28" y="9"/>
                    </a:cubicBezTo>
                    <a:cubicBezTo>
                      <a:pt x="26" y="7"/>
                      <a:pt x="24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1" y="10"/>
                      <a:pt x="9" y="11"/>
                      <a:pt x="7" y="13"/>
                    </a:cubicBezTo>
                    <a:cubicBezTo>
                      <a:pt x="6" y="14"/>
                      <a:pt x="5" y="22"/>
                      <a:pt x="7" y="22"/>
                    </a:cubicBezTo>
                    <a:cubicBezTo>
                      <a:pt x="3" y="22"/>
                      <a:pt x="0" y="26"/>
                      <a:pt x="1" y="30"/>
                    </a:cubicBezTo>
                    <a:cubicBezTo>
                      <a:pt x="1" y="33"/>
                      <a:pt x="4" y="36"/>
                      <a:pt x="4" y="39"/>
                    </a:cubicBezTo>
                    <a:cubicBezTo>
                      <a:pt x="5" y="41"/>
                      <a:pt x="6" y="43"/>
                      <a:pt x="8" y="44"/>
                    </a:cubicBezTo>
                    <a:cubicBezTo>
                      <a:pt x="12" y="48"/>
                      <a:pt x="17" y="45"/>
                      <a:pt x="20" y="42"/>
                    </a:cubicBezTo>
                    <a:cubicBezTo>
                      <a:pt x="22" y="40"/>
                      <a:pt x="23" y="36"/>
                      <a:pt x="25" y="40"/>
                    </a:cubicBezTo>
                    <a:cubicBezTo>
                      <a:pt x="26" y="42"/>
                      <a:pt x="27" y="45"/>
                      <a:pt x="29" y="48"/>
                    </a:cubicBezTo>
                    <a:cubicBezTo>
                      <a:pt x="33" y="52"/>
                      <a:pt x="40" y="54"/>
                      <a:pt x="45" y="54"/>
                    </a:cubicBezTo>
                    <a:cubicBezTo>
                      <a:pt x="51" y="53"/>
                      <a:pt x="62" y="43"/>
                      <a:pt x="56" y="37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8" y="38"/>
                      <a:pt x="59" y="38"/>
                      <a:pt x="60" y="38"/>
                    </a:cubicBezTo>
                    <a:cubicBezTo>
                      <a:pt x="62" y="38"/>
                      <a:pt x="64" y="36"/>
                      <a:pt x="66" y="35"/>
                    </a:cubicBezTo>
                    <a:cubicBezTo>
                      <a:pt x="69" y="32"/>
                      <a:pt x="72" y="27"/>
                      <a:pt x="68" y="24"/>
                    </a:cubicBezTo>
                    <a:close/>
                  </a:path>
                </a:pathLst>
              </a:custGeom>
              <a:solidFill>
                <a:srgbClr val="90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783"/>
              <p:cNvSpPr/>
              <p:nvPr/>
            </p:nvSpPr>
            <p:spPr bwMode="auto">
              <a:xfrm>
                <a:off x="3015" y="2235"/>
                <a:ext cx="62" cy="70"/>
              </a:xfrm>
              <a:custGeom>
                <a:avLst/>
                <a:gdLst>
                  <a:gd name="T0" fmla="*/ 23 w 23"/>
                  <a:gd name="T1" fmla="*/ 12 h 26"/>
                  <a:gd name="T2" fmla="*/ 17 w 23"/>
                  <a:gd name="T3" fmla="*/ 8 h 26"/>
                  <a:gd name="T4" fmla="*/ 12 w 23"/>
                  <a:gd name="T5" fmla="*/ 7 h 26"/>
                  <a:gd name="T6" fmla="*/ 11 w 23"/>
                  <a:gd name="T7" fmla="*/ 2 h 26"/>
                  <a:gd name="T8" fmla="*/ 10 w 23"/>
                  <a:gd name="T9" fmla="*/ 1 h 26"/>
                  <a:gd name="T10" fmla="*/ 6 w 23"/>
                  <a:gd name="T11" fmla="*/ 6 h 26"/>
                  <a:gd name="T12" fmla="*/ 8 w 23"/>
                  <a:gd name="T13" fmla="*/ 10 h 26"/>
                  <a:gd name="T14" fmla="*/ 5 w 23"/>
                  <a:gd name="T15" fmla="*/ 12 h 26"/>
                  <a:gd name="T16" fmla="*/ 4 w 23"/>
                  <a:gd name="T17" fmla="*/ 25 h 26"/>
                  <a:gd name="T18" fmla="*/ 4 w 23"/>
                  <a:gd name="T19" fmla="*/ 25 h 26"/>
                  <a:gd name="T20" fmla="*/ 4 w 23"/>
                  <a:gd name="T21" fmla="*/ 25 h 26"/>
                  <a:gd name="T22" fmla="*/ 4 w 23"/>
                  <a:gd name="T23" fmla="*/ 26 h 26"/>
                  <a:gd name="T24" fmla="*/ 5 w 23"/>
                  <a:gd name="T25" fmla="*/ 25 h 26"/>
                  <a:gd name="T26" fmla="*/ 9 w 23"/>
                  <a:gd name="T27" fmla="*/ 14 h 26"/>
                  <a:gd name="T28" fmla="*/ 13 w 23"/>
                  <a:gd name="T29" fmla="*/ 11 h 26"/>
                  <a:gd name="T30" fmla="*/ 22 w 23"/>
                  <a:gd name="T31" fmla="*/ 13 h 26"/>
                  <a:gd name="T32" fmla="*/ 23 w 23"/>
                  <a:gd name="T33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6">
                    <a:moveTo>
                      <a:pt x="23" y="12"/>
                    </a:moveTo>
                    <a:cubicBezTo>
                      <a:pt x="21" y="10"/>
                      <a:pt x="19" y="9"/>
                      <a:pt x="17" y="8"/>
                    </a:cubicBezTo>
                    <a:cubicBezTo>
                      <a:pt x="16" y="8"/>
                      <a:pt x="14" y="8"/>
                      <a:pt x="12" y="7"/>
                    </a:cubicBezTo>
                    <a:cubicBezTo>
                      <a:pt x="10" y="6"/>
                      <a:pt x="9" y="4"/>
                      <a:pt x="11" y="2"/>
                    </a:cubicBezTo>
                    <a:cubicBezTo>
                      <a:pt x="11" y="1"/>
                      <a:pt x="11" y="0"/>
                      <a:pt x="10" y="1"/>
                    </a:cubicBezTo>
                    <a:cubicBezTo>
                      <a:pt x="9" y="2"/>
                      <a:pt x="6" y="4"/>
                      <a:pt x="6" y="6"/>
                    </a:cubicBezTo>
                    <a:cubicBezTo>
                      <a:pt x="7" y="7"/>
                      <a:pt x="8" y="10"/>
                      <a:pt x="8" y="10"/>
                    </a:cubicBezTo>
                    <a:cubicBezTo>
                      <a:pt x="7" y="10"/>
                      <a:pt x="6" y="11"/>
                      <a:pt x="5" y="12"/>
                    </a:cubicBezTo>
                    <a:cubicBezTo>
                      <a:pt x="1" y="15"/>
                      <a:pt x="0" y="21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6"/>
                    </a:cubicBezTo>
                    <a:cubicBezTo>
                      <a:pt x="4" y="26"/>
                      <a:pt x="5" y="25"/>
                      <a:pt x="5" y="25"/>
                    </a:cubicBezTo>
                    <a:cubicBezTo>
                      <a:pt x="1" y="20"/>
                      <a:pt x="7" y="17"/>
                      <a:pt x="9" y="14"/>
                    </a:cubicBezTo>
                    <a:cubicBezTo>
                      <a:pt x="11" y="13"/>
                      <a:pt x="11" y="12"/>
                      <a:pt x="13" y="11"/>
                    </a:cubicBezTo>
                    <a:cubicBezTo>
                      <a:pt x="16" y="10"/>
                      <a:pt x="20" y="12"/>
                      <a:pt x="22" y="13"/>
                    </a:cubicBezTo>
                    <a:cubicBezTo>
                      <a:pt x="23" y="13"/>
                      <a:pt x="23" y="12"/>
                      <a:pt x="23" y="12"/>
                    </a:cubicBezTo>
                    <a:close/>
                  </a:path>
                </a:pathLst>
              </a:custGeom>
              <a:solidFill>
                <a:srgbClr val="D6F2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784"/>
              <p:cNvSpPr/>
              <p:nvPr/>
            </p:nvSpPr>
            <p:spPr bwMode="auto">
              <a:xfrm>
                <a:off x="3060" y="2240"/>
                <a:ext cx="33" cy="27"/>
              </a:xfrm>
              <a:custGeom>
                <a:avLst/>
                <a:gdLst>
                  <a:gd name="T0" fmla="*/ 12 w 12"/>
                  <a:gd name="T1" fmla="*/ 9 h 10"/>
                  <a:gd name="T2" fmla="*/ 8 w 12"/>
                  <a:gd name="T3" fmla="*/ 4 h 10"/>
                  <a:gd name="T4" fmla="*/ 1 w 12"/>
                  <a:gd name="T5" fmla="*/ 0 h 10"/>
                  <a:gd name="T6" fmla="*/ 1 w 12"/>
                  <a:gd name="T7" fmla="*/ 1 h 10"/>
                  <a:gd name="T8" fmla="*/ 3 w 12"/>
                  <a:gd name="T9" fmla="*/ 5 h 10"/>
                  <a:gd name="T10" fmla="*/ 8 w 12"/>
                  <a:gd name="T11" fmla="*/ 7 h 10"/>
                  <a:gd name="T12" fmla="*/ 11 w 12"/>
                  <a:gd name="T13" fmla="*/ 10 h 10"/>
                  <a:gd name="T14" fmla="*/ 12 w 12"/>
                  <a:gd name="T1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2" y="9"/>
                    </a:moveTo>
                    <a:cubicBezTo>
                      <a:pt x="9" y="8"/>
                      <a:pt x="9" y="5"/>
                      <a:pt x="8" y="4"/>
                    </a:cubicBezTo>
                    <a:cubicBezTo>
                      <a:pt x="6" y="2"/>
                      <a:pt x="3" y="2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ubicBezTo>
                      <a:pt x="2" y="2"/>
                      <a:pt x="2" y="4"/>
                      <a:pt x="3" y="5"/>
                    </a:cubicBezTo>
                    <a:cubicBezTo>
                      <a:pt x="5" y="6"/>
                      <a:pt x="6" y="7"/>
                      <a:pt x="8" y="7"/>
                    </a:cubicBezTo>
                    <a:cubicBezTo>
                      <a:pt x="9" y="8"/>
                      <a:pt x="10" y="9"/>
                      <a:pt x="11" y="10"/>
                    </a:cubicBezTo>
                    <a:cubicBezTo>
                      <a:pt x="12" y="10"/>
                      <a:pt x="12" y="9"/>
                      <a:pt x="12" y="9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785"/>
              <p:cNvSpPr/>
              <p:nvPr/>
            </p:nvSpPr>
            <p:spPr bwMode="auto">
              <a:xfrm>
                <a:off x="3044" y="2216"/>
                <a:ext cx="51" cy="32"/>
              </a:xfrm>
              <a:custGeom>
                <a:avLst/>
                <a:gdLst>
                  <a:gd name="T0" fmla="*/ 16 w 19"/>
                  <a:gd name="T1" fmla="*/ 8 h 12"/>
                  <a:gd name="T2" fmla="*/ 15 w 19"/>
                  <a:gd name="T3" fmla="*/ 6 h 12"/>
                  <a:gd name="T4" fmla="*/ 9 w 19"/>
                  <a:gd name="T5" fmla="*/ 2 h 12"/>
                  <a:gd name="T6" fmla="*/ 0 w 19"/>
                  <a:gd name="T7" fmla="*/ 6 h 12"/>
                  <a:gd name="T8" fmla="*/ 1 w 19"/>
                  <a:gd name="T9" fmla="*/ 6 h 12"/>
                  <a:gd name="T10" fmla="*/ 5 w 19"/>
                  <a:gd name="T11" fmla="*/ 5 h 12"/>
                  <a:gd name="T12" fmla="*/ 12 w 19"/>
                  <a:gd name="T13" fmla="*/ 7 h 12"/>
                  <a:gd name="T14" fmla="*/ 14 w 19"/>
                  <a:gd name="T15" fmla="*/ 8 h 12"/>
                  <a:gd name="T16" fmla="*/ 15 w 19"/>
                  <a:gd name="T17" fmla="*/ 9 h 12"/>
                  <a:gd name="T18" fmla="*/ 15 w 19"/>
                  <a:gd name="T19" fmla="*/ 9 h 12"/>
                  <a:gd name="T20" fmla="*/ 18 w 19"/>
                  <a:gd name="T21" fmla="*/ 12 h 12"/>
                  <a:gd name="T22" fmla="*/ 18 w 19"/>
                  <a:gd name="T23" fmla="*/ 11 h 12"/>
                  <a:gd name="T24" fmla="*/ 16 w 19"/>
                  <a:gd name="T25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2">
                    <a:moveTo>
                      <a:pt x="16" y="8"/>
                    </a:moveTo>
                    <a:cubicBezTo>
                      <a:pt x="16" y="7"/>
                      <a:pt x="16" y="6"/>
                      <a:pt x="15" y="6"/>
                    </a:cubicBezTo>
                    <a:cubicBezTo>
                      <a:pt x="13" y="4"/>
                      <a:pt x="11" y="4"/>
                      <a:pt x="9" y="2"/>
                    </a:cubicBezTo>
                    <a:cubicBezTo>
                      <a:pt x="7" y="0"/>
                      <a:pt x="2" y="4"/>
                      <a:pt x="0" y="6"/>
                    </a:cubicBezTo>
                    <a:cubicBezTo>
                      <a:pt x="0" y="6"/>
                      <a:pt x="0" y="7"/>
                      <a:pt x="1" y="6"/>
                    </a:cubicBezTo>
                    <a:cubicBezTo>
                      <a:pt x="2" y="6"/>
                      <a:pt x="3" y="5"/>
                      <a:pt x="5" y="5"/>
                    </a:cubicBezTo>
                    <a:cubicBezTo>
                      <a:pt x="7" y="5"/>
                      <a:pt x="10" y="6"/>
                      <a:pt x="12" y="7"/>
                    </a:cubicBezTo>
                    <a:cubicBezTo>
                      <a:pt x="13" y="8"/>
                      <a:pt x="14" y="8"/>
                      <a:pt x="14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1"/>
                      <a:pt x="17" y="11"/>
                      <a:pt x="18" y="12"/>
                    </a:cubicBezTo>
                    <a:cubicBezTo>
                      <a:pt x="18" y="12"/>
                      <a:pt x="19" y="12"/>
                      <a:pt x="18" y="11"/>
                    </a:cubicBezTo>
                    <a:cubicBezTo>
                      <a:pt x="18" y="10"/>
                      <a:pt x="17" y="9"/>
                      <a:pt x="16" y="8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786"/>
              <p:cNvSpPr/>
              <p:nvPr/>
            </p:nvSpPr>
            <p:spPr bwMode="auto">
              <a:xfrm>
                <a:off x="3106" y="2278"/>
                <a:ext cx="21" cy="29"/>
              </a:xfrm>
              <a:custGeom>
                <a:avLst/>
                <a:gdLst>
                  <a:gd name="T0" fmla="*/ 4 w 8"/>
                  <a:gd name="T1" fmla="*/ 4 h 11"/>
                  <a:gd name="T2" fmla="*/ 2 w 8"/>
                  <a:gd name="T3" fmla="*/ 2 h 11"/>
                  <a:gd name="T4" fmla="*/ 1 w 8"/>
                  <a:gd name="T5" fmla="*/ 1 h 11"/>
                  <a:gd name="T6" fmla="*/ 0 w 8"/>
                  <a:gd name="T7" fmla="*/ 1 h 11"/>
                  <a:gd name="T8" fmla="*/ 0 w 8"/>
                  <a:gd name="T9" fmla="*/ 1 h 11"/>
                  <a:gd name="T10" fmla="*/ 0 w 8"/>
                  <a:gd name="T11" fmla="*/ 1 h 11"/>
                  <a:gd name="T12" fmla="*/ 0 w 8"/>
                  <a:gd name="T13" fmla="*/ 1 h 11"/>
                  <a:gd name="T14" fmla="*/ 1 w 8"/>
                  <a:gd name="T15" fmla="*/ 3 h 11"/>
                  <a:gd name="T16" fmla="*/ 5 w 8"/>
                  <a:gd name="T17" fmla="*/ 7 h 11"/>
                  <a:gd name="T18" fmla="*/ 5 w 8"/>
                  <a:gd name="T19" fmla="*/ 8 h 11"/>
                  <a:gd name="T20" fmla="*/ 7 w 8"/>
                  <a:gd name="T21" fmla="*/ 11 h 11"/>
                  <a:gd name="T22" fmla="*/ 8 w 8"/>
                  <a:gd name="T23" fmla="*/ 10 h 11"/>
                  <a:gd name="T24" fmla="*/ 7 w 8"/>
                  <a:gd name="T25" fmla="*/ 5 h 11"/>
                  <a:gd name="T26" fmla="*/ 4 w 8"/>
                  <a:gd name="T27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1">
                    <a:moveTo>
                      <a:pt x="4" y="4"/>
                    </a:moveTo>
                    <a:cubicBezTo>
                      <a:pt x="3" y="3"/>
                      <a:pt x="2" y="3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5"/>
                      <a:pt x="3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8" y="8"/>
                      <a:pt x="8" y="7"/>
                      <a:pt x="7" y="5"/>
                    </a:cubicBezTo>
                    <a:cubicBezTo>
                      <a:pt x="6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787"/>
              <p:cNvSpPr/>
              <p:nvPr/>
            </p:nvSpPr>
            <p:spPr bwMode="auto">
              <a:xfrm>
                <a:off x="3114" y="2270"/>
                <a:ext cx="43" cy="35"/>
              </a:xfrm>
              <a:custGeom>
                <a:avLst/>
                <a:gdLst>
                  <a:gd name="T0" fmla="*/ 10 w 16"/>
                  <a:gd name="T1" fmla="*/ 4 h 13"/>
                  <a:gd name="T2" fmla="*/ 6 w 16"/>
                  <a:gd name="T3" fmla="*/ 3 h 13"/>
                  <a:gd name="T4" fmla="*/ 1 w 16"/>
                  <a:gd name="T5" fmla="*/ 1 h 13"/>
                  <a:gd name="T6" fmla="*/ 0 w 16"/>
                  <a:gd name="T7" fmla="*/ 1 h 13"/>
                  <a:gd name="T8" fmla="*/ 1 w 16"/>
                  <a:gd name="T9" fmla="*/ 3 h 13"/>
                  <a:gd name="T10" fmla="*/ 1 w 16"/>
                  <a:gd name="T11" fmla="*/ 4 h 13"/>
                  <a:gd name="T12" fmla="*/ 5 w 16"/>
                  <a:gd name="T13" fmla="*/ 6 h 13"/>
                  <a:gd name="T14" fmla="*/ 8 w 16"/>
                  <a:gd name="T15" fmla="*/ 13 h 13"/>
                  <a:gd name="T16" fmla="*/ 9 w 16"/>
                  <a:gd name="T17" fmla="*/ 13 h 13"/>
                  <a:gd name="T18" fmla="*/ 8 w 16"/>
                  <a:gd name="T19" fmla="*/ 5 h 13"/>
                  <a:gd name="T20" fmla="*/ 15 w 16"/>
                  <a:gd name="T21" fmla="*/ 10 h 13"/>
                  <a:gd name="T22" fmla="*/ 15 w 16"/>
                  <a:gd name="T23" fmla="*/ 9 h 13"/>
                  <a:gd name="T24" fmla="*/ 10 w 16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8" y="3"/>
                      <a:pt x="7" y="3"/>
                      <a:pt x="6" y="3"/>
                    </a:cubicBezTo>
                    <a:cubicBezTo>
                      <a:pt x="4" y="3"/>
                      <a:pt x="3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3" y="5"/>
                      <a:pt x="5" y="6"/>
                    </a:cubicBezTo>
                    <a:cubicBezTo>
                      <a:pt x="8" y="7"/>
                      <a:pt x="7" y="10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0"/>
                      <a:pt x="9" y="7"/>
                      <a:pt x="8" y="5"/>
                    </a:cubicBezTo>
                    <a:cubicBezTo>
                      <a:pt x="10" y="6"/>
                      <a:pt x="12" y="8"/>
                      <a:pt x="15" y="10"/>
                    </a:cubicBezTo>
                    <a:cubicBezTo>
                      <a:pt x="15" y="10"/>
                      <a:pt x="16" y="9"/>
                      <a:pt x="15" y="9"/>
                    </a:cubicBezTo>
                    <a:cubicBezTo>
                      <a:pt x="14" y="6"/>
                      <a:pt x="12" y="5"/>
                      <a:pt x="10" y="4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788"/>
              <p:cNvSpPr/>
              <p:nvPr/>
            </p:nvSpPr>
            <p:spPr bwMode="auto">
              <a:xfrm>
                <a:off x="3119" y="2240"/>
                <a:ext cx="83" cy="49"/>
              </a:xfrm>
              <a:custGeom>
                <a:avLst/>
                <a:gdLst>
                  <a:gd name="T0" fmla="*/ 30 w 31"/>
                  <a:gd name="T1" fmla="*/ 12 h 18"/>
                  <a:gd name="T2" fmla="*/ 17 w 31"/>
                  <a:gd name="T3" fmla="*/ 10 h 18"/>
                  <a:gd name="T4" fmla="*/ 17 w 31"/>
                  <a:gd name="T5" fmla="*/ 10 h 18"/>
                  <a:gd name="T6" fmla="*/ 24 w 31"/>
                  <a:gd name="T7" fmla="*/ 10 h 18"/>
                  <a:gd name="T8" fmla="*/ 24 w 31"/>
                  <a:gd name="T9" fmla="*/ 9 h 18"/>
                  <a:gd name="T10" fmla="*/ 4 w 31"/>
                  <a:gd name="T11" fmla="*/ 8 h 18"/>
                  <a:gd name="T12" fmla="*/ 0 w 31"/>
                  <a:gd name="T13" fmla="*/ 11 h 18"/>
                  <a:gd name="T14" fmla="*/ 1 w 31"/>
                  <a:gd name="T15" fmla="*/ 12 h 18"/>
                  <a:gd name="T16" fmla="*/ 7 w 31"/>
                  <a:gd name="T17" fmla="*/ 13 h 18"/>
                  <a:gd name="T18" fmla="*/ 8 w 31"/>
                  <a:gd name="T19" fmla="*/ 13 h 18"/>
                  <a:gd name="T20" fmla="*/ 17 w 31"/>
                  <a:gd name="T21" fmla="*/ 17 h 18"/>
                  <a:gd name="T22" fmla="*/ 17 w 31"/>
                  <a:gd name="T23" fmla="*/ 16 h 18"/>
                  <a:gd name="T24" fmla="*/ 19 w 31"/>
                  <a:gd name="T25" fmla="*/ 14 h 18"/>
                  <a:gd name="T26" fmla="*/ 25 w 31"/>
                  <a:gd name="T27" fmla="*/ 17 h 18"/>
                  <a:gd name="T28" fmla="*/ 27 w 31"/>
                  <a:gd name="T29" fmla="*/ 17 h 18"/>
                  <a:gd name="T30" fmla="*/ 31 w 31"/>
                  <a:gd name="T31" fmla="*/ 13 h 18"/>
                  <a:gd name="T32" fmla="*/ 30 w 31"/>
                  <a:gd name="T3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8">
                    <a:moveTo>
                      <a:pt x="30" y="12"/>
                    </a:moveTo>
                    <a:cubicBezTo>
                      <a:pt x="26" y="13"/>
                      <a:pt x="20" y="12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9"/>
                      <a:pt x="22" y="10"/>
                      <a:pt x="24" y="10"/>
                    </a:cubicBezTo>
                    <a:cubicBezTo>
                      <a:pt x="25" y="10"/>
                      <a:pt x="25" y="9"/>
                      <a:pt x="24" y="9"/>
                    </a:cubicBezTo>
                    <a:cubicBezTo>
                      <a:pt x="17" y="6"/>
                      <a:pt x="9" y="0"/>
                      <a:pt x="4" y="8"/>
                    </a:cubicBezTo>
                    <a:cubicBezTo>
                      <a:pt x="2" y="8"/>
                      <a:pt x="1" y="9"/>
                      <a:pt x="0" y="11"/>
                    </a:cubicBezTo>
                    <a:cubicBezTo>
                      <a:pt x="0" y="11"/>
                      <a:pt x="0" y="12"/>
                      <a:pt x="1" y="12"/>
                    </a:cubicBezTo>
                    <a:cubicBezTo>
                      <a:pt x="3" y="12"/>
                      <a:pt x="6" y="10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11" y="12"/>
                      <a:pt x="14" y="16"/>
                      <a:pt x="17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16" y="14"/>
                      <a:pt x="16" y="14"/>
                      <a:pt x="19" y="14"/>
                    </a:cubicBezTo>
                    <a:cubicBezTo>
                      <a:pt x="21" y="15"/>
                      <a:pt x="24" y="15"/>
                      <a:pt x="25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30" y="18"/>
                      <a:pt x="31" y="16"/>
                      <a:pt x="31" y="13"/>
                    </a:cubicBezTo>
                    <a:cubicBezTo>
                      <a:pt x="31" y="13"/>
                      <a:pt x="30" y="12"/>
                      <a:pt x="30" y="12"/>
                    </a:cubicBezTo>
                    <a:close/>
                  </a:path>
                </a:pathLst>
              </a:custGeom>
              <a:solidFill>
                <a:srgbClr val="6BBF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789"/>
              <p:cNvSpPr/>
              <p:nvPr/>
            </p:nvSpPr>
            <p:spPr bwMode="auto">
              <a:xfrm>
                <a:off x="3039" y="2278"/>
                <a:ext cx="102" cy="69"/>
              </a:xfrm>
              <a:custGeom>
                <a:avLst/>
                <a:gdLst>
                  <a:gd name="T0" fmla="*/ 37 w 38"/>
                  <a:gd name="T1" fmla="*/ 25 h 26"/>
                  <a:gd name="T2" fmla="*/ 34 w 38"/>
                  <a:gd name="T3" fmla="*/ 25 h 26"/>
                  <a:gd name="T4" fmla="*/ 33 w 38"/>
                  <a:gd name="T5" fmla="*/ 25 h 26"/>
                  <a:gd name="T6" fmla="*/ 22 w 38"/>
                  <a:gd name="T7" fmla="*/ 1 h 26"/>
                  <a:gd name="T8" fmla="*/ 21 w 38"/>
                  <a:gd name="T9" fmla="*/ 0 h 26"/>
                  <a:gd name="T10" fmla="*/ 17 w 38"/>
                  <a:gd name="T11" fmla="*/ 3 h 26"/>
                  <a:gd name="T12" fmla="*/ 15 w 38"/>
                  <a:gd name="T13" fmla="*/ 5 h 26"/>
                  <a:gd name="T14" fmla="*/ 1 w 38"/>
                  <a:gd name="T15" fmla="*/ 17 h 26"/>
                  <a:gd name="T16" fmla="*/ 1 w 38"/>
                  <a:gd name="T17" fmla="*/ 18 h 26"/>
                  <a:gd name="T18" fmla="*/ 11 w 38"/>
                  <a:gd name="T19" fmla="*/ 15 h 26"/>
                  <a:gd name="T20" fmla="*/ 16 w 38"/>
                  <a:gd name="T21" fmla="*/ 13 h 26"/>
                  <a:gd name="T22" fmla="*/ 21 w 38"/>
                  <a:gd name="T23" fmla="*/ 21 h 26"/>
                  <a:gd name="T24" fmla="*/ 28 w 38"/>
                  <a:gd name="T25" fmla="*/ 25 h 26"/>
                  <a:gd name="T26" fmla="*/ 33 w 38"/>
                  <a:gd name="T27" fmla="*/ 26 h 26"/>
                  <a:gd name="T28" fmla="*/ 34 w 38"/>
                  <a:gd name="T29" fmla="*/ 26 h 26"/>
                  <a:gd name="T30" fmla="*/ 37 w 38"/>
                  <a:gd name="T31" fmla="*/ 26 h 26"/>
                  <a:gd name="T32" fmla="*/ 37 w 38"/>
                  <a:gd name="T3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26">
                    <a:moveTo>
                      <a:pt x="37" y="25"/>
                    </a:moveTo>
                    <a:cubicBezTo>
                      <a:pt x="36" y="25"/>
                      <a:pt x="35" y="25"/>
                      <a:pt x="34" y="25"/>
                    </a:cubicBezTo>
                    <a:cubicBezTo>
                      <a:pt x="34" y="25"/>
                      <a:pt x="34" y="25"/>
                      <a:pt x="33" y="25"/>
                    </a:cubicBezTo>
                    <a:cubicBezTo>
                      <a:pt x="23" y="23"/>
                      <a:pt x="12" y="11"/>
                      <a:pt x="22" y="1"/>
                    </a:cubicBezTo>
                    <a:cubicBezTo>
                      <a:pt x="22" y="1"/>
                      <a:pt x="22" y="0"/>
                      <a:pt x="21" y="0"/>
                    </a:cubicBezTo>
                    <a:cubicBezTo>
                      <a:pt x="20" y="1"/>
                      <a:pt x="18" y="2"/>
                      <a:pt x="17" y="3"/>
                    </a:cubicBezTo>
                    <a:cubicBezTo>
                      <a:pt x="16" y="3"/>
                      <a:pt x="15" y="4"/>
                      <a:pt x="15" y="5"/>
                    </a:cubicBezTo>
                    <a:cubicBezTo>
                      <a:pt x="11" y="10"/>
                      <a:pt x="9" y="16"/>
                      <a:pt x="1" y="17"/>
                    </a:cubicBezTo>
                    <a:cubicBezTo>
                      <a:pt x="0" y="17"/>
                      <a:pt x="0" y="18"/>
                      <a:pt x="1" y="18"/>
                    </a:cubicBezTo>
                    <a:cubicBezTo>
                      <a:pt x="5" y="20"/>
                      <a:pt x="8" y="18"/>
                      <a:pt x="11" y="15"/>
                    </a:cubicBezTo>
                    <a:cubicBezTo>
                      <a:pt x="13" y="12"/>
                      <a:pt x="14" y="9"/>
                      <a:pt x="16" y="13"/>
                    </a:cubicBezTo>
                    <a:cubicBezTo>
                      <a:pt x="17" y="16"/>
                      <a:pt x="19" y="18"/>
                      <a:pt x="21" y="21"/>
                    </a:cubicBezTo>
                    <a:cubicBezTo>
                      <a:pt x="23" y="22"/>
                      <a:pt x="25" y="24"/>
                      <a:pt x="28" y="25"/>
                    </a:cubicBezTo>
                    <a:cubicBezTo>
                      <a:pt x="29" y="25"/>
                      <a:pt x="31" y="26"/>
                      <a:pt x="33" y="26"/>
                    </a:cubicBezTo>
                    <a:cubicBezTo>
                      <a:pt x="33" y="26"/>
                      <a:pt x="34" y="26"/>
                      <a:pt x="34" y="26"/>
                    </a:cubicBezTo>
                    <a:cubicBezTo>
                      <a:pt x="35" y="26"/>
                      <a:pt x="36" y="26"/>
                      <a:pt x="37" y="26"/>
                    </a:cubicBezTo>
                    <a:cubicBezTo>
                      <a:pt x="38" y="26"/>
                      <a:pt x="38" y="25"/>
                      <a:pt x="37" y="25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790"/>
              <p:cNvSpPr/>
              <p:nvPr/>
            </p:nvSpPr>
            <p:spPr bwMode="auto">
              <a:xfrm>
                <a:off x="3087" y="2211"/>
                <a:ext cx="19" cy="51"/>
              </a:xfrm>
              <a:custGeom>
                <a:avLst/>
                <a:gdLst>
                  <a:gd name="T0" fmla="*/ 6 w 7"/>
                  <a:gd name="T1" fmla="*/ 19 h 19"/>
                  <a:gd name="T2" fmla="*/ 7 w 7"/>
                  <a:gd name="T3" fmla="*/ 18 h 19"/>
                  <a:gd name="T4" fmla="*/ 4 w 7"/>
                  <a:gd name="T5" fmla="*/ 2 h 19"/>
                  <a:gd name="T6" fmla="*/ 4 w 7"/>
                  <a:gd name="T7" fmla="*/ 1 h 19"/>
                  <a:gd name="T8" fmla="*/ 2 w 7"/>
                  <a:gd name="T9" fmla="*/ 9 h 19"/>
                  <a:gd name="T10" fmla="*/ 6 w 7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9">
                    <a:moveTo>
                      <a:pt x="6" y="19"/>
                    </a:moveTo>
                    <a:cubicBezTo>
                      <a:pt x="7" y="19"/>
                      <a:pt x="7" y="19"/>
                      <a:pt x="7" y="18"/>
                    </a:cubicBezTo>
                    <a:cubicBezTo>
                      <a:pt x="5" y="14"/>
                      <a:pt x="1" y="6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1" y="4"/>
                      <a:pt x="2" y="9"/>
                    </a:cubicBezTo>
                    <a:cubicBezTo>
                      <a:pt x="2" y="12"/>
                      <a:pt x="3" y="19"/>
                      <a:pt x="6" y="19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791"/>
              <p:cNvSpPr/>
              <p:nvPr/>
            </p:nvSpPr>
            <p:spPr bwMode="auto">
              <a:xfrm>
                <a:off x="3122" y="2267"/>
                <a:ext cx="51" cy="54"/>
              </a:xfrm>
              <a:custGeom>
                <a:avLst/>
                <a:gdLst>
                  <a:gd name="T0" fmla="*/ 14 w 19"/>
                  <a:gd name="T1" fmla="*/ 7 h 20"/>
                  <a:gd name="T2" fmla="*/ 7 w 19"/>
                  <a:gd name="T3" fmla="*/ 5 h 20"/>
                  <a:gd name="T4" fmla="*/ 4 w 19"/>
                  <a:gd name="T5" fmla="*/ 3 h 20"/>
                  <a:gd name="T6" fmla="*/ 3 w 19"/>
                  <a:gd name="T7" fmla="*/ 3 h 20"/>
                  <a:gd name="T8" fmla="*/ 1 w 19"/>
                  <a:gd name="T9" fmla="*/ 1 h 20"/>
                  <a:gd name="T10" fmla="*/ 0 w 19"/>
                  <a:gd name="T11" fmla="*/ 1 h 20"/>
                  <a:gd name="T12" fmla="*/ 6 w 19"/>
                  <a:gd name="T13" fmla="*/ 5 h 20"/>
                  <a:gd name="T14" fmla="*/ 17 w 19"/>
                  <a:gd name="T15" fmla="*/ 20 h 20"/>
                  <a:gd name="T16" fmla="*/ 19 w 19"/>
                  <a:gd name="T17" fmla="*/ 20 h 20"/>
                  <a:gd name="T18" fmla="*/ 14 w 19"/>
                  <a:gd name="T1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4" y="7"/>
                    </a:moveTo>
                    <a:cubicBezTo>
                      <a:pt x="12" y="5"/>
                      <a:pt x="9" y="5"/>
                      <a:pt x="7" y="5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1" y="4"/>
                      <a:pt x="4" y="5"/>
                      <a:pt x="6" y="5"/>
                    </a:cubicBezTo>
                    <a:cubicBezTo>
                      <a:pt x="12" y="9"/>
                      <a:pt x="18" y="13"/>
                      <a:pt x="17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19" y="15"/>
                      <a:pt x="18" y="10"/>
                      <a:pt x="14" y="7"/>
                    </a:cubicBezTo>
                    <a:close/>
                  </a:path>
                </a:pathLst>
              </a:custGeom>
              <a:solidFill>
                <a:srgbClr val="5AB4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792"/>
              <p:cNvSpPr/>
              <p:nvPr/>
            </p:nvSpPr>
            <p:spPr bwMode="auto">
              <a:xfrm>
                <a:off x="3087" y="2256"/>
                <a:ext cx="46" cy="35"/>
              </a:xfrm>
              <a:custGeom>
                <a:avLst/>
                <a:gdLst>
                  <a:gd name="T0" fmla="*/ 13 w 17"/>
                  <a:gd name="T1" fmla="*/ 3 h 13"/>
                  <a:gd name="T2" fmla="*/ 10 w 17"/>
                  <a:gd name="T3" fmla="*/ 2 h 13"/>
                  <a:gd name="T4" fmla="*/ 4 w 17"/>
                  <a:gd name="T5" fmla="*/ 2 h 13"/>
                  <a:gd name="T6" fmla="*/ 1 w 17"/>
                  <a:gd name="T7" fmla="*/ 3 h 13"/>
                  <a:gd name="T8" fmla="*/ 1 w 17"/>
                  <a:gd name="T9" fmla="*/ 5 h 13"/>
                  <a:gd name="T10" fmla="*/ 1 w 17"/>
                  <a:gd name="T11" fmla="*/ 9 h 13"/>
                  <a:gd name="T12" fmla="*/ 3 w 17"/>
                  <a:gd name="T13" fmla="*/ 10 h 13"/>
                  <a:gd name="T14" fmla="*/ 8 w 17"/>
                  <a:gd name="T15" fmla="*/ 11 h 13"/>
                  <a:gd name="T16" fmla="*/ 12 w 17"/>
                  <a:gd name="T17" fmla="*/ 11 h 13"/>
                  <a:gd name="T18" fmla="*/ 15 w 17"/>
                  <a:gd name="T19" fmla="*/ 8 h 13"/>
                  <a:gd name="T20" fmla="*/ 16 w 17"/>
                  <a:gd name="T21" fmla="*/ 7 h 13"/>
                  <a:gd name="T22" fmla="*/ 13 w 17"/>
                  <a:gd name="T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3">
                    <a:moveTo>
                      <a:pt x="13" y="3"/>
                    </a:moveTo>
                    <a:cubicBezTo>
                      <a:pt x="12" y="2"/>
                      <a:pt x="11" y="2"/>
                      <a:pt x="10" y="2"/>
                    </a:cubicBezTo>
                    <a:cubicBezTo>
                      <a:pt x="8" y="1"/>
                      <a:pt x="6" y="3"/>
                      <a:pt x="4" y="2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5" y="10"/>
                      <a:pt x="6" y="10"/>
                      <a:pt x="8" y="11"/>
                    </a:cubicBezTo>
                    <a:cubicBezTo>
                      <a:pt x="9" y="12"/>
                      <a:pt x="11" y="13"/>
                      <a:pt x="12" y="11"/>
                    </a:cubicBezTo>
                    <a:cubicBezTo>
                      <a:pt x="12" y="10"/>
                      <a:pt x="13" y="8"/>
                      <a:pt x="15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7" y="4"/>
                      <a:pt x="14" y="4"/>
                      <a:pt x="13" y="3"/>
                    </a:cubicBezTo>
                    <a:close/>
                  </a:path>
                </a:pathLst>
              </a:custGeom>
              <a:solidFill>
                <a:srgbClr val="F2C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793"/>
              <p:cNvSpPr/>
              <p:nvPr/>
            </p:nvSpPr>
            <p:spPr bwMode="auto">
              <a:xfrm>
                <a:off x="3085" y="2259"/>
                <a:ext cx="42" cy="27"/>
              </a:xfrm>
              <a:custGeom>
                <a:avLst/>
                <a:gdLst>
                  <a:gd name="T0" fmla="*/ 16 w 16"/>
                  <a:gd name="T1" fmla="*/ 4 h 10"/>
                  <a:gd name="T2" fmla="*/ 7 w 16"/>
                  <a:gd name="T3" fmla="*/ 4 h 10"/>
                  <a:gd name="T4" fmla="*/ 6 w 16"/>
                  <a:gd name="T5" fmla="*/ 3 h 10"/>
                  <a:gd name="T6" fmla="*/ 5 w 16"/>
                  <a:gd name="T7" fmla="*/ 2 h 10"/>
                  <a:gd name="T8" fmla="*/ 3 w 16"/>
                  <a:gd name="T9" fmla="*/ 0 h 10"/>
                  <a:gd name="T10" fmla="*/ 3 w 16"/>
                  <a:gd name="T11" fmla="*/ 1 h 10"/>
                  <a:gd name="T12" fmla="*/ 2 w 16"/>
                  <a:gd name="T13" fmla="*/ 8 h 10"/>
                  <a:gd name="T14" fmla="*/ 6 w 16"/>
                  <a:gd name="T15" fmla="*/ 9 h 10"/>
                  <a:gd name="T16" fmla="*/ 10 w 16"/>
                  <a:gd name="T17" fmla="*/ 10 h 10"/>
                  <a:gd name="T18" fmla="*/ 11 w 16"/>
                  <a:gd name="T19" fmla="*/ 9 h 10"/>
                  <a:gd name="T20" fmla="*/ 16 w 16"/>
                  <a:gd name="T21" fmla="*/ 5 h 10"/>
                  <a:gd name="T22" fmla="*/ 16 w 16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16" y="4"/>
                    </a:moveTo>
                    <a:cubicBezTo>
                      <a:pt x="13" y="2"/>
                      <a:pt x="10" y="4"/>
                      <a:pt x="7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1" y="3"/>
                      <a:pt x="0" y="6"/>
                      <a:pt x="2" y="8"/>
                    </a:cubicBezTo>
                    <a:cubicBezTo>
                      <a:pt x="3" y="9"/>
                      <a:pt x="5" y="8"/>
                      <a:pt x="6" y="9"/>
                    </a:cubicBezTo>
                    <a:cubicBezTo>
                      <a:pt x="7" y="10"/>
                      <a:pt x="9" y="10"/>
                      <a:pt x="10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6"/>
                      <a:pt x="14" y="7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lose/>
                  </a:path>
                </a:pathLst>
              </a:custGeom>
              <a:solidFill>
                <a:srgbClr val="FFAF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794"/>
              <p:cNvSpPr/>
              <p:nvPr/>
            </p:nvSpPr>
            <p:spPr bwMode="auto">
              <a:xfrm>
                <a:off x="3103" y="2270"/>
                <a:ext cx="14" cy="8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4 w 5"/>
                  <a:gd name="T5" fmla="*/ 0 h 3"/>
                  <a:gd name="T6" fmla="*/ 3 w 5"/>
                  <a:gd name="T7" fmla="*/ 1 h 3"/>
                  <a:gd name="T8" fmla="*/ 1 w 5"/>
                  <a:gd name="T9" fmla="*/ 1 h 3"/>
                  <a:gd name="T10" fmla="*/ 0 w 5"/>
                  <a:gd name="T11" fmla="*/ 2 h 3"/>
                  <a:gd name="T12" fmla="*/ 0 w 5"/>
                  <a:gd name="T13" fmla="*/ 3 h 3"/>
                  <a:gd name="T14" fmla="*/ 0 w 5"/>
                  <a:gd name="T15" fmla="*/ 3 h 3"/>
                  <a:gd name="T16" fmla="*/ 3 w 5"/>
                  <a:gd name="T17" fmla="*/ 3 h 3"/>
                  <a:gd name="T18" fmla="*/ 3 w 5"/>
                  <a:gd name="T19" fmla="*/ 3 h 3"/>
                  <a:gd name="T20" fmla="*/ 5 w 5"/>
                  <a:gd name="T21" fmla="*/ 2 h 3"/>
                  <a:gd name="T22" fmla="*/ 5 w 5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5" y="1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BC6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795"/>
              <p:cNvSpPr/>
              <p:nvPr/>
            </p:nvSpPr>
            <p:spPr bwMode="auto">
              <a:xfrm>
                <a:off x="4045" y="2559"/>
                <a:ext cx="205" cy="228"/>
              </a:xfrm>
              <a:custGeom>
                <a:avLst/>
                <a:gdLst>
                  <a:gd name="T0" fmla="*/ 73 w 77"/>
                  <a:gd name="T1" fmla="*/ 52 h 85"/>
                  <a:gd name="T2" fmla="*/ 69 w 77"/>
                  <a:gd name="T3" fmla="*/ 45 h 85"/>
                  <a:gd name="T4" fmla="*/ 65 w 77"/>
                  <a:gd name="T5" fmla="*/ 41 h 85"/>
                  <a:gd name="T6" fmla="*/ 70 w 77"/>
                  <a:gd name="T7" fmla="*/ 34 h 85"/>
                  <a:gd name="T8" fmla="*/ 60 w 77"/>
                  <a:gd name="T9" fmla="*/ 12 h 85"/>
                  <a:gd name="T10" fmla="*/ 47 w 77"/>
                  <a:gd name="T11" fmla="*/ 22 h 85"/>
                  <a:gd name="T12" fmla="*/ 46 w 77"/>
                  <a:gd name="T13" fmla="*/ 21 h 85"/>
                  <a:gd name="T14" fmla="*/ 46 w 77"/>
                  <a:gd name="T15" fmla="*/ 15 h 85"/>
                  <a:gd name="T16" fmla="*/ 44 w 77"/>
                  <a:gd name="T17" fmla="*/ 8 h 85"/>
                  <a:gd name="T18" fmla="*/ 21 w 77"/>
                  <a:gd name="T19" fmla="*/ 13 h 85"/>
                  <a:gd name="T20" fmla="*/ 24 w 77"/>
                  <a:gd name="T21" fmla="*/ 29 h 85"/>
                  <a:gd name="T22" fmla="*/ 12 w 77"/>
                  <a:gd name="T23" fmla="*/ 29 h 85"/>
                  <a:gd name="T24" fmla="*/ 3 w 77"/>
                  <a:gd name="T25" fmla="*/ 42 h 85"/>
                  <a:gd name="T26" fmla="*/ 21 w 77"/>
                  <a:gd name="T27" fmla="*/ 61 h 85"/>
                  <a:gd name="T28" fmla="*/ 23 w 77"/>
                  <a:gd name="T29" fmla="*/ 60 h 85"/>
                  <a:gd name="T30" fmla="*/ 23 w 77"/>
                  <a:gd name="T31" fmla="*/ 60 h 85"/>
                  <a:gd name="T32" fmla="*/ 21 w 77"/>
                  <a:gd name="T33" fmla="*/ 69 h 85"/>
                  <a:gd name="T34" fmla="*/ 31 w 77"/>
                  <a:gd name="T35" fmla="*/ 81 h 85"/>
                  <a:gd name="T36" fmla="*/ 51 w 77"/>
                  <a:gd name="T37" fmla="*/ 65 h 85"/>
                  <a:gd name="T38" fmla="*/ 47 w 77"/>
                  <a:gd name="T39" fmla="*/ 58 h 85"/>
                  <a:gd name="T40" fmla="*/ 55 w 77"/>
                  <a:gd name="T41" fmla="*/ 64 h 85"/>
                  <a:gd name="T42" fmla="*/ 73 w 77"/>
                  <a:gd name="T43" fmla="*/ 63 h 85"/>
                  <a:gd name="T44" fmla="*/ 73 w 77"/>
                  <a:gd name="T45" fmla="*/ 5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7" h="85">
                    <a:moveTo>
                      <a:pt x="73" y="52"/>
                    </a:moveTo>
                    <a:cubicBezTo>
                      <a:pt x="72" y="49"/>
                      <a:pt x="71" y="47"/>
                      <a:pt x="69" y="45"/>
                    </a:cubicBezTo>
                    <a:cubicBezTo>
                      <a:pt x="68" y="43"/>
                      <a:pt x="66" y="42"/>
                      <a:pt x="65" y="41"/>
                    </a:cubicBezTo>
                    <a:cubicBezTo>
                      <a:pt x="63" y="39"/>
                      <a:pt x="69" y="35"/>
                      <a:pt x="70" y="34"/>
                    </a:cubicBezTo>
                    <a:cubicBezTo>
                      <a:pt x="77" y="26"/>
                      <a:pt x="70" y="11"/>
                      <a:pt x="60" y="12"/>
                    </a:cubicBezTo>
                    <a:cubicBezTo>
                      <a:pt x="55" y="13"/>
                      <a:pt x="50" y="18"/>
                      <a:pt x="47" y="22"/>
                    </a:cubicBezTo>
                    <a:cubicBezTo>
                      <a:pt x="46" y="24"/>
                      <a:pt x="46" y="23"/>
                      <a:pt x="46" y="21"/>
                    </a:cubicBezTo>
                    <a:cubicBezTo>
                      <a:pt x="46" y="19"/>
                      <a:pt x="46" y="17"/>
                      <a:pt x="46" y="15"/>
                    </a:cubicBezTo>
                    <a:cubicBezTo>
                      <a:pt x="46" y="13"/>
                      <a:pt x="45" y="10"/>
                      <a:pt x="44" y="8"/>
                    </a:cubicBezTo>
                    <a:cubicBezTo>
                      <a:pt x="37" y="0"/>
                      <a:pt x="26" y="5"/>
                      <a:pt x="21" y="13"/>
                    </a:cubicBezTo>
                    <a:cubicBezTo>
                      <a:pt x="19" y="17"/>
                      <a:pt x="20" y="25"/>
                      <a:pt x="24" y="29"/>
                    </a:cubicBezTo>
                    <a:cubicBezTo>
                      <a:pt x="20" y="28"/>
                      <a:pt x="16" y="27"/>
                      <a:pt x="12" y="29"/>
                    </a:cubicBezTo>
                    <a:cubicBezTo>
                      <a:pt x="7" y="30"/>
                      <a:pt x="4" y="37"/>
                      <a:pt x="3" y="42"/>
                    </a:cubicBezTo>
                    <a:cubicBezTo>
                      <a:pt x="0" y="52"/>
                      <a:pt x="11" y="63"/>
                      <a:pt x="21" y="61"/>
                    </a:cubicBezTo>
                    <a:cubicBezTo>
                      <a:pt x="22" y="60"/>
                      <a:pt x="22" y="60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2" y="63"/>
                      <a:pt x="21" y="66"/>
                      <a:pt x="21" y="69"/>
                    </a:cubicBezTo>
                    <a:cubicBezTo>
                      <a:pt x="21" y="74"/>
                      <a:pt x="26" y="80"/>
                      <a:pt x="31" y="81"/>
                    </a:cubicBezTo>
                    <a:cubicBezTo>
                      <a:pt x="41" y="85"/>
                      <a:pt x="56" y="76"/>
                      <a:pt x="51" y="65"/>
                    </a:cubicBezTo>
                    <a:cubicBezTo>
                      <a:pt x="50" y="63"/>
                      <a:pt x="49" y="59"/>
                      <a:pt x="47" y="58"/>
                    </a:cubicBezTo>
                    <a:cubicBezTo>
                      <a:pt x="50" y="61"/>
                      <a:pt x="52" y="62"/>
                      <a:pt x="55" y="64"/>
                    </a:cubicBezTo>
                    <a:cubicBezTo>
                      <a:pt x="60" y="66"/>
                      <a:pt x="68" y="66"/>
                      <a:pt x="73" y="63"/>
                    </a:cubicBezTo>
                    <a:cubicBezTo>
                      <a:pt x="76" y="60"/>
                      <a:pt x="74" y="55"/>
                      <a:pt x="73" y="52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796"/>
              <p:cNvSpPr/>
              <p:nvPr/>
            </p:nvSpPr>
            <p:spPr bwMode="auto">
              <a:xfrm>
                <a:off x="4109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E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797"/>
              <p:cNvSpPr/>
              <p:nvPr/>
            </p:nvSpPr>
            <p:spPr bwMode="auto">
              <a:xfrm>
                <a:off x="4098" y="2570"/>
                <a:ext cx="67" cy="83"/>
              </a:xfrm>
              <a:custGeom>
                <a:avLst/>
                <a:gdLst>
                  <a:gd name="T0" fmla="*/ 24 w 25"/>
                  <a:gd name="T1" fmla="*/ 30 h 31"/>
                  <a:gd name="T2" fmla="*/ 19 w 25"/>
                  <a:gd name="T3" fmla="*/ 19 h 31"/>
                  <a:gd name="T4" fmla="*/ 19 w 25"/>
                  <a:gd name="T5" fmla="*/ 13 h 31"/>
                  <a:gd name="T6" fmla="*/ 17 w 25"/>
                  <a:gd name="T7" fmla="*/ 12 h 31"/>
                  <a:gd name="T8" fmla="*/ 16 w 25"/>
                  <a:gd name="T9" fmla="*/ 12 h 31"/>
                  <a:gd name="T10" fmla="*/ 16 w 25"/>
                  <a:gd name="T11" fmla="*/ 1 h 31"/>
                  <a:gd name="T12" fmla="*/ 15 w 25"/>
                  <a:gd name="T13" fmla="*/ 0 h 31"/>
                  <a:gd name="T14" fmla="*/ 0 w 25"/>
                  <a:gd name="T15" fmla="*/ 16 h 31"/>
                  <a:gd name="T16" fmla="*/ 5 w 25"/>
                  <a:gd name="T17" fmla="*/ 25 h 31"/>
                  <a:gd name="T18" fmla="*/ 12 w 25"/>
                  <a:gd name="T19" fmla="*/ 27 h 31"/>
                  <a:gd name="T20" fmla="*/ 21 w 25"/>
                  <a:gd name="T21" fmla="*/ 31 h 31"/>
                  <a:gd name="T22" fmla="*/ 22 w 25"/>
                  <a:gd name="T23" fmla="*/ 30 h 31"/>
                  <a:gd name="T24" fmla="*/ 22 w 25"/>
                  <a:gd name="T25" fmla="*/ 29 h 31"/>
                  <a:gd name="T26" fmla="*/ 24 w 25"/>
                  <a:gd name="T27" fmla="*/ 30 h 31"/>
                  <a:gd name="T28" fmla="*/ 24 w 25"/>
                  <a:gd name="T2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31">
                    <a:moveTo>
                      <a:pt x="24" y="30"/>
                    </a:moveTo>
                    <a:cubicBezTo>
                      <a:pt x="22" y="26"/>
                      <a:pt x="20" y="23"/>
                      <a:pt x="19" y="19"/>
                    </a:cubicBezTo>
                    <a:cubicBezTo>
                      <a:pt x="19" y="17"/>
                      <a:pt x="20" y="14"/>
                      <a:pt x="19" y="13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0" y="15"/>
                      <a:pt x="15" y="2"/>
                      <a:pt x="16" y="1"/>
                    </a:cubicBezTo>
                    <a:cubicBezTo>
                      <a:pt x="16" y="1"/>
                      <a:pt x="16" y="0"/>
                      <a:pt x="15" y="0"/>
                    </a:cubicBezTo>
                    <a:cubicBezTo>
                      <a:pt x="8" y="0"/>
                      <a:pt x="1" y="9"/>
                      <a:pt x="0" y="16"/>
                    </a:cubicBezTo>
                    <a:cubicBezTo>
                      <a:pt x="0" y="20"/>
                      <a:pt x="2" y="23"/>
                      <a:pt x="5" y="25"/>
                    </a:cubicBezTo>
                    <a:cubicBezTo>
                      <a:pt x="7" y="26"/>
                      <a:pt x="9" y="27"/>
                      <a:pt x="12" y="27"/>
                    </a:cubicBezTo>
                    <a:cubicBezTo>
                      <a:pt x="15" y="28"/>
                      <a:pt x="18" y="30"/>
                      <a:pt x="21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0" y="29"/>
                      <a:pt x="21" y="30"/>
                      <a:pt x="22" y="29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4" y="31"/>
                      <a:pt x="25" y="30"/>
                      <a:pt x="24" y="3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798"/>
              <p:cNvSpPr/>
              <p:nvPr/>
            </p:nvSpPr>
            <p:spPr bwMode="auto">
              <a:xfrm>
                <a:off x="4157" y="2613"/>
                <a:ext cx="61" cy="115"/>
              </a:xfrm>
              <a:custGeom>
                <a:avLst/>
                <a:gdLst>
                  <a:gd name="T0" fmla="*/ 23 w 23"/>
                  <a:gd name="T1" fmla="*/ 31 h 43"/>
                  <a:gd name="T2" fmla="*/ 17 w 23"/>
                  <a:gd name="T3" fmla="*/ 14 h 43"/>
                  <a:gd name="T4" fmla="*/ 21 w 23"/>
                  <a:gd name="T5" fmla="*/ 8 h 43"/>
                  <a:gd name="T6" fmla="*/ 15 w 23"/>
                  <a:gd name="T7" fmla="*/ 6 h 43"/>
                  <a:gd name="T8" fmla="*/ 5 w 23"/>
                  <a:gd name="T9" fmla="*/ 9 h 43"/>
                  <a:gd name="T10" fmla="*/ 5 w 23"/>
                  <a:gd name="T11" fmla="*/ 9 h 43"/>
                  <a:gd name="T12" fmla="*/ 0 w 23"/>
                  <a:gd name="T13" fmla="*/ 17 h 43"/>
                  <a:gd name="T14" fmla="*/ 0 w 23"/>
                  <a:gd name="T15" fmla="*/ 19 h 43"/>
                  <a:gd name="T16" fmla="*/ 2 w 23"/>
                  <a:gd name="T17" fmla="*/ 28 h 43"/>
                  <a:gd name="T18" fmla="*/ 13 w 23"/>
                  <a:gd name="T19" fmla="*/ 42 h 43"/>
                  <a:gd name="T20" fmla="*/ 13 w 23"/>
                  <a:gd name="T21" fmla="*/ 42 h 43"/>
                  <a:gd name="T22" fmla="*/ 14 w 23"/>
                  <a:gd name="T23" fmla="*/ 32 h 43"/>
                  <a:gd name="T24" fmla="*/ 22 w 23"/>
                  <a:gd name="T25" fmla="*/ 32 h 43"/>
                  <a:gd name="T26" fmla="*/ 23 w 23"/>
                  <a:gd name="T27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43">
                    <a:moveTo>
                      <a:pt x="23" y="31"/>
                    </a:moveTo>
                    <a:cubicBezTo>
                      <a:pt x="19" y="26"/>
                      <a:pt x="13" y="20"/>
                      <a:pt x="17" y="14"/>
                    </a:cubicBezTo>
                    <a:cubicBezTo>
                      <a:pt x="18" y="12"/>
                      <a:pt x="21" y="10"/>
                      <a:pt x="21" y="8"/>
                    </a:cubicBezTo>
                    <a:cubicBezTo>
                      <a:pt x="22" y="4"/>
                      <a:pt x="14" y="6"/>
                      <a:pt x="15" y="6"/>
                    </a:cubicBezTo>
                    <a:cubicBezTo>
                      <a:pt x="16" y="0"/>
                      <a:pt x="9" y="5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11"/>
                      <a:pt x="0" y="13"/>
                      <a:pt x="0" y="17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" y="22"/>
                      <a:pt x="2" y="25"/>
                      <a:pt x="2" y="28"/>
                    </a:cubicBezTo>
                    <a:cubicBezTo>
                      <a:pt x="2" y="34"/>
                      <a:pt x="6" y="42"/>
                      <a:pt x="13" y="42"/>
                    </a:cubicBezTo>
                    <a:cubicBezTo>
                      <a:pt x="13" y="43"/>
                      <a:pt x="13" y="42"/>
                      <a:pt x="13" y="42"/>
                    </a:cubicBezTo>
                    <a:cubicBezTo>
                      <a:pt x="11" y="38"/>
                      <a:pt x="14" y="35"/>
                      <a:pt x="14" y="32"/>
                    </a:cubicBezTo>
                    <a:cubicBezTo>
                      <a:pt x="14" y="32"/>
                      <a:pt x="21" y="32"/>
                      <a:pt x="22" y="32"/>
                    </a:cubicBezTo>
                    <a:cubicBezTo>
                      <a:pt x="23" y="32"/>
                      <a:pt x="23" y="32"/>
                      <a:pt x="23" y="3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799"/>
              <p:cNvSpPr/>
              <p:nvPr/>
            </p:nvSpPr>
            <p:spPr bwMode="auto">
              <a:xfrm>
                <a:off x="4101" y="2674"/>
                <a:ext cx="67" cy="102"/>
              </a:xfrm>
              <a:custGeom>
                <a:avLst/>
                <a:gdLst>
                  <a:gd name="T0" fmla="*/ 25 w 25"/>
                  <a:gd name="T1" fmla="*/ 1 h 38"/>
                  <a:gd name="T2" fmla="*/ 25 w 25"/>
                  <a:gd name="T3" fmla="*/ 1 h 38"/>
                  <a:gd name="T4" fmla="*/ 24 w 25"/>
                  <a:gd name="T5" fmla="*/ 0 h 38"/>
                  <a:gd name="T6" fmla="*/ 15 w 25"/>
                  <a:gd name="T7" fmla="*/ 7 h 38"/>
                  <a:gd name="T8" fmla="*/ 12 w 25"/>
                  <a:gd name="T9" fmla="*/ 9 h 38"/>
                  <a:gd name="T10" fmla="*/ 12 w 25"/>
                  <a:gd name="T11" fmla="*/ 10 h 38"/>
                  <a:gd name="T12" fmla="*/ 7 w 25"/>
                  <a:gd name="T13" fmla="*/ 20 h 38"/>
                  <a:gd name="T14" fmla="*/ 9 w 25"/>
                  <a:gd name="T15" fmla="*/ 38 h 38"/>
                  <a:gd name="T16" fmla="*/ 10 w 25"/>
                  <a:gd name="T17" fmla="*/ 37 h 38"/>
                  <a:gd name="T18" fmla="*/ 21 w 25"/>
                  <a:gd name="T19" fmla="*/ 27 h 38"/>
                  <a:gd name="T20" fmla="*/ 22 w 25"/>
                  <a:gd name="T21" fmla="*/ 27 h 38"/>
                  <a:gd name="T22" fmla="*/ 23 w 25"/>
                  <a:gd name="T23" fmla="*/ 10 h 38"/>
                  <a:gd name="T24" fmla="*/ 24 w 25"/>
                  <a:gd name="T25" fmla="*/ 10 h 38"/>
                  <a:gd name="T26" fmla="*/ 25 w 25"/>
                  <a:gd name="T27" fmla="*/ 3 h 38"/>
                  <a:gd name="T28" fmla="*/ 25 w 25"/>
                  <a:gd name="T29" fmla="*/ 2 h 38"/>
                  <a:gd name="T30" fmla="*/ 25 w 25"/>
                  <a:gd name="T3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8">
                    <a:moveTo>
                      <a:pt x="25" y="1"/>
                    </a:move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2" y="3"/>
                      <a:pt x="19" y="5"/>
                      <a:pt x="15" y="7"/>
                    </a:cubicBezTo>
                    <a:cubicBezTo>
                      <a:pt x="14" y="7"/>
                      <a:pt x="14" y="8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1" y="14"/>
                      <a:pt x="10" y="18"/>
                      <a:pt x="7" y="20"/>
                    </a:cubicBezTo>
                    <a:cubicBezTo>
                      <a:pt x="0" y="25"/>
                      <a:pt x="4" y="33"/>
                      <a:pt x="9" y="38"/>
                    </a:cubicBezTo>
                    <a:cubicBezTo>
                      <a:pt x="10" y="38"/>
                      <a:pt x="10" y="38"/>
                      <a:pt x="10" y="37"/>
                    </a:cubicBezTo>
                    <a:cubicBezTo>
                      <a:pt x="10" y="33"/>
                      <a:pt x="16" y="25"/>
                      <a:pt x="21" y="27"/>
                    </a:cubicBezTo>
                    <a:cubicBezTo>
                      <a:pt x="21" y="27"/>
                      <a:pt x="22" y="27"/>
                      <a:pt x="22" y="27"/>
                    </a:cubicBezTo>
                    <a:cubicBezTo>
                      <a:pt x="23" y="21"/>
                      <a:pt x="23" y="16"/>
                      <a:pt x="23" y="10"/>
                    </a:cubicBezTo>
                    <a:cubicBezTo>
                      <a:pt x="23" y="10"/>
                      <a:pt x="24" y="10"/>
                      <a:pt x="24" y="10"/>
                    </a:cubicBezTo>
                    <a:cubicBezTo>
                      <a:pt x="25" y="7"/>
                      <a:pt x="25" y="5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800"/>
              <p:cNvSpPr/>
              <p:nvPr/>
            </p:nvSpPr>
            <p:spPr bwMode="auto">
              <a:xfrm>
                <a:off x="4127" y="27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1C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801"/>
              <p:cNvSpPr/>
              <p:nvPr/>
            </p:nvSpPr>
            <p:spPr bwMode="auto">
              <a:xfrm>
                <a:off x="4079" y="2578"/>
                <a:ext cx="73" cy="77"/>
              </a:xfrm>
              <a:custGeom>
                <a:avLst/>
                <a:gdLst>
                  <a:gd name="T0" fmla="*/ 27 w 27"/>
                  <a:gd name="T1" fmla="*/ 26 h 29"/>
                  <a:gd name="T2" fmla="*/ 20 w 27"/>
                  <a:gd name="T3" fmla="*/ 20 h 29"/>
                  <a:gd name="T4" fmla="*/ 16 w 27"/>
                  <a:gd name="T5" fmla="*/ 11 h 29"/>
                  <a:gd name="T6" fmla="*/ 15 w 27"/>
                  <a:gd name="T7" fmla="*/ 10 h 29"/>
                  <a:gd name="T8" fmla="*/ 13 w 27"/>
                  <a:gd name="T9" fmla="*/ 11 h 29"/>
                  <a:gd name="T10" fmla="*/ 14 w 27"/>
                  <a:gd name="T11" fmla="*/ 6 h 29"/>
                  <a:gd name="T12" fmla="*/ 14 w 27"/>
                  <a:gd name="T13" fmla="*/ 4 h 29"/>
                  <a:gd name="T14" fmla="*/ 15 w 27"/>
                  <a:gd name="T15" fmla="*/ 1 h 29"/>
                  <a:gd name="T16" fmla="*/ 15 w 27"/>
                  <a:gd name="T17" fmla="*/ 1 h 29"/>
                  <a:gd name="T18" fmla="*/ 27 w 27"/>
                  <a:gd name="T19" fmla="*/ 27 h 29"/>
                  <a:gd name="T20" fmla="*/ 27 w 27"/>
                  <a:gd name="T2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9">
                    <a:moveTo>
                      <a:pt x="27" y="26"/>
                    </a:moveTo>
                    <a:cubicBezTo>
                      <a:pt x="25" y="24"/>
                      <a:pt x="22" y="23"/>
                      <a:pt x="20" y="20"/>
                    </a:cubicBezTo>
                    <a:cubicBezTo>
                      <a:pt x="18" y="17"/>
                      <a:pt x="17" y="13"/>
                      <a:pt x="16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9"/>
                      <a:pt x="13" y="8"/>
                      <a:pt x="14" y="6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5" y="3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1"/>
                    </a:cubicBezTo>
                    <a:cubicBezTo>
                      <a:pt x="0" y="9"/>
                      <a:pt x="13" y="29"/>
                      <a:pt x="27" y="27"/>
                    </a:cubicBezTo>
                    <a:cubicBezTo>
                      <a:pt x="27" y="27"/>
                      <a:pt x="27" y="27"/>
                      <a:pt x="27" y="26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802"/>
              <p:cNvSpPr/>
              <p:nvPr/>
            </p:nvSpPr>
            <p:spPr bwMode="auto">
              <a:xfrm>
                <a:off x="4157" y="2642"/>
                <a:ext cx="51" cy="86"/>
              </a:xfrm>
              <a:custGeom>
                <a:avLst/>
                <a:gdLst>
                  <a:gd name="T0" fmla="*/ 19 w 19"/>
                  <a:gd name="T1" fmla="*/ 23 h 32"/>
                  <a:gd name="T2" fmla="*/ 16 w 19"/>
                  <a:gd name="T3" fmla="*/ 20 h 32"/>
                  <a:gd name="T4" fmla="*/ 14 w 19"/>
                  <a:gd name="T5" fmla="*/ 16 h 32"/>
                  <a:gd name="T6" fmla="*/ 14 w 19"/>
                  <a:gd name="T7" fmla="*/ 15 h 32"/>
                  <a:gd name="T8" fmla="*/ 15 w 19"/>
                  <a:gd name="T9" fmla="*/ 12 h 32"/>
                  <a:gd name="T10" fmla="*/ 17 w 19"/>
                  <a:gd name="T11" fmla="*/ 2 h 32"/>
                  <a:gd name="T12" fmla="*/ 17 w 19"/>
                  <a:gd name="T13" fmla="*/ 1 h 32"/>
                  <a:gd name="T14" fmla="*/ 12 w 19"/>
                  <a:gd name="T15" fmla="*/ 1 h 32"/>
                  <a:gd name="T16" fmla="*/ 11 w 19"/>
                  <a:gd name="T17" fmla="*/ 1 h 32"/>
                  <a:gd name="T18" fmla="*/ 9 w 19"/>
                  <a:gd name="T19" fmla="*/ 1 h 32"/>
                  <a:gd name="T20" fmla="*/ 8 w 19"/>
                  <a:gd name="T21" fmla="*/ 1 h 32"/>
                  <a:gd name="T22" fmla="*/ 1 w 19"/>
                  <a:gd name="T23" fmla="*/ 6 h 32"/>
                  <a:gd name="T24" fmla="*/ 1 w 19"/>
                  <a:gd name="T25" fmla="*/ 9 h 32"/>
                  <a:gd name="T26" fmla="*/ 3 w 19"/>
                  <a:gd name="T27" fmla="*/ 18 h 32"/>
                  <a:gd name="T28" fmla="*/ 13 w 19"/>
                  <a:gd name="T29" fmla="*/ 32 h 32"/>
                  <a:gd name="T30" fmla="*/ 13 w 19"/>
                  <a:gd name="T31" fmla="*/ 31 h 32"/>
                  <a:gd name="T32" fmla="*/ 9 w 19"/>
                  <a:gd name="T33" fmla="*/ 24 h 32"/>
                  <a:gd name="T34" fmla="*/ 10 w 19"/>
                  <a:gd name="T35" fmla="*/ 23 h 32"/>
                  <a:gd name="T36" fmla="*/ 18 w 19"/>
                  <a:gd name="T37" fmla="*/ 23 h 32"/>
                  <a:gd name="T38" fmla="*/ 19 w 19"/>
                  <a:gd name="T3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2">
                    <a:moveTo>
                      <a:pt x="19" y="23"/>
                    </a:moveTo>
                    <a:cubicBezTo>
                      <a:pt x="18" y="22"/>
                      <a:pt x="17" y="21"/>
                      <a:pt x="16" y="20"/>
                    </a:cubicBezTo>
                    <a:cubicBezTo>
                      <a:pt x="14" y="19"/>
                      <a:pt x="14" y="17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3"/>
                      <a:pt x="15" y="14"/>
                      <a:pt x="15" y="12"/>
                    </a:cubicBezTo>
                    <a:cubicBezTo>
                      <a:pt x="15" y="8"/>
                      <a:pt x="16" y="5"/>
                      <a:pt x="17" y="2"/>
                    </a:cubicBezTo>
                    <a:cubicBezTo>
                      <a:pt x="18" y="1"/>
                      <a:pt x="17" y="1"/>
                      <a:pt x="17" y="1"/>
                    </a:cubicBezTo>
                    <a:cubicBezTo>
                      <a:pt x="15" y="2"/>
                      <a:pt x="10" y="5"/>
                      <a:pt x="12" y="1"/>
                    </a:cubicBezTo>
                    <a:cubicBezTo>
                      <a:pt x="12" y="1"/>
                      <a:pt x="12" y="0"/>
                      <a:pt x="11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7" y="2"/>
                      <a:pt x="1" y="3"/>
                      <a:pt x="1" y="6"/>
                    </a:cubicBezTo>
                    <a:cubicBezTo>
                      <a:pt x="0" y="8"/>
                      <a:pt x="0" y="8"/>
                      <a:pt x="1" y="9"/>
                    </a:cubicBezTo>
                    <a:cubicBezTo>
                      <a:pt x="3" y="12"/>
                      <a:pt x="2" y="14"/>
                      <a:pt x="3" y="18"/>
                    </a:cubicBezTo>
                    <a:cubicBezTo>
                      <a:pt x="3" y="23"/>
                      <a:pt x="6" y="32"/>
                      <a:pt x="13" y="32"/>
                    </a:cubicBezTo>
                    <a:cubicBezTo>
                      <a:pt x="13" y="32"/>
                      <a:pt x="13" y="31"/>
                      <a:pt x="13" y="31"/>
                    </a:cubicBezTo>
                    <a:cubicBezTo>
                      <a:pt x="11" y="30"/>
                      <a:pt x="4" y="22"/>
                      <a:pt x="9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8" y="18"/>
                      <a:pt x="16" y="22"/>
                      <a:pt x="18" y="23"/>
                    </a:cubicBezTo>
                    <a:cubicBezTo>
                      <a:pt x="18" y="24"/>
                      <a:pt x="19" y="23"/>
                      <a:pt x="19" y="2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803"/>
              <p:cNvSpPr/>
              <p:nvPr/>
            </p:nvSpPr>
            <p:spPr bwMode="auto">
              <a:xfrm>
                <a:off x="4050" y="2631"/>
                <a:ext cx="104" cy="142"/>
              </a:xfrm>
              <a:custGeom>
                <a:avLst/>
                <a:gdLst>
                  <a:gd name="T0" fmla="*/ 38 w 39"/>
                  <a:gd name="T1" fmla="*/ 13 h 53"/>
                  <a:gd name="T2" fmla="*/ 22 w 39"/>
                  <a:gd name="T3" fmla="*/ 5 h 53"/>
                  <a:gd name="T4" fmla="*/ 2 w 39"/>
                  <a:gd name="T5" fmla="*/ 20 h 53"/>
                  <a:gd name="T6" fmla="*/ 20 w 39"/>
                  <a:gd name="T7" fmla="*/ 32 h 53"/>
                  <a:gd name="T8" fmla="*/ 20 w 39"/>
                  <a:gd name="T9" fmla="*/ 33 h 53"/>
                  <a:gd name="T10" fmla="*/ 20 w 39"/>
                  <a:gd name="T11" fmla="*/ 41 h 53"/>
                  <a:gd name="T12" fmla="*/ 27 w 39"/>
                  <a:gd name="T13" fmla="*/ 52 h 53"/>
                  <a:gd name="T14" fmla="*/ 27 w 39"/>
                  <a:gd name="T15" fmla="*/ 51 h 53"/>
                  <a:gd name="T16" fmla="*/ 34 w 39"/>
                  <a:gd name="T17" fmla="*/ 33 h 53"/>
                  <a:gd name="T18" fmla="*/ 35 w 39"/>
                  <a:gd name="T19" fmla="*/ 26 h 53"/>
                  <a:gd name="T20" fmla="*/ 38 w 39"/>
                  <a:gd name="T21" fmla="*/ 20 h 53"/>
                  <a:gd name="T22" fmla="*/ 38 w 39"/>
                  <a:gd name="T2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53">
                    <a:moveTo>
                      <a:pt x="38" y="13"/>
                    </a:moveTo>
                    <a:cubicBezTo>
                      <a:pt x="33" y="5"/>
                      <a:pt x="29" y="8"/>
                      <a:pt x="22" y="5"/>
                    </a:cubicBezTo>
                    <a:cubicBezTo>
                      <a:pt x="11" y="0"/>
                      <a:pt x="0" y="8"/>
                      <a:pt x="2" y="20"/>
                    </a:cubicBezTo>
                    <a:cubicBezTo>
                      <a:pt x="3" y="27"/>
                      <a:pt x="12" y="40"/>
                      <a:pt x="20" y="32"/>
                    </a:cubicBezTo>
                    <a:cubicBezTo>
                      <a:pt x="20" y="32"/>
                      <a:pt x="20" y="32"/>
                      <a:pt x="20" y="33"/>
                    </a:cubicBezTo>
                    <a:cubicBezTo>
                      <a:pt x="20" y="36"/>
                      <a:pt x="20" y="39"/>
                      <a:pt x="20" y="41"/>
                    </a:cubicBezTo>
                    <a:cubicBezTo>
                      <a:pt x="20" y="46"/>
                      <a:pt x="23" y="50"/>
                      <a:pt x="27" y="52"/>
                    </a:cubicBezTo>
                    <a:cubicBezTo>
                      <a:pt x="27" y="53"/>
                      <a:pt x="28" y="52"/>
                      <a:pt x="27" y="51"/>
                    </a:cubicBezTo>
                    <a:cubicBezTo>
                      <a:pt x="23" y="42"/>
                      <a:pt x="33" y="40"/>
                      <a:pt x="34" y="33"/>
                    </a:cubicBezTo>
                    <a:cubicBezTo>
                      <a:pt x="35" y="30"/>
                      <a:pt x="33" y="31"/>
                      <a:pt x="35" y="26"/>
                    </a:cubicBezTo>
                    <a:cubicBezTo>
                      <a:pt x="36" y="24"/>
                      <a:pt x="37" y="22"/>
                      <a:pt x="38" y="20"/>
                    </a:cubicBezTo>
                    <a:cubicBezTo>
                      <a:pt x="39" y="18"/>
                      <a:pt x="39" y="16"/>
                      <a:pt x="38" y="13"/>
                    </a:cubicBezTo>
                    <a:close/>
                  </a:path>
                </a:pathLst>
              </a:custGeom>
              <a:solidFill>
                <a:srgbClr val="30A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804"/>
              <p:cNvSpPr/>
              <p:nvPr/>
            </p:nvSpPr>
            <p:spPr bwMode="auto">
              <a:xfrm>
                <a:off x="4058" y="2639"/>
                <a:ext cx="80" cy="30"/>
              </a:xfrm>
              <a:custGeom>
                <a:avLst/>
                <a:gdLst>
                  <a:gd name="T0" fmla="*/ 29 w 30"/>
                  <a:gd name="T1" fmla="*/ 4 h 11"/>
                  <a:gd name="T2" fmla="*/ 26 w 30"/>
                  <a:gd name="T3" fmla="*/ 4 h 11"/>
                  <a:gd name="T4" fmla="*/ 25 w 30"/>
                  <a:gd name="T5" fmla="*/ 3 h 11"/>
                  <a:gd name="T6" fmla="*/ 18 w 30"/>
                  <a:gd name="T7" fmla="*/ 1 h 11"/>
                  <a:gd name="T8" fmla="*/ 9 w 30"/>
                  <a:gd name="T9" fmla="*/ 1 h 11"/>
                  <a:gd name="T10" fmla="*/ 9 w 30"/>
                  <a:gd name="T11" fmla="*/ 1 h 11"/>
                  <a:gd name="T12" fmla="*/ 0 w 30"/>
                  <a:gd name="T13" fmla="*/ 9 h 11"/>
                  <a:gd name="T14" fmla="*/ 0 w 30"/>
                  <a:gd name="T15" fmla="*/ 10 h 11"/>
                  <a:gd name="T16" fmla="*/ 1 w 30"/>
                  <a:gd name="T17" fmla="*/ 10 h 11"/>
                  <a:gd name="T18" fmla="*/ 1 w 30"/>
                  <a:gd name="T19" fmla="*/ 10 h 11"/>
                  <a:gd name="T20" fmla="*/ 21 w 30"/>
                  <a:gd name="T21" fmla="*/ 4 h 11"/>
                  <a:gd name="T22" fmla="*/ 24 w 30"/>
                  <a:gd name="T23" fmla="*/ 5 h 11"/>
                  <a:gd name="T24" fmla="*/ 24 w 30"/>
                  <a:gd name="T25" fmla="*/ 4 h 11"/>
                  <a:gd name="T26" fmla="*/ 26 w 30"/>
                  <a:gd name="T27" fmla="*/ 5 h 11"/>
                  <a:gd name="T28" fmla="*/ 27 w 30"/>
                  <a:gd name="T29" fmla="*/ 5 h 11"/>
                  <a:gd name="T30" fmla="*/ 29 w 30"/>
                  <a:gd name="T31" fmla="*/ 5 h 11"/>
                  <a:gd name="T32" fmla="*/ 29 w 30"/>
                  <a:gd name="T3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1">
                    <a:moveTo>
                      <a:pt x="29" y="4"/>
                    </a:moveTo>
                    <a:cubicBezTo>
                      <a:pt x="28" y="4"/>
                      <a:pt x="27" y="4"/>
                      <a:pt x="26" y="4"/>
                    </a:cubicBezTo>
                    <a:cubicBezTo>
                      <a:pt x="26" y="3"/>
                      <a:pt x="26" y="3"/>
                      <a:pt x="25" y="3"/>
                    </a:cubicBezTo>
                    <a:cubicBezTo>
                      <a:pt x="23" y="3"/>
                      <a:pt x="21" y="2"/>
                      <a:pt x="18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7" y="6"/>
                      <a:pt x="14" y="4"/>
                      <a:pt x="21" y="4"/>
                    </a:cubicBezTo>
                    <a:cubicBezTo>
                      <a:pt x="22" y="4"/>
                      <a:pt x="23" y="5"/>
                      <a:pt x="24" y="5"/>
                    </a:cubicBezTo>
                    <a:cubicBezTo>
                      <a:pt x="24" y="5"/>
                      <a:pt x="25" y="5"/>
                      <a:pt x="24" y="4"/>
                    </a:cubicBezTo>
                    <a:cubicBezTo>
                      <a:pt x="25" y="4"/>
                      <a:pt x="25" y="4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29" y="5"/>
                      <a:pt x="30" y="4"/>
                      <a:pt x="29" y="4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805"/>
              <p:cNvSpPr/>
              <p:nvPr/>
            </p:nvSpPr>
            <p:spPr bwMode="auto">
              <a:xfrm>
                <a:off x="4063" y="2685"/>
                <a:ext cx="72" cy="40"/>
              </a:xfrm>
              <a:custGeom>
                <a:avLst/>
                <a:gdLst>
                  <a:gd name="T0" fmla="*/ 26 w 27"/>
                  <a:gd name="T1" fmla="*/ 0 h 15"/>
                  <a:gd name="T2" fmla="*/ 5 w 27"/>
                  <a:gd name="T3" fmla="*/ 11 h 15"/>
                  <a:gd name="T4" fmla="*/ 3 w 27"/>
                  <a:gd name="T5" fmla="*/ 10 h 15"/>
                  <a:gd name="T6" fmla="*/ 2 w 27"/>
                  <a:gd name="T7" fmla="*/ 10 h 15"/>
                  <a:gd name="T8" fmla="*/ 2 w 27"/>
                  <a:gd name="T9" fmla="*/ 8 h 15"/>
                  <a:gd name="T10" fmla="*/ 1 w 27"/>
                  <a:gd name="T11" fmla="*/ 8 h 15"/>
                  <a:gd name="T12" fmla="*/ 7 w 27"/>
                  <a:gd name="T13" fmla="*/ 14 h 15"/>
                  <a:gd name="T14" fmla="*/ 15 w 27"/>
                  <a:gd name="T15" fmla="*/ 13 h 15"/>
                  <a:gd name="T16" fmla="*/ 22 w 27"/>
                  <a:gd name="T17" fmla="*/ 6 h 15"/>
                  <a:gd name="T18" fmla="*/ 27 w 27"/>
                  <a:gd name="T19" fmla="*/ 1 h 15"/>
                  <a:gd name="T20" fmla="*/ 26 w 27"/>
                  <a:gd name="T2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26" y="0"/>
                    </a:moveTo>
                    <a:cubicBezTo>
                      <a:pt x="23" y="2"/>
                      <a:pt x="11" y="13"/>
                      <a:pt x="5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1" y="7"/>
                      <a:pt x="0" y="8"/>
                      <a:pt x="1" y="8"/>
                    </a:cubicBezTo>
                    <a:cubicBezTo>
                      <a:pt x="2" y="12"/>
                      <a:pt x="4" y="13"/>
                      <a:pt x="7" y="14"/>
                    </a:cubicBezTo>
                    <a:cubicBezTo>
                      <a:pt x="10" y="15"/>
                      <a:pt x="13" y="15"/>
                      <a:pt x="15" y="13"/>
                    </a:cubicBezTo>
                    <a:cubicBezTo>
                      <a:pt x="18" y="11"/>
                      <a:pt x="19" y="8"/>
                      <a:pt x="22" y="6"/>
                    </a:cubicBezTo>
                    <a:cubicBezTo>
                      <a:pt x="24" y="5"/>
                      <a:pt x="26" y="3"/>
                      <a:pt x="27" y="1"/>
                    </a:cubicBezTo>
                    <a:cubicBezTo>
                      <a:pt x="27" y="0"/>
                      <a:pt x="27" y="0"/>
                      <a:pt x="26" y="0"/>
                    </a:cubicBezTo>
                    <a:close/>
                  </a:path>
                </a:pathLst>
              </a:custGeom>
              <a:solidFill>
                <a:srgbClr val="13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806"/>
              <p:cNvSpPr/>
              <p:nvPr/>
            </p:nvSpPr>
            <p:spPr bwMode="auto">
              <a:xfrm>
                <a:off x="4135" y="2655"/>
                <a:ext cx="51" cy="49"/>
              </a:xfrm>
              <a:custGeom>
                <a:avLst/>
                <a:gdLst>
                  <a:gd name="T0" fmla="*/ 10 w 19"/>
                  <a:gd name="T1" fmla="*/ 1 h 18"/>
                  <a:gd name="T2" fmla="*/ 10 w 19"/>
                  <a:gd name="T3" fmla="*/ 0 h 18"/>
                  <a:gd name="T4" fmla="*/ 2 w 19"/>
                  <a:gd name="T5" fmla="*/ 4 h 18"/>
                  <a:gd name="T6" fmla="*/ 2 w 19"/>
                  <a:gd name="T7" fmla="*/ 11 h 18"/>
                  <a:gd name="T8" fmla="*/ 12 w 19"/>
                  <a:gd name="T9" fmla="*/ 16 h 18"/>
                  <a:gd name="T10" fmla="*/ 17 w 19"/>
                  <a:gd name="T11" fmla="*/ 11 h 18"/>
                  <a:gd name="T12" fmla="*/ 17 w 19"/>
                  <a:gd name="T13" fmla="*/ 9 h 18"/>
                  <a:gd name="T14" fmla="*/ 19 w 19"/>
                  <a:gd name="T15" fmla="*/ 6 h 18"/>
                  <a:gd name="T16" fmla="*/ 10 w 19"/>
                  <a:gd name="T1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8">
                    <a:moveTo>
                      <a:pt x="10" y="1"/>
                    </a:moveTo>
                    <a:cubicBezTo>
                      <a:pt x="11" y="1"/>
                      <a:pt x="11" y="0"/>
                      <a:pt x="10" y="0"/>
                    </a:cubicBezTo>
                    <a:cubicBezTo>
                      <a:pt x="7" y="1"/>
                      <a:pt x="4" y="1"/>
                      <a:pt x="2" y="4"/>
                    </a:cubicBezTo>
                    <a:cubicBezTo>
                      <a:pt x="0" y="6"/>
                      <a:pt x="2" y="9"/>
                      <a:pt x="2" y="11"/>
                    </a:cubicBezTo>
                    <a:cubicBezTo>
                      <a:pt x="2" y="16"/>
                      <a:pt x="9" y="18"/>
                      <a:pt x="12" y="16"/>
                    </a:cubicBezTo>
                    <a:cubicBezTo>
                      <a:pt x="14" y="15"/>
                      <a:pt x="17" y="13"/>
                      <a:pt x="17" y="11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8" y="8"/>
                      <a:pt x="18" y="7"/>
                      <a:pt x="19" y="6"/>
                    </a:cubicBezTo>
                    <a:cubicBezTo>
                      <a:pt x="19" y="3"/>
                      <a:pt x="14" y="2"/>
                      <a:pt x="10" y="1"/>
                    </a:cubicBezTo>
                    <a:close/>
                  </a:path>
                </a:pathLst>
              </a:custGeom>
              <a:solidFill>
                <a:srgbClr val="E7C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807"/>
              <p:cNvSpPr/>
              <p:nvPr/>
            </p:nvSpPr>
            <p:spPr bwMode="auto">
              <a:xfrm>
                <a:off x="4144" y="2666"/>
                <a:ext cx="42" cy="32"/>
              </a:xfrm>
              <a:custGeom>
                <a:avLst/>
                <a:gdLst>
                  <a:gd name="T0" fmla="*/ 15 w 16"/>
                  <a:gd name="T1" fmla="*/ 3 h 12"/>
                  <a:gd name="T2" fmla="*/ 14 w 16"/>
                  <a:gd name="T3" fmla="*/ 1 h 12"/>
                  <a:gd name="T4" fmla="*/ 10 w 16"/>
                  <a:gd name="T5" fmla="*/ 1 h 12"/>
                  <a:gd name="T6" fmla="*/ 9 w 16"/>
                  <a:gd name="T7" fmla="*/ 2 h 12"/>
                  <a:gd name="T8" fmla="*/ 9 w 16"/>
                  <a:gd name="T9" fmla="*/ 2 h 12"/>
                  <a:gd name="T10" fmla="*/ 1 w 16"/>
                  <a:gd name="T11" fmla="*/ 6 h 12"/>
                  <a:gd name="T12" fmla="*/ 0 w 16"/>
                  <a:gd name="T13" fmla="*/ 7 h 12"/>
                  <a:gd name="T14" fmla="*/ 8 w 16"/>
                  <a:gd name="T15" fmla="*/ 12 h 12"/>
                  <a:gd name="T16" fmla="*/ 13 w 16"/>
                  <a:gd name="T17" fmla="*/ 9 h 12"/>
                  <a:gd name="T18" fmla="*/ 12 w 16"/>
                  <a:gd name="T19" fmla="*/ 7 h 12"/>
                  <a:gd name="T20" fmla="*/ 15 w 16"/>
                  <a:gd name="T21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2">
                    <a:moveTo>
                      <a:pt x="15" y="3"/>
                    </a:moveTo>
                    <a:cubicBezTo>
                      <a:pt x="16" y="2"/>
                      <a:pt x="15" y="1"/>
                      <a:pt x="14" y="1"/>
                    </a:cubicBezTo>
                    <a:cubicBezTo>
                      <a:pt x="13" y="0"/>
                      <a:pt x="11" y="0"/>
                      <a:pt x="10" y="1"/>
                    </a:cubicBezTo>
                    <a:cubicBezTo>
                      <a:pt x="10" y="1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5"/>
                      <a:pt x="4" y="9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1" y="11"/>
                      <a:pt x="4" y="12"/>
                      <a:pt x="8" y="12"/>
                    </a:cubicBezTo>
                    <a:cubicBezTo>
                      <a:pt x="10" y="12"/>
                      <a:pt x="12" y="11"/>
                      <a:pt x="13" y="9"/>
                    </a:cubicBezTo>
                    <a:cubicBezTo>
                      <a:pt x="13" y="8"/>
                      <a:pt x="13" y="7"/>
                      <a:pt x="12" y="7"/>
                    </a:cubicBezTo>
                    <a:cubicBezTo>
                      <a:pt x="10" y="6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EA9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809"/>
            <p:cNvSpPr/>
            <p:nvPr/>
          </p:nvSpPr>
          <p:spPr bwMode="auto">
            <a:xfrm>
              <a:off x="6591301" y="4227513"/>
              <a:ext cx="28575" cy="39688"/>
            </a:xfrm>
            <a:custGeom>
              <a:avLst/>
              <a:gdLst>
                <a:gd name="T0" fmla="*/ 7 w 7"/>
                <a:gd name="T1" fmla="*/ 1 h 9"/>
                <a:gd name="T2" fmla="*/ 2 w 7"/>
                <a:gd name="T3" fmla="*/ 1 h 9"/>
                <a:gd name="T4" fmla="*/ 1 w 7"/>
                <a:gd name="T5" fmla="*/ 1 h 9"/>
                <a:gd name="T6" fmla="*/ 1 w 7"/>
                <a:gd name="T7" fmla="*/ 4 h 9"/>
                <a:gd name="T8" fmla="*/ 1 w 7"/>
                <a:gd name="T9" fmla="*/ 5 h 9"/>
                <a:gd name="T10" fmla="*/ 2 w 7"/>
                <a:gd name="T11" fmla="*/ 9 h 9"/>
                <a:gd name="T12" fmla="*/ 2 w 7"/>
                <a:gd name="T13" fmla="*/ 9 h 9"/>
                <a:gd name="T14" fmla="*/ 4 w 7"/>
                <a:gd name="T15" fmla="*/ 4 h 9"/>
                <a:gd name="T16" fmla="*/ 7 w 7"/>
                <a:gd name="T17" fmla="*/ 2 h 9"/>
                <a:gd name="T18" fmla="*/ 7 w 7"/>
                <a:gd name="T1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7" y="1"/>
                  </a:moveTo>
                  <a:cubicBezTo>
                    <a:pt x="6" y="1"/>
                    <a:pt x="2" y="1"/>
                    <a:pt x="2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4" y="8"/>
                    <a:pt x="5" y="6"/>
                    <a:pt x="4" y="4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A77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10"/>
            <p:cNvSpPr/>
            <p:nvPr/>
          </p:nvSpPr>
          <p:spPr bwMode="auto">
            <a:xfrm>
              <a:off x="6434138" y="4237038"/>
              <a:ext cx="25400" cy="76200"/>
            </a:xfrm>
            <a:custGeom>
              <a:avLst/>
              <a:gdLst>
                <a:gd name="T0" fmla="*/ 6 w 6"/>
                <a:gd name="T1" fmla="*/ 17 h 18"/>
                <a:gd name="T2" fmla="*/ 4 w 6"/>
                <a:gd name="T3" fmla="*/ 10 h 18"/>
                <a:gd name="T4" fmla="*/ 2 w 6"/>
                <a:gd name="T5" fmla="*/ 9 h 18"/>
                <a:gd name="T6" fmla="*/ 2 w 6"/>
                <a:gd name="T7" fmla="*/ 1 h 18"/>
                <a:gd name="T8" fmla="*/ 1 w 6"/>
                <a:gd name="T9" fmla="*/ 1 h 18"/>
                <a:gd name="T10" fmla="*/ 1 w 6"/>
                <a:gd name="T11" fmla="*/ 2 h 18"/>
                <a:gd name="T12" fmla="*/ 1 w 6"/>
                <a:gd name="T13" fmla="*/ 2 h 18"/>
                <a:gd name="T14" fmla="*/ 0 w 6"/>
                <a:gd name="T15" fmla="*/ 11 h 18"/>
                <a:gd name="T16" fmla="*/ 5 w 6"/>
                <a:gd name="T17" fmla="*/ 17 h 18"/>
                <a:gd name="T18" fmla="*/ 6 w 6"/>
                <a:gd name="T1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8">
                  <a:moveTo>
                    <a:pt x="6" y="17"/>
                  </a:moveTo>
                  <a:cubicBezTo>
                    <a:pt x="5" y="15"/>
                    <a:pt x="5" y="12"/>
                    <a:pt x="4" y="10"/>
                  </a:cubicBezTo>
                  <a:cubicBezTo>
                    <a:pt x="3" y="10"/>
                    <a:pt x="2" y="9"/>
                    <a:pt x="2" y="9"/>
                  </a:cubicBezTo>
                  <a:cubicBezTo>
                    <a:pt x="2" y="6"/>
                    <a:pt x="1" y="4"/>
                    <a:pt x="2" y="1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5"/>
                    <a:pt x="0" y="8"/>
                    <a:pt x="0" y="11"/>
                  </a:cubicBezTo>
                  <a:cubicBezTo>
                    <a:pt x="1" y="14"/>
                    <a:pt x="3" y="16"/>
                    <a:pt x="5" y="17"/>
                  </a:cubicBezTo>
                  <a:cubicBezTo>
                    <a:pt x="6" y="18"/>
                    <a:pt x="6" y="17"/>
                    <a:pt x="6" y="17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11"/>
            <p:cNvSpPr/>
            <p:nvPr/>
          </p:nvSpPr>
          <p:spPr bwMode="auto">
            <a:xfrm>
              <a:off x="6569076" y="4325938"/>
              <a:ext cx="98425" cy="93663"/>
            </a:xfrm>
            <a:custGeom>
              <a:avLst/>
              <a:gdLst>
                <a:gd name="T0" fmla="*/ 15 w 23"/>
                <a:gd name="T1" fmla="*/ 0 h 22"/>
                <a:gd name="T2" fmla="*/ 14 w 23"/>
                <a:gd name="T3" fmla="*/ 1 h 22"/>
                <a:gd name="T4" fmla="*/ 12 w 23"/>
                <a:gd name="T5" fmla="*/ 9 h 22"/>
                <a:gd name="T6" fmla="*/ 11 w 23"/>
                <a:gd name="T7" fmla="*/ 9 h 22"/>
                <a:gd name="T8" fmla="*/ 7 w 23"/>
                <a:gd name="T9" fmla="*/ 13 h 22"/>
                <a:gd name="T10" fmla="*/ 4 w 23"/>
                <a:gd name="T11" fmla="*/ 17 h 22"/>
                <a:gd name="T12" fmla="*/ 1 w 23"/>
                <a:gd name="T13" fmla="*/ 19 h 22"/>
                <a:gd name="T14" fmla="*/ 1 w 23"/>
                <a:gd name="T15" fmla="*/ 20 h 22"/>
                <a:gd name="T16" fmla="*/ 15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5" y="0"/>
                  </a:moveTo>
                  <a:cubicBezTo>
                    <a:pt x="15" y="0"/>
                    <a:pt x="14" y="0"/>
                    <a:pt x="14" y="1"/>
                  </a:cubicBezTo>
                  <a:cubicBezTo>
                    <a:pt x="15" y="4"/>
                    <a:pt x="16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4"/>
                    <a:pt x="5" y="16"/>
                    <a:pt x="4" y="17"/>
                  </a:cubicBezTo>
                  <a:cubicBezTo>
                    <a:pt x="3" y="18"/>
                    <a:pt x="3" y="19"/>
                    <a:pt x="1" y="19"/>
                  </a:cubicBezTo>
                  <a:cubicBezTo>
                    <a:pt x="0" y="18"/>
                    <a:pt x="0" y="19"/>
                    <a:pt x="1" y="20"/>
                  </a:cubicBezTo>
                  <a:cubicBezTo>
                    <a:pt x="9" y="22"/>
                    <a:pt x="23" y="7"/>
                    <a:pt x="15" y="0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12"/>
            <p:cNvSpPr/>
            <p:nvPr/>
          </p:nvSpPr>
          <p:spPr bwMode="auto">
            <a:xfrm>
              <a:off x="6683376" y="4113213"/>
              <a:ext cx="47625" cy="98425"/>
            </a:xfrm>
            <a:custGeom>
              <a:avLst/>
              <a:gdLst>
                <a:gd name="T0" fmla="*/ 10 w 11"/>
                <a:gd name="T1" fmla="*/ 9 h 23"/>
                <a:gd name="T2" fmla="*/ 5 w 11"/>
                <a:gd name="T3" fmla="*/ 3 h 23"/>
                <a:gd name="T4" fmla="*/ 3 w 11"/>
                <a:gd name="T5" fmla="*/ 2 h 23"/>
                <a:gd name="T6" fmla="*/ 2 w 11"/>
                <a:gd name="T7" fmla="*/ 1 h 23"/>
                <a:gd name="T8" fmla="*/ 1 w 11"/>
                <a:gd name="T9" fmla="*/ 1 h 23"/>
                <a:gd name="T10" fmla="*/ 0 w 11"/>
                <a:gd name="T11" fmla="*/ 2 h 23"/>
                <a:gd name="T12" fmla="*/ 1 w 11"/>
                <a:gd name="T13" fmla="*/ 2 h 23"/>
                <a:gd name="T14" fmla="*/ 4 w 11"/>
                <a:gd name="T15" fmla="*/ 6 h 23"/>
                <a:gd name="T16" fmla="*/ 5 w 11"/>
                <a:gd name="T17" fmla="*/ 15 h 23"/>
                <a:gd name="T18" fmla="*/ 5 w 11"/>
                <a:gd name="T19" fmla="*/ 23 h 23"/>
                <a:gd name="T20" fmla="*/ 6 w 11"/>
                <a:gd name="T21" fmla="*/ 23 h 23"/>
                <a:gd name="T22" fmla="*/ 10 w 11"/>
                <a:gd name="T23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23">
                  <a:moveTo>
                    <a:pt x="10" y="9"/>
                  </a:moveTo>
                  <a:cubicBezTo>
                    <a:pt x="9" y="7"/>
                    <a:pt x="7" y="5"/>
                    <a:pt x="5" y="3"/>
                  </a:cubicBezTo>
                  <a:cubicBezTo>
                    <a:pt x="4" y="3"/>
                    <a:pt x="4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7" y="9"/>
                    <a:pt x="5" y="12"/>
                    <a:pt x="5" y="15"/>
                  </a:cubicBezTo>
                  <a:cubicBezTo>
                    <a:pt x="5" y="17"/>
                    <a:pt x="5" y="20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9" y="19"/>
                    <a:pt x="11" y="15"/>
                    <a:pt x="10" y="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13"/>
            <p:cNvSpPr/>
            <p:nvPr/>
          </p:nvSpPr>
          <p:spPr bwMode="auto">
            <a:xfrm>
              <a:off x="7045326" y="3705225"/>
              <a:ext cx="246063" cy="284163"/>
            </a:xfrm>
            <a:custGeom>
              <a:avLst/>
              <a:gdLst>
                <a:gd name="T0" fmla="*/ 38 w 58"/>
                <a:gd name="T1" fmla="*/ 2 h 67"/>
                <a:gd name="T2" fmla="*/ 28 w 58"/>
                <a:gd name="T3" fmla="*/ 12 h 67"/>
                <a:gd name="T4" fmla="*/ 24 w 58"/>
                <a:gd name="T5" fmla="*/ 11 h 67"/>
                <a:gd name="T6" fmla="*/ 21 w 58"/>
                <a:gd name="T7" fmla="*/ 13 h 67"/>
                <a:gd name="T8" fmla="*/ 14 w 58"/>
                <a:gd name="T9" fmla="*/ 19 h 67"/>
                <a:gd name="T10" fmla="*/ 11 w 58"/>
                <a:gd name="T11" fmla="*/ 24 h 67"/>
                <a:gd name="T12" fmla="*/ 4 w 58"/>
                <a:gd name="T13" fmla="*/ 31 h 67"/>
                <a:gd name="T14" fmla="*/ 8 w 58"/>
                <a:gd name="T15" fmla="*/ 33 h 67"/>
                <a:gd name="T16" fmla="*/ 2 w 58"/>
                <a:gd name="T17" fmla="*/ 37 h 67"/>
                <a:gd name="T18" fmla="*/ 0 w 58"/>
                <a:gd name="T19" fmla="*/ 45 h 67"/>
                <a:gd name="T20" fmla="*/ 1 w 58"/>
                <a:gd name="T21" fmla="*/ 46 h 67"/>
                <a:gd name="T22" fmla="*/ 3 w 58"/>
                <a:gd name="T23" fmla="*/ 53 h 67"/>
                <a:gd name="T24" fmla="*/ 11 w 58"/>
                <a:gd name="T25" fmla="*/ 57 h 67"/>
                <a:gd name="T26" fmla="*/ 16 w 58"/>
                <a:gd name="T27" fmla="*/ 66 h 67"/>
                <a:gd name="T28" fmla="*/ 26 w 58"/>
                <a:gd name="T29" fmla="*/ 66 h 67"/>
                <a:gd name="T30" fmla="*/ 32 w 58"/>
                <a:gd name="T31" fmla="*/ 65 h 67"/>
                <a:gd name="T32" fmla="*/ 35 w 58"/>
                <a:gd name="T33" fmla="*/ 54 h 67"/>
                <a:gd name="T34" fmla="*/ 35 w 58"/>
                <a:gd name="T35" fmla="*/ 48 h 67"/>
                <a:gd name="T36" fmla="*/ 43 w 58"/>
                <a:gd name="T37" fmla="*/ 48 h 67"/>
                <a:gd name="T38" fmla="*/ 56 w 58"/>
                <a:gd name="T39" fmla="*/ 35 h 67"/>
                <a:gd name="T40" fmla="*/ 45 w 58"/>
                <a:gd name="T41" fmla="*/ 18 h 67"/>
                <a:gd name="T42" fmla="*/ 45 w 58"/>
                <a:gd name="T43" fmla="*/ 18 h 67"/>
                <a:gd name="T44" fmla="*/ 47 w 58"/>
                <a:gd name="T45" fmla="*/ 15 h 67"/>
                <a:gd name="T46" fmla="*/ 47 w 58"/>
                <a:gd name="T47" fmla="*/ 9 h 67"/>
                <a:gd name="T48" fmla="*/ 38 w 58"/>
                <a:gd name="T4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67">
                  <a:moveTo>
                    <a:pt x="38" y="2"/>
                  </a:moveTo>
                  <a:cubicBezTo>
                    <a:pt x="34" y="4"/>
                    <a:pt x="30" y="8"/>
                    <a:pt x="28" y="12"/>
                  </a:cubicBezTo>
                  <a:cubicBezTo>
                    <a:pt x="27" y="14"/>
                    <a:pt x="26" y="12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5"/>
                    <a:pt x="17" y="18"/>
                    <a:pt x="14" y="19"/>
                  </a:cubicBezTo>
                  <a:cubicBezTo>
                    <a:pt x="12" y="20"/>
                    <a:pt x="11" y="22"/>
                    <a:pt x="11" y="24"/>
                  </a:cubicBezTo>
                  <a:cubicBezTo>
                    <a:pt x="10" y="27"/>
                    <a:pt x="1" y="26"/>
                    <a:pt x="4" y="31"/>
                  </a:cubicBezTo>
                  <a:cubicBezTo>
                    <a:pt x="5" y="32"/>
                    <a:pt x="6" y="32"/>
                    <a:pt x="8" y="33"/>
                  </a:cubicBezTo>
                  <a:cubicBezTo>
                    <a:pt x="5" y="33"/>
                    <a:pt x="3" y="35"/>
                    <a:pt x="2" y="37"/>
                  </a:cubicBezTo>
                  <a:cubicBezTo>
                    <a:pt x="1" y="40"/>
                    <a:pt x="0" y="42"/>
                    <a:pt x="0" y="45"/>
                  </a:cubicBezTo>
                  <a:cubicBezTo>
                    <a:pt x="0" y="45"/>
                    <a:pt x="1" y="46"/>
                    <a:pt x="1" y="46"/>
                  </a:cubicBezTo>
                  <a:cubicBezTo>
                    <a:pt x="2" y="49"/>
                    <a:pt x="2" y="51"/>
                    <a:pt x="3" y="53"/>
                  </a:cubicBezTo>
                  <a:cubicBezTo>
                    <a:pt x="3" y="55"/>
                    <a:pt x="10" y="59"/>
                    <a:pt x="11" y="57"/>
                  </a:cubicBezTo>
                  <a:cubicBezTo>
                    <a:pt x="9" y="61"/>
                    <a:pt x="12" y="65"/>
                    <a:pt x="16" y="66"/>
                  </a:cubicBezTo>
                  <a:cubicBezTo>
                    <a:pt x="19" y="67"/>
                    <a:pt x="23" y="66"/>
                    <a:pt x="26" y="66"/>
                  </a:cubicBezTo>
                  <a:cubicBezTo>
                    <a:pt x="28" y="67"/>
                    <a:pt x="30" y="66"/>
                    <a:pt x="32" y="65"/>
                  </a:cubicBezTo>
                  <a:cubicBezTo>
                    <a:pt x="36" y="63"/>
                    <a:pt x="36" y="57"/>
                    <a:pt x="35" y="54"/>
                  </a:cubicBezTo>
                  <a:cubicBezTo>
                    <a:pt x="34" y="51"/>
                    <a:pt x="30" y="48"/>
                    <a:pt x="35" y="48"/>
                  </a:cubicBezTo>
                  <a:cubicBezTo>
                    <a:pt x="37" y="49"/>
                    <a:pt x="41" y="49"/>
                    <a:pt x="43" y="48"/>
                  </a:cubicBezTo>
                  <a:cubicBezTo>
                    <a:pt x="49" y="46"/>
                    <a:pt x="54" y="40"/>
                    <a:pt x="56" y="35"/>
                  </a:cubicBezTo>
                  <a:cubicBezTo>
                    <a:pt x="58" y="30"/>
                    <a:pt x="53" y="16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7"/>
                    <a:pt x="46" y="16"/>
                    <a:pt x="47" y="15"/>
                  </a:cubicBezTo>
                  <a:cubicBezTo>
                    <a:pt x="48" y="13"/>
                    <a:pt x="47" y="10"/>
                    <a:pt x="47" y="9"/>
                  </a:cubicBezTo>
                  <a:cubicBezTo>
                    <a:pt x="46" y="5"/>
                    <a:pt x="43" y="0"/>
                    <a:pt x="38" y="2"/>
                  </a:cubicBezTo>
                  <a:close/>
                </a:path>
              </a:pathLst>
            </a:custGeom>
            <a:solidFill>
              <a:srgbClr val="90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814"/>
            <p:cNvSpPr/>
            <p:nvPr/>
          </p:nvSpPr>
          <p:spPr bwMode="auto">
            <a:xfrm>
              <a:off x="7058026" y="3892550"/>
              <a:ext cx="88900" cy="106363"/>
            </a:xfrm>
            <a:custGeom>
              <a:avLst/>
              <a:gdLst>
                <a:gd name="T0" fmla="*/ 16 w 21"/>
                <a:gd name="T1" fmla="*/ 0 h 25"/>
                <a:gd name="T2" fmla="*/ 10 w 21"/>
                <a:gd name="T3" fmla="*/ 4 h 25"/>
                <a:gd name="T4" fmla="*/ 7 w 21"/>
                <a:gd name="T5" fmla="*/ 8 h 25"/>
                <a:gd name="T6" fmla="*/ 2 w 21"/>
                <a:gd name="T7" fmla="*/ 7 h 25"/>
                <a:gd name="T8" fmla="*/ 1 w 21"/>
                <a:gd name="T9" fmla="*/ 7 h 25"/>
                <a:gd name="T10" fmla="*/ 4 w 21"/>
                <a:gd name="T11" fmla="*/ 13 h 25"/>
                <a:gd name="T12" fmla="*/ 8 w 21"/>
                <a:gd name="T13" fmla="*/ 13 h 25"/>
                <a:gd name="T14" fmla="*/ 8 w 21"/>
                <a:gd name="T15" fmla="*/ 17 h 25"/>
                <a:gd name="T16" fmla="*/ 20 w 21"/>
                <a:gd name="T17" fmla="*/ 23 h 25"/>
                <a:gd name="T18" fmla="*/ 20 w 21"/>
                <a:gd name="T19" fmla="*/ 23 h 25"/>
                <a:gd name="T20" fmla="*/ 20 w 21"/>
                <a:gd name="T21" fmla="*/ 23 h 25"/>
                <a:gd name="T22" fmla="*/ 21 w 21"/>
                <a:gd name="T23" fmla="*/ 23 h 25"/>
                <a:gd name="T24" fmla="*/ 20 w 21"/>
                <a:gd name="T25" fmla="*/ 22 h 25"/>
                <a:gd name="T26" fmla="*/ 13 w 21"/>
                <a:gd name="T27" fmla="*/ 14 h 25"/>
                <a:gd name="T28" fmla="*/ 11 w 21"/>
                <a:gd name="T29" fmla="*/ 9 h 25"/>
                <a:gd name="T30" fmla="*/ 16 w 21"/>
                <a:gd name="T31" fmla="*/ 1 h 25"/>
                <a:gd name="T32" fmla="*/ 16 w 21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5">
                  <a:moveTo>
                    <a:pt x="16" y="0"/>
                  </a:moveTo>
                  <a:cubicBezTo>
                    <a:pt x="14" y="1"/>
                    <a:pt x="12" y="3"/>
                    <a:pt x="10" y="4"/>
                  </a:cubicBezTo>
                  <a:cubicBezTo>
                    <a:pt x="9" y="5"/>
                    <a:pt x="8" y="7"/>
                    <a:pt x="7" y="8"/>
                  </a:cubicBezTo>
                  <a:cubicBezTo>
                    <a:pt x="5" y="9"/>
                    <a:pt x="3" y="10"/>
                    <a:pt x="2" y="7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1" y="9"/>
                    <a:pt x="2" y="13"/>
                    <a:pt x="4" y="13"/>
                  </a:cubicBezTo>
                  <a:cubicBezTo>
                    <a:pt x="5" y="13"/>
                    <a:pt x="8" y="13"/>
                    <a:pt x="8" y="13"/>
                  </a:cubicBezTo>
                  <a:cubicBezTo>
                    <a:pt x="8" y="14"/>
                    <a:pt x="8" y="16"/>
                    <a:pt x="8" y="17"/>
                  </a:cubicBezTo>
                  <a:cubicBezTo>
                    <a:pt x="10" y="22"/>
                    <a:pt x="15" y="25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1" y="23"/>
                    <a:pt x="21" y="22"/>
                    <a:pt x="20" y="22"/>
                  </a:cubicBezTo>
                  <a:cubicBezTo>
                    <a:pt x="15" y="23"/>
                    <a:pt x="14" y="17"/>
                    <a:pt x="13" y="14"/>
                  </a:cubicBezTo>
                  <a:cubicBezTo>
                    <a:pt x="12" y="12"/>
                    <a:pt x="11" y="11"/>
                    <a:pt x="11" y="9"/>
                  </a:cubicBezTo>
                  <a:cubicBezTo>
                    <a:pt x="12" y="6"/>
                    <a:pt x="14" y="3"/>
                    <a:pt x="16" y="1"/>
                  </a:cubicBezTo>
                  <a:cubicBezTo>
                    <a:pt x="17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D6F2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15"/>
            <p:cNvSpPr/>
            <p:nvPr/>
          </p:nvSpPr>
          <p:spPr bwMode="auto">
            <a:xfrm>
              <a:off x="7078663" y="3867150"/>
              <a:ext cx="55563" cy="33338"/>
            </a:xfrm>
            <a:custGeom>
              <a:avLst/>
              <a:gdLst>
                <a:gd name="T0" fmla="*/ 12 w 13"/>
                <a:gd name="T1" fmla="*/ 1 h 8"/>
                <a:gd name="T2" fmla="*/ 6 w 13"/>
                <a:gd name="T3" fmla="*/ 2 h 8"/>
                <a:gd name="T4" fmla="*/ 0 w 13"/>
                <a:gd name="T5" fmla="*/ 6 h 8"/>
                <a:gd name="T6" fmla="*/ 1 w 13"/>
                <a:gd name="T7" fmla="*/ 7 h 8"/>
                <a:gd name="T8" fmla="*/ 6 w 13"/>
                <a:gd name="T9" fmla="*/ 7 h 8"/>
                <a:gd name="T10" fmla="*/ 10 w 13"/>
                <a:gd name="T11" fmla="*/ 3 h 8"/>
                <a:gd name="T12" fmla="*/ 13 w 13"/>
                <a:gd name="T13" fmla="*/ 2 h 8"/>
                <a:gd name="T14" fmla="*/ 12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12" y="1"/>
                  </a:moveTo>
                  <a:cubicBezTo>
                    <a:pt x="10" y="2"/>
                    <a:pt x="8" y="1"/>
                    <a:pt x="6" y="2"/>
                  </a:cubicBezTo>
                  <a:cubicBezTo>
                    <a:pt x="4" y="3"/>
                    <a:pt x="3" y="5"/>
                    <a:pt x="0" y="6"/>
                  </a:cubicBezTo>
                  <a:cubicBezTo>
                    <a:pt x="0" y="7"/>
                    <a:pt x="0" y="8"/>
                    <a:pt x="1" y="7"/>
                  </a:cubicBezTo>
                  <a:cubicBezTo>
                    <a:pt x="2" y="7"/>
                    <a:pt x="4" y="7"/>
                    <a:pt x="6" y="7"/>
                  </a:cubicBezTo>
                  <a:cubicBezTo>
                    <a:pt x="7" y="6"/>
                    <a:pt x="8" y="5"/>
                    <a:pt x="10" y="3"/>
                  </a:cubicBezTo>
                  <a:cubicBezTo>
                    <a:pt x="11" y="3"/>
                    <a:pt x="12" y="2"/>
                    <a:pt x="13" y="2"/>
                  </a:cubicBezTo>
                  <a:cubicBezTo>
                    <a:pt x="13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16"/>
            <p:cNvSpPr/>
            <p:nvPr/>
          </p:nvSpPr>
          <p:spPr bwMode="auto">
            <a:xfrm>
              <a:off x="7040563" y="3854450"/>
              <a:ext cx="68263" cy="63500"/>
            </a:xfrm>
            <a:custGeom>
              <a:avLst/>
              <a:gdLst>
                <a:gd name="T0" fmla="*/ 12 w 16"/>
                <a:gd name="T1" fmla="*/ 1 h 15"/>
                <a:gd name="T2" fmla="*/ 9 w 16"/>
                <a:gd name="T3" fmla="*/ 1 h 15"/>
                <a:gd name="T4" fmla="*/ 4 w 16"/>
                <a:gd name="T5" fmla="*/ 5 h 15"/>
                <a:gd name="T6" fmla="*/ 3 w 16"/>
                <a:gd name="T7" fmla="*/ 15 h 15"/>
                <a:gd name="T8" fmla="*/ 4 w 16"/>
                <a:gd name="T9" fmla="*/ 14 h 15"/>
                <a:gd name="T10" fmla="*/ 4 w 16"/>
                <a:gd name="T11" fmla="*/ 10 h 15"/>
                <a:gd name="T12" fmla="*/ 9 w 16"/>
                <a:gd name="T13" fmla="*/ 4 h 15"/>
                <a:gd name="T14" fmla="*/ 11 w 16"/>
                <a:gd name="T15" fmla="*/ 3 h 15"/>
                <a:gd name="T16" fmla="*/ 12 w 16"/>
                <a:gd name="T17" fmla="*/ 2 h 15"/>
                <a:gd name="T18" fmla="*/ 13 w 16"/>
                <a:gd name="T19" fmla="*/ 2 h 15"/>
                <a:gd name="T20" fmla="*/ 16 w 16"/>
                <a:gd name="T21" fmla="*/ 1 h 15"/>
                <a:gd name="T22" fmla="*/ 16 w 16"/>
                <a:gd name="T23" fmla="*/ 0 h 15"/>
                <a:gd name="T24" fmla="*/ 12 w 16"/>
                <a:gd name="T2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5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7" y="3"/>
                    <a:pt x="6" y="4"/>
                    <a:pt x="4" y="5"/>
                  </a:cubicBezTo>
                  <a:cubicBezTo>
                    <a:pt x="0" y="6"/>
                    <a:pt x="2" y="12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3"/>
                    <a:pt x="4" y="12"/>
                    <a:pt x="4" y="10"/>
                  </a:cubicBezTo>
                  <a:cubicBezTo>
                    <a:pt x="6" y="8"/>
                    <a:pt x="7" y="6"/>
                    <a:pt x="9" y="4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5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  <a:cubicBezTo>
                    <a:pt x="14" y="0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7"/>
            <p:cNvSpPr/>
            <p:nvPr/>
          </p:nvSpPr>
          <p:spPr bwMode="auto">
            <a:xfrm>
              <a:off x="7164388" y="3841750"/>
              <a:ext cx="50800" cy="20638"/>
            </a:xfrm>
            <a:custGeom>
              <a:avLst/>
              <a:gdLst>
                <a:gd name="T0" fmla="*/ 4 w 12"/>
                <a:gd name="T1" fmla="*/ 2 h 5"/>
                <a:gd name="T2" fmla="*/ 2 w 12"/>
                <a:gd name="T3" fmla="*/ 3 h 5"/>
                <a:gd name="T4" fmla="*/ 1 w 12"/>
                <a:gd name="T5" fmla="*/ 3 h 5"/>
                <a:gd name="T6" fmla="*/ 0 w 12"/>
                <a:gd name="T7" fmla="*/ 4 h 5"/>
                <a:gd name="T8" fmla="*/ 1 w 12"/>
                <a:gd name="T9" fmla="*/ 4 h 5"/>
                <a:gd name="T10" fmla="*/ 1 w 12"/>
                <a:gd name="T11" fmla="*/ 4 h 5"/>
                <a:gd name="T12" fmla="*/ 1 w 12"/>
                <a:gd name="T13" fmla="*/ 4 h 5"/>
                <a:gd name="T14" fmla="*/ 2 w 12"/>
                <a:gd name="T15" fmla="*/ 4 h 5"/>
                <a:gd name="T16" fmla="*/ 8 w 12"/>
                <a:gd name="T17" fmla="*/ 3 h 5"/>
                <a:gd name="T18" fmla="*/ 9 w 12"/>
                <a:gd name="T19" fmla="*/ 3 h 5"/>
                <a:gd name="T20" fmla="*/ 12 w 12"/>
                <a:gd name="T21" fmla="*/ 2 h 5"/>
                <a:gd name="T22" fmla="*/ 12 w 12"/>
                <a:gd name="T23" fmla="*/ 1 h 5"/>
                <a:gd name="T24" fmla="*/ 7 w 12"/>
                <a:gd name="T25" fmla="*/ 0 h 5"/>
                <a:gd name="T26" fmla="*/ 4 w 12"/>
                <a:gd name="T2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5">
                  <a:moveTo>
                    <a:pt x="4" y="2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5"/>
                    <a:pt x="2" y="4"/>
                  </a:cubicBezTo>
                  <a:cubicBezTo>
                    <a:pt x="4" y="5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18"/>
            <p:cNvSpPr/>
            <p:nvPr/>
          </p:nvSpPr>
          <p:spPr bwMode="auto">
            <a:xfrm>
              <a:off x="7154863" y="3798888"/>
              <a:ext cx="63500" cy="42863"/>
            </a:xfrm>
            <a:custGeom>
              <a:avLst/>
              <a:gdLst>
                <a:gd name="T0" fmla="*/ 7 w 15"/>
                <a:gd name="T1" fmla="*/ 3 h 10"/>
                <a:gd name="T2" fmla="*/ 5 w 15"/>
                <a:gd name="T3" fmla="*/ 6 h 10"/>
                <a:gd name="T4" fmla="*/ 1 w 15"/>
                <a:gd name="T5" fmla="*/ 9 h 10"/>
                <a:gd name="T6" fmla="*/ 1 w 15"/>
                <a:gd name="T7" fmla="*/ 10 h 10"/>
                <a:gd name="T8" fmla="*/ 3 w 15"/>
                <a:gd name="T9" fmla="*/ 10 h 10"/>
                <a:gd name="T10" fmla="*/ 4 w 15"/>
                <a:gd name="T11" fmla="*/ 10 h 10"/>
                <a:gd name="T12" fmla="*/ 7 w 15"/>
                <a:gd name="T13" fmla="*/ 8 h 10"/>
                <a:gd name="T14" fmla="*/ 15 w 15"/>
                <a:gd name="T15" fmla="*/ 8 h 10"/>
                <a:gd name="T16" fmla="*/ 15 w 15"/>
                <a:gd name="T17" fmla="*/ 7 h 10"/>
                <a:gd name="T18" fmla="*/ 8 w 15"/>
                <a:gd name="T19" fmla="*/ 5 h 10"/>
                <a:gd name="T20" fmla="*/ 14 w 15"/>
                <a:gd name="T21" fmla="*/ 1 h 10"/>
                <a:gd name="T22" fmla="*/ 14 w 15"/>
                <a:gd name="T23" fmla="*/ 0 h 10"/>
                <a:gd name="T24" fmla="*/ 7 w 15"/>
                <a:gd name="T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10">
                  <a:moveTo>
                    <a:pt x="7" y="3"/>
                  </a:moveTo>
                  <a:cubicBezTo>
                    <a:pt x="6" y="3"/>
                    <a:pt x="5" y="4"/>
                    <a:pt x="5" y="6"/>
                  </a:cubicBezTo>
                  <a:cubicBezTo>
                    <a:pt x="4" y="8"/>
                    <a:pt x="2" y="8"/>
                    <a:pt x="1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6" y="9"/>
                    <a:pt x="7" y="8"/>
                  </a:cubicBezTo>
                  <a:cubicBezTo>
                    <a:pt x="10" y="6"/>
                    <a:pt x="12" y="8"/>
                    <a:pt x="15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3" y="6"/>
                    <a:pt x="10" y="4"/>
                    <a:pt x="8" y="5"/>
                  </a:cubicBezTo>
                  <a:cubicBezTo>
                    <a:pt x="9" y="3"/>
                    <a:pt x="13" y="2"/>
                    <a:pt x="14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2" y="0"/>
                    <a:pt x="9" y="1"/>
                    <a:pt x="7" y="3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19"/>
            <p:cNvSpPr/>
            <p:nvPr/>
          </p:nvSpPr>
          <p:spPr bwMode="auto">
            <a:xfrm>
              <a:off x="7129463" y="3717925"/>
              <a:ext cx="106363" cy="114300"/>
            </a:xfrm>
            <a:custGeom>
              <a:avLst/>
              <a:gdLst>
                <a:gd name="T0" fmla="*/ 20 w 25"/>
                <a:gd name="T1" fmla="*/ 0 h 27"/>
                <a:gd name="T2" fmla="*/ 13 w 25"/>
                <a:gd name="T3" fmla="*/ 11 h 27"/>
                <a:gd name="T4" fmla="*/ 12 w 25"/>
                <a:gd name="T5" fmla="*/ 11 h 27"/>
                <a:gd name="T6" fmla="*/ 16 w 25"/>
                <a:gd name="T7" fmla="*/ 5 h 27"/>
                <a:gd name="T8" fmla="*/ 15 w 25"/>
                <a:gd name="T9" fmla="*/ 4 h 27"/>
                <a:gd name="T10" fmla="*/ 5 w 25"/>
                <a:gd name="T11" fmla="*/ 22 h 27"/>
                <a:gd name="T12" fmla="*/ 7 w 25"/>
                <a:gd name="T13" fmla="*/ 27 h 27"/>
                <a:gd name="T14" fmla="*/ 8 w 25"/>
                <a:gd name="T15" fmla="*/ 27 h 27"/>
                <a:gd name="T16" fmla="*/ 11 w 25"/>
                <a:gd name="T17" fmla="*/ 21 h 27"/>
                <a:gd name="T18" fmla="*/ 12 w 25"/>
                <a:gd name="T19" fmla="*/ 21 h 27"/>
                <a:gd name="T20" fmla="*/ 19 w 25"/>
                <a:gd name="T21" fmla="*/ 14 h 27"/>
                <a:gd name="T22" fmla="*/ 18 w 25"/>
                <a:gd name="T23" fmla="*/ 13 h 27"/>
                <a:gd name="T24" fmla="*/ 17 w 25"/>
                <a:gd name="T25" fmla="*/ 12 h 27"/>
                <a:gd name="T26" fmla="*/ 22 w 25"/>
                <a:gd name="T27" fmla="*/ 6 h 27"/>
                <a:gd name="T28" fmla="*/ 23 w 25"/>
                <a:gd name="T29" fmla="*/ 6 h 27"/>
                <a:gd name="T30" fmla="*/ 21 w 25"/>
                <a:gd name="T31" fmla="*/ 0 h 27"/>
                <a:gd name="T32" fmla="*/ 20 w 25"/>
                <a:gd name="T3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7">
                  <a:moveTo>
                    <a:pt x="20" y="0"/>
                  </a:moveTo>
                  <a:cubicBezTo>
                    <a:pt x="20" y="4"/>
                    <a:pt x="16" y="9"/>
                    <a:pt x="13" y="11"/>
                  </a:cubicBezTo>
                  <a:cubicBezTo>
                    <a:pt x="13" y="11"/>
                    <a:pt x="12" y="11"/>
                    <a:pt x="12" y="11"/>
                  </a:cubicBezTo>
                  <a:cubicBezTo>
                    <a:pt x="13" y="9"/>
                    <a:pt x="15" y="7"/>
                    <a:pt x="16" y="5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9" y="10"/>
                    <a:pt x="0" y="14"/>
                    <a:pt x="5" y="22"/>
                  </a:cubicBezTo>
                  <a:cubicBezTo>
                    <a:pt x="5" y="24"/>
                    <a:pt x="6" y="25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5"/>
                    <a:pt x="8" y="22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18"/>
                    <a:pt x="16" y="17"/>
                    <a:pt x="19" y="14"/>
                  </a:cubicBezTo>
                  <a:cubicBezTo>
                    <a:pt x="19" y="14"/>
                    <a:pt x="19" y="14"/>
                    <a:pt x="18" y="13"/>
                  </a:cubicBezTo>
                  <a:cubicBezTo>
                    <a:pt x="16" y="13"/>
                    <a:pt x="16" y="14"/>
                    <a:pt x="17" y="12"/>
                  </a:cubicBezTo>
                  <a:cubicBezTo>
                    <a:pt x="19" y="9"/>
                    <a:pt x="20" y="7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3"/>
                    <a:pt x="23" y="1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6BB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20"/>
            <p:cNvSpPr/>
            <p:nvPr/>
          </p:nvSpPr>
          <p:spPr bwMode="auto">
            <a:xfrm>
              <a:off x="7154863" y="3854450"/>
              <a:ext cx="127000" cy="131763"/>
            </a:xfrm>
            <a:custGeom>
              <a:avLst/>
              <a:gdLst>
                <a:gd name="T0" fmla="*/ 29 w 30"/>
                <a:gd name="T1" fmla="*/ 0 h 31"/>
                <a:gd name="T2" fmla="*/ 28 w 30"/>
                <a:gd name="T3" fmla="*/ 3 h 31"/>
                <a:gd name="T4" fmla="*/ 27 w 30"/>
                <a:gd name="T5" fmla="*/ 3 h 31"/>
                <a:gd name="T6" fmla="*/ 1 w 30"/>
                <a:gd name="T7" fmla="*/ 4 h 31"/>
                <a:gd name="T8" fmla="*/ 0 w 30"/>
                <a:gd name="T9" fmla="*/ 5 h 31"/>
                <a:gd name="T10" fmla="*/ 1 w 30"/>
                <a:gd name="T11" fmla="*/ 10 h 31"/>
                <a:gd name="T12" fmla="*/ 1 w 30"/>
                <a:gd name="T13" fmla="*/ 12 h 31"/>
                <a:gd name="T14" fmla="*/ 7 w 30"/>
                <a:gd name="T15" fmla="*/ 30 h 31"/>
                <a:gd name="T16" fmla="*/ 8 w 30"/>
                <a:gd name="T17" fmla="*/ 31 h 31"/>
                <a:gd name="T18" fmla="*/ 9 w 30"/>
                <a:gd name="T19" fmla="*/ 20 h 31"/>
                <a:gd name="T20" fmla="*/ 10 w 30"/>
                <a:gd name="T21" fmla="*/ 15 h 31"/>
                <a:gd name="T22" fmla="*/ 19 w 30"/>
                <a:gd name="T23" fmla="*/ 13 h 31"/>
                <a:gd name="T24" fmla="*/ 25 w 30"/>
                <a:gd name="T25" fmla="*/ 9 h 31"/>
                <a:gd name="T26" fmla="*/ 28 w 30"/>
                <a:gd name="T27" fmla="*/ 4 h 31"/>
                <a:gd name="T28" fmla="*/ 29 w 30"/>
                <a:gd name="T29" fmla="*/ 3 h 31"/>
                <a:gd name="T30" fmla="*/ 30 w 30"/>
                <a:gd name="T31" fmla="*/ 1 h 31"/>
                <a:gd name="T32" fmla="*/ 29 w 30"/>
                <a:gd name="T3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1">
                  <a:moveTo>
                    <a:pt x="29" y="0"/>
                  </a:moveTo>
                  <a:cubicBezTo>
                    <a:pt x="29" y="1"/>
                    <a:pt x="28" y="2"/>
                    <a:pt x="28" y="3"/>
                  </a:cubicBezTo>
                  <a:cubicBezTo>
                    <a:pt x="28" y="3"/>
                    <a:pt x="27" y="3"/>
                    <a:pt x="27" y="3"/>
                  </a:cubicBezTo>
                  <a:cubicBezTo>
                    <a:pt x="21" y="12"/>
                    <a:pt x="6" y="17"/>
                    <a:pt x="1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0" y="11"/>
                    <a:pt x="1" y="11"/>
                    <a:pt x="1" y="12"/>
                  </a:cubicBezTo>
                  <a:cubicBezTo>
                    <a:pt x="5" y="18"/>
                    <a:pt x="10" y="22"/>
                    <a:pt x="7" y="30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11" y="27"/>
                    <a:pt x="10" y="24"/>
                    <a:pt x="9" y="20"/>
                  </a:cubicBezTo>
                  <a:cubicBezTo>
                    <a:pt x="8" y="17"/>
                    <a:pt x="5" y="15"/>
                    <a:pt x="10" y="15"/>
                  </a:cubicBezTo>
                  <a:cubicBezTo>
                    <a:pt x="13" y="15"/>
                    <a:pt x="16" y="14"/>
                    <a:pt x="19" y="13"/>
                  </a:cubicBezTo>
                  <a:cubicBezTo>
                    <a:pt x="21" y="12"/>
                    <a:pt x="23" y="10"/>
                    <a:pt x="25" y="9"/>
                  </a:cubicBezTo>
                  <a:cubicBezTo>
                    <a:pt x="26" y="7"/>
                    <a:pt x="27" y="6"/>
                    <a:pt x="28" y="4"/>
                  </a:cubicBezTo>
                  <a:cubicBezTo>
                    <a:pt x="28" y="4"/>
                    <a:pt x="29" y="4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21"/>
            <p:cNvSpPr/>
            <p:nvPr/>
          </p:nvSpPr>
          <p:spPr bwMode="auto">
            <a:xfrm>
              <a:off x="7053263" y="3824288"/>
              <a:ext cx="85725" cy="38100"/>
            </a:xfrm>
            <a:custGeom>
              <a:avLst/>
              <a:gdLst>
                <a:gd name="T0" fmla="*/ 20 w 20"/>
                <a:gd name="T1" fmla="*/ 6 h 9"/>
                <a:gd name="T2" fmla="*/ 19 w 20"/>
                <a:gd name="T3" fmla="*/ 5 h 9"/>
                <a:gd name="T4" fmla="*/ 3 w 20"/>
                <a:gd name="T5" fmla="*/ 1 h 9"/>
                <a:gd name="T6" fmla="*/ 2 w 20"/>
                <a:gd name="T7" fmla="*/ 1 h 9"/>
                <a:gd name="T8" fmla="*/ 8 w 20"/>
                <a:gd name="T9" fmla="*/ 6 h 9"/>
                <a:gd name="T10" fmla="*/ 2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20" y="6"/>
                  </a:moveTo>
                  <a:cubicBezTo>
                    <a:pt x="20" y="6"/>
                    <a:pt x="20" y="5"/>
                    <a:pt x="19" y="5"/>
                  </a:cubicBezTo>
                  <a:cubicBezTo>
                    <a:pt x="15" y="5"/>
                    <a:pt x="5" y="6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4"/>
                    <a:pt x="4" y="5"/>
                    <a:pt x="8" y="6"/>
                  </a:cubicBezTo>
                  <a:cubicBezTo>
                    <a:pt x="12" y="7"/>
                    <a:pt x="18" y="9"/>
                    <a:pt x="20" y="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22"/>
            <p:cNvSpPr/>
            <p:nvPr/>
          </p:nvSpPr>
          <p:spPr bwMode="auto">
            <a:xfrm>
              <a:off x="7154863" y="3778250"/>
              <a:ext cx="111125" cy="53975"/>
            </a:xfrm>
            <a:custGeom>
              <a:avLst/>
              <a:gdLst>
                <a:gd name="T0" fmla="*/ 12 w 26"/>
                <a:gd name="T1" fmla="*/ 2 h 13"/>
                <a:gd name="T2" fmla="*/ 7 w 26"/>
                <a:gd name="T3" fmla="*/ 7 h 13"/>
                <a:gd name="T4" fmla="*/ 4 w 26"/>
                <a:gd name="T5" fmla="*/ 10 h 13"/>
                <a:gd name="T6" fmla="*/ 4 w 26"/>
                <a:gd name="T7" fmla="*/ 11 h 13"/>
                <a:gd name="T8" fmla="*/ 1 w 26"/>
                <a:gd name="T9" fmla="*/ 11 h 13"/>
                <a:gd name="T10" fmla="*/ 1 w 26"/>
                <a:gd name="T11" fmla="*/ 12 h 13"/>
                <a:gd name="T12" fmla="*/ 8 w 26"/>
                <a:gd name="T13" fmla="*/ 8 h 13"/>
                <a:gd name="T14" fmla="*/ 25 w 26"/>
                <a:gd name="T15" fmla="*/ 4 h 13"/>
                <a:gd name="T16" fmla="*/ 26 w 26"/>
                <a:gd name="T17" fmla="*/ 3 h 13"/>
                <a:gd name="T18" fmla="*/ 12 w 26"/>
                <a:gd name="T1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">
                  <a:moveTo>
                    <a:pt x="12" y="2"/>
                  </a:moveTo>
                  <a:cubicBezTo>
                    <a:pt x="10" y="3"/>
                    <a:pt x="9" y="5"/>
                    <a:pt x="7" y="7"/>
                  </a:cubicBezTo>
                  <a:cubicBezTo>
                    <a:pt x="6" y="8"/>
                    <a:pt x="5" y="9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1" y="11"/>
                    <a:pt x="0" y="12"/>
                    <a:pt x="1" y="12"/>
                  </a:cubicBezTo>
                  <a:cubicBezTo>
                    <a:pt x="4" y="13"/>
                    <a:pt x="6" y="10"/>
                    <a:pt x="8" y="8"/>
                  </a:cubicBezTo>
                  <a:cubicBezTo>
                    <a:pt x="13" y="5"/>
                    <a:pt x="20" y="1"/>
                    <a:pt x="25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1" y="1"/>
                    <a:pt x="17" y="0"/>
                    <a:pt x="12" y="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23"/>
            <p:cNvSpPr/>
            <p:nvPr/>
          </p:nvSpPr>
          <p:spPr bwMode="auto">
            <a:xfrm>
              <a:off x="7124701" y="3816350"/>
              <a:ext cx="60325" cy="71438"/>
            </a:xfrm>
            <a:custGeom>
              <a:avLst/>
              <a:gdLst>
                <a:gd name="T0" fmla="*/ 6 w 14"/>
                <a:gd name="T1" fmla="*/ 2 h 17"/>
                <a:gd name="T2" fmla="*/ 4 w 14"/>
                <a:gd name="T3" fmla="*/ 5 h 17"/>
                <a:gd name="T4" fmla="*/ 1 w 14"/>
                <a:gd name="T5" fmla="*/ 10 h 17"/>
                <a:gd name="T6" fmla="*/ 1 w 14"/>
                <a:gd name="T7" fmla="*/ 13 h 17"/>
                <a:gd name="T8" fmla="*/ 3 w 14"/>
                <a:gd name="T9" fmla="*/ 14 h 17"/>
                <a:gd name="T10" fmla="*/ 7 w 14"/>
                <a:gd name="T11" fmla="*/ 16 h 17"/>
                <a:gd name="T12" fmla="*/ 8 w 14"/>
                <a:gd name="T13" fmla="*/ 15 h 17"/>
                <a:gd name="T14" fmla="*/ 11 w 14"/>
                <a:gd name="T15" fmla="*/ 10 h 17"/>
                <a:gd name="T16" fmla="*/ 13 w 14"/>
                <a:gd name="T17" fmla="*/ 7 h 17"/>
                <a:gd name="T18" fmla="*/ 11 w 14"/>
                <a:gd name="T19" fmla="*/ 3 h 17"/>
                <a:gd name="T20" fmla="*/ 11 w 14"/>
                <a:gd name="T21" fmla="*/ 1 h 17"/>
                <a:gd name="T22" fmla="*/ 6 w 14"/>
                <a:gd name="T2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7">
                  <a:moveTo>
                    <a:pt x="6" y="2"/>
                  </a:move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9"/>
                    <a:pt x="1" y="10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4" y="16"/>
                    <a:pt x="5" y="17"/>
                    <a:pt x="7" y="16"/>
                  </a:cubicBezTo>
                  <a:cubicBezTo>
                    <a:pt x="7" y="16"/>
                    <a:pt x="8" y="15"/>
                    <a:pt x="8" y="15"/>
                  </a:cubicBezTo>
                  <a:cubicBezTo>
                    <a:pt x="9" y="13"/>
                    <a:pt x="10" y="12"/>
                    <a:pt x="11" y="10"/>
                  </a:cubicBezTo>
                  <a:cubicBezTo>
                    <a:pt x="12" y="10"/>
                    <a:pt x="14" y="8"/>
                    <a:pt x="13" y="7"/>
                  </a:cubicBezTo>
                  <a:cubicBezTo>
                    <a:pt x="12" y="6"/>
                    <a:pt x="11" y="4"/>
                    <a:pt x="11" y="3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9" y="0"/>
                    <a:pt x="7" y="1"/>
                    <a:pt x="6" y="2"/>
                  </a:cubicBezTo>
                  <a:close/>
                </a:path>
              </a:pathLst>
            </a:custGeom>
            <a:solidFill>
              <a:srgbClr val="F2C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24"/>
            <p:cNvSpPr/>
            <p:nvPr/>
          </p:nvSpPr>
          <p:spPr bwMode="auto">
            <a:xfrm>
              <a:off x="7124701" y="3824288"/>
              <a:ext cx="52388" cy="60325"/>
            </a:xfrm>
            <a:custGeom>
              <a:avLst/>
              <a:gdLst>
                <a:gd name="T0" fmla="*/ 9 w 12"/>
                <a:gd name="T1" fmla="*/ 0 h 14"/>
                <a:gd name="T2" fmla="*/ 5 w 12"/>
                <a:gd name="T3" fmla="*/ 8 h 14"/>
                <a:gd name="T4" fmla="*/ 4 w 12"/>
                <a:gd name="T5" fmla="*/ 8 h 14"/>
                <a:gd name="T6" fmla="*/ 2 w 12"/>
                <a:gd name="T7" fmla="*/ 8 h 14"/>
                <a:gd name="T8" fmla="*/ 0 w 12"/>
                <a:gd name="T9" fmla="*/ 10 h 14"/>
                <a:gd name="T10" fmla="*/ 0 w 12"/>
                <a:gd name="T11" fmla="*/ 10 h 14"/>
                <a:gd name="T12" fmla="*/ 7 w 12"/>
                <a:gd name="T13" fmla="*/ 13 h 14"/>
                <a:gd name="T14" fmla="*/ 9 w 12"/>
                <a:gd name="T15" fmla="*/ 11 h 14"/>
                <a:gd name="T16" fmla="*/ 12 w 12"/>
                <a:gd name="T17" fmla="*/ 7 h 14"/>
                <a:gd name="T18" fmla="*/ 12 w 12"/>
                <a:gd name="T19" fmla="*/ 6 h 14"/>
                <a:gd name="T20" fmla="*/ 10 w 12"/>
                <a:gd name="T21" fmla="*/ 0 h 14"/>
                <a:gd name="T22" fmla="*/ 9 w 12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">
                  <a:moveTo>
                    <a:pt x="9" y="0"/>
                  </a:moveTo>
                  <a:cubicBezTo>
                    <a:pt x="6" y="2"/>
                    <a:pt x="6" y="5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9"/>
                    <a:pt x="1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12"/>
                    <a:pt x="4" y="14"/>
                    <a:pt x="7" y="13"/>
                  </a:cubicBezTo>
                  <a:cubicBezTo>
                    <a:pt x="8" y="13"/>
                    <a:pt x="7" y="11"/>
                    <a:pt x="9" y="11"/>
                  </a:cubicBezTo>
                  <a:cubicBezTo>
                    <a:pt x="10" y="10"/>
                    <a:pt x="11" y="8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9" y="5"/>
                    <a:pt x="10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25"/>
            <p:cNvSpPr/>
            <p:nvPr/>
          </p:nvSpPr>
          <p:spPr bwMode="auto">
            <a:xfrm>
              <a:off x="7151688" y="3836988"/>
              <a:ext cx="15875" cy="25400"/>
            </a:xfrm>
            <a:custGeom>
              <a:avLst/>
              <a:gdLst>
                <a:gd name="T0" fmla="*/ 2 w 4"/>
                <a:gd name="T1" fmla="*/ 0 h 6"/>
                <a:gd name="T2" fmla="*/ 1 w 4"/>
                <a:gd name="T3" fmla="*/ 0 h 6"/>
                <a:gd name="T4" fmla="*/ 1 w 4"/>
                <a:gd name="T5" fmla="*/ 1 h 6"/>
                <a:gd name="T6" fmla="*/ 1 w 4"/>
                <a:gd name="T7" fmla="*/ 3 h 6"/>
                <a:gd name="T8" fmla="*/ 0 w 4"/>
                <a:gd name="T9" fmla="*/ 4 h 6"/>
                <a:gd name="T10" fmla="*/ 1 w 4"/>
                <a:gd name="T11" fmla="*/ 5 h 6"/>
                <a:gd name="T12" fmla="*/ 2 w 4"/>
                <a:gd name="T13" fmla="*/ 5 h 6"/>
                <a:gd name="T14" fmla="*/ 2 w 4"/>
                <a:gd name="T15" fmla="*/ 5 h 6"/>
                <a:gd name="T16" fmla="*/ 3 w 4"/>
                <a:gd name="T17" fmla="*/ 3 h 6"/>
                <a:gd name="T18" fmla="*/ 3 w 4"/>
                <a:gd name="T19" fmla="*/ 3 h 6"/>
                <a:gd name="T20" fmla="*/ 3 w 4"/>
                <a:gd name="T21" fmla="*/ 1 h 6"/>
                <a:gd name="T22" fmla="*/ 2 w 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826"/>
            <p:cNvSpPr/>
            <p:nvPr/>
          </p:nvSpPr>
          <p:spPr bwMode="auto">
            <a:xfrm>
              <a:off x="6683376" y="4024313"/>
              <a:ext cx="293688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2 h 47"/>
                <a:gd name="T8" fmla="*/ 50 w 69"/>
                <a:gd name="T9" fmla="*/ 10 h 47"/>
                <a:gd name="T10" fmla="*/ 34 w 69"/>
                <a:gd name="T11" fmla="*/ 3 h 47"/>
                <a:gd name="T12" fmla="*/ 27 w 69"/>
                <a:gd name="T13" fmla="*/ 11 h 47"/>
                <a:gd name="T14" fmla="*/ 25 w 69"/>
                <a:gd name="T15" fmla="*/ 15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7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5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2" y="23"/>
                    <a:pt x="49" y="23"/>
                    <a:pt x="46" y="24"/>
                  </a:cubicBezTo>
                  <a:cubicBezTo>
                    <a:pt x="44" y="24"/>
                    <a:pt x="43" y="25"/>
                    <a:pt x="42" y="26"/>
                  </a:cubicBezTo>
                  <a:cubicBezTo>
                    <a:pt x="43" y="25"/>
                    <a:pt x="44" y="24"/>
                    <a:pt x="45" y="22"/>
                  </a:cubicBezTo>
                  <a:cubicBezTo>
                    <a:pt x="47" y="19"/>
                    <a:pt x="50" y="14"/>
                    <a:pt x="50" y="10"/>
                  </a:cubicBezTo>
                  <a:cubicBezTo>
                    <a:pt x="50" y="1"/>
                    <a:pt x="41" y="0"/>
                    <a:pt x="34" y="3"/>
                  </a:cubicBezTo>
                  <a:cubicBezTo>
                    <a:pt x="30" y="4"/>
                    <a:pt x="28" y="7"/>
                    <a:pt x="27" y="11"/>
                  </a:cubicBezTo>
                  <a:cubicBezTo>
                    <a:pt x="27" y="13"/>
                    <a:pt x="28" y="18"/>
                    <a:pt x="25" y="15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3" y="8"/>
                    <a:pt x="4" y="15"/>
                    <a:pt x="3" y="21"/>
                  </a:cubicBezTo>
                  <a:cubicBezTo>
                    <a:pt x="0" y="27"/>
                    <a:pt x="11" y="34"/>
                    <a:pt x="18" y="37"/>
                  </a:cubicBezTo>
                  <a:cubicBezTo>
                    <a:pt x="20" y="39"/>
                    <a:pt x="22" y="41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3"/>
                    <a:pt x="39" y="43"/>
                    <a:pt x="44" y="44"/>
                  </a:cubicBezTo>
                  <a:cubicBezTo>
                    <a:pt x="52" y="45"/>
                    <a:pt x="62" y="47"/>
                    <a:pt x="65" y="38"/>
                  </a:cubicBezTo>
                  <a:cubicBezTo>
                    <a:pt x="69" y="30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827"/>
            <p:cNvSpPr/>
            <p:nvPr/>
          </p:nvSpPr>
          <p:spPr bwMode="auto">
            <a:xfrm>
              <a:off x="6751638" y="4062413"/>
              <a:ext cx="101600" cy="93663"/>
            </a:xfrm>
            <a:custGeom>
              <a:avLst/>
              <a:gdLst>
                <a:gd name="T0" fmla="*/ 22 w 24"/>
                <a:gd name="T1" fmla="*/ 16 h 22"/>
                <a:gd name="T2" fmla="*/ 22 w 24"/>
                <a:gd name="T3" fmla="*/ 11 h 22"/>
                <a:gd name="T4" fmla="*/ 22 w 24"/>
                <a:gd name="T5" fmla="*/ 6 h 22"/>
                <a:gd name="T6" fmla="*/ 24 w 24"/>
                <a:gd name="T7" fmla="*/ 1 h 22"/>
                <a:gd name="T8" fmla="*/ 23 w 24"/>
                <a:gd name="T9" fmla="*/ 0 h 22"/>
                <a:gd name="T10" fmla="*/ 18 w 24"/>
                <a:gd name="T11" fmla="*/ 10 h 22"/>
                <a:gd name="T12" fmla="*/ 19 w 24"/>
                <a:gd name="T13" fmla="*/ 15 h 22"/>
                <a:gd name="T14" fmla="*/ 17 w 24"/>
                <a:gd name="T15" fmla="*/ 20 h 22"/>
                <a:gd name="T16" fmla="*/ 17 w 24"/>
                <a:gd name="T17" fmla="*/ 20 h 22"/>
                <a:gd name="T18" fmla="*/ 14 w 24"/>
                <a:gd name="T19" fmla="*/ 12 h 22"/>
                <a:gd name="T20" fmla="*/ 4 w 24"/>
                <a:gd name="T21" fmla="*/ 4 h 22"/>
                <a:gd name="T22" fmla="*/ 4 w 24"/>
                <a:gd name="T23" fmla="*/ 5 h 22"/>
                <a:gd name="T24" fmla="*/ 10 w 24"/>
                <a:gd name="T25" fmla="*/ 11 h 22"/>
                <a:gd name="T26" fmla="*/ 13 w 24"/>
                <a:gd name="T27" fmla="*/ 18 h 22"/>
                <a:gd name="T28" fmla="*/ 12 w 24"/>
                <a:gd name="T29" fmla="*/ 18 h 22"/>
                <a:gd name="T30" fmla="*/ 12 w 24"/>
                <a:gd name="T31" fmla="*/ 18 h 22"/>
                <a:gd name="T32" fmla="*/ 8 w 24"/>
                <a:gd name="T33" fmla="*/ 15 h 22"/>
                <a:gd name="T34" fmla="*/ 1 w 24"/>
                <a:gd name="T35" fmla="*/ 9 h 22"/>
                <a:gd name="T36" fmla="*/ 0 w 24"/>
                <a:gd name="T37" fmla="*/ 10 h 22"/>
                <a:gd name="T38" fmla="*/ 9 w 24"/>
                <a:gd name="T39" fmla="*/ 20 h 22"/>
                <a:gd name="T40" fmla="*/ 9 w 24"/>
                <a:gd name="T41" fmla="*/ 20 h 22"/>
                <a:gd name="T42" fmla="*/ 14 w 24"/>
                <a:gd name="T43" fmla="*/ 22 h 22"/>
                <a:gd name="T44" fmla="*/ 15 w 24"/>
                <a:gd name="T45" fmla="*/ 21 h 22"/>
                <a:gd name="T46" fmla="*/ 16 w 24"/>
                <a:gd name="T47" fmla="*/ 21 h 22"/>
                <a:gd name="T48" fmla="*/ 16 w 24"/>
                <a:gd name="T49" fmla="*/ 21 h 22"/>
                <a:gd name="T50" fmla="*/ 17 w 24"/>
                <a:gd name="T51" fmla="*/ 21 h 22"/>
                <a:gd name="T52" fmla="*/ 17 w 24"/>
                <a:gd name="T53" fmla="*/ 21 h 22"/>
                <a:gd name="T54" fmla="*/ 19 w 24"/>
                <a:gd name="T55" fmla="*/ 20 h 22"/>
                <a:gd name="T56" fmla="*/ 20 w 24"/>
                <a:gd name="T57" fmla="*/ 20 h 22"/>
                <a:gd name="T58" fmla="*/ 20 w 24"/>
                <a:gd name="T59" fmla="*/ 20 h 22"/>
                <a:gd name="T60" fmla="*/ 20 w 24"/>
                <a:gd name="T61" fmla="*/ 19 h 22"/>
                <a:gd name="T62" fmla="*/ 22 w 24"/>
                <a:gd name="T63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2">
                  <a:moveTo>
                    <a:pt x="22" y="16"/>
                  </a:moveTo>
                  <a:cubicBezTo>
                    <a:pt x="22" y="14"/>
                    <a:pt x="22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4"/>
                    <a:pt x="23" y="2"/>
                    <a:pt x="24" y="1"/>
                  </a:cubicBezTo>
                  <a:cubicBezTo>
                    <a:pt x="24" y="1"/>
                    <a:pt x="24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8" y="12"/>
                    <a:pt x="18" y="13"/>
                    <a:pt x="19" y="15"/>
                  </a:cubicBezTo>
                  <a:cubicBezTo>
                    <a:pt x="19" y="18"/>
                    <a:pt x="19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7"/>
                    <a:pt x="15" y="14"/>
                    <a:pt x="14" y="12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3"/>
                    <a:pt x="3" y="4"/>
                    <a:pt x="4" y="5"/>
                  </a:cubicBezTo>
                  <a:cubicBezTo>
                    <a:pt x="6" y="7"/>
                    <a:pt x="8" y="9"/>
                    <a:pt x="10" y="11"/>
                  </a:cubicBezTo>
                  <a:cubicBezTo>
                    <a:pt x="12" y="13"/>
                    <a:pt x="13" y="15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7"/>
                    <a:pt x="10" y="16"/>
                    <a:pt x="8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4" y="13"/>
                    <a:pt x="6" y="17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2"/>
                    <a:pt x="12" y="22"/>
                    <a:pt x="14" y="22"/>
                  </a:cubicBezTo>
                  <a:cubicBezTo>
                    <a:pt x="15" y="22"/>
                    <a:pt x="15" y="22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1"/>
                    <a:pt x="18" y="21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8"/>
                    <a:pt x="21" y="17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828"/>
            <p:cNvSpPr/>
            <p:nvPr/>
          </p:nvSpPr>
          <p:spPr bwMode="auto">
            <a:xfrm>
              <a:off x="6840538" y="4135438"/>
              <a:ext cx="98425" cy="66675"/>
            </a:xfrm>
            <a:custGeom>
              <a:avLst/>
              <a:gdLst>
                <a:gd name="T0" fmla="*/ 22 w 23"/>
                <a:gd name="T1" fmla="*/ 7 h 16"/>
                <a:gd name="T2" fmla="*/ 3 w 23"/>
                <a:gd name="T3" fmla="*/ 4 h 16"/>
                <a:gd name="T4" fmla="*/ 2 w 23"/>
                <a:gd name="T5" fmla="*/ 4 h 16"/>
                <a:gd name="T6" fmla="*/ 1 w 23"/>
                <a:gd name="T7" fmla="*/ 4 h 16"/>
                <a:gd name="T8" fmla="*/ 1 w 23"/>
                <a:gd name="T9" fmla="*/ 4 h 16"/>
                <a:gd name="T10" fmla="*/ 1 w 23"/>
                <a:gd name="T11" fmla="*/ 5 h 16"/>
                <a:gd name="T12" fmla="*/ 1 w 23"/>
                <a:gd name="T13" fmla="*/ 5 h 16"/>
                <a:gd name="T14" fmla="*/ 6 w 23"/>
                <a:gd name="T15" fmla="*/ 14 h 16"/>
                <a:gd name="T16" fmla="*/ 20 w 23"/>
                <a:gd name="T17" fmla="*/ 12 h 16"/>
                <a:gd name="T18" fmla="*/ 20 w 23"/>
                <a:gd name="T19" fmla="*/ 11 h 16"/>
                <a:gd name="T20" fmla="*/ 15 w 23"/>
                <a:gd name="T21" fmla="*/ 10 h 16"/>
                <a:gd name="T22" fmla="*/ 6 w 23"/>
                <a:gd name="T23" fmla="*/ 10 h 16"/>
                <a:gd name="T24" fmla="*/ 5 w 23"/>
                <a:gd name="T25" fmla="*/ 7 h 16"/>
                <a:gd name="T26" fmla="*/ 4 w 23"/>
                <a:gd name="T27" fmla="*/ 6 h 16"/>
                <a:gd name="T28" fmla="*/ 10 w 23"/>
                <a:gd name="T29" fmla="*/ 8 h 16"/>
                <a:gd name="T30" fmla="*/ 14 w 23"/>
                <a:gd name="T31" fmla="*/ 6 h 16"/>
                <a:gd name="T32" fmla="*/ 22 w 23"/>
                <a:gd name="T33" fmla="*/ 8 h 16"/>
                <a:gd name="T34" fmla="*/ 22 w 23"/>
                <a:gd name="T3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6">
                  <a:moveTo>
                    <a:pt x="22" y="7"/>
                  </a:moveTo>
                  <a:cubicBezTo>
                    <a:pt x="18" y="3"/>
                    <a:pt x="8" y="0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8"/>
                    <a:pt x="3" y="12"/>
                    <a:pt x="6" y="14"/>
                  </a:cubicBezTo>
                  <a:cubicBezTo>
                    <a:pt x="11" y="16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9"/>
                    <a:pt x="17" y="10"/>
                    <a:pt x="15" y="10"/>
                  </a:cubicBezTo>
                  <a:cubicBezTo>
                    <a:pt x="11" y="11"/>
                    <a:pt x="8" y="12"/>
                    <a:pt x="6" y="10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7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2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829"/>
            <p:cNvSpPr/>
            <p:nvPr/>
          </p:nvSpPr>
          <p:spPr bwMode="auto">
            <a:xfrm>
              <a:off x="6789738" y="4148138"/>
              <a:ext cx="63500" cy="53975"/>
            </a:xfrm>
            <a:custGeom>
              <a:avLst/>
              <a:gdLst>
                <a:gd name="T0" fmla="*/ 14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4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4" y="3"/>
                  </a:moveTo>
                  <a:cubicBezTo>
                    <a:pt x="13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7"/>
                    <a:pt x="0" y="11"/>
                    <a:pt x="4" y="12"/>
                  </a:cubicBezTo>
                  <a:cubicBezTo>
                    <a:pt x="4" y="12"/>
                    <a:pt x="5" y="11"/>
                    <a:pt x="6" y="11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2"/>
                    <a:pt x="13" y="10"/>
                    <a:pt x="13" y="10"/>
                  </a:cubicBezTo>
                  <a:cubicBezTo>
                    <a:pt x="12" y="9"/>
                    <a:pt x="13" y="8"/>
                    <a:pt x="14" y="7"/>
                  </a:cubicBezTo>
                  <a:cubicBezTo>
                    <a:pt x="14" y="6"/>
                    <a:pt x="15" y="4"/>
                    <a:pt x="14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830"/>
            <p:cNvSpPr/>
            <p:nvPr/>
          </p:nvSpPr>
          <p:spPr bwMode="auto">
            <a:xfrm>
              <a:off x="6807201" y="4151313"/>
              <a:ext cx="46038" cy="42863"/>
            </a:xfrm>
            <a:custGeom>
              <a:avLst/>
              <a:gdLst>
                <a:gd name="T0" fmla="*/ 10 w 11"/>
                <a:gd name="T1" fmla="*/ 1 h 10"/>
                <a:gd name="T2" fmla="*/ 7 w 11"/>
                <a:gd name="T3" fmla="*/ 0 h 10"/>
                <a:gd name="T4" fmla="*/ 1 w 11"/>
                <a:gd name="T5" fmla="*/ 5 h 10"/>
                <a:gd name="T6" fmla="*/ 4 w 11"/>
                <a:gd name="T7" fmla="*/ 9 h 10"/>
                <a:gd name="T8" fmla="*/ 5 w 11"/>
                <a:gd name="T9" fmla="*/ 10 h 10"/>
                <a:gd name="T10" fmla="*/ 5 w 11"/>
                <a:gd name="T11" fmla="*/ 10 h 10"/>
                <a:gd name="T12" fmla="*/ 10 w 11"/>
                <a:gd name="T13" fmla="*/ 5 h 10"/>
                <a:gd name="T14" fmla="*/ 10 w 11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1"/>
                  </a:moveTo>
                  <a:cubicBezTo>
                    <a:pt x="10" y="0"/>
                    <a:pt x="8" y="0"/>
                    <a:pt x="7" y="0"/>
                  </a:cubicBezTo>
                  <a:cubicBezTo>
                    <a:pt x="5" y="0"/>
                    <a:pt x="2" y="3"/>
                    <a:pt x="1" y="5"/>
                  </a:cubicBezTo>
                  <a:cubicBezTo>
                    <a:pt x="0" y="7"/>
                    <a:pt x="2" y="8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9"/>
                    <a:pt x="10" y="8"/>
                    <a:pt x="10" y="5"/>
                  </a:cubicBezTo>
                  <a:cubicBezTo>
                    <a:pt x="10" y="4"/>
                    <a:pt x="11" y="2"/>
                    <a:pt x="10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831"/>
            <p:cNvSpPr/>
            <p:nvPr/>
          </p:nvSpPr>
          <p:spPr bwMode="auto">
            <a:xfrm>
              <a:off x="6799263" y="4164013"/>
              <a:ext cx="28575" cy="22225"/>
            </a:xfrm>
            <a:custGeom>
              <a:avLst/>
              <a:gdLst>
                <a:gd name="T0" fmla="*/ 7 w 7"/>
                <a:gd name="T1" fmla="*/ 1 h 5"/>
                <a:gd name="T2" fmla="*/ 7 w 7"/>
                <a:gd name="T3" fmla="*/ 0 h 5"/>
                <a:gd name="T4" fmla="*/ 2 w 7"/>
                <a:gd name="T5" fmla="*/ 2 h 5"/>
                <a:gd name="T6" fmla="*/ 1 w 7"/>
                <a:gd name="T7" fmla="*/ 2 h 5"/>
                <a:gd name="T8" fmla="*/ 1 w 7"/>
                <a:gd name="T9" fmla="*/ 3 h 5"/>
                <a:gd name="T10" fmla="*/ 6 w 7"/>
                <a:gd name="T11" fmla="*/ 3 h 5"/>
                <a:gd name="T12" fmla="*/ 7 w 7"/>
                <a:gd name="T13" fmla="*/ 3 h 5"/>
                <a:gd name="T14" fmla="*/ 7 w 7"/>
                <a:gd name="T15" fmla="*/ 3 h 5"/>
                <a:gd name="T16" fmla="*/ 7 w 7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7" y="1"/>
                    <a:pt x="7" y="0"/>
                    <a:pt x="7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2" y="5"/>
                    <a:pt x="6" y="5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832"/>
            <p:cNvSpPr/>
            <p:nvPr/>
          </p:nvSpPr>
          <p:spPr bwMode="auto">
            <a:xfrm>
              <a:off x="6683376" y="4070350"/>
              <a:ext cx="115888" cy="65088"/>
            </a:xfrm>
            <a:custGeom>
              <a:avLst/>
              <a:gdLst>
                <a:gd name="T0" fmla="*/ 16 w 27"/>
                <a:gd name="T1" fmla="*/ 0 h 15"/>
                <a:gd name="T2" fmla="*/ 5 w 27"/>
                <a:gd name="T3" fmla="*/ 6 h 15"/>
                <a:gd name="T4" fmla="*/ 3 w 27"/>
                <a:gd name="T5" fmla="*/ 14 h 15"/>
                <a:gd name="T6" fmla="*/ 4 w 27"/>
                <a:gd name="T7" fmla="*/ 14 h 15"/>
                <a:gd name="T8" fmla="*/ 9 w 27"/>
                <a:gd name="T9" fmla="*/ 8 h 15"/>
                <a:gd name="T10" fmla="*/ 12 w 27"/>
                <a:gd name="T11" fmla="*/ 7 h 15"/>
                <a:gd name="T12" fmla="*/ 20 w 27"/>
                <a:gd name="T13" fmla="*/ 4 h 15"/>
                <a:gd name="T14" fmla="*/ 26 w 27"/>
                <a:gd name="T15" fmla="*/ 9 h 15"/>
                <a:gd name="T16" fmla="*/ 27 w 27"/>
                <a:gd name="T17" fmla="*/ 8 h 15"/>
                <a:gd name="T18" fmla="*/ 16 w 27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5">
                  <a:moveTo>
                    <a:pt x="16" y="0"/>
                  </a:moveTo>
                  <a:cubicBezTo>
                    <a:pt x="11" y="0"/>
                    <a:pt x="8" y="2"/>
                    <a:pt x="5" y="6"/>
                  </a:cubicBezTo>
                  <a:cubicBezTo>
                    <a:pt x="2" y="7"/>
                    <a:pt x="0" y="11"/>
                    <a:pt x="3" y="14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7"/>
                  </a:cubicBezTo>
                  <a:cubicBezTo>
                    <a:pt x="15" y="6"/>
                    <a:pt x="17" y="2"/>
                    <a:pt x="20" y="4"/>
                  </a:cubicBezTo>
                  <a:cubicBezTo>
                    <a:pt x="23" y="5"/>
                    <a:pt x="25" y="7"/>
                    <a:pt x="26" y="9"/>
                  </a:cubicBezTo>
                  <a:cubicBezTo>
                    <a:pt x="27" y="10"/>
                    <a:pt x="27" y="9"/>
                    <a:pt x="27" y="8"/>
                  </a:cubicBezTo>
                  <a:cubicBezTo>
                    <a:pt x="25" y="4"/>
                    <a:pt x="21" y="0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833"/>
            <p:cNvSpPr/>
            <p:nvPr/>
          </p:nvSpPr>
          <p:spPr bwMode="auto">
            <a:xfrm>
              <a:off x="6840538" y="4029075"/>
              <a:ext cx="68263" cy="96838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6 h 23"/>
                <a:gd name="T8" fmla="*/ 9 w 16"/>
                <a:gd name="T9" fmla="*/ 6 h 23"/>
                <a:gd name="T10" fmla="*/ 8 w 16"/>
                <a:gd name="T11" fmla="*/ 13 h 23"/>
                <a:gd name="T12" fmla="*/ 7 w 16"/>
                <a:gd name="T13" fmla="*/ 22 h 23"/>
                <a:gd name="T14" fmla="*/ 8 w 16"/>
                <a:gd name="T15" fmla="*/ 22 h 23"/>
                <a:gd name="T16" fmla="*/ 13 w 16"/>
                <a:gd name="T17" fmla="*/ 6 h 23"/>
                <a:gd name="T18" fmla="*/ 0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3" y="2"/>
                    <a:pt x="4" y="5"/>
                  </a:cubicBezTo>
                  <a:cubicBezTo>
                    <a:pt x="5" y="6"/>
                    <a:pt x="7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3" y="8"/>
                    <a:pt x="8" y="11"/>
                    <a:pt x="8" y="13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2"/>
                    <a:pt x="8" y="23"/>
                    <a:pt x="8" y="22"/>
                  </a:cubicBezTo>
                  <a:cubicBezTo>
                    <a:pt x="11" y="17"/>
                    <a:pt x="16" y="12"/>
                    <a:pt x="13" y="6"/>
                  </a:cubicBezTo>
                  <a:cubicBezTo>
                    <a:pt x="11" y="1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834"/>
            <p:cNvSpPr/>
            <p:nvPr/>
          </p:nvSpPr>
          <p:spPr bwMode="auto">
            <a:xfrm>
              <a:off x="6929438" y="4121150"/>
              <a:ext cx="55563" cy="90488"/>
            </a:xfrm>
            <a:custGeom>
              <a:avLst/>
              <a:gdLst>
                <a:gd name="T0" fmla="*/ 3 w 13"/>
                <a:gd name="T1" fmla="*/ 0 h 21"/>
                <a:gd name="T2" fmla="*/ 2 w 13"/>
                <a:gd name="T3" fmla="*/ 1 h 21"/>
                <a:gd name="T4" fmla="*/ 4 w 13"/>
                <a:gd name="T5" fmla="*/ 4 h 21"/>
                <a:gd name="T6" fmla="*/ 3 w 13"/>
                <a:gd name="T7" fmla="*/ 6 h 21"/>
                <a:gd name="T8" fmla="*/ 1 w 13"/>
                <a:gd name="T9" fmla="*/ 13 h 21"/>
                <a:gd name="T10" fmla="*/ 1 w 13"/>
                <a:gd name="T11" fmla="*/ 14 h 21"/>
                <a:gd name="T12" fmla="*/ 3 w 13"/>
                <a:gd name="T13" fmla="*/ 20 h 21"/>
                <a:gd name="T14" fmla="*/ 4 w 13"/>
                <a:gd name="T15" fmla="*/ 21 h 21"/>
                <a:gd name="T16" fmla="*/ 3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3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3" y="2"/>
                    <a:pt x="3" y="3"/>
                    <a:pt x="4" y="4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9"/>
                    <a:pt x="6" y="11"/>
                    <a:pt x="1" y="13"/>
                  </a:cubicBezTo>
                  <a:cubicBezTo>
                    <a:pt x="1" y="13"/>
                    <a:pt x="0" y="14"/>
                    <a:pt x="1" y="14"/>
                  </a:cubicBezTo>
                  <a:cubicBezTo>
                    <a:pt x="2" y="16"/>
                    <a:pt x="3" y="18"/>
                    <a:pt x="3" y="20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10" y="15"/>
                    <a:pt x="13" y="2"/>
                    <a:pt x="3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835"/>
            <p:cNvSpPr/>
            <p:nvPr/>
          </p:nvSpPr>
          <p:spPr bwMode="auto">
            <a:xfrm>
              <a:off x="6611938" y="4138613"/>
              <a:ext cx="339725" cy="288925"/>
            </a:xfrm>
            <a:custGeom>
              <a:avLst/>
              <a:gdLst>
                <a:gd name="T0" fmla="*/ 80 w 80"/>
                <a:gd name="T1" fmla="*/ 48 h 68"/>
                <a:gd name="T2" fmla="*/ 65 w 80"/>
                <a:gd name="T3" fmla="*/ 39 h 68"/>
                <a:gd name="T4" fmla="*/ 61 w 80"/>
                <a:gd name="T5" fmla="*/ 37 h 68"/>
                <a:gd name="T6" fmla="*/ 61 w 80"/>
                <a:gd name="T7" fmla="*/ 37 h 68"/>
                <a:gd name="T8" fmla="*/ 67 w 80"/>
                <a:gd name="T9" fmla="*/ 34 h 68"/>
                <a:gd name="T10" fmla="*/ 71 w 80"/>
                <a:gd name="T11" fmla="*/ 21 h 68"/>
                <a:gd name="T12" fmla="*/ 46 w 80"/>
                <a:gd name="T13" fmla="*/ 11 h 68"/>
                <a:gd name="T14" fmla="*/ 44 w 80"/>
                <a:gd name="T15" fmla="*/ 16 h 68"/>
                <a:gd name="T16" fmla="*/ 43 w 80"/>
                <a:gd name="T17" fmla="*/ 22 h 68"/>
                <a:gd name="T18" fmla="*/ 43 w 80"/>
                <a:gd name="T19" fmla="*/ 17 h 68"/>
                <a:gd name="T20" fmla="*/ 27 w 80"/>
                <a:gd name="T21" fmla="*/ 1 h 68"/>
                <a:gd name="T22" fmla="*/ 20 w 80"/>
                <a:gd name="T23" fmla="*/ 5 h 68"/>
                <a:gd name="T24" fmla="*/ 14 w 80"/>
                <a:gd name="T25" fmla="*/ 18 h 68"/>
                <a:gd name="T26" fmla="*/ 17 w 80"/>
                <a:gd name="T27" fmla="*/ 24 h 68"/>
                <a:gd name="T28" fmla="*/ 7 w 80"/>
                <a:gd name="T29" fmla="*/ 27 h 68"/>
                <a:gd name="T30" fmla="*/ 13 w 80"/>
                <a:gd name="T31" fmla="*/ 49 h 68"/>
                <a:gd name="T32" fmla="*/ 20 w 80"/>
                <a:gd name="T33" fmla="*/ 46 h 68"/>
                <a:gd name="T34" fmla="*/ 23 w 80"/>
                <a:gd name="T35" fmla="*/ 45 h 68"/>
                <a:gd name="T36" fmla="*/ 17 w 80"/>
                <a:gd name="T37" fmla="*/ 56 h 68"/>
                <a:gd name="T38" fmla="*/ 26 w 80"/>
                <a:gd name="T39" fmla="*/ 66 h 68"/>
                <a:gd name="T40" fmla="*/ 40 w 80"/>
                <a:gd name="T41" fmla="*/ 60 h 68"/>
                <a:gd name="T42" fmla="*/ 48 w 80"/>
                <a:gd name="T43" fmla="*/ 56 h 68"/>
                <a:gd name="T44" fmla="*/ 56 w 80"/>
                <a:gd name="T45" fmla="*/ 59 h 68"/>
                <a:gd name="T46" fmla="*/ 73 w 80"/>
                <a:gd name="T47" fmla="*/ 58 h 68"/>
                <a:gd name="T48" fmla="*/ 80 w 80"/>
                <a:gd name="T49" fmla="*/ 4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8">
                  <a:moveTo>
                    <a:pt x="80" y="48"/>
                  </a:moveTo>
                  <a:cubicBezTo>
                    <a:pt x="79" y="41"/>
                    <a:pt x="70" y="41"/>
                    <a:pt x="65" y="39"/>
                  </a:cubicBezTo>
                  <a:cubicBezTo>
                    <a:pt x="63" y="38"/>
                    <a:pt x="62" y="38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3" y="36"/>
                    <a:pt x="66" y="35"/>
                    <a:pt x="67" y="34"/>
                  </a:cubicBezTo>
                  <a:cubicBezTo>
                    <a:pt x="71" y="30"/>
                    <a:pt x="72" y="26"/>
                    <a:pt x="71" y="21"/>
                  </a:cubicBezTo>
                  <a:cubicBezTo>
                    <a:pt x="70" y="7"/>
                    <a:pt x="57" y="6"/>
                    <a:pt x="46" y="11"/>
                  </a:cubicBezTo>
                  <a:cubicBezTo>
                    <a:pt x="45" y="12"/>
                    <a:pt x="44" y="14"/>
                    <a:pt x="44" y="16"/>
                  </a:cubicBezTo>
                  <a:cubicBezTo>
                    <a:pt x="44" y="18"/>
                    <a:pt x="44" y="20"/>
                    <a:pt x="43" y="22"/>
                  </a:cubicBezTo>
                  <a:cubicBezTo>
                    <a:pt x="44" y="20"/>
                    <a:pt x="43" y="18"/>
                    <a:pt x="43" y="17"/>
                  </a:cubicBezTo>
                  <a:cubicBezTo>
                    <a:pt x="42" y="9"/>
                    <a:pt x="34" y="1"/>
                    <a:pt x="27" y="1"/>
                  </a:cubicBezTo>
                  <a:cubicBezTo>
                    <a:pt x="24" y="0"/>
                    <a:pt x="22" y="3"/>
                    <a:pt x="20" y="5"/>
                  </a:cubicBezTo>
                  <a:cubicBezTo>
                    <a:pt x="18" y="8"/>
                    <a:pt x="14" y="14"/>
                    <a:pt x="14" y="18"/>
                  </a:cubicBezTo>
                  <a:cubicBezTo>
                    <a:pt x="14" y="20"/>
                    <a:pt x="15" y="22"/>
                    <a:pt x="17" y="24"/>
                  </a:cubicBezTo>
                  <a:cubicBezTo>
                    <a:pt x="13" y="23"/>
                    <a:pt x="10" y="24"/>
                    <a:pt x="7" y="27"/>
                  </a:cubicBezTo>
                  <a:cubicBezTo>
                    <a:pt x="0" y="34"/>
                    <a:pt x="0" y="51"/>
                    <a:pt x="13" y="49"/>
                  </a:cubicBezTo>
                  <a:cubicBezTo>
                    <a:pt x="15" y="49"/>
                    <a:pt x="18" y="48"/>
                    <a:pt x="20" y="46"/>
                  </a:cubicBezTo>
                  <a:cubicBezTo>
                    <a:pt x="21" y="46"/>
                    <a:pt x="22" y="45"/>
                    <a:pt x="23" y="45"/>
                  </a:cubicBezTo>
                  <a:cubicBezTo>
                    <a:pt x="19" y="48"/>
                    <a:pt x="16" y="51"/>
                    <a:pt x="17" y="56"/>
                  </a:cubicBezTo>
                  <a:cubicBezTo>
                    <a:pt x="17" y="60"/>
                    <a:pt x="23" y="65"/>
                    <a:pt x="26" y="66"/>
                  </a:cubicBezTo>
                  <a:cubicBezTo>
                    <a:pt x="32" y="68"/>
                    <a:pt x="37" y="64"/>
                    <a:pt x="40" y="60"/>
                  </a:cubicBezTo>
                  <a:cubicBezTo>
                    <a:pt x="43" y="56"/>
                    <a:pt x="43" y="53"/>
                    <a:pt x="48" y="56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1" y="61"/>
                    <a:pt x="67" y="61"/>
                    <a:pt x="73" y="58"/>
                  </a:cubicBezTo>
                  <a:cubicBezTo>
                    <a:pt x="76" y="57"/>
                    <a:pt x="80" y="52"/>
                    <a:pt x="80" y="48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836"/>
            <p:cNvSpPr/>
            <p:nvPr/>
          </p:nvSpPr>
          <p:spPr bwMode="auto">
            <a:xfrm>
              <a:off x="6700838" y="4279900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37"/>
            <p:cNvSpPr/>
            <p:nvPr/>
          </p:nvSpPr>
          <p:spPr bwMode="auto">
            <a:xfrm>
              <a:off x="6657976" y="4135438"/>
              <a:ext cx="268288" cy="236538"/>
            </a:xfrm>
            <a:custGeom>
              <a:avLst/>
              <a:gdLst>
                <a:gd name="T0" fmla="*/ 63 w 63"/>
                <a:gd name="T1" fmla="*/ 44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8 h 56"/>
                <a:gd name="T14" fmla="*/ 50 w 63"/>
                <a:gd name="T15" fmla="*/ 31 h 56"/>
                <a:gd name="T16" fmla="*/ 31 w 63"/>
                <a:gd name="T17" fmla="*/ 29 h 56"/>
                <a:gd name="T18" fmla="*/ 30 w 63"/>
                <a:gd name="T19" fmla="*/ 29 h 56"/>
                <a:gd name="T20" fmla="*/ 28 w 63"/>
                <a:gd name="T21" fmla="*/ 29 h 56"/>
                <a:gd name="T22" fmla="*/ 27 w 63"/>
                <a:gd name="T23" fmla="*/ 27 h 56"/>
                <a:gd name="T24" fmla="*/ 20 w 63"/>
                <a:gd name="T25" fmla="*/ 19 h 56"/>
                <a:gd name="T26" fmla="*/ 17 w 63"/>
                <a:gd name="T27" fmla="*/ 15 h 56"/>
                <a:gd name="T28" fmla="*/ 16 w 63"/>
                <a:gd name="T29" fmla="*/ 3 h 56"/>
                <a:gd name="T30" fmla="*/ 15 w 63"/>
                <a:gd name="T31" fmla="*/ 2 h 56"/>
                <a:gd name="T32" fmla="*/ 4 w 63"/>
                <a:gd name="T33" fmla="*/ 15 h 56"/>
                <a:gd name="T34" fmla="*/ 7 w 63"/>
                <a:gd name="T35" fmla="*/ 24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6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5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3 h 56"/>
                <a:gd name="T60" fmla="*/ 32 w 63"/>
                <a:gd name="T61" fmla="*/ 49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6 h 56"/>
                <a:gd name="T68" fmla="*/ 52 w 63"/>
                <a:gd name="T69" fmla="*/ 46 h 56"/>
                <a:gd name="T70" fmla="*/ 62 w 63"/>
                <a:gd name="T71" fmla="*/ 45 h 56"/>
                <a:gd name="T72" fmla="*/ 63 w 63"/>
                <a:gd name="T73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4"/>
                  </a:moveTo>
                  <a:cubicBezTo>
                    <a:pt x="60" y="43"/>
                    <a:pt x="57" y="41"/>
                    <a:pt x="54" y="40"/>
                  </a:cubicBezTo>
                  <a:cubicBezTo>
                    <a:pt x="53" y="39"/>
                    <a:pt x="46" y="38"/>
                    <a:pt x="50" y="38"/>
                  </a:cubicBezTo>
                  <a:cubicBezTo>
                    <a:pt x="53" y="38"/>
                    <a:pt x="57" y="34"/>
                    <a:pt x="59" y="32"/>
                  </a:cubicBezTo>
                  <a:cubicBezTo>
                    <a:pt x="63" y="25"/>
                    <a:pt x="60" y="16"/>
                    <a:pt x="54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4"/>
                    <a:pt x="54" y="16"/>
                    <a:pt x="55" y="18"/>
                  </a:cubicBezTo>
                  <a:cubicBezTo>
                    <a:pt x="57" y="24"/>
                    <a:pt x="54" y="28"/>
                    <a:pt x="50" y="31"/>
                  </a:cubicBezTo>
                  <a:cubicBezTo>
                    <a:pt x="46" y="33"/>
                    <a:pt x="33" y="38"/>
                    <a:pt x="31" y="29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29" y="30"/>
                    <a:pt x="29" y="30"/>
                    <a:pt x="28" y="29"/>
                  </a:cubicBezTo>
                  <a:cubicBezTo>
                    <a:pt x="28" y="28"/>
                    <a:pt x="28" y="28"/>
                    <a:pt x="27" y="27"/>
                  </a:cubicBezTo>
                  <a:cubicBezTo>
                    <a:pt x="24" y="24"/>
                    <a:pt x="21" y="23"/>
                    <a:pt x="20" y="19"/>
                  </a:cubicBezTo>
                  <a:cubicBezTo>
                    <a:pt x="20" y="17"/>
                    <a:pt x="19" y="16"/>
                    <a:pt x="17" y="15"/>
                  </a:cubicBezTo>
                  <a:cubicBezTo>
                    <a:pt x="12" y="12"/>
                    <a:pt x="13" y="8"/>
                    <a:pt x="16" y="3"/>
                  </a:cubicBezTo>
                  <a:cubicBezTo>
                    <a:pt x="16" y="3"/>
                    <a:pt x="16" y="2"/>
                    <a:pt x="15" y="2"/>
                  </a:cubicBezTo>
                  <a:cubicBezTo>
                    <a:pt x="10" y="0"/>
                    <a:pt x="5" y="12"/>
                    <a:pt x="4" y="15"/>
                  </a:cubicBezTo>
                  <a:cubicBezTo>
                    <a:pt x="3" y="19"/>
                    <a:pt x="5" y="22"/>
                    <a:pt x="7" y="24"/>
                  </a:cubicBezTo>
                  <a:cubicBezTo>
                    <a:pt x="9" y="26"/>
                    <a:pt x="12" y="27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9" y="36"/>
                    <a:pt x="3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3" y="40"/>
                    <a:pt x="7" y="40"/>
                    <a:pt x="6" y="44"/>
                  </a:cubicBezTo>
                  <a:cubicBezTo>
                    <a:pt x="6" y="44"/>
                    <a:pt x="7" y="45"/>
                    <a:pt x="7" y="45"/>
                  </a:cubicBezTo>
                  <a:cubicBezTo>
                    <a:pt x="9" y="44"/>
                    <a:pt x="18" y="40"/>
                    <a:pt x="18" y="42"/>
                  </a:cubicBezTo>
                  <a:cubicBezTo>
                    <a:pt x="16" y="47"/>
                    <a:pt x="18" y="51"/>
                    <a:pt x="18" y="55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4"/>
                    <a:pt x="23" y="49"/>
                    <a:pt x="26" y="53"/>
                  </a:cubicBezTo>
                  <a:cubicBezTo>
                    <a:pt x="26" y="53"/>
                    <a:pt x="26" y="53"/>
                    <a:pt x="27" y="53"/>
                  </a:cubicBezTo>
                  <a:cubicBezTo>
                    <a:pt x="28" y="52"/>
                    <a:pt x="31" y="51"/>
                    <a:pt x="32" y="49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6"/>
                    <a:pt x="45" y="46"/>
                    <a:pt x="49" y="46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6" y="43"/>
                    <a:pt x="58" y="45"/>
                    <a:pt x="62" y="45"/>
                  </a:cubicBezTo>
                  <a:cubicBezTo>
                    <a:pt x="63" y="45"/>
                    <a:pt x="63" y="45"/>
                    <a:pt x="63" y="44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38"/>
            <p:cNvSpPr/>
            <p:nvPr/>
          </p:nvSpPr>
          <p:spPr bwMode="auto">
            <a:xfrm>
              <a:off x="6700838" y="4181475"/>
              <a:ext cx="195263" cy="182563"/>
            </a:xfrm>
            <a:custGeom>
              <a:avLst/>
              <a:gdLst>
                <a:gd name="T0" fmla="*/ 45 w 46"/>
                <a:gd name="T1" fmla="*/ 14 h 43"/>
                <a:gd name="T2" fmla="*/ 35 w 46"/>
                <a:gd name="T3" fmla="*/ 20 h 43"/>
                <a:gd name="T4" fmla="*/ 32 w 46"/>
                <a:gd name="T5" fmla="*/ 19 h 43"/>
                <a:gd name="T6" fmla="*/ 37 w 46"/>
                <a:gd name="T7" fmla="*/ 8 h 43"/>
                <a:gd name="T8" fmla="*/ 36 w 46"/>
                <a:gd name="T9" fmla="*/ 7 h 43"/>
                <a:gd name="T10" fmla="*/ 27 w 46"/>
                <a:gd name="T11" fmla="*/ 18 h 43"/>
                <a:gd name="T12" fmla="*/ 27 w 46"/>
                <a:gd name="T13" fmla="*/ 15 h 43"/>
                <a:gd name="T14" fmla="*/ 28 w 46"/>
                <a:gd name="T15" fmla="*/ 10 h 43"/>
                <a:gd name="T16" fmla="*/ 31 w 46"/>
                <a:gd name="T17" fmla="*/ 1 h 43"/>
                <a:gd name="T18" fmla="*/ 30 w 46"/>
                <a:gd name="T19" fmla="*/ 0 h 43"/>
                <a:gd name="T20" fmla="*/ 22 w 46"/>
                <a:gd name="T21" fmla="*/ 13 h 43"/>
                <a:gd name="T22" fmla="*/ 19 w 46"/>
                <a:gd name="T23" fmla="*/ 5 h 43"/>
                <a:gd name="T24" fmla="*/ 18 w 46"/>
                <a:gd name="T25" fmla="*/ 6 h 43"/>
                <a:gd name="T26" fmla="*/ 21 w 46"/>
                <a:gd name="T27" fmla="*/ 22 h 43"/>
                <a:gd name="T28" fmla="*/ 7 w 46"/>
                <a:gd name="T29" fmla="*/ 14 h 43"/>
                <a:gd name="T30" fmla="*/ 6 w 46"/>
                <a:gd name="T31" fmla="*/ 14 h 43"/>
                <a:gd name="T32" fmla="*/ 15 w 46"/>
                <a:gd name="T33" fmla="*/ 24 h 43"/>
                <a:gd name="T34" fmla="*/ 7 w 46"/>
                <a:gd name="T35" fmla="*/ 26 h 43"/>
                <a:gd name="T36" fmla="*/ 0 w 46"/>
                <a:gd name="T37" fmla="*/ 30 h 43"/>
                <a:gd name="T38" fmla="*/ 0 w 46"/>
                <a:gd name="T39" fmla="*/ 31 h 43"/>
                <a:gd name="T40" fmla="*/ 9 w 46"/>
                <a:gd name="T41" fmla="*/ 30 h 43"/>
                <a:gd name="T42" fmla="*/ 12 w 46"/>
                <a:gd name="T43" fmla="*/ 29 h 43"/>
                <a:gd name="T44" fmla="*/ 11 w 46"/>
                <a:gd name="T45" fmla="*/ 29 h 43"/>
                <a:gd name="T46" fmla="*/ 10 w 46"/>
                <a:gd name="T47" fmla="*/ 31 h 43"/>
                <a:gd name="T48" fmla="*/ 8 w 46"/>
                <a:gd name="T49" fmla="*/ 38 h 43"/>
                <a:gd name="T50" fmla="*/ 9 w 46"/>
                <a:gd name="T51" fmla="*/ 43 h 43"/>
                <a:gd name="T52" fmla="*/ 10 w 46"/>
                <a:gd name="T53" fmla="*/ 43 h 43"/>
                <a:gd name="T54" fmla="*/ 13 w 46"/>
                <a:gd name="T55" fmla="*/ 36 h 43"/>
                <a:gd name="T56" fmla="*/ 16 w 46"/>
                <a:gd name="T57" fmla="*/ 38 h 43"/>
                <a:gd name="T58" fmla="*/ 17 w 46"/>
                <a:gd name="T59" fmla="*/ 39 h 43"/>
                <a:gd name="T60" fmla="*/ 21 w 46"/>
                <a:gd name="T61" fmla="*/ 34 h 43"/>
                <a:gd name="T62" fmla="*/ 28 w 46"/>
                <a:gd name="T63" fmla="*/ 42 h 43"/>
                <a:gd name="T64" fmla="*/ 29 w 46"/>
                <a:gd name="T65" fmla="*/ 42 h 43"/>
                <a:gd name="T66" fmla="*/ 32 w 46"/>
                <a:gd name="T67" fmla="*/ 33 h 43"/>
                <a:gd name="T68" fmla="*/ 39 w 46"/>
                <a:gd name="T69" fmla="*/ 36 h 43"/>
                <a:gd name="T70" fmla="*/ 39 w 46"/>
                <a:gd name="T71" fmla="*/ 35 h 43"/>
                <a:gd name="T72" fmla="*/ 34 w 46"/>
                <a:gd name="T73" fmla="*/ 30 h 43"/>
                <a:gd name="T74" fmla="*/ 37 w 46"/>
                <a:gd name="T75" fmla="*/ 26 h 43"/>
                <a:gd name="T76" fmla="*/ 46 w 46"/>
                <a:gd name="T77" fmla="*/ 15 h 43"/>
                <a:gd name="T78" fmla="*/ 45 w 46"/>
                <a:gd name="T79" fmla="*/ 1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43">
                  <a:moveTo>
                    <a:pt x="45" y="14"/>
                  </a:moveTo>
                  <a:cubicBezTo>
                    <a:pt x="44" y="16"/>
                    <a:pt x="37" y="22"/>
                    <a:pt x="35" y="20"/>
                  </a:cubicBezTo>
                  <a:cubicBezTo>
                    <a:pt x="34" y="19"/>
                    <a:pt x="33" y="19"/>
                    <a:pt x="32" y="19"/>
                  </a:cubicBezTo>
                  <a:cubicBezTo>
                    <a:pt x="33" y="19"/>
                    <a:pt x="37" y="10"/>
                    <a:pt x="37" y="8"/>
                  </a:cubicBezTo>
                  <a:cubicBezTo>
                    <a:pt x="37" y="7"/>
                    <a:pt x="37" y="7"/>
                    <a:pt x="36" y="7"/>
                  </a:cubicBezTo>
                  <a:cubicBezTo>
                    <a:pt x="33" y="11"/>
                    <a:pt x="29" y="14"/>
                    <a:pt x="27" y="18"/>
                  </a:cubicBezTo>
                  <a:cubicBezTo>
                    <a:pt x="27" y="19"/>
                    <a:pt x="26" y="18"/>
                    <a:pt x="27" y="15"/>
                  </a:cubicBezTo>
                  <a:cubicBezTo>
                    <a:pt x="27" y="13"/>
                    <a:pt x="27" y="11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25" y="3"/>
                    <a:pt x="22" y="8"/>
                    <a:pt x="22" y="13"/>
                  </a:cubicBezTo>
                  <a:cubicBezTo>
                    <a:pt x="21" y="10"/>
                    <a:pt x="20" y="8"/>
                    <a:pt x="19" y="5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9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6" y="13"/>
                    <a:pt x="6" y="13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5" y="25"/>
                    <a:pt x="8" y="25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0" y="31"/>
                  </a:cubicBezTo>
                  <a:cubicBezTo>
                    <a:pt x="3" y="31"/>
                    <a:pt x="7" y="31"/>
                    <a:pt x="9" y="30"/>
                  </a:cubicBezTo>
                  <a:cubicBezTo>
                    <a:pt x="10" y="29"/>
                    <a:pt x="11" y="29"/>
                    <a:pt x="12" y="29"/>
                  </a:cubicBezTo>
                  <a:cubicBezTo>
                    <a:pt x="12" y="29"/>
                    <a:pt x="11" y="29"/>
                    <a:pt x="11" y="29"/>
                  </a:cubicBezTo>
                  <a:cubicBezTo>
                    <a:pt x="11" y="29"/>
                    <a:pt x="10" y="31"/>
                    <a:pt x="10" y="31"/>
                  </a:cubicBezTo>
                  <a:cubicBezTo>
                    <a:pt x="10" y="36"/>
                    <a:pt x="9" y="35"/>
                    <a:pt x="8" y="38"/>
                  </a:cubicBezTo>
                  <a:cubicBezTo>
                    <a:pt x="7" y="41"/>
                    <a:pt x="8" y="41"/>
                    <a:pt x="9" y="43"/>
                  </a:cubicBezTo>
                  <a:cubicBezTo>
                    <a:pt x="9" y="43"/>
                    <a:pt x="10" y="43"/>
                    <a:pt x="10" y="43"/>
                  </a:cubicBezTo>
                  <a:cubicBezTo>
                    <a:pt x="11" y="41"/>
                    <a:pt x="12" y="38"/>
                    <a:pt x="13" y="36"/>
                  </a:cubicBezTo>
                  <a:cubicBezTo>
                    <a:pt x="14" y="33"/>
                    <a:pt x="17" y="36"/>
                    <a:pt x="16" y="38"/>
                  </a:cubicBezTo>
                  <a:cubicBezTo>
                    <a:pt x="16" y="39"/>
                    <a:pt x="16" y="39"/>
                    <a:pt x="17" y="39"/>
                  </a:cubicBezTo>
                  <a:cubicBezTo>
                    <a:pt x="17" y="38"/>
                    <a:pt x="21" y="33"/>
                    <a:pt x="21" y="34"/>
                  </a:cubicBezTo>
                  <a:cubicBezTo>
                    <a:pt x="24" y="36"/>
                    <a:pt x="25" y="39"/>
                    <a:pt x="28" y="42"/>
                  </a:cubicBezTo>
                  <a:cubicBezTo>
                    <a:pt x="28" y="43"/>
                    <a:pt x="29" y="42"/>
                    <a:pt x="29" y="42"/>
                  </a:cubicBezTo>
                  <a:cubicBezTo>
                    <a:pt x="29" y="38"/>
                    <a:pt x="25" y="29"/>
                    <a:pt x="32" y="33"/>
                  </a:cubicBezTo>
                  <a:cubicBezTo>
                    <a:pt x="35" y="35"/>
                    <a:pt x="35" y="37"/>
                    <a:pt x="39" y="36"/>
                  </a:cubicBezTo>
                  <a:cubicBezTo>
                    <a:pt x="39" y="36"/>
                    <a:pt x="39" y="35"/>
                    <a:pt x="39" y="35"/>
                  </a:cubicBezTo>
                  <a:cubicBezTo>
                    <a:pt x="37" y="33"/>
                    <a:pt x="36" y="31"/>
                    <a:pt x="34" y="30"/>
                  </a:cubicBezTo>
                  <a:cubicBezTo>
                    <a:pt x="31" y="27"/>
                    <a:pt x="35" y="27"/>
                    <a:pt x="37" y="26"/>
                  </a:cubicBezTo>
                  <a:cubicBezTo>
                    <a:pt x="41" y="25"/>
                    <a:pt x="44" y="18"/>
                    <a:pt x="46" y="15"/>
                  </a:cubicBezTo>
                  <a:cubicBezTo>
                    <a:pt x="46" y="14"/>
                    <a:pt x="46" y="14"/>
                    <a:pt x="45" y="14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839"/>
            <p:cNvSpPr/>
            <p:nvPr/>
          </p:nvSpPr>
          <p:spPr bwMode="auto">
            <a:xfrm>
              <a:off x="6764338" y="4262438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5 w 15"/>
                <a:gd name="T3" fmla="*/ 1 h 10"/>
                <a:gd name="T4" fmla="*/ 3 w 15"/>
                <a:gd name="T5" fmla="*/ 3 h 10"/>
                <a:gd name="T6" fmla="*/ 0 w 15"/>
                <a:gd name="T7" fmla="*/ 5 h 10"/>
                <a:gd name="T8" fmla="*/ 0 w 15"/>
                <a:gd name="T9" fmla="*/ 6 h 10"/>
                <a:gd name="T10" fmla="*/ 3 w 15"/>
                <a:gd name="T11" fmla="*/ 9 h 10"/>
                <a:gd name="T12" fmla="*/ 11 w 15"/>
                <a:gd name="T13" fmla="*/ 8 h 10"/>
                <a:gd name="T14" fmla="*/ 14 w 15"/>
                <a:gd name="T15" fmla="*/ 7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0"/>
                    <a:pt x="5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4"/>
                    <a:pt x="1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2" y="9"/>
                    <a:pt x="3" y="9"/>
                  </a:cubicBezTo>
                  <a:cubicBezTo>
                    <a:pt x="6" y="10"/>
                    <a:pt x="8" y="8"/>
                    <a:pt x="11" y="8"/>
                  </a:cubicBezTo>
                  <a:cubicBezTo>
                    <a:pt x="12" y="9"/>
                    <a:pt x="14" y="9"/>
                    <a:pt x="14" y="7"/>
                  </a:cubicBezTo>
                  <a:cubicBezTo>
                    <a:pt x="15" y="5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840"/>
            <p:cNvSpPr/>
            <p:nvPr/>
          </p:nvSpPr>
          <p:spPr bwMode="auto">
            <a:xfrm>
              <a:off x="6773863" y="4270375"/>
              <a:ext cx="50800" cy="34925"/>
            </a:xfrm>
            <a:custGeom>
              <a:avLst/>
              <a:gdLst>
                <a:gd name="T0" fmla="*/ 9 w 12"/>
                <a:gd name="T1" fmla="*/ 1 h 8"/>
                <a:gd name="T2" fmla="*/ 5 w 12"/>
                <a:gd name="T3" fmla="*/ 2 h 8"/>
                <a:gd name="T4" fmla="*/ 3 w 12"/>
                <a:gd name="T5" fmla="*/ 3 h 8"/>
                <a:gd name="T6" fmla="*/ 2 w 12"/>
                <a:gd name="T7" fmla="*/ 3 h 8"/>
                <a:gd name="T8" fmla="*/ 1 w 12"/>
                <a:gd name="T9" fmla="*/ 4 h 8"/>
                <a:gd name="T10" fmla="*/ 1 w 12"/>
                <a:gd name="T11" fmla="*/ 4 h 8"/>
                <a:gd name="T12" fmla="*/ 0 w 12"/>
                <a:gd name="T13" fmla="*/ 4 h 8"/>
                <a:gd name="T14" fmla="*/ 0 w 12"/>
                <a:gd name="T15" fmla="*/ 5 h 8"/>
                <a:gd name="T16" fmla="*/ 0 w 12"/>
                <a:gd name="T17" fmla="*/ 5 h 8"/>
                <a:gd name="T18" fmla="*/ 0 w 12"/>
                <a:gd name="T19" fmla="*/ 6 h 8"/>
                <a:gd name="T20" fmla="*/ 0 w 12"/>
                <a:gd name="T21" fmla="*/ 6 h 8"/>
                <a:gd name="T22" fmla="*/ 4 w 12"/>
                <a:gd name="T23" fmla="*/ 6 h 8"/>
                <a:gd name="T24" fmla="*/ 7 w 12"/>
                <a:gd name="T25" fmla="*/ 5 h 8"/>
                <a:gd name="T26" fmla="*/ 11 w 12"/>
                <a:gd name="T27" fmla="*/ 6 h 8"/>
                <a:gd name="T28" fmla="*/ 12 w 12"/>
                <a:gd name="T29" fmla="*/ 6 h 8"/>
                <a:gd name="T30" fmla="*/ 9 w 12"/>
                <a:gd name="T3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8">
                  <a:moveTo>
                    <a:pt x="9" y="1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5" y="6"/>
                    <a:pt x="6" y="4"/>
                    <a:pt x="7" y="5"/>
                  </a:cubicBezTo>
                  <a:cubicBezTo>
                    <a:pt x="9" y="5"/>
                    <a:pt x="10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4"/>
                    <a:pt x="11" y="1"/>
                    <a:pt x="9" y="1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841"/>
            <p:cNvSpPr/>
            <p:nvPr/>
          </p:nvSpPr>
          <p:spPr bwMode="auto">
            <a:xfrm>
              <a:off x="6781801" y="4270375"/>
              <a:ext cx="25400" cy="17463"/>
            </a:xfrm>
            <a:custGeom>
              <a:avLst/>
              <a:gdLst>
                <a:gd name="T0" fmla="*/ 6 w 6"/>
                <a:gd name="T1" fmla="*/ 1 h 4"/>
                <a:gd name="T2" fmla="*/ 5 w 6"/>
                <a:gd name="T3" fmla="*/ 0 h 4"/>
                <a:gd name="T4" fmla="*/ 3 w 6"/>
                <a:gd name="T5" fmla="*/ 0 h 4"/>
                <a:gd name="T6" fmla="*/ 3 w 6"/>
                <a:gd name="T7" fmla="*/ 0 h 4"/>
                <a:gd name="T8" fmla="*/ 2 w 6"/>
                <a:gd name="T9" fmla="*/ 1 h 4"/>
                <a:gd name="T10" fmla="*/ 2 w 6"/>
                <a:gd name="T11" fmla="*/ 1 h 4"/>
                <a:gd name="T12" fmla="*/ 1 w 6"/>
                <a:gd name="T13" fmla="*/ 3 h 4"/>
                <a:gd name="T14" fmla="*/ 1 w 6"/>
                <a:gd name="T15" fmla="*/ 3 h 4"/>
                <a:gd name="T16" fmla="*/ 2 w 6"/>
                <a:gd name="T17" fmla="*/ 4 h 4"/>
                <a:gd name="T18" fmla="*/ 2 w 6"/>
                <a:gd name="T19" fmla="*/ 4 h 4"/>
                <a:gd name="T20" fmla="*/ 5 w 6"/>
                <a:gd name="T21" fmla="*/ 2 h 4"/>
                <a:gd name="T22" fmla="*/ 6 w 6"/>
                <a:gd name="T23" fmla="*/ 2 h 4"/>
                <a:gd name="T24" fmla="*/ 6 w 6"/>
                <a:gd name="T2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842"/>
            <p:cNvSpPr/>
            <p:nvPr/>
          </p:nvSpPr>
          <p:spPr bwMode="auto">
            <a:xfrm>
              <a:off x="7334251" y="2770188"/>
              <a:ext cx="292100" cy="200025"/>
            </a:xfrm>
            <a:custGeom>
              <a:avLst/>
              <a:gdLst>
                <a:gd name="T0" fmla="*/ 56 w 69"/>
                <a:gd name="T1" fmla="*/ 23 h 47"/>
                <a:gd name="T2" fmla="*/ 46 w 69"/>
                <a:gd name="T3" fmla="*/ 24 h 47"/>
                <a:gd name="T4" fmla="*/ 42 w 69"/>
                <a:gd name="T5" fmla="*/ 26 h 47"/>
                <a:gd name="T6" fmla="*/ 45 w 69"/>
                <a:gd name="T7" fmla="*/ 23 h 47"/>
                <a:gd name="T8" fmla="*/ 50 w 69"/>
                <a:gd name="T9" fmla="*/ 11 h 47"/>
                <a:gd name="T10" fmla="*/ 34 w 69"/>
                <a:gd name="T11" fmla="*/ 3 h 47"/>
                <a:gd name="T12" fmla="*/ 28 w 69"/>
                <a:gd name="T13" fmla="*/ 11 h 47"/>
                <a:gd name="T14" fmla="*/ 25 w 69"/>
                <a:gd name="T15" fmla="*/ 16 h 47"/>
                <a:gd name="T16" fmla="*/ 20 w 69"/>
                <a:gd name="T17" fmla="*/ 12 h 47"/>
                <a:gd name="T18" fmla="*/ 3 w 69"/>
                <a:gd name="T19" fmla="*/ 21 h 47"/>
                <a:gd name="T20" fmla="*/ 18 w 69"/>
                <a:gd name="T21" fmla="*/ 38 h 47"/>
                <a:gd name="T22" fmla="*/ 25 w 69"/>
                <a:gd name="T23" fmla="*/ 43 h 47"/>
                <a:gd name="T24" fmla="*/ 31 w 69"/>
                <a:gd name="T25" fmla="*/ 44 h 47"/>
                <a:gd name="T26" fmla="*/ 44 w 69"/>
                <a:gd name="T27" fmla="*/ 44 h 47"/>
                <a:gd name="T28" fmla="*/ 66 w 69"/>
                <a:gd name="T29" fmla="*/ 38 h 47"/>
                <a:gd name="T30" fmla="*/ 56 w 69"/>
                <a:gd name="T31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" h="47">
                  <a:moveTo>
                    <a:pt x="56" y="23"/>
                  </a:moveTo>
                  <a:cubicBezTo>
                    <a:pt x="53" y="23"/>
                    <a:pt x="50" y="23"/>
                    <a:pt x="46" y="24"/>
                  </a:cubicBezTo>
                  <a:cubicBezTo>
                    <a:pt x="45" y="25"/>
                    <a:pt x="43" y="25"/>
                    <a:pt x="42" y="26"/>
                  </a:cubicBezTo>
                  <a:cubicBezTo>
                    <a:pt x="43" y="25"/>
                    <a:pt x="44" y="24"/>
                    <a:pt x="45" y="23"/>
                  </a:cubicBezTo>
                  <a:cubicBezTo>
                    <a:pt x="47" y="19"/>
                    <a:pt x="50" y="15"/>
                    <a:pt x="50" y="11"/>
                  </a:cubicBezTo>
                  <a:cubicBezTo>
                    <a:pt x="51" y="2"/>
                    <a:pt x="41" y="0"/>
                    <a:pt x="34" y="3"/>
                  </a:cubicBezTo>
                  <a:cubicBezTo>
                    <a:pt x="31" y="4"/>
                    <a:pt x="28" y="7"/>
                    <a:pt x="28" y="11"/>
                  </a:cubicBezTo>
                  <a:cubicBezTo>
                    <a:pt x="27" y="13"/>
                    <a:pt x="28" y="18"/>
                    <a:pt x="25" y="16"/>
                  </a:cubicBezTo>
                  <a:cubicBezTo>
                    <a:pt x="23" y="14"/>
                    <a:pt x="22" y="13"/>
                    <a:pt x="20" y="12"/>
                  </a:cubicBezTo>
                  <a:cubicBezTo>
                    <a:pt x="14" y="8"/>
                    <a:pt x="5" y="15"/>
                    <a:pt x="3" y="21"/>
                  </a:cubicBezTo>
                  <a:cubicBezTo>
                    <a:pt x="0" y="28"/>
                    <a:pt x="11" y="35"/>
                    <a:pt x="18" y="38"/>
                  </a:cubicBezTo>
                  <a:cubicBezTo>
                    <a:pt x="20" y="40"/>
                    <a:pt x="22" y="42"/>
                    <a:pt x="25" y="43"/>
                  </a:cubicBezTo>
                  <a:cubicBezTo>
                    <a:pt x="27" y="44"/>
                    <a:pt x="29" y="44"/>
                    <a:pt x="31" y="44"/>
                  </a:cubicBezTo>
                  <a:cubicBezTo>
                    <a:pt x="36" y="44"/>
                    <a:pt x="39" y="43"/>
                    <a:pt x="44" y="44"/>
                  </a:cubicBezTo>
                  <a:cubicBezTo>
                    <a:pt x="52" y="45"/>
                    <a:pt x="62" y="47"/>
                    <a:pt x="66" y="38"/>
                  </a:cubicBezTo>
                  <a:cubicBezTo>
                    <a:pt x="69" y="31"/>
                    <a:pt x="65" y="23"/>
                    <a:pt x="56" y="2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843"/>
            <p:cNvSpPr/>
            <p:nvPr/>
          </p:nvSpPr>
          <p:spPr bwMode="auto">
            <a:xfrm>
              <a:off x="7400926" y="2808288"/>
              <a:ext cx="101600" cy="98425"/>
            </a:xfrm>
            <a:custGeom>
              <a:avLst/>
              <a:gdLst>
                <a:gd name="T0" fmla="*/ 22 w 24"/>
                <a:gd name="T1" fmla="*/ 16 h 23"/>
                <a:gd name="T2" fmla="*/ 22 w 24"/>
                <a:gd name="T3" fmla="*/ 11 h 23"/>
                <a:gd name="T4" fmla="*/ 22 w 24"/>
                <a:gd name="T5" fmla="*/ 6 h 23"/>
                <a:gd name="T6" fmla="*/ 24 w 24"/>
                <a:gd name="T7" fmla="*/ 1 h 23"/>
                <a:gd name="T8" fmla="*/ 23 w 24"/>
                <a:gd name="T9" fmla="*/ 1 h 23"/>
                <a:gd name="T10" fmla="*/ 19 w 24"/>
                <a:gd name="T11" fmla="*/ 10 h 23"/>
                <a:gd name="T12" fmla="*/ 19 w 24"/>
                <a:gd name="T13" fmla="*/ 15 h 23"/>
                <a:gd name="T14" fmla="*/ 17 w 24"/>
                <a:gd name="T15" fmla="*/ 20 h 23"/>
                <a:gd name="T16" fmla="*/ 17 w 24"/>
                <a:gd name="T17" fmla="*/ 20 h 23"/>
                <a:gd name="T18" fmla="*/ 15 w 24"/>
                <a:gd name="T19" fmla="*/ 13 h 23"/>
                <a:gd name="T20" fmla="*/ 4 w 24"/>
                <a:gd name="T21" fmla="*/ 4 h 23"/>
                <a:gd name="T22" fmla="*/ 4 w 24"/>
                <a:gd name="T23" fmla="*/ 5 h 23"/>
                <a:gd name="T24" fmla="*/ 11 w 24"/>
                <a:gd name="T25" fmla="*/ 12 h 23"/>
                <a:gd name="T26" fmla="*/ 13 w 24"/>
                <a:gd name="T27" fmla="*/ 18 h 23"/>
                <a:gd name="T28" fmla="*/ 12 w 24"/>
                <a:gd name="T29" fmla="*/ 18 h 23"/>
                <a:gd name="T30" fmla="*/ 12 w 24"/>
                <a:gd name="T31" fmla="*/ 19 h 23"/>
                <a:gd name="T32" fmla="*/ 9 w 24"/>
                <a:gd name="T33" fmla="*/ 15 h 23"/>
                <a:gd name="T34" fmla="*/ 1 w 24"/>
                <a:gd name="T35" fmla="*/ 9 h 23"/>
                <a:gd name="T36" fmla="*/ 1 w 24"/>
                <a:gd name="T37" fmla="*/ 10 h 23"/>
                <a:gd name="T38" fmla="*/ 10 w 24"/>
                <a:gd name="T39" fmla="*/ 20 h 23"/>
                <a:gd name="T40" fmla="*/ 10 w 24"/>
                <a:gd name="T41" fmla="*/ 20 h 23"/>
                <a:gd name="T42" fmla="*/ 14 w 24"/>
                <a:gd name="T43" fmla="*/ 22 h 23"/>
                <a:gd name="T44" fmla="*/ 15 w 24"/>
                <a:gd name="T45" fmla="*/ 22 h 23"/>
                <a:gd name="T46" fmla="*/ 16 w 24"/>
                <a:gd name="T47" fmla="*/ 21 h 23"/>
                <a:gd name="T48" fmla="*/ 16 w 24"/>
                <a:gd name="T49" fmla="*/ 21 h 23"/>
                <a:gd name="T50" fmla="*/ 17 w 24"/>
                <a:gd name="T51" fmla="*/ 21 h 23"/>
                <a:gd name="T52" fmla="*/ 18 w 24"/>
                <a:gd name="T53" fmla="*/ 21 h 23"/>
                <a:gd name="T54" fmla="*/ 19 w 24"/>
                <a:gd name="T55" fmla="*/ 21 h 23"/>
                <a:gd name="T56" fmla="*/ 20 w 24"/>
                <a:gd name="T57" fmla="*/ 20 h 23"/>
                <a:gd name="T58" fmla="*/ 20 w 24"/>
                <a:gd name="T59" fmla="*/ 20 h 23"/>
                <a:gd name="T60" fmla="*/ 20 w 24"/>
                <a:gd name="T61" fmla="*/ 20 h 23"/>
                <a:gd name="T62" fmla="*/ 22 w 24"/>
                <a:gd name="T63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23">
                  <a:moveTo>
                    <a:pt x="22" y="16"/>
                  </a:moveTo>
                  <a:cubicBezTo>
                    <a:pt x="23" y="15"/>
                    <a:pt x="23" y="13"/>
                    <a:pt x="22" y="11"/>
                  </a:cubicBezTo>
                  <a:cubicBezTo>
                    <a:pt x="22" y="9"/>
                    <a:pt x="21" y="9"/>
                    <a:pt x="22" y="6"/>
                  </a:cubicBezTo>
                  <a:cubicBezTo>
                    <a:pt x="22" y="5"/>
                    <a:pt x="23" y="3"/>
                    <a:pt x="24" y="1"/>
                  </a:cubicBezTo>
                  <a:cubicBezTo>
                    <a:pt x="24" y="1"/>
                    <a:pt x="24" y="0"/>
                    <a:pt x="23" y="1"/>
                  </a:cubicBezTo>
                  <a:cubicBezTo>
                    <a:pt x="21" y="3"/>
                    <a:pt x="19" y="7"/>
                    <a:pt x="19" y="10"/>
                  </a:cubicBezTo>
                  <a:cubicBezTo>
                    <a:pt x="18" y="12"/>
                    <a:pt x="18" y="14"/>
                    <a:pt x="19" y="15"/>
                  </a:cubicBezTo>
                  <a:cubicBezTo>
                    <a:pt x="19" y="18"/>
                    <a:pt x="20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8"/>
                    <a:pt x="16" y="15"/>
                    <a:pt x="15" y="13"/>
                  </a:cubicBezTo>
                  <a:cubicBezTo>
                    <a:pt x="12" y="8"/>
                    <a:pt x="8" y="6"/>
                    <a:pt x="4" y="4"/>
                  </a:cubicBezTo>
                  <a:cubicBezTo>
                    <a:pt x="4" y="4"/>
                    <a:pt x="3" y="4"/>
                    <a:pt x="4" y="5"/>
                  </a:cubicBezTo>
                  <a:cubicBezTo>
                    <a:pt x="6" y="7"/>
                    <a:pt x="9" y="9"/>
                    <a:pt x="11" y="12"/>
                  </a:cubicBezTo>
                  <a:cubicBezTo>
                    <a:pt x="12" y="14"/>
                    <a:pt x="13" y="16"/>
                    <a:pt x="13" y="18"/>
                  </a:cubicBezTo>
                  <a:cubicBezTo>
                    <a:pt x="13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9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6" y="13"/>
                    <a:pt x="4" y="11"/>
                    <a:pt x="1" y="9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4" y="13"/>
                    <a:pt x="6" y="17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2"/>
                    <a:pt x="12" y="23"/>
                    <a:pt x="14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1"/>
                    <a:pt x="19" y="21"/>
                    <a:pt x="19" y="21"/>
                  </a:cubicBezTo>
                  <a:cubicBezTo>
                    <a:pt x="19" y="21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1" y="19"/>
                    <a:pt x="22" y="18"/>
                    <a:pt x="22" y="16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844"/>
            <p:cNvSpPr/>
            <p:nvPr/>
          </p:nvSpPr>
          <p:spPr bwMode="auto">
            <a:xfrm>
              <a:off x="7489826" y="2881313"/>
              <a:ext cx="98425" cy="71438"/>
            </a:xfrm>
            <a:custGeom>
              <a:avLst/>
              <a:gdLst>
                <a:gd name="T0" fmla="*/ 23 w 23"/>
                <a:gd name="T1" fmla="*/ 7 h 17"/>
                <a:gd name="T2" fmla="*/ 4 w 23"/>
                <a:gd name="T3" fmla="*/ 5 h 17"/>
                <a:gd name="T4" fmla="*/ 2 w 23"/>
                <a:gd name="T5" fmla="*/ 4 h 17"/>
                <a:gd name="T6" fmla="*/ 2 w 23"/>
                <a:gd name="T7" fmla="*/ 4 h 17"/>
                <a:gd name="T8" fmla="*/ 1 w 23"/>
                <a:gd name="T9" fmla="*/ 4 h 17"/>
                <a:gd name="T10" fmla="*/ 1 w 23"/>
                <a:gd name="T11" fmla="*/ 5 h 17"/>
                <a:gd name="T12" fmla="*/ 1 w 23"/>
                <a:gd name="T13" fmla="*/ 5 h 17"/>
                <a:gd name="T14" fmla="*/ 7 w 23"/>
                <a:gd name="T15" fmla="*/ 14 h 17"/>
                <a:gd name="T16" fmla="*/ 20 w 23"/>
                <a:gd name="T17" fmla="*/ 12 h 17"/>
                <a:gd name="T18" fmla="*/ 20 w 23"/>
                <a:gd name="T19" fmla="*/ 11 h 17"/>
                <a:gd name="T20" fmla="*/ 15 w 23"/>
                <a:gd name="T21" fmla="*/ 11 h 17"/>
                <a:gd name="T22" fmla="*/ 6 w 23"/>
                <a:gd name="T23" fmla="*/ 11 h 17"/>
                <a:gd name="T24" fmla="*/ 5 w 23"/>
                <a:gd name="T25" fmla="*/ 8 h 17"/>
                <a:gd name="T26" fmla="*/ 4 w 23"/>
                <a:gd name="T27" fmla="*/ 6 h 17"/>
                <a:gd name="T28" fmla="*/ 10 w 23"/>
                <a:gd name="T29" fmla="*/ 8 h 17"/>
                <a:gd name="T30" fmla="*/ 14 w 23"/>
                <a:gd name="T31" fmla="*/ 6 h 17"/>
                <a:gd name="T32" fmla="*/ 22 w 23"/>
                <a:gd name="T33" fmla="*/ 8 h 17"/>
                <a:gd name="T34" fmla="*/ 23 w 23"/>
                <a:gd name="T3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17">
                  <a:moveTo>
                    <a:pt x="23" y="7"/>
                  </a:moveTo>
                  <a:cubicBezTo>
                    <a:pt x="19" y="3"/>
                    <a:pt x="8" y="0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9"/>
                    <a:pt x="3" y="13"/>
                    <a:pt x="7" y="14"/>
                  </a:cubicBezTo>
                  <a:cubicBezTo>
                    <a:pt x="11" y="17"/>
                    <a:pt x="16" y="14"/>
                    <a:pt x="20" y="12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19" y="10"/>
                    <a:pt x="17" y="10"/>
                    <a:pt x="15" y="11"/>
                  </a:cubicBezTo>
                  <a:cubicBezTo>
                    <a:pt x="12" y="12"/>
                    <a:pt x="9" y="12"/>
                    <a:pt x="6" y="11"/>
                  </a:cubicBezTo>
                  <a:cubicBezTo>
                    <a:pt x="6" y="10"/>
                    <a:pt x="5" y="8"/>
                    <a:pt x="5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6" y="7"/>
                    <a:pt x="8" y="8"/>
                    <a:pt x="10" y="8"/>
                  </a:cubicBezTo>
                  <a:cubicBezTo>
                    <a:pt x="12" y="8"/>
                    <a:pt x="13" y="7"/>
                    <a:pt x="14" y="6"/>
                  </a:cubicBezTo>
                  <a:cubicBezTo>
                    <a:pt x="16" y="5"/>
                    <a:pt x="20" y="6"/>
                    <a:pt x="22" y="8"/>
                  </a:cubicBezTo>
                  <a:cubicBezTo>
                    <a:pt x="22" y="8"/>
                    <a:pt x="23" y="7"/>
                    <a:pt x="23" y="7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845"/>
            <p:cNvSpPr/>
            <p:nvPr/>
          </p:nvSpPr>
          <p:spPr bwMode="auto">
            <a:xfrm>
              <a:off x="7439026" y="2894013"/>
              <a:ext cx="63500" cy="53975"/>
            </a:xfrm>
            <a:custGeom>
              <a:avLst/>
              <a:gdLst>
                <a:gd name="T0" fmla="*/ 15 w 15"/>
                <a:gd name="T1" fmla="*/ 3 h 13"/>
                <a:gd name="T2" fmla="*/ 7 w 15"/>
                <a:gd name="T3" fmla="*/ 0 h 13"/>
                <a:gd name="T4" fmla="*/ 1 w 15"/>
                <a:gd name="T5" fmla="*/ 5 h 13"/>
                <a:gd name="T6" fmla="*/ 4 w 15"/>
                <a:gd name="T7" fmla="*/ 12 h 13"/>
                <a:gd name="T8" fmla="*/ 6 w 15"/>
                <a:gd name="T9" fmla="*/ 11 h 13"/>
                <a:gd name="T10" fmla="*/ 7 w 15"/>
                <a:gd name="T11" fmla="*/ 12 h 13"/>
                <a:gd name="T12" fmla="*/ 12 w 15"/>
                <a:gd name="T13" fmla="*/ 12 h 13"/>
                <a:gd name="T14" fmla="*/ 13 w 15"/>
                <a:gd name="T15" fmla="*/ 10 h 13"/>
                <a:gd name="T16" fmla="*/ 14 w 15"/>
                <a:gd name="T17" fmla="*/ 7 h 13"/>
                <a:gd name="T18" fmla="*/ 15 w 15"/>
                <a:gd name="T1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0"/>
                    <a:pt x="10" y="0"/>
                    <a:pt x="7" y="0"/>
                  </a:cubicBezTo>
                  <a:cubicBezTo>
                    <a:pt x="4" y="1"/>
                    <a:pt x="2" y="2"/>
                    <a:pt x="1" y="5"/>
                  </a:cubicBezTo>
                  <a:cubicBezTo>
                    <a:pt x="0" y="8"/>
                    <a:pt x="0" y="11"/>
                    <a:pt x="4" y="12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11"/>
                    <a:pt x="7" y="12"/>
                    <a:pt x="7" y="12"/>
                  </a:cubicBezTo>
                  <a:cubicBezTo>
                    <a:pt x="9" y="13"/>
                    <a:pt x="10" y="13"/>
                    <a:pt x="12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9"/>
                    <a:pt x="13" y="8"/>
                    <a:pt x="14" y="7"/>
                  </a:cubicBezTo>
                  <a:cubicBezTo>
                    <a:pt x="15" y="6"/>
                    <a:pt x="15" y="5"/>
                    <a:pt x="15" y="3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846"/>
            <p:cNvSpPr/>
            <p:nvPr/>
          </p:nvSpPr>
          <p:spPr bwMode="auto">
            <a:xfrm>
              <a:off x="7461251" y="2897188"/>
              <a:ext cx="41275" cy="47625"/>
            </a:xfrm>
            <a:custGeom>
              <a:avLst/>
              <a:gdLst>
                <a:gd name="T0" fmla="*/ 9 w 10"/>
                <a:gd name="T1" fmla="*/ 2 h 11"/>
                <a:gd name="T2" fmla="*/ 6 w 10"/>
                <a:gd name="T3" fmla="*/ 0 h 11"/>
                <a:gd name="T4" fmla="*/ 0 w 10"/>
                <a:gd name="T5" fmla="*/ 5 h 11"/>
                <a:gd name="T6" fmla="*/ 3 w 10"/>
                <a:gd name="T7" fmla="*/ 9 h 11"/>
                <a:gd name="T8" fmla="*/ 4 w 10"/>
                <a:gd name="T9" fmla="*/ 10 h 11"/>
                <a:gd name="T10" fmla="*/ 5 w 10"/>
                <a:gd name="T11" fmla="*/ 11 h 11"/>
                <a:gd name="T12" fmla="*/ 10 w 10"/>
                <a:gd name="T13" fmla="*/ 5 h 11"/>
                <a:gd name="T14" fmla="*/ 9 w 10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1">
                  <a:moveTo>
                    <a:pt x="9" y="2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3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7" y="10"/>
                    <a:pt x="9" y="8"/>
                    <a:pt x="10" y="5"/>
                  </a:cubicBezTo>
                  <a:cubicBezTo>
                    <a:pt x="10" y="4"/>
                    <a:pt x="10" y="3"/>
                    <a:pt x="9" y="2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847"/>
            <p:cNvSpPr/>
            <p:nvPr/>
          </p:nvSpPr>
          <p:spPr bwMode="auto">
            <a:xfrm>
              <a:off x="7451726" y="2909888"/>
              <a:ext cx="30163" cy="25400"/>
            </a:xfrm>
            <a:custGeom>
              <a:avLst/>
              <a:gdLst>
                <a:gd name="T0" fmla="*/ 6 w 7"/>
                <a:gd name="T1" fmla="*/ 1 h 6"/>
                <a:gd name="T2" fmla="*/ 6 w 7"/>
                <a:gd name="T3" fmla="*/ 1 h 6"/>
                <a:gd name="T4" fmla="*/ 1 w 7"/>
                <a:gd name="T5" fmla="*/ 2 h 6"/>
                <a:gd name="T6" fmla="*/ 0 w 7"/>
                <a:gd name="T7" fmla="*/ 2 h 6"/>
                <a:gd name="T8" fmla="*/ 0 w 7"/>
                <a:gd name="T9" fmla="*/ 3 h 6"/>
                <a:gd name="T10" fmla="*/ 5 w 7"/>
                <a:gd name="T11" fmla="*/ 3 h 6"/>
                <a:gd name="T12" fmla="*/ 6 w 7"/>
                <a:gd name="T13" fmla="*/ 3 h 6"/>
                <a:gd name="T14" fmla="*/ 7 w 7"/>
                <a:gd name="T15" fmla="*/ 3 h 6"/>
                <a:gd name="T16" fmla="*/ 6 w 7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6"/>
                    <a:pt x="5" y="6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6" y="2"/>
                    <a:pt x="6" y="1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848"/>
            <p:cNvSpPr/>
            <p:nvPr/>
          </p:nvSpPr>
          <p:spPr bwMode="auto">
            <a:xfrm>
              <a:off x="7334251" y="2816225"/>
              <a:ext cx="117475" cy="65088"/>
            </a:xfrm>
            <a:custGeom>
              <a:avLst/>
              <a:gdLst>
                <a:gd name="T0" fmla="*/ 16 w 28"/>
                <a:gd name="T1" fmla="*/ 0 h 15"/>
                <a:gd name="T2" fmla="*/ 5 w 28"/>
                <a:gd name="T3" fmla="*/ 6 h 15"/>
                <a:gd name="T4" fmla="*/ 3 w 28"/>
                <a:gd name="T5" fmla="*/ 15 h 15"/>
                <a:gd name="T6" fmla="*/ 4 w 28"/>
                <a:gd name="T7" fmla="*/ 14 h 15"/>
                <a:gd name="T8" fmla="*/ 9 w 28"/>
                <a:gd name="T9" fmla="*/ 8 h 15"/>
                <a:gd name="T10" fmla="*/ 12 w 28"/>
                <a:gd name="T11" fmla="*/ 8 h 15"/>
                <a:gd name="T12" fmla="*/ 21 w 28"/>
                <a:gd name="T13" fmla="*/ 4 h 15"/>
                <a:gd name="T14" fmla="*/ 26 w 28"/>
                <a:gd name="T15" fmla="*/ 9 h 15"/>
                <a:gd name="T16" fmla="*/ 27 w 28"/>
                <a:gd name="T17" fmla="*/ 9 h 15"/>
                <a:gd name="T18" fmla="*/ 16 w 28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15">
                  <a:moveTo>
                    <a:pt x="16" y="0"/>
                  </a:moveTo>
                  <a:cubicBezTo>
                    <a:pt x="11" y="0"/>
                    <a:pt x="8" y="3"/>
                    <a:pt x="5" y="6"/>
                  </a:cubicBezTo>
                  <a:cubicBezTo>
                    <a:pt x="2" y="8"/>
                    <a:pt x="0" y="11"/>
                    <a:pt x="3" y="15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1"/>
                    <a:pt x="4" y="8"/>
                    <a:pt x="9" y="8"/>
                  </a:cubicBezTo>
                  <a:cubicBezTo>
                    <a:pt x="10" y="8"/>
                    <a:pt x="11" y="8"/>
                    <a:pt x="12" y="8"/>
                  </a:cubicBezTo>
                  <a:cubicBezTo>
                    <a:pt x="15" y="6"/>
                    <a:pt x="17" y="3"/>
                    <a:pt x="21" y="4"/>
                  </a:cubicBezTo>
                  <a:cubicBezTo>
                    <a:pt x="23" y="5"/>
                    <a:pt x="25" y="8"/>
                    <a:pt x="26" y="9"/>
                  </a:cubicBezTo>
                  <a:cubicBezTo>
                    <a:pt x="27" y="10"/>
                    <a:pt x="28" y="9"/>
                    <a:pt x="27" y="9"/>
                  </a:cubicBezTo>
                  <a:cubicBezTo>
                    <a:pt x="25" y="4"/>
                    <a:pt x="21" y="1"/>
                    <a:pt x="16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849"/>
            <p:cNvSpPr/>
            <p:nvPr/>
          </p:nvSpPr>
          <p:spPr bwMode="auto">
            <a:xfrm>
              <a:off x="7489826" y="2774950"/>
              <a:ext cx="68263" cy="96838"/>
            </a:xfrm>
            <a:custGeom>
              <a:avLst/>
              <a:gdLst>
                <a:gd name="T0" fmla="*/ 1 w 16"/>
                <a:gd name="T1" fmla="*/ 0 h 23"/>
                <a:gd name="T2" fmla="*/ 0 w 16"/>
                <a:gd name="T3" fmla="*/ 1 h 23"/>
                <a:gd name="T4" fmla="*/ 4 w 16"/>
                <a:gd name="T5" fmla="*/ 5 h 23"/>
                <a:gd name="T6" fmla="*/ 9 w 16"/>
                <a:gd name="T7" fmla="*/ 7 h 23"/>
                <a:gd name="T8" fmla="*/ 9 w 16"/>
                <a:gd name="T9" fmla="*/ 7 h 23"/>
                <a:gd name="T10" fmla="*/ 8 w 16"/>
                <a:gd name="T11" fmla="*/ 14 h 23"/>
                <a:gd name="T12" fmla="*/ 7 w 16"/>
                <a:gd name="T13" fmla="*/ 22 h 23"/>
                <a:gd name="T14" fmla="*/ 8 w 16"/>
                <a:gd name="T15" fmla="*/ 23 h 23"/>
                <a:gd name="T16" fmla="*/ 13 w 16"/>
                <a:gd name="T17" fmla="*/ 6 h 23"/>
                <a:gd name="T18" fmla="*/ 1 w 1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3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3" y="2"/>
                    <a:pt x="3" y="3"/>
                    <a:pt x="4" y="5"/>
                  </a:cubicBezTo>
                  <a:cubicBezTo>
                    <a:pt x="5" y="6"/>
                    <a:pt x="7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3" y="8"/>
                    <a:pt x="9" y="12"/>
                    <a:pt x="8" y="14"/>
                  </a:cubicBezTo>
                  <a:cubicBezTo>
                    <a:pt x="7" y="16"/>
                    <a:pt x="9" y="19"/>
                    <a:pt x="7" y="22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11" y="18"/>
                    <a:pt x="16" y="12"/>
                    <a:pt x="13" y="6"/>
                  </a:cubicBezTo>
                  <a:cubicBezTo>
                    <a:pt x="11" y="1"/>
                    <a:pt x="6" y="0"/>
                    <a:pt x="1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850"/>
            <p:cNvSpPr/>
            <p:nvPr/>
          </p:nvSpPr>
          <p:spPr bwMode="auto">
            <a:xfrm>
              <a:off x="7583488" y="2868613"/>
              <a:ext cx="55563" cy="88900"/>
            </a:xfrm>
            <a:custGeom>
              <a:avLst/>
              <a:gdLst>
                <a:gd name="T0" fmla="*/ 2 w 13"/>
                <a:gd name="T1" fmla="*/ 0 h 21"/>
                <a:gd name="T2" fmla="*/ 1 w 13"/>
                <a:gd name="T3" fmla="*/ 1 h 21"/>
                <a:gd name="T4" fmla="*/ 3 w 13"/>
                <a:gd name="T5" fmla="*/ 4 h 21"/>
                <a:gd name="T6" fmla="*/ 2 w 13"/>
                <a:gd name="T7" fmla="*/ 6 h 21"/>
                <a:gd name="T8" fmla="*/ 0 w 13"/>
                <a:gd name="T9" fmla="*/ 13 h 21"/>
                <a:gd name="T10" fmla="*/ 0 w 13"/>
                <a:gd name="T11" fmla="*/ 14 h 21"/>
                <a:gd name="T12" fmla="*/ 2 w 13"/>
                <a:gd name="T13" fmla="*/ 20 h 21"/>
                <a:gd name="T14" fmla="*/ 3 w 13"/>
                <a:gd name="T15" fmla="*/ 21 h 21"/>
                <a:gd name="T16" fmla="*/ 2 w 13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10"/>
                    <a:pt x="5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6"/>
                    <a:pt x="2" y="18"/>
                    <a:pt x="2" y="20"/>
                  </a:cubicBezTo>
                  <a:cubicBezTo>
                    <a:pt x="2" y="21"/>
                    <a:pt x="3" y="21"/>
                    <a:pt x="3" y="21"/>
                  </a:cubicBezTo>
                  <a:cubicBezTo>
                    <a:pt x="9" y="15"/>
                    <a:pt x="13" y="2"/>
                    <a:pt x="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851"/>
            <p:cNvSpPr/>
            <p:nvPr/>
          </p:nvSpPr>
          <p:spPr bwMode="auto">
            <a:xfrm>
              <a:off x="7261226" y="2889250"/>
              <a:ext cx="344488" cy="288925"/>
            </a:xfrm>
            <a:custGeom>
              <a:avLst/>
              <a:gdLst>
                <a:gd name="T0" fmla="*/ 80 w 81"/>
                <a:gd name="T1" fmla="*/ 47 h 68"/>
                <a:gd name="T2" fmla="*/ 65 w 81"/>
                <a:gd name="T3" fmla="*/ 38 h 68"/>
                <a:gd name="T4" fmla="*/ 61 w 81"/>
                <a:gd name="T5" fmla="*/ 36 h 68"/>
                <a:gd name="T6" fmla="*/ 62 w 81"/>
                <a:gd name="T7" fmla="*/ 36 h 68"/>
                <a:gd name="T8" fmla="*/ 67 w 81"/>
                <a:gd name="T9" fmla="*/ 33 h 68"/>
                <a:gd name="T10" fmla="*/ 72 w 81"/>
                <a:gd name="T11" fmla="*/ 20 h 68"/>
                <a:gd name="T12" fmla="*/ 46 w 81"/>
                <a:gd name="T13" fmla="*/ 11 h 68"/>
                <a:gd name="T14" fmla="*/ 44 w 81"/>
                <a:gd name="T15" fmla="*/ 15 h 68"/>
                <a:gd name="T16" fmla="*/ 44 w 81"/>
                <a:gd name="T17" fmla="*/ 21 h 68"/>
                <a:gd name="T18" fmla="*/ 43 w 81"/>
                <a:gd name="T19" fmla="*/ 16 h 68"/>
                <a:gd name="T20" fmla="*/ 27 w 81"/>
                <a:gd name="T21" fmla="*/ 0 h 68"/>
                <a:gd name="T22" fmla="*/ 21 w 81"/>
                <a:gd name="T23" fmla="*/ 5 h 68"/>
                <a:gd name="T24" fmla="*/ 14 w 81"/>
                <a:gd name="T25" fmla="*/ 17 h 68"/>
                <a:gd name="T26" fmla="*/ 17 w 81"/>
                <a:gd name="T27" fmla="*/ 23 h 68"/>
                <a:gd name="T28" fmla="*/ 7 w 81"/>
                <a:gd name="T29" fmla="*/ 27 h 68"/>
                <a:gd name="T30" fmla="*/ 13 w 81"/>
                <a:gd name="T31" fmla="*/ 49 h 68"/>
                <a:gd name="T32" fmla="*/ 20 w 81"/>
                <a:gd name="T33" fmla="*/ 46 h 68"/>
                <a:gd name="T34" fmla="*/ 23 w 81"/>
                <a:gd name="T35" fmla="*/ 44 h 68"/>
                <a:gd name="T36" fmla="*/ 17 w 81"/>
                <a:gd name="T37" fmla="*/ 55 h 68"/>
                <a:gd name="T38" fmla="*/ 27 w 81"/>
                <a:gd name="T39" fmla="*/ 66 h 68"/>
                <a:gd name="T40" fmla="*/ 40 w 81"/>
                <a:gd name="T41" fmla="*/ 59 h 68"/>
                <a:gd name="T42" fmla="*/ 48 w 81"/>
                <a:gd name="T43" fmla="*/ 55 h 68"/>
                <a:gd name="T44" fmla="*/ 56 w 81"/>
                <a:gd name="T45" fmla="*/ 59 h 68"/>
                <a:gd name="T46" fmla="*/ 73 w 81"/>
                <a:gd name="T47" fmla="*/ 58 h 68"/>
                <a:gd name="T48" fmla="*/ 80 w 81"/>
                <a:gd name="T49" fmla="*/ 4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1" h="68">
                  <a:moveTo>
                    <a:pt x="80" y="47"/>
                  </a:moveTo>
                  <a:cubicBezTo>
                    <a:pt x="79" y="41"/>
                    <a:pt x="70" y="40"/>
                    <a:pt x="65" y="38"/>
                  </a:cubicBezTo>
                  <a:cubicBezTo>
                    <a:pt x="64" y="37"/>
                    <a:pt x="62" y="37"/>
                    <a:pt x="61" y="36"/>
                  </a:cubicBezTo>
                  <a:cubicBezTo>
                    <a:pt x="61" y="36"/>
                    <a:pt x="61" y="36"/>
                    <a:pt x="62" y="36"/>
                  </a:cubicBezTo>
                  <a:cubicBezTo>
                    <a:pt x="64" y="36"/>
                    <a:pt x="66" y="35"/>
                    <a:pt x="67" y="33"/>
                  </a:cubicBezTo>
                  <a:cubicBezTo>
                    <a:pt x="71" y="30"/>
                    <a:pt x="72" y="25"/>
                    <a:pt x="72" y="20"/>
                  </a:cubicBezTo>
                  <a:cubicBezTo>
                    <a:pt x="70" y="7"/>
                    <a:pt x="57" y="5"/>
                    <a:pt x="46" y="11"/>
                  </a:cubicBezTo>
                  <a:cubicBezTo>
                    <a:pt x="45" y="12"/>
                    <a:pt x="44" y="13"/>
                    <a:pt x="44" y="15"/>
                  </a:cubicBezTo>
                  <a:cubicBezTo>
                    <a:pt x="44" y="17"/>
                    <a:pt x="44" y="19"/>
                    <a:pt x="44" y="21"/>
                  </a:cubicBezTo>
                  <a:cubicBezTo>
                    <a:pt x="44" y="19"/>
                    <a:pt x="43" y="18"/>
                    <a:pt x="43" y="16"/>
                  </a:cubicBezTo>
                  <a:cubicBezTo>
                    <a:pt x="42" y="8"/>
                    <a:pt x="35" y="0"/>
                    <a:pt x="27" y="0"/>
                  </a:cubicBezTo>
                  <a:cubicBezTo>
                    <a:pt x="24" y="0"/>
                    <a:pt x="22" y="3"/>
                    <a:pt x="21" y="5"/>
                  </a:cubicBezTo>
                  <a:cubicBezTo>
                    <a:pt x="19" y="7"/>
                    <a:pt x="14" y="13"/>
                    <a:pt x="14" y="17"/>
                  </a:cubicBezTo>
                  <a:cubicBezTo>
                    <a:pt x="15" y="19"/>
                    <a:pt x="16" y="21"/>
                    <a:pt x="17" y="23"/>
                  </a:cubicBezTo>
                  <a:cubicBezTo>
                    <a:pt x="13" y="22"/>
                    <a:pt x="10" y="24"/>
                    <a:pt x="7" y="27"/>
                  </a:cubicBezTo>
                  <a:cubicBezTo>
                    <a:pt x="0" y="34"/>
                    <a:pt x="0" y="50"/>
                    <a:pt x="13" y="49"/>
                  </a:cubicBezTo>
                  <a:cubicBezTo>
                    <a:pt x="16" y="48"/>
                    <a:pt x="18" y="47"/>
                    <a:pt x="20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19" y="47"/>
                    <a:pt x="16" y="50"/>
                    <a:pt x="17" y="55"/>
                  </a:cubicBezTo>
                  <a:cubicBezTo>
                    <a:pt x="17" y="59"/>
                    <a:pt x="23" y="64"/>
                    <a:pt x="27" y="66"/>
                  </a:cubicBezTo>
                  <a:cubicBezTo>
                    <a:pt x="32" y="68"/>
                    <a:pt x="37" y="63"/>
                    <a:pt x="40" y="59"/>
                  </a:cubicBezTo>
                  <a:cubicBezTo>
                    <a:pt x="43" y="55"/>
                    <a:pt x="43" y="53"/>
                    <a:pt x="48" y="55"/>
                  </a:cubicBezTo>
                  <a:cubicBezTo>
                    <a:pt x="50" y="57"/>
                    <a:pt x="53" y="58"/>
                    <a:pt x="56" y="59"/>
                  </a:cubicBezTo>
                  <a:cubicBezTo>
                    <a:pt x="62" y="60"/>
                    <a:pt x="68" y="60"/>
                    <a:pt x="73" y="58"/>
                  </a:cubicBezTo>
                  <a:cubicBezTo>
                    <a:pt x="76" y="56"/>
                    <a:pt x="81" y="51"/>
                    <a:pt x="80" y="47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852"/>
            <p:cNvSpPr/>
            <p:nvPr/>
          </p:nvSpPr>
          <p:spPr bwMode="auto">
            <a:xfrm>
              <a:off x="7350126" y="302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853"/>
            <p:cNvSpPr/>
            <p:nvPr/>
          </p:nvSpPr>
          <p:spPr bwMode="auto">
            <a:xfrm>
              <a:off x="7307263" y="2881313"/>
              <a:ext cx="268288" cy="238125"/>
            </a:xfrm>
            <a:custGeom>
              <a:avLst/>
              <a:gdLst>
                <a:gd name="T0" fmla="*/ 63 w 63"/>
                <a:gd name="T1" fmla="*/ 45 h 56"/>
                <a:gd name="T2" fmla="*/ 54 w 63"/>
                <a:gd name="T3" fmla="*/ 40 h 56"/>
                <a:gd name="T4" fmla="*/ 50 w 63"/>
                <a:gd name="T5" fmla="*/ 38 h 56"/>
                <a:gd name="T6" fmla="*/ 59 w 63"/>
                <a:gd name="T7" fmla="*/ 32 h 56"/>
                <a:gd name="T8" fmla="*/ 54 w 63"/>
                <a:gd name="T9" fmla="*/ 11 h 56"/>
                <a:gd name="T10" fmla="*/ 53 w 63"/>
                <a:gd name="T11" fmla="*/ 12 h 56"/>
                <a:gd name="T12" fmla="*/ 55 w 63"/>
                <a:gd name="T13" fmla="*/ 19 h 56"/>
                <a:gd name="T14" fmla="*/ 50 w 63"/>
                <a:gd name="T15" fmla="*/ 31 h 56"/>
                <a:gd name="T16" fmla="*/ 31 w 63"/>
                <a:gd name="T17" fmla="*/ 30 h 56"/>
                <a:gd name="T18" fmla="*/ 30 w 63"/>
                <a:gd name="T19" fmla="*/ 29 h 56"/>
                <a:gd name="T20" fmla="*/ 28 w 63"/>
                <a:gd name="T21" fmla="*/ 30 h 56"/>
                <a:gd name="T22" fmla="*/ 27 w 63"/>
                <a:gd name="T23" fmla="*/ 27 h 56"/>
                <a:gd name="T24" fmla="*/ 20 w 63"/>
                <a:gd name="T25" fmla="*/ 19 h 56"/>
                <a:gd name="T26" fmla="*/ 18 w 63"/>
                <a:gd name="T27" fmla="*/ 16 h 56"/>
                <a:gd name="T28" fmla="*/ 16 w 63"/>
                <a:gd name="T29" fmla="*/ 3 h 56"/>
                <a:gd name="T30" fmla="*/ 16 w 63"/>
                <a:gd name="T31" fmla="*/ 3 h 56"/>
                <a:gd name="T32" fmla="*/ 4 w 63"/>
                <a:gd name="T33" fmla="*/ 16 h 56"/>
                <a:gd name="T34" fmla="*/ 7 w 63"/>
                <a:gd name="T35" fmla="*/ 25 h 56"/>
                <a:gd name="T36" fmla="*/ 14 w 63"/>
                <a:gd name="T37" fmla="*/ 29 h 56"/>
                <a:gd name="T38" fmla="*/ 6 w 63"/>
                <a:gd name="T39" fmla="*/ 32 h 56"/>
                <a:gd name="T40" fmla="*/ 6 w 63"/>
                <a:gd name="T41" fmla="*/ 33 h 56"/>
                <a:gd name="T42" fmla="*/ 0 w 63"/>
                <a:gd name="T43" fmla="*/ 38 h 56"/>
                <a:gd name="T44" fmla="*/ 0 w 63"/>
                <a:gd name="T45" fmla="*/ 39 h 56"/>
                <a:gd name="T46" fmla="*/ 7 w 63"/>
                <a:gd name="T47" fmla="*/ 44 h 56"/>
                <a:gd name="T48" fmla="*/ 7 w 63"/>
                <a:gd name="T49" fmla="*/ 45 h 56"/>
                <a:gd name="T50" fmla="*/ 18 w 63"/>
                <a:gd name="T51" fmla="*/ 42 h 56"/>
                <a:gd name="T52" fmla="*/ 18 w 63"/>
                <a:gd name="T53" fmla="*/ 56 h 56"/>
                <a:gd name="T54" fmla="*/ 19 w 63"/>
                <a:gd name="T55" fmla="*/ 56 h 56"/>
                <a:gd name="T56" fmla="*/ 26 w 63"/>
                <a:gd name="T57" fmla="*/ 53 h 56"/>
                <a:gd name="T58" fmla="*/ 27 w 63"/>
                <a:gd name="T59" fmla="*/ 54 h 56"/>
                <a:gd name="T60" fmla="*/ 32 w 63"/>
                <a:gd name="T61" fmla="*/ 50 h 56"/>
                <a:gd name="T62" fmla="*/ 33 w 63"/>
                <a:gd name="T63" fmla="*/ 44 h 56"/>
                <a:gd name="T64" fmla="*/ 37 w 63"/>
                <a:gd name="T65" fmla="*/ 45 h 56"/>
                <a:gd name="T66" fmla="*/ 49 w 63"/>
                <a:gd name="T67" fmla="*/ 47 h 56"/>
                <a:gd name="T68" fmla="*/ 52 w 63"/>
                <a:gd name="T69" fmla="*/ 46 h 56"/>
                <a:gd name="T70" fmla="*/ 62 w 63"/>
                <a:gd name="T71" fmla="*/ 46 h 56"/>
                <a:gd name="T72" fmla="*/ 63 w 63"/>
                <a:gd name="T73" fmla="*/ 4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56">
                  <a:moveTo>
                    <a:pt x="63" y="45"/>
                  </a:moveTo>
                  <a:cubicBezTo>
                    <a:pt x="60" y="43"/>
                    <a:pt x="57" y="42"/>
                    <a:pt x="54" y="40"/>
                  </a:cubicBezTo>
                  <a:cubicBezTo>
                    <a:pt x="53" y="40"/>
                    <a:pt x="47" y="38"/>
                    <a:pt x="50" y="38"/>
                  </a:cubicBezTo>
                  <a:cubicBezTo>
                    <a:pt x="54" y="38"/>
                    <a:pt x="57" y="35"/>
                    <a:pt x="59" y="32"/>
                  </a:cubicBezTo>
                  <a:cubicBezTo>
                    <a:pt x="63" y="25"/>
                    <a:pt x="61" y="16"/>
                    <a:pt x="54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3" y="14"/>
                    <a:pt x="54" y="16"/>
                    <a:pt x="55" y="19"/>
                  </a:cubicBezTo>
                  <a:cubicBezTo>
                    <a:pt x="57" y="25"/>
                    <a:pt x="54" y="28"/>
                    <a:pt x="50" y="31"/>
                  </a:cubicBezTo>
                  <a:cubicBezTo>
                    <a:pt x="46" y="34"/>
                    <a:pt x="33" y="38"/>
                    <a:pt x="31" y="30"/>
                  </a:cubicBezTo>
                  <a:cubicBezTo>
                    <a:pt x="31" y="29"/>
                    <a:pt x="31" y="29"/>
                    <a:pt x="30" y="29"/>
                  </a:cubicBezTo>
                  <a:cubicBezTo>
                    <a:pt x="30" y="30"/>
                    <a:pt x="29" y="30"/>
                    <a:pt x="28" y="30"/>
                  </a:cubicBezTo>
                  <a:cubicBezTo>
                    <a:pt x="28" y="29"/>
                    <a:pt x="28" y="28"/>
                    <a:pt x="27" y="27"/>
                  </a:cubicBezTo>
                  <a:cubicBezTo>
                    <a:pt x="24" y="24"/>
                    <a:pt x="22" y="24"/>
                    <a:pt x="20" y="19"/>
                  </a:cubicBezTo>
                  <a:cubicBezTo>
                    <a:pt x="20" y="17"/>
                    <a:pt x="19" y="16"/>
                    <a:pt x="18" y="16"/>
                  </a:cubicBezTo>
                  <a:cubicBezTo>
                    <a:pt x="12" y="13"/>
                    <a:pt x="13" y="8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0" y="0"/>
                    <a:pt x="5" y="12"/>
                    <a:pt x="4" y="16"/>
                  </a:cubicBezTo>
                  <a:cubicBezTo>
                    <a:pt x="3" y="19"/>
                    <a:pt x="5" y="22"/>
                    <a:pt x="7" y="25"/>
                  </a:cubicBezTo>
                  <a:cubicBezTo>
                    <a:pt x="9" y="26"/>
                    <a:pt x="12" y="28"/>
                    <a:pt x="14" y="29"/>
                  </a:cubicBezTo>
                  <a:cubicBezTo>
                    <a:pt x="17" y="31"/>
                    <a:pt x="8" y="32"/>
                    <a:pt x="6" y="32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10" y="36"/>
                    <a:pt x="3" y="37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3" y="40"/>
                    <a:pt x="7" y="40"/>
                    <a:pt x="7" y="44"/>
                  </a:cubicBezTo>
                  <a:cubicBezTo>
                    <a:pt x="6" y="45"/>
                    <a:pt x="7" y="45"/>
                    <a:pt x="7" y="45"/>
                  </a:cubicBezTo>
                  <a:cubicBezTo>
                    <a:pt x="9" y="45"/>
                    <a:pt x="18" y="41"/>
                    <a:pt x="18" y="42"/>
                  </a:cubicBezTo>
                  <a:cubicBezTo>
                    <a:pt x="16" y="47"/>
                    <a:pt x="18" y="51"/>
                    <a:pt x="18" y="56"/>
                  </a:cubicBezTo>
                  <a:cubicBezTo>
                    <a:pt x="18" y="56"/>
                    <a:pt x="19" y="56"/>
                    <a:pt x="19" y="56"/>
                  </a:cubicBezTo>
                  <a:cubicBezTo>
                    <a:pt x="20" y="55"/>
                    <a:pt x="24" y="49"/>
                    <a:pt x="26" y="53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8" y="53"/>
                    <a:pt x="31" y="51"/>
                    <a:pt x="32" y="50"/>
                  </a:cubicBezTo>
                  <a:cubicBezTo>
                    <a:pt x="32" y="48"/>
                    <a:pt x="33" y="46"/>
                    <a:pt x="33" y="44"/>
                  </a:cubicBezTo>
                  <a:cubicBezTo>
                    <a:pt x="33" y="41"/>
                    <a:pt x="35" y="44"/>
                    <a:pt x="37" y="45"/>
                  </a:cubicBezTo>
                  <a:cubicBezTo>
                    <a:pt x="40" y="47"/>
                    <a:pt x="45" y="46"/>
                    <a:pt x="49" y="47"/>
                  </a:cubicBezTo>
                  <a:cubicBezTo>
                    <a:pt x="51" y="47"/>
                    <a:pt x="50" y="47"/>
                    <a:pt x="52" y="46"/>
                  </a:cubicBezTo>
                  <a:cubicBezTo>
                    <a:pt x="57" y="43"/>
                    <a:pt x="59" y="45"/>
                    <a:pt x="62" y="46"/>
                  </a:cubicBezTo>
                  <a:cubicBezTo>
                    <a:pt x="63" y="46"/>
                    <a:pt x="63" y="45"/>
                    <a:pt x="63" y="45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854"/>
            <p:cNvSpPr/>
            <p:nvPr/>
          </p:nvSpPr>
          <p:spPr bwMode="auto">
            <a:xfrm>
              <a:off x="7350126" y="2927350"/>
              <a:ext cx="200025" cy="187325"/>
            </a:xfrm>
            <a:custGeom>
              <a:avLst/>
              <a:gdLst>
                <a:gd name="T0" fmla="*/ 45 w 47"/>
                <a:gd name="T1" fmla="*/ 15 h 44"/>
                <a:gd name="T2" fmla="*/ 35 w 47"/>
                <a:gd name="T3" fmla="*/ 20 h 44"/>
                <a:gd name="T4" fmla="*/ 32 w 47"/>
                <a:gd name="T5" fmla="*/ 20 h 44"/>
                <a:gd name="T6" fmla="*/ 37 w 47"/>
                <a:gd name="T7" fmla="*/ 8 h 44"/>
                <a:gd name="T8" fmla="*/ 37 w 47"/>
                <a:gd name="T9" fmla="*/ 8 h 44"/>
                <a:gd name="T10" fmla="*/ 27 w 47"/>
                <a:gd name="T11" fmla="*/ 19 h 44"/>
                <a:gd name="T12" fmla="*/ 27 w 47"/>
                <a:gd name="T13" fmla="*/ 15 h 44"/>
                <a:gd name="T14" fmla="*/ 28 w 47"/>
                <a:gd name="T15" fmla="*/ 10 h 44"/>
                <a:gd name="T16" fmla="*/ 31 w 47"/>
                <a:gd name="T17" fmla="*/ 1 h 44"/>
                <a:gd name="T18" fmla="*/ 31 w 47"/>
                <a:gd name="T19" fmla="*/ 1 h 44"/>
                <a:gd name="T20" fmla="*/ 22 w 47"/>
                <a:gd name="T21" fmla="*/ 13 h 44"/>
                <a:gd name="T22" fmla="*/ 19 w 47"/>
                <a:gd name="T23" fmla="*/ 6 h 44"/>
                <a:gd name="T24" fmla="*/ 18 w 47"/>
                <a:gd name="T25" fmla="*/ 6 h 44"/>
                <a:gd name="T26" fmla="*/ 21 w 47"/>
                <a:gd name="T27" fmla="*/ 22 h 44"/>
                <a:gd name="T28" fmla="*/ 7 w 47"/>
                <a:gd name="T29" fmla="*/ 14 h 44"/>
                <a:gd name="T30" fmla="*/ 6 w 47"/>
                <a:gd name="T31" fmla="*/ 14 h 44"/>
                <a:gd name="T32" fmla="*/ 15 w 47"/>
                <a:gd name="T33" fmla="*/ 24 h 44"/>
                <a:gd name="T34" fmla="*/ 7 w 47"/>
                <a:gd name="T35" fmla="*/ 26 h 44"/>
                <a:gd name="T36" fmla="*/ 0 w 47"/>
                <a:gd name="T37" fmla="*/ 30 h 44"/>
                <a:gd name="T38" fmla="*/ 1 w 47"/>
                <a:gd name="T39" fmla="*/ 31 h 44"/>
                <a:gd name="T40" fmla="*/ 10 w 47"/>
                <a:gd name="T41" fmla="*/ 30 h 44"/>
                <a:gd name="T42" fmla="*/ 12 w 47"/>
                <a:gd name="T43" fmla="*/ 29 h 44"/>
                <a:gd name="T44" fmla="*/ 11 w 47"/>
                <a:gd name="T45" fmla="*/ 30 h 44"/>
                <a:gd name="T46" fmla="*/ 11 w 47"/>
                <a:gd name="T47" fmla="*/ 31 h 44"/>
                <a:gd name="T48" fmla="*/ 8 w 47"/>
                <a:gd name="T49" fmla="*/ 39 h 44"/>
                <a:gd name="T50" fmla="*/ 9 w 47"/>
                <a:gd name="T51" fmla="*/ 43 h 44"/>
                <a:gd name="T52" fmla="*/ 10 w 47"/>
                <a:gd name="T53" fmla="*/ 43 h 44"/>
                <a:gd name="T54" fmla="*/ 13 w 47"/>
                <a:gd name="T55" fmla="*/ 36 h 44"/>
                <a:gd name="T56" fmla="*/ 16 w 47"/>
                <a:gd name="T57" fmla="*/ 39 h 44"/>
                <a:gd name="T58" fmla="*/ 17 w 47"/>
                <a:gd name="T59" fmla="*/ 39 h 44"/>
                <a:gd name="T60" fmla="*/ 22 w 47"/>
                <a:gd name="T61" fmla="*/ 34 h 44"/>
                <a:gd name="T62" fmla="*/ 28 w 47"/>
                <a:gd name="T63" fmla="*/ 42 h 44"/>
                <a:gd name="T64" fmla="*/ 29 w 47"/>
                <a:gd name="T65" fmla="*/ 42 h 44"/>
                <a:gd name="T66" fmla="*/ 32 w 47"/>
                <a:gd name="T67" fmla="*/ 34 h 44"/>
                <a:gd name="T68" fmla="*/ 39 w 47"/>
                <a:gd name="T69" fmla="*/ 36 h 44"/>
                <a:gd name="T70" fmla="*/ 39 w 47"/>
                <a:gd name="T71" fmla="*/ 35 h 44"/>
                <a:gd name="T72" fmla="*/ 34 w 47"/>
                <a:gd name="T73" fmla="*/ 30 h 44"/>
                <a:gd name="T74" fmla="*/ 37 w 47"/>
                <a:gd name="T75" fmla="*/ 27 h 44"/>
                <a:gd name="T76" fmla="*/ 46 w 47"/>
                <a:gd name="T77" fmla="*/ 15 h 44"/>
                <a:gd name="T78" fmla="*/ 45 w 47"/>
                <a:gd name="T79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4">
                  <a:moveTo>
                    <a:pt x="45" y="15"/>
                  </a:moveTo>
                  <a:cubicBezTo>
                    <a:pt x="44" y="16"/>
                    <a:pt x="37" y="23"/>
                    <a:pt x="35" y="20"/>
                  </a:cubicBezTo>
                  <a:cubicBezTo>
                    <a:pt x="34" y="20"/>
                    <a:pt x="33" y="20"/>
                    <a:pt x="32" y="20"/>
                  </a:cubicBezTo>
                  <a:cubicBezTo>
                    <a:pt x="33" y="20"/>
                    <a:pt x="37" y="10"/>
                    <a:pt x="37" y="8"/>
                  </a:cubicBezTo>
                  <a:cubicBezTo>
                    <a:pt x="38" y="8"/>
                    <a:pt x="37" y="7"/>
                    <a:pt x="37" y="8"/>
                  </a:cubicBezTo>
                  <a:cubicBezTo>
                    <a:pt x="33" y="11"/>
                    <a:pt x="29" y="14"/>
                    <a:pt x="27" y="19"/>
                  </a:cubicBezTo>
                  <a:cubicBezTo>
                    <a:pt x="27" y="20"/>
                    <a:pt x="27" y="19"/>
                    <a:pt x="27" y="15"/>
                  </a:cubicBezTo>
                  <a:cubicBezTo>
                    <a:pt x="27" y="14"/>
                    <a:pt x="27" y="12"/>
                    <a:pt x="28" y="10"/>
                  </a:cubicBezTo>
                  <a:cubicBezTo>
                    <a:pt x="29" y="7"/>
                    <a:pt x="30" y="4"/>
                    <a:pt x="31" y="1"/>
                  </a:cubicBezTo>
                  <a:cubicBezTo>
                    <a:pt x="32" y="1"/>
                    <a:pt x="31" y="0"/>
                    <a:pt x="31" y="1"/>
                  </a:cubicBezTo>
                  <a:cubicBezTo>
                    <a:pt x="26" y="4"/>
                    <a:pt x="23" y="8"/>
                    <a:pt x="22" y="13"/>
                  </a:cubicBezTo>
                  <a:cubicBezTo>
                    <a:pt x="22" y="11"/>
                    <a:pt x="21" y="8"/>
                    <a:pt x="19" y="6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9" y="10"/>
                    <a:pt x="18" y="20"/>
                    <a:pt x="21" y="22"/>
                  </a:cubicBezTo>
                  <a:cubicBezTo>
                    <a:pt x="17" y="18"/>
                    <a:pt x="10" y="19"/>
                    <a:pt x="7" y="14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8" y="19"/>
                    <a:pt x="13" y="20"/>
                    <a:pt x="15" y="24"/>
                  </a:cubicBezTo>
                  <a:cubicBezTo>
                    <a:pt x="16" y="25"/>
                    <a:pt x="8" y="26"/>
                    <a:pt x="7" y="26"/>
                  </a:cubicBezTo>
                  <a:cubicBezTo>
                    <a:pt x="4" y="26"/>
                    <a:pt x="2" y="28"/>
                    <a:pt x="0" y="30"/>
                  </a:cubicBezTo>
                  <a:cubicBezTo>
                    <a:pt x="0" y="30"/>
                    <a:pt x="0" y="31"/>
                    <a:pt x="1" y="31"/>
                  </a:cubicBezTo>
                  <a:cubicBezTo>
                    <a:pt x="3" y="31"/>
                    <a:pt x="7" y="31"/>
                    <a:pt x="10" y="30"/>
                  </a:cubicBezTo>
                  <a:cubicBezTo>
                    <a:pt x="10" y="30"/>
                    <a:pt x="11" y="29"/>
                    <a:pt x="12" y="29"/>
                  </a:cubicBezTo>
                  <a:cubicBezTo>
                    <a:pt x="12" y="29"/>
                    <a:pt x="12" y="29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0" y="36"/>
                    <a:pt x="9" y="36"/>
                    <a:pt x="8" y="39"/>
                  </a:cubicBezTo>
                  <a:cubicBezTo>
                    <a:pt x="7" y="41"/>
                    <a:pt x="8" y="42"/>
                    <a:pt x="9" y="43"/>
                  </a:cubicBezTo>
                  <a:cubicBezTo>
                    <a:pt x="10" y="44"/>
                    <a:pt x="10" y="44"/>
                    <a:pt x="10" y="43"/>
                  </a:cubicBezTo>
                  <a:cubicBezTo>
                    <a:pt x="11" y="41"/>
                    <a:pt x="12" y="39"/>
                    <a:pt x="13" y="36"/>
                  </a:cubicBezTo>
                  <a:cubicBezTo>
                    <a:pt x="15" y="33"/>
                    <a:pt x="17" y="36"/>
                    <a:pt x="16" y="39"/>
                  </a:cubicBezTo>
                  <a:cubicBezTo>
                    <a:pt x="16" y="39"/>
                    <a:pt x="17" y="40"/>
                    <a:pt x="17" y="39"/>
                  </a:cubicBezTo>
                  <a:cubicBezTo>
                    <a:pt x="17" y="39"/>
                    <a:pt x="21" y="33"/>
                    <a:pt x="22" y="34"/>
                  </a:cubicBezTo>
                  <a:cubicBezTo>
                    <a:pt x="24" y="37"/>
                    <a:pt x="26" y="40"/>
                    <a:pt x="28" y="42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38"/>
                    <a:pt x="25" y="30"/>
                    <a:pt x="32" y="34"/>
                  </a:cubicBezTo>
                  <a:cubicBezTo>
                    <a:pt x="35" y="35"/>
                    <a:pt x="36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8" y="34"/>
                    <a:pt x="36" y="32"/>
                    <a:pt x="34" y="30"/>
                  </a:cubicBezTo>
                  <a:cubicBezTo>
                    <a:pt x="31" y="27"/>
                    <a:pt x="35" y="28"/>
                    <a:pt x="37" y="27"/>
                  </a:cubicBezTo>
                  <a:cubicBezTo>
                    <a:pt x="42" y="25"/>
                    <a:pt x="44" y="19"/>
                    <a:pt x="46" y="15"/>
                  </a:cubicBezTo>
                  <a:cubicBezTo>
                    <a:pt x="47" y="15"/>
                    <a:pt x="46" y="14"/>
                    <a:pt x="45" y="15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855"/>
            <p:cNvSpPr/>
            <p:nvPr/>
          </p:nvSpPr>
          <p:spPr bwMode="auto">
            <a:xfrm>
              <a:off x="7413626" y="3008313"/>
              <a:ext cx="63500" cy="42863"/>
            </a:xfrm>
            <a:custGeom>
              <a:avLst/>
              <a:gdLst>
                <a:gd name="T0" fmla="*/ 13 w 15"/>
                <a:gd name="T1" fmla="*/ 2 h 10"/>
                <a:gd name="T2" fmla="*/ 6 w 15"/>
                <a:gd name="T3" fmla="*/ 2 h 10"/>
                <a:gd name="T4" fmla="*/ 3 w 15"/>
                <a:gd name="T5" fmla="*/ 3 h 10"/>
                <a:gd name="T6" fmla="*/ 1 w 15"/>
                <a:gd name="T7" fmla="*/ 5 h 10"/>
                <a:gd name="T8" fmla="*/ 0 w 15"/>
                <a:gd name="T9" fmla="*/ 7 h 10"/>
                <a:gd name="T10" fmla="*/ 4 w 15"/>
                <a:gd name="T11" fmla="*/ 9 h 10"/>
                <a:gd name="T12" fmla="*/ 11 w 15"/>
                <a:gd name="T13" fmla="*/ 9 h 10"/>
                <a:gd name="T14" fmla="*/ 14 w 15"/>
                <a:gd name="T15" fmla="*/ 8 h 10"/>
                <a:gd name="T16" fmla="*/ 13 w 15"/>
                <a:gd name="T1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0">
                  <a:moveTo>
                    <a:pt x="13" y="2"/>
                  </a:moveTo>
                  <a:cubicBezTo>
                    <a:pt x="12" y="0"/>
                    <a:pt x="8" y="1"/>
                    <a:pt x="6" y="2"/>
                  </a:cubicBezTo>
                  <a:cubicBezTo>
                    <a:pt x="5" y="2"/>
                    <a:pt x="4" y="2"/>
                    <a:pt x="3" y="3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8"/>
                    <a:pt x="2" y="9"/>
                    <a:pt x="4" y="9"/>
                  </a:cubicBezTo>
                  <a:cubicBezTo>
                    <a:pt x="6" y="10"/>
                    <a:pt x="8" y="9"/>
                    <a:pt x="11" y="9"/>
                  </a:cubicBezTo>
                  <a:cubicBezTo>
                    <a:pt x="12" y="9"/>
                    <a:pt x="14" y="9"/>
                    <a:pt x="14" y="8"/>
                  </a:cubicBezTo>
                  <a:cubicBezTo>
                    <a:pt x="15" y="6"/>
                    <a:pt x="14" y="4"/>
                    <a:pt x="13" y="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856"/>
            <p:cNvSpPr/>
            <p:nvPr/>
          </p:nvSpPr>
          <p:spPr bwMode="auto">
            <a:xfrm>
              <a:off x="7423151" y="3021013"/>
              <a:ext cx="50800" cy="30163"/>
            </a:xfrm>
            <a:custGeom>
              <a:avLst/>
              <a:gdLst>
                <a:gd name="T0" fmla="*/ 9 w 12"/>
                <a:gd name="T1" fmla="*/ 0 h 7"/>
                <a:gd name="T2" fmla="*/ 5 w 12"/>
                <a:gd name="T3" fmla="*/ 2 h 7"/>
                <a:gd name="T4" fmla="*/ 3 w 12"/>
                <a:gd name="T5" fmla="*/ 2 h 7"/>
                <a:gd name="T6" fmla="*/ 2 w 12"/>
                <a:gd name="T7" fmla="*/ 3 h 7"/>
                <a:gd name="T8" fmla="*/ 1 w 12"/>
                <a:gd name="T9" fmla="*/ 4 h 7"/>
                <a:gd name="T10" fmla="*/ 1 w 12"/>
                <a:gd name="T11" fmla="*/ 3 h 7"/>
                <a:gd name="T12" fmla="*/ 0 w 12"/>
                <a:gd name="T13" fmla="*/ 3 h 7"/>
                <a:gd name="T14" fmla="*/ 0 w 12"/>
                <a:gd name="T15" fmla="*/ 4 h 7"/>
                <a:gd name="T16" fmla="*/ 0 w 12"/>
                <a:gd name="T17" fmla="*/ 4 h 7"/>
                <a:gd name="T18" fmla="*/ 1 w 12"/>
                <a:gd name="T19" fmla="*/ 5 h 7"/>
                <a:gd name="T20" fmla="*/ 1 w 12"/>
                <a:gd name="T21" fmla="*/ 5 h 7"/>
                <a:gd name="T22" fmla="*/ 4 w 12"/>
                <a:gd name="T23" fmla="*/ 6 h 7"/>
                <a:gd name="T24" fmla="*/ 7 w 12"/>
                <a:gd name="T25" fmla="*/ 4 h 7"/>
                <a:gd name="T26" fmla="*/ 12 w 12"/>
                <a:gd name="T27" fmla="*/ 6 h 7"/>
                <a:gd name="T28" fmla="*/ 12 w 12"/>
                <a:gd name="T29" fmla="*/ 5 h 7"/>
                <a:gd name="T30" fmla="*/ 9 w 12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7">
                  <a:moveTo>
                    <a:pt x="9" y="0"/>
                  </a:moveTo>
                  <a:cubicBezTo>
                    <a:pt x="7" y="0"/>
                    <a:pt x="7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9" y="4"/>
                    <a:pt x="10" y="5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3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857"/>
            <p:cNvSpPr/>
            <p:nvPr/>
          </p:nvSpPr>
          <p:spPr bwMode="auto">
            <a:xfrm>
              <a:off x="7435851" y="3016250"/>
              <a:ext cx="20638" cy="22225"/>
            </a:xfrm>
            <a:custGeom>
              <a:avLst/>
              <a:gdLst>
                <a:gd name="T0" fmla="*/ 5 w 5"/>
                <a:gd name="T1" fmla="*/ 1 h 5"/>
                <a:gd name="T2" fmla="*/ 4 w 5"/>
                <a:gd name="T3" fmla="*/ 1 h 5"/>
                <a:gd name="T4" fmla="*/ 2 w 5"/>
                <a:gd name="T5" fmla="*/ 0 h 5"/>
                <a:gd name="T6" fmla="*/ 2 w 5"/>
                <a:gd name="T7" fmla="*/ 1 h 5"/>
                <a:gd name="T8" fmla="*/ 2 w 5"/>
                <a:gd name="T9" fmla="*/ 1 h 5"/>
                <a:gd name="T10" fmla="*/ 1 w 5"/>
                <a:gd name="T11" fmla="*/ 2 h 5"/>
                <a:gd name="T12" fmla="*/ 0 w 5"/>
                <a:gd name="T13" fmla="*/ 3 h 5"/>
                <a:gd name="T14" fmla="*/ 0 w 5"/>
                <a:gd name="T15" fmla="*/ 4 h 5"/>
                <a:gd name="T16" fmla="*/ 1 w 5"/>
                <a:gd name="T17" fmla="*/ 5 h 5"/>
                <a:gd name="T18" fmla="*/ 1 w 5"/>
                <a:gd name="T19" fmla="*/ 5 h 5"/>
                <a:gd name="T20" fmla="*/ 5 w 5"/>
                <a:gd name="T21" fmla="*/ 3 h 5"/>
                <a:gd name="T22" fmla="*/ 5 w 5"/>
                <a:gd name="T23" fmla="*/ 2 h 5"/>
                <a:gd name="T24" fmla="*/ 5 w 5"/>
                <a:gd name="T2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3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858"/>
            <p:cNvSpPr/>
            <p:nvPr/>
          </p:nvSpPr>
          <p:spPr bwMode="auto">
            <a:xfrm>
              <a:off x="6369051" y="4371975"/>
              <a:ext cx="136525" cy="192088"/>
            </a:xfrm>
            <a:custGeom>
              <a:avLst/>
              <a:gdLst>
                <a:gd name="T0" fmla="*/ 28 w 32"/>
                <a:gd name="T1" fmla="*/ 15 h 45"/>
                <a:gd name="T2" fmla="*/ 26 w 32"/>
                <a:gd name="T3" fmla="*/ 8 h 45"/>
                <a:gd name="T4" fmla="*/ 26 w 32"/>
                <a:gd name="T5" fmla="*/ 7 h 45"/>
                <a:gd name="T6" fmla="*/ 25 w 32"/>
                <a:gd name="T7" fmla="*/ 5 h 45"/>
                <a:gd name="T8" fmla="*/ 25 w 32"/>
                <a:gd name="T9" fmla="*/ 5 h 45"/>
                <a:gd name="T10" fmla="*/ 12 w 32"/>
                <a:gd name="T11" fmla="*/ 11 h 45"/>
                <a:gd name="T12" fmla="*/ 6 w 32"/>
                <a:gd name="T13" fmla="*/ 18 h 45"/>
                <a:gd name="T14" fmla="*/ 1 w 32"/>
                <a:gd name="T15" fmla="*/ 21 h 45"/>
                <a:gd name="T16" fmla="*/ 13 w 32"/>
                <a:gd name="T17" fmla="*/ 41 h 45"/>
                <a:gd name="T18" fmla="*/ 13 w 32"/>
                <a:gd name="T19" fmla="*/ 40 h 45"/>
                <a:gd name="T20" fmla="*/ 10 w 32"/>
                <a:gd name="T21" fmla="*/ 30 h 45"/>
                <a:gd name="T22" fmla="*/ 14 w 32"/>
                <a:gd name="T23" fmla="*/ 26 h 45"/>
                <a:gd name="T24" fmla="*/ 17 w 32"/>
                <a:gd name="T25" fmla="*/ 23 h 45"/>
                <a:gd name="T26" fmla="*/ 27 w 32"/>
                <a:gd name="T27" fmla="*/ 21 h 45"/>
                <a:gd name="T28" fmla="*/ 28 w 32"/>
                <a:gd name="T29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45">
                  <a:moveTo>
                    <a:pt x="28" y="15"/>
                  </a:moveTo>
                  <a:cubicBezTo>
                    <a:pt x="27" y="13"/>
                    <a:pt x="24" y="11"/>
                    <a:pt x="26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0" y="0"/>
                    <a:pt x="14" y="10"/>
                    <a:pt x="12" y="11"/>
                  </a:cubicBezTo>
                  <a:cubicBezTo>
                    <a:pt x="9" y="13"/>
                    <a:pt x="10" y="17"/>
                    <a:pt x="6" y="18"/>
                  </a:cubicBezTo>
                  <a:cubicBezTo>
                    <a:pt x="4" y="18"/>
                    <a:pt x="2" y="19"/>
                    <a:pt x="1" y="21"/>
                  </a:cubicBezTo>
                  <a:cubicBezTo>
                    <a:pt x="0" y="26"/>
                    <a:pt x="5" y="45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7" y="38"/>
                    <a:pt x="9" y="34"/>
                    <a:pt x="10" y="30"/>
                  </a:cubicBezTo>
                  <a:cubicBezTo>
                    <a:pt x="10" y="27"/>
                    <a:pt x="11" y="27"/>
                    <a:pt x="14" y="26"/>
                  </a:cubicBezTo>
                  <a:cubicBezTo>
                    <a:pt x="15" y="26"/>
                    <a:pt x="17" y="24"/>
                    <a:pt x="17" y="23"/>
                  </a:cubicBezTo>
                  <a:cubicBezTo>
                    <a:pt x="17" y="17"/>
                    <a:pt x="24" y="21"/>
                    <a:pt x="27" y="21"/>
                  </a:cubicBezTo>
                  <a:cubicBezTo>
                    <a:pt x="32" y="22"/>
                    <a:pt x="29" y="17"/>
                    <a:pt x="28" y="15"/>
                  </a:cubicBezTo>
                  <a:close/>
                </a:path>
              </a:pathLst>
            </a:custGeom>
            <a:solidFill>
              <a:srgbClr val="35B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859"/>
            <p:cNvSpPr/>
            <p:nvPr/>
          </p:nvSpPr>
          <p:spPr bwMode="auto">
            <a:xfrm>
              <a:off x="6216651" y="4279900"/>
              <a:ext cx="327025" cy="276225"/>
            </a:xfrm>
            <a:custGeom>
              <a:avLst/>
              <a:gdLst>
                <a:gd name="T0" fmla="*/ 72 w 77"/>
                <a:gd name="T1" fmla="*/ 27 h 65"/>
                <a:gd name="T2" fmla="*/ 62 w 77"/>
                <a:gd name="T3" fmla="*/ 22 h 65"/>
                <a:gd name="T4" fmla="*/ 54 w 77"/>
                <a:gd name="T5" fmla="*/ 23 h 65"/>
                <a:gd name="T6" fmla="*/ 56 w 77"/>
                <a:gd name="T7" fmla="*/ 21 h 65"/>
                <a:gd name="T8" fmla="*/ 57 w 77"/>
                <a:gd name="T9" fmla="*/ 7 h 65"/>
                <a:gd name="T10" fmla="*/ 46 w 77"/>
                <a:gd name="T11" fmla="*/ 2 h 65"/>
                <a:gd name="T12" fmla="*/ 41 w 77"/>
                <a:gd name="T13" fmla="*/ 1 h 65"/>
                <a:gd name="T14" fmla="*/ 32 w 77"/>
                <a:gd name="T15" fmla="*/ 14 h 65"/>
                <a:gd name="T16" fmla="*/ 32 w 77"/>
                <a:gd name="T17" fmla="*/ 23 h 65"/>
                <a:gd name="T18" fmla="*/ 25 w 77"/>
                <a:gd name="T19" fmla="*/ 18 h 65"/>
                <a:gd name="T20" fmla="*/ 19 w 77"/>
                <a:gd name="T21" fmla="*/ 16 h 65"/>
                <a:gd name="T22" fmla="*/ 7 w 77"/>
                <a:gd name="T23" fmla="*/ 14 h 65"/>
                <a:gd name="T24" fmla="*/ 1 w 77"/>
                <a:gd name="T25" fmla="*/ 20 h 65"/>
                <a:gd name="T26" fmla="*/ 2 w 77"/>
                <a:gd name="T27" fmla="*/ 23 h 65"/>
                <a:gd name="T28" fmla="*/ 1 w 77"/>
                <a:gd name="T29" fmla="*/ 31 h 65"/>
                <a:gd name="T30" fmla="*/ 3 w 77"/>
                <a:gd name="T31" fmla="*/ 37 h 65"/>
                <a:gd name="T32" fmla="*/ 14 w 77"/>
                <a:gd name="T33" fmla="*/ 42 h 65"/>
                <a:gd name="T34" fmla="*/ 12 w 77"/>
                <a:gd name="T35" fmla="*/ 50 h 65"/>
                <a:gd name="T36" fmla="*/ 13 w 77"/>
                <a:gd name="T37" fmla="*/ 56 h 65"/>
                <a:gd name="T38" fmla="*/ 35 w 77"/>
                <a:gd name="T39" fmla="*/ 60 h 65"/>
                <a:gd name="T40" fmla="*/ 37 w 77"/>
                <a:gd name="T41" fmla="*/ 56 h 65"/>
                <a:gd name="T42" fmla="*/ 39 w 77"/>
                <a:gd name="T43" fmla="*/ 61 h 65"/>
                <a:gd name="T44" fmla="*/ 51 w 77"/>
                <a:gd name="T45" fmla="*/ 63 h 65"/>
                <a:gd name="T46" fmla="*/ 60 w 77"/>
                <a:gd name="T47" fmla="*/ 56 h 65"/>
                <a:gd name="T48" fmla="*/ 62 w 77"/>
                <a:gd name="T49" fmla="*/ 49 h 65"/>
                <a:gd name="T50" fmla="*/ 64 w 77"/>
                <a:gd name="T51" fmla="*/ 45 h 65"/>
                <a:gd name="T52" fmla="*/ 74 w 77"/>
                <a:gd name="T53" fmla="*/ 42 h 65"/>
                <a:gd name="T54" fmla="*/ 72 w 77"/>
                <a:gd name="T55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7" h="65">
                  <a:moveTo>
                    <a:pt x="72" y="27"/>
                  </a:moveTo>
                  <a:cubicBezTo>
                    <a:pt x="70" y="23"/>
                    <a:pt x="66" y="23"/>
                    <a:pt x="62" y="22"/>
                  </a:cubicBezTo>
                  <a:cubicBezTo>
                    <a:pt x="59" y="22"/>
                    <a:pt x="57" y="22"/>
                    <a:pt x="54" y="23"/>
                  </a:cubicBezTo>
                  <a:cubicBezTo>
                    <a:pt x="55" y="22"/>
                    <a:pt x="55" y="22"/>
                    <a:pt x="56" y="21"/>
                  </a:cubicBezTo>
                  <a:cubicBezTo>
                    <a:pt x="58" y="17"/>
                    <a:pt x="61" y="11"/>
                    <a:pt x="57" y="7"/>
                  </a:cubicBezTo>
                  <a:cubicBezTo>
                    <a:pt x="54" y="4"/>
                    <a:pt x="49" y="6"/>
                    <a:pt x="46" y="2"/>
                  </a:cubicBezTo>
                  <a:cubicBezTo>
                    <a:pt x="45" y="1"/>
                    <a:pt x="43" y="0"/>
                    <a:pt x="41" y="1"/>
                  </a:cubicBezTo>
                  <a:cubicBezTo>
                    <a:pt x="35" y="2"/>
                    <a:pt x="33" y="8"/>
                    <a:pt x="32" y="14"/>
                  </a:cubicBezTo>
                  <a:cubicBezTo>
                    <a:pt x="31" y="16"/>
                    <a:pt x="31" y="20"/>
                    <a:pt x="32" y="23"/>
                  </a:cubicBezTo>
                  <a:cubicBezTo>
                    <a:pt x="30" y="22"/>
                    <a:pt x="28" y="20"/>
                    <a:pt x="25" y="18"/>
                  </a:cubicBezTo>
                  <a:cubicBezTo>
                    <a:pt x="23" y="17"/>
                    <a:pt x="21" y="16"/>
                    <a:pt x="19" y="16"/>
                  </a:cubicBezTo>
                  <a:cubicBezTo>
                    <a:pt x="15" y="16"/>
                    <a:pt x="11" y="14"/>
                    <a:pt x="7" y="14"/>
                  </a:cubicBezTo>
                  <a:cubicBezTo>
                    <a:pt x="3" y="14"/>
                    <a:pt x="1" y="17"/>
                    <a:pt x="1" y="20"/>
                  </a:cubicBezTo>
                  <a:cubicBezTo>
                    <a:pt x="1" y="21"/>
                    <a:pt x="1" y="23"/>
                    <a:pt x="2" y="23"/>
                  </a:cubicBezTo>
                  <a:cubicBezTo>
                    <a:pt x="3" y="26"/>
                    <a:pt x="1" y="28"/>
                    <a:pt x="1" y="31"/>
                  </a:cubicBezTo>
                  <a:cubicBezTo>
                    <a:pt x="0" y="33"/>
                    <a:pt x="2" y="35"/>
                    <a:pt x="3" y="37"/>
                  </a:cubicBezTo>
                  <a:cubicBezTo>
                    <a:pt x="6" y="40"/>
                    <a:pt x="10" y="42"/>
                    <a:pt x="14" y="42"/>
                  </a:cubicBezTo>
                  <a:cubicBezTo>
                    <a:pt x="14" y="42"/>
                    <a:pt x="12" y="49"/>
                    <a:pt x="12" y="50"/>
                  </a:cubicBezTo>
                  <a:cubicBezTo>
                    <a:pt x="11" y="52"/>
                    <a:pt x="12" y="54"/>
                    <a:pt x="13" y="56"/>
                  </a:cubicBezTo>
                  <a:cubicBezTo>
                    <a:pt x="16" y="64"/>
                    <a:pt x="29" y="65"/>
                    <a:pt x="35" y="60"/>
                  </a:cubicBezTo>
                  <a:cubicBezTo>
                    <a:pt x="36" y="59"/>
                    <a:pt x="37" y="57"/>
                    <a:pt x="37" y="56"/>
                  </a:cubicBezTo>
                  <a:cubicBezTo>
                    <a:pt x="37" y="57"/>
                    <a:pt x="38" y="60"/>
                    <a:pt x="39" y="61"/>
                  </a:cubicBezTo>
                  <a:cubicBezTo>
                    <a:pt x="42" y="65"/>
                    <a:pt x="47" y="64"/>
                    <a:pt x="51" y="63"/>
                  </a:cubicBezTo>
                  <a:cubicBezTo>
                    <a:pt x="56" y="63"/>
                    <a:pt x="58" y="60"/>
                    <a:pt x="60" y="56"/>
                  </a:cubicBezTo>
                  <a:cubicBezTo>
                    <a:pt x="61" y="54"/>
                    <a:pt x="61" y="51"/>
                    <a:pt x="62" y="49"/>
                  </a:cubicBezTo>
                  <a:cubicBezTo>
                    <a:pt x="62" y="46"/>
                    <a:pt x="61" y="44"/>
                    <a:pt x="64" y="45"/>
                  </a:cubicBezTo>
                  <a:cubicBezTo>
                    <a:pt x="68" y="47"/>
                    <a:pt x="72" y="45"/>
                    <a:pt x="74" y="42"/>
                  </a:cubicBezTo>
                  <a:cubicBezTo>
                    <a:pt x="77" y="38"/>
                    <a:pt x="74" y="31"/>
                    <a:pt x="72" y="27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860"/>
            <p:cNvSpPr/>
            <p:nvPr/>
          </p:nvSpPr>
          <p:spPr bwMode="auto">
            <a:xfrm>
              <a:off x="6356351" y="4333875"/>
              <a:ext cx="9525" cy="42863"/>
            </a:xfrm>
            <a:custGeom>
              <a:avLst/>
              <a:gdLst>
                <a:gd name="T0" fmla="*/ 1 w 2"/>
                <a:gd name="T1" fmla="*/ 1 h 10"/>
                <a:gd name="T2" fmla="*/ 1 w 2"/>
                <a:gd name="T3" fmla="*/ 10 h 10"/>
                <a:gd name="T4" fmla="*/ 2 w 2"/>
                <a:gd name="T5" fmla="*/ 1 h 10"/>
                <a:gd name="T6" fmla="*/ 1 w 2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1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2" y="8"/>
                    <a:pt x="1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861"/>
            <p:cNvSpPr/>
            <p:nvPr/>
          </p:nvSpPr>
          <p:spPr bwMode="auto">
            <a:xfrm>
              <a:off x="6356351" y="4376738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DC2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862"/>
            <p:cNvSpPr/>
            <p:nvPr/>
          </p:nvSpPr>
          <p:spPr bwMode="auto">
            <a:xfrm>
              <a:off x="6216651" y="4338638"/>
              <a:ext cx="144463" cy="131763"/>
            </a:xfrm>
            <a:custGeom>
              <a:avLst/>
              <a:gdLst>
                <a:gd name="T0" fmla="*/ 33 w 34"/>
                <a:gd name="T1" fmla="*/ 14 h 31"/>
                <a:gd name="T2" fmla="*/ 31 w 34"/>
                <a:gd name="T3" fmla="*/ 11 h 31"/>
                <a:gd name="T4" fmla="*/ 31 w 34"/>
                <a:gd name="T5" fmla="*/ 10 h 31"/>
                <a:gd name="T6" fmla="*/ 30 w 34"/>
                <a:gd name="T7" fmla="*/ 10 h 31"/>
                <a:gd name="T8" fmla="*/ 28 w 34"/>
                <a:gd name="T9" fmla="*/ 7 h 31"/>
                <a:gd name="T10" fmla="*/ 22 w 34"/>
                <a:gd name="T11" fmla="*/ 3 h 31"/>
                <a:gd name="T12" fmla="*/ 11 w 34"/>
                <a:gd name="T13" fmla="*/ 2 h 31"/>
                <a:gd name="T14" fmla="*/ 2 w 34"/>
                <a:gd name="T15" fmla="*/ 2 h 31"/>
                <a:gd name="T16" fmla="*/ 1 w 34"/>
                <a:gd name="T17" fmla="*/ 6 h 31"/>
                <a:gd name="T18" fmla="*/ 1 w 34"/>
                <a:gd name="T19" fmla="*/ 16 h 31"/>
                <a:gd name="T20" fmla="*/ 1 w 34"/>
                <a:gd name="T21" fmla="*/ 19 h 31"/>
                <a:gd name="T22" fmla="*/ 5 w 34"/>
                <a:gd name="T23" fmla="*/ 23 h 31"/>
                <a:gd name="T24" fmla="*/ 15 w 34"/>
                <a:gd name="T25" fmla="*/ 30 h 31"/>
                <a:gd name="T26" fmla="*/ 16 w 34"/>
                <a:gd name="T27" fmla="*/ 30 h 31"/>
                <a:gd name="T28" fmla="*/ 26 w 34"/>
                <a:gd name="T29" fmla="*/ 26 h 31"/>
                <a:gd name="T30" fmla="*/ 29 w 34"/>
                <a:gd name="T31" fmla="*/ 25 h 31"/>
                <a:gd name="T32" fmla="*/ 33 w 34"/>
                <a:gd name="T33" fmla="*/ 15 h 31"/>
                <a:gd name="T34" fmla="*/ 33 w 34"/>
                <a:gd name="T3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1">
                  <a:moveTo>
                    <a:pt x="33" y="14"/>
                  </a:moveTo>
                  <a:cubicBezTo>
                    <a:pt x="33" y="13"/>
                    <a:pt x="32" y="12"/>
                    <a:pt x="31" y="11"/>
                  </a:cubicBezTo>
                  <a:cubicBezTo>
                    <a:pt x="31" y="11"/>
                    <a:pt x="31" y="11"/>
                    <a:pt x="31" y="10"/>
                  </a:cubicBezTo>
                  <a:cubicBezTo>
                    <a:pt x="31" y="10"/>
                    <a:pt x="30" y="10"/>
                    <a:pt x="30" y="10"/>
                  </a:cubicBezTo>
                  <a:cubicBezTo>
                    <a:pt x="29" y="9"/>
                    <a:pt x="29" y="8"/>
                    <a:pt x="28" y="7"/>
                  </a:cubicBezTo>
                  <a:cubicBezTo>
                    <a:pt x="27" y="5"/>
                    <a:pt x="24" y="4"/>
                    <a:pt x="22" y="3"/>
                  </a:cubicBezTo>
                  <a:cubicBezTo>
                    <a:pt x="18" y="2"/>
                    <a:pt x="15" y="2"/>
                    <a:pt x="11" y="2"/>
                  </a:cubicBezTo>
                  <a:cubicBezTo>
                    <a:pt x="9" y="2"/>
                    <a:pt x="4" y="0"/>
                    <a:pt x="2" y="2"/>
                  </a:cubicBezTo>
                  <a:cubicBezTo>
                    <a:pt x="1" y="3"/>
                    <a:pt x="0" y="5"/>
                    <a:pt x="1" y="6"/>
                  </a:cubicBezTo>
                  <a:cubicBezTo>
                    <a:pt x="1" y="10"/>
                    <a:pt x="2" y="12"/>
                    <a:pt x="1" y="16"/>
                  </a:cubicBezTo>
                  <a:cubicBezTo>
                    <a:pt x="1" y="17"/>
                    <a:pt x="1" y="18"/>
                    <a:pt x="1" y="19"/>
                  </a:cubicBezTo>
                  <a:cubicBezTo>
                    <a:pt x="1" y="21"/>
                    <a:pt x="3" y="22"/>
                    <a:pt x="5" y="23"/>
                  </a:cubicBezTo>
                  <a:cubicBezTo>
                    <a:pt x="7" y="25"/>
                    <a:pt x="15" y="27"/>
                    <a:pt x="15" y="30"/>
                  </a:cubicBezTo>
                  <a:cubicBezTo>
                    <a:pt x="15" y="30"/>
                    <a:pt x="15" y="31"/>
                    <a:pt x="16" y="30"/>
                  </a:cubicBezTo>
                  <a:cubicBezTo>
                    <a:pt x="20" y="29"/>
                    <a:pt x="21" y="25"/>
                    <a:pt x="26" y="26"/>
                  </a:cubicBezTo>
                  <a:cubicBezTo>
                    <a:pt x="27" y="27"/>
                    <a:pt x="29" y="25"/>
                    <a:pt x="29" y="25"/>
                  </a:cubicBezTo>
                  <a:cubicBezTo>
                    <a:pt x="32" y="21"/>
                    <a:pt x="34" y="18"/>
                    <a:pt x="33" y="15"/>
                  </a:cubicBezTo>
                  <a:cubicBezTo>
                    <a:pt x="33" y="14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863"/>
            <p:cNvSpPr/>
            <p:nvPr/>
          </p:nvSpPr>
          <p:spPr bwMode="auto">
            <a:xfrm>
              <a:off x="6229351" y="4346575"/>
              <a:ext cx="25400" cy="39688"/>
            </a:xfrm>
            <a:custGeom>
              <a:avLst/>
              <a:gdLst>
                <a:gd name="T0" fmla="*/ 5 w 6"/>
                <a:gd name="T1" fmla="*/ 0 h 9"/>
                <a:gd name="T2" fmla="*/ 5 w 6"/>
                <a:gd name="T3" fmla="*/ 0 h 9"/>
                <a:gd name="T4" fmla="*/ 5 w 6"/>
                <a:gd name="T5" fmla="*/ 0 h 9"/>
                <a:gd name="T6" fmla="*/ 5 w 6"/>
                <a:gd name="T7" fmla="*/ 0 h 9"/>
                <a:gd name="T8" fmla="*/ 2 w 6"/>
                <a:gd name="T9" fmla="*/ 1 h 9"/>
                <a:gd name="T10" fmla="*/ 2 w 6"/>
                <a:gd name="T11" fmla="*/ 2 h 9"/>
                <a:gd name="T12" fmla="*/ 0 w 6"/>
                <a:gd name="T13" fmla="*/ 5 h 9"/>
                <a:gd name="T14" fmla="*/ 1 w 6"/>
                <a:gd name="T15" fmla="*/ 9 h 9"/>
                <a:gd name="T16" fmla="*/ 1 w 6"/>
                <a:gd name="T17" fmla="*/ 9 h 9"/>
                <a:gd name="T18" fmla="*/ 2 w 6"/>
                <a:gd name="T19" fmla="*/ 7 h 9"/>
                <a:gd name="T20" fmla="*/ 4 w 6"/>
                <a:gd name="T21" fmla="*/ 4 h 9"/>
                <a:gd name="T22" fmla="*/ 5 w 6"/>
                <a:gd name="T23" fmla="*/ 0 h 9"/>
                <a:gd name="T24" fmla="*/ 5 w 6"/>
                <a:gd name="T2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3"/>
                    <a:pt x="0" y="3"/>
                    <a:pt x="0" y="5"/>
                  </a:cubicBezTo>
                  <a:cubicBezTo>
                    <a:pt x="0" y="6"/>
                    <a:pt x="1" y="7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3" y="1"/>
                    <a:pt x="5" y="0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864"/>
            <p:cNvSpPr/>
            <p:nvPr/>
          </p:nvSpPr>
          <p:spPr bwMode="auto">
            <a:xfrm>
              <a:off x="6221413" y="4389438"/>
              <a:ext cx="25400" cy="50800"/>
            </a:xfrm>
            <a:custGeom>
              <a:avLst/>
              <a:gdLst>
                <a:gd name="T0" fmla="*/ 6 w 6"/>
                <a:gd name="T1" fmla="*/ 11 h 12"/>
                <a:gd name="T2" fmla="*/ 4 w 6"/>
                <a:gd name="T3" fmla="*/ 10 h 12"/>
                <a:gd name="T4" fmla="*/ 4 w 6"/>
                <a:gd name="T5" fmla="*/ 6 h 12"/>
                <a:gd name="T6" fmla="*/ 2 w 6"/>
                <a:gd name="T7" fmla="*/ 1 h 12"/>
                <a:gd name="T8" fmla="*/ 1 w 6"/>
                <a:gd name="T9" fmla="*/ 1 h 12"/>
                <a:gd name="T10" fmla="*/ 1 w 6"/>
                <a:gd name="T11" fmla="*/ 4 h 12"/>
                <a:gd name="T12" fmla="*/ 1 w 6"/>
                <a:gd name="T13" fmla="*/ 8 h 12"/>
                <a:gd name="T14" fmla="*/ 4 w 6"/>
                <a:gd name="T15" fmla="*/ 11 h 12"/>
                <a:gd name="T16" fmla="*/ 5 w 6"/>
                <a:gd name="T17" fmla="*/ 12 h 12"/>
                <a:gd name="T18" fmla="*/ 5 w 6"/>
                <a:gd name="T19" fmla="*/ 12 h 12"/>
                <a:gd name="T20" fmla="*/ 5 w 6"/>
                <a:gd name="T21" fmla="*/ 12 h 12"/>
                <a:gd name="T22" fmla="*/ 6 w 6"/>
                <a:gd name="T23" fmla="*/ 12 h 12"/>
                <a:gd name="T24" fmla="*/ 6 w 6"/>
                <a:gd name="T2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2">
                  <a:moveTo>
                    <a:pt x="6" y="11"/>
                  </a:moveTo>
                  <a:cubicBezTo>
                    <a:pt x="5" y="11"/>
                    <a:pt x="5" y="10"/>
                    <a:pt x="4" y="10"/>
                  </a:cubicBezTo>
                  <a:cubicBezTo>
                    <a:pt x="4" y="9"/>
                    <a:pt x="5" y="7"/>
                    <a:pt x="4" y="6"/>
                  </a:cubicBezTo>
                  <a:cubicBezTo>
                    <a:pt x="4" y="4"/>
                    <a:pt x="2" y="3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2" y="9"/>
                    <a:pt x="3" y="10"/>
                    <a:pt x="4" y="11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865"/>
            <p:cNvSpPr/>
            <p:nvPr/>
          </p:nvSpPr>
          <p:spPr bwMode="auto">
            <a:xfrm>
              <a:off x="6272213" y="4457700"/>
              <a:ext cx="20638" cy="73025"/>
            </a:xfrm>
            <a:custGeom>
              <a:avLst/>
              <a:gdLst>
                <a:gd name="T0" fmla="*/ 5 w 5"/>
                <a:gd name="T1" fmla="*/ 16 h 17"/>
                <a:gd name="T2" fmla="*/ 3 w 5"/>
                <a:gd name="T3" fmla="*/ 13 h 17"/>
                <a:gd name="T4" fmla="*/ 4 w 5"/>
                <a:gd name="T5" fmla="*/ 10 h 17"/>
                <a:gd name="T6" fmla="*/ 4 w 5"/>
                <a:gd name="T7" fmla="*/ 6 h 17"/>
                <a:gd name="T8" fmla="*/ 4 w 5"/>
                <a:gd name="T9" fmla="*/ 5 h 17"/>
                <a:gd name="T10" fmla="*/ 5 w 5"/>
                <a:gd name="T11" fmla="*/ 1 h 17"/>
                <a:gd name="T12" fmla="*/ 4 w 5"/>
                <a:gd name="T13" fmla="*/ 0 h 17"/>
                <a:gd name="T14" fmla="*/ 2 w 5"/>
                <a:gd name="T15" fmla="*/ 3 h 17"/>
                <a:gd name="T16" fmla="*/ 1 w 5"/>
                <a:gd name="T17" fmla="*/ 4 h 17"/>
                <a:gd name="T18" fmla="*/ 1 w 5"/>
                <a:gd name="T19" fmla="*/ 10 h 17"/>
                <a:gd name="T20" fmla="*/ 4 w 5"/>
                <a:gd name="T21" fmla="*/ 17 h 17"/>
                <a:gd name="T22" fmla="*/ 5 w 5"/>
                <a:gd name="T23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17">
                  <a:moveTo>
                    <a:pt x="5" y="16"/>
                  </a:moveTo>
                  <a:cubicBezTo>
                    <a:pt x="4" y="15"/>
                    <a:pt x="3" y="14"/>
                    <a:pt x="3" y="13"/>
                  </a:cubicBezTo>
                  <a:cubicBezTo>
                    <a:pt x="3" y="12"/>
                    <a:pt x="4" y="11"/>
                    <a:pt x="4" y="10"/>
                  </a:cubicBezTo>
                  <a:cubicBezTo>
                    <a:pt x="5" y="9"/>
                    <a:pt x="3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5" y="4"/>
                    <a:pt x="4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6"/>
                    <a:pt x="1" y="8"/>
                    <a:pt x="1" y="10"/>
                  </a:cubicBezTo>
                  <a:cubicBezTo>
                    <a:pt x="0" y="13"/>
                    <a:pt x="1" y="16"/>
                    <a:pt x="4" y="17"/>
                  </a:cubicBezTo>
                  <a:cubicBezTo>
                    <a:pt x="5" y="17"/>
                    <a:pt x="5" y="17"/>
                    <a:pt x="5" y="16"/>
                  </a:cubicBezTo>
                  <a:close/>
                </a:path>
              </a:pathLst>
            </a:custGeom>
            <a:solidFill>
              <a:srgbClr val="C5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866"/>
            <p:cNvSpPr/>
            <p:nvPr/>
          </p:nvSpPr>
          <p:spPr bwMode="auto">
            <a:xfrm>
              <a:off x="6356351" y="4333875"/>
              <a:ext cx="182563" cy="222250"/>
            </a:xfrm>
            <a:custGeom>
              <a:avLst/>
              <a:gdLst>
                <a:gd name="T0" fmla="*/ 39 w 43"/>
                <a:gd name="T1" fmla="*/ 16 h 52"/>
                <a:gd name="T2" fmla="*/ 39 w 43"/>
                <a:gd name="T3" fmla="*/ 16 h 52"/>
                <a:gd name="T4" fmla="*/ 37 w 43"/>
                <a:gd name="T5" fmla="*/ 24 h 52"/>
                <a:gd name="T6" fmla="*/ 36 w 43"/>
                <a:gd name="T7" fmla="*/ 25 h 52"/>
                <a:gd name="T8" fmla="*/ 29 w 43"/>
                <a:gd name="T9" fmla="*/ 25 h 52"/>
                <a:gd name="T10" fmla="*/ 24 w 43"/>
                <a:gd name="T11" fmla="*/ 19 h 52"/>
                <a:gd name="T12" fmla="*/ 32 w 43"/>
                <a:gd name="T13" fmla="*/ 16 h 52"/>
                <a:gd name="T14" fmla="*/ 32 w 43"/>
                <a:gd name="T15" fmla="*/ 15 h 52"/>
                <a:gd name="T16" fmla="*/ 31 w 43"/>
                <a:gd name="T17" fmla="*/ 12 h 52"/>
                <a:gd name="T18" fmla="*/ 31 w 43"/>
                <a:gd name="T19" fmla="*/ 11 h 52"/>
                <a:gd name="T20" fmla="*/ 24 w 43"/>
                <a:gd name="T21" fmla="*/ 10 h 52"/>
                <a:gd name="T22" fmla="*/ 22 w 43"/>
                <a:gd name="T23" fmla="*/ 8 h 52"/>
                <a:gd name="T24" fmla="*/ 24 w 43"/>
                <a:gd name="T25" fmla="*/ 5 h 52"/>
                <a:gd name="T26" fmla="*/ 24 w 43"/>
                <a:gd name="T27" fmla="*/ 5 h 52"/>
                <a:gd name="T28" fmla="*/ 11 w 43"/>
                <a:gd name="T29" fmla="*/ 14 h 52"/>
                <a:gd name="T30" fmla="*/ 9 w 43"/>
                <a:gd name="T31" fmla="*/ 8 h 52"/>
                <a:gd name="T32" fmla="*/ 10 w 43"/>
                <a:gd name="T33" fmla="*/ 7 h 52"/>
                <a:gd name="T34" fmla="*/ 12 w 43"/>
                <a:gd name="T35" fmla="*/ 2 h 52"/>
                <a:gd name="T36" fmla="*/ 13 w 43"/>
                <a:gd name="T37" fmla="*/ 1 h 52"/>
                <a:gd name="T38" fmla="*/ 12 w 43"/>
                <a:gd name="T39" fmla="*/ 1 h 52"/>
                <a:gd name="T40" fmla="*/ 11 w 43"/>
                <a:gd name="T41" fmla="*/ 2 h 52"/>
                <a:gd name="T42" fmla="*/ 10 w 43"/>
                <a:gd name="T43" fmla="*/ 3 h 52"/>
                <a:gd name="T44" fmla="*/ 8 w 43"/>
                <a:gd name="T45" fmla="*/ 4 h 52"/>
                <a:gd name="T46" fmla="*/ 7 w 43"/>
                <a:gd name="T47" fmla="*/ 5 h 52"/>
                <a:gd name="T48" fmla="*/ 6 w 43"/>
                <a:gd name="T49" fmla="*/ 6 h 52"/>
                <a:gd name="T50" fmla="*/ 5 w 43"/>
                <a:gd name="T51" fmla="*/ 8 h 52"/>
                <a:gd name="T52" fmla="*/ 5 w 43"/>
                <a:gd name="T53" fmla="*/ 9 h 52"/>
                <a:gd name="T54" fmla="*/ 5 w 43"/>
                <a:gd name="T55" fmla="*/ 9 h 52"/>
                <a:gd name="T56" fmla="*/ 5 w 43"/>
                <a:gd name="T57" fmla="*/ 9 h 52"/>
                <a:gd name="T58" fmla="*/ 4 w 43"/>
                <a:gd name="T59" fmla="*/ 11 h 52"/>
                <a:gd name="T60" fmla="*/ 4 w 43"/>
                <a:gd name="T61" fmla="*/ 11 h 52"/>
                <a:gd name="T62" fmla="*/ 5 w 43"/>
                <a:gd name="T63" fmla="*/ 12 h 52"/>
                <a:gd name="T64" fmla="*/ 5 w 43"/>
                <a:gd name="T65" fmla="*/ 13 h 52"/>
                <a:gd name="T66" fmla="*/ 6 w 43"/>
                <a:gd name="T67" fmla="*/ 18 h 52"/>
                <a:gd name="T68" fmla="*/ 5 w 43"/>
                <a:gd name="T69" fmla="*/ 19 h 52"/>
                <a:gd name="T70" fmla="*/ 4 w 43"/>
                <a:gd name="T71" fmla="*/ 19 h 52"/>
                <a:gd name="T72" fmla="*/ 1 w 43"/>
                <a:gd name="T73" fmla="*/ 27 h 52"/>
                <a:gd name="T74" fmla="*/ 2 w 43"/>
                <a:gd name="T75" fmla="*/ 34 h 52"/>
                <a:gd name="T76" fmla="*/ 3 w 43"/>
                <a:gd name="T77" fmla="*/ 43 h 52"/>
                <a:gd name="T78" fmla="*/ 3 w 43"/>
                <a:gd name="T79" fmla="*/ 43 h 52"/>
                <a:gd name="T80" fmla="*/ 7 w 43"/>
                <a:gd name="T81" fmla="*/ 47 h 52"/>
                <a:gd name="T82" fmla="*/ 10 w 43"/>
                <a:gd name="T83" fmla="*/ 50 h 52"/>
                <a:gd name="T84" fmla="*/ 19 w 43"/>
                <a:gd name="T85" fmla="*/ 50 h 52"/>
                <a:gd name="T86" fmla="*/ 18 w 43"/>
                <a:gd name="T87" fmla="*/ 49 h 52"/>
                <a:gd name="T88" fmla="*/ 6 w 43"/>
                <a:gd name="T89" fmla="*/ 42 h 52"/>
                <a:gd name="T90" fmla="*/ 5 w 43"/>
                <a:gd name="T91" fmla="*/ 36 h 52"/>
                <a:gd name="T92" fmla="*/ 14 w 43"/>
                <a:gd name="T93" fmla="*/ 32 h 52"/>
                <a:gd name="T94" fmla="*/ 15 w 43"/>
                <a:gd name="T95" fmla="*/ 31 h 52"/>
                <a:gd name="T96" fmla="*/ 13 w 43"/>
                <a:gd name="T97" fmla="*/ 29 h 52"/>
                <a:gd name="T98" fmla="*/ 16 w 43"/>
                <a:gd name="T99" fmla="*/ 28 h 52"/>
                <a:gd name="T100" fmla="*/ 22 w 43"/>
                <a:gd name="T101" fmla="*/ 29 h 52"/>
                <a:gd name="T102" fmla="*/ 27 w 43"/>
                <a:gd name="T103" fmla="*/ 39 h 52"/>
                <a:gd name="T104" fmla="*/ 28 w 43"/>
                <a:gd name="T105" fmla="*/ 39 h 52"/>
                <a:gd name="T106" fmla="*/ 28 w 43"/>
                <a:gd name="T107" fmla="*/ 35 h 52"/>
                <a:gd name="T108" fmla="*/ 33 w 43"/>
                <a:gd name="T109" fmla="*/ 32 h 52"/>
                <a:gd name="T110" fmla="*/ 38 w 43"/>
                <a:gd name="T111" fmla="*/ 31 h 52"/>
                <a:gd name="T112" fmla="*/ 39 w 43"/>
                <a:gd name="T113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" h="52">
                  <a:moveTo>
                    <a:pt x="39" y="16"/>
                  </a:moveTo>
                  <a:cubicBezTo>
                    <a:pt x="39" y="16"/>
                    <a:pt x="39" y="16"/>
                    <a:pt x="39" y="16"/>
                  </a:cubicBezTo>
                  <a:cubicBezTo>
                    <a:pt x="39" y="19"/>
                    <a:pt x="39" y="21"/>
                    <a:pt x="37" y="24"/>
                  </a:cubicBezTo>
                  <a:cubicBezTo>
                    <a:pt x="37" y="24"/>
                    <a:pt x="36" y="25"/>
                    <a:pt x="36" y="25"/>
                  </a:cubicBezTo>
                  <a:cubicBezTo>
                    <a:pt x="37" y="30"/>
                    <a:pt x="31" y="27"/>
                    <a:pt x="29" y="25"/>
                  </a:cubicBezTo>
                  <a:cubicBezTo>
                    <a:pt x="28" y="23"/>
                    <a:pt x="26" y="20"/>
                    <a:pt x="24" y="19"/>
                  </a:cubicBezTo>
                  <a:cubicBezTo>
                    <a:pt x="19" y="16"/>
                    <a:pt x="30" y="16"/>
                    <a:pt x="32" y="16"/>
                  </a:cubicBezTo>
                  <a:cubicBezTo>
                    <a:pt x="32" y="16"/>
                    <a:pt x="32" y="16"/>
                    <a:pt x="32" y="15"/>
                  </a:cubicBezTo>
                  <a:cubicBezTo>
                    <a:pt x="32" y="14"/>
                    <a:pt x="32" y="13"/>
                    <a:pt x="31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9" y="10"/>
                    <a:pt x="27" y="10"/>
                    <a:pt x="24" y="10"/>
                  </a:cubicBezTo>
                  <a:cubicBezTo>
                    <a:pt x="21" y="11"/>
                    <a:pt x="18" y="12"/>
                    <a:pt x="22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5" y="5"/>
                    <a:pt x="24" y="4"/>
                    <a:pt x="24" y="5"/>
                  </a:cubicBezTo>
                  <a:cubicBezTo>
                    <a:pt x="23" y="5"/>
                    <a:pt x="12" y="16"/>
                    <a:pt x="11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5"/>
                    <a:pt x="10" y="4"/>
                    <a:pt x="12" y="2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3" y="1"/>
                    <a:pt x="13" y="0"/>
                    <a:pt x="12" y="1"/>
                  </a:cubicBezTo>
                  <a:cubicBezTo>
                    <a:pt x="12" y="1"/>
                    <a:pt x="12" y="1"/>
                    <a:pt x="11" y="2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9" y="3"/>
                    <a:pt x="9" y="4"/>
                    <a:pt x="8" y="4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6"/>
                    <a:pt x="6" y="6"/>
                  </a:cubicBezTo>
                  <a:cubicBezTo>
                    <a:pt x="6" y="7"/>
                    <a:pt x="6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2"/>
                    <a:pt x="6" y="17"/>
                    <a:pt x="6" y="18"/>
                  </a:cubicBezTo>
                  <a:cubicBezTo>
                    <a:pt x="8" y="20"/>
                    <a:pt x="7" y="21"/>
                    <a:pt x="5" y="19"/>
                  </a:cubicBezTo>
                  <a:cubicBezTo>
                    <a:pt x="5" y="19"/>
                    <a:pt x="4" y="19"/>
                    <a:pt x="4" y="19"/>
                  </a:cubicBezTo>
                  <a:cubicBezTo>
                    <a:pt x="3" y="24"/>
                    <a:pt x="0" y="23"/>
                    <a:pt x="1" y="27"/>
                  </a:cubicBezTo>
                  <a:cubicBezTo>
                    <a:pt x="2" y="29"/>
                    <a:pt x="2" y="31"/>
                    <a:pt x="2" y="34"/>
                  </a:cubicBezTo>
                  <a:cubicBezTo>
                    <a:pt x="1" y="37"/>
                    <a:pt x="3" y="40"/>
                    <a:pt x="3" y="43"/>
                  </a:cubicBezTo>
                  <a:cubicBezTo>
                    <a:pt x="3" y="43"/>
                    <a:pt x="3" y="44"/>
                    <a:pt x="3" y="43"/>
                  </a:cubicBezTo>
                  <a:cubicBezTo>
                    <a:pt x="5" y="42"/>
                    <a:pt x="6" y="46"/>
                    <a:pt x="7" y="47"/>
                  </a:cubicBezTo>
                  <a:cubicBezTo>
                    <a:pt x="8" y="49"/>
                    <a:pt x="9" y="50"/>
                    <a:pt x="10" y="50"/>
                  </a:cubicBezTo>
                  <a:cubicBezTo>
                    <a:pt x="13" y="52"/>
                    <a:pt x="17" y="51"/>
                    <a:pt x="19" y="50"/>
                  </a:cubicBezTo>
                  <a:cubicBezTo>
                    <a:pt x="19" y="49"/>
                    <a:pt x="19" y="49"/>
                    <a:pt x="18" y="49"/>
                  </a:cubicBezTo>
                  <a:cubicBezTo>
                    <a:pt x="13" y="50"/>
                    <a:pt x="8" y="47"/>
                    <a:pt x="6" y="42"/>
                  </a:cubicBezTo>
                  <a:cubicBezTo>
                    <a:pt x="6" y="40"/>
                    <a:pt x="5" y="38"/>
                    <a:pt x="5" y="36"/>
                  </a:cubicBezTo>
                  <a:cubicBezTo>
                    <a:pt x="5" y="33"/>
                    <a:pt x="8" y="23"/>
                    <a:pt x="14" y="32"/>
                  </a:cubicBezTo>
                  <a:cubicBezTo>
                    <a:pt x="14" y="32"/>
                    <a:pt x="15" y="32"/>
                    <a:pt x="15" y="31"/>
                  </a:cubicBezTo>
                  <a:cubicBezTo>
                    <a:pt x="14" y="30"/>
                    <a:pt x="14" y="30"/>
                    <a:pt x="13" y="29"/>
                  </a:cubicBezTo>
                  <a:cubicBezTo>
                    <a:pt x="11" y="26"/>
                    <a:pt x="14" y="27"/>
                    <a:pt x="16" y="28"/>
                  </a:cubicBezTo>
                  <a:cubicBezTo>
                    <a:pt x="18" y="29"/>
                    <a:pt x="18" y="27"/>
                    <a:pt x="22" y="29"/>
                  </a:cubicBezTo>
                  <a:cubicBezTo>
                    <a:pt x="25" y="32"/>
                    <a:pt x="27" y="34"/>
                    <a:pt x="27" y="39"/>
                  </a:cubicBezTo>
                  <a:cubicBezTo>
                    <a:pt x="27" y="39"/>
                    <a:pt x="28" y="39"/>
                    <a:pt x="28" y="39"/>
                  </a:cubicBezTo>
                  <a:cubicBezTo>
                    <a:pt x="28" y="36"/>
                    <a:pt x="28" y="37"/>
                    <a:pt x="28" y="35"/>
                  </a:cubicBezTo>
                  <a:cubicBezTo>
                    <a:pt x="29" y="30"/>
                    <a:pt x="31" y="32"/>
                    <a:pt x="33" y="32"/>
                  </a:cubicBezTo>
                  <a:cubicBezTo>
                    <a:pt x="35" y="33"/>
                    <a:pt x="37" y="33"/>
                    <a:pt x="38" y="31"/>
                  </a:cubicBezTo>
                  <a:cubicBezTo>
                    <a:pt x="43" y="27"/>
                    <a:pt x="41" y="22"/>
                    <a:pt x="39" y="16"/>
                  </a:cubicBezTo>
                  <a:close/>
                </a:path>
              </a:pathLst>
            </a:custGeom>
            <a:solidFill>
              <a:srgbClr val="1DA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867"/>
            <p:cNvSpPr/>
            <p:nvPr/>
          </p:nvSpPr>
          <p:spPr bwMode="auto">
            <a:xfrm>
              <a:off x="6335713" y="4394200"/>
              <a:ext cx="73025" cy="55563"/>
            </a:xfrm>
            <a:custGeom>
              <a:avLst/>
              <a:gdLst>
                <a:gd name="T0" fmla="*/ 16 w 17"/>
                <a:gd name="T1" fmla="*/ 6 h 13"/>
                <a:gd name="T2" fmla="*/ 16 w 17"/>
                <a:gd name="T3" fmla="*/ 3 h 13"/>
                <a:gd name="T4" fmla="*/ 9 w 17"/>
                <a:gd name="T5" fmla="*/ 1 h 13"/>
                <a:gd name="T6" fmla="*/ 7 w 17"/>
                <a:gd name="T7" fmla="*/ 0 h 13"/>
                <a:gd name="T8" fmla="*/ 3 w 17"/>
                <a:gd name="T9" fmla="*/ 2 h 13"/>
                <a:gd name="T10" fmla="*/ 4 w 17"/>
                <a:gd name="T11" fmla="*/ 10 h 13"/>
                <a:gd name="T12" fmla="*/ 9 w 17"/>
                <a:gd name="T13" fmla="*/ 12 h 13"/>
                <a:gd name="T14" fmla="*/ 13 w 17"/>
                <a:gd name="T15" fmla="*/ 12 h 13"/>
                <a:gd name="T16" fmla="*/ 16 w 17"/>
                <a:gd name="T17" fmla="*/ 9 h 13"/>
                <a:gd name="T18" fmla="*/ 16 w 17"/>
                <a:gd name="T19" fmla="*/ 6 h 13"/>
                <a:gd name="T20" fmla="*/ 16 w 17"/>
                <a:gd name="T2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3">
                  <a:moveTo>
                    <a:pt x="16" y="6"/>
                  </a:moveTo>
                  <a:cubicBezTo>
                    <a:pt x="17" y="5"/>
                    <a:pt x="17" y="4"/>
                    <a:pt x="16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4"/>
                    <a:pt x="2" y="8"/>
                    <a:pt x="4" y="10"/>
                  </a:cubicBezTo>
                  <a:cubicBezTo>
                    <a:pt x="6" y="11"/>
                    <a:pt x="7" y="11"/>
                    <a:pt x="9" y="12"/>
                  </a:cubicBezTo>
                  <a:cubicBezTo>
                    <a:pt x="10" y="13"/>
                    <a:pt x="12" y="13"/>
                    <a:pt x="13" y="12"/>
                  </a:cubicBezTo>
                  <a:cubicBezTo>
                    <a:pt x="15" y="12"/>
                    <a:pt x="16" y="10"/>
                    <a:pt x="16" y="9"/>
                  </a:cubicBezTo>
                  <a:cubicBezTo>
                    <a:pt x="17" y="8"/>
                    <a:pt x="17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</a:path>
              </a:pathLst>
            </a:custGeom>
            <a:solidFill>
              <a:srgbClr val="EDD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868"/>
            <p:cNvSpPr/>
            <p:nvPr/>
          </p:nvSpPr>
          <p:spPr bwMode="auto">
            <a:xfrm>
              <a:off x="6335713" y="4402138"/>
              <a:ext cx="73025" cy="47625"/>
            </a:xfrm>
            <a:custGeom>
              <a:avLst/>
              <a:gdLst>
                <a:gd name="T0" fmla="*/ 16 w 17"/>
                <a:gd name="T1" fmla="*/ 3 h 11"/>
                <a:gd name="T2" fmla="*/ 13 w 17"/>
                <a:gd name="T3" fmla="*/ 3 h 11"/>
                <a:gd name="T4" fmla="*/ 13 w 17"/>
                <a:gd name="T5" fmla="*/ 4 h 11"/>
                <a:gd name="T6" fmla="*/ 10 w 17"/>
                <a:gd name="T7" fmla="*/ 4 h 11"/>
                <a:gd name="T8" fmla="*/ 10 w 17"/>
                <a:gd name="T9" fmla="*/ 3 h 11"/>
                <a:gd name="T10" fmla="*/ 7 w 17"/>
                <a:gd name="T11" fmla="*/ 2 h 11"/>
                <a:gd name="T12" fmla="*/ 3 w 17"/>
                <a:gd name="T13" fmla="*/ 1 h 11"/>
                <a:gd name="T14" fmla="*/ 3 w 17"/>
                <a:gd name="T15" fmla="*/ 5 h 11"/>
                <a:gd name="T16" fmla="*/ 4 w 17"/>
                <a:gd name="T17" fmla="*/ 6 h 11"/>
                <a:gd name="T18" fmla="*/ 8 w 17"/>
                <a:gd name="T19" fmla="*/ 8 h 11"/>
                <a:gd name="T20" fmla="*/ 15 w 17"/>
                <a:gd name="T21" fmla="*/ 9 h 11"/>
                <a:gd name="T22" fmla="*/ 16 w 17"/>
                <a:gd name="T2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1">
                  <a:moveTo>
                    <a:pt x="16" y="3"/>
                  </a:moveTo>
                  <a:cubicBezTo>
                    <a:pt x="15" y="1"/>
                    <a:pt x="14" y="2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9" y="2"/>
                    <a:pt x="8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2" y="2"/>
                    <a:pt x="0" y="4"/>
                    <a:pt x="3" y="5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7"/>
                    <a:pt x="7" y="8"/>
                    <a:pt x="8" y="8"/>
                  </a:cubicBezTo>
                  <a:cubicBezTo>
                    <a:pt x="10" y="9"/>
                    <a:pt x="13" y="11"/>
                    <a:pt x="15" y="9"/>
                  </a:cubicBezTo>
                  <a:cubicBezTo>
                    <a:pt x="16" y="7"/>
                    <a:pt x="17" y="4"/>
                    <a:pt x="16" y="3"/>
                  </a:cubicBezTo>
                  <a:close/>
                </a:path>
              </a:pathLst>
            </a:custGeom>
            <a:solidFill>
              <a:srgbClr val="EA9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869"/>
            <p:cNvSpPr/>
            <p:nvPr/>
          </p:nvSpPr>
          <p:spPr bwMode="auto">
            <a:xfrm>
              <a:off x="6365876" y="4411663"/>
              <a:ext cx="33338" cy="20638"/>
            </a:xfrm>
            <a:custGeom>
              <a:avLst/>
              <a:gdLst>
                <a:gd name="T0" fmla="*/ 3 w 8"/>
                <a:gd name="T1" fmla="*/ 1 h 5"/>
                <a:gd name="T2" fmla="*/ 3 w 8"/>
                <a:gd name="T3" fmla="*/ 0 h 5"/>
                <a:gd name="T4" fmla="*/ 2 w 8"/>
                <a:gd name="T5" fmla="*/ 0 h 5"/>
                <a:gd name="T6" fmla="*/ 1 w 8"/>
                <a:gd name="T7" fmla="*/ 0 h 5"/>
                <a:gd name="T8" fmla="*/ 1 w 8"/>
                <a:gd name="T9" fmla="*/ 0 h 5"/>
                <a:gd name="T10" fmla="*/ 1 w 8"/>
                <a:gd name="T11" fmla="*/ 2 h 5"/>
                <a:gd name="T12" fmla="*/ 1 w 8"/>
                <a:gd name="T13" fmla="*/ 3 h 5"/>
                <a:gd name="T14" fmla="*/ 1 w 8"/>
                <a:gd name="T15" fmla="*/ 3 h 5"/>
                <a:gd name="T16" fmla="*/ 4 w 8"/>
                <a:gd name="T17" fmla="*/ 5 h 5"/>
                <a:gd name="T18" fmla="*/ 6 w 8"/>
                <a:gd name="T19" fmla="*/ 5 h 5"/>
                <a:gd name="T20" fmla="*/ 3 w 8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5">
                  <a:moveTo>
                    <a:pt x="3" y="1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B37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870"/>
            <p:cNvSpPr/>
            <p:nvPr/>
          </p:nvSpPr>
          <p:spPr bwMode="auto">
            <a:xfrm>
              <a:off x="5813426" y="4402138"/>
              <a:ext cx="225425" cy="273050"/>
            </a:xfrm>
            <a:custGeom>
              <a:avLst/>
              <a:gdLst>
                <a:gd name="T0" fmla="*/ 41 w 53"/>
                <a:gd name="T1" fmla="*/ 43 h 64"/>
                <a:gd name="T2" fmla="*/ 33 w 53"/>
                <a:gd name="T3" fmla="*/ 36 h 64"/>
                <a:gd name="T4" fmla="*/ 30 w 53"/>
                <a:gd name="T5" fmla="*/ 35 h 64"/>
                <a:gd name="T6" fmla="*/ 34 w 53"/>
                <a:gd name="T7" fmla="*/ 34 h 64"/>
                <a:gd name="T8" fmla="*/ 46 w 53"/>
                <a:gd name="T9" fmla="*/ 30 h 64"/>
                <a:gd name="T10" fmla="*/ 41 w 53"/>
                <a:gd name="T11" fmla="*/ 13 h 64"/>
                <a:gd name="T12" fmla="*/ 30 w 53"/>
                <a:gd name="T13" fmla="*/ 14 h 64"/>
                <a:gd name="T14" fmla="*/ 25 w 53"/>
                <a:gd name="T15" fmla="*/ 15 h 64"/>
                <a:gd name="T16" fmla="*/ 25 w 53"/>
                <a:gd name="T17" fmla="*/ 9 h 64"/>
                <a:gd name="T18" fmla="*/ 6 w 53"/>
                <a:gd name="T19" fmla="*/ 2 h 64"/>
                <a:gd name="T20" fmla="*/ 4 w 53"/>
                <a:gd name="T21" fmla="*/ 25 h 64"/>
                <a:gd name="T22" fmla="*/ 5 w 53"/>
                <a:gd name="T23" fmla="*/ 34 h 64"/>
                <a:gd name="T24" fmla="*/ 9 w 53"/>
                <a:gd name="T25" fmla="*/ 39 h 64"/>
                <a:gd name="T26" fmla="*/ 18 w 53"/>
                <a:gd name="T27" fmla="*/ 48 h 64"/>
                <a:gd name="T28" fmla="*/ 37 w 53"/>
                <a:gd name="T29" fmla="*/ 60 h 64"/>
                <a:gd name="T30" fmla="*/ 41 w 53"/>
                <a:gd name="T31" fmla="*/ 4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64">
                  <a:moveTo>
                    <a:pt x="41" y="43"/>
                  </a:moveTo>
                  <a:cubicBezTo>
                    <a:pt x="39" y="40"/>
                    <a:pt x="36" y="38"/>
                    <a:pt x="33" y="36"/>
                  </a:cubicBezTo>
                  <a:cubicBezTo>
                    <a:pt x="32" y="36"/>
                    <a:pt x="31" y="35"/>
                    <a:pt x="30" y="35"/>
                  </a:cubicBezTo>
                  <a:cubicBezTo>
                    <a:pt x="31" y="35"/>
                    <a:pt x="32" y="35"/>
                    <a:pt x="34" y="34"/>
                  </a:cubicBezTo>
                  <a:cubicBezTo>
                    <a:pt x="38" y="34"/>
                    <a:pt x="43" y="33"/>
                    <a:pt x="46" y="30"/>
                  </a:cubicBezTo>
                  <a:cubicBezTo>
                    <a:pt x="53" y="24"/>
                    <a:pt x="47" y="16"/>
                    <a:pt x="41" y="13"/>
                  </a:cubicBezTo>
                  <a:cubicBezTo>
                    <a:pt x="37" y="11"/>
                    <a:pt x="34" y="12"/>
                    <a:pt x="30" y="14"/>
                  </a:cubicBezTo>
                  <a:cubicBezTo>
                    <a:pt x="29" y="15"/>
                    <a:pt x="26" y="20"/>
                    <a:pt x="25" y="15"/>
                  </a:cubicBezTo>
                  <a:cubicBezTo>
                    <a:pt x="25" y="13"/>
                    <a:pt x="25" y="11"/>
                    <a:pt x="25" y="9"/>
                  </a:cubicBezTo>
                  <a:cubicBezTo>
                    <a:pt x="23" y="2"/>
                    <a:pt x="12" y="0"/>
                    <a:pt x="6" y="2"/>
                  </a:cubicBezTo>
                  <a:cubicBezTo>
                    <a:pt x="0" y="5"/>
                    <a:pt x="2" y="18"/>
                    <a:pt x="4" y="25"/>
                  </a:cubicBezTo>
                  <a:cubicBezTo>
                    <a:pt x="4" y="28"/>
                    <a:pt x="5" y="31"/>
                    <a:pt x="5" y="34"/>
                  </a:cubicBezTo>
                  <a:cubicBezTo>
                    <a:pt x="6" y="36"/>
                    <a:pt x="8" y="37"/>
                    <a:pt x="9" y="39"/>
                  </a:cubicBezTo>
                  <a:cubicBezTo>
                    <a:pt x="12" y="42"/>
                    <a:pt x="15" y="44"/>
                    <a:pt x="18" y="48"/>
                  </a:cubicBezTo>
                  <a:cubicBezTo>
                    <a:pt x="22" y="55"/>
                    <a:pt x="27" y="64"/>
                    <a:pt x="37" y="60"/>
                  </a:cubicBezTo>
                  <a:cubicBezTo>
                    <a:pt x="44" y="57"/>
                    <a:pt x="47" y="49"/>
                    <a:pt x="41" y="43"/>
                  </a:cubicBezTo>
                  <a:close/>
                </a:path>
              </a:pathLst>
            </a:custGeom>
            <a:solidFill>
              <a:srgbClr val="81C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871"/>
            <p:cNvSpPr/>
            <p:nvPr/>
          </p:nvSpPr>
          <p:spPr bwMode="auto">
            <a:xfrm>
              <a:off x="5876926" y="4440238"/>
              <a:ext cx="106363" cy="103188"/>
            </a:xfrm>
            <a:custGeom>
              <a:avLst/>
              <a:gdLst>
                <a:gd name="T0" fmla="*/ 12 w 25"/>
                <a:gd name="T1" fmla="*/ 22 h 24"/>
                <a:gd name="T2" fmla="*/ 16 w 25"/>
                <a:gd name="T3" fmla="*/ 19 h 24"/>
                <a:gd name="T4" fmla="*/ 20 w 25"/>
                <a:gd name="T5" fmla="*/ 15 h 24"/>
                <a:gd name="T6" fmla="*/ 24 w 25"/>
                <a:gd name="T7" fmla="*/ 14 h 24"/>
                <a:gd name="T8" fmla="*/ 24 w 25"/>
                <a:gd name="T9" fmla="*/ 12 h 24"/>
                <a:gd name="T10" fmla="*/ 14 w 25"/>
                <a:gd name="T11" fmla="*/ 15 h 24"/>
                <a:gd name="T12" fmla="*/ 11 w 25"/>
                <a:gd name="T13" fmla="*/ 19 h 24"/>
                <a:gd name="T14" fmla="*/ 6 w 25"/>
                <a:gd name="T15" fmla="*/ 21 h 24"/>
                <a:gd name="T16" fmla="*/ 6 w 25"/>
                <a:gd name="T17" fmla="*/ 21 h 24"/>
                <a:gd name="T18" fmla="*/ 10 w 25"/>
                <a:gd name="T19" fmla="*/ 14 h 24"/>
                <a:gd name="T20" fmla="*/ 9 w 25"/>
                <a:gd name="T21" fmla="*/ 1 h 24"/>
                <a:gd name="T22" fmla="*/ 8 w 25"/>
                <a:gd name="T23" fmla="*/ 1 h 24"/>
                <a:gd name="T24" fmla="*/ 8 w 25"/>
                <a:gd name="T25" fmla="*/ 11 h 24"/>
                <a:gd name="T26" fmla="*/ 5 w 25"/>
                <a:gd name="T27" fmla="*/ 17 h 24"/>
                <a:gd name="T28" fmla="*/ 4 w 25"/>
                <a:gd name="T29" fmla="*/ 16 h 24"/>
                <a:gd name="T30" fmla="*/ 4 w 25"/>
                <a:gd name="T31" fmla="*/ 17 h 24"/>
                <a:gd name="T32" fmla="*/ 4 w 25"/>
                <a:gd name="T33" fmla="*/ 12 h 24"/>
                <a:gd name="T34" fmla="*/ 3 w 25"/>
                <a:gd name="T35" fmla="*/ 2 h 24"/>
                <a:gd name="T36" fmla="*/ 2 w 25"/>
                <a:gd name="T37" fmla="*/ 2 h 24"/>
                <a:gd name="T38" fmla="*/ 1 w 25"/>
                <a:gd name="T39" fmla="*/ 16 h 24"/>
                <a:gd name="T40" fmla="*/ 1 w 25"/>
                <a:gd name="T41" fmla="*/ 16 h 24"/>
                <a:gd name="T42" fmla="*/ 3 w 25"/>
                <a:gd name="T43" fmla="*/ 21 h 24"/>
                <a:gd name="T44" fmla="*/ 3 w 25"/>
                <a:gd name="T45" fmla="*/ 21 h 24"/>
                <a:gd name="T46" fmla="*/ 4 w 25"/>
                <a:gd name="T47" fmla="*/ 21 h 24"/>
                <a:gd name="T48" fmla="*/ 5 w 25"/>
                <a:gd name="T49" fmla="*/ 21 h 24"/>
                <a:gd name="T50" fmla="*/ 5 w 25"/>
                <a:gd name="T51" fmla="*/ 22 h 24"/>
                <a:gd name="T52" fmla="*/ 6 w 25"/>
                <a:gd name="T53" fmla="*/ 22 h 24"/>
                <a:gd name="T54" fmla="*/ 7 w 25"/>
                <a:gd name="T55" fmla="*/ 23 h 24"/>
                <a:gd name="T56" fmla="*/ 8 w 25"/>
                <a:gd name="T57" fmla="*/ 23 h 24"/>
                <a:gd name="T58" fmla="*/ 8 w 25"/>
                <a:gd name="T59" fmla="*/ 23 h 24"/>
                <a:gd name="T60" fmla="*/ 9 w 25"/>
                <a:gd name="T61" fmla="*/ 23 h 24"/>
                <a:gd name="T62" fmla="*/ 12 w 25"/>
                <a:gd name="T6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" h="24">
                  <a:moveTo>
                    <a:pt x="12" y="22"/>
                  </a:moveTo>
                  <a:cubicBezTo>
                    <a:pt x="14" y="21"/>
                    <a:pt x="15" y="20"/>
                    <a:pt x="16" y="19"/>
                  </a:cubicBezTo>
                  <a:cubicBezTo>
                    <a:pt x="18" y="17"/>
                    <a:pt x="17" y="17"/>
                    <a:pt x="20" y="15"/>
                  </a:cubicBezTo>
                  <a:cubicBezTo>
                    <a:pt x="21" y="14"/>
                    <a:pt x="23" y="14"/>
                    <a:pt x="24" y="14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1" y="12"/>
                    <a:pt x="17" y="14"/>
                    <a:pt x="14" y="15"/>
                  </a:cubicBezTo>
                  <a:cubicBezTo>
                    <a:pt x="13" y="16"/>
                    <a:pt x="12" y="18"/>
                    <a:pt x="11" y="19"/>
                  </a:cubicBezTo>
                  <a:cubicBezTo>
                    <a:pt x="9" y="21"/>
                    <a:pt x="8" y="22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8" y="20"/>
                    <a:pt x="9" y="16"/>
                    <a:pt x="10" y="14"/>
                  </a:cubicBezTo>
                  <a:cubicBezTo>
                    <a:pt x="11" y="10"/>
                    <a:pt x="10" y="5"/>
                    <a:pt x="9" y="1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8" y="4"/>
                    <a:pt x="8" y="7"/>
                    <a:pt x="8" y="11"/>
                  </a:cubicBezTo>
                  <a:cubicBezTo>
                    <a:pt x="7" y="13"/>
                    <a:pt x="6" y="15"/>
                    <a:pt x="5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5"/>
                    <a:pt x="4" y="13"/>
                    <a:pt x="4" y="12"/>
                  </a:cubicBezTo>
                  <a:cubicBezTo>
                    <a:pt x="4" y="9"/>
                    <a:pt x="3" y="6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7"/>
                    <a:pt x="1" y="11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8"/>
                    <a:pt x="1" y="19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7" y="23"/>
                    <a:pt x="7" y="23"/>
                    <a:pt x="8" y="23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2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872"/>
            <p:cNvSpPr/>
            <p:nvPr/>
          </p:nvSpPr>
          <p:spPr bwMode="auto">
            <a:xfrm>
              <a:off x="5894388" y="4546600"/>
              <a:ext cx="76200" cy="85725"/>
            </a:xfrm>
            <a:custGeom>
              <a:avLst/>
              <a:gdLst>
                <a:gd name="T0" fmla="*/ 17 w 18"/>
                <a:gd name="T1" fmla="*/ 18 h 20"/>
                <a:gd name="T2" fmla="*/ 6 w 18"/>
                <a:gd name="T3" fmla="*/ 3 h 20"/>
                <a:gd name="T4" fmla="*/ 5 w 18"/>
                <a:gd name="T5" fmla="*/ 1 h 20"/>
                <a:gd name="T6" fmla="*/ 5 w 18"/>
                <a:gd name="T7" fmla="*/ 1 h 20"/>
                <a:gd name="T8" fmla="*/ 5 w 18"/>
                <a:gd name="T9" fmla="*/ 0 h 20"/>
                <a:gd name="T10" fmla="*/ 4 w 18"/>
                <a:gd name="T11" fmla="*/ 1 h 20"/>
                <a:gd name="T12" fmla="*/ 4 w 18"/>
                <a:gd name="T13" fmla="*/ 1 h 20"/>
                <a:gd name="T14" fmla="*/ 1 w 18"/>
                <a:gd name="T15" fmla="*/ 12 h 20"/>
                <a:gd name="T16" fmla="*/ 12 w 18"/>
                <a:gd name="T17" fmla="*/ 20 h 20"/>
                <a:gd name="T18" fmla="*/ 13 w 18"/>
                <a:gd name="T19" fmla="*/ 19 h 20"/>
                <a:gd name="T20" fmla="*/ 9 w 18"/>
                <a:gd name="T21" fmla="*/ 15 h 20"/>
                <a:gd name="T22" fmla="*/ 4 w 18"/>
                <a:gd name="T23" fmla="*/ 9 h 20"/>
                <a:gd name="T24" fmla="*/ 5 w 18"/>
                <a:gd name="T25" fmla="*/ 6 h 20"/>
                <a:gd name="T26" fmla="*/ 5 w 18"/>
                <a:gd name="T27" fmla="*/ 4 h 20"/>
                <a:gd name="T28" fmla="*/ 8 w 18"/>
                <a:gd name="T29" fmla="*/ 10 h 20"/>
                <a:gd name="T30" fmla="*/ 12 w 18"/>
                <a:gd name="T31" fmla="*/ 11 h 20"/>
                <a:gd name="T32" fmla="*/ 16 w 18"/>
                <a:gd name="T33" fmla="*/ 18 h 20"/>
                <a:gd name="T34" fmla="*/ 17 w 18"/>
                <a:gd name="T35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20">
                  <a:moveTo>
                    <a:pt x="17" y="18"/>
                  </a:moveTo>
                  <a:cubicBezTo>
                    <a:pt x="18" y="12"/>
                    <a:pt x="13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5"/>
                    <a:pt x="0" y="8"/>
                    <a:pt x="1" y="12"/>
                  </a:cubicBezTo>
                  <a:cubicBezTo>
                    <a:pt x="2" y="17"/>
                    <a:pt x="8" y="18"/>
                    <a:pt x="12" y="20"/>
                  </a:cubicBezTo>
                  <a:cubicBezTo>
                    <a:pt x="12" y="20"/>
                    <a:pt x="13" y="20"/>
                    <a:pt x="13" y="19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6"/>
                    <a:pt x="7" y="9"/>
                    <a:pt x="8" y="10"/>
                  </a:cubicBezTo>
                  <a:cubicBezTo>
                    <a:pt x="9" y="11"/>
                    <a:pt x="11" y="11"/>
                    <a:pt x="12" y="11"/>
                  </a:cubicBezTo>
                  <a:cubicBezTo>
                    <a:pt x="15" y="12"/>
                    <a:pt x="16" y="16"/>
                    <a:pt x="16" y="18"/>
                  </a:cubicBezTo>
                  <a:cubicBezTo>
                    <a:pt x="16" y="19"/>
                    <a:pt x="17" y="19"/>
                    <a:pt x="17" y="18"/>
                  </a:cubicBezTo>
                  <a:close/>
                </a:path>
              </a:pathLst>
            </a:custGeom>
            <a:solidFill>
              <a:srgbClr val="5A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873"/>
            <p:cNvSpPr/>
            <p:nvPr/>
          </p:nvSpPr>
          <p:spPr bwMode="auto">
            <a:xfrm>
              <a:off x="5843588" y="4521200"/>
              <a:ext cx="76200" cy="60325"/>
            </a:xfrm>
            <a:custGeom>
              <a:avLst/>
              <a:gdLst>
                <a:gd name="T0" fmla="*/ 16 w 18"/>
                <a:gd name="T1" fmla="*/ 9 h 14"/>
                <a:gd name="T2" fmla="*/ 13 w 18"/>
                <a:gd name="T3" fmla="*/ 2 h 14"/>
                <a:gd name="T4" fmla="*/ 6 w 18"/>
                <a:gd name="T5" fmla="*/ 0 h 14"/>
                <a:gd name="T6" fmla="*/ 2 w 18"/>
                <a:gd name="T7" fmla="*/ 7 h 14"/>
                <a:gd name="T8" fmla="*/ 5 w 18"/>
                <a:gd name="T9" fmla="*/ 8 h 14"/>
                <a:gd name="T10" fmla="*/ 5 w 18"/>
                <a:gd name="T11" fmla="*/ 10 h 14"/>
                <a:gd name="T12" fmla="*/ 8 w 18"/>
                <a:gd name="T13" fmla="*/ 13 h 14"/>
                <a:gd name="T14" fmla="*/ 10 w 18"/>
                <a:gd name="T15" fmla="*/ 12 h 14"/>
                <a:gd name="T16" fmla="*/ 13 w 18"/>
                <a:gd name="T17" fmla="*/ 11 h 14"/>
                <a:gd name="T18" fmla="*/ 16 w 18"/>
                <a:gd name="T1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4">
                  <a:moveTo>
                    <a:pt x="16" y="9"/>
                  </a:moveTo>
                  <a:cubicBezTo>
                    <a:pt x="18" y="6"/>
                    <a:pt x="15" y="3"/>
                    <a:pt x="13" y="2"/>
                  </a:cubicBezTo>
                  <a:cubicBezTo>
                    <a:pt x="11" y="0"/>
                    <a:pt x="8" y="0"/>
                    <a:pt x="6" y="0"/>
                  </a:cubicBezTo>
                  <a:cubicBezTo>
                    <a:pt x="3" y="1"/>
                    <a:pt x="0" y="4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2"/>
                    <a:pt x="6" y="13"/>
                    <a:pt x="8" y="13"/>
                  </a:cubicBezTo>
                  <a:cubicBezTo>
                    <a:pt x="9" y="14"/>
                    <a:pt x="10" y="13"/>
                    <a:pt x="10" y="12"/>
                  </a:cubicBezTo>
                  <a:cubicBezTo>
                    <a:pt x="11" y="12"/>
                    <a:pt x="12" y="12"/>
                    <a:pt x="13" y="11"/>
                  </a:cubicBezTo>
                  <a:cubicBezTo>
                    <a:pt x="14" y="11"/>
                    <a:pt x="15" y="10"/>
                    <a:pt x="16" y="9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874"/>
            <p:cNvSpPr/>
            <p:nvPr/>
          </p:nvSpPr>
          <p:spPr bwMode="auto">
            <a:xfrm>
              <a:off x="5868988" y="4533900"/>
              <a:ext cx="46038" cy="42863"/>
            </a:xfrm>
            <a:custGeom>
              <a:avLst/>
              <a:gdLst>
                <a:gd name="T0" fmla="*/ 10 w 11"/>
                <a:gd name="T1" fmla="*/ 6 h 10"/>
                <a:gd name="T2" fmla="*/ 9 w 11"/>
                <a:gd name="T3" fmla="*/ 2 h 10"/>
                <a:gd name="T4" fmla="*/ 2 w 11"/>
                <a:gd name="T5" fmla="*/ 1 h 10"/>
                <a:gd name="T6" fmla="*/ 1 w 11"/>
                <a:gd name="T7" fmla="*/ 6 h 10"/>
                <a:gd name="T8" fmla="*/ 1 w 11"/>
                <a:gd name="T9" fmla="*/ 7 h 10"/>
                <a:gd name="T10" fmla="*/ 1 w 11"/>
                <a:gd name="T11" fmla="*/ 8 h 10"/>
                <a:gd name="T12" fmla="*/ 8 w 11"/>
                <a:gd name="T13" fmla="*/ 8 h 10"/>
                <a:gd name="T14" fmla="*/ 10 w 11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1" y="4"/>
                    <a:pt x="10" y="3"/>
                    <a:pt x="9" y="2"/>
                  </a:cubicBezTo>
                  <a:cubicBezTo>
                    <a:pt x="7" y="1"/>
                    <a:pt x="4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10"/>
                    <a:pt x="8" y="8"/>
                  </a:cubicBezTo>
                  <a:cubicBezTo>
                    <a:pt x="9" y="7"/>
                    <a:pt x="10" y="7"/>
                    <a:pt x="10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875"/>
            <p:cNvSpPr/>
            <p:nvPr/>
          </p:nvSpPr>
          <p:spPr bwMode="auto">
            <a:xfrm>
              <a:off x="5861051" y="4533900"/>
              <a:ext cx="28575" cy="25400"/>
            </a:xfrm>
            <a:custGeom>
              <a:avLst/>
              <a:gdLst>
                <a:gd name="T0" fmla="*/ 7 w 7"/>
                <a:gd name="T1" fmla="*/ 3 h 6"/>
                <a:gd name="T2" fmla="*/ 7 w 7"/>
                <a:gd name="T3" fmla="*/ 3 h 6"/>
                <a:gd name="T4" fmla="*/ 3 w 7"/>
                <a:gd name="T5" fmla="*/ 1 h 6"/>
                <a:gd name="T6" fmla="*/ 2 w 7"/>
                <a:gd name="T7" fmla="*/ 0 h 6"/>
                <a:gd name="T8" fmla="*/ 1 w 7"/>
                <a:gd name="T9" fmla="*/ 0 h 6"/>
                <a:gd name="T10" fmla="*/ 5 w 7"/>
                <a:gd name="T11" fmla="*/ 4 h 6"/>
                <a:gd name="T12" fmla="*/ 5 w 7"/>
                <a:gd name="T13" fmla="*/ 5 h 6"/>
                <a:gd name="T14" fmla="*/ 6 w 7"/>
                <a:gd name="T15" fmla="*/ 5 h 6"/>
                <a:gd name="T16" fmla="*/ 7 w 7"/>
                <a:gd name="T1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3"/>
                    <a:pt x="3" y="6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876"/>
            <p:cNvSpPr/>
            <p:nvPr/>
          </p:nvSpPr>
          <p:spPr bwMode="auto">
            <a:xfrm>
              <a:off x="5826126" y="4402138"/>
              <a:ext cx="98425" cy="85725"/>
            </a:xfrm>
            <a:custGeom>
              <a:avLst/>
              <a:gdLst>
                <a:gd name="T0" fmla="*/ 19 w 23"/>
                <a:gd name="T1" fmla="*/ 6 h 20"/>
                <a:gd name="T2" fmla="*/ 8 w 23"/>
                <a:gd name="T3" fmla="*/ 1 h 20"/>
                <a:gd name="T4" fmla="*/ 0 w 23"/>
                <a:gd name="T5" fmla="*/ 6 h 20"/>
                <a:gd name="T6" fmla="*/ 1 w 23"/>
                <a:gd name="T7" fmla="*/ 6 h 20"/>
                <a:gd name="T8" fmla="*/ 9 w 23"/>
                <a:gd name="T9" fmla="*/ 6 h 20"/>
                <a:gd name="T10" fmla="*/ 11 w 23"/>
                <a:gd name="T11" fmla="*/ 8 h 20"/>
                <a:gd name="T12" fmla="*/ 19 w 23"/>
                <a:gd name="T13" fmla="*/ 12 h 20"/>
                <a:gd name="T14" fmla="*/ 20 w 23"/>
                <a:gd name="T15" fmla="*/ 19 h 20"/>
                <a:gd name="T16" fmla="*/ 21 w 23"/>
                <a:gd name="T17" fmla="*/ 20 h 20"/>
                <a:gd name="T18" fmla="*/ 19 w 23"/>
                <a:gd name="T19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19" y="6"/>
                  </a:moveTo>
                  <a:cubicBezTo>
                    <a:pt x="16" y="2"/>
                    <a:pt x="12" y="1"/>
                    <a:pt x="8" y="1"/>
                  </a:cubicBezTo>
                  <a:cubicBezTo>
                    <a:pt x="4" y="0"/>
                    <a:pt x="1" y="1"/>
                    <a:pt x="0" y="6"/>
                  </a:cubicBezTo>
                  <a:cubicBezTo>
                    <a:pt x="0" y="6"/>
                    <a:pt x="0" y="7"/>
                    <a:pt x="1" y="6"/>
                  </a:cubicBezTo>
                  <a:cubicBezTo>
                    <a:pt x="3" y="4"/>
                    <a:pt x="6" y="2"/>
                    <a:pt x="9" y="6"/>
                  </a:cubicBezTo>
                  <a:cubicBezTo>
                    <a:pt x="9" y="6"/>
                    <a:pt x="10" y="7"/>
                    <a:pt x="11" y="8"/>
                  </a:cubicBezTo>
                  <a:cubicBezTo>
                    <a:pt x="14" y="8"/>
                    <a:pt x="18" y="8"/>
                    <a:pt x="19" y="12"/>
                  </a:cubicBezTo>
                  <a:cubicBezTo>
                    <a:pt x="20" y="14"/>
                    <a:pt x="20" y="17"/>
                    <a:pt x="20" y="19"/>
                  </a:cubicBezTo>
                  <a:cubicBezTo>
                    <a:pt x="20" y="20"/>
                    <a:pt x="21" y="20"/>
                    <a:pt x="21" y="20"/>
                  </a:cubicBezTo>
                  <a:cubicBezTo>
                    <a:pt x="23" y="15"/>
                    <a:pt x="22" y="9"/>
                    <a:pt x="19" y="6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877"/>
            <p:cNvSpPr/>
            <p:nvPr/>
          </p:nvSpPr>
          <p:spPr bwMode="auto">
            <a:xfrm>
              <a:off x="5953126" y="4462463"/>
              <a:ext cx="77788" cy="88900"/>
            </a:xfrm>
            <a:custGeom>
              <a:avLst/>
              <a:gdLst>
                <a:gd name="T0" fmla="*/ 12 w 18"/>
                <a:gd name="T1" fmla="*/ 0 h 21"/>
                <a:gd name="T2" fmla="*/ 11 w 18"/>
                <a:gd name="T3" fmla="*/ 1 h 21"/>
                <a:gd name="T4" fmla="*/ 10 w 18"/>
                <a:gd name="T5" fmla="*/ 7 h 21"/>
                <a:gd name="T6" fmla="*/ 13 w 18"/>
                <a:gd name="T7" fmla="*/ 11 h 21"/>
                <a:gd name="T8" fmla="*/ 13 w 18"/>
                <a:gd name="T9" fmla="*/ 11 h 21"/>
                <a:gd name="T10" fmla="*/ 7 w 18"/>
                <a:gd name="T11" fmla="*/ 15 h 21"/>
                <a:gd name="T12" fmla="*/ 0 w 18"/>
                <a:gd name="T13" fmla="*/ 20 h 21"/>
                <a:gd name="T14" fmla="*/ 0 w 18"/>
                <a:gd name="T15" fmla="*/ 21 h 21"/>
                <a:gd name="T16" fmla="*/ 16 w 18"/>
                <a:gd name="T17" fmla="*/ 14 h 21"/>
                <a:gd name="T18" fmla="*/ 12 w 18"/>
                <a:gd name="T1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1">
                  <a:moveTo>
                    <a:pt x="12" y="0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11" y="3"/>
                    <a:pt x="12" y="4"/>
                    <a:pt x="10" y="7"/>
                  </a:cubicBezTo>
                  <a:cubicBezTo>
                    <a:pt x="10" y="8"/>
                    <a:pt x="12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5"/>
                    <a:pt x="9" y="14"/>
                    <a:pt x="7" y="15"/>
                  </a:cubicBezTo>
                  <a:cubicBezTo>
                    <a:pt x="4" y="16"/>
                    <a:pt x="3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6" y="20"/>
                    <a:pt x="13" y="20"/>
                    <a:pt x="16" y="14"/>
                  </a:cubicBezTo>
                  <a:cubicBezTo>
                    <a:pt x="18" y="9"/>
                    <a:pt x="15" y="4"/>
                    <a:pt x="12" y="0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878"/>
            <p:cNvSpPr/>
            <p:nvPr/>
          </p:nvSpPr>
          <p:spPr bwMode="auto">
            <a:xfrm>
              <a:off x="5940426" y="4597400"/>
              <a:ext cx="85725" cy="68263"/>
            </a:xfrm>
            <a:custGeom>
              <a:avLst/>
              <a:gdLst>
                <a:gd name="T0" fmla="*/ 14 w 20"/>
                <a:gd name="T1" fmla="*/ 1 h 16"/>
                <a:gd name="T2" fmla="*/ 13 w 20"/>
                <a:gd name="T3" fmla="*/ 1 h 16"/>
                <a:gd name="T4" fmla="*/ 12 w 20"/>
                <a:gd name="T5" fmla="*/ 4 h 16"/>
                <a:gd name="T6" fmla="*/ 10 w 20"/>
                <a:gd name="T7" fmla="*/ 5 h 16"/>
                <a:gd name="T8" fmla="*/ 4 w 20"/>
                <a:gd name="T9" fmla="*/ 8 h 16"/>
                <a:gd name="T10" fmla="*/ 3 w 20"/>
                <a:gd name="T11" fmla="*/ 8 h 16"/>
                <a:gd name="T12" fmla="*/ 0 w 20"/>
                <a:gd name="T13" fmla="*/ 15 h 16"/>
                <a:gd name="T14" fmla="*/ 0 w 20"/>
                <a:gd name="T15" fmla="*/ 15 h 16"/>
                <a:gd name="T16" fmla="*/ 14 w 20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6">
                  <a:moveTo>
                    <a:pt x="14" y="1"/>
                  </a:moveTo>
                  <a:cubicBezTo>
                    <a:pt x="14" y="0"/>
                    <a:pt x="13" y="0"/>
                    <a:pt x="13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4"/>
                    <a:pt x="11" y="4"/>
                    <a:pt x="10" y="5"/>
                  </a:cubicBezTo>
                  <a:cubicBezTo>
                    <a:pt x="8" y="7"/>
                    <a:pt x="8" y="11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2" y="13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8" y="16"/>
                    <a:pt x="20" y="10"/>
                    <a:pt x="14" y="1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879"/>
            <p:cNvSpPr/>
            <p:nvPr/>
          </p:nvSpPr>
          <p:spPr bwMode="auto">
            <a:xfrm>
              <a:off x="5605463" y="4445000"/>
              <a:ext cx="339725" cy="327025"/>
            </a:xfrm>
            <a:custGeom>
              <a:avLst/>
              <a:gdLst>
                <a:gd name="T0" fmla="*/ 57 w 80"/>
                <a:gd name="T1" fmla="*/ 73 h 77"/>
                <a:gd name="T2" fmla="*/ 54 w 80"/>
                <a:gd name="T3" fmla="*/ 56 h 77"/>
                <a:gd name="T4" fmla="*/ 52 w 80"/>
                <a:gd name="T5" fmla="*/ 52 h 77"/>
                <a:gd name="T6" fmla="*/ 52 w 80"/>
                <a:gd name="T7" fmla="*/ 53 h 77"/>
                <a:gd name="T8" fmla="*/ 58 w 80"/>
                <a:gd name="T9" fmla="*/ 55 h 77"/>
                <a:gd name="T10" fmla="*/ 71 w 80"/>
                <a:gd name="T11" fmla="*/ 49 h 77"/>
                <a:gd name="T12" fmla="*/ 61 w 80"/>
                <a:gd name="T13" fmla="*/ 24 h 77"/>
                <a:gd name="T14" fmla="*/ 56 w 80"/>
                <a:gd name="T15" fmla="*/ 25 h 77"/>
                <a:gd name="T16" fmla="*/ 51 w 80"/>
                <a:gd name="T17" fmla="*/ 29 h 77"/>
                <a:gd name="T18" fmla="*/ 55 w 80"/>
                <a:gd name="T19" fmla="*/ 25 h 77"/>
                <a:gd name="T20" fmla="*/ 55 w 80"/>
                <a:gd name="T21" fmla="*/ 2 h 77"/>
                <a:gd name="T22" fmla="*/ 47 w 80"/>
                <a:gd name="T23" fmla="*/ 1 h 77"/>
                <a:gd name="T24" fmla="*/ 34 w 80"/>
                <a:gd name="T25" fmla="*/ 5 h 77"/>
                <a:gd name="T26" fmla="*/ 32 w 80"/>
                <a:gd name="T27" fmla="*/ 11 h 77"/>
                <a:gd name="T28" fmla="*/ 22 w 80"/>
                <a:gd name="T29" fmla="*/ 6 h 77"/>
                <a:gd name="T30" fmla="*/ 10 w 80"/>
                <a:gd name="T31" fmla="*/ 26 h 77"/>
                <a:gd name="T32" fmla="*/ 17 w 80"/>
                <a:gd name="T33" fmla="*/ 29 h 77"/>
                <a:gd name="T34" fmla="*/ 20 w 80"/>
                <a:gd name="T35" fmla="*/ 30 h 77"/>
                <a:gd name="T36" fmla="*/ 8 w 80"/>
                <a:gd name="T37" fmla="*/ 33 h 77"/>
                <a:gd name="T38" fmla="*/ 7 w 80"/>
                <a:gd name="T39" fmla="*/ 47 h 77"/>
                <a:gd name="T40" fmla="*/ 21 w 80"/>
                <a:gd name="T41" fmla="*/ 53 h 77"/>
                <a:gd name="T42" fmla="*/ 29 w 80"/>
                <a:gd name="T43" fmla="*/ 56 h 77"/>
                <a:gd name="T44" fmla="*/ 32 w 80"/>
                <a:gd name="T45" fmla="*/ 64 h 77"/>
                <a:gd name="T46" fmla="*/ 45 w 80"/>
                <a:gd name="T47" fmla="*/ 76 h 77"/>
                <a:gd name="T48" fmla="*/ 57 w 80"/>
                <a:gd name="T49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77">
                  <a:moveTo>
                    <a:pt x="57" y="73"/>
                  </a:moveTo>
                  <a:cubicBezTo>
                    <a:pt x="61" y="68"/>
                    <a:pt x="55" y="61"/>
                    <a:pt x="54" y="56"/>
                  </a:cubicBezTo>
                  <a:cubicBezTo>
                    <a:pt x="53" y="55"/>
                    <a:pt x="52" y="54"/>
                    <a:pt x="52" y="52"/>
                  </a:cubicBezTo>
                  <a:cubicBezTo>
                    <a:pt x="52" y="52"/>
                    <a:pt x="52" y="52"/>
                    <a:pt x="52" y="53"/>
                  </a:cubicBezTo>
                  <a:cubicBezTo>
                    <a:pt x="54" y="54"/>
                    <a:pt x="56" y="55"/>
                    <a:pt x="58" y="55"/>
                  </a:cubicBezTo>
                  <a:cubicBezTo>
                    <a:pt x="64" y="55"/>
                    <a:pt x="68" y="53"/>
                    <a:pt x="71" y="49"/>
                  </a:cubicBezTo>
                  <a:cubicBezTo>
                    <a:pt x="80" y="38"/>
                    <a:pt x="72" y="28"/>
                    <a:pt x="61" y="24"/>
                  </a:cubicBezTo>
                  <a:cubicBezTo>
                    <a:pt x="59" y="23"/>
                    <a:pt x="57" y="24"/>
                    <a:pt x="56" y="25"/>
                  </a:cubicBezTo>
                  <a:cubicBezTo>
                    <a:pt x="54" y="27"/>
                    <a:pt x="53" y="28"/>
                    <a:pt x="51" y="29"/>
                  </a:cubicBezTo>
                  <a:cubicBezTo>
                    <a:pt x="52" y="28"/>
                    <a:pt x="53" y="27"/>
                    <a:pt x="55" y="25"/>
                  </a:cubicBezTo>
                  <a:cubicBezTo>
                    <a:pt x="59" y="19"/>
                    <a:pt x="60" y="8"/>
                    <a:pt x="55" y="2"/>
                  </a:cubicBezTo>
                  <a:cubicBezTo>
                    <a:pt x="53" y="0"/>
                    <a:pt x="50" y="1"/>
                    <a:pt x="47" y="1"/>
                  </a:cubicBezTo>
                  <a:cubicBezTo>
                    <a:pt x="44" y="2"/>
                    <a:pt x="36" y="2"/>
                    <a:pt x="34" y="5"/>
                  </a:cubicBezTo>
                  <a:cubicBezTo>
                    <a:pt x="32" y="7"/>
                    <a:pt x="32" y="9"/>
                    <a:pt x="32" y="11"/>
                  </a:cubicBezTo>
                  <a:cubicBezTo>
                    <a:pt x="29" y="8"/>
                    <a:pt x="26" y="6"/>
                    <a:pt x="22" y="6"/>
                  </a:cubicBezTo>
                  <a:cubicBezTo>
                    <a:pt x="12" y="6"/>
                    <a:pt x="0" y="17"/>
                    <a:pt x="10" y="26"/>
                  </a:cubicBezTo>
                  <a:cubicBezTo>
                    <a:pt x="12" y="27"/>
                    <a:pt x="15" y="28"/>
                    <a:pt x="17" y="29"/>
                  </a:cubicBezTo>
                  <a:cubicBezTo>
                    <a:pt x="18" y="29"/>
                    <a:pt x="19" y="29"/>
                    <a:pt x="20" y="30"/>
                  </a:cubicBezTo>
                  <a:cubicBezTo>
                    <a:pt x="16" y="29"/>
                    <a:pt x="11" y="29"/>
                    <a:pt x="8" y="33"/>
                  </a:cubicBezTo>
                  <a:cubicBezTo>
                    <a:pt x="5" y="36"/>
                    <a:pt x="5" y="44"/>
                    <a:pt x="7" y="47"/>
                  </a:cubicBezTo>
                  <a:cubicBezTo>
                    <a:pt x="9" y="53"/>
                    <a:pt x="16" y="53"/>
                    <a:pt x="21" y="53"/>
                  </a:cubicBezTo>
                  <a:cubicBezTo>
                    <a:pt x="26" y="52"/>
                    <a:pt x="28" y="50"/>
                    <a:pt x="29" y="56"/>
                  </a:cubicBezTo>
                  <a:cubicBezTo>
                    <a:pt x="30" y="59"/>
                    <a:pt x="31" y="61"/>
                    <a:pt x="32" y="64"/>
                  </a:cubicBezTo>
                  <a:cubicBezTo>
                    <a:pt x="35" y="69"/>
                    <a:pt x="39" y="74"/>
                    <a:pt x="45" y="76"/>
                  </a:cubicBezTo>
                  <a:cubicBezTo>
                    <a:pt x="48" y="77"/>
                    <a:pt x="55" y="77"/>
                    <a:pt x="57" y="73"/>
                  </a:cubicBezTo>
                  <a:close/>
                </a:path>
              </a:pathLst>
            </a:custGeom>
            <a:solidFill>
              <a:srgbClr val="90D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880"/>
            <p:cNvSpPr/>
            <p:nvPr/>
          </p:nvSpPr>
          <p:spPr bwMode="auto">
            <a:xfrm>
              <a:off x="5719763" y="4533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881"/>
            <p:cNvSpPr/>
            <p:nvPr/>
          </p:nvSpPr>
          <p:spPr bwMode="auto">
            <a:xfrm>
              <a:off x="5678488" y="4432300"/>
              <a:ext cx="246063" cy="296863"/>
            </a:xfrm>
            <a:custGeom>
              <a:avLst/>
              <a:gdLst>
                <a:gd name="T0" fmla="*/ 39 w 58"/>
                <a:gd name="T1" fmla="*/ 69 h 70"/>
                <a:gd name="T2" fmla="*/ 36 w 58"/>
                <a:gd name="T3" fmla="*/ 60 h 70"/>
                <a:gd name="T4" fmla="*/ 35 w 58"/>
                <a:gd name="T5" fmla="*/ 55 h 70"/>
                <a:gd name="T6" fmla="*/ 45 w 58"/>
                <a:gd name="T7" fmla="*/ 57 h 70"/>
                <a:gd name="T8" fmla="*/ 57 w 58"/>
                <a:gd name="T9" fmla="*/ 40 h 70"/>
                <a:gd name="T10" fmla="*/ 56 w 58"/>
                <a:gd name="T11" fmla="*/ 39 h 70"/>
                <a:gd name="T12" fmla="*/ 53 w 58"/>
                <a:gd name="T13" fmla="*/ 46 h 70"/>
                <a:gd name="T14" fmla="*/ 40 w 58"/>
                <a:gd name="T15" fmla="*/ 50 h 70"/>
                <a:gd name="T16" fmla="*/ 28 w 58"/>
                <a:gd name="T17" fmla="*/ 36 h 70"/>
                <a:gd name="T18" fmla="*/ 28 w 58"/>
                <a:gd name="T19" fmla="*/ 35 h 70"/>
                <a:gd name="T20" fmla="*/ 26 w 58"/>
                <a:gd name="T21" fmla="*/ 33 h 70"/>
                <a:gd name="T22" fmla="*/ 27 w 58"/>
                <a:gd name="T23" fmla="*/ 31 h 70"/>
                <a:gd name="T24" fmla="*/ 29 w 58"/>
                <a:gd name="T25" fmla="*/ 20 h 70"/>
                <a:gd name="T26" fmla="*/ 29 w 58"/>
                <a:gd name="T27" fmla="*/ 16 h 70"/>
                <a:gd name="T28" fmla="*/ 37 w 58"/>
                <a:gd name="T29" fmla="*/ 6 h 70"/>
                <a:gd name="T30" fmla="*/ 37 w 58"/>
                <a:gd name="T31" fmla="*/ 6 h 70"/>
                <a:gd name="T32" fmla="*/ 20 w 58"/>
                <a:gd name="T33" fmla="*/ 6 h 70"/>
                <a:gd name="T34" fmla="*/ 16 w 58"/>
                <a:gd name="T35" fmla="*/ 15 h 70"/>
                <a:gd name="T36" fmla="*/ 17 w 58"/>
                <a:gd name="T37" fmla="*/ 23 h 70"/>
                <a:gd name="T38" fmla="*/ 9 w 58"/>
                <a:gd name="T39" fmla="*/ 19 h 70"/>
                <a:gd name="T40" fmla="*/ 9 w 58"/>
                <a:gd name="T41" fmla="*/ 20 h 70"/>
                <a:gd name="T42" fmla="*/ 1 w 58"/>
                <a:gd name="T43" fmla="*/ 19 h 70"/>
                <a:gd name="T44" fmla="*/ 1 w 58"/>
                <a:gd name="T45" fmla="*/ 20 h 70"/>
                <a:gd name="T46" fmla="*/ 1 w 58"/>
                <a:gd name="T47" fmla="*/ 28 h 70"/>
                <a:gd name="T48" fmla="*/ 1 w 58"/>
                <a:gd name="T49" fmla="*/ 29 h 70"/>
                <a:gd name="T50" fmla="*/ 10 w 58"/>
                <a:gd name="T51" fmla="*/ 35 h 70"/>
                <a:gd name="T52" fmla="*/ 0 w 58"/>
                <a:gd name="T53" fmla="*/ 44 h 70"/>
                <a:gd name="T54" fmla="*/ 1 w 58"/>
                <a:gd name="T55" fmla="*/ 45 h 70"/>
                <a:gd name="T56" fmla="*/ 7 w 58"/>
                <a:gd name="T57" fmla="*/ 48 h 70"/>
                <a:gd name="T58" fmla="*/ 8 w 58"/>
                <a:gd name="T59" fmla="*/ 49 h 70"/>
                <a:gd name="T60" fmla="*/ 14 w 58"/>
                <a:gd name="T61" fmla="*/ 50 h 70"/>
                <a:gd name="T62" fmla="*/ 19 w 58"/>
                <a:gd name="T63" fmla="*/ 47 h 70"/>
                <a:gd name="T64" fmla="*/ 21 w 58"/>
                <a:gd name="T65" fmla="*/ 50 h 70"/>
                <a:gd name="T66" fmla="*/ 28 w 58"/>
                <a:gd name="T67" fmla="*/ 60 h 70"/>
                <a:gd name="T68" fmla="*/ 31 w 58"/>
                <a:gd name="T69" fmla="*/ 62 h 70"/>
                <a:gd name="T70" fmla="*/ 38 w 58"/>
                <a:gd name="T71" fmla="*/ 69 h 70"/>
                <a:gd name="T72" fmla="*/ 39 w 58"/>
                <a:gd name="T7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" h="70">
                  <a:moveTo>
                    <a:pt x="39" y="69"/>
                  </a:moveTo>
                  <a:cubicBezTo>
                    <a:pt x="38" y="66"/>
                    <a:pt x="37" y="63"/>
                    <a:pt x="36" y="60"/>
                  </a:cubicBezTo>
                  <a:cubicBezTo>
                    <a:pt x="36" y="58"/>
                    <a:pt x="33" y="53"/>
                    <a:pt x="35" y="55"/>
                  </a:cubicBezTo>
                  <a:cubicBezTo>
                    <a:pt x="38" y="58"/>
                    <a:pt x="42" y="58"/>
                    <a:pt x="45" y="57"/>
                  </a:cubicBezTo>
                  <a:cubicBezTo>
                    <a:pt x="53" y="56"/>
                    <a:pt x="58" y="48"/>
                    <a:pt x="57" y="40"/>
                  </a:cubicBezTo>
                  <a:cubicBezTo>
                    <a:pt x="57" y="39"/>
                    <a:pt x="56" y="39"/>
                    <a:pt x="56" y="39"/>
                  </a:cubicBezTo>
                  <a:cubicBezTo>
                    <a:pt x="55" y="41"/>
                    <a:pt x="54" y="43"/>
                    <a:pt x="53" y="46"/>
                  </a:cubicBezTo>
                  <a:cubicBezTo>
                    <a:pt x="50" y="51"/>
                    <a:pt x="45" y="52"/>
                    <a:pt x="40" y="50"/>
                  </a:cubicBezTo>
                  <a:cubicBezTo>
                    <a:pt x="35" y="49"/>
                    <a:pt x="23" y="43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5"/>
                    <a:pt x="27" y="34"/>
                    <a:pt x="26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8" y="27"/>
                    <a:pt x="26" y="25"/>
                    <a:pt x="29" y="20"/>
                  </a:cubicBezTo>
                  <a:cubicBezTo>
                    <a:pt x="30" y="19"/>
                    <a:pt x="30" y="18"/>
                    <a:pt x="29" y="16"/>
                  </a:cubicBezTo>
                  <a:cubicBezTo>
                    <a:pt x="27" y="10"/>
                    <a:pt x="32" y="8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5" y="0"/>
                    <a:pt x="24" y="5"/>
                    <a:pt x="20" y="6"/>
                  </a:cubicBezTo>
                  <a:cubicBezTo>
                    <a:pt x="17" y="8"/>
                    <a:pt x="16" y="11"/>
                    <a:pt x="16" y="15"/>
                  </a:cubicBezTo>
                  <a:cubicBezTo>
                    <a:pt x="16" y="17"/>
                    <a:pt x="16" y="20"/>
                    <a:pt x="17" y="23"/>
                  </a:cubicBezTo>
                  <a:cubicBezTo>
                    <a:pt x="18" y="27"/>
                    <a:pt x="11" y="20"/>
                    <a:pt x="9" y="19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4"/>
                    <a:pt x="4" y="20"/>
                    <a:pt x="1" y="19"/>
                  </a:cubicBezTo>
                  <a:cubicBezTo>
                    <a:pt x="1" y="19"/>
                    <a:pt x="0" y="19"/>
                    <a:pt x="1" y="20"/>
                  </a:cubicBezTo>
                  <a:cubicBezTo>
                    <a:pt x="2" y="23"/>
                    <a:pt x="4" y="26"/>
                    <a:pt x="1" y="28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2" y="30"/>
                    <a:pt x="12" y="34"/>
                    <a:pt x="10" y="35"/>
                  </a:cubicBezTo>
                  <a:cubicBezTo>
                    <a:pt x="5" y="36"/>
                    <a:pt x="4" y="41"/>
                    <a:pt x="0" y="44"/>
                  </a:cubicBezTo>
                  <a:cubicBezTo>
                    <a:pt x="0" y="44"/>
                    <a:pt x="0" y="45"/>
                    <a:pt x="1" y="45"/>
                  </a:cubicBezTo>
                  <a:cubicBezTo>
                    <a:pt x="2" y="45"/>
                    <a:pt x="9" y="43"/>
                    <a:pt x="7" y="48"/>
                  </a:cubicBezTo>
                  <a:cubicBezTo>
                    <a:pt x="7" y="48"/>
                    <a:pt x="8" y="49"/>
                    <a:pt x="8" y="49"/>
                  </a:cubicBezTo>
                  <a:cubicBezTo>
                    <a:pt x="9" y="49"/>
                    <a:pt x="13" y="51"/>
                    <a:pt x="14" y="50"/>
                  </a:cubicBezTo>
                  <a:cubicBezTo>
                    <a:pt x="16" y="49"/>
                    <a:pt x="17" y="48"/>
                    <a:pt x="19" y="47"/>
                  </a:cubicBezTo>
                  <a:cubicBezTo>
                    <a:pt x="22" y="45"/>
                    <a:pt x="20" y="48"/>
                    <a:pt x="21" y="50"/>
                  </a:cubicBezTo>
                  <a:cubicBezTo>
                    <a:pt x="22" y="54"/>
                    <a:pt x="26" y="57"/>
                    <a:pt x="28" y="60"/>
                  </a:cubicBezTo>
                  <a:cubicBezTo>
                    <a:pt x="29" y="62"/>
                    <a:pt x="29" y="62"/>
                    <a:pt x="31" y="62"/>
                  </a:cubicBezTo>
                  <a:cubicBezTo>
                    <a:pt x="36" y="64"/>
                    <a:pt x="36" y="66"/>
                    <a:pt x="38" y="69"/>
                  </a:cubicBezTo>
                  <a:cubicBezTo>
                    <a:pt x="38" y="70"/>
                    <a:pt x="39" y="70"/>
                    <a:pt x="39" y="69"/>
                  </a:cubicBezTo>
                  <a:close/>
                </a:path>
              </a:pathLst>
            </a:custGeom>
            <a:solidFill>
              <a:srgbClr val="55B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82"/>
            <p:cNvSpPr/>
            <p:nvPr/>
          </p:nvSpPr>
          <p:spPr bwMode="auto">
            <a:xfrm>
              <a:off x="5686426" y="4521200"/>
              <a:ext cx="200025" cy="169863"/>
            </a:xfrm>
            <a:custGeom>
              <a:avLst/>
              <a:gdLst>
                <a:gd name="T0" fmla="*/ 46 w 47"/>
                <a:gd name="T1" fmla="*/ 29 h 40"/>
                <a:gd name="T2" fmla="*/ 34 w 47"/>
                <a:gd name="T3" fmla="*/ 26 h 40"/>
                <a:gd name="T4" fmla="*/ 33 w 47"/>
                <a:gd name="T5" fmla="*/ 23 h 40"/>
                <a:gd name="T6" fmla="*/ 45 w 47"/>
                <a:gd name="T7" fmla="*/ 19 h 40"/>
                <a:gd name="T8" fmla="*/ 45 w 47"/>
                <a:gd name="T9" fmla="*/ 18 h 40"/>
                <a:gd name="T10" fmla="*/ 31 w 47"/>
                <a:gd name="T11" fmla="*/ 19 h 40"/>
                <a:gd name="T12" fmla="*/ 32 w 47"/>
                <a:gd name="T13" fmla="*/ 16 h 40"/>
                <a:gd name="T14" fmla="*/ 37 w 47"/>
                <a:gd name="T15" fmla="*/ 14 h 40"/>
                <a:gd name="T16" fmla="*/ 46 w 47"/>
                <a:gd name="T17" fmla="*/ 10 h 40"/>
                <a:gd name="T18" fmla="*/ 46 w 47"/>
                <a:gd name="T19" fmla="*/ 9 h 40"/>
                <a:gd name="T20" fmla="*/ 31 w 47"/>
                <a:gd name="T21" fmla="*/ 12 h 40"/>
                <a:gd name="T22" fmla="*/ 34 w 47"/>
                <a:gd name="T23" fmla="*/ 4 h 40"/>
                <a:gd name="T24" fmla="*/ 34 w 47"/>
                <a:gd name="T25" fmla="*/ 4 h 40"/>
                <a:gd name="T26" fmla="*/ 23 w 47"/>
                <a:gd name="T27" fmla="*/ 17 h 40"/>
                <a:gd name="T28" fmla="*/ 20 w 47"/>
                <a:gd name="T29" fmla="*/ 1 h 40"/>
                <a:gd name="T30" fmla="*/ 19 w 47"/>
                <a:gd name="T31" fmla="*/ 1 h 40"/>
                <a:gd name="T32" fmla="*/ 18 w 47"/>
                <a:gd name="T33" fmla="*/ 14 h 40"/>
                <a:gd name="T34" fmla="*/ 11 w 47"/>
                <a:gd name="T35" fmla="*/ 9 h 40"/>
                <a:gd name="T36" fmla="*/ 4 w 47"/>
                <a:gd name="T37" fmla="*/ 7 h 40"/>
                <a:gd name="T38" fmla="*/ 3 w 47"/>
                <a:gd name="T39" fmla="*/ 8 h 40"/>
                <a:gd name="T40" fmla="*/ 10 w 47"/>
                <a:gd name="T41" fmla="*/ 14 h 40"/>
                <a:gd name="T42" fmla="*/ 13 w 47"/>
                <a:gd name="T43" fmla="*/ 15 h 40"/>
                <a:gd name="T44" fmla="*/ 12 w 47"/>
                <a:gd name="T45" fmla="*/ 15 h 40"/>
                <a:gd name="T46" fmla="*/ 10 w 47"/>
                <a:gd name="T47" fmla="*/ 16 h 40"/>
                <a:gd name="T48" fmla="*/ 3 w 47"/>
                <a:gd name="T49" fmla="*/ 19 h 40"/>
                <a:gd name="T50" fmla="*/ 0 w 47"/>
                <a:gd name="T51" fmla="*/ 23 h 40"/>
                <a:gd name="T52" fmla="*/ 1 w 47"/>
                <a:gd name="T53" fmla="*/ 23 h 40"/>
                <a:gd name="T54" fmla="*/ 8 w 47"/>
                <a:gd name="T55" fmla="*/ 21 h 40"/>
                <a:gd name="T56" fmla="*/ 8 w 47"/>
                <a:gd name="T57" fmla="*/ 25 h 40"/>
                <a:gd name="T58" fmla="*/ 8 w 47"/>
                <a:gd name="T59" fmla="*/ 26 h 40"/>
                <a:gd name="T60" fmla="*/ 16 w 47"/>
                <a:gd name="T61" fmla="*/ 25 h 40"/>
                <a:gd name="T62" fmla="*/ 14 w 47"/>
                <a:gd name="T63" fmla="*/ 36 h 40"/>
                <a:gd name="T64" fmla="*/ 15 w 47"/>
                <a:gd name="T65" fmla="*/ 36 h 40"/>
                <a:gd name="T66" fmla="*/ 23 w 47"/>
                <a:gd name="T67" fmla="*/ 33 h 40"/>
                <a:gd name="T68" fmla="*/ 26 w 47"/>
                <a:gd name="T69" fmla="*/ 40 h 40"/>
                <a:gd name="T70" fmla="*/ 26 w 47"/>
                <a:gd name="T71" fmla="*/ 39 h 40"/>
                <a:gd name="T72" fmla="*/ 27 w 47"/>
                <a:gd name="T73" fmla="*/ 32 h 40"/>
                <a:gd name="T74" fmla="*/ 31 w 47"/>
                <a:gd name="T75" fmla="*/ 32 h 40"/>
                <a:gd name="T76" fmla="*/ 46 w 47"/>
                <a:gd name="T77" fmla="*/ 31 h 40"/>
                <a:gd name="T78" fmla="*/ 46 w 47"/>
                <a:gd name="T79" fmla="*/ 2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7" h="40">
                  <a:moveTo>
                    <a:pt x="46" y="29"/>
                  </a:moveTo>
                  <a:cubicBezTo>
                    <a:pt x="44" y="30"/>
                    <a:pt x="34" y="29"/>
                    <a:pt x="34" y="26"/>
                  </a:cubicBezTo>
                  <a:cubicBezTo>
                    <a:pt x="35" y="25"/>
                    <a:pt x="34" y="24"/>
                    <a:pt x="33" y="23"/>
                  </a:cubicBezTo>
                  <a:cubicBezTo>
                    <a:pt x="34" y="24"/>
                    <a:pt x="43" y="20"/>
                    <a:pt x="45" y="19"/>
                  </a:cubicBezTo>
                  <a:cubicBezTo>
                    <a:pt x="46" y="19"/>
                    <a:pt x="45" y="18"/>
                    <a:pt x="45" y="18"/>
                  </a:cubicBezTo>
                  <a:cubicBezTo>
                    <a:pt x="40" y="18"/>
                    <a:pt x="35" y="17"/>
                    <a:pt x="31" y="19"/>
                  </a:cubicBezTo>
                  <a:cubicBezTo>
                    <a:pt x="29" y="19"/>
                    <a:pt x="30" y="19"/>
                    <a:pt x="32" y="16"/>
                  </a:cubicBezTo>
                  <a:cubicBezTo>
                    <a:pt x="34" y="15"/>
                    <a:pt x="36" y="14"/>
                    <a:pt x="37" y="14"/>
                  </a:cubicBezTo>
                  <a:cubicBezTo>
                    <a:pt x="40" y="12"/>
                    <a:pt x="43" y="11"/>
                    <a:pt x="46" y="10"/>
                  </a:cubicBezTo>
                  <a:cubicBezTo>
                    <a:pt x="46" y="10"/>
                    <a:pt x="46" y="9"/>
                    <a:pt x="46" y="9"/>
                  </a:cubicBezTo>
                  <a:cubicBezTo>
                    <a:pt x="40" y="8"/>
                    <a:pt x="35" y="8"/>
                    <a:pt x="31" y="12"/>
                  </a:cubicBezTo>
                  <a:cubicBezTo>
                    <a:pt x="32" y="10"/>
                    <a:pt x="33" y="7"/>
                    <a:pt x="34" y="4"/>
                  </a:cubicBezTo>
                  <a:cubicBezTo>
                    <a:pt x="35" y="4"/>
                    <a:pt x="34" y="3"/>
                    <a:pt x="34" y="4"/>
                  </a:cubicBezTo>
                  <a:cubicBezTo>
                    <a:pt x="31" y="7"/>
                    <a:pt x="24" y="13"/>
                    <a:pt x="23" y="17"/>
                  </a:cubicBezTo>
                  <a:cubicBezTo>
                    <a:pt x="24" y="11"/>
                    <a:pt x="18" y="7"/>
                    <a:pt x="20" y="1"/>
                  </a:cubicBezTo>
                  <a:cubicBezTo>
                    <a:pt x="20" y="0"/>
                    <a:pt x="19" y="0"/>
                    <a:pt x="19" y="1"/>
                  </a:cubicBezTo>
                  <a:cubicBezTo>
                    <a:pt x="17" y="5"/>
                    <a:pt x="20" y="10"/>
                    <a:pt x="18" y="14"/>
                  </a:cubicBezTo>
                  <a:cubicBezTo>
                    <a:pt x="18" y="15"/>
                    <a:pt x="12" y="10"/>
                    <a:pt x="11" y="9"/>
                  </a:cubicBezTo>
                  <a:cubicBezTo>
                    <a:pt x="9" y="8"/>
                    <a:pt x="6" y="8"/>
                    <a:pt x="4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5" y="10"/>
                    <a:pt x="7" y="13"/>
                    <a:pt x="10" y="14"/>
                  </a:cubicBezTo>
                  <a:cubicBezTo>
                    <a:pt x="11" y="14"/>
                    <a:pt x="12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0" y="15"/>
                    <a:pt x="10" y="16"/>
                  </a:cubicBezTo>
                  <a:cubicBezTo>
                    <a:pt x="6" y="18"/>
                    <a:pt x="5" y="17"/>
                    <a:pt x="3" y="19"/>
                  </a:cubicBezTo>
                  <a:cubicBezTo>
                    <a:pt x="1" y="20"/>
                    <a:pt x="0" y="21"/>
                    <a:pt x="0" y="23"/>
                  </a:cubicBezTo>
                  <a:cubicBezTo>
                    <a:pt x="0" y="23"/>
                    <a:pt x="1" y="24"/>
                    <a:pt x="1" y="23"/>
                  </a:cubicBezTo>
                  <a:cubicBezTo>
                    <a:pt x="3" y="22"/>
                    <a:pt x="5" y="22"/>
                    <a:pt x="8" y="21"/>
                  </a:cubicBezTo>
                  <a:cubicBezTo>
                    <a:pt x="11" y="20"/>
                    <a:pt x="11" y="23"/>
                    <a:pt x="8" y="25"/>
                  </a:cubicBezTo>
                  <a:cubicBezTo>
                    <a:pt x="8" y="25"/>
                    <a:pt x="8" y="26"/>
                    <a:pt x="8" y="26"/>
                  </a:cubicBezTo>
                  <a:cubicBezTo>
                    <a:pt x="9" y="26"/>
                    <a:pt x="16" y="25"/>
                    <a:pt x="16" y="25"/>
                  </a:cubicBezTo>
                  <a:cubicBezTo>
                    <a:pt x="15" y="29"/>
                    <a:pt x="14" y="32"/>
                    <a:pt x="14" y="36"/>
                  </a:cubicBezTo>
                  <a:cubicBezTo>
                    <a:pt x="14" y="36"/>
                    <a:pt x="14" y="37"/>
                    <a:pt x="15" y="36"/>
                  </a:cubicBezTo>
                  <a:cubicBezTo>
                    <a:pt x="17" y="34"/>
                    <a:pt x="21" y="25"/>
                    <a:pt x="23" y="33"/>
                  </a:cubicBezTo>
                  <a:cubicBezTo>
                    <a:pt x="24" y="36"/>
                    <a:pt x="23" y="38"/>
                    <a:pt x="26" y="40"/>
                  </a:cubicBezTo>
                  <a:cubicBezTo>
                    <a:pt x="26" y="40"/>
                    <a:pt x="26" y="40"/>
                    <a:pt x="26" y="39"/>
                  </a:cubicBezTo>
                  <a:cubicBezTo>
                    <a:pt x="27" y="37"/>
                    <a:pt x="27" y="34"/>
                    <a:pt x="27" y="32"/>
                  </a:cubicBezTo>
                  <a:cubicBezTo>
                    <a:pt x="27" y="28"/>
                    <a:pt x="29" y="31"/>
                    <a:pt x="31" y="32"/>
                  </a:cubicBezTo>
                  <a:cubicBezTo>
                    <a:pt x="35" y="34"/>
                    <a:pt x="42" y="31"/>
                    <a:pt x="46" y="31"/>
                  </a:cubicBezTo>
                  <a:cubicBezTo>
                    <a:pt x="47" y="30"/>
                    <a:pt x="47" y="29"/>
                    <a:pt x="46" y="29"/>
                  </a:cubicBezTo>
                  <a:close/>
                </a:path>
              </a:pathLst>
            </a:custGeom>
            <a:solidFill>
              <a:srgbClr val="B9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83"/>
            <p:cNvSpPr/>
            <p:nvPr/>
          </p:nvSpPr>
          <p:spPr bwMode="auto">
            <a:xfrm>
              <a:off x="5754688" y="4581525"/>
              <a:ext cx="58738" cy="53975"/>
            </a:xfrm>
            <a:custGeom>
              <a:avLst/>
              <a:gdLst>
                <a:gd name="T0" fmla="*/ 13 w 14"/>
                <a:gd name="T1" fmla="*/ 8 h 13"/>
                <a:gd name="T2" fmla="*/ 8 w 14"/>
                <a:gd name="T3" fmla="*/ 2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1 h 13"/>
                <a:gd name="T10" fmla="*/ 1 w 14"/>
                <a:gd name="T11" fmla="*/ 5 h 13"/>
                <a:gd name="T12" fmla="*/ 7 w 14"/>
                <a:gd name="T13" fmla="*/ 10 h 13"/>
                <a:gd name="T14" fmla="*/ 10 w 14"/>
                <a:gd name="T15" fmla="*/ 12 h 13"/>
                <a:gd name="T16" fmla="*/ 13 w 14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13" y="8"/>
                  </a:moveTo>
                  <a:cubicBezTo>
                    <a:pt x="14" y="5"/>
                    <a:pt x="11" y="3"/>
                    <a:pt x="8" y="2"/>
                  </a:cubicBezTo>
                  <a:cubicBezTo>
                    <a:pt x="8" y="1"/>
                    <a:pt x="7" y="0"/>
                    <a:pt x="6" y="1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4"/>
                    <a:pt x="1" y="5"/>
                  </a:cubicBezTo>
                  <a:cubicBezTo>
                    <a:pt x="3" y="8"/>
                    <a:pt x="5" y="8"/>
                    <a:pt x="7" y="10"/>
                  </a:cubicBezTo>
                  <a:cubicBezTo>
                    <a:pt x="8" y="11"/>
                    <a:pt x="9" y="13"/>
                    <a:pt x="10" y="12"/>
                  </a:cubicBezTo>
                  <a:cubicBezTo>
                    <a:pt x="12" y="11"/>
                    <a:pt x="13" y="9"/>
                    <a:pt x="13" y="8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84"/>
            <p:cNvSpPr/>
            <p:nvPr/>
          </p:nvSpPr>
          <p:spPr bwMode="auto">
            <a:xfrm>
              <a:off x="5757863" y="4589463"/>
              <a:ext cx="50800" cy="46038"/>
            </a:xfrm>
            <a:custGeom>
              <a:avLst/>
              <a:gdLst>
                <a:gd name="T0" fmla="*/ 10 w 12"/>
                <a:gd name="T1" fmla="*/ 5 h 11"/>
                <a:gd name="T2" fmla="*/ 6 w 12"/>
                <a:gd name="T3" fmla="*/ 3 h 11"/>
                <a:gd name="T4" fmla="*/ 5 w 12"/>
                <a:gd name="T5" fmla="*/ 2 h 11"/>
                <a:gd name="T6" fmla="*/ 4 w 12"/>
                <a:gd name="T7" fmla="*/ 1 h 11"/>
                <a:gd name="T8" fmla="*/ 2 w 12"/>
                <a:gd name="T9" fmla="*/ 1 h 11"/>
                <a:gd name="T10" fmla="*/ 2 w 12"/>
                <a:gd name="T11" fmla="*/ 1 h 11"/>
                <a:gd name="T12" fmla="*/ 2 w 12"/>
                <a:gd name="T13" fmla="*/ 0 h 11"/>
                <a:gd name="T14" fmla="*/ 1 w 12"/>
                <a:gd name="T15" fmla="*/ 1 h 11"/>
                <a:gd name="T16" fmla="*/ 1 w 12"/>
                <a:gd name="T17" fmla="*/ 1 h 11"/>
                <a:gd name="T18" fmla="*/ 1 w 12"/>
                <a:gd name="T19" fmla="*/ 2 h 11"/>
                <a:gd name="T20" fmla="*/ 0 w 12"/>
                <a:gd name="T21" fmla="*/ 2 h 11"/>
                <a:gd name="T22" fmla="*/ 3 w 12"/>
                <a:gd name="T23" fmla="*/ 5 h 11"/>
                <a:gd name="T24" fmla="*/ 6 w 12"/>
                <a:gd name="T25" fmla="*/ 6 h 11"/>
                <a:gd name="T26" fmla="*/ 8 w 12"/>
                <a:gd name="T27" fmla="*/ 10 h 11"/>
                <a:gd name="T28" fmla="*/ 9 w 12"/>
                <a:gd name="T29" fmla="*/ 10 h 11"/>
                <a:gd name="T30" fmla="*/ 10 w 12"/>
                <a:gd name="T3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11">
                  <a:moveTo>
                    <a:pt x="10" y="5"/>
                  </a:moveTo>
                  <a:cubicBezTo>
                    <a:pt x="9" y="3"/>
                    <a:pt x="7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6" y="6"/>
                  </a:cubicBezTo>
                  <a:cubicBezTo>
                    <a:pt x="7" y="7"/>
                    <a:pt x="7" y="9"/>
                    <a:pt x="8" y="10"/>
                  </a:cubicBezTo>
                  <a:cubicBezTo>
                    <a:pt x="8" y="10"/>
                    <a:pt x="8" y="11"/>
                    <a:pt x="9" y="10"/>
                  </a:cubicBezTo>
                  <a:cubicBezTo>
                    <a:pt x="10" y="9"/>
                    <a:pt x="12" y="6"/>
                    <a:pt x="10" y="5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85"/>
            <p:cNvSpPr/>
            <p:nvPr/>
          </p:nvSpPr>
          <p:spPr bwMode="auto">
            <a:xfrm>
              <a:off x="5775326" y="4594225"/>
              <a:ext cx="25400" cy="15875"/>
            </a:xfrm>
            <a:custGeom>
              <a:avLst/>
              <a:gdLst>
                <a:gd name="T0" fmla="*/ 5 w 6"/>
                <a:gd name="T1" fmla="*/ 3 h 4"/>
                <a:gd name="T2" fmla="*/ 5 w 6"/>
                <a:gd name="T3" fmla="*/ 2 h 4"/>
                <a:gd name="T4" fmla="*/ 4 w 6"/>
                <a:gd name="T5" fmla="*/ 0 h 4"/>
                <a:gd name="T6" fmla="*/ 4 w 6"/>
                <a:gd name="T7" fmla="*/ 0 h 4"/>
                <a:gd name="T8" fmla="*/ 3 w 6"/>
                <a:gd name="T9" fmla="*/ 0 h 4"/>
                <a:gd name="T10" fmla="*/ 3 w 6"/>
                <a:gd name="T11" fmla="*/ 0 h 4"/>
                <a:gd name="T12" fmla="*/ 1 w 6"/>
                <a:gd name="T13" fmla="*/ 0 h 4"/>
                <a:gd name="T14" fmla="*/ 0 w 6"/>
                <a:gd name="T15" fmla="*/ 1 h 4"/>
                <a:gd name="T16" fmla="*/ 0 w 6"/>
                <a:gd name="T17" fmla="*/ 2 h 4"/>
                <a:gd name="T18" fmla="*/ 0 w 6"/>
                <a:gd name="T19" fmla="*/ 3 h 4"/>
                <a:gd name="T20" fmla="*/ 4 w 6"/>
                <a:gd name="T21" fmla="*/ 4 h 4"/>
                <a:gd name="T22" fmla="*/ 5 w 6"/>
                <a:gd name="T23" fmla="*/ 4 h 4"/>
                <a:gd name="T24" fmla="*/ 5 w 6"/>
                <a:gd name="T2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6" y="3"/>
                    <a:pt x="6" y="2"/>
                    <a:pt x="5" y="2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3" y="2"/>
                    <a:pt x="4" y="4"/>
                  </a:cubicBezTo>
                  <a:cubicBezTo>
                    <a:pt x="4" y="4"/>
                    <a:pt x="4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86"/>
            <p:cNvSpPr/>
            <p:nvPr/>
          </p:nvSpPr>
          <p:spPr bwMode="auto">
            <a:xfrm>
              <a:off x="4705351" y="3173413"/>
              <a:ext cx="357188" cy="341313"/>
            </a:xfrm>
            <a:custGeom>
              <a:avLst/>
              <a:gdLst>
                <a:gd name="T0" fmla="*/ 1 w 84"/>
                <a:gd name="T1" fmla="*/ 38 h 80"/>
                <a:gd name="T2" fmla="*/ 7 w 84"/>
                <a:gd name="T3" fmla="*/ 40 h 80"/>
                <a:gd name="T4" fmla="*/ 16 w 84"/>
                <a:gd name="T5" fmla="*/ 47 h 80"/>
                <a:gd name="T6" fmla="*/ 28 w 84"/>
                <a:gd name="T7" fmla="*/ 40 h 80"/>
                <a:gd name="T8" fmla="*/ 28 w 84"/>
                <a:gd name="T9" fmla="*/ 65 h 80"/>
                <a:gd name="T10" fmla="*/ 47 w 84"/>
                <a:gd name="T11" fmla="*/ 74 h 80"/>
                <a:gd name="T12" fmla="*/ 51 w 84"/>
                <a:gd name="T13" fmla="*/ 67 h 80"/>
                <a:gd name="T14" fmla="*/ 54 w 84"/>
                <a:gd name="T15" fmla="*/ 62 h 80"/>
                <a:gd name="T16" fmla="*/ 55 w 84"/>
                <a:gd name="T17" fmla="*/ 54 h 80"/>
                <a:gd name="T18" fmla="*/ 62 w 84"/>
                <a:gd name="T19" fmla="*/ 58 h 80"/>
                <a:gd name="T20" fmla="*/ 81 w 84"/>
                <a:gd name="T21" fmla="*/ 62 h 80"/>
                <a:gd name="T22" fmla="*/ 81 w 84"/>
                <a:gd name="T23" fmla="*/ 37 h 80"/>
                <a:gd name="T24" fmla="*/ 58 w 84"/>
                <a:gd name="T25" fmla="*/ 27 h 80"/>
                <a:gd name="T26" fmla="*/ 75 w 84"/>
                <a:gd name="T27" fmla="*/ 22 h 80"/>
                <a:gd name="T28" fmla="*/ 62 w 84"/>
                <a:gd name="T29" fmla="*/ 9 h 80"/>
                <a:gd name="T30" fmla="*/ 48 w 84"/>
                <a:gd name="T31" fmla="*/ 1 h 80"/>
                <a:gd name="T32" fmla="*/ 41 w 84"/>
                <a:gd name="T33" fmla="*/ 15 h 80"/>
                <a:gd name="T34" fmla="*/ 32 w 84"/>
                <a:gd name="T35" fmla="*/ 2 h 80"/>
                <a:gd name="T36" fmla="*/ 17 w 84"/>
                <a:gd name="T37" fmla="*/ 2 h 80"/>
                <a:gd name="T38" fmla="*/ 11 w 84"/>
                <a:gd name="T39" fmla="*/ 6 h 80"/>
                <a:gd name="T40" fmla="*/ 8 w 84"/>
                <a:gd name="T41" fmla="*/ 10 h 80"/>
                <a:gd name="T42" fmla="*/ 14 w 84"/>
                <a:gd name="T43" fmla="*/ 24 h 80"/>
                <a:gd name="T44" fmla="*/ 3 w 84"/>
                <a:gd name="T45" fmla="*/ 31 h 80"/>
                <a:gd name="T46" fmla="*/ 1 w 84"/>
                <a:gd name="T47" fmla="*/ 3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4" h="80">
                  <a:moveTo>
                    <a:pt x="1" y="38"/>
                  </a:moveTo>
                  <a:cubicBezTo>
                    <a:pt x="3" y="41"/>
                    <a:pt x="4" y="39"/>
                    <a:pt x="7" y="40"/>
                  </a:cubicBezTo>
                  <a:cubicBezTo>
                    <a:pt x="11" y="43"/>
                    <a:pt x="9" y="48"/>
                    <a:pt x="16" y="47"/>
                  </a:cubicBezTo>
                  <a:cubicBezTo>
                    <a:pt x="21" y="46"/>
                    <a:pt x="25" y="44"/>
                    <a:pt x="28" y="40"/>
                  </a:cubicBezTo>
                  <a:cubicBezTo>
                    <a:pt x="24" y="49"/>
                    <a:pt x="26" y="57"/>
                    <a:pt x="28" y="65"/>
                  </a:cubicBezTo>
                  <a:cubicBezTo>
                    <a:pt x="29" y="73"/>
                    <a:pt x="41" y="80"/>
                    <a:pt x="47" y="74"/>
                  </a:cubicBezTo>
                  <a:cubicBezTo>
                    <a:pt x="49" y="72"/>
                    <a:pt x="49" y="69"/>
                    <a:pt x="51" y="67"/>
                  </a:cubicBezTo>
                  <a:cubicBezTo>
                    <a:pt x="51" y="65"/>
                    <a:pt x="53" y="64"/>
                    <a:pt x="54" y="62"/>
                  </a:cubicBezTo>
                  <a:cubicBezTo>
                    <a:pt x="56" y="60"/>
                    <a:pt x="56" y="57"/>
                    <a:pt x="55" y="54"/>
                  </a:cubicBezTo>
                  <a:cubicBezTo>
                    <a:pt x="57" y="55"/>
                    <a:pt x="60" y="56"/>
                    <a:pt x="62" y="58"/>
                  </a:cubicBezTo>
                  <a:cubicBezTo>
                    <a:pt x="68" y="62"/>
                    <a:pt x="75" y="58"/>
                    <a:pt x="81" y="62"/>
                  </a:cubicBezTo>
                  <a:cubicBezTo>
                    <a:pt x="80" y="53"/>
                    <a:pt x="84" y="46"/>
                    <a:pt x="81" y="37"/>
                  </a:cubicBezTo>
                  <a:cubicBezTo>
                    <a:pt x="78" y="26"/>
                    <a:pt x="66" y="30"/>
                    <a:pt x="58" y="27"/>
                  </a:cubicBezTo>
                  <a:cubicBezTo>
                    <a:pt x="62" y="25"/>
                    <a:pt x="73" y="26"/>
                    <a:pt x="75" y="22"/>
                  </a:cubicBezTo>
                  <a:cubicBezTo>
                    <a:pt x="76" y="16"/>
                    <a:pt x="65" y="11"/>
                    <a:pt x="62" y="9"/>
                  </a:cubicBezTo>
                  <a:cubicBezTo>
                    <a:pt x="58" y="7"/>
                    <a:pt x="52" y="1"/>
                    <a:pt x="48" y="1"/>
                  </a:cubicBezTo>
                  <a:cubicBezTo>
                    <a:pt x="40" y="1"/>
                    <a:pt x="41" y="11"/>
                    <a:pt x="41" y="15"/>
                  </a:cubicBezTo>
                  <a:cubicBezTo>
                    <a:pt x="38" y="11"/>
                    <a:pt x="37" y="5"/>
                    <a:pt x="32" y="2"/>
                  </a:cubicBezTo>
                  <a:cubicBezTo>
                    <a:pt x="28" y="0"/>
                    <a:pt x="21" y="0"/>
                    <a:pt x="17" y="2"/>
                  </a:cubicBezTo>
                  <a:cubicBezTo>
                    <a:pt x="14" y="3"/>
                    <a:pt x="13" y="4"/>
                    <a:pt x="11" y="6"/>
                  </a:cubicBezTo>
                  <a:cubicBezTo>
                    <a:pt x="8" y="8"/>
                    <a:pt x="8" y="6"/>
                    <a:pt x="8" y="10"/>
                  </a:cubicBezTo>
                  <a:cubicBezTo>
                    <a:pt x="8" y="16"/>
                    <a:pt x="12" y="20"/>
                    <a:pt x="14" y="24"/>
                  </a:cubicBezTo>
                  <a:cubicBezTo>
                    <a:pt x="10" y="24"/>
                    <a:pt x="5" y="27"/>
                    <a:pt x="3" y="31"/>
                  </a:cubicBezTo>
                  <a:cubicBezTo>
                    <a:pt x="1" y="33"/>
                    <a:pt x="0" y="35"/>
                    <a:pt x="1" y="38"/>
                  </a:cubicBezTo>
                  <a:close/>
                </a:path>
              </a:pathLst>
            </a:custGeom>
            <a:solidFill>
              <a:srgbClr val="A8D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87"/>
            <p:cNvSpPr/>
            <p:nvPr/>
          </p:nvSpPr>
          <p:spPr bwMode="auto">
            <a:xfrm>
              <a:off x="4752976" y="3284538"/>
              <a:ext cx="177800" cy="207963"/>
            </a:xfrm>
            <a:custGeom>
              <a:avLst/>
              <a:gdLst>
                <a:gd name="T0" fmla="*/ 0 w 42"/>
                <a:gd name="T1" fmla="*/ 18 h 49"/>
                <a:gd name="T2" fmla="*/ 11 w 42"/>
                <a:gd name="T3" fmla="*/ 20 h 49"/>
                <a:gd name="T4" fmla="*/ 16 w 42"/>
                <a:gd name="T5" fmla="*/ 20 h 49"/>
                <a:gd name="T6" fmla="*/ 15 w 42"/>
                <a:gd name="T7" fmla="*/ 22 h 49"/>
                <a:gd name="T8" fmla="*/ 13 w 42"/>
                <a:gd name="T9" fmla="*/ 29 h 49"/>
                <a:gd name="T10" fmla="*/ 18 w 42"/>
                <a:gd name="T11" fmla="*/ 42 h 49"/>
                <a:gd name="T12" fmla="*/ 24 w 42"/>
                <a:gd name="T13" fmla="*/ 49 h 49"/>
                <a:gd name="T14" fmla="*/ 26 w 42"/>
                <a:gd name="T15" fmla="*/ 47 h 49"/>
                <a:gd name="T16" fmla="*/ 32 w 42"/>
                <a:gd name="T17" fmla="*/ 48 h 49"/>
                <a:gd name="T18" fmla="*/ 36 w 42"/>
                <a:gd name="T19" fmla="*/ 42 h 49"/>
                <a:gd name="T20" fmla="*/ 41 w 42"/>
                <a:gd name="T21" fmla="*/ 30 h 49"/>
                <a:gd name="T22" fmla="*/ 38 w 42"/>
                <a:gd name="T23" fmla="*/ 22 h 49"/>
                <a:gd name="T24" fmla="*/ 38 w 42"/>
                <a:gd name="T25" fmla="*/ 22 h 49"/>
                <a:gd name="T26" fmla="*/ 34 w 42"/>
                <a:gd name="T27" fmla="*/ 8 h 49"/>
                <a:gd name="T28" fmla="*/ 33 w 42"/>
                <a:gd name="T29" fmla="*/ 8 h 49"/>
                <a:gd name="T30" fmla="*/ 32 w 42"/>
                <a:gd name="T31" fmla="*/ 16 h 49"/>
                <a:gd name="T32" fmla="*/ 28 w 42"/>
                <a:gd name="T33" fmla="*/ 21 h 49"/>
                <a:gd name="T34" fmla="*/ 26 w 42"/>
                <a:gd name="T35" fmla="*/ 17 h 49"/>
                <a:gd name="T36" fmla="*/ 25 w 42"/>
                <a:gd name="T37" fmla="*/ 16 h 49"/>
                <a:gd name="T38" fmla="*/ 23 w 42"/>
                <a:gd name="T39" fmla="*/ 8 h 49"/>
                <a:gd name="T40" fmla="*/ 24 w 42"/>
                <a:gd name="T41" fmla="*/ 1 h 49"/>
                <a:gd name="T42" fmla="*/ 23 w 42"/>
                <a:gd name="T43" fmla="*/ 0 h 49"/>
                <a:gd name="T44" fmla="*/ 21 w 42"/>
                <a:gd name="T45" fmla="*/ 6 h 49"/>
                <a:gd name="T46" fmla="*/ 16 w 42"/>
                <a:gd name="T47" fmla="*/ 11 h 49"/>
                <a:gd name="T48" fmla="*/ 16 w 42"/>
                <a:gd name="T49" fmla="*/ 11 h 49"/>
                <a:gd name="T50" fmla="*/ 1 w 42"/>
                <a:gd name="T51" fmla="*/ 17 h 49"/>
                <a:gd name="T52" fmla="*/ 0 w 42"/>
                <a:gd name="T53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9">
                  <a:moveTo>
                    <a:pt x="0" y="18"/>
                  </a:moveTo>
                  <a:cubicBezTo>
                    <a:pt x="4" y="20"/>
                    <a:pt x="7" y="22"/>
                    <a:pt x="11" y="20"/>
                  </a:cubicBezTo>
                  <a:cubicBezTo>
                    <a:pt x="11" y="20"/>
                    <a:pt x="18" y="16"/>
                    <a:pt x="16" y="20"/>
                  </a:cubicBezTo>
                  <a:cubicBezTo>
                    <a:pt x="15" y="22"/>
                    <a:pt x="15" y="21"/>
                    <a:pt x="15" y="22"/>
                  </a:cubicBezTo>
                  <a:cubicBezTo>
                    <a:pt x="14" y="25"/>
                    <a:pt x="13" y="27"/>
                    <a:pt x="13" y="29"/>
                  </a:cubicBezTo>
                  <a:cubicBezTo>
                    <a:pt x="13" y="34"/>
                    <a:pt x="17" y="38"/>
                    <a:pt x="18" y="42"/>
                  </a:cubicBezTo>
                  <a:cubicBezTo>
                    <a:pt x="19" y="45"/>
                    <a:pt x="20" y="49"/>
                    <a:pt x="24" y="49"/>
                  </a:cubicBezTo>
                  <a:cubicBezTo>
                    <a:pt x="25" y="49"/>
                    <a:pt x="26" y="48"/>
                    <a:pt x="26" y="47"/>
                  </a:cubicBezTo>
                  <a:cubicBezTo>
                    <a:pt x="28" y="45"/>
                    <a:pt x="30" y="48"/>
                    <a:pt x="32" y="48"/>
                  </a:cubicBezTo>
                  <a:cubicBezTo>
                    <a:pt x="35" y="48"/>
                    <a:pt x="36" y="43"/>
                    <a:pt x="36" y="42"/>
                  </a:cubicBezTo>
                  <a:cubicBezTo>
                    <a:pt x="38" y="38"/>
                    <a:pt x="42" y="34"/>
                    <a:pt x="41" y="30"/>
                  </a:cubicBezTo>
                  <a:cubicBezTo>
                    <a:pt x="41" y="27"/>
                    <a:pt x="39" y="25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7"/>
                    <a:pt x="35" y="12"/>
                    <a:pt x="34" y="8"/>
                  </a:cubicBezTo>
                  <a:cubicBezTo>
                    <a:pt x="34" y="8"/>
                    <a:pt x="33" y="7"/>
                    <a:pt x="33" y="8"/>
                  </a:cubicBezTo>
                  <a:cubicBezTo>
                    <a:pt x="32" y="11"/>
                    <a:pt x="32" y="13"/>
                    <a:pt x="32" y="16"/>
                  </a:cubicBezTo>
                  <a:cubicBezTo>
                    <a:pt x="32" y="18"/>
                    <a:pt x="30" y="26"/>
                    <a:pt x="28" y="21"/>
                  </a:cubicBezTo>
                  <a:cubicBezTo>
                    <a:pt x="27" y="20"/>
                    <a:pt x="26" y="18"/>
                    <a:pt x="26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2" y="19"/>
                    <a:pt x="23" y="9"/>
                    <a:pt x="23" y="8"/>
                  </a:cubicBezTo>
                  <a:cubicBezTo>
                    <a:pt x="24" y="6"/>
                    <a:pt x="24" y="3"/>
                    <a:pt x="24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0" y="7"/>
                    <a:pt x="18" y="15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0" y="14"/>
                    <a:pt x="8" y="19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88"/>
            <p:cNvSpPr/>
            <p:nvPr/>
          </p:nvSpPr>
          <p:spPr bwMode="auto">
            <a:xfrm>
              <a:off x="4803776" y="3208338"/>
              <a:ext cx="80963" cy="63500"/>
            </a:xfrm>
            <a:custGeom>
              <a:avLst/>
              <a:gdLst>
                <a:gd name="T0" fmla="*/ 6 w 19"/>
                <a:gd name="T1" fmla="*/ 7 h 15"/>
                <a:gd name="T2" fmla="*/ 11 w 19"/>
                <a:gd name="T3" fmla="*/ 9 h 15"/>
                <a:gd name="T4" fmla="*/ 18 w 19"/>
                <a:gd name="T5" fmla="*/ 14 h 15"/>
                <a:gd name="T6" fmla="*/ 19 w 19"/>
                <a:gd name="T7" fmla="*/ 14 h 15"/>
                <a:gd name="T8" fmla="*/ 19 w 19"/>
                <a:gd name="T9" fmla="*/ 14 h 15"/>
                <a:gd name="T10" fmla="*/ 19 w 19"/>
                <a:gd name="T11" fmla="*/ 14 h 15"/>
                <a:gd name="T12" fmla="*/ 19 w 19"/>
                <a:gd name="T13" fmla="*/ 14 h 15"/>
                <a:gd name="T14" fmla="*/ 15 w 19"/>
                <a:gd name="T15" fmla="*/ 8 h 15"/>
                <a:gd name="T16" fmla="*/ 1 w 19"/>
                <a:gd name="T17" fmla="*/ 0 h 15"/>
                <a:gd name="T18" fmla="*/ 0 w 19"/>
                <a:gd name="T19" fmla="*/ 0 h 15"/>
                <a:gd name="T20" fmla="*/ 6 w 19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6" y="7"/>
                  </a:moveTo>
                  <a:cubicBezTo>
                    <a:pt x="7" y="8"/>
                    <a:pt x="9" y="8"/>
                    <a:pt x="11" y="9"/>
                  </a:cubicBezTo>
                  <a:cubicBezTo>
                    <a:pt x="13" y="11"/>
                    <a:pt x="16" y="12"/>
                    <a:pt x="18" y="14"/>
                  </a:cubicBezTo>
                  <a:cubicBezTo>
                    <a:pt x="18" y="15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2"/>
                    <a:pt x="17" y="10"/>
                    <a:pt x="15" y="8"/>
                  </a:cubicBezTo>
                  <a:cubicBezTo>
                    <a:pt x="11" y="4"/>
                    <a:pt x="6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3" y="5"/>
                    <a:pt x="6" y="7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89"/>
            <p:cNvSpPr/>
            <p:nvPr/>
          </p:nvSpPr>
          <p:spPr bwMode="auto">
            <a:xfrm>
              <a:off x="4743451" y="3208338"/>
              <a:ext cx="119063" cy="93663"/>
            </a:xfrm>
            <a:custGeom>
              <a:avLst/>
              <a:gdLst>
                <a:gd name="T0" fmla="*/ 15 w 28"/>
                <a:gd name="T1" fmla="*/ 18 h 22"/>
                <a:gd name="T2" fmla="*/ 21 w 28"/>
                <a:gd name="T3" fmla="*/ 18 h 22"/>
                <a:gd name="T4" fmla="*/ 24 w 28"/>
                <a:gd name="T5" fmla="*/ 18 h 22"/>
                <a:gd name="T6" fmla="*/ 25 w 28"/>
                <a:gd name="T7" fmla="*/ 18 h 22"/>
                <a:gd name="T8" fmla="*/ 27 w 28"/>
                <a:gd name="T9" fmla="*/ 21 h 22"/>
                <a:gd name="T10" fmla="*/ 27 w 28"/>
                <a:gd name="T11" fmla="*/ 21 h 22"/>
                <a:gd name="T12" fmla="*/ 25 w 28"/>
                <a:gd name="T13" fmla="*/ 18 h 22"/>
                <a:gd name="T14" fmla="*/ 24 w 28"/>
                <a:gd name="T15" fmla="*/ 17 h 22"/>
                <a:gd name="T16" fmla="*/ 24 w 28"/>
                <a:gd name="T17" fmla="*/ 16 h 22"/>
                <a:gd name="T18" fmla="*/ 17 w 28"/>
                <a:gd name="T19" fmla="*/ 7 h 22"/>
                <a:gd name="T20" fmla="*/ 11 w 28"/>
                <a:gd name="T21" fmla="*/ 1 h 22"/>
                <a:gd name="T22" fmla="*/ 4 w 28"/>
                <a:gd name="T23" fmla="*/ 1 h 22"/>
                <a:gd name="T24" fmla="*/ 4 w 28"/>
                <a:gd name="T25" fmla="*/ 1 h 22"/>
                <a:gd name="T26" fmla="*/ 1 w 28"/>
                <a:gd name="T27" fmla="*/ 2 h 22"/>
                <a:gd name="T28" fmla="*/ 0 w 28"/>
                <a:gd name="T29" fmla="*/ 2 h 22"/>
                <a:gd name="T30" fmla="*/ 15 w 28"/>
                <a:gd name="T3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22">
                  <a:moveTo>
                    <a:pt x="15" y="18"/>
                  </a:moveTo>
                  <a:cubicBezTo>
                    <a:pt x="17" y="18"/>
                    <a:pt x="19" y="18"/>
                    <a:pt x="21" y="18"/>
                  </a:cubicBezTo>
                  <a:cubicBezTo>
                    <a:pt x="22" y="18"/>
                    <a:pt x="23" y="18"/>
                    <a:pt x="24" y="18"/>
                  </a:cubicBezTo>
                  <a:cubicBezTo>
                    <a:pt x="24" y="18"/>
                    <a:pt x="25" y="18"/>
                    <a:pt x="25" y="18"/>
                  </a:cubicBezTo>
                  <a:cubicBezTo>
                    <a:pt x="26" y="19"/>
                    <a:pt x="26" y="20"/>
                    <a:pt x="27" y="21"/>
                  </a:cubicBezTo>
                  <a:cubicBezTo>
                    <a:pt x="27" y="22"/>
                    <a:pt x="28" y="21"/>
                    <a:pt x="27" y="21"/>
                  </a:cubicBezTo>
                  <a:cubicBezTo>
                    <a:pt x="27" y="19"/>
                    <a:pt x="26" y="18"/>
                    <a:pt x="25" y="18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2"/>
                    <a:pt x="22" y="8"/>
                    <a:pt x="17" y="7"/>
                  </a:cubicBezTo>
                  <a:cubicBezTo>
                    <a:pt x="13" y="6"/>
                    <a:pt x="14" y="2"/>
                    <a:pt x="11" y="1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4" y="7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11"/>
                    <a:pt x="7" y="18"/>
                    <a:pt x="15" y="18"/>
                  </a:cubicBezTo>
                  <a:close/>
                </a:path>
              </a:pathLst>
            </a:custGeom>
            <a:solidFill>
              <a:srgbClr val="55B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90"/>
            <p:cNvSpPr/>
            <p:nvPr/>
          </p:nvSpPr>
          <p:spPr bwMode="auto">
            <a:xfrm>
              <a:off x="4913313" y="3284538"/>
              <a:ext cx="139700" cy="149225"/>
            </a:xfrm>
            <a:custGeom>
              <a:avLst/>
              <a:gdLst>
                <a:gd name="T0" fmla="*/ 0 w 33"/>
                <a:gd name="T1" fmla="*/ 14 h 35"/>
                <a:gd name="T2" fmla="*/ 10 w 33"/>
                <a:gd name="T3" fmla="*/ 27 h 35"/>
                <a:gd name="T4" fmla="*/ 23 w 33"/>
                <a:gd name="T5" fmla="*/ 31 h 35"/>
                <a:gd name="T6" fmla="*/ 28 w 33"/>
                <a:gd name="T7" fmla="*/ 27 h 35"/>
                <a:gd name="T8" fmla="*/ 30 w 33"/>
                <a:gd name="T9" fmla="*/ 24 h 35"/>
                <a:gd name="T10" fmla="*/ 31 w 33"/>
                <a:gd name="T11" fmla="*/ 11 h 35"/>
                <a:gd name="T12" fmla="*/ 6 w 33"/>
                <a:gd name="T13" fmla="*/ 2 h 35"/>
                <a:gd name="T14" fmla="*/ 6 w 33"/>
                <a:gd name="T15" fmla="*/ 3 h 35"/>
                <a:gd name="T16" fmla="*/ 12 w 33"/>
                <a:gd name="T17" fmla="*/ 8 h 35"/>
                <a:gd name="T18" fmla="*/ 15 w 33"/>
                <a:gd name="T19" fmla="*/ 12 h 35"/>
                <a:gd name="T20" fmla="*/ 8 w 33"/>
                <a:gd name="T21" fmla="*/ 10 h 35"/>
                <a:gd name="T22" fmla="*/ 7 w 33"/>
                <a:gd name="T23" fmla="*/ 11 h 35"/>
                <a:gd name="T24" fmla="*/ 11 w 33"/>
                <a:gd name="T25" fmla="*/ 20 h 35"/>
                <a:gd name="T26" fmla="*/ 8 w 33"/>
                <a:gd name="T27" fmla="*/ 18 h 35"/>
                <a:gd name="T28" fmla="*/ 1 w 33"/>
                <a:gd name="T29" fmla="*/ 13 h 35"/>
                <a:gd name="T30" fmla="*/ 0 w 33"/>
                <a:gd name="T31" fmla="*/ 13 h 35"/>
                <a:gd name="T32" fmla="*/ 0 w 33"/>
                <a:gd name="T33" fmla="*/ 14 h 35"/>
                <a:gd name="T34" fmla="*/ 0 w 33"/>
                <a:gd name="T35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35">
                  <a:moveTo>
                    <a:pt x="0" y="14"/>
                  </a:moveTo>
                  <a:cubicBezTo>
                    <a:pt x="0" y="19"/>
                    <a:pt x="6" y="24"/>
                    <a:pt x="10" y="27"/>
                  </a:cubicBezTo>
                  <a:cubicBezTo>
                    <a:pt x="12" y="29"/>
                    <a:pt x="20" y="35"/>
                    <a:pt x="23" y="31"/>
                  </a:cubicBezTo>
                  <a:cubicBezTo>
                    <a:pt x="25" y="29"/>
                    <a:pt x="24" y="29"/>
                    <a:pt x="28" y="27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2" y="20"/>
                    <a:pt x="33" y="16"/>
                    <a:pt x="31" y="11"/>
                  </a:cubicBezTo>
                  <a:cubicBezTo>
                    <a:pt x="27" y="3"/>
                    <a:pt x="14" y="0"/>
                    <a:pt x="6" y="2"/>
                  </a:cubicBezTo>
                  <a:cubicBezTo>
                    <a:pt x="6" y="2"/>
                    <a:pt x="5" y="3"/>
                    <a:pt x="6" y="3"/>
                  </a:cubicBezTo>
                  <a:cubicBezTo>
                    <a:pt x="8" y="5"/>
                    <a:pt x="10" y="6"/>
                    <a:pt x="12" y="8"/>
                  </a:cubicBezTo>
                  <a:cubicBezTo>
                    <a:pt x="12" y="8"/>
                    <a:pt x="17" y="13"/>
                    <a:pt x="15" y="12"/>
                  </a:cubicBezTo>
                  <a:cubicBezTo>
                    <a:pt x="12" y="12"/>
                    <a:pt x="10" y="11"/>
                    <a:pt x="8" y="10"/>
                  </a:cubicBezTo>
                  <a:cubicBezTo>
                    <a:pt x="8" y="10"/>
                    <a:pt x="7" y="10"/>
                    <a:pt x="7" y="11"/>
                  </a:cubicBezTo>
                  <a:cubicBezTo>
                    <a:pt x="8" y="14"/>
                    <a:pt x="9" y="17"/>
                    <a:pt x="11" y="20"/>
                  </a:cubicBezTo>
                  <a:cubicBezTo>
                    <a:pt x="10" y="19"/>
                    <a:pt x="9" y="18"/>
                    <a:pt x="8" y="18"/>
                  </a:cubicBezTo>
                  <a:cubicBezTo>
                    <a:pt x="5" y="16"/>
                    <a:pt x="2" y="16"/>
                    <a:pt x="1" y="13"/>
                  </a:cubicBezTo>
                  <a:cubicBezTo>
                    <a:pt x="1" y="12"/>
                    <a:pt x="0" y="13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solidFill>
              <a:srgbClr val="2BA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1"/>
            <p:cNvSpPr/>
            <p:nvPr/>
          </p:nvSpPr>
          <p:spPr bwMode="auto">
            <a:xfrm>
              <a:off x="4875213" y="3348038"/>
              <a:ext cx="123825" cy="149225"/>
            </a:xfrm>
            <a:custGeom>
              <a:avLst/>
              <a:gdLst>
                <a:gd name="T0" fmla="*/ 0 w 29"/>
                <a:gd name="T1" fmla="*/ 34 h 35"/>
                <a:gd name="T2" fmla="*/ 2 w 29"/>
                <a:gd name="T3" fmla="*/ 34 h 35"/>
                <a:gd name="T4" fmla="*/ 5 w 29"/>
                <a:gd name="T5" fmla="*/ 35 h 35"/>
                <a:gd name="T6" fmla="*/ 5 w 29"/>
                <a:gd name="T7" fmla="*/ 35 h 35"/>
                <a:gd name="T8" fmla="*/ 7 w 29"/>
                <a:gd name="T9" fmla="*/ 34 h 35"/>
                <a:gd name="T10" fmla="*/ 10 w 29"/>
                <a:gd name="T11" fmla="*/ 28 h 35"/>
                <a:gd name="T12" fmla="*/ 14 w 29"/>
                <a:gd name="T13" fmla="*/ 18 h 35"/>
                <a:gd name="T14" fmla="*/ 15 w 29"/>
                <a:gd name="T15" fmla="*/ 14 h 35"/>
                <a:gd name="T16" fmla="*/ 14 w 29"/>
                <a:gd name="T17" fmla="*/ 10 h 35"/>
                <a:gd name="T18" fmla="*/ 17 w 29"/>
                <a:gd name="T19" fmla="*/ 13 h 35"/>
                <a:gd name="T20" fmla="*/ 29 w 29"/>
                <a:gd name="T21" fmla="*/ 17 h 35"/>
                <a:gd name="T22" fmla="*/ 28 w 29"/>
                <a:gd name="T23" fmla="*/ 16 h 35"/>
                <a:gd name="T24" fmla="*/ 10 w 29"/>
                <a:gd name="T25" fmla="*/ 3 h 35"/>
                <a:gd name="T26" fmla="*/ 9 w 29"/>
                <a:gd name="T27" fmla="*/ 2 h 35"/>
                <a:gd name="T28" fmla="*/ 9 w 29"/>
                <a:gd name="T29" fmla="*/ 0 h 35"/>
                <a:gd name="T30" fmla="*/ 8 w 29"/>
                <a:gd name="T31" fmla="*/ 0 h 35"/>
                <a:gd name="T32" fmla="*/ 12 w 29"/>
                <a:gd name="T33" fmla="*/ 18 h 35"/>
                <a:gd name="T34" fmla="*/ 10 w 29"/>
                <a:gd name="T35" fmla="*/ 22 h 35"/>
                <a:gd name="T36" fmla="*/ 6 w 29"/>
                <a:gd name="T37" fmla="*/ 29 h 35"/>
                <a:gd name="T38" fmla="*/ 2 w 29"/>
                <a:gd name="T39" fmla="*/ 34 h 35"/>
                <a:gd name="T40" fmla="*/ 0 w 29"/>
                <a:gd name="T41" fmla="*/ 33 h 35"/>
                <a:gd name="T42" fmla="*/ 0 w 29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35">
                  <a:moveTo>
                    <a:pt x="0" y="34"/>
                  </a:moveTo>
                  <a:cubicBezTo>
                    <a:pt x="1" y="34"/>
                    <a:pt x="1" y="34"/>
                    <a:pt x="2" y="34"/>
                  </a:cubicBezTo>
                  <a:cubicBezTo>
                    <a:pt x="3" y="35"/>
                    <a:pt x="4" y="35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5"/>
                    <a:pt x="7" y="34"/>
                  </a:cubicBezTo>
                  <a:cubicBezTo>
                    <a:pt x="8" y="32"/>
                    <a:pt x="9" y="30"/>
                    <a:pt x="10" y="28"/>
                  </a:cubicBezTo>
                  <a:cubicBezTo>
                    <a:pt x="11" y="24"/>
                    <a:pt x="13" y="21"/>
                    <a:pt x="14" y="18"/>
                  </a:cubicBezTo>
                  <a:cubicBezTo>
                    <a:pt x="15" y="17"/>
                    <a:pt x="15" y="16"/>
                    <a:pt x="15" y="14"/>
                  </a:cubicBezTo>
                  <a:cubicBezTo>
                    <a:pt x="14" y="13"/>
                    <a:pt x="14" y="11"/>
                    <a:pt x="14" y="10"/>
                  </a:cubicBezTo>
                  <a:cubicBezTo>
                    <a:pt x="14" y="11"/>
                    <a:pt x="16" y="12"/>
                    <a:pt x="17" y="13"/>
                  </a:cubicBezTo>
                  <a:cubicBezTo>
                    <a:pt x="20" y="17"/>
                    <a:pt x="23" y="18"/>
                    <a:pt x="29" y="17"/>
                  </a:cubicBezTo>
                  <a:cubicBezTo>
                    <a:pt x="29" y="17"/>
                    <a:pt x="29" y="16"/>
                    <a:pt x="28" y="16"/>
                  </a:cubicBezTo>
                  <a:cubicBezTo>
                    <a:pt x="22" y="17"/>
                    <a:pt x="14" y="10"/>
                    <a:pt x="10" y="3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1"/>
                    <a:pt x="9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6"/>
                    <a:pt x="15" y="12"/>
                    <a:pt x="12" y="18"/>
                  </a:cubicBezTo>
                  <a:cubicBezTo>
                    <a:pt x="11" y="19"/>
                    <a:pt x="11" y="20"/>
                    <a:pt x="10" y="22"/>
                  </a:cubicBezTo>
                  <a:cubicBezTo>
                    <a:pt x="9" y="25"/>
                    <a:pt x="7" y="26"/>
                    <a:pt x="6" y="29"/>
                  </a:cubicBezTo>
                  <a:cubicBezTo>
                    <a:pt x="5" y="30"/>
                    <a:pt x="6" y="34"/>
                    <a:pt x="2" y="34"/>
                  </a:cubicBezTo>
                  <a:cubicBezTo>
                    <a:pt x="1" y="33"/>
                    <a:pt x="2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92"/>
            <p:cNvSpPr/>
            <p:nvPr/>
          </p:nvSpPr>
          <p:spPr bwMode="auto">
            <a:xfrm>
              <a:off x="5006976" y="3360738"/>
              <a:ext cx="50800" cy="76200"/>
            </a:xfrm>
            <a:custGeom>
              <a:avLst/>
              <a:gdLst>
                <a:gd name="T0" fmla="*/ 0 w 12"/>
                <a:gd name="T1" fmla="*/ 17 h 18"/>
                <a:gd name="T2" fmla="*/ 9 w 12"/>
                <a:gd name="T3" fmla="*/ 18 h 18"/>
                <a:gd name="T4" fmla="*/ 10 w 12"/>
                <a:gd name="T5" fmla="*/ 18 h 18"/>
                <a:gd name="T6" fmla="*/ 10 w 12"/>
                <a:gd name="T7" fmla="*/ 11 h 18"/>
                <a:gd name="T8" fmla="*/ 10 w 12"/>
                <a:gd name="T9" fmla="*/ 10 h 18"/>
                <a:gd name="T10" fmla="*/ 11 w 12"/>
                <a:gd name="T11" fmla="*/ 9 h 18"/>
                <a:gd name="T12" fmla="*/ 12 w 12"/>
                <a:gd name="T13" fmla="*/ 2 h 18"/>
                <a:gd name="T14" fmla="*/ 12 w 12"/>
                <a:gd name="T15" fmla="*/ 0 h 18"/>
                <a:gd name="T16" fmla="*/ 11 w 12"/>
                <a:gd name="T17" fmla="*/ 0 h 18"/>
                <a:gd name="T18" fmla="*/ 11 w 12"/>
                <a:gd name="T19" fmla="*/ 2 h 18"/>
                <a:gd name="T20" fmla="*/ 10 w 12"/>
                <a:gd name="T21" fmla="*/ 6 h 18"/>
                <a:gd name="T22" fmla="*/ 8 w 12"/>
                <a:gd name="T23" fmla="*/ 10 h 18"/>
                <a:gd name="T24" fmla="*/ 0 w 12"/>
                <a:gd name="T25" fmla="*/ 16 h 18"/>
                <a:gd name="T26" fmla="*/ 0 w 12"/>
                <a:gd name="T2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18">
                  <a:moveTo>
                    <a:pt x="0" y="17"/>
                  </a:moveTo>
                  <a:cubicBezTo>
                    <a:pt x="4" y="16"/>
                    <a:pt x="7" y="16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5"/>
                    <a:pt x="10" y="13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7"/>
                    <a:pt x="12" y="4"/>
                    <a:pt x="12" y="2"/>
                  </a:cubicBezTo>
                  <a:cubicBezTo>
                    <a:pt x="12" y="1"/>
                    <a:pt x="12" y="1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9" y="7"/>
                    <a:pt x="9" y="9"/>
                    <a:pt x="8" y="10"/>
                  </a:cubicBezTo>
                  <a:cubicBezTo>
                    <a:pt x="7" y="13"/>
                    <a:pt x="3" y="14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93"/>
            <p:cNvSpPr/>
            <p:nvPr/>
          </p:nvSpPr>
          <p:spPr bwMode="auto">
            <a:xfrm>
              <a:off x="4938713" y="3198813"/>
              <a:ext cx="106363" cy="85725"/>
            </a:xfrm>
            <a:custGeom>
              <a:avLst/>
              <a:gdLst>
                <a:gd name="T0" fmla="*/ 0 w 25"/>
                <a:gd name="T1" fmla="*/ 1 h 20"/>
                <a:gd name="T2" fmla="*/ 10 w 25"/>
                <a:gd name="T3" fmla="*/ 8 h 20"/>
                <a:gd name="T4" fmla="*/ 16 w 25"/>
                <a:gd name="T5" fmla="*/ 13 h 20"/>
                <a:gd name="T6" fmla="*/ 8 w 25"/>
                <a:gd name="T7" fmla="*/ 19 h 20"/>
                <a:gd name="T8" fmla="*/ 9 w 25"/>
                <a:gd name="T9" fmla="*/ 20 h 20"/>
                <a:gd name="T10" fmla="*/ 18 w 25"/>
                <a:gd name="T11" fmla="*/ 17 h 20"/>
                <a:gd name="T12" fmla="*/ 19 w 25"/>
                <a:gd name="T13" fmla="*/ 17 h 20"/>
                <a:gd name="T14" fmla="*/ 1 w 25"/>
                <a:gd name="T15" fmla="*/ 0 h 20"/>
                <a:gd name="T16" fmla="*/ 0 w 25"/>
                <a:gd name="T1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0">
                  <a:moveTo>
                    <a:pt x="0" y="1"/>
                  </a:moveTo>
                  <a:cubicBezTo>
                    <a:pt x="2" y="4"/>
                    <a:pt x="7" y="6"/>
                    <a:pt x="10" y="8"/>
                  </a:cubicBezTo>
                  <a:cubicBezTo>
                    <a:pt x="12" y="10"/>
                    <a:pt x="15" y="10"/>
                    <a:pt x="16" y="13"/>
                  </a:cubicBezTo>
                  <a:cubicBezTo>
                    <a:pt x="17" y="18"/>
                    <a:pt x="11" y="18"/>
                    <a:pt x="8" y="19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11" y="20"/>
                    <a:pt x="16" y="19"/>
                    <a:pt x="18" y="17"/>
                  </a:cubicBezTo>
                  <a:cubicBezTo>
                    <a:pt x="18" y="17"/>
                    <a:pt x="18" y="17"/>
                    <a:pt x="19" y="17"/>
                  </a:cubicBezTo>
                  <a:cubicBezTo>
                    <a:pt x="25" y="8"/>
                    <a:pt x="5" y="4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FFB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94"/>
            <p:cNvSpPr/>
            <p:nvPr/>
          </p:nvSpPr>
          <p:spPr bwMode="auto">
            <a:xfrm>
              <a:off x="4905376" y="3284538"/>
              <a:ext cx="144463" cy="106363"/>
            </a:xfrm>
            <a:custGeom>
              <a:avLst/>
              <a:gdLst>
                <a:gd name="T0" fmla="*/ 7 w 34"/>
                <a:gd name="T1" fmla="*/ 5 h 25"/>
                <a:gd name="T2" fmla="*/ 8 w 34"/>
                <a:gd name="T3" fmla="*/ 5 h 25"/>
                <a:gd name="T4" fmla="*/ 16 w 34"/>
                <a:gd name="T5" fmla="*/ 6 h 25"/>
                <a:gd name="T6" fmla="*/ 18 w 34"/>
                <a:gd name="T7" fmla="*/ 6 h 25"/>
                <a:gd name="T8" fmla="*/ 26 w 34"/>
                <a:gd name="T9" fmla="*/ 9 h 25"/>
                <a:gd name="T10" fmla="*/ 29 w 34"/>
                <a:gd name="T11" fmla="*/ 11 h 25"/>
                <a:gd name="T12" fmla="*/ 32 w 34"/>
                <a:gd name="T13" fmla="*/ 16 h 25"/>
                <a:gd name="T14" fmla="*/ 32 w 34"/>
                <a:gd name="T15" fmla="*/ 17 h 25"/>
                <a:gd name="T16" fmla="*/ 31 w 34"/>
                <a:gd name="T17" fmla="*/ 24 h 25"/>
                <a:gd name="T18" fmla="*/ 31 w 34"/>
                <a:gd name="T19" fmla="*/ 25 h 25"/>
                <a:gd name="T20" fmla="*/ 33 w 34"/>
                <a:gd name="T21" fmla="*/ 17 h 25"/>
                <a:gd name="T22" fmla="*/ 33 w 34"/>
                <a:gd name="T23" fmla="*/ 13 h 25"/>
                <a:gd name="T24" fmla="*/ 27 w 34"/>
                <a:gd name="T25" fmla="*/ 6 h 25"/>
                <a:gd name="T26" fmla="*/ 17 w 34"/>
                <a:gd name="T27" fmla="*/ 1 h 25"/>
                <a:gd name="T28" fmla="*/ 1 w 34"/>
                <a:gd name="T29" fmla="*/ 0 h 25"/>
                <a:gd name="T30" fmla="*/ 0 w 34"/>
                <a:gd name="T31" fmla="*/ 1 h 25"/>
                <a:gd name="T32" fmla="*/ 7 w 34"/>
                <a:gd name="T3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7" y="5"/>
                  </a:moveTo>
                  <a:cubicBezTo>
                    <a:pt x="7" y="5"/>
                    <a:pt x="8" y="5"/>
                    <a:pt x="8" y="5"/>
                  </a:cubicBezTo>
                  <a:cubicBezTo>
                    <a:pt x="11" y="4"/>
                    <a:pt x="13" y="5"/>
                    <a:pt x="16" y="6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21" y="6"/>
                    <a:pt x="23" y="7"/>
                    <a:pt x="26" y="9"/>
                  </a:cubicBezTo>
                  <a:cubicBezTo>
                    <a:pt x="26" y="10"/>
                    <a:pt x="28" y="10"/>
                    <a:pt x="29" y="11"/>
                  </a:cubicBezTo>
                  <a:cubicBezTo>
                    <a:pt x="30" y="12"/>
                    <a:pt x="31" y="14"/>
                    <a:pt x="32" y="16"/>
                  </a:cubicBezTo>
                  <a:cubicBezTo>
                    <a:pt x="32" y="16"/>
                    <a:pt x="32" y="17"/>
                    <a:pt x="32" y="17"/>
                  </a:cubicBezTo>
                  <a:cubicBezTo>
                    <a:pt x="31" y="20"/>
                    <a:pt x="32" y="21"/>
                    <a:pt x="31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3" y="22"/>
                    <a:pt x="34" y="20"/>
                    <a:pt x="33" y="17"/>
                  </a:cubicBezTo>
                  <a:cubicBezTo>
                    <a:pt x="33" y="16"/>
                    <a:pt x="33" y="14"/>
                    <a:pt x="33" y="13"/>
                  </a:cubicBezTo>
                  <a:cubicBezTo>
                    <a:pt x="33" y="10"/>
                    <a:pt x="29" y="7"/>
                    <a:pt x="27" y="6"/>
                  </a:cubicBezTo>
                  <a:cubicBezTo>
                    <a:pt x="24" y="3"/>
                    <a:pt x="21" y="2"/>
                    <a:pt x="17" y="1"/>
                  </a:cubicBezTo>
                  <a:cubicBezTo>
                    <a:pt x="11" y="0"/>
                    <a:pt x="6" y="3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2"/>
                    <a:pt x="5" y="4"/>
                    <a:pt x="7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95"/>
            <p:cNvSpPr/>
            <p:nvPr/>
          </p:nvSpPr>
          <p:spPr bwMode="auto">
            <a:xfrm>
              <a:off x="4910138" y="3343275"/>
              <a:ext cx="101600" cy="93663"/>
            </a:xfrm>
            <a:custGeom>
              <a:avLst/>
              <a:gdLst>
                <a:gd name="T0" fmla="*/ 1 w 24"/>
                <a:gd name="T1" fmla="*/ 1 h 22"/>
                <a:gd name="T2" fmla="*/ 12 w 24"/>
                <a:gd name="T3" fmla="*/ 14 h 22"/>
                <a:gd name="T4" fmla="*/ 24 w 24"/>
                <a:gd name="T5" fmla="*/ 18 h 22"/>
                <a:gd name="T6" fmla="*/ 24 w 24"/>
                <a:gd name="T7" fmla="*/ 18 h 22"/>
                <a:gd name="T8" fmla="*/ 21 w 24"/>
                <a:gd name="T9" fmla="*/ 17 h 22"/>
                <a:gd name="T10" fmla="*/ 19 w 24"/>
                <a:gd name="T11" fmla="*/ 14 h 22"/>
                <a:gd name="T12" fmla="*/ 14 w 24"/>
                <a:gd name="T13" fmla="*/ 12 h 22"/>
                <a:gd name="T14" fmla="*/ 14 w 24"/>
                <a:gd name="T15" fmla="*/ 12 h 22"/>
                <a:gd name="T16" fmla="*/ 14 w 24"/>
                <a:gd name="T17" fmla="*/ 12 h 22"/>
                <a:gd name="T18" fmla="*/ 13 w 24"/>
                <a:gd name="T19" fmla="*/ 12 h 22"/>
                <a:gd name="T20" fmla="*/ 1 w 24"/>
                <a:gd name="T21" fmla="*/ 0 h 22"/>
                <a:gd name="T22" fmla="*/ 1 w 24"/>
                <a:gd name="T2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2">
                  <a:moveTo>
                    <a:pt x="1" y="1"/>
                  </a:moveTo>
                  <a:cubicBezTo>
                    <a:pt x="3" y="6"/>
                    <a:pt x="7" y="11"/>
                    <a:pt x="12" y="14"/>
                  </a:cubicBezTo>
                  <a:cubicBezTo>
                    <a:pt x="16" y="16"/>
                    <a:pt x="20" y="22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7"/>
                    <a:pt x="22" y="17"/>
                    <a:pt x="21" y="17"/>
                  </a:cubicBezTo>
                  <a:cubicBezTo>
                    <a:pt x="20" y="16"/>
                    <a:pt x="19" y="15"/>
                    <a:pt x="19" y="14"/>
                  </a:cubicBezTo>
                  <a:cubicBezTo>
                    <a:pt x="17" y="13"/>
                    <a:pt x="16" y="13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8" y="10"/>
                    <a:pt x="4" y="5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96"/>
            <p:cNvSpPr/>
            <p:nvPr/>
          </p:nvSpPr>
          <p:spPr bwMode="auto">
            <a:xfrm>
              <a:off x="4887913" y="3348038"/>
              <a:ext cx="42863" cy="141288"/>
            </a:xfrm>
            <a:custGeom>
              <a:avLst/>
              <a:gdLst>
                <a:gd name="T0" fmla="*/ 1 w 10"/>
                <a:gd name="T1" fmla="*/ 30 h 33"/>
                <a:gd name="T2" fmla="*/ 0 w 10"/>
                <a:gd name="T3" fmla="*/ 32 h 33"/>
                <a:gd name="T4" fmla="*/ 1 w 10"/>
                <a:gd name="T5" fmla="*/ 33 h 33"/>
                <a:gd name="T6" fmla="*/ 2 w 10"/>
                <a:gd name="T7" fmla="*/ 30 h 33"/>
                <a:gd name="T8" fmla="*/ 3 w 10"/>
                <a:gd name="T9" fmla="*/ 28 h 33"/>
                <a:gd name="T10" fmla="*/ 10 w 10"/>
                <a:gd name="T11" fmla="*/ 15 h 33"/>
                <a:gd name="T12" fmla="*/ 9 w 10"/>
                <a:gd name="T13" fmla="*/ 10 h 33"/>
                <a:gd name="T14" fmla="*/ 5 w 10"/>
                <a:gd name="T15" fmla="*/ 1 h 33"/>
                <a:gd name="T16" fmla="*/ 5 w 10"/>
                <a:gd name="T17" fmla="*/ 1 h 33"/>
                <a:gd name="T18" fmla="*/ 6 w 10"/>
                <a:gd name="T19" fmla="*/ 10 h 33"/>
                <a:gd name="T20" fmla="*/ 4 w 10"/>
                <a:gd name="T21" fmla="*/ 21 h 33"/>
                <a:gd name="T22" fmla="*/ 2 w 10"/>
                <a:gd name="T23" fmla="*/ 25 h 33"/>
                <a:gd name="T24" fmla="*/ 2 w 10"/>
                <a:gd name="T25" fmla="*/ 27 h 33"/>
                <a:gd name="T26" fmla="*/ 1 w 10"/>
                <a:gd name="T27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33">
                  <a:moveTo>
                    <a:pt x="1" y="30"/>
                  </a:moveTo>
                  <a:cubicBezTo>
                    <a:pt x="1" y="31"/>
                    <a:pt x="1" y="31"/>
                    <a:pt x="0" y="32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4" y="24"/>
                    <a:pt x="8" y="19"/>
                    <a:pt x="10" y="15"/>
                  </a:cubicBezTo>
                  <a:cubicBezTo>
                    <a:pt x="10" y="13"/>
                    <a:pt x="10" y="11"/>
                    <a:pt x="9" y="10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4"/>
                    <a:pt x="5" y="7"/>
                    <a:pt x="6" y="10"/>
                  </a:cubicBezTo>
                  <a:cubicBezTo>
                    <a:pt x="7" y="14"/>
                    <a:pt x="7" y="17"/>
                    <a:pt x="4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9"/>
                    <a:pt x="1" y="30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97"/>
            <p:cNvSpPr/>
            <p:nvPr/>
          </p:nvSpPr>
          <p:spPr bwMode="auto">
            <a:xfrm>
              <a:off x="4879976" y="3340100"/>
              <a:ext cx="20638" cy="68263"/>
            </a:xfrm>
            <a:custGeom>
              <a:avLst/>
              <a:gdLst>
                <a:gd name="T0" fmla="*/ 4 w 5"/>
                <a:gd name="T1" fmla="*/ 15 h 16"/>
                <a:gd name="T2" fmla="*/ 4 w 5"/>
                <a:gd name="T3" fmla="*/ 12 h 16"/>
                <a:gd name="T4" fmla="*/ 4 w 5"/>
                <a:gd name="T5" fmla="*/ 11 h 16"/>
                <a:gd name="T6" fmla="*/ 3 w 5"/>
                <a:gd name="T7" fmla="*/ 1 h 16"/>
                <a:gd name="T8" fmla="*/ 2 w 5"/>
                <a:gd name="T9" fmla="*/ 1 h 16"/>
                <a:gd name="T10" fmla="*/ 3 w 5"/>
                <a:gd name="T11" fmla="*/ 15 h 16"/>
                <a:gd name="T12" fmla="*/ 4 w 5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4" y="15"/>
                  </a:moveTo>
                  <a:cubicBezTo>
                    <a:pt x="4" y="14"/>
                    <a:pt x="4" y="13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8"/>
                    <a:pt x="2" y="5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0" y="6"/>
                    <a:pt x="3" y="10"/>
                    <a:pt x="3" y="15"/>
                  </a:cubicBezTo>
                  <a:cubicBezTo>
                    <a:pt x="3" y="16"/>
                    <a:pt x="4" y="16"/>
                    <a:pt x="4" y="1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98"/>
            <p:cNvSpPr/>
            <p:nvPr/>
          </p:nvSpPr>
          <p:spPr bwMode="auto">
            <a:xfrm>
              <a:off x="4702176" y="3263900"/>
              <a:ext cx="152400" cy="79375"/>
            </a:xfrm>
            <a:custGeom>
              <a:avLst/>
              <a:gdLst>
                <a:gd name="T0" fmla="*/ 2 w 36"/>
                <a:gd name="T1" fmla="*/ 18 h 19"/>
                <a:gd name="T2" fmla="*/ 3 w 36"/>
                <a:gd name="T3" fmla="*/ 18 h 19"/>
                <a:gd name="T4" fmla="*/ 5 w 36"/>
                <a:gd name="T5" fmla="*/ 8 h 19"/>
                <a:gd name="T6" fmla="*/ 17 w 36"/>
                <a:gd name="T7" fmla="*/ 4 h 19"/>
                <a:gd name="T8" fmla="*/ 20 w 36"/>
                <a:gd name="T9" fmla="*/ 4 h 19"/>
                <a:gd name="T10" fmla="*/ 22 w 36"/>
                <a:gd name="T11" fmla="*/ 5 h 19"/>
                <a:gd name="T12" fmla="*/ 26 w 36"/>
                <a:gd name="T13" fmla="*/ 4 h 19"/>
                <a:gd name="T14" fmla="*/ 36 w 36"/>
                <a:gd name="T15" fmla="*/ 7 h 19"/>
                <a:gd name="T16" fmla="*/ 36 w 36"/>
                <a:gd name="T17" fmla="*/ 6 h 19"/>
                <a:gd name="T18" fmla="*/ 32 w 36"/>
                <a:gd name="T19" fmla="*/ 3 h 19"/>
                <a:gd name="T20" fmla="*/ 30 w 36"/>
                <a:gd name="T21" fmla="*/ 2 h 19"/>
                <a:gd name="T22" fmla="*/ 24 w 36"/>
                <a:gd name="T23" fmla="*/ 3 h 19"/>
                <a:gd name="T24" fmla="*/ 12 w 36"/>
                <a:gd name="T25" fmla="*/ 2 h 19"/>
                <a:gd name="T26" fmla="*/ 2 w 36"/>
                <a:gd name="T27" fmla="*/ 8 h 19"/>
                <a:gd name="T28" fmla="*/ 2 w 36"/>
                <a:gd name="T2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9">
                  <a:moveTo>
                    <a:pt x="2" y="18"/>
                  </a:moveTo>
                  <a:cubicBezTo>
                    <a:pt x="2" y="19"/>
                    <a:pt x="3" y="18"/>
                    <a:pt x="3" y="18"/>
                  </a:cubicBezTo>
                  <a:cubicBezTo>
                    <a:pt x="2" y="14"/>
                    <a:pt x="2" y="11"/>
                    <a:pt x="5" y="8"/>
                  </a:cubicBezTo>
                  <a:cubicBezTo>
                    <a:pt x="8" y="4"/>
                    <a:pt x="12" y="3"/>
                    <a:pt x="17" y="4"/>
                  </a:cubicBezTo>
                  <a:cubicBezTo>
                    <a:pt x="18" y="4"/>
                    <a:pt x="19" y="4"/>
                    <a:pt x="20" y="4"/>
                  </a:cubicBezTo>
                  <a:cubicBezTo>
                    <a:pt x="21" y="4"/>
                    <a:pt x="22" y="5"/>
                    <a:pt x="22" y="5"/>
                  </a:cubicBezTo>
                  <a:cubicBezTo>
                    <a:pt x="23" y="5"/>
                    <a:pt x="24" y="4"/>
                    <a:pt x="26" y="4"/>
                  </a:cubicBezTo>
                  <a:cubicBezTo>
                    <a:pt x="29" y="4"/>
                    <a:pt x="33" y="4"/>
                    <a:pt x="36" y="7"/>
                  </a:cubicBezTo>
                  <a:cubicBezTo>
                    <a:pt x="36" y="7"/>
                    <a:pt x="36" y="6"/>
                    <a:pt x="36" y="6"/>
                  </a:cubicBezTo>
                  <a:cubicBezTo>
                    <a:pt x="35" y="4"/>
                    <a:pt x="34" y="3"/>
                    <a:pt x="32" y="3"/>
                  </a:cubicBezTo>
                  <a:cubicBezTo>
                    <a:pt x="32" y="3"/>
                    <a:pt x="31" y="2"/>
                    <a:pt x="30" y="2"/>
                  </a:cubicBezTo>
                  <a:cubicBezTo>
                    <a:pt x="29" y="2"/>
                    <a:pt x="26" y="3"/>
                    <a:pt x="24" y="3"/>
                  </a:cubicBezTo>
                  <a:cubicBezTo>
                    <a:pt x="20" y="3"/>
                    <a:pt x="16" y="0"/>
                    <a:pt x="12" y="2"/>
                  </a:cubicBezTo>
                  <a:cubicBezTo>
                    <a:pt x="8" y="4"/>
                    <a:pt x="4" y="4"/>
                    <a:pt x="2" y="8"/>
                  </a:cubicBezTo>
                  <a:cubicBezTo>
                    <a:pt x="0" y="12"/>
                    <a:pt x="0" y="14"/>
                    <a:pt x="2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99"/>
            <p:cNvSpPr/>
            <p:nvPr/>
          </p:nvSpPr>
          <p:spPr bwMode="auto">
            <a:xfrm>
              <a:off x="4926013" y="3211513"/>
              <a:ext cx="63500" cy="77788"/>
            </a:xfrm>
            <a:custGeom>
              <a:avLst/>
              <a:gdLst>
                <a:gd name="T0" fmla="*/ 6 w 15"/>
                <a:gd name="T1" fmla="*/ 18 h 18"/>
                <a:gd name="T2" fmla="*/ 9 w 15"/>
                <a:gd name="T3" fmla="*/ 17 h 18"/>
                <a:gd name="T4" fmla="*/ 12 w 15"/>
                <a:gd name="T5" fmla="*/ 15 h 18"/>
                <a:gd name="T6" fmla="*/ 14 w 15"/>
                <a:gd name="T7" fmla="*/ 14 h 18"/>
                <a:gd name="T8" fmla="*/ 15 w 15"/>
                <a:gd name="T9" fmla="*/ 12 h 18"/>
                <a:gd name="T10" fmla="*/ 11 w 15"/>
                <a:gd name="T11" fmla="*/ 6 h 18"/>
                <a:gd name="T12" fmla="*/ 7 w 15"/>
                <a:gd name="T13" fmla="*/ 3 h 18"/>
                <a:gd name="T14" fmla="*/ 1 w 15"/>
                <a:gd name="T15" fmla="*/ 0 h 18"/>
                <a:gd name="T16" fmla="*/ 1 w 15"/>
                <a:gd name="T17" fmla="*/ 1 h 18"/>
                <a:gd name="T18" fmla="*/ 6 w 15"/>
                <a:gd name="T19" fmla="*/ 4 h 18"/>
                <a:gd name="T20" fmla="*/ 10 w 15"/>
                <a:gd name="T21" fmla="*/ 8 h 18"/>
                <a:gd name="T22" fmla="*/ 9 w 15"/>
                <a:gd name="T23" fmla="*/ 14 h 18"/>
                <a:gd name="T24" fmla="*/ 2 w 15"/>
                <a:gd name="T25" fmla="*/ 16 h 18"/>
                <a:gd name="T26" fmla="*/ 2 w 15"/>
                <a:gd name="T27" fmla="*/ 16 h 18"/>
                <a:gd name="T28" fmla="*/ 6 w 15"/>
                <a:gd name="T2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8">
                  <a:moveTo>
                    <a:pt x="6" y="18"/>
                  </a:moveTo>
                  <a:cubicBezTo>
                    <a:pt x="7" y="18"/>
                    <a:pt x="8" y="18"/>
                    <a:pt x="9" y="17"/>
                  </a:cubicBezTo>
                  <a:cubicBezTo>
                    <a:pt x="10" y="16"/>
                    <a:pt x="11" y="15"/>
                    <a:pt x="12" y="15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9"/>
                    <a:pt x="13" y="7"/>
                    <a:pt x="11" y="6"/>
                  </a:cubicBezTo>
                  <a:cubicBezTo>
                    <a:pt x="10" y="5"/>
                    <a:pt x="8" y="4"/>
                    <a:pt x="7" y="3"/>
                  </a:cubicBezTo>
                  <a:cubicBezTo>
                    <a:pt x="5" y="1"/>
                    <a:pt x="3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1"/>
                    <a:pt x="5" y="2"/>
                    <a:pt x="6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3" y="13"/>
                    <a:pt x="9" y="14"/>
                  </a:cubicBezTo>
                  <a:cubicBezTo>
                    <a:pt x="7" y="15"/>
                    <a:pt x="4" y="17"/>
                    <a:pt x="2" y="16"/>
                  </a:cubicBezTo>
                  <a:cubicBezTo>
                    <a:pt x="2" y="16"/>
                    <a:pt x="1" y="16"/>
                    <a:pt x="2" y="16"/>
                  </a:cubicBezTo>
                  <a:cubicBezTo>
                    <a:pt x="3" y="18"/>
                    <a:pt x="4" y="18"/>
                    <a:pt x="6" y="18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00"/>
            <p:cNvSpPr/>
            <p:nvPr/>
          </p:nvSpPr>
          <p:spPr bwMode="auto">
            <a:xfrm>
              <a:off x="4870451" y="3221038"/>
              <a:ext cx="17463" cy="30163"/>
            </a:xfrm>
            <a:custGeom>
              <a:avLst/>
              <a:gdLst>
                <a:gd name="T0" fmla="*/ 1 w 4"/>
                <a:gd name="T1" fmla="*/ 5 h 7"/>
                <a:gd name="T2" fmla="*/ 3 w 4"/>
                <a:gd name="T3" fmla="*/ 7 h 7"/>
                <a:gd name="T4" fmla="*/ 4 w 4"/>
                <a:gd name="T5" fmla="*/ 7 h 7"/>
                <a:gd name="T6" fmla="*/ 3 w 4"/>
                <a:gd name="T7" fmla="*/ 3 h 7"/>
                <a:gd name="T8" fmla="*/ 2 w 4"/>
                <a:gd name="T9" fmla="*/ 1 h 7"/>
                <a:gd name="T10" fmla="*/ 1 w 4"/>
                <a:gd name="T11" fmla="*/ 0 h 7"/>
                <a:gd name="T12" fmla="*/ 0 w 4"/>
                <a:gd name="T13" fmla="*/ 3 h 7"/>
                <a:gd name="T14" fmla="*/ 1 w 4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7">
                  <a:moveTo>
                    <a:pt x="1" y="5"/>
                  </a:moveTo>
                  <a:cubicBezTo>
                    <a:pt x="2" y="5"/>
                    <a:pt x="3" y="6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6"/>
                    <a:pt x="4" y="4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01"/>
            <p:cNvSpPr/>
            <p:nvPr/>
          </p:nvSpPr>
          <p:spPr bwMode="auto">
            <a:xfrm>
              <a:off x="4730751" y="3182938"/>
              <a:ext cx="38100" cy="84138"/>
            </a:xfrm>
            <a:custGeom>
              <a:avLst/>
              <a:gdLst>
                <a:gd name="T0" fmla="*/ 8 w 9"/>
                <a:gd name="T1" fmla="*/ 19 h 20"/>
                <a:gd name="T2" fmla="*/ 4 w 9"/>
                <a:gd name="T3" fmla="*/ 11 h 20"/>
                <a:gd name="T4" fmla="*/ 4 w 9"/>
                <a:gd name="T5" fmla="*/ 5 h 20"/>
                <a:gd name="T6" fmla="*/ 8 w 9"/>
                <a:gd name="T7" fmla="*/ 1 h 20"/>
                <a:gd name="T8" fmla="*/ 8 w 9"/>
                <a:gd name="T9" fmla="*/ 1 h 20"/>
                <a:gd name="T10" fmla="*/ 4 w 9"/>
                <a:gd name="T11" fmla="*/ 3 h 20"/>
                <a:gd name="T12" fmla="*/ 2 w 9"/>
                <a:gd name="T13" fmla="*/ 4 h 20"/>
                <a:gd name="T14" fmla="*/ 1 w 9"/>
                <a:gd name="T15" fmla="*/ 5 h 20"/>
                <a:gd name="T16" fmla="*/ 1 w 9"/>
                <a:gd name="T17" fmla="*/ 5 h 20"/>
                <a:gd name="T18" fmla="*/ 1 w 9"/>
                <a:gd name="T19" fmla="*/ 5 h 20"/>
                <a:gd name="T20" fmla="*/ 0 w 9"/>
                <a:gd name="T21" fmla="*/ 7 h 20"/>
                <a:gd name="T22" fmla="*/ 7 w 9"/>
                <a:gd name="T23" fmla="*/ 19 h 20"/>
                <a:gd name="T24" fmla="*/ 8 w 9"/>
                <a:gd name="T2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20">
                  <a:moveTo>
                    <a:pt x="8" y="19"/>
                  </a:moveTo>
                  <a:cubicBezTo>
                    <a:pt x="6" y="16"/>
                    <a:pt x="5" y="13"/>
                    <a:pt x="4" y="11"/>
                  </a:cubicBezTo>
                  <a:cubicBezTo>
                    <a:pt x="2" y="9"/>
                    <a:pt x="2" y="7"/>
                    <a:pt x="4" y="5"/>
                  </a:cubicBezTo>
                  <a:cubicBezTo>
                    <a:pt x="6" y="4"/>
                    <a:pt x="7" y="2"/>
                    <a:pt x="8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0"/>
                    <a:pt x="5" y="2"/>
                    <a:pt x="4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12"/>
                    <a:pt x="5" y="15"/>
                    <a:pt x="7" y="19"/>
                  </a:cubicBezTo>
                  <a:cubicBezTo>
                    <a:pt x="8" y="20"/>
                    <a:pt x="8" y="19"/>
                    <a:pt x="8" y="19"/>
                  </a:cubicBezTo>
                  <a:close/>
                </a:path>
              </a:pathLst>
            </a:custGeom>
            <a:solidFill>
              <a:srgbClr val="008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02"/>
            <p:cNvSpPr/>
            <p:nvPr/>
          </p:nvSpPr>
          <p:spPr bwMode="auto">
            <a:xfrm>
              <a:off x="4832351" y="3225800"/>
              <a:ext cx="123825" cy="134938"/>
            </a:xfrm>
            <a:custGeom>
              <a:avLst/>
              <a:gdLst>
                <a:gd name="T0" fmla="*/ 7 w 29"/>
                <a:gd name="T1" fmla="*/ 17 h 32"/>
                <a:gd name="T2" fmla="*/ 6 w 29"/>
                <a:gd name="T3" fmla="*/ 29 h 32"/>
                <a:gd name="T4" fmla="*/ 6 w 29"/>
                <a:gd name="T5" fmla="*/ 29 h 32"/>
                <a:gd name="T6" fmla="*/ 11 w 29"/>
                <a:gd name="T7" fmla="*/ 29 h 32"/>
                <a:gd name="T8" fmla="*/ 12 w 29"/>
                <a:gd name="T9" fmla="*/ 26 h 32"/>
                <a:gd name="T10" fmla="*/ 14 w 29"/>
                <a:gd name="T11" fmla="*/ 23 h 32"/>
                <a:gd name="T12" fmla="*/ 17 w 29"/>
                <a:gd name="T13" fmla="*/ 24 h 32"/>
                <a:gd name="T14" fmla="*/ 23 w 29"/>
                <a:gd name="T15" fmla="*/ 29 h 32"/>
                <a:gd name="T16" fmla="*/ 24 w 29"/>
                <a:gd name="T17" fmla="*/ 28 h 32"/>
                <a:gd name="T18" fmla="*/ 28 w 29"/>
                <a:gd name="T19" fmla="*/ 22 h 32"/>
                <a:gd name="T20" fmla="*/ 28 w 29"/>
                <a:gd name="T21" fmla="*/ 21 h 32"/>
                <a:gd name="T22" fmla="*/ 24 w 29"/>
                <a:gd name="T23" fmla="*/ 17 h 32"/>
                <a:gd name="T24" fmla="*/ 22 w 29"/>
                <a:gd name="T25" fmla="*/ 16 h 32"/>
                <a:gd name="T26" fmla="*/ 22 w 29"/>
                <a:gd name="T27" fmla="*/ 16 h 32"/>
                <a:gd name="T28" fmla="*/ 26 w 29"/>
                <a:gd name="T29" fmla="*/ 16 h 32"/>
                <a:gd name="T30" fmla="*/ 27 w 29"/>
                <a:gd name="T31" fmla="*/ 15 h 32"/>
                <a:gd name="T32" fmla="*/ 29 w 29"/>
                <a:gd name="T33" fmla="*/ 13 h 32"/>
                <a:gd name="T34" fmla="*/ 29 w 29"/>
                <a:gd name="T35" fmla="*/ 12 h 32"/>
                <a:gd name="T36" fmla="*/ 26 w 29"/>
                <a:gd name="T37" fmla="*/ 9 h 32"/>
                <a:gd name="T38" fmla="*/ 24 w 29"/>
                <a:gd name="T39" fmla="*/ 9 h 32"/>
                <a:gd name="T40" fmla="*/ 21 w 29"/>
                <a:gd name="T41" fmla="*/ 3 h 32"/>
                <a:gd name="T42" fmla="*/ 19 w 29"/>
                <a:gd name="T43" fmla="*/ 1 h 32"/>
                <a:gd name="T44" fmla="*/ 12 w 29"/>
                <a:gd name="T45" fmla="*/ 4 h 32"/>
                <a:gd name="T46" fmla="*/ 12 w 29"/>
                <a:gd name="T47" fmla="*/ 4 h 32"/>
                <a:gd name="T48" fmla="*/ 12 w 29"/>
                <a:gd name="T49" fmla="*/ 11 h 32"/>
                <a:gd name="T50" fmla="*/ 8 w 29"/>
                <a:gd name="T51" fmla="*/ 9 h 32"/>
                <a:gd name="T52" fmla="*/ 1 w 29"/>
                <a:gd name="T53" fmla="*/ 5 h 32"/>
                <a:gd name="T54" fmla="*/ 1 w 29"/>
                <a:gd name="T55" fmla="*/ 5 h 32"/>
                <a:gd name="T56" fmla="*/ 7 w 29"/>
                <a:gd name="T57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32">
                  <a:moveTo>
                    <a:pt x="7" y="17"/>
                  </a:moveTo>
                  <a:cubicBezTo>
                    <a:pt x="9" y="20"/>
                    <a:pt x="2" y="26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8" y="28"/>
                    <a:pt x="8" y="32"/>
                    <a:pt x="11" y="29"/>
                  </a:cubicBezTo>
                  <a:cubicBezTo>
                    <a:pt x="11" y="29"/>
                    <a:pt x="11" y="27"/>
                    <a:pt x="12" y="26"/>
                  </a:cubicBezTo>
                  <a:cubicBezTo>
                    <a:pt x="12" y="24"/>
                    <a:pt x="13" y="24"/>
                    <a:pt x="14" y="23"/>
                  </a:cubicBezTo>
                  <a:cubicBezTo>
                    <a:pt x="16" y="21"/>
                    <a:pt x="16" y="21"/>
                    <a:pt x="17" y="24"/>
                  </a:cubicBezTo>
                  <a:cubicBezTo>
                    <a:pt x="18" y="25"/>
                    <a:pt x="21" y="30"/>
                    <a:pt x="23" y="29"/>
                  </a:cubicBezTo>
                  <a:cubicBezTo>
                    <a:pt x="23" y="29"/>
                    <a:pt x="24" y="29"/>
                    <a:pt x="24" y="28"/>
                  </a:cubicBezTo>
                  <a:cubicBezTo>
                    <a:pt x="25" y="25"/>
                    <a:pt x="24" y="23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6" y="20"/>
                    <a:pt x="26" y="19"/>
                    <a:pt x="24" y="17"/>
                  </a:cubicBezTo>
                  <a:cubicBezTo>
                    <a:pt x="23" y="17"/>
                    <a:pt x="23" y="17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5" y="16"/>
                    <a:pt x="26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8" y="13"/>
                    <a:pt x="29" y="13"/>
                  </a:cubicBezTo>
                  <a:cubicBezTo>
                    <a:pt x="29" y="13"/>
                    <a:pt x="29" y="13"/>
                    <a:pt x="29" y="12"/>
                  </a:cubicBezTo>
                  <a:cubicBezTo>
                    <a:pt x="27" y="12"/>
                    <a:pt x="27" y="10"/>
                    <a:pt x="26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0" y="9"/>
                    <a:pt x="20" y="6"/>
                    <a:pt x="21" y="3"/>
                  </a:cubicBezTo>
                  <a:cubicBezTo>
                    <a:pt x="22" y="2"/>
                    <a:pt x="20" y="1"/>
                    <a:pt x="19" y="1"/>
                  </a:cubicBezTo>
                  <a:cubicBezTo>
                    <a:pt x="16" y="0"/>
                    <a:pt x="16" y="7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12" y="9"/>
                    <a:pt x="12" y="11"/>
                  </a:cubicBezTo>
                  <a:cubicBezTo>
                    <a:pt x="12" y="12"/>
                    <a:pt x="9" y="9"/>
                    <a:pt x="8" y="9"/>
                  </a:cubicBezTo>
                  <a:cubicBezTo>
                    <a:pt x="6" y="8"/>
                    <a:pt x="4" y="8"/>
                    <a:pt x="1" y="5"/>
                  </a:cubicBezTo>
                  <a:cubicBezTo>
                    <a:pt x="1" y="5"/>
                    <a:pt x="0" y="5"/>
                    <a:pt x="1" y="5"/>
                  </a:cubicBezTo>
                  <a:cubicBezTo>
                    <a:pt x="3" y="9"/>
                    <a:pt x="5" y="13"/>
                    <a:pt x="7" y="17"/>
                  </a:cubicBezTo>
                  <a:close/>
                </a:path>
              </a:pathLst>
            </a:custGeom>
            <a:solidFill>
              <a:srgbClr val="D7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03"/>
            <p:cNvSpPr/>
            <p:nvPr/>
          </p:nvSpPr>
          <p:spPr bwMode="auto">
            <a:xfrm>
              <a:off x="4867276" y="3267075"/>
              <a:ext cx="58738" cy="55563"/>
            </a:xfrm>
            <a:custGeom>
              <a:avLst/>
              <a:gdLst>
                <a:gd name="T0" fmla="*/ 2 w 14"/>
                <a:gd name="T1" fmla="*/ 12 h 13"/>
                <a:gd name="T2" fmla="*/ 3 w 14"/>
                <a:gd name="T3" fmla="*/ 13 h 13"/>
                <a:gd name="T4" fmla="*/ 13 w 14"/>
                <a:gd name="T5" fmla="*/ 7 h 13"/>
                <a:gd name="T6" fmla="*/ 13 w 14"/>
                <a:gd name="T7" fmla="*/ 5 h 13"/>
                <a:gd name="T8" fmla="*/ 13 w 14"/>
                <a:gd name="T9" fmla="*/ 4 h 13"/>
                <a:gd name="T10" fmla="*/ 7 w 14"/>
                <a:gd name="T11" fmla="*/ 3 h 13"/>
                <a:gd name="T12" fmla="*/ 2 w 14"/>
                <a:gd name="T13" fmla="*/ 3 h 13"/>
                <a:gd name="T14" fmla="*/ 0 w 14"/>
                <a:gd name="T15" fmla="*/ 7 h 13"/>
                <a:gd name="T16" fmla="*/ 2 w 14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2" y="12"/>
                  </a:moveTo>
                  <a:cubicBezTo>
                    <a:pt x="2" y="12"/>
                    <a:pt x="2" y="13"/>
                    <a:pt x="3" y="13"/>
                  </a:cubicBezTo>
                  <a:cubicBezTo>
                    <a:pt x="6" y="13"/>
                    <a:pt x="12" y="11"/>
                    <a:pt x="13" y="7"/>
                  </a:cubicBezTo>
                  <a:cubicBezTo>
                    <a:pt x="14" y="6"/>
                    <a:pt x="13" y="6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2" y="3"/>
                    <a:pt x="8" y="3"/>
                    <a:pt x="7" y="3"/>
                  </a:cubicBezTo>
                  <a:cubicBezTo>
                    <a:pt x="5" y="3"/>
                    <a:pt x="3" y="0"/>
                    <a:pt x="2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0" y="9"/>
                    <a:pt x="2" y="11"/>
                    <a:pt x="2" y="12"/>
                  </a:cubicBezTo>
                  <a:close/>
                </a:path>
              </a:pathLst>
            </a:custGeom>
            <a:solidFill>
              <a:srgbClr val="FFD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04"/>
            <p:cNvSpPr/>
            <p:nvPr/>
          </p:nvSpPr>
          <p:spPr bwMode="auto">
            <a:xfrm>
              <a:off x="4867276" y="3279775"/>
              <a:ext cx="55563" cy="38100"/>
            </a:xfrm>
            <a:custGeom>
              <a:avLst/>
              <a:gdLst>
                <a:gd name="T0" fmla="*/ 2 w 13"/>
                <a:gd name="T1" fmla="*/ 6 h 9"/>
                <a:gd name="T2" fmla="*/ 10 w 13"/>
                <a:gd name="T3" fmla="*/ 5 h 9"/>
                <a:gd name="T4" fmla="*/ 7 w 13"/>
                <a:gd name="T5" fmla="*/ 8 h 9"/>
                <a:gd name="T6" fmla="*/ 7 w 13"/>
                <a:gd name="T7" fmla="*/ 8 h 9"/>
                <a:gd name="T8" fmla="*/ 13 w 13"/>
                <a:gd name="T9" fmla="*/ 4 h 9"/>
                <a:gd name="T10" fmla="*/ 13 w 13"/>
                <a:gd name="T11" fmla="*/ 2 h 9"/>
                <a:gd name="T12" fmla="*/ 8 w 13"/>
                <a:gd name="T13" fmla="*/ 2 h 9"/>
                <a:gd name="T14" fmla="*/ 4 w 13"/>
                <a:gd name="T15" fmla="*/ 1 h 9"/>
                <a:gd name="T16" fmla="*/ 2 w 13"/>
                <a:gd name="T17" fmla="*/ 1 h 9"/>
                <a:gd name="T18" fmla="*/ 1 w 13"/>
                <a:gd name="T19" fmla="*/ 6 h 9"/>
                <a:gd name="T20" fmla="*/ 2 w 13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9">
                  <a:moveTo>
                    <a:pt x="2" y="6"/>
                  </a:moveTo>
                  <a:cubicBezTo>
                    <a:pt x="5" y="5"/>
                    <a:pt x="7" y="6"/>
                    <a:pt x="10" y="5"/>
                  </a:cubicBezTo>
                  <a:cubicBezTo>
                    <a:pt x="10" y="6"/>
                    <a:pt x="9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9"/>
                    <a:pt x="13" y="6"/>
                    <a:pt x="13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1" y="1"/>
                    <a:pt x="10" y="2"/>
                    <a:pt x="8" y="2"/>
                  </a:cubicBezTo>
                  <a:cubicBezTo>
                    <a:pt x="7" y="2"/>
                    <a:pt x="5" y="3"/>
                    <a:pt x="4" y="1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2" y="6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FFA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05"/>
            <p:cNvSpPr/>
            <p:nvPr/>
          </p:nvSpPr>
          <p:spPr bwMode="auto">
            <a:xfrm>
              <a:off x="4879976" y="3297238"/>
              <a:ext cx="25400" cy="12700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3 h 3"/>
                <a:gd name="T4" fmla="*/ 4 w 6"/>
                <a:gd name="T5" fmla="*/ 2 h 3"/>
                <a:gd name="T6" fmla="*/ 5 w 6"/>
                <a:gd name="T7" fmla="*/ 3 h 3"/>
                <a:gd name="T8" fmla="*/ 6 w 6"/>
                <a:gd name="T9" fmla="*/ 2 h 3"/>
                <a:gd name="T10" fmla="*/ 6 w 6"/>
                <a:gd name="T11" fmla="*/ 2 h 3"/>
                <a:gd name="T12" fmla="*/ 5 w 6"/>
                <a:gd name="T13" fmla="*/ 2 h 3"/>
                <a:gd name="T14" fmla="*/ 5 w 6"/>
                <a:gd name="T15" fmla="*/ 1 h 3"/>
                <a:gd name="T16" fmla="*/ 1 w 6"/>
                <a:gd name="T17" fmla="*/ 0 h 3"/>
                <a:gd name="T18" fmla="*/ 0 w 6"/>
                <a:gd name="T19" fmla="*/ 0 h 3"/>
                <a:gd name="T20" fmla="*/ 1 w 6"/>
                <a:gd name="T2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solidFill>
              <a:srgbClr val="BC6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06"/>
            <p:cNvSpPr/>
            <p:nvPr/>
          </p:nvSpPr>
          <p:spPr bwMode="auto">
            <a:xfrm>
              <a:off x="5932488" y="2366963"/>
              <a:ext cx="322263" cy="276225"/>
            </a:xfrm>
            <a:custGeom>
              <a:avLst/>
              <a:gdLst>
                <a:gd name="T0" fmla="*/ 62 w 76"/>
                <a:gd name="T1" fmla="*/ 61 h 65"/>
                <a:gd name="T2" fmla="*/ 53 w 76"/>
                <a:gd name="T3" fmla="*/ 47 h 65"/>
                <a:gd name="T4" fmla="*/ 50 w 76"/>
                <a:gd name="T5" fmla="*/ 45 h 65"/>
                <a:gd name="T6" fmla="*/ 56 w 76"/>
                <a:gd name="T7" fmla="*/ 47 h 65"/>
                <a:gd name="T8" fmla="*/ 71 w 76"/>
                <a:gd name="T9" fmla="*/ 50 h 65"/>
                <a:gd name="T10" fmla="*/ 75 w 76"/>
                <a:gd name="T11" fmla="*/ 46 h 65"/>
                <a:gd name="T12" fmla="*/ 73 w 76"/>
                <a:gd name="T13" fmla="*/ 31 h 65"/>
                <a:gd name="T14" fmla="*/ 64 w 76"/>
                <a:gd name="T15" fmla="*/ 25 h 65"/>
                <a:gd name="T16" fmla="*/ 59 w 76"/>
                <a:gd name="T17" fmla="*/ 22 h 65"/>
                <a:gd name="T18" fmla="*/ 54 w 76"/>
                <a:gd name="T19" fmla="*/ 23 h 65"/>
                <a:gd name="T20" fmla="*/ 56 w 76"/>
                <a:gd name="T21" fmla="*/ 15 h 65"/>
                <a:gd name="T22" fmla="*/ 47 w 76"/>
                <a:gd name="T23" fmla="*/ 2 h 65"/>
                <a:gd name="T24" fmla="*/ 32 w 76"/>
                <a:gd name="T25" fmla="*/ 5 h 65"/>
                <a:gd name="T26" fmla="*/ 25 w 76"/>
                <a:gd name="T27" fmla="*/ 14 h 65"/>
                <a:gd name="T28" fmla="*/ 13 w 76"/>
                <a:gd name="T29" fmla="*/ 7 h 65"/>
                <a:gd name="T30" fmla="*/ 10 w 76"/>
                <a:gd name="T31" fmla="*/ 32 h 65"/>
                <a:gd name="T32" fmla="*/ 6 w 76"/>
                <a:gd name="T33" fmla="*/ 35 h 65"/>
                <a:gd name="T34" fmla="*/ 3 w 76"/>
                <a:gd name="T35" fmla="*/ 40 h 65"/>
                <a:gd name="T36" fmla="*/ 7 w 76"/>
                <a:gd name="T37" fmla="*/ 48 h 65"/>
                <a:gd name="T38" fmla="*/ 15 w 76"/>
                <a:gd name="T39" fmla="*/ 53 h 65"/>
                <a:gd name="T40" fmla="*/ 31 w 76"/>
                <a:gd name="T41" fmla="*/ 53 h 65"/>
                <a:gd name="T42" fmla="*/ 34 w 76"/>
                <a:gd name="T43" fmla="*/ 58 h 65"/>
                <a:gd name="T44" fmla="*/ 52 w 76"/>
                <a:gd name="T45" fmla="*/ 64 h 65"/>
                <a:gd name="T46" fmla="*/ 62 w 76"/>
                <a:gd name="T47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6" h="65">
                  <a:moveTo>
                    <a:pt x="62" y="61"/>
                  </a:moveTo>
                  <a:cubicBezTo>
                    <a:pt x="64" y="56"/>
                    <a:pt x="55" y="49"/>
                    <a:pt x="53" y="47"/>
                  </a:cubicBezTo>
                  <a:cubicBezTo>
                    <a:pt x="52" y="46"/>
                    <a:pt x="51" y="46"/>
                    <a:pt x="50" y="45"/>
                  </a:cubicBezTo>
                  <a:cubicBezTo>
                    <a:pt x="52" y="46"/>
                    <a:pt x="54" y="47"/>
                    <a:pt x="56" y="47"/>
                  </a:cubicBezTo>
                  <a:cubicBezTo>
                    <a:pt x="60" y="49"/>
                    <a:pt x="66" y="51"/>
                    <a:pt x="71" y="50"/>
                  </a:cubicBezTo>
                  <a:cubicBezTo>
                    <a:pt x="73" y="49"/>
                    <a:pt x="75" y="48"/>
                    <a:pt x="75" y="46"/>
                  </a:cubicBezTo>
                  <a:cubicBezTo>
                    <a:pt x="75" y="41"/>
                    <a:pt x="76" y="34"/>
                    <a:pt x="73" y="31"/>
                  </a:cubicBezTo>
                  <a:cubicBezTo>
                    <a:pt x="70" y="29"/>
                    <a:pt x="67" y="27"/>
                    <a:pt x="64" y="25"/>
                  </a:cubicBezTo>
                  <a:cubicBezTo>
                    <a:pt x="63" y="24"/>
                    <a:pt x="61" y="22"/>
                    <a:pt x="59" y="22"/>
                  </a:cubicBezTo>
                  <a:cubicBezTo>
                    <a:pt x="59" y="22"/>
                    <a:pt x="53" y="25"/>
                    <a:pt x="54" y="23"/>
                  </a:cubicBezTo>
                  <a:cubicBezTo>
                    <a:pt x="55" y="20"/>
                    <a:pt x="57" y="18"/>
                    <a:pt x="56" y="15"/>
                  </a:cubicBezTo>
                  <a:cubicBezTo>
                    <a:pt x="55" y="10"/>
                    <a:pt x="51" y="5"/>
                    <a:pt x="47" y="2"/>
                  </a:cubicBezTo>
                  <a:cubicBezTo>
                    <a:pt x="43" y="0"/>
                    <a:pt x="36" y="3"/>
                    <a:pt x="32" y="5"/>
                  </a:cubicBezTo>
                  <a:cubicBezTo>
                    <a:pt x="31" y="5"/>
                    <a:pt x="23" y="12"/>
                    <a:pt x="25" y="14"/>
                  </a:cubicBezTo>
                  <a:cubicBezTo>
                    <a:pt x="21" y="10"/>
                    <a:pt x="19" y="5"/>
                    <a:pt x="13" y="7"/>
                  </a:cubicBezTo>
                  <a:cubicBezTo>
                    <a:pt x="3" y="10"/>
                    <a:pt x="0" y="28"/>
                    <a:pt x="10" y="32"/>
                  </a:cubicBezTo>
                  <a:cubicBezTo>
                    <a:pt x="14" y="34"/>
                    <a:pt x="7" y="33"/>
                    <a:pt x="6" y="35"/>
                  </a:cubicBezTo>
                  <a:cubicBezTo>
                    <a:pt x="4" y="36"/>
                    <a:pt x="3" y="38"/>
                    <a:pt x="3" y="40"/>
                  </a:cubicBezTo>
                  <a:cubicBezTo>
                    <a:pt x="4" y="43"/>
                    <a:pt x="5" y="46"/>
                    <a:pt x="7" y="48"/>
                  </a:cubicBezTo>
                  <a:cubicBezTo>
                    <a:pt x="10" y="50"/>
                    <a:pt x="15" y="50"/>
                    <a:pt x="15" y="53"/>
                  </a:cubicBezTo>
                  <a:cubicBezTo>
                    <a:pt x="17" y="64"/>
                    <a:pt x="26" y="60"/>
                    <a:pt x="31" y="53"/>
                  </a:cubicBezTo>
                  <a:cubicBezTo>
                    <a:pt x="32" y="55"/>
                    <a:pt x="33" y="57"/>
                    <a:pt x="34" y="58"/>
                  </a:cubicBezTo>
                  <a:cubicBezTo>
                    <a:pt x="38" y="63"/>
                    <a:pt x="45" y="65"/>
                    <a:pt x="52" y="64"/>
                  </a:cubicBezTo>
                  <a:cubicBezTo>
                    <a:pt x="55" y="64"/>
                    <a:pt x="61" y="64"/>
                    <a:pt x="62" y="61"/>
                  </a:cubicBezTo>
                  <a:close/>
                </a:path>
              </a:pathLst>
            </a:custGeom>
            <a:solidFill>
              <a:srgbClr val="B8E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07"/>
            <p:cNvSpPr/>
            <p:nvPr/>
          </p:nvSpPr>
          <p:spPr bwMode="auto">
            <a:xfrm>
              <a:off x="6115051" y="2473325"/>
              <a:ext cx="136525" cy="88900"/>
            </a:xfrm>
            <a:custGeom>
              <a:avLst/>
              <a:gdLst>
                <a:gd name="T0" fmla="*/ 32 w 32"/>
                <a:gd name="T1" fmla="*/ 17 h 21"/>
                <a:gd name="T2" fmla="*/ 28 w 32"/>
                <a:gd name="T3" fmla="*/ 6 h 21"/>
                <a:gd name="T4" fmla="*/ 17 w 32"/>
                <a:gd name="T5" fmla="*/ 1 h 21"/>
                <a:gd name="T6" fmla="*/ 8 w 32"/>
                <a:gd name="T7" fmla="*/ 4 h 21"/>
                <a:gd name="T8" fmla="*/ 2 w 32"/>
                <a:gd name="T9" fmla="*/ 7 h 21"/>
                <a:gd name="T10" fmla="*/ 0 w 32"/>
                <a:gd name="T11" fmla="*/ 12 h 21"/>
                <a:gd name="T12" fmla="*/ 1 w 32"/>
                <a:gd name="T13" fmla="*/ 13 h 21"/>
                <a:gd name="T14" fmla="*/ 3 w 32"/>
                <a:gd name="T15" fmla="*/ 12 h 21"/>
                <a:gd name="T16" fmla="*/ 2 w 32"/>
                <a:gd name="T17" fmla="*/ 13 h 21"/>
                <a:gd name="T18" fmla="*/ 3 w 32"/>
                <a:gd name="T19" fmla="*/ 13 h 21"/>
                <a:gd name="T20" fmla="*/ 6 w 32"/>
                <a:gd name="T21" fmla="*/ 10 h 21"/>
                <a:gd name="T22" fmla="*/ 10 w 32"/>
                <a:gd name="T23" fmla="*/ 9 h 21"/>
                <a:gd name="T24" fmla="*/ 12 w 32"/>
                <a:gd name="T25" fmla="*/ 12 h 21"/>
                <a:gd name="T26" fmla="*/ 13 w 32"/>
                <a:gd name="T27" fmla="*/ 13 h 21"/>
                <a:gd name="T28" fmla="*/ 14 w 32"/>
                <a:gd name="T29" fmla="*/ 14 h 21"/>
                <a:gd name="T30" fmla="*/ 18 w 32"/>
                <a:gd name="T31" fmla="*/ 17 h 21"/>
                <a:gd name="T32" fmla="*/ 31 w 32"/>
                <a:gd name="T33" fmla="*/ 18 h 21"/>
                <a:gd name="T34" fmla="*/ 32 w 32"/>
                <a:gd name="T3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21">
                  <a:moveTo>
                    <a:pt x="32" y="17"/>
                  </a:moveTo>
                  <a:cubicBezTo>
                    <a:pt x="31" y="13"/>
                    <a:pt x="31" y="9"/>
                    <a:pt x="28" y="6"/>
                  </a:cubicBezTo>
                  <a:cubicBezTo>
                    <a:pt x="26" y="3"/>
                    <a:pt x="20" y="2"/>
                    <a:pt x="17" y="1"/>
                  </a:cubicBezTo>
                  <a:cubicBezTo>
                    <a:pt x="14" y="0"/>
                    <a:pt x="11" y="2"/>
                    <a:pt x="8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9"/>
                    <a:pt x="1" y="10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2" y="13"/>
                    <a:pt x="2" y="13"/>
                  </a:cubicBezTo>
                  <a:cubicBezTo>
                    <a:pt x="2" y="14"/>
                    <a:pt x="3" y="14"/>
                    <a:pt x="3" y="13"/>
                  </a:cubicBezTo>
                  <a:cubicBezTo>
                    <a:pt x="4" y="13"/>
                    <a:pt x="5" y="11"/>
                    <a:pt x="6" y="10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1" y="9"/>
                    <a:pt x="11" y="10"/>
                    <a:pt x="12" y="12"/>
                  </a:cubicBezTo>
                  <a:cubicBezTo>
                    <a:pt x="12" y="12"/>
                    <a:pt x="12" y="13"/>
                    <a:pt x="13" y="13"/>
                  </a:cubicBezTo>
                  <a:cubicBezTo>
                    <a:pt x="13" y="13"/>
                    <a:pt x="13" y="14"/>
                    <a:pt x="14" y="14"/>
                  </a:cubicBezTo>
                  <a:cubicBezTo>
                    <a:pt x="16" y="14"/>
                    <a:pt x="17" y="15"/>
                    <a:pt x="18" y="17"/>
                  </a:cubicBezTo>
                  <a:cubicBezTo>
                    <a:pt x="21" y="21"/>
                    <a:pt x="27" y="18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08"/>
            <p:cNvSpPr/>
            <p:nvPr/>
          </p:nvSpPr>
          <p:spPr bwMode="auto">
            <a:xfrm>
              <a:off x="5957888" y="2387600"/>
              <a:ext cx="85725" cy="106363"/>
            </a:xfrm>
            <a:custGeom>
              <a:avLst/>
              <a:gdLst>
                <a:gd name="T0" fmla="*/ 20 w 20"/>
                <a:gd name="T1" fmla="*/ 24 h 25"/>
                <a:gd name="T2" fmla="*/ 17 w 20"/>
                <a:gd name="T3" fmla="*/ 12 h 25"/>
                <a:gd name="T4" fmla="*/ 14 w 20"/>
                <a:gd name="T5" fmla="*/ 6 h 25"/>
                <a:gd name="T6" fmla="*/ 14 w 20"/>
                <a:gd name="T7" fmla="*/ 6 h 25"/>
                <a:gd name="T8" fmla="*/ 6 w 20"/>
                <a:gd name="T9" fmla="*/ 2 h 25"/>
                <a:gd name="T10" fmla="*/ 1 w 20"/>
                <a:gd name="T11" fmla="*/ 11 h 25"/>
                <a:gd name="T12" fmla="*/ 4 w 20"/>
                <a:gd name="T13" fmla="*/ 17 h 25"/>
                <a:gd name="T14" fmla="*/ 9 w 20"/>
                <a:gd name="T15" fmla="*/ 19 h 25"/>
                <a:gd name="T16" fmla="*/ 19 w 20"/>
                <a:gd name="T17" fmla="*/ 24 h 25"/>
                <a:gd name="T18" fmla="*/ 20 w 20"/>
                <a:gd name="T1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20" y="24"/>
                  </a:moveTo>
                  <a:cubicBezTo>
                    <a:pt x="19" y="20"/>
                    <a:pt x="19" y="16"/>
                    <a:pt x="17" y="12"/>
                  </a:cubicBezTo>
                  <a:cubicBezTo>
                    <a:pt x="17" y="10"/>
                    <a:pt x="16" y="8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2" y="4"/>
                    <a:pt x="10" y="0"/>
                    <a:pt x="6" y="2"/>
                  </a:cubicBezTo>
                  <a:cubicBezTo>
                    <a:pt x="1" y="4"/>
                    <a:pt x="4" y="7"/>
                    <a:pt x="1" y="11"/>
                  </a:cubicBezTo>
                  <a:cubicBezTo>
                    <a:pt x="0" y="14"/>
                    <a:pt x="2" y="16"/>
                    <a:pt x="4" y="17"/>
                  </a:cubicBezTo>
                  <a:cubicBezTo>
                    <a:pt x="6" y="18"/>
                    <a:pt x="8" y="18"/>
                    <a:pt x="9" y="19"/>
                  </a:cubicBezTo>
                  <a:cubicBezTo>
                    <a:pt x="14" y="19"/>
                    <a:pt x="15" y="22"/>
                    <a:pt x="19" y="24"/>
                  </a:cubicBezTo>
                  <a:cubicBezTo>
                    <a:pt x="19" y="25"/>
                    <a:pt x="20" y="24"/>
                    <a:pt x="20" y="2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09"/>
            <p:cNvSpPr/>
            <p:nvPr/>
          </p:nvSpPr>
          <p:spPr bwMode="auto">
            <a:xfrm>
              <a:off x="5953126" y="2395538"/>
              <a:ext cx="182563" cy="141288"/>
            </a:xfrm>
            <a:custGeom>
              <a:avLst/>
              <a:gdLst>
                <a:gd name="T0" fmla="*/ 26 w 43"/>
                <a:gd name="T1" fmla="*/ 31 h 33"/>
                <a:gd name="T2" fmla="*/ 34 w 43"/>
                <a:gd name="T3" fmla="*/ 27 h 33"/>
                <a:gd name="T4" fmla="*/ 37 w 43"/>
                <a:gd name="T5" fmla="*/ 26 h 33"/>
                <a:gd name="T6" fmla="*/ 39 w 43"/>
                <a:gd name="T7" fmla="*/ 20 h 33"/>
                <a:gd name="T8" fmla="*/ 39 w 43"/>
                <a:gd name="T9" fmla="*/ 17 h 33"/>
                <a:gd name="T10" fmla="*/ 42 w 43"/>
                <a:gd name="T11" fmla="*/ 11 h 33"/>
                <a:gd name="T12" fmla="*/ 43 w 43"/>
                <a:gd name="T13" fmla="*/ 7 h 33"/>
                <a:gd name="T14" fmla="*/ 42 w 43"/>
                <a:gd name="T15" fmla="*/ 7 h 33"/>
                <a:gd name="T16" fmla="*/ 32 w 43"/>
                <a:gd name="T17" fmla="*/ 11 h 33"/>
                <a:gd name="T18" fmla="*/ 31 w 43"/>
                <a:gd name="T19" fmla="*/ 12 h 33"/>
                <a:gd name="T20" fmla="*/ 29 w 43"/>
                <a:gd name="T21" fmla="*/ 15 h 33"/>
                <a:gd name="T22" fmla="*/ 19 w 43"/>
                <a:gd name="T23" fmla="*/ 7 h 33"/>
                <a:gd name="T24" fmla="*/ 8 w 43"/>
                <a:gd name="T25" fmla="*/ 0 h 33"/>
                <a:gd name="T26" fmla="*/ 7 w 43"/>
                <a:gd name="T27" fmla="*/ 1 h 33"/>
                <a:gd name="T28" fmla="*/ 6 w 43"/>
                <a:gd name="T29" fmla="*/ 8 h 33"/>
                <a:gd name="T30" fmla="*/ 6 w 43"/>
                <a:gd name="T31" fmla="*/ 9 h 33"/>
                <a:gd name="T32" fmla="*/ 17 w 43"/>
                <a:gd name="T33" fmla="*/ 19 h 33"/>
                <a:gd name="T34" fmla="*/ 23 w 43"/>
                <a:gd name="T35" fmla="*/ 22 h 33"/>
                <a:gd name="T36" fmla="*/ 23 w 43"/>
                <a:gd name="T37" fmla="*/ 23 h 33"/>
                <a:gd name="T38" fmla="*/ 21 w 43"/>
                <a:gd name="T39" fmla="*/ 25 h 33"/>
                <a:gd name="T40" fmla="*/ 13 w 43"/>
                <a:gd name="T41" fmla="*/ 27 h 33"/>
                <a:gd name="T42" fmla="*/ 0 w 43"/>
                <a:gd name="T43" fmla="*/ 27 h 33"/>
                <a:gd name="T44" fmla="*/ 0 w 43"/>
                <a:gd name="T45" fmla="*/ 28 h 33"/>
                <a:gd name="T46" fmla="*/ 15 w 43"/>
                <a:gd name="T47" fmla="*/ 32 h 33"/>
                <a:gd name="T48" fmla="*/ 26 w 43"/>
                <a:gd name="T4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3">
                  <a:moveTo>
                    <a:pt x="26" y="31"/>
                  </a:moveTo>
                  <a:cubicBezTo>
                    <a:pt x="29" y="29"/>
                    <a:pt x="27" y="27"/>
                    <a:pt x="34" y="27"/>
                  </a:cubicBezTo>
                  <a:cubicBezTo>
                    <a:pt x="36" y="27"/>
                    <a:pt x="36" y="26"/>
                    <a:pt x="37" y="26"/>
                  </a:cubicBezTo>
                  <a:cubicBezTo>
                    <a:pt x="39" y="25"/>
                    <a:pt x="39" y="22"/>
                    <a:pt x="39" y="20"/>
                  </a:cubicBezTo>
                  <a:cubicBezTo>
                    <a:pt x="40" y="19"/>
                    <a:pt x="39" y="18"/>
                    <a:pt x="39" y="17"/>
                  </a:cubicBezTo>
                  <a:cubicBezTo>
                    <a:pt x="39" y="16"/>
                    <a:pt x="42" y="12"/>
                    <a:pt x="42" y="11"/>
                  </a:cubicBezTo>
                  <a:cubicBezTo>
                    <a:pt x="43" y="10"/>
                    <a:pt x="43" y="8"/>
                    <a:pt x="43" y="7"/>
                  </a:cubicBezTo>
                  <a:cubicBezTo>
                    <a:pt x="43" y="7"/>
                    <a:pt x="42" y="6"/>
                    <a:pt x="42" y="7"/>
                  </a:cubicBezTo>
                  <a:cubicBezTo>
                    <a:pt x="39" y="9"/>
                    <a:pt x="36" y="13"/>
                    <a:pt x="32" y="11"/>
                  </a:cubicBezTo>
                  <a:cubicBezTo>
                    <a:pt x="32" y="11"/>
                    <a:pt x="32" y="11"/>
                    <a:pt x="31" y="12"/>
                  </a:cubicBezTo>
                  <a:cubicBezTo>
                    <a:pt x="30" y="13"/>
                    <a:pt x="31" y="12"/>
                    <a:pt x="29" y="15"/>
                  </a:cubicBezTo>
                  <a:cubicBezTo>
                    <a:pt x="26" y="19"/>
                    <a:pt x="21" y="9"/>
                    <a:pt x="19" y="7"/>
                  </a:cubicBezTo>
                  <a:cubicBezTo>
                    <a:pt x="17" y="3"/>
                    <a:pt x="12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10" y="3"/>
                    <a:pt x="10" y="7"/>
                    <a:pt x="6" y="8"/>
                  </a:cubicBezTo>
                  <a:cubicBezTo>
                    <a:pt x="5" y="8"/>
                    <a:pt x="5" y="8"/>
                    <a:pt x="6" y="9"/>
                  </a:cubicBezTo>
                  <a:cubicBezTo>
                    <a:pt x="11" y="12"/>
                    <a:pt x="15" y="13"/>
                    <a:pt x="17" y="19"/>
                  </a:cubicBezTo>
                  <a:cubicBezTo>
                    <a:pt x="18" y="21"/>
                    <a:pt x="22" y="23"/>
                    <a:pt x="23" y="22"/>
                  </a:cubicBezTo>
                  <a:cubicBezTo>
                    <a:pt x="23" y="22"/>
                    <a:pt x="23" y="23"/>
                    <a:pt x="23" y="23"/>
                  </a:cubicBezTo>
                  <a:cubicBezTo>
                    <a:pt x="23" y="23"/>
                    <a:pt x="21" y="24"/>
                    <a:pt x="21" y="25"/>
                  </a:cubicBezTo>
                  <a:cubicBezTo>
                    <a:pt x="18" y="27"/>
                    <a:pt x="16" y="28"/>
                    <a:pt x="13" y="27"/>
                  </a:cubicBezTo>
                  <a:cubicBezTo>
                    <a:pt x="9" y="25"/>
                    <a:pt x="4" y="26"/>
                    <a:pt x="0" y="27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6" y="28"/>
                    <a:pt x="10" y="31"/>
                    <a:pt x="15" y="32"/>
                  </a:cubicBezTo>
                  <a:cubicBezTo>
                    <a:pt x="18" y="32"/>
                    <a:pt x="23" y="33"/>
                    <a:pt x="26" y="31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910"/>
            <p:cNvSpPr/>
            <p:nvPr/>
          </p:nvSpPr>
          <p:spPr bwMode="auto">
            <a:xfrm>
              <a:off x="6110288" y="2455863"/>
              <a:ext cx="106363" cy="71438"/>
            </a:xfrm>
            <a:custGeom>
              <a:avLst/>
              <a:gdLst>
                <a:gd name="T0" fmla="*/ 2 w 25"/>
                <a:gd name="T1" fmla="*/ 17 h 17"/>
                <a:gd name="T2" fmla="*/ 8 w 25"/>
                <a:gd name="T3" fmla="*/ 12 h 17"/>
                <a:gd name="T4" fmla="*/ 12 w 25"/>
                <a:gd name="T5" fmla="*/ 6 h 17"/>
                <a:gd name="T6" fmla="*/ 24 w 25"/>
                <a:gd name="T7" fmla="*/ 6 h 17"/>
                <a:gd name="T8" fmla="*/ 24 w 25"/>
                <a:gd name="T9" fmla="*/ 5 h 17"/>
                <a:gd name="T10" fmla="*/ 12 w 25"/>
                <a:gd name="T11" fmla="*/ 3 h 17"/>
                <a:gd name="T12" fmla="*/ 2 w 25"/>
                <a:gd name="T13" fmla="*/ 15 h 17"/>
                <a:gd name="T14" fmla="*/ 2 w 25"/>
                <a:gd name="T15" fmla="*/ 15 h 17"/>
                <a:gd name="T16" fmla="*/ 1 w 25"/>
                <a:gd name="T17" fmla="*/ 14 h 17"/>
                <a:gd name="T18" fmla="*/ 1 w 25"/>
                <a:gd name="T19" fmla="*/ 14 h 17"/>
                <a:gd name="T20" fmla="*/ 1 w 25"/>
                <a:gd name="T21" fmla="*/ 15 h 17"/>
                <a:gd name="T22" fmla="*/ 1 w 25"/>
                <a:gd name="T23" fmla="*/ 16 h 17"/>
                <a:gd name="T24" fmla="*/ 2 w 25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17">
                  <a:moveTo>
                    <a:pt x="2" y="17"/>
                  </a:moveTo>
                  <a:cubicBezTo>
                    <a:pt x="4" y="15"/>
                    <a:pt x="6" y="15"/>
                    <a:pt x="8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6" y="3"/>
                    <a:pt x="20" y="4"/>
                    <a:pt x="24" y="6"/>
                  </a:cubicBezTo>
                  <a:cubicBezTo>
                    <a:pt x="24" y="7"/>
                    <a:pt x="25" y="6"/>
                    <a:pt x="24" y="5"/>
                  </a:cubicBezTo>
                  <a:cubicBezTo>
                    <a:pt x="20" y="3"/>
                    <a:pt x="18" y="0"/>
                    <a:pt x="12" y="3"/>
                  </a:cubicBezTo>
                  <a:cubicBezTo>
                    <a:pt x="8" y="5"/>
                    <a:pt x="3" y="10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1" y="15"/>
                    <a:pt x="1" y="16"/>
                  </a:cubicBezTo>
                  <a:cubicBezTo>
                    <a:pt x="1" y="17"/>
                    <a:pt x="1" y="17"/>
                    <a:pt x="2" y="17"/>
                  </a:cubicBezTo>
                  <a:close/>
                </a:path>
              </a:pathLst>
            </a:custGeom>
            <a:solidFill>
              <a:srgbClr val="86C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11"/>
            <p:cNvSpPr/>
            <p:nvPr/>
          </p:nvSpPr>
          <p:spPr bwMode="auto">
            <a:xfrm>
              <a:off x="6064251" y="2570163"/>
              <a:ext cx="136525" cy="73025"/>
            </a:xfrm>
            <a:custGeom>
              <a:avLst/>
              <a:gdLst>
                <a:gd name="T0" fmla="*/ 31 w 32"/>
                <a:gd name="T1" fmla="*/ 10 h 17"/>
                <a:gd name="T2" fmla="*/ 30 w 32"/>
                <a:gd name="T3" fmla="*/ 9 h 17"/>
                <a:gd name="T4" fmla="*/ 30 w 32"/>
                <a:gd name="T5" fmla="*/ 9 h 17"/>
                <a:gd name="T6" fmla="*/ 23 w 32"/>
                <a:gd name="T7" fmla="*/ 10 h 17"/>
                <a:gd name="T8" fmla="*/ 14 w 32"/>
                <a:gd name="T9" fmla="*/ 9 h 17"/>
                <a:gd name="T10" fmla="*/ 6 w 32"/>
                <a:gd name="T11" fmla="*/ 5 h 17"/>
                <a:gd name="T12" fmla="*/ 4 w 32"/>
                <a:gd name="T13" fmla="*/ 1 h 17"/>
                <a:gd name="T14" fmla="*/ 2 w 32"/>
                <a:gd name="T15" fmla="*/ 1 h 17"/>
                <a:gd name="T16" fmla="*/ 3 w 32"/>
                <a:gd name="T17" fmla="*/ 10 h 17"/>
                <a:gd name="T18" fmla="*/ 24 w 32"/>
                <a:gd name="T19" fmla="*/ 16 h 17"/>
                <a:gd name="T20" fmla="*/ 26 w 32"/>
                <a:gd name="T21" fmla="*/ 15 h 17"/>
                <a:gd name="T22" fmla="*/ 31 w 32"/>
                <a:gd name="T23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17">
                  <a:moveTo>
                    <a:pt x="31" y="10"/>
                  </a:move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7" y="9"/>
                    <a:pt x="26" y="10"/>
                    <a:pt x="23" y="10"/>
                  </a:cubicBezTo>
                  <a:cubicBezTo>
                    <a:pt x="20" y="12"/>
                    <a:pt x="17" y="10"/>
                    <a:pt x="14" y="9"/>
                  </a:cubicBezTo>
                  <a:cubicBezTo>
                    <a:pt x="11" y="8"/>
                    <a:pt x="8" y="9"/>
                    <a:pt x="6" y="5"/>
                  </a:cubicBezTo>
                  <a:cubicBezTo>
                    <a:pt x="6" y="4"/>
                    <a:pt x="5" y="2"/>
                    <a:pt x="4" y="1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8" y="16"/>
                    <a:pt x="16" y="17"/>
                    <a:pt x="24" y="16"/>
                  </a:cubicBezTo>
                  <a:cubicBezTo>
                    <a:pt x="25" y="16"/>
                    <a:pt x="26" y="16"/>
                    <a:pt x="26" y="15"/>
                  </a:cubicBezTo>
                  <a:cubicBezTo>
                    <a:pt x="30" y="15"/>
                    <a:pt x="32" y="13"/>
                    <a:pt x="31" y="10"/>
                  </a:cubicBezTo>
                  <a:close/>
                </a:path>
              </a:pathLst>
            </a:custGeom>
            <a:solidFill>
              <a:srgbClr val="EBF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912"/>
            <p:cNvSpPr/>
            <p:nvPr/>
          </p:nvSpPr>
          <p:spPr bwMode="auto">
            <a:xfrm>
              <a:off x="5978526" y="2570163"/>
              <a:ext cx="90488" cy="55563"/>
            </a:xfrm>
            <a:custGeom>
              <a:avLst/>
              <a:gdLst>
                <a:gd name="T0" fmla="*/ 21 w 21"/>
                <a:gd name="T1" fmla="*/ 3 h 13"/>
                <a:gd name="T2" fmla="*/ 20 w 21"/>
                <a:gd name="T3" fmla="*/ 2 h 13"/>
                <a:gd name="T4" fmla="*/ 14 w 21"/>
                <a:gd name="T5" fmla="*/ 3 h 13"/>
                <a:gd name="T6" fmla="*/ 13 w 21"/>
                <a:gd name="T7" fmla="*/ 4 h 13"/>
                <a:gd name="T8" fmla="*/ 12 w 21"/>
                <a:gd name="T9" fmla="*/ 4 h 13"/>
                <a:gd name="T10" fmla="*/ 8 w 21"/>
                <a:gd name="T11" fmla="*/ 3 h 13"/>
                <a:gd name="T12" fmla="*/ 5 w 21"/>
                <a:gd name="T13" fmla="*/ 0 h 13"/>
                <a:gd name="T14" fmla="*/ 1 w 21"/>
                <a:gd name="T15" fmla="*/ 1 h 13"/>
                <a:gd name="T16" fmla="*/ 1 w 21"/>
                <a:gd name="T17" fmla="*/ 2 h 13"/>
                <a:gd name="T18" fmla="*/ 5 w 21"/>
                <a:gd name="T19" fmla="*/ 10 h 13"/>
                <a:gd name="T20" fmla="*/ 9 w 21"/>
                <a:gd name="T21" fmla="*/ 13 h 13"/>
                <a:gd name="T22" fmla="*/ 21 w 21"/>
                <a:gd name="T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21" y="3"/>
                  </a:moveTo>
                  <a:cubicBezTo>
                    <a:pt x="21" y="2"/>
                    <a:pt x="21" y="2"/>
                    <a:pt x="20" y="2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3"/>
                    <a:pt x="10" y="3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4" y="4"/>
                    <a:pt x="3" y="7"/>
                    <a:pt x="5" y="10"/>
                  </a:cubicBezTo>
                  <a:cubicBezTo>
                    <a:pt x="6" y="12"/>
                    <a:pt x="7" y="13"/>
                    <a:pt x="9" y="13"/>
                  </a:cubicBezTo>
                  <a:cubicBezTo>
                    <a:pt x="15" y="13"/>
                    <a:pt x="17" y="6"/>
                    <a:pt x="21" y="3"/>
                  </a:cubicBezTo>
                  <a:close/>
                </a:path>
              </a:pathLst>
            </a:custGeom>
            <a:solidFill>
              <a:srgbClr val="F0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913"/>
            <p:cNvSpPr/>
            <p:nvPr/>
          </p:nvSpPr>
          <p:spPr bwMode="auto">
            <a:xfrm>
              <a:off x="6059488" y="2387600"/>
              <a:ext cx="80963" cy="63500"/>
            </a:xfrm>
            <a:custGeom>
              <a:avLst/>
              <a:gdLst>
                <a:gd name="T0" fmla="*/ 4 w 19"/>
                <a:gd name="T1" fmla="*/ 14 h 15"/>
                <a:gd name="T2" fmla="*/ 12 w 19"/>
                <a:gd name="T3" fmla="*/ 11 h 15"/>
                <a:gd name="T4" fmla="*/ 19 w 19"/>
                <a:gd name="T5" fmla="*/ 2 h 15"/>
                <a:gd name="T6" fmla="*/ 19 w 19"/>
                <a:gd name="T7" fmla="*/ 1 h 15"/>
                <a:gd name="T8" fmla="*/ 10 w 19"/>
                <a:gd name="T9" fmla="*/ 1 h 15"/>
                <a:gd name="T10" fmla="*/ 6 w 19"/>
                <a:gd name="T11" fmla="*/ 4 h 15"/>
                <a:gd name="T12" fmla="*/ 5 w 19"/>
                <a:gd name="T13" fmla="*/ 5 h 15"/>
                <a:gd name="T14" fmla="*/ 4 w 19"/>
                <a:gd name="T15" fmla="*/ 5 h 15"/>
                <a:gd name="T16" fmla="*/ 3 w 19"/>
                <a:gd name="T17" fmla="*/ 6 h 15"/>
                <a:gd name="T18" fmla="*/ 1 w 19"/>
                <a:gd name="T19" fmla="*/ 7 h 15"/>
                <a:gd name="T20" fmla="*/ 0 w 19"/>
                <a:gd name="T21" fmla="*/ 12 h 15"/>
                <a:gd name="T22" fmla="*/ 0 w 19"/>
                <a:gd name="T23" fmla="*/ 13 h 15"/>
                <a:gd name="T24" fmla="*/ 3 w 19"/>
                <a:gd name="T25" fmla="*/ 15 h 15"/>
                <a:gd name="T26" fmla="*/ 4 w 19"/>
                <a:gd name="T2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5">
                  <a:moveTo>
                    <a:pt x="4" y="14"/>
                  </a:moveTo>
                  <a:cubicBezTo>
                    <a:pt x="3" y="10"/>
                    <a:pt x="10" y="13"/>
                    <a:pt x="12" y="11"/>
                  </a:cubicBezTo>
                  <a:cubicBezTo>
                    <a:pt x="15" y="8"/>
                    <a:pt x="14" y="3"/>
                    <a:pt x="19" y="2"/>
                  </a:cubicBezTo>
                  <a:cubicBezTo>
                    <a:pt x="19" y="2"/>
                    <a:pt x="19" y="1"/>
                    <a:pt x="19" y="1"/>
                  </a:cubicBezTo>
                  <a:cubicBezTo>
                    <a:pt x="16" y="0"/>
                    <a:pt x="13" y="0"/>
                    <a:pt x="10" y="1"/>
                  </a:cubicBezTo>
                  <a:cubicBezTo>
                    <a:pt x="8" y="1"/>
                    <a:pt x="7" y="3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6"/>
                    <a:pt x="1" y="7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4"/>
                    <a:pt x="3" y="15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lose/>
                </a:path>
              </a:pathLst>
            </a:custGeom>
            <a:solidFill>
              <a:srgbClr val="A5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914"/>
            <p:cNvSpPr/>
            <p:nvPr/>
          </p:nvSpPr>
          <p:spPr bwMode="auto">
            <a:xfrm>
              <a:off x="5932488" y="2451100"/>
              <a:ext cx="63500" cy="60325"/>
            </a:xfrm>
            <a:custGeom>
              <a:avLst/>
              <a:gdLst>
                <a:gd name="T0" fmla="*/ 15 w 15"/>
                <a:gd name="T1" fmla="*/ 13 h 14"/>
                <a:gd name="T2" fmla="*/ 10 w 15"/>
                <a:gd name="T3" fmla="*/ 8 h 14"/>
                <a:gd name="T4" fmla="*/ 9 w 15"/>
                <a:gd name="T5" fmla="*/ 6 h 14"/>
                <a:gd name="T6" fmla="*/ 6 w 15"/>
                <a:gd name="T7" fmla="*/ 0 h 14"/>
                <a:gd name="T8" fmla="*/ 5 w 15"/>
                <a:gd name="T9" fmla="*/ 0 h 14"/>
                <a:gd name="T10" fmla="*/ 15 w 15"/>
                <a:gd name="T11" fmla="*/ 13 h 14"/>
                <a:gd name="T12" fmla="*/ 15 w 15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">
                  <a:moveTo>
                    <a:pt x="15" y="13"/>
                  </a:moveTo>
                  <a:cubicBezTo>
                    <a:pt x="14" y="11"/>
                    <a:pt x="12" y="10"/>
                    <a:pt x="10" y="8"/>
                  </a:cubicBezTo>
                  <a:cubicBezTo>
                    <a:pt x="9" y="8"/>
                    <a:pt x="9" y="6"/>
                    <a:pt x="9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0" y="7"/>
                    <a:pt x="9" y="12"/>
                    <a:pt x="15" y="13"/>
                  </a:cubicBezTo>
                  <a:cubicBezTo>
                    <a:pt x="15" y="14"/>
                    <a:pt x="15" y="13"/>
                    <a:pt x="15" y="13"/>
                  </a:cubicBezTo>
                  <a:close/>
                </a:path>
              </a:pathLst>
            </a:custGeom>
            <a:solidFill>
              <a:srgbClr val="80C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915"/>
            <p:cNvSpPr/>
            <p:nvPr/>
          </p:nvSpPr>
          <p:spPr bwMode="auto">
            <a:xfrm>
              <a:off x="6153151" y="2540000"/>
              <a:ext cx="101600" cy="38100"/>
            </a:xfrm>
            <a:custGeom>
              <a:avLst/>
              <a:gdLst>
                <a:gd name="T0" fmla="*/ 23 w 24"/>
                <a:gd name="T1" fmla="*/ 1 h 9"/>
                <a:gd name="T2" fmla="*/ 22 w 24"/>
                <a:gd name="T3" fmla="*/ 0 h 9"/>
                <a:gd name="T4" fmla="*/ 20 w 24"/>
                <a:gd name="T5" fmla="*/ 3 h 9"/>
                <a:gd name="T6" fmla="*/ 13 w 24"/>
                <a:gd name="T7" fmla="*/ 4 h 9"/>
                <a:gd name="T8" fmla="*/ 9 w 24"/>
                <a:gd name="T9" fmla="*/ 3 h 9"/>
                <a:gd name="T10" fmla="*/ 0 w 24"/>
                <a:gd name="T11" fmla="*/ 3 h 9"/>
                <a:gd name="T12" fmla="*/ 0 w 24"/>
                <a:gd name="T13" fmla="*/ 4 h 9"/>
                <a:gd name="T14" fmla="*/ 18 w 24"/>
                <a:gd name="T15" fmla="*/ 8 h 9"/>
                <a:gd name="T16" fmla="*/ 23 w 2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9">
                  <a:moveTo>
                    <a:pt x="23" y="1"/>
                  </a:moveTo>
                  <a:cubicBezTo>
                    <a:pt x="23" y="0"/>
                    <a:pt x="22" y="0"/>
                    <a:pt x="22" y="0"/>
                  </a:cubicBezTo>
                  <a:cubicBezTo>
                    <a:pt x="21" y="1"/>
                    <a:pt x="21" y="2"/>
                    <a:pt x="20" y="3"/>
                  </a:cubicBezTo>
                  <a:cubicBezTo>
                    <a:pt x="18" y="4"/>
                    <a:pt x="16" y="5"/>
                    <a:pt x="13" y="4"/>
                  </a:cubicBezTo>
                  <a:cubicBezTo>
                    <a:pt x="12" y="4"/>
                    <a:pt x="10" y="3"/>
                    <a:pt x="9" y="3"/>
                  </a:cubicBezTo>
                  <a:cubicBezTo>
                    <a:pt x="6" y="2"/>
                    <a:pt x="3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6" y="6"/>
                    <a:pt x="12" y="9"/>
                    <a:pt x="18" y="8"/>
                  </a:cubicBezTo>
                  <a:cubicBezTo>
                    <a:pt x="22" y="7"/>
                    <a:pt x="24" y="4"/>
                    <a:pt x="23" y="1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916"/>
            <p:cNvSpPr/>
            <p:nvPr/>
          </p:nvSpPr>
          <p:spPr bwMode="auto">
            <a:xfrm>
              <a:off x="6122988" y="2408238"/>
              <a:ext cx="42863" cy="90488"/>
            </a:xfrm>
            <a:custGeom>
              <a:avLst/>
              <a:gdLst>
                <a:gd name="T0" fmla="*/ 1 w 10"/>
                <a:gd name="T1" fmla="*/ 20 h 21"/>
                <a:gd name="T2" fmla="*/ 10 w 10"/>
                <a:gd name="T3" fmla="*/ 7 h 21"/>
                <a:gd name="T4" fmla="*/ 5 w 10"/>
                <a:gd name="T5" fmla="*/ 1 h 21"/>
                <a:gd name="T6" fmla="*/ 5 w 10"/>
                <a:gd name="T7" fmla="*/ 2 h 21"/>
                <a:gd name="T8" fmla="*/ 1 w 10"/>
                <a:gd name="T9" fmla="*/ 16 h 21"/>
                <a:gd name="T10" fmla="*/ 0 w 10"/>
                <a:gd name="T11" fmla="*/ 20 h 21"/>
                <a:gd name="T12" fmla="*/ 1 w 10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1" y="20"/>
                  </a:moveTo>
                  <a:cubicBezTo>
                    <a:pt x="3" y="15"/>
                    <a:pt x="9" y="13"/>
                    <a:pt x="10" y="7"/>
                  </a:cubicBezTo>
                  <a:cubicBezTo>
                    <a:pt x="10" y="3"/>
                    <a:pt x="9" y="0"/>
                    <a:pt x="5" y="1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8" y="6"/>
                    <a:pt x="3" y="12"/>
                    <a:pt x="1" y="16"/>
                  </a:cubicBezTo>
                  <a:cubicBezTo>
                    <a:pt x="0" y="17"/>
                    <a:pt x="0" y="18"/>
                    <a:pt x="0" y="20"/>
                  </a:cubicBezTo>
                  <a:cubicBezTo>
                    <a:pt x="0" y="20"/>
                    <a:pt x="1" y="21"/>
                    <a:pt x="1" y="20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917"/>
            <p:cNvSpPr/>
            <p:nvPr/>
          </p:nvSpPr>
          <p:spPr bwMode="auto">
            <a:xfrm>
              <a:off x="5949951" y="2524125"/>
              <a:ext cx="114300" cy="41275"/>
            </a:xfrm>
            <a:custGeom>
              <a:avLst/>
              <a:gdLst>
                <a:gd name="T0" fmla="*/ 27 w 27"/>
                <a:gd name="T1" fmla="*/ 6 h 10"/>
                <a:gd name="T2" fmla="*/ 14 w 27"/>
                <a:gd name="T3" fmla="*/ 3 h 10"/>
                <a:gd name="T4" fmla="*/ 8 w 27"/>
                <a:gd name="T5" fmla="*/ 2 h 10"/>
                <a:gd name="T6" fmla="*/ 3 w 27"/>
                <a:gd name="T7" fmla="*/ 1 h 10"/>
                <a:gd name="T8" fmla="*/ 3 w 27"/>
                <a:gd name="T9" fmla="*/ 9 h 10"/>
                <a:gd name="T10" fmla="*/ 4 w 27"/>
                <a:gd name="T11" fmla="*/ 9 h 10"/>
                <a:gd name="T12" fmla="*/ 14 w 27"/>
                <a:gd name="T13" fmla="*/ 9 h 10"/>
                <a:gd name="T14" fmla="*/ 17 w 27"/>
                <a:gd name="T15" fmla="*/ 8 h 10"/>
                <a:gd name="T16" fmla="*/ 26 w 27"/>
                <a:gd name="T17" fmla="*/ 6 h 10"/>
                <a:gd name="T18" fmla="*/ 27 w 27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0">
                  <a:moveTo>
                    <a:pt x="27" y="6"/>
                  </a:moveTo>
                  <a:cubicBezTo>
                    <a:pt x="24" y="0"/>
                    <a:pt x="18" y="3"/>
                    <a:pt x="14" y="3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7" y="2"/>
                    <a:pt x="5" y="1"/>
                    <a:pt x="3" y="1"/>
                  </a:cubicBezTo>
                  <a:cubicBezTo>
                    <a:pt x="0" y="2"/>
                    <a:pt x="3" y="8"/>
                    <a:pt x="3" y="9"/>
                  </a:cubicBezTo>
                  <a:cubicBezTo>
                    <a:pt x="3" y="10"/>
                    <a:pt x="4" y="10"/>
                    <a:pt x="4" y="9"/>
                  </a:cubicBezTo>
                  <a:cubicBezTo>
                    <a:pt x="5" y="2"/>
                    <a:pt x="11" y="9"/>
                    <a:pt x="14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lose/>
                </a:path>
              </a:pathLst>
            </a:custGeom>
            <a:solidFill>
              <a:srgbClr val="D8F9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918"/>
            <p:cNvSpPr/>
            <p:nvPr/>
          </p:nvSpPr>
          <p:spPr bwMode="auto">
            <a:xfrm>
              <a:off x="6043613" y="2473325"/>
              <a:ext cx="79375" cy="92075"/>
            </a:xfrm>
            <a:custGeom>
              <a:avLst/>
              <a:gdLst>
                <a:gd name="T0" fmla="*/ 17 w 19"/>
                <a:gd name="T1" fmla="*/ 17 h 22"/>
                <a:gd name="T2" fmla="*/ 16 w 19"/>
                <a:gd name="T3" fmla="*/ 4 h 22"/>
                <a:gd name="T4" fmla="*/ 5 w 19"/>
                <a:gd name="T5" fmla="*/ 1 h 22"/>
                <a:gd name="T6" fmla="*/ 4 w 19"/>
                <a:gd name="T7" fmla="*/ 15 h 22"/>
                <a:gd name="T8" fmla="*/ 17 w 19"/>
                <a:gd name="T9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7" y="17"/>
                  </a:moveTo>
                  <a:cubicBezTo>
                    <a:pt x="19" y="13"/>
                    <a:pt x="19" y="7"/>
                    <a:pt x="16" y="4"/>
                  </a:cubicBezTo>
                  <a:cubicBezTo>
                    <a:pt x="13" y="1"/>
                    <a:pt x="8" y="0"/>
                    <a:pt x="5" y="1"/>
                  </a:cubicBezTo>
                  <a:cubicBezTo>
                    <a:pt x="0" y="3"/>
                    <a:pt x="2" y="12"/>
                    <a:pt x="4" y="15"/>
                  </a:cubicBezTo>
                  <a:cubicBezTo>
                    <a:pt x="7" y="20"/>
                    <a:pt x="14" y="22"/>
                    <a:pt x="17" y="17"/>
                  </a:cubicBezTo>
                  <a:close/>
                </a:path>
              </a:pathLst>
            </a:custGeom>
            <a:solidFill>
              <a:srgbClr val="F5C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919"/>
            <p:cNvSpPr/>
            <p:nvPr/>
          </p:nvSpPr>
          <p:spPr bwMode="auto">
            <a:xfrm>
              <a:off x="6064251" y="2498725"/>
              <a:ext cx="50800" cy="53975"/>
            </a:xfrm>
            <a:custGeom>
              <a:avLst/>
              <a:gdLst>
                <a:gd name="T0" fmla="*/ 11 w 12"/>
                <a:gd name="T1" fmla="*/ 10 h 13"/>
                <a:gd name="T2" fmla="*/ 9 w 12"/>
                <a:gd name="T3" fmla="*/ 3 h 13"/>
                <a:gd name="T4" fmla="*/ 9 w 12"/>
                <a:gd name="T5" fmla="*/ 2 h 13"/>
                <a:gd name="T6" fmla="*/ 7 w 12"/>
                <a:gd name="T7" fmla="*/ 0 h 13"/>
                <a:gd name="T8" fmla="*/ 6 w 12"/>
                <a:gd name="T9" fmla="*/ 0 h 13"/>
                <a:gd name="T10" fmla="*/ 3 w 12"/>
                <a:gd name="T11" fmla="*/ 0 h 13"/>
                <a:gd name="T12" fmla="*/ 1 w 12"/>
                <a:gd name="T13" fmla="*/ 2 h 13"/>
                <a:gd name="T14" fmla="*/ 2 w 12"/>
                <a:gd name="T15" fmla="*/ 4 h 13"/>
                <a:gd name="T16" fmla="*/ 1 w 12"/>
                <a:gd name="T17" fmla="*/ 8 h 13"/>
                <a:gd name="T18" fmla="*/ 3 w 12"/>
                <a:gd name="T19" fmla="*/ 12 h 13"/>
                <a:gd name="T20" fmla="*/ 11 w 12"/>
                <a:gd name="T2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">
                  <a:moveTo>
                    <a:pt x="11" y="10"/>
                  </a:moveTo>
                  <a:cubicBezTo>
                    <a:pt x="12" y="7"/>
                    <a:pt x="9" y="5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1"/>
                    <a:pt x="9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5" y="13"/>
                    <a:pt x="10" y="13"/>
                    <a:pt x="11" y="10"/>
                  </a:cubicBezTo>
                  <a:close/>
                </a:path>
              </a:pathLst>
            </a:custGeom>
            <a:solidFill>
              <a:srgbClr val="E29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920"/>
            <p:cNvSpPr/>
            <p:nvPr/>
          </p:nvSpPr>
          <p:spPr bwMode="auto">
            <a:xfrm>
              <a:off x="6076951" y="2498725"/>
              <a:ext cx="20638" cy="28575"/>
            </a:xfrm>
            <a:custGeom>
              <a:avLst/>
              <a:gdLst>
                <a:gd name="T0" fmla="*/ 3 w 5"/>
                <a:gd name="T1" fmla="*/ 6 h 7"/>
                <a:gd name="T2" fmla="*/ 3 w 5"/>
                <a:gd name="T3" fmla="*/ 4 h 7"/>
                <a:gd name="T4" fmla="*/ 3 w 5"/>
                <a:gd name="T5" fmla="*/ 3 h 7"/>
                <a:gd name="T6" fmla="*/ 4 w 5"/>
                <a:gd name="T7" fmla="*/ 3 h 7"/>
                <a:gd name="T8" fmla="*/ 4 w 5"/>
                <a:gd name="T9" fmla="*/ 3 h 7"/>
                <a:gd name="T10" fmla="*/ 5 w 5"/>
                <a:gd name="T11" fmla="*/ 2 h 7"/>
                <a:gd name="T12" fmla="*/ 2 w 5"/>
                <a:gd name="T13" fmla="*/ 1 h 7"/>
                <a:gd name="T14" fmla="*/ 1 w 5"/>
                <a:gd name="T15" fmla="*/ 1 h 7"/>
                <a:gd name="T16" fmla="*/ 0 w 5"/>
                <a:gd name="T17" fmla="*/ 1 h 7"/>
                <a:gd name="T18" fmla="*/ 0 w 5"/>
                <a:gd name="T19" fmla="*/ 2 h 7"/>
                <a:gd name="T20" fmla="*/ 0 w 5"/>
                <a:gd name="T21" fmla="*/ 3 h 7"/>
                <a:gd name="T22" fmla="*/ 0 w 5"/>
                <a:gd name="T23" fmla="*/ 3 h 7"/>
                <a:gd name="T24" fmla="*/ 0 w 5"/>
                <a:gd name="T25" fmla="*/ 3 h 7"/>
                <a:gd name="T26" fmla="*/ 0 w 5"/>
                <a:gd name="T27" fmla="*/ 4 h 7"/>
                <a:gd name="T28" fmla="*/ 2 w 5"/>
                <a:gd name="T29" fmla="*/ 6 h 7"/>
                <a:gd name="T30" fmla="*/ 3 w 5"/>
                <a:gd name="T3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7">
                  <a:moveTo>
                    <a:pt x="3" y="6"/>
                  </a:move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6"/>
                    <a:pt x="3" y="6"/>
                  </a:cubicBezTo>
                  <a:close/>
                </a:path>
              </a:pathLst>
            </a:custGeom>
            <a:solidFill>
              <a:srgbClr val="CB5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921"/>
            <p:cNvSpPr/>
            <p:nvPr/>
          </p:nvSpPr>
          <p:spPr bwMode="auto">
            <a:xfrm>
              <a:off x="6064251" y="2514600"/>
              <a:ext cx="58738" cy="38100"/>
            </a:xfrm>
            <a:custGeom>
              <a:avLst/>
              <a:gdLst>
                <a:gd name="T0" fmla="*/ 13 w 14"/>
                <a:gd name="T1" fmla="*/ 4 h 9"/>
                <a:gd name="T2" fmla="*/ 13 w 14"/>
                <a:gd name="T3" fmla="*/ 4 h 9"/>
                <a:gd name="T4" fmla="*/ 13 w 14"/>
                <a:gd name="T5" fmla="*/ 3 h 9"/>
                <a:gd name="T6" fmla="*/ 13 w 14"/>
                <a:gd name="T7" fmla="*/ 1 h 9"/>
                <a:gd name="T8" fmla="*/ 12 w 14"/>
                <a:gd name="T9" fmla="*/ 1 h 9"/>
                <a:gd name="T10" fmla="*/ 11 w 14"/>
                <a:gd name="T11" fmla="*/ 5 h 9"/>
                <a:gd name="T12" fmla="*/ 7 w 14"/>
                <a:gd name="T13" fmla="*/ 8 h 9"/>
                <a:gd name="T14" fmla="*/ 1 w 14"/>
                <a:gd name="T15" fmla="*/ 6 h 9"/>
                <a:gd name="T16" fmla="*/ 0 w 14"/>
                <a:gd name="T17" fmla="*/ 7 h 9"/>
                <a:gd name="T18" fmla="*/ 7 w 14"/>
                <a:gd name="T19" fmla="*/ 9 h 9"/>
                <a:gd name="T20" fmla="*/ 13 w 14"/>
                <a:gd name="T2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9">
                  <a:moveTo>
                    <a:pt x="13" y="4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3" y="2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10" y="7"/>
                    <a:pt x="8" y="8"/>
                    <a:pt x="7" y="8"/>
                  </a:cubicBezTo>
                  <a:cubicBezTo>
                    <a:pt x="5" y="8"/>
                    <a:pt x="2" y="7"/>
                    <a:pt x="1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2" y="9"/>
                    <a:pt x="5" y="9"/>
                    <a:pt x="7" y="9"/>
                  </a:cubicBezTo>
                  <a:cubicBezTo>
                    <a:pt x="10" y="9"/>
                    <a:pt x="13" y="7"/>
                    <a:pt x="13" y="4"/>
                  </a:cubicBezTo>
                  <a:close/>
                </a:path>
              </a:pathLst>
            </a:custGeom>
            <a:solidFill>
              <a:srgbClr val="9A7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922"/>
            <p:cNvSpPr/>
            <p:nvPr/>
          </p:nvSpPr>
          <p:spPr bwMode="auto">
            <a:xfrm>
              <a:off x="6110288" y="4538663"/>
              <a:ext cx="182563" cy="200025"/>
            </a:xfrm>
            <a:custGeom>
              <a:avLst/>
              <a:gdLst>
                <a:gd name="T0" fmla="*/ 38 w 43"/>
                <a:gd name="T1" fmla="*/ 20 h 47"/>
                <a:gd name="T2" fmla="*/ 36 w 43"/>
                <a:gd name="T3" fmla="*/ 16 h 47"/>
                <a:gd name="T4" fmla="*/ 37 w 43"/>
                <a:gd name="T5" fmla="*/ 6 h 47"/>
                <a:gd name="T6" fmla="*/ 21 w 43"/>
                <a:gd name="T7" fmla="*/ 2 h 47"/>
                <a:gd name="T8" fmla="*/ 9 w 43"/>
                <a:gd name="T9" fmla="*/ 15 h 47"/>
                <a:gd name="T10" fmla="*/ 6 w 43"/>
                <a:gd name="T11" fmla="*/ 20 h 47"/>
                <a:gd name="T12" fmla="*/ 4 w 43"/>
                <a:gd name="T13" fmla="*/ 29 h 47"/>
                <a:gd name="T14" fmla="*/ 1 w 43"/>
                <a:gd name="T15" fmla="*/ 36 h 47"/>
                <a:gd name="T16" fmla="*/ 6 w 43"/>
                <a:gd name="T17" fmla="*/ 47 h 47"/>
                <a:gd name="T18" fmla="*/ 28 w 43"/>
                <a:gd name="T19" fmla="*/ 43 h 47"/>
                <a:gd name="T20" fmla="*/ 42 w 43"/>
                <a:gd name="T21" fmla="*/ 34 h 47"/>
                <a:gd name="T22" fmla="*/ 38 w 43"/>
                <a:gd name="T23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47">
                  <a:moveTo>
                    <a:pt x="38" y="20"/>
                  </a:moveTo>
                  <a:cubicBezTo>
                    <a:pt x="35" y="19"/>
                    <a:pt x="34" y="21"/>
                    <a:pt x="36" y="16"/>
                  </a:cubicBezTo>
                  <a:cubicBezTo>
                    <a:pt x="38" y="13"/>
                    <a:pt x="38" y="10"/>
                    <a:pt x="37" y="6"/>
                  </a:cubicBezTo>
                  <a:cubicBezTo>
                    <a:pt x="35" y="0"/>
                    <a:pt x="25" y="0"/>
                    <a:pt x="21" y="2"/>
                  </a:cubicBezTo>
                  <a:cubicBezTo>
                    <a:pt x="17" y="3"/>
                    <a:pt x="11" y="10"/>
                    <a:pt x="9" y="15"/>
                  </a:cubicBezTo>
                  <a:cubicBezTo>
                    <a:pt x="8" y="16"/>
                    <a:pt x="7" y="17"/>
                    <a:pt x="6" y="20"/>
                  </a:cubicBezTo>
                  <a:cubicBezTo>
                    <a:pt x="5" y="23"/>
                    <a:pt x="5" y="26"/>
                    <a:pt x="4" y="29"/>
                  </a:cubicBezTo>
                  <a:cubicBezTo>
                    <a:pt x="3" y="32"/>
                    <a:pt x="2" y="34"/>
                    <a:pt x="1" y="36"/>
                  </a:cubicBezTo>
                  <a:cubicBezTo>
                    <a:pt x="0" y="40"/>
                    <a:pt x="1" y="47"/>
                    <a:pt x="6" y="47"/>
                  </a:cubicBezTo>
                  <a:cubicBezTo>
                    <a:pt x="14" y="47"/>
                    <a:pt x="21" y="43"/>
                    <a:pt x="28" y="43"/>
                  </a:cubicBezTo>
                  <a:cubicBezTo>
                    <a:pt x="35" y="43"/>
                    <a:pt x="40" y="41"/>
                    <a:pt x="42" y="34"/>
                  </a:cubicBezTo>
                  <a:cubicBezTo>
                    <a:pt x="43" y="30"/>
                    <a:pt x="42" y="23"/>
                    <a:pt x="38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923"/>
            <p:cNvSpPr/>
            <p:nvPr/>
          </p:nvSpPr>
          <p:spPr bwMode="auto">
            <a:xfrm>
              <a:off x="6148388" y="4559300"/>
              <a:ext cx="123825" cy="106363"/>
            </a:xfrm>
            <a:custGeom>
              <a:avLst/>
              <a:gdLst>
                <a:gd name="T0" fmla="*/ 5 w 29"/>
                <a:gd name="T1" fmla="*/ 25 h 25"/>
                <a:gd name="T2" fmla="*/ 18 w 29"/>
                <a:gd name="T3" fmla="*/ 18 h 25"/>
                <a:gd name="T4" fmla="*/ 26 w 29"/>
                <a:gd name="T5" fmla="*/ 15 h 25"/>
                <a:gd name="T6" fmla="*/ 28 w 29"/>
                <a:gd name="T7" fmla="*/ 10 h 25"/>
                <a:gd name="T8" fmla="*/ 28 w 29"/>
                <a:gd name="T9" fmla="*/ 6 h 25"/>
                <a:gd name="T10" fmla="*/ 27 w 29"/>
                <a:gd name="T11" fmla="*/ 0 h 25"/>
                <a:gd name="T12" fmla="*/ 27 w 29"/>
                <a:gd name="T13" fmla="*/ 0 h 25"/>
                <a:gd name="T14" fmla="*/ 27 w 29"/>
                <a:gd name="T15" fmla="*/ 0 h 25"/>
                <a:gd name="T16" fmla="*/ 27 w 29"/>
                <a:gd name="T17" fmla="*/ 0 h 25"/>
                <a:gd name="T18" fmla="*/ 26 w 29"/>
                <a:gd name="T19" fmla="*/ 0 h 25"/>
                <a:gd name="T20" fmla="*/ 26 w 29"/>
                <a:gd name="T21" fmla="*/ 1 h 25"/>
                <a:gd name="T22" fmla="*/ 27 w 29"/>
                <a:gd name="T23" fmla="*/ 7 h 25"/>
                <a:gd name="T24" fmla="*/ 16 w 29"/>
                <a:gd name="T25" fmla="*/ 12 h 25"/>
                <a:gd name="T26" fmla="*/ 12 w 29"/>
                <a:gd name="T27" fmla="*/ 13 h 25"/>
                <a:gd name="T28" fmla="*/ 8 w 29"/>
                <a:gd name="T29" fmla="*/ 14 h 25"/>
                <a:gd name="T30" fmla="*/ 8 w 29"/>
                <a:gd name="T31" fmla="*/ 13 h 25"/>
                <a:gd name="T32" fmla="*/ 5 w 29"/>
                <a:gd name="T33" fmla="*/ 11 h 25"/>
                <a:gd name="T34" fmla="*/ 2 w 29"/>
                <a:gd name="T35" fmla="*/ 8 h 25"/>
                <a:gd name="T36" fmla="*/ 1 w 29"/>
                <a:gd name="T37" fmla="*/ 8 h 25"/>
                <a:gd name="T38" fmla="*/ 4 w 29"/>
                <a:gd name="T39" fmla="*/ 25 h 25"/>
                <a:gd name="T40" fmla="*/ 5 w 29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25">
                  <a:moveTo>
                    <a:pt x="5" y="25"/>
                  </a:moveTo>
                  <a:cubicBezTo>
                    <a:pt x="9" y="22"/>
                    <a:pt x="13" y="20"/>
                    <a:pt x="18" y="18"/>
                  </a:cubicBezTo>
                  <a:cubicBezTo>
                    <a:pt x="21" y="17"/>
                    <a:pt x="23" y="17"/>
                    <a:pt x="26" y="15"/>
                  </a:cubicBezTo>
                  <a:cubicBezTo>
                    <a:pt x="27" y="14"/>
                    <a:pt x="28" y="12"/>
                    <a:pt x="28" y="10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9" y="4"/>
                    <a:pt x="29" y="2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3"/>
                    <a:pt x="26" y="5"/>
                    <a:pt x="27" y="7"/>
                  </a:cubicBezTo>
                  <a:cubicBezTo>
                    <a:pt x="24" y="10"/>
                    <a:pt x="19" y="12"/>
                    <a:pt x="16" y="12"/>
                  </a:cubicBezTo>
                  <a:cubicBezTo>
                    <a:pt x="14" y="12"/>
                    <a:pt x="13" y="12"/>
                    <a:pt x="12" y="13"/>
                  </a:cubicBezTo>
                  <a:cubicBezTo>
                    <a:pt x="10" y="14"/>
                    <a:pt x="9" y="14"/>
                    <a:pt x="8" y="14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0"/>
                    <a:pt x="3" y="9"/>
                    <a:pt x="2" y="8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13"/>
                    <a:pt x="3" y="19"/>
                    <a:pt x="4" y="25"/>
                  </a:cubicBezTo>
                  <a:cubicBezTo>
                    <a:pt x="4" y="25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924"/>
            <p:cNvSpPr/>
            <p:nvPr/>
          </p:nvSpPr>
          <p:spPr bwMode="auto">
            <a:xfrm>
              <a:off x="6135688" y="4640263"/>
              <a:ext cx="153988" cy="80963"/>
            </a:xfrm>
            <a:custGeom>
              <a:avLst/>
              <a:gdLst>
                <a:gd name="T0" fmla="*/ 33 w 36"/>
                <a:gd name="T1" fmla="*/ 4 h 19"/>
                <a:gd name="T2" fmla="*/ 26 w 36"/>
                <a:gd name="T3" fmla="*/ 0 h 19"/>
                <a:gd name="T4" fmla="*/ 25 w 36"/>
                <a:gd name="T5" fmla="*/ 1 h 19"/>
                <a:gd name="T6" fmla="*/ 28 w 36"/>
                <a:gd name="T7" fmla="*/ 3 h 19"/>
                <a:gd name="T8" fmla="*/ 30 w 36"/>
                <a:gd name="T9" fmla="*/ 7 h 19"/>
                <a:gd name="T10" fmla="*/ 27 w 36"/>
                <a:gd name="T11" fmla="*/ 17 h 19"/>
                <a:gd name="T12" fmla="*/ 26 w 36"/>
                <a:gd name="T13" fmla="*/ 17 h 19"/>
                <a:gd name="T14" fmla="*/ 26 w 36"/>
                <a:gd name="T15" fmla="*/ 17 h 19"/>
                <a:gd name="T16" fmla="*/ 19 w 36"/>
                <a:gd name="T17" fmla="*/ 13 h 19"/>
                <a:gd name="T18" fmla="*/ 17 w 36"/>
                <a:gd name="T19" fmla="*/ 13 h 19"/>
                <a:gd name="T20" fmla="*/ 15 w 36"/>
                <a:gd name="T21" fmla="*/ 9 h 19"/>
                <a:gd name="T22" fmla="*/ 11 w 36"/>
                <a:gd name="T23" fmla="*/ 7 h 19"/>
                <a:gd name="T24" fmla="*/ 9 w 36"/>
                <a:gd name="T25" fmla="*/ 6 h 19"/>
                <a:gd name="T26" fmla="*/ 9 w 36"/>
                <a:gd name="T27" fmla="*/ 6 h 19"/>
                <a:gd name="T28" fmla="*/ 7 w 36"/>
                <a:gd name="T29" fmla="*/ 16 h 19"/>
                <a:gd name="T30" fmla="*/ 12 w 36"/>
                <a:gd name="T31" fmla="*/ 16 h 19"/>
                <a:gd name="T32" fmla="*/ 18 w 36"/>
                <a:gd name="T33" fmla="*/ 18 h 19"/>
                <a:gd name="T34" fmla="*/ 26 w 36"/>
                <a:gd name="T35" fmla="*/ 18 h 19"/>
                <a:gd name="T36" fmla="*/ 26 w 36"/>
                <a:gd name="T37" fmla="*/ 18 h 19"/>
                <a:gd name="T38" fmla="*/ 27 w 36"/>
                <a:gd name="T39" fmla="*/ 18 h 19"/>
                <a:gd name="T40" fmla="*/ 35 w 36"/>
                <a:gd name="T41" fmla="*/ 10 h 19"/>
                <a:gd name="T42" fmla="*/ 33 w 36"/>
                <a:gd name="T4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19">
                  <a:moveTo>
                    <a:pt x="33" y="4"/>
                  </a:moveTo>
                  <a:cubicBezTo>
                    <a:pt x="31" y="2"/>
                    <a:pt x="29" y="1"/>
                    <a:pt x="26" y="0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6" y="1"/>
                    <a:pt x="27" y="2"/>
                    <a:pt x="28" y="3"/>
                  </a:cubicBezTo>
                  <a:cubicBezTo>
                    <a:pt x="29" y="4"/>
                    <a:pt x="30" y="6"/>
                    <a:pt x="30" y="7"/>
                  </a:cubicBezTo>
                  <a:cubicBezTo>
                    <a:pt x="32" y="11"/>
                    <a:pt x="30" y="15"/>
                    <a:pt x="27" y="17"/>
                  </a:cubicBezTo>
                  <a:cubicBezTo>
                    <a:pt x="27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3" y="17"/>
                    <a:pt x="21" y="15"/>
                    <a:pt x="19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3" y="12"/>
                    <a:pt x="15" y="10"/>
                    <a:pt x="15" y="9"/>
                  </a:cubicBezTo>
                  <a:cubicBezTo>
                    <a:pt x="14" y="6"/>
                    <a:pt x="13" y="7"/>
                    <a:pt x="11" y="7"/>
                  </a:cubicBezTo>
                  <a:cubicBezTo>
                    <a:pt x="10" y="7"/>
                    <a:pt x="10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0" y="16"/>
                    <a:pt x="7" y="16"/>
                  </a:cubicBezTo>
                  <a:cubicBezTo>
                    <a:pt x="9" y="17"/>
                    <a:pt x="10" y="16"/>
                    <a:pt x="12" y="16"/>
                  </a:cubicBezTo>
                  <a:cubicBezTo>
                    <a:pt x="14" y="16"/>
                    <a:pt x="16" y="17"/>
                    <a:pt x="18" y="18"/>
                  </a:cubicBezTo>
                  <a:cubicBezTo>
                    <a:pt x="21" y="19"/>
                    <a:pt x="24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31" y="18"/>
                    <a:pt x="35" y="15"/>
                    <a:pt x="35" y="10"/>
                  </a:cubicBezTo>
                  <a:cubicBezTo>
                    <a:pt x="36" y="8"/>
                    <a:pt x="34" y="6"/>
                    <a:pt x="33" y="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925"/>
            <p:cNvSpPr/>
            <p:nvPr/>
          </p:nvSpPr>
          <p:spPr bwMode="auto">
            <a:xfrm>
              <a:off x="6170613" y="4543425"/>
              <a:ext cx="93663" cy="28575"/>
            </a:xfrm>
            <a:custGeom>
              <a:avLst/>
              <a:gdLst>
                <a:gd name="T0" fmla="*/ 22 w 22"/>
                <a:gd name="T1" fmla="*/ 6 h 7"/>
                <a:gd name="T2" fmla="*/ 10 w 22"/>
                <a:gd name="T3" fmla="*/ 1 h 7"/>
                <a:gd name="T4" fmla="*/ 10 w 22"/>
                <a:gd name="T5" fmla="*/ 0 h 7"/>
                <a:gd name="T6" fmla="*/ 0 w 22"/>
                <a:gd name="T7" fmla="*/ 6 h 7"/>
                <a:gd name="T8" fmla="*/ 0 w 22"/>
                <a:gd name="T9" fmla="*/ 6 h 7"/>
                <a:gd name="T10" fmla="*/ 0 w 22"/>
                <a:gd name="T11" fmla="*/ 6 h 7"/>
                <a:gd name="T12" fmla="*/ 0 w 22"/>
                <a:gd name="T13" fmla="*/ 6 h 7"/>
                <a:gd name="T14" fmla="*/ 1 w 22"/>
                <a:gd name="T15" fmla="*/ 7 h 7"/>
                <a:gd name="T16" fmla="*/ 9 w 22"/>
                <a:gd name="T17" fmla="*/ 6 h 7"/>
                <a:gd name="T18" fmla="*/ 9 w 22"/>
                <a:gd name="T19" fmla="*/ 6 h 7"/>
                <a:gd name="T20" fmla="*/ 13 w 22"/>
                <a:gd name="T21" fmla="*/ 4 h 7"/>
                <a:gd name="T22" fmla="*/ 21 w 22"/>
                <a:gd name="T23" fmla="*/ 7 h 7"/>
                <a:gd name="T24" fmla="*/ 22 w 22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2" y="6"/>
                  </a:moveTo>
                  <a:cubicBezTo>
                    <a:pt x="19" y="1"/>
                    <a:pt x="15" y="0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6" y="1"/>
                    <a:pt x="3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3" y="5"/>
                    <a:pt x="7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6"/>
                    <a:pt x="12" y="3"/>
                    <a:pt x="13" y="4"/>
                  </a:cubicBezTo>
                  <a:cubicBezTo>
                    <a:pt x="16" y="5"/>
                    <a:pt x="19" y="6"/>
                    <a:pt x="21" y="7"/>
                  </a:cubicBezTo>
                  <a:cubicBezTo>
                    <a:pt x="22" y="7"/>
                    <a:pt x="22" y="6"/>
                    <a:pt x="22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926"/>
            <p:cNvSpPr/>
            <p:nvPr/>
          </p:nvSpPr>
          <p:spPr bwMode="auto">
            <a:xfrm>
              <a:off x="6234113" y="4622800"/>
              <a:ext cx="50800" cy="34925"/>
            </a:xfrm>
            <a:custGeom>
              <a:avLst/>
              <a:gdLst>
                <a:gd name="T0" fmla="*/ 10 w 12"/>
                <a:gd name="T1" fmla="*/ 4 h 8"/>
                <a:gd name="T2" fmla="*/ 11 w 12"/>
                <a:gd name="T3" fmla="*/ 3 h 8"/>
                <a:gd name="T4" fmla="*/ 1 w 12"/>
                <a:gd name="T5" fmla="*/ 4 h 8"/>
                <a:gd name="T6" fmla="*/ 2 w 12"/>
                <a:gd name="T7" fmla="*/ 5 h 8"/>
                <a:gd name="T8" fmla="*/ 5 w 12"/>
                <a:gd name="T9" fmla="*/ 5 h 8"/>
                <a:gd name="T10" fmla="*/ 6 w 12"/>
                <a:gd name="T11" fmla="*/ 5 h 8"/>
                <a:gd name="T12" fmla="*/ 7 w 12"/>
                <a:gd name="T13" fmla="*/ 5 h 8"/>
                <a:gd name="T14" fmla="*/ 11 w 12"/>
                <a:gd name="T15" fmla="*/ 7 h 8"/>
                <a:gd name="T16" fmla="*/ 12 w 12"/>
                <a:gd name="T17" fmla="*/ 7 h 8"/>
                <a:gd name="T18" fmla="*/ 10 w 12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8">
                  <a:moveTo>
                    <a:pt x="10" y="4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5" y="4"/>
                    <a:pt x="5" y="5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10" y="6"/>
                    <a:pt x="11" y="7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1" y="5"/>
                    <a:pt x="10" y="4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927"/>
            <p:cNvSpPr/>
            <p:nvPr/>
          </p:nvSpPr>
          <p:spPr bwMode="auto">
            <a:xfrm>
              <a:off x="5965826" y="4708525"/>
              <a:ext cx="331788" cy="314325"/>
            </a:xfrm>
            <a:custGeom>
              <a:avLst/>
              <a:gdLst>
                <a:gd name="T0" fmla="*/ 75 w 78"/>
                <a:gd name="T1" fmla="*/ 21 h 74"/>
                <a:gd name="T2" fmla="*/ 71 w 78"/>
                <a:gd name="T3" fmla="*/ 19 h 74"/>
                <a:gd name="T4" fmla="*/ 71 w 78"/>
                <a:gd name="T5" fmla="*/ 12 h 74"/>
                <a:gd name="T6" fmla="*/ 68 w 78"/>
                <a:gd name="T7" fmla="*/ 3 h 74"/>
                <a:gd name="T8" fmla="*/ 64 w 78"/>
                <a:gd name="T9" fmla="*/ 3 h 74"/>
                <a:gd name="T10" fmla="*/ 54 w 78"/>
                <a:gd name="T11" fmla="*/ 1 h 74"/>
                <a:gd name="T12" fmla="*/ 33 w 78"/>
                <a:gd name="T13" fmla="*/ 4 h 74"/>
                <a:gd name="T14" fmla="*/ 25 w 78"/>
                <a:gd name="T15" fmla="*/ 17 h 74"/>
                <a:gd name="T16" fmla="*/ 19 w 78"/>
                <a:gd name="T17" fmla="*/ 28 h 74"/>
                <a:gd name="T18" fmla="*/ 15 w 78"/>
                <a:gd name="T19" fmla="*/ 38 h 74"/>
                <a:gd name="T20" fmla="*/ 15 w 78"/>
                <a:gd name="T21" fmla="*/ 38 h 74"/>
                <a:gd name="T22" fmla="*/ 15 w 78"/>
                <a:gd name="T23" fmla="*/ 38 h 74"/>
                <a:gd name="T24" fmla="*/ 14 w 78"/>
                <a:gd name="T25" fmla="*/ 37 h 74"/>
                <a:gd name="T26" fmla="*/ 9 w 78"/>
                <a:gd name="T27" fmla="*/ 42 h 74"/>
                <a:gd name="T28" fmla="*/ 10 w 78"/>
                <a:gd name="T29" fmla="*/ 42 h 74"/>
                <a:gd name="T30" fmla="*/ 11 w 78"/>
                <a:gd name="T31" fmla="*/ 42 h 74"/>
                <a:gd name="T32" fmla="*/ 7 w 78"/>
                <a:gd name="T33" fmla="*/ 60 h 74"/>
                <a:gd name="T34" fmla="*/ 19 w 78"/>
                <a:gd name="T35" fmla="*/ 54 h 74"/>
                <a:gd name="T36" fmla="*/ 22 w 78"/>
                <a:gd name="T37" fmla="*/ 60 h 74"/>
                <a:gd name="T38" fmla="*/ 27 w 78"/>
                <a:gd name="T39" fmla="*/ 66 h 74"/>
                <a:gd name="T40" fmla="*/ 56 w 78"/>
                <a:gd name="T41" fmla="*/ 56 h 74"/>
                <a:gd name="T42" fmla="*/ 56 w 78"/>
                <a:gd name="T43" fmla="*/ 50 h 74"/>
                <a:gd name="T44" fmla="*/ 61 w 78"/>
                <a:gd name="T45" fmla="*/ 49 h 74"/>
                <a:gd name="T46" fmla="*/ 73 w 78"/>
                <a:gd name="T47" fmla="*/ 44 h 74"/>
                <a:gd name="T48" fmla="*/ 73 w 78"/>
                <a:gd name="T49" fmla="*/ 40 h 74"/>
                <a:gd name="T50" fmla="*/ 77 w 78"/>
                <a:gd name="T51" fmla="*/ 34 h 74"/>
                <a:gd name="T52" fmla="*/ 75 w 78"/>
                <a:gd name="T53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" h="74">
                  <a:moveTo>
                    <a:pt x="75" y="21"/>
                  </a:moveTo>
                  <a:cubicBezTo>
                    <a:pt x="74" y="20"/>
                    <a:pt x="73" y="19"/>
                    <a:pt x="71" y="19"/>
                  </a:cubicBezTo>
                  <a:cubicBezTo>
                    <a:pt x="68" y="17"/>
                    <a:pt x="70" y="15"/>
                    <a:pt x="71" y="12"/>
                  </a:cubicBezTo>
                  <a:cubicBezTo>
                    <a:pt x="72" y="9"/>
                    <a:pt x="71" y="5"/>
                    <a:pt x="68" y="3"/>
                  </a:cubicBezTo>
                  <a:cubicBezTo>
                    <a:pt x="67" y="3"/>
                    <a:pt x="65" y="3"/>
                    <a:pt x="64" y="3"/>
                  </a:cubicBezTo>
                  <a:cubicBezTo>
                    <a:pt x="60" y="3"/>
                    <a:pt x="58" y="1"/>
                    <a:pt x="54" y="1"/>
                  </a:cubicBezTo>
                  <a:cubicBezTo>
                    <a:pt x="48" y="0"/>
                    <a:pt x="39" y="2"/>
                    <a:pt x="33" y="4"/>
                  </a:cubicBezTo>
                  <a:cubicBezTo>
                    <a:pt x="29" y="6"/>
                    <a:pt x="27" y="12"/>
                    <a:pt x="25" y="17"/>
                  </a:cubicBezTo>
                  <a:cubicBezTo>
                    <a:pt x="24" y="21"/>
                    <a:pt x="22" y="24"/>
                    <a:pt x="19" y="28"/>
                  </a:cubicBezTo>
                  <a:cubicBezTo>
                    <a:pt x="18" y="30"/>
                    <a:pt x="17" y="36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4" y="37"/>
                    <a:pt x="14" y="37"/>
                  </a:cubicBezTo>
                  <a:cubicBezTo>
                    <a:pt x="12" y="39"/>
                    <a:pt x="11" y="40"/>
                    <a:pt x="9" y="42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6" y="49"/>
                    <a:pt x="0" y="60"/>
                    <a:pt x="7" y="60"/>
                  </a:cubicBezTo>
                  <a:cubicBezTo>
                    <a:pt x="13" y="60"/>
                    <a:pt x="16" y="58"/>
                    <a:pt x="19" y="54"/>
                  </a:cubicBezTo>
                  <a:cubicBezTo>
                    <a:pt x="22" y="51"/>
                    <a:pt x="22" y="58"/>
                    <a:pt x="22" y="60"/>
                  </a:cubicBezTo>
                  <a:cubicBezTo>
                    <a:pt x="22" y="63"/>
                    <a:pt x="25" y="65"/>
                    <a:pt x="27" y="66"/>
                  </a:cubicBezTo>
                  <a:cubicBezTo>
                    <a:pt x="36" y="74"/>
                    <a:pt x="51" y="65"/>
                    <a:pt x="56" y="56"/>
                  </a:cubicBezTo>
                  <a:cubicBezTo>
                    <a:pt x="57" y="54"/>
                    <a:pt x="56" y="52"/>
                    <a:pt x="56" y="50"/>
                  </a:cubicBezTo>
                  <a:cubicBezTo>
                    <a:pt x="56" y="46"/>
                    <a:pt x="58" y="48"/>
                    <a:pt x="61" y="49"/>
                  </a:cubicBezTo>
                  <a:cubicBezTo>
                    <a:pt x="65" y="49"/>
                    <a:pt x="71" y="47"/>
                    <a:pt x="73" y="44"/>
                  </a:cubicBezTo>
                  <a:cubicBezTo>
                    <a:pt x="73" y="42"/>
                    <a:pt x="73" y="41"/>
                    <a:pt x="73" y="40"/>
                  </a:cubicBezTo>
                  <a:cubicBezTo>
                    <a:pt x="72" y="36"/>
                    <a:pt x="76" y="37"/>
                    <a:pt x="77" y="34"/>
                  </a:cubicBezTo>
                  <a:cubicBezTo>
                    <a:pt x="77" y="30"/>
                    <a:pt x="78" y="24"/>
                    <a:pt x="75" y="21"/>
                  </a:cubicBezTo>
                  <a:close/>
                </a:path>
              </a:pathLst>
            </a:custGeom>
            <a:solidFill>
              <a:srgbClr val="60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928"/>
            <p:cNvSpPr/>
            <p:nvPr/>
          </p:nvSpPr>
          <p:spPr bwMode="auto">
            <a:xfrm>
              <a:off x="6003926" y="4703763"/>
              <a:ext cx="263525" cy="280988"/>
            </a:xfrm>
            <a:custGeom>
              <a:avLst/>
              <a:gdLst>
                <a:gd name="T0" fmla="*/ 60 w 62"/>
                <a:gd name="T1" fmla="*/ 20 h 66"/>
                <a:gd name="T2" fmla="*/ 56 w 62"/>
                <a:gd name="T3" fmla="*/ 19 h 66"/>
                <a:gd name="T4" fmla="*/ 53 w 62"/>
                <a:gd name="T5" fmla="*/ 19 h 66"/>
                <a:gd name="T6" fmla="*/ 50 w 62"/>
                <a:gd name="T7" fmla="*/ 13 h 66"/>
                <a:gd name="T8" fmla="*/ 56 w 62"/>
                <a:gd name="T9" fmla="*/ 5 h 66"/>
                <a:gd name="T10" fmla="*/ 56 w 62"/>
                <a:gd name="T11" fmla="*/ 4 h 66"/>
                <a:gd name="T12" fmla="*/ 24 w 62"/>
                <a:gd name="T13" fmla="*/ 13 h 66"/>
                <a:gd name="T14" fmla="*/ 17 w 62"/>
                <a:gd name="T15" fmla="*/ 22 h 66"/>
                <a:gd name="T16" fmla="*/ 12 w 62"/>
                <a:gd name="T17" fmla="*/ 26 h 66"/>
                <a:gd name="T18" fmla="*/ 10 w 62"/>
                <a:gd name="T19" fmla="*/ 33 h 66"/>
                <a:gd name="T20" fmla="*/ 7 w 62"/>
                <a:gd name="T21" fmla="*/ 42 h 66"/>
                <a:gd name="T22" fmla="*/ 0 w 62"/>
                <a:gd name="T23" fmla="*/ 55 h 66"/>
                <a:gd name="T24" fmla="*/ 1 w 62"/>
                <a:gd name="T25" fmla="*/ 56 h 66"/>
                <a:gd name="T26" fmla="*/ 17 w 62"/>
                <a:gd name="T27" fmla="*/ 48 h 66"/>
                <a:gd name="T28" fmla="*/ 21 w 62"/>
                <a:gd name="T29" fmla="*/ 42 h 66"/>
                <a:gd name="T30" fmla="*/ 28 w 62"/>
                <a:gd name="T31" fmla="*/ 45 h 66"/>
                <a:gd name="T32" fmla="*/ 26 w 62"/>
                <a:gd name="T33" fmla="*/ 54 h 66"/>
                <a:gd name="T34" fmla="*/ 27 w 62"/>
                <a:gd name="T35" fmla="*/ 55 h 66"/>
                <a:gd name="T36" fmla="*/ 33 w 62"/>
                <a:gd name="T37" fmla="*/ 55 h 66"/>
                <a:gd name="T38" fmla="*/ 35 w 62"/>
                <a:gd name="T39" fmla="*/ 65 h 66"/>
                <a:gd name="T40" fmla="*/ 36 w 62"/>
                <a:gd name="T41" fmla="*/ 65 h 66"/>
                <a:gd name="T42" fmla="*/ 44 w 62"/>
                <a:gd name="T43" fmla="*/ 58 h 66"/>
                <a:gd name="T44" fmla="*/ 50 w 62"/>
                <a:gd name="T45" fmla="*/ 44 h 66"/>
                <a:gd name="T46" fmla="*/ 57 w 62"/>
                <a:gd name="T47" fmla="*/ 40 h 66"/>
                <a:gd name="T48" fmla="*/ 57 w 62"/>
                <a:gd name="T49" fmla="*/ 32 h 66"/>
                <a:gd name="T50" fmla="*/ 57 w 62"/>
                <a:gd name="T51" fmla="*/ 31 h 66"/>
                <a:gd name="T52" fmla="*/ 57 w 62"/>
                <a:gd name="T53" fmla="*/ 28 h 66"/>
                <a:gd name="T54" fmla="*/ 61 w 62"/>
                <a:gd name="T55" fmla="*/ 24 h 66"/>
                <a:gd name="T56" fmla="*/ 60 w 62"/>
                <a:gd name="T57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66">
                  <a:moveTo>
                    <a:pt x="60" y="20"/>
                  </a:moveTo>
                  <a:cubicBezTo>
                    <a:pt x="59" y="19"/>
                    <a:pt x="57" y="19"/>
                    <a:pt x="56" y="19"/>
                  </a:cubicBezTo>
                  <a:cubicBezTo>
                    <a:pt x="55" y="19"/>
                    <a:pt x="54" y="19"/>
                    <a:pt x="53" y="19"/>
                  </a:cubicBezTo>
                  <a:cubicBezTo>
                    <a:pt x="49" y="19"/>
                    <a:pt x="46" y="13"/>
                    <a:pt x="50" y="13"/>
                  </a:cubicBezTo>
                  <a:cubicBezTo>
                    <a:pt x="54" y="12"/>
                    <a:pt x="52" y="6"/>
                    <a:pt x="56" y="5"/>
                  </a:cubicBezTo>
                  <a:cubicBezTo>
                    <a:pt x="57" y="5"/>
                    <a:pt x="57" y="4"/>
                    <a:pt x="56" y="4"/>
                  </a:cubicBezTo>
                  <a:cubicBezTo>
                    <a:pt x="44" y="0"/>
                    <a:pt x="30" y="0"/>
                    <a:pt x="24" y="13"/>
                  </a:cubicBezTo>
                  <a:cubicBezTo>
                    <a:pt x="22" y="18"/>
                    <a:pt x="21" y="20"/>
                    <a:pt x="17" y="22"/>
                  </a:cubicBezTo>
                  <a:cubicBezTo>
                    <a:pt x="15" y="23"/>
                    <a:pt x="14" y="24"/>
                    <a:pt x="12" y="26"/>
                  </a:cubicBezTo>
                  <a:cubicBezTo>
                    <a:pt x="11" y="28"/>
                    <a:pt x="10" y="31"/>
                    <a:pt x="10" y="33"/>
                  </a:cubicBezTo>
                  <a:cubicBezTo>
                    <a:pt x="9" y="36"/>
                    <a:pt x="8" y="39"/>
                    <a:pt x="7" y="42"/>
                  </a:cubicBezTo>
                  <a:cubicBezTo>
                    <a:pt x="4" y="47"/>
                    <a:pt x="4" y="51"/>
                    <a:pt x="0" y="55"/>
                  </a:cubicBezTo>
                  <a:cubicBezTo>
                    <a:pt x="0" y="56"/>
                    <a:pt x="0" y="56"/>
                    <a:pt x="1" y="56"/>
                  </a:cubicBezTo>
                  <a:cubicBezTo>
                    <a:pt x="6" y="58"/>
                    <a:pt x="14" y="53"/>
                    <a:pt x="17" y="48"/>
                  </a:cubicBezTo>
                  <a:cubicBezTo>
                    <a:pt x="18" y="47"/>
                    <a:pt x="19" y="41"/>
                    <a:pt x="21" y="42"/>
                  </a:cubicBezTo>
                  <a:cubicBezTo>
                    <a:pt x="23" y="42"/>
                    <a:pt x="28" y="42"/>
                    <a:pt x="28" y="45"/>
                  </a:cubicBezTo>
                  <a:cubicBezTo>
                    <a:pt x="29" y="48"/>
                    <a:pt x="27" y="52"/>
                    <a:pt x="26" y="54"/>
                  </a:cubicBezTo>
                  <a:cubicBezTo>
                    <a:pt x="26" y="55"/>
                    <a:pt x="27" y="55"/>
                    <a:pt x="27" y="55"/>
                  </a:cubicBezTo>
                  <a:cubicBezTo>
                    <a:pt x="27" y="55"/>
                    <a:pt x="32" y="55"/>
                    <a:pt x="33" y="55"/>
                  </a:cubicBezTo>
                  <a:cubicBezTo>
                    <a:pt x="34" y="58"/>
                    <a:pt x="36" y="62"/>
                    <a:pt x="35" y="65"/>
                  </a:cubicBezTo>
                  <a:cubicBezTo>
                    <a:pt x="35" y="65"/>
                    <a:pt x="36" y="66"/>
                    <a:pt x="36" y="65"/>
                  </a:cubicBezTo>
                  <a:cubicBezTo>
                    <a:pt x="40" y="64"/>
                    <a:pt x="42" y="61"/>
                    <a:pt x="44" y="58"/>
                  </a:cubicBezTo>
                  <a:cubicBezTo>
                    <a:pt x="46" y="53"/>
                    <a:pt x="43" y="45"/>
                    <a:pt x="50" y="44"/>
                  </a:cubicBezTo>
                  <a:cubicBezTo>
                    <a:pt x="53" y="43"/>
                    <a:pt x="55" y="43"/>
                    <a:pt x="57" y="40"/>
                  </a:cubicBezTo>
                  <a:cubicBezTo>
                    <a:pt x="58" y="38"/>
                    <a:pt x="53" y="33"/>
                    <a:pt x="57" y="32"/>
                  </a:cubicBezTo>
                  <a:cubicBezTo>
                    <a:pt x="57" y="32"/>
                    <a:pt x="57" y="31"/>
                    <a:pt x="57" y="31"/>
                  </a:cubicBezTo>
                  <a:cubicBezTo>
                    <a:pt x="55" y="30"/>
                    <a:pt x="55" y="30"/>
                    <a:pt x="57" y="28"/>
                  </a:cubicBezTo>
                  <a:cubicBezTo>
                    <a:pt x="59" y="27"/>
                    <a:pt x="60" y="25"/>
                    <a:pt x="61" y="24"/>
                  </a:cubicBezTo>
                  <a:cubicBezTo>
                    <a:pt x="62" y="22"/>
                    <a:pt x="61" y="20"/>
                    <a:pt x="60" y="20"/>
                  </a:cubicBezTo>
                  <a:close/>
                </a:path>
              </a:pathLst>
            </a:custGeom>
            <a:solidFill>
              <a:srgbClr val="33A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929"/>
            <p:cNvSpPr/>
            <p:nvPr/>
          </p:nvSpPr>
          <p:spPr bwMode="auto">
            <a:xfrm>
              <a:off x="6034088" y="4708525"/>
              <a:ext cx="204788" cy="263525"/>
            </a:xfrm>
            <a:custGeom>
              <a:avLst/>
              <a:gdLst>
                <a:gd name="T0" fmla="*/ 47 w 48"/>
                <a:gd name="T1" fmla="*/ 21 h 62"/>
                <a:gd name="T2" fmla="*/ 39 w 48"/>
                <a:gd name="T3" fmla="*/ 15 h 62"/>
                <a:gd name="T4" fmla="*/ 39 w 48"/>
                <a:gd name="T5" fmla="*/ 11 h 62"/>
                <a:gd name="T6" fmla="*/ 36 w 48"/>
                <a:gd name="T7" fmla="*/ 10 h 62"/>
                <a:gd name="T8" fmla="*/ 40 w 48"/>
                <a:gd name="T9" fmla="*/ 3 h 62"/>
                <a:gd name="T10" fmla="*/ 40 w 48"/>
                <a:gd name="T11" fmla="*/ 1 h 62"/>
                <a:gd name="T12" fmla="*/ 22 w 48"/>
                <a:gd name="T13" fmla="*/ 13 h 62"/>
                <a:gd name="T14" fmla="*/ 14 w 48"/>
                <a:gd name="T15" fmla="*/ 23 h 62"/>
                <a:gd name="T16" fmla="*/ 7 w 48"/>
                <a:gd name="T17" fmla="*/ 28 h 62"/>
                <a:gd name="T18" fmla="*/ 4 w 48"/>
                <a:gd name="T19" fmla="*/ 38 h 62"/>
                <a:gd name="T20" fmla="*/ 0 w 48"/>
                <a:gd name="T21" fmla="*/ 52 h 62"/>
                <a:gd name="T22" fmla="*/ 0 w 48"/>
                <a:gd name="T23" fmla="*/ 52 h 62"/>
                <a:gd name="T24" fmla="*/ 8 w 48"/>
                <a:gd name="T25" fmla="*/ 46 h 62"/>
                <a:gd name="T26" fmla="*/ 10 w 48"/>
                <a:gd name="T27" fmla="*/ 42 h 62"/>
                <a:gd name="T28" fmla="*/ 24 w 48"/>
                <a:gd name="T29" fmla="*/ 40 h 62"/>
                <a:gd name="T30" fmla="*/ 29 w 48"/>
                <a:gd name="T31" fmla="*/ 42 h 62"/>
                <a:gd name="T32" fmla="*/ 32 w 48"/>
                <a:gd name="T33" fmla="*/ 45 h 62"/>
                <a:gd name="T34" fmla="*/ 32 w 48"/>
                <a:gd name="T35" fmla="*/ 61 h 62"/>
                <a:gd name="T36" fmla="*/ 32 w 48"/>
                <a:gd name="T37" fmla="*/ 61 h 62"/>
                <a:gd name="T38" fmla="*/ 39 w 48"/>
                <a:gd name="T39" fmla="*/ 48 h 62"/>
                <a:gd name="T40" fmla="*/ 38 w 48"/>
                <a:gd name="T41" fmla="*/ 43 h 62"/>
                <a:gd name="T42" fmla="*/ 38 w 48"/>
                <a:gd name="T43" fmla="*/ 34 h 62"/>
                <a:gd name="T44" fmla="*/ 37 w 48"/>
                <a:gd name="T45" fmla="*/ 32 h 62"/>
                <a:gd name="T46" fmla="*/ 41 w 48"/>
                <a:gd name="T47" fmla="*/ 29 h 62"/>
                <a:gd name="T48" fmla="*/ 42 w 48"/>
                <a:gd name="T49" fmla="*/ 27 h 62"/>
                <a:gd name="T50" fmla="*/ 47 w 48"/>
                <a:gd name="T51" fmla="*/ 22 h 62"/>
                <a:gd name="T52" fmla="*/ 47 w 48"/>
                <a:gd name="T53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62">
                  <a:moveTo>
                    <a:pt x="47" y="21"/>
                  </a:moveTo>
                  <a:cubicBezTo>
                    <a:pt x="43" y="20"/>
                    <a:pt x="38" y="21"/>
                    <a:pt x="39" y="15"/>
                  </a:cubicBezTo>
                  <a:cubicBezTo>
                    <a:pt x="39" y="13"/>
                    <a:pt x="39" y="13"/>
                    <a:pt x="39" y="11"/>
                  </a:cubicBezTo>
                  <a:cubicBezTo>
                    <a:pt x="38" y="11"/>
                    <a:pt x="37" y="10"/>
                    <a:pt x="36" y="10"/>
                  </a:cubicBezTo>
                  <a:cubicBezTo>
                    <a:pt x="30" y="8"/>
                    <a:pt x="35" y="3"/>
                    <a:pt x="40" y="3"/>
                  </a:cubicBezTo>
                  <a:cubicBezTo>
                    <a:pt x="40" y="2"/>
                    <a:pt x="40" y="2"/>
                    <a:pt x="40" y="1"/>
                  </a:cubicBezTo>
                  <a:cubicBezTo>
                    <a:pt x="30" y="0"/>
                    <a:pt x="23" y="3"/>
                    <a:pt x="22" y="13"/>
                  </a:cubicBezTo>
                  <a:cubicBezTo>
                    <a:pt x="21" y="19"/>
                    <a:pt x="19" y="20"/>
                    <a:pt x="14" y="23"/>
                  </a:cubicBezTo>
                  <a:cubicBezTo>
                    <a:pt x="11" y="24"/>
                    <a:pt x="9" y="26"/>
                    <a:pt x="7" y="28"/>
                  </a:cubicBezTo>
                  <a:cubicBezTo>
                    <a:pt x="5" y="31"/>
                    <a:pt x="4" y="35"/>
                    <a:pt x="4" y="38"/>
                  </a:cubicBezTo>
                  <a:cubicBezTo>
                    <a:pt x="3" y="43"/>
                    <a:pt x="0" y="4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51"/>
                    <a:pt x="7" y="49"/>
                    <a:pt x="8" y="46"/>
                  </a:cubicBezTo>
                  <a:cubicBezTo>
                    <a:pt x="9" y="45"/>
                    <a:pt x="10" y="44"/>
                    <a:pt x="10" y="42"/>
                  </a:cubicBezTo>
                  <a:cubicBezTo>
                    <a:pt x="13" y="35"/>
                    <a:pt x="19" y="35"/>
                    <a:pt x="24" y="40"/>
                  </a:cubicBezTo>
                  <a:cubicBezTo>
                    <a:pt x="25" y="41"/>
                    <a:pt x="27" y="43"/>
                    <a:pt x="29" y="42"/>
                  </a:cubicBezTo>
                  <a:cubicBezTo>
                    <a:pt x="30" y="41"/>
                    <a:pt x="31" y="44"/>
                    <a:pt x="32" y="45"/>
                  </a:cubicBezTo>
                  <a:cubicBezTo>
                    <a:pt x="35" y="50"/>
                    <a:pt x="34" y="56"/>
                    <a:pt x="32" y="61"/>
                  </a:cubicBezTo>
                  <a:cubicBezTo>
                    <a:pt x="31" y="61"/>
                    <a:pt x="32" y="62"/>
                    <a:pt x="32" y="61"/>
                  </a:cubicBezTo>
                  <a:cubicBezTo>
                    <a:pt x="36" y="58"/>
                    <a:pt x="38" y="53"/>
                    <a:pt x="39" y="48"/>
                  </a:cubicBezTo>
                  <a:cubicBezTo>
                    <a:pt x="39" y="46"/>
                    <a:pt x="39" y="44"/>
                    <a:pt x="38" y="43"/>
                  </a:cubicBezTo>
                  <a:cubicBezTo>
                    <a:pt x="36" y="40"/>
                    <a:pt x="38" y="37"/>
                    <a:pt x="38" y="34"/>
                  </a:cubicBezTo>
                  <a:cubicBezTo>
                    <a:pt x="38" y="34"/>
                    <a:pt x="38" y="33"/>
                    <a:pt x="37" y="32"/>
                  </a:cubicBezTo>
                  <a:cubicBezTo>
                    <a:pt x="35" y="31"/>
                    <a:pt x="40" y="30"/>
                    <a:pt x="41" y="29"/>
                  </a:cubicBezTo>
                  <a:cubicBezTo>
                    <a:pt x="41" y="28"/>
                    <a:pt x="42" y="28"/>
                    <a:pt x="42" y="27"/>
                  </a:cubicBezTo>
                  <a:cubicBezTo>
                    <a:pt x="41" y="24"/>
                    <a:pt x="45" y="23"/>
                    <a:pt x="47" y="22"/>
                  </a:cubicBezTo>
                  <a:cubicBezTo>
                    <a:pt x="48" y="22"/>
                    <a:pt x="48" y="21"/>
                    <a:pt x="47" y="21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930"/>
            <p:cNvSpPr/>
            <p:nvPr/>
          </p:nvSpPr>
          <p:spPr bwMode="auto">
            <a:xfrm>
              <a:off x="6203951" y="4832350"/>
              <a:ext cx="93663" cy="88900"/>
            </a:xfrm>
            <a:custGeom>
              <a:avLst/>
              <a:gdLst>
                <a:gd name="T0" fmla="*/ 22 w 22"/>
                <a:gd name="T1" fmla="*/ 0 h 21"/>
                <a:gd name="T2" fmla="*/ 21 w 22"/>
                <a:gd name="T3" fmla="*/ 0 h 21"/>
                <a:gd name="T4" fmla="*/ 14 w 22"/>
                <a:gd name="T5" fmla="*/ 10 h 21"/>
                <a:gd name="T6" fmla="*/ 10 w 22"/>
                <a:gd name="T7" fmla="*/ 18 h 21"/>
                <a:gd name="T8" fmla="*/ 1 w 22"/>
                <a:gd name="T9" fmla="*/ 18 h 21"/>
                <a:gd name="T10" fmla="*/ 1 w 22"/>
                <a:gd name="T11" fmla="*/ 19 h 21"/>
                <a:gd name="T12" fmla="*/ 2 w 22"/>
                <a:gd name="T13" fmla="*/ 19 h 21"/>
                <a:gd name="T14" fmla="*/ 2 w 22"/>
                <a:gd name="T15" fmla="*/ 20 h 21"/>
                <a:gd name="T16" fmla="*/ 4 w 22"/>
                <a:gd name="T17" fmla="*/ 20 h 21"/>
                <a:gd name="T18" fmla="*/ 14 w 22"/>
                <a:gd name="T19" fmla="*/ 19 h 21"/>
                <a:gd name="T20" fmla="*/ 15 w 22"/>
                <a:gd name="T21" fmla="*/ 18 h 21"/>
                <a:gd name="T22" fmla="*/ 17 w 22"/>
                <a:gd name="T23" fmla="*/ 16 h 21"/>
                <a:gd name="T24" fmla="*/ 17 w 22"/>
                <a:gd name="T25" fmla="*/ 12 h 21"/>
                <a:gd name="T26" fmla="*/ 20 w 22"/>
                <a:gd name="T27" fmla="*/ 5 h 21"/>
                <a:gd name="T28" fmla="*/ 22 w 22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2" y="0"/>
                    <a:pt x="21" y="0"/>
                    <a:pt x="21" y="0"/>
                  </a:cubicBezTo>
                  <a:cubicBezTo>
                    <a:pt x="18" y="3"/>
                    <a:pt x="15" y="6"/>
                    <a:pt x="14" y="10"/>
                  </a:cubicBezTo>
                  <a:cubicBezTo>
                    <a:pt x="13" y="14"/>
                    <a:pt x="14" y="17"/>
                    <a:pt x="10" y="18"/>
                  </a:cubicBezTo>
                  <a:cubicBezTo>
                    <a:pt x="7" y="19"/>
                    <a:pt x="4" y="19"/>
                    <a:pt x="1" y="18"/>
                  </a:cubicBezTo>
                  <a:cubicBezTo>
                    <a:pt x="1" y="18"/>
                    <a:pt x="0" y="19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7" y="21"/>
                    <a:pt x="11" y="20"/>
                    <a:pt x="14" y="19"/>
                  </a:cubicBezTo>
                  <a:cubicBezTo>
                    <a:pt x="14" y="19"/>
                    <a:pt x="15" y="18"/>
                    <a:pt x="15" y="18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7" y="15"/>
                    <a:pt x="17" y="13"/>
                    <a:pt x="17" y="12"/>
                  </a:cubicBezTo>
                  <a:cubicBezTo>
                    <a:pt x="17" y="10"/>
                    <a:pt x="18" y="8"/>
                    <a:pt x="20" y="5"/>
                  </a:cubicBezTo>
                  <a:cubicBezTo>
                    <a:pt x="21" y="4"/>
                    <a:pt x="22" y="3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931"/>
            <p:cNvSpPr/>
            <p:nvPr/>
          </p:nvSpPr>
          <p:spPr bwMode="auto">
            <a:xfrm>
              <a:off x="6246813" y="4725988"/>
              <a:ext cx="25400" cy="63500"/>
            </a:xfrm>
            <a:custGeom>
              <a:avLst/>
              <a:gdLst>
                <a:gd name="T0" fmla="*/ 1 w 6"/>
                <a:gd name="T1" fmla="*/ 14 h 15"/>
                <a:gd name="T2" fmla="*/ 4 w 6"/>
                <a:gd name="T3" fmla="*/ 12 h 15"/>
                <a:gd name="T4" fmla="*/ 3 w 6"/>
                <a:gd name="T5" fmla="*/ 0 h 15"/>
                <a:gd name="T6" fmla="*/ 2 w 6"/>
                <a:gd name="T7" fmla="*/ 1 h 15"/>
                <a:gd name="T8" fmla="*/ 1 w 6"/>
                <a:gd name="T9" fmla="*/ 13 h 15"/>
                <a:gd name="T10" fmla="*/ 0 w 6"/>
                <a:gd name="T11" fmla="*/ 13 h 15"/>
                <a:gd name="T12" fmla="*/ 1 w 6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5">
                  <a:moveTo>
                    <a:pt x="1" y="14"/>
                  </a:moveTo>
                  <a:cubicBezTo>
                    <a:pt x="2" y="14"/>
                    <a:pt x="3" y="13"/>
                    <a:pt x="4" y="12"/>
                  </a:cubicBezTo>
                  <a:cubicBezTo>
                    <a:pt x="6" y="8"/>
                    <a:pt x="6" y="3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4"/>
                    <a:pt x="5" y="11"/>
                    <a:pt x="1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932"/>
            <p:cNvSpPr/>
            <p:nvPr/>
          </p:nvSpPr>
          <p:spPr bwMode="auto">
            <a:xfrm>
              <a:off x="6076951" y="4972050"/>
              <a:ext cx="96838" cy="33338"/>
            </a:xfrm>
            <a:custGeom>
              <a:avLst/>
              <a:gdLst>
                <a:gd name="T0" fmla="*/ 22 w 23"/>
                <a:gd name="T1" fmla="*/ 0 h 8"/>
                <a:gd name="T2" fmla="*/ 14 w 23"/>
                <a:gd name="T3" fmla="*/ 3 h 8"/>
                <a:gd name="T4" fmla="*/ 1 w 23"/>
                <a:gd name="T5" fmla="*/ 2 h 8"/>
                <a:gd name="T6" fmla="*/ 0 w 23"/>
                <a:gd name="T7" fmla="*/ 3 h 8"/>
                <a:gd name="T8" fmla="*/ 10 w 23"/>
                <a:gd name="T9" fmla="*/ 6 h 8"/>
                <a:gd name="T10" fmla="*/ 22 w 23"/>
                <a:gd name="T11" fmla="*/ 1 h 8"/>
                <a:gd name="T12" fmla="*/ 22 w 23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22" y="0"/>
                  </a:moveTo>
                  <a:cubicBezTo>
                    <a:pt x="19" y="2"/>
                    <a:pt x="17" y="3"/>
                    <a:pt x="14" y="3"/>
                  </a:cubicBezTo>
                  <a:cubicBezTo>
                    <a:pt x="10" y="3"/>
                    <a:pt x="5" y="3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4" y="5"/>
                    <a:pt x="7" y="6"/>
                    <a:pt x="10" y="6"/>
                  </a:cubicBezTo>
                  <a:cubicBezTo>
                    <a:pt x="14" y="8"/>
                    <a:pt x="20" y="4"/>
                    <a:pt x="22" y="1"/>
                  </a:cubicBezTo>
                  <a:cubicBezTo>
                    <a:pt x="23" y="1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008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33"/>
            <p:cNvSpPr/>
            <p:nvPr/>
          </p:nvSpPr>
          <p:spPr bwMode="auto">
            <a:xfrm>
              <a:off x="5848351" y="4576763"/>
              <a:ext cx="342900" cy="344488"/>
            </a:xfrm>
            <a:custGeom>
              <a:avLst/>
              <a:gdLst>
                <a:gd name="T0" fmla="*/ 74 w 81"/>
                <a:gd name="T1" fmla="*/ 39 h 81"/>
                <a:gd name="T2" fmla="*/ 68 w 81"/>
                <a:gd name="T3" fmla="*/ 37 h 81"/>
                <a:gd name="T4" fmla="*/ 65 w 81"/>
                <a:gd name="T5" fmla="*/ 38 h 81"/>
                <a:gd name="T6" fmla="*/ 71 w 81"/>
                <a:gd name="T7" fmla="*/ 35 h 81"/>
                <a:gd name="T8" fmla="*/ 80 w 81"/>
                <a:gd name="T9" fmla="*/ 20 h 81"/>
                <a:gd name="T10" fmla="*/ 77 w 81"/>
                <a:gd name="T11" fmla="*/ 14 h 81"/>
                <a:gd name="T12" fmla="*/ 74 w 81"/>
                <a:gd name="T13" fmla="*/ 8 h 81"/>
                <a:gd name="T14" fmla="*/ 73 w 81"/>
                <a:gd name="T15" fmla="*/ 6 h 81"/>
                <a:gd name="T16" fmla="*/ 59 w 81"/>
                <a:gd name="T17" fmla="*/ 4 h 81"/>
                <a:gd name="T18" fmla="*/ 50 w 81"/>
                <a:gd name="T19" fmla="*/ 14 h 81"/>
                <a:gd name="T20" fmla="*/ 34 w 81"/>
                <a:gd name="T21" fmla="*/ 0 h 81"/>
                <a:gd name="T22" fmla="*/ 17 w 81"/>
                <a:gd name="T23" fmla="*/ 22 h 81"/>
                <a:gd name="T24" fmla="*/ 20 w 81"/>
                <a:gd name="T25" fmla="*/ 28 h 81"/>
                <a:gd name="T26" fmla="*/ 9 w 81"/>
                <a:gd name="T27" fmla="*/ 27 h 81"/>
                <a:gd name="T28" fmla="*/ 0 w 81"/>
                <a:gd name="T29" fmla="*/ 39 h 81"/>
                <a:gd name="T30" fmla="*/ 1 w 81"/>
                <a:gd name="T31" fmla="*/ 44 h 81"/>
                <a:gd name="T32" fmla="*/ 4 w 81"/>
                <a:gd name="T33" fmla="*/ 55 h 81"/>
                <a:gd name="T34" fmla="*/ 12 w 81"/>
                <a:gd name="T35" fmla="*/ 59 h 81"/>
                <a:gd name="T36" fmla="*/ 16 w 81"/>
                <a:gd name="T37" fmla="*/ 67 h 81"/>
                <a:gd name="T38" fmla="*/ 19 w 81"/>
                <a:gd name="T39" fmla="*/ 74 h 81"/>
                <a:gd name="T40" fmla="*/ 37 w 81"/>
                <a:gd name="T41" fmla="*/ 81 h 81"/>
                <a:gd name="T42" fmla="*/ 43 w 81"/>
                <a:gd name="T43" fmla="*/ 77 h 81"/>
                <a:gd name="T44" fmla="*/ 51 w 81"/>
                <a:gd name="T45" fmla="*/ 71 h 81"/>
                <a:gd name="T46" fmla="*/ 51 w 81"/>
                <a:gd name="T47" fmla="*/ 66 h 81"/>
                <a:gd name="T48" fmla="*/ 52 w 81"/>
                <a:gd name="T49" fmla="*/ 66 h 81"/>
                <a:gd name="T50" fmla="*/ 56 w 81"/>
                <a:gd name="T51" fmla="*/ 69 h 81"/>
                <a:gd name="T52" fmla="*/ 78 w 81"/>
                <a:gd name="T53" fmla="*/ 53 h 81"/>
                <a:gd name="T54" fmla="*/ 74 w 81"/>
                <a:gd name="T55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" h="81">
                  <a:moveTo>
                    <a:pt x="74" y="39"/>
                  </a:moveTo>
                  <a:cubicBezTo>
                    <a:pt x="72" y="38"/>
                    <a:pt x="70" y="38"/>
                    <a:pt x="68" y="37"/>
                  </a:cubicBezTo>
                  <a:cubicBezTo>
                    <a:pt x="67" y="37"/>
                    <a:pt x="66" y="38"/>
                    <a:pt x="65" y="38"/>
                  </a:cubicBezTo>
                  <a:cubicBezTo>
                    <a:pt x="67" y="37"/>
                    <a:pt x="69" y="36"/>
                    <a:pt x="71" y="35"/>
                  </a:cubicBezTo>
                  <a:cubicBezTo>
                    <a:pt x="77" y="32"/>
                    <a:pt x="81" y="26"/>
                    <a:pt x="80" y="20"/>
                  </a:cubicBezTo>
                  <a:cubicBezTo>
                    <a:pt x="80" y="17"/>
                    <a:pt x="78" y="16"/>
                    <a:pt x="77" y="14"/>
                  </a:cubicBezTo>
                  <a:cubicBezTo>
                    <a:pt x="75" y="13"/>
                    <a:pt x="74" y="11"/>
                    <a:pt x="74" y="8"/>
                  </a:cubicBezTo>
                  <a:cubicBezTo>
                    <a:pt x="74" y="7"/>
                    <a:pt x="74" y="6"/>
                    <a:pt x="73" y="6"/>
                  </a:cubicBezTo>
                  <a:cubicBezTo>
                    <a:pt x="69" y="1"/>
                    <a:pt x="64" y="1"/>
                    <a:pt x="59" y="4"/>
                  </a:cubicBezTo>
                  <a:cubicBezTo>
                    <a:pt x="54" y="6"/>
                    <a:pt x="52" y="9"/>
                    <a:pt x="50" y="14"/>
                  </a:cubicBezTo>
                  <a:cubicBezTo>
                    <a:pt x="49" y="6"/>
                    <a:pt x="44" y="0"/>
                    <a:pt x="34" y="0"/>
                  </a:cubicBezTo>
                  <a:cubicBezTo>
                    <a:pt x="25" y="1"/>
                    <a:pt x="9" y="12"/>
                    <a:pt x="17" y="22"/>
                  </a:cubicBezTo>
                  <a:cubicBezTo>
                    <a:pt x="17" y="23"/>
                    <a:pt x="22" y="28"/>
                    <a:pt x="20" y="28"/>
                  </a:cubicBezTo>
                  <a:cubicBezTo>
                    <a:pt x="17" y="28"/>
                    <a:pt x="13" y="27"/>
                    <a:pt x="9" y="27"/>
                  </a:cubicBezTo>
                  <a:cubicBezTo>
                    <a:pt x="4" y="28"/>
                    <a:pt x="0" y="34"/>
                    <a:pt x="0" y="39"/>
                  </a:cubicBezTo>
                  <a:cubicBezTo>
                    <a:pt x="0" y="40"/>
                    <a:pt x="0" y="43"/>
                    <a:pt x="1" y="44"/>
                  </a:cubicBezTo>
                  <a:cubicBezTo>
                    <a:pt x="4" y="47"/>
                    <a:pt x="4" y="51"/>
                    <a:pt x="4" y="55"/>
                  </a:cubicBezTo>
                  <a:cubicBezTo>
                    <a:pt x="4" y="59"/>
                    <a:pt x="9" y="59"/>
                    <a:pt x="12" y="59"/>
                  </a:cubicBezTo>
                  <a:cubicBezTo>
                    <a:pt x="19" y="57"/>
                    <a:pt x="16" y="63"/>
                    <a:pt x="16" y="67"/>
                  </a:cubicBezTo>
                  <a:cubicBezTo>
                    <a:pt x="16" y="70"/>
                    <a:pt x="17" y="73"/>
                    <a:pt x="19" y="74"/>
                  </a:cubicBezTo>
                  <a:cubicBezTo>
                    <a:pt x="23" y="78"/>
                    <a:pt x="31" y="81"/>
                    <a:pt x="37" y="81"/>
                  </a:cubicBezTo>
                  <a:cubicBezTo>
                    <a:pt x="39" y="81"/>
                    <a:pt x="42" y="79"/>
                    <a:pt x="43" y="77"/>
                  </a:cubicBezTo>
                  <a:cubicBezTo>
                    <a:pt x="45" y="76"/>
                    <a:pt x="49" y="73"/>
                    <a:pt x="51" y="71"/>
                  </a:cubicBezTo>
                  <a:cubicBezTo>
                    <a:pt x="52" y="69"/>
                    <a:pt x="51" y="68"/>
                    <a:pt x="51" y="66"/>
                  </a:cubicBezTo>
                  <a:cubicBezTo>
                    <a:pt x="50" y="63"/>
                    <a:pt x="50" y="64"/>
                    <a:pt x="52" y="66"/>
                  </a:cubicBezTo>
                  <a:cubicBezTo>
                    <a:pt x="53" y="67"/>
                    <a:pt x="54" y="68"/>
                    <a:pt x="56" y="69"/>
                  </a:cubicBezTo>
                  <a:cubicBezTo>
                    <a:pt x="66" y="74"/>
                    <a:pt x="77" y="62"/>
                    <a:pt x="78" y="53"/>
                  </a:cubicBezTo>
                  <a:cubicBezTo>
                    <a:pt x="78" y="49"/>
                    <a:pt x="78" y="42"/>
                    <a:pt x="74" y="39"/>
                  </a:cubicBezTo>
                  <a:close/>
                </a:path>
              </a:pathLst>
            </a:custGeom>
            <a:solidFill>
              <a:srgbClr val="E6F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934"/>
            <p:cNvSpPr/>
            <p:nvPr/>
          </p:nvSpPr>
          <p:spPr bwMode="auto">
            <a:xfrm>
              <a:off x="6026151" y="4584700"/>
              <a:ext cx="101600" cy="280988"/>
            </a:xfrm>
            <a:custGeom>
              <a:avLst/>
              <a:gdLst>
                <a:gd name="T0" fmla="*/ 18 w 24"/>
                <a:gd name="T1" fmla="*/ 6 h 66"/>
                <a:gd name="T2" fmla="*/ 23 w 24"/>
                <a:gd name="T3" fmla="*/ 1 h 66"/>
                <a:gd name="T4" fmla="*/ 23 w 24"/>
                <a:gd name="T5" fmla="*/ 0 h 66"/>
                <a:gd name="T6" fmla="*/ 9 w 24"/>
                <a:gd name="T7" fmla="*/ 11 h 66"/>
                <a:gd name="T8" fmla="*/ 9 w 24"/>
                <a:gd name="T9" fmla="*/ 11 h 66"/>
                <a:gd name="T10" fmla="*/ 4 w 24"/>
                <a:gd name="T11" fmla="*/ 23 h 66"/>
                <a:gd name="T12" fmla="*/ 1 w 24"/>
                <a:gd name="T13" fmla="*/ 35 h 66"/>
                <a:gd name="T14" fmla="*/ 1 w 24"/>
                <a:gd name="T15" fmla="*/ 41 h 66"/>
                <a:gd name="T16" fmla="*/ 5 w 24"/>
                <a:gd name="T17" fmla="*/ 51 h 66"/>
                <a:gd name="T18" fmla="*/ 6 w 24"/>
                <a:gd name="T19" fmla="*/ 57 h 66"/>
                <a:gd name="T20" fmla="*/ 13 w 24"/>
                <a:gd name="T21" fmla="*/ 65 h 66"/>
                <a:gd name="T22" fmla="*/ 14 w 24"/>
                <a:gd name="T23" fmla="*/ 65 h 66"/>
                <a:gd name="T24" fmla="*/ 9 w 24"/>
                <a:gd name="T25" fmla="*/ 55 h 66"/>
                <a:gd name="T26" fmla="*/ 10 w 24"/>
                <a:gd name="T27" fmla="*/ 45 h 66"/>
                <a:gd name="T28" fmla="*/ 18 w 24"/>
                <a:gd name="T29" fmla="*/ 51 h 66"/>
                <a:gd name="T30" fmla="*/ 19 w 24"/>
                <a:gd name="T31" fmla="*/ 50 h 66"/>
                <a:gd name="T32" fmla="*/ 17 w 24"/>
                <a:gd name="T33" fmla="*/ 41 h 66"/>
                <a:gd name="T34" fmla="*/ 18 w 24"/>
                <a:gd name="T35" fmla="*/ 40 h 66"/>
                <a:gd name="T36" fmla="*/ 15 w 24"/>
                <a:gd name="T37" fmla="*/ 36 h 66"/>
                <a:gd name="T38" fmla="*/ 14 w 24"/>
                <a:gd name="T39" fmla="*/ 35 h 66"/>
                <a:gd name="T40" fmla="*/ 21 w 24"/>
                <a:gd name="T41" fmla="*/ 22 h 66"/>
                <a:gd name="T42" fmla="*/ 21 w 24"/>
                <a:gd name="T43" fmla="*/ 21 h 66"/>
                <a:gd name="T44" fmla="*/ 13 w 24"/>
                <a:gd name="T45" fmla="*/ 21 h 66"/>
                <a:gd name="T46" fmla="*/ 16 w 24"/>
                <a:gd name="T47" fmla="*/ 12 h 66"/>
                <a:gd name="T48" fmla="*/ 15 w 24"/>
                <a:gd name="T49" fmla="*/ 12 h 66"/>
                <a:gd name="T50" fmla="*/ 18 w 24"/>
                <a:gd name="T51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66">
                  <a:moveTo>
                    <a:pt x="18" y="6"/>
                  </a:moveTo>
                  <a:cubicBezTo>
                    <a:pt x="20" y="4"/>
                    <a:pt x="22" y="3"/>
                    <a:pt x="23" y="1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16" y="2"/>
                    <a:pt x="12" y="6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4" y="19"/>
                    <a:pt x="4" y="23"/>
                  </a:cubicBezTo>
                  <a:cubicBezTo>
                    <a:pt x="3" y="28"/>
                    <a:pt x="3" y="31"/>
                    <a:pt x="1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4"/>
                    <a:pt x="5" y="47"/>
                    <a:pt x="5" y="51"/>
                  </a:cubicBezTo>
                  <a:cubicBezTo>
                    <a:pt x="5" y="54"/>
                    <a:pt x="6" y="55"/>
                    <a:pt x="6" y="57"/>
                  </a:cubicBezTo>
                  <a:cubicBezTo>
                    <a:pt x="8" y="61"/>
                    <a:pt x="9" y="64"/>
                    <a:pt x="13" y="65"/>
                  </a:cubicBezTo>
                  <a:cubicBezTo>
                    <a:pt x="14" y="66"/>
                    <a:pt x="14" y="65"/>
                    <a:pt x="14" y="65"/>
                  </a:cubicBezTo>
                  <a:cubicBezTo>
                    <a:pt x="12" y="61"/>
                    <a:pt x="9" y="59"/>
                    <a:pt x="9" y="55"/>
                  </a:cubicBezTo>
                  <a:cubicBezTo>
                    <a:pt x="9" y="55"/>
                    <a:pt x="8" y="44"/>
                    <a:pt x="10" y="45"/>
                  </a:cubicBezTo>
                  <a:cubicBezTo>
                    <a:pt x="13" y="46"/>
                    <a:pt x="16" y="48"/>
                    <a:pt x="18" y="51"/>
                  </a:cubicBezTo>
                  <a:cubicBezTo>
                    <a:pt x="18" y="51"/>
                    <a:pt x="19" y="51"/>
                    <a:pt x="19" y="50"/>
                  </a:cubicBezTo>
                  <a:cubicBezTo>
                    <a:pt x="17" y="48"/>
                    <a:pt x="13" y="43"/>
                    <a:pt x="17" y="41"/>
                  </a:cubicBezTo>
                  <a:cubicBezTo>
                    <a:pt x="17" y="41"/>
                    <a:pt x="18" y="40"/>
                    <a:pt x="18" y="40"/>
                  </a:cubicBezTo>
                  <a:cubicBezTo>
                    <a:pt x="17" y="38"/>
                    <a:pt x="14" y="36"/>
                    <a:pt x="15" y="36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9" y="30"/>
                    <a:pt x="19" y="25"/>
                    <a:pt x="21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19" y="21"/>
                    <a:pt x="10" y="26"/>
                    <a:pt x="13" y="21"/>
                  </a:cubicBezTo>
                  <a:cubicBezTo>
                    <a:pt x="14" y="18"/>
                    <a:pt x="15" y="15"/>
                    <a:pt x="16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0" y="12"/>
                    <a:pt x="16" y="7"/>
                    <a:pt x="18" y="6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35"/>
            <p:cNvSpPr/>
            <p:nvPr/>
          </p:nvSpPr>
          <p:spPr bwMode="auto">
            <a:xfrm>
              <a:off x="6110288" y="4635500"/>
              <a:ext cx="80963" cy="103188"/>
            </a:xfrm>
            <a:custGeom>
              <a:avLst/>
              <a:gdLst>
                <a:gd name="T0" fmla="*/ 16 w 19"/>
                <a:gd name="T1" fmla="*/ 1 h 24"/>
                <a:gd name="T2" fmla="*/ 15 w 19"/>
                <a:gd name="T3" fmla="*/ 1 h 24"/>
                <a:gd name="T4" fmla="*/ 15 w 19"/>
                <a:gd name="T5" fmla="*/ 0 h 24"/>
                <a:gd name="T6" fmla="*/ 14 w 19"/>
                <a:gd name="T7" fmla="*/ 1 h 24"/>
                <a:gd name="T8" fmla="*/ 9 w 19"/>
                <a:gd name="T9" fmla="*/ 14 h 24"/>
                <a:gd name="T10" fmla="*/ 6 w 19"/>
                <a:gd name="T11" fmla="*/ 18 h 24"/>
                <a:gd name="T12" fmla="*/ 0 w 19"/>
                <a:gd name="T13" fmla="*/ 23 h 24"/>
                <a:gd name="T14" fmla="*/ 0 w 19"/>
                <a:gd name="T15" fmla="*/ 24 h 24"/>
                <a:gd name="T16" fmla="*/ 15 w 19"/>
                <a:gd name="T17" fmla="*/ 15 h 24"/>
                <a:gd name="T18" fmla="*/ 16 w 19"/>
                <a:gd name="T1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16" y="1"/>
                  </a:moveTo>
                  <a:cubicBezTo>
                    <a:pt x="16" y="1"/>
                    <a:pt x="15" y="0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4" y="0"/>
                    <a:pt x="14" y="1"/>
                  </a:cubicBezTo>
                  <a:cubicBezTo>
                    <a:pt x="16" y="7"/>
                    <a:pt x="14" y="11"/>
                    <a:pt x="9" y="14"/>
                  </a:cubicBezTo>
                  <a:cubicBezTo>
                    <a:pt x="8" y="15"/>
                    <a:pt x="7" y="17"/>
                    <a:pt x="6" y="18"/>
                  </a:cubicBezTo>
                  <a:cubicBezTo>
                    <a:pt x="4" y="20"/>
                    <a:pt x="2" y="21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6" y="22"/>
                    <a:pt x="11" y="19"/>
                    <a:pt x="15" y="15"/>
                  </a:cubicBezTo>
                  <a:cubicBezTo>
                    <a:pt x="19" y="10"/>
                    <a:pt x="18" y="7"/>
                    <a:pt x="16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6"/>
            <p:cNvSpPr/>
            <p:nvPr/>
          </p:nvSpPr>
          <p:spPr bwMode="auto">
            <a:xfrm>
              <a:off x="5975351" y="4772025"/>
              <a:ext cx="55563" cy="106363"/>
            </a:xfrm>
            <a:custGeom>
              <a:avLst/>
              <a:gdLst>
                <a:gd name="T0" fmla="*/ 13 w 13"/>
                <a:gd name="T1" fmla="*/ 0 h 25"/>
                <a:gd name="T2" fmla="*/ 12 w 13"/>
                <a:gd name="T3" fmla="*/ 0 h 25"/>
                <a:gd name="T4" fmla="*/ 4 w 13"/>
                <a:gd name="T5" fmla="*/ 3 h 25"/>
                <a:gd name="T6" fmla="*/ 4 w 13"/>
                <a:gd name="T7" fmla="*/ 7 h 25"/>
                <a:gd name="T8" fmla="*/ 3 w 13"/>
                <a:gd name="T9" fmla="*/ 15 h 25"/>
                <a:gd name="T10" fmla="*/ 0 w 13"/>
                <a:gd name="T11" fmla="*/ 24 h 25"/>
                <a:gd name="T12" fmla="*/ 1 w 13"/>
                <a:gd name="T13" fmla="*/ 25 h 25"/>
                <a:gd name="T14" fmla="*/ 4 w 13"/>
                <a:gd name="T15" fmla="*/ 21 h 25"/>
                <a:gd name="T16" fmla="*/ 8 w 13"/>
                <a:gd name="T17" fmla="*/ 15 h 25"/>
                <a:gd name="T18" fmla="*/ 12 w 13"/>
                <a:gd name="T19" fmla="*/ 8 h 25"/>
                <a:gd name="T20" fmla="*/ 13 w 13"/>
                <a:gd name="T21" fmla="*/ 2 h 25"/>
                <a:gd name="T22" fmla="*/ 13 w 13"/>
                <a:gd name="T23" fmla="*/ 2 h 25"/>
                <a:gd name="T24" fmla="*/ 13 w 13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10" y="2"/>
                    <a:pt x="6" y="0"/>
                    <a:pt x="4" y="3"/>
                  </a:cubicBezTo>
                  <a:cubicBezTo>
                    <a:pt x="3" y="4"/>
                    <a:pt x="3" y="6"/>
                    <a:pt x="4" y="7"/>
                  </a:cubicBezTo>
                  <a:cubicBezTo>
                    <a:pt x="6" y="9"/>
                    <a:pt x="5" y="12"/>
                    <a:pt x="3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0" y="25"/>
                    <a:pt x="1" y="25"/>
                  </a:cubicBezTo>
                  <a:cubicBezTo>
                    <a:pt x="2" y="24"/>
                    <a:pt x="3" y="22"/>
                    <a:pt x="4" y="21"/>
                  </a:cubicBezTo>
                  <a:cubicBezTo>
                    <a:pt x="5" y="19"/>
                    <a:pt x="7" y="17"/>
                    <a:pt x="8" y="15"/>
                  </a:cubicBezTo>
                  <a:cubicBezTo>
                    <a:pt x="9" y="12"/>
                    <a:pt x="11" y="10"/>
                    <a:pt x="12" y="8"/>
                  </a:cubicBezTo>
                  <a:cubicBezTo>
                    <a:pt x="13" y="6"/>
                    <a:pt x="13" y="4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0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937"/>
            <p:cNvSpPr/>
            <p:nvPr/>
          </p:nvSpPr>
          <p:spPr bwMode="auto">
            <a:xfrm>
              <a:off x="5945188" y="4870450"/>
              <a:ext cx="119063" cy="55563"/>
            </a:xfrm>
            <a:custGeom>
              <a:avLst/>
              <a:gdLst>
                <a:gd name="T0" fmla="*/ 26 w 28"/>
                <a:gd name="T1" fmla="*/ 1 h 13"/>
                <a:gd name="T2" fmla="*/ 17 w 28"/>
                <a:gd name="T3" fmla="*/ 6 h 13"/>
                <a:gd name="T4" fmla="*/ 2 w 28"/>
                <a:gd name="T5" fmla="*/ 8 h 13"/>
                <a:gd name="T6" fmla="*/ 1 w 28"/>
                <a:gd name="T7" fmla="*/ 8 h 13"/>
                <a:gd name="T8" fmla="*/ 1 w 28"/>
                <a:gd name="T9" fmla="*/ 9 h 13"/>
                <a:gd name="T10" fmla="*/ 1 w 28"/>
                <a:gd name="T11" fmla="*/ 9 h 13"/>
                <a:gd name="T12" fmla="*/ 1 w 28"/>
                <a:gd name="T13" fmla="*/ 9 h 13"/>
                <a:gd name="T14" fmla="*/ 1 w 28"/>
                <a:gd name="T15" fmla="*/ 9 h 13"/>
                <a:gd name="T16" fmla="*/ 2 w 28"/>
                <a:gd name="T17" fmla="*/ 9 h 13"/>
                <a:gd name="T18" fmla="*/ 4 w 28"/>
                <a:gd name="T19" fmla="*/ 9 h 13"/>
                <a:gd name="T20" fmla="*/ 4 w 28"/>
                <a:gd name="T21" fmla="*/ 10 h 13"/>
                <a:gd name="T22" fmla="*/ 15 w 28"/>
                <a:gd name="T23" fmla="*/ 12 h 13"/>
                <a:gd name="T24" fmla="*/ 23 w 28"/>
                <a:gd name="T25" fmla="*/ 7 h 13"/>
                <a:gd name="T26" fmla="*/ 27 w 28"/>
                <a:gd name="T27" fmla="*/ 1 h 13"/>
                <a:gd name="T28" fmla="*/ 26 w 28"/>
                <a:gd name="T2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3">
                  <a:moveTo>
                    <a:pt x="26" y="1"/>
                  </a:moveTo>
                  <a:cubicBezTo>
                    <a:pt x="25" y="5"/>
                    <a:pt x="21" y="6"/>
                    <a:pt x="17" y="6"/>
                  </a:cubicBezTo>
                  <a:cubicBezTo>
                    <a:pt x="12" y="7"/>
                    <a:pt x="7" y="9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7" y="12"/>
                    <a:pt x="12" y="13"/>
                    <a:pt x="15" y="12"/>
                  </a:cubicBezTo>
                  <a:cubicBezTo>
                    <a:pt x="18" y="11"/>
                    <a:pt x="21" y="9"/>
                    <a:pt x="23" y="7"/>
                  </a:cubicBezTo>
                  <a:cubicBezTo>
                    <a:pt x="25" y="6"/>
                    <a:pt x="26" y="4"/>
                    <a:pt x="27" y="1"/>
                  </a:cubicBezTo>
                  <a:cubicBezTo>
                    <a:pt x="28" y="1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938"/>
            <p:cNvSpPr/>
            <p:nvPr/>
          </p:nvSpPr>
          <p:spPr bwMode="auto">
            <a:xfrm>
              <a:off x="5864226" y="4559300"/>
              <a:ext cx="166688" cy="288925"/>
            </a:xfrm>
            <a:custGeom>
              <a:avLst/>
              <a:gdLst>
                <a:gd name="T0" fmla="*/ 39 w 39"/>
                <a:gd name="T1" fmla="*/ 35 h 68"/>
                <a:gd name="T2" fmla="*/ 39 w 39"/>
                <a:gd name="T3" fmla="*/ 35 h 68"/>
                <a:gd name="T4" fmla="*/ 37 w 39"/>
                <a:gd name="T5" fmla="*/ 25 h 68"/>
                <a:gd name="T6" fmla="*/ 37 w 39"/>
                <a:gd name="T7" fmla="*/ 23 h 68"/>
                <a:gd name="T8" fmla="*/ 35 w 39"/>
                <a:gd name="T9" fmla="*/ 10 h 68"/>
                <a:gd name="T10" fmla="*/ 35 w 39"/>
                <a:gd name="T11" fmla="*/ 9 h 68"/>
                <a:gd name="T12" fmla="*/ 18 w 39"/>
                <a:gd name="T13" fmla="*/ 10 h 68"/>
                <a:gd name="T14" fmla="*/ 11 w 39"/>
                <a:gd name="T15" fmla="*/ 21 h 68"/>
                <a:gd name="T16" fmla="*/ 12 w 39"/>
                <a:gd name="T17" fmla="*/ 26 h 68"/>
                <a:gd name="T18" fmla="*/ 13 w 39"/>
                <a:gd name="T19" fmla="*/ 32 h 68"/>
                <a:gd name="T20" fmla="*/ 5 w 39"/>
                <a:gd name="T21" fmla="*/ 32 h 68"/>
                <a:gd name="T22" fmla="*/ 0 w 39"/>
                <a:gd name="T23" fmla="*/ 48 h 68"/>
                <a:gd name="T24" fmla="*/ 5 w 39"/>
                <a:gd name="T25" fmla="*/ 55 h 68"/>
                <a:gd name="T26" fmla="*/ 8 w 39"/>
                <a:gd name="T27" fmla="*/ 53 h 68"/>
                <a:gd name="T28" fmla="*/ 18 w 39"/>
                <a:gd name="T29" fmla="*/ 51 h 68"/>
                <a:gd name="T30" fmla="*/ 18 w 39"/>
                <a:gd name="T31" fmla="*/ 52 h 68"/>
                <a:gd name="T32" fmla="*/ 23 w 39"/>
                <a:gd name="T33" fmla="*/ 51 h 68"/>
                <a:gd name="T34" fmla="*/ 19 w 39"/>
                <a:gd name="T35" fmla="*/ 53 h 68"/>
                <a:gd name="T36" fmla="*/ 11 w 39"/>
                <a:gd name="T37" fmla="*/ 56 h 68"/>
                <a:gd name="T38" fmla="*/ 9 w 39"/>
                <a:gd name="T39" fmla="*/ 59 h 68"/>
                <a:gd name="T40" fmla="*/ 11 w 39"/>
                <a:gd name="T41" fmla="*/ 61 h 68"/>
                <a:gd name="T42" fmla="*/ 14 w 39"/>
                <a:gd name="T43" fmla="*/ 68 h 68"/>
                <a:gd name="T44" fmla="*/ 15 w 39"/>
                <a:gd name="T45" fmla="*/ 68 h 68"/>
                <a:gd name="T46" fmla="*/ 23 w 39"/>
                <a:gd name="T47" fmla="*/ 65 h 68"/>
                <a:gd name="T48" fmla="*/ 26 w 39"/>
                <a:gd name="T49" fmla="*/ 60 h 68"/>
                <a:gd name="T50" fmla="*/ 30 w 39"/>
                <a:gd name="T51" fmla="*/ 54 h 68"/>
                <a:gd name="T52" fmla="*/ 31 w 39"/>
                <a:gd name="T53" fmla="*/ 52 h 68"/>
                <a:gd name="T54" fmla="*/ 35 w 39"/>
                <a:gd name="T55" fmla="*/ 43 h 68"/>
                <a:gd name="T56" fmla="*/ 38 w 39"/>
                <a:gd name="T57" fmla="*/ 39 h 68"/>
                <a:gd name="T58" fmla="*/ 39 w 39"/>
                <a:gd name="T59" fmla="*/ 38 h 68"/>
                <a:gd name="T60" fmla="*/ 39 w 39"/>
                <a:gd name="T61" fmla="*/ 36 h 68"/>
                <a:gd name="T62" fmla="*/ 39 w 39"/>
                <a:gd name="T63" fmla="*/ 3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" h="68">
                  <a:moveTo>
                    <a:pt x="39" y="35"/>
                  </a:moveTo>
                  <a:cubicBezTo>
                    <a:pt x="39" y="35"/>
                    <a:pt x="39" y="35"/>
                    <a:pt x="39" y="35"/>
                  </a:cubicBezTo>
                  <a:cubicBezTo>
                    <a:pt x="38" y="31"/>
                    <a:pt x="36" y="28"/>
                    <a:pt x="37" y="25"/>
                  </a:cubicBezTo>
                  <a:cubicBezTo>
                    <a:pt x="37" y="24"/>
                    <a:pt x="38" y="24"/>
                    <a:pt x="37" y="23"/>
                  </a:cubicBezTo>
                  <a:cubicBezTo>
                    <a:pt x="33" y="20"/>
                    <a:pt x="29" y="12"/>
                    <a:pt x="35" y="10"/>
                  </a:cubicBezTo>
                  <a:cubicBezTo>
                    <a:pt x="35" y="10"/>
                    <a:pt x="36" y="10"/>
                    <a:pt x="35" y="9"/>
                  </a:cubicBezTo>
                  <a:cubicBezTo>
                    <a:pt x="33" y="0"/>
                    <a:pt x="22" y="6"/>
                    <a:pt x="18" y="10"/>
                  </a:cubicBezTo>
                  <a:cubicBezTo>
                    <a:pt x="15" y="12"/>
                    <a:pt x="10" y="18"/>
                    <a:pt x="11" y="21"/>
                  </a:cubicBezTo>
                  <a:cubicBezTo>
                    <a:pt x="11" y="23"/>
                    <a:pt x="11" y="24"/>
                    <a:pt x="12" y="26"/>
                  </a:cubicBezTo>
                  <a:cubicBezTo>
                    <a:pt x="14" y="28"/>
                    <a:pt x="20" y="34"/>
                    <a:pt x="13" y="32"/>
                  </a:cubicBezTo>
                  <a:cubicBezTo>
                    <a:pt x="11" y="32"/>
                    <a:pt x="7" y="31"/>
                    <a:pt x="5" y="32"/>
                  </a:cubicBezTo>
                  <a:cubicBezTo>
                    <a:pt x="1" y="36"/>
                    <a:pt x="1" y="43"/>
                    <a:pt x="0" y="48"/>
                  </a:cubicBezTo>
                  <a:cubicBezTo>
                    <a:pt x="0" y="51"/>
                    <a:pt x="2" y="55"/>
                    <a:pt x="5" y="55"/>
                  </a:cubicBezTo>
                  <a:cubicBezTo>
                    <a:pt x="6" y="55"/>
                    <a:pt x="8" y="54"/>
                    <a:pt x="8" y="53"/>
                  </a:cubicBezTo>
                  <a:cubicBezTo>
                    <a:pt x="10" y="52"/>
                    <a:pt x="20" y="47"/>
                    <a:pt x="18" y="51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0" y="52"/>
                    <a:pt x="22" y="52"/>
                    <a:pt x="23" y="51"/>
                  </a:cubicBezTo>
                  <a:cubicBezTo>
                    <a:pt x="22" y="52"/>
                    <a:pt x="21" y="53"/>
                    <a:pt x="19" y="53"/>
                  </a:cubicBezTo>
                  <a:cubicBezTo>
                    <a:pt x="16" y="55"/>
                    <a:pt x="14" y="56"/>
                    <a:pt x="11" y="56"/>
                  </a:cubicBezTo>
                  <a:cubicBezTo>
                    <a:pt x="9" y="57"/>
                    <a:pt x="9" y="57"/>
                    <a:pt x="9" y="59"/>
                  </a:cubicBezTo>
                  <a:cubicBezTo>
                    <a:pt x="9" y="60"/>
                    <a:pt x="10" y="61"/>
                    <a:pt x="11" y="61"/>
                  </a:cubicBezTo>
                  <a:cubicBezTo>
                    <a:pt x="13" y="61"/>
                    <a:pt x="15" y="66"/>
                    <a:pt x="14" y="68"/>
                  </a:cubicBezTo>
                  <a:cubicBezTo>
                    <a:pt x="14" y="68"/>
                    <a:pt x="14" y="68"/>
                    <a:pt x="15" y="68"/>
                  </a:cubicBezTo>
                  <a:cubicBezTo>
                    <a:pt x="18" y="67"/>
                    <a:pt x="20" y="67"/>
                    <a:pt x="23" y="65"/>
                  </a:cubicBezTo>
                  <a:cubicBezTo>
                    <a:pt x="24" y="64"/>
                    <a:pt x="25" y="61"/>
                    <a:pt x="26" y="60"/>
                  </a:cubicBezTo>
                  <a:cubicBezTo>
                    <a:pt x="27" y="57"/>
                    <a:pt x="29" y="56"/>
                    <a:pt x="30" y="54"/>
                  </a:cubicBezTo>
                  <a:cubicBezTo>
                    <a:pt x="31" y="53"/>
                    <a:pt x="31" y="52"/>
                    <a:pt x="31" y="52"/>
                  </a:cubicBezTo>
                  <a:cubicBezTo>
                    <a:pt x="31" y="48"/>
                    <a:pt x="32" y="46"/>
                    <a:pt x="35" y="43"/>
                  </a:cubicBezTo>
                  <a:cubicBezTo>
                    <a:pt x="37" y="42"/>
                    <a:pt x="38" y="41"/>
                    <a:pt x="38" y="39"/>
                  </a:cubicBezTo>
                  <a:cubicBezTo>
                    <a:pt x="39" y="39"/>
                    <a:pt x="39" y="39"/>
                    <a:pt x="39" y="38"/>
                  </a:cubicBezTo>
                  <a:cubicBezTo>
                    <a:pt x="39" y="38"/>
                    <a:pt x="39" y="37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lose/>
                </a:path>
              </a:pathLst>
            </a:custGeom>
            <a:solidFill>
              <a:srgbClr val="B7E2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939"/>
            <p:cNvSpPr/>
            <p:nvPr/>
          </p:nvSpPr>
          <p:spPr bwMode="auto">
            <a:xfrm>
              <a:off x="5868988" y="4594225"/>
              <a:ext cx="149225" cy="182563"/>
            </a:xfrm>
            <a:custGeom>
              <a:avLst/>
              <a:gdLst>
                <a:gd name="T0" fmla="*/ 33 w 35"/>
                <a:gd name="T1" fmla="*/ 19 h 43"/>
                <a:gd name="T2" fmla="*/ 32 w 35"/>
                <a:gd name="T3" fmla="*/ 14 h 43"/>
                <a:gd name="T4" fmla="*/ 30 w 35"/>
                <a:gd name="T5" fmla="*/ 13 h 43"/>
                <a:gd name="T6" fmla="*/ 27 w 35"/>
                <a:gd name="T7" fmla="*/ 1 h 43"/>
                <a:gd name="T8" fmla="*/ 27 w 35"/>
                <a:gd name="T9" fmla="*/ 0 h 43"/>
                <a:gd name="T10" fmla="*/ 19 w 35"/>
                <a:gd name="T11" fmla="*/ 5 h 43"/>
                <a:gd name="T12" fmla="*/ 16 w 35"/>
                <a:gd name="T13" fmla="*/ 10 h 43"/>
                <a:gd name="T14" fmla="*/ 16 w 35"/>
                <a:gd name="T15" fmla="*/ 11 h 43"/>
                <a:gd name="T16" fmla="*/ 14 w 35"/>
                <a:gd name="T17" fmla="*/ 13 h 43"/>
                <a:gd name="T18" fmla="*/ 16 w 35"/>
                <a:gd name="T19" fmla="*/ 25 h 43"/>
                <a:gd name="T20" fmla="*/ 10 w 35"/>
                <a:gd name="T21" fmla="*/ 24 h 43"/>
                <a:gd name="T22" fmla="*/ 1 w 35"/>
                <a:gd name="T23" fmla="*/ 30 h 43"/>
                <a:gd name="T24" fmla="*/ 1 w 35"/>
                <a:gd name="T25" fmla="*/ 37 h 43"/>
                <a:gd name="T26" fmla="*/ 7 w 35"/>
                <a:gd name="T27" fmla="*/ 42 h 43"/>
                <a:gd name="T28" fmla="*/ 7 w 35"/>
                <a:gd name="T29" fmla="*/ 42 h 43"/>
                <a:gd name="T30" fmla="*/ 19 w 35"/>
                <a:gd name="T31" fmla="*/ 41 h 43"/>
                <a:gd name="T32" fmla="*/ 26 w 35"/>
                <a:gd name="T33" fmla="*/ 40 h 43"/>
                <a:gd name="T34" fmla="*/ 35 w 35"/>
                <a:gd name="T35" fmla="*/ 29 h 43"/>
                <a:gd name="T36" fmla="*/ 33 w 35"/>
                <a:gd name="T37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43">
                  <a:moveTo>
                    <a:pt x="33" y="19"/>
                  </a:moveTo>
                  <a:cubicBezTo>
                    <a:pt x="33" y="18"/>
                    <a:pt x="33" y="15"/>
                    <a:pt x="32" y="14"/>
                  </a:cubicBezTo>
                  <a:cubicBezTo>
                    <a:pt x="32" y="13"/>
                    <a:pt x="31" y="13"/>
                    <a:pt x="30" y="13"/>
                  </a:cubicBezTo>
                  <a:cubicBezTo>
                    <a:pt x="27" y="14"/>
                    <a:pt x="28" y="3"/>
                    <a:pt x="27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2"/>
                    <a:pt x="21" y="3"/>
                    <a:pt x="19" y="5"/>
                  </a:cubicBezTo>
                  <a:cubicBezTo>
                    <a:pt x="17" y="6"/>
                    <a:pt x="17" y="8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2"/>
                    <a:pt x="15" y="12"/>
                    <a:pt x="14" y="13"/>
                  </a:cubicBezTo>
                  <a:cubicBezTo>
                    <a:pt x="11" y="15"/>
                    <a:pt x="15" y="23"/>
                    <a:pt x="16" y="25"/>
                  </a:cubicBezTo>
                  <a:cubicBezTo>
                    <a:pt x="15" y="25"/>
                    <a:pt x="11" y="24"/>
                    <a:pt x="10" y="24"/>
                  </a:cubicBezTo>
                  <a:cubicBezTo>
                    <a:pt x="6" y="23"/>
                    <a:pt x="2" y="27"/>
                    <a:pt x="1" y="30"/>
                  </a:cubicBezTo>
                  <a:cubicBezTo>
                    <a:pt x="0" y="32"/>
                    <a:pt x="0" y="35"/>
                    <a:pt x="1" y="37"/>
                  </a:cubicBezTo>
                  <a:cubicBezTo>
                    <a:pt x="2" y="39"/>
                    <a:pt x="7" y="39"/>
                    <a:pt x="7" y="42"/>
                  </a:cubicBezTo>
                  <a:cubicBezTo>
                    <a:pt x="7" y="42"/>
                    <a:pt x="7" y="43"/>
                    <a:pt x="7" y="42"/>
                  </a:cubicBezTo>
                  <a:cubicBezTo>
                    <a:pt x="11" y="42"/>
                    <a:pt x="15" y="41"/>
                    <a:pt x="19" y="41"/>
                  </a:cubicBezTo>
                  <a:cubicBezTo>
                    <a:pt x="21" y="42"/>
                    <a:pt x="24" y="41"/>
                    <a:pt x="26" y="40"/>
                  </a:cubicBezTo>
                  <a:cubicBezTo>
                    <a:pt x="30" y="38"/>
                    <a:pt x="35" y="34"/>
                    <a:pt x="35" y="29"/>
                  </a:cubicBezTo>
                  <a:cubicBezTo>
                    <a:pt x="35" y="26"/>
                    <a:pt x="34" y="23"/>
                    <a:pt x="33" y="19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940"/>
            <p:cNvSpPr/>
            <p:nvPr/>
          </p:nvSpPr>
          <p:spPr bwMode="auto">
            <a:xfrm>
              <a:off x="5907088" y="4759325"/>
              <a:ext cx="84138" cy="106363"/>
            </a:xfrm>
            <a:custGeom>
              <a:avLst/>
              <a:gdLst>
                <a:gd name="T0" fmla="*/ 19 w 20"/>
                <a:gd name="T1" fmla="*/ 1 h 25"/>
                <a:gd name="T2" fmla="*/ 16 w 20"/>
                <a:gd name="T3" fmla="*/ 5 h 25"/>
                <a:gd name="T4" fmla="*/ 2 w 20"/>
                <a:gd name="T5" fmla="*/ 24 h 25"/>
                <a:gd name="T6" fmla="*/ 3 w 20"/>
                <a:gd name="T7" fmla="*/ 24 h 25"/>
                <a:gd name="T8" fmla="*/ 12 w 20"/>
                <a:gd name="T9" fmla="*/ 11 h 25"/>
                <a:gd name="T10" fmla="*/ 19 w 20"/>
                <a:gd name="T11" fmla="*/ 3 h 25"/>
                <a:gd name="T12" fmla="*/ 19 w 20"/>
                <a:gd name="T13" fmla="*/ 2 h 25"/>
                <a:gd name="T14" fmla="*/ 19 w 20"/>
                <a:gd name="T15" fmla="*/ 2 h 25"/>
                <a:gd name="T16" fmla="*/ 20 w 20"/>
                <a:gd name="T17" fmla="*/ 1 h 25"/>
                <a:gd name="T18" fmla="*/ 19 w 20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19" y="1"/>
                  </a:moveTo>
                  <a:cubicBezTo>
                    <a:pt x="18" y="2"/>
                    <a:pt x="17" y="3"/>
                    <a:pt x="16" y="5"/>
                  </a:cubicBezTo>
                  <a:cubicBezTo>
                    <a:pt x="10" y="11"/>
                    <a:pt x="0" y="14"/>
                    <a:pt x="2" y="24"/>
                  </a:cubicBezTo>
                  <a:cubicBezTo>
                    <a:pt x="2" y="25"/>
                    <a:pt x="3" y="25"/>
                    <a:pt x="3" y="24"/>
                  </a:cubicBezTo>
                  <a:cubicBezTo>
                    <a:pt x="4" y="20"/>
                    <a:pt x="9" y="14"/>
                    <a:pt x="12" y="11"/>
                  </a:cubicBezTo>
                  <a:cubicBezTo>
                    <a:pt x="16" y="9"/>
                    <a:pt x="17" y="7"/>
                    <a:pt x="19" y="3"/>
                  </a:cubicBezTo>
                  <a:cubicBezTo>
                    <a:pt x="19" y="3"/>
                    <a:pt x="19" y="3"/>
                    <a:pt x="19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1"/>
                    <a:pt x="19" y="0"/>
                    <a:pt x="19" y="1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941"/>
            <p:cNvSpPr/>
            <p:nvPr/>
          </p:nvSpPr>
          <p:spPr bwMode="auto">
            <a:xfrm>
              <a:off x="6043613" y="4751388"/>
              <a:ext cx="63500" cy="63500"/>
            </a:xfrm>
            <a:custGeom>
              <a:avLst/>
              <a:gdLst>
                <a:gd name="T0" fmla="*/ 15 w 15"/>
                <a:gd name="T1" fmla="*/ 14 h 15"/>
                <a:gd name="T2" fmla="*/ 15 w 15"/>
                <a:gd name="T3" fmla="*/ 14 h 15"/>
                <a:gd name="T4" fmla="*/ 15 w 15"/>
                <a:gd name="T5" fmla="*/ 14 h 15"/>
                <a:gd name="T6" fmla="*/ 14 w 15"/>
                <a:gd name="T7" fmla="*/ 10 h 15"/>
                <a:gd name="T8" fmla="*/ 12 w 15"/>
                <a:gd name="T9" fmla="*/ 8 h 15"/>
                <a:gd name="T10" fmla="*/ 11 w 15"/>
                <a:gd name="T11" fmla="*/ 4 h 15"/>
                <a:gd name="T12" fmla="*/ 2 w 15"/>
                <a:gd name="T13" fmla="*/ 1 h 15"/>
                <a:gd name="T14" fmla="*/ 1 w 15"/>
                <a:gd name="T15" fmla="*/ 0 h 15"/>
                <a:gd name="T16" fmla="*/ 1 w 15"/>
                <a:gd name="T17" fmla="*/ 1 h 15"/>
                <a:gd name="T18" fmla="*/ 1 w 15"/>
                <a:gd name="T19" fmla="*/ 2 h 15"/>
                <a:gd name="T20" fmla="*/ 2 w 15"/>
                <a:gd name="T21" fmla="*/ 2 h 15"/>
                <a:gd name="T22" fmla="*/ 2 w 15"/>
                <a:gd name="T23" fmla="*/ 2 h 15"/>
                <a:gd name="T24" fmla="*/ 7 w 15"/>
                <a:gd name="T25" fmla="*/ 6 h 15"/>
                <a:gd name="T26" fmla="*/ 11 w 15"/>
                <a:gd name="T27" fmla="*/ 9 h 15"/>
                <a:gd name="T28" fmla="*/ 14 w 15"/>
                <a:gd name="T29" fmla="*/ 14 h 15"/>
                <a:gd name="T30" fmla="*/ 15 w 15"/>
                <a:gd name="T31" fmla="*/ 14 h 15"/>
                <a:gd name="T32" fmla="*/ 15 w 15"/>
                <a:gd name="T3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1"/>
                    <a:pt x="14" y="10"/>
                  </a:cubicBezTo>
                  <a:cubicBezTo>
                    <a:pt x="13" y="9"/>
                    <a:pt x="13" y="9"/>
                    <a:pt x="12" y="8"/>
                  </a:cubicBezTo>
                  <a:cubicBezTo>
                    <a:pt x="11" y="7"/>
                    <a:pt x="11" y="5"/>
                    <a:pt x="11" y="4"/>
                  </a:cubicBezTo>
                  <a:cubicBezTo>
                    <a:pt x="10" y="1"/>
                    <a:pt x="5" y="2"/>
                    <a:pt x="2" y="1"/>
                  </a:cubicBezTo>
                  <a:cubicBezTo>
                    <a:pt x="2" y="1"/>
                    <a:pt x="1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5" y="5"/>
                    <a:pt x="7" y="6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4" y="12"/>
                    <a:pt x="14" y="14"/>
                  </a:cubicBezTo>
                  <a:cubicBezTo>
                    <a:pt x="14" y="15"/>
                    <a:pt x="15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lose/>
                </a:path>
              </a:pathLst>
            </a:custGeom>
            <a:solidFill>
              <a:srgbClr val="95D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942"/>
            <p:cNvSpPr/>
            <p:nvPr/>
          </p:nvSpPr>
          <p:spPr bwMode="auto">
            <a:xfrm>
              <a:off x="6043613" y="4632325"/>
              <a:ext cx="50800" cy="144463"/>
            </a:xfrm>
            <a:custGeom>
              <a:avLst/>
              <a:gdLst>
                <a:gd name="T0" fmla="*/ 11 w 12"/>
                <a:gd name="T1" fmla="*/ 13 h 34"/>
                <a:gd name="T2" fmla="*/ 7 w 12"/>
                <a:gd name="T3" fmla="*/ 15 h 34"/>
                <a:gd name="T4" fmla="*/ 5 w 12"/>
                <a:gd name="T5" fmla="*/ 13 h 34"/>
                <a:gd name="T6" fmla="*/ 4 w 12"/>
                <a:gd name="T7" fmla="*/ 13 h 34"/>
                <a:gd name="T8" fmla="*/ 6 w 12"/>
                <a:gd name="T9" fmla="*/ 1 h 34"/>
                <a:gd name="T10" fmla="*/ 5 w 12"/>
                <a:gd name="T11" fmla="*/ 1 h 34"/>
                <a:gd name="T12" fmla="*/ 1 w 12"/>
                <a:gd name="T13" fmla="*/ 18 h 34"/>
                <a:gd name="T14" fmla="*/ 1 w 12"/>
                <a:gd name="T15" fmla="*/ 19 h 34"/>
                <a:gd name="T16" fmla="*/ 1 w 12"/>
                <a:gd name="T17" fmla="*/ 30 h 34"/>
                <a:gd name="T18" fmla="*/ 8 w 12"/>
                <a:gd name="T19" fmla="*/ 34 h 34"/>
                <a:gd name="T20" fmla="*/ 9 w 12"/>
                <a:gd name="T21" fmla="*/ 33 h 34"/>
                <a:gd name="T22" fmla="*/ 4 w 12"/>
                <a:gd name="T23" fmla="*/ 29 h 34"/>
                <a:gd name="T24" fmla="*/ 5 w 12"/>
                <a:gd name="T25" fmla="*/ 25 h 34"/>
                <a:gd name="T26" fmla="*/ 5 w 12"/>
                <a:gd name="T27" fmla="*/ 24 h 34"/>
                <a:gd name="T28" fmla="*/ 8 w 12"/>
                <a:gd name="T29" fmla="*/ 17 h 34"/>
                <a:gd name="T30" fmla="*/ 9 w 12"/>
                <a:gd name="T31" fmla="*/ 17 h 34"/>
                <a:gd name="T32" fmla="*/ 12 w 12"/>
                <a:gd name="T33" fmla="*/ 14 h 34"/>
                <a:gd name="T34" fmla="*/ 11 w 12"/>
                <a:gd name="T3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34">
                  <a:moveTo>
                    <a:pt x="11" y="13"/>
                  </a:moveTo>
                  <a:cubicBezTo>
                    <a:pt x="9" y="14"/>
                    <a:pt x="8" y="14"/>
                    <a:pt x="7" y="15"/>
                  </a:cubicBezTo>
                  <a:cubicBezTo>
                    <a:pt x="6" y="16"/>
                    <a:pt x="5" y="15"/>
                    <a:pt x="5" y="13"/>
                  </a:cubicBezTo>
                  <a:cubicBezTo>
                    <a:pt x="5" y="13"/>
                    <a:pt x="5" y="13"/>
                    <a:pt x="4" y="13"/>
                  </a:cubicBezTo>
                  <a:cubicBezTo>
                    <a:pt x="1" y="14"/>
                    <a:pt x="5" y="3"/>
                    <a:pt x="6" y="1"/>
                  </a:cubicBezTo>
                  <a:cubicBezTo>
                    <a:pt x="6" y="1"/>
                    <a:pt x="5" y="0"/>
                    <a:pt x="5" y="1"/>
                  </a:cubicBezTo>
                  <a:cubicBezTo>
                    <a:pt x="0" y="6"/>
                    <a:pt x="0" y="11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2" y="19"/>
                    <a:pt x="0" y="29"/>
                    <a:pt x="1" y="30"/>
                  </a:cubicBezTo>
                  <a:cubicBezTo>
                    <a:pt x="1" y="32"/>
                    <a:pt x="6" y="34"/>
                    <a:pt x="8" y="34"/>
                  </a:cubicBezTo>
                  <a:cubicBezTo>
                    <a:pt x="9" y="34"/>
                    <a:pt x="9" y="34"/>
                    <a:pt x="9" y="33"/>
                  </a:cubicBezTo>
                  <a:cubicBezTo>
                    <a:pt x="7" y="32"/>
                    <a:pt x="6" y="30"/>
                    <a:pt x="4" y="29"/>
                  </a:cubicBezTo>
                  <a:cubicBezTo>
                    <a:pt x="3" y="28"/>
                    <a:pt x="5" y="27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1"/>
                    <a:pt x="7" y="19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10" y="16"/>
                    <a:pt x="11" y="15"/>
                    <a:pt x="12" y="14"/>
                  </a:cubicBezTo>
                  <a:cubicBezTo>
                    <a:pt x="12" y="14"/>
                    <a:pt x="12" y="13"/>
                    <a:pt x="11" y="13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943"/>
            <p:cNvSpPr/>
            <p:nvPr/>
          </p:nvSpPr>
          <p:spPr bwMode="auto">
            <a:xfrm>
              <a:off x="5864226" y="4610100"/>
              <a:ext cx="136525" cy="149225"/>
            </a:xfrm>
            <a:custGeom>
              <a:avLst/>
              <a:gdLst>
                <a:gd name="T0" fmla="*/ 31 w 32"/>
                <a:gd name="T1" fmla="*/ 27 h 35"/>
                <a:gd name="T2" fmla="*/ 22 w 32"/>
                <a:gd name="T3" fmla="*/ 15 h 35"/>
                <a:gd name="T4" fmla="*/ 22 w 32"/>
                <a:gd name="T5" fmla="*/ 12 h 35"/>
                <a:gd name="T6" fmla="*/ 23 w 32"/>
                <a:gd name="T7" fmla="*/ 8 h 35"/>
                <a:gd name="T8" fmla="*/ 23 w 32"/>
                <a:gd name="T9" fmla="*/ 7 h 35"/>
                <a:gd name="T10" fmla="*/ 21 w 32"/>
                <a:gd name="T11" fmla="*/ 5 h 35"/>
                <a:gd name="T12" fmla="*/ 20 w 32"/>
                <a:gd name="T13" fmla="*/ 2 h 35"/>
                <a:gd name="T14" fmla="*/ 21 w 32"/>
                <a:gd name="T15" fmla="*/ 1 h 35"/>
                <a:gd name="T16" fmla="*/ 21 w 32"/>
                <a:gd name="T17" fmla="*/ 0 h 35"/>
                <a:gd name="T18" fmla="*/ 19 w 32"/>
                <a:gd name="T19" fmla="*/ 2 h 35"/>
                <a:gd name="T20" fmla="*/ 19 w 32"/>
                <a:gd name="T21" fmla="*/ 2 h 35"/>
                <a:gd name="T22" fmla="*/ 16 w 32"/>
                <a:gd name="T23" fmla="*/ 8 h 35"/>
                <a:gd name="T24" fmla="*/ 16 w 32"/>
                <a:gd name="T25" fmla="*/ 10 h 35"/>
                <a:gd name="T26" fmla="*/ 16 w 32"/>
                <a:gd name="T27" fmla="*/ 11 h 35"/>
                <a:gd name="T28" fmla="*/ 16 w 32"/>
                <a:gd name="T29" fmla="*/ 17 h 35"/>
                <a:gd name="T30" fmla="*/ 19 w 32"/>
                <a:gd name="T31" fmla="*/ 21 h 35"/>
                <a:gd name="T32" fmla="*/ 25 w 32"/>
                <a:gd name="T33" fmla="*/ 24 h 35"/>
                <a:gd name="T34" fmla="*/ 11 w 32"/>
                <a:gd name="T35" fmla="*/ 20 h 35"/>
                <a:gd name="T36" fmla="*/ 5 w 32"/>
                <a:gd name="T37" fmla="*/ 21 h 35"/>
                <a:gd name="T38" fmla="*/ 4 w 32"/>
                <a:gd name="T39" fmla="*/ 22 h 35"/>
                <a:gd name="T40" fmla="*/ 4 w 32"/>
                <a:gd name="T41" fmla="*/ 22 h 35"/>
                <a:gd name="T42" fmla="*/ 1 w 32"/>
                <a:gd name="T43" fmla="*/ 30 h 35"/>
                <a:gd name="T44" fmla="*/ 1 w 32"/>
                <a:gd name="T45" fmla="*/ 34 h 35"/>
                <a:gd name="T46" fmla="*/ 2 w 32"/>
                <a:gd name="T47" fmla="*/ 34 h 35"/>
                <a:gd name="T48" fmla="*/ 10 w 32"/>
                <a:gd name="T49" fmla="*/ 30 h 35"/>
                <a:gd name="T50" fmla="*/ 11 w 32"/>
                <a:gd name="T51" fmla="*/ 28 h 35"/>
                <a:gd name="T52" fmla="*/ 31 w 32"/>
                <a:gd name="T53" fmla="*/ 29 h 35"/>
                <a:gd name="T54" fmla="*/ 31 w 32"/>
                <a:gd name="T55" fmla="*/ 28 h 35"/>
                <a:gd name="T56" fmla="*/ 31 w 32"/>
                <a:gd name="T5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35">
                  <a:moveTo>
                    <a:pt x="31" y="27"/>
                  </a:moveTo>
                  <a:cubicBezTo>
                    <a:pt x="28" y="22"/>
                    <a:pt x="19" y="20"/>
                    <a:pt x="22" y="15"/>
                  </a:cubicBezTo>
                  <a:cubicBezTo>
                    <a:pt x="22" y="14"/>
                    <a:pt x="22" y="13"/>
                    <a:pt x="22" y="12"/>
                  </a:cubicBezTo>
                  <a:cubicBezTo>
                    <a:pt x="19" y="9"/>
                    <a:pt x="22" y="10"/>
                    <a:pt x="23" y="8"/>
                  </a:cubicBezTo>
                  <a:cubicBezTo>
                    <a:pt x="24" y="8"/>
                    <a:pt x="23" y="7"/>
                    <a:pt x="23" y="7"/>
                  </a:cubicBezTo>
                  <a:cubicBezTo>
                    <a:pt x="23" y="6"/>
                    <a:pt x="22" y="5"/>
                    <a:pt x="21" y="5"/>
                  </a:cubicBezTo>
                  <a:cubicBezTo>
                    <a:pt x="21" y="4"/>
                    <a:pt x="20" y="3"/>
                    <a:pt x="20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4"/>
                    <a:pt x="16" y="6"/>
                    <a:pt x="16" y="8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6" y="12"/>
                    <a:pt x="16" y="11"/>
                  </a:cubicBezTo>
                  <a:cubicBezTo>
                    <a:pt x="17" y="13"/>
                    <a:pt x="16" y="15"/>
                    <a:pt x="16" y="17"/>
                  </a:cubicBezTo>
                  <a:cubicBezTo>
                    <a:pt x="17" y="18"/>
                    <a:pt x="17" y="20"/>
                    <a:pt x="19" y="21"/>
                  </a:cubicBezTo>
                  <a:cubicBezTo>
                    <a:pt x="21" y="22"/>
                    <a:pt x="23" y="23"/>
                    <a:pt x="25" y="24"/>
                  </a:cubicBezTo>
                  <a:cubicBezTo>
                    <a:pt x="20" y="23"/>
                    <a:pt x="16" y="22"/>
                    <a:pt x="11" y="20"/>
                  </a:cubicBezTo>
                  <a:cubicBezTo>
                    <a:pt x="8" y="20"/>
                    <a:pt x="6" y="20"/>
                    <a:pt x="5" y="21"/>
                  </a:cubicBezTo>
                  <a:cubicBezTo>
                    <a:pt x="4" y="21"/>
                    <a:pt x="4" y="21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23"/>
                    <a:pt x="0" y="27"/>
                    <a:pt x="1" y="30"/>
                  </a:cubicBezTo>
                  <a:cubicBezTo>
                    <a:pt x="1" y="31"/>
                    <a:pt x="1" y="32"/>
                    <a:pt x="1" y="34"/>
                  </a:cubicBezTo>
                  <a:cubicBezTo>
                    <a:pt x="1" y="34"/>
                    <a:pt x="2" y="35"/>
                    <a:pt x="2" y="34"/>
                  </a:cubicBezTo>
                  <a:cubicBezTo>
                    <a:pt x="4" y="31"/>
                    <a:pt x="7" y="32"/>
                    <a:pt x="10" y="30"/>
                  </a:cubicBezTo>
                  <a:cubicBezTo>
                    <a:pt x="10" y="30"/>
                    <a:pt x="11" y="29"/>
                    <a:pt x="11" y="28"/>
                  </a:cubicBezTo>
                  <a:cubicBezTo>
                    <a:pt x="11" y="20"/>
                    <a:pt x="27" y="26"/>
                    <a:pt x="31" y="29"/>
                  </a:cubicBezTo>
                  <a:cubicBezTo>
                    <a:pt x="31" y="29"/>
                    <a:pt x="32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lose/>
                </a:path>
              </a:pathLst>
            </a:custGeom>
            <a:solidFill>
              <a:srgbClr val="3CBD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944"/>
            <p:cNvSpPr/>
            <p:nvPr/>
          </p:nvSpPr>
          <p:spPr bwMode="auto">
            <a:xfrm>
              <a:off x="5975351" y="4708525"/>
              <a:ext cx="88900" cy="80963"/>
            </a:xfrm>
            <a:custGeom>
              <a:avLst/>
              <a:gdLst>
                <a:gd name="T0" fmla="*/ 15 w 21"/>
                <a:gd name="T1" fmla="*/ 1 h 19"/>
                <a:gd name="T2" fmla="*/ 3 w 21"/>
                <a:gd name="T3" fmla="*/ 5 h 19"/>
                <a:gd name="T4" fmla="*/ 3 w 21"/>
                <a:gd name="T5" fmla="*/ 16 h 19"/>
                <a:gd name="T6" fmla="*/ 17 w 21"/>
                <a:gd name="T7" fmla="*/ 13 h 19"/>
                <a:gd name="T8" fmla="*/ 15 w 21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15" y="1"/>
                  </a:moveTo>
                  <a:cubicBezTo>
                    <a:pt x="12" y="0"/>
                    <a:pt x="4" y="1"/>
                    <a:pt x="3" y="5"/>
                  </a:cubicBezTo>
                  <a:cubicBezTo>
                    <a:pt x="1" y="8"/>
                    <a:pt x="0" y="13"/>
                    <a:pt x="3" y="16"/>
                  </a:cubicBezTo>
                  <a:cubicBezTo>
                    <a:pt x="7" y="19"/>
                    <a:pt x="13" y="16"/>
                    <a:pt x="17" y="13"/>
                  </a:cubicBezTo>
                  <a:cubicBezTo>
                    <a:pt x="20" y="10"/>
                    <a:pt x="21" y="1"/>
                    <a:pt x="15" y="1"/>
                  </a:cubicBezTo>
                  <a:close/>
                </a:path>
              </a:pathLst>
            </a:custGeom>
            <a:solidFill>
              <a:srgbClr val="EFE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945"/>
            <p:cNvSpPr/>
            <p:nvPr/>
          </p:nvSpPr>
          <p:spPr bwMode="auto">
            <a:xfrm>
              <a:off x="5983288" y="4713288"/>
              <a:ext cx="76200" cy="71438"/>
            </a:xfrm>
            <a:custGeom>
              <a:avLst/>
              <a:gdLst>
                <a:gd name="T0" fmla="*/ 13 w 18"/>
                <a:gd name="T1" fmla="*/ 1 h 17"/>
                <a:gd name="T2" fmla="*/ 13 w 18"/>
                <a:gd name="T3" fmla="*/ 1 h 17"/>
                <a:gd name="T4" fmla="*/ 7 w 18"/>
                <a:gd name="T5" fmla="*/ 0 h 17"/>
                <a:gd name="T6" fmla="*/ 7 w 18"/>
                <a:gd name="T7" fmla="*/ 1 h 17"/>
                <a:gd name="T8" fmla="*/ 7 w 18"/>
                <a:gd name="T9" fmla="*/ 2 h 17"/>
                <a:gd name="T10" fmla="*/ 8 w 18"/>
                <a:gd name="T11" fmla="*/ 2 h 17"/>
                <a:gd name="T12" fmla="*/ 9 w 18"/>
                <a:gd name="T13" fmla="*/ 2 h 17"/>
                <a:gd name="T14" fmla="*/ 9 w 18"/>
                <a:gd name="T15" fmla="*/ 2 h 17"/>
                <a:gd name="T16" fmla="*/ 8 w 18"/>
                <a:gd name="T17" fmla="*/ 6 h 17"/>
                <a:gd name="T18" fmla="*/ 0 w 18"/>
                <a:gd name="T19" fmla="*/ 10 h 17"/>
                <a:gd name="T20" fmla="*/ 0 w 18"/>
                <a:gd name="T21" fmla="*/ 11 h 17"/>
                <a:gd name="T22" fmla="*/ 13 w 18"/>
                <a:gd name="T23" fmla="*/ 14 h 17"/>
                <a:gd name="T24" fmla="*/ 18 w 18"/>
                <a:gd name="T25" fmla="*/ 7 h 17"/>
                <a:gd name="T26" fmla="*/ 13 w 18"/>
                <a:gd name="T2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7">
                  <a:moveTo>
                    <a:pt x="13" y="1"/>
                  </a:moveTo>
                  <a:cubicBezTo>
                    <a:pt x="13" y="1"/>
                    <a:pt x="13" y="1"/>
                    <a:pt x="13" y="1"/>
                  </a:cubicBezTo>
                  <a:cubicBezTo>
                    <a:pt x="11" y="0"/>
                    <a:pt x="9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4"/>
                    <a:pt x="8" y="5"/>
                    <a:pt x="8" y="6"/>
                  </a:cubicBezTo>
                  <a:cubicBezTo>
                    <a:pt x="6" y="9"/>
                    <a:pt x="4" y="12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1" y="17"/>
                    <a:pt x="9" y="16"/>
                    <a:pt x="13" y="14"/>
                  </a:cubicBezTo>
                  <a:cubicBezTo>
                    <a:pt x="16" y="13"/>
                    <a:pt x="17" y="10"/>
                    <a:pt x="18" y="7"/>
                  </a:cubicBezTo>
                  <a:cubicBezTo>
                    <a:pt x="18" y="3"/>
                    <a:pt x="12" y="4"/>
                    <a:pt x="13" y="1"/>
                  </a:cubicBezTo>
                  <a:close/>
                </a:path>
              </a:pathLst>
            </a:custGeom>
            <a:solidFill>
              <a:srgbClr val="FBB6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946"/>
            <p:cNvSpPr/>
            <p:nvPr/>
          </p:nvSpPr>
          <p:spPr bwMode="auto">
            <a:xfrm>
              <a:off x="6008688" y="4713288"/>
              <a:ext cx="30163" cy="38100"/>
            </a:xfrm>
            <a:custGeom>
              <a:avLst/>
              <a:gdLst>
                <a:gd name="T0" fmla="*/ 6 w 7"/>
                <a:gd name="T1" fmla="*/ 3 h 9"/>
                <a:gd name="T2" fmla="*/ 4 w 7"/>
                <a:gd name="T3" fmla="*/ 1 h 9"/>
                <a:gd name="T4" fmla="*/ 4 w 7"/>
                <a:gd name="T5" fmla="*/ 0 h 9"/>
                <a:gd name="T6" fmla="*/ 1 w 7"/>
                <a:gd name="T7" fmla="*/ 2 h 9"/>
                <a:gd name="T8" fmla="*/ 1 w 7"/>
                <a:gd name="T9" fmla="*/ 4 h 9"/>
                <a:gd name="T10" fmla="*/ 2 w 7"/>
                <a:gd name="T11" fmla="*/ 6 h 9"/>
                <a:gd name="T12" fmla="*/ 0 w 7"/>
                <a:gd name="T13" fmla="*/ 7 h 9"/>
                <a:gd name="T14" fmla="*/ 1 w 7"/>
                <a:gd name="T15" fmla="*/ 8 h 9"/>
                <a:gd name="T16" fmla="*/ 7 w 7"/>
                <a:gd name="T17" fmla="*/ 4 h 9"/>
                <a:gd name="T18" fmla="*/ 6 w 7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5" y="3"/>
                    <a:pt x="4" y="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3" y="9"/>
                    <a:pt x="6" y="6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947"/>
            <p:cNvSpPr/>
            <p:nvPr/>
          </p:nvSpPr>
          <p:spPr bwMode="auto">
            <a:xfrm>
              <a:off x="5995988" y="4759325"/>
              <a:ext cx="25400" cy="12700"/>
            </a:xfrm>
            <a:custGeom>
              <a:avLst/>
              <a:gdLst>
                <a:gd name="T0" fmla="*/ 5 w 6"/>
                <a:gd name="T1" fmla="*/ 0 h 3"/>
                <a:gd name="T2" fmla="*/ 3 w 6"/>
                <a:gd name="T3" fmla="*/ 1 h 3"/>
                <a:gd name="T4" fmla="*/ 1 w 6"/>
                <a:gd name="T5" fmla="*/ 0 h 3"/>
                <a:gd name="T6" fmla="*/ 0 w 6"/>
                <a:gd name="T7" fmla="*/ 0 h 3"/>
                <a:gd name="T8" fmla="*/ 4 w 6"/>
                <a:gd name="T9" fmla="*/ 3 h 3"/>
                <a:gd name="T10" fmla="*/ 6 w 6"/>
                <a:gd name="T11" fmla="*/ 2 h 3"/>
                <a:gd name="T12" fmla="*/ 5 w 6"/>
                <a:gd name="T13" fmla="*/ 0 h 3"/>
                <a:gd name="T14" fmla="*/ 5 w 6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4" y="0"/>
                    <a:pt x="4" y="1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3" y="3"/>
                    <a:pt x="4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B86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33" name="文本框 1932"/>
          <p:cNvSpPr txBox="1"/>
          <p:nvPr/>
        </p:nvSpPr>
        <p:spPr>
          <a:xfrm>
            <a:off x="5646854" y="1449143"/>
            <a:ext cx="904415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15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4</a:t>
            </a:r>
            <a:endParaRPr lang="zh-CN" altLang="en-US" sz="115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 advTm="1000">
        <p15:prstTrans prst="origami" invX="1"/>
      </p:transition>
    </mc:Choice>
    <mc:Fallback xmlns="">
      <p:transition spd="slow" advTm="1000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roup 30"/>
          <p:cNvGrpSpPr/>
          <p:nvPr/>
        </p:nvGrpSpPr>
        <p:grpSpPr>
          <a:xfrm>
            <a:off x="5722977" y="3430901"/>
            <a:ext cx="719960" cy="1940929"/>
            <a:chOff x="5588618" y="3680520"/>
            <a:chExt cx="988675" cy="1941036"/>
          </a:xfrm>
          <a:solidFill>
            <a:srgbClr val="725A41"/>
          </a:solidFill>
        </p:grpSpPr>
        <p:cxnSp>
          <p:nvCxnSpPr>
            <p:cNvPr id="19" name="Straight Connector 18"/>
            <p:cNvCxnSpPr/>
            <p:nvPr/>
          </p:nvCxnSpPr>
          <p:spPr>
            <a:xfrm>
              <a:off x="5616754" y="3786455"/>
              <a:ext cx="4375" cy="1220057"/>
            </a:xfrm>
            <a:prstGeom prst="line">
              <a:avLst/>
            </a:prstGeom>
            <a:grpFill/>
            <a:ln w="63500">
              <a:solidFill>
                <a:srgbClr val="5FC8D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/>
          </p:nvCxnSpPr>
          <p:spPr>
            <a:xfrm>
              <a:off x="6525816" y="3783820"/>
              <a:ext cx="4375" cy="1220057"/>
            </a:xfrm>
            <a:prstGeom prst="line">
              <a:avLst/>
            </a:prstGeom>
            <a:grpFill/>
            <a:ln w="63500">
              <a:solidFill>
                <a:srgbClr val="5FC8D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/>
            <p:cNvCxnSpPr/>
            <p:nvPr/>
          </p:nvCxnSpPr>
          <p:spPr>
            <a:xfrm>
              <a:off x="5833054" y="3682011"/>
              <a:ext cx="4375" cy="1220057"/>
            </a:xfrm>
            <a:prstGeom prst="line">
              <a:avLst/>
            </a:prstGeom>
            <a:grpFill/>
            <a:ln w="63500">
              <a:solidFill>
                <a:srgbClr val="5FC8D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/>
            <p:cNvCxnSpPr/>
            <p:nvPr/>
          </p:nvCxnSpPr>
          <p:spPr>
            <a:xfrm>
              <a:off x="6328716" y="3680520"/>
              <a:ext cx="4375" cy="1220057"/>
            </a:xfrm>
            <a:prstGeom prst="line">
              <a:avLst/>
            </a:prstGeom>
            <a:grpFill/>
            <a:ln w="63500">
              <a:solidFill>
                <a:srgbClr val="5FC8D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Freeform 27"/>
            <p:cNvSpPr>
              <a:spLocks noChangeAspect="1" noEditPoints="1"/>
            </p:cNvSpPr>
            <p:nvPr/>
          </p:nvSpPr>
          <p:spPr bwMode="auto">
            <a:xfrm>
              <a:off x="5588618" y="4770963"/>
              <a:ext cx="988675" cy="850593"/>
            </a:xfrm>
            <a:custGeom>
              <a:avLst/>
              <a:gdLst>
                <a:gd name="T0" fmla="*/ 2 w 226"/>
                <a:gd name="T1" fmla="*/ 61 h 195"/>
                <a:gd name="T2" fmla="*/ 56 w 226"/>
                <a:gd name="T3" fmla="*/ 128 h 195"/>
                <a:gd name="T4" fmla="*/ 56 w 226"/>
                <a:gd name="T5" fmla="*/ 128 h 195"/>
                <a:gd name="T6" fmla="*/ 108 w 226"/>
                <a:gd name="T7" fmla="*/ 192 h 195"/>
                <a:gd name="T8" fmla="*/ 113 w 226"/>
                <a:gd name="T9" fmla="*/ 195 h 195"/>
                <a:gd name="T10" fmla="*/ 119 w 226"/>
                <a:gd name="T11" fmla="*/ 192 h 195"/>
                <a:gd name="T12" fmla="*/ 171 w 226"/>
                <a:gd name="T13" fmla="*/ 128 h 195"/>
                <a:gd name="T14" fmla="*/ 171 w 226"/>
                <a:gd name="T15" fmla="*/ 128 h 195"/>
                <a:gd name="T16" fmla="*/ 224 w 226"/>
                <a:gd name="T17" fmla="*/ 61 h 195"/>
                <a:gd name="T18" fmla="*/ 225 w 226"/>
                <a:gd name="T19" fmla="*/ 54 h 195"/>
                <a:gd name="T20" fmla="*/ 219 w 226"/>
                <a:gd name="T21" fmla="*/ 49 h 195"/>
                <a:gd name="T22" fmla="*/ 178 w 226"/>
                <a:gd name="T23" fmla="*/ 7 h 195"/>
                <a:gd name="T24" fmla="*/ 177 w 226"/>
                <a:gd name="T25" fmla="*/ 5 h 195"/>
                <a:gd name="T26" fmla="*/ 169 w 226"/>
                <a:gd name="T27" fmla="*/ 1 h 195"/>
                <a:gd name="T28" fmla="*/ 166 w 226"/>
                <a:gd name="T29" fmla="*/ 2 h 195"/>
                <a:gd name="T30" fmla="*/ 163 w 226"/>
                <a:gd name="T31" fmla="*/ 7 h 195"/>
                <a:gd name="T32" fmla="*/ 113 w 226"/>
                <a:gd name="T33" fmla="*/ 50 h 195"/>
                <a:gd name="T34" fmla="*/ 64 w 226"/>
                <a:gd name="T35" fmla="*/ 7 h 195"/>
                <a:gd name="T36" fmla="*/ 56 w 226"/>
                <a:gd name="T37" fmla="*/ 1 h 195"/>
                <a:gd name="T38" fmla="*/ 56 w 226"/>
                <a:gd name="T39" fmla="*/ 1 h 195"/>
                <a:gd name="T40" fmla="*/ 53 w 226"/>
                <a:gd name="T41" fmla="*/ 2 h 195"/>
                <a:gd name="T42" fmla="*/ 50 w 226"/>
                <a:gd name="T43" fmla="*/ 5 h 195"/>
                <a:gd name="T44" fmla="*/ 49 w 226"/>
                <a:gd name="T45" fmla="*/ 7 h 195"/>
                <a:gd name="T46" fmla="*/ 7 w 226"/>
                <a:gd name="T47" fmla="*/ 49 h 195"/>
                <a:gd name="T48" fmla="*/ 1 w 226"/>
                <a:gd name="T49" fmla="*/ 54 h 195"/>
                <a:gd name="T50" fmla="*/ 2 w 226"/>
                <a:gd name="T51" fmla="*/ 61 h 195"/>
                <a:gd name="T52" fmla="*/ 75 w 226"/>
                <a:gd name="T53" fmla="*/ 128 h 195"/>
                <a:gd name="T54" fmla="*/ 152 w 226"/>
                <a:gd name="T55" fmla="*/ 128 h 195"/>
                <a:gd name="T56" fmla="*/ 113 w 226"/>
                <a:gd name="T57" fmla="*/ 175 h 195"/>
                <a:gd name="T58" fmla="*/ 75 w 226"/>
                <a:gd name="T59" fmla="*/ 128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6" h="195">
                  <a:moveTo>
                    <a:pt x="2" y="61"/>
                  </a:moveTo>
                  <a:cubicBezTo>
                    <a:pt x="56" y="128"/>
                    <a:pt x="56" y="128"/>
                    <a:pt x="56" y="128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9" y="194"/>
                    <a:pt x="111" y="195"/>
                    <a:pt x="113" y="195"/>
                  </a:cubicBezTo>
                  <a:cubicBezTo>
                    <a:pt x="116" y="195"/>
                    <a:pt x="118" y="194"/>
                    <a:pt x="119" y="192"/>
                  </a:cubicBezTo>
                  <a:cubicBezTo>
                    <a:pt x="171" y="128"/>
                    <a:pt x="171" y="128"/>
                    <a:pt x="171" y="128"/>
                  </a:cubicBezTo>
                  <a:cubicBezTo>
                    <a:pt x="171" y="128"/>
                    <a:pt x="171" y="128"/>
                    <a:pt x="171" y="128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6" y="59"/>
                    <a:pt x="226" y="56"/>
                    <a:pt x="225" y="54"/>
                  </a:cubicBezTo>
                  <a:cubicBezTo>
                    <a:pt x="224" y="51"/>
                    <a:pt x="222" y="50"/>
                    <a:pt x="219" y="49"/>
                  </a:cubicBezTo>
                  <a:cubicBezTo>
                    <a:pt x="198" y="46"/>
                    <a:pt x="180" y="29"/>
                    <a:pt x="178" y="7"/>
                  </a:cubicBezTo>
                  <a:cubicBezTo>
                    <a:pt x="178" y="6"/>
                    <a:pt x="177" y="5"/>
                    <a:pt x="177" y="5"/>
                  </a:cubicBezTo>
                  <a:cubicBezTo>
                    <a:pt x="175" y="2"/>
                    <a:pt x="172" y="0"/>
                    <a:pt x="169" y="1"/>
                  </a:cubicBezTo>
                  <a:cubicBezTo>
                    <a:pt x="168" y="1"/>
                    <a:pt x="167" y="1"/>
                    <a:pt x="166" y="2"/>
                  </a:cubicBezTo>
                  <a:cubicBezTo>
                    <a:pt x="164" y="3"/>
                    <a:pt x="163" y="5"/>
                    <a:pt x="163" y="7"/>
                  </a:cubicBezTo>
                  <a:cubicBezTo>
                    <a:pt x="160" y="31"/>
                    <a:pt x="138" y="50"/>
                    <a:pt x="113" y="50"/>
                  </a:cubicBezTo>
                  <a:cubicBezTo>
                    <a:pt x="88" y="50"/>
                    <a:pt x="67" y="31"/>
                    <a:pt x="64" y="7"/>
                  </a:cubicBezTo>
                  <a:cubicBezTo>
                    <a:pt x="63" y="3"/>
                    <a:pt x="60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4" y="1"/>
                    <a:pt x="53" y="2"/>
                  </a:cubicBezTo>
                  <a:cubicBezTo>
                    <a:pt x="51" y="2"/>
                    <a:pt x="50" y="3"/>
                    <a:pt x="50" y="5"/>
                  </a:cubicBezTo>
                  <a:cubicBezTo>
                    <a:pt x="49" y="5"/>
                    <a:pt x="49" y="6"/>
                    <a:pt x="49" y="7"/>
                  </a:cubicBezTo>
                  <a:cubicBezTo>
                    <a:pt x="46" y="29"/>
                    <a:pt x="29" y="46"/>
                    <a:pt x="7" y="49"/>
                  </a:cubicBezTo>
                  <a:cubicBezTo>
                    <a:pt x="4" y="50"/>
                    <a:pt x="2" y="51"/>
                    <a:pt x="1" y="54"/>
                  </a:cubicBezTo>
                  <a:cubicBezTo>
                    <a:pt x="0" y="56"/>
                    <a:pt x="1" y="59"/>
                    <a:pt x="2" y="61"/>
                  </a:cubicBezTo>
                  <a:close/>
                  <a:moveTo>
                    <a:pt x="75" y="128"/>
                  </a:moveTo>
                  <a:cubicBezTo>
                    <a:pt x="101" y="123"/>
                    <a:pt x="126" y="123"/>
                    <a:pt x="152" y="128"/>
                  </a:cubicBezTo>
                  <a:cubicBezTo>
                    <a:pt x="113" y="175"/>
                    <a:pt x="113" y="175"/>
                    <a:pt x="113" y="175"/>
                  </a:cubicBezTo>
                  <a:lnTo>
                    <a:pt x="75" y="12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77" tIns="34288" rIns="68577" bIns="34288" numCol="1" anchor="t" anchorCtr="0" compatLnSpc="1"/>
            <a:lstStyle/>
            <a:p>
              <a:endParaRPr lang="id-ID" sz="1350"/>
            </a:p>
          </p:txBody>
        </p:sp>
      </p:grp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514360" y="1460164"/>
            <a:ext cx="3177792" cy="2268224"/>
            <a:chOff x="1969112" y="2879890"/>
            <a:chExt cx="4032281" cy="2863085"/>
          </a:xfrm>
        </p:grpSpPr>
        <p:sp>
          <p:nvSpPr>
            <p:cNvPr id="11" name="Freeform 10"/>
            <p:cNvSpPr/>
            <p:nvPr/>
          </p:nvSpPr>
          <p:spPr>
            <a:xfrm>
              <a:off x="2983489" y="3790960"/>
              <a:ext cx="1952014" cy="1952015"/>
            </a:xfrm>
            <a:custGeom>
              <a:avLst/>
              <a:gdLst>
                <a:gd name="connsiteX0" fmla="*/ 0 w 1952015"/>
                <a:gd name="connsiteY0" fmla="*/ 976008 h 1952015"/>
                <a:gd name="connsiteX1" fmla="*/ 976008 w 1952015"/>
                <a:gd name="connsiteY1" fmla="*/ 0 h 1952015"/>
                <a:gd name="connsiteX2" fmla="*/ 1952016 w 1952015"/>
                <a:gd name="connsiteY2" fmla="*/ 976008 h 1952015"/>
                <a:gd name="connsiteX3" fmla="*/ 976008 w 1952015"/>
                <a:gd name="connsiteY3" fmla="*/ 1952016 h 1952015"/>
                <a:gd name="connsiteX4" fmla="*/ 0 w 1952015"/>
                <a:gd name="connsiteY4" fmla="*/ 976008 h 195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2015" h="1952015">
                  <a:moveTo>
                    <a:pt x="0" y="976008"/>
                  </a:moveTo>
                  <a:cubicBezTo>
                    <a:pt x="0" y="436974"/>
                    <a:pt x="436974" y="0"/>
                    <a:pt x="976008" y="0"/>
                  </a:cubicBezTo>
                  <a:cubicBezTo>
                    <a:pt x="1515042" y="0"/>
                    <a:pt x="1952016" y="436974"/>
                    <a:pt x="1952016" y="976008"/>
                  </a:cubicBezTo>
                  <a:cubicBezTo>
                    <a:pt x="1952016" y="1515042"/>
                    <a:pt x="1515042" y="1952016"/>
                    <a:pt x="976008" y="1952016"/>
                  </a:cubicBezTo>
                  <a:cubicBezTo>
                    <a:pt x="436974" y="1952016"/>
                    <a:pt x="0" y="1515042"/>
                    <a:pt x="0" y="976008"/>
                  </a:cubicBezTo>
                  <a:close/>
                </a:path>
              </a:pathLst>
            </a:custGeom>
            <a:solidFill>
              <a:srgbClr val="ADB968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341727" tIns="341727" rIns="341727" bIns="341727" numCol="1" spcCol="1270" anchor="ctr" anchorCtr="0">
              <a:noAutofit/>
            </a:bodyPr>
            <a:lstStyle/>
            <a:p>
              <a:pPr algn="ctr" defTabSz="1955165">
                <a:lnSpc>
                  <a:spcPct val="90000"/>
                </a:lnSpc>
                <a:spcAft>
                  <a:spcPct val="35000"/>
                </a:spcAft>
              </a:pPr>
              <a:endParaRPr lang="id-ID" sz="4400"/>
            </a:p>
          </p:txBody>
        </p:sp>
        <p:sp>
          <p:nvSpPr>
            <p:cNvPr id="12" name="Freeform 11"/>
            <p:cNvSpPr/>
            <p:nvPr/>
          </p:nvSpPr>
          <p:spPr>
            <a:xfrm>
              <a:off x="2240403" y="3119262"/>
              <a:ext cx="1419647" cy="1419647"/>
            </a:xfrm>
            <a:custGeom>
              <a:avLst/>
              <a:gdLst>
                <a:gd name="connsiteX0" fmla="*/ 0 w 1419647"/>
                <a:gd name="connsiteY0" fmla="*/ 709824 h 1419647"/>
                <a:gd name="connsiteX1" fmla="*/ 709824 w 1419647"/>
                <a:gd name="connsiteY1" fmla="*/ 0 h 1419647"/>
                <a:gd name="connsiteX2" fmla="*/ 1419648 w 1419647"/>
                <a:gd name="connsiteY2" fmla="*/ 709824 h 1419647"/>
                <a:gd name="connsiteX3" fmla="*/ 709824 w 1419647"/>
                <a:gd name="connsiteY3" fmla="*/ 1419648 h 1419647"/>
                <a:gd name="connsiteX4" fmla="*/ 0 w 1419647"/>
                <a:gd name="connsiteY4" fmla="*/ 709824 h 141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9647" h="1419647">
                  <a:moveTo>
                    <a:pt x="0" y="709824"/>
                  </a:moveTo>
                  <a:cubicBezTo>
                    <a:pt x="0" y="317799"/>
                    <a:pt x="317799" y="0"/>
                    <a:pt x="709824" y="0"/>
                  </a:cubicBezTo>
                  <a:cubicBezTo>
                    <a:pt x="1101849" y="0"/>
                    <a:pt x="1419648" y="317799"/>
                    <a:pt x="1419648" y="709824"/>
                  </a:cubicBezTo>
                  <a:cubicBezTo>
                    <a:pt x="1419648" y="1101849"/>
                    <a:pt x="1101849" y="1419648"/>
                    <a:pt x="709824" y="1419648"/>
                  </a:cubicBezTo>
                  <a:cubicBezTo>
                    <a:pt x="317799" y="1419648"/>
                    <a:pt x="0" y="1101849"/>
                    <a:pt x="0" y="709824"/>
                  </a:cubicBez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-716791"/>
                <a:satOff val="-17271"/>
                <a:lumOff val="-10392"/>
                <a:alphaOff val="0"/>
              </a:schemeClr>
            </a:fillRef>
            <a:effectRef idx="0">
              <a:schemeClr val="accent2">
                <a:hueOff val="-716791"/>
                <a:satOff val="-17271"/>
                <a:lumOff val="-10392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248529" tIns="248529" rIns="248529" bIns="248529" numCol="1" spcCol="1270" anchor="ctr" anchorCtr="0">
              <a:noAutofit/>
            </a:bodyPr>
            <a:lstStyle/>
            <a:p>
              <a:pPr algn="ctr" defTabSz="1421765">
                <a:lnSpc>
                  <a:spcPct val="90000"/>
                </a:lnSpc>
                <a:spcAft>
                  <a:spcPct val="35000"/>
                </a:spcAft>
              </a:pPr>
              <a:endParaRPr lang="id-ID" sz="3200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4162929" y="3001584"/>
              <a:ext cx="1703578" cy="1703578"/>
            </a:xfrm>
            <a:custGeom>
              <a:avLst/>
              <a:gdLst>
                <a:gd name="connsiteX0" fmla="*/ 0 w 1390964"/>
                <a:gd name="connsiteY0" fmla="*/ 695482 h 1390964"/>
                <a:gd name="connsiteX1" fmla="*/ 695482 w 1390964"/>
                <a:gd name="connsiteY1" fmla="*/ 0 h 1390964"/>
                <a:gd name="connsiteX2" fmla="*/ 1390964 w 1390964"/>
                <a:gd name="connsiteY2" fmla="*/ 695482 h 1390964"/>
                <a:gd name="connsiteX3" fmla="*/ 695482 w 1390964"/>
                <a:gd name="connsiteY3" fmla="*/ 1390964 h 1390964"/>
                <a:gd name="connsiteX4" fmla="*/ 0 w 1390964"/>
                <a:gd name="connsiteY4" fmla="*/ 695482 h 139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0964" h="1390964">
                  <a:moveTo>
                    <a:pt x="146973" y="842454"/>
                  </a:moveTo>
                  <a:cubicBezTo>
                    <a:pt x="65803" y="539522"/>
                    <a:pt x="245577" y="228144"/>
                    <a:pt x="548510" y="146973"/>
                  </a:cubicBezTo>
                  <a:cubicBezTo>
                    <a:pt x="851442" y="65803"/>
                    <a:pt x="1162820" y="245577"/>
                    <a:pt x="1243991" y="548510"/>
                  </a:cubicBezTo>
                  <a:cubicBezTo>
                    <a:pt x="1325161" y="851442"/>
                    <a:pt x="1145387" y="1162820"/>
                    <a:pt x="842454" y="1243991"/>
                  </a:cubicBezTo>
                  <a:cubicBezTo>
                    <a:pt x="539522" y="1325161"/>
                    <a:pt x="228144" y="1145387"/>
                    <a:pt x="146973" y="842454"/>
                  </a:cubicBezTo>
                  <a:close/>
                </a:path>
              </a:pathLst>
            </a:custGeom>
            <a:solidFill>
              <a:srgbClr val="5FC8D3"/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-1433582"/>
                <a:satOff val="-34543"/>
                <a:lumOff val="-20784"/>
                <a:alphaOff val="0"/>
              </a:schemeClr>
            </a:fillRef>
            <a:effectRef idx="0">
              <a:schemeClr val="accent2">
                <a:hueOff val="-1433582"/>
                <a:satOff val="-34543"/>
                <a:lumOff val="-20784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491839" tIns="491839" rIns="491839" bIns="491839" numCol="1" spcCol="1270" anchor="ctr" anchorCtr="0">
              <a:noAutofit/>
            </a:bodyPr>
            <a:lstStyle/>
            <a:p>
              <a:pPr algn="ctr" defTabSz="1066165">
                <a:lnSpc>
                  <a:spcPct val="90000"/>
                </a:lnSpc>
                <a:spcAft>
                  <a:spcPct val="35000"/>
                </a:spcAft>
              </a:pPr>
              <a:endParaRPr lang="id-ID" sz="2400"/>
            </a:p>
          </p:txBody>
        </p:sp>
        <p:sp>
          <p:nvSpPr>
            <p:cNvPr id="16" name="Shape 15"/>
            <p:cNvSpPr/>
            <p:nvPr/>
          </p:nvSpPr>
          <p:spPr>
            <a:xfrm rot="21424675">
              <a:off x="1969112" y="2906378"/>
              <a:ext cx="1824919" cy="1805879"/>
            </a:xfrm>
            <a:prstGeom prst="leftCircularArrow">
              <a:avLst>
                <a:gd name="adj1" fmla="val 6452"/>
                <a:gd name="adj2" fmla="val 429999"/>
                <a:gd name="adj3" fmla="val 10489124"/>
                <a:gd name="adj4" fmla="val 14837806"/>
                <a:gd name="adj5" fmla="val 7527"/>
              </a:avLst>
            </a:prstGeom>
            <a:solidFill>
              <a:srgbClr val="5FC8D3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-716791"/>
                <a:satOff val="-17271"/>
                <a:lumOff val="-10392"/>
                <a:alphaOff val="0"/>
              </a:schemeClr>
            </a:fillRef>
            <a:effectRef idx="0">
              <a:schemeClr val="accent2">
                <a:hueOff val="-716791"/>
                <a:satOff val="-17271"/>
                <a:lumOff val="-10392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Circular Arrow 16"/>
            <p:cNvSpPr/>
            <p:nvPr/>
          </p:nvSpPr>
          <p:spPr>
            <a:xfrm rot="7051373">
              <a:off x="4044054" y="2879890"/>
              <a:ext cx="1957339" cy="1957339"/>
            </a:xfrm>
            <a:prstGeom prst="circularArrow">
              <a:avLst>
                <a:gd name="adj1" fmla="val 5984"/>
                <a:gd name="adj2" fmla="val 394124"/>
                <a:gd name="adj3" fmla="val 13313824"/>
                <a:gd name="adj4" fmla="val 10508221"/>
                <a:gd name="adj5" fmla="val 6981"/>
              </a:avLst>
            </a:prstGeom>
            <a:solidFill>
              <a:srgbClr val="5FC8D3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-1433582"/>
                <a:satOff val="-34543"/>
                <a:lumOff val="-20784"/>
                <a:alphaOff val="0"/>
              </a:schemeClr>
            </a:fillRef>
            <a:effectRef idx="0">
              <a:schemeClr val="accent2">
                <a:hueOff val="-1433582"/>
                <a:satOff val="-34543"/>
                <a:lumOff val="-20784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32" name="Freeform 31"/>
          <p:cNvSpPr/>
          <p:nvPr/>
        </p:nvSpPr>
        <p:spPr>
          <a:xfrm>
            <a:off x="5562883" y="4695909"/>
            <a:ext cx="982096" cy="380294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7" tIns="-1" rIns="0" bIns="0" numCol="1" spcCol="1270" anchor="ctr" anchorCtr="0">
            <a:noAutofit/>
          </a:bodyPr>
          <a:lstStyle/>
          <a:p>
            <a:pPr algn="ctr" eaLnBrk="1" latinLnBrk="1" hangingPunct="1"/>
            <a:r>
              <a:rPr lang="en-US" altLang="zh-CN" sz="950" dirty="0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950" dirty="0">
              <a:solidFill>
                <a:srgbClr val="FFFFFF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3" name="Freeform 6"/>
          <p:cNvSpPr>
            <a:spLocks noEditPoints="1"/>
          </p:cNvSpPr>
          <p:nvPr/>
        </p:nvSpPr>
        <p:spPr bwMode="auto">
          <a:xfrm>
            <a:off x="5113803" y="1974103"/>
            <a:ext cx="359981" cy="359981"/>
          </a:xfrm>
          <a:custGeom>
            <a:avLst/>
            <a:gdLst>
              <a:gd name="T0" fmla="*/ 67 w 376"/>
              <a:gd name="T1" fmla="*/ 3 h 401"/>
              <a:gd name="T2" fmla="*/ 62 w 376"/>
              <a:gd name="T3" fmla="*/ 3 h 401"/>
              <a:gd name="T4" fmla="*/ 0 w 376"/>
              <a:gd name="T5" fmla="*/ 159 h 401"/>
              <a:gd name="T6" fmla="*/ 65 w 376"/>
              <a:gd name="T7" fmla="*/ 223 h 401"/>
              <a:gd name="T8" fmla="*/ 129 w 376"/>
              <a:gd name="T9" fmla="*/ 159 h 401"/>
              <a:gd name="T10" fmla="*/ 67 w 376"/>
              <a:gd name="T11" fmla="*/ 3 h 401"/>
              <a:gd name="T12" fmla="*/ 313 w 376"/>
              <a:gd name="T13" fmla="*/ 3 h 401"/>
              <a:gd name="T14" fmla="*/ 309 w 376"/>
              <a:gd name="T15" fmla="*/ 3 h 401"/>
              <a:gd name="T16" fmla="*/ 246 w 376"/>
              <a:gd name="T17" fmla="*/ 159 h 401"/>
              <a:gd name="T18" fmla="*/ 311 w 376"/>
              <a:gd name="T19" fmla="*/ 223 h 401"/>
              <a:gd name="T20" fmla="*/ 376 w 376"/>
              <a:gd name="T21" fmla="*/ 159 h 401"/>
              <a:gd name="T22" fmla="*/ 313 w 376"/>
              <a:gd name="T23" fmla="*/ 3 h 401"/>
              <a:gd name="T24" fmla="*/ 185 w 376"/>
              <a:gd name="T25" fmla="*/ 180 h 401"/>
              <a:gd name="T26" fmla="*/ 123 w 376"/>
              <a:gd name="T27" fmla="*/ 337 h 401"/>
              <a:gd name="T28" fmla="*/ 188 w 376"/>
              <a:gd name="T29" fmla="*/ 401 h 401"/>
              <a:gd name="T30" fmla="*/ 253 w 376"/>
              <a:gd name="T31" fmla="*/ 337 h 401"/>
              <a:gd name="T32" fmla="*/ 190 w 376"/>
              <a:gd name="T33" fmla="*/ 180 h 401"/>
              <a:gd name="T34" fmla="*/ 185 w 376"/>
              <a:gd name="T35" fmla="*/ 180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6" h="401">
                <a:moveTo>
                  <a:pt x="67" y="3"/>
                </a:moveTo>
                <a:cubicBezTo>
                  <a:pt x="67" y="0"/>
                  <a:pt x="62" y="0"/>
                  <a:pt x="62" y="3"/>
                </a:cubicBezTo>
                <a:cubicBezTo>
                  <a:pt x="52" y="85"/>
                  <a:pt x="0" y="102"/>
                  <a:pt x="0" y="159"/>
                </a:cubicBezTo>
                <a:cubicBezTo>
                  <a:pt x="0" y="195"/>
                  <a:pt x="29" y="223"/>
                  <a:pt x="65" y="223"/>
                </a:cubicBezTo>
                <a:cubicBezTo>
                  <a:pt x="100" y="223"/>
                  <a:pt x="129" y="195"/>
                  <a:pt x="129" y="159"/>
                </a:cubicBezTo>
                <a:cubicBezTo>
                  <a:pt x="129" y="102"/>
                  <a:pt x="77" y="85"/>
                  <a:pt x="67" y="3"/>
                </a:cubicBezTo>
                <a:close/>
                <a:moveTo>
                  <a:pt x="313" y="3"/>
                </a:moveTo>
                <a:cubicBezTo>
                  <a:pt x="313" y="0"/>
                  <a:pt x="309" y="0"/>
                  <a:pt x="309" y="3"/>
                </a:cubicBezTo>
                <a:cubicBezTo>
                  <a:pt x="298" y="85"/>
                  <a:pt x="246" y="102"/>
                  <a:pt x="246" y="159"/>
                </a:cubicBezTo>
                <a:cubicBezTo>
                  <a:pt x="246" y="195"/>
                  <a:pt x="276" y="223"/>
                  <a:pt x="311" y="223"/>
                </a:cubicBezTo>
                <a:cubicBezTo>
                  <a:pt x="346" y="223"/>
                  <a:pt x="376" y="195"/>
                  <a:pt x="376" y="159"/>
                </a:cubicBezTo>
                <a:cubicBezTo>
                  <a:pt x="376" y="102"/>
                  <a:pt x="324" y="85"/>
                  <a:pt x="313" y="3"/>
                </a:cubicBezTo>
                <a:close/>
                <a:moveTo>
                  <a:pt x="185" y="180"/>
                </a:moveTo>
                <a:cubicBezTo>
                  <a:pt x="175" y="263"/>
                  <a:pt x="123" y="280"/>
                  <a:pt x="123" y="337"/>
                </a:cubicBezTo>
                <a:cubicBezTo>
                  <a:pt x="123" y="372"/>
                  <a:pt x="153" y="401"/>
                  <a:pt x="188" y="401"/>
                </a:cubicBezTo>
                <a:cubicBezTo>
                  <a:pt x="223" y="401"/>
                  <a:pt x="253" y="372"/>
                  <a:pt x="253" y="337"/>
                </a:cubicBezTo>
                <a:cubicBezTo>
                  <a:pt x="253" y="280"/>
                  <a:pt x="200" y="263"/>
                  <a:pt x="190" y="180"/>
                </a:cubicBezTo>
                <a:cubicBezTo>
                  <a:pt x="190" y="178"/>
                  <a:pt x="186" y="178"/>
                  <a:pt x="185" y="1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35" tIns="45718" rIns="91435" bIns="45718" numCol="1" anchor="t" anchorCtr="0" compatLnSpc="1"/>
          <a:lstStyle/>
          <a:p>
            <a:endParaRPr lang="en-US" sz="1705" dirty="0"/>
          </a:p>
        </p:txBody>
      </p:sp>
      <p:sp>
        <p:nvSpPr>
          <p:cNvPr id="34" name="Freeform 11"/>
          <p:cNvSpPr>
            <a:spLocks noEditPoints="1"/>
          </p:cNvSpPr>
          <p:nvPr/>
        </p:nvSpPr>
        <p:spPr bwMode="auto">
          <a:xfrm>
            <a:off x="6734574" y="1974103"/>
            <a:ext cx="359981" cy="359981"/>
          </a:xfrm>
          <a:custGeom>
            <a:avLst/>
            <a:gdLst>
              <a:gd name="T0" fmla="*/ 360 w 400"/>
              <a:gd name="T1" fmla="*/ 184 h 400"/>
              <a:gd name="T2" fmla="*/ 360 w 400"/>
              <a:gd name="T3" fmla="*/ 216 h 400"/>
              <a:gd name="T4" fmla="*/ 400 w 400"/>
              <a:gd name="T5" fmla="*/ 200 h 400"/>
              <a:gd name="T6" fmla="*/ 200 w 400"/>
              <a:gd name="T7" fmla="*/ 90 h 400"/>
              <a:gd name="T8" fmla="*/ 200 w 400"/>
              <a:gd name="T9" fmla="*/ 310 h 400"/>
              <a:gd name="T10" fmla="*/ 200 w 400"/>
              <a:gd name="T11" fmla="*/ 90 h 400"/>
              <a:gd name="T12" fmla="*/ 120 w 400"/>
              <a:gd name="T13" fmla="*/ 200 h 400"/>
              <a:gd name="T14" fmla="*/ 280 w 400"/>
              <a:gd name="T15" fmla="*/ 200 h 400"/>
              <a:gd name="T16" fmla="*/ 59 w 400"/>
              <a:gd name="T17" fmla="*/ 200 h 400"/>
              <a:gd name="T18" fmla="*/ 20 w 400"/>
              <a:gd name="T19" fmla="*/ 184 h 400"/>
              <a:gd name="T20" fmla="*/ 20 w 400"/>
              <a:gd name="T21" fmla="*/ 216 h 400"/>
              <a:gd name="T22" fmla="*/ 59 w 400"/>
              <a:gd name="T23" fmla="*/ 200 h 400"/>
              <a:gd name="T24" fmla="*/ 216 w 400"/>
              <a:gd name="T25" fmla="*/ 40 h 400"/>
              <a:gd name="T26" fmla="*/ 200 w 400"/>
              <a:gd name="T27" fmla="*/ 0 h 400"/>
              <a:gd name="T28" fmla="*/ 184 w 400"/>
              <a:gd name="T29" fmla="*/ 40 h 400"/>
              <a:gd name="T30" fmla="*/ 200 w 400"/>
              <a:gd name="T31" fmla="*/ 340 h 400"/>
              <a:gd name="T32" fmla="*/ 184 w 400"/>
              <a:gd name="T33" fmla="*/ 380 h 400"/>
              <a:gd name="T34" fmla="*/ 216 w 400"/>
              <a:gd name="T35" fmla="*/ 380 h 400"/>
              <a:gd name="T36" fmla="*/ 200 w 400"/>
              <a:gd name="T37" fmla="*/ 340 h 400"/>
              <a:gd name="T38" fmla="*/ 350 w 400"/>
              <a:gd name="T39" fmla="*/ 50 h 400"/>
              <a:gd name="T40" fmla="*/ 310 w 400"/>
              <a:gd name="T41" fmla="*/ 67 h 400"/>
              <a:gd name="T42" fmla="*/ 333 w 400"/>
              <a:gd name="T43" fmla="*/ 89 h 400"/>
              <a:gd name="T44" fmla="*/ 66 w 400"/>
              <a:gd name="T45" fmla="*/ 311 h 400"/>
              <a:gd name="T46" fmla="*/ 50 w 400"/>
              <a:gd name="T47" fmla="*/ 350 h 400"/>
              <a:gd name="T48" fmla="*/ 89 w 400"/>
              <a:gd name="T49" fmla="*/ 333 h 400"/>
              <a:gd name="T50" fmla="*/ 66 w 400"/>
              <a:gd name="T51" fmla="*/ 311 h 400"/>
              <a:gd name="T52" fmla="*/ 50 w 400"/>
              <a:gd name="T53" fmla="*/ 50 h 400"/>
              <a:gd name="T54" fmla="*/ 66 w 400"/>
              <a:gd name="T55" fmla="*/ 89 h 400"/>
              <a:gd name="T56" fmla="*/ 89 w 400"/>
              <a:gd name="T57" fmla="*/ 67 h 400"/>
              <a:gd name="T58" fmla="*/ 310 w 400"/>
              <a:gd name="T59" fmla="*/ 333 h 400"/>
              <a:gd name="T60" fmla="*/ 350 w 400"/>
              <a:gd name="T61" fmla="*/ 350 h 400"/>
              <a:gd name="T62" fmla="*/ 333 w 400"/>
              <a:gd name="T63" fmla="*/ 311 h 400"/>
              <a:gd name="T64" fmla="*/ 310 w 400"/>
              <a:gd name="T65" fmla="*/ 333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00" h="400">
                <a:moveTo>
                  <a:pt x="380" y="184"/>
                </a:moveTo>
                <a:cubicBezTo>
                  <a:pt x="376" y="184"/>
                  <a:pt x="364" y="184"/>
                  <a:pt x="360" y="184"/>
                </a:cubicBezTo>
                <a:cubicBezTo>
                  <a:pt x="349" y="184"/>
                  <a:pt x="340" y="191"/>
                  <a:pt x="340" y="200"/>
                </a:cubicBezTo>
                <a:cubicBezTo>
                  <a:pt x="340" y="209"/>
                  <a:pt x="349" y="216"/>
                  <a:pt x="360" y="216"/>
                </a:cubicBezTo>
                <a:cubicBezTo>
                  <a:pt x="364" y="216"/>
                  <a:pt x="376" y="216"/>
                  <a:pt x="380" y="216"/>
                </a:cubicBezTo>
                <a:cubicBezTo>
                  <a:pt x="391" y="216"/>
                  <a:pt x="400" y="209"/>
                  <a:pt x="400" y="200"/>
                </a:cubicBezTo>
                <a:cubicBezTo>
                  <a:pt x="400" y="191"/>
                  <a:pt x="391" y="184"/>
                  <a:pt x="380" y="184"/>
                </a:cubicBezTo>
                <a:close/>
                <a:moveTo>
                  <a:pt x="200" y="90"/>
                </a:moveTo>
                <a:cubicBezTo>
                  <a:pt x="139" y="90"/>
                  <a:pt x="90" y="139"/>
                  <a:pt x="90" y="200"/>
                </a:cubicBezTo>
                <a:cubicBezTo>
                  <a:pt x="90" y="261"/>
                  <a:pt x="139" y="310"/>
                  <a:pt x="200" y="310"/>
                </a:cubicBezTo>
                <a:cubicBezTo>
                  <a:pt x="261" y="310"/>
                  <a:pt x="310" y="261"/>
                  <a:pt x="310" y="200"/>
                </a:cubicBezTo>
                <a:cubicBezTo>
                  <a:pt x="310" y="139"/>
                  <a:pt x="261" y="90"/>
                  <a:pt x="200" y="90"/>
                </a:cubicBezTo>
                <a:close/>
                <a:moveTo>
                  <a:pt x="200" y="280"/>
                </a:moveTo>
                <a:cubicBezTo>
                  <a:pt x="156" y="280"/>
                  <a:pt x="120" y="244"/>
                  <a:pt x="120" y="200"/>
                </a:cubicBezTo>
                <a:cubicBezTo>
                  <a:pt x="120" y="156"/>
                  <a:pt x="156" y="120"/>
                  <a:pt x="200" y="120"/>
                </a:cubicBezTo>
                <a:cubicBezTo>
                  <a:pt x="244" y="120"/>
                  <a:pt x="280" y="156"/>
                  <a:pt x="280" y="200"/>
                </a:cubicBezTo>
                <a:cubicBezTo>
                  <a:pt x="280" y="244"/>
                  <a:pt x="244" y="280"/>
                  <a:pt x="200" y="280"/>
                </a:cubicBezTo>
                <a:close/>
                <a:moveTo>
                  <a:pt x="59" y="200"/>
                </a:moveTo>
                <a:cubicBezTo>
                  <a:pt x="59" y="191"/>
                  <a:pt x="51" y="184"/>
                  <a:pt x="40" y="184"/>
                </a:cubicBezTo>
                <a:cubicBezTo>
                  <a:pt x="36" y="184"/>
                  <a:pt x="23" y="184"/>
                  <a:pt x="20" y="184"/>
                </a:cubicBezTo>
                <a:cubicBezTo>
                  <a:pt x="9" y="184"/>
                  <a:pt x="0" y="191"/>
                  <a:pt x="0" y="200"/>
                </a:cubicBezTo>
                <a:cubicBezTo>
                  <a:pt x="0" y="209"/>
                  <a:pt x="9" y="216"/>
                  <a:pt x="20" y="216"/>
                </a:cubicBezTo>
                <a:cubicBezTo>
                  <a:pt x="23" y="216"/>
                  <a:pt x="36" y="216"/>
                  <a:pt x="40" y="216"/>
                </a:cubicBezTo>
                <a:cubicBezTo>
                  <a:pt x="51" y="216"/>
                  <a:pt x="59" y="209"/>
                  <a:pt x="59" y="200"/>
                </a:cubicBezTo>
                <a:close/>
                <a:moveTo>
                  <a:pt x="200" y="60"/>
                </a:moveTo>
                <a:cubicBezTo>
                  <a:pt x="209" y="60"/>
                  <a:pt x="216" y="51"/>
                  <a:pt x="216" y="40"/>
                </a:cubicBezTo>
                <a:cubicBezTo>
                  <a:pt x="216" y="36"/>
                  <a:pt x="216" y="24"/>
                  <a:pt x="216" y="20"/>
                </a:cubicBezTo>
                <a:cubicBezTo>
                  <a:pt x="216" y="9"/>
                  <a:pt x="209" y="0"/>
                  <a:pt x="200" y="0"/>
                </a:cubicBezTo>
                <a:cubicBezTo>
                  <a:pt x="191" y="0"/>
                  <a:pt x="184" y="9"/>
                  <a:pt x="184" y="20"/>
                </a:cubicBezTo>
                <a:cubicBezTo>
                  <a:pt x="184" y="24"/>
                  <a:pt x="184" y="36"/>
                  <a:pt x="184" y="40"/>
                </a:cubicBezTo>
                <a:cubicBezTo>
                  <a:pt x="184" y="51"/>
                  <a:pt x="191" y="60"/>
                  <a:pt x="200" y="60"/>
                </a:cubicBezTo>
                <a:close/>
                <a:moveTo>
                  <a:pt x="200" y="340"/>
                </a:moveTo>
                <a:cubicBezTo>
                  <a:pt x="191" y="340"/>
                  <a:pt x="184" y="349"/>
                  <a:pt x="184" y="360"/>
                </a:cubicBezTo>
                <a:cubicBezTo>
                  <a:pt x="184" y="364"/>
                  <a:pt x="184" y="376"/>
                  <a:pt x="184" y="380"/>
                </a:cubicBezTo>
                <a:cubicBezTo>
                  <a:pt x="184" y="391"/>
                  <a:pt x="191" y="400"/>
                  <a:pt x="200" y="400"/>
                </a:cubicBezTo>
                <a:cubicBezTo>
                  <a:pt x="209" y="400"/>
                  <a:pt x="216" y="391"/>
                  <a:pt x="216" y="380"/>
                </a:cubicBezTo>
                <a:cubicBezTo>
                  <a:pt x="216" y="376"/>
                  <a:pt x="216" y="364"/>
                  <a:pt x="216" y="360"/>
                </a:cubicBezTo>
                <a:cubicBezTo>
                  <a:pt x="216" y="349"/>
                  <a:pt x="209" y="340"/>
                  <a:pt x="200" y="340"/>
                </a:cubicBezTo>
                <a:close/>
                <a:moveTo>
                  <a:pt x="347" y="75"/>
                </a:moveTo>
                <a:cubicBezTo>
                  <a:pt x="355" y="67"/>
                  <a:pt x="356" y="56"/>
                  <a:pt x="350" y="50"/>
                </a:cubicBezTo>
                <a:cubicBezTo>
                  <a:pt x="344" y="44"/>
                  <a:pt x="332" y="45"/>
                  <a:pt x="324" y="53"/>
                </a:cubicBezTo>
                <a:cubicBezTo>
                  <a:pt x="322" y="55"/>
                  <a:pt x="313" y="64"/>
                  <a:pt x="310" y="67"/>
                </a:cubicBezTo>
                <a:cubicBezTo>
                  <a:pt x="303" y="74"/>
                  <a:pt x="301" y="86"/>
                  <a:pt x="308" y="92"/>
                </a:cubicBezTo>
                <a:cubicBezTo>
                  <a:pt x="314" y="98"/>
                  <a:pt x="325" y="97"/>
                  <a:pt x="333" y="89"/>
                </a:cubicBezTo>
                <a:cubicBezTo>
                  <a:pt x="335" y="87"/>
                  <a:pt x="345" y="77"/>
                  <a:pt x="347" y="75"/>
                </a:cubicBezTo>
                <a:close/>
                <a:moveTo>
                  <a:pt x="66" y="311"/>
                </a:moveTo>
                <a:cubicBezTo>
                  <a:pt x="64" y="313"/>
                  <a:pt x="55" y="322"/>
                  <a:pt x="52" y="325"/>
                </a:cubicBezTo>
                <a:cubicBezTo>
                  <a:pt x="45" y="332"/>
                  <a:pt x="43" y="344"/>
                  <a:pt x="50" y="350"/>
                </a:cubicBezTo>
                <a:cubicBezTo>
                  <a:pt x="56" y="356"/>
                  <a:pt x="67" y="355"/>
                  <a:pt x="75" y="347"/>
                </a:cubicBezTo>
                <a:cubicBezTo>
                  <a:pt x="77" y="345"/>
                  <a:pt x="87" y="335"/>
                  <a:pt x="89" y="333"/>
                </a:cubicBezTo>
                <a:cubicBezTo>
                  <a:pt x="97" y="325"/>
                  <a:pt x="98" y="314"/>
                  <a:pt x="92" y="308"/>
                </a:cubicBezTo>
                <a:cubicBezTo>
                  <a:pt x="86" y="302"/>
                  <a:pt x="74" y="303"/>
                  <a:pt x="66" y="311"/>
                </a:cubicBezTo>
                <a:close/>
                <a:moveTo>
                  <a:pt x="75" y="53"/>
                </a:moveTo>
                <a:cubicBezTo>
                  <a:pt x="67" y="45"/>
                  <a:pt x="56" y="44"/>
                  <a:pt x="50" y="50"/>
                </a:cubicBezTo>
                <a:cubicBezTo>
                  <a:pt x="43" y="56"/>
                  <a:pt x="45" y="67"/>
                  <a:pt x="52" y="75"/>
                </a:cubicBezTo>
                <a:cubicBezTo>
                  <a:pt x="55" y="77"/>
                  <a:pt x="64" y="87"/>
                  <a:pt x="66" y="89"/>
                </a:cubicBezTo>
                <a:cubicBezTo>
                  <a:pt x="74" y="97"/>
                  <a:pt x="86" y="98"/>
                  <a:pt x="92" y="92"/>
                </a:cubicBezTo>
                <a:cubicBezTo>
                  <a:pt x="98" y="86"/>
                  <a:pt x="97" y="74"/>
                  <a:pt x="89" y="67"/>
                </a:cubicBezTo>
                <a:cubicBezTo>
                  <a:pt x="87" y="64"/>
                  <a:pt x="77" y="55"/>
                  <a:pt x="75" y="53"/>
                </a:cubicBezTo>
                <a:close/>
                <a:moveTo>
                  <a:pt x="310" y="333"/>
                </a:moveTo>
                <a:cubicBezTo>
                  <a:pt x="313" y="335"/>
                  <a:pt x="322" y="345"/>
                  <a:pt x="324" y="347"/>
                </a:cubicBezTo>
                <a:cubicBezTo>
                  <a:pt x="332" y="355"/>
                  <a:pt x="344" y="356"/>
                  <a:pt x="350" y="350"/>
                </a:cubicBezTo>
                <a:cubicBezTo>
                  <a:pt x="356" y="344"/>
                  <a:pt x="355" y="332"/>
                  <a:pt x="347" y="325"/>
                </a:cubicBezTo>
                <a:cubicBezTo>
                  <a:pt x="345" y="322"/>
                  <a:pt x="335" y="313"/>
                  <a:pt x="333" y="311"/>
                </a:cubicBezTo>
                <a:cubicBezTo>
                  <a:pt x="325" y="303"/>
                  <a:pt x="314" y="302"/>
                  <a:pt x="308" y="308"/>
                </a:cubicBezTo>
                <a:cubicBezTo>
                  <a:pt x="301" y="314"/>
                  <a:pt x="303" y="325"/>
                  <a:pt x="310" y="3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35" tIns="45718" rIns="91435" bIns="45718" numCol="1" anchor="t" anchorCtr="0" compatLnSpc="1"/>
          <a:lstStyle/>
          <a:p>
            <a:endParaRPr lang="en-US" sz="1705" dirty="0"/>
          </a:p>
        </p:txBody>
      </p:sp>
      <p:sp>
        <p:nvSpPr>
          <p:cNvPr id="35" name="Freeform 21"/>
          <p:cNvSpPr>
            <a:spLocks noEditPoints="1"/>
          </p:cNvSpPr>
          <p:nvPr/>
        </p:nvSpPr>
        <p:spPr bwMode="auto">
          <a:xfrm>
            <a:off x="5841631" y="2773357"/>
            <a:ext cx="467975" cy="467975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35" tIns="45718" rIns="91435" bIns="45718" numCol="1" anchor="t" anchorCtr="0" compatLnSpc="1"/>
          <a:lstStyle/>
          <a:p>
            <a:endParaRPr lang="en-US" sz="1705" dirty="0"/>
          </a:p>
        </p:txBody>
      </p:sp>
      <p:sp>
        <p:nvSpPr>
          <p:cNvPr id="36" name="Freeform 35"/>
          <p:cNvSpPr/>
          <p:nvPr/>
        </p:nvSpPr>
        <p:spPr>
          <a:xfrm>
            <a:off x="5584570" y="3191362"/>
            <a:ext cx="982096" cy="380294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7" tIns="-1" rIns="0" bIns="0" numCol="1" spcCol="1270" anchor="ctr" anchorCtr="0">
            <a:noAutofit/>
          </a:bodyPr>
          <a:lstStyle/>
          <a:p>
            <a:pPr algn="ctr" eaLnBrk="1" latinLnBrk="1" hangingPunct="1"/>
            <a:r>
              <a:rPr lang="en-US" altLang="zh-CN" sz="995" dirty="0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995" dirty="0">
              <a:solidFill>
                <a:srgbClr val="FFFFFF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7" name="Freeform 36"/>
          <p:cNvSpPr/>
          <p:nvPr/>
        </p:nvSpPr>
        <p:spPr>
          <a:xfrm>
            <a:off x="4788230" y="2276658"/>
            <a:ext cx="982096" cy="380294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7" tIns="-1" rIns="0" bIns="0" numCol="1" spcCol="1270" anchor="ctr" anchorCtr="0">
            <a:noAutofit/>
          </a:bodyPr>
          <a:lstStyle/>
          <a:p>
            <a:pPr algn="ctr" eaLnBrk="1" latinLnBrk="1" hangingPunct="1"/>
            <a:r>
              <a:rPr lang="en-US" altLang="zh-CN" sz="995" dirty="0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995" dirty="0">
              <a:solidFill>
                <a:srgbClr val="FFFFFF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8" name="Freeform 37"/>
          <p:cNvSpPr/>
          <p:nvPr/>
        </p:nvSpPr>
        <p:spPr>
          <a:xfrm>
            <a:off x="6410730" y="2276658"/>
            <a:ext cx="982096" cy="380294"/>
          </a:xfrm>
          <a:custGeom>
            <a:avLst/>
            <a:gdLst>
              <a:gd name="connsiteX0" fmla="*/ 0 w 1730742"/>
              <a:gd name="connsiteY0" fmla="*/ 0 h 834084"/>
              <a:gd name="connsiteX1" fmla="*/ 1730742 w 1730742"/>
              <a:gd name="connsiteY1" fmla="*/ 0 h 834084"/>
              <a:gd name="connsiteX2" fmla="*/ 1730742 w 1730742"/>
              <a:gd name="connsiteY2" fmla="*/ 834084 h 834084"/>
              <a:gd name="connsiteX3" fmla="*/ 0 w 1730742"/>
              <a:gd name="connsiteY3" fmla="*/ 834084 h 834084"/>
              <a:gd name="connsiteX4" fmla="*/ 0 w 1730742"/>
              <a:gd name="connsiteY4" fmla="*/ 0 h 83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0742" h="834084">
                <a:moveTo>
                  <a:pt x="0" y="0"/>
                </a:moveTo>
                <a:lnTo>
                  <a:pt x="1730742" y="0"/>
                </a:lnTo>
                <a:lnTo>
                  <a:pt x="1730742" y="834084"/>
                </a:lnTo>
                <a:lnTo>
                  <a:pt x="0" y="83408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45717" tIns="-1" rIns="0" bIns="0" numCol="1" spcCol="1270" anchor="ctr" anchorCtr="0">
            <a:noAutofit/>
          </a:bodyPr>
          <a:lstStyle/>
          <a:p>
            <a:pPr algn="ctr" eaLnBrk="1" latinLnBrk="1" hangingPunct="1"/>
            <a:r>
              <a:rPr lang="en-US" altLang="zh-CN" sz="995" dirty="0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995" dirty="0">
              <a:solidFill>
                <a:srgbClr val="FFFFFF"/>
              </a:solidFill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3672248" y="2598898"/>
            <a:ext cx="1188550" cy="782609"/>
            <a:chOff x="3672114" y="2961703"/>
            <a:chExt cx="1188615" cy="782652"/>
          </a:xfrm>
        </p:grpSpPr>
        <p:cxnSp>
          <p:nvCxnSpPr>
            <p:cNvPr id="46" name="Straight Connector 45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/>
          <p:cNvGrpSpPr/>
          <p:nvPr/>
        </p:nvGrpSpPr>
        <p:grpSpPr>
          <a:xfrm flipH="1">
            <a:off x="7349278" y="2598898"/>
            <a:ext cx="1188549" cy="782609"/>
            <a:chOff x="3672114" y="2961703"/>
            <a:chExt cx="1188615" cy="782652"/>
          </a:xfrm>
        </p:grpSpPr>
        <p:cxnSp>
          <p:nvCxnSpPr>
            <p:cNvPr id="55" name="Straight Connector 54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 flipH="1">
            <a:off x="6515497" y="3608271"/>
            <a:ext cx="1188549" cy="782609"/>
            <a:chOff x="3672114" y="2961703"/>
            <a:chExt cx="1188615" cy="782652"/>
          </a:xfrm>
        </p:grpSpPr>
        <p:cxnSp>
          <p:nvCxnSpPr>
            <p:cNvPr id="58" name="Straight Connector 57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Group 59"/>
          <p:cNvGrpSpPr/>
          <p:nvPr/>
        </p:nvGrpSpPr>
        <p:grpSpPr>
          <a:xfrm flipV="1">
            <a:off x="5207707" y="4361853"/>
            <a:ext cx="481586" cy="345173"/>
            <a:chOff x="3672114" y="2961703"/>
            <a:chExt cx="1188615" cy="782652"/>
          </a:xfrm>
        </p:grpSpPr>
        <p:cxnSp>
          <p:nvCxnSpPr>
            <p:cNvPr id="61" name="Straight Connector 60"/>
            <p:cNvCxnSpPr/>
            <p:nvPr/>
          </p:nvCxnSpPr>
          <p:spPr>
            <a:xfrm flipH="1">
              <a:off x="4412341" y="2961703"/>
              <a:ext cx="448388" cy="773992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/>
            <p:cNvCxnSpPr/>
            <p:nvPr/>
          </p:nvCxnSpPr>
          <p:spPr>
            <a:xfrm flipH="1">
              <a:off x="3672114" y="3744355"/>
              <a:ext cx="740227" cy="0"/>
            </a:xfrm>
            <a:prstGeom prst="line">
              <a:avLst/>
            </a:prstGeom>
            <a:ln w="9525">
              <a:solidFill>
                <a:schemeClr val="tx1">
                  <a:lumMod val="65000"/>
                  <a:lumOff val="35000"/>
                </a:schemeClr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TextBox 23"/>
          <p:cNvSpPr txBox="1"/>
          <p:nvPr/>
        </p:nvSpPr>
        <p:spPr>
          <a:xfrm>
            <a:off x="8658985" y="355402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1" name="TextBox 24"/>
          <p:cNvSpPr txBox="1"/>
          <p:nvPr/>
        </p:nvSpPr>
        <p:spPr>
          <a:xfrm>
            <a:off x="8658984" y="323302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7" name="TextBox 23"/>
          <p:cNvSpPr txBox="1"/>
          <p:nvPr/>
        </p:nvSpPr>
        <p:spPr>
          <a:xfrm>
            <a:off x="7891341" y="461066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9" name="TextBox 24"/>
          <p:cNvSpPr txBox="1"/>
          <p:nvPr/>
        </p:nvSpPr>
        <p:spPr>
          <a:xfrm>
            <a:off x="7891339" y="428966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70" name="TextBox 23"/>
          <p:cNvSpPr txBox="1"/>
          <p:nvPr/>
        </p:nvSpPr>
        <p:spPr>
          <a:xfrm>
            <a:off x="1616272" y="3613451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71" name="TextBox 24"/>
          <p:cNvSpPr txBox="1"/>
          <p:nvPr/>
        </p:nvSpPr>
        <p:spPr>
          <a:xfrm>
            <a:off x="1989184" y="329245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72" name="TextBox 23"/>
          <p:cNvSpPr txBox="1"/>
          <p:nvPr/>
        </p:nvSpPr>
        <p:spPr>
          <a:xfrm>
            <a:off x="3160701" y="461066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73" name="TextBox 24"/>
          <p:cNvSpPr txBox="1"/>
          <p:nvPr/>
        </p:nvSpPr>
        <p:spPr>
          <a:xfrm>
            <a:off x="3528110" y="428966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2" name="文本框 41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654271" y="186431"/>
            <a:ext cx="46038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4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4" presetClass="entr" presetSubtype="5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1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5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18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4" presetClass="entr" presetSubtype="5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1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000"/>
                            </p:stCondLst>
                            <p:childTnLst>
                              <p:par>
                                <p:cTn id="7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 animBg="1"/>
      <p:bldP spid="34" grpId="0" animBg="1"/>
      <p:bldP spid="35" grpId="0" animBg="1"/>
      <p:bldP spid="36" grpId="0"/>
      <p:bldP spid="37" grpId="0"/>
      <p:bldP spid="38" grpId="0"/>
      <p:bldP spid="50" grpId="0"/>
      <p:bldP spid="51" grpId="0"/>
      <p:bldP spid="67" grpId="0"/>
      <p:bldP spid="69" grpId="0"/>
      <p:bldP spid="70" grpId="0"/>
      <p:bldP spid="71" grpId="0"/>
      <p:bldP spid="72" grpId="0"/>
      <p:bldP spid="7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2832350" y="2276533"/>
            <a:ext cx="907549" cy="907547"/>
            <a:chOff x="6560456" y="2515733"/>
            <a:chExt cx="359999" cy="359998"/>
          </a:xfrm>
        </p:grpSpPr>
        <p:sp>
          <p:nvSpPr>
            <p:cNvPr id="18" name="Oval 17"/>
            <p:cNvSpPr/>
            <p:nvPr/>
          </p:nvSpPr>
          <p:spPr>
            <a:xfrm>
              <a:off x="6560456" y="2515733"/>
              <a:ext cx="359999" cy="359998"/>
            </a:xfrm>
            <a:prstGeom prst="ellipse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3">
                <a:hueOff val="552171"/>
                <a:satOff val="28263"/>
                <a:lumOff val="11872"/>
                <a:alphaOff val="0"/>
              </a:schemeClr>
            </a:lnRef>
            <a:fillRef idx="1">
              <a:schemeClr val="accent3">
                <a:hueOff val="552171"/>
                <a:satOff val="28263"/>
                <a:lumOff val="11872"/>
                <a:alphaOff val="0"/>
              </a:schemeClr>
            </a:fillRef>
            <a:effectRef idx="0">
              <a:schemeClr val="accent3">
                <a:hueOff val="552171"/>
                <a:satOff val="28263"/>
                <a:lumOff val="11872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19" name="Group 18"/>
            <p:cNvGrpSpPr>
              <a:grpSpLocks noChangeAspect="1"/>
            </p:cNvGrpSpPr>
            <p:nvPr/>
          </p:nvGrpSpPr>
          <p:grpSpPr>
            <a:xfrm>
              <a:off x="6653303" y="2610240"/>
              <a:ext cx="174299" cy="177740"/>
              <a:chOff x="7160655" y="2178006"/>
              <a:chExt cx="379359" cy="386846"/>
            </a:xfrm>
            <a:solidFill>
              <a:schemeClr val="bg1">
                <a:lumMod val="95000"/>
              </a:schemeClr>
            </a:solidFill>
          </p:grpSpPr>
          <p:sp>
            <p:nvSpPr>
              <p:cNvPr id="20" name="Freeform 36"/>
              <p:cNvSpPr>
                <a:spLocks noEditPoints="1"/>
              </p:cNvSpPr>
              <p:nvPr/>
            </p:nvSpPr>
            <p:spPr bwMode="auto">
              <a:xfrm>
                <a:off x="7277956" y="2178006"/>
                <a:ext cx="262058" cy="262058"/>
              </a:xfrm>
              <a:custGeom>
                <a:avLst/>
                <a:gdLst>
                  <a:gd name="T0" fmla="*/ 65 w 79"/>
                  <a:gd name="T1" fmla="*/ 14 h 79"/>
                  <a:gd name="T2" fmla="*/ 14 w 79"/>
                  <a:gd name="T3" fmla="*/ 14 h 79"/>
                  <a:gd name="T4" fmla="*/ 11 w 79"/>
                  <a:gd name="T5" fmla="*/ 63 h 79"/>
                  <a:gd name="T6" fmla="*/ 11 w 79"/>
                  <a:gd name="T7" fmla="*/ 63 h 79"/>
                  <a:gd name="T8" fmla="*/ 17 w 79"/>
                  <a:gd name="T9" fmla="*/ 68 h 79"/>
                  <a:gd name="T10" fmla="*/ 64 w 79"/>
                  <a:gd name="T11" fmla="*/ 65 h 79"/>
                  <a:gd name="T12" fmla="*/ 65 w 79"/>
                  <a:gd name="T13" fmla="*/ 14 h 79"/>
                  <a:gd name="T14" fmla="*/ 58 w 79"/>
                  <a:gd name="T15" fmla="*/ 59 h 79"/>
                  <a:gd name="T16" fmla="*/ 20 w 79"/>
                  <a:gd name="T17" fmla="*/ 59 h 79"/>
                  <a:gd name="T18" fmla="*/ 20 w 79"/>
                  <a:gd name="T19" fmla="*/ 21 h 79"/>
                  <a:gd name="T20" fmla="*/ 58 w 79"/>
                  <a:gd name="T21" fmla="*/ 21 h 79"/>
                  <a:gd name="T22" fmla="*/ 58 w 79"/>
                  <a:gd name="T23" fmla="*/ 5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9" h="79">
                    <a:moveTo>
                      <a:pt x="65" y="14"/>
                    </a:moveTo>
                    <a:cubicBezTo>
                      <a:pt x="51" y="0"/>
                      <a:pt x="28" y="0"/>
                      <a:pt x="14" y="14"/>
                    </a:cubicBezTo>
                    <a:cubicBezTo>
                      <a:pt x="0" y="28"/>
                      <a:pt x="0" y="49"/>
                      <a:pt x="11" y="63"/>
                    </a:cubicBezTo>
                    <a:cubicBezTo>
                      <a:pt x="11" y="63"/>
                      <a:pt x="11" y="63"/>
                      <a:pt x="11" y="63"/>
                    </a:cubicBezTo>
                    <a:cubicBezTo>
                      <a:pt x="14" y="66"/>
                      <a:pt x="15" y="67"/>
                      <a:pt x="17" y="68"/>
                    </a:cubicBezTo>
                    <a:cubicBezTo>
                      <a:pt x="31" y="79"/>
                      <a:pt x="51" y="78"/>
                      <a:pt x="64" y="65"/>
                    </a:cubicBezTo>
                    <a:cubicBezTo>
                      <a:pt x="78" y="51"/>
                      <a:pt x="79" y="29"/>
                      <a:pt x="65" y="14"/>
                    </a:cubicBezTo>
                    <a:close/>
                    <a:moveTo>
                      <a:pt x="58" y="59"/>
                    </a:moveTo>
                    <a:cubicBezTo>
                      <a:pt x="47" y="69"/>
                      <a:pt x="30" y="69"/>
                      <a:pt x="20" y="59"/>
                    </a:cubicBezTo>
                    <a:cubicBezTo>
                      <a:pt x="9" y="48"/>
                      <a:pt x="9" y="31"/>
                      <a:pt x="20" y="21"/>
                    </a:cubicBezTo>
                    <a:cubicBezTo>
                      <a:pt x="31" y="10"/>
                      <a:pt x="48" y="10"/>
                      <a:pt x="58" y="21"/>
                    </a:cubicBezTo>
                    <a:cubicBezTo>
                      <a:pt x="69" y="31"/>
                      <a:pt x="69" y="48"/>
                      <a:pt x="58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21" name="Freeform 37"/>
              <p:cNvSpPr/>
              <p:nvPr/>
            </p:nvSpPr>
            <p:spPr bwMode="auto">
              <a:xfrm>
                <a:off x="7160655" y="2400130"/>
                <a:ext cx="159730" cy="164722"/>
              </a:xfrm>
              <a:custGeom>
                <a:avLst/>
                <a:gdLst>
                  <a:gd name="T0" fmla="*/ 0 w 64"/>
                  <a:gd name="T1" fmla="*/ 52 h 66"/>
                  <a:gd name="T2" fmla="*/ 12 w 64"/>
                  <a:gd name="T3" fmla="*/ 66 h 66"/>
                  <a:gd name="T4" fmla="*/ 64 w 64"/>
                  <a:gd name="T5" fmla="*/ 8 h 66"/>
                  <a:gd name="T6" fmla="*/ 55 w 64"/>
                  <a:gd name="T7" fmla="*/ 0 h 66"/>
                  <a:gd name="T8" fmla="*/ 0 w 64"/>
                  <a:gd name="T9" fmla="*/ 5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66">
                    <a:moveTo>
                      <a:pt x="0" y="52"/>
                    </a:moveTo>
                    <a:lnTo>
                      <a:pt x="12" y="66"/>
                    </a:lnTo>
                    <a:lnTo>
                      <a:pt x="64" y="8"/>
                    </a:lnTo>
                    <a:lnTo>
                      <a:pt x="55" y="0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22" name="Freeform 38"/>
              <p:cNvSpPr/>
              <p:nvPr/>
            </p:nvSpPr>
            <p:spPr bwMode="auto">
              <a:xfrm>
                <a:off x="7412728" y="2265358"/>
                <a:ext cx="99831" cy="119797"/>
              </a:xfrm>
              <a:custGeom>
                <a:avLst/>
                <a:gdLst>
                  <a:gd name="T0" fmla="*/ 16 w 30"/>
                  <a:gd name="T1" fmla="*/ 0 h 36"/>
                  <a:gd name="T2" fmla="*/ 0 w 30"/>
                  <a:gd name="T3" fmla="*/ 34 h 36"/>
                  <a:gd name="T4" fmla="*/ 6 w 30"/>
                  <a:gd name="T5" fmla="*/ 36 h 36"/>
                  <a:gd name="T6" fmla="*/ 16 w 30"/>
                  <a:gd name="T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6">
                    <a:moveTo>
                      <a:pt x="16" y="0"/>
                    </a:moveTo>
                    <a:cubicBezTo>
                      <a:pt x="20" y="26"/>
                      <a:pt x="0" y="34"/>
                      <a:pt x="0" y="34"/>
                    </a:cubicBezTo>
                    <a:cubicBezTo>
                      <a:pt x="6" y="36"/>
                      <a:pt x="6" y="36"/>
                      <a:pt x="6" y="36"/>
                    </a:cubicBezTo>
                    <a:cubicBezTo>
                      <a:pt x="30" y="21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</p:grpSp>
      </p:grpSp>
      <p:grpSp>
        <p:nvGrpSpPr>
          <p:cNvPr id="23" name="Group 22"/>
          <p:cNvGrpSpPr>
            <a:grpSpLocks noChangeAspect="1"/>
          </p:cNvGrpSpPr>
          <p:nvPr/>
        </p:nvGrpSpPr>
        <p:grpSpPr>
          <a:xfrm>
            <a:off x="6929469" y="2262020"/>
            <a:ext cx="907549" cy="907547"/>
            <a:chOff x="6560455" y="4169941"/>
            <a:chExt cx="359999" cy="359998"/>
          </a:xfrm>
        </p:grpSpPr>
        <p:sp>
          <p:nvSpPr>
            <p:cNvPr id="24" name="Oval 23"/>
            <p:cNvSpPr/>
            <p:nvPr/>
          </p:nvSpPr>
          <p:spPr>
            <a:xfrm>
              <a:off x="6560455" y="4169941"/>
              <a:ext cx="359999" cy="359998"/>
            </a:xfrm>
            <a:prstGeom prst="ellipse">
              <a:avLst/>
            </a:prstGeom>
            <a:solidFill>
              <a:srgbClr val="ADB968"/>
            </a:solidFill>
            <a:ln>
              <a:noFill/>
            </a:ln>
          </p:spPr>
          <p:style>
            <a:lnRef idx="2">
              <a:schemeClr val="accent3">
                <a:hueOff val="552171"/>
                <a:satOff val="28263"/>
                <a:lumOff val="11872"/>
                <a:alphaOff val="0"/>
              </a:schemeClr>
            </a:lnRef>
            <a:fillRef idx="1">
              <a:schemeClr val="accent3">
                <a:hueOff val="552171"/>
                <a:satOff val="28263"/>
                <a:lumOff val="11872"/>
                <a:alphaOff val="0"/>
              </a:schemeClr>
            </a:fillRef>
            <a:effectRef idx="0">
              <a:schemeClr val="accent3">
                <a:hueOff val="552171"/>
                <a:satOff val="28263"/>
                <a:lumOff val="11872"/>
                <a:alphaOff val="0"/>
              </a:schemeClr>
            </a:effectRef>
            <a:fontRef idx="minor">
              <a:schemeClr val="lt1"/>
            </a:fontRef>
          </p:style>
        </p:sp>
        <p:grpSp>
          <p:nvGrpSpPr>
            <p:cNvPr id="25" name="Group 24"/>
            <p:cNvGrpSpPr>
              <a:grpSpLocks noChangeAspect="1"/>
            </p:cNvGrpSpPr>
            <p:nvPr/>
          </p:nvGrpSpPr>
          <p:grpSpPr>
            <a:xfrm>
              <a:off x="6649416" y="4269792"/>
              <a:ext cx="182074" cy="160295"/>
              <a:chOff x="6040049" y="4182118"/>
              <a:chExt cx="521619" cy="459224"/>
            </a:xfrm>
            <a:solidFill>
              <a:schemeClr val="bg1">
                <a:lumMod val="95000"/>
              </a:schemeClr>
            </a:solidFill>
          </p:grpSpPr>
          <p:sp>
            <p:nvSpPr>
              <p:cNvPr id="26" name="Freeform 84"/>
              <p:cNvSpPr/>
              <p:nvPr/>
            </p:nvSpPr>
            <p:spPr bwMode="auto">
              <a:xfrm>
                <a:off x="6087469" y="4202084"/>
                <a:ext cx="194671" cy="419291"/>
              </a:xfrm>
              <a:custGeom>
                <a:avLst/>
                <a:gdLst>
                  <a:gd name="T0" fmla="*/ 52 w 59"/>
                  <a:gd name="T1" fmla="*/ 5 h 126"/>
                  <a:gd name="T2" fmla="*/ 9 w 59"/>
                  <a:gd name="T3" fmla="*/ 38 h 126"/>
                  <a:gd name="T4" fmla="*/ 0 w 59"/>
                  <a:gd name="T5" fmla="*/ 39 h 126"/>
                  <a:gd name="T6" fmla="*/ 0 w 59"/>
                  <a:gd name="T7" fmla="*/ 86 h 126"/>
                  <a:gd name="T8" fmla="*/ 9 w 59"/>
                  <a:gd name="T9" fmla="*/ 88 h 126"/>
                  <a:gd name="T10" fmla="*/ 51 w 59"/>
                  <a:gd name="T11" fmla="*/ 119 h 126"/>
                  <a:gd name="T12" fmla="*/ 59 w 59"/>
                  <a:gd name="T13" fmla="*/ 119 h 126"/>
                  <a:gd name="T14" fmla="*/ 59 w 59"/>
                  <a:gd name="T15" fmla="*/ 5 h 126"/>
                  <a:gd name="T16" fmla="*/ 52 w 59"/>
                  <a:gd name="T17" fmla="*/ 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126">
                    <a:moveTo>
                      <a:pt x="52" y="5"/>
                    </a:moveTo>
                    <a:cubicBezTo>
                      <a:pt x="9" y="38"/>
                      <a:pt x="9" y="38"/>
                      <a:pt x="9" y="38"/>
                    </a:cubicBezTo>
                    <a:cubicBezTo>
                      <a:pt x="9" y="38"/>
                      <a:pt x="5" y="38"/>
                      <a:pt x="0" y="39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5" y="87"/>
                      <a:pt x="9" y="88"/>
                      <a:pt x="9" y="88"/>
                    </a:cubicBezTo>
                    <a:cubicBezTo>
                      <a:pt x="51" y="119"/>
                      <a:pt x="51" y="119"/>
                      <a:pt x="51" y="119"/>
                    </a:cubicBezTo>
                    <a:cubicBezTo>
                      <a:pt x="51" y="119"/>
                      <a:pt x="59" y="126"/>
                      <a:pt x="59" y="119"/>
                    </a:cubicBezTo>
                    <a:cubicBezTo>
                      <a:pt x="59" y="112"/>
                      <a:pt x="59" y="11"/>
                      <a:pt x="59" y="5"/>
                    </a:cubicBezTo>
                    <a:cubicBezTo>
                      <a:pt x="59" y="0"/>
                      <a:pt x="52" y="5"/>
                      <a:pt x="5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27" name="Freeform 85"/>
              <p:cNvSpPr/>
              <p:nvPr/>
            </p:nvSpPr>
            <p:spPr bwMode="auto">
              <a:xfrm>
                <a:off x="6040049" y="4339353"/>
                <a:ext cx="27454" cy="147252"/>
              </a:xfrm>
              <a:custGeom>
                <a:avLst/>
                <a:gdLst>
                  <a:gd name="T0" fmla="*/ 0 w 8"/>
                  <a:gd name="T1" fmla="*/ 8 h 44"/>
                  <a:gd name="T2" fmla="*/ 0 w 8"/>
                  <a:gd name="T3" fmla="*/ 38 h 44"/>
                  <a:gd name="T4" fmla="*/ 8 w 8"/>
                  <a:gd name="T5" fmla="*/ 44 h 44"/>
                  <a:gd name="T6" fmla="*/ 8 w 8"/>
                  <a:gd name="T7" fmla="*/ 0 h 44"/>
                  <a:gd name="T8" fmla="*/ 0 w 8"/>
                  <a:gd name="T9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4">
                    <a:moveTo>
                      <a:pt x="0" y="8"/>
                    </a:moveTo>
                    <a:cubicBezTo>
                      <a:pt x="0" y="16"/>
                      <a:pt x="0" y="32"/>
                      <a:pt x="0" y="38"/>
                    </a:cubicBezTo>
                    <a:cubicBezTo>
                      <a:pt x="0" y="40"/>
                      <a:pt x="4" y="42"/>
                      <a:pt x="8" y="4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2"/>
                      <a:pt x="0" y="4"/>
                      <a:pt x="0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28" name="Freeform 86"/>
              <p:cNvSpPr/>
              <p:nvPr/>
            </p:nvSpPr>
            <p:spPr bwMode="auto">
              <a:xfrm>
                <a:off x="6329559" y="4296924"/>
                <a:ext cx="77370" cy="229612"/>
              </a:xfrm>
              <a:custGeom>
                <a:avLst/>
                <a:gdLst>
                  <a:gd name="T0" fmla="*/ 10 w 23"/>
                  <a:gd name="T1" fmla="*/ 2 h 69"/>
                  <a:gd name="T2" fmla="*/ 2 w 23"/>
                  <a:gd name="T3" fmla="*/ 2 h 69"/>
                  <a:gd name="T4" fmla="*/ 2 w 23"/>
                  <a:gd name="T5" fmla="*/ 10 h 69"/>
                  <a:gd name="T6" fmla="*/ 12 w 23"/>
                  <a:gd name="T7" fmla="*/ 35 h 69"/>
                  <a:gd name="T8" fmla="*/ 2 w 23"/>
                  <a:gd name="T9" fmla="*/ 60 h 69"/>
                  <a:gd name="T10" fmla="*/ 2 w 23"/>
                  <a:gd name="T11" fmla="*/ 67 h 69"/>
                  <a:gd name="T12" fmla="*/ 6 w 23"/>
                  <a:gd name="T13" fmla="*/ 69 h 69"/>
                  <a:gd name="T14" fmla="*/ 10 w 23"/>
                  <a:gd name="T15" fmla="*/ 67 h 69"/>
                  <a:gd name="T16" fmla="*/ 23 w 23"/>
                  <a:gd name="T17" fmla="*/ 35 h 69"/>
                  <a:gd name="T18" fmla="*/ 10 w 23"/>
                  <a:gd name="T19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69">
                    <a:moveTo>
                      <a:pt x="10" y="2"/>
                    </a:moveTo>
                    <a:cubicBezTo>
                      <a:pt x="7" y="0"/>
                      <a:pt x="4" y="0"/>
                      <a:pt x="2" y="2"/>
                    </a:cubicBezTo>
                    <a:cubicBezTo>
                      <a:pt x="0" y="4"/>
                      <a:pt x="0" y="8"/>
                      <a:pt x="2" y="10"/>
                    </a:cubicBezTo>
                    <a:cubicBezTo>
                      <a:pt x="9" y="17"/>
                      <a:pt x="12" y="26"/>
                      <a:pt x="12" y="35"/>
                    </a:cubicBezTo>
                    <a:cubicBezTo>
                      <a:pt x="12" y="44"/>
                      <a:pt x="9" y="53"/>
                      <a:pt x="2" y="60"/>
                    </a:cubicBezTo>
                    <a:cubicBezTo>
                      <a:pt x="0" y="62"/>
                      <a:pt x="0" y="65"/>
                      <a:pt x="2" y="67"/>
                    </a:cubicBezTo>
                    <a:cubicBezTo>
                      <a:pt x="3" y="68"/>
                      <a:pt x="4" y="69"/>
                      <a:pt x="6" y="69"/>
                    </a:cubicBezTo>
                    <a:cubicBezTo>
                      <a:pt x="7" y="69"/>
                      <a:pt x="9" y="68"/>
                      <a:pt x="10" y="67"/>
                    </a:cubicBezTo>
                    <a:cubicBezTo>
                      <a:pt x="19" y="58"/>
                      <a:pt x="23" y="47"/>
                      <a:pt x="23" y="35"/>
                    </a:cubicBezTo>
                    <a:cubicBezTo>
                      <a:pt x="23" y="23"/>
                      <a:pt x="19" y="11"/>
                      <a:pt x="10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29" name="Freeform 87"/>
              <p:cNvSpPr/>
              <p:nvPr/>
            </p:nvSpPr>
            <p:spPr bwMode="auto">
              <a:xfrm>
                <a:off x="6376980" y="4239521"/>
                <a:ext cx="102328" cy="341923"/>
              </a:xfrm>
              <a:custGeom>
                <a:avLst/>
                <a:gdLst>
                  <a:gd name="T0" fmla="*/ 10 w 31"/>
                  <a:gd name="T1" fmla="*/ 2 h 103"/>
                  <a:gd name="T2" fmla="*/ 3 w 31"/>
                  <a:gd name="T3" fmla="*/ 2 h 103"/>
                  <a:gd name="T4" fmla="*/ 3 w 31"/>
                  <a:gd name="T5" fmla="*/ 10 h 103"/>
                  <a:gd name="T6" fmla="*/ 20 w 31"/>
                  <a:gd name="T7" fmla="*/ 52 h 103"/>
                  <a:gd name="T8" fmla="*/ 3 w 31"/>
                  <a:gd name="T9" fmla="*/ 94 h 103"/>
                  <a:gd name="T10" fmla="*/ 3 w 31"/>
                  <a:gd name="T11" fmla="*/ 102 h 103"/>
                  <a:gd name="T12" fmla="*/ 6 w 31"/>
                  <a:gd name="T13" fmla="*/ 103 h 103"/>
                  <a:gd name="T14" fmla="*/ 10 w 31"/>
                  <a:gd name="T15" fmla="*/ 102 h 103"/>
                  <a:gd name="T16" fmla="*/ 31 w 31"/>
                  <a:gd name="T17" fmla="*/ 52 h 103"/>
                  <a:gd name="T18" fmla="*/ 10 w 31"/>
                  <a:gd name="T19" fmla="*/ 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103">
                    <a:moveTo>
                      <a:pt x="10" y="2"/>
                    </a:moveTo>
                    <a:cubicBezTo>
                      <a:pt x="8" y="0"/>
                      <a:pt x="5" y="0"/>
                      <a:pt x="3" y="2"/>
                    </a:cubicBezTo>
                    <a:cubicBezTo>
                      <a:pt x="0" y="4"/>
                      <a:pt x="0" y="8"/>
                      <a:pt x="3" y="10"/>
                    </a:cubicBezTo>
                    <a:cubicBezTo>
                      <a:pt x="14" y="21"/>
                      <a:pt x="20" y="37"/>
                      <a:pt x="20" y="52"/>
                    </a:cubicBezTo>
                    <a:cubicBezTo>
                      <a:pt x="20" y="67"/>
                      <a:pt x="14" y="82"/>
                      <a:pt x="3" y="94"/>
                    </a:cubicBezTo>
                    <a:cubicBezTo>
                      <a:pt x="0" y="96"/>
                      <a:pt x="0" y="100"/>
                      <a:pt x="3" y="102"/>
                    </a:cubicBezTo>
                    <a:cubicBezTo>
                      <a:pt x="4" y="103"/>
                      <a:pt x="5" y="103"/>
                      <a:pt x="6" y="103"/>
                    </a:cubicBezTo>
                    <a:cubicBezTo>
                      <a:pt x="8" y="103"/>
                      <a:pt x="9" y="103"/>
                      <a:pt x="10" y="102"/>
                    </a:cubicBezTo>
                    <a:cubicBezTo>
                      <a:pt x="24" y="88"/>
                      <a:pt x="31" y="70"/>
                      <a:pt x="31" y="52"/>
                    </a:cubicBezTo>
                    <a:cubicBezTo>
                      <a:pt x="31" y="34"/>
                      <a:pt x="24" y="16"/>
                      <a:pt x="10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  <p:sp>
            <p:nvSpPr>
              <p:cNvPr id="30" name="Freeform 88"/>
              <p:cNvSpPr/>
              <p:nvPr/>
            </p:nvSpPr>
            <p:spPr bwMode="auto">
              <a:xfrm>
                <a:off x="6436879" y="4182118"/>
                <a:ext cx="124789" cy="459224"/>
              </a:xfrm>
              <a:custGeom>
                <a:avLst/>
                <a:gdLst>
                  <a:gd name="T0" fmla="*/ 10 w 38"/>
                  <a:gd name="T1" fmla="*/ 2 h 138"/>
                  <a:gd name="T2" fmla="*/ 2 w 38"/>
                  <a:gd name="T3" fmla="*/ 2 h 138"/>
                  <a:gd name="T4" fmla="*/ 2 w 38"/>
                  <a:gd name="T5" fmla="*/ 9 h 138"/>
                  <a:gd name="T6" fmla="*/ 27 w 38"/>
                  <a:gd name="T7" fmla="*/ 69 h 138"/>
                  <a:gd name="T8" fmla="*/ 2 w 38"/>
                  <a:gd name="T9" fmla="*/ 128 h 138"/>
                  <a:gd name="T10" fmla="*/ 2 w 38"/>
                  <a:gd name="T11" fmla="*/ 136 h 138"/>
                  <a:gd name="T12" fmla="*/ 6 w 38"/>
                  <a:gd name="T13" fmla="*/ 138 h 138"/>
                  <a:gd name="T14" fmla="*/ 10 w 38"/>
                  <a:gd name="T15" fmla="*/ 136 h 138"/>
                  <a:gd name="T16" fmla="*/ 38 w 38"/>
                  <a:gd name="T17" fmla="*/ 69 h 138"/>
                  <a:gd name="T18" fmla="*/ 10 w 38"/>
                  <a:gd name="T19" fmla="*/ 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38">
                    <a:moveTo>
                      <a:pt x="10" y="2"/>
                    </a:moveTo>
                    <a:cubicBezTo>
                      <a:pt x="8" y="0"/>
                      <a:pt x="5" y="0"/>
                      <a:pt x="2" y="2"/>
                    </a:cubicBezTo>
                    <a:cubicBezTo>
                      <a:pt x="0" y="4"/>
                      <a:pt x="0" y="7"/>
                      <a:pt x="2" y="9"/>
                    </a:cubicBezTo>
                    <a:cubicBezTo>
                      <a:pt x="19" y="26"/>
                      <a:pt x="27" y="47"/>
                      <a:pt x="27" y="69"/>
                    </a:cubicBezTo>
                    <a:cubicBezTo>
                      <a:pt x="27" y="90"/>
                      <a:pt x="19" y="112"/>
                      <a:pt x="2" y="128"/>
                    </a:cubicBezTo>
                    <a:cubicBezTo>
                      <a:pt x="0" y="130"/>
                      <a:pt x="0" y="134"/>
                      <a:pt x="2" y="136"/>
                    </a:cubicBezTo>
                    <a:cubicBezTo>
                      <a:pt x="4" y="137"/>
                      <a:pt x="5" y="138"/>
                      <a:pt x="6" y="138"/>
                    </a:cubicBezTo>
                    <a:cubicBezTo>
                      <a:pt x="8" y="138"/>
                      <a:pt x="9" y="137"/>
                      <a:pt x="10" y="136"/>
                    </a:cubicBezTo>
                    <a:cubicBezTo>
                      <a:pt x="29" y="117"/>
                      <a:pt x="38" y="93"/>
                      <a:pt x="38" y="69"/>
                    </a:cubicBezTo>
                    <a:cubicBezTo>
                      <a:pt x="38" y="45"/>
                      <a:pt x="29" y="20"/>
                      <a:pt x="10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35" tIns="45718" rIns="91435" bIns="45718" numCol="1" anchor="t" anchorCtr="0" compatLnSpc="1"/>
              <a:lstStyle/>
              <a:p>
                <a:endParaRPr lang="en-US" sz="1705"/>
              </a:p>
            </p:txBody>
          </p:sp>
        </p:grpSp>
      </p:grpSp>
      <p:grpSp>
        <p:nvGrpSpPr>
          <p:cNvPr id="31" name="Group 30"/>
          <p:cNvGrpSpPr>
            <a:grpSpLocks noChangeAspect="1"/>
          </p:cNvGrpSpPr>
          <p:nvPr/>
        </p:nvGrpSpPr>
        <p:grpSpPr>
          <a:xfrm>
            <a:off x="8963519" y="2276097"/>
            <a:ext cx="907549" cy="907547"/>
            <a:chOff x="6560454" y="4997045"/>
            <a:chExt cx="359999" cy="359998"/>
          </a:xfrm>
        </p:grpSpPr>
        <p:sp>
          <p:nvSpPr>
            <p:cNvPr id="32" name="Oval 31"/>
            <p:cNvSpPr/>
            <p:nvPr/>
          </p:nvSpPr>
          <p:spPr>
            <a:xfrm>
              <a:off x="6560454" y="4997045"/>
              <a:ext cx="359999" cy="359998"/>
            </a:xfrm>
            <a:prstGeom prst="ellipse">
              <a:avLst/>
            </a:prstGeom>
            <a:solidFill>
              <a:srgbClr val="5FC8D3"/>
            </a:solidFill>
            <a:ln>
              <a:noFill/>
            </a:ln>
          </p:spPr>
          <p:style>
            <a:lnRef idx="2">
              <a:schemeClr val="accent3">
                <a:hueOff val="552171"/>
                <a:satOff val="28263"/>
                <a:lumOff val="11872"/>
                <a:alphaOff val="0"/>
              </a:schemeClr>
            </a:lnRef>
            <a:fillRef idx="1">
              <a:schemeClr val="accent3">
                <a:hueOff val="552171"/>
                <a:satOff val="28263"/>
                <a:lumOff val="11872"/>
                <a:alphaOff val="0"/>
              </a:schemeClr>
            </a:fillRef>
            <a:effectRef idx="0">
              <a:schemeClr val="accent3">
                <a:hueOff val="552171"/>
                <a:satOff val="28263"/>
                <a:lumOff val="11872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33" name="Freeform 16"/>
            <p:cNvSpPr>
              <a:spLocks noChangeAspect="1" noEditPoints="1"/>
            </p:cNvSpPr>
            <p:nvPr/>
          </p:nvSpPr>
          <p:spPr bwMode="auto">
            <a:xfrm>
              <a:off x="6643957" y="5058288"/>
              <a:ext cx="179924" cy="208483"/>
            </a:xfrm>
            <a:custGeom>
              <a:avLst/>
              <a:gdLst>
                <a:gd name="T0" fmla="*/ 233 w 320"/>
                <a:gd name="T1" fmla="*/ 138 h 371"/>
                <a:gd name="T2" fmla="*/ 261 w 320"/>
                <a:gd name="T3" fmla="*/ 12 h 371"/>
                <a:gd name="T4" fmla="*/ 168 w 320"/>
                <a:gd name="T5" fmla="*/ 104 h 371"/>
                <a:gd name="T6" fmla="*/ 80 w 320"/>
                <a:gd name="T7" fmla="*/ 182 h 371"/>
                <a:gd name="T8" fmla="*/ 80 w 320"/>
                <a:gd name="T9" fmla="*/ 319 h 371"/>
                <a:gd name="T10" fmla="*/ 253 w 320"/>
                <a:gd name="T11" fmla="*/ 371 h 371"/>
                <a:gd name="T12" fmla="*/ 320 w 320"/>
                <a:gd name="T13" fmla="*/ 172 h 371"/>
                <a:gd name="T14" fmla="*/ 233 w 320"/>
                <a:gd name="T15" fmla="*/ 138 h 371"/>
                <a:gd name="T16" fmla="*/ 60 w 320"/>
                <a:gd name="T17" fmla="*/ 140 h 371"/>
                <a:gd name="T18" fmla="*/ 0 w 320"/>
                <a:gd name="T19" fmla="*/ 202 h 371"/>
                <a:gd name="T20" fmla="*/ 0 w 320"/>
                <a:gd name="T21" fmla="*/ 299 h 371"/>
                <a:gd name="T22" fmla="*/ 60 w 320"/>
                <a:gd name="T23" fmla="*/ 360 h 371"/>
                <a:gd name="T24" fmla="*/ 40 w 320"/>
                <a:gd name="T25" fmla="*/ 315 h 371"/>
                <a:gd name="T26" fmla="*/ 40 w 320"/>
                <a:gd name="T27" fmla="*/ 187 h 371"/>
                <a:gd name="T28" fmla="*/ 60 w 320"/>
                <a:gd name="T29" fmla="*/ 14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0" h="371">
                  <a:moveTo>
                    <a:pt x="233" y="138"/>
                  </a:moveTo>
                  <a:cubicBezTo>
                    <a:pt x="230" y="131"/>
                    <a:pt x="304" y="65"/>
                    <a:pt x="261" y="12"/>
                  </a:cubicBezTo>
                  <a:cubicBezTo>
                    <a:pt x="251" y="0"/>
                    <a:pt x="217" y="72"/>
                    <a:pt x="168" y="104"/>
                  </a:cubicBezTo>
                  <a:cubicBezTo>
                    <a:pt x="142" y="122"/>
                    <a:pt x="80" y="161"/>
                    <a:pt x="80" y="182"/>
                  </a:cubicBezTo>
                  <a:cubicBezTo>
                    <a:pt x="80" y="319"/>
                    <a:pt x="80" y="319"/>
                    <a:pt x="80" y="319"/>
                  </a:cubicBezTo>
                  <a:cubicBezTo>
                    <a:pt x="80" y="344"/>
                    <a:pt x="178" y="371"/>
                    <a:pt x="253" y="371"/>
                  </a:cubicBezTo>
                  <a:cubicBezTo>
                    <a:pt x="280" y="371"/>
                    <a:pt x="320" y="199"/>
                    <a:pt x="320" y="172"/>
                  </a:cubicBezTo>
                  <a:cubicBezTo>
                    <a:pt x="320" y="145"/>
                    <a:pt x="235" y="145"/>
                    <a:pt x="233" y="138"/>
                  </a:cubicBezTo>
                  <a:close/>
                  <a:moveTo>
                    <a:pt x="60" y="140"/>
                  </a:moveTo>
                  <a:cubicBezTo>
                    <a:pt x="47" y="140"/>
                    <a:pt x="0" y="148"/>
                    <a:pt x="0" y="202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0" y="354"/>
                    <a:pt x="47" y="360"/>
                    <a:pt x="60" y="360"/>
                  </a:cubicBezTo>
                  <a:cubicBezTo>
                    <a:pt x="73" y="360"/>
                    <a:pt x="40" y="348"/>
                    <a:pt x="40" y="315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40" y="152"/>
                    <a:pt x="73" y="140"/>
                    <a:pt x="60" y="1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35" tIns="45718" rIns="91435" bIns="45718" numCol="1" anchor="t" anchorCtr="0" compatLnSpc="1"/>
            <a:lstStyle/>
            <a:p>
              <a:endParaRPr lang="en-US" sz="1705" dirty="0"/>
            </a:p>
          </p:txBody>
        </p:sp>
      </p:grpSp>
      <p:grpSp>
        <p:nvGrpSpPr>
          <p:cNvPr id="34" name="Group 33"/>
          <p:cNvGrpSpPr>
            <a:grpSpLocks noChangeAspect="1"/>
          </p:cNvGrpSpPr>
          <p:nvPr/>
        </p:nvGrpSpPr>
        <p:grpSpPr>
          <a:xfrm>
            <a:off x="4909939" y="2262020"/>
            <a:ext cx="907549" cy="907547"/>
            <a:chOff x="6560456" y="3342837"/>
            <a:chExt cx="359999" cy="359998"/>
          </a:xfrm>
        </p:grpSpPr>
        <p:sp>
          <p:nvSpPr>
            <p:cNvPr id="35" name="Oval 34"/>
            <p:cNvSpPr/>
            <p:nvPr/>
          </p:nvSpPr>
          <p:spPr>
            <a:xfrm>
              <a:off x="6560456" y="3342837"/>
              <a:ext cx="359999" cy="359998"/>
            </a:xfrm>
            <a:prstGeom prst="ellipse">
              <a:avLst/>
            </a:prstGeom>
            <a:solidFill>
              <a:srgbClr val="5FC8D3"/>
            </a:solidFill>
            <a:ln>
              <a:noFill/>
            </a:ln>
          </p:spPr>
          <p:style>
            <a:lnRef idx="2">
              <a:schemeClr val="accent3">
                <a:hueOff val="552171"/>
                <a:satOff val="28263"/>
                <a:lumOff val="11872"/>
                <a:alphaOff val="0"/>
              </a:schemeClr>
            </a:lnRef>
            <a:fillRef idx="1">
              <a:schemeClr val="accent3">
                <a:hueOff val="552171"/>
                <a:satOff val="28263"/>
                <a:lumOff val="11872"/>
                <a:alphaOff val="0"/>
              </a:schemeClr>
            </a:fillRef>
            <a:effectRef idx="0">
              <a:schemeClr val="accent3">
                <a:hueOff val="552171"/>
                <a:satOff val="28263"/>
                <a:lumOff val="11872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36" name="Freeform 6"/>
            <p:cNvSpPr>
              <a:spLocks noEditPoints="1"/>
            </p:cNvSpPr>
            <p:nvPr/>
          </p:nvSpPr>
          <p:spPr bwMode="auto">
            <a:xfrm>
              <a:off x="6664380" y="3422532"/>
              <a:ext cx="167110" cy="146795"/>
            </a:xfrm>
            <a:custGeom>
              <a:avLst/>
              <a:gdLst>
                <a:gd name="T0" fmla="*/ 400 w 400"/>
                <a:gd name="T1" fmla="*/ 352 h 352"/>
                <a:gd name="T2" fmla="*/ 394 w 400"/>
                <a:gd name="T3" fmla="*/ 268 h 352"/>
                <a:gd name="T4" fmla="*/ 342 w 400"/>
                <a:gd name="T5" fmla="*/ 236 h 352"/>
                <a:gd name="T6" fmla="*/ 303 w 400"/>
                <a:gd name="T7" fmla="*/ 191 h 352"/>
                <a:gd name="T8" fmla="*/ 316 w 400"/>
                <a:gd name="T9" fmla="*/ 157 h 352"/>
                <a:gd name="T10" fmla="*/ 327 w 400"/>
                <a:gd name="T11" fmla="*/ 134 h 352"/>
                <a:gd name="T12" fmla="*/ 322 w 400"/>
                <a:gd name="T13" fmla="*/ 122 h 352"/>
                <a:gd name="T14" fmla="*/ 325 w 400"/>
                <a:gd name="T15" fmla="*/ 98 h 352"/>
                <a:gd name="T16" fmla="*/ 278 w 400"/>
                <a:gd name="T17" fmla="*/ 51 h 352"/>
                <a:gd name="T18" fmla="*/ 230 w 400"/>
                <a:gd name="T19" fmla="*/ 98 h 352"/>
                <a:gd name="T20" fmla="*/ 233 w 400"/>
                <a:gd name="T21" fmla="*/ 122 h 352"/>
                <a:gd name="T22" fmla="*/ 229 w 400"/>
                <a:gd name="T23" fmla="*/ 134 h 352"/>
                <a:gd name="T24" fmla="*/ 240 w 400"/>
                <a:gd name="T25" fmla="*/ 157 h 352"/>
                <a:gd name="T26" fmla="*/ 253 w 400"/>
                <a:gd name="T27" fmla="*/ 191 h 352"/>
                <a:gd name="T28" fmla="*/ 236 w 400"/>
                <a:gd name="T29" fmla="*/ 224 h 352"/>
                <a:gd name="T30" fmla="*/ 310 w 400"/>
                <a:gd name="T31" fmla="*/ 292 h 352"/>
                <a:gd name="T32" fmla="*/ 310 w 400"/>
                <a:gd name="T33" fmla="*/ 352 h 352"/>
                <a:gd name="T34" fmla="*/ 400 w 400"/>
                <a:gd name="T35" fmla="*/ 352 h 352"/>
                <a:gd name="T36" fmla="*/ 204 w 400"/>
                <a:gd name="T37" fmla="*/ 247 h 352"/>
                <a:gd name="T38" fmla="*/ 152 w 400"/>
                <a:gd name="T39" fmla="*/ 187 h 352"/>
                <a:gd name="T40" fmla="*/ 169 w 400"/>
                <a:gd name="T41" fmla="*/ 142 h 352"/>
                <a:gd name="T42" fmla="*/ 184 w 400"/>
                <a:gd name="T43" fmla="*/ 111 h 352"/>
                <a:gd name="T44" fmla="*/ 179 w 400"/>
                <a:gd name="T45" fmla="*/ 95 h 352"/>
                <a:gd name="T46" fmla="*/ 183 w 400"/>
                <a:gd name="T47" fmla="*/ 63 h 352"/>
                <a:gd name="T48" fmla="*/ 119 w 400"/>
                <a:gd name="T49" fmla="*/ 0 h 352"/>
                <a:gd name="T50" fmla="*/ 55 w 400"/>
                <a:gd name="T51" fmla="*/ 63 h 352"/>
                <a:gd name="T52" fmla="*/ 59 w 400"/>
                <a:gd name="T53" fmla="*/ 95 h 352"/>
                <a:gd name="T54" fmla="*/ 53 w 400"/>
                <a:gd name="T55" fmla="*/ 111 h 352"/>
                <a:gd name="T56" fmla="*/ 68 w 400"/>
                <a:gd name="T57" fmla="*/ 142 h 352"/>
                <a:gd name="T58" fmla="*/ 86 w 400"/>
                <a:gd name="T59" fmla="*/ 187 h 352"/>
                <a:gd name="T60" fmla="*/ 33 w 400"/>
                <a:gd name="T61" fmla="*/ 247 h 352"/>
                <a:gd name="T62" fmla="*/ 0 w 400"/>
                <a:gd name="T63" fmla="*/ 279 h 352"/>
                <a:gd name="T64" fmla="*/ 0 w 400"/>
                <a:gd name="T65" fmla="*/ 352 h 352"/>
                <a:gd name="T66" fmla="*/ 278 w 400"/>
                <a:gd name="T67" fmla="*/ 352 h 352"/>
                <a:gd name="T68" fmla="*/ 278 w 400"/>
                <a:gd name="T69" fmla="*/ 297 h 352"/>
                <a:gd name="T70" fmla="*/ 204 w 400"/>
                <a:gd name="T71" fmla="*/ 247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0" h="352">
                  <a:moveTo>
                    <a:pt x="400" y="352"/>
                  </a:moveTo>
                  <a:cubicBezTo>
                    <a:pt x="400" y="352"/>
                    <a:pt x="399" y="276"/>
                    <a:pt x="394" y="268"/>
                  </a:cubicBezTo>
                  <a:cubicBezTo>
                    <a:pt x="387" y="257"/>
                    <a:pt x="371" y="249"/>
                    <a:pt x="342" y="236"/>
                  </a:cubicBezTo>
                  <a:cubicBezTo>
                    <a:pt x="312" y="224"/>
                    <a:pt x="303" y="213"/>
                    <a:pt x="303" y="191"/>
                  </a:cubicBezTo>
                  <a:cubicBezTo>
                    <a:pt x="303" y="177"/>
                    <a:pt x="312" y="182"/>
                    <a:pt x="316" y="157"/>
                  </a:cubicBezTo>
                  <a:cubicBezTo>
                    <a:pt x="317" y="147"/>
                    <a:pt x="325" y="157"/>
                    <a:pt x="327" y="134"/>
                  </a:cubicBezTo>
                  <a:cubicBezTo>
                    <a:pt x="327" y="124"/>
                    <a:pt x="322" y="122"/>
                    <a:pt x="322" y="122"/>
                  </a:cubicBezTo>
                  <a:cubicBezTo>
                    <a:pt x="322" y="122"/>
                    <a:pt x="325" y="108"/>
                    <a:pt x="325" y="98"/>
                  </a:cubicBezTo>
                  <a:cubicBezTo>
                    <a:pt x="327" y="85"/>
                    <a:pt x="319" y="51"/>
                    <a:pt x="278" y="51"/>
                  </a:cubicBezTo>
                  <a:cubicBezTo>
                    <a:pt x="236" y="51"/>
                    <a:pt x="229" y="85"/>
                    <a:pt x="230" y="98"/>
                  </a:cubicBezTo>
                  <a:cubicBezTo>
                    <a:pt x="231" y="108"/>
                    <a:pt x="233" y="122"/>
                    <a:pt x="233" y="122"/>
                  </a:cubicBezTo>
                  <a:cubicBezTo>
                    <a:pt x="233" y="122"/>
                    <a:pt x="229" y="124"/>
                    <a:pt x="229" y="134"/>
                  </a:cubicBezTo>
                  <a:cubicBezTo>
                    <a:pt x="230" y="157"/>
                    <a:pt x="238" y="147"/>
                    <a:pt x="240" y="157"/>
                  </a:cubicBezTo>
                  <a:cubicBezTo>
                    <a:pt x="244" y="182"/>
                    <a:pt x="253" y="177"/>
                    <a:pt x="253" y="191"/>
                  </a:cubicBezTo>
                  <a:cubicBezTo>
                    <a:pt x="253" y="206"/>
                    <a:pt x="248" y="216"/>
                    <a:pt x="236" y="224"/>
                  </a:cubicBezTo>
                  <a:cubicBezTo>
                    <a:pt x="301" y="257"/>
                    <a:pt x="310" y="263"/>
                    <a:pt x="310" y="292"/>
                  </a:cubicBezTo>
                  <a:cubicBezTo>
                    <a:pt x="310" y="352"/>
                    <a:pt x="310" y="352"/>
                    <a:pt x="310" y="352"/>
                  </a:cubicBezTo>
                  <a:lnTo>
                    <a:pt x="400" y="352"/>
                  </a:lnTo>
                  <a:close/>
                  <a:moveTo>
                    <a:pt x="204" y="247"/>
                  </a:moveTo>
                  <a:cubicBezTo>
                    <a:pt x="165" y="231"/>
                    <a:pt x="152" y="217"/>
                    <a:pt x="152" y="187"/>
                  </a:cubicBezTo>
                  <a:cubicBezTo>
                    <a:pt x="152" y="169"/>
                    <a:pt x="164" y="175"/>
                    <a:pt x="169" y="142"/>
                  </a:cubicBezTo>
                  <a:cubicBezTo>
                    <a:pt x="172" y="129"/>
                    <a:pt x="182" y="142"/>
                    <a:pt x="184" y="111"/>
                  </a:cubicBezTo>
                  <a:cubicBezTo>
                    <a:pt x="184" y="98"/>
                    <a:pt x="179" y="95"/>
                    <a:pt x="179" y="95"/>
                  </a:cubicBezTo>
                  <a:cubicBezTo>
                    <a:pt x="179" y="95"/>
                    <a:pt x="181" y="77"/>
                    <a:pt x="183" y="63"/>
                  </a:cubicBezTo>
                  <a:cubicBezTo>
                    <a:pt x="184" y="45"/>
                    <a:pt x="174" y="0"/>
                    <a:pt x="119" y="0"/>
                  </a:cubicBezTo>
                  <a:cubicBezTo>
                    <a:pt x="64" y="0"/>
                    <a:pt x="54" y="45"/>
                    <a:pt x="55" y="63"/>
                  </a:cubicBezTo>
                  <a:cubicBezTo>
                    <a:pt x="56" y="77"/>
                    <a:pt x="59" y="95"/>
                    <a:pt x="59" y="95"/>
                  </a:cubicBezTo>
                  <a:cubicBezTo>
                    <a:pt x="59" y="95"/>
                    <a:pt x="53" y="98"/>
                    <a:pt x="53" y="111"/>
                  </a:cubicBezTo>
                  <a:cubicBezTo>
                    <a:pt x="55" y="142"/>
                    <a:pt x="66" y="129"/>
                    <a:pt x="68" y="142"/>
                  </a:cubicBezTo>
                  <a:cubicBezTo>
                    <a:pt x="74" y="175"/>
                    <a:pt x="86" y="169"/>
                    <a:pt x="86" y="187"/>
                  </a:cubicBezTo>
                  <a:cubicBezTo>
                    <a:pt x="86" y="217"/>
                    <a:pt x="73" y="231"/>
                    <a:pt x="33" y="247"/>
                  </a:cubicBezTo>
                  <a:cubicBezTo>
                    <a:pt x="21" y="252"/>
                    <a:pt x="0" y="260"/>
                    <a:pt x="0" y="279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278" y="352"/>
                    <a:pt x="278" y="352"/>
                    <a:pt x="278" y="352"/>
                  </a:cubicBezTo>
                  <a:cubicBezTo>
                    <a:pt x="278" y="352"/>
                    <a:pt x="278" y="309"/>
                    <a:pt x="278" y="297"/>
                  </a:cubicBezTo>
                  <a:cubicBezTo>
                    <a:pt x="278" y="280"/>
                    <a:pt x="244" y="264"/>
                    <a:pt x="204" y="24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35" tIns="45718" rIns="91435" bIns="45718" numCol="1" anchor="t" anchorCtr="0" compatLnSpc="1"/>
            <a:lstStyle/>
            <a:p>
              <a:endParaRPr lang="en-US" sz="1705" dirty="0"/>
            </a:p>
          </p:txBody>
        </p:sp>
      </p:grpSp>
      <p:cxnSp>
        <p:nvCxnSpPr>
          <p:cNvPr id="9" name="Elbow Connector 8"/>
          <p:cNvCxnSpPr/>
          <p:nvPr/>
        </p:nvCxnSpPr>
        <p:spPr>
          <a:xfrm rot="10800000" flipV="1">
            <a:off x="2298754" y="2787469"/>
            <a:ext cx="554447" cy="450281"/>
          </a:xfrm>
          <a:prstGeom prst="bentConnector3">
            <a:avLst>
              <a:gd name="adj1" fmla="val 50000"/>
            </a:avLst>
          </a:prstGeom>
          <a:ln w="9525">
            <a:solidFill>
              <a:schemeClr val="tx1">
                <a:lumMod val="65000"/>
                <a:lumOff val="35000"/>
              </a:schemeClr>
            </a:solidFill>
            <a:prstDash val="solid"/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Elbow Connector 53"/>
          <p:cNvCxnSpPr/>
          <p:nvPr/>
        </p:nvCxnSpPr>
        <p:spPr>
          <a:xfrm rot="10800000" flipV="1">
            <a:off x="4365792" y="2779677"/>
            <a:ext cx="554447" cy="450281"/>
          </a:xfrm>
          <a:prstGeom prst="bentConnector3">
            <a:avLst>
              <a:gd name="adj1" fmla="val 50000"/>
            </a:avLst>
          </a:prstGeom>
          <a:ln w="9525">
            <a:solidFill>
              <a:schemeClr val="tx1">
                <a:lumMod val="65000"/>
                <a:lumOff val="35000"/>
              </a:schemeClr>
            </a:solidFill>
            <a:prstDash val="solid"/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Elbow Connector 54"/>
          <p:cNvCxnSpPr/>
          <p:nvPr/>
        </p:nvCxnSpPr>
        <p:spPr>
          <a:xfrm rot="10800000" flipV="1">
            <a:off x="6390285" y="2784412"/>
            <a:ext cx="554447" cy="450281"/>
          </a:xfrm>
          <a:prstGeom prst="bentConnector3">
            <a:avLst>
              <a:gd name="adj1" fmla="val 50000"/>
            </a:avLst>
          </a:prstGeom>
          <a:ln w="9525">
            <a:solidFill>
              <a:schemeClr val="tx1">
                <a:lumMod val="65000"/>
                <a:lumOff val="35000"/>
              </a:schemeClr>
            </a:solidFill>
            <a:prstDash val="solid"/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Elbow Connector 55"/>
          <p:cNvCxnSpPr/>
          <p:nvPr/>
        </p:nvCxnSpPr>
        <p:spPr>
          <a:xfrm rot="10800000" flipV="1">
            <a:off x="8418460" y="2779677"/>
            <a:ext cx="554447" cy="450281"/>
          </a:xfrm>
          <a:prstGeom prst="bentConnector3">
            <a:avLst>
              <a:gd name="adj1" fmla="val 50000"/>
            </a:avLst>
          </a:prstGeom>
          <a:ln w="9525">
            <a:solidFill>
              <a:schemeClr val="tx1">
                <a:lumMod val="65000"/>
                <a:lumOff val="35000"/>
              </a:schemeClr>
            </a:solidFill>
            <a:prstDash val="solid"/>
            <a:headEnd type="none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23"/>
          <p:cNvSpPr txBox="1"/>
          <p:nvPr/>
        </p:nvSpPr>
        <p:spPr>
          <a:xfrm>
            <a:off x="1623189" y="450101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5" name="TextBox 24"/>
          <p:cNvSpPr txBox="1"/>
          <p:nvPr/>
        </p:nvSpPr>
        <p:spPr>
          <a:xfrm>
            <a:off x="1623188" y="418001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3" name="TextBox 23"/>
          <p:cNvSpPr txBox="1"/>
          <p:nvPr/>
        </p:nvSpPr>
        <p:spPr>
          <a:xfrm>
            <a:off x="3862905" y="450101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9" name="TextBox 24"/>
          <p:cNvSpPr txBox="1"/>
          <p:nvPr/>
        </p:nvSpPr>
        <p:spPr>
          <a:xfrm>
            <a:off x="3862904" y="418001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0" name="TextBox 23"/>
          <p:cNvSpPr txBox="1"/>
          <p:nvPr/>
        </p:nvSpPr>
        <p:spPr>
          <a:xfrm>
            <a:off x="6183900" y="450101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1" name="TextBox 24"/>
          <p:cNvSpPr txBox="1"/>
          <p:nvPr/>
        </p:nvSpPr>
        <p:spPr>
          <a:xfrm>
            <a:off x="6183899" y="418001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2" name="TextBox 23"/>
          <p:cNvSpPr txBox="1"/>
          <p:nvPr/>
        </p:nvSpPr>
        <p:spPr>
          <a:xfrm>
            <a:off x="8423616" y="4501016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3" name="TextBox 24"/>
          <p:cNvSpPr txBox="1"/>
          <p:nvPr/>
        </p:nvSpPr>
        <p:spPr>
          <a:xfrm>
            <a:off x="8423615" y="418001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8" name="文本框 37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39" name="文本框 38"/>
          <p:cNvSpPr txBox="1"/>
          <p:nvPr/>
        </p:nvSpPr>
        <p:spPr>
          <a:xfrm>
            <a:off x="654271" y="186431"/>
            <a:ext cx="46038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4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1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250"/>
                            </p:stCondLst>
                            <p:childTnLst>
                              <p:par>
                                <p:cTn id="3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750"/>
                            </p:stCondLst>
                            <p:childTnLst>
                              <p:par>
                                <p:cTn id="4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250"/>
                            </p:stCondLst>
                            <p:childTnLst>
                              <p:par>
                                <p:cTn id="5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750"/>
                            </p:stCondLst>
                            <p:childTnLst>
                              <p:par>
                                <p:cTn id="6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53" grpId="0"/>
      <p:bldP spid="59" grpId="0"/>
      <p:bldP spid="60" grpId="0"/>
      <p:bldP spid="61" grpId="0"/>
      <p:bldP spid="62" grpId="0"/>
      <p:bldP spid="63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组合 22"/>
          <p:cNvGrpSpPr/>
          <p:nvPr/>
        </p:nvGrpSpPr>
        <p:grpSpPr>
          <a:xfrm>
            <a:off x="798493" y="2798199"/>
            <a:ext cx="10706487" cy="2078755"/>
            <a:chOff x="806609" y="3509755"/>
            <a:chExt cx="10343040" cy="2008187"/>
          </a:xfrm>
        </p:grpSpPr>
        <p:grpSp>
          <p:nvGrpSpPr>
            <p:cNvPr id="24" name="组合 44"/>
            <p:cNvGrpSpPr/>
            <p:nvPr/>
          </p:nvGrpSpPr>
          <p:grpSpPr bwMode="auto">
            <a:xfrm>
              <a:off x="806609" y="3532106"/>
              <a:ext cx="10343040" cy="1959292"/>
              <a:chOff x="1278168" y="2752056"/>
              <a:chExt cx="9402532" cy="1781844"/>
            </a:xfrm>
          </p:grpSpPr>
          <p:sp>
            <p:nvSpPr>
              <p:cNvPr id="37" name="椭圆 28"/>
              <p:cNvSpPr/>
              <p:nvPr/>
            </p:nvSpPr>
            <p:spPr>
              <a:xfrm>
                <a:off x="2406852" y="3641390"/>
                <a:ext cx="1785894" cy="892510"/>
              </a:xfrm>
              <a:custGeom>
                <a:avLst/>
                <a:gdLst>
                  <a:gd name="connsiteX0" fmla="*/ 0 w 2307304"/>
                  <a:gd name="connsiteY0" fmla="*/ 1153652 h 2307304"/>
                  <a:gd name="connsiteX1" fmla="*/ 1153652 w 2307304"/>
                  <a:gd name="connsiteY1" fmla="*/ 0 h 2307304"/>
                  <a:gd name="connsiteX2" fmla="*/ 2307304 w 2307304"/>
                  <a:gd name="connsiteY2" fmla="*/ 1153652 h 2307304"/>
                  <a:gd name="connsiteX3" fmla="*/ 1153652 w 2307304"/>
                  <a:gd name="connsiteY3" fmla="*/ 2307304 h 2307304"/>
                  <a:gd name="connsiteX4" fmla="*/ 0 w 2307304"/>
                  <a:gd name="connsiteY4" fmla="*/ 1153652 h 2307304"/>
                  <a:gd name="connsiteX0-1" fmla="*/ 2307304 w 2398744"/>
                  <a:gd name="connsiteY0-2" fmla="*/ 1153652 h 2307304"/>
                  <a:gd name="connsiteX1-3" fmla="*/ 1153652 w 2398744"/>
                  <a:gd name="connsiteY1-4" fmla="*/ 2307304 h 2307304"/>
                  <a:gd name="connsiteX2-5" fmla="*/ 0 w 2398744"/>
                  <a:gd name="connsiteY2-6" fmla="*/ 1153652 h 2307304"/>
                  <a:gd name="connsiteX3-7" fmla="*/ 1153652 w 2398744"/>
                  <a:gd name="connsiteY3-8" fmla="*/ 0 h 2307304"/>
                  <a:gd name="connsiteX4-9" fmla="*/ 2398744 w 2398744"/>
                  <a:gd name="connsiteY4-10" fmla="*/ 1245092 h 2307304"/>
                  <a:gd name="connsiteX0-11" fmla="*/ 2307304 w 2307304"/>
                  <a:gd name="connsiteY0-12" fmla="*/ 1153652 h 2307304"/>
                  <a:gd name="connsiteX1-13" fmla="*/ 1153652 w 2307304"/>
                  <a:gd name="connsiteY1-14" fmla="*/ 2307304 h 2307304"/>
                  <a:gd name="connsiteX2-15" fmla="*/ 0 w 2307304"/>
                  <a:gd name="connsiteY2-16" fmla="*/ 1153652 h 2307304"/>
                  <a:gd name="connsiteX3-17" fmla="*/ 1153652 w 2307304"/>
                  <a:gd name="connsiteY3-18" fmla="*/ 0 h 2307304"/>
                  <a:gd name="connsiteX0-19" fmla="*/ 2307304 w 2307304"/>
                  <a:gd name="connsiteY0-20" fmla="*/ 0 h 1153652"/>
                  <a:gd name="connsiteX1-21" fmla="*/ 1153652 w 2307304"/>
                  <a:gd name="connsiteY1-22" fmla="*/ 1153652 h 1153652"/>
                  <a:gd name="connsiteX2-23" fmla="*/ 0 w 2307304"/>
                  <a:gd name="connsiteY2-24" fmla="*/ 0 h 115365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2307304" h="1153652">
                    <a:moveTo>
                      <a:pt x="2307304" y="0"/>
                    </a:moveTo>
                    <a:cubicBezTo>
                      <a:pt x="2307304" y="637144"/>
                      <a:pt x="1790796" y="1153652"/>
                      <a:pt x="1153652" y="1153652"/>
                    </a:cubicBezTo>
                    <a:cubicBezTo>
                      <a:pt x="516508" y="1153652"/>
                      <a:pt x="0" y="637144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 dirty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" name="椭圆 28"/>
              <p:cNvSpPr/>
              <p:nvPr/>
            </p:nvSpPr>
            <p:spPr>
              <a:xfrm flipV="1">
                <a:off x="4191159" y="2752056"/>
                <a:ext cx="1785894" cy="892510"/>
              </a:xfrm>
              <a:custGeom>
                <a:avLst/>
                <a:gdLst>
                  <a:gd name="connsiteX0" fmla="*/ 0 w 2307304"/>
                  <a:gd name="connsiteY0" fmla="*/ 1153652 h 2307304"/>
                  <a:gd name="connsiteX1" fmla="*/ 1153652 w 2307304"/>
                  <a:gd name="connsiteY1" fmla="*/ 0 h 2307304"/>
                  <a:gd name="connsiteX2" fmla="*/ 2307304 w 2307304"/>
                  <a:gd name="connsiteY2" fmla="*/ 1153652 h 2307304"/>
                  <a:gd name="connsiteX3" fmla="*/ 1153652 w 2307304"/>
                  <a:gd name="connsiteY3" fmla="*/ 2307304 h 2307304"/>
                  <a:gd name="connsiteX4" fmla="*/ 0 w 2307304"/>
                  <a:gd name="connsiteY4" fmla="*/ 1153652 h 2307304"/>
                  <a:gd name="connsiteX0-1" fmla="*/ 2307304 w 2398744"/>
                  <a:gd name="connsiteY0-2" fmla="*/ 1153652 h 2307304"/>
                  <a:gd name="connsiteX1-3" fmla="*/ 1153652 w 2398744"/>
                  <a:gd name="connsiteY1-4" fmla="*/ 2307304 h 2307304"/>
                  <a:gd name="connsiteX2-5" fmla="*/ 0 w 2398744"/>
                  <a:gd name="connsiteY2-6" fmla="*/ 1153652 h 2307304"/>
                  <a:gd name="connsiteX3-7" fmla="*/ 1153652 w 2398744"/>
                  <a:gd name="connsiteY3-8" fmla="*/ 0 h 2307304"/>
                  <a:gd name="connsiteX4-9" fmla="*/ 2398744 w 2398744"/>
                  <a:gd name="connsiteY4-10" fmla="*/ 1245092 h 2307304"/>
                  <a:gd name="connsiteX0-11" fmla="*/ 2307304 w 2307304"/>
                  <a:gd name="connsiteY0-12" fmla="*/ 1153652 h 2307304"/>
                  <a:gd name="connsiteX1-13" fmla="*/ 1153652 w 2307304"/>
                  <a:gd name="connsiteY1-14" fmla="*/ 2307304 h 2307304"/>
                  <a:gd name="connsiteX2-15" fmla="*/ 0 w 2307304"/>
                  <a:gd name="connsiteY2-16" fmla="*/ 1153652 h 2307304"/>
                  <a:gd name="connsiteX3-17" fmla="*/ 1153652 w 2307304"/>
                  <a:gd name="connsiteY3-18" fmla="*/ 0 h 2307304"/>
                  <a:gd name="connsiteX0-19" fmla="*/ 2307304 w 2307304"/>
                  <a:gd name="connsiteY0-20" fmla="*/ 0 h 1153652"/>
                  <a:gd name="connsiteX1-21" fmla="*/ 1153652 w 2307304"/>
                  <a:gd name="connsiteY1-22" fmla="*/ 1153652 h 1153652"/>
                  <a:gd name="connsiteX2-23" fmla="*/ 0 w 2307304"/>
                  <a:gd name="connsiteY2-24" fmla="*/ 0 h 115365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2307304" h="1153652">
                    <a:moveTo>
                      <a:pt x="2307304" y="0"/>
                    </a:moveTo>
                    <a:cubicBezTo>
                      <a:pt x="2307304" y="637144"/>
                      <a:pt x="1790796" y="1153652"/>
                      <a:pt x="1153652" y="1153652"/>
                    </a:cubicBezTo>
                    <a:cubicBezTo>
                      <a:pt x="516508" y="1153652"/>
                      <a:pt x="0" y="637144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 dirty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" name="椭圆 28"/>
              <p:cNvSpPr/>
              <p:nvPr/>
            </p:nvSpPr>
            <p:spPr>
              <a:xfrm>
                <a:off x="5978640" y="3641390"/>
                <a:ext cx="1785894" cy="892510"/>
              </a:xfrm>
              <a:custGeom>
                <a:avLst/>
                <a:gdLst>
                  <a:gd name="connsiteX0" fmla="*/ 0 w 2307304"/>
                  <a:gd name="connsiteY0" fmla="*/ 1153652 h 2307304"/>
                  <a:gd name="connsiteX1" fmla="*/ 1153652 w 2307304"/>
                  <a:gd name="connsiteY1" fmla="*/ 0 h 2307304"/>
                  <a:gd name="connsiteX2" fmla="*/ 2307304 w 2307304"/>
                  <a:gd name="connsiteY2" fmla="*/ 1153652 h 2307304"/>
                  <a:gd name="connsiteX3" fmla="*/ 1153652 w 2307304"/>
                  <a:gd name="connsiteY3" fmla="*/ 2307304 h 2307304"/>
                  <a:gd name="connsiteX4" fmla="*/ 0 w 2307304"/>
                  <a:gd name="connsiteY4" fmla="*/ 1153652 h 2307304"/>
                  <a:gd name="connsiteX0-1" fmla="*/ 2307304 w 2398744"/>
                  <a:gd name="connsiteY0-2" fmla="*/ 1153652 h 2307304"/>
                  <a:gd name="connsiteX1-3" fmla="*/ 1153652 w 2398744"/>
                  <a:gd name="connsiteY1-4" fmla="*/ 2307304 h 2307304"/>
                  <a:gd name="connsiteX2-5" fmla="*/ 0 w 2398744"/>
                  <a:gd name="connsiteY2-6" fmla="*/ 1153652 h 2307304"/>
                  <a:gd name="connsiteX3-7" fmla="*/ 1153652 w 2398744"/>
                  <a:gd name="connsiteY3-8" fmla="*/ 0 h 2307304"/>
                  <a:gd name="connsiteX4-9" fmla="*/ 2398744 w 2398744"/>
                  <a:gd name="connsiteY4-10" fmla="*/ 1245092 h 2307304"/>
                  <a:gd name="connsiteX0-11" fmla="*/ 2307304 w 2307304"/>
                  <a:gd name="connsiteY0-12" fmla="*/ 1153652 h 2307304"/>
                  <a:gd name="connsiteX1-13" fmla="*/ 1153652 w 2307304"/>
                  <a:gd name="connsiteY1-14" fmla="*/ 2307304 h 2307304"/>
                  <a:gd name="connsiteX2-15" fmla="*/ 0 w 2307304"/>
                  <a:gd name="connsiteY2-16" fmla="*/ 1153652 h 2307304"/>
                  <a:gd name="connsiteX3-17" fmla="*/ 1153652 w 2307304"/>
                  <a:gd name="connsiteY3-18" fmla="*/ 0 h 2307304"/>
                  <a:gd name="connsiteX0-19" fmla="*/ 2307304 w 2307304"/>
                  <a:gd name="connsiteY0-20" fmla="*/ 0 h 1153652"/>
                  <a:gd name="connsiteX1-21" fmla="*/ 1153652 w 2307304"/>
                  <a:gd name="connsiteY1-22" fmla="*/ 1153652 h 1153652"/>
                  <a:gd name="connsiteX2-23" fmla="*/ 0 w 2307304"/>
                  <a:gd name="connsiteY2-24" fmla="*/ 0 h 115365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2307304" h="1153652">
                    <a:moveTo>
                      <a:pt x="2307304" y="0"/>
                    </a:moveTo>
                    <a:cubicBezTo>
                      <a:pt x="2307304" y="637144"/>
                      <a:pt x="1790796" y="1153652"/>
                      <a:pt x="1153652" y="1153652"/>
                    </a:cubicBezTo>
                    <a:cubicBezTo>
                      <a:pt x="516508" y="1153652"/>
                      <a:pt x="0" y="637144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 dirty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0" name="椭圆 28"/>
              <p:cNvSpPr/>
              <p:nvPr/>
            </p:nvSpPr>
            <p:spPr>
              <a:xfrm flipV="1">
                <a:off x="7764534" y="2752056"/>
                <a:ext cx="1785893" cy="892510"/>
              </a:xfrm>
              <a:custGeom>
                <a:avLst/>
                <a:gdLst>
                  <a:gd name="connsiteX0" fmla="*/ 0 w 2307304"/>
                  <a:gd name="connsiteY0" fmla="*/ 1153652 h 2307304"/>
                  <a:gd name="connsiteX1" fmla="*/ 1153652 w 2307304"/>
                  <a:gd name="connsiteY1" fmla="*/ 0 h 2307304"/>
                  <a:gd name="connsiteX2" fmla="*/ 2307304 w 2307304"/>
                  <a:gd name="connsiteY2" fmla="*/ 1153652 h 2307304"/>
                  <a:gd name="connsiteX3" fmla="*/ 1153652 w 2307304"/>
                  <a:gd name="connsiteY3" fmla="*/ 2307304 h 2307304"/>
                  <a:gd name="connsiteX4" fmla="*/ 0 w 2307304"/>
                  <a:gd name="connsiteY4" fmla="*/ 1153652 h 2307304"/>
                  <a:gd name="connsiteX0-1" fmla="*/ 2307304 w 2398744"/>
                  <a:gd name="connsiteY0-2" fmla="*/ 1153652 h 2307304"/>
                  <a:gd name="connsiteX1-3" fmla="*/ 1153652 w 2398744"/>
                  <a:gd name="connsiteY1-4" fmla="*/ 2307304 h 2307304"/>
                  <a:gd name="connsiteX2-5" fmla="*/ 0 w 2398744"/>
                  <a:gd name="connsiteY2-6" fmla="*/ 1153652 h 2307304"/>
                  <a:gd name="connsiteX3-7" fmla="*/ 1153652 w 2398744"/>
                  <a:gd name="connsiteY3-8" fmla="*/ 0 h 2307304"/>
                  <a:gd name="connsiteX4-9" fmla="*/ 2398744 w 2398744"/>
                  <a:gd name="connsiteY4-10" fmla="*/ 1245092 h 2307304"/>
                  <a:gd name="connsiteX0-11" fmla="*/ 2307304 w 2307304"/>
                  <a:gd name="connsiteY0-12" fmla="*/ 1153652 h 2307304"/>
                  <a:gd name="connsiteX1-13" fmla="*/ 1153652 w 2307304"/>
                  <a:gd name="connsiteY1-14" fmla="*/ 2307304 h 2307304"/>
                  <a:gd name="connsiteX2-15" fmla="*/ 0 w 2307304"/>
                  <a:gd name="connsiteY2-16" fmla="*/ 1153652 h 2307304"/>
                  <a:gd name="connsiteX3-17" fmla="*/ 1153652 w 2307304"/>
                  <a:gd name="connsiteY3-18" fmla="*/ 0 h 2307304"/>
                  <a:gd name="connsiteX0-19" fmla="*/ 2307304 w 2307304"/>
                  <a:gd name="connsiteY0-20" fmla="*/ 0 h 1153652"/>
                  <a:gd name="connsiteX1-21" fmla="*/ 1153652 w 2307304"/>
                  <a:gd name="connsiteY1-22" fmla="*/ 1153652 h 1153652"/>
                  <a:gd name="connsiteX2-23" fmla="*/ 0 w 2307304"/>
                  <a:gd name="connsiteY2-24" fmla="*/ 0 h 1153652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</a:cxnLst>
                <a:rect l="l" t="t" r="r" b="b"/>
                <a:pathLst>
                  <a:path w="2307304" h="1153652">
                    <a:moveTo>
                      <a:pt x="2307304" y="0"/>
                    </a:moveTo>
                    <a:cubicBezTo>
                      <a:pt x="2307304" y="637144"/>
                      <a:pt x="1790796" y="1153652"/>
                      <a:pt x="1153652" y="1153652"/>
                    </a:cubicBezTo>
                    <a:cubicBezTo>
                      <a:pt x="516508" y="1153652"/>
                      <a:pt x="0" y="637144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 dirty="0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cxnSp>
            <p:nvCxnSpPr>
              <p:cNvPr id="41" name="直接连接符 40"/>
              <p:cNvCxnSpPr/>
              <p:nvPr/>
            </p:nvCxnSpPr>
            <p:spPr>
              <a:xfrm>
                <a:off x="9552016" y="3641390"/>
                <a:ext cx="1128684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headEnd type="none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>
              <a:xfrm>
                <a:off x="1278168" y="3642979"/>
                <a:ext cx="1128684" cy="0"/>
              </a:xfrm>
              <a:prstGeom prst="line">
                <a:avLst/>
              </a:prstGeom>
              <a:ln w="9525">
                <a:solidFill>
                  <a:schemeClr val="tx1">
                    <a:lumMod val="50000"/>
                    <a:lumOff val="50000"/>
                  </a:schemeClr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组合 24"/>
            <p:cNvGrpSpPr/>
            <p:nvPr/>
          </p:nvGrpSpPr>
          <p:grpSpPr>
            <a:xfrm>
              <a:off x="1999647" y="3520931"/>
              <a:ext cx="1997013" cy="1997011"/>
              <a:chOff x="2389188" y="2700655"/>
              <a:chExt cx="1815465" cy="1815465"/>
            </a:xfrm>
          </p:grpSpPr>
          <p:sp>
            <p:nvSpPr>
              <p:cNvPr id="35" name="矩形 34"/>
              <p:cNvSpPr/>
              <p:nvPr/>
            </p:nvSpPr>
            <p:spPr>
              <a:xfrm rot="16200000">
                <a:off x="2389188" y="2700655"/>
                <a:ext cx="1815465" cy="18154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1913" tIns="60956" rIns="121913" bIns="60956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6" name="空心弧 35"/>
              <p:cNvSpPr/>
              <p:nvPr/>
            </p:nvSpPr>
            <p:spPr>
              <a:xfrm rot="19800000">
                <a:off x="2398394" y="2704383"/>
                <a:ext cx="1797050" cy="1797050"/>
              </a:xfrm>
              <a:prstGeom prst="blockArc">
                <a:avLst>
                  <a:gd name="adj1" fmla="val 10782304"/>
                  <a:gd name="adj2" fmla="val 12569082"/>
                  <a:gd name="adj3" fmla="val 2151"/>
                </a:avLst>
              </a:prstGeom>
              <a:solidFill>
                <a:srgbClr val="5FC8D3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6" name="组合 25"/>
            <p:cNvGrpSpPr/>
            <p:nvPr/>
          </p:nvGrpSpPr>
          <p:grpSpPr>
            <a:xfrm>
              <a:off x="3984039" y="3509755"/>
              <a:ext cx="1997013" cy="1997012"/>
              <a:chOff x="4166508" y="2732405"/>
              <a:chExt cx="1815465" cy="1815465"/>
            </a:xfrm>
          </p:grpSpPr>
          <p:sp>
            <p:nvSpPr>
              <p:cNvPr id="33" name="矩形 32"/>
              <p:cNvSpPr/>
              <p:nvPr/>
            </p:nvSpPr>
            <p:spPr>
              <a:xfrm rot="16200000">
                <a:off x="4166508" y="2732405"/>
                <a:ext cx="1815465" cy="18154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1913" tIns="60956" rIns="121913" bIns="60956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4" name="空心弧 33"/>
              <p:cNvSpPr/>
              <p:nvPr/>
            </p:nvSpPr>
            <p:spPr>
              <a:xfrm>
                <a:off x="4178300" y="2746375"/>
                <a:ext cx="1797050" cy="1797050"/>
              </a:xfrm>
              <a:prstGeom prst="blockArc">
                <a:avLst>
                  <a:gd name="adj1" fmla="val 10861918"/>
                  <a:gd name="adj2" fmla="val 12575204"/>
                  <a:gd name="adj3" fmla="val 2129"/>
                </a:avLst>
              </a:prstGeom>
              <a:solidFill>
                <a:srgbClr val="ADB968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7" name="组合 26"/>
            <p:cNvGrpSpPr/>
            <p:nvPr/>
          </p:nvGrpSpPr>
          <p:grpSpPr>
            <a:xfrm>
              <a:off x="5973764" y="3518136"/>
              <a:ext cx="1997013" cy="1997012"/>
              <a:chOff x="5975350" y="2740024"/>
              <a:chExt cx="1815465" cy="1815465"/>
            </a:xfrm>
          </p:grpSpPr>
          <p:sp>
            <p:nvSpPr>
              <p:cNvPr id="31" name="矩形 30"/>
              <p:cNvSpPr/>
              <p:nvPr/>
            </p:nvSpPr>
            <p:spPr>
              <a:xfrm rot="14400000">
                <a:off x="5975350" y="2740024"/>
                <a:ext cx="1815465" cy="18154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1913" tIns="60956" rIns="121913" bIns="60956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2" name="空心弧 31"/>
              <p:cNvSpPr/>
              <p:nvPr/>
            </p:nvSpPr>
            <p:spPr>
              <a:xfrm rot="19800000">
                <a:off x="5983288" y="2751138"/>
                <a:ext cx="1797050" cy="1797050"/>
              </a:xfrm>
              <a:prstGeom prst="blockArc">
                <a:avLst>
                  <a:gd name="adj1" fmla="val 10800000"/>
                  <a:gd name="adj2" fmla="val 12569082"/>
                  <a:gd name="adj3" fmla="val 2151"/>
                </a:avLst>
              </a:prstGeom>
              <a:solidFill>
                <a:srgbClr val="5FC8D3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8" name="组合 27"/>
            <p:cNvGrpSpPr/>
            <p:nvPr/>
          </p:nvGrpSpPr>
          <p:grpSpPr>
            <a:xfrm>
              <a:off x="7930612" y="3516740"/>
              <a:ext cx="1997013" cy="1997012"/>
              <a:chOff x="7754303" y="2738755"/>
              <a:chExt cx="1815465" cy="1815465"/>
            </a:xfrm>
          </p:grpSpPr>
          <p:sp>
            <p:nvSpPr>
              <p:cNvPr id="29" name="矩形 28"/>
              <p:cNvSpPr/>
              <p:nvPr/>
            </p:nvSpPr>
            <p:spPr>
              <a:xfrm rot="10800000">
                <a:off x="7754303" y="2738755"/>
                <a:ext cx="1815465" cy="1815465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21913" tIns="60956" rIns="121913" bIns="60956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0" name="空心弧 29"/>
              <p:cNvSpPr/>
              <p:nvPr/>
            </p:nvSpPr>
            <p:spPr>
              <a:xfrm>
                <a:off x="7759700" y="2746375"/>
                <a:ext cx="1797050" cy="1797050"/>
              </a:xfrm>
              <a:prstGeom prst="blockArc">
                <a:avLst>
                  <a:gd name="adj1" fmla="val 10861918"/>
                  <a:gd name="adj2" fmla="val 12575204"/>
                  <a:gd name="adj3" fmla="val 2129"/>
                </a:avLst>
              </a:prstGeom>
              <a:solidFill>
                <a:srgbClr val="ADB968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 sz="1705">
                  <a:solidFill>
                    <a:prstClr val="white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43" name="组合 42"/>
          <p:cNvGrpSpPr/>
          <p:nvPr/>
        </p:nvGrpSpPr>
        <p:grpSpPr>
          <a:xfrm>
            <a:off x="4361296" y="3045479"/>
            <a:ext cx="1552739" cy="1552741"/>
            <a:chOff x="4248468" y="3748642"/>
            <a:chExt cx="1500029" cy="1500029"/>
          </a:xfrm>
        </p:grpSpPr>
        <p:sp>
          <p:nvSpPr>
            <p:cNvPr id="44" name="椭圆 43"/>
            <p:cNvSpPr/>
            <p:nvPr/>
          </p:nvSpPr>
          <p:spPr>
            <a:xfrm>
              <a:off x="4248468" y="3748642"/>
              <a:ext cx="1500029" cy="1500029"/>
            </a:xfrm>
            <a:prstGeom prst="ellipse">
              <a:avLst/>
            </a:prstGeom>
            <a:solidFill>
              <a:srgbClr val="ADB968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705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4692956" y="4211422"/>
              <a:ext cx="663471" cy="603155"/>
              <a:chOff x="1725613" y="5659438"/>
              <a:chExt cx="498475" cy="498475"/>
            </a:xfrm>
            <a:noFill/>
          </p:grpSpPr>
          <p:sp>
            <p:nvSpPr>
              <p:cNvPr id="46" name="Freeform 564"/>
              <p:cNvSpPr/>
              <p:nvPr/>
            </p:nvSpPr>
            <p:spPr bwMode="auto">
              <a:xfrm>
                <a:off x="2132013" y="5659438"/>
                <a:ext cx="92075" cy="104775"/>
              </a:xfrm>
              <a:custGeom>
                <a:avLst/>
                <a:gdLst>
                  <a:gd name="T0" fmla="*/ 2147483646 w 40"/>
                  <a:gd name="T1" fmla="*/ 2147483646 h 45"/>
                  <a:gd name="T2" fmla="*/ 2147483646 w 40"/>
                  <a:gd name="T3" fmla="*/ 2147483646 h 45"/>
                  <a:gd name="T4" fmla="*/ 2147483646 w 40"/>
                  <a:gd name="T5" fmla="*/ 2147483646 h 45"/>
                  <a:gd name="T6" fmla="*/ 2147483646 w 40"/>
                  <a:gd name="T7" fmla="*/ 2147483646 h 45"/>
                  <a:gd name="T8" fmla="*/ 2147483646 w 40"/>
                  <a:gd name="T9" fmla="*/ 2147483646 h 45"/>
                  <a:gd name="T10" fmla="*/ 2147483646 w 40"/>
                  <a:gd name="T11" fmla="*/ 2147483646 h 45"/>
                  <a:gd name="T12" fmla="*/ 2147483646 w 40"/>
                  <a:gd name="T13" fmla="*/ 2147483646 h 45"/>
                  <a:gd name="T14" fmla="*/ 2147483646 w 40"/>
                  <a:gd name="T15" fmla="*/ 2147483646 h 45"/>
                  <a:gd name="T16" fmla="*/ 2147483646 w 40"/>
                  <a:gd name="T17" fmla="*/ 2147483646 h 45"/>
                  <a:gd name="T18" fmla="*/ 2147483646 w 40"/>
                  <a:gd name="T19" fmla="*/ 2147483646 h 45"/>
                  <a:gd name="T20" fmla="*/ 0 w 40"/>
                  <a:gd name="T21" fmla="*/ 2147483646 h 45"/>
                  <a:gd name="T22" fmla="*/ 2147483646 w 40"/>
                  <a:gd name="T23" fmla="*/ 0 h 45"/>
                  <a:gd name="T24" fmla="*/ 2147483646 w 40"/>
                  <a:gd name="T25" fmla="*/ 0 h 45"/>
                  <a:gd name="T26" fmla="*/ 2147483646 w 40"/>
                  <a:gd name="T27" fmla="*/ 0 h 45"/>
                  <a:gd name="T28" fmla="*/ 2147483646 w 40"/>
                  <a:gd name="T29" fmla="*/ 0 h 45"/>
                  <a:gd name="T30" fmla="*/ 2147483646 w 40"/>
                  <a:gd name="T31" fmla="*/ 0 h 45"/>
                  <a:gd name="T32" fmla="*/ 2147483646 w 40"/>
                  <a:gd name="T33" fmla="*/ 0 h 45"/>
                  <a:gd name="T34" fmla="*/ 2147483646 w 40"/>
                  <a:gd name="T35" fmla="*/ 2147483646 h 45"/>
                  <a:gd name="T36" fmla="*/ 2147483646 w 40"/>
                  <a:gd name="T37" fmla="*/ 2147483646 h 45"/>
                  <a:gd name="T38" fmla="*/ 2147483646 w 40"/>
                  <a:gd name="T39" fmla="*/ 2147483646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45">
                    <a:moveTo>
                      <a:pt x="40" y="40"/>
                    </a:moveTo>
                    <a:cubicBezTo>
                      <a:pt x="40" y="43"/>
                      <a:pt x="38" y="45"/>
                      <a:pt x="35" y="45"/>
                    </a:cubicBezTo>
                    <a:cubicBezTo>
                      <a:pt x="32" y="45"/>
                      <a:pt x="30" y="43"/>
                      <a:pt x="30" y="40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14"/>
                      <a:pt x="25" y="10"/>
                      <a:pt x="2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0" y="7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33" y="0"/>
                      <a:pt x="40" y="6"/>
                      <a:pt x="40" y="15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40"/>
                      <a:pt x="40" y="40"/>
                      <a:pt x="40" y="4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7" name="Rectangle 565"/>
              <p:cNvSpPr>
                <a:spLocks noChangeArrowheads="1"/>
              </p:cNvSpPr>
              <p:nvPr/>
            </p:nvSpPr>
            <p:spPr bwMode="auto">
              <a:xfrm>
                <a:off x="2132013" y="5764213"/>
                <a:ext cx="22225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" name="Rectangle 566"/>
              <p:cNvSpPr>
                <a:spLocks noChangeArrowheads="1"/>
              </p:cNvSpPr>
              <p:nvPr/>
            </p:nvSpPr>
            <p:spPr bwMode="auto">
              <a:xfrm>
                <a:off x="2097088" y="5764213"/>
                <a:ext cx="11112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" name="Rectangle 567"/>
              <p:cNvSpPr>
                <a:spLocks noChangeArrowheads="1"/>
              </p:cNvSpPr>
              <p:nvPr/>
            </p:nvSpPr>
            <p:spPr bwMode="auto">
              <a:xfrm>
                <a:off x="2051050" y="5764213"/>
                <a:ext cx="11113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0" name="Rectangle 568"/>
              <p:cNvSpPr>
                <a:spLocks noChangeArrowheads="1"/>
              </p:cNvSpPr>
              <p:nvPr/>
            </p:nvSpPr>
            <p:spPr bwMode="auto">
              <a:xfrm>
                <a:off x="2001838" y="5764213"/>
                <a:ext cx="25400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1" name="Rectangle 569"/>
              <p:cNvSpPr>
                <a:spLocks noChangeArrowheads="1"/>
              </p:cNvSpPr>
              <p:nvPr/>
            </p:nvSpPr>
            <p:spPr bwMode="auto">
              <a:xfrm>
                <a:off x="1920875" y="5764213"/>
                <a:ext cx="38100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2" name="Rectangle 570"/>
              <p:cNvSpPr>
                <a:spLocks noChangeArrowheads="1"/>
              </p:cNvSpPr>
              <p:nvPr/>
            </p:nvSpPr>
            <p:spPr bwMode="auto">
              <a:xfrm>
                <a:off x="1885950" y="5764213"/>
                <a:ext cx="12700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3" name="Rectangle 571"/>
              <p:cNvSpPr>
                <a:spLocks noChangeArrowheads="1"/>
              </p:cNvSpPr>
              <p:nvPr/>
            </p:nvSpPr>
            <p:spPr bwMode="auto">
              <a:xfrm>
                <a:off x="1839913" y="5764213"/>
                <a:ext cx="12700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" name="Freeform 572"/>
              <p:cNvSpPr/>
              <p:nvPr/>
            </p:nvSpPr>
            <p:spPr bwMode="auto">
              <a:xfrm>
                <a:off x="1725613" y="5659438"/>
                <a:ext cx="92075" cy="104775"/>
              </a:xfrm>
              <a:custGeom>
                <a:avLst/>
                <a:gdLst>
                  <a:gd name="T0" fmla="*/ 2147483646 w 40"/>
                  <a:gd name="T1" fmla="*/ 2147483646 h 45"/>
                  <a:gd name="T2" fmla="*/ 2147483646 w 40"/>
                  <a:gd name="T3" fmla="*/ 2147483646 h 45"/>
                  <a:gd name="T4" fmla="*/ 2147483646 w 40"/>
                  <a:gd name="T5" fmla="*/ 2147483646 h 45"/>
                  <a:gd name="T6" fmla="*/ 2147483646 w 40"/>
                  <a:gd name="T7" fmla="*/ 2147483646 h 45"/>
                  <a:gd name="T8" fmla="*/ 2147483646 w 40"/>
                  <a:gd name="T9" fmla="*/ 2147483646 h 45"/>
                  <a:gd name="T10" fmla="*/ 2147483646 w 40"/>
                  <a:gd name="T11" fmla="*/ 2147483646 h 45"/>
                  <a:gd name="T12" fmla="*/ 2147483646 w 40"/>
                  <a:gd name="T13" fmla="*/ 2147483646 h 45"/>
                  <a:gd name="T14" fmla="*/ 2147483646 w 40"/>
                  <a:gd name="T15" fmla="*/ 2147483646 h 45"/>
                  <a:gd name="T16" fmla="*/ 2147483646 w 40"/>
                  <a:gd name="T17" fmla="*/ 2147483646 h 45"/>
                  <a:gd name="T18" fmla="*/ 0 w 40"/>
                  <a:gd name="T19" fmla="*/ 2147483646 h 45"/>
                  <a:gd name="T20" fmla="*/ 0 w 40"/>
                  <a:gd name="T21" fmla="*/ 2147483646 h 45"/>
                  <a:gd name="T22" fmla="*/ 0 w 40"/>
                  <a:gd name="T23" fmla="*/ 2147483646 h 45"/>
                  <a:gd name="T24" fmla="*/ 2147483646 w 40"/>
                  <a:gd name="T25" fmla="*/ 0 h 45"/>
                  <a:gd name="T26" fmla="*/ 2147483646 w 40"/>
                  <a:gd name="T27" fmla="*/ 0 h 45"/>
                  <a:gd name="T28" fmla="*/ 2147483646 w 40"/>
                  <a:gd name="T29" fmla="*/ 0 h 45"/>
                  <a:gd name="T30" fmla="*/ 2147483646 w 40"/>
                  <a:gd name="T31" fmla="*/ 0 h 45"/>
                  <a:gd name="T32" fmla="*/ 2147483646 w 40"/>
                  <a:gd name="T33" fmla="*/ 0 h 45"/>
                  <a:gd name="T34" fmla="*/ 2147483646 w 40"/>
                  <a:gd name="T35" fmla="*/ 0 h 45"/>
                  <a:gd name="T36" fmla="*/ 2147483646 w 40"/>
                  <a:gd name="T37" fmla="*/ 2147483646 h 45"/>
                  <a:gd name="T38" fmla="*/ 2147483646 w 40"/>
                  <a:gd name="T39" fmla="*/ 2147483646 h 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45">
                    <a:moveTo>
                      <a:pt x="35" y="10"/>
                    </a:moveTo>
                    <a:cubicBezTo>
                      <a:pt x="35" y="10"/>
                      <a:pt x="35" y="10"/>
                      <a:pt x="35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5" y="10"/>
                      <a:pt x="10" y="14"/>
                      <a:pt x="10" y="2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3"/>
                      <a:pt x="8" y="45"/>
                      <a:pt x="5" y="45"/>
                    </a:cubicBezTo>
                    <a:cubicBezTo>
                      <a:pt x="2" y="45"/>
                      <a:pt x="0" y="43"/>
                      <a:pt x="0" y="40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6"/>
                      <a:pt x="7" y="0"/>
                      <a:pt x="15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8" y="0"/>
                      <a:pt x="40" y="2"/>
                      <a:pt x="40" y="5"/>
                    </a:cubicBezTo>
                    <a:cubicBezTo>
                      <a:pt x="40" y="7"/>
                      <a:pt x="38" y="10"/>
                      <a:pt x="35" y="1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" name="Rectangle 573"/>
              <p:cNvSpPr>
                <a:spLocks noChangeArrowheads="1"/>
              </p:cNvSpPr>
              <p:nvPr/>
            </p:nvSpPr>
            <p:spPr bwMode="auto">
              <a:xfrm>
                <a:off x="1793875" y="5764213"/>
                <a:ext cx="23813" cy="173037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" name="Rectangle 574"/>
              <p:cNvSpPr>
                <a:spLocks noChangeArrowheads="1"/>
              </p:cNvSpPr>
              <p:nvPr/>
            </p:nvSpPr>
            <p:spPr bwMode="auto">
              <a:xfrm>
                <a:off x="1793875" y="5937250"/>
                <a:ext cx="23813" cy="114300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" name="Freeform 575"/>
              <p:cNvSpPr/>
              <p:nvPr/>
            </p:nvSpPr>
            <p:spPr bwMode="auto">
              <a:xfrm>
                <a:off x="1725613" y="6051550"/>
                <a:ext cx="92075" cy="106363"/>
              </a:xfrm>
              <a:custGeom>
                <a:avLst/>
                <a:gdLst>
                  <a:gd name="T0" fmla="*/ 0 w 40"/>
                  <a:gd name="T1" fmla="*/ 2147483646 h 46"/>
                  <a:gd name="T2" fmla="*/ 2147483646 w 40"/>
                  <a:gd name="T3" fmla="*/ 0 h 46"/>
                  <a:gd name="T4" fmla="*/ 2147483646 w 40"/>
                  <a:gd name="T5" fmla="*/ 2147483646 h 46"/>
                  <a:gd name="T6" fmla="*/ 2147483646 w 40"/>
                  <a:gd name="T7" fmla="*/ 2147483646 h 46"/>
                  <a:gd name="T8" fmla="*/ 2147483646 w 40"/>
                  <a:gd name="T9" fmla="*/ 2147483646 h 46"/>
                  <a:gd name="T10" fmla="*/ 2147483646 w 40"/>
                  <a:gd name="T11" fmla="*/ 2147483646 h 46"/>
                  <a:gd name="T12" fmla="*/ 2147483646 w 40"/>
                  <a:gd name="T13" fmla="*/ 2147483646 h 46"/>
                  <a:gd name="T14" fmla="*/ 2147483646 w 40"/>
                  <a:gd name="T15" fmla="*/ 2147483646 h 46"/>
                  <a:gd name="T16" fmla="*/ 2147483646 w 40"/>
                  <a:gd name="T17" fmla="*/ 2147483646 h 46"/>
                  <a:gd name="T18" fmla="*/ 2147483646 w 40"/>
                  <a:gd name="T19" fmla="*/ 2147483646 h 46"/>
                  <a:gd name="T20" fmla="*/ 2147483646 w 40"/>
                  <a:gd name="T21" fmla="*/ 2147483646 h 46"/>
                  <a:gd name="T22" fmla="*/ 2147483646 w 40"/>
                  <a:gd name="T23" fmla="*/ 2147483646 h 46"/>
                  <a:gd name="T24" fmla="*/ 2147483646 w 40"/>
                  <a:gd name="T25" fmla="*/ 2147483646 h 46"/>
                  <a:gd name="T26" fmla="*/ 2147483646 w 40"/>
                  <a:gd name="T27" fmla="*/ 2147483646 h 46"/>
                  <a:gd name="T28" fmla="*/ 2147483646 w 40"/>
                  <a:gd name="T29" fmla="*/ 2147483646 h 46"/>
                  <a:gd name="T30" fmla="*/ 2147483646 w 40"/>
                  <a:gd name="T31" fmla="*/ 2147483646 h 46"/>
                  <a:gd name="T32" fmla="*/ 0 w 40"/>
                  <a:gd name="T33" fmla="*/ 2147483646 h 46"/>
                  <a:gd name="T34" fmla="*/ 0 w 40"/>
                  <a:gd name="T35" fmla="*/ 2147483646 h 46"/>
                  <a:gd name="T36" fmla="*/ 0 w 40"/>
                  <a:gd name="T37" fmla="*/ 2147483646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46">
                    <a:moveTo>
                      <a:pt x="0" y="5"/>
                    </a:moveTo>
                    <a:cubicBezTo>
                      <a:pt x="0" y="3"/>
                      <a:pt x="2" y="0"/>
                      <a:pt x="5" y="0"/>
                    </a:cubicBezTo>
                    <a:cubicBezTo>
                      <a:pt x="8" y="0"/>
                      <a:pt x="10" y="3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31"/>
                      <a:pt x="14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38" y="35"/>
                      <a:pt x="40" y="38"/>
                      <a:pt x="40" y="40"/>
                    </a:cubicBezTo>
                    <a:cubicBezTo>
                      <a:pt x="40" y="43"/>
                      <a:pt x="38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7" y="46"/>
                      <a:pt x="0" y="39"/>
                      <a:pt x="0" y="3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" name="Rectangle 576"/>
              <p:cNvSpPr>
                <a:spLocks noChangeArrowheads="1"/>
              </p:cNvSpPr>
              <p:nvPr/>
            </p:nvSpPr>
            <p:spPr bwMode="auto">
              <a:xfrm>
                <a:off x="1839913" y="5937250"/>
                <a:ext cx="12700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" name="Rectangle 577"/>
              <p:cNvSpPr>
                <a:spLocks noChangeArrowheads="1"/>
              </p:cNvSpPr>
              <p:nvPr/>
            </p:nvSpPr>
            <p:spPr bwMode="auto">
              <a:xfrm>
                <a:off x="1839913" y="6029325"/>
                <a:ext cx="23812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0" name="Rectangle 578"/>
              <p:cNvSpPr>
                <a:spLocks noChangeArrowheads="1"/>
              </p:cNvSpPr>
              <p:nvPr/>
            </p:nvSpPr>
            <p:spPr bwMode="auto">
              <a:xfrm>
                <a:off x="1885950" y="5937250"/>
                <a:ext cx="12700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" name="Rectangle 579"/>
              <p:cNvSpPr>
                <a:spLocks noChangeArrowheads="1"/>
              </p:cNvSpPr>
              <p:nvPr/>
            </p:nvSpPr>
            <p:spPr bwMode="auto">
              <a:xfrm>
                <a:off x="1885950" y="6029325"/>
                <a:ext cx="23813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" name="Rectangle 580"/>
              <p:cNvSpPr>
                <a:spLocks noChangeArrowheads="1"/>
              </p:cNvSpPr>
              <p:nvPr/>
            </p:nvSpPr>
            <p:spPr bwMode="auto">
              <a:xfrm>
                <a:off x="1920875" y="5937250"/>
                <a:ext cx="38100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" name="Rectangle 581"/>
              <p:cNvSpPr>
                <a:spLocks noChangeArrowheads="1"/>
              </p:cNvSpPr>
              <p:nvPr/>
            </p:nvSpPr>
            <p:spPr bwMode="auto">
              <a:xfrm>
                <a:off x="1933575" y="6029325"/>
                <a:ext cx="22225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4" name="Rectangle 582"/>
              <p:cNvSpPr>
                <a:spLocks noChangeArrowheads="1"/>
              </p:cNvSpPr>
              <p:nvPr/>
            </p:nvSpPr>
            <p:spPr bwMode="auto">
              <a:xfrm>
                <a:off x="2001838" y="5937250"/>
                <a:ext cx="25400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5" name="Rectangle 583"/>
              <p:cNvSpPr>
                <a:spLocks noChangeArrowheads="1"/>
              </p:cNvSpPr>
              <p:nvPr/>
            </p:nvSpPr>
            <p:spPr bwMode="auto">
              <a:xfrm>
                <a:off x="1979613" y="6029325"/>
                <a:ext cx="22225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6" name="Rectangle 584"/>
              <p:cNvSpPr>
                <a:spLocks noChangeArrowheads="1"/>
              </p:cNvSpPr>
              <p:nvPr/>
            </p:nvSpPr>
            <p:spPr bwMode="auto">
              <a:xfrm>
                <a:off x="2051050" y="5937250"/>
                <a:ext cx="11113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7" name="Rectangle 585"/>
              <p:cNvSpPr>
                <a:spLocks noChangeArrowheads="1"/>
              </p:cNvSpPr>
              <p:nvPr/>
            </p:nvSpPr>
            <p:spPr bwMode="auto">
              <a:xfrm>
                <a:off x="2038350" y="6029325"/>
                <a:ext cx="23813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8" name="Rectangle 586"/>
              <p:cNvSpPr>
                <a:spLocks noChangeArrowheads="1"/>
              </p:cNvSpPr>
              <p:nvPr/>
            </p:nvSpPr>
            <p:spPr bwMode="auto">
              <a:xfrm>
                <a:off x="2097088" y="5937250"/>
                <a:ext cx="11112" cy="68263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9" name="Rectangle 587"/>
              <p:cNvSpPr>
                <a:spLocks noChangeArrowheads="1"/>
              </p:cNvSpPr>
              <p:nvPr/>
            </p:nvSpPr>
            <p:spPr bwMode="auto">
              <a:xfrm>
                <a:off x="2085975" y="6029325"/>
                <a:ext cx="22225" cy="22225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70" name="Rectangle 588"/>
              <p:cNvSpPr>
                <a:spLocks noChangeArrowheads="1"/>
              </p:cNvSpPr>
              <p:nvPr/>
            </p:nvSpPr>
            <p:spPr bwMode="auto">
              <a:xfrm>
                <a:off x="2132013" y="5937250"/>
                <a:ext cx="22225" cy="114300"/>
              </a:xfrm>
              <a:prstGeom prst="rect">
                <a:avLst/>
              </a:prstGeom>
              <a:grpFill/>
              <a:ln w="9525">
                <a:solidFill>
                  <a:schemeClr val="bg1"/>
                </a:solidFill>
                <a:miter lim="800000"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71" name="Freeform 589"/>
              <p:cNvSpPr/>
              <p:nvPr/>
            </p:nvSpPr>
            <p:spPr bwMode="auto">
              <a:xfrm>
                <a:off x="2132013" y="6051550"/>
                <a:ext cx="92075" cy="106363"/>
              </a:xfrm>
              <a:custGeom>
                <a:avLst/>
                <a:gdLst>
                  <a:gd name="T0" fmla="*/ 2147483646 w 40"/>
                  <a:gd name="T1" fmla="*/ 2147483646 h 46"/>
                  <a:gd name="T2" fmla="*/ 2147483646 w 40"/>
                  <a:gd name="T3" fmla="*/ 2147483646 h 46"/>
                  <a:gd name="T4" fmla="*/ 2147483646 w 40"/>
                  <a:gd name="T5" fmla="*/ 2147483646 h 46"/>
                  <a:gd name="T6" fmla="*/ 2147483646 w 40"/>
                  <a:gd name="T7" fmla="*/ 2147483646 h 46"/>
                  <a:gd name="T8" fmla="*/ 2147483646 w 40"/>
                  <a:gd name="T9" fmla="*/ 2147483646 h 46"/>
                  <a:gd name="T10" fmla="*/ 2147483646 w 40"/>
                  <a:gd name="T11" fmla="*/ 2147483646 h 46"/>
                  <a:gd name="T12" fmla="*/ 2147483646 w 40"/>
                  <a:gd name="T13" fmla="*/ 2147483646 h 46"/>
                  <a:gd name="T14" fmla="*/ 2147483646 w 40"/>
                  <a:gd name="T15" fmla="*/ 2147483646 h 46"/>
                  <a:gd name="T16" fmla="*/ 2147483646 w 40"/>
                  <a:gd name="T17" fmla="*/ 0 h 46"/>
                  <a:gd name="T18" fmla="*/ 2147483646 w 40"/>
                  <a:gd name="T19" fmla="*/ 2147483646 h 46"/>
                  <a:gd name="T20" fmla="*/ 2147483646 w 40"/>
                  <a:gd name="T21" fmla="*/ 2147483646 h 46"/>
                  <a:gd name="T22" fmla="*/ 2147483646 w 40"/>
                  <a:gd name="T23" fmla="*/ 2147483646 h 46"/>
                  <a:gd name="T24" fmla="*/ 2147483646 w 40"/>
                  <a:gd name="T25" fmla="*/ 2147483646 h 46"/>
                  <a:gd name="T26" fmla="*/ 2147483646 w 40"/>
                  <a:gd name="T27" fmla="*/ 2147483646 h 46"/>
                  <a:gd name="T28" fmla="*/ 2147483646 w 40"/>
                  <a:gd name="T29" fmla="*/ 2147483646 h 46"/>
                  <a:gd name="T30" fmla="*/ 2147483646 w 40"/>
                  <a:gd name="T31" fmla="*/ 2147483646 h 46"/>
                  <a:gd name="T32" fmla="*/ 2147483646 w 40"/>
                  <a:gd name="T33" fmla="*/ 2147483646 h 46"/>
                  <a:gd name="T34" fmla="*/ 0 w 40"/>
                  <a:gd name="T35" fmla="*/ 2147483646 h 46"/>
                  <a:gd name="T36" fmla="*/ 2147483646 w 40"/>
                  <a:gd name="T37" fmla="*/ 2147483646 h 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" h="46">
                    <a:moveTo>
                      <a:pt x="5" y="35"/>
                    </a:move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6" y="35"/>
                      <a:pt x="30" y="30"/>
                      <a:pt x="30" y="25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3"/>
                      <a:pt x="32" y="0"/>
                      <a:pt x="35" y="0"/>
                    </a:cubicBezTo>
                    <a:cubicBezTo>
                      <a:pt x="38" y="0"/>
                      <a:pt x="40" y="3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40" y="39"/>
                      <a:pt x="33" y="46"/>
                      <a:pt x="25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2" y="45"/>
                      <a:pt x="0" y="43"/>
                      <a:pt x="0" y="40"/>
                    </a:cubicBezTo>
                    <a:cubicBezTo>
                      <a:pt x="0" y="38"/>
                      <a:pt x="2" y="35"/>
                      <a:pt x="5" y="35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</a:ln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2" name="组合 71"/>
          <p:cNvGrpSpPr/>
          <p:nvPr/>
        </p:nvGrpSpPr>
        <p:grpSpPr>
          <a:xfrm>
            <a:off x="2322309" y="3038248"/>
            <a:ext cx="1552739" cy="1552741"/>
            <a:chOff x="2278698" y="3741657"/>
            <a:chExt cx="1500029" cy="1500029"/>
          </a:xfrm>
        </p:grpSpPr>
        <p:sp>
          <p:nvSpPr>
            <p:cNvPr id="73" name="椭圆 72"/>
            <p:cNvSpPr/>
            <p:nvPr/>
          </p:nvSpPr>
          <p:spPr>
            <a:xfrm>
              <a:off x="2278698" y="3741657"/>
              <a:ext cx="1500029" cy="1500029"/>
            </a:xfrm>
            <a:prstGeom prst="ellipse">
              <a:avLst/>
            </a:prstGeom>
            <a:solidFill>
              <a:srgbClr val="5FC8D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6400" dirty="0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74" name="组合 73"/>
            <p:cNvGrpSpPr/>
            <p:nvPr/>
          </p:nvGrpSpPr>
          <p:grpSpPr>
            <a:xfrm>
              <a:off x="2662538" y="4134603"/>
              <a:ext cx="693436" cy="691515"/>
              <a:chOff x="2722713" y="3648225"/>
              <a:chExt cx="573087" cy="571500"/>
            </a:xfrm>
          </p:grpSpPr>
          <p:sp>
            <p:nvSpPr>
              <p:cNvPr id="75" name="Freeform 178"/>
              <p:cNvSpPr/>
              <p:nvPr/>
            </p:nvSpPr>
            <p:spPr bwMode="auto">
              <a:xfrm>
                <a:off x="2722713" y="3648225"/>
                <a:ext cx="573087" cy="571500"/>
              </a:xfrm>
              <a:custGeom>
                <a:avLst/>
                <a:gdLst>
                  <a:gd name="T0" fmla="*/ 2147483646 w 248"/>
                  <a:gd name="T1" fmla="*/ 0 h 248"/>
                  <a:gd name="T2" fmla="*/ 2147483646 w 248"/>
                  <a:gd name="T3" fmla="*/ 2147483646 h 248"/>
                  <a:gd name="T4" fmla="*/ 2147483646 w 248"/>
                  <a:gd name="T5" fmla="*/ 2147483646 h 248"/>
                  <a:gd name="T6" fmla="*/ 2147483646 w 248"/>
                  <a:gd name="T7" fmla="*/ 2147483646 h 248"/>
                  <a:gd name="T8" fmla="*/ 2147483646 w 248"/>
                  <a:gd name="T9" fmla="*/ 2147483646 h 248"/>
                  <a:gd name="T10" fmla="*/ 2147483646 w 248"/>
                  <a:gd name="T11" fmla="*/ 2147483646 h 248"/>
                  <a:gd name="T12" fmla="*/ 2147483646 w 248"/>
                  <a:gd name="T13" fmla="*/ 2147483646 h 248"/>
                  <a:gd name="T14" fmla="*/ 2147483646 w 248"/>
                  <a:gd name="T15" fmla="*/ 2147483646 h 248"/>
                  <a:gd name="T16" fmla="*/ 0 w 248"/>
                  <a:gd name="T17" fmla="*/ 2147483646 h 248"/>
                  <a:gd name="T18" fmla="*/ 2147483646 w 248"/>
                  <a:gd name="T19" fmla="*/ 2147483646 h 248"/>
                  <a:gd name="T20" fmla="*/ 2147483646 w 248"/>
                  <a:gd name="T21" fmla="*/ 2147483646 h 248"/>
                  <a:gd name="T22" fmla="*/ 2147483646 w 248"/>
                  <a:gd name="T23" fmla="*/ 2147483646 h 248"/>
                  <a:gd name="T24" fmla="*/ 2147483646 w 248"/>
                  <a:gd name="T25" fmla="*/ 2147483646 h 248"/>
                  <a:gd name="T26" fmla="*/ 2147483646 w 248"/>
                  <a:gd name="T27" fmla="*/ 2147483646 h 248"/>
                  <a:gd name="T28" fmla="*/ 2147483646 w 248"/>
                  <a:gd name="T29" fmla="*/ 2147483646 h 248"/>
                  <a:gd name="T30" fmla="*/ 2147483646 w 248"/>
                  <a:gd name="T31" fmla="*/ 2147483646 h 248"/>
                  <a:gd name="T32" fmla="*/ 2147483646 w 248"/>
                  <a:gd name="T33" fmla="*/ 2147483646 h 248"/>
                  <a:gd name="T34" fmla="*/ 2147483646 w 248"/>
                  <a:gd name="T35" fmla="*/ 2147483646 h 248"/>
                  <a:gd name="T36" fmla="*/ 2147483646 w 248"/>
                  <a:gd name="T37" fmla="*/ 2147483646 h 248"/>
                  <a:gd name="T38" fmla="*/ 2147483646 w 248"/>
                  <a:gd name="T39" fmla="*/ 2147483646 h 248"/>
                  <a:gd name="T40" fmla="*/ 2147483646 w 248"/>
                  <a:gd name="T41" fmla="*/ 2147483646 h 248"/>
                  <a:gd name="T42" fmla="*/ 2147483646 w 248"/>
                  <a:gd name="T43" fmla="*/ 2147483646 h 248"/>
                  <a:gd name="T44" fmla="*/ 2147483646 w 248"/>
                  <a:gd name="T45" fmla="*/ 2147483646 h 248"/>
                  <a:gd name="T46" fmla="*/ 2147483646 w 248"/>
                  <a:gd name="T47" fmla="*/ 2147483646 h 248"/>
                  <a:gd name="T48" fmla="*/ 2147483646 w 248"/>
                  <a:gd name="T49" fmla="*/ 2147483646 h 248"/>
                  <a:gd name="T50" fmla="*/ 2147483646 w 248"/>
                  <a:gd name="T51" fmla="*/ 2147483646 h 248"/>
                  <a:gd name="T52" fmla="*/ 2147483646 w 248"/>
                  <a:gd name="T53" fmla="*/ 2147483646 h 248"/>
                  <a:gd name="T54" fmla="*/ 2147483646 w 248"/>
                  <a:gd name="T55" fmla="*/ 2147483646 h 248"/>
                  <a:gd name="T56" fmla="*/ 2147483646 w 248"/>
                  <a:gd name="T57" fmla="*/ 2147483646 h 248"/>
                  <a:gd name="T58" fmla="*/ 2147483646 w 248"/>
                  <a:gd name="T59" fmla="*/ 2147483646 h 248"/>
                  <a:gd name="T60" fmla="*/ 2147483646 w 248"/>
                  <a:gd name="T61" fmla="*/ 2147483646 h 248"/>
                  <a:gd name="T62" fmla="*/ 2147483646 w 248"/>
                  <a:gd name="T63" fmla="*/ 2147483646 h 248"/>
                  <a:gd name="T64" fmla="*/ 2147483646 w 248"/>
                  <a:gd name="T65" fmla="*/ 0 h 2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48" h="248">
                    <a:moveTo>
                      <a:pt x="124" y="0"/>
                    </a:moveTo>
                    <a:cubicBezTo>
                      <a:pt x="112" y="0"/>
                      <a:pt x="112" y="0"/>
                      <a:pt x="112" y="0"/>
                    </a:cubicBezTo>
                    <a:cubicBezTo>
                      <a:pt x="105" y="0"/>
                      <a:pt x="100" y="5"/>
                      <a:pt x="100" y="12"/>
                    </a:cubicBezTo>
                    <a:cubicBezTo>
                      <a:pt x="100" y="27"/>
                      <a:pt x="100" y="27"/>
                      <a:pt x="100" y="27"/>
                    </a:cubicBezTo>
                    <a:cubicBezTo>
                      <a:pt x="100" y="33"/>
                      <a:pt x="97" y="37"/>
                      <a:pt x="92" y="39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79" y="43"/>
                      <a:pt x="74" y="42"/>
                      <a:pt x="71" y="39"/>
                    </a:cubicBezTo>
                    <a:cubicBezTo>
                      <a:pt x="60" y="28"/>
                      <a:pt x="60" y="28"/>
                      <a:pt x="60" y="28"/>
                    </a:cubicBezTo>
                    <a:cubicBezTo>
                      <a:pt x="56" y="24"/>
                      <a:pt x="48" y="24"/>
                      <a:pt x="44" y="28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4" y="48"/>
                      <a:pt x="24" y="56"/>
                      <a:pt x="28" y="60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42" y="74"/>
                      <a:pt x="43" y="79"/>
                      <a:pt x="42" y="83"/>
                    </a:cubicBezTo>
                    <a:cubicBezTo>
                      <a:pt x="39" y="92"/>
                      <a:pt x="39" y="92"/>
                      <a:pt x="39" y="92"/>
                    </a:cubicBezTo>
                    <a:cubicBezTo>
                      <a:pt x="37" y="97"/>
                      <a:pt x="33" y="100"/>
                      <a:pt x="27" y="100"/>
                    </a:cubicBezTo>
                    <a:cubicBezTo>
                      <a:pt x="12" y="100"/>
                      <a:pt x="12" y="100"/>
                      <a:pt x="12" y="100"/>
                    </a:cubicBezTo>
                    <a:cubicBezTo>
                      <a:pt x="5" y="100"/>
                      <a:pt x="0" y="105"/>
                      <a:pt x="0" y="112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3"/>
                      <a:pt x="5" y="148"/>
                      <a:pt x="12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33" y="148"/>
                      <a:pt x="37" y="151"/>
                      <a:pt x="39" y="156"/>
                    </a:cubicBezTo>
                    <a:cubicBezTo>
                      <a:pt x="42" y="165"/>
                      <a:pt x="42" y="165"/>
                      <a:pt x="42" y="165"/>
                    </a:cubicBezTo>
                    <a:cubicBezTo>
                      <a:pt x="43" y="169"/>
                      <a:pt x="42" y="174"/>
                      <a:pt x="39" y="177"/>
                    </a:cubicBezTo>
                    <a:cubicBezTo>
                      <a:pt x="28" y="188"/>
                      <a:pt x="28" y="188"/>
                      <a:pt x="28" y="188"/>
                    </a:cubicBezTo>
                    <a:cubicBezTo>
                      <a:pt x="24" y="192"/>
                      <a:pt x="24" y="200"/>
                      <a:pt x="28" y="204"/>
                    </a:cubicBezTo>
                    <a:cubicBezTo>
                      <a:pt x="44" y="220"/>
                      <a:pt x="44" y="220"/>
                      <a:pt x="44" y="220"/>
                    </a:cubicBezTo>
                    <a:cubicBezTo>
                      <a:pt x="48" y="224"/>
                      <a:pt x="56" y="224"/>
                      <a:pt x="60" y="220"/>
                    </a:cubicBezTo>
                    <a:cubicBezTo>
                      <a:pt x="71" y="209"/>
                      <a:pt x="71" y="209"/>
                      <a:pt x="71" y="209"/>
                    </a:cubicBezTo>
                    <a:cubicBezTo>
                      <a:pt x="74" y="206"/>
                      <a:pt x="79" y="205"/>
                      <a:pt x="83" y="206"/>
                    </a:cubicBezTo>
                    <a:cubicBezTo>
                      <a:pt x="92" y="209"/>
                      <a:pt x="92" y="209"/>
                      <a:pt x="92" y="209"/>
                    </a:cubicBezTo>
                    <a:cubicBezTo>
                      <a:pt x="97" y="211"/>
                      <a:pt x="100" y="215"/>
                      <a:pt x="100" y="221"/>
                    </a:cubicBezTo>
                    <a:cubicBezTo>
                      <a:pt x="100" y="236"/>
                      <a:pt x="100" y="236"/>
                      <a:pt x="100" y="236"/>
                    </a:cubicBezTo>
                    <a:cubicBezTo>
                      <a:pt x="100" y="243"/>
                      <a:pt x="105" y="248"/>
                      <a:pt x="112" y="248"/>
                    </a:cubicBezTo>
                    <a:cubicBezTo>
                      <a:pt x="124" y="248"/>
                      <a:pt x="124" y="248"/>
                      <a:pt x="124" y="248"/>
                    </a:cubicBezTo>
                    <a:cubicBezTo>
                      <a:pt x="136" y="248"/>
                      <a:pt x="136" y="248"/>
                      <a:pt x="136" y="248"/>
                    </a:cubicBezTo>
                    <a:cubicBezTo>
                      <a:pt x="143" y="248"/>
                      <a:pt x="148" y="243"/>
                      <a:pt x="148" y="236"/>
                    </a:cubicBezTo>
                    <a:cubicBezTo>
                      <a:pt x="148" y="221"/>
                      <a:pt x="148" y="221"/>
                      <a:pt x="148" y="221"/>
                    </a:cubicBezTo>
                    <a:cubicBezTo>
                      <a:pt x="148" y="215"/>
                      <a:pt x="151" y="211"/>
                      <a:pt x="156" y="209"/>
                    </a:cubicBezTo>
                    <a:cubicBezTo>
                      <a:pt x="165" y="206"/>
                      <a:pt x="165" y="206"/>
                      <a:pt x="165" y="206"/>
                    </a:cubicBezTo>
                    <a:cubicBezTo>
                      <a:pt x="169" y="205"/>
                      <a:pt x="174" y="206"/>
                      <a:pt x="177" y="209"/>
                    </a:cubicBezTo>
                    <a:cubicBezTo>
                      <a:pt x="188" y="220"/>
                      <a:pt x="188" y="220"/>
                      <a:pt x="188" y="220"/>
                    </a:cubicBezTo>
                    <a:cubicBezTo>
                      <a:pt x="192" y="224"/>
                      <a:pt x="200" y="224"/>
                      <a:pt x="204" y="220"/>
                    </a:cubicBezTo>
                    <a:cubicBezTo>
                      <a:pt x="220" y="204"/>
                      <a:pt x="220" y="204"/>
                      <a:pt x="220" y="204"/>
                    </a:cubicBezTo>
                    <a:cubicBezTo>
                      <a:pt x="224" y="200"/>
                      <a:pt x="224" y="192"/>
                      <a:pt x="220" y="188"/>
                    </a:cubicBezTo>
                    <a:cubicBezTo>
                      <a:pt x="209" y="177"/>
                      <a:pt x="209" y="177"/>
                      <a:pt x="209" y="177"/>
                    </a:cubicBezTo>
                    <a:cubicBezTo>
                      <a:pt x="206" y="174"/>
                      <a:pt x="205" y="169"/>
                      <a:pt x="206" y="165"/>
                    </a:cubicBezTo>
                    <a:cubicBezTo>
                      <a:pt x="209" y="156"/>
                      <a:pt x="209" y="156"/>
                      <a:pt x="209" y="156"/>
                    </a:cubicBezTo>
                    <a:cubicBezTo>
                      <a:pt x="211" y="151"/>
                      <a:pt x="215" y="148"/>
                      <a:pt x="221" y="148"/>
                    </a:cubicBezTo>
                    <a:cubicBezTo>
                      <a:pt x="236" y="148"/>
                      <a:pt x="236" y="148"/>
                      <a:pt x="236" y="148"/>
                    </a:cubicBezTo>
                    <a:cubicBezTo>
                      <a:pt x="243" y="148"/>
                      <a:pt x="248" y="143"/>
                      <a:pt x="248" y="136"/>
                    </a:cubicBezTo>
                    <a:cubicBezTo>
                      <a:pt x="248" y="112"/>
                      <a:pt x="248" y="112"/>
                      <a:pt x="248" y="112"/>
                    </a:cubicBezTo>
                    <a:cubicBezTo>
                      <a:pt x="248" y="105"/>
                      <a:pt x="243" y="100"/>
                      <a:pt x="236" y="100"/>
                    </a:cubicBezTo>
                    <a:cubicBezTo>
                      <a:pt x="221" y="100"/>
                      <a:pt x="221" y="100"/>
                      <a:pt x="221" y="100"/>
                    </a:cubicBezTo>
                    <a:cubicBezTo>
                      <a:pt x="215" y="100"/>
                      <a:pt x="211" y="97"/>
                      <a:pt x="209" y="92"/>
                    </a:cubicBezTo>
                    <a:cubicBezTo>
                      <a:pt x="206" y="83"/>
                      <a:pt x="206" y="83"/>
                      <a:pt x="206" y="83"/>
                    </a:cubicBezTo>
                    <a:cubicBezTo>
                      <a:pt x="205" y="79"/>
                      <a:pt x="206" y="74"/>
                      <a:pt x="209" y="71"/>
                    </a:cubicBezTo>
                    <a:cubicBezTo>
                      <a:pt x="220" y="60"/>
                      <a:pt x="220" y="60"/>
                      <a:pt x="220" y="60"/>
                    </a:cubicBezTo>
                    <a:cubicBezTo>
                      <a:pt x="224" y="56"/>
                      <a:pt x="224" y="48"/>
                      <a:pt x="220" y="44"/>
                    </a:cubicBezTo>
                    <a:cubicBezTo>
                      <a:pt x="204" y="28"/>
                      <a:pt x="204" y="28"/>
                      <a:pt x="204" y="28"/>
                    </a:cubicBezTo>
                    <a:cubicBezTo>
                      <a:pt x="200" y="24"/>
                      <a:pt x="192" y="24"/>
                      <a:pt x="188" y="28"/>
                    </a:cubicBezTo>
                    <a:cubicBezTo>
                      <a:pt x="177" y="39"/>
                      <a:pt x="177" y="39"/>
                      <a:pt x="177" y="39"/>
                    </a:cubicBezTo>
                    <a:cubicBezTo>
                      <a:pt x="174" y="42"/>
                      <a:pt x="169" y="43"/>
                      <a:pt x="165" y="42"/>
                    </a:cubicBezTo>
                    <a:cubicBezTo>
                      <a:pt x="156" y="39"/>
                      <a:pt x="156" y="39"/>
                      <a:pt x="156" y="39"/>
                    </a:cubicBezTo>
                    <a:cubicBezTo>
                      <a:pt x="151" y="37"/>
                      <a:pt x="148" y="33"/>
                      <a:pt x="148" y="27"/>
                    </a:cubicBezTo>
                    <a:cubicBezTo>
                      <a:pt x="148" y="12"/>
                      <a:pt x="148" y="12"/>
                      <a:pt x="148" y="12"/>
                    </a:cubicBezTo>
                    <a:cubicBezTo>
                      <a:pt x="148" y="5"/>
                      <a:pt x="143" y="0"/>
                      <a:pt x="136" y="0"/>
                    </a:cubicBezTo>
                    <a:lnTo>
                      <a:pt x="124" y="0"/>
                    </a:lnTo>
                    <a:close/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76" name="Freeform 179"/>
              <p:cNvSpPr/>
              <p:nvPr/>
            </p:nvSpPr>
            <p:spPr bwMode="auto">
              <a:xfrm>
                <a:off x="2946550" y="3872063"/>
                <a:ext cx="125413" cy="125412"/>
              </a:xfrm>
              <a:custGeom>
                <a:avLst/>
                <a:gdLst>
                  <a:gd name="T0" fmla="*/ 2147483646 w 54"/>
                  <a:gd name="T1" fmla="*/ 2147483646 h 54"/>
                  <a:gd name="T2" fmla="*/ 2147483646 w 54"/>
                  <a:gd name="T3" fmla="*/ 2147483646 h 54"/>
                  <a:gd name="T4" fmla="*/ 2147483646 w 54"/>
                  <a:gd name="T5" fmla="*/ 2147483646 h 54"/>
                  <a:gd name="T6" fmla="*/ 2147483646 w 54"/>
                  <a:gd name="T7" fmla="*/ 2147483646 h 54"/>
                  <a:gd name="T8" fmla="*/ 2147483646 w 54"/>
                  <a:gd name="T9" fmla="*/ 214748364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54">
                    <a:moveTo>
                      <a:pt x="50" y="32"/>
                    </a:moveTo>
                    <a:cubicBezTo>
                      <a:pt x="54" y="15"/>
                      <a:pt x="39" y="0"/>
                      <a:pt x="22" y="4"/>
                    </a:cubicBezTo>
                    <a:cubicBezTo>
                      <a:pt x="13" y="6"/>
                      <a:pt x="6" y="13"/>
                      <a:pt x="4" y="22"/>
                    </a:cubicBezTo>
                    <a:cubicBezTo>
                      <a:pt x="0" y="39"/>
                      <a:pt x="15" y="54"/>
                      <a:pt x="32" y="50"/>
                    </a:cubicBezTo>
                    <a:cubicBezTo>
                      <a:pt x="41" y="48"/>
                      <a:pt x="48" y="41"/>
                      <a:pt x="50" y="32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7" name="组合 76"/>
          <p:cNvGrpSpPr/>
          <p:nvPr/>
        </p:nvGrpSpPr>
        <p:grpSpPr>
          <a:xfrm>
            <a:off x="6389438" y="3038248"/>
            <a:ext cx="1552739" cy="1552741"/>
            <a:chOff x="6207761" y="3741657"/>
            <a:chExt cx="1500029" cy="1500029"/>
          </a:xfrm>
        </p:grpSpPr>
        <p:sp>
          <p:nvSpPr>
            <p:cNvPr id="78" name="椭圆 77"/>
            <p:cNvSpPr/>
            <p:nvPr/>
          </p:nvSpPr>
          <p:spPr>
            <a:xfrm>
              <a:off x="6207761" y="3741657"/>
              <a:ext cx="1500029" cy="1500029"/>
            </a:xfrm>
            <a:prstGeom prst="ellipse">
              <a:avLst/>
            </a:prstGeom>
            <a:solidFill>
              <a:srgbClr val="5FC8D3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705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6652054" y="4156692"/>
              <a:ext cx="647335" cy="647336"/>
              <a:chOff x="1830388" y="2073275"/>
              <a:chExt cx="534987" cy="534988"/>
            </a:xfrm>
          </p:grpSpPr>
          <p:sp>
            <p:nvSpPr>
              <p:cNvPr id="80" name="Freeform 24"/>
              <p:cNvSpPr/>
              <p:nvPr/>
            </p:nvSpPr>
            <p:spPr bwMode="auto">
              <a:xfrm>
                <a:off x="2000250" y="2119313"/>
                <a:ext cx="365125" cy="109537"/>
              </a:xfrm>
              <a:custGeom>
                <a:avLst/>
                <a:gdLst>
                  <a:gd name="T0" fmla="*/ 2147483646 w 158"/>
                  <a:gd name="T1" fmla="*/ 2147483646 h 48"/>
                  <a:gd name="T2" fmla="*/ 2147483646 w 158"/>
                  <a:gd name="T3" fmla="*/ 2147483646 h 48"/>
                  <a:gd name="T4" fmla="*/ 0 w 158"/>
                  <a:gd name="T5" fmla="*/ 2147483646 h 48"/>
                  <a:gd name="T6" fmla="*/ 0 w 158"/>
                  <a:gd name="T7" fmla="*/ 2147483646 h 48"/>
                  <a:gd name="T8" fmla="*/ 2147483646 w 158"/>
                  <a:gd name="T9" fmla="*/ 0 h 48"/>
                  <a:gd name="T10" fmla="*/ 2147483646 w 158"/>
                  <a:gd name="T11" fmla="*/ 0 h 48"/>
                  <a:gd name="T12" fmla="*/ 2147483646 w 158"/>
                  <a:gd name="T13" fmla="*/ 2147483646 h 48"/>
                  <a:gd name="T14" fmla="*/ 2147483646 w 158"/>
                  <a:gd name="T15" fmla="*/ 2147483646 h 48"/>
                  <a:gd name="T16" fmla="*/ 2147483646 w 158"/>
                  <a:gd name="T17" fmla="*/ 2147483646 h 48"/>
                  <a:gd name="T18" fmla="*/ 2147483646 w 158"/>
                  <a:gd name="T19" fmla="*/ 2147483646 h 48"/>
                  <a:gd name="T20" fmla="*/ 2147483646 w 158"/>
                  <a:gd name="T21" fmla="*/ 2147483646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8" h="48">
                    <a:moveTo>
                      <a:pt x="130" y="48"/>
                    </a:moveTo>
                    <a:cubicBezTo>
                      <a:pt x="9" y="48"/>
                      <a:pt x="9" y="48"/>
                      <a:pt x="9" y="48"/>
                    </a:cubicBezTo>
                    <a:cubicBezTo>
                      <a:pt x="4" y="48"/>
                      <a:pt x="0" y="44"/>
                      <a:pt x="0" y="4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0"/>
                      <a:pt x="134" y="1"/>
                      <a:pt x="135" y="2"/>
                    </a:cubicBezTo>
                    <a:cubicBezTo>
                      <a:pt x="154" y="18"/>
                      <a:pt x="154" y="18"/>
                      <a:pt x="154" y="18"/>
                    </a:cubicBezTo>
                    <a:cubicBezTo>
                      <a:pt x="158" y="21"/>
                      <a:pt x="158" y="27"/>
                      <a:pt x="154" y="30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4" y="47"/>
                      <a:pt x="132" y="48"/>
                      <a:pt x="130" y="48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1" name="Freeform 25"/>
              <p:cNvSpPr/>
              <p:nvPr/>
            </p:nvSpPr>
            <p:spPr bwMode="auto">
              <a:xfrm>
                <a:off x="1830388" y="2266950"/>
                <a:ext cx="355600" cy="109538"/>
              </a:xfrm>
              <a:custGeom>
                <a:avLst/>
                <a:gdLst>
                  <a:gd name="T0" fmla="*/ 2147483646 w 154"/>
                  <a:gd name="T1" fmla="*/ 0 h 48"/>
                  <a:gd name="T2" fmla="*/ 2147483646 w 154"/>
                  <a:gd name="T3" fmla="*/ 0 h 48"/>
                  <a:gd name="T4" fmla="*/ 2147483646 w 154"/>
                  <a:gd name="T5" fmla="*/ 2147483646 h 48"/>
                  <a:gd name="T6" fmla="*/ 2147483646 w 154"/>
                  <a:gd name="T7" fmla="*/ 2147483646 h 48"/>
                  <a:gd name="T8" fmla="*/ 2147483646 w 154"/>
                  <a:gd name="T9" fmla="*/ 2147483646 h 48"/>
                  <a:gd name="T10" fmla="*/ 2147483646 w 154"/>
                  <a:gd name="T11" fmla="*/ 2147483646 h 48"/>
                  <a:gd name="T12" fmla="*/ 2147483646 w 154"/>
                  <a:gd name="T13" fmla="*/ 2147483646 h 48"/>
                  <a:gd name="T14" fmla="*/ 2147483646 w 154"/>
                  <a:gd name="T15" fmla="*/ 2147483646 h 48"/>
                  <a:gd name="T16" fmla="*/ 2147483646 w 154"/>
                  <a:gd name="T17" fmla="*/ 2147483646 h 48"/>
                  <a:gd name="T18" fmla="*/ 2147483646 w 154"/>
                  <a:gd name="T19" fmla="*/ 2147483646 h 48"/>
                  <a:gd name="T20" fmla="*/ 2147483646 w 154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4" h="48">
                    <a:moveTo>
                      <a:pt x="27" y="0"/>
                    </a:moveTo>
                    <a:cubicBezTo>
                      <a:pt x="144" y="0"/>
                      <a:pt x="144" y="0"/>
                      <a:pt x="144" y="0"/>
                    </a:cubicBezTo>
                    <a:cubicBezTo>
                      <a:pt x="150" y="0"/>
                      <a:pt x="154" y="6"/>
                      <a:pt x="154" y="12"/>
                    </a:cubicBezTo>
                    <a:cubicBezTo>
                      <a:pt x="154" y="36"/>
                      <a:pt x="154" y="36"/>
                      <a:pt x="154" y="36"/>
                    </a:cubicBezTo>
                    <a:cubicBezTo>
                      <a:pt x="154" y="42"/>
                      <a:pt x="150" y="48"/>
                      <a:pt x="144" y="48"/>
                    </a:cubicBezTo>
                    <a:cubicBezTo>
                      <a:pt x="27" y="48"/>
                      <a:pt x="27" y="48"/>
                      <a:pt x="27" y="48"/>
                    </a:cubicBezTo>
                    <a:cubicBezTo>
                      <a:pt x="25" y="48"/>
                      <a:pt x="22" y="47"/>
                      <a:pt x="20" y="45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0" y="28"/>
                      <a:pt x="0" y="20"/>
                      <a:pt x="5" y="16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1"/>
                      <a:pt x="25" y="0"/>
                      <a:pt x="27" y="0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2" name="Line 26"/>
              <p:cNvSpPr>
                <a:spLocks noChangeShapeType="1"/>
              </p:cNvSpPr>
              <p:nvPr/>
            </p:nvSpPr>
            <p:spPr bwMode="auto">
              <a:xfrm>
                <a:off x="2093913" y="2376488"/>
                <a:ext cx="0" cy="222250"/>
              </a:xfrm>
              <a:prstGeom prst="line">
                <a:avLst/>
              </a:prstGeom>
              <a:noFill/>
              <a:ln w="17463" cap="rnd">
                <a:solidFill>
                  <a:schemeClr val="bg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Line 27"/>
              <p:cNvSpPr>
                <a:spLocks noChangeShapeType="1"/>
              </p:cNvSpPr>
              <p:nvPr/>
            </p:nvSpPr>
            <p:spPr bwMode="auto">
              <a:xfrm flipV="1">
                <a:off x="2093913" y="2228850"/>
                <a:ext cx="0" cy="38100"/>
              </a:xfrm>
              <a:prstGeom prst="line">
                <a:avLst/>
              </a:prstGeom>
              <a:noFill/>
              <a:ln w="17463" cap="rnd">
                <a:solidFill>
                  <a:schemeClr val="bg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</a:endParaRPr>
              </a:p>
            </p:txBody>
          </p:sp>
          <p:sp>
            <p:nvSpPr>
              <p:cNvPr id="84" name="Line 28"/>
              <p:cNvSpPr>
                <a:spLocks noChangeShapeType="1"/>
              </p:cNvSpPr>
              <p:nvPr/>
            </p:nvSpPr>
            <p:spPr bwMode="auto">
              <a:xfrm flipV="1">
                <a:off x="2093913" y="2073275"/>
                <a:ext cx="0" cy="46038"/>
              </a:xfrm>
              <a:prstGeom prst="line">
                <a:avLst/>
              </a:prstGeom>
              <a:noFill/>
              <a:ln w="17463" cap="rnd">
                <a:solidFill>
                  <a:schemeClr val="bg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Line 29"/>
              <p:cNvSpPr>
                <a:spLocks noChangeShapeType="1"/>
              </p:cNvSpPr>
              <p:nvPr/>
            </p:nvSpPr>
            <p:spPr bwMode="auto">
              <a:xfrm>
                <a:off x="2020888" y="2608263"/>
                <a:ext cx="149225" cy="0"/>
              </a:xfrm>
              <a:prstGeom prst="line">
                <a:avLst/>
              </a:prstGeom>
              <a:noFill/>
              <a:ln w="17463" cap="rnd">
                <a:solidFill>
                  <a:schemeClr val="bg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86" name="组合 85"/>
          <p:cNvGrpSpPr/>
          <p:nvPr/>
        </p:nvGrpSpPr>
        <p:grpSpPr>
          <a:xfrm>
            <a:off x="8430232" y="3045479"/>
            <a:ext cx="1552739" cy="1552741"/>
            <a:chOff x="8179277" y="3748642"/>
            <a:chExt cx="1500028" cy="1500029"/>
          </a:xfrm>
        </p:grpSpPr>
        <p:sp>
          <p:nvSpPr>
            <p:cNvPr id="87" name="椭圆 86"/>
            <p:cNvSpPr/>
            <p:nvPr/>
          </p:nvSpPr>
          <p:spPr>
            <a:xfrm>
              <a:off x="8179277" y="3748642"/>
              <a:ext cx="1500028" cy="1500029"/>
            </a:xfrm>
            <a:prstGeom prst="ellipse">
              <a:avLst/>
            </a:prstGeom>
            <a:solidFill>
              <a:srgbClr val="ADB968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705">
                <a:solidFill>
                  <a:prstClr val="white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88" name="组合 87"/>
            <p:cNvGrpSpPr/>
            <p:nvPr/>
          </p:nvGrpSpPr>
          <p:grpSpPr>
            <a:xfrm>
              <a:off x="8605283" y="4234099"/>
              <a:ext cx="630396" cy="548323"/>
              <a:chOff x="11250613" y="919163"/>
              <a:chExt cx="573087" cy="498475"/>
            </a:xfrm>
          </p:grpSpPr>
          <p:sp>
            <p:nvSpPr>
              <p:cNvPr id="89" name="Freeform 193"/>
              <p:cNvSpPr/>
              <p:nvPr/>
            </p:nvSpPr>
            <p:spPr bwMode="auto">
              <a:xfrm>
                <a:off x="11250613" y="919163"/>
                <a:ext cx="573087" cy="498475"/>
              </a:xfrm>
              <a:custGeom>
                <a:avLst/>
                <a:gdLst>
                  <a:gd name="T0" fmla="*/ 0 w 248"/>
                  <a:gd name="T1" fmla="*/ 2147483646 h 216"/>
                  <a:gd name="T2" fmla="*/ 2147483646 w 248"/>
                  <a:gd name="T3" fmla="*/ 2147483646 h 216"/>
                  <a:gd name="T4" fmla="*/ 2147483646 w 248"/>
                  <a:gd name="T5" fmla="*/ 2147483646 h 216"/>
                  <a:gd name="T6" fmla="*/ 2147483646 w 248"/>
                  <a:gd name="T7" fmla="*/ 0 h 216"/>
                  <a:gd name="T8" fmla="*/ 2147483646 w 248"/>
                  <a:gd name="T9" fmla="*/ 2147483646 h 216"/>
                  <a:gd name="T10" fmla="*/ 2147483646 w 248"/>
                  <a:gd name="T11" fmla="*/ 0 h 216"/>
                  <a:gd name="T12" fmla="*/ 0 w 248"/>
                  <a:gd name="T13" fmla="*/ 2147483646 h 2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216">
                    <a:moveTo>
                      <a:pt x="0" y="64"/>
                    </a:moveTo>
                    <a:cubicBezTo>
                      <a:pt x="0" y="144"/>
                      <a:pt x="124" y="216"/>
                      <a:pt x="124" y="216"/>
                    </a:cubicBezTo>
                    <a:cubicBezTo>
                      <a:pt x="124" y="216"/>
                      <a:pt x="248" y="144"/>
                      <a:pt x="248" y="64"/>
                    </a:cubicBezTo>
                    <a:cubicBezTo>
                      <a:pt x="248" y="31"/>
                      <a:pt x="224" y="0"/>
                      <a:pt x="188" y="0"/>
                    </a:cubicBezTo>
                    <a:cubicBezTo>
                      <a:pt x="155" y="0"/>
                      <a:pt x="124" y="23"/>
                      <a:pt x="124" y="56"/>
                    </a:cubicBezTo>
                    <a:cubicBezTo>
                      <a:pt x="124" y="23"/>
                      <a:pt x="93" y="0"/>
                      <a:pt x="60" y="0"/>
                    </a:cubicBezTo>
                    <a:cubicBezTo>
                      <a:pt x="24" y="0"/>
                      <a:pt x="0" y="31"/>
                      <a:pt x="0" y="64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0" name="Freeform 194"/>
              <p:cNvSpPr/>
              <p:nvPr/>
            </p:nvSpPr>
            <p:spPr bwMode="auto">
              <a:xfrm>
                <a:off x="11676063" y="984250"/>
                <a:ext cx="87312" cy="92075"/>
              </a:xfrm>
              <a:custGeom>
                <a:avLst/>
                <a:gdLst>
                  <a:gd name="T0" fmla="*/ 2147483646 w 38"/>
                  <a:gd name="T1" fmla="*/ 2147483646 h 40"/>
                  <a:gd name="T2" fmla="*/ 0 w 3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0">
                    <a:moveTo>
                      <a:pt x="38" y="40"/>
                    </a:moveTo>
                    <a:cubicBezTo>
                      <a:pt x="38" y="19"/>
                      <a:pt x="23" y="0"/>
                      <a:pt x="0" y="0"/>
                    </a:cubicBezTo>
                  </a:path>
                </a:pathLst>
              </a:custGeom>
              <a:noFill/>
              <a:ln w="17463" cap="rnd">
                <a:solidFill>
                  <a:schemeClr val="bg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705">
                  <a:solidFill>
                    <a:prstClr val="black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91" name="矩形 90"/>
          <p:cNvSpPr/>
          <p:nvPr/>
        </p:nvSpPr>
        <p:spPr>
          <a:xfrm>
            <a:off x="1754740" y="2165517"/>
            <a:ext cx="2687877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6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92" name="矩形 91"/>
          <p:cNvSpPr/>
          <p:nvPr/>
        </p:nvSpPr>
        <p:spPr>
          <a:xfrm>
            <a:off x="3875048" y="5090513"/>
            <a:ext cx="2687877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6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93" name="矩形 92"/>
          <p:cNvSpPr/>
          <p:nvPr/>
        </p:nvSpPr>
        <p:spPr>
          <a:xfrm>
            <a:off x="5821869" y="2165517"/>
            <a:ext cx="2687877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6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94" name="矩形 93"/>
          <p:cNvSpPr/>
          <p:nvPr/>
        </p:nvSpPr>
        <p:spPr>
          <a:xfrm>
            <a:off x="7862663" y="5090513"/>
            <a:ext cx="2687877" cy="5027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16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96" name="文本框 95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97" name="文本框 96"/>
          <p:cNvSpPr txBox="1"/>
          <p:nvPr/>
        </p:nvSpPr>
        <p:spPr>
          <a:xfrm>
            <a:off x="654271" y="186431"/>
            <a:ext cx="46038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4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1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>
                                      <p:stCondLst>
                                        <p:cond delay="7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>
                                      <p:stCondLst>
                                        <p:cond delay="11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27" dur="3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28" dur="3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30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32" dur="300" fill="hold"/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33" dur="300" fill="hold"/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5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37" dur="3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38" dur="3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40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42" dur="3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43" dur="3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1" grpId="0"/>
          <p:bldP spid="92" grpId="0"/>
          <p:bldP spid="93" grpId="0"/>
          <p:bldP spid="9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1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>
                                      <p:stCondLst>
                                        <p:cond delay="7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fill="hold" nodeType="withEffect">
                                      <p:stCondLst>
                                        <p:cond delay="9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>
                                      <p:stCondLst>
                                        <p:cond delay="11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fill="hold" nodeType="withEffect">
                                      <p:stCondLst>
                                        <p:cond delay="13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00" fill="hold"/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30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300" fill="hold"/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300" fill="hold"/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5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3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300" fill="hold"/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40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3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300" fill="hold"/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1" grpId="0"/>
          <p:bldP spid="92" grpId="0"/>
          <p:bldP spid="93" grpId="0"/>
          <p:bldP spid="94" grpId="0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79 Forma libre"/>
          <p:cNvSpPr/>
          <p:nvPr/>
        </p:nvSpPr>
        <p:spPr bwMode="auto">
          <a:xfrm>
            <a:off x="3821956" y="2913353"/>
            <a:ext cx="1002832" cy="621558"/>
          </a:xfrm>
          <a:custGeom>
            <a:avLst/>
            <a:gdLst>
              <a:gd name="connsiteX0" fmla="*/ 1135857 w 1135857"/>
              <a:gd name="connsiteY0" fmla="*/ 514350 h 514350"/>
              <a:gd name="connsiteX1" fmla="*/ 678657 w 1135857"/>
              <a:gd name="connsiteY1" fmla="*/ 2381 h 514350"/>
              <a:gd name="connsiteX2" fmla="*/ 0 w 1135857"/>
              <a:gd name="connsiteY2" fmla="*/ 2381 h 514350"/>
              <a:gd name="connsiteX3" fmla="*/ 0 w 1135857"/>
              <a:gd name="connsiteY3" fmla="*/ 0 h 514350"/>
              <a:gd name="connsiteX0-1" fmla="*/ 1212057 w 1212057"/>
              <a:gd name="connsiteY0-2" fmla="*/ 623888 h 623888"/>
              <a:gd name="connsiteX1-3" fmla="*/ 754857 w 1212057"/>
              <a:gd name="connsiteY1-4" fmla="*/ 111919 h 623888"/>
              <a:gd name="connsiteX2-5" fmla="*/ 76200 w 1212057"/>
              <a:gd name="connsiteY2-6" fmla="*/ 111919 h 623888"/>
              <a:gd name="connsiteX3-7" fmla="*/ 0 w 1212057"/>
              <a:gd name="connsiteY3-8" fmla="*/ 0 h 623888"/>
              <a:gd name="connsiteX0-9" fmla="*/ 1135857 w 1135857"/>
              <a:gd name="connsiteY0-10" fmla="*/ 511969 h 511969"/>
              <a:gd name="connsiteX1-11" fmla="*/ 678657 w 1135857"/>
              <a:gd name="connsiteY1-12" fmla="*/ 0 h 511969"/>
              <a:gd name="connsiteX2-13" fmla="*/ 0 w 1135857"/>
              <a:gd name="connsiteY2-14" fmla="*/ 0 h 5119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135857" h="511969">
                <a:moveTo>
                  <a:pt x="1135857" y="511969"/>
                </a:moveTo>
                <a:lnTo>
                  <a:pt x="678657" y="0"/>
                </a:lnTo>
                <a:lnTo>
                  <a:pt x="0" y="0"/>
                </a:lnTo>
              </a:path>
            </a:pathLst>
          </a:custGeom>
          <a:noFill/>
          <a:ln w="9525" cap="rnd">
            <a:solidFill>
              <a:schemeClr val="tx1">
                <a:lumMod val="50000"/>
                <a:lumOff val="50000"/>
              </a:schemeClr>
            </a:solidFill>
            <a:bevel/>
            <a:headEnd w="med" len="sm"/>
            <a:tailEnd type="oval" w="med" len="med"/>
          </a:ln>
        </p:spPr>
        <p:txBody>
          <a:bodyPr lIns="118829" tIns="59383" rIns="118829" bIns="59383" rtlCol="0" anchor="ctr"/>
          <a:lstStyle/>
          <a:p>
            <a:pPr algn="ctr" defTabSz="1187450"/>
            <a:endParaRPr lang="es-SV" sz="132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6" name="79 Forma libre"/>
          <p:cNvSpPr/>
          <p:nvPr/>
        </p:nvSpPr>
        <p:spPr bwMode="auto">
          <a:xfrm>
            <a:off x="4860550" y="2475339"/>
            <a:ext cx="1002832" cy="621558"/>
          </a:xfrm>
          <a:custGeom>
            <a:avLst/>
            <a:gdLst>
              <a:gd name="connsiteX0" fmla="*/ 1135857 w 1135857"/>
              <a:gd name="connsiteY0" fmla="*/ 514350 h 514350"/>
              <a:gd name="connsiteX1" fmla="*/ 678657 w 1135857"/>
              <a:gd name="connsiteY1" fmla="*/ 2381 h 514350"/>
              <a:gd name="connsiteX2" fmla="*/ 0 w 1135857"/>
              <a:gd name="connsiteY2" fmla="*/ 2381 h 514350"/>
              <a:gd name="connsiteX3" fmla="*/ 0 w 1135857"/>
              <a:gd name="connsiteY3" fmla="*/ 0 h 514350"/>
              <a:gd name="connsiteX0-1" fmla="*/ 1212057 w 1212057"/>
              <a:gd name="connsiteY0-2" fmla="*/ 623888 h 623888"/>
              <a:gd name="connsiteX1-3" fmla="*/ 754857 w 1212057"/>
              <a:gd name="connsiteY1-4" fmla="*/ 111919 h 623888"/>
              <a:gd name="connsiteX2-5" fmla="*/ 76200 w 1212057"/>
              <a:gd name="connsiteY2-6" fmla="*/ 111919 h 623888"/>
              <a:gd name="connsiteX3-7" fmla="*/ 0 w 1212057"/>
              <a:gd name="connsiteY3-8" fmla="*/ 0 h 623888"/>
              <a:gd name="connsiteX0-9" fmla="*/ 1135857 w 1135857"/>
              <a:gd name="connsiteY0-10" fmla="*/ 511969 h 511969"/>
              <a:gd name="connsiteX1-11" fmla="*/ 678657 w 1135857"/>
              <a:gd name="connsiteY1-12" fmla="*/ 0 h 511969"/>
              <a:gd name="connsiteX2-13" fmla="*/ 0 w 1135857"/>
              <a:gd name="connsiteY2-14" fmla="*/ 0 h 5119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135857" h="511969">
                <a:moveTo>
                  <a:pt x="1135857" y="511969"/>
                </a:moveTo>
                <a:lnTo>
                  <a:pt x="678657" y="0"/>
                </a:lnTo>
                <a:lnTo>
                  <a:pt x="0" y="0"/>
                </a:lnTo>
              </a:path>
            </a:pathLst>
          </a:custGeom>
          <a:noFill/>
          <a:ln w="9525" cap="rnd">
            <a:solidFill>
              <a:schemeClr val="tx1">
                <a:lumMod val="50000"/>
                <a:lumOff val="50000"/>
              </a:schemeClr>
            </a:solidFill>
            <a:bevel/>
            <a:headEnd w="med" len="sm"/>
            <a:tailEnd type="oval" w="med" len="med"/>
          </a:ln>
        </p:spPr>
        <p:txBody>
          <a:bodyPr lIns="118829" tIns="59383" rIns="118829" bIns="59383" rtlCol="0" anchor="ctr"/>
          <a:lstStyle/>
          <a:p>
            <a:pPr algn="ctr" defTabSz="1187450"/>
            <a:endParaRPr lang="es-SV" sz="132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7" name="79 Forma libre"/>
          <p:cNvSpPr/>
          <p:nvPr/>
        </p:nvSpPr>
        <p:spPr bwMode="auto">
          <a:xfrm>
            <a:off x="5899144" y="2098323"/>
            <a:ext cx="1002832" cy="621558"/>
          </a:xfrm>
          <a:custGeom>
            <a:avLst/>
            <a:gdLst>
              <a:gd name="connsiteX0" fmla="*/ 1135857 w 1135857"/>
              <a:gd name="connsiteY0" fmla="*/ 514350 h 514350"/>
              <a:gd name="connsiteX1" fmla="*/ 678657 w 1135857"/>
              <a:gd name="connsiteY1" fmla="*/ 2381 h 514350"/>
              <a:gd name="connsiteX2" fmla="*/ 0 w 1135857"/>
              <a:gd name="connsiteY2" fmla="*/ 2381 h 514350"/>
              <a:gd name="connsiteX3" fmla="*/ 0 w 1135857"/>
              <a:gd name="connsiteY3" fmla="*/ 0 h 514350"/>
              <a:gd name="connsiteX0-1" fmla="*/ 1212057 w 1212057"/>
              <a:gd name="connsiteY0-2" fmla="*/ 623888 h 623888"/>
              <a:gd name="connsiteX1-3" fmla="*/ 754857 w 1212057"/>
              <a:gd name="connsiteY1-4" fmla="*/ 111919 h 623888"/>
              <a:gd name="connsiteX2-5" fmla="*/ 76200 w 1212057"/>
              <a:gd name="connsiteY2-6" fmla="*/ 111919 h 623888"/>
              <a:gd name="connsiteX3-7" fmla="*/ 0 w 1212057"/>
              <a:gd name="connsiteY3-8" fmla="*/ 0 h 623888"/>
              <a:gd name="connsiteX0-9" fmla="*/ 1135857 w 1135857"/>
              <a:gd name="connsiteY0-10" fmla="*/ 511969 h 511969"/>
              <a:gd name="connsiteX1-11" fmla="*/ 678657 w 1135857"/>
              <a:gd name="connsiteY1-12" fmla="*/ 0 h 511969"/>
              <a:gd name="connsiteX2-13" fmla="*/ 0 w 1135857"/>
              <a:gd name="connsiteY2-14" fmla="*/ 0 h 5119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135857" h="511969">
                <a:moveTo>
                  <a:pt x="1135857" y="511969"/>
                </a:moveTo>
                <a:lnTo>
                  <a:pt x="678657" y="0"/>
                </a:lnTo>
                <a:lnTo>
                  <a:pt x="0" y="0"/>
                </a:lnTo>
              </a:path>
            </a:pathLst>
          </a:custGeom>
          <a:noFill/>
          <a:ln w="9525" cap="rnd">
            <a:solidFill>
              <a:schemeClr val="tx1">
                <a:lumMod val="50000"/>
                <a:lumOff val="50000"/>
              </a:schemeClr>
            </a:solidFill>
            <a:bevel/>
            <a:headEnd w="med" len="sm"/>
            <a:tailEnd type="oval" w="med" len="med"/>
          </a:ln>
        </p:spPr>
        <p:txBody>
          <a:bodyPr lIns="118829" tIns="59383" rIns="118829" bIns="59383" rtlCol="0" anchor="ctr"/>
          <a:lstStyle/>
          <a:p>
            <a:pPr algn="ctr" defTabSz="1187450"/>
            <a:endParaRPr lang="es-SV" sz="132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8" name="79 Forma libre"/>
          <p:cNvSpPr/>
          <p:nvPr/>
        </p:nvSpPr>
        <p:spPr bwMode="auto">
          <a:xfrm>
            <a:off x="6937737" y="1714379"/>
            <a:ext cx="1002832" cy="621558"/>
          </a:xfrm>
          <a:custGeom>
            <a:avLst/>
            <a:gdLst>
              <a:gd name="connsiteX0" fmla="*/ 1135857 w 1135857"/>
              <a:gd name="connsiteY0" fmla="*/ 514350 h 514350"/>
              <a:gd name="connsiteX1" fmla="*/ 678657 w 1135857"/>
              <a:gd name="connsiteY1" fmla="*/ 2381 h 514350"/>
              <a:gd name="connsiteX2" fmla="*/ 0 w 1135857"/>
              <a:gd name="connsiteY2" fmla="*/ 2381 h 514350"/>
              <a:gd name="connsiteX3" fmla="*/ 0 w 1135857"/>
              <a:gd name="connsiteY3" fmla="*/ 0 h 514350"/>
              <a:gd name="connsiteX0-1" fmla="*/ 1212057 w 1212057"/>
              <a:gd name="connsiteY0-2" fmla="*/ 623888 h 623888"/>
              <a:gd name="connsiteX1-3" fmla="*/ 754857 w 1212057"/>
              <a:gd name="connsiteY1-4" fmla="*/ 111919 h 623888"/>
              <a:gd name="connsiteX2-5" fmla="*/ 76200 w 1212057"/>
              <a:gd name="connsiteY2-6" fmla="*/ 111919 h 623888"/>
              <a:gd name="connsiteX3-7" fmla="*/ 0 w 1212057"/>
              <a:gd name="connsiteY3-8" fmla="*/ 0 h 623888"/>
              <a:gd name="connsiteX0-9" fmla="*/ 1135857 w 1135857"/>
              <a:gd name="connsiteY0-10" fmla="*/ 511969 h 511969"/>
              <a:gd name="connsiteX1-11" fmla="*/ 678657 w 1135857"/>
              <a:gd name="connsiteY1-12" fmla="*/ 0 h 511969"/>
              <a:gd name="connsiteX2-13" fmla="*/ 0 w 1135857"/>
              <a:gd name="connsiteY2-14" fmla="*/ 0 h 5119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135857" h="511969">
                <a:moveTo>
                  <a:pt x="1135857" y="511969"/>
                </a:moveTo>
                <a:lnTo>
                  <a:pt x="678657" y="0"/>
                </a:lnTo>
                <a:lnTo>
                  <a:pt x="0" y="0"/>
                </a:lnTo>
              </a:path>
            </a:pathLst>
          </a:custGeom>
          <a:noFill/>
          <a:ln w="9525" cap="rnd">
            <a:solidFill>
              <a:schemeClr val="tx1">
                <a:lumMod val="50000"/>
                <a:lumOff val="50000"/>
              </a:schemeClr>
            </a:solidFill>
            <a:bevel/>
            <a:headEnd w="med" len="sm"/>
            <a:tailEnd type="oval" w="med" len="med"/>
          </a:ln>
        </p:spPr>
        <p:txBody>
          <a:bodyPr lIns="118829" tIns="59383" rIns="118829" bIns="59383" rtlCol="0" anchor="ctr"/>
          <a:lstStyle/>
          <a:p>
            <a:pPr algn="ctr" defTabSz="1187450"/>
            <a:endParaRPr lang="es-SV" sz="132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9" name="79 Forma libre"/>
          <p:cNvSpPr/>
          <p:nvPr/>
        </p:nvSpPr>
        <p:spPr bwMode="auto">
          <a:xfrm>
            <a:off x="2819124" y="3339387"/>
            <a:ext cx="1002832" cy="621558"/>
          </a:xfrm>
          <a:custGeom>
            <a:avLst/>
            <a:gdLst>
              <a:gd name="connsiteX0" fmla="*/ 1135857 w 1135857"/>
              <a:gd name="connsiteY0" fmla="*/ 514350 h 514350"/>
              <a:gd name="connsiteX1" fmla="*/ 678657 w 1135857"/>
              <a:gd name="connsiteY1" fmla="*/ 2381 h 514350"/>
              <a:gd name="connsiteX2" fmla="*/ 0 w 1135857"/>
              <a:gd name="connsiteY2" fmla="*/ 2381 h 514350"/>
              <a:gd name="connsiteX3" fmla="*/ 0 w 1135857"/>
              <a:gd name="connsiteY3" fmla="*/ 0 h 514350"/>
              <a:gd name="connsiteX0-1" fmla="*/ 1212057 w 1212057"/>
              <a:gd name="connsiteY0-2" fmla="*/ 623888 h 623888"/>
              <a:gd name="connsiteX1-3" fmla="*/ 754857 w 1212057"/>
              <a:gd name="connsiteY1-4" fmla="*/ 111919 h 623888"/>
              <a:gd name="connsiteX2-5" fmla="*/ 76200 w 1212057"/>
              <a:gd name="connsiteY2-6" fmla="*/ 111919 h 623888"/>
              <a:gd name="connsiteX3-7" fmla="*/ 0 w 1212057"/>
              <a:gd name="connsiteY3-8" fmla="*/ 0 h 623888"/>
              <a:gd name="connsiteX0-9" fmla="*/ 1135857 w 1135857"/>
              <a:gd name="connsiteY0-10" fmla="*/ 511969 h 511969"/>
              <a:gd name="connsiteX1-11" fmla="*/ 678657 w 1135857"/>
              <a:gd name="connsiteY1-12" fmla="*/ 0 h 511969"/>
              <a:gd name="connsiteX2-13" fmla="*/ 0 w 1135857"/>
              <a:gd name="connsiteY2-14" fmla="*/ 0 h 51196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135857" h="511969">
                <a:moveTo>
                  <a:pt x="1135857" y="511969"/>
                </a:moveTo>
                <a:lnTo>
                  <a:pt x="678657" y="0"/>
                </a:lnTo>
                <a:lnTo>
                  <a:pt x="0" y="0"/>
                </a:lnTo>
              </a:path>
            </a:pathLst>
          </a:custGeom>
          <a:noFill/>
          <a:ln w="9525" cap="rnd">
            <a:solidFill>
              <a:schemeClr val="tx1">
                <a:lumMod val="50000"/>
                <a:lumOff val="50000"/>
              </a:schemeClr>
            </a:solidFill>
            <a:bevel/>
            <a:headEnd w="med" len="sm"/>
            <a:tailEnd type="oval" w="med" len="med"/>
          </a:ln>
        </p:spPr>
        <p:txBody>
          <a:bodyPr lIns="118829" tIns="59383" rIns="118829" bIns="59383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0" name="Textbox 1"/>
          <p:cNvSpPr/>
          <p:nvPr/>
        </p:nvSpPr>
        <p:spPr>
          <a:xfrm>
            <a:off x="2750562" y="3049685"/>
            <a:ext cx="1677228" cy="324199"/>
          </a:xfrm>
          <a:prstGeom prst="rect">
            <a:avLst/>
          </a:prstGeom>
        </p:spPr>
        <p:txBody>
          <a:bodyPr wrap="square" lIns="118829" tIns="59383" rIns="118829" bIns="59383">
            <a:spAutoFit/>
          </a:bodyPr>
          <a:lstStyle/>
          <a:p>
            <a:r>
              <a:rPr lang="zh-CN" altLang="en-US" sz="132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1" name="Textbox 1"/>
          <p:cNvSpPr/>
          <p:nvPr/>
        </p:nvSpPr>
        <p:spPr>
          <a:xfrm>
            <a:off x="3782497" y="2619960"/>
            <a:ext cx="1677228" cy="324199"/>
          </a:xfrm>
          <a:prstGeom prst="rect">
            <a:avLst/>
          </a:prstGeom>
        </p:spPr>
        <p:txBody>
          <a:bodyPr wrap="square" lIns="118829" tIns="59383" rIns="118829" bIns="59383">
            <a:spAutoFit/>
          </a:bodyPr>
          <a:lstStyle/>
          <a:p>
            <a:r>
              <a:rPr lang="zh-CN" altLang="en-US" sz="132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2" name="Textbox 1"/>
          <p:cNvSpPr/>
          <p:nvPr/>
        </p:nvSpPr>
        <p:spPr>
          <a:xfrm>
            <a:off x="4826362" y="2181285"/>
            <a:ext cx="1677228" cy="324199"/>
          </a:xfrm>
          <a:prstGeom prst="rect">
            <a:avLst/>
          </a:prstGeom>
        </p:spPr>
        <p:txBody>
          <a:bodyPr wrap="square" lIns="118829" tIns="59383" rIns="118829" bIns="59383">
            <a:spAutoFit/>
          </a:bodyPr>
          <a:lstStyle/>
          <a:p>
            <a:r>
              <a:rPr lang="zh-CN" altLang="en-US" sz="132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3" name="Textbox 1"/>
          <p:cNvSpPr/>
          <p:nvPr/>
        </p:nvSpPr>
        <p:spPr>
          <a:xfrm>
            <a:off x="5861353" y="1808666"/>
            <a:ext cx="1677228" cy="324199"/>
          </a:xfrm>
          <a:prstGeom prst="rect">
            <a:avLst/>
          </a:prstGeom>
        </p:spPr>
        <p:txBody>
          <a:bodyPr wrap="square" lIns="118829" tIns="59383" rIns="118829" bIns="59383">
            <a:spAutoFit/>
          </a:bodyPr>
          <a:lstStyle/>
          <a:p>
            <a:r>
              <a:rPr lang="zh-CN" altLang="en-US" sz="132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4" name="Textbox 1"/>
          <p:cNvSpPr/>
          <p:nvPr/>
        </p:nvSpPr>
        <p:spPr>
          <a:xfrm>
            <a:off x="6909387" y="1423074"/>
            <a:ext cx="1677228" cy="324199"/>
          </a:xfrm>
          <a:prstGeom prst="rect">
            <a:avLst/>
          </a:prstGeom>
        </p:spPr>
        <p:txBody>
          <a:bodyPr wrap="square" lIns="118829" tIns="59383" rIns="118829" bIns="59383">
            <a:spAutoFit/>
          </a:bodyPr>
          <a:lstStyle/>
          <a:p>
            <a:r>
              <a:rPr lang="zh-CN" altLang="en-US" sz="132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76" name="7 Paralelogramo"/>
          <p:cNvSpPr/>
          <p:nvPr/>
        </p:nvSpPr>
        <p:spPr bwMode="auto">
          <a:xfrm>
            <a:off x="2877030" y="3881898"/>
            <a:ext cx="1461156" cy="1297510"/>
          </a:xfrm>
          <a:custGeom>
            <a:avLst/>
            <a:gdLst/>
            <a:ahLst/>
            <a:cxnLst/>
            <a:rect l="l" t="t" r="r" b="b"/>
            <a:pathLst>
              <a:path w="2922661" h="2595463">
                <a:moveTo>
                  <a:pt x="1556371" y="0"/>
                </a:moveTo>
                <a:lnTo>
                  <a:pt x="2922661" y="247650"/>
                </a:lnTo>
                <a:lnTo>
                  <a:pt x="1520331" y="2595463"/>
                </a:lnTo>
                <a:lnTo>
                  <a:pt x="0" y="259546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3" name="12 Paralelogramo"/>
          <p:cNvSpPr/>
          <p:nvPr/>
        </p:nvSpPr>
        <p:spPr bwMode="auto">
          <a:xfrm>
            <a:off x="7870032" y="1719336"/>
            <a:ext cx="1770223" cy="3452281"/>
          </a:xfrm>
          <a:custGeom>
            <a:avLst/>
            <a:gdLst/>
            <a:ahLst/>
            <a:cxnLst/>
            <a:rect l="l" t="t" r="r" b="b"/>
            <a:pathLst>
              <a:path w="3540870" h="6905743">
                <a:moveTo>
                  <a:pt x="3207396" y="0"/>
                </a:moveTo>
                <a:lnTo>
                  <a:pt x="3540870" y="1029640"/>
                </a:lnTo>
                <a:lnTo>
                  <a:pt x="1387398" y="6905743"/>
                </a:lnTo>
                <a:lnTo>
                  <a:pt x="0" y="6741437"/>
                </a:lnTo>
                <a:lnTo>
                  <a:pt x="2093940" y="1029640"/>
                </a:lnTo>
                <a:lnTo>
                  <a:pt x="2094023" y="1029640"/>
                </a:lnTo>
                <a:lnTo>
                  <a:pt x="2259018" y="58769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" name="11 Paralelogramo"/>
          <p:cNvSpPr/>
          <p:nvPr/>
        </p:nvSpPr>
        <p:spPr bwMode="auto">
          <a:xfrm>
            <a:off x="6806521" y="2233963"/>
            <a:ext cx="1715459" cy="2937551"/>
          </a:xfrm>
          <a:custGeom>
            <a:avLst/>
            <a:gdLst>
              <a:gd name="connsiteX0" fmla="*/ 0 w 3600400"/>
              <a:gd name="connsiteY0" fmla="*/ 5876103 h 5876103"/>
              <a:gd name="connsiteX1" fmla="*/ 2084884 w 3600400"/>
              <a:gd name="connsiteY1" fmla="*/ 0 h 5876103"/>
              <a:gd name="connsiteX2" fmla="*/ 3600400 w 3600400"/>
              <a:gd name="connsiteY2" fmla="*/ 0 h 5876103"/>
              <a:gd name="connsiteX3" fmla="*/ 1515516 w 3600400"/>
              <a:gd name="connsiteY3" fmla="*/ 5876103 h 5876103"/>
              <a:gd name="connsiteX4" fmla="*/ 0 w 3600400"/>
              <a:gd name="connsiteY4" fmla="*/ 5876103 h 5876103"/>
              <a:gd name="connsiteX0-1" fmla="*/ 0 w 3519437"/>
              <a:gd name="connsiteY0-2" fmla="*/ 5645122 h 5876103"/>
              <a:gd name="connsiteX1-3" fmla="*/ 2003921 w 3519437"/>
              <a:gd name="connsiteY1-4" fmla="*/ 0 h 5876103"/>
              <a:gd name="connsiteX2-5" fmla="*/ 3519437 w 3519437"/>
              <a:gd name="connsiteY2-6" fmla="*/ 0 h 5876103"/>
              <a:gd name="connsiteX3-7" fmla="*/ 1434553 w 3519437"/>
              <a:gd name="connsiteY3-8" fmla="*/ 5876103 h 5876103"/>
              <a:gd name="connsiteX4-9" fmla="*/ 0 w 3519437"/>
              <a:gd name="connsiteY4-10" fmla="*/ 5645122 h 5876103"/>
              <a:gd name="connsiteX0-11" fmla="*/ 0 w 3431330"/>
              <a:gd name="connsiteY0-12" fmla="*/ 5645122 h 5876103"/>
              <a:gd name="connsiteX1-13" fmla="*/ 2003921 w 3431330"/>
              <a:gd name="connsiteY1-14" fmla="*/ 0 h 5876103"/>
              <a:gd name="connsiteX2-15" fmla="*/ 3431330 w 3431330"/>
              <a:gd name="connsiteY2-16" fmla="*/ 245269 h 5876103"/>
              <a:gd name="connsiteX3-17" fmla="*/ 1434553 w 3431330"/>
              <a:gd name="connsiteY3-18" fmla="*/ 5876103 h 5876103"/>
              <a:gd name="connsiteX4-19" fmla="*/ 0 w 3431330"/>
              <a:gd name="connsiteY4-20" fmla="*/ 5645122 h 5876103"/>
              <a:gd name="connsiteX0-21" fmla="*/ 0 w 3431330"/>
              <a:gd name="connsiteY0-22" fmla="*/ 5645122 h 5876103"/>
              <a:gd name="connsiteX1-23" fmla="*/ 1994396 w 3431330"/>
              <a:gd name="connsiteY1-24" fmla="*/ 0 h 5876103"/>
              <a:gd name="connsiteX2-25" fmla="*/ 3431330 w 3431330"/>
              <a:gd name="connsiteY2-26" fmla="*/ 245269 h 5876103"/>
              <a:gd name="connsiteX3-27" fmla="*/ 1434553 w 3431330"/>
              <a:gd name="connsiteY3-28" fmla="*/ 5876103 h 5876103"/>
              <a:gd name="connsiteX4-29" fmla="*/ 0 w 3431330"/>
              <a:gd name="connsiteY4-30" fmla="*/ 5645122 h 58761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431330" h="5876103">
                <a:moveTo>
                  <a:pt x="0" y="5645122"/>
                </a:moveTo>
                <a:lnTo>
                  <a:pt x="1994396" y="0"/>
                </a:lnTo>
                <a:lnTo>
                  <a:pt x="3431330" y="245269"/>
                </a:lnTo>
                <a:lnTo>
                  <a:pt x="1434553" y="5876103"/>
                </a:lnTo>
                <a:lnTo>
                  <a:pt x="0" y="564512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" name="9 Paralelogramo"/>
          <p:cNvSpPr/>
          <p:nvPr/>
        </p:nvSpPr>
        <p:spPr bwMode="auto">
          <a:xfrm>
            <a:off x="5767713" y="2617735"/>
            <a:ext cx="1709507" cy="2553883"/>
          </a:xfrm>
          <a:custGeom>
            <a:avLst/>
            <a:gdLst>
              <a:gd name="connsiteX0" fmla="*/ 0 w 3600400"/>
              <a:gd name="connsiteY0" fmla="*/ 5111018 h 5111018"/>
              <a:gd name="connsiteX1" fmla="*/ 2084884 w 3600400"/>
              <a:gd name="connsiteY1" fmla="*/ 0 h 5111018"/>
              <a:gd name="connsiteX2" fmla="*/ 3600400 w 3600400"/>
              <a:gd name="connsiteY2" fmla="*/ 0 h 5111018"/>
              <a:gd name="connsiteX3" fmla="*/ 1515516 w 3600400"/>
              <a:gd name="connsiteY3" fmla="*/ 5111018 h 5111018"/>
              <a:gd name="connsiteX4" fmla="*/ 0 w 3600400"/>
              <a:gd name="connsiteY4" fmla="*/ 5111018 h 5111018"/>
              <a:gd name="connsiteX0-1" fmla="*/ 0 w 3507531"/>
              <a:gd name="connsiteY0-2" fmla="*/ 5111018 h 5111018"/>
              <a:gd name="connsiteX1-3" fmla="*/ 2084884 w 3507531"/>
              <a:gd name="connsiteY1-4" fmla="*/ 0 h 5111018"/>
              <a:gd name="connsiteX2-5" fmla="*/ 3507531 w 3507531"/>
              <a:gd name="connsiteY2-6" fmla="*/ 228600 h 5111018"/>
              <a:gd name="connsiteX3-7" fmla="*/ 1515516 w 3507531"/>
              <a:gd name="connsiteY3-8" fmla="*/ 5111018 h 5111018"/>
              <a:gd name="connsiteX4-9" fmla="*/ 0 w 3507531"/>
              <a:gd name="connsiteY4-10" fmla="*/ 5111018 h 5111018"/>
              <a:gd name="connsiteX0-11" fmla="*/ 0 w 3507531"/>
              <a:gd name="connsiteY0-12" fmla="*/ 5108637 h 5108637"/>
              <a:gd name="connsiteX1-13" fmla="*/ 2077741 w 3507531"/>
              <a:gd name="connsiteY1-14" fmla="*/ 0 h 5108637"/>
              <a:gd name="connsiteX2-15" fmla="*/ 3507531 w 3507531"/>
              <a:gd name="connsiteY2-16" fmla="*/ 226219 h 5108637"/>
              <a:gd name="connsiteX3-17" fmla="*/ 1515516 w 3507531"/>
              <a:gd name="connsiteY3-18" fmla="*/ 5108637 h 5108637"/>
              <a:gd name="connsiteX4-19" fmla="*/ 0 w 3507531"/>
              <a:gd name="connsiteY4-20" fmla="*/ 5108637 h 5108637"/>
              <a:gd name="connsiteX0-21" fmla="*/ 0 w 3419425"/>
              <a:gd name="connsiteY0-22" fmla="*/ 4891943 h 5108637"/>
              <a:gd name="connsiteX1-23" fmla="*/ 1989635 w 3419425"/>
              <a:gd name="connsiteY1-24" fmla="*/ 0 h 5108637"/>
              <a:gd name="connsiteX2-25" fmla="*/ 3419425 w 3419425"/>
              <a:gd name="connsiteY2-26" fmla="*/ 226219 h 5108637"/>
              <a:gd name="connsiteX3-27" fmla="*/ 1427410 w 3419425"/>
              <a:gd name="connsiteY3-28" fmla="*/ 5108637 h 5108637"/>
              <a:gd name="connsiteX4-29" fmla="*/ 0 w 3419425"/>
              <a:gd name="connsiteY4-30" fmla="*/ 4891943 h 5108637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419425" h="5108637">
                <a:moveTo>
                  <a:pt x="0" y="4891943"/>
                </a:moveTo>
                <a:lnTo>
                  <a:pt x="1989635" y="0"/>
                </a:lnTo>
                <a:lnTo>
                  <a:pt x="3419425" y="226219"/>
                </a:lnTo>
                <a:lnTo>
                  <a:pt x="1427410" y="5108637"/>
                </a:lnTo>
                <a:lnTo>
                  <a:pt x="0" y="489194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9" name="8 Paralelogramo"/>
          <p:cNvSpPr/>
          <p:nvPr/>
        </p:nvSpPr>
        <p:spPr bwMode="auto">
          <a:xfrm>
            <a:off x="4731280" y="2998918"/>
            <a:ext cx="1695022" cy="2172502"/>
          </a:xfrm>
          <a:custGeom>
            <a:avLst/>
            <a:gdLst>
              <a:gd name="connsiteX0" fmla="*/ 0 w 3600000"/>
              <a:gd name="connsiteY0" fmla="*/ 4345746 h 4345746"/>
              <a:gd name="connsiteX1" fmla="*/ 2103696 w 3600000"/>
              <a:gd name="connsiteY1" fmla="*/ 0 h 4345746"/>
              <a:gd name="connsiteX2" fmla="*/ 3600000 w 3600000"/>
              <a:gd name="connsiteY2" fmla="*/ 0 h 4345746"/>
              <a:gd name="connsiteX3" fmla="*/ 1496304 w 3600000"/>
              <a:gd name="connsiteY3" fmla="*/ 4345746 h 4345746"/>
              <a:gd name="connsiteX4" fmla="*/ 0 w 3600000"/>
              <a:gd name="connsiteY4" fmla="*/ 4345746 h 4345746"/>
              <a:gd name="connsiteX0-1" fmla="*/ 0 w 3490462"/>
              <a:gd name="connsiteY0-2" fmla="*/ 4345746 h 4345746"/>
              <a:gd name="connsiteX1-3" fmla="*/ 2103696 w 3490462"/>
              <a:gd name="connsiteY1-4" fmla="*/ 0 h 4345746"/>
              <a:gd name="connsiteX2-5" fmla="*/ 3490462 w 3490462"/>
              <a:gd name="connsiteY2-6" fmla="*/ 223838 h 4345746"/>
              <a:gd name="connsiteX3-7" fmla="*/ 1496304 w 3490462"/>
              <a:gd name="connsiteY3-8" fmla="*/ 4345746 h 4345746"/>
              <a:gd name="connsiteX4-9" fmla="*/ 0 w 3490462"/>
              <a:gd name="connsiteY4-10" fmla="*/ 4345746 h 4345746"/>
              <a:gd name="connsiteX0-11" fmla="*/ 0 w 3390450"/>
              <a:gd name="connsiteY0-12" fmla="*/ 4138577 h 4345746"/>
              <a:gd name="connsiteX1-13" fmla="*/ 2003684 w 3390450"/>
              <a:gd name="connsiteY1-14" fmla="*/ 0 h 4345746"/>
              <a:gd name="connsiteX2-15" fmla="*/ 3390450 w 3390450"/>
              <a:gd name="connsiteY2-16" fmla="*/ 223838 h 4345746"/>
              <a:gd name="connsiteX3-17" fmla="*/ 1396292 w 3390450"/>
              <a:gd name="connsiteY3-18" fmla="*/ 4345746 h 4345746"/>
              <a:gd name="connsiteX4-19" fmla="*/ 0 w 3390450"/>
              <a:gd name="connsiteY4-20" fmla="*/ 4138577 h 4345746"/>
              <a:gd name="connsiteX0-21" fmla="*/ 0 w 3390450"/>
              <a:gd name="connsiteY0-22" fmla="*/ 4138577 h 4345746"/>
              <a:gd name="connsiteX1-23" fmla="*/ 1984634 w 3390450"/>
              <a:gd name="connsiteY1-24" fmla="*/ 0 h 4345746"/>
              <a:gd name="connsiteX2-25" fmla="*/ 3390450 w 3390450"/>
              <a:gd name="connsiteY2-26" fmla="*/ 223838 h 4345746"/>
              <a:gd name="connsiteX3-27" fmla="*/ 1396292 w 3390450"/>
              <a:gd name="connsiteY3-28" fmla="*/ 4345746 h 4345746"/>
              <a:gd name="connsiteX4-29" fmla="*/ 0 w 3390450"/>
              <a:gd name="connsiteY4-30" fmla="*/ 4138577 h 434574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390450" h="4345746">
                <a:moveTo>
                  <a:pt x="0" y="4138577"/>
                </a:moveTo>
                <a:lnTo>
                  <a:pt x="1984634" y="0"/>
                </a:lnTo>
                <a:lnTo>
                  <a:pt x="3390450" y="223838"/>
                </a:lnTo>
                <a:lnTo>
                  <a:pt x="1396292" y="4345746"/>
                </a:lnTo>
                <a:lnTo>
                  <a:pt x="0" y="413857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8" name="7 Paralelogramo"/>
          <p:cNvSpPr/>
          <p:nvPr/>
        </p:nvSpPr>
        <p:spPr bwMode="auto">
          <a:xfrm>
            <a:off x="3714991" y="3432940"/>
            <a:ext cx="1649984" cy="1738576"/>
          </a:xfrm>
          <a:custGeom>
            <a:avLst/>
            <a:gdLst>
              <a:gd name="connsiteX0" fmla="*/ 0 w 3600400"/>
              <a:gd name="connsiteY0" fmla="*/ 3477743 h 3477743"/>
              <a:gd name="connsiteX1" fmla="*/ 2086472 w 3600400"/>
              <a:gd name="connsiteY1" fmla="*/ 0 h 3477743"/>
              <a:gd name="connsiteX2" fmla="*/ 3600400 w 3600400"/>
              <a:gd name="connsiteY2" fmla="*/ 0 h 3477743"/>
              <a:gd name="connsiteX3" fmla="*/ 1513928 w 3600400"/>
              <a:gd name="connsiteY3" fmla="*/ 3477743 h 3477743"/>
              <a:gd name="connsiteX4" fmla="*/ 0 w 3600400"/>
              <a:gd name="connsiteY4" fmla="*/ 3477743 h 3477743"/>
              <a:gd name="connsiteX0-1" fmla="*/ 0 w 3448000"/>
              <a:gd name="connsiteY0-2" fmla="*/ 3225331 h 3477743"/>
              <a:gd name="connsiteX1-3" fmla="*/ 1934072 w 3448000"/>
              <a:gd name="connsiteY1-4" fmla="*/ 0 h 3477743"/>
              <a:gd name="connsiteX2-5" fmla="*/ 3448000 w 3448000"/>
              <a:gd name="connsiteY2-6" fmla="*/ 0 h 3477743"/>
              <a:gd name="connsiteX3-7" fmla="*/ 1361528 w 3448000"/>
              <a:gd name="connsiteY3-8" fmla="*/ 3477743 h 3477743"/>
              <a:gd name="connsiteX4-9" fmla="*/ 0 w 3448000"/>
              <a:gd name="connsiteY4-10" fmla="*/ 3225331 h 3477743"/>
              <a:gd name="connsiteX0-11" fmla="*/ 0 w 3300362"/>
              <a:gd name="connsiteY0-12" fmla="*/ 3225331 h 3477743"/>
              <a:gd name="connsiteX1-13" fmla="*/ 1934072 w 3300362"/>
              <a:gd name="connsiteY1-14" fmla="*/ 0 h 3477743"/>
              <a:gd name="connsiteX2-15" fmla="*/ 3300362 w 3300362"/>
              <a:gd name="connsiteY2-16" fmla="*/ 247650 h 3477743"/>
              <a:gd name="connsiteX3-17" fmla="*/ 1361528 w 3300362"/>
              <a:gd name="connsiteY3-18" fmla="*/ 3477743 h 3477743"/>
              <a:gd name="connsiteX4-19" fmla="*/ 0 w 3300362"/>
              <a:gd name="connsiteY4-20" fmla="*/ 3225331 h 3477743"/>
              <a:gd name="connsiteX0-21" fmla="*/ 0 w 3300362"/>
              <a:gd name="connsiteY0-22" fmla="*/ 3225331 h 3477743"/>
              <a:gd name="connsiteX1-23" fmla="*/ 1934072 w 3300362"/>
              <a:gd name="connsiteY1-24" fmla="*/ 0 h 3477743"/>
              <a:gd name="connsiteX2-25" fmla="*/ 3300362 w 3300362"/>
              <a:gd name="connsiteY2-26" fmla="*/ 247650 h 3477743"/>
              <a:gd name="connsiteX3-27" fmla="*/ 1371053 w 3300362"/>
              <a:gd name="connsiteY3-28" fmla="*/ 3477743 h 3477743"/>
              <a:gd name="connsiteX4-29" fmla="*/ 0 w 3300362"/>
              <a:gd name="connsiteY4-30" fmla="*/ 3225331 h 347774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3300362" h="3477743">
                <a:moveTo>
                  <a:pt x="0" y="3225331"/>
                </a:moveTo>
                <a:lnTo>
                  <a:pt x="1934072" y="0"/>
                </a:lnTo>
                <a:lnTo>
                  <a:pt x="3300362" y="247650"/>
                </a:lnTo>
                <a:lnTo>
                  <a:pt x="1371053" y="3477743"/>
                </a:lnTo>
                <a:lnTo>
                  <a:pt x="0" y="322533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lIns="0" tIns="0" rIns="0" bIns="0" rtlCol="0" anchor="ctr"/>
          <a:lstStyle/>
          <a:p>
            <a:pPr algn="ctr" defTabSz="1187450"/>
            <a:endParaRPr lang="es-SV" sz="93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4" name="3 Redondear rectángulo de esquina diagonal"/>
          <p:cNvSpPr/>
          <p:nvPr/>
        </p:nvSpPr>
        <p:spPr bwMode="auto">
          <a:xfrm flipH="1">
            <a:off x="4679328" y="3432940"/>
            <a:ext cx="764992" cy="1738576"/>
          </a:xfrm>
          <a:prstGeom prst="round2DiagRect">
            <a:avLst>
              <a:gd name="adj1" fmla="val 32602"/>
              <a:gd name="adj2" fmla="val 0"/>
            </a:avLst>
          </a:prstGeom>
          <a:solidFill>
            <a:srgbClr val="ADB968"/>
          </a:solidFill>
          <a:ln w="3175" cap="rnd" cmpd="sng">
            <a:noFill/>
            <a:bevel/>
          </a:ln>
          <a:effectLst/>
          <a:scene3d>
            <a:camera prst="orthographicFront"/>
            <a:lightRig rig="threePt" dir="t"/>
          </a:scene3d>
          <a:sp3d>
            <a:contourClr>
              <a:srgbClr val="BEC7CC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3638" tIns="16819" rIns="33638" bIns="16819" rtlCol="0" anchor="b"/>
          <a:lstStyle/>
          <a:p>
            <a:pPr algn="ctr" defTabSz="1187450"/>
            <a:r>
              <a:rPr lang="es-MX" sz="2655" dirty="0">
                <a:solidFill>
                  <a:srgbClr val="FFFFFF"/>
                </a:solidFill>
                <a:latin typeface="Arial" panose="020B0604020202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02</a:t>
            </a:r>
            <a:endParaRPr lang="es-SV" sz="2655" dirty="0">
              <a:solidFill>
                <a:srgbClr val="FFFFFF"/>
              </a:solidFill>
              <a:latin typeface="Arial" panose="020B0604020202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5" name="4 Redondear rectángulo de esquina diagonal"/>
          <p:cNvSpPr/>
          <p:nvPr/>
        </p:nvSpPr>
        <p:spPr bwMode="auto">
          <a:xfrm flipH="1">
            <a:off x="5719853" y="2998918"/>
            <a:ext cx="764992" cy="2172595"/>
          </a:xfrm>
          <a:prstGeom prst="round2DiagRect">
            <a:avLst>
              <a:gd name="adj1" fmla="val 32602"/>
              <a:gd name="adj2" fmla="val 0"/>
            </a:avLst>
          </a:prstGeom>
          <a:solidFill>
            <a:srgbClr val="5FC8D3"/>
          </a:solidFill>
          <a:ln w="3175" cap="rnd" cmpd="sng">
            <a:noFill/>
            <a:bevel/>
          </a:ln>
          <a:effectLst/>
          <a:scene3d>
            <a:camera prst="orthographicFront"/>
            <a:lightRig rig="threePt" dir="t"/>
          </a:scene3d>
          <a:sp3d>
            <a:contourClr>
              <a:srgbClr val="BEC7CC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3638" tIns="16819" rIns="33638" bIns="16819" rtlCol="0" anchor="b"/>
          <a:lstStyle/>
          <a:p>
            <a:pPr algn="ctr" defTabSz="1187450"/>
            <a:r>
              <a:rPr lang="es-MX" sz="2655" dirty="0">
                <a:solidFill>
                  <a:srgbClr val="FFFFFF"/>
                </a:solidFill>
                <a:latin typeface="Arial" panose="020B0604020202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03</a:t>
            </a:r>
            <a:endParaRPr lang="es-SV" sz="2655" dirty="0">
              <a:solidFill>
                <a:srgbClr val="FFFFFF"/>
              </a:solidFill>
              <a:latin typeface="Arial" panose="020B0604020202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6" name="5 Redondear rectángulo de esquina diagonal"/>
          <p:cNvSpPr/>
          <p:nvPr/>
        </p:nvSpPr>
        <p:spPr bwMode="auto">
          <a:xfrm flipH="1">
            <a:off x="6760380" y="2616439"/>
            <a:ext cx="764992" cy="2555073"/>
          </a:xfrm>
          <a:prstGeom prst="round2DiagRect">
            <a:avLst>
              <a:gd name="adj1" fmla="val 32602"/>
              <a:gd name="adj2" fmla="val 0"/>
            </a:avLst>
          </a:prstGeom>
          <a:solidFill>
            <a:srgbClr val="ADB968"/>
          </a:solidFill>
          <a:ln w="3175" cap="rnd" cmpd="sng">
            <a:noFill/>
            <a:bevel/>
          </a:ln>
          <a:effectLst/>
          <a:scene3d>
            <a:camera prst="orthographicFront"/>
            <a:lightRig rig="threePt" dir="t"/>
          </a:scene3d>
          <a:sp3d>
            <a:contourClr>
              <a:srgbClr val="BEC7CC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3638" tIns="16819" rIns="33638" bIns="16819" rtlCol="0" anchor="b"/>
          <a:lstStyle/>
          <a:p>
            <a:pPr algn="ctr" defTabSz="1187450"/>
            <a:r>
              <a:rPr lang="es-MX" sz="2655" dirty="0">
                <a:solidFill>
                  <a:srgbClr val="FFFFFF"/>
                </a:solidFill>
                <a:latin typeface="Arial" panose="020B0604020202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04</a:t>
            </a:r>
            <a:endParaRPr lang="es-SV" sz="2655" dirty="0">
              <a:solidFill>
                <a:srgbClr val="FFFFFF"/>
              </a:solidFill>
              <a:latin typeface="Arial" panose="020B0604020202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7" name="6 Redondear rectángulo de esquina diagonal"/>
          <p:cNvSpPr/>
          <p:nvPr/>
        </p:nvSpPr>
        <p:spPr bwMode="auto">
          <a:xfrm flipH="1">
            <a:off x="7800905" y="2233963"/>
            <a:ext cx="764992" cy="2937551"/>
          </a:xfrm>
          <a:prstGeom prst="round2DiagRect">
            <a:avLst>
              <a:gd name="adj1" fmla="val 32602"/>
              <a:gd name="adj2" fmla="val 0"/>
            </a:avLst>
          </a:prstGeom>
          <a:solidFill>
            <a:srgbClr val="5FC8D3"/>
          </a:solidFill>
          <a:ln w="3175" cap="rnd" cmpd="sng">
            <a:noFill/>
            <a:bevel/>
          </a:ln>
          <a:effectLst/>
          <a:scene3d>
            <a:camera prst="orthographicFront"/>
            <a:lightRig rig="threePt" dir="t"/>
          </a:scene3d>
          <a:sp3d>
            <a:contourClr>
              <a:srgbClr val="BEC7CC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3638" tIns="16819" rIns="33638" bIns="16819" rtlCol="0" anchor="b"/>
          <a:lstStyle/>
          <a:p>
            <a:pPr algn="ctr" defTabSz="1187450"/>
            <a:r>
              <a:rPr lang="es-MX" sz="2655" dirty="0">
                <a:solidFill>
                  <a:srgbClr val="FFFFFF"/>
                </a:solidFill>
                <a:latin typeface="Arial" panose="020B0604020202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05</a:t>
            </a:r>
            <a:endParaRPr lang="es-SV" sz="2655" dirty="0">
              <a:solidFill>
                <a:srgbClr val="FFFFFF"/>
              </a:solidFill>
              <a:latin typeface="Arial" panose="020B0604020202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11" name="10 Redondear rectángulo de esquina diagonal"/>
          <p:cNvSpPr/>
          <p:nvPr/>
        </p:nvSpPr>
        <p:spPr bwMode="auto">
          <a:xfrm flipH="1">
            <a:off x="3638799" y="3867064"/>
            <a:ext cx="764992" cy="1304463"/>
          </a:xfrm>
          <a:prstGeom prst="round2DiagRect">
            <a:avLst>
              <a:gd name="adj1" fmla="val 32602"/>
              <a:gd name="adj2" fmla="val 0"/>
            </a:avLst>
          </a:prstGeom>
          <a:solidFill>
            <a:srgbClr val="5FC8D3"/>
          </a:solidFill>
          <a:ln w="3175" cap="rnd" cmpd="sng">
            <a:noFill/>
            <a:bevel/>
          </a:ln>
          <a:effectLst/>
          <a:scene3d>
            <a:camera prst="orthographicFront"/>
            <a:lightRig rig="threePt" dir="t"/>
          </a:scene3d>
          <a:sp3d>
            <a:contourClr>
              <a:srgbClr val="BEC7CC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3638" tIns="16819" rIns="33638" bIns="16819" rtlCol="0" anchor="b"/>
          <a:lstStyle/>
          <a:p>
            <a:pPr algn="ctr" defTabSz="1187450"/>
            <a:r>
              <a:rPr lang="es-MX" sz="2655" dirty="0">
                <a:solidFill>
                  <a:srgbClr val="FFFFFF"/>
                </a:solidFill>
                <a:latin typeface="Arial" panose="020B0604020202020204" pitchFamily="34" charset="0"/>
                <a:ea typeface="Open Sans Extrabold" panose="020B0906030804020204" pitchFamily="34" charset="0"/>
                <a:cs typeface="Open Sans Extrabold" panose="020B0906030804020204" pitchFamily="34" charset="0"/>
              </a:rPr>
              <a:t>01</a:t>
            </a:r>
            <a:endParaRPr lang="es-SV" sz="2655" dirty="0">
              <a:solidFill>
                <a:srgbClr val="FFFFFF"/>
              </a:solidFill>
              <a:latin typeface="Arial" panose="020B0604020202020204" pitchFamily="34" charset="0"/>
              <a:ea typeface="Open Sans Extrabold" panose="020B0906030804020204" pitchFamily="34" charset="0"/>
              <a:cs typeface="Open Sans Extrabold" panose="020B0906030804020204" pitchFamily="34" charset="0"/>
            </a:endParaRPr>
          </a:p>
        </p:txBody>
      </p:sp>
      <p:sp>
        <p:nvSpPr>
          <p:cNvPr id="20" name="2 Rectángulo"/>
          <p:cNvSpPr/>
          <p:nvPr/>
        </p:nvSpPr>
        <p:spPr bwMode="auto">
          <a:xfrm>
            <a:off x="1573643" y="5179410"/>
            <a:ext cx="8972696" cy="59847"/>
          </a:xfrm>
          <a:prstGeom prst="rect">
            <a:avLst/>
          </a:prstGeom>
          <a:solidFill>
            <a:srgbClr val="5FC8D3"/>
          </a:solidFill>
          <a:ln>
            <a:noFill/>
          </a:ln>
        </p:spPr>
        <p:txBody>
          <a:bodyPr lIns="0" tIns="0" rIns="0" bIns="0" rtlCol="0" anchor="ctr"/>
          <a:lstStyle/>
          <a:p>
            <a:pPr algn="ctr" defTabSz="1187450"/>
            <a:endParaRPr lang="es-SV" sz="1705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59" name="矩形 58"/>
          <p:cNvSpPr/>
          <p:nvPr/>
        </p:nvSpPr>
        <p:spPr>
          <a:xfrm>
            <a:off x="1532022" y="5592108"/>
            <a:ext cx="1829160" cy="683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60" name="矩形 59"/>
          <p:cNvSpPr/>
          <p:nvPr/>
        </p:nvSpPr>
        <p:spPr>
          <a:xfrm>
            <a:off x="3355760" y="5592108"/>
            <a:ext cx="1829160" cy="683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64" name="矩形 63"/>
          <p:cNvSpPr/>
          <p:nvPr/>
        </p:nvSpPr>
        <p:spPr>
          <a:xfrm>
            <a:off x="5179497" y="5592108"/>
            <a:ext cx="1829160" cy="683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65" name="矩形 64"/>
          <p:cNvSpPr/>
          <p:nvPr/>
        </p:nvSpPr>
        <p:spPr>
          <a:xfrm>
            <a:off x="7003235" y="5592108"/>
            <a:ext cx="1829160" cy="683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66" name="矩形 65"/>
          <p:cNvSpPr/>
          <p:nvPr/>
        </p:nvSpPr>
        <p:spPr>
          <a:xfrm>
            <a:off x="8826970" y="5592108"/>
            <a:ext cx="1829160" cy="6830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请替换文字内容，点击添加相关标题文字，修改文字内容，也可以直接复制你的内容到此。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1748880" y="415033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rgbClr val="5FC8D3"/>
                </a:solidFill>
                <a:latin typeface="+mn-ea"/>
              </a:rPr>
              <a:t>在此添加标题</a:t>
            </a:r>
          </a:p>
        </p:txBody>
      </p:sp>
      <p:sp>
        <p:nvSpPr>
          <p:cNvPr id="37" name="文本框 36"/>
          <p:cNvSpPr txBox="1"/>
          <p:nvPr/>
        </p:nvSpPr>
        <p:spPr>
          <a:xfrm>
            <a:off x="654271" y="186431"/>
            <a:ext cx="46038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 dirty="0">
                <a:solidFill>
                  <a:srgbClr val="5FC8D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4</a:t>
            </a:r>
            <a:endParaRPr lang="zh-CN" altLang="en-US" sz="4400" dirty="0">
              <a:solidFill>
                <a:srgbClr val="5FC8D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叶根友特楷简体" panose="02010601030101010101" pitchFamily="2" charset="-122"/>
              <a:ea typeface="叶根友特楷简体" panose="0201060103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random/>
      </p:transition>
    </mc:Choice>
    <mc:Fallback xmlns="">
      <p:transition spd="slow" advTm="1000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37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5" dur="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5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3" dur="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1" dur="2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9" dur="2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7" dur="2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55" dur="3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56" dur="3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7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8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60" dur="3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61" dur="3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2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3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65" dur="3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66" dur="3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7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8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70" dur="3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71" dur="3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73" presetID="2" presetClass="entr" presetSubtype="2" fill="hold" grpId="0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75" dur="3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76" dur="3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8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8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4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5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8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8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9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3" fill="hold">
                                <p:stCondLst>
                                  <p:cond delay="10500"/>
                                </p:stCondLst>
                                <p:childTnLst>
                                  <p:par>
                                    <p:cTn id="9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9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7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98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1" fill="hold">
                                <p:stCondLst>
                                  <p:cond delay="11500"/>
                                </p:stCondLst>
                                <p:childTnLst>
                                  <p:par>
                                    <p:cTn id="10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04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5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10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8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9" fill="hold">
                                <p:stCondLst>
                                  <p:cond delay="12500"/>
                                </p:stCondLst>
                                <p:childTnLst>
                                  <p:par>
                                    <p:cTn id="11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12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3" fill="hold">
                                <p:stCondLst>
                                  <p:cond delay="13000"/>
                                </p:stCondLst>
                                <p:childTnLst>
                                  <p:par>
                                    <p:cTn id="11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1" grpId="0"/>
          <p:bldP spid="32" grpId="0"/>
          <p:bldP spid="33" grpId="0"/>
          <p:bldP spid="34" grpId="0"/>
          <p:bldP spid="76" grpId="0" animBg="1"/>
          <p:bldP spid="13" grpId="0" animBg="1"/>
          <p:bldP spid="12" grpId="0" animBg="1"/>
          <p:bldP spid="10" grpId="0" animBg="1"/>
          <p:bldP spid="9" grpId="0" animBg="1"/>
          <p:bldP spid="8" grpId="0" animBg="1"/>
          <p:bldP spid="4" grpId="0" animBg="1"/>
          <p:bldP spid="5" grpId="0" animBg="1"/>
          <p:bldP spid="6" grpId="0" animBg="1"/>
          <p:bldP spid="7" grpId="0" animBg="1"/>
          <p:bldP spid="11" grpId="0" animBg="1"/>
          <p:bldP spid="20" grpId="0" animBg="1"/>
          <p:bldP spid="59" grpId="0"/>
          <p:bldP spid="60" grpId="0"/>
          <p:bldP spid="64" grpId="0"/>
          <p:bldP spid="65" grpId="0"/>
          <p:bldP spid="6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37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5" dur="25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5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3" dur="25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5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1" dur="25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5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9" dur="25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5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7" dur="25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5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3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3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7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8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3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3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2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3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5" dur="3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6" dur="300" fill="hold"/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7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8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3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300" fill="hold"/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73" presetID="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3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3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8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8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4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5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86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8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9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9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3" fill="hold">
                                <p:stCondLst>
                                  <p:cond delay="10500"/>
                                </p:stCondLst>
                                <p:childTnLst>
                                  <p:par>
                                    <p:cTn id="94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9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7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98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1" fill="hold">
                                <p:stCondLst>
                                  <p:cond delay="11500"/>
                                </p:stCondLst>
                                <p:childTnLst>
                                  <p:par>
                                    <p:cTn id="102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04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5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10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8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9" fill="hold">
                                <p:stCondLst>
                                  <p:cond delay="12500"/>
                                </p:stCondLst>
                                <p:childTnLst>
                                  <p:par>
                                    <p:cTn id="110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12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3" fill="hold">
                                <p:stCondLst>
                                  <p:cond delay="13000"/>
                                </p:stCondLst>
                                <p:childTnLst>
                                  <p:par>
                                    <p:cTn id="11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1" grpId="0"/>
          <p:bldP spid="32" grpId="0"/>
          <p:bldP spid="33" grpId="0"/>
          <p:bldP spid="34" grpId="0"/>
          <p:bldP spid="76" grpId="0" animBg="1"/>
          <p:bldP spid="13" grpId="0" animBg="1"/>
          <p:bldP spid="12" grpId="0" animBg="1"/>
          <p:bldP spid="10" grpId="0" animBg="1"/>
          <p:bldP spid="9" grpId="0" animBg="1"/>
          <p:bldP spid="8" grpId="0" animBg="1"/>
          <p:bldP spid="4" grpId="0" animBg="1"/>
          <p:bldP spid="5" grpId="0" animBg="1"/>
          <p:bldP spid="6" grpId="0" animBg="1"/>
          <p:bldP spid="7" grpId="0" animBg="1"/>
          <p:bldP spid="11" grpId="0" animBg="1"/>
          <p:bldP spid="20" grpId="0" animBg="1"/>
          <p:bldP spid="59" grpId="0"/>
          <p:bldP spid="60" grpId="0"/>
          <p:bldP spid="64" grpId="0"/>
          <p:bldP spid="65" grpId="0"/>
          <p:bldP spid="66" grpId="0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/>
          <p:nvPr/>
        </p:nvSpPr>
        <p:spPr bwMode="auto">
          <a:xfrm>
            <a:off x="0" y="-1225"/>
            <a:ext cx="12192000" cy="6858000"/>
          </a:xfrm>
          <a:custGeom>
            <a:avLst/>
            <a:gdLst>
              <a:gd name="T0" fmla="*/ 2029 w 2547"/>
              <a:gd name="T1" fmla="*/ 0 h 3520"/>
              <a:gd name="T2" fmla="*/ 1272 w 2547"/>
              <a:gd name="T3" fmla="*/ 0 h 3520"/>
              <a:gd name="T4" fmla="*/ 0 w 2547"/>
              <a:gd name="T5" fmla="*/ 0 h 3520"/>
              <a:gd name="T6" fmla="*/ 0 w 2547"/>
              <a:gd name="T7" fmla="*/ 1761 h 3520"/>
              <a:gd name="T8" fmla="*/ 0 w 2547"/>
              <a:gd name="T9" fmla="*/ 2846 h 3520"/>
              <a:gd name="T10" fmla="*/ 0 w 2547"/>
              <a:gd name="T11" fmla="*/ 3520 h 3520"/>
              <a:gd name="T12" fmla="*/ 1272 w 2547"/>
              <a:gd name="T13" fmla="*/ 3520 h 3520"/>
              <a:gd name="T14" fmla="*/ 1272 w 2547"/>
              <a:gd name="T15" fmla="*/ 3520 h 3520"/>
              <a:gd name="T16" fmla="*/ 2547 w 2547"/>
              <a:gd name="T17" fmla="*/ 3520 h 3520"/>
              <a:gd name="T18" fmla="*/ 2547 w 2547"/>
              <a:gd name="T19" fmla="*/ 1761 h 3520"/>
              <a:gd name="T20" fmla="*/ 2547 w 2547"/>
              <a:gd name="T21" fmla="*/ 0 h 3520"/>
              <a:gd name="T22" fmla="*/ 2029 w 2547"/>
              <a:gd name="T23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547" h="3520">
                <a:moveTo>
                  <a:pt x="2029" y="0"/>
                </a:moveTo>
                <a:lnTo>
                  <a:pt x="1272" y="0"/>
                </a:lnTo>
                <a:lnTo>
                  <a:pt x="0" y="0"/>
                </a:lnTo>
                <a:lnTo>
                  <a:pt x="0" y="1761"/>
                </a:lnTo>
                <a:lnTo>
                  <a:pt x="0" y="2846"/>
                </a:lnTo>
                <a:lnTo>
                  <a:pt x="0" y="3520"/>
                </a:lnTo>
                <a:lnTo>
                  <a:pt x="1272" y="3520"/>
                </a:lnTo>
                <a:lnTo>
                  <a:pt x="1272" y="3520"/>
                </a:lnTo>
                <a:lnTo>
                  <a:pt x="2547" y="3520"/>
                </a:lnTo>
                <a:lnTo>
                  <a:pt x="2547" y="1761"/>
                </a:lnTo>
                <a:lnTo>
                  <a:pt x="2547" y="0"/>
                </a:lnTo>
                <a:lnTo>
                  <a:pt x="2029" y="0"/>
                </a:lnTo>
                <a:close/>
              </a:path>
            </a:pathLst>
          </a:custGeom>
          <a:solidFill>
            <a:srgbClr val="5FC8D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5303" name="图片 5302"/>
          <p:cNvPicPr>
            <a:picLocks noChangeAspect="1"/>
          </p:cNvPicPr>
          <p:nvPr/>
        </p:nvPicPr>
        <p:blipFill rotWithShape="1">
          <a:blip r:embed="rId5"/>
          <a:srcRect l="7122" t="5817" r="7122" b="5817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5300" name="组合 5299"/>
          <p:cNvGrpSpPr/>
          <p:nvPr/>
        </p:nvGrpSpPr>
        <p:grpSpPr>
          <a:xfrm>
            <a:off x="3462033" y="1222267"/>
            <a:ext cx="5267933" cy="4039934"/>
            <a:chOff x="6332826" y="513574"/>
            <a:chExt cx="5267933" cy="4039934"/>
          </a:xfrm>
        </p:grpSpPr>
        <p:sp>
          <p:nvSpPr>
            <p:cNvPr id="5301" name="Freeform 18"/>
            <p:cNvSpPr/>
            <p:nvPr/>
          </p:nvSpPr>
          <p:spPr bwMode="auto">
            <a:xfrm rot="5400000">
              <a:off x="6946826" y="-100426"/>
              <a:ext cx="4039934" cy="5267933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5302" name="Freeform 18"/>
            <p:cNvSpPr/>
            <p:nvPr/>
          </p:nvSpPr>
          <p:spPr bwMode="auto">
            <a:xfrm rot="5400000">
              <a:off x="7039595" y="20541"/>
              <a:ext cx="3854396" cy="5025998"/>
            </a:xfrm>
            <a:custGeom>
              <a:avLst/>
              <a:gdLst>
                <a:gd name="T0" fmla="*/ 381 w 762"/>
                <a:gd name="T1" fmla="*/ 762 h 762"/>
                <a:gd name="T2" fmla="*/ 315 w 762"/>
                <a:gd name="T3" fmla="*/ 722 h 762"/>
                <a:gd name="T4" fmla="*/ 301 w 762"/>
                <a:gd name="T5" fmla="*/ 712 h 762"/>
                <a:gd name="T6" fmla="*/ 120 w 762"/>
                <a:gd name="T7" fmla="*/ 585 h 762"/>
                <a:gd name="T8" fmla="*/ 149 w 762"/>
                <a:gd name="T9" fmla="*/ 534 h 762"/>
                <a:gd name="T10" fmla="*/ 133 w 762"/>
                <a:gd name="T11" fmla="*/ 506 h 762"/>
                <a:gd name="T12" fmla="*/ 100 w 762"/>
                <a:gd name="T13" fmla="*/ 516 h 762"/>
                <a:gd name="T14" fmla="*/ 46 w 762"/>
                <a:gd name="T15" fmla="*/ 456 h 762"/>
                <a:gd name="T16" fmla="*/ 38 w 762"/>
                <a:gd name="T17" fmla="*/ 446 h 762"/>
                <a:gd name="T18" fmla="*/ 0 w 762"/>
                <a:gd name="T19" fmla="*/ 381 h 762"/>
                <a:gd name="T20" fmla="*/ 38 w 762"/>
                <a:gd name="T21" fmla="*/ 316 h 762"/>
                <a:gd name="T22" fmla="*/ 46 w 762"/>
                <a:gd name="T23" fmla="*/ 306 h 762"/>
                <a:gd name="T24" fmla="*/ 100 w 762"/>
                <a:gd name="T25" fmla="*/ 246 h 762"/>
                <a:gd name="T26" fmla="*/ 133 w 762"/>
                <a:gd name="T27" fmla="*/ 256 h 762"/>
                <a:gd name="T28" fmla="*/ 149 w 762"/>
                <a:gd name="T29" fmla="*/ 228 h 762"/>
                <a:gd name="T30" fmla="*/ 120 w 762"/>
                <a:gd name="T31" fmla="*/ 177 h 762"/>
                <a:gd name="T32" fmla="*/ 301 w 762"/>
                <a:gd name="T33" fmla="*/ 50 h 762"/>
                <a:gd name="T34" fmla="*/ 315 w 762"/>
                <a:gd name="T35" fmla="*/ 40 h 762"/>
                <a:gd name="T36" fmla="*/ 381 w 762"/>
                <a:gd name="T37" fmla="*/ 0 h 762"/>
                <a:gd name="T38" fmla="*/ 448 w 762"/>
                <a:gd name="T39" fmla="*/ 40 h 762"/>
                <a:gd name="T40" fmla="*/ 461 w 762"/>
                <a:gd name="T41" fmla="*/ 50 h 762"/>
                <a:gd name="T42" fmla="*/ 642 w 762"/>
                <a:gd name="T43" fmla="*/ 177 h 762"/>
                <a:gd name="T44" fmla="*/ 614 w 762"/>
                <a:gd name="T45" fmla="*/ 228 h 762"/>
                <a:gd name="T46" fmla="*/ 630 w 762"/>
                <a:gd name="T47" fmla="*/ 256 h 762"/>
                <a:gd name="T48" fmla="*/ 662 w 762"/>
                <a:gd name="T49" fmla="*/ 246 h 762"/>
                <a:gd name="T50" fmla="*/ 716 w 762"/>
                <a:gd name="T51" fmla="*/ 306 h 762"/>
                <a:gd name="T52" fmla="*/ 724 w 762"/>
                <a:gd name="T53" fmla="*/ 316 h 762"/>
                <a:gd name="T54" fmla="*/ 762 w 762"/>
                <a:gd name="T55" fmla="*/ 381 h 762"/>
                <a:gd name="T56" fmla="*/ 724 w 762"/>
                <a:gd name="T57" fmla="*/ 446 h 762"/>
                <a:gd name="T58" fmla="*/ 716 w 762"/>
                <a:gd name="T59" fmla="*/ 456 h 762"/>
                <a:gd name="T60" fmla="*/ 662 w 762"/>
                <a:gd name="T61" fmla="*/ 516 h 762"/>
                <a:gd name="T62" fmla="*/ 630 w 762"/>
                <a:gd name="T63" fmla="*/ 506 h 762"/>
                <a:gd name="T64" fmla="*/ 614 w 762"/>
                <a:gd name="T65" fmla="*/ 534 h 762"/>
                <a:gd name="T66" fmla="*/ 642 w 762"/>
                <a:gd name="T67" fmla="*/ 585 h 762"/>
                <a:gd name="T68" fmla="*/ 461 w 762"/>
                <a:gd name="T69" fmla="*/ 712 h 762"/>
                <a:gd name="T70" fmla="*/ 448 w 762"/>
                <a:gd name="T71" fmla="*/ 722 h 762"/>
                <a:gd name="T72" fmla="*/ 381 w 762"/>
                <a:gd name="T73" fmla="*/ 76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2" h="762">
                  <a:moveTo>
                    <a:pt x="381" y="762"/>
                  </a:moveTo>
                  <a:cubicBezTo>
                    <a:pt x="358" y="762"/>
                    <a:pt x="328" y="751"/>
                    <a:pt x="315" y="722"/>
                  </a:cubicBezTo>
                  <a:cubicBezTo>
                    <a:pt x="301" y="712"/>
                    <a:pt x="301" y="712"/>
                    <a:pt x="301" y="712"/>
                  </a:cubicBezTo>
                  <a:cubicBezTo>
                    <a:pt x="228" y="706"/>
                    <a:pt x="132" y="638"/>
                    <a:pt x="120" y="585"/>
                  </a:cubicBezTo>
                  <a:cubicBezTo>
                    <a:pt x="115" y="565"/>
                    <a:pt x="125" y="548"/>
                    <a:pt x="149" y="534"/>
                  </a:cubicBezTo>
                  <a:cubicBezTo>
                    <a:pt x="133" y="506"/>
                    <a:pt x="133" y="506"/>
                    <a:pt x="133" y="506"/>
                  </a:cubicBezTo>
                  <a:cubicBezTo>
                    <a:pt x="121" y="513"/>
                    <a:pt x="110" y="516"/>
                    <a:pt x="100" y="516"/>
                  </a:cubicBezTo>
                  <a:cubicBezTo>
                    <a:pt x="69" y="516"/>
                    <a:pt x="53" y="479"/>
                    <a:pt x="46" y="456"/>
                  </a:cubicBezTo>
                  <a:cubicBezTo>
                    <a:pt x="38" y="446"/>
                    <a:pt x="38" y="446"/>
                    <a:pt x="38" y="446"/>
                  </a:cubicBezTo>
                  <a:cubicBezTo>
                    <a:pt x="10" y="433"/>
                    <a:pt x="0" y="404"/>
                    <a:pt x="0" y="381"/>
                  </a:cubicBezTo>
                  <a:cubicBezTo>
                    <a:pt x="0" y="358"/>
                    <a:pt x="10" y="329"/>
                    <a:pt x="38" y="316"/>
                  </a:cubicBezTo>
                  <a:cubicBezTo>
                    <a:pt x="46" y="306"/>
                    <a:pt x="46" y="306"/>
                    <a:pt x="46" y="306"/>
                  </a:cubicBezTo>
                  <a:cubicBezTo>
                    <a:pt x="53" y="284"/>
                    <a:pt x="69" y="246"/>
                    <a:pt x="100" y="246"/>
                  </a:cubicBezTo>
                  <a:cubicBezTo>
                    <a:pt x="110" y="246"/>
                    <a:pt x="121" y="249"/>
                    <a:pt x="133" y="256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25" y="215"/>
                    <a:pt x="115" y="198"/>
                    <a:pt x="120" y="177"/>
                  </a:cubicBezTo>
                  <a:cubicBezTo>
                    <a:pt x="132" y="124"/>
                    <a:pt x="228" y="56"/>
                    <a:pt x="301" y="50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28" y="11"/>
                    <a:pt x="358" y="0"/>
                    <a:pt x="381" y="0"/>
                  </a:cubicBezTo>
                  <a:cubicBezTo>
                    <a:pt x="405" y="0"/>
                    <a:pt x="435" y="11"/>
                    <a:pt x="448" y="40"/>
                  </a:cubicBezTo>
                  <a:cubicBezTo>
                    <a:pt x="461" y="50"/>
                    <a:pt x="461" y="50"/>
                    <a:pt x="461" y="50"/>
                  </a:cubicBezTo>
                  <a:cubicBezTo>
                    <a:pt x="534" y="56"/>
                    <a:pt x="631" y="124"/>
                    <a:pt x="642" y="177"/>
                  </a:cubicBezTo>
                  <a:cubicBezTo>
                    <a:pt x="647" y="198"/>
                    <a:pt x="638" y="215"/>
                    <a:pt x="614" y="228"/>
                  </a:cubicBezTo>
                  <a:cubicBezTo>
                    <a:pt x="630" y="256"/>
                    <a:pt x="630" y="256"/>
                    <a:pt x="630" y="256"/>
                  </a:cubicBezTo>
                  <a:cubicBezTo>
                    <a:pt x="641" y="249"/>
                    <a:pt x="652" y="246"/>
                    <a:pt x="662" y="246"/>
                  </a:cubicBezTo>
                  <a:cubicBezTo>
                    <a:pt x="693" y="246"/>
                    <a:pt x="709" y="284"/>
                    <a:pt x="716" y="306"/>
                  </a:cubicBezTo>
                  <a:cubicBezTo>
                    <a:pt x="724" y="316"/>
                    <a:pt x="724" y="316"/>
                    <a:pt x="724" y="316"/>
                  </a:cubicBezTo>
                  <a:cubicBezTo>
                    <a:pt x="752" y="329"/>
                    <a:pt x="762" y="358"/>
                    <a:pt x="762" y="381"/>
                  </a:cubicBezTo>
                  <a:cubicBezTo>
                    <a:pt x="762" y="404"/>
                    <a:pt x="752" y="433"/>
                    <a:pt x="724" y="446"/>
                  </a:cubicBezTo>
                  <a:cubicBezTo>
                    <a:pt x="716" y="456"/>
                    <a:pt x="716" y="456"/>
                    <a:pt x="716" y="456"/>
                  </a:cubicBezTo>
                  <a:cubicBezTo>
                    <a:pt x="709" y="479"/>
                    <a:pt x="693" y="516"/>
                    <a:pt x="662" y="516"/>
                  </a:cubicBezTo>
                  <a:cubicBezTo>
                    <a:pt x="652" y="516"/>
                    <a:pt x="641" y="513"/>
                    <a:pt x="630" y="506"/>
                  </a:cubicBezTo>
                  <a:cubicBezTo>
                    <a:pt x="614" y="534"/>
                    <a:pt x="614" y="534"/>
                    <a:pt x="614" y="534"/>
                  </a:cubicBezTo>
                  <a:cubicBezTo>
                    <a:pt x="638" y="548"/>
                    <a:pt x="647" y="565"/>
                    <a:pt x="642" y="585"/>
                  </a:cubicBezTo>
                  <a:cubicBezTo>
                    <a:pt x="631" y="638"/>
                    <a:pt x="534" y="706"/>
                    <a:pt x="461" y="712"/>
                  </a:cubicBezTo>
                  <a:cubicBezTo>
                    <a:pt x="448" y="722"/>
                    <a:pt x="448" y="722"/>
                    <a:pt x="448" y="722"/>
                  </a:cubicBezTo>
                  <a:cubicBezTo>
                    <a:pt x="435" y="751"/>
                    <a:pt x="405" y="762"/>
                    <a:pt x="381" y="762"/>
                  </a:cubicBezTo>
                  <a:close/>
                </a:path>
              </a:pathLst>
            </a:custGeom>
            <a:noFill/>
            <a:ln w="19050">
              <a:solidFill>
                <a:srgbClr val="92D050"/>
              </a:solidFill>
              <a:prstDash val="lgDash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</p:grpSp>
      <p:sp>
        <p:nvSpPr>
          <p:cNvPr id="2" name="文本框 1"/>
          <p:cNvSpPr txBox="1"/>
          <p:nvPr/>
        </p:nvSpPr>
        <p:spPr>
          <a:xfrm>
            <a:off x="4613864" y="2596863"/>
            <a:ext cx="296427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3600" b="1" dirty="0">
                <a:solidFill>
                  <a:srgbClr val="5FC8D3"/>
                </a:solidFill>
                <a:latin typeface="叶根友特楷简体" panose="02010601030101010101" pitchFamily="2" charset="-122"/>
                <a:ea typeface="叶根友特楷简体" panose="02010601030101010101" pitchFamily="2" charset="-122"/>
              </a:rPr>
              <a:t>感谢你的聆听</a:t>
            </a:r>
          </a:p>
        </p:txBody>
      </p:sp>
      <p:pic>
        <p:nvPicPr>
          <p:cNvPr id="8" name="久石譲-Summ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662175" y="5934385"/>
            <a:ext cx="609600" cy="609600"/>
          </a:xfrm>
          <a:prstGeom prst="rect">
            <a:avLst/>
          </a:prstGeom>
        </p:spPr>
      </p:pic>
      <p:sp>
        <p:nvSpPr>
          <p:cNvPr id="9" name="矩形 8"/>
          <p:cNvSpPr/>
          <p:nvPr/>
        </p:nvSpPr>
        <p:spPr>
          <a:xfrm>
            <a:off x="3896133" y="3289579"/>
            <a:ext cx="4376567" cy="315471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pPr algn="ctr"/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年终总结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新年计划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工作汇报</a:t>
            </a:r>
            <a:r>
              <a:rPr lang="en-US" altLang="zh-CN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述职报告</a:t>
            </a:r>
            <a:endParaRPr lang="en-GB" altLang="zh-CN" sz="16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900" advTm="1000">
        <p14:glitter pattern="hexagon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PowerPoint 演示文稿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默认字体">
      <a:majorFont>
        <a:latin typeface="等线 Light"/>
        <a:ea typeface="微软雅黑"/>
        <a:cs typeface=""/>
      </a:majorFont>
      <a:minorFont>
        <a:latin typeface="等线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</TotalTime>
  <Words>2700</Words>
  <Application>Microsoft Office PowerPoint</Application>
  <PresentationFormat>宽屏</PresentationFormat>
  <Paragraphs>265</Paragraphs>
  <Slides>23</Slides>
  <Notes>23</Notes>
  <HiddenSlides>0</HiddenSlides>
  <MMClips>2</MMClips>
  <ScaleCrop>false</ScaleCrop>
  <HeadingPairs>
    <vt:vector size="6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23</vt:i4>
      </vt:variant>
    </vt:vector>
  </HeadingPairs>
  <TitlesOfParts>
    <vt:vector size="42" baseType="lpstr">
      <vt:lpstr>Gill Sans</vt:lpstr>
      <vt:lpstr>Gungsuh</vt:lpstr>
      <vt:lpstr>Helvetica Light</vt:lpstr>
      <vt:lpstr>Lato</vt:lpstr>
      <vt:lpstr>League Gothic Regular</vt:lpstr>
      <vt:lpstr>MS PGothic</vt:lpstr>
      <vt:lpstr>Signika</vt:lpstr>
      <vt:lpstr>等线</vt:lpstr>
      <vt:lpstr>等线 Light</vt:lpstr>
      <vt:lpstr>나눔고딕</vt:lpstr>
      <vt:lpstr>宋体</vt:lpstr>
      <vt:lpstr>微软雅黑</vt:lpstr>
      <vt:lpstr>微软雅黑 Light</vt:lpstr>
      <vt:lpstr>叶根友特楷简体</vt:lpstr>
      <vt:lpstr>Arial</vt:lpstr>
      <vt:lpstr>Calibri</vt:lpstr>
      <vt:lpstr>Helvetica</vt:lpstr>
      <vt:lpstr>Open Sans Extrabold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faith123</cp:lastModifiedBy>
  <cp:revision>16</cp:revision>
  <dcterms:created xsi:type="dcterms:W3CDTF">2017-03-07T02:23:00Z</dcterms:created>
  <dcterms:modified xsi:type="dcterms:W3CDTF">2018-03-29T07:48:54Z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2052-10.1.0.6260</vt:lpwstr>
  </property>
</Properties>
</file>